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6" r:id="rId2"/>
  </p:sldIdLst>
  <p:sldSz cx="43891200" cy="32918400"/>
  <p:notesSz cx="9601200" cy="7315200"/>
  <p:defaultTextStyle>
    <a:defPPr>
      <a:defRPr lang="en-US"/>
    </a:defPPr>
    <a:lvl1pPr algn="l" defTabSz="4387850" rtl="0" fontAlgn="base">
      <a:spcBef>
        <a:spcPct val="0"/>
      </a:spcBef>
      <a:spcAft>
        <a:spcPct val="0"/>
      </a:spcAft>
      <a:defRPr sz="8600" kern="1200">
        <a:solidFill>
          <a:schemeClr val="tx1"/>
        </a:solidFill>
        <a:latin typeface="Arial" charset="0"/>
        <a:ea typeface="+mn-ea"/>
        <a:cs typeface="+mn-cs"/>
      </a:defRPr>
    </a:lvl1pPr>
    <a:lvl2pPr marL="2193925" indent="-1736725" algn="l" defTabSz="4387850" rtl="0" fontAlgn="base">
      <a:spcBef>
        <a:spcPct val="0"/>
      </a:spcBef>
      <a:spcAft>
        <a:spcPct val="0"/>
      </a:spcAft>
      <a:defRPr sz="8600" kern="1200">
        <a:solidFill>
          <a:schemeClr val="tx1"/>
        </a:solidFill>
        <a:latin typeface="Arial" charset="0"/>
        <a:ea typeface="+mn-ea"/>
        <a:cs typeface="+mn-cs"/>
      </a:defRPr>
    </a:lvl2pPr>
    <a:lvl3pPr marL="4387850" indent="-3473450" algn="l" defTabSz="4387850" rtl="0" fontAlgn="base">
      <a:spcBef>
        <a:spcPct val="0"/>
      </a:spcBef>
      <a:spcAft>
        <a:spcPct val="0"/>
      </a:spcAft>
      <a:defRPr sz="8600" kern="1200">
        <a:solidFill>
          <a:schemeClr val="tx1"/>
        </a:solidFill>
        <a:latin typeface="Arial" charset="0"/>
        <a:ea typeface="+mn-ea"/>
        <a:cs typeface="+mn-cs"/>
      </a:defRPr>
    </a:lvl3pPr>
    <a:lvl4pPr marL="6583363" indent="-5211763" algn="l" defTabSz="4387850" rtl="0" fontAlgn="base">
      <a:spcBef>
        <a:spcPct val="0"/>
      </a:spcBef>
      <a:spcAft>
        <a:spcPct val="0"/>
      </a:spcAft>
      <a:defRPr sz="8600" kern="1200">
        <a:solidFill>
          <a:schemeClr val="tx1"/>
        </a:solidFill>
        <a:latin typeface="Arial" charset="0"/>
        <a:ea typeface="+mn-ea"/>
        <a:cs typeface="+mn-cs"/>
      </a:defRPr>
    </a:lvl4pPr>
    <a:lvl5pPr marL="8777288" indent="-6948488" algn="l" defTabSz="4387850" rtl="0" fontAlgn="base">
      <a:spcBef>
        <a:spcPct val="0"/>
      </a:spcBef>
      <a:spcAft>
        <a:spcPct val="0"/>
      </a:spcAft>
      <a:defRPr sz="8600" kern="1200">
        <a:solidFill>
          <a:schemeClr val="tx1"/>
        </a:solidFill>
        <a:latin typeface="Arial" charset="0"/>
        <a:ea typeface="+mn-ea"/>
        <a:cs typeface="+mn-cs"/>
      </a:defRPr>
    </a:lvl5pPr>
    <a:lvl6pPr marL="2286000" algn="l" defTabSz="914400" rtl="0" eaLnBrk="1" latinLnBrk="0" hangingPunct="1">
      <a:defRPr sz="8600" kern="1200">
        <a:solidFill>
          <a:schemeClr val="tx1"/>
        </a:solidFill>
        <a:latin typeface="Arial" charset="0"/>
        <a:ea typeface="+mn-ea"/>
        <a:cs typeface="+mn-cs"/>
      </a:defRPr>
    </a:lvl6pPr>
    <a:lvl7pPr marL="2743200" algn="l" defTabSz="914400" rtl="0" eaLnBrk="1" latinLnBrk="0" hangingPunct="1">
      <a:defRPr sz="8600" kern="1200">
        <a:solidFill>
          <a:schemeClr val="tx1"/>
        </a:solidFill>
        <a:latin typeface="Arial" charset="0"/>
        <a:ea typeface="+mn-ea"/>
        <a:cs typeface="+mn-cs"/>
      </a:defRPr>
    </a:lvl7pPr>
    <a:lvl8pPr marL="3200400" algn="l" defTabSz="914400" rtl="0" eaLnBrk="1" latinLnBrk="0" hangingPunct="1">
      <a:defRPr sz="8600" kern="1200">
        <a:solidFill>
          <a:schemeClr val="tx1"/>
        </a:solidFill>
        <a:latin typeface="Arial" charset="0"/>
        <a:ea typeface="+mn-ea"/>
        <a:cs typeface="+mn-cs"/>
      </a:defRPr>
    </a:lvl8pPr>
    <a:lvl9pPr marL="3657600" algn="l" defTabSz="914400" rtl="0" eaLnBrk="1" latinLnBrk="0" hangingPunct="1">
      <a:defRPr sz="8600" kern="1200">
        <a:solidFill>
          <a:schemeClr val="tx1"/>
        </a:solidFill>
        <a:latin typeface="Arial" charset="0"/>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3824">
          <p15:clr>
            <a:srgbClr val="A4A3A4"/>
          </p15:clr>
        </p15:guide>
      </p15:sldGuideLst>
    </p:ext>
    <p:ext uri="{2D200454-40CA-4A62-9FC3-DE9A4176ACB9}">
      <p15:notesGuideLst xmlns="" xmlns:p15="http://schemas.microsoft.com/office/powerpoint/2012/main">
        <p15:guide id="1" orient="horz" pos="2304">
          <p15:clr>
            <a:srgbClr val="A4A3A4"/>
          </p15:clr>
        </p15:guide>
        <p15:guide id="2" pos="302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3227"/>
    <a:srgbClr val="7E8D33"/>
    <a:srgbClr val="EEF3F8"/>
    <a:srgbClr val="00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47431" autoAdjust="0"/>
    <p:restoredTop sz="99176" autoAdjust="0"/>
  </p:normalViewPr>
  <p:slideViewPr>
    <p:cSldViewPr>
      <p:cViewPr varScale="1">
        <p:scale>
          <a:sx n="24" d="100"/>
          <a:sy n="24" d="100"/>
        </p:scale>
        <p:origin x="-2142" y="-150"/>
      </p:cViewPr>
      <p:guideLst>
        <p:guide orient="horz" pos="10368"/>
        <p:guide pos="13824"/>
      </p:guideLst>
    </p:cSldViewPr>
  </p:slideViewPr>
  <p:notesTextViewPr>
    <p:cViewPr>
      <p:scale>
        <a:sx n="100" d="100"/>
        <a:sy n="100" d="100"/>
      </p:scale>
      <p:origin x="0" y="0"/>
    </p:cViewPr>
  </p:notesTextViewPr>
  <p:notesViewPr>
    <p:cSldViewPr>
      <p:cViewPr varScale="1">
        <p:scale>
          <a:sx n="107" d="100"/>
          <a:sy n="107" d="100"/>
        </p:scale>
        <p:origin x="-2382" y="-84"/>
      </p:cViewPr>
      <p:guideLst>
        <p:guide orient="horz" pos="2304"/>
        <p:guide pos="302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2" Type="http://schemas.openxmlformats.org/officeDocument/2006/relationships/oleObject" Target="file:///G:\Research\Onyancha%20-%20Microforming%20-%202009\Microtensile_Power_Law_Results.xlsx" TargetMode="External"/><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oleObject" Target="file:///G:\Research\Onyancha%20-%20Microforming%20-%202009\MACROtensile_Power_Law_Results.xlsx" TargetMode="External"/><Relationship Id="rId1"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3210742596569369"/>
          <c:y val="2.2390080160113811E-2"/>
          <c:w val="0.83092711895861504"/>
          <c:h val="0.85176518428154224"/>
        </c:manualLayout>
      </c:layout>
      <c:scatterChart>
        <c:scatterStyle val="smoothMarker"/>
        <c:varyColors val="0"/>
        <c:ser>
          <c:idx val="0"/>
          <c:order val="0"/>
          <c:tx>
            <c:v>Unheated (Trial 1)</c:v>
          </c:tx>
          <c:marker>
            <c:symbol val="square"/>
            <c:size val="3"/>
          </c:marker>
          <c:xVal>
            <c:numRef>
              <c:f>'004_All'!$C$3:$C$36</c:f>
              <c:numCache>
                <c:formatCode>General</c:formatCode>
                <c:ptCount val="34"/>
                <c:pt idx="0">
                  <c:v>0</c:v>
                </c:pt>
                <c:pt idx="1">
                  <c:v>5.1017262445519316E-8</c:v>
                </c:pt>
                <c:pt idx="2">
                  <c:v>5.1017262445519316E-8</c:v>
                </c:pt>
                <c:pt idx="3">
                  <c:v>0</c:v>
                </c:pt>
                <c:pt idx="4">
                  <c:v>1.7447752001630164E-5</c:v>
                </c:pt>
                <c:pt idx="5">
                  <c:v>6.254520940793948E-5</c:v>
                </c:pt>
                <c:pt idx="6">
                  <c:v>1.0595724321417425E-4</c:v>
                </c:pt>
                <c:pt idx="7">
                  <c:v>1.5084667108074859E-4</c:v>
                </c:pt>
                <c:pt idx="8">
                  <c:v>2.0675159553610464E-4</c:v>
                </c:pt>
                <c:pt idx="9">
                  <c:v>2.7341515255737764E-4</c:v>
                </c:pt>
                <c:pt idx="10">
                  <c:v>3.4395025203141086E-4</c:v>
                </c:pt>
                <c:pt idx="11">
                  <c:v>4.1376643068592733E-4</c:v>
                </c:pt>
                <c:pt idx="12">
                  <c:v>4.8653530174663193E-4</c:v>
                </c:pt>
                <c:pt idx="13">
                  <c:v>5.5873800161044E-4</c:v>
                </c:pt>
                <c:pt idx="14">
                  <c:v>6.3032366740936835E-4</c:v>
                </c:pt>
                <c:pt idx="15">
                  <c:v>7.0139439426637035E-4</c:v>
                </c:pt>
                <c:pt idx="16">
                  <c:v>7.7317376036240557E-4</c:v>
                </c:pt>
                <c:pt idx="17">
                  <c:v>8.4469310364304086E-4</c:v>
                </c:pt>
                <c:pt idx="18">
                  <c:v>9.1590150896967218E-4</c:v>
                </c:pt>
                <c:pt idx="19">
                  <c:v>9.8832804957384125E-4</c:v>
                </c:pt>
                <c:pt idx="20">
                  <c:v>1.0611570502785037E-3</c:v>
                </c:pt>
                <c:pt idx="21">
                  <c:v>1.1329615579072122E-3</c:v>
                </c:pt>
                <c:pt idx="22">
                  <c:v>1.2044042190948957E-3</c:v>
                </c:pt>
                <c:pt idx="23">
                  <c:v>1.2757908243767719E-3</c:v>
                </c:pt>
              </c:numCache>
            </c:numRef>
          </c:xVal>
          <c:yVal>
            <c:numRef>
              <c:f>'004_All'!$F$3:$F$36</c:f>
              <c:numCache>
                <c:formatCode>General</c:formatCode>
                <c:ptCount val="34"/>
                <c:pt idx="0">
                  <c:v>31363447.445025116</c:v>
                </c:pt>
                <c:pt idx="1">
                  <c:v>31412699.091909647</c:v>
                </c:pt>
                <c:pt idx="2">
                  <c:v>31400024.286548529</c:v>
                </c:pt>
                <c:pt idx="3">
                  <c:v>31364769.652632631</c:v>
                </c:pt>
                <c:pt idx="4">
                  <c:v>33695949.870194733</c:v>
                </c:pt>
                <c:pt idx="5">
                  <c:v>36737887.795919679</c:v>
                </c:pt>
                <c:pt idx="6">
                  <c:v>47031437.544467188</c:v>
                </c:pt>
                <c:pt idx="7">
                  <c:v>62841243.894795097</c:v>
                </c:pt>
                <c:pt idx="8">
                  <c:v>77325367.982552499</c:v>
                </c:pt>
                <c:pt idx="9">
                  <c:v>85021700.59032467</c:v>
                </c:pt>
                <c:pt idx="10">
                  <c:v>88342381.912357643</c:v>
                </c:pt>
                <c:pt idx="11">
                  <c:v>90085940.112845063</c:v>
                </c:pt>
                <c:pt idx="12">
                  <c:v>91180742.298127905</c:v>
                </c:pt>
                <c:pt idx="13">
                  <c:v>92097140.927190825</c:v>
                </c:pt>
                <c:pt idx="14">
                  <c:v>92716630.684980601</c:v>
                </c:pt>
                <c:pt idx="15">
                  <c:v>93236189.406770587</c:v>
                </c:pt>
                <c:pt idx="16">
                  <c:v>93718035.679388836</c:v>
                </c:pt>
                <c:pt idx="17">
                  <c:v>94081690.137193009</c:v>
                </c:pt>
                <c:pt idx="18">
                  <c:v>94527006.831084043</c:v>
                </c:pt>
                <c:pt idx="19">
                  <c:v>94860616.932615876</c:v>
                </c:pt>
                <c:pt idx="20">
                  <c:v>95048089.176773593</c:v>
                </c:pt>
                <c:pt idx="21">
                  <c:v>95331099.959281579</c:v>
                </c:pt>
                <c:pt idx="22">
                  <c:v>95609452.310654178</c:v>
                </c:pt>
                <c:pt idx="23">
                  <c:v>95716359.031149343</c:v>
                </c:pt>
                <c:pt idx="24">
                  <c:v>95841999.352959573</c:v>
                </c:pt>
                <c:pt idx="25">
                  <c:v>69938085.708521888</c:v>
                </c:pt>
                <c:pt idx="26">
                  <c:v>33139449.268111322</c:v>
                </c:pt>
                <c:pt idx="27">
                  <c:v>31888477.407612637</c:v>
                </c:pt>
                <c:pt idx="28">
                  <c:v>31381565.094924871</c:v>
                </c:pt>
                <c:pt idx="29">
                  <c:v>31137381.417868666</c:v>
                </c:pt>
                <c:pt idx="30">
                  <c:v>30913864.224699736</c:v>
                </c:pt>
                <c:pt idx="31">
                  <c:v>30705362.507796351</c:v>
                </c:pt>
                <c:pt idx="32">
                  <c:v>30639757.098846857</c:v>
                </c:pt>
                <c:pt idx="33">
                  <c:v>30637294.612555299</c:v>
                </c:pt>
              </c:numCache>
            </c:numRef>
          </c:yVal>
          <c:smooth val="1"/>
        </c:ser>
        <c:ser>
          <c:idx val="1"/>
          <c:order val="1"/>
          <c:tx>
            <c:v>Unheated (Trial 2)</c:v>
          </c:tx>
          <c:marker>
            <c:symbol val="triangle"/>
            <c:size val="4"/>
          </c:marker>
          <c:xVal>
            <c:numRef>
              <c:f>'004_All'!$I$3:$I$48</c:f>
              <c:numCache>
                <c:formatCode>General</c:formatCode>
                <c:ptCount val="46"/>
                <c:pt idx="0">
                  <c:v>0</c:v>
                </c:pt>
                <c:pt idx="1">
                  <c:v>0</c:v>
                </c:pt>
                <c:pt idx="2">
                  <c:v>5.1017262445519316E-8</c:v>
                </c:pt>
                <c:pt idx="3">
                  <c:v>3.7496985861187623E-5</c:v>
                </c:pt>
                <c:pt idx="4">
                  <c:v>8.9633315284510333E-5</c:v>
                </c:pt>
                <c:pt idx="5">
                  <c:v>1.460517601385961E-4</c:v>
                </c:pt>
                <c:pt idx="6">
                  <c:v>2.1195426713348608E-4</c:v>
                </c:pt>
                <c:pt idx="7">
                  <c:v>2.7035494886709779E-4</c:v>
                </c:pt>
                <c:pt idx="8">
                  <c:v>3.2385616070217913E-4</c:v>
                </c:pt>
                <c:pt idx="9">
                  <c:v>3.85973137844437E-4</c:v>
                </c:pt>
                <c:pt idx="10">
                  <c:v>4.4834122871866857E-4</c:v>
                </c:pt>
                <c:pt idx="11">
                  <c:v>5.139178714824033E-4</c:v>
                </c:pt>
                <c:pt idx="12">
                  <c:v>5.8214157155110722E-4</c:v>
                </c:pt>
                <c:pt idx="13">
                  <c:v>6.4995274462136259E-4</c:v>
                </c:pt>
                <c:pt idx="14">
                  <c:v>7.1745343564838136E-4</c:v>
                </c:pt>
                <c:pt idx="15">
                  <c:v>7.8454175268864409E-4</c:v>
                </c:pt>
                <c:pt idx="16">
                  <c:v>8.5305283554070409E-4</c:v>
                </c:pt>
                <c:pt idx="17">
                  <c:v>9.2048884870264734E-4</c:v>
                </c:pt>
                <c:pt idx="18">
                  <c:v>9.8827708270567897E-4</c:v>
                </c:pt>
                <c:pt idx="19">
                  <c:v>1.0565703557944518E-3</c:v>
                </c:pt>
                <c:pt idx="20">
                  <c:v>1.1256743234393839E-3</c:v>
                </c:pt>
                <c:pt idx="21">
                  <c:v>1.1964041178018623E-3</c:v>
                </c:pt>
                <c:pt idx="22">
                  <c:v>1.2668741464857043E-3</c:v>
                </c:pt>
                <c:pt idx="23">
                  <c:v>1.3363202273352635E-3</c:v>
                </c:pt>
                <c:pt idx="24">
                  <c:v>1.406780397163932E-3</c:v>
                </c:pt>
                <c:pt idx="25">
                  <c:v>1.4759111110020698E-3</c:v>
                </c:pt>
                <c:pt idx="26">
                  <c:v>1.5453426770747571E-3</c:v>
                </c:pt>
              </c:numCache>
            </c:numRef>
          </c:xVal>
          <c:yVal>
            <c:numRef>
              <c:f>'004_All'!$L$3:$L$48</c:f>
              <c:numCache>
                <c:formatCode>General</c:formatCode>
                <c:ptCount val="46"/>
                <c:pt idx="0">
                  <c:v>25559774.765969347</c:v>
                </c:pt>
                <c:pt idx="1">
                  <c:v>25586880.021923482</c:v>
                </c:pt>
                <c:pt idx="2">
                  <c:v>25534461.484605763</c:v>
                </c:pt>
                <c:pt idx="3">
                  <c:v>34326278.197845243</c:v>
                </c:pt>
                <c:pt idx="4">
                  <c:v>46105374.295072041</c:v>
                </c:pt>
                <c:pt idx="5">
                  <c:v>45777603.077014834</c:v>
                </c:pt>
                <c:pt idx="6">
                  <c:v>45023938.010199308</c:v>
                </c:pt>
                <c:pt idx="7">
                  <c:v>53783967.500620753</c:v>
                </c:pt>
                <c:pt idx="8">
                  <c:v>68347572.70539698</c:v>
                </c:pt>
                <c:pt idx="9">
                  <c:v>76752532.066507712</c:v>
                </c:pt>
                <c:pt idx="10">
                  <c:v>80042432.945409626</c:v>
                </c:pt>
                <c:pt idx="11">
                  <c:v>81669936.084905192</c:v>
                </c:pt>
                <c:pt idx="12">
                  <c:v>82807661.465671554</c:v>
                </c:pt>
                <c:pt idx="13">
                  <c:v>83514025.057269633</c:v>
                </c:pt>
                <c:pt idx="14">
                  <c:v>84135180.041968226</c:v>
                </c:pt>
                <c:pt idx="15">
                  <c:v>84560236.531344116</c:v>
                </c:pt>
                <c:pt idx="16">
                  <c:v>84977495.519645214</c:v>
                </c:pt>
                <c:pt idx="17">
                  <c:v>85310546.130020618</c:v>
                </c:pt>
                <c:pt idx="18">
                  <c:v>85655846.024771228</c:v>
                </c:pt>
                <c:pt idx="19">
                  <c:v>85870610.830931798</c:v>
                </c:pt>
                <c:pt idx="20">
                  <c:v>86119114.669824913</c:v>
                </c:pt>
                <c:pt idx="21">
                  <c:v>86374683.587760299</c:v>
                </c:pt>
                <c:pt idx="22">
                  <c:v>86565562.003371283</c:v>
                </c:pt>
                <c:pt idx="23">
                  <c:v>86730227.34760502</c:v>
                </c:pt>
                <c:pt idx="24">
                  <c:v>87065049.672640085</c:v>
                </c:pt>
                <c:pt idx="25">
                  <c:v>87135961.383950159</c:v>
                </c:pt>
                <c:pt idx="26">
                  <c:v>87285548.268090665</c:v>
                </c:pt>
                <c:pt idx="27">
                  <c:v>87391136.215613842</c:v>
                </c:pt>
                <c:pt idx="28">
                  <c:v>85545476.301705644</c:v>
                </c:pt>
                <c:pt idx="29">
                  <c:v>76811176.945402324</c:v>
                </c:pt>
                <c:pt idx="30">
                  <c:v>64256117.842456684</c:v>
                </c:pt>
                <c:pt idx="31">
                  <c:v>53345908.808288418</c:v>
                </c:pt>
                <c:pt idx="32">
                  <c:v>48732430.47372812</c:v>
                </c:pt>
                <c:pt idx="33">
                  <c:v>40597844.086445935</c:v>
                </c:pt>
                <c:pt idx="34">
                  <c:v>37365299.835328914</c:v>
                </c:pt>
                <c:pt idx="35">
                  <c:v>36819841.716709159</c:v>
                </c:pt>
                <c:pt idx="36">
                  <c:v>36427551.700121321</c:v>
                </c:pt>
                <c:pt idx="37">
                  <c:v>36193039.805292733</c:v>
                </c:pt>
                <c:pt idx="38">
                  <c:v>36064859.974077977</c:v>
                </c:pt>
                <c:pt idx="39">
                  <c:v>35827388.303002231</c:v>
                </c:pt>
                <c:pt idx="40">
                  <c:v>35769663.615390643</c:v>
                </c:pt>
                <c:pt idx="41">
                  <c:v>35613970.737988837</c:v>
                </c:pt>
                <c:pt idx="42">
                  <c:v>35618166.240853593</c:v>
                </c:pt>
                <c:pt idx="43">
                  <c:v>35486216.13420251</c:v>
                </c:pt>
                <c:pt idx="44">
                  <c:v>35477537.527670696</c:v>
                </c:pt>
                <c:pt idx="45">
                  <c:v>35421291.397024907</c:v>
                </c:pt>
              </c:numCache>
            </c:numRef>
          </c:yVal>
          <c:smooth val="1"/>
        </c:ser>
        <c:ser>
          <c:idx val="2"/>
          <c:order val="2"/>
          <c:tx>
            <c:v>Unheated (Avg. Power Law Fit)</c:v>
          </c:tx>
          <c:marker>
            <c:symbol val="none"/>
          </c:marker>
          <c:xVal>
            <c:numRef>
              <c:f>'004_All'!$N$3:$N$29</c:f>
              <c:numCache>
                <c:formatCode>General</c:formatCode>
                <c:ptCount val="27"/>
                <c:pt idx="0">
                  <c:v>0</c:v>
                </c:pt>
                <c:pt idx="1">
                  <c:v>0</c:v>
                </c:pt>
                <c:pt idx="2">
                  <c:v>5.1017262445519316E-8</c:v>
                </c:pt>
                <c:pt idx="3">
                  <c:v>3.7496985861187623E-5</c:v>
                </c:pt>
                <c:pt idx="4">
                  <c:v>8.9633315284510333E-5</c:v>
                </c:pt>
                <c:pt idx="5">
                  <c:v>1.460517601385961E-4</c:v>
                </c:pt>
                <c:pt idx="6">
                  <c:v>2.1195426713348608E-4</c:v>
                </c:pt>
                <c:pt idx="7">
                  <c:v>2.7035494886709779E-4</c:v>
                </c:pt>
                <c:pt idx="8">
                  <c:v>3.2385616070217913E-4</c:v>
                </c:pt>
                <c:pt idx="9">
                  <c:v>3.85973137844437E-4</c:v>
                </c:pt>
                <c:pt idx="10">
                  <c:v>4.4834122871866857E-4</c:v>
                </c:pt>
                <c:pt idx="11">
                  <c:v>5.139178714824033E-4</c:v>
                </c:pt>
                <c:pt idx="12">
                  <c:v>5.8214157155110722E-4</c:v>
                </c:pt>
                <c:pt idx="13">
                  <c:v>6.4995274462136259E-4</c:v>
                </c:pt>
                <c:pt idx="14">
                  <c:v>7.1745343564838136E-4</c:v>
                </c:pt>
                <c:pt idx="15">
                  <c:v>7.8454175268864409E-4</c:v>
                </c:pt>
                <c:pt idx="16">
                  <c:v>8.5305283554070409E-4</c:v>
                </c:pt>
                <c:pt idx="17">
                  <c:v>9.2048884870264734E-4</c:v>
                </c:pt>
                <c:pt idx="18">
                  <c:v>9.8827708270567897E-4</c:v>
                </c:pt>
                <c:pt idx="19">
                  <c:v>1.0565703557944518E-3</c:v>
                </c:pt>
                <c:pt idx="20">
                  <c:v>1.1256743234393839E-3</c:v>
                </c:pt>
                <c:pt idx="21">
                  <c:v>1.1964041178018623E-3</c:v>
                </c:pt>
                <c:pt idx="22">
                  <c:v>1.2668741464857043E-3</c:v>
                </c:pt>
                <c:pt idx="23">
                  <c:v>1.3363202273352635E-3</c:v>
                </c:pt>
                <c:pt idx="24">
                  <c:v>1.406780397163932E-3</c:v>
                </c:pt>
                <c:pt idx="25">
                  <c:v>1.4759111110020698E-3</c:v>
                </c:pt>
                <c:pt idx="26">
                  <c:v>1.5453426770747571E-3</c:v>
                </c:pt>
              </c:numCache>
            </c:numRef>
          </c:xVal>
          <c:yVal>
            <c:numRef>
              <c:f>'004_All'!$O$3:$O$29</c:f>
              <c:numCache>
                <c:formatCode>General</c:formatCode>
                <c:ptCount val="27"/>
                <c:pt idx="0">
                  <c:v>0</c:v>
                </c:pt>
                <c:pt idx="1">
                  <c:v>0</c:v>
                </c:pt>
                <c:pt idx="2">
                  <c:v>53165425.079905674</c:v>
                </c:pt>
                <c:pt idx="3">
                  <c:v>75554208.173402861</c:v>
                </c:pt>
                <c:pt idx="4">
                  <c:v>79142971.282946005</c:v>
                </c:pt>
                <c:pt idx="5">
                  <c:v>81227547.192496642</c:v>
                </c:pt>
                <c:pt idx="6">
                  <c:v>82854432.602818564</c:v>
                </c:pt>
                <c:pt idx="7">
                  <c:v>83935146.938125625</c:v>
                </c:pt>
                <c:pt idx="8">
                  <c:v>84746077.32646209</c:v>
                </c:pt>
                <c:pt idx="9">
                  <c:v>85541629.083363906</c:v>
                </c:pt>
                <c:pt idx="10">
                  <c:v>86226650.155575141</c:v>
                </c:pt>
                <c:pt idx="11">
                  <c:v>86855723.630691618</c:v>
                </c:pt>
                <c:pt idx="12">
                  <c:v>87434156.773238376</c:v>
                </c:pt>
                <c:pt idx="13">
                  <c:v>87948676.269018888</c:v>
                </c:pt>
                <c:pt idx="14">
                  <c:v>88412641.850014135</c:v>
                </c:pt>
                <c:pt idx="15">
                  <c:v>88834499.036189586</c:v>
                </c:pt>
                <c:pt idx="16">
                  <c:v>89231423.362242892</c:v>
                </c:pt>
                <c:pt idx="17">
                  <c:v>89593672.532881081</c:v>
                </c:pt>
                <c:pt idx="18">
                  <c:v>89933323.76084964</c:v>
                </c:pt>
                <c:pt idx="19">
                  <c:v>90253892.88937363</c:v>
                </c:pt>
                <c:pt idx="20">
                  <c:v>90558888.152600929</c:v>
                </c:pt>
                <c:pt idx="21">
                  <c:v>90853225.511941433</c:v>
                </c:pt>
                <c:pt idx="22">
                  <c:v>91130532.875282139</c:v>
                </c:pt>
                <c:pt idx="23">
                  <c:v>91389876.129000008</c:v>
                </c:pt>
                <c:pt idx="24">
                  <c:v>91640279.099814564</c:v>
                </c:pt>
                <c:pt idx="25">
                  <c:v>91874673.363812715</c:v>
                </c:pt>
                <c:pt idx="26">
                  <c:v>92099849.989461944</c:v>
                </c:pt>
              </c:numCache>
            </c:numRef>
          </c:yVal>
          <c:smooth val="1"/>
        </c:ser>
        <c:ser>
          <c:idx val="4"/>
          <c:order val="3"/>
          <c:tx>
            <c:v>T = 450 C</c:v>
          </c:tx>
          <c:spPr>
            <a:ln>
              <a:solidFill>
                <a:schemeClr val="tx2">
                  <a:lumMod val="40000"/>
                  <a:lumOff val="60000"/>
                </a:schemeClr>
              </a:solidFill>
            </a:ln>
          </c:spPr>
          <c:marker>
            <c:symbol val="star"/>
            <c:size val="4"/>
          </c:marker>
          <c:xVal>
            <c:numRef>
              <c:f>'004_All'!$Q$3:$Q$202</c:f>
              <c:numCache>
                <c:formatCode>General</c:formatCode>
                <c:ptCount val="200"/>
                <c:pt idx="0">
                  <c:v>0</c:v>
                </c:pt>
                <c:pt idx="1">
                  <c:v>5.1017262445519316E-8</c:v>
                </c:pt>
                <c:pt idx="2">
                  <c:v>1.0203452228827771E-7</c:v>
                </c:pt>
                <c:pt idx="3">
                  <c:v>1.5305177975031987E-7</c:v>
                </c:pt>
                <c:pt idx="4">
                  <c:v>5.1017262445519316E-8</c:v>
                </c:pt>
                <c:pt idx="5">
                  <c:v>1.0356450920169255E-5</c:v>
                </c:pt>
                <c:pt idx="6">
                  <c:v>6.7289506942690001E-5</c:v>
                </c:pt>
                <c:pt idx="7">
                  <c:v>1.3314619413074281E-4</c:v>
                </c:pt>
                <c:pt idx="8">
                  <c:v>2.030791051702033E-4</c:v>
                </c:pt>
                <c:pt idx="9">
                  <c:v>2.7448622163664561E-4</c:v>
                </c:pt>
                <c:pt idx="10">
                  <c:v>3.4986620198275539E-4</c:v>
                </c:pt>
                <c:pt idx="11">
                  <c:v>4.2284370577527427E-4</c:v>
                </c:pt>
                <c:pt idx="12">
                  <c:v>4.9505100432446953E-4</c:v>
                </c:pt>
                <c:pt idx="13">
                  <c:v>5.6822186720035834E-4</c:v>
                </c:pt>
                <c:pt idx="14">
                  <c:v>6.4240706702198812E-4</c:v>
                </c:pt>
                <c:pt idx="15">
                  <c:v>7.1582205273695496E-4</c:v>
                </c:pt>
                <c:pt idx="16">
                  <c:v>7.8811015412345474E-4</c:v>
                </c:pt>
                <c:pt idx="17">
                  <c:v>8.6110665749205531E-4</c:v>
                </c:pt>
                <c:pt idx="18">
                  <c:v>9.3399589349290116E-4</c:v>
                </c:pt>
                <c:pt idx="19">
                  <c:v>1.0074914079100318E-3</c:v>
                </c:pt>
                <c:pt idx="20">
                  <c:v>1.0813382560838486E-3</c:v>
                </c:pt>
                <c:pt idx="21">
                  <c:v>1.1546191091454591E-3</c:v>
                </c:pt>
                <c:pt idx="22">
                  <c:v>1.2276398191926146E-3</c:v>
                </c:pt>
                <c:pt idx="23">
                  <c:v>1.30167421610692E-3</c:v>
                </c:pt>
                <c:pt idx="24">
                  <c:v>1.3766711272876597E-3</c:v>
                </c:pt>
                <c:pt idx="25">
                  <c:v>1.4499812854372298E-3</c:v>
                </c:pt>
                <c:pt idx="26">
                  <c:v>1.5222163372392323E-3</c:v>
                </c:pt>
                <c:pt idx="27">
                  <c:v>1.5991832068371122E-3</c:v>
                </c:pt>
                <c:pt idx="28">
                  <c:v>1.6750745841344629E-3</c:v>
                </c:pt>
                <c:pt idx="29">
                  <c:v>1.7501962818848662E-3</c:v>
                </c:pt>
                <c:pt idx="30">
                  <c:v>1.8259743515119421E-3</c:v>
                </c:pt>
                <c:pt idx="31">
                  <c:v>1.9029687665294182E-3</c:v>
                </c:pt>
                <c:pt idx="32">
                  <c:v>1.9786334278423215E-3</c:v>
                </c:pt>
                <c:pt idx="33">
                  <c:v>2.0548014899877181E-3</c:v>
                </c:pt>
                <c:pt idx="34">
                  <c:v>2.1307092076508658E-3</c:v>
                </c:pt>
                <c:pt idx="35">
                  <c:v>2.2068147829996357E-3</c:v>
                </c:pt>
                <c:pt idx="36">
                  <c:v>2.2840343865322241E-3</c:v>
                </c:pt>
                <c:pt idx="37">
                  <c:v>2.360484573244281E-3</c:v>
                </c:pt>
                <c:pt idx="38">
                  <c:v>2.4364199847454826E-3</c:v>
                </c:pt>
                <c:pt idx="39">
                  <c:v>2.5127567444266949E-3</c:v>
                </c:pt>
                <c:pt idx="40">
                  <c:v>2.588069969804584E-3</c:v>
                </c:pt>
                <c:pt idx="41">
                  <c:v>2.6647004433775654E-3</c:v>
                </c:pt>
                <c:pt idx="42">
                  <c:v>2.7414268003665672E-3</c:v>
                </c:pt>
                <c:pt idx="43">
                  <c:v>2.8170280490225257E-3</c:v>
                </c:pt>
                <c:pt idx="44">
                  <c:v>2.8906396543661355E-3</c:v>
                </c:pt>
                <c:pt idx="45">
                  <c:v>2.9681116697268155E-3</c:v>
                </c:pt>
                <c:pt idx="46">
                  <c:v>3.0457811321113137E-3</c:v>
                </c:pt>
                <c:pt idx="47">
                  <c:v>3.122834264278999E-3</c:v>
                </c:pt>
                <c:pt idx="48">
                  <c:v>3.1997797511628531E-3</c:v>
                </c:pt>
                <c:pt idx="49">
                  <c:v>3.2756514595936002E-3</c:v>
                </c:pt>
                <c:pt idx="50">
                  <c:v>3.3504496335152933E-3</c:v>
                </c:pt>
                <c:pt idx="51">
                  <c:v>3.4305806945433203E-3</c:v>
                </c:pt>
                <c:pt idx="52">
                  <c:v>3.5076550221725756E-3</c:v>
                </c:pt>
                <c:pt idx="53">
                  <c:v>3.5855367648114471E-3</c:v>
                </c:pt>
                <c:pt idx="54">
                  <c:v>3.6638699186281563E-3</c:v>
                </c:pt>
                <c:pt idx="55">
                  <c:v>3.7400622129993596E-3</c:v>
                </c:pt>
                <c:pt idx="56">
                  <c:v>3.8158421189427786E-3</c:v>
                </c:pt>
                <c:pt idx="57">
                  <c:v>3.8930392167943698E-3</c:v>
                </c:pt>
                <c:pt idx="58">
                  <c:v>3.9706368765517353E-3</c:v>
                </c:pt>
                <c:pt idx="59">
                  <c:v>4.0473139142303419E-3</c:v>
                </c:pt>
                <c:pt idx="60">
                  <c:v>4.1231721558199711E-3</c:v>
                </c:pt>
                <c:pt idx="61">
                  <c:v>4.2002947298207275E-3</c:v>
                </c:pt>
                <c:pt idx="62">
                  <c:v>4.2762429670221754E-3</c:v>
                </c:pt>
                <c:pt idx="63">
                  <c:v>4.3514742963388416E-3</c:v>
                </c:pt>
                <c:pt idx="64">
                  <c:v>4.4271570935468432E-3</c:v>
                </c:pt>
                <c:pt idx="65">
                  <c:v>4.5033420437527189E-3</c:v>
                </c:pt>
                <c:pt idx="66">
                  <c:v>4.579927463478079E-3</c:v>
                </c:pt>
                <c:pt idx="67">
                  <c:v>4.6558976550949999E-3</c:v>
                </c:pt>
                <c:pt idx="68">
                  <c:v>4.7318112992517118E-3</c:v>
                </c:pt>
                <c:pt idx="69">
                  <c:v>4.8074653180533687E-3</c:v>
                </c:pt>
                <c:pt idx="70">
                  <c:v>4.8813367060005193E-3</c:v>
                </c:pt>
                <c:pt idx="71">
                  <c:v>4.9569286488784694E-3</c:v>
                </c:pt>
                <c:pt idx="72">
                  <c:v>5.0335301008030738E-3</c:v>
                </c:pt>
                <c:pt idx="73">
                  <c:v>5.1071817620612957E-3</c:v>
                </c:pt>
                <c:pt idx="74">
                  <c:v>5.1804219699845763E-3</c:v>
                </c:pt>
                <c:pt idx="75">
                  <c:v>5.2580212994383924E-3</c:v>
                </c:pt>
                <c:pt idx="76">
                  <c:v>5.3332295531881542E-3</c:v>
                </c:pt>
                <c:pt idx="77">
                  <c:v>5.4079247301009308E-3</c:v>
                </c:pt>
                <c:pt idx="78">
                  <c:v>5.4831217111442499E-3</c:v>
                </c:pt>
                <c:pt idx="79">
                  <c:v>5.5582115690604901E-3</c:v>
                </c:pt>
                <c:pt idx="80">
                  <c:v>5.6306577902601341E-3</c:v>
                </c:pt>
                <c:pt idx="81">
                  <c:v>5.7048742115474015E-3</c:v>
                </c:pt>
                <c:pt idx="82">
                  <c:v>5.7796938043526373E-3</c:v>
                </c:pt>
                <c:pt idx="83">
                  <c:v>5.8530876538449772E-3</c:v>
                </c:pt>
                <c:pt idx="84">
                  <c:v>5.9253096528717776E-3</c:v>
                </c:pt>
                <c:pt idx="85">
                  <c:v>5.9976785728527828E-3</c:v>
                </c:pt>
                <c:pt idx="86">
                  <c:v>6.0711071344064236E-3</c:v>
                </c:pt>
                <c:pt idx="87">
                  <c:v>6.1442260760693505E-3</c:v>
                </c:pt>
                <c:pt idx="88">
                  <c:v>6.2187085993219522E-3</c:v>
                </c:pt>
                <c:pt idx="89">
                  <c:v>6.293388364164201E-3</c:v>
                </c:pt>
                <c:pt idx="90">
                  <c:v>6.366288281260203E-3</c:v>
                </c:pt>
                <c:pt idx="91">
                  <c:v>6.4391321945347513E-3</c:v>
                </c:pt>
                <c:pt idx="92">
                  <c:v>6.5118694297143552E-3</c:v>
                </c:pt>
                <c:pt idx="93">
                  <c:v>6.5853109284676817E-3</c:v>
                </c:pt>
                <c:pt idx="94">
                  <c:v>6.6585443192179626E-3</c:v>
                </c:pt>
                <c:pt idx="95">
                  <c:v>6.7319243721614703E-3</c:v>
                </c:pt>
                <c:pt idx="96">
                  <c:v>6.8062617942442989E-3</c:v>
                </c:pt>
                <c:pt idx="97">
                  <c:v>6.8790229988242415E-3</c:v>
                </c:pt>
                <c:pt idx="98">
                  <c:v>6.9513735988509847E-3</c:v>
                </c:pt>
                <c:pt idx="99">
                  <c:v>7.028582330900133E-3</c:v>
                </c:pt>
                <c:pt idx="100">
                  <c:v>7.1035562343730423E-3</c:v>
                </c:pt>
                <c:pt idx="101">
                  <c:v>7.1761945065293977E-3</c:v>
                </c:pt>
                <c:pt idx="102">
                  <c:v>7.2486755563822679E-3</c:v>
                </c:pt>
                <c:pt idx="103">
                  <c:v>7.3227719957227756E-3</c:v>
                </c:pt>
                <c:pt idx="104">
                  <c:v>7.3963565321765535E-3</c:v>
                </c:pt>
                <c:pt idx="105">
                  <c:v>7.4695811911660963E-3</c:v>
                </c:pt>
                <c:pt idx="106">
                  <c:v>7.543661264599856E-3</c:v>
                </c:pt>
                <c:pt idx="107">
                  <c:v>7.6171282891469684E-3</c:v>
                </c:pt>
                <c:pt idx="108">
                  <c:v>7.6878054599423418E-3</c:v>
                </c:pt>
                <c:pt idx="109">
                  <c:v>7.7590851113915919E-3</c:v>
                </c:pt>
                <c:pt idx="110">
                  <c:v>7.8316757843942125E-3</c:v>
                </c:pt>
                <c:pt idx="111">
                  <c:v>7.9067413496748847E-3</c:v>
                </c:pt>
                <c:pt idx="112">
                  <c:v>7.981396387057773E-3</c:v>
                </c:pt>
                <c:pt idx="113">
                  <c:v>8.0562988910375267E-3</c:v>
                </c:pt>
                <c:pt idx="114">
                  <c:v>8.130335514737309E-3</c:v>
                </c:pt>
                <c:pt idx="115">
                  <c:v>8.2037088518516731E-3</c:v>
                </c:pt>
                <c:pt idx="116">
                  <c:v>8.2765708382590078E-3</c:v>
                </c:pt>
                <c:pt idx="117">
                  <c:v>8.347555570761089E-3</c:v>
                </c:pt>
                <c:pt idx="118">
                  <c:v>8.420002361414344E-3</c:v>
                </c:pt>
                <c:pt idx="119">
                  <c:v>8.4972495468839254E-3</c:v>
                </c:pt>
                <c:pt idx="120">
                  <c:v>8.5726192415231141E-3</c:v>
                </c:pt>
                <c:pt idx="121">
                  <c:v>8.6446451044354059E-3</c:v>
                </c:pt>
                <c:pt idx="122">
                  <c:v>8.7147945218978718E-3</c:v>
                </c:pt>
                <c:pt idx="123">
                  <c:v>8.7915638034688805E-3</c:v>
                </c:pt>
                <c:pt idx="124">
                  <c:v>8.8674675555537423E-3</c:v>
                </c:pt>
                <c:pt idx="125">
                  <c:v>8.9418486545869789E-3</c:v>
                </c:pt>
                <c:pt idx="126">
                  <c:v>9.0167298148376169E-3</c:v>
                </c:pt>
                <c:pt idx="127">
                  <c:v>9.090847034976474E-3</c:v>
                </c:pt>
                <c:pt idx="128">
                  <c:v>9.1668797298082461E-3</c:v>
                </c:pt>
                <c:pt idx="129">
                  <c:v>9.2416429460975176E-3</c:v>
                </c:pt>
                <c:pt idx="130">
                  <c:v>9.3169565590222325E-3</c:v>
                </c:pt>
                <c:pt idx="131">
                  <c:v>9.3936796287344658E-3</c:v>
                </c:pt>
                <c:pt idx="132">
                  <c:v>9.4703462760767562E-3</c:v>
                </c:pt>
                <c:pt idx="133">
                  <c:v>9.5454405367723111E-3</c:v>
                </c:pt>
                <c:pt idx="134">
                  <c:v>9.6208323315217104E-3</c:v>
                </c:pt>
                <c:pt idx="135">
                  <c:v>9.6955616178244219E-3</c:v>
                </c:pt>
                <c:pt idx="136">
                  <c:v>9.7715988713948966E-3</c:v>
                </c:pt>
                <c:pt idx="137">
                  <c:v>9.8476808610697686E-3</c:v>
                </c:pt>
                <c:pt idx="138">
                  <c:v>9.9235550087568552E-3</c:v>
                </c:pt>
                <c:pt idx="139">
                  <c:v>9.9976050504857767E-3</c:v>
                </c:pt>
                <c:pt idx="140">
                  <c:v>1.0073467824086878E-2</c:v>
                </c:pt>
                <c:pt idx="141">
                  <c:v>1.0149981369941545E-2</c:v>
                </c:pt>
                <c:pt idx="142">
                  <c:v>1.0226691054680629E-2</c:v>
                </c:pt>
                <c:pt idx="143">
                  <c:v>1.030344534980553E-2</c:v>
                </c:pt>
                <c:pt idx="144">
                  <c:v>1.0380900619983055E-2</c:v>
                </c:pt>
                <c:pt idx="145">
                  <c:v>1.0457037241763443E-2</c:v>
                </c:pt>
                <c:pt idx="146">
                  <c:v>1.0531249722357911E-2</c:v>
                </c:pt>
                <c:pt idx="147">
                  <c:v>1.0607324419395932E-2</c:v>
                </c:pt>
                <c:pt idx="148">
                  <c:v>1.0683999030859681E-2</c:v>
                </c:pt>
                <c:pt idx="149">
                  <c:v>1.0759002211897123E-2</c:v>
                </c:pt>
                <c:pt idx="150">
                  <c:v>1.0834050235404047E-2</c:v>
                </c:pt>
                <c:pt idx="151">
                  <c:v>1.0909344945778493E-2</c:v>
                </c:pt>
                <c:pt idx="152">
                  <c:v>1.0985189046301688E-2</c:v>
                </c:pt>
                <c:pt idx="153">
                  <c:v>1.106087602671265E-2</c:v>
                </c:pt>
                <c:pt idx="154">
                  <c:v>1.1135094162455159E-2</c:v>
                </c:pt>
                <c:pt idx="155">
                  <c:v>1.1209104995899366E-2</c:v>
                </c:pt>
                <c:pt idx="156">
                  <c:v>1.1284220138574141E-2</c:v>
                </c:pt>
                <c:pt idx="157">
                  <c:v>1.1362860504619711E-2</c:v>
                </c:pt>
                <c:pt idx="158">
                  <c:v>1.1439174587828761E-2</c:v>
                </c:pt>
                <c:pt idx="159">
                  <c:v>1.151593674584496E-2</c:v>
                </c:pt>
                <c:pt idx="160">
                  <c:v>1.1591482709123161E-2</c:v>
                </c:pt>
                <c:pt idx="161">
                  <c:v>1.1667174242137028E-2</c:v>
                </c:pt>
                <c:pt idx="162">
                  <c:v>1.1742406251162888E-2</c:v>
                </c:pt>
                <c:pt idx="163">
                  <c:v>1.1817935108167112E-2</c:v>
                </c:pt>
                <c:pt idx="164">
                  <c:v>1.1892550807031834E-2</c:v>
                </c:pt>
                <c:pt idx="165">
                  <c:v>1.1968522017889872E-2</c:v>
                </c:pt>
                <c:pt idx="166">
                  <c:v>1.2044386644611027E-2</c:v>
                </c:pt>
                <c:pt idx="167">
                  <c:v>1.2118128602611827E-2</c:v>
                </c:pt>
                <c:pt idx="168">
                  <c:v>1.2191915522180583E-2</c:v>
                </c:pt>
                <c:pt idx="169">
                  <c:v>1.2267057670451519E-2</c:v>
                </c:pt>
                <c:pt idx="170">
                  <c:v>1.234289965311567E-2</c:v>
                </c:pt>
                <c:pt idx="171">
                  <c:v>1.2415410296308363E-2</c:v>
                </c:pt>
                <c:pt idx="172">
                  <c:v>1.2491241028876296E-2</c:v>
                </c:pt>
                <c:pt idx="173">
                  <c:v>1.25675194327218E-2</c:v>
                </c:pt>
                <c:pt idx="174">
                  <c:v>1.2642633363667576E-2</c:v>
                </c:pt>
                <c:pt idx="175">
                  <c:v>1.2719655807917465E-2</c:v>
                </c:pt>
                <c:pt idx="176">
                  <c:v>1.279490941859418E-2</c:v>
                </c:pt>
                <c:pt idx="177">
                  <c:v>1.2869401893244006E-2</c:v>
                </c:pt>
                <c:pt idx="178">
                  <c:v>1.2945349291677642E-2</c:v>
                </c:pt>
                <c:pt idx="179">
                  <c:v>1.3020988778939134E-2</c:v>
                </c:pt>
                <c:pt idx="180">
                  <c:v>1.3095716182499354E-2</c:v>
                </c:pt>
                <c:pt idx="181">
                  <c:v>1.3169179257763369E-2</c:v>
                </c:pt>
                <c:pt idx="182">
                  <c:v>1.3242687282713638E-2</c:v>
                </c:pt>
                <c:pt idx="183">
                  <c:v>1.3319210444754348E-2</c:v>
                </c:pt>
                <c:pt idx="184">
                  <c:v>1.3393965905636102E-2</c:v>
                </c:pt>
                <c:pt idx="185">
                  <c:v>1.3469823142080175E-2</c:v>
                </c:pt>
                <c:pt idx="186">
                  <c:v>1.354512098502789E-2</c:v>
                </c:pt>
                <c:pt idx="187">
                  <c:v>1.3620010541769074E-2</c:v>
                </c:pt>
              </c:numCache>
            </c:numRef>
          </c:xVal>
          <c:yVal>
            <c:numRef>
              <c:f>'004_All'!$T$3:$T$202</c:f>
              <c:numCache>
                <c:formatCode>General</c:formatCode>
                <c:ptCount val="200"/>
                <c:pt idx="0">
                  <c:v>12152059.867042558</c:v>
                </c:pt>
                <c:pt idx="1">
                  <c:v>12048429.176852897</c:v>
                </c:pt>
                <c:pt idx="2">
                  <c:v>12121273.806161743</c:v>
                </c:pt>
                <c:pt idx="3">
                  <c:v>11847516.113507735</c:v>
                </c:pt>
                <c:pt idx="4">
                  <c:v>12025404.374989688</c:v>
                </c:pt>
                <c:pt idx="5">
                  <c:v>13991973.474095572</c:v>
                </c:pt>
                <c:pt idx="6">
                  <c:v>20175574.965326492</c:v>
                </c:pt>
                <c:pt idx="7">
                  <c:v>21849224.244103219</c:v>
                </c:pt>
                <c:pt idx="8">
                  <c:v>22605864.262323577</c:v>
                </c:pt>
                <c:pt idx="9">
                  <c:v>23276055.487801768</c:v>
                </c:pt>
                <c:pt idx="10">
                  <c:v>24138150.186275717</c:v>
                </c:pt>
                <c:pt idx="11">
                  <c:v>24954828.129723229</c:v>
                </c:pt>
                <c:pt idx="12">
                  <c:v>25639060.624791518</c:v>
                </c:pt>
                <c:pt idx="13">
                  <c:v>26251819.674094997</c:v>
                </c:pt>
                <c:pt idx="14">
                  <c:v>26748757.141421616</c:v>
                </c:pt>
                <c:pt idx="15">
                  <c:v>27509046.178060003</c:v>
                </c:pt>
                <c:pt idx="16">
                  <c:v>27816894.001100037</c:v>
                </c:pt>
                <c:pt idx="17">
                  <c:v>28261496.430009264</c:v>
                </c:pt>
                <c:pt idx="18">
                  <c:v>28677636.39937479</c:v>
                </c:pt>
                <c:pt idx="19">
                  <c:v>29232120.669091977</c:v>
                </c:pt>
                <c:pt idx="20">
                  <c:v>29632286.916840147</c:v>
                </c:pt>
                <c:pt idx="21">
                  <c:v>29941828.020812247</c:v>
                </c:pt>
                <c:pt idx="22">
                  <c:v>30517014.465691969</c:v>
                </c:pt>
                <c:pt idx="23">
                  <c:v>30915269.155741382</c:v>
                </c:pt>
                <c:pt idx="24">
                  <c:v>31413633.981709663</c:v>
                </c:pt>
                <c:pt idx="25">
                  <c:v>31851999.814787641</c:v>
                </c:pt>
                <c:pt idx="26">
                  <c:v>32192060.606394339</c:v>
                </c:pt>
                <c:pt idx="27">
                  <c:v>32638072.865943845</c:v>
                </c:pt>
                <c:pt idx="28">
                  <c:v>32870012.989529796</c:v>
                </c:pt>
                <c:pt idx="29">
                  <c:v>33345210.12520783</c:v>
                </c:pt>
                <c:pt idx="30">
                  <c:v>33850309.101212673</c:v>
                </c:pt>
                <c:pt idx="31">
                  <c:v>33979615.450975798</c:v>
                </c:pt>
                <c:pt idx="32">
                  <c:v>34311629.684158012</c:v>
                </c:pt>
                <c:pt idx="33">
                  <c:v>34577851.115624167</c:v>
                </c:pt>
                <c:pt idx="34">
                  <c:v>35073052.850835696</c:v>
                </c:pt>
                <c:pt idx="35">
                  <c:v>35405262.407655723</c:v>
                </c:pt>
                <c:pt idx="36">
                  <c:v>35683648.935267091</c:v>
                </c:pt>
                <c:pt idx="37">
                  <c:v>36087241.821742035</c:v>
                </c:pt>
                <c:pt idx="38">
                  <c:v>36378145.401293017</c:v>
                </c:pt>
                <c:pt idx="39">
                  <c:v>36755210.332977429</c:v>
                </c:pt>
                <c:pt idx="40">
                  <c:v>37030005.711770691</c:v>
                </c:pt>
                <c:pt idx="41">
                  <c:v>37318355.093869932</c:v>
                </c:pt>
                <c:pt idx="42">
                  <c:v>37785085.958129287</c:v>
                </c:pt>
                <c:pt idx="43">
                  <c:v>37840650.878850564</c:v>
                </c:pt>
                <c:pt idx="44">
                  <c:v>38172029.762074009</c:v>
                </c:pt>
                <c:pt idx="45">
                  <c:v>38545185.999733038</c:v>
                </c:pt>
                <c:pt idx="46">
                  <c:v>38753663.800631702</c:v>
                </c:pt>
                <c:pt idx="47">
                  <c:v>39047628.601302244</c:v>
                </c:pt>
                <c:pt idx="48">
                  <c:v>39451509.578364737</c:v>
                </c:pt>
                <c:pt idx="49">
                  <c:v>39532373.819339834</c:v>
                </c:pt>
                <c:pt idx="50">
                  <c:v>39894816.538714953</c:v>
                </c:pt>
                <c:pt idx="51">
                  <c:v>40241066.565661445</c:v>
                </c:pt>
                <c:pt idx="52">
                  <c:v>40452655.602052838</c:v>
                </c:pt>
                <c:pt idx="53">
                  <c:v>40705788.238904282</c:v>
                </c:pt>
                <c:pt idx="54">
                  <c:v>40922638.174043708</c:v>
                </c:pt>
                <c:pt idx="55">
                  <c:v>41223203.17103751</c:v>
                </c:pt>
                <c:pt idx="56">
                  <c:v>41358424.965982065</c:v>
                </c:pt>
                <c:pt idx="57">
                  <c:v>41795982.667576209</c:v>
                </c:pt>
                <c:pt idx="58">
                  <c:v>41791977.736653715</c:v>
                </c:pt>
                <c:pt idx="59">
                  <c:v>42088482.96491418</c:v>
                </c:pt>
                <c:pt idx="60">
                  <c:v>42274525.094610684</c:v>
                </c:pt>
                <c:pt idx="61">
                  <c:v>42808534.199002273</c:v>
                </c:pt>
                <c:pt idx="62">
                  <c:v>43078754.141941942</c:v>
                </c:pt>
                <c:pt idx="63">
                  <c:v>43303713.975912854</c:v>
                </c:pt>
                <c:pt idx="64">
                  <c:v>43449337.253881656</c:v>
                </c:pt>
                <c:pt idx="65">
                  <c:v>43665714.164988793</c:v>
                </c:pt>
                <c:pt idx="66">
                  <c:v>43928019.707476296</c:v>
                </c:pt>
                <c:pt idx="67">
                  <c:v>44128779.540593773</c:v>
                </c:pt>
                <c:pt idx="68">
                  <c:v>44387505.512811087</c:v>
                </c:pt>
                <c:pt idx="69">
                  <c:v>44550051.298616812</c:v>
                </c:pt>
                <c:pt idx="70">
                  <c:v>44682039.331363767</c:v>
                </c:pt>
                <c:pt idx="71">
                  <c:v>44786654.982543126</c:v>
                </c:pt>
                <c:pt idx="72">
                  <c:v>45050889.489805557</c:v>
                </c:pt>
                <c:pt idx="73">
                  <c:v>45100031.00973887</c:v>
                </c:pt>
                <c:pt idx="74">
                  <c:v>45345666.002565995</c:v>
                </c:pt>
                <c:pt idx="75">
                  <c:v>45609237.309757978</c:v>
                </c:pt>
                <c:pt idx="76">
                  <c:v>45812596.335227743</c:v>
                </c:pt>
                <c:pt idx="77">
                  <c:v>45938567.668681353</c:v>
                </c:pt>
                <c:pt idx="78">
                  <c:v>46249646.569272473</c:v>
                </c:pt>
                <c:pt idx="79">
                  <c:v>46451525.95371718</c:v>
                </c:pt>
                <c:pt idx="80">
                  <c:v>46617939.224564172</c:v>
                </c:pt>
                <c:pt idx="81">
                  <c:v>46678583.777072489</c:v>
                </c:pt>
                <c:pt idx="82">
                  <c:v>47069527.011011556</c:v>
                </c:pt>
                <c:pt idx="83">
                  <c:v>47121226.167635813</c:v>
                </c:pt>
                <c:pt idx="84">
                  <c:v>47320232.766301595</c:v>
                </c:pt>
                <c:pt idx="85">
                  <c:v>47546754.576563515</c:v>
                </c:pt>
                <c:pt idx="86">
                  <c:v>47639558.369794399</c:v>
                </c:pt>
                <c:pt idx="87">
                  <c:v>47844947.687388726</c:v>
                </c:pt>
                <c:pt idx="88">
                  <c:v>47986257.647219643</c:v>
                </c:pt>
                <c:pt idx="89">
                  <c:v>48237434.761110537</c:v>
                </c:pt>
                <c:pt idx="90">
                  <c:v>48399695.535823032</c:v>
                </c:pt>
                <c:pt idx="91">
                  <c:v>48433163.138767593</c:v>
                </c:pt>
                <c:pt idx="92">
                  <c:v>48759614.559386425</c:v>
                </c:pt>
                <c:pt idx="93">
                  <c:v>49009583.278025106</c:v>
                </c:pt>
                <c:pt idx="94">
                  <c:v>49019924.715469643</c:v>
                </c:pt>
                <c:pt idx="95">
                  <c:v>49170564.266318031</c:v>
                </c:pt>
                <c:pt idx="96">
                  <c:v>49350952.425954342</c:v>
                </c:pt>
                <c:pt idx="97">
                  <c:v>49575020.313019291</c:v>
                </c:pt>
                <c:pt idx="98">
                  <c:v>49784066.393899247</c:v>
                </c:pt>
                <c:pt idx="99">
                  <c:v>49846797.600329794</c:v>
                </c:pt>
                <c:pt idx="100">
                  <c:v>50064636.911200061</c:v>
                </c:pt>
                <c:pt idx="101">
                  <c:v>50132593.572592981</c:v>
                </c:pt>
                <c:pt idx="102">
                  <c:v>50359184.85593529</c:v>
                </c:pt>
                <c:pt idx="103">
                  <c:v>50446197.048847273</c:v>
                </c:pt>
                <c:pt idx="104">
                  <c:v>50733559.655069947</c:v>
                </c:pt>
                <c:pt idx="105">
                  <c:v>50858757.99144274</c:v>
                </c:pt>
                <c:pt idx="106">
                  <c:v>50936878.604258813</c:v>
                </c:pt>
                <c:pt idx="107">
                  <c:v>51091962.483619139</c:v>
                </c:pt>
                <c:pt idx="108">
                  <c:v>51444352.251231685</c:v>
                </c:pt>
                <c:pt idx="109">
                  <c:v>51423217.927412853</c:v>
                </c:pt>
                <c:pt idx="110">
                  <c:v>51647567.367107071</c:v>
                </c:pt>
                <c:pt idx="111">
                  <c:v>51723714.941908553</c:v>
                </c:pt>
                <c:pt idx="112">
                  <c:v>51868346.104711764</c:v>
                </c:pt>
                <c:pt idx="113">
                  <c:v>52169711.375395864</c:v>
                </c:pt>
                <c:pt idx="114">
                  <c:v>52259565.820879795</c:v>
                </c:pt>
                <c:pt idx="115">
                  <c:v>52202559.007492989</c:v>
                </c:pt>
                <c:pt idx="116">
                  <c:v>52536951.280988164</c:v>
                </c:pt>
                <c:pt idx="117">
                  <c:v>52787052.603971004</c:v>
                </c:pt>
                <c:pt idx="118">
                  <c:v>52755793.889511205</c:v>
                </c:pt>
                <c:pt idx="119">
                  <c:v>53103115.063836366</c:v>
                </c:pt>
                <c:pt idx="120">
                  <c:v>53267634.258952647</c:v>
                </c:pt>
                <c:pt idx="121">
                  <c:v>53413764.866640106</c:v>
                </c:pt>
                <c:pt idx="122">
                  <c:v>53573674.70034644</c:v>
                </c:pt>
                <c:pt idx="123">
                  <c:v>53757071.280156642</c:v>
                </c:pt>
                <c:pt idx="124">
                  <c:v>53969593.483316787</c:v>
                </c:pt>
                <c:pt idx="125">
                  <c:v>53974924.363916755</c:v>
                </c:pt>
                <c:pt idx="126">
                  <c:v>54071696.391758233</c:v>
                </c:pt>
                <c:pt idx="127">
                  <c:v>54193134.289457254</c:v>
                </c:pt>
                <c:pt idx="128">
                  <c:v>54477400.390207343</c:v>
                </c:pt>
                <c:pt idx="129">
                  <c:v>54673263.489141941</c:v>
                </c:pt>
                <c:pt idx="130">
                  <c:v>54850965.604455188</c:v>
                </c:pt>
                <c:pt idx="131">
                  <c:v>54829191.9080965</c:v>
                </c:pt>
                <c:pt idx="132">
                  <c:v>55041759.715180196</c:v>
                </c:pt>
                <c:pt idx="133">
                  <c:v>55026864.390848197</c:v>
                </c:pt>
                <c:pt idx="134">
                  <c:v>55192661.812004</c:v>
                </c:pt>
                <c:pt idx="135">
                  <c:v>55224509.475198805</c:v>
                </c:pt>
                <c:pt idx="136">
                  <c:v>55373064.125819542</c:v>
                </c:pt>
                <c:pt idx="137">
                  <c:v>55263290.942375101</c:v>
                </c:pt>
                <c:pt idx="138">
                  <c:v>55358715.439656302</c:v>
                </c:pt>
                <c:pt idx="139">
                  <c:v>55427851.63792225</c:v>
                </c:pt>
                <c:pt idx="140">
                  <c:v>55570790.443079785</c:v>
                </c:pt>
                <c:pt idx="141">
                  <c:v>55789833.108550332</c:v>
                </c:pt>
                <c:pt idx="142">
                  <c:v>55949348.63652496</c:v>
                </c:pt>
                <c:pt idx="143">
                  <c:v>55995215.341786884</c:v>
                </c:pt>
                <c:pt idx="144">
                  <c:v>56215282.019127332</c:v>
                </c:pt>
                <c:pt idx="145">
                  <c:v>56395016.901216492</c:v>
                </c:pt>
                <c:pt idx="146">
                  <c:v>56423886.679615743</c:v>
                </c:pt>
                <c:pt idx="147">
                  <c:v>56616877.374100164</c:v>
                </c:pt>
                <c:pt idx="148">
                  <c:v>56799164.680826254</c:v>
                </c:pt>
                <c:pt idx="149">
                  <c:v>56731673.841586299</c:v>
                </c:pt>
                <c:pt idx="150">
                  <c:v>56823594.651703663</c:v>
                </c:pt>
                <c:pt idx="151">
                  <c:v>56799983.872023955</c:v>
                </c:pt>
                <c:pt idx="152">
                  <c:v>56866099.632232033</c:v>
                </c:pt>
                <c:pt idx="153">
                  <c:v>56861474.829559363</c:v>
                </c:pt>
                <c:pt idx="154">
                  <c:v>56982032.960274711</c:v>
                </c:pt>
                <c:pt idx="155">
                  <c:v>56951560.766565211</c:v>
                </c:pt>
                <c:pt idx="156">
                  <c:v>57264734.867164671</c:v>
                </c:pt>
                <c:pt idx="157">
                  <c:v>57521358.110146411</c:v>
                </c:pt>
                <c:pt idx="158">
                  <c:v>57553727.489992447</c:v>
                </c:pt>
                <c:pt idx="159">
                  <c:v>57789240.192294873</c:v>
                </c:pt>
                <c:pt idx="160">
                  <c:v>57833818.949897744</c:v>
                </c:pt>
                <c:pt idx="161">
                  <c:v>57945692.987605646</c:v>
                </c:pt>
                <c:pt idx="162">
                  <c:v>57906830.142623417</c:v>
                </c:pt>
                <c:pt idx="163">
                  <c:v>58037775.294711642</c:v>
                </c:pt>
                <c:pt idx="164">
                  <c:v>58150805.083071224</c:v>
                </c:pt>
                <c:pt idx="165">
                  <c:v>58254935.695424363</c:v>
                </c:pt>
                <c:pt idx="166">
                  <c:v>58256054.09154775</c:v>
                </c:pt>
                <c:pt idx="167">
                  <c:v>58324594.329716355</c:v>
                </c:pt>
                <c:pt idx="168">
                  <c:v>58391990.265867129</c:v>
                </c:pt>
                <c:pt idx="169">
                  <c:v>58357840.073693559</c:v>
                </c:pt>
                <c:pt idx="170">
                  <c:v>58508748.533322923</c:v>
                </c:pt>
                <c:pt idx="171">
                  <c:v>58399700.424849503</c:v>
                </c:pt>
                <c:pt idx="172">
                  <c:v>58298516.897721954</c:v>
                </c:pt>
                <c:pt idx="173">
                  <c:v>58337403.730359323</c:v>
                </c:pt>
                <c:pt idx="174">
                  <c:v>58349469.750067279</c:v>
                </c:pt>
                <c:pt idx="175">
                  <c:v>58521151.799008235</c:v>
                </c:pt>
                <c:pt idx="176">
                  <c:v>58863007.340520352</c:v>
                </c:pt>
                <c:pt idx="177">
                  <c:v>58882568.512391537</c:v>
                </c:pt>
                <c:pt idx="178">
                  <c:v>58642256.638571501</c:v>
                </c:pt>
                <c:pt idx="179">
                  <c:v>58588591.183959901</c:v>
                </c:pt>
                <c:pt idx="180">
                  <c:v>58634862.002132967</c:v>
                </c:pt>
                <c:pt idx="181">
                  <c:v>58724695.333305664</c:v>
                </c:pt>
                <c:pt idx="182">
                  <c:v>58655050.74949766</c:v>
                </c:pt>
                <c:pt idx="183">
                  <c:v>58687181.12083286</c:v>
                </c:pt>
                <c:pt idx="184">
                  <c:v>58650071.717513442</c:v>
                </c:pt>
                <c:pt idx="185">
                  <c:v>58701873.940420985</c:v>
                </c:pt>
                <c:pt idx="186">
                  <c:v>58663100.372614235</c:v>
                </c:pt>
                <c:pt idx="187">
                  <c:v>58628100.24269671</c:v>
                </c:pt>
                <c:pt idx="188">
                  <c:v>58730515.951113261</c:v>
                </c:pt>
                <c:pt idx="189">
                  <c:v>58687954.957660004</c:v>
                </c:pt>
                <c:pt idx="190">
                  <c:v>58210814.135646686</c:v>
                </c:pt>
                <c:pt idx="191">
                  <c:v>-2086671.9887178072</c:v>
                </c:pt>
                <c:pt idx="192">
                  <c:v>-6258114.3371476745</c:v>
                </c:pt>
                <c:pt idx="193">
                  <c:v>-6165786.8984850543</c:v>
                </c:pt>
                <c:pt idx="194">
                  <c:v>-6108334.3145583216</c:v>
                </c:pt>
                <c:pt idx="195">
                  <c:v>-6163110.1451317994</c:v>
                </c:pt>
                <c:pt idx="196">
                  <c:v>-6158985.0520442976</c:v>
                </c:pt>
                <c:pt idx="197">
                  <c:v>-6068742.4545732215</c:v>
                </c:pt>
                <c:pt idx="198">
                  <c:v>-6101610.5793986814</c:v>
                </c:pt>
                <c:pt idx="199">
                  <c:v>-6086459.222522595</c:v>
                </c:pt>
              </c:numCache>
            </c:numRef>
          </c:yVal>
          <c:smooth val="1"/>
        </c:ser>
        <c:ser>
          <c:idx val="6"/>
          <c:order val="4"/>
          <c:tx>
            <c:v>T = 450 C (Power Law Fit)</c:v>
          </c:tx>
          <c:spPr>
            <a:ln>
              <a:solidFill>
                <a:schemeClr val="tx2">
                  <a:lumMod val="75000"/>
                </a:schemeClr>
              </a:solidFill>
            </a:ln>
          </c:spPr>
          <c:marker>
            <c:symbol val="none"/>
          </c:marker>
          <c:xVal>
            <c:numRef>
              <c:f>'004_All'!$V$3:$V$190</c:f>
              <c:numCache>
                <c:formatCode>General</c:formatCode>
                <c:ptCount val="188"/>
                <c:pt idx="0">
                  <c:v>0</c:v>
                </c:pt>
                <c:pt idx="1">
                  <c:v>5.1017262445519316E-8</c:v>
                </c:pt>
                <c:pt idx="2">
                  <c:v>1.0203452228827771E-7</c:v>
                </c:pt>
                <c:pt idx="3">
                  <c:v>1.5305177975031987E-7</c:v>
                </c:pt>
                <c:pt idx="4">
                  <c:v>5.1017262445519316E-8</c:v>
                </c:pt>
                <c:pt idx="5">
                  <c:v>1.0356450920169255E-5</c:v>
                </c:pt>
                <c:pt idx="6">
                  <c:v>6.7289506942690001E-5</c:v>
                </c:pt>
                <c:pt idx="7">
                  <c:v>1.3314619413074281E-4</c:v>
                </c:pt>
                <c:pt idx="8">
                  <c:v>2.030791051702033E-4</c:v>
                </c:pt>
                <c:pt idx="9">
                  <c:v>2.7448622163664561E-4</c:v>
                </c:pt>
                <c:pt idx="10">
                  <c:v>3.4986620198275539E-4</c:v>
                </c:pt>
                <c:pt idx="11">
                  <c:v>4.2284370577527427E-4</c:v>
                </c:pt>
                <c:pt idx="12">
                  <c:v>4.9505100432446953E-4</c:v>
                </c:pt>
                <c:pt idx="13">
                  <c:v>5.6822186720035834E-4</c:v>
                </c:pt>
                <c:pt idx="14">
                  <c:v>6.4240706702198812E-4</c:v>
                </c:pt>
                <c:pt idx="15">
                  <c:v>7.1582205273695496E-4</c:v>
                </c:pt>
                <c:pt idx="16">
                  <c:v>7.8811015412345474E-4</c:v>
                </c:pt>
                <c:pt idx="17">
                  <c:v>8.6110665749205531E-4</c:v>
                </c:pt>
                <c:pt idx="18">
                  <c:v>9.3399589349290116E-4</c:v>
                </c:pt>
                <c:pt idx="19">
                  <c:v>1.0074914079100318E-3</c:v>
                </c:pt>
                <c:pt idx="20">
                  <c:v>1.0813382560838486E-3</c:v>
                </c:pt>
                <c:pt idx="21">
                  <c:v>1.1546191091454591E-3</c:v>
                </c:pt>
                <c:pt idx="22">
                  <c:v>1.2276398191926146E-3</c:v>
                </c:pt>
                <c:pt idx="23">
                  <c:v>1.30167421610692E-3</c:v>
                </c:pt>
                <c:pt idx="24">
                  <c:v>1.3766711272876597E-3</c:v>
                </c:pt>
                <c:pt idx="25">
                  <c:v>1.4499812854372298E-3</c:v>
                </c:pt>
                <c:pt idx="26">
                  <c:v>1.5222163372392323E-3</c:v>
                </c:pt>
                <c:pt idx="27">
                  <c:v>1.5991832068371122E-3</c:v>
                </c:pt>
                <c:pt idx="28">
                  <c:v>1.6750745841344629E-3</c:v>
                </c:pt>
                <c:pt idx="29">
                  <c:v>1.7501962818848662E-3</c:v>
                </c:pt>
                <c:pt idx="30">
                  <c:v>1.8259743515119421E-3</c:v>
                </c:pt>
                <c:pt idx="31">
                  <c:v>1.9029687665294182E-3</c:v>
                </c:pt>
                <c:pt idx="32">
                  <c:v>1.9786334278423215E-3</c:v>
                </c:pt>
                <c:pt idx="33">
                  <c:v>2.0548014899877181E-3</c:v>
                </c:pt>
                <c:pt idx="34">
                  <c:v>2.1307092076508658E-3</c:v>
                </c:pt>
                <c:pt idx="35">
                  <c:v>2.2068147829996357E-3</c:v>
                </c:pt>
                <c:pt idx="36">
                  <c:v>2.2840343865322241E-3</c:v>
                </c:pt>
                <c:pt idx="37">
                  <c:v>2.360484573244281E-3</c:v>
                </c:pt>
                <c:pt idx="38">
                  <c:v>2.4364199847454826E-3</c:v>
                </c:pt>
                <c:pt idx="39">
                  <c:v>2.5127567444266949E-3</c:v>
                </c:pt>
                <c:pt idx="40">
                  <c:v>2.588069969804584E-3</c:v>
                </c:pt>
                <c:pt idx="41">
                  <c:v>2.6647004433775654E-3</c:v>
                </c:pt>
                <c:pt idx="42">
                  <c:v>2.7414268003665672E-3</c:v>
                </c:pt>
                <c:pt idx="43">
                  <c:v>2.8170280490225257E-3</c:v>
                </c:pt>
                <c:pt idx="44">
                  <c:v>2.8906396543661355E-3</c:v>
                </c:pt>
                <c:pt idx="45">
                  <c:v>2.9681116697268155E-3</c:v>
                </c:pt>
                <c:pt idx="46">
                  <c:v>3.0457811321113137E-3</c:v>
                </c:pt>
                <c:pt idx="47">
                  <c:v>3.122834264278999E-3</c:v>
                </c:pt>
                <c:pt idx="48">
                  <c:v>3.1997797511628531E-3</c:v>
                </c:pt>
                <c:pt idx="49">
                  <c:v>3.2756514595936002E-3</c:v>
                </c:pt>
                <c:pt idx="50">
                  <c:v>3.3504496335152933E-3</c:v>
                </c:pt>
                <c:pt idx="51">
                  <c:v>3.4305806945433203E-3</c:v>
                </c:pt>
                <c:pt idx="52">
                  <c:v>3.5076550221725756E-3</c:v>
                </c:pt>
                <c:pt idx="53">
                  <c:v>3.5855367648114471E-3</c:v>
                </c:pt>
                <c:pt idx="54">
                  <c:v>3.6638699186281563E-3</c:v>
                </c:pt>
                <c:pt idx="55">
                  <c:v>3.7400622129993596E-3</c:v>
                </c:pt>
                <c:pt idx="56">
                  <c:v>3.8158421189427786E-3</c:v>
                </c:pt>
                <c:pt idx="57">
                  <c:v>3.8930392167943698E-3</c:v>
                </c:pt>
                <c:pt idx="58">
                  <c:v>3.9706368765517353E-3</c:v>
                </c:pt>
                <c:pt idx="59">
                  <c:v>4.0473139142303419E-3</c:v>
                </c:pt>
                <c:pt idx="60">
                  <c:v>4.1231721558199711E-3</c:v>
                </c:pt>
                <c:pt idx="61">
                  <c:v>4.2002947298207275E-3</c:v>
                </c:pt>
                <c:pt idx="62">
                  <c:v>4.2762429670221754E-3</c:v>
                </c:pt>
                <c:pt idx="63">
                  <c:v>4.3514742963388416E-3</c:v>
                </c:pt>
                <c:pt idx="64">
                  <c:v>4.4271570935468432E-3</c:v>
                </c:pt>
                <c:pt idx="65">
                  <c:v>4.5033420437527189E-3</c:v>
                </c:pt>
                <c:pt idx="66">
                  <c:v>4.579927463478079E-3</c:v>
                </c:pt>
                <c:pt idx="67">
                  <c:v>4.6558976550949999E-3</c:v>
                </c:pt>
                <c:pt idx="68">
                  <c:v>4.7318112992517118E-3</c:v>
                </c:pt>
                <c:pt idx="69">
                  <c:v>4.8074653180533687E-3</c:v>
                </c:pt>
                <c:pt idx="70">
                  <c:v>4.8813367060005193E-3</c:v>
                </c:pt>
                <c:pt idx="71">
                  <c:v>4.9569286488784694E-3</c:v>
                </c:pt>
                <c:pt idx="72">
                  <c:v>5.0335301008030738E-3</c:v>
                </c:pt>
                <c:pt idx="73">
                  <c:v>5.1071817620612957E-3</c:v>
                </c:pt>
                <c:pt idx="74">
                  <c:v>5.1804219699845763E-3</c:v>
                </c:pt>
                <c:pt idx="75">
                  <c:v>5.2580212994383924E-3</c:v>
                </c:pt>
                <c:pt idx="76">
                  <c:v>5.3332295531881542E-3</c:v>
                </c:pt>
                <c:pt idx="77">
                  <c:v>5.4079247301009308E-3</c:v>
                </c:pt>
                <c:pt idx="78">
                  <c:v>5.4831217111442499E-3</c:v>
                </c:pt>
                <c:pt idx="79">
                  <c:v>5.5582115690604901E-3</c:v>
                </c:pt>
                <c:pt idx="80">
                  <c:v>5.6306577902601341E-3</c:v>
                </c:pt>
                <c:pt idx="81">
                  <c:v>5.7048742115474015E-3</c:v>
                </c:pt>
                <c:pt idx="82">
                  <c:v>5.7796938043526373E-3</c:v>
                </c:pt>
                <c:pt idx="83">
                  <c:v>5.8530876538449772E-3</c:v>
                </c:pt>
                <c:pt idx="84">
                  <c:v>5.9253096528717776E-3</c:v>
                </c:pt>
                <c:pt idx="85">
                  <c:v>5.9976785728527828E-3</c:v>
                </c:pt>
                <c:pt idx="86">
                  <c:v>6.0711071344064236E-3</c:v>
                </c:pt>
                <c:pt idx="87">
                  <c:v>6.1442260760693505E-3</c:v>
                </c:pt>
                <c:pt idx="88">
                  <c:v>6.2187085993219522E-3</c:v>
                </c:pt>
                <c:pt idx="89">
                  <c:v>6.293388364164201E-3</c:v>
                </c:pt>
                <c:pt idx="90">
                  <c:v>6.366288281260203E-3</c:v>
                </c:pt>
                <c:pt idx="91">
                  <c:v>6.4391321945347513E-3</c:v>
                </c:pt>
                <c:pt idx="92">
                  <c:v>6.5118694297143552E-3</c:v>
                </c:pt>
                <c:pt idx="93">
                  <c:v>6.5853109284676817E-3</c:v>
                </c:pt>
                <c:pt idx="94">
                  <c:v>6.6585443192179626E-3</c:v>
                </c:pt>
                <c:pt idx="95">
                  <c:v>6.7319243721614703E-3</c:v>
                </c:pt>
                <c:pt idx="96">
                  <c:v>6.8062617942442989E-3</c:v>
                </c:pt>
                <c:pt idx="97">
                  <c:v>6.8790229988242415E-3</c:v>
                </c:pt>
                <c:pt idx="98">
                  <c:v>6.9513735988509847E-3</c:v>
                </c:pt>
                <c:pt idx="99">
                  <c:v>7.028582330900133E-3</c:v>
                </c:pt>
                <c:pt idx="100">
                  <c:v>7.1035562343730423E-3</c:v>
                </c:pt>
                <c:pt idx="101">
                  <c:v>7.1761945065293977E-3</c:v>
                </c:pt>
                <c:pt idx="102">
                  <c:v>7.2486755563822679E-3</c:v>
                </c:pt>
                <c:pt idx="103">
                  <c:v>7.3227719957227756E-3</c:v>
                </c:pt>
                <c:pt idx="104">
                  <c:v>7.3963565321765535E-3</c:v>
                </c:pt>
                <c:pt idx="105">
                  <c:v>7.4695811911660963E-3</c:v>
                </c:pt>
                <c:pt idx="106">
                  <c:v>7.543661264599856E-3</c:v>
                </c:pt>
                <c:pt idx="107">
                  <c:v>7.6171282891469684E-3</c:v>
                </c:pt>
                <c:pt idx="108">
                  <c:v>7.6878054599423418E-3</c:v>
                </c:pt>
                <c:pt idx="109">
                  <c:v>7.7590851113915919E-3</c:v>
                </c:pt>
                <c:pt idx="110">
                  <c:v>7.8316757843942125E-3</c:v>
                </c:pt>
                <c:pt idx="111">
                  <c:v>7.9067413496748847E-3</c:v>
                </c:pt>
                <c:pt idx="112">
                  <c:v>7.981396387057773E-3</c:v>
                </c:pt>
                <c:pt idx="113">
                  <c:v>8.0562988910375267E-3</c:v>
                </c:pt>
                <c:pt idx="114">
                  <c:v>8.130335514737309E-3</c:v>
                </c:pt>
                <c:pt idx="115">
                  <c:v>8.2037088518516731E-3</c:v>
                </c:pt>
                <c:pt idx="116">
                  <c:v>8.2765708382590078E-3</c:v>
                </c:pt>
                <c:pt idx="117">
                  <c:v>8.347555570761089E-3</c:v>
                </c:pt>
                <c:pt idx="118">
                  <c:v>8.420002361414344E-3</c:v>
                </c:pt>
                <c:pt idx="119">
                  <c:v>8.4972495468839254E-3</c:v>
                </c:pt>
                <c:pt idx="120">
                  <c:v>8.5726192415231141E-3</c:v>
                </c:pt>
                <c:pt idx="121">
                  <c:v>8.6446451044354059E-3</c:v>
                </c:pt>
                <c:pt idx="122">
                  <c:v>8.7147945218978718E-3</c:v>
                </c:pt>
                <c:pt idx="123">
                  <c:v>8.7915638034688805E-3</c:v>
                </c:pt>
                <c:pt idx="124">
                  <c:v>8.8674675555537423E-3</c:v>
                </c:pt>
                <c:pt idx="125">
                  <c:v>8.9418486545869789E-3</c:v>
                </c:pt>
                <c:pt idx="126">
                  <c:v>9.0167298148376169E-3</c:v>
                </c:pt>
                <c:pt idx="127">
                  <c:v>9.090847034976474E-3</c:v>
                </c:pt>
                <c:pt idx="128">
                  <c:v>9.1668797298082461E-3</c:v>
                </c:pt>
                <c:pt idx="129">
                  <c:v>9.2416429460975176E-3</c:v>
                </c:pt>
                <c:pt idx="130">
                  <c:v>9.3169565590222325E-3</c:v>
                </c:pt>
                <c:pt idx="131">
                  <c:v>9.3936796287344658E-3</c:v>
                </c:pt>
                <c:pt idx="132">
                  <c:v>9.4703462760767562E-3</c:v>
                </c:pt>
                <c:pt idx="133">
                  <c:v>9.5454405367723111E-3</c:v>
                </c:pt>
                <c:pt idx="134">
                  <c:v>9.6208323315217104E-3</c:v>
                </c:pt>
                <c:pt idx="135">
                  <c:v>9.6955616178244219E-3</c:v>
                </c:pt>
                <c:pt idx="136">
                  <c:v>9.7715988713948966E-3</c:v>
                </c:pt>
                <c:pt idx="137">
                  <c:v>9.8476808610697686E-3</c:v>
                </c:pt>
                <c:pt idx="138">
                  <c:v>9.9235550087568552E-3</c:v>
                </c:pt>
                <c:pt idx="139">
                  <c:v>9.9976050504857767E-3</c:v>
                </c:pt>
                <c:pt idx="140">
                  <c:v>1.0073467824086878E-2</c:v>
                </c:pt>
                <c:pt idx="141">
                  <c:v>1.0149981369941545E-2</c:v>
                </c:pt>
                <c:pt idx="142">
                  <c:v>1.0226691054680629E-2</c:v>
                </c:pt>
                <c:pt idx="143">
                  <c:v>1.030344534980553E-2</c:v>
                </c:pt>
                <c:pt idx="144">
                  <c:v>1.0380900619983055E-2</c:v>
                </c:pt>
                <c:pt idx="145">
                  <c:v>1.0457037241763443E-2</c:v>
                </c:pt>
                <c:pt idx="146">
                  <c:v>1.0531249722357911E-2</c:v>
                </c:pt>
                <c:pt idx="147">
                  <c:v>1.0607324419395932E-2</c:v>
                </c:pt>
                <c:pt idx="148">
                  <c:v>1.0683999030859681E-2</c:v>
                </c:pt>
                <c:pt idx="149">
                  <c:v>1.0759002211897123E-2</c:v>
                </c:pt>
                <c:pt idx="150">
                  <c:v>1.0834050235404047E-2</c:v>
                </c:pt>
                <c:pt idx="151">
                  <c:v>1.0909344945778493E-2</c:v>
                </c:pt>
                <c:pt idx="152">
                  <c:v>1.0985189046301688E-2</c:v>
                </c:pt>
                <c:pt idx="153">
                  <c:v>1.106087602671265E-2</c:v>
                </c:pt>
                <c:pt idx="154">
                  <c:v>1.1135094162455159E-2</c:v>
                </c:pt>
                <c:pt idx="155">
                  <c:v>1.1209104995899366E-2</c:v>
                </c:pt>
                <c:pt idx="156">
                  <c:v>1.1284220138574141E-2</c:v>
                </c:pt>
                <c:pt idx="157">
                  <c:v>1.1362860504619711E-2</c:v>
                </c:pt>
                <c:pt idx="158">
                  <c:v>1.1439174587828761E-2</c:v>
                </c:pt>
                <c:pt idx="159">
                  <c:v>1.151593674584496E-2</c:v>
                </c:pt>
                <c:pt idx="160">
                  <c:v>1.1591482709123161E-2</c:v>
                </c:pt>
                <c:pt idx="161">
                  <c:v>1.1667174242137028E-2</c:v>
                </c:pt>
                <c:pt idx="162">
                  <c:v>1.1742406251162888E-2</c:v>
                </c:pt>
                <c:pt idx="163">
                  <c:v>1.1817935108167112E-2</c:v>
                </c:pt>
                <c:pt idx="164">
                  <c:v>1.1892550807031834E-2</c:v>
                </c:pt>
                <c:pt idx="165">
                  <c:v>1.1968522017889872E-2</c:v>
                </c:pt>
                <c:pt idx="166">
                  <c:v>1.2044386644611027E-2</c:v>
                </c:pt>
                <c:pt idx="167">
                  <c:v>1.2118128602611827E-2</c:v>
                </c:pt>
                <c:pt idx="168">
                  <c:v>1.2191915522180583E-2</c:v>
                </c:pt>
                <c:pt idx="169">
                  <c:v>1.2267057670451519E-2</c:v>
                </c:pt>
                <c:pt idx="170">
                  <c:v>1.234289965311567E-2</c:v>
                </c:pt>
                <c:pt idx="171">
                  <c:v>1.2415410296308363E-2</c:v>
                </c:pt>
                <c:pt idx="172">
                  <c:v>1.2491241028876296E-2</c:v>
                </c:pt>
                <c:pt idx="173">
                  <c:v>1.25675194327218E-2</c:v>
                </c:pt>
                <c:pt idx="174">
                  <c:v>1.2642633363667576E-2</c:v>
                </c:pt>
                <c:pt idx="175">
                  <c:v>1.2719655807917465E-2</c:v>
                </c:pt>
                <c:pt idx="176">
                  <c:v>1.279490941859418E-2</c:v>
                </c:pt>
                <c:pt idx="177">
                  <c:v>1.2869401893244006E-2</c:v>
                </c:pt>
                <c:pt idx="178">
                  <c:v>1.2945349291677642E-2</c:v>
                </c:pt>
                <c:pt idx="179">
                  <c:v>1.3020988778939134E-2</c:v>
                </c:pt>
                <c:pt idx="180">
                  <c:v>1.3095716182499354E-2</c:v>
                </c:pt>
                <c:pt idx="181">
                  <c:v>1.3169179257763369E-2</c:v>
                </c:pt>
                <c:pt idx="182">
                  <c:v>1.3242687282713638E-2</c:v>
                </c:pt>
                <c:pt idx="183">
                  <c:v>1.3319210444754348E-2</c:v>
                </c:pt>
                <c:pt idx="184">
                  <c:v>1.3393965905636102E-2</c:v>
                </c:pt>
                <c:pt idx="185">
                  <c:v>1.3469823142080175E-2</c:v>
                </c:pt>
                <c:pt idx="186">
                  <c:v>1.354512098502789E-2</c:v>
                </c:pt>
                <c:pt idx="187">
                  <c:v>1.3620010541769074E-2</c:v>
                </c:pt>
              </c:numCache>
            </c:numRef>
          </c:xVal>
          <c:yVal>
            <c:numRef>
              <c:f>'004_All'!$W$3:$W$190</c:f>
              <c:numCache>
                <c:formatCode>General</c:formatCode>
                <c:ptCount val="188"/>
                <c:pt idx="0">
                  <c:v>0</c:v>
                </c:pt>
                <c:pt idx="1">
                  <c:v>1634972.6973924208</c:v>
                </c:pt>
                <c:pt idx="2">
                  <c:v>1997044.573300519</c:v>
                </c:pt>
                <c:pt idx="3">
                  <c:v>2244955.2719136123</c:v>
                </c:pt>
                <c:pt idx="4">
                  <c:v>1634972.6973924208</c:v>
                </c:pt>
                <c:pt idx="5">
                  <c:v>7576231.1334679695</c:v>
                </c:pt>
                <c:pt idx="6">
                  <c:v>13001963.395597445</c:v>
                </c:pt>
                <c:pt idx="7">
                  <c:v>15832322.007572636</c:v>
                </c:pt>
                <c:pt idx="8">
                  <c:v>17883623.720650636</c:v>
                </c:pt>
                <c:pt idx="9">
                  <c:v>19508342.217547752</c:v>
                </c:pt>
                <c:pt idx="10">
                  <c:v>20923457.414928749</c:v>
                </c:pt>
                <c:pt idx="11">
                  <c:v>22099316.690358058</c:v>
                </c:pt>
                <c:pt idx="12">
                  <c:v>23128065.539546821</c:v>
                </c:pt>
                <c:pt idx="13">
                  <c:v>24066737.0686513</c:v>
                </c:pt>
                <c:pt idx="14">
                  <c:v>24934312.054647096</c:v>
                </c:pt>
                <c:pt idx="15">
                  <c:v>25725278.154418107</c:v>
                </c:pt>
                <c:pt idx="16">
                  <c:v>26449552.034181919</c:v>
                </c:pt>
                <c:pt idx="17">
                  <c:v>27134434.176583886</c:v>
                </c:pt>
                <c:pt idx="18">
                  <c:v>27778250.652151119</c:v>
                </c:pt>
                <c:pt idx="19">
                  <c:v>28392183.216915574</c:v>
                </c:pt>
                <c:pt idx="20">
                  <c:v>28977748.809494577</c:v>
                </c:pt>
                <c:pt idx="21">
                  <c:v>29531340.124203768</c:v>
                </c:pt>
                <c:pt idx="22">
                  <c:v>30058632.305581909</c:v>
                </c:pt>
                <c:pt idx="23">
                  <c:v>30570933.434278347</c:v>
                </c:pt>
                <c:pt idx="24">
                  <c:v>31069175.755950417</c:v>
                </c:pt>
                <c:pt idx="25">
                  <c:v>31537881.913204648</c:v>
                </c:pt>
                <c:pt idx="26">
                  <c:v>31983502.237595432</c:v>
                </c:pt>
                <c:pt idx="27">
                  <c:v>32442055.387445968</c:v>
                </c:pt>
                <c:pt idx="28">
                  <c:v>32879074.965349678</c:v>
                </c:pt>
                <c:pt idx="29">
                  <c:v>33298001.842519674</c:v>
                </c:pt>
                <c:pt idx="30">
                  <c:v>33707822.441224478</c:v>
                </c:pt>
                <c:pt idx="31">
                  <c:v>34112010.140526354</c:v>
                </c:pt>
                <c:pt idx="32">
                  <c:v>34498036.126731783</c:v>
                </c:pt>
                <c:pt idx="33">
                  <c:v>34876164.707612395</c:v>
                </c:pt>
                <c:pt idx="34">
                  <c:v>35243206.461317897</c:v>
                </c:pt>
                <c:pt idx="35">
                  <c:v>35601981.423159502</c:v>
                </c:pt>
                <c:pt idx="36">
                  <c:v>35957121.393192805</c:v>
                </c:pt>
                <c:pt idx="37">
                  <c:v>36300405.097421855</c:v>
                </c:pt>
                <c:pt idx="38">
                  <c:v>36633634.355665058</c:v>
                </c:pt>
                <c:pt idx="39">
                  <c:v>36961258.831982084</c:v>
                </c:pt>
                <c:pt idx="40">
                  <c:v>37277623.051634274</c:v>
                </c:pt>
                <c:pt idx="41">
                  <c:v>37592868.152206957</c:v>
                </c:pt>
                <c:pt idx="42">
                  <c:v>37902110.842690691</c:v>
                </c:pt>
                <c:pt idx="43">
                  <c:v>38200853.567948043</c:v>
                </c:pt>
                <c:pt idx="44">
                  <c:v>38486302.644968867</c:v>
                </c:pt>
                <c:pt idx="45">
                  <c:v>38781189.994290873</c:v>
                </c:pt>
                <c:pt idx="46">
                  <c:v>39071382.402877964</c:v>
                </c:pt>
                <c:pt idx="47">
                  <c:v>39354115.677759156</c:v>
                </c:pt>
                <c:pt idx="48">
                  <c:v>39631543.948257811</c:v>
                </c:pt>
                <c:pt idx="49">
                  <c:v>39900491.635372885</c:v>
                </c:pt>
                <c:pt idx="50">
                  <c:v>40161330.105349019</c:v>
                </c:pt>
                <c:pt idx="51">
                  <c:v>40436209.286794044</c:v>
                </c:pt>
                <c:pt idx="52">
                  <c:v>40696326.112983987</c:v>
                </c:pt>
                <c:pt idx="53">
                  <c:v>40955069.881023757</c:v>
                </c:pt>
                <c:pt idx="54">
                  <c:v>41211311.181551047</c:v>
                </c:pt>
                <c:pt idx="55">
                  <c:v>41456837.025792941</c:v>
                </c:pt>
                <c:pt idx="56">
                  <c:v>41697529.408433393</c:v>
                </c:pt>
                <c:pt idx="57">
                  <c:v>41939251.619491979</c:v>
                </c:pt>
                <c:pt idx="58">
                  <c:v>42178815.611958943</c:v>
                </c:pt>
                <c:pt idx="59">
                  <c:v>42412287.767666452</c:v>
                </c:pt>
                <c:pt idx="60">
                  <c:v>42640190.544630639</c:v>
                </c:pt>
                <c:pt idx="61">
                  <c:v>42868854.143694513</c:v>
                </c:pt>
                <c:pt idx="62">
                  <c:v>43091135.242100991</c:v>
                </c:pt>
                <c:pt idx="63">
                  <c:v>43308566.255778529</c:v>
                </c:pt>
                <c:pt idx="64">
                  <c:v>43524620.245553777</c:v>
                </c:pt>
                <c:pt idx="65">
                  <c:v>43739470.071335673</c:v>
                </c:pt>
                <c:pt idx="66">
                  <c:v>43952858.694480978</c:v>
                </c:pt>
                <c:pt idx="67">
                  <c:v>44162039.664002575</c:v>
                </c:pt>
                <c:pt idx="68">
                  <c:v>44368653.35295026</c:v>
                </c:pt>
                <c:pt idx="69">
                  <c:v>44572227.517347157</c:v>
                </c:pt>
                <c:pt idx="70">
                  <c:v>44768817.437504962</c:v>
                </c:pt>
                <c:pt idx="71">
                  <c:v>44967807.261260383</c:v>
                </c:pt>
                <c:pt idx="72">
                  <c:v>45167264.364538543</c:v>
                </c:pt>
                <c:pt idx="73">
                  <c:v>45357014.679820098</c:v>
                </c:pt>
                <c:pt idx="74">
                  <c:v>45543784.239317179</c:v>
                </c:pt>
                <c:pt idx="75">
                  <c:v>45739631.624402463</c:v>
                </c:pt>
                <c:pt idx="76">
                  <c:v>45927491.864272788</c:v>
                </c:pt>
                <c:pt idx="77">
                  <c:v>46112214.268918417</c:v>
                </c:pt>
                <c:pt idx="78">
                  <c:v>46296353.229124777</c:v>
                </c:pt>
                <c:pt idx="79">
                  <c:v>46478445.809580408</c:v>
                </c:pt>
                <c:pt idx="80">
                  <c:v>46652476.293538138</c:v>
                </c:pt>
                <c:pt idx="81">
                  <c:v>46829115.137703463</c:v>
                </c:pt>
                <c:pt idx="82">
                  <c:v>47005542.486985236</c:v>
                </c:pt>
                <c:pt idx="83">
                  <c:v>47177036.232014216</c:v>
                </c:pt>
                <c:pt idx="84">
                  <c:v>47344304.860740475</c:v>
                </c:pt>
                <c:pt idx="85">
                  <c:v>47510465.199060343</c:v>
                </c:pt>
                <c:pt idx="86">
                  <c:v>47677607.053127408</c:v>
                </c:pt>
                <c:pt idx="87">
                  <c:v>47842621.136601895</c:v>
                </c:pt>
                <c:pt idx="88">
                  <c:v>48009282.408581935</c:v>
                </c:pt>
                <c:pt idx="89">
                  <c:v>48174965.36968644</c:v>
                </c:pt>
                <c:pt idx="90">
                  <c:v>48335355.969073176</c:v>
                </c:pt>
                <c:pt idx="91">
                  <c:v>48494323.540960334</c:v>
                </c:pt>
                <c:pt idx="92">
                  <c:v>48651786.845259003</c:v>
                </c:pt>
                <c:pt idx="93">
                  <c:v>48809510.346787177</c:v>
                </c:pt>
                <c:pt idx="94">
                  <c:v>48965545.760119706</c:v>
                </c:pt>
                <c:pt idx="95">
                  <c:v>49120673.887914628</c:v>
                </c:pt>
                <c:pt idx="96">
                  <c:v>49276604.15657752</c:v>
                </c:pt>
                <c:pt idx="97">
                  <c:v>49428059.217701405</c:v>
                </c:pt>
                <c:pt idx="98">
                  <c:v>49577533.745757312</c:v>
                </c:pt>
                <c:pt idx="99">
                  <c:v>49735829.286654353</c:v>
                </c:pt>
                <c:pt idx="100">
                  <c:v>49888363.445985496</c:v>
                </c:pt>
                <c:pt idx="101">
                  <c:v>50035057.304546334</c:v>
                </c:pt>
                <c:pt idx="102">
                  <c:v>50180384.498564951</c:v>
                </c:pt>
                <c:pt idx="103">
                  <c:v>50327885.917822808</c:v>
                </c:pt>
                <c:pt idx="104">
                  <c:v>50473321.21988716</c:v>
                </c:pt>
                <c:pt idx="105">
                  <c:v>50617027.016964614</c:v>
                </c:pt>
                <c:pt idx="106">
                  <c:v>50761395.366788544</c:v>
                </c:pt>
                <c:pt idx="107">
                  <c:v>50903576.319109365</c:v>
                </c:pt>
                <c:pt idx="108">
                  <c:v>51039440.30139152</c:v>
                </c:pt>
                <c:pt idx="109">
                  <c:v>51175565.431345671</c:v>
                </c:pt>
                <c:pt idx="110">
                  <c:v>51313282.994278029</c:v>
                </c:pt>
                <c:pt idx="111">
                  <c:v>51454744.10787598</c:v>
                </c:pt>
                <c:pt idx="112">
                  <c:v>51594487.130948573</c:v>
                </c:pt>
                <c:pt idx="113">
                  <c:v>51733761.971743673</c:v>
                </c:pt>
                <c:pt idx="114">
                  <c:v>51870524.422433272</c:v>
                </c:pt>
                <c:pt idx="115">
                  <c:v>52005190.30153694</c:v>
                </c:pt>
                <c:pt idx="116">
                  <c:v>52138072.415815204</c:v>
                </c:pt>
                <c:pt idx="117">
                  <c:v>52266732.950527586</c:v>
                </c:pt>
                <c:pt idx="118">
                  <c:v>52397243.425517246</c:v>
                </c:pt>
                <c:pt idx="119">
                  <c:v>52535524.60379564</c:v>
                </c:pt>
                <c:pt idx="120">
                  <c:v>52669585.562973037</c:v>
                </c:pt>
                <c:pt idx="121">
                  <c:v>52796917.550618075</c:v>
                </c:pt>
                <c:pt idx="122">
                  <c:v>52920208.787732475</c:v>
                </c:pt>
                <c:pt idx="123">
                  <c:v>53054328.332282782</c:v>
                </c:pt>
                <c:pt idx="124">
                  <c:v>53186119.114743978</c:v>
                </c:pt>
                <c:pt idx="125">
                  <c:v>53314489.864820234</c:v>
                </c:pt>
                <c:pt idx="126">
                  <c:v>53442958.593923233</c:v>
                </c:pt>
                <c:pt idx="127">
                  <c:v>53569371.424364462</c:v>
                </c:pt>
                <c:pt idx="128">
                  <c:v>53698291.670987703</c:v>
                </c:pt>
                <c:pt idx="129">
                  <c:v>53824319.762280643</c:v>
                </c:pt>
                <c:pt idx="130">
                  <c:v>53950544.442399785</c:v>
                </c:pt>
                <c:pt idx="131">
                  <c:v>54078387.178116105</c:v>
                </c:pt>
                <c:pt idx="132">
                  <c:v>54205396.040828921</c:v>
                </c:pt>
                <c:pt idx="133">
                  <c:v>54329092.881657869</c:v>
                </c:pt>
                <c:pt idx="134">
                  <c:v>54452585.372400098</c:v>
                </c:pt>
                <c:pt idx="135">
                  <c:v>54574315.130588003</c:v>
                </c:pt>
                <c:pt idx="136">
                  <c:v>54697492.320129633</c:v>
                </c:pt>
                <c:pt idx="137">
                  <c:v>54820061.381146066</c:v>
                </c:pt>
                <c:pt idx="138">
                  <c:v>54941626.5244729</c:v>
                </c:pt>
                <c:pt idx="139">
                  <c:v>55059633.179920368</c:v>
                </c:pt>
                <c:pt idx="140">
                  <c:v>55179885.554298073</c:v>
                </c:pt>
                <c:pt idx="141">
                  <c:v>55300518.68017526</c:v>
                </c:pt>
                <c:pt idx="142">
                  <c:v>55420813.366373353</c:v>
                </c:pt>
                <c:pt idx="143">
                  <c:v>55540537.242451295</c:v>
                </c:pt>
                <c:pt idx="144">
                  <c:v>55660713.046863422</c:v>
                </c:pt>
                <c:pt idx="145">
                  <c:v>55778222.801398546</c:v>
                </c:pt>
                <c:pt idx="146">
                  <c:v>55892178.492058583</c:v>
                </c:pt>
                <c:pt idx="147">
                  <c:v>56008402.253826708</c:v>
                </c:pt>
                <c:pt idx="148">
                  <c:v>56124944.063292541</c:v>
                </c:pt>
                <c:pt idx="149">
                  <c:v>56238371.105386265</c:v>
                </c:pt>
                <c:pt idx="150">
                  <c:v>56351304.326750465</c:v>
                </c:pt>
                <c:pt idx="151">
                  <c:v>56464050.871476524</c:v>
                </c:pt>
                <c:pt idx="152">
                  <c:v>56577061.799694464</c:v>
                </c:pt>
                <c:pt idx="153">
                  <c:v>56689286.611176506</c:v>
                </c:pt>
                <c:pt idx="154">
                  <c:v>56798804.234156005</c:v>
                </c:pt>
                <c:pt idx="155">
                  <c:v>56907500.050388791</c:v>
                </c:pt>
                <c:pt idx="156">
                  <c:v>57017296.906672604</c:v>
                </c:pt>
                <c:pt idx="157">
                  <c:v>57131690.918633312</c:v>
                </c:pt>
                <c:pt idx="158">
                  <c:v>57242163.792762555</c:v>
                </c:pt>
                <c:pt idx="159">
                  <c:v>57352757.636910759</c:v>
                </c:pt>
                <c:pt idx="160">
                  <c:v>57461088.405833341</c:v>
                </c:pt>
                <c:pt idx="161">
                  <c:v>57569125.358839445</c:v>
                </c:pt>
                <c:pt idx="162">
                  <c:v>57676013.454877235</c:v>
                </c:pt>
                <c:pt idx="163">
                  <c:v>57782834.357600406</c:v>
                </c:pt>
                <c:pt idx="164">
                  <c:v>57887887.934780084</c:v>
                </c:pt>
                <c:pt idx="165">
                  <c:v>57994369.322002113</c:v>
                </c:pt>
                <c:pt idx="166">
                  <c:v>58100222.572063386</c:v>
                </c:pt>
                <c:pt idx="167">
                  <c:v>58202660.448561698</c:v>
                </c:pt>
                <c:pt idx="168">
                  <c:v>58304717.874842525</c:v>
                </c:pt>
                <c:pt idx="169">
                  <c:v>58408199.177961558</c:v>
                </c:pt>
                <c:pt idx="170">
                  <c:v>58512187.997733973</c:v>
                </c:pt>
                <c:pt idx="171">
                  <c:v>58611184.943892054</c:v>
                </c:pt>
                <c:pt idx="172">
                  <c:v>58714275.702504642</c:v>
                </c:pt>
                <c:pt idx="173">
                  <c:v>58817526.868635349</c:v>
                </c:pt>
                <c:pt idx="174">
                  <c:v>58918767.041618943</c:v>
                </c:pt>
                <c:pt idx="175">
                  <c:v>59022136.16818285</c:v>
                </c:pt>
                <c:pt idx="176">
                  <c:v>59122702.220818013</c:v>
                </c:pt>
                <c:pt idx="177">
                  <c:v>59221837.550914824</c:v>
                </c:pt>
                <c:pt idx="178">
                  <c:v>59322489.736612104</c:v>
                </c:pt>
                <c:pt idx="179">
                  <c:v>59422317.179714411</c:v>
                </c:pt>
                <c:pt idx="180">
                  <c:v>59520536.579821907</c:v>
                </c:pt>
                <c:pt idx="181">
                  <c:v>59616706.296931013</c:v>
                </c:pt>
                <c:pt idx="182">
                  <c:v>59712553.614226453</c:v>
                </c:pt>
                <c:pt idx="183">
                  <c:v>59811931.125296108</c:v>
                </c:pt>
                <c:pt idx="184">
                  <c:v>59908621.55075182</c:v>
                </c:pt>
                <c:pt idx="185">
                  <c:v>60006345.391075574</c:v>
                </c:pt>
                <c:pt idx="186">
                  <c:v>60102962.153949223</c:v>
                </c:pt>
                <c:pt idx="187">
                  <c:v>60198676.784496263</c:v>
                </c:pt>
              </c:numCache>
            </c:numRef>
          </c:yVal>
          <c:smooth val="1"/>
        </c:ser>
        <c:ser>
          <c:idx val="5"/>
          <c:order val="5"/>
          <c:tx>
            <c:v>T = 610 C</c:v>
          </c:tx>
          <c:spPr>
            <a:ln>
              <a:solidFill>
                <a:srgbClr val="FFC000"/>
              </a:solidFill>
            </a:ln>
          </c:spPr>
          <c:marker>
            <c:symbol val="diamond"/>
            <c:size val="5"/>
            <c:spPr>
              <a:solidFill>
                <a:srgbClr val="FFC000"/>
              </a:solidFill>
              <a:ln>
                <a:noFill/>
              </a:ln>
            </c:spPr>
          </c:marker>
          <c:xVal>
            <c:numRef>
              <c:f>'004_All'!$AK$3:$AK$195</c:f>
              <c:numCache>
                <c:formatCode>General</c:formatCode>
                <c:ptCount val="193"/>
                <c:pt idx="0">
                  <c:v>0</c:v>
                </c:pt>
                <c:pt idx="1">
                  <c:v>1.0203452228827771E-7</c:v>
                </c:pt>
                <c:pt idx="2">
                  <c:v>0</c:v>
                </c:pt>
                <c:pt idx="3">
                  <c:v>0</c:v>
                </c:pt>
                <c:pt idx="4">
                  <c:v>1.5305167422758708E-6</c:v>
                </c:pt>
                <c:pt idx="5">
                  <c:v>5.0760889110182033E-5</c:v>
                </c:pt>
                <c:pt idx="6">
                  <c:v>1.1437416443169928E-4</c:v>
                </c:pt>
                <c:pt idx="7">
                  <c:v>1.8124791183256464E-4</c:v>
                </c:pt>
                <c:pt idx="8">
                  <c:v>2.5066741453740613E-4</c:v>
                </c:pt>
                <c:pt idx="9">
                  <c:v>3.2043910500242982E-4</c:v>
                </c:pt>
                <c:pt idx="10">
                  <c:v>3.9571362747739839E-4</c:v>
                </c:pt>
                <c:pt idx="11">
                  <c:v>4.7103347736476744E-4</c:v>
                </c:pt>
                <c:pt idx="12">
                  <c:v>5.456847922031303E-4</c:v>
                </c:pt>
                <c:pt idx="13">
                  <c:v>6.2099334755738003E-4</c:v>
                </c:pt>
                <c:pt idx="14">
                  <c:v>6.9746881159198819E-4</c:v>
                </c:pt>
                <c:pt idx="15">
                  <c:v>7.7347962731854313E-4</c:v>
                </c:pt>
                <c:pt idx="16">
                  <c:v>8.4846518644446291E-4</c:v>
                </c:pt>
                <c:pt idx="17">
                  <c:v>9.2324124244149851E-4</c:v>
                </c:pt>
                <c:pt idx="18">
                  <c:v>9.9836847194787609E-4</c:v>
                </c:pt>
                <c:pt idx="19">
                  <c:v>1.0723179189780566E-3</c:v>
                </c:pt>
                <c:pt idx="20">
                  <c:v>1.1451917621379758E-3</c:v>
                </c:pt>
                <c:pt idx="21">
                  <c:v>1.2179074295979703E-3</c:v>
                </c:pt>
                <c:pt idx="22">
                  <c:v>1.2911782758040068E-3</c:v>
                </c:pt>
                <c:pt idx="23">
                  <c:v>1.3651570213469362E-3</c:v>
                </c:pt>
                <c:pt idx="24">
                  <c:v>1.4389774627400443E-3</c:v>
                </c:pt>
                <c:pt idx="25">
                  <c:v>1.5122321133412054E-3</c:v>
                </c:pt>
                <c:pt idx="26">
                  <c:v>1.5828836362290965E-3</c:v>
                </c:pt>
                <c:pt idx="27">
                  <c:v>1.6538357656344599E-3</c:v>
                </c:pt>
                <c:pt idx="28">
                  <c:v>1.7283479090522194E-3</c:v>
                </c:pt>
                <c:pt idx="29">
                  <c:v>1.7997480484327518E-3</c:v>
                </c:pt>
                <c:pt idx="30">
                  <c:v>1.8722124493668927E-3</c:v>
                </c:pt>
                <c:pt idx="31">
                  <c:v>1.9471665857494641E-3</c:v>
                </c:pt>
                <c:pt idx="32">
                  <c:v>2.0209440770243971E-3</c:v>
                </c:pt>
                <c:pt idx="33">
                  <c:v>2.094767036090267E-3</c:v>
                </c:pt>
                <c:pt idx="34">
                  <c:v>2.1690936130837279E-3</c:v>
                </c:pt>
                <c:pt idx="35">
                  <c:v>2.2424475097351801E-3</c:v>
                </c:pt>
                <c:pt idx="36">
                  <c:v>2.3176283974850522E-3</c:v>
                </c:pt>
                <c:pt idx="37">
                  <c:v>2.3944322829011645E-3</c:v>
                </c:pt>
                <c:pt idx="38">
                  <c:v>2.4698562027007519E-3</c:v>
                </c:pt>
                <c:pt idx="39">
                  <c:v>2.5447146706691869E-3</c:v>
                </c:pt>
                <c:pt idx="40">
                  <c:v>2.6202290243898386E-3</c:v>
                </c:pt>
                <c:pt idx="41">
                  <c:v>2.6974167120683286E-3</c:v>
                </c:pt>
                <c:pt idx="42">
                  <c:v>2.7751072012135373E-3</c:v>
                </c:pt>
                <c:pt idx="43">
                  <c:v>2.8517742159067621E-3</c:v>
                </c:pt>
                <c:pt idx="44">
                  <c:v>2.9278249360543416E-3</c:v>
                </c:pt>
                <c:pt idx="45">
                  <c:v>3.0066674024642002E-3</c:v>
                </c:pt>
                <c:pt idx="46">
                  <c:v>3.0850967724074612E-3</c:v>
                </c:pt>
                <c:pt idx="47">
                  <c:v>3.1625028686564833E-3</c:v>
                </c:pt>
                <c:pt idx="48">
                  <c:v>3.2399538259042441E-3</c:v>
                </c:pt>
                <c:pt idx="49">
                  <c:v>3.3174496332642727E-3</c:v>
                </c:pt>
                <c:pt idx="50">
                  <c:v>3.3934649480513602E-3</c:v>
                </c:pt>
                <c:pt idx="51">
                  <c:v>3.4715081055771242E-3</c:v>
                </c:pt>
                <c:pt idx="52">
                  <c:v>3.5526970306731407E-3</c:v>
                </c:pt>
                <c:pt idx="53">
                  <c:v>3.6307785950672631E-3</c:v>
                </c:pt>
                <c:pt idx="54">
                  <c:v>3.7097689739636493E-3</c:v>
                </c:pt>
                <c:pt idx="55">
                  <c:v>3.7862118937606786E-3</c:v>
                </c:pt>
                <c:pt idx="56">
                  <c:v>3.8631063556185934E-3</c:v>
                </c:pt>
                <c:pt idx="57">
                  <c:v>3.9408079712660131E-3</c:v>
                </c:pt>
                <c:pt idx="58">
                  <c:v>4.0182494864988635E-3</c:v>
                </c:pt>
                <c:pt idx="59">
                  <c:v>4.0966503706104723E-3</c:v>
                </c:pt>
                <c:pt idx="60">
                  <c:v>4.1732669421293408E-3</c:v>
                </c:pt>
                <c:pt idx="61">
                  <c:v>4.2501316485002785E-3</c:v>
                </c:pt>
                <c:pt idx="62">
                  <c:v>4.3248569713083386E-3</c:v>
                </c:pt>
                <c:pt idx="63">
                  <c:v>4.3990687775062199E-3</c:v>
                </c:pt>
                <c:pt idx="64">
                  <c:v>4.4745448148944874E-3</c:v>
                </c:pt>
                <c:pt idx="65">
                  <c:v>4.5498120134129447E-3</c:v>
                </c:pt>
                <c:pt idx="66">
                  <c:v>4.6260891836909504E-3</c:v>
                </c:pt>
                <c:pt idx="67">
                  <c:v>4.7025128699704393E-3</c:v>
                </c:pt>
                <c:pt idx="68">
                  <c:v>4.7788291680366706E-3</c:v>
                </c:pt>
                <c:pt idx="69">
                  <c:v>4.8545811703638838E-3</c:v>
                </c:pt>
                <c:pt idx="70">
                  <c:v>4.9291598080047861E-3</c:v>
                </c:pt>
                <c:pt idx="71">
                  <c:v>5.0051542365667856E-3</c:v>
                </c:pt>
                <c:pt idx="72">
                  <c:v>5.0822088224466242E-3</c:v>
                </c:pt>
                <c:pt idx="73">
                  <c:v>5.1588514334491081E-3</c:v>
                </c:pt>
                <c:pt idx="74">
                  <c:v>5.2323923634692033E-3</c:v>
                </c:pt>
                <c:pt idx="75">
                  <c:v>5.3093279480495321E-3</c:v>
                </c:pt>
                <c:pt idx="76">
                  <c:v>5.3854964655557407E-3</c:v>
                </c:pt>
                <c:pt idx="77">
                  <c:v>5.4589699908711969E-3</c:v>
                </c:pt>
                <c:pt idx="78">
                  <c:v>5.5322859108328636E-3</c:v>
                </c:pt>
                <c:pt idx="79">
                  <c:v>5.6061545087068895E-3</c:v>
                </c:pt>
                <c:pt idx="80">
                  <c:v>5.6795610955539177E-3</c:v>
                </c:pt>
                <c:pt idx="81">
                  <c:v>5.7568680813052742E-3</c:v>
                </c:pt>
                <c:pt idx="82">
                  <c:v>5.8316837841971975E-3</c:v>
                </c:pt>
                <c:pt idx="83">
                  <c:v>5.9070010581775733E-3</c:v>
                </c:pt>
                <c:pt idx="84">
                  <c:v>5.9818562430265449E-3</c:v>
                </c:pt>
                <c:pt idx="85">
                  <c:v>6.0550324199600131E-3</c:v>
                </c:pt>
                <c:pt idx="86">
                  <c:v>6.1293694700919671E-3</c:v>
                </c:pt>
                <c:pt idx="87">
                  <c:v>6.2043601171397917E-3</c:v>
                </c:pt>
                <c:pt idx="88">
                  <c:v>6.2799028178940237E-3</c:v>
                </c:pt>
                <c:pt idx="89">
                  <c:v>6.3551863420737795E-3</c:v>
                </c:pt>
                <c:pt idx="90">
                  <c:v>6.430007986702008E-3</c:v>
                </c:pt>
                <c:pt idx="91">
                  <c:v>6.5053308981668102E-3</c:v>
                </c:pt>
                <c:pt idx="92">
                  <c:v>6.5799385793153409E-3</c:v>
                </c:pt>
                <c:pt idx="93">
                  <c:v>6.6530710055548144E-3</c:v>
                </c:pt>
                <c:pt idx="94">
                  <c:v>6.7254886298995474E-3</c:v>
                </c:pt>
                <c:pt idx="95">
                  <c:v>6.7985090696818353E-3</c:v>
                </c:pt>
                <c:pt idx="96">
                  <c:v>6.8722841960672807E-3</c:v>
                </c:pt>
                <c:pt idx="97">
                  <c:v>6.9447872762072073E-3</c:v>
                </c:pt>
                <c:pt idx="98">
                  <c:v>7.015866604626159E-3</c:v>
                </c:pt>
                <c:pt idx="99">
                  <c:v>7.0917026264423139E-3</c:v>
                </c:pt>
                <c:pt idx="100">
                  <c:v>7.1657093914139847E-3</c:v>
                </c:pt>
                <c:pt idx="101">
                  <c:v>7.2374314610624E-3</c:v>
                </c:pt>
                <c:pt idx="102">
                  <c:v>7.3094522613611828E-3</c:v>
                </c:pt>
                <c:pt idx="103">
                  <c:v>7.3830884198990325E-3</c:v>
                </c:pt>
                <c:pt idx="104">
                  <c:v>7.4562634121334882E-3</c:v>
                </c:pt>
                <c:pt idx="105">
                  <c:v>7.5291798772721893E-3</c:v>
                </c:pt>
                <c:pt idx="106">
                  <c:v>7.6045213060596702E-3</c:v>
                </c:pt>
                <c:pt idx="107">
                  <c:v>7.6781863678964165E-3</c:v>
                </c:pt>
                <c:pt idx="108">
                  <c:v>7.7498210689534996E-3</c:v>
                </c:pt>
                <c:pt idx="109">
                  <c:v>7.8220074563957985E-3</c:v>
                </c:pt>
                <c:pt idx="110">
                  <c:v>7.8955552673583979E-3</c:v>
                </c:pt>
                <c:pt idx="111">
                  <c:v>7.9707172622995853E-3</c:v>
                </c:pt>
                <c:pt idx="112">
                  <c:v>8.0453169154304886E-3</c:v>
                </c:pt>
                <c:pt idx="113">
                  <c:v>8.1195061663022813E-3</c:v>
                </c:pt>
                <c:pt idx="114">
                  <c:v>8.1927790959861746E-3</c:v>
                </c:pt>
                <c:pt idx="115">
                  <c:v>8.2662490462842211E-3</c:v>
                </c:pt>
                <c:pt idx="116">
                  <c:v>8.3389041017990096E-3</c:v>
                </c:pt>
                <c:pt idx="117">
                  <c:v>8.4095302797283326E-3</c:v>
                </c:pt>
                <c:pt idx="118">
                  <c:v>8.4846030684265546E-3</c:v>
                </c:pt>
                <c:pt idx="119">
                  <c:v>8.5621993402499423E-3</c:v>
                </c:pt>
                <c:pt idx="120">
                  <c:v>8.6367043051751597E-3</c:v>
                </c:pt>
                <c:pt idx="121">
                  <c:v>8.7083209533579311E-3</c:v>
                </c:pt>
                <c:pt idx="122">
                  <c:v>8.7778084762634209E-3</c:v>
                </c:pt>
                <c:pt idx="123">
                  <c:v>8.8481508247490789E-3</c:v>
                </c:pt>
                <c:pt idx="124">
                  <c:v>8.9195500750597883E-3</c:v>
                </c:pt>
                <c:pt idx="125">
                  <c:v>8.9915003946158222E-3</c:v>
                </c:pt>
                <c:pt idx="126">
                  <c:v>9.0653667003574717E-3</c:v>
                </c:pt>
                <c:pt idx="127">
                  <c:v>9.1385703593709847E-3</c:v>
                </c:pt>
                <c:pt idx="128">
                  <c:v>9.2104038235821025E-3</c:v>
                </c:pt>
                <c:pt idx="129">
                  <c:v>9.2797048298870408E-3</c:v>
                </c:pt>
                <c:pt idx="130">
                  <c:v>9.3501635113165411E-3</c:v>
                </c:pt>
                <c:pt idx="131">
                  <c:v>9.4220828558819573E-3</c:v>
                </c:pt>
                <c:pt idx="132">
                  <c:v>9.4937948876148183E-3</c:v>
                </c:pt>
                <c:pt idx="133">
                  <c:v>9.5654512455150813E-3</c:v>
                </c:pt>
                <c:pt idx="134">
                  <c:v>9.6366982453343526E-3</c:v>
                </c:pt>
                <c:pt idx="135">
                  <c:v>9.7076875474107673E-3</c:v>
                </c:pt>
                <c:pt idx="136">
                  <c:v>9.7764994130035386E-3</c:v>
                </c:pt>
                <c:pt idx="137">
                  <c:v>9.8460643052768904E-3</c:v>
                </c:pt>
                <c:pt idx="138">
                  <c:v>9.9165841221663421E-3</c:v>
                </c:pt>
                <c:pt idx="139">
                  <c:v>9.9886142737685511E-3</c:v>
                </c:pt>
                <c:pt idx="140">
                  <c:v>1.0059073532482615E-2</c:v>
                </c:pt>
                <c:pt idx="141">
                  <c:v>1.013109342165173E-2</c:v>
                </c:pt>
                <c:pt idx="142">
                  <c:v>1.0202603130445848E-2</c:v>
                </c:pt>
                <c:pt idx="143">
                  <c:v>1.0275420615654422E-2</c:v>
                </c:pt>
                <c:pt idx="144">
                  <c:v>1.0347727878260566E-2</c:v>
                </c:pt>
                <c:pt idx="145">
                  <c:v>1.0420686262180609E-2</c:v>
                </c:pt>
                <c:pt idx="146">
                  <c:v>1.0493689808268014E-2</c:v>
                </c:pt>
                <c:pt idx="147">
                  <c:v>1.0566587063185064E-2</c:v>
                </c:pt>
                <c:pt idx="148">
                  <c:v>1.0638318024893394E-2</c:v>
                </c:pt>
                <c:pt idx="149">
                  <c:v>1.071024573674844E-2</c:v>
                </c:pt>
                <c:pt idx="150">
                  <c:v>1.0783430028132347E-2</c:v>
                </c:pt>
                <c:pt idx="151">
                  <c:v>1.0855902434327228E-2</c:v>
                </c:pt>
                <c:pt idx="152">
                  <c:v>1.0929025604365945E-2</c:v>
                </c:pt>
                <c:pt idx="153">
                  <c:v>1.1001336082816069E-2</c:v>
                </c:pt>
                <c:pt idx="154">
                  <c:v>1.1073237689289951E-2</c:v>
                </c:pt>
                <c:pt idx="155">
                  <c:v>1.1144326896747853E-2</c:v>
                </c:pt>
                <c:pt idx="156">
                  <c:v>1.1214402084763131E-2</c:v>
                </c:pt>
                <c:pt idx="157">
                  <c:v>1.1285128144736024E-2</c:v>
                </c:pt>
                <c:pt idx="158">
                  <c:v>1.135731199651536E-2</c:v>
                </c:pt>
                <c:pt idx="159">
                  <c:v>1.1431659447539081E-2</c:v>
                </c:pt>
                <c:pt idx="160">
                  <c:v>1.1504538795288063E-2</c:v>
                </c:pt>
                <c:pt idx="161">
                  <c:v>1.157705982180972E-2</c:v>
                </c:pt>
                <c:pt idx="162">
                  <c:v>1.1649172178269964E-2</c:v>
                </c:pt>
                <c:pt idx="163">
                  <c:v>1.1721934830671134E-2</c:v>
                </c:pt>
                <c:pt idx="164">
                  <c:v>1.1794238417360893E-2</c:v>
                </c:pt>
                <c:pt idx="165">
                  <c:v>1.1866435945727992E-2</c:v>
                </c:pt>
                <c:pt idx="166">
                  <c:v>1.1938023320097557E-2</c:v>
                </c:pt>
                <c:pt idx="167">
                  <c:v>1.2011168224022144E-2</c:v>
                </c:pt>
                <c:pt idx="168">
                  <c:v>1.2083904542355474E-2</c:v>
                </c:pt>
                <c:pt idx="169">
                  <c:v>1.2156937975376042E-2</c:v>
                </c:pt>
                <c:pt idx="170">
                  <c:v>1.2229613294971886E-2</c:v>
                </c:pt>
                <c:pt idx="171">
                  <c:v>1.2302182546284641E-2</c:v>
                </c:pt>
                <c:pt idx="172">
                  <c:v>1.2376056666359976E-2</c:v>
                </c:pt>
                <c:pt idx="173">
                  <c:v>1.2449421468924252E-2</c:v>
                </c:pt>
                <c:pt idx="174">
                  <c:v>1.2520060237841271E-2</c:v>
                </c:pt>
                <c:pt idx="175">
                  <c:v>1.2593414476760047E-2</c:v>
                </c:pt>
                <c:pt idx="176">
                  <c:v>1.2667015210776126E-2</c:v>
                </c:pt>
                <c:pt idx="177">
                  <c:v>1.2740056442615383E-2</c:v>
                </c:pt>
                <c:pt idx="178">
                  <c:v>1.2812689397782181E-2</c:v>
                </c:pt>
                <c:pt idx="179">
                  <c:v>1.2883655060864934E-2</c:v>
                </c:pt>
                <c:pt idx="180">
                  <c:v>1.2956982634388025E-2</c:v>
                </c:pt>
                <c:pt idx="181">
                  <c:v>1.3029549479002943E-2</c:v>
                </c:pt>
              </c:numCache>
            </c:numRef>
          </c:xVal>
          <c:yVal>
            <c:numRef>
              <c:f>'004_All'!$AN$3:$AN$195</c:f>
              <c:numCache>
                <c:formatCode>General</c:formatCode>
                <c:ptCount val="193"/>
                <c:pt idx="0">
                  <c:v>9315784.447444478</c:v>
                </c:pt>
                <c:pt idx="1">
                  <c:v>9257485.6685118861</c:v>
                </c:pt>
                <c:pt idx="2">
                  <c:v>9284353.5586551409</c:v>
                </c:pt>
                <c:pt idx="3">
                  <c:v>9262296.3337323405</c:v>
                </c:pt>
                <c:pt idx="4">
                  <c:v>9455572.0248747244</c:v>
                </c:pt>
                <c:pt idx="5">
                  <c:v>10910001.193532495</c:v>
                </c:pt>
                <c:pt idx="6">
                  <c:v>10769750.174321365</c:v>
                </c:pt>
                <c:pt idx="7">
                  <c:v>10876682.195711609</c:v>
                </c:pt>
                <c:pt idx="8">
                  <c:v>11112875.508249713</c:v>
                </c:pt>
                <c:pt idx="9">
                  <c:v>11260655.681897797</c:v>
                </c:pt>
                <c:pt idx="10">
                  <c:v>11473670.27089186</c:v>
                </c:pt>
                <c:pt idx="11">
                  <c:v>11950516.96692173</c:v>
                </c:pt>
                <c:pt idx="12">
                  <c:v>11998224.173575835</c:v>
                </c:pt>
                <c:pt idx="13">
                  <c:v>12346199.449080531</c:v>
                </c:pt>
                <c:pt idx="14">
                  <c:v>12488560.866066458</c:v>
                </c:pt>
                <c:pt idx="15">
                  <c:v>12630508.724293303</c:v>
                </c:pt>
                <c:pt idx="16">
                  <c:v>12903115.343654746</c:v>
                </c:pt>
                <c:pt idx="17">
                  <c:v>13077274.119511517</c:v>
                </c:pt>
                <c:pt idx="18">
                  <c:v>13295047.924601886</c:v>
                </c:pt>
                <c:pt idx="19">
                  <c:v>13402197.338684019</c:v>
                </c:pt>
                <c:pt idx="20">
                  <c:v>13621478.702469071</c:v>
                </c:pt>
                <c:pt idx="21">
                  <c:v>13729106.792156857</c:v>
                </c:pt>
                <c:pt idx="22">
                  <c:v>13957813.158333126</c:v>
                </c:pt>
                <c:pt idx="23">
                  <c:v>14170113.671926877</c:v>
                </c:pt>
                <c:pt idx="24">
                  <c:v>14405286.362346034</c:v>
                </c:pt>
                <c:pt idx="25">
                  <c:v>14558752.803888718</c:v>
                </c:pt>
                <c:pt idx="26">
                  <c:v>14797743.628076693</c:v>
                </c:pt>
                <c:pt idx="27">
                  <c:v>14957462.392822064</c:v>
                </c:pt>
                <c:pt idx="28">
                  <c:v>15273894.428561034</c:v>
                </c:pt>
                <c:pt idx="29">
                  <c:v>15519814.760094222</c:v>
                </c:pt>
                <c:pt idx="30">
                  <c:v>15666830.281717289</c:v>
                </c:pt>
                <c:pt idx="31">
                  <c:v>15909510.233539244</c:v>
                </c:pt>
                <c:pt idx="32">
                  <c:v>16096136.869785098</c:v>
                </c:pt>
                <c:pt idx="33">
                  <c:v>16344675.294858666</c:v>
                </c:pt>
                <c:pt idx="34">
                  <c:v>16507396.217951991</c:v>
                </c:pt>
                <c:pt idx="35">
                  <c:v>16735479.893746136</c:v>
                </c:pt>
                <c:pt idx="36">
                  <c:v>16868383.629745267</c:v>
                </c:pt>
                <c:pt idx="37">
                  <c:v>17112416.390986878</c:v>
                </c:pt>
                <c:pt idx="38">
                  <c:v>17382893.132315427</c:v>
                </c:pt>
                <c:pt idx="39">
                  <c:v>17490622.431817871</c:v>
                </c:pt>
                <c:pt idx="40">
                  <c:v>17743360.921726082</c:v>
                </c:pt>
                <c:pt idx="41">
                  <c:v>17900241.782413632</c:v>
                </c:pt>
                <c:pt idx="42">
                  <c:v>18160407.796955545</c:v>
                </c:pt>
                <c:pt idx="43">
                  <c:v>18381478.759860747</c:v>
                </c:pt>
                <c:pt idx="44">
                  <c:v>18560532.537963144</c:v>
                </c:pt>
                <c:pt idx="45">
                  <c:v>18705448.327960793</c:v>
                </c:pt>
                <c:pt idx="46">
                  <c:v>18924800.795747846</c:v>
                </c:pt>
                <c:pt idx="47">
                  <c:v>19138620.822452825</c:v>
                </c:pt>
                <c:pt idx="48">
                  <c:v>19407981.200095396</c:v>
                </c:pt>
                <c:pt idx="49">
                  <c:v>19541222.949328117</c:v>
                </c:pt>
                <c:pt idx="50">
                  <c:v>19745777.326444447</c:v>
                </c:pt>
                <c:pt idx="51">
                  <c:v>19922592.948936369</c:v>
                </c:pt>
                <c:pt idx="52">
                  <c:v>20098704.009713847</c:v>
                </c:pt>
                <c:pt idx="53">
                  <c:v>20336407.731366154</c:v>
                </c:pt>
                <c:pt idx="54">
                  <c:v>20505099.68911282</c:v>
                </c:pt>
                <c:pt idx="55">
                  <c:v>20762803.72778625</c:v>
                </c:pt>
                <c:pt idx="56">
                  <c:v>20944683.635417402</c:v>
                </c:pt>
                <c:pt idx="57">
                  <c:v>21115892.317159735</c:v>
                </c:pt>
                <c:pt idx="58">
                  <c:v>21322086.127210863</c:v>
                </c:pt>
                <c:pt idx="59">
                  <c:v>21545512.530213717</c:v>
                </c:pt>
                <c:pt idx="60">
                  <c:v>21732773.94375667</c:v>
                </c:pt>
                <c:pt idx="61">
                  <c:v>21939925.397088073</c:v>
                </c:pt>
                <c:pt idx="62">
                  <c:v>22143798.50442908</c:v>
                </c:pt>
                <c:pt idx="63">
                  <c:v>22297695.610796634</c:v>
                </c:pt>
                <c:pt idx="64">
                  <c:v>22482168.987275928</c:v>
                </c:pt>
                <c:pt idx="65">
                  <c:v>22651153.124619909</c:v>
                </c:pt>
                <c:pt idx="66">
                  <c:v>22847341.784954924</c:v>
                </c:pt>
                <c:pt idx="67">
                  <c:v>22940525.946984664</c:v>
                </c:pt>
                <c:pt idx="68">
                  <c:v>23251356.172193039</c:v>
                </c:pt>
                <c:pt idx="69">
                  <c:v>23350763.962059017</c:v>
                </c:pt>
                <c:pt idx="70">
                  <c:v>23547544.445008297</c:v>
                </c:pt>
                <c:pt idx="71">
                  <c:v>23649049.950601459</c:v>
                </c:pt>
                <c:pt idx="72">
                  <c:v>23941880.319149487</c:v>
                </c:pt>
                <c:pt idx="73">
                  <c:v>24078371.51277769</c:v>
                </c:pt>
                <c:pt idx="74">
                  <c:v>24232694.611750856</c:v>
                </c:pt>
                <c:pt idx="75">
                  <c:v>24311620.114163902</c:v>
                </c:pt>
                <c:pt idx="76">
                  <c:v>24513345.092868347</c:v>
                </c:pt>
                <c:pt idx="77">
                  <c:v>24772226.612932421</c:v>
                </c:pt>
                <c:pt idx="78">
                  <c:v>24811063.158368155</c:v>
                </c:pt>
                <c:pt idx="79">
                  <c:v>24959737.6537439</c:v>
                </c:pt>
                <c:pt idx="80">
                  <c:v>25242725.970686037</c:v>
                </c:pt>
                <c:pt idx="81">
                  <c:v>25319857.555049092</c:v>
                </c:pt>
                <c:pt idx="82">
                  <c:v>25508247.525864448</c:v>
                </c:pt>
                <c:pt idx="83">
                  <c:v>25632470.924576432</c:v>
                </c:pt>
                <c:pt idx="84">
                  <c:v>25880117.773884818</c:v>
                </c:pt>
                <c:pt idx="85">
                  <c:v>26017806.036572956</c:v>
                </c:pt>
                <c:pt idx="86">
                  <c:v>26241197.220795032</c:v>
                </c:pt>
                <c:pt idx="87">
                  <c:v>26391623.356384285</c:v>
                </c:pt>
                <c:pt idx="88">
                  <c:v>26568190.638921928</c:v>
                </c:pt>
                <c:pt idx="89">
                  <c:v>26775796.345360119</c:v>
                </c:pt>
                <c:pt idx="90">
                  <c:v>26880874.648446105</c:v>
                </c:pt>
                <c:pt idx="91">
                  <c:v>27145585.550505329</c:v>
                </c:pt>
                <c:pt idx="92">
                  <c:v>27274697.687244318</c:v>
                </c:pt>
                <c:pt idx="93">
                  <c:v>27473588.44637328</c:v>
                </c:pt>
                <c:pt idx="94">
                  <c:v>27504541.188735463</c:v>
                </c:pt>
                <c:pt idx="95">
                  <c:v>27725598.254743274</c:v>
                </c:pt>
                <c:pt idx="96">
                  <c:v>27834118.970247813</c:v>
                </c:pt>
                <c:pt idx="97">
                  <c:v>28146570.049497172</c:v>
                </c:pt>
                <c:pt idx="98">
                  <c:v>28326720.634218819</c:v>
                </c:pt>
                <c:pt idx="99">
                  <c:v>28359275.640653178</c:v>
                </c:pt>
                <c:pt idx="100">
                  <c:v>28624542.782092422</c:v>
                </c:pt>
                <c:pt idx="101">
                  <c:v>28735235.540688019</c:v>
                </c:pt>
                <c:pt idx="102">
                  <c:v>28791040.125197351</c:v>
                </c:pt>
                <c:pt idx="103">
                  <c:v>29044702.044914693</c:v>
                </c:pt>
                <c:pt idx="104">
                  <c:v>29213375.653761443</c:v>
                </c:pt>
                <c:pt idx="105">
                  <c:v>29290457.574789051</c:v>
                </c:pt>
                <c:pt idx="106">
                  <c:v>29426229.792948332</c:v>
                </c:pt>
                <c:pt idx="107">
                  <c:v>29556515.206453901</c:v>
                </c:pt>
                <c:pt idx="108">
                  <c:v>29629722.448376656</c:v>
                </c:pt>
                <c:pt idx="109">
                  <c:v>29855418.88511692</c:v>
                </c:pt>
                <c:pt idx="110">
                  <c:v>30009850.156024404</c:v>
                </c:pt>
                <c:pt idx="111">
                  <c:v>30104399.2493646</c:v>
                </c:pt>
                <c:pt idx="112">
                  <c:v>30264023.003667776</c:v>
                </c:pt>
                <c:pt idx="113">
                  <c:v>30400361.54597706</c:v>
                </c:pt>
                <c:pt idx="114">
                  <c:v>30513888.477535393</c:v>
                </c:pt>
                <c:pt idx="115">
                  <c:v>30695558.251232576</c:v>
                </c:pt>
                <c:pt idx="116">
                  <c:v>30813523.358450189</c:v>
                </c:pt>
                <c:pt idx="117">
                  <c:v>30915724.775194474</c:v>
                </c:pt>
                <c:pt idx="118">
                  <c:v>30955780.44957399</c:v>
                </c:pt>
                <c:pt idx="119">
                  <c:v>31182594.497244932</c:v>
                </c:pt>
                <c:pt idx="120">
                  <c:v>31259683.221008271</c:v>
                </c:pt>
                <c:pt idx="121">
                  <c:v>31441473.354561601</c:v>
                </c:pt>
                <c:pt idx="122">
                  <c:v>31507378.972827677</c:v>
                </c:pt>
                <c:pt idx="123">
                  <c:v>31552776.742474463</c:v>
                </c:pt>
                <c:pt idx="124">
                  <c:v>31687918.217827443</c:v>
                </c:pt>
                <c:pt idx="125">
                  <c:v>31790953.075400446</c:v>
                </c:pt>
                <c:pt idx="126">
                  <c:v>31934846.641750019</c:v>
                </c:pt>
                <c:pt idx="127">
                  <c:v>32054169.511406288</c:v>
                </c:pt>
                <c:pt idx="128">
                  <c:v>32355011.560183328</c:v>
                </c:pt>
                <c:pt idx="129">
                  <c:v>32297310.298995901</c:v>
                </c:pt>
                <c:pt idx="130">
                  <c:v>32315610.384976219</c:v>
                </c:pt>
                <c:pt idx="131">
                  <c:v>32417663.250985511</c:v>
                </c:pt>
                <c:pt idx="132">
                  <c:v>32682952.060532577</c:v>
                </c:pt>
                <c:pt idx="133">
                  <c:v>32725500.688873433</c:v>
                </c:pt>
                <c:pt idx="134">
                  <c:v>32797606.578530755</c:v>
                </c:pt>
                <c:pt idx="135">
                  <c:v>32990598.642994251</c:v>
                </c:pt>
                <c:pt idx="136">
                  <c:v>33036589.954190593</c:v>
                </c:pt>
                <c:pt idx="137">
                  <c:v>33142386.495316248</c:v>
                </c:pt>
                <c:pt idx="138">
                  <c:v>33253177.34402898</c:v>
                </c:pt>
                <c:pt idx="139">
                  <c:v>33263161.02285618</c:v>
                </c:pt>
                <c:pt idx="140">
                  <c:v>33402914.233620562</c:v>
                </c:pt>
                <c:pt idx="141">
                  <c:v>33544596.877362885</c:v>
                </c:pt>
                <c:pt idx="142">
                  <c:v>33592694.868867412</c:v>
                </c:pt>
                <c:pt idx="143">
                  <c:v>33656135.223164618</c:v>
                </c:pt>
                <c:pt idx="144">
                  <c:v>33777420.716495931</c:v>
                </c:pt>
                <c:pt idx="145">
                  <c:v>33879005.611189067</c:v>
                </c:pt>
                <c:pt idx="146">
                  <c:v>34011280.744029231</c:v>
                </c:pt>
                <c:pt idx="147">
                  <c:v>34000764.882676043</c:v>
                </c:pt>
                <c:pt idx="148">
                  <c:v>34085318.526410051</c:v>
                </c:pt>
                <c:pt idx="149">
                  <c:v>34209320.398118302</c:v>
                </c:pt>
                <c:pt idx="150">
                  <c:v>34271632.147275448</c:v>
                </c:pt>
                <c:pt idx="151">
                  <c:v>34399485.693978041</c:v>
                </c:pt>
                <c:pt idx="152">
                  <c:v>34523307.882348955</c:v>
                </c:pt>
                <c:pt idx="153">
                  <c:v>34626571.549583472</c:v>
                </c:pt>
                <c:pt idx="154">
                  <c:v>34682056.014402404</c:v>
                </c:pt>
                <c:pt idx="155">
                  <c:v>34842348.141747624</c:v>
                </c:pt>
                <c:pt idx="156">
                  <c:v>34943333.698088571</c:v>
                </c:pt>
                <c:pt idx="157">
                  <c:v>35050439.924555771</c:v>
                </c:pt>
                <c:pt idx="158">
                  <c:v>35183548.221526772</c:v>
                </c:pt>
                <c:pt idx="159">
                  <c:v>35207283.679659478</c:v>
                </c:pt>
                <c:pt idx="160">
                  <c:v>35411968.197848774</c:v>
                </c:pt>
                <c:pt idx="161">
                  <c:v>35566141.839090697</c:v>
                </c:pt>
                <c:pt idx="162">
                  <c:v>35650904.386463143</c:v>
                </c:pt>
                <c:pt idx="163">
                  <c:v>35563210.48435393</c:v>
                </c:pt>
                <c:pt idx="164">
                  <c:v>35667940.348948963</c:v>
                </c:pt>
                <c:pt idx="165">
                  <c:v>35781945.415607393</c:v>
                </c:pt>
                <c:pt idx="166">
                  <c:v>35772269.309059963</c:v>
                </c:pt>
                <c:pt idx="167">
                  <c:v>35917699.508514471</c:v>
                </c:pt>
                <c:pt idx="168">
                  <c:v>36156341.635321505</c:v>
                </c:pt>
                <c:pt idx="169">
                  <c:v>36294987.435598113</c:v>
                </c:pt>
                <c:pt idx="170">
                  <c:v>36230466.534158058</c:v>
                </c:pt>
                <c:pt idx="171">
                  <c:v>36285681.421128713</c:v>
                </c:pt>
                <c:pt idx="172">
                  <c:v>36273206.718778595</c:v>
                </c:pt>
                <c:pt idx="173">
                  <c:v>36275087.782008231</c:v>
                </c:pt>
                <c:pt idx="174">
                  <c:v>36410437.413064055</c:v>
                </c:pt>
                <c:pt idx="175">
                  <c:v>36326284.092466153</c:v>
                </c:pt>
                <c:pt idx="176">
                  <c:v>36512702.045149311</c:v>
                </c:pt>
                <c:pt idx="177">
                  <c:v>36533997.594169483</c:v>
                </c:pt>
                <c:pt idx="178">
                  <c:v>36626323.874334663</c:v>
                </c:pt>
                <c:pt idx="179">
                  <c:v>36738639.224340469</c:v>
                </c:pt>
                <c:pt idx="180">
                  <c:v>36874936.852535784</c:v>
                </c:pt>
                <c:pt idx="181">
                  <c:v>36934082.340403467</c:v>
                </c:pt>
                <c:pt idx="182">
                  <c:v>37022741.910579324</c:v>
                </c:pt>
                <c:pt idx="183">
                  <c:v>36572190.782292701</c:v>
                </c:pt>
                <c:pt idx="184">
                  <c:v>21860354.93355066</c:v>
                </c:pt>
                <c:pt idx="185">
                  <c:v>3524123.2568731452</c:v>
                </c:pt>
                <c:pt idx="186">
                  <c:v>3486991.0643122969</c:v>
                </c:pt>
                <c:pt idx="187">
                  <c:v>3528159.2495802976</c:v>
                </c:pt>
                <c:pt idx="188">
                  <c:v>3468617.0387235098</c:v>
                </c:pt>
                <c:pt idx="189">
                  <c:v>3534767.2640520632</c:v>
                </c:pt>
                <c:pt idx="190">
                  <c:v>3479306.6714993869</c:v>
                </c:pt>
                <c:pt idx="191">
                  <c:v>3583646.9365195027</c:v>
                </c:pt>
                <c:pt idx="192">
                  <c:v>3438457.4560860717</c:v>
                </c:pt>
              </c:numCache>
            </c:numRef>
          </c:yVal>
          <c:smooth val="1"/>
        </c:ser>
        <c:ser>
          <c:idx val="3"/>
          <c:order val="6"/>
          <c:tx>
            <c:v>T = 610 C (Power Law Fit)</c:v>
          </c:tx>
          <c:spPr>
            <a:ln>
              <a:solidFill>
                <a:srgbClr val="FF0000"/>
              </a:solidFill>
              <a:prstDash val="solid"/>
            </a:ln>
          </c:spPr>
          <c:marker>
            <c:symbol val="none"/>
          </c:marker>
          <c:xVal>
            <c:numRef>
              <c:f>'004_All'!$AP$3:$AP$184</c:f>
              <c:numCache>
                <c:formatCode>General</c:formatCode>
                <c:ptCount val="182"/>
                <c:pt idx="0">
                  <c:v>0</c:v>
                </c:pt>
                <c:pt idx="1">
                  <c:v>1.0203452228827771E-7</c:v>
                </c:pt>
                <c:pt idx="2">
                  <c:v>0</c:v>
                </c:pt>
                <c:pt idx="3">
                  <c:v>0</c:v>
                </c:pt>
                <c:pt idx="4">
                  <c:v>1.5305167422758708E-6</c:v>
                </c:pt>
                <c:pt idx="5">
                  <c:v>5.0760889110182033E-5</c:v>
                </c:pt>
                <c:pt idx="6">
                  <c:v>1.1437416443169928E-4</c:v>
                </c:pt>
                <c:pt idx="7">
                  <c:v>1.8124791183256464E-4</c:v>
                </c:pt>
                <c:pt idx="8">
                  <c:v>2.5066741453740613E-4</c:v>
                </c:pt>
                <c:pt idx="9">
                  <c:v>3.2043910500242982E-4</c:v>
                </c:pt>
                <c:pt idx="10">
                  <c:v>3.9571362747739839E-4</c:v>
                </c:pt>
                <c:pt idx="11">
                  <c:v>4.7103347736476744E-4</c:v>
                </c:pt>
                <c:pt idx="12">
                  <c:v>5.456847922031303E-4</c:v>
                </c:pt>
                <c:pt idx="13">
                  <c:v>6.2099334755738003E-4</c:v>
                </c:pt>
                <c:pt idx="14">
                  <c:v>6.9746881159198819E-4</c:v>
                </c:pt>
                <c:pt idx="15">
                  <c:v>7.7347962731854313E-4</c:v>
                </c:pt>
                <c:pt idx="16">
                  <c:v>8.4846518644446291E-4</c:v>
                </c:pt>
                <c:pt idx="17">
                  <c:v>9.2324124244149851E-4</c:v>
                </c:pt>
                <c:pt idx="18">
                  <c:v>9.9836847194787609E-4</c:v>
                </c:pt>
                <c:pt idx="19">
                  <c:v>1.0723179189780566E-3</c:v>
                </c:pt>
                <c:pt idx="20">
                  <c:v>1.1451917621379758E-3</c:v>
                </c:pt>
                <c:pt idx="21">
                  <c:v>1.2179074295979703E-3</c:v>
                </c:pt>
                <c:pt idx="22">
                  <c:v>1.2911782758040068E-3</c:v>
                </c:pt>
                <c:pt idx="23">
                  <c:v>1.3651570213469362E-3</c:v>
                </c:pt>
                <c:pt idx="24">
                  <c:v>1.4389774627400443E-3</c:v>
                </c:pt>
                <c:pt idx="25">
                  <c:v>1.5122321133412054E-3</c:v>
                </c:pt>
                <c:pt idx="26">
                  <c:v>1.5828836362290965E-3</c:v>
                </c:pt>
                <c:pt idx="27">
                  <c:v>1.6538357656344599E-3</c:v>
                </c:pt>
                <c:pt idx="28">
                  <c:v>1.7283479090522194E-3</c:v>
                </c:pt>
                <c:pt idx="29">
                  <c:v>1.7997480484327518E-3</c:v>
                </c:pt>
                <c:pt idx="30">
                  <c:v>1.8722124493668927E-3</c:v>
                </c:pt>
                <c:pt idx="31">
                  <c:v>1.9471665857494641E-3</c:v>
                </c:pt>
                <c:pt idx="32">
                  <c:v>2.0209440770243971E-3</c:v>
                </c:pt>
                <c:pt idx="33">
                  <c:v>2.094767036090267E-3</c:v>
                </c:pt>
                <c:pt idx="34">
                  <c:v>2.1690936130837279E-3</c:v>
                </c:pt>
                <c:pt idx="35">
                  <c:v>2.2424475097351801E-3</c:v>
                </c:pt>
                <c:pt idx="36">
                  <c:v>2.3176283974850522E-3</c:v>
                </c:pt>
                <c:pt idx="37">
                  <c:v>2.3944322829011645E-3</c:v>
                </c:pt>
                <c:pt idx="38">
                  <c:v>2.4698562027007519E-3</c:v>
                </c:pt>
                <c:pt idx="39">
                  <c:v>2.5447146706691869E-3</c:v>
                </c:pt>
                <c:pt idx="40">
                  <c:v>2.6202290243898386E-3</c:v>
                </c:pt>
                <c:pt idx="41">
                  <c:v>2.6974167120683286E-3</c:v>
                </c:pt>
                <c:pt idx="42">
                  <c:v>2.7751072012135373E-3</c:v>
                </c:pt>
                <c:pt idx="43">
                  <c:v>2.8517742159067621E-3</c:v>
                </c:pt>
                <c:pt idx="44">
                  <c:v>2.9278249360543416E-3</c:v>
                </c:pt>
                <c:pt idx="45">
                  <c:v>3.0066674024642002E-3</c:v>
                </c:pt>
                <c:pt idx="46">
                  <c:v>3.0850967724074612E-3</c:v>
                </c:pt>
                <c:pt idx="47">
                  <c:v>3.1625028686564833E-3</c:v>
                </c:pt>
                <c:pt idx="48">
                  <c:v>3.2399538259042441E-3</c:v>
                </c:pt>
                <c:pt idx="49">
                  <c:v>3.3174496332642727E-3</c:v>
                </c:pt>
                <c:pt idx="50">
                  <c:v>3.3934649480513602E-3</c:v>
                </c:pt>
                <c:pt idx="51">
                  <c:v>3.4715081055771242E-3</c:v>
                </c:pt>
                <c:pt idx="52">
                  <c:v>3.5526970306731407E-3</c:v>
                </c:pt>
                <c:pt idx="53">
                  <c:v>3.6307785950672631E-3</c:v>
                </c:pt>
                <c:pt idx="54">
                  <c:v>3.7097689739636493E-3</c:v>
                </c:pt>
                <c:pt idx="55">
                  <c:v>3.7862118937606786E-3</c:v>
                </c:pt>
                <c:pt idx="56">
                  <c:v>3.8631063556185934E-3</c:v>
                </c:pt>
                <c:pt idx="57">
                  <c:v>3.9408079712660131E-3</c:v>
                </c:pt>
                <c:pt idx="58">
                  <c:v>4.0182494864988635E-3</c:v>
                </c:pt>
                <c:pt idx="59">
                  <c:v>4.0966503706104723E-3</c:v>
                </c:pt>
                <c:pt idx="60">
                  <c:v>4.1732669421293408E-3</c:v>
                </c:pt>
                <c:pt idx="61">
                  <c:v>4.2501316485002785E-3</c:v>
                </c:pt>
                <c:pt idx="62">
                  <c:v>4.3248569713083386E-3</c:v>
                </c:pt>
                <c:pt idx="63">
                  <c:v>4.3990687775062199E-3</c:v>
                </c:pt>
                <c:pt idx="64">
                  <c:v>4.4745448148944874E-3</c:v>
                </c:pt>
                <c:pt idx="65">
                  <c:v>4.5498120134129447E-3</c:v>
                </c:pt>
                <c:pt idx="66">
                  <c:v>4.6260891836909504E-3</c:v>
                </c:pt>
                <c:pt idx="67">
                  <c:v>4.7025128699704393E-3</c:v>
                </c:pt>
                <c:pt idx="68">
                  <c:v>4.7788291680366706E-3</c:v>
                </c:pt>
                <c:pt idx="69">
                  <c:v>4.8545811703638838E-3</c:v>
                </c:pt>
                <c:pt idx="70">
                  <c:v>4.9291598080047861E-3</c:v>
                </c:pt>
                <c:pt idx="71">
                  <c:v>5.0051542365667856E-3</c:v>
                </c:pt>
                <c:pt idx="72">
                  <c:v>5.0822088224466242E-3</c:v>
                </c:pt>
                <c:pt idx="73">
                  <c:v>5.1588514334491081E-3</c:v>
                </c:pt>
                <c:pt idx="74">
                  <c:v>5.2323923634692033E-3</c:v>
                </c:pt>
                <c:pt idx="75">
                  <c:v>5.3093279480495321E-3</c:v>
                </c:pt>
                <c:pt idx="76">
                  <c:v>5.3854964655557407E-3</c:v>
                </c:pt>
                <c:pt idx="77">
                  <c:v>5.4589699908711969E-3</c:v>
                </c:pt>
                <c:pt idx="78">
                  <c:v>5.5322859108328636E-3</c:v>
                </c:pt>
                <c:pt idx="79">
                  <c:v>5.6061545087068895E-3</c:v>
                </c:pt>
                <c:pt idx="80">
                  <c:v>5.6795610955539177E-3</c:v>
                </c:pt>
                <c:pt idx="81">
                  <c:v>5.7568680813052742E-3</c:v>
                </c:pt>
                <c:pt idx="82">
                  <c:v>5.8316837841971975E-3</c:v>
                </c:pt>
                <c:pt idx="83">
                  <c:v>5.9070010581775733E-3</c:v>
                </c:pt>
                <c:pt idx="84">
                  <c:v>5.9818562430265449E-3</c:v>
                </c:pt>
                <c:pt idx="85">
                  <c:v>6.0550324199600131E-3</c:v>
                </c:pt>
                <c:pt idx="86">
                  <c:v>6.1293694700919671E-3</c:v>
                </c:pt>
                <c:pt idx="87">
                  <c:v>6.2043601171397917E-3</c:v>
                </c:pt>
                <c:pt idx="88">
                  <c:v>6.2799028178940237E-3</c:v>
                </c:pt>
                <c:pt idx="89">
                  <c:v>6.3551863420737795E-3</c:v>
                </c:pt>
                <c:pt idx="90">
                  <c:v>6.430007986702008E-3</c:v>
                </c:pt>
                <c:pt idx="91">
                  <c:v>6.5053308981668102E-3</c:v>
                </c:pt>
                <c:pt idx="92">
                  <c:v>6.5799385793153409E-3</c:v>
                </c:pt>
                <c:pt idx="93">
                  <c:v>6.6530710055548144E-3</c:v>
                </c:pt>
                <c:pt idx="94">
                  <c:v>6.7254886298995474E-3</c:v>
                </c:pt>
                <c:pt idx="95">
                  <c:v>6.7985090696818353E-3</c:v>
                </c:pt>
                <c:pt idx="96">
                  <c:v>6.8722841960672807E-3</c:v>
                </c:pt>
                <c:pt idx="97">
                  <c:v>6.9447872762072073E-3</c:v>
                </c:pt>
                <c:pt idx="98">
                  <c:v>7.015866604626159E-3</c:v>
                </c:pt>
                <c:pt idx="99">
                  <c:v>7.0917026264423139E-3</c:v>
                </c:pt>
                <c:pt idx="100">
                  <c:v>7.1657093914139847E-3</c:v>
                </c:pt>
                <c:pt idx="101">
                  <c:v>7.2374314610624E-3</c:v>
                </c:pt>
                <c:pt idx="102">
                  <c:v>7.3094522613611828E-3</c:v>
                </c:pt>
                <c:pt idx="103">
                  <c:v>7.3830884198990325E-3</c:v>
                </c:pt>
                <c:pt idx="104">
                  <c:v>7.4562634121334882E-3</c:v>
                </c:pt>
                <c:pt idx="105">
                  <c:v>7.5291798772721893E-3</c:v>
                </c:pt>
                <c:pt idx="106">
                  <c:v>7.6045213060596702E-3</c:v>
                </c:pt>
                <c:pt idx="107">
                  <c:v>7.6781863678964165E-3</c:v>
                </c:pt>
                <c:pt idx="108">
                  <c:v>7.7498210689534996E-3</c:v>
                </c:pt>
                <c:pt idx="109">
                  <c:v>7.8220074563957985E-3</c:v>
                </c:pt>
                <c:pt idx="110">
                  <c:v>7.8955552673583979E-3</c:v>
                </c:pt>
                <c:pt idx="111">
                  <c:v>7.9707172622995853E-3</c:v>
                </c:pt>
                <c:pt idx="112">
                  <c:v>8.0453169154304886E-3</c:v>
                </c:pt>
                <c:pt idx="113">
                  <c:v>8.1195061663022813E-3</c:v>
                </c:pt>
                <c:pt idx="114">
                  <c:v>8.1927790959861746E-3</c:v>
                </c:pt>
                <c:pt idx="115">
                  <c:v>8.2662490462842211E-3</c:v>
                </c:pt>
                <c:pt idx="116">
                  <c:v>8.3389041017990096E-3</c:v>
                </c:pt>
                <c:pt idx="117">
                  <c:v>8.4095302797283326E-3</c:v>
                </c:pt>
                <c:pt idx="118">
                  <c:v>8.4846030684265546E-3</c:v>
                </c:pt>
                <c:pt idx="119">
                  <c:v>8.5621993402499423E-3</c:v>
                </c:pt>
                <c:pt idx="120">
                  <c:v>8.6367043051751597E-3</c:v>
                </c:pt>
                <c:pt idx="121">
                  <c:v>8.7083209533579311E-3</c:v>
                </c:pt>
                <c:pt idx="122">
                  <c:v>8.7778084762634209E-3</c:v>
                </c:pt>
                <c:pt idx="123">
                  <c:v>8.8481508247490789E-3</c:v>
                </c:pt>
                <c:pt idx="124">
                  <c:v>8.9195500750597883E-3</c:v>
                </c:pt>
                <c:pt idx="125">
                  <c:v>8.9915003946158222E-3</c:v>
                </c:pt>
                <c:pt idx="126">
                  <c:v>9.0653667003574717E-3</c:v>
                </c:pt>
                <c:pt idx="127">
                  <c:v>9.1385703593709847E-3</c:v>
                </c:pt>
                <c:pt idx="128">
                  <c:v>9.2104038235821025E-3</c:v>
                </c:pt>
                <c:pt idx="129">
                  <c:v>9.2797048298870408E-3</c:v>
                </c:pt>
                <c:pt idx="130">
                  <c:v>9.3501635113165411E-3</c:v>
                </c:pt>
                <c:pt idx="131">
                  <c:v>9.4220828558819573E-3</c:v>
                </c:pt>
                <c:pt idx="132">
                  <c:v>9.4937948876148183E-3</c:v>
                </c:pt>
                <c:pt idx="133">
                  <c:v>9.5654512455150813E-3</c:v>
                </c:pt>
                <c:pt idx="134">
                  <c:v>9.6366982453343526E-3</c:v>
                </c:pt>
                <c:pt idx="135">
                  <c:v>9.7076875474107673E-3</c:v>
                </c:pt>
                <c:pt idx="136">
                  <c:v>9.7764994130035386E-3</c:v>
                </c:pt>
                <c:pt idx="137">
                  <c:v>9.8460643052768904E-3</c:v>
                </c:pt>
                <c:pt idx="138">
                  <c:v>9.9165841221663421E-3</c:v>
                </c:pt>
                <c:pt idx="139">
                  <c:v>9.9886142737685511E-3</c:v>
                </c:pt>
                <c:pt idx="140">
                  <c:v>1.0059073532482615E-2</c:v>
                </c:pt>
                <c:pt idx="141">
                  <c:v>1.013109342165173E-2</c:v>
                </c:pt>
                <c:pt idx="142">
                  <c:v>1.0202603130445848E-2</c:v>
                </c:pt>
                <c:pt idx="143">
                  <c:v>1.0275420615654422E-2</c:v>
                </c:pt>
                <c:pt idx="144">
                  <c:v>1.0347727878260566E-2</c:v>
                </c:pt>
                <c:pt idx="145">
                  <c:v>1.0420686262180609E-2</c:v>
                </c:pt>
                <c:pt idx="146">
                  <c:v>1.0493689808268014E-2</c:v>
                </c:pt>
                <c:pt idx="147">
                  <c:v>1.0566587063185064E-2</c:v>
                </c:pt>
                <c:pt idx="148">
                  <c:v>1.0638318024893394E-2</c:v>
                </c:pt>
                <c:pt idx="149">
                  <c:v>1.071024573674844E-2</c:v>
                </c:pt>
                <c:pt idx="150">
                  <c:v>1.0783430028132347E-2</c:v>
                </c:pt>
                <c:pt idx="151">
                  <c:v>1.0855902434327228E-2</c:v>
                </c:pt>
                <c:pt idx="152">
                  <c:v>1.0929025604365945E-2</c:v>
                </c:pt>
                <c:pt idx="153">
                  <c:v>1.1001336082816069E-2</c:v>
                </c:pt>
                <c:pt idx="154">
                  <c:v>1.1073237689289951E-2</c:v>
                </c:pt>
                <c:pt idx="155">
                  <c:v>1.1144326896747853E-2</c:v>
                </c:pt>
                <c:pt idx="156">
                  <c:v>1.1214402084763131E-2</c:v>
                </c:pt>
                <c:pt idx="157">
                  <c:v>1.1285128144736024E-2</c:v>
                </c:pt>
                <c:pt idx="158">
                  <c:v>1.135731199651536E-2</c:v>
                </c:pt>
                <c:pt idx="159">
                  <c:v>1.1431659447539081E-2</c:v>
                </c:pt>
                <c:pt idx="160">
                  <c:v>1.1504538795288063E-2</c:v>
                </c:pt>
                <c:pt idx="161">
                  <c:v>1.157705982180972E-2</c:v>
                </c:pt>
                <c:pt idx="162">
                  <c:v>1.1649172178269964E-2</c:v>
                </c:pt>
                <c:pt idx="163">
                  <c:v>1.1721934830671134E-2</c:v>
                </c:pt>
                <c:pt idx="164">
                  <c:v>1.1794238417360893E-2</c:v>
                </c:pt>
                <c:pt idx="165">
                  <c:v>1.1866435945727992E-2</c:v>
                </c:pt>
                <c:pt idx="166">
                  <c:v>1.1938023320097557E-2</c:v>
                </c:pt>
                <c:pt idx="167">
                  <c:v>1.2011168224022144E-2</c:v>
                </c:pt>
                <c:pt idx="168">
                  <c:v>1.2083904542355474E-2</c:v>
                </c:pt>
                <c:pt idx="169">
                  <c:v>1.2156937975376042E-2</c:v>
                </c:pt>
                <c:pt idx="170">
                  <c:v>1.2229613294971886E-2</c:v>
                </c:pt>
                <c:pt idx="171">
                  <c:v>1.2302182546284641E-2</c:v>
                </c:pt>
                <c:pt idx="172">
                  <c:v>1.2376056666359976E-2</c:v>
                </c:pt>
                <c:pt idx="173">
                  <c:v>1.2449421468924252E-2</c:v>
                </c:pt>
                <c:pt idx="174">
                  <c:v>1.2520060237841271E-2</c:v>
                </c:pt>
                <c:pt idx="175">
                  <c:v>1.2593414476760047E-2</c:v>
                </c:pt>
                <c:pt idx="176">
                  <c:v>1.2667015210776126E-2</c:v>
                </c:pt>
                <c:pt idx="177">
                  <c:v>1.2740056442615383E-2</c:v>
                </c:pt>
                <c:pt idx="178">
                  <c:v>1.2812689397782181E-2</c:v>
                </c:pt>
                <c:pt idx="179">
                  <c:v>1.2883655060864934E-2</c:v>
                </c:pt>
                <c:pt idx="180">
                  <c:v>1.2956982634388025E-2</c:v>
                </c:pt>
                <c:pt idx="181">
                  <c:v>1.3029549479002943E-2</c:v>
                </c:pt>
              </c:numCache>
            </c:numRef>
          </c:xVal>
          <c:yVal>
            <c:numRef>
              <c:f>'004_All'!$AQ$3:$AQ$184</c:f>
              <c:numCache>
                <c:formatCode>General</c:formatCode>
                <c:ptCount val="182"/>
                <c:pt idx="0">
                  <c:v>0</c:v>
                </c:pt>
                <c:pt idx="1">
                  <c:v>199998.00245531186</c:v>
                </c:pt>
                <c:pt idx="2">
                  <c:v>0</c:v>
                </c:pt>
                <c:pt idx="3">
                  <c:v>0</c:v>
                </c:pt>
                <c:pt idx="4">
                  <c:v>665955.5730349205</c:v>
                </c:pt>
                <c:pt idx="5">
                  <c:v>3154541.6086214907</c:v>
                </c:pt>
                <c:pt idx="6">
                  <c:v>4525321.6032608673</c:v>
                </c:pt>
                <c:pt idx="7">
                  <c:v>5552199.3667906085</c:v>
                </c:pt>
                <c:pt idx="8">
                  <c:v>6412383.0791743705</c:v>
                </c:pt>
                <c:pt idx="9">
                  <c:v>7151420.8443596307</c:v>
                </c:pt>
                <c:pt idx="10">
                  <c:v>7854107.1812183196</c:v>
                </c:pt>
                <c:pt idx="11">
                  <c:v>8486131.9181549102</c:v>
                </c:pt>
                <c:pt idx="12">
                  <c:v>9059197.9713436589</c:v>
                </c:pt>
                <c:pt idx="13">
                  <c:v>9594655.8713459037</c:v>
                </c:pt>
                <c:pt idx="14">
                  <c:v>10102617.101489782</c:v>
                </c:pt>
                <c:pt idx="15">
                  <c:v>10577649.510717109</c:v>
                </c:pt>
                <c:pt idx="16">
                  <c:v>11021467.273004659</c:v>
                </c:pt>
                <c:pt idx="17">
                  <c:v>11442823.279450022</c:v>
                </c:pt>
                <c:pt idx="18">
                  <c:v>11847458.045304215</c:v>
                </c:pt>
                <c:pt idx="19">
                  <c:v>12229533.957147434</c:v>
                </c:pt>
                <c:pt idx="20">
                  <c:v>12591975.895781834</c:v>
                </c:pt>
                <c:pt idx="21">
                  <c:v>12941065.743470455</c:v>
                </c:pt>
                <c:pt idx="22">
                  <c:v>13281289.858399855</c:v>
                </c:pt>
                <c:pt idx="23">
                  <c:v>13614079.881098406</c:v>
                </c:pt>
                <c:pt idx="24">
                  <c:v>13936308.892014192</c:v>
                </c:pt>
                <c:pt idx="25">
                  <c:v>14247107.418729674</c:v>
                </c:pt>
                <c:pt idx="26">
                  <c:v>14539029.626680857</c:v>
                </c:pt>
                <c:pt idx="27">
                  <c:v>14824992.949457575</c:v>
                </c:pt>
                <c:pt idx="28">
                  <c:v>15118055.853730896</c:v>
                </c:pt>
                <c:pt idx="29">
                  <c:v>15392360.36881773</c:v>
                </c:pt>
                <c:pt idx="30">
                  <c:v>15664636.758423107</c:v>
                </c:pt>
                <c:pt idx="31">
                  <c:v>15940173.389235655</c:v>
                </c:pt>
                <c:pt idx="32">
                  <c:v>16205685.213498907</c:v>
                </c:pt>
                <c:pt idx="33">
                  <c:v>16466021.274080412</c:v>
                </c:pt>
                <c:pt idx="34">
                  <c:v>16723031.173096802</c:v>
                </c:pt>
                <c:pt idx="35">
                  <c:v>16971921.716341939</c:v>
                </c:pt>
                <c:pt idx="36">
                  <c:v>17222359.004742436</c:v>
                </c:pt>
                <c:pt idx="37">
                  <c:v>17473582.598132312</c:v>
                </c:pt>
                <c:pt idx="38">
                  <c:v>17715969.983951971</c:v>
                </c:pt>
                <c:pt idx="39">
                  <c:v>17952505.390636187</c:v>
                </c:pt>
                <c:pt idx="40">
                  <c:v>18187226.549541458</c:v>
                </c:pt>
                <c:pt idx="41">
                  <c:v>18423294.800635863</c:v>
                </c:pt>
                <c:pt idx="42">
                  <c:v>18657139.199261218</c:v>
                </c:pt>
                <c:pt idx="43">
                  <c:v>18884362.339100458</c:v>
                </c:pt>
                <c:pt idx="44">
                  <c:v>19106428.621935714</c:v>
                </c:pt>
                <c:pt idx="45">
                  <c:v>19333287.54492585</c:v>
                </c:pt>
                <c:pt idx="46">
                  <c:v>19555700.511338379</c:v>
                </c:pt>
                <c:pt idx="47">
                  <c:v>19772151.008978952</c:v>
                </c:pt>
                <c:pt idx="48">
                  <c:v>19985799.430251773</c:v>
                </c:pt>
                <c:pt idx="49">
                  <c:v>20196748.960471794</c:v>
                </c:pt>
                <c:pt idx="50">
                  <c:v>20401023.885829616</c:v>
                </c:pt>
                <c:pt idx="51">
                  <c:v>20608119.195112251</c:v>
                </c:pt>
                <c:pt idx="52">
                  <c:v>20820833.963887684</c:v>
                </c:pt>
                <c:pt idx="53">
                  <c:v>21022873.482142016</c:v>
                </c:pt>
                <c:pt idx="54">
                  <c:v>21224822.048584249</c:v>
                </c:pt>
                <c:pt idx="55">
                  <c:v>21417994.556964505</c:v>
                </c:pt>
                <c:pt idx="56">
                  <c:v>21610133.359548993</c:v>
                </c:pt>
                <c:pt idx="57">
                  <c:v>21802141.736717191</c:v>
                </c:pt>
                <c:pt idx="58">
                  <c:v>21991424.938855682</c:v>
                </c:pt>
                <c:pt idx="59">
                  <c:v>22180998.787014332</c:v>
                </c:pt>
                <c:pt idx="60">
                  <c:v>22364319.755870346</c:v>
                </c:pt>
                <c:pt idx="61">
                  <c:v>22546364.238327581</c:v>
                </c:pt>
                <c:pt idx="62">
                  <c:v>22721595.888545863</c:v>
                </c:pt>
                <c:pt idx="63">
                  <c:v>22893965.629801679</c:v>
                </c:pt>
                <c:pt idx="64">
                  <c:v>23067621.936502609</c:v>
                </c:pt>
                <c:pt idx="65">
                  <c:v>23239183.879099235</c:v>
                </c:pt>
                <c:pt idx="66">
                  <c:v>23411446.060054339</c:v>
                </c:pt>
                <c:pt idx="67">
                  <c:v>23582463.082654513</c:v>
                </c:pt>
                <c:pt idx="68">
                  <c:v>23751705.147129435</c:v>
                </c:pt>
                <c:pt idx="69">
                  <c:v>23918216.648343328</c:v>
                </c:pt>
                <c:pt idx="70">
                  <c:v>24080744.067712244</c:v>
                </c:pt>
                <c:pt idx="71">
                  <c:v>24244957.011360019</c:v>
                </c:pt>
                <c:pt idx="72">
                  <c:v>24410051.938980091</c:v>
                </c:pt>
                <c:pt idx="73">
                  <c:v>24572889.765152875</c:v>
                </c:pt>
                <c:pt idx="74">
                  <c:v>24727878.325231876</c:v>
                </c:pt>
                <c:pt idx="75">
                  <c:v>24888730.742664803</c:v>
                </c:pt>
                <c:pt idx="76">
                  <c:v>25046708.216306139</c:v>
                </c:pt>
                <c:pt idx="77">
                  <c:v>25197923.693963576</c:v>
                </c:pt>
                <c:pt idx="78">
                  <c:v>25347691.400574397</c:v>
                </c:pt>
                <c:pt idx="79">
                  <c:v>25497476.572033677</c:v>
                </c:pt>
                <c:pt idx="80">
                  <c:v>25645242.127511106</c:v>
                </c:pt>
                <c:pt idx="81">
                  <c:v>25799715.979809932</c:v>
                </c:pt>
                <c:pt idx="82">
                  <c:v>25948117.778046671</c:v>
                </c:pt>
                <c:pt idx="83">
                  <c:v>26096449.449112177</c:v>
                </c:pt>
                <c:pt idx="84">
                  <c:v>26242833.142000686</c:v>
                </c:pt>
                <c:pt idx="85">
                  <c:v>26384952.559609927</c:v>
                </c:pt>
                <c:pt idx="86">
                  <c:v>26528352.468834572</c:v>
                </c:pt>
                <c:pt idx="87">
                  <c:v>26672037.10776978</c:v>
                </c:pt>
                <c:pt idx="88">
                  <c:v>26815806.852534655</c:v>
                </c:pt>
                <c:pt idx="89">
                  <c:v>26958130.198154792</c:v>
                </c:pt>
                <c:pt idx="90">
                  <c:v>27098654.897234391</c:v>
                </c:pt>
                <c:pt idx="91">
                  <c:v>27239206.020147648</c:v>
                </c:pt>
                <c:pt idx="92">
                  <c:v>27377533.662389681</c:v>
                </c:pt>
                <c:pt idx="93">
                  <c:v>27512282.564315692</c:v>
                </c:pt>
                <c:pt idx="94">
                  <c:v>27644905.608460549</c:v>
                </c:pt>
                <c:pt idx="95">
                  <c:v>27777831.403686419</c:v>
                </c:pt>
                <c:pt idx="96">
                  <c:v>27911327.585363746</c:v>
                </c:pt>
                <c:pt idx="97">
                  <c:v>28041748.17869002</c:v>
                </c:pt>
                <c:pt idx="98">
                  <c:v>28168875.098101951</c:v>
                </c:pt>
                <c:pt idx="99">
                  <c:v>28303722.63882212</c:v>
                </c:pt>
                <c:pt idx="100">
                  <c:v>28434546.960607428</c:v>
                </c:pt>
                <c:pt idx="101">
                  <c:v>28560617.91932188</c:v>
                </c:pt>
                <c:pt idx="102">
                  <c:v>28686517.167167719</c:v>
                </c:pt>
                <c:pt idx="103">
                  <c:v>28814529.391647976</c:v>
                </c:pt>
                <c:pt idx="104">
                  <c:v>28941038.849360447</c:v>
                </c:pt>
                <c:pt idx="105">
                  <c:v>29066416.790582597</c:v>
                </c:pt>
                <c:pt idx="106">
                  <c:v>29195257.495594941</c:v>
                </c:pt>
                <c:pt idx="107">
                  <c:v>29320547.287555397</c:v>
                </c:pt>
                <c:pt idx="108">
                  <c:v>29441744.714478217</c:v>
                </c:pt>
                <c:pt idx="109">
                  <c:v>29563247.295267016</c:v>
                </c:pt>
                <c:pt idx="110">
                  <c:v>29686402.120574638</c:v>
                </c:pt>
                <c:pt idx="111">
                  <c:v>29811602.877526939</c:v>
                </c:pt>
                <c:pt idx="112">
                  <c:v>29935219.738294169</c:v>
                </c:pt>
                <c:pt idx="113">
                  <c:v>30057526.304452404</c:v>
                </c:pt>
                <c:pt idx="114">
                  <c:v>30177714.079490282</c:v>
                </c:pt>
                <c:pt idx="115">
                  <c:v>30297626.66076982</c:v>
                </c:pt>
                <c:pt idx="116">
                  <c:v>30415628.08463018</c:v>
                </c:pt>
                <c:pt idx="117">
                  <c:v>30529787.872772221</c:v>
                </c:pt>
                <c:pt idx="118">
                  <c:v>30650552.395072233</c:v>
                </c:pt>
                <c:pt idx="119">
                  <c:v>30774753.717473172</c:v>
                </c:pt>
                <c:pt idx="120">
                  <c:v>30893419.708647396</c:v>
                </c:pt>
                <c:pt idx="121">
                  <c:v>31006950.282939676</c:v>
                </c:pt>
                <c:pt idx="122">
                  <c:v>31116610.69480798</c:v>
                </c:pt>
                <c:pt idx="123">
                  <c:v>31227129.800305925</c:v>
                </c:pt>
                <c:pt idx="124">
                  <c:v>31338811.194892321</c:v>
                </c:pt>
                <c:pt idx="125">
                  <c:v>31450853.041900877</c:v>
                </c:pt>
                <c:pt idx="126">
                  <c:v>31565361.294189885</c:v>
                </c:pt>
                <c:pt idx="127">
                  <c:v>31678331.812156968</c:v>
                </c:pt>
                <c:pt idx="128">
                  <c:v>31788699.906488013</c:v>
                </c:pt>
                <c:pt idx="129">
                  <c:v>31894724.513838716</c:v>
                </c:pt>
                <c:pt idx="130">
                  <c:v>32002070.056077391</c:v>
                </c:pt>
                <c:pt idx="131">
                  <c:v>32111178.287608981</c:v>
                </c:pt>
                <c:pt idx="132">
                  <c:v>32219512.084604338</c:v>
                </c:pt>
                <c:pt idx="133">
                  <c:v>32327308.4363655</c:v>
                </c:pt>
                <c:pt idx="134">
                  <c:v>32434044.898677133</c:v>
                </c:pt>
                <c:pt idx="135">
                  <c:v>32539959.958840903</c:v>
                </c:pt>
                <c:pt idx="136">
                  <c:v>32642216.218618926</c:v>
                </c:pt>
                <c:pt idx="137">
                  <c:v>32745185.685703214</c:v>
                </c:pt>
                <c:pt idx="138">
                  <c:v>32849156.739962924</c:v>
                </c:pt>
                <c:pt idx="139">
                  <c:v>32954931.188090593</c:v>
                </c:pt>
                <c:pt idx="140">
                  <c:v>33057989.426896382</c:v>
                </c:pt>
                <c:pt idx="141">
                  <c:v>33162916.531576734</c:v>
                </c:pt>
                <c:pt idx="142">
                  <c:v>33266690.959783234</c:v>
                </c:pt>
                <c:pt idx="143">
                  <c:v>33371948.636530701</c:v>
                </c:pt>
                <c:pt idx="144">
                  <c:v>33476059.345605932</c:v>
                </c:pt>
                <c:pt idx="145">
                  <c:v>33580698.545521215</c:v>
                </c:pt>
                <c:pt idx="146">
                  <c:v>33684995.743836597</c:v>
                </c:pt>
                <c:pt idx="147">
                  <c:v>33788739.459115334</c:v>
                </c:pt>
                <c:pt idx="148">
                  <c:v>33890435.784827769</c:v>
                </c:pt>
                <c:pt idx="149">
                  <c:v>33992029.082780503</c:v>
                </c:pt>
                <c:pt idx="150">
                  <c:v>34095008.758681476</c:v>
                </c:pt>
                <c:pt idx="151">
                  <c:v>34196604.628295645</c:v>
                </c:pt>
                <c:pt idx="152">
                  <c:v>34298731.433261752</c:v>
                </c:pt>
                <c:pt idx="153">
                  <c:v>34399350.403730422</c:v>
                </c:pt>
                <c:pt idx="154">
                  <c:v>34499036.619270243</c:v>
                </c:pt>
                <c:pt idx="155">
                  <c:v>34597243.435505077</c:v>
                </c:pt>
                <c:pt idx="156">
                  <c:v>34693709.239439607</c:v>
                </c:pt>
                <c:pt idx="157">
                  <c:v>34790731.923718289</c:v>
                </c:pt>
                <c:pt idx="158">
                  <c:v>34889406.566911355</c:v>
                </c:pt>
                <c:pt idx="159">
                  <c:v>34990675.108177193</c:v>
                </c:pt>
                <c:pt idx="160">
                  <c:v>35089589.276212126</c:v>
                </c:pt>
                <c:pt idx="161">
                  <c:v>35187672.01592318</c:v>
                </c:pt>
                <c:pt idx="162">
                  <c:v>35284864.012198776</c:v>
                </c:pt>
                <c:pt idx="163">
                  <c:v>35382594.122481614</c:v>
                </c:pt>
                <c:pt idx="164">
                  <c:v>35479374.219847709</c:v>
                </c:pt>
                <c:pt idx="165">
                  <c:v>35575683.879165091</c:v>
                </c:pt>
                <c:pt idx="166">
                  <c:v>35670858.578092903</c:v>
                </c:pt>
                <c:pt idx="167">
                  <c:v>35767776.926637746</c:v>
                </c:pt>
                <c:pt idx="168">
                  <c:v>35863829.139434718</c:v>
                </c:pt>
                <c:pt idx="169">
                  <c:v>35959950.934520468</c:v>
                </c:pt>
                <c:pt idx="170">
                  <c:v>36055283.33468429</c:v>
                </c:pt>
                <c:pt idx="171">
                  <c:v>36150162.931027502</c:v>
                </c:pt>
                <c:pt idx="172">
                  <c:v>36246429.584044546</c:v>
                </c:pt>
                <c:pt idx="173">
                  <c:v>36341716.9688702</c:v>
                </c:pt>
                <c:pt idx="174">
                  <c:v>36433169.264891371</c:v>
                </c:pt>
                <c:pt idx="175">
                  <c:v>36527834.115283139</c:v>
                </c:pt>
                <c:pt idx="176">
                  <c:v>36622509.553356849</c:v>
                </c:pt>
                <c:pt idx="177">
                  <c:v>36716163.490370326</c:v>
                </c:pt>
                <c:pt idx="178">
                  <c:v>36808998.464764506</c:v>
                </c:pt>
                <c:pt idx="179">
                  <c:v>36899420.328633651</c:v>
                </c:pt>
                <c:pt idx="180">
                  <c:v>36992561.327418156</c:v>
                </c:pt>
                <c:pt idx="181">
                  <c:v>37084448.061016232</c:v>
                </c:pt>
              </c:numCache>
            </c:numRef>
          </c:yVal>
          <c:smooth val="1"/>
        </c:ser>
        <c:dLbls>
          <c:showLegendKey val="0"/>
          <c:showVal val="0"/>
          <c:showCatName val="0"/>
          <c:showSerName val="0"/>
          <c:showPercent val="0"/>
          <c:showBubbleSize val="0"/>
        </c:dLbls>
        <c:axId val="73675904"/>
        <c:axId val="73677824"/>
      </c:scatterChart>
      <c:valAx>
        <c:axId val="73675904"/>
        <c:scaling>
          <c:orientation val="minMax"/>
          <c:max val="1.4000000000000005E-2"/>
          <c:min val="0"/>
        </c:scaling>
        <c:delete val="0"/>
        <c:axPos val="b"/>
        <c:majorGridlines/>
        <c:title>
          <c:tx>
            <c:rich>
              <a:bodyPr/>
              <a:lstStyle/>
              <a:p>
                <a:pPr>
                  <a:defRPr sz="1400"/>
                </a:pPr>
                <a:r>
                  <a:rPr lang="en-US" sz="1400" dirty="0"/>
                  <a:t>True Strain</a:t>
                </a:r>
              </a:p>
            </c:rich>
          </c:tx>
          <c:layout>
            <c:manualLayout>
              <c:xMode val="edge"/>
              <c:yMode val="edge"/>
              <c:x val="0.50969939304461964"/>
              <c:y val="0.95413241184561359"/>
            </c:manualLayout>
          </c:layout>
          <c:overlay val="0"/>
        </c:title>
        <c:numFmt formatCode="General" sourceLinked="1"/>
        <c:majorTickMark val="out"/>
        <c:minorTickMark val="none"/>
        <c:tickLblPos val="nextTo"/>
        <c:txPr>
          <a:bodyPr/>
          <a:lstStyle/>
          <a:p>
            <a:pPr>
              <a:defRPr sz="1400"/>
            </a:pPr>
            <a:endParaRPr lang="en-US"/>
          </a:p>
        </c:txPr>
        <c:crossAx val="73677824"/>
        <c:crosses val="autoZero"/>
        <c:crossBetween val="midCat"/>
      </c:valAx>
      <c:valAx>
        <c:axId val="73677824"/>
        <c:scaling>
          <c:orientation val="minMax"/>
          <c:max val="100000000"/>
          <c:min val="0"/>
        </c:scaling>
        <c:delete val="0"/>
        <c:axPos val="l"/>
        <c:majorGridlines/>
        <c:title>
          <c:tx>
            <c:rich>
              <a:bodyPr rot="-5400000" vert="horz"/>
              <a:lstStyle/>
              <a:p>
                <a:pPr>
                  <a:defRPr sz="1400"/>
                </a:pPr>
                <a:r>
                  <a:rPr lang="en-US" sz="1400"/>
                  <a:t>True Stress (MPa)</a:t>
                </a:r>
              </a:p>
            </c:rich>
          </c:tx>
          <c:layout>
            <c:manualLayout>
              <c:xMode val="edge"/>
              <c:yMode val="edge"/>
              <c:x val="4.3022879715793105E-2"/>
              <c:y val="0.32422937551313691"/>
            </c:manualLayout>
          </c:layout>
          <c:overlay val="0"/>
        </c:title>
        <c:numFmt formatCode="General" sourceLinked="1"/>
        <c:majorTickMark val="out"/>
        <c:minorTickMark val="none"/>
        <c:tickLblPos val="nextTo"/>
        <c:txPr>
          <a:bodyPr/>
          <a:lstStyle/>
          <a:p>
            <a:pPr>
              <a:defRPr sz="1400"/>
            </a:pPr>
            <a:endParaRPr lang="en-US"/>
          </a:p>
        </c:txPr>
        <c:crossAx val="73675904"/>
        <c:crosses val="autoZero"/>
        <c:crossBetween val="midCat"/>
        <c:dispUnits>
          <c:builtInUnit val="millions"/>
        </c:dispUnits>
      </c:valAx>
    </c:plotArea>
    <c:legend>
      <c:legendPos val="r"/>
      <c:layout>
        <c:manualLayout>
          <c:xMode val="edge"/>
          <c:yMode val="edge"/>
          <c:x val="0.60225626093613249"/>
          <c:y val="2.6243128436905166E-2"/>
          <c:w val="0.35586258748906446"/>
          <c:h val="0.27449093490291138"/>
        </c:manualLayout>
      </c:layout>
      <c:overlay val="0"/>
      <c:spPr>
        <a:solidFill>
          <a:schemeClr val="bg1"/>
        </a:solidFill>
        <a:ln>
          <a:solidFill>
            <a:sysClr val="windowText" lastClr="000000"/>
          </a:solidFill>
        </a:ln>
      </c:spPr>
      <c:txPr>
        <a:bodyPr/>
        <a:lstStyle/>
        <a:p>
          <a:pPr>
            <a:defRPr sz="1400"/>
          </a:pPr>
          <a:endParaRPr lang="en-US"/>
        </a:p>
      </c:txPr>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1077354913969092"/>
          <c:y val="2.23900801601138E-2"/>
          <c:w val="0.86170326625838556"/>
          <c:h val="0.85370456261460526"/>
        </c:manualLayout>
      </c:layout>
      <c:scatterChart>
        <c:scatterStyle val="lineMarker"/>
        <c:varyColors val="0"/>
        <c:ser>
          <c:idx val="0"/>
          <c:order val="0"/>
          <c:tx>
            <c:v>Unheated (Trial 1)</c:v>
          </c:tx>
          <c:spPr>
            <a:ln w="12700">
              <a:solidFill>
                <a:srgbClr val="1F497D">
                  <a:lumMod val="75000"/>
                </a:srgbClr>
              </a:solidFill>
            </a:ln>
          </c:spPr>
          <c:marker>
            <c:symbol val="square"/>
            <c:size val="3"/>
          </c:marker>
          <c:xVal>
            <c:numRef>
              <c:f>Sheet1!$E$3:$E$5190</c:f>
              <c:numCache>
                <c:formatCode>General</c:formatCode>
                <c:ptCount val="5188"/>
                <c:pt idx="0">
                  <c:v>0</c:v>
                </c:pt>
                <c:pt idx="1">
                  <c:v>2.0127993914129828E-6</c:v>
                </c:pt>
                <c:pt idx="2">
                  <c:v>8.0512024277303358E-7</c:v>
                </c:pt>
                <c:pt idx="3">
                  <c:v>-2.0128034426715044E-6</c:v>
                </c:pt>
                <c:pt idx="4">
                  <c:v>-7.2461113542771495E-6</c:v>
                </c:pt>
                <c:pt idx="5">
                  <c:v>-1.2076881427365069E-5</c:v>
                </c:pt>
                <c:pt idx="6">
                  <c:v>-1.4492275214953503E-5</c:v>
                </c:pt>
                <c:pt idx="7">
                  <c:v>-1.5297407774068431E-5</c:v>
                </c:pt>
                <c:pt idx="8">
                  <c:v>-1.4089709178596321E-5</c:v>
                </c:pt>
                <c:pt idx="9">
                  <c:v>-1.2479446653426773E-5</c:v>
                </c:pt>
                <c:pt idx="10">
                  <c:v>-1.0869186721309481E-5</c:v>
                </c:pt>
                <c:pt idx="11">
                  <c:v>-9.6614934737786733E-6</c:v>
                </c:pt>
                <c:pt idx="12">
                  <c:v>-7.6486746356431366E-6</c:v>
                </c:pt>
                <c:pt idx="13">
                  <c:v>-6.4409852774943882E-6</c:v>
                </c:pt>
                <c:pt idx="14">
                  <c:v>-7.2461113542771495E-6</c:v>
                </c:pt>
                <c:pt idx="15">
                  <c:v>-8.8563654523072282E-6</c:v>
                </c:pt>
                <c:pt idx="16">
                  <c:v>-7.6486746356431366E-6</c:v>
                </c:pt>
                <c:pt idx="17">
                  <c:v>-4.4281729217524809E-6</c:v>
                </c:pt>
                <c:pt idx="18">
                  <c:v>-1.610242430093472E-6</c:v>
                </c:pt>
                <c:pt idx="19">
                  <c:v>-4.0256036446862439E-7</c:v>
                </c:pt>
                <c:pt idx="20">
                  <c:v>0</c:v>
                </c:pt>
                <c:pt idx="21">
                  <c:v>-8.0512089088113767E-7</c:v>
                </c:pt>
                <c:pt idx="22">
                  <c:v>-8.0512089088113767E-7</c:v>
                </c:pt>
                <c:pt idx="23">
                  <c:v>1.2076801209666831E-6</c:v>
                </c:pt>
                <c:pt idx="24">
                  <c:v>3.2204770815657677E-6</c:v>
                </c:pt>
                <c:pt idx="25">
                  <c:v>5.23326999059937E-6</c:v>
                </c:pt>
                <c:pt idx="26">
                  <c:v>7.6486161338669085E-6</c:v>
                </c:pt>
                <c:pt idx="27">
                  <c:v>1.0063956443251559E-5</c:v>
                </c:pt>
                <c:pt idx="28">
                  <c:v>1.1271624410246604E-5</c:v>
                </c:pt>
                <c:pt idx="29">
                  <c:v>1.1271624410246604E-5</c:v>
                </c:pt>
                <c:pt idx="30">
                  <c:v>1.1674180075068518E-5</c:v>
                </c:pt>
                <c:pt idx="31">
                  <c:v>1.2076735578061441E-5</c:v>
                </c:pt>
                <c:pt idx="32">
                  <c:v>1.0063956443251559E-5</c:v>
                </c:pt>
                <c:pt idx="33">
                  <c:v>7.2460588485278495E-6</c:v>
                </c:pt>
                <c:pt idx="34">
                  <c:v>6.0383860199735092E-6</c:v>
                </c:pt>
                <c:pt idx="35">
                  <c:v>5.23326999059937E-6</c:v>
                </c:pt>
                <c:pt idx="36">
                  <c:v>5.23326999059937E-6</c:v>
                </c:pt>
                <c:pt idx="37">
                  <c:v>5.6358280864239348E-6</c:v>
                </c:pt>
                <c:pt idx="38">
                  <c:v>4.8307117329437446E-6</c:v>
                </c:pt>
                <c:pt idx="39">
                  <c:v>4.4281533132349108E-6</c:v>
                </c:pt>
                <c:pt idx="40">
                  <c:v>6.4409437914702631E-6</c:v>
                </c:pt>
                <c:pt idx="41">
                  <c:v>8.4537302186103154E-6</c:v>
                </c:pt>
                <c:pt idx="42">
                  <c:v>8.85628701779285E-6</c:v>
                </c:pt>
                <c:pt idx="43">
                  <c:v>8.4537302186103154E-6</c:v>
                </c:pt>
                <c:pt idx="44">
                  <c:v>8.4537302186103154E-6</c:v>
                </c:pt>
                <c:pt idx="45">
                  <c:v>1.0063956443251559E-5</c:v>
                </c:pt>
                <c:pt idx="46">
                  <c:v>1.247929091878148E-5</c:v>
                </c:pt>
                <c:pt idx="47">
                  <c:v>1.5699727811392337E-5</c:v>
                </c:pt>
                <c:pt idx="48">
                  <c:v>1.8115048674704165E-5</c:v>
                </c:pt>
                <c:pt idx="49">
                  <c:v>1.7309942368389902E-5</c:v>
                </c:pt>
                <c:pt idx="50">
                  <c:v>1.4492065192067325E-5</c:v>
                </c:pt>
                <c:pt idx="51">
                  <c:v>1.2076735578061441E-5</c:v>
                </c:pt>
                <c:pt idx="52">
                  <c:v>1.0466512594227243E-5</c:v>
                </c:pt>
                <c:pt idx="53">
                  <c:v>8.0511732573757107E-6</c:v>
                </c:pt>
                <c:pt idx="54">
                  <c:v>6.0383860199735092E-6</c:v>
                </c:pt>
                <c:pt idx="55">
                  <c:v>5.6358280864239348E-6</c:v>
                </c:pt>
                <c:pt idx="56">
                  <c:v>6.843501401136358E-6</c:v>
                </c:pt>
                <c:pt idx="57">
                  <c:v>7.6486161338669085E-6</c:v>
                </c:pt>
                <c:pt idx="58">
                  <c:v>8.4537302186103154E-6</c:v>
                </c:pt>
                <c:pt idx="59">
                  <c:v>8.85628701779285E-6</c:v>
                </c:pt>
                <c:pt idx="60">
                  <c:v>8.85628701779285E-6</c:v>
                </c:pt>
                <c:pt idx="61">
                  <c:v>8.85628701779285E-6</c:v>
                </c:pt>
                <c:pt idx="62">
                  <c:v>8.0511732573757107E-6</c:v>
                </c:pt>
                <c:pt idx="63">
                  <c:v>6.0383860199735092E-6</c:v>
                </c:pt>
                <c:pt idx="64">
                  <c:v>2.0127993914129828E-6</c:v>
                </c:pt>
                <c:pt idx="65">
                  <c:v>-2.8179259542160494E-6</c:v>
                </c:pt>
                <c:pt idx="66">
                  <c:v>-7.2461113542771495E-6</c:v>
                </c:pt>
                <c:pt idx="67">
                  <c:v>-1.0466622143370741E-5</c:v>
                </c:pt>
                <c:pt idx="68">
                  <c:v>-1.328457759183789E-5</c:v>
                </c:pt>
                <c:pt idx="69">
                  <c:v>-1.6102540981311312E-5</c:v>
                </c:pt>
                <c:pt idx="70">
                  <c:v>-2.1335922629453311E-5</c:v>
                </c:pt>
                <c:pt idx="71">
                  <c:v>-2.7374473948830962E-5</c:v>
                </c:pt>
                <c:pt idx="72">
                  <c:v>-3.1802768091415318E-5</c:v>
                </c:pt>
                <c:pt idx="73">
                  <c:v>-3.3815635548001278E-5</c:v>
                </c:pt>
                <c:pt idx="74">
                  <c:v>-3.3815635548001278E-5</c:v>
                </c:pt>
                <c:pt idx="75">
                  <c:v>-3.421820952542637E-5</c:v>
                </c:pt>
                <c:pt idx="76">
                  <c:v>-3.6633656793808793E-5</c:v>
                </c:pt>
                <c:pt idx="77">
                  <c:v>-4.065941520649619E-5</c:v>
                </c:pt>
                <c:pt idx="78">
                  <c:v>-4.4685189825868725E-5</c:v>
                </c:pt>
                <c:pt idx="79">
                  <c:v>-4.8308400840289047E-5</c:v>
                </c:pt>
                <c:pt idx="80">
                  <c:v>-5.1126462927481557E-5</c:v>
                </c:pt>
                <c:pt idx="81">
                  <c:v>-5.2334206253044514E-5</c:v>
                </c:pt>
                <c:pt idx="82">
                  <c:v>-5.1931624982414943E-5</c:v>
                </c:pt>
                <c:pt idx="83">
                  <c:v>-4.9918721060560841E-5</c:v>
                </c:pt>
                <c:pt idx="84">
                  <c:v>-4.9918721060560841E-5</c:v>
                </c:pt>
                <c:pt idx="85">
                  <c:v>-5.3944532956059334E-5</c:v>
                </c:pt>
                <c:pt idx="86">
                  <c:v>-5.9178112650164074E-5</c:v>
                </c:pt>
                <c:pt idx="87">
                  <c:v>-6.280137617597768E-5</c:v>
                </c:pt>
                <c:pt idx="88">
                  <c:v>-6.4411719734657605E-5</c:v>
                </c:pt>
                <c:pt idx="89">
                  <c:v>-6.6022065886659083E-5</c:v>
                </c:pt>
                <c:pt idx="90">
                  <c:v>-6.7229827202431949E-5</c:v>
                </c:pt>
                <c:pt idx="91">
                  <c:v>-6.8035002223292793E-5</c:v>
                </c:pt>
                <c:pt idx="92">
                  <c:v>-6.8840177892460933E-5</c:v>
                </c:pt>
                <c:pt idx="93">
                  <c:v>-7.004794261184733E-5</c:v>
                </c:pt>
                <c:pt idx="94">
                  <c:v>-7.2060887052339105E-5</c:v>
                </c:pt>
                <c:pt idx="95">
                  <c:v>-7.2866065963170598E-5</c:v>
                </c:pt>
                <c:pt idx="96">
                  <c:v>-7.2060887052339105E-5</c:v>
                </c:pt>
                <c:pt idx="97">
                  <c:v>-7.2463476426715788E-5</c:v>
                </c:pt>
                <c:pt idx="98">
                  <c:v>-7.2866065963170598E-5</c:v>
                </c:pt>
                <c:pt idx="99">
                  <c:v>-7.1255708789930985E-5</c:v>
                </c:pt>
                <c:pt idx="100">
                  <c:v>-6.9242765970216208E-5</c:v>
                </c:pt>
                <c:pt idx="101">
                  <c:v>-6.7229827202431949E-5</c:v>
                </c:pt>
                <c:pt idx="102">
                  <c:v>-6.5216892486451015E-5</c:v>
                </c:pt>
                <c:pt idx="103">
                  <c:v>-6.5216892486451015E-5</c:v>
                </c:pt>
                <c:pt idx="104">
                  <c:v>-6.7229827202431949E-5</c:v>
                </c:pt>
                <c:pt idx="105">
                  <c:v>-6.8437589976893967E-5</c:v>
                </c:pt>
                <c:pt idx="106">
                  <c:v>-7.004794261184733E-5</c:v>
                </c:pt>
                <c:pt idx="107">
                  <c:v>-7.2463476426715788E-5</c:v>
                </c:pt>
                <c:pt idx="108">
                  <c:v>-7.528160658532899E-5</c:v>
                </c:pt>
                <c:pt idx="109">
                  <c:v>-7.528160658532899E-5</c:v>
                </c:pt>
                <c:pt idx="110">
                  <c:v>-7.4879016076401751E-5</c:v>
                </c:pt>
                <c:pt idx="111">
                  <c:v>-7.6891970241609202E-5</c:v>
                </c:pt>
                <c:pt idx="112">
                  <c:v>-8.172307677035688E-5</c:v>
                </c:pt>
                <c:pt idx="113">
                  <c:v>-8.6956801848084241E-5</c:v>
                </c:pt>
                <c:pt idx="114">
                  <c:v>-9.1385359847186764E-5</c:v>
                </c:pt>
                <c:pt idx="115">
                  <c:v>-9.5813937458502291E-5</c:v>
                </c:pt>
                <c:pt idx="116">
                  <c:v>-9.9437333728235791E-5</c:v>
                </c:pt>
                <c:pt idx="117">
                  <c:v>-1.0064513540237523E-4</c:v>
                </c:pt>
                <c:pt idx="118">
                  <c:v>-1.0104773628452228E-4</c:v>
                </c:pt>
                <c:pt idx="119">
                  <c:v>-1.0306074312701734E-4</c:v>
                </c:pt>
                <c:pt idx="120">
                  <c:v>-1.0748937244409014E-4</c:v>
                </c:pt>
                <c:pt idx="121">
                  <c:v>-1.1272323237750459E-4</c:v>
                </c:pt>
                <c:pt idx="122">
                  <c:v>-1.1835972755649187E-4</c:v>
                </c:pt>
                <c:pt idx="123">
                  <c:v>-1.2319103442503041E-4</c:v>
                </c:pt>
                <c:pt idx="124">
                  <c:v>-1.2600930754433221E-4</c:v>
                </c:pt>
                <c:pt idx="125">
                  <c:v>-1.2761975289279635E-4</c:v>
                </c:pt>
                <c:pt idx="126">
                  <c:v>-1.304380384934816E-4</c:v>
                </c:pt>
                <c:pt idx="127">
                  <c:v>-1.3245110449967422E-4</c:v>
                </c:pt>
                <c:pt idx="128">
                  <c:v>-1.3285371818724958E-4</c:v>
                </c:pt>
                <c:pt idx="129">
                  <c:v>-1.3285371818724958E-4</c:v>
                </c:pt>
                <c:pt idx="130">
                  <c:v>-1.3204849097419631E-4</c:v>
                </c:pt>
                <c:pt idx="131">
                  <c:v>-1.2923020083490961E-4</c:v>
                </c:pt>
                <c:pt idx="132">
                  <c:v>-1.2681452989437263E-4</c:v>
                </c:pt>
                <c:pt idx="133">
                  <c:v>-1.2560669661240025E-4</c:v>
                </c:pt>
                <c:pt idx="134">
                  <c:v>-1.2560669661240025E-4</c:v>
                </c:pt>
                <c:pt idx="135">
                  <c:v>-1.2641191863824901E-4</c:v>
                </c:pt>
                <c:pt idx="136">
                  <c:v>-1.2761975289279635E-4</c:v>
                </c:pt>
                <c:pt idx="137">
                  <c:v>-1.284249765397156E-4</c:v>
                </c:pt>
                <c:pt idx="138">
                  <c:v>-1.2761975289279635E-4</c:v>
                </c:pt>
                <c:pt idx="139">
                  <c:v>-1.2641191863824901E-4</c:v>
                </c:pt>
                <c:pt idx="140">
                  <c:v>-1.2520408584256362E-4</c:v>
                </c:pt>
                <c:pt idx="141">
                  <c:v>-1.2520408584256362E-4</c:v>
                </c:pt>
                <c:pt idx="142">
                  <c:v>-1.2560669661240025E-4</c:v>
                </c:pt>
                <c:pt idx="143">
                  <c:v>-1.2439886478928726E-4</c:v>
                </c:pt>
                <c:pt idx="144">
                  <c:v>-1.2117798705986511E-4</c:v>
                </c:pt>
                <c:pt idx="145">
                  <c:v>-1.1835972755649187E-4</c:v>
                </c:pt>
                <c:pt idx="146">
                  <c:v>-1.1715190448646202E-4</c:v>
                </c:pt>
                <c:pt idx="147">
                  <c:v>-1.18762335570725E-4</c:v>
                </c:pt>
                <c:pt idx="148">
                  <c:v>-1.21983205519626E-4</c:v>
                </c:pt>
                <c:pt idx="149">
                  <c:v>-1.2399625450573633E-4</c:v>
                </c:pt>
                <c:pt idx="150">
                  <c:v>-1.2399625450573633E-4</c:v>
                </c:pt>
                <c:pt idx="151">
                  <c:v>-1.2600930754433221E-4</c:v>
                </c:pt>
                <c:pt idx="152">
                  <c:v>-1.284249765397156E-4</c:v>
                </c:pt>
                <c:pt idx="153">
                  <c:v>-1.284249765397156E-4</c:v>
                </c:pt>
                <c:pt idx="154">
                  <c:v>-1.2520408584256362E-4</c:v>
                </c:pt>
                <c:pt idx="155">
                  <c:v>-1.2117798705986511E-4</c:v>
                </c:pt>
                <c:pt idx="156">
                  <c:v>-1.1916494374705151E-4</c:v>
                </c:pt>
                <c:pt idx="157">
                  <c:v>-1.2037276924848046E-4</c:v>
                </c:pt>
                <c:pt idx="158">
                  <c:v>-1.2359364438439146E-4</c:v>
                </c:pt>
                <c:pt idx="159">
                  <c:v>-1.2520408584256362E-4</c:v>
                </c:pt>
                <c:pt idx="160">
                  <c:v>-1.2480147523493326E-4</c:v>
                </c:pt>
                <c:pt idx="161">
                  <c:v>-1.2480147523493326E-4</c:v>
                </c:pt>
                <c:pt idx="162">
                  <c:v>-1.2641191863824901E-4</c:v>
                </c:pt>
                <c:pt idx="163">
                  <c:v>-1.2963281322570701E-4</c:v>
                </c:pt>
                <c:pt idx="164">
                  <c:v>-1.3204849097419631E-4</c:v>
                </c:pt>
                <c:pt idx="165">
                  <c:v>-1.3285371818724958E-4</c:v>
                </c:pt>
                <c:pt idx="166">
                  <c:v>-1.308406513705698E-4</c:v>
                </c:pt>
                <c:pt idx="167">
                  <c:v>-1.280223646352077E-4</c:v>
                </c:pt>
                <c:pt idx="168">
                  <c:v>-1.2721714131259181E-4</c:v>
                </c:pt>
                <c:pt idx="169">
                  <c:v>-1.2641191863824901E-4</c:v>
                </c:pt>
                <c:pt idx="170">
                  <c:v>-1.2641191863824901E-4</c:v>
                </c:pt>
                <c:pt idx="171">
                  <c:v>-1.2721714131259181E-4</c:v>
                </c:pt>
                <c:pt idx="172">
                  <c:v>-1.2882758860620889E-4</c:v>
                </c:pt>
                <c:pt idx="173">
                  <c:v>-1.2963281322570701E-4</c:v>
                </c:pt>
                <c:pt idx="174">
                  <c:v>-1.2761975289279635E-4</c:v>
                </c:pt>
                <c:pt idx="175">
                  <c:v>-1.2600930754433221E-4</c:v>
                </c:pt>
                <c:pt idx="176">
                  <c:v>-1.2641191863824901E-4</c:v>
                </c:pt>
                <c:pt idx="177">
                  <c:v>-1.2761975289279635E-4</c:v>
                </c:pt>
                <c:pt idx="178">
                  <c:v>-1.2721714131259181E-4</c:v>
                </c:pt>
                <c:pt idx="179">
                  <c:v>-1.2520408584256362E-4</c:v>
                </c:pt>
                <c:pt idx="180">
                  <c:v>-1.2439886478928726E-4</c:v>
                </c:pt>
                <c:pt idx="181">
                  <c:v>-1.2399625450573633E-4</c:v>
                </c:pt>
                <c:pt idx="182">
                  <c:v>-1.2399625450573633E-4</c:v>
                </c:pt>
                <c:pt idx="183">
                  <c:v>-1.2359364438439146E-4</c:v>
                </c:pt>
                <c:pt idx="184">
                  <c:v>-1.223858149927034E-4</c:v>
                </c:pt>
                <c:pt idx="185">
                  <c:v>-1.223858149927034E-4</c:v>
                </c:pt>
                <c:pt idx="186">
                  <c:v>-1.2399625450573633E-4</c:v>
                </c:pt>
                <c:pt idx="187">
                  <c:v>-1.2480147523493326E-4</c:v>
                </c:pt>
                <c:pt idx="188">
                  <c:v>-1.2399625450573633E-4</c:v>
                </c:pt>
                <c:pt idx="189">
                  <c:v>-1.2359364438439146E-4</c:v>
                </c:pt>
                <c:pt idx="190">
                  <c:v>-1.2399625450573633E-4</c:v>
                </c:pt>
                <c:pt idx="191">
                  <c:v>-1.2600930754433221E-4</c:v>
                </c:pt>
                <c:pt idx="192">
                  <c:v>-1.2923020083490961E-4</c:v>
                </c:pt>
                <c:pt idx="193">
                  <c:v>-1.3285371818724958E-4</c:v>
                </c:pt>
                <c:pt idx="194">
                  <c:v>-1.3526940371653986E-4</c:v>
                </c:pt>
                <c:pt idx="195">
                  <c:v>-1.3486678905637556E-4</c:v>
                </c:pt>
                <c:pt idx="196">
                  <c:v>-1.3285371818724958E-4</c:v>
                </c:pt>
                <c:pt idx="197">
                  <c:v>-1.3164587761092708E-4</c:v>
                </c:pt>
                <c:pt idx="198">
                  <c:v>-1.3365894604858334E-4</c:v>
                </c:pt>
                <c:pt idx="199">
                  <c:v>-1.3526940371653986E-4</c:v>
                </c:pt>
                <c:pt idx="200">
                  <c:v>-1.3365894604858334E-4</c:v>
                </c:pt>
                <c:pt idx="201">
                  <c:v>-1.3003542577849021E-4</c:v>
                </c:pt>
                <c:pt idx="202">
                  <c:v>-1.284249765397156E-4</c:v>
                </c:pt>
                <c:pt idx="203">
                  <c:v>-1.2882758860620889E-4</c:v>
                </c:pt>
                <c:pt idx="204">
                  <c:v>-1.2963281322570701E-4</c:v>
                </c:pt>
                <c:pt idx="205">
                  <c:v>-1.3003542577849021E-4</c:v>
                </c:pt>
                <c:pt idx="206">
                  <c:v>-1.2963281322570701E-4</c:v>
                </c:pt>
                <c:pt idx="207">
                  <c:v>-1.2923020083490961E-4</c:v>
                </c:pt>
                <c:pt idx="208">
                  <c:v>-1.3003542577849021E-4</c:v>
                </c:pt>
                <c:pt idx="209">
                  <c:v>-1.3124326440964426E-4</c:v>
                </c:pt>
                <c:pt idx="210">
                  <c:v>-1.308406513705698E-4</c:v>
                </c:pt>
                <c:pt idx="211">
                  <c:v>-1.3003542577849021E-4</c:v>
                </c:pt>
                <c:pt idx="212">
                  <c:v>-1.308406513705698E-4</c:v>
                </c:pt>
                <c:pt idx="213">
                  <c:v>-1.3204849097419631E-4</c:v>
                </c:pt>
                <c:pt idx="214">
                  <c:v>-1.3325633203681192E-4</c:v>
                </c:pt>
                <c:pt idx="215">
                  <c:v>-1.340615602224527E-4</c:v>
                </c:pt>
                <c:pt idx="216">
                  <c:v>-1.3164587761092708E-4</c:v>
                </c:pt>
                <c:pt idx="217">
                  <c:v>-1.2923020083490961E-4</c:v>
                </c:pt>
                <c:pt idx="218">
                  <c:v>-1.2882758860620889E-4</c:v>
                </c:pt>
                <c:pt idx="219">
                  <c:v>-1.2963281322570701E-4</c:v>
                </c:pt>
                <c:pt idx="220">
                  <c:v>-1.304380384934816E-4</c:v>
                </c:pt>
                <c:pt idx="221">
                  <c:v>-1.2963281322570701E-4</c:v>
                </c:pt>
                <c:pt idx="222">
                  <c:v>-1.280223646352077E-4</c:v>
                </c:pt>
                <c:pt idx="223">
                  <c:v>-1.2681452989437263E-4</c:v>
                </c:pt>
                <c:pt idx="224">
                  <c:v>-1.2480147523493326E-4</c:v>
                </c:pt>
                <c:pt idx="225">
                  <c:v>-1.2399625450573633E-4</c:v>
                </c:pt>
                <c:pt idx="226">
                  <c:v>-1.2681452989437263E-4</c:v>
                </c:pt>
                <c:pt idx="227">
                  <c:v>-1.3003542577849021E-4</c:v>
                </c:pt>
                <c:pt idx="228">
                  <c:v>-1.304380384934816E-4</c:v>
                </c:pt>
                <c:pt idx="229">
                  <c:v>-1.3003542577849021E-4</c:v>
                </c:pt>
                <c:pt idx="230">
                  <c:v>-1.308406513705698E-4</c:v>
                </c:pt>
                <c:pt idx="231">
                  <c:v>-1.3003542577849021E-4</c:v>
                </c:pt>
                <c:pt idx="232">
                  <c:v>-1.2641191863824901E-4</c:v>
                </c:pt>
                <c:pt idx="233">
                  <c:v>-1.22788424627764E-4</c:v>
                </c:pt>
                <c:pt idx="234">
                  <c:v>-1.2158059620875401E-4</c:v>
                </c:pt>
                <c:pt idx="235">
                  <c:v>-1.2037276924848046E-4</c:v>
                </c:pt>
                <c:pt idx="236">
                  <c:v>-1.195675520853605E-4</c:v>
                </c:pt>
                <c:pt idx="237">
                  <c:v>-1.18762335570725E-4</c:v>
                </c:pt>
                <c:pt idx="238">
                  <c:v>-1.1916494374705151E-4</c:v>
                </c:pt>
                <c:pt idx="239">
                  <c:v>-1.2117798705986511E-4</c:v>
                </c:pt>
                <c:pt idx="240">
                  <c:v>-1.2480147523493326E-4</c:v>
                </c:pt>
                <c:pt idx="241">
                  <c:v>-1.2882758860620889E-4</c:v>
                </c:pt>
                <c:pt idx="242">
                  <c:v>-1.3245110449967422E-4</c:v>
                </c:pt>
                <c:pt idx="243">
                  <c:v>-1.3245110449967422E-4</c:v>
                </c:pt>
                <c:pt idx="244">
                  <c:v>-1.3003542577849021E-4</c:v>
                </c:pt>
                <c:pt idx="245">
                  <c:v>-1.2963281322570701E-4</c:v>
                </c:pt>
                <c:pt idx="246">
                  <c:v>-1.308406513705698E-4</c:v>
                </c:pt>
                <c:pt idx="247">
                  <c:v>-1.3124326440964426E-4</c:v>
                </c:pt>
                <c:pt idx="248">
                  <c:v>-1.3003542577849021E-4</c:v>
                </c:pt>
                <c:pt idx="249">
                  <c:v>-1.2882758860620889E-4</c:v>
                </c:pt>
                <c:pt idx="250">
                  <c:v>-1.2761975289279635E-4</c:v>
                </c:pt>
                <c:pt idx="251">
                  <c:v>-1.2681452989437263E-4</c:v>
                </c:pt>
                <c:pt idx="252">
                  <c:v>-1.2641191863824901E-4</c:v>
                </c:pt>
                <c:pt idx="253">
                  <c:v>-1.284249765397156E-4</c:v>
                </c:pt>
                <c:pt idx="254">
                  <c:v>-1.308406513705698E-4</c:v>
                </c:pt>
                <c:pt idx="255">
                  <c:v>-1.3204849097419631E-4</c:v>
                </c:pt>
                <c:pt idx="256">
                  <c:v>-1.3003542577849021E-4</c:v>
                </c:pt>
                <c:pt idx="257">
                  <c:v>-1.284249765397156E-4</c:v>
                </c:pt>
                <c:pt idx="258">
                  <c:v>-1.2882758860620889E-4</c:v>
                </c:pt>
                <c:pt idx="259">
                  <c:v>-1.3164587761092708E-4</c:v>
                </c:pt>
                <c:pt idx="260">
                  <c:v>-1.3365894604858334E-4</c:v>
                </c:pt>
                <c:pt idx="261">
                  <c:v>-1.3204849097419631E-4</c:v>
                </c:pt>
                <c:pt idx="262">
                  <c:v>-1.3003542577849021E-4</c:v>
                </c:pt>
                <c:pt idx="263">
                  <c:v>-1.284249765397156E-4</c:v>
                </c:pt>
                <c:pt idx="264">
                  <c:v>-1.2721714131259181E-4</c:v>
                </c:pt>
                <c:pt idx="265">
                  <c:v>-1.2641191863824901E-4</c:v>
                </c:pt>
                <c:pt idx="266">
                  <c:v>-1.2600930754433221E-4</c:v>
                </c:pt>
                <c:pt idx="267">
                  <c:v>-1.2560669661240025E-4</c:v>
                </c:pt>
                <c:pt idx="268">
                  <c:v>-1.2600930754433221E-4</c:v>
                </c:pt>
                <c:pt idx="269">
                  <c:v>-1.2600930754433221E-4</c:v>
                </c:pt>
                <c:pt idx="270">
                  <c:v>-1.2520408584256362E-4</c:v>
                </c:pt>
                <c:pt idx="271">
                  <c:v>-1.2480147523493326E-4</c:v>
                </c:pt>
                <c:pt idx="272">
                  <c:v>-1.2480147523493326E-4</c:v>
                </c:pt>
                <c:pt idx="273">
                  <c:v>-1.2399625450573633E-4</c:v>
                </c:pt>
                <c:pt idx="274">
                  <c:v>-1.22788424627764E-4</c:v>
                </c:pt>
                <c:pt idx="275">
                  <c:v>-1.2359364438439146E-4</c:v>
                </c:pt>
                <c:pt idx="276">
                  <c:v>-1.2480147523493326E-4</c:v>
                </c:pt>
                <c:pt idx="277">
                  <c:v>-1.2641191863824901E-4</c:v>
                </c:pt>
                <c:pt idx="278">
                  <c:v>-1.2681452989437263E-4</c:v>
                </c:pt>
                <c:pt idx="279">
                  <c:v>-1.2641191863824901E-4</c:v>
                </c:pt>
                <c:pt idx="280">
                  <c:v>-1.2600930754433221E-4</c:v>
                </c:pt>
                <c:pt idx="281">
                  <c:v>-1.2399625450573633E-4</c:v>
                </c:pt>
                <c:pt idx="282">
                  <c:v>-1.2158059620875401E-4</c:v>
                </c:pt>
                <c:pt idx="283">
                  <c:v>-1.195675520853605E-4</c:v>
                </c:pt>
                <c:pt idx="284">
                  <c:v>-1.1916494374705151E-4</c:v>
                </c:pt>
                <c:pt idx="285">
                  <c:v>-1.195675520853605E-4</c:v>
                </c:pt>
                <c:pt idx="286">
                  <c:v>-1.18762335570725E-4</c:v>
                </c:pt>
                <c:pt idx="287">
                  <c:v>-1.1674929712071176E-4</c:v>
                </c:pt>
                <c:pt idx="288">
                  <c:v>-1.1473626272290281E-4</c:v>
                </c:pt>
                <c:pt idx="289">
                  <c:v>-1.1352844402947782E-4</c:v>
                </c:pt>
                <c:pt idx="290">
                  <c:v>-1.1272323237750459E-4</c:v>
                </c:pt>
                <c:pt idx="291">
                  <c:v>-1.1272323237750459E-4</c:v>
                </c:pt>
                <c:pt idx="292">
                  <c:v>-1.1393105009849076E-4</c:v>
                </c:pt>
                <c:pt idx="293">
                  <c:v>-1.1513886927830241E-4</c:v>
                </c:pt>
                <c:pt idx="294">
                  <c:v>-1.159440828752669E-4</c:v>
                </c:pt>
                <c:pt idx="295">
                  <c:v>-1.1835972755649187E-4</c:v>
                </c:pt>
                <c:pt idx="296">
                  <c:v>-1.223858149927034E-4</c:v>
                </c:pt>
                <c:pt idx="297">
                  <c:v>-1.2399625450573633E-4</c:v>
                </c:pt>
                <c:pt idx="298">
                  <c:v>-1.2439886478928726E-4</c:v>
                </c:pt>
                <c:pt idx="299">
                  <c:v>-1.2600930754433221E-4</c:v>
                </c:pt>
                <c:pt idx="300">
                  <c:v>-1.2641191863824901E-4</c:v>
                </c:pt>
                <c:pt idx="301">
                  <c:v>-1.2600930754433221E-4</c:v>
                </c:pt>
                <c:pt idx="302">
                  <c:v>-1.2480147523493326E-4</c:v>
                </c:pt>
                <c:pt idx="303">
                  <c:v>-1.21983205519626E-4</c:v>
                </c:pt>
                <c:pt idx="304">
                  <c:v>-1.2037276924848046E-4</c:v>
                </c:pt>
                <c:pt idx="305">
                  <c:v>-1.2077537807307049E-4</c:v>
                </c:pt>
                <c:pt idx="306">
                  <c:v>-1.22788424627764E-4</c:v>
                </c:pt>
                <c:pt idx="307">
                  <c:v>-1.2641191863824901E-4</c:v>
                </c:pt>
                <c:pt idx="308">
                  <c:v>-1.3003542577849021E-4</c:v>
                </c:pt>
                <c:pt idx="309">
                  <c:v>-1.3124326440964426E-4</c:v>
                </c:pt>
                <c:pt idx="310">
                  <c:v>-1.308406513705698E-4</c:v>
                </c:pt>
                <c:pt idx="311">
                  <c:v>-1.2963281322570701E-4</c:v>
                </c:pt>
                <c:pt idx="312">
                  <c:v>-1.2681452989437263E-4</c:v>
                </c:pt>
                <c:pt idx="313">
                  <c:v>-1.22788424627764E-4</c:v>
                </c:pt>
                <c:pt idx="314">
                  <c:v>-1.1916494374705151E-4</c:v>
                </c:pt>
                <c:pt idx="315">
                  <c:v>-1.159440828752669E-4</c:v>
                </c:pt>
                <c:pt idx="316">
                  <c:v>-1.1312583812244539E-4</c:v>
                </c:pt>
                <c:pt idx="317">
                  <c:v>-1.123206267947658E-4</c:v>
                </c:pt>
                <c:pt idx="318">
                  <c:v>-1.1312583812244539E-4</c:v>
                </c:pt>
                <c:pt idx="319">
                  <c:v>-1.1433365632970648E-4</c:v>
                </c:pt>
                <c:pt idx="320">
                  <c:v>-1.1554147599579399E-4</c:v>
                </c:pt>
                <c:pt idx="321">
                  <c:v>-1.1795711970446293E-4</c:v>
                </c:pt>
                <c:pt idx="322">
                  <c:v>-1.2158059620875401E-4</c:v>
                </c:pt>
                <c:pt idx="323">
                  <c:v>-1.2439886478928726E-4</c:v>
                </c:pt>
                <c:pt idx="324">
                  <c:v>-1.2480147523493326E-4</c:v>
                </c:pt>
                <c:pt idx="325">
                  <c:v>-1.2319103442503041E-4</c:v>
                </c:pt>
                <c:pt idx="326">
                  <c:v>-1.2117798705986511E-4</c:v>
                </c:pt>
                <c:pt idx="327">
                  <c:v>-1.1997016058587369E-4</c:v>
                </c:pt>
                <c:pt idx="328">
                  <c:v>-1.2037276924848046E-4</c:v>
                </c:pt>
                <c:pt idx="329">
                  <c:v>-1.2158059620875401E-4</c:v>
                </c:pt>
                <c:pt idx="330">
                  <c:v>-1.22788424627764E-4</c:v>
                </c:pt>
                <c:pt idx="331">
                  <c:v>-1.2359364438439146E-4</c:v>
                </c:pt>
                <c:pt idx="332">
                  <c:v>-1.2359364438439146E-4</c:v>
                </c:pt>
                <c:pt idx="333">
                  <c:v>-1.2359364438439146E-4</c:v>
                </c:pt>
                <c:pt idx="334">
                  <c:v>-1.2439886478928726E-4</c:v>
                </c:pt>
                <c:pt idx="335">
                  <c:v>-1.2560669661240025E-4</c:v>
                </c:pt>
                <c:pt idx="336">
                  <c:v>-1.2520408584256362E-4</c:v>
                </c:pt>
                <c:pt idx="337">
                  <c:v>-1.2359364438439146E-4</c:v>
                </c:pt>
                <c:pt idx="338">
                  <c:v>-1.22788424627764E-4</c:v>
                </c:pt>
                <c:pt idx="339">
                  <c:v>-1.2439886478928726E-4</c:v>
                </c:pt>
                <c:pt idx="340">
                  <c:v>-1.280223646352077E-4</c:v>
                </c:pt>
                <c:pt idx="341">
                  <c:v>-1.3204849097419631E-4</c:v>
                </c:pt>
                <c:pt idx="342">
                  <c:v>-1.340615602224527E-4</c:v>
                </c:pt>
                <c:pt idx="343">
                  <c:v>-1.340615602224527E-4</c:v>
                </c:pt>
                <c:pt idx="344">
                  <c:v>-1.3446417455830923E-4</c:v>
                </c:pt>
                <c:pt idx="345">
                  <c:v>-1.3567201853869221E-4</c:v>
                </c:pt>
                <c:pt idx="346">
                  <c:v>-1.3567201853869221E-4</c:v>
                </c:pt>
                <c:pt idx="347">
                  <c:v>-1.3526940371653986E-4</c:v>
                </c:pt>
                <c:pt idx="348">
                  <c:v>-1.3446417455830923E-4</c:v>
                </c:pt>
                <c:pt idx="349">
                  <c:v>-1.3486678905637556E-4</c:v>
                </c:pt>
                <c:pt idx="350">
                  <c:v>-1.340615602224527E-4</c:v>
                </c:pt>
                <c:pt idx="351">
                  <c:v>-1.340615602224527E-4</c:v>
                </c:pt>
                <c:pt idx="352">
                  <c:v>-1.3486678905637556E-4</c:v>
                </c:pt>
                <c:pt idx="353">
                  <c:v>-1.340615602224527E-4</c:v>
                </c:pt>
                <c:pt idx="354">
                  <c:v>-1.3285371818724958E-4</c:v>
                </c:pt>
                <c:pt idx="355">
                  <c:v>-1.3245110449967422E-4</c:v>
                </c:pt>
                <c:pt idx="356">
                  <c:v>-1.3526940371653986E-4</c:v>
                </c:pt>
                <c:pt idx="357">
                  <c:v>-1.401007922816902E-4</c:v>
                </c:pt>
                <c:pt idx="358">
                  <c:v>-1.4332173095993989E-4</c:v>
                </c:pt>
                <c:pt idx="359">
                  <c:v>-1.4452958563892273E-4</c:v>
                </c:pt>
                <c:pt idx="360">
                  <c:v>-1.4614006081358261E-4</c:v>
                </c:pt>
                <c:pt idx="361">
                  <c:v>-1.4895839861034206E-4</c:v>
                </c:pt>
                <c:pt idx="362">
                  <c:v>-1.5056888091751679E-4</c:v>
                </c:pt>
                <c:pt idx="363">
                  <c:v>-1.5177674435004059E-4</c:v>
                </c:pt>
                <c:pt idx="364">
                  <c:v>-1.5217936581845979E-4</c:v>
                </c:pt>
                <c:pt idx="365">
                  <c:v>-1.5177674435004059E-4</c:v>
                </c:pt>
                <c:pt idx="366">
                  <c:v>-1.5137412304383607E-4</c:v>
                </c:pt>
                <c:pt idx="367">
                  <c:v>-1.5298460924150013E-4</c:v>
                </c:pt>
                <c:pt idx="368">
                  <c:v>-1.5540034340124124E-4</c:v>
                </c:pt>
                <c:pt idx="369">
                  <c:v>-1.5741345965887893E-4</c:v>
                </c:pt>
                <c:pt idx="370">
                  <c:v>-1.5862133135875243E-4</c:v>
                </c:pt>
                <c:pt idx="371">
                  <c:v>-1.5741345965887893E-4</c:v>
                </c:pt>
                <c:pt idx="372">
                  <c:v>-1.5499772063609621E-4</c:v>
                </c:pt>
                <c:pt idx="373">
                  <c:v>-1.5177674435004059E-4</c:v>
                </c:pt>
                <c:pt idx="374">
                  <c:v>-1.4614006081358261E-4</c:v>
                </c:pt>
                <c:pt idx="375">
                  <c:v>-1.3768509508138135E-4</c:v>
                </c:pt>
                <c:pt idx="376">
                  <c:v>-1.3285371818724958E-4</c:v>
                </c:pt>
                <c:pt idx="377">
                  <c:v>-1.3285371818724958E-4</c:v>
                </c:pt>
                <c:pt idx="378">
                  <c:v>-1.3325633203681192E-4</c:v>
                </c:pt>
                <c:pt idx="379">
                  <c:v>-1.3365894604858334E-4</c:v>
                </c:pt>
                <c:pt idx="380">
                  <c:v>-1.3526940371653986E-4</c:v>
                </c:pt>
                <c:pt idx="381">
                  <c:v>-1.3728247944862288E-4</c:v>
                </c:pt>
                <c:pt idx="382">
                  <c:v>-1.3768509508138135E-4</c:v>
                </c:pt>
                <c:pt idx="383">
                  <c:v>-1.3808771087612804E-4</c:v>
                </c:pt>
                <c:pt idx="384">
                  <c:v>-1.3929555923318786E-4</c:v>
                </c:pt>
                <c:pt idx="385">
                  <c:v>-1.401007922816902E-4</c:v>
                </c:pt>
                <c:pt idx="386">
                  <c:v>-1.401007922816902E-4</c:v>
                </c:pt>
                <c:pt idx="387">
                  <c:v>-1.401007922816902E-4</c:v>
                </c:pt>
                <c:pt idx="388">
                  <c:v>-1.3889294295214212E-4</c:v>
                </c:pt>
                <c:pt idx="389">
                  <c:v>-1.3808771087612804E-4</c:v>
                </c:pt>
                <c:pt idx="390">
                  <c:v>-1.3808771087612804E-4</c:v>
                </c:pt>
                <c:pt idx="391">
                  <c:v>-1.3929555923318786E-4</c:v>
                </c:pt>
                <c:pt idx="392">
                  <c:v>-1.4090602597870418E-4</c:v>
                </c:pt>
                <c:pt idx="393">
                  <c:v>-1.4171126032400921E-4</c:v>
                </c:pt>
                <c:pt idx="394">
                  <c:v>-1.4130864307025108E-4</c:v>
                </c:pt>
                <c:pt idx="395">
                  <c:v>-1.401007922816902E-4</c:v>
                </c:pt>
                <c:pt idx="396">
                  <c:v>-1.384903268330851E-4</c:v>
                </c:pt>
                <c:pt idx="397">
                  <c:v>-1.3889294295214212E-4</c:v>
                </c:pt>
                <c:pt idx="398">
                  <c:v>-1.3969817567644429E-4</c:v>
                </c:pt>
                <c:pt idx="399">
                  <c:v>-1.401007922816902E-4</c:v>
                </c:pt>
                <c:pt idx="400">
                  <c:v>-1.401007922816902E-4</c:v>
                </c:pt>
                <c:pt idx="401">
                  <c:v>-1.401007922816902E-4</c:v>
                </c:pt>
                <c:pt idx="402">
                  <c:v>-1.3889294295214212E-4</c:v>
                </c:pt>
                <c:pt idx="403">
                  <c:v>-1.3647724866951508E-4</c:v>
                </c:pt>
                <c:pt idx="404">
                  <c:v>-1.3325633203681192E-4</c:v>
                </c:pt>
                <c:pt idx="405">
                  <c:v>-1.2882758860620889E-4</c:v>
                </c:pt>
                <c:pt idx="406">
                  <c:v>-1.2359364438439146E-4</c:v>
                </c:pt>
                <c:pt idx="407">
                  <c:v>-1.1674929712071176E-4</c:v>
                </c:pt>
                <c:pt idx="408">
                  <c:v>-1.0990499670180072E-4</c:v>
                </c:pt>
                <c:pt idx="409">
                  <c:v>-1.046711515184666E-4</c:v>
                </c:pt>
                <c:pt idx="410">
                  <c:v>-1.01852938535301E-4</c:v>
                </c:pt>
                <c:pt idx="411">
                  <c:v>-1.0064513540237523E-4</c:v>
                </c:pt>
                <c:pt idx="412">
                  <c:v>-9.8632133422504097E-5</c:v>
                </c:pt>
                <c:pt idx="413">
                  <c:v>-9.5008740070435133E-5</c:v>
                </c:pt>
                <c:pt idx="414">
                  <c:v>-9.0580166024878405E-5</c:v>
                </c:pt>
                <c:pt idx="415">
                  <c:v>-8.6151611591613747E-5</c:v>
                </c:pt>
                <c:pt idx="416">
                  <c:v>-8.3333450799899441E-5</c:v>
                </c:pt>
                <c:pt idx="417">
                  <c:v>-8.2528263460909549E-5</c:v>
                </c:pt>
                <c:pt idx="418">
                  <c:v>-8.2930857049363506E-5</c:v>
                </c:pt>
                <c:pt idx="419">
                  <c:v>-8.2528263460909549E-5</c:v>
                </c:pt>
                <c:pt idx="420">
                  <c:v>-8.0112705334225726E-5</c:v>
                </c:pt>
                <c:pt idx="421">
                  <c:v>-7.8502336491275668E-5</c:v>
                </c:pt>
                <c:pt idx="422">
                  <c:v>-8.0515297950081651E-5</c:v>
                </c:pt>
                <c:pt idx="423">
                  <c:v>-8.3736044712405828E-5</c:v>
                </c:pt>
                <c:pt idx="424">
                  <c:v>-8.4943827422639454E-5</c:v>
                </c:pt>
                <c:pt idx="425">
                  <c:v>-8.4138638787105229E-5</c:v>
                </c:pt>
                <c:pt idx="426">
                  <c:v>-8.2528263460909549E-5</c:v>
                </c:pt>
                <c:pt idx="427">
                  <c:v>-8.0515297950081651E-5</c:v>
                </c:pt>
                <c:pt idx="428">
                  <c:v>-7.8099744685711274E-5</c:v>
                </c:pt>
                <c:pt idx="429">
                  <c:v>-7.7294561560933709E-5</c:v>
                </c:pt>
                <c:pt idx="430">
                  <c:v>-7.528160658532899E-5</c:v>
                </c:pt>
                <c:pt idx="431">
                  <c:v>-7.1255708789930985E-5</c:v>
                </c:pt>
                <c:pt idx="432">
                  <c:v>-6.8840177892460933E-5</c:v>
                </c:pt>
                <c:pt idx="433">
                  <c:v>-6.8437589976893967E-5</c:v>
                </c:pt>
                <c:pt idx="434">
                  <c:v>-6.9242765970216208E-5</c:v>
                </c:pt>
                <c:pt idx="435">
                  <c:v>-7.1255708789930985E-5</c:v>
                </c:pt>
                <c:pt idx="436">
                  <c:v>-7.2060887052339105E-5</c:v>
                </c:pt>
                <c:pt idx="437">
                  <c:v>-7.2060887052339105E-5</c:v>
                </c:pt>
                <c:pt idx="438">
                  <c:v>-7.2866065963170598E-5</c:v>
                </c:pt>
                <c:pt idx="439">
                  <c:v>-7.3671245522204652E-5</c:v>
                </c:pt>
                <c:pt idx="440">
                  <c:v>-7.2866065963170598E-5</c:v>
                </c:pt>
                <c:pt idx="441">
                  <c:v>-7.0853119901899452E-5</c:v>
                </c:pt>
                <c:pt idx="442">
                  <c:v>-6.8437589976893967E-5</c:v>
                </c:pt>
                <c:pt idx="443">
                  <c:v>-6.8437589976893967E-5</c:v>
                </c:pt>
                <c:pt idx="444">
                  <c:v>-6.8840177892460933E-5</c:v>
                </c:pt>
                <c:pt idx="445">
                  <c:v>-6.9242765970216208E-5</c:v>
                </c:pt>
                <c:pt idx="446">
                  <c:v>-7.004794261184733E-5</c:v>
                </c:pt>
                <c:pt idx="447">
                  <c:v>-7.004794261184733E-5</c:v>
                </c:pt>
                <c:pt idx="448">
                  <c:v>-6.9242765970216208E-5</c:v>
                </c:pt>
                <c:pt idx="449">
                  <c:v>-6.9645354210048596E-5</c:v>
                </c:pt>
                <c:pt idx="450">
                  <c:v>-7.0450531175834632E-5</c:v>
                </c:pt>
                <c:pt idx="451">
                  <c:v>-7.004794261184733E-5</c:v>
                </c:pt>
                <c:pt idx="452">
                  <c:v>-6.9242765970216208E-5</c:v>
                </c:pt>
                <c:pt idx="453">
                  <c:v>-7.004794261184733E-5</c:v>
                </c:pt>
                <c:pt idx="454">
                  <c:v>-7.2866065963170598E-5</c:v>
                </c:pt>
                <c:pt idx="455">
                  <c:v>-7.4073835544895283E-5</c:v>
                </c:pt>
                <c:pt idx="456">
                  <c:v>-7.3671245522204652E-5</c:v>
                </c:pt>
                <c:pt idx="457">
                  <c:v>-7.3268655661592799E-5</c:v>
                </c:pt>
                <c:pt idx="458">
                  <c:v>-7.2866065963170598E-5</c:v>
                </c:pt>
                <c:pt idx="459">
                  <c:v>-7.2866065963170598E-5</c:v>
                </c:pt>
                <c:pt idx="460">
                  <c:v>-7.4476425729553549E-5</c:v>
                </c:pt>
                <c:pt idx="461">
                  <c:v>-7.6891970241609202E-5</c:v>
                </c:pt>
                <c:pt idx="462">
                  <c:v>-7.7697153042338051E-5</c:v>
                </c:pt>
                <c:pt idx="463">
                  <c:v>-7.6489379084475405E-5</c:v>
                </c:pt>
                <c:pt idx="464">
                  <c:v>-7.528160658532899E-5</c:v>
                </c:pt>
                <c:pt idx="465">
                  <c:v>-7.4879016076401751E-5</c:v>
                </c:pt>
                <c:pt idx="466">
                  <c:v>-7.5684197256224473E-5</c:v>
                </c:pt>
                <c:pt idx="467">
                  <c:v>-7.8099744685711274E-5</c:v>
                </c:pt>
                <c:pt idx="468">
                  <c:v>-7.8099744685711274E-5</c:v>
                </c:pt>
                <c:pt idx="469">
                  <c:v>-7.528160658532899E-5</c:v>
                </c:pt>
                <c:pt idx="470">
                  <c:v>-7.4073835544895283E-5</c:v>
                </c:pt>
                <c:pt idx="471">
                  <c:v>-7.4879016076401751E-5</c:v>
                </c:pt>
                <c:pt idx="472">
                  <c:v>-7.528160658532899E-5</c:v>
                </c:pt>
                <c:pt idx="473">
                  <c:v>-7.5684197256224473E-5</c:v>
                </c:pt>
                <c:pt idx="474">
                  <c:v>-7.6489379084475405E-5</c:v>
                </c:pt>
                <c:pt idx="475">
                  <c:v>-7.6489379084475405E-5</c:v>
                </c:pt>
                <c:pt idx="476">
                  <c:v>-7.528160658532899E-5</c:v>
                </c:pt>
                <c:pt idx="477">
                  <c:v>-7.3671245522204652E-5</c:v>
                </c:pt>
                <c:pt idx="478">
                  <c:v>-7.3268655661592799E-5</c:v>
                </c:pt>
                <c:pt idx="479">
                  <c:v>-7.3268655661592799E-5</c:v>
                </c:pt>
                <c:pt idx="480">
                  <c:v>-7.3671245522204652E-5</c:v>
                </c:pt>
                <c:pt idx="481">
                  <c:v>-7.6891970241609202E-5</c:v>
                </c:pt>
                <c:pt idx="482">
                  <c:v>-8.0917890728129355E-5</c:v>
                </c:pt>
                <c:pt idx="483">
                  <c:v>-8.3333450799899441E-5</c:v>
                </c:pt>
                <c:pt idx="484">
                  <c:v>-8.4943827422639454E-5</c:v>
                </c:pt>
                <c:pt idx="485">
                  <c:v>-8.6956801848084241E-5</c:v>
                </c:pt>
                <c:pt idx="486">
                  <c:v>-8.9372376507157344E-5</c:v>
                </c:pt>
                <c:pt idx="487">
                  <c:v>-9.1787957001356545E-5</c:v>
                </c:pt>
                <c:pt idx="488">
                  <c:v>-9.4203543330599214E-5</c:v>
                </c:pt>
                <c:pt idx="489">
                  <c:v>-9.5008740070435133E-5</c:v>
                </c:pt>
                <c:pt idx="490">
                  <c:v>-9.5411338683370369E-5</c:v>
                </c:pt>
                <c:pt idx="491">
                  <c:v>-9.5813937458502291E-5</c:v>
                </c:pt>
                <c:pt idx="492">
                  <c:v>-9.4606141619474443E-5</c:v>
                </c:pt>
                <c:pt idx="493">
                  <c:v>-9.0580166024878405E-5</c:v>
                </c:pt>
                <c:pt idx="494">
                  <c:v>-8.6151611591613747E-5</c:v>
                </c:pt>
                <c:pt idx="495">
                  <c:v>-8.3333450799899441E-5</c:v>
                </c:pt>
                <c:pt idx="496">
                  <c:v>-8.2125670034648035E-5</c:v>
                </c:pt>
                <c:pt idx="497">
                  <c:v>-8.172307677035688E-5</c:v>
                </c:pt>
                <c:pt idx="498">
                  <c:v>-8.172307677035688E-5</c:v>
                </c:pt>
                <c:pt idx="499">
                  <c:v>-8.3333450799899441E-5</c:v>
                </c:pt>
                <c:pt idx="500">
                  <c:v>-8.6151611591613747E-5</c:v>
                </c:pt>
                <c:pt idx="501">
                  <c:v>-8.7761992752775333E-5</c:v>
                </c:pt>
                <c:pt idx="502">
                  <c:v>-8.856718430579943E-5</c:v>
                </c:pt>
                <c:pt idx="503">
                  <c:v>-8.7359397219332664E-5</c:v>
                </c:pt>
                <c:pt idx="504">
                  <c:v>-8.4541233023886756E-5</c:v>
                </c:pt>
                <c:pt idx="505">
                  <c:v>-8.0917890728129355E-5</c:v>
                </c:pt>
                <c:pt idx="506">
                  <c:v>-7.9710112880339781E-5</c:v>
                </c:pt>
                <c:pt idx="507">
                  <c:v>-8.0917890728129355E-5</c:v>
                </c:pt>
                <c:pt idx="508">
                  <c:v>-8.3333450799899441E-5</c:v>
                </c:pt>
                <c:pt idx="509">
                  <c:v>-8.4943827422639454E-5</c:v>
                </c:pt>
                <c:pt idx="510">
                  <c:v>-8.4541233023886756E-5</c:v>
                </c:pt>
                <c:pt idx="511">
                  <c:v>-8.2930857049363506E-5</c:v>
                </c:pt>
                <c:pt idx="512">
                  <c:v>-8.3333450799899441E-5</c:v>
                </c:pt>
                <c:pt idx="513">
                  <c:v>-8.534642198358541E-5</c:v>
                </c:pt>
                <c:pt idx="514">
                  <c:v>-8.6554206638807694E-5</c:v>
                </c:pt>
                <c:pt idx="515">
                  <c:v>-8.6554206638807694E-5</c:v>
                </c:pt>
                <c:pt idx="516">
                  <c:v>-8.6151611591613747E-5</c:v>
                </c:pt>
                <c:pt idx="517">
                  <c:v>-8.6151611591613747E-5</c:v>
                </c:pt>
                <c:pt idx="518">
                  <c:v>-8.4541233023886756E-5</c:v>
                </c:pt>
                <c:pt idx="519">
                  <c:v>-8.2528263460909549E-5</c:v>
                </c:pt>
                <c:pt idx="520">
                  <c:v>-8.2125670034648035E-5</c:v>
                </c:pt>
                <c:pt idx="521">
                  <c:v>-8.2528263460909549E-5</c:v>
                </c:pt>
                <c:pt idx="522">
                  <c:v>-8.2125670034648035E-5</c:v>
                </c:pt>
                <c:pt idx="523">
                  <c:v>-8.172307677035688E-5</c:v>
                </c:pt>
                <c:pt idx="524">
                  <c:v>-8.172307677035688E-5</c:v>
                </c:pt>
                <c:pt idx="525">
                  <c:v>-7.9307520588534281E-5</c:v>
                </c:pt>
                <c:pt idx="526">
                  <c:v>-7.5684197256224473E-5</c:v>
                </c:pt>
                <c:pt idx="527">
                  <c:v>-7.4476425729553549E-5</c:v>
                </c:pt>
                <c:pt idx="528">
                  <c:v>-7.528160658532899E-5</c:v>
                </c:pt>
                <c:pt idx="529">
                  <c:v>-7.5684197256224473E-5</c:v>
                </c:pt>
                <c:pt idx="530">
                  <c:v>-7.528160658532899E-5</c:v>
                </c:pt>
                <c:pt idx="531">
                  <c:v>-7.4476425729553549E-5</c:v>
                </c:pt>
                <c:pt idx="532">
                  <c:v>-7.2866065963170598E-5</c:v>
                </c:pt>
                <c:pt idx="533">
                  <c:v>-7.0450531175834632E-5</c:v>
                </c:pt>
                <c:pt idx="534">
                  <c:v>-6.8840177892460933E-5</c:v>
                </c:pt>
                <c:pt idx="535">
                  <c:v>-6.9645354210048596E-5</c:v>
                </c:pt>
                <c:pt idx="536">
                  <c:v>-7.1255708789930985E-5</c:v>
                </c:pt>
                <c:pt idx="537">
                  <c:v>-7.3671245522204652E-5</c:v>
                </c:pt>
                <c:pt idx="538">
                  <c:v>-7.4879016076401751E-5</c:v>
                </c:pt>
                <c:pt idx="539">
                  <c:v>-7.6086788089310204E-5</c:v>
                </c:pt>
                <c:pt idx="540">
                  <c:v>-7.7697153042338051E-5</c:v>
                </c:pt>
                <c:pt idx="541">
                  <c:v>-7.890492845892033E-5</c:v>
                </c:pt>
                <c:pt idx="542">
                  <c:v>-7.8099744685711274E-5</c:v>
                </c:pt>
                <c:pt idx="543">
                  <c:v>-7.6489379084475405E-5</c:v>
                </c:pt>
                <c:pt idx="544">
                  <c:v>-7.5684197256224473E-5</c:v>
                </c:pt>
                <c:pt idx="545">
                  <c:v>-7.6489379084475405E-5</c:v>
                </c:pt>
                <c:pt idx="546">
                  <c:v>-7.7294561560933709E-5</c:v>
                </c:pt>
                <c:pt idx="547">
                  <c:v>-7.7294561560933709E-5</c:v>
                </c:pt>
                <c:pt idx="548">
                  <c:v>-7.6891970241609202E-5</c:v>
                </c:pt>
                <c:pt idx="549">
                  <c:v>-7.6489379084475405E-5</c:v>
                </c:pt>
                <c:pt idx="550">
                  <c:v>-7.8099744685711274E-5</c:v>
                </c:pt>
                <c:pt idx="551">
                  <c:v>-8.0515297950081651E-5</c:v>
                </c:pt>
                <c:pt idx="552">
                  <c:v>-8.4541233023886756E-5</c:v>
                </c:pt>
                <c:pt idx="553">
                  <c:v>-8.856718430579943E-5</c:v>
                </c:pt>
                <c:pt idx="554">
                  <c:v>-9.1787957001356545E-5</c:v>
                </c:pt>
                <c:pt idx="555">
                  <c:v>-9.1385359847186764E-5</c:v>
                </c:pt>
                <c:pt idx="556">
                  <c:v>-8.856718430579943E-5</c:v>
                </c:pt>
                <c:pt idx="557">
                  <c:v>-8.5749016706613762E-5</c:v>
                </c:pt>
                <c:pt idx="558">
                  <c:v>-8.3333450799899441E-5</c:v>
                </c:pt>
                <c:pt idx="559">
                  <c:v>-8.1320483668146997E-5</c:v>
                </c:pt>
                <c:pt idx="560">
                  <c:v>-7.890492845892033E-5</c:v>
                </c:pt>
                <c:pt idx="561">
                  <c:v>-7.6891970241609202E-5</c:v>
                </c:pt>
                <c:pt idx="562">
                  <c:v>-7.6891970241609202E-5</c:v>
                </c:pt>
                <c:pt idx="563">
                  <c:v>-7.890492845892033E-5</c:v>
                </c:pt>
                <c:pt idx="564">
                  <c:v>-8.1320483668146997E-5</c:v>
                </c:pt>
                <c:pt idx="565">
                  <c:v>-8.2528263460909549E-5</c:v>
                </c:pt>
                <c:pt idx="566">
                  <c:v>-8.3333450799899441E-5</c:v>
                </c:pt>
                <c:pt idx="567">
                  <c:v>-8.4943827422639454E-5</c:v>
                </c:pt>
                <c:pt idx="568">
                  <c:v>-8.4943827422639454E-5</c:v>
                </c:pt>
                <c:pt idx="569">
                  <c:v>-8.1320483668146997E-5</c:v>
                </c:pt>
                <c:pt idx="570">
                  <c:v>-7.6891970241609202E-5</c:v>
                </c:pt>
                <c:pt idx="571">
                  <c:v>-7.528160658532899E-5</c:v>
                </c:pt>
                <c:pt idx="572">
                  <c:v>-7.4476425729553549E-5</c:v>
                </c:pt>
                <c:pt idx="573">
                  <c:v>-7.3268655661592799E-5</c:v>
                </c:pt>
                <c:pt idx="574">
                  <c:v>-7.2060887052339105E-5</c:v>
                </c:pt>
                <c:pt idx="575">
                  <c:v>-7.2866065963170598E-5</c:v>
                </c:pt>
                <c:pt idx="576">
                  <c:v>-7.4879016076401751E-5</c:v>
                </c:pt>
                <c:pt idx="577">
                  <c:v>-7.6489379084475405E-5</c:v>
                </c:pt>
                <c:pt idx="578">
                  <c:v>-7.6891970241609202E-5</c:v>
                </c:pt>
                <c:pt idx="579">
                  <c:v>-7.6086788089310204E-5</c:v>
                </c:pt>
                <c:pt idx="580">
                  <c:v>-7.4879016076401751E-5</c:v>
                </c:pt>
                <c:pt idx="581">
                  <c:v>-7.4073835544895283E-5</c:v>
                </c:pt>
                <c:pt idx="582">
                  <c:v>-7.3671245522204652E-5</c:v>
                </c:pt>
                <c:pt idx="583">
                  <c:v>-7.3268655661592799E-5</c:v>
                </c:pt>
                <c:pt idx="584">
                  <c:v>-7.3268655661592799E-5</c:v>
                </c:pt>
                <c:pt idx="585">
                  <c:v>-7.1658297840151587E-5</c:v>
                </c:pt>
                <c:pt idx="586">
                  <c:v>-6.8035002223292793E-5</c:v>
                </c:pt>
                <c:pt idx="587">
                  <c:v>-6.6022065886659083E-5</c:v>
                </c:pt>
                <c:pt idx="588">
                  <c:v>-6.6022065886659083E-5</c:v>
                </c:pt>
                <c:pt idx="589">
                  <c:v>-6.7229827202431949E-5</c:v>
                </c:pt>
                <c:pt idx="590">
                  <c:v>-6.6424652829766387E-5</c:v>
                </c:pt>
                <c:pt idx="591">
                  <c:v>-6.5619479105517056E-5</c:v>
                </c:pt>
                <c:pt idx="592">
                  <c:v>-6.7229827202431949E-5</c:v>
                </c:pt>
                <c:pt idx="593">
                  <c:v>-6.9645354210048596E-5</c:v>
                </c:pt>
                <c:pt idx="594">
                  <c:v>-7.004794261184733E-5</c:v>
                </c:pt>
                <c:pt idx="595">
                  <c:v>-6.8437589976893967E-5</c:v>
                </c:pt>
                <c:pt idx="596">
                  <c:v>-6.7229827202431949E-5</c:v>
                </c:pt>
                <c:pt idx="597">
                  <c:v>-6.8840177892460933E-5</c:v>
                </c:pt>
                <c:pt idx="598">
                  <c:v>-7.2463476426715788E-5</c:v>
                </c:pt>
                <c:pt idx="599">
                  <c:v>-7.4879016076401751E-5</c:v>
                </c:pt>
                <c:pt idx="600">
                  <c:v>-7.6086788089310204E-5</c:v>
                </c:pt>
                <c:pt idx="601">
                  <c:v>-7.7697153042338051E-5</c:v>
                </c:pt>
                <c:pt idx="602">
                  <c:v>-7.8099744685711274E-5</c:v>
                </c:pt>
                <c:pt idx="603">
                  <c:v>-7.6891970241609202E-5</c:v>
                </c:pt>
                <c:pt idx="604">
                  <c:v>-7.528160658532899E-5</c:v>
                </c:pt>
                <c:pt idx="605">
                  <c:v>-7.4073835544895283E-5</c:v>
                </c:pt>
                <c:pt idx="606">
                  <c:v>-7.4073835544895283E-5</c:v>
                </c:pt>
                <c:pt idx="607">
                  <c:v>-7.6489379084475405E-5</c:v>
                </c:pt>
                <c:pt idx="608">
                  <c:v>-7.8099744685711274E-5</c:v>
                </c:pt>
                <c:pt idx="609">
                  <c:v>-7.6891970241609202E-5</c:v>
                </c:pt>
                <c:pt idx="610">
                  <c:v>-7.528160658532899E-5</c:v>
                </c:pt>
                <c:pt idx="611">
                  <c:v>-7.4476425729553549E-5</c:v>
                </c:pt>
                <c:pt idx="612">
                  <c:v>-7.6086788089310204E-5</c:v>
                </c:pt>
                <c:pt idx="613">
                  <c:v>-7.9710112880339781E-5</c:v>
                </c:pt>
                <c:pt idx="614">
                  <c:v>-8.2528263460909549E-5</c:v>
                </c:pt>
                <c:pt idx="615">
                  <c:v>-8.4138638787105229E-5</c:v>
                </c:pt>
                <c:pt idx="616">
                  <c:v>-8.6151611591613747E-5</c:v>
                </c:pt>
                <c:pt idx="617">
                  <c:v>-8.9372376507157344E-5</c:v>
                </c:pt>
                <c:pt idx="618">
                  <c:v>-9.2593151796171864E-5</c:v>
                </c:pt>
                <c:pt idx="619">
                  <c:v>-9.3398347239215493E-5</c:v>
                </c:pt>
                <c:pt idx="620">
                  <c:v>-9.4203543330599214E-5</c:v>
                </c:pt>
                <c:pt idx="621">
                  <c:v>-9.5008740070435133E-5</c:v>
                </c:pt>
                <c:pt idx="622">
                  <c:v>-9.2995749436595667E-5</c:v>
                </c:pt>
                <c:pt idx="623">
                  <c:v>-9.0982762854990458E-5</c:v>
                </c:pt>
                <c:pt idx="624">
                  <c:v>-9.017756935696148E-5</c:v>
                </c:pt>
                <c:pt idx="625">
                  <c:v>-8.9372376507157344E-5</c:v>
                </c:pt>
                <c:pt idx="626">
                  <c:v>-8.856718430579943E-5</c:v>
                </c:pt>
                <c:pt idx="627">
                  <c:v>-8.7761992752775333E-5</c:v>
                </c:pt>
                <c:pt idx="628">
                  <c:v>-8.7761992752775333E-5</c:v>
                </c:pt>
                <c:pt idx="629">
                  <c:v>-8.6956801848084241E-5</c:v>
                </c:pt>
                <c:pt idx="630">
                  <c:v>-8.5749016706613762E-5</c:v>
                </c:pt>
                <c:pt idx="631">
                  <c:v>-8.4541233023886756E-5</c:v>
                </c:pt>
                <c:pt idx="632">
                  <c:v>-8.4943827422639454E-5</c:v>
                </c:pt>
                <c:pt idx="633">
                  <c:v>-8.3736044712405828E-5</c:v>
                </c:pt>
                <c:pt idx="634">
                  <c:v>-8.0515297950081651E-5</c:v>
                </c:pt>
                <c:pt idx="635">
                  <c:v>-7.8502336491275668E-5</c:v>
                </c:pt>
                <c:pt idx="636">
                  <c:v>-7.7294561560933709E-5</c:v>
                </c:pt>
                <c:pt idx="637">
                  <c:v>-7.7697153042338051E-5</c:v>
                </c:pt>
                <c:pt idx="638">
                  <c:v>-8.0112705334225726E-5</c:v>
                </c:pt>
                <c:pt idx="639">
                  <c:v>-8.2125670034648035E-5</c:v>
                </c:pt>
                <c:pt idx="640">
                  <c:v>-8.3333450799899441E-5</c:v>
                </c:pt>
                <c:pt idx="641">
                  <c:v>-8.2528263460909549E-5</c:v>
                </c:pt>
                <c:pt idx="642">
                  <c:v>-8.0917890728129355E-5</c:v>
                </c:pt>
                <c:pt idx="643">
                  <c:v>-7.9307520588534281E-5</c:v>
                </c:pt>
                <c:pt idx="644">
                  <c:v>-7.6489379084475405E-5</c:v>
                </c:pt>
                <c:pt idx="645">
                  <c:v>-7.2060887052339105E-5</c:v>
                </c:pt>
                <c:pt idx="646">
                  <c:v>-6.9645354210048596E-5</c:v>
                </c:pt>
                <c:pt idx="647">
                  <c:v>-7.004794261184733E-5</c:v>
                </c:pt>
                <c:pt idx="648">
                  <c:v>-7.1255708789930985E-5</c:v>
                </c:pt>
                <c:pt idx="649">
                  <c:v>-7.0853119901899452E-5</c:v>
                </c:pt>
                <c:pt idx="650">
                  <c:v>-6.8840177892460933E-5</c:v>
                </c:pt>
                <c:pt idx="651">
                  <c:v>-6.5216892486451015E-5</c:v>
                </c:pt>
                <c:pt idx="652">
                  <c:v>-6.1593620208701689E-5</c:v>
                </c:pt>
                <c:pt idx="653">
                  <c:v>-6.119103521038893E-5</c:v>
                </c:pt>
                <c:pt idx="654">
                  <c:v>-6.4814306029571997E-5</c:v>
                </c:pt>
                <c:pt idx="655">
                  <c:v>-6.8437589976893967E-5</c:v>
                </c:pt>
                <c:pt idx="656">
                  <c:v>-6.9645354210048596E-5</c:v>
                </c:pt>
                <c:pt idx="657">
                  <c:v>-7.1255708789930985E-5</c:v>
                </c:pt>
                <c:pt idx="658">
                  <c:v>-7.2866065963170598E-5</c:v>
                </c:pt>
                <c:pt idx="659">
                  <c:v>-7.3268655661592799E-5</c:v>
                </c:pt>
                <c:pt idx="660">
                  <c:v>-7.4476425729553549E-5</c:v>
                </c:pt>
                <c:pt idx="661">
                  <c:v>-7.5684197256224473E-5</c:v>
                </c:pt>
                <c:pt idx="662">
                  <c:v>-7.528160658532899E-5</c:v>
                </c:pt>
                <c:pt idx="663">
                  <c:v>-7.3268655661592799E-5</c:v>
                </c:pt>
                <c:pt idx="664">
                  <c:v>-7.2866065963170598E-5</c:v>
                </c:pt>
                <c:pt idx="665">
                  <c:v>-7.2060887052339105E-5</c:v>
                </c:pt>
                <c:pt idx="666">
                  <c:v>-7.004794261184733E-5</c:v>
                </c:pt>
                <c:pt idx="667">
                  <c:v>-6.8035002223292793E-5</c:v>
                </c:pt>
                <c:pt idx="668">
                  <c:v>-6.6827239935060944E-5</c:v>
                </c:pt>
                <c:pt idx="669">
                  <c:v>-6.6022065886659083E-5</c:v>
                </c:pt>
                <c:pt idx="670">
                  <c:v>-6.4411719734657605E-5</c:v>
                </c:pt>
                <c:pt idx="671">
                  <c:v>-6.3203961822479136E-5</c:v>
                </c:pt>
                <c:pt idx="672">
                  <c:v>-6.3203961822479136E-5</c:v>
                </c:pt>
                <c:pt idx="673">
                  <c:v>-6.4411719734657605E-5</c:v>
                </c:pt>
                <c:pt idx="674">
                  <c:v>-6.6022065886659083E-5</c:v>
                </c:pt>
                <c:pt idx="675">
                  <c:v>-6.7229827202431949E-5</c:v>
                </c:pt>
                <c:pt idx="676">
                  <c:v>-6.7229827202431949E-5</c:v>
                </c:pt>
                <c:pt idx="677">
                  <c:v>-6.7632414631768555E-5</c:v>
                </c:pt>
                <c:pt idx="678">
                  <c:v>-6.9645354210048596E-5</c:v>
                </c:pt>
                <c:pt idx="679">
                  <c:v>-7.2060887052339105E-5</c:v>
                </c:pt>
                <c:pt idx="680">
                  <c:v>-7.2866065963170598E-5</c:v>
                </c:pt>
                <c:pt idx="681">
                  <c:v>-7.2060887052339105E-5</c:v>
                </c:pt>
                <c:pt idx="682">
                  <c:v>-7.1255708789930985E-5</c:v>
                </c:pt>
                <c:pt idx="683">
                  <c:v>-6.9242765970216208E-5</c:v>
                </c:pt>
                <c:pt idx="684">
                  <c:v>-6.7632414631768555E-5</c:v>
                </c:pt>
                <c:pt idx="685">
                  <c:v>-6.6827239935060944E-5</c:v>
                </c:pt>
                <c:pt idx="686">
                  <c:v>-6.4814306029571997E-5</c:v>
                </c:pt>
                <c:pt idx="687">
                  <c:v>-6.1996205368977989E-5</c:v>
                </c:pt>
                <c:pt idx="688">
                  <c:v>-6.280137617597768E-5</c:v>
                </c:pt>
                <c:pt idx="689">
                  <c:v>-6.5619479105517056E-5</c:v>
                </c:pt>
                <c:pt idx="690">
                  <c:v>-6.7632414631768555E-5</c:v>
                </c:pt>
                <c:pt idx="691">
                  <c:v>-6.8437589976893967E-5</c:v>
                </c:pt>
                <c:pt idx="692">
                  <c:v>-6.9645354210048596E-5</c:v>
                </c:pt>
                <c:pt idx="693">
                  <c:v>-7.2463476426715788E-5</c:v>
                </c:pt>
                <c:pt idx="694">
                  <c:v>-7.4476425729553549E-5</c:v>
                </c:pt>
                <c:pt idx="695">
                  <c:v>-7.4476425729553549E-5</c:v>
                </c:pt>
                <c:pt idx="696">
                  <c:v>-7.4073835544895283E-5</c:v>
                </c:pt>
                <c:pt idx="697">
                  <c:v>-7.2060887052339105E-5</c:v>
                </c:pt>
                <c:pt idx="698">
                  <c:v>-6.9242765970216208E-5</c:v>
                </c:pt>
                <c:pt idx="699">
                  <c:v>-6.7632414631768555E-5</c:v>
                </c:pt>
                <c:pt idx="700">
                  <c:v>-6.7229827202431949E-5</c:v>
                </c:pt>
                <c:pt idx="701">
                  <c:v>-6.7229827202431949E-5</c:v>
                </c:pt>
                <c:pt idx="702">
                  <c:v>-6.6424652829766387E-5</c:v>
                </c:pt>
                <c:pt idx="703">
                  <c:v>-6.5619479105517056E-5</c:v>
                </c:pt>
                <c:pt idx="704">
                  <c:v>-6.6022065886659083E-5</c:v>
                </c:pt>
                <c:pt idx="705">
                  <c:v>-6.7229827202431949E-5</c:v>
                </c:pt>
                <c:pt idx="706">
                  <c:v>-6.9242765970216208E-5</c:v>
                </c:pt>
                <c:pt idx="707">
                  <c:v>-7.004794261184733E-5</c:v>
                </c:pt>
                <c:pt idx="708">
                  <c:v>-6.6022065886659083E-5</c:v>
                </c:pt>
                <c:pt idx="709">
                  <c:v>-5.8372944760504024E-5</c:v>
                </c:pt>
                <c:pt idx="710">
                  <c:v>-5.1931624982414943E-5</c:v>
                </c:pt>
                <c:pt idx="711">
                  <c:v>-4.7100662376852918E-5</c:v>
                </c:pt>
                <c:pt idx="712">
                  <c:v>-4.3074878033340236E-5</c:v>
                </c:pt>
                <c:pt idx="713">
                  <c:v>-4.065941520649619E-5</c:v>
                </c:pt>
                <c:pt idx="714">
                  <c:v>-3.8243958214098799E-5</c:v>
                </c:pt>
                <c:pt idx="715">
                  <c:v>-3.5828507056119778E-5</c:v>
                </c:pt>
                <c:pt idx="716">
                  <c:v>-3.5425932430319412E-5</c:v>
                </c:pt>
                <c:pt idx="717">
                  <c:v>-3.7438807179875528E-5</c:v>
                </c:pt>
                <c:pt idx="718">
                  <c:v>-3.8243958214098799E-5</c:v>
                </c:pt>
                <c:pt idx="719">
                  <c:v>-3.6633656793808793E-5</c:v>
                </c:pt>
                <c:pt idx="720">
                  <c:v>-3.3010488079126164E-5</c:v>
                </c:pt>
                <c:pt idx="721">
                  <c:v>-2.8582188588411098E-5</c:v>
                </c:pt>
                <c:pt idx="722">
                  <c:v>-2.4959049045385855E-5</c:v>
                </c:pt>
                <c:pt idx="723">
                  <c:v>-2.1335922629453311E-5</c:v>
                </c:pt>
                <c:pt idx="724">
                  <c:v>-1.972564843605591E-5</c:v>
                </c:pt>
                <c:pt idx="725">
                  <c:v>-2.2141060698632634E-5</c:v>
                </c:pt>
                <c:pt idx="726">
                  <c:v>-2.6971902726505824E-5</c:v>
                </c:pt>
                <c:pt idx="727">
                  <c:v>-3.1400195086382749E-5</c:v>
                </c:pt>
                <c:pt idx="728">
                  <c:v>-3.0997622243304078E-5</c:v>
                </c:pt>
                <c:pt idx="729">
                  <c:v>-2.7777045333330858E-5</c:v>
                </c:pt>
                <c:pt idx="730">
                  <c:v>-2.6166760767823768E-5</c:v>
                </c:pt>
                <c:pt idx="731">
                  <c:v>-2.6166760767823768E-5</c:v>
                </c:pt>
                <c:pt idx="732">
                  <c:v>-2.6971902726505824E-5</c:v>
                </c:pt>
                <c:pt idx="733">
                  <c:v>-2.5361619457505812E-5</c:v>
                </c:pt>
                <c:pt idx="734">
                  <c:v>-2.173849158301204E-5</c:v>
                </c:pt>
                <c:pt idx="735">
                  <c:v>-1.8115376835526303E-5</c:v>
                </c:pt>
                <c:pt idx="736">
                  <c:v>-1.4492275214953503E-5</c:v>
                </c:pt>
                <c:pt idx="737">
                  <c:v>-1.0869186721309481E-5</c:v>
                </c:pt>
                <c:pt idx="738">
                  <c:v>-6.4409852774943882E-6</c:v>
                </c:pt>
                <c:pt idx="739">
                  <c:v>-3.2204874529607811E-6</c:v>
                </c:pt>
                <c:pt idx="740">
                  <c:v>-2.8179259542160494E-6</c:v>
                </c:pt>
                <c:pt idx="741">
                  <c:v>-4.0256109368398814E-6</c:v>
                </c:pt>
                <c:pt idx="742">
                  <c:v>-4.0256109368398814E-6</c:v>
                </c:pt>
                <c:pt idx="743">
                  <c:v>-2.8179259542160494E-6</c:v>
                </c:pt>
                <c:pt idx="744">
                  <c:v>0</c:v>
                </c:pt>
                <c:pt idx="745">
                  <c:v>4.8307117329437446E-6</c:v>
                </c:pt>
                <c:pt idx="746">
                  <c:v>7.6486161338669085E-6</c:v>
                </c:pt>
                <c:pt idx="747">
                  <c:v>8.85628701779285E-6</c:v>
                </c:pt>
                <c:pt idx="748">
                  <c:v>8.0511732573757107E-6</c:v>
                </c:pt>
                <c:pt idx="749">
                  <c:v>6.0383860199735092E-6</c:v>
                </c:pt>
                <c:pt idx="750">
                  <c:v>3.6230359874350324E-6</c:v>
                </c:pt>
                <c:pt idx="751">
                  <c:v>2.4153587834438477E-6</c:v>
                </c:pt>
                <c:pt idx="752">
                  <c:v>2.8179180134207193E-6</c:v>
                </c:pt>
                <c:pt idx="753">
                  <c:v>3.2204770815657677E-6</c:v>
                </c:pt>
                <c:pt idx="754">
                  <c:v>4.0255947312506833E-6</c:v>
                </c:pt>
                <c:pt idx="755">
                  <c:v>4.8307117329437446E-6</c:v>
                </c:pt>
                <c:pt idx="756">
                  <c:v>4.4281533132349108E-6</c:v>
                </c:pt>
                <c:pt idx="757">
                  <c:v>2.8179180134207193E-6</c:v>
                </c:pt>
                <c:pt idx="758">
                  <c:v>1.6102398371059401E-6</c:v>
                </c:pt>
                <c:pt idx="759">
                  <c:v>1.6102398371059401E-6</c:v>
                </c:pt>
                <c:pt idx="760">
                  <c:v>4.4281533132349108E-6</c:v>
                </c:pt>
                <c:pt idx="761">
                  <c:v>9.2588436549234721E-6</c:v>
                </c:pt>
                <c:pt idx="762">
                  <c:v>1.2076735578061441E-5</c:v>
                </c:pt>
                <c:pt idx="763">
                  <c:v>1.247929091878148E-5</c:v>
                </c:pt>
                <c:pt idx="764">
                  <c:v>1.3284401114291528E-5</c:v>
                </c:pt>
                <c:pt idx="765">
                  <c:v>1.5699727811392337E-5</c:v>
                </c:pt>
                <c:pt idx="766">
                  <c:v>1.8920154332600788E-5</c:v>
                </c:pt>
                <c:pt idx="767">
                  <c:v>2.2140570482917672E-5</c:v>
                </c:pt>
                <c:pt idx="768">
                  <c:v>2.5360976261965692E-5</c:v>
                </c:pt>
                <c:pt idx="769">
                  <c:v>2.8581371670255858E-5</c:v>
                </c:pt>
                <c:pt idx="770">
                  <c:v>3.2606851346363123E-5</c:v>
                </c:pt>
                <c:pt idx="771">
                  <c:v>3.5827223420192524E-5</c:v>
                </c:pt>
                <c:pt idx="772">
                  <c:v>3.6632314818271073E-5</c:v>
                </c:pt>
                <c:pt idx="773">
                  <c:v>3.5424677478199589E-5</c:v>
                </c:pt>
                <c:pt idx="774">
                  <c:v>3.5424677478199589E-5</c:v>
                </c:pt>
                <c:pt idx="775">
                  <c:v>3.7034860274134886E-5</c:v>
                </c:pt>
                <c:pt idx="776">
                  <c:v>3.9450129606868088E-5</c:v>
                </c:pt>
                <c:pt idx="777">
                  <c:v>4.1060305921107894E-5</c:v>
                </c:pt>
                <c:pt idx="778">
                  <c:v>4.1865393106089421E-5</c:v>
                </c:pt>
                <c:pt idx="779">
                  <c:v>4.1865393106089421E-5</c:v>
                </c:pt>
                <c:pt idx="780">
                  <c:v>4.267047964268408E-5</c:v>
                </c:pt>
                <c:pt idx="781">
                  <c:v>4.3878108232491304E-5</c:v>
                </c:pt>
                <c:pt idx="782">
                  <c:v>4.508573536393351E-5</c:v>
                </c:pt>
                <c:pt idx="783">
                  <c:v>4.6695902604109292E-5</c:v>
                </c:pt>
                <c:pt idx="784">
                  <c:v>4.9111148602964086E-5</c:v>
                </c:pt>
                <c:pt idx="785">
                  <c:v>5.1526388768419842E-5</c:v>
                </c:pt>
                <c:pt idx="786">
                  <c:v>5.3539084450103198E-5</c:v>
                </c:pt>
                <c:pt idx="787">
                  <c:v>5.4746699914751848E-5</c:v>
                </c:pt>
                <c:pt idx="788">
                  <c:v>5.5954313921066977E-5</c:v>
                </c:pt>
                <c:pt idx="789">
                  <c:v>5.8369537558711523E-5</c:v>
                </c:pt>
                <c:pt idx="790">
                  <c:v>6.1187291096592844E-5</c:v>
                </c:pt>
                <c:pt idx="791">
                  <c:v>6.2394897325189738E-5</c:v>
                </c:pt>
                <c:pt idx="792">
                  <c:v>6.1589826668307819E-5</c:v>
                </c:pt>
                <c:pt idx="793">
                  <c:v>5.9979683409681442E-5</c:v>
                </c:pt>
                <c:pt idx="794">
                  <c:v>5.6759389115167669E-5</c:v>
                </c:pt>
                <c:pt idx="795">
                  <c:v>5.3941623100504594E-5</c:v>
                </c:pt>
                <c:pt idx="796">
                  <c:v>5.1526388768419842E-5</c:v>
                </c:pt>
                <c:pt idx="797">
                  <c:v>4.7903526332713475E-5</c:v>
                </c:pt>
                <c:pt idx="798">
                  <c:v>4.5890819308101285E-5</c:v>
                </c:pt>
                <c:pt idx="799">
                  <c:v>4.8708608008104931E-5</c:v>
                </c:pt>
                <c:pt idx="800">
                  <c:v>5.3136545637886328E-5</c:v>
                </c:pt>
                <c:pt idx="801">
                  <c:v>5.5954313921066977E-5</c:v>
                </c:pt>
                <c:pt idx="802">
                  <c:v>5.7161926469052345E-5</c:v>
                </c:pt>
                <c:pt idx="803">
                  <c:v>5.6356851599246633E-5</c:v>
                </c:pt>
                <c:pt idx="804">
                  <c:v>5.5551776081072715E-5</c:v>
                </c:pt>
                <c:pt idx="805">
                  <c:v>5.4746699914751848E-5</c:v>
                </c:pt>
                <c:pt idx="806">
                  <c:v>5.4746699914751848E-5</c:v>
                </c:pt>
                <c:pt idx="807">
                  <c:v>5.5149238079041734E-5</c:v>
                </c:pt>
                <c:pt idx="808">
                  <c:v>5.3941623100504594E-5</c:v>
                </c:pt>
                <c:pt idx="809">
                  <c:v>5.1928928228787733E-5</c:v>
                </c:pt>
                <c:pt idx="810">
                  <c:v>5.2331467527117787E-5</c:v>
                </c:pt>
                <c:pt idx="811">
                  <c:v>5.5954313921066977E-5</c:v>
                </c:pt>
                <c:pt idx="812">
                  <c:v>5.9979683409681442E-5</c:v>
                </c:pt>
                <c:pt idx="813">
                  <c:v>6.2797432410800744E-5</c:v>
                </c:pt>
                <c:pt idx="814">
                  <c:v>6.4005036694983581E-5</c:v>
                </c:pt>
                <c:pt idx="815">
                  <c:v>6.4407571132235698E-5</c:v>
                </c:pt>
                <c:pt idx="816">
                  <c:v>6.8432906593578771E-5</c:v>
                </c:pt>
                <c:pt idx="817">
                  <c:v>7.4873409629266853E-5</c:v>
                </c:pt>
                <c:pt idx="818">
                  <c:v>8.0106287802792091E-5</c:v>
                </c:pt>
                <c:pt idx="819">
                  <c:v>8.3326506914420075E-5</c:v>
                </c:pt>
                <c:pt idx="820">
                  <c:v>8.5741664443081546E-5</c:v>
                </c:pt>
                <c:pt idx="821">
                  <c:v>8.8156816138771393E-5</c:v>
                </c:pt>
                <c:pt idx="822">
                  <c:v>8.9766914028853277E-5</c:v>
                </c:pt>
                <c:pt idx="823">
                  <c:v>9.0571962001517533E-5</c:v>
                </c:pt>
                <c:pt idx="824">
                  <c:v>9.1779532745545368E-5</c:v>
                </c:pt>
                <c:pt idx="825">
                  <c:v>9.419466985892904E-5</c:v>
                </c:pt>
                <c:pt idx="826">
                  <c:v>9.6609801139439466E-5</c:v>
                </c:pt>
                <c:pt idx="827">
                  <c:v>9.9427446927894834E-5</c:v>
                </c:pt>
                <c:pt idx="828">
                  <c:v>1.0345264142546379E-4</c:v>
                </c:pt>
                <c:pt idx="829">
                  <c:v>1.1069795069133149E-4</c:v>
                </c:pt>
                <c:pt idx="830">
                  <c:v>1.1794320746329488E-4</c:v>
                </c:pt>
                <c:pt idx="831">
                  <c:v>1.2277334948157601E-4</c:v>
                </c:pt>
                <c:pt idx="832">
                  <c:v>1.2559092155170961E-4</c:v>
                </c:pt>
                <c:pt idx="833">
                  <c:v>1.2800597700721053E-4</c:v>
                </c:pt>
                <c:pt idx="834">
                  <c:v>1.308235343340985E-4</c:v>
                </c:pt>
                <c:pt idx="835">
                  <c:v>1.3444609637502171E-4</c:v>
                </c:pt>
                <c:pt idx="836">
                  <c:v>1.3927615868285592E-4</c:v>
                </c:pt>
                <c:pt idx="837">
                  <c:v>1.4370369530399658E-4</c:v>
                </c:pt>
                <c:pt idx="838">
                  <c:v>1.4692370962510133E-4</c:v>
                </c:pt>
                <c:pt idx="839">
                  <c:v>1.4813121232236601E-4</c:v>
                </c:pt>
                <c:pt idx="840">
                  <c:v>1.4853371289736647E-4</c:v>
                </c:pt>
                <c:pt idx="841">
                  <c:v>1.4933871356156956E-4</c:v>
                </c:pt>
                <c:pt idx="842">
                  <c:v>1.5014371357752516E-4</c:v>
                </c:pt>
                <c:pt idx="843">
                  <c:v>1.5054621334271547E-4</c:v>
                </c:pt>
                <c:pt idx="844">
                  <c:v>1.5296120853084931E-4</c:v>
                </c:pt>
                <c:pt idx="845">
                  <c:v>1.5899867098542462E-4</c:v>
                </c:pt>
                <c:pt idx="846">
                  <c:v>1.6463360305621013E-4</c:v>
                </c:pt>
                <c:pt idx="847">
                  <c:v>1.6745105718447555E-4</c:v>
                </c:pt>
                <c:pt idx="848">
                  <c:v>1.6785354998352593E-4</c:v>
                </c:pt>
                <c:pt idx="849">
                  <c:v>1.6906102740823153E-4</c:v>
                </c:pt>
                <c:pt idx="850">
                  <c:v>1.714759778836463E-4</c:v>
                </c:pt>
                <c:pt idx="851">
                  <c:v>1.7469590277876702E-4</c:v>
                </c:pt>
                <c:pt idx="852">
                  <c:v>1.7670835057343915E-4</c:v>
                </c:pt>
                <c:pt idx="853">
                  <c:v>1.7751332855714671E-4</c:v>
                </c:pt>
                <c:pt idx="854">
                  <c:v>1.791232825810403E-4</c:v>
                </c:pt>
                <c:pt idx="855">
                  <c:v>1.8194069588565139E-4</c:v>
                </c:pt>
                <c:pt idx="856">
                  <c:v>1.8516058708561864E-4</c:v>
                </c:pt>
                <c:pt idx="857">
                  <c:v>1.8878295229290108E-4</c:v>
                </c:pt>
                <c:pt idx="858">
                  <c:v>1.9321026972681117E-4</c:v>
                </c:pt>
                <c:pt idx="859">
                  <c:v>1.9804004820905176E-4</c:v>
                </c:pt>
                <c:pt idx="860">
                  <c:v>2.0166236676260737E-4</c:v>
                </c:pt>
                <c:pt idx="861">
                  <c:v>2.0568714976638037E-4</c:v>
                </c:pt>
                <c:pt idx="862">
                  <c:v>2.0930944061985454E-4</c:v>
                </c:pt>
                <c:pt idx="863">
                  <c:v>2.1293171835238471E-4</c:v>
                </c:pt>
                <c:pt idx="864">
                  <c:v>2.1816387413535709E-4</c:v>
                </c:pt>
                <c:pt idx="865">
                  <c:v>2.2420094294530807E-4</c:v>
                </c:pt>
                <c:pt idx="866">
                  <c:v>2.3023797530928E-4</c:v>
                </c:pt>
                <c:pt idx="867">
                  <c:v>2.3426264330430392E-4</c:v>
                </c:pt>
                <c:pt idx="868">
                  <c:v>2.3707990126327079E-4</c:v>
                </c:pt>
                <c:pt idx="869">
                  <c:v>2.4070207840505881E-4</c:v>
                </c:pt>
                <c:pt idx="870">
                  <c:v>2.4512916598299245E-4</c:v>
                </c:pt>
                <c:pt idx="871">
                  <c:v>2.4875131396908794E-4</c:v>
                </c:pt>
                <c:pt idx="872">
                  <c:v>2.5317836591279535E-4</c:v>
                </c:pt>
                <c:pt idx="873">
                  <c:v>2.5760539825757801E-4</c:v>
                </c:pt>
                <c:pt idx="874">
                  <c:v>2.6203241100405494E-4</c:v>
                </c:pt>
                <c:pt idx="875">
                  <c:v>2.6726430989153281E-4</c:v>
                </c:pt>
                <c:pt idx="876">
                  <c:v>2.7450843239292731E-4</c:v>
                </c:pt>
                <c:pt idx="877">
                  <c:v>2.8175250241739092E-4</c:v>
                </c:pt>
                <c:pt idx="878">
                  <c:v>2.8738674282307675E-4</c:v>
                </c:pt>
                <c:pt idx="879">
                  <c:v>2.9221606647632958E-4</c:v>
                </c:pt>
                <c:pt idx="880">
                  <c:v>2.9744780744877044E-4</c:v>
                </c:pt>
                <c:pt idx="881">
                  <c:v>3.0267952105046323E-4</c:v>
                </c:pt>
                <c:pt idx="882">
                  <c:v>3.0750877085068391E-4</c:v>
                </c:pt>
                <c:pt idx="883">
                  <c:v>3.1193556268007251E-4</c:v>
                </c:pt>
                <c:pt idx="884">
                  <c:v>3.1676476778087076E-4</c:v>
                </c:pt>
                <c:pt idx="885">
                  <c:v>3.2239881092326739E-4</c:v>
                </c:pt>
                <c:pt idx="886">
                  <c:v>3.2924010635063518E-4</c:v>
                </c:pt>
                <c:pt idx="887">
                  <c:v>3.3608135497522224E-4</c:v>
                </c:pt>
                <c:pt idx="888">
                  <c:v>3.4292255679722471E-4</c:v>
                </c:pt>
                <c:pt idx="889">
                  <c:v>3.4936129222956202E-4</c:v>
                </c:pt>
                <c:pt idx="890">
                  <c:v>3.5579998620507487E-4</c:v>
                </c:pt>
                <c:pt idx="891">
                  <c:v>3.6143380942605638E-4</c:v>
                </c:pt>
                <c:pt idx="892">
                  <c:v>3.6586036254771204E-4</c:v>
                </c:pt>
                <c:pt idx="893">
                  <c:v>3.6907966160154993E-4</c:v>
                </c:pt>
                <c:pt idx="894">
                  <c:v>3.731037708450195E-4</c:v>
                </c:pt>
                <c:pt idx="895">
                  <c:v>3.7672545531865659E-4</c:v>
                </c:pt>
                <c:pt idx="896">
                  <c:v>3.7994471939475731E-4</c:v>
                </c:pt>
                <c:pt idx="897">
                  <c:v>3.8115194075147405E-4</c:v>
                </c:pt>
                <c:pt idx="898">
                  <c:v>3.8276156695998554E-4</c:v>
                </c:pt>
                <c:pt idx="899">
                  <c:v>3.8759043004042015E-4</c:v>
                </c:pt>
                <c:pt idx="900">
                  <c:v>3.9362647610032534E-4</c:v>
                </c:pt>
                <c:pt idx="901">
                  <c:v>3.9926008621840261E-4</c:v>
                </c:pt>
                <c:pt idx="902">
                  <c:v>4.0489366459887374E-4</c:v>
                </c:pt>
                <c:pt idx="903">
                  <c:v>4.109296062168773E-4</c:v>
                </c:pt>
                <c:pt idx="904">
                  <c:v>4.1656311885698345E-4</c:v>
                </c:pt>
                <c:pt idx="905">
                  <c:v>4.2058703702653222E-4</c:v>
                </c:pt>
                <c:pt idx="906">
                  <c:v>4.2380615990416574E-4</c:v>
                </c:pt>
                <c:pt idx="907">
                  <c:v>4.2662288392128527E-4</c:v>
                </c:pt>
                <c:pt idx="908">
                  <c:v>4.3024437457111944E-4</c:v>
                </c:pt>
                <c:pt idx="909">
                  <c:v>4.354753934669282E-4</c:v>
                </c:pt>
                <c:pt idx="910">
                  <c:v>4.3990161885243807E-4</c:v>
                </c:pt>
                <c:pt idx="911">
                  <c:v>4.4553496828094748E-4</c:v>
                </c:pt>
                <c:pt idx="912">
                  <c:v>4.5398493292195605E-4</c:v>
                </c:pt>
                <c:pt idx="913">
                  <c:v>4.6243482616166535E-4</c:v>
                </c:pt>
                <c:pt idx="914">
                  <c:v>4.7007990614026513E-4</c:v>
                </c:pt>
                <c:pt idx="915">
                  <c:v>4.7692019131590808E-4</c:v>
                </c:pt>
                <c:pt idx="916">
                  <c:v>4.8255333221030954E-4</c:v>
                </c:pt>
                <c:pt idx="917">
                  <c:v>4.8657698484993572E-4</c:v>
                </c:pt>
                <c:pt idx="918">
                  <c:v>4.9060062130006923E-4</c:v>
                </c:pt>
                <c:pt idx="919">
                  <c:v>4.9583132448156463E-4</c:v>
                </c:pt>
                <c:pt idx="920">
                  <c:v>5.0065964159580717E-4</c:v>
                </c:pt>
                <c:pt idx="921">
                  <c:v>5.0508557847096184E-4</c:v>
                </c:pt>
                <c:pt idx="922">
                  <c:v>5.0991385090304493E-4</c:v>
                </c:pt>
                <c:pt idx="923">
                  <c:v>5.1433974682015644E-4</c:v>
                </c:pt>
                <c:pt idx="924">
                  <c:v>5.1957032583113108E-4</c:v>
                </c:pt>
                <c:pt idx="925">
                  <c:v>5.2520322647733875E-4</c:v>
                </c:pt>
                <c:pt idx="926">
                  <c:v>5.3123844195972268E-4</c:v>
                </c:pt>
                <c:pt idx="927">
                  <c:v>5.3848065245924021E-4</c:v>
                </c:pt>
                <c:pt idx="928">
                  <c:v>5.4692983175232124E-4</c:v>
                </c:pt>
                <c:pt idx="929">
                  <c:v>5.5336725377399404E-4</c:v>
                </c:pt>
                <c:pt idx="930">
                  <c:v>5.5940229928331143E-4</c:v>
                </c:pt>
                <c:pt idx="931">
                  <c:v>5.6664430581807794E-4</c:v>
                </c:pt>
                <c:pt idx="932">
                  <c:v>5.7428858915142508E-4</c:v>
                </c:pt>
                <c:pt idx="933">
                  <c:v>5.8032350840123365E-4</c:v>
                </c:pt>
                <c:pt idx="934">
                  <c:v>5.8434676766765321E-4</c:v>
                </c:pt>
                <c:pt idx="935">
                  <c:v>5.8716303952334318E-4</c:v>
                </c:pt>
                <c:pt idx="936">
                  <c:v>5.8796768716799428E-4</c:v>
                </c:pt>
                <c:pt idx="937">
                  <c:v>5.8917465742121245E-4</c:v>
                </c:pt>
                <c:pt idx="938">
                  <c:v>5.9480716600788402E-4</c:v>
                </c:pt>
                <c:pt idx="939">
                  <c:v>6.0285355181270142E-4</c:v>
                </c:pt>
                <c:pt idx="940">
                  <c:v>6.0888829867824894E-4</c:v>
                </c:pt>
                <c:pt idx="941">
                  <c:v>6.1250912931693348E-4</c:v>
                </c:pt>
                <c:pt idx="942">
                  <c:v>6.1492300912584664E-4</c:v>
                </c:pt>
                <c:pt idx="943">
                  <c:v>6.1894612919219361E-4</c:v>
                </c:pt>
                <c:pt idx="944">
                  <c:v>6.2377385190714129E-4</c:v>
                </c:pt>
                <c:pt idx="945">
                  <c:v>6.2659001272778801E-4</c:v>
                </c:pt>
                <c:pt idx="946">
                  <c:v>6.2860155131529583E-4</c:v>
                </c:pt>
                <c:pt idx="947">
                  <c:v>6.3141769854041724E-4</c:v>
                </c:pt>
                <c:pt idx="948">
                  <c:v>6.366476652033637E-4</c:v>
                </c:pt>
                <c:pt idx="949">
                  <c:v>6.4469371435178107E-4</c:v>
                </c:pt>
                <c:pt idx="950">
                  <c:v>6.5434888787548127E-4</c:v>
                </c:pt>
                <c:pt idx="951">
                  <c:v>6.6561313916492992E-4</c:v>
                </c:pt>
                <c:pt idx="952">
                  <c:v>6.7607268746552862E-4</c:v>
                </c:pt>
                <c:pt idx="953">
                  <c:v>6.8411841940580918E-4</c:v>
                </c:pt>
                <c:pt idx="954">
                  <c:v>6.8854354438049013E-4</c:v>
                </c:pt>
                <c:pt idx="955">
                  <c:v>6.9095724065866332E-4</c:v>
                </c:pt>
                <c:pt idx="956">
                  <c:v>6.9256636827408336E-4</c:v>
                </c:pt>
                <c:pt idx="957">
                  <c:v>6.9417549330021491E-4</c:v>
                </c:pt>
                <c:pt idx="958">
                  <c:v>6.9578461573728903E-4</c:v>
                </c:pt>
                <c:pt idx="959">
                  <c:v>6.9819829453779891E-4</c:v>
                </c:pt>
                <c:pt idx="960">
                  <c:v>7.0141652387593087E-4</c:v>
                </c:pt>
                <c:pt idx="961">
                  <c:v>7.0624384846406079E-4</c:v>
                </c:pt>
                <c:pt idx="962">
                  <c:v>7.1268024499916412E-4</c:v>
                </c:pt>
                <c:pt idx="963">
                  <c:v>7.1911660010733395E-4</c:v>
                </c:pt>
                <c:pt idx="964">
                  <c:v>7.2434610812948199E-4</c:v>
                </c:pt>
                <c:pt idx="965">
                  <c:v>7.2877105509536449E-4</c:v>
                </c:pt>
                <c:pt idx="966">
                  <c:v>7.3359824763641725E-4</c:v>
                </c:pt>
                <c:pt idx="967">
                  <c:v>7.4043673051509896E-4</c:v>
                </c:pt>
                <c:pt idx="968">
                  <c:v>7.4848194461828946E-4</c:v>
                </c:pt>
                <c:pt idx="969">
                  <c:v>7.5491806929887364E-4</c:v>
                </c:pt>
                <c:pt idx="970">
                  <c:v>7.5894062618906105E-4</c:v>
                </c:pt>
                <c:pt idx="971">
                  <c:v>7.6135415255624433E-4</c:v>
                </c:pt>
                <c:pt idx="972">
                  <c:v>7.6336542007902322E-4</c:v>
                </c:pt>
                <c:pt idx="973">
                  <c:v>7.6618118781535398E-4</c:v>
                </c:pt>
                <c:pt idx="974">
                  <c:v>7.7181269950204068E-4</c:v>
                </c:pt>
                <c:pt idx="975">
                  <c:v>7.7985766118404047E-4</c:v>
                </c:pt>
                <c:pt idx="976">
                  <c:v>7.8669582772669026E-4</c:v>
                </c:pt>
                <c:pt idx="977">
                  <c:v>7.9272946525596141E-4</c:v>
                </c:pt>
                <c:pt idx="978">
                  <c:v>7.9836082743834096E-4</c:v>
                </c:pt>
                <c:pt idx="979">
                  <c:v>8.0278544690586028E-4</c:v>
                </c:pt>
                <c:pt idx="980">
                  <c:v>8.0519886745486231E-4</c:v>
                </c:pt>
                <c:pt idx="981">
                  <c:v>8.0761228217927667E-4</c:v>
                </c:pt>
                <c:pt idx="982">
                  <c:v>8.1083015941815512E-4</c:v>
                </c:pt>
                <c:pt idx="983">
                  <c:v>8.1445025893471068E-4</c:v>
                </c:pt>
                <c:pt idx="984">
                  <c:v>8.1766811416970843E-4</c:v>
                </c:pt>
                <c:pt idx="985">
                  <c:v>8.2128818893231726E-4</c:v>
                </c:pt>
                <c:pt idx="986">
                  <c:v>8.2450602216417796E-4</c:v>
                </c:pt>
                <c:pt idx="987">
                  <c:v>8.269193902929301E-4</c:v>
                </c:pt>
                <c:pt idx="988">
                  <c:v>8.2893052595093089E-4</c:v>
                </c:pt>
                <c:pt idx="989">
                  <c:v>8.3295278513341594E-4</c:v>
                </c:pt>
                <c:pt idx="990">
                  <c:v>8.4099725496256323E-4</c:v>
                </c:pt>
                <c:pt idx="991">
                  <c:v>8.4944387863600214E-4</c:v>
                </c:pt>
                <c:pt idx="992">
                  <c:v>8.5708600048319547E-4</c:v>
                </c:pt>
                <c:pt idx="993">
                  <c:v>8.6352142621474017E-4</c:v>
                </c:pt>
                <c:pt idx="994">
                  <c:v>8.6754354626634598E-4</c:v>
                </c:pt>
                <c:pt idx="995">
                  <c:v>8.7156565014034567E-4</c:v>
                </c:pt>
                <c:pt idx="996">
                  <c:v>8.7518552979545436E-4</c:v>
                </c:pt>
                <c:pt idx="997">
                  <c:v>8.7639215343526746E-4</c:v>
                </c:pt>
                <c:pt idx="998">
                  <c:v>8.7759877561914264E-4</c:v>
                </c:pt>
                <c:pt idx="999">
                  <c:v>8.8041422171948039E-4</c:v>
                </c:pt>
                <c:pt idx="1000">
                  <c:v>8.8363186469955692E-4</c:v>
                </c:pt>
                <c:pt idx="1001">
                  <c:v>8.8644729381413378E-4</c:v>
                </c:pt>
                <c:pt idx="1002">
                  <c:v>8.9167592685434889E-4</c:v>
                </c:pt>
                <c:pt idx="1003">
                  <c:v>8.9931772596713272E-4</c:v>
                </c:pt>
                <c:pt idx="1004">
                  <c:v>9.0695946668326976E-4</c:v>
                </c:pt>
                <c:pt idx="1005">
                  <c:v>9.1540553321945665E-4</c:v>
                </c:pt>
                <c:pt idx="1006">
                  <c:v>9.2103620461278274E-4</c:v>
                </c:pt>
                <c:pt idx="1007">
                  <c:v>9.2344933979019307E-4</c:v>
                </c:pt>
                <c:pt idx="1008">
                  <c:v>9.2586246914439538E-4</c:v>
                </c:pt>
                <c:pt idx="1009">
                  <c:v>9.3068871038328956E-4</c:v>
                </c:pt>
                <c:pt idx="1010">
                  <c:v>9.3631929572274709E-4</c:v>
                </c:pt>
                <c:pt idx="1011">
                  <c:v>9.4235203054850224E-4</c:v>
                </c:pt>
                <c:pt idx="1012">
                  <c:v>9.4878690758200062E-4</c:v>
                </c:pt>
                <c:pt idx="1013">
                  <c:v>9.5562391906006629E-4</c:v>
                </c:pt>
                <c:pt idx="1014">
                  <c:v>9.6246088379350219E-4</c:v>
                </c:pt>
                <c:pt idx="1015">
                  <c:v>9.6969997197410567E-4</c:v>
                </c:pt>
                <c:pt idx="1016">
                  <c:v>9.7653684047129203E-4</c:v>
                </c:pt>
                <c:pt idx="1017">
                  <c:v>9.8256933268087761E-4</c:v>
                </c:pt>
                <c:pt idx="1018">
                  <c:v>9.8819962591046315E-4</c:v>
                </c:pt>
                <c:pt idx="1019">
                  <c:v>9.9423204776500425E-4</c:v>
                </c:pt>
                <c:pt idx="1020">
                  <c:v>1.0006665909667062E-3</c:v>
                </c:pt>
                <c:pt idx="1021">
                  <c:v>1.006698937615952E-3</c:v>
                </c:pt>
                <c:pt idx="1022">
                  <c:v>1.0123290949910298E-3</c:v>
                </c:pt>
                <c:pt idx="1023">
                  <c:v>1.0167527678337609E-3</c:v>
                </c:pt>
                <c:pt idx="1024">
                  <c:v>1.0219807196006365E-3</c:v>
                </c:pt>
                <c:pt idx="1025">
                  <c:v>1.0284150842555845E-3</c:v>
                </c:pt>
                <c:pt idx="1026">
                  <c:v>1.034045119366789E-3</c:v>
                </c:pt>
                <c:pt idx="1027">
                  <c:v>1.0376644109146131E-3</c:v>
                </c:pt>
                <c:pt idx="1028">
                  <c:v>1.0420879716840868E-3</c:v>
                </c:pt>
                <c:pt idx="1029">
                  <c:v>1.0481200684711342E-3</c:v>
                </c:pt>
                <c:pt idx="1030">
                  <c:v>1.055358536585926E-3</c:v>
                </c:pt>
                <c:pt idx="1031">
                  <c:v>1.0609884200072394E-3</c:v>
                </c:pt>
                <c:pt idx="1032">
                  <c:v>1.0634012174850708E-3</c:v>
                </c:pt>
                <c:pt idx="1033">
                  <c:v>1.0646076140408969E-3</c:v>
                </c:pt>
                <c:pt idx="1034">
                  <c:v>1.0682267949760366E-3</c:v>
                </c:pt>
                <c:pt idx="1035">
                  <c:v>1.073052349180915E-3</c:v>
                </c:pt>
                <c:pt idx="1036">
                  <c:v>1.0766714995532145E-3</c:v>
                </c:pt>
                <c:pt idx="1037">
                  <c:v>1.0774757534125822E-3</c:v>
                </c:pt>
                <c:pt idx="1038">
                  <c:v>1.0778778800999297E-3</c:v>
                </c:pt>
                <c:pt idx="1039">
                  <c:v>1.0814970130079813E-3</c:v>
                </c:pt>
                <c:pt idx="1040">
                  <c:v>1.0875288720812802E-3</c:v>
                </c:pt>
                <c:pt idx="1041">
                  <c:v>1.0947670549433569E-3</c:v>
                </c:pt>
                <c:pt idx="1042">
                  <c:v>1.1007988339744039E-3</c:v>
                </c:pt>
                <c:pt idx="1043">
                  <c:v>1.1056242310040786E-3</c:v>
                </c:pt>
                <c:pt idx="1044">
                  <c:v>1.1112538314433042E-3</c:v>
                </c:pt>
                <c:pt idx="1045">
                  <c:v>1.1188939527764681E-3</c:v>
                </c:pt>
                <c:pt idx="1046">
                  <c:v>1.1269361226986048E-3</c:v>
                </c:pt>
                <c:pt idx="1047">
                  <c:v>1.1349782279449824E-3</c:v>
                </c:pt>
                <c:pt idx="1048">
                  <c:v>1.1446286688697261E-3</c:v>
                </c:pt>
                <c:pt idx="1049">
                  <c:v>1.1542790166643561E-3</c:v>
                </c:pt>
                <c:pt idx="1050">
                  <c:v>1.1607125301226406E-3</c:v>
                </c:pt>
                <c:pt idx="1051">
                  <c:v>1.1647334550157326E-3</c:v>
                </c:pt>
                <c:pt idx="1052">
                  <c:v>1.1679501832895379E-3</c:v>
                </c:pt>
                <c:pt idx="1053">
                  <c:v>1.1703627227044129E-3</c:v>
                </c:pt>
                <c:pt idx="1054">
                  <c:v>1.1727752562989541E-3</c:v>
                </c:pt>
                <c:pt idx="1055">
                  <c:v>1.1767961326891205E-3</c:v>
                </c:pt>
                <c:pt idx="1056">
                  <c:v>1.1828274169606837E-3</c:v>
                </c:pt>
                <c:pt idx="1057">
                  <c:v>1.1880545005716668E-3</c:v>
                </c:pt>
                <c:pt idx="1058">
                  <c:v>1.1924773961327077E-3</c:v>
                </c:pt>
                <c:pt idx="1059">
                  <c:v>1.1989106638469089E-3</c:v>
                </c:pt>
                <c:pt idx="1060">
                  <c:v>1.2081584136783465E-3</c:v>
                </c:pt>
                <c:pt idx="1061">
                  <c:v>1.2174060779899178E-3</c:v>
                </c:pt>
                <c:pt idx="1062">
                  <c:v>1.224241253168332E-3</c:v>
                </c:pt>
                <c:pt idx="1063">
                  <c:v>1.2290660545775261E-3</c:v>
                </c:pt>
                <c:pt idx="1064">
                  <c:v>1.2334887687530881E-3</c:v>
                </c:pt>
                <c:pt idx="1065">
                  <c:v>1.2403238340047526E-3</c:v>
                </c:pt>
                <c:pt idx="1066">
                  <c:v>1.2471588525388387E-3</c:v>
                </c:pt>
                <c:pt idx="1067">
                  <c:v>1.2539938243555466E-3</c:v>
                </c:pt>
                <c:pt idx="1068">
                  <c:v>1.2588184822169741E-3</c:v>
                </c:pt>
                <c:pt idx="1069">
                  <c:v>1.2632410648083041E-3</c:v>
                </c:pt>
                <c:pt idx="1070">
                  <c:v>1.2696738772982269E-3</c:v>
                </c:pt>
                <c:pt idx="1071">
                  <c:v>1.2769107418865052E-3</c:v>
                </c:pt>
                <c:pt idx="1072">
                  <c:v>1.2829414223704421E-3</c:v>
                </c:pt>
                <c:pt idx="1073">
                  <c:v>1.2873638982773738E-3</c:v>
                </c:pt>
                <c:pt idx="1074">
                  <c:v>1.290178190944275E-3</c:v>
                </c:pt>
                <c:pt idx="1075">
                  <c:v>1.2937965555920058E-3</c:v>
                </c:pt>
                <c:pt idx="1076">
                  <c:v>1.2982189834929644E-3</c:v>
                </c:pt>
                <c:pt idx="1077">
                  <c:v>1.301435282409441E-3</c:v>
                </c:pt>
                <c:pt idx="1078">
                  <c:v>1.3034454639789556E-3</c:v>
                </c:pt>
                <c:pt idx="1079">
                  <c:v>1.308269883259616E-3</c:v>
                </c:pt>
                <c:pt idx="1080">
                  <c:v>1.3159084995202565E-3</c:v>
                </c:pt>
                <c:pt idx="1081">
                  <c:v>1.3239490851805872E-3</c:v>
                </c:pt>
                <c:pt idx="1082">
                  <c:v>1.3307835321601639E-3</c:v>
                </c:pt>
                <c:pt idx="1083">
                  <c:v>1.3368138877642485E-3</c:v>
                </c:pt>
                <c:pt idx="1084">
                  <c:v>1.3428442070033619E-3</c:v>
                </c:pt>
                <c:pt idx="1085">
                  <c:v>1.3488744898779463E-3</c:v>
                </c:pt>
                <c:pt idx="1086">
                  <c:v>1.3553067515294618E-3</c:v>
                </c:pt>
                <c:pt idx="1087">
                  <c:v>1.360532933656647E-3</c:v>
                </c:pt>
                <c:pt idx="1088">
                  <c:v>1.3629450085033403E-3</c:v>
                </c:pt>
                <c:pt idx="1089">
                  <c:v>1.3649550664312845E-3</c:v>
                </c:pt>
                <c:pt idx="1090">
                  <c:v>1.3697791889736733E-3</c:v>
                </c:pt>
                <c:pt idx="1091">
                  <c:v>1.3754073025266066E-3</c:v>
                </c:pt>
                <c:pt idx="1092">
                  <c:v>1.3802313746462944E-3</c:v>
                </c:pt>
                <c:pt idx="1093">
                  <c:v>1.3854574265150423E-3</c:v>
                </c:pt>
                <c:pt idx="1094">
                  <c:v>1.3910854518297908E-3</c:v>
                </c:pt>
                <c:pt idx="1095">
                  <c:v>1.3963114469748023E-3</c:v>
                </c:pt>
                <c:pt idx="1096">
                  <c:v>1.4015374148091508E-3</c:v>
                </c:pt>
                <c:pt idx="1097">
                  <c:v>1.4063613608774638E-3</c:v>
                </c:pt>
                <c:pt idx="1098">
                  <c:v>1.410783290997582E-3</c:v>
                </c:pt>
                <c:pt idx="1099">
                  <c:v>1.4144012192794078E-3</c:v>
                </c:pt>
                <c:pt idx="1100">
                  <c:v>1.4180191344718809E-3</c:v>
                </c:pt>
                <c:pt idx="1101">
                  <c:v>1.4212350480989611E-3</c:v>
                </c:pt>
                <c:pt idx="1102">
                  <c:v>1.4236469765322335E-3</c:v>
                </c:pt>
                <c:pt idx="1103">
                  <c:v>1.426460885685116E-3</c:v>
                </c:pt>
                <c:pt idx="1104">
                  <c:v>1.4292747869199358E-3</c:v>
                </c:pt>
                <c:pt idx="1105">
                  <c:v>1.4336966157200896E-3</c:v>
                </c:pt>
                <c:pt idx="1106">
                  <c:v>1.4385204066570225E-3</c:v>
                </c:pt>
                <c:pt idx="1107">
                  <c:v>1.4445501126061761E-3</c:v>
                </c:pt>
                <c:pt idx="1108">
                  <c:v>1.4509817588786919E-3</c:v>
                </c:pt>
                <c:pt idx="1109">
                  <c:v>1.456207441016088E-3</c:v>
                </c:pt>
                <c:pt idx="1110">
                  <c:v>1.4590212585483993E-3</c:v>
                </c:pt>
                <c:pt idx="1111">
                  <c:v>1.4626390123132461E-3</c:v>
                </c:pt>
                <c:pt idx="1112">
                  <c:v>1.4662567529899959E-3</c:v>
                </c:pt>
                <c:pt idx="1113">
                  <c:v>1.469874480578746E-3</c:v>
                </c:pt>
                <c:pt idx="1114">
                  <c:v>1.4763059639762532E-3</c:v>
                </c:pt>
                <c:pt idx="1115">
                  <c:v>1.4847472231629901E-3</c:v>
                </c:pt>
                <c:pt idx="1116">
                  <c:v>1.4943942892692253E-3</c:v>
                </c:pt>
                <c:pt idx="1117">
                  <c:v>1.5016295277749064E-3</c:v>
                </c:pt>
                <c:pt idx="1118">
                  <c:v>1.5056490821027499E-3</c:v>
                </c:pt>
                <c:pt idx="1119">
                  <c:v>1.5096686202738421E-3</c:v>
                </c:pt>
                <c:pt idx="1120">
                  <c:v>1.5144920447525119E-3</c:v>
                </c:pt>
                <c:pt idx="1121">
                  <c:v>1.5185115473792051E-3</c:v>
                </c:pt>
                <c:pt idx="1122">
                  <c:v>1.521727137848124E-3</c:v>
                </c:pt>
                <c:pt idx="1123">
                  <c:v>1.5241388239141387E-3</c:v>
                </c:pt>
                <c:pt idx="1124">
                  <c:v>1.5265505041639369E-3</c:v>
                </c:pt>
                <c:pt idx="1125">
                  <c:v>1.5293641237709447E-3</c:v>
                </c:pt>
                <c:pt idx="1126">
                  <c:v>1.5329816230620361E-3</c:v>
                </c:pt>
                <c:pt idx="1127">
                  <c:v>1.5370010513706569E-3</c:v>
                </c:pt>
                <c:pt idx="1128">
                  <c:v>1.5434321030608367E-3</c:v>
                </c:pt>
                <c:pt idx="1129">
                  <c:v>1.5510689232255761E-3</c:v>
                </c:pt>
                <c:pt idx="1130">
                  <c:v>1.556696016554426E-3</c:v>
                </c:pt>
                <c:pt idx="1131">
                  <c:v>1.561117281956861E-3</c:v>
                </c:pt>
                <c:pt idx="1132">
                  <c:v>1.5659404582837764E-3</c:v>
                </c:pt>
                <c:pt idx="1133">
                  <c:v>1.5695578252626623E-3</c:v>
                </c:pt>
                <c:pt idx="1134">
                  <c:v>1.5711655397196457E-3</c:v>
                </c:pt>
                <c:pt idx="1135">
                  <c:v>1.5727732515918881E-3</c:v>
                </c:pt>
                <c:pt idx="1136">
                  <c:v>1.5759886675824025E-3</c:v>
                </c:pt>
                <c:pt idx="1137">
                  <c:v>1.5812136965159609E-3</c:v>
                </c:pt>
                <c:pt idx="1138">
                  <c:v>1.5880463854665695E-3</c:v>
                </c:pt>
                <c:pt idx="1139">
                  <c:v>1.5972905373849201E-3</c:v>
                </c:pt>
                <c:pt idx="1140">
                  <c:v>1.6065346038499377E-3</c:v>
                </c:pt>
                <c:pt idx="1141">
                  <c:v>1.6133671197932236E-3</c:v>
                </c:pt>
                <c:pt idx="1142">
                  <c:v>1.6189938625764356E-3</c:v>
                </c:pt>
                <c:pt idx="1143">
                  <c:v>1.6242186668120253E-3</c:v>
                </c:pt>
                <c:pt idx="1144">
                  <c:v>1.6310510619301478E-3</c:v>
                </c:pt>
                <c:pt idx="1145">
                  <c:v>1.6366777052115272E-3</c:v>
                </c:pt>
                <c:pt idx="1146">
                  <c:v>1.6398929157295341E-3</c:v>
                </c:pt>
                <c:pt idx="1147">
                  <c:v>1.6410986170086064E-3</c:v>
                </c:pt>
                <c:pt idx="1148">
                  <c:v>1.6443138133122879E-3</c:v>
                </c:pt>
                <c:pt idx="1149">
                  <c:v>1.6503422785193464E-3</c:v>
                </c:pt>
                <c:pt idx="1150">
                  <c:v>1.65838017559664E-3</c:v>
                </c:pt>
                <c:pt idx="1151">
                  <c:v>1.6664180080664388E-3</c:v>
                </c:pt>
                <c:pt idx="1152">
                  <c:v>1.6740538890712786E-3</c:v>
                </c:pt>
                <c:pt idx="1153">
                  <c:v>1.6812878278183666E-3</c:v>
                </c:pt>
                <c:pt idx="1154">
                  <c:v>1.690129237444512E-3</c:v>
                </c:pt>
                <c:pt idx="1155">
                  <c:v>1.6993724457462207E-3</c:v>
                </c:pt>
                <c:pt idx="1156">
                  <c:v>1.7058024533054719E-3</c:v>
                </c:pt>
                <c:pt idx="1157">
                  <c:v>1.7098211870345712E-3</c:v>
                </c:pt>
                <c:pt idx="1158">
                  <c:v>1.7130361623898681E-3</c:v>
                </c:pt>
                <c:pt idx="1159">
                  <c:v>1.7170548670487841E-3</c:v>
                </c:pt>
                <c:pt idx="1160">
                  <c:v>1.7214754235205887E-3</c:v>
                </c:pt>
                <c:pt idx="1161">
                  <c:v>1.7242884947372453E-3</c:v>
                </c:pt>
                <c:pt idx="1162">
                  <c:v>1.7266996923389157E-3</c:v>
                </c:pt>
                <c:pt idx="1163">
                  <c:v>1.731120206175306E-3</c:v>
                </c:pt>
                <c:pt idx="1164">
                  <c:v>1.7387555931399502E-3</c:v>
                </c:pt>
                <c:pt idx="1165">
                  <c:v>1.747998351990904E-3</c:v>
                </c:pt>
                <c:pt idx="1166">
                  <c:v>1.7556336100857321E-3</c:v>
                </c:pt>
                <c:pt idx="1167">
                  <c:v>1.7620632558968351E-3</c:v>
                </c:pt>
                <c:pt idx="1168">
                  <c:v>1.7680910112991834E-3</c:v>
                </c:pt>
                <c:pt idx="1169">
                  <c:v>1.7753242698219341E-3</c:v>
                </c:pt>
                <c:pt idx="1170">
                  <c:v>1.7825574760250372E-3</c:v>
                </c:pt>
                <c:pt idx="1171">
                  <c:v>1.7885851078950992E-3</c:v>
                </c:pt>
                <c:pt idx="1172">
                  <c:v>1.7950145418436925E-3</c:v>
                </c:pt>
                <c:pt idx="1173">
                  <c:v>1.8038549460269923E-3</c:v>
                </c:pt>
                <c:pt idx="1174">
                  <c:v>1.8139007650074164E-3</c:v>
                </c:pt>
                <c:pt idx="1175">
                  <c:v>1.823946483070598E-3</c:v>
                </c:pt>
                <c:pt idx="1176">
                  <c:v>1.8343939228049372E-3</c:v>
                </c:pt>
                <c:pt idx="1177">
                  <c:v>1.8436357977404479E-3</c:v>
                </c:pt>
                <c:pt idx="1178">
                  <c:v>1.8496630614650055E-3</c:v>
                </c:pt>
                <c:pt idx="1179">
                  <c:v>1.8524757721045462E-3</c:v>
                </c:pt>
                <c:pt idx="1180">
                  <c:v>1.8548866606415474E-3</c:v>
                </c:pt>
                <c:pt idx="1181">
                  <c:v>1.8585029825488638E-3</c:v>
                </c:pt>
                <c:pt idx="1182">
                  <c:v>1.8621192913784415E-3</c:v>
                </c:pt>
                <c:pt idx="1183">
                  <c:v>1.8649319669822595E-3</c:v>
                </c:pt>
                <c:pt idx="1184">
                  <c:v>1.8681464436994715E-3</c:v>
                </c:pt>
                <c:pt idx="1185">
                  <c:v>1.8733699463273773E-3</c:v>
                </c:pt>
                <c:pt idx="1186">
                  <c:v>1.8797988351823124E-3</c:v>
                </c:pt>
                <c:pt idx="1187">
                  <c:v>1.8862276827069017E-3</c:v>
                </c:pt>
                <c:pt idx="1188">
                  <c:v>1.8934600867701291E-3</c:v>
                </c:pt>
                <c:pt idx="1189">
                  <c:v>1.9022996207017084E-3</c:v>
                </c:pt>
                <c:pt idx="1190">
                  <c:v>1.9083265308555899E-3</c:v>
                </c:pt>
                <c:pt idx="1191">
                  <c:v>1.9103354928350622E-3</c:v>
                </c:pt>
                <c:pt idx="1192">
                  <c:v>1.9103354928350622E-3</c:v>
                </c:pt>
                <c:pt idx="1193">
                  <c:v>1.9103354928350622E-3</c:v>
                </c:pt>
                <c:pt idx="1194">
                  <c:v>1.9119426595126444E-3</c:v>
                </c:pt>
                <c:pt idx="1195">
                  <c:v>1.9163623545575836E-3</c:v>
                </c:pt>
                <c:pt idx="1196">
                  <c:v>1.9239963272631333E-3</c:v>
                </c:pt>
                <c:pt idx="1197">
                  <c:v>1.9308266744957991E-3</c:v>
                </c:pt>
                <c:pt idx="1198">
                  <c:v>1.9360498497242493E-3</c:v>
                </c:pt>
                <c:pt idx="1199">
                  <c:v>1.942478335631197E-3</c:v>
                </c:pt>
                <c:pt idx="1200">
                  <c:v>1.9505138849010993E-3</c:v>
                </c:pt>
                <c:pt idx="1201">
                  <c:v>1.9577458240371622E-3</c:v>
                </c:pt>
                <c:pt idx="1202">
                  <c:v>1.9637724000320282E-3</c:v>
                </c:pt>
                <c:pt idx="1203">
                  <c:v>1.966986559045183E-3</c:v>
                </c:pt>
                <c:pt idx="1204">
                  <c:v>1.9685936346779333E-3</c:v>
                </c:pt>
                <c:pt idx="1205">
                  <c:v>1.971807778194935E-3</c:v>
                </c:pt>
                <c:pt idx="1206">
                  <c:v>1.9750219113814733E-3</c:v>
                </c:pt>
                <c:pt idx="1207">
                  <c:v>1.9798430917912797E-3</c:v>
                </c:pt>
                <c:pt idx="1208">
                  <c:v>1.9862712961808359E-3</c:v>
                </c:pt>
                <c:pt idx="1209">
                  <c:v>1.9931012180687568E-3</c:v>
                </c:pt>
                <c:pt idx="1210">
                  <c:v>1.9999310933089395E-3</c:v>
                </c:pt>
                <c:pt idx="1211">
                  <c:v>2.0059574150772031E-3</c:v>
                </c:pt>
                <c:pt idx="1212">
                  <c:v>2.0123854516012831E-3</c:v>
                </c:pt>
                <c:pt idx="1213">
                  <c:v>2.0196169433014041E-3</c:v>
                </c:pt>
                <c:pt idx="1214">
                  <c:v>2.0256431464379266E-3</c:v>
                </c:pt>
                <c:pt idx="1215">
                  <c:v>2.0300623389912838E-3</c:v>
                </c:pt>
                <c:pt idx="1216">
                  <c:v>2.0336780274633642E-3</c:v>
                </c:pt>
                <c:pt idx="1217">
                  <c:v>2.0360884791820267E-3</c:v>
                </c:pt>
                <c:pt idx="1218">
                  <c:v>2.0380971845092581E-3</c:v>
                </c:pt>
                <c:pt idx="1219">
                  <c:v>2.0429180608321196E-3</c:v>
                </c:pt>
                <c:pt idx="1220">
                  <c:v>2.0517562737294211E-3</c:v>
                </c:pt>
                <c:pt idx="1221">
                  <c:v>2.06099614005686E-3</c:v>
                </c:pt>
                <c:pt idx="1222">
                  <c:v>2.0678255516005223E-3</c:v>
                </c:pt>
                <c:pt idx="1223">
                  <c:v>2.071441103535633E-3</c:v>
                </c:pt>
                <c:pt idx="1224">
                  <c:v>2.0730480113107111E-3</c:v>
                </c:pt>
                <c:pt idx="1225">
                  <c:v>2.0746549165038598E-3</c:v>
                </c:pt>
                <c:pt idx="1226">
                  <c:v>2.077466994378272E-3</c:v>
                </c:pt>
                <c:pt idx="1227">
                  <c:v>2.0818859579185092E-3</c:v>
                </c:pt>
                <c:pt idx="1228">
                  <c:v>2.0867066231460155E-3</c:v>
                </c:pt>
                <c:pt idx="1229">
                  <c:v>2.0903221068164055E-3</c:v>
                </c:pt>
                <c:pt idx="1230">
                  <c:v>2.0939375774151189E-3</c:v>
                </c:pt>
                <c:pt idx="1231">
                  <c:v>2.0995616168092142E-3</c:v>
                </c:pt>
                <c:pt idx="1232">
                  <c:v>2.1055873382036035E-3</c:v>
                </c:pt>
                <c:pt idx="1233">
                  <c:v>2.1112113120793346E-3</c:v>
                </c:pt>
                <c:pt idx="1234">
                  <c:v>2.1176386720652956E-3</c:v>
                </c:pt>
                <c:pt idx="1235">
                  <c:v>2.1244676967862972E-3</c:v>
                </c:pt>
                <c:pt idx="1236">
                  <c:v>2.130091564480908E-3</c:v>
                </c:pt>
                <c:pt idx="1237">
                  <c:v>2.133305188963128E-3</c:v>
                </c:pt>
                <c:pt idx="1238">
                  <c:v>2.1349119973314823E-3</c:v>
                </c:pt>
                <c:pt idx="1239">
                  <c:v>2.1373222050431948E-3</c:v>
                </c:pt>
                <c:pt idx="1240">
                  <c:v>2.1397324069458191E-3</c:v>
                </c:pt>
                <c:pt idx="1241">
                  <c:v>2.1433476989077827E-3</c:v>
                </c:pt>
                <c:pt idx="1242">
                  <c:v>2.1489714604250574E-3</c:v>
                </c:pt>
                <c:pt idx="1243">
                  <c:v>2.157005350587245E-3</c:v>
                </c:pt>
                <c:pt idx="1244">
                  <c:v>2.1658425552189891E-3</c:v>
                </c:pt>
                <c:pt idx="1245">
                  <c:v>2.1742779958792433E-3</c:v>
                </c:pt>
                <c:pt idx="1246">
                  <c:v>2.1819099999252269E-3</c:v>
                </c:pt>
                <c:pt idx="1247">
                  <c:v>2.1887385857511247E-3</c:v>
                </c:pt>
                <c:pt idx="1248">
                  <c:v>2.194763769815521E-3</c:v>
                </c:pt>
                <c:pt idx="1249">
                  <c:v>2.2019939427733739E-3</c:v>
                </c:pt>
                <c:pt idx="1250">
                  <c:v>2.210429078487763E-3</c:v>
                </c:pt>
                <c:pt idx="1251">
                  <c:v>2.2172574695721202E-3</c:v>
                </c:pt>
                <c:pt idx="1252">
                  <c:v>2.2224791489404857E-3</c:v>
                </c:pt>
                <c:pt idx="1253">
                  <c:v>2.2268974717251696E-3</c:v>
                </c:pt>
                <c:pt idx="1254">
                  <c:v>2.2309141118618805E-3</c:v>
                </c:pt>
                <c:pt idx="1255">
                  <c:v>2.2369390418170961E-3</c:v>
                </c:pt>
                <c:pt idx="1256">
                  <c:v>2.244168909847966E-3</c:v>
                </c:pt>
                <c:pt idx="1257">
                  <c:v>2.2505954153271392E-3</c:v>
                </c:pt>
                <c:pt idx="1258">
                  <c:v>2.2530053442342472E-3</c:v>
                </c:pt>
                <c:pt idx="1259">
                  <c:v>2.2538086525794149E-3</c:v>
                </c:pt>
                <c:pt idx="1260">
                  <c:v>2.2562185737428687E-3</c:v>
                </c:pt>
                <c:pt idx="1261">
                  <c:v>2.2594317929264664E-3</c:v>
                </c:pt>
                <c:pt idx="1262">
                  <c:v>2.2614400496733353E-3</c:v>
                </c:pt>
                <c:pt idx="1263">
                  <c:v>2.2634483023871209E-3</c:v>
                </c:pt>
                <c:pt idx="1264">
                  <c:v>2.2694730363296695E-3</c:v>
                </c:pt>
                <c:pt idx="1265">
                  <c:v>2.2799158225134375E-3</c:v>
                </c:pt>
                <c:pt idx="1266">
                  <c:v>2.2907601388969237E-3</c:v>
                </c:pt>
                <c:pt idx="1267">
                  <c:v>2.299194525892796E-3</c:v>
                </c:pt>
                <c:pt idx="1268">
                  <c:v>2.3060223108809295E-3</c:v>
                </c:pt>
                <c:pt idx="1269">
                  <c:v>2.3128500492509592E-3</c:v>
                </c:pt>
                <c:pt idx="1270">
                  <c:v>2.3180712294906831E-3</c:v>
                </c:pt>
                <c:pt idx="1271">
                  <c:v>2.3236940084928716E-3</c:v>
                </c:pt>
                <c:pt idx="1272">
                  <c:v>2.3277102598525464E-3</c:v>
                </c:pt>
                <c:pt idx="1273">
                  <c:v>2.3301200029257479E-3</c:v>
                </c:pt>
                <c:pt idx="1274">
                  <c:v>2.3341362284769276E-3</c:v>
                </c:pt>
                <c:pt idx="1275">
                  <c:v>2.3401605365600819E-3</c:v>
                </c:pt>
                <c:pt idx="1276">
                  <c:v>2.3477912746994577E-3</c:v>
                </c:pt>
                <c:pt idx="1277">
                  <c:v>2.3558235677302842E-3</c:v>
                </c:pt>
                <c:pt idx="1278">
                  <c:v>2.3638557962441238E-3</c:v>
                </c:pt>
                <c:pt idx="1279">
                  <c:v>2.3706831397547917E-3</c:v>
                </c:pt>
                <c:pt idx="1280">
                  <c:v>2.3779120409016439E-3</c:v>
                </c:pt>
                <c:pt idx="1281">
                  <c:v>2.3855424909759253E-3</c:v>
                </c:pt>
                <c:pt idx="1282">
                  <c:v>2.3919680879841438E-3</c:v>
                </c:pt>
                <c:pt idx="1283">
                  <c:v>2.3971888551517452E-3</c:v>
                </c:pt>
                <c:pt idx="1284">
                  <c:v>2.4016064060816888E-3</c:v>
                </c:pt>
                <c:pt idx="1285">
                  <c:v>2.4056223445381845E-3</c:v>
                </c:pt>
                <c:pt idx="1286">
                  <c:v>2.4108430404207633E-3</c:v>
                </c:pt>
                <c:pt idx="1287">
                  <c:v>2.4176700631422291E-3</c:v>
                </c:pt>
                <c:pt idx="1288">
                  <c:v>2.4261033798028946E-3</c:v>
                </c:pt>
                <c:pt idx="1289">
                  <c:v>2.434938206690732E-3</c:v>
                </c:pt>
                <c:pt idx="1290">
                  <c:v>2.4433713777255489E-3</c:v>
                </c:pt>
                <c:pt idx="1291">
                  <c:v>2.4501981783796815E-3</c:v>
                </c:pt>
                <c:pt idx="1292">
                  <c:v>2.4558202145124018E-3</c:v>
                </c:pt>
                <c:pt idx="1293">
                  <c:v>2.4606390774695921E-3</c:v>
                </c:pt>
                <c:pt idx="1294">
                  <c:v>2.4670641919573E-3</c:v>
                </c:pt>
                <c:pt idx="1295">
                  <c:v>2.4746939617932384E-3</c:v>
                </c:pt>
                <c:pt idx="1296">
                  <c:v>2.4843314825893246E-3</c:v>
                </c:pt>
                <c:pt idx="1297">
                  <c:v>2.4943704679852613E-3</c:v>
                </c:pt>
                <c:pt idx="1298">
                  <c:v>2.5032046917682193E-3</c:v>
                </c:pt>
                <c:pt idx="1299">
                  <c:v>2.5080233263920677E-3</c:v>
                </c:pt>
                <c:pt idx="1300">
                  <c:v>2.5104326349968007E-3</c:v>
                </c:pt>
                <c:pt idx="1301">
                  <c:v>2.5128419377967843E-3</c:v>
                </c:pt>
                <c:pt idx="1302">
                  <c:v>2.5168574295639672E-3</c:v>
                </c:pt>
                <c:pt idx="1303">
                  <c:v>2.5216759984008717E-3</c:v>
                </c:pt>
                <c:pt idx="1304">
                  <c:v>2.5276991767960205E-3</c:v>
                </c:pt>
                <c:pt idx="1305">
                  <c:v>2.5357300248896445E-3</c:v>
                </c:pt>
                <c:pt idx="1306">
                  <c:v>2.5437608084894962E-3</c:v>
                </c:pt>
                <c:pt idx="1307">
                  <c:v>2.5501853889342511E-3</c:v>
                </c:pt>
                <c:pt idx="1308">
                  <c:v>2.5562083956152128E-3</c:v>
                </c:pt>
                <c:pt idx="1309">
                  <c:v>2.5626328960902008E-3</c:v>
                </c:pt>
                <c:pt idx="1310">
                  <c:v>2.568254300148409E-3</c:v>
                </c:pt>
                <c:pt idx="1311">
                  <c:v>2.5734741470502605E-3</c:v>
                </c:pt>
                <c:pt idx="1312">
                  <c:v>2.5790954901656906E-3</c:v>
                </c:pt>
                <c:pt idx="1313">
                  <c:v>2.5871259255158202E-3</c:v>
                </c:pt>
                <c:pt idx="1314">
                  <c:v>2.5959593299179282E-3</c:v>
                </c:pt>
                <c:pt idx="1315">
                  <c:v>2.6043911431493428E-3</c:v>
                </c:pt>
                <c:pt idx="1316">
                  <c:v>2.6124213753675259E-3</c:v>
                </c:pt>
                <c:pt idx="1317">
                  <c:v>2.6192470220525082E-3</c:v>
                </c:pt>
                <c:pt idx="1318">
                  <c:v>2.6240650975445558E-3</c:v>
                </c:pt>
                <c:pt idx="1319">
                  <c:v>2.6284816463528222E-3</c:v>
                </c:pt>
                <c:pt idx="1320">
                  <c:v>2.6328981756554848E-3</c:v>
                </c:pt>
                <c:pt idx="1321">
                  <c:v>2.6373146854525137E-3</c:v>
                </c:pt>
                <c:pt idx="1322">
                  <c:v>2.6433371673773654E-3</c:v>
                </c:pt>
                <c:pt idx="1323">
                  <c:v>2.6489581177838247E-3</c:v>
                </c:pt>
                <c:pt idx="1324">
                  <c:v>2.6533745566526897E-3</c:v>
                </c:pt>
                <c:pt idx="1325">
                  <c:v>2.6569879921282675E-3</c:v>
                </c:pt>
                <c:pt idx="1326">
                  <c:v>2.6614043955338982E-3</c:v>
                </c:pt>
                <c:pt idx="1327">
                  <c:v>2.6674267323813145E-3</c:v>
                </c:pt>
                <c:pt idx="1328">
                  <c:v>2.673449032960401E-3</c:v>
                </c:pt>
                <c:pt idx="1329">
                  <c:v>2.6778653636679688E-3</c:v>
                </c:pt>
                <c:pt idx="1330">
                  <c:v>2.6810772282959985E-3</c:v>
                </c:pt>
                <c:pt idx="1331">
                  <c:v>2.6850920445739388E-3</c:v>
                </c:pt>
                <c:pt idx="1332">
                  <c:v>2.6903112816378696E-3</c:v>
                </c:pt>
                <c:pt idx="1333">
                  <c:v>2.695931968012117E-3</c:v>
                </c:pt>
                <c:pt idx="1334">
                  <c:v>2.7035599918460718E-3</c:v>
                </c:pt>
                <c:pt idx="1335">
                  <c:v>2.711589427758274E-3</c:v>
                </c:pt>
                <c:pt idx="1336">
                  <c:v>2.7192173321581459E-3</c:v>
                </c:pt>
                <c:pt idx="1337">
                  <c:v>2.726443714233891E-3</c:v>
                </c:pt>
                <c:pt idx="1338">
                  <c:v>2.7328671211285919E-3</c:v>
                </c:pt>
                <c:pt idx="1339">
                  <c:v>2.7408963217252559E-3</c:v>
                </c:pt>
                <c:pt idx="1340">
                  <c:v>2.7505312773443624E-3</c:v>
                </c:pt>
                <c:pt idx="1341">
                  <c:v>2.7605675907335188E-3</c:v>
                </c:pt>
                <c:pt idx="1342">
                  <c:v>2.7693994631951E-3</c:v>
                </c:pt>
                <c:pt idx="1343">
                  <c:v>2.7762240384906472E-3</c:v>
                </c:pt>
                <c:pt idx="1344">
                  <c:v>2.7798370300858447E-3</c:v>
                </c:pt>
                <c:pt idx="1345">
                  <c:v>2.7814427999380089E-3</c:v>
                </c:pt>
                <c:pt idx="1346">
                  <c:v>2.7854572132878738E-3</c:v>
                </c:pt>
                <c:pt idx="1347">
                  <c:v>2.7926831167062872E-3</c:v>
                </c:pt>
                <c:pt idx="1348">
                  <c:v>2.7999089679116244E-3</c:v>
                </c:pt>
                <c:pt idx="1349">
                  <c:v>2.8063319029281789E-3</c:v>
                </c:pt>
                <c:pt idx="1350">
                  <c:v>2.8127547966906802E-3</c:v>
                </c:pt>
                <c:pt idx="1351">
                  <c:v>2.8179733674967146E-3</c:v>
                </c:pt>
                <c:pt idx="1352">
                  <c:v>2.8223890599847752E-3</c:v>
                </c:pt>
                <c:pt idx="1353">
                  <c:v>2.8284104274090408E-3</c:v>
                </c:pt>
                <c:pt idx="1354">
                  <c:v>2.8340303376270777E-3</c:v>
                </c:pt>
                <c:pt idx="1355">
                  <c:v>2.8384459592132173E-3</c:v>
                </c:pt>
                <c:pt idx="1356">
                  <c:v>2.8420587260083213E-3</c:v>
                </c:pt>
                <c:pt idx="1357">
                  <c:v>2.846072896028663E-3</c:v>
                </c:pt>
                <c:pt idx="1358">
                  <c:v>2.8524955345448784E-3</c:v>
                </c:pt>
                <c:pt idx="1359">
                  <c:v>2.8593195427705355E-3</c:v>
                </c:pt>
                <c:pt idx="1360">
                  <c:v>2.8653406878277887E-3</c:v>
                </c:pt>
                <c:pt idx="1361">
                  <c:v>2.8705589842187716E-3</c:v>
                </c:pt>
                <c:pt idx="1362">
                  <c:v>2.8761786575711382E-3</c:v>
                </c:pt>
                <c:pt idx="1363">
                  <c:v>2.8813968974066247E-3</c:v>
                </c:pt>
                <c:pt idx="1364">
                  <c:v>2.8858123098453791E-3</c:v>
                </c:pt>
                <c:pt idx="1365">
                  <c:v>2.891833295388438E-3</c:v>
                </c:pt>
                <c:pt idx="1366">
                  <c:v>2.8998612197203622E-3</c:v>
                </c:pt>
                <c:pt idx="1367">
                  <c:v>2.9086918620494914E-3</c:v>
                </c:pt>
                <c:pt idx="1368">
                  <c:v>2.9159168750443197E-3</c:v>
                </c:pt>
                <c:pt idx="1369">
                  <c:v>2.9227404504976401E-3</c:v>
                </c:pt>
                <c:pt idx="1370">
                  <c:v>2.9283598306156819E-3</c:v>
                </c:pt>
                <c:pt idx="1371">
                  <c:v>2.9323736542243612E-3</c:v>
                </c:pt>
                <c:pt idx="1372">
                  <c:v>2.9371902212884677E-3</c:v>
                </c:pt>
                <c:pt idx="1373">
                  <c:v>2.9432108974945192E-3</c:v>
                </c:pt>
                <c:pt idx="1374">
                  <c:v>2.9480274123607209E-3</c:v>
                </c:pt>
                <c:pt idx="1375">
                  <c:v>2.9492315374524685E-3</c:v>
                </c:pt>
                <c:pt idx="1376">
                  <c:v>2.9520411570281273E-3</c:v>
                </c:pt>
                <c:pt idx="1377">
                  <c:v>2.9572590010109412E-3</c:v>
                </c:pt>
                <c:pt idx="1378">
                  <c:v>2.9612727086251378E-3</c:v>
                </c:pt>
                <c:pt idx="1379">
                  <c:v>2.9640822943697181E-3</c:v>
                </c:pt>
                <c:pt idx="1380">
                  <c:v>2.9688987087098219E-3</c:v>
                </c:pt>
                <c:pt idx="1381">
                  <c:v>2.9753205584114473E-3</c:v>
                </c:pt>
                <c:pt idx="1382">
                  <c:v>2.9813410050521494E-3</c:v>
                </c:pt>
                <c:pt idx="1383">
                  <c:v>2.9869600558821959E-3</c:v>
                </c:pt>
                <c:pt idx="1384">
                  <c:v>2.9933817895977616E-3</c:v>
                </c:pt>
                <c:pt idx="1385">
                  <c:v>3.001007544823458E-3</c:v>
                </c:pt>
                <c:pt idx="1386">
                  <c:v>3.0098372940146746E-3</c:v>
                </c:pt>
                <c:pt idx="1387">
                  <c:v>3.0182656182409346E-3</c:v>
                </c:pt>
                <c:pt idx="1388">
                  <c:v>3.0270952150494596E-3</c:v>
                </c:pt>
                <c:pt idx="1389">
                  <c:v>3.0355233938224556E-3</c:v>
                </c:pt>
                <c:pt idx="1390">
                  <c:v>3.0443528382537652E-3</c:v>
                </c:pt>
                <c:pt idx="1391">
                  <c:v>3.051175537373866E-3</c:v>
                </c:pt>
                <c:pt idx="1392">
                  <c:v>3.0563928641159405E-3</c:v>
                </c:pt>
                <c:pt idx="1393">
                  <c:v>3.0616101636376553E-3</c:v>
                </c:pt>
                <c:pt idx="1394">
                  <c:v>3.06722876345059E-3</c:v>
                </c:pt>
                <c:pt idx="1395">
                  <c:v>3.0748539555602752E-3</c:v>
                </c:pt>
                <c:pt idx="1396">
                  <c:v>3.0840843734796656E-3</c:v>
                </c:pt>
                <c:pt idx="1397">
                  <c:v>3.0929133891568089E-3</c:v>
                </c:pt>
                <c:pt idx="1398">
                  <c:v>3.1001370712763409E-3</c:v>
                </c:pt>
                <c:pt idx="1399">
                  <c:v>3.1041502054618463E-3</c:v>
                </c:pt>
                <c:pt idx="1400">
                  <c:v>3.1065580782427037E-3</c:v>
                </c:pt>
                <c:pt idx="1401">
                  <c:v>3.1101698765430498E-3</c:v>
                </c:pt>
                <c:pt idx="1402">
                  <c:v>3.1141829704658492E-3</c:v>
                </c:pt>
                <c:pt idx="1403">
                  <c:v>3.1193999684887698E-3</c:v>
                </c:pt>
                <c:pt idx="1404">
                  <c:v>3.1270247627951187E-3</c:v>
                </c:pt>
                <c:pt idx="1405">
                  <c:v>3.1354520993894207E-3</c:v>
                </c:pt>
                <c:pt idx="1406">
                  <c:v>3.1442806615539815E-3</c:v>
                </c:pt>
                <c:pt idx="1407">
                  <c:v>3.1515039726233069E-3</c:v>
                </c:pt>
                <c:pt idx="1408">
                  <c:v>3.1583259407251194E-3</c:v>
                </c:pt>
                <c:pt idx="1409">
                  <c:v>3.16434528569603E-3</c:v>
                </c:pt>
                <c:pt idx="1410">
                  <c:v>3.171568451834529E-3</c:v>
                </c:pt>
                <c:pt idx="1411">
                  <c:v>3.1803966951505719E-3</c:v>
                </c:pt>
                <c:pt idx="1412">
                  <c:v>3.1880210243851576E-3</c:v>
                </c:pt>
                <c:pt idx="1413">
                  <c:v>3.1952440195125043E-3</c:v>
                </c:pt>
                <c:pt idx="1414">
                  <c:v>3.2032695084653539E-3</c:v>
                </c:pt>
                <c:pt idx="1415">
                  <c:v>3.2100911234346692E-3</c:v>
                </c:pt>
                <c:pt idx="1416">
                  <c:v>3.2141038163849621E-3</c:v>
                </c:pt>
                <c:pt idx="1417">
                  <c:v>3.2153076211302442E-3</c:v>
                </c:pt>
                <c:pt idx="1418">
                  <c:v>3.2185177600330475E-3</c:v>
                </c:pt>
                <c:pt idx="1419">
                  <c:v>3.2241354783164064E-3</c:v>
                </c:pt>
                <c:pt idx="1420">
                  <c:v>3.2309569509480812E-3</c:v>
                </c:pt>
                <c:pt idx="1421">
                  <c:v>3.2389821532934591E-3</c:v>
                </c:pt>
                <c:pt idx="1422">
                  <c:v>3.2470072912357041E-3</c:v>
                </c:pt>
                <c:pt idx="1423">
                  <c:v>3.2542298603196397E-3</c:v>
                </c:pt>
                <c:pt idx="1424">
                  <c:v>3.2602486280411892E-3</c:v>
                </c:pt>
                <c:pt idx="1425">
                  <c:v>3.2662673595371789E-3</c:v>
                </c:pt>
                <c:pt idx="1426">
                  <c:v>3.2722860548084712E-3</c:v>
                </c:pt>
                <c:pt idx="1427">
                  <c:v>3.277903471045888E-3</c:v>
                </c:pt>
                <c:pt idx="1428">
                  <c:v>3.2835208557278985E-3</c:v>
                </c:pt>
                <c:pt idx="1429">
                  <c:v>3.2915456362502971E-3</c:v>
                </c:pt>
                <c:pt idx="1430">
                  <c:v>3.3007740542406187E-3</c:v>
                </c:pt>
                <c:pt idx="1431">
                  <c:v>3.3124097642348396E-3</c:v>
                </c:pt>
                <c:pt idx="1432">
                  <c:v>3.3228416649873391E-3</c:v>
                </c:pt>
                <c:pt idx="1433">
                  <c:v>3.3308661299763457E-3</c:v>
                </c:pt>
                <c:pt idx="1434">
                  <c:v>3.3384893120730992E-3</c:v>
                </c:pt>
                <c:pt idx="1435">
                  <c:v>3.3465136514996014E-3</c:v>
                </c:pt>
                <c:pt idx="1436">
                  <c:v>3.3537355019301069E-3</c:v>
                </c:pt>
                <c:pt idx="1437">
                  <c:v>3.3605560905590691E-3</c:v>
                </c:pt>
                <c:pt idx="1438">
                  <c:v>3.3669754255961771E-3</c:v>
                </c:pt>
                <c:pt idx="1439">
                  <c:v>3.3729935147686556E-3</c:v>
                </c:pt>
                <c:pt idx="1440">
                  <c:v>3.3782091627557092E-3</c:v>
                </c:pt>
                <c:pt idx="1441">
                  <c:v>3.3838259840121192E-3</c:v>
                </c:pt>
                <c:pt idx="1442">
                  <c:v>3.3910475649847607E-3</c:v>
                </c:pt>
                <c:pt idx="1443">
                  <c:v>3.397867899128887E-3</c:v>
                </c:pt>
                <c:pt idx="1444">
                  <c:v>3.4042869946542343E-3</c:v>
                </c:pt>
                <c:pt idx="1445">
                  <c:v>3.4115084278680736E-3</c:v>
                </c:pt>
                <c:pt idx="1446">
                  <c:v>3.4183286224644042E-3</c:v>
                </c:pt>
                <c:pt idx="1447">
                  <c:v>3.4255499542786448E-3</c:v>
                </c:pt>
                <c:pt idx="1448">
                  <c:v>3.4327712339454115E-3</c:v>
                </c:pt>
                <c:pt idx="1449">
                  <c:v>3.4407948168604704E-3</c:v>
                </c:pt>
                <c:pt idx="1450">
                  <c:v>3.4488183353979353E-3</c:v>
                </c:pt>
                <c:pt idx="1451">
                  <c:v>3.4572429605774211E-3</c:v>
                </c:pt>
                <c:pt idx="1452">
                  <c:v>3.4668710167331741E-3</c:v>
                </c:pt>
                <c:pt idx="1453">
                  <c:v>3.4756966534427091E-3</c:v>
                </c:pt>
                <c:pt idx="1454">
                  <c:v>3.4837198919508796E-3</c:v>
                </c:pt>
                <c:pt idx="1455">
                  <c:v>3.4917430660869812E-3</c:v>
                </c:pt>
                <c:pt idx="1456">
                  <c:v>3.4985627134912832E-3</c:v>
                </c:pt>
                <c:pt idx="1457">
                  <c:v>3.5021730962299848E-3</c:v>
                </c:pt>
                <c:pt idx="1458">
                  <c:v>3.5053823143880894E-3</c:v>
                </c:pt>
                <c:pt idx="1459">
                  <c:v>3.51019612231478E-3</c:v>
                </c:pt>
                <c:pt idx="1460">
                  <c:v>3.5178179374741243E-3</c:v>
                </c:pt>
                <c:pt idx="1461">
                  <c:v>3.5250385508813456E-3</c:v>
                </c:pt>
                <c:pt idx="1462">
                  <c:v>3.530654547486186E-3</c:v>
                </c:pt>
                <c:pt idx="1463">
                  <c:v>3.5350670941211642E-3</c:v>
                </c:pt>
                <c:pt idx="1464">
                  <c:v>3.5402818968604073E-3</c:v>
                </c:pt>
                <c:pt idx="1465">
                  <c:v>3.5495080197045802E-3</c:v>
                </c:pt>
                <c:pt idx="1466">
                  <c:v>3.5599374473779233E-3</c:v>
                </c:pt>
                <c:pt idx="1467">
                  <c:v>3.5671577566637231E-3</c:v>
                </c:pt>
                <c:pt idx="1468">
                  <c:v>3.5723723920596038E-3</c:v>
                </c:pt>
                <c:pt idx="1469">
                  <c:v>3.5779881228445711E-3</c:v>
                </c:pt>
                <c:pt idx="1470">
                  <c:v>3.5848071821153638E-3</c:v>
                </c:pt>
                <c:pt idx="1471">
                  <c:v>3.5920273118370894E-3</c:v>
                </c:pt>
                <c:pt idx="1472">
                  <c:v>3.5980440467837161E-3</c:v>
                </c:pt>
                <c:pt idx="1473">
                  <c:v>3.6028574086761386E-3</c:v>
                </c:pt>
                <c:pt idx="1474">
                  <c:v>3.6080718579151647E-3</c:v>
                </c:pt>
                <c:pt idx="1475">
                  <c:v>3.6128851715406772E-3</c:v>
                </c:pt>
                <c:pt idx="1476">
                  <c:v>3.6180995684906218E-3</c:v>
                </c:pt>
                <c:pt idx="1477">
                  <c:v>3.6245172504880394E-3</c:v>
                </c:pt>
                <c:pt idx="1478">
                  <c:v>3.6309348912990755E-3</c:v>
                </c:pt>
                <c:pt idx="1479">
                  <c:v>3.6373524909242591E-3</c:v>
                </c:pt>
                <c:pt idx="1480">
                  <c:v>3.6441711453993079E-3</c:v>
                </c:pt>
                <c:pt idx="1481">
                  <c:v>3.6513908465197857E-3</c:v>
                </c:pt>
                <c:pt idx="1482">
                  <c:v>3.6586104955165562E-3</c:v>
                </c:pt>
                <c:pt idx="1483">
                  <c:v>3.6650279175338253E-3</c:v>
                </c:pt>
                <c:pt idx="1484">
                  <c:v>3.6698409570204353E-3</c:v>
                </c:pt>
                <c:pt idx="1485">
                  <c:v>3.6746539733418003E-3</c:v>
                </c:pt>
                <c:pt idx="1486">
                  <c:v>3.6802691297719292E-3</c:v>
                </c:pt>
                <c:pt idx="1487">
                  <c:v>3.6838788565417076E-3</c:v>
                </c:pt>
                <c:pt idx="1488">
                  <c:v>3.686285333815945E-3</c:v>
                </c:pt>
                <c:pt idx="1489">
                  <c:v>3.6894939611732758E-3</c:v>
                </c:pt>
                <c:pt idx="1490">
                  <c:v>3.6939058069791445E-3</c:v>
                </c:pt>
                <c:pt idx="1491">
                  <c:v>3.6995208553087804E-3</c:v>
                </c:pt>
                <c:pt idx="1492">
                  <c:v>3.7051358721096081E-3</c:v>
                </c:pt>
                <c:pt idx="1493">
                  <c:v>3.7107508573824195E-3</c:v>
                </c:pt>
                <c:pt idx="1494">
                  <c:v>3.7171679448027763E-3</c:v>
                </c:pt>
                <c:pt idx="1495">
                  <c:v>3.7227828625162693E-3</c:v>
                </c:pt>
                <c:pt idx="1496">
                  <c:v>3.7271945614594103E-3</c:v>
                </c:pt>
                <c:pt idx="1497">
                  <c:v>3.7316062409397609E-3</c:v>
                </c:pt>
                <c:pt idx="1498">
                  <c:v>3.7376221361380951E-3</c:v>
                </c:pt>
                <c:pt idx="1499">
                  <c:v>3.7452422181021034E-3</c:v>
                </c:pt>
                <c:pt idx="1500">
                  <c:v>3.753664346402087E-3</c:v>
                </c:pt>
                <c:pt idx="1501">
                  <c:v>3.7616853550278087E-3</c:v>
                </c:pt>
                <c:pt idx="1502">
                  <c:v>3.7681021156064187E-3</c:v>
                </c:pt>
                <c:pt idx="1503">
                  <c:v>3.7733157032587379E-3</c:v>
                </c:pt>
                <c:pt idx="1504">
                  <c:v>3.7781282215814298E-3</c:v>
                </c:pt>
                <c:pt idx="1505">
                  <c:v>3.7833417569619501E-3</c:v>
                </c:pt>
                <c:pt idx="1506">
                  <c:v>3.790159416062457E-3</c:v>
                </c:pt>
                <c:pt idx="1507">
                  <c:v>3.7973780632719915E-3</c:v>
                </c:pt>
                <c:pt idx="1508">
                  <c:v>3.8049976899062698E-3</c:v>
                </c:pt>
                <c:pt idx="1509">
                  <c:v>3.8126172584825066E-3</c:v>
                </c:pt>
                <c:pt idx="1510">
                  <c:v>3.8198357435789802E-3</c:v>
                </c:pt>
                <c:pt idx="1511">
                  <c:v>3.8270541765695293E-3</c:v>
                </c:pt>
                <c:pt idx="1512">
                  <c:v>3.83347051770734E-3</c:v>
                </c:pt>
                <c:pt idx="1513">
                  <c:v>3.838683764567571E-3</c:v>
                </c:pt>
                <c:pt idx="1514">
                  <c:v>3.8438969842500008E-3</c:v>
                </c:pt>
                <c:pt idx="1515">
                  <c:v>3.8507142305197416E-3</c:v>
                </c:pt>
                <c:pt idx="1516">
                  <c:v>3.8587344607484047E-3</c:v>
                </c:pt>
                <c:pt idx="1517">
                  <c:v>3.8663536198859649E-3</c:v>
                </c:pt>
                <c:pt idx="1518">
                  <c:v>3.8743737246848282E-3</c:v>
                </c:pt>
                <c:pt idx="1519">
                  <c:v>3.8831957656720595E-3</c:v>
                </c:pt>
                <c:pt idx="1520">
                  <c:v>3.891616732194585E-3</c:v>
                </c:pt>
                <c:pt idx="1521">
                  <c:v>3.9000376278050435E-3</c:v>
                </c:pt>
                <c:pt idx="1522">
                  <c:v>3.9076564722548982E-3</c:v>
                </c:pt>
                <c:pt idx="1523">
                  <c:v>3.9152752586584082E-3</c:v>
                </c:pt>
                <c:pt idx="1524">
                  <c:v>3.9232949711115531E-3</c:v>
                </c:pt>
                <c:pt idx="1525">
                  <c:v>3.9313146192496385E-3</c:v>
                </c:pt>
                <c:pt idx="1526">
                  <c:v>3.9385322475851527E-3</c:v>
                </c:pt>
                <c:pt idx="1527">
                  <c:v>3.9441459224971286E-3</c:v>
                </c:pt>
                <c:pt idx="1528">
                  <c:v>3.9489576187684569E-3</c:v>
                </c:pt>
                <c:pt idx="1529">
                  <c:v>3.9509624853817536E-3</c:v>
                </c:pt>
                <c:pt idx="1530">
                  <c:v>3.9501605392187273E-3</c:v>
                </c:pt>
                <c:pt idx="1531">
                  <c:v>3.9521654034203359E-3</c:v>
                </c:pt>
                <c:pt idx="1532">
                  <c:v>3.9597838507286452E-3</c:v>
                </c:pt>
                <c:pt idx="1533">
                  <c:v>3.9690061040260306E-3</c:v>
                </c:pt>
                <c:pt idx="1534">
                  <c:v>3.9770253855865492E-3</c:v>
                </c:pt>
                <c:pt idx="1535">
                  <c:v>3.9834407645329391E-3</c:v>
                </c:pt>
                <c:pt idx="1536">
                  <c:v>3.9910589735761837E-3</c:v>
                </c:pt>
                <c:pt idx="1537">
                  <c:v>3.9994790318390646E-3</c:v>
                </c:pt>
                <c:pt idx="1538">
                  <c:v>4.0070971187008914E-3</c:v>
                </c:pt>
                <c:pt idx="1539">
                  <c:v>4.0139132524896958E-3</c:v>
                </c:pt>
                <c:pt idx="1540">
                  <c:v>4.0207293398189185E-3</c:v>
                </c:pt>
                <c:pt idx="1541">
                  <c:v>4.0283472647966124E-3</c:v>
                </c:pt>
                <c:pt idx="1542">
                  <c:v>4.0379698239241335E-3</c:v>
                </c:pt>
                <c:pt idx="1543">
                  <c:v>4.0475922904591108E-3</c:v>
                </c:pt>
                <c:pt idx="1544">
                  <c:v>4.0572146644031184E-3</c:v>
                </c:pt>
                <c:pt idx="1545">
                  <c:v>4.0672378721383603E-3</c:v>
                </c:pt>
                <c:pt idx="1546">
                  <c:v>4.0760582118417425E-3</c:v>
                </c:pt>
                <c:pt idx="1547">
                  <c:v>4.0844775544395086E-3</c:v>
                </c:pt>
                <c:pt idx="1548">
                  <c:v>4.0932977420850185E-3</c:v>
                </c:pt>
                <c:pt idx="1549">
                  <c:v>4.1013160269820484E-3</c:v>
                </c:pt>
                <c:pt idx="1550">
                  <c:v>4.108131518594388E-3</c:v>
                </c:pt>
                <c:pt idx="1551">
                  <c:v>4.1161496845513405E-3</c:v>
                </c:pt>
                <c:pt idx="1552">
                  <c:v>4.1265732041810173E-3</c:v>
                </c:pt>
                <c:pt idx="1553">
                  <c:v>4.1377984115066862E-3</c:v>
                </c:pt>
                <c:pt idx="1554">
                  <c:v>4.1478208115710985E-3</c:v>
                </c:pt>
                <c:pt idx="1555">
                  <c:v>4.1554377684404785E-3</c:v>
                </c:pt>
                <c:pt idx="1556">
                  <c:v>4.1606493370805074E-3</c:v>
                </c:pt>
                <c:pt idx="1557">
                  <c:v>4.1682661962365638E-3</c:v>
                </c:pt>
                <c:pt idx="1558">
                  <c:v>4.177887409086767E-3</c:v>
                </c:pt>
                <c:pt idx="1559">
                  <c:v>4.1883102852152869E-3</c:v>
                </c:pt>
                <c:pt idx="1560">
                  <c:v>4.1979313052199095E-3</c:v>
                </c:pt>
                <c:pt idx="1561">
                  <c:v>4.2063496217932053E-3</c:v>
                </c:pt>
                <c:pt idx="1562">
                  <c:v>4.2143670002629183E-3</c:v>
                </c:pt>
                <c:pt idx="1563">
                  <c:v>4.2207808567584675E-3</c:v>
                </c:pt>
                <c:pt idx="1564">
                  <c:v>4.2275955342106729E-3</c:v>
                </c:pt>
                <c:pt idx="1565">
                  <c:v>4.2364144596248599E-3</c:v>
                </c:pt>
                <c:pt idx="1566">
                  <c:v>4.2472375799744774E-3</c:v>
                </c:pt>
                <c:pt idx="1567">
                  <c:v>4.2576597333038139E-3</c:v>
                </c:pt>
                <c:pt idx="1568">
                  <c:v>4.2656767004129337E-3</c:v>
                </c:pt>
                <c:pt idx="1569">
                  <c:v>4.2712885391480429E-3</c:v>
                </c:pt>
                <c:pt idx="1570">
                  <c:v>4.2756978189181288E-3</c:v>
                </c:pt>
                <c:pt idx="1571">
                  <c:v>4.2817104418186895E-3</c:v>
                </c:pt>
                <c:pt idx="1572">
                  <c:v>4.2889255415795285E-3</c:v>
                </c:pt>
                <c:pt idx="1573">
                  <c:v>4.2981447599623485E-3</c:v>
                </c:pt>
                <c:pt idx="1574">
                  <c:v>4.3085663827452884E-3</c:v>
                </c:pt>
                <c:pt idx="1575">
                  <c:v>4.3169837680129049E-3</c:v>
                </c:pt>
                <c:pt idx="1576">
                  <c:v>4.3233969663751095E-3</c:v>
                </c:pt>
                <c:pt idx="1577">
                  <c:v>4.3294093024863894E-3</c:v>
                </c:pt>
                <c:pt idx="1578">
                  <c:v>4.3350207835768182E-3</c:v>
                </c:pt>
                <c:pt idx="1579">
                  <c:v>4.3410330498021938E-3</c:v>
                </c:pt>
                <c:pt idx="1580">
                  <c:v>4.3470452798806585E-3</c:v>
                </c:pt>
                <c:pt idx="1581">
                  <c:v>4.3530574738124394E-3</c:v>
                </c:pt>
                <c:pt idx="1582">
                  <c:v>4.3598712499050693E-3</c:v>
                </c:pt>
                <c:pt idx="1583">
                  <c:v>4.3666849795702479E-3</c:v>
                </c:pt>
                <c:pt idx="1584">
                  <c:v>4.3751018756475295E-3</c:v>
                </c:pt>
                <c:pt idx="1585">
                  <c:v>4.3843202995897954E-3</c:v>
                </c:pt>
                <c:pt idx="1586">
                  <c:v>4.3935386385532882E-3</c:v>
                </c:pt>
                <c:pt idx="1587">
                  <c:v>4.4003521388228575E-3</c:v>
                </c:pt>
                <c:pt idx="1588">
                  <c:v>4.404760849553397E-3</c:v>
                </c:pt>
                <c:pt idx="1589">
                  <c:v>4.4079671724221847E-3</c:v>
                </c:pt>
                <c:pt idx="1590">
                  <c:v>4.4127766374493825E-3</c:v>
                </c:pt>
                <c:pt idx="1591">
                  <c:v>4.4211931455885433E-3</c:v>
                </c:pt>
                <c:pt idx="1592">
                  <c:v>4.4312127057739951E-3</c:v>
                </c:pt>
                <c:pt idx="1593">
                  <c:v>4.4380259493567694E-3</c:v>
                </c:pt>
                <c:pt idx="1594">
                  <c:v>4.4428352698198557E-3</c:v>
                </c:pt>
                <c:pt idx="1595">
                  <c:v>4.4476445671534906E-3</c:v>
                </c:pt>
                <c:pt idx="1596">
                  <c:v>4.4532553848100542E-3</c:v>
                </c:pt>
                <c:pt idx="1597">
                  <c:v>4.4600684782128636E-3</c:v>
                </c:pt>
                <c:pt idx="1598">
                  <c:v>4.46808382278867E-3</c:v>
                </c:pt>
                <c:pt idx="1599">
                  <c:v>4.4769006276186964E-3</c:v>
                </c:pt>
                <c:pt idx="1600">
                  <c:v>4.4853165960773312E-3</c:v>
                </c:pt>
                <c:pt idx="1601">
                  <c:v>4.4921294710483671E-3</c:v>
                </c:pt>
                <c:pt idx="1602">
                  <c:v>4.4981407927717479E-3</c:v>
                </c:pt>
                <c:pt idx="1603">
                  <c:v>4.5061558321918584E-3</c:v>
                </c:pt>
                <c:pt idx="1604">
                  <c:v>4.5153730481077084E-3</c:v>
                </c:pt>
                <c:pt idx="1605">
                  <c:v>4.5233879494123623E-3</c:v>
                </c:pt>
                <c:pt idx="1606">
                  <c:v>4.5302005650138507E-3</c:v>
                </c:pt>
                <c:pt idx="1607">
                  <c:v>4.5366123961245912E-3</c:v>
                </c:pt>
                <c:pt idx="1608">
                  <c:v>4.542623450453546E-3</c:v>
                </c:pt>
                <c:pt idx="1609">
                  <c:v>4.550237400733243E-3</c:v>
                </c:pt>
                <c:pt idx="1610">
                  <c:v>4.558652752017142E-3</c:v>
                </c:pt>
                <c:pt idx="1611">
                  <c:v>4.567468758358271E-3</c:v>
                </c:pt>
                <c:pt idx="1612">
                  <c:v>4.5746817966463432E-3</c:v>
                </c:pt>
                <c:pt idx="1613">
                  <c:v>4.5794904599341614E-3</c:v>
                </c:pt>
                <c:pt idx="1614">
                  <c:v>4.582696222613241E-3</c:v>
                </c:pt>
                <c:pt idx="1615">
                  <c:v>4.58510053787828E-3</c:v>
                </c:pt>
                <c:pt idx="1616">
                  <c:v>4.5883062825726531E-3</c:v>
                </c:pt>
                <c:pt idx="1617">
                  <c:v>4.5919127330700318E-3</c:v>
                </c:pt>
                <c:pt idx="1618">
                  <c:v>4.5955191705609674E-3</c:v>
                </c:pt>
                <c:pt idx="1619">
                  <c:v>4.6011291585837596E-3</c:v>
                </c:pt>
                <c:pt idx="1620">
                  <c:v>4.6095440816081171E-3</c:v>
                </c:pt>
                <c:pt idx="1621">
                  <c:v>4.619161049786883E-3</c:v>
                </c:pt>
                <c:pt idx="1622">
                  <c:v>4.6287779254804706E-3</c:v>
                </c:pt>
                <c:pt idx="1623">
                  <c:v>4.6379940112367237E-3</c:v>
                </c:pt>
                <c:pt idx="1624">
                  <c:v>4.6464086240532113E-3</c:v>
                </c:pt>
                <c:pt idx="1625">
                  <c:v>4.6556245473256107E-3</c:v>
                </c:pt>
                <c:pt idx="1626">
                  <c:v>4.6640390117901167E-3</c:v>
                </c:pt>
                <c:pt idx="1627">
                  <c:v>4.6708506692606224E-3</c:v>
                </c:pt>
                <c:pt idx="1628">
                  <c:v>4.6784636432909638E-3</c:v>
                </c:pt>
                <c:pt idx="1629">
                  <c:v>4.6868779155797022E-3</c:v>
                </c:pt>
                <c:pt idx="1630">
                  <c:v>4.6964941400737883E-3</c:v>
                </c:pt>
                <c:pt idx="1631">
                  <c:v>4.7033055764756325E-3</c:v>
                </c:pt>
                <c:pt idx="1632">
                  <c:v>4.7081136212962574E-3</c:v>
                </c:pt>
                <c:pt idx="1633">
                  <c:v>4.7153256451823305E-3</c:v>
                </c:pt>
                <c:pt idx="1634">
                  <c:v>4.7241402704087361E-3</c:v>
                </c:pt>
                <c:pt idx="1635">
                  <c:v>4.7313521787115806E-3</c:v>
                </c:pt>
                <c:pt idx="1636">
                  <c:v>4.7389646921614037E-3</c:v>
                </c:pt>
                <c:pt idx="1637">
                  <c:v>4.7469778016083885E-3</c:v>
                </c:pt>
                <c:pt idx="1638">
                  <c:v>4.7537888941538422E-3</c:v>
                </c:pt>
                <c:pt idx="1639">
                  <c:v>4.7614012368062068E-3</c:v>
                </c:pt>
                <c:pt idx="1640">
                  <c:v>4.7682122311131329E-3</c:v>
                </c:pt>
                <c:pt idx="1641">
                  <c:v>4.7754238215813958E-3</c:v>
                </c:pt>
                <c:pt idx="1642">
                  <c:v>4.7822347203817835E-3</c:v>
                </c:pt>
                <c:pt idx="1643">
                  <c:v>4.7894462097266719E-3</c:v>
                </c:pt>
                <c:pt idx="1644">
                  <c:v>4.7986608148757907E-3</c:v>
                </c:pt>
                <c:pt idx="1645">
                  <c:v>4.8090772228017711E-3</c:v>
                </c:pt>
                <c:pt idx="1646">
                  <c:v>4.818291647061458E-3</c:v>
                </c:pt>
                <c:pt idx="1647">
                  <c:v>4.8255028763878275E-3</c:v>
                </c:pt>
                <c:pt idx="1648">
                  <c:v>4.8323134341143343E-3</c:v>
                </c:pt>
                <c:pt idx="1649">
                  <c:v>4.8411270282020923E-3</c:v>
                </c:pt>
                <c:pt idx="1650">
                  <c:v>4.8511423817391231E-3</c:v>
                </c:pt>
                <c:pt idx="1651">
                  <c:v>4.8595552011934853E-3</c:v>
                </c:pt>
                <c:pt idx="1652">
                  <c:v>4.8647631015783345E-3</c:v>
                </c:pt>
                <c:pt idx="1653">
                  <c:v>4.8691697653351481E-3</c:v>
                </c:pt>
                <c:pt idx="1654">
                  <c:v>4.8739770127413703E-3</c:v>
                </c:pt>
                <c:pt idx="1655">
                  <c:v>4.8795854388408513E-3</c:v>
                </c:pt>
                <c:pt idx="1656">
                  <c:v>4.8859950301532633E-3</c:v>
                </c:pt>
                <c:pt idx="1657">
                  <c:v>4.8928051759085404E-3</c:v>
                </c:pt>
                <c:pt idx="1658">
                  <c:v>4.8972117160953638E-3</c:v>
                </c:pt>
                <c:pt idx="1659">
                  <c:v>4.9016182368649026E-3</c:v>
                </c:pt>
                <c:pt idx="1660">
                  <c:v>4.9088288653313305E-3</c:v>
                </c:pt>
                <c:pt idx="1661">
                  <c:v>4.917241199495547E-3</c:v>
                </c:pt>
                <c:pt idx="1662">
                  <c:v>4.9240511324638997E-3</c:v>
                </c:pt>
                <c:pt idx="1663">
                  <c:v>4.9280569537232992E-3</c:v>
                </c:pt>
                <c:pt idx="1664">
                  <c:v>4.9328639180532576E-3</c:v>
                </c:pt>
                <c:pt idx="1665">
                  <c:v>4.9404748976524162E-3</c:v>
                </c:pt>
                <c:pt idx="1666">
                  <c:v>4.9484863925454434E-3</c:v>
                </c:pt>
                <c:pt idx="1667">
                  <c:v>4.9572989627956728E-3</c:v>
                </c:pt>
                <c:pt idx="1668">
                  <c:v>4.9661114553851884E-3</c:v>
                </c:pt>
                <c:pt idx="1669">
                  <c:v>4.9741227448945203E-3</c:v>
                </c:pt>
                <c:pt idx="1670">
                  <c:v>4.9821339702233779E-3</c:v>
                </c:pt>
                <c:pt idx="1671">
                  <c:v>4.9881423471024701E-3</c:v>
                </c:pt>
                <c:pt idx="1672">
                  <c:v>4.9929490226134502E-3</c:v>
                </c:pt>
                <c:pt idx="1673">
                  <c:v>4.9965540140846599E-3</c:v>
                </c:pt>
                <c:pt idx="1674">
                  <c:v>5.0037639580394182E-3</c:v>
                </c:pt>
                <c:pt idx="1675">
                  <c:v>5.0161809618846287E-3</c:v>
                </c:pt>
                <c:pt idx="1676">
                  <c:v>5.0297994339803809E-3</c:v>
                </c:pt>
                <c:pt idx="1677">
                  <c:v>5.039812898084267E-3</c:v>
                </c:pt>
                <c:pt idx="1678">
                  <c:v>5.0458209284176504E-3</c:v>
                </c:pt>
                <c:pt idx="1679">
                  <c:v>5.0542321102428562E-3</c:v>
                </c:pt>
                <c:pt idx="1680">
                  <c:v>5.0646458563877476E-3</c:v>
                </c:pt>
                <c:pt idx="1681">
                  <c:v>5.073056879875225E-3</c:v>
                </c:pt>
                <c:pt idx="1682">
                  <c:v>5.0794652312387027E-3</c:v>
                </c:pt>
                <c:pt idx="1683">
                  <c:v>5.0862740595656406E-3</c:v>
                </c:pt>
                <c:pt idx="1684">
                  <c:v>5.0930828415325317E-3</c:v>
                </c:pt>
                <c:pt idx="1685">
                  <c:v>5.099891577140441E-3</c:v>
                </c:pt>
                <c:pt idx="1686">
                  <c:v>5.1091033221152419E-3</c:v>
                </c:pt>
                <c:pt idx="1687">
                  <c:v>5.1195164968641516E-3</c:v>
                </c:pt>
                <c:pt idx="1688">
                  <c:v>5.1287280610617996E-3</c:v>
                </c:pt>
                <c:pt idx="1689">
                  <c:v>5.1379395404075375E-3</c:v>
                </c:pt>
                <c:pt idx="1690">
                  <c:v>5.1471509349024875E-3</c:v>
                </c:pt>
                <c:pt idx="1691">
                  <c:v>5.1559617545890897E-3</c:v>
                </c:pt>
                <c:pt idx="1692">
                  <c:v>5.1647724966458223E-3</c:v>
                </c:pt>
                <c:pt idx="1693">
                  <c:v>5.1735831610742935E-3</c:v>
                </c:pt>
                <c:pt idx="1694">
                  <c:v>5.1811923087916765E-3</c:v>
                </c:pt>
                <c:pt idx="1695">
                  <c:v>5.1863985343962114E-3</c:v>
                </c:pt>
                <c:pt idx="1696">
                  <c:v>5.1920052085812725E-3</c:v>
                </c:pt>
                <c:pt idx="1697">
                  <c:v>5.2000146886017574E-3</c:v>
                </c:pt>
                <c:pt idx="1698">
                  <c:v>5.2096259799469437E-3</c:v>
                </c:pt>
                <c:pt idx="1699">
                  <c:v>5.2196376435350838E-3</c:v>
                </c:pt>
                <c:pt idx="1700">
                  <c:v>5.2280473634894881E-3</c:v>
                </c:pt>
                <c:pt idx="1701">
                  <c:v>5.2336538041684406E-3</c:v>
                </c:pt>
                <c:pt idx="1702">
                  <c:v>5.2388597566546931E-3</c:v>
                </c:pt>
                <c:pt idx="1703">
                  <c:v>5.2440656820389193E-3</c:v>
                </c:pt>
                <c:pt idx="1704">
                  <c:v>5.248871127569831E-3</c:v>
                </c:pt>
                <c:pt idx="1705">
                  <c:v>5.25327609902049E-3</c:v>
                </c:pt>
                <c:pt idx="1706">
                  <c:v>5.2596832955838762E-3</c:v>
                </c:pt>
                <c:pt idx="1707">
                  <c:v>5.2684931238282792E-3</c:v>
                </c:pt>
                <c:pt idx="1708">
                  <c:v>5.2777033158267041E-3</c:v>
                </c:pt>
                <c:pt idx="1709">
                  <c:v>5.2857121094822875E-3</c:v>
                </c:pt>
                <c:pt idx="1710">
                  <c:v>5.2941212737896304E-3</c:v>
                </c:pt>
                <c:pt idx="1711">
                  <c:v>5.3013290726278217E-3</c:v>
                </c:pt>
                <c:pt idx="1712">
                  <c:v>5.3061342429911564E-3</c:v>
                </c:pt>
                <c:pt idx="1713">
                  <c:v>5.3113398181623504E-3</c:v>
                </c:pt>
                <c:pt idx="1714">
                  <c:v>5.3165453662354385E-3</c:v>
                </c:pt>
                <c:pt idx="1715">
                  <c:v>5.3225517341867895E-3</c:v>
                </c:pt>
                <c:pt idx="1716">
                  <c:v>5.3297593281078073E-3</c:v>
                </c:pt>
                <c:pt idx="1717">
                  <c:v>5.3377677048698415E-3</c:v>
                </c:pt>
                <c:pt idx="1718">
                  <c:v>5.3437739453537471E-3</c:v>
                </c:pt>
                <c:pt idx="1719">
                  <c:v>5.3477780856347459E-3</c:v>
                </c:pt>
                <c:pt idx="1720">
                  <c:v>5.3525830328083794E-3</c:v>
                </c:pt>
                <c:pt idx="1721">
                  <c:v>5.3609916348083108E-3</c:v>
                </c:pt>
                <c:pt idx="1722">
                  <c:v>5.3734042037757871E-3</c:v>
                </c:pt>
                <c:pt idx="1723">
                  <c:v>5.3862170165886909E-3</c:v>
                </c:pt>
                <c:pt idx="1724">
                  <c:v>5.3950257301684E-3</c:v>
                </c:pt>
                <c:pt idx="1725">
                  <c:v>5.4018324102441456E-3</c:v>
                </c:pt>
                <c:pt idx="1726">
                  <c:v>5.4098402098411019E-3</c:v>
                </c:pt>
                <c:pt idx="1727">
                  <c:v>5.4186487153340375E-3</c:v>
                </c:pt>
                <c:pt idx="1728">
                  <c:v>5.4262559985469687E-3</c:v>
                </c:pt>
                <c:pt idx="1729">
                  <c:v>5.4314609484542959E-3</c:v>
                </c:pt>
                <c:pt idx="1730">
                  <c:v>5.4350643594431548E-3</c:v>
                </c:pt>
                <c:pt idx="1731">
                  <c:v>5.4406696396171956E-3</c:v>
                </c:pt>
                <c:pt idx="1732">
                  <c:v>5.4486771282204654E-3</c:v>
                </c:pt>
                <c:pt idx="1733">
                  <c:v>5.4570849222456063E-3</c:v>
                </c:pt>
                <c:pt idx="1734">
                  <c:v>5.4642915465747521E-3</c:v>
                </c:pt>
                <c:pt idx="1735">
                  <c:v>5.4718984825790108E-3</c:v>
                </c:pt>
                <c:pt idx="1736">
                  <c:v>5.4807064414506661E-3</c:v>
                </c:pt>
                <c:pt idx="1737">
                  <c:v>5.4887136094676197E-3</c:v>
                </c:pt>
                <c:pt idx="1738">
                  <c:v>5.4955196518719713E-3</c:v>
                </c:pt>
                <c:pt idx="1739">
                  <c:v>5.5039270520657073E-3</c:v>
                </c:pt>
                <c:pt idx="1740">
                  <c:v>5.5123343815756624E-3</c:v>
                </c:pt>
                <c:pt idx="1741">
                  <c:v>5.5203412963471914E-3</c:v>
                </c:pt>
                <c:pt idx="1742">
                  <c:v>5.5271471234965234E-3</c:v>
                </c:pt>
                <c:pt idx="1743">
                  <c:v>5.5303498496571306E-3</c:v>
                </c:pt>
                <c:pt idx="1744">
                  <c:v>5.5327518875458613E-3</c:v>
                </c:pt>
                <c:pt idx="1745">
                  <c:v>5.5383566201822124E-3</c:v>
                </c:pt>
                <c:pt idx="1746">
                  <c:v>5.545562658842677E-3</c:v>
                </c:pt>
                <c:pt idx="1747">
                  <c:v>5.5547702993427135E-3</c:v>
                </c:pt>
                <c:pt idx="1748">
                  <c:v>5.5647785080757866E-3</c:v>
                </c:pt>
                <c:pt idx="1749">
                  <c:v>5.5735856489055975E-3</c:v>
                </c:pt>
                <c:pt idx="1750">
                  <c:v>5.5823927121703655E-3</c:v>
                </c:pt>
                <c:pt idx="1751">
                  <c:v>5.5916000135603295E-3</c:v>
                </c:pt>
                <c:pt idx="1752">
                  <c:v>5.5984053557540736E-3</c:v>
                </c:pt>
                <c:pt idx="1753">
                  <c:v>5.603609409712074E-3</c:v>
                </c:pt>
                <c:pt idx="1754">
                  <c:v>5.6092137452261387E-3</c:v>
                </c:pt>
                <c:pt idx="1755">
                  <c:v>5.616018967553653E-3</c:v>
                </c:pt>
                <c:pt idx="1756">
                  <c:v>5.6212229298505121E-3</c:v>
                </c:pt>
                <c:pt idx="1757">
                  <c:v>5.6264268650664945E-3</c:v>
                </c:pt>
                <c:pt idx="1758">
                  <c:v>5.6320310727054866E-3</c:v>
                </c:pt>
                <c:pt idx="1759">
                  <c:v>5.6360340589331672E-3</c:v>
                </c:pt>
                <c:pt idx="1760">
                  <c:v>5.6396367328377531E-3</c:v>
                </c:pt>
                <c:pt idx="1761">
                  <c:v>5.6476426283793872E-3</c:v>
                </c:pt>
                <c:pt idx="1762">
                  <c:v>5.6592510630680678E-3</c:v>
                </c:pt>
                <c:pt idx="1763">
                  <c:v>5.6716599304448391E-3</c:v>
                </c:pt>
                <c:pt idx="1764">
                  <c:v>5.6824675281861928E-3</c:v>
                </c:pt>
                <c:pt idx="1765">
                  <c:v>5.6928747341358074E-3</c:v>
                </c:pt>
                <c:pt idx="1766">
                  <c:v>5.7008802034723919E-3</c:v>
                </c:pt>
                <c:pt idx="1767">
                  <c:v>5.706083724174465E-3</c:v>
                </c:pt>
                <c:pt idx="1768">
                  <c:v>5.7116874854191311E-3</c:v>
                </c:pt>
                <c:pt idx="1769">
                  <c:v>5.7180917455329243E-3</c:v>
                </c:pt>
                <c:pt idx="1770">
                  <c:v>5.7256967511476152E-3</c:v>
                </c:pt>
                <c:pt idx="1771">
                  <c:v>5.7353029913613822E-3</c:v>
                </c:pt>
                <c:pt idx="1772">
                  <c:v>5.7449091392961634E-3</c:v>
                </c:pt>
                <c:pt idx="1773">
                  <c:v>5.7537146938399933E-3</c:v>
                </c:pt>
                <c:pt idx="1774">
                  <c:v>5.7597184365732607E-3</c:v>
                </c:pt>
                <c:pt idx="1775">
                  <c:v>5.7653218972707008E-3</c:v>
                </c:pt>
                <c:pt idx="1776">
                  <c:v>5.7701248385917704E-3</c:v>
                </c:pt>
                <c:pt idx="1777">
                  <c:v>5.7757282409778175E-3</c:v>
                </c:pt>
                <c:pt idx="1778">
                  <c:v>5.7841332856857323E-3</c:v>
                </c:pt>
                <c:pt idx="1779">
                  <c:v>5.7949396679352365E-3</c:v>
                </c:pt>
                <c:pt idx="1780">
                  <c:v>5.8045452430109095E-3</c:v>
                </c:pt>
                <c:pt idx="1781">
                  <c:v>5.8133502724439685E-3</c:v>
                </c:pt>
                <c:pt idx="1782">
                  <c:v>5.8237561163659015E-3</c:v>
                </c:pt>
                <c:pt idx="1783">
                  <c:v>5.8329611957288856E-3</c:v>
                </c:pt>
                <c:pt idx="1784">
                  <c:v>5.8389644627065904E-3</c:v>
                </c:pt>
                <c:pt idx="1785">
                  <c:v>5.8457681217145441E-3</c:v>
                </c:pt>
                <c:pt idx="1786">
                  <c:v>5.8557734185187178E-3</c:v>
                </c:pt>
                <c:pt idx="1787">
                  <c:v>5.8665790266294784E-3</c:v>
                </c:pt>
                <c:pt idx="1788">
                  <c:v>5.8773845179803325E-3</c:v>
                </c:pt>
                <c:pt idx="1789">
                  <c:v>5.886589103704906E-3</c:v>
                </c:pt>
                <c:pt idx="1790">
                  <c:v>5.8925920487497806E-3</c:v>
                </c:pt>
                <c:pt idx="1791">
                  <c:v>5.8981947649467074E-3</c:v>
                </c:pt>
                <c:pt idx="1792">
                  <c:v>5.9045978307345872E-3</c:v>
                </c:pt>
                <c:pt idx="1793">
                  <c:v>5.9110008555234737E-3</c:v>
                </c:pt>
                <c:pt idx="1794">
                  <c:v>5.918204209405099E-3</c:v>
                </c:pt>
                <c:pt idx="1795">
                  <c:v>5.9274084194107174E-3</c:v>
                </c:pt>
                <c:pt idx="1796">
                  <c:v>5.9366125446998572E-3</c:v>
                </c:pt>
                <c:pt idx="1797">
                  <c:v>5.945416411358111E-3</c:v>
                </c:pt>
                <c:pt idx="1798">
                  <c:v>5.953019688370499E-3</c:v>
                </c:pt>
                <c:pt idx="1799">
                  <c:v>5.9598225714324708E-3</c:v>
                </c:pt>
                <c:pt idx="1800">
                  <c:v>5.9658250768782825E-3</c:v>
                </c:pt>
                <c:pt idx="1801">
                  <c:v>5.970627055293211E-3</c:v>
                </c:pt>
                <c:pt idx="1802">
                  <c:v>5.9758291725551171E-3</c:v>
                </c:pt>
                <c:pt idx="1803">
                  <c:v>5.9818315819222811E-3</c:v>
                </c:pt>
                <c:pt idx="1804">
                  <c:v>5.9886342689835738E-3</c:v>
                </c:pt>
                <c:pt idx="1805">
                  <c:v>5.9958370636679723E-3</c:v>
                </c:pt>
                <c:pt idx="1806">
                  <c:v>6.0026396554553538E-3</c:v>
                </c:pt>
                <c:pt idx="1807">
                  <c:v>6.0086419038976732E-3</c:v>
                </c:pt>
                <c:pt idx="1808">
                  <c:v>6.0170449911920183E-3</c:v>
                </c:pt>
                <c:pt idx="1809">
                  <c:v>6.0266484330657065E-3</c:v>
                </c:pt>
                <c:pt idx="1810">
                  <c:v>6.0358516449868452E-3</c:v>
                </c:pt>
                <c:pt idx="1811">
                  <c:v>6.0450547722094294E-3</c:v>
                </c:pt>
                <c:pt idx="1812">
                  <c:v>6.056258464946656E-3</c:v>
                </c:pt>
                <c:pt idx="1813">
                  <c:v>6.0682622821607302E-3</c:v>
                </c:pt>
                <c:pt idx="1814">
                  <c:v>6.0802659552849029E-3</c:v>
                </c:pt>
                <c:pt idx="1815">
                  <c:v>6.0906690221089908E-3</c:v>
                </c:pt>
                <c:pt idx="1816">
                  <c:v>6.099471532584993E-3</c:v>
                </c:pt>
                <c:pt idx="1817">
                  <c:v>6.1078738566679161E-3</c:v>
                </c:pt>
                <c:pt idx="1818">
                  <c:v>6.117076321088071E-3</c:v>
                </c:pt>
                <c:pt idx="1819">
                  <c:v>6.1286793076968582E-3</c:v>
                </c:pt>
                <c:pt idx="1820">
                  <c:v>6.1402821596779093E-3</c:v>
                </c:pt>
                <c:pt idx="1821">
                  <c:v>6.1502845102305633E-3</c:v>
                </c:pt>
                <c:pt idx="1822">
                  <c:v>6.1562858725396352E-3</c:v>
                </c:pt>
                <c:pt idx="1823">
                  <c:v>6.1614870240747693E-3</c:v>
                </c:pt>
                <c:pt idx="1824">
                  <c:v>6.1678884042122963E-3</c:v>
                </c:pt>
                <c:pt idx="1825">
                  <c:v>6.1746898257092984E-3</c:v>
                </c:pt>
                <c:pt idx="1826">
                  <c:v>6.1810911213317377E-3</c:v>
                </c:pt>
                <c:pt idx="1827">
                  <c:v>6.1874923759776207E-3</c:v>
                </c:pt>
                <c:pt idx="1828">
                  <c:v>6.1938935896477098E-3</c:v>
                </c:pt>
                <c:pt idx="1829">
                  <c:v>6.2010949060484063E-3</c:v>
                </c:pt>
                <c:pt idx="1830">
                  <c:v>6.2082961705905307E-3</c:v>
                </c:pt>
                <c:pt idx="1831">
                  <c:v>6.2138971182707694E-3</c:v>
                </c:pt>
                <c:pt idx="1832">
                  <c:v>6.2178977759790631E-3</c:v>
                </c:pt>
                <c:pt idx="1833">
                  <c:v>6.2222984809718893E-3</c:v>
                </c:pt>
                <c:pt idx="1834">
                  <c:v>6.2298996530726208E-3</c:v>
                </c:pt>
                <c:pt idx="1835">
                  <c:v>6.2383008813322802E-3</c:v>
                </c:pt>
                <c:pt idx="1836">
                  <c:v>6.2447017697755671E-3</c:v>
                </c:pt>
                <c:pt idx="1837">
                  <c:v>6.2507025654811267E-3</c:v>
                </c:pt>
                <c:pt idx="1838">
                  <c:v>6.2579034727955011E-3</c:v>
                </c:pt>
                <c:pt idx="1839">
                  <c:v>6.2651043282571876E-3</c:v>
                </c:pt>
                <c:pt idx="1840">
                  <c:v>6.2723051318669424E-3</c:v>
                </c:pt>
                <c:pt idx="1841">
                  <c:v>6.2791058432212585E-3</c:v>
                </c:pt>
                <c:pt idx="1842">
                  <c:v>6.2855064704829301E-3</c:v>
                </c:pt>
                <c:pt idx="1843">
                  <c:v>6.2927071271826618E-3</c:v>
                </c:pt>
                <c:pt idx="1844">
                  <c:v>6.3015078594038194E-3</c:v>
                </c:pt>
                <c:pt idx="1845">
                  <c:v>6.3099084860904408E-3</c:v>
                </c:pt>
                <c:pt idx="1846">
                  <c:v>6.3191090914904548E-3</c:v>
                </c:pt>
                <c:pt idx="1847">
                  <c:v>6.3283096122398871E-3</c:v>
                </c:pt>
                <c:pt idx="1848">
                  <c:v>6.3355099607368126E-3</c:v>
                </c:pt>
                <c:pt idx="1849">
                  <c:v>6.3411101959468122E-3</c:v>
                </c:pt>
                <c:pt idx="1850">
                  <c:v>6.3483104522759895E-3</c:v>
                </c:pt>
                <c:pt idx="1851">
                  <c:v>6.3571106951627173E-3</c:v>
                </c:pt>
                <c:pt idx="1852">
                  <c:v>6.3671108771660746E-3</c:v>
                </c:pt>
                <c:pt idx="1853">
                  <c:v>6.3775109603667396E-3</c:v>
                </c:pt>
                <c:pt idx="1854">
                  <c:v>6.3867109438069496E-3</c:v>
                </c:pt>
                <c:pt idx="1855">
                  <c:v>6.393510877167506E-3</c:v>
                </c:pt>
                <c:pt idx="1856">
                  <c:v>6.3995107799691324E-3</c:v>
                </c:pt>
                <c:pt idx="1857">
                  <c:v>6.405110656771954E-3</c:v>
                </c:pt>
                <c:pt idx="1858">
                  <c:v>6.4123104522978312E-3</c:v>
                </c:pt>
                <c:pt idx="1859">
                  <c:v>6.422310082311573E-3</c:v>
                </c:pt>
                <c:pt idx="1860">
                  <c:v>6.4335095492170395E-3</c:v>
                </c:pt>
                <c:pt idx="1861">
                  <c:v>6.4423090423662574E-3</c:v>
                </c:pt>
                <c:pt idx="1862">
                  <c:v>6.4495085700772984E-3</c:v>
                </c:pt>
                <c:pt idx="1863">
                  <c:v>6.4563080764330491E-3</c:v>
                </c:pt>
                <c:pt idx="1864">
                  <c:v>6.4631075365560392E-3</c:v>
                </c:pt>
                <c:pt idx="1865">
                  <c:v>6.4687070572371852E-3</c:v>
                </c:pt>
                <c:pt idx="1866">
                  <c:v>6.4763063565817843E-3</c:v>
                </c:pt>
                <c:pt idx="1867">
                  <c:v>6.4851054731504994E-3</c:v>
                </c:pt>
                <c:pt idx="1868">
                  <c:v>6.4931046028451206E-3</c:v>
                </c:pt>
                <c:pt idx="1869">
                  <c:v>6.4991039081256138E-3</c:v>
                </c:pt>
                <c:pt idx="1870">
                  <c:v>6.5039033264361404E-3</c:v>
                </c:pt>
                <c:pt idx="1871">
                  <c:v>6.51030251501901E-3</c:v>
                </c:pt>
                <c:pt idx="1872">
                  <c:v>6.519501276865838E-3</c:v>
                </c:pt>
                <c:pt idx="1873">
                  <c:v>6.5314995347190005E-3</c:v>
                </c:pt>
                <c:pt idx="1874">
                  <c:v>6.5434976486154674E-3</c:v>
                </c:pt>
                <c:pt idx="1875">
                  <c:v>6.5526961051146568E-3</c:v>
                </c:pt>
                <c:pt idx="1876">
                  <c:v>6.5590949814719373E-3</c:v>
                </c:pt>
                <c:pt idx="1877">
                  <c:v>6.5650938908702527E-3</c:v>
                </c:pt>
                <c:pt idx="1878">
                  <c:v>6.5722925346458324E-3</c:v>
                </c:pt>
                <c:pt idx="1879">
                  <c:v>6.5802909669530306E-3</c:v>
                </c:pt>
                <c:pt idx="1880">
                  <c:v>6.5898890012757129E-3</c:v>
                </c:pt>
                <c:pt idx="1881">
                  <c:v>6.6014865031740538E-3</c:v>
                </c:pt>
                <c:pt idx="1882">
                  <c:v>6.6118841491469927E-3</c:v>
                </c:pt>
                <c:pt idx="1883">
                  <c:v>6.6170829315921114E-3</c:v>
                </c:pt>
                <c:pt idx="1884">
                  <c:v>6.6210819766203272E-3</c:v>
                </c:pt>
                <c:pt idx="1885">
                  <c:v>6.6258808095439655E-3</c:v>
                </c:pt>
                <c:pt idx="1886">
                  <c:v>6.6318793183147403E-3</c:v>
                </c:pt>
                <c:pt idx="1887">
                  <c:v>6.6382776880103429E-3</c:v>
                </c:pt>
                <c:pt idx="1888">
                  <c:v>6.6482750587018979E-3</c:v>
                </c:pt>
                <c:pt idx="1889">
                  <c:v>6.6610715473454868E-3</c:v>
                </c:pt>
                <c:pt idx="1890">
                  <c:v>6.6714685737961493E-3</c:v>
                </c:pt>
                <c:pt idx="1891">
                  <c:v>6.6774668091151386E-3</c:v>
                </c:pt>
                <c:pt idx="1892">
                  <c:v>6.6830651296191004E-3</c:v>
                </c:pt>
                <c:pt idx="1893">
                  <c:v>6.6890632953800627E-3</c:v>
                </c:pt>
                <c:pt idx="1894">
                  <c:v>6.6962610468025759E-3</c:v>
                </c:pt>
                <c:pt idx="1895">
                  <c:v>6.7046583579836198E-3</c:v>
                </c:pt>
                <c:pt idx="1896">
                  <c:v>6.7146550650683586E-3</c:v>
                </c:pt>
                <c:pt idx="1897">
                  <c:v>6.725451396474881E-3</c:v>
                </c:pt>
                <c:pt idx="1898">
                  <c:v>6.7350480376505871E-3</c:v>
                </c:pt>
                <c:pt idx="1899">
                  <c:v>6.7418456027628967E-3</c:v>
                </c:pt>
                <c:pt idx="1900">
                  <c:v>6.7482432688942637E-3</c:v>
                </c:pt>
                <c:pt idx="1901">
                  <c:v>6.7566401435775955E-3</c:v>
                </c:pt>
                <c:pt idx="1902">
                  <c:v>6.7678358668113959E-3</c:v>
                </c:pt>
                <c:pt idx="1903">
                  <c:v>6.7794313051659939E-3</c:v>
                </c:pt>
                <c:pt idx="1904">
                  <c:v>6.7882277549191211E-3</c:v>
                </c:pt>
                <c:pt idx="1905">
                  <c:v>6.7966242938656309E-3</c:v>
                </c:pt>
                <c:pt idx="1906">
                  <c:v>6.8058204222957363E-3</c:v>
                </c:pt>
                <c:pt idx="1907">
                  <c:v>6.8158161181491499E-3</c:v>
                </c:pt>
                <c:pt idx="1908">
                  <c:v>6.8254118921703914E-3</c:v>
                </c:pt>
                <c:pt idx="1909">
                  <c:v>6.8334083001838491E-3</c:v>
                </c:pt>
                <c:pt idx="1910">
                  <c:v>6.8410048285705823E-3</c:v>
                </c:pt>
                <c:pt idx="1911">
                  <c:v>6.8482014864425182E-3</c:v>
                </c:pt>
                <c:pt idx="1912">
                  <c:v>6.8553980925231536E-3</c:v>
                </c:pt>
                <c:pt idx="1913">
                  <c:v>6.8641938740663369E-3</c:v>
                </c:pt>
                <c:pt idx="1914">
                  <c:v>6.8729895782446582E-3</c:v>
                </c:pt>
                <c:pt idx="1915">
                  <c:v>6.8789866049186613E-3</c:v>
                </c:pt>
                <c:pt idx="1916">
                  <c:v>6.8833844016226138E-3</c:v>
                </c:pt>
                <c:pt idx="1917">
                  <c:v>6.8877821789860294E-3</c:v>
                </c:pt>
                <c:pt idx="1918">
                  <c:v>6.8949785002264483E-3</c:v>
                </c:pt>
                <c:pt idx="1919">
                  <c:v>6.9045735146570746E-3</c:v>
                </c:pt>
                <c:pt idx="1920">
                  <c:v>6.9117697150633383E-3</c:v>
                </c:pt>
                <c:pt idx="1921">
                  <c:v>6.9165671532313792E-3</c:v>
                </c:pt>
                <c:pt idx="1922">
                  <c:v>6.9225639185761887E-3</c:v>
                </c:pt>
                <c:pt idx="1923">
                  <c:v>6.9305595497632421E-3</c:v>
                </c:pt>
                <c:pt idx="1924">
                  <c:v>6.9373557860077364E-3</c:v>
                </c:pt>
                <c:pt idx="1925">
                  <c:v>6.942552876676336E-3</c:v>
                </c:pt>
                <c:pt idx="1926">
                  <c:v>6.948149713344379E-3</c:v>
                </c:pt>
                <c:pt idx="1927">
                  <c:v>6.954945830043191E-3</c:v>
                </c:pt>
                <c:pt idx="1928">
                  <c:v>6.9613421329800832E-3</c:v>
                </c:pt>
                <c:pt idx="1929">
                  <c:v>6.9669388644889819E-3</c:v>
                </c:pt>
                <c:pt idx="1930">
                  <c:v>6.9733350907154922E-3</c:v>
                </c:pt>
                <c:pt idx="1931">
                  <c:v>6.9825295942414637E-3</c:v>
                </c:pt>
                <c:pt idx="1932">
                  <c:v>6.991724013229097E-3</c:v>
                </c:pt>
                <c:pt idx="1933">
                  <c:v>6.9997190914590909E-3</c:v>
                </c:pt>
                <c:pt idx="1934">
                  <c:v>7.0073143565708073E-3</c:v>
                </c:pt>
                <c:pt idx="1935">
                  <c:v>7.0153093101560388E-3</c:v>
                </c:pt>
                <c:pt idx="1936">
                  <c:v>7.0249031700857943E-3</c:v>
                </c:pt>
                <c:pt idx="1937">
                  <c:v>7.035696152488796E-3</c:v>
                </c:pt>
                <c:pt idx="1938">
                  <c:v>7.0448900826560537E-3</c:v>
                </c:pt>
                <c:pt idx="1939">
                  <c:v>7.0516855419302926E-3</c:v>
                </c:pt>
                <c:pt idx="1940">
                  <c:v>7.0584809550265819E-3</c:v>
                </c:pt>
                <c:pt idx="1941">
                  <c:v>7.0668752250976994E-3</c:v>
                </c:pt>
                <c:pt idx="1942">
                  <c:v>7.0752694247058663E-3</c:v>
                </c:pt>
                <c:pt idx="1943">
                  <c:v>7.0840632725299394E-3</c:v>
                </c:pt>
                <c:pt idx="1944">
                  <c:v>7.0912581814124888E-3</c:v>
                </c:pt>
                <c:pt idx="1945">
                  <c:v>7.0980533256025762E-3</c:v>
                </c:pt>
                <c:pt idx="1946">
                  <c:v>7.1048484236187707E-3</c:v>
                </c:pt>
                <c:pt idx="1947">
                  <c:v>7.1132423044797145E-3</c:v>
                </c:pt>
                <c:pt idx="1948">
                  <c:v>7.1228352249045473E-3</c:v>
                </c:pt>
                <c:pt idx="1949">
                  <c:v>7.1328277524924759E-3</c:v>
                </c:pt>
                <c:pt idx="1950">
                  <c:v>7.1416210941741875E-3</c:v>
                </c:pt>
                <c:pt idx="1951">
                  <c:v>7.1484158961507855E-3</c:v>
                </c:pt>
                <c:pt idx="1952">
                  <c:v>7.1548109617181705E-3</c:v>
                </c:pt>
                <c:pt idx="1953">
                  <c:v>7.1608062985452315E-3</c:v>
                </c:pt>
                <c:pt idx="1954">
                  <c:v>7.1652028560405916E-3</c:v>
                </c:pt>
                <c:pt idx="1955">
                  <c:v>7.1703987627055122E-3</c:v>
                </c:pt>
                <c:pt idx="1956">
                  <c:v>7.1775930504408888E-3</c:v>
                </c:pt>
                <c:pt idx="1957">
                  <c:v>7.1871853535769616E-3</c:v>
                </c:pt>
                <c:pt idx="1958">
                  <c:v>7.1947791949715989E-3</c:v>
                </c:pt>
                <c:pt idx="1959">
                  <c:v>7.1999749479632752E-3</c:v>
                </c:pt>
                <c:pt idx="1960">
                  <c:v>7.2051706739590365E-3</c:v>
                </c:pt>
                <c:pt idx="1961">
                  <c:v>7.2119650441438152E-3</c:v>
                </c:pt>
                <c:pt idx="1962">
                  <c:v>7.2199583617304584E-3</c:v>
                </c:pt>
                <c:pt idx="1963">
                  <c:v>7.2295502584961806E-3</c:v>
                </c:pt>
                <c:pt idx="1964">
                  <c:v>7.2399413761687894E-3</c:v>
                </c:pt>
                <c:pt idx="1965">
                  <c:v>7.2487337760183835E-3</c:v>
                </c:pt>
                <c:pt idx="1966">
                  <c:v>7.2531299469535994E-3</c:v>
                </c:pt>
                <c:pt idx="1967">
                  <c:v>7.2551282000807979E-3</c:v>
                </c:pt>
                <c:pt idx="1968">
                  <c:v>7.2591246943559699E-3</c:v>
                </c:pt>
                <c:pt idx="1969">
                  <c:v>7.2671176349907284E-3</c:v>
                </c:pt>
                <c:pt idx="1970">
                  <c:v>7.2755101538994633E-3</c:v>
                </c:pt>
                <c:pt idx="1971">
                  <c:v>7.2843022410210775E-3</c:v>
                </c:pt>
                <c:pt idx="1972">
                  <c:v>7.291895344964292E-3</c:v>
                </c:pt>
                <c:pt idx="1973">
                  <c:v>7.2978898599828715E-3</c:v>
                </c:pt>
                <c:pt idx="1974">
                  <c:v>7.3050832305725988E-3</c:v>
                </c:pt>
                <c:pt idx="1975">
                  <c:v>7.3142746843590433E-3</c:v>
                </c:pt>
                <c:pt idx="1976">
                  <c:v>7.3222671841971388E-3</c:v>
                </c:pt>
                <c:pt idx="1977">
                  <c:v>7.3278618960755703E-3</c:v>
                </c:pt>
                <c:pt idx="1978">
                  <c:v>7.3338561954968779E-3</c:v>
                </c:pt>
                <c:pt idx="1979">
                  <c:v>7.3406496914038026E-3</c:v>
                </c:pt>
                <c:pt idx="1980">
                  <c:v>7.3442462293763638E-3</c:v>
                </c:pt>
                <c:pt idx="1981">
                  <c:v>7.3454450724927574E-3</c:v>
                </c:pt>
                <c:pt idx="1982">
                  <c:v>7.3470435277455384E-3</c:v>
                </c:pt>
                <c:pt idx="1983">
                  <c:v>7.3510396546994693E-3</c:v>
                </c:pt>
                <c:pt idx="1984">
                  <c:v>7.3594314693235701E-3</c:v>
                </c:pt>
                <c:pt idx="1985">
                  <c:v>7.3706204459439021E-3</c:v>
                </c:pt>
                <c:pt idx="1986">
                  <c:v>7.3810100978505882E-3</c:v>
                </c:pt>
                <c:pt idx="1987">
                  <c:v>7.3894016609731142E-3</c:v>
                </c:pt>
                <c:pt idx="1988">
                  <c:v>7.3969939669302487E-3</c:v>
                </c:pt>
                <c:pt idx="1989">
                  <c:v>7.4057849860251594E-3</c:v>
                </c:pt>
                <c:pt idx="1990">
                  <c:v>7.4137767545037871E-3</c:v>
                </c:pt>
                <c:pt idx="1991">
                  <c:v>7.4197705389493565E-3</c:v>
                </c:pt>
                <c:pt idx="1992">
                  <c:v>7.4253647053525301E-3</c:v>
                </c:pt>
                <c:pt idx="1993">
                  <c:v>7.431358420343038E-3</c:v>
                </c:pt>
                <c:pt idx="1994">
                  <c:v>7.4365529442758632E-3</c:v>
                </c:pt>
                <c:pt idx="1995">
                  <c:v>7.4425465922078301E-3</c:v>
                </c:pt>
                <c:pt idx="1996">
                  <c:v>7.4493393497698469E-3</c:v>
                </c:pt>
                <c:pt idx="1997">
                  <c:v>7.4581299087095624E-3</c:v>
                </c:pt>
                <c:pt idx="1998">
                  <c:v>7.4665208247039925E-3</c:v>
                </c:pt>
                <c:pt idx="1999">
                  <c:v>7.4753112326109063E-3</c:v>
                </c:pt>
                <c:pt idx="2000">
                  <c:v>7.483302445473186E-3</c:v>
                </c:pt>
                <c:pt idx="2001">
                  <c:v>7.4912935944767009E-3</c:v>
                </c:pt>
                <c:pt idx="2002">
                  <c:v>7.5000837846245132E-3</c:v>
                </c:pt>
                <c:pt idx="2003">
                  <c:v>7.5076752502987853E-3</c:v>
                </c:pt>
                <c:pt idx="2004">
                  <c:v>7.5136684719651356E-3</c:v>
                </c:pt>
                <c:pt idx="2005">
                  <c:v>7.5216593783138594E-3</c:v>
                </c:pt>
                <c:pt idx="2006">
                  <c:v>7.5296502208082889E-3</c:v>
                </c:pt>
                <c:pt idx="2007">
                  <c:v>7.5364423867242594E-3</c:v>
                </c:pt>
                <c:pt idx="2008">
                  <c:v>7.5432345065067829E-3</c:v>
                </c:pt>
                <c:pt idx="2009">
                  <c:v>7.550825644612162E-3</c:v>
                </c:pt>
                <c:pt idx="2010">
                  <c:v>7.559615311480034E-3</c:v>
                </c:pt>
                <c:pt idx="2011">
                  <c:v>7.5676058506815433E-3</c:v>
                </c:pt>
                <c:pt idx="2012">
                  <c:v>7.5747972813728012E-3</c:v>
                </c:pt>
                <c:pt idx="2013">
                  <c:v>7.5811896207932158E-3</c:v>
                </c:pt>
                <c:pt idx="2014">
                  <c:v>7.5875819193518814E-3</c:v>
                </c:pt>
                <c:pt idx="2015">
                  <c:v>7.5959717492002296E-3</c:v>
                </c:pt>
                <c:pt idx="2016">
                  <c:v>7.6051605296994142E-3</c:v>
                </c:pt>
                <c:pt idx="2017">
                  <c:v>7.6139497189966062E-3</c:v>
                </c:pt>
                <c:pt idx="2018">
                  <c:v>7.6231383343021994E-3</c:v>
                </c:pt>
                <c:pt idx="2019">
                  <c:v>7.6327263646052803E-3</c:v>
                </c:pt>
                <c:pt idx="2020">
                  <c:v>7.6407163196339735E-3</c:v>
                </c:pt>
                <c:pt idx="2021">
                  <c:v>7.6471082376927506E-3</c:v>
                </c:pt>
                <c:pt idx="2022">
                  <c:v>7.6542990966728848E-3</c:v>
                </c:pt>
                <c:pt idx="2023">
                  <c:v>7.6642863150308826E-3</c:v>
                </c:pt>
                <c:pt idx="2024">
                  <c:v>7.6730749846779904E-3</c:v>
                </c:pt>
                <c:pt idx="2025">
                  <c:v>7.6790672151520138E-3</c:v>
                </c:pt>
                <c:pt idx="2026">
                  <c:v>7.6830620155198034E-3</c:v>
                </c:pt>
                <c:pt idx="2027">
                  <c:v>7.6890541861496971E-3</c:v>
                </c:pt>
                <c:pt idx="2028">
                  <c:v>7.6966442174026452E-3</c:v>
                </c:pt>
                <c:pt idx="2029">
                  <c:v>7.7022368351473353E-3</c:v>
                </c:pt>
                <c:pt idx="2030">
                  <c:v>7.705432602672699E-3</c:v>
                </c:pt>
                <c:pt idx="2031">
                  <c:v>7.7090278289312902E-3</c:v>
                </c:pt>
                <c:pt idx="2032">
                  <c:v>7.7154193103648122E-3</c:v>
                </c:pt>
                <c:pt idx="2033">
                  <c:v>7.7226096781481887E-3</c:v>
                </c:pt>
                <c:pt idx="2034">
                  <c:v>7.7294005335823918E-3</c:v>
                </c:pt>
                <c:pt idx="2035">
                  <c:v>7.7361913429009731E-3</c:v>
                </c:pt>
                <c:pt idx="2036">
                  <c:v>7.7445799260393994E-3</c:v>
                </c:pt>
                <c:pt idx="2037">
                  <c:v>7.7537673411184095E-3</c:v>
                </c:pt>
                <c:pt idx="2038">
                  <c:v>7.761356881214247E-3</c:v>
                </c:pt>
                <c:pt idx="2039">
                  <c:v>7.7673485827077201E-3</c:v>
                </c:pt>
                <c:pt idx="2040">
                  <c:v>7.772141918054286E-3</c:v>
                </c:pt>
                <c:pt idx="2041">
                  <c:v>7.7773346720852636E-3</c:v>
                </c:pt>
                <c:pt idx="2042">
                  <c:v>7.7833262778456425E-3</c:v>
                </c:pt>
                <c:pt idx="2043">
                  <c:v>7.7893178477068904E-3</c:v>
                </c:pt>
                <c:pt idx="2044">
                  <c:v>7.7969071179965514E-3</c:v>
                </c:pt>
                <c:pt idx="2045">
                  <c:v>7.8036974689078172E-3</c:v>
                </c:pt>
                <c:pt idx="2046">
                  <c:v>7.808490630025559E-3</c:v>
                </c:pt>
                <c:pt idx="2047">
                  <c:v>7.8144820491151835E-3</c:v>
                </c:pt>
                <c:pt idx="2048">
                  <c:v>7.822071128430046E-3</c:v>
                </c:pt>
                <c:pt idx="2049">
                  <c:v>7.8276630447559181E-3</c:v>
                </c:pt>
                <c:pt idx="2050">
                  <c:v>7.8308584114740541E-3</c:v>
                </c:pt>
                <c:pt idx="2051">
                  <c:v>7.8360508606146913E-3</c:v>
                </c:pt>
                <c:pt idx="2052">
                  <c:v>7.8428409457323156E-3</c:v>
                </c:pt>
                <c:pt idx="2053">
                  <c:v>7.8484327459166382E-3</c:v>
                </c:pt>
                <c:pt idx="2054">
                  <c:v>7.8524268697615779E-3</c:v>
                </c:pt>
                <c:pt idx="2055">
                  <c:v>7.8564209776535703E-3</c:v>
                </c:pt>
                <c:pt idx="2056">
                  <c:v>7.8604150695929381E-3</c:v>
                </c:pt>
                <c:pt idx="2057">
                  <c:v>7.8644091455793933E-3</c:v>
                </c:pt>
                <c:pt idx="2058">
                  <c:v>7.8680038003277938E-3</c:v>
                </c:pt>
                <c:pt idx="2059">
                  <c:v>7.8715984421547161E-3</c:v>
                </c:pt>
                <c:pt idx="2060">
                  <c:v>7.8767906797594482E-3</c:v>
                </c:pt>
                <c:pt idx="2061">
                  <c:v>7.8827816896500594E-3</c:v>
                </c:pt>
                <c:pt idx="2062">
                  <c:v>7.8887726636486764E-3</c:v>
                </c:pt>
                <c:pt idx="2063">
                  <c:v>7.8955623907914132E-3</c:v>
                </c:pt>
                <c:pt idx="2064">
                  <c:v>7.9035502460564171E-3</c:v>
                </c:pt>
                <c:pt idx="2065">
                  <c:v>7.9107392612412803E-3</c:v>
                </c:pt>
                <c:pt idx="2066">
                  <c:v>7.9171294535740708E-3</c:v>
                </c:pt>
                <c:pt idx="2067">
                  <c:v>7.9235196050725532E-3</c:v>
                </c:pt>
                <c:pt idx="2068">
                  <c:v>7.9311078569410023E-3</c:v>
                </c:pt>
                <c:pt idx="2069">
                  <c:v>7.9394948051722571E-3</c:v>
                </c:pt>
                <c:pt idx="2070">
                  <c:v>7.9466835619567099E-3</c:v>
                </c:pt>
                <c:pt idx="2071">
                  <c:v>7.9514760377697134E-3</c:v>
                </c:pt>
                <c:pt idx="2072">
                  <c:v>7.9554697500690188E-3</c:v>
                </c:pt>
                <c:pt idx="2073">
                  <c:v>7.9602621837747238E-3</c:v>
                </c:pt>
                <c:pt idx="2074">
                  <c:v>7.9650545945130994E-3</c:v>
                </c:pt>
                <c:pt idx="2075">
                  <c:v>7.9670514255421182E-3</c:v>
                </c:pt>
                <c:pt idx="2076">
                  <c:v>7.966652059655346E-3</c:v>
                </c:pt>
                <c:pt idx="2077">
                  <c:v>7.9662526936090817E-3</c:v>
                </c:pt>
                <c:pt idx="2078">
                  <c:v>7.9690482525840382E-3</c:v>
                </c:pt>
                <c:pt idx="2079">
                  <c:v>7.9754380723231991E-3</c:v>
                </c:pt>
                <c:pt idx="2080">
                  <c:v>7.9834252895808512E-3</c:v>
                </c:pt>
                <c:pt idx="2081">
                  <c:v>7.9894156606584183E-3</c:v>
                </c:pt>
                <c:pt idx="2082">
                  <c:v>7.9930098660804562E-3</c:v>
                </c:pt>
                <c:pt idx="2083">
                  <c:v>7.9946072865657893E-3</c:v>
                </c:pt>
                <c:pt idx="2084">
                  <c:v>7.9978021198814434E-3</c:v>
                </c:pt>
                <c:pt idx="2085">
                  <c:v>8.0029937022497548E-3</c:v>
                </c:pt>
                <c:pt idx="2086">
                  <c:v>8.0081852576656849E-3</c:v>
                </c:pt>
                <c:pt idx="2087">
                  <c:v>8.0133767861294853E-3</c:v>
                </c:pt>
                <c:pt idx="2088">
                  <c:v>8.0189676327954377E-3</c:v>
                </c:pt>
                <c:pt idx="2089">
                  <c:v>8.0237597622021279E-3</c:v>
                </c:pt>
                <c:pt idx="2090">
                  <c:v>8.0281525273178632E-3</c:v>
                </c:pt>
                <c:pt idx="2091">
                  <c:v>8.0333439521223324E-3</c:v>
                </c:pt>
                <c:pt idx="2092">
                  <c:v>8.0385353499762748E-3</c:v>
                </c:pt>
                <c:pt idx="2093">
                  <c:v>8.0437267208795151E-3</c:v>
                </c:pt>
                <c:pt idx="2094">
                  <c:v>8.0489180648325512E-3</c:v>
                </c:pt>
                <c:pt idx="2095">
                  <c:v>8.0545087127967766E-3</c:v>
                </c:pt>
                <c:pt idx="2096">
                  <c:v>8.0612973147340325E-3</c:v>
                </c:pt>
                <c:pt idx="2097">
                  <c:v>8.0676865450474075E-3</c:v>
                </c:pt>
                <c:pt idx="2098">
                  <c:v>8.0724784409929896E-3</c:v>
                </c:pt>
                <c:pt idx="2099">
                  <c:v>8.0760723478832813E-3</c:v>
                </c:pt>
                <c:pt idx="2100">
                  <c:v>8.0788675998684223E-3</c:v>
                </c:pt>
                <c:pt idx="2101">
                  <c:v>8.0820621639979568E-3</c:v>
                </c:pt>
                <c:pt idx="2102">
                  <c:v>8.0844580803980538E-3</c:v>
                </c:pt>
                <c:pt idx="2103">
                  <c:v>8.0864546730131798E-3</c:v>
                </c:pt>
                <c:pt idx="2104">
                  <c:v>8.0908471627341334E-3</c:v>
                </c:pt>
                <c:pt idx="2105">
                  <c:v>8.0960382620753942E-3</c:v>
                </c:pt>
                <c:pt idx="2106">
                  <c:v>8.101628646613868E-3</c:v>
                </c:pt>
                <c:pt idx="2107">
                  <c:v>8.1048231380329572E-3</c:v>
                </c:pt>
                <c:pt idx="2108">
                  <c:v>8.1064203799156211E-3</c:v>
                </c:pt>
                <c:pt idx="2109">
                  <c:v>8.1072189999003529E-3</c:v>
                </c:pt>
                <c:pt idx="2110">
                  <c:v>8.1084169286815052E-3</c:v>
                </c:pt>
                <c:pt idx="2111">
                  <c:v>8.1108127819386894E-3</c:v>
                </c:pt>
                <c:pt idx="2112">
                  <c:v>8.1144065510618205E-3</c:v>
                </c:pt>
                <c:pt idx="2113">
                  <c:v>8.1191982231355493E-3</c:v>
                </c:pt>
                <c:pt idx="2114">
                  <c:v>8.124788478203037E-3</c:v>
                </c:pt>
                <c:pt idx="2115">
                  <c:v>8.1303787020197155E-3</c:v>
                </c:pt>
                <c:pt idx="2116">
                  <c:v>8.1343716998985901E-3</c:v>
                </c:pt>
                <c:pt idx="2117">
                  <c:v>8.1367674909728488E-3</c:v>
                </c:pt>
                <c:pt idx="2118">
                  <c:v>8.1383646818334841E-3</c:v>
                </c:pt>
                <c:pt idx="2119">
                  <c:v>8.1387639791500009E-3</c:v>
                </c:pt>
                <c:pt idx="2120">
                  <c:v>8.1403611668221017E-3</c:v>
                </c:pt>
                <c:pt idx="2121">
                  <c:v>8.1447534197662524E-3</c:v>
                </c:pt>
                <c:pt idx="2122">
                  <c:v>8.1503435319758843E-3</c:v>
                </c:pt>
                <c:pt idx="2123">
                  <c:v>8.1555343224753631E-3</c:v>
                </c:pt>
                <c:pt idx="2124">
                  <c:v>8.1595272199093578E-3</c:v>
                </c:pt>
                <c:pt idx="2125">
                  <c:v>8.1619229507170505E-3</c:v>
                </c:pt>
                <c:pt idx="2126">
                  <c:v>8.1651172495326232E-3</c:v>
                </c:pt>
                <c:pt idx="2127">
                  <c:v>8.1679122526260341E-3</c:v>
                </c:pt>
                <c:pt idx="2128">
                  <c:v>8.1699086786242991E-3</c:v>
                </c:pt>
                <c:pt idx="2129">
                  <c:v>8.1723043845609768E-3</c:v>
                </c:pt>
                <c:pt idx="2130">
                  <c:v>8.1762972150345361E-3</c:v>
                </c:pt>
                <c:pt idx="2131">
                  <c:v>8.1810885905586189E-3</c:v>
                </c:pt>
                <c:pt idx="2132">
                  <c:v>8.1870777776802267E-3</c:v>
                </c:pt>
                <c:pt idx="2133">
                  <c:v>8.1930669289317012E-3</c:v>
                </c:pt>
                <c:pt idx="2134">
                  <c:v>8.1986567710704509E-3</c:v>
                </c:pt>
                <c:pt idx="2135">
                  <c:v>8.2030487679737932E-3</c:v>
                </c:pt>
                <c:pt idx="2136">
                  <c:v>8.2082392848993307E-3</c:v>
                </c:pt>
                <c:pt idx="2137">
                  <c:v>8.2126312397166161E-3</c:v>
                </c:pt>
                <c:pt idx="2138">
                  <c:v>8.2142283094130426E-3</c:v>
                </c:pt>
                <c:pt idx="2139">
                  <c:v>8.2142283094130426E-3</c:v>
                </c:pt>
                <c:pt idx="2140">
                  <c:v>8.213829042228114E-3</c:v>
                </c:pt>
                <c:pt idx="2141">
                  <c:v>8.213829042228114E-3</c:v>
                </c:pt>
                <c:pt idx="2142">
                  <c:v>8.2146275764385709E-3</c:v>
                </c:pt>
                <c:pt idx="2143">
                  <c:v>8.2178217069045108E-3</c:v>
                </c:pt>
                <c:pt idx="2144">
                  <c:v>8.2206165626928958E-3</c:v>
                </c:pt>
                <c:pt idx="2145">
                  <c:v>8.223411410670069E-3</c:v>
                </c:pt>
                <c:pt idx="2146">
                  <c:v>8.2246092002691545E-3</c:v>
                </c:pt>
                <c:pt idx="2147">
                  <c:v>8.2266055130794796E-3</c:v>
                </c:pt>
                <c:pt idx="2148">
                  <c:v>8.2297996052866293E-3</c:v>
                </c:pt>
                <c:pt idx="2149">
                  <c:v>8.2337922061985706E-3</c:v>
                </c:pt>
                <c:pt idx="2150">
                  <c:v>8.2377847911697024E-3</c:v>
                </c:pt>
                <c:pt idx="2151">
                  <c:v>8.2425758720934845E-3</c:v>
                </c:pt>
                <c:pt idx="2152">
                  <c:v>8.2485646909686988E-3</c:v>
                </c:pt>
                <c:pt idx="2153">
                  <c:v>8.2537549716490671E-3</c:v>
                </c:pt>
                <c:pt idx="2154">
                  <c:v>8.2569489771396488E-3</c:v>
                </c:pt>
                <c:pt idx="2155">
                  <c:v>8.260542221122328E-3</c:v>
                </c:pt>
                <c:pt idx="2156">
                  <c:v>8.2645346992934084E-3</c:v>
                </c:pt>
                <c:pt idx="2157">
                  <c:v>8.2693256520582226E-3</c:v>
                </c:pt>
                <c:pt idx="2158">
                  <c:v>8.2741165818699409E-3</c:v>
                </c:pt>
                <c:pt idx="2159">
                  <c:v>8.2801052118570868E-3</c:v>
                </c:pt>
                <c:pt idx="2160">
                  <c:v>8.2844968510542745E-3</c:v>
                </c:pt>
                <c:pt idx="2161">
                  <c:v>8.2864930443137946E-3</c:v>
                </c:pt>
                <c:pt idx="2162">
                  <c:v>8.2888884709652524E-3</c:v>
                </c:pt>
                <c:pt idx="2163">
                  <c:v>8.293679307054002E-3</c:v>
                </c:pt>
                <c:pt idx="2164">
                  <c:v>8.3004662855569768E-3</c:v>
                </c:pt>
                <c:pt idx="2165">
                  <c:v>8.305656296861183E-3</c:v>
                </c:pt>
                <c:pt idx="2166">
                  <c:v>8.3096485949199338E-3</c:v>
                </c:pt>
                <c:pt idx="2167">
                  <c:v>8.3132416495453557E-3</c:v>
                </c:pt>
                <c:pt idx="2168">
                  <c:v>8.3140401043754128E-3</c:v>
                </c:pt>
                <c:pt idx="2169">
                  <c:v>8.3132416495453557E-3</c:v>
                </c:pt>
                <c:pt idx="2170">
                  <c:v>8.3124431940775345E-3</c:v>
                </c:pt>
                <c:pt idx="2171">
                  <c:v>8.3128424218910247E-3</c:v>
                </c:pt>
                <c:pt idx="2172">
                  <c:v>8.3144393315516141E-3</c:v>
                </c:pt>
                <c:pt idx="2173">
                  <c:v>8.317233917321077E-3</c:v>
                </c:pt>
                <c:pt idx="2174">
                  <c:v>8.322024617613704E-3</c:v>
                </c:pt>
                <c:pt idx="2175">
                  <c:v>8.3264160727202392E-3</c:v>
                </c:pt>
                <c:pt idx="2176">
                  <c:v>8.3292106250201278E-3</c:v>
                </c:pt>
                <c:pt idx="2177">
                  <c:v>8.331206729024208E-3</c:v>
                </c:pt>
                <c:pt idx="2178">
                  <c:v>8.3332028290440761E-3</c:v>
                </c:pt>
                <c:pt idx="2179">
                  <c:v>8.3359973623778928E-3</c:v>
                </c:pt>
                <c:pt idx="2180">
                  <c:v>8.3379934528352139E-3</c:v>
                </c:pt>
                <c:pt idx="2181">
                  <c:v>8.3403887561245282E-3</c:v>
                </c:pt>
                <c:pt idx="2182">
                  <c:v>8.3455785602353366E-3</c:v>
                </c:pt>
                <c:pt idx="2183">
                  <c:v>8.3527643983855853E-3</c:v>
                </c:pt>
                <c:pt idx="2184">
                  <c:v>8.3583533479144531E-3</c:v>
                </c:pt>
                <c:pt idx="2185">
                  <c:v>8.3619462275456458E-3</c:v>
                </c:pt>
                <c:pt idx="2186">
                  <c:v>8.3639422662073939E-3</c:v>
                </c:pt>
                <c:pt idx="2187">
                  <c:v>8.3647406805565528E-3</c:v>
                </c:pt>
                <c:pt idx="2188">
                  <c:v>8.3643414734615364E-3</c:v>
                </c:pt>
                <c:pt idx="2189">
                  <c:v>8.3647406805565528E-3</c:v>
                </c:pt>
                <c:pt idx="2190">
                  <c:v>8.3667367136402906E-3</c:v>
                </c:pt>
                <c:pt idx="2191">
                  <c:v>8.3675351257583349E-3</c:v>
                </c:pt>
                <c:pt idx="2192">
                  <c:v>8.3699303582875275E-3</c:v>
                </c:pt>
                <c:pt idx="2193">
                  <c:v>8.3735231963241868E-3</c:v>
                </c:pt>
                <c:pt idx="2194">
                  <c:v>8.3767168192977262E-3</c:v>
                </c:pt>
                <c:pt idx="2195">
                  <c:v>8.3791120298347312E-3</c:v>
                </c:pt>
                <c:pt idx="2196">
                  <c:v>8.3819064348771254E-3</c:v>
                </c:pt>
                <c:pt idx="2197">
                  <c:v>8.3866968253536456E-3</c:v>
                </c:pt>
                <c:pt idx="2198">
                  <c:v>8.3918863891410383E-3</c:v>
                </c:pt>
                <c:pt idx="2199">
                  <c:v>8.3962775374641294E-3</c:v>
                </c:pt>
                <c:pt idx="2200">
                  <c:v>8.4018662438064568E-3</c:v>
                </c:pt>
                <c:pt idx="2201">
                  <c:v>8.4090516774953574E-3</c:v>
                </c:pt>
                <c:pt idx="2202">
                  <c:v>8.4150394994630829E-3</c:v>
                </c:pt>
                <c:pt idx="2203">
                  <c:v>8.4194305461188293E-3</c:v>
                </c:pt>
                <c:pt idx="2204">
                  <c:v>8.4210272855767751E-3</c:v>
                </c:pt>
                <c:pt idx="2205">
                  <c:v>8.4218256543497766E-3</c:v>
                </c:pt>
                <c:pt idx="2206">
                  <c:v>8.4234223899833892E-3</c:v>
                </c:pt>
                <c:pt idx="2207">
                  <c:v>8.425817488653474E-3</c:v>
                </c:pt>
                <c:pt idx="2208">
                  <c:v>8.427414217913428E-3</c:v>
                </c:pt>
                <c:pt idx="2209">
                  <c:v>8.4306076687842499E-3</c:v>
                </c:pt>
                <c:pt idx="2210">
                  <c:v>8.4338011094571841E-3</c:v>
                </c:pt>
                <c:pt idx="2211">
                  <c:v>8.4373937180243479E-3</c:v>
                </c:pt>
                <c:pt idx="2212">
                  <c:v>8.4409863136847129E-3</c:v>
                </c:pt>
                <c:pt idx="2213">
                  <c:v>8.4445788964383726E-3</c:v>
                </c:pt>
                <c:pt idx="2214">
                  <c:v>8.4481714662854156E-3</c:v>
                </c:pt>
                <c:pt idx="2215">
                  <c:v>8.4517640232257742E-3</c:v>
                </c:pt>
                <c:pt idx="2216">
                  <c:v>8.4537598826159664E-3</c:v>
                </c:pt>
                <c:pt idx="2217">
                  <c:v>8.4545582252567222E-3</c:v>
                </c:pt>
                <c:pt idx="2218">
                  <c:v>8.4573524194799018E-3</c:v>
                </c:pt>
                <c:pt idx="2219">
                  <c:v>8.461743280342205E-3</c:v>
                </c:pt>
                <c:pt idx="2220">
                  <c:v>8.4665332883854683E-3</c:v>
                </c:pt>
                <c:pt idx="2221">
                  <c:v>8.4737182574300528E-3</c:v>
                </c:pt>
                <c:pt idx="2222">
                  <c:v>8.4801048532429698E-3</c:v>
                </c:pt>
                <c:pt idx="2223">
                  <c:v>8.4852939323071235E-3</c:v>
                </c:pt>
                <c:pt idx="2224">
                  <c:v>8.4888863558858149E-3</c:v>
                </c:pt>
                <c:pt idx="2225">
                  <c:v>8.4892855132645186E-3</c:v>
                </c:pt>
                <c:pt idx="2226">
                  <c:v>8.4884871983475687E-3</c:v>
                </c:pt>
                <c:pt idx="2227">
                  <c:v>8.4888863558858149E-3</c:v>
                </c:pt>
                <c:pt idx="2228">
                  <c:v>8.4912812977685596E-3</c:v>
                </c:pt>
                <c:pt idx="2229">
                  <c:v>8.4928779225038123E-3</c:v>
                </c:pt>
                <c:pt idx="2230">
                  <c:v>8.4924787665590345E-3</c:v>
                </c:pt>
                <c:pt idx="2231">
                  <c:v>8.491680454191311E-3</c:v>
                </c:pt>
                <c:pt idx="2232">
                  <c:v>8.4932770782892558E-3</c:v>
                </c:pt>
                <c:pt idx="2233">
                  <c:v>8.4968694731892783E-3</c:v>
                </c:pt>
                <c:pt idx="2234">
                  <c:v>8.502058465261449E-3</c:v>
                </c:pt>
                <c:pt idx="2235">
                  <c:v>8.5076465804581527E-3</c:v>
                </c:pt>
                <c:pt idx="2236">
                  <c:v>8.5136338120880405E-3</c:v>
                </c:pt>
                <c:pt idx="2237">
                  <c:v>8.5188227171711251E-3</c:v>
                </c:pt>
                <c:pt idx="2238">
                  <c:v>8.5228141642981793E-3</c:v>
                </c:pt>
                <c:pt idx="2239">
                  <c:v>8.5264064530910857E-3</c:v>
                </c:pt>
                <c:pt idx="2240">
                  <c:v>8.5315952918989923E-3</c:v>
                </c:pt>
                <c:pt idx="2241">
                  <c:v>8.535586688045417E-3</c:v>
                </c:pt>
                <c:pt idx="2242">
                  <c:v>8.5371832420431826E-3</c:v>
                </c:pt>
                <c:pt idx="2243">
                  <c:v>8.5395780682606358E-3</c:v>
                </c:pt>
                <c:pt idx="2244">
                  <c:v>8.5447668387235668E-3</c:v>
                </c:pt>
                <c:pt idx="2245">
                  <c:v>8.5519512456867508E-3</c:v>
                </c:pt>
                <c:pt idx="2246">
                  <c:v>8.5599338595539164E-3</c:v>
                </c:pt>
                <c:pt idx="2247">
                  <c:v>8.5655216513463011E-3</c:v>
                </c:pt>
                <c:pt idx="2248">
                  <c:v>8.5691137867251032E-3</c:v>
                </c:pt>
                <c:pt idx="2249">
                  <c:v>8.5703111623172852E-3</c:v>
                </c:pt>
                <c:pt idx="2250">
                  <c:v>8.573105033123465E-3</c:v>
                </c:pt>
                <c:pt idx="2251">
                  <c:v>8.5790918728524141E-3</c:v>
                </c:pt>
                <c:pt idx="2252">
                  <c:v>8.5866751517225011E-3</c:v>
                </c:pt>
                <c:pt idx="2253">
                  <c:v>8.5926619102101205E-3</c:v>
                </c:pt>
                <c:pt idx="2254">
                  <c:v>8.5966530626236208E-3</c:v>
                </c:pt>
                <c:pt idx="2255">
                  <c:v>8.5990477464255848E-3</c:v>
                </c:pt>
                <c:pt idx="2256">
                  <c:v>8.6006441991076758E-3</c:v>
                </c:pt>
                <c:pt idx="2257">
                  <c:v>8.603837096825856E-3</c:v>
                </c:pt>
                <c:pt idx="2258">
                  <c:v>8.6086264242885551E-3</c:v>
                </c:pt>
                <c:pt idx="2259">
                  <c:v>8.6138148364889484E-3</c:v>
                </c:pt>
                <c:pt idx="2260">
                  <c:v>8.6198014325002941E-3</c:v>
                </c:pt>
                <c:pt idx="2261">
                  <c:v>8.6253888897763024E-3</c:v>
                </c:pt>
                <c:pt idx="2262">
                  <c:v>8.6297790128774567E-3</c:v>
                </c:pt>
                <c:pt idx="2263">
                  <c:v>8.6321736173546534E-3</c:v>
                </c:pt>
                <c:pt idx="2264">
                  <c:v>8.6361646120741205E-3</c:v>
                </c:pt>
                <c:pt idx="2265">
                  <c:v>8.6417519779223538E-3</c:v>
                </c:pt>
                <c:pt idx="2266">
                  <c:v>8.6481375006653878E-3</c:v>
                </c:pt>
                <c:pt idx="2267">
                  <c:v>8.6537247996173149E-3</c:v>
                </c:pt>
                <c:pt idx="2268">
                  <c:v>8.6573166181730249E-3</c:v>
                </c:pt>
                <c:pt idx="2269">
                  <c:v>8.6597111567095347E-3</c:v>
                </c:pt>
                <c:pt idx="2270">
                  <c:v>8.6613075125483736E-3</c:v>
                </c:pt>
                <c:pt idx="2271">
                  <c:v>8.6648993038685052E-3</c:v>
                </c:pt>
                <c:pt idx="2272">
                  <c:v>8.6708855940667365E-3</c:v>
                </c:pt>
                <c:pt idx="2273">
                  <c:v>8.6792663401407868E-3</c:v>
                </c:pt>
                <c:pt idx="2274">
                  <c:v>8.686050702186171E-3</c:v>
                </c:pt>
                <c:pt idx="2275">
                  <c:v>8.6900414818889202E-3</c:v>
                </c:pt>
                <c:pt idx="2276">
                  <c:v>8.6948303965094023E-3</c:v>
                </c:pt>
                <c:pt idx="2277">
                  <c:v>8.7004174345809548E-3</c:v>
                </c:pt>
                <c:pt idx="2278">
                  <c:v>8.7064035121617745E-3</c:v>
                </c:pt>
                <c:pt idx="2279">
                  <c:v>8.7139858256573069E-3</c:v>
                </c:pt>
                <c:pt idx="2280">
                  <c:v>8.7231643387583064E-3</c:v>
                </c:pt>
                <c:pt idx="2281">
                  <c:v>8.7311455860196712E-3</c:v>
                </c:pt>
                <c:pt idx="2282">
                  <c:v>8.7367324212013608E-3</c:v>
                </c:pt>
                <c:pt idx="2283">
                  <c:v>8.7407229986498393E-3</c:v>
                </c:pt>
                <c:pt idx="2284">
                  <c:v>8.7459107255255519E-3</c:v>
                </c:pt>
                <c:pt idx="2285">
                  <c:v>8.7534927394720789E-3</c:v>
                </c:pt>
                <c:pt idx="2286">
                  <c:v>8.7622718416973753E-3</c:v>
                </c:pt>
                <c:pt idx="2287">
                  <c:v>8.7702527768394375E-3</c:v>
                </c:pt>
                <c:pt idx="2288">
                  <c:v>8.7794307735104028E-3</c:v>
                </c:pt>
                <c:pt idx="2289">
                  <c:v>8.7906038731557848E-3</c:v>
                </c:pt>
                <c:pt idx="2290">
                  <c:v>8.8013778152994746E-3</c:v>
                </c:pt>
                <c:pt idx="2291">
                  <c:v>8.8101564971485025E-3</c:v>
                </c:pt>
                <c:pt idx="2292">
                  <c:v>8.8177380240001546E-3</c:v>
                </c:pt>
                <c:pt idx="2293">
                  <c:v>8.8261175394368143E-3</c:v>
                </c:pt>
                <c:pt idx="2294">
                  <c:v>8.8344969846577727E-3</c:v>
                </c:pt>
                <c:pt idx="2295">
                  <c:v>8.8412802936475767E-3</c:v>
                </c:pt>
                <c:pt idx="2296">
                  <c:v>8.8476645424289697E-3</c:v>
                </c:pt>
                <c:pt idx="2297">
                  <c:v>8.8540487504519746E-3</c:v>
                </c:pt>
                <c:pt idx="2298">
                  <c:v>8.8596348990380748E-3</c:v>
                </c:pt>
                <c:pt idx="2299">
                  <c:v>8.8648220090695763E-3</c:v>
                </c:pt>
                <c:pt idx="2300">
                  <c:v>8.8708071025956868E-3</c:v>
                </c:pt>
                <c:pt idx="2301">
                  <c:v>8.8775901652882877E-3</c:v>
                </c:pt>
                <c:pt idx="2302">
                  <c:v>8.8855701801390172E-3</c:v>
                </c:pt>
                <c:pt idx="2303">
                  <c:v>8.8935501313098572E-3</c:v>
                </c:pt>
                <c:pt idx="2304">
                  <c:v>8.9003330397371058E-3</c:v>
                </c:pt>
                <c:pt idx="2305">
                  <c:v>8.9071159021570367E-3</c:v>
                </c:pt>
                <c:pt idx="2306">
                  <c:v>8.9131007425563447E-3</c:v>
                </c:pt>
                <c:pt idx="2307">
                  <c:v>8.9182875752628048E-3</c:v>
                </c:pt>
                <c:pt idx="2308">
                  <c:v>8.9242723488020016E-3</c:v>
                </c:pt>
                <c:pt idx="2309">
                  <c:v>8.9314540297702593E-3</c:v>
                </c:pt>
                <c:pt idx="2310">
                  <c:v>8.939433614799857E-3</c:v>
                </c:pt>
                <c:pt idx="2311">
                  <c:v>8.9474131361563826E-3</c:v>
                </c:pt>
                <c:pt idx="2312">
                  <c:v>8.9545946509371928E-3</c:v>
                </c:pt>
                <c:pt idx="2313">
                  <c:v>8.9613771453193082E-3</c:v>
                </c:pt>
                <c:pt idx="2314">
                  <c:v>8.9693564915796116E-3</c:v>
                </c:pt>
                <c:pt idx="2315">
                  <c:v>8.9793305848697609E-3</c:v>
                </c:pt>
                <c:pt idx="2316">
                  <c:v>8.990102493885356E-3</c:v>
                </c:pt>
                <c:pt idx="2317">
                  <c:v>9.0004753336419448E-3</c:v>
                </c:pt>
                <c:pt idx="2318">
                  <c:v>9.0116459638211587E-3</c:v>
                </c:pt>
                <c:pt idx="2319">
                  <c:v>9.022018580114137E-3</c:v>
                </c:pt>
                <c:pt idx="2320">
                  <c:v>9.0307953252504649E-3</c:v>
                </c:pt>
                <c:pt idx="2321">
                  <c:v>9.0379762412479622E-3</c:v>
                </c:pt>
                <c:pt idx="2322">
                  <c:v>9.0455560410816274E-3</c:v>
                </c:pt>
                <c:pt idx="2323">
                  <c:v>9.0523379185485746E-3</c:v>
                </c:pt>
                <c:pt idx="2324">
                  <c:v>9.059518679852949E-3</c:v>
                </c:pt>
                <c:pt idx="2325">
                  <c:v>9.0690929480498565E-3</c:v>
                </c:pt>
                <c:pt idx="2326">
                  <c:v>9.0790660466138276E-3</c:v>
                </c:pt>
                <c:pt idx="2327">
                  <c:v>9.0866455350023662E-3</c:v>
                </c:pt>
                <c:pt idx="2328">
                  <c:v>9.0934271338122749E-3</c:v>
                </c:pt>
                <c:pt idx="2329">
                  <c:v>9.1030010773676118E-3</c:v>
                </c:pt>
                <c:pt idx="2330">
                  <c:v>9.1149683779155489E-3</c:v>
                </c:pt>
                <c:pt idx="2331">
                  <c:v>9.1269355352491775E-3</c:v>
                </c:pt>
                <c:pt idx="2332">
                  <c:v>9.1373069557627948E-3</c:v>
                </c:pt>
                <c:pt idx="2333">
                  <c:v>9.1476782687113806E-3</c:v>
                </c:pt>
                <c:pt idx="2334">
                  <c:v>9.1584483644636741E-3</c:v>
                </c:pt>
                <c:pt idx="2335">
                  <c:v>9.1712127721892567E-3</c:v>
                </c:pt>
                <c:pt idx="2336">
                  <c:v>9.1863702947484766E-3</c:v>
                </c:pt>
                <c:pt idx="2337">
                  <c:v>9.1995332200530949E-3</c:v>
                </c:pt>
                <c:pt idx="2338">
                  <c:v>9.2099038876570505E-3</c:v>
                </c:pt>
                <c:pt idx="2339">
                  <c:v>9.2194767161408054E-3</c:v>
                </c:pt>
                <c:pt idx="2340">
                  <c:v>9.230644900218082E-3</c:v>
                </c:pt>
                <c:pt idx="2341">
                  <c:v>9.242610673320684E-3</c:v>
                </c:pt>
                <c:pt idx="2342">
                  <c:v>9.2549751551104179E-3</c:v>
                </c:pt>
                <c:pt idx="2343">
                  <c:v>9.2661429427440961E-3</c:v>
                </c:pt>
                <c:pt idx="2344">
                  <c:v>9.2757152328785068E-3</c:v>
                </c:pt>
                <c:pt idx="2345">
                  <c:v>9.287281627874731E-3</c:v>
                </c:pt>
                <c:pt idx="2346">
                  <c:v>9.3008420585382699E-3</c:v>
                </c:pt>
                <c:pt idx="2347">
                  <c:v>9.3132058203525148E-3</c:v>
                </c:pt>
                <c:pt idx="2348">
                  <c:v>9.3243729577008223E-3</c:v>
                </c:pt>
                <c:pt idx="2349">
                  <c:v>9.3351411506127427E-3</c:v>
                </c:pt>
                <c:pt idx="2350">
                  <c:v>9.3467068582895364E-3</c:v>
                </c:pt>
                <c:pt idx="2351">
                  <c:v>9.3594688632486732E-3</c:v>
                </c:pt>
                <c:pt idx="2352">
                  <c:v>9.3714330949814604E-3</c:v>
                </c:pt>
                <c:pt idx="2353">
                  <c:v>9.3814031787483806E-3</c:v>
                </c:pt>
                <c:pt idx="2354">
                  <c:v>9.3921707575684767E-3</c:v>
                </c:pt>
                <c:pt idx="2355">
                  <c:v>9.404533390275218E-3</c:v>
                </c:pt>
                <c:pt idx="2356">
                  <c:v>9.4180922310583351E-3</c:v>
                </c:pt>
                <c:pt idx="2357">
                  <c:v>9.4328472312589871E-3</c:v>
                </c:pt>
                <c:pt idx="2358">
                  <c:v>9.4480007886365239E-3</c:v>
                </c:pt>
                <c:pt idx="2359">
                  <c:v>9.4631541163872884E-3</c:v>
                </c:pt>
                <c:pt idx="2360">
                  <c:v>9.4787059771578204E-3</c:v>
                </c:pt>
                <c:pt idx="2361">
                  <c:v>9.4938588396334539E-3</c:v>
                </c:pt>
                <c:pt idx="2362">
                  <c:v>9.5078152203614749E-3</c:v>
                </c:pt>
                <c:pt idx="2363">
                  <c:v>9.5209739152185661E-3</c:v>
                </c:pt>
                <c:pt idx="2364">
                  <c:v>9.5333349556913551E-3</c:v>
                </c:pt>
                <c:pt idx="2365">
                  <c:v>9.544898371356891E-3</c:v>
                </c:pt>
                <c:pt idx="2366">
                  <c:v>9.557259116103875E-3</c:v>
                </c:pt>
                <c:pt idx="2367">
                  <c:v>9.5708158862753464E-3</c:v>
                </c:pt>
                <c:pt idx="2368">
                  <c:v>9.5843724726632825E-3</c:v>
                </c:pt>
                <c:pt idx="2369">
                  <c:v>9.5971314449124212E-3</c:v>
                </c:pt>
                <c:pt idx="2370">
                  <c:v>9.6090928335498885E-3</c:v>
                </c:pt>
                <c:pt idx="2371">
                  <c:v>9.6226489010465266E-3</c:v>
                </c:pt>
                <c:pt idx="2372">
                  <c:v>9.6374008833446361E-3</c:v>
                </c:pt>
                <c:pt idx="2373">
                  <c:v>9.6509565671034862E-3</c:v>
                </c:pt>
                <c:pt idx="2374">
                  <c:v>9.6633160009697797E-3</c:v>
                </c:pt>
                <c:pt idx="2375">
                  <c:v>9.6756752820823713E-3</c:v>
                </c:pt>
                <c:pt idx="2376">
                  <c:v>9.6892304470190208E-3</c:v>
                </c:pt>
                <c:pt idx="2377">
                  <c:v>9.7051774646479787E-3</c:v>
                </c:pt>
                <c:pt idx="2378">
                  <c:v>9.7207255619898136E-3</c:v>
                </c:pt>
                <c:pt idx="2379">
                  <c:v>9.7330841335862613E-3</c:v>
                </c:pt>
                <c:pt idx="2380">
                  <c:v>9.7438479263401122E-3</c:v>
                </c:pt>
                <c:pt idx="2381">
                  <c:v>9.7550102557112817E-3</c:v>
                </c:pt>
                <c:pt idx="2382">
                  <c:v>9.7669697560592711E-3</c:v>
                </c:pt>
                <c:pt idx="2383">
                  <c:v>9.7785304704399219E-3</c:v>
                </c:pt>
                <c:pt idx="2384">
                  <c:v>9.7900910511717586E-3</c:v>
                </c:pt>
                <c:pt idx="2385">
                  <c:v>9.8016514982583527E-3</c:v>
                </c:pt>
                <c:pt idx="2386">
                  <c:v>9.8132118117023413E-3</c:v>
                </c:pt>
                <c:pt idx="2387">
                  <c:v>9.824373366841898E-3</c:v>
                </c:pt>
                <c:pt idx="2388">
                  <c:v>9.8367306575738254E-3</c:v>
                </c:pt>
                <c:pt idx="2389">
                  <c:v>9.8510808680837576E-3</c:v>
                </c:pt>
                <c:pt idx="2390">
                  <c:v>9.8654308726681076E-3</c:v>
                </c:pt>
                <c:pt idx="2391">
                  <c:v>9.8797806713325272E-3</c:v>
                </c:pt>
                <c:pt idx="2392">
                  <c:v>9.8957246505674262E-3</c:v>
                </c:pt>
                <c:pt idx="2393">
                  <c:v>9.9116683755958862E-3</c:v>
                </c:pt>
                <c:pt idx="2394">
                  <c:v>9.9264160949311189E-3</c:v>
                </c:pt>
                <c:pt idx="2395">
                  <c:v>9.940366440072965E-3</c:v>
                </c:pt>
                <c:pt idx="2396">
                  <c:v>9.9547151634753264E-3</c:v>
                </c:pt>
                <c:pt idx="2397">
                  <c:v>9.9694622479869748E-3</c:v>
                </c:pt>
                <c:pt idx="2398">
                  <c:v>9.9846076759810189E-3</c:v>
                </c:pt>
                <c:pt idx="2399">
                  <c:v>1.000134709268454E-2</c:v>
                </c:pt>
                <c:pt idx="2400">
                  <c:v>1.0015296392559339E-2</c:v>
                </c:pt>
                <c:pt idx="2401">
                  <c:v>1.0027651324239707E-2</c:v>
                </c:pt>
                <c:pt idx="2402">
                  <c:v>1.0040803180554728E-2</c:v>
                </c:pt>
                <c:pt idx="2403">
                  <c:v>1.0054353397059483E-2</c:v>
                </c:pt>
                <c:pt idx="2404">
                  <c:v>1.0065910789576259E-2</c:v>
                </c:pt>
                <c:pt idx="2405">
                  <c:v>1.0077069524574317E-2</c:v>
                </c:pt>
                <c:pt idx="2406">
                  <c:v>1.0091416286610085E-2</c:v>
                </c:pt>
                <c:pt idx="2407">
                  <c:v>1.0108153915510221E-2</c:v>
                </c:pt>
                <c:pt idx="2408">
                  <c:v>1.0124891264266611E-2</c:v>
                </c:pt>
                <c:pt idx="2409">
                  <c:v>1.014122983451071E-2</c:v>
                </c:pt>
                <c:pt idx="2410">
                  <c:v>1.0157169645783682E-2</c:v>
                </c:pt>
                <c:pt idx="2411">
                  <c:v>1.0173109202983118E-2</c:v>
                </c:pt>
                <c:pt idx="2412">
                  <c:v>1.0188650026635189E-2</c:v>
                </c:pt>
                <c:pt idx="2413">
                  <c:v>1.0201002816742091E-2</c:v>
                </c:pt>
                <c:pt idx="2414">
                  <c:v>1.0211363103690143E-2</c:v>
                </c:pt>
                <c:pt idx="2415">
                  <c:v>1.0223715613232128E-2</c:v>
                </c:pt>
                <c:pt idx="2416">
                  <c:v>1.0238857190969003E-2</c:v>
                </c:pt>
                <c:pt idx="2417">
                  <c:v>1.0253201632079777E-2</c:v>
                </c:pt>
                <c:pt idx="2418">
                  <c:v>1.0267545867430741E-2</c:v>
                </c:pt>
                <c:pt idx="2419">
                  <c:v>1.0282288339357064E-2</c:v>
                </c:pt>
                <c:pt idx="2420">
                  <c:v>1.0297429030242921E-2</c:v>
                </c:pt>
                <c:pt idx="2421">
                  <c:v>1.031376478173282E-2</c:v>
                </c:pt>
                <c:pt idx="2422">
                  <c:v>1.0330897112453359E-2</c:v>
                </c:pt>
                <c:pt idx="2423">
                  <c:v>1.0348825981458807E-2</c:v>
                </c:pt>
                <c:pt idx="2424">
                  <c:v>1.0364762484058184E-2</c:v>
                </c:pt>
                <c:pt idx="2425">
                  <c:v>1.037711309888986E-2</c:v>
                </c:pt>
                <c:pt idx="2426">
                  <c:v>1.038667476045178E-2</c:v>
                </c:pt>
                <c:pt idx="2427">
                  <c:v>1.039743152042817E-2</c:v>
                </c:pt>
                <c:pt idx="2428">
                  <c:v>1.0409383340252303E-2</c:v>
                </c:pt>
                <c:pt idx="2429">
                  <c:v>1.0421733404004657E-2</c:v>
                </c:pt>
                <c:pt idx="2430">
                  <c:v>1.0434481696928651E-2</c:v>
                </c:pt>
                <c:pt idx="2431">
                  <c:v>1.0448823332210026E-2</c:v>
                </c:pt>
                <c:pt idx="2432">
                  <c:v>1.0462368021118581E-2</c:v>
                </c:pt>
                <c:pt idx="2433">
                  <c:v>1.0475912526571006E-2</c:v>
                </c:pt>
                <c:pt idx="2434">
                  <c:v>1.0489058488779025E-2</c:v>
                </c:pt>
                <c:pt idx="2435">
                  <c:v>1.0501805923457482E-2</c:v>
                </c:pt>
                <c:pt idx="2436">
                  <c:v>1.0514951545278501E-2</c:v>
                </c:pt>
                <c:pt idx="2437">
                  <c:v>1.0528495338536673E-2</c:v>
                </c:pt>
                <c:pt idx="2438">
                  <c:v>1.054403064021967E-2</c:v>
                </c:pt>
                <c:pt idx="2439">
                  <c:v>1.0560760695206029E-2</c:v>
                </c:pt>
                <c:pt idx="2440">
                  <c:v>1.0577092145576738E-2</c:v>
                </c:pt>
                <c:pt idx="2441">
                  <c:v>1.0593423329235338E-2</c:v>
                </c:pt>
                <c:pt idx="2442">
                  <c:v>1.0609754246190727E-2</c:v>
                </c:pt>
                <c:pt idx="2443">
                  <c:v>1.0624491674020121E-2</c:v>
                </c:pt>
                <c:pt idx="2444">
                  <c:v>1.0637237382400777E-2</c:v>
                </c:pt>
                <c:pt idx="2445">
                  <c:v>1.0650779519557353E-2</c:v>
                </c:pt>
                <c:pt idx="2446">
                  <c:v>1.0665516342796361E-2</c:v>
                </c:pt>
                <c:pt idx="2447">
                  <c:v>1.0679854665069592E-2</c:v>
                </c:pt>
                <c:pt idx="2448">
                  <c:v>1.0692599667833754E-2</c:v>
                </c:pt>
                <c:pt idx="2449">
                  <c:v>1.070614105529246E-2</c:v>
                </c:pt>
                <c:pt idx="2450">
                  <c:v>1.0722071864601801E-2</c:v>
                </c:pt>
                <c:pt idx="2451">
                  <c:v>1.0737604159329459E-2</c:v>
                </c:pt>
                <c:pt idx="2452">
                  <c:v>1.0750348426102091E-2</c:v>
                </c:pt>
                <c:pt idx="2453">
                  <c:v>1.0763092530460677E-2</c:v>
                </c:pt>
                <c:pt idx="2454">
                  <c:v>1.077623471797782E-2</c:v>
                </c:pt>
                <c:pt idx="2455">
                  <c:v>1.0788978492445181E-2</c:v>
                </c:pt>
                <c:pt idx="2456">
                  <c:v>1.080291680981562E-2</c:v>
                </c:pt>
                <c:pt idx="2457">
                  <c:v>1.0818447848896276E-2</c:v>
                </c:pt>
                <c:pt idx="2458">
                  <c:v>1.0833580424193988E-2</c:v>
                </c:pt>
                <c:pt idx="2459">
                  <c:v>1.0847518119906986E-2</c:v>
                </c:pt>
                <c:pt idx="2460">
                  <c:v>1.0859862773885466E-2</c:v>
                </c:pt>
                <c:pt idx="2461">
                  <c:v>1.0869419820694398E-2</c:v>
                </c:pt>
                <c:pt idx="2462">
                  <c:v>1.087778216172766E-2</c:v>
                </c:pt>
                <c:pt idx="2463">
                  <c:v>1.0888533640305002E-2</c:v>
                </c:pt>
                <c:pt idx="2464">
                  <c:v>1.0902868765263805E-2</c:v>
                </c:pt>
                <c:pt idx="2465">
                  <c:v>1.0916805495296923E-2</c:v>
                </c:pt>
                <c:pt idx="2466">
                  <c:v>1.093034384705854E-2</c:v>
                </c:pt>
                <c:pt idx="2467">
                  <c:v>1.0944280194187033E-2</c:v>
                </c:pt>
                <c:pt idx="2468">
                  <c:v>1.0957420000733483E-2</c:v>
                </c:pt>
                <c:pt idx="2469">
                  <c:v>1.0970559634627501E-2</c:v>
                </c:pt>
                <c:pt idx="2470">
                  <c:v>1.0984097258671121E-2</c:v>
                </c:pt>
                <c:pt idx="2471">
                  <c:v>1.0998829170720271E-2</c:v>
                </c:pt>
                <c:pt idx="2472">
                  <c:v>1.10147553179905E-2</c:v>
                </c:pt>
                <c:pt idx="2473">
                  <c:v>1.1030283067372991E-2</c:v>
                </c:pt>
                <c:pt idx="2474">
                  <c:v>1.104421802179289E-2</c:v>
                </c:pt>
                <c:pt idx="2475">
                  <c:v>1.1056162113886811E-2</c:v>
                </c:pt>
                <c:pt idx="2476">
                  <c:v>1.1068902321544526E-2</c:v>
                </c:pt>
                <c:pt idx="2477">
                  <c:v>1.1081642366891216E-2</c:v>
                </c:pt>
                <c:pt idx="2478">
                  <c:v>1.1093586011996347E-2</c:v>
                </c:pt>
                <c:pt idx="2479">
                  <c:v>1.1107520084326677E-2</c:v>
                </c:pt>
                <c:pt idx="2480">
                  <c:v>1.1124638821680867E-2</c:v>
                </c:pt>
                <c:pt idx="2481">
                  <c:v>1.1141757265988938E-2</c:v>
                </c:pt>
                <c:pt idx="2482">
                  <c:v>1.1157283043457531E-2</c:v>
                </c:pt>
                <c:pt idx="2483">
                  <c:v>1.1170818139962978E-2</c:v>
                </c:pt>
                <c:pt idx="2484">
                  <c:v>1.1183556886971925E-2</c:v>
                </c:pt>
                <c:pt idx="2485">
                  <c:v>1.1197489705706921E-2</c:v>
                </c:pt>
                <c:pt idx="2486">
                  <c:v>1.1212218474435839E-2</c:v>
                </c:pt>
                <c:pt idx="2487">
                  <c:v>1.1226947026231339E-2</c:v>
                </c:pt>
                <c:pt idx="2488">
                  <c:v>1.1240083119139604E-2</c:v>
                </c:pt>
                <c:pt idx="2489">
                  <c:v>1.1254413205514281E-2</c:v>
                </c:pt>
                <c:pt idx="2490">
                  <c:v>1.1271927476660469E-2</c:v>
                </c:pt>
                <c:pt idx="2491">
                  <c:v>1.1288645358425485E-2</c:v>
                </c:pt>
                <c:pt idx="2492">
                  <c:v>1.1302576713069E-2</c:v>
                </c:pt>
                <c:pt idx="2493">
                  <c:v>1.1317303934088399E-2</c:v>
                </c:pt>
                <c:pt idx="2494">
                  <c:v>1.1332428962348529E-2</c:v>
                </c:pt>
                <c:pt idx="2495">
                  <c:v>1.1346757725470103E-2</c:v>
                </c:pt>
                <c:pt idx="2496">
                  <c:v>1.1361484295845185E-2</c:v>
                </c:pt>
                <c:pt idx="2497">
                  <c:v>1.1377404668509589E-2</c:v>
                </c:pt>
                <c:pt idx="2498">
                  <c:v>1.1393324787719771E-2</c:v>
                </c:pt>
                <c:pt idx="2499">
                  <c:v>1.1408448666214743E-2</c:v>
                </c:pt>
                <c:pt idx="2500">
                  <c:v>1.1423572315981696E-2</c:v>
                </c:pt>
                <c:pt idx="2501">
                  <c:v>1.1439093718702741E-2</c:v>
                </c:pt>
                <c:pt idx="2502">
                  <c:v>1.1453818929358081E-2</c:v>
                </c:pt>
                <c:pt idx="2503">
                  <c:v>1.1465758130172062E-2</c:v>
                </c:pt>
                <c:pt idx="2504">
                  <c:v>1.1476901255659649E-2</c:v>
                </c:pt>
                <c:pt idx="2505">
                  <c:v>1.1489238142613522E-2</c:v>
                </c:pt>
                <c:pt idx="2506">
                  <c:v>1.1501972834022402E-2</c:v>
                </c:pt>
                <c:pt idx="2507">
                  <c:v>1.1515105314686353E-2</c:v>
                </c:pt>
                <c:pt idx="2508">
                  <c:v>1.1527043783816639E-2</c:v>
                </c:pt>
                <c:pt idx="2509">
                  <c:v>1.1538982110421578E-2</c:v>
                </c:pt>
                <c:pt idx="2510">
                  <c:v>1.1552512041614121E-2</c:v>
                </c:pt>
                <c:pt idx="2511">
                  <c:v>1.1566439720747602E-2</c:v>
                </c:pt>
                <c:pt idx="2512">
                  <c:v>1.1579173429062421E-2</c:v>
                </c:pt>
                <c:pt idx="2513">
                  <c:v>1.1590713212166261E-2</c:v>
                </c:pt>
                <c:pt idx="2514">
                  <c:v>1.1604242443463369E-2</c:v>
                </c:pt>
                <c:pt idx="2515">
                  <c:v>1.1620158951827447E-2</c:v>
                </c:pt>
                <c:pt idx="2516">
                  <c:v>1.1636075206860309E-2</c:v>
                </c:pt>
                <c:pt idx="2517">
                  <c:v>1.1648012231891224E-2</c:v>
                </c:pt>
                <c:pt idx="2518">
                  <c:v>1.1659153326694868E-2</c:v>
                </c:pt>
                <c:pt idx="2519">
                  <c:v>1.1672681632087824E-2</c:v>
                </c:pt>
                <c:pt idx="2520">
                  <c:v>1.169018857916332E-2</c:v>
                </c:pt>
                <c:pt idx="2521">
                  <c:v>1.1706501594901098E-2</c:v>
                </c:pt>
                <c:pt idx="2522">
                  <c:v>1.1719233519844859E-2</c:v>
                </c:pt>
                <c:pt idx="2523">
                  <c:v>1.1729975955429697E-2</c:v>
                </c:pt>
                <c:pt idx="2524">
                  <c:v>1.1741513998446565E-2</c:v>
                </c:pt>
                <c:pt idx="2525">
                  <c:v>1.1755439045488513E-2</c:v>
                </c:pt>
                <c:pt idx="2526">
                  <c:v>1.1770557448444281E-2</c:v>
                </c:pt>
                <c:pt idx="2527">
                  <c:v>1.1786471309895364E-2</c:v>
                </c:pt>
                <c:pt idx="2528">
                  <c:v>1.1803976264991758E-2</c:v>
                </c:pt>
                <c:pt idx="2529">
                  <c:v>1.1822276572238511E-2</c:v>
                </c:pt>
                <c:pt idx="2530">
                  <c:v>1.1840576544590179E-2</c:v>
                </c:pt>
                <c:pt idx="2531">
                  <c:v>1.1854898028486941E-2</c:v>
                </c:pt>
                <c:pt idx="2532">
                  <c:v>1.1865241194856581E-2</c:v>
                </c:pt>
                <c:pt idx="2533">
                  <c:v>1.1875982062086281E-2</c:v>
                </c:pt>
                <c:pt idx="2534">
                  <c:v>1.1888711829414061E-2</c:v>
                </c:pt>
                <c:pt idx="2535">
                  <c:v>1.1903032623963881E-2</c:v>
                </c:pt>
                <c:pt idx="2536">
                  <c:v>1.191814879572198E-2</c:v>
                </c:pt>
                <c:pt idx="2537">
                  <c:v>1.1933662523880074E-2</c:v>
                </c:pt>
                <c:pt idx="2538">
                  <c:v>1.1950767124679995E-2</c:v>
                </c:pt>
                <c:pt idx="2539">
                  <c:v>1.1967473661629941E-2</c:v>
                </c:pt>
                <c:pt idx="2540">
                  <c:v>1.1979406731428235E-2</c:v>
                </c:pt>
                <c:pt idx="2541">
                  <c:v>1.1989350847484887E-2</c:v>
                </c:pt>
                <c:pt idx="2542">
                  <c:v>1.2000090381759155E-2</c:v>
                </c:pt>
                <c:pt idx="2543">
                  <c:v>1.2012420815915876E-2</c:v>
                </c:pt>
                <c:pt idx="2544">
                  <c:v>1.2025148846539813E-2</c:v>
                </c:pt>
                <c:pt idx="2545">
                  <c:v>1.2036285740444278E-2</c:v>
                </c:pt>
                <c:pt idx="2546">
                  <c:v>1.2047024770673979E-2</c:v>
                </c:pt>
                <c:pt idx="2547">
                  <c:v>1.2058161420952848E-2</c:v>
                </c:pt>
                <c:pt idx="2548">
                  <c:v>1.2071286599559699E-2</c:v>
                </c:pt>
                <c:pt idx="2549">
                  <c:v>1.2085604779751133E-2</c:v>
                </c:pt>
                <c:pt idx="2550">
                  <c:v>1.2099127317247544E-2</c:v>
                </c:pt>
                <c:pt idx="2551">
                  <c:v>1.2111854244323131E-2</c:v>
                </c:pt>
                <c:pt idx="2552">
                  <c:v>1.2124978718225854E-2</c:v>
                </c:pt>
                <c:pt idx="2553">
                  <c:v>1.2138898426564564E-2</c:v>
                </c:pt>
                <c:pt idx="2554">
                  <c:v>1.2152420243419719E-2</c:v>
                </c:pt>
                <c:pt idx="2555">
                  <c:v>1.2163953413313477E-2</c:v>
                </c:pt>
                <c:pt idx="2556">
                  <c:v>1.2175486450194962E-2</c:v>
                </c:pt>
                <c:pt idx="2557">
                  <c:v>1.2187417038034899E-2</c:v>
                </c:pt>
                <c:pt idx="2558">
                  <c:v>1.219934748353781E-2</c:v>
                </c:pt>
                <c:pt idx="2559">
                  <c:v>1.2210084762794912E-2</c:v>
                </c:pt>
                <c:pt idx="2560">
                  <c:v>1.2220821926764096E-2</c:v>
                </c:pt>
                <c:pt idx="2561">
                  <c:v>1.223195664170354E-2</c:v>
                </c:pt>
                <c:pt idx="2562">
                  <c:v>1.22454772003096E-2</c:v>
                </c:pt>
                <c:pt idx="2563">
                  <c:v>1.2260588196541999E-2</c:v>
                </c:pt>
                <c:pt idx="2564">
                  <c:v>1.2274903666554966E-2</c:v>
                </c:pt>
                <c:pt idx="2565">
                  <c:v>1.2288026000708293E-2</c:v>
                </c:pt>
                <c:pt idx="2566">
                  <c:v>1.2301943439676978E-2</c:v>
                </c:pt>
                <c:pt idx="2567">
                  <c:v>1.2317451214937908E-2</c:v>
                </c:pt>
                <c:pt idx="2568">
                  <c:v>1.2332561123618581E-2</c:v>
                </c:pt>
                <c:pt idx="2569">
                  <c:v>1.2346080322073447E-2</c:v>
                </c:pt>
                <c:pt idx="2570">
                  <c:v>1.235840649078822E-2</c:v>
                </c:pt>
                <c:pt idx="2571">
                  <c:v>1.2372322950282235E-2</c:v>
                </c:pt>
                <c:pt idx="2572">
                  <c:v>1.2389022446037243E-2</c:v>
                </c:pt>
                <c:pt idx="2573">
                  <c:v>1.2404528870965747E-2</c:v>
                </c:pt>
                <c:pt idx="2574">
                  <c:v>1.2418842280563339E-2</c:v>
                </c:pt>
                <c:pt idx="2575">
                  <c:v>1.2431565139326181E-2</c:v>
                </c:pt>
                <c:pt idx="2576">
                  <c:v>1.2443095090262521E-2</c:v>
                </c:pt>
                <c:pt idx="2577">
                  <c:v>1.245502248582024E-2</c:v>
                </c:pt>
                <c:pt idx="2578">
                  <c:v>1.2466949739117146E-2</c:v>
                </c:pt>
                <c:pt idx="2579">
                  <c:v>1.2478479282080129E-2</c:v>
                </c:pt>
                <c:pt idx="2580">
                  <c:v>1.2490803818941271E-2</c:v>
                </c:pt>
                <c:pt idx="2581">
                  <c:v>1.2502333086882483E-2</c:v>
                </c:pt>
                <c:pt idx="2582">
                  <c:v>1.2513464667734038E-2</c:v>
                </c:pt>
                <c:pt idx="2583">
                  <c:v>1.252340347450082E-2</c:v>
                </c:pt>
                <c:pt idx="2584">
                  <c:v>1.2532547089484839E-2</c:v>
                </c:pt>
                <c:pt idx="2585">
                  <c:v>1.2542485706597889E-2</c:v>
                </c:pt>
                <c:pt idx="2586">
                  <c:v>1.2555206992370102E-2</c:v>
                </c:pt>
                <c:pt idx="2587">
                  <c:v>1.2569120713386468E-2</c:v>
                </c:pt>
                <c:pt idx="2588">
                  <c:v>1.2581841660333838E-2</c:v>
                </c:pt>
                <c:pt idx="2589">
                  <c:v>1.2591779787541505E-2</c:v>
                </c:pt>
                <c:pt idx="2590">
                  <c:v>1.2600127738070063E-2</c:v>
                </c:pt>
                <c:pt idx="2591">
                  <c:v>1.2610463199316061E-2</c:v>
                </c:pt>
                <c:pt idx="2592">
                  <c:v>1.2623978641304998E-2</c:v>
                </c:pt>
                <c:pt idx="2593">
                  <c:v>1.2639083919129017E-2</c:v>
                </c:pt>
                <c:pt idx="2594">
                  <c:v>1.2653791470403472E-2</c:v>
                </c:pt>
                <c:pt idx="2595">
                  <c:v>1.2666908833638815E-2</c:v>
                </c:pt>
                <c:pt idx="2596">
                  <c:v>1.2678436071408582E-2</c:v>
                </c:pt>
                <c:pt idx="2597">
                  <c:v>1.2691553111377861E-2</c:v>
                </c:pt>
                <c:pt idx="2598">
                  <c:v>1.270506745745262E-2</c:v>
                </c:pt>
                <c:pt idx="2599">
                  <c:v>1.2716594255369801E-2</c:v>
                </c:pt>
                <c:pt idx="2600">
                  <c:v>1.2726133573857153E-2</c:v>
                </c:pt>
                <c:pt idx="2601">
                  <c:v>1.2734480402886952E-2</c:v>
                </c:pt>
                <c:pt idx="2602">
                  <c:v>1.2744019550754986E-2</c:v>
                </c:pt>
                <c:pt idx="2603">
                  <c:v>1.2755148441594174E-2</c:v>
                </c:pt>
                <c:pt idx="2604">
                  <c:v>1.2766674662255768E-2</c:v>
                </c:pt>
                <c:pt idx="2605">
                  <c:v>1.2777803300973153E-2</c:v>
                </c:pt>
                <c:pt idx="2606">
                  <c:v>1.2788534371017771E-2</c:v>
                </c:pt>
                <c:pt idx="2607">
                  <c:v>1.2800060206874605E-2</c:v>
                </c:pt>
                <c:pt idx="2608">
                  <c:v>1.2812380781061191E-2</c:v>
                </c:pt>
                <c:pt idx="2609">
                  <c:v>1.282549606420152E-2</c:v>
                </c:pt>
                <c:pt idx="2610">
                  <c:v>1.2839008600258333E-2</c:v>
                </c:pt>
                <c:pt idx="2611">
                  <c:v>1.2851726114461287E-2</c:v>
                </c:pt>
                <c:pt idx="2612">
                  <c:v>1.2863648637140113E-2</c:v>
                </c:pt>
                <c:pt idx="2613">
                  <c:v>1.2876365837988901E-2</c:v>
                </c:pt>
                <c:pt idx="2614">
                  <c:v>1.2889480281979443E-2</c:v>
                </c:pt>
                <c:pt idx="2615">
                  <c:v>1.2901799754515419E-2</c:v>
                </c:pt>
                <c:pt idx="2616">
                  <c:v>1.2911337306440531E-2</c:v>
                </c:pt>
                <c:pt idx="2617">
                  <c:v>1.2921669551708951E-2</c:v>
                </c:pt>
                <c:pt idx="2618">
                  <c:v>1.2933591240519703E-2</c:v>
                </c:pt>
                <c:pt idx="2619">
                  <c:v>1.2945512787205462E-2</c:v>
                </c:pt>
                <c:pt idx="2620">
                  <c:v>1.2956242057708579E-2</c:v>
                </c:pt>
                <c:pt idx="2621">
                  <c:v>1.2965779090403839E-2</c:v>
                </c:pt>
                <c:pt idx="2622">
                  <c:v>1.297491866138856E-2</c:v>
                </c:pt>
                <c:pt idx="2623">
                  <c:v>1.2984058148842103E-2</c:v>
                </c:pt>
                <c:pt idx="2624">
                  <c:v>1.299359491625952E-2</c:v>
                </c:pt>
                <c:pt idx="2625">
                  <c:v>1.3004323670891656E-2</c:v>
                </c:pt>
                <c:pt idx="2626">
                  <c:v>1.3016641728707591E-2</c:v>
                </c:pt>
                <c:pt idx="2627">
                  <c:v>1.3029356984073698E-2</c:v>
                </c:pt>
                <c:pt idx="2628">
                  <c:v>1.304088004459885E-2</c:v>
                </c:pt>
                <c:pt idx="2629">
                  <c:v>1.3053197652122249E-2</c:v>
                </c:pt>
                <c:pt idx="2630">
                  <c:v>1.3067104446008422E-2</c:v>
                </c:pt>
                <c:pt idx="2631">
                  <c:v>1.3081408375099367E-2</c:v>
                </c:pt>
                <c:pt idx="2632">
                  <c:v>1.3094917453597628E-2</c:v>
                </c:pt>
                <c:pt idx="2633">
                  <c:v>1.310643975869462E-2</c:v>
                </c:pt>
                <c:pt idx="2634">
                  <c:v>1.3117961931029392E-2</c:v>
                </c:pt>
                <c:pt idx="2635">
                  <c:v>1.3129483970605253E-2</c:v>
                </c:pt>
                <c:pt idx="2636">
                  <c:v>1.3139813962186518E-2</c:v>
                </c:pt>
                <c:pt idx="2637">
                  <c:v>1.3149746545768767E-2</c:v>
                </c:pt>
                <c:pt idx="2638">
                  <c:v>1.315928173319292E-2</c:v>
                </c:pt>
                <c:pt idx="2639">
                  <c:v>1.3168022241795205E-2</c:v>
                </c:pt>
                <c:pt idx="2640">
                  <c:v>1.3175173510191892E-2</c:v>
                </c:pt>
                <c:pt idx="2641">
                  <c:v>1.3183913879893658E-2</c:v>
                </c:pt>
                <c:pt idx="2642">
                  <c:v>1.3194640592845579E-2</c:v>
                </c:pt>
                <c:pt idx="2643">
                  <c:v>1.3205764469930022E-2</c:v>
                </c:pt>
                <c:pt idx="2644">
                  <c:v>1.3218080046651721E-2</c:v>
                </c:pt>
                <c:pt idx="2645">
                  <c:v>1.3231190010045369E-2</c:v>
                </c:pt>
                <c:pt idx="2646">
                  <c:v>1.3243108009442527E-2</c:v>
                </c:pt>
                <c:pt idx="2647">
                  <c:v>1.3252245046122707E-2</c:v>
                </c:pt>
                <c:pt idx="2648">
                  <c:v>1.3260190227549099E-2</c:v>
                </c:pt>
                <c:pt idx="2649">
                  <c:v>1.3267340836860301E-2</c:v>
                </c:pt>
                <c:pt idx="2650">
                  <c:v>1.3276080401026414E-2</c:v>
                </c:pt>
                <c:pt idx="2651">
                  <c:v>1.3286011631229801E-2</c:v>
                </c:pt>
                <c:pt idx="2652">
                  <c:v>1.3295148275908239E-2</c:v>
                </c:pt>
                <c:pt idx="2653">
                  <c:v>1.3303490356840407E-2</c:v>
                </c:pt>
                <c:pt idx="2654">
                  <c:v>1.3311435131125543E-2</c:v>
                </c:pt>
                <c:pt idx="2655">
                  <c:v>1.3320571543522529E-2</c:v>
                </c:pt>
                <c:pt idx="2656">
                  <c:v>1.3330105102245167E-2</c:v>
                </c:pt>
                <c:pt idx="2657">
                  <c:v>1.3341227472549479E-2</c:v>
                </c:pt>
                <c:pt idx="2658">
                  <c:v>1.3351952498185425E-2</c:v>
                </c:pt>
                <c:pt idx="2659">
                  <c:v>1.3359896887460424E-2</c:v>
                </c:pt>
                <c:pt idx="2660">
                  <c:v>1.3366649568721882E-2</c:v>
                </c:pt>
                <c:pt idx="2661">
                  <c:v>1.3373799416827406E-2</c:v>
                </c:pt>
                <c:pt idx="2662">
                  <c:v>1.3382538050645305E-2</c:v>
                </c:pt>
                <c:pt idx="2663">
                  <c:v>1.3392071018627764E-2</c:v>
                </c:pt>
                <c:pt idx="2664">
                  <c:v>1.3402001096974136E-2</c:v>
                </c:pt>
                <c:pt idx="2665">
                  <c:v>1.3411533879418677E-2</c:v>
                </c:pt>
                <c:pt idx="2666">
                  <c:v>1.3419874989513055E-2</c:v>
                </c:pt>
                <c:pt idx="2667">
                  <c:v>1.3429010411217211E-2</c:v>
                </c:pt>
                <c:pt idx="2668">
                  <c:v>1.3439734495425241E-2</c:v>
                </c:pt>
                <c:pt idx="2669">
                  <c:v>1.3452444372230862E-2</c:v>
                </c:pt>
                <c:pt idx="2670">
                  <c:v>1.3465948439338335E-2</c:v>
                </c:pt>
                <c:pt idx="2671">
                  <c:v>1.3476274955847059E-2</c:v>
                </c:pt>
                <c:pt idx="2672">
                  <c:v>1.348421835752138E-2</c:v>
                </c:pt>
                <c:pt idx="2673">
                  <c:v>1.3492956026486079E-2</c:v>
                </c:pt>
                <c:pt idx="2674">
                  <c:v>1.3503679424961569E-2</c:v>
                </c:pt>
                <c:pt idx="2675">
                  <c:v>1.3513608395095082E-2</c:v>
                </c:pt>
                <c:pt idx="2676">
                  <c:v>1.3522345807264241E-2</c:v>
                </c:pt>
                <c:pt idx="2677">
                  <c:v>1.3532274592062462E-2</c:v>
                </c:pt>
                <c:pt idx="2678">
                  <c:v>1.3544586148305088E-2</c:v>
                </c:pt>
                <c:pt idx="2679">
                  <c:v>1.3555706133340836E-2</c:v>
                </c:pt>
                <c:pt idx="2680">
                  <c:v>1.3563648904088973E-2</c:v>
                </c:pt>
                <c:pt idx="2681">
                  <c:v>1.3571591611750242E-2</c:v>
                </c:pt>
                <c:pt idx="2682">
                  <c:v>1.357993138689784E-2</c:v>
                </c:pt>
                <c:pt idx="2683">
                  <c:v>1.3589065346543003E-2</c:v>
                </c:pt>
                <c:pt idx="2684">
                  <c:v>1.3598993468922635E-2</c:v>
                </c:pt>
                <c:pt idx="2685">
                  <c:v>1.3608524373675667E-2</c:v>
                </c:pt>
                <c:pt idx="2686">
                  <c:v>1.3618452302866541E-2</c:v>
                </c:pt>
                <c:pt idx="2687">
                  <c:v>1.3626791687217553E-2</c:v>
                </c:pt>
                <c:pt idx="2688">
                  <c:v>1.3634336784562197E-2</c:v>
                </c:pt>
                <c:pt idx="2689">
                  <c:v>1.3642676036447997E-2</c:v>
                </c:pt>
                <c:pt idx="2690">
                  <c:v>1.3651809423006426E-2</c:v>
                </c:pt>
                <c:pt idx="2691">
                  <c:v>1.36613398243913E-2</c:v>
                </c:pt>
                <c:pt idx="2692">
                  <c:v>1.3671664323395193E-2</c:v>
                </c:pt>
                <c:pt idx="2693">
                  <c:v>1.3680400354679748E-2</c:v>
                </c:pt>
                <c:pt idx="2694">
                  <c:v>1.3688739222440282E-2</c:v>
                </c:pt>
                <c:pt idx="2695">
                  <c:v>1.3696680936611553E-2</c:v>
                </c:pt>
                <c:pt idx="2696">
                  <c:v>1.3704225506655449E-2</c:v>
                </c:pt>
                <c:pt idx="2697">
                  <c:v>1.3711770019779447E-2</c:v>
                </c:pt>
                <c:pt idx="2698">
                  <c:v>1.3719711551049538E-2</c:v>
                </c:pt>
                <c:pt idx="2699">
                  <c:v>1.3728447162603919E-2</c:v>
                </c:pt>
                <c:pt idx="2700">
                  <c:v>1.3738770968784987E-2</c:v>
                </c:pt>
                <c:pt idx="2701">
                  <c:v>1.3749491731626763E-2</c:v>
                </c:pt>
                <c:pt idx="2702">
                  <c:v>1.3759021202109941E-2</c:v>
                </c:pt>
                <c:pt idx="2703">
                  <c:v>1.3767756470278711E-2</c:v>
                </c:pt>
                <c:pt idx="2704">
                  <c:v>1.377768281875854E-2</c:v>
                </c:pt>
                <c:pt idx="2705">
                  <c:v>1.3788403164445941E-2</c:v>
                </c:pt>
                <c:pt idx="2706">
                  <c:v>1.3797138175960301E-2</c:v>
                </c:pt>
                <c:pt idx="2707">
                  <c:v>1.3805079029308387E-2</c:v>
                </c:pt>
                <c:pt idx="2708">
                  <c:v>1.3814210932704685E-2</c:v>
                </c:pt>
                <c:pt idx="2709">
                  <c:v>1.3821754616090977E-2</c:v>
                </c:pt>
                <c:pt idx="2710">
                  <c:v>1.38285041793048E-2</c:v>
                </c:pt>
                <c:pt idx="2711">
                  <c:v>1.3837238840544872E-2</c:v>
                </c:pt>
                <c:pt idx="2712">
                  <c:v>1.3847164499345655E-2</c:v>
                </c:pt>
                <c:pt idx="2713">
                  <c:v>1.3856296018431588E-2</c:v>
                </c:pt>
                <c:pt idx="2714">
                  <c:v>1.3865030436923801E-2</c:v>
                </c:pt>
                <c:pt idx="2715">
                  <c:v>1.3872176722582353E-2</c:v>
                </c:pt>
                <c:pt idx="2716">
                  <c:v>1.3879322957171838E-2</c:v>
                </c:pt>
                <c:pt idx="2717">
                  <c:v>1.3888057174540339E-2</c:v>
                </c:pt>
                <c:pt idx="2718">
                  <c:v>1.3897188320223165E-2</c:v>
                </c:pt>
                <c:pt idx="2719">
                  <c:v>1.3907113384006849E-2</c:v>
                </c:pt>
                <c:pt idx="2720">
                  <c:v>1.3916244355687101E-2</c:v>
                </c:pt>
                <c:pt idx="2721">
                  <c:v>1.3923390275367044E-2</c:v>
                </c:pt>
                <c:pt idx="2722">
                  <c:v>1.3930139152621725E-2</c:v>
                </c:pt>
                <c:pt idx="2723">
                  <c:v>1.3937284973011586E-2</c:v>
                </c:pt>
                <c:pt idx="2724">
                  <c:v>1.3944033756493879E-2</c:v>
                </c:pt>
                <c:pt idx="2725">
                  <c:v>1.3951576460604903E-2</c:v>
                </c:pt>
                <c:pt idx="2726">
                  <c:v>1.395991306737974E-2</c:v>
                </c:pt>
                <c:pt idx="2727">
                  <c:v>1.3967852628266407E-2</c:v>
                </c:pt>
                <c:pt idx="2728">
                  <c:v>1.3975395152721738E-2</c:v>
                </c:pt>
                <c:pt idx="2729">
                  <c:v>1.3983334590688876E-2</c:v>
                </c:pt>
                <c:pt idx="2730">
                  <c:v>1.3991670932713985E-2</c:v>
                </c:pt>
                <c:pt idx="2731">
                  <c:v>1.4000404168870242E-2</c:v>
                </c:pt>
                <c:pt idx="2732">
                  <c:v>1.4008740368599308E-2</c:v>
                </c:pt>
                <c:pt idx="2733">
                  <c:v>1.4017076498836743E-2</c:v>
                </c:pt>
                <c:pt idx="2734">
                  <c:v>1.4025015605885618E-2</c:v>
                </c:pt>
                <c:pt idx="2735">
                  <c:v>1.4032557699201543E-2</c:v>
                </c:pt>
                <c:pt idx="2736">
                  <c:v>1.4039305839741612E-2</c:v>
                </c:pt>
                <c:pt idx="2737">
                  <c:v>1.4044069205647158E-2</c:v>
                </c:pt>
                <c:pt idx="2738">
                  <c:v>1.4049229493106873E-2</c:v>
                </c:pt>
                <c:pt idx="2739">
                  <c:v>1.4056374462552267E-2</c:v>
                </c:pt>
                <c:pt idx="2740">
                  <c:v>1.4064313257617761E-2</c:v>
                </c:pt>
                <c:pt idx="2741">
                  <c:v>1.4071458119291315E-2</c:v>
                </c:pt>
                <c:pt idx="2742">
                  <c:v>1.4080190658678077E-2</c:v>
                </c:pt>
                <c:pt idx="2743">
                  <c:v>1.4090113906327072E-2</c:v>
                </c:pt>
                <c:pt idx="2744">
                  <c:v>1.4100037055505995E-2</c:v>
                </c:pt>
                <c:pt idx="2745">
                  <c:v>1.4108769345330726E-2</c:v>
                </c:pt>
                <c:pt idx="2746">
                  <c:v>1.411512005367282E-2</c:v>
                </c:pt>
                <c:pt idx="2747">
                  <c:v>1.4120279974503719E-2</c:v>
                </c:pt>
                <c:pt idx="2748">
                  <c:v>1.4127821349364073E-2</c:v>
                </c:pt>
                <c:pt idx="2749">
                  <c:v>1.4134965757296876E-2</c:v>
                </c:pt>
                <c:pt idx="2750">
                  <c:v>1.4140522483734201E-2</c:v>
                </c:pt>
                <c:pt idx="2751">
                  <c:v>1.4145285367533362E-2</c:v>
                </c:pt>
                <c:pt idx="2752">
                  <c:v>1.4153223456787571E-2</c:v>
                </c:pt>
                <c:pt idx="2753">
                  <c:v>1.4162749080716061E-2</c:v>
                </c:pt>
                <c:pt idx="2754">
                  <c:v>1.4170290135308718E-2</c:v>
                </c:pt>
                <c:pt idx="2755">
                  <c:v>1.4176640452963697E-2</c:v>
                </c:pt>
                <c:pt idx="2756">
                  <c:v>1.4183387621286221E-2</c:v>
                </c:pt>
                <c:pt idx="2757">
                  <c:v>1.41917222957746E-2</c:v>
                </c:pt>
                <c:pt idx="2758">
                  <c:v>1.420204132032514E-2</c:v>
                </c:pt>
                <c:pt idx="2759">
                  <c:v>1.4211169599436345E-2</c:v>
                </c:pt>
                <c:pt idx="2760">
                  <c:v>1.4218710288897447E-2</c:v>
                </c:pt>
                <c:pt idx="2761">
                  <c:v>1.4226647795322015E-2</c:v>
                </c:pt>
                <c:pt idx="2762">
                  <c:v>1.4235378979619875E-2</c:v>
                </c:pt>
                <c:pt idx="2763">
                  <c:v>1.4243713220790277E-2</c:v>
                </c:pt>
                <c:pt idx="2764">
                  <c:v>1.4252444256088683E-2</c:v>
                </c:pt>
                <c:pt idx="2765">
                  <c:v>1.4261175215156801E-2</c:v>
                </c:pt>
                <c:pt idx="2766">
                  <c:v>1.4270302954495471E-2</c:v>
                </c:pt>
                <c:pt idx="2767">
                  <c:v>1.4279033757642088E-2</c:v>
                </c:pt>
                <c:pt idx="2768">
                  <c:v>1.4286177085337562E-2</c:v>
                </c:pt>
                <c:pt idx="2769">
                  <c:v>1.4293320362006237E-2</c:v>
                </c:pt>
                <c:pt idx="2770">
                  <c:v>1.4300066743118563E-2</c:v>
                </c:pt>
                <c:pt idx="2771">
                  <c:v>1.4307209920570618E-2</c:v>
                </c:pt>
                <c:pt idx="2772">
                  <c:v>1.4314353046997855E-2</c:v>
                </c:pt>
                <c:pt idx="2773">
                  <c:v>1.4320305613377469E-2</c:v>
                </c:pt>
                <c:pt idx="2774">
                  <c:v>1.4325861310030188E-2</c:v>
                </c:pt>
                <c:pt idx="2775">
                  <c:v>1.433141697581708E-2</c:v>
                </c:pt>
                <c:pt idx="2776">
                  <c:v>1.4338163099920895E-2</c:v>
                </c:pt>
                <c:pt idx="2777">
                  <c:v>1.434530600525008E-2</c:v>
                </c:pt>
                <c:pt idx="2778">
                  <c:v>1.4351655211599267E-2</c:v>
                </c:pt>
                <c:pt idx="2779">
                  <c:v>1.4357607555940032E-2</c:v>
                </c:pt>
                <c:pt idx="2780">
                  <c:v>1.4363559864850653E-2</c:v>
                </c:pt>
                <c:pt idx="2781">
                  <c:v>1.4371099405275962E-2</c:v>
                </c:pt>
                <c:pt idx="2782">
                  <c:v>1.4379432515401072E-2</c:v>
                </c:pt>
                <c:pt idx="2783">
                  <c:v>1.438776555608604E-2</c:v>
                </c:pt>
                <c:pt idx="2784">
                  <c:v>1.4395701720751858E-2</c:v>
                </c:pt>
                <c:pt idx="2785">
                  <c:v>1.4404034625866547E-2</c:v>
                </c:pt>
                <c:pt idx="2786">
                  <c:v>1.4411177060698837E-2</c:v>
                </c:pt>
                <c:pt idx="2787">
                  <c:v>1.4418319444517123E-2</c:v>
                </c:pt>
                <c:pt idx="2788">
                  <c:v>1.442585857209323E-2</c:v>
                </c:pt>
                <c:pt idx="2789">
                  <c:v>1.4433397642831337E-2</c:v>
                </c:pt>
                <c:pt idx="2790">
                  <c:v>1.4439349500634342E-2</c:v>
                </c:pt>
                <c:pt idx="2791">
                  <c:v>1.4445301323012982E-2</c:v>
                </c:pt>
                <c:pt idx="2792">
                  <c:v>1.4451649894505005E-2</c:v>
                </c:pt>
                <c:pt idx="2793">
                  <c:v>1.4457204861498683E-2</c:v>
                </c:pt>
                <c:pt idx="2794">
                  <c:v>1.4463156577606419E-2</c:v>
                </c:pt>
                <c:pt idx="2795">
                  <c:v>1.4470298590178012E-2</c:v>
                </c:pt>
                <c:pt idx="2796">
                  <c:v>1.4477440551741601E-2</c:v>
                </c:pt>
                <c:pt idx="2797">
                  <c:v>1.448339214741406E-2</c:v>
                </c:pt>
                <c:pt idx="2798">
                  <c:v>1.4487756628395045E-2</c:v>
                </c:pt>
                <c:pt idx="2799">
                  <c:v>1.4491724321847825E-2</c:v>
                </c:pt>
                <c:pt idx="2800">
                  <c:v>1.4497279066234249E-2</c:v>
                </c:pt>
                <c:pt idx="2801">
                  <c:v>1.4505214361834079E-2</c:v>
                </c:pt>
                <c:pt idx="2802">
                  <c:v>1.4514339873929E-2</c:v>
                </c:pt>
                <c:pt idx="2803">
                  <c:v>1.4522671790505993E-2</c:v>
                </c:pt>
                <c:pt idx="2804">
                  <c:v>1.4529019870826618E-2</c:v>
                </c:pt>
                <c:pt idx="2805">
                  <c:v>1.4535367910849611E-2</c:v>
                </c:pt>
                <c:pt idx="2806">
                  <c:v>1.4543699652225321E-2</c:v>
                </c:pt>
                <c:pt idx="2807">
                  <c:v>1.4552824813130642E-2</c:v>
                </c:pt>
                <c:pt idx="2808">
                  <c:v>1.4559966185321528E-2</c:v>
                </c:pt>
                <c:pt idx="2809">
                  <c:v>1.4563536852292404E-2</c:v>
                </c:pt>
                <c:pt idx="2810">
                  <c:v>1.4568297721754156E-2</c:v>
                </c:pt>
                <c:pt idx="2811">
                  <c:v>1.4576232453821966E-2</c:v>
                </c:pt>
                <c:pt idx="2812">
                  <c:v>1.4584960586378539E-2</c:v>
                </c:pt>
                <c:pt idx="2813">
                  <c:v>1.4591705000268282E-2</c:v>
                </c:pt>
                <c:pt idx="2814">
                  <c:v>1.459725918931689E-2</c:v>
                </c:pt>
                <c:pt idx="2815">
                  <c:v>1.4601226448321942E-2</c:v>
                </c:pt>
                <c:pt idx="2816">
                  <c:v>1.4604796967969439E-2</c:v>
                </c:pt>
                <c:pt idx="2817">
                  <c:v>1.4610747805718504E-2</c:v>
                </c:pt>
                <c:pt idx="2818">
                  <c:v>1.4617888764273021E-2</c:v>
                </c:pt>
                <c:pt idx="2819">
                  <c:v>1.4624632956085895E-2</c:v>
                </c:pt>
                <c:pt idx="2820">
                  <c:v>1.4630186962249938E-2</c:v>
                </c:pt>
                <c:pt idx="2821">
                  <c:v>1.4635344226067775E-2</c:v>
                </c:pt>
                <c:pt idx="2822">
                  <c:v>1.4640898172741838E-2</c:v>
                </c:pt>
                <c:pt idx="2823">
                  <c:v>1.4645658673911564E-2</c:v>
                </c:pt>
                <c:pt idx="2824">
                  <c:v>1.4649625740908149E-2</c:v>
                </c:pt>
                <c:pt idx="2825">
                  <c:v>1.4651609268504943E-2</c:v>
                </c:pt>
                <c:pt idx="2826">
                  <c:v>1.465359279216738E-2</c:v>
                </c:pt>
                <c:pt idx="2827">
                  <c:v>1.4658353232904868E-2</c:v>
                </c:pt>
                <c:pt idx="2828">
                  <c:v>1.4665097151823819E-2</c:v>
                </c:pt>
                <c:pt idx="2829">
                  <c:v>1.4672634419147889E-2</c:v>
                </c:pt>
                <c:pt idx="2830">
                  <c:v>1.4681758403584141E-2</c:v>
                </c:pt>
                <c:pt idx="2831">
                  <c:v>1.469365912774317E-2</c:v>
                </c:pt>
                <c:pt idx="2832">
                  <c:v>1.4703972974121802E-2</c:v>
                </c:pt>
                <c:pt idx="2833">
                  <c:v>1.4710716585392985E-2</c:v>
                </c:pt>
                <c:pt idx="2834">
                  <c:v>1.4714286714125906E-2</c:v>
                </c:pt>
                <c:pt idx="2835">
                  <c:v>1.4718253508880539E-2</c:v>
                </c:pt>
                <c:pt idx="2836">
                  <c:v>1.4723013641815238E-2</c:v>
                </c:pt>
                <c:pt idx="2837">
                  <c:v>1.472777375209092E-2</c:v>
                </c:pt>
                <c:pt idx="2838">
                  <c:v>1.4732930512653779E-2</c:v>
                </c:pt>
                <c:pt idx="2839">
                  <c:v>1.4740070598763299E-2</c:v>
                </c:pt>
                <c:pt idx="2840">
                  <c:v>1.4747607301015741E-2</c:v>
                </c:pt>
                <c:pt idx="2841">
                  <c:v>1.4753953953592802E-2</c:v>
                </c:pt>
                <c:pt idx="2842">
                  <c:v>1.4759507241555909E-2</c:v>
                </c:pt>
                <c:pt idx="2843">
                  <c:v>1.4766250478337227E-2</c:v>
                </c:pt>
                <c:pt idx="2844">
                  <c:v>1.4774580296289157E-2</c:v>
                </c:pt>
                <c:pt idx="2845">
                  <c:v>1.4784496655763571E-2</c:v>
                </c:pt>
                <c:pt idx="2846">
                  <c:v>1.479401626834718E-2</c:v>
                </c:pt>
                <c:pt idx="2847">
                  <c:v>1.4802345855019293E-2</c:v>
                </c:pt>
                <c:pt idx="2848">
                  <c:v>1.4810675372309751E-2</c:v>
                </c:pt>
                <c:pt idx="2849">
                  <c:v>1.4819004820220139E-2</c:v>
                </c:pt>
                <c:pt idx="2850">
                  <c:v>1.4826937563251772E-2</c:v>
                </c:pt>
                <c:pt idx="2851">
                  <c:v>1.4833680345351343E-2</c:v>
                </c:pt>
                <c:pt idx="2852">
                  <c:v>1.4838439928871938E-2</c:v>
                </c:pt>
                <c:pt idx="2853">
                  <c:v>1.484280286053209E-2</c:v>
                </c:pt>
                <c:pt idx="2854">
                  <c:v>1.48471657731569E-2</c:v>
                </c:pt>
                <c:pt idx="2855">
                  <c:v>1.4851528666747041E-2</c:v>
                </c:pt>
                <c:pt idx="2856">
                  <c:v>1.4855891541302381E-2</c:v>
                </c:pt>
                <c:pt idx="2857">
                  <c:v>1.4860651019108381E-2</c:v>
                </c:pt>
                <c:pt idx="2858">
                  <c:v>1.4865013853864092E-2</c:v>
                </c:pt>
                <c:pt idx="2859">
                  <c:v>1.4868980050761128E-2</c:v>
                </c:pt>
                <c:pt idx="2860">
                  <c:v>1.4873342849179114E-2</c:v>
                </c:pt>
                <c:pt idx="2861">
                  <c:v>1.4880085318386293E-2</c:v>
                </c:pt>
                <c:pt idx="2862">
                  <c:v>1.488722435387884E-2</c:v>
                </c:pt>
                <c:pt idx="2863">
                  <c:v>1.4895156555763045E-2</c:v>
                </c:pt>
                <c:pt idx="2864">
                  <c:v>1.4904675114970591E-2</c:v>
                </c:pt>
                <c:pt idx="2865">
                  <c:v>1.4913400381319284E-2</c:v>
                </c:pt>
                <c:pt idx="2866">
                  <c:v>1.4920935777354895E-2</c:v>
                </c:pt>
                <c:pt idx="2867">
                  <c:v>1.49276779256769E-2</c:v>
                </c:pt>
                <c:pt idx="2868">
                  <c:v>1.4934023435515038E-2</c:v>
                </c:pt>
                <c:pt idx="2869">
                  <c:v>1.4938385950171456E-2</c:v>
                </c:pt>
                <c:pt idx="2870">
                  <c:v>1.49423518560718E-2</c:v>
                </c:pt>
                <c:pt idx="2871">
                  <c:v>1.49486972727971E-2</c:v>
                </c:pt>
                <c:pt idx="2872">
                  <c:v>1.4957025571145382E-2</c:v>
                </c:pt>
                <c:pt idx="2873">
                  <c:v>1.4964164057381641E-2</c:v>
                </c:pt>
                <c:pt idx="2874">
                  <c:v>1.4969716178113398E-2</c:v>
                </c:pt>
                <c:pt idx="2875">
                  <c:v>1.4974078537063082E-2</c:v>
                </c:pt>
                <c:pt idx="2876">
                  <c:v>1.4978044301412542E-2</c:v>
                </c:pt>
                <c:pt idx="2877">
                  <c:v>1.4981613475880352E-2</c:v>
                </c:pt>
                <c:pt idx="2878">
                  <c:v>1.4985579210348231E-2</c:v>
                </c:pt>
                <c:pt idx="2879">
                  <c:v>1.4991131212182087E-2</c:v>
                </c:pt>
                <c:pt idx="2880">
                  <c:v>1.499747631939056E-2</c:v>
                </c:pt>
                <c:pt idx="2881">
                  <c:v>1.500263168935277E-2</c:v>
                </c:pt>
                <c:pt idx="2882">
                  <c:v>1.5005407646785394E-2</c:v>
                </c:pt>
                <c:pt idx="2883">
                  <c:v>1.5008580160129847E-2</c:v>
                </c:pt>
                <c:pt idx="2884">
                  <c:v>1.5014132034263997E-2</c:v>
                </c:pt>
                <c:pt idx="2885">
                  <c:v>1.5021270112859851E-2</c:v>
                </c:pt>
                <c:pt idx="2886">
                  <c:v>1.5027615028837281E-2</c:v>
                </c:pt>
                <c:pt idx="2887">
                  <c:v>1.5032770243426256E-2</c:v>
                </c:pt>
                <c:pt idx="2888">
                  <c:v>1.5036735775025527E-2</c:v>
                </c:pt>
                <c:pt idx="2889">
                  <c:v>1.5039511637788411E-2</c:v>
                </c:pt>
                <c:pt idx="2890">
                  <c:v>1.5044666791048093E-2</c:v>
                </c:pt>
                <c:pt idx="2891">
                  <c:v>1.5051804651688578E-2</c:v>
                </c:pt>
                <c:pt idx="2892">
                  <c:v>1.5057752829969786E-2</c:v>
                </c:pt>
                <c:pt idx="2893">
                  <c:v>1.5062511347120718E-2</c:v>
                </c:pt>
                <c:pt idx="2894">
                  <c:v>1.5066873301284209E-2</c:v>
                </c:pt>
                <c:pt idx="2895">
                  <c:v>1.5072424851792493E-2</c:v>
                </c:pt>
                <c:pt idx="2896">
                  <c:v>1.5079165978833719E-2</c:v>
                </c:pt>
                <c:pt idx="2897">
                  <c:v>1.5087889722842621E-2</c:v>
                </c:pt>
                <c:pt idx="2898">
                  <c:v>1.5095820333174383E-2</c:v>
                </c:pt>
                <c:pt idx="2899">
                  <c:v>1.5101371722984761E-2</c:v>
                </c:pt>
                <c:pt idx="2900">
                  <c:v>1.5104940457303408E-2</c:v>
                </c:pt>
                <c:pt idx="2901">
                  <c:v>1.5109698749917046E-2</c:v>
                </c:pt>
                <c:pt idx="2902">
                  <c:v>1.5115646583844795E-2</c:v>
                </c:pt>
                <c:pt idx="2903">
                  <c:v>1.5119215267220744E-2</c:v>
                </c:pt>
                <c:pt idx="2904">
                  <c:v>1.5121594382396101E-2</c:v>
                </c:pt>
                <c:pt idx="2905">
                  <c:v>1.5125559561776811E-2</c:v>
                </c:pt>
                <c:pt idx="2906">
                  <c:v>1.513190381608304E-2</c:v>
                </c:pt>
                <c:pt idx="2907">
                  <c:v>1.5139834077365482E-2</c:v>
                </c:pt>
                <c:pt idx="2908">
                  <c:v>1.5146971258749645E-2</c:v>
                </c:pt>
                <c:pt idx="2909">
                  <c:v>1.515291887099152E-2</c:v>
                </c:pt>
                <c:pt idx="2910">
                  <c:v>1.5159659455436021E-2</c:v>
                </c:pt>
                <c:pt idx="2911">
                  <c:v>1.5166796495324998E-2</c:v>
                </c:pt>
                <c:pt idx="2912">
                  <c:v>1.517234749113389E-2</c:v>
                </c:pt>
                <c:pt idx="2913">
                  <c:v>1.5176708966224514E-2</c:v>
                </c:pt>
                <c:pt idx="2914">
                  <c:v>1.5179880936160461E-2</c:v>
                </c:pt>
                <c:pt idx="2915">
                  <c:v>1.5183052896035264E-2</c:v>
                </c:pt>
                <c:pt idx="2916">
                  <c:v>1.5185828352672169E-2</c:v>
                </c:pt>
                <c:pt idx="2917">
                  <c:v>1.5189396785600797E-2</c:v>
                </c:pt>
                <c:pt idx="2918">
                  <c:v>1.5194154676364421E-2</c:v>
                </c:pt>
                <c:pt idx="2919">
                  <c:v>1.5200102007985109E-2</c:v>
                </c:pt>
                <c:pt idx="2920">
                  <c:v>1.5206445789394221E-2</c:v>
                </c:pt>
                <c:pt idx="2921">
                  <c:v>1.5212393047916243E-2</c:v>
                </c:pt>
                <c:pt idx="2922">
                  <c:v>1.5217547310025101E-2</c:v>
                </c:pt>
                <c:pt idx="2923">
                  <c:v>1.5221908587982733E-2</c:v>
                </c:pt>
                <c:pt idx="2924">
                  <c:v>1.5225080414550519E-2</c:v>
                </c:pt>
                <c:pt idx="2925">
                  <c:v>1.5227459277873901E-2</c:v>
                </c:pt>
                <c:pt idx="2926">
                  <c:v>1.5228648707413583E-2</c:v>
                </c:pt>
                <c:pt idx="2927">
                  <c:v>1.5229838135538541E-2</c:v>
                </c:pt>
                <c:pt idx="2928">
                  <c:v>1.523221698754419E-2</c:v>
                </c:pt>
                <c:pt idx="2929">
                  <c:v>1.5236181728311787E-2</c:v>
                </c:pt>
                <c:pt idx="2930">
                  <c:v>1.5242921751540987E-2</c:v>
                </c:pt>
                <c:pt idx="2931">
                  <c:v>1.5251247599870678E-2</c:v>
                </c:pt>
                <c:pt idx="2932">
                  <c:v>1.5259969842819261E-2</c:v>
                </c:pt>
                <c:pt idx="2933">
                  <c:v>1.5268692009690978E-2</c:v>
                </c:pt>
                <c:pt idx="2934">
                  <c:v>1.5275828271455481E-2</c:v>
                </c:pt>
                <c:pt idx="2935">
                  <c:v>1.5281775117357503E-2</c:v>
                </c:pt>
                <c:pt idx="2936">
                  <c:v>1.5286136115209384E-2</c:v>
                </c:pt>
                <c:pt idx="2937">
                  <c:v>1.5288911285758433E-2</c:v>
                </c:pt>
                <c:pt idx="2938">
                  <c:v>1.5288911285758433E-2</c:v>
                </c:pt>
                <c:pt idx="2939">
                  <c:v>1.5288118380673061E-2</c:v>
                </c:pt>
                <c:pt idx="2940">
                  <c:v>1.5288118380673061E-2</c:v>
                </c:pt>
                <c:pt idx="2941">
                  <c:v>1.529049709404286E-2</c:v>
                </c:pt>
                <c:pt idx="2942">
                  <c:v>1.5294858053858508E-2</c:v>
                </c:pt>
                <c:pt idx="2943">
                  <c:v>1.5301597681620841E-2</c:v>
                </c:pt>
                <c:pt idx="2944">
                  <c:v>1.5307544374278561E-2</c:v>
                </c:pt>
                <c:pt idx="2945">
                  <c:v>1.5313887474135581E-2</c:v>
                </c:pt>
                <c:pt idx="2946">
                  <c:v>1.5321023413381846E-2</c:v>
                </c:pt>
                <c:pt idx="2947">
                  <c:v>1.53273664277408E-2</c:v>
                </c:pt>
                <c:pt idx="2948">
                  <c:v>1.5330934355636977E-2</c:v>
                </c:pt>
                <c:pt idx="2949">
                  <c:v>1.5332916532300917E-2</c:v>
                </c:pt>
                <c:pt idx="2950">
                  <c:v>1.5336088006790866E-2</c:v>
                </c:pt>
                <c:pt idx="2951">
                  <c:v>1.5341638062945443E-2</c:v>
                </c:pt>
                <c:pt idx="2952">
                  <c:v>1.5349566661161504E-2</c:v>
                </c:pt>
                <c:pt idx="2953">
                  <c:v>1.5359477320531584E-2</c:v>
                </c:pt>
                <c:pt idx="2954">
                  <c:v>1.5369784302084461E-2</c:v>
                </c:pt>
                <c:pt idx="2955">
                  <c:v>1.5378901927981699E-2</c:v>
                </c:pt>
                <c:pt idx="2956">
                  <c:v>1.5387226644242764E-2</c:v>
                </c:pt>
                <c:pt idx="2957">
                  <c:v>1.539396564950604E-2</c:v>
                </c:pt>
                <c:pt idx="2958">
                  <c:v>1.5400704609355649E-2</c:v>
                </c:pt>
                <c:pt idx="2959">
                  <c:v>1.5408632739272241E-2</c:v>
                </c:pt>
                <c:pt idx="2960">
                  <c:v>1.5415371600281981E-2</c:v>
                </c:pt>
                <c:pt idx="2961">
                  <c:v>1.5421317616401673E-2</c:v>
                </c:pt>
                <c:pt idx="2962">
                  <c:v>1.5426074403841661E-2</c:v>
                </c:pt>
                <c:pt idx="2963">
                  <c:v>1.5430038376090839E-2</c:v>
                </c:pt>
                <c:pt idx="2964">
                  <c:v>1.543479512204853E-2</c:v>
                </c:pt>
                <c:pt idx="2965">
                  <c:v>1.5441533806756296E-2</c:v>
                </c:pt>
                <c:pt idx="2966">
                  <c:v>1.5449065224163104E-2</c:v>
                </c:pt>
                <c:pt idx="2967">
                  <c:v>1.5454218266549222E-2</c:v>
                </c:pt>
                <c:pt idx="2968">
                  <c:v>1.5458182127238497E-2</c:v>
                </c:pt>
                <c:pt idx="2969">
                  <c:v>1.546095682037224E-2</c:v>
                </c:pt>
                <c:pt idx="2970">
                  <c:v>1.546412788881233E-2</c:v>
                </c:pt>
                <c:pt idx="2971">
                  <c:v>1.5468488091498207E-2</c:v>
                </c:pt>
                <c:pt idx="2972">
                  <c:v>1.5473244654564306E-2</c:v>
                </c:pt>
                <c:pt idx="2973">
                  <c:v>1.5476812062016362E-2</c:v>
                </c:pt>
                <c:pt idx="2974">
                  <c:v>1.5481172209397393E-2</c:v>
                </c:pt>
                <c:pt idx="2975">
                  <c:v>1.5487117834279619E-2</c:v>
                </c:pt>
                <c:pt idx="2976">
                  <c:v>1.5494648908383198E-2</c:v>
                </c:pt>
                <c:pt idx="2977">
                  <c:v>1.5501387189768604E-2</c:v>
                </c:pt>
                <c:pt idx="2978">
                  <c:v>1.5509314521504178E-2</c:v>
                </c:pt>
                <c:pt idx="2979">
                  <c:v>1.5517241790397472E-2</c:v>
                </c:pt>
                <c:pt idx="2980">
                  <c:v>1.5524376278672411E-2</c:v>
                </c:pt>
                <c:pt idx="2981">
                  <c:v>1.5531114359750282E-2</c:v>
                </c:pt>
                <c:pt idx="2982">
                  <c:v>1.5535474270371982E-2</c:v>
                </c:pt>
                <c:pt idx="2983">
                  <c:v>1.5539834161985181E-2</c:v>
                </c:pt>
                <c:pt idx="2984">
                  <c:v>1.5544194034589591E-2</c:v>
                </c:pt>
                <c:pt idx="2985">
                  <c:v>1.5549742935867602E-2</c:v>
                </c:pt>
                <c:pt idx="2986">
                  <c:v>1.5556084499625861E-2</c:v>
                </c:pt>
                <c:pt idx="2987">
                  <c:v>1.5563218710784301E-2</c:v>
                </c:pt>
                <c:pt idx="2988">
                  <c:v>1.5570749211790521E-2</c:v>
                </c:pt>
                <c:pt idx="2989">
                  <c:v>1.5578279656088715E-2</c:v>
                </c:pt>
                <c:pt idx="2990">
                  <c:v>1.5585413708904535E-2</c:v>
                </c:pt>
                <c:pt idx="2991">
                  <c:v>1.5592944042773773E-2</c:v>
                </c:pt>
                <c:pt idx="2992">
                  <c:v>1.5600870648743949E-2</c:v>
                </c:pt>
                <c:pt idx="2993">
                  <c:v>1.5607211888281847E-2</c:v>
                </c:pt>
                <c:pt idx="2994">
                  <c:v>1.5613553087608716E-2</c:v>
                </c:pt>
                <c:pt idx="2995">
                  <c:v>1.5621479530221423E-2</c:v>
                </c:pt>
                <c:pt idx="2996">
                  <c:v>1.5632576444328229E-2</c:v>
                </c:pt>
                <c:pt idx="2997">
                  <c:v>1.5643673235294881E-2</c:v>
                </c:pt>
                <c:pt idx="2998">
                  <c:v>1.5652392056098162E-2</c:v>
                </c:pt>
                <c:pt idx="2999">
                  <c:v>1.5660318190863227E-2</c:v>
                </c:pt>
                <c:pt idx="3000">
                  <c:v>1.5667847960699942E-2</c:v>
                </c:pt>
                <c:pt idx="3001">
                  <c:v>1.5672999875815365E-2</c:v>
                </c:pt>
                <c:pt idx="3002">
                  <c:v>1.5676566570731597E-2</c:v>
                </c:pt>
                <c:pt idx="3003">
                  <c:v>1.5682114737538153E-2</c:v>
                </c:pt>
                <c:pt idx="3004">
                  <c:v>1.5688851755848682E-2</c:v>
                </c:pt>
                <c:pt idx="3005">
                  <c:v>1.5695588728772324E-2</c:v>
                </c:pt>
                <c:pt idx="3006">
                  <c:v>1.5701533078954815E-2</c:v>
                </c:pt>
                <c:pt idx="3007">
                  <c:v>1.5707081107244891E-2</c:v>
                </c:pt>
                <c:pt idx="3008">
                  <c:v>1.5712232820238956E-2</c:v>
                </c:pt>
                <c:pt idx="3009">
                  <c:v>1.5717384506693233E-2</c:v>
                </c:pt>
                <c:pt idx="3010">
                  <c:v>1.5720951043306845E-2</c:v>
                </c:pt>
                <c:pt idx="3011">
                  <c:v>1.5722932447040087E-2</c:v>
                </c:pt>
                <c:pt idx="3012">
                  <c:v>1.572570640567119E-2</c:v>
                </c:pt>
                <c:pt idx="3013">
                  <c:v>1.5728480356607708E-2</c:v>
                </c:pt>
                <c:pt idx="3014">
                  <c:v>1.5730858022714431E-2</c:v>
                </c:pt>
                <c:pt idx="3015">
                  <c:v>1.5734820786996083E-2</c:v>
                </c:pt>
                <c:pt idx="3016">
                  <c:v>1.5741161177183667E-2</c:v>
                </c:pt>
                <c:pt idx="3017">
                  <c:v>1.5750275417649603E-2</c:v>
                </c:pt>
                <c:pt idx="3018">
                  <c:v>1.5758200776618762E-2</c:v>
                </c:pt>
                <c:pt idx="3019">
                  <c:v>1.5762955961851097E-2</c:v>
                </c:pt>
                <c:pt idx="3020">
                  <c:v>1.576652233593643E-2</c:v>
                </c:pt>
                <c:pt idx="3021">
                  <c:v>1.5770088697302769E-2</c:v>
                </c:pt>
                <c:pt idx="3022">
                  <c:v>1.5774447566144684E-2</c:v>
                </c:pt>
                <c:pt idx="3023">
                  <c:v>1.5778410157695356E-2</c:v>
                </c:pt>
                <c:pt idx="3024">
                  <c:v>1.5782768990265164E-2</c:v>
                </c:pt>
                <c:pt idx="3025">
                  <c:v>1.5786335293690636E-2</c:v>
                </c:pt>
                <c:pt idx="3026">
                  <c:v>1.5789901584397619E-2</c:v>
                </c:pt>
                <c:pt idx="3027">
                  <c:v>1.5795052870743124E-2</c:v>
                </c:pt>
                <c:pt idx="3028">
                  <c:v>1.5800996629707107E-2</c:v>
                </c:pt>
                <c:pt idx="3029">
                  <c:v>1.5805751611442081E-2</c:v>
                </c:pt>
                <c:pt idx="3030">
                  <c:v>1.5811695306815823E-2</c:v>
                </c:pt>
                <c:pt idx="3031">
                  <c:v>1.581962017902741E-2</c:v>
                </c:pt>
                <c:pt idx="3032">
                  <c:v>1.5828337465922465E-2</c:v>
                </c:pt>
                <c:pt idx="3033">
                  <c:v>1.5835469735042049E-2</c:v>
                </c:pt>
                <c:pt idx="3034">
                  <c:v>1.5840620786658932E-2</c:v>
                </c:pt>
                <c:pt idx="3035">
                  <c:v>1.5843790651388783E-2</c:v>
                </c:pt>
                <c:pt idx="3036">
                  <c:v>1.5845771811742605E-2</c:v>
                </c:pt>
                <c:pt idx="3037">
                  <c:v>1.5850130350704955E-2</c:v>
                </c:pt>
                <c:pt idx="3038">
                  <c:v>1.5858054918330571E-2</c:v>
                </c:pt>
                <c:pt idx="3039">
                  <c:v>1.5867564316587875E-2</c:v>
                </c:pt>
                <c:pt idx="3040">
                  <c:v>1.587628118555193E-2</c:v>
                </c:pt>
                <c:pt idx="3041">
                  <c:v>1.5884601762318568E-2</c:v>
                </c:pt>
                <c:pt idx="3042">
                  <c:v>1.5891337416613201E-2</c:v>
                </c:pt>
                <c:pt idx="3043">
                  <c:v>1.5895299545005129E-2</c:v>
                </c:pt>
                <c:pt idx="3044">
                  <c:v>1.5898865447135809E-2</c:v>
                </c:pt>
                <c:pt idx="3045">
                  <c:v>1.5903619963530187E-2</c:v>
                </c:pt>
                <c:pt idx="3046">
                  <c:v>1.5908770664114596E-2</c:v>
                </c:pt>
                <c:pt idx="3047">
                  <c:v>1.5913525133414801E-2</c:v>
                </c:pt>
                <c:pt idx="3048">
                  <c:v>1.5919468188252003E-2</c:v>
                </c:pt>
                <c:pt idx="3049">
                  <c:v>1.5926996007009066E-2</c:v>
                </c:pt>
                <c:pt idx="3050">
                  <c:v>1.5934127572506614E-2</c:v>
                </c:pt>
                <c:pt idx="3051">
                  <c:v>1.5938881921250009E-2</c:v>
                </c:pt>
                <c:pt idx="3052">
                  <c:v>1.5944428632881931E-2</c:v>
                </c:pt>
                <c:pt idx="3053">
                  <c:v>1.5952748642644142E-2</c:v>
                </c:pt>
                <c:pt idx="3054">
                  <c:v>1.5961464769102506E-2</c:v>
                </c:pt>
                <c:pt idx="3055">
                  <c:v>1.5968596088788905E-2</c:v>
                </c:pt>
                <c:pt idx="3056">
                  <c:v>1.5973746454712459E-2</c:v>
                </c:pt>
                <c:pt idx="3057">
                  <c:v>1.5979292972964954E-2</c:v>
                </c:pt>
                <c:pt idx="3058">
                  <c:v>1.5987216517102807E-2</c:v>
                </c:pt>
                <c:pt idx="3059">
                  <c:v>1.5994347653148305E-2</c:v>
                </c:pt>
                <c:pt idx="3060">
                  <c:v>1.599949788644393E-2</c:v>
                </c:pt>
                <c:pt idx="3061">
                  <c:v>1.6002667247595911E-2</c:v>
                </c:pt>
                <c:pt idx="3062">
                  <c:v>1.6006628934910182E-2</c:v>
                </c:pt>
                <c:pt idx="3063">
                  <c:v>1.6011382938970115E-2</c:v>
                </c:pt>
                <c:pt idx="3064">
                  <c:v>1.6016929248475708E-2</c:v>
                </c:pt>
                <c:pt idx="3065">
                  <c:v>1.6022475527219682E-2</c:v>
                </c:pt>
                <c:pt idx="3066">
                  <c:v>1.6028021775202825E-2</c:v>
                </c:pt>
                <c:pt idx="3067">
                  <c:v>1.6035152620267466E-2</c:v>
                </c:pt>
                <c:pt idx="3068">
                  <c:v>1.6043075721813044E-2</c:v>
                </c:pt>
                <c:pt idx="3069">
                  <c:v>1.6050206459531473E-2</c:v>
                </c:pt>
                <c:pt idx="3070">
                  <c:v>1.6056940998466249E-2</c:v>
                </c:pt>
                <c:pt idx="3071">
                  <c:v>1.6061298617138467E-2</c:v>
                </c:pt>
                <c:pt idx="3072">
                  <c:v>1.6063279346621412E-2</c:v>
                </c:pt>
                <c:pt idx="3073">
                  <c:v>1.6064863927382853E-2</c:v>
                </c:pt>
                <c:pt idx="3074">
                  <c:v>1.6069617654602127E-2</c:v>
                </c:pt>
                <c:pt idx="3075">
                  <c:v>1.6077540483083515E-2</c:v>
                </c:pt>
                <c:pt idx="3076">
                  <c:v>1.6086255521913225E-2</c:v>
                </c:pt>
                <c:pt idx="3077">
                  <c:v>1.6093782085234883E-2</c:v>
                </c:pt>
                <c:pt idx="3078">
                  <c:v>1.6102100852472906E-2</c:v>
                </c:pt>
                <c:pt idx="3079">
                  <c:v>1.6111211803856215E-2</c:v>
                </c:pt>
                <c:pt idx="3080">
                  <c:v>1.612071879506E-2</c:v>
                </c:pt>
                <c:pt idx="3081">
                  <c:v>1.6129433457598562E-2</c:v>
                </c:pt>
                <c:pt idx="3082">
                  <c:v>1.6136563579551438E-2</c:v>
                </c:pt>
                <c:pt idx="3083">
                  <c:v>1.6142505309010707E-2</c:v>
                </c:pt>
                <c:pt idx="3084">
                  <c:v>1.6148843114854344E-2</c:v>
                </c:pt>
                <c:pt idx="3085">
                  <c:v>1.6153200333071657E-2</c:v>
                </c:pt>
                <c:pt idx="3086">
                  <c:v>1.6157557532303482E-2</c:v>
                </c:pt>
                <c:pt idx="3087">
                  <c:v>1.6163103031141022E-2</c:v>
                </c:pt>
                <c:pt idx="3088">
                  <c:v>1.6168648499225953E-2</c:v>
                </c:pt>
                <c:pt idx="3089">
                  <c:v>1.6173797834912323E-2</c:v>
                </c:pt>
                <c:pt idx="3090">
                  <c:v>1.6178154944397841E-2</c:v>
                </c:pt>
                <c:pt idx="3091">
                  <c:v>1.6182512034899264E-2</c:v>
                </c:pt>
                <c:pt idx="3092">
                  <c:v>1.6186473009790214E-2</c:v>
                </c:pt>
                <c:pt idx="3093">
                  <c:v>1.6189245682878713E-2</c:v>
                </c:pt>
                <c:pt idx="3094">
                  <c:v>1.6191622253693007E-2</c:v>
                </c:pt>
                <c:pt idx="3095">
                  <c:v>1.6194791005992921E-2</c:v>
                </c:pt>
                <c:pt idx="3096">
                  <c:v>1.6197167563628413E-2</c:v>
                </c:pt>
                <c:pt idx="3097">
                  <c:v>1.6200336298356488E-2</c:v>
                </c:pt>
                <c:pt idx="3098">
                  <c:v>1.6205089381622219E-2</c:v>
                </c:pt>
                <c:pt idx="3099">
                  <c:v>1.6210634616878921E-2</c:v>
                </c:pt>
                <c:pt idx="3100">
                  <c:v>1.6214595480378801E-2</c:v>
                </c:pt>
                <c:pt idx="3101">
                  <c:v>1.6219348495870093E-2</c:v>
                </c:pt>
                <c:pt idx="3102">
                  <c:v>1.6225685814716836E-2</c:v>
                </c:pt>
                <c:pt idx="3103">
                  <c:v>1.6233607406798543E-2</c:v>
                </c:pt>
                <c:pt idx="3104">
                  <c:v>1.6242717160116285E-2</c:v>
                </c:pt>
                <c:pt idx="3105">
                  <c:v>1.6251430759549761E-2</c:v>
                </c:pt>
                <c:pt idx="3106">
                  <c:v>1.6258560011703161E-2</c:v>
                </c:pt>
                <c:pt idx="3107">
                  <c:v>1.6266085278280787E-2</c:v>
                </c:pt>
                <c:pt idx="3108">
                  <c:v>1.627242230094968E-2</c:v>
                </c:pt>
                <c:pt idx="3109">
                  <c:v>1.62779671628429E-2</c:v>
                </c:pt>
                <c:pt idx="3110">
                  <c:v>1.6282719877137888E-2</c:v>
                </c:pt>
                <c:pt idx="3111">
                  <c:v>1.6288264681933146E-2</c:v>
                </c:pt>
                <c:pt idx="3112">
                  <c:v>1.6294205510096284E-2</c:v>
                </c:pt>
                <c:pt idx="3113">
                  <c:v>1.6300542354569725E-2</c:v>
                </c:pt>
                <c:pt idx="3114">
                  <c:v>1.6307275207824139E-2</c:v>
                </c:pt>
                <c:pt idx="3115">
                  <c:v>1.6314404061860913E-2</c:v>
                </c:pt>
                <c:pt idx="3116">
                  <c:v>1.6321532865077495E-2</c:v>
                </c:pt>
                <c:pt idx="3117">
                  <c:v>1.6328265577007811E-2</c:v>
                </c:pt>
                <c:pt idx="3118">
                  <c:v>1.6335790319052943E-2</c:v>
                </c:pt>
                <c:pt idx="3119">
                  <c:v>1.6345295175440391E-2</c:v>
                </c:pt>
                <c:pt idx="3120">
                  <c:v>1.6354799941486631E-2</c:v>
                </c:pt>
                <c:pt idx="3121">
                  <c:v>1.636153242944402E-2</c:v>
                </c:pt>
                <c:pt idx="3122">
                  <c:v>1.6366680772004399E-2</c:v>
                </c:pt>
                <c:pt idx="3123">
                  <c:v>1.6372621134330901E-2</c:v>
                </c:pt>
                <c:pt idx="3124">
                  <c:v>1.6378957481917561E-2</c:v>
                </c:pt>
                <c:pt idx="3125">
                  <c:v>1.6384501753121256E-2</c:v>
                </c:pt>
                <c:pt idx="3126">
                  <c:v>1.6388065911234442E-2</c:v>
                </c:pt>
                <c:pt idx="3127">
                  <c:v>1.6390442009585702E-2</c:v>
                </c:pt>
                <c:pt idx="3128">
                  <c:v>1.6395194189351182E-2</c:v>
                </c:pt>
                <c:pt idx="3129">
                  <c:v>1.6402718427794512E-2</c:v>
                </c:pt>
                <c:pt idx="3130">
                  <c:v>1.6411826640689856E-2</c:v>
                </c:pt>
                <c:pt idx="3131">
                  <c:v>1.6418954749436346E-2</c:v>
                </c:pt>
                <c:pt idx="3132">
                  <c:v>1.6424102796376197E-2</c:v>
                </c:pt>
                <c:pt idx="3133">
                  <c:v>1.642964681728834E-2</c:v>
                </c:pt>
                <c:pt idx="3134">
                  <c:v>1.6435982803551897E-2</c:v>
                </c:pt>
                <c:pt idx="3135">
                  <c:v>1.6441130762831518E-2</c:v>
                </c:pt>
                <c:pt idx="3136">
                  <c:v>1.6444298724600629E-2</c:v>
                </c:pt>
                <c:pt idx="3137">
                  <c:v>1.6447070682915885E-2</c:v>
                </c:pt>
                <c:pt idx="3138">
                  <c:v>1.6452218585115981E-2</c:v>
                </c:pt>
                <c:pt idx="3139">
                  <c:v>1.645855442836721E-2</c:v>
                </c:pt>
                <c:pt idx="3140">
                  <c:v>1.6464098258282621E-2</c:v>
                </c:pt>
                <c:pt idx="3141">
                  <c:v>1.6472017961990791E-2</c:v>
                </c:pt>
                <c:pt idx="3142">
                  <c:v>1.6480729563626707E-2</c:v>
                </c:pt>
                <c:pt idx="3143">
                  <c:v>1.6488649135621272E-2</c:v>
                </c:pt>
                <c:pt idx="3144">
                  <c:v>1.6496172670922602E-2</c:v>
                </c:pt>
                <c:pt idx="3145">
                  <c:v>1.6503696149620963E-2</c:v>
                </c:pt>
                <c:pt idx="3146">
                  <c:v>1.6508051821943613E-2</c:v>
                </c:pt>
                <c:pt idx="3147">
                  <c:v>1.6508843760327723E-2</c:v>
                </c:pt>
                <c:pt idx="3148">
                  <c:v>1.6509635698084456E-2</c:v>
                </c:pt>
                <c:pt idx="3149">
                  <c:v>1.6512803442840323E-2</c:v>
                </c:pt>
                <c:pt idx="3150">
                  <c:v>1.6517159075495089E-2</c:v>
                </c:pt>
                <c:pt idx="3151">
                  <c:v>1.6522702580526488E-2</c:v>
                </c:pt>
                <c:pt idx="3152">
                  <c:v>1.6530225859630841E-2</c:v>
                </c:pt>
                <c:pt idx="3153">
                  <c:v>1.6536957166642906E-2</c:v>
                </c:pt>
                <c:pt idx="3154">
                  <c:v>1.6541312694094191E-2</c:v>
                </c:pt>
                <c:pt idx="3155">
                  <c:v>1.6546460111169985E-2</c:v>
                </c:pt>
                <c:pt idx="3156">
                  <c:v>1.6552795357351685E-2</c:v>
                </c:pt>
                <c:pt idx="3157">
                  <c:v>1.6557942715321679E-2</c:v>
                </c:pt>
                <c:pt idx="3158">
                  <c:v>1.656229815137121E-2</c:v>
                </c:pt>
                <c:pt idx="3159">
                  <c:v>1.656665356845078E-2</c:v>
                </c:pt>
                <c:pt idx="3160">
                  <c:v>1.6570613022062187E-2</c:v>
                </c:pt>
                <c:pt idx="3161">
                  <c:v>1.6573780573663453E-2</c:v>
                </c:pt>
                <c:pt idx="3162">
                  <c:v>1.6578135940732916E-2</c:v>
                </c:pt>
                <c:pt idx="3163">
                  <c:v>1.6583679107750014E-2</c:v>
                </c:pt>
                <c:pt idx="3164">
                  <c:v>1.6591201928126621E-2</c:v>
                </c:pt>
                <c:pt idx="3165">
                  <c:v>1.6600704357185189E-2</c:v>
                </c:pt>
                <c:pt idx="3166">
                  <c:v>1.6610206695948402E-2</c:v>
                </c:pt>
                <c:pt idx="3167">
                  <c:v>1.6618521168297248E-2</c:v>
                </c:pt>
                <c:pt idx="3168">
                  <c:v>1.6624855957972307E-2</c:v>
                </c:pt>
                <c:pt idx="3169">
                  <c:v>1.6628023337761425E-2</c:v>
                </c:pt>
                <c:pt idx="3170">
                  <c:v>1.6629607023893753E-2</c:v>
                </c:pt>
                <c:pt idx="3171">
                  <c:v>1.6633170308521638E-2</c:v>
                </c:pt>
                <c:pt idx="3172">
                  <c:v>1.663831725279067E-2</c:v>
                </c:pt>
                <c:pt idx="3173">
                  <c:v>1.6644651917063356E-2</c:v>
                </c:pt>
                <c:pt idx="3174">
                  <c:v>1.6653757926653724E-2</c:v>
                </c:pt>
                <c:pt idx="3175">
                  <c:v>1.6663259761299745E-2</c:v>
                </c:pt>
                <c:pt idx="3176">
                  <c:v>1.6671177887870946E-2</c:v>
                </c:pt>
                <c:pt idx="3177">
                  <c:v>1.6677908246161697E-2</c:v>
                </c:pt>
                <c:pt idx="3178">
                  <c:v>1.6683846759977396E-2</c:v>
                </c:pt>
                <c:pt idx="3179">
                  <c:v>1.6689389341054361E-2</c:v>
                </c:pt>
                <c:pt idx="3180">
                  <c:v>1.6694140100384072E-2</c:v>
                </c:pt>
                <c:pt idx="3181">
                  <c:v>1.6696911366236893E-2</c:v>
                </c:pt>
                <c:pt idx="3182">
                  <c:v>1.6699682624410041E-2</c:v>
                </c:pt>
                <c:pt idx="3183">
                  <c:v>1.6704037443165357E-2</c:v>
                </c:pt>
                <c:pt idx="3184">
                  <c:v>1.6709579912335487E-2</c:v>
                </c:pt>
                <c:pt idx="3185">
                  <c:v>1.6715914125200616E-2</c:v>
                </c:pt>
                <c:pt idx="3186">
                  <c:v>1.672185241332285E-2</c:v>
                </c:pt>
                <c:pt idx="3187">
                  <c:v>1.6726998901171439E-2</c:v>
                </c:pt>
                <c:pt idx="3188">
                  <c:v>1.673254124308024E-2</c:v>
                </c:pt>
                <c:pt idx="3189">
                  <c:v>1.6739667066112629E-2</c:v>
                </c:pt>
                <c:pt idx="3190">
                  <c:v>1.6745605213185154E-2</c:v>
                </c:pt>
                <c:pt idx="3191">
                  <c:v>1.675075157879222E-2</c:v>
                </c:pt>
                <c:pt idx="3192">
                  <c:v>1.6757085530873475E-2</c:v>
                </c:pt>
                <c:pt idx="3193">
                  <c:v>1.6765398782097055E-2</c:v>
                </c:pt>
                <c:pt idx="3194">
                  <c:v>1.6773711964210822E-2</c:v>
                </c:pt>
                <c:pt idx="3195">
                  <c:v>1.6781233355145815E-2</c:v>
                </c:pt>
                <c:pt idx="3196">
                  <c:v>1.6786379537401006E-2</c:v>
                </c:pt>
                <c:pt idx="3197">
                  <c:v>1.6789546405625497E-2</c:v>
                </c:pt>
                <c:pt idx="3198">
                  <c:v>1.6791921550212446E-2</c:v>
                </c:pt>
                <c:pt idx="3199">
                  <c:v>1.6795088400886407E-2</c:v>
                </c:pt>
                <c:pt idx="3200">
                  <c:v>1.6800234511841663E-2</c:v>
                </c:pt>
                <c:pt idx="3201">
                  <c:v>1.6805776447869653E-2</c:v>
                </c:pt>
                <c:pt idx="3202">
                  <c:v>1.6811714202389041E-2</c:v>
                </c:pt>
                <c:pt idx="3203">
                  <c:v>1.6818839461273521E-2</c:v>
                </c:pt>
                <c:pt idx="3204">
                  <c:v>1.6825964669388828E-2</c:v>
                </c:pt>
                <c:pt idx="3205">
                  <c:v>1.6831506462824115E-2</c:v>
                </c:pt>
                <c:pt idx="3206">
                  <c:v>1.6836256547039175E-2</c:v>
                </c:pt>
                <c:pt idx="3207">
                  <c:v>1.6840610771081697E-2</c:v>
                </c:pt>
                <c:pt idx="3208">
                  <c:v>1.6844964976165253E-2</c:v>
                </c:pt>
                <c:pt idx="3209">
                  <c:v>1.685129833153336E-2</c:v>
                </c:pt>
                <c:pt idx="3210">
                  <c:v>1.6859214969337431E-2</c:v>
                </c:pt>
                <c:pt idx="3211">
                  <c:v>1.6866339889775896E-2</c:v>
                </c:pt>
                <c:pt idx="3212">
                  <c:v>1.6872277284696185E-2</c:v>
                </c:pt>
                <c:pt idx="3213">
                  <c:v>1.6879006289656585E-2</c:v>
                </c:pt>
                <c:pt idx="3214">
                  <c:v>1.688652688867626E-2</c:v>
                </c:pt>
                <c:pt idx="3215">
                  <c:v>1.6894443247594607E-2</c:v>
                </c:pt>
                <c:pt idx="3216">
                  <c:v>1.6901963730520445E-2</c:v>
                </c:pt>
                <c:pt idx="3217">
                  <c:v>1.6909484156889039E-2</c:v>
                </c:pt>
                <c:pt idx="3218">
                  <c:v>1.6917796141286325E-2</c:v>
                </c:pt>
                <c:pt idx="3219">
                  <c:v>1.6924524839957926E-2</c:v>
                </c:pt>
                <c:pt idx="3220">
                  <c:v>1.692848287685092E-2</c:v>
                </c:pt>
                <c:pt idx="3221">
                  <c:v>1.6931253493354597E-2</c:v>
                </c:pt>
                <c:pt idx="3222">
                  <c:v>1.6935607303779892E-2</c:v>
                </c:pt>
                <c:pt idx="3223">
                  <c:v>1.6944314867763703E-2</c:v>
                </c:pt>
                <c:pt idx="3224">
                  <c:v>1.6953418149041381E-2</c:v>
                </c:pt>
                <c:pt idx="3225">
                  <c:v>1.6962521347450358E-2</c:v>
                </c:pt>
                <c:pt idx="3226">
                  <c:v>1.6971228677082548E-2</c:v>
                </c:pt>
                <c:pt idx="3227">
                  <c:v>1.6978352799479762E-2</c:v>
                </c:pt>
                <c:pt idx="3228">
                  <c:v>1.6984289529374624E-2</c:v>
                </c:pt>
                <c:pt idx="3229">
                  <c:v>1.6988643108897479E-2</c:v>
                </c:pt>
                <c:pt idx="3230">
                  <c:v>1.6992996669466985E-2</c:v>
                </c:pt>
                <c:pt idx="3231">
                  <c:v>1.6998537537325113E-2</c:v>
                </c:pt>
                <c:pt idx="3232">
                  <c:v>1.7004869920141358E-2</c:v>
                </c:pt>
                <c:pt idx="3233">
                  <c:v>1.7012389572654472E-2</c:v>
                </c:pt>
                <c:pt idx="3234">
                  <c:v>1.7020700701751129E-2</c:v>
                </c:pt>
                <c:pt idx="3235">
                  <c:v>1.7029011761773273E-2</c:v>
                </c:pt>
                <c:pt idx="3236">
                  <c:v>1.7036926992815057E-2</c:v>
                </c:pt>
                <c:pt idx="3237">
                  <c:v>1.7044446404274674E-2</c:v>
                </c:pt>
                <c:pt idx="3238">
                  <c:v>1.7051965759193169E-2</c:v>
                </c:pt>
                <c:pt idx="3239">
                  <c:v>1.7058297803691572E-2</c:v>
                </c:pt>
                <c:pt idx="3240">
                  <c:v>1.706304681075339E-2</c:v>
                </c:pt>
                <c:pt idx="3241">
                  <c:v>1.7066212802931892E-2</c:v>
                </c:pt>
                <c:pt idx="3242">
                  <c:v>1.7070170279059365E-2</c:v>
                </c:pt>
                <c:pt idx="3243">
                  <c:v>1.7075314974611074E-2</c:v>
                </c:pt>
                <c:pt idx="3244">
                  <c:v>1.7080459643695291E-2</c:v>
                </c:pt>
                <c:pt idx="3245">
                  <c:v>1.7085208545511744E-2</c:v>
                </c:pt>
                <c:pt idx="3246">
                  <c:v>1.7089957424776051E-2</c:v>
                </c:pt>
                <c:pt idx="3247">
                  <c:v>1.7095102018530421E-2</c:v>
                </c:pt>
                <c:pt idx="3248">
                  <c:v>1.7099059380331377E-2</c:v>
                </c:pt>
                <c:pt idx="3249">
                  <c:v>1.7104599660542823E-2</c:v>
                </c:pt>
                <c:pt idx="3250">
                  <c:v>1.7112118563163147E-2</c:v>
                </c:pt>
                <c:pt idx="3251">
                  <c:v>1.7119241681917866E-2</c:v>
                </c:pt>
                <c:pt idx="3252">
                  <c:v>1.7124781850315143E-2</c:v>
                </c:pt>
                <c:pt idx="3253">
                  <c:v>1.7130717710966501E-2</c:v>
                </c:pt>
                <c:pt idx="3254">
                  <c:v>1.7138236417210836E-2</c:v>
                </c:pt>
                <c:pt idx="3255">
                  <c:v>1.7146150783764885E-2</c:v>
                </c:pt>
                <c:pt idx="3256">
                  <c:v>1.7152877946087466E-2</c:v>
                </c:pt>
                <c:pt idx="3257">
                  <c:v>1.7157626504009794E-2</c:v>
                </c:pt>
                <c:pt idx="3258">
                  <c:v>1.7160792196764366E-2</c:v>
                </c:pt>
                <c:pt idx="3259">
                  <c:v>1.7164353589134259E-2</c:v>
                </c:pt>
                <c:pt idx="3260">
                  <c:v>1.7171080629005141E-2</c:v>
                </c:pt>
                <c:pt idx="3261">
                  <c:v>1.7180181846213994E-2</c:v>
                </c:pt>
                <c:pt idx="3262">
                  <c:v>1.7188491580889947E-2</c:v>
                </c:pt>
                <c:pt idx="3263">
                  <c:v>1.719640554971778E-2</c:v>
                </c:pt>
                <c:pt idx="3264">
                  <c:v>1.7205506536442743E-2</c:v>
                </c:pt>
                <c:pt idx="3265">
                  <c:v>1.7214607440340739E-2</c:v>
                </c:pt>
                <c:pt idx="3266">
                  <c:v>1.7221334142161589E-2</c:v>
                </c:pt>
                <c:pt idx="3267">
                  <c:v>1.7226873744980116E-2</c:v>
                </c:pt>
                <c:pt idx="3268">
                  <c:v>1.7231226268523879E-2</c:v>
                </c:pt>
                <c:pt idx="3269">
                  <c:v>1.7235578773123077E-2</c:v>
                </c:pt>
                <c:pt idx="3270">
                  <c:v>1.724032693835292E-2</c:v>
                </c:pt>
                <c:pt idx="3271">
                  <c:v>1.7247449143925949E-2</c:v>
                </c:pt>
                <c:pt idx="3272">
                  <c:v>1.7256153992962125E-2</c:v>
                </c:pt>
                <c:pt idx="3273">
                  <c:v>1.7265650105491168E-2</c:v>
                </c:pt>
                <c:pt idx="3274">
                  <c:v>1.7276333124298774E-2</c:v>
                </c:pt>
                <c:pt idx="3275">
                  <c:v>1.7285037721908984E-2</c:v>
                </c:pt>
                <c:pt idx="3276">
                  <c:v>1.7290972631382864E-2</c:v>
                </c:pt>
                <c:pt idx="3277">
                  <c:v>1.7295720533601431E-2</c:v>
                </c:pt>
                <c:pt idx="3278">
                  <c:v>1.7304029308241025E-2</c:v>
                </c:pt>
                <c:pt idx="3279">
                  <c:v>1.7315503216869803E-2</c:v>
                </c:pt>
                <c:pt idx="3280">
                  <c:v>1.7326185703111781E-2</c:v>
                </c:pt>
                <c:pt idx="3281">
                  <c:v>1.7331724725126122E-2</c:v>
                </c:pt>
                <c:pt idx="3282">
                  <c:v>1.7333702939838859E-2</c:v>
                </c:pt>
                <c:pt idx="3283">
                  <c:v>1.7334889866788078E-2</c:v>
                </c:pt>
                <c:pt idx="3284">
                  <c:v>1.733805499843169E-2</c:v>
                </c:pt>
                <c:pt idx="3285">
                  <c:v>1.7343593954702533E-2</c:v>
                </c:pt>
                <c:pt idx="3286">
                  <c:v>1.7349132880293508E-2</c:v>
                </c:pt>
                <c:pt idx="3287">
                  <c:v>1.7352693601972686E-2</c:v>
                </c:pt>
                <c:pt idx="3288">
                  <c:v>1.7356649944523853E-2</c:v>
                </c:pt>
                <c:pt idx="3289">
                  <c:v>1.7362980060048435E-2</c:v>
                </c:pt>
                <c:pt idx="3290">
                  <c:v>1.7370101392117424E-2</c:v>
                </c:pt>
                <c:pt idx="3291">
                  <c:v>1.7376431422493604E-2</c:v>
                </c:pt>
                <c:pt idx="3292">
                  <c:v>1.7382365789580561E-2</c:v>
                </c:pt>
                <c:pt idx="3293">
                  <c:v>1.7387904500421752E-2</c:v>
                </c:pt>
                <c:pt idx="3294">
                  <c:v>1.739344318058603E-2</c:v>
                </c:pt>
                <c:pt idx="3295">
                  <c:v>1.7399773063210201E-2</c:v>
                </c:pt>
                <c:pt idx="3296">
                  <c:v>1.7407289746786122E-2</c:v>
                </c:pt>
                <c:pt idx="3297">
                  <c:v>1.741559759447802E-2</c:v>
                </c:pt>
                <c:pt idx="3298">
                  <c:v>1.7423905373150177E-2</c:v>
                </c:pt>
                <c:pt idx="3299">
                  <c:v>1.7430630667238527E-2</c:v>
                </c:pt>
                <c:pt idx="3300">
                  <c:v>1.7436564712696688E-2</c:v>
                </c:pt>
                <c:pt idx="3301">
                  <c:v>1.7442103123354917E-2</c:v>
                </c:pt>
                <c:pt idx="3302">
                  <c:v>1.7449223891986568E-2</c:v>
                </c:pt>
                <c:pt idx="3303">
                  <c:v>1.7457531391304744E-2</c:v>
                </c:pt>
                <c:pt idx="3304">
                  <c:v>1.7465443231254485E-2</c:v>
                </c:pt>
                <c:pt idx="3305">
                  <c:v>1.7472563833689159E-2</c:v>
                </c:pt>
                <c:pt idx="3306">
                  <c:v>1.7479684385421215E-2</c:v>
                </c:pt>
                <c:pt idx="3307">
                  <c:v>1.7488387213128207E-2</c:v>
                </c:pt>
                <c:pt idx="3308">
                  <c:v>1.7495903230651578E-2</c:v>
                </c:pt>
                <c:pt idx="3309">
                  <c:v>1.7501441312679403E-2</c:v>
                </c:pt>
                <c:pt idx="3310">
                  <c:v>1.7506979364036817E-2</c:v>
                </c:pt>
                <c:pt idx="3311">
                  <c:v>1.7514495241823309E-2</c:v>
                </c:pt>
                <c:pt idx="3312">
                  <c:v>1.752398890144306E-2</c:v>
                </c:pt>
                <c:pt idx="3313">
                  <c:v>1.7535064723753952E-2</c:v>
                </c:pt>
                <c:pt idx="3314">
                  <c:v>1.7546140423392143E-2</c:v>
                </c:pt>
                <c:pt idx="3315">
                  <c:v>1.7556029337267097E-2</c:v>
                </c:pt>
                <c:pt idx="3316">
                  <c:v>1.7563544846410203E-2</c:v>
                </c:pt>
                <c:pt idx="3317">
                  <c:v>1.7570269201450502E-2</c:v>
                </c:pt>
                <c:pt idx="3318">
                  <c:v>1.7575806871649894E-2</c:v>
                </c:pt>
                <c:pt idx="3319">
                  <c:v>1.7581740055691193E-2</c:v>
                </c:pt>
                <c:pt idx="3320">
                  <c:v>1.7589255371608371E-2</c:v>
                </c:pt>
                <c:pt idx="3321">
                  <c:v>1.7595979553765021E-2</c:v>
                </c:pt>
                <c:pt idx="3322">
                  <c:v>1.7600726008064803E-2</c:v>
                </c:pt>
                <c:pt idx="3323">
                  <c:v>1.7605472439835654E-2</c:v>
                </c:pt>
                <c:pt idx="3324">
                  <c:v>1.7611009915095101E-2</c:v>
                </c:pt>
                <c:pt idx="3325">
                  <c:v>1.7617338420701539E-2</c:v>
                </c:pt>
                <c:pt idx="3326">
                  <c:v>1.7624457941636962E-2</c:v>
                </c:pt>
                <c:pt idx="3327">
                  <c:v>1.7631577411885157E-2</c:v>
                </c:pt>
                <c:pt idx="3328">
                  <c:v>1.763948787493589E-2</c:v>
                </c:pt>
                <c:pt idx="3329">
                  <c:v>1.7648189312018045E-2</c:v>
                </c:pt>
                <c:pt idx="3330">
                  <c:v>1.7656495158602171E-2</c:v>
                </c:pt>
                <c:pt idx="3331">
                  <c:v>1.7664009912734462E-2</c:v>
                </c:pt>
                <c:pt idx="3332">
                  <c:v>1.767231562791672E-2</c:v>
                </c:pt>
                <c:pt idx="3333">
                  <c:v>1.7680621274114863E-2</c:v>
                </c:pt>
                <c:pt idx="3334">
                  <c:v>1.7690113356729317E-2</c:v>
                </c:pt>
                <c:pt idx="3335">
                  <c:v>1.7699605349244994E-2</c:v>
                </c:pt>
                <c:pt idx="3336">
                  <c:v>1.7707910768788405E-2</c:v>
                </c:pt>
                <c:pt idx="3337">
                  <c:v>1.7713447676828559E-2</c:v>
                </c:pt>
                <c:pt idx="3338">
                  <c:v>1.7717402592373484E-2</c:v>
                </c:pt>
                <c:pt idx="3339">
                  <c:v>1.7722939447858698E-2</c:v>
                </c:pt>
                <c:pt idx="3340">
                  <c:v>1.7730453702696717E-2</c:v>
                </c:pt>
                <c:pt idx="3341">
                  <c:v>1.7740340794090471E-2</c:v>
                </c:pt>
                <c:pt idx="3342">
                  <c:v>1.7749832309861924E-2</c:v>
                </c:pt>
                <c:pt idx="3343">
                  <c:v>1.7758532786845822E-2</c:v>
                </c:pt>
                <c:pt idx="3344">
                  <c:v>1.7766442245688723E-2</c:v>
                </c:pt>
                <c:pt idx="3345">
                  <c:v>1.7773956173643957E-2</c:v>
                </c:pt>
                <c:pt idx="3346">
                  <c:v>1.7781865510497655E-2</c:v>
                </c:pt>
                <c:pt idx="3347">
                  <c:v>1.7790961170542942E-2</c:v>
                </c:pt>
                <c:pt idx="3348">
                  <c:v>1.7801243121408877E-2</c:v>
                </c:pt>
                <c:pt idx="3349">
                  <c:v>1.7812315873343733E-2</c:v>
                </c:pt>
                <c:pt idx="3350">
                  <c:v>1.7822202155395851E-2</c:v>
                </c:pt>
                <c:pt idx="3351">
                  <c:v>1.7831297448561823E-2</c:v>
                </c:pt>
                <c:pt idx="3352">
                  <c:v>1.7839997216792108E-2</c:v>
                </c:pt>
                <c:pt idx="3353">
                  <c:v>1.7847510592083247E-2</c:v>
                </c:pt>
                <c:pt idx="3354">
                  <c:v>1.7854628474497251E-2</c:v>
                </c:pt>
                <c:pt idx="3355">
                  <c:v>1.7863328039756501E-2</c:v>
                </c:pt>
                <c:pt idx="3356">
                  <c:v>1.7871632099631E-2</c:v>
                </c:pt>
                <c:pt idx="3357">
                  <c:v>1.7877563528751552E-2</c:v>
                </c:pt>
                <c:pt idx="3358">
                  <c:v>1.7882704072198122E-2</c:v>
                </c:pt>
                <c:pt idx="3359">
                  <c:v>1.7888635435646397E-2</c:v>
                </c:pt>
                <c:pt idx="3360">
                  <c:v>1.7894962184547808E-2</c:v>
                </c:pt>
                <c:pt idx="3361">
                  <c:v>1.7902475146879215E-2</c:v>
                </c:pt>
                <c:pt idx="3362">
                  <c:v>1.7910778881681723E-2</c:v>
                </c:pt>
                <c:pt idx="3363">
                  <c:v>1.7921059600667769E-2</c:v>
                </c:pt>
                <c:pt idx="3364">
                  <c:v>1.7932921837395473E-2</c:v>
                </c:pt>
                <c:pt idx="3365">
                  <c:v>1.7946365535583063E-2</c:v>
                </c:pt>
                <c:pt idx="3366">
                  <c:v>1.7959809053040048E-2</c:v>
                </c:pt>
                <c:pt idx="3367">
                  <c:v>1.797088004936262E-2</c:v>
                </c:pt>
                <c:pt idx="3368">
                  <c:v>1.7979183216170723E-2</c:v>
                </c:pt>
                <c:pt idx="3369">
                  <c:v>1.7986300161419735E-2</c:v>
                </c:pt>
                <c:pt idx="3370">
                  <c:v>1.7993812437566255E-2</c:v>
                </c:pt>
                <c:pt idx="3371">
                  <c:v>1.800211541396594E-2</c:v>
                </c:pt>
                <c:pt idx="3372">
                  <c:v>1.8011209070922688E-2</c:v>
                </c:pt>
                <c:pt idx="3373">
                  <c:v>1.8021884127920725E-2</c:v>
                </c:pt>
                <c:pt idx="3374">
                  <c:v>1.8032559070963149E-2</c:v>
                </c:pt>
                <c:pt idx="3375">
                  <c:v>1.804007099960931E-2</c:v>
                </c:pt>
                <c:pt idx="3376">
                  <c:v>1.804718751153803E-2</c:v>
                </c:pt>
                <c:pt idx="3377">
                  <c:v>1.8056676115329615E-2</c:v>
                </c:pt>
                <c:pt idx="3378">
                  <c:v>1.806735068697778E-2</c:v>
                </c:pt>
                <c:pt idx="3379">
                  <c:v>1.8076839099451833E-2</c:v>
                </c:pt>
                <c:pt idx="3380">
                  <c:v>1.8086327421896753E-2</c:v>
                </c:pt>
                <c:pt idx="3381">
                  <c:v>1.8096606336285466E-2</c:v>
                </c:pt>
                <c:pt idx="3382">
                  <c:v>1.8106885145018993E-2</c:v>
                </c:pt>
                <c:pt idx="3383">
                  <c:v>1.8117163848099641E-2</c:v>
                </c:pt>
                <c:pt idx="3384">
                  <c:v>1.8126256458910573E-2</c:v>
                </c:pt>
                <c:pt idx="3385">
                  <c:v>1.8134953661455403E-2</c:v>
                </c:pt>
                <c:pt idx="3386">
                  <c:v>1.8144441432509283E-2</c:v>
                </c:pt>
                <c:pt idx="3387">
                  <c:v>1.8154719749569267E-2</c:v>
                </c:pt>
                <c:pt idx="3388">
                  <c:v>1.8164207333089745E-2</c:v>
                </c:pt>
                <c:pt idx="3389">
                  <c:v>1.8172508894831029E-2</c:v>
                </c:pt>
                <c:pt idx="3390">
                  <c:v>1.8180019772261601E-2</c:v>
                </c:pt>
                <c:pt idx="3391">
                  <c:v>1.8187530593279325E-2</c:v>
                </c:pt>
                <c:pt idx="3392">
                  <c:v>1.8195436659722841E-2</c:v>
                </c:pt>
                <c:pt idx="3393">
                  <c:v>1.8202947364948405E-2</c:v>
                </c:pt>
                <c:pt idx="3394">
                  <c:v>1.8210853309507353E-2</c:v>
                </c:pt>
                <c:pt idx="3395">
                  <c:v>1.8218759191562586E-2</c:v>
                </c:pt>
                <c:pt idx="3396">
                  <c:v>1.8226269721622182E-2</c:v>
                </c:pt>
                <c:pt idx="3397">
                  <c:v>1.8236151912076937E-2</c:v>
                </c:pt>
                <c:pt idx="3398">
                  <c:v>1.8247615130660411E-2</c:v>
                </c:pt>
                <c:pt idx="3399">
                  <c:v>1.8261054598900386E-2</c:v>
                </c:pt>
                <c:pt idx="3400">
                  <c:v>1.827330807429246E-2</c:v>
                </c:pt>
                <c:pt idx="3401">
                  <c:v>1.8282794532768383E-2</c:v>
                </c:pt>
                <c:pt idx="3402">
                  <c:v>1.8290304581905822E-2</c:v>
                </c:pt>
                <c:pt idx="3403">
                  <c:v>1.8297419313273403E-2</c:v>
                </c:pt>
                <c:pt idx="3404">
                  <c:v>1.8306510285246481E-2</c:v>
                </c:pt>
                <c:pt idx="3405">
                  <c:v>1.8316786936655161E-2</c:v>
                </c:pt>
                <c:pt idx="3406">
                  <c:v>1.8325877732560253E-2</c:v>
                </c:pt>
                <c:pt idx="3407">
                  <c:v>1.8333782705302049E-2</c:v>
                </c:pt>
                <c:pt idx="3408">
                  <c:v>1.8342478103144193E-2</c:v>
                </c:pt>
                <c:pt idx="3409">
                  <c:v>1.8351568665500192E-2</c:v>
                </c:pt>
                <c:pt idx="3410">
                  <c:v>1.8359473435159281E-2</c:v>
                </c:pt>
                <c:pt idx="3411">
                  <c:v>1.8366587674427826E-2</c:v>
                </c:pt>
                <c:pt idx="3412">
                  <c:v>1.8372516168489575E-2</c:v>
                </c:pt>
                <c:pt idx="3413">
                  <c:v>1.8376468478337973E-2</c:v>
                </c:pt>
                <c:pt idx="3414">
                  <c:v>1.8380025543845914E-2</c:v>
                </c:pt>
                <c:pt idx="3415">
                  <c:v>1.8386744410839321E-2</c:v>
                </c:pt>
                <c:pt idx="3416">
                  <c:v>1.8397810681597061E-2</c:v>
                </c:pt>
                <c:pt idx="3417">
                  <c:v>1.8410062481376915E-2</c:v>
                </c:pt>
                <c:pt idx="3418">
                  <c:v>1.8421918918888929E-2</c:v>
                </c:pt>
                <c:pt idx="3419">
                  <c:v>1.8432984800405033E-2</c:v>
                </c:pt>
                <c:pt idx="3420">
                  <c:v>1.844365535589652E-2</c:v>
                </c:pt>
                <c:pt idx="3421">
                  <c:v>1.8455511395125981E-2</c:v>
                </c:pt>
                <c:pt idx="3422">
                  <c:v>1.8466576904920023E-2</c:v>
                </c:pt>
                <c:pt idx="3423">
                  <c:v>1.8477642292269923E-2</c:v>
                </c:pt>
                <c:pt idx="3424">
                  <c:v>1.8487917185174133E-2</c:v>
                </c:pt>
                <c:pt idx="3425">
                  <c:v>1.8497796790329833E-2</c:v>
                </c:pt>
                <c:pt idx="3426">
                  <c:v>1.8509257010030183E-2</c:v>
                </c:pt>
                <c:pt idx="3427">
                  <c:v>1.8521507444476185E-2</c:v>
                </c:pt>
                <c:pt idx="3428">
                  <c:v>1.8531386717780585E-2</c:v>
                </c:pt>
                <c:pt idx="3429">
                  <c:v>1.8537709401475491E-2</c:v>
                </c:pt>
                <c:pt idx="3430">
                  <c:v>1.8543241716915376E-2</c:v>
                </c:pt>
                <c:pt idx="3431">
                  <c:v>1.8551144971594328E-2</c:v>
                </c:pt>
                <c:pt idx="3432">
                  <c:v>1.8561814266332397E-2</c:v>
                </c:pt>
                <c:pt idx="3433">
                  <c:v>1.8572878599899981E-2</c:v>
                </c:pt>
                <c:pt idx="3434">
                  <c:v>1.8583942811049473E-2</c:v>
                </c:pt>
                <c:pt idx="3435">
                  <c:v>1.8594611755865301E-2</c:v>
                </c:pt>
                <c:pt idx="3436">
                  <c:v>1.8605280586855729E-2</c:v>
                </c:pt>
                <c:pt idx="3437">
                  <c:v>1.861555416838058E-2</c:v>
                </c:pt>
                <c:pt idx="3438">
                  <c:v>1.8625037380724022E-2</c:v>
                </c:pt>
                <c:pt idx="3439">
                  <c:v>1.8632544860050303E-2</c:v>
                </c:pt>
                <c:pt idx="3440">
                  <c:v>1.863807665085683E-2</c:v>
                </c:pt>
                <c:pt idx="3441">
                  <c:v>1.8644003535621043E-2</c:v>
                </c:pt>
                <c:pt idx="3442">
                  <c:v>1.8653091357367171E-2</c:v>
                </c:pt>
                <c:pt idx="3443">
                  <c:v>1.8662969330810096E-2</c:v>
                </c:pt>
                <c:pt idx="3444">
                  <c:v>1.86728472066796E-2</c:v>
                </c:pt>
                <c:pt idx="3445">
                  <c:v>1.8683120094080085E-2</c:v>
                </c:pt>
                <c:pt idx="3446">
                  <c:v>1.8692207560350421E-2</c:v>
                </c:pt>
                <c:pt idx="3447">
                  <c:v>1.8698134124296602E-2</c:v>
                </c:pt>
                <c:pt idx="3448">
                  <c:v>1.8704060653118856E-2</c:v>
                </c:pt>
                <c:pt idx="3449">
                  <c:v>1.8714333219873723E-2</c:v>
                </c:pt>
                <c:pt idx="3450">
                  <c:v>1.8725395866058793E-2</c:v>
                </c:pt>
                <c:pt idx="3451">
                  <c:v>1.8735668213649942E-2</c:v>
                </c:pt>
                <c:pt idx="3452">
                  <c:v>1.8744755202405573E-2</c:v>
                </c:pt>
                <c:pt idx="3453">
                  <c:v>1.8752656864638863E-2</c:v>
                </c:pt>
                <c:pt idx="3454">
                  <c:v>1.875937322844682E-2</c:v>
                </c:pt>
                <c:pt idx="3455">
                  <c:v>1.8767274775174737E-2</c:v>
                </c:pt>
                <c:pt idx="3456">
                  <c:v>1.8775966404464127E-2</c:v>
                </c:pt>
                <c:pt idx="3457">
                  <c:v>1.8785448095713524E-2</c:v>
                </c:pt>
                <c:pt idx="3458">
                  <c:v>1.8794929697061303E-2</c:v>
                </c:pt>
                <c:pt idx="3459">
                  <c:v>1.8802830962843981E-2</c:v>
                </c:pt>
                <c:pt idx="3460">
                  <c:v>1.8810337107512287E-2</c:v>
                </c:pt>
                <c:pt idx="3461">
                  <c:v>1.8819423417781103E-2</c:v>
                </c:pt>
                <c:pt idx="3462">
                  <c:v>1.883127500275281E-2</c:v>
                </c:pt>
                <c:pt idx="3463">
                  <c:v>1.8843916538573275E-2</c:v>
                </c:pt>
                <c:pt idx="3464">
                  <c:v>1.8855767833268165E-2</c:v>
                </c:pt>
                <c:pt idx="3465">
                  <c:v>1.8866038841727131E-2</c:v>
                </c:pt>
                <c:pt idx="3466">
                  <c:v>1.8874334579238997E-2</c:v>
                </c:pt>
                <c:pt idx="3467">
                  <c:v>1.8882235217650048E-2</c:v>
                </c:pt>
                <c:pt idx="3468">
                  <c:v>1.8890530820802682E-2</c:v>
                </c:pt>
                <c:pt idx="3469">
                  <c:v>1.8900011425854991E-2</c:v>
                </c:pt>
                <c:pt idx="3470">
                  <c:v>1.8909886960541182E-2</c:v>
                </c:pt>
                <c:pt idx="3471">
                  <c:v>1.8918972366318301E-2</c:v>
                </c:pt>
                <c:pt idx="3472">
                  <c:v>1.8927662677214182E-2</c:v>
                </c:pt>
                <c:pt idx="3473">
                  <c:v>1.8935957903528779E-2</c:v>
                </c:pt>
                <c:pt idx="3474">
                  <c:v>1.8944648066816984E-2</c:v>
                </c:pt>
                <c:pt idx="3475">
                  <c:v>1.8952943152235693E-2</c:v>
                </c:pt>
                <c:pt idx="3476">
                  <c:v>1.8962818164209218E-2</c:v>
                </c:pt>
                <c:pt idx="3477">
                  <c:v>1.8975063043627883E-2</c:v>
                </c:pt>
                <c:pt idx="3478">
                  <c:v>1.8986912784178002E-2</c:v>
                </c:pt>
                <c:pt idx="3479">
                  <c:v>1.8996392475519146E-2</c:v>
                </c:pt>
                <c:pt idx="3480">
                  <c:v>1.9003502185052045E-2</c:v>
                </c:pt>
                <c:pt idx="3481">
                  <c:v>1.9010216864308711E-2</c:v>
                </c:pt>
                <c:pt idx="3482">
                  <c:v>1.90181164292401E-2</c:v>
                </c:pt>
                <c:pt idx="3483">
                  <c:v>1.9026015931769096E-2</c:v>
                </c:pt>
                <c:pt idx="3484">
                  <c:v>1.9033915371896189E-2</c:v>
                </c:pt>
                <c:pt idx="3485">
                  <c:v>1.9043394617680141E-2</c:v>
                </c:pt>
                <c:pt idx="3486">
                  <c:v>1.9052478810572478E-2</c:v>
                </c:pt>
                <c:pt idx="3487">
                  <c:v>1.9059983081588808E-2</c:v>
                </c:pt>
                <c:pt idx="3488">
                  <c:v>1.9065512508408333E-2</c:v>
                </c:pt>
                <c:pt idx="3489">
                  <c:v>1.9071831815907228E-2</c:v>
                </c:pt>
                <c:pt idx="3490">
                  <c:v>1.9080915750475196E-2</c:v>
                </c:pt>
                <c:pt idx="3491">
                  <c:v>1.9091184446710402E-2</c:v>
                </c:pt>
                <c:pt idx="3492">
                  <c:v>1.9101847981194096E-2</c:v>
                </c:pt>
                <c:pt idx="3493">
                  <c:v>1.9112116462485923E-2</c:v>
                </c:pt>
                <c:pt idx="3494">
                  <c:v>1.9118830412474409E-2</c:v>
                </c:pt>
                <c:pt idx="3495">
                  <c:v>1.9123174709035181E-2</c:v>
                </c:pt>
                <c:pt idx="3496">
                  <c:v>1.9129493652160306E-2</c:v>
                </c:pt>
                <c:pt idx="3497">
                  <c:v>1.9138971991981793E-2</c:v>
                </c:pt>
                <c:pt idx="3498">
                  <c:v>1.9152004562547981E-2</c:v>
                </c:pt>
                <c:pt idx="3499">
                  <c:v>1.916385220658471E-2</c:v>
                </c:pt>
                <c:pt idx="3500">
                  <c:v>1.9173725136058889E-2</c:v>
                </c:pt>
                <c:pt idx="3501">
                  <c:v>1.9183992879311572E-2</c:v>
                </c:pt>
                <c:pt idx="3502">
                  <c:v>1.9195840144370625E-2</c:v>
                </c:pt>
                <c:pt idx="3503">
                  <c:v>1.9208082170813139E-2</c:v>
                </c:pt>
                <c:pt idx="3504">
                  <c:v>1.9219534253423761E-2</c:v>
                </c:pt>
                <c:pt idx="3505">
                  <c:v>1.9228616846377861E-2</c:v>
                </c:pt>
                <c:pt idx="3506">
                  <c:v>1.9235724905060484E-2</c:v>
                </c:pt>
                <c:pt idx="3507">
                  <c:v>1.9242043137029589E-2</c:v>
                </c:pt>
                <c:pt idx="3508">
                  <c:v>1.924915110027834E-2</c:v>
                </c:pt>
                <c:pt idx="3509">
                  <c:v>1.9256259013004283E-2</c:v>
                </c:pt>
                <c:pt idx="3510">
                  <c:v>1.92617873546399E-2</c:v>
                </c:pt>
                <c:pt idx="3511">
                  <c:v>1.9268895177549327E-2</c:v>
                </c:pt>
                <c:pt idx="3512">
                  <c:v>1.9279556817187266E-2</c:v>
                </c:pt>
                <c:pt idx="3513">
                  <c:v>1.9290613212304981E-2</c:v>
                </c:pt>
                <c:pt idx="3514">
                  <c:v>1.9299695159703482E-2</c:v>
                </c:pt>
                <c:pt idx="3515">
                  <c:v>1.9306012987508121E-2</c:v>
                </c:pt>
                <c:pt idx="3516">
                  <c:v>1.9309171886442204E-2</c:v>
                </c:pt>
                <c:pt idx="3517">
                  <c:v>1.9311541054094366E-2</c:v>
                </c:pt>
                <c:pt idx="3518">
                  <c:v>1.9315489654374761E-2</c:v>
                </c:pt>
                <c:pt idx="3519">
                  <c:v>1.9322597095589381E-2</c:v>
                </c:pt>
                <c:pt idx="3520">
                  <c:v>1.9331678752518119E-2</c:v>
                </c:pt>
                <c:pt idx="3521">
                  <c:v>1.9339575778458594E-2</c:v>
                </c:pt>
                <c:pt idx="3522">
                  <c:v>1.9347077895338807E-2</c:v>
                </c:pt>
                <c:pt idx="3523">
                  <c:v>1.935536964325317E-2</c:v>
                </c:pt>
                <c:pt idx="3524">
                  <c:v>1.9364056162564883E-2</c:v>
                </c:pt>
                <c:pt idx="3525">
                  <c:v>1.9371952932825474E-2</c:v>
                </c:pt>
                <c:pt idx="3526">
                  <c:v>1.9380639308087991E-2</c:v>
                </c:pt>
                <c:pt idx="3527">
                  <c:v>1.939129975642314E-2</c:v>
                </c:pt>
                <c:pt idx="3528">
                  <c:v>1.9401960091114379E-2</c:v>
                </c:pt>
                <c:pt idx="3529">
                  <c:v>1.9410646205728455E-2</c:v>
                </c:pt>
                <c:pt idx="3530">
                  <c:v>1.9417358151709044E-2</c:v>
                </c:pt>
                <c:pt idx="3531">
                  <c:v>1.9422095968807247E-2</c:v>
                </c:pt>
                <c:pt idx="3532">
                  <c:v>1.9426438948095082E-2</c:v>
                </c:pt>
                <c:pt idx="3533">
                  <c:v>1.9433940413348366E-2</c:v>
                </c:pt>
                <c:pt idx="3534">
                  <c:v>1.9444600293488067E-2</c:v>
                </c:pt>
                <c:pt idx="3535">
                  <c:v>1.9455260059995864E-2</c:v>
                </c:pt>
                <c:pt idx="3536">
                  <c:v>1.9464735312609963E-2</c:v>
                </c:pt>
                <c:pt idx="3537">
                  <c:v>1.9471052097808663E-2</c:v>
                </c:pt>
                <c:pt idx="3538">
                  <c:v>1.9474605271947963E-2</c:v>
                </c:pt>
                <c:pt idx="3539">
                  <c:v>1.9476579252125533E-2</c:v>
                </c:pt>
                <c:pt idx="3540">
                  <c:v>1.9480921994800553E-2</c:v>
                </c:pt>
                <c:pt idx="3541">
                  <c:v>1.9489607423572541E-2</c:v>
                </c:pt>
                <c:pt idx="3542">
                  <c:v>1.9499871923955879E-2</c:v>
                </c:pt>
                <c:pt idx="3543">
                  <c:v>1.9511320665472964E-2</c:v>
                </c:pt>
                <c:pt idx="3544">
                  <c:v>1.9523558830427383E-2</c:v>
                </c:pt>
                <c:pt idx="3545">
                  <c:v>1.9533822982324155E-2</c:v>
                </c:pt>
                <c:pt idx="3546">
                  <c:v>1.9542113181946322E-2</c:v>
                </c:pt>
                <c:pt idx="3547">
                  <c:v>1.9551192845533139E-2</c:v>
                </c:pt>
                <c:pt idx="3548">
                  <c:v>1.9560667189207744E-2</c:v>
                </c:pt>
                <c:pt idx="3549">
                  <c:v>1.9570141443120227E-2</c:v>
                </c:pt>
                <c:pt idx="3550">
                  <c:v>1.9579615607272078E-2</c:v>
                </c:pt>
                <c:pt idx="3551">
                  <c:v>1.9590273934653003E-2</c:v>
                </c:pt>
                <c:pt idx="3552">
                  <c:v>1.9600932148435224E-2</c:v>
                </c:pt>
                <c:pt idx="3553">
                  <c:v>1.9609616534934631E-2</c:v>
                </c:pt>
                <c:pt idx="3554">
                  <c:v>1.9616721885974561E-2</c:v>
                </c:pt>
                <c:pt idx="3555">
                  <c:v>1.9623037711182522E-2</c:v>
                </c:pt>
                <c:pt idx="3556">
                  <c:v>1.9629748231758951E-2</c:v>
                </c:pt>
                <c:pt idx="3557">
                  <c:v>1.9637248172055675E-2</c:v>
                </c:pt>
                <c:pt idx="3558">
                  <c:v>1.9645142785284689E-2</c:v>
                </c:pt>
                <c:pt idx="3559">
                  <c:v>1.9655010964177461E-2</c:v>
                </c:pt>
                <c:pt idx="3560">
                  <c:v>1.9663694881050287E-2</c:v>
                </c:pt>
                <c:pt idx="3561">
                  <c:v>1.9670010409593121E-2</c:v>
                </c:pt>
                <c:pt idx="3562">
                  <c:v>1.9677510047932945E-2</c:v>
                </c:pt>
                <c:pt idx="3563">
                  <c:v>1.9688562044022206E-2</c:v>
                </c:pt>
                <c:pt idx="3564">
                  <c:v>1.9699613917966173E-2</c:v>
                </c:pt>
                <c:pt idx="3565">
                  <c:v>1.9707902743268044E-2</c:v>
                </c:pt>
                <c:pt idx="3566">
                  <c:v>1.9715796798728421E-2</c:v>
                </c:pt>
                <c:pt idx="3567">
                  <c:v>1.9723296093696017E-2</c:v>
                </c:pt>
                <c:pt idx="3568">
                  <c:v>1.972882185400129E-2</c:v>
                </c:pt>
                <c:pt idx="3569">
                  <c:v>1.9735531664751216E-2</c:v>
                </c:pt>
                <c:pt idx="3570">
                  <c:v>1.9744609572340813E-2</c:v>
                </c:pt>
                <c:pt idx="3571">
                  <c:v>1.975408208370498E-2</c:v>
                </c:pt>
                <c:pt idx="3572">
                  <c:v>1.9763159822897957E-2</c:v>
                </c:pt>
                <c:pt idx="3573">
                  <c:v>1.9770658762686216E-2</c:v>
                </c:pt>
                <c:pt idx="3574">
                  <c:v>1.9777762969560547E-2</c:v>
                </c:pt>
                <c:pt idx="3575">
                  <c:v>1.9784077777746486E-2</c:v>
                </c:pt>
                <c:pt idx="3576">
                  <c:v>1.9791576560674276E-2</c:v>
                </c:pt>
                <c:pt idx="3577">
                  <c:v>1.9801837961979124E-2</c:v>
                </c:pt>
                <c:pt idx="3578">
                  <c:v>1.9814072572073068E-2</c:v>
                </c:pt>
                <c:pt idx="3579">
                  <c:v>1.9825123058985272E-2</c:v>
                </c:pt>
                <c:pt idx="3580">
                  <c:v>1.9833805498751082E-2</c:v>
                </c:pt>
                <c:pt idx="3581">
                  <c:v>1.9842093211841341E-2</c:v>
                </c:pt>
                <c:pt idx="3582">
                  <c:v>1.9849986208070231E-2</c:v>
                </c:pt>
                <c:pt idx="3583">
                  <c:v>1.9857484496783161E-2</c:v>
                </c:pt>
                <c:pt idx="3584">
                  <c:v>1.9865377371530088E-2</c:v>
                </c:pt>
                <c:pt idx="3585">
                  <c:v>1.9872875544836952E-2</c:v>
                </c:pt>
                <c:pt idx="3586">
                  <c:v>1.9879189752435439E-2</c:v>
                </c:pt>
                <c:pt idx="3587">
                  <c:v>1.9884714651379223E-2</c:v>
                </c:pt>
                <c:pt idx="3588">
                  <c:v>1.9890239519798455E-2</c:v>
                </c:pt>
                <c:pt idx="3589">
                  <c:v>1.9896948247557434E-2</c:v>
                </c:pt>
                <c:pt idx="3590">
                  <c:v>1.9904840810829074E-2</c:v>
                </c:pt>
                <c:pt idx="3591">
                  <c:v>1.9911944064513947E-2</c:v>
                </c:pt>
                <c:pt idx="3592">
                  <c:v>1.9920625750497398E-2</c:v>
                </c:pt>
                <c:pt idx="3593">
                  <c:v>1.9932069675953481E-2</c:v>
                </c:pt>
                <c:pt idx="3594">
                  <c:v>1.9944697303782639E-2</c:v>
                </c:pt>
                <c:pt idx="3595">
                  <c:v>1.9956140953770331E-2</c:v>
                </c:pt>
                <c:pt idx="3596">
                  <c:v>1.9966795268797691E-2</c:v>
                </c:pt>
                <c:pt idx="3597">
                  <c:v>1.9977449470311773E-2</c:v>
                </c:pt>
                <c:pt idx="3598">
                  <c:v>1.9987314370503703E-2</c:v>
                </c:pt>
                <c:pt idx="3599">
                  <c:v>1.9998362943186031E-2</c:v>
                </c:pt>
                <c:pt idx="3600">
                  <c:v>2.0009805979063208E-2</c:v>
                </c:pt>
                <c:pt idx="3601">
                  <c:v>2.0018881397168575E-2</c:v>
                </c:pt>
                <c:pt idx="3602">
                  <c:v>2.0025194682926052E-2</c:v>
                </c:pt>
                <c:pt idx="3603">
                  <c:v>2.003032419825608E-2</c:v>
                </c:pt>
                <c:pt idx="3604">
                  <c:v>2.0034664536830001E-2</c:v>
                </c:pt>
                <c:pt idx="3605">
                  <c:v>2.0039399430152881E-2</c:v>
                </c:pt>
                <c:pt idx="3606">
                  <c:v>2.0048080009684176E-2</c:v>
                </c:pt>
                <c:pt idx="3607">
                  <c:v>2.0057549646870912E-2</c:v>
                </c:pt>
                <c:pt idx="3608">
                  <c:v>2.0066230068849916E-2</c:v>
                </c:pt>
                <c:pt idx="3609">
                  <c:v>2.0074121296172639E-2</c:v>
                </c:pt>
                <c:pt idx="3610">
                  <c:v>2.0083985242757455E-2</c:v>
                </c:pt>
                <c:pt idx="3611">
                  <c:v>2.0094638195785774E-2</c:v>
                </c:pt>
                <c:pt idx="3612">
                  <c:v>2.0105291035329681E-2</c:v>
                </c:pt>
                <c:pt idx="3613">
                  <c:v>2.011673284769722E-2</c:v>
                </c:pt>
                <c:pt idx="3614">
                  <c:v>2.0128963605805114E-2</c:v>
                </c:pt>
                <c:pt idx="3615">
                  <c:v>2.0140799680899681E-2</c:v>
                </c:pt>
                <c:pt idx="3616">
                  <c:v>2.0149873910265799E-2</c:v>
                </c:pt>
                <c:pt idx="3617">
                  <c:v>2.0159342583554889E-2</c:v>
                </c:pt>
                <c:pt idx="3618">
                  <c:v>2.0169205689561414E-2</c:v>
                </c:pt>
                <c:pt idx="3619">
                  <c:v>2.0178279661169914E-2</c:v>
                </c:pt>
                <c:pt idx="3620">
                  <c:v>2.0188537095146522E-2</c:v>
                </c:pt>
                <c:pt idx="3621">
                  <c:v>2.019997795507341E-2</c:v>
                </c:pt>
                <c:pt idx="3622">
                  <c:v>2.0208657140807957E-2</c:v>
                </c:pt>
                <c:pt idx="3623">
                  <c:v>2.021339121036804E-2</c:v>
                </c:pt>
                <c:pt idx="3624">
                  <c:v>2.0216547244290541E-2</c:v>
                </c:pt>
                <c:pt idx="3625">
                  <c:v>2.0219703268252742E-2</c:v>
                </c:pt>
                <c:pt idx="3626">
                  <c:v>2.0226015286295636E-2</c:v>
                </c:pt>
                <c:pt idx="3627">
                  <c:v>2.0234299749514795E-2</c:v>
                </c:pt>
                <c:pt idx="3628">
                  <c:v>2.0243373130483338E-2</c:v>
                </c:pt>
                <c:pt idx="3629">
                  <c:v>2.0252051939593133E-2</c:v>
                </c:pt>
                <c:pt idx="3630">
                  <c:v>2.0260730673381671E-2</c:v>
                </c:pt>
                <c:pt idx="3631">
                  <c:v>2.0270987261661721E-2</c:v>
                </c:pt>
                <c:pt idx="3632">
                  <c:v>2.0280849266571851E-2</c:v>
                </c:pt>
                <c:pt idx="3633">
                  <c:v>2.0287949849884839E-2</c:v>
                </c:pt>
                <c:pt idx="3634">
                  <c:v>2.0293866964131914E-2</c:v>
                </c:pt>
                <c:pt idx="3635">
                  <c:v>2.0301361925249842E-2</c:v>
                </c:pt>
                <c:pt idx="3636">
                  <c:v>2.0311223630610931E-2</c:v>
                </c:pt>
                <c:pt idx="3637">
                  <c:v>2.0320690776262668E-2</c:v>
                </c:pt>
                <c:pt idx="3638">
                  <c:v>2.0327002156904792E-2</c:v>
                </c:pt>
                <c:pt idx="3639">
                  <c:v>2.033449686968097E-2</c:v>
                </c:pt>
                <c:pt idx="3640">
                  <c:v>2.0344358248282023E-2</c:v>
                </c:pt>
                <c:pt idx="3641">
                  <c:v>2.035382508025001E-2</c:v>
                </c:pt>
                <c:pt idx="3642">
                  <c:v>2.0362502930825529E-2</c:v>
                </c:pt>
                <c:pt idx="3643">
                  <c:v>2.0370391820547066E-2</c:v>
                </c:pt>
                <c:pt idx="3644">
                  <c:v>2.0377097327878999E-2</c:v>
                </c:pt>
                <c:pt idx="3645">
                  <c:v>2.038301391465536E-2</c:v>
                </c:pt>
                <c:pt idx="3646">
                  <c:v>2.0389324901965881E-2</c:v>
                </c:pt>
                <c:pt idx="3647">
                  <c:v>2.0397213580095556E-2</c:v>
                </c:pt>
                <c:pt idx="3648">
                  <c:v>2.0406285483012175E-2</c:v>
                </c:pt>
                <c:pt idx="3649">
                  <c:v>2.041614615370739E-2</c:v>
                </c:pt>
                <c:pt idx="3650">
                  <c:v>2.0426795568847581E-2</c:v>
                </c:pt>
                <c:pt idx="3651">
                  <c:v>2.043823370323267E-2</c:v>
                </c:pt>
                <c:pt idx="3652">
                  <c:v>2.0450460529797435E-2</c:v>
                </c:pt>
                <c:pt idx="3653">
                  <c:v>2.0462687206868745E-2</c:v>
                </c:pt>
                <c:pt idx="3654">
                  <c:v>2.0474124930730378E-2</c:v>
                </c:pt>
                <c:pt idx="3655">
                  <c:v>2.0482801737428905E-2</c:v>
                </c:pt>
                <c:pt idx="3656">
                  <c:v>2.0491084073592049E-2</c:v>
                </c:pt>
                <c:pt idx="3657">
                  <c:v>2.0500155124968281E-2</c:v>
                </c:pt>
                <c:pt idx="3658">
                  <c:v>2.0508437317406678E-2</c:v>
                </c:pt>
                <c:pt idx="3659">
                  <c:v>2.0517113826389651E-2</c:v>
                </c:pt>
                <c:pt idx="3660">
                  <c:v>2.0525790260091447E-2</c:v>
                </c:pt>
                <c:pt idx="3661">
                  <c:v>2.0532889104399668E-2</c:v>
                </c:pt>
                <c:pt idx="3662">
                  <c:v>2.0539593522197041E-2</c:v>
                </c:pt>
                <c:pt idx="3663">
                  <c:v>2.0547481014999598E-2</c:v>
                </c:pt>
                <c:pt idx="3664">
                  <c:v>2.0554974075538197E-2</c:v>
                </c:pt>
                <c:pt idx="3665">
                  <c:v>2.0561283977707331E-2</c:v>
                </c:pt>
                <c:pt idx="3666">
                  <c:v>2.0566410743902867E-2</c:v>
                </c:pt>
                <c:pt idx="3667">
                  <c:v>2.0571537483814909E-2</c:v>
                </c:pt>
                <c:pt idx="3668">
                  <c:v>2.0578241642503211E-2</c:v>
                </c:pt>
                <c:pt idx="3669">
                  <c:v>2.0585340114478112E-2</c:v>
                </c:pt>
                <c:pt idx="3670">
                  <c:v>2.0591255469299862E-2</c:v>
                </c:pt>
                <c:pt idx="3671">
                  <c:v>2.0597170789130408E-2</c:v>
                </c:pt>
                <c:pt idx="3672">
                  <c:v>2.0605057827807808E-2</c:v>
                </c:pt>
                <c:pt idx="3673">
                  <c:v>2.061412784538583E-2</c:v>
                </c:pt>
                <c:pt idx="3674">
                  <c:v>2.0622803437396413E-2</c:v>
                </c:pt>
                <c:pt idx="3675">
                  <c:v>2.0631873294023884E-2</c:v>
                </c:pt>
                <c:pt idx="3676">
                  <c:v>2.0642520412056192E-2</c:v>
                </c:pt>
                <c:pt idx="3677">
                  <c:v>2.0655139071820542E-2</c:v>
                </c:pt>
                <c:pt idx="3678">
                  <c:v>2.0667757572356307E-2</c:v>
                </c:pt>
                <c:pt idx="3679">
                  <c:v>2.0676827021267205E-2</c:v>
                </c:pt>
                <c:pt idx="3680">
                  <c:v>2.0683924793473692E-2</c:v>
                </c:pt>
                <c:pt idx="3681">
                  <c:v>2.0691416831704394E-2</c:v>
                </c:pt>
                <c:pt idx="3682">
                  <c:v>2.0701274691227952E-2</c:v>
                </c:pt>
                <c:pt idx="3683">
                  <c:v>2.0711526762047877E-2</c:v>
                </c:pt>
                <c:pt idx="3684">
                  <c:v>2.0720595814006607E-2</c:v>
                </c:pt>
                <c:pt idx="3685">
                  <c:v>2.0728481879289967E-2</c:v>
                </c:pt>
                <c:pt idx="3686">
                  <c:v>2.0737945075539648E-2</c:v>
                </c:pt>
                <c:pt idx="3687">
                  <c:v>2.0749379651529062E-2</c:v>
                </c:pt>
                <c:pt idx="3688">
                  <c:v>2.0761208385653596E-2</c:v>
                </c:pt>
                <c:pt idx="3689">
                  <c:v>2.0772642695641292E-2</c:v>
                </c:pt>
                <c:pt idx="3690">
                  <c:v>2.0782499754488152E-2</c:v>
                </c:pt>
                <c:pt idx="3691">
                  <c:v>2.0791962439572521E-2</c:v>
                </c:pt>
                <c:pt idx="3692">
                  <c:v>2.0801819307986344E-2</c:v>
                </c:pt>
                <c:pt idx="3693">
                  <c:v>2.0810493271822203E-2</c:v>
                </c:pt>
                <c:pt idx="3694">
                  <c:v>2.0817984361860581E-2</c:v>
                </c:pt>
                <c:pt idx="3695">
                  <c:v>2.0827446711172794E-2</c:v>
                </c:pt>
                <c:pt idx="3696">
                  <c:v>2.0839668779852678E-2</c:v>
                </c:pt>
                <c:pt idx="3697">
                  <c:v>2.085228495212995E-2</c:v>
                </c:pt>
                <c:pt idx="3698">
                  <c:v>2.0863323972306592E-2</c:v>
                </c:pt>
                <c:pt idx="3699">
                  <c:v>2.0872785892611316E-2</c:v>
                </c:pt>
                <c:pt idx="3700">
                  <c:v>2.0880276516026378E-2</c:v>
                </c:pt>
                <c:pt idx="3701">
                  <c:v>2.088579588684952E-2</c:v>
                </c:pt>
                <c:pt idx="3702">
                  <c:v>2.0892103701917176E-2</c:v>
                </c:pt>
                <c:pt idx="3703">
                  <c:v>2.0899199946308501E-2</c:v>
                </c:pt>
                <c:pt idx="3704">
                  <c:v>2.090708460323935E-2</c:v>
                </c:pt>
                <c:pt idx="3705">
                  <c:v>2.0915363426109123E-2</c:v>
                </c:pt>
                <c:pt idx="3706">
                  <c:v>2.0925219078256656E-2</c:v>
                </c:pt>
                <c:pt idx="3707">
                  <c:v>2.0935468853451475E-2</c:v>
                </c:pt>
                <c:pt idx="3708">
                  <c:v>2.0944535874704552E-2</c:v>
                </c:pt>
                <c:pt idx="3709">
                  <c:v>2.0953602813747276E-2</c:v>
                </c:pt>
                <c:pt idx="3710">
                  <c:v>2.096148704174354E-2</c:v>
                </c:pt>
                <c:pt idx="3711">
                  <c:v>2.0969371207579034E-2</c:v>
                </c:pt>
                <c:pt idx="3712">
                  <c:v>2.0978437921445339E-2</c:v>
                </c:pt>
                <c:pt idx="3713">
                  <c:v>2.0988292951975282E-2</c:v>
                </c:pt>
                <c:pt idx="3714">
                  <c:v>2.0996965298503346E-2</c:v>
                </c:pt>
                <c:pt idx="3715">
                  <c:v>2.1004060798813052E-2</c:v>
                </c:pt>
                <c:pt idx="3716">
                  <c:v>2.1009579486469275E-2</c:v>
                </c:pt>
                <c:pt idx="3717">
                  <c:v>2.1015492332304007E-2</c:v>
                </c:pt>
                <c:pt idx="3718">
                  <c:v>2.1025346997670412E-2</c:v>
                </c:pt>
                <c:pt idx="3719">
                  <c:v>2.1037566647853504E-2</c:v>
                </c:pt>
                <c:pt idx="3720">
                  <c:v>2.1049786148718531E-2</c:v>
                </c:pt>
                <c:pt idx="3721">
                  <c:v>2.1062005500269244E-2</c:v>
                </c:pt>
                <c:pt idx="3722">
                  <c:v>2.1074618867837402E-2</c:v>
                </c:pt>
                <c:pt idx="3723">
                  <c:v>2.108604959477477E-2</c:v>
                </c:pt>
                <c:pt idx="3724">
                  <c:v>2.1094721093568424E-2</c:v>
                </c:pt>
                <c:pt idx="3725">
                  <c:v>2.1102604209038624E-2</c:v>
                </c:pt>
                <c:pt idx="3726">
                  <c:v>2.1111669715005409E-2</c:v>
                </c:pt>
                <c:pt idx="3727">
                  <c:v>2.1121917579311117E-2</c:v>
                </c:pt>
                <c:pt idx="3728">
                  <c:v>2.1132165338599289E-2</c:v>
                </c:pt>
                <c:pt idx="3729">
                  <c:v>2.1143201269620101E-2</c:v>
                </c:pt>
                <c:pt idx="3730">
                  <c:v>2.1153842944903724E-2</c:v>
                </c:pt>
                <c:pt idx="3731">
                  <c:v>2.1163302116753123E-2</c:v>
                </c:pt>
                <c:pt idx="3732">
                  <c:v>2.1172761199127622E-2</c:v>
                </c:pt>
                <c:pt idx="3733">
                  <c:v>2.1181037822809189E-2</c:v>
                </c:pt>
                <c:pt idx="3734">
                  <c:v>2.1188920257866888E-2</c:v>
                </c:pt>
                <c:pt idx="3735">
                  <c:v>2.1196802630792131E-2</c:v>
                </c:pt>
                <c:pt idx="3736">
                  <c:v>2.1203502598928028E-2</c:v>
                </c:pt>
                <c:pt idx="3737">
                  <c:v>2.1212961301052283E-2</c:v>
                </c:pt>
                <c:pt idx="3738">
                  <c:v>2.1225572764715227E-2</c:v>
                </c:pt>
                <c:pt idx="3739">
                  <c:v>2.1238972270588925E-2</c:v>
                </c:pt>
                <c:pt idx="3740">
                  <c:v>2.1253159786993558E-2</c:v>
                </c:pt>
                <c:pt idx="3741">
                  <c:v>2.1267347102115204E-2</c:v>
                </c:pt>
                <c:pt idx="3742">
                  <c:v>2.1280351964160411E-2</c:v>
                </c:pt>
                <c:pt idx="3743">
                  <c:v>2.1289809939420815E-2</c:v>
                </c:pt>
                <c:pt idx="3744">
                  <c:v>2.1298479671494591E-2</c:v>
                </c:pt>
                <c:pt idx="3745">
                  <c:v>2.13063611808826E-2</c:v>
                </c:pt>
                <c:pt idx="3746">
                  <c:v>2.1313848557264588E-2</c:v>
                </c:pt>
                <c:pt idx="3747">
                  <c:v>2.1320547741244741E-2</c:v>
                </c:pt>
                <c:pt idx="3748">
                  <c:v>2.1328035011407908E-2</c:v>
                </c:pt>
                <c:pt idx="3749">
                  <c:v>2.1337098473969814E-2</c:v>
                </c:pt>
                <c:pt idx="3750">
                  <c:v>2.1348132143606799E-2</c:v>
                </c:pt>
                <c:pt idx="3751">
                  <c:v>2.1358771638317637E-2</c:v>
                </c:pt>
                <c:pt idx="3752">
                  <c:v>2.1368228871919324E-2</c:v>
                </c:pt>
                <c:pt idx="3753">
                  <c:v>2.1376503877953246E-2</c:v>
                </c:pt>
                <c:pt idx="3754">
                  <c:v>2.1384384772418941E-2</c:v>
                </c:pt>
                <c:pt idx="3755">
                  <c:v>2.1392659644764341E-2</c:v>
                </c:pt>
                <c:pt idx="3756">
                  <c:v>2.1402510593992004E-2</c:v>
                </c:pt>
                <c:pt idx="3757">
                  <c:v>2.1415119667402539E-2</c:v>
                </c:pt>
                <c:pt idx="3758">
                  <c:v>2.1426940529332684E-2</c:v>
                </c:pt>
                <c:pt idx="3759">
                  <c:v>2.143560907260765E-2</c:v>
                </c:pt>
                <c:pt idx="3760">
                  <c:v>2.1442307440944382E-2</c:v>
                </c:pt>
                <c:pt idx="3761">
                  <c:v>2.1449793799518446E-2</c:v>
                </c:pt>
                <c:pt idx="3762">
                  <c:v>2.146003819937807E-2</c:v>
                </c:pt>
                <c:pt idx="3763">
                  <c:v>2.1469888484888646E-2</c:v>
                </c:pt>
                <c:pt idx="3764">
                  <c:v>2.1477768643437388E-2</c:v>
                </c:pt>
                <c:pt idx="3765">
                  <c:v>2.1484466729380626E-2</c:v>
                </c:pt>
                <c:pt idx="3766">
                  <c:v>2.1494316774267375E-2</c:v>
                </c:pt>
                <c:pt idx="3767">
                  <c:v>2.1506924690147387E-2</c:v>
                </c:pt>
                <c:pt idx="3768">
                  <c:v>2.1519138457072234E-2</c:v>
                </c:pt>
                <c:pt idx="3769">
                  <c:v>2.1530958089481841E-2</c:v>
                </c:pt>
                <c:pt idx="3770">
                  <c:v>2.1541989620355056E-2</c:v>
                </c:pt>
                <c:pt idx="3771">
                  <c:v>2.155380898267702E-2</c:v>
                </c:pt>
                <c:pt idx="3772">
                  <c:v>2.1564446289326848E-2</c:v>
                </c:pt>
                <c:pt idx="3773">
                  <c:v>2.157508348282566E-2</c:v>
                </c:pt>
                <c:pt idx="3774">
                  <c:v>2.1587690380453401E-2</c:v>
                </c:pt>
                <c:pt idx="3775">
                  <c:v>2.1603448778990699E-2</c:v>
                </c:pt>
                <c:pt idx="3776">
                  <c:v>2.1616843222502975E-2</c:v>
                </c:pt>
                <c:pt idx="3777">
                  <c:v>2.1624722223114921E-2</c:v>
                </c:pt>
                <c:pt idx="3778">
                  <c:v>2.1632207216196239E-2</c:v>
                </c:pt>
                <c:pt idx="3779">
                  <c:v>2.1642055805947146E-2</c:v>
                </c:pt>
                <c:pt idx="3780">
                  <c:v>2.1653086111317291E-2</c:v>
                </c:pt>
                <c:pt idx="3781">
                  <c:v>2.166372236198395E-2</c:v>
                </c:pt>
                <c:pt idx="3782">
                  <c:v>2.1671600993245027E-2</c:v>
                </c:pt>
                <c:pt idx="3783">
                  <c:v>2.1679479562434E-2</c:v>
                </c:pt>
                <c:pt idx="3784">
                  <c:v>2.1690115532378453E-2</c:v>
                </c:pt>
                <c:pt idx="3785">
                  <c:v>2.170272097990144E-2</c:v>
                </c:pt>
                <c:pt idx="3786">
                  <c:v>2.1718083654236147E-2</c:v>
                </c:pt>
                <c:pt idx="3787">
                  <c:v>2.1733052186835678E-2</c:v>
                </c:pt>
                <c:pt idx="3788">
                  <c:v>2.1744475389921549E-2</c:v>
                </c:pt>
                <c:pt idx="3789">
                  <c:v>2.1752353384987683E-2</c:v>
                </c:pt>
                <c:pt idx="3790">
                  <c:v>2.1759837422815217E-2</c:v>
                </c:pt>
                <c:pt idx="3791">
                  <c:v>2.176810918893381E-2</c:v>
                </c:pt>
                <c:pt idx="3792">
                  <c:v>2.17751992197204E-2</c:v>
                </c:pt>
                <c:pt idx="3793">
                  <c:v>2.178110754030986E-2</c:v>
                </c:pt>
                <c:pt idx="3794">
                  <c:v>2.1788197478938592E-2</c:v>
                </c:pt>
                <c:pt idx="3795">
                  <c:v>2.1796469010473572E-2</c:v>
                </c:pt>
                <c:pt idx="3796">
                  <c:v>2.1805134351080772E-2</c:v>
                </c:pt>
                <c:pt idx="3797">
                  <c:v>2.1814587364287704E-2</c:v>
                </c:pt>
                <c:pt idx="3798">
                  <c:v>2.1826403505136288E-2</c:v>
                </c:pt>
                <c:pt idx="3799">
                  <c:v>2.1840582689857141E-2</c:v>
                </c:pt>
                <c:pt idx="3800">
                  <c:v>2.1854367815588416E-2</c:v>
                </c:pt>
                <c:pt idx="3801">
                  <c:v>2.1865789632953408E-2</c:v>
                </c:pt>
                <c:pt idx="3802">
                  <c:v>2.1875635922526983E-2</c:v>
                </c:pt>
                <c:pt idx="3803">
                  <c:v>2.1886269806373999E-2</c:v>
                </c:pt>
                <c:pt idx="3804">
                  <c:v>2.1896903577142492E-2</c:v>
                </c:pt>
                <c:pt idx="3805">
                  <c:v>2.1907143397678006E-2</c:v>
                </c:pt>
                <c:pt idx="3806">
                  <c:v>2.1916595446646033E-2</c:v>
                </c:pt>
                <c:pt idx="3807">
                  <c:v>2.1926047406273498E-2</c:v>
                </c:pt>
                <c:pt idx="3808">
                  <c:v>2.1937074579591809E-2</c:v>
                </c:pt>
                <c:pt idx="3809">
                  <c:v>2.1949283093927987E-2</c:v>
                </c:pt>
                <c:pt idx="3810">
                  <c:v>2.1962279090570289E-2</c:v>
                </c:pt>
                <c:pt idx="3811">
                  <c:v>2.1974093486411848E-2</c:v>
                </c:pt>
                <c:pt idx="3812">
                  <c:v>2.1984332516571128E-2</c:v>
                </c:pt>
                <c:pt idx="3813">
                  <c:v>2.1994965244619892E-2</c:v>
                </c:pt>
                <c:pt idx="3814">
                  <c:v>2.200599165799947E-2</c:v>
                </c:pt>
                <c:pt idx="3815">
                  <c:v>2.2015442772699498E-2</c:v>
                </c:pt>
                <c:pt idx="3816">
                  <c:v>2.2025681379493053E-2</c:v>
                </c:pt>
                <c:pt idx="3817">
                  <c:v>2.2037101240324403E-2</c:v>
                </c:pt>
                <c:pt idx="3818">
                  <c:v>2.2049308533552185E-2</c:v>
                </c:pt>
                <c:pt idx="3819">
                  <c:v>2.2062303230337844E-2</c:v>
                </c:pt>
                <c:pt idx="3820">
                  <c:v>2.2074903987170953E-2</c:v>
                </c:pt>
                <c:pt idx="3821">
                  <c:v>2.2085141985185765E-2</c:v>
                </c:pt>
                <c:pt idx="3822">
                  <c:v>2.2093411060909892E-2</c:v>
                </c:pt>
                <c:pt idx="3823">
                  <c:v>2.2101286307552679E-2</c:v>
                </c:pt>
                <c:pt idx="3824">
                  <c:v>2.2111130278642192E-2</c:v>
                </c:pt>
                <c:pt idx="3825">
                  <c:v>2.2123336668214776E-2</c:v>
                </c:pt>
                <c:pt idx="3826">
                  <c:v>2.213475541389729E-2</c:v>
                </c:pt>
                <c:pt idx="3827">
                  <c:v>2.2143811567760532E-2</c:v>
                </c:pt>
                <c:pt idx="3828">
                  <c:v>2.2151686417498671E-2</c:v>
                </c:pt>
                <c:pt idx="3829">
                  <c:v>2.2159561205223846E-2</c:v>
                </c:pt>
                <c:pt idx="3830">
                  <c:v>2.2167435930937431E-2</c:v>
                </c:pt>
                <c:pt idx="3831">
                  <c:v>2.2177672981658902E-2</c:v>
                </c:pt>
                <c:pt idx="3832">
                  <c:v>2.2190272284838983E-2</c:v>
                </c:pt>
                <c:pt idx="3833">
                  <c:v>2.2202477708417535E-2</c:v>
                </c:pt>
                <c:pt idx="3834">
                  <c:v>2.2213501833928825E-2</c:v>
                </c:pt>
                <c:pt idx="3835">
                  <c:v>2.2224132125575006E-2</c:v>
                </c:pt>
                <c:pt idx="3836">
                  <c:v>2.2237124550794463E-2</c:v>
                </c:pt>
                <c:pt idx="3837">
                  <c:v>2.2251691614702598E-2</c:v>
                </c:pt>
                <c:pt idx="3838">
                  <c:v>2.226625846641446E-2</c:v>
                </c:pt>
                <c:pt idx="3839">
                  <c:v>2.2279250344325471E-2</c:v>
                </c:pt>
                <c:pt idx="3840">
                  <c:v>2.2289879937072453E-2</c:v>
                </c:pt>
                <c:pt idx="3841">
                  <c:v>2.2299328369105274E-2</c:v>
                </c:pt>
                <c:pt idx="3842">
                  <c:v>2.2309564069733046E-2</c:v>
                </c:pt>
                <c:pt idx="3843">
                  <c:v>2.231940599076606E-2</c:v>
                </c:pt>
                <c:pt idx="3844">
                  <c:v>2.2328460472567199E-2</c:v>
                </c:pt>
                <c:pt idx="3845">
                  <c:v>2.233830220762581E-2</c:v>
                </c:pt>
                <c:pt idx="3846">
                  <c:v>2.2349324835900714E-2</c:v>
                </c:pt>
                <c:pt idx="3847">
                  <c:v>2.2361528318341685E-2</c:v>
                </c:pt>
                <c:pt idx="3848">
                  <c:v>2.2371763382332738E-2</c:v>
                </c:pt>
                <c:pt idx="3849">
                  <c:v>2.2380423739273281E-2</c:v>
                </c:pt>
                <c:pt idx="3850">
                  <c:v>2.2388690373660796E-2</c:v>
                </c:pt>
                <c:pt idx="3851">
                  <c:v>2.2400106089755949E-2</c:v>
                </c:pt>
                <c:pt idx="3852">
                  <c:v>2.2413883504597585E-2</c:v>
                </c:pt>
                <c:pt idx="3853">
                  <c:v>2.2426873464736145E-2</c:v>
                </c:pt>
                <c:pt idx="3854">
                  <c:v>2.2435926973531882E-2</c:v>
                </c:pt>
                <c:pt idx="3855">
                  <c:v>2.2443012271067236E-2</c:v>
                </c:pt>
                <c:pt idx="3856">
                  <c:v>2.2452852878807442E-2</c:v>
                </c:pt>
                <c:pt idx="3857">
                  <c:v>2.2465448715411205E-2</c:v>
                </c:pt>
                <c:pt idx="3858">
                  <c:v>2.2479225230035992E-2</c:v>
                </c:pt>
                <c:pt idx="3859">
                  <c:v>2.2492607948223699E-2</c:v>
                </c:pt>
                <c:pt idx="3860">
                  <c:v>2.2504809682247651E-2</c:v>
                </c:pt>
                <c:pt idx="3861">
                  <c:v>2.2514649681885601E-2</c:v>
                </c:pt>
                <c:pt idx="3862">
                  <c:v>2.2523308801473609E-2</c:v>
                </c:pt>
                <c:pt idx="3863">
                  <c:v>2.2532361437237195E-2</c:v>
                </c:pt>
                <c:pt idx="3864">
                  <c:v>2.2541807578488428E-2</c:v>
                </c:pt>
                <c:pt idx="3865">
                  <c:v>2.255282796383988E-2</c:v>
                </c:pt>
                <c:pt idx="3866">
                  <c:v>2.2564241806351519E-2</c:v>
                </c:pt>
                <c:pt idx="3867">
                  <c:v>2.2574868370203078E-2</c:v>
                </c:pt>
                <c:pt idx="3868">
                  <c:v>2.2583920539230615E-2</c:v>
                </c:pt>
                <c:pt idx="3869">
                  <c:v>2.2593366193462344E-2</c:v>
                </c:pt>
                <c:pt idx="3870">
                  <c:v>2.2603992447827889E-2</c:v>
                </c:pt>
                <c:pt idx="3871">
                  <c:v>2.2615405706374225E-2</c:v>
                </c:pt>
                <c:pt idx="3872">
                  <c:v>2.2626031726546071E-2</c:v>
                </c:pt>
                <c:pt idx="3873">
                  <c:v>2.2635083432448241E-2</c:v>
                </c:pt>
                <c:pt idx="3874">
                  <c:v>2.2643347961933943E-2</c:v>
                </c:pt>
                <c:pt idx="3875">
                  <c:v>2.2651218878895908E-2</c:v>
                </c:pt>
                <c:pt idx="3876">
                  <c:v>2.2660270356815254E-2</c:v>
                </c:pt>
                <c:pt idx="3877">
                  <c:v>2.2671682973069249E-2</c:v>
                </c:pt>
                <c:pt idx="3878">
                  <c:v>2.2684276053643787E-2</c:v>
                </c:pt>
                <c:pt idx="3879">
                  <c:v>2.2695294869058212E-2</c:v>
                </c:pt>
                <c:pt idx="3880">
                  <c:v>2.2705526517514757E-2</c:v>
                </c:pt>
                <c:pt idx="3881">
                  <c:v>2.2715364542306996E-2</c:v>
                </c:pt>
                <c:pt idx="3882">
                  <c:v>2.2725989500372992E-2</c:v>
                </c:pt>
                <c:pt idx="3883">
                  <c:v>2.2736614345550209E-2</c:v>
                </c:pt>
                <c:pt idx="3884">
                  <c:v>2.2747239077841569E-2</c:v>
                </c:pt>
                <c:pt idx="3885">
                  <c:v>2.2758257199503758E-2</c:v>
                </c:pt>
                <c:pt idx="3886">
                  <c:v>2.2768488203775378E-2</c:v>
                </c:pt>
                <c:pt idx="3887">
                  <c:v>2.2777932114813902E-2</c:v>
                </c:pt>
                <c:pt idx="3888">
                  <c:v>2.2787375936665525E-2</c:v>
                </c:pt>
                <c:pt idx="3889">
                  <c:v>2.2795639207626294E-2</c:v>
                </c:pt>
                <c:pt idx="3890">
                  <c:v>2.2805869829451608E-2</c:v>
                </c:pt>
                <c:pt idx="3891">
                  <c:v>2.2818854698734285E-2</c:v>
                </c:pt>
                <c:pt idx="3892">
                  <c:v>2.2832232872558693E-2</c:v>
                </c:pt>
                <c:pt idx="3893">
                  <c:v>2.2846397802710163E-2</c:v>
                </c:pt>
                <c:pt idx="3894">
                  <c:v>2.2860955994063643E-2</c:v>
                </c:pt>
                <c:pt idx="3895">
                  <c:v>2.2874333604665228E-2</c:v>
                </c:pt>
                <c:pt idx="3896">
                  <c:v>2.2886924133518824E-2</c:v>
                </c:pt>
                <c:pt idx="3897">
                  <c:v>2.2899907950371532E-2</c:v>
                </c:pt>
                <c:pt idx="3898">
                  <c:v>2.2912104715671646E-2</c:v>
                </c:pt>
                <c:pt idx="3899">
                  <c:v>2.2924301332212307E-2</c:v>
                </c:pt>
                <c:pt idx="3900">
                  <c:v>2.2935710935596841E-2</c:v>
                </c:pt>
                <c:pt idx="3901">
                  <c:v>2.2944759838820755E-2</c:v>
                </c:pt>
                <c:pt idx="3902">
                  <c:v>2.2953021809383217E-2</c:v>
                </c:pt>
                <c:pt idx="3903">
                  <c:v>2.2961283711686306E-2</c:v>
                </c:pt>
                <c:pt idx="3904">
                  <c:v>2.2971119220667104E-2</c:v>
                </c:pt>
                <c:pt idx="3905">
                  <c:v>2.2981741461712252E-2</c:v>
                </c:pt>
                <c:pt idx="3906">
                  <c:v>2.2993543819430081E-2</c:v>
                </c:pt>
                <c:pt idx="3907">
                  <c:v>2.3007313060715549E-2</c:v>
                </c:pt>
                <c:pt idx="3908">
                  <c:v>2.302186890963941E-2</c:v>
                </c:pt>
                <c:pt idx="3909">
                  <c:v>2.3035244367798208E-2</c:v>
                </c:pt>
                <c:pt idx="3910">
                  <c:v>2.3047832870876039E-2</c:v>
                </c:pt>
                <c:pt idx="3911">
                  <c:v>2.3059241064909763E-2</c:v>
                </c:pt>
                <c:pt idx="3912">
                  <c:v>2.306986236994964E-2</c:v>
                </c:pt>
                <c:pt idx="3913">
                  <c:v>2.3079303435279606E-2</c:v>
                </c:pt>
                <c:pt idx="3914">
                  <c:v>2.3088351039247775E-2</c:v>
                </c:pt>
                <c:pt idx="3915">
                  <c:v>2.3098578666902566E-2</c:v>
                </c:pt>
                <c:pt idx="3916">
                  <c:v>2.3108806189953819E-2</c:v>
                </c:pt>
                <c:pt idx="3917">
                  <c:v>2.3117853526998175E-2</c:v>
                </c:pt>
                <c:pt idx="3918">
                  <c:v>2.3126114067595568E-2</c:v>
                </c:pt>
                <c:pt idx="3919">
                  <c:v>2.3135554601866771E-2</c:v>
                </c:pt>
                <c:pt idx="3920">
                  <c:v>2.3146175096392538E-2</c:v>
                </c:pt>
                <c:pt idx="3921">
                  <c:v>2.3156795478124634E-2</c:v>
                </c:pt>
                <c:pt idx="3922">
                  <c:v>2.3167022405782438E-2</c:v>
                </c:pt>
                <c:pt idx="3923">
                  <c:v>2.317646255386703E-2</c:v>
                </c:pt>
                <c:pt idx="3924">
                  <c:v>2.3186295946692411E-2</c:v>
                </c:pt>
                <c:pt idx="3925">
                  <c:v>2.3196915902336572E-2</c:v>
                </c:pt>
                <c:pt idx="3926">
                  <c:v>2.3208715720776908E-2</c:v>
                </c:pt>
                <c:pt idx="3927">
                  <c:v>2.3220122079585955E-2</c:v>
                </c:pt>
                <c:pt idx="3928">
                  <c:v>2.3231921624202408E-2</c:v>
                </c:pt>
                <c:pt idx="3929">
                  <c:v>2.3246080893961938E-2</c:v>
                </c:pt>
                <c:pt idx="3930">
                  <c:v>2.3259453353538923E-2</c:v>
                </c:pt>
                <c:pt idx="3931">
                  <c:v>2.3270859133634362E-2</c:v>
                </c:pt>
                <c:pt idx="3932">
                  <c:v>2.3281478191263964E-2</c:v>
                </c:pt>
                <c:pt idx="3933">
                  <c:v>2.3291703843886926E-2</c:v>
                </c:pt>
                <c:pt idx="3934">
                  <c:v>2.3300749526353179E-2</c:v>
                </c:pt>
                <c:pt idx="3935">
                  <c:v>2.3310581697097838E-2</c:v>
                </c:pt>
                <c:pt idx="3936">
                  <c:v>2.3321986894053088E-2</c:v>
                </c:pt>
                <c:pt idx="3937">
                  <c:v>2.33337852367792E-2</c:v>
                </c:pt>
                <c:pt idx="3938">
                  <c:v>2.3345583440306263E-2</c:v>
                </c:pt>
                <c:pt idx="3939">
                  <c:v>2.3356594971345658E-2</c:v>
                </c:pt>
                <c:pt idx="3940">
                  <c:v>2.3367213118585341E-2</c:v>
                </c:pt>
                <c:pt idx="3941">
                  <c:v>2.3377437894554591E-2</c:v>
                </c:pt>
                <c:pt idx="3942">
                  <c:v>2.3387662565979104E-2</c:v>
                </c:pt>
                <c:pt idx="3943">
                  <c:v>2.3398280383345273E-2</c:v>
                </c:pt>
                <c:pt idx="3944">
                  <c:v>2.3409684580129052E-2</c:v>
                </c:pt>
                <c:pt idx="3945">
                  <c:v>2.342108864685882E-2</c:v>
                </c:pt>
                <c:pt idx="3946">
                  <c:v>2.3432099346506287E-2</c:v>
                </c:pt>
                <c:pt idx="3947">
                  <c:v>2.3443109924919613E-2</c:v>
                </c:pt>
                <c:pt idx="3948">
                  <c:v>2.3453727153575358E-2</c:v>
                </c:pt>
                <c:pt idx="3949">
                  <c:v>2.3463557820340351E-2</c:v>
                </c:pt>
                <c:pt idx="3950">
                  <c:v>2.3473388390464336E-2</c:v>
                </c:pt>
                <c:pt idx="3951">
                  <c:v>2.3483612080878413E-2</c:v>
                </c:pt>
                <c:pt idx="3952">
                  <c:v>2.3495408516860692E-2</c:v>
                </c:pt>
                <c:pt idx="3953">
                  <c:v>2.350877764275203E-2</c:v>
                </c:pt>
                <c:pt idx="3954">
                  <c:v>2.352096698411682E-2</c:v>
                </c:pt>
                <c:pt idx="3955">
                  <c:v>2.3531190188116377E-2</c:v>
                </c:pt>
                <c:pt idx="3956">
                  <c:v>2.3541413287602817E-2</c:v>
                </c:pt>
                <c:pt idx="3957">
                  <c:v>2.3553209041760618E-2</c:v>
                </c:pt>
                <c:pt idx="3958">
                  <c:v>2.3566184210629729E-2</c:v>
                </c:pt>
                <c:pt idx="3959">
                  <c:v>2.357837285227065E-2</c:v>
                </c:pt>
                <c:pt idx="3960">
                  <c:v>2.3589381820254676E-2</c:v>
                </c:pt>
                <c:pt idx="3961">
                  <c:v>2.3599997496030058E-2</c:v>
                </c:pt>
                <c:pt idx="3962">
                  <c:v>2.3612185725542408E-2</c:v>
                </c:pt>
                <c:pt idx="3963">
                  <c:v>2.3625160129206412E-2</c:v>
                </c:pt>
                <c:pt idx="3964">
                  <c:v>2.3636954895554244E-2</c:v>
                </c:pt>
                <c:pt idx="3965">
                  <c:v>2.3647570066324015E-2</c:v>
                </c:pt>
                <c:pt idx="3966">
                  <c:v>2.3657398827678006E-2</c:v>
                </c:pt>
                <c:pt idx="3967">
                  <c:v>2.3667620637009196E-2</c:v>
                </c:pt>
                <c:pt idx="3968">
                  <c:v>2.3677842341855892E-2</c:v>
                </c:pt>
                <c:pt idx="3969">
                  <c:v>2.3688850214843991E-2</c:v>
                </c:pt>
                <c:pt idx="3970">
                  <c:v>2.3699857966660191E-2</c:v>
                </c:pt>
                <c:pt idx="3971">
                  <c:v>2.3710079341993588E-2</c:v>
                </c:pt>
                <c:pt idx="3972">
                  <c:v>2.372030061285138E-2</c:v>
                </c:pt>
                <c:pt idx="3973">
                  <c:v>2.3730914898933638E-2</c:v>
                </c:pt>
                <c:pt idx="3974">
                  <c:v>2.3742708418001992E-2</c:v>
                </c:pt>
                <c:pt idx="3975">
                  <c:v>2.3753322466245366E-2</c:v>
                </c:pt>
                <c:pt idx="3976">
                  <c:v>2.3763543295115229E-2</c:v>
                </c:pt>
                <c:pt idx="3977">
                  <c:v>2.3774550224763751E-2</c:v>
                </c:pt>
                <c:pt idx="3978">
                  <c:v>2.3787522522030081E-2</c:v>
                </c:pt>
                <c:pt idx="3979">
                  <c:v>2.3800494651018068E-2</c:v>
                </c:pt>
                <c:pt idx="3980">
                  <c:v>2.3812680437084947E-2</c:v>
                </c:pt>
                <c:pt idx="3981">
                  <c:v>2.3823686825900664E-2</c:v>
                </c:pt>
                <c:pt idx="3982">
                  <c:v>2.3835479250918716E-2</c:v>
                </c:pt>
                <c:pt idx="3983">
                  <c:v>2.3848843831164975E-2</c:v>
                </c:pt>
                <c:pt idx="3984">
                  <c:v>2.3861422096472875E-2</c:v>
                </c:pt>
                <c:pt idx="3985">
                  <c:v>2.3872034884765012E-2</c:v>
                </c:pt>
                <c:pt idx="3986">
                  <c:v>2.3882254500373821E-2</c:v>
                </c:pt>
                <c:pt idx="3987">
                  <c:v>2.3893653179188554E-2</c:v>
                </c:pt>
                <c:pt idx="3988">
                  <c:v>2.390662393151774E-2</c:v>
                </c:pt>
                <c:pt idx="3989">
                  <c:v>2.392195278555069E-2</c:v>
                </c:pt>
                <c:pt idx="3990">
                  <c:v>2.3937281404613472E-2</c:v>
                </c:pt>
                <c:pt idx="3991">
                  <c:v>2.3949858557586294E-2</c:v>
                </c:pt>
                <c:pt idx="3992">
                  <c:v>2.3959291318508366E-2</c:v>
                </c:pt>
                <c:pt idx="3993">
                  <c:v>2.3967937937857078E-2</c:v>
                </c:pt>
                <c:pt idx="3994">
                  <c:v>2.3976977505420105E-2</c:v>
                </c:pt>
                <c:pt idx="3995">
                  <c:v>2.398837510457481E-2</c:v>
                </c:pt>
                <c:pt idx="3996">
                  <c:v>2.3999379559807191E-2</c:v>
                </c:pt>
                <c:pt idx="3997">
                  <c:v>2.401038389394284E-2</c:v>
                </c:pt>
                <c:pt idx="3998">
                  <c:v>2.4022174117568226E-2</c:v>
                </c:pt>
                <c:pt idx="3999">
                  <c:v>2.4034750202884678E-2</c:v>
                </c:pt>
                <c:pt idx="4000">
                  <c:v>2.4048898109819847E-2</c:v>
                </c:pt>
                <c:pt idx="4001">
                  <c:v>2.4062652827442681E-2</c:v>
                </c:pt>
                <c:pt idx="4002">
                  <c:v>2.4074835419344319E-2</c:v>
                </c:pt>
                <c:pt idx="4003">
                  <c:v>2.4085052962630301E-2</c:v>
                </c:pt>
                <c:pt idx="4004">
                  <c:v>2.4095663377853353E-2</c:v>
                </c:pt>
                <c:pt idx="4005">
                  <c:v>2.4107452596063311E-2</c:v>
                </c:pt>
                <c:pt idx="4006">
                  <c:v>2.4119241675289047E-2</c:v>
                </c:pt>
                <c:pt idx="4007">
                  <c:v>2.4129851727763742E-2</c:v>
                </c:pt>
                <c:pt idx="4008">
                  <c:v>2.4138889831821178E-2</c:v>
                </c:pt>
                <c:pt idx="4009">
                  <c:v>2.4149499675831073E-2</c:v>
                </c:pt>
                <c:pt idx="4010">
                  <c:v>2.4162467110084733E-2</c:v>
                </c:pt>
                <c:pt idx="4011">
                  <c:v>2.4176220265697518E-2</c:v>
                </c:pt>
                <c:pt idx="4012">
                  <c:v>2.418997323216341E-2</c:v>
                </c:pt>
                <c:pt idx="4013">
                  <c:v>2.4202547207414004E-2</c:v>
                </c:pt>
                <c:pt idx="4014">
                  <c:v>2.4213549306064591E-2</c:v>
                </c:pt>
                <c:pt idx="4015">
                  <c:v>2.4223765432141001E-2</c:v>
                </c:pt>
                <c:pt idx="4016">
                  <c:v>2.4234767297350194E-2</c:v>
                </c:pt>
                <c:pt idx="4017">
                  <c:v>2.4246554875757387E-2</c:v>
                </c:pt>
                <c:pt idx="4018">
                  <c:v>2.4258735227475011E-2</c:v>
                </c:pt>
                <c:pt idx="4019">
                  <c:v>2.4271308338149139E-2</c:v>
                </c:pt>
                <c:pt idx="4020">
                  <c:v>2.42834883883664E-2</c:v>
                </c:pt>
                <c:pt idx="4021">
                  <c:v>2.4295668290232081E-2</c:v>
                </c:pt>
                <c:pt idx="4022">
                  <c:v>2.4306276470986002E-2</c:v>
                </c:pt>
                <c:pt idx="4023">
                  <c:v>2.4315705870518022E-2</c:v>
                </c:pt>
                <c:pt idx="4024">
                  <c:v>2.4327099609658589E-2</c:v>
                </c:pt>
                <c:pt idx="4025">
                  <c:v>2.434045762126379E-2</c:v>
                </c:pt>
                <c:pt idx="4026">
                  <c:v>2.4354208329179811E-2</c:v>
                </c:pt>
                <c:pt idx="4027">
                  <c:v>2.436638736971905E-2</c:v>
                </c:pt>
                <c:pt idx="4028">
                  <c:v>2.4377780531425801E-2</c:v>
                </c:pt>
                <c:pt idx="4029">
                  <c:v>2.4387994979841631E-2</c:v>
                </c:pt>
                <c:pt idx="4030">
                  <c:v>2.4397816466465144E-2</c:v>
                </c:pt>
                <c:pt idx="4031">
                  <c:v>2.4409602123085492E-2</c:v>
                </c:pt>
                <c:pt idx="4032">
                  <c:v>2.4422173337048377E-2</c:v>
                </c:pt>
                <c:pt idx="4033">
                  <c:v>2.4433958706612271E-2</c:v>
                </c:pt>
                <c:pt idx="4034">
                  <c:v>2.4447315290878166E-2</c:v>
                </c:pt>
                <c:pt idx="4035">
                  <c:v>2.4462243026887036E-2</c:v>
                </c:pt>
                <c:pt idx="4036">
                  <c:v>2.4476384887028836E-2</c:v>
                </c:pt>
                <c:pt idx="4037">
                  <c:v>2.4488169617710612E-2</c:v>
                </c:pt>
                <c:pt idx="4038">
                  <c:v>2.4499168574381096E-2</c:v>
                </c:pt>
                <c:pt idx="4039">
                  <c:v>2.451173866244271E-2</c:v>
                </c:pt>
                <c:pt idx="4040">
                  <c:v>2.452509420788138E-2</c:v>
                </c:pt>
                <c:pt idx="4041">
                  <c:v>2.4538449574951889E-2</c:v>
                </c:pt>
                <c:pt idx="4042">
                  <c:v>2.4551804763658931E-2</c:v>
                </c:pt>
                <c:pt idx="4043">
                  <c:v>2.4564766982130837E-2</c:v>
                </c:pt>
                <c:pt idx="4044">
                  <c:v>2.4576943458553564E-2</c:v>
                </c:pt>
                <c:pt idx="4045">
                  <c:v>2.4588727004245955E-2</c:v>
                </c:pt>
                <c:pt idx="4046">
                  <c:v>2.4600510411088298E-2</c:v>
                </c:pt>
                <c:pt idx="4047">
                  <c:v>2.4612686452292153E-2</c:v>
                </c:pt>
                <c:pt idx="4048">
                  <c:v>2.4621720193512171E-2</c:v>
                </c:pt>
                <c:pt idx="4049">
                  <c:v>2.4629575554324573E-2</c:v>
                </c:pt>
                <c:pt idx="4050">
                  <c:v>2.4639787431130242E-2</c:v>
                </c:pt>
                <c:pt idx="4051">
                  <c:v>2.4651177478389196E-2</c:v>
                </c:pt>
                <c:pt idx="4052">
                  <c:v>2.4662567395916341E-2</c:v>
                </c:pt>
                <c:pt idx="4053">
                  <c:v>2.4672778935820691E-2</c:v>
                </c:pt>
                <c:pt idx="4054">
                  <c:v>2.4682990371450362E-2</c:v>
                </c:pt>
                <c:pt idx="4055">
                  <c:v>2.4693987185516558E-2</c:v>
                </c:pt>
                <c:pt idx="4056">
                  <c:v>2.4705376615457925E-2</c:v>
                </c:pt>
                <c:pt idx="4057">
                  <c:v>2.4717551379881221E-2</c:v>
                </c:pt>
                <c:pt idx="4058">
                  <c:v>2.4729333268840272E-2</c:v>
                </c:pt>
                <c:pt idx="4059">
                  <c:v>2.4739151403602871E-2</c:v>
                </c:pt>
                <c:pt idx="4060">
                  <c:v>2.4747791282456071E-2</c:v>
                </c:pt>
                <c:pt idx="4061">
                  <c:v>2.4758394668117249E-2</c:v>
                </c:pt>
                <c:pt idx="4062">
                  <c:v>2.4770568787079394E-2</c:v>
                </c:pt>
                <c:pt idx="4063">
                  <c:v>2.4784706287624553E-2</c:v>
                </c:pt>
                <c:pt idx="4064">
                  <c:v>2.4798058187953581E-2</c:v>
                </c:pt>
                <c:pt idx="4065">
                  <c:v>2.4811017214848692E-2</c:v>
                </c:pt>
                <c:pt idx="4066">
                  <c:v>2.4823583383580997E-2</c:v>
                </c:pt>
                <c:pt idx="4067">
                  <c:v>2.4835756708958604E-2</c:v>
                </c:pt>
                <c:pt idx="4068">
                  <c:v>2.484871524732999E-2</c:v>
                </c:pt>
                <c:pt idx="4069">
                  <c:v>2.486128094235435E-2</c:v>
                </c:pt>
                <c:pt idx="4070">
                  <c:v>2.4873453808838732E-2</c:v>
                </c:pt>
                <c:pt idx="4071">
                  <c:v>2.4886019193011911E-2</c:v>
                </c:pt>
                <c:pt idx="4072">
                  <c:v>2.4896228451395656E-2</c:v>
                </c:pt>
                <c:pt idx="4073">
                  <c:v>2.4905259631545298E-2</c:v>
                </c:pt>
                <c:pt idx="4074">
                  <c:v>2.4914290730133237E-2</c:v>
                </c:pt>
                <c:pt idx="4075">
                  <c:v>2.4926462951357579E-2</c:v>
                </c:pt>
                <c:pt idx="4076">
                  <c:v>2.4939812959112607E-2</c:v>
                </c:pt>
                <c:pt idx="4077">
                  <c:v>2.4952377509490458E-2</c:v>
                </c:pt>
                <c:pt idx="4078">
                  <c:v>2.4961800818673836E-2</c:v>
                </c:pt>
                <c:pt idx="4079">
                  <c:v>2.4969653508495063E-2</c:v>
                </c:pt>
                <c:pt idx="4080">
                  <c:v>2.4978291396076126E-2</c:v>
                </c:pt>
                <c:pt idx="4081">
                  <c:v>2.4988499712477588E-2</c:v>
                </c:pt>
                <c:pt idx="4082">
                  <c:v>2.4999885788602186E-2</c:v>
                </c:pt>
                <c:pt idx="4083">
                  <c:v>2.5011271735085511E-2</c:v>
                </c:pt>
                <c:pt idx="4084">
                  <c:v>2.5022657551930758E-2</c:v>
                </c:pt>
                <c:pt idx="4085">
                  <c:v>2.5034435846732237E-2</c:v>
                </c:pt>
                <c:pt idx="4086">
                  <c:v>2.5046214002806936E-2</c:v>
                </c:pt>
                <c:pt idx="4087">
                  <c:v>2.5058777216383044E-2</c:v>
                </c:pt>
                <c:pt idx="4088">
                  <c:v>2.5069377305070615E-2</c:v>
                </c:pt>
                <c:pt idx="4089">
                  <c:v>2.5079584691685142E-2</c:v>
                </c:pt>
                <c:pt idx="4090">
                  <c:v>2.5090577145365802E-2</c:v>
                </c:pt>
                <c:pt idx="4091">
                  <c:v>2.5103139801614129E-2</c:v>
                </c:pt>
                <c:pt idx="4092">
                  <c:v>2.5116487450955838E-2</c:v>
                </c:pt>
                <c:pt idx="4093">
                  <c:v>2.5127872069903863E-2</c:v>
                </c:pt>
                <c:pt idx="4094">
                  <c:v>2.5138471426209012E-2</c:v>
                </c:pt>
                <c:pt idx="4095">
                  <c:v>2.5149463232602528E-2</c:v>
                </c:pt>
                <c:pt idx="4096">
                  <c:v>2.5161240033952832E-2</c:v>
                </c:pt>
                <c:pt idx="4097">
                  <c:v>2.5172231590082469E-2</c:v>
                </c:pt>
                <c:pt idx="4098">
                  <c:v>2.5182045377393811E-2</c:v>
                </c:pt>
                <c:pt idx="4099">
                  <c:v>2.519264415951538E-2</c:v>
                </c:pt>
                <c:pt idx="4100">
                  <c:v>2.5202850287981481E-2</c:v>
                </c:pt>
                <c:pt idx="4101">
                  <c:v>2.5212271237189332E-2</c:v>
                </c:pt>
                <c:pt idx="4102">
                  <c:v>2.5222477165341942E-2</c:v>
                </c:pt>
                <c:pt idx="4103">
                  <c:v>2.5235038164695373E-2</c:v>
                </c:pt>
                <c:pt idx="4104">
                  <c:v>2.5247206482360826E-2</c:v>
                </c:pt>
                <c:pt idx="4105">
                  <c:v>2.5256234493334879E-2</c:v>
                </c:pt>
                <c:pt idx="4106">
                  <c:v>2.5263692353969282E-2</c:v>
                </c:pt>
                <c:pt idx="4107">
                  <c:v>2.5274290270772042E-2</c:v>
                </c:pt>
                <c:pt idx="4108">
                  <c:v>2.528645811081786E-2</c:v>
                </c:pt>
                <c:pt idx="4109">
                  <c:v>2.529823329892647E-2</c:v>
                </c:pt>
                <c:pt idx="4110">
                  <c:v>2.5308830849675636E-2</c:v>
                </c:pt>
                <c:pt idx="4111">
                  <c:v>2.5317073311502809E-2</c:v>
                </c:pt>
                <c:pt idx="4112">
                  <c:v>2.5324530718425046E-2</c:v>
                </c:pt>
                <c:pt idx="4113">
                  <c:v>2.5333558031345443E-2</c:v>
                </c:pt>
                <c:pt idx="4114">
                  <c:v>2.5344155207747344E-2</c:v>
                </c:pt>
                <c:pt idx="4115">
                  <c:v>2.5358284601596618E-2</c:v>
                </c:pt>
                <c:pt idx="4116">
                  <c:v>2.5372806270576254E-2</c:v>
                </c:pt>
                <c:pt idx="4117">
                  <c:v>2.5385365381799654E-2</c:v>
                </c:pt>
                <c:pt idx="4118">
                  <c:v>2.5397139405320984E-2</c:v>
                </c:pt>
                <c:pt idx="4119">
                  <c:v>2.5408128368869482E-2</c:v>
                </c:pt>
                <c:pt idx="4120">
                  <c:v>2.5418332298324412E-2</c:v>
                </c:pt>
                <c:pt idx="4121">
                  <c:v>2.5427751217715448E-2</c:v>
                </c:pt>
                <c:pt idx="4122">
                  <c:v>2.5437170048391095E-2</c:v>
                </c:pt>
                <c:pt idx="4123">
                  <c:v>2.544698123601008E-2</c:v>
                </c:pt>
                <c:pt idx="4124">
                  <c:v>2.5457969651865222E-2</c:v>
                </c:pt>
                <c:pt idx="4125">
                  <c:v>2.5471312565934337E-2</c:v>
                </c:pt>
                <c:pt idx="4126">
                  <c:v>2.548544016325412E-2</c:v>
                </c:pt>
                <c:pt idx="4127">
                  <c:v>2.5498782710793994E-2</c:v>
                </c:pt>
                <c:pt idx="4128">
                  <c:v>2.5507808450831032E-2</c:v>
                </c:pt>
                <c:pt idx="4129">
                  <c:v>2.5515264435504656E-2</c:v>
                </c:pt>
                <c:pt idx="4130">
                  <c:v>2.5523505195993512E-2</c:v>
                </c:pt>
                <c:pt idx="4131">
                  <c:v>2.5532923124826256E-2</c:v>
                </c:pt>
                <c:pt idx="4132">
                  <c:v>2.5542733373043251E-2</c:v>
                </c:pt>
                <c:pt idx="4133">
                  <c:v>2.5552935929097451E-2</c:v>
                </c:pt>
                <c:pt idx="4134">
                  <c:v>2.556353078098059E-2</c:v>
                </c:pt>
                <c:pt idx="4135">
                  <c:v>2.5574125520614058E-2</c:v>
                </c:pt>
                <c:pt idx="4136">
                  <c:v>2.5585897321892082E-2</c:v>
                </c:pt>
                <c:pt idx="4137">
                  <c:v>2.5598453757182924E-2</c:v>
                </c:pt>
                <c:pt idx="4138">
                  <c:v>2.5609832890481712E-2</c:v>
                </c:pt>
                <c:pt idx="4139">
                  <c:v>2.5620427139570079E-2</c:v>
                </c:pt>
                <c:pt idx="4140">
                  <c:v>2.5630628902984346E-2</c:v>
                </c:pt>
                <c:pt idx="4141">
                  <c:v>2.5641615301038891E-2</c:v>
                </c:pt>
                <c:pt idx="4142">
                  <c:v>2.5652601578393847E-2</c:v>
                </c:pt>
                <c:pt idx="4143">
                  <c:v>2.5663195374392381E-2</c:v>
                </c:pt>
                <c:pt idx="4144">
                  <c:v>2.5672611987731051E-2</c:v>
                </c:pt>
                <c:pt idx="4145">
                  <c:v>2.5681243805395725E-2</c:v>
                </c:pt>
                <c:pt idx="4146">
                  <c:v>2.5689875548552735E-2</c:v>
                </c:pt>
                <c:pt idx="4147">
                  <c:v>2.5698899564008261E-2</c:v>
                </c:pt>
                <c:pt idx="4148">
                  <c:v>2.5709100526900706E-2</c:v>
                </c:pt>
                <c:pt idx="4149">
                  <c:v>2.572047840121168E-2</c:v>
                </c:pt>
                <c:pt idx="4150">
                  <c:v>2.5733033146768482E-2</c:v>
                </c:pt>
                <c:pt idx="4151">
                  <c:v>2.5744410748781948E-2</c:v>
                </c:pt>
                <c:pt idx="4152">
                  <c:v>2.5755003572222691E-2</c:v>
                </c:pt>
                <c:pt idx="4153">
                  <c:v>2.5764419321082772E-2</c:v>
                </c:pt>
                <c:pt idx="4154">
                  <c:v>2.5771873392722331E-2</c:v>
                </c:pt>
                <c:pt idx="4155">
                  <c:v>2.5779719723895724E-2</c:v>
                </c:pt>
                <c:pt idx="4156">
                  <c:v>2.5789527551287394E-2</c:v>
                </c:pt>
                <c:pt idx="4157">
                  <c:v>2.5799335282486589E-2</c:v>
                </c:pt>
                <c:pt idx="4158">
                  <c:v>2.5808750613941646E-2</c:v>
                </c:pt>
                <c:pt idx="4159">
                  <c:v>2.5818165856748884E-2</c:v>
                </c:pt>
                <c:pt idx="4160">
                  <c:v>2.5827188714590211E-2</c:v>
                </c:pt>
                <c:pt idx="4161">
                  <c:v>2.5836996076427612E-2</c:v>
                </c:pt>
                <c:pt idx="4162">
                  <c:v>2.5849549359228792E-2</c:v>
                </c:pt>
                <c:pt idx="4163">
                  <c:v>2.5862887049541358E-2</c:v>
                </c:pt>
                <c:pt idx="4164">
                  <c:v>2.5873870896225823E-2</c:v>
                </c:pt>
                <c:pt idx="4165">
                  <c:v>2.5884070074407399E-2</c:v>
                </c:pt>
                <c:pt idx="4166">
                  <c:v>2.5894661418572652E-2</c:v>
                </c:pt>
                <c:pt idx="4167">
                  <c:v>2.5904860384711292E-2</c:v>
                </c:pt>
                <c:pt idx="4168">
                  <c:v>2.5913490197891739E-2</c:v>
                </c:pt>
                <c:pt idx="4169">
                  <c:v>2.5921335417975658E-2</c:v>
                </c:pt>
                <c:pt idx="4170">
                  <c:v>2.5928396063428498E-2</c:v>
                </c:pt>
                <c:pt idx="4171">
                  <c:v>2.5936241166573903E-2</c:v>
                </c:pt>
                <c:pt idx="4172">
                  <c:v>2.5943693957556059E-2</c:v>
                </c:pt>
                <c:pt idx="4173">
                  <c:v>2.5951146692994365E-2</c:v>
                </c:pt>
                <c:pt idx="4174">
                  <c:v>2.5961345083060822E-2</c:v>
                </c:pt>
                <c:pt idx="4175">
                  <c:v>2.5973896804980814E-2</c:v>
                </c:pt>
                <c:pt idx="4176">
                  <c:v>2.5986448369356884E-2</c:v>
                </c:pt>
                <c:pt idx="4177">
                  <c:v>2.5997823088494538E-2</c:v>
                </c:pt>
                <c:pt idx="4178">
                  <c:v>2.6006844325467082E-2</c:v>
                </c:pt>
                <c:pt idx="4179">
                  <c:v>2.6015081035976009E-2</c:v>
                </c:pt>
                <c:pt idx="4180">
                  <c:v>2.602292545910101E-2</c:v>
                </c:pt>
                <c:pt idx="4181">
                  <c:v>2.603076982069169E-2</c:v>
                </c:pt>
                <c:pt idx="4182">
                  <c:v>2.6038221907207271E-2</c:v>
                </c:pt>
                <c:pt idx="4183">
                  <c:v>2.6045281727417262E-2</c:v>
                </c:pt>
                <c:pt idx="4184">
                  <c:v>2.6052733705790032E-2</c:v>
                </c:pt>
                <c:pt idx="4185">
                  <c:v>2.606018562863124E-2</c:v>
                </c:pt>
                <c:pt idx="4186">
                  <c:v>2.6069990705660993E-2</c:v>
                </c:pt>
                <c:pt idx="4187">
                  <c:v>2.6082148867660793E-2</c:v>
                </c:pt>
                <c:pt idx="4188">
                  <c:v>2.6093914690142939E-2</c:v>
                </c:pt>
                <c:pt idx="4189">
                  <c:v>2.6103719436463821E-2</c:v>
                </c:pt>
                <c:pt idx="4190">
                  <c:v>2.6112739718175206E-2</c:v>
                </c:pt>
                <c:pt idx="4191">
                  <c:v>2.6121759918521649E-2</c:v>
                </c:pt>
                <c:pt idx="4192">
                  <c:v>2.613117221474559E-2</c:v>
                </c:pt>
                <c:pt idx="4193">
                  <c:v>2.6140584422378956E-2</c:v>
                </c:pt>
                <c:pt idx="4194">
                  <c:v>2.6151957388407376E-2</c:v>
                </c:pt>
                <c:pt idx="4195">
                  <c:v>2.6162938060463808E-2</c:v>
                </c:pt>
                <c:pt idx="4196">
                  <c:v>2.6171957808024806E-2</c:v>
                </c:pt>
                <c:pt idx="4197">
                  <c:v>2.6179801000643321E-2</c:v>
                </c:pt>
                <c:pt idx="4198">
                  <c:v>2.6188036286687207E-2</c:v>
                </c:pt>
                <c:pt idx="4199">
                  <c:v>2.6197055807872391E-2</c:v>
                </c:pt>
                <c:pt idx="4200">
                  <c:v>2.6208820278465543E-2</c:v>
                </c:pt>
                <c:pt idx="4201">
                  <c:v>2.6220584610657273E-2</c:v>
                </c:pt>
                <c:pt idx="4202">
                  <c:v>2.6230388115096481E-2</c:v>
                </c:pt>
                <c:pt idx="4203">
                  <c:v>2.6240975791942681E-2</c:v>
                </c:pt>
                <c:pt idx="4204">
                  <c:v>2.6251955486566132E-2</c:v>
                </c:pt>
                <c:pt idx="4205">
                  <c:v>2.626097443125169E-2</c:v>
                </c:pt>
                <c:pt idx="4206">
                  <c:v>2.6266464183844113E-2</c:v>
                </c:pt>
                <c:pt idx="4207">
                  <c:v>2.6271561784266581E-2</c:v>
                </c:pt>
                <c:pt idx="4208">
                  <c:v>2.6278619957336689E-2</c:v>
                </c:pt>
                <c:pt idx="4209">
                  <c:v>2.6287638661541216E-2</c:v>
                </c:pt>
                <c:pt idx="4210">
                  <c:v>2.6298225732257697E-2</c:v>
                </c:pt>
                <c:pt idx="4211">
                  <c:v>2.6310773226483994E-2</c:v>
                </c:pt>
                <c:pt idx="4212">
                  <c:v>2.6324496868025151E-2</c:v>
                </c:pt>
                <c:pt idx="4213">
                  <c:v>2.6337436128977751E-2</c:v>
                </c:pt>
                <c:pt idx="4214">
                  <c:v>2.6347630580294948E-2</c:v>
                </c:pt>
                <c:pt idx="4215">
                  <c:v>2.6357824927686103E-2</c:v>
                </c:pt>
                <c:pt idx="4216">
                  <c:v>2.6368019171153854E-2</c:v>
                </c:pt>
                <c:pt idx="4217">
                  <c:v>2.6377429149808777E-2</c:v>
                </c:pt>
                <c:pt idx="4218">
                  <c:v>2.6385270731048106E-2</c:v>
                </c:pt>
                <c:pt idx="4219">
                  <c:v>2.6391936026754874E-2</c:v>
                </c:pt>
                <c:pt idx="4220">
                  <c:v>2.6399777494238597E-2</c:v>
                </c:pt>
                <c:pt idx="4221">
                  <c:v>2.6407226831394601E-2</c:v>
                </c:pt>
                <c:pt idx="4222">
                  <c:v>2.6413891980759777E-2</c:v>
                </c:pt>
                <c:pt idx="4223">
                  <c:v>2.6420165021934013E-2</c:v>
                </c:pt>
                <c:pt idx="4224">
                  <c:v>2.6428398328757471E-2</c:v>
                </c:pt>
                <c:pt idx="4225">
                  <c:v>2.6437415682262228E-2</c:v>
                </c:pt>
                <c:pt idx="4226">
                  <c:v>2.6445648847057492E-2</c:v>
                </c:pt>
                <c:pt idx="4227">
                  <c:v>2.6454666045010441E-2</c:v>
                </c:pt>
                <c:pt idx="4228">
                  <c:v>2.6465251347553041E-2</c:v>
                </c:pt>
                <c:pt idx="4229">
                  <c:v>2.6474268368748881E-2</c:v>
                </c:pt>
                <c:pt idx="4230">
                  <c:v>2.6480933071288411E-2</c:v>
                </c:pt>
                <c:pt idx="4231">
                  <c:v>2.6487989766739956E-2</c:v>
                </c:pt>
                <c:pt idx="4232">
                  <c:v>2.6494654377831568E-2</c:v>
                </c:pt>
                <c:pt idx="4233">
                  <c:v>2.650092691240203E-2</c:v>
                </c:pt>
                <c:pt idx="4234">
                  <c:v>2.6507591437273288E-2</c:v>
                </c:pt>
                <c:pt idx="4235">
                  <c:v>2.6517000102654207E-2</c:v>
                </c:pt>
                <c:pt idx="4236">
                  <c:v>2.6526800701627641E-2</c:v>
                </c:pt>
                <c:pt idx="4237">
                  <c:v>2.6535817167851299E-2</c:v>
                </c:pt>
                <c:pt idx="4238">
                  <c:v>2.6544833552778712E-2</c:v>
                </c:pt>
                <c:pt idx="4239">
                  <c:v>2.6553849856411949E-2</c:v>
                </c:pt>
                <c:pt idx="4240">
                  <c:v>2.656208206264524E-2</c:v>
                </c:pt>
                <c:pt idx="4241">
                  <c:v>2.6571098210762482E-2</c:v>
                </c:pt>
                <c:pt idx="4242">
                  <c:v>2.6580114277589752E-2</c:v>
                </c:pt>
                <c:pt idx="4243">
                  <c:v>2.659069825231514E-2</c:v>
                </c:pt>
                <c:pt idx="4244">
                  <c:v>2.6601674107785404E-2</c:v>
                </c:pt>
                <c:pt idx="4245">
                  <c:v>2.6612257854325781E-2</c:v>
                </c:pt>
                <c:pt idx="4246">
                  <c:v>2.6623625457323861E-2</c:v>
                </c:pt>
                <c:pt idx="4247">
                  <c:v>2.6634600951397542E-2</c:v>
                </c:pt>
                <c:pt idx="4248">
                  <c:v>2.6644400397885633E-2</c:v>
                </c:pt>
                <c:pt idx="4249">
                  <c:v>2.6654199748345545E-2</c:v>
                </c:pt>
                <c:pt idx="4250">
                  <c:v>2.6663607034445549E-2</c:v>
                </c:pt>
                <c:pt idx="4251">
                  <c:v>2.6671054406512934E-2</c:v>
                </c:pt>
                <c:pt idx="4252">
                  <c:v>2.6676933871599248E-2</c:v>
                </c:pt>
                <c:pt idx="4253">
                  <c:v>2.6684381144417697E-2</c:v>
                </c:pt>
                <c:pt idx="4254">
                  <c:v>2.6694180103102004E-2</c:v>
                </c:pt>
                <c:pt idx="4255">
                  <c:v>2.6703195060287992E-2</c:v>
                </c:pt>
                <c:pt idx="4256">
                  <c:v>2.6711034087433316E-2</c:v>
                </c:pt>
                <c:pt idx="4257">
                  <c:v>2.6720048892683299E-2</c:v>
                </c:pt>
                <c:pt idx="4258">
                  <c:v>2.6729455559344847E-2</c:v>
                </c:pt>
                <c:pt idx="4259">
                  <c:v>2.6738862137521642E-2</c:v>
                </c:pt>
                <c:pt idx="4260">
                  <c:v>2.6747484756454245E-2</c:v>
                </c:pt>
                <c:pt idx="4261">
                  <c:v>2.6754931503881536E-2</c:v>
                </c:pt>
                <c:pt idx="4262">
                  <c:v>2.6761986266081238E-2</c:v>
                </c:pt>
                <c:pt idx="4263">
                  <c:v>2.6770608685626279E-2</c:v>
                </c:pt>
                <c:pt idx="4264">
                  <c:v>2.6779622953841051E-2</c:v>
                </c:pt>
                <c:pt idx="4265">
                  <c:v>2.6788637140799782E-2</c:v>
                </c:pt>
                <c:pt idx="4266">
                  <c:v>2.6797651246503438E-2</c:v>
                </c:pt>
                <c:pt idx="4267">
                  <c:v>2.6806273358536841E-2</c:v>
                </c:pt>
                <c:pt idx="4268">
                  <c:v>2.6812152028664171E-2</c:v>
                </c:pt>
                <c:pt idx="4269">
                  <c:v>2.6819206387199639E-2</c:v>
                </c:pt>
                <c:pt idx="4270">
                  <c:v>2.6829787831696247E-2</c:v>
                </c:pt>
                <c:pt idx="4271">
                  <c:v>2.6841152962182681E-2</c:v>
                </c:pt>
                <c:pt idx="4272">
                  <c:v>2.6851342279702439E-2</c:v>
                </c:pt>
                <c:pt idx="4273">
                  <c:v>2.6859180145608192E-2</c:v>
                </c:pt>
                <c:pt idx="4274">
                  <c:v>2.6863882835664519E-2</c:v>
                </c:pt>
                <c:pt idx="4275">
                  <c:v>2.6868193615455293E-2</c:v>
                </c:pt>
                <c:pt idx="4276">
                  <c:v>2.6873680035585632E-2</c:v>
                </c:pt>
                <c:pt idx="4277">
                  <c:v>2.6880342076705883E-2</c:v>
                </c:pt>
                <c:pt idx="4278">
                  <c:v>2.6889747235670808E-2</c:v>
                </c:pt>
                <c:pt idx="4279">
                  <c:v>2.689915230617955E-2</c:v>
                </c:pt>
                <c:pt idx="4280">
                  <c:v>2.69077735431076E-2</c:v>
                </c:pt>
                <c:pt idx="4281">
                  <c:v>2.6916786574971954E-2</c:v>
                </c:pt>
                <c:pt idx="4282">
                  <c:v>2.692619139117839E-2</c:v>
                </c:pt>
                <c:pt idx="4283">
                  <c:v>2.6935596118935198E-2</c:v>
                </c:pt>
                <c:pt idx="4284">
                  <c:v>2.6943825183167243E-2</c:v>
                </c:pt>
                <c:pt idx="4285">
                  <c:v>2.6951270468645958E-2</c:v>
                </c:pt>
                <c:pt idx="4286">
                  <c:v>2.6959891256264596E-2</c:v>
                </c:pt>
                <c:pt idx="4287">
                  <c:v>2.6968903818404718E-2</c:v>
                </c:pt>
                <c:pt idx="4288">
                  <c:v>2.6975173378944006E-2</c:v>
                </c:pt>
                <c:pt idx="4289">
                  <c:v>2.6980659212171389E-2</c:v>
                </c:pt>
                <c:pt idx="4290">
                  <c:v>2.6989279746440799E-2</c:v>
                </c:pt>
                <c:pt idx="4291">
                  <c:v>2.7001818572720805E-2</c:v>
                </c:pt>
                <c:pt idx="4292">
                  <c:v>2.7015140903376492E-2</c:v>
                </c:pt>
                <c:pt idx="4293">
                  <c:v>2.7026895753623811E-2</c:v>
                </c:pt>
                <c:pt idx="4294">
                  <c:v>2.7034340420646404E-2</c:v>
                </c:pt>
                <c:pt idx="4295">
                  <c:v>2.7039825929303787E-2</c:v>
                </c:pt>
                <c:pt idx="4296">
                  <c:v>2.7047270500066698E-2</c:v>
                </c:pt>
                <c:pt idx="4297">
                  <c:v>2.7056674089181415E-2</c:v>
                </c:pt>
                <c:pt idx="4298">
                  <c:v>2.7066861210935746E-2</c:v>
                </c:pt>
                <c:pt idx="4299">
                  <c:v>2.7075872809058436E-2</c:v>
                </c:pt>
                <c:pt idx="4300">
                  <c:v>2.708370891532871E-2</c:v>
                </c:pt>
                <c:pt idx="4301">
                  <c:v>2.7091544960194686E-2</c:v>
                </c:pt>
                <c:pt idx="4302">
                  <c:v>2.710055633588122E-2</c:v>
                </c:pt>
                <c:pt idx="4303">
                  <c:v>2.7109959423933856E-2</c:v>
                </c:pt>
                <c:pt idx="4304">
                  <c:v>2.7119362423569018E-2</c:v>
                </c:pt>
                <c:pt idx="4305">
                  <c:v>2.7126806402242572E-2</c:v>
                </c:pt>
                <c:pt idx="4306">
                  <c:v>2.7132291403701887E-2</c:v>
                </c:pt>
                <c:pt idx="4307">
                  <c:v>2.7139343504228884E-2</c:v>
                </c:pt>
                <c:pt idx="4308">
                  <c:v>2.7147179113153785E-2</c:v>
                </c:pt>
                <c:pt idx="4309">
                  <c:v>2.715344755608819E-2</c:v>
                </c:pt>
                <c:pt idx="4310">
                  <c:v>2.7158932411423087E-2</c:v>
                </c:pt>
                <c:pt idx="4311">
                  <c:v>2.7166767866859051E-2</c:v>
                </c:pt>
                <c:pt idx="4312">
                  <c:v>2.7176953867141879E-2</c:v>
                </c:pt>
                <c:pt idx="4313">
                  <c:v>2.7186748000338608E-2</c:v>
                </c:pt>
                <c:pt idx="4314">
                  <c:v>2.7194583237830659E-2</c:v>
                </c:pt>
                <c:pt idx="4315">
                  <c:v>2.7201634899084611E-2</c:v>
                </c:pt>
                <c:pt idx="4316">
                  <c:v>2.7210253528644219E-2</c:v>
                </c:pt>
                <c:pt idx="4317">
                  <c:v>2.7219655585265862E-2</c:v>
                </c:pt>
                <c:pt idx="4318">
                  <c:v>2.7230232793302032E-2</c:v>
                </c:pt>
                <c:pt idx="4319">
                  <c:v>2.7241593373616393E-2</c:v>
                </c:pt>
                <c:pt idx="4320">
                  <c:v>2.7251778611759016E-2</c:v>
                </c:pt>
                <c:pt idx="4321">
                  <c:v>2.7259221604798215E-2</c:v>
                </c:pt>
                <c:pt idx="4322">
                  <c:v>2.7265489345442189E-2</c:v>
                </c:pt>
                <c:pt idx="4323">
                  <c:v>2.7272148776832483E-2</c:v>
                </c:pt>
                <c:pt idx="4324">
                  <c:v>2.7278024708877757E-2</c:v>
                </c:pt>
                <c:pt idx="4325">
                  <c:v>2.7282725429655003E-2</c:v>
                </c:pt>
                <c:pt idx="4326">
                  <c:v>2.7288209575967417E-2</c:v>
                </c:pt>
                <c:pt idx="4327">
                  <c:v>2.7295260577033163E-2</c:v>
                </c:pt>
                <c:pt idx="4328">
                  <c:v>2.7303486682107591E-2</c:v>
                </c:pt>
                <c:pt idx="4329">
                  <c:v>2.7312887862190813E-2</c:v>
                </c:pt>
                <c:pt idx="4330">
                  <c:v>2.7323464084141203E-2</c:v>
                </c:pt>
                <c:pt idx="4331">
                  <c:v>2.7332473370168954E-2</c:v>
                </c:pt>
                <c:pt idx="4332">
                  <c:v>2.7337957243663988E-2</c:v>
                </c:pt>
                <c:pt idx="4333">
                  <c:v>2.7343441087086216E-2</c:v>
                </c:pt>
                <c:pt idx="4334">
                  <c:v>2.7353233589828694E-2</c:v>
                </c:pt>
                <c:pt idx="4335">
                  <c:v>2.7364984466541949E-2</c:v>
                </c:pt>
                <c:pt idx="4336">
                  <c:v>2.7374385068493982E-2</c:v>
                </c:pt>
                <c:pt idx="4337">
                  <c:v>2.7382218835948699E-2</c:v>
                </c:pt>
                <c:pt idx="4338">
                  <c:v>2.739005254203581E-2</c:v>
                </c:pt>
                <c:pt idx="4339">
                  <c:v>2.7398277867381807E-2</c:v>
                </c:pt>
                <c:pt idx="4340">
                  <c:v>2.7405719770111848E-2</c:v>
                </c:pt>
                <c:pt idx="4341">
                  <c:v>2.7413161617460362E-2</c:v>
                </c:pt>
                <c:pt idx="4342">
                  <c:v>2.7423736778952018E-2</c:v>
                </c:pt>
                <c:pt idx="4343">
                  <c:v>2.7435878493123313E-2</c:v>
                </c:pt>
                <c:pt idx="4344">
                  <c:v>2.7446453414384286E-2</c:v>
                </c:pt>
                <c:pt idx="4345">
                  <c:v>2.745428661729496E-2</c:v>
                </c:pt>
                <c:pt idx="4346">
                  <c:v>2.74625114143137E-2</c:v>
                </c:pt>
                <c:pt idx="4347">
                  <c:v>2.7471911099502692E-2</c:v>
                </c:pt>
                <c:pt idx="4348">
                  <c:v>2.7482093992086648E-2</c:v>
                </c:pt>
                <c:pt idx="4349">
                  <c:v>2.7490318560399771E-2</c:v>
                </c:pt>
                <c:pt idx="4350">
                  <c:v>2.7496976494728535E-2</c:v>
                </c:pt>
                <c:pt idx="4351">
                  <c:v>2.7502459466185826E-2</c:v>
                </c:pt>
                <c:pt idx="4352">
                  <c:v>2.7508725682468198E-2</c:v>
                </c:pt>
                <c:pt idx="4353">
                  <c:v>2.7515775128851758E-2</c:v>
                </c:pt>
                <c:pt idx="4354">
                  <c:v>2.7522824525540911E-2</c:v>
                </c:pt>
                <c:pt idx="4355">
                  <c:v>2.752909061421311E-2</c:v>
                </c:pt>
                <c:pt idx="4356">
                  <c:v>2.7534573409592731E-2</c:v>
                </c:pt>
                <c:pt idx="4357">
                  <c:v>2.7542014298097661E-2</c:v>
                </c:pt>
                <c:pt idx="4358">
                  <c:v>2.7551804856514001E-2</c:v>
                </c:pt>
                <c:pt idx="4359">
                  <c:v>2.7561986935584839E-2</c:v>
                </c:pt>
                <c:pt idx="4360">
                  <c:v>2.7571385685786199E-2</c:v>
                </c:pt>
                <c:pt idx="4361">
                  <c:v>2.7580001129203485E-2</c:v>
                </c:pt>
                <c:pt idx="4362">
                  <c:v>2.7586658466460596E-2</c:v>
                </c:pt>
                <c:pt idx="4363">
                  <c:v>2.7593315759397646E-2</c:v>
                </c:pt>
                <c:pt idx="4364">
                  <c:v>2.7603497415812393E-2</c:v>
                </c:pt>
                <c:pt idx="4365">
                  <c:v>2.7613678968561817E-2</c:v>
                </c:pt>
                <c:pt idx="4366">
                  <c:v>2.7623860417648499E-2</c:v>
                </c:pt>
                <c:pt idx="4367">
                  <c:v>2.7634433351212601E-2</c:v>
                </c:pt>
                <c:pt idx="4368">
                  <c:v>2.764265666670079E-2</c:v>
                </c:pt>
                <c:pt idx="4369">
                  <c:v>2.7650488332868303E-2</c:v>
                </c:pt>
                <c:pt idx="4370">
                  <c:v>2.765871151633268E-2</c:v>
                </c:pt>
                <c:pt idx="4371">
                  <c:v>2.7668109357492043E-2</c:v>
                </c:pt>
                <c:pt idx="4372">
                  <c:v>2.7678290252416433E-2</c:v>
                </c:pt>
                <c:pt idx="4373">
                  <c:v>2.7687687909580611E-2</c:v>
                </c:pt>
                <c:pt idx="4374">
                  <c:v>2.7695519223087592E-2</c:v>
                </c:pt>
                <c:pt idx="4375">
                  <c:v>2.7704133597110412E-2</c:v>
                </c:pt>
                <c:pt idx="4376">
                  <c:v>2.7713531011411982E-2</c:v>
                </c:pt>
                <c:pt idx="4377">
                  <c:v>2.7721362122537178E-2</c:v>
                </c:pt>
                <c:pt idx="4378">
                  <c:v>2.7728801621302871E-2</c:v>
                </c:pt>
                <c:pt idx="4379">
                  <c:v>2.7738198803792746E-2</c:v>
                </c:pt>
                <c:pt idx="4380">
                  <c:v>2.7747595897976207E-2</c:v>
                </c:pt>
                <c:pt idx="4381">
                  <c:v>2.7755035201579299E-2</c:v>
                </c:pt>
                <c:pt idx="4382">
                  <c:v>2.7762474449839314E-2</c:v>
                </c:pt>
                <c:pt idx="4383">
                  <c:v>2.7770696712476894E-2</c:v>
                </c:pt>
                <c:pt idx="4384">
                  <c:v>2.778126809367281E-2</c:v>
                </c:pt>
                <c:pt idx="4385">
                  <c:v>2.779301394171145E-2</c:v>
                </c:pt>
                <c:pt idx="4386">
                  <c:v>2.7804368130340412E-2</c:v>
                </c:pt>
                <c:pt idx="4387">
                  <c:v>2.7814156120515656E-2</c:v>
                </c:pt>
                <c:pt idx="4388">
                  <c:v>2.782198644367697E-2</c:v>
                </c:pt>
                <c:pt idx="4389">
                  <c:v>2.7828642170156452E-2</c:v>
                </c:pt>
                <c:pt idx="4390">
                  <c:v>2.7836863888765918E-2</c:v>
                </c:pt>
                <c:pt idx="4391">
                  <c:v>2.7846651560879718E-2</c:v>
                </c:pt>
              </c:numCache>
            </c:numRef>
          </c:xVal>
          <c:yVal>
            <c:numRef>
              <c:f>Sheet1!$C$3:$C$5190</c:f>
              <c:numCache>
                <c:formatCode>General</c:formatCode>
                <c:ptCount val="5188"/>
                <c:pt idx="0">
                  <c:v>10273188.36683522</c:v>
                </c:pt>
                <c:pt idx="1">
                  <c:v>9790575.0627366249</c:v>
                </c:pt>
                <c:pt idx="2">
                  <c:v>9790563.2388870548</c:v>
                </c:pt>
                <c:pt idx="3">
                  <c:v>9790535.649849223</c:v>
                </c:pt>
                <c:pt idx="4">
                  <c:v>9790484.4128584359</c:v>
                </c:pt>
                <c:pt idx="5">
                  <c:v>9790437.1169366017</c:v>
                </c:pt>
                <c:pt idx="6">
                  <c:v>9790413.4688900281</c:v>
                </c:pt>
                <c:pt idx="7">
                  <c:v>9790405.5861951299</c:v>
                </c:pt>
                <c:pt idx="8">
                  <c:v>9859364.0117156208</c:v>
                </c:pt>
                <c:pt idx="9">
                  <c:v>9859379.8881037049</c:v>
                </c:pt>
                <c:pt idx="10">
                  <c:v>9859395.7644662075</c:v>
                </c:pt>
                <c:pt idx="11">
                  <c:v>9928354.5785165783</c:v>
                </c:pt>
                <c:pt idx="12">
                  <c:v>9928374.5626888014</c:v>
                </c:pt>
                <c:pt idx="13">
                  <c:v>9928386.5531728081</c:v>
                </c:pt>
                <c:pt idx="14">
                  <c:v>9997325.632848395</c:v>
                </c:pt>
                <c:pt idx="15">
                  <c:v>9997309.5344971735</c:v>
                </c:pt>
                <c:pt idx="16">
                  <c:v>10066268.653837247</c:v>
                </c:pt>
                <c:pt idx="17">
                  <c:v>10066301.072520657</c:v>
                </c:pt>
                <c:pt idx="18">
                  <c:v>10135276.900692483</c:v>
                </c:pt>
                <c:pt idx="19">
                  <c:v>10135289.140904317</c:v>
                </c:pt>
                <c:pt idx="20">
                  <c:v>10135293.220971659</c:v>
                </c:pt>
                <c:pt idx="21">
                  <c:v>10135285.060835352</c:v>
                </c:pt>
                <c:pt idx="22">
                  <c:v>10135285.060835352</c:v>
                </c:pt>
                <c:pt idx="23">
                  <c:v>10066357.80496541</c:v>
                </c:pt>
                <c:pt idx="24">
                  <c:v>10066378.066475324</c:v>
                </c:pt>
                <c:pt idx="25">
                  <c:v>10066398.327944474</c:v>
                </c:pt>
                <c:pt idx="26">
                  <c:v>10135370.7419389</c:v>
                </c:pt>
                <c:pt idx="27">
                  <c:v>10204343.488938328</c:v>
                </c:pt>
                <c:pt idx="28">
                  <c:v>10273304.162355987</c:v>
                </c:pt>
                <c:pt idx="29">
                  <c:v>10342252.512438903</c:v>
                </c:pt>
                <c:pt idx="30">
                  <c:v>10342256.675724322</c:v>
                </c:pt>
                <c:pt idx="31">
                  <c:v>10411209.244601442</c:v>
                </c:pt>
                <c:pt idx="32">
                  <c:v>10411188.289389778</c:v>
                </c:pt>
                <c:pt idx="33">
                  <c:v>10411158.952022588</c:v>
                </c:pt>
                <c:pt idx="34">
                  <c:v>10480094.368103765</c:v>
                </c:pt>
                <c:pt idx="35">
                  <c:v>10549033.864215795</c:v>
                </c:pt>
                <c:pt idx="36">
                  <c:v>10617981.797968822</c:v>
                </c:pt>
                <c:pt idx="37">
                  <c:v>10686934.033809442</c:v>
                </c:pt>
                <c:pt idx="38">
                  <c:v>10686925.429632574</c:v>
                </c:pt>
                <c:pt idx="39">
                  <c:v>10755869.005783761</c:v>
                </c:pt>
                <c:pt idx="40">
                  <c:v>10824838.672017824</c:v>
                </c:pt>
                <c:pt idx="41">
                  <c:v>10893808.615761803</c:v>
                </c:pt>
                <c:pt idx="42">
                  <c:v>10893813.001101458</c:v>
                </c:pt>
                <c:pt idx="43">
                  <c:v>10962756.771557763</c:v>
                </c:pt>
                <c:pt idx="44">
                  <c:v>11031704.92735373</c:v>
                </c:pt>
                <c:pt idx="45">
                  <c:v>11100670.957561281</c:v>
                </c:pt>
                <c:pt idx="46">
                  <c:v>11169646.202473324</c:v>
                </c:pt>
                <c:pt idx="47">
                  <c:v>11238630.82855504</c:v>
                </c:pt>
                <c:pt idx="48">
                  <c:v>11307606.794948822</c:v>
                </c:pt>
                <c:pt idx="49">
                  <c:v>11376546.457698492</c:v>
                </c:pt>
                <c:pt idx="50">
                  <c:v>11445462.972667292</c:v>
                </c:pt>
                <c:pt idx="51">
                  <c:v>11514383.734095626</c:v>
                </c:pt>
                <c:pt idx="52">
                  <c:v>11652261.782739054</c:v>
                </c:pt>
                <c:pt idx="53">
                  <c:v>11721181.766908009</c:v>
                </c:pt>
                <c:pt idx="54">
                  <c:v>11859054.153380563</c:v>
                </c:pt>
                <c:pt idx="55">
                  <c:v>11927997.340961507</c:v>
                </c:pt>
                <c:pt idx="56">
                  <c:v>11996959.790779</c:v>
                </c:pt>
                <c:pt idx="57">
                  <c:v>12065917.549927261</c:v>
                </c:pt>
                <c:pt idx="58">
                  <c:v>12134875.420089098</c:v>
                </c:pt>
                <c:pt idx="59">
                  <c:v>12272776.672126953</c:v>
                </c:pt>
                <c:pt idx="60">
                  <c:v>12479621.222780786</c:v>
                </c:pt>
                <c:pt idx="61">
                  <c:v>12617517.589883342</c:v>
                </c:pt>
                <c:pt idx="62">
                  <c:v>12755403.687517529</c:v>
                </c:pt>
                <c:pt idx="63">
                  <c:v>12893273.992338181</c:v>
                </c:pt>
                <c:pt idx="64">
                  <c:v>13031117.51307903</c:v>
                </c:pt>
                <c:pt idx="65">
                  <c:v>13168949.320741337</c:v>
                </c:pt>
                <c:pt idx="66">
                  <c:v>13306785.152687864</c:v>
                </c:pt>
                <c:pt idx="67">
                  <c:v>13444636.000299351</c:v>
                </c:pt>
                <c:pt idx="68">
                  <c:v>13513544.770509927</c:v>
                </c:pt>
                <c:pt idx="69">
                  <c:v>13582453.152030276</c:v>
                </c:pt>
                <c:pt idx="70">
                  <c:v>13720274.272467978</c:v>
                </c:pt>
                <c:pt idx="71">
                  <c:v>13789137.105648197</c:v>
                </c:pt>
                <c:pt idx="72">
                  <c:v>13926966.802037736</c:v>
                </c:pt>
                <c:pt idx="73">
                  <c:v>13995884.009433709</c:v>
                </c:pt>
                <c:pt idx="74">
                  <c:v>14133774.49228527</c:v>
                </c:pt>
                <c:pt idx="75">
                  <c:v>14202714.015872337</c:v>
                </c:pt>
                <c:pt idx="76">
                  <c:v>14340569.803051749</c:v>
                </c:pt>
                <c:pt idx="77">
                  <c:v>14478401.608394774</c:v>
                </c:pt>
                <c:pt idx="78">
                  <c:v>14616232.303235838</c:v>
                </c:pt>
                <c:pt idx="79">
                  <c:v>14754067.827545023</c:v>
                </c:pt>
                <c:pt idx="80">
                  <c:v>14822970.295543442</c:v>
                </c:pt>
                <c:pt idx="81">
                  <c:v>14822952.392284676</c:v>
                </c:pt>
                <c:pt idx="82">
                  <c:v>14960846.344784554</c:v>
                </c:pt>
                <c:pt idx="83">
                  <c:v>15098764.723409059</c:v>
                </c:pt>
                <c:pt idx="84">
                  <c:v>15236652.985723311</c:v>
                </c:pt>
                <c:pt idx="85">
                  <c:v>15305535.496349461</c:v>
                </c:pt>
                <c:pt idx="86">
                  <c:v>15374398.882032884</c:v>
                </c:pt>
                <c:pt idx="87">
                  <c:v>15443286.416166753</c:v>
                </c:pt>
                <c:pt idx="88">
                  <c:v>15581147.809408119</c:v>
                </c:pt>
                <c:pt idx="89">
                  <c:v>15719008.758491583</c:v>
                </c:pt>
                <c:pt idx="90">
                  <c:v>15787932.710025752</c:v>
                </c:pt>
                <c:pt idx="91">
                  <c:v>15856862.879205527</c:v>
                </c:pt>
                <c:pt idx="92">
                  <c:v>15925792.937345229</c:v>
                </c:pt>
                <c:pt idx="93">
                  <c:v>16063659.188002493</c:v>
                </c:pt>
                <c:pt idx="94">
                  <c:v>16132569.454992384</c:v>
                </c:pt>
                <c:pt idx="95">
                  <c:v>16201499.013444936</c:v>
                </c:pt>
                <c:pt idx="96">
                  <c:v>16201512.059500881</c:v>
                </c:pt>
                <c:pt idx="97">
                  <c:v>16270448.113225183</c:v>
                </c:pt>
                <c:pt idx="98">
                  <c:v>16339384.111431709</c:v>
                </c:pt>
                <c:pt idx="99">
                  <c:v>16408353.085617142</c:v>
                </c:pt>
                <c:pt idx="100">
                  <c:v>16477328.915858474</c:v>
                </c:pt>
                <c:pt idx="101">
                  <c:v>16615247.961206149</c:v>
                </c:pt>
                <c:pt idx="102">
                  <c:v>16615281.408864258</c:v>
                </c:pt>
                <c:pt idx="103">
                  <c:v>16684224.485249596</c:v>
                </c:pt>
                <c:pt idx="104">
                  <c:v>16753133.836402873</c:v>
                </c:pt>
                <c:pt idx="105">
                  <c:v>16822056.455557123</c:v>
                </c:pt>
                <c:pt idx="106">
                  <c:v>16890972.107556291</c:v>
                </c:pt>
                <c:pt idx="107">
                  <c:v>16959873.880734727</c:v>
                </c:pt>
                <c:pt idx="108">
                  <c:v>17097710.847034443</c:v>
                </c:pt>
                <c:pt idx="109">
                  <c:v>17166653.229482163</c:v>
                </c:pt>
                <c:pt idx="110">
                  <c:v>17235602.551339503</c:v>
                </c:pt>
                <c:pt idx="111">
                  <c:v>17373452.397097576</c:v>
                </c:pt>
                <c:pt idx="112">
                  <c:v>17442310.395967994</c:v>
                </c:pt>
                <c:pt idx="113">
                  <c:v>17511160.677721038</c:v>
                </c:pt>
                <c:pt idx="114">
                  <c:v>17511083.121786349</c:v>
                </c:pt>
                <c:pt idx="115">
                  <c:v>17579946.532301493</c:v>
                </c:pt>
                <c:pt idx="116">
                  <c:v>17579882.827084959</c:v>
                </c:pt>
                <c:pt idx="117">
                  <c:v>17648802.225655429</c:v>
                </c:pt>
                <c:pt idx="118">
                  <c:v>17648795.119516931</c:v>
                </c:pt>
                <c:pt idx="119">
                  <c:v>17717700.055924959</c:v>
                </c:pt>
                <c:pt idx="120">
                  <c:v>17786561.744511977</c:v>
                </c:pt>
                <c:pt idx="121">
                  <c:v>17855408.443070058</c:v>
                </c:pt>
                <c:pt idx="122">
                  <c:v>17855307.789800499</c:v>
                </c:pt>
                <c:pt idx="123">
                  <c:v>17924160.594326872</c:v>
                </c:pt>
                <c:pt idx="124">
                  <c:v>17993048.957818914</c:v>
                </c:pt>
                <c:pt idx="125">
                  <c:v>17993019.977345116</c:v>
                </c:pt>
                <c:pt idx="126">
                  <c:v>18061907.840949267</c:v>
                </c:pt>
                <c:pt idx="127">
                  <c:v>18061871.476393264</c:v>
                </c:pt>
                <c:pt idx="128">
                  <c:v>18061864.203473259</c:v>
                </c:pt>
                <c:pt idx="129">
                  <c:v>18130802.616463631</c:v>
                </c:pt>
                <c:pt idx="130">
                  <c:v>18130817.217819136</c:v>
                </c:pt>
                <c:pt idx="131">
                  <c:v>18130868.322470814</c:v>
                </c:pt>
                <c:pt idx="132">
                  <c:v>18130912.126343329</c:v>
                </c:pt>
                <c:pt idx="133">
                  <c:v>18199872.940894812</c:v>
                </c:pt>
                <c:pt idx="134">
                  <c:v>18199872.940894812</c:v>
                </c:pt>
                <c:pt idx="135">
                  <c:v>18199858.284115262</c:v>
                </c:pt>
                <c:pt idx="136">
                  <c:v>18268775.072783381</c:v>
                </c:pt>
                <c:pt idx="137">
                  <c:v>18337699.078797441</c:v>
                </c:pt>
                <c:pt idx="138">
                  <c:v>18337713.84664293</c:v>
                </c:pt>
                <c:pt idx="139">
                  <c:v>18406674.855525665</c:v>
                </c:pt>
                <c:pt idx="140">
                  <c:v>18475636.030935921</c:v>
                </c:pt>
                <c:pt idx="141">
                  <c:v>18544574.971349847</c:v>
                </c:pt>
                <c:pt idx="142">
                  <c:v>18544567.504169352</c:v>
                </c:pt>
                <c:pt idx="143">
                  <c:v>18613528.901633844</c:v>
                </c:pt>
                <c:pt idx="144">
                  <c:v>18544649.642989781</c:v>
                </c:pt>
                <c:pt idx="145">
                  <c:v>18613641.32527465</c:v>
                </c:pt>
                <c:pt idx="146">
                  <c:v>18613663.809921354</c:v>
                </c:pt>
                <c:pt idx="147">
                  <c:v>18682573.21494339</c:v>
                </c:pt>
                <c:pt idx="148">
                  <c:v>18751452.196143325</c:v>
                </c:pt>
                <c:pt idx="149">
                  <c:v>18820353.467637312</c:v>
                </c:pt>
                <c:pt idx="150">
                  <c:v>18820353.467637312</c:v>
                </c:pt>
                <c:pt idx="151">
                  <c:v>18820315.576569252</c:v>
                </c:pt>
                <c:pt idx="152">
                  <c:v>18820270.107186869</c:v>
                </c:pt>
                <c:pt idx="153">
                  <c:v>18889208.82552819</c:v>
                </c:pt>
                <c:pt idx="154">
                  <c:v>18889269.673419546</c:v>
                </c:pt>
                <c:pt idx="155">
                  <c:v>18889345.733008172</c:v>
                </c:pt>
                <c:pt idx="156">
                  <c:v>18889383.762687642</c:v>
                </c:pt>
                <c:pt idx="157">
                  <c:v>18958300.218410641</c:v>
                </c:pt>
                <c:pt idx="158">
                  <c:v>18958239.148741722</c:v>
                </c:pt>
                <c:pt idx="159">
                  <c:v>18958208.613833502</c:v>
                </c:pt>
                <c:pt idx="160">
                  <c:v>18958216.24756515</c:v>
                </c:pt>
                <c:pt idx="161">
                  <c:v>18958216.24756515</c:v>
                </c:pt>
                <c:pt idx="162">
                  <c:v>18958185.712620068</c:v>
                </c:pt>
                <c:pt idx="163">
                  <c:v>18958124.642582357</c:v>
                </c:pt>
                <c:pt idx="164">
                  <c:v>19027017.308433775</c:v>
                </c:pt>
                <c:pt idx="165">
                  <c:v>19027001.985338237</c:v>
                </c:pt>
                <c:pt idx="166">
                  <c:v>18958101.741267446</c:v>
                </c:pt>
                <c:pt idx="167">
                  <c:v>18889216.431525331</c:v>
                </c:pt>
                <c:pt idx="168">
                  <c:v>18889231.643510416</c:v>
                </c:pt>
                <c:pt idx="169">
                  <c:v>18889246.855483264</c:v>
                </c:pt>
                <c:pt idx="170">
                  <c:v>18889246.855483264</c:v>
                </c:pt>
                <c:pt idx="171">
                  <c:v>18958170.445129074</c:v>
                </c:pt>
                <c:pt idx="172">
                  <c:v>18958139.91011022</c:v>
                </c:pt>
                <c:pt idx="173">
                  <c:v>18958124.642582357</c:v>
                </c:pt>
                <c:pt idx="174">
                  <c:v>18958162.811378971</c:v>
                </c:pt>
                <c:pt idx="175">
                  <c:v>18889254.461465061</c:v>
                </c:pt>
                <c:pt idx="176">
                  <c:v>18889246.855483264</c:v>
                </c:pt>
                <c:pt idx="177">
                  <c:v>18889224.03751941</c:v>
                </c:pt>
                <c:pt idx="178">
                  <c:v>18889231.643510416</c:v>
                </c:pt>
                <c:pt idx="179">
                  <c:v>18889269.673419546</c:v>
                </c:pt>
                <c:pt idx="180">
                  <c:v>18820345.889429804</c:v>
                </c:pt>
                <c:pt idx="181">
                  <c:v>18820353.467637312</c:v>
                </c:pt>
                <c:pt idx="182">
                  <c:v>18820353.467637312</c:v>
                </c:pt>
                <c:pt idx="183">
                  <c:v>18820361.045841746</c:v>
                </c:pt>
                <c:pt idx="184">
                  <c:v>18820383.780436866</c:v>
                </c:pt>
                <c:pt idx="185">
                  <c:v>18889322.915163744</c:v>
                </c:pt>
                <c:pt idx="186">
                  <c:v>18958231.515019279</c:v>
                </c:pt>
                <c:pt idx="187">
                  <c:v>19027155.215738118</c:v>
                </c:pt>
                <c:pt idx="188">
                  <c:v>19027170.538710255</c:v>
                </c:pt>
                <c:pt idx="189">
                  <c:v>19096117.251641631</c:v>
                </c:pt>
                <c:pt idx="190">
                  <c:v>19096109.56240122</c:v>
                </c:pt>
                <c:pt idx="191">
                  <c:v>19027132.231256805</c:v>
                </c:pt>
                <c:pt idx="192">
                  <c:v>19027070.939170893</c:v>
                </c:pt>
                <c:pt idx="193">
                  <c:v>19027001.985338237</c:v>
                </c:pt>
                <c:pt idx="194">
                  <c:v>19026956.015977696</c:v>
                </c:pt>
                <c:pt idx="195">
                  <c:v>19026963.677545507</c:v>
                </c:pt>
                <c:pt idx="196">
                  <c:v>19027001.985338237</c:v>
                </c:pt>
                <c:pt idx="197">
                  <c:v>19027024.96997688</c:v>
                </c:pt>
                <c:pt idx="198">
                  <c:v>18958048.304758567</c:v>
                </c:pt>
                <c:pt idx="199">
                  <c:v>18889079.523108296</c:v>
                </c:pt>
                <c:pt idx="200">
                  <c:v>18820171.589814845</c:v>
                </c:pt>
                <c:pt idx="201">
                  <c:v>18820239.794204235</c:v>
                </c:pt>
                <c:pt idx="202">
                  <c:v>18889208.82552819</c:v>
                </c:pt>
                <c:pt idx="203">
                  <c:v>18958139.91011022</c:v>
                </c:pt>
                <c:pt idx="204">
                  <c:v>18958124.642582357</c:v>
                </c:pt>
                <c:pt idx="205">
                  <c:v>18958117.008813776</c:v>
                </c:pt>
                <c:pt idx="206">
                  <c:v>19027063.27764627</c:v>
                </c:pt>
                <c:pt idx="207">
                  <c:v>19027070.939170893</c:v>
                </c:pt>
                <c:pt idx="208">
                  <c:v>19027055.616118565</c:v>
                </c:pt>
                <c:pt idx="209">
                  <c:v>19027032.631516963</c:v>
                </c:pt>
                <c:pt idx="210">
                  <c:v>19027040.293053903</c:v>
                </c:pt>
                <c:pt idx="211">
                  <c:v>19027055.616118565</c:v>
                </c:pt>
                <c:pt idx="212">
                  <c:v>19027040.293053903</c:v>
                </c:pt>
                <c:pt idx="213">
                  <c:v>19095955.776942592</c:v>
                </c:pt>
                <c:pt idx="214">
                  <c:v>19095932.70901699</c:v>
                </c:pt>
                <c:pt idx="215">
                  <c:v>19026979.000671841</c:v>
                </c:pt>
                <c:pt idx="216">
                  <c:v>19027024.96997688</c:v>
                </c:pt>
                <c:pt idx="217">
                  <c:v>19027070.939170893</c:v>
                </c:pt>
                <c:pt idx="218">
                  <c:v>19027078.600692417</c:v>
                </c:pt>
                <c:pt idx="219">
                  <c:v>19027063.27764627</c:v>
                </c:pt>
                <c:pt idx="220">
                  <c:v>19027047.95458778</c:v>
                </c:pt>
                <c:pt idx="221">
                  <c:v>19027063.27764627</c:v>
                </c:pt>
                <c:pt idx="222">
                  <c:v>19027093.923726249</c:v>
                </c:pt>
                <c:pt idx="223">
                  <c:v>18958178.078876108</c:v>
                </c:pt>
                <c:pt idx="224">
                  <c:v>18958216.24756515</c:v>
                </c:pt>
                <c:pt idx="225">
                  <c:v>18889292.491328292</c:v>
                </c:pt>
                <c:pt idx="226">
                  <c:v>18889239.249498356</c:v>
                </c:pt>
                <c:pt idx="227">
                  <c:v>18889178.401509013</c:v>
                </c:pt>
                <c:pt idx="228">
                  <c:v>18889170.795496546</c:v>
                </c:pt>
                <c:pt idx="229">
                  <c:v>18958117.008813776</c:v>
                </c:pt>
                <c:pt idx="230">
                  <c:v>18958101.741267446</c:v>
                </c:pt>
                <c:pt idx="231">
                  <c:v>18958117.008813776</c:v>
                </c:pt>
                <c:pt idx="232">
                  <c:v>18889246.855483264</c:v>
                </c:pt>
                <c:pt idx="233">
                  <c:v>18889315.309209477</c:v>
                </c:pt>
                <c:pt idx="234">
                  <c:v>18958277.317307867</c:v>
                </c:pt>
                <c:pt idx="235">
                  <c:v>18958300.218410641</c:v>
                </c:pt>
                <c:pt idx="236">
                  <c:v>19027254.814836401</c:v>
                </c:pt>
                <c:pt idx="237">
                  <c:v>19027270.137728345</c:v>
                </c:pt>
                <c:pt idx="238">
                  <c:v>19027262.4762839</c:v>
                </c:pt>
                <c:pt idx="239">
                  <c:v>18958284.951011829</c:v>
                </c:pt>
                <c:pt idx="240">
                  <c:v>18958216.24756515</c:v>
                </c:pt>
                <c:pt idx="241">
                  <c:v>18958139.91011022</c:v>
                </c:pt>
                <c:pt idx="242">
                  <c:v>19027009.646887556</c:v>
                </c:pt>
                <c:pt idx="243">
                  <c:v>19027009.646887556</c:v>
                </c:pt>
                <c:pt idx="244">
                  <c:v>19027055.616118565</c:v>
                </c:pt>
                <c:pt idx="245">
                  <c:v>19027063.27764627</c:v>
                </c:pt>
                <c:pt idx="246">
                  <c:v>18958101.741267446</c:v>
                </c:pt>
                <c:pt idx="247">
                  <c:v>18958094.10748972</c:v>
                </c:pt>
                <c:pt idx="248">
                  <c:v>18958117.008813776</c:v>
                </c:pt>
                <c:pt idx="249">
                  <c:v>18958139.91011022</c:v>
                </c:pt>
                <c:pt idx="250">
                  <c:v>18958162.811378971</c:v>
                </c:pt>
                <c:pt idx="251">
                  <c:v>18958178.078876108</c:v>
                </c:pt>
                <c:pt idx="252">
                  <c:v>18958185.712620068</c:v>
                </c:pt>
                <c:pt idx="253">
                  <c:v>18958147.54386951</c:v>
                </c:pt>
                <c:pt idx="254">
                  <c:v>18958101.741267446</c:v>
                </c:pt>
                <c:pt idx="255">
                  <c:v>18958078.83992498</c:v>
                </c:pt>
                <c:pt idx="256">
                  <c:v>19027055.616118565</c:v>
                </c:pt>
                <c:pt idx="257">
                  <c:v>19027086.262210876</c:v>
                </c:pt>
                <c:pt idx="258">
                  <c:v>19027078.600692417</c:v>
                </c:pt>
                <c:pt idx="259">
                  <c:v>18958086.473708849</c:v>
                </c:pt>
                <c:pt idx="260">
                  <c:v>18958048.304758567</c:v>
                </c:pt>
                <c:pt idx="261">
                  <c:v>18958078.83992498</c:v>
                </c:pt>
                <c:pt idx="262">
                  <c:v>19027055.616118565</c:v>
                </c:pt>
                <c:pt idx="263">
                  <c:v>19027086.262210876</c:v>
                </c:pt>
                <c:pt idx="264">
                  <c:v>19027109.246747717</c:v>
                </c:pt>
                <c:pt idx="265">
                  <c:v>19027124.569756869</c:v>
                </c:pt>
                <c:pt idx="266">
                  <c:v>19096071.116152693</c:v>
                </c:pt>
                <c:pt idx="267">
                  <c:v>19096078.805408552</c:v>
                </c:pt>
                <c:pt idx="268">
                  <c:v>19096071.116152693</c:v>
                </c:pt>
                <c:pt idx="269">
                  <c:v>19027132.231256805</c:v>
                </c:pt>
                <c:pt idx="270">
                  <c:v>19096086.494661376</c:v>
                </c:pt>
                <c:pt idx="271">
                  <c:v>19096094.18391107</c:v>
                </c:pt>
                <c:pt idx="272">
                  <c:v>19096094.18391107</c:v>
                </c:pt>
                <c:pt idx="273">
                  <c:v>19165048.586092215</c:v>
                </c:pt>
                <c:pt idx="274">
                  <c:v>19234010.844049066</c:v>
                </c:pt>
                <c:pt idx="275">
                  <c:v>19302934.405991543</c:v>
                </c:pt>
                <c:pt idx="276">
                  <c:v>19371850.056602951</c:v>
                </c:pt>
                <c:pt idx="277">
                  <c:v>19440757.712577667</c:v>
                </c:pt>
                <c:pt idx="278">
                  <c:v>19509688.713897947</c:v>
                </c:pt>
                <c:pt idx="279">
                  <c:v>19509696.569714446</c:v>
                </c:pt>
                <c:pt idx="280">
                  <c:v>19509704.425527811</c:v>
                </c:pt>
                <c:pt idx="281">
                  <c:v>19509743.704547111</c:v>
                </c:pt>
                <c:pt idx="282">
                  <c:v>19509790.83926589</c:v>
                </c:pt>
                <c:pt idx="283">
                  <c:v>19509830.118111257</c:v>
                </c:pt>
                <c:pt idx="284">
                  <c:v>19509837.973870784</c:v>
                </c:pt>
                <c:pt idx="285">
                  <c:v>19578769.44715048</c:v>
                </c:pt>
                <c:pt idx="286">
                  <c:v>19578785.214184247</c:v>
                </c:pt>
                <c:pt idx="287">
                  <c:v>19578824.631712981</c:v>
                </c:pt>
                <c:pt idx="288">
                  <c:v>19578864.049162388</c:v>
                </c:pt>
                <c:pt idx="289">
                  <c:v>19647827.445015028</c:v>
                </c:pt>
                <c:pt idx="290">
                  <c:v>19716783.068409432</c:v>
                </c:pt>
                <c:pt idx="291">
                  <c:v>19716783.068409432</c:v>
                </c:pt>
                <c:pt idx="292">
                  <c:v>19716759.251444716</c:v>
                </c:pt>
                <c:pt idx="293">
                  <c:v>19716735.434451241</c:v>
                </c:pt>
                <c:pt idx="294">
                  <c:v>19785659.135308281</c:v>
                </c:pt>
                <c:pt idx="295">
                  <c:v>19854550.746959649</c:v>
                </c:pt>
                <c:pt idx="296">
                  <c:v>19854470.801339995</c:v>
                </c:pt>
                <c:pt idx="297">
                  <c:v>19923377.846692987</c:v>
                </c:pt>
                <c:pt idx="298">
                  <c:v>19992308.820273399</c:v>
                </c:pt>
                <c:pt idx="299">
                  <c:v>19923337.734902959</c:v>
                </c:pt>
                <c:pt idx="300">
                  <c:v>19854390.85539845</c:v>
                </c:pt>
                <c:pt idx="301">
                  <c:v>19923337.734902959</c:v>
                </c:pt>
                <c:pt idx="302">
                  <c:v>19923361.801986665</c:v>
                </c:pt>
                <c:pt idx="303">
                  <c:v>19923417.958402261</c:v>
                </c:pt>
                <c:pt idx="304">
                  <c:v>19923450.047711521</c:v>
                </c:pt>
                <c:pt idx="305">
                  <c:v>19923442.025389068</c:v>
                </c:pt>
                <c:pt idx="306">
                  <c:v>19923401.913728241</c:v>
                </c:pt>
                <c:pt idx="307">
                  <c:v>19923329.712535281</c:v>
                </c:pt>
                <c:pt idx="308">
                  <c:v>19923257.511080675</c:v>
                </c:pt>
                <c:pt idx="309">
                  <c:v>19992171.967898212</c:v>
                </c:pt>
                <c:pt idx="310">
                  <c:v>19992180.018063884</c:v>
                </c:pt>
                <c:pt idx="311">
                  <c:v>20061142.803605303</c:v>
                </c:pt>
                <c:pt idx="312">
                  <c:v>19992260.519542079</c:v>
                </c:pt>
                <c:pt idx="313">
                  <c:v>19992341.020696156</c:v>
                </c:pt>
                <c:pt idx="314">
                  <c:v>19992413.471457716</c:v>
                </c:pt>
                <c:pt idx="315">
                  <c:v>19992477.871914282</c:v>
                </c:pt>
                <c:pt idx="316">
                  <c:v>20061473.995323416</c:v>
                </c:pt>
                <c:pt idx="317">
                  <c:v>20061490.150877144</c:v>
                </c:pt>
                <c:pt idx="318">
                  <c:v>20061473.995323416</c:v>
                </c:pt>
                <c:pt idx="319">
                  <c:v>19992510.07206478</c:v>
                </c:pt>
                <c:pt idx="320">
                  <c:v>20061425.528584227</c:v>
                </c:pt>
                <c:pt idx="321">
                  <c:v>20061377.061727908</c:v>
                </c:pt>
                <c:pt idx="322">
                  <c:v>20061304.36122394</c:v>
                </c:pt>
                <c:pt idx="323">
                  <c:v>20130186.812137395</c:v>
                </c:pt>
                <c:pt idx="324">
                  <c:v>20130178.706505556</c:v>
                </c:pt>
                <c:pt idx="325">
                  <c:v>20199150.208222184</c:v>
                </c:pt>
                <c:pt idx="326">
                  <c:v>20199190.875078063</c:v>
                </c:pt>
                <c:pt idx="327">
                  <c:v>20268154.576432709</c:v>
                </c:pt>
                <c:pt idx="328">
                  <c:v>20337085.688840486</c:v>
                </c:pt>
                <c:pt idx="329">
                  <c:v>20406000.312447719</c:v>
                </c:pt>
                <c:pt idx="330">
                  <c:v>20474914.769471548</c:v>
                </c:pt>
                <c:pt idx="331">
                  <c:v>20474898.280641023</c:v>
                </c:pt>
                <c:pt idx="332">
                  <c:v>20405959.229191076</c:v>
                </c:pt>
                <c:pt idx="333">
                  <c:v>20337020.177741122</c:v>
                </c:pt>
                <c:pt idx="334">
                  <c:v>20337003.799933303</c:v>
                </c:pt>
                <c:pt idx="335">
                  <c:v>20268040.320541948</c:v>
                </c:pt>
                <c:pt idx="336">
                  <c:v>20268048.481698323</c:v>
                </c:pt>
                <c:pt idx="337">
                  <c:v>20199142.074841172</c:v>
                </c:pt>
                <c:pt idx="338">
                  <c:v>20199158.341599915</c:v>
                </c:pt>
                <c:pt idx="339">
                  <c:v>20268064.804001328</c:v>
                </c:pt>
                <c:pt idx="340">
                  <c:v>20336930.099634938</c:v>
                </c:pt>
                <c:pt idx="341">
                  <c:v>20336848.210101321</c:v>
                </c:pt>
                <c:pt idx="342">
                  <c:v>20405745.594923448</c:v>
                </c:pt>
                <c:pt idx="343">
                  <c:v>20405745.594923448</c:v>
                </c:pt>
                <c:pt idx="344">
                  <c:v>20405737.378176205</c:v>
                </c:pt>
                <c:pt idx="345">
                  <c:v>20405712.727914546</c:v>
                </c:pt>
                <c:pt idx="346">
                  <c:v>20405712.727914546</c:v>
                </c:pt>
                <c:pt idx="347">
                  <c:v>20336782.698237035</c:v>
                </c:pt>
                <c:pt idx="348">
                  <c:v>20336799.076222889</c:v>
                </c:pt>
                <c:pt idx="349">
                  <c:v>20336790.887231592</c:v>
                </c:pt>
                <c:pt idx="350">
                  <c:v>20336807.265210845</c:v>
                </c:pt>
                <c:pt idx="351">
                  <c:v>20336807.265210845</c:v>
                </c:pt>
                <c:pt idx="352">
                  <c:v>20267852.613037601</c:v>
                </c:pt>
                <c:pt idx="353">
                  <c:v>20267868.935498267</c:v>
                </c:pt>
                <c:pt idx="354">
                  <c:v>20267893.419164669</c:v>
                </c:pt>
                <c:pt idx="355">
                  <c:v>20198963.139630634</c:v>
                </c:pt>
                <c:pt idx="356">
                  <c:v>20198906.205367632</c:v>
                </c:pt>
                <c:pt idx="357">
                  <c:v>20198808.603400603</c:v>
                </c:pt>
                <c:pt idx="358">
                  <c:v>20198743.535160605</c:v>
                </c:pt>
                <c:pt idx="359">
                  <c:v>20129781.526548941</c:v>
                </c:pt>
                <c:pt idx="360">
                  <c:v>20060811.606420148</c:v>
                </c:pt>
                <c:pt idx="361">
                  <c:v>20060755.060012847</c:v>
                </c:pt>
                <c:pt idx="362">
                  <c:v>20060722.747708544</c:v>
                </c:pt>
                <c:pt idx="363">
                  <c:v>19991761.405152578</c:v>
                </c:pt>
                <c:pt idx="364">
                  <c:v>19991753.354818378</c:v>
                </c:pt>
                <c:pt idx="365">
                  <c:v>19991761.405152578</c:v>
                </c:pt>
                <c:pt idx="366">
                  <c:v>19991769.4554835</c:v>
                </c:pt>
                <c:pt idx="367">
                  <c:v>19991737.254140295</c:v>
                </c:pt>
                <c:pt idx="368">
                  <c:v>19991688.952028219</c:v>
                </c:pt>
                <c:pt idx="369">
                  <c:v>19991648.700179018</c:v>
                </c:pt>
                <c:pt idx="370">
                  <c:v>20060561.185406566</c:v>
                </c:pt>
                <c:pt idx="371">
                  <c:v>20129522.139490597</c:v>
                </c:pt>
                <c:pt idx="372">
                  <c:v>20198507.661033716</c:v>
                </c:pt>
                <c:pt idx="373">
                  <c:v>20267509.838327117</c:v>
                </c:pt>
                <c:pt idx="374">
                  <c:v>20267624.097207963</c:v>
                </c:pt>
                <c:pt idx="375">
                  <c:v>20267795.484321702</c:v>
                </c:pt>
                <c:pt idx="376">
                  <c:v>20267893.419164669</c:v>
                </c:pt>
                <c:pt idx="377">
                  <c:v>20336831.832155045</c:v>
                </c:pt>
                <c:pt idx="378">
                  <c:v>20336823.643176939</c:v>
                </c:pt>
                <c:pt idx="379">
                  <c:v>20336815.454195552</c:v>
                </c:pt>
                <c:pt idx="380">
                  <c:v>20267844.451802332</c:v>
                </c:pt>
                <c:pt idx="381">
                  <c:v>20267803.645576686</c:v>
                </c:pt>
                <c:pt idx="382">
                  <c:v>20198857.404443037</c:v>
                </c:pt>
                <c:pt idx="383">
                  <c:v>20198849.270944174</c:v>
                </c:pt>
                <c:pt idx="384">
                  <c:v>20198824.870427854</c:v>
                </c:pt>
                <c:pt idx="385">
                  <c:v>20267746.51672281</c:v>
                </c:pt>
                <c:pt idx="386">
                  <c:v>20267746.51672281</c:v>
                </c:pt>
                <c:pt idx="387">
                  <c:v>20267746.51672281</c:v>
                </c:pt>
                <c:pt idx="388">
                  <c:v>20267771.00053703</c:v>
                </c:pt>
                <c:pt idx="389">
                  <c:v>20336725.375182699</c:v>
                </c:pt>
                <c:pt idx="390">
                  <c:v>20336725.375182699</c:v>
                </c:pt>
                <c:pt idx="391">
                  <c:v>20405638.776951008</c:v>
                </c:pt>
                <c:pt idx="392">
                  <c:v>20405605.909770072</c:v>
                </c:pt>
                <c:pt idx="393">
                  <c:v>20405589.476159781</c:v>
                </c:pt>
                <c:pt idx="394">
                  <c:v>20405597.692966584</c:v>
                </c:pt>
                <c:pt idx="395">
                  <c:v>20405622.343367163</c:v>
                </c:pt>
                <c:pt idx="396">
                  <c:v>20405655.21052162</c:v>
                </c:pt>
                <c:pt idx="397">
                  <c:v>20474584.990338411</c:v>
                </c:pt>
                <c:pt idx="398">
                  <c:v>20474568.501242347</c:v>
                </c:pt>
                <c:pt idx="399">
                  <c:v>20543498.170011532</c:v>
                </c:pt>
                <c:pt idx="400">
                  <c:v>20543498.170011532</c:v>
                </c:pt>
                <c:pt idx="401">
                  <c:v>20543498.170011532</c:v>
                </c:pt>
                <c:pt idx="402">
                  <c:v>20474584.990338411</c:v>
                </c:pt>
                <c:pt idx="403">
                  <c:v>20474634.457546975</c:v>
                </c:pt>
                <c:pt idx="404">
                  <c:v>20474700.413639147</c:v>
                </c:pt>
                <c:pt idx="405">
                  <c:v>20543729.793501247</c:v>
                </c:pt>
                <c:pt idx="406">
                  <c:v>20543837.33209103</c:v>
                </c:pt>
                <c:pt idx="407">
                  <c:v>20543977.958628397</c:v>
                </c:pt>
                <c:pt idx="408">
                  <c:v>20613058.579452295</c:v>
                </c:pt>
                <c:pt idx="409">
                  <c:v>20613166.476868112</c:v>
                </c:pt>
                <c:pt idx="410">
                  <c:v>20613224.575242732</c:v>
                </c:pt>
                <c:pt idx="411">
                  <c:v>20613249.474496014</c:v>
                </c:pt>
                <c:pt idx="412">
                  <c:v>20682231.745670207</c:v>
                </c:pt>
                <c:pt idx="413">
                  <c:v>20682306.692923449</c:v>
                </c:pt>
                <c:pt idx="414">
                  <c:v>20613456.96710385</c:v>
                </c:pt>
                <c:pt idx="415">
                  <c:v>20544606.630202465</c:v>
                </c:pt>
                <c:pt idx="416">
                  <c:v>20475722.705903176</c:v>
                </c:pt>
                <c:pt idx="417">
                  <c:v>20475739.194069881</c:v>
                </c:pt>
                <c:pt idx="418">
                  <c:v>20475730.949988171</c:v>
                </c:pt>
                <c:pt idx="419">
                  <c:v>20475739.194069881</c:v>
                </c:pt>
                <c:pt idx="420">
                  <c:v>20475788.658490319</c:v>
                </c:pt>
                <c:pt idx="421">
                  <c:v>20475821.634704232</c:v>
                </c:pt>
                <c:pt idx="422">
                  <c:v>20475780.414428517</c:v>
                </c:pt>
                <c:pt idx="423">
                  <c:v>20475714.461814828</c:v>
                </c:pt>
                <c:pt idx="424">
                  <c:v>20406748.013268922</c:v>
                </c:pt>
                <c:pt idx="425">
                  <c:v>20406764.445946366</c:v>
                </c:pt>
                <c:pt idx="426">
                  <c:v>20406797.311261546</c:v>
                </c:pt>
                <c:pt idx="427">
                  <c:v>20406838.392831132</c:v>
                </c:pt>
                <c:pt idx="428">
                  <c:v>20337945.502461512</c:v>
                </c:pt>
                <c:pt idx="429">
                  <c:v>20337961.879511066</c:v>
                </c:pt>
                <c:pt idx="430">
                  <c:v>20269060.43962954</c:v>
                </c:pt>
                <c:pt idx="431">
                  <c:v>20269142.04693881</c:v>
                </c:pt>
                <c:pt idx="432">
                  <c:v>20269191.011166669</c:v>
                </c:pt>
                <c:pt idx="433">
                  <c:v>20338142.026185881</c:v>
                </c:pt>
                <c:pt idx="434">
                  <c:v>20407068.448092476</c:v>
                </c:pt>
                <c:pt idx="435">
                  <c:v>20407027.366986021</c:v>
                </c:pt>
                <c:pt idx="436">
                  <c:v>20475953.539028782</c:v>
                </c:pt>
                <c:pt idx="437">
                  <c:v>20475953.539028782</c:v>
                </c:pt>
                <c:pt idx="438">
                  <c:v>20475937.051034678</c:v>
                </c:pt>
                <c:pt idx="439">
                  <c:v>20406978.069549076</c:v>
                </c:pt>
                <c:pt idx="440">
                  <c:v>20338051.953047913</c:v>
                </c:pt>
                <c:pt idx="441">
                  <c:v>20269150.207651649</c:v>
                </c:pt>
                <c:pt idx="442">
                  <c:v>20269199.171859819</c:v>
                </c:pt>
                <c:pt idx="443">
                  <c:v>20269199.171859819</c:v>
                </c:pt>
                <c:pt idx="444">
                  <c:v>20200248.184598077</c:v>
                </c:pt>
                <c:pt idx="445">
                  <c:v>20200240.051659118</c:v>
                </c:pt>
                <c:pt idx="446">
                  <c:v>20131281.042475216</c:v>
                </c:pt>
                <c:pt idx="447">
                  <c:v>20131281.042475216</c:v>
                </c:pt>
                <c:pt idx="448">
                  <c:v>20131297.252847996</c:v>
                </c:pt>
                <c:pt idx="449">
                  <c:v>20131289.147663243</c:v>
                </c:pt>
                <c:pt idx="450">
                  <c:v>20131272.937283952</c:v>
                </c:pt>
                <c:pt idx="451">
                  <c:v>20131281.042475216</c:v>
                </c:pt>
                <c:pt idx="452">
                  <c:v>20131297.252847996</c:v>
                </c:pt>
                <c:pt idx="453">
                  <c:v>20200223.785771359</c:v>
                </c:pt>
                <c:pt idx="454">
                  <c:v>20269109.404054526</c:v>
                </c:pt>
                <c:pt idx="455">
                  <c:v>20338027.387577403</c:v>
                </c:pt>
                <c:pt idx="456">
                  <c:v>20338035.576070882</c:v>
                </c:pt>
                <c:pt idx="457">
                  <c:v>20338043.764561046</c:v>
                </c:pt>
                <c:pt idx="458">
                  <c:v>20269109.404054526</c:v>
                </c:pt>
                <c:pt idx="459">
                  <c:v>20269109.404054526</c:v>
                </c:pt>
                <c:pt idx="460">
                  <c:v>20200134.323154695</c:v>
                </c:pt>
                <c:pt idx="461">
                  <c:v>20200085.525196791</c:v>
                </c:pt>
                <c:pt idx="462">
                  <c:v>20200069.259184629</c:v>
                </c:pt>
                <c:pt idx="463">
                  <c:v>20131151.359023221</c:v>
                </c:pt>
                <c:pt idx="464">
                  <c:v>20131175.674734127</c:v>
                </c:pt>
                <c:pt idx="465">
                  <c:v>20131183.77996454</c:v>
                </c:pt>
                <c:pt idx="466">
                  <c:v>20200109.924190477</c:v>
                </c:pt>
                <c:pt idx="467">
                  <c:v>20269003.31431758</c:v>
                </c:pt>
                <c:pt idx="468">
                  <c:v>20269003.31431758</c:v>
                </c:pt>
                <c:pt idx="469">
                  <c:v>20338002.822077263</c:v>
                </c:pt>
                <c:pt idx="470">
                  <c:v>20338027.387577403</c:v>
                </c:pt>
                <c:pt idx="471">
                  <c:v>20406953.420785971</c:v>
                </c:pt>
                <c:pt idx="472">
                  <c:v>20475887.586972702</c:v>
                </c:pt>
                <c:pt idx="473">
                  <c:v>20475879.342950758</c:v>
                </c:pt>
                <c:pt idx="474">
                  <c:v>20544805.154071648</c:v>
                </c:pt>
                <c:pt idx="475">
                  <c:v>20544805.154071648</c:v>
                </c:pt>
                <c:pt idx="476">
                  <c:v>20544829.969420403</c:v>
                </c:pt>
                <c:pt idx="477">
                  <c:v>20544863.056505501</c:v>
                </c:pt>
                <c:pt idx="478">
                  <c:v>20544871.328268446</c:v>
                </c:pt>
                <c:pt idx="479">
                  <c:v>20613813.849504251</c:v>
                </c:pt>
                <c:pt idx="480">
                  <c:v>20682748.043461896</c:v>
                </c:pt>
                <c:pt idx="481">
                  <c:v>20682681.425116166</c:v>
                </c:pt>
                <c:pt idx="482">
                  <c:v>20682598.151882257</c:v>
                </c:pt>
                <c:pt idx="483">
                  <c:v>20682548.187780995</c:v>
                </c:pt>
                <c:pt idx="484">
                  <c:v>20682514.878313109</c:v>
                </c:pt>
                <c:pt idx="485">
                  <c:v>20682473.241402779</c:v>
                </c:pt>
                <c:pt idx="486">
                  <c:v>20751364.687923137</c:v>
                </c:pt>
                <c:pt idx="487">
                  <c:v>20751314.556851037</c:v>
                </c:pt>
                <c:pt idx="488">
                  <c:v>20751264.425657842</c:v>
                </c:pt>
                <c:pt idx="489">
                  <c:v>20751247.715233196</c:v>
                </c:pt>
                <c:pt idx="490">
                  <c:v>20751239.360015817</c:v>
                </c:pt>
                <c:pt idx="491">
                  <c:v>20820171.971588414</c:v>
                </c:pt>
                <c:pt idx="492">
                  <c:v>20820197.120515127</c:v>
                </c:pt>
                <c:pt idx="493">
                  <c:v>20820280.950051397</c:v>
                </c:pt>
                <c:pt idx="494">
                  <c:v>20820373.162151486</c:v>
                </c:pt>
                <c:pt idx="495">
                  <c:v>20820431.842366219</c:v>
                </c:pt>
                <c:pt idx="496">
                  <c:v>20820456.990979016</c:v>
                </c:pt>
                <c:pt idx="497">
                  <c:v>20889407.312167224</c:v>
                </c:pt>
                <c:pt idx="498">
                  <c:v>20958349.250491176</c:v>
                </c:pt>
                <c:pt idx="499">
                  <c:v>20958315.496951398</c:v>
                </c:pt>
                <c:pt idx="500">
                  <c:v>20958256.428126022</c:v>
                </c:pt>
                <c:pt idx="501">
                  <c:v>21027164.196392149</c:v>
                </c:pt>
                <c:pt idx="502">
                  <c:v>21096088.730450496</c:v>
                </c:pt>
                <c:pt idx="503">
                  <c:v>21096114.212290894</c:v>
                </c:pt>
                <c:pt idx="504">
                  <c:v>21096173.669798803</c:v>
                </c:pt>
                <c:pt idx="505">
                  <c:v>21096250.114919927</c:v>
                </c:pt>
                <c:pt idx="506">
                  <c:v>21165217.673678342</c:v>
                </c:pt>
                <c:pt idx="507">
                  <c:v>21165192.10875953</c:v>
                </c:pt>
                <c:pt idx="508">
                  <c:v>21234082.806121837</c:v>
                </c:pt>
                <c:pt idx="509">
                  <c:v>21234048.608401448</c:v>
                </c:pt>
                <c:pt idx="510">
                  <c:v>21234057.157836705</c:v>
                </c:pt>
                <c:pt idx="511">
                  <c:v>21303033.210593775</c:v>
                </c:pt>
                <c:pt idx="512">
                  <c:v>21371966.460707016</c:v>
                </c:pt>
                <c:pt idx="513">
                  <c:v>21371923.435969003</c:v>
                </c:pt>
                <c:pt idx="514">
                  <c:v>21440839.226313923</c:v>
                </c:pt>
                <c:pt idx="515">
                  <c:v>21371897.621084619</c:v>
                </c:pt>
                <c:pt idx="516">
                  <c:v>21371906.226049542</c:v>
                </c:pt>
                <c:pt idx="517">
                  <c:v>21371906.226049542</c:v>
                </c:pt>
                <c:pt idx="518">
                  <c:v>21440882.389893528</c:v>
                </c:pt>
                <c:pt idx="519">
                  <c:v>21509867.436194621</c:v>
                </c:pt>
                <c:pt idx="520">
                  <c:v>21578818.007206738</c:v>
                </c:pt>
                <c:pt idx="521">
                  <c:v>21578809.319002956</c:v>
                </c:pt>
                <c:pt idx="522">
                  <c:v>21578818.007206738</c:v>
                </c:pt>
                <c:pt idx="523">
                  <c:v>21509884.757083047</c:v>
                </c:pt>
                <c:pt idx="524">
                  <c:v>21509884.757083047</c:v>
                </c:pt>
                <c:pt idx="525">
                  <c:v>21440994.614793997</c:v>
                </c:pt>
                <c:pt idx="526">
                  <c:v>21441072.308611736</c:v>
                </c:pt>
                <c:pt idx="527">
                  <c:v>21441098.206488416</c:v>
                </c:pt>
                <c:pt idx="528">
                  <c:v>21441080.941240747</c:v>
                </c:pt>
                <c:pt idx="529">
                  <c:v>21510014.663301803</c:v>
                </c:pt>
                <c:pt idx="530">
                  <c:v>21510023.323688466</c:v>
                </c:pt>
                <c:pt idx="531">
                  <c:v>21510040.644451413</c:v>
                </c:pt>
                <c:pt idx="532">
                  <c:v>21579017.834928799</c:v>
                </c:pt>
                <c:pt idx="533">
                  <c:v>21648012.679134134</c:v>
                </c:pt>
                <c:pt idx="534">
                  <c:v>21648047.542538546</c:v>
                </c:pt>
                <c:pt idx="535">
                  <c:v>21716972.881896976</c:v>
                </c:pt>
                <c:pt idx="536">
                  <c:v>21716937.907434419</c:v>
                </c:pt>
                <c:pt idx="537">
                  <c:v>21716885.445634991</c:v>
                </c:pt>
                <c:pt idx="538">
                  <c:v>21716859.21468778</c:v>
                </c:pt>
                <c:pt idx="539">
                  <c:v>21785775.310641263</c:v>
                </c:pt>
                <c:pt idx="540">
                  <c:v>21785740.224922679</c:v>
                </c:pt>
                <c:pt idx="541">
                  <c:v>21785713.91059665</c:v>
                </c:pt>
                <c:pt idx="542">
                  <c:v>21785731.453484192</c:v>
                </c:pt>
                <c:pt idx="543">
                  <c:v>21854708.83839165</c:v>
                </c:pt>
                <c:pt idx="544">
                  <c:v>21923668.791442212</c:v>
                </c:pt>
                <c:pt idx="545">
                  <c:v>21923651.137566406</c:v>
                </c:pt>
                <c:pt idx="546">
                  <c:v>21923633.483676311</c:v>
                </c:pt>
                <c:pt idx="547">
                  <c:v>21923633.483676311</c:v>
                </c:pt>
                <c:pt idx="548">
                  <c:v>21923642.310623135</c:v>
                </c:pt>
                <c:pt idx="549">
                  <c:v>21992593.436741117</c:v>
                </c:pt>
                <c:pt idx="550">
                  <c:v>21992558.017916005</c:v>
                </c:pt>
                <c:pt idx="551">
                  <c:v>21992504.889571376</c:v>
                </c:pt>
                <c:pt idx="552">
                  <c:v>22061358.086064108</c:v>
                </c:pt>
                <c:pt idx="553">
                  <c:v>22061269.260601807</c:v>
                </c:pt>
                <c:pt idx="554">
                  <c:v>22130139.444349442</c:v>
                </c:pt>
                <c:pt idx="555">
                  <c:v>22130148.354698449</c:v>
                </c:pt>
                <c:pt idx="556">
                  <c:v>22130210.727041189</c:v>
                </c:pt>
                <c:pt idx="557">
                  <c:v>22130273.09920815</c:v>
                </c:pt>
                <c:pt idx="558">
                  <c:v>22130326.560925663</c:v>
                </c:pt>
                <c:pt idx="559">
                  <c:v>22199313.078340065</c:v>
                </c:pt>
                <c:pt idx="560">
                  <c:v>22130424.573738996</c:v>
                </c:pt>
                <c:pt idx="561">
                  <c:v>22130469.124874298</c:v>
                </c:pt>
                <c:pt idx="562">
                  <c:v>22130469.124874298</c:v>
                </c:pt>
                <c:pt idx="563">
                  <c:v>22199366.706367467</c:v>
                </c:pt>
                <c:pt idx="564">
                  <c:v>22199313.078340065</c:v>
                </c:pt>
                <c:pt idx="565">
                  <c:v>22268228.147086095</c:v>
                </c:pt>
                <c:pt idx="566">
                  <c:v>22268210.215510864</c:v>
                </c:pt>
                <c:pt idx="567">
                  <c:v>22337116.068578146</c:v>
                </c:pt>
                <c:pt idx="568">
                  <c:v>22337116.068578146</c:v>
                </c:pt>
                <c:pt idx="569">
                  <c:v>22406138.97658547</c:v>
                </c:pt>
                <c:pt idx="570">
                  <c:v>22406238.210542519</c:v>
                </c:pt>
                <c:pt idx="571">
                  <c:v>22337331.913061116</c:v>
                </c:pt>
                <c:pt idx="572">
                  <c:v>22337349.90000724</c:v>
                </c:pt>
                <c:pt idx="573">
                  <c:v>22268434.359163444</c:v>
                </c:pt>
                <c:pt idx="574">
                  <c:v>22268461.256250154</c:v>
                </c:pt>
                <c:pt idx="575">
                  <c:v>22199500.775869247</c:v>
                </c:pt>
                <c:pt idx="576">
                  <c:v>22199456.086125281</c:v>
                </c:pt>
                <c:pt idx="577">
                  <c:v>22268362.633440066</c:v>
                </c:pt>
                <c:pt idx="578">
                  <c:v>22337295.939125463</c:v>
                </c:pt>
                <c:pt idx="579">
                  <c:v>22337313.926100537</c:v>
                </c:pt>
                <c:pt idx="580">
                  <c:v>22337340.906535994</c:v>
                </c:pt>
                <c:pt idx="581">
                  <c:v>22337358.893474862</c:v>
                </c:pt>
                <c:pt idx="582">
                  <c:v>22268425.393460646</c:v>
                </c:pt>
                <c:pt idx="583">
                  <c:v>22268434.359163444</c:v>
                </c:pt>
                <c:pt idx="584">
                  <c:v>22268434.359163444</c:v>
                </c:pt>
                <c:pt idx="585">
                  <c:v>22268470.221938472</c:v>
                </c:pt>
                <c:pt idx="586">
                  <c:v>22268550.912971236</c:v>
                </c:pt>
                <c:pt idx="587">
                  <c:v>22337538.762066998</c:v>
                </c:pt>
                <c:pt idx="588">
                  <c:v>22337538.762066998</c:v>
                </c:pt>
                <c:pt idx="589">
                  <c:v>22337511.781870458</c:v>
                </c:pt>
                <c:pt idx="590">
                  <c:v>22268586.775558602</c:v>
                </c:pt>
                <c:pt idx="591">
                  <c:v>22268604.706830617</c:v>
                </c:pt>
                <c:pt idx="592">
                  <c:v>22268568.844272137</c:v>
                </c:pt>
                <c:pt idx="593">
                  <c:v>22268515.050326139</c:v>
                </c:pt>
                <c:pt idx="594">
                  <c:v>22268506.084655814</c:v>
                </c:pt>
                <c:pt idx="595">
                  <c:v>22337484.801641393</c:v>
                </c:pt>
                <c:pt idx="596">
                  <c:v>22337511.781870458</c:v>
                </c:pt>
                <c:pt idx="597">
                  <c:v>22337475.808224499</c:v>
                </c:pt>
                <c:pt idx="598">
                  <c:v>22406337.444060106</c:v>
                </c:pt>
                <c:pt idx="599">
                  <c:v>22406283.316741355</c:v>
                </c:pt>
                <c:pt idx="600">
                  <c:v>22406256.253032945</c:v>
                </c:pt>
                <c:pt idx="601">
                  <c:v>22337277.952135909</c:v>
                </c:pt>
                <c:pt idx="602">
                  <c:v>22337268.958635692</c:v>
                </c:pt>
                <c:pt idx="603">
                  <c:v>22406238.210542519</c:v>
                </c:pt>
                <c:pt idx="604">
                  <c:v>22406274.295508847</c:v>
                </c:pt>
                <c:pt idx="605">
                  <c:v>22406301.359195463</c:v>
                </c:pt>
                <c:pt idx="606">
                  <c:v>22406301.359195463</c:v>
                </c:pt>
                <c:pt idx="607">
                  <c:v>22337304.932614811</c:v>
                </c:pt>
                <c:pt idx="608">
                  <c:v>22268326.770491742</c:v>
                </c:pt>
                <c:pt idx="609">
                  <c:v>22268353.667708397</c:v>
                </c:pt>
                <c:pt idx="610">
                  <c:v>22268389.530613396</c:v>
                </c:pt>
                <c:pt idx="611">
                  <c:v>22199465.024081271</c:v>
                </c:pt>
                <c:pt idx="612">
                  <c:v>22199429.272235718</c:v>
                </c:pt>
                <c:pt idx="613">
                  <c:v>22199348.830372728</c:v>
                </c:pt>
                <c:pt idx="614">
                  <c:v>22199286.264277764</c:v>
                </c:pt>
                <c:pt idx="615">
                  <c:v>22199250.512144383</c:v>
                </c:pt>
                <c:pt idx="616">
                  <c:v>22199205.821896616</c:v>
                </c:pt>
                <c:pt idx="617">
                  <c:v>22199134.317313123</c:v>
                </c:pt>
                <c:pt idx="618">
                  <c:v>22268004.00135801</c:v>
                </c:pt>
                <c:pt idx="619">
                  <c:v>22336927.202944733</c:v>
                </c:pt>
                <c:pt idx="620">
                  <c:v>22336909.215658274</c:v>
                </c:pt>
                <c:pt idx="621">
                  <c:v>22267950.206047576</c:v>
                </c:pt>
                <c:pt idx="622">
                  <c:v>22199053.874381408</c:v>
                </c:pt>
                <c:pt idx="623">
                  <c:v>22130157.265043881</c:v>
                </c:pt>
                <c:pt idx="624">
                  <c:v>22130175.085724022</c:v>
                </c:pt>
                <c:pt idx="625">
                  <c:v>22130192.906389795</c:v>
                </c:pt>
                <c:pt idx="626">
                  <c:v>22199152.193480577</c:v>
                </c:pt>
                <c:pt idx="627">
                  <c:v>22268111.591589041</c:v>
                </c:pt>
                <c:pt idx="628">
                  <c:v>22268111.591589041</c:v>
                </c:pt>
                <c:pt idx="629">
                  <c:v>22268129.523243643</c:v>
                </c:pt>
                <c:pt idx="630">
                  <c:v>22337098.081443731</c:v>
                </c:pt>
                <c:pt idx="631">
                  <c:v>22337125.062139921</c:v>
                </c:pt>
                <c:pt idx="632">
                  <c:v>22337116.068578146</c:v>
                </c:pt>
                <c:pt idx="633">
                  <c:v>22406084.848787323</c:v>
                </c:pt>
                <c:pt idx="634">
                  <c:v>22337214.997558396</c:v>
                </c:pt>
                <c:pt idx="635">
                  <c:v>22337259.965131842</c:v>
                </c:pt>
                <c:pt idx="636">
                  <c:v>22337286.945632461</c:v>
                </c:pt>
                <c:pt idx="637">
                  <c:v>22268335.736234251</c:v>
                </c:pt>
                <c:pt idx="638">
                  <c:v>22337223.991080318</c:v>
                </c:pt>
                <c:pt idx="639">
                  <c:v>22406120.934000608</c:v>
                </c:pt>
                <c:pt idx="640">
                  <c:v>22475035.697388679</c:v>
                </c:pt>
                <c:pt idx="641">
                  <c:v>22475053.795511026</c:v>
                </c:pt>
                <c:pt idx="642">
                  <c:v>22544031.98555164</c:v>
                </c:pt>
                <c:pt idx="643">
                  <c:v>22544068.2927255</c:v>
                </c:pt>
                <c:pt idx="644">
                  <c:v>22475189.530964281</c:v>
                </c:pt>
                <c:pt idx="645">
                  <c:v>22544231.674284238</c:v>
                </c:pt>
                <c:pt idx="646">
                  <c:v>22544286.134540685</c:v>
                </c:pt>
                <c:pt idx="647">
                  <c:v>22544277.057840396</c:v>
                </c:pt>
                <c:pt idx="648">
                  <c:v>22544249.827717647</c:v>
                </c:pt>
                <c:pt idx="649">
                  <c:v>22613201.592210017</c:v>
                </c:pt>
                <c:pt idx="650">
                  <c:v>22751132.767636046</c:v>
                </c:pt>
                <c:pt idx="651">
                  <c:v>22889101.359929215</c:v>
                </c:pt>
                <c:pt idx="652">
                  <c:v>23027070.951186951</c:v>
                </c:pt>
                <c:pt idx="653">
                  <c:v>23096023.57606972</c:v>
                </c:pt>
                <c:pt idx="654">
                  <c:v>23233826.096085858</c:v>
                </c:pt>
                <c:pt idx="655">
                  <c:v>23302684.762206178</c:v>
                </c:pt>
                <c:pt idx="656">
                  <c:v>23440542.158238024</c:v>
                </c:pt>
                <c:pt idx="657">
                  <c:v>23509447.068048056</c:v>
                </c:pt>
                <c:pt idx="658">
                  <c:v>23647294.304730281</c:v>
                </c:pt>
                <c:pt idx="659">
                  <c:v>23785169.826351054</c:v>
                </c:pt>
                <c:pt idx="660">
                  <c:v>23923025.973155901</c:v>
                </c:pt>
                <c:pt idx="661">
                  <c:v>24060881.786834382</c:v>
                </c:pt>
                <c:pt idx="662">
                  <c:v>24129833.856701851</c:v>
                </c:pt>
                <c:pt idx="663">
                  <c:v>24198824.953765847</c:v>
                </c:pt>
                <c:pt idx="664">
                  <c:v>24267777.245670702</c:v>
                </c:pt>
                <c:pt idx="665">
                  <c:v>24336739.391505577</c:v>
                </c:pt>
                <c:pt idx="666">
                  <c:v>24405731.126836408</c:v>
                </c:pt>
                <c:pt idx="667">
                  <c:v>24474723.139643315</c:v>
                </c:pt>
                <c:pt idx="668">
                  <c:v>24543695.666657951</c:v>
                </c:pt>
                <c:pt idx="669">
                  <c:v>24612658.450796045</c:v>
                </c:pt>
                <c:pt idx="670">
                  <c:v>24681641.220212847</c:v>
                </c:pt>
                <c:pt idx="671">
                  <c:v>24819557.461924542</c:v>
                </c:pt>
                <c:pt idx="672">
                  <c:v>24957443.892268576</c:v>
                </c:pt>
                <c:pt idx="673">
                  <c:v>25095300.01161306</c:v>
                </c:pt>
                <c:pt idx="674">
                  <c:v>25233145.638631251</c:v>
                </c:pt>
                <c:pt idx="675">
                  <c:v>25302058.098600239</c:v>
                </c:pt>
                <c:pt idx="676">
                  <c:v>25371001.036198597</c:v>
                </c:pt>
                <c:pt idx="677">
                  <c:v>25370990.821465772</c:v>
                </c:pt>
                <c:pt idx="678">
                  <c:v>25439882.51879362</c:v>
                </c:pt>
                <c:pt idx="679">
                  <c:v>25508763.668150362</c:v>
                </c:pt>
                <c:pt idx="680">
                  <c:v>25577685.676545005</c:v>
                </c:pt>
                <c:pt idx="681">
                  <c:v>25646648.877167381</c:v>
                </c:pt>
                <c:pt idx="682">
                  <c:v>25715612.188803315</c:v>
                </c:pt>
                <c:pt idx="683">
                  <c:v>25922492.352982368</c:v>
                </c:pt>
                <c:pt idx="684">
                  <c:v>26060419.919875156</c:v>
                </c:pt>
                <c:pt idx="685">
                  <c:v>26198326.835196685</c:v>
                </c:pt>
                <c:pt idx="686">
                  <c:v>26267322.678364154</c:v>
                </c:pt>
                <c:pt idx="687">
                  <c:v>26405283.304009419</c:v>
                </c:pt>
                <c:pt idx="688">
                  <c:v>26543148.52778662</c:v>
                </c:pt>
                <c:pt idx="689">
                  <c:v>26612016.770392027</c:v>
                </c:pt>
                <c:pt idx="690">
                  <c:v>26749849.018284585</c:v>
                </c:pt>
                <c:pt idx="691">
                  <c:v>26887713.18716098</c:v>
                </c:pt>
                <c:pt idx="692">
                  <c:v>27025566.253027365</c:v>
                </c:pt>
                <c:pt idx="693">
                  <c:v>27163375.239875942</c:v>
                </c:pt>
                <c:pt idx="694">
                  <c:v>27370147.871305168</c:v>
                </c:pt>
                <c:pt idx="695">
                  <c:v>27576975.185194124</c:v>
                </c:pt>
                <c:pt idx="696">
                  <c:v>27714871.219681773</c:v>
                </c:pt>
                <c:pt idx="697">
                  <c:v>27852812.221439816</c:v>
                </c:pt>
                <c:pt idx="698">
                  <c:v>27990776.317316055</c:v>
                </c:pt>
                <c:pt idx="699">
                  <c:v>28059764.305262417</c:v>
                </c:pt>
                <c:pt idx="700">
                  <c:v>28197661.477731578</c:v>
                </c:pt>
                <c:pt idx="701">
                  <c:v>28404490.290526699</c:v>
                </c:pt>
                <c:pt idx="702">
                  <c:v>28542399.148858402</c:v>
                </c:pt>
                <c:pt idx="703">
                  <c:v>28611365.180602826</c:v>
                </c:pt>
                <c:pt idx="704">
                  <c:v>28680296.682160109</c:v>
                </c:pt>
                <c:pt idx="705">
                  <c:v>28818147.916116908</c:v>
                </c:pt>
                <c:pt idx="706">
                  <c:v>28955975.500671748</c:v>
                </c:pt>
                <c:pt idx="707">
                  <c:v>29093837.670974474</c:v>
                </c:pt>
                <c:pt idx="708">
                  <c:v>29231840.849124737</c:v>
                </c:pt>
                <c:pt idx="709">
                  <c:v>29438895.106556259</c:v>
                </c:pt>
                <c:pt idx="710">
                  <c:v>29576972.727707714</c:v>
                </c:pt>
                <c:pt idx="711">
                  <c:v>29715004.271288428</c:v>
                </c:pt>
                <c:pt idx="712">
                  <c:v>29853013.109169129</c:v>
                </c:pt>
                <c:pt idx="713">
                  <c:v>30059919.529810116</c:v>
                </c:pt>
                <c:pt idx="714">
                  <c:v>30266826.949516322</c:v>
                </c:pt>
                <c:pt idx="715">
                  <c:v>30404790.265640907</c:v>
                </c:pt>
                <c:pt idx="716">
                  <c:v>30542692.767075974</c:v>
                </c:pt>
                <c:pt idx="717">
                  <c:v>30680521.26951671</c:v>
                </c:pt>
                <c:pt idx="718">
                  <c:v>30749441.502242096</c:v>
                </c:pt>
                <c:pt idx="719">
                  <c:v>30887381.114265289</c:v>
                </c:pt>
                <c:pt idx="720">
                  <c:v>31025383.62243554</c:v>
                </c:pt>
                <c:pt idx="721">
                  <c:v>31163412.221179977</c:v>
                </c:pt>
                <c:pt idx="722">
                  <c:v>31301416.837930251</c:v>
                </c:pt>
                <c:pt idx="723">
                  <c:v>31439422.453494467</c:v>
                </c:pt>
                <c:pt idx="724">
                  <c:v>31577365.506457686</c:v>
                </c:pt>
                <c:pt idx="725">
                  <c:v>31715181.325316038</c:v>
                </c:pt>
                <c:pt idx="726">
                  <c:v>31852919.537461936</c:v>
                </c:pt>
                <c:pt idx="727">
                  <c:v>31990669.295546193</c:v>
                </c:pt>
                <c:pt idx="728">
                  <c:v>32128573.045967203</c:v>
                </c:pt>
                <c:pt idx="729">
                  <c:v>32266567.83725905</c:v>
                </c:pt>
                <c:pt idx="730">
                  <c:v>32404511.334652781</c:v>
                </c:pt>
                <c:pt idx="731">
                  <c:v>32542402.872247044</c:v>
                </c:pt>
                <c:pt idx="732">
                  <c:v>32611322.383591976</c:v>
                </c:pt>
                <c:pt idx="733">
                  <c:v>32680320.722784899</c:v>
                </c:pt>
                <c:pt idx="734">
                  <c:v>32818331.278999969</c:v>
                </c:pt>
                <c:pt idx="735">
                  <c:v>32956342.834005922</c:v>
                </c:pt>
                <c:pt idx="736">
                  <c:v>33094355.387797277</c:v>
                </c:pt>
                <c:pt idx="737">
                  <c:v>33232368.940368645</c:v>
                </c:pt>
                <c:pt idx="738">
                  <c:v>33439357.488116745</c:v>
                </c:pt>
                <c:pt idx="739">
                  <c:v>33577359.881962404</c:v>
                </c:pt>
                <c:pt idx="740">
                  <c:v>33715268.156243503</c:v>
                </c:pt>
                <c:pt idx="741">
                  <c:v>33853122.02945713</c:v>
                </c:pt>
                <c:pt idx="742">
                  <c:v>33991016.620208487</c:v>
                </c:pt>
                <c:pt idx="743">
                  <c:v>34197899.806741819</c:v>
                </c:pt>
                <c:pt idx="744">
                  <c:v>34335891.320026435</c:v>
                </c:pt>
                <c:pt idx="745">
                  <c:v>34542900.904812343</c:v>
                </c:pt>
                <c:pt idx="746">
                  <c:v>34680894.44350525</c:v>
                </c:pt>
                <c:pt idx="747">
                  <c:v>34818832.693393938</c:v>
                </c:pt>
                <c:pt idx="748">
                  <c:v>34956700.916602083</c:v>
                </c:pt>
                <c:pt idx="749">
                  <c:v>35094526.535294846</c:v>
                </c:pt>
                <c:pt idx="750">
                  <c:v>35301285.238434844</c:v>
                </c:pt>
                <c:pt idx="751">
                  <c:v>35508085.824426524</c:v>
                </c:pt>
                <c:pt idx="752">
                  <c:v>35714943.420160852</c:v>
                </c:pt>
                <c:pt idx="753">
                  <c:v>35852853.387446351</c:v>
                </c:pt>
                <c:pt idx="754">
                  <c:v>36059725.804578796</c:v>
                </c:pt>
                <c:pt idx="755">
                  <c:v>36266598.554753125</c:v>
                </c:pt>
                <c:pt idx="756">
                  <c:v>36404479.711883463</c:v>
                </c:pt>
                <c:pt idx="757">
                  <c:v>36542316.626805499</c:v>
                </c:pt>
                <c:pt idx="758">
                  <c:v>36749115.547433302</c:v>
                </c:pt>
                <c:pt idx="759">
                  <c:v>36955958.59929508</c:v>
                </c:pt>
                <c:pt idx="760">
                  <c:v>37162906.372547701</c:v>
                </c:pt>
                <c:pt idx="761">
                  <c:v>37369930.528165363</c:v>
                </c:pt>
                <c:pt idx="762">
                  <c:v>37507932.642802514</c:v>
                </c:pt>
                <c:pt idx="763">
                  <c:v>37645844.608336017</c:v>
                </c:pt>
                <c:pt idx="764">
                  <c:v>37783771.894729085</c:v>
                </c:pt>
                <c:pt idx="765">
                  <c:v>37921760.464449562</c:v>
                </c:pt>
                <c:pt idx="766">
                  <c:v>38059780.341636397</c:v>
                </c:pt>
                <c:pt idx="767">
                  <c:v>38128852.007119104</c:v>
                </c:pt>
                <c:pt idx="768">
                  <c:v>38335822.759304479</c:v>
                </c:pt>
                <c:pt idx="769">
                  <c:v>38542794.843325064</c:v>
                </c:pt>
                <c:pt idx="770">
                  <c:v>38749799.455413185</c:v>
                </c:pt>
                <c:pt idx="771">
                  <c:v>38956774.369512036</c:v>
                </c:pt>
                <c:pt idx="772">
                  <c:v>39094705.929434329</c:v>
                </c:pt>
                <c:pt idx="773">
                  <c:v>39232558.749691725</c:v>
                </c:pt>
                <c:pt idx="774">
                  <c:v>39370458.780446306</c:v>
                </c:pt>
                <c:pt idx="775">
                  <c:v>39577372.551022604</c:v>
                </c:pt>
                <c:pt idx="776">
                  <c:v>39715368.723341703</c:v>
                </c:pt>
                <c:pt idx="777">
                  <c:v>39922283.881385684</c:v>
                </c:pt>
                <c:pt idx="778">
                  <c:v>40129167.399332248</c:v>
                </c:pt>
                <c:pt idx="779">
                  <c:v>40336018.777679332</c:v>
                </c:pt>
                <c:pt idx="780">
                  <c:v>40542902.79517892</c:v>
                </c:pt>
                <c:pt idx="781">
                  <c:v>40749803.548520856</c:v>
                </c:pt>
                <c:pt idx="782">
                  <c:v>41025655.482865237</c:v>
                </c:pt>
                <c:pt idx="783">
                  <c:v>41232573.915556386</c:v>
                </c:pt>
                <c:pt idx="784">
                  <c:v>41439526.374794304</c:v>
                </c:pt>
                <c:pt idx="785">
                  <c:v>41646479.83294142</c:v>
                </c:pt>
                <c:pt idx="786">
                  <c:v>41853417.443277858</c:v>
                </c:pt>
                <c:pt idx="787">
                  <c:v>42060322.026157774</c:v>
                </c:pt>
                <c:pt idx="788">
                  <c:v>42267227.108548969</c:v>
                </c:pt>
                <c:pt idx="789">
                  <c:v>42543135.577122055</c:v>
                </c:pt>
                <c:pt idx="790">
                  <c:v>42681159.029490143</c:v>
                </c:pt>
                <c:pt idx="791">
                  <c:v>42888066.193095699</c:v>
                </c:pt>
                <c:pt idx="792">
                  <c:v>43025935.306127936</c:v>
                </c:pt>
                <c:pt idx="793">
                  <c:v>43232721.157630973</c:v>
                </c:pt>
                <c:pt idx="794">
                  <c:v>43508387.889311254</c:v>
                </c:pt>
                <c:pt idx="795">
                  <c:v>43715119.176039942</c:v>
                </c:pt>
                <c:pt idx="796">
                  <c:v>43921866.976131923</c:v>
                </c:pt>
                <c:pt idx="797">
                  <c:v>44128560.488739528</c:v>
                </c:pt>
                <c:pt idx="798">
                  <c:v>44266373.149115115</c:v>
                </c:pt>
                <c:pt idx="799">
                  <c:v>44473350.670493573</c:v>
                </c:pt>
                <c:pt idx="800">
                  <c:v>44680401.295827985</c:v>
                </c:pt>
                <c:pt idx="801">
                  <c:v>44887381.480693869</c:v>
                </c:pt>
                <c:pt idx="802">
                  <c:v>45094290.22654973</c:v>
                </c:pt>
                <c:pt idx="803">
                  <c:v>45232156.841544792</c:v>
                </c:pt>
                <c:pt idx="804">
                  <c:v>45438974.637570553</c:v>
                </c:pt>
                <c:pt idx="805">
                  <c:v>45645792.100518733</c:v>
                </c:pt>
                <c:pt idx="806">
                  <c:v>45852646.143270321</c:v>
                </c:pt>
                <c:pt idx="807">
                  <c:v>45990567.350375652</c:v>
                </c:pt>
                <c:pt idx="808">
                  <c:v>46266316.982843526</c:v>
                </c:pt>
                <c:pt idx="809">
                  <c:v>46542028.48110877</c:v>
                </c:pt>
                <c:pt idx="810">
                  <c:v>46748900.758309774</c:v>
                </c:pt>
                <c:pt idx="811">
                  <c:v>46955924.406071454</c:v>
                </c:pt>
                <c:pt idx="812">
                  <c:v>47162968.535597466</c:v>
                </c:pt>
                <c:pt idx="813">
                  <c:v>47301005.226359107</c:v>
                </c:pt>
                <c:pt idx="814">
                  <c:v>47507918.301439993</c:v>
                </c:pt>
                <c:pt idx="815">
                  <c:v>47714793.464821696</c:v>
                </c:pt>
                <c:pt idx="816">
                  <c:v>47852890.102931216</c:v>
                </c:pt>
                <c:pt idx="817">
                  <c:v>48060056.484340787</c:v>
                </c:pt>
                <c:pt idx="818">
                  <c:v>48267167.246130444</c:v>
                </c:pt>
                <c:pt idx="819">
                  <c:v>48474182.618811414</c:v>
                </c:pt>
                <c:pt idx="820">
                  <c:v>48612206.651066944</c:v>
                </c:pt>
                <c:pt idx="821">
                  <c:v>48888138.651375704</c:v>
                </c:pt>
                <c:pt idx="822">
                  <c:v>49095078.645553939</c:v>
                </c:pt>
                <c:pt idx="823">
                  <c:v>49301979.618845999</c:v>
                </c:pt>
                <c:pt idx="824">
                  <c:v>49508900.851805821</c:v>
                </c:pt>
                <c:pt idx="825">
                  <c:v>49784836.681319214</c:v>
                </c:pt>
                <c:pt idx="826">
                  <c:v>49991819.608740233</c:v>
                </c:pt>
                <c:pt idx="827">
                  <c:v>50267778.167224862</c:v>
                </c:pt>
                <c:pt idx="828">
                  <c:v>50474844.601914003</c:v>
                </c:pt>
                <c:pt idx="829">
                  <c:v>50682075.885804355</c:v>
                </c:pt>
                <c:pt idx="830">
                  <c:v>50889310.164302647</c:v>
                </c:pt>
                <c:pt idx="831">
                  <c:v>51096424.051479355</c:v>
                </c:pt>
                <c:pt idx="832">
                  <c:v>51303436.698026419</c:v>
                </c:pt>
                <c:pt idx="833">
                  <c:v>51510429.779011913</c:v>
                </c:pt>
                <c:pt idx="834">
                  <c:v>51717444.672715984</c:v>
                </c:pt>
                <c:pt idx="835">
                  <c:v>51924502.525852852</c:v>
                </c:pt>
                <c:pt idx="836">
                  <c:v>52131624.817775622</c:v>
                </c:pt>
                <c:pt idx="837">
                  <c:v>52407685.524122328</c:v>
                </c:pt>
                <c:pt idx="838">
                  <c:v>52614727.36226812</c:v>
                </c:pt>
                <c:pt idx="839">
                  <c:v>52821664.244018316</c:v>
                </c:pt>
                <c:pt idx="840">
                  <c:v>53028558.94353199</c:v>
                </c:pt>
                <c:pt idx="841">
                  <c:v>53235475.233638398</c:v>
                </c:pt>
                <c:pt idx="842">
                  <c:v>53442391.856727079</c:v>
                </c:pt>
                <c:pt idx="843">
                  <c:v>53649287.222231582</c:v>
                </c:pt>
                <c:pt idx="844">
                  <c:v>53856291.123207405</c:v>
                </c:pt>
                <c:pt idx="845">
                  <c:v>53994533.299822912</c:v>
                </c:pt>
                <c:pt idx="846">
                  <c:v>54201714.279039152</c:v>
                </c:pt>
                <c:pt idx="847">
                  <c:v>54339785.201297149</c:v>
                </c:pt>
                <c:pt idx="848">
                  <c:v>54477725.361060888</c:v>
                </c:pt>
                <c:pt idx="849">
                  <c:v>54684668.8184826</c:v>
                </c:pt>
                <c:pt idx="850">
                  <c:v>54891679.044279851</c:v>
                </c:pt>
                <c:pt idx="851">
                  <c:v>55098734.614431903</c:v>
                </c:pt>
                <c:pt idx="852">
                  <c:v>55305724.748022385</c:v>
                </c:pt>
                <c:pt idx="853">
                  <c:v>55581608.508227311</c:v>
                </c:pt>
                <c:pt idx="854">
                  <c:v>55788577.745321944</c:v>
                </c:pt>
                <c:pt idx="855">
                  <c:v>55995615.248557255</c:v>
                </c:pt>
                <c:pt idx="856">
                  <c:v>56202676.533462666</c:v>
                </c:pt>
                <c:pt idx="857">
                  <c:v>56409761.849567942</c:v>
                </c:pt>
                <c:pt idx="858">
                  <c:v>56616894.229284376</c:v>
                </c:pt>
                <c:pt idx="859">
                  <c:v>56893012.532769024</c:v>
                </c:pt>
                <c:pt idx="860">
                  <c:v>57100103.007766493</c:v>
                </c:pt>
                <c:pt idx="861">
                  <c:v>57376179.795201048</c:v>
                </c:pt>
                <c:pt idx="862">
                  <c:v>57583273.598601542</c:v>
                </c:pt>
                <c:pt idx="863">
                  <c:v>57859331.153789893</c:v>
                </c:pt>
                <c:pt idx="864">
                  <c:v>58066521.662781298</c:v>
                </c:pt>
                <c:pt idx="865">
                  <c:v>58342724.262077749</c:v>
                </c:pt>
                <c:pt idx="866">
                  <c:v>58481003.294605449</c:v>
                </c:pt>
                <c:pt idx="867">
                  <c:v>58757093.506139673</c:v>
                </c:pt>
                <c:pt idx="868">
                  <c:v>58964150.758306354</c:v>
                </c:pt>
                <c:pt idx="869">
                  <c:v>59240220.961305782</c:v>
                </c:pt>
                <c:pt idx="870">
                  <c:v>59447376.581818864</c:v>
                </c:pt>
                <c:pt idx="871">
                  <c:v>59723450.751168773</c:v>
                </c:pt>
                <c:pt idx="872">
                  <c:v>59930610.171131179</c:v>
                </c:pt>
                <c:pt idx="873">
                  <c:v>60068806.087123431</c:v>
                </c:pt>
                <c:pt idx="874">
                  <c:v>60275968.862299122</c:v>
                </c:pt>
                <c:pt idx="875">
                  <c:v>60483182.137933105</c:v>
                </c:pt>
                <c:pt idx="876">
                  <c:v>60759486.166931644</c:v>
                </c:pt>
                <c:pt idx="877">
                  <c:v>61035794.188445389</c:v>
                </c:pt>
                <c:pt idx="878">
                  <c:v>61243040.144569091</c:v>
                </c:pt>
                <c:pt idx="879">
                  <c:v>61450238.983618669</c:v>
                </c:pt>
                <c:pt idx="880">
                  <c:v>61726432.706378825</c:v>
                </c:pt>
                <c:pt idx="881">
                  <c:v>61933660.871219061</c:v>
                </c:pt>
                <c:pt idx="882">
                  <c:v>62140866.198582031</c:v>
                </c:pt>
                <c:pt idx="883">
                  <c:v>62348048.439091071</c:v>
                </c:pt>
                <c:pt idx="884">
                  <c:v>62555257.675993904</c:v>
                </c:pt>
                <c:pt idx="885">
                  <c:v>62762519.408051416</c:v>
                </c:pt>
                <c:pt idx="886">
                  <c:v>62969859.466316491</c:v>
                </c:pt>
                <c:pt idx="887">
                  <c:v>63246173.096695617</c:v>
                </c:pt>
                <c:pt idx="888">
                  <c:v>63522490.497602522</c:v>
                </c:pt>
                <c:pt idx="889">
                  <c:v>63729814.343538918</c:v>
                </c:pt>
                <c:pt idx="890">
                  <c:v>64006112.954913989</c:v>
                </c:pt>
                <c:pt idx="891">
                  <c:v>64213390.904531039</c:v>
                </c:pt>
                <c:pt idx="892">
                  <c:v>64420593.440166138</c:v>
                </c:pt>
                <c:pt idx="893">
                  <c:v>64696692.833788626</c:v>
                </c:pt>
                <c:pt idx="894">
                  <c:v>64903872.976888761</c:v>
                </c:pt>
                <c:pt idx="895">
                  <c:v>65180002.139518671</c:v>
                </c:pt>
                <c:pt idx="896">
                  <c:v>65387133.199732967</c:v>
                </c:pt>
                <c:pt idx="897">
                  <c:v>65594133.663795412</c:v>
                </c:pt>
                <c:pt idx="898">
                  <c:v>65870135.059255973</c:v>
                </c:pt>
                <c:pt idx="899">
                  <c:v>66146350.200822726</c:v>
                </c:pt>
                <c:pt idx="900">
                  <c:v>66422648.158636712</c:v>
                </c:pt>
                <c:pt idx="901">
                  <c:v>66767897.715431102</c:v>
                </c:pt>
                <c:pt idx="902">
                  <c:v>67044175.664966553</c:v>
                </c:pt>
                <c:pt idx="903">
                  <c:v>67320483.798035905</c:v>
                </c:pt>
                <c:pt idx="904">
                  <c:v>67596768.068842128</c:v>
                </c:pt>
                <c:pt idx="905">
                  <c:v>67803969.67360726</c:v>
                </c:pt>
                <c:pt idx="906">
                  <c:v>68080095.024506152</c:v>
                </c:pt>
                <c:pt idx="907">
                  <c:v>68356194.656285882</c:v>
                </c:pt>
                <c:pt idx="908">
                  <c:v>68563373.813751191</c:v>
                </c:pt>
                <c:pt idx="909">
                  <c:v>68839642.707424596</c:v>
                </c:pt>
                <c:pt idx="910">
                  <c:v>69115858.886890098</c:v>
                </c:pt>
                <c:pt idx="911">
                  <c:v>69323182.943931788</c:v>
                </c:pt>
                <c:pt idx="912">
                  <c:v>69599683.957872033</c:v>
                </c:pt>
                <c:pt idx="913">
                  <c:v>69876189.627661839</c:v>
                </c:pt>
                <c:pt idx="914">
                  <c:v>70152643.524999008</c:v>
                </c:pt>
                <c:pt idx="915">
                  <c:v>70429044.985303909</c:v>
                </c:pt>
                <c:pt idx="916">
                  <c:v>70636384.064354256</c:v>
                </c:pt>
                <c:pt idx="917">
                  <c:v>70843611.507245958</c:v>
                </c:pt>
                <c:pt idx="918">
                  <c:v>71119822.012168407</c:v>
                </c:pt>
                <c:pt idx="919">
                  <c:v>71396120.873623013</c:v>
                </c:pt>
                <c:pt idx="920">
                  <c:v>71603411.702492356</c:v>
                </c:pt>
                <c:pt idx="921">
                  <c:v>71810675.648156494</c:v>
                </c:pt>
                <c:pt idx="922">
                  <c:v>72086953.115643144</c:v>
                </c:pt>
                <c:pt idx="923">
                  <c:v>72294221.108616889</c:v>
                </c:pt>
                <c:pt idx="924">
                  <c:v>72570532.639038533</c:v>
                </c:pt>
                <c:pt idx="925">
                  <c:v>72777892.562616333</c:v>
                </c:pt>
                <c:pt idx="926">
                  <c:v>73054268.364448249</c:v>
                </c:pt>
                <c:pt idx="927">
                  <c:v>73330735.957385659</c:v>
                </c:pt>
                <c:pt idx="928">
                  <c:v>73607296.338131592</c:v>
                </c:pt>
                <c:pt idx="929">
                  <c:v>73883712.825389192</c:v>
                </c:pt>
                <c:pt idx="930">
                  <c:v>74091116.897441044</c:v>
                </c:pt>
                <c:pt idx="931">
                  <c:v>74367599.732529551</c:v>
                </c:pt>
                <c:pt idx="932">
                  <c:v>74644116.572529808</c:v>
                </c:pt>
                <c:pt idx="933">
                  <c:v>74920517.124510527</c:v>
                </c:pt>
                <c:pt idx="934">
                  <c:v>75196769.823245704</c:v>
                </c:pt>
                <c:pt idx="935">
                  <c:v>75472933.699707791</c:v>
                </c:pt>
                <c:pt idx="936">
                  <c:v>75748946.84069626</c:v>
                </c:pt>
                <c:pt idx="937">
                  <c:v>75956002.798980787</c:v>
                </c:pt>
                <c:pt idx="938">
                  <c:v>76163396.120231479</c:v>
                </c:pt>
                <c:pt idx="939">
                  <c:v>76439965.14887996</c:v>
                </c:pt>
                <c:pt idx="940">
                  <c:v>76647394.829700172</c:v>
                </c:pt>
                <c:pt idx="941">
                  <c:v>76923631.403854132</c:v>
                </c:pt>
                <c:pt idx="942">
                  <c:v>77199776.856114179</c:v>
                </c:pt>
                <c:pt idx="943">
                  <c:v>77545038.488043562</c:v>
                </c:pt>
                <c:pt idx="944">
                  <c:v>77821374.944917992</c:v>
                </c:pt>
                <c:pt idx="945">
                  <c:v>78097557.064975157</c:v>
                </c:pt>
                <c:pt idx="946">
                  <c:v>78304686.803300723</c:v>
                </c:pt>
                <c:pt idx="947">
                  <c:v>78580871.612895027</c:v>
                </c:pt>
                <c:pt idx="948">
                  <c:v>78788256.733629853</c:v>
                </c:pt>
                <c:pt idx="949">
                  <c:v>79064858.356474593</c:v>
                </c:pt>
                <c:pt idx="950">
                  <c:v>79272599.315667614</c:v>
                </c:pt>
                <c:pt idx="951">
                  <c:v>79549465.539599165</c:v>
                </c:pt>
                <c:pt idx="952">
                  <c:v>79826273.783631071</c:v>
                </c:pt>
                <c:pt idx="953">
                  <c:v>80171889.316692099</c:v>
                </c:pt>
                <c:pt idx="954">
                  <c:v>80448224.030134648</c:v>
                </c:pt>
                <c:pt idx="955">
                  <c:v>80793394.137888491</c:v>
                </c:pt>
                <c:pt idx="956">
                  <c:v>81069505.349810824</c:v>
                </c:pt>
                <c:pt idx="957">
                  <c:v>81276622.014439031</c:v>
                </c:pt>
                <c:pt idx="958">
                  <c:v>81483739.344527915</c:v>
                </c:pt>
                <c:pt idx="959">
                  <c:v>81690923.019382387</c:v>
                </c:pt>
                <c:pt idx="960">
                  <c:v>81967169.471673921</c:v>
                </c:pt>
                <c:pt idx="961">
                  <c:v>82243549.943387419</c:v>
                </c:pt>
                <c:pt idx="962">
                  <c:v>82520065.763919204</c:v>
                </c:pt>
                <c:pt idx="963">
                  <c:v>82796585.131214812</c:v>
                </c:pt>
                <c:pt idx="964">
                  <c:v>83073007.864829198</c:v>
                </c:pt>
                <c:pt idx="965">
                  <c:v>83418364.292047366</c:v>
                </c:pt>
                <c:pt idx="966">
                  <c:v>83694759.286309853</c:v>
                </c:pt>
                <c:pt idx="967">
                  <c:v>83971325.708913639</c:v>
                </c:pt>
                <c:pt idx="968">
                  <c:v>84178998.313198581</c:v>
                </c:pt>
                <c:pt idx="969">
                  <c:v>84455538.185314581</c:v>
                </c:pt>
                <c:pt idx="970">
                  <c:v>84662877.356386855</c:v>
                </c:pt>
                <c:pt idx="971">
                  <c:v>85008081.869776025</c:v>
                </c:pt>
                <c:pt idx="972">
                  <c:v>85215253.32907179</c:v>
                </c:pt>
                <c:pt idx="973">
                  <c:v>85422494.290201053</c:v>
                </c:pt>
                <c:pt idx="974">
                  <c:v>85629977.342313215</c:v>
                </c:pt>
                <c:pt idx="975">
                  <c:v>85906671.069814846</c:v>
                </c:pt>
                <c:pt idx="976">
                  <c:v>86183265.310971901</c:v>
                </c:pt>
                <c:pt idx="977">
                  <c:v>86459793.819614246</c:v>
                </c:pt>
                <c:pt idx="978">
                  <c:v>86736290.792256773</c:v>
                </c:pt>
                <c:pt idx="979">
                  <c:v>87012685.953350604</c:v>
                </c:pt>
                <c:pt idx="980">
                  <c:v>87357911.230303735</c:v>
                </c:pt>
                <c:pt idx="981">
                  <c:v>87634134.914902806</c:v>
                </c:pt>
                <c:pt idx="982">
                  <c:v>87841427.116341308</c:v>
                </c:pt>
                <c:pt idx="983">
                  <c:v>88117759.762620002</c:v>
                </c:pt>
                <c:pt idx="984">
                  <c:v>88325054.929556072</c:v>
                </c:pt>
                <c:pt idx="985">
                  <c:v>88601391.206664369</c:v>
                </c:pt>
                <c:pt idx="986">
                  <c:v>88946698.180308968</c:v>
                </c:pt>
                <c:pt idx="987">
                  <c:v>89222931.012658939</c:v>
                </c:pt>
                <c:pt idx="988">
                  <c:v>89568133.932216182</c:v>
                </c:pt>
                <c:pt idx="989">
                  <c:v>89913518.915100262</c:v>
                </c:pt>
                <c:pt idx="990">
                  <c:v>90190263.850316972</c:v>
                </c:pt>
                <c:pt idx="991">
                  <c:v>90398043.433475524</c:v>
                </c:pt>
                <c:pt idx="992">
                  <c:v>90674760.347737566</c:v>
                </c:pt>
                <c:pt idx="993">
                  <c:v>91020378.931907266</c:v>
                </c:pt>
                <c:pt idx="994">
                  <c:v>91296774.262755275</c:v>
                </c:pt>
                <c:pt idx="995">
                  <c:v>91573171.810646445</c:v>
                </c:pt>
                <c:pt idx="996">
                  <c:v>91849534.665249348</c:v>
                </c:pt>
                <c:pt idx="997">
                  <c:v>92125677.388333872</c:v>
                </c:pt>
                <c:pt idx="998">
                  <c:v>92470828.858071566</c:v>
                </c:pt>
                <c:pt idx="999">
                  <c:v>92747122.077848613</c:v>
                </c:pt>
                <c:pt idx="1000">
                  <c:v>93092462.728487685</c:v>
                </c:pt>
                <c:pt idx="1001">
                  <c:v>93368759.357611179</c:v>
                </c:pt>
                <c:pt idx="1002">
                  <c:v>93714292.375332832</c:v>
                </c:pt>
                <c:pt idx="1003">
                  <c:v>93991046.197953179</c:v>
                </c:pt>
                <c:pt idx="1004">
                  <c:v>94267804.230141744</c:v>
                </c:pt>
                <c:pt idx="1005">
                  <c:v>94475631.764593408</c:v>
                </c:pt>
                <c:pt idx="1006">
                  <c:v>94752207.543886527</c:v>
                </c:pt>
                <c:pt idx="1007">
                  <c:v>95028480.953460589</c:v>
                </c:pt>
                <c:pt idx="1008">
                  <c:v>95304755.693518564</c:v>
                </c:pt>
                <c:pt idx="1009">
                  <c:v>95581262.198429555</c:v>
                </c:pt>
                <c:pt idx="1010">
                  <c:v>95926860.52584587</c:v>
                </c:pt>
                <c:pt idx="1011">
                  <c:v>96203488.869084314</c:v>
                </c:pt>
                <c:pt idx="1012">
                  <c:v>96480159.301829532</c:v>
                </c:pt>
                <c:pt idx="1013">
                  <c:v>96825885.61693354</c:v>
                </c:pt>
                <c:pt idx="1014">
                  <c:v>97102602.709179386</c:v>
                </c:pt>
                <c:pt idx="1015">
                  <c:v>97379362.693151921</c:v>
                </c:pt>
                <c:pt idx="1016">
                  <c:v>97656087.42918469</c:v>
                </c:pt>
                <c:pt idx="1017">
                  <c:v>98001752.557557791</c:v>
                </c:pt>
                <c:pt idx="1018">
                  <c:v>98278366.62212339</c:v>
                </c:pt>
                <c:pt idx="1019">
                  <c:v>98555023.384681448</c:v>
                </c:pt>
                <c:pt idx="1020">
                  <c:v>98900739.743687436</c:v>
                </c:pt>
                <c:pt idx="1021">
                  <c:v>99177403.680349708</c:v>
                </c:pt>
                <c:pt idx="1022">
                  <c:v>99523048.356010199</c:v>
                </c:pt>
                <c:pt idx="1023">
                  <c:v>99799558.870451376</c:v>
                </c:pt>
                <c:pt idx="1024">
                  <c:v>100076152.23187032</c:v>
                </c:pt>
                <c:pt idx="1025">
                  <c:v>100352869.41954172</c:v>
                </c:pt>
                <c:pt idx="1026">
                  <c:v>100629509.30060484</c:v>
                </c:pt>
                <c:pt idx="1027">
                  <c:v>100905949.60141702</c:v>
                </c:pt>
                <c:pt idx="1028">
                  <c:v>101251492.61416261</c:v>
                </c:pt>
                <c:pt idx="1029">
                  <c:v>101528182.09023063</c:v>
                </c:pt>
                <c:pt idx="1030">
                  <c:v>101874017.91598092</c:v>
                </c:pt>
                <c:pt idx="1031">
                  <c:v>102288715.20322385</c:v>
                </c:pt>
                <c:pt idx="1032">
                  <c:v>102565045.31106062</c:v>
                </c:pt>
                <c:pt idx="1033">
                  <c:v>102910273.78895317</c:v>
                </c:pt>
                <c:pt idx="1034">
                  <c:v>103186730.74206837</c:v>
                </c:pt>
                <c:pt idx="1035">
                  <c:v>103463314.37304018</c:v>
                </c:pt>
                <c:pt idx="1036">
                  <c:v>103739775.64823404</c:v>
                </c:pt>
                <c:pt idx="1037">
                  <c:v>104084968.30296493</c:v>
                </c:pt>
                <c:pt idx="1038">
                  <c:v>104430119.56323656</c:v>
                </c:pt>
                <c:pt idx="1039">
                  <c:v>104706585.6608811</c:v>
                </c:pt>
                <c:pt idx="1040">
                  <c:v>105052329.33098093</c:v>
                </c:pt>
                <c:pt idx="1041">
                  <c:v>105467227.21968405</c:v>
                </c:pt>
                <c:pt idx="1042">
                  <c:v>105812980.03071204</c:v>
                </c:pt>
                <c:pt idx="1043">
                  <c:v>106089585.27106948</c:v>
                </c:pt>
                <c:pt idx="1044">
                  <c:v>106366278.61819486</c:v>
                </c:pt>
                <c:pt idx="1045">
                  <c:v>106712213.95718087</c:v>
                </c:pt>
                <c:pt idx="1046">
                  <c:v>107058197.55799058</c:v>
                </c:pt>
                <c:pt idx="1047">
                  <c:v>107335160.86981682</c:v>
                </c:pt>
                <c:pt idx="1048">
                  <c:v>107612301.49633403</c:v>
                </c:pt>
                <c:pt idx="1049">
                  <c:v>107889447.43581091</c:v>
                </c:pt>
                <c:pt idx="1050">
                  <c:v>108235278.7499703</c:v>
                </c:pt>
                <c:pt idx="1051">
                  <c:v>108580852.84371662</c:v>
                </c:pt>
                <c:pt idx="1052">
                  <c:v>108857314.1135257</c:v>
                </c:pt>
                <c:pt idx="1053">
                  <c:v>109133689.49611823</c:v>
                </c:pt>
                <c:pt idx="1054">
                  <c:v>109479094.64172384</c:v>
                </c:pt>
                <c:pt idx="1055">
                  <c:v>109755649.16865332</c:v>
                </c:pt>
                <c:pt idx="1056">
                  <c:v>110101455.98814569</c:v>
                </c:pt>
                <c:pt idx="1057">
                  <c:v>110447178.24976824</c:v>
                </c:pt>
                <c:pt idx="1058">
                  <c:v>110792815.12320107</c:v>
                </c:pt>
                <c:pt idx="1059">
                  <c:v>111138678.20866497</c:v>
                </c:pt>
                <c:pt idx="1060">
                  <c:v>111484859.12322417</c:v>
                </c:pt>
                <c:pt idx="1061">
                  <c:v>111900077.91445647</c:v>
                </c:pt>
                <c:pt idx="1062">
                  <c:v>112315033.7294517</c:v>
                </c:pt>
                <c:pt idx="1063">
                  <c:v>112729768.84890166</c:v>
                </c:pt>
                <c:pt idx="1064">
                  <c:v>113006397.28437769</c:v>
                </c:pt>
                <c:pt idx="1065">
                  <c:v>113352334.19014545</c:v>
                </c:pt>
                <c:pt idx="1066">
                  <c:v>113698275.80321968</c:v>
                </c:pt>
                <c:pt idx="1067">
                  <c:v>114044222.12355202</c:v>
                </c:pt>
                <c:pt idx="1068">
                  <c:v>114320909.12043463</c:v>
                </c:pt>
                <c:pt idx="1069">
                  <c:v>114666587.43013288</c:v>
                </c:pt>
                <c:pt idx="1070">
                  <c:v>115012499.69748162</c:v>
                </c:pt>
                <c:pt idx="1071">
                  <c:v>115358509.03606188</c:v>
                </c:pt>
                <c:pt idx="1072">
                  <c:v>115704383.98231478</c:v>
                </c:pt>
                <c:pt idx="1073">
                  <c:v>115981040.36071761</c:v>
                </c:pt>
                <c:pt idx="1074">
                  <c:v>116326548.98358127</c:v>
                </c:pt>
                <c:pt idx="1075">
                  <c:v>116603116.46135882</c:v>
                </c:pt>
                <c:pt idx="1076">
                  <c:v>116879779.79184508</c:v>
                </c:pt>
                <c:pt idx="1077">
                  <c:v>117156304.43970336</c:v>
                </c:pt>
                <c:pt idx="1078">
                  <c:v>117501726.8507154</c:v>
                </c:pt>
                <c:pt idx="1079">
                  <c:v>117847481.86520459</c:v>
                </c:pt>
                <c:pt idx="1080">
                  <c:v>118193572.38888603</c:v>
                </c:pt>
                <c:pt idx="1081">
                  <c:v>118539715.7655444</c:v>
                </c:pt>
                <c:pt idx="1082">
                  <c:v>118885721.48389533</c:v>
                </c:pt>
                <c:pt idx="1083">
                  <c:v>119231636.16929452</c:v>
                </c:pt>
                <c:pt idx="1084">
                  <c:v>119577555.00813489</c:v>
                </c:pt>
                <c:pt idx="1085">
                  <c:v>119923478.00037915</c:v>
                </c:pt>
                <c:pt idx="1086">
                  <c:v>120338494.44873288</c:v>
                </c:pt>
                <c:pt idx="1087">
                  <c:v>120615288.02191006</c:v>
                </c:pt>
                <c:pt idx="1088">
                  <c:v>120960786.28313693</c:v>
                </c:pt>
                <c:pt idx="1089">
                  <c:v>121237195.82347459</c:v>
                </c:pt>
                <c:pt idx="1090">
                  <c:v>121582989.96875179</c:v>
                </c:pt>
                <c:pt idx="1091">
                  <c:v>121928885.33522655</c:v>
                </c:pt>
                <c:pt idx="1092">
                  <c:v>122205643.66720869</c:v>
                </c:pt>
                <c:pt idx="1093">
                  <c:v>122551496.92426088</c:v>
                </c:pt>
                <c:pt idx="1094">
                  <c:v>122897403.11741538</c:v>
                </c:pt>
                <c:pt idx="1095">
                  <c:v>123243263.7125338</c:v>
                </c:pt>
                <c:pt idx="1096">
                  <c:v>123520083.70194355</c:v>
                </c:pt>
                <c:pt idx="1097">
                  <c:v>123796856.8747595</c:v>
                </c:pt>
                <c:pt idx="1098">
                  <c:v>124142627.74209739</c:v>
                </c:pt>
                <c:pt idx="1099">
                  <c:v>124488301.71079092</c:v>
                </c:pt>
                <c:pt idx="1100">
                  <c:v>124833978.17232656</c:v>
                </c:pt>
                <c:pt idx="1101">
                  <c:v>125179606.87734744</c:v>
                </c:pt>
                <c:pt idx="1102">
                  <c:v>125456091.29284632</c:v>
                </c:pt>
                <c:pt idx="1103">
                  <c:v>125732627.50881658</c:v>
                </c:pt>
                <c:pt idx="1104">
                  <c:v>126009165.27588807</c:v>
                </c:pt>
                <c:pt idx="1105">
                  <c:v>126354953.78577055</c:v>
                </c:pt>
                <c:pt idx="1106">
                  <c:v>126700796.20016249</c:v>
                </c:pt>
                <c:pt idx="1107">
                  <c:v>127046794.92708145</c:v>
                </c:pt>
                <c:pt idx="1108">
                  <c:v>127461896.55607279</c:v>
                </c:pt>
                <c:pt idx="1109">
                  <c:v>127738753.56596802</c:v>
                </c:pt>
                <c:pt idx="1110">
                  <c:v>128084353.32139575</c:v>
                </c:pt>
                <c:pt idx="1111">
                  <c:v>128361009.69732127</c:v>
                </c:pt>
                <c:pt idx="1112">
                  <c:v>128706716.73482458</c:v>
                </c:pt>
                <c:pt idx="1113">
                  <c:v>129052426.2649859</c:v>
                </c:pt>
                <c:pt idx="1114">
                  <c:v>129398501.84854417</c:v>
                </c:pt>
                <c:pt idx="1115">
                  <c:v>129744842.23791121</c:v>
                </c:pt>
                <c:pt idx="1116">
                  <c:v>130091345.07829715</c:v>
                </c:pt>
                <c:pt idx="1117">
                  <c:v>130368489.34229138</c:v>
                </c:pt>
                <c:pt idx="1118">
                  <c:v>130645218.11493456</c:v>
                </c:pt>
                <c:pt idx="1119">
                  <c:v>130991000.76349322</c:v>
                </c:pt>
                <c:pt idx="1120">
                  <c:v>131267839.6102138</c:v>
                </c:pt>
                <c:pt idx="1121">
                  <c:v>131613627.79684189</c:v>
                </c:pt>
                <c:pt idx="1122">
                  <c:v>131959312.83230878</c:v>
                </c:pt>
                <c:pt idx="1123">
                  <c:v>132304893.88622189</c:v>
                </c:pt>
                <c:pt idx="1124">
                  <c:v>132581423.77727978</c:v>
                </c:pt>
                <c:pt idx="1125">
                  <c:v>132927061.33676767</c:v>
                </c:pt>
                <c:pt idx="1126">
                  <c:v>133341861.07578959</c:v>
                </c:pt>
                <c:pt idx="1127">
                  <c:v>133756717.48602766</c:v>
                </c:pt>
                <c:pt idx="1128">
                  <c:v>134171900.2952736</c:v>
                </c:pt>
                <c:pt idx="1129">
                  <c:v>134518195.93975931</c:v>
                </c:pt>
                <c:pt idx="1130">
                  <c:v>134864226.23066399</c:v>
                </c:pt>
                <c:pt idx="1131">
                  <c:v>135210097.61532924</c:v>
                </c:pt>
                <c:pt idx="1132">
                  <c:v>135556026.44461665</c:v>
                </c:pt>
                <c:pt idx="1133">
                  <c:v>135832739.19438028</c:v>
                </c:pt>
                <c:pt idx="1134">
                  <c:v>136178236.73732758</c:v>
                </c:pt>
                <c:pt idx="1135">
                  <c:v>136523735.38840291</c:v>
                </c:pt>
                <c:pt idx="1136">
                  <c:v>136938511.08082414</c:v>
                </c:pt>
                <c:pt idx="1137">
                  <c:v>137284508.43154123</c:v>
                </c:pt>
                <c:pt idx="1138">
                  <c:v>137630730.29739168</c:v>
                </c:pt>
                <c:pt idx="1139">
                  <c:v>137977289.07072395</c:v>
                </c:pt>
                <c:pt idx="1140">
                  <c:v>138392912.54546675</c:v>
                </c:pt>
                <c:pt idx="1141">
                  <c:v>138739150.6539858</c:v>
                </c:pt>
                <c:pt idx="1142">
                  <c:v>139085226.0392009</c:v>
                </c:pt>
                <c:pt idx="1143">
                  <c:v>139431249.3520031</c:v>
                </c:pt>
                <c:pt idx="1144">
                  <c:v>139777500.60630766</c:v>
                </c:pt>
                <c:pt idx="1145">
                  <c:v>140123587.89318132</c:v>
                </c:pt>
                <c:pt idx="1146">
                  <c:v>140469340.88169366</c:v>
                </c:pt>
                <c:pt idx="1147">
                  <c:v>140883874.3046636</c:v>
                </c:pt>
                <c:pt idx="1148">
                  <c:v>141298692.19809598</c:v>
                </c:pt>
                <c:pt idx="1149">
                  <c:v>141713910.77415353</c:v>
                </c:pt>
                <c:pt idx="1150">
                  <c:v>142060357.55030462</c:v>
                </c:pt>
                <c:pt idx="1151">
                  <c:v>142406809.85920551</c:v>
                </c:pt>
                <c:pt idx="1152">
                  <c:v>142822273.42091551</c:v>
                </c:pt>
                <c:pt idx="1153">
                  <c:v>143168622.33004001</c:v>
                </c:pt>
                <c:pt idx="1154">
                  <c:v>143515206.53405595</c:v>
                </c:pt>
                <c:pt idx="1155">
                  <c:v>143861854.53944865</c:v>
                </c:pt>
                <c:pt idx="1156">
                  <c:v>144277169.10617739</c:v>
                </c:pt>
                <c:pt idx="1157">
                  <c:v>144623075.23510727</c:v>
                </c:pt>
                <c:pt idx="1158">
                  <c:v>145037933.4967944</c:v>
                </c:pt>
                <c:pt idx="1159">
                  <c:v>145452911.12283766</c:v>
                </c:pt>
                <c:pt idx="1160">
                  <c:v>145798884.32592142</c:v>
                </c:pt>
                <c:pt idx="1161">
                  <c:v>146144626.0559217</c:v>
                </c:pt>
                <c:pt idx="1162">
                  <c:v>146559377.58103696</c:v>
                </c:pt>
                <c:pt idx="1163">
                  <c:v>146905358.97939092</c:v>
                </c:pt>
                <c:pt idx="1164">
                  <c:v>147320883.45570695</c:v>
                </c:pt>
                <c:pt idx="1165">
                  <c:v>147736651.30269077</c:v>
                </c:pt>
                <c:pt idx="1166">
                  <c:v>148083120.43987989</c:v>
                </c:pt>
                <c:pt idx="1167">
                  <c:v>148498485.2707465</c:v>
                </c:pt>
                <c:pt idx="1168">
                  <c:v>148844726.20140153</c:v>
                </c:pt>
                <c:pt idx="1169">
                  <c:v>149191150.81971836</c:v>
                </c:pt>
                <c:pt idx="1170">
                  <c:v>149537580.41738158</c:v>
                </c:pt>
                <c:pt idx="1171">
                  <c:v>149952905.52020824</c:v>
                </c:pt>
                <c:pt idx="1172">
                  <c:v>150368295.92015842</c:v>
                </c:pt>
                <c:pt idx="1173">
                  <c:v>150784054.52091727</c:v>
                </c:pt>
                <c:pt idx="1174">
                  <c:v>151200002.36468831</c:v>
                </c:pt>
                <c:pt idx="1175">
                  <c:v>151615958.50480461</c:v>
                </c:pt>
                <c:pt idx="1176">
                  <c:v>152031983.91916841</c:v>
                </c:pt>
                <c:pt idx="1177">
                  <c:v>152447834.52990741</c:v>
                </c:pt>
                <c:pt idx="1178">
                  <c:v>152794127.19586828</c:v>
                </c:pt>
                <c:pt idx="1179">
                  <c:v>153139932.65128231</c:v>
                </c:pt>
                <c:pt idx="1180">
                  <c:v>153485678.48624071</c:v>
                </c:pt>
                <c:pt idx="1181">
                  <c:v>153831611.07321534</c:v>
                </c:pt>
                <c:pt idx="1182">
                  <c:v>154246622.11308098</c:v>
                </c:pt>
                <c:pt idx="1183">
                  <c:v>154592435.92974418</c:v>
                </c:pt>
                <c:pt idx="1184">
                  <c:v>154938313.82398227</c:v>
                </c:pt>
                <c:pt idx="1185">
                  <c:v>155284505.32177541</c:v>
                </c:pt>
                <c:pt idx="1186">
                  <c:v>155630887.66439527</c:v>
                </c:pt>
                <c:pt idx="1187">
                  <c:v>156046352.05689624</c:v>
                </c:pt>
                <c:pt idx="1188">
                  <c:v>156392869.13444236</c:v>
                </c:pt>
                <c:pt idx="1189">
                  <c:v>156739642.62123567</c:v>
                </c:pt>
                <c:pt idx="1190">
                  <c:v>157155060.36785978</c:v>
                </c:pt>
                <c:pt idx="1191">
                  <c:v>157500771.91469198</c:v>
                </c:pt>
                <c:pt idx="1192">
                  <c:v>157915247.6302568</c:v>
                </c:pt>
                <c:pt idx="1193">
                  <c:v>158329723.34582177</c:v>
                </c:pt>
                <c:pt idx="1194">
                  <c:v>158744453.70332202</c:v>
                </c:pt>
                <c:pt idx="1195">
                  <c:v>159090552.47385946</c:v>
                </c:pt>
                <c:pt idx="1196">
                  <c:v>159506246.01069111</c:v>
                </c:pt>
                <c:pt idx="1197">
                  <c:v>159852736.89532468</c:v>
                </c:pt>
                <c:pt idx="1198">
                  <c:v>160198975.51951468</c:v>
                </c:pt>
                <c:pt idx="1199">
                  <c:v>160545410.87690091</c:v>
                </c:pt>
                <c:pt idx="1200">
                  <c:v>160961190.78316462</c:v>
                </c:pt>
                <c:pt idx="1201">
                  <c:v>161307765.35237572</c:v>
                </c:pt>
                <c:pt idx="1202">
                  <c:v>161654150.43777314</c:v>
                </c:pt>
                <c:pt idx="1203">
                  <c:v>162069168.15286261</c:v>
                </c:pt>
                <c:pt idx="1204">
                  <c:v>162414844.61238781</c:v>
                </c:pt>
                <c:pt idx="1205">
                  <c:v>162829866.75712666</c:v>
                </c:pt>
                <c:pt idx="1206">
                  <c:v>163175807.81357223</c:v>
                </c:pt>
                <c:pt idx="1207">
                  <c:v>163522013.35443214</c:v>
                </c:pt>
                <c:pt idx="1208">
                  <c:v>163868485.03793433</c:v>
                </c:pt>
                <c:pt idx="1209">
                  <c:v>164284111.98278165</c:v>
                </c:pt>
                <c:pt idx="1210">
                  <c:v>164630659.10751286</c:v>
                </c:pt>
                <c:pt idx="1211">
                  <c:v>164977078.6387662</c:v>
                </c:pt>
                <c:pt idx="1212">
                  <c:v>165323568.60455939</c:v>
                </c:pt>
                <c:pt idx="1213">
                  <c:v>165739282.66323578</c:v>
                </c:pt>
                <c:pt idx="1214">
                  <c:v>166085715.60928798</c:v>
                </c:pt>
                <c:pt idx="1215">
                  <c:v>166431885.79431537</c:v>
                </c:pt>
                <c:pt idx="1216">
                  <c:v>166777925.2914983</c:v>
                </c:pt>
                <c:pt idx="1217">
                  <c:v>167192854.22347939</c:v>
                </c:pt>
                <c:pt idx="1218">
                  <c:v>167607717.95095974</c:v>
                </c:pt>
                <c:pt idx="1219">
                  <c:v>168023054.88661593</c:v>
                </c:pt>
                <c:pt idx="1220">
                  <c:v>168369982.06528562</c:v>
                </c:pt>
                <c:pt idx="1221">
                  <c:v>168716982.96406609</c:v>
                </c:pt>
                <c:pt idx="1222">
                  <c:v>169063583.55432802</c:v>
                </c:pt>
                <c:pt idx="1223">
                  <c:v>169478735.91373768</c:v>
                </c:pt>
                <c:pt idx="1224">
                  <c:v>169893550.71483734</c:v>
                </c:pt>
                <c:pt idx="1225">
                  <c:v>170377457.46035972</c:v>
                </c:pt>
                <c:pt idx="1226">
                  <c:v>170792480.43853176</c:v>
                </c:pt>
                <c:pt idx="1227">
                  <c:v>171138689.16918686</c:v>
                </c:pt>
                <c:pt idx="1228">
                  <c:v>171484969.68896672</c:v>
                </c:pt>
                <c:pt idx="1229">
                  <c:v>171831046.87684661</c:v>
                </c:pt>
                <c:pt idx="1230">
                  <c:v>172246218.50011426</c:v>
                </c:pt>
                <c:pt idx="1231">
                  <c:v>172730831.52369931</c:v>
                </c:pt>
                <c:pt idx="1232">
                  <c:v>173146426.65927264</c:v>
                </c:pt>
                <c:pt idx="1233">
                  <c:v>173561957.19916728</c:v>
                </c:pt>
                <c:pt idx="1234">
                  <c:v>173908538.28904906</c:v>
                </c:pt>
                <c:pt idx="1235">
                  <c:v>174324287.70404798</c:v>
                </c:pt>
                <c:pt idx="1236">
                  <c:v>174670738.19029117</c:v>
                </c:pt>
                <c:pt idx="1237">
                  <c:v>174947676.95990467</c:v>
                </c:pt>
                <c:pt idx="1238">
                  <c:v>175293431.31854665</c:v>
                </c:pt>
                <c:pt idx="1239">
                  <c:v>175639327.59261394</c:v>
                </c:pt>
                <c:pt idx="1240">
                  <c:v>175985225.52744031</c:v>
                </c:pt>
                <c:pt idx="1241">
                  <c:v>176331337.16470706</c:v>
                </c:pt>
                <c:pt idx="1242">
                  <c:v>176608709.64639339</c:v>
                </c:pt>
                <c:pt idx="1243">
                  <c:v>176955606.92490551</c:v>
                </c:pt>
                <c:pt idx="1244">
                  <c:v>177371748.76708069</c:v>
                </c:pt>
                <c:pt idx="1245">
                  <c:v>177718729.16300532</c:v>
                </c:pt>
                <c:pt idx="1246">
                  <c:v>178134670.63236523</c:v>
                </c:pt>
                <c:pt idx="1247">
                  <c:v>178481376.7976633</c:v>
                </c:pt>
                <c:pt idx="1248">
                  <c:v>178897043.21161962</c:v>
                </c:pt>
                <c:pt idx="1249">
                  <c:v>179243830.81091771</c:v>
                </c:pt>
                <c:pt idx="1250">
                  <c:v>179590839.31823492</c:v>
                </c:pt>
                <c:pt idx="1251">
                  <c:v>180006665.61473116</c:v>
                </c:pt>
                <c:pt idx="1252">
                  <c:v>180353107.50972632</c:v>
                </c:pt>
                <c:pt idx="1253">
                  <c:v>180837610.38565049</c:v>
                </c:pt>
                <c:pt idx="1254">
                  <c:v>181252943.46559143</c:v>
                </c:pt>
                <c:pt idx="1255">
                  <c:v>181668643.89776078</c:v>
                </c:pt>
                <c:pt idx="1256">
                  <c:v>182084568.22414142</c:v>
                </c:pt>
                <c:pt idx="1257">
                  <c:v>182500352.24758318</c:v>
                </c:pt>
                <c:pt idx="1258">
                  <c:v>182915408.54593208</c:v>
                </c:pt>
                <c:pt idx="1259">
                  <c:v>183261069.99094063</c:v>
                </c:pt>
                <c:pt idx="1260">
                  <c:v>183676129.44488597</c:v>
                </c:pt>
                <c:pt idx="1261">
                  <c:v>184091338.43956551</c:v>
                </c:pt>
                <c:pt idx="1262">
                  <c:v>184437224.77747568</c:v>
                </c:pt>
                <c:pt idx="1263">
                  <c:v>184783112.49928668</c:v>
                </c:pt>
                <c:pt idx="1264">
                  <c:v>185198847.53977707</c:v>
                </c:pt>
                <c:pt idx="1265">
                  <c:v>185546300.9905104</c:v>
                </c:pt>
                <c:pt idx="1266">
                  <c:v>185893836.11268428</c:v>
                </c:pt>
                <c:pt idx="1267">
                  <c:v>186310037.01064736</c:v>
                </c:pt>
                <c:pt idx="1268">
                  <c:v>186656839.01532584</c:v>
                </c:pt>
                <c:pt idx="1269">
                  <c:v>187003645.71889892</c:v>
                </c:pt>
                <c:pt idx="1270">
                  <c:v>187350156.83721468</c:v>
                </c:pt>
                <c:pt idx="1271">
                  <c:v>187834962.33142483</c:v>
                </c:pt>
                <c:pt idx="1272">
                  <c:v>188250363.35236254</c:v>
                </c:pt>
                <c:pt idx="1273">
                  <c:v>188665465.30819657</c:v>
                </c:pt>
                <c:pt idx="1274">
                  <c:v>189011763.79957598</c:v>
                </c:pt>
                <c:pt idx="1275">
                  <c:v>189427553.34098858</c:v>
                </c:pt>
                <c:pt idx="1276">
                  <c:v>189774542.67551488</c:v>
                </c:pt>
                <c:pt idx="1277">
                  <c:v>190190723.43733191</c:v>
                </c:pt>
                <c:pt idx="1278">
                  <c:v>190537800.27751404</c:v>
                </c:pt>
                <c:pt idx="1279">
                  <c:v>190953764.23140088</c:v>
                </c:pt>
                <c:pt idx="1280">
                  <c:v>191300698.97354636</c:v>
                </c:pt>
                <c:pt idx="1281">
                  <c:v>191716827.52293044</c:v>
                </c:pt>
                <c:pt idx="1282">
                  <c:v>192063618.95288944</c:v>
                </c:pt>
                <c:pt idx="1283">
                  <c:v>192479296.39928707</c:v>
                </c:pt>
                <c:pt idx="1284">
                  <c:v>192894823.60014528</c:v>
                </c:pt>
                <c:pt idx="1285">
                  <c:v>193241163.57169834</c:v>
                </c:pt>
                <c:pt idx="1286">
                  <c:v>193587738.97749031</c:v>
                </c:pt>
                <c:pt idx="1287">
                  <c:v>194003743.01929721</c:v>
                </c:pt>
                <c:pt idx="1288">
                  <c:v>194420064.24952653</c:v>
                </c:pt>
                <c:pt idx="1289">
                  <c:v>194767355.04004118</c:v>
                </c:pt>
                <c:pt idx="1290">
                  <c:v>195114573.74406138</c:v>
                </c:pt>
                <c:pt idx="1291">
                  <c:v>195461485.0464499</c:v>
                </c:pt>
                <c:pt idx="1292">
                  <c:v>195877282.62671134</c:v>
                </c:pt>
                <c:pt idx="1293">
                  <c:v>196292927.5882526</c:v>
                </c:pt>
                <c:pt idx="1294">
                  <c:v>196708891.72315428</c:v>
                </c:pt>
                <c:pt idx="1295">
                  <c:v>197125098.05560294</c:v>
                </c:pt>
                <c:pt idx="1296">
                  <c:v>197472587.47081342</c:v>
                </c:pt>
                <c:pt idx="1297">
                  <c:v>197889282.30476984</c:v>
                </c:pt>
                <c:pt idx="1298">
                  <c:v>198236626.96726915</c:v>
                </c:pt>
                <c:pt idx="1299">
                  <c:v>198652302.78229618</c:v>
                </c:pt>
                <c:pt idx="1300">
                  <c:v>198998383.50546965</c:v>
                </c:pt>
                <c:pt idx="1301">
                  <c:v>199413586.71593335</c:v>
                </c:pt>
                <c:pt idx="1302">
                  <c:v>199829112.07730806</c:v>
                </c:pt>
                <c:pt idx="1303">
                  <c:v>200175679.73212463</c:v>
                </c:pt>
                <c:pt idx="1304">
                  <c:v>200591613.50316328</c:v>
                </c:pt>
                <c:pt idx="1305">
                  <c:v>201007954.79445934</c:v>
                </c:pt>
                <c:pt idx="1306">
                  <c:v>201424302.71728742</c:v>
                </c:pt>
                <c:pt idx="1307">
                  <c:v>201909457.31465441</c:v>
                </c:pt>
                <c:pt idx="1308">
                  <c:v>202256289.40975067</c:v>
                </c:pt>
                <c:pt idx="1309">
                  <c:v>202672331.05382261</c:v>
                </c:pt>
                <c:pt idx="1310">
                  <c:v>203088215.33172864</c:v>
                </c:pt>
                <c:pt idx="1311">
                  <c:v>203504022.75188488</c:v>
                </c:pt>
                <c:pt idx="1312">
                  <c:v>203989041.54855552</c:v>
                </c:pt>
                <c:pt idx="1313">
                  <c:v>204405431.14927545</c:v>
                </c:pt>
                <c:pt idx="1314">
                  <c:v>204821991.43402311</c:v>
                </c:pt>
                <c:pt idx="1315">
                  <c:v>205238476.8194136</c:v>
                </c:pt>
                <c:pt idx="1316">
                  <c:v>205654886.8091329</c:v>
                </c:pt>
                <c:pt idx="1317">
                  <c:v>206140184.02475443</c:v>
                </c:pt>
                <c:pt idx="1318">
                  <c:v>206555945.60419428</c:v>
                </c:pt>
                <c:pt idx="1319">
                  <c:v>206971628.2832045</c:v>
                </c:pt>
                <c:pt idx="1320">
                  <c:v>207387314.61230388</c:v>
                </c:pt>
                <c:pt idx="1321">
                  <c:v>207803004.59146813</c:v>
                </c:pt>
                <c:pt idx="1322">
                  <c:v>208149901.91248608</c:v>
                </c:pt>
                <c:pt idx="1323">
                  <c:v>208496719.8890343</c:v>
                </c:pt>
                <c:pt idx="1324">
                  <c:v>208774160.33597136</c:v>
                </c:pt>
                <c:pt idx="1325">
                  <c:v>209189697.32637233</c:v>
                </c:pt>
                <c:pt idx="1326">
                  <c:v>209605405.16610023</c:v>
                </c:pt>
                <c:pt idx="1327">
                  <c:v>210021453.04302928</c:v>
                </c:pt>
                <c:pt idx="1328">
                  <c:v>210368373.99429861</c:v>
                </c:pt>
                <c:pt idx="1329">
                  <c:v>210784093.80494195</c:v>
                </c:pt>
                <c:pt idx="1330">
                  <c:v>211130431.14031458</c:v>
                </c:pt>
                <c:pt idx="1331">
                  <c:v>211546072.74473652</c:v>
                </c:pt>
                <c:pt idx="1332">
                  <c:v>211961972.27733502</c:v>
                </c:pt>
                <c:pt idx="1333">
                  <c:v>212377961.1579299</c:v>
                </c:pt>
                <c:pt idx="1334">
                  <c:v>212794380.68733624</c:v>
                </c:pt>
                <c:pt idx="1335">
                  <c:v>213210891.88192961</c:v>
                </c:pt>
                <c:pt idx="1336">
                  <c:v>213627324.17435855</c:v>
                </c:pt>
                <c:pt idx="1337">
                  <c:v>214043677.06826127</c:v>
                </c:pt>
                <c:pt idx="1338">
                  <c:v>214390728.20696023</c:v>
                </c:pt>
                <c:pt idx="1339">
                  <c:v>214807264.20810941</c:v>
                </c:pt>
                <c:pt idx="1340">
                  <c:v>215224151.50167924</c:v>
                </c:pt>
                <c:pt idx="1341">
                  <c:v>215641133.07790756</c:v>
                </c:pt>
                <c:pt idx="1342">
                  <c:v>216057863.44764331</c:v>
                </c:pt>
                <c:pt idx="1343">
                  <c:v>216405028.81279567</c:v>
                </c:pt>
                <c:pt idx="1344">
                  <c:v>216751504.69745135</c:v>
                </c:pt>
                <c:pt idx="1345">
                  <c:v>217166687.86560676</c:v>
                </c:pt>
                <c:pt idx="1346">
                  <c:v>217651534.60845351</c:v>
                </c:pt>
                <c:pt idx="1347">
                  <c:v>218067943.69874835</c:v>
                </c:pt>
                <c:pt idx="1348">
                  <c:v>218553499.3760294</c:v>
                </c:pt>
                <c:pt idx="1349">
                  <c:v>218969745.58777365</c:v>
                </c:pt>
                <c:pt idx="1350">
                  <c:v>219316855.59909368</c:v>
                </c:pt>
                <c:pt idx="1351">
                  <c:v>219663706.23618758</c:v>
                </c:pt>
                <c:pt idx="1352">
                  <c:v>220010384.32694063</c:v>
                </c:pt>
                <c:pt idx="1353">
                  <c:v>220357418.28665739</c:v>
                </c:pt>
                <c:pt idx="1354">
                  <c:v>220704368.04499668</c:v>
                </c:pt>
                <c:pt idx="1355">
                  <c:v>221120199.49922734</c:v>
                </c:pt>
                <c:pt idx="1356">
                  <c:v>221466713.72376618</c:v>
                </c:pt>
                <c:pt idx="1357">
                  <c:v>221882463.02586704</c:v>
                </c:pt>
                <c:pt idx="1358">
                  <c:v>222229605.28025365</c:v>
                </c:pt>
                <c:pt idx="1359">
                  <c:v>222576841.04378453</c:v>
                </c:pt>
                <c:pt idx="1360">
                  <c:v>222993048.17749658</c:v>
                </c:pt>
                <c:pt idx="1361">
                  <c:v>223409081.44264576</c:v>
                </c:pt>
                <c:pt idx="1362">
                  <c:v>223756062.727424</c:v>
                </c:pt>
                <c:pt idx="1363">
                  <c:v>224102958.18286479</c:v>
                </c:pt>
                <c:pt idx="1364">
                  <c:v>224449677.56031567</c:v>
                </c:pt>
                <c:pt idx="1365">
                  <c:v>224865906.82680404</c:v>
                </c:pt>
                <c:pt idx="1366">
                  <c:v>225213444.38460898</c:v>
                </c:pt>
                <c:pt idx="1367">
                  <c:v>225630316.13453194</c:v>
                </c:pt>
                <c:pt idx="1368">
                  <c:v>225977684.68016884</c:v>
                </c:pt>
                <c:pt idx="1369">
                  <c:v>226324967.61671141</c:v>
                </c:pt>
                <c:pt idx="1370">
                  <c:v>226741132.57381698</c:v>
                </c:pt>
                <c:pt idx="1371">
                  <c:v>227226088.28625971</c:v>
                </c:pt>
                <c:pt idx="1372">
                  <c:v>227642080.04641336</c:v>
                </c:pt>
                <c:pt idx="1373">
                  <c:v>228058349.5929428</c:v>
                </c:pt>
                <c:pt idx="1374">
                  <c:v>228474349.80950266</c:v>
                </c:pt>
                <c:pt idx="1375">
                  <c:v>228820378.68898851</c:v>
                </c:pt>
                <c:pt idx="1376">
                  <c:v>229305077.45975715</c:v>
                </c:pt>
                <c:pt idx="1377">
                  <c:v>229721179.22879365</c:v>
                </c:pt>
                <c:pt idx="1378">
                  <c:v>230137009.01677433</c:v>
                </c:pt>
                <c:pt idx="1379">
                  <c:v>230483413.39341891</c:v>
                </c:pt>
                <c:pt idx="1380">
                  <c:v>230830281.57278204</c:v>
                </c:pt>
                <c:pt idx="1381">
                  <c:v>231246675.82659358</c:v>
                </c:pt>
                <c:pt idx="1382">
                  <c:v>231662982.67983711</c:v>
                </c:pt>
                <c:pt idx="1383">
                  <c:v>232079201.63602731</c:v>
                </c:pt>
                <c:pt idx="1384">
                  <c:v>232426457.34520501</c:v>
                </c:pt>
                <c:pt idx="1385">
                  <c:v>232843151.39346942</c:v>
                </c:pt>
                <c:pt idx="1386">
                  <c:v>233329286.84600317</c:v>
                </c:pt>
                <c:pt idx="1387">
                  <c:v>233677025.89467901</c:v>
                </c:pt>
                <c:pt idx="1388">
                  <c:v>234024864.37883151</c:v>
                </c:pt>
                <c:pt idx="1389">
                  <c:v>234372615.15410379</c:v>
                </c:pt>
                <c:pt idx="1390">
                  <c:v>234720465.63980019</c:v>
                </c:pt>
                <c:pt idx="1391">
                  <c:v>235067851.92680106</c:v>
                </c:pt>
                <c:pt idx="1392">
                  <c:v>235484024.44474354</c:v>
                </c:pt>
                <c:pt idx="1393">
                  <c:v>235900201.27294856</c:v>
                </c:pt>
                <c:pt idx="1394">
                  <c:v>236316476.96167892</c:v>
                </c:pt>
                <c:pt idx="1395">
                  <c:v>236733230.86999118</c:v>
                </c:pt>
                <c:pt idx="1396">
                  <c:v>237219530.80968547</c:v>
                </c:pt>
                <c:pt idx="1397">
                  <c:v>237636583.71596873</c:v>
                </c:pt>
                <c:pt idx="1398">
                  <c:v>238053262.95330238</c:v>
                </c:pt>
                <c:pt idx="1399">
                  <c:v>238469184.91978592</c:v>
                </c:pt>
                <c:pt idx="1400">
                  <c:v>238884727.92177603</c:v>
                </c:pt>
                <c:pt idx="1401">
                  <c:v>239300560.12275916</c:v>
                </c:pt>
                <c:pt idx="1402">
                  <c:v>239716491.21057189</c:v>
                </c:pt>
                <c:pt idx="1403">
                  <c:v>240132713.81645671</c:v>
                </c:pt>
                <c:pt idx="1404">
                  <c:v>240549518.12746021</c:v>
                </c:pt>
                <c:pt idx="1405">
                  <c:v>240966521.52836338</c:v>
                </c:pt>
                <c:pt idx="1406">
                  <c:v>241383628.44751656</c:v>
                </c:pt>
                <c:pt idx="1407">
                  <c:v>241800355.7402932</c:v>
                </c:pt>
                <c:pt idx="1408">
                  <c:v>242147826.77156135</c:v>
                </c:pt>
                <c:pt idx="1409">
                  <c:v>242564274.23502788</c:v>
                </c:pt>
                <c:pt idx="1410">
                  <c:v>242981018.25964946</c:v>
                </c:pt>
                <c:pt idx="1411">
                  <c:v>243398157.69478059</c:v>
                </c:pt>
                <c:pt idx="1412">
                  <c:v>243815011.83463076</c:v>
                </c:pt>
                <c:pt idx="1413">
                  <c:v>244231774.57628292</c:v>
                </c:pt>
                <c:pt idx="1414">
                  <c:v>244579570.56565678</c:v>
                </c:pt>
                <c:pt idx="1415">
                  <c:v>244927078.17057604</c:v>
                </c:pt>
                <c:pt idx="1416">
                  <c:v>245273903.73084402</c:v>
                </c:pt>
                <c:pt idx="1417">
                  <c:v>245689213.61030206</c:v>
                </c:pt>
                <c:pt idx="1418">
                  <c:v>246174186.15246889</c:v>
                </c:pt>
                <c:pt idx="1419">
                  <c:v>246590583.86845401</c:v>
                </c:pt>
                <c:pt idx="1420">
                  <c:v>246938112.27130771</c:v>
                </c:pt>
                <c:pt idx="1421">
                  <c:v>247285942.08181784</c:v>
                </c:pt>
                <c:pt idx="1422">
                  <c:v>247702948.85581684</c:v>
                </c:pt>
                <c:pt idx="1423">
                  <c:v>248188935.72649139</c:v>
                </c:pt>
                <c:pt idx="1424">
                  <c:v>248605458.82764441</c:v>
                </c:pt>
                <c:pt idx="1425">
                  <c:v>249021986.89955896</c:v>
                </c:pt>
                <c:pt idx="1426">
                  <c:v>249438519.94219038</c:v>
                </c:pt>
                <c:pt idx="1427">
                  <c:v>249854958.03053272</c:v>
                </c:pt>
                <c:pt idx="1428">
                  <c:v>250340574.72241569</c:v>
                </c:pt>
                <c:pt idx="1429">
                  <c:v>250757624.17790195</c:v>
                </c:pt>
                <c:pt idx="1430">
                  <c:v>251174981.60185796</c:v>
                </c:pt>
                <c:pt idx="1431">
                  <c:v>251592950.3192727</c:v>
                </c:pt>
                <c:pt idx="1432">
                  <c:v>251941449.62093535</c:v>
                </c:pt>
                <c:pt idx="1433">
                  <c:v>252358527.98915491</c:v>
                </c:pt>
                <c:pt idx="1434">
                  <c:v>252775511.89960593</c:v>
                </c:pt>
                <c:pt idx="1435">
                  <c:v>253192603.34855232</c:v>
                </c:pt>
                <c:pt idx="1436">
                  <c:v>253678677.4028936</c:v>
                </c:pt>
                <c:pt idx="1437">
                  <c:v>254095477.50813892</c:v>
                </c:pt>
                <c:pt idx="1438">
                  <c:v>254581361.19302455</c:v>
                </c:pt>
                <c:pt idx="1439">
                  <c:v>254997968.94103628</c:v>
                </c:pt>
                <c:pt idx="1440">
                  <c:v>255414377.40327397</c:v>
                </c:pt>
                <c:pt idx="1441">
                  <c:v>255830892.46718282</c:v>
                </c:pt>
                <c:pt idx="1442">
                  <c:v>256247822.00472742</c:v>
                </c:pt>
                <c:pt idx="1443">
                  <c:v>256664654.88006631</c:v>
                </c:pt>
                <c:pt idx="1444">
                  <c:v>257081390.59733313</c:v>
                </c:pt>
                <c:pt idx="1445">
                  <c:v>257498337.52377009</c:v>
                </c:pt>
                <c:pt idx="1446">
                  <c:v>257846004.03362608</c:v>
                </c:pt>
                <c:pt idx="1447">
                  <c:v>258262962.21968469</c:v>
                </c:pt>
                <c:pt idx="1448">
                  <c:v>258679926.36702001</c:v>
                </c:pt>
                <c:pt idx="1449">
                  <c:v>259027918.84329531</c:v>
                </c:pt>
                <c:pt idx="1450">
                  <c:v>259445102.19558108</c:v>
                </c:pt>
                <c:pt idx="1451">
                  <c:v>259862396.05971014</c:v>
                </c:pt>
                <c:pt idx="1452">
                  <c:v>260210822.43570685</c:v>
                </c:pt>
                <c:pt idx="1453">
                  <c:v>260697421.52410248</c:v>
                </c:pt>
                <c:pt idx="1454">
                  <c:v>261114632.51875508</c:v>
                </c:pt>
                <c:pt idx="1455">
                  <c:v>261531850.1348249</c:v>
                </c:pt>
                <c:pt idx="1456">
                  <c:v>261948760.22581971</c:v>
                </c:pt>
                <c:pt idx="1457">
                  <c:v>262364836.89952371</c:v>
                </c:pt>
                <c:pt idx="1458">
                  <c:v>262780811.51024005</c:v>
                </c:pt>
                <c:pt idx="1459">
                  <c:v>263197209.62246665</c:v>
                </c:pt>
                <c:pt idx="1460">
                  <c:v>263614349.35362795</c:v>
                </c:pt>
                <c:pt idx="1461">
                  <c:v>263962199.21731135</c:v>
                </c:pt>
                <c:pt idx="1462">
                  <c:v>264309631.43589476</c:v>
                </c:pt>
                <c:pt idx="1463">
                  <c:v>264656750.14737025</c:v>
                </c:pt>
                <c:pt idx="1464">
                  <c:v>264934892.08554462</c:v>
                </c:pt>
                <c:pt idx="1465">
                  <c:v>265283289.29881853</c:v>
                </c:pt>
                <c:pt idx="1466">
                  <c:v>265701204.39769211</c:v>
                </c:pt>
                <c:pt idx="1467">
                  <c:v>266118277.1560564</c:v>
                </c:pt>
                <c:pt idx="1468">
                  <c:v>266534823.20928633</c:v>
                </c:pt>
                <c:pt idx="1469">
                  <c:v>267020674.53475061</c:v>
                </c:pt>
                <c:pt idx="1470">
                  <c:v>267437657.29299501</c:v>
                </c:pt>
                <c:pt idx="1471">
                  <c:v>267854752.73725149</c:v>
                </c:pt>
                <c:pt idx="1472">
                  <c:v>268271532.47608829</c:v>
                </c:pt>
                <c:pt idx="1473">
                  <c:v>268618799.04063416</c:v>
                </c:pt>
                <c:pt idx="1474">
                  <c:v>269035372.75569999</c:v>
                </c:pt>
                <c:pt idx="1475">
                  <c:v>269451843.08741802</c:v>
                </c:pt>
                <c:pt idx="1476">
                  <c:v>269799228.21893054</c:v>
                </c:pt>
                <c:pt idx="1477">
                  <c:v>270146940.83547372</c:v>
                </c:pt>
                <c:pt idx="1478">
                  <c:v>270494657.86575282</c:v>
                </c:pt>
                <c:pt idx="1479">
                  <c:v>270911577.66928262</c:v>
                </c:pt>
                <c:pt idx="1480">
                  <c:v>271259412.37540495</c:v>
                </c:pt>
                <c:pt idx="1481">
                  <c:v>271676559.6412245</c:v>
                </c:pt>
                <c:pt idx="1482">
                  <c:v>272024513.04103774</c:v>
                </c:pt>
                <c:pt idx="1483">
                  <c:v>272441453.97986525</c:v>
                </c:pt>
                <c:pt idx="1484">
                  <c:v>272857964.06039655</c:v>
                </c:pt>
                <c:pt idx="1485">
                  <c:v>273274478.11678916</c:v>
                </c:pt>
                <c:pt idx="1486">
                  <c:v>273622013.57047749</c:v>
                </c:pt>
                <c:pt idx="1487">
                  <c:v>273969005.48669815</c:v>
                </c:pt>
                <c:pt idx="1488">
                  <c:v>274384872.76716882</c:v>
                </c:pt>
                <c:pt idx="1489">
                  <c:v>274800961.66001081</c:v>
                </c:pt>
                <c:pt idx="1490">
                  <c:v>275217383.13548744</c:v>
                </c:pt>
                <c:pt idx="1491">
                  <c:v>275564936.0365724</c:v>
                </c:pt>
                <c:pt idx="1492">
                  <c:v>275912492.80042982</c:v>
                </c:pt>
                <c:pt idx="1493">
                  <c:v>276260053.42702705</c:v>
                </c:pt>
                <c:pt idx="1494">
                  <c:v>276677042.83373636</c:v>
                </c:pt>
                <c:pt idx="1495">
                  <c:v>277024611.84813422</c:v>
                </c:pt>
                <c:pt idx="1496">
                  <c:v>277371852.23415375</c:v>
                </c:pt>
                <c:pt idx="1497">
                  <c:v>277788300.5146727</c:v>
                </c:pt>
                <c:pt idx="1498">
                  <c:v>278205197.08454335</c:v>
                </c:pt>
                <c:pt idx="1499">
                  <c:v>278622543.92665046</c:v>
                </c:pt>
                <c:pt idx="1500">
                  <c:v>278970913.66057992</c:v>
                </c:pt>
                <c:pt idx="1501">
                  <c:v>279319177.58082581</c:v>
                </c:pt>
                <c:pt idx="1502">
                  <c:v>279736207.4347831</c:v>
                </c:pt>
                <c:pt idx="1503">
                  <c:v>280083699.05859721</c:v>
                </c:pt>
                <c:pt idx="1504">
                  <c:v>280500290.29378515</c:v>
                </c:pt>
                <c:pt idx="1505">
                  <c:v>280847789.31345856</c:v>
                </c:pt>
                <c:pt idx="1506">
                  <c:v>281264950.19253874</c:v>
                </c:pt>
                <c:pt idx="1507">
                  <c:v>281682229.23627973</c:v>
                </c:pt>
                <c:pt idx="1508">
                  <c:v>282030417.02160317</c:v>
                </c:pt>
                <c:pt idx="1509">
                  <c:v>282378610.04414266</c:v>
                </c:pt>
                <c:pt idx="1510">
                  <c:v>282795906.29602689</c:v>
                </c:pt>
                <c:pt idx="1511">
                  <c:v>283213208.505575</c:v>
                </c:pt>
                <c:pt idx="1512">
                  <c:v>283561078.17725432</c:v>
                </c:pt>
                <c:pt idx="1513">
                  <c:v>283977824.25103974</c:v>
                </c:pt>
                <c:pt idx="1514">
                  <c:v>284325362.03011525</c:v>
                </c:pt>
                <c:pt idx="1515">
                  <c:v>284742571.34596401</c:v>
                </c:pt>
                <c:pt idx="1516">
                  <c:v>285090914.40333223</c:v>
                </c:pt>
                <c:pt idx="1517">
                  <c:v>285508363.09861439</c:v>
                </c:pt>
                <c:pt idx="1518">
                  <c:v>285856717.59448516</c:v>
                </c:pt>
                <c:pt idx="1519">
                  <c:v>286274521.56045389</c:v>
                </c:pt>
                <c:pt idx="1520">
                  <c:v>286692218.2863366</c:v>
                </c:pt>
                <c:pt idx="1521">
                  <c:v>287040705.48814136</c:v>
                </c:pt>
                <c:pt idx="1522">
                  <c:v>287388968.89250416</c:v>
                </c:pt>
                <c:pt idx="1523">
                  <c:v>287806455.05489701</c:v>
                </c:pt>
                <c:pt idx="1524">
                  <c:v>288224062.62579554</c:v>
                </c:pt>
                <c:pt idx="1525">
                  <c:v>288641676.81347936</c:v>
                </c:pt>
                <c:pt idx="1526">
                  <c:v>289059066.71478313</c:v>
                </c:pt>
                <c:pt idx="1527">
                  <c:v>289406780.59359682</c:v>
                </c:pt>
                <c:pt idx="1528">
                  <c:v>289823486.72418135</c:v>
                </c:pt>
                <c:pt idx="1529">
                  <c:v>290308605.37150931</c:v>
                </c:pt>
                <c:pt idx="1530">
                  <c:v>290723693.03733003</c:v>
                </c:pt>
                <c:pt idx="1531">
                  <c:v>291139593.996382</c:v>
                </c:pt>
                <c:pt idx="1532">
                  <c:v>291557126.83902466</c:v>
                </c:pt>
                <c:pt idx="1533">
                  <c:v>291975132.40518969</c:v>
                </c:pt>
                <c:pt idx="1534">
                  <c:v>292392795.25464845</c:v>
                </c:pt>
                <c:pt idx="1535">
                  <c:v>292809996.96366298</c:v>
                </c:pt>
                <c:pt idx="1536">
                  <c:v>293158332.53467977</c:v>
                </c:pt>
                <c:pt idx="1537">
                  <c:v>293506907.76903141</c:v>
                </c:pt>
                <c:pt idx="1538">
                  <c:v>293855254.08585638</c:v>
                </c:pt>
                <c:pt idx="1539">
                  <c:v>294203370.66111624</c:v>
                </c:pt>
                <c:pt idx="1540">
                  <c:v>294689941.50722682</c:v>
                </c:pt>
                <c:pt idx="1541">
                  <c:v>295107529.34919226</c:v>
                </c:pt>
                <c:pt idx="1542">
                  <c:v>295525713.53238636</c:v>
                </c:pt>
                <c:pt idx="1543">
                  <c:v>295943905.64971513</c:v>
                </c:pt>
                <c:pt idx="1544">
                  <c:v>296292878.39302659</c:v>
                </c:pt>
                <c:pt idx="1545">
                  <c:v>296711204.19231814</c:v>
                </c:pt>
                <c:pt idx="1546">
                  <c:v>297059953.72097123</c:v>
                </c:pt>
                <c:pt idx="1547">
                  <c:v>297477819.74393004</c:v>
                </c:pt>
                <c:pt idx="1548">
                  <c:v>297826581.86020344</c:v>
                </c:pt>
                <c:pt idx="1549">
                  <c:v>298175111.92698967</c:v>
                </c:pt>
                <c:pt idx="1550">
                  <c:v>298661751.56667739</c:v>
                </c:pt>
                <c:pt idx="1551">
                  <c:v>299079524.71736807</c:v>
                </c:pt>
                <c:pt idx="1552">
                  <c:v>299498021.94016182</c:v>
                </c:pt>
                <c:pt idx="1553">
                  <c:v>299847534.371773</c:v>
                </c:pt>
                <c:pt idx="1554">
                  <c:v>300265928.51074177</c:v>
                </c:pt>
                <c:pt idx="1555">
                  <c:v>300614376.57742321</c:v>
                </c:pt>
                <c:pt idx="1556">
                  <c:v>301031343.40424377</c:v>
                </c:pt>
                <c:pt idx="1557">
                  <c:v>301449036.60572422</c:v>
                </c:pt>
                <c:pt idx="1558">
                  <c:v>301798103.01264888</c:v>
                </c:pt>
                <c:pt idx="1559">
                  <c:v>302147417.26339281</c:v>
                </c:pt>
                <c:pt idx="1560">
                  <c:v>302565734.16588271</c:v>
                </c:pt>
                <c:pt idx="1561">
                  <c:v>302914458.56483501</c:v>
                </c:pt>
                <c:pt idx="1562">
                  <c:v>303263067.68856698</c:v>
                </c:pt>
                <c:pt idx="1563">
                  <c:v>303611197.53909779</c:v>
                </c:pt>
                <c:pt idx="1564">
                  <c:v>304028692.18763578</c:v>
                </c:pt>
                <c:pt idx="1565">
                  <c:v>304446800.08721846</c:v>
                </c:pt>
                <c:pt idx="1566">
                  <c:v>304865523.70913285</c:v>
                </c:pt>
                <c:pt idx="1567">
                  <c:v>305353375.52411455</c:v>
                </c:pt>
                <c:pt idx="1568">
                  <c:v>305771263.23940945</c:v>
                </c:pt>
                <c:pt idx="1569">
                  <c:v>306257666.36524695</c:v>
                </c:pt>
                <c:pt idx="1570">
                  <c:v>306674465.22918046</c:v>
                </c:pt>
                <c:pt idx="1571">
                  <c:v>307091758.01547211</c:v>
                </c:pt>
                <c:pt idx="1572">
                  <c:v>307509423.9702431</c:v>
                </c:pt>
                <c:pt idx="1573">
                  <c:v>307927710.37710243</c:v>
                </c:pt>
                <c:pt idx="1574">
                  <c:v>308277128.94000494</c:v>
                </c:pt>
                <c:pt idx="1575">
                  <c:v>308625938.78751302</c:v>
                </c:pt>
                <c:pt idx="1576">
                  <c:v>308974137.86238647</c:v>
                </c:pt>
                <c:pt idx="1577">
                  <c:v>309391463.97311288</c:v>
                </c:pt>
                <c:pt idx="1578">
                  <c:v>309739424.94385207</c:v>
                </c:pt>
                <c:pt idx="1579">
                  <c:v>310087513.52487147</c:v>
                </c:pt>
                <c:pt idx="1580">
                  <c:v>310504853.53118312</c:v>
                </c:pt>
                <c:pt idx="1581">
                  <c:v>310852950.79496974</c:v>
                </c:pt>
                <c:pt idx="1582">
                  <c:v>311339796.92551094</c:v>
                </c:pt>
                <c:pt idx="1583">
                  <c:v>311757400.97348142</c:v>
                </c:pt>
                <c:pt idx="1584">
                  <c:v>312175508.94815785</c:v>
                </c:pt>
                <c:pt idx="1585">
                  <c:v>312524623.48454523</c:v>
                </c:pt>
                <c:pt idx="1586">
                  <c:v>312942994.84709865</c:v>
                </c:pt>
                <c:pt idx="1587">
                  <c:v>313291372.58984965</c:v>
                </c:pt>
                <c:pt idx="1588">
                  <c:v>313708255.37270814</c:v>
                </c:pt>
                <c:pt idx="1589">
                  <c:v>314055514.26941252</c:v>
                </c:pt>
                <c:pt idx="1590">
                  <c:v>314472529.01870346</c:v>
                </c:pt>
                <c:pt idx="1591">
                  <c:v>314821426.16839665</c:v>
                </c:pt>
                <c:pt idx="1592">
                  <c:v>315240085.22167909</c:v>
                </c:pt>
                <c:pt idx="1593">
                  <c:v>315588491.3740108</c:v>
                </c:pt>
                <c:pt idx="1594">
                  <c:v>315936271.91227883</c:v>
                </c:pt>
                <c:pt idx="1595">
                  <c:v>316284055.75917453</c:v>
                </c:pt>
                <c:pt idx="1596">
                  <c:v>316701350.19793719</c:v>
                </c:pt>
                <c:pt idx="1597">
                  <c:v>317119028.85052925</c:v>
                </c:pt>
                <c:pt idx="1598">
                  <c:v>317467837.56480622</c:v>
                </c:pt>
                <c:pt idx="1599">
                  <c:v>317886161.63218749</c:v>
                </c:pt>
                <c:pt idx="1600">
                  <c:v>318304365.97608685</c:v>
                </c:pt>
                <c:pt idx="1601">
                  <c:v>318652811.33243465</c:v>
                </c:pt>
                <c:pt idx="1602">
                  <c:v>319001006.83480924</c:v>
                </c:pt>
                <c:pt idx="1603">
                  <c:v>319419101.75972122</c:v>
                </c:pt>
                <c:pt idx="1604">
                  <c:v>319837586.08890945</c:v>
                </c:pt>
                <c:pt idx="1605">
                  <c:v>320255694.72993129</c:v>
                </c:pt>
                <c:pt idx="1606">
                  <c:v>320673426.19987565</c:v>
                </c:pt>
                <c:pt idx="1607">
                  <c:v>321091035.19924474</c:v>
                </c:pt>
                <c:pt idx="1608">
                  <c:v>321508521.23311025</c:v>
                </c:pt>
                <c:pt idx="1609">
                  <c:v>321857264.61696094</c:v>
                </c:pt>
                <c:pt idx="1610">
                  <c:v>322206270.29509693</c:v>
                </c:pt>
                <c:pt idx="1611">
                  <c:v>322486147.93246663</c:v>
                </c:pt>
                <c:pt idx="1612">
                  <c:v>322834778.39198643</c:v>
                </c:pt>
                <c:pt idx="1613">
                  <c:v>323182640.31474185</c:v>
                </c:pt>
                <c:pt idx="1614">
                  <c:v>323529989.33221936</c:v>
                </c:pt>
                <c:pt idx="1615">
                  <c:v>323877082.17426771</c:v>
                </c:pt>
                <c:pt idx="1616">
                  <c:v>324293699.2557568</c:v>
                </c:pt>
                <c:pt idx="1617">
                  <c:v>324710448.50820845</c:v>
                </c:pt>
                <c:pt idx="1618">
                  <c:v>325057936.31749821</c:v>
                </c:pt>
                <c:pt idx="1619">
                  <c:v>325475340.40442705</c:v>
                </c:pt>
                <c:pt idx="1620">
                  <c:v>325824393.65932035</c:v>
                </c:pt>
                <c:pt idx="1621">
                  <c:v>326173842.98905224</c:v>
                </c:pt>
                <c:pt idx="1622">
                  <c:v>326523298.91939116</c:v>
                </c:pt>
                <c:pt idx="1623">
                  <c:v>326872631.07787681</c:v>
                </c:pt>
                <c:pt idx="1624">
                  <c:v>327221708.54421365</c:v>
                </c:pt>
                <c:pt idx="1625">
                  <c:v>327571053.08195746</c:v>
                </c:pt>
                <c:pt idx="1626">
                  <c:v>327920142.37945753</c:v>
                </c:pt>
                <c:pt idx="1627">
                  <c:v>328337983.39003354</c:v>
                </c:pt>
                <c:pt idx="1628">
                  <c:v>328686822.10568869</c:v>
                </c:pt>
                <c:pt idx="1629">
                  <c:v>329105199.2180509</c:v>
                </c:pt>
                <c:pt idx="1630">
                  <c:v>329523977.51275349</c:v>
                </c:pt>
                <c:pt idx="1631">
                  <c:v>329941842.67883259</c:v>
                </c:pt>
                <c:pt idx="1632">
                  <c:v>330289782.55741668</c:v>
                </c:pt>
                <c:pt idx="1633">
                  <c:v>330638516.86872602</c:v>
                </c:pt>
                <c:pt idx="1634">
                  <c:v>331057057.3908571</c:v>
                </c:pt>
                <c:pt idx="1635">
                  <c:v>331405802.65880203</c:v>
                </c:pt>
                <c:pt idx="1636">
                  <c:v>331823959.48801172</c:v>
                </c:pt>
                <c:pt idx="1637">
                  <c:v>332242255.08169717</c:v>
                </c:pt>
                <c:pt idx="1638">
                  <c:v>332660159.33393353</c:v>
                </c:pt>
                <c:pt idx="1639">
                  <c:v>333009058.97583377</c:v>
                </c:pt>
                <c:pt idx="1640">
                  <c:v>333357697.99833441</c:v>
                </c:pt>
                <c:pt idx="1641">
                  <c:v>333706474.76303142</c:v>
                </c:pt>
                <c:pt idx="1642">
                  <c:v>334055123.28391069</c:v>
                </c:pt>
                <c:pt idx="1643">
                  <c:v>334473187.61487585</c:v>
                </c:pt>
                <c:pt idx="1644">
                  <c:v>334822647.10707855</c:v>
                </c:pt>
                <c:pt idx="1645">
                  <c:v>335172513.83590639</c:v>
                </c:pt>
                <c:pt idx="1646">
                  <c:v>335521986.38850772</c:v>
                </c:pt>
                <c:pt idx="1647">
                  <c:v>335870795.71063215</c:v>
                </c:pt>
                <c:pt idx="1648">
                  <c:v>336219475.93897665</c:v>
                </c:pt>
                <c:pt idx="1649">
                  <c:v>336568831.77467549</c:v>
                </c:pt>
                <c:pt idx="1650">
                  <c:v>336918596.62751961</c:v>
                </c:pt>
                <c:pt idx="1651">
                  <c:v>337337113.14378721</c:v>
                </c:pt>
                <c:pt idx="1652">
                  <c:v>337685276.39850378</c:v>
                </c:pt>
                <c:pt idx="1653">
                  <c:v>338033173.71177846</c:v>
                </c:pt>
                <c:pt idx="1654">
                  <c:v>338381208.95585823</c:v>
                </c:pt>
                <c:pt idx="1655">
                  <c:v>338729517.57948476</c:v>
                </c:pt>
                <c:pt idx="1656">
                  <c:v>339078100.4066993</c:v>
                </c:pt>
                <c:pt idx="1657">
                  <c:v>339426822.95011252</c:v>
                </c:pt>
                <c:pt idx="1658">
                  <c:v>339774737.48449045</c:v>
                </c:pt>
                <c:pt idx="1659">
                  <c:v>340191940.57811171</c:v>
                </c:pt>
                <c:pt idx="1660">
                  <c:v>340610097.75939977</c:v>
                </c:pt>
                <c:pt idx="1661">
                  <c:v>340959382.11256438</c:v>
                </c:pt>
                <c:pt idx="1662">
                  <c:v>341377415.10741329</c:v>
                </c:pt>
                <c:pt idx="1663">
                  <c:v>341725212.65617955</c:v>
                </c:pt>
                <c:pt idx="1664">
                  <c:v>342073285.67129105</c:v>
                </c:pt>
                <c:pt idx="1665">
                  <c:v>342422317.43778145</c:v>
                </c:pt>
                <c:pt idx="1666">
                  <c:v>342702202.30201524</c:v>
                </c:pt>
                <c:pt idx="1667">
                  <c:v>343051654.35129541</c:v>
                </c:pt>
                <c:pt idx="1668">
                  <c:v>343401112.4500919</c:v>
                </c:pt>
                <c:pt idx="1669">
                  <c:v>343750302.57424843</c:v>
                </c:pt>
                <c:pt idx="1670">
                  <c:v>344168789.27899677</c:v>
                </c:pt>
                <c:pt idx="1671">
                  <c:v>344517304.38953334</c:v>
                </c:pt>
                <c:pt idx="1672">
                  <c:v>344865411.27638692</c:v>
                </c:pt>
                <c:pt idx="1673">
                  <c:v>345282400.77589911</c:v>
                </c:pt>
                <c:pt idx="1674">
                  <c:v>345631340.71730512</c:v>
                </c:pt>
                <c:pt idx="1675">
                  <c:v>346051371.61383581</c:v>
                </c:pt>
                <c:pt idx="1676">
                  <c:v>346471826.97543275</c:v>
                </c:pt>
                <c:pt idx="1677">
                  <c:v>346891049.33046085</c:v>
                </c:pt>
                <c:pt idx="1678">
                  <c:v>347239600.36163449</c:v>
                </c:pt>
                <c:pt idx="1679">
                  <c:v>347658282.69354552</c:v>
                </c:pt>
                <c:pt idx="1680">
                  <c:v>348008368.75205374</c:v>
                </c:pt>
                <c:pt idx="1681">
                  <c:v>348427065.19590878</c:v>
                </c:pt>
                <c:pt idx="1682">
                  <c:v>348845073.50718951</c:v>
                </c:pt>
                <c:pt idx="1683">
                  <c:v>349193928.02541924</c:v>
                </c:pt>
                <c:pt idx="1684">
                  <c:v>349612085.95068073</c:v>
                </c:pt>
                <c:pt idx="1685">
                  <c:v>350030249.49318546</c:v>
                </c:pt>
                <c:pt idx="1686">
                  <c:v>350379956.68800682</c:v>
                </c:pt>
                <c:pt idx="1687">
                  <c:v>350660788.914244</c:v>
                </c:pt>
                <c:pt idx="1688">
                  <c:v>350941207.34125096</c:v>
                </c:pt>
                <c:pt idx="1689">
                  <c:v>351290932.64092129</c:v>
                </c:pt>
                <c:pt idx="1690">
                  <c:v>351640664.26199794</c:v>
                </c:pt>
                <c:pt idx="1691">
                  <c:v>351990261.95893013</c:v>
                </c:pt>
                <c:pt idx="1692">
                  <c:v>352339865.70349687</c:v>
                </c:pt>
                <c:pt idx="1693">
                  <c:v>352689475.4956181</c:v>
                </c:pt>
                <c:pt idx="1694">
                  <c:v>353038669.36705822</c:v>
                </c:pt>
                <c:pt idx="1695">
                  <c:v>353387023.70469314</c:v>
                </c:pt>
                <c:pt idx="1696">
                  <c:v>353735522.55311877</c:v>
                </c:pt>
                <c:pt idx="1697">
                  <c:v>354084871.66313428</c:v>
                </c:pt>
                <c:pt idx="1698">
                  <c:v>354504097.85478121</c:v>
                </c:pt>
                <c:pt idx="1699">
                  <c:v>354854165.90789181</c:v>
                </c:pt>
                <c:pt idx="1700">
                  <c:v>355203674.80690813</c:v>
                </c:pt>
                <c:pt idx="1701">
                  <c:v>355552197.98140144</c:v>
                </c:pt>
                <c:pt idx="1702">
                  <c:v>355900583.23024219</c:v>
                </c:pt>
                <c:pt idx="1703">
                  <c:v>356248972.05885667</c:v>
                </c:pt>
                <c:pt idx="1704">
                  <c:v>356597222.41250318</c:v>
                </c:pt>
                <c:pt idx="1705">
                  <c:v>356945333.87905222</c:v>
                </c:pt>
                <c:pt idx="1706">
                  <c:v>357294160.02305865</c:v>
                </c:pt>
                <c:pt idx="1707">
                  <c:v>357574534.54494107</c:v>
                </c:pt>
                <c:pt idx="1708">
                  <c:v>357924367.90393513</c:v>
                </c:pt>
                <c:pt idx="1709">
                  <c:v>358204467.43681914</c:v>
                </c:pt>
                <c:pt idx="1710">
                  <c:v>358554026.74785548</c:v>
                </c:pt>
                <c:pt idx="1711">
                  <c:v>358972476.04338425</c:v>
                </c:pt>
                <c:pt idx="1712">
                  <c:v>359320758.9611674</c:v>
                </c:pt>
                <c:pt idx="1713">
                  <c:v>359669188.44440883</c:v>
                </c:pt>
                <c:pt idx="1714">
                  <c:v>359948307.37123263</c:v>
                </c:pt>
                <c:pt idx="1715">
                  <c:v>360297030.66949987</c:v>
                </c:pt>
                <c:pt idx="1716">
                  <c:v>360646189.02987564</c:v>
                </c:pt>
                <c:pt idx="1717">
                  <c:v>361064955.50304222</c:v>
                </c:pt>
                <c:pt idx="1718">
                  <c:v>361483008.71079683</c:v>
                </c:pt>
                <c:pt idx="1719">
                  <c:v>361831029.89211106</c:v>
                </c:pt>
                <c:pt idx="1720">
                  <c:v>362179342.32572156</c:v>
                </c:pt>
                <c:pt idx="1721">
                  <c:v>362528957.53504473</c:v>
                </c:pt>
                <c:pt idx="1722">
                  <c:v>362880023.73591149</c:v>
                </c:pt>
                <c:pt idx="1723">
                  <c:v>363231243.09715402</c:v>
                </c:pt>
                <c:pt idx="1724">
                  <c:v>363650342.83689576</c:v>
                </c:pt>
                <c:pt idx="1725">
                  <c:v>363999404.88688123</c:v>
                </c:pt>
                <c:pt idx="1726">
                  <c:v>364348906.90174079</c:v>
                </c:pt>
                <c:pt idx="1727">
                  <c:v>364698704.88038093</c:v>
                </c:pt>
                <c:pt idx="1728">
                  <c:v>365048072.79498565</c:v>
                </c:pt>
                <c:pt idx="1729">
                  <c:v>365465894.95125699</c:v>
                </c:pt>
                <c:pt idx="1730">
                  <c:v>365813816.29803944</c:v>
                </c:pt>
                <c:pt idx="1731">
                  <c:v>366162469.17216867</c:v>
                </c:pt>
                <c:pt idx="1732">
                  <c:v>366442678.33199966</c:v>
                </c:pt>
                <c:pt idx="1733">
                  <c:v>366792361.73876053</c:v>
                </c:pt>
                <c:pt idx="1734">
                  <c:v>367141612.33976537</c:v>
                </c:pt>
                <c:pt idx="1735">
                  <c:v>367491014.21991074</c:v>
                </c:pt>
                <c:pt idx="1736">
                  <c:v>367771535.26770312</c:v>
                </c:pt>
                <c:pt idx="1737">
                  <c:v>368121094.0565899</c:v>
                </c:pt>
                <c:pt idx="1738">
                  <c:v>368400891.73044276</c:v>
                </c:pt>
                <c:pt idx="1739">
                  <c:v>368681280.3173365</c:v>
                </c:pt>
                <c:pt idx="1740">
                  <c:v>369031001.15066123</c:v>
                </c:pt>
                <c:pt idx="1741">
                  <c:v>369311252.50014627</c:v>
                </c:pt>
                <c:pt idx="1742">
                  <c:v>369660395.45122212</c:v>
                </c:pt>
                <c:pt idx="1743">
                  <c:v>369938888.37303025</c:v>
                </c:pt>
                <c:pt idx="1744">
                  <c:v>370286417.30670655</c:v>
                </c:pt>
                <c:pt idx="1745">
                  <c:v>370565798.96053749</c:v>
                </c:pt>
                <c:pt idx="1746">
                  <c:v>370915104.19441855</c:v>
                </c:pt>
                <c:pt idx="1747">
                  <c:v>371265153.41661614</c:v>
                </c:pt>
                <c:pt idx="1748">
                  <c:v>371684836.09535074</c:v>
                </c:pt>
                <c:pt idx="1749">
                  <c:v>371965418.89319921</c:v>
                </c:pt>
                <c:pt idx="1750">
                  <c:v>372315338.98554236</c:v>
                </c:pt>
                <c:pt idx="1751">
                  <c:v>372596080.37549001</c:v>
                </c:pt>
                <c:pt idx="1752">
                  <c:v>372945269.76681632</c:v>
                </c:pt>
                <c:pt idx="1753">
                  <c:v>373293869.43007725</c:v>
                </c:pt>
                <c:pt idx="1754">
                  <c:v>373642621.40941089</c:v>
                </c:pt>
                <c:pt idx="1755">
                  <c:v>373991823.86645621</c:v>
                </c:pt>
                <c:pt idx="1756">
                  <c:v>374340434.94977915</c:v>
                </c:pt>
                <c:pt idx="1757">
                  <c:v>374619714.10960948</c:v>
                </c:pt>
                <c:pt idx="1758">
                  <c:v>374968481.24900407</c:v>
                </c:pt>
                <c:pt idx="1759">
                  <c:v>375316654.65537745</c:v>
                </c:pt>
                <c:pt idx="1760">
                  <c:v>375664681.28186178</c:v>
                </c:pt>
                <c:pt idx="1761">
                  <c:v>375945019.80452496</c:v>
                </c:pt>
                <c:pt idx="1762">
                  <c:v>376296048.25187075</c:v>
                </c:pt>
                <c:pt idx="1763">
                  <c:v>376647384.48357576</c:v>
                </c:pt>
                <c:pt idx="1764">
                  <c:v>376928789.64094526</c:v>
                </c:pt>
                <c:pt idx="1765">
                  <c:v>377279390.66553372</c:v>
                </c:pt>
                <c:pt idx="1766">
                  <c:v>377629097.0412026</c:v>
                </c:pt>
                <c:pt idx="1767">
                  <c:v>377977755.87107044</c:v>
                </c:pt>
                <c:pt idx="1768">
                  <c:v>378326568.85030985</c:v>
                </c:pt>
                <c:pt idx="1769">
                  <c:v>378675687.09919846</c:v>
                </c:pt>
                <c:pt idx="1770">
                  <c:v>378955919.93971843</c:v>
                </c:pt>
                <c:pt idx="1771">
                  <c:v>379306254.59725314</c:v>
                </c:pt>
                <c:pt idx="1772">
                  <c:v>379656595.84322321</c:v>
                </c:pt>
                <c:pt idx="1773">
                  <c:v>380006641.22203648</c:v>
                </c:pt>
                <c:pt idx="1774">
                  <c:v>380355633.09005553</c:v>
                </c:pt>
                <c:pt idx="1775">
                  <c:v>380635132.50399846</c:v>
                </c:pt>
                <c:pt idx="1776">
                  <c:v>380914331.82878405</c:v>
                </c:pt>
                <c:pt idx="1777">
                  <c:v>381263182.97674704</c:v>
                </c:pt>
                <c:pt idx="1778">
                  <c:v>381543754.6081475</c:v>
                </c:pt>
                <c:pt idx="1779">
                  <c:v>381825242.48417914</c:v>
                </c:pt>
                <c:pt idx="1780">
                  <c:v>382106280.13280314</c:v>
                </c:pt>
                <c:pt idx="1781">
                  <c:v>382456367.12002522</c:v>
                </c:pt>
                <c:pt idx="1782">
                  <c:v>382737720.3262704</c:v>
                </c:pt>
                <c:pt idx="1783">
                  <c:v>383087971.76555067</c:v>
                </c:pt>
                <c:pt idx="1784">
                  <c:v>383367658.8296296</c:v>
                </c:pt>
                <c:pt idx="1785">
                  <c:v>383647654.48890013</c:v>
                </c:pt>
                <c:pt idx="1786">
                  <c:v>383928875.94611764</c:v>
                </c:pt>
                <c:pt idx="1787">
                  <c:v>384279760.67593247</c:v>
                </c:pt>
                <c:pt idx="1788">
                  <c:v>384561300.00697494</c:v>
                </c:pt>
                <c:pt idx="1789">
                  <c:v>384911586.2464655</c:v>
                </c:pt>
                <c:pt idx="1790">
                  <c:v>385191298.73899943</c:v>
                </c:pt>
                <c:pt idx="1791">
                  <c:v>385540215.40984565</c:v>
                </c:pt>
                <c:pt idx="1792">
                  <c:v>385889442.97717696</c:v>
                </c:pt>
                <c:pt idx="1793">
                  <c:v>386238674.9435246</c:v>
                </c:pt>
                <c:pt idx="1794">
                  <c:v>386588218.90209371</c:v>
                </c:pt>
                <c:pt idx="1795">
                  <c:v>386938537.47353554</c:v>
                </c:pt>
                <c:pt idx="1796">
                  <c:v>387288862.35844028</c:v>
                </c:pt>
                <c:pt idx="1797">
                  <c:v>387639039.35050952</c:v>
                </c:pt>
                <c:pt idx="1798">
                  <c:v>387988759.35394078</c:v>
                </c:pt>
                <c:pt idx="1799">
                  <c:v>388338175.61759931</c:v>
                </c:pt>
                <c:pt idx="1800">
                  <c:v>388687287.3200168</c:v>
                </c:pt>
                <c:pt idx="1801">
                  <c:v>388966579.65169936</c:v>
                </c:pt>
                <c:pt idx="1802">
                  <c:v>389315389.05114585</c:v>
                </c:pt>
                <c:pt idx="1803">
                  <c:v>389664512.02844375</c:v>
                </c:pt>
                <c:pt idx="1804">
                  <c:v>389944588.93094933</c:v>
                </c:pt>
                <c:pt idx="1805">
                  <c:v>390294185.75839555</c:v>
                </c:pt>
                <c:pt idx="1806">
                  <c:v>390643632.14811414</c:v>
                </c:pt>
                <c:pt idx="1807">
                  <c:v>390923410.31442767</c:v>
                </c:pt>
                <c:pt idx="1808">
                  <c:v>391273487.82559252</c:v>
                </c:pt>
                <c:pt idx="1809">
                  <c:v>391624038.40210748</c:v>
                </c:pt>
                <c:pt idx="1810">
                  <c:v>391974439.66127473</c:v>
                </c:pt>
                <c:pt idx="1811">
                  <c:v>392324847.23280299</c:v>
                </c:pt>
                <c:pt idx="1812">
                  <c:v>392606676.85755897</c:v>
                </c:pt>
                <c:pt idx="1813">
                  <c:v>392888825.12590635</c:v>
                </c:pt>
                <c:pt idx="1814">
                  <c:v>393240346.75152951</c:v>
                </c:pt>
                <c:pt idx="1815">
                  <c:v>393521882.97277874</c:v>
                </c:pt>
                <c:pt idx="1816">
                  <c:v>393872166.56649125</c:v>
                </c:pt>
                <c:pt idx="1817">
                  <c:v>394222299.42466331</c:v>
                </c:pt>
                <c:pt idx="1818">
                  <c:v>394503382.53960919</c:v>
                </c:pt>
                <c:pt idx="1819">
                  <c:v>394854782.7793777</c:v>
                </c:pt>
                <c:pt idx="1820">
                  <c:v>395136820.03575945</c:v>
                </c:pt>
                <c:pt idx="1821">
                  <c:v>395418234.69312227</c:v>
                </c:pt>
                <c:pt idx="1822">
                  <c:v>395628709.33720803</c:v>
                </c:pt>
                <c:pt idx="1823">
                  <c:v>395908244.04167563</c:v>
                </c:pt>
                <c:pt idx="1824">
                  <c:v>396188254.21651864</c:v>
                </c:pt>
                <c:pt idx="1825">
                  <c:v>396468425.55268723</c:v>
                </c:pt>
                <c:pt idx="1826">
                  <c:v>396817816.61044955</c:v>
                </c:pt>
                <c:pt idx="1827">
                  <c:v>397097837.88006151</c:v>
                </c:pt>
                <c:pt idx="1828">
                  <c:v>397377862.66429824</c:v>
                </c:pt>
                <c:pt idx="1829">
                  <c:v>397658207.18591076</c:v>
                </c:pt>
                <c:pt idx="1830">
                  <c:v>397938555.65912068</c:v>
                </c:pt>
                <c:pt idx="1831">
                  <c:v>398287650.77055335</c:v>
                </c:pt>
                <c:pt idx="1832">
                  <c:v>398566739.47052622</c:v>
                </c:pt>
                <c:pt idx="1833">
                  <c:v>398845988.94776583</c:v>
                </c:pt>
                <c:pt idx="1834">
                  <c:v>399126510.33486772</c:v>
                </c:pt>
                <c:pt idx="1835">
                  <c:v>399337975.79322529</c:v>
                </c:pt>
                <c:pt idx="1836">
                  <c:v>399618028.58393544</c:v>
                </c:pt>
                <c:pt idx="1837">
                  <c:v>399967304.44657499</c:v>
                </c:pt>
                <c:pt idx="1838">
                  <c:v>400247682.84382594</c:v>
                </c:pt>
                <c:pt idx="1839">
                  <c:v>400528065.19231749</c:v>
                </c:pt>
                <c:pt idx="1840">
                  <c:v>400808451.49200809</c:v>
                </c:pt>
                <c:pt idx="1841">
                  <c:v>401019301.7903434</c:v>
                </c:pt>
                <c:pt idx="1842">
                  <c:v>401299376.32232636</c:v>
                </c:pt>
                <c:pt idx="1843">
                  <c:v>401510392.21154469</c:v>
                </c:pt>
                <c:pt idx="1844">
                  <c:v>401791431.8866384</c:v>
                </c:pt>
                <c:pt idx="1845">
                  <c:v>402002933.92759806</c:v>
                </c:pt>
                <c:pt idx="1846">
                  <c:v>402284142.44669694</c:v>
                </c:pt>
                <c:pt idx="1847">
                  <c:v>402565356.00680846</c:v>
                </c:pt>
                <c:pt idx="1848">
                  <c:v>402915158.34454387</c:v>
                </c:pt>
                <c:pt idx="1849">
                  <c:v>403194939.66698849</c:v>
                </c:pt>
                <c:pt idx="1850">
                  <c:v>403405980.30157036</c:v>
                </c:pt>
                <c:pt idx="1851">
                  <c:v>403687051.49853772</c:v>
                </c:pt>
                <c:pt idx="1852">
                  <c:v>403968609.22043276</c:v>
                </c:pt>
                <c:pt idx="1853">
                  <c:v>404250333.09396994</c:v>
                </c:pt>
                <c:pt idx="1854">
                  <c:v>404531580.30667049</c:v>
                </c:pt>
                <c:pt idx="1855">
                  <c:v>404811867.19742274</c:v>
                </c:pt>
                <c:pt idx="1856">
                  <c:v>405091835.81384021</c:v>
                </c:pt>
                <c:pt idx="1857">
                  <c:v>405371646.61252755</c:v>
                </c:pt>
                <c:pt idx="1858">
                  <c:v>405652105.375256</c:v>
                </c:pt>
                <c:pt idx="1859">
                  <c:v>405933697.40373844</c:v>
                </c:pt>
                <c:pt idx="1860">
                  <c:v>406215779.22489935</c:v>
                </c:pt>
                <c:pt idx="1861">
                  <c:v>406566289.64085591</c:v>
                </c:pt>
                <c:pt idx="1862">
                  <c:v>406846766.99321949</c:v>
                </c:pt>
                <c:pt idx="1863">
                  <c:v>407127086.50190049</c:v>
                </c:pt>
                <c:pt idx="1864">
                  <c:v>407338016.55383301</c:v>
                </c:pt>
                <c:pt idx="1865">
                  <c:v>407617857.1027928</c:v>
                </c:pt>
                <c:pt idx="1866">
                  <c:v>407898511.19830501</c:v>
                </c:pt>
                <c:pt idx="1867">
                  <c:v>408110261.3656531</c:v>
                </c:pt>
                <c:pt idx="1868">
                  <c:v>408321690.62837714</c:v>
                </c:pt>
                <c:pt idx="1869">
                  <c:v>408462915.8123976</c:v>
                </c:pt>
                <c:pt idx="1870">
                  <c:v>408742447.54344529</c:v>
                </c:pt>
                <c:pt idx="1871">
                  <c:v>408953235.58910435</c:v>
                </c:pt>
                <c:pt idx="1872">
                  <c:v>409234561.42695343</c:v>
                </c:pt>
                <c:pt idx="1873">
                  <c:v>409447633.43659294</c:v>
                </c:pt>
                <c:pt idx="1874">
                  <c:v>409660710.35114682</c:v>
                </c:pt>
                <c:pt idx="1875">
                  <c:v>409872652.19643044</c:v>
                </c:pt>
                <c:pt idx="1876">
                  <c:v>410083457.26665306</c:v>
                </c:pt>
                <c:pt idx="1877">
                  <c:v>410294101.95024544</c:v>
                </c:pt>
                <c:pt idx="1878">
                  <c:v>410505238.39704436</c:v>
                </c:pt>
                <c:pt idx="1879">
                  <c:v>410786105.42894346</c:v>
                </c:pt>
                <c:pt idx="1880">
                  <c:v>410998228.18267041</c:v>
                </c:pt>
                <c:pt idx="1881">
                  <c:v>411211171.71820074</c:v>
                </c:pt>
                <c:pt idx="1882">
                  <c:v>411493033.09117645</c:v>
                </c:pt>
                <c:pt idx="1883">
                  <c:v>411703369.71650296</c:v>
                </c:pt>
                <c:pt idx="1884">
                  <c:v>411913217.55532581</c:v>
                </c:pt>
                <c:pt idx="1885">
                  <c:v>412123394.49020714</c:v>
                </c:pt>
                <c:pt idx="1886">
                  <c:v>412334064.81855536</c:v>
                </c:pt>
                <c:pt idx="1887">
                  <c:v>412544901.50115132</c:v>
                </c:pt>
                <c:pt idx="1888">
                  <c:v>412757216.5334155</c:v>
                </c:pt>
                <c:pt idx="1889">
                  <c:v>412970684.00616181</c:v>
                </c:pt>
                <c:pt idx="1890">
                  <c:v>413113764.37110716</c:v>
                </c:pt>
                <c:pt idx="1891">
                  <c:v>413324449.80683374</c:v>
                </c:pt>
                <c:pt idx="1892">
                  <c:v>413465565.0890283</c:v>
                </c:pt>
                <c:pt idx="1893">
                  <c:v>413676254.96265328</c:v>
                </c:pt>
                <c:pt idx="1894">
                  <c:v>413887440.50853705</c:v>
                </c:pt>
                <c:pt idx="1895">
                  <c:v>414099122.46039975</c:v>
                </c:pt>
                <c:pt idx="1896">
                  <c:v>414311466.11439395</c:v>
                </c:pt>
                <c:pt idx="1897">
                  <c:v>414524143.1531176</c:v>
                </c:pt>
                <c:pt idx="1898">
                  <c:v>414736330.43164039</c:v>
                </c:pt>
                <c:pt idx="1899">
                  <c:v>414947367.98891759</c:v>
                </c:pt>
                <c:pt idx="1900">
                  <c:v>415088830.60180652</c:v>
                </c:pt>
                <c:pt idx="1901">
                  <c:v>415300532.96831411</c:v>
                </c:pt>
                <c:pt idx="1902">
                  <c:v>415513393.94974059</c:v>
                </c:pt>
                <c:pt idx="1903">
                  <c:v>415657009.61757988</c:v>
                </c:pt>
                <c:pt idx="1904">
                  <c:v>415799472.51233864</c:v>
                </c:pt>
                <c:pt idx="1905">
                  <c:v>416011188.80006051</c:v>
                </c:pt>
                <c:pt idx="1906">
                  <c:v>416223239.11931425</c:v>
                </c:pt>
                <c:pt idx="1907">
                  <c:v>416435623.95714337</c:v>
                </c:pt>
                <c:pt idx="1908">
                  <c:v>416578429.2645452</c:v>
                </c:pt>
                <c:pt idx="1909">
                  <c:v>416720575.2531243</c:v>
                </c:pt>
                <c:pt idx="1910">
                  <c:v>416862557.88480282</c:v>
                </c:pt>
                <c:pt idx="1911">
                  <c:v>417073796.73773354</c:v>
                </c:pt>
                <c:pt idx="1912">
                  <c:v>417285038.54635292</c:v>
                </c:pt>
                <c:pt idx="1913">
                  <c:v>417427525.58889425</c:v>
                </c:pt>
                <c:pt idx="1914">
                  <c:v>417570015.02514207</c:v>
                </c:pt>
                <c:pt idx="1915">
                  <c:v>417711345.83467692</c:v>
                </c:pt>
                <c:pt idx="1916">
                  <c:v>417852014.62498677</c:v>
                </c:pt>
                <c:pt idx="1917">
                  <c:v>417992684.6201371</c:v>
                </c:pt>
                <c:pt idx="1918">
                  <c:v>418134517.98291409</c:v>
                </c:pt>
                <c:pt idx="1919">
                  <c:v>418277349.7694115</c:v>
                </c:pt>
                <c:pt idx="1920">
                  <c:v>418488611.50477415</c:v>
                </c:pt>
                <c:pt idx="1921">
                  <c:v>418629454.30359054</c:v>
                </c:pt>
                <c:pt idx="1922">
                  <c:v>418840222.08269548</c:v>
                </c:pt>
                <c:pt idx="1923">
                  <c:v>418982398.78748477</c:v>
                </c:pt>
                <c:pt idx="1924">
                  <c:v>419124078.46544105</c:v>
                </c:pt>
                <c:pt idx="1925">
                  <c:v>419265094.17446482</c:v>
                </c:pt>
                <c:pt idx="1926">
                  <c:v>419406277.81591654</c:v>
                </c:pt>
                <c:pt idx="1927">
                  <c:v>419547962.68116629</c:v>
                </c:pt>
                <c:pt idx="1928">
                  <c:v>419689482.78310925</c:v>
                </c:pt>
                <c:pt idx="1929">
                  <c:v>419830671.28699404</c:v>
                </c:pt>
                <c:pt idx="1930">
                  <c:v>419972194.77476376</c:v>
                </c:pt>
                <c:pt idx="1931">
                  <c:v>420045458.47137463</c:v>
                </c:pt>
                <c:pt idx="1932">
                  <c:v>420188153.03592694</c:v>
                </c:pt>
                <c:pt idx="1933">
                  <c:v>420330349.52105641</c:v>
                </c:pt>
                <c:pt idx="1934">
                  <c:v>420541811.98083115</c:v>
                </c:pt>
                <c:pt idx="1935">
                  <c:v>420684013.31992859</c:v>
                </c:pt>
                <c:pt idx="1936">
                  <c:v>420826885.03291047</c:v>
                </c:pt>
                <c:pt idx="1937">
                  <c:v>420970260.65991628</c:v>
                </c:pt>
                <c:pt idx="1938">
                  <c:v>421043537.29159296</c:v>
                </c:pt>
                <c:pt idx="1939">
                  <c:v>421115812.22961849</c:v>
                </c:pt>
                <c:pt idx="1940">
                  <c:v>421257522.32345396</c:v>
                </c:pt>
                <c:pt idx="1941">
                  <c:v>421330468.50479305</c:v>
                </c:pt>
                <c:pt idx="1942">
                  <c:v>421472851.20976305</c:v>
                </c:pt>
                <c:pt idx="1943">
                  <c:v>421615403.54236257</c:v>
                </c:pt>
                <c:pt idx="1944">
                  <c:v>421757288.6844852</c:v>
                </c:pt>
                <c:pt idx="1945">
                  <c:v>421899008.33928877</c:v>
                </c:pt>
                <c:pt idx="1946">
                  <c:v>422040729.84877771</c:v>
                </c:pt>
                <c:pt idx="1947">
                  <c:v>422183123.44404525</c:v>
                </c:pt>
                <c:pt idx="1948">
                  <c:v>422326022.15848154</c:v>
                </c:pt>
                <c:pt idx="1949">
                  <c:v>422469091.14457929</c:v>
                </c:pt>
                <c:pt idx="1950">
                  <c:v>422611659.6902101</c:v>
                </c:pt>
                <c:pt idx="1951">
                  <c:v>422683951.32941628</c:v>
                </c:pt>
                <c:pt idx="1952">
                  <c:v>422756076.11510628</c:v>
                </c:pt>
                <c:pt idx="1953">
                  <c:v>422897475.26096272</c:v>
                </c:pt>
                <c:pt idx="1954">
                  <c:v>422968762.93092912</c:v>
                </c:pt>
                <c:pt idx="1955">
                  <c:v>423040386.95668387</c:v>
                </c:pt>
                <c:pt idx="1956">
                  <c:v>423182293.66449702</c:v>
                </c:pt>
                <c:pt idx="1957">
                  <c:v>423255767.1409412</c:v>
                </c:pt>
                <c:pt idx="1958">
                  <c:v>423328401.97784525</c:v>
                </c:pt>
                <c:pt idx="1959">
                  <c:v>423469473.76317197</c:v>
                </c:pt>
                <c:pt idx="1960">
                  <c:v>423541102.61812127</c:v>
                </c:pt>
                <c:pt idx="1961">
                  <c:v>423682849.36803716</c:v>
                </c:pt>
                <c:pt idx="1962">
                  <c:v>423755657.12176305</c:v>
                </c:pt>
                <c:pt idx="1963">
                  <c:v>423898584.67200094</c:v>
                </c:pt>
                <c:pt idx="1964">
                  <c:v>423972404.58538359</c:v>
                </c:pt>
                <c:pt idx="1965">
                  <c:v>424115000.23676419</c:v>
                </c:pt>
                <c:pt idx="1966">
                  <c:v>424186298.95956784</c:v>
                </c:pt>
                <c:pt idx="1967">
                  <c:v>424256588.28386766</c:v>
                </c:pt>
                <c:pt idx="1968">
                  <c:v>424397167.7540682</c:v>
                </c:pt>
                <c:pt idx="1969">
                  <c:v>424469984.1116854</c:v>
                </c:pt>
                <c:pt idx="1970">
                  <c:v>424612419.18604672</c:v>
                </c:pt>
                <c:pt idx="1971">
                  <c:v>424685575.25835681</c:v>
                </c:pt>
                <c:pt idx="1972">
                  <c:v>424758226.95180202</c:v>
                </c:pt>
                <c:pt idx="1973">
                  <c:v>424830205.48373777</c:v>
                </c:pt>
                <c:pt idx="1974">
                  <c:v>424902690.54504555</c:v>
                </c:pt>
                <c:pt idx="1975">
                  <c:v>424976019.57000118</c:v>
                </c:pt>
                <c:pt idx="1976">
                  <c:v>425048843.952829</c:v>
                </c:pt>
                <c:pt idx="1977">
                  <c:v>425120657.50390154</c:v>
                </c:pt>
                <c:pt idx="1978">
                  <c:v>425123187.26666069</c:v>
                </c:pt>
                <c:pt idx="1979">
                  <c:v>425195508.00570107</c:v>
                </c:pt>
                <c:pt idx="1980">
                  <c:v>425197026.09373879</c:v>
                </c:pt>
                <c:pt idx="1981">
                  <c:v>425266986.14541322</c:v>
                </c:pt>
                <c:pt idx="1982">
                  <c:v>425337115.09260684</c:v>
                </c:pt>
                <c:pt idx="1983">
                  <c:v>425338802.39701837</c:v>
                </c:pt>
                <c:pt idx="1984">
                  <c:v>425342345.71433443</c:v>
                </c:pt>
                <c:pt idx="1985">
                  <c:v>425347070.0911687</c:v>
                </c:pt>
                <c:pt idx="1986">
                  <c:v>425351456.96518314</c:v>
                </c:pt>
                <c:pt idx="1987">
                  <c:v>425355000.17630655</c:v>
                </c:pt>
                <c:pt idx="1988">
                  <c:v>425427663.49084371</c:v>
                </c:pt>
                <c:pt idx="1989">
                  <c:v>425500834.15618622</c:v>
                </c:pt>
                <c:pt idx="1990">
                  <c:v>425573668.3969143</c:v>
                </c:pt>
                <c:pt idx="1991">
                  <c:v>425645659.56998295</c:v>
                </c:pt>
                <c:pt idx="1992">
                  <c:v>425717482.699103</c:v>
                </c:pt>
                <c:pt idx="1993">
                  <c:v>425720015.52123249</c:v>
                </c:pt>
                <c:pt idx="1994">
                  <c:v>425791670.92667305</c:v>
                </c:pt>
                <c:pt idx="1995">
                  <c:v>425863664.85216922</c:v>
                </c:pt>
                <c:pt idx="1996">
                  <c:v>426005458.6437369</c:v>
                </c:pt>
                <c:pt idx="1997">
                  <c:v>426078637.57251042</c:v>
                </c:pt>
                <c:pt idx="1998">
                  <c:v>426151648.66714752</c:v>
                </c:pt>
                <c:pt idx="1999">
                  <c:v>426155366.95132315</c:v>
                </c:pt>
                <c:pt idx="2000">
                  <c:v>426158747.18130177</c:v>
                </c:pt>
                <c:pt idx="2001">
                  <c:v>426162127.38426846</c:v>
                </c:pt>
                <c:pt idx="2002">
                  <c:v>426165845.57633317</c:v>
                </c:pt>
                <c:pt idx="2003">
                  <c:v>426169056.71590579</c:v>
                </c:pt>
                <c:pt idx="2004">
                  <c:v>426171591.80887556</c:v>
                </c:pt>
                <c:pt idx="2005">
                  <c:v>426244438.08229119</c:v>
                </c:pt>
                <c:pt idx="2006">
                  <c:v>426247818.70655584</c:v>
                </c:pt>
                <c:pt idx="2007">
                  <c:v>426250692.21594119</c:v>
                </c:pt>
                <c:pt idx="2008">
                  <c:v>426253565.7058093</c:v>
                </c:pt>
                <c:pt idx="2009">
                  <c:v>426326245.41424644</c:v>
                </c:pt>
                <c:pt idx="2010">
                  <c:v>426329964.59702021</c:v>
                </c:pt>
                <c:pt idx="2011">
                  <c:v>426333345.64390147</c:v>
                </c:pt>
                <c:pt idx="2012">
                  <c:v>426405858.3998152</c:v>
                </c:pt>
                <c:pt idx="2013">
                  <c:v>426408563.63915324</c:v>
                </c:pt>
                <c:pt idx="2014">
                  <c:v>426411268.86119866</c:v>
                </c:pt>
                <c:pt idx="2015">
                  <c:v>426345348.14214301</c:v>
                </c:pt>
                <c:pt idx="2016">
                  <c:v>426349236.20236814</c:v>
                </c:pt>
                <c:pt idx="2017">
                  <c:v>426352955.18306702</c:v>
                </c:pt>
                <c:pt idx="2018">
                  <c:v>426356843.17339337</c:v>
                </c:pt>
                <c:pt idx="2019">
                  <c:v>426291426.33779985</c:v>
                </c:pt>
                <c:pt idx="2020">
                  <c:v>426294806.58661109</c:v>
                </c:pt>
                <c:pt idx="2021">
                  <c:v>426366985.58869916</c:v>
                </c:pt>
                <c:pt idx="2022">
                  <c:v>426370028.26588446</c:v>
                </c:pt>
                <c:pt idx="2023">
                  <c:v>426374254.17012322</c:v>
                </c:pt>
                <c:pt idx="2024">
                  <c:v>426377972.9309411</c:v>
                </c:pt>
                <c:pt idx="2025">
                  <c:v>426311031.40496409</c:v>
                </c:pt>
                <c:pt idx="2026">
                  <c:v>426312721.45442581</c:v>
                </c:pt>
                <c:pt idx="2027">
                  <c:v>426315256.51595914</c:v>
                </c:pt>
                <c:pt idx="2028">
                  <c:v>426318467.57209533</c:v>
                </c:pt>
                <c:pt idx="2029">
                  <c:v>426320833.59786338</c:v>
                </c:pt>
                <c:pt idx="2030">
                  <c:v>426252706.76283848</c:v>
                </c:pt>
                <c:pt idx="2031">
                  <c:v>426184748.42798311</c:v>
                </c:pt>
                <c:pt idx="2032">
                  <c:v>426187451.54151314</c:v>
                </c:pt>
                <c:pt idx="2033">
                  <c:v>426190492.52358228</c:v>
                </c:pt>
                <c:pt idx="2034">
                  <c:v>426123884.04578745</c:v>
                </c:pt>
                <c:pt idx="2035">
                  <c:v>426126755.57661819</c:v>
                </c:pt>
                <c:pt idx="2036">
                  <c:v>426130302.73484004</c:v>
                </c:pt>
                <c:pt idx="2037">
                  <c:v>426134187.68351352</c:v>
                </c:pt>
                <c:pt idx="2038">
                  <c:v>426137396.96201819</c:v>
                </c:pt>
                <c:pt idx="2039">
                  <c:v>426070447.47297293</c:v>
                </c:pt>
                <c:pt idx="2040">
                  <c:v>426002990.58727694</c:v>
                </c:pt>
                <c:pt idx="2041">
                  <c:v>426005185.65564084</c:v>
                </c:pt>
                <c:pt idx="2042">
                  <c:v>426007718.41266614</c:v>
                </c:pt>
                <c:pt idx="2043">
                  <c:v>426079735.78200805</c:v>
                </c:pt>
                <c:pt idx="2044">
                  <c:v>426082944.42316252</c:v>
                </c:pt>
                <c:pt idx="2045">
                  <c:v>426155300.91090679</c:v>
                </c:pt>
                <c:pt idx="2046">
                  <c:v>426157327.72527874</c:v>
                </c:pt>
                <c:pt idx="2047">
                  <c:v>426159861.22958314</c:v>
                </c:pt>
                <c:pt idx="2048">
                  <c:v>426163070.31324416</c:v>
                </c:pt>
                <c:pt idx="2049">
                  <c:v>426165434.88562125</c:v>
                </c:pt>
                <c:pt idx="2050">
                  <c:v>426166786.06390005</c:v>
                </c:pt>
                <c:pt idx="2051">
                  <c:v>426168981.71939474</c:v>
                </c:pt>
                <c:pt idx="2052">
                  <c:v>426171852.94399309</c:v>
                </c:pt>
                <c:pt idx="2053">
                  <c:v>426104728.76393819</c:v>
                </c:pt>
                <c:pt idx="2054">
                  <c:v>426036928.44694179</c:v>
                </c:pt>
                <c:pt idx="2055">
                  <c:v>426038616.82652301</c:v>
                </c:pt>
                <c:pt idx="2056">
                  <c:v>425970815.6698873</c:v>
                </c:pt>
                <c:pt idx="2057">
                  <c:v>425903013.95574445</c:v>
                </c:pt>
                <c:pt idx="2058">
                  <c:v>425904532.9837777</c:v>
                </c:pt>
                <c:pt idx="2059">
                  <c:v>425975542.30689067</c:v>
                </c:pt>
                <c:pt idx="2060">
                  <c:v>425977736.79895979</c:v>
                </c:pt>
                <c:pt idx="2061">
                  <c:v>426049759.96263176</c:v>
                </c:pt>
                <c:pt idx="2062">
                  <c:v>426052292.4526003</c:v>
                </c:pt>
                <c:pt idx="2063">
                  <c:v>426055162.58955705</c:v>
                </c:pt>
                <c:pt idx="2064">
                  <c:v>426058539.19632125</c:v>
                </c:pt>
                <c:pt idx="2065">
                  <c:v>426061578.11934829</c:v>
                </c:pt>
                <c:pt idx="2066">
                  <c:v>426064279.36592078</c:v>
                </c:pt>
                <c:pt idx="2067">
                  <c:v>426066980.59523165</c:v>
                </c:pt>
                <c:pt idx="2068">
                  <c:v>426070188.2826193</c:v>
                </c:pt>
                <c:pt idx="2069">
                  <c:v>426073733.59299237</c:v>
                </c:pt>
                <c:pt idx="2070">
                  <c:v>426076772.40678895</c:v>
                </c:pt>
                <c:pt idx="2071">
                  <c:v>426078798.27051759</c:v>
                </c:pt>
                <c:pt idx="2072">
                  <c:v>426080486.48287416</c:v>
                </c:pt>
                <c:pt idx="2073">
                  <c:v>426152008.74249256</c:v>
                </c:pt>
                <c:pt idx="2074">
                  <c:v>426154034.90913779</c:v>
                </c:pt>
                <c:pt idx="2075">
                  <c:v>426154879.14237374</c:v>
                </c:pt>
                <c:pt idx="2076">
                  <c:v>426154710.2958616</c:v>
                </c:pt>
                <c:pt idx="2077">
                  <c:v>426154541.44928175</c:v>
                </c:pt>
                <c:pt idx="2078">
                  <c:v>426155723.37392455</c:v>
                </c:pt>
                <c:pt idx="2079">
                  <c:v>426088927.44352782</c:v>
                </c:pt>
                <c:pt idx="2080">
                  <c:v>426092303.78059506</c:v>
                </c:pt>
                <c:pt idx="2081">
                  <c:v>426094836.01569819</c:v>
                </c:pt>
                <c:pt idx="2082">
                  <c:v>426096355.3494792</c:v>
                </c:pt>
                <c:pt idx="2083">
                  <c:v>426097030.60718465</c:v>
                </c:pt>
                <c:pt idx="2084">
                  <c:v>426098381.11935902</c:v>
                </c:pt>
                <c:pt idx="2085">
                  <c:v>426170075.05236405</c:v>
                </c:pt>
                <c:pt idx="2086">
                  <c:v>426172269.97199684</c:v>
                </c:pt>
                <c:pt idx="2087">
                  <c:v>426174464.88023549</c:v>
                </c:pt>
                <c:pt idx="2088">
                  <c:v>426176828.61482614</c:v>
                </c:pt>
                <c:pt idx="2089">
                  <c:v>426248355.45422083</c:v>
                </c:pt>
                <c:pt idx="2090">
                  <c:v>426250212.95895553</c:v>
                </c:pt>
                <c:pt idx="2091">
                  <c:v>426321909.63380402</c:v>
                </c:pt>
                <c:pt idx="2092">
                  <c:v>426324105.20269048</c:v>
                </c:pt>
                <c:pt idx="2093">
                  <c:v>426326300.76017934</c:v>
                </c:pt>
                <c:pt idx="2094">
                  <c:v>426328496.30626994</c:v>
                </c:pt>
                <c:pt idx="2095">
                  <c:v>426330860.7277751</c:v>
                </c:pt>
                <c:pt idx="2096">
                  <c:v>426333731.79326016</c:v>
                </c:pt>
                <c:pt idx="2097">
                  <c:v>426405937.77507377</c:v>
                </c:pt>
                <c:pt idx="2098">
                  <c:v>426477468.86596841</c:v>
                </c:pt>
                <c:pt idx="2099">
                  <c:v>426478989.31251037</c:v>
                </c:pt>
                <c:pt idx="2100">
                  <c:v>426480171.87826532</c:v>
                </c:pt>
                <c:pt idx="2101">
                  <c:v>426551028.18943971</c:v>
                </c:pt>
                <c:pt idx="2102">
                  <c:v>426552041.97655314</c:v>
                </c:pt>
                <c:pt idx="2103">
                  <c:v>426552886.79729235</c:v>
                </c:pt>
                <c:pt idx="2104">
                  <c:v>426554745.39698046</c:v>
                </c:pt>
                <c:pt idx="2105">
                  <c:v>426487436.13824004</c:v>
                </c:pt>
                <c:pt idx="2106">
                  <c:v>426489801.21922272</c:v>
                </c:pt>
                <c:pt idx="2107">
                  <c:v>426491152.68813384</c:v>
                </c:pt>
                <c:pt idx="2108">
                  <c:v>426491828.42096996</c:v>
                </c:pt>
                <c:pt idx="2109">
                  <c:v>426492166.28698343</c:v>
                </c:pt>
                <c:pt idx="2110">
                  <c:v>426492673.08549839</c:v>
                </c:pt>
                <c:pt idx="2111">
                  <c:v>426493686.68070585</c:v>
                </c:pt>
                <c:pt idx="2112">
                  <c:v>426564714.110533</c:v>
                </c:pt>
                <c:pt idx="2113">
                  <c:v>426566741.61675155</c:v>
                </c:pt>
                <c:pt idx="2114">
                  <c:v>426569107.0283944</c:v>
                </c:pt>
                <c:pt idx="2115">
                  <c:v>426571472.42681414</c:v>
                </c:pt>
                <c:pt idx="2116">
                  <c:v>426503653.57090014</c:v>
                </c:pt>
                <c:pt idx="2117">
                  <c:v>426504667.13980055</c:v>
                </c:pt>
                <c:pt idx="2118">
                  <c:v>426505342.85105157</c:v>
                </c:pt>
                <c:pt idx="2119">
                  <c:v>426436003.05774081</c:v>
                </c:pt>
                <c:pt idx="2120">
                  <c:v>426506187.48859769</c:v>
                </c:pt>
                <c:pt idx="2121">
                  <c:v>426508045.68526345</c:v>
                </c:pt>
                <c:pt idx="2122">
                  <c:v>426510410.65103406</c:v>
                </c:pt>
                <c:pt idx="2123">
                  <c:v>426512606.67884058</c:v>
                </c:pt>
                <c:pt idx="2124">
                  <c:v>426444785.77071285</c:v>
                </c:pt>
                <c:pt idx="2125">
                  <c:v>426445799.14893681</c:v>
                </c:pt>
                <c:pt idx="2126">
                  <c:v>426377639.77817655</c:v>
                </c:pt>
                <c:pt idx="2127">
                  <c:v>426448332.58387476</c:v>
                </c:pt>
                <c:pt idx="2128">
                  <c:v>426449177.05881596</c:v>
                </c:pt>
                <c:pt idx="2129">
                  <c:v>426519701.46000344</c:v>
                </c:pt>
                <c:pt idx="2130">
                  <c:v>426521390.67607719</c:v>
                </c:pt>
                <c:pt idx="2131">
                  <c:v>426453906.08732861</c:v>
                </c:pt>
                <c:pt idx="2132">
                  <c:v>426386927.42163807</c:v>
                </c:pt>
                <c:pt idx="2133">
                  <c:v>426389460.37991208</c:v>
                </c:pt>
                <c:pt idx="2134">
                  <c:v>426391824.46061379</c:v>
                </c:pt>
                <c:pt idx="2135">
                  <c:v>426393681.94332331</c:v>
                </c:pt>
                <c:pt idx="2136">
                  <c:v>426395877.13964379</c:v>
                </c:pt>
                <c:pt idx="2137">
                  <c:v>426397734.60455441</c:v>
                </c:pt>
                <c:pt idx="2138">
                  <c:v>426398410.04431701</c:v>
                </c:pt>
                <c:pt idx="2139">
                  <c:v>426467923.96835417</c:v>
                </c:pt>
                <c:pt idx="2140">
                  <c:v>426467755.08098578</c:v>
                </c:pt>
                <c:pt idx="2141">
                  <c:v>426467755.08098578</c:v>
                </c:pt>
                <c:pt idx="2142">
                  <c:v>426468092.85565478</c:v>
                </c:pt>
                <c:pt idx="2143">
                  <c:v>426469443.95163244</c:v>
                </c:pt>
                <c:pt idx="2144">
                  <c:v>426470626.15707308</c:v>
                </c:pt>
                <c:pt idx="2145">
                  <c:v>426471808.35920954</c:v>
                </c:pt>
                <c:pt idx="2146">
                  <c:v>426472315.01625645</c:v>
                </c:pt>
                <c:pt idx="2147">
                  <c:v>426473159.44331968</c:v>
                </c:pt>
                <c:pt idx="2148">
                  <c:v>426474510.52311432</c:v>
                </c:pt>
                <c:pt idx="2149">
                  <c:v>426406684.09386855</c:v>
                </c:pt>
                <c:pt idx="2150">
                  <c:v>426408372.65552163</c:v>
                </c:pt>
                <c:pt idx="2151">
                  <c:v>426410398.92060518</c:v>
                </c:pt>
                <c:pt idx="2152">
                  <c:v>426412931.73830909</c:v>
                </c:pt>
                <c:pt idx="2153">
                  <c:v>426415126.83471578</c:v>
                </c:pt>
                <c:pt idx="2154">
                  <c:v>426485994.52713454</c:v>
                </c:pt>
                <c:pt idx="2155">
                  <c:v>426487514.44547975</c:v>
                </c:pt>
                <c:pt idx="2156">
                  <c:v>426489203.23723561</c:v>
                </c:pt>
                <c:pt idx="2157">
                  <c:v>426491229.77844316</c:v>
                </c:pt>
                <c:pt idx="2158">
                  <c:v>426493256.30994147</c:v>
                </c:pt>
                <c:pt idx="2159">
                  <c:v>426495789.46066117</c:v>
                </c:pt>
                <c:pt idx="2160">
                  <c:v>426497647.09488076</c:v>
                </c:pt>
                <c:pt idx="2161">
                  <c:v>426498491.47137439</c:v>
                </c:pt>
                <c:pt idx="2162">
                  <c:v>426499504.72094244</c:v>
                </c:pt>
                <c:pt idx="2163">
                  <c:v>426501531.21279663</c:v>
                </c:pt>
                <c:pt idx="2164">
                  <c:v>426504402.05963743</c:v>
                </c:pt>
                <c:pt idx="2165">
                  <c:v>426576117.62773222</c:v>
                </c:pt>
                <c:pt idx="2166">
                  <c:v>426577806.61856157</c:v>
                </c:pt>
                <c:pt idx="2167">
                  <c:v>426579326.70454192</c:v>
                </c:pt>
                <c:pt idx="2168">
                  <c:v>426510143.69486684</c:v>
                </c:pt>
                <c:pt idx="2169">
                  <c:v>426509805.95377523</c:v>
                </c:pt>
                <c:pt idx="2170">
                  <c:v>426578988.90812927</c:v>
                </c:pt>
                <c:pt idx="2171">
                  <c:v>426509637.08312851</c:v>
                </c:pt>
                <c:pt idx="2172">
                  <c:v>426510312.56531125</c:v>
                </c:pt>
                <c:pt idx="2173">
                  <c:v>426511494.65653551</c:v>
                </c:pt>
                <c:pt idx="2174">
                  <c:v>426583042.44727975</c:v>
                </c:pt>
                <c:pt idx="2175">
                  <c:v>426654421.96552181</c:v>
                </c:pt>
                <c:pt idx="2176">
                  <c:v>426655604.42794347</c:v>
                </c:pt>
                <c:pt idx="2177">
                  <c:v>426725971.03135145</c:v>
                </c:pt>
                <c:pt idx="2178">
                  <c:v>426726815.78128409</c:v>
                </c:pt>
                <c:pt idx="2179">
                  <c:v>426727998.42835742</c:v>
                </c:pt>
                <c:pt idx="2180">
                  <c:v>426659320.71689999</c:v>
                </c:pt>
                <c:pt idx="2181">
                  <c:v>426660334.24458748</c:v>
                </c:pt>
                <c:pt idx="2182">
                  <c:v>426593007.23259616</c:v>
                </c:pt>
                <c:pt idx="2183">
                  <c:v>426596047.28986555</c:v>
                </c:pt>
                <c:pt idx="2184">
                  <c:v>426598411.7637496</c:v>
                </c:pt>
                <c:pt idx="2185">
                  <c:v>426599931.77569699</c:v>
                </c:pt>
                <c:pt idx="2186">
                  <c:v>426600776.22441918</c:v>
                </c:pt>
                <c:pt idx="2187">
                  <c:v>426601114.00343621</c:v>
                </c:pt>
                <c:pt idx="2188">
                  <c:v>426600945.11396128</c:v>
                </c:pt>
                <c:pt idx="2189">
                  <c:v>426670638.30493599</c:v>
                </c:pt>
                <c:pt idx="2190">
                  <c:v>426741007.32804137</c:v>
                </c:pt>
                <c:pt idx="2191">
                  <c:v>426741345.21621144</c:v>
                </c:pt>
                <c:pt idx="2192">
                  <c:v>426811883.53841895</c:v>
                </c:pt>
                <c:pt idx="2193">
                  <c:v>426882929.18295449</c:v>
                </c:pt>
                <c:pt idx="2194">
                  <c:v>426884281.16522932</c:v>
                </c:pt>
                <c:pt idx="2195">
                  <c:v>426954820.44147146</c:v>
                </c:pt>
                <c:pt idx="2196">
                  <c:v>426956003.61225379</c:v>
                </c:pt>
                <c:pt idx="2197">
                  <c:v>426958031.89733195</c:v>
                </c:pt>
                <c:pt idx="2198">
                  <c:v>426960229.19520193</c:v>
                </c:pt>
                <c:pt idx="2199">
                  <c:v>427031614.91422874</c:v>
                </c:pt>
                <c:pt idx="2200">
                  <c:v>427103508.45841378</c:v>
                </c:pt>
                <c:pt idx="2201">
                  <c:v>427106551.81249815</c:v>
                </c:pt>
                <c:pt idx="2202">
                  <c:v>427109087.92419714</c:v>
                </c:pt>
                <c:pt idx="2203">
                  <c:v>427110947.72979194</c:v>
                </c:pt>
                <c:pt idx="2204">
                  <c:v>427181152.20303547</c:v>
                </c:pt>
                <c:pt idx="2205">
                  <c:v>427181490.40313554</c:v>
                </c:pt>
                <c:pt idx="2206">
                  <c:v>427182166.80252552</c:v>
                </c:pt>
                <c:pt idx="2207">
                  <c:v>427183181.3995856</c:v>
                </c:pt>
                <c:pt idx="2208">
                  <c:v>427183857.79627508</c:v>
                </c:pt>
                <c:pt idx="2209">
                  <c:v>427185210.58641547</c:v>
                </c:pt>
                <c:pt idx="2210">
                  <c:v>427186563.37223494</c:v>
                </c:pt>
                <c:pt idx="2211">
                  <c:v>427188085.25111884</c:v>
                </c:pt>
                <c:pt idx="2212">
                  <c:v>427189607.12453485</c:v>
                </c:pt>
                <c:pt idx="2213">
                  <c:v>427260658.79863429</c:v>
                </c:pt>
                <c:pt idx="2214">
                  <c:v>427262180.90881467</c:v>
                </c:pt>
                <c:pt idx="2215">
                  <c:v>427263703.01352686</c:v>
                </c:pt>
                <c:pt idx="2216">
                  <c:v>427334079.06405038</c:v>
                </c:pt>
                <c:pt idx="2217">
                  <c:v>427403947.8573699</c:v>
                </c:pt>
                <c:pt idx="2218">
                  <c:v>427405132.09480733</c:v>
                </c:pt>
                <c:pt idx="2219">
                  <c:v>427406993.03266674</c:v>
                </c:pt>
                <c:pt idx="2220">
                  <c:v>427409023.13737637</c:v>
                </c:pt>
                <c:pt idx="2221">
                  <c:v>427412068.27620739</c:v>
                </c:pt>
                <c:pt idx="2222">
                  <c:v>427414775.04791284</c:v>
                </c:pt>
                <c:pt idx="2223">
                  <c:v>427416974.28719366</c:v>
                </c:pt>
                <c:pt idx="2224">
                  <c:v>427418496.83078015</c:v>
                </c:pt>
                <c:pt idx="2225">
                  <c:v>427488198.89051598</c:v>
                </c:pt>
                <c:pt idx="2226">
                  <c:v>427487860.49306256</c:v>
                </c:pt>
                <c:pt idx="2227">
                  <c:v>427488029.69182307</c:v>
                </c:pt>
                <c:pt idx="2228">
                  <c:v>427489044.88296723</c:v>
                </c:pt>
                <c:pt idx="2229">
                  <c:v>427489721.675713</c:v>
                </c:pt>
                <c:pt idx="2230">
                  <c:v>427489552.47762793</c:v>
                </c:pt>
                <c:pt idx="2231">
                  <c:v>427489214.08125514</c:v>
                </c:pt>
                <c:pt idx="2232">
                  <c:v>427489890.87373054</c:v>
                </c:pt>
                <c:pt idx="2233">
                  <c:v>427491413.65284932</c:v>
                </c:pt>
                <c:pt idx="2234">
                  <c:v>427493613.21302998</c:v>
                </c:pt>
                <c:pt idx="2235">
                  <c:v>427495981.95738345</c:v>
                </c:pt>
                <c:pt idx="2236">
                  <c:v>427498519.88307339</c:v>
                </c:pt>
                <c:pt idx="2237">
                  <c:v>427570254.33146268</c:v>
                </c:pt>
                <c:pt idx="2238">
                  <c:v>427502411.33961916</c:v>
                </c:pt>
                <c:pt idx="2239">
                  <c:v>427503934.07376051</c:v>
                </c:pt>
                <c:pt idx="2240">
                  <c:v>427436597.76325345</c:v>
                </c:pt>
                <c:pt idx="2241">
                  <c:v>427438289.39968514</c:v>
                </c:pt>
                <c:pt idx="2242">
                  <c:v>427438966.05236733</c:v>
                </c:pt>
                <c:pt idx="2243">
                  <c:v>427370444.67325181</c:v>
                </c:pt>
                <c:pt idx="2244">
                  <c:v>427372643.42398763</c:v>
                </c:pt>
                <c:pt idx="2245">
                  <c:v>427375687.82925016</c:v>
                </c:pt>
                <c:pt idx="2246">
                  <c:v>427448608.23570693</c:v>
                </c:pt>
                <c:pt idx="2247">
                  <c:v>427450976.45770824</c:v>
                </c:pt>
                <c:pt idx="2248">
                  <c:v>427452498.87914985</c:v>
                </c:pt>
                <c:pt idx="2249">
                  <c:v>427453006.35174817</c:v>
                </c:pt>
                <c:pt idx="2250">
                  <c:v>427454190.45211506</c:v>
                </c:pt>
                <c:pt idx="2251">
                  <c:v>427387188.71840984</c:v>
                </c:pt>
                <c:pt idx="2252">
                  <c:v>427390402.1463539</c:v>
                </c:pt>
                <c:pt idx="2253">
                  <c:v>427392939.04593879</c:v>
                </c:pt>
                <c:pt idx="2254">
                  <c:v>427394630.30389154</c:v>
                </c:pt>
                <c:pt idx="2255">
                  <c:v>427326104.59901911</c:v>
                </c:pt>
                <c:pt idx="2256">
                  <c:v>427326780.98861843</c:v>
                </c:pt>
                <c:pt idx="2257">
                  <c:v>427258592.97796023</c:v>
                </c:pt>
                <c:pt idx="2258">
                  <c:v>427260621.80358821</c:v>
                </c:pt>
                <c:pt idx="2259">
                  <c:v>427262819.68705332</c:v>
                </c:pt>
                <c:pt idx="2260">
                  <c:v>427265355.69226611</c:v>
                </c:pt>
                <c:pt idx="2261">
                  <c:v>427267722.61676735</c:v>
                </c:pt>
                <c:pt idx="2262">
                  <c:v>427269582.33388346</c:v>
                </c:pt>
                <c:pt idx="2263">
                  <c:v>427201053.98124415</c:v>
                </c:pt>
                <c:pt idx="2264">
                  <c:v>427133201.33134449</c:v>
                </c:pt>
                <c:pt idx="2265">
                  <c:v>427066024.04588842</c:v>
                </c:pt>
                <c:pt idx="2266">
                  <c:v>427068727.72120619</c:v>
                </c:pt>
                <c:pt idx="2267">
                  <c:v>426932004.97044009</c:v>
                </c:pt>
                <c:pt idx="2268">
                  <c:v>426863980.80252725</c:v>
                </c:pt>
                <c:pt idx="2269">
                  <c:v>426864994.17172122</c:v>
                </c:pt>
                <c:pt idx="2270">
                  <c:v>426796125.00077248</c:v>
                </c:pt>
                <c:pt idx="2271">
                  <c:v>426797644.79994148</c:v>
                </c:pt>
                <c:pt idx="2272">
                  <c:v>426800177.78642666</c:v>
                </c:pt>
                <c:pt idx="2273">
                  <c:v>426803723.94203144</c:v>
                </c:pt>
                <c:pt idx="2274">
                  <c:v>426806594.61765867</c:v>
                </c:pt>
                <c:pt idx="2275">
                  <c:v>426738736.51108235</c:v>
                </c:pt>
                <c:pt idx="2276">
                  <c:v>426740762.52035218</c:v>
                </c:pt>
                <c:pt idx="2277">
                  <c:v>426673578.73997307</c:v>
                </c:pt>
                <c:pt idx="2278">
                  <c:v>426676110.81104225</c:v>
                </c:pt>
                <c:pt idx="2279">
                  <c:v>426748866.46040875</c:v>
                </c:pt>
                <c:pt idx="2280">
                  <c:v>426752749.54334092</c:v>
                </c:pt>
                <c:pt idx="2281">
                  <c:v>426756126.10822421</c:v>
                </c:pt>
                <c:pt idx="2282">
                  <c:v>426758489.68760765</c:v>
                </c:pt>
                <c:pt idx="2283">
                  <c:v>426760177.95051152</c:v>
                </c:pt>
                <c:pt idx="2284">
                  <c:v>426692822.09996474</c:v>
                </c:pt>
                <c:pt idx="2285">
                  <c:v>426696029.24151921</c:v>
                </c:pt>
                <c:pt idx="2286">
                  <c:v>426699742.74346691</c:v>
                </c:pt>
                <c:pt idx="2287">
                  <c:v>426703118.62603742</c:v>
                </c:pt>
                <c:pt idx="2288">
                  <c:v>426707000.85768706</c:v>
                </c:pt>
                <c:pt idx="2289">
                  <c:v>426711727.00464696</c:v>
                </c:pt>
                <c:pt idx="2290">
                  <c:v>426716284.31063414</c:v>
                </c:pt>
                <c:pt idx="2291">
                  <c:v>426789552.64660466</c:v>
                </c:pt>
                <c:pt idx="2292">
                  <c:v>426792760.10484898</c:v>
                </c:pt>
                <c:pt idx="2293">
                  <c:v>426726749.04967076</c:v>
                </c:pt>
                <c:pt idx="2294">
                  <c:v>426730293.49935919</c:v>
                </c:pt>
                <c:pt idx="2295">
                  <c:v>426733162.79402035</c:v>
                </c:pt>
                <c:pt idx="2296">
                  <c:v>426735863.28886306</c:v>
                </c:pt>
                <c:pt idx="2297">
                  <c:v>426738563.76646531</c:v>
                </c:pt>
                <c:pt idx="2298">
                  <c:v>426671368.24696964</c:v>
                </c:pt>
                <c:pt idx="2299">
                  <c:v>426673562.00243169</c:v>
                </c:pt>
                <c:pt idx="2300">
                  <c:v>426606534.05104256</c:v>
                </c:pt>
                <c:pt idx="2301">
                  <c:v>426609402.30617017</c:v>
                </c:pt>
                <c:pt idx="2302">
                  <c:v>426612776.69905889</c:v>
                </c:pt>
                <c:pt idx="2303">
                  <c:v>426616151.06502026</c:v>
                </c:pt>
                <c:pt idx="2304">
                  <c:v>426619019.25491589</c:v>
                </c:pt>
                <c:pt idx="2305">
                  <c:v>426621887.42535675</c:v>
                </c:pt>
                <c:pt idx="2306">
                  <c:v>426693980.25742155</c:v>
                </c:pt>
                <c:pt idx="2307">
                  <c:v>426696173.89559555</c:v>
                </c:pt>
                <c:pt idx="2308">
                  <c:v>426629142.12257719</c:v>
                </c:pt>
                <c:pt idx="2309">
                  <c:v>426632178.93562078</c:v>
                </c:pt>
                <c:pt idx="2310">
                  <c:v>426635553.14675766</c:v>
                </c:pt>
                <c:pt idx="2311">
                  <c:v>426638927.33096969</c:v>
                </c:pt>
                <c:pt idx="2312">
                  <c:v>426572399.10324085</c:v>
                </c:pt>
                <c:pt idx="2313">
                  <c:v>426575266.65041858</c:v>
                </c:pt>
                <c:pt idx="2314">
                  <c:v>426578640.2104333</c:v>
                </c:pt>
                <c:pt idx="2315">
                  <c:v>426513290.44661599</c:v>
                </c:pt>
                <c:pt idx="2316">
                  <c:v>426517843.92181545</c:v>
                </c:pt>
                <c:pt idx="2317">
                  <c:v>426522228.70342785</c:v>
                </c:pt>
                <c:pt idx="2318">
                  <c:v>426526950.72506845</c:v>
                </c:pt>
                <c:pt idx="2319">
                  <c:v>426531335.41221839</c:v>
                </c:pt>
                <c:pt idx="2320">
                  <c:v>426535045.4965921</c:v>
                </c:pt>
                <c:pt idx="2321">
                  <c:v>426538080.9959501</c:v>
                </c:pt>
                <c:pt idx="2322">
                  <c:v>426541285.11051452</c:v>
                </c:pt>
                <c:pt idx="2323">
                  <c:v>426613723.63893545</c:v>
                </c:pt>
                <c:pt idx="2324">
                  <c:v>426616759.56799841</c:v>
                </c:pt>
                <c:pt idx="2325">
                  <c:v>426620807.43950433</c:v>
                </c:pt>
                <c:pt idx="2326">
                  <c:v>426694597.48361218</c:v>
                </c:pt>
                <c:pt idx="2327">
                  <c:v>426767376.58678514</c:v>
                </c:pt>
                <c:pt idx="2328">
                  <c:v>426770244.69047672</c:v>
                </c:pt>
                <c:pt idx="2329">
                  <c:v>426843868.94769132</c:v>
                </c:pt>
                <c:pt idx="2330">
                  <c:v>426848931.03635943</c:v>
                </c:pt>
                <c:pt idx="2331">
                  <c:v>426853993.06444889</c:v>
                </c:pt>
                <c:pt idx="2332">
                  <c:v>426788802.53838974</c:v>
                </c:pt>
                <c:pt idx="2333">
                  <c:v>426793188.81982398</c:v>
                </c:pt>
                <c:pt idx="2334">
                  <c:v>426728164.73052281</c:v>
                </c:pt>
                <c:pt idx="2335">
                  <c:v>426733562.230084</c:v>
                </c:pt>
                <c:pt idx="2336">
                  <c:v>426739971.67133123</c:v>
                </c:pt>
                <c:pt idx="2337">
                  <c:v>426745537.68622875</c:v>
                </c:pt>
                <c:pt idx="2338">
                  <c:v>426749922.97969836</c:v>
                </c:pt>
                <c:pt idx="2339">
                  <c:v>426753970.90253663</c:v>
                </c:pt>
                <c:pt idx="2340">
                  <c:v>426758693.43020517</c:v>
                </c:pt>
                <c:pt idx="2341">
                  <c:v>426763753.22275233</c:v>
                </c:pt>
                <c:pt idx="2342">
                  <c:v>426699395.93044019</c:v>
                </c:pt>
                <c:pt idx="2343">
                  <c:v>426704117.52047879</c:v>
                </c:pt>
                <c:pt idx="2344">
                  <c:v>426638577.44470221</c:v>
                </c:pt>
                <c:pt idx="2345">
                  <c:v>426643466.76308459</c:v>
                </c:pt>
                <c:pt idx="2346">
                  <c:v>426649198.99537748</c:v>
                </c:pt>
                <c:pt idx="2347">
                  <c:v>426654425.37472385</c:v>
                </c:pt>
                <c:pt idx="2348">
                  <c:v>426659145.91988349</c:v>
                </c:pt>
                <c:pt idx="2349">
                  <c:v>426663697.82422084</c:v>
                </c:pt>
                <c:pt idx="2350">
                  <c:v>426738178.85774601</c:v>
                </c:pt>
                <c:pt idx="2351">
                  <c:v>426743574.4613747</c:v>
                </c:pt>
                <c:pt idx="2352">
                  <c:v>426818226.48773915</c:v>
                </c:pt>
                <c:pt idx="2353">
                  <c:v>426752847.99423248</c:v>
                </c:pt>
                <c:pt idx="2354">
                  <c:v>426757400.38138074</c:v>
                </c:pt>
                <c:pt idx="2355">
                  <c:v>426693031.14312363</c:v>
                </c:pt>
                <c:pt idx="2356">
                  <c:v>426768359.63087875</c:v>
                </c:pt>
                <c:pt idx="2357">
                  <c:v>426774597.84602559</c:v>
                </c:pt>
                <c:pt idx="2358">
                  <c:v>426781004.56577241</c:v>
                </c:pt>
                <c:pt idx="2359">
                  <c:v>426857011.22287673</c:v>
                </c:pt>
                <c:pt idx="2360">
                  <c:v>426863587.41219115</c:v>
                </c:pt>
                <c:pt idx="2361">
                  <c:v>426800392.73143947</c:v>
                </c:pt>
                <c:pt idx="2362">
                  <c:v>426806293.30104071</c:v>
                </c:pt>
                <c:pt idx="2363">
                  <c:v>426742252.59883535</c:v>
                </c:pt>
                <c:pt idx="2364">
                  <c:v>426747477.82782274</c:v>
                </c:pt>
                <c:pt idx="2365">
                  <c:v>426752365.88678914</c:v>
                </c:pt>
                <c:pt idx="2366">
                  <c:v>426757590.99076736</c:v>
                </c:pt>
                <c:pt idx="2367">
                  <c:v>426832929.13316482</c:v>
                </c:pt>
                <c:pt idx="2368">
                  <c:v>426838660.67510921</c:v>
                </c:pt>
                <c:pt idx="2369">
                  <c:v>426913664.26840162</c:v>
                </c:pt>
                <c:pt idx="2370">
                  <c:v>426918722.20695323</c:v>
                </c:pt>
                <c:pt idx="2371">
                  <c:v>426994065.49539393</c:v>
                </c:pt>
                <c:pt idx="2372">
                  <c:v>427000304.46883875</c:v>
                </c:pt>
                <c:pt idx="2373">
                  <c:v>427006037.4984268</c:v>
                </c:pt>
                <c:pt idx="2374">
                  <c:v>427011264.60473186</c:v>
                </c:pt>
                <c:pt idx="2375">
                  <c:v>427016491.64643359</c:v>
                </c:pt>
                <c:pt idx="2376">
                  <c:v>427022224.45659894</c:v>
                </c:pt>
                <c:pt idx="2377">
                  <c:v>427028968.83965844</c:v>
                </c:pt>
                <c:pt idx="2378">
                  <c:v>427105162.30295664</c:v>
                </c:pt>
                <c:pt idx="2379">
                  <c:v>427180008.54214025</c:v>
                </c:pt>
                <c:pt idx="2380">
                  <c:v>427184562.29714018</c:v>
                </c:pt>
                <c:pt idx="2381">
                  <c:v>427189284.65796161</c:v>
                </c:pt>
                <c:pt idx="2382">
                  <c:v>427194344.27177465</c:v>
                </c:pt>
                <c:pt idx="2383">
                  <c:v>427129613.39540285</c:v>
                </c:pt>
                <c:pt idx="2384">
                  <c:v>427134503.44428933</c:v>
                </c:pt>
                <c:pt idx="2385">
                  <c:v>427069770.06363165</c:v>
                </c:pt>
                <c:pt idx="2386">
                  <c:v>427005035.03233242</c:v>
                </c:pt>
                <c:pt idx="2387">
                  <c:v>427009754.75691909</c:v>
                </c:pt>
                <c:pt idx="2388">
                  <c:v>426945354.31319886</c:v>
                </c:pt>
                <c:pt idx="2389">
                  <c:v>427021048.16977012</c:v>
                </c:pt>
                <c:pt idx="2390">
                  <c:v>427027116.14762866</c:v>
                </c:pt>
                <c:pt idx="2391">
                  <c:v>426963555.27858222</c:v>
                </c:pt>
                <c:pt idx="2392">
                  <c:v>426970296.17803335</c:v>
                </c:pt>
                <c:pt idx="2393">
                  <c:v>426977036.97000945</c:v>
                </c:pt>
                <c:pt idx="2394">
                  <c:v>426983272.10690415</c:v>
                </c:pt>
                <c:pt idx="2395">
                  <c:v>426989170.12474084</c:v>
                </c:pt>
                <c:pt idx="2396">
                  <c:v>426995236.57153463</c:v>
                </c:pt>
                <c:pt idx="2397">
                  <c:v>426931836.49687684</c:v>
                </c:pt>
                <c:pt idx="2398">
                  <c:v>426938238.73539013</c:v>
                </c:pt>
                <c:pt idx="2399">
                  <c:v>426875677.63939655</c:v>
                </c:pt>
                <c:pt idx="2400">
                  <c:v>426881573.29176706</c:v>
                </c:pt>
                <c:pt idx="2401">
                  <c:v>426886795.08661753</c:v>
                </c:pt>
                <c:pt idx="2402">
                  <c:v>426892353.70056725</c:v>
                </c:pt>
                <c:pt idx="2403">
                  <c:v>426898080.68090159</c:v>
                </c:pt>
                <c:pt idx="2404">
                  <c:v>426902965.39692324</c:v>
                </c:pt>
                <c:pt idx="2405">
                  <c:v>426907681.62089461</c:v>
                </c:pt>
                <c:pt idx="2406">
                  <c:v>426913745.26010025</c:v>
                </c:pt>
                <c:pt idx="2407">
                  <c:v>426920819.39589155</c:v>
                </c:pt>
                <c:pt idx="2408">
                  <c:v>426927893.41328049</c:v>
                </c:pt>
                <c:pt idx="2409">
                  <c:v>426934798.88748085</c:v>
                </c:pt>
                <c:pt idx="2410">
                  <c:v>426941535.82675147</c:v>
                </c:pt>
                <c:pt idx="2411">
                  <c:v>426878623.67451781</c:v>
                </c:pt>
                <c:pt idx="2412">
                  <c:v>426885190.91071814</c:v>
                </c:pt>
                <c:pt idx="2413">
                  <c:v>426890410.94874066</c:v>
                </c:pt>
                <c:pt idx="2414">
                  <c:v>426894788.99542689</c:v>
                </c:pt>
                <c:pt idx="2415">
                  <c:v>426900008.91488814</c:v>
                </c:pt>
                <c:pt idx="2416">
                  <c:v>426906407.43787974</c:v>
                </c:pt>
                <c:pt idx="2417">
                  <c:v>426912469.10713553</c:v>
                </c:pt>
                <c:pt idx="2418">
                  <c:v>426918530.68944085</c:v>
                </c:pt>
                <c:pt idx="2419">
                  <c:v>426924760.55842882</c:v>
                </c:pt>
                <c:pt idx="2420">
                  <c:v>426931158.70665479</c:v>
                </c:pt>
                <c:pt idx="2421">
                  <c:v>426938061.86320227</c:v>
                </c:pt>
                <c:pt idx="2422">
                  <c:v>427014961.5011555</c:v>
                </c:pt>
                <c:pt idx="2423">
                  <c:v>427022539.1129356</c:v>
                </c:pt>
                <c:pt idx="2424">
                  <c:v>427029274.65380061</c:v>
                </c:pt>
                <c:pt idx="2425">
                  <c:v>427034494.62414056</c:v>
                </c:pt>
                <c:pt idx="2426">
                  <c:v>427038535.84722465</c:v>
                </c:pt>
                <c:pt idx="2427">
                  <c:v>427043082.17700672</c:v>
                </c:pt>
                <c:pt idx="2428">
                  <c:v>427048133.59718627</c:v>
                </c:pt>
                <c:pt idx="2429">
                  <c:v>427053353.33461374</c:v>
                </c:pt>
                <c:pt idx="2430">
                  <c:v>427058741.38305181</c:v>
                </c:pt>
                <c:pt idx="2431">
                  <c:v>426995134.86150122</c:v>
                </c:pt>
                <c:pt idx="2432">
                  <c:v>427000858.57173145</c:v>
                </c:pt>
                <c:pt idx="2433">
                  <c:v>427076252.06611151</c:v>
                </c:pt>
                <c:pt idx="2434">
                  <c:v>427012137.42086744</c:v>
                </c:pt>
                <c:pt idx="2435">
                  <c:v>426947852.58070296</c:v>
                </c:pt>
                <c:pt idx="2436">
                  <c:v>426883734.19361418</c:v>
                </c:pt>
                <c:pt idx="2437">
                  <c:v>426889455.65773755</c:v>
                </c:pt>
                <c:pt idx="2438">
                  <c:v>426896018.41822296</c:v>
                </c:pt>
                <c:pt idx="2439">
                  <c:v>426833410.18067014</c:v>
                </c:pt>
                <c:pt idx="2440">
                  <c:v>426840308.14161038</c:v>
                </c:pt>
                <c:pt idx="2441">
                  <c:v>426916883.95365793</c:v>
                </c:pt>
                <c:pt idx="2442">
                  <c:v>426923782.81527472</c:v>
                </c:pt>
                <c:pt idx="2443">
                  <c:v>426930008.52051038</c:v>
                </c:pt>
                <c:pt idx="2444">
                  <c:v>426935392.84023774</c:v>
                </c:pt>
                <c:pt idx="2445">
                  <c:v>427010795.52308393</c:v>
                </c:pt>
                <c:pt idx="2446">
                  <c:v>427017021.98898292</c:v>
                </c:pt>
                <c:pt idx="2447">
                  <c:v>427023080.08394974</c:v>
                </c:pt>
                <c:pt idx="2448">
                  <c:v>427028464.98433214</c:v>
                </c:pt>
                <c:pt idx="2449">
                  <c:v>427103872.10116422</c:v>
                </c:pt>
                <c:pt idx="2450">
                  <c:v>427110604.13737661</c:v>
                </c:pt>
                <c:pt idx="2451">
                  <c:v>427186855.67410451</c:v>
                </c:pt>
                <c:pt idx="2452">
                  <c:v>427192242.02089524</c:v>
                </c:pt>
                <c:pt idx="2453">
                  <c:v>427197628.29904199</c:v>
                </c:pt>
                <c:pt idx="2454">
                  <c:v>427203182.82648695</c:v>
                </c:pt>
                <c:pt idx="2455">
                  <c:v>427208568.96520573</c:v>
                </c:pt>
                <c:pt idx="2456">
                  <c:v>427214459.97583634</c:v>
                </c:pt>
                <c:pt idx="2457">
                  <c:v>427221024.14810342</c:v>
                </c:pt>
                <c:pt idx="2458">
                  <c:v>427157725.38819301</c:v>
                </c:pt>
                <c:pt idx="2459">
                  <c:v>427093919.69213212</c:v>
                </c:pt>
                <c:pt idx="2460">
                  <c:v>427099135.44085824</c:v>
                </c:pt>
                <c:pt idx="2461">
                  <c:v>427172870.38870037</c:v>
                </c:pt>
                <c:pt idx="2462">
                  <c:v>427176404.14405262</c:v>
                </c:pt>
                <c:pt idx="2463">
                  <c:v>427180947.50036985</c:v>
                </c:pt>
                <c:pt idx="2464">
                  <c:v>427187005.23280847</c:v>
                </c:pt>
                <c:pt idx="2465">
                  <c:v>427262594.87182456</c:v>
                </c:pt>
                <c:pt idx="2466">
                  <c:v>427338018.03115296</c:v>
                </c:pt>
                <c:pt idx="2467">
                  <c:v>427343909.16994101</c:v>
                </c:pt>
                <c:pt idx="2468">
                  <c:v>427349463.59702986</c:v>
                </c:pt>
                <c:pt idx="2469">
                  <c:v>427355017.95113546</c:v>
                </c:pt>
                <c:pt idx="2470">
                  <c:v>427360740.54267013</c:v>
                </c:pt>
                <c:pt idx="2471">
                  <c:v>427366967.98072779</c:v>
                </c:pt>
                <c:pt idx="2472">
                  <c:v>427373700.24299544</c:v>
                </c:pt>
                <c:pt idx="2473">
                  <c:v>427380264.09547663</c:v>
                </c:pt>
                <c:pt idx="2474">
                  <c:v>427386154.64554244</c:v>
                </c:pt>
                <c:pt idx="2475">
                  <c:v>427321493.75464815</c:v>
                </c:pt>
                <c:pt idx="2476">
                  <c:v>427326878.38585961</c:v>
                </c:pt>
                <c:pt idx="2477">
                  <c:v>427401974.57374746</c:v>
                </c:pt>
                <c:pt idx="2478">
                  <c:v>427407023.36237913</c:v>
                </c:pt>
                <c:pt idx="2479">
                  <c:v>427412913.53956991</c:v>
                </c:pt>
                <c:pt idx="2480">
                  <c:v>427350435.34084165</c:v>
                </c:pt>
                <c:pt idx="2481">
                  <c:v>427357670.42774016</c:v>
                </c:pt>
                <c:pt idx="2482">
                  <c:v>427364232.37619376</c:v>
                </c:pt>
                <c:pt idx="2483">
                  <c:v>427369952.96608144</c:v>
                </c:pt>
                <c:pt idx="2484">
                  <c:v>427375336.97995174</c:v>
                </c:pt>
                <c:pt idx="2485">
                  <c:v>427381225.66659182</c:v>
                </c:pt>
                <c:pt idx="2486">
                  <c:v>427387450.76039976</c:v>
                </c:pt>
                <c:pt idx="2487">
                  <c:v>427323954.11884081</c:v>
                </c:pt>
                <c:pt idx="2488">
                  <c:v>427329505.16470623</c:v>
                </c:pt>
                <c:pt idx="2489">
                  <c:v>427335560.76794177</c:v>
                </c:pt>
                <c:pt idx="2490">
                  <c:v>427342961.94294173</c:v>
                </c:pt>
                <c:pt idx="2491">
                  <c:v>427350026.57997614</c:v>
                </c:pt>
                <c:pt idx="2492">
                  <c:v>427355913.68728691</c:v>
                </c:pt>
                <c:pt idx="2493">
                  <c:v>427362137.11155158</c:v>
                </c:pt>
                <c:pt idx="2494">
                  <c:v>427368528.64107054</c:v>
                </c:pt>
                <c:pt idx="2495">
                  <c:v>427444313.58946395</c:v>
                </c:pt>
                <c:pt idx="2496">
                  <c:v>427450537.75414085</c:v>
                </c:pt>
                <c:pt idx="2497">
                  <c:v>427457266.47771037</c:v>
                </c:pt>
                <c:pt idx="2498">
                  <c:v>427463995.09415776</c:v>
                </c:pt>
                <c:pt idx="2499">
                  <c:v>427470387.18056422</c:v>
                </c:pt>
                <c:pt idx="2500">
                  <c:v>427476779.1702987</c:v>
                </c:pt>
                <c:pt idx="2501">
                  <c:v>427483339.2697714</c:v>
                </c:pt>
                <c:pt idx="2502">
                  <c:v>427559300.14571267</c:v>
                </c:pt>
                <c:pt idx="2503">
                  <c:v>427634085.16479057</c:v>
                </c:pt>
                <c:pt idx="2504">
                  <c:v>427638796.32800651</c:v>
                </c:pt>
                <c:pt idx="2505">
                  <c:v>427713751.92549145</c:v>
                </c:pt>
                <c:pt idx="2506">
                  <c:v>427719136.85934621</c:v>
                </c:pt>
                <c:pt idx="2507">
                  <c:v>427654948.48906583</c:v>
                </c:pt>
                <c:pt idx="2508">
                  <c:v>427659995.91285014</c:v>
                </c:pt>
                <c:pt idx="2509">
                  <c:v>427665043.27637672</c:v>
                </c:pt>
                <c:pt idx="2510">
                  <c:v>427670763.54886448</c:v>
                </c:pt>
                <c:pt idx="2511">
                  <c:v>427606906.93293935</c:v>
                </c:pt>
                <c:pt idx="2512">
                  <c:v>427612289.69517142</c:v>
                </c:pt>
                <c:pt idx="2513">
                  <c:v>427617167.76423919</c:v>
                </c:pt>
                <c:pt idx="2514">
                  <c:v>427622886.80801278</c:v>
                </c:pt>
                <c:pt idx="2515">
                  <c:v>427629614.99574494</c:v>
                </c:pt>
                <c:pt idx="2516">
                  <c:v>427566593.22431475</c:v>
                </c:pt>
                <c:pt idx="2517">
                  <c:v>427571638.39149576</c:v>
                </c:pt>
                <c:pt idx="2518">
                  <c:v>427506595.71660674</c:v>
                </c:pt>
                <c:pt idx="2519">
                  <c:v>427512312.50349665</c:v>
                </c:pt>
                <c:pt idx="2520">
                  <c:v>427519710.58349305</c:v>
                </c:pt>
                <c:pt idx="2521">
                  <c:v>427526604.13237315</c:v>
                </c:pt>
                <c:pt idx="2522">
                  <c:v>427531984.38507199</c:v>
                </c:pt>
                <c:pt idx="2523">
                  <c:v>427466767.59370029</c:v>
                </c:pt>
                <c:pt idx="2524">
                  <c:v>427471642.54064262</c:v>
                </c:pt>
                <c:pt idx="2525">
                  <c:v>427477526.02239054</c:v>
                </c:pt>
                <c:pt idx="2526">
                  <c:v>427483913.70981365</c:v>
                </c:pt>
                <c:pt idx="2527">
                  <c:v>427560397.70850557</c:v>
                </c:pt>
                <c:pt idx="2528">
                  <c:v>427498033.51828611</c:v>
                </c:pt>
                <c:pt idx="2529">
                  <c:v>427436002.9041959</c:v>
                </c:pt>
                <c:pt idx="2530">
                  <c:v>427443733.57707816</c:v>
                </c:pt>
                <c:pt idx="2531">
                  <c:v>427449783.57021844</c:v>
                </c:pt>
                <c:pt idx="2532">
                  <c:v>427454152.9558239</c:v>
                </c:pt>
                <c:pt idx="2533">
                  <c:v>427458690.34688818</c:v>
                </c:pt>
                <c:pt idx="2534">
                  <c:v>427464067.93244845</c:v>
                </c:pt>
                <c:pt idx="2535">
                  <c:v>427470117.63438034</c:v>
                </c:pt>
                <c:pt idx="2536">
                  <c:v>427476503.33687454</c:v>
                </c:pt>
                <c:pt idx="2537">
                  <c:v>427413286.61380351</c:v>
                </c:pt>
                <c:pt idx="2538">
                  <c:v>427490282.68179935</c:v>
                </c:pt>
                <c:pt idx="2539">
                  <c:v>427497340.22099519</c:v>
                </c:pt>
                <c:pt idx="2540">
                  <c:v>427572154.77218515</c:v>
                </c:pt>
                <c:pt idx="2541">
                  <c:v>427576356.26788884</c:v>
                </c:pt>
                <c:pt idx="2542">
                  <c:v>427580893.83632195</c:v>
                </c:pt>
                <c:pt idx="2543">
                  <c:v>427586103.57702082</c:v>
                </c:pt>
                <c:pt idx="2544">
                  <c:v>427591481.30649221</c:v>
                </c:pt>
                <c:pt idx="2545">
                  <c:v>427596186.76363134</c:v>
                </c:pt>
                <c:pt idx="2546">
                  <c:v>427600724.11910021</c:v>
                </c:pt>
                <c:pt idx="2547">
                  <c:v>427535650.5194093</c:v>
                </c:pt>
                <c:pt idx="2548">
                  <c:v>427541195.14321452</c:v>
                </c:pt>
                <c:pt idx="2549">
                  <c:v>427477462.89468265</c:v>
                </c:pt>
                <c:pt idx="2550">
                  <c:v>427552956.22553271</c:v>
                </c:pt>
                <c:pt idx="2551">
                  <c:v>427558332.61125225</c:v>
                </c:pt>
                <c:pt idx="2552">
                  <c:v>427563876.93736076</c:v>
                </c:pt>
                <c:pt idx="2553">
                  <c:v>427569757.2037195</c:v>
                </c:pt>
                <c:pt idx="2554">
                  <c:v>427575469.38409185</c:v>
                </c:pt>
                <c:pt idx="2555">
                  <c:v>427580341.4769029</c:v>
                </c:pt>
                <c:pt idx="2556">
                  <c:v>427585213.51352531</c:v>
                </c:pt>
                <c:pt idx="2557">
                  <c:v>427590253.49228019</c:v>
                </c:pt>
                <c:pt idx="2558">
                  <c:v>427665082.09923929</c:v>
                </c:pt>
                <c:pt idx="2559">
                  <c:v>427739408.14354563</c:v>
                </c:pt>
                <c:pt idx="2560">
                  <c:v>427813735.61974323</c:v>
                </c:pt>
                <c:pt idx="2561">
                  <c:v>427818441.69166946</c:v>
                </c:pt>
                <c:pt idx="2562">
                  <c:v>427754364.2682699</c:v>
                </c:pt>
                <c:pt idx="2563">
                  <c:v>427760749.86813921</c:v>
                </c:pt>
                <c:pt idx="2564">
                  <c:v>427766799.29479724</c:v>
                </c:pt>
                <c:pt idx="2565">
                  <c:v>427772344.52649271</c:v>
                </c:pt>
                <c:pt idx="2566">
                  <c:v>427778225.75332224</c:v>
                </c:pt>
                <c:pt idx="2567">
                  <c:v>427784779.02394366</c:v>
                </c:pt>
                <c:pt idx="2568">
                  <c:v>427721366.29114646</c:v>
                </c:pt>
                <c:pt idx="2569">
                  <c:v>427727078.29751325</c:v>
                </c:pt>
                <c:pt idx="2570">
                  <c:v>427732286.23601699</c:v>
                </c:pt>
                <c:pt idx="2571">
                  <c:v>427738166.08943415</c:v>
                </c:pt>
                <c:pt idx="2572">
                  <c:v>427745221.80552518</c:v>
                </c:pt>
                <c:pt idx="2573">
                  <c:v>427821576.27148414</c:v>
                </c:pt>
                <c:pt idx="2574">
                  <c:v>427827624.82745302</c:v>
                </c:pt>
                <c:pt idx="2575">
                  <c:v>427833001.24896765</c:v>
                </c:pt>
                <c:pt idx="2576">
                  <c:v>427837873.57188135</c:v>
                </c:pt>
                <c:pt idx="2577">
                  <c:v>427842913.8468138</c:v>
                </c:pt>
                <c:pt idx="2578">
                  <c:v>427847954.06162965</c:v>
                </c:pt>
                <c:pt idx="2579">
                  <c:v>427922634.14593416</c:v>
                </c:pt>
                <c:pt idx="2580">
                  <c:v>427927843.09445626</c:v>
                </c:pt>
                <c:pt idx="2581">
                  <c:v>428002525.50211918</c:v>
                </c:pt>
                <c:pt idx="2582">
                  <c:v>428007231.01692295</c:v>
                </c:pt>
                <c:pt idx="2583">
                  <c:v>428011432.32516462</c:v>
                </c:pt>
                <c:pt idx="2584">
                  <c:v>428015297.49186844</c:v>
                </c:pt>
                <c:pt idx="2585">
                  <c:v>428019498.71994013</c:v>
                </c:pt>
                <c:pt idx="2586">
                  <c:v>428024876.2309441</c:v>
                </c:pt>
                <c:pt idx="2587">
                  <c:v>428100571.98857611</c:v>
                </c:pt>
                <c:pt idx="2588">
                  <c:v>428105950.2334317</c:v>
                </c:pt>
                <c:pt idx="2589">
                  <c:v>428110151.93962145</c:v>
                </c:pt>
                <c:pt idx="2590">
                  <c:v>428183497.66170931</c:v>
                </c:pt>
                <c:pt idx="2591">
                  <c:v>428187868.06797814</c:v>
                </c:pt>
                <c:pt idx="2592">
                  <c:v>428193583.14648265</c:v>
                </c:pt>
                <c:pt idx="2593">
                  <c:v>428199970.4957571</c:v>
                </c:pt>
                <c:pt idx="2594">
                  <c:v>428276009.68532962</c:v>
                </c:pt>
                <c:pt idx="2595">
                  <c:v>428281557.33846772</c:v>
                </c:pt>
                <c:pt idx="2596">
                  <c:v>428216610.76840025</c:v>
                </c:pt>
                <c:pt idx="2597">
                  <c:v>428222157.38043296</c:v>
                </c:pt>
                <c:pt idx="2598">
                  <c:v>428227871.99552375</c:v>
                </c:pt>
                <c:pt idx="2599">
                  <c:v>428232746.16501462</c:v>
                </c:pt>
                <c:pt idx="2600">
                  <c:v>428236779.91796714</c:v>
                </c:pt>
                <c:pt idx="2601">
                  <c:v>428240309.42023605</c:v>
                </c:pt>
                <c:pt idx="2602">
                  <c:v>428244343.10104185</c:v>
                </c:pt>
                <c:pt idx="2603">
                  <c:v>428249049.01335025</c:v>
                </c:pt>
                <c:pt idx="2604">
                  <c:v>428253922.93874514</c:v>
                </c:pt>
                <c:pt idx="2605">
                  <c:v>428258628.74444258</c:v>
                </c:pt>
                <c:pt idx="2606">
                  <c:v>428263166.43605363</c:v>
                </c:pt>
                <c:pt idx="2607">
                  <c:v>428268040.19873238</c:v>
                </c:pt>
                <c:pt idx="2608">
                  <c:v>428203419.06536651</c:v>
                </c:pt>
                <c:pt idx="2609">
                  <c:v>428208964.03024733</c:v>
                </c:pt>
                <c:pt idx="2610">
                  <c:v>428214676.9483059</c:v>
                </c:pt>
                <c:pt idx="2611">
                  <c:v>428220053.74184346</c:v>
                </c:pt>
                <c:pt idx="2612">
                  <c:v>428225094.42368299</c:v>
                </c:pt>
                <c:pt idx="2613">
                  <c:v>428300306.45184314</c:v>
                </c:pt>
                <c:pt idx="2614">
                  <c:v>428305851.96615255</c:v>
                </c:pt>
                <c:pt idx="2615">
                  <c:v>428241224.20172632</c:v>
                </c:pt>
                <c:pt idx="2616">
                  <c:v>428175418.77178514</c:v>
                </c:pt>
                <c:pt idx="2617">
                  <c:v>428179786.39339399</c:v>
                </c:pt>
                <c:pt idx="2618">
                  <c:v>428114986.5880571</c:v>
                </c:pt>
                <c:pt idx="2619">
                  <c:v>428120025.21333671</c:v>
                </c:pt>
                <c:pt idx="2620">
                  <c:v>428124559.92473042</c:v>
                </c:pt>
                <c:pt idx="2621">
                  <c:v>428128590.7384581</c:v>
                </c:pt>
                <c:pt idx="2622">
                  <c:v>428202295.72762346</c:v>
                </c:pt>
                <c:pt idx="2623">
                  <c:v>428206159.14954782</c:v>
                </c:pt>
                <c:pt idx="2624">
                  <c:v>428210190.50869268</c:v>
                </c:pt>
                <c:pt idx="2625">
                  <c:v>428214725.74177605</c:v>
                </c:pt>
                <c:pt idx="2626">
                  <c:v>428219932.80123848</c:v>
                </c:pt>
                <c:pt idx="2627">
                  <c:v>428225307.76308459</c:v>
                </c:pt>
                <c:pt idx="2628">
                  <c:v>428230178.7632246</c:v>
                </c:pt>
                <c:pt idx="2629">
                  <c:v>428235385.63234073</c:v>
                </c:pt>
                <c:pt idx="2630">
                  <c:v>428241264.27845383</c:v>
                </c:pt>
                <c:pt idx="2631">
                  <c:v>428247310.80059558</c:v>
                </c:pt>
                <c:pt idx="2632">
                  <c:v>428253021.32542652</c:v>
                </c:pt>
                <c:pt idx="2633">
                  <c:v>428257892.00623339</c:v>
                </c:pt>
                <c:pt idx="2634">
                  <c:v>428262762.63092011</c:v>
                </c:pt>
                <c:pt idx="2635">
                  <c:v>428267633.19948703</c:v>
                </c:pt>
                <c:pt idx="2636">
                  <c:v>428271999.8684231</c:v>
                </c:pt>
                <c:pt idx="2637">
                  <c:v>428206344.32997376</c:v>
                </c:pt>
                <c:pt idx="2638">
                  <c:v>428210374.36380041</c:v>
                </c:pt>
                <c:pt idx="2639">
                  <c:v>428214068.52771705</c:v>
                </c:pt>
                <c:pt idx="2640">
                  <c:v>428217091.00145102</c:v>
                </c:pt>
                <c:pt idx="2641">
                  <c:v>428220785.10666186</c:v>
                </c:pt>
                <c:pt idx="2642">
                  <c:v>428225318.73711038</c:v>
                </c:pt>
                <c:pt idx="2643">
                  <c:v>428230020.22843218</c:v>
                </c:pt>
                <c:pt idx="2644">
                  <c:v>428235225.38996363</c:v>
                </c:pt>
                <c:pt idx="2645">
                  <c:v>428240766.29792744</c:v>
                </c:pt>
                <c:pt idx="2646">
                  <c:v>428245803.42395049</c:v>
                </c:pt>
                <c:pt idx="2647">
                  <c:v>428249665.17991316</c:v>
                </c:pt>
                <c:pt idx="2648">
                  <c:v>428253023.19989508</c:v>
                </c:pt>
                <c:pt idx="2649">
                  <c:v>428186183.07118571</c:v>
                </c:pt>
                <c:pt idx="2650">
                  <c:v>428189876.23336625</c:v>
                </c:pt>
                <c:pt idx="2651">
                  <c:v>428124209.35820532</c:v>
                </c:pt>
                <c:pt idx="2652">
                  <c:v>428128069.68859035</c:v>
                </c:pt>
                <c:pt idx="2653">
                  <c:v>428201459.12357247</c:v>
                </c:pt>
                <c:pt idx="2654">
                  <c:v>428204816.42370349</c:v>
                </c:pt>
                <c:pt idx="2655">
                  <c:v>428208677.28588039</c:v>
                </c:pt>
                <c:pt idx="2656">
                  <c:v>428212705.97402227</c:v>
                </c:pt>
                <c:pt idx="2657">
                  <c:v>428217406.06164509</c:v>
                </c:pt>
                <c:pt idx="2658">
                  <c:v>428221938.23948699</c:v>
                </c:pt>
                <c:pt idx="2659">
                  <c:v>428225295.37692124</c:v>
                </c:pt>
                <c:pt idx="2660">
                  <c:v>428298018.09374845</c:v>
                </c:pt>
                <c:pt idx="2661">
                  <c:v>428301039.96719831</c:v>
                </c:pt>
                <c:pt idx="2662">
                  <c:v>428304733.33874023</c:v>
                </c:pt>
                <c:pt idx="2663">
                  <c:v>428378633.35824716</c:v>
                </c:pt>
                <c:pt idx="2664">
                  <c:v>428382830.97683215</c:v>
                </c:pt>
                <c:pt idx="2665">
                  <c:v>428386860.65145922</c:v>
                </c:pt>
                <c:pt idx="2666">
                  <c:v>428390386.58524615</c:v>
                </c:pt>
                <c:pt idx="2667">
                  <c:v>428464121.75911331</c:v>
                </c:pt>
                <c:pt idx="2668">
                  <c:v>428468655.7573263</c:v>
                </c:pt>
                <c:pt idx="2669">
                  <c:v>428474029.32187474</c:v>
                </c:pt>
                <c:pt idx="2670">
                  <c:v>428479738.65937555</c:v>
                </c:pt>
                <c:pt idx="2671">
                  <c:v>428414227.84194314</c:v>
                </c:pt>
                <c:pt idx="2672">
                  <c:v>428417585.65739381</c:v>
                </c:pt>
                <c:pt idx="2673">
                  <c:v>428421279.22358268</c:v>
                </c:pt>
                <c:pt idx="2674">
                  <c:v>428425812.19252467</c:v>
                </c:pt>
                <c:pt idx="2675">
                  <c:v>428430009.34264845</c:v>
                </c:pt>
                <c:pt idx="2676">
                  <c:v>428503582.70614117</c:v>
                </c:pt>
                <c:pt idx="2677">
                  <c:v>428437899.87206525</c:v>
                </c:pt>
                <c:pt idx="2678">
                  <c:v>428443104.18319851</c:v>
                </c:pt>
                <c:pt idx="2679">
                  <c:v>428377922.59027797</c:v>
                </c:pt>
                <c:pt idx="2680">
                  <c:v>428381279.59139019</c:v>
                </c:pt>
                <c:pt idx="2681">
                  <c:v>428384636.56583899</c:v>
                </c:pt>
                <c:pt idx="2682">
                  <c:v>428318277.48407203</c:v>
                </c:pt>
                <c:pt idx="2683">
                  <c:v>428322137.30976582</c:v>
                </c:pt>
                <c:pt idx="2684">
                  <c:v>428326332.73248905</c:v>
                </c:pt>
                <c:pt idx="2685">
                  <c:v>428330360.29911745</c:v>
                </c:pt>
                <c:pt idx="2686">
                  <c:v>428334555.64020354</c:v>
                </c:pt>
                <c:pt idx="2687">
                  <c:v>428338079.69452798</c:v>
                </c:pt>
                <c:pt idx="2688">
                  <c:v>428341268.09930772</c:v>
                </c:pt>
                <c:pt idx="2689">
                  <c:v>428344792.09765553</c:v>
                </c:pt>
                <c:pt idx="2690">
                  <c:v>428348651.6811744</c:v>
                </c:pt>
                <c:pt idx="2691">
                  <c:v>428352679.03508943</c:v>
                </c:pt>
                <c:pt idx="2692">
                  <c:v>428287151.75751328</c:v>
                </c:pt>
                <c:pt idx="2693">
                  <c:v>428290842.82444155</c:v>
                </c:pt>
                <c:pt idx="2694">
                  <c:v>428294366.0855208</c:v>
                </c:pt>
                <c:pt idx="2695">
                  <c:v>428227829.61910868</c:v>
                </c:pt>
                <c:pt idx="2696">
                  <c:v>428231016.76070255</c:v>
                </c:pt>
                <c:pt idx="2697">
                  <c:v>428164310.91205579</c:v>
                </c:pt>
                <c:pt idx="2698">
                  <c:v>428167665.19910705</c:v>
                </c:pt>
                <c:pt idx="2699">
                  <c:v>428171354.88409656</c:v>
                </c:pt>
                <c:pt idx="2700">
                  <c:v>428175715.37934804</c:v>
                </c:pt>
                <c:pt idx="2701">
                  <c:v>428180243.53830814</c:v>
                </c:pt>
                <c:pt idx="2702">
                  <c:v>428184268.52774161</c:v>
                </c:pt>
                <c:pt idx="2703">
                  <c:v>428187958.06769454</c:v>
                </c:pt>
                <c:pt idx="2704">
                  <c:v>428192150.68761122</c:v>
                </c:pt>
                <c:pt idx="2705">
                  <c:v>428196678.67037678</c:v>
                </c:pt>
                <c:pt idx="2706">
                  <c:v>428200368.10192585</c:v>
                </c:pt>
                <c:pt idx="2707">
                  <c:v>428203722.10264105</c:v>
                </c:pt>
                <c:pt idx="2708">
                  <c:v>428207579.17053825</c:v>
                </c:pt>
                <c:pt idx="2709">
                  <c:v>428210765.41745222</c:v>
                </c:pt>
                <c:pt idx="2710">
                  <c:v>428213616.24957991</c:v>
                </c:pt>
                <c:pt idx="2711">
                  <c:v>428287207.15014851</c:v>
                </c:pt>
                <c:pt idx="2712">
                  <c:v>428291400.16311383</c:v>
                </c:pt>
                <c:pt idx="2713">
                  <c:v>428295257.69828439</c:v>
                </c:pt>
                <c:pt idx="2714">
                  <c:v>428298947.48157346</c:v>
                </c:pt>
                <c:pt idx="2715">
                  <c:v>428301966.37120295</c:v>
                </c:pt>
                <c:pt idx="2716">
                  <c:v>428304985.23925859</c:v>
                </c:pt>
                <c:pt idx="2717">
                  <c:v>428308674.93758523</c:v>
                </c:pt>
                <c:pt idx="2718">
                  <c:v>428382438.06535208</c:v>
                </c:pt>
                <c:pt idx="2719">
                  <c:v>428386631.51126605</c:v>
                </c:pt>
                <c:pt idx="2720">
                  <c:v>428460396.5089528</c:v>
                </c:pt>
                <c:pt idx="2721">
                  <c:v>428463416.22936511</c:v>
                </c:pt>
                <c:pt idx="2722">
                  <c:v>428466268.16771889</c:v>
                </c:pt>
                <c:pt idx="2723">
                  <c:v>428469287.84617305</c:v>
                </c:pt>
                <c:pt idx="2724">
                  <c:v>428542048.72511631</c:v>
                </c:pt>
                <c:pt idx="2725">
                  <c:v>428545236.63861555</c:v>
                </c:pt>
                <c:pt idx="2726">
                  <c:v>428548760.09398144</c:v>
                </c:pt>
                <c:pt idx="2727">
                  <c:v>428622026.36091977</c:v>
                </c:pt>
                <c:pt idx="2728">
                  <c:v>428625214.7185269</c:v>
                </c:pt>
                <c:pt idx="2729">
                  <c:v>428628570.85844851</c:v>
                </c:pt>
                <c:pt idx="2730">
                  <c:v>428632094.77668864</c:v>
                </c:pt>
                <c:pt idx="2731">
                  <c:v>428565873.60223275</c:v>
                </c:pt>
                <c:pt idx="2732">
                  <c:v>428569396.88556182</c:v>
                </c:pt>
                <c:pt idx="2733">
                  <c:v>428572920.13952023</c:v>
                </c:pt>
                <c:pt idx="2734">
                  <c:v>428576275.59217429</c:v>
                </c:pt>
                <c:pt idx="2735">
                  <c:v>428509548.16379523</c:v>
                </c:pt>
                <c:pt idx="2736">
                  <c:v>428512399.79082775</c:v>
                </c:pt>
                <c:pt idx="2737">
                  <c:v>428514412.6924417</c:v>
                </c:pt>
                <c:pt idx="2738">
                  <c:v>428516593.32503676</c:v>
                </c:pt>
                <c:pt idx="2739">
                  <c:v>428519612.64389974</c:v>
                </c:pt>
                <c:pt idx="2740">
                  <c:v>428522967.41733366</c:v>
                </c:pt>
                <c:pt idx="2741">
                  <c:v>428525986.69065434</c:v>
                </c:pt>
                <c:pt idx="2742">
                  <c:v>428529676.88430595</c:v>
                </c:pt>
                <c:pt idx="2743">
                  <c:v>428533870.24706751</c:v>
                </c:pt>
                <c:pt idx="2744">
                  <c:v>428538063.56821746</c:v>
                </c:pt>
                <c:pt idx="2745">
                  <c:v>428541753.65640926</c:v>
                </c:pt>
                <c:pt idx="2746">
                  <c:v>428544437.33667284</c:v>
                </c:pt>
                <c:pt idx="2747">
                  <c:v>428476696.68237299</c:v>
                </c:pt>
                <c:pt idx="2748">
                  <c:v>428479882.99414724</c:v>
                </c:pt>
                <c:pt idx="2749">
                  <c:v>428482901.58313668</c:v>
                </c:pt>
                <c:pt idx="2750">
                  <c:v>428415326.832026</c:v>
                </c:pt>
                <c:pt idx="2751">
                  <c:v>428417338.873133</c:v>
                </c:pt>
                <c:pt idx="2752">
                  <c:v>428420692.2536822</c:v>
                </c:pt>
                <c:pt idx="2753">
                  <c:v>428424716.2752037</c:v>
                </c:pt>
                <c:pt idx="2754">
                  <c:v>428427901.93172419</c:v>
                </c:pt>
                <c:pt idx="2755">
                  <c:v>428430584.57121366</c:v>
                </c:pt>
                <c:pt idx="2756">
                  <c:v>428503360.34008992</c:v>
                </c:pt>
                <c:pt idx="2757">
                  <c:v>428576807.88720655</c:v>
                </c:pt>
                <c:pt idx="2758">
                  <c:v>428581168.49724215</c:v>
                </c:pt>
                <c:pt idx="2759">
                  <c:v>428515098.52387345</c:v>
                </c:pt>
                <c:pt idx="2760">
                  <c:v>428518284.54605931</c:v>
                </c:pt>
                <c:pt idx="2761">
                  <c:v>428521638.22766876</c:v>
                </c:pt>
                <c:pt idx="2762">
                  <c:v>428525327.24669319</c:v>
                </c:pt>
                <c:pt idx="2763">
                  <c:v>428458918.91060042</c:v>
                </c:pt>
                <c:pt idx="2764">
                  <c:v>428462607.26468754</c:v>
                </c:pt>
                <c:pt idx="2765">
                  <c:v>428396364.74022192</c:v>
                </c:pt>
                <c:pt idx="2766">
                  <c:v>428400220.04933423</c:v>
                </c:pt>
                <c:pt idx="2767">
                  <c:v>428403907.70338297</c:v>
                </c:pt>
                <c:pt idx="2768">
                  <c:v>428406924.85093004</c:v>
                </c:pt>
                <c:pt idx="2769">
                  <c:v>428479875.03960449</c:v>
                </c:pt>
                <c:pt idx="2770">
                  <c:v>428552658.52067214</c:v>
                </c:pt>
                <c:pt idx="2771">
                  <c:v>428555676.58977014</c:v>
                </c:pt>
                <c:pt idx="2772">
                  <c:v>428558694.63730955</c:v>
                </c:pt>
                <c:pt idx="2773">
                  <c:v>428561209.66045761</c:v>
                </c:pt>
                <c:pt idx="2774">
                  <c:v>428563557.00188893</c:v>
                </c:pt>
                <c:pt idx="2775">
                  <c:v>428635840.01962811</c:v>
                </c:pt>
                <c:pt idx="2776">
                  <c:v>428638690.79455602</c:v>
                </c:pt>
                <c:pt idx="2777">
                  <c:v>428641709.24116522</c:v>
                </c:pt>
                <c:pt idx="2778">
                  <c:v>428574455.20199114</c:v>
                </c:pt>
                <c:pt idx="2779">
                  <c:v>428576970.13132548</c:v>
                </c:pt>
                <c:pt idx="2780">
                  <c:v>428509547.14016736</c:v>
                </c:pt>
                <c:pt idx="2781">
                  <c:v>428442793.73168325</c:v>
                </c:pt>
                <c:pt idx="2782">
                  <c:v>428446313.41100448</c:v>
                </c:pt>
                <c:pt idx="2783">
                  <c:v>428379893.48654944</c:v>
                </c:pt>
                <c:pt idx="2784">
                  <c:v>428383244.95971346</c:v>
                </c:pt>
                <c:pt idx="2785">
                  <c:v>428386763.97791016</c:v>
                </c:pt>
                <c:pt idx="2786">
                  <c:v>428459721.44449586</c:v>
                </c:pt>
                <c:pt idx="2787">
                  <c:v>428462738.19337475</c:v>
                </c:pt>
                <c:pt idx="2788">
                  <c:v>428395980.31517053</c:v>
                </c:pt>
                <c:pt idx="2789">
                  <c:v>428399164.09402651</c:v>
                </c:pt>
                <c:pt idx="2790">
                  <c:v>428331734.4556604</c:v>
                </c:pt>
                <c:pt idx="2791">
                  <c:v>428264303.98160666</c:v>
                </c:pt>
                <c:pt idx="2792">
                  <c:v>428266984.13257009</c:v>
                </c:pt>
                <c:pt idx="2793">
                  <c:v>428199384.88858682</c:v>
                </c:pt>
                <c:pt idx="2794">
                  <c:v>428271841.86282265</c:v>
                </c:pt>
                <c:pt idx="2795">
                  <c:v>428274856.97762364</c:v>
                </c:pt>
                <c:pt idx="2796">
                  <c:v>428277872.0708909</c:v>
                </c:pt>
                <c:pt idx="2797">
                  <c:v>428280384.63216448</c:v>
                </c:pt>
                <c:pt idx="2798">
                  <c:v>428282227.16759491</c:v>
                </c:pt>
                <c:pt idx="2799">
                  <c:v>428353848.9349764</c:v>
                </c:pt>
                <c:pt idx="2800">
                  <c:v>428356194.34212106</c:v>
                </c:pt>
                <c:pt idx="2801">
                  <c:v>428429492.57341266</c:v>
                </c:pt>
                <c:pt idx="2802">
                  <c:v>428503294.6140542</c:v>
                </c:pt>
                <c:pt idx="2803">
                  <c:v>428506813.78925294</c:v>
                </c:pt>
                <c:pt idx="2804">
                  <c:v>428579444.35950351</c:v>
                </c:pt>
                <c:pt idx="2805">
                  <c:v>428582126.03682601</c:v>
                </c:pt>
                <c:pt idx="2806">
                  <c:v>428515695.38675344</c:v>
                </c:pt>
                <c:pt idx="2807">
                  <c:v>428519549.60680568</c:v>
                </c:pt>
                <c:pt idx="2808">
                  <c:v>428452614.48113829</c:v>
                </c:pt>
                <c:pt idx="2809">
                  <c:v>428454122.38766962</c:v>
                </c:pt>
                <c:pt idx="2810">
                  <c:v>428456132.9213351</c:v>
                </c:pt>
                <c:pt idx="2811">
                  <c:v>428459483.78950775</c:v>
                </c:pt>
                <c:pt idx="2812">
                  <c:v>428463169.71378839</c:v>
                </c:pt>
                <c:pt idx="2813">
                  <c:v>428466017.90597034</c:v>
                </c:pt>
                <c:pt idx="2814">
                  <c:v>428468363.46157944</c:v>
                </c:pt>
                <c:pt idx="2815">
                  <c:v>428539993.14252454</c:v>
                </c:pt>
                <c:pt idx="2816">
                  <c:v>428541501.2330187</c:v>
                </c:pt>
                <c:pt idx="2817">
                  <c:v>428474059.7566781</c:v>
                </c:pt>
                <c:pt idx="2818">
                  <c:v>428477075.41121274</c:v>
                </c:pt>
                <c:pt idx="2819">
                  <c:v>428479923.50961155</c:v>
                </c:pt>
                <c:pt idx="2820">
                  <c:v>428482268.9879871</c:v>
                </c:pt>
                <c:pt idx="2821">
                  <c:v>428484446.92052966</c:v>
                </c:pt>
                <c:pt idx="2822">
                  <c:v>428416835.34645677</c:v>
                </c:pt>
                <c:pt idx="2823">
                  <c:v>428348888.04081488</c:v>
                </c:pt>
                <c:pt idx="2824">
                  <c:v>428280605.17250621</c:v>
                </c:pt>
                <c:pt idx="2825">
                  <c:v>428281442.41363645</c:v>
                </c:pt>
                <c:pt idx="2826">
                  <c:v>428212321.75051689</c:v>
                </c:pt>
                <c:pt idx="2827">
                  <c:v>428214330.79024678</c:v>
                </c:pt>
                <c:pt idx="2828">
                  <c:v>428217176.91349411</c:v>
                </c:pt>
                <c:pt idx="2829">
                  <c:v>428290317.06752002</c:v>
                </c:pt>
                <c:pt idx="2830">
                  <c:v>428294168.27435678</c:v>
                </c:pt>
                <c:pt idx="2831">
                  <c:v>428369152.19988221</c:v>
                </c:pt>
                <c:pt idx="2832">
                  <c:v>428373506.35503948</c:v>
                </c:pt>
                <c:pt idx="2833">
                  <c:v>428446315.11949825</c:v>
                </c:pt>
                <c:pt idx="2834">
                  <c:v>428447822.55257744</c:v>
                </c:pt>
                <c:pt idx="2835">
                  <c:v>428379535.11112022</c:v>
                </c:pt>
                <c:pt idx="2836">
                  <c:v>428381544.67734867</c:v>
                </c:pt>
                <c:pt idx="2837">
                  <c:v>428383554.23401129</c:v>
                </c:pt>
                <c:pt idx="2838">
                  <c:v>428385731.24293429</c:v>
                </c:pt>
                <c:pt idx="2839">
                  <c:v>428458709.40947318</c:v>
                </c:pt>
                <c:pt idx="2840">
                  <c:v>428461891.66847152</c:v>
                </c:pt>
                <c:pt idx="2841">
                  <c:v>428464571.44692016</c:v>
                </c:pt>
                <c:pt idx="2842">
                  <c:v>428536881.4442451</c:v>
                </c:pt>
                <c:pt idx="2843">
                  <c:v>428539729.13933003</c:v>
                </c:pt>
                <c:pt idx="2844">
                  <c:v>428613213.09819025</c:v>
                </c:pt>
                <c:pt idx="2845">
                  <c:v>428617401.49902231</c:v>
                </c:pt>
                <c:pt idx="2846">
                  <c:v>428691389.90919405</c:v>
                </c:pt>
                <c:pt idx="2847">
                  <c:v>428624940.51585692</c:v>
                </c:pt>
                <c:pt idx="2848">
                  <c:v>428628458.67766267</c:v>
                </c:pt>
                <c:pt idx="2849">
                  <c:v>428701946.11751115</c:v>
                </c:pt>
                <c:pt idx="2850">
                  <c:v>428635327.38530135</c:v>
                </c:pt>
                <c:pt idx="2851">
                  <c:v>428638175.35327083</c:v>
                </c:pt>
                <c:pt idx="2852">
                  <c:v>428640185.67204046</c:v>
                </c:pt>
                <c:pt idx="2853">
                  <c:v>428572057.50767624</c:v>
                </c:pt>
                <c:pt idx="2854">
                  <c:v>428573899.98262376</c:v>
                </c:pt>
                <c:pt idx="2855">
                  <c:v>428575742.44953364</c:v>
                </c:pt>
                <c:pt idx="2856">
                  <c:v>428577584.90840465</c:v>
                </c:pt>
                <c:pt idx="2857">
                  <c:v>428649567.03312081</c:v>
                </c:pt>
                <c:pt idx="2858">
                  <c:v>428651409.77599072</c:v>
                </c:pt>
                <c:pt idx="2859">
                  <c:v>428653084.98980576</c:v>
                </c:pt>
                <c:pt idx="2860">
                  <c:v>428724900.77115071</c:v>
                </c:pt>
                <c:pt idx="2861">
                  <c:v>428727749.07183975</c:v>
                </c:pt>
                <c:pt idx="2862">
                  <c:v>428730764.89869618</c:v>
                </c:pt>
                <c:pt idx="2863">
                  <c:v>428734115.79217398</c:v>
                </c:pt>
                <c:pt idx="2864">
                  <c:v>428738136.82926285</c:v>
                </c:pt>
                <c:pt idx="2865">
                  <c:v>428671846.93061215</c:v>
                </c:pt>
                <c:pt idx="2866">
                  <c:v>428745006.01241374</c:v>
                </c:pt>
                <c:pt idx="2867">
                  <c:v>428747854.17754781</c:v>
                </c:pt>
                <c:pt idx="2868">
                  <c:v>428750534.78601444</c:v>
                </c:pt>
                <c:pt idx="2869">
                  <c:v>428822355.23285478</c:v>
                </c:pt>
                <c:pt idx="2870">
                  <c:v>428824030.87063974</c:v>
                </c:pt>
                <c:pt idx="2871">
                  <c:v>428826711.87727314</c:v>
                </c:pt>
                <c:pt idx="2872">
                  <c:v>428830230.67266238</c:v>
                </c:pt>
                <c:pt idx="2873">
                  <c:v>428833246.75967115</c:v>
                </c:pt>
                <c:pt idx="2874">
                  <c:v>428835592.59023708</c:v>
                </c:pt>
                <c:pt idx="2875">
                  <c:v>428837435.73368824</c:v>
                </c:pt>
                <c:pt idx="2876">
                  <c:v>428839111.31166661</c:v>
                </c:pt>
                <c:pt idx="2877">
                  <c:v>428840619.32616562</c:v>
                </c:pt>
                <c:pt idx="2878">
                  <c:v>428842294.89151835</c:v>
                </c:pt>
                <c:pt idx="2879">
                  <c:v>428844640.67184907</c:v>
                </c:pt>
                <c:pt idx="2880">
                  <c:v>428777339.9351837</c:v>
                </c:pt>
                <c:pt idx="2881">
                  <c:v>428779517.77884418</c:v>
                </c:pt>
                <c:pt idx="2882">
                  <c:v>428850672.61861128</c:v>
                </c:pt>
                <c:pt idx="2883">
                  <c:v>428852013.03953046</c:v>
                </c:pt>
                <c:pt idx="2884">
                  <c:v>428784376.00501162</c:v>
                </c:pt>
                <c:pt idx="2885">
                  <c:v>428787391.42763448</c:v>
                </c:pt>
                <c:pt idx="2886">
                  <c:v>428860055.47574514</c:v>
                </c:pt>
                <c:pt idx="2887">
                  <c:v>428862233.60920846</c:v>
                </c:pt>
                <c:pt idx="2888">
                  <c:v>428863909.08884716</c:v>
                </c:pt>
                <c:pt idx="2889">
                  <c:v>428865081.92064071</c:v>
                </c:pt>
                <c:pt idx="2890">
                  <c:v>428867260.02819222</c:v>
                </c:pt>
                <c:pt idx="2891">
                  <c:v>428870275.85088021</c:v>
                </c:pt>
                <c:pt idx="2892">
                  <c:v>428802803.25156665</c:v>
                </c:pt>
                <c:pt idx="2893">
                  <c:v>428874799.54455042</c:v>
                </c:pt>
                <c:pt idx="2894">
                  <c:v>428876642.51697409</c:v>
                </c:pt>
                <c:pt idx="2895">
                  <c:v>428878988.1066153</c:v>
                </c:pt>
                <c:pt idx="2896">
                  <c:v>428881836.30510181</c:v>
                </c:pt>
                <c:pt idx="2897">
                  <c:v>428885522.18052483</c:v>
                </c:pt>
                <c:pt idx="2898">
                  <c:v>428888872.94846082</c:v>
                </c:pt>
                <c:pt idx="2899">
                  <c:v>428891218.47020477</c:v>
                </c:pt>
                <c:pt idx="2900">
                  <c:v>428892726.29873616</c:v>
                </c:pt>
                <c:pt idx="2901">
                  <c:v>428894736.72840714</c:v>
                </c:pt>
                <c:pt idx="2902">
                  <c:v>428897249.75204349</c:v>
                </c:pt>
                <c:pt idx="2903">
                  <c:v>428898757.55905122</c:v>
                </c:pt>
                <c:pt idx="2904">
                  <c:v>428899762.76073319</c:v>
                </c:pt>
                <c:pt idx="2905">
                  <c:v>428831447.64800322</c:v>
                </c:pt>
                <c:pt idx="2906">
                  <c:v>428834127.72608054</c:v>
                </c:pt>
                <c:pt idx="2907">
                  <c:v>428767486.37202168</c:v>
                </c:pt>
                <c:pt idx="2908">
                  <c:v>428700509.0036965</c:v>
                </c:pt>
                <c:pt idx="2909">
                  <c:v>428633028.37353736</c:v>
                </c:pt>
                <c:pt idx="2910">
                  <c:v>428635874.48378295</c:v>
                </c:pt>
                <c:pt idx="2911">
                  <c:v>428568894.70462906</c:v>
                </c:pt>
                <c:pt idx="2912">
                  <c:v>428571238.14626497</c:v>
                </c:pt>
                <c:pt idx="2913">
                  <c:v>428503085.44253016</c:v>
                </c:pt>
                <c:pt idx="2914">
                  <c:v>428574418.51053572</c:v>
                </c:pt>
                <c:pt idx="2915">
                  <c:v>428575757.60411352</c:v>
                </c:pt>
                <c:pt idx="2916">
                  <c:v>428646923.90644944</c:v>
                </c:pt>
                <c:pt idx="2917">
                  <c:v>428648430.62350088</c:v>
                </c:pt>
                <c:pt idx="2918">
                  <c:v>428650439.57120579</c:v>
                </c:pt>
                <c:pt idx="2919">
                  <c:v>428722946.32546955</c:v>
                </c:pt>
                <c:pt idx="2920">
                  <c:v>428795621.34946132</c:v>
                </c:pt>
                <c:pt idx="2921">
                  <c:v>428798133.30988431</c:v>
                </c:pt>
                <c:pt idx="2922">
                  <c:v>428800310.330167</c:v>
                </c:pt>
                <c:pt idx="2923">
                  <c:v>428872149.50207239</c:v>
                </c:pt>
                <c:pt idx="2924">
                  <c:v>428873489.41413146</c:v>
                </c:pt>
                <c:pt idx="2925">
                  <c:v>428874494.34538662</c:v>
                </c:pt>
                <c:pt idx="2926">
                  <c:v>428874996.81011784</c:v>
                </c:pt>
                <c:pt idx="2927">
                  <c:v>428875499.27425116</c:v>
                </c:pt>
                <c:pt idx="2928">
                  <c:v>428876504.2007255</c:v>
                </c:pt>
                <c:pt idx="2929">
                  <c:v>428878179.07286996</c:v>
                </c:pt>
                <c:pt idx="2930">
                  <c:v>428811027.80488491</c:v>
                </c:pt>
                <c:pt idx="2931">
                  <c:v>428814544.41702086</c:v>
                </c:pt>
                <c:pt idx="2932">
                  <c:v>428818228.45547444</c:v>
                </c:pt>
                <c:pt idx="2933">
                  <c:v>428821912.46179539</c:v>
                </c:pt>
                <c:pt idx="2934">
                  <c:v>428824926.6248852</c:v>
                </c:pt>
                <c:pt idx="2935">
                  <c:v>428827438.41102874</c:v>
                </c:pt>
                <c:pt idx="2936">
                  <c:v>428829280.37804121</c:v>
                </c:pt>
                <c:pt idx="2937">
                  <c:v>428760450.82842702</c:v>
                </c:pt>
                <c:pt idx="2938">
                  <c:v>428760450.82842702</c:v>
                </c:pt>
                <c:pt idx="2939">
                  <c:v>428760115.98152947</c:v>
                </c:pt>
                <c:pt idx="2940">
                  <c:v>428690114.32994044</c:v>
                </c:pt>
                <c:pt idx="2941">
                  <c:v>428691118.70582962</c:v>
                </c:pt>
                <c:pt idx="2942">
                  <c:v>428692960.05542141</c:v>
                </c:pt>
                <c:pt idx="2943">
                  <c:v>428695805.76172227</c:v>
                </c:pt>
                <c:pt idx="2944">
                  <c:v>428698316.66312015</c:v>
                </c:pt>
                <c:pt idx="2945">
                  <c:v>428700994.94148594</c:v>
                </c:pt>
                <c:pt idx="2946">
                  <c:v>428704007.98434114</c:v>
                </c:pt>
                <c:pt idx="2947">
                  <c:v>428706686.22660691</c:v>
                </c:pt>
                <c:pt idx="2948">
                  <c:v>428708192.73041648</c:v>
                </c:pt>
                <c:pt idx="2949">
                  <c:v>428779034.41496694</c:v>
                </c:pt>
                <c:pt idx="2950">
                  <c:v>428780373.74096292</c:v>
                </c:pt>
                <c:pt idx="2951">
                  <c:v>428852722.89287549</c:v>
                </c:pt>
                <c:pt idx="2952">
                  <c:v>428926077.60565478</c:v>
                </c:pt>
                <c:pt idx="2953">
                  <c:v>428930264.28223312</c:v>
                </c:pt>
                <c:pt idx="2954">
                  <c:v>428934618.38186061</c:v>
                </c:pt>
                <c:pt idx="2955">
                  <c:v>428938470.04796821</c:v>
                </c:pt>
                <c:pt idx="2956">
                  <c:v>428941986.75591809</c:v>
                </c:pt>
                <c:pt idx="2957">
                  <c:v>429014842.54279369</c:v>
                </c:pt>
                <c:pt idx="2958">
                  <c:v>429017689.82561845</c:v>
                </c:pt>
                <c:pt idx="2959">
                  <c:v>429021039.54555297</c:v>
                </c:pt>
                <c:pt idx="2960">
                  <c:v>429023886.78661644</c:v>
                </c:pt>
                <c:pt idx="2961">
                  <c:v>429026399.04220963</c:v>
                </c:pt>
                <c:pt idx="2962">
                  <c:v>429098419.99925023</c:v>
                </c:pt>
                <c:pt idx="2963">
                  <c:v>429100095.09335315</c:v>
                </c:pt>
                <c:pt idx="2964">
                  <c:v>429102105.19751227</c:v>
                </c:pt>
                <c:pt idx="2965">
                  <c:v>429174965.05791253</c:v>
                </c:pt>
                <c:pt idx="2966">
                  <c:v>429178148.20110142</c:v>
                </c:pt>
                <c:pt idx="2967">
                  <c:v>429180326.12736571</c:v>
                </c:pt>
                <c:pt idx="2968">
                  <c:v>429182001.44762385</c:v>
                </c:pt>
                <c:pt idx="2969">
                  <c:v>429183174.16785377</c:v>
                </c:pt>
                <c:pt idx="2970">
                  <c:v>429184514.41556025</c:v>
                </c:pt>
                <c:pt idx="2971">
                  <c:v>429186357.24921715</c:v>
                </c:pt>
                <c:pt idx="2972">
                  <c:v>429188367.60404301</c:v>
                </c:pt>
                <c:pt idx="2973">
                  <c:v>429259890.02544713</c:v>
                </c:pt>
                <c:pt idx="2974">
                  <c:v>429261733.13635129</c:v>
                </c:pt>
                <c:pt idx="2975">
                  <c:v>429264246.45645159</c:v>
                </c:pt>
                <c:pt idx="2976">
                  <c:v>429267429.97379345</c:v>
                </c:pt>
                <c:pt idx="2977">
                  <c:v>429270278.36372459</c:v>
                </c:pt>
                <c:pt idx="2978">
                  <c:v>429273629.38612932</c:v>
                </c:pt>
                <c:pt idx="2979">
                  <c:v>429276980.38196975</c:v>
                </c:pt>
                <c:pt idx="2980">
                  <c:v>429350014.19651151</c:v>
                </c:pt>
                <c:pt idx="2981">
                  <c:v>429352862.96634299</c:v>
                </c:pt>
                <c:pt idx="2982">
                  <c:v>429424724.98394698</c:v>
                </c:pt>
                <c:pt idx="2983">
                  <c:v>429496587.59472305</c:v>
                </c:pt>
                <c:pt idx="2984">
                  <c:v>429568450.7986657</c:v>
                </c:pt>
                <c:pt idx="2985">
                  <c:v>429570797.94706154</c:v>
                </c:pt>
                <c:pt idx="2986">
                  <c:v>429573480.38642281</c:v>
                </c:pt>
                <c:pt idx="2987">
                  <c:v>429576498.11037111</c:v>
                </c:pt>
                <c:pt idx="2988">
                  <c:v>429579683.46229327</c:v>
                </c:pt>
                <c:pt idx="2989">
                  <c:v>429582868.79022914</c:v>
                </c:pt>
                <c:pt idx="2990">
                  <c:v>429585886.44719982</c:v>
                </c:pt>
                <c:pt idx="2991">
                  <c:v>429519049.05984622</c:v>
                </c:pt>
                <c:pt idx="2992">
                  <c:v>429522401.41501778</c:v>
                </c:pt>
                <c:pt idx="2993">
                  <c:v>429525083.28002316</c:v>
                </c:pt>
                <c:pt idx="2994">
                  <c:v>429527765.12802267</c:v>
                </c:pt>
                <c:pt idx="2995">
                  <c:v>429461092.7780754</c:v>
                </c:pt>
                <c:pt idx="2996">
                  <c:v>429395759.76771152</c:v>
                </c:pt>
                <c:pt idx="2997">
                  <c:v>429400451.34131658</c:v>
                </c:pt>
                <c:pt idx="2998">
                  <c:v>429474164.30857301</c:v>
                </c:pt>
                <c:pt idx="2999">
                  <c:v>429477515.91797274</c:v>
                </c:pt>
                <c:pt idx="3000">
                  <c:v>429410672.089275</c:v>
                </c:pt>
                <c:pt idx="3001">
                  <c:v>429482878.43775773</c:v>
                </c:pt>
                <c:pt idx="3002">
                  <c:v>429484386.63419431</c:v>
                </c:pt>
                <c:pt idx="3003">
                  <c:v>429486732.70684779</c:v>
                </c:pt>
                <c:pt idx="3004">
                  <c:v>429559610.77303946</c:v>
                </c:pt>
                <c:pt idx="3005">
                  <c:v>429562460.00335437</c:v>
                </c:pt>
                <c:pt idx="3006">
                  <c:v>429635004.16969097</c:v>
                </c:pt>
                <c:pt idx="3007">
                  <c:v>429637350.9488185</c:v>
                </c:pt>
                <c:pt idx="3008">
                  <c:v>429639530.08920699</c:v>
                </c:pt>
                <c:pt idx="3009">
                  <c:v>429641709.21836984</c:v>
                </c:pt>
                <c:pt idx="3010">
                  <c:v>429643217.83967519</c:v>
                </c:pt>
                <c:pt idx="3011">
                  <c:v>429644055.96029747</c:v>
                </c:pt>
                <c:pt idx="3012">
                  <c:v>429645229.32637936</c:v>
                </c:pt>
                <c:pt idx="3013">
                  <c:v>429646402.6892066</c:v>
                </c:pt>
                <c:pt idx="3014">
                  <c:v>429647408.42618179</c:v>
                </c:pt>
                <c:pt idx="3015">
                  <c:v>429649084.64916044</c:v>
                </c:pt>
                <c:pt idx="3016">
                  <c:v>429651766.59210849</c:v>
                </c:pt>
                <c:pt idx="3017">
                  <c:v>429655621.85530668</c:v>
                </c:pt>
                <c:pt idx="3018">
                  <c:v>429658974.2295258</c:v>
                </c:pt>
                <c:pt idx="3019">
                  <c:v>429660985.64130425</c:v>
                </c:pt>
                <c:pt idx="3020">
                  <c:v>429662494.19386172</c:v>
                </c:pt>
                <c:pt idx="3021">
                  <c:v>429593967.85876656</c:v>
                </c:pt>
                <c:pt idx="3022">
                  <c:v>429595811.33080971</c:v>
                </c:pt>
                <c:pt idx="3023">
                  <c:v>429527451.75149584</c:v>
                </c:pt>
                <c:pt idx="3024">
                  <c:v>429389223.3945725</c:v>
                </c:pt>
                <c:pt idx="3025">
                  <c:v>429320694.9312529</c:v>
                </c:pt>
                <c:pt idx="3026">
                  <c:v>429322202.21910655</c:v>
                </c:pt>
                <c:pt idx="3027">
                  <c:v>429254342.79969054</c:v>
                </c:pt>
                <c:pt idx="3028">
                  <c:v>429256854.51141912</c:v>
                </c:pt>
                <c:pt idx="3029">
                  <c:v>429188826.52890915</c:v>
                </c:pt>
                <c:pt idx="3030">
                  <c:v>429191337.80396247</c:v>
                </c:pt>
                <c:pt idx="3031">
                  <c:v>429194686.14748144</c:v>
                </c:pt>
                <c:pt idx="3032">
                  <c:v>429128330.39632034</c:v>
                </c:pt>
                <c:pt idx="3033">
                  <c:v>429131343.36477774</c:v>
                </c:pt>
                <c:pt idx="3034">
                  <c:v>429203559.12947714</c:v>
                </c:pt>
                <c:pt idx="3035">
                  <c:v>429274938.39517176</c:v>
                </c:pt>
                <c:pt idx="3036">
                  <c:v>429275775.59326935</c:v>
                </c:pt>
                <c:pt idx="3037">
                  <c:v>429277617.42324519</c:v>
                </c:pt>
                <c:pt idx="3038">
                  <c:v>429210925.23712325</c:v>
                </c:pt>
                <c:pt idx="3039">
                  <c:v>429214943.05989355</c:v>
                </c:pt>
                <c:pt idx="3040">
                  <c:v>429148583.82654941</c:v>
                </c:pt>
                <c:pt idx="3041">
                  <c:v>429152098.78580379</c:v>
                </c:pt>
                <c:pt idx="3042">
                  <c:v>429154944.20758927</c:v>
                </c:pt>
                <c:pt idx="3043">
                  <c:v>429156617.97615719</c:v>
                </c:pt>
                <c:pt idx="3044">
                  <c:v>429228168.12331492</c:v>
                </c:pt>
                <c:pt idx="3045">
                  <c:v>429230176.95749301</c:v>
                </c:pt>
                <c:pt idx="3046">
                  <c:v>429232353.18374121</c:v>
                </c:pt>
                <c:pt idx="3047">
                  <c:v>429234361.99802125</c:v>
                </c:pt>
                <c:pt idx="3048">
                  <c:v>429236873.00244063</c:v>
                </c:pt>
                <c:pt idx="3049">
                  <c:v>429240053.58661574</c:v>
                </c:pt>
                <c:pt idx="3050">
                  <c:v>429243066.74953836</c:v>
                </c:pt>
                <c:pt idx="3051">
                  <c:v>429175028.99272645</c:v>
                </c:pt>
                <c:pt idx="3052">
                  <c:v>429177372.15545785</c:v>
                </c:pt>
                <c:pt idx="3053">
                  <c:v>429180886.87518597</c:v>
                </c:pt>
                <c:pt idx="3054">
                  <c:v>429254617.00834417</c:v>
                </c:pt>
                <c:pt idx="3055">
                  <c:v>429257630.06740886</c:v>
                </c:pt>
                <c:pt idx="3056">
                  <c:v>429259806.15225917</c:v>
                </c:pt>
                <c:pt idx="3057">
                  <c:v>429192100.30931848</c:v>
                </c:pt>
                <c:pt idx="3058">
                  <c:v>429265497.39811152</c:v>
                </c:pt>
                <c:pt idx="3059">
                  <c:v>429268510.3795858</c:v>
                </c:pt>
                <c:pt idx="3060">
                  <c:v>429270686.4083994</c:v>
                </c:pt>
                <c:pt idx="3061">
                  <c:v>429272025.49748349</c:v>
                </c:pt>
                <c:pt idx="3062">
                  <c:v>429273699.35287046</c:v>
                </c:pt>
                <c:pt idx="3063">
                  <c:v>429275707.97058177</c:v>
                </c:pt>
                <c:pt idx="3064">
                  <c:v>429348103.24717236</c:v>
                </c:pt>
                <c:pt idx="3065">
                  <c:v>429280394.70810652</c:v>
                </c:pt>
                <c:pt idx="3066">
                  <c:v>429282738.0573737</c:v>
                </c:pt>
                <c:pt idx="3067">
                  <c:v>429215697.75811934</c:v>
                </c:pt>
                <c:pt idx="3068">
                  <c:v>429219044.80723393</c:v>
                </c:pt>
                <c:pt idx="3069">
                  <c:v>429222057.12876385</c:v>
                </c:pt>
                <c:pt idx="3070">
                  <c:v>429224902.07937449</c:v>
                </c:pt>
                <c:pt idx="3071">
                  <c:v>429226742.91956025</c:v>
                </c:pt>
                <c:pt idx="3072">
                  <c:v>429227579.66244715</c:v>
                </c:pt>
                <c:pt idx="3073">
                  <c:v>429228249.05556381</c:v>
                </c:pt>
                <c:pt idx="3074">
                  <c:v>429160201.69448185</c:v>
                </c:pt>
                <c:pt idx="3075">
                  <c:v>429163548.08198285</c:v>
                </c:pt>
                <c:pt idx="3076">
                  <c:v>429167229.07761282</c:v>
                </c:pt>
                <c:pt idx="3077">
                  <c:v>429100350.89333069</c:v>
                </c:pt>
                <c:pt idx="3078">
                  <c:v>429103863.94104695</c:v>
                </c:pt>
                <c:pt idx="3079">
                  <c:v>429107711.53120476</c:v>
                </c:pt>
                <c:pt idx="3080">
                  <c:v>429181785.42788416</c:v>
                </c:pt>
                <c:pt idx="3081">
                  <c:v>429185466.26457846</c:v>
                </c:pt>
                <c:pt idx="3082">
                  <c:v>429188477.83437848</c:v>
                </c:pt>
                <c:pt idx="3083">
                  <c:v>429190987.45947617</c:v>
                </c:pt>
                <c:pt idx="3084">
                  <c:v>429263725.37294739</c:v>
                </c:pt>
                <c:pt idx="3085">
                  <c:v>429265566.04396451</c:v>
                </c:pt>
                <c:pt idx="3086">
                  <c:v>429267406.70696074</c:v>
                </c:pt>
                <c:pt idx="3087">
                  <c:v>429199687.37770057</c:v>
                </c:pt>
                <c:pt idx="3088">
                  <c:v>429202029.63275915</c:v>
                </c:pt>
                <c:pt idx="3089">
                  <c:v>429274267.28929234</c:v>
                </c:pt>
                <c:pt idx="3090">
                  <c:v>429346170.93182594</c:v>
                </c:pt>
                <c:pt idx="3091">
                  <c:v>429418075.16716206</c:v>
                </c:pt>
                <c:pt idx="3092">
                  <c:v>429419748.99464136</c:v>
                </c:pt>
                <c:pt idx="3093">
                  <c:v>429420920.6699329</c:v>
                </c:pt>
                <c:pt idx="3094">
                  <c:v>429421924.96045405</c:v>
                </c:pt>
                <c:pt idx="3095">
                  <c:v>429353199.8463037</c:v>
                </c:pt>
                <c:pt idx="3096">
                  <c:v>429424268.29572147</c:v>
                </c:pt>
                <c:pt idx="3097">
                  <c:v>429425607.33861148</c:v>
                </c:pt>
                <c:pt idx="3098">
                  <c:v>429427615.89499074</c:v>
                </c:pt>
                <c:pt idx="3099">
                  <c:v>429429959.19870055</c:v>
                </c:pt>
                <c:pt idx="3100">
                  <c:v>429361567.44917285</c:v>
                </c:pt>
                <c:pt idx="3101">
                  <c:v>429433641.50684834</c:v>
                </c:pt>
                <c:pt idx="3102">
                  <c:v>429436319.52898341</c:v>
                </c:pt>
                <c:pt idx="3103">
                  <c:v>429439667.03278679</c:v>
                </c:pt>
                <c:pt idx="3104">
                  <c:v>429443516.62937874</c:v>
                </c:pt>
                <c:pt idx="3105">
                  <c:v>429377130.74975187</c:v>
                </c:pt>
                <c:pt idx="3106">
                  <c:v>429380142.93526149</c:v>
                </c:pt>
                <c:pt idx="3107">
                  <c:v>429383322.44111365</c:v>
                </c:pt>
                <c:pt idx="3108">
                  <c:v>429385999.90116799</c:v>
                </c:pt>
                <c:pt idx="3109">
                  <c:v>429388342.66479725</c:v>
                </c:pt>
                <c:pt idx="3110">
                  <c:v>429390350.73756886</c:v>
                </c:pt>
                <c:pt idx="3111">
                  <c:v>429392693.47707349</c:v>
                </c:pt>
                <c:pt idx="3112">
                  <c:v>429395203.54069936</c:v>
                </c:pt>
                <c:pt idx="3113">
                  <c:v>429397880.92546415</c:v>
                </c:pt>
                <c:pt idx="3114">
                  <c:v>429470797.54816598</c:v>
                </c:pt>
                <c:pt idx="3115">
                  <c:v>429473810.05698365</c:v>
                </c:pt>
                <c:pt idx="3116">
                  <c:v>429476822.54432702</c:v>
                </c:pt>
                <c:pt idx="3117">
                  <c:v>429549741.01875651</c:v>
                </c:pt>
                <c:pt idx="3118">
                  <c:v>429552921.34061325</c:v>
                </c:pt>
                <c:pt idx="3119">
                  <c:v>429556938.55506825</c:v>
                </c:pt>
                <c:pt idx="3120">
                  <c:v>429560955.73134053</c:v>
                </c:pt>
                <c:pt idx="3121">
                  <c:v>429563801.20809925</c:v>
                </c:pt>
                <c:pt idx="3122">
                  <c:v>429565977.14798826</c:v>
                </c:pt>
                <c:pt idx="3123">
                  <c:v>429568487.83394015</c:v>
                </c:pt>
                <c:pt idx="3124">
                  <c:v>429641242.74481392</c:v>
                </c:pt>
                <c:pt idx="3125">
                  <c:v>429573509.16110122</c:v>
                </c:pt>
                <c:pt idx="3126">
                  <c:v>429575015.54761696</c:v>
                </c:pt>
                <c:pt idx="3127">
                  <c:v>429576019.80231071</c:v>
                </c:pt>
                <c:pt idx="3128">
                  <c:v>429578028.30454051</c:v>
                </c:pt>
                <c:pt idx="3129">
                  <c:v>429581208.41355067</c:v>
                </c:pt>
                <c:pt idx="3130">
                  <c:v>429655137.11572671</c:v>
                </c:pt>
                <c:pt idx="3131">
                  <c:v>429588070.67252022</c:v>
                </c:pt>
                <c:pt idx="3132">
                  <c:v>429590246.4874655</c:v>
                </c:pt>
                <c:pt idx="3133">
                  <c:v>429522509.30306125</c:v>
                </c:pt>
                <c:pt idx="3134">
                  <c:v>429525186.7620734</c:v>
                </c:pt>
                <c:pt idx="3135">
                  <c:v>429527362.18503046</c:v>
                </c:pt>
                <c:pt idx="3136">
                  <c:v>429528700.90128309</c:v>
                </c:pt>
                <c:pt idx="3137">
                  <c:v>429529872.27452654</c:v>
                </c:pt>
                <c:pt idx="3138">
                  <c:v>429532047.67336267</c:v>
                </c:pt>
                <c:pt idx="3139">
                  <c:v>429534725.07194114</c:v>
                </c:pt>
                <c:pt idx="3140">
                  <c:v>429537067.78178215</c:v>
                </c:pt>
                <c:pt idx="3141">
                  <c:v>429610497.76618874</c:v>
                </c:pt>
                <c:pt idx="3142">
                  <c:v>429614179.71261615</c:v>
                </c:pt>
                <c:pt idx="3143">
                  <c:v>429547442.48353672</c:v>
                </c:pt>
                <c:pt idx="3144">
                  <c:v>429550621.77663505</c:v>
                </c:pt>
                <c:pt idx="3145">
                  <c:v>429553801.04581487</c:v>
                </c:pt>
                <c:pt idx="3146">
                  <c:v>429555641.66440725</c:v>
                </c:pt>
                <c:pt idx="3147">
                  <c:v>429555976.32147175</c:v>
                </c:pt>
                <c:pt idx="3148">
                  <c:v>429556310.97827119</c:v>
                </c:pt>
                <c:pt idx="3149">
                  <c:v>429557649.6028192</c:v>
                </c:pt>
                <c:pt idx="3150">
                  <c:v>429559490.20464849</c:v>
                </c:pt>
                <c:pt idx="3151">
                  <c:v>429491746.00402731</c:v>
                </c:pt>
                <c:pt idx="3152">
                  <c:v>429494924.67015058</c:v>
                </c:pt>
                <c:pt idx="3153">
                  <c:v>429497768.7195695</c:v>
                </c:pt>
                <c:pt idx="3154">
                  <c:v>429429520.9203434</c:v>
                </c:pt>
                <c:pt idx="3155">
                  <c:v>429361606.99317533</c:v>
                </c:pt>
                <c:pt idx="3156">
                  <c:v>429364282.82904512</c:v>
                </c:pt>
                <c:pt idx="3157">
                  <c:v>429436546.13610184</c:v>
                </c:pt>
                <c:pt idx="3158">
                  <c:v>429438386.05425638</c:v>
                </c:pt>
                <c:pt idx="3159">
                  <c:v>429440225.96439719</c:v>
                </c:pt>
                <c:pt idx="3160">
                  <c:v>429441898.60302663</c:v>
                </c:pt>
                <c:pt idx="3161">
                  <c:v>429373146.41428393</c:v>
                </c:pt>
                <c:pt idx="3162">
                  <c:v>429374986.00300682</c:v>
                </c:pt>
                <c:pt idx="3163">
                  <c:v>429377327.28615683</c:v>
                </c:pt>
                <c:pt idx="3164">
                  <c:v>429380504.7211023</c:v>
                </c:pt>
                <c:pt idx="3165">
                  <c:v>429314426.13776672</c:v>
                </c:pt>
                <c:pt idx="3166">
                  <c:v>429318439.01233476</c:v>
                </c:pt>
                <c:pt idx="3167">
                  <c:v>429321950.24630314</c:v>
                </c:pt>
                <c:pt idx="3168">
                  <c:v>429324625.45258844</c:v>
                </c:pt>
                <c:pt idx="3169">
                  <c:v>429255869.01459301</c:v>
                </c:pt>
                <c:pt idx="3170">
                  <c:v>429256537.70220649</c:v>
                </c:pt>
                <c:pt idx="3171">
                  <c:v>429258042.24546558</c:v>
                </c:pt>
                <c:pt idx="3172">
                  <c:v>429260215.46515286</c:v>
                </c:pt>
                <c:pt idx="3173">
                  <c:v>429192795.00043678</c:v>
                </c:pt>
                <c:pt idx="3174">
                  <c:v>429196639.24798191</c:v>
                </c:pt>
                <c:pt idx="3175">
                  <c:v>429270747.06365281</c:v>
                </c:pt>
                <c:pt idx="3176">
                  <c:v>429274090.3733238</c:v>
                </c:pt>
                <c:pt idx="3177">
                  <c:v>429276932.16573012</c:v>
                </c:pt>
                <c:pt idx="3178">
                  <c:v>429349537.49740779</c:v>
                </c:pt>
                <c:pt idx="3179">
                  <c:v>429351878.15092522</c:v>
                </c:pt>
                <c:pt idx="3180">
                  <c:v>429353884.41504294</c:v>
                </c:pt>
                <c:pt idx="3181">
                  <c:v>429284955.94693071</c:v>
                </c:pt>
                <c:pt idx="3182">
                  <c:v>429216027.09343261</c:v>
                </c:pt>
                <c:pt idx="3183">
                  <c:v>429217865.54979956</c:v>
                </c:pt>
                <c:pt idx="3184">
                  <c:v>429220205.39177829</c:v>
                </c:pt>
                <c:pt idx="3185">
                  <c:v>429222879.48101753</c:v>
                </c:pt>
                <c:pt idx="3186">
                  <c:v>429225386.42429614</c:v>
                </c:pt>
                <c:pt idx="3187">
                  <c:v>429227559.09642899</c:v>
                </c:pt>
                <c:pt idx="3188">
                  <c:v>429229898.8846826</c:v>
                </c:pt>
                <c:pt idx="3189">
                  <c:v>429162805.43246305</c:v>
                </c:pt>
                <c:pt idx="3190">
                  <c:v>429165311.90677416</c:v>
                </c:pt>
                <c:pt idx="3191">
                  <c:v>429167484.1724717</c:v>
                </c:pt>
                <c:pt idx="3192">
                  <c:v>429170157.71490616</c:v>
                </c:pt>
                <c:pt idx="3193">
                  <c:v>429103563.20716608</c:v>
                </c:pt>
                <c:pt idx="3194">
                  <c:v>429177175.68322837</c:v>
                </c:pt>
                <c:pt idx="3195">
                  <c:v>429180350.44008976</c:v>
                </c:pt>
                <c:pt idx="3196">
                  <c:v>429182522.62839478</c:v>
                </c:pt>
                <c:pt idx="3197">
                  <c:v>429183859.35410321</c:v>
                </c:pt>
                <c:pt idx="3198">
                  <c:v>429184861.89560634</c:v>
                </c:pt>
                <c:pt idx="3199">
                  <c:v>429186198.6139068</c:v>
                </c:pt>
                <c:pt idx="3200">
                  <c:v>429258476.68044221</c:v>
                </c:pt>
                <c:pt idx="3201">
                  <c:v>429260816.29734671</c:v>
                </c:pt>
                <c:pt idx="3202">
                  <c:v>429193216.3155334</c:v>
                </c:pt>
                <c:pt idx="3203">
                  <c:v>429196223.86622834</c:v>
                </c:pt>
                <c:pt idx="3204">
                  <c:v>429199231.39549375</c:v>
                </c:pt>
                <c:pt idx="3205">
                  <c:v>429201570.57010734</c:v>
                </c:pt>
                <c:pt idx="3206">
                  <c:v>429203575.5666014</c:v>
                </c:pt>
                <c:pt idx="3207">
                  <c:v>429275522.16385907</c:v>
                </c:pt>
                <c:pt idx="3208">
                  <c:v>429277360.3611545</c:v>
                </c:pt>
                <c:pt idx="3209">
                  <c:v>429280034.08838749</c:v>
                </c:pt>
                <c:pt idx="3210">
                  <c:v>429283376.22361612</c:v>
                </c:pt>
                <c:pt idx="3211">
                  <c:v>429286384.12270004</c:v>
                </c:pt>
                <c:pt idx="3212">
                  <c:v>429359001.56439936</c:v>
                </c:pt>
                <c:pt idx="3213">
                  <c:v>429361842.78538245</c:v>
                </c:pt>
                <c:pt idx="3214">
                  <c:v>429365018.24503297</c:v>
                </c:pt>
                <c:pt idx="3215">
                  <c:v>429368360.80833924</c:v>
                </c:pt>
                <c:pt idx="3216">
                  <c:v>429441649.14127964</c:v>
                </c:pt>
                <c:pt idx="3217">
                  <c:v>429444825.04654622</c:v>
                </c:pt>
                <c:pt idx="3218">
                  <c:v>429518449.24375755</c:v>
                </c:pt>
                <c:pt idx="3219">
                  <c:v>429521291.26326966</c:v>
                </c:pt>
                <c:pt idx="3220">
                  <c:v>429522963.0305205</c:v>
                </c:pt>
                <c:pt idx="3221">
                  <c:v>429594248.20542568</c:v>
                </c:pt>
                <c:pt idx="3222">
                  <c:v>429596087.43684834</c:v>
                </c:pt>
                <c:pt idx="3223">
                  <c:v>429599765.87567174</c:v>
                </c:pt>
                <c:pt idx="3224">
                  <c:v>429603611.48201275</c:v>
                </c:pt>
                <c:pt idx="3225">
                  <c:v>429677574.15095592</c:v>
                </c:pt>
                <c:pt idx="3226">
                  <c:v>429681253.09112841</c:v>
                </c:pt>
                <c:pt idx="3227">
                  <c:v>429684263.10926121</c:v>
                </c:pt>
                <c:pt idx="3228">
                  <c:v>429616652.84285182</c:v>
                </c:pt>
                <c:pt idx="3229">
                  <c:v>429688610.87537324</c:v>
                </c:pt>
                <c:pt idx="3230">
                  <c:v>429690450.30141455</c:v>
                </c:pt>
                <c:pt idx="3231">
                  <c:v>429762910.95835948</c:v>
                </c:pt>
                <c:pt idx="3232">
                  <c:v>429765586.8946287</c:v>
                </c:pt>
                <c:pt idx="3233">
                  <c:v>429768764.54694003</c:v>
                </c:pt>
                <c:pt idx="3234">
                  <c:v>429772276.66116852</c:v>
                </c:pt>
                <c:pt idx="3235">
                  <c:v>429775788.74620706</c:v>
                </c:pt>
                <c:pt idx="3236">
                  <c:v>429779133.56196445</c:v>
                </c:pt>
                <c:pt idx="3237">
                  <c:v>429782311.11241162</c:v>
                </c:pt>
                <c:pt idx="3238">
                  <c:v>429785488.63896555</c:v>
                </c:pt>
                <c:pt idx="3239">
                  <c:v>429788164.43226796</c:v>
                </c:pt>
                <c:pt idx="3240">
                  <c:v>429790171.26612687</c:v>
                </c:pt>
                <c:pt idx="3241">
                  <c:v>429791509.1500712</c:v>
                </c:pt>
                <c:pt idx="3242">
                  <c:v>429793181.49904472</c:v>
                </c:pt>
                <c:pt idx="3243">
                  <c:v>429725230.66836053</c:v>
                </c:pt>
                <c:pt idx="3244">
                  <c:v>429727404.34623474</c:v>
                </c:pt>
                <c:pt idx="3245">
                  <c:v>429799536.36478746</c:v>
                </c:pt>
                <c:pt idx="3246">
                  <c:v>429801543.14464122</c:v>
                </c:pt>
                <c:pt idx="3247">
                  <c:v>429803717.14539552</c:v>
                </c:pt>
                <c:pt idx="3248">
                  <c:v>429875515.95763248</c:v>
                </c:pt>
                <c:pt idx="3249">
                  <c:v>429877857.54943001</c:v>
                </c:pt>
                <c:pt idx="3250">
                  <c:v>429881035.40326172</c:v>
                </c:pt>
                <c:pt idx="3251">
                  <c:v>429884045.97958833</c:v>
                </c:pt>
                <c:pt idx="3252">
                  <c:v>429956515.80920476</c:v>
                </c:pt>
                <c:pt idx="3253">
                  <c:v>429888896.30745292</c:v>
                </c:pt>
                <c:pt idx="3254">
                  <c:v>429892074.07828647</c:v>
                </c:pt>
                <c:pt idx="3255">
                  <c:v>429825289.3159917</c:v>
                </c:pt>
                <c:pt idx="3256">
                  <c:v>429758001.85582161</c:v>
                </c:pt>
                <c:pt idx="3257">
                  <c:v>429830138.72211719</c:v>
                </c:pt>
                <c:pt idx="3258">
                  <c:v>429831476.47953123</c:v>
                </c:pt>
                <c:pt idx="3259">
                  <c:v>429903112.46501225</c:v>
                </c:pt>
                <c:pt idx="3260">
                  <c:v>429905955.63914436</c:v>
                </c:pt>
                <c:pt idx="3261">
                  <c:v>429909802.2560569</c:v>
                </c:pt>
                <c:pt idx="3262">
                  <c:v>429983447.0316757</c:v>
                </c:pt>
                <c:pt idx="3263">
                  <c:v>429986792.40534514</c:v>
                </c:pt>
                <c:pt idx="3264">
                  <c:v>430060773.40318346</c:v>
                </c:pt>
                <c:pt idx="3265">
                  <c:v>430064621.14264607</c:v>
                </c:pt>
                <c:pt idx="3266">
                  <c:v>430067465.10148126</c:v>
                </c:pt>
                <c:pt idx="3267">
                  <c:v>430069807.17086381</c:v>
                </c:pt>
                <c:pt idx="3268">
                  <c:v>430141782.98329544</c:v>
                </c:pt>
                <c:pt idx="3269">
                  <c:v>430213759.38790709</c:v>
                </c:pt>
                <c:pt idx="3270">
                  <c:v>430145631.25126594</c:v>
                </c:pt>
                <c:pt idx="3271">
                  <c:v>430148642.91481376</c:v>
                </c:pt>
                <c:pt idx="3272">
                  <c:v>430152323.80779892</c:v>
                </c:pt>
                <c:pt idx="3273">
                  <c:v>430086201.2932741</c:v>
                </c:pt>
                <c:pt idx="3274">
                  <c:v>430160856.66375971</c:v>
                </c:pt>
                <c:pt idx="3275">
                  <c:v>430234676.78475845</c:v>
                </c:pt>
                <c:pt idx="3276">
                  <c:v>430237186.80286008</c:v>
                </c:pt>
                <c:pt idx="3277">
                  <c:v>430239194.80661589</c:v>
                </c:pt>
                <c:pt idx="3278">
                  <c:v>430242708.79024726</c:v>
                </c:pt>
                <c:pt idx="3279">
                  <c:v>430247561.38631207</c:v>
                </c:pt>
                <c:pt idx="3280">
                  <c:v>430252079.27052855</c:v>
                </c:pt>
                <c:pt idx="3281">
                  <c:v>430184279.30487281</c:v>
                </c:pt>
                <c:pt idx="3282">
                  <c:v>430185115.80377454</c:v>
                </c:pt>
                <c:pt idx="3283">
                  <c:v>430115474.93080616</c:v>
                </c:pt>
                <c:pt idx="3284">
                  <c:v>430116813.10579032</c:v>
                </c:pt>
                <c:pt idx="3285">
                  <c:v>430049011.53018016</c:v>
                </c:pt>
                <c:pt idx="3286">
                  <c:v>430051352.93134409</c:v>
                </c:pt>
                <c:pt idx="3287">
                  <c:v>429982714.11191946</c:v>
                </c:pt>
                <c:pt idx="3288">
                  <c:v>429914241.98282743</c:v>
                </c:pt>
                <c:pt idx="3289">
                  <c:v>429846772.25271946</c:v>
                </c:pt>
                <c:pt idx="3290">
                  <c:v>429849781.0919084</c:v>
                </c:pt>
                <c:pt idx="3291">
                  <c:v>429782309.96193945</c:v>
                </c:pt>
                <c:pt idx="3292">
                  <c:v>429784816.88653147</c:v>
                </c:pt>
                <c:pt idx="3293">
                  <c:v>429787156.66939455</c:v>
                </c:pt>
                <c:pt idx="3294">
                  <c:v>429789496.43929797</c:v>
                </c:pt>
                <c:pt idx="3295">
                  <c:v>429792170.44617695</c:v>
                </c:pt>
                <c:pt idx="3296">
                  <c:v>429725198.04405081</c:v>
                </c:pt>
                <c:pt idx="3297">
                  <c:v>429728707.05320638</c:v>
                </c:pt>
                <c:pt idx="3298">
                  <c:v>429732216.03320974</c:v>
                </c:pt>
                <c:pt idx="3299">
                  <c:v>429805205.98732948</c:v>
                </c:pt>
                <c:pt idx="3300">
                  <c:v>429737562.99430263</c:v>
                </c:pt>
                <c:pt idx="3301">
                  <c:v>429739902.26849592</c:v>
                </c:pt>
                <c:pt idx="3302">
                  <c:v>429742909.88770729</c:v>
                </c:pt>
                <c:pt idx="3303">
                  <c:v>429746418.74971938</c:v>
                </c:pt>
                <c:pt idx="3304">
                  <c:v>429819912.26881653</c:v>
                </c:pt>
                <c:pt idx="3305">
                  <c:v>429822920.30877876</c:v>
                </c:pt>
                <c:pt idx="3306">
                  <c:v>429825928.32732278</c:v>
                </c:pt>
                <c:pt idx="3307">
                  <c:v>429829604.76534444</c:v>
                </c:pt>
                <c:pt idx="3308">
                  <c:v>429832779.84516096</c:v>
                </c:pt>
                <c:pt idx="3309">
                  <c:v>429835119.3623867</c:v>
                </c:pt>
                <c:pt idx="3310">
                  <c:v>429767304.22998744</c:v>
                </c:pt>
                <c:pt idx="3311">
                  <c:v>429770478.73257172</c:v>
                </c:pt>
                <c:pt idx="3312">
                  <c:v>429774488.59646946</c:v>
                </c:pt>
                <c:pt idx="3313">
                  <c:v>429779166.72290289</c:v>
                </c:pt>
                <c:pt idx="3314">
                  <c:v>429783844.79752338</c:v>
                </c:pt>
                <c:pt idx="3315">
                  <c:v>429788021.60607994</c:v>
                </c:pt>
                <c:pt idx="3316">
                  <c:v>429791195.9529587</c:v>
                </c:pt>
                <c:pt idx="3317">
                  <c:v>429794036.13783932</c:v>
                </c:pt>
                <c:pt idx="3318">
                  <c:v>429796375.09928274</c:v>
                </c:pt>
                <c:pt idx="3319">
                  <c:v>429798881.1150279</c:v>
                </c:pt>
                <c:pt idx="3320">
                  <c:v>429802055.38029349</c:v>
                </c:pt>
                <c:pt idx="3321">
                  <c:v>429804895.49215245</c:v>
                </c:pt>
                <c:pt idx="3322">
                  <c:v>429806900.26549596</c:v>
                </c:pt>
                <c:pt idx="3323">
                  <c:v>429738743.60179704</c:v>
                </c:pt>
                <c:pt idx="3324">
                  <c:v>429670920.28978544</c:v>
                </c:pt>
                <c:pt idx="3325">
                  <c:v>429603430.16029185</c:v>
                </c:pt>
                <c:pt idx="3326">
                  <c:v>429606435.77988911</c:v>
                </c:pt>
                <c:pt idx="3327">
                  <c:v>429609441.37808806</c:v>
                </c:pt>
                <c:pt idx="3328">
                  <c:v>429682944.67935455</c:v>
                </c:pt>
                <c:pt idx="3329">
                  <c:v>429756783.10284084</c:v>
                </c:pt>
                <c:pt idx="3330">
                  <c:v>429760290.69411498</c:v>
                </c:pt>
                <c:pt idx="3331">
                  <c:v>429763464.20397365</c:v>
                </c:pt>
                <c:pt idx="3332">
                  <c:v>429766971.73975646</c:v>
                </c:pt>
                <c:pt idx="3333">
                  <c:v>429700312.63755059</c:v>
                </c:pt>
                <c:pt idx="3334">
                  <c:v>429704320.52645153</c:v>
                </c:pt>
                <c:pt idx="3335">
                  <c:v>429638160.4595474</c:v>
                </c:pt>
                <c:pt idx="3336">
                  <c:v>429641666.7252031</c:v>
                </c:pt>
                <c:pt idx="3337">
                  <c:v>429644004.21946281</c:v>
                </c:pt>
                <c:pt idx="3338">
                  <c:v>429645673.85029525</c:v>
                </c:pt>
                <c:pt idx="3339">
                  <c:v>429648011.32236749</c:v>
                </c:pt>
                <c:pt idx="3340">
                  <c:v>429651183.58519316</c:v>
                </c:pt>
                <c:pt idx="3341">
                  <c:v>429655357.57891041</c:v>
                </c:pt>
                <c:pt idx="3342">
                  <c:v>429659364.57405376</c:v>
                </c:pt>
                <c:pt idx="3343">
                  <c:v>429733209.60019165</c:v>
                </c:pt>
                <c:pt idx="3344">
                  <c:v>429736549.25004464</c:v>
                </c:pt>
                <c:pt idx="3345">
                  <c:v>429739721.89293826</c:v>
                </c:pt>
                <c:pt idx="3346">
                  <c:v>429743061.4912833</c:v>
                </c:pt>
                <c:pt idx="3347">
                  <c:v>429746901.99672675</c:v>
                </c:pt>
                <c:pt idx="3348">
                  <c:v>429751243.39559925</c:v>
                </c:pt>
                <c:pt idx="3349">
                  <c:v>429826094.38719022</c:v>
                </c:pt>
                <c:pt idx="3350">
                  <c:v>429830269.40250123</c:v>
                </c:pt>
                <c:pt idx="3351">
                  <c:v>429834110.38013315</c:v>
                </c:pt>
                <c:pt idx="3352">
                  <c:v>429837784.32604849</c:v>
                </c:pt>
                <c:pt idx="3353">
                  <c:v>429840957.25361753</c:v>
                </c:pt>
                <c:pt idx="3354">
                  <c:v>429773784.5567773</c:v>
                </c:pt>
                <c:pt idx="3355">
                  <c:v>429777457.81716388</c:v>
                </c:pt>
                <c:pt idx="3356">
                  <c:v>429780964.08135849</c:v>
                </c:pt>
                <c:pt idx="3357">
                  <c:v>429853648.7255044</c:v>
                </c:pt>
                <c:pt idx="3358">
                  <c:v>429926000.13894379</c:v>
                </c:pt>
                <c:pt idx="3359">
                  <c:v>429928505.38571978</c:v>
                </c:pt>
                <c:pt idx="3360">
                  <c:v>429931177.63256925</c:v>
                </c:pt>
                <c:pt idx="3361">
                  <c:v>429934350.90374416</c:v>
                </c:pt>
                <c:pt idx="3362">
                  <c:v>429937858.17572707</c:v>
                </c:pt>
                <c:pt idx="3363">
                  <c:v>429942200.47211766</c:v>
                </c:pt>
                <c:pt idx="3364">
                  <c:v>429947210.75863576</c:v>
                </c:pt>
                <c:pt idx="3365">
                  <c:v>429952889.011509</c:v>
                </c:pt>
                <c:pt idx="3366">
                  <c:v>429958567.18804651</c:v>
                </c:pt>
                <c:pt idx="3367">
                  <c:v>429963243.27611375</c:v>
                </c:pt>
                <c:pt idx="3368">
                  <c:v>429966750.30819154</c:v>
                </c:pt>
                <c:pt idx="3369">
                  <c:v>429899568.62783581</c:v>
                </c:pt>
                <c:pt idx="3370">
                  <c:v>429902741.09123135</c:v>
                </c:pt>
                <c:pt idx="3371">
                  <c:v>429906247.47041577</c:v>
                </c:pt>
                <c:pt idx="3372">
                  <c:v>429910087.7570703</c:v>
                </c:pt>
                <c:pt idx="3373">
                  <c:v>429914595.87510461</c:v>
                </c:pt>
                <c:pt idx="3374">
                  <c:v>429919103.94501525</c:v>
                </c:pt>
                <c:pt idx="3375">
                  <c:v>429992467.65370321</c:v>
                </c:pt>
                <c:pt idx="3376">
                  <c:v>429995473.47499841</c:v>
                </c:pt>
                <c:pt idx="3377">
                  <c:v>429999481.20345181</c:v>
                </c:pt>
                <c:pt idx="3378">
                  <c:v>430074183.12541783</c:v>
                </c:pt>
                <c:pt idx="3379">
                  <c:v>430148385.35438061</c:v>
                </c:pt>
                <c:pt idx="3380">
                  <c:v>430152394.2723937</c:v>
                </c:pt>
                <c:pt idx="3381">
                  <c:v>430156737.22398418</c:v>
                </c:pt>
                <c:pt idx="3382">
                  <c:v>430161080.13093412</c:v>
                </c:pt>
                <c:pt idx="3383">
                  <c:v>430165422.99324459</c:v>
                </c:pt>
                <c:pt idx="3384">
                  <c:v>430169264.71884829</c:v>
                </c:pt>
                <c:pt idx="3385">
                  <c:v>430172939.38021773</c:v>
                </c:pt>
                <c:pt idx="3386">
                  <c:v>430176948.06526262</c:v>
                </c:pt>
                <c:pt idx="3387">
                  <c:v>430181290.76447517</c:v>
                </c:pt>
                <c:pt idx="3388">
                  <c:v>430115099.41934323</c:v>
                </c:pt>
                <c:pt idx="3389">
                  <c:v>430118606.34585702</c:v>
                </c:pt>
                <c:pt idx="3390">
                  <c:v>430121779.25428319</c:v>
                </c:pt>
                <c:pt idx="3391">
                  <c:v>430124952.13887835</c:v>
                </c:pt>
                <c:pt idx="3392">
                  <c:v>430058089.88752693</c:v>
                </c:pt>
                <c:pt idx="3393">
                  <c:v>430061262.20536131</c:v>
                </c:pt>
                <c:pt idx="3394">
                  <c:v>430064601.46155256</c:v>
                </c:pt>
                <c:pt idx="3395">
                  <c:v>429997736.97918415</c:v>
                </c:pt>
                <c:pt idx="3396">
                  <c:v>430000908.70520079</c:v>
                </c:pt>
                <c:pt idx="3397">
                  <c:v>430005081.99261373</c:v>
                </c:pt>
                <c:pt idx="3398">
                  <c:v>430080128.65605438</c:v>
                </c:pt>
                <c:pt idx="3399">
                  <c:v>430085805.12231255</c:v>
                </c:pt>
                <c:pt idx="3400">
                  <c:v>430161188.13058597</c:v>
                </c:pt>
                <c:pt idx="3401">
                  <c:v>430235403.73422545</c:v>
                </c:pt>
                <c:pt idx="3402">
                  <c:v>430238576.8105458</c:v>
                </c:pt>
                <c:pt idx="3403">
                  <c:v>430241582.8608678</c:v>
                </c:pt>
                <c:pt idx="3404">
                  <c:v>430245423.89404446</c:v>
                </c:pt>
                <c:pt idx="3405">
                  <c:v>430249765.88950181</c:v>
                </c:pt>
                <c:pt idx="3406">
                  <c:v>430183395.75056481</c:v>
                </c:pt>
                <c:pt idx="3407">
                  <c:v>430116523.49856341</c:v>
                </c:pt>
                <c:pt idx="3408">
                  <c:v>430049983.95609474</c:v>
                </c:pt>
                <c:pt idx="3409">
                  <c:v>429983610.06683677</c:v>
                </c:pt>
                <c:pt idx="3410">
                  <c:v>429986947.73675275</c:v>
                </c:pt>
                <c:pt idx="3411">
                  <c:v>429989951.61711997</c:v>
                </c:pt>
                <c:pt idx="3412">
                  <c:v>429992454.83443409</c:v>
                </c:pt>
                <c:pt idx="3413">
                  <c:v>429994123.63773257</c:v>
                </c:pt>
                <c:pt idx="3414">
                  <c:v>429995625.55506188</c:v>
                </c:pt>
                <c:pt idx="3415">
                  <c:v>429998462.49544072</c:v>
                </c:pt>
                <c:pt idx="3416">
                  <c:v>430003135.06157315</c:v>
                </c:pt>
                <c:pt idx="3417">
                  <c:v>430008308.19947696</c:v>
                </c:pt>
                <c:pt idx="3418">
                  <c:v>430013314.40161824</c:v>
                </c:pt>
                <c:pt idx="3419">
                  <c:v>430017986.80339926</c:v>
                </c:pt>
                <c:pt idx="3420">
                  <c:v>430022492.28472108</c:v>
                </c:pt>
                <c:pt idx="3421">
                  <c:v>430027498.31869376</c:v>
                </c:pt>
                <c:pt idx="3422">
                  <c:v>430032170.56352091</c:v>
                </c:pt>
                <c:pt idx="3423">
                  <c:v>430036842.75664699</c:v>
                </c:pt>
                <c:pt idx="3424">
                  <c:v>429970958.90545112</c:v>
                </c:pt>
                <c:pt idx="3425">
                  <c:v>429975129.73873299</c:v>
                </c:pt>
                <c:pt idx="3426">
                  <c:v>429979967.85371792</c:v>
                </c:pt>
                <c:pt idx="3427">
                  <c:v>429985139.57049221</c:v>
                </c:pt>
                <c:pt idx="3428">
                  <c:v>429989310.26367766</c:v>
                </c:pt>
                <c:pt idx="3429">
                  <c:v>429921753.78269047</c:v>
                </c:pt>
                <c:pt idx="3430">
                  <c:v>429924088.95667017</c:v>
                </c:pt>
                <c:pt idx="3431">
                  <c:v>429857198.26773602</c:v>
                </c:pt>
                <c:pt idx="3432">
                  <c:v>429861701.00985777</c:v>
                </c:pt>
                <c:pt idx="3433">
                  <c:v>429866370.46946377</c:v>
                </c:pt>
                <c:pt idx="3434">
                  <c:v>429871039.87740582</c:v>
                </c:pt>
                <c:pt idx="3435">
                  <c:v>429945772.09813255</c:v>
                </c:pt>
                <c:pt idx="3436">
                  <c:v>429950275.38012981</c:v>
                </c:pt>
                <c:pt idx="3437">
                  <c:v>429954611.82849681</c:v>
                </c:pt>
                <c:pt idx="3438">
                  <c:v>429888382.94031584</c:v>
                </c:pt>
                <c:pt idx="3439">
                  <c:v>429891551.30750644</c:v>
                </c:pt>
                <c:pt idx="3440">
                  <c:v>429893885.87863612</c:v>
                </c:pt>
                <c:pt idx="3441">
                  <c:v>429966620.22224075</c:v>
                </c:pt>
                <c:pt idx="3442">
                  <c:v>429970456.16491389</c:v>
                </c:pt>
                <c:pt idx="3443">
                  <c:v>430044859.96765083</c:v>
                </c:pt>
                <c:pt idx="3444">
                  <c:v>430049030.07088709</c:v>
                </c:pt>
                <c:pt idx="3445">
                  <c:v>430053366.93455696</c:v>
                </c:pt>
                <c:pt idx="3446">
                  <c:v>430057203.3537432</c:v>
                </c:pt>
                <c:pt idx="3447">
                  <c:v>430059705.3474732</c:v>
                </c:pt>
                <c:pt idx="3448">
                  <c:v>430062207.32637513</c:v>
                </c:pt>
                <c:pt idx="3449">
                  <c:v>430066544.05467945</c:v>
                </c:pt>
                <c:pt idx="3450">
                  <c:v>430071214.32764775</c:v>
                </c:pt>
                <c:pt idx="3451">
                  <c:v>430075550.96342856</c:v>
                </c:pt>
                <c:pt idx="3452">
                  <c:v>430079387.18102425</c:v>
                </c:pt>
                <c:pt idx="3453">
                  <c:v>430152963.51718485</c:v>
                </c:pt>
                <c:pt idx="3454">
                  <c:v>430226040.38681716</c:v>
                </c:pt>
                <c:pt idx="3455">
                  <c:v>430229377.24069172</c:v>
                </c:pt>
                <c:pt idx="3456">
                  <c:v>430233047.74950081</c:v>
                </c:pt>
                <c:pt idx="3457">
                  <c:v>430237051.90454412</c:v>
                </c:pt>
                <c:pt idx="3458">
                  <c:v>430241056.02162176</c:v>
                </c:pt>
                <c:pt idx="3459">
                  <c:v>430174148.77436125</c:v>
                </c:pt>
                <c:pt idx="3460">
                  <c:v>430177318.13087946</c:v>
                </c:pt>
                <c:pt idx="3461">
                  <c:v>430181154.68852055</c:v>
                </c:pt>
                <c:pt idx="3462">
                  <c:v>430256404.78538769</c:v>
                </c:pt>
                <c:pt idx="3463">
                  <c:v>430261743.35506737</c:v>
                </c:pt>
                <c:pt idx="3464">
                  <c:v>430266748.20284975</c:v>
                </c:pt>
                <c:pt idx="3465">
                  <c:v>430271085.68961692</c:v>
                </c:pt>
                <c:pt idx="3466">
                  <c:v>430344837.92428219</c:v>
                </c:pt>
                <c:pt idx="3467">
                  <c:v>430348174.93930048</c:v>
                </c:pt>
                <c:pt idx="3468">
                  <c:v>430351678.77669549</c:v>
                </c:pt>
                <c:pt idx="3469">
                  <c:v>430355683.12669849</c:v>
                </c:pt>
                <c:pt idx="3470">
                  <c:v>430359854.28424919</c:v>
                </c:pt>
                <c:pt idx="3471">
                  <c:v>430363691.71281523</c:v>
                </c:pt>
                <c:pt idx="3472">
                  <c:v>430367362.26403719</c:v>
                </c:pt>
                <c:pt idx="3473">
                  <c:v>430370865.94226623</c:v>
                </c:pt>
                <c:pt idx="3474">
                  <c:v>430374536.43114275</c:v>
                </c:pt>
                <c:pt idx="3475">
                  <c:v>430378040.04986137</c:v>
                </c:pt>
                <c:pt idx="3476">
                  <c:v>430311955.97341198</c:v>
                </c:pt>
                <c:pt idx="3477">
                  <c:v>430246871.17607719</c:v>
                </c:pt>
                <c:pt idx="3478">
                  <c:v>430181617.87604183</c:v>
                </c:pt>
                <c:pt idx="3479">
                  <c:v>430185619.87931287</c:v>
                </c:pt>
                <c:pt idx="3480">
                  <c:v>430258879.17515451</c:v>
                </c:pt>
                <c:pt idx="3481">
                  <c:v>430261714.34732533</c:v>
                </c:pt>
                <c:pt idx="3482">
                  <c:v>430265049.81962311</c:v>
                </c:pt>
                <c:pt idx="3483">
                  <c:v>430268385.26557291</c:v>
                </c:pt>
                <c:pt idx="3484">
                  <c:v>430271720.68517441</c:v>
                </c:pt>
                <c:pt idx="3485">
                  <c:v>430345983.72268772</c:v>
                </c:pt>
                <c:pt idx="3486">
                  <c:v>430349820.01263136</c:v>
                </c:pt>
                <c:pt idx="3487">
                  <c:v>430352989.09542996</c:v>
                </c:pt>
                <c:pt idx="3488">
                  <c:v>430355324.19385332</c:v>
                </c:pt>
                <c:pt idx="3489">
                  <c:v>430357992.86195546</c:v>
                </c:pt>
                <c:pt idx="3490">
                  <c:v>430361829.04280746</c:v>
                </c:pt>
                <c:pt idx="3491">
                  <c:v>430366165.55311352</c:v>
                </c:pt>
                <c:pt idx="3492">
                  <c:v>430370668.80514532</c:v>
                </c:pt>
                <c:pt idx="3493">
                  <c:v>430375005.22467947</c:v>
                </c:pt>
                <c:pt idx="3494">
                  <c:v>430377840.55183816</c:v>
                </c:pt>
                <c:pt idx="3495">
                  <c:v>430379675.16515028</c:v>
                </c:pt>
                <c:pt idx="3496">
                  <c:v>430382343.67937583</c:v>
                </c:pt>
                <c:pt idx="3497">
                  <c:v>430386346.41909814</c:v>
                </c:pt>
                <c:pt idx="3498">
                  <c:v>430391850.1242696</c:v>
                </c:pt>
                <c:pt idx="3499">
                  <c:v>430396853.43036503</c:v>
                </c:pt>
                <c:pt idx="3500">
                  <c:v>430401022.80683047</c:v>
                </c:pt>
                <c:pt idx="3501">
                  <c:v>430405358.91468775</c:v>
                </c:pt>
                <c:pt idx="3502">
                  <c:v>430410362.06073976</c:v>
                </c:pt>
                <c:pt idx="3503">
                  <c:v>430345259.99247843</c:v>
                </c:pt>
                <c:pt idx="3504">
                  <c:v>430350095.46185434</c:v>
                </c:pt>
                <c:pt idx="3505">
                  <c:v>430353930.44991475</c:v>
                </c:pt>
                <c:pt idx="3506">
                  <c:v>430356931.72062224</c:v>
                </c:pt>
                <c:pt idx="3507">
                  <c:v>430429873.76400161</c:v>
                </c:pt>
                <c:pt idx="3508">
                  <c:v>430432875.48449039</c:v>
                </c:pt>
                <c:pt idx="3509">
                  <c:v>430506152.42889744</c:v>
                </c:pt>
                <c:pt idx="3510">
                  <c:v>430508487.45020914</c:v>
                </c:pt>
                <c:pt idx="3511">
                  <c:v>430511489.60149932</c:v>
                </c:pt>
                <c:pt idx="3512">
                  <c:v>430515992.78842467</c:v>
                </c:pt>
                <c:pt idx="3513">
                  <c:v>430590940.32323295</c:v>
                </c:pt>
                <c:pt idx="3514">
                  <c:v>430594776.91725194</c:v>
                </c:pt>
                <c:pt idx="3515">
                  <c:v>430597445.83167112</c:v>
                </c:pt>
                <c:pt idx="3516">
                  <c:v>430598780.28255779</c:v>
                </c:pt>
                <c:pt idx="3517">
                  <c:v>430599781.11795652</c:v>
                </c:pt>
                <c:pt idx="3518">
                  <c:v>430531169.84262151</c:v>
                </c:pt>
                <c:pt idx="3519">
                  <c:v>430534171.83269358</c:v>
                </c:pt>
                <c:pt idx="3520">
                  <c:v>430538007.67784822</c:v>
                </c:pt>
                <c:pt idx="3521">
                  <c:v>430471062.17731422</c:v>
                </c:pt>
                <c:pt idx="3522">
                  <c:v>430474230.35041285</c:v>
                </c:pt>
                <c:pt idx="3523">
                  <c:v>430477731.98776346</c:v>
                </c:pt>
                <c:pt idx="3524">
                  <c:v>430411117.66100281</c:v>
                </c:pt>
                <c:pt idx="3525">
                  <c:v>430344168.73122358</c:v>
                </c:pt>
                <c:pt idx="3526">
                  <c:v>430347835.82342798</c:v>
                </c:pt>
                <c:pt idx="3527">
                  <c:v>430352336.30214316</c:v>
                </c:pt>
                <c:pt idx="3528">
                  <c:v>430356836.73288155</c:v>
                </c:pt>
                <c:pt idx="3529">
                  <c:v>430290217.82517231</c:v>
                </c:pt>
                <c:pt idx="3530">
                  <c:v>430293050.91771334</c:v>
                </c:pt>
                <c:pt idx="3531">
                  <c:v>430224764.05698323</c:v>
                </c:pt>
                <c:pt idx="3532">
                  <c:v>430226596.91625398</c:v>
                </c:pt>
                <c:pt idx="3533">
                  <c:v>430229762.74533671</c:v>
                </c:pt>
                <c:pt idx="3534">
                  <c:v>430234261.51423317</c:v>
                </c:pt>
                <c:pt idx="3535">
                  <c:v>430238760.235174</c:v>
                </c:pt>
                <c:pt idx="3536">
                  <c:v>430313048.67716402</c:v>
                </c:pt>
                <c:pt idx="3537">
                  <c:v>430315714.97350776</c:v>
                </c:pt>
                <c:pt idx="3538">
                  <c:v>430317214.75779986</c:v>
                </c:pt>
                <c:pt idx="3539">
                  <c:v>430318047.96899277</c:v>
                </c:pt>
                <c:pt idx="3540">
                  <c:v>430319881.02782786</c:v>
                </c:pt>
                <c:pt idx="3541">
                  <c:v>430323547.12161666</c:v>
                </c:pt>
                <c:pt idx="3542">
                  <c:v>430327879.73686075</c:v>
                </c:pt>
                <c:pt idx="3543">
                  <c:v>430262419.38564724</c:v>
                </c:pt>
                <c:pt idx="3544">
                  <c:v>430267584.23507619</c:v>
                </c:pt>
                <c:pt idx="3545">
                  <c:v>430201621.61292046</c:v>
                </c:pt>
                <c:pt idx="3546">
                  <c:v>430205119.7384761</c:v>
                </c:pt>
                <c:pt idx="3547">
                  <c:v>430208950.98557216</c:v>
                </c:pt>
                <c:pt idx="3548">
                  <c:v>430212948.7715413</c:v>
                </c:pt>
                <c:pt idx="3549">
                  <c:v>430146649.63294774</c:v>
                </c:pt>
                <c:pt idx="3550">
                  <c:v>430150646.6899454</c:v>
                </c:pt>
                <c:pt idx="3551">
                  <c:v>430155143.33380282</c:v>
                </c:pt>
                <c:pt idx="3552">
                  <c:v>430089340.92010313</c:v>
                </c:pt>
                <c:pt idx="3553">
                  <c:v>430093004.17888248</c:v>
                </c:pt>
                <c:pt idx="3554">
                  <c:v>430096001.36694777</c:v>
                </c:pt>
                <c:pt idx="3555">
                  <c:v>430098665.51623929</c:v>
                </c:pt>
                <c:pt idx="3556">
                  <c:v>430101496.1564256</c:v>
                </c:pt>
                <c:pt idx="3557">
                  <c:v>430104659.79062515</c:v>
                </c:pt>
                <c:pt idx="3558">
                  <c:v>430107989.90625513</c:v>
                </c:pt>
                <c:pt idx="3559">
                  <c:v>430182455.25205654</c:v>
                </c:pt>
                <c:pt idx="3560">
                  <c:v>430186118.91147178</c:v>
                </c:pt>
                <c:pt idx="3561">
                  <c:v>430188783.37106431</c:v>
                </c:pt>
                <c:pt idx="3562">
                  <c:v>430191947.39497393</c:v>
                </c:pt>
                <c:pt idx="3563">
                  <c:v>430196610.12380141</c:v>
                </c:pt>
                <c:pt idx="3564">
                  <c:v>430201272.8010962</c:v>
                </c:pt>
                <c:pt idx="3565">
                  <c:v>430275076.16024375</c:v>
                </c:pt>
                <c:pt idx="3566">
                  <c:v>430278407.12914711</c:v>
                </c:pt>
                <c:pt idx="3567">
                  <c:v>430281571.52524948</c:v>
                </c:pt>
                <c:pt idx="3568">
                  <c:v>430213595.34303582</c:v>
                </c:pt>
                <c:pt idx="3569">
                  <c:v>430216426.14642698</c:v>
                </c:pt>
                <c:pt idx="3570">
                  <c:v>430220256.02666372</c:v>
                </c:pt>
                <c:pt idx="3571">
                  <c:v>430224252.38636631</c:v>
                </c:pt>
                <c:pt idx="3572">
                  <c:v>430157772.00072372</c:v>
                </c:pt>
                <c:pt idx="3573">
                  <c:v>430160935.21288753</c:v>
                </c:pt>
                <c:pt idx="3574">
                  <c:v>430163931.91832036</c:v>
                </c:pt>
                <c:pt idx="3575">
                  <c:v>430166595.63861042</c:v>
                </c:pt>
                <c:pt idx="3576">
                  <c:v>430240070.93870729</c:v>
                </c:pt>
                <c:pt idx="3577">
                  <c:v>430244400.12334377</c:v>
                </c:pt>
                <c:pt idx="3578">
                  <c:v>430249561.78542817</c:v>
                </c:pt>
                <c:pt idx="3579">
                  <c:v>430254223.87754822</c:v>
                </c:pt>
                <c:pt idx="3580">
                  <c:v>430257886.91378665</c:v>
                </c:pt>
                <c:pt idx="3581">
                  <c:v>430261383.41870964</c:v>
                </c:pt>
                <c:pt idx="3582">
                  <c:v>430264713.39645749</c:v>
                </c:pt>
                <c:pt idx="3583">
                  <c:v>430267876.85097313</c:v>
                </c:pt>
                <c:pt idx="3584">
                  <c:v>430271206.77746892</c:v>
                </c:pt>
                <c:pt idx="3585">
                  <c:v>430344687.94276363</c:v>
                </c:pt>
                <c:pt idx="3586">
                  <c:v>430347352.28041172</c:v>
                </c:pt>
                <c:pt idx="3587">
                  <c:v>430349683.56205344</c:v>
                </c:pt>
                <c:pt idx="3588">
                  <c:v>430352014.83081555</c:v>
                </c:pt>
                <c:pt idx="3589">
                  <c:v>430354845.63985372</c:v>
                </c:pt>
                <c:pt idx="3590">
                  <c:v>430358175.97911429</c:v>
                </c:pt>
                <c:pt idx="3591">
                  <c:v>430361173.26197505</c:v>
                </c:pt>
                <c:pt idx="3592">
                  <c:v>430435157.63051027</c:v>
                </c:pt>
                <c:pt idx="3593">
                  <c:v>430439987.28855747</c:v>
                </c:pt>
                <c:pt idx="3594">
                  <c:v>430445316.50226074</c:v>
                </c:pt>
                <c:pt idx="3595">
                  <c:v>430450146.0440529</c:v>
                </c:pt>
                <c:pt idx="3596">
                  <c:v>430454642.46431553</c:v>
                </c:pt>
                <c:pt idx="3597">
                  <c:v>430459138.83667248</c:v>
                </c:pt>
                <c:pt idx="3598">
                  <c:v>430463302.10169739</c:v>
                </c:pt>
                <c:pt idx="3599">
                  <c:v>430467964.90976709</c:v>
                </c:pt>
                <c:pt idx="3600">
                  <c:v>430543121.39287573</c:v>
                </c:pt>
                <c:pt idx="3601">
                  <c:v>430546952.10000831</c:v>
                </c:pt>
                <c:pt idx="3602">
                  <c:v>430549616.91924816</c:v>
                </c:pt>
                <c:pt idx="3603">
                  <c:v>430481453.45732337</c:v>
                </c:pt>
                <c:pt idx="3604">
                  <c:v>430483285.20213836</c:v>
                </c:pt>
                <c:pt idx="3605">
                  <c:v>430414954.21925694</c:v>
                </c:pt>
                <c:pt idx="3606">
                  <c:v>430418617.06918591</c:v>
                </c:pt>
                <c:pt idx="3607">
                  <c:v>430352282.37691045</c:v>
                </c:pt>
                <c:pt idx="3608">
                  <c:v>430355944.56186461</c:v>
                </c:pt>
                <c:pt idx="3609">
                  <c:v>430429605.42820215</c:v>
                </c:pt>
                <c:pt idx="3610">
                  <c:v>430433767.61068285</c:v>
                </c:pt>
                <c:pt idx="3611">
                  <c:v>430438262.72164828</c:v>
                </c:pt>
                <c:pt idx="3612">
                  <c:v>430442757.78472871</c:v>
                </c:pt>
                <c:pt idx="3613">
                  <c:v>430517920.33494473</c:v>
                </c:pt>
                <c:pt idx="3614">
                  <c:v>430593417.47459424</c:v>
                </c:pt>
                <c:pt idx="3615">
                  <c:v>430598413.44687444</c:v>
                </c:pt>
                <c:pt idx="3616">
                  <c:v>430602243.65224373</c:v>
                </c:pt>
                <c:pt idx="3617">
                  <c:v>430676577.86190069</c:v>
                </c:pt>
                <c:pt idx="3618">
                  <c:v>430680741.72980314</c:v>
                </c:pt>
                <c:pt idx="3619">
                  <c:v>430684572.45200193</c:v>
                </c:pt>
                <c:pt idx="3620">
                  <c:v>430618563.26819652</c:v>
                </c:pt>
                <c:pt idx="3621">
                  <c:v>430623392.42132336</c:v>
                </c:pt>
                <c:pt idx="3622">
                  <c:v>430627055.87994474</c:v>
                </c:pt>
                <c:pt idx="3623">
                  <c:v>430629054.11670029</c:v>
                </c:pt>
                <c:pt idx="3624">
                  <c:v>430630386.26928174</c:v>
                </c:pt>
                <c:pt idx="3625">
                  <c:v>430631718.41765904</c:v>
                </c:pt>
                <c:pt idx="3626">
                  <c:v>430634382.70180076</c:v>
                </c:pt>
                <c:pt idx="3627">
                  <c:v>430708222.22800541</c:v>
                </c:pt>
                <c:pt idx="3628">
                  <c:v>430641709.39647871</c:v>
                </c:pt>
                <c:pt idx="3629">
                  <c:v>430645372.69612795</c:v>
                </c:pt>
                <c:pt idx="3630">
                  <c:v>430649035.96398365</c:v>
                </c:pt>
                <c:pt idx="3631">
                  <c:v>430653365.2395528</c:v>
                </c:pt>
                <c:pt idx="3632">
                  <c:v>430587182.07438272</c:v>
                </c:pt>
                <c:pt idx="3633">
                  <c:v>430590178.72002405</c:v>
                </c:pt>
                <c:pt idx="3634">
                  <c:v>430592675.90847117</c:v>
                </c:pt>
                <c:pt idx="3635">
                  <c:v>430595838.99262547</c:v>
                </c:pt>
                <c:pt idx="3636">
                  <c:v>430600000.90934199</c:v>
                </c:pt>
                <c:pt idx="3637">
                  <c:v>430603996.31077629</c:v>
                </c:pt>
                <c:pt idx="3638">
                  <c:v>430606659.89071864</c:v>
                </c:pt>
                <c:pt idx="3639">
                  <c:v>430680172.45720375</c:v>
                </c:pt>
                <c:pt idx="3640">
                  <c:v>430684334.91593593</c:v>
                </c:pt>
                <c:pt idx="3641">
                  <c:v>430688330.83770221</c:v>
                </c:pt>
                <c:pt idx="3642">
                  <c:v>430691993.73275644</c:v>
                </c:pt>
                <c:pt idx="3643">
                  <c:v>430765675.67177618</c:v>
                </c:pt>
                <c:pt idx="3644">
                  <c:v>430768506.50891107</c:v>
                </c:pt>
                <c:pt idx="3645">
                  <c:v>430700651.3583492</c:v>
                </c:pt>
                <c:pt idx="3646">
                  <c:v>430703315.20742214</c:v>
                </c:pt>
                <c:pt idx="3647">
                  <c:v>430706644.9951216</c:v>
                </c:pt>
                <c:pt idx="3648">
                  <c:v>430710474.2185033</c:v>
                </c:pt>
                <c:pt idx="3649">
                  <c:v>430644281.16177315</c:v>
                </c:pt>
                <c:pt idx="3650">
                  <c:v>430648775.51414621</c:v>
                </c:pt>
                <c:pt idx="3651">
                  <c:v>430653602.72819865</c:v>
                </c:pt>
                <c:pt idx="3652">
                  <c:v>430658762.79250813</c:v>
                </c:pt>
                <c:pt idx="3653">
                  <c:v>430593564.36817741</c:v>
                </c:pt>
                <c:pt idx="3654">
                  <c:v>430668749.83452785</c:v>
                </c:pt>
                <c:pt idx="3655">
                  <c:v>430672411.69072008</c:v>
                </c:pt>
                <c:pt idx="3656">
                  <c:v>430605546.68581885</c:v>
                </c:pt>
                <c:pt idx="3657">
                  <c:v>430609374.29891354</c:v>
                </c:pt>
                <c:pt idx="3658">
                  <c:v>430542507.4658556</c:v>
                </c:pt>
                <c:pt idx="3659">
                  <c:v>430546167.99995464</c:v>
                </c:pt>
                <c:pt idx="3660">
                  <c:v>430549828.50229377</c:v>
                </c:pt>
                <c:pt idx="3661">
                  <c:v>430552823.43513</c:v>
                </c:pt>
                <c:pt idx="3662">
                  <c:v>430555651.96328717</c:v>
                </c:pt>
                <c:pt idx="3663">
                  <c:v>430558979.61919385</c:v>
                </c:pt>
                <c:pt idx="3664">
                  <c:v>430632505.6564998</c:v>
                </c:pt>
                <c:pt idx="3665">
                  <c:v>430635168.17743289</c:v>
                </c:pt>
                <c:pt idx="3666">
                  <c:v>430707697.04035652</c:v>
                </c:pt>
                <c:pt idx="3667">
                  <c:v>430709860.66862977</c:v>
                </c:pt>
                <c:pt idx="3668">
                  <c:v>430712690.01194179</c:v>
                </c:pt>
                <c:pt idx="3669">
                  <c:v>430786052.64871025</c:v>
                </c:pt>
                <c:pt idx="3670">
                  <c:v>430788549.50247949</c:v>
                </c:pt>
                <c:pt idx="3671">
                  <c:v>430791046.34147948</c:v>
                </c:pt>
                <c:pt idx="3672">
                  <c:v>430794375.43717134</c:v>
                </c:pt>
                <c:pt idx="3673">
                  <c:v>430798203.86475724</c:v>
                </c:pt>
                <c:pt idx="3674">
                  <c:v>430731496.34130222</c:v>
                </c:pt>
                <c:pt idx="3675">
                  <c:v>430735324.07560676</c:v>
                </c:pt>
                <c:pt idx="3676">
                  <c:v>430739817.45853567</c:v>
                </c:pt>
                <c:pt idx="3677">
                  <c:v>430745142.88746381</c:v>
                </c:pt>
                <c:pt idx="3678">
                  <c:v>430750468.24919301</c:v>
                </c:pt>
                <c:pt idx="3679">
                  <c:v>430754295.81142968</c:v>
                </c:pt>
                <c:pt idx="3680">
                  <c:v>430827664.95005</c:v>
                </c:pt>
                <c:pt idx="3681">
                  <c:v>430830827.31722188</c:v>
                </c:pt>
                <c:pt idx="3682">
                  <c:v>430834988.29056221</c:v>
                </c:pt>
                <c:pt idx="3683">
                  <c:v>430768940.07689077</c:v>
                </c:pt>
                <c:pt idx="3684">
                  <c:v>430772767.47160244</c:v>
                </c:pt>
                <c:pt idx="3685">
                  <c:v>430776095.61270255</c:v>
                </c:pt>
                <c:pt idx="3686">
                  <c:v>430780089.34737825</c:v>
                </c:pt>
                <c:pt idx="3687">
                  <c:v>430784915.05968744</c:v>
                </c:pt>
                <c:pt idx="3688">
                  <c:v>430789907.11780381</c:v>
                </c:pt>
                <c:pt idx="3689">
                  <c:v>430794732.71785307</c:v>
                </c:pt>
                <c:pt idx="3690">
                  <c:v>430798892.67360985</c:v>
                </c:pt>
                <c:pt idx="3691">
                  <c:v>430732505.06428075</c:v>
                </c:pt>
                <c:pt idx="3692">
                  <c:v>430736664.26006252</c:v>
                </c:pt>
                <c:pt idx="3693">
                  <c:v>430669941.91250318</c:v>
                </c:pt>
                <c:pt idx="3694">
                  <c:v>430602719.40754181</c:v>
                </c:pt>
                <c:pt idx="3695">
                  <c:v>430606710.82756829</c:v>
                </c:pt>
                <c:pt idx="3696">
                  <c:v>430682250.77338564</c:v>
                </c:pt>
                <c:pt idx="3697">
                  <c:v>430687573.41281545</c:v>
                </c:pt>
                <c:pt idx="3698">
                  <c:v>430692230.66723198</c:v>
                </c:pt>
                <c:pt idx="3699">
                  <c:v>430696222.55867004</c:v>
                </c:pt>
                <c:pt idx="3700">
                  <c:v>430628995.56195176</c:v>
                </c:pt>
                <c:pt idx="3701">
                  <c:v>430631323.74985826</c:v>
                </c:pt>
                <c:pt idx="3702">
                  <c:v>430563596.48752701</c:v>
                </c:pt>
                <c:pt idx="3703">
                  <c:v>430566589.34494621</c:v>
                </c:pt>
                <c:pt idx="3704">
                  <c:v>430569914.71717</c:v>
                </c:pt>
                <c:pt idx="3705">
                  <c:v>430573406.32978654</c:v>
                </c:pt>
                <c:pt idx="3706">
                  <c:v>430577562.97378349</c:v>
                </c:pt>
                <c:pt idx="3707">
                  <c:v>430581885.8400836</c:v>
                </c:pt>
                <c:pt idx="3708">
                  <c:v>430585709.87718421</c:v>
                </c:pt>
                <c:pt idx="3709">
                  <c:v>430519141.60662222</c:v>
                </c:pt>
                <c:pt idx="3710">
                  <c:v>430522466.25434345</c:v>
                </c:pt>
                <c:pt idx="3711">
                  <c:v>430596184.23603475</c:v>
                </c:pt>
                <c:pt idx="3712">
                  <c:v>430600008.1434949</c:v>
                </c:pt>
                <c:pt idx="3713">
                  <c:v>430674559.1901136</c:v>
                </c:pt>
                <c:pt idx="3714">
                  <c:v>430678217.37017685</c:v>
                </c:pt>
                <c:pt idx="3715">
                  <c:v>430751606.15494102</c:v>
                </c:pt>
                <c:pt idx="3716">
                  <c:v>430753934.43517286</c:v>
                </c:pt>
                <c:pt idx="3717">
                  <c:v>430756429.00687742</c:v>
                </c:pt>
                <c:pt idx="3718">
                  <c:v>430760586.59360766</c:v>
                </c:pt>
                <c:pt idx="3719">
                  <c:v>430765741.94425261</c:v>
                </c:pt>
                <c:pt idx="3720">
                  <c:v>430770897.23190105</c:v>
                </c:pt>
                <c:pt idx="3721">
                  <c:v>430846452.20364809</c:v>
                </c:pt>
                <c:pt idx="3722">
                  <c:v>430851774.52945971</c:v>
                </c:pt>
                <c:pt idx="3723">
                  <c:v>430856597.82924014</c:v>
                </c:pt>
                <c:pt idx="3724">
                  <c:v>430860256.84746903</c:v>
                </c:pt>
                <c:pt idx="3725">
                  <c:v>430863583.2001431</c:v>
                </c:pt>
                <c:pt idx="3726">
                  <c:v>430937811.64462143</c:v>
                </c:pt>
                <c:pt idx="3727">
                  <c:v>430942136.53126073</c:v>
                </c:pt>
                <c:pt idx="3728">
                  <c:v>430946461.37357998</c:v>
                </c:pt>
                <c:pt idx="3729">
                  <c:v>430951118.84651327</c:v>
                </c:pt>
                <c:pt idx="3730">
                  <c:v>430955609.93244886</c:v>
                </c:pt>
                <c:pt idx="3731">
                  <c:v>430959601.96871489</c:v>
                </c:pt>
                <c:pt idx="3732">
                  <c:v>430963593.96721971</c:v>
                </c:pt>
                <c:pt idx="3733">
                  <c:v>430967086.93493569</c:v>
                </c:pt>
                <c:pt idx="3734">
                  <c:v>430970413.54397875</c:v>
                </c:pt>
                <c:pt idx="3735">
                  <c:v>430973740.1268</c:v>
                </c:pt>
                <c:pt idx="3736">
                  <c:v>430976567.70158166</c:v>
                </c:pt>
                <c:pt idx="3737">
                  <c:v>430980559.53961015</c:v>
                </c:pt>
                <c:pt idx="3738">
                  <c:v>431056292.95623893</c:v>
                </c:pt>
                <c:pt idx="3739">
                  <c:v>430991536.89950454</c:v>
                </c:pt>
                <c:pt idx="3740">
                  <c:v>430997524.43001014</c:v>
                </c:pt>
                <c:pt idx="3741">
                  <c:v>430933097.97067136</c:v>
                </c:pt>
                <c:pt idx="3742">
                  <c:v>430938585.49115849</c:v>
                </c:pt>
                <c:pt idx="3743">
                  <c:v>430942576.37032551</c:v>
                </c:pt>
                <c:pt idx="3744">
                  <c:v>430946234.64307052</c:v>
                </c:pt>
                <c:pt idx="3745">
                  <c:v>430949560.31804365</c:v>
                </c:pt>
                <c:pt idx="3746">
                  <c:v>430952719.68499017</c:v>
                </c:pt>
                <c:pt idx="3747">
                  <c:v>430885128.89399147</c:v>
                </c:pt>
                <c:pt idx="3748">
                  <c:v>430888287.69988889</c:v>
                </c:pt>
                <c:pt idx="3749">
                  <c:v>430821692.77182561</c:v>
                </c:pt>
                <c:pt idx="3750">
                  <c:v>430826347.00815725</c:v>
                </c:pt>
                <c:pt idx="3751">
                  <c:v>430901255.18152559</c:v>
                </c:pt>
                <c:pt idx="3752">
                  <c:v>430905245.095689</c:v>
                </c:pt>
                <c:pt idx="3753">
                  <c:v>430908736.23962975</c:v>
                </c:pt>
                <c:pt idx="3754">
                  <c:v>430912061.11176252</c:v>
                </c:pt>
                <c:pt idx="3755">
                  <c:v>430985974.74419391</c:v>
                </c:pt>
                <c:pt idx="3756">
                  <c:v>431060554.66641277</c:v>
                </c:pt>
                <c:pt idx="3757">
                  <c:v>431065876.04963005</c:v>
                </c:pt>
                <c:pt idx="3758">
                  <c:v>431070864.78545874</c:v>
                </c:pt>
                <c:pt idx="3759">
                  <c:v>431074523.1542542</c:v>
                </c:pt>
                <c:pt idx="3760">
                  <c:v>431006924.08588773</c:v>
                </c:pt>
                <c:pt idx="3761">
                  <c:v>431080509.50751537</c:v>
                </c:pt>
                <c:pt idx="3762">
                  <c:v>431084832.93206114</c:v>
                </c:pt>
                <c:pt idx="3763">
                  <c:v>431088990.02927941</c:v>
                </c:pt>
                <c:pt idx="3764">
                  <c:v>431092315.67757201</c:v>
                </c:pt>
                <c:pt idx="3765">
                  <c:v>431024713.58324671</c:v>
                </c:pt>
                <c:pt idx="3766">
                  <c:v>431028869.89977849</c:v>
                </c:pt>
                <c:pt idx="3767">
                  <c:v>431034189.9252001</c:v>
                </c:pt>
                <c:pt idx="3768">
                  <c:v>431039343.63586581</c:v>
                </c:pt>
                <c:pt idx="3769">
                  <c:v>431044331.03786737</c:v>
                </c:pt>
                <c:pt idx="3770">
                  <c:v>431119418.73404944</c:v>
                </c:pt>
                <c:pt idx="3771">
                  <c:v>431124406.83700168</c:v>
                </c:pt>
                <c:pt idx="3772">
                  <c:v>431128896.07925147</c:v>
                </c:pt>
                <c:pt idx="3773">
                  <c:v>431062950.15117472</c:v>
                </c:pt>
                <c:pt idx="3774">
                  <c:v>430997833.75514698</c:v>
                </c:pt>
                <c:pt idx="3775">
                  <c:v>431074919.14733028</c:v>
                </c:pt>
                <c:pt idx="3776">
                  <c:v>431080571.05528045</c:v>
                </c:pt>
                <c:pt idx="3777">
                  <c:v>431083895.67165285</c:v>
                </c:pt>
                <c:pt idx="3778">
                  <c:v>431016614.97182715</c:v>
                </c:pt>
                <c:pt idx="3779">
                  <c:v>431020769.99531448</c:v>
                </c:pt>
                <c:pt idx="3780">
                  <c:v>431025423.57303989</c:v>
                </c:pt>
                <c:pt idx="3781">
                  <c:v>431029910.90294725</c:v>
                </c:pt>
                <c:pt idx="3782">
                  <c:v>431033234.82025653</c:v>
                </c:pt>
                <c:pt idx="3783">
                  <c:v>431036558.71137714</c:v>
                </c:pt>
                <c:pt idx="3784">
                  <c:v>431041045.92285144</c:v>
                </c:pt>
                <c:pt idx="3785">
                  <c:v>431116807.96048212</c:v>
                </c:pt>
                <c:pt idx="3786">
                  <c:v>431123290.38142991</c:v>
                </c:pt>
                <c:pt idx="3787">
                  <c:v>431129606.49066728</c:v>
                </c:pt>
                <c:pt idx="3788">
                  <c:v>431063979.81395566</c:v>
                </c:pt>
                <c:pt idx="3789">
                  <c:v>431067303.46285999</c:v>
                </c:pt>
                <c:pt idx="3790">
                  <c:v>431070460.90506661</c:v>
                </c:pt>
                <c:pt idx="3791">
                  <c:v>431073950.68211859</c:v>
                </c:pt>
                <c:pt idx="3792">
                  <c:v>431076941.8966164</c:v>
                </c:pt>
                <c:pt idx="3793">
                  <c:v>431079434.55916452</c:v>
                </c:pt>
                <c:pt idx="3794">
                  <c:v>431082425.73478144</c:v>
                </c:pt>
                <c:pt idx="3795">
                  <c:v>431085915.41286504</c:v>
                </c:pt>
                <c:pt idx="3796">
                  <c:v>431089571.23513615</c:v>
                </c:pt>
                <c:pt idx="3797">
                  <c:v>431093559.36875707</c:v>
                </c:pt>
                <c:pt idx="3798">
                  <c:v>431028092.03228855</c:v>
                </c:pt>
                <c:pt idx="3799">
                  <c:v>431034073.11372924</c:v>
                </c:pt>
                <c:pt idx="3800">
                  <c:v>431039887.97271276</c:v>
                </c:pt>
                <c:pt idx="3801">
                  <c:v>431044705.93800449</c:v>
                </c:pt>
                <c:pt idx="3802">
                  <c:v>431048859.3121922</c:v>
                </c:pt>
                <c:pt idx="3803">
                  <c:v>431053344.91038144</c:v>
                </c:pt>
                <c:pt idx="3804">
                  <c:v>431057830.46087211</c:v>
                </c:pt>
                <c:pt idx="3805">
                  <c:v>430991691.81748366</c:v>
                </c:pt>
                <c:pt idx="3806">
                  <c:v>430995678.24090976</c:v>
                </c:pt>
                <c:pt idx="3807">
                  <c:v>430999664.62665647</c:v>
                </c:pt>
                <c:pt idx="3808">
                  <c:v>431004315.3624059</c:v>
                </c:pt>
                <c:pt idx="3809">
                  <c:v>431009464.33145112</c:v>
                </c:pt>
                <c:pt idx="3810">
                  <c:v>431014945.42297226</c:v>
                </c:pt>
                <c:pt idx="3811">
                  <c:v>431019928.17163479</c:v>
                </c:pt>
                <c:pt idx="3812">
                  <c:v>430953783.1668902</c:v>
                </c:pt>
                <c:pt idx="3813">
                  <c:v>430958266.81133741</c:v>
                </c:pt>
                <c:pt idx="3814">
                  <c:v>430962916.46633679</c:v>
                </c:pt>
                <c:pt idx="3815">
                  <c:v>430966901.84410238</c:v>
                </c:pt>
                <c:pt idx="3816">
                  <c:v>430971219.29417574</c:v>
                </c:pt>
                <c:pt idx="3817">
                  <c:v>430976034.85941702</c:v>
                </c:pt>
                <c:pt idx="3818">
                  <c:v>430981182.47179329</c:v>
                </c:pt>
                <c:pt idx="3819">
                  <c:v>431057130.83433747</c:v>
                </c:pt>
                <c:pt idx="3820">
                  <c:v>431062445.23255944</c:v>
                </c:pt>
                <c:pt idx="3821">
                  <c:v>430996292.84193701</c:v>
                </c:pt>
                <c:pt idx="3822">
                  <c:v>430999779.77354008</c:v>
                </c:pt>
                <c:pt idx="3823">
                  <c:v>430932629.23099279</c:v>
                </c:pt>
                <c:pt idx="3824">
                  <c:v>431007251.67273974</c:v>
                </c:pt>
                <c:pt idx="3825">
                  <c:v>431082871.82736051</c:v>
                </c:pt>
                <c:pt idx="3826">
                  <c:v>431087687.70965654</c:v>
                </c:pt>
                <c:pt idx="3827">
                  <c:v>431091507.16341072</c:v>
                </c:pt>
                <c:pt idx="3828">
                  <c:v>431094828.39942807</c:v>
                </c:pt>
                <c:pt idx="3829">
                  <c:v>431098149.60929185</c:v>
                </c:pt>
                <c:pt idx="3830">
                  <c:v>431030994.82916451</c:v>
                </c:pt>
                <c:pt idx="3831">
                  <c:v>431035311.62306881</c:v>
                </c:pt>
                <c:pt idx="3832">
                  <c:v>431040624.5395177</c:v>
                </c:pt>
                <c:pt idx="3833">
                  <c:v>431045771.36349452</c:v>
                </c:pt>
                <c:pt idx="3834">
                  <c:v>431120899.19370705</c:v>
                </c:pt>
                <c:pt idx="3835">
                  <c:v>431125382.54369688</c:v>
                </c:pt>
                <c:pt idx="3836">
                  <c:v>431130862.12896287</c:v>
                </c:pt>
                <c:pt idx="3837">
                  <c:v>431137005.82172316</c:v>
                </c:pt>
                <c:pt idx="3838">
                  <c:v>431143149.42498887</c:v>
                </c:pt>
                <c:pt idx="3839">
                  <c:v>431148628.77942657</c:v>
                </c:pt>
                <c:pt idx="3840">
                  <c:v>431223596.24070847</c:v>
                </c:pt>
                <c:pt idx="3841">
                  <c:v>431227581.79013044</c:v>
                </c:pt>
                <c:pt idx="3842">
                  <c:v>431161413.66294849</c:v>
                </c:pt>
                <c:pt idx="3843">
                  <c:v>431165564.51581651</c:v>
                </c:pt>
                <c:pt idx="3844">
                  <c:v>431169383.26437378</c:v>
                </c:pt>
                <c:pt idx="3845">
                  <c:v>431103046.29415435</c:v>
                </c:pt>
                <c:pt idx="3846">
                  <c:v>431107694.35303783</c:v>
                </c:pt>
                <c:pt idx="3847">
                  <c:v>431112840.35846937</c:v>
                </c:pt>
                <c:pt idx="3848">
                  <c:v>431117156.3146022</c:v>
                </c:pt>
                <c:pt idx="3849">
                  <c:v>431120808.24298149</c:v>
                </c:pt>
                <c:pt idx="3850">
                  <c:v>431194785.3639074</c:v>
                </c:pt>
                <c:pt idx="3851">
                  <c:v>431199599.96846801</c:v>
                </c:pt>
                <c:pt idx="3852">
                  <c:v>431205410.62491542</c:v>
                </c:pt>
                <c:pt idx="3853">
                  <c:v>431210889.17052788</c:v>
                </c:pt>
                <c:pt idx="3854">
                  <c:v>431214707.50871837</c:v>
                </c:pt>
                <c:pt idx="3855">
                  <c:v>431217695.74927574</c:v>
                </c:pt>
                <c:pt idx="3856">
                  <c:v>431151350.4056161</c:v>
                </c:pt>
                <c:pt idx="3857">
                  <c:v>431156661.86026746</c:v>
                </c:pt>
                <c:pt idx="3858">
                  <c:v>431091973.72623593</c:v>
                </c:pt>
                <c:pt idx="3859">
                  <c:v>431097616.07304889</c:v>
                </c:pt>
                <c:pt idx="3860">
                  <c:v>431032261.27498299</c:v>
                </c:pt>
                <c:pt idx="3861">
                  <c:v>431036409.28216577</c:v>
                </c:pt>
                <c:pt idx="3862">
                  <c:v>430969558.99431545</c:v>
                </c:pt>
                <c:pt idx="3863">
                  <c:v>430973374.46767324</c:v>
                </c:pt>
                <c:pt idx="3864">
                  <c:v>430977355.79435259</c:v>
                </c:pt>
                <c:pt idx="3865">
                  <c:v>430982000.62794602</c:v>
                </c:pt>
                <c:pt idx="3866">
                  <c:v>430986811.29449153</c:v>
                </c:pt>
                <c:pt idx="3867">
                  <c:v>431061794.19688749</c:v>
                </c:pt>
                <c:pt idx="3868">
                  <c:v>431065610.09765255</c:v>
                </c:pt>
                <c:pt idx="3869">
                  <c:v>431069591.87031925</c:v>
                </c:pt>
                <c:pt idx="3870">
                  <c:v>431074071.3196134</c:v>
                </c:pt>
                <c:pt idx="3871">
                  <c:v>431008375.67668146</c:v>
                </c:pt>
                <c:pt idx="3872">
                  <c:v>431012854.29461414</c:v>
                </c:pt>
                <c:pt idx="3873">
                  <c:v>431016669.37605745</c:v>
                </c:pt>
                <c:pt idx="3874">
                  <c:v>431020152.68112952</c:v>
                </c:pt>
                <c:pt idx="3875">
                  <c:v>431023470.08776742</c:v>
                </c:pt>
                <c:pt idx="3876">
                  <c:v>431027285.07312173</c:v>
                </c:pt>
                <c:pt idx="3877">
                  <c:v>431032095.22282803</c:v>
                </c:pt>
                <c:pt idx="3878">
                  <c:v>430966891.31181151</c:v>
                </c:pt>
                <c:pt idx="3879">
                  <c:v>430971534.72399276</c:v>
                </c:pt>
                <c:pt idx="3880">
                  <c:v>431046359.48193926</c:v>
                </c:pt>
                <c:pt idx="3881">
                  <c:v>431121019.72051257</c:v>
                </c:pt>
                <c:pt idx="3882">
                  <c:v>431054984.14860725</c:v>
                </c:pt>
                <c:pt idx="3883">
                  <c:v>431059462.27130699</c:v>
                </c:pt>
                <c:pt idx="3884">
                  <c:v>431063940.34642851</c:v>
                </c:pt>
                <c:pt idx="3885">
                  <c:v>431068584.2259298</c:v>
                </c:pt>
                <c:pt idx="3886">
                  <c:v>431143413.7588712</c:v>
                </c:pt>
                <c:pt idx="3887">
                  <c:v>431147394.79670244</c:v>
                </c:pt>
                <c:pt idx="3888">
                  <c:v>431151375.79693717</c:v>
                </c:pt>
                <c:pt idx="3889">
                  <c:v>431154859.1413036</c:v>
                </c:pt>
                <c:pt idx="3890">
                  <c:v>431159171.81349653</c:v>
                </c:pt>
                <c:pt idx="3891">
                  <c:v>431164645.52620274</c:v>
                </c:pt>
                <c:pt idx="3892">
                  <c:v>431240806.83462685</c:v>
                </c:pt>
                <c:pt idx="3893">
                  <c:v>431246778.97327316</c:v>
                </c:pt>
                <c:pt idx="3894">
                  <c:v>431323440.69687206</c:v>
                </c:pt>
                <c:pt idx="3895">
                  <c:v>431329081.81260645</c:v>
                </c:pt>
                <c:pt idx="3896">
                  <c:v>431334391.02906793</c:v>
                </c:pt>
                <c:pt idx="3897">
                  <c:v>431339866.08853281</c:v>
                </c:pt>
                <c:pt idx="3898">
                  <c:v>431415536.5684002</c:v>
                </c:pt>
                <c:pt idx="3899">
                  <c:v>431420680.51952291</c:v>
                </c:pt>
                <c:pt idx="3900">
                  <c:v>431425492.54603344</c:v>
                </c:pt>
                <c:pt idx="3901">
                  <c:v>431499838.50024724</c:v>
                </c:pt>
                <c:pt idx="3902">
                  <c:v>431503323.57500744</c:v>
                </c:pt>
                <c:pt idx="3903">
                  <c:v>431577339.31868941</c:v>
                </c:pt>
                <c:pt idx="3904">
                  <c:v>431581488.82352853</c:v>
                </c:pt>
                <c:pt idx="3905">
                  <c:v>431656502.35114157</c:v>
                </c:pt>
                <c:pt idx="3906">
                  <c:v>431732015.38590014</c:v>
                </c:pt>
                <c:pt idx="3907">
                  <c:v>431737826.39255464</c:v>
                </c:pt>
                <c:pt idx="3908">
                  <c:v>431743969.36973125</c:v>
                </c:pt>
                <c:pt idx="3909">
                  <c:v>431749614.18884325</c:v>
                </c:pt>
                <c:pt idx="3910">
                  <c:v>431754926.8908025</c:v>
                </c:pt>
                <c:pt idx="3911">
                  <c:v>431759741.46918553</c:v>
                </c:pt>
                <c:pt idx="3912">
                  <c:v>431693685.77435637</c:v>
                </c:pt>
                <c:pt idx="3913">
                  <c:v>431697669.51822346</c:v>
                </c:pt>
                <c:pt idx="3914">
                  <c:v>431630947.77877146</c:v>
                </c:pt>
                <c:pt idx="3915">
                  <c:v>431564722.55076683</c:v>
                </c:pt>
                <c:pt idx="3916">
                  <c:v>431569036.7373367</c:v>
                </c:pt>
                <c:pt idx="3917">
                  <c:v>431572853.09636879</c:v>
                </c:pt>
                <c:pt idx="3918">
                  <c:v>431576337.5679391</c:v>
                </c:pt>
                <c:pt idx="3919">
                  <c:v>431580319.78591698</c:v>
                </c:pt>
                <c:pt idx="3920">
                  <c:v>431584799.73620623</c:v>
                </c:pt>
                <c:pt idx="3921">
                  <c:v>431589279.63891697</c:v>
                </c:pt>
                <c:pt idx="3922">
                  <c:v>431523048.69143879</c:v>
                </c:pt>
                <c:pt idx="3923">
                  <c:v>431597575.62941396</c:v>
                </c:pt>
                <c:pt idx="3924">
                  <c:v>431601723.56347907</c:v>
                </c:pt>
                <c:pt idx="3925">
                  <c:v>431676750.23043919</c:v>
                </c:pt>
                <c:pt idx="3926">
                  <c:v>431681728.45818681</c:v>
                </c:pt>
                <c:pt idx="3927">
                  <c:v>431615992.14517951</c:v>
                </c:pt>
                <c:pt idx="3928">
                  <c:v>431550420.08631074</c:v>
                </c:pt>
                <c:pt idx="3929">
                  <c:v>431485841.45715988</c:v>
                </c:pt>
                <c:pt idx="3930">
                  <c:v>431491480.40079296</c:v>
                </c:pt>
                <c:pt idx="3931">
                  <c:v>431425737.98623258</c:v>
                </c:pt>
                <c:pt idx="3932">
                  <c:v>431430215.13393378</c:v>
                </c:pt>
                <c:pt idx="3933">
                  <c:v>431505079.89579719</c:v>
                </c:pt>
                <c:pt idx="3934">
                  <c:v>431508894.30953735</c:v>
                </c:pt>
                <c:pt idx="3935">
                  <c:v>431583595.15325785</c:v>
                </c:pt>
                <c:pt idx="3936">
                  <c:v>431588405.32134676</c:v>
                </c:pt>
                <c:pt idx="3937">
                  <c:v>431663937.68036157</c:v>
                </c:pt>
                <c:pt idx="3938">
                  <c:v>431668914.41333514</c:v>
                </c:pt>
                <c:pt idx="3939">
                  <c:v>431673559.31113589</c:v>
                </c:pt>
                <c:pt idx="3940">
                  <c:v>431678038.27128965</c:v>
                </c:pt>
                <c:pt idx="3941">
                  <c:v>431682351.29908246</c:v>
                </c:pt>
                <c:pt idx="3942">
                  <c:v>431616104.18727344</c:v>
                </c:pt>
                <c:pt idx="3943">
                  <c:v>431620582.27620691</c:v>
                </c:pt>
                <c:pt idx="3944">
                  <c:v>431625392.02247179</c:v>
                </c:pt>
                <c:pt idx="3945">
                  <c:v>431630201.71388578</c:v>
                </c:pt>
                <c:pt idx="3946">
                  <c:v>431634845.50182658</c:v>
                </c:pt>
                <c:pt idx="3947">
                  <c:v>431639489.23863649</c:v>
                </c:pt>
                <c:pt idx="3948">
                  <c:v>431643967.07928014</c:v>
                </c:pt>
                <c:pt idx="3949">
                  <c:v>431577547.85733885</c:v>
                </c:pt>
                <c:pt idx="3950">
                  <c:v>431581693.24514055</c:v>
                </c:pt>
                <c:pt idx="3951">
                  <c:v>431586004.40522546</c:v>
                </c:pt>
                <c:pt idx="3952">
                  <c:v>431590978.76593971</c:v>
                </c:pt>
                <c:pt idx="3953">
                  <c:v>431596616.30381352</c:v>
                </c:pt>
                <c:pt idx="3954">
                  <c:v>431601756.34618825</c:v>
                </c:pt>
                <c:pt idx="3955">
                  <c:v>431606067.30116022</c:v>
                </c:pt>
                <c:pt idx="3956">
                  <c:v>431610378.21206093</c:v>
                </c:pt>
                <c:pt idx="3957">
                  <c:v>431544780.77573144</c:v>
                </c:pt>
                <c:pt idx="3958">
                  <c:v>431550251.29387909</c:v>
                </c:pt>
                <c:pt idx="3959">
                  <c:v>431484816.95630074</c:v>
                </c:pt>
                <c:pt idx="3960">
                  <c:v>431489457.73678339</c:v>
                </c:pt>
                <c:pt idx="3961">
                  <c:v>431423357.99124068</c:v>
                </c:pt>
                <c:pt idx="3962">
                  <c:v>431357919.4678905</c:v>
                </c:pt>
                <c:pt idx="3963">
                  <c:v>431363386.9797557</c:v>
                </c:pt>
                <c:pt idx="3964">
                  <c:v>431297780.09992743</c:v>
                </c:pt>
                <c:pt idx="3965">
                  <c:v>431231674.66581821</c:v>
                </c:pt>
                <c:pt idx="3966">
                  <c:v>431235815.22487617</c:v>
                </c:pt>
                <c:pt idx="3967">
                  <c:v>431169541.96519446</c:v>
                </c:pt>
                <c:pt idx="3968">
                  <c:v>431103267.25197279</c:v>
                </c:pt>
                <c:pt idx="3969">
                  <c:v>431107903.01706862</c:v>
                </c:pt>
                <c:pt idx="3970">
                  <c:v>431112538.73113453</c:v>
                </c:pt>
                <c:pt idx="3971">
                  <c:v>431116843.27707672</c:v>
                </c:pt>
                <c:pt idx="3972">
                  <c:v>431191730.80910897</c:v>
                </c:pt>
                <c:pt idx="3973">
                  <c:v>431196201.55408126</c:v>
                </c:pt>
                <c:pt idx="3974">
                  <c:v>431201168.99283975</c:v>
                </c:pt>
                <c:pt idx="3975">
                  <c:v>431205639.63763463</c:v>
                </c:pt>
                <c:pt idx="3976">
                  <c:v>431209944.65814501</c:v>
                </c:pt>
                <c:pt idx="3977">
                  <c:v>431214580.78487104</c:v>
                </c:pt>
                <c:pt idx="3978">
                  <c:v>431220044.72585917</c:v>
                </c:pt>
                <c:pt idx="3979">
                  <c:v>431225508.59596819</c:v>
                </c:pt>
                <c:pt idx="3980">
                  <c:v>431230641.25787038</c:v>
                </c:pt>
                <c:pt idx="3981">
                  <c:v>431235277.15679771</c:v>
                </c:pt>
                <c:pt idx="3982">
                  <c:v>431240244.13474172</c:v>
                </c:pt>
                <c:pt idx="3983">
                  <c:v>431245873.30560446</c:v>
                </c:pt>
                <c:pt idx="3984">
                  <c:v>431321764.04011881</c:v>
                </c:pt>
                <c:pt idx="3985">
                  <c:v>431396828.37774521</c:v>
                </c:pt>
                <c:pt idx="3986">
                  <c:v>431471728.49287939</c:v>
                </c:pt>
                <c:pt idx="3987">
                  <c:v>431476531.98237145</c:v>
                </c:pt>
                <c:pt idx="3988">
                  <c:v>431552593.83216584</c:v>
                </c:pt>
                <c:pt idx="3989">
                  <c:v>431559054.584117</c:v>
                </c:pt>
                <c:pt idx="3990">
                  <c:v>431565515.23703349</c:v>
                </c:pt>
                <c:pt idx="3991">
                  <c:v>431570816.2116164</c:v>
                </c:pt>
                <c:pt idx="3992">
                  <c:v>431574791.89880085</c:v>
                </c:pt>
                <c:pt idx="3993">
                  <c:v>431578436.24577612</c:v>
                </c:pt>
                <c:pt idx="3994">
                  <c:v>431582246.21119463</c:v>
                </c:pt>
                <c:pt idx="3995">
                  <c:v>431587050.03154671</c:v>
                </c:pt>
                <c:pt idx="3996">
                  <c:v>431521085.87906498</c:v>
                </c:pt>
                <c:pt idx="3997">
                  <c:v>431525723.18872625</c:v>
                </c:pt>
                <c:pt idx="3998">
                  <c:v>431530691.67816383</c:v>
                </c:pt>
                <c:pt idx="3999">
                  <c:v>431535991.33566344</c:v>
                </c:pt>
                <c:pt idx="4000">
                  <c:v>431541953.3706857</c:v>
                </c:pt>
                <c:pt idx="4001">
                  <c:v>431618356.34719968</c:v>
                </c:pt>
                <c:pt idx="4002">
                  <c:v>431694098.49796003</c:v>
                </c:pt>
                <c:pt idx="4003">
                  <c:v>431698405.65695375</c:v>
                </c:pt>
                <c:pt idx="4004">
                  <c:v>431702878.42932945</c:v>
                </c:pt>
                <c:pt idx="4005">
                  <c:v>431637238.3974756</c:v>
                </c:pt>
                <c:pt idx="4006">
                  <c:v>431712817.75358951</c:v>
                </c:pt>
                <c:pt idx="4007">
                  <c:v>431717290.37304997</c:v>
                </c:pt>
                <c:pt idx="4008">
                  <c:v>431721100.34479058</c:v>
                </c:pt>
                <c:pt idx="4009">
                  <c:v>431725572.87637359</c:v>
                </c:pt>
                <c:pt idx="4010">
                  <c:v>431731039.23942304</c:v>
                </c:pt>
                <c:pt idx="4011">
                  <c:v>431736836.81974477</c:v>
                </c:pt>
                <c:pt idx="4012">
                  <c:v>431672018.90745705</c:v>
                </c:pt>
                <c:pt idx="4013">
                  <c:v>431677318.54270416</c:v>
                </c:pt>
                <c:pt idx="4014">
                  <c:v>431681955.6688832</c:v>
                </c:pt>
                <c:pt idx="4015">
                  <c:v>431686261.52608114</c:v>
                </c:pt>
                <c:pt idx="4016">
                  <c:v>431690898.55387002</c:v>
                </c:pt>
                <c:pt idx="4017">
                  <c:v>431695866.74131745</c:v>
                </c:pt>
                <c:pt idx="4018">
                  <c:v>431701000.47349066</c:v>
                </c:pt>
                <c:pt idx="4019">
                  <c:v>431706299.74433935</c:v>
                </c:pt>
                <c:pt idx="4020">
                  <c:v>431711433.34943718</c:v>
                </c:pt>
                <c:pt idx="4021">
                  <c:v>431787189.59230119</c:v>
                </c:pt>
                <c:pt idx="4022">
                  <c:v>431791661.42274636</c:v>
                </c:pt>
                <c:pt idx="4023">
                  <c:v>431866260.42515415</c:v>
                </c:pt>
                <c:pt idx="4024">
                  <c:v>431871064.18974221</c:v>
                </c:pt>
                <c:pt idx="4025">
                  <c:v>431876696.11990345</c:v>
                </c:pt>
                <c:pt idx="4026">
                  <c:v>431811866.88000107</c:v>
                </c:pt>
                <c:pt idx="4027">
                  <c:v>431817000.89925849</c:v>
                </c:pt>
                <c:pt idx="4028">
                  <c:v>431751175.27312851</c:v>
                </c:pt>
                <c:pt idx="4029">
                  <c:v>431755480.42323214</c:v>
                </c:pt>
                <c:pt idx="4030">
                  <c:v>431759619.94917011</c:v>
                </c:pt>
                <c:pt idx="4031">
                  <c:v>431764587.32662976</c:v>
                </c:pt>
                <c:pt idx="4032">
                  <c:v>431769885.79805923</c:v>
                </c:pt>
                <c:pt idx="4033">
                  <c:v>431774853.05453151</c:v>
                </c:pt>
                <c:pt idx="4034">
                  <c:v>431709849.38511235</c:v>
                </c:pt>
                <c:pt idx="4035">
                  <c:v>431645505.86078876</c:v>
                </c:pt>
                <c:pt idx="4036">
                  <c:v>431651464.37259966</c:v>
                </c:pt>
                <c:pt idx="4037">
                  <c:v>431656429.73474079</c:v>
                </c:pt>
                <c:pt idx="4038">
                  <c:v>431661064.01994574</c:v>
                </c:pt>
                <c:pt idx="4039">
                  <c:v>431736997.88130105</c:v>
                </c:pt>
                <c:pt idx="4040">
                  <c:v>431742626.00919378</c:v>
                </c:pt>
                <c:pt idx="4041">
                  <c:v>431818893.50139415</c:v>
                </c:pt>
                <c:pt idx="4042">
                  <c:v>431824522.39976531</c:v>
                </c:pt>
                <c:pt idx="4043">
                  <c:v>431829985.67041224</c:v>
                </c:pt>
                <c:pt idx="4044">
                  <c:v>431835117.76923913</c:v>
                </c:pt>
                <c:pt idx="4045">
                  <c:v>431840084.25699234</c:v>
                </c:pt>
                <c:pt idx="4046">
                  <c:v>431845050.68622339</c:v>
                </c:pt>
                <c:pt idx="4047">
                  <c:v>431850182.6016162</c:v>
                </c:pt>
                <c:pt idx="4048">
                  <c:v>431853990.11136794</c:v>
                </c:pt>
                <c:pt idx="4049">
                  <c:v>431857300.96145403</c:v>
                </c:pt>
                <c:pt idx="4050">
                  <c:v>431790958.60121208</c:v>
                </c:pt>
                <c:pt idx="4051">
                  <c:v>431725111.24151284</c:v>
                </c:pt>
                <c:pt idx="4052">
                  <c:v>431729910.2536248</c:v>
                </c:pt>
                <c:pt idx="4053">
                  <c:v>431734212.7697373</c:v>
                </c:pt>
                <c:pt idx="4054">
                  <c:v>431809164.64712673</c:v>
                </c:pt>
                <c:pt idx="4055">
                  <c:v>431813798.78777277</c:v>
                </c:pt>
                <c:pt idx="4056">
                  <c:v>431747947.43103164</c:v>
                </c:pt>
                <c:pt idx="4057">
                  <c:v>431753077.12945086</c:v>
                </c:pt>
                <c:pt idx="4058">
                  <c:v>431758041.29426444</c:v>
                </c:pt>
                <c:pt idx="4059">
                  <c:v>431691524.77622074</c:v>
                </c:pt>
                <c:pt idx="4060">
                  <c:v>431695164.49513936</c:v>
                </c:pt>
                <c:pt idx="4061">
                  <c:v>431699631.37992454</c:v>
                </c:pt>
                <c:pt idx="4062">
                  <c:v>431704759.96700972</c:v>
                </c:pt>
                <c:pt idx="4063">
                  <c:v>431640059.24893153</c:v>
                </c:pt>
                <c:pt idx="4064">
                  <c:v>431645683.07900411</c:v>
                </c:pt>
                <c:pt idx="4065">
                  <c:v>431651141.43050224</c:v>
                </c:pt>
                <c:pt idx="4066">
                  <c:v>431585775.21110046</c:v>
                </c:pt>
                <c:pt idx="4067">
                  <c:v>431590901.7852298</c:v>
                </c:pt>
                <c:pt idx="4068">
                  <c:v>431596359.03750223</c:v>
                </c:pt>
                <c:pt idx="4069">
                  <c:v>431601650.85095745</c:v>
                </c:pt>
                <c:pt idx="4070">
                  <c:v>431606777.23183244</c:v>
                </c:pt>
                <c:pt idx="4071">
                  <c:v>431612068.9143784</c:v>
                </c:pt>
                <c:pt idx="4072">
                  <c:v>431616368.35748821</c:v>
                </c:pt>
                <c:pt idx="4073">
                  <c:v>431620171.67441922</c:v>
                </c:pt>
                <c:pt idx="4074">
                  <c:v>431694640.30981123</c:v>
                </c:pt>
                <c:pt idx="4075">
                  <c:v>431699767.25819182</c:v>
                </c:pt>
                <c:pt idx="4076">
                  <c:v>431705390.29111063</c:v>
                </c:pt>
                <c:pt idx="4077">
                  <c:v>431710682.48881447</c:v>
                </c:pt>
                <c:pt idx="4078">
                  <c:v>431785320.22196978</c:v>
                </c:pt>
                <c:pt idx="4079">
                  <c:v>431788628.32202464</c:v>
                </c:pt>
                <c:pt idx="4080">
                  <c:v>431792267.20208049</c:v>
                </c:pt>
                <c:pt idx="4081">
                  <c:v>431725897.18683046</c:v>
                </c:pt>
                <c:pt idx="4082">
                  <c:v>431730693.0103268</c:v>
                </c:pt>
                <c:pt idx="4083">
                  <c:v>431735488.77921766</c:v>
                </c:pt>
                <c:pt idx="4084">
                  <c:v>431740284.49350566</c:v>
                </c:pt>
                <c:pt idx="4085">
                  <c:v>431745245.5197922</c:v>
                </c:pt>
                <c:pt idx="4086">
                  <c:v>431750206.48764694</c:v>
                </c:pt>
                <c:pt idx="4087">
                  <c:v>431826173.4370904</c:v>
                </c:pt>
                <c:pt idx="4088">
                  <c:v>431759962.88730836</c:v>
                </c:pt>
                <c:pt idx="4089">
                  <c:v>431764262.24593079</c:v>
                </c:pt>
                <c:pt idx="4090">
                  <c:v>431768892.27536905</c:v>
                </c:pt>
                <c:pt idx="4091">
                  <c:v>431774183.67526418</c:v>
                </c:pt>
                <c:pt idx="4092">
                  <c:v>431779805.71481776</c:v>
                </c:pt>
                <c:pt idx="4093">
                  <c:v>431784600.92455018</c:v>
                </c:pt>
                <c:pt idx="4094">
                  <c:v>431718384.57156587</c:v>
                </c:pt>
                <c:pt idx="4095">
                  <c:v>431723013.57050794</c:v>
                </c:pt>
                <c:pt idx="4096">
                  <c:v>431727973.15577</c:v>
                </c:pt>
                <c:pt idx="4097">
                  <c:v>431732602.04931796</c:v>
                </c:pt>
                <c:pt idx="4098">
                  <c:v>431807418.76083446</c:v>
                </c:pt>
                <c:pt idx="4099">
                  <c:v>431811882.97552747</c:v>
                </c:pt>
                <c:pt idx="4100">
                  <c:v>431816181.8042168</c:v>
                </c:pt>
                <c:pt idx="4101">
                  <c:v>431820149.91483474</c:v>
                </c:pt>
                <c:pt idx="4102">
                  <c:v>431824448.65915257</c:v>
                </c:pt>
                <c:pt idx="4103">
                  <c:v>431829739.36116207</c:v>
                </c:pt>
                <c:pt idx="4104">
                  <c:v>431764176.35881889</c:v>
                </c:pt>
                <c:pt idx="4105">
                  <c:v>431767978.34110922</c:v>
                </c:pt>
                <c:pt idx="4106">
                  <c:v>431771119.0831992</c:v>
                </c:pt>
                <c:pt idx="4107">
                  <c:v>431704892.02881521</c:v>
                </c:pt>
                <c:pt idx="4108">
                  <c:v>431710015.45395416</c:v>
                </c:pt>
                <c:pt idx="4109">
                  <c:v>431714973.5479582</c:v>
                </c:pt>
                <c:pt idx="4110">
                  <c:v>431790128.33803779</c:v>
                </c:pt>
                <c:pt idx="4111">
                  <c:v>431864292.62431186</c:v>
                </c:pt>
                <c:pt idx="4112">
                  <c:v>431867433.6894995</c:v>
                </c:pt>
                <c:pt idx="4113">
                  <c:v>431941930.26050055</c:v>
                </c:pt>
                <c:pt idx="4114">
                  <c:v>431946394.52951282</c:v>
                </c:pt>
                <c:pt idx="4115">
                  <c:v>431952346.81460559</c:v>
                </c:pt>
                <c:pt idx="4116">
                  <c:v>431887767.3869704</c:v>
                </c:pt>
                <c:pt idx="4117">
                  <c:v>431893057.29369879</c:v>
                </c:pt>
                <c:pt idx="4118">
                  <c:v>431898016.52091879</c:v>
                </c:pt>
                <c:pt idx="4119">
                  <c:v>431902645.08031112</c:v>
                </c:pt>
                <c:pt idx="4120">
                  <c:v>431977643.08802712</c:v>
                </c:pt>
                <c:pt idx="4121">
                  <c:v>431910910.23843294</c:v>
                </c:pt>
                <c:pt idx="4122">
                  <c:v>431914877.45672393</c:v>
                </c:pt>
                <c:pt idx="4123">
                  <c:v>431848307.85551685</c:v>
                </c:pt>
                <c:pt idx="4124">
                  <c:v>431852935.42659515</c:v>
                </c:pt>
                <c:pt idx="4125">
                  <c:v>431858554.55168694</c:v>
                </c:pt>
                <c:pt idx="4126">
                  <c:v>431864504.13182926</c:v>
                </c:pt>
                <c:pt idx="4127">
                  <c:v>431799417.45045167</c:v>
                </c:pt>
                <c:pt idx="4128">
                  <c:v>431732511.5796603</c:v>
                </c:pt>
                <c:pt idx="4129">
                  <c:v>431735650.50357962</c:v>
                </c:pt>
                <c:pt idx="4130">
                  <c:v>431809827.16998237</c:v>
                </c:pt>
                <c:pt idx="4131">
                  <c:v>431743084.70371854</c:v>
                </c:pt>
                <c:pt idx="4132">
                  <c:v>431747214.75818259</c:v>
                </c:pt>
                <c:pt idx="4133">
                  <c:v>431751509.97184473</c:v>
                </c:pt>
                <c:pt idx="4134">
                  <c:v>431755970.33965045</c:v>
                </c:pt>
                <c:pt idx="4135">
                  <c:v>431760430.66019982</c:v>
                </c:pt>
                <c:pt idx="4136">
                  <c:v>431765386.51649815</c:v>
                </c:pt>
                <c:pt idx="4137">
                  <c:v>431770672.69891429</c:v>
                </c:pt>
                <c:pt idx="4138">
                  <c:v>431775463.24439651</c:v>
                </c:pt>
                <c:pt idx="4139">
                  <c:v>431779923.35842961</c:v>
                </c:pt>
                <c:pt idx="4140">
                  <c:v>431784218.23839515</c:v>
                </c:pt>
                <c:pt idx="4141">
                  <c:v>431788843.44474286</c:v>
                </c:pt>
                <c:pt idx="4142">
                  <c:v>431793468.60027683</c:v>
                </c:pt>
                <c:pt idx="4143">
                  <c:v>431868645.51152825</c:v>
                </c:pt>
                <c:pt idx="4144">
                  <c:v>431943328.13458872</c:v>
                </c:pt>
                <c:pt idx="4145">
                  <c:v>431946963.26728719</c:v>
                </c:pt>
                <c:pt idx="4146">
                  <c:v>431879879.54110885</c:v>
                </c:pt>
                <c:pt idx="4147">
                  <c:v>431883679.21857542</c:v>
                </c:pt>
                <c:pt idx="4148">
                  <c:v>431958694.61787355</c:v>
                </c:pt>
                <c:pt idx="4149">
                  <c:v>431963486.20228279</c:v>
                </c:pt>
                <c:pt idx="4150">
                  <c:v>431968773.40456992</c:v>
                </c:pt>
                <c:pt idx="4151">
                  <c:v>431973564.8743065</c:v>
                </c:pt>
                <c:pt idx="4152">
                  <c:v>431978025.84884959</c:v>
                </c:pt>
                <c:pt idx="4153">
                  <c:v>432052715.08699614</c:v>
                </c:pt>
                <c:pt idx="4154">
                  <c:v>432055854.74736059</c:v>
                </c:pt>
                <c:pt idx="4155">
                  <c:v>432129884.64976162</c:v>
                </c:pt>
                <c:pt idx="4156">
                  <c:v>432134016.38997579</c:v>
                </c:pt>
                <c:pt idx="4157">
                  <c:v>432208874.46415055</c:v>
                </c:pt>
                <c:pt idx="4158">
                  <c:v>432212841.50689566</c:v>
                </c:pt>
                <c:pt idx="4159">
                  <c:v>432216808.51228946</c:v>
                </c:pt>
                <c:pt idx="4160">
                  <c:v>432220610.19074476</c:v>
                </c:pt>
                <c:pt idx="4161">
                  <c:v>432154013.43992615</c:v>
                </c:pt>
                <c:pt idx="4162">
                  <c:v>432088571.92061549</c:v>
                </c:pt>
                <c:pt idx="4163">
                  <c:v>432094189.76541901</c:v>
                </c:pt>
                <c:pt idx="4164">
                  <c:v>432098816.16958421</c:v>
                </c:pt>
                <c:pt idx="4165">
                  <c:v>432173844.28754985</c:v>
                </c:pt>
                <c:pt idx="4166">
                  <c:v>432178306.09961724</c:v>
                </c:pt>
                <c:pt idx="4167">
                  <c:v>432182602.61472332</c:v>
                </c:pt>
                <c:pt idx="4168">
                  <c:v>432186238.09327906</c:v>
                </c:pt>
                <c:pt idx="4169">
                  <c:v>432189543.04656029</c:v>
                </c:pt>
                <c:pt idx="4170">
                  <c:v>432192517.48234373</c:v>
                </c:pt>
                <c:pt idx="4171">
                  <c:v>432195822.3863622</c:v>
                </c:pt>
                <c:pt idx="4172">
                  <c:v>432198962.02116448</c:v>
                </c:pt>
                <c:pt idx="4173">
                  <c:v>432202101.63256764</c:v>
                </c:pt>
                <c:pt idx="4174">
                  <c:v>432135660.36032671</c:v>
                </c:pt>
                <c:pt idx="4175">
                  <c:v>432070208.74459851</c:v>
                </c:pt>
                <c:pt idx="4176">
                  <c:v>432004755.33171314</c:v>
                </c:pt>
                <c:pt idx="4177">
                  <c:v>432009544.80312008</c:v>
                </c:pt>
                <c:pt idx="4178">
                  <c:v>431871861.94721526</c:v>
                </c:pt>
                <c:pt idx="4179">
                  <c:v>431804587.73440349</c:v>
                </c:pt>
                <c:pt idx="4180">
                  <c:v>431807889.10682613</c:v>
                </c:pt>
                <c:pt idx="4181">
                  <c:v>431811190.4533512</c:v>
                </c:pt>
                <c:pt idx="4182">
                  <c:v>431814326.70856351</c:v>
                </c:pt>
                <c:pt idx="4183">
                  <c:v>431746554.54425967</c:v>
                </c:pt>
                <c:pt idx="4184">
                  <c:v>431749690.24016351</c:v>
                </c:pt>
                <c:pt idx="4185">
                  <c:v>431752825.9127</c:v>
                </c:pt>
                <c:pt idx="4186">
                  <c:v>431756951.76201695</c:v>
                </c:pt>
                <c:pt idx="4187">
                  <c:v>431762067.75898749</c:v>
                </c:pt>
                <c:pt idx="4188">
                  <c:v>431696271.97955698</c:v>
                </c:pt>
                <c:pt idx="4189">
                  <c:v>431700397.01370227</c:v>
                </c:pt>
                <c:pt idx="4190">
                  <c:v>431774939.9923529</c:v>
                </c:pt>
                <c:pt idx="4191">
                  <c:v>431778735.57573575</c:v>
                </c:pt>
                <c:pt idx="4192">
                  <c:v>431782696.14798081</c:v>
                </c:pt>
                <c:pt idx="4193">
                  <c:v>431786656.68294787</c:v>
                </c:pt>
                <c:pt idx="4194">
                  <c:v>431791442.27963179</c:v>
                </c:pt>
                <c:pt idx="4195">
                  <c:v>431796062.80409753</c:v>
                </c:pt>
                <c:pt idx="4196">
                  <c:v>431799858.19695336</c:v>
                </c:pt>
                <c:pt idx="4197">
                  <c:v>431803158.51074094</c:v>
                </c:pt>
                <c:pt idx="4198">
                  <c:v>431806623.81235915</c:v>
                </c:pt>
                <c:pt idx="4199">
                  <c:v>431739665.31361181</c:v>
                </c:pt>
                <c:pt idx="4200">
                  <c:v>431744614.83920979</c:v>
                </c:pt>
                <c:pt idx="4201">
                  <c:v>431820319.72518146</c:v>
                </c:pt>
                <c:pt idx="4202">
                  <c:v>431824444.91277224</c:v>
                </c:pt>
                <c:pt idx="4203">
                  <c:v>431828900.06994742</c:v>
                </c:pt>
                <c:pt idx="4204">
                  <c:v>431833520.18312263</c:v>
                </c:pt>
                <c:pt idx="4205">
                  <c:v>431837315.23813844</c:v>
                </c:pt>
                <c:pt idx="4206">
                  <c:v>431910383.83675605</c:v>
                </c:pt>
                <c:pt idx="4207">
                  <c:v>431841770.25904989</c:v>
                </c:pt>
                <c:pt idx="4208">
                  <c:v>431844740.24678689</c:v>
                </c:pt>
                <c:pt idx="4209">
                  <c:v>431848535.20061225</c:v>
                </c:pt>
                <c:pt idx="4210">
                  <c:v>431782229.33096749</c:v>
                </c:pt>
                <c:pt idx="4211">
                  <c:v>431716746.65188527</c:v>
                </c:pt>
                <c:pt idx="4212">
                  <c:v>431722519.48993063</c:v>
                </c:pt>
                <c:pt idx="4213">
                  <c:v>431798725.85418481</c:v>
                </c:pt>
                <c:pt idx="4214">
                  <c:v>431803014.84427196</c:v>
                </c:pt>
                <c:pt idx="4215">
                  <c:v>431736538.90964699</c:v>
                </c:pt>
                <c:pt idx="4216">
                  <c:v>431740827.10941982</c:v>
                </c:pt>
                <c:pt idx="4217">
                  <c:v>431744785.40887147</c:v>
                </c:pt>
                <c:pt idx="4218">
                  <c:v>431748083.96329534</c:v>
                </c:pt>
                <c:pt idx="4219">
                  <c:v>431750887.71421844</c:v>
                </c:pt>
                <c:pt idx="4220">
                  <c:v>431754186.22079116</c:v>
                </c:pt>
                <c:pt idx="4221">
                  <c:v>431757319.77807748</c:v>
                </c:pt>
                <c:pt idx="4222">
                  <c:v>431689354.72076696</c:v>
                </c:pt>
                <c:pt idx="4223">
                  <c:v>431762762.21683294</c:v>
                </c:pt>
                <c:pt idx="4224">
                  <c:v>431766225.55028772</c:v>
                </c:pt>
                <c:pt idx="4225">
                  <c:v>431770018.69230694</c:v>
                </c:pt>
                <c:pt idx="4226">
                  <c:v>431773481.96601754</c:v>
                </c:pt>
                <c:pt idx="4227">
                  <c:v>431848046.60055286</c:v>
                </c:pt>
                <c:pt idx="4228">
                  <c:v>431852500.02882057</c:v>
                </c:pt>
                <c:pt idx="4229">
                  <c:v>431927066.56223673</c:v>
                </c:pt>
                <c:pt idx="4230">
                  <c:v>431929870.9826743</c:v>
                </c:pt>
                <c:pt idx="4231">
                  <c:v>431932840.34864908</c:v>
                </c:pt>
                <c:pt idx="4232">
                  <c:v>431935644.73060685</c:v>
                </c:pt>
                <c:pt idx="4233">
                  <c:v>431938284.13184714</c:v>
                </c:pt>
                <c:pt idx="4234">
                  <c:v>431941088.47752523</c:v>
                </c:pt>
                <c:pt idx="4235">
                  <c:v>432015823.37768871</c:v>
                </c:pt>
                <c:pt idx="4236">
                  <c:v>432019948.01842535</c:v>
                </c:pt>
                <c:pt idx="4237">
                  <c:v>432023742.65220016</c:v>
                </c:pt>
                <c:pt idx="4238">
                  <c:v>432098315.02654076</c:v>
                </c:pt>
                <c:pt idx="4239">
                  <c:v>432102110.21354127</c:v>
                </c:pt>
                <c:pt idx="4240">
                  <c:v>432105575.35439652</c:v>
                </c:pt>
                <c:pt idx="4241">
                  <c:v>432109370.475936</c:v>
                </c:pt>
                <c:pt idx="4242">
                  <c:v>432113165.56325918</c:v>
                </c:pt>
                <c:pt idx="4243">
                  <c:v>432117620.62210876</c:v>
                </c:pt>
                <c:pt idx="4244">
                  <c:v>432122240.6333344</c:v>
                </c:pt>
                <c:pt idx="4245">
                  <c:v>432197478.01965624</c:v>
                </c:pt>
                <c:pt idx="4246">
                  <c:v>432202263.71095234</c:v>
                </c:pt>
                <c:pt idx="4247">
                  <c:v>432206884.32679093</c:v>
                </c:pt>
                <c:pt idx="4248">
                  <c:v>432211009.83379292</c:v>
                </c:pt>
                <c:pt idx="4249">
                  <c:v>432215135.30036765</c:v>
                </c:pt>
                <c:pt idx="4250">
                  <c:v>432219095.71024615</c:v>
                </c:pt>
                <c:pt idx="4251">
                  <c:v>432222231.00831121</c:v>
                </c:pt>
                <c:pt idx="4252">
                  <c:v>432224706.22713196</c:v>
                </c:pt>
                <c:pt idx="4253">
                  <c:v>432157054.08716702</c:v>
                </c:pt>
                <c:pt idx="4254">
                  <c:v>432161178.71319187</c:v>
                </c:pt>
                <c:pt idx="4255">
                  <c:v>432164973.33343911</c:v>
                </c:pt>
                <c:pt idx="4256">
                  <c:v>432168272.97541296</c:v>
                </c:pt>
                <c:pt idx="4257">
                  <c:v>432101277.67625511</c:v>
                </c:pt>
                <c:pt idx="4258">
                  <c:v>432105236.52822024</c:v>
                </c:pt>
                <c:pt idx="4259">
                  <c:v>432038404.1903668</c:v>
                </c:pt>
                <c:pt idx="4260">
                  <c:v>431971240.72955602</c:v>
                </c:pt>
                <c:pt idx="4261">
                  <c:v>431974373.71091044</c:v>
                </c:pt>
                <c:pt idx="4262">
                  <c:v>431977341.77698845</c:v>
                </c:pt>
                <c:pt idx="4263">
                  <c:v>431910176.04344481</c:v>
                </c:pt>
                <c:pt idx="4264">
                  <c:v>431984761.85057765</c:v>
                </c:pt>
                <c:pt idx="4265">
                  <c:v>431988554.2820977</c:v>
                </c:pt>
                <c:pt idx="4266">
                  <c:v>432063141.88537818</c:v>
                </c:pt>
                <c:pt idx="4267">
                  <c:v>432066769.95835876</c:v>
                </c:pt>
                <c:pt idx="4268">
                  <c:v>432069243.6265468</c:v>
                </c:pt>
                <c:pt idx="4269">
                  <c:v>432072212.00917715</c:v>
                </c:pt>
                <c:pt idx="4270">
                  <c:v>432147461.96554559</c:v>
                </c:pt>
                <c:pt idx="4271">
                  <c:v>432152245.048733</c:v>
                </c:pt>
                <c:pt idx="4272">
                  <c:v>432156533.28399605</c:v>
                </c:pt>
                <c:pt idx="4273">
                  <c:v>432089032.44855982</c:v>
                </c:pt>
                <c:pt idx="4274">
                  <c:v>432091011.27957714</c:v>
                </c:pt>
                <c:pt idx="4275">
                  <c:v>432092825.19983524</c:v>
                </c:pt>
                <c:pt idx="4276">
                  <c:v>432024333.36636305</c:v>
                </c:pt>
                <c:pt idx="4277">
                  <c:v>432027136.20757884</c:v>
                </c:pt>
                <c:pt idx="4278">
                  <c:v>432031093.12809497</c:v>
                </c:pt>
                <c:pt idx="4279">
                  <c:v>432035050.01139593</c:v>
                </c:pt>
                <c:pt idx="4280">
                  <c:v>432038677.12173003</c:v>
                </c:pt>
                <c:pt idx="4281">
                  <c:v>432042469.06728142</c:v>
                </c:pt>
                <c:pt idx="4282">
                  <c:v>432046425.84359324</c:v>
                </c:pt>
                <c:pt idx="4283">
                  <c:v>432050382.58269179</c:v>
                </c:pt>
                <c:pt idx="4284">
                  <c:v>432053844.69887841</c:v>
                </c:pt>
                <c:pt idx="4285">
                  <c:v>432056977.0651648</c:v>
                </c:pt>
                <c:pt idx="4286">
                  <c:v>432060603.98646617</c:v>
                </c:pt>
                <c:pt idx="4287">
                  <c:v>432135202.74779081</c:v>
                </c:pt>
                <c:pt idx="4288">
                  <c:v>432137840.89759707</c:v>
                </c:pt>
                <c:pt idx="4289">
                  <c:v>432140149.26510954</c:v>
                </c:pt>
                <c:pt idx="4290">
                  <c:v>432072968.25592202</c:v>
                </c:pt>
                <c:pt idx="4291">
                  <c:v>432078243.5669657</c:v>
                </c:pt>
                <c:pt idx="4292">
                  <c:v>432083848.51247358</c:v>
                </c:pt>
                <c:pt idx="4293">
                  <c:v>432088793.99061823</c:v>
                </c:pt>
                <c:pt idx="4294">
                  <c:v>432091926.09670919</c:v>
                </c:pt>
                <c:pt idx="4295">
                  <c:v>432094233.94943434</c:v>
                </c:pt>
                <c:pt idx="4296">
                  <c:v>432097366.01502681</c:v>
                </c:pt>
                <c:pt idx="4297">
                  <c:v>432030509.21013671</c:v>
                </c:pt>
                <c:pt idx="4298">
                  <c:v>432034794.41416681</c:v>
                </c:pt>
                <c:pt idx="4299">
                  <c:v>432038585.13518924</c:v>
                </c:pt>
                <c:pt idx="4300">
                  <c:v>432041881.386572</c:v>
                </c:pt>
                <c:pt idx="4301">
                  <c:v>432045177.61212522</c:v>
                </c:pt>
                <c:pt idx="4302">
                  <c:v>432048968.23958009</c:v>
                </c:pt>
                <c:pt idx="4303">
                  <c:v>432052923.64050633</c:v>
                </c:pt>
                <c:pt idx="4304">
                  <c:v>432127696.39138919</c:v>
                </c:pt>
                <c:pt idx="4305">
                  <c:v>432130828.20787907</c:v>
                </c:pt>
                <c:pt idx="4306">
                  <c:v>432133135.84721702</c:v>
                </c:pt>
                <c:pt idx="4307">
                  <c:v>432065284.02868354</c:v>
                </c:pt>
                <c:pt idx="4308">
                  <c:v>432068580.07085872</c:v>
                </c:pt>
                <c:pt idx="4309">
                  <c:v>432000397.14876664</c:v>
                </c:pt>
                <c:pt idx="4310">
                  <c:v>432002703.97029179</c:v>
                </c:pt>
                <c:pt idx="4311">
                  <c:v>432005999.40766621</c:v>
                </c:pt>
                <c:pt idx="4312">
                  <c:v>432010283.43764979</c:v>
                </c:pt>
                <c:pt idx="4313">
                  <c:v>432014402.65609878</c:v>
                </c:pt>
                <c:pt idx="4314">
                  <c:v>432017698.00181007</c:v>
                </c:pt>
                <c:pt idx="4315">
                  <c:v>432020663.79087424</c:v>
                </c:pt>
                <c:pt idx="4316">
                  <c:v>432024288.61577433</c:v>
                </c:pt>
                <c:pt idx="4317">
                  <c:v>431957418.63246012</c:v>
                </c:pt>
                <c:pt idx="4318">
                  <c:v>431961866.46740454</c:v>
                </c:pt>
                <c:pt idx="4319">
                  <c:v>431895817.90452492</c:v>
                </c:pt>
                <c:pt idx="4320">
                  <c:v>431900100.20947295</c:v>
                </c:pt>
                <c:pt idx="4321">
                  <c:v>431832402.5284819</c:v>
                </c:pt>
                <c:pt idx="4322">
                  <c:v>431835037.31962705</c:v>
                </c:pt>
                <c:pt idx="4323">
                  <c:v>431837836.76712424</c:v>
                </c:pt>
                <c:pt idx="4324">
                  <c:v>431840306.85237479</c:v>
                </c:pt>
                <c:pt idx="4325">
                  <c:v>431913111.56075877</c:v>
                </c:pt>
                <c:pt idx="4326">
                  <c:v>431915417.32784677</c:v>
                </c:pt>
                <c:pt idx="4327">
                  <c:v>431918381.86694974</c:v>
                </c:pt>
                <c:pt idx="4328">
                  <c:v>431921840.4694854</c:v>
                </c:pt>
                <c:pt idx="4329">
                  <c:v>431925793.12325984</c:v>
                </c:pt>
                <c:pt idx="4330">
                  <c:v>431930239.81433916</c:v>
                </c:pt>
                <c:pt idx="4331">
                  <c:v>431934027.69927573</c:v>
                </c:pt>
                <c:pt idx="4332">
                  <c:v>431865500.89292675</c:v>
                </c:pt>
                <c:pt idx="4333">
                  <c:v>431867806.15456945</c:v>
                </c:pt>
                <c:pt idx="4334">
                  <c:v>431801089.14977318</c:v>
                </c:pt>
                <c:pt idx="4335">
                  <c:v>431806028.09501344</c:v>
                </c:pt>
                <c:pt idx="4336">
                  <c:v>431880814.17976296</c:v>
                </c:pt>
                <c:pt idx="4337">
                  <c:v>431813271.77638549</c:v>
                </c:pt>
                <c:pt idx="4338">
                  <c:v>431816564.31755871</c:v>
                </c:pt>
                <c:pt idx="4339">
                  <c:v>431749184.84033716</c:v>
                </c:pt>
                <c:pt idx="4340">
                  <c:v>431752312.19173211</c:v>
                </c:pt>
                <c:pt idx="4341">
                  <c:v>431755439.51985365</c:v>
                </c:pt>
                <c:pt idx="4342">
                  <c:v>431759883.57767618</c:v>
                </c:pt>
                <c:pt idx="4343">
                  <c:v>431764985.95647979</c:v>
                </c:pt>
                <c:pt idx="4344">
                  <c:v>431769429.91334903</c:v>
                </c:pt>
                <c:pt idx="4345">
                  <c:v>431772721.7029537</c:v>
                </c:pt>
                <c:pt idx="4346">
                  <c:v>431776178.05428815</c:v>
                </c:pt>
                <c:pt idx="4347">
                  <c:v>431780128.13528943</c:v>
                </c:pt>
                <c:pt idx="4348">
                  <c:v>431855249.74441981</c:v>
                </c:pt>
                <c:pt idx="4349">
                  <c:v>431858706.56670749</c:v>
                </c:pt>
                <c:pt idx="4350">
                  <c:v>431932348.34855598</c:v>
                </c:pt>
                <c:pt idx="4351">
                  <c:v>431934653.24364692</c:v>
                </c:pt>
                <c:pt idx="4352">
                  <c:v>431866443.1611889</c:v>
                </c:pt>
                <c:pt idx="4353">
                  <c:v>431798561.35570961</c:v>
                </c:pt>
                <c:pt idx="4354">
                  <c:v>431730678.55726629</c:v>
                </c:pt>
                <c:pt idx="4355">
                  <c:v>431733311.35787153</c:v>
                </c:pt>
                <c:pt idx="4356">
                  <c:v>431735615.04486787</c:v>
                </c:pt>
                <c:pt idx="4357">
                  <c:v>431738741.45701826</c:v>
                </c:pt>
                <c:pt idx="4358">
                  <c:v>431742855.12177318</c:v>
                </c:pt>
                <c:pt idx="4359">
                  <c:v>431747133.29039544</c:v>
                </c:pt>
                <c:pt idx="4360">
                  <c:v>431821930.88351822</c:v>
                </c:pt>
                <c:pt idx="4361">
                  <c:v>431825551.39831996</c:v>
                </c:pt>
                <c:pt idx="4362">
                  <c:v>431828349.04748482</c:v>
                </c:pt>
                <c:pt idx="4363">
                  <c:v>431901996.7431072</c:v>
                </c:pt>
                <c:pt idx="4364">
                  <c:v>431906276.13814425</c:v>
                </c:pt>
                <c:pt idx="4365">
                  <c:v>431910555.48961043</c:v>
                </c:pt>
                <c:pt idx="4366">
                  <c:v>431914834.79750681</c:v>
                </c:pt>
                <c:pt idx="4367">
                  <c:v>431919278.64805347</c:v>
                </c:pt>
                <c:pt idx="4368">
                  <c:v>431851881.47675455</c:v>
                </c:pt>
                <c:pt idx="4369">
                  <c:v>431855172.62056637</c:v>
                </c:pt>
                <c:pt idx="4370">
                  <c:v>431929482.86778855</c:v>
                </c:pt>
                <c:pt idx="4371">
                  <c:v>431933432.82182151</c:v>
                </c:pt>
                <c:pt idx="4372">
                  <c:v>431937711.89680076</c:v>
                </c:pt>
                <c:pt idx="4373">
                  <c:v>432012518.34531307</c:v>
                </c:pt>
                <c:pt idx="4374">
                  <c:v>432015810.42082375</c:v>
                </c:pt>
                <c:pt idx="4375">
                  <c:v>432090289.37981242</c:v>
                </c:pt>
                <c:pt idx="4376">
                  <c:v>432165098.80392522</c:v>
                </c:pt>
                <c:pt idx="4377">
                  <c:v>432168391.87423217</c:v>
                </c:pt>
                <c:pt idx="4378">
                  <c:v>432100660.86063349</c:v>
                </c:pt>
                <c:pt idx="4379">
                  <c:v>432104611.83365071</c:v>
                </c:pt>
                <c:pt idx="4380">
                  <c:v>432108562.76954007</c:v>
                </c:pt>
                <c:pt idx="4381">
                  <c:v>432111690.56745559</c:v>
                </c:pt>
                <c:pt idx="4382">
                  <c:v>432185680.07026583</c:v>
                </c:pt>
                <c:pt idx="4383">
                  <c:v>432259999.91925204</c:v>
                </c:pt>
                <c:pt idx="4384">
                  <c:v>432264446.03281564</c:v>
                </c:pt>
                <c:pt idx="4385">
                  <c:v>432269386.10387301</c:v>
                </c:pt>
                <c:pt idx="4386">
                  <c:v>432274161.45073903</c:v>
                </c:pt>
                <c:pt idx="4387">
                  <c:v>432278278.08555448</c:v>
                </c:pt>
                <c:pt idx="4388">
                  <c:v>432281571.36439562</c:v>
                </c:pt>
                <c:pt idx="4389">
                  <c:v>432213504.34086835</c:v>
                </c:pt>
                <c:pt idx="4390">
                  <c:v>432146094.80888081</c:v>
                </c:pt>
                <c:pt idx="4391">
                  <c:v>432150209.96025294</c:v>
                </c:pt>
              </c:numCache>
            </c:numRef>
          </c:yVal>
          <c:smooth val="0"/>
        </c:ser>
        <c:ser>
          <c:idx val="1"/>
          <c:order val="1"/>
          <c:tx>
            <c:v>Untreated (Trial 2)</c:v>
          </c:tx>
          <c:marker>
            <c:symbol val="triangle"/>
            <c:size val="5"/>
          </c:marker>
          <c:dPt>
            <c:idx val="2160"/>
            <c:marker>
              <c:symbol val="triangle"/>
              <c:size val="2"/>
              <c:spPr>
                <a:solidFill>
                  <a:srgbClr val="4F81BD"/>
                </a:solidFill>
              </c:spPr>
            </c:marker>
            <c:bubble3D val="0"/>
            <c:spPr>
              <a:ln w="22225">
                <a:solidFill>
                  <a:srgbClr val="C00000"/>
                </a:solidFill>
              </a:ln>
            </c:spPr>
          </c:dPt>
          <c:xVal>
            <c:numRef>
              <c:f>Sheet1!$K$3:$K$12030</c:f>
              <c:numCache>
                <c:formatCode>General</c:formatCode>
                <c:ptCount val="12028"/>
                <c:pt idx="0">
                  <c:v>0</c:v>
                </c:pt>
                <c:pt idx="1">
                  <c:v>-6.9450402227398667E-5</c:v>
                </c:pt>
                <c:pt idx="2">
                  <c:v>-6.9961084813471597E-5</c:v>
                </c:pt>
                <c:pt idx="3">
                  <c:v>-6.9450402227398667E-5</c:v>
                </c:pt>
                <c:pt idx="4">
                  <c:v>-6.9450402227398667E-5</c:v>
                </c:pt>
                <c:pt idx="5">
                  <c:v>-7.0471767660230193E-5</c:v>
                </c:pt>
                <c:pt idx="6">
                  <c:v>-7.2003817765401045E-5</c:v>
                </c:pt>
                <c:pt idx="7">
                  <c:v>-7.30251858062077E-5</c:v>
                </c:pt>
                <c:pt idx="8">
                  <c:v>-7.2003817765401045E-5</c:v>
                </c:pt>
                <c:pt idx="9">
                  <c:v>-6.8429037837864371E-5</c:v>
                </c:pt>
                <c:pt idx="10">
                  <c:v>-6.5364950928024806E-5</c:v>
                </c:pt>
                <c:pt idx="11">
                  <c:v>-6.3322231537468439E-5</c:v>
                </c:pt>
                <c:pt idx="12">
                  <c:v>-6.1790194732854722E-5</c:v>
                </c:pt>
                <c:pt idx="13">
                  <c:v>-6.0258160275374147E-5</c:v>
                </c:pt>
                <c:pt idx="14">
                  <c:v>-6.0768838167038594E-5</c:v>
                </c:pt>
                <c:pt idx="15">
                  <c:v>-6.0768838167038594E-5</c:v>
                </c:pt>
                <c:pt idx="16">
                  <c:v>-5.7704774728701752E-5</c:v>
                </c:pt>
                <c:pt idx="17">
                  <c:v>-5.2598023194606717E-5</c:v>
                </c:pt>
                <c:pt idx="18">
                  <c:v>-4.851264074408584E-5</c:v>
                </c:pt>
                <c:pt idx="19">
                  <c:v>-4.9023312637606756E-5</c:v>
                </c:pt>
                <c:pt idx="20">
                  <c:v>-5.055532988299699E-5</c:v>
                </c:pt>
                <c:pt idx="21">
                  <c:v>-5.2598023194606717E-5</c:v>
                </c:pt>
                <c:pt idx="22">
                  <c:v>-5.4640720678709721E-5</c:v>
                </c:pt>
                <c:pt idx="23">
                  <c:v>-5.6172746530096797E-5</c:v>
                </c:pt>
                <c:pt idx="24">
                  <c:v>-5.8215451316409826E-5</c:v>
                </c:pt>
                <c:pt idx="25">
                  <c:v>-5.9236805274309474E-5</c:v>
                </c:pt>
                <c:pt idx="26">
                  <c:v>-5.8215451316409826E-5</c:v>
                </c:pt>
                <c:pt idx="27">
                  <c:v>-5.5151395701790204E-5</c:v>
                </c:pt>
                <c:pt idx="28">
                  <c:v>-5.055532988299699E-5</c:v>
                </c:pt>
                <c:pt idx="29">
                  <c:v>-4.8001969111239523E-5</c:v>
                </c:pt>
                <c:pt idx="30">
                  <c:v>-4.698062662801391E-5</c:v>
                </c:pt>
                <c:pt idx="31">
                  <c:v>-4.6469955777633929E-5</c:v>
                </c:pt>
                <c:pt idx="32">
                  <c:v>-4.8001969111239523E-5</c:v>
                </c:pt>
                <c:pt idx="33">
                  <c:v>-5.0044657207117534E-5</c:v>
                </c:pt>
                <c:pt idx="34">
                  <c:v>-5.2087349475467673E-5</c:v>
                </c:pt>
                <c:pt idx="35">
                  <c:v>-5.3108697174422373E-5</c:v>
                </c:pt>
                <c:pt idx="36">
                  <c:v>-5.1576676017227367E-5</c:v>
                </c:pt>
                <c:pt idx="37">
                  <c:v>-4.9533984791913572E-5</c:v>
                </c:pt>
                <c:pt idx="38">
                  <c:v>-4.851264074408584E-5</c:v>
                </c:pt>
                <c:pt idx="39">
                  <c:v>-4.9023312637606756E-5</c:v>
                </c:pt>
                <c:pt idx="40">
                  <c:v>-4.9023312637606756E-5</c:v>
                </c:pt>
                <c:pt idx="41">
                  <c:v>-4.9023312637606756E-5</c:v>
                </c:pt>
                <c:pt idx="42">
                  <c:v>-4.6469955777633929E-5</c:v>
                </c:pt>
                <c:pt idx="43">
                  <c:v>-4.2895267126595097E-5</c:v>
                </c:pt>
                <c:pt idx="44">
                  <c:v>-4.0341925913641507E-5</c:v>
                </c:pt>
                <c:pt idx="45">
                  <c:v>-3.8299257637411798E-5</c:v>
                </c:pt>
                <c:pt idx="46">
                  <c:v>-3.4213933602279889E-5</c:v>
                </c:pt>
                <c:pt idx="47">
                  <c:v>-2.8596640305280536E-5</c:v>
                </c:pt>
                <c:pt idx="48">
                  <c:v>-2.6043335601292508E-5</c:v>
                </c:pt>
                <c:pt idx="49">
                  <c:v>-2.451135590821116E-5</c:v>
                </c:pt>
                <c:pt idx="50">
                  <c:v>-2.0936745751327859E-5</c:v>
                </c:pt>
                <c:pt idx="51">
                  <c:v>-1.3787563770846212E-5</c:v>
                </c:pt>
                <c:pt idx="52">
                  <c:v>-6.1277826516948515E-6</c:v>
                </c:pt>
                <c:pt idx="53">
                  <c:v>-1.0212945010184021E-6</c:v>
                </c:pt>
                <c:pt idx="54">
                  <c:v>5.1064685942405833E-7</c:v>
                </c:pt>
                <c:pt idx="55">
                  <c:v>-1.0212945010184021E-6</c:v>
                </c:pt>
                <c:pt idx="56">
                  <c:v>-5.1064829354375312E-6</c:v>
                </c:pt>
                <c:pt idx="57">
                  <c:v>-9.7023398724945682E-6</c:v>
                </c:pt>
                <c:pt idx="58">
                  <c:v>-1.123429687861466E-5</c:v>
                </c:pt>
                <c:pt idx="59">
                  <c:v>-9.7023398724945682E-6</c:v>
                </c:pt>
                <c:pt idx="60">
                  <c:v>-6.6384329009131915E-6</c:v>
                </c:pt>
                <c:pt idx="61">
                  <c:v>-4.0851842622322464E-6</c:v>
                </c:pt>
                <c:pt idx="62">
                  <c:v>1.0212934578659874E-6</c:v>
                </c:pt>
                <c:pt idx="63">
                  <c:v>9.702245738008897E-6</c:v>
                </c:pt>
                <c:pt idx="64">
                  <c:v>1.6851208678903244E-5</c:v>
                </c:pt>
                <c:pt idx="65">
                  <c:v>2.2468215136039499E-5</c:v>
                </c:pt>
                <c:pt idx="66">
                  <c:v>2.9617086814400457E-5</c:v>
                </c:pt>
                <c:pt idx="67">
                  <c:v>3.6765907386760515E-5</c:v>
                </c:pt>
                <c:pt idx="68">
                  <c:v>4.2893427201577042E-5</c:v>
                </c:pt>
                <c:pt idx="69">
                  <c:v>4.9020909470346535E-5</c:v>
                </c:pt>
                <c:pt idx="70">
                  <c:v>5.5658972891958931E-5</c:v>
                </c:pt>
                <c:pt idx="71">
                  <c:v>6.0765145539630916E-5</c:v>
                </c:pt>
                <c:pt idx="72">
                  <c:v>6.3318222086347568E-5</c:v>
                </c:pt>
                <c:pt idx="73">
                  <c:v>6.3828836613552171E-5</c:v>
                </c:pt>
                <c:pt idx="74">
                  <c:v>6.3828836613552171E-5</c:v>
                </c:pt>
                <c:pt idx="75">
                  <c:v>6.7403131002976104E-5</c:v>
                </c:pt>
                <c:pt idx="76">
                  <c:v>7.5062290247025898E-5</c:v>
                </c:pt>
                <c:pt idx="77">
                  <c:v>8.425320390550024E-5</c:v>
                </c:pt>
                <c:pt idx="78">
                  <c:v>9.3954632236621077E-5</c:v>
                </c:pt>
                <c:pt idx="79">
                  <c:v>1.011029928878519E-4</c:v>
                </c:pt>
                <c:pt idx="80">
                  <c:v>1.0569834060883426E-4</c:v>
                </c:pt>
                <c:pt idx="81">
                  <c:v>1.087618940246305E-4</c:v>
                </c:pt>
                <c:pt idx="82">
                  <c:v>1.1131484803484921E-4</c:v>
                </c:pt>
                <c:pt idx="83">
                  <c:v>1.1488897269984415E-4</c:v>
                </c:pt>
                <c:pt idx="84">
                  <c:v>1.1795249795959841E-4</c:v>
                </c:pt>
                <c:pt idx="85">
                  <c:v>1.1948425707003787E-4</c:v>
                </c:pt>
                <c:pt idx="86">
                  <c:v>1.2050542850698776E-4</c:v>
                </c:pt>
                <c:pt idx="87">
                  <c:v>1.2459010382624342E-4</c:v>
                </c:pt>
                <c:pt idx="88">
                  <c:v>1.302065051478305E-4</c:v>
                </c:pt>
                <c:pt idx="89">
                  <c:v>1.3735460666300083E-4</c:v>
                </c:pt>
                <c:pt idx="90">
                  <c:v>1.4552380297238845E-4</c:v>
                </c:pt>
                <c:pt idx="91">
                  <c:v>1.5267179499941084E-4</c:v>
                </c:pt>
                <c:pt idx="92">
                  <c:v>1.5675633893210653E-4</c:v>
                </c:pt>
                <c:pt idx="93">
                  <c:v>1.618619953868065E-4</c:v>
                </c:pt>
                <c:pt idx="94">
                  <c:v>1.6798874872315595E-4</c:v>
                </c:pt>
                <c:pt idx="95">
                  <c:v>1.7411546452262861E-4</c:v>
                </c:pt>
                <c:pt idx="96">
                  <c:v>1.8126325218033459E-4</c:v>
                </c:pt>
                <c:pt idx="97">
                  <c:v>1.8892153940434686E-4</c:v>
                </c:pt>
                <c:pt idx="98">
                  <c:v>1.970903144659198E-4</c:v>
                </c:pt>
                <c:pt idx="99">
                  <c:v>2.057695648544836E-4</c:v>
                </c:pt>
                <c:pt idx="100">
                  <c:v>2.1393820229004796E-4</c:v>
                </c:pt>
                <c:pt idx="101">
                  <c:v>2.2159623928517553E-4</c:v>
                </c:pt>
                <c:pt idx="102">
                  <c:v>2.2925421763499951E-4</c:v>
                </c:pt>
                <c:pt idx="103">
                  <c:v>2.3742266323598595E-4</c:v>
                </c:pt>
                <c:pt idx="104">
                  <c:v>2.4508052038904349E-4</c:v>
                </c:pt>
                <c:pt idx="105">
                  <c:v>2.5273831889955224E-4</c:v>
                </c:pt>
                <c:pt idx="106">
                  <c:v>2.5988554460188888E-4</c:v>
                </c:pt>
                <c:pt idx="107">
                  <c:v>2.6396965063946154E-4</c:v>
                </c:pt>
                <c:pt idx="108">
                  <c:v>2.6703271922153465E-4</c:v>
                </c:pt>
                <c:pt idx="109">
                  <c:v>2.7571136258631741E-4</c:v>
                </c:pt>
                <c:pt idx="110">
                  <c:v>2.8898443616579239E-4</c:v>
                </c:pt>
                <c:pt idx="111">
                  <c:v>3.0174684077671299E-4</c:v>
                </c:pt>
                <c:pt idx="112">
                  <c:v>3.1246713477820463E-4</c:v>
                </c:pt>
                <c:pt idx="113">
                  <c:v>3.196139335994876E-4</c:v>
                </c:pt>
                <c:pt idx="114">
                  <c:v>3.2420827729872232E-4</c:v>
                </c:pt>
                <c:pt idx="115">
                  <c:v>3.2931307887511236E-4</c:v>
                </c:pt>
                <c:pt idx="116">
                  <c:v>3.3441785439263541E-4</c:v>
                </c:pt>
                <c:pt idx="117">
                  <c:v>3.4105402360782585E-4</c:v>
                </c:pt>
                <c:pt idx="118">
                  <c:v>3.4769014878456757E-4</c:v>
                </c:pt>
                <c:pt idx="119">
                  <c:v>3.5177389623530103E-4</c:v>
                </c:pt>
                <c:pt idx="120">
                  <c:v>3.5636809218355097E-4</c:v>
                </c:pt>
                <c:pt idx="121">
                  <c:v>3.6606688098353126E-4</c:v>
                </c:pt>
                <c:pt idx="122">
                  <c:v>3.7780739420234966E-4</c:v>
                </c:pt>
                <c:pt idx="123">
                  <c:v>3.8954776958313546E-4</c:v>
                </c:pt>
                <c:pt idx="124">
                  <c:v>3.9873579330044714E-4</c:v>
                </c:pt>
                <c:pt idx="125">
                  <c:v>4.0588197560577957E-4</c:v>
                </c:pt>
                <c:pt idx="126">
                  <c:v>4.1251767059148891E-4</c:v>
                </c:pt>
                <c:pt idx="127">
                  <c:v>4.2017418701428404E-4</c:v>
                </c:pt>
                <c:pt idx="128">
                  <c:v>4.2578892846702329E-4</c:v>
                </c:pt>
                <c:pt idx="129">
                  <c:v>4.3038278438885431E-4</c:v>
                </c:pt>
                <c:pt idx="130">
                  <c:v>4.3395576884921729E-4</c:v>
                </c:pt>
                <c:pt idx="131">
                  <c:v>4.3701831679720024E-4</c:v>
                </c:pt>
                <c:pt idx="132">
                  <c:v>4.4212254253467374E-4</c:v>
                </c:pt>
                <c:pt idx="133">
                  <c:v>4.5182049966004394E-4</c:v>
                </c:pt>
                <c:pt idx="134">
                  <c:v>4.6100795123469907E-4</c:v>
                </c:pt>
                <c:pt idx="135">
                  <c:v>4.6764328043254411E-4</c:v>
                </c:pt>
                <c:pt idx="136">
                  <c:v>4.7478897033091514E-4</c:v>
                </c:pt>
                <c:pt idx="137">
                  <c:v>4.829554105490253E-4</c:v>
                </c:pt>
                <c:pt idx="138">
                  <c:v>4.895905941203338E-4</c:v>
                </c:pt>
                <c:pt idx="139">
                  <c:v>4.9673612719250936E-4</c:v>
                </c:pt>
                <c:pt idx="140">
                  <c:v>5.0541277728092322E-4</c:v>
                </c:pt>
                <c:pt idx="141">
                  <c:v>5.1511012064270995E-4</c:v>
                </c:pt>
                <c:pt idx="142">
                  <c:v>5.2378661130856913E-4</c:v>
                </c:pt>
                <c:pt idx="143">
                  <c:v>5.3144227584954711E-4</c:v>
                </c:pt>
                <c:pt idx="144">
                  <c:v>5.3756676528420944E-4</c:v>
                </c:pt>
                <c:pt idx="145">
                  <c:v>5.4164973740198838E-4</c:v>
                </c:pt>
                <c:pt idx="146">
                  <c:v>5.4267047782681379E-4</c:v>
                </c:pt>
                <c:pt idx="147">
                  <c:v>5.4471195555029332E-4</c:v>
                </c:pt>
                <c:pt idx="148">
                  <c:v>5.4879489849484549E-4</c:v>
                </c:pt>
                <c:pt idx="149">
                  <c:v>5.5287782476881988E-4</c:v>
                </c:pt>
                <c:pt idx="150">
                  <c:v>5.5747109690123294E-4</c:v>
                </c:pt>
                <c:pt idx="151">
                  <c:v>5.6359542692499477E-4</c:v>
                </c:pt>
                <c:pt idx="152">
                  <c:v>5.7074043121464681E-4</c:v>
                </c:pt>
                <c:pt idx="153">
                  <c:v>5.7839573630274685E-4</c:v>
                </c:pt>
                <c:pt idx="154">
                  <c:v>5.8451993817884541E-4</c:v>
                </c:pt>
                <c:pt idx="155">
                  <c:v>5.9013375695109432E-4</c:v>
                </c:pt>
                <c:pt idx="156">
                  <c:v>5.9370617067032374E-4</c:v>
                </c:pt>
                <c:pt idx="157">
                  <c:v>5.9880959670231403E-4</c:v>
                </c:pt>
                <c:pt idx="158">
                  <c:v>6.0493367356146983E-4</c:v>
                </c:pt>
                <c:pt idx="159">
                  <c:v>6.1054737773619824E-4</c:v>
                </c:pt>
                <c:pt idx="160">
                  <c:v>6.1769204656281218E-4</c:v>
                </c:pt>
                <c:pt idx="161">
                  <c:v>6.2228502099619673E-4</c:v>
                </c:pt>
                <c:pt idx="162">
                  <c:v>6.2381600778606088E-4</c:v>
                </c:pt>
                <c:pt idx="163">
                  <c:v>6.2789862776649157E-4</c:v>
                </c:pt>
                <c:pt idx="164">
                  <c:v>6.3555349530555977E-4</c:v>
                </c:pt>
                <c:pt idx="165">
                  <c:v>6.4422894101284441E-4</c:v>
                </c:pt>
                <c:pt idx="166">
                  <c:v>6.5188368354702673E-4</c:v>
                </c:pt>
                <c:pt idx="167">
                  <c:v>6.5902805704680498E-4</c:v>
                </c:pt>
                <c:pt idx="168">
                  <c:v>6.661723795046543E-4</c:v>
                </c:pt>
                <c:pt idx="169">
                  <c:v>6.733166509217453E-4</c:v>
                </c:pt>
                <c:pt idx="170">
                  <c:v>6.8046087129858767E-4</c:v>
                </c:pt>
                <c:pt idx="171">
                  <c:v>6.8862563208898348E-4</c:v>
                </c:pt>
                <c:pt idx="172">
                  <c:v>6.973006173860406E-4</c:v>
                </c:pt>
                <c:pt idx="173">
                  <c:v>7.0444466641880722E-4</c:v>
                </c:pt>
                <c:pt idx="174">
                  <c:v>7.105680963970458E-4</c:v>
                </c:pt>
                <c:pt idx="175">
                  <c:v>7.1516064427367581E-4</c:v>
                </c:pt>
                <c:pt idx="176">
                  <c:v>7.212840086337055E-4</c:v>
                </c:pt>
                <c:pt idx="177">
                  <c:v>7.3046898487031243E-4</c:v>
                </c:pt>
                <c:pt idx="178">
                  <c:v>7.4067441507757016E-4</c:v>
                </c:pt>
                <c:pt idx="179">
                  <c:v>7.4781815425362563E-4</c:v>
                </c:pt>
                <c:pt idx="180">
                  <c:v>7.5547210388293381E-4</c:v>
                </c:pt>
                <c:pt idx="181">
                  <c:v>7.6669779070390523E-4</c:v>
                </c:pt>
                <c:pt idx="182">
                  <c:v>7.7843360127990795E-4</c:v>
                </c:pt>
                <c:pt idx="183">
                  <c:v>7.8710780753251503E-4</c:v>
                </c:pt>
                <c:pt idx="184">
                  <c:v>7.9578193854414156E-4</c:v>
                </c:pt>
                <c:pt idx="185">
                  <c:v>8.0343552107148991E-4</c:v>
                </c:pt>
                <c:pt idx="186">
                  <c:v>8.0853787688021711E-4</c:v>
                </c:pt>
                <c:pt idx="187">
                  <c:v>8.1210951045593922E-4</c:v>
                </c:pt>
                <c:pt idx="188">
                  <c:v>8.1670159202373144E-4</c:v>
                </c:pt>
                <c:pt idx="189">
                  <c:v>8.22314107524994E-4</c:v>
                </c:pt>
                <c:pt idx="190">
                  <c:v>8.2843681578270733E-4</c:v>
                </c:pt>
                <c:pt idx="191">
                  <c:v>8.3302882237474543E-4</c:v>
                </c:pt>
                <c:pt idx="192">
                  <c:v>8.3813102719053876E-4</c:v>
                </c:pt>
                <c:pt idx="193">
                  <c:v>8.4527407019816664E-4</c:v>
                </c:pt>
                <c:pt idx="194">
                  <c:v>8.5292727394422328E-4</c:v>
                </c:pt>
                <c:pt idx="195">
                  <c:v>8.5751916807754857E-4</c:v>
                </c:pt>
                <c:pt idx="196">
                  <c:v>8.6109062671486675E-4</c:v>
                </c:pt>
                <c:pt idx="197">
                  <c:v>8.6721309756037539E-4</c:v>
                </c:pt>
                <c:pt idx="198">
                  <c:v>8.7537633371210827E-4</c:v>
                </c:pt>
                <c:pt idx="199">
                  <c:v>8.830293070837584E-4</c:v>
                </c:pt>
                <c:pt idx="200">
                  <c:v>8.9221279782038287E-4</c:v>
                </c:pt>
                <c:pt idx="201">
                  <c:v>9.0547769110705756E-4</c:v>
                </c:pt>
                <c:pt idx="202">
                  <c:v>9.1619151492454962E-4</c:v>
                </c:pt>
                <c:pt idx="203">
                  <c:v>9.2333400036650841E-4</c:v>
                </c:pt>
                <c:pt idx="204">
                  <c:v>9.3098660672961964E-4</c:v>
                </c:pt>
                <c:pt idx="205">
                  <c:v>9.406798240538868E-4</c:v>
                </c:pt>
                <c:pt idx="206">
                  <c:v>9.4578147964318544E-4</c:v>
                </c:pt>
                <c:pt idx="207">
                  <c:v>9.4986278537521245E-4</c:v>
                </c:pt>
                <c:pt idx="208">
                  <c:v>9.5802534686888273E-4</c:v>
                </c:pt>
                <c:pt idx="209">
                  <c:v>9.666979954522795E-4</c:v>
                </c:pt>
                <c:pt idx="210">
                  <c:v>9.7741116338980545E-4</c:v>
                </c:pt>
                <c:pt idx="211">
                  <c:v>9.90674926584893E-4</c:v>
                </c:pt>
                <c:pt idx="212">
                  <c:v>1.002408108917418E-3</c:v>
                </c:pt>
                <c:pt idx="213">
                  <c:v>1.0115905034103886E-3</c:v>
                </c:pt>
                <c:pt idx="214">
                  <c:v>1.0197525610651517E-3</c:v>
                </c:pt>
                <c:pt idx="215">
                  <c:v>1.0284246743291737E-3</c:v>
                </c:pt>
                <c:pt idx="216">
                  <c:v>1.0365865945841783E-3</c:v>
                </c:pt>
                <c:pt idx="217">
                  <c:v>1.0447484482227854E-3</c:v>
                </c:pt>
                <c:pt idx="218">
                  <c:v>1.0524001255088769E-3</c:v>
                </c:pt>
                <c:pt idx="219">
                  <c:v>1.060561850081304E-3</c:v>
                </c:pt>
                <c:pt idx="220">
                  <c:v>1.0707639121222041E-3</c:v>
                </c:pt>
                <c:pt idx="221">
                  <c:v>1.0809658700820961E-3</c:v>
                </c:pt>
                <c:pt idx="222">
                  <c:v>1.088617270250021E-3</c:v>
                </c:pt>
                <c:pt idx="223">
                  <c:v>1.0967786992346462E-3</c:v>
                </c:pt>
                <c:pt idx="224">
                  <c:v>1.1049400616108954E-3</c:v>
                </c:pt>
                <c:pt idx="225">
                  <c:v>1.1120811990513642E-3</c:v>
                </c:pt>
                <c:pt idx="226">
                  <c:v>1.1192222854963505E-3</c:v>
                </c:pt>
                <c:pt idx="227">
                  <c:v>1.1253431761470995E-3</c:v>
                </c:pt>
                <c:pt idx="228">
                  <c:v>1.1335043054025795E-3</c:v>
                </c:pt>
                <c:pt idx="229">
                  <c:v>1.1462559365275793E-3</c:v>
                </c:pt>
                <c:pt idx="230">
                  <c:v>1.1600275155082488E-3</c:v>
                </c:pt>
                <c:pt idx="231">
                  <c:v>1.1712486618606233E-3</c:v>
                </c:pt>
                <c:pt idx="232">
                  <c:v>1.1804295061312443E-3</c:v>
                </c:pt>
                <c:pt idx="233">
                  <c:v>1.189610266114515E-3</c:v>
                </c:pt>
                <c:pt idx="234">
                  <c:v>1.1977708708969621E-3</c:v>
                </c:pt>
                <c:pt idx="235">
                  <c:v>1.2044013132469439E-3</c:v>
                </c:pt>
                <c:pt idx="236">
                  <c:v>1.2105216825501969E-3</c:v>
                </c:pt>
                <c:pt idx="237">
                  <c:v>1.2207222148138705E-3</c:v>
                </c:pt>
                <c:pt idx="238">
                  <c:v>1.2319426801268526E-3</c:v>
                </c:pt>
                <c:pt idx="239">
                  <c:v>1.2385728959072491E-3</c:v>
                </c:pt>
                <c:pt idx="240">
                  <c:v>1.2406129534571022E-3</c:v>
                </c:pt>
                <c:pt idx="241">
                  <c:v>1.2436730319789061E-3</c:v>
                </c:pt>
                <c:pt idx="242">
                  <c:v>1.2492831516145841E-3</c:v>
                </c:pt>
                <c:pt idx="243">
                  <c:v>1.2569332640331569E-3</c:v>
                </c:pt>
                <c:pt idx="244">
                  <c:v>1.2650933194399592E-3</c:v>
                </c:pt>
                <c:pt idx="245">
                  <c:v>1.2727433109101687E-3</c:v>
                </c:pt>
                <c:pt idx="246">
                  <c:v>1.2814132304967692E-3</c:v>
                </c:pt>
                <c:pt idx="247">
                  <c:v>1.2900830749165164E-3</c:v>
                </c:pt>
                <c:pt idx="248">
                  <c:v>1.297222890352159E-3</c:v>
                </c:pt>
                <c:pt idx="249">
                  <c:v>1.3058925977062915E-3</c:v>
                </c:pt>
                <c:pt idx="250">
                  <c:v>1.3150722059207941E-3</c:v>
                </c:pt>
                <c:pt idx="251">
                  <c:v>1.323231786926336E-3</c:v>
                </c:pt>
                <c:pt idx="252">
                  <c:v>1.3308813336523951E-3</c:v>
                </c:pt>
                <c:pt idx="253">
                  <c:v>1.3400607124840101E-3</c:v>
                </c:pt>
                <c:pt idx="254">
                  <c:v>1.3497499653942044E-3</c:v>
                </c:pt>
                <c:pt idx="255">
                  <c:v>1.3599490775616102E-3</c:v>
                </c:pt>
                <c:pt idx="256">
                  <c:v>1.3701480857079662E-3</c:v>
                </c:pt>
                <c:pt idx="257">
                  <c:v>1.3793271041039215E-3</c:v>
                </c:pt>
                <c:pt idx="258">
                  <c:v>1.3879960996708511E-3</c:v>
                </c:pt>
                <c:pt idx="259">
                  <c:v>1.3961550856720992E-3</c:v>
                </c:pt>
                <c:pt idx="260">
                  <c:v>1.4043140051048335E-3</c:v>
                </c:pt>
                <c:pt idx="261">
                  <c:v>1.4140026354716425E-3</c:v>
                </c:pt>
                <c:pt idx="262">
                  <c:v>1.4231812513363282E-3</c:v>
                </c:pt>
                <c:pt idx="263">
                  <c:v>1.4318498667418374E-3</c:v>
                </c:pt>
                <c:pt idx="264">
                  <c:v>1.4389886700643317E-3</c:v>
                </c:pt>
                <c:pt idx="265">
                  <c:v>1.4451076037788921E-3</c:v>
                </c:pt>
                <c:pt idx="266">
                  <c:v>1.4532661238233831E-3</c:v>
                </c:pt>
                <c:pt idx="267">
                  <c:v>1.4624443793125436E-3</c:v>
                </c:pt>
                <c:pt idx="268">
                  <c:v>1.4695829642309526E-3</c:v>
                </c:pt>
                <c:pt idx="269">
                  <c:v>1.4757017107444876E-3</c:v>
                </c:pt>
                <c:pt idx="270">
                  <c:v>1.4787610699616704E-3</c:v>
                </c:pt>
                <c:pt idx="271">
                  <c:v>1.4802907460603862E-3</c:v>
                </c:pt>
                <c:pt idx="272">
                  <c:v>1.4843698708842633E-3</c:v>
                </c:pt>
                <c:pt idx="273">
                  <c:v>1.4930379558874645E-3</c:v>
                </c:pt>
                <c:pt idx="274">
                  <c:v>1.5062948817391195E-3</c:v>
                </c:pt>
                <c:pt idx="275">
                  <c:v>1.5210812455509341E-3</c:v>
                </c:pt>
                <c:pt idx="276">
                  <c:v>1.5328082062158301E-3</c:v>
                </c:pt>
                <c:pt idx="277">
                  <c:v>1.5404561499516116E-3</c:v>
                </c:pt>
                <c:pt idx="278">
                  <c:v>1.5486138921333324E-3</c:v>
                </c:pt>
                <c:pt idx="279">
                  <c:v>1.5562617149893101E-3</c:v>
                </c:pt>
                <c:pt idx="280">
                  <c:v>1.5633996302185061E-3</c:v>
                </c:pt>
                <c:pt idx="281">
                  <c:v>1.5715571852361429E-3</c:v>
                </c:pt>
                <c:pt idx="282">
                  <c:v>1.5817540354292382E-3</c:v>
                </c:pt>
                <c:pt idx="283">
                  <c:v>1.5934802846126915E-3</c:v>
                </c:pt>
                <c:pt idx="284">
                  <c:v>1.6046965682093481E-3</c:v>
                </c:pt>
                <c:pt idx="285">
                  <c:v>1.6143832573474722E-3</c:v>
                </c:pt>
                <c:pt idx="286">
                  <c:v>1.6240698526545601E-3</c:v>
                </c:pt>
                <c:pt idx="287">
                  <c:v>1.6327367268164957E-3</c:v>
                </c:pt>
                <c:pt idx="288">
                  <c:v>1.640383906345678E-3</c:v>
                </c:pt>
                <c:pt idx="289">
                  <c:v>1.6495604445883505E-3</c:v>
                </c:pt>
                <c:pt idx="290">
                  <c:v>1.6602662994421389E-3</c:v>
                </c:pt>
                <c:pt idx="291">
                  <c:v>1.6714818339771289E-3</c:v>
                </c:pt>
                <c:pt idx="292">
                  <c:v>1.6821874541473145E-3</c:v>
                </c:pt>
                <c:pt idx="293">
                  <c:v>1.6923831763282794E-3</c:v>
                </c:pt>
                <c:pt idx="294">
                  <c:v>1.7020690161148391E-3</c:v>
                </c:pt>
                <c:pt idx="295">
                  <c:v>1.709205890663466E-3</c:v>
                </c:pt>
                <c:pt idx="296">
                  <c:v>1.715323171165416E-3</c:v>
                </c:pt>
                <c:pt idx="297">
                  <c:v>1.7255185555109141E-3</c:v>
                </c:pt>
                <c:pt idx="298">
                  <c:v>1.7372431190068387E-3</c:v>
                </c:pt>
                <c:pt idx="299">
                  <c:v>1.7489675450389841E-3</c:v>
                </c:pt>
                <c:pt idx="300">
                  <c:v>1.7617113304686225E-3</c:v>
                </c:pt>
                <c:pt idx="301">
                  <c:v>1.7749646950393062E-3</c:v>
                </c:pt>
                <c:pt idx="302">
                  <c:v>1.7877081491730422E-3</c:v>
                </c:pt>
                <c:pt idx="303">
                  <c:v>1.7979027955565597E-3</c:v>
                </c:pt>
                <c:pt idx="304">
                  <c:v>1.806058437833806E-3</c:v>
                </c:pt>
                <c:pt idx="305">
                  <c:v>1.8126848482079301E-3</c:v>
                </c:pt>
                <c:pt idx="306">
                  <c:v>1.819820933351719E-3</c:v>
                </c:pt>
                <c:pt idx="307">
                  <c:v>1.8259375372296949E-3</c:v>
                </c:pt>
                <c:pt idx="308">
                  <c:v>1.8305249655861269E-3</c:v>
                </c:pt>
                <c:pt idx="309">
                  <c:v>1.8351123728981549E-3</c:v>
                </c:pt>
                <c:pt idx="310">
                  <c:v>1.8417385907524182E-3</c:v>
                </c:pt>
                <c:pt idx="311">
                  <c:v>1.850403578620267E-3</c:v>
                </c:pt>
                <c:pt idx="312">
                  <c:v>1.8595781898208133E-3</c:v>
                </c:pt>
                <c:pt idx="313">
                  <c:v>1.8682430231105769E-3</c:v>
                </c:pt>
                <c:pt idx="314">
                  <c:v>1.8784368485067772E-3</c:v>
                </c:pt>
                <c:pt idx="315">
                  <c:v>1.8911789841247078E-3</c:v>
                </c:pt>
                <c:pt idx="316">
                  <c:v>1.9049403082291769E-3</c:v>
                </c:pt>
                <c:pt idx="317">
                  <c:v>1.9187014429624361E-3</c:v>
                </c:pt>
                <c:pt idx="318">
                  <c:v>1.9299140793998981E-3</c:v>
                </c:pt>
                <c:pt idx="319">
                  <c:v>1.9385783032651999E-3</c:v>
                </c:pt>
                <c:pt idx="320">
                  <c:v>1.9482617587502668E-3</c:v>
                </c:pt>
                <c:pt idx="321">
                  <c:v>1.9599837109854981E-3</c:v>
                </c:pt>
                <c:pt idx="322">
                  <c:v>1.9732344480579362E-3</c:v>
                </c:pt>
                <c:pt idx="323">
                  <c:v>1.9854657418232708E-3</c:v>
                </c:pt>
                <c:pt idx="324">
                  <c:v>1.9956583723476683E-3</c:v>
                </c:pt>
                <c:pt idx="325">
                  <c:v>2.0053412751188772E-3</c:v>
                </c:pt>
                <c:pt idx="326">
                  <c:v>2.0140048454935452E-3</c:v>
                </c:pt>
                <c:pt idx="327">
                  <c:v>2.0211394941501942E-3</c:v>
                </c:pt>
                <c:pt idx="328">
                  <c:v>2.0272548667702147E-3</c:v>
                </c:pt>
                <c:pt idx="329">
                  <c:v>2.0359182472976206E-3</c:v>
                </c:pt>
                <c:pt idx="330">
                  <c:v>2.0471295695102839E-3</c:v>
                </c:pt>
                <c:pt idx="331">
                  <c:v>2.0563023760119272E-3</c:v>
                </c:pt>
                <c:pt idx="332">
                  <c:v>2.0629271283799837E-3</c:v>
                </c:pt>
                <c:pt idx="333">
                  <c:v>2.0680230618760412E-3</c:v>
                </c:pt>
                <c:pt idx="334">
                  <c:v>2.0715901998720806E-3</c:v>
                </c:pt>
                <c:pt idx="335">
                  <c:v>2.0782148509631984E-3</c:v>
                </c:pt>
                <c:pt idx="336">
                  <c:v>2.0884065361788493E-3</c:v>
                </c:pt>
                <c:pt idx="337">
                  <c:v>2.1011459966322251E-3</c:v>
                </c:pt>
                <c:pt idx="338">
                  <c:v>2.1138852947938159E-3</c:v>
                </c:pt>
                <c:pt idx="339">
                  <c:v>2.1250957429317686E-3</c:v>
                </c:pt>
                <c:pt idx="340">
                  <c:v>2.1352869503655403E-3</c:v>
                </c:pt>
                <c:pt idx="341">
                  <c:v>2.1434398415338639E-3</c:v>
                </c:pt>
                <c:pt idx="342">
                  <c:v>2.1500640166648441E-3</c:v>
                </c:pt>
                <c:pt idx="343">
                  <c:v>2.1571976946566126E-3</c:v>
                </c:pt>
                <c:pt idx="344">
                  <c:v>2.1643313217596027E-3</c:v>
                </c:pt>
                <c:pt idx="345">
                  <c:v>2.1724839761365052E-3</c:v>
                </c:pt>
                <c:pt idx="346">
                  <c:v>2.1826747006410884E-3</c:v>
                </c:pt>
                <c:pt idx="347">
                  <c:v>2.1954129602331598E-3</c:v>
                </c:pt>
                <c:pt idx="348">
                  <c:v>2.2086605780823809E-3</c:v>
                </c:pt>
                <c:pt idx="349">
                  <c:v>2.2198699638030037E-3</c:v>
                </c:pt>
                <c:pt idx="350">
                  <c:v>2.2310792238749402E-3</c:v>
                </c:pt>
                <c:pt idx="351">
                  <c:v>2.2407598473682747E-3</c:v>
                </c:pt>
                <c:pt idx="352">
                  <c:v>2.25044037714804E-3</c:v>
                </c:pt>
                <c:pt idx="353">
                  <c:v>2.2626682808168487E-3</c:v>
                </c:pt>
                <c:pt idx="354">
                  <c:v>2.2779529501407952E-3</c:v>
                </c:pt>
                <c:pt idx="355">
                  <c:v>2.2922184307350188E-3</c:v>
                </c:pt>
                <c:pt idx="356">
                  <c:v>2.3039363518435048E-3</c:v>
                </c:pt>
                <c:pt idx="357">
                  <c:v>2.3136162700635146E-3</c:v>
                </c:pt>
                <c:pt idx="358">
                  <c:v>2.3222771700992548E-3</c:v>
                </c:pt>
                <c:pt idx="359">
                  <c:v>2.3294096196879951E-3</c:v>
                </c:pt>
                <c:pt idx="360">
                  <c:v>2.3355231074176351E-3</c:v>
                </c:pt>
                <c:pt idx="361">
                  <c:v>2.3446932689347054E-3</c:v>
                </c:pt>
                <c:pt idx="362">
                  <c:v>2.3569200201495888E-3</c:v>
                </c:pt>
                <c:pt idx="363">
                  <c:v>2.3676183048324554E-3</c:v>
                </c:pt>
                <c:pt idx="364">
                  <c:v>2.3762787371766213E-3</c:v>
                </c:pt>
                <c:pt idx="365">
                  <c:v>2.3829013701266405E-3</c:v>
                </c:pt>
                <c:pt idx="366">
                  <c:v>2.389523959217679E-3</c:v>
                </c:pt>
                <c:pt idx="367">
                  <c:v>2.3966559291901369E-3</c:v>
                </c:pt>
                <c:pt idx="368">
                  <c:v>2.404297269144904E-3</c:v>
                </c:pt>
                <c:pt idx="369">
                  <c:v>2.4129573838405807E-3</c:v>
                </c:pt>
                <c:pt idx="370">
                  <c:v>2.4236550690400005E-3</c:v>
                </c:pt>
                <c:pt idx="371">
                  <c:v>2.4384278747500926E-3</c:v>
                </c:pt>
                <c:pt idx="372">
                  <c:v>2.4552380433743382E-3</c:v>
                </c:pt>
                <c:pt idx="373">
                  <c:v>2.4695009951534882E-3</c:v>
                </c:pt>
                <c:pt idx="374">
                  <c:v>2.4796886933043357E-3</c:v>
                </c:pt>
                <c:pt idx="375">
                  <c:v>2.4873293988062857E-3</c:v>
                </c:pt>
                <c:pt idx="376">
                  <c:v>2.4939512963517985E-3</c:v>
                </c:pt>
                <c:pt idx="377">
                  <c:v>2.4980262884311401E-3</c:v>
                </c:pt>
                <c:pt idx="378">
                  <c:v>2.5036293754263292E-3</c:v>
                </c:pt>
                <c:pt idx="379">
                  <c:v>2.5122886299410187E-3</c:v>
                </c:pt>
                <c:pt idx="380">
                  <c:v>2.5219665315478726E-3</c:v>
                </c:pt>
                <c:pt idx="381">
                  <c:v>2.5306256272786061E-3</c:v>
                </c:pt>
                <c:pt idx="382">
                  <c:v>2.5397939998570021E-3</c:v>
                </c:pt>
                <c:pt idx="383">
                  <c:v>2.5504903282913154E-3</c:v>
                </c:pt>
                <c:pt idx="384">
                  <c:v>2.5601678601947374E-3</c:v>
                </c:pt>
                <c:pt idx="385">
                  <c:v>2.5703546347055082E-3</c:v>
                </c:pt>
                <c:pt idx="386">
                  <c:v>2.5805413054469637E-3</c:v>
                </c:pt>
                <c:pt idx="387">
                  <c:v>2.5902185465368727E-3</c:v>
                </c:pt>
                <c:pt idx="388">
                  <c:v>2.6014236560668812E-3</c:v>
                </c:pt>
                <c:pt idx="389">
                  <c:v>2.6121193253142048E-3</c:v>
                </c:pt>
                <c:pt idx="390">
                  <c:v>2.6212869507616617E-3</c:v>
                </c:pt>
                <c:pt idx="391">
                  <c:v>2.6314731026882351E-3</c:v>
                </c:pt>
                <c:pt idx="392">
                  <c:v>2.64318704913477E-3</c:v>
                </c:pt>
                <c:pt idx="393">
                  <c:v>2.653882271706375E-3</c:v>
                </c:pt>
                <c:pt idx="394">
                  <c:v>2.6650866679040703E-3</c:v>
                </c:pt>
                <c:pt idx="395">
                  <c:v>2.6768002206120222E-3</c:v>
                </c:pt>
                <c:pt idx="396">
                  <c:v>2.6869858070905743E-3</c:v>
                </c:pt>
                <c:pt idx="397">
                  <c:v>2.6951342015767857E-3</c:v>
                </c:pt>
                <c:pt idx="398">
                  <c:v>2.7027732611066536E-3</c:v>
                </c:pt>
                <c:pt idx="399">
                  <c:v>2.7104122622819585E-3</c:v>
                </c:pt>
                <c:pt idx="400">
                  <c:v>2.720088246666997E-3</c:v>
                </c:pt>
                <c:pt idx="401">
                  <c:v>2.7302733922433984E-3</c:v>
                </c:pt>
                <c:pt idx="402">
                  <c:v>2.7384214340143592E-3</c:v>
                </c:pt>
                <c:pt idx="403">
                  <c:v>2.7460601628789029E-3</c:v>
                </c:pt>
                <c:pt idx="404">
                  <c:v>2.7547173183872396E-3</c:v>
                </c:pt>
                <c:pt idx="405">
                  <c:v>2.7649021112694074E-3</c:v>
                </c:pt>
                <c:pt idx="406">
                  <c:v>2.7776329565034237E-3</c:v>
                </c:pt>
                <c:pt idx="407">
                  <c:v>2.7924005339309672E-3</c:v>
                </c:pt>
                <c:pt idx="408">
                  <c:v>2.8041125954448992E-3</c:v>
                </c:pt>
                <c:pt idx="409">
                  <c:v>2.8137876732338362E-3</c:v>
                </c:pt>
                <c:pt idx="410">
                  <c:v>2.8249902779415633E-3</c:v>
                </c:pt>
                <c:pt idx="411">
                  <c:v>2.8372111581301015E-3</c:v>
                </c:pt>
                <c:pt idx="412">
                  <c:v>2.8489226948340742E-3</c:v>
                </c:pt>
                <c:pt idx="413">
                  <c:v>2.8591065283040786E-3</c:v>
                </c:pt>
                <c:pt idx="414">
                  <c:v>2.868271889755563E-3</c:v>
                </c:pt>
                <c:pt idx="415">
                  <c:v>2.8779463468212537E-3</c:v>
                </c:pt>
                <c:pt idx="416">
                  <c:v>2.8871115356011896E-3</c:v>
                </c:pt>
                <c:pt idx="417">
                  <c:v>2.8972949801718008E-3</c:v>
                </c:pt>
                <c:pt idx="418">
                  <c:v>2.9084966494242488E-3</c:v>
                </c:pt>
                <c:pt idx="419">
                  <c:v>2.9191890348421747E-3</c:v>
                </c:pt>
                <c:pt idx="420">
                  <c:v>2.9293721527602545E-3</c:v>
                </c:pt>
                <c:pt idx="421">
                  <c:v>2.9421009043371282E-3</c:v>
                </c:pt>
                <c:pt idx="422">
                  <c:v>2.9558477740606152E-3</c:v>
                </c:pt>
                <c:pt idx="423">
                  <c:v>2.9685761886424928E-3</c:v>
                </c:pt>
                <c:pt idx="424">
                  <c:v>2.9802861869701442E-3</c:v>
                </c:pt>
                <c:pt idx="425">
                  <c:v>2.9919960481753481E-3</c:v>
                </c:pt>
                <c:pt idx="426">
                  <c:v>3.0037057722613033E-3</c:v>
                </c:pt>
                <c:pt idx="427">
                  <c:v>3.0189791193545638E-3</c:v>
                </c:pt>
                <c:pt idx="428">
                  <c:v>3.0357795317285281E-3</c:v>
                </c:pt>
                <c:pt idx="429">
                  <c:v>3.0500342057346898E-3</c:v>
                </c:pt>
                <c:pt idx="430">
                  <c:v>3.0591978174398407E-3</c:v>
                </c:pt>
                <c:pt idx="431">
                  <c:v>3.0673431795724855E-3</c:v>
                </c:pt>
                <c:pt idx="432">
                  <c:v>3.0765066326672399E-3</c:v>
                </c:pt>
                <c:pt idx="433">
                  <c:v>3.0861790753943276E-3</c:v>
                </c:pt>
                <c:pt idx="434">
                  <c:v>3.0958514245661688E-3</c:v>
                </c:pt>
                <c:pt idx="435">
                  <c:v>3.1045055524198156E-3</c:v>
                </c:pt>
                <c:pt idx="436">
                  <c:v>3.1116324250056795E-3</c:v>
                </c:pt>
                <c:pt idx="437">
                  <c:v>3.1187592467993813E-3</c:v>
                </c:pt>
                <c:pt idx="438">
                  <c:v>3.1284312808513111E-3</c:v>
                </c:pt>
                <c:pt idx="439">
                  <c:v>3.1406484533089236E-3</c:v>
                </c:pt>
                <c:pt idx="440">
                  <c:v>3.1518473969431781E-3</c:v>
                </c:pt>
                <c:pt idx="441">
                  <c:v>3.1620281459613666E-3</c:v>
                </c:pt>
                <c:pt idx="442">
                  <c:v>3.1737358791992811E-3</c:v>
                </c:pt>
                <c:pt idx="443">
                  <c:v>3.1859524981789492E-3</c:v>
                </c:pt>
                <c:pt idx="444">
                  <c:v>3.1981689679146611E-3</c:v>
                </c:pt>
                <c:pt idx="445">
                  <c:v>3.210894298525219E-3</c:v>
                </c:pt>
                <c:pt idx="446">
                  <c:v>3.2226014596685826E-3</c:v>
                </c:pt>
                <c:pt idx="447">
                  <c:v>3.2322724894118713E-3</c:v>
                </c:pt>
                <c:pt idx="448">
                  <c:v>3.2414344313159622E-3</c:v>
                </c:pt>
                <c:pt idx="449">
                  <c:v>3.2500872993728039E-3</c:v>
                </c:pt>
                <c:pt idx="450">
                  <c:v>3.2592490780610594E-3</c:v>
                </c:pt>
                <c:pt idx="451">
                  <c:v>3.2694287337139642E-3</c:v>
                </c:pt>
                <c:pt idx="452">
                  <c:v>3.2816441837133412E-3</c:v>
                </c:pt>
                <c:pt idx="453">
                  <c:v>3.2948774194941641E-3</c:v>
                </c:pt>
                <c:pt idx="454">
                  <c:v>3.3065835974806423E-3</c:v>
                </c:pt>
                <c:pt idx="455">
                  <c:v>3.3198165032386198E-3</c:v>
                </c:pt>
                <c:pt idx="456">
                  <c:v>3.3345760761579052E-3</c:v>
                </c:pt>
                <c:pt idx="457">
                  <c:v>3.3478086115016842E-3</c:v>
                </c:pt>
                <c:pt idx="458">
                  <c:v>3.3605320380531013E-3</c:v>
                </c:pt>
                <c:pt idx="459">
                  <c:v>3.3727463752421041E-3</c:v>
                </c:pt>
                <c:pt idx="460">
                  <c:v>3.3819070302291182E-3</c:v>
                </c:pt>
                <c:pt idx="461">
                  <c:v>3.3915765194536544E-3</c:v>
                </c:pt>
                <c:pt idx="462">
                  <c:v>3.4058261226278066E-3</c:v>
                </c:pt>
                <c:pt idx="463">
                  <c:v>3.4216022321531241E-3</c:v>
                </c:pt>
                <c:pt idx="464">
                  <c:v>3.4348336159779501E-3</c:v>
                </c:pt>
                <c:pt idx="465">
                  <c:v>3.4439937022252131E-3</c:v>
                </c:pt>
                <c:pt idx="466">
                  <c:v>3.4536625911248779E-3</c:v>
                </c:pt>
                <c:pt idx="467">
                  <c:v>3.4663846709308095E-3</c:v>
                </c:pt>
                <c:pt idx="468">
                  <c:v>3.4816509530569135E-3</c:v>
                </c:pt>
                <c:pt idx="469">
                  <c:v>3.497425866416189E-3</c:v>
                </c:pt>
                <c:pt idx="470">
                  <c:v>3.5137093869340003E-3</c:v>
                </c:pt>
                <c:pt idx="471">
                  <c:v>3.5294837945863558E-3</c:v>
                </c:pt>
                <c:pt idx="472">
                  <c:v>3.5422049098313619E-3</c:v>
                </c:pt>
                <c:pt idx="473">
                  <c:v>3.553399357385442E-3</c:v>
                </c:pt>
                <c:pt idx="474">
                  <c:v>3.5635760191453794E-3</c:v>
                </c:pt>
                <c:pt idx="475">
                  <c:v>3.5701907937533165E-3</c:v>
                </c:pt>
                <c:pt idx="476">
                  <c:v>3.5752790521391712E-3</c:v>
                </c:pt>
                <c:pt idx="477">
                  <c:v>3.581893749334895E-3</c:v>
                </c:pt>
                <c:pt idx="478">
                  <c:v>3.5895260378842001E-3</c:v>
                </c:pt>
                <c:pt idx="479">
                  <c:v>3.5966494546413159E-3</c:v>
                </c:pt>
                <c:pt idx="480">
                  <c:v>3.6037728206557347E-3</c:v>
                </c:pt>
                <c:pt idx="481">
                  <c:v>3.6129313595431012E-3</c:v>
                </c:pt>
                <c:pt idx="482">
                  <c:v>3.6241250153860793E-3</c:v>
                </c:pt>
                <c:pt idx="483">
                  <c:v>3.637353719843269E-3</c:v>
                </c:pt>
                <c:pt idx="484">
                  <c:v>3.6521086068276648E-3</c:v>
                </c:pt>
                <c:pt idx="485">
                  <c:v>3.66788083148237E-3</c:v>
                </c:pt>
                <c:pt idx="486">
                  <c:v>3.6831440378448221E-3</c:v>
                </c:pt>
                <c:pt idx="487">
                  <c:v>3.6984070112453652E-3</c:v>
                </c:pt>
                <c:pt idx="488">
                  <c:v>3.710108466423214E-3</c:v>
                </c:pt>
                <c:pt idx="489">
                  <c:v>3.7187572800729618E-3</c:v>
                </c:pt>
                <c:pt idx="490">
                  <c:v>3.7294410054271409E-3</c:v>
                </c:pt>
                <c:pt idx="491">
                  <c:v>3.7426683167728018E-3</c:v>
                </c:pt>
                <c:pt idx="492">
                  <c:v>3.7543692540434629E-3</c:v>
                </c:pt>
                <c:pt idx="493">
                  <c:v>3.7645438708166427E-3</c:v>
                </c:pt>
                <c:pt idx="494">
                  <c:v>3.7742096608640195E-3</c:v>
                </c:pt>
                <c:pt idx="495">
                  <c:v>3.7843840757716945E-3</c:v>
                </c:pt>
                <c:pt idx="496">
                  <c:v>3.7976106603930249E-3</c:v>
                </c:pt>
                <c:pt idx="497">
                  <c:v>3.8113457746450684E-3</c:v>
                </c:pt>
                <c:pt idx="498">
                  <c:v>3.8266067914462651E-3</c:v>
                </c:pt>
                <c:pt idx="499">
                  <c:v>3.8418675753523861E-3</c:v>
                </c:pt>
                <c:pt idx="500">
                  <c:v>3.8561107635477821E-3</c:v>
                </c:pt>
                <c:pt idx="501">
                  <c:v>3.8652669916906454E-3</c:v>
                </c:pt>
                <c:pt idx="502">
                  <c:v>3.8718797709883981E-3</c:v>
                </c:pt>
                <c:pt idx="503">
                  <c:v>3.8779838361431389E-3</c:v>
                </c:pt>
                <c:pt idx="504">
                  <c:v>3.8876485297711155E-3</c:v>
                </c:pt>
                <c:pt idx="505">
                  <c:v>3.8998564303176532E-3</c:v>
                </c:pt>
                <c:pt idx="506">
                  <c:v>3.91155552849536E-3</c:v>
                </c:pt>
                <c:pt idx="507">
                  <c:v>3.9217285460922619E-3</c:v>
                </c:pt>
                <c:pt idx="508">
                  <c:v>3.9308841734459754E-3</c:v>
                </c:pt>
                <c:pt idx="509">
                  <c:v>3.9415656327471491E-3</c:v>
                </c:pt>
                <c:pt idx="510">
                  <c:v>3.9527556105961393E-3</c:v>
                </c:pt>
                <c:pt idx="511">
                  <c:v>3.9634368362822508E-3</c:v>
                </c:pt>
                <c:pt idx="512">
                  <c:v>3.9746265693970063E-3</c:v>
                </c:pt>
                <c:pt idx="513">
                  <c:v>3.9878506380158661E-3</c:v>
                </c:pt>
                <c:pt idx="514">
                  <c:v>4.0015831395667787E-3</c:v>
                </c:pt>
                <c:pt idx="515">
                  <c:v>4.0142982506371884E-3</c:v>
                </c:pt>
                <c:pt idx="516">
                  <c:v>4.027013200035596E-3</c:v>
                </c:pt>
                <c:pt idx="517">
                  <c:v>4.0402365759127923E-3</c:v>
                </c:pt>
                <c:pt idx="518">
                  <c:v>4.0524426138331248E-3</c:v>
                </c:pt>
                <c:pt idx="519">
                  <c:v>4.0626141982914614E-3</c:v>
                </c:pt>
                <c:pt idx="520">
                  <c:v>4.0727856792897275E-3</c:v>
                </c:pt>
                <c:pt idx="521">
                  <c:v>4.0844827545379239E-3</c:v>
                </c:pt>
                <c:pt idx="522">
                  <c:v>4.0961796929659339E-3</c:v>
                </c:pt>
                <c:pt idx="523">
                  <c:v>4.1094021542664883E-3</c:v>
                </c:pt>
                <c:pt idx="524">
                  <c:v>4.1236415324533383E-3</c:v>
                </c:pt>
                <c:pt idx="525">
                  <c:v>4.1383892461129869E-3</c:v>
                </c:pt>
                <c:pt idx="526">
                  <c:v>4.1521196805620105E-3</c:v>
                </c:pt>
                <c:pt idx="527">
                  <c:v>4.1648328776998037E-3</c:v>
                </c:pt>
                <c:pt idx="528">
                  <c:v>4.1750033190411529E-3</c:v>
                </c:pt>
                <c:pt idx="529">
                  <c:v>4.1846651425069591E-3</c:v>
                </c:pt>
                <c:pt idx="530">
                  <c:v>4.1963609091735113E-3</c:v>
                </c:pt>
                <c:pt idx="531">
                  <c:v>4.2116160514280594E-3</c:v>
                </c:pt>
                <c:pt idx="532">
                  <c:v>4.2263624677313389E-3</c:v>
                </c:pt>
                <c:pt idx="533">
                  <c:v>4.2390747210469797E-3</c:v>
                </c:pt>
                <c:pt idx="534">
                  <c:v>4.2497528889481519E-3</c:v>
                </c:pt>
                <c:pt idx="535">
                  <c:v>4.2589055135394786E-3</c:v>
                </c:pt>
                <c:pt idx="536">
                  <c:v>4.2711088826865515E-3</c:v>
                </c:pt>
                <c:pt idx="537">
                  <c:v>4.2848374949707377E-3</c:v>
                </c:pt>
                <c:pt idx="538">
                  <c:v>4.2975490049634822E-3</c:v>
                </c:pt>
                <c:pt idx="539">
                  <c:v>4.3087350000976304E-3</c:v>
                </c:pt>
                <c:pt idx="540">
                  <c:v>4.3194124241845294E-3</c:v>
                </c:pt>
                <c:pt idx="541">
                  <c:v>4.3305981747586231E-3</c:v>
                </c:pt>
                <c:pt idx="542">
                  <c:v>4.3417838002131007E-3</c:v>
                </c:pt>
                <c:pt idx="543">
                  <c:v>4.3544945863575194E-3</c:v>
                </c:pt>
                <c:pt idx="544">
                  <c:v>4.3692388958807109E-3</c:v>
                </c:pt>
                <c:pt idx="545">
                  <c:v>4.3839829880122074E-3</c:v>
                </c:pt>
                <c:pt idx="546">
                  <c:v>4.3951680163434384E-3</c:v>
                </c:pt>
                <c:pt idx="547">
                  <c:v>4.4027941002959007E-3</c:v>
                </c:pt>
                <c:pt idx="548">
                  <c:v>4.4114369251372094E-3</c:v>
                </c:pt>
                <c:pt idx="549">
                  <c:v>4.4200796752807414E-3</c:v>
                </c:pt>
                <c:pt idx="550">
                  <c:v>4.4297391311636401E-3</c:v>
                </c:pt>
                <c:pt idx="551">
                  <c:v>4.4414320318699524E-3</c:v>
                </c:pt>
                <c:pt idx="552">
                  <c:v>4.4521080391959284E-3</c:v>
                </c:pt>
                <c:pt idx="553">
                  <c:v>4.4622755592563408E-3</c:v>
                </c:pt>
                <c:pt idx="554">
                  <c:v>4.4734597119223517E-3</c:v>
                </c:pt>
                <c:pt idx="555">
                  <c:v>4.484643739504259E-3</c:v>
                </c:pt>
                <c:pt idx="556">
                  <c:v>4.4983694205842778E-3</c:v>
                </c:pt>
                <c:pt idx="557">
                  <c:v>4.5120949132723253E-3</c:v>
                </c:pt>
                <c:pt idx="558">
                  <c:v>4.5263285585600884E-3</c:v>
                </c:pt>
                <c:pt idx="559">
                  <c:v>4.5390369992268963E-3</c:v>
                </c:pt>
                <c:pt idx="560">
                  <c:v>4.5486953061206516E-3</c:v>
                </c:pt>
                <c:pt idx="561">
                  <c:v>4.5578451950259316E-3</c:v>
                </c:pt>
                <c:pt idx="562">
                  <c:v>4.5695365979054594E-3</c:v>
                </c:pt>
                <c:pt idx="563">
                  <c:v>4.5827528017849178E-3</c:v>
                </c:pt>
                <c:pt idx="564">
                  <c:v>4.5944439134649132E-3</c:v>
                </c:pt>
                <c:pt idx="565">
                  <c:v>4.605118287368387E-3</c:v>
                </c:pt>
                <c:pt idx="566">
                  <c:v>4.6152842518211784E-3</c:v>
                </c:pt>
                <c:pt idx="567">
                  <c:v>4.6249418223271955E-3</c:v>
                </c:pt>
                <c:pt idx="568">
                  <c:v>4.6340910136151133E-3</c:v>
                </c:pt>
                <c:pt idx="569">
                  <c:v>4.6422235578205996E-3</c:v>
                </c:pt>
                <c:pt idx="570">
                  <c:v>4.6503560358883483E-3</c:v>
                </c:pt>
                <c:pt idx="571">
                  <c:v>4.6610298129847912E-3</c:v>
                </c:pt>
                <c:pt idx="572">
                  <c:v>4.6732282758770519E-3</c:v>
                </c:pt>
                <c:pt idx="573">
                  <c:v>4.6854265899686194E-3</c:v>
                </c:pt>
                <c:pt idx="574">
                  <c:v>4.6996577683459185E-3</c:v>
                </c:pt>
                <c:pt idx="575">
                  <c:v>4.7174464565195228E-3</c:v>
                </c:pt>
                <c:pt idx="576">
                  <c:v>4.7362512970894203E-3</c:v>
                </c:pt>
                <c:pt idx="577">
                  <c:v>4.7535311090853684E-3</c:v>
                </c:pt>
                <c:pt idx="578">
                  <c:v>4.7677613182952284E-3</c:v>
                </c:pt>
                <c:pt idx="579">
                  <c:v>4.77995847930438E-3</c:v>
                </c:pt>
                <c:pt idx="580">
                  <c:v>4.7921554915448189E-3</c:v>
                </c:pt>
                <c:pt idx="581">
                  <c:v>4.8048605544362454E-3</c:v>
                </c:pt>
                <c:pt idx="582">
                  <c:v>4.8170572629514068E-3</c:v>
                </c:pt>
                <c:pt idx="583">
                  <c:v>4.8292538227086897E-3</c:v>
                </c:pt>
                <c:pt idx="584">
                  <c:v>4.8389093270195301E-3</c:v>
                </c:pt>
                <c:pt idx="585">
                  <c:v>4.8465320277270895E-3</c:v>
                </c:pt>
                <c:pt idx="586">
                  <c:v>4.8561873652103937E-3</c:v>
                </c:pt>
                <c:pt idx="587">
                  <c:v>4.868383447727288E-3</c:v>
                </c:pt>
                <c:pt idx="588">
                  <c:v>4.8810875421808064E-3</c:v>
                </c:pt>
                <c:pt idx="589">
                  <c:v>4.8937914752425838E-3</c:v>
                </c:pt>
                <c:pt idx="590">
                  <c:v>4.9049708028365774E-3</c:v>
                </c:pt>
                <c:pt idx="591">
                  <c:v>4.9161500054546144E-3</c:v>
                </c:pt>
                <c:pt idx="592">
                  <c:v>4.9268209459178225E-3</c:v>
                </c:pt>
                <c:pt idx="593">
                  <c:v>4.9385080357741652E-3</c:v>
                </c:pt>
                <c:pt idx="594">
                  <c:v>4.9501949890440253E-3</c:v>
                </c:pt>
                <c:pt idx="595">
                  <c:v>4.9613736861059722E-3</c:v>
                </c:pt>
                <c:pt idx="596">
                  <c:v>4.9715360295424834E-3</c:v>
                </c:pt>
                <c:pt idx="597">
                  <c:v>4.9796658299355876E-3</c:v>
                </c:pt>
                <c:pt idx="598">
                  <c:v>4.9893198820588737E-3</c:v>
                </c:pt>
                <c:pt idx="599">
                  <c:v>5.0004981417664813E-3</c:v>
                </c:pt>
                <c:pt idx="600">
                  <c:v>5.0137086512350489E-3</c:v>
                </c:pt>
                <c:pt idx="601">
                  <c:v>5.0294594152110591E-3</c:v>
                </c:pt>
                <c:pt idx="602">
                  <c:v>5.0441937762747864E-3</c:v>
                </c:pt>
                <c:pt idx="603">
                  <c:v>5.0563875660792641E-3</c:v>
                </c:pt>
                <c:pt idx="604">
                  <c:v>5.0665489440028799E-3</c:v>
                </c:pt>
                <c:pt idx="605">
                  <c:v>5.0782344009691772E-3</c:v>
                </c:pt>
                <c:pt idx="606">
                  <c:v>5.0929680433874714E-3</c:v>
                </c:pt>
                <c:pt idx="607">
                  <c:v>5.1087175590267915E-3</c:v>
                </c:pt>
                <c:pt idx="608">
                  <c:v>5.1234507523273002E-3</c:v>
                </c:pt>
                <c:pt idx="609">
                  <c:v>5.1366596376398281E-3</c:v>
                </c:pt>
                <c:pt idx="610">
                  <c:v>5.1478362504759085E-3</c:v>
                </c:pt>
                <c:pt idx="611">
                  <c:v>5.1585047189285664E-3</c:v>
                </c:pt>
                <c:pt idx="612">
                  <c:v>5.1686650592594448E-3</c:v>
                </c:pt>
                <c:pt idx="613">
                  <c:v>5.1793333055038951E-3</c:v>
                </c:pt>
                <c:pt idx="614">
                  <c:v>5.1925414526956684E-3</c:v>
                </c:pt>
                <c:pt idx="615">
                  <c:v>5.2082894001924561E-3</c:v>
                </c:pt>
                <c:pt idx="616">
                  <c:v>5.2240370996950664E-3</c:v>
                </c:pt>
                <c:pt idx="617">
                  <c:v>5.2377526359182079E-3</c:v>
                </c:pt>
                <c:pt idx="618">
                  <c:v>5.2494360924740593E-3</c:v>
                </c:pt>
                <c:pt idx="619">
                  <c:v>5.2595955089579293E-3</c:v>
                </c:pt>
                <c:pt idx="620">
                  <c:v>5.2728025960842523E-3</c:v>
                </c:pt>
                <c:pt idx="621">
                  <c:v>5.2885492796932174E-3</c:v>
                </c:pt>
                <c:pt idx="622">
                  <c:v>5.3042957153482638E-3</c:v>
                </c:pt>
                <c:pt idx="623">
                  <c:v>5.3175022121321573E-3</c:v>
                </c:pt>
                <c:pt idx="624">
                  <c:v>5.3271530033319964E-3</c:v>
                </c:pt>
                <c:pt idx="625">
                  <c:v>5.334771983226733E-3</c:v>
                </c:pt>
                <c:pt idx="626">
                  <c:v>5.3428988311322884E-3</c:v>
                </c:pt>
                <c:pt idx="627">
                  <c:v>5.3545810592888843E-3</c:v>
                </c:pt>
                <c:pt idx="628">
                  <c:v>5.3662631509726428E-3</c:v>
                </c:pt>
                <c:pt idx="629">
                  <c:v>5.3769292894116959E-3</c:v>
                </c:pt>
                <c:pt idx="630">
                  <c:v>5.3875953140852311E-3</c:v>
                </c:pt>
                <c:pt idx="631">
                  <c:v>5.3972454288581514E-3</c:v>
                </c:pt>
                <c:pt idx="632">
                  <c:v>5.4063875569527482E-3</c:v>
                </c:pt>
                <c:pt idx="633">
                  <c:v>5.4175611555676946E-3</c:v>
                </c:pt>
                <c:pt idx="634">
                  <c:v>5.4287346293347234E-3</c:v>
                </c:pt>
                <c:pt idx="635">
                  <c:v>5.4388922244226409E-3</c:v>
                </c:pt>
                <c:pt idx="636">
                  <c:v>5.4495575882222017E-3</c:v>
                </c:pt>
                <c:pt idx="637">
                  <c:v>5.4617464361373892E-3</c:v>
                </c:pt>
                <c:pt idx="638">
                  <c:v>5.4749508537262608E-3</c:v>
                </c:pt>
                <c:pt idx="639">
                  <c:v>5.4891708007573344E-3</c:v>
                </c:pt>
                <c:pt idx="640">
                  <c:v>5.5038983898740975E-3</c:v>
                </c:pt>
                <c:pt idx="641">
                  <c:v>5.5186257620921733E-3</c:v>
                </c:pt>
                <c:pt idx="642">
                  <c:v>5.532845088086112E-3</c:v>
                </c:pt>
                <c:pt idx="643">
                  <c:v>5.5445250974708905E-3</c:v>
                </c:pt>
                <c:pt idx="644">
                  <c:v>5.5536658792211934E-3</c:v>
                </c:pt>
                <c:pt idx="645">
                  <c:v>5.5638222053937605E-3</c:v>
                </c:pt>
                <c:pt idx="646">
                  <c:v>5.5755018529732381E-3</c:v>
                </c:pt>
                <c:pt idx="647">
                  <c:v>5.5876891658789528E-3</c:v>
                </c:pt>
                <c:pt idx="648">
                  <c:v>5.5998763302560995E-3</c:v>
                </c:pt>
                <c:pt idx="649">
                  <c:v>5.6100321871134827E-3</c:v>
                </c:pt>
                <c:pt idx="650">
                  <c:v>5.6181567983381673E-3</c:v>
                </c:pt>
                <c:pt idx="651">
                  <c:v>5.6288202503971653E-3</c:v>
                </c:pt>
                <c:pt idx="652">
                  <c:v>5.6425302359638784E-3</c:v>
                </c:pt>
                <c:pt idx="653">
                  <c:v>5.6577633328121942E-3</c:v>
                </c:pt>
                <c:pt idx="654">
                  <c:v>5.671472921577902E-3</c:v>
                </c:pt>
                <c:pt idx="655">
                  <c:v>5.6841668176675058E-3</c:v>
                </c:pt>
                <c:pt idx="656">
                  <c:v>5.6948295658588183E-3</c:v>
                </c:pt>
                <c:pt idx="657">
                  <c:v>5.7049844584353979E-3</c:v>
                </c:pt>
                <c:pt idx="658">
                  <c:v>5.7176779291428807E-3</c:v>
                </c:pt>
                <c:pt idx="659">
                  <c:v>5.732402153309793E-3</c:v>
                </c:pt>
                <c:pt idx="660">
                  <c:v>5.7456029975547461E-3</c:v>
                </c:pt>
                <c:pt idx="661">
                  <c:v>5.7577882375735136E-3</c:v>
                </c:pt>
                <c:pt idx="662">
                  <c:v>5.7689579104900105E-3</c:v>
                </c:pt>
                <c:pt idx="663">
                  <c:v>5.7796197546186381E-3</c:v>
                </c:pt>
                <c:pt idx="664">
                  <c:v>5.7928199755702004E-3</c:v>
                </c:pt>
                <c:pt idx="665">
                  <c:v>5.8085584728233899E-3</c:v>
                </c:pt>
                <c:pt idx="666">
                  <c:v>5.8227736767964772E-3</c:v>
                </c:pt>
                <c:pt idx="667">
                  <c:v>5.832419592982147E-3</c:v>
                </c:pt>
                <c:pt idx="668">
                  <c:v>5.8390193767630903E-3</c:v>
                </c:pt>
                <c:pt idx="669">
                  <c:v>5.8481574670140963E-3</c:v>
                </c:pt>
                <c:pt idx="670">
                  <c:v>5.8613567832897064E-3</c:v>
                </c:pt>
                <c:pt idx="671">
                  <c:v>5.8760788920645107E-3</c:v>
                </c:pt>
                <c:pt idx="672">
                  <c:v>5.8902931362602934E-3</c:v>
                </c:pt>
                <c:pt idx="673">
                  <c:v>5.9065377393719594E-3</c:v>
                </c:pt>
                <c:pt idx="674">
                  <c:v>5.9222744469942714E-3</c:v>
                </c:pt>
                <c:pt idx="675">
                  <c:v>5.9344575344323046E-3</c:v>
                </c:pt>
                <c:pt idx="676">
                  <c:v>5.9461328539491447E-3</c:v>
                </c:pt>
                <c:pt idx="677">
                  <c:v>5.9578080371544837E-3</c:v>
                </c:pt>
                <c:pt idx="678">
                  <c:v>5.9694830840515316E-3</c:v>
                </c:pt>
                <c:pt idx="679">
                  <c:v>5.9806503926692987E-3</c:v>
                </c:pt>
                <c:pt idx="680">
                  <c:v>5.994355555531323E-3</c:v>
                </c:pt>
                <c:pt idx="681">
                  <c:v>6.0075529422458996E-3</c:v>
                </c:pt>
                <c:pt idx="682">
                  <c:v>6.0202425729143057E-3</c:v>
                </c:pt>
                <c:pt idx="683">
                  <c:v>6.0324244668640394E-3</c:v>
                </c:pt>
                <c:pt idx="684">
                  <c:v>6.0440986426483463E-3</c:v>
                </c:pt>
                <c:pt idx="685">
                  <c:v>6.0542499890722983E-3</c:v>
                </c:pt>
                <c:pt idx="686">
                  <c:v>6.0623709920161872E-3</c:v>
                </c:pt>
                <c:pt idx="687">
                  <c:v>6.0730297082958289E-3</c:v>
                </c:pt>
                <c:pt idx="688">
                  <c:v>6.0902864366437527E-3</c:v>
                </c:pt>
                <c:pt idx="689">
                  <c:v>6.1085579420792849E-3</c:v>
                </c:pt>
                <c:pt idx="690">
                  <c:v>6.1247989999815124E-3</c:v>
                </c:pt>
                <c:pt idx="691">
                  <c:v>6.1364720974253842E-3</c:v>
                </c:pt>
                <c:pt idx="692">
                  <c:v>6.1476375413914057E-3</c:v>
                </c:pt>
                <c:pt idx="693">
                  <c:v>6.1598178835374487E-3</c:v>
                </c:pt>
                <c:pt idx="694">
                  <c:v>6.1730130867767574E-3</c:v>
                </c:pt>
                <c:pt idx="695">
                  <c:v>6.1872231109339542E-3</c:v>
                </c:pt>
                <c:pt idx="696">
                  <c:v>6.2019404230863303E-3</c:v>
                </c:pt>
                <c:pt idx="697">
                  <c:v>6.2125976518465093E-3</c:v>
                </c:pt>
                <c:pt idx="698">
                  <c:v>6.2181799644413964E-3</c:v>
                </c:pt>
                <c:pt idx="699">
                  <c:v>6.2247772027866953E-3</c:v>
                </c:pt>
                <c:pt idx="700">
                  <c:v>6.2359416608360561E-3</c:v>
                </c:pt>
                <c:pt idx="701">
                  <c:v>6.2516731856194011E-3</c:v>
                </c:pt>
                <c:pt idx="702">
                  <c:v>6.2679119193640633E-3</c:v>
                </c:pt>
                <c:pt idx="703">
                  <c:v>6.281105696367092E-3</c:v>
                </c:pt>
                <c:pt idx="704">
                  <c:v>6.2922695255605782E-3</c:v>
                </c:pt>
                <c:pt idx="705">
                  <c:v>6.3029257917114534E-3</c:v>
                </c:pt>
                <c:pt idx="706">
                  <c:v>6.3156116747849714E-3</c:v>
                </c:pt>
                <c:pt idx="707">
                  <c:v>6.3298196727716496E-3</c:v>
                </c:pt>
                <c:pt idx="708">
                  <c:v>6.3450423037500498E-3</c:v>
                </c:pt>
                <c:pt idx="709">
                  <c:v>6.3602647030034758E-3</c:v>
                </c:pt>
                <c:pt idx="710">
                  <c:v>6.3724424555688091E-3</c:v>
                </c:pt>
                <c:pt idx="711">
                  <c:v>6.3820830711781833E-3</c:v>
                </c:pt>
                <c:pt idx="712">
                  <c:v>6.3907088063634284E-3</c:v>
                </c:pt>
                <c:pt idx="713">
                  <c:v>6.4023788002469714E-3</c:v>
                </c:pt>
                <c:pt idx="714">
                  <c:v>6.4165855655089624E-3</c:v>
                </c:pt>
                <c:pt idx="715">
                  <c:v>6.4307921289414281E-3</c:v>
                </c:pt>
                <c:pt idx="716">
                  <c:v>6.4460132229426804E-3</c:v>
                </c:pt>
                <c:pt idx="717">
                  <c:v>6.4627561587559997E-3</c:v>
                </c:pt>
                <c:pt idx="718">
                  <c:v>6.4789914651698349E-3</c:v>
                </c:pt>
                <c:pt idx="719">
                  <c:v>6.4911677720046607E-3</c:v>
                </c:pt>
                <c:pt idx="720">
                  <c:v>6.5018219188651676E-3</c:v>
                </c:pt>
                <c:pt idx="721">
                  <c:v>6.5139979477144639E-3</c:v>
                </c:pt>
                <c:pt idx="722">
                  <c:v>6.5266811534506293E-3</c:v>
                </c:pt>
                <c:pt idx="723">
                  <c:v>6.5378422414335419E-3</c:v>
                </c:pt>
                <c:pt idx="724">
                  <c:v>6.5500178317089222E-3</c:v>
                </c:pt>
                <c:pt idx="725">
                  <c:v>6.5647298055056258E-3</c:v>
                </c:pt>
                <c:pt idx="726">
                  <c:v>6.5814707537894517E-3</c:v>
                </c:pt>
                <c:pt idx="727">
                  <c:v>6.594660394442957E-3</c:v>
                </c:pt>
                <c:pt idx="728">
                  <c:v>6.6063280084692963E-3</c:v>
                </c:pt>
                <c:pt idx="729">
                  <c:v>6.6205318765885455E-3</c:v>
                </c:pt>
                <c:pt idx="730">
                  <c:v>6.6357500828392217E-3</c:v>
                </c:pt>
                <c:pt idx="731">
                  <c:v>6.6509680574995999E-3</c:v>
                </c:pt>
                <c:pt idx="732">
                  <c:v>6.6646640366898853E-3</c:v>
                </c:pt>
                <c:pt idx="733">
                  <c:v>6.6788670762421747E-3</c:v>
                </c:pt>
                <c:pt idx="734">
                  <c:v>6.6940843947683789E-3</c:v>
                </c:pt>
                <c:pt idx="735">
                  <c:v>6.7082870164710514E-3</c:v>
                </c:pt>
                <c:pt idx="736">
                  <c:v>6.7229966620170221E-3</c:v>
                </c:pt>
                <c:pt idx="737">
                  <c:v>6.7387205266086162E-3</c:v>
                </c:pt>
                <c:pt idx="738">
                  <c:v>6.7539369343597704E-3</c:v>
                </c:pt>
                <c:pt idx="739">
                  <c:v>6.7661098938549893E-3</c:v>
                </c:pt>
                <c:pt idx="740">
                  <c:v>6.7762539135750874E-3</c:v>
                </c:pt>
                <c:pt idx="741">
                  <c:v>6.782847471212816E-3</c:v>
                </c:pt>
                <c:pt idx="742">
                  <c:v>6.7909625593934111E-3</c:v>
                </c:pt>
                <c:pt idx="743">
                  <c:v>6.8051638052485782E-3</c:v>
                </c:pt>
                <c:pt idx="744">
                  <c:v>6.8208863779183615E-3</c:v>
                </c:pt>
                <c:pt idx="745">
                  <c:v>6.8355943672730674E-3</c:v>
                </c:pt>
                <c:pt idx="746">
                  <c:v>6.8487806565753684E-3</c:v>
                </c:pt>
                <c:pt idx="747">
                  <c:v>6.8619667720017426E-3</c:v>
                </c:pt>
                <c:pt idx="748">
                  <c:v>6.8776884516149259E-3</c:v>
                </c:pt>
                <c:pt idx="749">
                  <c:v>6.8908741858677933E-3</c:v>
                </c:pt>
                <c:pt idx="750">
                  <c:v>6.9030454785556717E-3</c:v>
                </c:pt>
                <c:pt idx="751">
                  <c:v>6.9157237509129502E-3</c:v>
                </c:pt>
                <c:pt idx="752">
                  <c:v>6.9268804976261736E-3</c:v>
                </c:pt>
                <c:pt idx="753">
                  <c:v>6.9344872990193852E-3</c:v>
                </c:pt>
                <c:pt idx="754">
                  <c:v>6.9415869281145726E-3</c:v>
                </c:pt>
                <c:pt idx="755">
                  <c:v>6.9507149486018683E-3</c:v>
                </c:pt>
                <c:pt idx="756">
                  <c:v>6.9623784090848189E-3</c:v>
                </c:pt>
                <c:pt idx="757">
                  <c:v>6.9750559292303472E-3</c:v>
                </c:pt>
                <c:pt idx="758">
                  <c:v>6.9867191058181283E-3</c:v>
                </c:pt>
                <c:pt idx="759">
                  <c:v>6.9988892320124131E-3</c:v>
                </c:pt>
                <c:pt idx="760">
                  <c:v>7.0125804469432151E-3</c:v>
                </c:pt>
                <c:pt idx="761">
                  <c:v>7.0277926881326374E-3</c:v>
                </c:pt>
                <c:pt idx="762">
                  <c:v>7.0440188236708728E-3</c:v>
                </c:pt>
                <c:pt idx="763">
                  <c:v>7.0592305866232722E-3</c:v>
                </c:pt>
                <c:pt idx="764">
                  <c:v>7.0739350708573893E-3</c:v>
                </c:pt>
                <c:pt idx="765">
                  <c:v>7.0866111768287197E-3</c:v>
                </c:pt>
                <c:pt idx="766">
                  <c:v>7.0967519459149116E-3</c:v>
                </c:pt>
                <c:pt idx="767">
                  <c:v>7.1089207330772494E-3</c:v>
                </c:pt>
                <c:pt idx="768">
                  <c:v>7.1246385306694667E-3</c:v>
                </c:pt>
                <c:pt idx="769">
                  <c:v>7.1398490673127545E-3</c:v>
                </c:pt>
                <c:pt idx="770">
                  <c:v>7.153538352481152E-3</c:v>
                </c:pt>
                <c:pt idx="771">
                  <c:v>7.1662134494396342E-3</c:v>
                </c:pt>
                <c:pt idx="772">
                  <c:v>7.1788883857418408E-3</c:v>
                </c:pt>
                <c:pt idx="773">
                  <c:v>7.193084123674468E-3</c:v>
                </c:pt>
                <c:pt idx="774">
                  <c:v>7.208800598469612E-3</c:v>
                </c:pt>
                <c:pt idx="775">
                  <c:v>7.222488939780055E-3</c:v>
                </c:pt>
                <c:pt idx="776">
                  <c:v>7.2351631628186069E-3</c:v>
                </c:pt>
                <c:pt idx="777">
                  <c:v>7.2473302658113319E-3</c:v>
                </c:pt>
                <c:pt idx="778">
                  <c:v>7.2610180797280923E-3</c:v>
                </c:pt>
                <c:pt idx="779">
                  <c:v>7.2757195971023675E-3</c:v>
                </c:pt>
                <c:pt idx="780">
                  <c:v>7.2909278359126091E-3</c:v>
                </c:pt>
                <c:pt idx="781">
                  <c:v>7.3071497023806092E-3</c:v>
                </c:pt>
                <c:pt idx="782">
                  <c:v>7.3248920675246824E-3</c:v>
                </c:pt>
                <c:pt idx="783">
                  <c:v>7.3421272065263797E-3</c:v>
                </c:pt>
                <c:pt idx="784">
                  <c:v>7.3593620484834112E-3</c:v>
                </c:pt>
                <c:pt idx="785">
                  <c:v>7.3760896992652271E-3</c:v>
                </c:pt>
                <c:pt idx="786">
                  <c:v>7.3923101843188762E-3</c:v>
                </c:pt>
                <c:pt idx="787">
                  <c:v>7.4059960139349129E-3</c:v>
                </c:pt>
                <c:pt idx="788">
                  <c:v>7.4171472921758094E-3</c:v>
                </c:pt>
                <c:pt idx="789">
                  <c:v>7.4257641038286632E-3</c:v>
                </c:pt>
                <c:pt idx="790">
                  <c:v>7.4359014342439142E-3</c:v>
                </c:pt>
                <c:pt idx="791">
                  <c:v>7.4495866672948403E-3</c:v>
                </c:pt>
                <c:pt idx="792">
                  <c:v>7.4637785630129391E-3</c:v>
                </c:pt>
                <c:pt idx="793">
                  <c:v>7.4764497282814972E-3</c:v>
                </c:pt>
                <c:pt idx="794">
                  <c:v>7.4865865448954412E-3</c:v>
                </c:pt>
                <c:pt idx="795">
                  <c:v>7.4952027582266927E-3</c:v>
                </c:pt>
                <c:pt idx="796">
                  <c:v>7.5053393847473709E-3</c:v>
                </c:pt>
                <c:pt idx="797">
                  <c:v>7.5195304892566022E-3</c:v>
                </c:pt>
                <c:pt idx="798">
                  <c:v>7.533721392381041E-3</c:v>
                </c:pt>
                <c:pt idx="799">
                  <c:v>7.5453780550127853E-3</c:v>
                </c:pt>
                <c:pt idx="800">
                  <c:v>7.5570345817683286E-3</c:v>
                </c:pt>
                <c:pt idx="801">
                  <c:v>7.5717317479268836E-3</c:v>
                </c:pt>
                <c:pt idx="802">
                  <c:v>7.5879490599077334E-3</c:v>
                </c:pt>
                <c:pt idx="803">
                  <c:v>7.6021389921511811E-3</c:v>
                </c:pt>
                <c:pt idx="804">
                  <c:v>7.6158219504068063E-3</c:v>
                </c:pt>
                <c:pt idx="805">
                  <c:v>7.6289979554827964E-3</c:v>
                </c:pt>
                <c:pt idx="806">
                  <c:v>7.6416670274153274E-3</c:v>
                </c:pt>
                <c:pt idx="807">
                  <c:v>7.6543359388442696E-3</c:v>
                </c:pt>
                <c:pt idx="808">
                  <c:v>7.6649777004107337E-3</c:v>
                </c:pt>
                <c:pt idx="809">
                  <c:v>7.673592376829433E-3</c:v>
                </c:pt>
                <c:pt idx="810">
                  <c:v>7.6822069790363429E-3</c:v>
                </c:pt>
                <c:pt idx="811">
                  <c:v>7.6933551776142027E-3</c:v>
                </c:pt>
                <c:pt idx="812">
                  <c:v>7.706530161158332E-3</c:v>
                </c:pt>
                <c:pt idx="813">
                  <c:v>7.7217318495595233E-3</c:v>
                </c:pt>
                <c:pt idx="814">
                  <c:v>7.7374400181369884E-3</c:v>
                </c:pt>
                <c:pt idx="815">
                  <c:v>7.7531479399715513E-3</c:v>
                </c:pt>
                <c:pt idx="816">
                  <c:v>7.7663221357757578E-3</c:v>
                </c:pt>
                <c:pt idx="817">
                  <c:v>7.7749359391931514E-3</c:v>
                </c:pt>
                <c:pt idx="818">
                  <c:v>7.7845630434438427E-3</c:v>
                </c:pt>
                <c:pt idx="819">
                  <c:v>7.8002702250970744E-3</c:v>
                </c:pt>
                <c:pt idx="820">
                  <c:v>7.8174971729078231E-3</c:v>
                </c:pt>
                <c:pt idx="821">
                  <c:v>7.8316838482758097E-3</c:v>
                </c:pt>
                <c:pt idx="822">
                  <c:v>7.8428303805898898E-3</c:v>
                </c:pt>
                <c:pt idx="823">
                  <c:v>7.8554967437705833E-3</c:v>
                </c:pt>
                <c:pt idx="824">
                  <c:v>7.8712028113035772E-3</c:v>
                </c:pt>
                <c:pt idx="825">
                  <c:v>7.8869086321596508E-3</c:v>
                </c:pt>
                <c:pt idx="826">
                  <c:v>7.9010943228509482E-3</c:v>
                </c:pt>
                <c:pt idx="827">
                  <c:v>7.9152798123114914E-3</c:v>
                </c:pt>
                <c:pt idx="828">
                  <c:v>7.9304783277208534E-3</c:v>
                </c:pt>
                <c:pt idx="829">
                  <c:v>7.9446634003637814E-3</c:v>
                </c:pt>
                <c:pt idx="830">
                  <c:v>7.9573284737643052E-3</c:v>
                </c:pt>
                <c:pt idx="831">
                  <c:v>7.9684736056722886E-3</c:v>
                </c:pt>
                <c:pt idx="832">
                  <c:v>7.9780988469049345E-3</c:v>
                </c:pt>
                <c:pt idx="833">
                  <c:v>7.9872174110349956E-3</c:v>
                </c:pt>
                <c:pt idx="834">
                  <c:v>7.9993753672017425E-3</c:v>
                </c:pt>
                <c:pt idx="835">
                  <c:v>8.0120397476945368E-3</c:v>
                </c:pt>
                <c:pt idx="836">
                  <c:v>8.0257170984831573E-3</c:v>
                </c:pt>
                <c:pt idx="837">
                  <c:v>8.040407378001423E-3</c:v>
                </c:pt>
                <c:pt idx="838">
                  <c:v>8.055097441718553E-3</c:v>
                </c:pt>
                <c:pt idx="839">
                  <c:v>8.0677611165499291E-3</c:v>
                </c:pt>
                <c:pt idx="840">
                  <c:v>8.0783984794769326E-3</c:v>
                </c:pt>
                <c:pt idx="841">
                  <c:v>8.0885291961138132E-3</c:v>
                </c:pt>
                <c:pt idx="842">
                  <c:v>8.1027120269867581E-3</c:v>
                </c:pt>
                <c:pt idx="843">
                  <c:v>8.1189207302502699E-3</c:v>
                </c:pt>
                <c:pt idx="844">
                  <c:v>8.1310770852890141E-3</c:v>
                </c:pt>
                <c:pt idx="845">
                  <c:v>8.1396877473654643E-3</c:v>
                </c:pt>
                <c:pt idx="846">
                  <c:v>8.1493113407696809E-3</c:v>
                </c:pt>
                <c:pt idx="847">
                  <c:v>8.1599478362573696E-3</c:v>
                </c:pt>
                <c:pt idx="848">
                  <c:v>8.1756491228260723E-3</c:v>
                </c:pt>
                <c:pt idx="849">
                  <c:v>8.1933760855621082E-3</c:v>
                </c:pt>
                <c:pt idx="850">
                  <c:v>8.210596262748138E-3</c:v>
                </c:pt>
                <c:pt idx="851">
                  <c:v>8.226803217456587E-3</c:v>
                </c:pt>
                <c:pt idx="852">
                  <c:v>8.2425034543531211E-3</c:v>
                </c:pt>
                <c:pt idx="853">
                  <c:v>8.2587098919558368E-3</c:v>
                </c:pt>
                <c:pt idx="854">
                  <c:v>8.2754225056493082E-3</c:v>
                </c:pt>
                <c:pt idx="855">
                  <c:v>8.291628409764551E-3</c:v>
                </c:pt>
                <c:pt idx="856">
                  <c:v>8.3058083604286206E-3</c:v>
                </c:pt>
                <c:pt idx="857">
                  <c:v>8.3189752774356848E-3</c:v>
                </c:pt>
                <c:pt idx="858">
                  <c:v>8.3321420210773593E-3</c:v>
                </c:pt>
                <c:pt idx="859">
                  <c:v>8.3458149944454722E-3</c:v>
                </c:pt>
                <c:pt idx="860">
                  <c:v>8.3605005724232354E-3</c:v>
                </c:pt>
                <c:pt idx="861">
                  <c:v>8.3731603803436465E-3</c:v>
                </c:pt>
                <c:pt idx="862">
                  <c:v>8.3827817271752651E-3</c:v>
                </c:pt>
                <c:pt idx="863">
                  <c:v>8.3924029814376761E-3</c:v>
                </c:pt>
                <c:pt idx="864">
                  <c:v>8.4045560124036151E-3</c:v>
                </c:pt>
                <c:pt idx="865">
                  <c:v>8.4167088956753951E-3</c:v>
                </c:pt>
                <c:pt idx="866">
                  <c:v>8.4293679920337365E-3</c:v>
                </c:pt>
                <c:pt idx="867">
                  <c:v>8.4400015091330126E-3</c:v>
                </c:pt>
                <c:pt idx="868">
                  <c:v>8.4496222128875396E-3</c:v>
                </c:pt>
                <c:pt idx="869">
                  <c:v>8.4607618594975034E-3</c:v>
                </c:pt>
                <c:pt idx="870">
                  <c:v>8.4724077210015254E-3</c:v>
                </c:pt>
                <c:pt idx="871">
                  <c:v>8.4820281129920228E-3</c:v>
                </c:pt>
                <c:pt idx="872">
                  <c:v>8.4906357536909758E-3</c:v>
                </c:pt>
                <c:pt idx="873">
                  <c:v>8.5022812672949748E-3</c:v>
                </c:pt>
                <c:pt idx="874">
                  <c:v>8.5154455976307504E-3</c:v>
                </c:pt>
                <c:pt idx="875">
                  <c:v>8.528103444141278E-3</c:v>
                </c:pt>
                <c:pt idx="876">
                  <c:v>8.5397485214255067E-3</c:v>
                </c:pt>
                <c:pt idx="877">
                  <c:v>8.5513934631034731E-3</c:v>
                </c:pt>
                <c:pt idx="878">
                  <c:v>8.565569730816595E-3</c:v>
                </c:pt>
                <c:pt idx="879">
                  <c:v>8.5817709335536865E-3</c:v>
                </c:pt>
                <c:pt idx="880">
                  <c:v>8.597971873816071E-3</c:v>
                </c:pt>
                <c:pt idx="881">
                  <c:v>8.6106286757713941E-3</c:v>
                </c:pt>
                <c:pt idx="882">
                  <c:v>8.6197414739878943E-3</c:v>
                </c:pt>
                <c:pt idx="883">
                  <c:v>8.6308792257011446E-3</c:v>
                </c:pt>
                <c:pt idx="884">
                  <c:v>8.6430293588212748E-3</c:v>
                </c:pt>
                <c:pt idx="885">
                  <c:v>8.6551793443172542E-3</c:v>
                </c:pt>
                <c:pt idx="886">
                  <c:v>8.6663167013414782E-3</c:v>
                </c:pt>
                <c:pt idx="887">
                  <c:v>8.6764414637260888E-3</c:v>
                </c:pt>
                <c:pt idx="888">
                  <c:v>8.6880848137407748E-3</c:v>
                </c:pt>
                <c:pt idx="889">
                  <c:v>8.7007404752132873E-3</c:v>
                </c:pt>
                <c:pt idx="890">
                  <c:v>8.7123835423109346E-3</c:v>
                </c:pt>
                <c:pt idx="891">
                  <c:v>8.725038896272656E-3</c:v>
                </c:pt>
                <c:pt idx="892">
                  <c:v>8.7397189062249202E-3</c:v>
                </c:pt>
                <c:pt idx="893">
                  <c:v>8.7549048966429153E-3</c:v>
                </c:pt>
                <c:pt idx="894">
                  <c:v>8.7680659017996716E-3</c:v>
                </c:pt>
                <c:pt idx="895">
                  <c:v>8.7802143682076568E-3</c:v>
                </c:pt>
                <c:pt idx="896">
                  <c:v>8.7933750402727339E-3</c:v>
                </c:pt>
                <c:pt idx="897">
                  <c:v>8.8075478780295698E-3</c:v>
                </c:pt>
                <c:pt idx="898">
                  <c:v>8.8247574824063639E-3</c:v>
                </c:pt>
                <c:pt idx="899">
                  <c:v>8.8439913956429271E-3</c:v>
                </c:pt>
                <c:pt idx="900">
                  <c:v>8.8612003728580323E-3</c:v>
                </c:pt>
                <c:pt idx="901">
                  <c:v>8.8728415718713153E-3</c:v>
                </c:pt>
                <c:pt idx="902">
                  <c:v>8.8834703743572371E-3</c:v>
                </c:pt>
                <c:pt idx="903">
                  <c:v>8.8951113141253809E-3</c:v>
                </c:pt>
                <c:pt idx="904">
                  <c:v>8.9087765922480095E-3</c:v>
                </c:pt>
                <c:pt idx="905">
                  <c:v>8.9229477945433119E-3</c:v>
                </c:pt>
                <c:pt idx="906">
                  <c:v>8.9366126922805766E-3</c:v>
                </c:pt>
                <c:pt idx="907">
                  <c:v>8.9497713062130987E-3</c:v>
                </c:pt>
                <c:pt idx="908">
                  <c:v>8.964954107136552E-3</c:v>
                </c:pt>
                <c:pt idx="909">
                  <c:v>8.9806427592565713E-3</c:v>
                </c:pt>
                <c:pt idx="910">
                  <c:v>8.9932947187795088E-3</c:v>
                </c:pt>
                <c:pt idx="911">
                  <c:v>9.0024040305203695E-3</c:v>
                </c:pt>
                <c:pt idx="912">
                  <c:v>9.0120193251142719E-3</c:v>
                </c:pt>
                <c:pt idx="913">
                  <c:v>9.0221405879645847E-3</c:v>
                </c:pt>
                <c:pt idx="914">
                  <c:v>9.034792022472881E-3</c:v>
                </c:pt>
                <c:pt idx="915">
                  <c:v>9.0499735326084046E-3</c:v>
                </c:pt>
                <c:pt idx="916">
                  <c:v>9.0636366946740734E-3</c:v>
                </c:pt>
                <c:pt idx="917">
                  <c:v>9.074769503517436E-3</c:v>
                </c:pt>
                <c:pt idx="918">
                  <c:v>9.0874202722161963E-3</c:v>
                </c:pt>
                <c:pt idx="919">
                  <c:v>9.1020949634090745E-3</c:v>
                </c:pt>
                <c:pt idx="920">
                  <c:v>9.1157574133548004E-3</c:v>
                </c:pt>
                <c:pt idx="921">
                  <c:v>9.1273956494132853E-3</c:v>
                </c:pt>
                <c:pt idx="922">
                  <c:v>9.1395397513266176E-3</c:v>
                </c:pt>
                <c:pt idx="923">
                  <c:v>9.1537076838309368E-3</c:v>
                </c:pt>
                <c:pt idx="924">
                  <c:v>9.1683814023158818E-3</c:v>
                </c:pt>
                <c:pt idx="925">
                  <c:v>9.1830549054860051E-3</c:v>
                </c:pt>
                <c:pt idx="926">
                  <c:v>9.1962102770014563E-3</c:v>
                </c:pt>
                <c:pt idx="927">
                  <c:v>9.2068356430389728E-3</c:v>
                </c:pt>
                <c:pt idx="928">
                  <c:v>9.2149310842430717E-3</c:v>
                </c:pt>
                <c:pt idx="929">
                  <c:v>9.2240383772623172E-3</c:v>
                </c:pt>
                <c:pt idx="930">
                  <c:v>9.2376991612752174E-3</c:v>
                </c:pt>
                <c:pt idx="931">
                  <c:v>9.2533835350097886E-3</c:v>
                </c:pt>
                <c:pt idx="932">
                  <c:v>9.2685617269838809E-3</c:v>
                </c:pt>
                <c:pt idx="933">
                  <c:v>9.2837396885839928E-3</c:v>
                </c:pt>
                <c:pt idx="934">
                  <c:v>9.2999292603751817E-3</c:v>
                </c:pt>
                <c:pt idx="935">
                  <c:v>9.3151067458911493E-3</c:v>
                </c:pt>
                <c:pt idx="936">
                  <c:v>9.3282603803416988E-3</c:v>
                </c:pt>
                <c:pt idx="937">
                  <c:v>9.3419197406840356E-3</c:v>
                </c:pt>
                <c:pt idx="938">
                  <c:v>9.3565906976786333E-3</c:v>
                </c:pt>
                <c:pt idx="939">
                  <c:v>9.3707555553750738E-3</c:v>
                </c:pt>
                <c:pt idx="940">
                  <c:v>9.3834025802005221E-3</c:v>
                </c:pt>
                <c:pt idx="941">
                  <c:v>9.3925083390367075E-3</c:v>
                </c:pt>
                <c:pt idx="942">
                  <c:v>9.4011081462491257E-3</c:v>
                </c:pt>
                <c:pt idx="943">
                  <c:v>9.4127430618215248E-3</c:v>
                </c:pt>
                <c:pt idx="944">
                  <c:v>9.4279188352172066E-3</c:v>
                </c:pt>
                <c:pt idx="945">
                  <c:v>9.4430943783123059E-3</c:v>
                </c:pt>
                <c:pt idx="946">
                  <c:v>9.4567521701966663E-3</c:v>
                </c:pt>
                <c:pt idx="947">
                  <c:v>9.4678806034448441E-3</c:v>
                </c:pt>
                <c:pt idx="948">
                  <c:v>9.4774914234071507E-3</c:v>
                </c:pt>
                <c:pt idx="949">
                  <c:v>9.4881138011659195E-3</c:v>
                </c:pt>
                <c:pt idx="950">
                  <c:v>9.5002535232978028E-3</c:v>
                </c:pt>
                <c:pt idx="951">
                  <c:v>9.5139105345421072E-3</c:v>
                </c:pt>
                <c:pt idx="952">
                  <c:v>9.5295905767064735E-3</c:v>
                </c:pt>
                <c:pt idx="953">
                  <c:v>9.5447645769677954E-3</c:v>
                </c:pt>
                <c:pt idx="954">
                  <c:v>9.559938346982334E-3</c:v>
                </c:pt>
                <c:pt idx="955">
                  <c:v>9.5761234478891535E-3</c:v>
                </c:pt>
                <c:pt idx="956">
                  <c:v>9.591802514590627E-3</c:v>
                </c:pt>
                <c:pt idx="957">
                  <c:v>9.6064698060504307E-3</c:v>
                </c:pt>
                <c:pt idx="958">
                  <c:v>9.6201253667844711E-3</c:v>
                </c:pt>
                <c:pt idx="959">
                  <c:v>9.6332749897700132E-3</c:v>
                </c:pt>
                <c:pt idx="960">
                  <c:v>9.6454129498240119E-3</c:v>
                </c:pt>
                <c:pt idx="961">
                  <c:v>9.6585622402935271E-3</c:v>
                </c:pt>
                <c:pt idx="962">
                  <c:v>9.6732285526088448E-3</c:v>
                </c:pt>
                <c:pt idx="963">
                  <c:v>9.6863774773304229E-3</c:v>
                </c:pt>
                <c:pt idx="964">
                  <c:v>9.6964919171600057E-3</c:v>
                </c:pt>
                <c:pt idx="965">
                  <c:v>9.7076176828150163E-3</c:v>
                </c:pt>
                <c:pt idx="966">
                  <c:v>9.7222832756908208E-3</c:v>
                </c:pt>
                <c:pt idx="967">
                  <c:v>9.7404885400469553E-3</c:v>
                </c:pt>
                <c:pt idx="968">
                  <c:v>9.755659340504241E-3</c:v>
                </c:pt>
                <c:pt idx="969">
                  <c:v>9.7688071814013688E-3</c:v>
                </c:pt>
                <c:pt idx="970">
                  <c:v>9.7799321425273006E-3</c:v>
                </c:pt>
                <c:pt idx="971">
                  <c:v>9.792068322604151E-3</c:v>
                </c:pt>
                <c:pt idx="972">
                  <c:v>9.8057213491390943E-3</c:v>
                </c:pt>
                <c:pt idx="973">
                  <c:v>9.8193741892714306E-3</c:v>
                </c:pt>
                <c:pt idx="974">
                  <c:v>9.8320155417142112E-3</c:v>
                </c:pt>
                <c:pt idx="975">
                  <c:v>9.8426341542711075E-3</c:v>
                </c:pt>
                <c:pt idx="976">
                  <c:v>9.8532526540744767E-3</c:v>
                </c:pt>
                <c:pt idx="977">
                  <c:v>9.8669048452893864E-3</c:v>
                </c:pt>
                <c:pt idx="978">
                  <c:v>9.8835906036663663E-3</c:v>
                </c:pt>
                <c:pt idx="979">
                  <c:v>9.9002760836332266E-3</c:v>
                </c:pt>
                <c:pt idx="980">
                  <c:v>9.9134220232824349E-3</c:v>
                </c:pt>
                <c:pt idx="981">
                  <c:v>9.9260621868970163E-3</c:v>
                </c:pt>
                <c:pt idx="982">
                  <c:v>9.9392077875702575E-3</c:v>
                </c:pt>
                <c:pt idx="983">
                  <c:v>9.9543755736198718E-3</c:v>
                </c:pt>
                <c:pt idx="984">
                  <c:v>9.9715654530281271E-3</c:v>
                </c:pt>
                <c:pt idx="985">
                  <c:v>9.9872383208423204E-3</c:v>
                </c:pt>
                <c:pt idx="986">
                  <c:v>1.0000383117348417E-2</c:v>
                </c:pt>
                <c:pt idx="987">
                  <c:v>1.0014033300071322E-2</c:v>
                </c:pt>
                <c:pt idx="988">
                  <c:v>1.0026672192014937E-2</c:v>
                </c:pt>
                <c:pt idx="989">
                  <c:v>1.0040827561348893E-2</c:v>
                </c:pt>
                <c:pt idx="990">
                  <c:v>1.0057004880949336E-2</c:v>
                </c:pt>
                <c:pt idx="991">
                  <c:v>1.0071159820922661E-2</c:v>
                </c:pt>
                <c:pt idx="992">
                  <c:v>1.0084809037571425E-2</c:v>
                </c:pt>
                <c:pt idx="993">
                  <c:v>1.0100480130648291E-2</c:v>
                </c:pt>
                <c:pt idx="994">
                  <c:v>1.0113117930053652E-2</c:v>
                </c:pt>
                <c:pt idx="995">
                  <c:v>1.0123228054585242E-2</c:v>
                </c:pt>
                <c:pt idx="996">
                  <c:v>1.0135360069101415E-2</c:v>
                </c:pt>
                <c:pt idx="997">
                  <c:v>1.0147997427711586E-2</c:v>
                </c:pt>
                <c:pt idx="998">
                  <c:v>1.0160129141730942E-2</c:v>
                </c:pt>
                <c:pt idx="999">
                  <c:v>1.0171755229559881E-2</c:v>
                </c:pt>
                <c:pt idx="1000">
                  <c:v>1.0183886655361523E-2</c:v>
                </c:pt>
                <c:pt idx="1001">
                  <c:v>1.0197028867236411E-2</c:v>
                </c:pt>
                <c:pt idx="1002">
                  <c:v>1.0211687284415717E-2</c:v>
                </c:pt>
                <c:pt idx="1003">
                  <c:v>1.0225334583122749E-2</c:v>
                </c:pt>
                <c:pt idx="1004">
                  <c:v>1.023645446658644E-2</c:v>
                </c:pt>
                <c:pt idx="1005">
                  <c:v>1.0245552461085366E-2</c:v>
                </c:pt>
                <c:pt idx="1006">
                  <c:v>1.0255661246782549E-2</c:v>
                </c:pt>
                <c:pt idx="1007">
                  <c:v>1.0267286224006566E-2</c:v>
                </c:pt>
                <c:pt idx="1008">
                  <c:v>1.027891106609208E-2</c:v>
                </c:pt>
                <c:pt idx="1009">
                  <c:v>1.0290535773042217E-2</c:v>
                </c:pt>
                <c:pt idx="1010">
                  <c:v>1.0301654931504142E-2</c:v>
                </c:pt>
                <c:pt idx="1011">
                  <c:v>1.0312773966331547E-2</c:v>
                </c:pt>
                <c:pt idx="1012">
                  <c:v>1.0323387475155021E-2</c:v>
                </c:pt>
                <c:pt idx="1013">
                  <c:v>1.0336527853820479E-2</c:v>
                </c:pt>
                <c:pt idx="1014">
                  <c:v>1.0349668059818667E-2</c:v>
                </c:pt>
                <c:pt idx="1015">
                  <c:v>1.0361291944273357E-2</c:v>
                </c:pt>
                <c:pt idx="1016">
                  <c:v>1.037241031601843E-2</c:v>
                </c:pt>
                <c:pt idx="1017">
                  <c:v>1.0384539307846531E-2</c:v>
                </c:pt>
                <c:pt idx="1018">
                  <c:v>1.0399700340757923E-2</c:v>
                </c:pt>
                <c:pt idx="1019">
                  <c:v>1.0415871855847284E-2</c:v>
                </c:pt>
                <c:pt idx="1020">
                  <c:v>1.043204310942295E-2</c:v>
                </c:pt>
                <c:pt idx="1021">
                  <c:v>1.0447708761949609E-2</c:v>
                </c:pt>
                <c:pt idx="1022">
                  <c:v>1.0461352840002899E-2</c:v>
                </c:pt>
                <c:pt idx="1023">
                  <c:v>1.0474996731898058E-2</c:v>
                </c:pt>
                <c:pt idx="1024">
                  <c:v>1.0487124479527958E-2</c:v>
                </c:pt>
                <c:pt idx="1025">
                  <c:v>1.0501273332536179E-2</c:v>
                </c:pt>
                <c:pt idx="1026">
                  <c:v>1.0517948509438732E-2</c:v>
                </c:pt>
                <c:pt idx="1027">
                  <c:v>1.0535128703908962E-2</c:v>
                </c:pt>
                <c:pt idx="1028">
                  <c:v>1.0550792741628167E-2</c:v>
                </c:pt>
                <c:pt idx="1029">
                  <c:v>1.0564940693838783E-2</c:v>
                </c:pt>
                <c:pt idx="1030">
                  <c:v>1.0578077898807664E-2</c:v>
                </c:pt>
                <c:pt idx="1031">
                  <c:v>1.0590709663907469E-2</c:v>
                </c:pt>
                <c:pt idx="1032">
                  <c:v>1.0602836008289583E-2</c:v>
                </c:pt>
                <c:pt idx="1033">
                  <c:v>1.061546746065681E-2</c:v>
                </c:pt>
                <c:pt idx="1034">
                  <c:v>1.0627088255918517E-2</c:v>
                </c:pt>
                <c:pt idx="1035">
                  <c:v>1.0637193185507467E-2</c:v>
                </c:pt>
                <c:pt idx="1036">
                  <c:v>1.0649824203903648E-2</c:v>
                </c:pt>
                <c:pt idx="1037">
                  <c:v>1.0664981215385927E-2</c:v>
                </c:pt>
                <c:pt idx="1038">
                  <c:v>1.0679632774779388E-2</c:v>
                </c:pt>
                <c:pt idx="1039">
                  <c:v>1.06927684731112E-2</c:v>
                </c:pt>
                <c:pt idx="1040">
                  <c:v>1.070640920798336E-2</c:v>
                </c:pt>
                <c:pt idx="1041">
                  <c:v>1.0718534149442623E-2</c:v>
                </c:pt>
                <c:pt idx="1042">
                  <c:v>1.072914335262345E-2</c:v>
                </c:pt>
                <c:pt idx="1043">
                  <c:v>1.0742783591327685E-2</c:v>
                </c:pt>
                <c:pt idx="1044">
                  <c:v>1.0761980649126734E-2</c:v>
                </c:pt>
                <c:pt idx="1045">
                  <c:v>1.077966182370271E-2</c:v>
                </c:pt>
                <c:pt idx="1046">
                  <c:v>1.0791280711063058E-2</c:v>
                </c:pt>
                <c:pt idx="1047">
                  <c:v>1.0804414942912746E-2</c:v>
                </c:pt>
                <c:pt idx="1048">
                  <c:v>1.0820074763123074E-2</c:v>
                </c:pt>
                <c:pt idx="1049">
                  <c:v>1.0833208616792921E-2</c:v>
                </c:pt>
                <c:pt idx="1050">
                  <c:v>1.0843311463775323E-2</c:v>
                </c:pt>
                <c:pt idx="1051">
                  <c:v>1.0852403938792653E-2</c:v>
                </c:pt>
                <c:pt idx="1052">
                  <c:v>1.0861496331137439E-2</c:v>
                </c:pt>
                <c:pt idx="1053">
                  <c:v>1.0871093766702681E-2</c:v>
                </c:pt>
                <c:pt idx="1054">
                  <c:v>1.0884226950317905E-2</c:v>
                </c:pt>
                <c:pt idx="1055">
                  <c:v>1.0900895742676959E-2</c:v>
                </c:pt>
                <c:pt idx="1056">
                  <c:v>1.0918069359355265E-2</c:v>
                </c:pt>
                <c:pt idx="1057">
                  <c:v>1.0935242681105319E-2</c:v>
                </c:pt>
                <c:pt idx="1058">
                  <c:v>1.0949890281311167E-2</c:v>
                </c:pt>
                <c:pt idx="1059">
                  <c:v>1.0964537666967745E-2</c:v>
                </c:pt>
                <c:pt idx="1060">
                  <c:v>1.0980194979905341E-2</c:v>
                </c:pt>
                <c:pt idx="1061">
                  <c:v>1.0993831794658846E-2</c:v>
                </c:pt>
                <c:pt idx="1062">
                  <c:v>1.100847853670597E-2</c:v>
                </c:pt>
                <c:pt idx="1063">
                  <c:v>1.1023630113076301E-2</c:v>
                </c:pt>
                <c:pt idx="1064">
                  <c:v>1.1039286500819576E-2</c:v>
                </c:pt>
                <c:pt idx="1065">
                  <c:v>1.1055952708745079E-2</c:v>
                </c:pt>
                <c:pt idx="1066">
                  <c:v>1.1071608590445411E-2</c:v>
                </c:pt>
                <c:pt idx="1067">
                  <c:v>1.1087264227043168E-2</c:v>
                </c:pt>
                <c:pt idx="1068">
                  <c:v>1.1104434643426305E-2</c:v>
                </c:pt>
                <c:pt idx="1069">
                  <c:v>1.1118069764063081E-2</c:v>
                </c:pt>
                <c:pt idx="1070">
                  <c:v>1.1127159741201972E-2</c:v>
                </c:pt>
                <c:pt idx="1071">
                  <c:v>1.1137764610099242E-2</c:v>
                </c:pt>
                <c:pt idx="1072">
                  <c:v>1.1151904260355372E-2</c:v>
                </c:pt>
                <c:pt idx="1073">
                  <c:v>1.1166548687355803E-2</c:v>
                </c:pt>
                <c:pt idx="1074">
                  <c:v>1.1180182961092171E-2</c:v>
                </c:pt>
                <c:pt idx="1075">
                  <c:v>1.1193312086036172E-2</c:v>
                </c:pt>
                <c:pt idx="1076">
                  <c:v>1.1205936082081642E-2</c:v>
                </c:pt>
                <c:pt idx="1077">
                  <c:v>1.121855991876365E-2</c:v>
                </c:pt>
                <c:pt idx="1078">
                  <c:v>1.1232193483388143E-2</c:v>
                </c:pt>
                <c:pt idx="1079">
                  <c:v>1.12458268621411E-2</c:v>
                </c:pt>
                <c:pt idx="1080">
                  <c:v>1.1257945264996202E-2</c:v>
                </c:pt>
                <c:pt idx="1081">
                  <c:v>1.1268548747028434E-2</c:v>
                </c:pt>
                <c:pt idx="1082">
                  <c:v>1.1280161955487946E-2</c:v>
                </c:pt>
                <c:pt idx="1083">
                  <c:v>1.1293289767869471E-2</c:v>
                </c:pt>
                <c:pt idx="1084">
                  <c:v>1.1305912501867904E-2</c:v>
                </c:pt>
                <c:pt idx="1085">
                  <c:v>1.1317020375987492E-2</c:v>
                </c:pt>
                <c:pt idx="1086">
                  <c:v>1.1326108544857974E-2</c:v>
                </c:pt>
                <c:pt idx="1087">
                  <c:v>1.1335701522394517E-2</c:v>
                </c:pt>
                <c:pt idx="1088">
                  <c:v>1.1346304179975862E-2</c:v>
                </c:pt>
                <c:pt idx="1089">
                  <c:v>1.1358926244809667E-2</c:v>
                </c:pt>
                <c:pt idx="1090">
                  <c:v>1.13710432771667E-2</c:v>
                </c:pt>
                <c:pt idx="1091">
                  <c:v>1.1381645560040347E-2</c:v>
                </c:pt>
                <c:pt idx="1092">
                  <c:v>1.1389723414400709E-2</c:v>
                </c:pt>
                <c:pt idx="1093">
                  <c:v>1.139881092256048E-2</c:v>
                </c:pt>
                <c:pt idx="1094">
                  <c:v>1.141042261836552E-2</c:v>
                </c:pt>
                <c:pt idx="1095">
                  <c:v>1.1422539026759387E-2</c:v>
                </c:pt>
                <c:pt idx="1096">
                  <c:v>1.1437684330806731E-2</c:v>
                </c:pt>
                <c:pt idx="1097">
                  <c:v>1.145535356228896E-2</c:v>
                </c:pt>
                <c:pt idx="1098">
                  <c:v>1.1472517659642231E-2</c:v>
                </c:pt>
                <c:pt idx="1099">
                  <c:v>1.1487662206772421E-2</c:v>
                </c:pt>
                <c:pt idx="1100">
                  <c:v>1.1502301717651691E-2</c:v>
                </c:pt>
                <c:pt idx="1101">
                  <c:v>1.1515931414438943E-2</c:v>
                </c:pt>
                <c:pt idx="1102">
                  <c:v>1.1529560925460322E-2</c:v>
                </c:pt>
                <c:pt idx="1103">
                  <c:v>1.1541171103144142E-2</c:v>
                </c:pt>
                <c:pt idx="1104">
                  <c:v>1.1552781146033303E-2</c:v>
                </c:pt>
                <c:pt idx="1105">
                  <c:v>1.156741970364092E-2</c:v>
                </c:pt>
                <c:pt idx="1106">
                  <c:v>1.158609617293074E-2</c:v>
                </c:pt>
                <c:pt idx="1107">
                  <c:v>1.1604267537989437E-2</c:v>
                </c:pt>
                <c:pt idx="1108">
                  <c:v>1.1620419585286989E-2</c:v>
                </c:pt>
                <c:pt idx="1109">
                  <c:v>1.1637076110821973E-2</c:v>
                </c:pt>
                <c:pt idx="1110">
                  <c:v>1.1653227628206881E-2</c:v>
                </c:pt>
                <c:pt idx="1111">
                  <c:v>1.1668369438834645E-2</c:v>
                </c:pt>
                <c:pt idx="1112">
                  <c:v>1.1684520450796801E-2</c:v>
                </c:pt>
                <c:pt idx="1113">
                  <c:v>1.1701680615191482E-2</c:v>
                </c:pt>
                <c:pt idx="1114">
                  <c:v>1.1716316993303858E-2</c:v>
                </c:pt>
                <c:pt idx="1115">
                  <c:v>1.1727925002931601E-2</c:v>
                </c:pt>
                <c:pt idx="1116">
                  <c:v>1.1738018814819401E-2</c:v>
                </c:pt>
                <c:pt idx="1117">
                  <c:v>1.1748112524823179E-2</c:v>
                </c:pt>
                <c:pt idx="1118">
                  <c:v>1.1759215488153686E-2</c:v>
                </c:pt>
                <c:pt idx="1119">
                  <c:v>1.177183234230293E-2</c:v>
                </c:pt>
                <c:pt idx="1120">
                  <c:v>1.1787477020374767E-2</c:v>
                </c:pt>
                <c:pt idx="1121">
                  <c:v>1.1803121453694507E-2</c:v>
                </c:pt>
                <c:pt idx="1122">
                  <c:v>1.1815233104951839E-2</c:v>
                </c:pt>
                <c:pt idx="1123">
                  <c:v>1.18283538949447E-2</c:v>
                </c:pt>
                <c:pt idx="1124">
                  <c:v>1.1843493054095947E-2</c:v>
                </c:pt>
                <c:pt idx="1125">
                  <c:v>1.1855604216399383E-2</c:v>
                </c:pt>
                <c:pt idx="1126">
                  <c:v>1.1865192115864743E-2</c:v>
                </c:pt>
                <c:pt idx="1127">
                  <c:v>1.1874275304245481E-2</c:v>
                </c:pt>
                <c:pt idx="1128">
                  <c:v>1.1882853795294069E-2</c:v>
                </c:pt>
                <c:pt idx="1129">
                  <c:v>1.1894459871933169E-2</c:v>
                </c:pt>
                <c:pt idx="1130">
                  <c:v>1.1910607232748279E-2</c:v>
                </c:pt>
                <c:pt idx="1131">
                  <c:v>1.1929277293666291E-2</c:v>
                </c:pt>
                <c:pt idx="1132">
                  <c:v>1.1943910340991057E-2</c:v>
                </c:pt>
                <c:pt idx="1133">
                  <c:v>1.1952992814390712E-2</c:v>
                </c:pt>
                <c:pt idx="1134">
                  <c:v>1.196207520530005E-2</c:v>
                </c:pt>
                <c:pt idx="1135">
                  <c:v>1.1973680362531136E-2</c:v>
                </c:pt>
                <c:pt idx="1136">
                  <c:v>1.1985285385084131E-2</c:v>
                </c:pt>
                <c:pt idx="1137">
                  <c:v>1.1995881157623142E-2</c:v>
                </c:pt>
                <c:pt idx="1138">
                  <c:v>1.2004458605544881E-2</c:v>
                </c:pt>
                <c:pt idx="1139">
                  <c:v>1.2012531430498815E-2</c:v>
                </c:pt>
                <c:pt idx="1140">
                  <c:v>1.2022117825487087E-2</c:v>
                </c:pt>
                <c:pt idx="1141">
                  <c:v>1.2036244976913846E-2</c:v>
                </c:pt>
                <c:pt idx="1142">
                  <c:v>1.2051885518914361E-2</c:v>
                </c:pt>
                <c:pt idx="1143">
                  <c:v>1.2066516772230277E-2</c:v>
                </c:pt>
                <c:pt idx="1144">
                  <c:v>1.2079634265618741E-2</c:v>
                </c:pt>
                <c:pt idx="1145">
                  <c:v>1.209527412900749E-2</c:v>
                </c:pt>
                <c:pt idx="1146">
                  <c:v>1.2111922747059092E-2</c:v>
                </c:pt>
                <c:pt idx="1147">
                  <c:v>1.2128066596832812E-2</c:v>
                </c:pt>
                <c:pt idx="1148">
                  <c:v>1.2143201219300001E-2</c:v>
                </c:pt>
                <c:pt idx="1149">
                  <c:v>1.2159344564130713E-2</c:v>
                </c:pt>
                <c:pt idx="1150">
                  <c:v>1.2175992115541155E-2</c:v>
                </c:pt>
                <c:pt idx="1151">
                  <c:v>1.2193143848345724E-2</c:v>
                </c:pt>
                <c:pt idx="1152">
                  <c:v>1.2208277485932771E-2</c:v>
                </c:pt>
                <c:pt idx="1153">
                  <c:v>1.2222402007716964E-2</c:v>
                </c:pt>
                <c:pt idx="1154">
                  <c:v>1.2235013019299478E-2</c:v>
                </c:pt>
                <c:pt idx="1155">
                  <c:v>1.2246615009494938E-2</c:v>
                </c:pt>
                <c:pt idx="1156">
                  <c:v>1.2256703587207153E-2</c:v>
                </c:pt>
                <c:pt idx="1157">
                  <c:v>1.22642699536994E-2</c:v>
                </c:pt>
                <c:pt idx="1158">
                  <c:v>1.2271836262941984E-2</c:v>
                </c:pt>
                <c:pt idx="1159">
                  <c:v>1.2282428999704361E-2</c:v>
                </c:pt>
                <c:pt idx="1160">
                  <c:v>1.2296048067812119E-2</c:v>
                </c:pt>
                <c:pt idx="1161">
                  <c:v>1.2310171349942207E-2</c:v>
                </c:pt>
                <c:pt idx="1162">
                  <c:v>1.2323790040233021E-2</c:v>
                </c:pt>
                <c:pt idx="1163">
                  <c:v>1.2338417315814908E-2</c:v>
                </c:pt>
                <c:pt idx="1164">
                  <c:v>1.2353548755062055E-2</c:v>
                </c:pt>
                <c:pt idx="1165">
                  <c:v>1.2369688704564709E-2</c:v>
                </c:pt>
                <c:pt idx="1166">
                  <c:v>1.2385828393573405E-2</c:v>
                </c:pt>
                <c:pt idx="1167">
                  <c:v>1.2400959115445344E-2</c:v>
                </c:pt>
                <c:pt idx="1168">
                  <c:v>1.2415585262305724E-2</c:v>
                </c:pt>
                <c:pt idx="1169">
                  <c:v>1.2430211195245035E-2</c:v>
                </c:pt>
                <c:pt idx="1170">
                  <c:v>1.2446854238037512E-2</c:v>
                </c:pt>
                <c:pt idx="1171">
                  <c:v>1.2460975390464896E-2</c:v>
                </c:pt>
                <c:pt idx="1172">
                  <c:v>1.2473583393773321E-2</c:v>
                </c:pt>
                <c:pt idx="1173">
                  <c:v>1.2487704168762173E-2</c:v>
                </c:pt>
                <c:pt idx="1174">
                  <c:v>1.2499303227624754E-2</c:v>
                </c:pt>
                <c:pt idx="1175">
                  <c:v>1.2507372058789027E-2</c:v>
                </c:pt>
                <c:pt idx="1176">
                  <c:v>1.2515440824847778E-2</c:v>
                </c:pt>
                <c:pt idx="1177">
                  <c:v>1.252905671994314E-2</c:v>
                </c:pt>
                <c:pt idx="1178">
                  <c:v>1.254519383702732E-2</c:v>
                </c:pt>
                <c:pt idx="1179">
                  <c:v>1.2556792229086892E-2</c:v>
                </c:pt>
                <c:pt idx="1180">
                  <c:v>1.2564860596397321E-2</c:v>
                </c:pt>
                <c:pt idx="1181">
                  <c:v>1.2572928898609725E-2</c:v>
                </c:pt>
                <c:pt idx="1182">
                  <c:v>1.2582509922937263E-2</c:v>
                </c:pt>
                <c:pt idx="1183">
                  <c:v>1.2595116394040659E-2</c:v>
                </c:pt>
                <c:pt idx="1184">
                  <c:v>1.2610243949589378E-2</c:v>
                </c:pt>
                <c:pt idx="1185">
                  <c:v>1.262436279497074E-2</c:v>
                </c:pt>
                <c:pt idx="1186">
                  <c:v>1.2635960268839161E-2</c:v>
                </c:pt>
                <c:pt idx="1187">
                  <c:v>1.2647557608207981E-2</c:v>
                </c:pt>
                <c:pt idx="1188">
                  <c:v>1.2662180148753623E-2</c:v>
                </c:pt>
                <c:pt idx="1189">
                  <c:v>1.26788193313567E-2</c:v>
                </c:pt>
                <c:pt idx="1190">
                  <c:v>1.269394562074715E-2</c:v>
                </c:pt>
                <c:pt idx="1191">
                  <c:v>1.2707054886477201E-2</c:v>
                </c:pt>
                <c:pt idx="1192">
                  <c:v>1.27196597876158E-2</c:v>
                </c:pt>
                <c:pt idx="1193">
                  <c:v>1.2730751969191047E-2</c:v>
                </c:pt>
                <c:pt idx="1194">
                  <c:v>1.2741339845920921E-2</c:v>
                </c:pt>
                <c:pt idx="1195">
                  <c:v>1.2754448490366261E-2</c:v>
                </c:pt>
                <c:pt idx="1196">
                  <c:v>1.2767556962977301E-2</c:v>
                </c:pt>
                <c:pt idx="1197">
                  <c:v>1.2779656939029648E-2</c:v>
                </c:pt>
                <c:pt idx="1198">
                  <c:v>1.2791756768674369E-2</c:v>
                </c:pt>
                <c:pt idx="1199">
                  <c:v>1.2803352301369504E-2</c:v>
                </c:pt>
                <c:pt idx="1200">
                  <c:v>1.2815955988754794E-2</c:v>
                </c:pt>
                <c:pt idx="1201">
                  <c:v>1.2829567792709809E-2</c:v>
                </c:pt>
                <c:pt idx="1202">
                  <c:v>1.2844691802024293E-2</c:v>
                </c:pt>
                <c:pt idx="1203">
                  <c:v>1.2860319704687108E-2</c:v>
                </c:pt>
                <c:pt idx="1204">
                  <c:v>1.2872922674098014E-2</c:v>
                </c:pt>
                <c:pt idx="1205">
                  <c:v>1.2884013155792979E-2</c:v>
                </c:pt>
                <c:pt idx="1206">
                  <c:v>1.2893591200092707E-2</c:v>
                </c:pt>
                <c:pt idx="1207">
                  <c:v>1.2903673252879203E-2</c:v>
                </c:pt>
                <c:pt idx="1208">
                  <c:v>1.2914259298908052E-2</c:v>
                </c:pt>
                <c:pt idx="1209">
                  <c:v>1.2925349322171936E-2</c:v>
                </c:pt>
                <c:pt idx="1210">
                  <c:v>1.2935431054778295E-2</c:v>
                </c:pt>
                <c:pt idx="1211">
                  <c:v>1.2946016764624686E-2</c:v>
                </c:pt>
                <c:pt idx="1212">
                  <c:v>1.2957610508741306E-2</c:v>
                </c:pt>
                <c:pt idx="1213">
                  <c:v>1.2970212252066588E-2</c:v>
                </c:pt>
                <c:pt idx="1214">
                  <c:v>1.2984830075377179E-2</c:v>
                </c:pt>
                <c:pt idx="1215">
                  <c:v>1.299743147569527E-2</c:v>
                </c:pt>
                <c:pt idx="1216">
                  <c:v>1.3008016529247017E-2</c:v>
                </c:pt>
                <c:pt idx="1217">
                  <c:v>1.3019105512795563E-2</c:v>
                </c:pt>
                <c:pt idx="1218">
                  <c:v>1.3030698409575828E-2</c:v>
                </c:pt>
                <c:pt idx="1219">
                  <c:v>1.304077908014217E-2</c:v>
                </c:pt>
                <c:pt idx="1220">
                  <c:v>1.3051363674869339E-2</c:v>
                </c:pt>
                <c:pt idx="1221">
                  <c:v>1.3062452177755401E-2</c:v>
                </c:pt>
                <c:pt idx="1222">
                  <c:v>1.3075556613556713E-2</c:v>
                </c:pt>
                <c:pt idx="1223">
                  <c:v>1.3088660877634016E-2</c:v>
                </c:pt>
                <c:pt idx="1224">
                  <c:v>1.3101764969991842E-2</c:v>
                </c:pt>
                <c:pt idx="1225">
                  <c:v>1.3112852914019963E-2</c:v>
                </c:pt>
                <c:pt idx="1226">
                  <c:v>1.3125956689369021E-2</c:v>
                </c:pt>
                <c:pt idx="1227">
                  <c:v>1.3141580197103769E-2</c:v>
                </c:pt>
                <c:pt idx="1228">
                  <c:v>1.3159723319122301E-2</c:v>
                </c:pt>
                <c:pt idx="1229">
                  <c:v>1.3175850262356509E-2</c:v>
                </c:pt>
                <c:pt idx="1230">
                  <c:v>1.3187945299107797E-2</c:v>
                </c:pt>
                <c:pt idx="1231">
                  <c:v>1.319701648066967E-2</c:v>
                </c:pt>
                <c:pt idx="1232">
                  <c:v>1.3207599421825221E-2</c:v>
                </c:pt>
                <c:pt idx="1233">
                  <c:v>1.3219190133633655E-2</c:v>
                </c:pt>
                <c:pt idx="1234">
                  <c:v>1.3232292515646874E-2</c:v>
                </c:pt>
                <c:pt idx="1235">
                  <c:v>1.3246906508444435E-2</c:v>
                </c:pt>
                <c:pt idx="1236">
                  <c:v>1.326454380154387E-2</c:v>
                </c:pt>
                <c:pt idx="1237">
                  <c:v>1.3284196418857409E-2</c:v>
                </c:pt>
                <c:pt idx="1238">
                  <c:v>1.3302336953580182E-2</c:v>
                </c:pt>
                <c:pt idx="1239">
                  <c:v>1.3314430460576504E-2</c:v>
                </c:pt>
                <c:pt idx="1240">
                  <c:v>1.3324508271353645E-2</c:v>
                </c:pt>
                <c:pt idx="1241">
                  <c:v>1.3337105392004675E-2</c:v>
                </c:pt>
                <c:pt idx="1242">
                  <c:v>1.3350710104072544E-2</c:v>
                </c:pt>
                <c:pt idx="1243">
                  <c:v>1.3364314631054757E-2</c:v>
                </c:pt>
                <c:pt idx="1244">
                  <c:v>1.3378422833916747E-2</c:v>
                </c:pt>
                <c:pt idx="1245">
                  <c:v>1.3393538544683012E-2</c:v>
                </c:pt>
                <c:pt idx="1246">
                  <c:v>1.340915787244246E-2</c:v>
                </c:pt>
                <c:pt idx="1247">
                  <c:v>1.3424776956242546E-2</c:v>
                </c:pt>
                <c:pt idx="1248">
                  <c:v>1.3439388136365141E-2</c:v>
                </c:pt>
                <c:pt idx="1249">
                  <c:v>1.3451479986055625E-2</c:v>
                </c:pt>
                <c:pt idx="1250">
                  <c:v>1.3466594592559541E-2</c:v>
                </c:pt>
                <c:pt idx="1251">
                  <c:v>1.3481708970615824E-2</c:v>
                </c:pt>
                <c:pt idx="1252">
                  <c:v>1.3495815517363771E-2</c:v>
                </c:pt>
                <c:pt idx="1253">
                  <c:v>1.3509921865119649E-2</c:v>
                </c:pt>
                <c:pt idx="1254">
                  <c:v>1.3522012861962111E-2</c:v>
                </c:pt>
                <c:pt idx="1255">
                  <c:v>1.3533096147309904E-2</c:v>
                </c:pt>
                <c:pt idx="1256">
                  <c:v>1.3544179309819887E-2</c:v>
                </c:pt>
                <c:pt idx="1257">
                  <c:v>1.3557781205017555E-2</c:v>
                </c:pt>
                <c:pt idx="1258">
                  <c:v>1.357490925431438E-2</c:v>
                </c:pt>
                <c:pt idx="1259">
                  <c:v>1.3591029503312313E-2</c:v>
                </c:pt>
                <c:pt idx="1260">
                  <c:v>1.3606142000743286E-2</c:v>
                </c:pt>
                <c:pt idx="1261">
                  <c:v>1.3624780433040181E-2</c:v>
                </c:pt>
                <c:pt idx="1262">
                  <c:v>1.3644929698801699E-2</c:v>
                </c:pt>
                <c:pt idx="1263">
                  <c:v>1.3661552537423804E-2</c:v>
                </c:pt>
                <c:pt idx="1264">
                  <c:v>1.367213056358928E-2</c:v>
                </c:pt>
                <c:pt idx="1265">
                  <c:v>1.3680693645674325E-2</c:v>
                </c:pt>
                <c:pt idx="1266">
                  <c:v>1.3689256654433627E-2</c:v>
                </c:pt>
                <c:pt idx="1267">
                  <c:v>1.3700338086336033E-2</c:v>
                </c:pt>
                <c:pt idx="1268">
                  <c:v>1.3715448931944312E-2</c:v>
                </c:pt>
                <c:pt idx="1269">
                  <c:v>1.3731566915584871E-2</c:v>
                </c:pt>
                <c:pt idx="1270">
                  <c:v>1.374415890954484E-2</c:v>
                </c:pt>
                <c:pt idx="1271">
                  <c:v>1.37552397330717E-2</c:v>
                </c:pt>
                <c:pt idx="1272">
                  <c:v>1.3766824099113667E-2</c:v>
                </c:pt>
                <c:pt idx="1273">
                  <c:v>1.3775890031104215E-2</c:v>
                </c:pt>
                <c:pt idx="1274">
                  <c:v>1.3785963192475369E-2</c:v>
                </c:pt>
                <c:pt idx="1275">
                  <c:v>1.3798050852183583E-2</c:v>
                </c:pt>
                <c:pt idx="1276">
                  <c:v>1.3811649294708917E-2</c:v>
                </c:pt>
                <c:pt idx="1277">
                  <c:v>1.3826758458417054E-2</c:v>
                </c:pt>
                <c:pt idx="1278">
                  <c:v>1.3840356510571659E-2</c:v>
                </c:pt>
                <c:pt idx="1279">
                  <c:v>1.3850932645523341E-2</c:v>
                </c:pt>
                <c:pt idx="1280">
                  <c:v>1.3862515903083017E-2</c:v>
                </c:pt>
                <c:pt idx="1281">
                  <c:v>1.3877120688769361E-2</c:v>
                </c:pt>
                <c:pt idx="1282">
                  <c:v>1.3894243269324045E-2</c:v>
                </c:pt>
                <c:pt idx="1283">
                  <c:v>1.3911869148950283E-2</c:v>
                </c:pt>
                <c:pt idx="1284">
                  <c:v>1.3928487550910041E-2</c:v>
                </c:pt>
                <c:pt idx="1285">
                  <c:v>1.3943091373133421E-2</c:v>
                </c:pt>
                <c:pt idx="1286">
                  <c:v>1.3956184273810367E-2</c:v>
                </c:pt>
                <c:pt idx="1287">
                  <c:v>1.3969277003065498E-2</c:v>
                </c:pt>
                <c:pt idx="1288">
                  <c:v>1.3982369560903311E-2</c:v>
                </c:pt>
                <c:pt idx="1289">
                  <c:v>1.3994958397173745E-2</c:v>
                </c:pt>
                <c:pt idx="1290">
                  <c:v>1.4009057705653385E-2</c:v>
                </c:pt>
                <c:pt idx="1291">
                  <c:v>1.4025170957645321E-2</c:v>
                </c:pt>
                <c:pt idx="1292">
                  <c:v>1.4042794529727263E-2</c:v>
                </c:pt>
                <c:pt idx="1293">
                  <c:v>1.4058403719915366E-2</c:v>
                </c:pt>
                <c:pt idx="1294">
                  <c:v>1.4071998622531837E-2</c:v>
                </c:pt>
                <c:pt idx="1295">
                  <c:v>1.4084586330534601E-2</c:v>
                </c:pt>
                <c:pt idx="1296">
                  <c:v>1.4096670381148648E-2</c:v>
                </c:pt>
                <c:pt idx="1297">
                  <c:v>1.4109257778596063E-2</c:v>
                </c:pt>
                <c:pt idx="1298">
                  <c:v>1.4125872900623226E-2</c:v>
                </c:pt>
                <c:pt idx="1299">
                  <c:v>1.4143494698082451E-2</c:v>
                </c:pt>
                <c:pt idx="1300">
                  <c:v>1.4159605784020278E-2</c:v>
                </c:pt>
                <c:pt idx="1301">
                  <c:v>1.4173702771292858E-2</c:v>
                </c:pt>
                <c:pt idx="1302">
                  <c:v>1.418981337055712E-2</c:v>
                </c:pt>
                <c:pt idx="1303">
                  <c:v>1.4207937484489836E-2</c:v>
                </c:pt>
                <c:pt idx="1304">
                  <c:v>1.4223040661846277E-2</c:v>
                </c:pt>
                <c:pt idx="1305">
                  <c:v>1.4232605889525162E-2</c:v>
                </c:pt>
                <c:pt idx="1306">
                  <c:v>1.4238647038813708E-2</c:v>
                </c:pt>
                <c:pt idx="1307">
                  <c:v>1.4245191576025593E-2</c:v>
                </c:pt>
                <c:pt idx="1308">
                  <c:v>1.425374975236871E-2</c:v>
                </c:pt>
                <c:pt idx="1309">
                  <c:v>1.4263818101355926E-2</c:v>
                </c:pt>
                <c:pt idx="1310">
                  <c:v>1.427438975869246E-2</c:v>
                </c:pt>
                <c:pt idx="1311">
                  <c:v>1.4286471515943791E-2</c:v>
                </c:pt>
                <c:pt idx="1312">
                  <c:v>1.4302076903024518E-2</c:v>
                </c:pt>
                <c:pt idx="1313">
                  <c:v>1.4318185434253989E-2</c:v>
                </c:pt>
                <c:pt idx="1314">
                  <c:v>1.4332783566549046E-2</c:v>
                </c:pt>
                <c:pt idx="1315">
                  <c:v>1.4346878112765447E-2</c:v>
                </c:pt>
                <c:pt idx="1316">
                  <c:v>1.436248255721344E-2</c:v>
                </c:pt>
                <c:pt idx="1317">
                  <c:v>1.4379093472447584E-2</c:v>
                </c:pt>
                <c:pt idx="1318">
                  <c:v>1.4395704111763831E-2</c:v>
                </c:pt>
                <c:pt idx="1319">
                  <c:v>1.4411811134879228E-2</c:v>
                </c:pt>
                <c:pt idx="1320">
                  <c:v>1.4428421230747593E-2</c:v>
                </c:pt>
                <c:pt idx="1321">
                  <c:v>1.444654102067932E-2</c:v>
                </c:pt>
                <c:pt idx="1322">
                  <c:v>1.446415716834532E-2</c:v>
                </c:pt>
                <c:pt idx="1323">
                  <c:v>1.4478753169896759E-2</c:v>
                </c:pt>
                <c:pt idx="1324">
                  <c:v>1.4488315951951674E-2</c:v>
                </c:pt>
                <c:pt idx="1325">
                  <c:v>1.4497375345334887E-2</c:v>
                </c:pt>
                <c:pt idx="1326">
                  <c:v>1.4509454408845103E-2</c:v>
                </c:pt>
                <c:pt idx="1327">
                  <c:v>1.4524049749257754E-2</c:v>
                </c:pt>
                <c:pt idx="1328">
                  <c:v>1.4539148153105138E-2</c:v>
                </c:pt>
                <c:pt idx="1329">
                  <c:v>1.4556259401889628E-2</c:v>
                </c:pt>
                <c:pt idx="1330">
                  <c:v>1.4572363839165679E-2</c:v>
                </c:pt>
                <c:pt idx="1331">
                  <c:v>1.4586455009034884E-2</c:v>
                </c:pt>
                <c:pt idx="1332">
                  <c:v>1.459953948897982E-2</c:v>
                </c:pt>
                <c:pt idx="1333">
                  <c:v>1.4611114078528659E-2</c:v>
                </c:pt>
                <c:pt idx="1334">
                  <c:v>1.4622688534107931E-2</c:v>
                </c:pt>
                <c:pt idx="1335">
                  <c:v>1.463426285572071E-2</c:v>
                </c:pt>
                <c:pt idx="1336">
                  <c:v>1.464634026588138E-2</c:v>
                </c:pt>
                <c:pt idx="1337">
                  <c:v>1.4657914313746238E-2</c:v>
                </c:pt>
                <c:pt idx="1338">
                  <c:v>1.4670997858722876E-2</c:v>
                </c:pt>
                <c:pt idx="1339">
                  <c:v>1.4686597246321339E-2</c:v>
                </c:pt>
                <c:pt idx="1340">
                  <c:v>1.4702196390582907E-2</c:v>
                </c:pt>
                <c:pt idx="1341">
                  <c:v>1.4717795291514743E-2</c:v>
                </c:pt>
                <c:pt idx="1342">
                  <c:v>1.4735909838855353E-2</c:v>
                </c:pt>
                <c:pt idx="1343">
                  <c:v>1.4755030393955771E-2</c:v>
                </c:pt>
                <c:pt idx="1344">
                  <c:v>1.4770628470763639E-2</c:v>
                </c:pt>
                <c:pt idx="1345">
                  <c:v>1.478421369426727E-2</c:v>
                </c:pt>
                <c:pt idx="1346">
                  <c:v>1.4796289293556621E-2</c:v>
                </c:pt>
                <c:pt idx="1347">
                  <c:v>1.4807861606044423E-2</c:v>
                </c:pt>
                <c:pt idx="1348">
                  <c:v>1.4819936919776375E-2</c:v>
                </c:pt>
                <c:pt idx="1349">
                  <c:v>1.4834527729327581E-2</c:v>
                </c:pt>
                <c:pt idx="1350">
                  <c:v>1.4849621446216078E-2</c:v>
                </c:pt>
                <c:pt idx="1351">
                  <c:v>1.4864714935287703E-2</c:v>
                </c:pt>
                <c:pt idx="1352">
                  <c:v>1.4879305091510781E-2</c:v>
                </c:pt>
                <c:pt idx="1353">
                  <c:v>1.4892385740250782E-2</c:v>
                </c:pt>
                <c:pt idx="1354">
                  <c:v>1.4903453847850958E-2</c:v>
                </c:pt>
                <c:pt idx="1355">
                  <c:v>1.4912509481133981E-2</c:v>
                </c:pt>
                <c:pt idx="1356">
                  <c:v>1.4921061948382549E-2</c:v>
                </c:pt>
                <c:pt idx="1357">
                  <c:v>1.493162665988184E-2</c:v>
                </c:pt>
                <c:pt idx="1358">
                  <c:v>1.4943700479213241E-2</c:v>
                </c:pt>
                <c:pt idx="1359">
                  <c:v>1.4957283351714359E-2</c:v>
                </c:pt>
                <c:pt idx="1360">
                  <c:v>1.497136909869928E-2</c:v>
                </c:pt>
                <c:pt idx="1361">
                  <c:v>1.4984951595388821E-2</c:v>
                </c:pt>
                <c:pt idx="1362">
                  <c:v>1.4999539997458504E-2</c:v>
                </c:pt>
                <c:pt idx="1363">
                  <c:v>1.5014631223922801E-2</c:v>
                </c:pt>
                <c:pt idx="1364">
                  <c:v>1.5028716163148938E-2</c:v>
                </c:pt>
                <c:pt idx="1365">
                  <c:v>1.5041794857653966E-2</c:v>
                </c:pt>
                <c:pt idx="1366">
                  <c:v>1.5055879414290105E-2</c:v>
                </c:pt>
                <c:pt idx="1367">
                  <c:v>1.5068957753542399E-2</c:v>
                </c:pt>
                <c:pt idx="1368">
                  <c:v>1.5081532918446917E-2</c:v>
                </c:pt>
                <c:pt idx="1369">
                  <c:v>1.509611991162774E-2</c:v>
                </c:pt>
                <c:pt idx="1370">
                  <c:v>1.5111712669043839E-2</c:v>
                </c:pt>
                <c:pt idx="1371">
                  <c:v>1.51262992220027E-2</c:v>
                </c:pt>
                <c:pt idx="1372">
                  <c:v>1.5139376640319321E-2</c:v>
                </c:pt>
                <c:pt idx="1373">
                  <c:v>1.5152453887619301E-2</c:v>
                </c:pt>
                <c:pt idx="1374">
                  <c:v>1.5167039846320661E-2</c:v>
                </c:pt>
                <c:pt idx="1375">
                  <c:v>1.5181122639059321E-2</c:v>
                </c:pt>
                <c:pt idx="1376">
                  <c:v>1.5196211125488298E-2</c:v>
                </c:pt>
                <c:pt idx="1377">
                  <c:v>1.5211299384258303E-2</c:v>
                </c:pt>
                <c:pt idx="1378">
                  <c:v>1.5224878622508597E-2</c:v>
                </c:pt>
                <c:pt idx="1379">
                  <c:v>1.5239463524871676E-2</c:v>
                </c:pt>
                <c:pt idx="1380">
                  <c:v>1.5256059879155986E-2</c:v>
                </c:pt>
                <c:pt idx="1381">
                  <c:v>1.5273158865186423E-2</c:v>
                </c:pt>
                <c:pt idx="1382">
                  <c:v>1.5289251761430296E-2</c:v>
                </c:pt>
                <c:pt idx="1383">
                  <c:v>1.5304841507702576E-2</c:v>
                </c:pt>
                <c:pt idx="1384">
                  <c:v>1.5317916591370698E-2</c:v>
                </c:pt>
                <c:pt idx="1385">
                  <c:v>1.5329482869033441E-2</c:v>
                </c:pt>
                <c:pt idx="1386">
                  <c:v>1.534054613987946E-2</c:v>
                </c:pt>
                <c:pt idx="1387">
                  <c:v>1.5351609288330889E-2</c:v>
                </c:pt>
                <c:pt idx="1388">
                  <c:v>1.5363678037963405E-2</c:v>
                </c:pt>
                <c:pt idx="1389">
                  <c:v>1.5377758061778889E-2</c:v>
                </c:pt>
                <c:pt idx="1390">
                  <c:v>1.539334642833221E-2</c:v>
                </c:pt>
                <c:pt idx="1391">
                  <c:v>1.5408431712989369E-2</c:v>
                </c:pt>
                <c:pt idx="1392">
                  <c:v>1.5420499776869656E-2</c:v>
                </c:pt>
                <c:pt idx="1393">
                  <c:v>1.5431059213297654E-2</c:v>
                </c:pt>
                <c:pt idx="1394">
                  <c:v>1.5442121360440359E-2</c:v>
                </c:pt>
                <c:pt idx="1395">
                  <c:v>1.5456703094706573E-2</c:v>
                </c:pt>
                <c:pt idx="1396">
                  <c:v>1.5471284616348941E-2</c:v>
                </c:pt>
                <c:pt idx="1397">
                  <c:v>1.5484357523954832E-2</c:v>
                </c:pt>
                <c:pt idx="1398">
                  <c:v>1.5498938642362065E-2</c:v>
                </c:pt>
                <c:pt idx="1399">
                  <c:v>1.5515530690899729E-2</c:v>
                </c:pt>
                <c:pt idx="1400">
                  <c:v>1.5531116909967495E-2</c:v>
                </c:pt>
                <c:pt idx="1401">
                  <c:v>1.5545697346591466E-2</c:v>
                </c:pt>
                <c:pt idx="1402">
                  <c:v>1.5558769281449171E-2</c:v>
                </c:pt>
                <c:pt idx="1403">
                  <c:v>1.5569830015942346E-2</c:v>
                </c:pt>
                <c:pt idx="1404">
                  <c:v>1.5580387875653207E-2</c:v>
                </c:pt>
                <c:pt idx="1405">
                  <c:v>1.5592453864546475E-2</c:v>
                </c:pt>
                <c:pt idx="1406">
                  <c:v>1.5607536145932925E-2</c:v>
                </c:pt>
                <c:pt idx="1407">
                  <c:v>1.5622618199847563E-2</c:v>
                </c:pt>
                <c:pt idx="1408">
                  <c:v>1.5634683679204037E-2</c:v>
                </c:pt>
                <c:pt idx="1409">
                  <c:v>1.5644738134132058E-2</c:v>
                </c:pt>
                <c:pt idx="1410">
                  <c:v>1.5657808774407603E-2</c:v>
                </c:pt>
                <c:pt idx="1411">
                  <c:v>1.5670879243843767E-2</c:v>
                </c:pt>
                <c:pt idx="1412">
                  <c:v>1.5682944140925369E-2</c:v>
                </c:pt>
                <c:pt idx="1413">
                  <c:v>1.569450619737298E-2</c:v>
                </c:pt>
                <c:pt idx="1414">
                  <c:v>1.5705565430626341E-2</c:v>
                </c:pt>
                <c:pt idx="1415">
                  <c:v>1.5715619172905811E-2</c:v>
                </c:pt>
                <c:pt idx="1416">
                  <c:v>1.5727180851571213E-2</c:v>
                </c:pt>
                <c:pt idx="1417">
                  <c:v>1.5741255758224569E-2</c:v>
                </c:pt>
                <c:pt idx="1418">
                  <c:v>1.5754827802026351E-2</c:v>
                </c:pt>
                <c:pt idx="1419">
                  <c:v>1.5767394345013216E-2</c:v>
                </c:pt>
                <c:pt idx="1420">
                  <c:v>1.577945807771328E-2</c:v>
                </c:pt>
                <c:pt idx="1421">
                  <c:v>1.5794537538934512E-2</c:v>
                </c:pt>
                <c:pt idx="1422">
                  <c:v>1.5812129956301442E-2</c:v>
                </c:pt>
                <c:pt idx="1423">
                  <c:v>1.5828214181346195E-2</c:v>
                </c:pt>
                <c:pt idx="1424">
                  <c:v>1.5843795527660409E-2</c:v>
                </c:pt>
                <c:pt idx="1425">
                  <c:v>1.5862894911303691E-2</c:v>
                </c:pt>
                <c:pt idx="1426">
                  <c:v>1.5882496531001222E-2</c:v>
                </c:pt>
                <c:pt idx="1427">
                  <c:v>1.5900087401038532E-2</c:v>
                </c:pt>
                <c:pt idx="1428">
                  <c:v>1.5915165043357986E-2</c:v>
                </c:pt>
                <c:pt idx="1429">
                  <c:v>1.5928734727076555E-2</c:v>
                </c:pt>
                <c:pt idx="1430">
                  <c:v>1.5941801655886129E-2</c:v>
                </c:pt>
                <c:pt idx="1431">
                  <c:v>1.5958386358106924E-2</c:v>
                </c:pt>
                <c:pt idx="1432">
                  <c:v>1.5976478446839096E-2</c:v>
                </c:pt>
                <c:pt idx="1433">
                  <c:v>1.5992057483185444E-2</c:v>
                </c:pt>
                <c:pt idx="1434">
                  <c:v>1.6004118505930229E-2</c:v>
                </c:pt>
                <c:pt idx="1435">
                  <c:v>1.6016179383208321E-2</c:v>
                </c:pt>
                <c:pt idx="1436">
                  <c:v>1.6027235059594639E-2</c:v>
                </c:pt>
                <c:pt idx="1437">
                  <c:v>1.6037285568426891E-2</c:v>
                </c:pt>
                <c:pt idx="1438">
                  <c:v>1.6048341011474048E-2</c:v>
                </c:pt>
                <c:pt idx="1439">
                  <c:v>1.6059396332299518E-2</c:v>
                </c:pt>
                <c:pt idx="1440">
                  <c:v>1.6068441503886383E-2</c:v>
                </c:pt>
                <c:pt idx="1441">
                  <c:v>1.607849159858352E-2</c:v>
                </c:pt>
                <c:pt idx="1442">
                  <c:v>1.6090049082619882E-2</c:v>
                </c:pt>
                <c:pt idx="1443">
                  <c:v>1.6103113903730003E-2</c:v>
                </c:pt>
                <c:pt idx="1444">
                  <c:v>1.6115676070754158E-2</c:v>
                </c:pt>
                <c:pt idx="1445">
                  <c:v>1.6128740557058738E-2</c:v>
                </c:pt>
                <c:pt idx="1446">
                  <c:v>1.6142307342954281E-2</c:v>
                </c:pt>
                <c:pt idx="1447">
                  <c:v>1.6155371481341871E-2</c:v>
                </c:pt>
                <c:pt idx="1448">
                  <c:v>1.6168937905948619E-2</c:v>
                </c:pt>
                <c:pt idx="1449">
                  <c:v>1.6184011495211741E-2</c:v>
                </c:pt>
                <c:pt idx="1450">
                  <c:v>1.6199084857264963E-2</c:v>
                </c:pt>
                <c:pt idx="1451">
                  <c:v>1.6211143383321403E-2</c:v>
                </c:pt>
                <c:pt idx="1452">
                  <c:v>1.6223201763971545E-2</c:v>
                </c:pt>
                <c:pt idx="1453">
                  <c:v>1.6237269690957158E-2</c:v>
                </c:pt>
                <c:pt idx="1454">
                  <c:v>1.6255356734856407E-2</c:v>
                </c:pt>
                <c:pt idx="1455">
                  <c:v>1.6273443451620438E-2</c:v>
                </c:pt>
                <c:pt idx="1456">
                  <c:v>1.6289017862261303E-2</c:v>
                </c:pt>
                <c:pt idx="1457">
                  <c:v>1.6303084863387836E-2</c:v>
                </c:pt>
                <c:pt idx="1458">
                  <c:v>1.6316146901538188E-2</c:v>
                </c:pt>
                <c:pt idx="1459">
                  <c:v>1.6328706392708101E-2</c:v>
                </c:pt>
                <c:pt idx="1460">
                  <c:v>1.6343275204850297E-2</c:v>
                </c:pt>
                <c:pt idx="1461">
                  <c:v>1.635784380474526E-2</c:v>
                </c:pt>
                <c:pt idx="1462">
                  <c:v>1.637241219239946E-2</c:v>
                </c:pt>
                <c:pt idx="1463">
                  <c:v>1.6386478020475014E-2</c:v>
                </c:pt>
                <c:pt idx="1464">
                  <c:v>1.640255301030287E-2</c:v>
                </c:pt>
                <c:pt idx="1465">
                  <c:v>1.6419130072923113E-2</c:v>
                </c:pt>
                <c:pt idx="1466">
                  <c:v>1.6433195243892966E-2</c:v>
                </c:pt>
                <c:pt idx="1467">
                  <c:v>1.6446757899973661E-2</c:v>
                </c:pt>
                <c:pt idx="1468">
                  <c:v>1.6460822682361487E-2</c:v>
                </c:pt>
                <c:pt idx="1469">
                  <c:v>1.6474887266934208E-2</c:v>
                </c:pt>
                <c:pt idx="1470">
                  <c:v>1.6489956245182468E-2</c:v>
                </c:pt>
                <c:pt idx="1471">
                  <c:v>1.6506029571698323E-2</c:v>
                </c:pt>
                <c:pt idx="1472">
                  <c:v>1.6522102639866545E-2</c:v>
                </c:pt>
                <c:pt idx="1473">
                  <c:v>1.6537170906649509E-2</c:v>
                </c:pt>
                <c:pt idx="1474">
                  <c:v>1.655022988753688E-2</c:v>
                </c:pt>
                <c:pt idx="1475">
                  <c:v>1.6562284180070448E-2</c:v>
                </c:pt>
                <c:pt idx="1476">
                  <c:v>1.6576347337711777E-2</c:v>
                </c:pt>
                <c:pt idx="1477">
                  <c:v>1.6591917031554045E-2</c:v>
                </c:pt>
                <c:pt idx="1478">
                  <c:v>1.6606482009562447E-2</c:v>
                </c:pt>
                <c:pt idx="1479">
                  <c:v>1.6617028930175699E-2</c:v>
                </c:pt>
                <c:pt idx="1480">
                  <c:v>1.6625064604552136E-2</c:v>
                </c:pt>
                <c:pt idx="1481">
                  <c:v>1.6635109106719097E-2</c:v>
                </c:pt>
                <c:pt idx="1482">
                  <c:v>1.664866902460652E-2</c:v>
                </c:pt>
                <c:pt idx="1483">
                  <c:v>1.6663735384388315E-2</c:v>
                </c:pt>
                <c:pt idx="1484">
                  <c:v>1.6675788308779523E-2</c:v>
                </c:pt>
                <c:pt idx="1485">
                  <c:v>1.6684325708995633E-2</c:v>
                </c:pt>
                <c:pt idx="1486">
                  <c:v>1.6692863036325143E-2</c:v>
                </c:pt>
                <c:pt idx="1487">
                  <c:v>1.6701902479937306E-2</c:v>
                </c:pt>
                <c:pt idx="1488">
                  <c:v>1.6711946210339577E-2</c:v>
                </c:pt>
                <c:pt idx="1489">
                  <c:v>1.6723496375594962E-2</c:v>
                </c:pt>
                <c:pt idx="1490">
                  <c:v>1.673906377855815E-2</c:v>
                </c:pt>
                <c:pt idx="1491">
                  <c:v>1.6757643910020718E-2</c:v>
                </c:pt>
                <c:pt idx="1492">
                  <c:v>1.6776223696268452E-2</c:v>
                </c:pt>
                <c:pt idx="1493">
                  <c:v>1.6792794565734608E-2</c:v>
                </c:pt>
                <c:pt idx="1494">
                  <c:v>1.6805348071916647E-2</c:v>
                </c:pt>
                <c:pt idx="1495">
                  <c:v>1.6817901420509925E-2</c:v>
                </c:pt>
                <c:pt idx="1496">
                  <c:v>1.6831458859991922E-2</c:v>
                </c:pt>
                <c:pt idx="1497">
                  <c:v>1.684652246606894E-2</c:v>
                </c:pt>
                <c:pt idx="1498">
                  <c:v>1.68625900624472E-2</c:v>
                </c:pt>
                <c:pt idx="1499">
                  <c:v>1.6878657400661946E-2</c:v>
                </c:pt>
                <c:pt idx="1500">
                  <c:v>1.689271610983158E-2</c:v>
                </c:pt>
                <c:pt idx="1501">
                  <c:v>1.6904264187365521E-2</c:v>
                </c:pt>
                <c:pt idx="1502">
                  <c:v>1.6915812131542897E-2</c:v>
                </c:pt>
                <c:pt idx="1503">
                  <c:v>1.6930372392824525E-2</c:v>
                </c:pt>
                <c:pt idx="1504">
                  <c:v>1.6946438642003337E-2</c:v>
                </c:pt>
                <c:pt idx="1505">
                  <c:v>1.6961500516182795E-2</c:v>
                </c:pt>
                <c:pt idx="1506">
                  <c:v>1.6973047799420944E-2</c:v>
                </c:pt>
                <c:pt idx="1507">
                  <c:v>1.6983590854622838E-2</c:v>
                </c:pt>
                <c:pt idx="1508">
                  <c:v>1.6997146047981443E-2</c:v>
                </c:pt>
                <c:pt idx="1509">
                  <c:v>1.7013211224402698E-2</c:v>
                </c:pt>
                <c:pt idx="1510">
                  <c:v>1.7028272092902853E-2</c:v>
                </c:pt>
                <c:pt idx="1511">
                  <c:v>1.7041324662125597E-2</c:v>
                </c:pt>
                <c:pt idx="1512">
                  <c:v>1.705337303634831E-2</c:v>
                </c:pt>
                <c:pt idx="1513">
                  <c:v>1.7066927283835603E-2</c:v>
                </c:pt>
                <c:pt idx="1514">
                  <c:v>1.7083493336830801E-2</c:v>
                </c:pt>
                <c:pt idx="1515">
                  <c:v>1.710156508165828E-2</c:v>
                </c:pt>
                <c:pt idx="1516">
                  <c:v>1.7118632540790758E-2</c:v>
                </c:pt>
                <c:pt idx="1517">
                  <c:v>1.7133189849275206E-2</c:v>
                </c:pt>
                <c:pt idx="1518">
                  <c:v>1.7146743014956133E-2</c:v>
                </c:pt>
                <c:pt idx="1519">
                  <c:v>1.7159292078658017E-2</c:v>
                </c:pt>
                <c:pt idx="1520">
                  <c:v>1.7173346843047839E-2</c:v>
                </c:pt>
                <c:pt idx="1521">
                  <c:v>1.7189911133199398E-2</c:v>
                </c:pt>
                <c:pt idx="1522">
                  <c:v>1.7205973213138687E-2</c:v>
                </c:pt>
                <c:pt idx="1523">
                  <c:v>1.7221031178777726E-2</c:v>
                </c:pt>
                <c:pt idx="1524">
                  <c:v>1.7236590838402857E-2</c:v>
                </c:pt>
                <c:pt idx="1525">
                  <c:v>1.7252150255928741E-2</c:v>
                </c:pt>
                <c:pt idx="1526">
                  <c:v>1.7268211336217601E-2</c:v>
                </c:pt>
                <c:pt idx="1527">
                  <c:v>1.7285777847421045E-2</c:v>
                </c:pt>
                <c:pt idx="1528">
                  <c:v>1.7302842162826092E-2</c:v>
                </c:pt>
                <c:pt idx="1529">
                  <c:v>1.7318400549562362E-2</c:v>
                </c:pt>
                <c:pt idx="1530">
                  <c:v>1.7332954950273836E-2</c:v>
                </c:pt>
                <c:pt idx="1531">
                  <c:v>1.7346505408794025E-2</c:v>
                </c:pt>
                <c:pt idx="1532">
                  <c:v>1.7357546387386125E-2</c:v>
                </c:pt>
                <c:pt idx="1533">
                  <c:v>1.7367081679887555E-2</c:v>
                </c:pt>
                <c:pt idx="1534">
                  <c:v>1.7375613180320094E-2</c:v>
                </c:pt>
                <c:pt idx="1535">
                  <c:v>1.7386653837540379E-2</c:v>
                </c:pt>
                <c:pt idx="1536">
                  <c:v>1.7401709082763072E-2</c:v>
                </c:pt>
                <c:pt idx="1537">
                  <c:v>1.7418269590719404E-2</c:v>
                </c:pt>
                <c:pt idx="1538">
                  <c:v>1.7433826181708481E-2</c:v>
                </c:pt>
                <c:pt idx="1539">
                  <c:v>1.7449382530694016E-2</c:v>
                </c:pt>
                <c:pt idx="1540">
                  <c:v>1.7466444054549335E-2</c:v>
                </c:pt>
                <c:pt idx="1541">
                  <c:v>1.7482501693444681E-2</c:v>
                </c:pt>
                <c:pt idx="1542">
                  <c:v>1.7498559074496167E-2</c:v>
                </c:pt>
                <c:pt idx="1543">
                  <c:v>1.7513110853363555E-2</c:v>
                </c:pt>
                <c:pt idx="1544">
                  <c:v>1.7525655320363064E-2</c:v>
                </c:pt>
                <c:pt idx="1545">
                  <c:v>1.7537196091020731E-2</c:v>
                </c:pt>
                <c:pt idx="1546">
                  <c:v>1.7551747307665753E-2</c:v>
                </c:pt>
                <c:pt idx="1547">
                  <c:v>1.756930883888114E-2</c:v>
                </c:pt>
                <c:pt idx="1548">
                  <c:v>1.7589378782635879E-2</c:v>
                </c:pt>
                <c:pt idx="1549">
                  <c:v>1.7609448323596018E-2</c:v>
                </c:pt>
                <c:pt idx="1550">
                  <c:v>1.7625001940803145E-2</c:v>
                </c:pt>
                <c:pt idx="1551">
                  <c:v>1.7636541564987843E-2</c:v>
                </c:pt>
                <c:pt idx="1552">
                  <c:v>1.7647579341778991E-2</c:v>
                </c:pt>
                <c:pt idx="1553">
                  <c:v>1.7661627245129763E-2</c:v>
                </c:pt>
                <c:pt idx="1554">
                  <c:v>1.7675173250751609E-2</c:v>
                </c:pt>
                <c:pt idx="1555">
                  <c:v>1.7687213990594856E-2</c:v>
                </c:pt>
                <c:pt idx="1556">
                  <c:v>1.769674614015233E-2</c:v>
                </c:pt>
                <c:pt idx="1557">
                  <c:v>1.7705274828527965E-2</c:v>
                </c:pt>
                <c:pt idx="1558">
                  <c:v>1.7715810166686167E-2</c:v>
                </c:pt>
                <c:pt idx="1559">
                  <c:v>1.7726847068567683E-2</c:v>
                </c:pt>
                <c:pt idx="1560">
                  <c:v>1.7737883848637323E-2</c:v>
                </c:pt>
                <c:pt idx="1561">
                  <c:v>1.7749422170288232E-2</c:v>
                </c:pt>
                <c:pt idx="1562">
                  <c:v>1.7759957043351985E-2</c:v>
                </c:pt>
                <c:pt idx="1563">
                  <c:v>1.7771495110319571E-2</c:v>
                </c:pt>
                <c:pt idx="1564">
                  <c:v>1.7783534690439241E-2</c:v>
                </c:pt>
                <c:pt idx="1565">
                  <c:v>1.7796075765595949E-2</c:v>
                </c:pt>
                <c:pt idx="1566">
                  <c:v>1.7811124848178914E-2</c:v>
                </c:pt>
                <c:pt idx="1567">
                  <c:v>1.7828681824958403E-2</c:v>
                </c:pt>
                <c:pt idx="1568">
                  <c:v>1.7844733648270286E-2</c:v>
                </c:pt>
                <c:pt idx="1569">
                  <c:v>1.7857775564990793E-2</c:v>
                </c:pt>
                <c:pt idx="1570">
                  <c:v>1.7870315709127303E-2</c:v>
                </c:pt>
                <c:pt idx="1571">
                  <c:v>1.7885865269463942E-2</c:v>
                </c:pt>
                <c:pt idx="1572">
                  <c:v>1.7902919347947091E-2</c:v>
                </c:pt>
                <c:pt idx="1573">
                  <c:v>1.7920474713180597E-2</c:v>
                </c:pt>
                <c:pt idx="1574">
                  <c:v>1.7938029770228851E-2</c:v>
                </c:pt>
                <c:pt idx="1575">
                  <c:v>1.7955082959125308E-2</c:v>
                </c:pt>
                <c:pt idx="1576">
                  <c:v>1.7970129649004355E-2</c:v>
                </c:pt>
                <c:pt idx="1577">
                  <c:v>1.7984173021961865E-2</c:v>
                </c:pt>
                <c:pt idx="1578">
                  <c:v>1.799871773604959E-2</c:v>
                </c:pt>
                <c:pt idx="1579">
                  <c:v>1.8013262238591479E-2</c:v>
                </c:pt>
                <c:pt idx="1580">
                  <c:v>1.8026803481833147E-2</c:v>
                </c:pt>
                <c:pt idx="1581">
                  <c:v>1.8038839988558261E-2</c:v>
                </c:pt>
                <c:pt idx="1582">
                  <c:v>1.8049873325786763E-2</c:v>
                </c:pt>
                <c:pt idx="1583">
                  <c:v>1.8060906541282069E-2</c:v>
                </c:pt>
                <c:pt idx="1584">
                  <c:v>1.8073945639016802E-2</c:v>
                </c:pt>
                <c:pt idx="1585">
                  <c:v>1.8086483072659608E-2</c:v>
                </c:pt>
                <c:pt idx="1586">
                  <c:v>1.8098518861076475E-2</c:v>
                </c:pt>
                <c:pt idx="1587">
                  <c:v>1.8111055986639861E-2</c:v>
                </c:pt>
                <c:pt idx="1588">
                  <c:v>1.8124094430491736E-2</c:v>
                </c:pt>
                <c:pt idx="1589">
                  <c:v>1.8140141512631058E-2</c:v>
                </c:pt>
                <c:pt idx="1590">
                  <c:v>1.8160200003190241E-2</c:v>
                </c:pt>
                <c:pt idx="1591">
                  <c:v>1.8179756644112147E-2</c:v>
                </c:pt>
                <c:pt idx="1592">
                  <c:v>1.8195301393559821E-2</c:v>
                </c:pt>
                <c:pt idx="1593">
                  <c:v>1.8208338739036121E-2</c:v>
                </c:pt>
                <c:pt idx="1594">
                  <c:v>1.8222880193086502E-2</c:v>
                </c:pt>
                <c:pt idx="1595">
                  <c:v>1.8240429942238311E-2</c:v>
                </c:pt>
                <c:pt idx="1596">
                  <c:v>1.8259483606885497E-2</c:v>
                </c:pt>
                <c:pt idx="1597">
                  <c:v>1.8278035510474137E-2</c:v>
                </c:pt>
                <c:pt idx="1598">
                  <c:v>1.8295584291699377E-2</c:v>
                </c:pt>
                <c:pt idx="1599">
                  <c:v>1.8311127240753563E-2</c:v>
                </c:pt>
                <c:pt idx="1600">
                  <c:v>1.8326168574338563E-2</c:v>
                </c:pt>
                <c:pt idx="1601">
                  <c:v>1.8342212414131101E-2</c:v>
                </c:pt>
                <c:pt idx="1602">
                  <c:v>1.8361765495860365E-2</c:v>
                </c:pt>
                <c:pt idx="1603">
                  <c:v>1.8381318195274051E-2</c:v>
                </c:pt>
                <c:pt idx="1604">
                  <c:v>1.8396358473138502E-2</c:v>
                </c:pt>
                <c:pt idx="1605">
                  <c:v>1.840889186522849E-2</c:v>
                </c:pt>
                <c:pt idx="1606">
                  <c:v>1.842192642636753E-2</c:v>
                </c:pt>
                <c:pt idx="1607">
                  <c:v>1.8436464774896581E-2</c:v>
                </c:pt>
                <c:pt idx="1608">
                  <c:v>1.8451504223370271E-2</c:v>
                </c:pt>
                <c:pt idx="1609">
                  <c:v>1.8463034314024483E-2</c:v>
                </c:pt>
                <c:pt idx="1610">
                  <c:v>1.8472559071249742E-2</c:v>
                </c:pt>
                <c:pt idx="1611">
                  <c:v>1.8486595390225465E-2</c:v>
                </c:pt>
                <c:pt idx="1612">
                  <c:v>1.8503639226973869E-2</c:v>
                </c:pt>
                <c:pt idx="1613">
                  <c:v>1.8518176387590915E-2</c:v>
                </c:pt>
                <c:pt idx="1614">
                  <c:v>1.8532212066286517E-2</c:v>
                </c:pt>
                <c:pt idx="1615">
                  <c:v>1.854574628417294E-2</c:v>
                </c:pt>
                <c:pt idx="1616">
                  <c:v>1.8560784089215177E-2</c:v>
                </c:pt>
                <c:pt idx="1617">
                  <c:v>1.8576824165345663E-2</c:v>
                </c:pt>
                <c:pt idx="1618">
                  <c:v>1.8591861503055543E-2</c:v>
                </c:pt>
                <c:pt idx="1619">
                  <c:v>1.8603891210418118E-2</c:v>
                </c:pt>
                <c:pt idx="1620">
                  <c:v>1.8615419544180545E-2</c:v>
                </c:pt>
                <c:pt idx="1621">
                  <c:v>1.8627448968151571E-2</c:v>
                </c:pt>
                <c:pt idx="1622">
                  <c:v>1.86414831132269E-2</c:v>
                </c:pt>
                <c:pt idx="1623">
                  <c:v>1.8654514643013421E-2</c:v>
                </c:pt>
                <c:pt idx="1624">
                  <c:v>1.8667044799968766E-2</c:v>
                </c:pt>
                <c:pt idx="1625">
                  <c:v>1.8679574799921245E-2</c:v>
                </c:pt>
                <c:pt idx="1626">
                  <c:v>1.8692605833327477E-2</c:v>
                </c:pt>
                <c:pt idx="1627">
                  <c:v>1.8705135513006527E-2</c:v>
                </c:pt>
                <c:pt idx="1628">
                  <c:v>1.8717665035694438E-2</c:v>
                </c:pt>
                <c:pt idx="1629">
                  <c:v>1.8730695572758228E-2</c:v>
                </c:pt>
                <c:pt idx="1630">
                  <c:v>1.8746732923748989E-2</c:v>
                </c:pt>
                <c:pt idx="1631">
                  <c:v>1.8763271172584389E-2</c:v>
                </c:pt>
                <c:pt idx="1632">
                  <c:v>1.8778305706910085E-2</c:v>
                </c:pt>
                <c:pt idx="1633">
                  <c:v>1.8792838875233711E-2</c:v>
                </c:pt>
                <c:pt idx="1634">
                  <c:v>1.8806369566223821E-2</c:v>
                </c:pt>
                <c:pt idx="1635">
                  <c:v>1.881889782056952E-2</c:v>
                </c:pt>
                <c:pt idx="1636">
                  <c:v>1.8832428158971081E-2</c:v>
                </c:pt>
                <c:pt idx="1637">
                  <c:v>1.8846960540751006E-2</c:v>
                </c:pt>
                <c:pt idx="1638">
                  <c:v>1.8861993816908128E-2</c:v>
                </c:pt>
                <c:pt idx="1639">
                  <c:v>1.8876525769038126E-2</c:v>
                </c:pt>
                <c:pt idx="1640">
                  <c:v>1.8889554236239135E-2</c:v>
                </c:pt>
                <c:pt idx="1641">
                  <c:v>1.8904085787870843E-2</c:v>
                </c:pt>
                <c:pt idx="1642">
                  <c:v>1.8919619281967694E-2</c:v>
                </c:pt>
                <c:pt idx="1643">
                  <c:v>1.8936655739988362E-2</c:v>
                </c:pt>
                <c:pt idx="1644">
                  <c:v>1.8953190848157192E-2</c:v>
                </c:pt>
                <c:pt idx="1645">
                  <c:v>1.8968222527421544E-2</c:v>
                </c:pt>
                <c:pt idx="1646">
                  <c:v>1.89827529359342E-2</c:v>
                </c:pt>
                <c:pt idx="1647">
                  <c:v>1.8998786245134385E-2</c:v>
                </c:pt>
                <c:pt idx="1648">
                  <c:v>1.9016322382730311E-2</c:v>
                </c:pt>
                <c:pt idx="1649">
                  <c:v>1.9032355153714507E-2</c:v>
                </c:pt>
                <c:pt idx="1650">
                  <c:v>1.9047385643062513E-2</c:v>
                </c:pt>
                <c:pt idx="1651">
                  <c:v>1.9060912890320539E-2</c:v>
                </c:pt>
                <c:pt idx="1652">
                  <c:v>1.9073938955477095E-2</c:v>
                </c:pt>
                <c:pt idx="1653">
                  <c:v>1.9085461871676829E-2</c:v>
                </c:pt>
                <c:pt idx="1654">
                  <c:v>1.9096984655100502E-2</c:v>
                </c:pt>
                <c:pt idx="1655">
                  <c:v>1.9110511231441429E-2</c:v>
                </c:pt>
                <c:pt idx="1656">
                  <c:v>1.9124037624816775E-2</c:v>
                </c:pt>
                <c:pt idx="1657">
                  <c:v>1.9136561899993226E-2</c:v>
                </c:pt>
                <c:pt idx="1658">
                  <c:v>1.9151590823156164E-2</c:v>
                </c:pt>
                <c:pt idx="1659">
                  <c:v>1.9170126183991408E-2</c:v>
                </c:pt>
                <c:pt idx="1660">
                  <c:v>1.9188661201273216E-2</c:v>
                </c:pt>
                <c:pt idx="1661">
                  <c:v>1.9203689341466074E-2</c:v>
                </c:pt>
                <c:pt idx="1662">
                  <c:v>1.9216212619108667E-2</c:v>
                </c:pt>
                <c:pt idx="1663">
                  <c:v>1.9230238503879154E-2</c:v>
                </c:pt>
                <c:pt idx="1664">
                  <c:v>1.9245766932550149E-2</c:v>
                </c:pt>
                <c:pt idx="1665">
                  <c:v>1.9259792402804492E-2</c:v>
                </c:pt>
                <c:pt idx="1666">
                  <c:v>1.9273817676347563E-2</c:v>
                </c:pt>
                <c:pt idx="1667">
                  <c:v>1.9289345428322703E-2</c:v>
                </c:pt>
                <c:pt idx="1668">
                  <c:v>1.9303370287385567E-2</c:v>
                </c:pt>
                <c:pt idx="1669">
                  <c:v>1.9314890560185743E-2</c:v>
                </c:pt>
                <c:pt idx="1670">
                  <c:v>1.9326410700270781E-2</c:v>
                </c:pt>
                <c:pt idx="1671">
                  <c:v>1.9336428105512525E-2</c:v>
                </c:pt>
                <c:pt idx="1672">
                  <c:v>1.9346445410406823E-2</c:v>
                </c:pt>
                <c:pt idx="1673">
                  <c:v>1.9358466043824088E-2</c:v>
                </c:pt>
                <c:pt idx="1674">
                  <c:v>1.9372990783086477E-2</c:v>
                </c:pt>
                <c:pt idx="1675">
                  <c:v>1.9388016153424614E-2</c:v>
                </c:pt>
                <c:pt idx="1676">
                  <c:v>1.9402039628722646E-2</c:v>
                </c:pt>
                <c:pt idx="1677">
                  <c:v>1.9416563735108448E-2</c:v>
                </c:pt>
                <c:pt idx="1678">
                  <c:v>1.9431087630547655E-2</c:v>
                </c:pt>
                <c:pt idx="1679">
                  <c:v>1.9445611315046386E-2</c:v>
                </c:pt>
                <c:pt idx="1680">
                  <c:v>1.9461136399702143E-2</c:v>
                </c:pt>
                <c:pt idx="1681">
                  <c:v>1.9478163634765126E-2</c:v>
                </c:pt>
                <c:pt idx="1682">
                  <c:v>1.9493688214055494E-2</c:v>
                </c:pt>
                <c:pt idx="1683">
                  <c:v>1.9507209425456137E-2</c:v>
                </c:pt>
                <c:pt idx="1684">
                  <c:v>1.9521231229361575E-2</c:v>
                </c:pt>
                <c:pt idx="1685">
                  <c:v>1.9535252836658541E-2</c:v>
                </c:pt>
                <c:pt idx="1686">
                  <c:v>1.9549775008384486E-2</c:v>
                </c:pt>
                <c:pt idx="1687">
                  <c:v>1.9565298475986811E-2</c:v>
                </c:pt>
                <c:pt idx="1688">
                  <c:v>1.9579319465408352E-2</c:v>
                </c:pt>
                <c:pt idx="1689">
                  <c:v>1.9592839519028162E-2</c:v>
                </c:pt>
                <c:pt idx="1690">
                  <c:v>1.9606860122304795E-2</c:v>
                </c:pt>
                <c:pt idx="1691">
                  <c:v>1.962288342820355E-2</c:v>
                </c:pt>
                <c:pt idx="1692">
                  <c:v>1.9639907909408005E-2</c:v>
                </c:pt>
                <c:pt idx="1693">
                  <c:v>1.9654428561405566E-2</c:v>
                </c:pt>
                <c:pt idx="1694">
                  <c:v>1.9664943384677627E-2</c:v>
                </c:pt>
                <c:pt idx="1695">
                  <c:v>1.9674957399291201E-2</c:v>
                </c:pt>
                <c:pt idx="1696">
                  <c:v>1.9688976851281195E-2</c:v>
                </c:pt>
                <c:pt idx="1697">
                  <c:v>1.9706500889881559E-2</c:v>
                </c:pt>
                <c:pt idx="1698">
                  <c:v>1.9722021924764285E-2</c:v>
                </c:pt>
                <c:pt idx="1699">
                  <c:v>1.9734538712906691E-2</c:v>
                </c:pt>
                <c:pt idx="1700">
                  <c:v>1.974455203061937E-2</c:v>
                </c:pt>
                <c:pt idx="1701">
                  <c:v>1.9756067222035562E-2</c:v>
                </c:pt>
                <c:pt idx="1702">
                  <c:v>1.9769084235272273E-2</c:v>
                </c:pt>
                <c:pt idx="1703">
                  <c:v>1.9783102367726735E-2</c:v>
                </c:pt>
                <c:pt idx="1704">
                  <c:v>1.9797620940611323E-2</c:v>
                </c:pt>
                <c:pt idx="1705">
                  <c:v>1.9810136782538339E-2</c:v>
                </c:pt>
                <c:pt idx="1706">
                  <c:v>1.9823153091974244E-2</c:v>
                </c:pt>
                <c:pt idx="1707">
                  <c:v>1.9839172932547305E-2</c:v>
                </c:pt>
                <c:pt idx="1708">
                  <c:v>1.9857194946437569E-2</c:v>
                </c:pt>
                <c:pt idx="1709">
                  <c:v>1.9873214241679201E-2</c:v>
                </c:pt>
                <c:pt idx="1710">
                  <c:v>1.9883726764722266E-2</c:v>
                </c:pt>
                <c:pt idx="1711">
                  <c:v>1.9895740941451003E-2</c:v>
                </c:pt>
                <c:pt idx="1712">
                  <c:v>1.9915263670789253E-2</c:v>
                </c:pt>
                <c:pt idx="1713">
                  <c:v>1.9937288856590001E-2</c:v>
                </c:pt>
                <c:pt idx="1714">
                  <c:v>1.9958813001300205E-2</c:v>
                </c:pt>
                <c:pt idx="1715">
                  <c:v>1.9978835045571689E-2</c:v>
                </c:pt>
                <c:pt idx="1716">
                  <c:v>1.9995853468014274E-2</c:v>
                </c:pt>
                <c:pt idx="1717">
                  <c:v>2.0009868421970538E-2</c:v>
                </c:pt>
                <c:pt idx="1718">
                  <c:v>2.0023382655837581E-2</c:v>
                </c:pt>
                <c:pt idx="1719">
                  <c:v>2.0036396189913236E-2</c:v>
                </c:pt>
                <c:pt idx="1720">
                  <c:v>2.0048909043742385E-2</c:v>
                </c:pt>
                <c:pt idx="1721">
                  <c:v>2.0061922245635883E-2</c:v>
                </c:pt>
                <c:pt idx="1722">
                  <c:v>2.007643677104743E-2</c:v>
                </c:pt>
                <c:pt idx="1723">
                  <c:v>2.009295304370547E-2</c:v>
                </c:pt>
                <c:pt idx="1724">
                  <c:v>2.0107967600318452E-2</c:v>
                </c:pt>
                <c:pt idx="1725">
                  <c:v>2.0122981931497603E-2</c:v>
                </c:pt>
                <c:pt idx="1726">
                  <c:v>2.0137495570690347E-2</c:v>
                </c:pt>
                <c:pt idx="1727">
                  <c:v>2.0150507619848018E-2</c:v>
                </c:pt>
                <c:pt idx="1728">
                  <c:v>2.0164520406516208E-2</c:v>
                </c:pt>
                <c:pt idx="1729">
                  <c:v>2.0180534779416195E-2</c:v>
                </c:pt>
                <c:pt idx="1730">
                  <c:v>2.0195548021095681E-2</c:v>
                </c:pt>
                <c:pt idx="1731">
                  <c:v>2.020956017664078E-2</c:v>
                </c:pt>
                <c:pt idx="1732">
                  <c:v>2.0222571288130153E-2</c:v>
                </c:pt>
                <c:pt idx="1733">
                  <c:v>2.0236082647806072E-2</c:v>
                </c:pt>
                <c:pt idx="1734">
                  <c:v>2.0253597101609483E-2</c:v>
                </c:pt>
                <c:pt idx="1735">
                  <c:v>2.0269109647381277E-2</c:v>
                </c:pt>
                <c:pt idx="1736">
                  <c:v>2.0280118404847926E-2</c:v>
                </c:pt>
                <c:pt idx="1737">
                  <c:v>2.029112704112317E-2</c:v>
                </c:pt>
                <c:pt idx="1738">
                  <c:v>2.030413709138713E-2</c:v>
                </c:pt>
                <c:pt idx="1739">
                  <c:v>2.0317647349050547E-2</c:v>
                </c:pt>
                <c:pt idx="1740">
                  <c:v>2.0331157424189384E-2</c:v>
                </c:pt>
                <c:pt idx="1741">
                  <c:v>2.0344166953669848E-2</c:v>
                </c:pt>
                <c:pt idx="1742">
                  <c:v>2.0356675957025137E-2</c:v>
                </c:pt>
                <c:pt idx="1743">
                  <c:v>2.037118620488788E-2</c:v>
                </c:pt>
                <c:pt idx="1744">
                  <c:v>2.038919863346414E-2</c:v>
                </c:pt>
                <c:pt idx="1745">
                  <c:v>2.0407210737598592E-2</c:v>
                </c:pt>
                <c:pt idx="1746">
                  <c:v>2.0422720900633132E-2</c:v>
                </c:pt>
                <c:pt idx="1747">
                  <c:v>2.0436229556304551E-2</c:v>
                </c:pt>
                <c:pt idx="1748">
                  <c:v>2.0448737408108607E-2</c:v>
                </c:pt>
                <c:pt idx="1749">
                  <c:v>2.0459744188285452E-2</c:v>
                </c:pt>
                <c:pt idx="1750">
                  <c:v>2.0471751446673198E-2</c:v>
                </c:pt>
                <c:pt idx="1751">
                  <c:v>2.0485759732574618E-2</c:v>
                </c:pt>
                <c:pt idx="1752">
                  <c:v>2.0500268107534293E-2</c:v>
                </c:pt>
                <c:pt idx="1753">
                  <c:v>2.0514776272004088E-2</c:v>
                </c:pt>
                <c:pt idx="1754">
                  <c:v>2.0529284225990083E-2</c:v>
                </c:pt>
                <c:pt idx="1755">
                  <c:v>2.0543791969498425E-2</c:v>
                </c:pt>
                <c:pt idx="1756">
                  <c:v>2.055930001429709E-2</c:v>
                </c:pt>
                <c:pt idx="1757">
                  <c:v>2.0575308066347605E-2</c:v>
                </c:pt>
                <c:pt idx="1758">
                  <c:v>2.0591315862144459E-2</c:v>
                </c:pt>
                <c:pt idx="1759">
                  <c:v>2.0605822705748157E-2</c:v>
                </c:pt>
                <c:pt idx="1760">
                  <c:v>2.0618828662476496E-2</c:v>
                </c:pt>
                <c:pt idx="1761">
                  <c:v>2.0633335106964752E-2</c:v>
                </c:pt>
                <c:pt idx="1762">
                  <c:v>2.064934197391096E-2</c:v>
                </c:pt>
                <c:pt idx="1763">
                  <c:v>2.0666348989305298E-2</c:v>
                </c:pt>
                <c:pt idx="1764">
                  <c:v>2.0682855521765936E-2</c:v>
                </c:pt>
                <c:pt idx="1765">
                  <c:v>2.0700362152402646E-2</c:v>
                </c:pt>
                <c:pt idx="1766">
                  <c:v>2.0716868123438068E-2</c:v>
                </c:pt>
                <c:pt idx="1767">
                  <c:v>2.0733373822030953E-2</c:v>
                </c:pt>
                <c:pt idx="1768">
                  <c:v>2.0749379087763687E-2</c:v>
                </c:pt>
                <c:pt idx="1769">
                  <c:v>2.0761883023377472E-2</c:v>
                </c:pt>
                <c:pt idx="1770">
                  <c:v>2.0771886059298989E-2</c:v>
                </c:pt>
                <c:pt idx="1771">
                  <c:v>2.078288928324367E-2</c:v>
                </c:pt>
                <c:pt idx="1772">
                  <c:v>2.0794892662195072E-2</c:v>
                </c:pt>
                <c:pt idx="1773">
                  <c:v>2.0805895632997246E-2</c:v>
                </c:pt>
                <c:pt idx="1774">
                  <c:v>2.0816898482735408E-2</c:v>
                </c:pt>
                <c:pt idx="1775">
                  <c:v>2.0831402054240344E-2</c:v>
                </c:pt>
                <c:pt idx="1776">
                  <c:v>2.0847905862494288E-2</c:v>
                </c:pt>
                <c:pt idx="1777">
                  <c:v>2.0864909501273482E-2</c:v>
                </c:pt>
                <c:pt idx="1778">
                  <c:v>2.0882412945076416E-2</c:v>
                </c:pt>
                <c:pt idx="1779">
                  <c:v>2.0900416167653778E-2</c:v>
                </c:pt>
                <c:pt idx="1780">
                  <c:v>2.0917418913597732E-2</c:v>
                </c:pt>
                <c:pt idx="1781">
                  <c:v>2.0934921438337317E-2</c:v>
                </c:pt>
                <c:pt idx="1782">
                  <c:v>2.0952423656743883E-2</c:v>
                </c:pt>
                <c:pt idx="1783">
                  <c:v>2.0967425314427388E-2</c:v>
                </c:pt>
                <c:pt idx="1784">
                  <c:v>2.0979926523919553E-2</c:v>
                </c:pt>
                <c:pt idx="1785">
                  <c:v>2.0992927616011445E-2</c:v>
                </c:pt>
                <c:pt idx="1786">
                  <c:v>2.1007928666085276E-2</c:v>
                </c:pt>
                <c:pt idx="1787">
                  <c:v>2.102442956125922E-2</c:v>
                </c:pt>
                <c:pt idx="1788">
                  <c:v>2.1038930123156253E-2</c:v>
                </c:pt>
                <c:pt idx="1789">
                  <c:v>2.105243045728979E-2</c:v>
                </c:pt>
                <c:pt idx="1790">
                  <c:v>2.1069430618791591E-2</c:v>
                </c:pt>
                <c:pt idx="1791">
                  <c:v>2.1086430491293051E-2</c:v>
                </c:pt>
                <c:pt idx="1792">
                  <c:v>2.1101930123177026E-2</c:v>
                </c:pt>
                <c:pt idx="1793">
                  <c:v>2.111742951482631E-2</c:v>
                </c:pt>
                <c:pt idx="1794">
                  <c:v>2.1132928666247986E-2</c:v>
                </c:pt>
                <c:pt idx="1795">
                  <c:v>2.1146427731437968E-2</c:v>
                </c:pt>
                <c:pt idx="1796">
                  <c:v>2.1157926791389958E-2</c:v>
                </c:pt>
                <c:pt idx="1797">
                  <c:v>2.117092556950502E-2</c:v>
                </c:pt>
                <c:pt idx="1798">
                  <c:v>2.1185424007298538E-2</c:v>
                </c:pt>
                <c:pt idx="1799">
                  <c:v>2.1199422299507033E-2</c:v>
                </c:pt>
                <c:pt idx="1800">
                  <c:v>2.1214920180172292E-2</c:v>
                </c:pt>
                <c:pt idx="1801">
                  <c:v>2.123191757957078E-2</c:v>
                </c:pt>
                <c:pt idx="1802">
                  <c:v>2.1248414779171242E-2</c:v>
                </c:pt>
                <c:pt idx="1803">
                  <c:v>2.1262412189650682E-2</c:v>
                </c:pt>
                <c:pt idx="1804">
                  <c:v>2.1273909915975466E-2</c:v>
                </c:pt>
                <c:pt idx="1805">
                  <c:v>2.1283907831410213E-2</c:v>
                </c:pt>
                <c:pt idx="1806">
                  <c:v>2.1293905646887403E-2</c:v>
                </c:pt>
                <c:pt idx="1807">
                  <c:v>2.1305902893519548E-2</c:v>
                </c:pt>
                <c:pt idx="1808">
                  <c:v>2.1319899499342741E-2</c:v>
                </c:pt>
                <c:pt idx="1809">
                  <c:v>2.1332396303285435E-2</c:v>
                </c:pt>
                <c:pt idx="1810">
                  <c:v>2.1344892951059794E-2</c:v>
                </c:pt>
                <c:pt idx="1811">
                  <c:v>2.1359388866835742E-2</c:v>
                </c:pt>
                <c:pt idx="1812">
                  <c:v>2.1376883657762132E-2</c:v>
                </c:pt>
                <c:pt idx="1813">
                  <c:v>2.1396377492837401E-2</c:v>
                </c:pt>
                <c:pt idx="1814">
                  <c:v>2.1413871636673399E-2</c:v>
                </c:pt>
                <c:pt idx="1815">
                  <c:v>2.1427366909953959E-2</c:v>
                </c:pt>
                <c:pt idx="1816">
                  <c:v>2.1440362186171253E-2</c:v>
                </c:pt>
                <c:pt idx="1817">
                  <c:v>2.1456855947406425E-2</c:v>
                </c:pt>
                <c:pt idx="1818">
                  <c:v>2.1474349033264884E-2</c:v>
                </c:pt>
                <c:pt idx="1819">
                  <c:v>2.1490342443980005E-2</c:v>
                </c:pt>
                <c:pt idx="1820">
                  <c:v>2.1504836251500906E-2</c:v>
                </c:pt>
                <c:pt idx="1821">
                  <c:v>2.1521328949359358E-2</c:v>
                </c:pt>
                <c:pt idx="1822">
                  <c:v>2.1538321141447353E-2</c:v>
                </c:pt>
                <c:pt idx="1823">
                  <c:v>2.1552814253596043E-2</c:v>
                </c:pt>
                <c:pt idx="1824">
                  <c:v>2.1564308641461312E-2</c:v>
                </c:pt>
                <c:pt idx="1825">
                  <c:v>2.1576802391463208E-2</c:v>
                </c:pt>
                <c:pt idx="1826">
                  <c:v>2.1589295985373042E-2</c:v>
                </c:pt>
                <c:pt idx="1827">
                  <c:v>2.1600789953913152E-2</c:v>
                </c:pt>
                <c:pt idx="1828">
                  <c:v>2.161428270493294E-2</c:v>
                </c:pt>
                <c:pt idx="1829">
                  <c:v>2.1627775273900651E-2</c:v>
                </c:pt>
                <c:pt idx="1830">
                  <c:v>2.1640767946033743E-2</c:v>
                </c:pt>
                <c:pt idx="1831">
                  <c:v>2.1654260157654842E-2</c:v>
                </c:pt>
                <c:pt idx="1832">
                  <c:v>2.1667252485685348E-2</c:v>
                </c:pt>
                <c:pt idx="1833">
                  <c:v>2.1679245254046239E-2</c:v>
                </c:pt>
                <c:pt idx="1834">
                  <c:v>2.1690738188764776E-2</c:v>
                </c:pt>
                <c:pt idx="1835">
                  <c:v>2.1703730042872401E-2</c:v>
                </c:pt>
                <c:pt idx="1836">
                  <c:v>2.1719719785452819E-2</c:v>
                </c:pt>
                <c:pt idx="1837">
                  <c:v>2.1736708606808649E-2</c:v>
                </c:pt>
                <c:pt idx="1838">
                  <c:v>2.1753197480941278E-2</c:v>
                </c:pt>
                <c:pt idx="1839">
                  <c:v>2.1767687479220196E-2</c:v>
                </c:pt>
                <c:pt idx="1840">
                  <c:v>2.1782177267542082E-2</c:v>
                </c:pt>
                <c:pt idx="1841">
                  <c:v>2.1795667571386474E-2</c:v>
                </c:pt>
                <c:pt idx="1842">
                  <c:v>2.1808158431199882E-2</c:v>
                </c:pt>
                <c:pt idx="1843">
                  <c:v>2.182264763312261E-2</c:v>
                </c:pt>
                <c:pt idx="1844">
                  <c:v>2.1839634705960474E-2</c:v>
                </c:pt>
                <c:pt idx="1845">
                  <c:v>2.1857620703861592E-2</c:v>
                </c:pt>
                <c:pt idx="1846">
                  <c:v>2.1875106780573458E-2</c:v>
                </c:pt>
                <c:pt idx="1847">
                  <c:v>2.1891593372852632E-2</c:v>
                </c:pt>
                <c:pt idx="1848">
                  <c:v>2.1909578436257994E-2</c:v>
                </c:pt>
                <c:pt idx="1849">
                  <c:v>2.1928062747699231E-2</c:v>
                </c:pt>
                <c:pt idx="1850">
                  <c:v>2.1945048029952476E-2</c:v>
                </c:pt>
                <c:pt idx="1851">
                  <c:v>2.1958536136814488E-2</c:v>
                </c:pt>
                <c:pt idx="1852">
                  <c:v>2.1969526311598261E-2</c:v>
                </c:pt>
                <c:pt idx="1853">
                  <c:v>2.1979517274772244E-2</c:v>
                </c:pt>
                <c:pt idx="1854">
                  <c:v>2.1992505377670162E-2</c:v>
                </c:pt>
                <c:pt idx="1855">
                  <c:v>2.2006991908818042E-2</c:v>
                </c:pt>
                <c:pt idx="1856">
                  <c:v>2.2019979654879854E-2</c:v>
                </c:pt>
                <c:pt idx="1857">
                  <c:v>2.2032967232262248E-2</c:v>
                </c:pt>
                <c:pt idx="1858">
                  <c:v>2.2047952688876972E-2</c:v>
                </c:pt>
                <c:pt idx="1859">
                  <c:v>2.2062438416813712E-2</c:v>
                </c:pt>
                <c:pt idx="1860">
                  <c:v>2.2075924940405275E-2</c:v>
                </c:pt>
                <c:pt idx="1861">
                  <c:v>2.2090909753297715E-2</c:v>
                </c:pt>
                <c:pt idx="1862">
                  <c:v>2.2105894341648707E-2</c:v>
                </c:pt>
                <c:pt idx="1863">
                  <c:v>2.2117881850664541E-2</c:v>
                </c:pt>
                <c:pt idx="1864">
                  <c:v>2.2127371860057192E-2</c:v>
                </c:pt>
                <c:pt idx="1865">
                  <c:v>2.2137860713028902E-2</c:v>
                </c:pt>
                <c:pt idx="1866">
                  <c:v>2.2149847838855784E-2</c:v>
                </c:pt>
                <c:pt idx="1867">
                  <c:v>2.2163333183657583E-2</c:v>
                </c:pt>
                <c:pt idx="1868">
                  <c:v>2.217581945188421E-2</c:v>
                </c:pt>
                <c:pt idx="1869">
                  <c:v>2.2186807238959133E-2</c:v>
                </c:pt>
                <c:pt idx="1870">
                  <c:v>2.2198793778075692E-2</c:v>
                </c:pt>
                <c:pt idx="1871">
                  <c:v>2.2214775606736802E-2</c:v>
                </c:pt>
                <c:pt idx="1872">
                  <c:v>2.222875949729524E-2</c:v>
                </c:pt>
                <c:pt idx="1873">
                  <c:v>2.2240246118253659E-2</c:v>
                </c:pt>
                <c:pt idx="1874">
                  <c:v>2.2252232016843981E-2</c:v>
                </c:pt>
                <c:pt idx="1875">
                  <c:v>2.2267214188060554E-2</c:v>
                </c:pt>
                <c:pt idx="1876">
                  <c:v>2.2286191282707996E-2</c:v>
                </c:pt>
                <c:pt idx="1877">
                  <c:v>2.2304668634094912E-2</c:v>
                </c:pt>
                <c:pt idx="1878">
                  <c:v>2.2318151891260588E-2</c:v>
                </c:pt>
                <c:pt idx="1879">
                  <c:v>2.2327140628372998E-2</c:v>
                </c:pt>
                <c:pt idx="1880">
                  <c:v>2.2339624851436365E-2</c:v>
                </c:pt>
                <c:pt idx="1881">
                  <c:v>2.2357102501891258E-2</c:v>
                </c:pt>
                <c:pt idx="1882">
                  <c:v>2.2374579846883191E-2</c:v>
                </c:pt>
                <c:pt idx="1883">
                  <c:v>2.2390059525934942E-2</c:v>
                </c:pt>
                <c:pt idx="1884">
                  <c:v>2.2404540299088598E-2</c:v>
                </c:pt>
                <c:pt idx="1885">
                  <c:v>2.2420518839908591E-2</c:v>
                </c:pt>
                <c:pt idx="1886">
                  <c:v>2.2440491656905391E-2</c:v>
                </c:pt>
                <c:pt idx="1887">
                  <c:v>2.2459964769405948E-2</c:v>
                </c:pt>
                <c:pt idx="1888">
                  <c:v>2.2478938206594388E-2</c:v>
                </c:pt>
                <c:pt idx="1889">
                  <c:v>2.2498909856837546E-2</c:v>
                </c:pt>
                <c:pt idx="1890">
                  <c:v>2.2516884001031596E-2</c:v>
                </c:pt>
                <c:pt idx="1891">
                  <c:v>2.2531362937798602E-2</c:v>
                </c:pt>
                <c:pt idx="1892">
                  <c:v>2.2545841664929032E-2</c:v>
                </c:pt>
                <c:pt idx="1893">
                  <c:v>2.2561817948136872E-2</c:v>
                </c:pt>
                <c:pt idx="1894">
                  <c:v>2.2577793976107211E-2</c:v>
                </c:pt>
                <c:pt idx="1895">
                  <c:v>2.2591273551181363E-2</c:v>
                </c:pt>
                <c:pt idx="1896">
                  <c:v>2.2601258304463235E-2</c:v>
                </c:pt>
                <c:pt idx="1897">
                  <c:v>2.2612241417926351E-2</c:v>
                </c:pt>
                <c:pt idx="1898">
                  <c:v>2.2626219751509413E-2</c:v>
                </c:pt>
                <c:pt idx="1899">
                  <c:v>2.2640197889701646E-2</c:v>
                </c:pt>
                <c:pt idx="1900">
                  <c:v>2.265217899549779E-2</c:v>
                </c:pt>
                <c:pt idx="1901">
                  <c:v>2.2664159957748987E-2</c:v>
                </c:pt>
                <c:pt idx="1902">
                  <c:v>2.2678636762289178E-2</c:v>
                </c:pt>
                <c:pt idx="1903">
                  <c:v>2.2696607676365249E-2</c:v>
                </c:pt>
                <c:pt idx="1904">
                  <c:v>2.2713080730567201E-2</c:v>
                </c:pt>
                <c:pt idx="1905">
                  <c:v>2.2724561789690054E-2</c:v>
                </c:pt>
                <c:pt idx="1906">
                  <c:v>2.2735543548987946E-2</c:v>
                </c:pt>
                <c:pt idx="1907">
                  <c:v>2.2749520159131197E-2</c:v>
                </c:pt>
                <c:pt idx="1908">
                  <c:v>2.2765992341733016E-2</c:v>
                </c:pt>
                <c:pt idx="1909">
                  <c:v>2.278196510816681E-2</c:v>
                </c:pt>
                <c:pt idx="1910">
                  <c:v>2.279793761947518E-2</c:v>
                </c:pt>
                <c:pt idx="1911">
                  <c:v>2.2816405517651496E-2</c:v>
                </c:pt>
                <c:pt idx="1912">
                  <c:v>2.2834873074771191E-2</c:v>
                </c:pt>
                <c:pt idx="1913">
                  <c:v>2.2851343851495967E-2</c:v>
                </c:pt>
                <c:pt idx="1914">
                  <c:v>2.2866317049471906E-2</c:v>
                </c:pt>
                <c:pt idx="1915">
                  <c:v>2.2881789118519468E-2</c:v>
                </c:pt>
                <c:pt idx="1916">
                  <c:v>2.2896761860642718E-2</c:v>
                </c:pt>
                <c:pt idx="1917">
                  <c:v>2.2911734378586381E-2</c:v>
                </c:pt>
                <c:pt idx="1918">
                  <c:v>2.2926706672357071E-2</c:v>
                </c:pt>
                <c:pt idx="1919">
                  <c:v>2.2943675000972025E-2</c:v>
                </c:pt>
                <c:pt idx="1920">
                  <c:v>2.2959644929596696E-2</c:v>
                </c:pt>
                <c:pt idx="1921">
                  <c:v>2.2972121258881269E-2</c:v>
                </c:pt>
                <c:pt idx="1922">
                  <c:v>2.2983599344346732E-2</c:v>
                </c:pt>
                <c:pt idx="1923">
                  <c:v>2.2996574412752976E-2</c:v>
                </c:pt>
                <c:pt idx="1924">
                  <c:v>2.300855124955058E-2</c:v>
                </c:pt>
                <c:pt idx="1925">
                  <c:v>2.3018531837307527E-2</c:v>
                </c:pt>
                <c:pt idx="1926">
                  <c:v>2.3028013303411685E-2</c:v>
                </c:pt>
                <c:pt idx="1927">
                  <c:v>2.3038991730801938E-2</c:v>
                </c:pt>
                <c:pt idx="1928">
                  <c:v>2.3051966080512767E-2</c:v>
                </c:pt>
                <c:pt idx="1929">
                  <c:v>2.3063942253916003E-2</c:v>
                </c:pt>
                <c:pt idx="1930">
                  <c:v>2.3073922288856227E-2</c:v>
                </c:pt>
                <c:pt idx="1931">
                  <c:v>2.3082904235144114E-2</c:v>
                </c:pt>
                <c:pt idx="1932">
                  <c:v>2.3095878015134956E-2</c:v>
                </c:pt>
                <c:pt idx="1933">
                  <c:v>2.3113841432635687E-2</c:v>
                </c:pt>
                <c:pt idx="1934">
                  <c:v>2.3131804527457882E-2</c:v>
                </c:pt>
                <c:pt idx="1935">
                  <c:v>2.3146274563630689E-2</c:v>
                </c:pt>
                <c:pt idx="1936">
                  <c:v>2.3159247521500222E-2</c:v>
                </c:pt>
                <c:pt idx="1937">
                  <c:v>2.317222031107425E-2</c:v>
                </c:pt>
                <c:pt idx="1938">
                  <c:v>2.3185691875968913E-2</c:v>
                </c:pt>
                <c:pt idx="1939">
                  <c:v>2.3200660068559992E-2</c:v>
                </c:pt>
                <c:pt idx="1940">
                  <c:v>2.3216625893711547E-2</c:v>
                </c:pt>
                <c:pt idx="1941">
                  <c:v>2.3231094702577091E-2</c:v>
                </c:pt>
                <c:pt idx="1942">
                  <c:v>2.3244565474370264E-2</c:v>
                </c:pt>
                <c:pt idx="1943">
                  <c:v>2.3257537157186831E-2</c:v>
                </c:pt>
                <c:pt idx="1944">
                  <c:v>2.3271007572786859E-2</c:v>
                </c:pt>
                <c:pt idx="1945">
                  <c:v>2.328647338174988E-2</c:v>
                </c:pt>
                <c:pt idx="1946">
                  <c:v>2.3299444520965322E-2</c:v>
                </c:pt>
                <c:pt idx="1947">
                  <c:v>2.331041996888833E-2</c:v>
                </c:pt>
                <c:pt idx="1948">
                  <c:v>2.3319898667882283E-2</c:v>
                </c:pt>
                <c:pt idx="1949">
                  <c:v>2.3330375020136171E-2</c:v>
                </c:pt>
                <c:pt idx="1950">
                  <c:v>2.3344842183292799E-2</c:v>
                </c:pt>
                <c:pt idx="1951">
                  <c:v>2.3362801129143084E-2</c:v>
                </c:pt>
                <c:pt idx="1952">
                  <c:v>2.3378764365809344E-2</c:v>
                </c:pt>
                <c:pt idx="1953">
                  <c:v>2.339273198885947E-2</c:v>
                </c:pt>
                <c:pt idx="1954">
                  <c:v>2.3409692411713076E-2</c:v>
                </c:pt>
                <c:pt idx="1955">
                  <c:v>2.343014430375083E-2</c:v>
                </c:pt>
                <c:pt idx="1956">
                  <c:v>2.3449099342399648E-2</c:v>
                </c:pt>
                <c:pt idx="1957">
                  <c:v>2.3465560005530336E-2</c:v>
                </c:pt>
                <c:pt idx="1958">
                  <c:v>2.348102280589855E-2</c:v>
                </c:pt>
                <c:pt idx="1959">
                  <c:v>2.3493991421848152E-2</c:v>
                </c:pt>
                <c:pt idx="1960">
                  <c:v>2.3505463518840381E-2</c:v>
                </c:pt>
                <c:pt idx="1961">
                  <c:v>2.3518431817833627E-2</c:v>
                </c:pt>
                <c:pt idx="1962">
                  <c:v>2.3533395030774996E-2</c:v>
                </c:pt>
                <c:pt idx="1963">
                  <c:v>2.3547859257127372E-2</c:v>
                </c:pt>
                <c:pt idx="1964">
                  <c:v>2.3564318294697996E-2</c:v>
                </c:pt>
                <c:pt idx="1965">
                  <c:v>2.3582772044986957E-2</c:v>
                </c:pt>
                <c:pt idx="1966">
                  <c:v>2.3600726718414396E-2</c:v>
                </c:pt>
                <c:pt idx="1967">
                  <c:v>2.3615688700019236E-2</c:v>
                </c:pt>
                <c:pt idx="1968">
                  <c:v>2.3630151736115185E-2</c:v>
                </c:pt>
                <c:pt idx="1969">
                  <c:v>2.3647606845936888E-2</c:v>
                </c:pt>
                <c:pt idx="1970">
                  <c:v>2.3665061651083057E-2</c:v>
                </c:pt>
                <c:pt idx="1971">
                  <c:v>2.3682017455778654E-2</c:v>
                </c:pt>
                <c:pt idx="1972">
                  <c:v>2.3696978221171491E-2</c:v>
                </c:pt>
                <c:pt idx="1973">
                  <c:v>2.3712936124223784E-2</c:v>
                </c:pt>
                <c:pt idx="1974">
                  <c:v>2.3727896427060292E-2</c:v>
                </c:pt>
                <c:pt idx="1975">
                  <c:v>2.3741360508257967E-2</c:v>
                </c:pt>
                <c:pt idx="1976">
                  <c:v>2.3755323067655053E-2</c:v>
                </c:pt>
                <c:pt idx="1977">
                  <c:v>2.3770781388158791E-2</c:v>
                </c:pt>
                <c:pt idx="1978">
                  <c:v>2.3786239469706396E-2</c:v>
                </c:pt>
                <c:pt idx="1979">
                  <c:v>2.3801697312305605E-2</c:v>
                </c:pt>
                <c:pt idx="1980">
                  <c:v>2.3818152172510747E-2</c:v>
                </c:pt>
                <c:pt idx="1981">
                  <c:v>2.3835105381653815E-2</c:v>
                </c:pt>
                <c:pt idx="1982">
                  <c:v>2.3851061080655801E-2</c:v>
                </c:pt>
                <c:pt idx="1983">
                  <c:v>2.3863526293363743E-2</c:v>
                </c:pt>
                <c:pt idx="1984">
                  <c:v>2.3874994151823602E-2</c:v>
                </c:pt>
                <c:pt idx="1985">
                  <c:v>2.3885963284683811E-2</c:v>
                </c:pt>
                <c:pt idx="1986">
                  <c:v>2.3896433708354693E-2</c:v>
                </c:pt>
                <c:pt idx="1987">
                  <c:v>2.3906405438499635E-2</c:v>
                </c:pt>
                <c:pt idx="1988">
                  <c:v>2.3918371383420615E-2</c:v>
                </c:pt>
                <c:pt idx="1989">
                  <c:v>2.39308357571246E-2</c:v>
                </c:pt>
                <c:pt idx="1990">
                  <c:v>2.3941305710974751E-2</c:v>
                </c:pt>
                <c:pt idx="1991">
                  <c:v>2.3952274116482677E-2</c:v>
                </c:pt>
                <c:pt idx="1992">
                  <c:v>2.3966233731317333E-2</c:v>
                </c:pt>
                <c:pt idx="1993">
                  <c:v>2.3982187338228735E-2</c:v>
                </c:pt>
                <c:pt idx="1994">
                  <c:v>2.3997143613557939E-2</c:v>
                </c:pt>
                <c:pt idx="1995">
                  <c:v>2.4012099665200494E-2</c:v>
                </c:pt>
                <c:pt idx="1996">
                  <c:v>2.4028052540407428E-2</c:v>
                </c:pt>
                <c:pt idx="1997">
                  <c:v>2.4044005161124454E-2</c:v>
                </c:pt>
                <c:pt idx="1998">
                  <c:v>2.4061453048646757E-2</c:v>
                </c:pt>
                <c:pt idx="1999">
                  <c:v>2.4077903635197805E-2</c:v>
                </c:pt>
                <c:pt idx="2000">
                  <c:v>2.4090864512788975E-2</c:v>
                </c:pt>
                <c:pt idx="2001">
                  <c:v>2.4105819162813142E-2</c:v>
                </c:pt>
                <c:pt idx="2002">
                  <c:v>2.4123265971854432E-2</c:v>
                </c:pt>
                <c:pt idx="2003">
                  <c:v>2.4141709410439558E-2</c:v>
                </c:pt>
                <c:pt idx="2004">
                  <c:v>2.4157660218149076E-2</c:v>
                </c:pt>
                <c:pt idx="2005">
                  <c:v>2.4172115417871606E-2</c:v>
                </c:pt>
                <c:pt idx="2006">
                  <c:v>2.4186071964164821E-2</c:v>
                </c:pt>
                <c:pt idx="2007">
                  <c:v>2.4199529877904351E-2</c:v>
                </c:pt>
                <c:pt idx="2008">
                  <c:v>2.4212489179218748E-2</c:v>
                </c:pt>
                <c:pt idx="2009">
                  <c:v>2.4227442010512756E-2</c:v>
                </c:pt>
                <c:pt idx="2010">
                  <c:v>2.4241896201568001E-2</c:v>
                </c:pt>
                <c:pt idx="2011">
                  <c:v>2.4254854953859623E-2</c:v>
                </c:pt>
                <c:pt idx="2012">
                  <c:v>2.4266816730003977E-2</c:v>
                </c:pt>
                <c:pt idx="2013">
                  <c:v>2.4280273557138594E-2</c:v>
                </c:pt>
                <c:pt idx="2014">
                  <c:v>2.429373020318944E-2</c:v>
                </c:pt>
                <c:pt idx="2015">
                  <c:v>2.4306189899187841E-2</c:v>
                </c:pt>
                <c:pt idx="2016">
                  <c:v>2.4318649439944238E-2</c:v>
                </c:pt>
                <c:pt idx="2017">
                  <c:v>2.4335095796042653E-2</c:v>
                </c:pt>
                <c:pt idx="2018">
                  <c:v>2.4354033689222686E-2</c:v>
                </c:pt>
                <c:pt idx="2019">
                  <c:v>2.4370977815965075E-2</c:v>
                </c:pt>
                <c:pt idx="2020">
                  <c:v>2.4385928277610696E-2</c:v>
                </c:pt>
                <c:pt idx="2021">
                  <c:v>2.4398386824909288E-2</c:v>
                </c:pt>
                <c:pt idx="2022">
                  <c:v>2.4410845216994652E-2</c:v>
                </c:pt>
                <c:pt idx="2023">
                  <c:v>2.4422306800631798E-2</c:v>
                </c:pt>
                <c:pt idx="2024">
                  <c:v>2.4433768252902392E-2</c:v>
                </c:pt>
                <c:pt idx="2025">
                  <c:v>2.4447721147929164E-2</c:v>
                </c:pt>
                <c:pt idx="2026">
                  <c:v>2.4463168768908528E-2</c:v>
                </c:pt>
                <c:pt idx="2027">
                  <c:v>2.4477619553150337E-2</c:v>
                </c:pt>
                <c:pt idx="2028">
                  <c:v>2.4491073543865854E-2</c:v>
                </c:pt>
                <c:pt idx="2029">
                  <c:v>2.4506022210146139E-2</c:v>
                </c:pt>
                <c:pt idx="2030">
                  <c:v>2.4521468930545975E-2</c:v>
                </c:pt>
                <c:pt idx="2031">
                  <c:v>2.4535420601956594E-2</c:v>
                </c:pt>
                <c:pt idx="2032">
                  <c:v>2.4547379022528296E-2</c:v>
                </c:pt>
                <c:pt idx="2033">
                  <c:v>2.4558839041387583E-2</c:v>
                </c:pt>
                <c:pt idx="2034">
                  <c:v>2.4570298928916452E-2</c:v>
                </c:pt>
                <c:pt idx="2035">
                  <c:v>2.4584748165137515E-2</c:v>
                </c:pt>
                <c:pt idx="2036">
                  <c:v>2.4601190145499736E-2</c:v>
                </c:pt>
                <c:pt idx="2037">
                  <c:v>2.4617631855527636E-2</c:v>
                </c:pt>
                <c:pt idx="2038">
                  <c:v>2.4632578630063861E-2</c:v>
                </c:pt>
                <c:pt idx="2039">
                  <c:v>2.464802339572086E-2</c:v>
                </c:pt>
                <c:pt idx="2040">
                  <c:v>2.4663467922840999E-2</c:v>
                </c:pt>
                <c:pt idx="2041">
                  <c:v>2.4677417613282598E-2</c:v>
                </c:pt>
                <c:pt idx="2042">
                  <c:v>2.468887614200263E-2</c:v>
                </c:pt>
                <c:pt idx="2043">
                  <c:v>2.4700334539426348E-2</c:v>
                </c:pt>
                <c:pt idx="2044">
                  <c:v>2.4711792805556649E-2</c:v>
                </c:pt>
                <c:pt idx="2045">
                  <c:v>2.4723749117194171E-2</c:v>
                </c:pt>
                <c:pt idx="2046">
                  <c:v>2.4740188812283043E-2</c:v>
                </c:pt>
                <c:pt idx="2047">
                  <c:v>2.475911903548083E-2</c:v>
                </c:pt>
                <c:pt idx="2048">
                  <c:v>2.4776554450345704E-2</c:v>
                </c:pt>
                <c:pt idx="2049">
                  <c:v>2.4790004419822011E-2</c:v>
                </c:pt>
                <c:pt idx="2050">
                  <c:v>2.4800963520458515E-2</c:v>
                </c:pt>
                <c:pt idx="2051">
                  <c:v>2.4812918765997064E-2</c:v>
                </c:pt>
                <c:pt idx="2052">
                  <c:v>2.4826866371815932E-2</c:v>
                </c:pt>
                <c:pt idx="2053">
                  <c:v>2.4840813783102059E-2</c:v>
                </c:pt>
                <c:pt idx="2054">
                  <c:v>2.4852768552233041E-2</c:v>
                </c:pt>
                <c:pt idx="2055">
                  <c:v>2.4864225071877001E-2</c:v>
                </c:pt>
                <c:pt idx="2056">
                  <c:v>2.4877673862245764E-2</c:v>
                </c:pt>
                <c:pt idx="2057">
                  <c:v>2.4894609118760378E-2</c:v>
                </c:pt>
                <c:pt idx="2058">
                  <c:v>2.4910547921726891E-2</c:v>
                </c:pt>
                <c:pt idx="2059">
                  <c:v>2.4922999934781635E-2</c:v>
                </c:pt>
                <c:pt idx="2060">
                  <c:v>2.4934455649851278E-2</c:v>
                </c:pt>
                <c:pt idx="2061">
                  <c:v>2.4948401560636428E-2</c:v>
                </c:pt>
                <c:pt idx="2062">
                  <c:v>2.4965833675623078E-2</c:v>
                </c:pt>
                <c:pt idx="2063">
                  <c:v>2.4982269391429991E-2</c:v>
                </c:pt>
                <c:pt idx="2064">
                  <c:v>2.4995716594349796E-2</c:v>
                </c:pt>
                <c:pt idx="2065">
                  <c:v>2.501015968496224E-2</c:v>
                </c:pt>
                <c:pt idx="2066">
                  <c:v>2.5028088748622362E-2</c:v>
                </c:pt>
                <c:pt idx="2067">
                  <c:v>2.5050001612121651E-2</c:v>
                </c:pt>
                <c:pt idx="2068">
                  <c:v>2.5067929961473771E-2</c:v>
                </c:pt>
                <c:pt idx="2069">
                  <c:v>2.5077890016672513E-2</c:v>
                </c:pt>
                <c:pt idx="2070">
                  <c:v>2.5086355985594035E-2</c:v>
                </c:pt>
                <c:pt idx="2071">
                  <c:v>2.5097809829466824E-2</c:v>
                </c:pt>
                <c:pt idx="2072">
                  <c:v>2.5111255478791096E-2</c:v>
                </c:pt>
                <c:pt idx="2073">
                  <c:v>2.51256969007734E-2</c:v>
                </c:pt>
                <c:pt idx="2074">
                  <c:v>2.5140636083361409E-2</c:v>
                </c:pt>
                <c:pt idx="2075">
                  <c:v>2.5155575042773395E-2</c:v>
                </c:pt>
                <c:pt idx="2076">
                  <c:v>2.5171011733047796E-2</c:v>
                </c:pt>
                <c:pt idx="2077">
                  <c:v>2.5187444076980141E-2</c:v>
                </c:pt>
                <c:pt idx="2078">
                  <c:v>2.5204374088313618E-2</c:v>
                </c:pt>
                <c:pt idx="2079">
                  <c:v>2.5219810025316484E-2</c:v>
                </c:pt>
                <c:pt idx="2080">
                  <c:v>2.5232756111341372E-2</c:v>
                </c:pt>
                <c:pt idx="2081">
                  <c:v>2.524619994635989E-2</c:v>
                </c:pt>
                <c:pt idx="2082">
                  <c:v>2.5262133146418946E-2</c:v>
                </c:pt>
                <c:pt idx="2083">
                  <c:v>2.5280555592526836E-2</c:v>
                </c:pt>
                <c:pt idx="2084">
                  <c:v>2.5298977699254689E-2</c:v>
                </c:pt>
                <c:pt idx="2085">
                  <c:v>2.5314910058424143E-2</c:v>
                </c:pt>
                <c:pt idx="2086">
                  <c:v>2.5328352789031301E-2</c:v>
                </c:pt>
                <c:pt idx="2087">
                  <c:v>2.534229320768213E-2</c:v>
                </c:pt>
                <c:pt idx="2088">
                  <c:v>2.5357727015937394E-2</c:v>
                </c:pt>
                <c:pt idx="2089">
                  <c:v>2.5373160585993738E-2</c:v>
                </c:pt>
                <c:pt idx="2090">
                  <c:v>2.5385606839957803E-2</c:v>
                </c:pt>
                <c:pt idx="2091">
                  <c:v>2.5398052939014398E-2</c:v>
                </c:pt>
                <c:pt idx="2092">
                  <c:v>2.541249021985734E-2</c:v>
                </c:pt>
                <c:pt idx="2093">
                  <c:v>2.5429416421618195E-2</c:v>
                </c:pt>
                <c:pt idx="2094">
                  <c:v>2.5445844519939059E-2</c:v>
                </c:pt>
                <c:pt idx="2095">
                  <c:v>2.5460281110822939E-2</c:v>
                </c:pt>
                <c:pt idx="2096">
                  <c:v>2.5474717493294986E-2</c:v>
                </c:pt>
                <c:pt idx="2097">
                  <c:v>2.5488158075839699E-2</c:v>
                </c:pt>
                <c:pt idx="2098">
                  <c:v>2.5500105108669895E-2</c:v>
                </c:pt>
                <c:pt idx="2099">
                  <c:v>2.5510060860331724E-2</c:v>
                </c:pt>
                <c:pt idx="2100">
                  <c:v>2.551902095208302E-2</c:v>
                </c:pt>
                <c:pt idx="2101">
                  <c:v>2.5529972066309425E-2</c:v>
                </c:pt>
                <c:pt idx="2102">
                  <c:v>2.5544905210622412E-2</c:v>
                </c:pt>
                <c:pt idx="2103">
                  <c:v>2.556182917126773E-2</c:v>
                </c:pt>
                <c:pt idx="2104">
                  <c:v>2.5578752845497238E-2</c:v>
                </c:pt>
                <c:pt idx="2105">
                  <c:v>2.5594680747847764E-2</c:v>
                </c:pt>
                <c:pt idx="2106">
                  <c:v>2.5607124245037988E-2</c:v>
                </c:pt>
                <c:pt idx="2107">
                  <c:v>2.561658119934623E-2</c:v>
                </c:pt>
                <c:pt idx="2108">
                  <c:v>2.5625540336720862E-2</c:v>
                </c:pt>
                <c:pt idx="2109">
                  <c:v>2.5635494839665051E-2</c:v>
                </c:pt>
                <c:pt idx="2110">
                  <c:v>2.5646942395549818E-2</c:v>
                </c:pt>
                <c:pt idx="2111">
                  <c:v>2.565838982038952E-2</c:v>
                </c:pt>
                <c:pt idx="2112">
                  <c:v>2.5669339408486203E-2</c:v>
                </c:pt>
                <c:pt idx="2113">
                  <c:v>2.5682777375471179E-2</c:v>
                </c:pt>
                <c:pt idx="2114">
                  <c:v>2.5698703621028288E-2</c:v>
                </c:pt>
                <c:pt idx="2115">
                  <c:v>2.5715624979017505E-2</c:v>
                </c:pt>
                <c:pt idx="2116">
                  <c:v>2.5731550701448391E-2</c:v>
                </c:pt>
                <c:pt idx="2117">
                  <c:v>2.5745983168327997E-2</c:v>
                </c:pt>
                <c:pt idx="2118">
                  <c:v>2.5760913087288697E-2</c:v>
                </c:pt>
                <c:pt idx="2119">
                  <c:v>2.5776838088495832E-2</c:v>
                </c:pt>
                <c:pt idx="2120">
                  <c:v>2.5792265191577401E-2</c:v>
                </c:pt>
                <c:pt idx="2121">
                  <c:v>2.5808687330113472E-2</c:v>
                </c:pt>
                <c:pt idx="2122">
                  <c:v>2.5827597337389332E-2</c:v>
                </c:pt>
                <c:pt idx="2123">
                  <c:v>2.5841530798147619E-2</c:v>
                </c:pt>
                <c:pt idx="2124">
                  <c:v>2.585198076631276E-2</c:v>
                </c:pt>
                <c:pt idx="2125">
                  <c:v>2.5864421062222673E-2</c:v>
                </c:pt>
                <c:pt idx="2126">
                  <c:v>2.587984681422232E-2</c:v>
                </c:pt>
                <c:pt idx="2127">
                  <c:v>2.5895272328271574E-2</c:v>
                </c:pt>
                <c:pt idx="2128">
                  <c:v>2.5908707259540916E-2</c:v>
                </c:pt>
                <c:pt idx="2129">
                  <c:v>2.592214201031539E-2</c:v>
                </c:pt>
                <c:pt idx="2130">
                  <c:v>2.5935576580599522E-2</c:v>
                </c:pt>
                <c:pt idx="2131">
                  <c:v>2.5949508536925181E-2</c:v>
                </c:pt>
                <c:pt idx="2132">
                  <c:v>2.5964932976452214E-2</c:v>
                </c:pt>
                <c:pt idx="2133">
                  <c:v>2.5980854728999622E-2</c:v>
                </c:pt>
                <c:pt idx="2134">
                  <c:v>2.5995283598281509E-2</c:v>
                </c:pt>
                <c:pt idx="2135">
                  <c:v>2.6008219648915414E-2</c:v>
                </c:pt>
                <c:pt idx="2136">
                  <c:v>2.6023643182890261E-2</c:v>
                </c:pt>
                <c:pt idx="2137">
                  <c:v>2.6038071434800802E-2</c:v>
                </c:pt>
                <c:pt idx="2138">
                  <c:v>2.605100693194445E-2</c:v>
                </c:pt>
                <c:pt idx="2139">
                  <c:v>2.6063444752171792E-2</c:v>
                </c:pt>
                <c:pt idx="2140">
                  <c:v>2.6076379921105286E-2</c:v>
                </c:pt>
                <c:pt idx="2141">
                  <c:v>2.6089314922722349E-2</c:v>
                </c:pt>
                <c:pt idx="2142">
                  <c:v>2.6102249757027275E-2</c:v>
                </c:pt>
                <c:pt idx="2143">
                  <c:v>2.6116179391479182E-2</c:v>
                </c:pt>
                <c:pt idx="2144">
                  <c:v>2.6130606308325401E-2</c:v>
                </c:pt>
                <c:pt idx="2145">
                  <c:v>2.6143043138555564E-2</c:v>
                </c:pt>
                <c:pt idx="2146">
                  <c:v>2.6154484885760221E-2</c:v>
                </c:pt>
                <c:pt idx="2147">
                  <c:v>2.6168413792619749E-2</c:v>
                </c:pt>
                <c:pt idx="2148">
                  <c:v>2.6185824653366052E-2</c:v>
                </c:pt>
                <c:pt idx="2149">
                  <c:v>2.6203235210979406E-2</c:v>
                </c:pt>
                <c:pt idx="2150">
                  <c:v>2.621965060195084E-2</c:v>
                </c:pt>
                <c:pt idx="2151">
                  <c:v>2.6234573450822505E-2</c:v>
                </c:pt>
                <c:pt idx="2152">
                  <c:v>2.6248998659720912E-2</c:v>
                </c:pt>
                <c:pt idx="2153">
                  <c:v>2.6264915890123121E-2</c:v>
                </c:pt>
                <c:pt idx="2154">
                  <c:v>2.6280335465473228E-2</c:v>
                </c:pt>
                <c:pt idx="2155">
                  <c:v>2.6295754803063811E-2</c:v>
                </c:pt>
                <c:pt idx="2156">
                  <c:v>2.63096817423405E-2</c:v>
                </c:pt>
                <c:pt idx="2157">
                  <c:v>2.6323111107238738E-2</c:v>
                </c:pt>
                <c:pt idx="2158">
                  <c:v>2.6337037665533757E-2</c:v>
                </c:pt>
                <c:pt idx="2159">
                  <c:v>2.635096402988258E-2</c:v>
                </c:pt>
                <c:pt idx="2160">
                  <c:v>2.6364392840401079E-2</c:v>
                </c:pt>
                <c:pt idx="2161">
                  <c:v>2.6377821470588841E-2</c:v>
                </c:pt>
                <c:pt idx="2162">
                  <c:v>2.6388763184081131E-2</c:v>
                </c:pt>
                <c:pt idx="2163">
                  <c:v>2.6399207435279529E-2</c:v>
                </c:pt>
                <c:pt idx="2164">
                  <c:v>2.64121382618231E-2</c:v>
                </c:pt>
                <c:pt idx="2165">
                  <c:v>2.6428052895727101E-2</c:v>
                </c:pt>
                <c:pt idx="2166">
                  <c:v>2.6444464596673496E-2</c:v>
                </c:pt>
                <c:pt idx="2167">
                  <c:v>2.6462367963252888E-2</c:v>
                </c:pt>
                <c:pt idx="2168">
                  <c:v>2.6481265613579257E-2</c:v>
                </c:pt>
                <c:pt idx="2169">
                  <c:v>2.6499168321314534E-2</c:v>
                </c:pt>
                <c:pt idx="2170">
                  <c:v>2.6513589713909051E-2</c:v>
                </c:pt>
                <c:pt idx="2171">
                  <c:v>2.6526519061489371E-2</c:v>
                </c:pt>
                <c:pt idx="2172">
                  <c:v>2.6539448241903851E-2</c:v>
                </c:pt>
                <c:pt idx="2173">
                  <c:v>2.6555360849861442E-2</c:v>
                </c:pt>
                <c:pt idx="2174">
                  <c:v>2.6570278689857816E-2</c:v>
                </c:pt>
                <c:pt idx="2175">
                  <c:v>2.6581218297752656E-2</c:v>
                </c:pt>
                <c:pt idx="2176">
                  <c:v>2.659116329198943E-2</c:v>
                </c:pt>
                <c:pt idx="2177">
                  <c:v>2.6602599913094559E-2</c:v>
                </c:pt>
                <c:pt idx="2178">
                  <c:v>2.6616522579643611E-2</c:v>
                </c:pt>
                <c:pt idx="2179">
                  <c:v>2.662945059644619E-2</c:v>
                </c:pt>
                <c:pt idx="2180">
                  <c:v>2.6641881224220371E-2</c:v>
                </c:pt>
                <c:pt idx="2181">
                  <c:v>2.6654808913192246E-2</c:v>
                </c:pt>
                <c:pt idx="2182">
                  <c:v>2.6668730852876792E-2</c:v>
                </c:pt>
                <c:pt idx="2183">
                  <c:v>2.6682652598743434E-2</c:v>
                </c:pt>
                <c:pt idx="2184">
                  <c:v>2.6697071345500981E-2</c:v>
                </c:pt>
                <c:pt idx="2185">
                  <c:v>2.6709998321016493E-2</c:v>
                </c:pt>
                <c:pt idx="2186">
                  <c:v>2.6721930765482352E-2</c:v>
                </c:pt>
                <c:pt idx="2187">
                  <c:v>2.6735354595316001E-2</c:v>
                </c:pt>
                <c:pt idx="2188">
                  <c:v>2.6752755588018352E-2</c:v>
                </c:pt>
                <c:pt idx="2189">
                  <c:v>2.6769659119564089E-2</c:v>
                </c:pt>
                <c:pt idx="2190">
                  <c:v>2.6783579460413987E-2</c:v>
                </c:pt>
                <c:pt idx="2191">
                  <c:v>2.6797996752016589E-2</c:v>
                </c:pt>
                <c:pt idx="2192">
                  <c:v>2.6812910972875446E-2</c:v>
                </c:pt>
                <c:pt idx="2193">
                  <c:v>2.6829316358913217E-2</c:v>
                </c:pt>
                <c:pt idx="2194">
                  <c:v>2.6846715716678664E-2</c:v>
                </c:pt>
                <c:pt idx="2195">
                  <c:v>2.6865108994284018E-2</c:v>
                </c:pt>
                <c:pt idx="2196">
                  <c:v>2.688300483156365E-2</c:v>
                </c:pt>
                <c:pt idx="2197">
                  <c:v>2.6901397441711782E-2</c:v>
                </c:pt>
                <c:pt idx="2198">
                  <c:v>2.6918795545368541E-2</c:v>
                </c:pt>
                <c:pt idx="2199">
                  <c:v>2.6935199194435214E-2</c:v>
                </c:pt>
                <c:pt idx="2200">
                  <c:v>2.6949117231117359E-2</c:v>
                </c:pt>
                <c:pt idx="2201">
                  <c:v>2.6961046822668241E-2</c:v>
                </c:pt>
                <c:pt idx="2202">
                  <c:v>2.6972479214361991E-2</c:v>
                </c:pt>
                <c:pt idx="2203">
                  <c:v>2.6983414423249415E-2</c:v>
                </c:pt>
                <c:pt idx="2204">
                  <c:v>2.6992858371058179E-2</c:v>
                </c:pt>
                <c:pt idx="2205">
                  <c:v>2.700429039907775E-2</c:v>
                </c:pt>
                <c:pt idx="2206">
                  <c:v>2.7018207474186089E-2</c:v>
                </c:pt>
                <c:pt idx="2207">
                  <c:v>2.70346094926288E-2</c:v>
                </c:pt>
                <c:pt idx="2208">
                  <c:v>2.7051011242049491E-2</c:v>
                </c:pt>
                <c:pt idx="2209">
                  <c:v>2.7067412722457475E-2</c:v>
                </c:pt>
                <c:pt idx="2210">
                  <c:v>2.7084310936068286E-2</c:v>
                </c:pt>
                <c:pt idx="2211">
                  <c:v>2.709971788196703E-2</c:v>
                </c:pt>
                <c:pt idx="2212">
                  <c:v>2.7112142665434404E-2</c:v>
                </c:pt>
                <c:pt idx="2213">
                  <c:v>2.7123076347187747E-2</c:v>
                </c:pt>
                <c:pt idx="2214">
                  <c:v>2.7134506886657188E-2</c:v>
                </c:pt>
                <c:pt idx="2215">
                  <c:v>2.7147428208727259E-2</c:v>
                </c:pt>
                <c:pt idx="2216">
                  <c:v>2.7162834182219771E-2</c:v>
                </c:pt>
                <c:pt idx="2217">
                  <c:v>2.7177246007072615E-2</c:v>
                </c:pt>
                <c:pt idx="2218">
                  <c:v>2.7189172877467013E-2</c:v>
                </c:pt>
                <c:pt idx="2219">
                  <c:v>2.7200105717033615E-2</c:v>
                </c:pt>
                <c:pt idx="2220">
                  <c:v>2.7213026191513355E-2</c:v>
                </c:pt>
                <c:pt idx="2221">
                  <c:v>2.7229425014873323E-2</c:v>
                </c:pt>
                <c:pt idx="2222">
                  <c:v>2.7247314333658481E-2</c:v>
                </c:pt>
                <c:pt idx="2223">
                  <c:v>2.7264209507552557E-2</c:v>
                </c:pt>
                <c:pt idx="2224">
                  <c:v>2.7278619871486536E-2</c:v>
                </c:pt>
                <c:pt idx="2225">
                  <c:v>2.7292533129280951E-2</c:v>
                </c:pt>
                <c:pt idx="2226">
                  <c:v>2.7308433758300176E-2</c:v>
                </c:pt>
                <c:pt idx="2227">
                  <c:v>2.7326818545435991E-2</c:v>
                </c:pt>
                <c:pt idx="2228">
                  <c:v>2.7344706122017681E-2</c:v>
                </c:pt>
                <c:pt idx="2229">
                  <c:v>2.7361599650554364E-2</c:v>
                </c:pt>
                <c:pt idx="2230">
                  <c:v>2.7377002324906238E-2</c:v>
                </c:pt>
                <c:pt idx="2231">
                  <c:v>2.7390914213957042E-2</c:v>
                </c:pt>
                <c:pt idx="2232">
                  <c:v>2.7406316436796356E-2</c:v>
                </c:pt>
                <c:pt idx="2233">
                  <c:v>2.7420724753077972E-2</c:v>
                </c:pt>
                <c:pt idx="2234">
                  <c:v>2.7433642377387966E-2</c:v>
                </c:pt>
                <c:pt idx="2235">
                  <c:v>2.7448050299956995E-2</c:v>
                </c:pt>
                <c:pt idx="2236">
                  <c:v>2.7463948456367383E-2</c:v>
                </c:pt>
                <c:pt idx="2237">
                  <c:v>2.7477859135894442E-2</c:v>
                </c:pt>
                <c:pt idx="2238">
                  <c:v>2.7490776022189786E-2</c:v>
                </c:pt>
                <c:pt idx="2239">
                  <c:v>2.7506176707023669E-2</c:v>
                </c:pt>
                <c:pt idx="2240">
                  <c:v>2.7521080369748104E-2</c:v>
                </c:pt>
                <c:pt idx="2241">
                  <c:v>2.7533499919012952E-2</c:v>
                </c:pt>
                <c:pt idx="2242">
                  <c:v>2.7545919314034516E-2</c:v>
                </c:pt>
                <c:pt idx="2243">
                  <c:v>2.7558835321240031E-2</c:v>
                </c:pt>
                <c:pt idx="2244">
                  <c:v>2.757324144016482E-2</c:v>
                </c:pt>
                <c:pt idx="2245">
                  <c:v>2.758665384708827E-2</c:v>
                </c:pt>
                <c:pt idx="2246">
                  <c:v>2.7599569328180203E-2</c:v>
                </c:pt>
                <c:pt idx="2247">
                  <c:v>2.7613974860302204E-2</c:v>
                </c:pt>
                <c:pt idx="2248">
                  <c:v>2.763036710994762E-2</c:v>
                </c:pt>
                <c:pt idx="2249">
                  <c:v>2.7644772198421177E-2</c:v>
                </c:pt>
                <c:pt idx="2250">
                  <c:v>2.7654706621295856E-2</c:v>
                </c:pt>
                <c:pt idx="2251">
                  <c:v>2.7665137659097411E-2</c:v>
                </c:pt>
                <c:pt idx="2252">
                  <c:v>2.7678548833536556E-2</c:v>
                </c:pt>
                <c:pt idx="2253">
                  <c:v>2.7693946626834332E-2</c:v>
                </c:pt>
                <c:pt idx="2254">
                  <c:v>2.7709344183043678E-2</c:v>
                </c:pt>
                <c:pt idx="2255">
                  <c:v>2.7723251449391972E-2</c:v>
                </c:pt>
                <c:pt idx="2256">
                  <c:v>2.7739145231248152E-2</c:v>
                </c:pt>
                <c:pt idx="2257">
                  <c:v>2.7756032097686931E-2</c:v>
                </c:pt>
                <c:pt idx="2258">
                  <c:v>2.7771428697968791E-2</c:v>
                </c:pt>
                <c:pt idx="2259">
                  <c:v>2.778632840802079E-2</c:v>
                </c:pt>
                <c:pt idx="2260">
                  <c:v>2.7802221187385089E-2</c:v>
                </c:pt>
                <c:pt idx="2261">
                  <c:v>2.7817617076534139E-2</c:v>
                </c:pt>
                <c:pt idx="2262">
                  <c:v>2.7833012728653215E-2</c:v>
                </c:pt>
                <c:pt idx="2263">
                  <c:v>2.7847911521156045E-2</c:v>
                </c:pt>
                <c:pt idx="2264">
                  <c:v>2.7863803321831401E-2</c:v>
                </c:pt>
                <c:pt idx="2265">
                  <c:v>2.7880191476771413E-2</c:v>
                </c:pt>
                <c:pt idx="2266">
                  <c:v>2.7897572559747341E-2</c:v>
                </c:pt>
                <c:pt idx="2267">
                  <c:v>2.7916939696349032E-2</c:v>
                </c:pt>
                <c:pt idx="2268">
                  <c:v>2.7934320140618401E-2</c:v>
                </c:pt>
                <c:pt idx="2269">
                  <c:v>2.7949713996136556E-2</c:v>
                </c:pt>
                <c:pt idx="2270">
                  <c:v>2.7965604179082514E-2</c:v>
                </c:pt>
                <c:pt idx="2271">
                  <c:v>2.7984473443385286E-2</c:v>
                </c:pt>
                <c:pt idx="2272">
                  <c:v>2.8001356167542426E-2</c:v>
                </c:pt>
                <c:pt idx="2273">
                  <c:v>2.8016748991159985E-2</c:v>
                </c:pt>
                <c:pt idx="2274">
                  <c:v>2.8031148514883603E-2</c:v>
                </c:pt>
                <c:pt idx="2275">
                  <c:v>2.8042568679368815E-2</c:v>
                </c:pt>
                <c:pt idx="2276">
                  <c:v>2.8050513064699342E-2</c:v>
                </c:pt>
                <c:pt idx="2277">
                  <c:v>2.8059450422756881E-2</c:v>
                </c:pt>
                <c:pt idx="2278">
                  <c:v>2.8072359798936273E-2</c:v>
                </c:pt>
                <c:pt idx="2279">
                  <c:v>2.8087255025910099E-2</c:v>
                </c:pt>
                <c:pt idx="2280">
                  <c:v>2.810115703758095E-2</c:v>
                </c:pt>
                <c:pt idx="2281">
                  <c:v>2.8115058855988771E-2</c:v>
                </c:pt>
                <c:pt idx="2282">
                  <c:v>2.8130946411812775E-2</c:v>
                </c:pt>
                <c:pt idx="2283">
                  <c:v>2.8147826663308919E-2</c:v>
                </c:pt>
                <c:pt idx="2284">
                  <c:v>2.8164706629867222E-2</c:v>
                </c:pt>
                <c:pt idx="2285">
                  <c:v>2.8178607564854203E-2</c:v>
                </c:pt>
                <c:pt idx="2286">
                  <c:v>2.8192011854872637E-2</c:v>
                </c:pt>
                <c:pt idx="2287">
                  <c:v>2.8205912410299312E-2</c:v>
                </c:pt>
                <c:pt idx="2288">
                  <c:v>2.8219812772503391E-2</c:v>
                </c:pt>
                <c:pt idx="2289">
                  <c:v>2.8234705803309907E-2</c:v>
                </c:pt>
                <c:pt idx="2290">
                  <c:v>2.8251087881019234E-2</c:v>
                </c:pt>
                <c:pt idx="2291">
                  <c:v>2.8267469690360647E-2</c:v>
                </c:pt>
                <c:pt idx="2292">
                  <c:v>2.8285340449034448E-2</c:v>
                </c:pt>
                <c:pt idx="2293">
                  <c:v>2.8304203681170551E-2</c:v>
                </c:pt>
                <c:pt idx="2294">
                  <c:v>2.832157739598137E-2</c:v>
                </c:pt>
                <c:pt idx="2295">
                  <c:v>2.8336468911292625E-2</c:v>
                </c:pt>
                <c:pt idx="2296">
                  <c:v>2.8352352949869347E-2</c:v>
                </c:pt>
                <c:pt idx="2297">
                  <c:v>2.8369725828175939E-2</c:v>
                </c:pt>
                <c:pt idx="2298">
                  <c:v>2.8386105694144341E-2</c:v>
                </c:pt>
                <c:pt idx="2299">
                  <c:v>2.8401988944314283E-2</c:v>
                </c:pt>
                <c:pt idx="2300">
                  <c:v>2.8417871942210578E-2</c:v>
                </c:pt>
                <c:pt idx="2301">
                  <c:v>2.8434251019577549E-2</c:v>
                </c:pt>
                <c:pt idx="2302">
                  <c:v>2.8450629828674735E-2</c:v>
                </c:pt>
                <c:pt idx="2303">
                  <c:v>2.8467008369510906E-2</c:v>
                </c:pt>
                <c:pt idx="2304">
                  <c:v>2.8485868175146211E-2</c:v>
                </c:pt>
                <c:pt idx="2305">
                  <c:v>2.8505720217872486E-2</c:v>
                </c:pt>
                <c:pt idx="2306">
                  <c:v>2.8522594144331181E-2</c:v>
                </c:pt>
                <c:pt idx="2307">
                  <c:v>2.8537978946777159E-2</c:v>
                </c:pt>
                <c:pt idx="2308">
                  <c:v>2.8551378420575157E-2</c:v>
                </c:pt>
                <c:pt idx="2309">
                  <c:v>2.8561303840966182E-2</c:v>
                </c:pt>
                <c:pt idx="2310">
                  <c:v>2.8571229162844481E-2</c:v>
                </c:pt>
                <c:pt idx="2311">
                  <c:v>2.8583139419064117E-2</c:v>
                </c:pt>
                <c:pt idx="2312">
                  <c:v>2.8598027039858812E-2</c:v>
                </c:pt>
                <c:pt idx="2313">
                  <c:v>2.8612914439015646E-2</c:v>
                </c:pt>
                <c:pt idx="2314">
                  <c:v>2.8626312908761598E-2</c:v>
                </c:pt>
                <c:pt idx="2315">
                  <c:v>2.8637726278432571E-2</c:v>
                </c:pt>
                <c:pt idx="2316">
                  <c:v>2.8650131967284793E-2</c:v>
                </c:pt>
                <c:pt idx="2317">
                  <c:v>2.8666011024446224E-2</c:v>
                </c:pt>
                <c:pt idx="2318">
                  <c:v>2.8685363284455884E-2</c:v>
                </c:pt>
                <c:pt idx="2319">
                  <c:v>2.8704715169962775E-2</c:v>
                </c:pt>
                <c:pt idx="2320">
                  <c:v>2.8721089549814522E-2</c:v>
                </c:pt>
                <c:pt idx="2321">
                  <c:v>2.8734486570267597E-2</c:v>
                </c:pt>
                <c:pt idx="2322">
                  <c:v>2.8746891058807268E-2</c:v>
                </c:pt>
                <c:pt idx="2323">
                  <c:v>2.8759791563663775E-2</c:v>
                </c:pt>
                <c:pt idx="2324">
                  <c:v>2.8774180391979199E-2</c:v>
                </c:pt>
                <c:pt idx="2325">
                  <c:v>2.8790057479506415E-2</c:v>
                </c:pt>
                <c:pt idx="2326">
                  <c:v>2.8807422755355451E-2</c:v>
                </c:pt>
                <c:pt idx="2327">
                  <c:v>2.8823299315103721E-2</c:v>
                </c:pt>
                <c:pt idx="2328">
                  <c:v>2.8837191098114421E-2</c:v>
                </c:pt>
                <c:pt idx="2329">
                  <c:v>2.8849594312730029E-2</c:v>
                </c:pt>
                <c:pt idx="2330">
                  <c:v>2.886150125403053E-2</c:v>
                </c:pt>
                <c:pt idx="2331">
                  <c:v>2.8873408053557242E-2</c:v>
                </c:pt>
                <c:pt idx="2332">
                  <c:v>2.8887795247169192E-2</c:v>
                </c:pt>
                <c:pt idx="2333">
                  <c:v>2.8903670530940381E-2</c:v>
                </c:pt>
                <c:pt idx="2334">
                  <c:v>2.8920041653371982E-2</c:v>
                </c:pt>
                <c:pt idx="2335">
                  <c:v>2.8934428176077949E-2</c:v>
                </c:pt>
                <c:pt idx="2336">
                  <c:v>2.8946334107315255E-2</c:v>
                </c:pt>
                <c:pt idx="2337">
                  <c:v>2.8959232039528871E-2</c:v>
                </c:pt>
                <c:pt idx="2338">
                  <c:v>2.8975602252389172E-2</c:v>
                </c:pt>
                <c:pt idx="2339">
                  <c:v>2.8993460360789345E-2</c:v>
                </c:pt>
                <c:pt idx="2340">
                  <c:v>2.9010822104881089E-2</c:v>
                </c:pt>
                <c:pt idx="2341">
                  <c:v>2.9027687510511952E-2</c:v>
                </c:pt>
                <c:pt idx="2342">
                  <c:v>2.9042072484662666E-2</c:v>
                </c:pt>
                <c:pt idx="2343">
                  <c:v>2.9054969182116211E-2</c:v>
                </c:pt>
                <c:pt idx="2344">
                  <c:v>2.9067865713247147E-2</c:v>
                </c:pt>
                <c:pt idx="2345">
                  <c:v>2.9081258088769636E-2</c:v>
                </c:pt>
                <c:pt idx="2346">
                  <c:v>2.9094154280871445E-2</c:v>
                </c:pt>
                <c:pt idx="2347">
                  <c:v>2.9111018281141567E-2</c:v>
                </c:pt>
                <c:pt idx="2348">
                  <c:v>2.9130857917362689E-2</c:v>
                </c:pt>
                <c:pt idx="2349">
                  <c:v>2.9148217276177817E-2</c:v>
                </c:pt>
                <c:pt idx="2350">
                  <c:v>2.9162600516627859E-2</c:v>
                </c:pt>
                <c:pt idx="2351">
                  <c:v>2.9177479513188647E-2</c:v>
                </c:pt>
                <c:pt idx="2352">
                  <c:v>2.9193350198842238E-2</c:v>
                </c:pt>
                <c:pt idx="2353">
                  <c:v>2.9207732790153988E-2</c:v>
                </c:pt>
                <c:pt idx="2354">
                  <c:v>2.9221123292667534E-2</c:v>
                </c:pt>
                <c:pt idx="2355">
                  <c:v>2.9236001418500142E-2</c:v>
                </c:pt>
                <c:pt idx="2356">
                  <c:v>2.9252367101250763E-2</c:v>
                </c:pt>
                <c:pt idx="2357">
                  <c:v>2.9270220267882271E-2</c:v>
                </c:pt>
                <c:pt idx="2358">
                  <c:v>2.9286089481756442E-2</c:v>
                </c:pt>
                <c:pt idx="2359">
                  <c:v>2.9299974837318381E-2</c:v>
                </c:pt>
                <c:pt idx="2360">
                  <c:v>2.9308901035511873E-2</c:v>
                </c:pt>
                <c:pt idx="2361">
                  <c:v>2.9314355895184243E-2</c:v>
                </c:pt>
                <c:pt idx="2362">
                  <c:v>2.9321794292239581E-2</c:v>
                </c:pt>
                <c:pt idx="2363">
                  <c:v>2.9332703841169486E-2</c:v>
                </c:pt>
                <c:pt idx="2364">
                  <c:v>2.9347084428368756E-2</c:v>
                </c:pt>
                <c:pt idx="2365">
                  <c:v>2.9363944163800351E-2</c:v>
                </c:pt>
                <c:pt idx="2366">
                  <c:v>2.937931602778536E-2</c:v>
                </c:pt>
                <c:pt idx="2367">
                  <c:v>2.9393200088932845E-2</c:v>
                </c:pt>
                <c:pt idx="2368">
                  <c:v>2.9407083957316112E-2</c:v>
                </c:pt>
                <c:pt idx="2369">
                  <c:v>2.9422455158181433E-2</c:v>
                </c:pt>
                <c:pt idx="2370">
                  <c:v>2.9437826122776862E-2</c:v>
                </c:pt>
                <c:pt idx="2371">
                  <c:v>2.9452701024850748E-2</c:v>
                </c:pt>
                <c:pt idx="2372">
                  <c:v>2.9466088247540028E-2</c:v>
                </c:pt>
                <c:pt idx="2373">
                  <c:v>2.947798785058937E-2</c:v>
                </c:pt>
                <c:pt idx="2374">
                  <c:v>2.9490383119860554E-2</c:v>
                </c:pt>
                <c:pt idx="2375">
                  <c:v>2.9503274036920567E-2</c:v>
                </c:pt>
                <c:pt idx="2376">
                  <c:v>2.9515668992768768E-2</c:v>
                </c:pt>
                <c:pt idx="2377">
                  <c:v>2.9527568005844797E-2</c:v>
                </c:pt>
                <c:pt idx="2378">
                  <c:v>2.954293735485165E-2</c:v>
                </c:pt>
                <c:pt idx="2379">
                  <c:v>2.9561281107354152E-2</c:v>
                </c:pt>
                <c:pt idx="2380">
                  <c:v>2.9578632995971483E-2</c:v>
                </c:pt>
                <c:pt idx="2381">
                  <c:v>2.9594497316371572E-2</c:v>
                </c:pt>
                <c:pt idx="2382">
                  <c:v>2.9609865636760616E-2</c:v>
                </c:pt>
                <c:pt idx="2383">
                  <c:v>2.9623250755631866E-2</c:v>
                </c:pt>
                <c:pt idx="2384">
                  <c:v>2.9634652752617414E-2</c:v>
                </c:pt>
                <c:pt idx="2385">
                  <c:v>2.9645558888955103E-2</c:v>
                </c:pt>
                <c:pt idx="2386">
                  <c:v>2.9658447805825234E-2</c:v>
                </c:pt>
                <c:pt idx="2387">
                  <c:v>2.9673319426559614E-2</c:v>
                </c:pt>
                <c:pt idx="2388">
                  <c:v>2.9689182244906791E-2</c:v>
                </c:pt>
                <c:pt idx="2389">
                  <c:v>2.9706036213694709E-2</c:v>
                </c:pt>
                <c:pt idx="2390">
                  <c:v>2.9721898513074139E-2</c:v>
                </c:pt>
                <c:pt idx="2391">
                  <c:v>2.9734290759394398E-2</c:v>
                </c:pt>
                <c:pt idx="2392">
                  <c:v>2.9746682852148779E-2</c:v>
                </c:pt>
                <c:pt idx="2393">
                  <c:v>2.9763040179451132E-2</c:v>
                </c:pt>
                <c:pt idx="2394">
                  <c:v>2.9780884231359939E-2</c:v>
                </c:pt>
                <c:pt idx="2395">
                  <c:v>2.979476271826819E-2</c:v>
                </c:pt>
                <c:pt idx="2396">
                  <c:v>2.9805171457048737E-2</c:v>
                </c:pt>
                <c:pt idx="2397">
                  <c:v>2.9814588794019152E-2</c:v>
                </c:pt>
                <c:pt idx="2398">
                  <c:v>2.982549296813727E-2</c:v>
                </c:pt>
                <c:pt idx="2399">
                  <c:v>2.9838875201141354E-2</c:v>
                </c:pt>
                <c:pt idx="2400">
                  <c:v>2.985820477710309E-2</c:v>
                </c:pt>
                <c:pt idx="2401">
                  <c:v>2.9877533979439558E-2</c:v>
                </c:pt>
                <c:pt idx="2402">
                  <c:v>2.9894880381387469E-2</c:v>
                </c:pt>
                <c:pt idx="2403">
                  <c:v>2.9909748486427822E-2</c:v>
                </c:pt>
                <c:pt idx="2404">
                  <c:v>2.9923625185022756E-2</c:v>
                </c:pt>
                <c:pt idx="2405">
                  <c:v>2.9935519344841607E-2</c:v>
                </c:pt>
                <c:pt idx="2406">
                  <c:v>2.9946917781917826E-2</c:v>
                </c:pt>
                <c:pt idx="2407">
                  <c:v>2.995881166469587E-2</c:v>
                </c:pt>
                <c:pt idx="2408">
                  <c:v>2.9971696544735346E-2</c:v>
                </c:pt>
                <c:pt idx="2409">
                  <c:v>2.9986067945845581E-2</c:v>
                </c:pt>
                <c:pt idx="2410">
                  <c:v>3.0001430249676202E-2</c:v>
                </c:pt>
                <c:pt idx="2411">
                  <c:v>3.0015801223480854E-2</c:v>
                </c:pt>
                <c:pt idx="2412">
                  <c:v>3.0029676450502005E-2</c:v>
                </c:pt>
                <c:pt idx="2413">
                  <c:v>3.0043055951372591E-2</c:v>
                </c:pt>
                <c:pt idx="2414">
                  <c:v>3.0058417379767589E-2</c:v>
                </c:pt>
                <c:pt idx="2415">
                  <c:v>3.0074274090600636E-2</c:v>
                </c:pt>
                <c:pt idx="2416">
                  <c:v>3.0090130550002196E-2</c:v>
                </c:pt>
                <c:pt idx="2417">
                  <c:v>3.0106482260428644E-2</c:v>
                </c:pt>
                <c:pt idx="2418">
                  <c:v>3.012382469143652E-2</c:v>
                </c:pt>
                <c:pt idx="2419">
                  <c:v>3.0141662306706406E-2</c:v>
                </c:pt>
                <c:pt idx="2420">
                  <c:v>3.0159499603801428E-2</c:v>
                </c:pt>
                <c:pt idx="2421">
                  <c:v>3.0175850179973866E-2</c:v>
                </c:pt>
                <c:pt idx="2422">
                  <c:v>3.0188732263819556E-2</c:v>
                </c:pt>
                <c:pt idx="2423">
                  <c:v>3.0201614181719329E-2</c:v>
                </c:pt>
                <c:pt idx="2424">
                  <c:v>3.0216973174645199E-2</c:v>
                </c:pt>
                <c:pt idx="2425">
                  <c:v>3.0234313689594498E-2</c:v>
                </c:pt>
                <c:pt idx="2426">
                  <c:v>3.0252149334130531E-2</c:v>
                </c:pt>
                <c:pt idx="2427">
                  <c:v>3.0268498395508991E-2</c:v>
                </c:pt>
                <c:pt idx="2428">
                  <c:v>3.0282865531824424E-2</c:v>
                </c:pt>
                <c:pt idx="2429">
                  <c:v>3.0295250828495896E-2</c:v>
                </c:pt>
                <c:pt idx="2430">
                  <c:v>3.0309122178658967E-2</c:v>
                </c:pt>
                <c:pt idx="2431">
                  <c:v>3.0327451881968517E-2</c:v>
                </c:pt>
                <c:pt idx="2432">
                  <c:v>3.034429509690259E-2</c:v>
                </c:pt>
                <c:pt idx="2433">
                  <c:v>3.0355193496571755E-2</c:v>
                </c:pt>
                <c:pt idx="2434">
                  <c:v>3.0366091777467248E-2</c:v>
                </c:pt>
                <c:pt idx="2435">
                  <c:v>3.0380952878189482E-2</c:v>
                </c:pt>
                <c:pt idx="2436">
                  <c:v>3.0395813758062856E-2</c:v>
                </c:pt>
                <c:pt idx="2437">
                  <c:v>3.0407702302954746E-2</c:v>
                </c:pt>
                <c:pt idx="2438">
                  <c:v>3.0417609315732883E-2</c:v>
                </c:pt>
                <c:pt idx="2439">
                  <c:v>3.0428506916428007E-2</c:v>
                </c:pt>
                <c:pt idx="2440">
                  <c:v>3.0439404398366732E-2</c:v>
                </c:pt>
                <c:pt idx="2441">
                  <c:v>3.0452283087554148E-2</c:v>
                </c:pt>
                <c:pt idx="2442">
                  <c:v>3.0466152259654041E-2</c:v>
                </c:pt>
                <c:pt idx="2443">
                  <c:v>3.0481011873452809E-2</c:v>
                </c:pt>
                <c:pt idx="2444">
                  <c:v>3.0497357193602286E-2</c:v>
                </c:pt>
                <c:pt idx="2445">
                  <c:v>3.0512216343718639E-2</c:v>
                </c:pt>
                <c:pt idx="2446">
                  <c:v>3.0527075273043991E-2</c:v>
                </c:pt>
                <c:pt idx="2447">
                  <c:v>3.0542924554304112E-2</c:v>
                </c:pt>
                <c:pt idx="2448">
                  <c:v>3.0558278305981144E-2</c:v>
                </c:pt>
                <c:pt idx="2449">
                  <c:v>3.0576108173386851E-2</c:v>
                </c:pt>
                <c:pt idx="2450">
                  <c:v>3.0593937722894086E-2</c:v>
                </c:pt>
                <c:pt idx="2451">
                  <c:v>3.0610281197353682E-2</c:v>
                </c:pt>
                <c:pt idx="2452">
                  <c:v>3.0625633914896547E-2</c:v>
                </c:pt>
                <c:pt idx="2453">
                  <c:v>3.0641481634162398E-2</c:v>
                </c:pt>
                <c:pt idx="2454">
                  <c:v>3.0655843412814496E-2</c:v>
                </c:pt>
                <c:pt idx="2455">
                  <c:v>3.0666738417652887E-2</c:v>
                </c:pt>
                <c:pt idx="2456">
                  <c:v>3.0677138084269515E-2</c:v>
                </c:pt>
                <c:pt idx="2457">
                  <c:v>3.0689518498751005E-2</c:v>
                </c:pt>
                <c:pt idx="2458">
                  <c:v>3.0703879587529785E-2</c:v>
                </c:pt>
                <c:pt idx="2459">
                  <c:v>3.071972606683844E-2</c:v>
                </c:pt>
                <c:pt idx="2460">
                  <c:v>3.0739038623987545E-2</c:v>
                </c:pt>
                <c:pt idx="2461">
                  <c:v>3.0758845987474678E-2</c:v>
                </c:pt>
                <c:pt idx="2462">
                  <c:v>3.0776672279175677E-2</c:v>
                </c:pt>
                <c:pt idx="2463">
                  <c:v>3.0792517605027651E-2</c:v>
                </c:pt>
                <c:pt idx="2464">
                  <c:v>3.0807372369990958E-2</c:v>
                </c:pt>
                <c:pt idx="2465">
                  <c:v>3.0822226914293441E-2</c:v>
                </c:pt>
                <c:pt idx="2466">
                  <c:v>3.0836586097374993E-2</c:v>
                </c:pt>
                <c:pt idx="2467">
                  <c:v>3.0850945074273408E-2</c:v>
                </c:pt>
                <c:pt idx="2468">
                  <c:v>3.086579897134209E-2</c:v>
                </c:pt>
                <c:pt idx="2469">
                  <c:v>3.0881147766523832E-2</c:v>
                </c:pt>
                <c:pt idx="2470">
                  <c:v>3.0894515880057954E-2</c:v>
                </c:pt>
                <c:pt idx="2471">
                  <c:v>3.090540828488314E-2</c:v>
                </c:pt>
                <c:pt idx="2472">
                  <c:v>3.0916300571065165E-2</c:v>
                </c:pt>
                <c:pt idx="2473">
                  <c:v>3.0931153497388991E-2</c:v>
                </c:pt>
                <c:pt idx="2474">
                  <c:v>3.0947986547201441E-2</c:v>
                </c:pt>
                <c:pt idx="2475">
                  <c:v>3.0963829158777035E-2</c:v>
                </c:pt>
                <c:pt idx="2476">
                  <c:v>3.0976701095875032E-2</c:v>
                </c:pt>
                <c:pt idx="2477">
                  <c:v>3.0986602473206257E-2</c:v>
                </c:pt>
                <c:pt idx="2478">
                  <c:v>3.0995513628983125E-2</c:v>
                </c:pt>
                <c:pt idx="2479">
                  <c:v>3.1004424705352179E-2</c:v>
                </c:pt>
                <c:pt idx="2480">
                  <c:v>3.1015810965156605E-2</c:v>
                </c:pt>
                <c:pt idx="2481">
                  <c:v>3.1030167368818296E-2</c:v>
                </c:pt>
                <c:pt idx="2482">
                  <c:v>3.1045018603995857E-2</c:v>
                </c:pt>
                <c:pt idx="2483">
                  <c:v>3.1059374588350046E-2</c:v>
                </c:pt>
                <c:pt idx="2484">
                  <c:v>3.1073235343206877E-2</c:v>
                </c:pt>
                <c:pt idx="2485">
                  <c:v>3.1087095905945852E-2</c:v>
                </c:pt>
                <c:pt idx="2486">
                  <c:v>3.1101946295694651E-2</c:v>
                </c:pt>
                <c:pt idx="2487">
                  <c:v>3.1117786468352799E-2</c:v>
                </c:pt>
                <c:pt idx="2488">
                  <c:v>3.1134121383615841E-2</c:v>
                </c:pt>
                <c:pt idx="2489">
                  <c:v>3.1149466060956036E-2</c:v>
                </c:pt>
                <c:pt idx="2490">
                  <c:v>3.1163820545953243E-2</c:v>
                </c:pt>
                <c:pt idx="2491">
                  <c:v>3.117916476757945E-2</c:v>
                </c:pt>
                <c:pt idx="2492">
                  <c:v>3.1194508753764328E-2</c:v>
                </c:pt>
                <c:pt idx="2493">
                  <c:v>3.1208862592216072E-2</c:v>
                </c:pt>
                <c:pt idx="2494">
                  <c:v>3.1220246524488737E-2</c:v>
                </c:pt>
                <c:pt idx="2495">
                  <c:v>3.1231630327168983E-2</c:v>
                </c:pt>
                <c:pt idx="2496">
                  <c:v>3.124697350835012E-2</c:v>
                </c:pt>
                <c:pt idx="2497">
                  <c:v>3.126330631350728E-2</c:v>
                </c:pt>
                <c:pt idx="2498">
                  <c:v>3.1277164242024515E-2</c:v>
                </c:pt>
                <c:pt idx="2499">
                  <c:v>3.1290032146550746E-2</c:v>
                </c:pt>
                <c:pt idx="2500">
                  <c:v>3.1305869340200319E-2</c:v>
                </c:pt>
                <c:pt idx="2501">
                  <c:v>3.1322201183459582E-2</c:v>
                </c:pt>
                <c:pt idx="2502">
                  <c:v>3.1337542975069278E-2</c:v>
                </c:pt>
                <c:pt idx="2503">
                  <c:v>3.1351894760592414E-2</c:v>
                </c:pt>
                <c:pt idx="2504">
                  <c:v>3.136525658265036E-2</c:v>
                </c:pt>
                <c:pt idx="2505">
                  <c:v>3.1379113098429619E-2</c:v>
                </c:pt>
                <c:pt idx="2506">
                  <c:v>3.1393959152274574E-2</c:v>
                </c:pt>
                <c:pt idx="2507">
                  <c:v>3.1408804985717471E-2</c:v>
                </c:pt>
                <c:pt idx="2508">
                  <c:v>3.142167119642561E-2</c:v>
                </c:pt>
                <c:pt idx="2509">
                  <c:v>3.1434537241596484E-2</c:v>
                </c:pt>
                <c:pt idx="2510">
                  <c:v>3.144740312123441E-2</c:v>
                </c:pt>
                <c:pt idx="2511">
                  <c:v>3.1461753330166216E-2</c:v>
                </c:pt>
                <c:pt idx="2512">
                  <c:v>3.1475113684403984E-2</c:v>
                </c:pt>
                <c:pt idx="2513">
                  <c:v>3.1488473860144695E-2</c:v>
                </c:pt>
                <c:pt idx="2514">
                  <c:v>3.1502328668679039E-2</c:v>
                </c:pt>
                <c:pt idx="2515">
                  <c:v>3.151667808944509E-2</c:v>
                </c:pt>
                <c:pt idx="2516">
                  <c:v>3.1532016897743598E-2</c:v>
                </c:pt>
                <c:pt idx="2517">
                  <c:v>3.1548839836315588E-2</c:v>
                </c:pt>
                <c:pt idx="2518">
                  <c:v>3.1566157271584017E-2</c:v>
                </c:pt>
                <c:pt idx="2519">
                  <c:v>3.1582979635829296E-2</c:v>
                </c:pt>
                <c:pt idx="2520">
                  <c:v>3.1597327899355668E-2</c:v>
                </c:pt>
                <c:pt idx="2521">
                  <c:v>3.1611181199830397E-2</c:v>
                </c:pt>
                <c:pt idx="2522">
                  <c:v>3.1627013308237091E-2</c:v>
                </c:pt>
                <c:pt idx="2523">
                  <c:v>3.164531887112515E-2</c:v>
                </c:pt>
                <c:pt idx="2524">
                  <c:v>3.1662139903748977E-2</c:v>
                </c:pt>
                <c:pt idx="2525">
                  <c:v>3.1675002855430498E-2</c:v>
                </c:pt>
                <c:pt idx="2526">
                  <c:v>3.1685886762238553E-2</c:v>
                </c:pt>
                <c:pt idx="2527">
                  <c:v>3.16992441223298E-2</c:v>
                </c:pt>
                <c:pt idx="2528">
                  <c:v>3.1716558953200087E-2</c:v>
                </c:pt>
                <c:pt idx="2529">
                  <c:v>3.1735357572986171E-2</c:v>
                </c:pt>
                <c:pt idx="2530">
                  <c:v>3.174920896143979E-2</c:v>
                </c:pt>
                <c:pt idx="2531">
                  <c:v>3.1760092060629859E-2</c:v>
                </c:pt>
                <c:pt idx="2532">
                  <c:v>3.1771964397392653E-2</c:v>
                </c:pt>
                <c:pt idx="2533">
                  <c:v>3.1786804620134841E-2</c:v>
                </c:pt>
                <c:pt idx="2534">
                  <c:v>3.1803128610787011E-2</c:v>
                </c:pt>
                <c:pt idx="2535">
                  <c:v>3.1820936296683651E-2</c:v>
                </c:pt>
                <c:pt idx="2536">
                  <c:v>3.1837754375525357E-2</c:v>
                </c:pt>
                <c:pt idx="2537">
                  <c:v>3.185061506849924E-2</c:v>
                </c:pt>
                <c:pt idx="2538">
                  <c:v>3.1861497064138551E-2</c:v>
                </c:pt>
                <c:pt idx="2539">
                  <c:v>3.1873862824535262E-2</c:v>
                </c:pt>
                <c:pt idx="2540">
                  <c:v>3.1886723053140782E-2</c:v>
                </c:pt>
                <c:pt idx="2541">
                  <c:v>3.1900077730876615E-2</c:v>
                </c:pt>
                <c:pt idx="2542">
                  <c:v>3.191343223026738E-2</c:v>
                </c:pt>
                <c:pt idx="2543">
                  <c:v>3.1928764954083914E-2</c:v>
                </c:pt>
                <c:pt idx="2544">
                  <c:v>3.1945086627560369E-2</c:v>
                </c:pt>
                <c:pt idx="2545">
                  <c:v>3.1959924281371475E-2</c:v>
                </c:pt>
                <c:pt idx="2546">
                  <c:v>3.1973772559635016E-2</c:v>
                </c:pt>
                <c:pt idx="2547">
                  <c:v>3.1987126074911054E-2</c:v>
                </c:pt>
                <c:pt idx="2548">
                  <c:v>3.2001468540851015E-2</c:v>
                </c:pt>
                <c:pt idx="2549">
                  <c:v>3.2017294471440763E-2</c:v>
                </c:pt>
                <c:pt idx="2550">
                  <c:v>3.2034109248267086E-2</c:v>
                </c:pt>
                <c:pt idx="2551">
                  <c:v>3.2049440121902091E-2</c:v>
                </c:pt>
                <c:pt idx="2552">
                  <c:v>3.2062792626795192E-2</c:v>
                </c:pt>
                <c:pt idx="2553">
                  <c:v>3.2074661370360094E-2</c:v>
                </c:pt>
                <c:pt idx="2554">
                  <c:v>3.2087024495115461E-2</c:v>
                </c:pt>
                <c:pt idx="2555">
                  <c:v>3.2100871013383832E-2</c:v>
                </c:pt>
                <c:pt idx="2556">
                  <c:v>3.2116200863544844E-2</c:v>
                </c:pt>
                <c:pt idx="2557">
                  <c:v>3.213301397737834E-2</c:v>
                </c:pt>
                <c:pt idx="2558">
                  <c:v>3.2149826808535932E-2</c:v>
                </c:pt>
                <c:pt idx="2559">
                  <c:v>3.2165650391410755E-2</c:v>
                </c:pt>
                <c:pt idx="2560">
                  <c:v>3.2177023436946846E-2</c:v>
                </c:pt>
                <c:pt idx="2561">
                  <c:v>3.2186418463961315E-2</c:v>
                </c:pt>
                <c:pt idx="2562">
                  <c:v>3.2197296806022895E-2</c:v>
                </c:pt>
                <c:pt idx="2563">
                  <c:v>3.2208669491650604E-2</c:v>
                </c:pt>
                <c:pt idx="2564">
                  <c:v>3.2221030959768082E-2</c:v>
                </c:pt>
                <c:pt idx="2565">
                  <c:v>3.2235864519807811E-2</c:v>
                </c:pt>
                <c:pt idx="2566">
                  <c:v>3.2251686741327286E-2</c:v>
                </c:pt>
                <c:pt idx="2567">
                  <c:v>3.2266519846642923E-2</c:v>
                </c:pt>
                <c:pt idx="2568">
                  <c:v>3.2279869453311905E-2</c:v>
                </c:pt>
                <c:pt idx="2569">
                  <c:v>3.2289757935949064E-2</c:v>
                </c:pt>
                <c:pt idx="2570">
                  <c:v>3.2298163069310208E-2</c:v>
                </c:pt>
                <c:pt idx="2571">
                  <c:v>3.2308545783574193E-2</c:v>
                </c:pt>
                <c:pt idx="2572">
                  <c:v>3.2323378045524112E-2</c:v>
                </c:pt>
                <c:pt idx="2573">
                  <c:v>3.2339693279577648E-2</c:v>
                </c:pt>
                <c:pt idx="2574">
                  <c:v>3.2355019469094096E-2</c:v>
                </c:pt>
                <c:pt idx="2575">
                  <c:v>3.2370839805444813E-2</c:v>
                </c:pt>
                <c:pt idx="2576">
                  <c:v>3.2390120501982797E-2</c:v>
                </c:pt>
                <c:pt idx="2577">
                  <c:v>3.2408906464123699E-2</c:v>
                </c:pt>
                <c:pt idx="2578">
                  <c:v>3.2424231592910552E-2</c:v>
                </c:pt>
                <c:pt idx="2579">
                  <c:v>3.2437579094369791E-2</c:v>
                </c:pt>
                <c:pt idx="2580">
                  <c:v>3.2452409442601471E-2</c:v>
                </c:pt>
                <c:pt idx="2581">
                  <c:v>3.2467239570897262E-2</c:v>
                </c:pt>
                <c:pt idx="2582">
                  <c:v>3.2481575152527871E-2</c:v>
                </c:pt>
                <c:pt idx="2583">
                  <c:v>3.2494921888620652E-2</c:v>
                </c:pt>
                <c:pt idx="2584">
                  <c:v>3.2507279818766568E-2</c:v>
                </c:pt>
                <c:pt idx="2585">
                  <c:v>3.2519637596195645E-2</c:v>
                </c:pt>
                <c:pt idx="2586">
                  <c:v>3.2531006616554496E-2</c:v>
                </c:pt>
                <c:pt idx="2587">
                  <c:v>3.2542869804341519E-2</c:v>
                </c:pt>
                <c:pt idx="2588">
                  <c:v>3.2555227141968054E-2</c:v>
                </c:pt>
                <c:pt idx="2589">
                  <c:v>3.2566595757718114E-2</c:v>
                </c:pt>
                <c:pt idx="2590">
                  <c:v>3.2576481405487648E-2</c:v>
                </c:pt>
                <c:pt idx="2591">
                  <c:v>3.2588838327773859E-2</c:v>
                </c:pt>
                <c:pt idx="2592">
                  <c:v>3.2602677899459233E-2</c:v>
                </c:pt>
                <c:pt idx="2593">
                  <c:v>3.2616023019334257E-2</c:v>
                </c:pt>
                <c:pt idx="2594">
                  <c:v>3.2627390943944325E-2</c:v>
                </c:pt>
                <c:pt idx="2595">
                  <c:v>3.2639252988367923E-2</c:v>
                </c:pt>
                <c:pt idx="2596">
                  <c:v>3.2652597620156203E-2</c:v>
                </c:pt>
                <c:pt idx="2597">
                  <c:v>3.2664953601922002E-2</c:v>
                </c:pt>
                <c:pt idx="2598">
                  <c:v>3.2677803661007802E-2</c:v>
                </c:pt>
                <c:pt idx="2599">
                  <c:v>3.2692136224419091E-2</c:v>
                </c:pt>
                <c:pt idx="2600">
                  <c:v>3.2707457013321291E-2</c:v>
                </c:pt>
                <c:pt idx="2601">
                  <c:v>3.2721294943483553E-2</c:v>
                </c:pt>
                <c:pt idx="2602">
                  <c:v>3.2734638480504424E-2</c:v>
                </c:pt>
                <c:pt idx="2603">
                  <c:v>3.2748970229356252E-2</c:v>
                </c:pt>
                <c:pt idx="2604">
                  <c:v>3.276379596030194E-2</c:v>
                </c:pt>
                <c:pt idx="2605">
                  <c:v>3.2778127291285215E-2</c:v>
                </c:pt>
                <c:pt idx="2606">
                  <c:v>3.2791470069988116E-2</c:v>
                </c:pt>
                <c:pt idx="2607">
                  <c:v>3.2803824335978234E-2</c:v>
                </c:pt>
                <c:pt idx="2608">
                  <c:v>3.281370763887919E-2</c:v>
                </c:pt>
                <c:pt idx="2609">
                  <c:v>3.2823590844101531E-2</c:v>
                </c:pt>
                <c:pt idx="2610">
                  <c:v>3.2834462257029497E-2</c:v>
                </c:pt>
                <c:pt idx="2611">
                  <c:v>3.2846815991897392E-2</c:v>
                </c:pt>
                <c:pt idx="2612">
                  <c:v>3.2856698869910182E-2</c:v>
                </c:pt>
                <c:pt idx="2613">
                  <c:v>3.2866581650252608E-2</c:v>
                </c:pt>
                <c:pt idx="2614">
                  <c:v>3.2879429118683842E-2</c:v>
                </c:pt>
                <c:pt idx="2615">
                  <c:v>3.2894747038401846E-2</c:v>
                </c:pt>
                <c:pt idx="2616">
                  <c:v>3.2912535295879446E-2</c:v>
                </c:pt>
                <c:pt idx="2617">
                  <c:v>3.293229965530494E-2</c:v>
                </c:pt>
                <c:pt idx="2618">
                  <c:v>3.2949593149369322E-2</c:v>
                </c:pt>
                <c:pt idx="2619">
                  <c:v>3.2962439551364013E-2</c:v>
                </c:pt>
                <c:pt idx="2620">
                  <c:v>3.2973803538641454E-2</c:v>
                </c:pt>
                <c:pt idx="2621">
                  <c:v>3.2985167396780091E-2</c:v>
                </c:pt>
                <c:pt idx="2622">
                  <c:v>3.2999495555589682E-2</c:v>
                </c:pt>
                <c:pt idx="2623">
                  <c:v>3.3013329445160791E-2</c:v>
                </c:pt>
                <c:pt idx="2624">
                  <c:v>3.3025186912475156E-2</c:v>
                </c:pt>
                <c:pt idx="2625">
                  <c:v>3.3037044239191661E-2</c:v>
                </c:pt>
                <c:pt idx="2626">
                  <c:v>3.3048407378698574E-2</c:v>
                </c:pt>
                <c:pt idx="2627">
                  <c:v>3.3059276347841351E-2</c:v>
                </c:pt>
                <c:pt idx="2628">
                  <c:v>3.3071133270357385E-2</c:v>
                </c:pt>
                <c:pt idx="2629">
                  <c:v>3.3084966168942791E-2</c:v>
                </c:pt>
                <c:pt idx="2630">
                  <c:v>3.3098304854217796E-2</c:v>
                </c:pt>
                <c:pt idx="2631">
                  <c:v>3.3110161313987772E-2</c:v>
                </c:pt>
                <c:pt idx="2632">
                  <c:v>3.3122017633183849E-2</c:v>
                </c:pt>
                <c:pt idx="2633">
                  <c:v>3.3136343831329761E-2</c:v>
                </c:pt>
                <c:pt idx="2634">
                  <c:v>3.3154127791778676E-2</c:v>
                </c:pt>
                <c:pt idx="2635">
                  <c:v>3.3172405421565659E-2</c:v>
                </c:pt>
                <c:pt idx="2636">
                  <c:v>3.3189200786835737E-2</c:v>
                </c:pt>
                <c:pt idx="2637">
                  <c:v>3.3204019992526597E-2</c:v>
                </c:pt>
                <c:pt idx="2638">
                  <c:v>3.3218345015947011E-2</c:v>
                </c:pt>
                <c:pt idx="2639">
                  <c:v>3.3234151700198888E-2</c:v>
                </c:pt>
                <c:pt idx="2640">
                  <c:v>3.3249464187310049E-2</c:v>
                </c:pt>
                <c:pt idx="2641">
                  <c:v>3.3264282499978745E-2</c:v>
                </c:pt>
                <c:pt idx="2642">
                  <c:v>3.3279100593068295E-2</c:v>
                </c:pt>
                <c:pt idx="2643">
                  <c:v>3.3293424541005409E-2</c:v>
                </c:pt>
                <c:pt idx="2644">
                  <c:v>3.3308242202275011E-2</c:v>
                </c:pt>
                <c:pt idx="2645">
                  <c:v>3.3322565732798244E-2</c:v>
                </c:pt>
                <c:pt idx="2646">
                  <c:v>3.3335407344361433E-2</c:v>
                </c:pt>
                <c:pt idx="2647">
                  <c:v>3.3349730485792081E-2</c:v>
                </c:pt>
                <c:pt idx="2648">
                  <c:v>3.3367016762587715E-2</c:v>
                </c:pt>
                <c:pt idx="2649">
                  <c:v>3.3382821097025714E-2</c:v>
                </c:pt>
                <c:pt idx="2650">
                  <c:v>3.339566193484117E-2</c:v>
                </c:pt>
                <c:pt idx="2651">
                  <c:v>3.3407021000079168E-2</c:v>
                </c:pt>
                <c:pt idx="2652">
                  <c:v>3.3418379936289981E-2</c:v>
                </c:pt>
                <c:pt idx="2653">
                  <c:v>3.3429738743477079E-2</c:v>
                </c:pt>
                <c:pt idx="2654">
                  <c:v>3.3443566682433042E-2</c:v>
                </c:pt>
                <c:pt idx="2655">
                  <c:v>3.3459863650728151E-2</c:v>
                </c:pt>
                <c:pt idx="2656">
                  <c:v>3.3476160353436424E-2</c:v>
                </c:pt>
                <c:pt idx="2657">
                  <c:v>3.3488012334050535E-2</c:v>
                </c:pt>
                <c:pt idx="2658">
                  <c:v>3.3497395052416681E-2</c:v>
                </c:pt>
                <c:pt idx="2659">
                  <c:v>3.350875296212686E-2</c:v>
                </c:pt>
                <c:pt idx="2660">
                  <c:v>3.352307362093665E-2</c:v>
                </c:pt>
                <c:pt idx="2661">
                  <c:v>3.353739407466811E-2</c:v>
                </c:pt>
                <c:pt idx="2662">
                  <c:v>3.3553689513945391E-2</c:v>
                </c:pt>
                <c:pt idx="2663">
                  <c:v>3.3570478476684255E-2</c:v>
                </c:pt>
                <c:pt idx="2664">
                  <c:v>3.3584304469649946E-2</c:v>
                </c:pt>
                <c:pt idx="2665">
                  <c:v>3.3596648944695238E-2</c:v>
                </c:pt>
                <c:pt idx="2666">
                  <c:v>3.361047457583545E-2</c:v>
                </c:pt>
                <c:pt idx="2667">
                  <c:v>3.3626275063083272E-2</c:v>
                </c:pt>
                <c:pt idx="2668">
                  <c:v>3.3640100284632789E-2</c:v>
                </c:pt>
                <c:pt idx="2669">
                  <c:v>3.3649975325861031E-2</c:v>
                </c:pt>
                <c:pt idx="2670">
                  <c:v>3.3657875288632642E-2</c:v>
                </c:pt>
                <c:pt idx="2671">
                  <c:v>3.3668243895059825E-2</c:v>
                </c:pt>
                <c:pt idx="2672">
                  <c:v>3.3680587333966679E-2</c:v>
                </c:pt>
                <c:pt idx="2673">
                  <c:v>3.3692436891978379E-2</c:v>
                </c:pt>
                <c:pt idx="2674">
                  <c:v>3.3702805140058162E-2</c:v>
                </c:pt>
                <c:pt idx="2675">
                  <c:v>3.3714654434802933E-2</c:v>
                </c:pt>
                <c:pt idx="2676">
                  <c:v>3.3730946985824392E-2</c:v>
                </c:pt>
                <c:pt idx="2677">
                  <c:v>3.3752176275233955E-2</c:v>
                </c:pt>
                <c:pt idx="2678">
                  <c:v>3.3772911425164663E-2</c:v>
                </c:pt>
                <c:pt idx="2679">
                  <c:v>3.3790190388348199E-2</c:v>
                </c:pt>
                <c:pt idx="2680">
                  <c:v>3.3804013343933431E-2</c:v>
                </c:pt>
                <c:pt idx="2681">
                  <c:v>3.3816355107102486E-2</c:v>
                </c:pt>
                <c:pt idx="2682">
                  <c:v>3.3829684040242565E-2</c:v>
                </c:pt>
                <c:pt idx="2683">
                  <c:v>3.3845481064281022E-2</c:v>
                </c:pt>
                <c:pt idx="2684">
                  <c:v>3.386029054768213E-2</c:v>
                </c:pt>
                <c:pt idx="2685">
                  <c:v>3.3873125255892617E-2</c:v>
                </c:pt>
                <c:pt idx="2686">
                  <c:v>3.3883491630729352E-2</c:v>
                </c:pt>
                <c:pt idx="2687">
                  <c:v>3.3893857898105686E-2</c:v>
                </c:pt>
                <c:pt idx="2688">
                  <c:v>3.3907185798262976E-2</c:v>
                </c:pt>
                <c:pt idx="2689">
                  <c:v>3.3921994367883804E-2</c:v>
                </c:pt>
                <c:pt idx="2690">
                  <c:v>3.3934334675054099E-2</c:v>
                </c:pt>
                <c:pt idx="2691">
                  <c:v>3.3944700415393797E-2</c:v>
                </c:pt>
                <c:pt idx="2692">
                  <c:v>3.3956546844213974E-2</c:v>
                </c:pt>
                <c:pt idx="2693">
                  <c:v>3.3971354682891801E-2</c:v>
                </c:pt>
                <c:pt idx="2694">
                  <c:v>3.3988630217551434E-2</c:v>
                </c:pt>
                <c:pt idx="2695">
                  <c:v>3.4004424730932598E-2</c:v>
                </c:pt>
                <c:pt idx="2696">
                  <c:v>3.4018244725503528E-2</c:v>
                </c:pt>
                <c:pt idx="2697">
                  <c:v>3.4031077406591358E-2</c:v>
                </c:pt>
                <c:pt idx="2698">
                  <c:v>3.404489703283E-2</c:v>
                </c:pt>
                <c:pt idx="2699">
                  <c:v>3.4058716468089056E-2</c:v>
                </c:pt>
                <c:pt idx="2700">
                  <c:v>3.4069574461818096E-2</c:v>
                </c:pt>
                <c:pt idx="2701">
                  <c:v>3.4079938800399556E-2</c:v>
                </c:pt>
                <c:pt idx="2702">
                  <c:v>3.4092277158652755E-2</c:v>
                </c:pt>
                <c:pt idx="2703">
                  <c:v>3.4109057081574183E-2</c:v>
                </c:pt>
                <c:pt idx="2704">
                  <c:v>3.4128304293505038E-2</c:v>
                </c:pt>
                <c:pt idx="2705">
                  <c:v>3.4146564126487366E-2</c:v>
                </c:pt>
                <c:pt idx="2706">
                  <c:v>3.4161862648773723E-2</c:v>
                </c:pt>
                <c:pt idx="2707">
                  <c:v>3.4174199996268737E-2</c:v>
                </c:pt>
                <c:pt idx="2708">
                  <c:v>3.4189498095776386E-2</c:v>
                </c:pt>
                <c:pt idx="2709">
                  <c:v>3.4207263336996759E-2</c:v>
                </c:pt>
                <c:pt idx="2710">
                  <c:v>3.4223547864204305E-2</c:v>
                </c:pt>
                <c:pt idx="2711">
                  <c:v>3.4237858290410941E-2</c:v>
                </c:pt>
                <c:pt idx="2712">
                  <c:v>3.4250688153595409E-2</c:v>
                </c:pt>
                <c:pt idx="2713">
                  <c:v>3.4265985083033142E-2</c:v>
                </c:pt>
                <c:pt idx="2714">
                  <c:v>3.4283748965507767E-2</c:v>
                </c:pt>
                <c:pt idx="2715">
                  <c:v>3.4299045389228983E-2</c:v>
                </c:pt>
                <c:pt idx="2716">
                  <c:v>3.4309900773795816E-2</c:v>
                </c:pt>
                <c:pt idx="2717">
                  <c:v>3.4320262621865952E-2</c:v>
                </c:pt>
                <c:pt idx="2718">
                  <c:v>3.4332104602476876E-2</c:v>
                </c:pt>
                <c:pt idx="2719">
                  <c:v>3.4342959628181131E-2</c:v>
                </c:pt>
                <c:pt idx="2720">
                  <c:v>3.4354307938158871E-2</c:v>
                </c:pt>
                <c:pt idx="2721">
                  <c:v>3.4367136307406877E-2</c:v>
                </c:pt>
                <c:pt idx="2722">
                  <c:v>3.4380457901291434E-2</c:v>
                </c:pt>
                <c:pt idx="2723">
                  <c:v>3.4392792552212274E-2</c:v>
                </c:pt>
                <c:pt idx="2724">
                  <c:v>3.4405620427778151E-2</c:v>
                </c:pt>
                <c:pt idx="2725">
                  <c:v>3.4418941509006158E-2</c:v>
                </c:pt>
                <c:pt idx="2726">
                  <c:v>3.4432262412785353E-2</c:v>
                </c:pt>
                <c:pt idx="2727">
                  <c:v>3.4446076495947206E-2</c:v>
                </c:pt>
                <c:pt idx="2728">
                  <c:v>3.4462357134691333E-2</c:v>
                </c:pt>
                <c:pt idx="2729">
                  <c:v>3.4482090886907152E-2</c:v>
                </c:pt>
                <c:pt idx="2730">
                  <c:v>3.4502317578790409E-2</c:v>
                </c:pt>
                <c:pt idx="2731">
                  <c:v>3.45181039808772E-2</c:v>
                </c:pt>
                <c:pt idx="2732">
                  <c:v>3.4532410192511194E-2</c:v>
                </c:pt>
                <c:pt idx="2733">
                  <c:v>3.4548196119555057E-2</c:v>
                </c:pt>
                <c:pt idx="2734">
                  <c:v>3.4566448287061985E-2</c:v>
                </c:pt>
                <c:pt idx="2735">
                  <c:v>3.4585686697585084E-2</c:v>
                </c:pt>
                <c:pt idx="2736">
                  <c:v>3.4603444901875988E-2</c:v>
                </c:pt>
                <c:pt idx="2737">
                  <c:v>3.4618243164560268E-2</c:v>
                </c:pt>
                <c:pt idx="2738">
                  <c:v>3.463057488284961E-2</c:v>
                </c:pt>
                <c:pt idx="2739">
                  <c:v>3.4641919929368187E-2</c:v>
                </c:pt>
                <c:pt idx="2740">
                  <c:v>3.4654744609577542E-2</c:v>
                </c:pt>
                <c:pt idx="2741">
                  <c:v>3.4669048866549292E-2</c:v>
                </c:pt>
                <c:pt idx="2742">
                  <c:v>3.468187319884565E-2</c:v>
                </c:pt>
                <c:pt idx="2743">
                  <c:v>3.4694204132497394E-2</c:v>
                </c:pt>
                <c:pt idx="2744">
                  <c:v>3.4707028142200405E-2</c:v>
                </c:pt>
                <c:pt idx="2745">
                  <c:v>3.4722318092683356E-2</c:v>
                </c:pt>
                <c:pt idx="2746">
                  <c:v>3.4738594234695538E-2</c:v>
                </c:pt>
                <c:pt idx="2747">
                  <c:v>3.475191088112041E-2</c:v>
                </c:pt>
                <c:pt idx="2748">
                  <c:v>3.4765227350214235E-2</c:v>
                </c:pt>
                <c:pt idx="2749">
                  <c:v>3.4780023219010699E-2</c:v>
                </c:pt>
                <c:pt idx="2750">
                  <c:v>3.4795312053452015E-2</c:v>
                </c:pt>
                <c:pt idx="2751">
                  <c:v>3.48115870074572E-2</c:v>
                </c:pt>
                <c:pt idx="2752">
                  <c:v>3.4827368528085892E-2</c:v>
                </c:pt>
                <c:pt idx="2753">
                  <c:v>3.484314979966216E-2</c:v>
                </c:pt>
                <c:pt idx="2754">
                  <c:v>3.4858930822193802E-2</c:v>
                </c:pt>
                <c:pt idx="2755">
                  <c:v>3.4875204740847751E-2</c:v>
                </c:pt>
                <c:pt idx="2756">
                  <c:v>3.4889012706564734E-2</c:v>
                </c:pt>
                <c:pt idx="2757">
                  <c:v>3.4900847954002952E-2</c:v>
                </c:pt>
                <c:pt idx="2758">
                  <c:v>3.4912683061369756E-2</c:v>
                </c:pt>
                <c:pt idx="2759">
                  <c:v>3.492550426962087E-2</c:v>
                </c:pt>
                <c:pt idx="2760">
                  <c:v>3.4941777104908651E-2</c:v>
                </c:pt>
                <c:pt idx="2761">
                  <c:v>3.4960515193279154E-2</c:v>
                </c:pt>
                <c:pt idx="2762">
                  <c:v>3.4977280553677992E-2</c:v>
                </c:pt>
                <c:pt idx="2763">
                  <c:v>3.4991087110017444E-2</c:v>
                </c:pt>
                <c:pt idx="2764">
                  <c:v>3.500440039453051E-2</c:v>
                </c:pt>
                <c:pt idx="2765">
                  <c:v>3.5020671946015935E-2</c:v>
                </c:pt>
                <c:pt idx="2766">
                  <c:v>3.5036450167337335E-2</c:v>
                </c:pt>
                <c:pt idx="2767">
                  <c:v>3.5053214254718197E-2</c:v>
                </c:pt>
                <c:pt idx="2768">
                  <c:v>3.5069485011952194E-2</c:v>
                </c:pt>
                <c:pt idx="2769">
                  <c:v>3.5082304209983352E-2</c:v>
                </c:pt>
                <c:pt idx="2770">
                  <c:v>3.5094137170003481E-2</c:v>
                </c:pt>
                <c:pt idx="2771">
                  <c:v>3.5108435143216654E-2</c:v>
                </c:pt>
                <c:pt idx="2772">
                  <c:v>3.5125198023888388E-2</c:v>
                </c:pt>
                <c:pt idx="2773">
                  <c:v>3.514343966299395E-2</c:v>
                </c:pt>
                <c:pt idx="2774">
                  <c:v>3.5160694961295265E-2</c:v>
                </c:pt>
                <c:pt idx="2775">
                  <c:v>3.5175484980004952E-2</c:v>
                </c:pt>
                <c:pt idx="2776">
                  <c:v>3.5187809828501851E-2</c:v>
                </c:pt>
                <c:pt idx="2777">
                  <c:v>3.5200134525098951E-2</c:v>
                </c:pt>
                <c:pt idx="2778">
                  <c:v>3.5215909915096454E-2</c:v>
                </c:pt>
                <c:pt idx="2779">
                  <c:v>3.5234149899558302E-2</c:v>
                </c:pt>
                <c:pt idx="2780">
                  <c:v>3.5252389551329442E-2</c:v>
                </c:pt>
                <c:pt idx="2781">
                  <c:v>3.5270135920225695E-2</c:v>
                </c:pt>
                <c:pt idx="2782">
                  <c:v>3.5288867856847116E-2</c:v>
                </c:pt>
                <c:pt idx="2783">
                  <c:v>3.5306120645945696E-2</c:v>
                </c:pt>
                <c:pt idx="2784">
                  <c:v>3.5320908513979107E-2</c:v>
                </c:pt>
                <c:pt idx="2785">
                  <c:v>3.5336189081213859E-2</c:v>
                </c:pt>
                <c:pt idx="2786">
                  <c:v>3.5351962325060646E-2</c:v>
                </c:pt>
                <c:pt idx="2787">
                  <c:v>3.5366749515213874E-2</c:v>
                </c:pt>
                <c:pt idx="2788">
                  <c:v>3.5382522277034582E-2</c:v>
                </c:pt>
                <c:pt idx="2789">
                  <c:v>3.5398294790079235E-2</c:v>
                </c:pt>
                <c:pt idx="2790">
                  <c:v>3.5411602654460569E-2</c:v>
                </c:pt>
                <c:pt idx="2791">
                  <c:v>3.542540321565063E-2</c:v>
                </c:pt>
                <c:pt idx="2792">
                  <c:v>3.5442653649314614E-2</c:v>
                </c:pt>
                <c:pt idx="2793">
                  <c:v>3.5461875210584012E-2</c:v>
                </c:pt>
                <c:pt idx="2794">
                  <c:v>3.5478632167678811E-2</c:v>
                </c:pt>
                <c:pt idx="2795">
                  <c:v>3.5492431803861385E-2</c:v>
                </c:pt>
                <c:pt idx="2796">
                  <c:v>3.5508202583465792E-2</c:v>
                </c:pt>
                <c:pt idx="2797">
                  <c:v>3.5526930061210084E-2</c:v>
                </c:pt>
                <c:pt idx="2798">
                  <c:v>3.5547628444371392E-2</c:v>
                </c:pt>
                <c:pt idx="2799">
                  <c:v>3.5567833595650661E-2</c:v>
                </c:pt>
                <c:pt idx="2800">
                  <c:v>3.5583603186164221E-2</c:v>
                </c:pt>
                <c:pt idx="2801">
                  <c:v>3.5596908584731156E-2</c:v>
                </c:pt>
                <c:pt idx="2802">
                  <c:v>3.5611199371190297E-2</c:v>
                </c:pt>
                <c:pt idx="2803">
                  <c:v>3.5627461052190217E-2</c:v>
                </c:pt>
                <c:pt idx="2804">
                  <c:v>3.564372246875222E-2</c:v>
                </c:pt>
                <c:pt idx="2805">
                  <c:v>3.5658998104040392E-2</c:v>
                </c:pt>
                <c:pt idx="2806">
                  <c:v>3.5674766257003609E-2</c:v>
                </c:pt>
                <c:pt idx="2807">
                  <c:v>3.5691519647101606E-2</c:v>
                </c:pt>
                <c:pt idx="2808">
                  <c:v>3.5708765490792278E-2</c:v>
                </c:pt>
                <c:pt idx="2809">
                  <c:v>3.5726996487872996E-2</c:v>
                </c:pt>
                <c:pt idx="2810">
                  <c:v>3.5745227152590694E-2</c:v>
                </c:pt>
                <c:pt idx="2811">
                  <c:v>3.5762472070082756E-2</c:v>
                </c:pt>
                <c:pt idx="2812">
                  <c:v>3.5778238591549938E-2</c:v>
                </c:pt>
                <c:pt idx="2813">
                  <c:v>3.5792034093920864E-2</c:v>
                </c:pt>
                <c:pt idx="2814">
                  <c:v>3.580681477812872E-2</c:v>
                </c:pt>
                <c:pt idx="2815">
                  <c:v>3.5825536664507239E-2</c:v>
                </c:pt>
                <c:pt idx="2816">
                  <c:v>3.5845243534667788E-2</c:v>
                </c:pt>
                <c:pt idx="2817">
                  <c:v>3.586199406896081E-2</c:v>
                </c:pt>
                <c:pt idx="2818">
                  <c:v>3.5877266370400993E-2</c:v>
                </c:pt>
                <c:pt idx="2819">
                  <c:v>3.5895986937851392E-2</c:v>
                </c:pt>
                <c:pt idx="2820">
                  <c:v>3.5914707154848742E-2</c:v>
                </c:pt>
                <c:pt idx="2821">
                  <c:v>3.5928993400470441E-2</c:v>
                </c:pt>
                <c:pt idx="2822">
                  <c:v>3.5942786823274182E-2</c:v>
                </c:pt>
                <c:pt idx="2823">
                  <c:v>3.5958057890882064E-2</c:v>
                </c:pt>
                <c:pt idx="2824">
                  <c:v>3.5975299138547794E-2</c:v>
                </c:pt>
                <c:pt idx="2825">
                  <c:v>3.599254008895824E-2</c:v>
                </c:pt>
                <c:pt idx="2826">
                  <c:v>3.6008795569949716E-2</c:v>
                </c:pt>
                <c:pt idx="2827">
                  <c:v>3.6022095312402677E-2</c:v>
                </c:pt>
                <c:pt idx="2828">
                  <c:v>3.6036380023944124E-2</c:v>
                </c:pt>
                <c:pt idx="2829">
                  <c:v>3.6053127356931794E-2</c:v>
                </c:pt>
                <c:pt idx="2830">
                  <c:v>3.6069874409450857E-2</c:v>
                </c:pt>
                <c:pt idx="2831">
                  <c:v>3.6085636085035656E-2</c:v>
                </c:pt>
                <c:pt idx="2832">
                  <c:v>3.6099427347384506E-2</c:v>
                </c:pt>
                <c:pt idx="2833">
                  <c:v>3.6114696023130201E-2</c:v>
                </c:pt>
                <c:pt idx="2834">
                  <c:v>3.6130949518555437E-2</c:v>
                </c:pt>
                <c:pt idx="2835">
                  <c:v>3.6147202749808996E-2</c:v>
                </c:pt>
                <c:pt idx="2836">
                  <c:v>3.6162470696110526E-2</c:v>
                </c:pt>
                <c:pt idx="2837">
                  <c:v>3.6176753402585152E-2</c:v>
                </c:pt>
                <c:pt idx="2838">
                  <c:v>3.6191528401514288E-2</c:v>
                </c:pt>
                <c:pt idx="2839">
                  <c:v>3.6211228060513682E-2</c:v>
                </c:pt>
                <c:pt idx="2840">
                  <c:v>3.6231912284804303E-2</c:v>
                </c:pt>
                <c:pt idx="2841">
                  <c:v>3.6247178937829853E-2</c:v>
                </c:pt>
                <c:pt idx="2842">
                  <c:v>3.626293781906776E-2</c:v>
                </c:pt>
                <c:pt idx="2843">
                  <c:v>3.6280173811069662E-2</c:v>
                </c:pt>
                <c:pt idx="2844">
                  <c:v>3.6295439727326656E-2</c:v>
                </c:pt>
                <c:pt idx="2845">
                  <c:v>3.630873565805804E-2</c:v>
                </c:pt>
                <c:pt idx="2846">
                  <c:v>3.6322523843946547E-2</c:v>
                </c:pt>
                <c:pt idx="2847">
                  <c:v>3.6338773961821856E-2</c:v>
                </c:pt>
                <c:pt idx="2848">
                  <c:v>3.6356993476941844E-2</c:v>
                </c:pt>
                <c:pt idx="2849">
                  <c:v>3.6375705065866681E-2</c:v>
                </c:pt>
                <c:pt idx="2850">
                  <c:v>3.6392939114339488E-2</c:v>
                </c:pt>
                <c:pt idx="2851">
                  <c:v>3.6408203309240814E-2</c:v>
                </c:pt>
                <c:pt idx="2852">
                  <c:v>3.6423959653139291E-2</c:v>
                </c:pt>
                <c:pt idx="2853">
                  <c:v>3.644217761629754E-2</c:v>
                </c:pt>
                <c:pt idx="2854">
                  <c:v>3.6460395247567806E-2</c:v>
                </c:pt>
                <c:pt idx="2855">
                  <c:v>3.647713548099614E-2</c:v>
                </c:pt>
                <c:pt idx="2856">
                  <c:v>3.6491413693945048E-2</c:v>
                </c:pt>
                <c:pt idx="2857">
                  <c:v>3.6505199361282221E-2</c:v>
                </c:pt>
                <c:pt idx="2858">
                  <c:v>3.6520461842730466E-2</c:v>
                </c:pt>
                <c:pt idx="2859">
                  <c:v>3.6537693396660312E-2</c:v>
                </c:pt>
                <c:pt idx="2860">
                  <c:v>3.6553940018409621E-2</c:v>
                </c:pt>
                <c:pt idx="2861">
                  <c:v>3.6568709445498657E-2</c:v>
                </c:pt>
                <c:pt idx="2862">
                  <c:v>3.6584955563353838E-2</c:v>
                </c:pt>
                <c:pt idx="2863">
                  <c:v>3.6601693711760662E-2</c:v>
                </c:pt>
                <c:pt idx="2864">
                  <c:v>3.6617447007276531E-2</c:v>
                </c:pt>
                <c:pt idx="2865">
                  <c:v>3.6634184611850092E-2</c:v>
                </c:pt>
                <c:pt idx="2866">
                  <c:v>3.6650921936280736E-2</c:v>
                </c:pt>
                <c:pt idx="2867">
                  <c:v>3.6665197668103014E-2</c:v>
                </c:pt>
                <c:pt idx="2868">
                  <c:v>3.6677504169898942E-2</c:v>
                </c:pt>
                <c:pt idx="2869">
                  <c:v>3.6691779522248093E-2</c:v>
                </c:pt>
                <c:pt idx="2870">
                  <c:v>3.6710484847900869E-2</c:v>
                </c:pt>
                <c:pt idx="2871">
                  <c:v>3.673115874813624E-2</c:v>
                </c:pt>
                <c:pt idx="2872">
                  <c:v>3.6750847779574457E-2</c:v>
                </c:pt>
                <c:pt idx="2873">
                  <c:v>3.6769059788524287E-2</c:v>
                </c:pt>
                <c:pt idx="2874">
                  <c:v>3.6787763668694143E-2</c:v>
                </c:pt>
                <c:pt idx="2875">
                  <c:v>3.6804498422841198E-2</c:v>
                </c:pt>
                <c:pt idx="2876">
                  <c:v>3.6819756336961648E-2</c:v>
                </c:pt>
                <c:pt idx="2877">
                  <c:v>3.6834029658769946E-2</c:v>
                </c:pt>
                <c:pt idx="2878">
                  <c:v>3.6850763638691372E-2</c:v>
                </c:pt>
                <c:pt idx="2879">
                  <c:v>3.6868973828080402E-2</c:v>
                </c:pt>
                <c:pt idx="2880">
                  <c:v>3.6886199377705008E-2</c:v>
                </c:pt>
                <c:pt idx="2881">
                  <c:v>3.6901948191991801E-2</c:v>
                </c:pt>
                <c:pt idx="2882">
                  <c:v>3.6918681035414208E-2</c:v>
                </c:pt>
                <c:pt idx="2883">
                  <c:v>3.6936889988067836E-2</c:v>
                </c:pt>
                <c:pt idx="2884">
                  <c:v>3.6955098609161338E-2</c:v>
                </c:pt>
                <c:pt idx="2885">
                  <c:v>3.6971338450956175E-2</c:v>
                </c:pt>
                <c:pt idx="2886">
                  <c:v>3.6987578029022777E-2</c:v>
                </c:pt>
                <c:pt idx="2887">
                  <c:v>3.7005785727188892E-2</c:v>
                </c:pt>
                <c:pt idx="2888">
                  <c:v>3.702350100720888E-2</c:v>
                </c:pt>
                <c:pt idx="2889">
                  <c:v>3.7041215973403367E-2</c:v>
                </c:pt>
                <c:pt idx="2890">
                  <c:v>3.7056470276162552E-2</c:v>
                </c:pt>
                <c:pt idx="2891">
                  <c:v>3.7068771963732712E-2</c:v>
                </c:pt>
                <c:pt idx="2892">
                  <c:v>3.7082549674153198E-2</c:v>
                </c:pt>
                <c:pt idx="2893">
                  <c:v>3.7098295396483551E-2</c:v>
                </c:pt>
                <c:pt idx="2894">
                  <c:v>3.7115024954808909E-2</c:v>
                </c:pt>
                <c:pt idx="2895">
                  <c:v>3.7132246266625535E-2</c:v>
                </c:pt>
                <c:pt idx="2896">
                  <c:v>3.714995930652315E-2</c:v>
                </c:pt>
                <c:pt idx="2897">
                  <c:v>3.7167180016740006E-2</c:v>
                </c:pt>
                <c:pt idx="2898">
                  <c:v>3.7183416414759501E-2</c:v>
                </c:pt>
                <c:pt idx="2899">
                  <c:v>3.7199160548962752E-2</c:v>
                </c:pt>
                <c:pt idx="2900">
                  <c:v>3.7214412442596267E-2</c:v>
                </c:pt>
                <c:pt idx="2901">
                  <c:v>3.7231632042929959E-2</c:v>
                </c:pt>
                <c:pt idx="2902">
                  <c:v>3.724983529801669E-2</c:v>
                </c:pt>
                <c:pt idx="2903">
                  <c:v>3.7266070354078411E-2</c:v>
                </c:pt>
                <c:pt idx="2904">
                  <c:v>3.7281321227252834E-2</c:v>
                </c:pt>
                <c:pt idx="2905">
                  <c:v>3.7298539675492182E-2</c:v>
                </c:pt>
                <c:pt idx="2906">
                  <c:v>3.7317725597158617E-2</c:v>
                </c:pt>
                <c:pt idx="2907">
                  <c:v>3.7334451484947094E-2</c:v>
                </c:pt>
                <c:pt idx="2908">
                  <c:v>3.7348225535423246E-2</c:v>
                </c:pt>
                <c:pt idx="2909">
                  <c:v>3.7363967075083854E-2</c:v>
                </c:pt>
                <c:pt idx="2910">
                  <c:v>3.7384135560645168E-2</c:v>
                </c:pt>
                <c:pt idx="2911">
                  <c:v>3.7405287437764445E-2</c:v>
                </c:pt>
                <c:pt idx="2912">
                  <c:v>3.7423487532061157E-2</c:v>
                </c:pt>
                <c:pt idx="2913">
                  <c:v>3.7441687295120499E-2</c:v>
                </c:pt>
                <c:pt idx="2914">
                  <c:v>3.745890298235021E-2</c:v>
                </c:pt>
                <c:pt idx="2915">
                  <c:v>3.747415091496438E-2</c:v>
                </c:pt>
                <c:pt idx="2916">
                  <c:v>3.7489398615082839E-2</c:v>
                </c:pt>
                <c:pt idx="2917">
                  <c:v>3.7507597178626319E-2</c:v>
                </c:pt>
                <c:pt idx="2918">
                  <c:v>3.752727092882744E-2</c:v>
                </c:pt>
                <c:pt idx="2919">
                  <c:v>3.7546944291979696E-2</c:v>
                </c:pt>
                <c:pt idx="2920">
                  <c:v>3.7564158167248805E-2</c:v>
                </c:pt>
                <c:pt idx="2921">
                  <c:v>3.7577929054118872E-2</c:v>
                </c:pt>
                <c:pt idx="2922">
                  <c:v>3.7591699751353992E-2</c:v>
                </c:pt>
                <c:pt idx="2923">
                  <c:v>3.7608912856232128E-2</c:v>
                </c:pt>
                <c:pt idx="2924">
                  <c:v>3.7627601034632099E-2</c:v>
                </c:pt>
                <c:pt idx="2925">
                  <c:v>3.7644813521554112E-2</c:v>
                </c:pt>
                <c:pt idx="2926">
                  <c:v>3.7661533939446754E-2</c:v>
                </c:pt>
                <c:pt idx="2927">
                  <c:v>3.7679729370672932E-2</c:v>
                </c:pt>
                <c:pt idx="2928">
                  <c:v>3.7697924470831395E-2</c:v>
                </c:pt>
                <c:pt idx="2929">
                  <c:v>3.7715627493770575E-2</c:v>
                </c:pt>
                <c:pt idx="2930">
                  <c:v>3.7732838465617979E-2</c:v>
                </c:pt>
                <c:pt idx="2931">
                  <c:v>3.774906568205328E-2</c:v>
                </c:pt>
                <c:pt idx="2932">
                  <c:v>3.7765292635170304E-2</c:v>
                </c:pt>
                <c:pt idx="2933">
                  <c:v>3.7781027610973184E-2</c:v>
                </c:pt>
                <c:pt idx="2934">
                  <c:v>3.7796762339190382E-2</c:v>
                </c:pt>
                <c:pt idx="2935">
                  <c:v>3.7812005121057292E-2</c:v>
                </c:pt>
                <c:pt idx="2936">
                  <c:v>3.7828231052899411E-2</c:v>
                </c:pt>
                <c:pt idx="2937">
                  <c:v>3.7845440086855961E-2</c:v>
                </c:pt>
                <c:pt idx="2938">
                  <c:v>3.7861665476198056E-2</c:v>
                </c:pt>
                <c:pt idx="2939">
                  <c:v>3.7874940598937895E-2</c:v>
                </c:pt>
                <c:pt idx="2940">
                  <c:v>3.7888215545451194E-2</c:v>
                </c:pt>
                <c:pt idx="2941">
                  <c:v>3.7903456933391109E-2</c:v>
                </c:pt>
                <c:pt idx="2942">
                  <c:v>3.7923614541303378E-2</c:v>
                </c:pt>
                <c:pt idx="2943">
                  <c:v>3.7943280108665309E-2</c:v>
                </c:pt>
                <c:pt idx="2944">
                  <c:v>3.7960978788639251E-2</c:v>
                </c:pt>
                <c:pt idx="2945">
                  <c:v>3.7977202303444445E-2</c:v>
                </c:pt>
                <c:pt idx="2946">
                  <c:v>3.7991950724872048E-2</c:v>
                </c:pt>
                <c:pt idx="2947">
                  <c:v>3.8006698928786886E-2</c:v>
                </c:pt>
                <c:pt idx="2948">
                  <c:v>3.8024396486376968E-2</c:v>
                </c:pt>
                <c:pt idx="2949">
                  <c:v>3.8042585316420151E-2</c:v>
                </c:pt>
                <c:pt idx="2950">
                  <c:v>3.806028223892579E-2</c:v>
                </c:pt>
                <c:pt idx="2951">
                  <c:v>3.807797884825595E-2</c:v>
                </c:pt>
                <c:pt idx="2952">
                  <c:v>3.8096166703733822E-2</c:v>
                </c:pt>
                <c:pt idx="2953">
                  <c:v>3.8113862678047609E-2</c:v>
                </c:pt>
                <c:pt idx="2954">
                  <c:v>3.8131558339219426E-2</c:v>
                </c:pt>
                <c:pt idx="2955">
                  <c:v>3.8149745220236057E-2</c:v>
                </c:pt>
                <c:pt idx="2956">
                  <c:v>3.8166948722181494E-2</c:v>
                </c:pt>
                <c:pt idx="2957">
                  <c:v>3.818316889580143E-2</c:v>
                </c:pt>
                <c:pt idx="2958">
                  <c:v>3.8197422770582544E-2</c:v>
                </c:pt>
                <c:pt idx="2959">
                  <c:v>3.821216794448723E-2</c:v>
                </c:pt>
                <c:pt idx="2960">
                  <c:v>3.8229861866183254E-2</c:v>
                </c:pt>
                <c:pt idx="2961">
                  <c:v>3.8247555474809992E-2</c:v>
                </c:pt>
                <c:pt idx="2962">
                  <c:v>3.8264265817726364E-2</c:v>
                </c:pt>
                <c:pt idx="2963">
                  <c:v>3.8281467349645985E-2</c:v>
                </c:pt>
                <c:pt idx="2964">
                  <c:v>3.8299160045217093E-2</c:v>
                </c:pt>
                <c:pt idx="2965">
                  <c:v>3.8314886622937146E-2</c:v>
                </c:pt>
                <c:pt idx="2966">
                  <c:v>3.8328647175561281E-2</c:v>
                </c:pt>
                <c:pt idx="2967">
                  <c:v>3.8343390414680538E-2</c:v>
                </c:pt>
                <c:pt idx="2968">
                  <c:v>3.8360099156252277E-2</c:v>
                </c:pt>
                <c:pt idx="2969">
                  <c:v>3.8376316197266801E-2</c:v>
                </c:pt>
                <c:pt idx="2970">
                  <c:v>3.8390567319235736E-2</c:v>
                </c:pt>
                <c:pt idx="2971">
                  <c:v>3.8404326830498027E-2</c:v>
                </c:pt>
                <c:pt idx="2972">
                  <c:v>3.8418577553292449E-2</c:v>
                </c:pt>
                <c:pt idx="2973">
                  <c:v>3.8433810859984319E-2</c:v>
                </c:pt>
                <c:pt idx="2974">
                  <c:v>3.8450026705666815E-2</c:v>
                </c:pt>
                <c:pt idx="2975">
                  <c:v>3.8466733665590037E-2</c:v>
                </c:pt>
                <c:pt idx="2976">
                  <c:v>3.8482457608192036E-2</c:v>
                </c:pt>
                <c:pt idx="2977">
                  <c:v>3.849867266505199E-2</c:v>
                </c:pt>
                <c:pt idx="2978">
                  <c:v>3.8514396105458967E-2</c:v>
                </c:pt>
                <c:pt idx="2979">
                  <c:v>3.8530119298643466E-2</c:v>
                </c:pt>
                <c:pt idx="2980">
                  <c:v>3.8545842244612841E-2</c:v>
                </c:pt>
                <c:pt idx="2981">
                  <c:v>3.8560582281944741E-2</c:v>
                </c:pt>
                <c:pt idx="2982">
                  <c:v>3.8575322102010978E-2</c:v>
                </c:pt>
                <c:pt idx="2983">
                  <c:v>3.8591535653149982E-2</c:v>
                </c:pt>
                <c:pt idx="2984">
                  <c:v>3.8609222863675956E-2</c:v>
                </c:pt>
                <c:pt idx="2985">
                  <c:v>3.8628874952914775E-2</c:v>
                </c:pt>
                <c:pt idx="2986">
                  <c:v>3.8647052791624406E-2</c:v>
                </c:pt>
                <c:pt idx="2987">
                  <c:v>3.8662773899176689E-2</c:v>
                </c:pt>
                <c:pt idx="2988">
                  <c:v>3.8678003486432994E-2</c:v>
                </c:pt>
                <c:pt idx="2989">
                  <c:v>3.86947066380234E-2</c:v>
                </c:pt>
                <c:pt idx="2990">
                  <c:v>3.8711409510622984E-2</c:v>
                </c:pt>
                <c:pt idx="2991">
                  <c:v>3.8726638357202824E-2</c:v>
                </c:pt>
                <c:pt idx="2992">
                  <c:v>3.8741375729853866E-2</c:v>
                </c:pt>
                <c:pt idx="2993">
                  <c:v>3.8757586588918994E-2</c:v>
                </c:pt>
                <c:pt idx="2994">
                  <c:v>3.8774779637131586E-2</c:v>
                </c:pt>
                <c:pt idx="2995">
                  <c:v>3.879246360690819E-2</c:v>
                </c:pt>
                <c:pt idx="2996">
                  <c:v>3.8808673637823102E-2</c:v>
                </c:pt>
                <c:pt idx="2997">
                  <c:v>3.8825865807723389E-2</c:v>
                </c:pt>
                <c:pt idx="2998">
                  <c:v>3.8845022448877088E-2</c:v>
                </c:pt>
                <c:pt idx="2999">
                  <c:v>3.8861722810980458E-2</c:v>
                </c:pt>
                <c:pt idx="3000">
                  <c:v>3.8875967017088495E-2</c:v>
                </c:pt>
                <c:pt idx="3001">
                  <c:v>3.8888737512136881E-2</c:v>
                </c:pt>
                <c:pt idx="3002">
                  <c:v>3.8902981333450028E-2</c:v>
                </c:pt>
                <c:pt idx="3003">
                  <c:v>3.8918207262913437E-2</c:v>
                </c:pt>
                <c:pt idx="3004">
                  <c:v>3.8934906402859099E-2</c:v>
                </c:pt>
                <c:pt idx="3005">
                  <c:v>3.8951114124954792E-2</c:v>
                </c:pt>
                <c:pt idx="3006">
                  <c:v>3.8967812715397752E-2</c:v>
                </c:pt>
                <c:pt idx="3007">
                  <c:v>3.8987948880072912E-2</c:v>
                </c:pt>
                <c:pt idx="3008">
                  <c:v>3.9007102416540741E-2</c:v>
                </c:pt>
                <c:pt idx="3009">
                  <c:v>3.9023308968555416E-2</c:v>
                </c:pt>
                <c:pt idx="3010">
                  <c:v>3.9037550873199212E-2</c:v>
                </c:pt>
                <c:pt idx="3011">
                  <c:v>3.9048846032658735E-2</c:v>
                </c:pt>
                <c:pt idx="3012">
                  <c:v>3.9061123235195297E-2</c:v>
                </c:pt>
                <c:pt idx="3013">
                  <c:v>3.9076346757010001E-2</c:v>
                </c:pt>
                <c:pt idx="3014">
                  <c:v>3.9091570047072699E-2</c:v>
                </c:pt>
                <c:pt idx="3015">
                  <c:v>3.9104337789078104E-2</c:v>
                </c:pt>
                <c:pt idx="3016">
                  <c:v>3.9117105368070254E-2</c:v>
                </c:pt>
                <c:pt idx="3017">
                  <c:v>3.9131836987428892E-2</c:v>
                </c:pt>
                <c:pt idx="3018">
                  <c:v>3.9146077346522069E-2</c:v>
                </c:pt>
                <c:pt idx="3019">
                  <c:v>3.9159335429594842E-2</c:v>
                </c:pt>
                <c:pt idx="3020">
                  <c:v>3.9171120244762471E-2</c:v>
                </c:pt>
                <c:pt idx="3021">
                  <c:v>3.918241389564394E-2</c:v>
                </c:pt>
                <c:pt idx="3022">
                  <c:v>3.9193707418980296E-2</c:v>
                </c:pt>
                <c:pt idx="3023">
                  <c:v>3.9206964870588799E-2</c:v>
                </c:pt>
                <c:pt idx="3024">
                  <c:v>3.9223659189267152E-2</c:v>
                </c:pt>
                <c:pt idx="3025">
                  <c:v>3.9244772193184431E-2</c:v>
                </c:pt>
                <c:pt idx="3026">
                  <c:v>3.9265393766689784E-2</c:v>
                </c:pt>
                <c:pt idx="3027">
                  <c:v>3.9283069062665536E-2</c:v>
                </c:pt>
                <c:pt idx="3028">
                  <c:v>3.9299762110894969E-2</c:v>
                </c:pt>
                <c:pt idx="3029">
                  <c:v>3.9314491039689703E-2</c:v>
                </c:pt>
                <c:pt idx="3030">
                  <c:v>3.9326764981301887E-2</c:v>
                </c:pt>
                <c:pt idx="3031">
                  <c:v>3.9339038772266056E-2</c:v>
                </c:pt>
                <c:pt idx="3032">
                  <c:v>3.93542580638475E-2</c:v>
                </c:pt>
                <c:pt idx="3033">
                  <c:v>3.9369477123805854E-2</c:v>
                </c:pt>
                <c:pt idx="3034">
                  <c:v>3.9384205025816563E-2</c:v>
                </c:pt>
                <c:pt idx="3035">
                  <c:v>3.9401878221911449E-2</c:v>
                </c:pt>
                <c:pt idx="3036">
                  <c:v>3.9422496555931087E-2</c:v>
                </c:pt>
                <c:pt idx="3037">
                  <c:v>3.9444587156356931E-2</c:v>
                </c:pt>
                <c:pt idx="3038">
                  <c:v>3.9465695496385622E-2</c:v>
                </c:pt>
                <c:pt idx="3039">
                  <c:v>3.9484349007418686E-2</c:v>
                </c:pt>
                <c:pt idx="3040">
                  <c:v>3.9501529565016485E-2</c:v>
                </c:pt>
                <c:pt idx="3041">
                  <c:v>3.9516255522314497E-2</c:v>
                </c:pt>
                <c:pt idx="3042">
                  <c:v>3.9528526987745949E-2</c:v>
                </c:pt>
                <c:pt idx="3043">
                  <c:v>3.9541289152052114E-2</c:v>
                </c:pt>
                <c:pt idx="3044">
                  <c:v>3.9556996207612674E-2</c:v>
                </c:pt>
                <c:pt idx="3045">
                  <c:v>3.957221218242335E-2</c:v>
                </c:pt>
                <c:pt idx="3046">
                  <c:v>3.9587918752285442E-2</c:v>
                </c:pt>
                <c:pt idx="3047">
                  <c:v>3.9603134256590206E-2</c:v>
                </c:pt>
                <c:pt idx="3048">
                  <c:v>3.9617858717748644E-2</c:v>
                </c:pt>
                <c:pt idx="3049">
                  <c:v>3.9631110547421723E-2</c:v>
                </c:pt>
                <c:pt idx="3050">
                  <c:v>3.9643871402615133E-2</c:v>
                </c:pt>
                <c:pt idx="3051">
                  <c:v>3.9657122887579256E-2</c:v>
                </c:pt>
                <c:pt idx="3052">
                  <c:v>3.9670374196943824E-2</c:v>
                </c:pt>
                <c:pt idx="3053">
                  <c:v>3.968362533071329E-2</c:v>
                </c:pt>
                <c:pt idx="3054">
                  <c:v>3.9697367061749728E-2</c:v>
                </c:pt>
                <c:pt idx="3055">
                  <c:v>3.9711108603953306E-2</c:v>
                </c:pt>
                <c:pt idx="3056">
                  <c:v>3.9725831475345391E-2</c:v>
                </c:pt>
                <c:pt idx="3057">
                  <c:v>3.9743007884676322E-2</c:v>
                </c:pt>
                <c:pt idx="3058">
                  <c:v>3.9760674740771364E-2</c:v>
                </c:pt>
                <c:pt idx="3059">
                  <c:v>3.9777850551635636E-2</c:v>
                </c:pt>
                <c:pt idx="3060">
                  <c:v>3.9793063166328718E-2</c:v>
                </c:pt>
                <c:pt idx="3061">
                  <c:v>3.980729411250284E-2</c:v>
                </c:pt>
                <c:pt idx="3062">
                  <c:v>3.9822506279292173E-2</c:v>
                </c:pt>
                <c:pt idx="3063">
                  <c:v>3.9838208918415635E-2</c:v>
                </c:pt>
                <c:pt idx="3064">
                  <c:v>3.9854402006764052E-2</c:v>
                </c:pt>
                <c:pt idx="3065">
                  <c:v>3.986912276863247E-2</c:v>
                </c:pt>
                <c:pt idx="3066">
                  <c:v>3.988286195086687E-2</c:v>
                </c:pt>
                <c:pt idx="3067">
                  <c:v>3.9895128918352382E-2</c:v>
                </c:pt>
                <c:pt idx="3068">
                  <c:v>3.9908377074221651E-2</c:v>
                </c:pt>
                <c:pt idx="3069">
                  <c:v>3.9921134391770051E-2</c:v>
                </c:pt>
                <c:pt idx="3070">
                  <c:v>3.9932419575477052E-2</c:v>
                </c:pt>
                <c:pt idx="3071">
                  <c:v>3.9943213979854175E-2</c:v>
                </c:pt>
                <c:pt idx="3072">
                  <c:v>3.9954989560831843E-2</c:v>
                </c:pt>
                <c:pt idx="3073">
                  <c:v>3.9967746283747649E-2</c:v>
                </c:pt>
                <c:pt idx="3074">
                  <c:v>3.9981484111051728E-2</c:v>
                </c:pt>
                <c:pt idx="3075">
                  <c:v>3.9994240495990568E-2</c:v>
                </c:pt>
                <c:pt idx="3076">
                  <c:v>4.0005034233071834E-2</c:v>
                </c:pt>
                <c:pt idx="3077">
                  <c:v>4.0016318469998764E-2</c:v>
                </c:pt>
                <c:pt idx="3078">
                  <c:v>4.003103684854406E-2</c:v>
                </c:pt>
                <c:pt idx="3079">
                  <c:v>4.0048208016387359E-2</c:v>
                </c:pt>
                <c:pt idx="3080">
                  <c:v>4.0065869481425966E-2</c:v>
                </c:pt>
                <c:pt idx="3081">
                  <c:v>4.0081568299599607E-2</c:v>
                </c:pt>
                <c:pt idx="3082">
                  <c:v>4.0094813985737499E-2</c:v>
                </c:pt>
                <c:pt idx="3083">
                  <c:v>4.0107078353505694E-2</c:v>
                </c:pt>
                <c:pt idx="3084">
                  <c:v>4.0122285960645529E-2</c:v>
                </c:pt>
                <c:pt idx="3085">
                  <c:v>4.0137493336517421E-2</c:v>
                </c:pt>
                <c:pt idx="3086">
                  <c:v>4.0150247731510352E-2</c:v>
                </c:pt>
                <c:pt idx="3087">
                  <c:v>4.0163983051887099E-2</c:v>
                </c:pt>
                <c:pt idx="3088">
                  <c:v>4.0176737109026445E-2</c:v>
                </c:pt>
                <c:pt idx="3089">
                  <c:v>4.0188509940470823E-2</c:v>
                </c:pt>
                <c:pt idx="3090">
                  <c:v>4.020175421017836E-2</c:v>
                </c:pt>
                <c:pt idx="3091">
                  <c:v>4.0215488823119927E-2</c:v>
                </c:pt>
                <c:pt idx="3092">
                  <c:v>4.0227751710986165E-2</c:v>
                </c:pt>
                <c:pt idx="3093">
                  <c:v>4.0237071405192323E-2</c:v>
                </c:pt>
                <c:pt idx="3094">
                  <c:v>4.0245900509057797E-2</c:v>
                </c:pt>
                <c:pt idx="3095">
                  <c:v>4.0258653521466709E-2</c:v>
                </c:pt>
                <c:pt idx="3096">
                  <c:v>4.0272387352946137E-2</c:v>
                </c:pt>
                <c:pt idx="3097">
                  <c:v>4.0286611479566532E-2</c:v>
                </c:pt>
                <c:pt idx="3098">
                  <c:v>4.0300835403864067E-2</c:v>
                </c:pt>
                <c:pt idx="3099">
                  <c:v>4.0313587715711335E-2</c:v>
                </c:pt>
                <c:pt idx="3100">
                  <c:v>4.032584940066785E-2</c:v>
                </c:pt>
                <c:pt idx="3101">
                  <c:v>4.0338601393534887E-2</c:v>
                </c:pt>
                <c:pt idx="3102">
                  <c:v>4.0350862771787545E-2</c:v>
                </c:pt>
                <c:pt idx="3103">
                  <c:v>4.0359690871039022E-2</c:v>
                </c:pt>
                <c:pt idx="3104">
                  <c:v>4.0368028448771701E-2</c:v>
                </c:pt>
                <c:pt idx="3105">
                  <c:v>4.0377346835739306E-2</c:v>
                </c:pt>
                <c:pt idx="3106">
                  <c:v>4.0386665135875417E-2</c:v>
                </c:pt>
                <c:pt idx="3107">
                  <c:v>4.0397454638082114E-2</c:v>
                </c:pt>
                <c:pt idx="3108">
                  <c:v>4.0411676985853816E-2</c:v>
                </c:pt>
                <c:pt idx="3109">
                  <c:v>4.0428841618961327E-2</c:v>
                </c:pt>
                <c:pt idx="3110">
                  <c:v>4.0445025146043784E-2</c:v>
                </c:pt>
                <c:pt idx="3111">
                  <c:v>4.0459246817271782E-2</c:v>
                </c:pt>
                <c:pt idx="3112">
                  <c:v>4.0472487501775983E-2</c:v>
                </c:pt>
                <c:pt idx="3113">
                  <c:v>4.0484256851936518E-2</c:v>
                </c:pt>
                <c:pt idx="3114">
                  <c:v>4.049553568252779E-2</c:v>
                </c:pt>
                <c:pt idx="3115">
                  <c:v>4.0509266261114847E-2</c:v>
                </c:pt>
                <c:pt idx="3116">
                  <c:v>4.0526919585138238E-2</c:v>
                </c:pt>
                <c:pt idx="3117">
                  <c:v>4.0543101525063865E-2</c:v>
                </c:pt>
                <c:pt idx="3118">
                  <c:v>4.0552908633942987E-2</c:v>
                </c:pt>
                <c:pt idx="3119">
                  <c:v>4.0559773552932117E-2</c:v>
                </c:pt>
                <c:pt idx="3120">
                  <c:v>4.0567128770981176E-2</c:v>
                </c:pt>
                <c:pt idx="3121">
                  <c:v>4.0577916326261385E-2</c:v>
                </c:pt>
                <c:pt idx="3122">
                  <c:v>4.0590174770552268E-2</c:v>
                </c:pt>
                <c:pt idx="3123">
                  <c:v>4.0604394377674546E-2</c:v>
                </c:pt>
                <c:pt idx="3124">
                  <c:v>4.0618123461660376E-2</c:v>
                </c:pt>
                <c:pt idx="3125">
                  <c:v>4.0629400782502462E-2</c:v>
                </c:pt>
                <c:pt idx="3126">
                  <c:v>4.0638226423146191E-2</c:v>
                </c:pt>
                <c:pt idx="3127">
                  <c:v>4.0647051985898304E-2</c:v>
                </c:pt>
                <c:pt idx="3128">
                  <c:v>4.0656858075381865E-2</c:v>
                </c:pt>
                <c:pt idx="3129">
                  <c:v>4.0667644662750857E-2</c:v>
                </c:pt>
                <c:pt idx="3130">
                  <c:v>4.0678921425143504E-2</c:v>
                </c:pt>
                <c:pt idx="3131">
                  <c:v>4.0691178631338955E-2</c:v>
                </c:pt>
                <c:pt idx="3132">
                  <c:v>4.0706377358372486E-2</c:v>
                </c:pt>
                <c:pt idx="3133">
                  <c:v>4.0722066124627809E-2</c:v>
                </c:pt>
                <c:pt idx="3134">
                  <c:v>4.0735793593194639E-2</c:v>
                </c:pt>
                <c:pt idx="3135">
                  <c:v>4.0747559844839493E-2</c:v>
                </c:pt>
                <c:pt idx="3136">
                  <c:v>4.076079671245756E-2</c:v>
                </c:pt>
                <c:pt idx="3137">
                  <c:v>4.0776484624970341E-2</c:v>
                </c:pt>
                <c:pt idx="3138">
                  <c:v>4.0793642997484357E-2</c:v>
                </c:pt>
                <c:pt idx="3139">
                  <c:v>4.0806389026483723E-2</c:v>
                </c:pt>
                <c:pt idx="3140">
                  <c:v>4.0816193553626229E-2</c:v>
                </c:pt>
                <c:pt idx="3141">
                  <c:v>4.0826978422455223E-2</c:v>
                </c:pt>
                <c:pt idx="3142">
                  <c:v>4.0840704450927308E-2</c:v>
                </c:pt>
                <c:pt idx="3143">
                  <c:v>4.0851489055414254E-2</c:v>
                </c:pt>
                <c:pt idx="3144">
                  <c:v>4.0857371517930667E-2</c:v>
                </c:pt>
                <c:pt idx="3145">
                  <c:v>4.0860802938418692E-2</c:v>
                </c:pt>
                <c:pt idx="3146">
                  <c:v>4.0867175545229062E-2</c:v>
                </c:pt>
                <c:pt idx="3147">
                  <c:v>4.0877959864241024E-2</c:v>
                </c:pt>
                <c:pt idx="3148">
                  <c:v>4.0889724443250702E-2</c:v>
                </c:pt>
                <c:pt idx="3149">
                  <c:v>4.0901979065878238E-2</c:v>
                </c:pt>
                <c:pt idx="3150">
                  <c:v>4.0913253186061961E-2</c:v>
                </c:pt>
                <c:pt idx="3151">
                  <c:v>4.0923056665512943E-2</c:v>
                </c:pt>
                <c:pt idx="3152">
                  <c:v>4.0932860048856816E-2</c:v>
                </c:pt>
                <c:pt idx="3153">
                  <c:v>4.0944623982010403E-2</c:v>
                </c:pt>
                <c:pt idx="3154">
                  <c:v>4.0957858241390643E-2</c:v>
                </c:pt>
                <c:pt idx="3155">
                  <c:v>4.0970112029097956E-2</c:v>
                </c:pt>
                <c:pt idx="3156">
                  <c:v>4.098236566665165E-2</c:v>
                </c:pt>
                <c:pt idx="3157">
                  <c:v>4.0996579698106585E-2</c:v>
                </c:pt>
                <c:pt idx="3158">
                  <c:v>4.1010793527525687E-2</c:v>
                </c:pt>
                <c:pt idx="3159">
                  <c:v>4.1025987397632663E-2</c:v>
                </c:pt>
                <c:pt idx="3160">
                  <c:v>4.1042651376824495E-2</c:v>
                </c:pt>
                <c:pt idx="3161">
                  <c:v>4.1056864551408334E-2</c:v>
                </c:pt>
                <c:pt idx="3162">
                  <c:v>4.1066666623076335E-2</c:v>
                </c:pt>
                <c:pt idx="3163">
                  <c:v>4.1074508211233145E-2</c:v>
                </c:pt>
                <c:pt idx="3164">
                  <c:v>4.1080389361998086E-2</c:v>
                </c:pt>
                <c:pt idx="3165">
                  <c:v>4.1086270478175077E-2</c:v>
                </c:pt>
                <c:pt idx="3166">
                  <c:v>4.1093131736667197E-2</c:v>
                </c:pt>
                <c:pt idx="3167">
                  <c:v>4.1100973117299107E-2</c:v>
                </c:pt>
                <c:pt idx="3168">
                  <c:v>4.1110284676938821E-2</c:v>
                </c:pt>
                <c:pt idx="3169">
                  <c:v>4.1118125923069682E-2</c:v>
                </c:pt>
                <c:pt idx="3170">
                  <c:v>4.1124986962997566E-2</c:v>
                </c:pt>
                <c:pt idx="3171">
                  <c:v>4.1134298299034679E-2</c:v>
                </c:pt>
                <c:pt idx="3172">
                  <c:v>4.1144589674837168E-2</c:v>
                </c:pt>
                <c:pt idx="3173">
                  <c:v>4.1157331231473394E-2</c:v>
                </c:pt>
                <c:pt idx="3174">
                  <c:v>4.1170072625764262E-2</c:v>
                </c:pt>
                <c:pt idx="3175">
                  <c:v>4.1181343723851113E-2</c:v>
                </c:pt>
                <c:pt idx="3176">
                  <c:v>4.1192124655323979E-2</c:v>
                </c:pt>
                <c:pt idx="3177">
                  <c:v>4.1200945330987594E-2</c:v>
                </c:pt>
                <c:pt idx="3178">
                  <c:v>4.1208295834607382E-2</c:v>
                </c:pt>
                <c:pt idx="3179">
                  <c:v>4.1214666227373929E-2</c:v>
                </c:pt>
                <c:pt idx="3180">
                  <c:v>4.1222016630139406E-2</c:v>
                </c:pt>
                <c:pt idx="3181">
                  <c:v>4.1233777162185875E-2</c:v>
                </c:pt>
                <c:pt idx="3182">
                  <c:v>4.1246517582492676E-2</c:v>
                </c:pt>
                <c:pt idx="3183">
                  <c:v>4.1257787818998574E-2</c:v>
                </c:pt>
                <c:pt idx="3184">
                  <c:v>4.1267097918570375E-2</c:v>
                </c:pt>
                <c:pt idx="3185">
                  <c:v>4.1274937935191193E-2</c:v>
                </c:pt>
                <c:pt idx="3186">
                  <c:v>4.1281797899313494E-2</c:v>
                </c:pt>
                <c:pt idx="3187">
                  <c:v>4.128767783110647E-2</c:v>
                </c:pt>
                <c:pt idx="3188">
                  <c:v>4.1292087757262154E-2</c:v>
                </c:pt>
                <c:pt idx="3189">
                  <c:v>4.1296007675296544E-2</c:v>
                </c:pt>
                <c:pt idx="3190">
                  <c:v>4.130188752353782E-2</c:v>
                </c:pt>
                <c:pt idx="3191">
                  <c:v>4.1311687193779034E-2</c:v>
                </c:pt>
                <c:pt idx="3192">
                  <c:v>4.1325896545051317E-2</c:v>
                </c:pt>
                <c:pt idx="3193">
                  <c:v>4.1340595661487671E-2</c:v>
                </c:pt>
                <c:pt idx="3194">
                  <c:v>4.1353824681548114E-2</c:v>
                </c:pt>
                <c:pt idx="3195">
                  <c:v>4.1366563572500438E-2</c:v>
                </c:pt>
                <c:pt idx="3196">
                  <c:v>4.1378322404731029E-2</c:v>
                </c:pt>
                <c:pt idx="3197">
                  <c:v>4.138959115587186E-2</c:v>
                </c:pt>
                <c:pt idx="3198">
                  <c:v>4.1397430212206342E-2</c:v>
                </c:pt>
                <c:pt idx="3199">
                  <c:v>4.140428933609043E-2</c:v>
                </c:pt>
                <c:pt idx="3200">
                  <c:v>4.1413598071824508E-2</c:v>
                </c:pt>
                <c:pt idx="3201">
                  <c:v>4.1424866425461802E-2</c:v>
                </c:pt>
                <c:pt idx="3202">
                  <c:v>4.1436134652124833E-2</c:v>
                </c:pt>
                <c:pt idx="3203">
                  <c:v>4.1446912837078513E-2</c:v>
                </c:pt>
                <c:pt idx="3204">
                  <c:v>4.1455241354977204E-2</c:v>
                </c:pt>
                <c:pt idx="3205">
                  <c:v>4.1460630359008398E-2</c:v>
                </c:pt>
                <c:pt idx="3206">
                  <c:v>4.1465039522524019E-2</c:v>
                </c:pt>
                <c:pt idx="3207">
                  <c:v>4.1468958762661615E-2</c:v>
                </c:pt>
                <c:pt idx="3208">
                  <c:v>4.1471898182684555E-2</c:v>
                </c:pt>
                <c:pt idx="3209">
                  <c:v>4.1473857791233283E-2</c:v>
                </c:pt>
                <c:pt idx="3210">
                  <c:v>4.1476307296518862E-2</c:v>
                </c:pt>
                <c:pt idx="3211">
                  <c:v>4.1482675982181631E-2</c:v>
                </c:pt>
                <c:pt idx="3212">
                  <c:v>4.1493453665518591E-2</c:v>
                </c:pt>
                <c:pt idx="3213">
                  <c:v>4.1505700891950548E-2</c:v>
                </c:pt>
                <c:pt idx="3214">
                  <c:v>4.1519417607483143E-2</c:v>
                </c:pt>
                <c:pt idx="3215">
                  <c:v>4.1532644262131817E-2</c:v>
                </c:pt>
                <c:pt idx="3216">
                  <c:v>4.1540972066048315E-2</c:v>
                </c:pt>
                <c:pt idx="3217">
                  <c:v>4.1548320070734349E-2</c:v>
                </c:pt>
                <c:pt idx="3218">
                  <c:v>4.1558117326327221E-2</c:v>
                </c:pt>
                <c:pt idx="3219">
                  <c:v>4.1568894196616413E-2</c:v>
                </c:pt>
                <c:pt idx="3220">
                  <c:v>4.1575262292651127E-2</c:v>
                </c:pt>
                <c:pt idx="3221">
                  <c:v>4.1581630348133711E-2</c:v>
                </c:pt>
                <c:pt idx="3222">
                  <c:v>4.1588978054069775E-2</c:v>
                </c:pt>
                <c:pt idx="3223">
                  <c:v>4.1595835864233925E-2</c:v>
                </c:pt>
                <c:pt idx="3224">
                  <c:v>4.1603183465793045E-2</c:v>
                </c:pt>
                <c:pt idx="3225">
                  <c:v>4.1609061508169745E-2</c:v>
                </c:pt>
                <c:pt idx="3226">
                  <c:v>4.1613470017278102E-2</c:v>
                </c:pt>
                <c:pt idx="3227">
                  <c:v>4.1621307318816976E-2</c:v>
                </c:pt>
                <c:pt idx="3228">
                  <c:v>4.1631593683872682E-2</c:v>
                </c:pt>
                <c:pt idx="3229">
                  <c:v>4.1642859581339876E-2</c:v>
                </c:pt>
                <c:pt idx="3230">
                  <c:v>4.1652655910753407E-2</c:v>
                </c:pt>
                <c:pt idx="3231">
                  <c:v>4.1660003094834856E-2</c:v>
                </c:pt>
                <c:pt idx="3232">
                  <c:v>4.1665390995520302E-2</c:v>
                </c:pt>
                <c:pt idx="3233">
                  <c:v>4.1672248281680743E-2</c:v>
                </c:pt>
                <c:pt idx="3234">
                  <c:v>4.1681064723364823E-2</c:v>
                </c:pt>
                <c:pt idx="3235">
                  <c:v>4.1689391291361795E-2</c:v>
                </c:pt>
                <c:pt idx="3236">
                  <c:v>4.1697227997907586E-2</c:v>
                </c:pt>
                <c:pt idx="3237">
                  <c:v>4.1707023794727162E-2</c:v>
                </c:pt>
                <c:pt idx="3238">
                  <c:v>4.1721717310038396E-2</c:v>
                </c:pt>
                <c:pt idx="3239">
                  <c:v>4.173739015507149E-2</c:v>
                </c:pt>
                <c:pt idx="3240">
                  <c:v>4.1750613927005527E-2</c:v>
                </c:pt>
                <c:pt idx="3241">
                  <c:v>4.1759429677813764E-2</c:v>
                </c:pt>
                <c:pt idx="3242">
                  <c:v>4.1765796560619788E-2</c:v>
                </c:pt>
                <c:pt idx="3243">
                  <c:v>4.1770694135194006E-2</c:v>
                </c:pt>
                <c:pt idx="3244">
                  <c:v>4.1773142913486105E-2</c:v>
                </c:pt>
                <c:pt idx="3245">
                  <c:v>4.1776081439521738E-2</c:v>
                </c:pt>
                <c:pt idx="3246">
                  <c:v>4.178146871482627E-2</c:v>
                </c:pt>
                <c:pt idx="3247">
                  <c:v>4.1787835457314293E-2</c:v>
                </c:pt>
                <c:pt idx="3248">
                  <c:v>4.1794691903892484E-2</c:v>
                </c:pt>
                <c:pt idx="3249">
                  <c:v>4.1802038044487184E-2</c:v>
                </c:pt>
                <c:pt idx="3250">
                  <c:v>4.1809384131116824E-2</c:v>
                </c:pt>
                <c:pt idx="3251">
                  <c:v>4.1816240429949476E-2</c:v>
                </c:pt>
                <c:pt idx="3252">
                  <c:v>4.1820648025804395E-2</c:v>
                </c:pt>
                <c:pt idx="3253">
                  <c:v>4.1824565872477376E-2</c:v>
                </c:pt>
                <c:pt idx="3254">
                  <c:v>4.1827993975725106E-2</c:v>
                </c:pt>
                <c:pt idx="3255">
                  <c:v>4.1832401519775408E-2</c:v>
                </c:pt>
                <c:pt idx="3256">
                  <c:v>4.1839747383356468E-2</c:v>
                </c:pt>
                <c:pt idx="3257">
                  <c:v>4.1850521218998724E-2</c:v>
                </c:pt>
                <c:pt idx="3258">
                  <c:v>4.1861784650334709E-2</c:v>
                </c:pt>
                <c:pt idx="3259">
                  <c:v>4.1870109713697E-2</c:v>
                </c:pt>
                <c:pt idx="3260">
                  <c:v>4.1878434707753126E-2</c:v>
                </c:pt>
                <c:pt idx="3261">
                  <c:v>4.1886759632504475E-2</c:v>
                </c:pt>
                <c:pt idx="3262">
                  <c:v>4.1896063878154234E-2</c:v>
                </c:pt>
                <c:pt idx="3263">
                  <c:v>4.1905857727421086E-2</c:v>
                </c:pt>
                <c:pt idx="3264">
                  <c:v>4.1915651480769457E-2</c:v>
                </c:pt>
                <c:pt idx="3265">
                  <c:v>4.1925934818555013E-2</c:v>
                </c:pt>
                <c:pt idx="3266">
                  <c:v>4.1937687075110738E-2</c:v>
                </c:pt>
                <c:pt idx="3267">
                  <c:v>4.1949928862156975E-2</c:v>
                </c:pt>
                <c:pt idx="3268">
                  <c:v>4.1958742856037373E-2</c:v>
                </c:pt>
                <c:pt idx="3269">
                  <c:v>4.1964129147387362E-2</c:v>
                </c:pt>
                <c:pt idx="3270">
                  <c:v>4.19695154097251E-2</c:v>
                </c:pt>
                <c:pt idx="3271">
                  <c:v>4.1975880955084685E-2</c:v>
                </c:pt>
                <c:pt idx="3272">
                  <c:v>4.198175680714461E-2</c:v>
                </c:pt>
                <c:pt idx="3273">
                  <c:v>4.1988611924244627E-2</c:v>
                </c:pt>
                <c:pt idx="3274">
                  <c:v>4.1995956640419177E-2</c:v>
                </c:pt>
                <c:pt idx="3275">
                  <c:v>4.2003301302649183E-2</c:v>
                </c:pt>
                <c:pt idx="3276">
                  <c:v>4.201162518796471E-2</c:v>
                </c:pt>
                <c:pt idx="3277">
                  <c:v>4.2020928271912589E-2</c:v>
                </c:pt>
                <c:pt idx="3278">
                  <c:v>4.2028272750737304E-2</c:v>
                </c:pt>
                <c:pt idx="3279">
                  <c:v>4.2034637922086608E-2</c:v>
                </c:pt>
                <c:pt idx="3280">
                  <c:v>4.2041003052920571E-2</c:v>
                </c:pt>
                <c:pt idx="3281">
                  <c:v>4.2048347384308717E-2</c:v>
                </c:pt>
                <c:pt idx="3282">
                  <c:v>4.2056181278336796E-2</c:v>
                </c:pt>
                <c:pt idx="3283">
                  <c:v>4.2066463171115724E-2</c:v>
                </c:pt>
                <c:pt idx="3284">
                  <c:v>4.2077234564449492E-2</c:v>
                </c:pt>
                <c:pt idx="3285">
                  <c:v>4.2086047436334338E-2</c:v>
                </c:pt>
                <c:pt idx="3286">
                  <c:v>4.2094860230553303E-2</c:v>
                </c:pt>
                <c:pt idx="3287">
                  <c:v>4.2104652133041522E-2</c:v>
                </c:pt>
                <c:pt idx="3288">
                  <c:v>4.2112485585998435E-2</c:v>
                </c:pt>
                <c:pt idx="3289">
                  <c:v>4.2118850221342784E-2</c:v>
                </c:pt>
                <c:pt idx="3290">
                  <c:v>4.2125214816178834E-2</c:v>
                </c:pt>
                <c:pt idx="3291">
                  <c:v>4.2133048108060955E-2</c:v>
                </c:pt>
                <c:pt idx="3292">
                  <c:v>4.2142839636626434E-2</c:v>
                </c:pt>
                <c:pt idx="3293">
                  <c:v>4.2152631069318595E-2</c:v>
                </c:pt>
                <c:pt idx="3294">
                  <c:v>4.2164380661999477E-2</c:v>
                </c:pt>
                <c:pt idx="3295">
                  <c:v>4.2176619674242792E-2</c:v>
                </c:pt>
                <c:pt idx="3296">
                  <c:v>4.2186410776187386E-2</c:v>
                </c:pt>
                <c:pt idx="3297">
                  <c:v>4.2195712234239881E-2</c:v>
                </c:pt>
                <c:pt idx="3298">
                  <c:v>4.2207950863024223E-2</c:v>
                </c:pt>
                <c:pt idx="3299">
                  <c:v>4.222067887807085E-2</c:v>
                </c:pt>
                <c:pt idx="3300">
                  <c:v>4.2229490485895506E-2</c:v>
                </c:pt>
                <c:pt idx="3301">
                  <c:v>4.2238302016076673E-2</c:v>
                </c:pt>
                <c:pt idx="3302">
                  <c:v>4.2248582036489776E-2</c:v>
                </c:pt>
                <c:pt idx="3303">
                  <c:v>4.2257882916279625E-2</c:v>
                </c:pt>
                <c:pt idx="3304">
                  <c:v>4.2265715169006873E-2</c:v>
                </c:pt>
                <c:pt idx="3305">
                  <c:v>4.2274526380000295E-2</c:v>
                </c:pt>
                <c:pt idx="3306">
                  <c:v>4.2282848007984895E-2</c:v>
                </c:pt>
                <c:pt idx="3307">
                  <c:v>4.2292638069897449E-2</c:v>
                </c:pt>
                <c:pt idx="3308">
                  <c:v>4.2303896522609012E-2</c:v>
                </c:pt>
                <c:pt idx="3309">
                  <c:v>4.2315154848569514E-2</c:v>
                </c:pt>
                <c:pt idx="3310">
                  <c:v>4.2324455109197322E-2</c:v>
                </c:pt>
                <c:pt idx="3311">
                  <c:v>4.233326580263809E-2</c:v>
                </c:pt>
                <c:pt idx="3312">
                  <c:v>4.2342076418451315E-2</c:v>
                </c:pt>
                <c:pt idx="3313">
                  <c:v>4.2348439592705893E-2</c:v>
                </c:pt>
                <c:pt idx="3314">
                  <c:v>4.2355292196622034E-2</c:v>
                </c:pt>
                <c:pt idx="3315">
                  <c:v>4.2364592083971107E-2</c:v>
                </c:pt>
                <c:pt idx="3316">
                  <c:v>4.2374870806208657E-2</c:v>
                </c:pt>
                <c:pt idx="3317">
                  <c:v>4.2386128333150322E-2</c:v>
                </c:pt>
                <c:pt idx="3318">
                  <c:v>4.2398364631738697E-2</c:v>
                </c:pt>
                <c:pt idx="3319">
                  <c:v>4.2412069108404171E-2</c:v>
                </c:pt>
                <c:pt idx="3320">
                  <c:v>4.2422836779743532E-2</c:v>
                </c:pt>
                <c:pt idx="3321">
                  <c:v>4.2429688873865952E-2</c:v>
                </c:pt>
                <c:pt idx="3322">
                  <c:v>4.2436540921037345E-2</c:v>
                </c:pt>
                <c:pt idx="3323">
                  <c:v>4.2444861200911996E-2</c:v>
                </c:pt>
                <c:pt idx="3324">
                  <c:v>4.2454160255320582E-2</c:v>
                </c:pt>
                <c:pt idx="3325">
                  <c:v>4.2461990970911016E-2</c:v>
                </c:pt>
                <c:pt idx="3326">
                  <c:v>4.2470800452654202E-2</c:v>
                </c:pt>
                <c:pt idx="3327">
                  <c:v>4.248009926585649E-2</c:v>
                </c:pt>
                <c:pt idx="3328">
                  <c:v>4.2492334414649537E-2</c:v>
                </c:pt>
                <c:pt idx="3329">
                  <c:v>4.2506526999709124E-2</c:v>
                </c:pt>
                <c:pt idx="3330">
                  <c:v>4.2521698160995859E-2</c:v>
                </c:pt>
                <c:pt idx="3331">
                  <c:v>4.2536379710839303E-2</c:v>
                </c:pt>
                <c:pt idx="3332">
                  <c:v>4.2547635419747272E-2</c:v>
                </c:pt>
                <c:pt idx="3333">
                  <c:v>4.2554486658793737E-2</c:v>
                </c:pt>
                <c:pt idx="3334">
                  <c:v>4.2560359112045483E-2</c:v>
                </c:pt>
                <c:pt idx="3335">
                  <c:v>4.2565742163898058E-2</c:v>
                </c:pt>
                <c:pt idx="3336">
                  <c:v>4.2572593278892686E-2</c:v>
                </c:pt>
                <c:pt idx="3337">
                  <c:v>4.2583359221908562E-2</c:v>
                </c:pt>
                <c:pt idx="3338">
                  <c:v>4.2593146342254015E-2</c:v>
                </c:pt>
                <c:pt idx="3339">
                  <c:v>4.2602444017859689E-2</c:v>
                </c:pt>
                <c:pt idx="3340">
                  <c:v>4.2611252262376671E-2</c:v>
                </c:pt>
                <c:pt idx="3341">
                  <c:v>4.2619571088737006E-2</c:v>
                </c:pt>
                <c:pt idx="3342">
                  <c:v>4.2628379182396516E-2</c:v>
                </c:pt>
                <c:pt idx="3343">
                  <c:v>4.2640612517108233E-2</c:v>
                </c:pt>
                <c:pt idx="3344">
                  <c:v>4.265529232122129E-2</c:v>
                </c:pt>
                <c:pt idx="3345">
                  <c:v>4.267192917204201E-2</c:v>
                </c:pt>
                <c:pt idx="3346">
                  <c:v>4.2687097824212102E-2</c:v>
                </c:pt>
                <c:pt idx="3347">
                  <c:v>4.2699819742168556E-2</c:v>
                </c:pt>
                <c:pt idx="3348">
                  <c:v>4.2710095019289344E-2</c:v>
                </c:pt>
                <c:pt idx="3349">
                  <c:v>4.2719880899340805E-2</c:v>
                </c:pt>
                <c:pt idx="3350">
                  <c:v>4.2730645256792023E-2</c:v>
                </c:pt>
                <c:pt idx="3351">
                  <c:v>4.2742877340520312E-2</c:v>
                </c:pt>
                <c:pt idx="3352">
                  <c:v>4.2756087822891586E-2</c:v>
                </c:pt>
                <c:pt idx="3353">
                  <c:v>4.2765873252875598E-2</c:v>
                </c:pt>
                <c:pt idx="3354">
                  <c:v>4.2776147851303944E-2</c:v>
                </c:pt>
                <c:pt idx="3355">
                  <c:v>4.2790825665934167E-2</c:v>
                </c:pt>
                <c:pt idx="3356">
                  <c:v>4.2805014015293706E-2</c:v>
                </c:pt>
                <c:pt idx="3357">
                  <c:v>4.2815777456385429E-2</c:v>
                </c:pt>
                <c:pt idx="3358">
                  <c:v>4.2823605340777324E-2</c:v>
                </c:pt>
                <c:pt idx="3359">
                  <c:v>4.2831433163893984E-2</c:v>
                </c:pt>
                <c:pt idx="3360">
                  <c:v>4.2839750158817087E-2</c:v>
                </c:pt>
                <c:pt idx="3361">
                  <c:v>4.2851002453612633E-2</c:v>
                </c:pt>
                <c:pt idx="3362">
                  <c:v>4.286372228657203E-2</c:v>
                </c:pt>
                <c:pt idx="3363">
                  <c:v>4.287595274260908E-2</c:v>
                </c:pt>
                <c:pt idx="3364">
                  <c:v>4.2884758578334466E-2</c:v>
                </c:pt>
                <c:pt idx="3365">
                  <c:v>4.2891607508067024E-2</c:v>
                </c:pt>
                <c:pt idx="3366">
                  <c:v>4.2901391612029084E-2</c:v>
                </c:pt>
                <c:pt idx="3367">
                  <c:v>4.2914110804067034E-2</c:v>
                </c:pt>
                <c:pt idx="3368">
                  <c:v>4.2927808214571699E-2</c:v>
                </c:pt>
                <c:pt idx="3369">
                  <c:v>4.2939548702819665E-2</c:v>
                </c:pt>
                <c:pt idx="3370">
                  <c:v>4.2950799874714805E-2</c:v>
                </c:pt>
                <c:pt idx="3371">
                  <c:v>4.2963029265806411E-2</c:v>
                </c:pt>
                <c:pt idx="3372">
                  <c:v>4.2977704337702316E-2</c:v>
                </c:pt>
                <c:pt idx="3373">
                  <c:v>4.2994335825511508E-2</c:v>
                </c:pt>
                <c:pt idx="3374">
                  <c:v>4.3010477887396141E-2</c:v>
                </c:pt>
                <c:pt idx="3375">
                  <c:v>4.3026130547052274E-2</c:v>
                </c:pt>
                <c:pt idx="3376">
                  <c:v>4.3039337288066595E-2</c:v>
                </c:pt>
                <c:pt idx="3377">
                  <c:v>4.3052054725679169E-2</c:v>
                </c:pt>
                <c:pt idx="3378">
                  <c:v>4.3064282878555633E-2</c:v>
                </c:pt>
                <c:pt idx="3379">
                  <c:v>4.3076510881906435E-2</c:v>
                </c:pt>
                <c:pt idx="3380">
                  <c:v>4.3088249624452277E-2</c:v>
                </c:pt>
                <c:pt idx="3381">
                  <c:v>4.3099988229201983E-2</c:v>
                </c:pt>
                <c:pt idx="3382">
                  <c:v>4.3114661291367623E-2</c:v>
                </c:pt>
                <c:pt idx="3383">
                  <c:v>4.3130312320374092E-2</c:v>
                </c:pt>
                <c:pt idx="3384">
                  <c:v>4.3145963104429787E-2</c:v>
                </c:pt>
                <c:pt idx="3385">
                  <c:v>4.3162591794104012E-2</c:v>
                </c:pt>
                <c:pt idx="3386">
                  <c:v>4.3180198340609696E-2</c:v>
                </c:pt>
                <c:pt idx="3387">
                  <c:v>4.3197315519190628E-2</c:v>
                </c:pt>
                <c:pt idx="3388">
                  <c:v>4.3213943354970474E-2</c:v>
                </c:pt>
                <c:pt idx="3389">
                  <c:v>4.3230081872354602E-2</c:v>
                </c:pt>
                <c:pt idx="3390">
                  <c:v>4.3242796884431639E-2</c:v>
                </c:pt>
                <c:pt idx="3391">
                  <c:v>4.3253066583854742E-2</c:v>
                </c:pt>
                <c:pt idx="3392">
                  <c:v>4.3265292278989509E-2</c:v>
                </c:pt>
                <c:pt idx="3393">
                  <c:v>4.3278984880094878E-2</c:v>
                </c:pt>
                <c:pt idx="3394">
                  <c:v>4.3290721246105446E-2</c:v>
                </c:pt>
                <c:pt idx="3395">
                  <c:v>4.3303435487180304E-2</c:v>
                </c:pt>
                <c:pt idx="3396">
                  <c:v>4.3319572560370369E-2</c:v>
                </c:pt>
                <c:pt idx="3397">
                  <c:v>4.3336198363421403E-2</c:v>
                </c:pt>
                <c:pt idx="3398">
                  <c:v>4.3349889993679225E-2</c:v>
                </c:pt>
                <c:pt idx="3399">
                  <c:v>4.3362603482495508E-2</c:v>
                </c:pt>
                <c:pt idx="3400">
                  <c:v>4.337531680968091E-2</c:v>
                </c:pt>
                <c:pt idx="3401">
                  <c:v>4.3391941685972525E-2</c:v>
                </c:pt>
                <c:pt idx="3402">
                  <c:v>4.3409055240519495E-2</c:v>
                </c:pt>
                <c:pt idx="3403">
                  <c:v>4.3425190609419649E-2</c:v>
                </c:pt>
                <c:pt idx="3404">
                  <c:v>4.3440836779115359E-2</c:v>
                </c:pt>
                <c:pt idx="3405">
                  <c:v>4.3456482704012304E-2</c:v>
                </c:pt>
                <c:pt idx="3406">
                  <c:v>4.3470172687491468E-2</c:v>
                </c:pt>
                <c:pt idx="3407">
                  <c:v>4.34853292363067E-2</c:v>
                </c:pt>
                <c:pt idx="3408">
                  <c:v>4.3503419009986832E-2</c:v>
                </c:pt>
                <c:pt idx="3409">
                  <c:v>4.3522486255027214E-2</c:v>
                </c:pt>
                <c:pt idx="3410">
                  <c:v>4.354301980464817E-2</c:v>
                </c:pt>
                <c:pt idx="3411">
                  <c:v>4.3561108534758468E-2</c:v>
                </c:pt>
                <c:pt idx="3412">
                  <c:v>4.3574308212393296E-2</c:v>
                </c:pt>
                <c:pt idx="3413">
                  <c:v>4.3587018848409313E-2</c:v>
                </c:pt>
                <c:pt idx="3414">
                  <c:v>4.3600707044979717E-2</c:v>
                </c:pt>
                <c:pt idx="3415">
                  <c:v>4.3613417345456353E-2</c:v>
                </c:pt>
                <c:pt idx="3416">
                  <c:v>4.3627594028479301E-2</c:v>
                </c:pt>
                <c:pt idx="3417">
                  <c:v>4.3642748191536053E-2</c:v>
                </c:pt>
                <c:pt idx="3418">
                  <c:v>4.3659368622445384E-2</c:v>
                </c:pt>
                <c:pt idx="3419">
                  <c:v>4.3676477601017977E-2</c:v>
                </c:pt>
                <c:pt idx="3420">
                  <c:v>4.3694563917229277E-2</c:v>
                </c:pt>
                <c:pt idx="3421">
                  <c:v>4.3712649906331877E-2</c:v>
                </c:pt>
                <c:pt idx="3422">
                  <c:v>4.3728291579072091E-2</c:v>
                </c:pt>
                <c:pt idx="3423">
                  <c:v>4.3742466633664601E-2</c:v>
                </c:pt>
                <c:pt idx="3424">
                  <c:v>4.375713027180151E-2</c:v>
                </c:pt>
                <c:pt idx="3425">
                  <c:v>4.3773260025405311E-2</c:v>
                </c:pt>
                <c:pt idx="3426">
                  <c:v>4.3788411981193077E-2</c:v>
                </c:pt>
                <c:pt idx="3427">
                  <c:v>4.3805029991304083E-2</c:v>
                </c:pt>
                <c:pt idx="3428">
                  <c:v>4.3824580237882264E-2</c:v>
                </c:pt>
                <c:pt idx="3429">
                  <c:v>4.3844618843968106E-2</c:v>
                </c:pt>
                <c:pt idx="3430">
                  <c:v>4.3863679584439333E-2</c:v>
                </c:pt>
                <c:pt idx="3431">
                  <c:v>4.3882251238524177E-2</c:v>
                </c:pt>
                <c:pt idx="3432">
                  <c:v>4.3900822547709252E-2</c:v>
                </c:pt>
                <c:pt idx="3433">
                  <c:v>4.3917927395785594E-2</c:v>
                </c:pt>
                <c:pt idx="3434">
                  <c:v>4.3934054556000732E-2</c:v>
                </c:pt>
                <c:pt idx="3435">
                  <c:v>4.3951647525068853E-2</c:v>
                </c:pt>
                <c:pt idx="3436">
                  <c:v>4.3971194905476234E-2</c:v>
                </c:pt>
                <c:pt idx="3437">
                  <c:v>4.3989764562949556E-2</c:v>
                </c:pt>
                <c:pt idx="3438">
                  <c:v>4.4005401901787533E-2</c:v>
                </c:pt>
                <c:pt idx="3439">
                  <c:v>4.4021038996102962E-2</c:v>
                </c:pt>
                <c:pt idx="3440">
                  <c:v>4.4040096374204099E-2</c:v>
                </c:pt>
                <c:pt idx="3441">
                  <c:v>4.4061107934227815E-2</c:v>
                </c:pt>
                <c:pt idx="3442">
                  <c:v>4.4082119052775037E-2</c:v>
                </c:pt>
                <c:pt idx="3443">
                  <c:v>4.4103129729864417E-2</c:v>
                </c:pt>
                <c:pt idx="3444">
                  <c:v>4.4123651360396678E-2</c:v>
                </c:pt>
                <c:pt idx="3445">
                  <c:v>4.4141240994239543E-2</c:v>
                </c:pt>
                <c:pt idx="3446">
                  <c:v>4.4156387375463894E-2</c:v>
                </c:pt>
                <c:pt idx="3447">
                  <c:v>4.4170067780677787E-2</c:v>
                </c:pt>
                <c:pt idx="3448">
                  <c:v>4.4182770846514161E-2</c:v>
                </c:pt>
                <c:pt idx="3449">
                  <c:v>4.4197428029657704E-2</c:v>
                </c:pt>
                <c:pt idx="3450">
                  <c:v>4.4213550682987497E-2</c:v>
                </c:pt>
                <c:pt idx="3451">
                  <c:v>4.4229184522824948E-2</c:v>
                </c:pt>
                <c:pt idx="3452">
                  <c:v>4.424335247906077E-2</c:v>
                </c:pt>
                <c:pt idx="3453">
                  <c:v>4.4258985852992594E-2</c:v>
                </c:pt>
                <c:pt idx="3454">
                  <c:v>4.4276573106533393E-2</c:v>
                </c:pt>
                <c:pt idx="3455">
                  <c:v>4.4294160050768083E-2</c:v>
                </c:pt>
                <c:pt idx="3456">
                  <c:v>4.431125817224673E-2</c:v>
                </c:pt>
                <c:pt idx="3457">
                  <c:v>4.4329821515993878E-2</c:v>
                </c:pt>
                <c:pt idx="3458">
                  <c:v>4.4347896019586774E-2</c:v>
                </c:pt>
                <c:pt idx="3459">
                  <c:v>4.4364993222313846E-2</c:v>
                </c:pt>
                <c:pt idx="3460">
                  <c:v>4.4382578611591283E-2</c:v>
                </c:pt>
                <c:pt idx="3461">
                  <c:v>4.4399675221358355E-2</c:v>
                </c:pt>
                <c:pt idx="3462">
                  <c:v>4.4415306151648119E-2</c:v>
                </c:pt>
                <c:pt idx="3463">
                  <c:v>4.4432402201899326E-2</c:v>
                </c:pt>
                <c:pt idx="3464">
                  <c:v>4.4451451742183193E-2</c:v>
                </c:pt>
                <c:pt idx="3465">
                  <c:v>4.4469524047523516E-2</c:v>
                </c:pt>
                <c:pt idx="3466">
                  <c:v>4.4486130742855033E-2</c:v>
                </c:pt>
                <c:pt idx="3467">
                  <c:v>4.4502737162408747E-2</c:v>
                </c:pt>
                <c:pt idx="3468">
                  <c:v>4.4521296952039074E-2</c:v>
                </c:pt>
                <c:pt idx="3469">
                  <c:v>4.4542298403826293E-2</c:v>
                </c:pt>
                <c:pt idx="3470">
                  <c:v>4.4562811023972339E-2</c:v>
                </c:pt>
                <c:pt idx="3471">
                  <c:v>4.4580392934921408E-2</c:v>
                </c:pt>
                <c:pt idx="3472">
                  <c:v>4.4598462910168328E-2</c:v>
                </c:pt>
                <c:pt idx="3473">
                  <c:v>4.4617020923250442E-2</c:v>
                </c:pt>
                <c:pt idx="3474">
                  <c:v>4.4634601881119881E-2</c:v>
                </c:pt>
                <c:pt idx="3475">
                  <c:v>4.4651205835303173E-2</c:v>
                </c:pt>
                <c:pt idx="3476">
                  <c:v>4.466878619218486E-2</c:v>
                </c:pt>
                <c:pt idx="3477">
                  <c:v>4.4686854570253051E-2</c:v>
                </c:pt>
                <c:pt idx="3478">
                  <c:v>4.4705410943049188E-2</c:v>
                </c:pt>
                <c:pt idx="3479">
                  <c:v>4.4723966971512596E-2</c:v>
                </c:pt>
                <c:pt idx="3480">
                  <c:v>4.4741057745742323E-2</c:v>
                </c:pt>
                <c:pt idx="3481">
                  <c:v>4.4760589701487302E-2</c:v>
                </c:pt>
                <c:pt idx="3482">
                  <c:v>4.4780121275742636E-2</c:v>
                </c:pt>
                <c:pt idx="3483">
                  <c:v>4.4797699366410926E-2</c:v>
                </c:pt>
                <c:pt idx="3484">
                  <c:v>4.4815277148095342E-2</c:v>
                </c:pt>
                <c:pt idx="3485">
                  <c:v>4.4833342879527033E-2</c:v>
                </c:pt>
                <c:pt idx="3486">
                  <c:v>4.4849943534179162E-2</c:v>
                </c:pt>
                <c:pt idx="3487">
                  <c:v>4.486849688091054E-2</c:v>
                </c:pt>
                <c:pt idx="3488">
                  <c:v>4.4888026347703058E-2</c:v>
                </c:pt>
                <c:pt idx="3489">
                  <c:v>4.4907067210615985E-2</c:v>
                </c:pt>
                <c:pt idx="3490">
                  <c:v>4.4927084137125151E-2</c:v>
                </c:pt>
                <c:pt idx="3491">
                  <c:v>4.4948077068610384E-2</c:v>
                </c:pt>
                <c:pt idx="3492">
                  <c:v>4.49680931742533E-2</c:v>
                </c:pt>
                <c:pt idx="3493">
                  <c:v>4.4988108879259393E-2</c:v>
                </c:pt>
                <c:pt idx="3494">
                  <c:v>4.5010076874819824E-2</c:v>
                </c:pt>
                <c:pt idx="3495">
                  <c:v>4.5033020710507903E-2</c:v>
                </c:pt>
                <c:pt idx="3496">
                  <c:v>4.5053035115998903E-2</c:v>
                </c:pt>
                <c:pt idx="3497">
                  <c:v>4.5071096552708634E-2</c:v>
                </c:pt>
                <c:pt idx="3498">
                  <c:v>4.5088181395305113E-2</c:v>
                </c:pt>
                <c:pt idx="3499">
                  <c:v>4.5105265946014772E-2</c:v>
                </c:pt>
                <c:pt idx="3500">
                  <c:v>4.5122838322239782E-2</c:v>
                </c:pt>
                <c:pt idx="3501">
                  <c:v>4.5141874714697494E-2</c:v>
                </c:pt>
                <c:pt idx="3502">
                  <c:v>4.5158958348113613E-2</c:v>
                </c:pt>
                <c:pt idx="3503">
                  <c:v>4.5173113137569866E-2</c:v>
                </c:pt>
                <c:pt idx="3504">
                  <c:v>4.5188731983073924E-2</c:v>
                </c:pt>
                <c:pt idx="3505">
                  <c:v>4.5206790969091755E-2</c:v>
                </c:pt>
                <c:pt idx="3506">
                  <c:v>4.5226313830362713E-2</c:v>
                </c:pt>
                <c:pt idx="3507">
                  <c:v>4.5246324367619585E-2</c:v>
                </c:pt>
                <c:pt idx="3508">
                  <c:v>4.5264870361685305E-2</c:v>
                </c:pt>
                <c:pt idx="3509">
                  <c:v>4.5282439933530039E-2</c:v>
                </c:pt>
                <c:pt idx="3510">
                  <c:v>4.5299521165770407E-2</c:v>
                </c:pt>
                <c:pt idx="3511">
                  <c:v>4.5318554195153404E-2</c:v>
                </c:pt>
                <c:pt idx="3512">
                  <c:v>4.5340026921619592E-2</c:v>
                </c:pt>
                <c:pt idx="3513">
                  <c:v>4.5361987187691077E-2</c:v>
                </c:pt>
                <c:pt idx="3514">
                  <c:v>4.5381995010262223E-2</c:v>
                </c:pt>
                <c:pt idx="3515">
                  <c:v>4.5401514451382297E-2</c:v>
                </c:pt>
                <c:pt idx="3516">
                  <c:v>4.5422985396558591E-2</c:v>
                </c:pt>
                <c:pt idx="3517">
                  <c:v>4.5445919760605386E-2</c:v>
                </c:pt>
                <c:pt idx="3518">
                  <c:v>4.5468365650154066E-2</c:v>
                </c:pt>
                <c:pt idx="3519">
                  <c:v>4.5490811035896139E-2</c:v>
                </c:pt>
                <c:pt idx="3520">
                  <c:v>4.5514231770859274E-2</c:v>
                </c:pt>
                <c:pt idx="3521">
                  <c:v>4.553765195730454E-2</c:v>
                </c:pt>
                <c:pt idx="3522">
                  <c:v>4.555668045491984E-2</c:v>
                </c:pt>
                <c:pt idx="3523">
                  <c:v>4.55727812085574E-2</c:v>
                </c:pt>
                <c:pt idx="3524">
                  <c:v>4.5589369592688257E-2</c:v>
                </c:pt>
                <c:pt idx="3525">
                  <c:v>4.5604981938150761E-2</c:v>
                </c:pt>
                <c:pt idx="3526">
                  <c:v>4.5620594039871711E-2</c:v>
                </c:pt>
                <c:pt idx="3527">
                  <c:v>4.5637181630890422E-2</c:v>
                </c:pt>
                <c:pt idx="3528">
                  <c:v>4.5656208234717825E-2</c:v>
                </c:pt>
                <c:pt idx="3529">
                  <c:v>4.5675722324134777E-2</c:v>
                </c:pt>
                <c:pt idx="3530">
                  <c:v>4.56918211612381E-2</c:v>
                </c:pt>
                <c:pt idx="3531">
                  <c:v>4.5706456242797351E-2</c:v>
                </c:pt>
                <c:pt idx="3532">
                  <c:v>4.5722554585131865E-2</c:v>
                </c:pt>
                <c:pt idx="3533">
                  <c:v>4.5742067379915964E-2</c:v>
                </c:pt>
                <c:pt idx="3534">
                  <c:v>4.5762555404666193E-2</c:v>
                </c:pt>
                <c:pt idx="3535">
                  <c:v>4.5784018599434179E-2</c:v>
                </c:pt>
                <c:pt idx="3536">
                  <c:v>4.5805969117601424E-2</c:v>
                </c:pt>
                <c:pt idx="3537">
                  <c:v>4.5827431380602898E-2</c:v>
                </c:pt>
                <c:pt idx="3538">
                  <c:v>4.5847917656505914E-2</c:v>
                </c:pt>
                <c:pt idx="3539">
                  <c:v>4.5867428005283352E-2</c:v>
                </c:pt>
                <c:pt idx="3540">
                  <c:v>4.5888888949292432E-2</c:v>
                </c:pt>
                <c:pt idx="3541">
                  <c:v>4.5911324898317028E-2</c:v>
                </c:pt>
                <c:pt idx="3542">
                  <c:v>4.593229717808512E-2</c:v>
                </c:pt>
                <c:pt idx="3543">
                  <c:v>4.5950342741181566E-2</c:v>
                </c:pt>
                <c:pt idx="3544">
                  <c:v>4.5966437157857962E-2</c:v>
                </c:pt>
                <c:pt idx="3545">
                  <c:v>4.5984969801647513E-2</c:v>
                </c:pt>
                <c:pt idx="3546">
                  <c:v>4.6006428223274012E-2</c:v>
                </c:pt>
                <c:pt idx="3547">
                  <c:v>4.6030324559991134E-2</c:v>
                </c:pt>
                <c:pt idx="3548">
                  <c:v>4.6052269672339975E-2</c:v>
                </c:pt>
                <c:pt idx="3549">
                  <c:v>4.6071776034584483E-2</c:v>
                </c:pt>
                <c:pt idx="3550">
                  <c:v>4.6089819080904745E-2</c:v>
                </c:pt>
                <c:pt idx="3551">
                  <c:v>4.6108837074609395E-2</c:v>
                </c:pt>
                <c:pt idx="3552">
                  <c:v>4.6125904196919795E-2</c:v>
                </c:pt>
                <c:pt idx="3553">
                  <c:v>4.6142483408247233E-2</c:v>
                </c:pt>
                <c:pt idx="3554">
                  <c:v>4.6161500400417867E-2</c:v>
                </c:pt>
                <c:pt idx="3555">
                  <c:v>4.6181979833703923E-2</c:v>
                </c:pt>
                <c:pt idx="3556">
                  <c:v>4.6202946438048384E-2</c:v>
                </c:pt>
                <c:pt idx="3557">
                  <c:v>4.6223912602803716E-2</c:v>
                </c:pt>
                <c:pt idx="3558">
                  <c:v>4.6246341036597895E-2</c:v>
                </c:pt>
                <c:pt idx="3559">
                  <c:v>4.6267793850403617E-2</c:v>
                </c:pt>
                <c:pt idx="3560">
                  <c:v>4.6289733752137997E-2</c:v>
                </c:pt>
                <c:pt idx="3561">
                  <c:v>4.631216070973207E-2</c:v>
                </c:pt>
                <c:pt idx="3562">
                  <c:v>4.6334587164368911E-2</c:v>
                </c:pt>
                <c:pt idx="3563">
                  <c:v>4.6355063053279126E-2</c:v>
                </c:pt>
                <c:pt idx="3564">
                  <c:v>4.6374563510077786E-2</c:v>
                </c:pt>
                <c:pt idx="3565">
                  <c:v>4.6394063586616324E-2</c:v>
                </c:pt>
                <c:pt idx="3566">
                  <c:v>4.6414538257742603E-2</c:v>
                </c:pt>
                <c:pt idx="3567">
                  <c:v>4.6434037554793632E-2</c:v>
                </c:pt>
                <c:pt idx="3568">
                  <c:v>4.6454511407490753E-2</c:v>
                </c:pt>
                <c:pt idx="3569">
                  <c:v>4.6477422126613023E-2</c:v>
                </c:pt>
                <c:pt idx="3570">
                  <c:v>4.6500819766084611E-2</c:v>
                </c:pt>
                <c:pt idx="3571">
                  <c:v>4.6523241990214292E-2</c:v>
                </c:pt>
                <c:pt idx="3572">
                  <c:v>4.6546638557646465E-2</c:v>
                </c:pt>
                <c:pt idx="3573">
                  <c:v>4.6567110105120622E-2</c:v>
                </c:pt>
                <c:pt idx="3574">
                  <c:v>4.6584656812262162E-2</c:v>
                </c:pt>
                <c:pt idx="3575">
                  <c:v>4.6602203211522163E-2</c:v>
                </c:pt>
                <c:pt idx="3576">
                  <c:v>4.6620724076739457E-2</c:v>
                </c:pt>
                <c:pt idx="3577">
                  <c:v>4.6638757221172077E-2</c:v>
                </c:pt>
                <c:pt idx="3578">
                  <c:v>4.6655815301743606E-2</c:v>
                </c:pt>
                <c:pt idx="3579">
                  <c:v>4.6674335174054588E-2</c:v>
                </c:pt>
                <c:pt idx="3580">
                  <c:v>4.6693342054789463E-2</c:v>
                </c:pt>
                <c:pt idx="3581">
                  <c:v>4.671137388975103E-2</c:v>
                </c:pt>
                <c:pt idx="3582">
                  <c:v>4.6728430731677109E-2</c:v>
                </c:pt>
                <c:pt idx="3583">
                  <c:v>4.6743537977283103E-2</c:v>
                </c:pt>
                <c:pt idx="3584">
                  <c:v>4.6758644994663423E-2</c:v>
                </c:pt>
                <c:pt idx="3585">
                  <c:v>4.6777162962697155E-2</c:v>
                </c:pt>
                <c:pt idx="3586">
                  <c:v>4.6797629791572315E-2</c:v>
                </c:pt>
                <c:pt idx="3587">
                  <c:v>4.6819070782068775E-2</c:v>
                </c:pt>
                <c:pt idx="3588">
                  <c:v>4.6839049473090054E-2</c:v>
                </c:pt>
                <c:pt idx="3589">
                  <c:v>4.6854642320456379E-2</c:v>
                </c:pt>
                <c:pt idx="3590">
                  <c:v>4.6868773128370921E-2</c:v>
                </c:pt>
                <c:pt idx="3591">
                  <c:v>4.6886314543164463E-2</c:v>
                </c:pt>
                <c:pt idx="3592">
                  <c:v>4.690531739529822E-2</c:v>
                </c:pt>
                <c:pt idx="3593">
                  <c:v>4.6927243314439683E-2</c:v>
                </c:pt>
                <c:pt idx="3594">
                  <c:v>4.695111765743961E-2</c:v>
                </c:pt>
                <c:pt idx="3595">
                  <c:v>4.697401700191043E-2</c:v>
                </c:pt>
                <c:pt idx="3596">
                  <c:v>4.6993992597579623E-2</c:v>
                </c:pt>
                <c:pt idx="3597">
                  <c:v>4.7010070226217518E-2</c:v>
                </c:pt>
                <c:pt idx="3598">
                  <c:v>4.7024686027945746E-2</c:v>
                </c:pt>
                <c:pt idx="3599">
                  <c:v>4.7042711889210775E-2</c:v>
                </c:pt>
                <c:pt idx="3600">
                  <c:v>4.7063173283918514E-2</c:v>
                </c:pt>
                <c:pt idx="3601">
                  <c:v>4.708509574223587E-2</c:v>
                </c:pt>
                <c:pt idx="3602">
                  <c:v>4.710799201893684E-2</c:v>
                </c:pt>
                <c:pt idx="3603">
                  <c:v>4.7129426356063805E-2</c:v>
                </c:pt>
                <c:pt idx="3604">
                  <c:v>4.7149398847610734E-2</c:v>
                </c:pt>
                <c:pt idx="3605">
                  <c:v>4.7169858059493364E-2</c:v>
                </c:pt>
                <c:pt idx="3606">
                  <c:v>4.7191291070618091E-2</c:v>
                </c:pt>
                <c:pt idx="3607">
                  <c:v>4.7211749425445503E-2</c:v>
                </c:pt>
                <c:pt idx="3608">
                  <c:v>4.7232207361737298E-2</c:v>
                </c:pt>
                <c:pt idx="3609">
                  <c:v>4.7253639036584423E-2</c:v>
                </c:pt>
                <c:pt idx="3610">
                  <c:v>4.7276044387372776E-2</c:v>
                </c:pt>
                <c:pt idx="3611">
                  <c:v>4.7298449236172692E-2</c:v>
                </c:pt>
                <c:pt idx="3612">
                  <c:v>4.7317931305364005E-2</c:v>
                </c:pt>
                <c:pt idx="3613">
                  <c:v>4.7334977804561376E-2</c:v>
                </c:pt>
                <c:pt idx="3614">
                  <c:v>4.7354946191196574E-2</c:v>
                </c:pt>
                <c:pt idx="3615">
                  <c:v>4.7376862254137689E-2</c:v>
                </c:pt>
                <c:pt idx="3616">
                  <c:v>4.7396342795755587E-2</c:v>
                </c:pt>
                <c:pt idx="3617">
                  <c:v>4.7414848958795573E-2</c:v>
                </c:pt>
                <c:pt idx="3618">
                  <c:v>4.7433354779363578E-2</c:v>
                </c:pt>
                <c:pt idx="3619">
                  <c:v>4.7450886293478108E-2</c:v>
                </c:pt>
                <c:pt idx="3620">
                  <c:v>4.7468904473822709E-2</c:v>
                </c:pt>
                <c:pt idx="3621">
                  <c:v>4.7488383222508361E-2</c:v>
                </c:pt>
                <c:pt idx="3622">
                  <c:v>4.7508348546150596E-2</c:v>
                </c:pt>
                <c:pt idx="3623">
                  <c:v>4.7529774303710144E-2</c:v>
                </c:pt>
                <c:pt idx="3624">
                  <c:v>4.7551686535483972E-2</c:v>
                </c:pt>
                <c:pt idx="3625">
                  <c:v>4.7571163671761257E-2</c:v>
                </c:pt>
                <c:pt idx="3626">
                  <c:v>4.758674510764932E-2</c:v>
                </c:pt>
                <c:pt idx="3627">
                  <c:v>4.7602813209132899E-2</c:v>
                </c:pt>
                <c:pt idx="3628">
                  <c:v>4.7626184532228388E-2</c:v>
                </c:pt>
                <c:pt idx="3629">
                  <c:v>4.7650529079635302E-2</c:v>
                </c:pt>
                <c:pt idx="3630">
                  <c:v>4.7671464916408661E-2</c:v>
                </c:pt>
                <c:pt idx="3631">
                  <c:v>4.7690939719908523E-2</c:v>
                </c:pt>
                <c:pt idx="3632">
                  <c:v>4.7712848420511683E-2</c:v>
                </c:pt>
                <c:pt idx="3633">
                  <c:v>4.7735243485029825E-2</c:v>
                </c:pt>
                <c:pt idx="3634">
                  <c:v>4.775617754832974E-2</c:v>
                </c:pt>
                <c:pt idx="3635">
                  <c:v>4.7776137526140898E-2</c:v>
                </c:pt>
                <c:pt idx="3636">
                  <c:v>4.7798044360270693E-2</c:v>
                </c:pt>
                <c:pt idx="3637">
                  <c:v>4.7821411121054473E-2</c:v>
                </c:pt>
                <c:pt idx="3638">
                  <c:v>4.7845750916280162E-2</c:v>
                </c:pt>
                <c:pt idx="3639">
                  <c:v>4.7869603340843843E-2</c:v>
                </c:pt>
                <c:pt idx="3640">
                  <c:v>4.7892481662491035E-2</c:v>
                </c:pt>
                <c:pt idx="3641">
                  <c:v>4.7916332972452326E-2</c:v>
                </c:pt>
                <c:pt idx="3642">
                  <c:v>4.793921022504144E-2</c:v>
                </c:pt>
                <c:pt idx="3643">
                  <c:v>4.7959166549894856E-2</c:v>
                </c:pt>
                <c:pt idx="3644">
                  <c:v>4.7979122476501671E-2</c:v>
                </c:pt>
                <c:pt idx="3645">
                  <c:v>4.8000051435099403E-2</c:v>
                </c:pt>
                <c:pt idx="3646">
                  <c:v>4.8021466660254364E-2</c:v>
                </c:pt>
                <c:pt idx="3647">
                  <c:v>4.8039961258372163E-2</c:v>
                </c:pt>
                <c:pt idx="3648">
                  <c:v>4.8058942200776486E-2</c:v>
                </c:pt>
                <c:pt idx="3649">
                  <c:v>4.8079382812769064E-2</c:v>
                </c:pt>
                <c:pt idx="3650">
                  <c:v>4.8100796339110671E-2</c:v>
                </c:pt>
                <c:pt idx="3651">
                  <c:v>4.8123669372122126E-2</c:v>
                </c:pt>
                <c:pt idx="3652">
                  <c:v>4.8148001811644907E-2</c:v>
                </c:pt>
                <c:pt idx="3653">
                  <c:v>4.8172820290025412E-2</c:v>
                </c:pt>
                <c:pt idx="3654">
                  <c:v>4.8196178295252766E-2</c:v>
                </c:pt>
                <c:pt idx="3655">
                  <c:v>4.8218075929652167E-2</c:v>
                </c:pt>
                <c:pt idx="3656">
                  <c:v>4.8238513289146023E-2</c:v>
                </c:pt>
                <c:pt idx="3657">
                  <c:v>4.8257003873546318E-2</c:v>
                </c:pt>
                <c:pt idx="3658">
                  <c:v>4.8275007535102298E-2</c:v>
                </c:pt>
                <c:pt idx="3659">
                  <c:v>4.8295930302114723E-2</c:v>
                </c:pt>
                <c:pt idx="3660">
                  <c:v>4.8316366070549004E-2</c:v>
                </c:pt>
                <c:pt idx="3661">
                  <c:v>4.8333395558567492E-2</c:v>
                </c:pt>
                <c:pt idx="3662">
                  <c:v>4.8350911300841397E-2</c:v>
                </c:pt>
                <c:pt idx="3663">
                  <c:v>4.8372805547253143E-2</c:v>
                </c:pt>
                <c:pt idx="3664">
                  <c:v>4.8396158881745692E-2</c:v>
                </c:pt>
                <c:pt idx="3665">
                  <c:v>4.8417565625941114E-2</c:v>
                </c:pt>
                <c:pt idx="3666">
                  <c:v>4.8437998908840693E-2</c:v>
                </c:pt>
                <c:pt idx="3667">
                  <c:v>4.8458431774229573E-2</c:v>
                </c:pt>
                <c:pt idx="3668">
                  <c:v>4.8479837185421162E-2</c:v>
                </c:pt>
                <c:pt idx="3669">
                  <c:v>4.8502215079954086E-2</c:v>
                </c:pt>
                <c:pt idx="3670">
                  <c:v>4.8524592473727875E-2</c:v>
                </c:pt>
                <c:pt idx="3671">
                  <c:v>4.854502356985705E-2</c:v>
                </c:pt>
                <c:pt idx="3672">
                  <c:v>4.8566427127615684E-2</c:v>
                </c:pt>
                <c:pt idx="3673">
                  <c:v>4.8588803084553482E-2</c:v>
                </c:pt>
                <c:pt idx="3674">
                  <c:v>4.8609719287193397E-2</c:v>
                </c:pt>
                <c:pt idx="3675">
                  <c:v>4.8630635052354917E-2</c:v>
                </c:pt>
                <c:pt idx="3676">
                  <c:v>4.8653009572641105E-2</c:v>
                </c:pt>
                <c:pt idx="3677">
                  <c:v>4.8674897205910485E-2</c:v>
                </c:pt>
                <c:pt idx="3678">
                  <c:v>4.8695811607884373E-2</c:v>
                </c:pt>
                <c:pt idx="3679">
                  <c:v>4.8716725572455516E-2</c:v>
                </c:pt>
                <c:pt idx="3680">
                  <c:v>4.8737639099641947E-2</c:v>
                </c:pt>
                <c:pt idx="3681">
                  <c:v>4.8758065843502833E-2</c:v>
                </c:pt>
                <c:pt idx="3682">
                  <c:v>4.8779951177484786E-2</c:v>
                </c:pt>
                <c:pt idx="3683">
                  <c:v>4.8803295005815532E-2</c:v>
                </c:pt>
                <c:pt idx="3684">
                  <c:v>4.8825665663294687E-2</c:v>
                </c:pt>
                <c:pt idx="3685">
                  <c:v>4.8846576912307434E-2</c:v>
                </c:pt>
                <c:pt idx="3686">
                  <c:v>4.8867487724049016E-2</c:v>
                </c:pt>
                <c:pt idx="3687">
                  <c:v>4.8889370663453675E-2</c:v>
                </c:pt>
                <c:pt idx="3688">
                  <c:v>4.8911739395468515E-2</c:v>
                </c:pt>
                <c:pt idx="3689">
                  <c:v>4.893799770330684E-2</c:v>
                </c:pt>
                <c:pt idx="3690">
                  <c:v>4.8965227812807641E-2</c:v>
                </c:pt>
                <c:pt idx="3691">
                  <c:v>4.8991484716186771E-2</c:v>
                </c:pt>
                <c:pt idx="3692">
                  <c:v>4.9017740930158843E-2</c:v>
                </c:pt>
                <c:pt idx="3693">
                  <c:v>4.9043996454760194E-2</c:v>
                </c:pt>
                <c:pt idx="3694">
                  <c:v>4.9069278901013307E-2</c:v>
                </c:pt>
                <c:pt idx="3695">
                  <c:v>4.9094074525510741E-2</c:v>
                </c:pt>
                <c:pt idx="3696">
                  <c:v>4.9118383364448723E-2</c:v>
                </c:pt>
                <c:pt idx="3697">
                  <c:v>4.9141233134262614E-2</c:v>
                </c:pt>
                <c:pt idx="3698">
                  <c:v>4.9163110084198533E-2</c:v>
                </c:pt>
                <c:pt idx="3699">
                  <c:v>4.9184500416935804E-2</c:v>
                </c:pt>
                <c:pt idx="3700">
                  <c:v>4.9205890292136324E-2</c:v>
                </c:pt>
                <c:pt idx="3701">
                  <c:v>4.9228251945207913E-2</c:v>
                </c:pt>
                <c:pt idx="3702">
                  <c:v>4.925158531094969E-2</c:v>
                </c:pt>
                <c:pt idx="3703">
                  <c:v>4.9274432037367304E-2</c:v>
                </c:pt>
                <c:pt idx="3704">
                  <c:v>4.9295819989048806E-2</c:v>
                </c:pt>
                <c:pt idx="3705">
                  <c:v>4.9318665704882719E-2</c:v>
                </c:pt>
                <c:pt idx="3706">
                  <c:v>4.9343455146525994E-2</c:v>
                </c:pt>
                <c:pt idx="3707">
                  <c:v>4.9368243973668416E-2</c:v>
                </c:pt>
                <c:pt idx="3708">
                  <c:v>4.9389629919020302E-2</c:v>
                </c:pt>
                <c:pt idx="3709">
                  <c:v>4.9410043349308361E-2</c:v>
                </c:pt>
                <c:pt idx="3710">
                  <c:v>4.9433372473679967E-2</c:v>
                </c:pt>
                <c:pt idx="3711">
                  <c:v>4.9457673066178126E-2</c:v>
                </c:pt>
                <c:pt idx="3712">
                  <c:v>4.9476627118397135E-2</c:v>
                </c:pt>
                <c:pt idx="3713">
                  <c:v>4.9490720924339773E-2</c:v>
                </c:pt>
                <c:pt idx="3714">
                  <c:v>4.9507244443869232E-2</c:v>
                </c:pt>
                <c:pt idx="3715">
                  <c:v>4.9527169501354766E-2</c:v>
                </c:pt>
                <c:pt idx="3716">
                  <c:v>4.9551467814664407E-2</c:v>
                </c:pt>
                <c:pt idx="3717">
                  <c:v>4.9578195277401156E-2</c:v>
                </c:pt>
                <c:pt idx="3718">
                  <c:v>4.9603950156555172E-2</c:v>
                </c:pt>
                <c:pt idx="3719">
                  <c:v>4.9628246604318374E-2</c:v>
                </c:pt>
                <c:pt idx="3720">
                  <c:v>4.9654486104875412E-2</c:v>
                </c:pt>
                <c:pt idx="3721">
                  <c:v>4.9681696711571681E-2</c:v>
                </c:pt>
                <c:pt idx="3722">
                  <c:v>4.9704533613576761E-2</c:v>
                </c:pt>
                <c:pt idx="3723">
                  <c:v>4.9724454740491385E-2</c:v>
                </c:pt>
                <c:pt idx="3724">
                  <c:v>4.9744375470562346E-2</c:v>
                </c:pt>
                <c:pt idx="3725">
                  <c:v>4.976623922970632E-2</c:v>
                </c:pt>
                <c:pt idx="3726">
                  <c:v>4.9789560045916406E-2</c:v>
                </c:pt>
                <c:pt idx="3727">
                  <c:v>4.9811908651121457E-2</c:v>
                </c:pt>
                <c:pt idx="3728">
                  <c:v>4.9830855990393309E-2</c:v>
                </c:pt>
                <c:pt idx="3729">
                  <c:v>4.9846888073993692E-2</c:v>
                </c:pt>
                <c:pt idx="3730">
                  <c:v>4.9862434091420153E-2</c:v>
                </c:pt>
                <c:pt idx="3731">
                  <c:v>4.9879923072148134E-2</c:v>
                </c:pt>
                <c:pt idx="3732">
                  <c:v>4.9900812287168674E-2</c:v>
                </c:pt>
                <c:pt idx="3733">
                  <c:v>4.9922186846197918E-2</c:v>
                </c:pt>
                <c:pt idx="3734">
                  <c:v>4.9942103637729614E-2</c:v>
                </c:pt>
                <c:pt idx="3735">
                  <c:v>4.9961048510336836E-2</c:v>
                </c:pt>
                <c:pt idx="3736">
                  <c:v>4.9978535766499355E-2</c:v>
                </c:pt>
                <c:pt idx="3737">
                  <c:v>4.9996994205139485E-2</c:v>
                </c:pt>
                <c:pt idx="3738">
                  <c:v>5.0017395240929824E-2</c:v>
                </c:pt>
                <c:pt idx="3739">
                  <c:v>5.0037795860526486E-2</c:v>
                </c:pt>
                <c:pt idx="3740">
                  <c:v>5.00572246351252E-2</c:v>
                </c:pt>
                <c:pt idx="3741">
                  <c:v>5.0076653032253914E-2</c:v>
                </c:pt>
                <c:pt idx="3742">
                  <c:v>5.0094138266945074E-2</c:v>
                </c:pt>
                <c:pt idx="3743">
                  <c:v>5.0110651818986163E-2</c:v>
                </c:pt>
                <c:pt idx="3744">
                  <c:v>5.0128136459215794E-2</c:v>
                </c:pt>
                <c:pt idx="3745">
                  <c:v>5.0145135121907269E-2</c:v>
                </c:pt>
                <c:pt idx="3746">
                  <c:v>5.016261915922457E-2</c:v>
                </c:pt>
                <c:pt idx="3747">
                  <c:v>5.0179131580450766E-2</c:v>
                </c:pt>
                <c:pt idx="3748">
                  <c:v>5.0196129376322694E-2</c:v>
                </c:pt>
                <c:pt idx="3749">
                  <c:v>5.0216040712599941E-2</c:v>
                </c:pt>
                <c:pt idx="3750">
                  <c:v>5.0239351041553387E-2</c:v>
                </c:pt>
                <c:pt idx="3751">
                  <c:v>5.0263632056423473E-2</c:v>
                </c:pt>
                <c:pt idx="3752">
                  <c:v>5.0287912481739791E-2</c:v>
                </c:pt>
                <c:pt idx="3753">
                  <c:v>5.0311221135418735E-2</c:v>
                </c:pt>
                <c:pt idx="3754">
                  <c:v>5.0332101342997662E-2</c:v>
                </c:pt>
                <c:pt idx="3755">
                  <c:v>5.0349582111724557E-2</c:v>
                </c:pt>
                <c:pt idx="3756">
                  <c:v>5.0368519266349707E-2</c:v>
                </c:pt>
                <c:pt idx="3757">
                  <c:v>5.0388912724129091E-2</c:v>
                </c:pt>
                <c:pt idx="3758">
                  <c:v>5.0406878044748783E-2</c:v>
                </c:pt>
                <c:pt idx="3759">
                  <c:v>5.0424843042621403E-2</c:v>
                </c:pt>
                <c:pt idx="3760">
                  <c:v>5.0445720877911132E-2</c:v>
                </c:pt>
                <c:pt idx="3761">
                  <c:v>5.0469025853621632E-2</c:v>
                </c:pt>
                <c:pt idx="3762">
                  <c:v>5.0492815789460264E-2</c:v>
                </c:pt>
                <c:pt idx="3763">
                  <c:v>5.0514177698555353E-2</c:v>
                </c:pt>
                <c:pt idx="3764">
                  <c:v>5.0533111736494392E-2</c:v>
                </c:pt>
                <c:pt idx="3765">
                  <c:v>5.0551559941460426E-2</c:v>
                </c:pt>
                <c:pt idx="3766">
                  <c:v>5.0567580474929812E-2</c:v>
                </c:pt>
                <c:pt idx="3767">
                  <c:v>5.0581658913679897E-2</c:v>
                </c:pt>
                <c:pt idx="3768">
                  <c:v>5.0598164417051901E-2</c:v>
                </c:pt>
                <c:pt idx="3769">
                  <c:v>5.0620009517330262E-2</c:v>
                </c:pt>
                <c:pt idx="3770">
                  <c:v>5.0642825001472248E-2</c:v>
                </c:pt>
                <c:pt idx="3771">
                  <c:v>5.0664669126168092E-2</c:v>
                </c:pt>
                <c:pt idx="3772">
                  <c:v>5.0685541955060961E-2</c:v>
                </c:pt>
                <c:pt idx="3773">
                  <c:v>5.0704472748691422E-2</c:v>
                </c:pt>
                <c:pt idx="3774">
                  <c:v>5.0723888575017452E-2</c:v>
                </c:pt>
                <c:pt idx="3775">
                  <c:v>5.0744274786949324E-2</c:v>
                </c:pt>
                <c:pt idx="3776">
                  <c:v>5.0766602066031633E-2</c:v>
                </c:pt>
                <c:pt idx="3777">
                  <c:v>5.0787472767426088E-2</c:v>
                </c:pt>
                <c:pt idx="3778">
                  <c:v>5.0805916280527684E-2</c:v>
                </c:pt>
                <c:pt idx="3779">
                  <c:v>5.0825330137362575E-2</c:v>
                </c:pt>
                <c:pt idx="3780">
                  <c:v>5.0846199613110009E-2</c:v>
                </c:pt>
                <c:pt idx="3781">
                  <c:v>5.0867068653331571E-2</c:v>
                </c:pt>
                <c:pt idx="3782">
                  <c:v>5.0885996010861904E-2</c:v>
                </c:pt>
                <c:pt idx="3783">
                  <c:v>5.0905408313117899E-2</c:v>
                </c:pt>
                <c:pt idx="3784">
                  <c:v>5.0924820238543583E-2</c:v>
                </c:pt>
                <c:pt idx="3785">
                  <c:v>5.0944717071041423E-2</c:v>
                </c:pt>
                <c:pt idx="3786">
                  <c:v>5.0966069328946408E-2</c:v>
                </c:pt>
                <c:pt idx="3787">
                  <c:v>5.0988391656564332E-2</c:v>
                </c:pt>
                <c:pt idx="3788">
                  <c:v>5.1009742981948762E-2</c:v>
                </c:pt>
                <c:pt idx="3789">
                  <c:v>5.102963812484141E-2</c:v>
                </c:pt>
                <c:pt idx="3790">
                  <c:v>5.104759193841394E-2</c:v>
                </c:pt>
                <c:pt idx="3791">
                  <c:v>5.106408975318151E-2</c:v>
                </c:pt>
                <c:pt idx="3792">
                  <c:v>5.1082042948232133E-2</c:v>
                </c:pt>
                <c:pt idx="3793">
                  <c:v>5.1099510612432293E-2</c:v>
                </c:pt>
                <c:pt idx="3794">
                  <c:v>5.111503716890918E-2</c:v>
                </c:pt>
                <c:pt idx="3795">
                  <c:v>5.1129107902487085E-2</c:v>
                </c:pt>
                <c:pt idx="3796">
                  <c:v>5.1143663625433773E-2</c:v>
                </c:pt>
                <c:pt idx="3797">
                  <c:v>5.1160159855317723E-2</c:v>
                </c:pt>
                <c:pt idx="3798">
                  <c:v>5.1177626155063174E-2</c:v>
                </c:pt>
                <c:pt idx="3799">
                  <c:v>5.1194606987342878E-2</c:v>
                </c:pt>
                <c:pt idx="3800">
                  <c:v>5.1210132067382133E-2</c:v>
                </c:pt>
                <c:pt idx="3801">
                  <c:v>5.1227597494327419E-2</c:v>
                </c:pt>
                <c:pt idx="3802">
                  <c:v>5.1248943713015256E-2</c:v>
                </c:pt>
                <c:pt idx="3803">
                  <c:v>5.1269804350133903E-2</c:v>
                </c:pt>
                <c:pt idx="3804">
                  <c:v>5.1288724086548582E-2</c:v>
                </c:pt>
                <c:pt idx="3805">
                  <c:v>5.1307643465013597E-2</c:v>
                </c:pt>
                <c:pt idx="3806">
                  <c:v>5.1326562485542487E-2</c:v>
                </c:pt>
                <c:pt idx="3807">
                  <c:v>5.1343055698585764E-2</c:v>
                </c:pt>
                <c:pt idx="3808">
                  <c:v>5.1358093391047278E-2</c:v>
                </c:pt>
                <c:pt idx="3809">
                  <c:v>5.1373615933174278E-2</c:v>
                </c:pt>
                <c:pt idx="3810">
                  <c:v>5.1390108370179648E-2</c:v>
                </c:pt>
                <c:pt idx="3811">
                  <c:v>5.1406115475394455E-2</c:v>
                </c:pt>
                <c:pt idx="3812">
                  <c:v>5.1421152219619355E-2</c:v>
                </c:pt>
                <c:pt idx="3813">
                  <c:v>5.1438128917162165E-2</c:v>
                </c:pt>
                <c:pt idx="3814">
                  <c:v>5.1457530504309693E-2</c:v>
                </c:pt>
                <c:pt idx="3815">
                  <c:v>5.1476446689361945E-2</c:v>
                </c:pt>
                <c:pt idx="3816">
                  <c:v>5.1493907465668516E-2</c:v>
                </c:pt>
                <c:pt idx="3817">
                  <c:v>5.1511852945845309E-2</c:v>
                </c:pt>
                <c:pt idx="3818">
                  <c:v>5.1529798103987286E-2</c:v>
                </c:pt>
                <c:pt idx="3819">
                  <c:v>5.1544832988557346E-2</c:v>
                </c:pt>
                <c:pt idx="3820">
                  <c:v>5.1558897675934759E-2</c:v>
                </c:pt>
                <c:pt idx="3821">
                  <c:v>5.1572962165499447E-2</c:v>
                </c:pt>
                <c:pt idx="3822">
                  <c:v>5.1587511429307037E-2</c:v>
                </c:pt>
                <c:pt idx="3823">
                  <c:v>5.160206048143659E-2</c:v>
                </c:pt>
                <c:pt idx="3824">
                  <c:v>5.1617094279597382E-2</c:v>
                </c:pt>
                <c:pt idx="3825">
                  <c:v>5.1634067651045182E-2</c:v>
                </c:pt>
                <c:pt idx="3826">
                  <c:v>5.1653465437079472E-2</c:v>
                </c:pt>
                <c:pt idx="3827">
                  <c:v>5.1672377916188464E-2</c:v>
                </c:pt>
                <c:pt idx="3828">
                  <c:v>5.1688865426657245E-2</c:v>
                </c:pt>
                <c:pt idx="3829">
                  <c:v>5.1700503505675947E-2</c:v>
                </c:pt>
                <c:pt idx="3830">
                  <c:v>5.1714081093346395E-2</c:v>
                </c:pt>
                <c:pt idx="3831">
                  <c:v>5.1732022622871784E-2</c:v>
                </c:pt>
                <c:pt idx="3832">
                  <c:v>5.1747054467349743E-2</c:v>
                </c:pt>
                <c:pt idx="3833">
                  <c:v>5.1757237201360502E-2</c:v>
                </c:pt>
                <c:pt idx="3834">
                  <c:v>5.1765965176557661E-2</c:v>
                </c:pt>
                <c:pt idx="3835">
                  <c:v>5.1775177956623231E-2</c:v>
                </c:pt>
                <c:pt idx="3836">
                  <c:v>5.1787784781279392E-2</c:v>
                </c:pt>
                <c:pt idx="3837">
                  <c:v>5.1805724988508779E-2</c:v>
                </c:pt>
                <c:pt idx="3838">
                  <c:v>5.1825604301683884E-2</c:v>
                </c:pt>
                <c:pt idx="3839">
                  <c:v>5.1844998372723085E-2</c:v>
                </c:pt>
                <c:pt idx="3840">
                  <c:v>5.1859058839031413E-2</c:v>
                </c:pt>
                <c:pt idx="3841">
                  <c:v>5.1870210102772707E-2</c:v>
                </c:pt>
                <c:pt idx="3842">
                  <c:v>5.1883300558061431E-2</c:v>
                </c:pt>
                <c:pt idx="3843">
                  <c:v>5.1897360485837284E-2</c:v>
                </c:pt>
                <c:pt idx="3844">
                  <c:v>5.1910935400945726E-2</c:v>
                </c:pt>
                <c:pt idx="3845">
                  <c:v>5.192257089579868E-2</c:v>
                </c:pt>
                <c:pt idx="3846">
                  <c:v>5.1931782233209697E-2</c:v>
                </c:pt>
                <c:pt idx="3847">
                  <c:v>5.1940993485772795E-2</c:v>
                </c:pt>
                <c:pt idx="3848">
                  <c:v>5.1952628630892402E-2</c:v>
                </c:pt>
                <c:pt idx="3849">
                  <c:v>5.1968626734390094E-2</c:v>
                </c:pt>
                <c:pt idx="3850">
                  <c:v>5.1985594140246477E-2</c:v>
                </c:pt>
                <c:pt idx="3851">
                  <c:v>5.1999652629865487E-2</c:v>
                </c:pt>
                <c:pt idx="3852">
                  <c:v>5.2009348024795406E-2</c:v>
                </c:pt>
                <c:pt idx="3853">
                  <c:v>5.2019043325725531E-2</c:v>
                </c:pt>
                <c:pt idx="3854">
                  <c:v>5.2031647076407998E-2</c:v>
                </c:pt>
                <c:pt idx="3855">
                  <c:v>5.2043281166813678E-2</c:v>
                </c:pt>
                <c:pt idx="3856">
                  <c:v>5.2053945630783763E-2</c:v>
                </c:pt>
                <c:pt idx="3857">
                  <c:v>5.2066548941576793E-2</c:v>
                </c:pt>
                <c:pt idx="3858">
                  <c:v>5.2082060490652587E-2</c:v>
                </c:pt>
                <c:pt idx="3859">
                  <c:v>5.2097571799123908E-2</c:v>
                </c:pt>
                <c:pt idx="3860">
                  <c:v>5.2111143996671182E-2</c:v>
                </c:pt>
                <c:pt idx="3861">
                  <c:v>5.2123261874540312E-2</c:v>
                </c:pt>
                <c:pt idx="3862">
                  <c:v>5.2136349017706592E-2</c:v>
                </c:pt>
                <c:pt idx="3863">
                  <c:v>5.2147981890071464E-2</c:v>
                </c:pt>
                <c:pt idx="3864">
                  <c:v>5.2157191151389351E-2</c:v>
                </c:pt>
                <c:pt idx="3865">
                  <c:v>5.2167369709965036E-2</c:v>
                </c:pt>
                <c:pt idx="3866">
                  <c:v>5.2180456275902364E-2</c:v>
                </c:pt>
                <c:pt idx="3867">
                  <c:v>5.2194996703866278E-2</c:v>
                </c:pt>
                <c:pt idx="3868">
                  <c:v>5.2209536920409111E-2</c:v>
                </c:pt>
                <c:pt idx="3869">
                  <c:v>5.2222622934537978E-2</c:v>
                </c:pt>
                <c:pt idx="3870">
                  <c:v>5.2234739461602051E-2</c:v>
                </c:pt>
                <c:pt idx="3871">
                  <c:v>5.2247825145936379E-2</c:v>
                </c:pt>
                <c:pt idx="3872">
                  <c:v>5.2259941367642886E-2</c:v>
                </c:pt>
                <c:pt idx="3873">
                  <c:v>5.2270118880428387E-2</c:v>
                </c:pt>
                <c:pt idx="3874">
                  <c:v>5.2280780925583428E-2</c:v>
                </c:pt>
                <c:pt idx="3875">
                  <c:v>5.229192748760824E-2</c:v>
                </c:pt>
                <c:pt idx="3876">
                  <c:v>5.2303073925388632E-2</c:v>
                </c:pt>
                <c:pt idx="3877">
                  <c:v>5.2313250999203656E-2</c:v>
                </c:pt>
                <c:pt idx="3878">
                  <c:v>5.2323427969447112E-2</c:v>
                </c:pt>
                <c:pt idx="3879">
                  <c:v>5.2332635615185377E-2</c:v>
                </c:pt>
                <c:pt idx="3880">
                  <c:v>5.2339420142005898E-2</c:v>
                </c:pt>
                <c:pt idx="3881">
                  <c:v>5.2344750809359221E-2</c:v>
                </c:pt>
                <c:pt idx="3882">
                  <c:v>5.2350081448297031E-2</c:v>
                </c:pt>
                <c:pt idx="3883">
                  <c:v>5.2358319652581801E-2</c:v>
                </c:pt>
                <c:pt idx="3884">
                  <c:v>5.2368496164175368E-2</c:v>
                </c:pt>
                <c:pt idx="3885">
                  <c:v>5.2379157160484205E-2</c:v>
                </c:pt>
                <c:pt idx="3886">
                  <c:v>5.2389818043137734E-2</c:v>
                </c:pt>
                <c:pt idx="3887">
                  <c:v>5.240144796732038E-2</c:v>
                </c:pt>
                <c:pt idx="3888">
                  <c:v>5.2412593184411209E-2</c:v>
                </c:pt>
                <c:pt idx="3889">
                  <c:v>5.2422769143707498E-2</c:v>
                </c:pt>
                <c:pt idx="3890">
                  <c:v>5.2435367806989437E-2</c:v>
                </c:pt>
                <c:pt idx="3891">
                  <c:v>5.2449419974936386E-2</c:v>
                </c:pt>
                <c:pt idx="3892">
                  <c:v>5.2462987398003189E-2</c:v>
                </c:pt>
                <c:pt idx="3893">
                  <c:v>5.2473162844505504E-2</c:v>
                </c:pt>
                <c:pt idx="3894">
                  <c:v>5.2482369111647727E-2</c:v>
                </c:pt>
                <c:pt idx="3895">
                  <c:v>5.249351342689635E-2</c:v>
                </c:pt>
                <c:pt idx="3896">
                  <c:v>5.2507080251745851E-2</c:v>
                </c:pt>
                <c:pt idx="3897">
                  <c:v>5.2520646892539234E-2</c:v>
                </c:pt>
                <c:pt idx="3898">
                  <c:v>5.2533728836138278E-2</c:v>
                </c:pt>
                <c:pt idx="3899">
                  <c:v>5.2544388071057276E-2</c:v>
                </c:pt>
                <c:pt idx="3900">
                  <c:v>5.2553109178754207E-2</c:v>
                </c:pt>
                <c:pt idx="3901">
                  <c:v>5.2560861210634482E-2</c:v>
                </c:pt>
                <c:pt idx="3902">
                  <c:v>5.2568128685945202E-2</c:v>
                </c:pt>
                <c:pt idx="3903">
                  <c:v>5.2575396108439906E-2</c:v>
                </c:pt>
                <c:pt idx="3904">
                  <c:v>5.2583147967553763E-2</c:v>
                </c:pt>
                <c:pt idx="3905">
                  <c:v>5.2591384252020645E-2</c:v>
                </c:pt>
                <c:pt idx="3906">
                  <c:v>5.2600104949870184E-2</c:v>
                </c:pt>
                <c:pt idx="3907">
                  <c:v>5.2610763477297956E-2</c:v>
                </c:pt>
                <c:pt idx="3908">
                  <c:v>5.2624813180788869E-2</c:v>
                </c:pt>
                <c:pt idx="3909">
                  <c:v>5.2640316072805206E-2</c:v>
                </c:pt>
                <c:pt idx="3910">
                  <c:v>5.2652911995602111E-2</c:v>
                </c:pt>
                <c:pt idx="3911">
                  <c:v>5.2660178801968979E-2</c:v>
                </c:pt>
                <c:pt idx="3912">
                  <c:v>5.26650233102103E-2</c:v>
                </c:pt>
                <c:pt idx="3913">
                  <c:v>5.2669383347561181E-2</c:v>
                </c:pt>
                <c:pt idx="3914">
                  <c:v>5.2677134478136503E-2</c:v>
                </c:pt>
                <c:pt idx="3915">
                  <c:v>5.2687792184578724E-2</c:v>
                </c:pt>
                <c:pt idx="3916">
                  <c:v>5.2698934210775761E-2</c:v>
                </c:pt>
                <c:pt idx="3917">
                  <c:v>5.2708622828297379E-2</c:v>
                </c:pt>
                <c:pt idx="3918">
                  <c:v>5.2714920379349328E-2</c:v>
                </c:pt>
                <c:pt idx="3919">
                  <c:v>5.2717826927997161E-2</c:v>
                </c:pt>
                <c:pt idx="3920">
                  <c:v>5.2721217890742397E-2</c:v>
                </c:pt>
                <c:pt idx="3921">
                  <c:v>5.2726062103288784E-2</c:v>
                </c:pt>
                <c:pt idx="3922">
                  <c:v>5.2730421874517285E-2</c:v>
                </c:pt>
                <c:pt idx="3923">
                  <c:v>5.2736719288290518E-2</c:v>
                </c:pt>
                <c:pt idx="3924">
                  <c:v>5.2746891949843923E-2</c:v>
                </c:pt>
                <c:pt idx="3925">
                  <c:v>5.275851772204964E-2</c:v>
                </c:pt>
                <c:pt idx="3926">
                  <c:v>5.2770143359098402E-2</c:v>
                </c:pt>
                <c:pt idx="3927">
                  <c:v>5.2779346892577086E-2</c:v>
                </c:pt>
                <c:pt idx="3928">
                  <c:v>5.2789034731046174E-2</c:v>
                </c:pt>
                <c:pt idx="3929">
                  <c:v>5.2798722475661523E-2</c:v>
                </c:pt>
                <c:pt idx="3930">
                  <c:v>5.2806472603781109E-2</c:v>
                </c:pt>
                <c:pt idx="3931">
                  <c:v>5.2810832024452796E-2</c:v>
                </c:pt>
                <c:pt idx="3932">
                  <c:v>5.2816160179465138E-2</c:v>
                </c:pt>
                <c:pt idx="3933">
                  <c:v>5.2822457053333813E-2</c:v>
                </c:pt>
                <c:pt idx="3934">
                  <c:v>5.2830206997509913E-2</c:v>
                </c:pt>
                <c:pt idx="3935">
                  <c:v>5.2839409978210329E-2</c:v>
                </c:pt>
                <c:pt idx="3936">
                  <c:v>5.2849581595184887E-2</c:v>
                </c:pt>
                <c:pt idx="3937">
                  <c:v>5.2859753108699052E-2</c:v>
                </c:pt>
                <c:pt idx="3938">
                  <c:v>5.286847146650913E-2</c:v>
                </c:pt>
                <c:pt idx="3939">
                  <c:v>5.287622105408589E-2</c:v>
                </c:pt>
                <c:pt idx="3940">
                  <c:v>5.2885907954103611E-2</c:v>
                </c:pt>
                <c:pt idx="3941">
                  <c:v>5.2896563435743546E-2</c:v>
                </c:pt>
                <c:pt idx="3942">
                  <c:v>5.2905281472635485E-2</c:v>
                </c:pt>
                <c:pt idx="3943">
                  <c:v>5.2912062115450173E-2</c:v>
                </c:pt>
                <c:pt idx="3944">
                  <c:v>5.2919327038874184E-2</c:v>
                </c:pt>
                <c:pt idx="3945">
                  <c:v>5.2928529199444692E-2</c:v>
                </c:pt>
                <c:pt idx="3946">
                  <c:v>5.2935794003238307E-2</c:v>
                </c:pt>
                <c:pt idx="3947">
                  <c:v>5.2945480326198509E-2</c:v>
                </c:pt>
                <c:pt idx="3948">
                  <c:v>5.2956619481613419E-2</c:v>
                </c:pt>
                <c:pt idx="3949">
                  <c:v>5.2966305602854626E-2</c:v>
                </c:pt>
                <c:pt idx="3950">
                  <c:v>5.2975991630275894E-2</c:v>
                </c:pt>
                <c:pt idx="3951">
                  <c:v>5.2984708974740474E-2</c:v>
                </c:pt>
                <c:pt idx="3952">
                  <c:v>5.2993910533678371E-2</c:v>
                </c:pt>
                <c:pt idx="3953">
                  <c:v>5.3003596293722414E-2</c:v>
                </c:pt>
                <c:pt idx="3954">
                  <c:v>5.3010860552190481E-2</c:v>
                </c:pt>
                <c:pt idx="3955">
                  <c:v>5.3016187641529523E-2</c:v>
                </c:pt>
                <c:pt idx="3956">
                  <c:v>5.3022483255980343E-2</c:v>
                </c:pt>
                <c:pt idx="3957">
                  <c:v>5.3031684467344013E-2</c:v>
                </c:pt>
                <c:pt idx="3958">
                  <c:v>5.3041369861527493E-2</c:v>
                </c:pt>
                <c:pt idx="3959">
                  <c:v>5.3052023686783543E-2</c:v>
                </c:pt>
                <c:pt idx="3960">
                  <c:v>5.3063645912158834E-2</c:v>
                </c:pt>
                <c:pt idx="3961">
                  <c:v>5.3074783751393927E-2</c:v>
                </c:pt>
                <c:pt idx="3962">
                  <c:v>5.3084468728154886E-2</c:v>
                </c:pt>
                <c:pt idx="3963">
                  <c:v>5.3093185127042745E-2</c:v>
                </c:pt>
                <c:pt idx="3964">
                  <c:v>5.3100932973383572E-2</c:v>
                </c:pt>
                <c:pt idx="3965">
                  <c:v>5.3109649228763975E-2</c:v>
                </c:pt>
                <c:pt idx="3966">
                  <c:v>5.3119333867861183E-2</c:v>
                </c:pt>
                <c:pt idx="3967">
                  <c:v>5.3128534188129198E-2</c:v>
                </c:pt>
                <c:pt idx="3968">
                  <c:v>5.3136765981883154E-2</c:v>
                </c:pt>
                <c:pt idx="3969">
                  <c:v>5.314499770787523E-2</c:v>
                </c:pt>
                <c:pt idx="3970">
                  <c:v>5.3153229366106572E-2</c:v>
                </c:pt>
                <c:pt idx="3971">
                  <c:v>5.3160976747249698E-2</c:v>
                </c:pt>
                <c:pt idx="3972">
                  <c:v>5.3168724068371323E-2</c:v>
                </c:pt>
                <c:pt idx="3973">
                  <c:v>5.3176955531298441E-2</c:v>
                </c:pt>
                <c:pt idx="3974">
                  <c:v>5.3184702728628783E-2</c:v>
                </c:pt>
                <c:pt idx="3975">
                  <c:v>5.3190997282266318E-2</c:v>
                </c:pt>
                <c:pt idx="3976">
                  <c:v>5.3195839219641723E-2</c:v>
                </c:pt>
                <c:pt idx="3977">
                  <c:v>5.3200681133572812E-2</c:v>
                </c:pt>
                <c:pt idx="3978">
                  <c:v>5.3208912333451604E-2</c:v>
                </c:pt>
                <c:pt idx="3979">
                  <c:v>5.3218596011273822E-2</c:v>
                </c:pt>
                <c:pt idx="3980">
                  <c:v>5.3228763772064258E-2</c:v>
                </c:pt>
                <c:pt idx="3981">
                  <c:v>5.3238931429472384E-2</c:v>
                </c:pt>
                <c:pt idx="3982">
                  <c:v>5.3248614816605103E-2</c:v>
                </c:pt>
                <c:pt idx="3983">
                  <c:v>5.3255877295419939E-2</c:v>
                </c:pt>
                <c:pt idx="3984">
                  <c:v>5.3264108040982555E-2</c:v>
                </c:pt>
                <c:pt idx="3985">
                  <c:v>5.3272822874209876E-2</c:v>
                </c:pt>
                <c:pt idx="3986">
                  <c:v>5.3279601025323822E-2</c:v>
                </c:pt>
                <c:pt idx="3987">
                  <c:v>5.3284442533705456E-2</c:v>
                </c:pt>
                <c:pt idx="3988">
                  <c:v>5.329073645955873E-2</c:v>
                </c:pt>
                <c:pt idx="3989">
                  <c:v>5.3299935203010573E-2</c:v>
                </c:pt>
                <c:pt idx="3990">
                  <c:v>5.3310586273927422E-2</c:v>
                </c:pt>
                <c:pt idx="3991">
                  <c:v>5.3322205494635927E-2</c:v>
                </c:pt>
                <c:pt idx="3992">
                  <c:v>5.3334792831388096E-2</c:v>
                </c:pt>
                <c:pt idx="3993">
                  <c:v>5.3346411770840513E-2</c:v>
                </c:pt>
                <c:pt idx="3994">
                  <c:v>5.3358030575294764E-2</c:v>
                </c:pt>
                <c:pt idx="3995">
                  <c:v>5.3369649244753813E-2</c:v>
                </c:pt>
                <c:pt idx="3996">
                  <c:v>5.3379815469794881E-2</c:v>
                </c:pt>
                <c:pt idx="3997">
                  <c:v>5.3388045195321622E-2</c:v>
                </c:pt>
                <c:pt idx="3998">
                  <c:v>5.3394822565488873E-2</c:v>
                </c:pt>
                <c:pt idx="3999">
                  <c:v>5.3402083982554562E-2</c:v>
                </c:pt>
                <c:pt idx="4000">
                  <c:v>5.3411765789954435E-2</c:v>
                </c:pt>
                <c:pt idx="4001">
                  <c:v>5.3419995252543886E-2</c:v>
                </c:pt>
                <c:pt idx="4002">
                  <c:v>5.3427740567233768E-2</c:v>
                </c:pt>
                <c:pt idx="4003">
                  <c:v>5.3436453974553592E-2</c:v>
                </c:pt>
                <c:pt idx="4004">
                  <c:v>5.3447587662309386E-2</c:v>
                </c:pt>
                <c:pt idx="4005">
                  <c:v>5.3459689356232055E-2</c:v>
                </c:pt>
                <c:pt idx="4006">
                  <c:v>5.3473727137710932E-2</c:v>
                </c:pt>
                <c:pt idx="4007">
                  <c:v>5.3490184975393588E-2</c:v>
                </c:pt>
                <c:pt idx="4008">
                  <c:v>5.3504222328791137E-2</c:v>
                </c:pt>
                <c:pt idx="4009">
                  <c:v>5.3514871224065112E-2</c:v>
                </c:pt>
                <c:pt idx="4010">
                  <c:v>5.3525520005941324E-2</c:v>
                </c:pt>
                <c:pt idx="4011">
                  <c:v>5.3533264503355125E-2</c:v>
                </c:pt>
                <c:pt idx="4012">
                  <c:v>5.3537620756793289E-2</c:v>
                </c:pt>
                <c:pt idx="4013">
                  <c:v>5.3542945040779742E-2</c:v>
                </c:pt>
                <c:pt idx="4014">
                  <c:v>5.3553109504218467E-2</c:v>
                </c:pt>
                <c:pt idx="4015">
                  <c:v>5.3564241893251104E-2</c:v>
                </c:pt>
                <c:pt idx="4016">
                  <c:v>5.3573438121152006E-2</c:v>
                </c:pt>
                <c:pt idx="4017">
                  <c:v>5.3582150259047903E-2</c:v>
                </c:pt>
                <c:pt idx="4018">
                  <c:v>5.359086232104289E-2</c:v>
                </c:pt>
                <c:pt idx="4019">
                  <c:v>5.3598606312431678E-2</c:v>
                </c:pt>
                <c:pt idx="4020">
                  <c:v>5.3604898261278046E-2</c:v>
                </c:pt>
                <c:pt idx="4021">
                  <c:v>5.3612158153062278E-2</c:v>
                </c:pt>
                <c:pt idx="4022">
                  <c:v>5.3621837926787784E-2</c:v>
                </c:pt>
                <c:pt idx="4023">
                  <c:v>5.3632969550739394E-2</c:v>
                </c:pt>
                <c:pt idx="4024">
                  <c:v>5.3644585026231185E-2</c:v>
                </c:pt>
                <c:pt idx="4025">
                  <c:v>5.3654264486078719E-2</c:v>
                </c:pt>
                <c:pt idx="4026">
                  <c:v>5.3664911783697825E-2</c:v>
                </c:pt>
                <c:pt idx="4027">
                  <c:v>5.3676042928180463E-2</c:v>
                </c:pt>
                <c:pt idx="4028">
                  <c:v>5.3687657903368192E-2</c:v>
                </c:pt>
                <c:pt idx="4029">
                  <c:v>5.3699756692400465E-2</c:v>
                </c:pt>
                <c:pt idx="4030">
                  <c:v>5.3712823220142841E-2</c:v>
                </c:pt>
                <c:pt idx="4031">
                  <c:v>5.3725889577152873E-2</c:v>
                </c:pt>
                <c:pt idx="4032">
                  <c:v>5.3737987903640219E-2</c:v>
                </c:pt>
                <c:pt idx="4033">
                  <c:v>5.3748150384775935E-2</c:v>
                </c:pt>
                <c:pt idx="4034">
                  <c:v>5.3756861000694128E-2</c:v>
                </c:pt>
                <c:pt idx="4035">
                  <c:v>5.3766055457404593E-2</c:v>
                </c:pt>
                <c:pt idx="4036">
                  <c:v>5.3777669387151936E-2</c:v>
                </c:pt>
                <c:pt idx="4037">
                  <c:v>5.3789767087210082E-2</c:v>
                </c:pt>
                <c:pt idx="4038">
                  <c:v>5.3801380741577066E-2</c:v>
                </c:pt>
                <c:pt idx="4039">
                  <c:v>5.381299426106894E-2</c:v>
                </c:pt>
                <c:pt idx="4040">
                  <c:v>5.3824607645688465E-2</c:v>
                </c:pt>
                <c:pt idx="4041">
                  <c:v>5.3837188660163474E-2</c:v>
                </c:pt>
                <c:pt idx="4042">
                  <c:v>5.3849285640200896E-2</c:v>
                </c:pt>
                <c:pt idx="4043">
                  <c:v>5.3857995375216884E-2</c:v>
                </c:pt>
                <c:pt idx="4044">
                  <c:v>5.3866221166411141E-2</c:v>
                </c:pt>
                <c:pt idx="4045">
                  <c:v>5.3879285519235917E-2</c:v>
                </c:pt>
                <c:pt idx="4046">
                  <c:v>5.3893801266644802E-2</c:v>
                </c:pt>
                <c:pt idx="4047">
                  <c:v>5.3905413712864662E-2</c:v>
                </c:pt>
                <c:pt idx="4048">
                  <c:v>5.3913639114016476E-2</c:v>
                </c:pt>
                <c:pt idx="4049">
                  <c:v>5.3919445238800566E-2</c:v>
                </c:pt>
                <c:pt idx="4050">
                  <c:v>5.3924283650369435E-2</c:v>
                </c:pt>
                <c:pt idx="4051">
                  <c:v>5.3929122038528177E-2</c:v>
                </c:pt>
                <c:pt idx="4052">
                  <c:v>5.3934444238464462E-2</c:v>
                </c:pt>
                <c:pt idx="4053">
                  <c:v>5.3940250242453115E-2</c:v>
                </c:pt>
                <c:pt idx="4054">
                  <c:v>5.3949443013161485E-2</c:v>
                </c:pt>
                <c:pt idx="4055">
                  <c:v>5.3959119522612405E-2</c:v>
                </c:pt>
                <c:pt idx="4056">
                  <c:v>5.3967344482025968E-2</c:v>
                </c:pt>
                <c:pt idx="4057">
                  <c:v>5.3974601742975983E-2</c:v>
                </c:pt>
                <c:pt idx="4058">
                  <c:v>5.3982342763271685E-2</c:v>
                </c:pt>
                <c:pt idx="4059">
                  <c:v>5.3991051339477507E-2</c:v>
                </c:pt>
                <c:pt idx="4060">
                  <c:v>5.3998308428383331E-2</c:v>
                </c:pt>
                <c:pt idx="4061">
                  <c:v>5.4004597862835062E-2</c:v>
                </c:pt>
                <c:pt idx="4062">
                  <c:v>5.4013790042032522E-2</c:v>
                </c:pt>
                <c:pt idx="4063">
                  <c:v>5.4026852467120037E-2</c:v>
                </c:pt>
                <c:pt idx="4064">
                  <c:v>5.4039430937423513E-2</c:v>
                </c:pt>
                <c:pt idx="4065">
                  <c:v>5.4051041692659695E-2</c:v>
                </c:pt>
                <c:pt idx="4066">
                  <c:v>5.4063136086013527E-2</c:v>
                </c:pt>
                <c:pt idx="4067">
                  <c:v>5.4076197866542511E-2</c:v>
                </c:pt>
                <c:pt idx="4068">
                  <c:v>5.4086840672682795E-2</c:v>
                </c:pt>
                <c:pt idx="4069">
                  <c:v>5.4093613308525128E-2</c:v>
                </c:pt>
                <c:pt idx="4070">
                  <c:v>5.4099902143593406E-2</c:v>
                </c:pt>
                <c:pt idx="4071">
                  <c:v>5.4108609696088952E-2</c:v>
                </c:pt>
                <c:pt idx="4072">
                  <c:v>5.411925215728413E-2</c:v>
                </c:pt>
                <c:pt idx="4073">
                  <c:v>5.4129894505218372E-2</c:v>
                </c:pt>
                <c:pt idx="4074">
                  <c:v>5.4138118060140294E-2</c:v>
                </c:pt>
                <c:pt idx="4075">
                  <c:v>5.4143439147876976E-2</c:v>
                </c:pt>
                <c:pt idx="4076">
                  <c:v>5.4148760207299897E-2</c:v>
                </c:pt>
                <c:pt idx="4077">
                  <c:v>5.4154564967106231E-2</c:v>
                </c:pt>
                <c:pt idx="4078">
                  <c:v>5.4161337144293581E-2</c:v>
                </c:pt>
                <c:pt idx="4079">
                  <c:v>5.4168109275618784E-2</c:v>
                </c:pt>
                <c:pt idx="4080">
                  <c:v>5.4171979044356493E-2</c:v>
                </c:pt>
                <c:pt idx="4081">
                  <c:v>5.4176332516286584E-2</c:v>
                </c:pt>
                <c:pt idx="4082">
                  <c:v>5.4185039403289233E-2</c:v>
                </c:pt>
                <c:pt idx="4083">
                  <c:v>5.4194713633269012E-2</c:v>
                </c:pt>
                <c:pt idx="4084">
                  <c:v>5.4200518126333579E-2</c:v>
                </c:pt>
                <c:pt idx="4085">
                  <c:v>5.4205355178150415E-2</c:v>
                </c:pt>
                <c:pt idx="4086">
                  <c:v>5.4213094412392041E-2</c:v>
                </c:pt>
                <c:pt idx="4087">
                  <c:v>5.4222284675260121E-2</c:v>
                </c:pt>
                <c:pt idx="4088">
                  <c:v>5.4229056393854655E-2</c:v>
                </c:pt>
                <c:pt idx="4089">
                  <c:v>5.4233893307632897E-2</c:v>
                </c:pt>
                <c:pt idx="4090">
                  <c:v>5.4239213885766788E-2</c:v>
                </c:pt>
                <c:pt idx="4091">
                  <c:v>5.4244050750414372E-2</c:v>
                </c:pt>
                <c:pt idx="4092">
                  <c:v>5.4249854957110072E-2</c:v>
                </c:pt>
                <c:pt idx="4093">
                  <c:v>5.4257110168104847E-2</c:v>
                </c:pt>
                <c:pt idx="4094">
                  <c:v>5.4264849001814261E-2</c:v>
                </c:pt>
                <c:pt idx="4095">
                  <c:v>5.4273555118151372E-2</c:v>
                </c:pt>
                <c:pt idx="4096">
                  <c:v>5.4280810157199127E-2</c:v>
                </c:pt>
                <c:pt idx="4097">
                  <c:v>5.4287581479488534E-2</c:v>
                </c:pt>
                <c:pt idx="4098">
                  <c:v>5.4293385433528955E-2</c:v>
                </c:pt>
                <c:pt idx="4099">
                  <c:v>5.4300156670667857E-2</c:v>
                </c:pt>
                <c:pt idx="4100">
                  <c:v>5.4305960551723161E-2</c:v>
                </c:pt>
                <c:pt idx="4101">
                  <c:v>5.4310797093537803E-2</c:v>
                </c:pt>
                <c:pt idx="4102">
                  <c:v>5.4317568212779624E-2</c:v>
                </c:pt>
                <c:pt idx="4103">
                  <c:v>5.4324822932518911E-2</c:v>
                </c:pt>
                <c:pt idx="4104">
                  <c:v>5.4331110313720669E-2</c:v>
                </c:pt>
                <c:pt idx="4105">
                  <c:v>5.4336914015127975E-2</c:v>
                </c:pt>
                <c:pt idx="4106">
                  <c:v>5.4342717682852572E-2</c:v>
                </c:pt>
                <c:pt idx="4107">
                  <c:v>5.4347554046893523E-2</c:v>
                </c:pt>
                <c:pt idx="4108">
                  <c:v>5.4350455854090644E-2</c:v>
                </c:pt>
                <c:pt idx="4109">
                  <c:v>5.4354808549097917E-2</c:v>
                </c:pt>
                <c:pt idx="4110">
                  <c:v>5.4362062998675027E-2</c:v>
                </c:pt>
                <c:pt idx="4111">
                  <c:v>5.4370284644576106E-2</c:v>
                </c:pt>
                <c:pt idx="4112">
                  <c:v>5.4377538981884022E-2</c:v>
                </c:pt>
                <c:pt idx="4113">
                  <c:v>5.4384793266566811E-2</c:v>
                </c:pt>
                <c:pt idx="4114">
                  <c:v>5.4393981951620166E-2</c:v>
                </c:pt>
                <c:pt idx="4115">
                  <c:v>5.4400752507632703E-2</c:v>
                </c:pt>
                <c:pt idx="4116">
                  <c:v>5.440268694378822E-2</c:v>
                </c:pt>
                <c:pt idx="4117">
                  <c:v>5.4404621376201404E-2</c:v>
                </c:pt>
                <c:pt idx="4118">
                  <c:v>5.4408006623920493E-2</c:v>
                </c:pt>
                <c:pt idx="4119">
                  <c:v>5.4411875464424213E-2</c:v>
                </c:pt>
                <c:pt idx="4120">
                  <c:v>5.4415260687586689E-2</c:v>
                </c:pt>
                <c:pt idx="4121">
                  <c:v>5.4419129500025532E-2</c:v>
                </c:pt>
                <c:pt idx="4122">
                  <c:v>5.4420580300831349E-2</c:v>
                </c:pt>
                <c:pt idx="4123">
                  <c:v>5.4422031099532336E-2</c:v>
                </c:pt>
                <c:pt idx="4124">
                  <c:v>5.4422998297497027E-2</c:v>
                </c:pt>
                <c:pt idx="4125">
                  <c:v>5.4424932690619883E-2</c:v>
                </c:pt>
                <c:pt idx="4126">
                  <c:v>5.4429768657056142E-2</c:v>
                </c:pt>
                <c:pt idx="4127">
                  <c:v>5.4437989746326479E-2</c:v>
                </c:pt>
                <c:pt idx="4128">
                  <c:v>5.4447661529527749E-2</c:v>
                </c:pt>
                <c:pt idx="4129">
                  <c:v>5.4455398888737974E-2</c:v>
                </c:pt>
                <c:pt idx="4130">
                  <c:v>5.4461685449015168E-2</c:v>
                </c:pt>
                <c:pt idx="4131">
                  <c:v>5.4466037659902038E-2</c:v>
                </c:pt>
                <c:pt idx="4132">
                  <c:v>5.447135700304051E-2</c:v>
                </c:pt>
                <c:pt idx="4133">
                  <c:v>5.4477159890557292E-2</c:v>
                </c:pt>
                <c:pt idx="4134">
                  <c:v>5.4480061321688436E-2</c:v>
                </c:pt>
                <c:pt idx="4135">
                  <c:v>5.4484413452600501E-2</c:v>
                </c:pt>
                <c:pt idx="4136">
                  <c:v>5.4491183396371094E-2</c:v>
                </c:pt>
                <c:pt idx="4137">
                  <c:v>5.4499403980762903E-2</c:v>
                </c:pt>
                <c:pt idx="4138">
                  <c:v>5.4505206705529136E-2</c:v>
                </c:pt>
                <c:pt idx="4139">
                  <c:v>5.4511009396623823E-2</c:v>
                </c:pt>
                <c:pt idx="4140">
                  <c:v>5.4520196921995355E-2</c:v>
                </c:pt>
                <c:pt idx="4141">
                  <c:v>5.4530351457095526E-2</c:v>
                </c:pt>
                <c:pt idx="4142">
                  <c:v>5.4535670458138723E-2</c:v>
                </c:pt>
                <c:pt idx="4143">
                  <c:v>5.4538571719510334E-2</c:v>
                </c:pt>
                <c:pt idx="4144">
                  <c:v>5.4542440054912524E-2</c:v>
                </c:pt>
                <c:pt idx="4145">
                  <c:v>5.4548242529958157E-2</c:v>
                </c:pt>
                <c:pt idx="4146">
                  <c:v>5.4555012041625078E-2</c:v>
                </c:pt>
                <c:pt idx="4147">
                  <c:v>5.4560330911500768E-2</c:v>
                </c:pt>
                <c:pt idx="4148">
                  <c:v>5.4562748570273684E-2</c:v>
                </c:pt>
                <c:pt idx="4149">
                  <c:v>5.4564682693083802E-2</c:v>
                </c:pt>
                <c:pt idx="4150">
                  <c:v>5.4566616812153093E-2</c:v>
                </c:pt>
                <c:pt idx="4151">
                  <c:v>5.4570485039068903E-2</c:v>
                </c:pt>
                <c:pt idx="4152">
                  <c:v>5.4577254400167002E-2</c:v>
                </c:pt>
                <c:pt idx="4153">
                  <c:v>5.45869248365312E-2</c:v>
                </c:pt>
                <c:pt idx="4154">
                  <c:v>5.459514463391292E-2</c:v>
                </c:pt>
                <c:pt idx="4155">
                  <c:v>5.4600946803150772E-2</c:v>
                </c:pt>
                <c:pt idx="4156">
                  <c:v>5.460433138632613E-2</c:v>
                </c:pt>
                <c:pt idx="4157">
                  <c:v>5.4607715958045908E-2</c:v>
                </c:pt>
                <c:pt idx="4158">
                  <c:v>5.4611100518310488E-2</c:v>
                </c:pt>
                <c:pt idx="4159">
                  <c:v>5.4614485067119953E-2</c:v>
                </c:pt>
                <c:pt idx="4160">
                  <c:v>5.4617386099839266E-2</c:v>
                </c:pt>
                <c:pt idx="4161">
                  <c:v>5.4621254130373553E-2</c:v>
                </c:pt>
                <c:pt idx="4162">
                  <c:v>5.4626089147501708E-2</c:v>
                </c:pt>
                <c:pt idx="4163">
                  <c:v>5.4628990146557324E-2</c:v>
                </c:pt>
                <c:pt idx="4164">
                  <c:v>5.4630440642929295E-2</c:v>
                </c:pt>
                <c:pt idx="4165">
                  <c:v>5.4632374634819104E-2</c:v>
                </c:pt>
                <c:pt idx="4166">
                  <c:v>5.4635759111626173E-2</c:v>
                </c:pt>
                <c:pt idx="4167">
                  <c:v>5.4640110564975267E-2</c:v>
                </c:pt>
                <c:pt idx="4168">
                  <c:v>5.4644945490933239E-2</c:v>
                </c:pt>
                <c:pt idx="4169">
                  <c:v>5.4649780393514806E-2</c:v>
                </c:pt>
                <c:pt idx="4170">
                  <c:v>5.4656549217856926E-2</c:v>
                </c:pt>
                <c:pt idx="4171">
                  <c:v>5.4664284961003479E-2</c:v>
                </c:pt>
                <c:pt idx="4172">
                  <c:v>5.4672987600513971E-2</c:v>
                </c:pt>
                <c:pt idx="4173">
                  <c:v>5.4682173637833932E-2</c:v>
                </c:pt>
                <c:pt idx="4174">
                  <c:v>5.4689425712954945E-2</c:v>
                </c:pt>
                <c:pt idx="4175">
                  <c:v>5.4694260400484071E-2</c:v>
                </c:pt>
                <c:pt idx="4176">
                  <c:v>5.469764466784708E-2</c:v>
                </c:pt>
                <c:pt idx="4177">
                  <c:v>5.4700545459327982E-2</c:v>
                </c:pt>
                <c:pt idx="4178">
                  <c:v>5.470441316821343E-2</c:v>
                </c:pt>
                <c:pt idx="4179">
                  <c:v>5.4709731243505408E-2</c:v>
                </c:pt>
                <c:pt idx="4180">
                  <c:v>5.4715532747932109E-2</c:v>
                </c:pt>
                <c:pt idx="4181">
                  <c:v>5.4720850764089696E-2</c:v>
                </c:pt>
                <c:pt idx="4182">
                  <c:v>5.4727619107387777E-2</c:v>
                </c:pt>
                <c:pt idx="4183">
                  <c:v>5.4736321195744134E-2</c:v>
                </c:pt>
                <c:pt idx="4184">
                  <c:v>5.4744056321821825E-2</c:v>
                </c:pt>
                <c:pt idx="4185">
                  <c:v>5.4750341067704135E-2</c:v>
                </c:pt>
                <c:pt idx="4186">
                  <c:v>5.4756625774088796E-2</c:v>
                </c:pt>
                <c:pt idx="4187">
                  <c:v>5.4764360743110245E-2</c:v>
                </c:pt>
                <c:pt idx="4188">
                  <c:v>5.4773062511744665E-2</c:v>
                </c:pt>
                <c:pt idx="4189">
                  <c:v>5.4779830501666224E-2</c:v>
                </c:pt>
                <c:pt idx="4190">
                  <c:v>5.4786115022721751E-2</c:v>
                </c:pt>
                <c:pt idx="4191">
                  <c:v>5.4791916084025866E-2</c:v>
                </c:pt>
                <c:pt idx="4192">
                  <c:v>5.4796266857919974E-2</c:v>
                </c:pt>
                <c:pt idx="4193">
                  <c:v>5.4799650780083912E-2</c:v>
                </c:pt>
                <c:pt idx="4194">
                  <c:v>5.480255127568192E-2</c:v>
                </c:pt>
                <c:pt idx="4195">
                  <c:v>5.4803034690796885E-2</c:v>
                </c:pt>
                <c:pt idx="4196">
                  <c:v>5.4804484934739994E-2</c:v>
                </c:pt>
                <c:pt idx="4197">
                  <c:v>5.4808352241639324E-2</c:v>
                </c:pt>
                <c:pt idx="4198">
                  <c:v>5.4813669764205729E-2</c:v>
                </c:pt>
                <c:pt idx="4199">
                  <c:v>5.4819470665665712E-2</c:v>
                </c:pt>
                <c:pt idx="4200">
                  <c:v>5.4826238341505809E-2</c:v>
                </c:pt>
                <c:pt idx="4201">
                  <c:v>5.4833489371937563E-2</c:v>
                </c:pt>
                <c:pt idx="4202">
                  <c:v>5.4839290158427506E-2</c:v>
                </c:pt>
                <c:pt idx="4203">
                  <c:v>5.4843157330727012E-2</c:v>
                </c:pt>
                <c:pt idx="4204">
                  <c:v>5.4845574305819704E-2</c:v>
                </c:pt>
                <c:pt idx="4205">
                  <c:v>5.4849441453817503E-2</c:v>
                </c:pt>
                <c:pt idx="4206">
                  <c:v>5.4855725537418104E-2</c:v>
                </c:pt>
                <c:pt idx="4207">
                  <c:v>5.4862492967902222E-2</c:v>
                </c:pt>
                <c:pt idx="4208">
                  <c:v>5.4865393281232681E-2</c:v>
                </c:pt>
                <c:pt idx="4209">
                  <c:v>5.4866843434743524E-2</c:v>
                </c:pt>
                <c:pt idx="4210">
                  <c:v>5.4871677264591738E-2</c:v>
                </c:pt>
                <c:pt idx="4211">
                  <c:v>5.4878444587124792E-2</c:v>
                </c:pt>
                <c:pt idx="4212">
                  <c:v>5.4887628737311851E-2</c:v>
                </c:pt>
                <c:pt idx="4213">
                  <c:v>5.4893912580945683E-2</c:v>
                </c:pt>
                <c:pt idx="4214">
                  <c:v>5.4897296172700644E-2</c:v>
                </c:pt>
                <c:pt idx="4215">
                  <c:v>5.4902129855348175E-2</c:v>
                </c:pt>
                <c:pt idx="4216">
                  <c:v>5.4908896971802491E-2</c:v>
                </c:pt>
                <c:pt idx="4217">
                  <c:v>5.4916147402901266E-2</c:v>
                </c:pt>
                <c:pt idx="4218">
                  <c:v>5.4923397781431404E-2</c:v>
                </c:pt>
                <c:pt idx="4219">
                  <c:v>5.4930164753965297E-2</c:v>
                </c:pt>
                <c:pt idx="4220">
                  <c:v>5.4937415030865411E-2</c:v>
                </c:pt>
                <c:pt idx="4221">
                  <c:v>5.4944665255199324E-2</c:v>
                </c:pt>
                <c:pt idx="4222">
                  <c:v>5.4951432083818898E-2</c:v>
                </c:pt>
                <c:pt idx="4223">
                  <c:v>5.4955782163751507E-2</c:v>
                </c:pt>
                <c:pt idx="4224">
                  <c:v>5.4957232186190599E-2</c:v>
                </c:pt>
                <c:pt idx="4225">
                  <c:v>5.4960132224761336E-2</c:v>
                </c:pt>
                <c:pt idx="4226">
                  <c:v>5.496593227667175E-2</c:v>
                </c:pt>
                <c:pt idx="4227">
                  <c:v>5.4972698961382974E-2</c:v>
                </c:pt>
                <c:pt idx="4228">
                  <c:v>5.4977048948804196E-2</c:v>
                </c:pt>
                <c:pt idx="4229">
                  <c:v>5.4978015610105797E-2</c:v>
                </c:pt>
                <c:pt idx="4230">
                  <c:v>5.497849894040642E-2</c:v>
                </c:pt>
                <c:pt idx="4231">
                  <c:v>5.4980915588404282E-2</c:v>
                </c:pt>
                <c:pt idx="4232">
                  <c:v>5.4983815558293112E-2</c:v>
                </c:pt>
                <c:pt idx="4233">
                  <c:v>5.4986232193442806E-2</c:v>
                </c:pt>
                <c:pt idx="4234">
                  <c:v>5.4991065446221926E-2</c:v>
                </c:pt>
                <c:pt idx="4235">
                  <c:v>5.4996865318721361E-2</c:v>
                </c:pt>
                <c:pt idx="4236">
                  <c:v>5.5002665157582661E-2</c:v>
                </c:pt>
                <c:pt idx="4237">
                  <c:v>5.5008948278389376E-2</c:v>
                </c:pt>
                <c:pt idx="4238">
                  <c:v>5.501426473439143E-2</c:v>
                </c:pt>
                <c:pt idx="4239">
                  <c:v>5.5016681295957923E-2</c:v>
                </c:pt>
                <c:pt idx="4240">
                  <c:v>5.5018614541006268E-2</c:v>
                </c:pt>
                <c:pt idx="4241">
                  <c:v>5.5020547782317263E-2</c:v>
                </c:pt>
                <c:pt idx="4242">
                  <c:v>5.5021031092061114E-2</c:v>
                </c:pt>
                <c:pt idx="4243">
                  <c:v>5.5020064472339821E-2</c:v>
                </c:pt>
                <c:pt idx="4244">
                  <c:v>5.5019581162129003E-2</c:v>
                </c:pt>
                <c:pt idx="4245">
                  <c:v>5.5021514401571402E-2</c:v>
                </c:pt>
                <c:pt idx="4246">
                  <c:v>5.5025380869243787E-2</c:v>
                </c:pt>
                <c:pt idx="4247">
                  <c:v>5.5031180542722082E-2</c:v>
                </c:pt>
                <c:pt idx="4248">
                  <c:v>5.5037946785934773E-2</c:v>
                </c:pt>
                <c:pt idx="4249">
                  <c:v>5.504519628143046E-2</c:v>
                </c:pt>
                <c:pt idx="4250">
                  <c:v>5.5051479135015582E-2</c:v>
                </c:pt>
                <c:pt idx="4251">
                  <c:v>5.5056312072450604E-2</c:v>
                </c:pt>
                <c:pt idx="4252">
                  <c:v>5.5061144986528712E-2</c:v>
                </c:pt>
                <c:pt idx="4253">
                  <c:v>5.5066944452591408E-2</c:v>
                </c:pt>
                <c:pt idx="4254">
                  <c:v>5.5072743885020183E-2</c:v>
                </c:pt>
                <c:pt idx="4255">
                  <c:v>5.5076610154621133E-2</c:v>
                </c:pt>
                <c:pt idx="4256">
                  <c:v>5.5079026565530639E-2</c:v>
                </c:pt>
                <c:pt idx="4257">
                  <c:v>5.5081926250914792E-2</c:v>
                </c:pt>
                <c:pt idx="4258">
                  <c:v>5.5084825927890733E-2</c:v>
                </c:pt>
                <c:pt idx="4259">
                  <c:v>5.5089175427589655E-2</c:v>
                </c:pt>
                <c:pt idx="4260">
                  <c:v>5.5094491457085872E-2</c:v>
                </c:pt>
                <c:pt idx="4261">
                  <c:v>5.5099324186650117E-2</c:v>
                </c:pt>
                <c:pt idx="4262">
                  <c:v>5.5104640162195753E-2</c:v>
                </c:pt>
                <c:pt idx="4263">
                  <c:v>5.5110922642316006E-2</c:v>
                </c:pt>
                <c:pt idx="4264">
                  <c:v>5.5116721819702702E-2</c:v>
                </c:pt>
                <c:pt idx="4265">
                  <c:v>5.5120104657647537E-2</c:v>
                </c:pt>
                <c:pt idx="4266">
                  <c:v>5.5124454003904505E-2</c:v>
                </c:pt>
                <c:pt idx="4267">
                  <c:v>5.5129769845862681E-2</c:v>
                </c:pt>
                <c:pt idx="4268">
                  <c:v>5.5136052168108622E-2</c:v>
                </c:pt>
                <c:pt idx="4269">
                  <c:v>5.5142817701773997E-2</c:v>
                </c:pt>
                <c:pt idx="4270">
                  <c:v>5.5151516177800959E-2</c:v>
                </c:pt>
                <c:pt idx="4271">
                  <c:v>5.5159731335685531E-2</c:v>
                </c:pt>
                <c:pt idx="4272">
                  <c:v>5.5166979948361498E-2</c:v>
                </c:pt>
                <c:pt idx="4273">
                  <c:v>5.5171329090746769E-2</c:v>
                </c:pt>
                <c:pt idx="4274">
                  <c:v>5.5175678214217302E-2</c:v>
                </c:pt>
                <c:pt idx="4275">
                  <c:v>5.5182443479797352E-2</c:v>
                </c:pt>
                <c:pt idx="4276">
                  <c:v>5.5191624838450082E-2</c:v>
                </c:pt>
                <c:pt idx="4277">
                  <c:v>5.5199839666843525E-2</c:v>
                </c:pt>
                <c:pt idx="4278">
                  <c:v>5.5205638328609197E-2</c:v>
                </c:pt>
                <c:pt idx="4279">
                  <c:v>5.5211436956750438E-2</c:v>
                </c:pt>
                <c:pt idx="4280">
                  <c:v>5.5217718765959746E-2</c:v>
                </c:pt>
                <c:pt idx="4281">
                  <c:v>5.5224000535708292E-2</c:v>
                </c:pt>
                <c:pt idx="4282">
                  <c:v>5.5232215098146478E-2</c:v>
                </c:pt>
                <c:pt idx="4283">
                  <c:v>5.5238979981251525E-2</c:v>
                </c:pt>
                <c:pt idx="4284">
                  <c:v>5.5244295214444177E-2</c:v>
                </c:pt>
                <c:pt idx="4285">
                  <c:v>5.5249127220103458E-2</c:v>
                </c:pt>
                <c:pt idx="4286">
                  <c:v>5.52544423993616E-2</c:v>
                </c:pt>
                <c:pt idx="4287">
                  <c:v>5.5259757550368542E-2</c:v>
                </c:pt>
                <c:pt idx="4288">
                  <c:v>5.5265072673125006E-2</c:v>
                </c:pt>
                <c:pt idx="4289">
                  <c:v>5.5271354145415168E-2</c:v>
                </c:pt>
                <c:pt idx="4290">
                  <c:v>5.5280534687787153E-2</c:v>
                </c:pt>
                <c:pt idx="4291">
                  <c:v>5.5290681504984299E-2</c:v>
                </c:pt>
                <c:pt idx="4292">
                  <c:v>5.5301311393525336E-2</c:v>
                </c:pt>
                <c:pt idx="4293">
                  <c:v>5.5310974830510479E-2</c:v>
                </c:pt>
                <c:pt idx="4294">
                  <c:v>5.5317739180837933E-2</c:v>
                </c:pt>
                <c:pt idx="4295">
                  <c:v>5.532498664827093E-2</c:v>
                </c:pt>
                <c:pt idx="4296">
                  <c:v>5.5331750903818651E-2</c:v>
                </c:pt>
                <c:pt idx="4297">
                  <c:v>5.5338031957286711E-2</c:v>
                </c:pt>
                <c:pt idx="4298">
                  <c:v>5.5343829817779563E-2</c:v>
                </c:pt>
                <c:pt idx="4299">
                  <c:v>5.5351077096124524E-2</c:v>
                </c:pt>
                <c:pt idx="4300">
                  <c:v>5.5358807468467566E-2</c:v>
                </c:pt>
                <c:pt idx="4301">
                  <c:v>5.5364605208508749E-2</c:v>
                </c:pt>
                <c:pt idx="4302">
                  <c:v>5.5372818616026734E-2</c:v>
                </c:pt>
                <c:pt idx="4303">
                  <c:v>5.5382964496883839E-2</c:v>
                </c:pt>
                <c:pt idx="4304">
                  <c:v>5.5393110274802822E-2</c:v>
                </c:pt>
                <c:pt idx="4305">
                  <c:v>5.5400357196008901E-2</c:v>
                </c:pt>
                <c:pt idx="4306">
                  <c:v>5.5406154695160956E-2</c:v>
                </c:pt>
                <c:pt idx="4307">
                  <c:v>5.5411469039857719E-2</c:v>
                </c:pt>
                <c:pt idx="4308">
                  <c:v>5.5417749592633334E-2</c:v>
                </c:pt>
                <c:pt idx="4309">
                  <c:v>5.5425479449592314E-2</c:v>
                </c:pt>
                <c:pt idx="4310">
                  <c:v>5.5433692357142933E-2</c:v>
                </c:pt>
                <c:pt idx="4311">
                  <c:v>5.5441422090868026E-2</c:v>
                </c:pt>
                <c:pt idx="4312">
                  <c:v>5.5450117969890918E-2</c:v>
                </c:pt>
                <c:pt idx="4313">
                  <c:v>5.5458330675090879E-2</c:v>
                </c:pt>
                <c:pt idx="4314">
                  <c:v>5.5465577123666815E-2</c:v>
                </c:pt>
                <c:pt idx="4315">
                  <c:v>5.5470891152582434E-2</c:v>
                </c:pt>
                <c:pt idx="4316">
                  <c:v>5.5477171332166599E-2</c:v>
                </c:pt>
                <c:pt idx="4317">
                  <c:v>5.5486833069897892E-2</c:v>
                </c:pt>
                <c:pt idx="4318">
                  <c:v>5.5498427031955747E-2</c:v>
                </c:pt>
                <c:pt idx="4319">
                  <c:v>5.5508088564323099E-2</c:v>
                </c:pt>
                <c:pt idx="4320">
                  <c:v>5.5517750003346342E-2</c:v>
                </c:pt>
                <c:pt idx="4321">
                  <c:v>5.5530792797963302E-2</c:v>
                </c:pt>
                <c:pt idx="4322">
                  <c:v>5.5542869307967875E-2</c:v>
                </c:pt>
                <c:pt idx="4323">
                  <c:v>5.5551564304866873E-2</c:v>
                </c:pt>
                <c:pt idx="4324">
                  <c:v>5.5558327027964149E-2</c:v>
                </c:pt>
                <c:pt idx="4325">
                  <c:v>5.5566538844526864E-2</c:v>
                </c:pt>
                <c:pt idx="4326">
                  <c:v>5.5576199718855301E-2</c:v>
                </c:pt>
                <c:pt idx="4327">
                  <c:v>5.5588275680518551E-2</c:v>
                </c:pt>
                <c:pt idx="4328">
                  <c:v>5.5599868466521242E-2</c:v>
                </c:pt>
                <c:pt idx="4329">
                  <c:v>5.5609045993462745E-2</c:v>
                </c:pt>
                <c:pt idx="4330">
                  <c:v>5.5615325305472356E-2</c:v>
                </c:pt>
                <c:pt idx="4331">
                  <c:v>5.5621121558484546E-2</c:v>
                </c:pt>
                <c:pt idx="4332">
                  <c:v>5.5626434760899061E-2</c:v>
                </c:pt>
                <c:pt idx="4333">
                  <c:v>5.5631747935083638E-2</c:v>
                </c:pt>
                <c:pt idx="4334">
                  <c:v>5.5638993127113817E-2</c:v>
                </c:pt>
                <c:pt idx="4335">
                  <c:v>5.5647204281290566E-2</c:v>
                </c:pt>
                <c:pt idx="4336">
                  <c:v>5.5653966357634511E-2</c:v>
                </c:pt>
                <c:pt idx="4337">
                  <c:v>5.5660728388252846E-2</c:v>
                </c:pt>
                <c:pt idx="4338">
                  <c:v>5.5667490373146764E-2</c:v>
                </c:pt>
                <c:pt idx="4339">
                  <c:v>5.5675701293332505E-2</c:v>
                </c:pt>
                <c:pt idx="4340">
                  <c:v>5.5685361113119017E-2</c:v>
                </c:pt>
                <c:pt idx="4341">
                  <c:v>5.5694537855486705E-2</c:v>
                </c:pt>
                <c:pt idx="4342">
                  <c:v>5.5705163451968985E-2</c:v>
                </c:pt>
                <c:pt idx="4343">
                  <c:v>5.5718686775113338E-2</c:v>
                </c:pt>
                <c:pt idx="4344">
                  <c:v>5.573076101624156E-2</c:v>
                </c:pt>
                <c:pt idx="4345">
                  <c:v>5.5740420304178223E-2</c:v>
                </c:pt>
                <c:pt idx="4346">
                  <c:v>5.574959654129797E-2</c:v>
                </c:pt>
                <c:pt idx="4347">
                  <c:v>5.5756357925295298E-2</c:v>
                </c:pt>
                <c:pt idx="4348">
                  <c:v>5.5760221552768323E-2</c:v>
                </c:pt>
                <c:pt idx="4349">
                  <c:v>5.5763602214561829E-2</c:v>
                </c:pt>
                <c:pt idx="4350">
                  <c:v>5.5768914660003478E-2</c:v>
                </c:pt>
                <c:pt idx="4351">
                  <c:v>5.5777607691669409E-2</c:v>
                </c:pt>
                <c:pt idx="4352">
                  <c:v>5.5787749466436734E-2</c:v>
                </c:pt>
                <c:pt idx="4353">
                  <c:v>5.5797408203923808E-2</c:v>
                </c:pt>
                <c:pt idx="4354">
                  <c:v>5.5805618057438389E-2</c:v>
                </c:pt>
                <c:pt idx="4355">
                  <c:v>5.5816242473699096E-2</c:v>
                </c:pt>
                <c:pt idx="4356">
                  <c:v>5.5826866777083095E-2</c:v>
                </c:pt>
                <c:pt idx="4357">
                  <c:v>5.5833627638648679E-2</c:v>
                </c:pt>
                <c:pt idx="4358">
                  <c:v>5.5841837194813483E-2</c:v>
                </c:pt>
                <c:pt idx="4359">
                  <c:v>5.5853427041721575E-2</c:v>
                </c:pt>
                <c:pt idx="4360">
                  <c:v>5.586598255762542E-2</c:v>
                </c:pt>
                <c:pt idx="4361">
                  <c:v>5.5875640539512883E-2</c:v>
                </c:pt>
                <c:pt idx="4362">
                  <c:v>5.5882401071334895E-2</c:v>
                </c:pt>
                <c:pt idx="4363">
                  <c:v>5.5889644447569234E-2</c:v>
                </c:pt>
                <c:pt idx="4364">
                  <c:v>5.58988193154814E-2</c:v>
                </c:pt>
                <c:pt idx="4365">
                  <c:v>5.5910408501997917E-2</c:v>
                </c:pt>
                <c:pt idx="4366">
                  <c:v>5.5922480428467404E-2</c:v>
                </c:pt>
                <c:pt idx="4367">
                  <c:v>5.5933103603212887E-2</c:v>
                </c:pt>
                <c:pt idx="4368">
                  <c:v>5.5942760936871512E-2</c:v>
                </c:pt>
                <c:pt idx="4369">
                  <c:v>5.5951452457423972E-2</c:v>
                </c:pt>
                <c:pt idx="4370">
                  <c:v>5.5961592469258976E-2</c:v>
                </c:pt>
                <c:pt idx="4371">
                  <c:v>5.5973180928312834E-2</c:v>
                </c:pt>
                <c:pt idx="4372">
                  <c:v>5.5984769253075634E-2</c:v>
                </c:pt>
                <c:pt idx="4373">
                  <c:v>5.5995391766140164E-2</c:v>
                </c:pt>
                <c:pt idx="4374">
                  <c:v>5.6007462666747915E-2</c:v>
                </c:pt>
                <c:pt idx="4375">
                  <c:v>5.6018084938755437E-2</c:v>
                </c:pt>
                <c:pt idx="4376">
                  <c:v>5.6027258628323993E-2</c:v>
                </c:pt>
                <c:pt idx="4377">
                  <c:v>5.6037397871516709E-2</c:v>
                </c:pt>
                <c:pt idx="4378">
                  <c:v>5.6048019825550653E-2</c:v>
                </c:pt>
                <c:pt idx="4379">
                  <c:v>5.6061055705845776E-2</c:v>
                </c:pt>
                <c:pt idx="4380">
                  <c:v>5.6073125813861292E-2</c:v>
                </c:pt>
                <c:pt idx="4381">
                  <c:v>5.6083264592008332E-2</c:v>
                </c:pt>
                <c:pt idx="4382">
                  <c:v>5.6092437683661366E-2</c:v>
                </c:pt>
                <c:pt idx="4383">
                  <c:v>5.6102093478707489E-2</c:v>
                </c:pt>
                <c:pt idx="4384">
                  <c:v>5.6114645872883728E-2</c:v>
                </c:pt>
                <c:pt idx="4385">
                  <c:v>5.6127680884684082E-2</c:v>
                </c:pt>
                <c:pt idx="4386">
                  <c:v>5.6137819109727274E-2</c:v>
                </c:pt>
                <c:pt idx="4387">
                  <c:v>5.6146508935100363E-2</c:v>
                </c:pt>
                <c:pt idx="4388">
                  <c:v>5.6158095251467817E-2</c:v>
                </c:pt>
                <c:pt idx="4389">
                  <c:v>5.6172095204640643E-2</c:v>
                </c:pt>
                <c:pt idx="4390">
                  <c:v>5.618512946761476E-2</c:v>
                </c:pt>
                <c:pt idx="4391">
                  <c:v>5.6197198078148526E-2</c:v>
                </c:pt>
                <c:pt idx="4392">
                  <c:v>5.6209266543032627E-2</c:v>
                </c:pt>
                <c:pt idx="4393">
                  <c:v>5.6223748508641147E-2</c:v>
                </c:pt>
                <c:pt idx="4394">
                  <c:v>5.6240643870116562E-2</c:v>
                </c:pt>
                <c:pt idx="4395">
                  <c:v>5.6256573520917272E-2</c:v>
                </c:pt>
                <c:pt idx="4396">
                  <c:v>5.6271054801448915E-2</c:v>
                </c:pt>
                <c:pt idx="4397">
                  <c:v>5.6283605074948513E-2</c:v>
                </c:pt>
                <c:pt idx="4398">
                  <c:v>5.6295672497084108E-2</c:v>
                </c:pt>
                <c:pt idx="4399">
                  <c:v>5.6308705149429462E-2</c:v>
                </c:pt>
                <c:pt idx="4400">
                  <c:v>5.6325116395960606E-2</c:v>
                </c:pt>
                <c:pt idx="4401">
                  <c:v>5.6342010044890256E-2</c:v>
                </c:pt>
                <c:pt idx="4402">
                  <c:v>5.6353594096354494E-2</c:v>
                </c:pt>
                <c:pt idx="4403">
                  <c:v>5.636179938495247E-2</c:v>
                </c:pt>
                <c:pt idx="4404">
                  <c:v>5.6370004606224454E-2</c:v>
                </c:pt>
                <c:pt idx="4405">
                  <c:v>5.6381105680784395E-2</c:v>
                </c:pt>
                <c:pt idx="4406">
                  <c:v>5.6394137219763676E-2</c:v>
                </c:pt>
                <c:pt idx="4407">
                  <c:v>5.6409099147690295E-2</c:v>
                </c:pt>
                <c:pt idx="4408">
                  <c:v>5.6422612954699011E-2</c:v>
                </c:pt>
                <c:pt idx="4409">
                  <c:v>5.6435643952788994E-2</c:v>
                </c:pt>
                <c:pt idx="4410">
                  <c:v>5.6450122640402396E-2</c:v>
                </c:pt>
                <c:pt idx="4411">
                  <c:v>5.6467014177670243E-2</c:v>
                </c:pt>
                <c:pt idx="4412">
                  <c:v>5.6483905429618994E-2</c:v>
                </c:pt>
                <c:pt idx="4413">
                  <c:v>5.6499831205850129E-2</c:v>
                </c:pt>
                <c:pt idx="4414">
                  <c:v>5.6513826375586412E-2</c:v>
                </c:pt>
                <c:pt idx="4415">
                  <c:v>5.6528303931273213E-2</c:v>
                </c:pt>
                <c:pt idx="4416">
                  <c:v>5.6544229000445083E-2</c:v>
                </c:pt>
                <c:pt idx="4417">
                  <c:v>5.655967124957037E-2</c:v>
                </c:pt>
                <c:pt idx="4418">
                  <c:v>5.6573183021943634E-2</c:v>
                </c:pt>
                <c:pt idx="4419">
                  <c:v>5.6583799286446933E-2</c:v>
                </c:pt>
                <c:pt idx="4420">
                  <c:v>5.6595863086577783E-2</c:v>
                </c:pt>
                <c:pt idx="4421">
                  <c:v>5.6612269621204525E-2</c:v>
                </c:pt>
                <c:pt idx="4422">
                  <c:v>5.6630123485396505E-2</c:v>
                </c:pt>
                <c:pt idx="4423">
                  <c:v>5.6646529457942817E-2</c:v>
                </c:pt>
                <c:pt idx="4424">
                  <c:v>5.6662452644491323E-2</c:v>
                </c:pt>
                <c:pt idx="4425">
                  <c:v>5.6678858086659303E-2</c:v>
                </c:pt>
                <c:pt idx="4426">
                  <c:v>5.6693333253304883E-2</c:v>
                </c:pt>
                <c:pt idx="4427">
                  <c:v>5.6706360724139863E-2</c:v>
                </c:pt>
                <c:pt idx="4428">
                  <c:v>5.6719870514637116E-2</c:v>
                </c:pt>
                <c:pt idx="4429">
                  <c:v>5.6734345087637299E-2</c:v>
                </c:pt>
                <c:pt idx="4430">
                  <c:v>5.6748819451127461E-2</c:v>
                </c:pt>
                <c:pt idx="4431">
                  <c:v>5.6762811136689191E-2</c:v>
                </c:pt>
                <c:pt idx="4432">
                  <c:v>5.677776754960142E-2</c:v>
                </c:pt>
                <c:pt idx="4433">
                  <c:v>5.6793688646574983E-2</c:v>
                </c:pt>
                <c:pt idx="4434">
                  <c:v>5.6809609490071043E-2</c:v>
                </c:pt>
                <c:pt idx="4435">
                  <c:v>5.6825047641700217E-2</c:v>
                </c:pt>
                <c:pt idx="4436">
                  <c:v>5.6843380137206814E-2</c:v>
                </c:pt>
                <c:pt idx="4437">
                  <c:v>5.6862677137826528E-2</c:v>
                </c:pt>
                <c:pt idx="4438">
                  <c:v>5.6878596883014151E-2</c:v>
                </c:pt>
                <c:pt idx="4439">
                  <c:v>5.6894516374767855E-2</c:v>
                </c:pt>
                <c:pt idx="4440">
                  <c:v>5.6910918010300821E-2</c:v>
                </c:pt>
                <c:pt idx="4441">
                  <c:v>5.692731937682434E-2</c:v>
                </c:pt>
                <c:pt idx="4442">
                  <c:v>5.6944685236413127E-2</c:v>
                </c:pt>
                <c:pt idx="4443">
                  <c:v>5.696060367611698E-2</c:v>
                </c:pt>
                <c:pt idx="4444">
                  <c:v>5.6974592398794814E-2</c:v>
                </c:pt>
                <c:pt idx="4445">
                  <c:v>5.6989545644578081E-2</c:v>
                </c:pt>
                <c:pt idx="4446">
                  <c:v>5.70073927742656E-2</c:v>
                </c:pt>
                <c:pt idx="4447">
                  <c:v>5.7026204268861104E-2</c:v>
                </c:pt>
                <c:pt idx="4448">
                  <c:v>5.704356841132855E-2</c:v>
                </c:pt>
                <c:pt idx="4449">
                  <c:v>5.7059967602366569E-2</c:v>
                </c:pt>
                <c:pt idx="4450">
                  <c:v>5.7076848841642804E-2</c:v>
                </c:pt>
                <c:pt idx="4451">
                  <c:v>5.7094694413301006E-2</c:v>
                </c:pt>
                <c:pt idx="4452">
                  <c:v>5.711205736654687E-2</c:v>
                </c:pt>
                <c:pt idx="4453">
                  <c:v>5.7130384601252082E-2</c:v>
                </c:pt>
                <c:pt idx="4454">
                  <c:v>5.7150158346204787E-2</c:v>
                </c:pt>
                <c:pt idx="4455">
                  <c:v>5.7169449427889957E-2</c:v>
                </c:pt>
                <c:pt idx="4456">
                  <c:v>5.7185364290129118E-2</c:v>
                </c:pt>
                <c:pt idx="4457">
                  <c:v>5.7199832126922583E-2</c:v>
                </c:pt>
                <c:pt idx="4458">
                  <c:v>5.7217193254779093E-2</c:v>
                </c:pt>
                <c:pt idx="4459">
                  <c:v>5.7234071840122538E-2</c:v>
                </c:pt>
                <c:pt idx="4460">
                  <c:v>5.7250467907381565E-2</c:v>
                </c:pt>
                <c:pt idx="4461">
                  <c:v>5.7270239278003413E-2</c:v>
                </c:pt>
                <c:pt idx="4462">
                  <c:v>5.7290974685762372E-2</c:v>
                </c:pt>
                <c:pt idx="4463">
                  <c:v>5.7308816436665563E-2</c:v>
                </c:pt>
                <c:pt idx="4464">
                  <c:v>5.7326175672550786E-2</c:v>
                </c:pt>
                <c:pt idx="4465">
                  <c:v>5.7344981171375903E-2</c:v>
                </c:pt>
                <c:pt idx="4466">
                  <c:v>5.7365232851542824E-2</c:v>
                </c:pt>
                <c:pt idx="4467">
                  <c:v>5.7384037615899115E-2</c:v>
                </c:pt>
                <c:pt idx="4468">
                  <c:v>5.7401877706488497E-2</c:v>
                </c:pt>
                <c:pt idx="4469">
                  <c:v>5.7420681781766104E-2</c:v>
                </c:pt>
                <c:pt idx="4470">
                  <c:v>5.7439485503457108E-2</c:v>
                </c:pt>
                <c:pt idx="4471">
                  <c:v>5.7457806738347564E-2</c:v>
                </c:pt>
                <c:pt idx="4472">
                  <c:v>5.7476609761970728E-2</c:v>
                </c:pt>
                <c:pt idx="4473">
                  <c:v>5.7497340891039292E-2</c:v>
                </c:pt>
                <c:pt idx="4474">
                  <c:v>5.7517107381294764E-2</c:v>
                </c:pt>
                <c:pt idx="4475">
                  <c:v>5.7534945098086633E-2</c:v>
                </c:pt>
                <c:pt idx="4476">
                  <c:v>5.7551336232989976E-2</c:v>
                </c:pt>
                <c:pt idx="4477">
                  <c:v>5.7568209179462364E-2</c:v>
                </c:pt>
                <c:pt idx="4478">
                  <c:v>5.7587010127319933E-2</c:v>
                </c:pt>
                <c:pt idx="4479">
                  <c:v>5.7606292783583632E-2</c:v>
                </c:pt>
                <c:pt idx="4480">
                  <c:v>5.7624610962641439E-2</c:v>
                </c:pt>
                <c:pt idx="4481">
                  <c:v>5.7642446761935175E-2</c:v>
                </c:pt>
                <c:pt idx="4482">
                  <c:v>5.7660764278735913E-2</c:v>
                </c:pt>
                <c:pt idx="4483">
                  <c:v>5.7680527538980494E-2</c:v>
                </c:pt>
                <c:pt idx="4484">
                  <c:v>5.7702218472580814E-2</c:v>
                </c:pt>
                <c:pt idx="4485">
                  <c:v>5.7723908935694727E-2</c:v>
                </c:pt>
                <c:pt idx="4486">
                  <c:v>5.7744152943469025E-2</c:v>
                </c:pt>
                <c:pt idx="4487">
                  <c:v>5.7765360512065586E-2</c:v>
                </c:pt>
                <c:pt idx="4488">
                  <c:v>5.7787049605657476E-2</c:v>
                </c:pt>
                <c:pt idx="4489">
                  <c:v>5.7809702156733284E-2</c:v>
                </c:pt>
                <c:pt idx="4490">
                  <c:v>5.7831872241770881E-2</c:v>
                </c:pt>
                <c:pt idx="4491">
                  <c:v>5.7851632120687016E-2</c:v>
                </c:pt>
                <c:pt idx="4492">
                  <c:v>5.7869463871372484E-2</c:v>
                </c:pt>
                <c:pt idx="4493">
                  <c:v>5.7889223007503827E-2</c:v>
                </c:pt>
                <c:pt idx="4494">
                  <c:v>5.7910909414825934E-2</c:v>
                </c:pt>
                <c:pt idx="4495">
                  <c:v>5.7934041064272516E-2</c:v>
                </c:pt>
                <c:pt idx="4496">
                  <c:v>5.7954762712540693E-2</c:v>
                </c:pt>
                <c:pt idx="4497">
                  <c:v>5.7972110739010402E-2</c:v>
                </c:pt>
                <c:pt idx="4498">
                  <c:v>5.7988012832232226E-2</c:v>
                </c:pt>
                <c:pt idx="4499">
                  <c:v>5.8003432802346738E-2</c:v>
                </c:pt>
                <c:pt idx="4500">
                  <c:v>5.8020779984514159E-2</c:v>
                </c:pt>
                <c:pt idx="4501">
                  <c:v>5.8040536131025333E-2</c:v>
                </c:pt>
                <c:pt idx="4502">
                  <c:v>5.8059810044170025E-2</c:v>
                </c:pt>
                <c:pt idx="4503">
                  <c:v>5.807956541962029E-2</c:v>
                </c:pt>
                <c:pt idx="4504">
                  <c:v>5.8098356756043822E-2</c:v>
                </c:pt>
                <c:pt idx="4505">
                  <c:v>5.8117147739359866E-2</c:v>
                </c:pt>
                <c:pt idx="4506">
                  <c:v>5.813931100942582E-2</c:v>
                </c:pt>
                <c:pt idx="4507">
                  <c:v>5.8161473788292326E-2</c:v>
                </c:pt>
                <c:pt idx="4508">
                  <c:v>5.818170894002777E-2</c:v>
                </c:pt>
                <c:pt idx="4509">
                  <c:v>5.8200016581637967E-2</c:v>
                </c:pt>
                <c:pt idx="4510">
                  <c:v>5.8218805654780777E-2</c:v>
                </c:pt>
                <c:pt idx="4511">
                  <c:v>5.8240003159642464E-2</c:v>
                </c:pt>
                <c:pt idx="4512">
                  <c:v>5.8262163707028171E-2</c:v>
                </c:pt>
                <c:pt idx="4513">
                  <c:v>5.8286732435518199E-2</c:v>
                </c:pt>
                <c:pt idx="4514">
                  <c:v>5.8309855393292434E-2</c:v>
                </c:pt>
                <c:pt idx="4515">
                  <c:v>5.8330569255611919E-2</c:v>
                </c:pt>
                <c:pt idx="4516">
                  <c:v>5.8350319282889349E-2</c:v>
                </c:pt>
                <c:pt idx="4517">
                  <c:v>5.8370068920110783E-2</c:v>
                </c:pt>
                <c:pt idx="4518">
                  <c:v>5.8387409743395728E-2</c:v>
                </c:pt>
                <c:pt idx="4519">
                  <c:v>5.8405713619531112E-2</c:v>
                </c:pt>
                <c:pt idx="4520">
                  <c:v>5.8424980495629164E-2</c:v>
                </c:pt>
                <c:pt idx="4521">
                  <c:v>5.8445691973425258E-2</c:v>
                </c:pt>
                <c:pt idx="4522">
                  <c:v>5.8463513134223967E-2</c:v>
                </c:pt>
                <c:pt idx="4523">
                  <c:v>5.8480852337198977E-2</c:v>
                </c:pt>
                <c:pt idx="4524">
                  <c:v>5.8500599396633671E-2</c:v>
                </c:pt>
                <c:pt idx="4525">
                  <c:v>5.8521790929076133E-2</c:v>
                </c:pt>
                <c:pt idx="4526">
                  <c:v>5.854201879112661E-2</c:v>
                </c:pt>
                <c:pt idx="4527">
                  <c:v>5.8561764642752506E-2</c:v>
                </c:pt>
                <c:pt idx="4528">
                  <c:v>5.8581510104487443E-2</c:v>
                </c:pt>
                <c:pt idx="4529">
                  <c:v>5.8603181503947978E-2</c:v>
                </c:pt>
                <c:pt idx="4530">
                  <c:v>5.8625815575305315E-2</c:v>
                </c:pt>
                <c:pt idx="4531">
                  <c:v>5.864893069389409E-2</c:v>
                </c:pt>
                <c:pt idx="4532">
                  <c:v>5.8671082181174748E-2</c:v>
                </c:pt>
                <c:pt idx="4533">
                  <c:v>5.8692751639591118E-2</c:v>
                </c:pt>
                <c:pt idx="4534">
                  <c:v>5.8712976043802545E-2</c:v>
                </c:pt>
                <c:pt idx="4535">
                  <c:v>5.8734163076183683E-2</c:v>
                </c:pt>
                <c:pt idx="4536">
                  <c:v>5.8756794183122817E-2</c:v>
                </c:pt>
                <c:pt idx="4537">
                  <c:v>5.8779906274358681E-2</c:v>
                </c:pt>
                <c:pt idx="4538">
                  <c:v>5.8802054860557583E-2</c:v>
                </c:pt>
                <c:pt idx="4539">
                  <c:v>5.8823240005727084E-2</c:v>
                </c:pt>
                <c:pt idx="4540">
                  <c:v>5.8845869096869126E-2</c:v>
                </c:pt>
                <c:pt idx="4541">
                  <c:v>5.8868497675947005E-2</c:v>
                </c:pt>
                <c:pt idx="4542">
                  <c:v>5.8887755637790827E-2</c:v>
                </c:pt>
                <c:pt idx="4543">
                  <c:v>5.8905568922313099E-2</c:v>
                </c:pt>
                <c:pt idx="4544">
                  <c:v>5.8923381889527761E-2</c:v>
                </c:pt>
                <c:pt idx="4545">
                  <c:v>5.894263879445269E-2</c:v>
                </c:pt>
                <c:pt idx="4546">
                  <c:v>5.8964302369246629E-2</c:v>
                </c:pt>
                <c:pt idx="4547">
                  <c:v>5.8987891061406422E-2</c:v>
                </c:pt>
                <c:pt idx="4548">
                  <c:v>5.9010516426993731E-2</c:v>
                </c:pt>
                <c:pt idx="4549">
                  <c:v>5.9032178531381319E-2</c:v>
                </c:pt>
                <c:pt idx="4550">
                  <c:v>5.9053358801959895E-2</c:v>
                </c:pt>
                <c:pt idx="4551">
                  <c:v>5.9074538623944392E-2</c:v>
                </c:pt>
                <c:pt idx="4552">
                  <c:v>5.9095236652939351E-2</c:v>
                </c:pt>
                <c:pt idx="4553">
                  <c:v>5.9115452918851279E-2</c:v>
                </c:pt>
                <c:pt idx="4554">
                  <c:v>5.9138556722315827E-2</c:v>
                </c:pt>
                <c:pt idx="4555">
                  <c:v>5.9164066551904412E-2</c:v>
                </c:pt>
                <c:pt idx="4556">
                  <c:v>5.9189094431519727E-2</c:v>
                </c:pt>
                <c:pt idx="4557">
                  <c:v>5.9214121684755872E-2</c:v>
                </c:pt>
                <c:pt idx="4558">
                  <c:v>5.9238667036264514E-2</c:v>
                </c:pt>
                <c:pt idx="4559">
                  <c:v>5.9262730521515143E-2</c:v>
                </c:pt>
                <c:pt idx="4560">
                  <c:v>5.9286312175278293E-2</c:v>
                </c:pt>
                <c:pt idx="4561">
                  <c:v>5.9308930790062289E-2</c:v>
                </c:pt>
                <c:pt idx="4562">
                  <c:v>5.9333955044340851E-2</c:v>
                </c:pt>
                <c:pt idx="4563">
                  <c:v>5.9359941107150697E-2</c:v>
                </c:pt>
                <c:pt idx="4564">
                  <c:v>5.9384482879775241E-2</c:v>
                </c:pt>
                <c:pt idx="4565">
                  <c:v>5.9408542856486432E-2</c:v>
                </c:pt>
                <c:pt idx="4566">
                  <c:v>5.9432602254328892E-2</c:v>
                </c:pt>
                <c:pt idx="4567">
                  <c:v>5.9456661073330801E-2</c:v>
                </c:pt>
                <c:pt idx="4568">
                  <c:v>5.9479756995024953E-2</c:v>
                </c:pt>
                <c:pt idx="4569">
                  <c:v>5.9502371234827961E-2</c:v>
                </c:pt>
                <c:pt idx="4570">
                  <c:v>5.9526428375349327E-2</c:v>
                </c:pt>
                <c:pt idx="4571">
                  <c:v>5.9550966062471393E-2</c:v>
                </c:pt>
                <c:pt idx="4572">
                  <c:v>5.9573578692010895E-2</c:v>
                </c:pt>
                <c:pt idx="4573">
                  <c:v>5.9595228602850159E-2</c:v>
                </c:pt>
                <c:pt idx="4574">
                  <c:v>5.9616878044980934E-2</c:v>
                </c:pt>
                <c:pt idx="4575">
                  <c:v>5.9638527018423551E-2</c:v>
                </c:pt>
                <c:pt idx="4576">
                  <c:v>5.9660656595759115E-2</c:v>
                </c:pt>
                <c:pt idx="4577">
                  <c:v>5.9685672050019463E-2</c:v>
                </c:pt>
                <c:pt idx="4578">
                  <c:v>5.9714054211496205E-2</c:v>
                </c:pt>
                <c:pt idx="4579">
                  <c:v>5.9741954534227718E-2</c:v>
                </c:pt>
                <c:pt idx="4580">
                  <c:v>5.9767929997037353E-2</c:v>
                </c:pt>
                <c:pt idx="4581">
                  <c:v>5.9792461759056559E-2</c:v>
                </c:pt>
                <c:pt idx="4582">
                  <c:v>5.9814587930181337E-2</c:v>
                </c:pt>
                <c:pt idx="4583">
                  <c:v>5.9833346691786013E-2</c:v>
                </c:pt>
                <c:pt idx="4584">
                  <c:v>5.9851143140336745E-2</c:v>
                </c:pt>
                <c:pt idx="4585">
                  <c:v>5.9869901216230086E-2</c:v>
                </c:pt>
                <c:pt idx="4586">
                  <c:v>5.9890582789502114E-2</c:v>
                </c:pt>
                <c:pt idx="4587">
                  <c:v>5.9915111542853478E-2</c:v>
                </c:pt>
                <c:pt idx="4588">
                  <c:v>5.9942044382932713E-2</c:v>
                </c:pt>
                <c:pt idx="4589">
                  <c:v>5.996897649765371E-2</c:v>
                </c:pt>
                <c:pt idx="4590">
                  <c:v>5.9993503328204037E-2</c:v>
                </c:pt>
                <c:pt idx="4591">
                  <c:v>6.0016105953139331E-2</c:v>
                </c:pt>
                <c:pt idx="4592">
                  <c:v>6.0037265394338381E-2</c:v>
                </c:pt>
                <c:pt idx="4593">
                  <c:v>6.0058905268837684E-2</c:v>
                </c:pt>
                <c:pt idx="4594">
                  <c:v>6.0083429893846595E-2</c:v>
                </c:pt>
                <c:pt idx="4595">
                  <c:v>6.0109877344806634E-2</c:v>
                </c:pt>
                <c:pt idx="4596">
                  <c:v>6.0136324096317688E-2</c:v>
                </c:pt>
                <c:pt idx="4597">
                  <c:v>6.0160846822755694E-2</c:v>
                </c:pt>
                <c:pt idx="4598">
                  <c:v>6.0184888127641833E-2</c:v>
                </c:pt>
                <c:pt idx="4599">
                  <c:v>6.0208448045683274E-2</c:v>
                </c:pt>
                <c:pt idx="4600">
                  <c:v>6.0232007408668034E-2</c:v>
                </c:pt>
                <c:pt idx="4601">
                  <c:v>6.0254123856575102E-2</c:v>
                </c:pt>
                <c:pt idx="4602">
                  <c:v>6.0274797485127027E-2</c:v>
                </c:pt>
                <c:pt idx="4603">
                  <c:v>6.029547068628887E-2</c:v>
                </c:pt>
                <c:pt idx="4604">
                  <c:v>6.0318066487076494E-2</c:v>
                </c:pt>
                <c:pt idx="4605">
                  <c:v>6.0342104012539505E-2</c:v>
                </c:pt>
                <c:pt idx="4606">
                  <c:v>6.0367102426102971E-2</c:v>
                </c:pt>
                <c:pt idx="4607">
                  <c:v>6.039210021476149E-2</c:v>
                </c:pt>
                <c:pt idx="4608">
                  <c:v>6.0417578087110554E-2</c:v>
                </c:pt>
                <c:pt idx="4609">
                  <c:v>6.0442574614036779E-2</c:v>
                </c:pt>
                <c:pt idx="4610">
                  <c:v>6.0466128461859281E-2</c:v>
                </c:pt>
                <c:pt idx="4611">
                  <c:v>6.0488720406870394E-2</c:v>
                </c:pt>
                <c:pt idx="4612">
                  <c:v>6.0511792504773954E-2</c:v>
                </c:pt>
                <c:pt idx="4613">
                  <c:v>6.0533902765762447E-2</c:v>
                </c:pt>
                <c:pt idx="4614">
                  <c:v>6.0556493179689592E-2</c:v>
                </c:pt>
                <c:pt idx="4615">
                  <c:v>6.0581966864053115E-2</c:v>
                </c:pt>
                <c:pt idx="4616">
                  <c:v>6.0607920516598801E-2</c:v>
                </c:pt>
                <c:pt idx="4617">
                  <c:v>6.0633392890969098E-2</c:v>
                </c:pt>
                <c:pt idx="4618">
                  <c:v>6.0658864616513916E-2</c:v>
                </c:pt>
                <c:pt idx="4619">
                  <c:v>6.068241337048557E-2</c:v>
                </c:pt>
                <c:pt idx="4620">
                  <c:v>6.070548099997073E-2</c:v>
                </c:pt>
                <c:pt idx="4621">
                  <c:v>6.0727106419354387E-2</c:v>
                </c:pt>
                <c:pt idx="4622">
                  <c:v>6.0750653566390402E-2</c:v>
                </c:pt>
                <c:pt idx="4623">
                  <c:v>6.0777083377104003E-2</c:v>
                </c:pt>
                <c:pt idx="4624">
                  <c:v>6.0802551442914021E-2</c:v>
                </c:pt>
                <c:pt idx="4625">
                  <c:v>6.0826096813522676E-2</c:v>
                </c:pt>
                <c:pt idx="4626">
                  <c:v>6.0849641629759955E-2</c:v>
                </c:pt>
                <c:pt idx="4627">
                  <c:v>6.0874627359065937E-2</c:v>
                </c:pt>
                <c:pt idx="4628">
                  <c:v>6.0900092940772116E-2</c:v>
                </c:pt>
                <c:pt idx="4629">
                  <c:v>6.0925077409562725E-2</c:v>
                </c:pt>
                <c:pt idx="4630">
                  <c:v>6.0950061254145371E-2</c:v>
                </c:pt>
                <c:pt idx="4631">
                  <c:v>6.0975524914980414E-2</c:v>
                </c:pt>
                <c:pt idx="4632">
                  <c:v>6.1001948783133475E-2</c:v>
                </c:pt>
                <c:pt idx="4633">
                  <c:v>6.1026930707271422E-2</c:v>
                </c:pt>
                <c:pt idx="4634">
                  <c:v>6.1048549176362661E-2</c:v>
                </c:pt>
                <c:pt idx="4635">
                  <c:v>6.1070647572836784E-2</c:v>
                </c:pt>
                <c:pt idx="4636">
                  <c:v>6.1095147398096517E-2</c:v>
                </c:pt>
                <c:pt idx="4637">
                  <c:v>6.1117725136975484E-2</c:v>
                </c:pt>
                <c:pt idx="4638">
                  <c:v>6.1138380919646726E-2</c:v>
                </c:pt>
                <c:pt idx="4639">
                  <c:v>6.1160477331094323E-2</c:v>
                </c:pt>
                <c:pt idx="4640">
                  <c:v>6.1186415973716914E-2</c:v>
                </c:pt>
                <c:pt idx="4641">
                  <c:v>6.1212834269973697E-2</c:v>
                </c:pt>
                <c:pt idx="4642">
                  <c:v>6.1237330611974679E-2</c:v>
                </c:pt>
                <c:pt idx="4643">
                  <c:v>6.1260385444532717E-2</c:v>
                </c:pt>
                <c:pt idx="4644">
                  <c:v>6.1284400329920503E-2</c:v>
                </c:pt>
                <c:pt idx="4645">
                  <c:v>6.1307454077332131E-2</c:v>
                </c:pt>
                <c:pt idx="4646">
                  <c:v>6.1330027023369024E-2</c:v>
                </c:pt>
                <c:pt idx="4647">
                  <c:v>6.1354040236400544E-2</c:v>
                </c:pt>
                <c:pt idx="4648">
                  <c:v>6.1380934350433375E-2</c:v>
                </c:pt>
                <c:pt idx="4649">
                  <c:v>6.1408788206056962E-2</c:v>
                </c:pt>
                <c:pt idx="4650">
                  <c:v>6.1435680847751729E-2</c:v>
                </c:pt>
                <c:pt idx="4651">
                  <c:v>6.1458731107884391E-2</c:v>
                </c:pt>
                <c:pt idx="4652">
                  <c:v>6.1481780836714912E-2</c:v>
                </c:pt>
                <c:pt idx="4653">
                  <c:v>6.1506750776749906E-2</c:v>
                </c:pt>
                <c:pt idx="4654">
                  <c:v>6.1532680439180934E-2</c:v>
                </c:pt>
                <c:pt idx="4655">
                  <c:v>6.1558129268908066E-2</c:v>
                </c:pt>
                <c:pt idx="4656">
                  <c:v>6.1584057599163557E-2</c:v>
                </c:pt>
                <c:pt idx="4657">
                  <c:v>6.1610945527877665E-2</c:v>
                </c:pt>
                <c:pt idx="4658">
                  <c:v>6.1634951996181513E-2</c:v>
                </c:pt>
                <c:pt idx="4659">
                  <c:v>6.1656557324920598E-2</c:v>
                </c:pt>
                <c:pt idx="4660">
                  <c:v>6.1679122392133072E-2</c:v>
                </c:pt>
                <c:pt idx="4661">
                  <c:v>6.170312722382694E-2</c:v>
                </c:pt>
                <c:pt idx="4662">
                  <c:v>6.1725691240222737E-2</c:v>
                </c:pt>
                <c:pt idx="4663">
                  <c:v>6.1748734816586937E-2</c:v>
                </c:pt>
                <c:pt idx="4664">
                  <c:v>6.1771777861956714E-2</c:v>
                </c:pt>
                <c:pt idx="4665">
                  <c:v>6.1795780469601033E-2</c:v>
                </c:pt>
                <c:pt idx="4666">
                  <c:v>6.1821222604706426E-2</c:v>
                </c:pt>
                <c:pt idx="4667">
                  <c:v>6.1848104157386584E-2</c:v>
                </c:pt>
                <c:pt idx="4668">
                  <c:v>6.1875464995724314E-2</c:v>
                </c:pt>
                <c:pt idx="4669">
                  <c:v>6.1901865094990356E-2</c:v>
                </c:pt>
                <c:pt idx="4670">
                  <c:v>6.1927304531253682E-2</c:v>
                </c:pt>
                <c:pt idx="4671">
                  <c:v>6.1951303406187597E-2</c:v>
                </c:pt>
                <c:pt idx="4672">
                  <c:v>6.1975781665294938E-2</c:v>
                </c:pt>
                <c:pt idx="4673">
                  <c:v>6.2000259325232114E-2</c:v>
                </c:pt>
                <c:pt idx="4674">
                  <c:v>6.2021856762912816E-2</c:v>
                </c:pt>
                <c:pt idx="4675">
                  <c:v>6.204297380652752E-2</c:v>
                </c:pt>
                <c:pt idx="4676">
                  <c:v>6.2067449821833619E-2</c:v>
                </c:pt>
                <c:pt idx="4677">
                  <c:v>6.2092405142213244E-2</c:v>
                </c:pt>
                <c:pt idx="4678">
                  <c:v>6.2114480483434091E-2</c:v>
                </c:pt>
                <c:pt idx="4679">
                  <c:v>6.2135595571220704E-2</c:v>
                </c:pt>
                <c:pt idx="4680">
                  <c:v>6.2157190086214703E-2</c:v>
                </c:pt>
                <c:pt idx="4681">
                  <c:v>6.2178304272213332E-2</c:v>
                </c:pt>
                <c:pt idx="4682">
                  <c:v>6.2199897864963334E-2</c:v>
                </c:pt>
                <c:pt idx="4683">
                  <c:v>6.222341035789572E-2</c:v>
                </c:pt>
                <c:pt idx="4684">
                  <c:v>6.2248841615647886E-2</c:v>
                </c:pt>
                <c:pt idx="4685">
                  <c:v>6.2273792409804178E-2</c:v>
                </c:pt>
                <c:pt idx="4686">
                  <c:v>6.2296343553519873E-2</c:v>
                </c:pt>
                <c:pt idx="4687">
                  <c:v>6.2317454801641893E-2</c:v>
                </c:pt>
                <c:pt idx="4688">
                  <c:v>6.2338565604088E-2</c:v>
                </c:pt>
                <c:pt idx="4689">
                  <c:v>6.2360635511961533E-2</c:v>
                </c:pt>
                <c:pt idx="4690">
                  <c:v>6.2382704932764897E-2</c:v>
                </c:pt>
                <c:pt idx="4691">
                  <c:v>6.2403814357787989E-2</c:v>
                </c:pt>
                <c:pt idx="4692">
                  <c:v>6.2426842313247292E-2</c:v>
                </c:pt>
                <c:pt idx="4693">
                  <c:v>6.2452268398060812E-2</c:v>
                </c:pt>
                <c:pt idx="4694">
                  <c:v>6.2478653274251304E-2</c:v>
                </c:pt>
                <c:pt idx="4695">
                  <c:v>6.2505037454298737E-2</c:v>
                </c:pt>
                <c:pt idx="4696">
                  <c:v>6.2532380324538978E-2</c:v>
                </c:pt>
                <c:pt idx="4697">
                  <c:v>6.255972244716726E-2</c:v>
                </c:pt>
                <c:pt idx="4698">
                  <c:v>6.2586104488385683E-2</c:v>
                </c:pt>
                <c:pt idx="4699">
                  <c:v>6.2609607902497491E-2</c:v>
                </c:pt>
                <c:pt idx="4700">
                  <c:v>6.2633110764211811E-2</c:v>
                </c:pt>
                <c:pt idx="4701">
                  <c:v>6.2659011237328532E-2</c:v>
                </c:pt>
                <c:pt idx="4702">
                  <c:v>6.2687309135539979E-2</c:v>
                </c:pt>
                <c:pt idx="4703">
                  <c:v>6.2715126627852363E-2</c:v>
                </c:pt>
                <c:pt idx="4704">
                  <c:v>6.2739586197264371E-2</c:v>
                </c:pt>
                <c:pt idx="4705">
                  <c:v>6.2758769754654303E-2</c:v>
                </c:pt>
                <c:pt idx="4706">
                  <c:v>6.2777952944042495E-2</c:v>
                </c:pt>
                <c:pt idx="4707">
                  <c:v>6.2800013156914886E-2</c:v>
                </c:pt>
                <c:pt idx="4708">
                  <c:v>6.2823511544039437E-2</c:v>
                </c:pt>
                <c:pt idx="4709">
                  <c:v>6.2847968462579076E-2</c:v>
                </c:pt>
                <c:pt idx="4710">
                  <c:v>6.2873383842194014E-2</c:v>
                </c:pt>
                <c:pt idx="4711">
                  <c:v>6.2896400987090817E-2</c:v>
                </c:pt>
                <c:pt idx="4712">
                  <c:v>6.2917020062853421E-2</c:v>
                </c:pt>
                <c:pt idx="4713">
                  <c:v>6.2938118211923064E-2</c:v>
                </c:pt>
                <c:pt idx="4714">
                  <c:v>6.2960174891837514E-2</c:v>
                </c:pt>
                <c:pt idx="4715">
                  <c:v>6.2983190039161793E-2</c:v>
                </c:pt>
                <c:pt idx="4716">
                  <c:v>6.3006204656801484E-2</c:v>
                </c:pt>
                <c:pt idx="4717">
                  <c:v>6.3025862556604667E-2</c:v>
                </c:pt>
                <c:pt idx="4718">
                  <c:v>6.3044561175856009E-2</c:v>
                </c:pt>
                <c:pt idx="4719">
                  <c:v>6.3065656634244432E-2</c:v>
                </c:pt>
                <c:pt idx="4720">
                  <c:v>6.3090107631450731E-2</c:v>
                </c:pt>
                <c:pt idx="4721">
                  <c:v>6.3115516857829929E-2</c:v>
                </c:pt>
                <c:pt idx="4722">
                  <c:v>6.3141884240324575E-2</c:v>
                </c:pt>
                <c:pt idx="4723">
                  <c:v>6.3166333373783731E-2</c:v>
                </c:pt>
                <c:pt idx="4724">
                  <c:v>6.3188864398886477E-2</c:v>
                </c:pt>
                <c:pt idx="4725">
                  <c:v>6.321331238376246E-2</c:v>
                </c:pt>
                <c:pt idx="4726">
                  <c:v>6.324015654144477E-2</c:v>
                </c:pt>
                <c:pt idx="4727">
                  <c:v>6.3265082614070087E-2</c:v>
                </c:pt>
                <c:pt idx="4728">
                  <c:v>6.3289528735658088E-2</c:v>
                </c:pt>
                <c:pt idx="4729">
                  <c:v>6.3313494941392087E-2</c:v>
                </c:pt>
                <c:pt idx="4730">
                  <c:v>6.3334584727321799E-2</c:v>
                </c:pt>
                <c:pt idx="4731">
                  <c:v>6.3356632664330795E-2</c:v>
                </c:pt>
                <c:pt idx="4732">
                  <c:v>6.3380597261911323E-2</c:v>
                </c:pt>
                <c:pt idx="4733">
                  <c:v>6.3405519834190419E-2</c:v>
                </c:pt>
                <c:pt idx="4734">
                  <c:v>6.3430441785350386E-2</c:v>
                </c:pt>
                <c:pt idx="4735">
                  <c:v>6.3454883864931658E-2</c:v>
                </c:pt>
                <c:pt idx="4736">
                  <c:v>6.3476929149781633E-2</c:v>
                </c:pt>
                <c:pt idx="4737">
                  <c:v>6.3497536259187207E-2</c:v>
                </c:pt>
                <c:pt idx="4738">
                  <c:v>6.3520059823268832E-2</c:v>
                </c:pt>
                <c:pt idx="4739">
                  <c:v>6.3544499712523961E-2</c:v>
                </c:pt>
                <c:pt idx="4740">
                  <c:v>6.3568459808422864E-2</c:v>
                </c:pt>
                <c:pt idx="4741">
                  <c:v>6.3593377699182177E-2</c:v>
                </c:pt>
                <c:pt idx="4742">
                  <c:v>6.3620211656406744E-2</c:v>
                </c:pt>
                <c:pt idx="4743">
                  <c:v>6.3648003210171888E-2</c:v>
                </c:pt>
                <c:pt idx="4744">
                  <c:v>6.3675314846727712E-2</c:v>
                </c:pt>
                <c:pt idx="4745">
                  <c:v>6.3702146605373836E-2</c:v>
                </c:pt>
                <c:pt idx="4746">
                  <c:v>6.3728498524717403E-2</c:v>
                </c:pt>
                <c:pt idx="4747">
                  <c:v>6.3753412428018311E-2</c:v>
                </c:pt>
                <c:pt idx="4748">
                  <c:v>6.3776888422736794E-2</c:v>
                </c:pt>
                <c:pt idx="4749">
                  <c:v>6.3798447524259588E-2</c:v>
                </c:pt>
                <c:pt idx="4750">
                  <c:v>6.3819048009234103E-2</c:v>
                </c:pt>
                <c:pt idx="4751">
                  <c:v>6.3841564332970807E-2</c:v>
                </c:pt>
                <c:pt idx="4752">
                  <c:v>6.3865996366050254E-2</c:v>
                </c:pt>
                <c:pt idx="4753">
                  <c:v>6.3891385885593135E-2</c:v>
                </c:pt>
                <c:pt idx="4754">
                  <c:v>6.3916295731115125E-2</c:v>
                </c:pt>
                <c:pt idx="4755">
                  <c:v>6.3939767902342334E-2</c:v>
                </c:pt>
                <c:pt idx="4756">
                  <c:v>6.3960365476284073E-2</c:v>
                </c:pt>
                <c:pt idx="4757">
                  <c:v>6.3980962625974705E-2</c:v>
                </c:pt>
                <c:pt idx="4758">
                  <c:v>6.4002996316446473E-2</c:v>
                </c:pt>
                <c:pt idx="4759">
                  <c:v>6.4026466452734743E-2</c:v>
                </c:pt>
                <c:pt idx="4760">
                  <c:v>6.4048499140622994E-2</c:v>
                </c:pt>
                <c:pt idx="4761">
                  <c:v>6.4070052387320983E-2</c:v>
                </c:pt>
                <c:pt idx="4762">
                  <c:v>6.4094957782740922E-2</c:v>
                </c:pt>
                <c:pt idx="4763">
                  <c:v>6.41232150764173E-2</c:v>
                </c:pt>
                <c:pt idx="4764">
                  <c:v>6.4150034819964785E-2</c:v>
                </c:pt>
                <c:pt idx="4765">
                  <c:v>6.4174938223495001E-2</c:v>
                </c:pt>
                <c:pt idx="4766">
                  <c:v>6.4197925430157704E-2</c:v>
                </c:pt>
                <c:pt idx="4767">
                  <c:v>6.422043322467956E-2</c:v>
                </c:pt>
                <c:pt idx="4768">
                  <c:v>6.4244856003088019E-2</c:v>
                </c:pt>
                <c:pt idx="4769">
                  <c:v>6.4268320463649539E-2</c:v>
                </c:pt>
                <c:pt idx="4770">
                  <c:v>6.4289868973056108E-2</c:v>
                </c:pt>
                <c:pt idx="4771">
                  <c:v>6.4311417018134573E-2</c:v>
                </c:pt>
                <c:pt idx="4772">
                  <c:v>6.4334879916948098E-2</c:v>
                </c:pt>
                <c:pt idx="4773">
                  <c:v>6.4359778717688956E-2</c:v>
                </c:pt>
                <c:pt idx="4774">
                  <c:v>6.4385155703589145E-2</c:v>
                </c:pt>
                <c:pt idx="4775">
                  <c:v>6.4410532045514349E-2</c:v>
                </c:pt>
                <c:pt idx="4776">
                  <c:v>6.4434471400426394E-2</c:v>
                </c:pt>
                <c:pt idx="4777">
                  <c:v>6.4456973871509907E-2</c:v>
                </c:pt>
                <c:pt idx="4778">
                  <c:v>6.4479954595949407E-2</c:v>
                </c:pt>
                <c:pt idx="4779">
                  <c:v>6.4501977294650126E-2</c:v>
                </c:pt>
                <c:pt idx="4780">
                  <c:v>6.4521127073207521E-2</c:v>
                </c:pt>
                <c:pt idx="4781">
                  <c:v>6.4538840291888791E-2</c:v>
                </c:pt>
                <c:pt idx="4782">
                  <c:v>6.4556074473782685E-2</c:v>
                </c:pt>
                <c:pt idx="4783">
                  <c:v>6.4575701930297172E-2</c:v>
                </c:pt>
                <c:pt idx="4784">
                  <c:v>6.4599158629112571E-2</c:v>
                </c:pt>
                <c:pt idx="4785">
                  <c:v>6.4624050850581913E-2</c:v>
                </c:pt>
                <c:pt idx="4786">
                  <c:v>6.4648463773635631E-2</c:v>
                </c:pt>
                <c:pt idx="4787">
                  <c:v>6.4671918765780476E-2</c:v>
                </c:pt>
                <c:pt idx="4788">
                  <c:v>6.4695373207801624E-2</c:v>
                </c:pt>
                <c:pt idx="4789">
                  <c:v>6.4719784389751553E-2</c:v>
                </c:pt>
                <c:pt idx="4790">
                  <c:v>6.4742280441575845E-2</c:v>
                </c:pt>
                <c:pt idx="4791">
                  <c:v>6.4764297363974724E-2</c:v>
                </c:pt>
                <c:pt idx="4792">
                  <c:v>6.4787749639432582E-2</c:v>
                </c:pt>
                <c:pt idx="4793">
                  <c:v>6.4812158566496483E-2</c:v>
                </c:pt>
                <c:pt idx="4794">
                  <c:v>6.4835131130077592E-2</c:v>
                </c:pt>
                <c:pt idx="4795">
                  <c:v>6.4858103165932157E-2</c:v>
                </c:pt>
                <c:pt idx="4796">
                  <c:v>6.4881553241559725E-2</c:v>
                </c:pt>
                <c:pt idx="4797">
                  <c:v>6.4905002767294148E-2</c:v>
                </c:pt>
                <c:pt idx="4798">
                  <c:v>6.4928930287963982E-2</c:v>
                </c:pt>
                <c:pt idx="4799">
                  <c:v>6.495333576924478E-2</c:v>
                </c:pt>
                <c:pt idx="4800">
                  <c:v>6.497630508989001E-2</c:v>
                </c:pt>
                <c:pt idx="4801">
                  <c:v>6.5000230904553105E-2</c:v>
                </c:pt>
                <c:pt idx="4802">
                  <c:v>6.5026070141435868E-2</c:v>
                </c:pt>
                <c:pt idx="4803">
                  <c:v>6.5049037791501674E-2</c:v>
                </c:pt>
                <c:pt idx="4804">
                  <c:v>6.5070569484360005E-2</c:v>
                </c:pt>
                <c:pt idx="4805">
                  <c:v>6.5093057646377323E-2</c:v>
                </c:pt>
                <c:pt idx="4806">
                  <c:v>6.5114588391444697E-2</c:v>
                </c:pt>
                <c:pt idx="4807">
                  <c:v>6.5131812653732371E-2</c:v>
                </c:pt>
                <c:pt idx="4808">
                  <c:v>6.5149036619349954E-2</c:v>
                </c:pt>
                <c:pt idx="4809">
                  <c:v>6.5168174010990884E-2</c:v>
                </c:pt>
                <c:pt idx="4810">
                  <c:v>6.51892247187979E-2</c:v>
                </c:pt>
                <c:pt idx="4811">
                  <c:v>6.5209318162881849E-2</c:v>
                </c:pt>
                <c:pt idx="4812">
                  <c:v>6.522988960402927E-2</c:v>
                </c:pt>
                <c:pt idx="4813">
                  <c:v>6.5250939012732934E-2</c:v>
                </c:pt>
                <c:pt idx="4814">
                  <c:v>6.5270552835695009E-2</c:v>
                </c:pt>
                <c:pt idx="4815">
                  <c:v>6.528968790199613E-2</c:v>
                </c:pt>
                <c:pt idx="4816">
                  <c:v>6.5311214413929647E-2</c:v>
                </c:pt>
                <c:pt idx="4817">
                  <c:v>6.5332740462482122E-2</c:v>
                </c:pt>
                <c:pt idx="4818">
                  <c:v>6.5353787706370139E-2</c:v>
                </c:pt>
                <c:pt idx="4819">
                  <c:v>6.5374834507281182E-2</c:v>
                </c:pt>
                <c:pt idx="4820">
                  <c:v>6.5398750788817003E-2</c:v>
                </c:pt>
                <c:pt idx="4821">
                  <c:v>6.5421709880977397E-2</c:v>
                </c:pt>
                <c:pt idx="4822">
                  <c:v>6.5441320354788515E-2</c:v>
                </c:pt>
                <c:pt idx="4823">
                  <c:v>6.5461408734092202E-2</c:v>
                </c:pt>
                <c:pt idx="4824">
                  <c:v>6.548101842941309E-2</c:v>
                </c:pt>
                <c:pt idx="4825">
                  <c:v>6.5502540823106081E-2</c:v>
                </c:pt>
                <c:pt idx="4826">
                  <c:v>6.5526454050613248E-2</c:v>
                </c:pt>
                <c:pt idx="4827">
                  <c:v>6.555132320062515E-2</c:v>
                </c:pt>
                <c:pt idx="4828">
                  <c:v>6.5574757026014105E-2</c:v>
                </c:pt>
                <c:pt idx="4829">
                  <c:v>6.5597712077633111E-2</c:v>
                </c:pt>
                <c:pt idx="4830">
                  <c:v>6.5621623029423884E-2</c:v>
                </c:pt>
                <c:pt idx="4831">
                  <c:v>6.5645533409494861E-2</c:v>
                </c:pt>
                <c:pt idx="4832">
                  <c:v>6.5667052262760775E-2</c:v>
                </c:pt>
                <c:pt idx="4833">
                  <c:v>6.5688570652975578E-2</c:v>
                </c:pt>
                <c:pt idx="4834">
                  <c:v>6.5709132237672024E-2</c:v>
                </c:pt>
                <c:pt idx="4835">
                  <c:v>6.5728737075859731E-2</c:v>
                </c:pt>
                <c:pt idx="4836">
                  <c:v>6.5751210441933564E-2</c:v>
                </c:pt>
                <c:pt idx="4837">
                  <c:v>6.5775117723758048E-2</c:v>
                </c:pt>
                <c:pt idx="4838">
                  <c:v>6.5798546305433483E-2</c:v>
                </c:pt>
                <c:pt idx="4839">
                  <c:v>6.582197433822333E-2</c:v>
                </c:pt>
                <c:pt idx="4840">
                  <c:v>6.5844923715722328E-2</c:v>
                </c:pt>
                <c:pt idx="4841">
                  <c:v>6.5866916374956133E-2</c:v>
                </c:pt>
                <c:pt idx="4842">
                  <c:v>6.5886040033312415E-2</c:v>
                </c:pt>
                <c:pt idx="4843">
                  <c:v>6.5904207170014481E-2</c:v>
                </c:pt>
                <c:pt idx="4844">
                  <c:v>6.5921895907046182E-2</c:v>
                </c:pt>
                <c:pt idx="4845">
                  <c:v>6.5939584331192153E-2</c:v>
                </c:pt>
                <c:pt idx="4846">
                  <c:v>6.5960140755350352E-2</c:v>
                </c:pt>
                <c:pt idx="4847">
                  <c:v>6.5981652839764565E-2</c:v>
                </c:pt>
                <c:pt idx="4848">
                  <c:v>6.6002686430409532E-2</c:v>
                </c:pt>
                <c:pt idx="4849">
                  <c:v>6.6021329470449489E-2</c:v>
                </c:pt>
                <c:pt idx="4850">
                  <c:v>6.603806010790389E-2</c:v>
                </c:pt>
                <c:pt idx="4851">
                  <c:v>6.6054312459117415E-2</c:v>
                </c:pt>
                <c:pt idx="4852">
                  <c:v>6.6069608548385866E-2</c:v>
                </c:pt>
                <c:pt idx="4853">
                  <c:v>6.6084904403687333E-2</c:v>
                </c:pt>
                <c:pt idx="4854">
                  <c:v>6.6100678009426234E-2</c:v>
                </c:pt>
                <c:pt idx="4855">
                  <c:v>6.6119319222711831E-2</c:v>
                </c:pt>
                <c:pt idx="4856">
                  <c:v>6.6140827883174755E-2</c:v>
                </c:pt>
                <c:pt idx="4857">
                  <c:v>6.6163769944433945E-2</c:v>
                </c:pt>
                <c:pt idx="4858">
                  <c:v>6.6188145307825075E-2</c:v>
                </c:pt>
                <c:pt idx="4859">
                  <c:v>6.6212520077072637E-2</c:v>
                </c:pt>
                <c:pt idx="4860">
                  <c:v>6.6234504653459231E-2</c:v>
                </c:pt>
                <c:pt idx="4861">
                  <c:v>6.6255532926451061E-2</c:v>
                </c:pt>
                <c:pt idx="4862">
                  <c:v>6.6276560757263916E-2</c:v>
                </c:pt>
                <c:pt idx="4863">
                  <c:v>6.6298543925803852E-2</c:v>
                </c:pt>
                <c:pt idx="4864">
                  <c:v>6.6319092972436447E-2</c:v>
                </c:pt>
                <c:pt idx="4865">
                  <c:v>6.6341075206013816E-2</c:v>
                </c:pt>
                <c:pt idx="4866">
                  <c:v>6.6365924105591195E-2</c:v>
                </c:pt>
                <c:pt idx="4867">
                  <c:v>6.6390294541959327E-2</c:v>
                </c:pt>
                <c:pt idx="4868">
                  <c:v>6.6413230880718779E-2</c:v>
                </c:pt>
                <c:pt idx="4869">
                  <c:v>6.6435211045054773E-2</c:v>
                </c:pt>
                <c:pt idx="4870">
                  <c:v>6.6455757283528816E-2</c:v>
                </c:pt>
                <c:pt idx="4871">
                  <c:v>6.6477258708954656E-2</c:v>
                </c:pt>
                <c:pt idx="4872">
                  <c:v>6.6497804083534701E-2</c:v>
                </c:pt>
                <c:pt idx="4873">
                  <c:v>6.6517393466185556E-2</c:v>
                </c:pt>
                <c:pt idx="4874">
                  <c:v>6.6536504689203926E-2</c:v>
                </c:pt>
                <c:pt idx="4875">
                  <c:v>6.6558004378534416E-2</c:v>
                </c:pt>
                <c:pt idx="4876">
                  <c:v>6.6579981360990526E-2</c:v>
                </c:pt>
                <c:pt idx="4877">
                  <c:v>6.6598613641703899E-2</c:v>
                </c:pt>
                <c:pt idx="4878">
                  <c:v>6.6616767837712532E-2</c:v>
                </c:pt>
                <c:pt idx="4879">
                  <c:v>6.6636354890098101E-2</c:v>
                </c:pt>
                <c:pt idx="4880">
                  <c:v>6.6656896996281009E-2</c:v>
                </c:pt>
                <c:pt idx="4881">
                  <c:v>6.6677438680494458E-2</c:v>
                </c:pt>
                <c:pt idx="4882">
                  <c:v>6.6697979942755822E-2</c:v>
                </c:pt>
                <c:pt idx="4883">
                  <c:v>6.6718043093913187E-2</c:v>
                </c:pt>
                <c:pt idx="4884">
                  <c:v>6.6737150482693089E-2</c:v>
                </c:pt>
                <c:pt idx="4885">
                  <c:v>6.6758168188678219E-2</c:v>
                </c:pt>
                <c:pt idx="4886">
                  <c:v>6.6780140772626354E-2</c:v>
                </c:pt>
                <c:pt idx="4887">
                  <c:v>6.6799724625310503E-2</c:v>
                </c:pt>
                <c:pt idx="4888">
                  <c:v>6.6818830453448524E-2</c:v>
                </c:pt>
                <c:pt idx="4889">
                  <c:v>6.6839846442795905E-2</c:v>
                </c:pt>
                <c:pt idx="4890">
                  <c:v>6.6860861990481094E-2</c:v>
                </c:pt>
                <c:pt idx="4891">
                  <c:v>6.6881399485380313E-2</c:v>
                </c:pt>
                <c:pt idx="4892">
                  <c:v>6.6901936558499311E-2</c:v>
                </c:pt>
                <c:pt idx="4893">
                  <c:v>6.6921995618102789E-2</c:v>
                </c:pt>
                <c:pt idx="4894">
                  <c:v>6.6942531857521595E-2</c:v>
                </c:pt>
                <c:pt idx="4895">
                  <c:v>6.6964500390941331E-2</c:v>
                </c:pt>
                <c:pt idx="4896">
                  <c:v>6.6987901123958429E-2</c:v>
                </c:pt>
                <c:pt idx="4897">
                  <c:v>6.701082376006251E-2</c:v>
                </c:pt>
                <c:pt idx="4898">
                  <c:v>6.7032790793277119E-2</c:v>
                </c:pt>
                <c:pt idx="4899">
                  <c:v>6.7051892169054356E-2</c:v>
                </c:pt>
                <c:pt idx="4900">
                  <c:v>6.7072903261001723E-2</c:v>
                </c:pt>
                <c:pt idx="4901">
                  <c:v>6.7100121519201902E-2</c:v>
                </c:pt>
                <c:pt idx="4902">
                  <c:v>6.712829402374669E-2</c:v>
                </c:pt>
                <c:pt idx="4903">
                  <c:v>6.7151690924231455E-2</c:v>
                </c:pt>
                <c:pt idx="4904">
                  <c:v>6.7172222447162588E-2</c:v>
                </c:pt>
                <c:pt idx="4905">
                  <c:v>6.7191798622957169E-2</c:v>
                </c:pt>
                <c:pt idx="4906">
                  <c:v>6.721232932244138E-2</c:v>
                </c:pt>
                <c:pt idx="4907">
                  <c:v>6.7232859600424369E-2</c:v>
                </c:pt>
                <c:pt idx="4908">
                  <c:v>6.7253389456923676E-2</c:v>
                </c:pt>
                <c:pt idx="4909">
                  <c:v>6.7273918891956719E-2</c:v>
                </c:pt>
                <c:pt idx="4910">
                  <c:v>6.7294447905540844E-2</c:v>
                </c:pt>
                <c:pt idx="4911">
                  <c:v>6.7314021688797993E-2</c:v>
                </c:pt>
                <c:pt idx="4912">
                  <c:v>6.7331208109425514E-2</c:v>
                </c:pt>
                <c:pt idx="4913">
                  <c:v>6.7349349010761603E-2</c:v>
                </c:pt>
                <c:pt idx="4914">
                  <c:v>6.7371785986134039E-2</c:v>
                </c:pt>
                <c:pt idx="4915">
                  <c:v>6.7395654556240914E-2</c:v>
                </c:pt>
                <c:pt idx="4916">
                  <c:v>6.7417613137583807E-2</c:v>
                </c:pt>
                <c:pt idx="4917">
                  <c:v>6.7438139201508832E-2</c:v>
                </c:pt>
                <c:pt idx="4918">
                  <c:v>6.7459619514921784E-2</c:v>
                </c:pt>
                <c:pt idx="4919">
                  <c:v>6.748157669174519E-2</c:v>
                </c:pt>
                <c:pt idx="4920">
                  <c:v>6.7502578757585432E-2</c:v>
                </c:pt>
                <c:pt idx="4921">
                  <c:v>6.7521671161959382E-2</c:v>
                </c:pt>
                <c:pt idx="4922">
                  <c:v>6.7540763201820384E-2</c:v>
                </c:pt>
                <c:pt idx="4923">
                  <c:v>6.7559854877182149E-2</c:v>
                </c:pt>
                <c:pt idx="4924">
                  <c:v>6.7580378021681833E-2</c:v>
                </c:pt>
                <c:pt idx="4925">
                  <c:v>6.7600900744990713E-2</c:v>
                </c:pt>
                <c:pt idx="4926">
                  <c:v>6.7619991272271723E-2</c:v>
                </c:pt>
                <c:pt idx="4927">
                  <c:v>6.7638126935624598E-2</c:v>
                </c:pt>
                <c:pt idx="4928">
                  <c:v>6.7656262270081161E-2</c:v>
                </c:pt>
                <c:pt idx="4929">
                  <c:v>6.7676783436113733E-2</c:v>
                </c:pt>
                <c:pt idx="4930">
                  <c:v>6.769921306613319E-2</c:v>
                </c:pt>
                <c:pt idx="4931">
                  <c:v>6.7722596612850433E-2</c:v>
                </c:pt>
                <c:pt idx="4932">
                  <c:v>6.7745502414175013E-2</c:v>
                </c:pt>
                <c:pt idx="4933">
                  <c:v>6.7766021748996347E-2</c:v>
                </c:pt>
                <c:pt idx="4934">
                  <c:v>6.7783677583808613E-2</c:v>
                </c:pt>
                <c:pt idx="4935">
                  <c:v>6.7800378762267868E-2</c:v>
                </c:pt>
                <c:pt idx="4936">
                  <c:v>6.781803399049452E-2</c:v>
                </c:pt>
                <c:pt idx="4937">
                  <c:v>6.7835688907019506E-2</c:v>
                </c:pt>
                <c:pt idx="4938">
                  <c:v>6.7854297805938726E-2</c:v>
                </c:pt>
                <c:pt idx="4939">
                  <c:v>6.7872906358573112E-2</c:v>
                </c:pt>
                <c:pt idx="4940">
                  <c:v>6.7891514564935723E-2</c:v>
                </c:pt>
                <c:pt idx="4941">
                  <c:v>6.7910122425039507E-2</c:v>
                </c:pt>
                <c:pt idx="4942">
                  <c:v>6.7929684161043932E-2</c:v>
                </c:pt>
                <c:pt idx="4943">
                  <c:v>6.7949245514394435E-2</c:v>
                </c:pt>
                <c:pt idx="4944">
                  <c:v>6.7969760669011364E-2</c:v>
                </c:pt>
                <c:pt idx="4945">
                  <c:v>6.7993137890295818E-2</c:v>
                </c:pt>
                <c:pt idx="4946">
                  <c:v>6.8018422840956938E-2</c:v>
                </c:pt>
                <c:pt idx="4947">
                  <c:v>6.8042275981939709E-2</c:v>
                </c:pt>
                <c:pt idx="4948">
                  <c:v>6.8062789228130749E-2</c:v>
                </c:pt>
                <c:pt idx="4949">
                  <c:v>6.8080439824089095E-2</c:v>
                </c:pt>
                <c:pt idx="4950">
                  <c:v>6.8099044169062775E-2</c:v>
                </c:pt>
                <c:pt idx="4951">
                  <c:v>6.8118602209815332E-2</c:v>
                </c:pt>
                <c:pt idx="4952">
                  <c:v>6.8138636879334594E-2</c:v>
                </c:pt>
                <c:pt idx="4953">
                  <c:v>6.8155332130656859E-2</c:v>
                </c:pt>
                <c:pt idx="4954">
                  <c:v>6.8171073112326869E-2</c:v>
                </c:pt>
                <c:pt idx="4955">
                  <c:v>6.8189198784288849E-2</c:v>
                </c:pt>
                <c:pt idx="4956">
                  <c:v>6.8206370170463756E-2</c:v>
                </c:pt>
                <c:pt idx="4957">
                  <c:v>6.8220679433708714E-2</c:v>
                </c:pt>
                <c:pt idx="4958">
                  <c:v>6.8234511526883784E-2</c:v>
                </c:pt>
                <c:pt idx="4959">
                  <c:v>6.8250728220062007E-2</c:v>
                </c:pt>
                <c:pt idx="4960">
                  <c:v>6.8268852448292255E-2</c:v>
                </c:pt>
                <c:pt idx="4961">
                  <c:v>6.8288407168241833E-2</c:v>
                </c:pt>
                <c:pt idx="4962">
                  <c:v>6.8305576850970398E-2</c:v>
                </c:pt>
                <c:pt idx="4963">
                  <c:v>6.8319884694721333E-2</c:v>
                </c:pt>
                <c:pt idx="4964">
                  <c:v>6.8335623086405894E-2</c:v>
                </c:pt>
                <c:pt idx="4965">
                  <c:v>6.8353745776061459E-2</c:v>
                </c:pt>
                <c:pt idx="4966">
                  <c:v>6.8370437436503145E-2</c:v>
                </c:pt>
                <c:pt idx="4967">
                  <c:v>6.8384267458381012E-2</c:v>
                </c:pt>
                <c:pt idx="4968">
                  <c:v>6.8397620401465159E-2</c:v>
                </c:pt>
                <c:pt idx="4969">
                  <c:v>6.8411450047409714E-2</c:v>
                </c:pt>
                <c:pt idx="4970">
                  <c:v>6.8426233250543977E-2</c:v>
                </c:pt>
                <c:pt idx="4971">
                  <c:v>6.8445308028442384E-2</c:v>
                </c:pt>
                <c:pt idx="4972">
                  <c:v>6.8466766718676311E-2</c:v>
                </c:pt>
                <c:pt idx="4973">
                  <c:v>6.8486317568888622E-2</c:v>
                </c:pt>
                <c:pt idx="4974">
                  <c:v>6.8503960690968368E-2</c:v>
                </c:pt>
                <c:pt idx="4975">
                  <c:v>6.8522557158355354E-2</c:v>
                </c:pt>
                <c:pt idx="4976">
                  <c:v>6.8539722821307783E-2</c:v>
                </c:pt>
                <c:pt idx="4977">
                  <c:v>6.8555934565763435E-2</c:v>
                </c:pt>
                <c:pt idx="4978">
                  <c:v>6.8575960475476788E-2</c:v>
                </c:pt>
                <c:pt idx="4979">
                  <c:v>6.8598369946578572E-2</c:v>
                </c:pt>
                <c:pt idx="4980">
                  <c:v>6.861696465838614E-2</c:v>
                </c:pt>
                <c:pt idx="4981">
                  <c:v>6.8630791271230882E-2</c:v>
                </c:pt>
                <c:pt idx="4982">
                  <c:v>6.8642710611624178E-2</c:v>
                </c:pt>
                <c:pt idx="4983">
                  <c:v>6.8656060104200764E-2</c:v>
                </c:pt>
                <c:pt idx="4984">
                  <c:v>6.8671316448933373E-2</c:v>
                </c:pt>
                <c:pt idx="4985">
                  <c:v>6.8688002809478774E-2</c:v>
                </c:pt>
                <c:pt idx="4986">
                  <c:v>6.8705642373591364E-2</c:v>
                </c:pt>
                <c:pt idx="4987">
                  <c:v>6.872232816137662E-2</c:v>
                </c:pt>
                <c:pt idx="4988">
                  <c:v>6.8736630043600075E-2</c:v>
                </c:pt>
                <c:pt idx="4989">
                  <c:v>6.8751408440349063E-2</c:v>
                </c:pt>
                <c:pt idx="4990">
                  <c:v>6.8767140042062441E-2</c:v>
                </c:pt>
                <c:pt idx="4991">
                  <c:v>6.8783824803750809E-2</c:v>
                </c:pt>
                <c:pt idx="4992">
                  <c:v>6.8799079199400703E-2</c:v>
                </c:pt>
                <c:pt idx="4993">
                  <c:v>6.8813379983989453E-2</c:v>
                </c:pt>
                <c:pt idx="4994">
                  <c:v>6.882863392880291E-2</c:v>
                </c:pt>
                <c:pt idx="4995">
                  <c:v>6.8844840990219952E-2</c:v>
                </c:pt>
                <c:pt idx="4996">
                  <c:v>6.8863431119576907E-2</c:v>
                </c:pt>
                <c:pt idx="4997">
                  <c:v>6.8882020903347246E-2</c:v>
                </c:pt>
                <c:pt idx="4998">
                  <c:v>6.8898703748401832E-2</c:v>
                </c:pt>
                <c:pt idx="4999">
                  <c:v>6.8913956391756612E-2</c:v>
                </c:pt>
                <c:pt idx="5000">
                  <c:v>6.892873216815848E-2</c:v>
                </c:pt>
                <c:pt idx="5001">
                  <c:v>6.8943984353510984E-2</c:v>
                </c:pt>
                <c:pt idx="5002">
                  <c:v>6.8959712926012273E-2</c:v>
                </c:pt>
                <c:pt idx="5003">
                  <c:v>6.8975441251129491E-2</c:v>
                </c:pt>
                <c:pt idx="5004">
                  <c:v>6.8988786302689162E-2</c:v>
                </c:pt>
                <c:pt idx="5005">
                  <c:v>6.9003560973470573E-2</c:v>
                </c:pt>
                <c:pt idx="5006">
                  <c:v>6.9022624742254235E-2</c:v>
                </c:pt>
                <c:pt idx="5007">
                  <c:v>6.9044071047735939E-2</c:v>
                </c:pt>
                <c:pt idx="5008">
                  <c:v>6.9062657473783567E-2</c:v>
                </c:pt>
                <c:pt idx="5009">
                  <c:v>6.9077907616634723E-2</c:v>
                </c:pt>
                <c:pt idx="5010">
                  <c:v>6.909220441434305E-2</c:v>
                </c:pt>
                <c:pt idx="5011">
                  <c:v>6.9106977557245958E-2</c:v>
                </c:pt>
                <c:pt idx="5012">
                  <c:v>6.9121273939356034E-2</c:v>
                </c:pt>
                <c:pt idx="5013">
                  <c:v>6.9136046652820124E-2</c:v>
                </c:pt>
                <c:pt idx="5014">
                  <c:v>6.9149389561278973E-2</c:v>
                </c:pt>
                <c:pt idx="5015">
                  <c:v>6.9161779245437593E-2</c:v>
                </c:pt>
                <c:pt idx="5016">
                  <c:v>6.9175598327445714E-2</c:v>
                </c:pt>
                <c:pt idx="5017">
                  <c:v>6.9192752784269299E-2</c:v>
                </c:pt>
                <c:pt idx="5018">
                  <c:v>6.9210859947225131E-2</c:v>
                </c:pt>
                <c:pt idx="5019">
                  <c:v>6.9227537307256573E-2</c:v>
                </c:pt>
                <c:pt idx="5020">
                  <c:v>6.924087899502801E-2</c:v>
                </c:pt>
                <c:pt idx="5021">
                  <c:v>6.9251361624833987E-2</c:v>
                </c:pt>
                <c:pt idx="5022">
                  <c:v>6.9262797095663561E-2</c:v>
                </c:pt>
                <c:pt idx="5023">
                  <c:v>6.927613831302111E-2</c:v>
                </c:pt>
                <c:pt idx="5024">
                  <c:v>6.9289955814793164E-2</c:v>
                </c:pt>
                <c:pt idx="5025">
                  <c:v>6.93013908442911E-2</c:v>
                </c:pt>
                <c:pt idx="5026">
                  <c:v>6.9311872839796257E-2</c:v>
                </c:pt>
                <c:pt idx="5027">
                  <c:v>6.9322831172166852E-2</c:v>
                </c:pt>
                <c:pt idx="5028">
                  <c:v>6.9334742266803598E-2</c:v>
                </c:pt>
                <c:pt idx="5029">
                  <c:v>6.9349511827121443E-2</c:v>
                </c:pt>
                <c:pt idx="5030">
                  <c:v>6.9365710448904772E-2</c:v>
                </c:pt>
                <c:pt idx="5031">
                  <c:v>6.9380955970890404E-2</c:v>
                </c:pt>
                <c:pt idx="5032">
                  <c:v>6.9394295611968485E-2</c:v>
                </c:pt>
                <c:pt idx="5033">
                  <c:v>6.9406682262208738E-2</c:v>
                </c:pt>
                <c:pt idx="5034">
                  <c:v>6.9420021560113884E-2</c:v>
                </c:pt>
                <c:pt idx="5035">
                  <c:v>6.9433837073935745E-2</c:v>
                </c:pt>
                <c:pt idx="5036">
                  <c:v>6.9449081557338546E-2</c:v>
                </c:pt>
                <c:pt idx="5037">
                  <c:v>6.9465278566323022E-2</c:v>
                </c:pt>
                <c:pt idx="5038">
                  <c:v>6.9477664337358927E-2</c:v>
                </c:pt>
                <c:pt idx="5039">
                  <c:v>6.9487668117358833E-2</c:v>
                </c:pt>
                <c:pt idx="5040">
                  <c:v>6.9499100886246848E-2</c:v>
                </c:pt>
                <c:pt idx="5041">
                  <c:v>6.9512438951417954E-2</c:v>
                </c:pt>
                <c:pt idx="5042">
                  <c:v>6.9524824138353314E-2</c:v>
                </c:pt>
                <c:pt idx="5043">
                  <c:v>6.9535780137394074E-2</c:v>
                </c:pt>
                <c:pt idx="5044">
                  <c:v>6.9545783336035893E-2</c:v>
                </c:pt>
                <c:pt idx="5045">
                  <c:v>6.955578643461495E-2</c:v>
                </c:pt>
                <c:pt idx="5046">
                  <c:v>6.9566742094439929E-2</c:v>
                </c:pt>
                <c:pt idx="5047">
                  <c:v>6.9580079257444513E-2</c:v>
                </c:pt>
                <c:pt idx="5048">
                  <c:v>6.9596274144814355E-2</c:v>
                </c:pt>
                <c:pt idx="5049">
                  <c:v>6.961485031030841E-2</c:v>
                </c:pt>
                <c:pt idx="5050">
                  <c:v>6.9631044634579017E-2</c:v>
                </c:pt>
                <c:pt idx="5051">
                  <c:v>6.9642952058643931E-2</c:v>
                </c:pt>
                <c:pt idx="5052">
                  <c:v>6.9652477895810139E-2</c:v>
                </c:pt>
                <c:pt idx="5053">
                  <c:v>6.9661527357069694E-2</c:v>
                </c:pt>
                <c:pt idx="5054">
                  <c:v>6.9669147892507569E-2</c:v>
                </c:pt>
                <c:pt idx="5055">
                  <c:v>6.9675339534790673E-2</c:v>
                </c:pt>
                <c:pt idx="5056">
                  <c:v>6.9682007414376343E-2</c:v>
                </c:pt>
                <c:pt idx="5057">
                  <c:v>6.9690104065530029E-2</c:v>
                </c:pt>
                <c:pt idx="5058">
                  <c:v>6.9699153186300794E-2</c:v>
                </c:pt>
                <c:pt idx="5059">
                  <c:v>6.9708202225185964E-2</c:v>
                </c:pt>
                <c:pt idx="5060">
                  <c:v>6.9715822404946073E-2</c:v>
                </c:pt>
                <c:pt idx="5061">
                  <c:v>6.9724871292992471E-2</c:v>
                </c:pt>
                <c:pt idx="5062">
                  <c:v>6.9735825100548071E-2</c:v>
                </c:pt>
                <c:pt idx="5063">
                  <c:v>6.9745350053066285E-2</c:v>
                </c:pt>
                <c:pt idx="5064">
                  <c:v>6.9752017465848096E-2</c:v>
                </c:pt>
                <c:pt idx="5065">
                  <c:v>6.9757256116133745E-2</c:v>
                </c:pt>
                <c:pt idx="5066">
                  <c:v>6.9764399685932593E-2</c:v>
                </c:pt>
                <c:pt idx="5067">
                  <c:v>6.9772971902331837E-2</c:v>
                </c:pt>
                <c:pt idx="5068">
                  <c:v>6.9781544045248417E-2</c:v>
                </c:pt>
                <c:pt idx="5069">
                  <c:v>6.9791068562307781E-2</c:v>
                </c:pt>
                <c:pt idx="5070">
                  <c:v>6.980106920758769E-2</c:v>
                </c:pt>
                <c:pt idx="5071">
                  <c:v>6.9810117324281828E-2</c:v>
                </c:pt>
                <c:pt idx="5072">
                  <c:v>6.9818212938244972E-2</c:v>
                </c:pt>
                <c:pt idx="5073">
                  <c:v>6.9827737106058774E-2</c:v>
                </c:pt>
                <c:pt idx="5074">
                  <c:v>6.9838689786906105E-2</c:v>
                </c:pt>
                <c:pt idx="5075">
                  <c:v>6.9850594738723487E-2</c:v>
                </c:pt>
                <c:pt idx="5076">
                  <c:v>6.9862023359131942E-2</c:v>
                </c:pt>
                <c:pt idx="5077">
                  <c:v>6.9873928033168983E-2</c:v>
                </c:pt>
                <c:pt idx="5078">
                  <c:v>6.9887261099841225E-2</c:v>
                </c:pt>
                <c:pt idx="5079">
                  <c:v>6.9899641645432928E-2</c:v>
                </c:pt>
                <c:pt idx="5080">
                  <c:v>6.9908688870279984E-2</c:v>
                </c:pt>
                <c:pt idx="5081">
                  <c:v>6.991773601327568E-2</c:v>
                </c:pt>
                <c:pt idx="5082">
                  <c:v>6.9927259233266884E-2</c:v>
                </c:pt>
                <c:pt idx="5083">
                  <c:v>6.9935353898953709E-2</c:v>
                </c:pt>
                <c:pt idx="5084">
                  <c:v>6.9943448499117392E-2</c:v>
                </c:pt>
                <c:pt idx="5085">
                  <c:v>6.9952019180815103E-2</c:v>
                </c:pt>
                <c:pt idx="5086">
                  <c:v>6.9961065931805511E-2</c:v>
                </c:pt>
                <c:pt idx="5087">
                  <c:v>6.9970588739167242E-2</c:v>
                </c:pt>
                <c:pt idx="5088">
                  <c:v>6.9978683054125343E-2</c:v>
                </c:pt>
                <c:pt idx="5089">
                  <c:v>6.9986777303565867E-2</c:v>
                </c:pt>
                <c:pt idx="5090">
                  <c:v>6.9996775991833196E-2</c:v>
                </c:pt>
                <c:pt idx="5091">
                  <c:v>7.0006774580127884E-2</c:v>
                </c:pt>
                <c:pt idx="5092">
                  <c:v>7.0017725300221184E-2</c:v>
                </c:pt>
                <c:pt idx="5093">
                  <c:v>7.0029152010728263E-2</c:v>
                </c:pt>
                <c:pt idx="5094">
                  <c:v>7.0040578590667368E-2</c:v>
                </c:pt>
                <c:pt idx="5095">
                  <c:v>7.0050576741009743E-2</c:v>
                </c:pt>
                <c:pt idx="5096">
                  <c:v>7.0059146504598477E-2</c:v>
                </c:pt>
                <c:pt idx="5097">
                  <c:v>7.0068192286490902E-2</c:v>
                </c:pt>
                <c:pt idx="5098">
                  <c:v>7.007771407376856E-2</c:v>
                </c:pt>
                <c:pt idx="5099">
                  <c:v>7.0086283604801208E-2</c:v>
                </c:pt>
                <c:pt idx="5100">
                  <c:v>7.009342482456439E-2</c:v>
                </c:pt>
                <c:pt idx="5101">
                  <c:v>7.010104206943539E-2</c:v>
                </c:pt>
                <c:pt idx="5102">
                  <c:v>7.0111039615276094E-2</c:v>
                </c:pt>
                <c:pt idx="5103">
                  <c:v>7.0121989193657905E-2</c:v>
                </c:pt>
                <c:pt idx="5104">
                  <c:v>7.0129606220951199E-2</c:v>
                </c:pt>
                <c:pt idx="5105">
                  <c:v>7.0136271072239284E-2</c:v>
                </c:pt>
                <c:pt idx="5106">
                  <c:v>7.0142935879107499E-2</c:v>
                </c:pt>
                <c:pt idx="5107">
                  <c:v>7.0150076694317165E-2</c:v>
                </c:pt>
                <c:pt idx="5108">
                  <c:v>7.0156741409174564E-2</c:v>
                </c:pt>
                <c:pt idx="5109">
                  <c:v>7.0163882125802754E-2</c:v>
                </c:pt>
                <c:pt idx="5110">
                  <c:v>7.0171022791441273E-2</c:v>
                </c:pt>
                <c:pt idx="5111">
                  <c:v>7.0177211327083822E-2</c:v>
                </c:pt>
                <c:pt idx="5112">
                  <c:v>7.0182447750406898E-2</c:v>
                </c:pt>
                <c:pt idx="5113">
                  <c:v>7.0186256041055481E-2</c:v>
                </c:pt>
                <c:pt idx="5114">
                  <c:v>7.0190540350699632E-2</c:v>
                </c:pt>
                <c:pt idx="5115">
                  <c:v>7.0196252735006209E-2</c:v>
                </c:pt>
                <c:pt idx="5116">
                  <c:v>7.0202441114514721E-2</c:v>
                </c:pt>
                <c:pt idx="5117">
                  <c:v>7.0208153430839887E-2</c:v>
                </c:pt>
                <c:pt idx="5118">
                  <c:v>7.0212437646670151E-2</c:v>
                </c:pt>
                <c:pt idx="5119">
                  <c:v>7.0218625926021516E-2</c:v>
                </c:pt>
                <c:pt idx="5120">
                  <c:v>7.0227670265419317E-2</c:v>
                </c:pt>
                <c:pt idx="5121">
                  <c:v>7.0238618566826172E-2</c:v>
                </c:pt>
                <c:pt idx="5122">
                  <c:v>7.0251946771974161E-2</c:v>
                </c:pt>
                <c:pt idx="5123">
                  <c:v>7.0266226794651193E-2</c:v>
                </c:pt>
                <c:pt idx="5124">
                  <c:v>7.027812665777905E-2</c:v>
                </c:pt>
                <c:pt idx="5125">
                  <c:v>7.0286218483821064E-2</c:v>
                </c:pt>
                <c:pt idx="5126">
                  <c:v>7.0293834260282809E-2</c:v>
                </c:pt>
                <c:pt idx="5127">
                  <c:v>7.0301925959223258E-2</c:v>
                </c:pt>
                <c:pt idx="5128">
                  <c:v>7.0308589662128509E-2</c:v>
                </c:pt>
                <c:pt idx="5129">
                  <c:v>7.0314301372133778E-2</c:v>
                </c:pt>
                <c:pt idx="5130">
                  <c:v>7.0320489021157714E-2</c:v>
                </c:pt>
                <c:pt idx="5131">
                  <c:v>7.0328104536628439E-2</c:v>
                </c:pt>
                <c:pt idx="5132">
                  <c:v>7.033667192220984E-2</c:v>
                </c:pt>
                <c:pt idx="5133">
                  <c:v>7.0346191153436807E-2</c:v>
                </c:pt>
                <c:pt idx="5134">
                  <c:v>7.0354282428733692E-2</c:v>
                </c:pt>
                <c:pt idx="5135">
                  <c:v>7.0362373638562334E-2</c:v>
                </c:pt>
                <c:pt idx="5136">
                  <c:v>7.0371416677956461E-2</c:v>
                </c:pt>
                <c:pt idx="5137">
                  <c:v>7.037903180559793E-2</c:v>
                </c:pt>
                <c:pt idx="5138">
                  <c:v>7.0385219054107134E-2</c:v>
                </c:pt>
                <c:pt idx="5139">
                  <c:v>7.0391406264334502E-2</c:v>
                </c:pt>
                <c:pt idx="5140">
                  <c:v>7.0395213759293085E-2</c:v>
                </c:pt>
                <c:pt idx="5141">
                  <c:v>7.0396165630767699E-2</c:v>
                </c:pt>
                <c:pt idx="5142">
                  <c:v>7.0399497173793374E-2</c:v>
                </c:pt>
                <c:pt idx="5143">
                  <c:v>7.0406160226546971E-2</c:v>
                </c:pt>
                <c:pt idx="5144">
                  <c:v>7.0412347307208703E-2</c:v>
                </c:pt>
                <c:pt idx="5145">
                  <c:v>7.0419486198867329E-2</c:v>
                </c:pt>
                <c:pt idx="5146">
                  <c:v>7.0427576881137793E-2</c:v>
                </c:pt>
                <c:pt idx="5147">
                  <c:v>7.0435667497949814E-2</c:v>
                </c:pt>
                <c:pt idx="5148">
                  <c:v>7.0444233962051489E-2</c:v>
                </c:pt>
                <c:pt idx="5149">
                  <c:v>7.0451848535202297E-2</c:v>
                </c:pt>
                <c:pt idx="5150">
                  <c:v>7.0457559427015135E-2</c:v>
                </c:pt>
                <c:pt idx="5151">
                  <c:v>7.0460414860691351E-2</c:v>
                </c:pt>
                <c:pt idx="5152">
                  <c:v>7.0460890765511333E-2</c:v>
                </c:pt>
                <c:pt idx="5153">
                  <c:v>7.0461366670104844E-2</c:v>
                </c:pt>
                <c:pt idx="5154">
                  <c:v>7.0464697995917744E-2</c:v>
                </c:pt>
                <c:pt idx="5155">
                  <c:v>7.0468505211829222E-2</c:v>
                </c:pt>
                <c:pt idx="5156">
                  <c:v>7.0472312413245974E-2</c:v>
                </c:pt>
                <c:pt idx="5157">
                  <c:v>7.0476595497513964E-2</c:v>
                </c:pt>
                <c:pt idx="5158">
                  <c:v>7.0484685717746534E-2</c:v>
                </c:pt>
                <c:pt idx="5159">
                  <c:v>7.0493251761947234E-2</c:v>
                </c:pt>
                <c:pt idx="5160">
                  <c:v>7.0499914190040758E-2</c:v>
                </c:pt>
                <c:pt idx="5161">
                  <c:v>7.0505624807363193E-2</c:v>
                </c:pt>
                <c:pt idx="5162">
                  <c:v>7.0509907748953993E-2</c:v>
                </c:pt>
                <c:pt idx="5163">
                  <c:v>7.0512287153022948E-2</c:v>
                </c:pt>
                <c:pt idx="5164">
                  <c:v>7.0515618309207703E-2</c:v>
                </c:pt>
                <c:pt idx="5165">
                  <c:v>7.0518949454295793E-2</c:v>
                </c:pt>
                <c:pt idx="5166">
                  <c:v>7.0522280588287592E-2</c:v>
                </c:pt>
                <c:pt idx="5167">
                  <c:v>7.0525611711182976E-2</c:v>
                </c:pt>
                <c:pt idx="5168">
                  <c:v>7.0528942822982027E-2</c:v>
                </c:pt>
                <c:pt idx="5169">
                  <c:v>7.0532273923684871E-2</c:v>
                </c:pt>
                <c:pt idx="5170">
                  <c:v>7.0534653274535938E-2</c:v>
                </c:pt>
                <c:pt idx="5171">
                  <c:v>7.0537984356216846E-2</c:v>
                </c:pt>
                <c:pt idx="5172">
                  <c:v>7.054369475614003E-2</c:v>
                </c:pt>
                <c:pt idx="5173">
                  <c:v>7.0550832710188138E-2</c:v>
                </c:pt>
                <c:pt idx="5174">
                  <c:v>7.0557970613286322E-2</c:v>
                </c:pt>
                <c:pt idx="5175">
                  <c:v>7.0563680899081604E-2</c:v>
                </c:pt>
                <c:pt idx="5176">
                  <c:v>7.0567011884070524E-2</c:v>
                </c:pt>
                <c:pt idx="5177">
                  <c:v>7.0571294562752684E-2</c:v>
                </c:pt>
                <c:pt idx="5178">
                  <c:v>7.0579384016888319E-2</c:v>
                </c:pt>
                <c:pt idx="5179">
                  <c:v>7.058747340558498E-2</c:v>
                </c:pt>
                <c:pt idx="5180">
                  <c:v>7.0595086888110919E-2</c:v>
                </c:pt>
                <c:pt idx="5181">
                  <c:v>7.0600796961966084E-2</c:v>
                </c:pt>
                <c:pt idx="5182">
                  <c:v>7.0605079495960427E-2</c:v>
                </c:pt>
                <c:pt idx="5183">
                  <c:v>7.0608886177447663E-2</c:v>
                </c:pt>
                <c:pt idx="5184">
                  <c:v>7.06160236661795E-2</c:v>
                </c:pt>
                <c:pt idx="5185">
                  <c:v>7.0625064412107696E-2</c:v>
                </c:pt>
                <c:pt idx="5186">
                  <c:v>7.0633629253907954E-2</c:v>
                </c:pt>
                <c:pt idx="5187">
                  <c:v>7.0644097294267197E-2</c:v>
                </c:pt>
                <c:pt idx="5188">
                  <c:v>7.06536135995047E-2</c:v>
                </c:pt>
                <c:pt idx="5189">
                  <c:v>7.065932333917857E-2</c:v>
                </c:pt>
                <c:pt idx="5190">
                  <c:v>7.0664081430670031E-2</c:v>
                </c:pt>
                <c:pt idx="5191">
                  <c:v>7.0670266915763169E-2</c:v>
                </c:pt>
                <c:pt idx="5192">
                  <c:v>7.0676928164614169E-2</c:v>
                </c:pt>
                <c:pt idx="5193">
                  <c:v>7.0681210372587178E-2</c:v>
                </c:pt>
                <c:pt idx="5194">
                  <c:v>7.0684540966110876E-2</c:v>
                </c:pt>
                <c:pt idx="5195">
                  <c:v>7.0687871548541822E-2</c:v>
                </c:pt>
                <c:pt idx="5196">
                  <c:v>7.0690726324653522E-2</c:v>
                </c:pt>
                <c:pt idx="5197">
                  <c:v>7.0694056886483489E-2</c:v>
                </c:pt>
                <c:pt idx="5198">
                  <c:v>7.0700242186167384E-2</c:v>
                </c:pt>
                <c:pt idx="5199">
                  <c:v>7.0706427447593354E-2</c:v>
                </c:pt>
                <c:pt idx="5200">
                  <c:v>7.0711185314964842E-2</c:v>
                </c:pt>
                <c:pt idx="5201">
                  <c:v>7.0716418942927864E-2</c:v>
                </c:pt>
                <c:pt idx="5202">
                  <c:v>7.0722604104297482E-2</c:v>
                </c:pt>
                <c:pt idx="5203">
                  <c:v>7.0728789227411132E-2</c:v>
                </c:pt>
                <c:pt idx="5204">
                  <c:v>7.0734498537869103E-2</c:v>
                </c:pt>
                <c:pt idx="5205">
                  <c:v>7.0739256271684384E-2</c:v>
                </c:pt>
                <c:pt idx="5206">
                  <c:v>7.0742586671886723E-2</c:v>
                </c:pt>
                <c:pt idx="5207">
                  <c:v>7.074639282996513E-2</c:v>
                </c:pt>
                <c:pt idx="5208">
                  <c:v>7.0751150507190996E-2</c:v>
                </c:pt>
                <c:pt idx="5209">
                  <c:v>7.0754956632674088E-2</c:v>
                </c:pt>
                <c:pt idx="5210">
                  <c:v>7.0755908161781289E-2</c:v>
                </c:pt>
                <c:pt idx="5211">
                  <c:v>7.0757335453744824E-2</c:v>
                </c:pt>
                <c:pt idx="5212">
                  <c:v>7.0763044601226358E-2</c:v>
                </c:pt>
                <c:pt idx="5213">
                  <c:v>7.0771132504363718E-2</c:v>
                </c:pt>
                <c:pt idx="5214">
                  <c:v>7.077874458873798E-2</c:v>
                </c:pt>
                <c:pt idx="5215">
                  <c:v>7.0785880865214409E-2</c:v>
                </c:pt>
                <c:pt idx="5216">
                  <c:v>7.0791589849728845E-2</c:v>
                </c:pt>
                <c:pt idx="5217">
                  <c:v>7.0796823056902353E-2</c:v>
                </c:pt>
                <c:pt idx="5218">
                  <c:v>7.0801580494203986E-2</c:v>
                </c:pt>
                <c:pt idx="5219">
                  <c:v>7.0807289389090339E-2</c:v>
                </c:pt>
                <c:pt idx="5220">
                  <c:v>7.0812998251385706E-2</c:v>
                </c:pt>
                <c:pt idx="5221">
                  <c:v>7.0817279876719139E-2</c:v>
                </c:pt>
                <c:pt idx="5222">
                  <c:v>7.0820134283423514E-2</c:v>
                </c:pt>
                <c:pt idx="5223">
                  <c:v>7.082394014635543E-2</c:v>
                </c:pt>
                <c:pt idx="5224">
                  <c:v>7.0826318803332358E-2</c:v>
                </c:pt>
                <c:pt idx="5225">
                  <c:v>7.0828697454651451E-2</c:v>
                </c:pt>
                <c:pt idx="5226">
                  <c:v>7.0832503284993104E-2</c:v>
                </c:pt>
                <c:pt idx="5227">
                  <c:v>7.083821200334775E-2</c:v>
                </c:pt>
                <c:pt idx="5228">
                  <c:v>7.0845823577126418E-2</c:v>
                </c:pt>
                <c:pt idx="5229">
                  <c:v>7.085771654517134E-2</c:v>
                </c:pt>
                <c:pt idx="5230">
                  <c:v>7.0867706529023217E-2</c:v>
                </c:pt>
                <c:pt idx="5231">
                  <c:v>7.0872463629113994E-2</c:v>
                </c:pt>
                <c:pt idx="5232">
                  <c:v>7.087579358571279E-2</c:v>
                </c:pt>
                <c:pt idx="5233">
                  <c:v>7.0879123531223026E-2</c:v>
                </c:pt>
                <c:pt idx="5234">
                  <c:v>7.0884831983442823E-2</c:v>
                </c:pt>
                <c:pt idx="5235">
                  <c:v>7.0891016103241625E-2</c:v>
                </c:pt>
                <c:pt idx="5236">
                  <c:v>7.0895297394545864E-2</c:v>
                </c:pt>
                <c:pt idx="5237">
                  <c:v>7.0897675881794534E-2</c:v>
                </c:pt>
                <c:pt idx="5238">
                  <c:v>7.0902908533828746E-2</c:v>
                </c:pt>
                <c:pt idx="5239">
                  <c:v>7.0912898066225832E-2</c:v>
                </c:pt>
                <c:pt idx="5240">
                  <c:v>7.0922411813829106E-2</c:v>
                </c:pt>
                <c:pt idx="5241">
                  <c:v>7.0930498428127833E-2</c:v>
                </c:pt>
                <c:pt idx="5242">
                  <c:v>7.0939536331429409E-2</c:v>
                </c:pt>
                <c:pt idx="5243">
                  <c:v>7.0948574153048033E-2</c:v>
                </c:pt>
                <c:pt idx="5244">
                  <c:v>7.0955233548289406E-2</c:v>
                </c:pt>
                <c:pt idx="5245">
                  <c:v>7.0962368565407455E-2</c:v>
                </c:pt>
                <c:pt idx="5246">
                  <c:v>7.09695035316176E-2</c:v>
                </c:pt>
                <c:pt idx="5247">
                  <c:v>7.0971881842374726E-2</c:v>
                </c:pt>
                <c:pt idx="5248">
                  <c:v>7.0973308826113995E-2</c:v>
                </c:pt>
                <c:pt idx="5249">
                  <c:v>7.0978065423871847E-2</c:v>
                </c:pt>
                <c:pt idx="5250">
                  <c:v>7.098377331131614E-2</c:v>
                </c:pt>
                <c:pt idx="5251">
                  <c:v>7.0991383777229009E-2</c:v>
                </c:pt>
                <c:pt idx="5252">
                  <c:v>7.1001372425843312E-2</c:v>
                </c:pt>
                <c:pt idx="5253">
                  <c:v>7.1009458401645881E-2</c:v>
                </c:pt>
                <c:pt idx="5254">
                  <c:v>7.1014214827458358E-2</c:v>
                </c:pt>
                <c:pt idx="5255">
                  <c:v>7.1018971230647238E-2</c:v>
                </c:pt>
                <c:pt idx="5256">
                  <c:v>7.1026105793011871E-2</c:v>
                </c:pt>
                <c:pt idx="5257">
                  <c:v>7.1032764671961152E-2</c:v>
                </c:pt>
                <c:pt idx="5258">
                  <c:v>7.1038472247197684E-2</c:v>
                </c:pt>
                <c:pt idx="5259">
                  <c:v>7.1044655416942562E-2</c:v>
                </c:pt>
                <c:pt idx="5260">
                  <c:v>7.1052741042768902E-2</c:v>
                </c:pt>
                <c:pt idx="5261">
                  <c:v>7.1060350983825168E-2</c:v>
                </c:pt>
                <c:pt idx="5262">
                  <c:v>7.1067485250970674E-2</c:v>
                </c:pt>
                <c:pt idx="5263">
                  <c:v>7.107366824132641E-2</c:v>
                </c:pt>
                <c:pt idx="5264">
                  <c:v>7.107937558310827E-2</c:v>
                </c:pt>
                <c:pt idx="5265">
                  <c:v>7.1086985321480764E-2</c:v>
                </c:pt>
                <c:pt idx="5266">
                  <c:v>7.1092216983020776E-2</c:v>
                </c:pt>
                <c:pt idx="5267">
                  <c:v>7.1094119398612904E-2</c:v>
                </c:pt>
                <c:pt idx="5268">
                  <c:v>7.1094119398612904E-2</c:v>
                </c:pt>
                <c:pt idx="5269">
                  <c:v>7.1095070605051935E-2</c:v>
                </c:pt>
                <c:pt idx="5270">
                  <c:v>7.109887542175955E-2</c:v>
                </c:pt>
                <c:pt idx="5271">
                  <c:v>7.1106485011745407E-2</c:v>
                </c:pt>
                <c:pt idx="5272">
                  <c:v>7.111552132464441E-2</c:v>
                </c:pt>
                <c:pt idx="5273">
                  <c:v>7.1122655198202309E-2</c:v>
                </c:pt>
                <c:pt idx="5274">
                  <c:v>7.1128837847453302E-2</c:v>
                </c:pt>
                <c:pt idx="5275">
                  <c:v>7.1135971626013594E-2</c:v>
                </c:pt>
                <c:pt idx="5276">
                  <c:v>7.114405651352787E-2</c:v>
                </c:pt>
                <c:pt idx="5277">
                  <c:v>7.1151665759713212E-2</c:v>
                </c:pt>
                <c:pt idx="5278">
                  <c:v>7.115784822960515E-2</c:v>
                </c:pt>
                <c:pt idx="5279">
                  <c:v>7.1164030661274469E-2</c:v>
                </c:pt>
                <c:pt idx="5280">
                  <c:v>7.1175444280861602E-2</c:v>
                </c:pt>
                <c:pt idx="5281">
                  <c:v>7.1187808888409088E-2</c:v>
                </c:pt>
                <c:pt idx="5282">
                  <c:v>7.1197795575204462E-2</c:v>
                </c:pt>
                <c:pt idx="5283">
                  <c:v>7.1205879962896595E-2</c:v>
                </c:pt>
                <c:pt idx="5284">
                  <c:v>7.1213013191878699E-2</c:v>
                </c:pt>
                <c:pt idx="5285">
                  <c:v>7.1219195282504769E-2</c:v>
                </c:pt>
                <c:pt idx="5286">
                  <c:v>7.1222999626971178E-2</c:v>
                </c:pt>
                <c:pt idx="5287">
                  <c:v>7.1226328416506821E-2</c:v>
                </c:pt>
                <c:pt idx="5288">
                  <c:v>7.123251042481786E-2</c:v>
                </c:pt>
                <c:pt idx="5289">
                  <c:v>7.1240118997967797E-2</c:v>
                </c:pt>
                <c:pt idx="5290">
                  <c:v>7.1248203043509664E-2</c:v>
                </c:pt>
                <c:pt idx="5291">
                  <c:v>7.1254860443709156E-2</c:v>
                </c:pt>
                <c:pt idx="5292">
                  <c:v>7.1262468846810034E-2</c:v>
                </c:pt>
                <c:pt idx="5293">
                  <c:v>7.1273881342922812E-2</c:v>
                </c:pt>
                <c:pt idx="5294">
                  <c:v>7.1286244733402115E-2</c:v>
                </c:pt>
                <c:pt idx="5295">
                  <c:v>7.1295754929759272E-2</c:v>
                </c:pt>
                <c:pt idx="5296">
                  <c:v>7.1302412013395683E-2</c:v>
                </c:pt>
                <c:pt idx="5297">
                  <c:v>7.1308118049811492E-2</c:v>
                </c:pt>
                <c:pt idx="5298">
                  <c:v>7.1312873055286968E-2</c:v>
                </c:pt>
                <c:pt idx="5299">
                  <c:v>7.1317628038152392E-2</c:v>
                </c:pt>
                <c:pt idx="5300">
                  <c:v>7.1323809482075826E-2</c:v>
                </c:pt>
                <c:pt idx="5301">
                  <c:v>7.1331417360604693E-2</c:v>
                </c:pt>
                <c:pt idx="5302">
                  <c:v>7.1339500668123015E-2</c:v>
                </c:pt>
                <c:pt idx="5303">
                  <c:v>7.1347108427276595E-2</c:v>
                </c:pt>
                <c:pt idx="5304">
                  <c:v>7.1353289688971963E-2</c:v>
                </c:pt>
                <c:pt idx="5305">
                  <c:v>7.1355667087142582E-2</c:v>
                </c:pt>
                <c:pt idx="5306">
                  <c:v>7.1358044479661348E-2</c:v>
                </c:pt>
                <c:pt idx="5307">
                  <c:v>7.1361372819692223E-2</c:v>
                </c:pt>
                <c:pt idx="5308">
                  <c:v>7.1364225673758705E-2</c:v>
                </c:pt>
                <c:pt idx="5309">
                  <c:v>7.136755399321662E-2</c:v>
                </c:pt>
                <c:pt idx="5310">
                  <c:v>7.1373259657943083E-2</c:v>
                </c:pt>
                <c:pt idx="5311">
                  <c:v>7.1382293560515397E-2</c:v>
                </c:pt>
                <c:pt idx="5312">
                  <c:v>7.1393704689218823E-2</c:v>
                </c:pt>
                <c:pt idx="5313">
                  <c:v>7.1405115687709686E-2</c:v>
                </c:pt>
                <c:pt idx="5314">
                  <c:v>7.1413673851128068E-2</c:v>
                </c:pt>
                <c:pt idx="5315">
                  <c:v>7.1421281046012919E-2</c:v>
                </c:pt>
                <c:pt idx="5316">
                  <c:v>7.1429363627171019E-2</c:v>
                </c:pt>
                <c:pt idx="5317">
                  <c:v>7.1438397022922012E-2</c:v>
                </c:pt>
                <c:pt idx="5318">
                  <c:v>7.1448381207498149E-2</c:v>
                </c:pt>
                <c:pt idx="5319">
                  <c:v>7.1455512706879359E-2</c:v>
                </c:pt>
                <c:pt idx="5320">
                  <c:v>7.1460267011545814E-2</c:v>
                </c:pt>
                <c:pt idx="5321">
                  <c:v>7.146454586641951E-2</c:v>
                </c:pt>
                <c:pt idx="5322">
                  <c:v>7.1471201826499089E-2</c:v>
                </c:pt>
                <c:pt idx="5323">
                  <c:v>7.1476431478339708E-2</c:v>
                </c:pt>
                <c:pt idx="5324">
                  <c:v>7.1479759424362285E-2</c:v>
                </c:pt>
                <c:pt idx="5325">
                  <c:v>7.1484513613754005E-2</c:v>
                </c:pt>
                <c:pt idx="5326">
                  <c:v>7.1493071097701838E-2</c:v>
                </c:pt>
                <c:pt idx="5327">
                  <c:v>7.1502103917978871E-2</c:v>
                </c:pt>
                <c:pt idx="5328">
                  <c:v>7.1508759628078816E-2</c:v>
                </c:pt>
                <c:pt idx="5329">
                  <c:v>7.1513513679600405E-2</c:v>
                </c:pt>
                <c:pt idx="5330">
                  <c:v>7.1520169313761178E-2</c:v>
                </c:pt>
                <c:pt idx="5331">
                  <c:v>7.1528726492592398E-2</c:v>
                </c:pt>
                <c:pt idx="5332">
                  <c:v>7.1535857419016372E-2</c:v>
                </c:pt>
                <c:pt idx="5333">
                  <c:v>7.1540135950462699E-2</c:v>
                </c:pt>
                <c:pt idx="5334">
                  <c:v>7.1543463684487399E-2</c:v>
                </c:pt>
                <c:pt idx="5335">
                  <c:v>7.1547266795527406E-2</c:v>
                </c:pt>
                <c:pt idx="5336">
                  <c:v>7.1552971434968013E-2</c:v>
                </c:pt>
                <c:pt idx="5337">
                  <c:v>7.1560577570266917E-2</c:v>
                </c:pt>
                <c:pt idx="5338">
                  <c:v>7.1568659025632531E-2</c:v>
                </c:pt>
                <c:pt idx="5339">
                  <c:v>7.1577215789540447E-2</c:v>
                </c:pt>
                <c:pt idx="5340">
                  <c:v>7.1585772480230958E-2</c:v>
                </c:pt>
                <c:pt idx="5341">
                  <c:v>7.1592902999877084E-2</c:v>
                </c:pt>
                <c:pt idx="5342">
                  <c:v>7.1600508831458284E-2</c:v>
                </c:pt>
                <c:pt idx="5343">
                  <c:v>7.1609065322840629E-2</c:v>
                </c:pt>
                <c:pt idx="5344">
                  <c:v>7.1619523157327392E-2</c:v>
                </c:pt>
                <c:pt idx="5345">
                  <c:v>7.1628554835463112E-2</c:v>
                </c:pt>
                <c:pt idx="5346">
                  <c:v>7.1634259011204918E-2</c:v>
                </c:pt>
                <c:pt idx="5347">
                  <c:v>7.1636160395888368E-2</c:v>
                </c:pt>
                <c:pt idx="5348">
                  <c:v>7.1636160395888368E-2</c:v>
                </c:pt>
                <c:pt idx="5349">
                  <c:v>7.16399631544095E-2</c:v>
                </c:pt>
                <c:pt idx="5350">
                  <c:v>7.1648043968251876E-2</c:v>
                </c:pt>
                <c:pt idx="5351">
                  <c:v>7.1657075388801908E-2</c:v>
                </c:pt>
                <c:pt idx="5352">
                  <c:v>7.1665156064365257E-2</c:v>
                </c:pt>
                <c:pt idx="5353">
                  <c:v>7.167323667463206E-2</c:v>
                </c:pt>
                <c:pt idx="5354">
                  <c:v>7.1681792543744544E-2</c:v>
                </c:pt>
                <c:pt idx="5355">
                  <c:v>7.1691774298522762E-2</c:v>
                </c:pt>
                <c:pt idx="5356">
                  <c:v>7.1701755953666721E-2</c:v>
                </c:pt>
                <c:pt idx="5357">
                  <c:v>7.1710786889136319E-2</c:v>
                </c:pt>
                <c:pt idx="5358">
                  <c:v>7.171886713068798E-2</c:v>
                </c:pt>
                <c:pt idx="5359">
                  <c:v>7.1725521398235986E-2</c:v>
                </c:pt>
                <c:pt idx="5360">
                  <c:v>7.1733126221214791E-2</c:v>
                </c:pt>
                <c:pt idx="5361">
                  <c:v>7.1743582758380608E-2</c:v>
                </c:pt>
                <c:pt idx="5362">
                  <c:v>7.1755940343157368E-2</c:v>
                </c:pt>
                <c:pt idx="5363">
                  <c:v>7.1765921357841669E-2</c:v>
                </c:pt>
                <c:pt idx="5364">
                  <c:v>7.1774001153907599E-2</c:v>
                </c:pt>
                <c:pt idx="5365">
                  <c:v>7.1781605608216711E-2</c:v>
                </c:pt>
                <c:pt idx="5366">
                  <c:v>7.1788734731612791E-2</c:v>
                </c:pt>
                <c:pt idx="5367">
                  <c:v>7.1795863804184498E-2</c:v>
                </c:pt>
                <c:pt idx="5368">
                  <c:v>7.1806794950084851E-2</c:v>
                </c:pt>
                <c:pt idx="5369">
                  <c:v>7.1819627012370921E-2</c:v>
                </c:pt>
                <c:pt idx="5370">
                  <c:v>7.1830557898516417E-2</c:v>
                </c:pt>
                <c:pt idx="5371">
                  <c:v>7.1838637172351366E-2</c:v>
                </c:pt>
                <c:pt idx="5372">
                  <c:v>7.1845765889175295E-2</c:v>
                </c:pt>
                <c:pt idx="5373">
                  <c:v>7.1855270765889795E-2</c:v>
                </c:pt>
                <c:pt idx="5374">
                  <c:v>7.1866201262426835E-2</c:v>
                </c:pt>
                <c:pt idx="5375">
                  <c:v>7.1877131639489236E-2</c:v>
                </c:pt>
                <c:pt idx="5376">
                  <c:v>7.1888061897079886E-2</c:v>
                </c:pt>
                <c:pt idx="5377">
                  <c:v>7.1898041593150802E-2</c:v>
                </c:pt>
                <c:pt idx="5378">
                  <c:v>7.1908021189628163E-2</c:v>
                </c:pt>
                <c:pt idx="5379">
                  <c:v>7.1918475898167772E-2</c:v>
                </c:pt>
                <c:pt idx="5380">
                  <c:v>7.1928455290722115E-2</c:v>
                </c:pt>
                <c:pt idx="5381">
                  <c:v>7.1938434583689384E-2</c:v>
                </c:pt>
                <c:pt idx="5382">
                  <c:v>7.1949364171247268E-2</c:v>
                </c:pt>
                <c:pt idx="5383">
                  <c:v>7.1959343255561706E-2</c:v>
                </c:pt>
                <c:pt idx="5384">
                  <c:v>7.1967421488975766E-2</c:v>
                </c:pt>
                <c:pt idx="5385">
                  <c:v>7.1974549287794884E-2</c:v>
                </c:pt>
                <c:pt idx="5386">
                  <c:v>7.1980251490270805E-2</c:v>
                </c:pt>
                <c:pt idx="5387">
                  <c:v>7.1986428839594024E-2</c:v>
                </c:pt>
                <c:pt idx="5388">
                  <c:v>7.1998308250270759E-2</c:v>
                </c:pt>
                <c:pt idx="5389">
                  <c:v>7.2014464022324767E-2</c:v>
                </c:pt>
                <c:pt idx="5390">
                  <c:v>7.202966921641922E-2</c:v>
                </c:pt>
                <c:pt idx="5391">
                  <c:v>7.2042023266385799E-2</c:v>
                </c:pt>
                <c:pt idx="5392">
                  <c:v>7.2055327457206095E-2</c:v>
                </c:pt>
                <c:pt idx="5393">
                  <c:v>7.2069106611104411E-2</c:v>
                </c:pt>
                <c:pt idx="5394">
                  <c:v>7.2084786107004223E-2</c:v>
                </c:pt>
                <c:pt idx="5395">
                  <c:v>7.2099990231883612E-2</c:v>
                </c:pt>
                <c:pt idx="5396">
                  <c:v>7.2112818532445194E-2</c:v>
                </c:pt>
                <c:pt idx="5397">
                  <c:v>7.2123271100118527E-2</c:v>
                </c:pt>
                <c:pt idx="5398">
                  <c:v>7.2132298229731329E-2</c:v>
                </c:pt>
                <c:pt idx="5399">
                  <c:v>7.2142275488707525E-2</c:v>
                </c:pt>
                <c:pt idx="5400">
                  <c:v>7.2153202848607698E-2</c:v>
                </c:pt>
                <c:pt idx="5401">
                  <c:v>7.2164130089101872E-2</c:v>
                </c:pt>
                <c:pt idx="5402">
                  <c:v>7.217220666837601E-2</c:v>
                </c:pt>
                <c:pt idx="5403">
                  <c:v>7.2179333007682353E-2</c:v>
                </c:pt>
                <c:pt idx="5404">
                  <c:v>7.2188359631233462E-2</c:v>
                </c:pt>
                <c:pt idx="5405">
                  <c:v>7.220023664334814E-2</c:v>
                </c:pt>
                <c:pt idx="5406">
                  <c:v>7.2214488871684038E-2</c:v>
                </c:pt>
                <c:pt idx="5407">
                  <c:v>7.2228740896897098E-2</c:v>
                </c:pt>
                <c:pt idx="5408">
                  <c:v>7.2240617429415316E-2</c:v>
                </c:pt>
                <c:pt idx="5409">
                  <c:v>7.2252493820883348E-2</c:v>
                </c:pt>
                <c:pt idx="5410">
                  <c:v>7.2263895023995189E-2</c:v>
                </c:pt>
                <c:pt idx="5411">
                  <c:v>7.2275771139014219E-2</c:v>
                </c:pt>
                <c:pt idx="5412">
                  <c:v>7.2287172076741332E-2</c:v>
                </c:pt>
                <c:pt idx="5413">
                  <c:v>7.2297147790628541E-2</c:v>
                </c:pt>
                <c:pt idx="5414">
                  <c:v>7.2307598431775422E-2</c:v>
                </c:pt>
                <c:pt idx="5415">
                  <c:v>7.232232414983876E-2</c:v>
                </c:pt>
                <c:pt idx="5416">
                  <c:v>7.2339899723022322E-2</c:v>
                </c:pt>
                <c:pt idx="5417">
                  <c:v>7.2357474987310988E-2</c:v>
                </c:pt>
                <c:pt idx="5418">
                  <c:v>7.237124997852952E-2</c:v>
                </c:pt>
                <c:pt idx="5419">
                  <c:v>7.2383124818664629E-2</c:v>
                </c:pt>
                <c:pt idx="5420">
                  <c:v>7.2394049547048728E-2</c:v>
                </c:pt>
                <c:pt idx="5421">
                  <c:v>7.2404024194819103E-2</c:v>
                </c:pt>
                <c:pt idx="5422">
                  <c:v>7.2412098836809824E-2</c:v>
                </c:pt>
                <c:pt idx="5423">
                  <c:v>7.2421123359525358E-2</c:v>
                </c:pt>
                <c:pt idx="5424">
                  <c:v>7.2432522640230756E-2</c:v>
                </c:pt>
                <c:pt idx="5425">
                  <c:v>7.2447721479039884E-2</c:v>
                </c:pt>
                <c:pt idx="5426">
                  <c:v>7.24643449444866E-2</c:v>
                </c:pt>
                <c:pt idx="5427">
                  <c:v>7.2479068354542459E-2</c:v>
                </c:pt>
                <c:pt idx="5428">
                  <c:v>7.2490466974739765E-2</c:v>
                </c:pt>
                <c:pt idx="5429">
                  <c:v>7.2501865465009765E-2</c:v>
                </c:pt>
                <c:pt idx="5430">
                  <c:v>7.251848803042775E-2</c:v>
                </c:pt>
                <c:pt idx="5431">
                  <c:v>7.2537959827074325E-2</c:v>
                </c:pt>
                <c:pt idx="5432">
                  <c:v>7.2556481428129538E-2</c:v>
                </c:pt>
                <c:pt idx="5433">
                  <c:v>7.2575002686141324E-2</c:v>
                </c:pt>
                <c:pt idx="5434">
                  <c:v>7.2593998491868122E-2</c:v>
                </c:pt>
                <c:pt idx="5435">
                  <c:v>7.2612044173085824E-2</c:v>
                </c:pt>
                <c:pt idx="5436">
                  <c:v>7.2626765408682237E-2</c:v>
                </c:pt>
                <c:pt idx="5437">
                  <c:v>7.2638162345470547E-2</c:v>
                </c:pt>
                <c:pt idx="5438">
                  <c:v>7.2650508880415673E-2</c:v>
                </c:pt>
                <c:pt idx="5439">
                  <c:v>7.2664754692859379E-2</c:v>
                </c:pt>
                <c:pt idx="5440">
                  <c:v>7.2680899701630372E-2</c:v>
                </c:pt>
                <c:pt idx="5441">
                  <c:v>7.269656960793186E-2</c:v>
                </c:pt>
                <c:pt idx="5442">
                  <c:v>7.271081476422267E-2</c:v>
                </c:pt>
                <c:pt idx="5443">
                  <c:v>7.272221074315173E-2</c:v>
                </c:pt>
                <c:pt idx="5444">
                  <c:v>7.2732656943085436E-2</c:v>
                </c:pt>
                <c:pt idx="5445">
                  <c:v>7.2745002311411899E-2</c:v>
                </c:pt>
                <c:pt idx="5446">
                  <c:v>7.275829715301381E-2</c:v>
                </c:pt>
                <c:pt idx="5447">
                  <c:v>7.2771591817864814E-2</c:v>
                </c:pt>
                <c:pt idx="5448">
                  <c:v>7.2784411505867119E-2</c:v>
                </c:pt>
                <c:pt idx="5449">
                  <c:v>7.2796756235285046E-2</c:v>
                </c:pt>
                <c:pt idx="5450">
                  <c:v>7.2808151234874274E-2</c:v>
                </c:pt>
                <c:pt idx="5451">
                  <c:v>7.2821445236953219E-2</c:v>
                </c:pt>
                <c:pt idx="5452">
                  <c:v>7.2835688614495103E-2</c:v>
                </c:pt>
                <c:pt idx="5453">
                  <c:v>7.2850406558161218E-2</c:v>
                </c:pt>
                <c:pt idx="5454">
                  <c:v>7.286607380855202E-2</c:v>
                </c:pt>
                <c:pt idx="5455">
                  <c:v>7.2882215567377409E-2</c:v>
                </c:pt>
                <c:pt idx="5456">
                  <c:v>7.2900256048318124E-2</c:v>
                </c:pt>
                <c:pt idx="5457">
                  <c:v>7.2917821467041483E-2</c:v>
                </c:pt>
                <c:pt idx="5458">
                  <c:v>7.2932538201939331E-2</c:v>
                </c:pt>
                <c:pt idx="5459">
                  <c:v>7.2946305273998938E-2</c:v>
                </c:pt>
                <c:pt idx="5460">
                  <c:v>7.2959597439596915E-2</c:v>
                </c:pt>
                <c:pt idx="5461">
                  <c:v>7.2974788269652549E-2</c:v>
                </c:pt>
                <c:pt idx="5462">
                  <c:v>7.2989978868950423E-2</c:v>
                </c:pt>
                <c:pt idx="5463">
                  <c:v>7.3003270454048114E-2</c:v>
                </c:pt>
                <c:pt idx="5464">
                  <c:v>7.301466310066447E-2</c:v>
                </c:pt>
                <c:pt idx="5465">
                  <c:v>7.30298530942564E-2</c:v>
                </c:pt>
                <c:pt idx="5466">
                  <c:v>7.3047890911965729E-2</c:v>
                </c:pt>
                <c:pt idx="5467">
                  <c:v>7.3065928404318234E-2</c:v>
                </c:pt>
                <c:pt idx="5468">
                  <c:v>7.3083965571325238E-2</c:v>
                </c:pt>
                <c:pt idx="5469">
                  <c:v>7.3101527763438576E-2</c:v>
                </c:pt>
                <c:pt idx="5470">
                  <c:v>7.3118140364001508E-2</c:v>
                </c:pt>
                <c:pt idx="5471">
                  <c:v>7.3134752688590515E-2</c:v>
                </c:pt>
                <c:pt idx="5472">
                  <c:v>7.31513647372148E-2</c:v>
                </c:pt>
                <c:pt idx="5473">
                  <c:v>7.3169400363272338E-2</c:v>
                </c:pt>
                <c:pt idx="5474">
                  <c:v>7.3188859489733707E-2</c:v>
                </c:pt>
                <c:pt idx="5475">
                  <c:v>7.3208792836419873E-2</c:v>
                </c:pt>
                <c:pt idx="5476">
                  <c:v>7.3229200374965345E-2</c:v>
                </c:pt>
                <c:pt idx="5477">
                  <c:v>7.3248183757861754E-2</c:v>
                </c:pt>
                <c:pt idx="5478">
                  <c:v>7.3264319349988394E-2</c:v>
                </c:pt>
                <c:pt idx="5479">
                  <c:v>7.3281878375007367E-2</c:v>
                </c:pt>
                <c:pt idx="5480">
                  <c:v>7.3299911647344437E-2</c:v>
                </c:pt>
                <c:pt idx="5481">
                  <c:v>7.3317944594488677E-2</c:v>
                </c:pt>
                <c:pt idx="5482">
                  <c:v>7.3337875368268315E-2</c:v>
                </c:pt>
                <c:pt idx="5483">
                  <c:v>7.335875480046232E-2</c:v>
                </c:pt>
                <c:pt idx="5484">
                  <c:v>7.3377261205458413E-2</c:v>
                </c:pt>
                <c:pt idx="5485">
                  <c:v>7.3395292757828717E-2</c:v>
                </c:pt>
                <c:pt idx="5486">
                  <c:v>7.3415221990074594E-2</c:v>
                </c:pt>
                <c:pt idx="5487">
                  <c:v>7.3435150825154116E-2</c:v>
                </c:pt>
                <c:pt idx="5488">
                  <c:v>7.3453181333724013E-2</c:v>
                </c:pt>
                <c:pt idx="5489">
                  <c:v>7.3468364667737693E-2</c:v>
                </c:pt>
                <c:pt idx="5490">
                  <c:v>7.3484496707534916E-2</c:v>
                </c:pt>
                <c:pt idx="5491">
                  <c:v>7.3502051866913623E-2</c:v>
                </c:pt>
                <c:pt idx="5492">
                  <c:v>7.3519132266728182E-2</c:v>
                </c:pt>
                <c:pt idx="5493">
                  <c:v>7.3536686818090211E-2</c:v>
                </c:pt>
                <c:pt idx="5494">
                  <c:v>7.3553766626341305E-2</c:v>
                </c:pt>
                <c:pt idx="5495">
                  <c:v>7.3569422860974454E-2</c:v>
                </c:pt>
                <c:pt idx="5496">
                  <c:v>7.3583655588847829E-2</c:v>
                </c:pt>
                <c:pt idx="5497">
                  <c:v>7.3597888114153354E-2</c:v>
                </c:pt>
                <c:pt idx="5498">
                  <c:v>7.3615441283058289E-2</c:v>
                </c:pt>
                <c:pt idx="5499">
                  <c:v>7.363394293836395E-2</c:v>
                </c:pt>
                <c:pt idx="5500">
                  <c:v>7.3652918639504877E-2</c:v>
                </c:pt>
                <c:pt idx="5501">
                  <c:v>7.3674740250680715E-2</c:v>
                </c:pt>
                <c:pt idx="5502">
                  <c:v>7.3698458853181714E-2</c:v>
                </c:pt>
                <c:pt idx="5503">
                  <c:v>7.3720279470630104E-2</c:v>
                </c:pt>
                <c:pt idx="5504">
                  <c:v>7.3739253533561089E-2</c:v>
                </c:pt>
                <c:pt idx="5505">
                  <c:v>7.3756329882391516E-2</c:v>
                </c:pt>
                <c:pt idx="5506">
                  <c:v>7.3772931608639375E-2</c:v>
                </c:pt>
                <c:pt idx="5507">
                  <c:v>7.379048170527211E-2</c:v>
                </c:pt>
                <c:pt idx="5508">
                  <c:v>7.3809454436240582E-2</c:v>
                </c:pt>
                <c:pt idx="5509">
                  <c:v>7.3827478197249913E-2</c:v>
                </c:pt>
                <c:pt idx="5510">
                  <c:v>7.3845027336619087E-2</c:v>
                </c:pt>
                <c:pt idx="5511">
                  <c:v>7.3862576168021665E-2</c:v>
                </c:pt>
                <c:pt idx="5512">
                  <c:v>7.3880598971611422E-2</c:v>
                </c:pt>
                <c:pt idx="5513">
                  <c:v>7.3899095721756639E-2</c:v>
                </c:pt>
                <c:pt idx="5514">
                  <c:v>7.3915220814535748E-2</c:v>
                </c:pt>
                <c:pt idx="5515">
                  <c:v>7.3931345647300223E-2</c:v>
                </c:pt>
                <c:pt idx="5516">
                  <c:v>7.3949367211524966E-2</c:v>
                </c:pt>
                <c:pt idx="5517">
                  <c:v>7.3970233880152517E-2</c:v>
                </c:pt>
                <c:pt idx="5518">
                  <c:v>7.399015165767063E-2</c:v>
                </c:pt>
                <c:pt idx="5519">
                  <c:v>7.4009120600769168E-2</c:v>
                </c:pt>
                <c:pt idx="5520">
                  <c:v>7.403093444051341E-2</c:v>
                </c:pt>
                <c:pt idx="5521">
                  <c:v>7.4054170398586291E-2</c:v>
                </c:pt>
                <c:pt idx="5522">
                  <c:v>7.4075509068168371E-2</c:v>
                </c:pt>
                <c:pt idx="5523">
                  <c:v>7.4094950570703338E-2</c:v>
                </c:pt>
                <c:pt idx="5524">
                  <c:v>7.4114391695273327E-2</c:v>
                </c:pt>
                <c:pt idx="5525">
                  <c:v>7.4132884121558426E-2</c:v>
                </c:pt>
                <c:pt idx="5526">
                  <c:v>7.4149479597584486E-2</c:v>
                </c:pt>
                <c:pt idx="5527">
                  <c:v>7.4167023087065756E-2</c:v>
                </c:pt>
                <c:pt idx="5528">
                  <c:v>7.4186462810529111E-2</c:v>
                </c:pt>
                <c:pt idx="5529">
                  <c:v>7.4203531524430405E-2</c:v>
                </c:pt>
                <c:pt idx="5530">
                  <c:v>7.4219651708940557E-2</c:v>
                </c:pt>
                <c:pt idx="5531">
                  <c:v>7.4237193967411838E-2</c:v>
                </c:pt>
                <c:pt idx="5532">
                  <c:v>7.4256158225002006E-2</c:v>
                </c:pt>
                <c:pt idx="5533">
                  <c:v>7.427654440080507E-2</c:v>
                </c:pt>
                <c:pt idx="5534">
                  <c:v>7.4297404243522838E-2</c:v>
                </c:pt>
                <c:pt idx="5535">
                  <c:v>7.4315893285802501E-2</c:v>
                </c:pt>
                <c:pt idx="5536">
                  <c:v>7.4331537593040994E-2</c:v>
                </c:pt>
                <c:pt idx="5537">
                  <c:v>7.4346707596634823E-2</c:v>
                </c:pt>
                <c:pt idx="5538">
                  <c:v>7.4364247626419994E-2</c:v>
                </c:pt>
                <c:pt idx="5539">
                  <c:v>7.4385105639761417E-2</c:v>
                </c:pt>
                <c:pt idx="5540">
                  <c:v>7.4408333369879953E-2</c:v>
                </c:pt>
                <c:pt idx="5541">
                  <c:v>7.4431086541578304E-2</c:v>
                </c:pt>
                <c:pt idx="5542">
                  <c:v>7.4452891178667033E-2</c:v>
                </c:pt>
                <c:pt idx="5543">
                  <c:v>7.4474695340323999E-2</c:v>
                </c:pt>
                <c:pt idx="5544">
                  <c:v>7.4494603072724902E-2</c:v>
                </c:pt>
                <c:pt idx="5545">
                  <c:v>7.4512140508633584E-2</c:v>
                </c:pt>
                <c:pt idx="5546">
                  <c:v>7.4530151609159781E-2</c:v>
                </c:pt>
                <c:pt idx="5547">
                  <c:v>7.4549110311892E-2</c:v>
                </c:pt>
                <c:pt idx="5548">
                  <c:v>7.4567120746569737E-2</c:v>
                </c:pt>
                <c:pt idx="5549">
                  <c:v>7.4587500584086322E-2</c:v>
                </c:pt>
                <c:pt idx="5550">
                  <c:v>7.4609775745362816E-2</c:v>
                </c:pt>
                <c:pt idx="5551">
                  <c:v>7.4632050410467804E-2</c:v>
                </c:pt>
                <c:pt idx="5552">
                  <c:v>7.4650533266552979E-2</c:v>
                </c:pt>
                <c:pt idx="5553">
                  <c:v>7.4668067968083104E-2</c:v>
                </c:pt>
                <c:pt idx="5554">
                  <c:v>7.4685128463652911E-2</c:v>
                </c:pt>
                <c:pt idx="5555">
                  <c:v>7.4700766995574333E-2</c:v>
                </c:pt>
                <c:pt idx="5556">
                  <c:v>7.4716405282935869E-2</c:v>
                </c:pt>
                <c:pt idx="5557">
                  <c:v>7.4731569449252799E-2</c:v>
                </c:pt>
                <c:pt idx="5558">
                  <c:v>7.4746733385621503E-2</c:v>
                </c:pt>
                <c:pt idx="5559">
                  <c:v>7.4762370954169474E-2</c:v>
                </c:pt>
                <c:pt idx="5560">
                  <c:v>7.4778955986935833E-2</c:v>
                </c:pt>
                <c:pt idx="5561">
                  <c:v>7.4797909973291568E-2</c:v>
                </c:pt>
                <c:pt idx="5562">
                  <c:v>7.4819706613482403E-2</c:v>
                </c:pt>
                <c:pt idx="5563">
                  <c:v>7.4843398074844011E-2</c:v>
                </c:pt>
                <c:pt idx="5564">
                  <c:v>7.4868984222694474E-2</c:v>
                </c:pt>
                <c:pt idx="5565">
                  <c:v>7.4896938709948291E-2</c:v>
                </c:pt>
                <c:pt idx="5566">
                  <c:v>7.4924418630656062E-2</c:v>
                </c:pt>
                <c:pt idx="5567">
                  <c:v>7.4950002705613292E-2</c:v>
                </c:pt>
                <c:pt idx="5568">
                  <c:v>7.4972743556093582E-2</c:v>
                </c:pt>
                <c:pt idx="5569">
                  <c:v>7.499453638587443E-2</c:v>
                </c:pt>
                <c:pt idx="5570">
                  <c:v>7.5015381256923572E-2</c:v>
                </c:pt>
                <c:pt idx="5571">
                  <c:v>7.503764688923413E-2</c:v>
                </c:pt>
                <c:pt idx="5572">
                  <c:v>7.5058964583276294E-2</c:v>
                </c:pt>
                <c:pt idx="5573">
                  <c:v>7.5078860687714369E-2</c:v>
                </c:pt>
                <c:pt idx="5574">
                  <c:v>7.5096861583969943E-2</c:v>
                </c:pt>
                <c:pt idx="5575">
                  <c:v>7.5113441070172191E-2</c:v>
                </c:pt>
                <c:pt idx="5576">
                  <c:v>7.5128125528402298E-2</c:v>
                </c:pt>
                <c:pt idx="5577">
                  <c:v>7.514233608912288E-2</c:v>
                </c:pt>
                <c:pt idx="5578">
                  <c:v>7.5157493797978633E-2</c:v>
                </c:pt>
                <c:pt idx="5579">
                  <c:v>7.5173598611897388E-2</c:v>
                </c:pt>
                <c:pt idx="5580">
                  <c:v>7.5189229506787789E-2</c:v>
                </c:pt>
                <c:pt idx="5581">
                  <c:v>7.5205333809620911E-2</c:v>
                </c:pt>
                <c:pt idx="5582">
                  <c:v>7.5223806072926017E-2</c:v>
                </c:pt>
                <c:pt idx="5583">
                  <c:v>7.5244172531831868E-2</c:v>
                </c:pt>
                <c:pt idx="5584">
                  <c:v>7.5265959447274419E-2</c:v>
                </c:pt>
                <c:pt idx="5585">
                  <c:v>7.5287745888057631E-2</c:v>
                </c:pt>
                <c:pt idx="5586">
                  <c:v>7.5309058251289279E-2</c:v>
                </c:pt>
                <c:pt idx="5587">
                  <c:v>7.5331317345728607E-2</c:v>
                </c:pt>
                <c:pt idx="5588">
                  <c:v>7.5353102362657798E-2</c:v>
                </c:pt>
                <c:pt idx="5589">
                  <c:v>7.5375834048260579E-2</c:v>
                </c:pt>
                <c:pt idx="5590">
                  <c:v>7.5399038777669625E-2</c:v>
                </c:pt>
                <c:pt idx="5591">
                  <c:v>7.5422242968631786E-2</c:v>
                </c:pt>
                <c:pt idx="5592">
                  <c:v>7.5444973082624364E-2</c:v>
                </c:pt>
                <c:pt idx="5593">
                  <c:v>7.5465808566590672E-2</c:v>
                </c:pt>
                <c:pt idx="5594">
                  <c:v>7.548569657814537E-2</c:v>
                </c:pt>
                <c:pt idx="5595">
                  <c:v>7.5506531213644326E-2</c:v>
                </c:pt>
                <c:pt idx="5596">
                  <c:v>7.552783891460331E-2</c:v>
                </c:pt>
                <c:pt idx="5597">
                  <c:v>7.5549619650774072E-2</c:v>
                </c:pt>
                <c:pt idx="5598">
                  <c:v>7.557329382594323E-2</c:v>
                </c:pt>
                <c:pt idx="5599">
                  <c:v>7.559649397385701E-2</c:v>
                </c:pt>
                <c:pt idx="5600">
                  <c:v>7.5620167039354383E-2</c:v>
                </c:pt>
                <c:pt idx="5601">
                  <c:v>7.564336609984082E-2</c:v>
                </c:pt>
                <c:pt idx="5602">
                  <c:v>7.5665617754216916E-2</c:v>
                </c:pt>
                <c:pt idx="5603">
                  <c:v>7.5685975217062038E-2</c:v>
                </c:pt>
                <c:pt idx="5604">
                  <c:v>7.5705385435217071E-2</c:v>
                </c:pt>
                <c:pt idx="5605">
                  <c:v>7.5723375057099293E-2</c:v>
                </c:pt>
                <c:pt idx="5606">
                  <c:v>7.5744678138164684E-2</c:v>
                </c:pt>
                <c:pt idx="5607">
                  <c:v>7.5769294466649983E-2</c:v>
                </c:pt>
                <c:pt idx="5608">
                  <c:v>7.5794856935645263E-2</c:v>
                </c:pt>
                <c:pt idx="5609">
                  <c:v>7.5818051943891213E-2</c:v>
                </c:pt>
                <c:pt idx="5610">
                  <c:v>7.5838406303831332E-2</c:v>
                </c:pt>
                <c:pt idx="5611">
                  <c:v>7.5854500155601481E-2</c:v>
                </c:pt>
                <c:pt idx="5612">
                  <c:v>7.5870593748363899E-2</c:v>
                </c:pt>
                <c:pt idx="5613">
                  <c:v>7.5890947038888101E-2</c:v>
                </c:pt>
                <c:pt idx="5614">
                  <c:v>7.5915559767077645E-2</c:v>
                </c:pt>
                <c:pt idx="5615">
                  <c:v>7.593969858516196E-2</c:v>
                </c:pt>
                <c:pt idx="5616">
                  <c:v>7.5962416940505526E-2</c:v>
                </c:pt>
                <c:pt idx="5617">
                  <c:v>7.5984661496683814E-2</c:v>
                </c:pt>
                <c:pt idx="5618">
                  <c:v>7.6005485739131656E-2</c:v>
                </c:pt>
                <c:pt idx="5619">
                  <c:v>7.6025363020582701E-2</c:v>
                </c:pt>
                <c:pt idx="5620">
                  <c:v>7.6043346887161953E-2</c:v>
                </c:pt>
                <c:pt idx="5621">
                  <c:v>7.6060857183334732E-2</c:v>
                </c:pt>
                <c:pt idx="5622">
                  <c:v>7.6080260126383331E-2</c:v>
                </c:pt>
                <c:pt idx="5623">
                  <c:v>7.6103448515721026E-2</c:v>
                </c:pt>
                <c:pt idx="5624">
                  <c:v>7.6124743501675557E-2</c:v>
                </c:pt>
                <c:pt idx="5625">
                  <c:v>7.6145091620125838E-2</c:v>
                </c:pt>
                <c:pt idx="5626">
                  <c:v>7.6164966126813033E-2</c:v>
                </c:pt>
                <c:pt idx="5627">
                  <c:v>7.6182001103879904E-2</c:v>
                </c:pt>
                <c:pt idx="5628">
                  <c:v>7.619761624460468E-2</c:v>
                </c:pt>
                <c:pt idx="5629">
                  <c:v>7.6212284791053783E-2</c:v>
                </c:pt>
                <c:pt idx="5630">
                  <c:v>7.6228845794575076E-2</c:v>
                </c:pt>
                <c:pt idx="5631">
                  <c:v>7.6245406523834325E-2</c:v>
                </c:pt>
                <c:pt idx="5632">
                  <c:v>7.6262913282271624E-2</c:v>
                </c:pt>
                <c:pt idx="5633">
                  <c:v>7.6282785447472412E-2</c:v>
                </c:pt>
                <c:pt idx="5634">
                  <c:v>7.6303603482704971E-2</c:v>
                </c:pt>
                <c:pt idx="5635">
                  <c:v>7.6323474839327929E-2</c:v>
                </c:pt>
                <c:pt idx="5636">
                  <c:v>7.6340980231107108E-2</c:v>
                </c:pt>
                <c:pt idx="5637">
                  <c:v>7.6357539103457883E-2</c:v>
                </c:pt>
                <c:pt idx="5638">
                  <c:v>7.6375990095376697E-2</c:v>
                </c:pt>
                <c:pt idx="5639">
                  <c:v>7.6398225453807894E-2</c:v>
                </c:pt>
                <c:pt idx="5640">
                  <c:v>7.6421879547693999E-2</c:v>
                </c:pt>
                <c:pt idx="5641">
                  <c:v>7.6443167753815724E-2</c:v>
                </c:pt>
                <c:pt idx="5642">
                  <c:v>7.6458305758012046E-2</c:v>
                </c:pt>
                <c:pt idx="5643">
                  <c:v>7.6470605217687462E-2</c:v>
                </c:pt>
                <c:pt idx="5644">
                  <c:v>7.6486215852503828E-2</c:v>
                </c:pt>
                <c:pt idx="5645">
                  <c:v>7.6505610544177149E-2</c:v>
                </c:pt>
                <c:pt idx="5646">
                  <c:v>7.6525477887091173E-2</c:v>
                </c:pt>
                <c:pt idx="5647">
                  <c:v>7.6543925780661506E-2</c:v>
                </c:pt>
                <c:pt idx="5648">
                  <c:v>7.6563792362375538E-2</c:v>
                </c:pt>
                <c:pt idx="5649">
                  <c:v>7.658507754767449E-2</c:v>
                </c:pt>
                <c:pt idx="5650">
                  <c:v>7.6605889290795787E-2</c:v>
                </c:pt>
                <c:pt idx="5651">
                  <c:v>7.662717358008235E-2</c:v>
                </c:pt>
                <c:pt idx="5652">
                  <c:v>7.6646565538143335E-2</c:v>
                </c:pt>
                <c:pt idx="5653">
                  <c:v>7.6666903041375023E-2</c:v>
                </c:pt>
                <c:pt idx="5654">
                  <c:v>7.6685821277703944E-2</c:v>
                </c:pt>
                <c:pt idx="5655">
                  <c:v>7.6703320327671673E-2</c:v>
                </c:pt>
                <c:pt idx="5656">
                  <c:v>7.6722237875069016E-2</c:v>
                </c:pt>
                <c:pt idx="5657">
                  <c:v>7.6742100914682143E-2</c:v>
                </c:pt>
                <c:pt idx="5658">
                  <c:v>7.676290939016403E-2</c:v>
                </c:pt>
                <c:pt idx="5659">
                  <c:v>7.6781825810326734E-2</c:v>
                </c:pt>
                <c:pt idx="5660">
                  <c:v>7.6798850282533054E-2</c:v>
                </c:pt>
                <c:pt idx="5661">
                  <c:v>7.6815874464911629E-2</c:v>
                </c:pt>
                <c:pt idx="5662">
                  <c:v>7.6833844120783701E-2</c:v>
                </c:pt>
                <c:pt idx="5663">
                  <c:v>7.6851340580706556E-2</c:v>
                </c:pt>
                <c:pt idx="5664">
                  <c:v>7.6867418138847329E-2</c:v>
                </c:pt>
                <c:pt idx="5665">
                  <c:v>7.6881131145942305E-2</c:v>
                </c:pt>
                <c:pt idx="5666">
                  <c:v>7.6897208225134392E-2</c:v>
                </c:pt>
                <c:pt idx="5667">
                  <c:v>7.6917067789643134E-2</c:v>
                </c:pt>
                <c:pt idx="5668">
                  <c:v>7.6935981293933114E-2</c:v>
                </c:pt>
                <c:pt idx="5669">
                  <c:v>7.6948747707107856E-2</c:v>
                </c:pt>
                <c:pt idx="5670">
                  <c:v>7.6959622671261996E-2</c:v>
                </c:pt>
                <c:pt idx="5671">
                  <c:v>7.6973334414022362E-2</c:v>
                </c:pt>
                <c:pt idx="5672">
                  <c:v>7.6987518777652766E-2</c:v>
                </c:pt>
                <c:pt idx="5673">
                  <c:v>7.7001230137917112E-2</c:v>
                </c:pt>
                <c:pt idx="5674">
                  <c:v>7.7016359696583339E-2</c:v>
                </c:pt>
                <c:pt idx="5675">
                  <c:v>7.7033380176476193E-2</c:v>
                </c:pt>
                <c:pt idx="5676">
                  <c:v>7.7049454808154602E-2</c:v>
                </c:pt>
                <c:pt idx="5677">
                  <c:v>7.7065056409446636E-2</c:v>
                </c:pt>
                <c:pt idx="5678">
                  <c:v>7.7082076060525306E-2</c:v>
                </c:pt>
                <c:pt idx="5679">
                  <c:v>7.7099095421940364E-2</c:v>
                </c:pt>
                <c:pt idx="5680">
                  <c:v>7.7116587241560536E-2</c:v>
                </c:pt>
                <c:pt idx="5681">
                  <c:v>7.7135496972650333E-2</c:v>
                </c:pt>
                <c:pt idx="5682">
                  <c:v>7.7152515424907586E-2</c:v>
                </c:pt>
                <c:pt idx="5683">
                  <c:v>7.716858814166043E-2</c:v>
                </c:pt>
                <c:pt idx="5684">
                  <c:v>7.7185606030771334E-2</c:v>
                </c:pt>
                <c:pt idx="5685">
                  <c:v>7.7204514456792037E-2</c:v>
                </c:pt>
                <c:pt idx="5686">
                  <c:v>7.7222477130356834E-2</c:v>
                </c:pt>
                <c:pt idx="5687">
                  <c:v>7.7238548722683098E-2</c:v>
                </c:pt>
                <c:pt idx="5688">
                  <c:v>7.7252729324943106E-2</c:v>
                </c:pt>
                <c:pt idx="5689">
                  <c:v>7.7266909726116398E-2</c:v>
                </c:pt>
                <c:pt idx="5690">
                  <c:v>7.7281089926208746E-2</c:v>
                </c:pt>
                <c:pt idx="5691">
                  <c:v>7.7294797261831402E-2</c:v>
                </c:pt>
                <c:pt idx="5692">
                  <c:v>7.7308977066481238E-2</c:v>
                </c:pt>
                <c:pt idx="5693">
                  <c:v>7.732599256665694E-2</c:v>
                </c:pt>
                <c:pt idx="5694">
                  <c:v>7.7342535136479332E-2</c:v>
                </c:pt>
                <c:pt idx="5695">
                  <c:v>7.7357186898365723E-2</c:v>
                </c:pt>
                <c:pt idx="5696">
                  <c:v>7.7371365818376517E-2</c:v>
                </c:pt>
                <c:pt idx="5697">
                  <c:v>7.7386962398188763E-2</c:v>
                </c:pt>
                <c:pt idx="5698">
                  <c:v>7.7400668282668603E-2</c:v>
                </c:pt>
                <c:pt idx="5699">
                  <c:v>7.7412483549553213E-2</c:v>
                </c:pt>
                <c:pt idx="5700">
                  <c:v>7.7424298676838921E-2</c:v>
                </c:pt>
                <c:pt idx="5701">
                  <c:v>7.743894924080312E-2</c:v>
                </c:pt>
                <c:pt idx="5702">
                  <c:v>7.7454072178471819E-2</c:v>
                </c:pt>
                <c:pt idx="5703">
                  <c:v>7.7467304561326611E-2</c:v>
                </c:pt>
                <c:pt idx="5704">
                  <c:v>7.7478173887685978E-2</c:v>
                </c:pt>
                <c:pt idx="5705">
                  <c:v>7.7488570524090597E-2</c:v>
                </c:pt>
                <c:pt idx="5706">
                  <c:v>7.7499439619307123E-2</c:v>
                </c:pt>
                <c:pt idx="5707">
                  <c:v>7.7510781157928893E-2</c:v>
                </c:pt>
                <c:pt idx="5708">
                  <c:v>7.7522122567921181E-2</c:v>
                </c:pt>
                <c:pt idx="5709">
                  <c:v>7.7532991298465484E-2</c:v>
                </c:pt>
                <c:pt idx="5710">
                  <c:v>7.7543859910881585E-2</c:v>
                </c:pt>
                <c:pt idx="5711">
                  <c:v>7.7556618566034519E-2</c:v>
                </c:pt>
                <c:pt idx="5712">
                  <c:v>7.7569849592034515E-2</c:v>
                </c:pt>
                <c:pt idx="5713">
                  <c:v>7.7583080442977084E-2</c:v>
                </c:pt>
                <c:pt idx="5714">
                  <c:v>7.7596311118866335E-2</c:v>
                </c:pt>
                <c:pt idx="5715">
                  <c:v>7.7610014134356795E-2</c:v>
                </c:pt>
                <c:pt idx="5716">
                  <c:v>7.7622771945504099E-2</c:v>
                </c:pt>
                <c:pt idx="5717">
                  <c:v>7.7634584588481423E-2</c:v>
                </c:pt>
                <c:pt idx="5718">
                  <c:v>7.7644507100748314E-2</c:v>
                </c:pt>
                <c:pt idx="5719">
                  <c:v>7.7652539538567031E-2</c:v>
                </c:pt>
                <c:pt idx="5720">
                  <c:v>7.7661516892718913E-2</c:v>
                </c:pt>
                <c:pt idx="5721">
                  <c:v>7.7671911623157619E-2</c:v>
                </c:pt>
                <c:pt idx="5722">
                  <c:v>7.7684668644657701E-2</c:v>
                </c:pt>
                <c:pt idx="5723">
                  <c:v>7.7698370449445719E-2</c:v>
                </c:pt>
                <c:pt idx="5724">
                  <c:v>7.7710182199443964E-2</c:v>
                </c:pt>
                <c:pt idx="5725">
                  <c:v>7.7720576424034793E-2</c:v>
                </c:pt>
                <c:pt idx="5726">
                  <c:v>7.7731915454916478E-2</c:v>
                </c:pt>
                <c:pt idx="5727">
                  <c:v>7.7744199259947994E-2</c:v>
                </c:pt>
                <c:pt idx="5728">
                  <c:v>7.7756482914089625E-2</c:v>
                </c:pt>
                <c:pt idx="5729">
                  <c:v>7.7766404216898441E-2</c:v>
                </c:pt>
                <c:pt idx="5730">
                  <c:v>7.77744356756499E-2</c:v>
                </c:pt>
                <c:pt idx="5731">
                  <c:v>7.778530166423181E-2</c:v>
                </c:pt>
                <c:pt idx="5732">
                  <c:v>7.7798529664885901E-2</c:v>
                </c:pt>
                <c:pt idx="5733">
                  <c:v>7.7810340231894773E-2</c:v>
                </c:pt>
                <c:pt idx="5734">
                  <c:v>7.7821678244992989E-2</c:v>
                </c:pt>
                <c:pt idx="5735">
                  <c:v>7.783443335607261E-2</c:v>
                </c:pt>
                <c:pt idx="5736">
                  <c:v>7.7847188304461273E-2</c:v>
                </c:pt>
                <c:pt idx="5737">
                  <c:v>7.7858053502547001E-2</c:v>
                </c:pt>
                <c:pt idx="5738">
                  <c:v>7.7869863366570605E-2</c:v>
                </c:pt>
                <c:pt idx="5739">
                  <c:v>7.7881200704818909E-2</c:v>
                </c:pt>
                <c:pt idx="5740">
                  <c:v>7.788923124164375E-2</c:v>
                </c:pt>
                <c:pt idx="5741">
                  <c:v>7.789348267620777E-2</c:v>
                </c:pt>
                <c:pt idx="5742">
                  <c:v>7.790104073747052E-2</c:v>
                </c:pt>
                <c:pt idx="5743">
                  <c:v>7.7912377722257731E-2</c:v>
                </c:pt>
                <c:pt idx="5744">
                  <c:v>7.7925604042067664E-2</c:v>
                </c:pt>
                <c:pt idx="5745">
                  <c:v>7.7939302546025838E-2</c:v>
                </c:pt>
                <c:pt idx="5746">
                  <c:v>7.7952528509726421E-2</c:v>
                </c:pt>
                <c:pt idx="5747">
                  <c:v>7.7963392563336384E-2</c:v>
                </c:pt>
                <c:pt idx="5748">
                  <c:v>7.7972367127296591E-2</c:v>
                </c:pt>
                <c:pt idx="5749">
                  <c:v>7.797992459237181E-2</c:v>
                </c:pt>
                <c:pt idx="5750">
                  <c:v>7.7991733017210768E-2</c:v>
                </c:pt>
                <c:pt idx="5751">
                  <c:v>7.8004485959421013E-2</c:v>
                </c:pt>
                <c:pt idx="5752">
                  <c:v>7.8013932478426098E-2</c:v>
                </c:pt>
                <c:pt idx="5753">
                  <c:v>7.8022434269233845E-2</c:v>
                </c:pt>
                <c:pt idx="5754">
                  <c:v>7.8031880618692095E-2</c:v>
                </c:pt>
                <c:pt idx="5755">
                  <c:v>7.8041799189586578E-2</c:v>
                </c:pt>
                <c:pt idx="5756">
                  <c:v>7.8049828436828214E-2</c:v>
                </c:pt>
                <c:pt idx="5757">
                  <c:v>7.8056913013209731E-2</c:v>
                </c:pt>
                <c:pt idx="5758">
                  <c:v>7.8066359036976771E-2</c:v>
                </c:pt>
                <c:pt idx="5759">
                  <c:v>7.8076277265902383E-2</c:v>
                </c:pt>
                <c:pt idx="5760">
                  <c:v>7.808572310675703E-2</c:v>
                </c:pt>
                <c:pt idx="5761">
                  <c:v>7.8097530282355554E-2</c:v>
                </c:pt>
                <c:pt idx="5762">
                  <c:v>7.811264326369842E-2</c:v>
                </c:pt>
                <c:pt idx="5763">
                  <c:v>7.8126339205756234E-2</c:v>
                </c:pt>
                <c:pt idx="5764">
                  <c:v>7.8139562695964448E-2</c:v>
                </c:pt>
                <c:pt idx="5765">
                  <c:v>7.8152786011314312E-2</c:v>
                </c:pt>
                <c:pt idx="5766">
                  <c:v>7.8166481403594251E-2</c:v>
                </c:pt>
                <c:pt idx="5767">
                  <c:v>7.8178287625709636E-2</c:v>
                </c:pt>
                <c:pt idx="5768">
                  <c:v>7.8188204744569334E-2</c:v>
                </c:pt>
                <c:pt idx="5769">
                  <c:v>7.8196232816375416E-2</c:v>
                </c:pt>
                <c:pt idx="5770">
                  <c:v>7.8204260823731983E-2</c:v>
                </c:pt>
                <c:pt idx="5771">
                  <c:v>7.8214177685016942E-2</c:v>
                </c:pt>
                <c:pt idx="5772">
                  <c:v>7.8224566672312659E-2</c:v>
                </c:pt>
                <c:pt idx="5773">
                  <c:v>7.823495555167867E-2</c:v>
                </c:pt>
                <c:pt idx="5774">
                  <c:v>7.8246288751532098E-2</c:v>
                </c:pt>
                <c:pt idx="5775">
                  <c:v>7.8257149614201091E-2</c:v>
                </c:pt>
                <c:pt idx="5776">
                  <c:v>7.8266593746726995E-2</c:v>
                </c:pt>
                <c:pt idx="5777">
                  <c:v>7.8276509989887541E-2</c:v>
                </c:pt>
                <c:pt idx="5778">
                  <c:v>7.8286898329637311E-2</c:v>
                </c:pt>
                <c:pt idx="5779">
                  <c:v>7.8297286561470558E-2</c:v>
                </c:pt>
                <c:pt idx="5780">
                  <c:v>7.8306258129391446E-2</c:v>
                </c:pt>
                <c:pt idx="5781">
                  <c:v>7.831428525351615E-2</c:v>
                </c:pt>
                <c:pt idx="5782">
                  <c:v>7.8322312313206591E-2</c:v>
                </c:pt>
                <c:pt idx="5783">
                  <c:v>7.8328922784571015E-2</c:v>
                </c:pt>
                <c:pt idx="5784">
                  <c:v>7.8335061040281886E-2</c:v>
                </c:pt>
                <c:pt idx="5785">
                  <c:v>7.8341199258314634E-2</c:v>
                </c:pt>
                <c:pt idx="5786">
                  <c:v>7.8346393105682921E-2</c:v>
                </c:pt>
                <c:pt idx="5787">
                  <c:v>7.8351114761699897E-2</c:v>
                </c:pt>
                <c:pt idx="5788">
                  <c:v>7.8357725042669996E-2</c:v>
                </c:pt>
                <c:pt idx="5789">
                  <c:v>7.8365279595988172E-2</c:v>
                </c:pt>
                <c:pt idx="5790">
                  <c:v>7.8373778400253571E-2</c:v>
                </c:pt>
                <c:pt idx="5791">
                  <c:v>7.8381332832297423E-2</c:v>
                </c:pt>
                <c:pt idx="5792">
                  <c:v>7.8387942913521108E-2</c:v>
                </c:pt>
                <c:pt idx="5793">
                  <c:v>7.8396441525178648E-2</c:v>
                </c:pt>
                <c:pt idx="5794">
                  <c:v>7.8406828619119948E-2</c:v>
                </c:pt>
                <c:pt idx="5795">
                  <c:v>7.8417215605170773E-2</c:v>
                </c:pt>
                <c:pt idx="5796">
                  <c:v>7.8425713968055713E-2</c:v>
                </c:pt>
                <c:pt idx="5797">
                  <c:v>7.8432795881957104E-2</c:v>
                </c:pt>
                <c:pt idx="5798">
                  <c:v>7.8440821990415854E-2</c:v>
                </c:pt>
                <c:pt idx="5799">
                  <c:v>7.8447903797324664E-2</c:v>
                </c:pt>
                <c:pt idx="5800">
                  <c:v>7.8454513438525109E-2</c:v>
                </c:pt>
                <c:pt idx="5801">
                  <c:v>7.8461595148474728E-2</c:v>
                </c:pt>
                <c:pt idx="5802">
                  <c:v>7.847150945815215E-2</c:v>
                </c:pt>
                <c:pt idx="5803">
                  <c:v>7.8481895772389107E-2</c:v>
                </c:pt>
                <c:pt idx="5804">
                  <c:v>7.8489921486778164E-2</c:v>
                </c:pt>
                <c:pt idx="5805">
                  <c:v>7.8494642465153752E-2</c:v>
                </c:pt>
                <c:pt idx="5806">
                  <c:v>7.8499363421241822E-2</c:v>
                </c:pt>
                <c:pt idx="5807">
                  <c:v>7.8506916904625176E-2</c:v>
                </c:pt>
                <c:pt idx="5808">
                  <c:v>7.851541450523318E-2</c:v>
                </c:pt>
                <c:pt idx="5809">
                  <c:v>7.8520607447835428E-2</c:v>
                </c:pt>
                <c:pt idx="5810">
                  <c:v>7.8524384116426524E-2</c:v>
                </c:pt>
                <c:pt idx="5811">
                  <c:v>7.8531465331591471E-2</c:v>
                </c:pt>
                <c:pt idx="5812">
                  <c:v>7.8539962723600171E-2</c:v>
                </c:pt>
                <c:pt idx="5813">
                  <c:v>7.85503483268883E-2</c:v>
                </c:pt>
                <c:pt idx="5814">
                  <c:v>7.8561677952916381E-2</c:v>
                </c:pt>
                <c:pt idx="5815">
                  <c:v>7.8573951569597178E-2</c:v>
                </c:pt>
                <c:pt idx="5816">
                  <c:v>7.8581504489603271E-2</c:v>
                </c:pt>
                <c:pt idx="5817">
                  <c:v>7.8584808874167578E-2</c:v>
                </c:pt>
                <c:pt idx="5818">
                  <c:v>7.8587169142171412E-2</c:v>
                </c:pt>
                <c:pt idx="5819">
                  <c:v>7.8589529404604175E-2</c:v>
                </c:pt>
                <c:pt idx="5820">
                  <c:v>7.85923617121701E-2</c:v>
                </c:pt>
                <c:pt idx="5821">
                  <c:v>7.8595194011714054E-2</c:v>
                </c:pt>
                <c:pt idx="5822">
                  <c:v>7.8596138109779529E-2</c:v>
                </c:pt>
                <c:pt idx="5823">
                  <c:v>7.8597554255206412E-2</c:v>
                </c:pt>
                <c:pt idx="5824">
                  <c:v>7.8601330633206554E-2</c:v>
                </c:pt>
                <c:pt idx="5825">
                  <c:v>7.8608411303519671E-2</c:v>
                </c:pt>
                <c:pt idx="5826">
                  <c:v>7.8615491923697017E-2</c:v>
                </c:pt>
                <c:pt idx="5827">
                  <c:v>7.8624460637283664E-2</c:v>
                </c:pt>
                <c:pt idx="5828">
                  <c:v>7.8637205512958816E-2</c:v>
                </c:pt>
                <c:pt idx="5829">
                  <c:v>7.8647590106376064E-2</c:v>
                </c:pt>
                <c:pt idx="5830">
                  <c:v>7.8654198427857758E-2</c:v>
                </c:pt>
                <c:pt idx="5831">
                  <c:v>7.8657502572222468E-2</c:v>
                </c:pt>
                <c:pt idx="5832">
                  <c:v>7.8660334687274291E-2</c:v>
                </c:pt>
                <c:pt idx="5833">
                  <c:v>7.8665526877370842E-2</c:v>
                </c:pt>
                <c:pt idx="5834">
                  <c:v>7.8674023130287263E-2</c:v>
                </c:pt>
                <c:pt idx="5835">
                  <c:v>7.8683463326643513E-2</c:v>
                </c:pt>
                <c:pt idx="5836">
                  <c:v>7.8688655396653401E-2</c:v>
                </c:pt>
                <c:pt idx="5837">
                  <c:v>7.8691487423478396E-2</c:v>
                </c:pt>
                <c:pt idx="5838">
                  <c:v>7.8693847439705714E-2</c:v>
                </c:pt>
                <c:pt idx="5839">
                  <c:v>7.8696679451826804E-2</c:v>
                </c:pt>
                <c:pt idx="5840">
                  <c:v>7.8700455455512172E-2</c:v>
                </c:pt>
                <c:pt idx="5841">
                  <c:v>7.8703759447040833E-2</c:v>
                </c:pt>
                <c:pt idx="5842">
                  <c:v>7.8706591431091114E-2</c:v>
                </c:pt>
                <c:pt idx="5843">
                  <c:v>7.8713199362685782E-2</c:v>
                </c:pt>
                <c:pt idx="5844">
                  <c:v>7.8723111178207072E-2</c:v>
                </c:pt>
                <c:pt idx="5845">
                  <c:v>7.8732078926643898E-2</c:v>
                </c:pt>
                <c:pt idx="5846">
                  <c:v>7.8738686689821716E-2</c:v>
                </c:pt>
                <c:pt idx="5847">
                  <c:v>7.874435045207949E-2</c:v>
                </c:pt>
                <c:pt idx="5848">
                  <c:v>7.8750014182259548E-2</c:v>
                </c:pt>
                <c:pt idx="5849">
                  <c:v>7.875426195884358E-2</c:v>
                </c:pt>
                <c:pt idx="5850">
                  <c:v>7.8758981689441385E-2</c:v>
                </c:pt>
                <c:pt idx="5851">
                  <c:v>7.8763701397763383E-2</c:v>
                </c:pt>
                <c:pt idx="5852">
                  <c:v>7.8766061243570953E-2</c:v>
                </c:pt>
                <c:pt idx="5853">
                  <c:v>7.8767477148382517E-2</c:v>
                </c:pt>
                <c:pt idx="5854">
                  <c:v>7.8769836985280103E-2</c:v>
                </c:pt>
                <c:pt idx="5855">
                  <c:v>7.8772196816608742E-2</c:v>
                </c:pt>
                <c:pt idx="5856">
                  <c:v>7.8775972535151575E-2</c:v>
                </c:pt>
                <c:pt idx="5857">
                  <c:v>7.878352392946944E-2</c:v>
                </c:pt>
                <c:pt idx="5858">
                  <c:v>7.8791547223451733E-2</c:v>
                </c:pt>
                <c:pt idx="5859">
                  <c:v>7.8797682640120895E-2</c:v>
                </c:pt>
                <c:pt idx="5860">
                  <c:v>7.880428996982039E-2</c:v>
                </c:pt>
                <c:pt idx="5861">
                  <c:v>7.8810897255863571E-2</c:v>
                </c:pt>
                <c:pt idx="5862">
                  <c:v>7.8814200882514104E-2</c:v>
                </c:pt>
                <c:pt idx="5863">
                  <c:v>7.8814672828287649E-2</c:v>
                </c:pt>
                <c:pt idx="5864">
                  <c:v>7.8815616719166232E-2</c:v>
                </c:pt>
                <c:pt idx="5865">
                  <c:v>7.8816560609153818E-2</c:v>
                </c:pt>
                <c:pt idx="5866">
                  <c:v>7.8819392273771632E-2</c:v>
                </c:pt>
                <c:pt idx="5867">
                  <c:v>7.8823639755663824E-2</c:v>
                </c:pt>
                <c:pt idx="5868">
                  <c:v>7.8830246913859023E-2</c:v>
                </c:pt>
                <c:pt idx="5869">
                  <c:v>7.8836854028399864E-2</c:v>
                </c:pt>
                <c:pt idx="5870">
                  <c:v>7.8843461099287193E-2</c:v>
                </c:pt>
                <c:pt idx="5871">
                  <c:v>7.8849596197452299E-2</c:v>
                </c:pt>
                <c:pt idx="5872">
                  <c:v>7.8852427768525912E-2</c:v>
                </c:pt>
                <c:pt idx="5873">
                  <c:v>7.8851955840570392E-2</c:v>
                </c:pt>
                <c:pt idx="5874">
                  <c:v>7.8853371623768695E-2</c:v>
                </c:pt>
                <c:pt idx="5875">
                  <c:v>7.8860922433640304E-2</c:v>
                </c:pt>
                <c:pt idx="5876">
                  <c:v>7.8871304704120307E-2</c:v>
                </c:pt>
                <c:pt idx="5877">
                  <c:v>7.8881686866809811E-2</c:v>
                </c:pt>
                <c:pt idx="5878">
                  <c:v>7.8888765552297832E-2</c:v>
                </c:pt>
                <c:pt idx="5879">
                  <c:v>7.8893012739539317E-2</c:v>
                </c:pt>
                <c:pt idx="5880">
                  <c:v>7.8895372280212095E-2</c:v>
                </c:pt>
                <c:pt idx="5881">
                  <c:v>7.8895844187678671E-2</c:v>
                </c:pt>
                <c:pt idx="5882">
                  <c:v>7.8896316094922384E-2</c:v>
                </c:pt>
                <c:pt idx="5883">
                  <c:v>7.8898675627800993E-2</c:v>
                </c:pt>
                <c:pt idx="5884">
                  <c:v>7.890339467685599E-2</c:v>
                </c:pt>
                <c:pt idx="5885">
                  <c:v>7.8908113703641702E-2</c:v>
                </c:pt>
                <c:pt idx="5886">
                  <c:v>7.8910945109023883E-2</c:v>
                </c:pt>
                <c:pt idx="5887">
                  <c:v>7.8913304607384993E-2</c:v>
                </c:pt>
                <c:pt idx="5888">
                  <c:v>7.8917079793183284E-2</c:v>
                </c:pt>
                <c:pt idx="5889">
                  <c:v>7.8922270650384943E-2</c:v>
                </c:pt>
                <c:pt idx="5890">
                  <c:v>7.8928405265066282E-2</c:v>
                </c:pt>
                <c:pt idx="5891">
                  <c:v>7.8935011731097598E-2</c:v>
                </c:pt>
                <c:pt idx="5892">
                  <c:v>7.8940674381529602E-2</c:v>
                </c:pt>
                <c:pt idx="5893">
                  <c:v>7.8944449464003252E-2</c:v>
                </c:pt>
                <c:pt idx="5894">
                  <c:v>7.8947752649477385E-2</c:v>
                </c:pt>
                <c:pt idx="5895">
                  <c:v>7.8951527705230354E-2</c:v>
                </c:pt>
                <c:pt idx="5896">
                  <c:v>7.8957190262138988E-2</c:v>
                </c:pt>
                <c:pt idx="5897">
                  <c:v>7.896285278698327E-2</c:v>
                </c:pt>
                <c:pt idx="5898">
                  <c:v>7.8967099659574463E-2</c:v>
                </c:pt>
                <c:pt idx="5899">
                  <c:v>7.8969930897948945E-2</c:v>
                </c:pt>
                <c:pt idx="5900">
                  <c:v>7.8970874642292202E-2</c:v>
                </c:pt>
                <c:pt idx="5901">
                  <c:v>7.8971346514129945E-2</c:v>
                </c:pt>
                <c:pt idx="5902">
                  <c:v>7.8974649610759465E-2</c:v>
                </c:pt>
                <c:pt idx="5903">
                  <c:v>7.8979368301303796E-2</c:v>
                </c:pt>
                <c:pt idx="5904">
                  <c:v>7.8981727638226529E-2</c:v>
                </c:pt>
                <c:pt idx="5905">
                  <c:v>7.8983615103756732E-2</c:v>
                </c:pt>
                <c:pt idx="5906">
                  <c:v>7.8987390024129397E-2</c:v>
                </c:pt>
                <c:pt idx="5907">
                  <c:v>7.8992108654556331E-2</c:v>
                </c:pt>
                <c:pt idx="5908">
                  <c:v>7.8996355402903631E-2</c:v>
                </c:pt>
                <c:pt idx="5909">
                  <c:v>7.9000602133216469E-2</c:v>
                </c:pt>
                <c:pt idx="5910">
                  <c:v>7.9004376989465011E-2</c:v>
                </c:pt>
                <c:pt idx="5911">
                  <c:v>7.9009095539737728E-2</c:v>
                </c:pt>
                <c:pt idx="5912">
                  <c:v>7.9013814067745797E-2</c:v>
                </c:pt>
                <c:pt idx="5913">
                  <c:v>7.9019476271966316E-2</c:v>
                </c:pt>
                <c:pt idx="5914">
                  <c:v>7.9026553982157313E-2</c:v>
                </c:pt>
                <c:pt idx="5915">
                  <c:v>7.9033631642254576E-2</c:v>
                </c:pt>
                <c:pt idx="5916">
                  <c:v>7.9039765573819171E-2</c:v>
                </c:pt>
                <c:pt idx="5917">
                  <c:v>7.9044012119784804E-2</c:v>
                </c:pt>
                <c:pt idx="5918">
                  <c:v>7.904825864771757E-2</c:v>
                </c:pt>
                <c:pt idx="5919">
                  <c:v>7.9052505157617317E-2</c:v>
                </c:pt>
                <c:pt idx="5920">
                  <c:v>7.9056279817944969E-2</c:v>
                </c:pt>
                <c:pt idx="5921">
                  <c:v>7.9057695311894424E-2</c:v>
                </c:pt>
                <c:pt idx="5922">
                  <c:v>7.9057695311894424E-2</c:v>
                </c:pt>
                <c:pt idx="5923">
                  <c:v>7.9057223480800728E-2</c:v>
                </c:pt>
                <c:pt idx="5924">
                  <c:v>7.905863897341453E-2</c:v>
                </c:pt>
                <c:pt idx="5925">
                  <c:v>7.9064300923833819E-2</c:v>
                </c:pt>
                <c:pt idx="5926">
                  <c:v>7.9070906492139117E-2</c:v>
                </c:pt>
                <c:pt idx="5927">
                  <c:v>7.907468108300883E-2</c:v>
                </c:pt>
                <c:pt idx="5928">
                  <c:v>7.907656837310087E-2</c:v>
                </c:pt>
                <c:pt idx="5929">
                  <c:v>7.9077983838332533E-2</c:v>
                </c:pt>
                <c:pt idx="5930">
                  <c:v>7.9078455659631133E-2</c:v>
                </c:pt>
                <c:pt idx="5931">
                  <c:v>7.9077512016811402E-2</c:v>
                </c:pt>
                <c:pt idx="5932">
                  <c:v>7.907656837310087E-2</c:v>
                </c:pt>
                <c:pt idx="5933">
                  <c:v>7.9077512016811402E-2</c:v>
                </c:pt>
                <c:pt idx="5934">
                  <c:v>7.908128658274792E-2</c:v>
                </c:pt>
                <c:pt idx="5935">
                  <c:v>7.9086004770133667E-2</c:v>
                </c:pt>
                <c:pt idx="5936">
                  <c:v>7.9090722935258165E-2</c:v>
                </c:pt>
                <c:pt idx="5937">
                  <c:v>7.9095441078121664E-2</c:v>
                </c:pt>
                <c:pt idx="5938">
                  <c:v>7.9099687387665762E-2</c:v>
                </c:pt>
                <c:pt idx="5939">
                  <c:v>7.9103933679178826E-2</c:v>
                </c:pt>
                <c:pt idx="5940">
                  <c:v>7.9109123566541803E-2</c:v>
                </c:pt>
                <c:pt idx="5941">
                  <c:v>7.9112898013160682E-2</c:v>
                </c:pt>
                <c:pt idx="5942">
                  <c:v>7.9117144248578283E-2</c:v>
                </c:pt>
                <c:pt idx="5943">
                  <c:v>7.9123749467833612E-2</c:v>
                </c:pt>
                <c:pt idx="5944">
                  <c:v>7.9131770032561749E-2</c:v>
                </c:pt>
                <c:pt idx="5945">
                  <c:v>7.9138846948017483E-2</c:v>
                </c:pt>
                <c:pt idx="5946">
                  <c:v>7.9143564863830992E-2</c:v>
                </c:pt>
                <c:pt idx="5947">
                  <c:v>7.9144980234234594E-2</c:v>
                </c:pt>
                <c:pt idx="5948">
                  <c:v>7.9145452023923812E-2</c:v>
                </c:pt>
                <c:pt idx="5949">
                  <c:v>7.9146867391656384E-2</c:v>
                </c:pt>
                <c:pt idx="5950">
                  <c:v>7.9149698121112E-2</c:v>
                </c:pt>
                <c:pt idx="5951">
                  <c:v>7.9152057056203734E-2</c:v>
                </c:pt>
                <c:pt idx="5952">
                  <c:v>7.9153944200270623E-2</c:v>
                </c:pt>
                <c:pt idx="5953">
                  <c:v>7.9155359555983698E-2</c:v>
                </c:pt>
                <c:pt idx="5954">
                  <c:v>7.9155359555983698E-2</c:v>
                </c:pt>
                <c:pt idx="5955">
                  <c:v>7.9156774909693639E-2</c:v>
                </c:pt>
                <c:pt idx="5956">
                  <c:v>7.9159605611103578E-2</c:v>
                </c:pt>
                <c:pt idx="5957">
                  <c:v>7.9160077393892983E-2</c:v>
                </c:pt>
                <c:pt idx="5958">
                  <c:v>7.9158662044857303E-2</c:v>
                </c:pt>
                <c:pt idx="5959">
                  <c:v>7.9161020958803896E-2</c:v>
                </c:pt>
                <c:pt idx="5960">
                  <c:v>7.9164795209544406E-2</c:v>
                </c:pt>
                <c:pt idx="5961">
                  <c:v>7.9166682329572829E-2</c:v>
                </c:pt>
                <c:pt idx="5962">
                  <c:v>7.9165738770003602E-2</c:v>
                </c:pt>
                <c:pt idx="5963">
                  <c:v>7.9164323428980804E-2</c:v>
                </c:pt>
                <c:pt idx="5964">
                  <c:v>7.9162908085954692E-2</c:v>
                </c:pt>
                <c:pt idx="5965">
                  <c:v>7.9159605611103578E-2</c:v>
                </c:pt>
                <c:pt idx="5966">
                  <c:v>7.9156774909693639E-2</c:v>
                </c:pt>
                <c:pt idx="5967">
                  <c:v>7.9154887770968518E-2</c:v>
                </c:pt>
                <c:pt idx="5968">
                  <c:v>7.9152528842554373E-2</c:v>
                </c:pt>
                <c:pt idx="5969">
                  <c:v>7.9152057056203734E-2</c:v>
                </c:pt>
                <c:pt idx="5970">
                  <c:v>7.9153944200270623E-2</c:v>
                </c:pt>
                <c:pt idx="5971">
                  <c:v>7.9155831340776361E-2</c:v>
                </c:pt>
                <c:pt idx="5972">
                  <c:v>7.9155831340776361E-2</c:v>
                </c:pt>
                <c:pt idx="5973">
                  <c:v>7.9155359555983698E-2</c:v>
                </c:pt>
                <c:pt idx="5974">
                  <c:v>7.9156774909693639E-2</c:v>
                </c:pt>
                <c:pt idx="5975">
                  <c:v>7.9160077393892983E-2</c:v>
                </c:pt>
                <c:pt idx="5976">
                  <c:v>7.9166682329572829E-2</c:v>
                </c:pt>
                <c:pt idx="5977">
                  <c:v>7.9174230774074261E-2</c:v>
                </c:pt>
                <c:pt idx="5978">
                  <c:v>7.9181779161597174E-2</c:v>
                </c:pt>
                <c:pt idx="5979">
                  <c:v>7.9188855723152457E-2</c:v>
                </c:pt>
                <c:pt idx="5980">
                  <c:v>7.9194516936341094E-2</c:v>
                </c:pt>
                <c:pt idx="5981">
                  <c:v>7.9200649881128751E-2</c:v>
                </c:pt>
                <c:pt idx="5982">
                  <c:v>7.9207726309146201E-2</c:v>
                </c:pt>
                <c:pt idx="5983">
                  <c:v>7.921433093011658E-2</c:v>
                </c:pt>
                <c:pt idx="5984">
                  <c:v>7.9219991999086747E-2</c:v>
                </c:pt>
                <c:pt idx="5985">
                  <c:v>7.9224237779783033E-2</c:v>
                </c:pt>
                <c:pt idx="5986">
                  <c:v>7.922754004119531E-2</c:v>
                </c:pt>
                <c:pt idx="5987">
                  <c:v>7.9228955292747955E-2</c:v>
                </c:pt>
                <c:pt idx="5988">
                  <c:v>7.9228955292747955E-2</c:v>
                </c:pt>
                <c:pt idx="5989">
                  <c:v>7.922754004119531E-2</c:v>
                </c:pt>
                <c:pt idx="5990">
                  <c:v>7.922706829023253E-2</c:v>
                </c:pt>
                <c:pt idx="5991">
                  <c:v>7.922989879267027E-2</c:v>
                </c:pt>
                <c:pt idx="5992">
                  <c:v>7.9233201035388529E-2</c:v>
                </c:pt>
                <c:pt idx="5993">
                  <c:v>7.9234616278929484E-2</c:v>
                </c:pt>
                <c:pt idx="5994">
                  <c:v>7.9233201035388529E-2</c:v>
                </c:pt>
                <c:pt idx="5995">
                  <c:v>7.9231314040884793E-2</c:v>
                </c:pt>
                <c:pt idx="5996">
                  <c:v>7.923178578984455E-2</c:v>
                </c:pt>
                <c:pt idx="5997">
                  <c:v>7.9235559773510836E-2</c:v>
                </c:pt>
                <c:pt idx="5998">
                  <c:v>7.9239805488110548E-2</c:v>
                </c:pt>
                <c:pt idx="5999">
                  <c:v>7.9241692466591032E-2</c:v>
                </c:pt>
                <c:pt idx="6000">
                  <c:v>7.9243107698114643E-2</c:v>
                </c:pt>
                <c:pt idx="6001">
                  <c:v>7.9246409897214182E-2</c:v>
                </c:pt>
                <c:pt idx="6002">
                  <c:v>7.9251599045196117E-2</c:v>
                </c:pt>
                <c:pt idx="6003">
                  <c:v>7.9257731639913495E-2</c:v>
                </c:pt>
                <c:pt idx="6004">
                  <c:v>7.9262920729145869E-2</c:v>
                </c:pt>
                <c:pt idx="6005">
                  <c:v>7.9266222862819549E-2</c:v>
                </c:pt>
                <c:pt idx="6006">
                  <c:v>7.9268581523053272E-2</c:v>
                </c:pt>
                <c:pt idx="6007">
                  <c:v>7.9269524985589174E-2</c:v>
                </c:pt>
                <c:pt idx="6008">
                  <c:v>7.9269053254432439E-2</c:v>
                </c:pt>
                <c:pt idx="6009">
                  <c:v>7.9267166327580518E-2</c:v>
                </c:pt>
                <c:pt idx="6010">
                  <c:v>7.9265751130105103E-2</c:v>
                </c:pt>
                <c:pt idx="6011">
                  <c:v>7.9265751130105103E-2</c:v>
                </c:pt>
                <c:pt idx="6012">
                  <c:v>7.9267166327580518E-2</c:v>
                </c:pt>
                <c:pt idx="6013">
                  <c:v>7.9268109791451435E-2</c:v>
                </c:pt>
                <c:pt idx="6014">
                  <c:v>7.9267638059627471E-2</c:v>
                </c:pt>
                <c:pt idx="6015">
                  <c:v>7.9266694595311299E-2</c:v>
                </c:pt>
                <c:pt idx="6016">
                  <c:v>7.9265751130105103E-2</c:v>
                </c:pt>
                <c:pt idx="6017">
                  <c:v>7.9263392463195401E-2</c:v>
                </c:pt>
                <c:pt idx="6018">
                  <c:v>7.9260562055559911E-2</c:v>
                </c:pt>
                <c:pt idx="6019">
                  <c:v>7.9260562055559911E-2</c:v>
                </c:pt>
                <c:pt idx="6020">
                  <c:v>7.9263392463195401E-2</c:v>
                </c:pt>
                <c:pt idx="6021">
                  <c:v>7.9264807664008827E-2</c:v>
                </c:pt>
                <c:pt idx="6022">
                  <c:v>7.9263392463195401E-2</c:v>
                </c:pt>
                <c:pt idx="6023">
                  <c:v>7.9262920729145869E-2</c:v>
                </c:pt>
                <c:pt idx="6024">
                  <c:v>7.9263392463195401E-2</c:v>
                </c:pt>
                <c:pt idx="6025">
                  <c:v>7.9263864197022332E-2</c:v>
                </c:pt>
                <c:pt idx="6026">
                  <c:v>7.9263392463195401E-2</c:v>
                </c:pt>
                <c:pt idx="6027">
                  <c:v>7.9264807664008827E-2</c:v>
                </c:pt>
                <c:pt idx="6028">
                  <c:v>7.9268109791451435E-2</c:v>
                </c:pt>
                <c:pt idx="6029">
                  <c:v>7.9273298826831165E-2</c:v>
                </c:pt>
                <c:pt idx="6030">
                  <c:v>7.9280374740773804E-2</c:v>
                </c:pt>
                <c:pt idx="6031">
                  <c:v>7.9287922327126739E-2</c:v>
                </c:pt>
                <c:pt idx="6032">
                  <c:v>7.9294054699092772E-2</c:v>
                </c:pt>
                <c:pt idx="6033">
                  <c:v>7.929971531676043E-2</c:v>
                </c:pt>
                <c:pt idx="6034">
                  <c:v>7.9305375902385733E-2</c:v>
                </c:pt>
                <c:pt idx="6035">
                  <c:v>7.930914960833485E-2</c:v>
                </c:pt>
                <c:pt idx="6036">
                  <c:v>7.9311036455969194E-2</c:v>
                </c:pt>
                <c:pt idx="6037">
                  <c:v>7.931150816732134E-2</c:v>
                </c:pt>
                <c:pt idx="6038">
                  <c:v>7.931150816732134E-2</c:v>
                </c:pt>
                <c:pt idx="6039">
                  <c:v>7.931197987845115E-2</c:v>
                </c:pt>
                <c:pt idx="6040">
                  <c:v>7.931197987845115E-2</c:v>
                </c:pt>
                <c:pt idx="6041">
                  <c:v>7.931150816732134E-2</c:v>
                </c:pt>
                <c:pt idx="6042">
                  <c:v>7.9310564744394352E-2</c:v>
                </c:pt>
                <c:pt idx="6043">
                  <c:v>7.931150816732134E-2</c:v>
                </c:pt>
                <c:pt idx="6044">
                  <c:v>7.931197987845115E-2</c:v>
                </c:pt>
                <c:pt idx="6045">
                  <c:v>7.9312451589358512E-2</c:v>
                </c:pt>
                <c:pt idx="6046">
                  <c:v>7.9313395010505425E-2</c:v>
                </c:pt>
                <c:pt idx="6047">
                  <c:v>7.9313866720745155E-2</c:v>
                </c:pt>
                <c:pt idx="6048">
                  <c:v>7.9314338430762174E-2</c:v>
                </c:pt>
                <c:pt idx="6049">
                  <c:v>7.9313395010505425E-2</c:v>
                </c:pt>
                <c:pt idx="6050">
                  <c:v>7.9310564744394352E-2</c:v>
                </c:pt>
                <c:pt idx="6051">
                  <c:v>7.9310093032597034E-2</c:v>
                </c:pt>
                <c:pt idx="6052">
                  <c:v>7.931150816732134E-2</c:v>
                </c:pt>
                <c:pt idx="6053">
                  <c:v>7.931150816732134E-2</c:v>
                </c:pt>
                <c:pt idx="6054">
                  <c:v>7.9312923300043137E-2</c:v>
                </c:pt>
                <c:pt idx="6055">
                  <c:v>7.9316696977510828E-2</c:v>
                </c:pt>
                <c:pt idx="6056">
                  <c:v>7.9320470640737592E-2</c:v>
                </c:pt>
                <c:pt idx="6057">
                  <c:v>7.9323772584379518E-2</c:v>
                </c:pt>
                <c:pt idx="6058">
                  <c:v>7.9326602813109229E-2</c:v>
                </c:pt>
                <c:pt idx="6059">
                  <c:v>7.9330848141184712E-2</c:v>
                </c:pt>
                <c:pt idx="6060">
                  <c:v>7.9335565151241974E-2</c:v>
                </c:pt>
                <c:pt idx="6061">
                  <c:v>7.9339810441269434E-2</c:v>
                </c:pt>
                <c:pt idx="6062">
                  <c:v>7.9342640624608773E-2</c:v>
                </c:pt>
                <c:pt idx="6063">
                  <c:v>7.9344527409051693E-2</c:v>
                </c:pt>
                <c:pt idx="6064">
                  <c:v>7.9346414189934725E-2</c:v>
                </c:pt>
                <c:pt idx="6065">
                  <c:v>7.9348300967257479E-2</c:v>
                </c:pt>
                <c:pt idx="6066">
                  <c:v>7.9349244354584139E-2</c:v>
                </c:pt>
                <c:pt idx="6067">
                  <c:v>7.934971604791359E-2</c:v>
                </c:pt>
                <c:pt idx="6068">
                  <c:v>7.9350659433905332E-2</c:v>
                </c:pt>
                <c:pt idx="6069">
                  <c:v>7.9352546203218535E-2</c:v>
                </c:pt>
                <c:pt idx="6070">
                  <c:v>7.9353489586540107E-2</c:v>
                </c:pt>
                <c:pt idx="6071">
                  <c:v>7.9353489586540107E-2</c:v>
                </c:pt>
                <c:pt idx="6072">
                  <c:v>7.9355376350513526E-2</c:v>
                </c:pt>
                <c:pt idx="6073">
                  <c:v>7.9358678178900993E-2</c:v>
                </c:pt>
                <c:pt idx="6074">
                  <c:v>7.9360093244872573E-2</c:v>
                </c:pt>
                <c:pt idx="6075">
                  <c:v>7.9358678178900993E-2</c:v>
                </c:pt>
                <c:pt idx="6076">
                  <c:v>7.9357263110926904E-2</c:v>
                </c:pt>
                <c:pt idx="6077">
                  <c:v>7.9357263110926904E-2</c:v>
                </c:pt>
                <c:pt idx="6078">
                  <c:v>7.9360093244872573E-2</c:v>
                </c:pt>
                <c:pt idx="6079">
                  <c:v>7.9362923370808483E-2</c:v>
                </c:pt>
                <c:pt idx="6080">
                  <c:v>7.9365281802969825E-2</c:v>
                </c:pt>
                <c:pt idx="6081">
                  <c:v>7.9368111914221509E-2</c:v>
                </c:pt>
                <c:pt idx="6082">
                  <c:v>7.9370470334146306E-2</c:v>
                </c:pt>
                <c:pt idx="6083">
                  <c:v>7.9373772112696472E-2</c:v>
                </c:pt>
                <c:pt idx="6084">
                  <c:v>7.9381318994159886E-2</c:v>
                </c:pt>
                <c:pt idx="6085">
                  <c:v>7.9392167536481567E-2</c:v>
                </c:pt>
                <c:pt idx="6086">
                  <c:v>7.9402072624512904E-2</c:v>
                </c:pt>
                <c:pt idx="6087">
                  <c:v>7.9407732630767433E-2</c:v>
                </c:pt>
                <c:pt idx="6088">
                  <c:v>7.9410562621881245E-2</c:v>
                </c:pt>
                <c:pt idx="6089">
                  <c:v>7.9413392604986213E-2</c:v>
                </c:pt>
                <c:pt idx="6090">
                  <c:v>7.9415750918122474E-2</c:v>
                </c:pt>
                <c:pt idx="6091">
                  <c:v>7.9417637564627275E-2</c:v>
                </c:pt>
                <c:pt idx="6092">
                  <c:v>7.9421410846958473E-2</c:v>
                </c:pt>
                <c:pt idx="6093">
                  <c:v>7.942659908691635E-2</c:v>
                </c:pt>
                <c:pt idx="6094">
                  <c:v>7.9432258954352936E-2</c:v>
                </c:pt>
                <c:pt idx="6095">
                  <c:v>7.9438862092541418E-2</c:v>
                </c:pt>
                <c:pt idx="6096">
                  <c:v>7.9445465187128889E-2</c:v>
                </c:pt>
                <c:pt idx="6097">
                  <c:v>7.9449710010625563E-2</c:v>
                </c:pt>
                <c:pt idx="6098">
                  <c:v>7.9453483171940606E-2</c:v>
                </c:pt>
                <c:pt idx="6099">
                  <c:v>7.9458671245502682E-2</c:v>
                </c:pt>
                <c:pt idx="6100">
                  <c:v>7.9464802570465426E-2</c:v>
                </c:pt>
                <c:pt idx="6101">
                  <c:v>7.9474235304694482E-2</c:v>
                </c:pt>
                <c:pt idx="6102">
                  <c:v>7.9486497726173957E-2</c:v>
                </c:pt>
                <c:pt idx="6103">
                  <c:v>7.9498759997288171E-2</c:v>
                </c:pt>
                <c:pt idx="6104">
                  <c:v>7.9508192411212708E-2</c:v>
                </c:pt>
                <c:pt idx="6105">
                  <c:v>7.9515738278294154E-2</c:v>
                </c:pt>
                <c:pt idx="6106">
                  <c:v>7.9520926028883332E-2</c:v>
                </c:pt>
                <c:pt idx="6107">
                  <c:v>7.9526585362468372E-2</c:v>
                </c:pt>
                <c:pt idx="6108">
                  <c:v>7.9533187877838266E-2</c:v>
                </c:pt>
                <c:pt idx="6109">
                  <c:v>7.9540261953073801E-2</c:v>
                </c:pt>
                <c:pt idx="6110">
                  <c:v>7.9548750777300989E-2</c:v>
                </c:pt>
                <c:pt idx="6111">
                  <c:v>7.9556296338341909E-2</c:v>
                </c:pt>
                <c:pt idx="6112">
                  <c:v>7.9562898657548023E-2</c:v>
                </c:pt>
                <c:pt idx="6113">
                  <c:v>7.9570915700838712E-2</c:v>
                </c:pt>
                <c:pt idx="6114">
                  <c:v>7.9580819018521098E-2</c:v>
                </c:pt>
                <c:pt idx="6115">
                  <c:v>7.959072223812852E-2</c:v>
                </c:pt>
                <c:pt idx="6116">
                  <c:v>7.9602040083305278E-2</c:v>
                </c:pt>
                <c:pt idx="6117">
                  <c:v>7.961477250601906E-2</c:v>
                </c:pt>
                <c:pt idx="6118">
                  <c:v>7.9628447890586457E-2</c:v>
                </c:pt>
                <c:pt idx="6119">
                  <c:v>7.964117997707143E-2</c:v>
                </c:pt>
                <c:pt idx="6120">
                  <c:v>7.96529688015018E-2</c:v>
                </c:pt>
                <c:pt idx="6121">
                  <c:v>7.9664285942207369E-2</c:v>
                </c:pt>
                <c:pt idx="6122">
                  <c:v>7.9673716794959201E-2</c:v>
                </c:pt>
                <c:pt idx="6123">
                  <c:v>7.9684090630260704E-2</c:v>
                </c:pt>
                <c:pt idx="6124">
                  <c:v>7.9695407418763631E-2</c:v>
                </c:pt>
                <c:pt idx="6125">
                  <c:v>7.9708138652748173E-2</c:v>
                </c:pt>
                <c:pt idx="6126">
                  <c:v>7.9720869724650339E-2</c:v>
                </c:pt>
                <c:pt idx="6127">
                  <c:v>7.9731714583986826E-2</c:v>
                </c:pt>
                <c:pt idx="6128">
                  <c:v>7.9742087817649174E-2</c:v>
                </c:pt>
                <c:pt idx="6129">
                  <c:v>7.9753403949833143E-2</c:v>
                </c:pt>
                <c:pt idx="6130">
                  <c:v>7.9766134445476131E-2</c:v>
                </c:pt>
                <c:pt idx="6131">
                  <c:v>7.9780750740618106E-2</c:v>
                </c:pt>
                <c:pt idx="6132">
                  <c:v>7.9795366822127012E-2</c:v>
                </c:pt>
                <c:pt idx="6133">
                  <c:v>7.980951121373453E-2</c:v>
                </c:pt>
                <c:pt idx="6134">
                  <c:v>7.9822712465401832E-2</c:v>
                </c:pt>
                <c:pt idx="6135">
                  <c:v>7.9834027685268524E-2</c:v>
                </c:pt>
                <c:pt idx="6136">
                  <c:v>7.9845342777102465E-2</c:v>
                </c:pt>
                <c:pt idx="6137">
                  <c:v>7.98566577409065E-2</c:v>
                </c:pt>
                <c:pt idx="6138">
                  <c:v>7.9868444025395835E-2</c:v>
                </c:pt>
                <c:pt idx="6139">
                  <c:v>7.9880701613904218E-2</c:v>
                </c:pt>
                <c:pt idx="6140">
                  <c:v>7.9892487615010832E-2</c:v>
                </c:pt>
                <c:pt idx="6141">
                  <c:v>7.9902387748591874E-2</c:v>
                </c:pt>
                <c:pt idx="6142">
                  <c:v>7.9913230639580127E-2</c:v>
                </c:pt>
                <c:pt idx="6143">
                  <c:v>7.9925487679127993E-2</c:v>
                </c:pt>
                <c:pt idx="6144">
                  <c:v>7.9939158815234959E-2</c:v>
                </c:pt>
                <c:pt idx="6145">
                  <c:v>7.9951886946361406E-2</c:v>
                </c:pt>
                <c:pt idx="6146">
                  <c:v>7.9965557721567548E-2</c:v>
                </c:pt>
                <c:pt idx="6147">
                  <c:v>7.9979699706150237E-2</c:v>
                </c:pt>
                <c:pt idx="6148">
                  <c:v>7.9994312880115534E-2</c:v>
                </c:pt>
                <c:pt idx="6149">
                  <c:v>8.0009868604846379E-2</c:v>
                </c:pt>
                <c:pt idx="6150">
                  <c:v>8.0026366836354307E-2</c:v>
                </c:pt>
                <c:pt idx="6151">
                  <c:v>8.0043807527986344E-2</c:v>
                </c:pt>
                <c:pt idx="6152">
                  <c:v>8.0060776557622268E-2</c:v>
                </c:pt>
                <c:pt idx="6153">
                  <c:v>8.0077273949267294E-2</c:v>
                </c:pt>
                <c:pt idx="6154">
                  <c:v>8.0094713753074545E-2</c:v>
                </c:pt>
                <c:pt idx="6155">
                  <c:v>8.0115452583330068E-2</c:v>
                </c:pt>
                <c:pt idx="6156">
                  <c:v>8.0138076271274797E-2</c:v>
                </c:pt>
                <c:pt idx="6157">
                  <c:v>8.0158342890433623E-2</c:v>
                </c:pt>
                <c:pt idx="6158">
                  <c:v>8.0173896063787845E-2</c:v>
                </c:pt>
                <c:pt idx="6159">
                  <c:v>8.0188506400223972E-2</c:v>
                </c:pt>
                <c:pt idx="6160">
                  <c:v>8.0204530394742429E-2</c:v>
                </c:pt>
                <c:pt idx="6161">
                  <c:v>8.0221496697309491E-2</c:v>
                </c:pt>
                <c:pt idx="6162">
                  <c:v>8.0239876533592727E-2</c:v>
                </c:pt>
                <c:pt idx="6163">
                  <c:v>8.0260612353591346E-2</c:v>
                </c:pt>
                <c:pt idx="6164">
                  <c:v>8.0281347743624887E-2</c:v>
                </c:pt>
                <c:pt idx="6165">
                  <c:v>8.0303967678763147E-2</c:v>
                </c:pt>
                <c:pt idx="6166">
                  <c:v>8.0327058334800472E-2</c:v>
                </c:pt>
                <c:pt idx="6167">
                  <c:v>8.0348734792001039E-2</c:v>
                </c:pt>
                <c:pt idx="6168">
                  <c:v>8.0368997142316448E-2</c:v>
                </c:pt>
                <c:pt idx="6169">
                  <c:v>8.0386431859314919E-2</c:v>
                </c:pt>
                <c:pt idx="6170">
                  <c:v>8.0403866272349467E-2</c:v>
                </c:pt>
                <c:pt idx="6171">
                  <c:v>8.0423185131773905E-2</c:v>
                </c:pt>
                <c:pt idx="6172">
                  <c:v>8.0443445973622144E-2</c:v>
                </c:pt>
                <c:pt idx="6173">
                  <c:v>8.0463235236816533E-2</c:v>
                </c:pt>
                <c:pt idx="6174">
                  <c:v>8.0481139470838459E-2</c:v>
                </c:pt>
                <c:pt idx="6175">
                  <c:v>8.0498101081061146E-2</c:v>
                </c:pt>
                <c:pt idx="6176">
                  <c:v>8.0515533547334026E-2</c:v>
                </c:pt>
                <c:pt idx="6177">
                  <c:v>8.0533907980112243E-2</c:v>
                </c:pt>
                <c:pt idx="6178">
                  <c:v>8.0552282075276982E-2</c:v>
                </c:pt>
                <c:pt idx="6179">
                  <c:v>8.0567829122881282E-2</c:v>
                </c:pt>
                <c:pt idx="6180">
                  <c:v>8.0583375928778456E-2</c:v>
                </c:pt>
                <c:pt idx="6181">
                  <c:v>8.060174911504514E-2</c:v>
                </c:pt>
                <c:pt idx="6182">
                  <c:v>8.0621064152014033E-2</c:v>
                </c:pt>
                <c:pt idx="6183">
                  <c:v>8.0639907730994262E-2</c:v>
                </c:pt>
                <c:pt idx="6184">
                  <c:v>8.0658750954900896E-2</c:v>
                </c:pt>
                <c:pt idx="6185">
                  <c:v>8.0679007024597391E-2</c:v>
                </c:pt>
                <c:pt idx="6186">
                  <c:v>8.0701146910521465E-2</c:v>
                </c:pt>
                <c:pt idx="6187">
                  <c:v>8.0725170487543754E-2</c:v>
                </c:pt>
                <c:pt idx="6188">
                  <c:v>8.0747309351448915E-2</c:v>
                </c:pt>
                <c:pt idx="6189">
                  <c:v>8.0768034652190041E-2</c:v>
                </c:pt>
                <c:pt idx="6190">
                  <c:v>8.0789701552797299E-2</c:v>
                </c:pt>
                <c:pt idx="6191">
                  <c:v>8.0812780995773631E-2</c:v>
                </c:pt>
                <c:pt idx="6192">
                  <c:v>8.0835388913255729E-2</c:v>
                </c:pt>
                <c:pt idx="6193">
                  <c:v>8.0856112388621101E-2</c:v>
                </c:pt>
                <c:pt idx="6194">
                  <c:v>8.0878248353843038E-2</c:v>
                </c:pt>
                <c:pt idx="6195">
                  <c:v>8.0902267676683029E-2</c:v>
                </c:pt>
                <c:pt idx="6196">
                  <c:v>8.0926286422608781E-2</c:v>
                </c:pt>
                <c:pt idx="6197">
                  <c:v>8.0948891774144147E-2</c:v>
                </c:pt>
                <c:pt idx="6198">
                  <c:v>8.0971025685722967E-2</c:v>
                </c:pt>
                <c:pt idx="6199">
                  <c:v>8.0991275431012547E-2</c:v>
                </c:pt>
                <c:pt idx="6200">
                  <c:v>8.1011053856141879E-2</c:v>
                </c:pt>
                <c:pt idx="6201">
                  <c:v>8.1030831890093025E-2</c:v>
                </c:pt>
                <c:pt idx="6202">
                  <c:v>8.1050609532881068E-2</c:v>
                </c:pt>
                <c:pt idx="6203">
                  <c:v>8.1072270311897718E-2</c:v>
                </c:pt>
                <c:pt idx="6204">
                  <c:v>8.1094401492825471E-2</c:v>
                </c:pt>
                <c:pt idx="6205">
                  <c:v>8.1115590462413845E-2</c:v>
                </c:pt>
                <c:pt idx="6206">
                  <c:v>8.1136778983039254E-2</c:v>
                </c:pt>
                <c:pt idx="6207">
                  <c:v>8.1158437895659047E-2</c:v>
                </c:pt>
                <c:pt idx="6208">
                  <c:v>8.1181508830072927E-2</c:v>
                </c:pt>
                <c:pt idx="6209">
                  <c:v>8.120410841301734E-2</c:v>
                </c:pt>
                <c:pt idx="6210">
                  <c:v>8.1224824248720726E-2</c:v>
                </c:pt>
                <c:pt idx="6211">
                  <c:v>8.1246010454994702E-2</c:v>
                </c:pt>
                <c:pt idx="6212">
                  <c:v>8.1270962522310045E-2</c:v>
                </c:pt>
                <c:pt idx="6213">
                  <c:v>8.1296384743027236E-2</c:v>
                </c:pt>
                <c:pt idx="6214">
                  <c:v>8.131898173000239E-2</c:v>
                </c:pt>
                <c:pt idx="6215">
                  <c:v>8.1340165941551523E-2</c:v>
                </c:pt>
                <c:pt idx="6216">
                  <c:v>8.1360878958930655E-2</c:v>
                </c:pt>
                <c:pt idx="6217">
                  <c:v>8.1381591547289245E-2</c:v>
                </c:pt>
                <c:pt idx="6218">
                  <c:v>8.1402303706645654E-2</c:v>
                </c:pt>
                <c:pt idx="6219">
                  <c:v>8.1423486153176627E-2</c:v>
                </c:pt>
                <c:pt idx="6220">
                  <c:v>8.1446550973560378E-2</c:v>
                </c:pt>
                <c:pt idx="6221">
                  <c:v>8.1468673872856542E-2</c:v>
                </c:pt>
                <c:pt idx="6222">
                  <c:v>8.1491266966996045E-2</c:v>
                </c:pt>
                <c:pt idx="6223">
                  <c:v>8.151480089727646E-2</c:v>
                </c:pt>
                <c:pt idx="6224">
                  <c:v>8.1538804935604045E-2</c:v>
                </c:pt>
                <c:pt idx="6225">
                  <c:v>8.1560455142623237E-2</c:v>
                </c:pt>
                <c:pt idx="6226">
                  <c:v>8.1580222313588524E-2</c:v>
                </c:pt>
                <c:pt idx="6227">
                  <c:v>8.1600459726683242E-2</c:v>
                </c:pt>
                <c:pt idx="6228">
                  <c:v>8.1622108598918997E-2</c:v>
                </c:pt>
                <c:pt idx="6229">
                  <c:v>8.1646110061597554E-2</c:v>
                </c:pt>
                <c:pt idx="6230">
                  <c:v>8.1670581548081572E-2</c:v>
                </c:pt>
                <c:pt idx="6231">
                  <c:v>8.1695523023851135E-2</c:v>
                </c:pt>
                <c:pt idx="6232">
                  <c:v>8.1719522724561927E-2</c:v>
                </c:pt>
                <c:pt idx="6233">
                  <c:v>8.1740698452754779E-2</c:v>
                </c:pt>
                <c:pt idx="6234">
                  <c:v>8.1761873732545703E-2</c:v>
                </c:pt>
                <c:pt idx="6235">
                  <c:v>8.1783989657165129E-2</c:v>
                </c:pt>
                <c:pt idx="6236">
                  <c:v>8.1804222946997629E-2</c:v>
                </c:pt>
                <c:pt idx="6237">
                  <c:v>8.1823044244425477E-2</c:v>
                </c:pt>
                <c:pt idx="6238">
                  <c:v>8.1842806225480028E-2</c:v>
                </c:pt>
                <c:pt idx="6239">
                  <c:v>8.1862567816006357E-2</c:v>
                </c:pt>
                <c:pt idx="6240">
                  <c:v>8.1881858515796047E-2</c:v>
                </c:pt>
                <c:pt idx="6241">
                  <c:v>8.1899737368689246E-2</c:v>
                </c:pt>
                <c:pt idx="6242">
                  <c:v>8.1919027351472357E-2</c:v>
                </c:pt>
                <c:pt idx="6243">
                  <c:v>8.1941610273138718E-2</c:v>
                </c:pt>
                <c:pt idx="6244">
                  <c:v>8.1964663146315966E-2</c:v>
                </c:pt>
                <c:pt idx="6245">
                  <c:v>8.1987245037427894E-2</c:v>
                </c:pt>
                <c:pt idx="6246">
                  <c:v>8.2008885537907694E-2</c:v>
                </c:pt>
                <c:pt idx="6247">
                  <c:v>8.2033348148455268E-2</c:v>
                </c:pt>
                <c:pt idx="6248">
                  <c:v>8.2056398906932213E-2</c:v>
                </c:pt>
                <c:pt idx="6249">
                  <c:v>8.207521545872401E-2</c:v>
                </c:pt>
                <c:pt idx="6250">
                  <c:v>8.2094031656460328E-2</c:v>
                </c:pt>
                <c:pt idx="6251">
                  <c:v>8.2118492184225705E-2</c:v>
                </c:pt>
                <c:pt idx="6252">
                  <c:v>8.2146244750810712E-2</c:v>
                </c:pt>
                <c:pt idx="6253">
                  <c:v>8.2173526184197654E-2</c:v>
                </c:pt>
                <c:pt idx="6254">
                  <c:v>8.2201747573472761E-2</c:v>
                </c:pt>
                <c:pt idx="6255">
                  <c:v>8.2226675804860774E-2</c:v>
                </c:pt>
                <c:pt idx="6256">
                  <c:v>8.2248311124614989E-2</c:v>
                </c:pt>
                <c:pt idx="6257">
                  <c:v>8.2268064703423502E-2</c:v>
                </c:pt>
                <c:pt idx="6258">
                  <c:v>8.2287817892035459E-2</c:v>
                </c:pt>
                <c:pt idx="6259">
                  <c:v>8.2309451889015839E-2</c:v>
                </c:pt>
                <c:pt idx="6260">
                  <c:v>8.2330615128845486E-2</c:v>
                </c:pt>
                <c:pt idx="6261">
                  <c:v>8.2351307641401514E-2</c:v>
                </c:pt>
                <c:pt idx="6262">
                  <c:v>8.2372940264903494E-2</c:v>
                </c:pt>
                <c:pt idx="6263">
                  <c:v>8.2395512938331944E-2</c:v>
                </c:pt>
                <c:pt idx="6264">
                  <c:v>8.2419495845574134E-2</c:v>
                </c:pt>
                <c:pt idx="6265">
                  <c:v>8.2442067468154939E-2</c:v>
                </c:pt>
                <c:pt idx="6266">
                  <c:v>8.2464638581269234E-2</c:v>
                </c:pt>
                <c:pt idx="6267">
                  <c:v>8.2489560260192232E-2</c:v>
                </c:pt>
                <c:pt idx="6268">
                  <c:v>8.2515891925384846E-2</c:v>
                </c:pt>
                <c:pt idx="6269">
                  <c:v>8.2542222897239045E-2</c:v>
                </c:pt>
                <c:pt idx="6270">
                  <c:v>8.2567612820638001E-2</c:v>
                </c:pt>
                <c:pt idx="6271">
                  <c:v>8.2588770597708611E-2</c:v>
                </c:pt>
                <c:pt idx="6272">
                  <c:v>8.2608987610890153E-2</c:v>
                </c:pt>
                <c:pt idx="6273">
                  <c:v>8.2632495251815E-2</c:v>
                </c:pt>
                <c:pt idx="6274">
                  <c:v>8.2657882883338224E-2</c:v>
                </c:pt>
                <c:pt idx="6275">
                  <c:v>8.2682329623061102E-2</c:v>
                </c:pt>
                <c:pt idx="6276">
                  <c:v>8.2704425200538043E-2</c:v>
                </c:pt>
                <c:pt idx="6277">
                  <c:v>8.2727930598083768E-2</c:v>
                </c:pt>
                <c:pt idx="6278">
                  <c:v>8.2752375625449279E-2</c:v>
                </c:pt>
                <c:pt idx="6279">
                  <c:v>8.2776820055270081E-2</c:v>
                </c:pt>
                <c:pt idx="6280">
                  <c:v>8.2801263887575194E-2</c:v>
                </c:pt>
                <c:pt idx="6281">
                  <c:v>8.2824296952010268E-2</c:v>
                </c:pt>
                <c:pt idx="6282">
                  <c:v>8.2845449298969726E-2</c:v>
                </c:pt>
                <c:pt idx="6283">
                  <c:v>8.2867071235647446E-2</c:v>
                </c:pt>
                <c:pt idx="6284">
                  <c:v>8.2890102784405006E-2</c:v>
                </c:pt>
                <c:pt idx="6285">
                  <c:v>8.2911723755619837E-2</c:v>
                </c:pt>
                <c:pt idx="6286">
                  <c:v>8.2932404247195959E-2</c:v>
                </c:pt>
                <c:pt idx="6287">
                  <c:v>8.2952614314394935E-2</c:v>
                </c:pt>
                <c:pt idx="6288">
                  <c:v>8.2971414010216488E-2</c:v>
                </c:pt>
                <c:pt idx="6289">
                  <c:v>8.2987863454143357E-2</c:v>
                </c:pt>
                <c:pt idx="6290">
                  <c:v>8.3006192515787725E-2</c:v>
                </c:pt>
                <c:pt idx="6291">
                  <c:v>8.3028750899706044E-2</c:v>
                </c:pt>
                <c:pt idx="6292">
                  <c:v>8.3050838824215115E-2</c:v>
                </c:pt>
                <c:pt idx="6293">
                  <c:v>8.3070106615259848E-2</c:v>
                </c:pt>
                <c:pt idx="6294">
                  <c:v>8.3089374035063793E-2</c:v>
                </c:pt>
                <c:pt idx="6295">
                  <c:v>8.3110990698316525E-2</c:v>
                </c:pt>
                <c:pt idx="6296">
                  <c:v>8.31321369819637E-2</c:v>
                </c:pt>
                <c:pt idx="6297">
                  <c:v>8.3154692524989485E-2</c:v>
                </c:pt>
                <c:pt idx="6298">
                  <c:v>8.3176777667915133E-2</c:v>
                </c:pt>
                <c:pt idx="6299">
                  <c:v>8.319698279696458E-2</c:v>
                </c:pt>
                <c:pt idx="6300">
                  <c:v>8.321812726229566E-2</c:v>
                </c:pt>
                <c:pt idx="6301">
                  <c:v>8.3240680865869068E-2</c:v>
                </c:pt>
                <c:pt idx="6302">
                  <c:v>8.3262764109832868E-2</c:v>
                </c:pt>
                <c:pt idx="6303">
                  <c:v>8.3282497659922572E-2</c:v>
                </c:pt>
                <c:pt idx="6304">
                  <c:v>8.3300821322043306E-2</c:v>
                </c:pt>
                <c:pt idx="6305">
                  <c:v>8.3320554121150775E-2</c:v>
                </c:pt>
                <c:pt idx="6306">
                  <c:v>8.3339816716128209E-2</c:v>
                </c:pt>
                <c:pt idx="6307">
                  <c:v>8.3358139327993644E-2</c:v>
                </c:pt>
                <c:pt idx="6308">
                  <c:v>8.3376461604146967E-2</c:v>
                </c:pt>
                <c:pt idx="6309">
                  <c:v>8.3394783544600726E-2</c:v>
                </c:pt>
                <c:pt idx="6310">
                  <c:v>8.3413105149367034E-2</c:v>
                </c:pt>
                <c:pt idx="6311">
                  <c:v>8.343236596167157E-2</c:v>
                </c:pt>
                <c:pt idx="6312">
                  <c:v>8.345350545058984E-2</c:v>
                </c:pt>
                <c:pt idx="6313">
                  <c:v>8.3474174741004464E-2</c:v>
                </c:pt>
                <c:pt idx="6314">
                  <c:v>8.3493904119694068E-2</c:v>
                </c:pt>
                <c:pt idx="6315">
                  <c:v>8.3512223908519076E-2</c:v>
                </c:pt>
                <c:pt idx="6316">
                  <c:v>8.3532422261038755E-2</c:v>
                </c:pt>
                <c:pt idx="6317">
                  <c:v>8.3553089920380214E-2</c:v>
                </c:pt>
                <c:pt idx="6318">
                  <c:v>8.3570938918793511E-2</c:v>
                </c:pt>
                <c:pt idx="6319">
                  <c:v>8.358878759862573E-2</c:v>
                </c:pt>
                <c:pt idx="6320">
                  <c:v>8.3605696580395586E-2</c:v>
                </c:pt>
                <c:pt idx="6321">
                  <c:v>8.3623074958171228E-2</c:v>
                </c:pt>
                <c:pt idx="6322">
                  <c:v>8.3640922707476667E-2</c:v>
                </c:pt>
                <c:pt idx="6323">
                  <c:v>8.365923980317462E-2</c:v>
                </c:pt>
                <c:pt idx="6324">
                  <c:v>8.367473862209461E-2</c:v>
                </c:pt>
                <c:pt idx="6325">
                  <c:v>8.3688358597997101E-2</c:v>
                </c:pt>
                <c:pt idx="6326">
                  <c:v>8.370573553931282E-2</c:v>
                </c:pt>
                <c:pt idx="6327">
                  <c:v>8.3728747780652257E-2</c:v>
                </c:pt>
                <c:pt idx="6328">
                  <c:v>8.3753637976147127E-2</c:v>
                </c:pt>
                <c:pt idx="6329">
                  <c:v>8.3776649115183219E-2</c:v>
                </c:pt>
                <c:pt idx="6330">
                  <c:v>8.3797781327461213E-2</c:v>
                </c:pt>
                <c:pt idx="6331">
                  <c:v>8.381797391307326E-2</c:v>
                </c:pt>
                <c:pt idx="6332">
                  <c:v>8.3836757347587026E-2</c:v>
                </c:pt>
                <c:pt idx="6333">
                  <c:v>8.3856010001812739E-2</c:v>
                </c:pt>
                <c:pt idx="6334">
                  <c:v>8.3877140537103795E-2</c:v>
                </c:pt>
                <c:pt idx="6335">
                  <c:v>8.3898270625904922E-2</c:v>
                </c:pt>
                <c:pt idx="6336">
                  <c:v>8.3918930725478097E-2</c:v>
                </c:pt>
                <c:pt idx="6337">
                  <c:v>8.3936773195252071E-2</c:v>
                </c:pt>
                <c:pt idx="6338">
                  <c:v>8.3953206767349728E-2</c:v>
                </c:pt>
                <c:pt idx="6339">
                  <c:v>8.3970579107064069E-2</c:v>
                </c:pt>
                <c:pt idx="6340">
                  <c:v>8.3989359675373965E-2</c:v>
                </c:pt>
                <c:pt idx="6341">
                  <c:v>8.4009548392933328E-2</c:v>
                </c:pt>
                <c:pt idx="6342">
                  <c:v>8.4030206193648246E-2</c:v>
                </c:pt>
                <c:pt idx="6343">
                  <c:v>8.4048516160256548E-2</c:v>
                </c:pt>
                <c:pt idx="6344">
                  <c:v>8.4067295264935143E-2</c:v>
                </c:pt>
                <c:pt idx="6345">
                  <c:v>8.4088890799354846E-2</c:v>
                </c:pt>
                <c:pt idx="6346">
                  <c:v>8.411048586741772E-2</c:v>
                </c:pt>
                <c:pt idx="6347">
                  <c:v>8.4131611026238701E-2</c:v>
                </c:pt>
                <c:pt idx="6348">
                  <c:v>8.415038857054967E-2</c:v>
                </c:pt>
                <c:pt idx="6349">
                  <c:v>8.4171043462051148E-2</c:v>
                </c:pt>
                <c:pt idx="6350">
                  <c:v>8.4194983825199368E-2</c:v>
                </c:pt>
                <c:pt idx="6351">
                  <c:v>8.4217046005342744E-2</c:v>
                </c:pt>
                <c:pt idx="6352">
                  <c:v>8.4236760733230942E-2</c:v>
                </c:pt>
                <c:pt idx="6353">
                  <c:v>8.4256944456748348E-2</c:v>
                </c:pt>
                <c:pt idx="6354">
                  <c:v>8.4278066521867576E-2</c:v>
                </c:pt>
                <c:pt idx="6355">
                  <c:v>8.4300126869121583E-2</c:v>
                </c:pt>
                <c:pt idx="6356">
                  <c:v>8.4323594789414508E-2</c:v>
                </c:pt>
                <c:pt idx="6357">
                  <c:v>8.4345654132333234E-2</c:v>
                </c:pt>
                <c:pt idx="6358">
                  <c:v>8.4365835658118227E-2</c:v>
                </c:pt>
                <c:pt idx="6359">
                  <c:v>8.4384608804822028E-2</c:v>
                </c:pt>
                <c:pt idx="6360">
                  <c:v>8.4402442967757244E-2</c:v>
                </c:pt>
                <c:pt idx="6361">
                  <c:v>8.4418868889081858E-2</c:v>
                </c:pt>
                <c:pt idx="6362">
                  <c:v>8.4435294540599726E-2</c:v>
                </c:pt>
                <c:pt idx="6363">
                  <c:v>8.4454535674954243E-2</c:v>
                </c:pt>
                <c:pt idx="6364">
                  <c:v>8.4475653566995157E-2</c:v>
                </c:pt>
                <c:pt idx="6365">
                  <c:v>8.4496771013080341E-2</c:v>
                </c:pt>
                <c:pt idx="6366">
                  <c:v>8.4515541701899552E-2</c:v>
                </c:pt>
                <c:pt idx="6367">
                  <c:v>8.4533373529929956E-2</c:v>
                </c:pt>
                <c:pt idx="6368">
                  <c:v>8.455120503999175E-2</c:v>
                </c:pt>
                <c:pt idx="6369">
                  <c:v>8.4568566994272745E-2</c:v>
                </c:pt>
                <c:pt idx="6370">
                  <c:v>8.4587336335492647E-2</c:v>
                </c:pt>
                <c:pt idx="6371">
                  <c:v>8.4607982203950063E-2</c:v>
                </c:pt>
                <c:pt idx="6372">
                  <c:v>8.4630035274430457E-2</c:v>
                </c:pt>
                <c:pt idx="6373">
                  <c:v>8.4652087858583608E-2</c:v>
                </c:pt>
                <c:pt idx="6374">
                  <c:v>8.4675078332786799E-2</c:v>
                </c:pt>
                <c:pt idx="6375">
                  <c:v>8.4699944985363651E-2</c:v>
                </c:pt>
                <c:pt idx="6376">
                  <c:v>8.4725749348413731E-2</c:v>
                </c:pt>
                <c:pt idx="6377">
                  <c:v>8.4750145588391362E-2</c:v>
                </c:pt>
                <c:pt idx="6378">
                  <c:v>8.4773133808336912E-2</c:v>
                </c:pt>
                <c:pt idx="6379">
                  <c:v>8.4793775841240024E-2</c:v>
                </c:pt>
                <c:pt idx="6380">
                  <c:v>8.4812071832377739E-2</c:v>
                </c:pt>
                <c:pt idx="6381">
                  <c:v>8.4828960142477774E-2</c:v>
                </c:pt>
                <c:pt idx="6382">
                  <c:v>8.4847724596972068E-2</c:v>
                </c:pt>
                <c:pt idx="6383">
                  <c:v>8.4869303284360223E-2</c:v>
                </c:pt>
                <c:pt idx="6384">
                  <c:v>8.4891350592724735E-2</c:v>
                </c:pt>
                <c:pt idx="6385">
                  <c:v>8.4911052031493267E-2</c:v>
                </c:pt>
                <c:pt idx="6386">
                  <c:v>8.4928407739305198E-2</c:v>
                </c:pt>
                <c:pt idx="6387">
                  <c:v>8.4946232206764435E-2</c:v>
                </c:pt>
                <c:pt idx="6388">
                  <c:v>8.4965932564326843E-2</c:v>
                </c:pt>
                <c:pt idx="6389">
                  <c:v>8.4986101575954237E-2</c:v>
                </c:pt>
                <c:pt idx="6390">
                  <c:v>8.5006270180801188E-2</c:v>
                </c:pt>
                <c:pt idx="6391">
                  <c:v>8.5026438378883754E-2</c:v>
                </c:pt>
                <c:pt idx="6392">
                  <c:v>8.5047075183781587E-2</c:v>
                </c:pt>
                <c:pt idx="6393">
                  <c:v>8.5070525581501397E-2</c:v>
                </c:pt>
                <c:pt idx="6394">
                  <c:v>8.5096789374097856E-2</c:v>
                </c:pt>
                <c:pt idx="6395">
                  <c:v>8.512258349899475E-2</c:v>
                </c:pt>
                <c:pt idx="6396">
                  <c:v>8.5144625223981224E-2</c:v>
                </c:pt>
                <c:pt idx="6397">
                  <c:v>8.5163852714979463E-2</c:v>
                </c:pt>
                <c:pt idx="6398">
                  <c:v>8.5184017735188453E-2</c:v>
                </c:pt>
                <c:pt idx="6399">
                  <c:v>8.5204651288441693E-2</c:v>
                </c:pt>
                <c:pt idx="6400">
                  <c:v>8.522387762533519E-2</c:v>
                </c:pt>
                <c:pt idx="6401">
                  <c:v>8.5244041435189211E-2</c:v>
                </c:pt>
                <c:pt idx="6402">
                  <c:v>8.5266080483225148E-2</c:v>
                </c:pt>
                <c:pt idx="6403">
                  <c:v>8.5288587945856614E-2</c:v>
                </c:pt>
                <c:pt idx="6404">
                  <c:v>8.5310157122191518E-2</c:v>
                </c:pt>
                <c:pt idx="6405">
                  <c:v>8.5329381430720899E-2</c:v>
                </c:pt>
                <c:pt idx="6406">
                  <c:v>8.534813649751978E-2</c:v>
                </c:pt>
                <c:pt idx="6407">
                  <c:v>8.5367360075942922E-2</c:v>
                </c:pt>
                <c:pt idx="6408">
                  <c:v>8.5386583284826664E-2</c:v>
                </c:pt>
                <c:pt idx="6409">
                  <c:v>8.5407212658899501E-2</c:v>
                </c:pt>
                <c:pt idx="6410">
                  <c:v>8.5429716945263648E-2</c:v>
                </c:pt>
                <c:pt idx="6411">
                  <c:v>8.5451283077809997E-2</c:v>
                </c:pt>
                <c:pt idx="6412">
                  <c:v>8.5470504673507544E-2</c:v>
                </c:pt>
                <c:pt idx="6413">
                  <c:v>8.5488319481082348E-2</c:v>
                </c:pt>
                <c:pt idx="6414">
                  <c:v>8.5505196374459469E-2</c:v>
                </c:pt>
                <c:pt idx="6415">
                  <c:v>8.5524416933895578E-2</c:v>
                </c:pt>
                <c:pt idx="6416">
                  <c:v>8.5546918582845383E-2</c:v>
                </c:pt>
                <c:pt idx="6417">
                  <c:v>8.5570826030086672E-2</c:v>
                </c:pt>
                <c:pt idx="6418">
                  <c:v>8.5595201662330644E-2</c:v>
                </c:pt>
                <c:pt idx="6419">
                  <c:v>8.5620045445327739E-2</c:v>
                </c:pt>
                <c:pt idx="6420">
                  <c:v>8.5643482410673044E-2</c:v>
                </c:pt>
                <c:pt idx="6421">
                  <c:v>8.5665043933667556E-2</c:v>
                </c:pt>
                <c:pt idx="6422">
                  <c:v>8.5686136278061098E-2</c:v>
                </c:pt>
                <c:pt idx="6423">
                  <c:v>8.5705353360079117E-2</c:v>
                </c:pt>
                <c:pt idx="6424">
                  <c:v>8.5722226591026671E-2</c:v>
                </c:pt>
                <c:pt idx="6425">
                  <c:v>8.5739568226160551E-2</c:v>
                </c:pt>
                <c:pt idx="6426">
                  <c:v>8.5760190319734766E-2</c:v>
                </c:pt>
                <c:pt idx="6427">
                  <c:v>8.5782686664079927E-2</c:v>
                </c:pt>
                <c:pt idx="6428">
                  <c:v>8.5801433231115179E-2</c:v>
                </c:pt>
                <c:pt idx="6429">
                  <c:v>8.581877349274275E-2</c:v>
                </c:pt>
                <c:pt idx="6430">
                  <c:v>8.5837050740311643E-2</c:v>
                </c:pt>
                <c:pt idx="6431">
                  <c:v>8.5856733556417208E-2</c:v>
                </c:pt>
                <c:pt idx="6432">
                  <c:v>8.5876415985117027E-2</c:v>
                </c:pt>
                <c:pt idx="6433">
                  <c:v>8.5895160795148376E-2</c:v>
                </c:pt>
                <c:pt idx="6434">
                  <c:v>8.5917185497962026E-2</c:v>
                </c:pt>
                <c:pt idx="6435">
                  <c:v>8.5941084094811049E-2</c:v>
                </c:pt>
                <c:pt idx="6436">
                  <c:v>8.5963107786212148E-2</c:v>
                </c:pt>
                <c:pt idx="6437">
                  <c:v>8.598278812134065E-2</c:v>
                </c:pt>
                <c:pt idx="6438">
                  <c:v>8.6001062371447057E-2</c:v>
                </c:pt>
                <c:pt idx="6439">
                  <c:v>8.6017930613607699E-2</c:v>
                </c:pt>
                <c:pt idx="6440">
                  <c:v>8.603386146994324E-2</c:v>
                </c:pt>
                <c:pt idx="6441">
                  <c:v>8.6050260615782456E-2</c:v>
                </c:pt>
                <c:pt idx="6442">
                  <c:v>8.6067128028082862E-2</c:v>
                </c:pt>
                <c:pt idx="6443">
                  <c:v>8.6086806316184733E-2</c:v>
                </c:pt>
                <c:pt idx="6444">
                  <c:v>8.6107421250299798E-2</c:v>
                </c:pt>
                <c:pt idx="6445">
                  <c:v>8.6124756206872585E-2</c:v>
                </c:pt>
                <c:pt idx="6446">
                  <c:v>8.613974835941797E-2</c:v>
                </c:pt>
                <c:pt idx="6447">
                  <c:v>8.6154740287202353E-2</c:v>
                </c:pt>
                <c:pt idx="6448">
                  <c:v>8.6167858039644218E-2</c:v>
                </c:pt>
                <c:pt idx="6449">
                  <c:v>8.6181444101843627E-2</c:v>
                </c:pt>
                <c:pt idx="6450">
                  <c:v>8.6198777775292265E-2</c:v>
                </c:pt>
                <c:pt idx="6451">
                  <c:v>8.6216111148289865E-2</c:v>
                </c:pt>
                <c:pt idx="6452">
                  <c:v>8.6231570389648793E-2</c:v>
                </c:pt>
                <c:pt idx="6453">
                  <c:v>8.6247966293577755E-2</c:v>
                </c:pt>
                <c:pt idx="6454">
                  <c:v>8.6265767256329201E-2</c:v>
                </c:pt>
                <c:pt idx="6455">
                  <c:v>8.6281694164935085E-2</c:v>
                </c:pt>
                <c:pt idx="6456">
                  <c:v>8.6294341823420564E-2</c:v>
                </c:pt>
                <c:pt idx="6457">
                  <c:v>8.6305115628552947E-2</c:v>
                </c:pt>
                <c:pt idx="6458">
                  <c:v>8.6314484060404012E-2</c:v>
                </c:pt>
                <c:pt idx="6459">
                  <c:v>8.6326662890599565E-2</c:v>
                </c:pt>
                <c:pt idx="6460">
                  <c:v>8.6344462452543264E-2</c:v>
                </c:pt>
                <c:pt idx="6461">
                  <c:v>8.6365072075833091E-2</c:v>
                </c:pt>
                <c:pt idx="6462">
                  <c:v>8.6383807728422093E-2</c:v>
                </c:pt>
                <c:pt idx="6463">
                  <c:v>8.6399264377556517E-2</c:v>
                </c:pt>
                <c:pt idx="6464">
                  <c:v>8.6413784042452257E-2</c:v>
                </c:pt>
                <c:pt idx="6465">
                  <c:v>8.6428303496530468E-2</c:v>
                </c:pt>
                <c:pt idx="6466">
                  <c:v>8.6444227816667676E-2</c:v>
                </c:pt>
                <c:pt idx="6467">
                  <c:v>8.646015188322495E-2</c:v>
                </c:pt>
                <c:pt idx="6468">
                  <c:v>8.6475607352388933E-2</c:v>
                </c:pt>
                <c:pt idx="6469">
                  <c:v>8.6491999255632293E-2</c:v>
                </c:pt>
                <c:pt idx="6470">
                  <c:v>8.6508859218653228E-2</c:v>
                </c:pt>
                <c:pt idx="6471">
                  <c:v>8.6522440648810747E-2</c:v>
                </c:pt>
                <c:pt idx="6472">
                  <c:v>8.6533211996744339E-2</c:v>
                </c:pt>
                <c:pt idx="6473">
                  <c:v>8.6546324785460163E-2</c:v>
                </c:pt>
                <c:pt idx="6474">
                  <c:v>8.6561310619164306E-2</c:v>
                </c:pt>
                <c:pt idx="6475">
                  <c:v>8.6576296228296892E-2</c:v>
                </c:pt>
                <c:pt idx="6476">
                  <c:v>8.6589408452074065E-2</c:v>
                </c:pt>
                <c:pt idx="6477">
                  <c:v>8.6602520503923044E-2</c:v>
                </c:pt>
                <c:pt idx="6478">
                  <c:v>8.661703721792928E-2</c:v>
                </c:pt>
                <c:pt idx="6479">
                  <c:v>8.6632490262565545E-2</c:v>
                </c:pt>
                <c:pt idx="6480">
                  <c:v>8.6647474805073926E-2</c:v>
                </c:pt>
                <c:pt idx="6481">
                  <c:v>8.6659649580531364E-2</c:v>
                </c:pt>
                <c:pt idx="6482">
                  <c:v>8.6669951197838546E-2</c:v>
                </c:pt>
                <c:pt idx="6483">
                  <c:v>8.6681657452326435E-2</c:v>
                </c:pt>
                <c:pt idx="6484">
                  <c:v>8.6695236535855563E-2</c:v>
                </c:pt>
                <c:pt idx="6485">
                  <c:v>8.6707410729842255E-2</c:v>
                </c:pt>
                <c:pt idx="6486">
                  <c:v>8.6718648315821545E-2</c:v>
                </c:pt>
                <c:pt idx="6487">
                  <c:v>8.6728481099962867E-2</c:v>
                </c:pt>
                <c:pt idx="6488">
                  <c:v>8.6739718449165684E-2</c:v>
                </c:pt>
                <c:pt idx="6489">
                  <c:v>8.6753764958093685E-2</c:v>
                </c:pt>
                <c:pt idx="6490">
                  <c:v>8.6767343062510868E-2</c:v>
                </c:pt>
                <c:pt idx="6491">
                  <c:v>8.6778111772852523E-2</c:v>
                </c:pt>
                <c:pt idx="6492">
                  <c:v>8.6786539378316943E-2</c:v>
                </c:pt>
                <c:pt idx="6493">
                  <c:v>8.6796839688543764E-2</c:v>
                </c:pt>
                <c:pt idx="6494">
                  <c:v>8.6810417208104229E-2</c:v>
                </c:pt>
                <c:pt idx="6495">
                  <c:v>8.6824462724003737E-2</c:v>
                </c:pt>
                <c:pt idx="6496">
                  <c:v>8.6837103519643341E-2</c:v>
                </c:pt>
                <c:pt idx="6497">
                  <c:v>8.6846935139114803E-2</c:v>
                </c:pt>
                <c:pt idx="6498">
                  <c:v>8.6856766661926446E-2</c:v>
                </c:pt>
                <c:pt idx="6499">
                  <c:v>8.6866598088080352E-2</c:v>
                </c:pt>
                <c:pt idx="6500">
                  <c:v>8.6876429417577908E-2</c:v>
                </c:pt>
                <c:pt idx="6501">
                  <c:v>8.6886728801955859E-2</c:v>
                </c:pt>
                <c:pt idx="6502">
                  <c:v>8.6895623639462571E-2</c:v>
                </c:pt>
                <c:pt idx="6503">
                  <c:v>8.6903113967576259E-2</c:v>
                </c:pt>
                <c:pt idx="6504">
                  <c:v>8.6910604239585479E-2</c:v>
                </c:pt>
                <c:pt idx="6505">
                  <c:v>8.6919030728534519E-2</c:v>
                </c:pt>
                <c:pt idx="6506">
                  <c:v>8.6927925278726767E-2</c:v>
                </c:pt>
                <c:pt idx="6507">
                  <c:v>8.6935415364895574E-2</c:v>
                </c:pt>
                <c:pt idx="6508">
                  <c:v>8.694196914427299E-2</c:v>
                </c:pt>
                <c:pt idx="6509">
                  <c:v>8.6948522880698292E-2</c:v>
                </c:pt>
                <c:pt idx="6510">
                  <c:v>8.6954140334877736E-2</c:v>
                </c:pt>
                <c:pt idx="6511">
                  <c:v>8.6960225874628497E-2</c:v>
                </c:pt>
                <c:pt idx="6512">
                  <c:v>8.6968651945453501E-2</c:v>
                </c:pt>
                <c:pt idx="6513">
                  <c:v>8.6979418488187993E-2</c:v>
                </c:pt>
                <c:pt idx="6514">
                  <c:v>8.6992057325227995E-2</c:v>
                </c:pt>
                <c:pt idx="6515">
                  <c:v>8.7005164098621343E-2</c:v>
                </c:pt>
                <c:pt idx="6516">
                  <c:v>8.7016866429702397E-2</c:v>
                </c:pt>
                <c:pt idx="6517">
                  <c:v>8.7025292023285669E-2</c:v>
                </c:pt>
                <c:pt idx="6518">
                  <c:v>8.7031845213659531E-2</c:v>
                </c:pt>
                <c:pt idx="6519">
                  <c:v>8.7038866441405502E-2</c:v>
                </c:pt>
                <c:pt idx="6520">
                  <c:v>8.7046355696664676E-2</c:v>
                </c:pt>
                <c:pt idx="6521">
                  <c:v>8.7053844895835217E-2</c:v>
                </c:pt>
                <c:pt idx="6522">
                  <c:v>8.7060397899100056E-2</c:v>
                </c:pt>
                <c:pt idx="6523">
                  <c:v>8.7067886993106927E-2</c:v>
                </c:pt>
                <c:pt idx="6524">
                  <c:v>8.7077248281744554E-2</c:v>
                </c:pt>
                <c:pt idx="6525">
                  <c:v>8.7087545598030086E-2</c:v>
                </c:pt>
                <c:pt idx="6526">
                  <c:v>8.7098778913047042E-2</c:v>
                </c:pt>
                <c:pt idx="6527">
                  <c:v>8.7109076007628142E-2</c:v>
                </c:pt>
                <c:pt idx="6528">
                  <c:v>8.7116564737090368E-2</c:v>
                </c:pt>
                <c:pt idx="6529">
                  <c:v>8.7122649288484566E-2</c:v>
                </c:pt>
                <c:pt idx="6530">
                  <c:v>8.7128265764604529E-2</c:v>
                </c:pt>
                <c:pt idx="6531">
                  <c:v>8.7133414173336671E-2</c:v>
                </c:pt>
                <c:pt idx="6532">
                  <c:v>8.7135286315394855E-2</c:v>
                </c:pt>
                <c:pt idx="6533">
                  <c:v>8.7134350244803857E-2</c:v>
                </c:pt>
                <c:pt idx="6534">
                  <c:v>8.713388220917985E-2</c:v>
                </c:pt>
                <c:pt idx="6535">
                  <c:v>8.7136222385109527E-2</c:v>
                </c:pt>
                <c:pt idx="6536">
                  <c:v>8.713949862221082E-2</c:v>
                </c:pt>
                <c:pt idx="6537">
                  <c:v>8.7142774848578283E-2</c:v>
                </c:pt>
                <c:pt idx="6538">
                  <c:v>8.7146987123850592E-2</c:v>
                </c:pt>
                <c:pt idx="6539">
                  <c:v>8.715494359539909E-2</c:v>
                </c:pt>
                <c:pt idx="6540">
                  <c:v>8.7164304069113865E-2</c:v>
                </c:pt>
                <c:pt idx="6541">
                  <c:v>8.7171324366900824E-2</c:v>
                </c:pt>
                <c:pt idx="6542">
                  <c:v>8.717881263021808E-2</c:v>
                </c:pt>
                <c:pt idx="6543">
                  <c:v>8.718583282615168E-2</c:v>
                </c:pt>
                <c:pt idx="6544">
                  <c:v>8.719098093851449E-2</c:v>
                </c:pt>
                <c:pt idx="6545">
                  <c:v>8.7195193010734653E-2</c:v>
                </c:pt>
                <c:pt idx="6546">
                  <c:v>8.7198469054640265E-2</c:v>
                </c:pt>
                <c:pt idx="6547">
                  <c:v>8.7203617101950737E-2</c:v>
                </c:pt>
                <c:pt idx="6548">
                  <c:v>8.7210169123834516E-2</c:v>
                </c:pt>
                <c:pt idx="6549">
                  <c:v>8.7218125092694998E-2</c:v>
                </c:pt>
                <c:pt idx="6550">
                  <c:v>8.7223273038816634E-2</c:v>
                </c:pt>
                <c:pt idx="6551">
                  <c:v>8.7225145012654076E-2</c:v>
                </c:pt>
                <c:pt idx="6552">
                  <c:v>8.7228420958437192E-2</c:v>
                </c:pt>
                <c:pt idx="6553">
                  <c:v>8.7231696893488253E-2</c:v>
                </c:pt>
                <c:pt idx="6554">
                  <c:v>8.7233568851556448E-2</c:v>
                </c:pt>
                <c:pt idx="6555">
                  <c:v>8.7234504829276346E-2</c:v>
                </c:pt>
                <c:pt idx="6556">
                  <c:v>8.7235908794214043E-2</c:v>
                </c:pt>
                <c:pt idx="6557">
                  <c:v>8.7237312757180205E-2</c:v>
                </c:pt>
                <c:pt idx="6558">
                  <c:v>8.7242928589334107E-2</c:v>
                </c:pt>
                <c:pt idx="6559">
                  <c:v>8.7249948335177144E-2</c:v>
                </c:pt>
                <c:pt idx="6560">
                  <c:v>8.7254160159030592E-2</c:v>
                </c:pt>
                <c:pt idx="6561">
                  <c:v>8.7256500053505687E-2</c:v>
                </c:pt>
                <c:pt idx="6562">
                  <c:v>8.7261179826031349E-2</c:v>
                </c:pt>
                <c:pt idx="6563">
                  <c:v>8.7267731470774962E-2</c:v>
                </c:pt>
                <c:pt idx="6564">
                  <c:v>8.7273347132105647E-2</c:v>
                </c:pt>
                <c:pt idx="6565">
                  <c:v>8.727755885740851E-2</c:v>
                </c:pt>
                <c:pt idx="6566">
                  <c:v>8.7281770564972994E-2</c:v>
                </c:pt>
                <c:pt idx="6567">
                  <c:v>8.7285982254798833E-2</c:v>
                </c:pt>
                <c:pt idx="6568">
                  <c:v>8.7289725964197012E-2</c:v>
                </c:pt>
                <c:pt idx="6569">
                  <c:v>8.7292533737048192E-2</c:v>
                </c:pt>
                <c:pt idx="6570">
                  <c:v>8.7294873541735526E-2</c:v>
                </c:pt>
                <c:pt idx="6571">
                  <c:v>8.7297681300133434E-2</c:v>
                </c:pt>
                <c:pt idx="6572">
                  <c:v>8.7302360879944627E-2</c:v>
                </c:pt>
                <c:pt idx="6573">
                  <c:v>8.7305636572782966E-2</c:v>
                </c:pt>
                <c:pt idx="6574">
                  <c:v>8.7308912254891125E-2</c:v>
                </c:pt>
                <c:pt idx="6575">
                  <c:v>8.7309380208601933E-2</c:v>
                </c:pt>
                <c:pt idx="6576">
                  <c:v>8.7307976346812227E-2</c:v>
                </c:pt>
                <c:pt idx="6577">
                  <c:v>8.7307040437857447E-2</c:v>
                </c:pt>
                <c:pt idx="6578">
                  <c:v>8.7308444300961144E-2</c:v>
                </c:pt>
                <c:pt idx="6579">
                  <c:v>8.7310784068420799E-2</c:v>
                </c:pt>
                <c:pt idx="6580">
                  <c:v>8.7313123830406389E-2</c:v>
                </c:pt>
                <c:pt idx="6581">
                  <c:v>8.7316399487988833E-2</c:v>
                </c:pt>
                <c:pt idx="6582">
                  <c:v>8.7320611031971099E-2</c:v>
                </c:pt>
                <c:pt idx="6583">
                  <c:v>8.7322482823603428E-2</c:v>
                </c:pt>
                <c:pt idx="6584">
                  <c:v>8.7323886665028216E-2</c:v>
                </c:pt>
                <c:pt idx="6585">
                  <c:v>8.7324354611732047E-2</c:v>
                </c:pt>
                <c:pt idx="6586">
                  <c:v>8.732669434196573E-2</c:v>
                </c:pt>
                <c:pt idx="6587">
                  <c:v>8.73304378989532E-2</c:v>
                </c:pt>
                <c:pt idx="6588">
                  <c:v>8.7333713499821025E-2</c:v>
                </c:pt>
                <c:pt idx="6589">
                  <c:v>8.7336989089959696E-2</c:v>
                </c:pt>
                <c:pt idx="6590">
                  <c:v>8.7341200547229172E-2</c:v>
                </c:pt>
                <c:pt idx="6591">
                  <c:v>8.7344476112843419E-2</c:v>
                </c:pt>
                <c:pt idx="6592">
                  <c:v>8.7347283731973133E-2</c:v>
                </c:pt>
                <c:pt idx="6593">
                  <c:v>8.7351027211883897E-2</c:v>
                </c:pt>
                <c:pt idx="6594">
                  <c:v>8.735336687971175E-2</c:v>
                </c:pt>
                <c:pt idx="6595">
                  <c:v>8.7354770677781218E-2</c:v>
                </c:pt>
                <c:pt idx="6596">
                  <c:v>8.7357110336850702E-2</c:v>
                </c:pt>
                <c:pt idx="6597">
                  <c:v>8.7359917920508387E-2</c:v>
                </c:pt>
                <c:pt idx="6598">
                  <c:v>8.7361321709381407E-2</c:v>
                </c:pt>
                <c:pt idx="6599">
                  <c:v>8.7364129281215466E-2</c:v>
                </c:pt>
                <c:pt idx="6600">
                  <c:v>8.7366936845167192E-2</c:v>
                </c:pt>
                <c:pt idx="6601">
                  <c:v>8.7367404771726026E-2</c:v>
                </c:pt>
                <c:pt idx="6602">
                  <c:v>8.7367404771726026E-2</c:v>
                </c:pt>
                <c:pt idx="6603">
                  <c:v>8.7367872698066174E-2</c:v>
                </c:pt>
                <c:pt idx="6604">
                  <c:v>8.7369744401236432E-2</c:v>
                </c:pt>
                <c:pt idx="6605">
                  <c:v>8.7371616100903479E-2</c:v>
                </c:pt>
                <c:pt idx="6606">
                  <c:v>8.7372084025272814E-2</c:v>
                </c:pt>
                <c:pt idx="6607">
                  <c:v>8.737348779706719E-2</c:v>
                </c:pt>
                <c:pt idx="6608">
                  <c:v>8.7377231178885184E-2</c:v>
                </c:pt>
                <c:pt idx="6609">
                  <c:v>8.7382378306004663E-2</c:v>
                </c:pt>
                <c:pt idx="6610">
                  <c:v>8.7387525406631014E-2</c:v>
                </c:pt>
                <c:pt idx="6611">
                  <c:v>8.7393608309579512E-2</c:v>
                </c:pt>
                <c:pt idx="6612">
                  <c:v>8.7400159086759133E-2</c:v>
                </c:pt>
                <c:pt idx="6613">
                  <c:v>8.7406241912858812E-2</c:v>
                </c:pt>
                <c:pt idx="6614">
                  <c:v>8.7411856796417831E-2</c:v>
                </c:pt>
                <c:pt idx="6615">
                  <c:v>8.7418407454057129E-2</c:v>
                </c:pt>
                <c:pt idx="6616">
                  <c:v>8.7426361766359109E-2</c:v>
                </c:pt>
                <c:pt idx="6617">
                  <c:v>8.7433380224670329E-2</c:v>
                </c:pt>
                <c:pt idx="6618">
                  <c:v>8.7437591276013069E-2</c:v>
                </c:pt>
                <c:pt idx="6619">
                  <c:v>8.7439462848695665E-2</c:v>
                </c:pt>
                <c:pt idx="6620">
                  <c:v>8.7440866525908809E-2</c:v>
                </c:pt>
                <c:pt idx="6621">
                  <c:v>8.7443673874424158E-2</c:v>
                </c:pt>
                <c:pt idx="6622">
                  <c:v>8.7448352771103022E-2</c:v>
                </c:pt>
                <c:pt idx="6623">
                  <c:v>8.7453499532164497E-2</c:v>
                </c:pt>
                <c:pt idx="6624">
                  <c:v>8.7458178382870455E-2</c:v>
                </c:pt>
                <c:pt idx="6625">
                  <c:v>8.7462389329788282E-2</c:v>
                </c:pt>
                <c:pt idx="6626">
                  <c:v>8.7464728737080707E-2</c:v>
                </c:pt>
                <c:pt idx="6627">
                  <c:v>8.7467536018607614E-2</c:v>
                </c:pt>
                <c:pt idx="6628">
                  <c:v>8.747408631152255E-2</c:v>
                </c:pt>
                <c:pt idx="6629">
                  <c:v>8.7481572308030373E-2</c:v>
                </c:pt>
                <c:pt idx="6630">
                  <c:v>8.7488590378861128E-2</c:v>
                </c:pt>
                <c:pt idx="6631">
                  <c:v>8.7496076266792705E-2</c:v>
                </c:pt>
                <c:pt idx="6632">
                  <c:v>8.7503562098686358E-2</c:v>
                </c:pt>
                <c:pt idx="6633">
                  <c:v>8.7510112155625E-2</c:v>
                </c:pt>
                <c:pt idx="6634">
                  <c:v>8.7517130026164416E-2</c:v>
                </c:pt>
                <c:pt idx="6635">
                  <c:v>8.7522744287135759E-2</c:v>
                </c:pt>
                <c:pt idx="6636">
                  <c:v>8.7525551405801774E-2</c:v>
                </c:pt>
                <c:pt idx="6637">
                  <c:v>8.7528358516587759E-2</c:v>
                </c:pt>
                <c:pt idx="6638">
                  <c:v>8.7532101318711183E-2</c:v>
                </c:pt>
                <c:pt idx="6639">
                  <c:v>8.7534440562925017E-2</c:v>
                </c:pt>
                <c:pt idx="6640">
                  <c:v>8.7533972714519986E-2</c:v>
                </c:pt>
                <c:pt idx="6641">
                  <c:v>8.7533037017053408E-2</c:v>
                </c:pt>
                <c:pt idx="6642">
                  <c:v>8.7535844106826619E-2</c:v>
                </c:pt>
                <c:pt idx="6643">
                  <c:v>8.7540990417611569E-2</c:v>
                </c:pt>
                <c:pt idx="6644">
                  <c:v>8.7543797485058819E-2</c:v>
                </c:pt>
                <c:pt idx="6645">
                  <c:v>8.754332964103162E-2</c:v>
                </c:pt>
                <c:pt idx="6646">
                  <c:v>8.7541458262733393E-2</c:v>
                </c:pt>
                <c:pt idx="6647">
                  <c:v>8.7540990417611569E-2</c:v>
                </c:pt>
                <c:pt idx="6648">
                  <c:v>8.7543797485058819E-2</c:v>
                </c:pt>
                <c:pt idx="6649">
                  <c:v>8.7547072387121741E-2</c:v>
                </c:pt>
                <c:pt idx="6650">
                  <c:v>8.7548943754913941E-2</c:v>
                </c:pt>
                <c:pt idx="6651">
                  <c:v>8.7551282959729471E-2</c:v>
                </c:pt>
                <c:pt idx="6652">
                  <c:v>8.7555025676052639E-2</c:v>
                </c:pt>
                <c:pt idx="6653">
                  <c:v>8.7560171888124635E-2</c:v>
                </c:pt>
                <c:pt idx="6654">
                  <c:v>8.7563914571179166E-2</c:v>
                </c:pt>
                <c:pt idx="6655">
                  <c:v>8.7567189407361329E-2</c:v>
                </c:pt>
                <c:pt idx="6656">
                  <c:v>8.7569996401267364E-2</c:v>
                </c:pt>
                <c:pt idx="6657">
                  <c:v>8.7573271217532639E-2</c:v>
                </c:pt>
                <c:pt idx="6658">
                  <c:v>8.7577481679829663E-2</c:v>
                </c:pt>
                <c:pt idx="6659">
                  <c:v>8.7582627776340113E-2</c:v>
                </c:pt>
                <c:pt idx="6660">
                  <c:v>8.7586838199242123E-2</c:v>
                </c:pt>
                <c:pt idx="6661">
                  <c:v>8.7591048604416341E-2</c:v>
                </c:pt>
                <c:pt idx="6662">
                  <c:v>8.7597130269482876E-2</c:v>
                </c:pt>
                <c:pt idx="6663">
                  <c:v>8.7601808448211527E-2</c:v>
                </c:pt>
                <c:pt idx="6664">
                  <c:v>8.7601808448211527E-2</c:v>
                </c:pt>
                <c:pt idx="6665">
                  <c:v>8.7602276264880735E-2</c:v>
                </c:pt>
                <c:pt idx="6666">
                  <c:v>8.7606486605055128E-2</c:v>
                </c:pt>
                <c:pt idx="6667">
                  <c:v>8.761350379928641E-2</c:v>
                </c:pt>
                <c:pt idx="6668">
                  <c:v>8.762145655988858E-2</c:v>
                </c:pt>
                <c:pt idx="6669">
                  <c:v>8.7632683878949638E-2</c:v>
                </c:pt>
                <c:pt idx="6670">
                  <c:v>8.7642975477356541E-2</c:v>
                </c:pt>
                <c:pt idx="6671">
                  <c:v>8.7648589031845359E-2</c:v>
                </c:pt>
                <c:pt idx="6672">
                  <c:v>8.7651863590744922E-2</c:v>
                </c:pt>
                <c:pt idx="6673">
                  <c:v>8.7655138138921354E-2</c:v>
                </c:pt>
                <c:pt idx="6674">
                  <c:v>8.7658880466565003E-2</c:v>
                </c:pt>
                <c:pt idx="6675">
                  <c:v>8.7663558356425003E-2</c:v>
                </c:pt>
                <c:pt idx="6676">
                  <c:v>8.7670107365466543E-2</c:v>
                </c:pt>
                <c:pt idx="6677">
                  <c:v>8.7676188549744377E-2</c:v>
                </c:pt>
                <c:pt idx="6678">
                  <c:v>8.7677591894710638E-2</c:v>
                </c:pt>
                <c:pt idx="6679">
                  <c:v>8.7678059675928219E-2</c:v>
                </c:pt>
                <c:pt idx="6680">
                  <c:v>8.7681334138325837E-2</c:v>
                </c:pt>
                <c:pt idx="6681">
                  <c:v>8.7683673033474033E-2</c:v>
                </c:pt>
                <c:pt idx="6682">
                  <c:v>8.7684608590001545E-2</c:v>
                </c:pt>
                <c:pt idx="6683">
                  <c:v>8.768601192315148E-2</c:v>
                </c:pt>
                <c:pt idx="6684">
                  <c:v>8.7689754135257453E-2</c:v>
                </c:pt>
                <c:pt idx="6685">
                  <c:v>8.7696770745210456E-2</c:v>
                </c:pt>
                <c:pt idx="6686">
                  <c:v>8.770565838047506E-2</c:v>
                </c:pt>
                <c:pt idx="6687">
                  <c:v>8.7711739348564979E-2</c:v>
                </c:pt>
                <c:pt idx="6688">
                  <c:v>8.7714078172599963E-2</c:v>
                </c:pt>
                <c:pt idx="6689">
                  <c:v>8.7715481464394882E-2</c:v>
                </c:pt>
                <c:pt idx="6690">
                  <c:v>8.7717820279677408E-2</c:v>
                </c:pt>
                <c:pt idx="6691">
                  <c:v>8.7720159089489935E-2</c:v>
                </c:pt>
                <c:pt idx="6692">
                  <c:v>8.7720159089489935E-2</c:v>
                </c:pt>
                <c:pt idx="6693">
                  <c:v>8.7719223566221124E-2</c:v>
                </c:pt>
                <c:pt idx="6694">
                  <c:v>8.7721094611883196E-2</c:v>
                </c:pt>
                <c:pt idx="6695">
                  <c:v>8.7725772210721947E-2</c:v>
                </c:pt>
                <c:pt idx="6696">
                  <c:v>8.7730449787681103E-2</c:v>
                </c:pt>
                <c:pt idx="6697">
                  <c:v>8.7732788567955494E-2</c:v>
                </c:pt>
                <c:pt idx="6698">
                  <c:v>8.7733724078533915E-2</c:v>
                </c:pt>
                <c:pt idx="6699">
                  <c:v>8.7737466112095291E-2</c:v>
                </c:pt>
                <c:pt idx="6700">
                  <c:v>8.7743079136182248E-2</c:v>
                </c:pt>
                <c:pt idx="6701">
                  <c:v>8.7749159876722882E-2</c:v>
                </c:pt>
                <c:pt idx="6702">
                  <c:v>8.7754305089838849E-2</c:v>
                </c:pt>
                <c:pt idx="6703">
                  <c:v>8.775945027648166E-2</c:v>
                </c:pt>
                <c:pt idx="6704">
                  <c:v>8.7765530917474743E-2</c:v>
                </c:pt>
                <c:pt idx="6705">
                  <c:v>8.7769272832015813E-2</c:v>
                </c:pt>
                <c:pt idx="6706">
                  <c:v>8.7769740570349045E-2</c:v>
                </c:pt>
                <c:pt idx="6707">
                  <c:v>8.7772079258733177E-2</c:v>
                </c:pt>
                <c:pt idx="6708">
                  <c:v>8.7777692088539527E-2</c:v>
                </c:pt>
                <c:pt idx="6709">
                  <c:v>8.7784240350163245E-2</c:v>
                </c:pt>
                <c:pt idx="6710">
                  <c:v>8.7789385382786189E-2</c:v>
                </c:pt>
                <c:pt idx="6711">
                  <c:v>8.7791256297176851E-2</c:v>
                </c:pt>
                <c:pt idx="6712">
                  <c:v>8.7792659480672844E-2</c:v>
                </c:pt>
                <c:pt idx="6713">
                  <c:v>8.7795933567839962E-2</c:v>
                </c:pt>
                <c:pt idx="6714">
                  <c:v>8.7802949432815192E-2</c:v>
                </c:pt>
                <c:pt idx="6715">
                  <c:v>8.7812303842881759E-2</c:v>
                </c:pt>
                <c:pt idx="6716">
                  <c:v>8.7821658165444266E-2</c:v>
                </c:pt>
                <c:pt idx="6717">
                  <c:v>8.7829141560492263E-2</c:v>
                </c:pt>
                <c:pt idx="6718">
                  <c:v>8.7837560312982982E-2</c:v>
                </c:pt>
                <c:pt idx="6719">
                  <c:v>8.7846446697054728E-2</c:v>
                </c:pt>
                <c:pt idx="6720">
                  <c:v>8.7854865303859719E-2</c:v>
                </c:pt>
                <c:pt idx="6721">
                  <c:v>8.7860477669022524E-2</c:v>
                </c:pt>
                <c:pt idx="6722">
                  <c:v>8.7864686922223795E-2</c:v>
                </c:pt>
                <c:pt idx="6723">
                  <c:v>8.7869363849445201E-2</c:v>
                </c:pt>
                <c:pt idx="6724">
                  <c:v>8.7873573065242544E-2</c:v>
                </c:pt>
                <c:pt idx="6725">
                  <c:v>8.7880120699044703E-2</c:v>
                </c:pt>
                <c:pt idx="6726">
                  <c:v>8.7891812795631796E-2</c:v>
                </c:pt>
                <c:pt idx="6727">
                  <c:v>8.7904907781515024E-2</c:v>
                </c:pt>
                <c:pt idx="6728">
                  <c:v>8.7912390553601505E-2</c:v>
                </c:pt>
                <c:pt idx="6729">
                  <c:v>8.7913793567134413E-2</c:v>
                </c:pt>
                <c:pt idx="6730">
                  <c:v>8.7914728908395953E-2</c:v>
                </c:pt>
                <c:pt idx="6731">
                  <c:v>8.791659958829473E-2</c:v>
                </c:pt>
                <c:pt idx="6732">
                  <c:v>8.7919405601581013E-2</c:v>
                </c:pt>
                <c:pt idx="6733">
                  <c:v>8.7922679273797197E-2</c:v>
                </c:pt>
                <c:pt idx="6734">
                  <c:v>8.7924549938823468E-2</c:v>
                </c:pt>
                <c:pt idx="6735">
                  <c:v>8.7928291258377214E-2</c:v>
                </c:pt>
                <c:pt idx="6736">
                  <c:v>8.7933435549909025E-2</c:v>
                </c:pt>
                <c:pt idx="6737">
                  <c:v>8.7939047474125481E-2</c:v>
                </c:pt>
                <c:pt idx="6738">
                  <c:v>8.7943724053581668E-2</c:v>
                </c:pt>
                <c:pt idx="6739">
                  <c:v>8.7947465301400241E-2</c:v>
                </c:pt>
                <c:pt idx="6740">
                  <c:v>8.795120653522169E-2</c:v>
                </c:pt>
                <c:pt idx="6741">
                  <c:v>8.7954947755046711E-2</c:v>
                </c:pt>
                <c:pt idx="6742">
                  <c:v>8.7959156610618899E-2</c:v>
                </c:pt>
                <c:pt idx="6743">
                  <c:v>8.7964300743373108E-2</c:v>
                </c:pt>
                <c:pt idx="6744">
                  <c:v>8.797365364422198E-2</c:v>
                </c:pt>
                <c:pt idx="6745">
                  <c:v>8.7985812284549506E-2</c:v>
                </c:pt>
                <c:pt idx="6746">
                  <c:v>8.7997503145453154E-2</c:v>
                </c:pt>
                <c:pt idx="6747">
                  <c:v>8.8008258616773166E-2</c:v>
                </c:pt>
                <c:pt idx="6748">
                  <c:v>8.8017143484090635E-2</c:v>
                </c:pt>
                <c:pt idx="6749">
                  <c:v>8.8025093035303523E-2</c:v>
                </c:pt>
                <c:pt idx="6750">
                  <c:v>8.8032574908128353E-2</c:v>
                </c:pt>
                <c:pt idx="6751">
                  <c:v>8.804099194814527E-2</c:v>
                </c:pt>
                <c:pt idx="6752">
                  <c:v>8.8052214557963457E-2</c:v>
                </c:pt>
                <c:pt idx="6753">
                  <c:v>8.8066242643125167E-2</c:v>
                </c:pt>
                <c:pt idx="6754">
                  <c:v>8.8080270531502705E-2</c:v>
                </c:pt>
                <c:pt idx="6755">
                  <c:v>8.8091960288166821E-2</c:v>
                </c:pt>
                <c:pt idx="6756">
                  <c:v>8.8101779578161843E-2</c:v>
                </c:pt>
                <c:pt idx="6757">
                  <c:v>8.8109728456586864E-2</c:v>
                </c:pt>
                <c:pt idx="6758">
                  <c:v>8.8113001505808641E-2</c:v>
                </c:pt>
                <c:pt idx="6759">
                  <c:v>8.8114871814839762E-2</c:v>
                </c:pt>
                <c:pt idx="6760">
                  <c:v>8.8120950295032974E-2</c:v>
                </c:pt>
                <c:pt idx="6761">
                  <c:v>8.8133107144576048E-2</c:v>
                </c:pt>
                <c:pt idx="6762">
                  <c:v>8.814713409502356E-2</c:v>
                </c:pt>
                <c:pt idx="6763">
                  <c:v>8.8159758182203091E-2</c:v>
                </c:pt>
                <c:pt idx="6764">
                  <c:v>8.8166771495107196E-2</c:v>
                </c:pt>
                <c:pt idx="6765">
                  <c:v>8.8171914559976527E-2</c:v>
                </c:pt>
                <c:pt idx="6766">
                  <c:v>8.8178927787625205E-2</c:v>
                </c:pt>
                <c:pt idx="6767">
                  <c:v>8.8188278681313514E-2</c:v>
                </c:pt>
                <c:pt idx="6768">
                  <c:v>8.8196226872200245E-2</c:v>
                </c:pt>
                <c:pt idx="6769">
                  <c:v>8.820277239373106E-2</c:v>
                </c:pt>
                <c:pt idx="6770">
                  <c:v>8.8210252937304751E-2</c:v>
                </c:pt>
                <c:pt idx="6771">
                  <c:v>8.8219136010118535E-2</c:v>
                </c:pt>
                <c:pt idx="6772">
                  <c:v>8.8227083955750227E-2</c:v>
                </c:pt>
                <c:pt idx="6773">
                  <c:v>8.823549935874285E-2</c:v>
                </c:pt>
                <c:pt idx="6774">
                  <c:v>8.8243447174320727E-2</c:v>
                </c:pt>
                <c:pt idx="6775">
                  <c:v>8.8249992386778525E-2</c:v>
                </c:pt>
                <c:pt idx="6776">
                  <c:v>8.825560253478823E-2</c:v>
                </c:pt>
                <c:pt idx="6777">
                  <c:v>8.8263550190592149E-2</c:v>
                </c:pt>
                <c:pt idx="6778">
                  <c:v>8.8273835298457226E-2</c:v>
                </c:pt>
                <c:pt idx="6779">
                  <c:v>8.8283652802740184E-2</c:v>
                </c:pt>
                <c:pt idx="6780">
                  <c:v>8.8291132741311201E-2</c:v>
                </c:pt>
                <c:pt idx="6781">
                  <c:v>8.8298145132908457E-2</c:v>
                </c:pt>
                <c:pt idx="6782">
                  <c:v>8.8307962398533765E-2</c:v>
                </c:pt>
                <c:pt idx="6783">
                  <c:v>8.8319649493853347E-2</c:v>
                </c:pt>
                <c:pt idx="6784">
                  <c:v>8.8331803928095073E-2</c:v>
                </c:pt>
                <c:pt idx="6785">
                  <c:v>8.8343490744781525E-2</c:v>
                </c:pt>
                <c:pt idx="6786">
                  <c:v>8.8355644889251531E-2</c:v>
                </c:pt>
                <c:pt idx="6787">
                  <c:v>8.8367331427318105E-2</c:v>
                </c:pt>
                <c:pt idx="6788">
                  <c:v>8.8375745650159515E-2</c:v>
                </c:pt>
                <c:pt idx="6789">
                  <c:v>8.8382757448444982E-2</c:v>
                </c:pt>
                <c:pt idx="6790">
                  <c:v>8.8391171541490052E-2</c:v>
                </c:pt>
                <c:pt idx="6791">
                  <c:v>8.8400987893897165E-2</c:v>
                </c:pt>
                <c:pt idx="6792">
                  <c:v>8.8413608776830785E-2</c:v>
                </c:pt>
                <c:pt idx="6793">
                  <c:v>8.842716436256215E-2</c:v>
                </c:pt>
                <c:pt idx="6794">
                  <c:v>8.8438382639378754E-2</c:v>
                </c:pt>
                <c:pt idx="6795">
                  <c:v>8.8448198528358446E-2</c:v>
                </c:pt>
                <c:pt idx="6796">
                  <c:v>8.8460351400269227E-2</c:v>
                </c:pt>
                <c:pt idx="6797">
                  <c:v>8.847297153401E-2</c:v>
                </c:pt>
                <c:pt idx="6798">
                  <c:v>8.848325448819068E-2</c:v>
                </c:pt>
                <c:pt idx="6799">
                  <c:v>8.8491667735690283E-2</c:v>
                </c:pt>
                <c:pt idx="6800">
                  <c:v>8.8501483101645767E-2</c:v>
                </c:pt>
                <c:pt idx="6801">
                  <c:v>8.8513635326017207E-2</c:v>
                </c:pt>
                <c:pt idx="6802">
                  <c:v>8.8527189555906952E-2</c:v>
                </c:pt>
                <c:pt idx="6803">
                  <c:v>8.8541210979707713E-2</c:v>
                </c:pt>
                <c:pt idx="6804">
                  <c:v>8.8553830093037786E-2</c:v>
                </c:pt>
                <c:pt idx="6805">
                  <c:v>8.8565514315248312E-2</c:v>
                </c:pt>
                <c:pt idx="6806">
                  <c:v>8.8574861594722873E-2</c:v>
                </c:pt>
                <c:pt idx="6807">
                  <c:v>8.8584208786826393E-2</c:v>
                </c:pt>
                <c:pt idx="6808">
                  <c:v>8.8594023244504133E-2</c:v>
                </c:pt>
                <c:pt idx="6809">
                  <c:v>8.860430495399732E-2</c:v>
                </c:pt>
                <c:pt idx="6810">
                  <c:v>8.8614119214444897E-2</c:v>
                </c:pt>
                <c:pt idx="6811">
                  <c:v>8.8621596681565162E-2</c:v>
                </c:pt>
                <c:pt idx="6812">
                  <c:v>8.8628139419429791E-2</c:v>
                </c:pt>
                <c:pt idx="6813">
                  <c:v>8.8638420778158353E-2</c:v>
                </c:pt>
                <c:pt idx="6814">
                  <c:v>8.8652440642436825E-2</c:v>
                </c:pt>
                <c:pt idx="6815">
                  <c:v>8.8666460310161621E-2</c:v>
                </c:pt>
                <c:pt idx="6816">
                  <c:v>8.8680947093659063E-2</c:v>
                </c:pt>
                <c:pt idx="6817">
                  <c:v>8.8693097137352656E-2</c:v>
                </c:pt>
                <c:pt idx="6818">
                  <c:v>8.8703377828252522E-2</c:v>
                </c:pt>
                <c:pt idx="6819">
                  <c:v>8.8714125710277369E-2</c:v>
                </c:pt>
                <c:pt idx="6820">
                  <c:v>8.8727677222965026E-2</c:v>
                </c:pt>
                <c:pt idx="6821">
                  <c:v>8.8740761267860208E-2</c:v>
                </c:pt>
                <c:pt idx="6822">
                  <c:v>8.8751041468754246E-2</c:v>
                </c:pt>
                <c:pt idx="6823">
                  <c:v>8.875945246360685E-2</c:v>
                </c:pt>
                <c:pt idx="6824">
                  <c:v>8.8766928844085463E-2</c:v>
                </c:pt>
                <c:pt idx="6825">
                  <c:v>8.877487243709882E-2</c:v>
                </c:pt>
                <c:pt idx="6826">
                  <c:v>8.8785152287330707E-2</c:v>
                </c:pt>
                <c:pt idx="6827">
                  <c:v>8.8796366548881359E-2</c:v>
                </c:pt>
                <c:pt idx="6828">
                  <c:v>8.880711343152585E-2</c:v>
                </c:pt>
                <c:pt idx="6829">
                  <c:v>8.8815991203990127E-2</c:v>
                </c:pt>
                <c:pt idx="6830">
                  <c:v>8.8825336142491315E-2</c:v>
                </c:pt>
                <c:pt idx="6831">
                  <c:v>8.8836082713809494E-2</c:v>
                </c:pt>
                <c:pt idx="6832">
                  <c:v>8.8846829169640165E-2</c:v>
                </c:pt>
                <c:pt idx="6833">
                  <c:v>8.8856173819967743E-2</c:v>
                </c:pt>
                <c:pt idx="6834">
                  <c:v>8.8863182250408845E-2</c:v>
                </c:pt>
                <c:pt idx="6835">
                  <c:v>8.8870190631732043E-2</c:v>
                </c:pt>
                <c:pt idx="6836">
                  <c:v>8.887906784423126E-2</c:v>
                </c:pt>
                <c:pt idx="6837">
                  <c:v>8.889074826693219E-2</c:v>
                </c:pt>
                <c:pt idx="6838">
                  <c:v>8.8903362970210092E-2</c:v>
                </c:pt>
                <c:pt idx="6839">
                  <c:v>8.8919247925755507E-2</c:v>
                </c:pt>
                <c:pt idx="6840">
                  <c:v>8.8935599822307254E-2</c:v>
                </c:pt>
                <c:pt idx="6841">
                  <c:v>8.8950082707391798E-2</c:v>
                </c:pt>
                <c:pt idx="6842">
                  <c:v>8.896363102290418E-2</c:v>
                </c:pt>
                <c:pt idx="6843">
                  <c:v>8.8975777632481948E-2</c:v>
                </c:pt>
                <c:pt idx="6844">
                  <c:v>8.8986055417656765E-2</c:v>
                </c:pt>
                <c:pt idx="6845">
                  <c:v>8.8999136082379054E-2</c:v>
                </c:pt>
                <c:pt idx="6846">
                  <c:v>8.9014085203978202E-2</c:v>
                </c:pt>
                <c:pt idx="6847">
                  <c:v>8.9028099802518398E-2</c:v>
                </c:pt>
                <c:pt idx="6848">
                  <c:v>8.9042581348007965E-2</c:v>
                </c:pt>
                <c:pt idx="6849">
                  <c:v>8.9058931227965127E-2</c:v>
                </c:pt>
                <c:pt idx="6850">
                  <c:v>8.9073412326978144E-2</c:v>
                </c:pt>
                <c:pt idx="6851">
                  <c:v>8.9085090479886955E-2</c:v>
                </c:pt>
                <c:pt idx="6852">
                  <c:v>8.9095834260114026E-2</c:v>
                </c:pt>
                <c:pt idx="6853">
                  <c:v>8.9110314824744019E-2</c:v>
                </c:pt>
                <c:pt idx="6854">
                  <c:v>8.9126663597313902E-2</c:v>
                </c:pt>
                <c:pt idx="6855">
                  <c:v>8.9141143715527754E-2</c:v>
                </c:pt>
                <c:pt idx="6856">
                  <c:v>8.9152353985630234E-2</c:v>
                </c:pt>
                <c:pt idx="6857">
                  <c:v>8.9166366646536724E-2</c:v>
                </c:pt>
                <c:pt idx="6858">
                  <c:v>8.9181780346747203E-2</c:v>
                </c:pt>
                <c:pt idx="6859">
                  <c:v>8.9197193809379668E-2</c:v>
                </c:pt>
                <c:pt idx="6860">
                  <c:v>8.9209337582309867E-2</c:v>
                </c:pt>
                <c:pt idx="6861">
                  <c:v>8.9221014147980005E-2</c:v>
                </c:pt>
                <c:pt idx="6862">
                  <c:v>8.9234091739667024E-2</c:v>
                </c:pt>
                <c:pt idx="6863">
                  <c:v>8.9246702112539544E-2</c:v>
                </c:pt>
                <c:pt idx="6864">
                  <c:v>8.9257444156596602E-2</c:v>
                </c:pt>
                <c:pt idx="6865">
                  <c:v>8.9268186085263213E-2</c:v>
                </c:pt>
                <c:pt idx="6866">
                  <c:v>8.9279861963808826E-2</c:v>
                </c:pt>
                <c:pt idx="6867">
                  <c:v>8.9292938785935666E-2</c:v>
                </c:pt>
                <c:pt idx="6868">
                  <c:v>8.9306015437061667E-2</c:v>
                </c:pt>
                <c:pt idx="6869">
                  <c:v>8.9320025944942996E-2</c:v>
                </c:pt>
                <c:pt idx="6870">
                  <c:v>8.9336371289380517E-2</c:v>
                </c:pt>
                <c:pt idx="6871">
                  <c:v>8.9352249368151795E-2</c:v>
                </c:pt>
                <c:pt idx="6872">
                  <c:v>8.9367660203510502E-2</c:v>
                </c:pt>
                <c:pt idx="6873">
                  <c:v>8.9384938736498207E-2</c:v>
                </c:pt>
                <c:pt idx="6874">
                  <c:v>8.9403617895787046E-2</c:v>
                </c:pt>
                <c:pt idx="6875">
                  <c:v>8.9419494906855954E-2</c:v>
                </c:pt>
                <c:pt idx="6876">
                  <c:v>8.9433503824933494E-2</c:v>
                </c:pt>
                <c:pt idx="6877">
                  <c:v>8.9447512546764002E-2</c:v>
                </c:pt>
                <c:pt idx="6878">
                  <c:v>8.9463388860937729E-2</c:v>
                </c:pt>
                <c:pt idx="6879">
                  <c:v>8.9479731862246184E-2</c:v>
                </c:pt>
                <c:pt idx="6880">
                  <c:v>8.9494206868929643E-2</c:v>
                </c:pt>
                <c:pt idx="6881">
                  <c:v>8.9504012399575811E-2</c:v>
                </c:pt>
                <c:pt idx="6882">
                  <c:v>8.9512883987312414E-2</c:v>
                </c:pt>
                <c:pt idx="6883">
                  <c:v>8.9524090090903577E-2</c:v>
                </c:pt>
                <c:pt idx="6884">
                  <c:v>8.9537163719713611E-2</c:v>
                </c:pt>
                <c:pt idx="6885">
                  <c:v>8.9550704083655411E-2</c:v>
                </c:pt>
                <c:pt idx="6886">
                  <c:v>8.9565178063059248E-2</c:v>
                </c:pt>
                <c:pt idx="6887">
                  <c:v>8.9579651832969842E-2</c:v>
                </c:pt>
                <c:pt idx="6888">
                  <c:v>8.9594592278951876E-2</c:v>
                </c:pt>
                <c:pt idx="6889">
                  <c:v>8.9610466258231838E-2</c:v>
                </c:pt>
                <c:pt idx="6890">
                  <c:v>8.9626806856050872E-2</c:v>
                </c:pt>
                <c:pt idx="6891">
                  <c:v>8.9642680323969506E-2</c:v>
                </c:pt>
                <c:pt idx="6892">
                  <c:v>8.9656686115831663E-2</c:v>
                </c:pt>
                <c:pt idx="6893">
                  <c:v>8.9668357459205567E-2</c:v>
                </c:pt>
                <c:pt idx="6894">
                  <c:v>8.9680028666361128E-2</c:v>
                </c:pt>
                <c:pt idx="6895">
                  <c:v>8.9694033935143636E-2</c:v>
                </c:pt>
                <c:pt idx="6896">
                  <c:v>8.970803900778089E-2</c:v>
                </c:pt>
                <c:pt idx="6897">
                  <c:v>8.9722510710117942E-2</c:v>
                </c:pt>
                <c:pt idx="6898">
                  <c:v>8.973884947718104E-2</c:v>
                </c:pt>
                <c:pt idx="6899">
                  <c:v>8.9754254355906449E-2</c:v>
                </c:pt>
                <c:pt idx="6900">
                  <c:v>8.9769192193496036E-2</c:v>
                </c:pt>
                <c:pt idx="6901">
                  <c:v>8.9783663010875661E-2</c:v>
                </c:pt>
                <c:pt idx="6902">
                  <c:v>8.9797666828316455E-2</c:v>
                </c:pt>
                <c:pt idx="6903">
                  <c:v>8.9813070801001219E-2</c:v>
                </c:pt>
                <c:pt idx="6904">
                  <c:v>8.983127519008012E-2</c:v>
                </c:pt>
                <c:pt idx="6905">
                  <c:v>8.984901248119477E-2</c:v>
                </c:pt>
                <c:pt idx="6906">
                  <c:v>8.9867216215994833E-2</c:v>
                </c:pt>
                <c:pt idx="6907">
                  <c:v>8.9883552618938614E-2</c:v>
                </c:pt>
                <c:pt idx="6908">
                  <c:v>8.9899888755008747E-2</c:v>
                </c:pt>
                <c:pt idx="6909">
                  <c:v>8.9916691359412798E-2</c:v>
                </c:pt>
                <c:pt idx="6910">
                  <c:v>8.9933026954137241E-2</c:v>
                </c:pt>
                <c:pt idx="6911">
                  <c:v>8.9948895562064188E-2</c:v>
                </c:pt>
                <c:pt idx="6912">
                  <c:v>8.9964763918182047E-2</c:v>
                </c:pt>
                <c:pt idx="6913">
                  <c:v>8.9981098727638043E-2</c:v>
                </c:pt>
                <c:pt idx="6914">
                  <c:v>8.9995566478904068E-2</c:v>
                </c:pt>
                <c:pt idx="6915">
                  <c:v>9.0009100637370013E-2</c:v>
                </c:pt>
                <c:pt idx="6916">
                  <c:v>9.0023567983520042E-2</c:v>
                </c:pt>
                <c:pt idx="6917">
                  <c:v>9.0037101763017227E-2</c:v>
                </c:pt>
                <c:pt idx="6918">
                  <c:v>9.0049235340640008E-2</c:v>
                </c:pt>
                <c:pt idx="6919">
                  <c:v>9.005996876735442E-2</c:v>
                </c:pt>
                <c:pt idx="6920">
                  <c:v>9.0072102067523391E-2</c:v>
                </c:pt>
                <c:pt idx="6921">
                  <c:v>9.0087501813427923E-2</c:v>
                </c:pt>
                <c:pt idx="6922">
                  <c:v>9.0105234560398803E-2</c:v>
                </c:pt>
                <c:pt idx="6923">
                  <c:v>9.0124366908416895E-2</c:v>
                </c:pt>
                <c:pt idx="6924">
                  <c:v>9.0141632371681185E-2</c:v>
                </c:pt>
                <c:pt idx="6925">
                  <c:v>9.0158897536854576E-2</c:v>
                </c:pt>
                <c:pt idx="6926">
                  <c:v>9.0178028858210968E-2</c:v>
                </c:pt>
                <c:pt idx="6927">
                  <c:v>9.0197626417662255E-2</c:v>
                </c:pt>
                <c:pt idx="6928">
                  <c:v>9.0213024230659772E-2</c:v>
                </c:pt>
                <c:pt idx="6929">
                  <c:v>9.0227022036737242E-2</c:v>
                </c:pt>
                <c:pt idx="6930">
                  <c:v>9.0242885980093931E-2</c:v>
                </c:pt>
                <c:pt idx="6931">
                  <c:v>9.0260615971915314E-2</c:v>
                </c:pt>
                <c:pt idx="6932">
                  <c:v>9.0278812215604576E-2</c:v>
                </c:pt>
                <c:pt idx="6933">
                  <c:v>9.029654157047122E-2</c:v>
                </c:pt>
                <c:pt idx="6934">
                  <c:v>9.0312870961345451E-2</c:v>
                </c:pt>
                <c:pt idx="6935">
                  <c:v>9.0325934282060566E-2</c:v>
                </c:pt>
                <c:pt idx="6936">
                  <c:v>9.0336198200050066E-2</c:v>
                </c:pt>
                <c:pt idx="6937">
                  <c:v>9.0347395081345538E-2</c:v>
                </c:pt>
                <c:pt idx="6938">
                  <c:v>9.0359524894607204E-2</c:v>
                </c:pt>
                <c:pt idx="6939">
                  <c:v>9.0372587605884999E-2</c:v>
                </c:pt>
                <c:pt idx="6940">
                  <c:v>9.0384717113571642E-2</c:v>
                </c:pt>
                <c:pt idx="6941">
                  <c:v>9.0398246006271735E-2</c:v>
                </c:pt>
                <c:pt idx="6942">
                  <c:v>9.041270772365699E-2</c:v>
                </c:pt>
                <c:pt idx="6943">
                  <c:v>9.0426236237682978E-2</c:v>
                </c:pt>
                <c:pt idx="6944">
                  <c:v>9.0437432110884092E-2</c:v>
                </c:pt>
                <c:pt idx="6945">
                  <c:v>9.0447694884538674E-2</c:v>
                </c:pt>
                <c:pt idx="6946">
                  <c:v>9.0458890517495644E-2</c:v>
                </c:pt>
                <c:pt idx="6947">
                  <c:v>9.0470552501875773E-2</c:v>
                </c:pt>
                <c:pt idx="6948">
                  <c:v>9.0481281407389619E-2</c:v>
                </c:pt>
                <c:pt idx="6949">
                  <c:v>9.0491543731041263E-2</c:v>
                </c:pt>
                <c:pt idx="6950">
                  <c:v>9.0504138257040609E-2</c:v>
                </c:pt>
                <c:pt idx="6951">
                  <c:v>9.0520464258367239E-2</c:v>
                </c:pt>
                <c:pt idx="6952">
                  <c:v>9.0538189329454455E-2</c:v>
                </c:pt>
                <c:pt idx="6953">
                  <c:v>9.0554514774877165E-2</c:v>
                </c:pt>
                <c:pt idx="6954">
                  <c:v>9.0568974232540456E-2</c:v>
                </c:pt>
                <c:pt idx="6955">
                  <c:v>9.0583899905023774E-2</c:v>
                </c:pt>
                <c:pt idx="6956">
                  <c:v>9.0601157436129232E-2</c:v>
                </c:pt>
                <c:pt idx="6957">
                  <c:v>9.0619813891496509E-2</c:v>
                </c:pt>
                <c:pt idx="6958">
                  <c:v>9.0635671604898507E-2</c:v>
                </c:pt>
                <c:pt idx="6959">
                  <c:v>9.0650596281919557E-2</c:v>
                </c:pt>
                <c:pt idx="6960">
                  <c:v>9.0666453507194489E-2</c:v>
                </c:pt>
                <c:pt idx="6961">
                  <c:v>9.0682310481021905E-2</c:v>
                </c:pt>
                <c:pt idx="6962">
                  <c:v>9.0697700832810701E-2</c:v>
                </c:pt>
                <c:pt idx="6963">
                  <c:v>9.0713090947740216E-2</c:v>
                </c:pt>
                <c:pt idx="6964">
                  <c:v>9.072708175577969E-2</c:v>
                </c:pt>
                <c:pt idx="6965">
                  <c:v>9.0742471418543455E-2</c:v>
                </c:pt>
                <c:pt idx="6966">
                  <c:v>9.0758793529337828E-2</c:v>
                </c:pt>
                <c:pt idx="6967">
                  <c:v>9.0772317362178709E-2</c:v>
                </c:pt>
                <c:pt idx="6968">
                  <c:v>9.0781644036888209E-2</c:v>
                </c:pt>
                <c:pt idx="6969">
                  <c:v>9.0789571641998149E-2</c:v>
                </c:pt>
                <c:pt idx="6970">
                  <c:v>9.0800763448104102E-2</c:v>
                </c:pt>
                <c:pt idx="6971">
                  <c:v>9.0814753029596712E-2</c:v>
                </c:pt>
                <c:pt idx="6972">
                  <c:v>9.0829208724872809E-2</c:v>
                </c:pt>
                <c:pt idx="6973">
                  <c:v>9.0841332695268048E-2</c:v>
                </c:pt>
                <c:pt idx="6974">
                  <c:v>9.0852523922092601E-2</c:v>
                </c:pt>
                <c:pt idx="6975">
                  <c:v>9.0864647609820035E-2</c:v>
                </c:pt>
                <c:pt idx="6976">
                  <c:v>9.0880035155653682E-2</c:v>
                </c:pt>
                <c:pt idx="6977">
                  <c:v>9.0897753854523283E-2</c:v>
                </c:pt>
                <c:pt idx="6978">
                  <c:v>9.0916404777324947E-2</c:v>
                </c:pt>
                <c:pt idx="6979">
                  <c:v>9.0934122831789768E-2</c:v>
                </c:pt>
                <c:pt idx="6980">
                  <c:v>9.0950908067496922E-2</c:v>
                </c:pt>
                <c:pt idx="6981">
                  <c:v>9.0967226776547325E-2</c:v>
                </c:pt>
                <c:pt idx="6982">
                  <c:v>9.0983545219302145E-2</c:v>
                </c:pt>
                <c:pt idx="6983">
                  <c:v>9.1000795854953395E-2</c:v>
                </c:pt>
                <c:pt idx="6984">
                  <c:v>9.1017579971584772E-2</c:v>
                </c:pt>
                <c:pt idx="6985">
                  <c:v>9.1034363806514293E-2</c:v>
                </c:pt>
                <c:pt idx="6986">
                  <c:v>9.1050214947517152E-2</c:v>
                </c:pt>
                <c:pt idx="6987">
                  <c:v>9.1066065837265203E-2</c:v>
                </c:pt>
                <c:pt idx="6988">
                  <c:v>9.108471362118635E-2</c:v>
                </c:pt>
                <c:pt idx="6989">
                  <c:v>9.1105225781868346E-2</c:v>
                </c:pt>
                <c:pt idx="6990">
                  <c:v>9.1124805179121943E-2</c:v>
                </c:pt>
                <c:pt idx="6991">
                  <c:v>9.1139256393105481E-2</c:v>
                </c:pt>
                <c:pt idx="6992">
                  <c:v>9.115091044581404E-2</c:v>
                </c:pt>
                <c:pt idx="6993">
                  <c:v>9.1165827435100003E-2</c:v>
                </c:pt>
                <c:pt idx="6994">
                  <c:v>9.1182608782073751E-2</c:v>
                </c:pt>
                <c:pt idx="6995">
                  <c:v>9.1198457573417227E-2</c:v>
                </c:pt>
                <c:pt idx="6996">
                  <c:v>9.1210577067903809E-2</c:v>
                </c:pt>
                <c:pt idx="6997">
                  <c:v>9.1221298036744017E-2</c:v>
                </c:pt>
                <c:pt idx="6998">
                  <c:v>9.1233883375244365E-2</c:v>
                </c:pt>
                <c:pt idx="6999">
                  <c:v>9.124833301301305E-2</c:v>
                </c:pt>
                <c:pt idx="7000">
                  <c:v>9.1263248549128956E-2</c:v>
                </c:pt>
                <c:pt idx="7001">
                  <c:v>9.1278629962741789E-2</c:v>
                </c:pt>
                <c:pt idx="7002">
                  <c:v>9.1295409416860054E-2</c:v>
                </c:pt>
                <c:pt idx="7003">
                  <c:v>9.1312654673540786E-2</c:v>
                </c:pt>
                <c:pt idx="7004">
                  <c:v>9.1330365708681582E-2</c:v>
                </c:pt>
                <c:pt idx="7005">
                  <c:v>9.1343881813936503E-2</c:v>
                </c:pt>
                <c:pt idx="7006">
                  <c:v>9.135553348218782E-2</c:v>
                </c:pt>
                <c:pt idx="7007">
                  <c:v>9.1368583189455024E-2</c:v>
                </c:pt>
                <c:pt idx="7008">
                  <c:v>9.1384895084065706E-2</c:v>
                </c:pt>
                <c:pt idx="7009">
                  <c:v>9.1400274626710826E-2</c:v>
                </c:pt>
                <c:pt idx="7010">
                  <c:v>9.1414255823865184E-2</c:v>
                </c:pt>
                <c:pt idx="7011">
                  <c:v>9.1430566973491723E-2</c:v>
                </c:pt>
                <c:pt idx="7012">
                  <c:v>9.1450140001859248E-2</c:v>
                </c:pt>
                <c:pt idx="7013">
                  <c:v>9.1469246636219234E-2</c:v>
                </c:pt>
                <c:pt idx="7014">
                  <c:v>9.1486954898195555E-2</c:v>
                </c:pt>
                <c:pt idx="7015">
                  <c:v>9.1503730857128499E-2</c:v>
                </c:pt>
                <c:pt idx="7016">
                  <c:v>9.1520506534633464E-2</c:v>
                </c:pt>
                <c:pt idx="7017">
                  <c:v>9.1538679867690723E-2</c:v>
                </c:pt>
                <c:pt idx="7018">
                  <c:v>9.1558250780096634E-2</c:v>
                </c:pt>
                <c:pt idx="7019">
                  <c:v>9.1580151108905161E-2</c:v>
                </c:pt>
                <c:pt idx="7020">
                  <c:v>9.1601585008855249E-2</c:v>
                </c:pt>
                <c:pt idx="7021">
                  <c:v>9.1620222809297283E-2</c:v>
                </c:pt>
                <c:pt idx="7022">
                  <c:v>9.1636996532700798E-2</c:v>
                </c:pt>
                <c:pt idx="7023">
                  <c:v>9.1650974420614248E-2</c:v>
                </c:pt>
                <c:pt idx="7024">
                  <c:v>9.1665418032868734E-2</c:v>
                </c:pt>
                <c:pt idx="7025">
                  <c:v>9.1684054643652507E-2</c:v>
                </c:pt>
                <c:pt idx="7026">
                  <c:v>9.1704554514364323E-2</c:v>
                </c:pt>
                <c:pt idx="7027">
                  <c:v>9.1724588072904956E-2</c:v>
                </c:pt>
                <c:pt idx="7028">
                  <c:v>9.1742291813845689E-2</c:v>
                </c:pt>
                <c:pt idx="7029">
                  <c:v>9.1759063489839823E-2</c:v>
                </c:pt>
                <c:pt idx="7030">
                  <c:v>9.1778164222679509E-2</c:v>
                </c:pt>
                <c:pt idx="7031">
                  <c:v>9.1798662164267783E-2</c:v>
                </c:pt>
                <c:pt idx="7032">
                  <c:v>9.1816830443058967E-2</c:v>
                </c:pt>
                <c:pt idx="7033">
                  <c:v>9.1834998391770103E-2</c:v>
                </c:pt>
                <c:pt idx="7034">
                  <c:v>9.1855495168419746E-2</c:v>
                </c:pt>
                <c:pt idx="7035">
                  <c:v>9.1875059881503574E-2</c:v>
                </c:pt>
                <c:pt idx="7036">
                  <c:v>9.1889500257540613E-2</c:v>
                </c:pt>
                <c:pt idx="7037">
                  <c:v>9.1902542998603315E-2</c:v>
                </c:pt>
                <c:pt idx="7038">
                  <c:v>9.1915585569555092E-2</c:v>
                </c:pt>
                <c:pt idx="7039">
                  <c:v>9.1928627970400342E-2</c:v>
                </c:pt>
                <c:pt idx="7040">
                  <c:v>9.1944464942744095E-2</c:v>
                </c:pt>
                <c:pt idx="7041">
                  <c:v>9.1965425255789782E-2</c:v>
                </c:pt>
                <c:pt idx="7042">
                  <c:v>9.1986385129509504E-2</c:v>
                </c:pt>
                <c:pt idx="7043">
                  <c:v>9.2004084236310429E-2</c:v>
                </c:pt>
                <c:pt idx="7044">
                  <c:v>9.2020851522218228E-2</c:v>
                </c:pt>
                <c:pt idx="7045">
                  <c:v>9.2037618526988829E-2</c:v>
                </c:pt>
                <c:pt idx="7046">
                  <c:v>9.2054850988942463E-2</c:v>
                </c:pt>
                <c:pt idx="7047">
                  <c:v>9.2073480343496078E-2</c:v>
                </c:pt>
                <c:pt idx="7048">
                  <c:v>9.2093972232667506E-2</c:v>
                </c:pt>
                <c:pt idx="7049">
                  <c:v>9.211353228061811E-2</c:v>
                </c:pt>
                <c:pt idx="7050">
                  <c:v>9.2130763434451604E-2</c:v>
                </c:pt>
                <c:pt idx="7051">
                  <c:v>9.2147528596445469E-2</c:v>
                </c:pt>
                <c:pt idx="7052">
                  <c:v>9.2167087596869368E-2</c:v>
                </c:pt>
                <c:pt idx="7053">
                  <c:v>9.2187577567960435E-2</c:v>
                </c:pt>
                <c:pt idx="7054">
                  <c:v>9.2204807445966486E-2</c:v>
                </c:pt>
                <c:pt idx="7055">
                  <c:v>9.2221571366656707E-2</c:v>
                </c:pt>
                <c:pt idx="7056">
                  <c:v>9.2240663267383977E-2</c:v>
                </c:pt>
                <c:pt idx="7057">
                  <c:v>9.2261617373004021E-2</c:v>
                </c:pt>
                <c:pt idx="7058">
                  <c:v>9.2283967935051975E-2</c:v>
                </c:pt>
                <c:pt idx="7059">
                  <c:v>9.2307249239327413E-2</c:v>
                </c:pt>
                <c:pt idx="7060">
                  <c:v>9.2330995611313749E-2</c:v>
                </c:pt>
                <c:pt idx="7061">
                  <c:v>9.2353810221884478E-2</c:v>
                </c:pt>
                <c:pt idx="7062">
                  <c:v>9.2374296367430775E-2</c:v>
                </c:pt>
                <c:pt idx="7063">
                  <c:v>9.2392454191043846E-2</c:v>
                </c:pt>
                <c:pt idx="7064">
                  <c:v>9.2409214966360342E-2</c:v>
                </c:pt>
                <c:pt idx="7065">
                  <c:v>9.2426906591099298E-2</c:v>
                </c:pt>
                <c:pt idx="7066">
                  <c:v>9.2445994572026763E-2</c:v>
                </c:pt>
                <c:pt idx="7067">
                  <c:v>9.2466013282538312E-2</c:v>
                </c:pt>
                <c:pt idx="7068">
                  <c:v>9.2486497129629128E-2</c:v>
                </c:pt>
                <c:pt idx="7069">
                  <c:v>9.2508377139192244E-2</c:v>
                </c:pt>
                <c:pt idx="7070">
                  <c:v>9.2529791153082214E-2</c:v>
                </c:pt>
                <c:pt idx="7071">
                  <c:v>9.254701513584937E-2</c:v>
                </c:pt>
                <c:pt idx="7072">
                  <c:v>9.2560980309499621E-2</c:v>
                </c:pt>
                <c:pt idx="7073">
                  <c:v>9.2576807270541628E-2</c:v>
                </c:pt>
                <c:pt idx="7074">
                  <c:v>9.2596357876587737E-2</c:v>
                </c:pt>
                <c:pt idx="7075">
                  <c:v>9.2614046190803712E-2</c:v>
                </c:pt>
                <c:pt idx="7076">
                  <c:v>9.2632665130920777E-2</c:v>
                </c:pt>
                <c:pt idx="7077">
                  <c:v>9.2654541942595245E-2</c:v>
                </c:pt>
                <c:pt idx="7078">
                  <c:v>9.267502192829738E-2</c:v>
                </c:pt>
                <c:pt idx="7079">
                  <c:v>9.2693639733156072E-2</c:v>
                </c:pt>
                <c:pt idx="7080">
                  <c:v>9.2712722623414082E-2</c:v>
                </c:pt>
                <c:pt idx="7081">
                  <c:v>9.2732270572439227E-2</c:v>
                </c:pt>
                <c:pt idx="7082">
                  <c:v>9.2753214379507454E-2</c:v>
                </c:pt>
                <c:pt idx="7083">
                  <c:v>9.2776950163926244E-2</c:v>
                </c:pt>
                <c:pt idx="7084">
                  <c:v>9.2802081556900187E-2</c:v>
                </c:pt>
                <c:pt idx="7085">
                  <c:v>9.2827212318303043E-2</c:v>
                </c:pt>
                <c:pt idx="7086">
                  <c:v>9.2850946346408739E-2</c:v>
                </c:pt>
                <c:pt idx="7087">
                  <c:v>9.2876541235622528E-2</c:v>
                </c:pt>
                <c:pt idx="7088">
                  <c:v>9.2903066156834524E-2</c:v>
                </c:pt>
                <c:pt idx="7089">
                  <c:v>9.2926798384712503E-2</c:v>
                </c:pt>
                <c:pt idx="7090">
                  <c:v>9.2947272795422531E-2</c:v>
                </c:pt>
                <c:pt idx="7091">
                  <c:v>9.2968212100056777E-2</c:v>
                </c:pt>
                <c:pt idx="7092">
                  <c:v>9.2988220359280754E-2</c:v>
                </c:pt>
                <c:pt idx="7093">
                  <c:v>9.3006832334039988E-2</c:v>
                </c:pt>
                <c:pt idx="7094">
                  <c:v>9.3027305106184274E-2</c:v>
                </c:pt>
                <c:pt idx="7095">
                  <c:v>9.3047312183106745E-2</c:v>
                </c:pt>
                <c:pt idx="7096">
                  <c:v>9.3065457790439621E-2</c:v>
                </c:pt>
                <c:pt idx="7097">
                  <c:v>9.3084998845498951E-2</c:v>
                </c:pt>
                <c:pt idx="7098">
                  <c:v>9.3106865763899913E-2</c:v>
                </c:pt>
                <c:pt idx="7099">
                  <c:v>9.3129197442363504E-2</c:v>
                </c:pt>
                <c:pt idx="7100">
                  <c:v>9.314966770953359E-2</c:v>
                </c:pt>
                <c:pt idx="7101">
                  <c:v>9.3168741899526716E-2</c:v>
                </c:pt>
                <c:pt idx="7102">
                  <c:v>9.3188280936429627E-2</c:v>
                </c:pt>
                <c:pt idx="7103">
                  <c:v>9.3208749994193069E-2</c:v>
                </c:pt>
                <c:pt idx="7104">
                  <c:v>9.3231079397552527E-2</c:v>
                </c:pt>
                <c:pt idx="7105">
                  <c:v>9.3253408302320567E-2</c:v>
                </c:pt>
                <c:pt idx="7106">
                  <c:v>9.3275271538475563E-2</c:v>
                </c:pt>
                <c:pt idx="7107">
                  <c:v>9.3296203976242761E-2</c:v>
                </c:pt>
                <c:pt idx="7108">
                  <c:v>9.3316670825064854E-2</c:v>
                </c:pt>
                <c:pt idx="7109">
                  <c:v>9.333481154542414E-2</c:v>
                </c:pt>
                <c:pt idx="7110">
                  <c:v>9.3354347337787275E-2</c:v>
                </c:pt>
                <c:pt idx="7111">
                  <c:v>9.3376208367224031E-2</c:v>
                </c:pt>
                <c:pt idx="7112">
                  <c:v>9.3397138692265666E-2</c:v>
                </c:pt>
                <c:pt idx="7113">
                  <c:v>9.3419928992435827E-2</c:v>
                </c:pt>
                <c:pt idx="7114">
                  <c:v>9.3444579140558967E-2</c:v>
                </c:pt>
                <c:pt idx="7115">
                  <c:v>9.3469228681067065E-2</c:v>
                </c:pt>
                <c:pt idx="7116">
                  <c:v>9.3488296776725349E-2</c:v>
                </c:pt>
                <c:pt idx="7117">
                  <c:v>9.3505969321218893E-2</c:v>
                </c:pt>
                <c:pt idx="7118">
                  <c:v>9.3525036716322743E-2</c:v>
                </c:pt>
                <c:pt idx="7119">
                  <c:v>9.3545963926603179E-2</c:v>
                </c:pt>
                <c:pt idx="7120">
                  <c:v>9.3568285801529705E-2</c:v>
                </c:pt>
                <c:pt idx="7121">
                  <c:v>9.3591072201584219E-2</c:v>
                </c:pt>
                <c:pt idx="7122">
                  <c:v>9.361292805664069E-2</c:v>
                </c:pt>
                <c:pt idx="7123">
                  <c:v>9.3635713439493062E-2</c:v>
                </c:pt>
                <c:pt idx="7124">
                  <c:v>9.3659428286592891E-2</c:v>
                </c:pt>
                <c:pt idx="7125">
                  <c:v>9.3682212609956211E-2</c:v>
                </c:pt>
                <c:pt idx="7126">
                  <c:v>9.370406647317385E-2</c:v>
                </c:pt>
                <c:pt idx="7127">
                  <c:v>9.3725919858810527E-2</c:v>
                </c:pt>
                <c:pt idx="7128">
                  <c:v>9.3747772766887061E-2</c:v>
                </c:pt>
                <c:pt idx="7129">
                  <c:v>9.3768230375700173E-2</c:v>
                </c:pt>
                <c:pt idx="7130">
                  <c:v>9.3786827838727757E-2</c:v>
                </c:pt>
                <c:pt idx="7131">
                  <c:v>9.3804030184105228E-2</c:v>
                </c:pt>
                <c:pt idx="7132">
                  <c:v>9.3823091896865884E-2</c:v>
                </c:pt>
                <c:pt idx="7133">
                  <c:v>9.3846337396305574E-2</c:v>
                </c:pt>
                <c:pt idx="7134">
                  <c:v>9.3871906821596948E-2</c:v>
                </c:pt>
                <c:pt idx="7135">
                  <c:v>9.3897010712190115E-2</c:v>
                </c:pt>
                <c:pt idx="7136">
                  <c:v>9.3919324752557043E-2</c:v>
                </c:pt>
                <c:pt idx="7137">
                  <c:v>9.3941173434629224E-2</c:v>
                </c:pt>
                <c:pt idx="7138">
                  <c:v>9.3962091938231726E-2</c:v>
                </c:pt>
                <c:pt idx="7139">
                  <c:v>9.3983010004259626E-2</c:v>
                </c:pt>
                <c:pt idx="7140">
                  <c:v>9.4003462801296622E-2</c:v>
                </c:pt>
                <c:pt idx="7141">
                  <c:v>9.4023915180025217E-2</c:v>
                </c:pt>
                <c:pt idx="7142">
                  <c:v>9.4045296765089492E-2</c:v>
                </c:pt>
                <c:pt idx="7143">
                  <c:v>9.4066677892991168E-2</c:v>
                </c:pt>
                <c:pt idx="7144">
                  <c:v>9.4088988147761204E-2</c:v>
                </c:pt>
                <c:pt idx="7145">
                  <c:v>9.4112227467203491E-2</c:v>
                </c:pt>
                <c:pt idx="7146">
                  <c:v>9.4135001476297039E-2</c:v>
                </c:pt>
                <c:pt idx="7147">
                  <c:v>9.4154986403943847E-2</c:v>
                </c:pt>
                <c:pt idx="7148">
                  <c:v>9.4172182417350689E-2</c:v>
                </c:pt>
                <c:pt idx="7149">
                  <c:v>9.4192166601960697E-2</c:v>
                </c:pt>
                <c:pt idx="7150">
                  <c:v>9.4215403523757263E-2</c:v>
                </c:pt>
                <c:pt idx="7151">
                  <c:v>9.4239104627741932E-2</c:v>
                </c:pt>
                <c:pt idx="7152">
                  <c:v>9.42618757475501E-2</c:v>
                </c:pt>
                <c:pt idx="7153">
                  <c:v>9.4284181647879703E-2</c:v>
                </c:pt>
                <c:pt idx="7154">
                  <c:v>9.4307881121822257E-2</c:v>
                </c:pt>
                <c:pt idx="7155">
                  <c:v>9.4332974070286846E-2</c:v>
                </c:pt>
                <c:pt idx="7156">
                  <c:v>9.4357601722262152E-2</c:v>
                </c:pt>
                <c:pt idx="7157">
                  <c:v>9.4381299456272008E-2</c:v>
                </c:pt>
                <c:pt idx="7158">
                  <c:v>9.4404067338411682E-2</c:v>
                </c:pt>
                <c:pt idx="7159">
                  <c:v>9.4424511525548996E-2</c:v>
                </c:pt>
                <c:pt idx="7160">
                  <c:v>9.444263216018986E-2</c:v>
                </c:pt>
                <c:pt idx="7161">
                  <c:v>9.4461217085399993E-2</c:v>
                </c:pt>
                <c:pt idx="7162">
                  <c:v>9.4482589322400432E-2</c:v>
                </c:pt>
                <c:pt idx="7163">
                  <c:v>9.4503031904299234E-2</c:v>
                </c:pt>
                <c:pt idx="7164">
                  <c:v>9.4524403247651739E-2</c:v>
                </c:pt>
                <c:pt idx="7165">
                  <c:v>9.4547632450663471E-2</c:v>
                </c:pt>
                <c:pt idx="7166">
                  <c:v>9.457039654611106E-2</c:v>
                </c:pt>
                <c:pt idx="7167">
                  <c:v>9.4592695565744789E-2</c:v>
                </c:pt>
                <c:pt idx="7168">
                  <c:v>9.4612671348592844E-2</c:v>
                </c:pt>
                <c:pt idx="7169">
                  <c:v>9.4631253113935498E-2</c:v>
                </c:pt>
                <c:pt idx="7170">
                  <c:v>9.4651228126588841E-2</c:v>
                </c:pt>
                <c:pt idx="7171">
                  <c:v>9.467445438378079E-2</c:v>
                </c:pt>
                <c:pt idx="7172">
                  <c:v>9.4698609119015828E-2</c:v>
                </c:pt>
                <c:pt idx="7173">
                  <c:v>9.4719511784361818E-2</c:v>
                </c:pt>
                <c:pt idx="7174">
                  <c:v>9.4740878501798589E-2</c:v>
                </c:pt>
                <c:pt idx="7175">
                  <c:v>9.476456715486524E-2</c:v>
                </c:pt>
                <c:pt idx="7176">
                  <c:v>9.478918418014036E-2</c:v>
                </c:pt>
                <c:pt idx="7177">
                  <c:v>9.4813800599432799E-2</c:v>
                </c:pt>
                <c:pt idx="7178">
                  <c:v>9.4837951969072062E-2</c:v>
                </c:pt>
                <c:pt idx="7179">
                  <c:v>9.4863031620187332E-2</c:v>
                </c:pt>
                <c:pt idx="7180">
                  <c:v>9.4888110642329812E-2</c:v>
                </c:pt>
                <c:pt idx="7181">
                  <c:v>9.491226021736815E-2</c:v>
                </c:pt>
                <c:pt idx="7182">
                  <c:v>9.4935016014002088E-2</c:v>
                </c:pt>
                <c:pt idx="7183">
                  <c:v>9.4956378127366209E-2</c:v>
                </c:pt>
                <c:pt idx="7184">
                  <c:v>9.4980061676147143E-2</c:v>
                </c:pt>
                <c:pt idx="7185">
                  <c:v>9.5003744664031012E-2</c:v>
                </c:pt>
                <c:pt idx="7186">
                  <c:v>9.5026498378982596E-2</c:v>
                </c:pt>
                <c:pt idx="7187">
                  <c:v>9.5048322884420361E-2</c:v>
                </c:pt>
                <c:pt idx="7188">
                  <c:v>9.5069682577473155E-2</c:v>
                </c:pt>
                <c:pt idx="7189">
                  <c:v>9.509057748791469E-2</c:v>
                </c:pt>
                <c:pt idx="7190">
                  <c:v>9.5114257858629606E-2</c:v>
                </c:pt>
                <c:pt idx="7191">
                  <c:v>9.5139794884881404E-2</c:v>
                </c:pt>
                <c:pt idx="7192">
                  <c:v>9.5163938382690536E-2</c:v>
                </c:pt>
                <c:pt idx="7193">
                  <c:v>9.5186224170997841E-2</c:v>
                </c:pt>
                <c:pt idx="7194">
                  <c:v>9.520804519081566E-2</c:v>
                </c:pt>
                <c:pt idx="7195">
                  <c:v>9.5230329996200555E-2</c:v>
                </c:pt>
                <c:pt idx="7196">
                  <c:v>9.5250757298218927E-2</c:v>
                </c:pt>
                <c:pt idx="7197">
                  <c:v>9.5270255697261663E-2</c:v>
                </c:pt>
                <c:pt idx="7198">
                  <c:v>9.5290217950035103E-2</c:v>
                </c:pt>
                <c:pt idx="7199">
                  <c:v>9.5311108252966084E-2</c:v>
                </c:pt>
                <c:pt idx="7200">
                  <c:v>9.5332926547885957E-2</c:v>
                </c:pt>
                <c:pt idx="7201">
                  <c:v>9.5355672774044373E-2</c:v>
                </c:pt>
                <c:pt idx="7202">
                  <c:v>9.5378418482823565E-2</c:v>
                </c:pt>
                <c:pt idx="7203">
                  <c:v>9.5400699491838492E-2</c:v>
                </c:pt>
                <c:pt idx="7204">
                  <c:v>9.5423444176488043E-2</c:v>
                </c:pt>
                <c:pt idx="7205">
                  <c:v>9.5447116666201162E-2</c:v>
                </c:pt>
                <c:pt idx="7206">
                  <c:v>9.5473109342766163E-2</c:v>
                </c:pt>
                <c:pt idx="7207">
                  <c:v>9.5498637206779188E-2</c:v>
                </c:pt>
                <c:pt idx="7208">
                  <c:v>9.5523236168286743E-2</c:v>
                </c:pt>
                <c:pt idx="7209">
                  <c:v>9.5548298638816226E-2</c:v>
                </c:pt>
                <c:pt idx="7210">
                  <c:v>9.5571968173133265E-2</c:v>
                </c:pt>
                <c:pt idx="7211">
                  <c:v>9.5592388497668698E-2</c:v>
                </c:pt>
                <c:pt idx="7212">
                  <c:v>9.561095206722095E-2</c:v>
                </c:pt>
                <c:pt idx="7213">
                  <c:v>9.5628123062254766E-2</c:v>
                </c:pt>
                <c:pt idx="7214">
                  <c:v>9.5645757831337316E-2</c:v>
                </c:pt>
                <c:pt idx="7215">
                  <c:v>9.566896100107701E-2</c:v>
                </c:pt>
                <c:pt idx="7216">
                  <c:v>9.5694019819694248E-2</c:v>
                </c:pt>
                <c:pt idx="7217">
                  <c:v>9.5715829761826812E-2</c:v>
                </c:pt>
                <c:pt idx="7218">
                  <c:v>9.5737639228296242E-2</c:v>
                </c:pt>
                <c:pt idx="7219">
                  <c:v>9.5761304281486798E-2</c:v>
                </c:pt>
                <c:pt idx="7220">
                  <c:v>9.5785896782584909E-2</c:v>
                </c:pt>
                <c:pt idx="7221">
                  <c:v>9.5809560693798868E-2</c:v>
                </c:pt>
                <c:pt idx="7222">
                  <c:v>9.5830904133406419E-2</c:v>
                </c:pt>
                <c:pt idx="7223">
                  <c:v>9.5851783144410063E-2</c:v>
                </c:pt>
                <c:pt idx="7224">
                  <c:v>9.5872661719489868E-2</c:v>
                </c:pt>
                <c:pt idx="7225">
                  <c:v>9.5894467765843636E-2</c:v>
                </c:pt>
                <c:pt idx="7226">
                  <c:v>9.5917665165508828E-2</c:v>
                </c:pt>
                <c:pt idx="7227">
                  <c:v>9.5942253821649393E-2</c:v>
                </c:pt>
                <c:pt idx="7228">
                  <c:v>9.5968233631627153E-2</c:v>
                </c:pt>
                <c:pt idx="7229">
                  <c:v>9.5993748859464448E-2</c:v>
                </c:pt>
                <c:pt idx="7230">
                  <c:v>9.6016943956207731E-2</c:v>
                </c:pt>
                <c:pt idx="7231">
                  <c:v>9.6038282970049224E-2</c:v>
                </c:pt>
                <c:pt idx="7232">
                  <c:v>9.6060085405196366E-2</c:v>
                </c:pt>
                <c:pt idx="7233">
                  <c:v>9.6083742829001451E-2</c:v>
                </c:pt>
                <c:pt idx="7234">
                  <c:v>9.6107399693146162E-2</c:v>
                </c:pt>
                <c:pt idx="7235">
                  <c:v>9.6131055997656756E-2</c:v>
                </c:pt>
                <c:pt idx="7236">
                  <c:v>9.6154247909803148E-2</c:v>
                </c:pt>
                <c:pt idx="7237">
                  <c:v>9.6177903106097085E-2</c:v>
                </c:pt>
                <c:pt idx="7238">
                  <c:v>9.6202021553649458E-2</c:v>
                </c:pt>
                <c:pt idx="7239">
                  <c:v>9.622567561988904E-2</c:v>
                </c:pt>
                <c:pt idx="7240">
                  <c:v>9.6248865337754563E-2</c:v>
                </c:pt>
                <c:pt idx="7241">
                  <c:v>9.6268808065025205E-2</c:v>
                </c:pt>
                <c:pt idx="7242">
                  <c:v>9.6287359082178017E-2</c:v>
                </c:pt>
                <c:pt idx="7243">
                  <c:v>9.630822856512801E-2</c:v>
                </c:pt>
                <c:pt idx="7244">
                  <c:v>9.6331880119302826E-2</c:v>
                </c:pt>
                <c:pt idx="7245">
                  <c:v>9.6353212413846992E-2</c:v>
                </c:pt>
                <c:pt idx="7246">
                  <c:v>9.6374544253334082E-2</c:v>
                </c:pt>
                <c:pt idx="7247">
                  <c:v>9.6399121678135982E-2</c:v>
                </c:pt>
                <c:pt idx="7248">
                  <c:v>9.6425089621638649E-2</c:v>
                </c:pt>
                <c:pt idx="7249">
                  <c:v>9.6449202108244633E-2</c:v>
                </c:pt>
                <c:pt idx="7250">
                  <c:v>9.6470068213922927E-2</c:v>
                </c:pt>
                <c:pt idx="7251">
                  <c:v>9.6489079175597514E-2</c:v>
                </c:pt>
                <c:pt idx="7252">
                  <c:v>9.6509480781204721E-2</c:v>
                </c:pt>
                <c:pt idx="7253">
                  <c:v>9.6530809287496244E-2</c:v>
                </c:pt>
                <c:pt idx="7254">
                  <c:v>9.6553528282965206E-2</c:v>
                </c:pt>
                <c:pt idx="7255">
                  <c:v>9.6575783125016898E-2</c:v>
                </c:pt>
                <c:pt idx="7256">
                  <c:v>9.6598037471801623E-2</c:v>
                </c:pt>
                <c:pt idx="7257">
                  <c:v>9.6623073019963202E-2</c:v>
                </c:pt>
                <c:pt idx="7258">
                  <c:v>9.6648107941361833E-2</c:v>
                </c:pt>
                <c:pt idx="7259">
                  <c:v>9.667175145832213E-2</c:v>
                </c:pt>
                <c:pt idx="7260">
                  <c:v>9.6695394416280098E-2</c:v>
                </c:pt>
                <c:pt idx="7261">
                  <c:v>9.6720891097424766E-2</c:v>
                </c:pt>
                <c:pt idx="7262">
                  <c:v>9.6746850686689992E-2</c:v>
                </c:pt>
                <c:pt idx="7263">
                  <c:v>9.6771418962973726E-2</c:v>
                </c:pt>
                <c:pt idx="7264">
                  <c:v>9.6793668956485265E-2</c:v>
                </c:pt>
                <c:pt idx="7265">
                  <c:v>9.6815918454945249E-2</c:v>
                </c:pt>
                <c:pt idx="7266">
                  <c:v>9.6839558004654644E-2</c:v>
                </c:pt>
                <c:pt idx="7267">
                  <c:v>9.6863660499588444E-2</c:v>
                </c:pt>
                <c:pt idx="7268">
                  <c:v>9.6890079874725518E-2</c:v>
                </c:pt>
                <c:pt idx="7269">
                  <c:v>9.6916035072347834E-2</c:v>
                </c:pt>
                <c:pt idx="7270">
                  <c:v>9.6938745317658864E-2</c:v>
                </c:pt>
                <c:pt idx="7271">
                  <c:v>9.6960528129584569E-2</c:v>
                </c:pt>
                <c:pt idx="7272">
                  <c:v>9.6982773915862644E-2</c:v>
                </c:pt>
                <c:pt idx="7273">
                  <c:v>9.7005482645585964E-2</c:v>
                </c:pt>
                <c:pt idx="7274">
                  <c:v>9.7027264003849228E-2</c:v>
                </c:pt>
                <c:pt idx="7275">
                  <c:v>9.7048118051238211E-2</c:v>
                </c:pt>
                <c:pt idx="7276">
                  <c:v>9.7069435072417068E-2</c:v>
                </c:pt>
                <c:pt idx="7277">
                  <c:v>9.7090288240396283E-2</c:v>
                </c:pt>
                <c:pt idx="7278">
                  <c:v>9.7112531140278152E-2</c:v>
                </c:pt>
                <c:pt idx="7279">
                  <c:v>9.7138017188174303E-2</c:v>
                </c:pt>
                <c:pt idx="7280">
                  <c:v>9.7163965951416117E-2</c:v>
                </c:pt>
                <c:pt idx="7281">
                  <c:v>9.7188060628671302E-2</c:v>
                </c:pt>
                <c:pt idx="7282">
                  <c:v>9.7210301353942222E-2</c:v>
                </c:pt>
                <c:pt idx="7283">
                  <c:v>9.7230688250913633E-2</c:v>
                </c:pt>
                <c:pt idx="7284">
                  <c:v>9.7250611407761617E-2</c:v>
                </c:pt>
                <c:pt idx="7285">
                  <c:v>9.7270070852195134E-2</c:v>
                </c:pt>
                <c:pt idx="7286">
                  <c:v>9.7290456530700675E-2</c:v>
                </c:pt>
                <c:pt idx="7287">
                  <c:v>9.7311305090239705E-2</c:v>
                </c:pt>
                <c:pt idx="7288">
                  <c:v>9.7333079788365681E-2</c:v>
                </c:pt>
                <c:pt idx="7289">
                  <c:v>9.735531728857505E-2</c:v>
                </c:pt>
                <c:pt idx="7290">
                  <c:v>9.7378480825462924E-2</c:v>
                </c:pt>
                <c:pt idx="7291">
                  <c:v>9.7402570334668134E-2</c:v>
                </c:pt>
                <c:pt idx="7292">
                  <c:v>9.7427585749260526E-2</c:v>
                </c:pt>
                <c:pt idx="7293">
                  <c:v>9.7453990230241497E-2</c:v>
                </c:pt>
                <c:pt idx="7294">
                  <c:v>9.7479004358592997E-2</c:v>
                </c:pt>
                <c:pt idx="7295">
                  <c:v>9.7502628238631234E-2</c:v>
                </c:pt>
                <c:pt idx="7296">
                  <c:v>9.7525325166325325E-2</c:v>
                </c:pt>
                <c:pt idx="7297">
                  <c:v>9.7549411138424552E-2</c:v>
                </c:pt>
                <c:pt idx="7298">
                  <c:v>9.7577201923835497E-2</c:v>
                </c:pt>
                <c:pt idx="7299">
                  <c:v>9.7606844577022164E-2</c:v>
                </c:pt>
                <c:pt idx="7300">
                  <c:v>9.7632318030095824E-2</c:v>
                </c:pt>
                <c:pt idx="7301">
                  <c:v>9.7654548877064318E-2</c:v>
                </c:pt>
                <c:pt idx="7302">
                  <c:v>9.7677242356927346E-2</c:v>
                </c:pt>
                <c:pt idx="7303">
                  <c:v>9.7699935321808207E-2</c:v>
                </c:pt>
                <c:pt idx="7304">
                  <c:v>9.7722164665654448E-2</c:v>
                </c:pt>
                <c:pt idx="7305">
                  <c:v>9.7748098275614398E-2</c:v>
                </c:pt>
                <c:pt idx="7306">
                  <c:v>9.7776346621177762E-2</c:v>
                </c:pt>
                <c:pt idx="7307">
                  <c:v>9.7805520304387508E-2</c:v>
                </c:pt>
                <c:pt idx="7308">
                  <c:v>9.7831914808219719E-2</c:v>
                </c:pt>
                <c:pt idx="7309">
                  <c:v>9.7854604263435327E-2</c:v>
                </c:pt>
                <c:pt idx="7310">
                  <c:v>9.7874514993907452E-2</c:v>
                </c:pt>
                <c:pt idx="7311">
                  <c:v>9.7893499274692083E-2</c:v>
                </c:pt>
                <c:pt idx="7312">
                  <c:v>9.7913872248276523E-2</c:v>
                </c:pt>
                <c:pt idx="7313">
                  <c:v>9.7937022850818262E-2</c:v>
                </c:pt>
                <c:pt idx="7314">
                  <c:v>9.7962024899598474E-2</c:v>
                </c:pt>
                <c:pt idx="7315">
                  <c:v>9.7985637371707179E-2</c:v>
                </c:pt>
                <c:pt idx="7316">
                  <c:v>9.8008786312922147E-2</c:v>
                </c:pt>
                <c:pt idx="7317">
                  <c:v>9.8030082865566706E-2</c:v>
                </c:pt>
                <c:pt idx="7318">
                  <c:v>9.8050453056755457E-2</c:v>
                </c:pt>
                <c:pt idx="7319">
                  <c:v>9.8070359888155628E-2</c:v>
                </c:pt>
                <c:pt idx="7320">
                  <c:v>9.8089803387430702E-2</c:v>
                </c:pt>
                <c:pt idx="7321">
                  <c:v>9.8107394799118675E-2</c:v>
                </c:pt>
                <c:pt idx="7322">
                  <c:v>9.8124985901354628E-2</c:v>
                </c:pt>
                <c:pt idx="7323">
                  <c:v>9.814442833854807E-2</c:v>
                </c:pt>
                <c:pt idx="7324">
                  <c:v>9.8165259101790234E-2</c:v>
                </c:pt>
                <c:pt idx="7325">
                  <c:v>9.8186552322399992E-2</c:v>
                </c:pt>
                <c:pt idx="7326">
                  <c:v>9.8207382208194971E-2</c:v>
                </c:pt>
                <c:pt idx="7327">
                  <c:v>9.8228674531896584E-2</c:v>
                </c:pt>
                <c:pt idx="7328">
                  <c:v>9.8250892125454403E-2</c:v>
                </c:pt>
                <c:pt idx="7329">
                  <c:v>9.8272183522758488E-2</c:v>
                </c:pt>
                <c:pt idx="7330">
                  <c:v>9.8291160255664783E-2</c:v>
                </c:pt>
                <c:pt idx="7331">
                  <c:v>9.8310136628461123E-2</c:v>
                </c:pt>
                <c:pt idx="7332">
                  <c:v>9.8330963940195221E-2</c:v>
                </c:pt>
                <c:pt idx="7333">
                  <c:v>9.8353179261269935E-2</c:v>
                </c:pt>
                <c:pt idx="7334">
                  <c:v>9.8374005676570384E-2</c:v>
                </c:pt>
                <c:pt idx="7335">
                  <c:v>9.8395294452804344E-2</c:v>
                </c:pt>
                <c:pt idx="7336">
                  <c:v>9.8417971128987508E-2</c:v>
                </c:pt>
                <c:pt idx="7337">
                  <c:v>9.8442035610693146E-2</c:v>
                </c:pt>
                <c:pt idx="7338">
                  <c:v>9.8464711226979196E-2</c:v>
                </c:pt>
                <c:pt idx="7339">
                  <c:v>9.8486923577046775E-2</c:v>
                </c:pt>
                <c:pt idx="7340">
                  <c:v>9.8508209949558168E-2</c:v>
                </c:pt>
                <c:pt idx="7341">
                  <c:v>9.8529495868969544E-2</c:v>
                </c:pt>
                <c:pt idx="7342">
                  <c:v>9.8551706780080656E-2</c:v>
                </c:pt>
                <c:pt idx="7343">
                  <c:v>9.857576804376085E-2</c:v>
                </c:pt>
                <c:pt idx="7344">
                  <c:v>9.8600291428312725E-2</c:v>
                </c:pt>
                <c:pt idx="7345">
                  <c:v>9.8626202275566691E-2</c:v>
                </c:pt>
                <c:pt idx="7346">
                  <c:v>9.8650261746879561E-2</c:v>
                </c:pt>
                <c:pt idx="7347">
                  <c:v>9.8672007309455328E-2</c:v>
                </c:pt>
                <c:pt idx="7348">
                  <c:v>9.8696528334037747E-2</c:v>
                </c:pt>
                <c:pt idx="7349">
                  <c:v>9.8722436687863777E-2</c:v>
                </c:pt>
                <c:pt idx="7350">
                  <c:v>9.8744180681028665E-2</c:v>
                </c:pt>
                <c:pt idx="7351">
                  <c:v>9.8764073707436617E-2</c:v>
                </c:pt>
                <c:pt idx="7352">
                  <c:v>9.8786279409028732E-2</c:v>
                </c:pt>
                <c:pt idx="7353">
                  <c:v>9.8807559410361873E-2</c:v>
                </c:pt>
                <c:pt idx="7354">
                  <c:v>9.8827913770520998E-2</c:v>
                </c:pt>
                <c:pt idx="7355">
                  <c:v>9.8849655470338749E-2</c:v>
                </c:pt>
                <c:pt idx="7356">
                  <c:v>9.8873246992841848E-2</c:v>
                </c:pt>
                <c:pt idx="7357">
                  <c:v>9.8897300521195081E-2</c:v>
                </c:pt>
                <c:pt idx="7358">
                  <c:v>9.8919965816535144E-2</c:v>
                </c:pt>
                <c:pt idx="7359">
                  <c:v>9.8942630598171336E-2</c:v>
                </c:pt>
                <c:pt idx="7360">
                  <c:v>9.8968070047311507E-2</c:v>
                </c:pt>
                <c:pt idx="7361">
                  <c:v>9.8994896401708901E-2</c:v>
                </c:pt>
                <c:pt idx="7362">
                  <c:v>9.9016634471382856E-2</c:v>
                </c:pt>
                <c:pt idx="7363">
                  <c:v>9.9036059580649816E-2</c:v>
                </c:pt>
                <c:pt idx="7364">
                  <c:v>9.9057334267380767E-2</c:v>
                </c:pt>
                <c:pt idx="7365">
                  <c:v>9.9080920890991298E-2</c:v>
                </c:pt>
                <c:pt idx="7366">
                  <c:v>9.9104506958286556E-2</c:v>
                </c:pt>
                <c:pt idx="7367">
                  <c:v>9.9128092469291898E-2</c:v>
                </c:pt>
                <c:pt idx="7368">
                  <c:v>9.9153527200881525E-2</c:v>
                </c:pt>
                <c:pt idx="7369">
                  <c:v>9.9180348580667571E-2</c:v>
                </c:pt>
                <c:pt idx="7370">
                  <c:v>9.9206706822000876E-2</c:v>
                </c:pt>
                <c:pt idx="7371">
                  <c:v>9.9229827514328003E-2</c:v>
                </c:pt>
                <c:pt idx="7372">
                  <c:v>9.9252485274183885E-2</c:v>
                </c:pt>
                <c:pt idx="7373">
                  <c:v>9.9278379228270708E-2</c:v>
                </c:pt>
                <c:pt idx="7374">
                  <c:v>9.9306122006480715E-2</c:v>
                </c:pt>
                <c:pt idx="7375">
                  <c:v>9.9332476932899857E-2</c:v>
                </c:pt>
                <c:pt idx="7376">
                  <c:v>9.9356519417821212E-2</c:v>
                </c:pt>
                <c:pt idx="7377">
                  <c:v>9.9380098985803217E-2</c:v>
                </c:pt>
                <c:pt idx="7378">
                  <c:v>9.9402291012486196E-2</c:v>
                </c:pt>
                <c:pt idx="7379">
                  <c:v>9.9423557909267712E-2</c:v>
                </c:pt>
                <c:pt idx="7380">
                  <c:v>9.9446211280101657E-2</c:v>
                </c:pt>
                <c:pt idx="7381">
                  <c:v>9.947025103075513E-2</c:v>
                </c:pt>
                <c:pt idx="7382">
                  <c:v>9.9496139346712545E-2</c:v>
                </c:pt>
                <c:pt idx="7383">
                  <c:v>9.9522951538865159E-2</c:v>
                </c:pt>
                <c:pt idx="7384">
                  <c:v>9.9549300751452824E-2</c:v>
                </c:pt>
                <c:pt idx="7385">
                  <c:v>9.9574262522963392E-2</c:v>
                </c:pt>
                <c:pt idx="7386">
                  <c:v>9.9598299195530954E-2</c:v>
                </c:pt>
                <c:pt idx="7387">
                  <c:v>9.9620486380491174E-2</c:v>
                </c:pt>
                <c:pt idx="7388">
                  <c:v>9.9642210855447194E-2</c:v>
                </c:pt>
                <c:pt idx="7389">
                  <c:v>9.9664859273652817E-2</c:v>
                </c:pt>
                <c:pt idx="7390">
                  <c:v>9.9687507178918569E-2</c:v>
                </c:pt>
                <c:pt idx="7391">
                  <c:v>9.9710616757608964E-2</c:v>
                </c:pt>
                <c:pt idx="7392">
                  <c:v>9.9733725802259046E-2</c:v>
                </c:pt>
                <c:pt idx="7393">
                  <c:v>9.9755909982720964E-2</c:v>
                </c:pt>
                <c:pt idx="7394">
                  <c:v>9.9775782893148493E-2</c:v>
                </c:pt>
                <c:pt idx="7395">
                  <c:v>9.9796117555475863E-2</c:v>
                </c:pt>
                <c:pt idx="7396">
                  <c:v>9.9816913941526822E-2</c:v>
                </c:pt>
                <c:pt idx="7397">
                  <c:v>9.9840482656231327E-2</c:v>
                </c:pt>
                <c:pt idx="7398">
                  <c:v>9.9864975045684853E-2</c:v>
                </c:pt>
                <c:pt idx="7399">
                  <c:v>9.988808052357849E-2</c:v>
                </c:pt>
                <c:pt idx="7400">
                  <c:v>9.9912571747288376E-2</c:v>
                </c:pt>
                <c:pt idx="7401">
                  <c:v>9.993844861498756E-2</c:v>
                </c:pt>
                <c:pt idx="7402">
                  <c:v>9.9962938605167126E-2</c:v>
                </c:pt>
                <c:pt idx="7403">
                  <c:v>9.9986503878549751E-2</c:v>
                </c:pt>
                <c:pt idx="7404">
                  <c:v>0.10000914450049325</c:v>
                </c:pt>
                <c:pt idx="7405">
                  <c:v>0.10003039849543655</c:v>
                </c:pt>
                <c:pt idx="7406">
                  <c:v>0.10005165203865719</c:v>
                </c:pt>
                <c:pt idx="7407">
                  <c:v>0.10007382916738515</c:v>
                </c:pt>
                <c:pt idx="7408">
                  <c:v>0.10009508178758009</c:v>
                </c:pt>
                <c:pt idx="7409">
                  <c:v>0.10011633395611039</c:v>
                </c:pt>
                <c:pt idx="7410">
                  <c:v>0.10013758567299565</c:v>
                </c:pt>
                <c:pt idx="7411">
                  <c:v>0.10015837495903017</c:v>
                </c:pt>
                <c:pt idx="7412">
                  <c:v>0.100179163812879</c:v>
                </c:pt>
                <c:pt idx="7413">
                  <c:v>0.10020087615438254</c:v>
                </c:pt>
                <c:pt idx="7414">
                  <c:v>0.10022443582143498</c:v>
                </c:pt>
                <c:pt idx="7415">
                  <c:v>0.10024891880887767</c:v>
                </c:pt>
                <c:pt idx="7416">
                  <c:v>0.10027247734410166</c:v>
                </c:pt>
                <c:pt idx="7417">
                  <c:v>0.10029464957615361</c:v>
                </c:pt>
                <c:pt idx="7418">
                  <c:v>0.10031589750390388</c:v>
                </c:pt>
                <c:pt idx="7419">
                  <c:v>0.10033668308333157</c:v>
                </c:pt>
                <c:pt idx="7420">
                  <c:v>0.10035839200502944</c:v>
                </c:pt>
                <c:pt idx="7421">
                  <c:v>0.10038102420885518</c:v>
                </c:pt>
                <c:pt idx="7422">
                  <c:v>0.10039996096540039</c:v>
                </c:pt>
                <c:pt idx="7423">
                  <c:v>0.10041797364494154</c:v>
                </c:pt>
                <c:pt idx="7424">
                  <c:v>0.10043875710278781</c:v>
                </c:pt>
                <c:pt idx="7425">
                  <c:v>0.10046046380870605</c:v>
                </c:pt>
                <c:pt idx="7426">
                  <c:v>0.10048217004345329</c:v>
                </c:pt>
                <c:pt idx="7427">
                  <c:v>0.10050341398719832</c:v>
                </c:pt>
                <c:pt idx="7428">
                  <c:v>0.10052373385892541</c:v>
                </c:pt>
                <c:pt idx="7429">
                  <c:v>0.10054220611129359</c:v>
                </c:pt>
                <c:pt idx="7430">
                  <c:v>0.10056298698734677</c:v>
                </c:pt>
                <c:pt idx="7431">
                  <c:v>0.10058561456126316</c:v>
                </c:pt>
                <c:pt idx="7432">
                  <c:v>0.10060731807965838</c:v>
                </c:pt>
                <c:pt idx="7433">
                  <c:v>0.10062578878811705</c:v>
                </c:pt>
                <c:pt idx="7434">
                  <c:v>0.10064287388970075</c:v>
                </c:pt>
                <c:pt idx="7435">
                  <c:v>0.1006613439414361</c:v>
                </c:pt>
                <c:pt idx="7436">
                  <c:v>0.10068212234187394</c:v>
                </c:pt>
                <c:pt idx="7437">
                  <c:v>0.10070613240024263</c:v>
                </c:pt>
                <c:pt idx="7438">
                  <c:v>0.10073060359729857</c:v>
                </c:pt>
                <c:pt idx="7439">
                  <c:v>0.10075091885313289</c:v>
                </c:pt>
                <c:pt idx="7440">
                  <c:v>0.10076984860643502</c:v>
                </c:pt>
                <c:pt idx="7441">
                  <c:v>0.10078970137736314</c:v>
                </c:pt>
                <c:pt idx="7442">
                  <c:v>0.10081093878900356</c:v>
                </c:pt>
                <c:pt idx="7443">
                  <c:v>0.10083125241289009</c:v>
                </c:pt>
                <c:pt idx="7444">
                  <c:v>0.10085018064557318</c:v>
                </c:pt>
                <c:pt idx="7445">
                  <c:v>0.10086957017098294</c:v>
                </c:pt>
                <c:pt idx="7446">
                  <c:v>0.10089126752748392</c:v>
                </c:pt>
                <c:pt idx="7447">
                  <c:v>0.10091296441322002</c:v>
                </c:pt>
                <c:pt idx="7448">
                  <c:v>0.10093512244894803</c:v>
                </c:pt>
                <c:pt idx="7449">
                  <c:v>0.1009572799937081</c:v>
                </c:pt>
                <c:pt idx="7450">
                  <c:v>0.10097805224604189</c:v>
                </c:pt>
                <c:pt idx="7451">
                  <c:v>0.10099697770029398</c:v>
                </c:pt>
                <c:pt idx="7452">
                  <c:v>0.10101728754544569</c:v>
                </c:pt>
                <c:pt idx="7453">
                  <c:v>0.10103944326972436</c:v>
                </c:pt>
                <c:pt idx="7454">
                  <c:v>0.10106159850313752</c:v>
                </c:pt>
                <c:pt idx="7455">
                  <c:v>0.10108190703590661</c:v>
                </c:pt>
                <c:pt idx="7456">
                  <c:v>0.10110129206881568</c:v>
                </c:pt>
                <c:pt idx="7457">
                  <c:v>0.10112113826082822</c:v>
                </c:pt>
                <c:pt idx="7458">
                  <c:v>0.10114098405897737</c:v>
                </c:pt>
                <c:pt idx="7459">
                  <c:v>0.10116129097962272</c:v>
                </c:pt>
                <c:pt idx="7460">
                  <c:v>0.10118113598093297</c:v>
                </c:pt>
                <c:pt idx="7461">
                  <c:v>0.10119959609370617</c:v>
                </c:pt>
                <c:pt idx="7462">
                  <c:v>0.10121528692163334</c:v>
                </c:pt>
                <c:pt idx="7463">
                  <c:v>0.10123236195463567</c:v>
                </c:pt>
                <c:pt idx="7464">
                  <c:v>0.10124989817153887</c:v>
                </c:pt>
                <c:pt idx="7465">
                  <c:v>0.1012669726135684</c:v>
                </c:pt>
                <c:pt idx="7466">
                  <c:v>0.10128543114187051</c:v>
                </c:pt>
                <c:pt idx="7467">
                  <c:v>0.10130665802821473</c:v>
                </c:pt>
                <c:pt idx="7468">
                  <c:v>0.10132880734227895</c:v>
                </c:pt>
                <c:pt idx="7469">
                  <c:v>0.10134911044920861</c:v>
                </c:pt>
                <c:pt idx="7470">
                  <c:v>0.1013671060402896</c:v>
                </c:pt>
                <c:pt idx="7471">
                  <c:v>0.1013846398944709</c:v>
                </c:pt>
                <c:pt idx="7472">
                  <c:v>0.1013998664131608</c:v>
                </c:pt>
                <c:pt idx="7473">
                  <c:v>0.10141463130078178</c:v>
                </c:pt>
                <c:pt idx="7474">
                  <c:v>0.10143447127523982</c:v>
                </c:pt>
                <c:pt idx="7475">
                  <c:v>0.10145615637847417</c:v>
                </c:pt>
                <c:pt idx="7476">
                  <c:v>0.10147415004332057</c:v>
                </c:pt>
                <c:pt idx="7477">
                  <c:v>0.10149075929273507</c:v>
                </c:pt>
                <c:pt idx="7478">
                  <c:v>0.10150829097895177</c:v>
                </c:pt>
                <c:pt idx="7479">
                  <c:v>0.1015262837057385</c:v>
                </c:pt>
                <c:pt idx="7480">
                  <c:v>0.10154335342933142</c:v>
                </c:pt>
                <c:pt idx="7481">
                  <c:v>0.10155950019699098</c:v>
                </c:pt>
                <c:pt idx="7482">
                  <c:v>0.10157472405342033</c:v>
                </c:pt>
                <c:pt idx="7483">
                  <c:v>0.10159087031455792</c:v>
                </c:pt>
                <c:pt idx="7484">
                  <c:v>0.10160932286520823</c:v>
                </c:pt>
                <c:pt idx="7485">
                  <c:v>0.10162777507536842</c:v>
                </c:pt>
                <c:pt idx="7486">
                  <c:v>0.10164530435965273</c:v>
                </c:pt>
                <c:pt idx="7487">
                  <c:v>0.10166191076658962</c:v>
                </c:pt>
                <c:pt idx="7488">
                  <c:v>0.10168036200642107</c:v>
                </c:pt>
                <c:pt idx="7489">
                  <c:v>0.10170111924429766</c:v>
                </c:pt>
                <c:pt idx="7490">
                  <c:v>0.10172141479362293</c:v>
                </c:pt>
                <c:pt idx="7491">
                  <c:v>0.10173986493557402</c:v>
                </c:pt>
                <c:pt idx="7492">
                  <c:v>0.10175554728859171</c:v>
                </c:pt>
                <c:pt idx="7493">
                  <c:v>0.10177169063039739</c:v>
                </c:pt>
                <c:pt idx="7494">
                  <c:v>0.10178967861857291</c:v>
                </c:pt>
                <c:pt idx="7495">
                  <c:v>0.10180951115357047</c:v>
                </c:pt>
                <c:pt idx="7496">
                  <c:v>0.10183072691836048</c:v>
                </c:pt>
                <c:pt idx="7497">
                  <c:v>0.10185055863929095</c:v>
                </c:pt>
                <c:pt idx="7498">
                  <c:v>0.10186854520885832</c:v>
                </c:pt>
                <c:pt idx="7499">
                  <c:v>0.10188607027315967</c:v>
                </c:pt>
                <c:pt idx="7500">
                  <c:v>0.10190082798383307</c:v>
                </c:pt>
                <c:pt idx="7501">
                  <c:v>0.10191143495385759</c:v>
                </c:pt>
                <c:pt idx="7502">
                  <c:v>0.10192158064599674</c:v>
                </c:pt>
                <c:pt idx="7503">
                  <c:v>0.10193310971666406</c:v>
                </c:pt>
                <c:pt idx="7504">
                  <c:v>0.10194740557969501</c:v>
                </c:pt>
                <c:pt idx="7505">
                  <c:v>0.10196677384230712</c:v>
                </c:pt>
                <c:pt idx="7506">
                  <c:v>0.10198798627094655</c:v>
                </c:pt>
                <c:pt idx="7507">
                  <c:v>0.10200781487342964</c:v>
                </c:pt>
                <c:pt idx="7508">
                  <c:v>0.10202441526151035</c:v>
                </c:pt>
                <c:pt idx="7509">
                  <c:v>0.10203963204183809</c:v>
                </c:pt>
                <c:pt idx="7510">
                  <c:v>0.1020543874864822</c:v>
                </c:pt>
                <c:pt idx="7511">
                  <c:v>0.10206683722355094</c:v>
                </c:pt>
                <c:pt idx="7512">
                  <c:v>0.10207790352638202</c:v>
                </c:pt>
                <c:pt idx="7513">
                  <c:v>0.10208943079494291</c:v>
                </c:pt>
                <c:pt idx="7514">
                  <c:v>0.10210464658598362</c:v>
                </c:pt>
                <c:pt idx="7515">
                  <c:v>0.10212170644002069</c:v>
                </c:pt>
                <c:pt idx="7516">
                  <c:v>0.10213784387192379</c:v>
                </c:pt>
                <c:pt idx="7517">
                  <c:v>0.10215213680842405</c:v>
                </c:pt>
                <c:pt idx="7518">
                  <c:v>0.10216642954063922</c:v>
                </c:pt>
                <c:pt idx="7519">
                  <c:v>0.10218256625084843</c:v>
                </c:pt>
                <c:pt idx="7520">
                  <c:v>0.10219916373826593</c:v>
                </c:pt>
                <c:pt idx="7521">
                  <c:v>0.10221299476734982</c:v>
                </c:pt>
                <c:pt idx="7522">
                  <c:v>0.10222728662977114</c:v>
                </c:pt>
                <c:pt idx="7523">
                  <c:v>0.10224111726989492</c:v>
                </c:pt>
                <c:pt idx="7524">
                  <c:v>0.10225402569476284</c:v>
                </c:pt>
                <c:pt idx="7525">
                  <c:v>0.10226877797629584</c:v>
                </c:pt>
                <c:pt idx="7526">
                  <c:v>0.10228629602795687</c:v>
                </c:pt>
                <c:pt idx="7527">
                  <c:v>0.10230243080404688</c:v>
                </c:pt>
                <c:pt idx="7528">
                  <c:v>0.10231764335449355</c:v>
                </c:pt>
                <c:pt idx="7529">
                  <c:v>0.10233285567352186</c:v>
                </c:pt>
                <c:pt idx="7530">
                  <c:v>0.10234806776113919</c:v>
                </c:pt>
                <c:pt idx="7531">
                  <c:v>0.10236558442386519</c:v>
                </c:pt>
                <c:pt idx="7532">
                  <c:v>0.10238356173235375</c:v>
                </c:pt>
                <c:pt idx="7533">
                  <c:v>0.10240107777336012</c:v>
                </c:pt>
                <c:pt idx="7534">
                  <c:v>0.10241767163446151</c:v>
                </c:pt>
                <c:pt idx="7535">
                  <c:v>0.10243196057198947</c:v>
                </c:pt>
                <c:pt idx="7536">
                  <c:v>0.10244394468474338</c:v>
                </c:pt>
                <c:pt idx="7537">
                  <c:v>0.10245546773464605</c:v>
                </c:pt>
                <c:pt idx="7538">
                  <c:v>0.10246837339290155</c:v>
                </c:pt>
                <c:pt idx="7539">
                  <c:v>0.10247943525312868</c:v>
                </c:pt>
                <c:pt idx="7540">
                  <c:v>0.10249095789408118</c:v>
                </c:pt>
                <c:pt idx="7541">
                  <c:v>0.10250386309432399</c:v>
                </c:pt>
                <c:pt idx="7542">
                  <c:v>0.10251907258080357</c:v>
                </c:pt>
                <c:pt idx="7543">
                  <c:v>0.10253289918595747</c:v>
                </c:pt>
                <c:pt idx="7544">
                  <c:v>0.10254396033243628</c:v>
                </c:pt>
                <c:pt idx="7545">
                  <c:v>0.10255548222991771</c:v>
                </c:pt>
                <c:pt idx="7546">
                  <c:v>0.10256792573009019</c:v>
                </c:pt>
                <c:pt idx="7547">
                  <c:v>0.10257944735144969</c:v>
                </c:pt>
                <c:pt idx="7548">
                  <c:v>0.10258866455295992</c:v>
                </c:pt>
                <c:pt idx="7549">
                  <c:v>0.10259788166951414</c:v>
                </c:pt>
                <c:pt idx="7550">
                  <c:v>0.10260848124852662</c:v>
                </c:pt>
                <c:pt idx="7551">
                  <c:v>0.10262092408922749</c:v>
                </c:pt>
                <c:pt idx="7552">
                  <c:v>0.10263382761235013</c:v>
                </c:pt>
                <c:pt idx="7553">
                  <c:v>0.10264534847444252</c:v>
                </c:pt>
                <c:pt idx="7554">
                  <c:v>0.1026564083771801</c:v>
                </c:pt>
                <c:pt idx="7555">
                  <c:v>0.10266792897912699</c:v>
                </c:pt>
                <c:pt idx="7556">
                  <c:v>0.10267991026435956</c:v>
                </c:pt>
                <c:pt idx="7557">
                  <c:v>0.10269189140604269</c:v>
                </c:pt>
                <c:pt idx="7558">
                  <c:v>0.10270341159921353</c:v>
                </c:pt>
                <c:pt idx="7559">
                  <c:v>0.10271354925942316</c:v>
                </c:pt>
                <c:pt idx="7560">
                  <c:v>0.10272230442871715</c:v>
                </c:pt>
                <c:pt idx="7561">
                  <c:v>0.10273013793626939</c:v>
                </c:pt>
                <c:pt idx="7562">
                  <c:v>0.10273797138245802</c:v>
                </c:pt>
                <c:pt idx="7563">
                  <c:v>0.10274442240971496</c:v>
                </c:pt>
                <c:pt idx="7564">
                  <c:v>0.10275133417845278</c:v>
                </c:pt>
                <c:pt idx="7565">
                  <c:v>0.10275824589941825</c:v>
                </c:pt>
                <c:pt idx="7566">
                  <c:v>0.10276700067739596</c:v>
                </c:pt>
                <c:pt idx="7567">
                  <c:v>0.10277529460688493</c:v>
                </c:pt>
                <c:pt idx="7568">
                  <c:v>0.10278174539337379</c:v>
                </c:pt>
                <c:pt idx="7569">
                  <c:v>0.1027881961382506</c:v>
                </c:pt>
                <c:pt idx="7570">
                  <c:v>0.10279695065402569</c:v>
                </c:pt>
                <c:pt idx="7571">
                  <c:v>0.10280708736601732</c:v>
                </c:pt>
                <c:pt idx="7572">
                  <c:v>0.10281814548009302</c:v>
                </c:pt>
                <c:pt idx="7573">
                  <c:v>0.10282689973368125</c:v>
                </c:pt>
                <c:pt idx="7574">
                  <c:v>0.10283427167726195</c:v>
                </c:pt>
                <c:pt idx="7575">
                  <c:v>0.10284072208331509</c:v>
                </c:pt>
                <c:pt idx="7576">
                  <c:v>0.10284625096967299</c:v>
                </c:pt>
                <c:pt idx="7577">
                  <c:v>0.10285039761438075</c:v>
                </c:pt>
                <c:pt idx="7578">
                  <c:v>0.1028536227705993</c:v>
                </c:pt>
                <c:pt idx="7579">
                  <c:v>0.10285869085221293</c:v>
                </c:pt>
                <c:pt idx="7580">
                  <c:v>0.10286514110075498</c:v>
                </c:pt>
                <c:pt idx="7581">
                  <c:v>0.10287251276242883</c:v>
                </c:pt>
                <c:pt idx="7582">
                  <c:v>0.10288080581685748</c:v>
                </c:pt>
                <c:pt idx="7583">
                  <c:v>0.10288863808289105</c:v>
                </c:pt>
                <c:pt idx="7584">
                  <c:v>0.10289508813826956</c:v>
                </c:pt>
                <c:pt idx="7585">
                  <c:v>0.10290199886572249</c:v>
                </c:pt>
                <c:pt idx="7586">
                  <c:v>0.10290798812421781</c:v>
                </c:pt>
                <c:pt idx="7587">
                  <c:v>0.10291305593031166</c:v>
                </c:pt>
                <c:pt idx="7588">
                  <c:v>0.10291858441675952</c:v>
                </c:pt>
                <c:pt idx="7589">
                  <c:v>0.1029227307615378</c:v>
                </c:pt>
                <c:pt idx="7590">
                  <c:v>0.10292779849291948</c:v>
                </c:pt>
                <c:pt idx="7591">
                  <c:v>0.10293516969272035</c:v>
                </c:pt>
                <c:pt idx="7592">
                  <c:v>0.10294392292191351</c:v>
                </c:pt>
                <c:pt idx="7593">
                  <c:v>0.10295405814420648</c:v>
                </c:pt>
                <c:pt idx="7594">
                  <c:v>0.1029637325787533</c:v>
                </c:pt>
                <c:pt idx="7595">
                  <c:v>0.10297156419531184</c:v>
                </c:pt>
                <c:pt idx="7596">
                  <c:v>0.10297801371583593</c:v>
                </c:pt>
                <c:pt idx="7597">
                  <c:v>0.10298354184317841</c:v>
                </c:pt>
                <c:pt idx="7598">
                  <c:v>0.10298906993996046</c:v>
                </c:pt>
                <c:pt idx="7599">
                  <c:v>0.10299598001796396</c:v>
                </c:pt>
                <c:pt idx="7600">
                  <c:v>0.10300196871361002</c:v>
                </c:pt>
                <c:pt idx="7601">
                  <c:v>0.10300519338102562</c:v>
                </c:pt>
                <c:pt idx="7602">
                  <c:v>0.10300795737339161</c:v>
                </c:pt>
                <c:pt idx="7603">
                  <c:v>0.10301118202149599</c:v>
                </c:pt>
                <c:pt idx="7604">
                  <c:v>0.1030157886436075</c:v>
                </c:pt>
                <c:pt idx="7605">
                  <c:v>0.10302315919484635</c:v>
                </c:pt>
                <c:pt idx="7606">
                  <c:v>0.10303145100005542</c:v>
                </c:pt>
                <c:pt idx="7607">
                  <c:v>0.10303928208628957</c:v>
                </c:pt>
                <c:pt idx="7608">
                  <c:v>0.10304665246437145</c:v>
                </c:pt>
                <c:pt idx="7609">
                  <c:v>0.10305356214448765</c:v>
                </c:pt>
                <c:pt idx="7610">
                  <c:v>0.10305862921289609</c:v>
                </c:pt>
                <c:pt idx="7611">
                  <c:v>0.10306369625562956</c:v>
                </c:pt>
                <c:pt idx="7612">
                  <c:v>0.10306876327268814</c:v>
                </c:pt>
                <c:pt idx="7613">
                  <c:v>0.10307521216635748</c:v>
                </c:pt>
                <c:pt idx="7614">
                  <c:v>0.10308073975640192</c:v>
                </c:pt>
                <c:pt idx="7615">
                  <c:v>0.10308350353996618</c:v>
                </c:pt>
                <c:pt idx="7616">
                  <c:v>0.10308626731589211</c:v>
                </c:pt>
                <c:pt idx="7617">
                  <c:v>0.10308949171148496</c:v>
                </c:pt>
                <c:pt idx="7618">
                  <c:v>0.1030936373476847</c:v>
                </c:pt>
                <c:pt idx="7619">
                  <c:v>0.10309870421303401</c:v>
                </c:pt>
                <c:pt idx="7620">
                  <c:v>0.10310515291362099</c:v>
                </c:pt>
                <c:pt idx="7621">
                  <c:v>0.10311252280622769</c:v>
                </c:pt>
                <c:pt idx="7622">
                  <c:v>0.10311851080397708</c:v>
                </c:pt>
                <c:pt idx="7623">
                  <c:v>0.10312449876587072</c:v>
                </c:pt>
                <c:pt idx="7624">
                  <c:v>0.10313232912347628</c:v>
                </c:pt>
                <c:pt idx="7625">
                  <c:v>0.10314154123039559</c:v>
                </c:pt>
                <c:pt idx="7626">
                  <c:v>0.10315121385132825</c:v>
                </c:pt>
                <c:pt idx="7627">
                  <c:v>0.10315996518964968</c:v>
                </c:pt>
                <c:pt idx="7628">
                  <c:v>0.10316641349519638</c:v>
                </c:pt>
                <c:pt idx="7629">
                  <c:v>0.10316917704198764</c:v>
                </c:pt>
                <c:pt idx="7630">
                  <c:v>0.10316917704198764</c:v>
                </c:pt>
                <c:pt idx="7631">
                  <c:v>0.10317147999181309</c:v>
                </c:pt>
                <c:pt idx="7632">
                  <c:v>0.10317608587555308</c:v>
                </c:pt>
                <c:pt idx="7633">
                  <c:v>0.10318115232316499</c:v>
                </c:pt>
                <c:pt idx="7634">
                  <c:v>0.10318621874510819</c:v>
                </c:pt>
                <c:pt idx="7635">
                  <c:v>0.10319220630158422</c:v>
                </c:pt>
                <c:pt idx="7636">
                  <c:v>0.10319865439923399</c:v>
                </c:pt>
                <c:pt idx="7637">
                  <c:v>0.10320556302914922</c:v>
                </c:pt>
                <c:pt idx="7638">
                  <c:v>0.10321339275202082</c:v>
                </c:pt>
                <c:pt idx="7639">
                  <c:v>0.10322030128011524</c:v>
                </c:pt>
                <c:pt idx="7640">
                  <c:v>0.10322536750371759</c:v>
                </c:pt>
                <c:pt idx="7641">
                  <c:v>0.103231815387545</c:v>
                </c:pt>
                <c:pt idx="7642">
                  <c:v>0.10323826322979771</c:v>
                </c:pt>
                <c:pt idx="7643">
                  <c:v>0.10324010546280522</c:v>
                </c:pt>
                <c:pt idx="7644">
                  <c:v>0.10323918434672559</c:v>
                </c:pt>
                <c:pt idx="7645">
                  <c:v>0.10323780267101552</c:v>
                </c:pt>
                <c:pt idx="7646">
                  <c:v>0.10323918434672559</c:v>
                </c:pt>
                <c:pt idx="7647">
                  <c:v>0.10324194769241893</c:v>
                </c:pt>
                <c:pt idx="7648">
                  <c:v>0.10324332936240196</c:v>
                </c:pt>
                <c:pt idx="7649">
                  <c:v>0.103242868805953</c:v>
                </c:pt>
                <c:pt idx="7650">
                  <c:v>0.10324378991863876</c:v>
                </c:pt>
                <c:pt idx="7651">
                  <c:v>0.10324977713041493</c:v>
                </c:pt>
                <c:pt idx="7652">
                  <c:v>0.10325944870448442</c:v>
                </c:pt>
                <c:pt idx="7653">
                  <c:v>0.10327096236117812</c:v>
                </c:pt>
                <c:pt idx="7654">
                  <c:v>0.10328155480825693</c:v>
                </c:pt>
                <c:pt idx="7655">
                  <c:v>0.10328662072154567</c:v>
                </c:pt>
                <c:pt idx="7656">
                  <c:v>0.10328800232980655</c:v>
                </c:pt>
                <c:pt idx="7657">
                  <c:v>0.10329030500599994</c:v>
                </c:pt>
                <c:pt idx="7658">
                  <c:v>0.10329583140723067</c:v>
                </c:pt>
                <c:pt idx="7659">
                  <c:v>0.10330458148005198</c:v>
                </c:pt>
                <c:pt idx="7660">
                  <c:v>0.10331379200030813</c:v>
                </c:pt>
                <c:pt idx="7661">
                  <c:v>0.1033220813960066</c:v>
                </c:pt>
                <c:pt idx="7662">
                  <c:v>0.10332898917326568</c:v>
                </c:pt>
                <c:pt idx="7663">
                  <c:v>0.10333405484626243</c:v>
                </c:pt>
                <c:pt idx="7664">
                  <c:v>0.10333773895596049</c:v>
                </c:pt>
                <c:pt idx="7665">
                  <c:v>0.10334004151762945</c:v>
                </c:pt>
                <c:pt idx="7666">
                  <c:v>0.10334418611527292</c:v>
                </c:pt>
                <c:pt idx="7667">
                  <c:v>0.10335109373983997</c:v>
                </c:pt>
                <c:pt idx="7668">
                  <c:v>0.1033580013166919</c:v>
                </c:pt>
                <c:pt idx="7669">
                  <c:v>0.10336306684272498</c:v>
                </c:pt>
                <c:pt idx="7670">
                  <c:v>0.10336536934607561</c:v>
                </c:pt>
                <c:pt idx="7671">
                  <c:v>0.10336675084554144</c:v>
                </c:pt>
                <c:pt idx="7672">
                  <c:v>0.10336997433687256</c:v>
                </c:pt>
                <c:pt idx="7673">
                  <c:v>0.10337457930646367</c:v>
                </c:pt>
                <c:pt idx="7674">
                  <c:v>0.10337826326686855</c:v>
                </c:pt>
                <c:pt idx="7675">
                  <c:v>0.10338102622826582</c:v>
                </c:pt>
                <c:pt idx="7676">
                  <c:v>0.10338471016492042</c:v>
                </c:pt>
                <c:pt idx="7677">
                  <c:v>0.10338839408800388</c:v>
                </c:pt>
                <c:pt idx="7678">
                  <c:v>0.10339299897277357</c:v>
                </c:pt>
                <c:pt idx="7679">
                  <c:v>0.10339990626016894</c:v>
                </c:pt>
                <c:pt idx="7680">
                  <c:v>0.10340681349985416</c:v>
                </c:pt>
                <c:pt idx="7681">
                  <c:v>0.1034118787786345</c:v>
                </c:pt>
                <c:pt idx="7682">
                  <c:v>0.10341510212449967</c:v>
                </c:pt>
                <c:pt idx="7683">
                  <c:v>0.10341648355526137</c:v>
                </c:pt>
                <c:pt idx="7684">
                  <c:v>0.10341648355526137</c:v>
                </c:pt>
                <c:pt idx="7685">
                  <c:v>0.1034160230785528</c:v>
                </c:pt>
                <c:pt idx="7686">
                  <c:v>0.10341694403175791</c:v>
                </c:pt>
                <c:pt idx="7687">
                  <c:v>0.10341878593562347</c:v>
                </c:pt>
                <c:pt idx="7688">
                  <c:v>0.10341924641105966</c:v>
                </c:pt>
                <c:pt idx="7689">
                  <c:v>0.10341878593562347</c:v>
                </c:pt>
                <c:pt idx="7690">
                  <c:v>0.10341924641105966</c:v>
                </c:pt>
                <c:pt idx="7691">
                  <c:v>0.10342016736129618</c:v>
                </c:pt>
                <c:pt idx="7692">
                  <c:v>0.10342016736129618</c:v>
                </c:pt>
                <c:pt idx="7693">
                  <c:v>0.10342154878506059</c:v>
                </c:pt>
                <c:pt idx="7694">
                  <c:v>0.10342615351715966</c:v>
                </c:pt>
                <c:pt idx="7695">
                  <c:v>0.10343306057555157</c:v>
                </c:pt>
                <c:pt idx="7696">
                  <c:v>0.10343904665423491</c:v>
                </c:pt>
                <c:pt idx="7697">
                  <c:v>0.10344226991253005</c:v>
                </c:pt>
                <c:pt idx="7698">
                  <c:v>0.10344365130576175</c:v>
                </c:pt>
                <c:pt idx="7699">
                  <c:v>0.10344687454921503</c:v>
                </c:pt>
                <c:pt idx="7700">
                  <c:v>0.10345286054520758</c:v>
                </c:pt>
                <c:pt idx="7701">
                  <c:v>0.10345792559075247</c:v>
                </c:pt>
                <c:pt idx="7702">
                  <c:v>0.1034606883320552</c:v>
                </c:pt>
                <c:pt idx="7703">
                  <c:v>0.10346206969984399</c:v>
                </c:pt>
                <c:pt idx="7704">
                  <c:v>0.10346253015534959</c:v>
                </c:pt>
                <c:pt idx="7705">
                  <c:v>0.10346206969984399</c:v>
                </c:pt>
                <c:pt idx="7706">
                  <c:v>0.10346391152059449</c:v>
                </c:pt>
                <c:pt idx="7707">
                  <c:v>0.10346943696249165</c:v>
                </c:pt>
                <c:pt idx="7708">
                  <c:v>0.10347542282342768</c:v>
                </c:pt>
                <c:pt idx="7709">
                  <c:v>0.10348094820172039</c:v>
                </c:pt>
                <c:pt idx="7710">
                  <c:v>0.10348509221540478</c:v>
                </c:pt>
                <c:pt idx="7711">
                  <c:v>0.10348877576870773</c:v>
                </c:pt>
                <c:pt idx="7712">
                  <c:v>0.10349291974995482</c:v>
                </c:pt>
                <c:pt idx="7713">
                  <c:v>0.10349660327442479</c:v>
                </c:pt>
                <c:pt idx="7714">
                  <c:v>0.10350028678532626</c:v>
                </c:pt>
                <c:pt idx="7715">
                  <c:v>0.10350581202623849</c:v>
                </c:pt>
                <c:pt idx="7716">
                  <c:v>0.10351133723662226</c:v>
                </c:pt>
                <c:pt idx="7717">
                  <c:v>0.10351686241647839</c:v>
                </c:pt>
                <c:pt idx="7718">
                  <c:v>0.10352284799353992</c:v>
                </c:pt>
                <c:pt idx="7719">
                  <c:v>0.10352883353477421</c:v>
                </c:pt>
                <c:pt idx="7720">
                  <c:v>0.10353389819552837</c:v>
                </c:pt>
                <c:pt idx="7721">
                  <c:v>0.10353666072694657</c:v>
                </c:pt>
                <c:pt idx="7722">
                  <c:v>0.10353896283063173</c:v>
                </c:pt>
                <c:pt idx="7723">
                  <c:v>0.10353942325073297</c:v>
                </c:pt>
                <c:pt idx="7724">
                  <c:v>0.10353988367062208</c:v>
                </c:pt>
                <c:pt idx="7725">
                  <c:v>0.10354172534805879</c:v>
                </c:pt>
                <c:pt idx="7726">
                  <c:v>0.10354586910988998</c:v>
                </c:pt>
                <c:pt idx="7727">
                  <c:v>0.10355139409895504</c:v>
                </c:pt>
                <c:pt idx="7728">
                  <c:v>0.10355691905749505</c:v>
                </c:pt>
                <c:pt idx="7729">
                  <c:v>0.10356290439479968</c:v>
                </c:pt>
                <c:pt idx="7730">
                  <c:v>0.10356935010260297</c:v>
                </c:pt>
                <c:pt idx="7731">
                  <c:v>0.10357441455815922</c:v>
                </c:pt>
                <c:pt idx="7732">
                  <c:v>0.10357809778245357</c:v>
                </c:pt>
                <c:pt idx="7733">
                  <c:v>0.10358316219370768</c:v>
                </c:pt>
                <c:pt idx="7734">
                  <c:v>0.10359144935680013</c:v>
                </c:pt>
                <c:pt idx="7735">
                  <c:v>0.1036001968433366</c:v>
                </c:pt>
                <c:pt idx="7736">
                  <c:v>0.10360664231076869</c:v>
                </c:pt>
                <c:pt idx="7737">
                  <c:v>0.10361032541636342</c:v>
                </c:pt>
                <c:pt idx="7738">
                  <c:v>0.1036163104340227</c:v>
                </c:pt>
                <c:pt idx="7739">
                  <c:v>0.10362459732241576</c:v>
                </c:pt>
                <c:pt idx="7740">
                  <c:v>0.10363288414213706</c:v>
                </c:pt>
                <c:pt idx="7741">
                  <c:v>0.10364025014646193</c:v>
                </c:pt>
                <c:pt idx="7742">
                  <c:v>0.10364577461409877</c:v>
                </c:pt>
                <c:pt idx="7743">
                  <c:v>0.10364991794479791</c:v>
                </c:pt>
                <c:pt idx="7744">
                  <c:v>0.10365452162544067</c:v>
                </c:pt>
                <c:pt idx="7745">
                  <c:v>0.10365866491989849</c:v>
                </c:pt>
                <c:pt idx="7746">
                  <c:v>0.10366142710666656</c:v>
                </c:pt>
                <c:pt idx="7747">
                  <c:v>0.1036628081971895</c:v>
                </c:pt>
                <c:pt idx="7748">
                  <c:v>0.10366787217945432</c:v>
                </c:pt>
                <c:pt idx="7749">
                  <c:v>0.10367477756848932</c:v>
                </c:pt>
                <c:pt idx="7750">
                  <c:v>0.10368260361841712</c:v>
                </c:pt>
                <c:pt idx="7751">
                  <c:v>0.10369135030762269</c:v>
                </c:pt>
                <c:pt idx="7752">
                  <c:v>0.10369825553453416</c:v>
                </c:pt>
                <c:pt idx="7753">
                  <c:v>0.10370239864779358</c:v>
                </c:pt>
                <c:pt idx="7754">
                  <c:v>0.10370654174388823</c:v>
                </c:pt>
                <c:pt idx="7755">
                  <c:v>0.10371206584531242</c:v>
                </c:pt>
                <c:pt idx="7756">
                  <c:v>0.10371712957814447</c:v>
                </c:pt>
                <c:pt idx="7757">
                  <c:v>0.10372311395661513</c:v>
                </c:pt>
                <c:pt idx="7758">
                  <c:v>0.1037281776335026</c:v>
                </c:pt>
                <c:pt idx="7759">
                  <c:v>0.10373278095387765</c:v>
                </c:pt>
                <c:pt idx="7760">
                  <c:v>0.10373968589470801</c:v>
                </c:pt>
                <c:pt idx="7761">
                  <c:v>0.10374797176076977</c:v>
                </c:pt>
                <c:pt idx="7762">
                  <c:v>0.10375625755817675</c:v>
                </c:pt>
                <c:pt idx="7763">
                  <c:v>0.10376408297046655</c:v>
                </c:pt>
                <c:pt idx="7764">
                  <c:v>0.10377098769516255</c:v>
                </c:pt>
                <c:pt idx="7765">
                  <c:v>0.10377927330186693</c:v>
                </c:pt>
                <c:pt idx="7766">
                  <c:v>0.10379078097506866</c:v>
                </c:pt>
                <c:pt idx="7767">
                  <c:v>0.10380228851584498</c:v>
                </c:pt>
                <c:pt idx="7768">
                  <c:v>0.10381057386320813</c:v>
                </c:pt>
                <c:pt idx="7769">
                  <c:v>0.10381793855879065</c:v>
                </c:pt>
                <c:pt idx="7770">
                  <c:v>0.10382530320013511</c:v>
                </c:pt>
                <c:pt idx="7771">
                  <c:v>0.10383128693129073</c:v>
                </c:pt>
                <c:pt idx="7772">
                  <c:v>0.10383727062664144</c:v>
                </c:pt>
                <c:pt idx="7773">
                  <c:v>0.10384647624188273</c:v>
                </c:pt>
                <c:pt idx="7774">
                  <c:v>0.10385798314176514</c:v>
                </c:pt>
                <c:pt idx="7775">
                  <c:v>0.10387041044491854</c:v>
                </c:pt>
                <c:pt idx="7776">
                  <c:v>0.10388283759363605</c:v>
                </c:pt>
                <c:pt idx="7777">
                  <c:v>0.10389112227365194</c:v>
                </c:pt>
                <c:pt idx="7778">
                  <c:v>0.10389710561097804</c:v>
                </c:pt>
                <c:pt idx="7779">
                  <c:v>0.10390262865981142</c:v>
                </c:pt>
                <c:pt idx="7780">
                  <c:v>0.10390907217823039</c:v>
                </c:pt>
                <c:pt idx="7781">
                  <c:v>0.10391643614844118</c:v>
                </c:pt>
                <c:pt idx="7782">
                  <c:v>0.10392518079263444</c:v>
                </c:pt>
                <c:pt idx="7783">
                  <c:v>0.10393346512185909</c:v>
                </c:pt>
                <c:pt idx="7784">
                  <c:v>0.10394359031993346</c:v>
                </c:pt>
                <c:pt idx="7785">
                  <c:v>0.10395417564466926</c:v>
                </c:pt>
                <c:pt idx="7786">
                  <c:v>0.10396384040852825</c:v>
                </c:pt>
                <c:pt idx="7787">
                  <c:v>0.10397488573856289</c:v>
                </c:pt>
                <c:pt idx="7788">
                  <c:v>0.10398731158902592</c:v>
                </c:pt>
                <c:pt idx="7789">
                  <c:v>0.10399743624191179</c:v>
                </c:pt>
                <c:pt idx="7790">
                  <c:v>0.104005259767114</c:v>
                </c:pt>
                <c:pt idx="7791">
                  <c:v>0.10401400363461412</c:v>
                </c:pt>
                <c:pt idx="7792">
                  <c:v>0.10402412801725704</c:v>
                </c:pt>
                <c:pt idx="7793">
                  <c:v>0.10403379210506944</c:v>
                </c:pt>
                <c:pt idx="7794">
                  <c:v>0.10404253572309109</c:v>
                </c:pt>
                <c:pt idx="7795">
                  <c:v>0.10405081908017021</c:v>
                </c:pt>
                <c:pt idx="7796">
                  <c:v>0.10405818200663899</c:v>
                </c:pt>
                <c:pt idx="7797">
                  <c:v>0.10406508470096759</c:v>
                </c:pt>
                <c:pt idx="7798">
                  <c:v>0.10407428821928874</c:v>
                </c:pt>
                <c:pt idx="7799">
                  <c:v>0.10408579249807541</c:v>
                </c:pt>
                <c:pt idx="7800">
                  <c:v>0.10409959745792145</c:v>
                </c:pt>
                <c:pt idx="7801">
                  <c:v>0.10411524284869775</c:v>
                </c:pt>
                <c:pt idx="7802">
                  <c:v>0.10412858725328558</c:v>
                </c:pt>
                <c:pt idx="7803">
                  <c:v>0.10413871047591228</c:v>
                </c:pt>
                <c:pt idx="7804">
                  <c:v>0.10414699303638313</c:v>
                </c:pt>
                <c:pt idx="7805">
                  <c:v>0.10415619580089361</c:v>
                </c:pt>
                <c:pt idx="7806">
                  <c:v>0.10416769913743644</c:v>
                </c:pt>
                <c:pt idx="7807">
                  <c:v>0.10418058271726803</c:v>
                </c:pt>
                <c:pt idx="7808">
                  <c:v>0.10419162565358513</c:v>
                </c:pt>
                <c:pt idx="7809">
                  <c:v>0.10420082800736311</c:v>
                </c:pt>
                <c:pt idx="7810">
                  <c:v>0.104208649941493</c:v>
                </c:pt>
                <c:pt idx="7811">
                  <c:v>0.10421555159726911</c:v>
                </c:pt>
                <c:pt idx="7812">
                  <c:v>0.10422383352132589</c:v>
                </c:pt>
                <c:pt idx="7813">
                  <c:v>0.10423303557872172</c:v>
                </c:pt>
                <c:pt idx="7814">
                  <c:v>0.10424453803139004</c:v>
                </c:pt>
                <c:pt idx="7815">
                  <c:v>0.10425834079994932</c:v>
                </c:pt>
                <c:pt idx="7816">
                  <c:v>0.10427076312876352</c:v>
                </c:pt>
                <c:pt idx="7817">
                  <c:v>0.10428226514748294</c:v>
                </c:pt>
                <c:pt idx="7818">
                  <c:v>0.10429330696099064</c:v>
                </c:pt>
                <c:pt idx="7819">
                  <c:v>0.10430342851626874</c:v>
                </c:pt>
                <c:pt idx="7820">
                  <c:v>0.10431308990528687</c:v>
                </c:pt>
                <c:pt idx="7821">
                  <c:v>0.10432551155401253</c:v>
                </c:pt>
                <c:pt idx="7822">
                  <c:v>0.10433793304844247</c:v>
                </c:pt>
                <c:pt idx="7823">
                  <c:v>0.10434943429460265</c:v>
                </c:pt>
                <c:pt idx="7824">
                  <c:v>0.1043572550664346</c:v>
                </c:pt>
                <c:pt idx="7825">
                  <c:v>0.10436277557443203</c:v>
                </c:pt>
                <c:pt idx="7826">
                  <c:v>0.10437197635336996</c:v>
                </c:pt>
                <c:pt idx="7827">
                  <c:v>0.10438531733246446</c:v>
                </c:pt>
                <c:pt idx="7828">
                  <c:v>0.10439865813357993</c:v>
                </c:pt>
                <c:pt idx="7829">
                  <c:v>0.10440969866197956</c:v>
                </c:pt>
                <c:pt idx="7830">
                  <c:v>0.10441843899385009</c:v>
                </c:pt>
                <c:pt idx="7831">
                  <c:v>0.10442855928268333</c:v>
                </c:pt>
                <c:pt idx="7832">
                  <c:v>0.10443913947513712</c:v>
                </c:pt>
                <c:pt idx="7833">
                  <c:v>0.10444971955565159</c:v>
                </c:pt>
                <c:pt idx="7834">
                  <c:v>0.10445983952792283</c:v>
                </c:pt>
                <c:pt idx="7835">
                  <c:v>0.1044685794215585</c:v>
                </c:pt>
                <c:pt idx="7836">
                  <c:v>0.10447731923880885</c:v>
                </c:pt>
                <c:pt idx="7837">
                  <c:v>0.10448651896392119</c:v>
                </c:pt>
                <c:pt idx="7838">
                  <c:v>0.10449571860439932</c:v>
                </c:pt>
                <c:pt idx="7839">
                  <c:v>0.1045053781358156</c:v>
                </c:pt>
                <c:pt idx="7840">
                  <c:v>0.10451733742639061</c:v>
                </c:pt>
                <c:pt idx="7841">
                  <c:v>0.1045320563569135</c:v>
                </c:pt>
                <c:pt idx="7842">
                  <c:v>0.10454631511426281</c:v>
                </c:pt>
                <c:pt idx="7843">
                  <c:v>0.10455827391527363</c:v>
                </c:pt>
                <c:pt idx="7844">
                  <c:v>0.10456701294864917</c:v>
                </c:pt>
                <c:pt idx="7845">
                  <c:v>0.1045752919624532</c:v>
                </c:pt>
                <c:pt idx="7846">
                  <c:v>0.10458541066402137</c:v>
                </c:pt>
                <c:pt idx="7847">
                  <c:v>0.10459690906424914</c:v>
                </c:pt>
                <c:pt idx="7848">
                  <c:v>0.10460794740408295</c:v>
                </c:pt>
                <c:pt idx="7849">
                  <c:v>0.10462036539075494</c:v>
                </c:pt>
                <c:pt idx="7850">
                  <c:v>0.10463324313998214</c:v>
                </c:pt>
                <c:pt idx="7851">
                  <c:v>0.10464566081253794</c:v>
                </c:pt>
                <c:pt idx="7852">
                  <c:v>0.10465715852001006</c:v>
                </c:pt>
                <c:pt idx="7853">
                  <c:v>0.10466911599554794</c:v>
                </c:pt>
                <c:pt idx="7854">
                  <c:v>0.10468061343334419</c:v>
                </c:pt>
                <c:pt idx="7855">
                  <c:v>0.10469073106925755</c:v>
                </c:pt>
                <c:pt idx="7856">
                  <c:v>0.10469992883125813</c:v>
                </c:pt>
                <c:pt idx="7857">
                  <c:v>0.10471050615297454</c:v>
                </c:pt>
                <c:pt idx="7858">
                  <c:v>0.10472154323896322</c:v>
                </c:pt>
                <c:pt idx="7859">
                  <c:v>0.10473166046077412</c:v>
                </c:pt>
                <c:pt idx="7860">
                  <c:v>0.10474039797905692</c:v>
                </c:pt>
                <c:pt idx="7861">
                  <c:v>0.10474867555753413</c:v>
                </c:pt>
                <c:pt idx="7862">
                  <c:v>0.10475787278659306</c:v>
                </c:pt>
                <c:pt idx="7863">
                  <c:v>0.10476661007584917</c:v>
                </c:pt>
                <c:pt idx="7864">
                  <c:v>0.10477488743735748</c:v>
                </c:pt>
                <c:pt idx="7865">
                  <c:v>0.10478362457795357</c:v>
                </c:pt>
                <c:pt idx="7866">
                  <c:v>0.10479420101443494</c:v>
                </c:pt>
                <c:pt idx="7867">
                  <c:v>0.10480661668844153</c:v>
                </c:pt>
                <c:pt idx="7868">
                  <c:v>0.10481903220830141</c:v>
                </c:pt>
                <c:pt idx="7869">
                  <c:v>0.10482914844384794</c:v>
                </c:pt>
                <c:pt idx="7870">
                  <c:v>0.10483880475504058</c:v>
                </c:pt>
                <c:pt idx="7871">
                  <c:v>0.1048512198752778</c:v>
                </c:pt>
                <c:pt idx="7872">
                  <c:v>0.10486455446236911</c:v>
                </c:pt>
                <c:pt idx="7873">
                  <c:v>0.10487696926292644</c:v>
                </c:pt>
                <c:pt idx="7874">
                  <c:v>0.10488754471220497</c:v>
                </c:pt>
                <c:pt idx="7875">
                  <c:v>0.10489536127674677</c:v>
                </c:pt>
                <c:pt idx="7876">
                  <c:v>0.10490271798756146</c:v>
                </c:pt>
                <c:pt idx="7877">
                  <c:v>0.10491329316454054</c:v>
                </c:pt>
                <c:pt idx="7878">
                  <c:v>0.10492662692394145</c:v>
                </c:pt>
                <c:pt idx="7879">
                  <c:v>0.10493674207109852</c:v>
                </c:pt>
                <c:pt idx="7880">
                  <c:v>0.10494593757063711</c:v>
                </c:pt>
                <c:pt idx="7881">
                  <c:v>0.10495743182615321</c:v>
                </c:pt>
                <c:pt idx="7882">
                  <c:v>0.10497122475837906</c:v>
                </c:pt>
                <c:pt idx="7883">
                  <c:v>0.10498685651825354</c:v>
                </c:pt>
                <c:pt idx="7884">
                  <c:v>0.10499881005210902</c:v>
                </c:pt>
                <c:pt idx="7885">
                  <c:v>0.10500662574699009</c:v>
                </c:pt>
                <c:pt idx="7886">
                  <c:v>0.10501628034456667</c:v>
                </c:pt>
                <c:pt idx="7887">
                  <c:v>0.1050291529963425</c:v>
                </c:pt>
                <c:pt idx="7888">
                  <c:v>0.10504248521099586</c:v>
                </c:pt>
                <c:pt idx="7889">
                  <c:v>0.10505535752545189</c:v>
                </c:pt>
                <c:pt idx="7890">
                  <c:v>0.1050659310883727</c:v>
                </c:pt>
                <c:pt idx="7891">
                  <c:v>0.10507282683004543</c:v>
                </c:pt>
                <c:pt idx="7892">
                  <c:v>0.10508294049848456</c:v>
                </c:pt>
                <c:pt idx="7893">
                  <c:v>0.10509535258813599</c:v>
                </c:pt>
                <c:pt idx="7894">
                  <c:v>0.10510868392023727</c:v>
                </c:pt>
                <c:pt idx="7895">
                  <c:v>0.10511879722603792</c:v>
                </c:pt>
                <c:pt idx="7896">
                  <c:v>0.10512431353154743</c:v>
                </c:pt>
                <c:pt idx="7897">
                  <c:v>0.10513028949484393</c:v>
                </c:pt>
                <c:pt idx="7898">
                  <c:v>0.10514086226550066</c:v>
                </c:pt>
                <c:pt idx="7899">
                  <c:v>0.1051537333136868</c:v>
                </c:pt>
                <c:pt idx="7900">
                  <c:v>0.10516522518100754</c:v>
                </c:pt>
                <c:pt idx="7901">
                  <c:v>0.10517533791500806</c:v>
                </c:pt>
                <c:pt idx="7902">
                  <c:v>0.10518591020939141</c:v>
                </c:pt>
                <c:pt idx="7903">
                  <c:v>0.10519786136410293</c:v>
                </c:pt>
                <c:pt idx="7904">
                  <c:v>0.10520981237598606</c:v>
                </c:pt>
                <c:pt idx="7905">
                  <c:v>0.10522176324504426</c:v>
                </c:pt>
                <c:pt idx="7906">
                  <c:v>0.10523509289204086</c:v>
                </c:pt>
                <c:pt idx="7907">
                  <c:v>0.10524888199506455</c:v>
                </c:pt>
                <c:pt idx="7908">
                  <c:v>0.105261292025219</c:v>
                </c:pt>
                <c:pt idx="7909">
                  <c:v>0.10527278265656258</c:v>
                </c:pt>
                <c:pt idx="7910">
                  <c:v>0.10528197506657359</c:v>
                </c:pt>
                <c:pt idx="7911">
                  <c:v>0.1052911673920849</c:v>
                </c:pt>
                <c:pt idx="7912">
                  <c:v>0.1053008192429306</c:v>
                </c:pt>
                <c:pt idx="7913">
                  <c:v>0.10531047100061933</c:v>
                </c:pt>
                <c:pt idx="7914">
                  <c:v>0.10532012266515224</c:v>
                </c:pt>
                <c:pt idx="7915">
                  <c:v>0.10533069342894742</c:v>
                </c:pt>
                <c:pt idx="7916">
                  <c:v>0.10534310244386717</c:v>
                </c:pt>
                <c:pt idx="7917">
                  <c:v>0.10535689005762675</c:v>
                </c:pt>
                <c:pt idx="7918">
                  <c:v>0.10536883916911848</c:v>
                </c:pt>
                <c:pt idx="7919">
                  <c:v>0.10538124771069929</c:v>
                </c:pt>
                <c:pt idx="7920">
                  <c:v>0.10539503479854002</c:v>
                </c:pt>
                <c:pt idx="7921">
                  <c:v>0.10540514520881621</c:v>
                </c:pt>
                <c:pt idx="7922">
                  <c:v>0.1054129577285627</c:v>
                </c:pt>
                <c:pt idx="7923">
                  <c:v>0.1054216892960515</c:v>
                </c:pt>
                <c:pt idx="7924">
                  <c:v>0.10543088033735973</c:v>
                </c:pt>
                <c:pt idx="7925">
                  <c:v>0.1054405308398179</c:v>
                </c:pt>
                <c:pt idx="7926">
                  <c:v>0.10545477664942464</c:v>
                </c:pt>
                <c:pt idx="7927">
                  <c:v>0.10546994132052052</c:v>
                </c:pt>
                <c:pt idx="7928">
                  <c:v>0.10548372718559756</c:v>
                </c:pt>
                <c:pt idx="7929">
                  <c:v>0.10549567478160372</c:v>
                </c:pt>
                <c:pt idx="7930">
                  <c:v>0.10550578417442423</c:v>
                </c:pt>
                <c:pt idx="7931">
                  <c:v>0.10551497444284916</c:v>
                </c:pt>
                <c:pt idx="7932">
                  <c:v>0.10552324561221811</c:v>
                </c:pt>
                <c:pt idx="7933">
                  <c:v>0.10553243572016954</c:v>
                </c:pt>
                <c:pt idx="7934">
                  <c:v>0.10554070674511515</c:v>
                </c:pt>
                <c:pt idx="7935">
                  <c:v>0.10554989669259907</c:v>
                </c:pt>
                <c:pt idx="7936">
                  <c:v>0.10555862706448317</c:v>
                </c:pt>
                <c:pt idx="7937">
                  <c:v>0.10556643838524669</c:v>
                </c:pt>
                <c:pt idx="7938">
                  <c:v>0.10557333067642567</c:v>
                </c:pt>
                <c:pt idx="7939">
                  <c:v>0.10558297980427106</c:v>
                </c:pt>
                <c:pt idx="7940">
                  <c:v>0.10559446673983469</c:v>
                </c:pt>
                <c:pt idx="7941">
                  <c:v>0.1056050346040166</c:v>
                </c:pt>
                <c:pt idx="7942">
                  <c:v>0.10561146716231858</c:v>
                </c:pt>
                <c:pt idx="7943">
                  <c:v>0.10561744021512066</c:v>
                </c:pt>
                <c:pt idx="7944">
                  <c:v>0.10562525107649107</c:v>
                </c:pt>
                <c:pt idx="7945">
                  <c:v>0.10563398079053102</c:v>
                </c:pt>
                <c:pt idx="7946">
                  <c:v>0.10564225097564073</c:v>
                </c:pt>
                <c:pt idx="7947">
                  <c:v>0.1056496021938753</c:v>
                </c:pt>
                <c:pt idx="7948">
                  <c:v>0.10565741280403788</c:v>
                </c:pt>
                <c:pt idx="7949">
                  <c:v>0.10566614223732101</c:v>
                </c:pt>
                <c:pt idx="7950">
                  <c:v>0.10567533103213708</c:v>
                </c:pt>
                <c:pt idx="7951">
                  <c:v>0.10568497917582291</c:v>
                </c:pt>
                <c:pt idx="7952">
                  <c:v>0.10569554608353</c:v>
                </c:pt>
                <c:pt idx="7953">
                  <c:v>0.1057084099943795</c:v>
                </c:pt>
                <c:pt idx="7954">
                  <c:v>0.10572173315616819</c:v>
                </c:pt>
                <c:pt idx="7955">
                  <c:v>0.10573367790893044</c:v>
                </c:pt>
                <c:pt idx="7956">
                  <c:v>0.10574332548969623</c:v>
                </c:pt>
                <c:pt idx="7957">
                  <c:v>0.10575205417304552</c:v>
                </c:pt>
                <c:pt idx="7958">
                  <c:v>0.105763079769427</c:v>
                </c:pt>
                <c:pt idx="7959">
                  <c:v>0.10577594281156429</c:v>
                </c:pt>
                <c:pt idx="7960">
                  <c:v>0.10578926507363863</c:v>
                </c:pt>
                <c:pt idx="7961">
                  <c:v>0.1058012090197807</c:v>
                </c:pt>
                <c:pt idx="7962">
                  <c:v>0.1058108559490597</c:v>
                </c:pt>
                <c:pt idx="7963">
                  <c:v>0.10582096215610856</c:v>
                </c:pt>
                <c:pt idx="7964">
                  <c:v>0.1058306088948332</c:v>
                </c:pt>
                <c:pt idx="7965">
                  <c:v>0.10583887745395892</c:v>
                </c:pt>
                <c:pt idx="7966">
                  <c:v>0.10584852401986168</c:v>
                </c:pt>
                <c:pt idx="7967">
                  <c:v>0.10585862984623823</c:v>
                </c:pt>
                <c:pt idx="7968">
                  <c:v>0.10586919491916368</c:v>
                </c:pt>
                <c:pt idx="7969">
                  <c:v>0.1058806785674824</c:v>
                </c:pt>
                <c:pt idx="7970">
                  <c:v>0.1058930807595469</c:v>
                </c:pt>
                <c:pt idx="7971">
                  <c:v>0.10590502346579179</c:v>
                </c:pt>
                <c:pt idx="7972">
                  <c:v>0.10591512872121399</c:v>
                </c:pt>
                <c:pt idx="7973">
                  <c:v>0.1059233965815146</c:v>
                </c:pt>
                <c:pt idx="7974">
                  <c:v>0.10593120505347706</c:v>
                </c:pt>
                <c:pt idx="7975">
                  <c:v>0.10593855414786188</c:v>
                </c:pt>
                <c:pt idx="7976">
                  <c:v>0.10594911837641961</c:v>
                </c:pt>
                <c:pt idx="7977">
                  <c:v>0.10596289763725432</c:v>
                </c:pt>
                <c:pt idx="7978">
                  <c:v>0.10597575810939909</c:v>
                </c:pt>
                <c:pt idx="7979">
                  <c:v>0.1059872405340555</c:v>
                </c:pt>
                <c:pt idx="7980">
                  <c:v>0.10599688566887742</c:v>
                </c:pt>
                <c:pt idx="7981">
                  <c:v>0.10600698999605562</c:v>
                </c:pt>
                <c:pt idx="7982">
                  <c:v>0.10601939062169033</c:v>
                </c:pt>
                <c:pt idx="7983">
                  <c:v>0.1060331689142662</c:v>
                </c:pt>
                <c:pt idx="7984">
                  <c:v>0.10604373214334442</c:v>
                </c:pt>
                <c:pt idx="7985">
                  <c:v>0.10605337673331502</c:v>
                </c:pt>
                <c:pt idx="7986">
                  <c:v>0.10606485826676126</c:v>
                </c:pt>
                <c:pt idx="7987">
                  <c:v>0.10607725817481825</c:v>
                </c:pt>
                <c:pt idx="7988">
                  <c:v>0.10608873943407386</c:v>
                </c:pt>
                <c:pt idx="7989">
                  <c:v>0.10609930207616713</c:v>
                </c:pt>
                <c:pt idx="7990">
                  <c:v>0.10610986460669239</c:v>
                </c:pt>
                <c:pt idx="7991">
                  <c:v>0.10611996779236468</c:v>
                </c:pt>
                <c:pt idx="7992">
                  <c:v>0.10612869318875617</c:v>
                </c:pt>
                <c:pt idx="7993">
                  <c:v>0.10613787773428895</c:v>
                </c:pt>
                <c:pt idx="7994">
                  <c:v>0.10615027673695002</c:v>
                </c:pt>
                <c:pt idx="7995">
                  <c:v>0.10616405322626918</c:v>
                </c:pt>
                <c:pt idx="7996">
                  <c:v>0.1061796663513971</c:v>
                </c:pt>
                <c:pt idx="7997">
                  <c:v>0.10619436083472093</c:v>
                </c:pt>
                <c:pt idx="7998">
                  <c:v>0.10620584074957685</c:v>
                </c:pt>
                <c:pt idx="7999">
                  <c:v>0.10621869809775807</c:v>
                </c:pt>
                <c:pt idx="8000">
                  <c:v>0.10623339200754607</c:v>
                </c:pt>
                <c:pt idx="8001">
                  <c:v>0.10625084074499259</c:v>
                </c:pt>
                <c:pt idx="8002">
                  <c:v>0.10626599334893354</c:v>
                </c:pt>
                <c:pt idx="8003">
                  <c:v>0.10627747244148836</c:v>
                </c:pt>
                <c:pt idx="8004">
                  <c:v>0.10629032886871508</c:v>
                </c:pt>
                <c:pt idx="8005">
                  <c:v>0.10630685831799543</c:v>
                </c:pt>
                <c:pt idx="8006">
                  <c:v>0.10632292835396739</c:v>
                </c:pt>
                <c:pt idx="8007">
                  <c:v>0.10633578419681029</c:v>
                </c:pt>
                <c:pt idx="8008">
                  <c:v>0.10634726248826226</c:v>
                </c:pt>
                <c:pt idx="8009">
                  <c:v>0.1063601180182752</c:v>
                </c:pt>
                <c:pt idx="8010">
                  <c:v>0.10637389161704135</c:v>
                </c:pt>
                <c:pt idx="8011">
                  <c:v>0.1063862876937292</c:v>
                </c:pt>
                <c:pt idx="8012">
                  <c:v>0.10639868361675604</c:v>
                </c:pt>
                <c:pt idx="8013">
                  <c:v>0.10640970208600622</c:v>
                </c:pt>
                <c:pt idx="8014">
                  <c:v>0.10641888405097435</c:v>
                </c:pt>
                <c:pt idx="8015">
                  <c:v>0.1064308204793931</c:v>
                </c:pt>
                <c:pt idx="8016">
                  <c:v>0.10644459310437299</c:v>
                </c:pt>
                <c:pt idx="8017">
                  <c:v>0.10645698830467605</c:v>
                </c:pt>
                <c:pt idx="8018">
                  <c:v>0.10646754705782514</c:v>
                </c:pt>
                <c:pt idx="8019">
                  <c:v>0.10647948290539902</c:v>
                </c:pt>
                <c:pt idx="8020">
                  <c:v>0.10649371392208398</c:v>
                </c:pt>
                <c:pt idx="8021">
                  <c:v>0.10650794473624964</c:v>
                </c:pt>
                <c:pt idx="8022">
                  <c:v>0.10652355249312158</c:v>
                </c:pt>
                <c:pt idx="8023">
                  <c:v>0.10654007808782522</c:v>
                </c:pt>
                <c:pt idx="8024">
                  <c:v>0.10655476727607803</c:v>
                </c:pt>
                <c:pt idx="8025">
                  <c:v>0.10656853819410263</c:v>
                </c:pt>
                <c:pt idx="8026">
                  <c:v>0.10658184990126741</c:v>
                </c:pt>
                <c:pt idx="8027">
                  <c:v>0.10659653847594351</c:v>
                </c:pt>
                <c:pt idx="8028">
                  <c:v>0.10661260385745638</c:v>
                </c:pt>
                <c:pt idx="8029">
                  <c:v>0.10662912798061119</c:v>
                </c:pt>
                <c:pt idx="8030">
                  <c:v>0.10664381586086094</c:v>
                </c:pt>
                <c:pt idx="8031">
                  <c:v>0.10665850352538021</c:v>
                </c:pt>
                <c:pt idx="8032">
                  <c:v>0.10667364995347427</c:v>
                </c:pt>
                <c:pt idx="8033">
                  <c:v>0.10668558334130347</c:v>
                </c:pt>
                <c:pt idx="8034">
                  <c:v>0.10669384483407272</c:v>
                </c:pt>
                <c:pt idx="8035">
                  <c:v>0.10670256522461777</c:v>
                </c:pt>
                <c:pt idx="8036">
                  <c:v>0.10671495722773702</c:v>
                </c:pt>
                <c:pt idx="8037">
                  <c:v>0.10672872593999086</c:v>
                </c:pt>
                <c:pt idx="8038">
                  <c:v>0.106740658670599</c:v>
                </c:pt>
                <c:pt idx="8039">
                  <c:v>0.10675259125881879</c:v>
                </c:pt>
                <c:pt idx="8040">
                  <c:v>0.10676727732578044</c:v>
                </c:pt>
                <c:pt idx="8041">
                  <c:v>0.1067842578218452</c:v>
                </c:pt>
                <c:pt idx="8042">
                  <c:v>0.10680077910883548</c:v>
                </c:pt>
                <c:pt idx="8043">
                  <c:v>0.10681500555391567</c:v>
                </c:pt>
                <c:pt idx="8044">
                  <c:v>0.10682923179660672</c:v>
                </c:pt>
                <c:pt idx="8045">
                  <c:v>0.10684299893554768</c:v>
                </c:pt>
                <c:pt idx="8046">
                  <c:v>0.10685676588495717</c:v>
                </c:pt>
                <c:pt idx="8047">
                  <c:v>0.10687190931040491</c:v>
                </c:pt>
                <c:pt idx="8048">
                  <c:v>0.10688934691018392</c:v>
                </c:pt>
                <c:pt idx="8049">
                  <c:v>0.10690494871540504</c:v>
                </c:pt>
                <c:pt idx="8050">
                  <c:v>0.10691871481198706</c:v>
                </c:pt>
                <c:pt idx="8051">
                  <c:v>0.10693202185855029</c:v>
                </c:pt>
                <c:pt idx="8052">
                  <c:v>0.10694532872803819</c:v>
                </c:pt>
                <c:pt idx="8053">
                  <c:v>0.1069568000251325</c:v>
                </c:pt>
                <c:pt idx="8054">
                  <c:v>0.10696827119063738</c:v>
                </c:pt>
                <c:pt idx="8055">
                  <c:v>0.10698157757777214</c:v>
                </c:pt>
                <c:pt idx="8056">
                  <c:v>0.10699534261952179</c:v>
                </c:pt>
                <c:pt idx="8057">
                  <c:v>0.10700956629694361</c:v>
                </c:pt>
                <c:pt idx="8058">
                  <c:v>0.10702608386199808</c:v>
                </c:pt>
                <c:pt idx="8059">
                  <c:v>0.10704214234423801</c:v>
                </c:pt>
                <c:pt idx="8060">
                  <c:v>0.10705407133554094</c:v>
                </c:pt>
                <c:pt idx="8061">
                  <c:v>0.10706462378615286</c:v>
                </c:pt>
                <c:pt idx="8062">
                  <c:v>0.10707747009747208</c:v>
                </c:pt>
                <c:pt idx="8063">
                  <c:v>0.10709077503165319</c:v>
                </c:pt>
                <c:pt idx="8064">
                  <c:v>0.10710453857038758</c:v>
                </c:pt>
                <c:pt idx="8065">
                  <c:v>0.10711967824420129</c:v>
                </c:pt>
                <c:pt idx="8066">
                  <c:v>0.10713298261682119</c:v>
                </c:pt>
                <c:pt idx="8067">
                  <c:v>0.10714307547108057</c:v>
                </c:pt>
                <c:pt idx="8068">
                  <c:v>0.10715225070473933</c:v>
                </c:pt>
                <c:pt idx="8069">
                  <c:v>0.10716188460947772</c:v>
                </c:pt>
                <c:pt idx="8070">
                  <c:v>0.10717335342267849</c:v>
                </c:pt>
                <c:pt idx="8071">
                  <c:v>0.10718665708120773</c:v>
                </c:pt>
                <c:pt idx="8072">
                  <c:v>0.10719950182495509</c:v>
                </c:pt>
                <c:pt idx="8073">
                  <c:v>0.1072128051356217</c:v>
                </c:pt>
                <c:pt idx="8074">
                  <c:v>0.10722610826931302</c:v>
                </c:pt>
                <c:pt idx="8075">
                  <c:v>0.10723895250633321</c:v>
                </c:pt>
                <c:pt idx="8076">
                  <c:v>0.10724950300618619</c:v>
                </c:pt>
                <c:pt idx="8077">
                  <c:v>0.10725913597405538</c:v>
                </c:pt>
                <c:pt idx="8078">
                  <c:v>0.1072710623771396</c:v>
                </c:pt>
                <c:pt idx="8079">
                  <c:v>0.10728482343472291</c:v>
                </c:pt>
                <c:pt idx="8080">
                  <c:v>0.10729766691761898</c:v>
                </c:pt>
                <c:pt idx="8081">
                  <c:v>0.10731096892243755</c:v>
                </c:pt>
                <c:pt idx="8082">
                  <c:v>0.10732427075031545</c:v>
                </c:pt>
                <c:pt idx="8083">
                  <c:v>0.10733757240125683</c:v>
                </c:pt>
                <c:pt idx="8084">
                  <c:v>0.10735179121178007</c:v>
                </c:pt>
                <c:pt idx="8085">
                  <c:v>0.10736600982013179</c:v>
                </c:pt>
                <c:pt idx="8086">
                  <c:v>0.10738114553590358</c:v>
                </c:pt>
                <c:pt idx="8087">
                  <c:v>0.10739628102258898</c:v>
                </c:pt>
                <c:pt idx="8088">
                  <c:v>0.10741141628019468</c:v>
                </c:pt>
                <c:pt idx="8089">
                  <c:v>0.10742609267486518</c:v>
                </c:pt>
                <c:pt idx="8090">
                  <c:v>0.10743939297148497</c:v>
                </c:pt>
                <c:pt idx="8091">
                  <c:v>0.107451775847252</c:v>
                </c:pt>
                <c:pt idx="8092">
                  <c:v>0.10746645164960601</c:v>
                </c:pt>
                <c:pt idx="8093">
                  <c:v>0.10748342027759412</c:v>
                </c:pt>
                <c:pt idx="8094">
                  <c:v>0.10749717841323866</c:v>
                </c:pt>
                <c:pt idx="8095">
                  <c:v>0.10751001916906379</c:v>
                </c:pt>
                <c:pt idx="8096">
                  <c:v>0.10752285976000656</c:v>
                </c:pt>
                <c:pt idx="8097">
                  <c:v>0.10753707593622676</c:v>
                </c:pt>
                <c:pt idx="8098">
                  <c:v>0.10755312621487149</c:v>
                </c:pt>
                <c:pt idx="8099">
                  <c:v>0.10756917623590879</c:v>
                </c:pt>
                <c:pt idx="8100">
                  <c:v>0.10758430887694702</c:v>
                </c:pt>
                <c:pt idx="8101">
                  <c:v>0.10759806562463202</c:v>
                </c:pt>
                <c:pt idx="8102">
                  <c:v>0.10761182218307139</c:v>
                </c:pt>
                <c:pt idx="8103">
                  <c:v>0.10762649563682203</c:v>
                </c:pt>
                <c:pt idx="8104">
                  <c:v>0.10764025180417065</c:v>
                </c:pt>
                <c:pt idx="8105">
                  <c:v>0.10765125660180402</c:v>
                </c:pt>
                <c:pt idx="8106">
                  <c:v>0.10766180275256226</c:v>
                </c:pt>
                <c:pt idx="8107">
                  <c:v>0.10767418287457997</c:v>
                </c:pt>
                <c:pt idx="8108">
                  <c:v>0.10768977243984229</c:v>
                </c:pt>
                <c:pt idx="8109">
                  <c:v>0.1077044447498465</c:v>
                </c:pt>
                <c:pt idx="8110">
                  <c:v>0.1077186583448753</c:v>
                </c:pt>
                <c:pt idx="8111">
                  <c:v>0.10773562269383782</c:v>
                </c:pt>
                <c:pt idx="8112">
                  <c:v>0.10775396220682344</c:v>
                </c:pt>
                <c:pt idx="8113">
                  <c:v>0.10776955052842012</c:v>
                </c:pt>
                <c:pt idx="8114">
                  <c:v>0.10778192931658719</c:v>
                </c:pt>
                <c:pt idx="8115">
                  <c:v>0.10779339102085569</c:v>
                </c:pt>
                <c:pt idx="8116">
                  <c:v>0.10780393567275735</c:v>
                </c:pt>
                <c:pt idx="8117">
                  <c:v>0.10781585558014899</c:v>
                </c:pt>
                <c:pt idx="8118">
                  <c:v>0.10783144293696914</c:v>
                </c:pt>
                <c:pt idx="8119">
                  <c:v>0.10784886381295535</c:v>
                </c:pt>
                <c:pt idx="8120">
                  <c:v>0.10786536752078861</c:v>
                </c:pt>
                <c:pt idx="8121">
                  <c:v>0.10787912040259066</c:v>
                </c:pt>
                <c:pt idx="8122">
                  <c:v>0.10789287309525358</c:v>
                </c:pt>
                <c:pt idx="8123">
                  <c:v>0.10790891766431608</c:v>
                </c:pt>
                <c:pt idx="8124">
                  <c:v>0.10792496197595509</c:v>
                </c:pt>
                <c:pt idx="8125">
                  <c:v>0.10793779723992601</c:v>
                </c:pt>
                <c:pt idx="8126">
                  <c:v>0.10795200751858749</c:v>
                </c:pt>
                <c:pt idx="8127">
                  <c:v>0.10796942629437803</c:v>
                </c:pt>
                <c:pt idx="8128">
                  <c:v>0.10798592801262002</c:v>
                </c:pt>
                <c:pt idx="8129">
                  <c:v>0.107999679236479</c:v>
                </c:pt>
                <c:pt idx="8130">
                  <c:v>0.10801480536432111</c:v>
                </c:pt>
                <c:pt idx="8131">
                  <c:v>0.10803222304629422</c:v>
                </c:pt>
                <c:pt idx="8132">
                  <c:v>0.10804780703090822</c:v>
                </c:pt>
                <c:pt idx="8133">
                  <c:v>0.10806155740388754</c:v>
                </c:pt>
                <c:pt idx="8134">
                  <c:v>0.10807484925137879</c:v>
                </c:pt>
                <c:pt idx="8135">
                  <c:v>0.10808997424224109</c:v>
                </c:pt>
                <c:pt idx="8136">
                  <c:v>0.10810693229329406</c:v>
                </c:pt>
                <c:pt idx="8137">
                  <c:v>0.10812114016871968</c:v>
                </c:pt>
                <c:pt idx="8138">
                  <c:v>0.10813351460542502</c:v>
                </c:pt>
                <c:pt idx="8139">
                  <c:v>0.10814543058493707</c:v>
                </c:pt>
                <c:pt idx="8140">
                  <c:v>0.10815826301946534</c:v>
                </c:pt>
                <c:pt idx="8141">
                  <c:v>0.10817338674875739</c:v>
                </c:pt>
                <c:pt idx="8142">
                  <c:v>0.10818988510167213</c:v>
                </c:pt>
                <c:pt idx="8143">
                  <c:v>0.10820592490605115</c:v>
                </c:pt>
                <c:pt idx="8144">
                  <c:v>0.1082215061839546</c:v>
                </c:pt>
                <c:pt idx="8145">
                  <c:v>0.10823754548114962</c:v>
                </c:pt>
                <c:pt idx="8146">
                  <c:v>0.10825541753784555</c:v>
                </c:pt>
                <c:pt idx="8147">
                  <c:v>0.10827374752061159</c:v>
                </c:pt>
                <c:pt idx="8148">
                  <c:v>0.10828978597992066</c:v>
                </c:pt>
                <c:pt idx="8149">
                  <c:v>0.10830444948904519</c:v>
                </c:pt>
                <c:pt idx="8150">
                  <c:v>0.10831957100763094</c:v>
                </c:pt>
                <c:pt idx="8151">
                  <c:v>0.10833469229755972</c:v>
                </c:pt>
                <c:pt idx="8152">
                  <c:v>0.10834981335883855</c:v>
                </c:pt>
                <c:pt idx="8153">
                  <c:v>0.1083672252067767</c:v>
                </c:pt>
                <c:pt idx="8154">
                  <c:v>0.10838463675154766</c:v>
                </c:pt>
                <c:pt idx="8155">
                  <c:v>0.1084002152451627</c:v>
                </c:pt>
                <c:pt idx="8156">
                  <c:v>0.10841304441062113</c:v>
                </c:pt>
                <c:pt idx="8157">
                  <c:v>0.10842587341149425</c:v>
                </c:pt>
                <c:pt idx="8158">
                  <c:v>0.10844007675619872</c:v>
                </c:pt>
                <c:pt idx="8159">
                  <c:v>0.10845565438617275</c:v>
                </c:pt>
                <c:pt idx="8160">
                  <c:v>0.10846939915228052</c:v>
                </c:pt>
                <c:pt idx="8161">
                  <c:v>0.1084803948291468</c:v>
                </c:pt>
                <c:pt idx="8162">
                  <c:v>0.10849184853065144</c:v>
                </c:pt>
                <c:pt idx="8163">
                  <c:v>0.10850879976812627</c:v>
                </c:pt>
                <c:pt idx="8164">
                  <c:v>0.10852712510703109</c:v>
                </c:pt>
                <c:pt idx="8165">
                  <c:v>0.10854407574654042</c:v>
                </c:pt>
                <c:pt idx="8166">
                  <c:v>0.10855873552738592</c:v>
                </c:pt>
                <c:pt idx="8167">
                  <c:v>0.10857293698514291</c:v>
                </c:pt>
                <c:pt idx="8168">
                  <c:v>0.1085862220372377</c:v>
                </c:pt>
                <c:pt idx="8169">
                  <c:v>0.10859904881662151</c:v>
                </c:pt>
                <c:pt idx="8170">
                  <c:v>0.10861187543148097</c:v>
                </c:pt>
                <c:pt idx="8171">
                  <c:v>0.10862561805054957</c:v>
                </c:pt>
                <c:pt idx="8172">
                  <c:v>0.10864256702063664</c:v>
                </c:pt>
                <c:pt idx="8173">
                  <c:v>0.10865997377198301</c:v>
                </c:pt>
                <c:pt idx="8174">
                  <c:v>0.10867646409903226</c:v>
                </c:pt>
                <c:pt idx="8175">
                  <c:v>0.10869112193923658</c:v>
                </c:pt>
                <c:pt idx="8176">
                  <c:v>0.10870577956459151</c:v>
                </c:pt>
                <c:pt idx="8177">
                  <c:v>0.10872226913631192</c:v>
                </c:pt>
                <c:pt idx="8178">
                  <c:v>0.10874104859515719</c:v>
                </c:pt>
                <c:pt idx="8179">
                  <c:v>0.10875936967855646</c:v>
                </c:pt>
                <c:pt idx="8180">
                  <c:v>0.10877540035118809</c:v>
                </c:pt>
                <c:pt idx="8181">
                  <c:v>0.10878959873234358</c:v>
                </c:pt>
                <c:pt idx="8182">
                  <c:v>0.10880379691190821</c:v>
                </c:pt>
                <c:pt idx="8183">
                  <c:v>0.10881936887705841</c:v>
                </c:pt>
                <c:pt idx="8184">
                  <c:v>0.1088367725511578</c:v>
                </c:pt>
                <c:pt idx="8185">
                  <c:v>0.10885463390173729</c:v>
                </c:pt>
                <c:pt idx="8186">
                  <c:v>0.1088734108750319</c:v>
                </c:pt>
                <c:pt idx="8187">
                  <c:v>0.10889081360863528</c:v>
                </c:pt>
                <c:pt idx="8188">
                  <c:v>0.10890592626317119</c:v>
                </c:pt>
                <c:pt idx="8189">
                  <c:v>0.10892058074036599</c:v>
                </c:pt>
                <c:pt idx="8190">
                  <c:v>0.10893660882890457</c:v>
                </c:pt>
                <c:pt idx="8191">
                  <c:v>0.10895538426303562</c:v>
                </c:pt>
                <c:pt idx="8192">
                  <c:v>0.10897461726907259</c:v>
                </c:pt>
                <c:pt idx="8193">
                  <c:v>0.10899293407377994</c:v>
                </c:pt>
                <c:pt idx="8194">
                  <c:v>0.10900896100268399</c:v>
                </c:pt>
                <c:pt idx="8195">
                  <c:v>0.10902544557587142</c:v>
                </c:pt>
                <c:pt idx="8196">
                  <c:v>0.1090414719837286</c:v>
                </c:pt>
                <c:pt idx="8197">
                  <c:v>0.10905749813474398</c:v>
                </c:pt>
                <c:pt idx="8198">
                  <c:v>0.10907352402892666</c:v>
                </c:pt>
                <c:pt idx="8199">
                  <c:v>0.10908771817786958</c:v>
                </c:pt>
                <c:pt idx="8200">
                  <c:v>0.10910099639287467</c:v>
                </c:pt>
                <c:pt idx="8201">
                  <c:v>0.10911335871042492</c:v>
                </c:pt>
                <c:pt idx="8202">
                  <c:v>0.10912617873016797</c:v>
                </c:pt>
                <c:pt idx="8203">
                  <c:v>0.10913854073641195</c:v>
                </c:pt>
                <c:pt idx="8204">
                  <c:v>0.10915136043332677</c:v>
                </c:pt>
                <c:pt idx="8205">
                  <c:v>0.10916601131428021</c:v>
                </c:pt>
                <c:pt idx="8206">
                  <c:v>0.10918203546954999</c:v>
                </c:pt>
                <c:pt idx="8207">
                  <c:v>0.10919897501163781</c:v>
                </c:pt>
                <c:pt idx="8208">
                  <c:v>0.10921454082435213</c:v>
                </c:pt>
                <c:pt idx="8209">
                  <c:v>0.1092278173554968</c:v>
                </c:pt>
                <c:pt idx="8210">
                  <c:v>0.10923926249949396</c:v>
                </c:pt>
                <c:pt idx="8211">
                  <c:v>0.1092520809052601</c:v>
                </c:pt>
                <c:pt idx="8212">
                  <c:v>0.10926856147123981</c:v>
                </c:pt>
                <c:pt idx="8213">
                  <c:v>0.10928595732956078</c:v>
                </c:pt>
                <c:pt idx="8214">
                  <c:v>0.10930243733725191</c:v>
                </c:pt>
                <c:pt idx="8215">
                  <c:v>0.10931754377238752</c:v>
                </c:pt>
                <c:pt idx="8216">
                  <c:v>0.10933127669721247</c:v>
                </c:pt>
                <c:pt idx="8217">
                  <c:v>0.10934684045069565</c:v>
                </c:pt>
                <c:pt idx="8218">
                  <c:v>0.10936377720131647</c:v>
                </c:pt>
                <c:pt idx="8219">
                  <c:v>0.10938025592659587</c:v>
                </c:pt>
                <c:pt idx="8220">
                  <c:v>0.10939490345443666</c:v>
                </c:pt>
                <c:pt idx="8221">
                  <c:v>0.10940771986530153</c:v>
                </c:pt>
                <c:pt idx="8222">
                  <c:v>0.10941916295048572</c:v>
                </c:pt>
                <c:pt idx="8223">
                  <c:v>0.10943106362017316</c:v>
                </c:pt>
                <c:pt idx="8224">
                  <c:v>0.1094443372769766</c:v>
                </c:pt>
                <c:pt idx="8225">
                  <c:v>0.10946127237641255</c:v>
                </c:pt>
                <c:pt idx="8226">
                  <c:v>0.10948095334786558</c:v>
                </c:pt>
                <c:pt idx="8227">
                  <c:v>0.1094997185645691</c:v>
                </c:pt>
                <c:pt idx="8228">
                  <c:v>0.10951711040221393</c:v>
                </c:pt>
                <c:pt idx="8229">
                  <c:v>0.10953450193738803</c:v>
                </c:pt>
                <c:pt idx="8230">
                  <c:v>0.10955143550995801</c:v>
                </c:pt>
                <c:pt idx="8231">
                  <c:v>0.10956882644818135</c:v>
                </c:pt>
                <c:pt idx="8232">
                  <c:v>0.10958530179488467</c:v>
                </c:pt>
                <c:pt idx="8233">
                  <c:v>0.10959765812678419</c:v>
                </c:pt>
                <c:pt idx="8234">
                  <c:v>0.10961047193934202</c:v>
                </c:pt>
                <c:pt idx="8235">
                  <c:v>0.10962374321497072</c:v>
                </c:pt>
                <c:pt idx="8236">
                  <c:v>0.10963701431447444</c:v>
                </c:pt>
                <c:pt idx="8237">
                  <c:v>0.10965028523785859</c:v>
                </c:pt>
                <c:pt idx="8238">
                  <c:v>0.10966401359396123</c:v>
                </c:pt>
                <c:pt idx="8239">
                  <c:v>0.10967865696607414</c:v>
                </c:pt>
                <c:pt idx="8240">
                  <c:v>0.10969421531399744</c:v>
                </c:pt>
                <c:pt idx="8241">
                  <c:v>0.10970885824386475</c:v>
                </c:pt>
                <c:pt idx="8242">
                  <c:v>0.10972167063161387</c:v>
                </c:pt>
                <c:pt idx="8243">
                  <c:v>0.10973539800775389</c:v>
                </c:pt>
                <c:pt idx="8244">
                  <c:v>0.10975187061038452</c:v>
                </c:pt>
                <c:pt idx="8245">
                  <c:v>0.10977017318395564</c:v>
                </c:pt>
                <c:pt idx="8246">
                  <c:v>0.10978984807693977</c:v>
                </c:pt>
                <c:pt idx="8247">
                  <c:v>0.10980814995544502</c:v>
                </c:pt>
                <c:pt idx="8248">
                  <c:v>0.10982507889484952</c:v>
                </c:pt>
                <c:pt idx="8249">
                  <c:v>0.10984200754767012</c:v>
                </c:pt>
                <c:pt idx="8250">
                  <c:v>0.10985802087441843</c:v>
                </c:pt>
                <c:pt idx="8251">
                  <c:v>0.10987266140590662</c:v>
                </c:pt>
                <c:pt idx="8252">
                  <c:v>0.10988730172305286</c:v>
                </c:pt>
                <c:pt idx="8253">
                  <c:v>0.1099023993256223</c:v>
                </c:pt>
                <c:pt idx="8254">
                  <c:v>0.10991841168533451</c:v>
                </c:pt>
                <c:pt idx="8255">
                  <c:v>0.10993579624272409</c:v>
                </c:pt>
                <c:pt idx="8256">
                  <c:v>0.1099536379742143</c:v>
                </c:pt>
                <c:pt idx="8257">
                  <c:v>0.10997193685532972</c:v>
                </c:pt>
                <c:pt idx="8258">
                  <c:v>0.1099897779420262</c:v>
                </c:pt>
                <c:pt idx="8259">
                  <c:v>0.11000624635492449</c:v>
                </c:pt>
                <c:pt idx="8260">
                  <c:v>0.1100245442733995</c:v>
                </c:pt>
                <c:pt idx="8261">
                  <c:v>0.11004421416234512</c:v>
                </c:pt>
                <c:pt idx="8262">
                  <c:v>0.11006296881241268</c:v>
                </c:pt>
                <c:pt idx="8263">
                  <c:v>0.11007897860125532</c:v>
                </c:pt>
                <c:pt idx="8264">
                  <c:v>0.11009361589818592</c:v>
                </c:pt>
                <c:pt idx="8265">
                  <c:v>0.11011008260114068</c:v>
                </c:pt>
                <c:pt idx="8266">
                  <c:v>0.11012654903294766</c:v>
                </c:pt>
                <c:pt idx="8267">
                  <c:v>0.11014164302391594</c:v>
                </c:pt>
                <c:pt idx="8268">
                  <c:v>0.11015810893604765</c:v>
                </c:pt>
                <c:pt idx="8269">
                  <c:v>0.1101773188242009</c:v>
                </c:pt>
                <c:pt idx="8270">
                  <c:v>0.11019652834334159</c:v>
                </c:pt>
                <c:pt idx="8271">
                  <c:v>0.11021116391977538</c:v>
                </c:pt>
                <c:pt idx="8272">
                  <c:v>0.11022442722590166</c:v>
                </c:pt>
                <c:pt idx="8273">
                  <c:v>0.11023860504826614</c:v>
                </c:pt>
                <c:pt idx="8274">
                  <c:v>0.11025278266962273</c:v>
                </c:pt>
                <c:pt idx="8275">
                  <c:v>0.11026513075671004</c:v>
                </c:pt>
                <c:pt idx="8276">
                  <c:v>0.11027839334708145</c:v>
                </c:pt>
                <c:pt idx="8277">
                  <c:v>0.11029257040434995</c:v>
                </c:pt>
                <c:pt idx="8278">
                  <c:v>0.11030537531558236</c:v>
                </c:pt>
                <c:pt idx="8279">
                  <c:v>0.11031589351286393</c:v>
                </c:pt>
                <c:pt idx="8280">
                  <c:v>0.11032778351570408</c:v>
                </c:pt>
                <c:pt idx="8281">
                  <c:v>0.11034287446956928</c:v>
                </c:pt>
                <c:pt idx="8282">
                  <c:v>0.11036116622954337</c:v>
                </c:pt>
                <c:pt idx="8283">
                  <c:v>0.11038220133988701</c:v>
                </c:pt>
                <c:pt idx="8284">
                  <c:v>0.11040049238052435</c:v>
                </c:pt>
                <c:pt idx="8285">
                  <c:v>0.1104155822371916</c:v>
                </c:pt>
                <c:pt idx="8286">
                  <c:v>0.11042930009111591</c:v>
                </c:pt>
                <c:pt idx="8287">
                  <c:v>0.11044484676474518</c:v>
                </c:pt>
                <c:pt idx="8288">
                  <c:v>0.11045993595213111</c:v>
                </c:pt>
                <c:pt idx="8289">
                  <c:v>0.11047411043591167</c:v>
                </c:pt>
                <c:pt idx="8290">
                  <c:v>0.11049102810516001</c:v>
                </c:pt>
                <c:pt idx="8291">
                  <c:v>0.11051206048405089</c:v>
                </c:pt>
                <c:pt idx="8292">
                  <c:v>0.11053309242059012</c:v>
                </c:pt>
                <c:pt idx="8293">
                  <c:v>0.11055183790424342</c:v>
                </c:pt>
                <c:pt idx="8294">
                  <c:v>0.11056966864796648</c:v>
                </c:pt>
                <c:pt idx="8295">
                  <c:v>0.11058795625998447</c:v>
                </c:pt>
                <c:pt idx="8296">
                  <c:v>0.11060532918163479</c:v>
                </c:pt>
                <c:pt idx="8297">
                  <c:v>0.11062270180147223</c:v>
                </c:pt>
                <c:pt idx="8298">
                  <c:v>0.11063915979450258</c:v>
                </c:pt>
                <c:pt idx="8299">
                  <c:v>0.11065607467175456</c:v>
                </c:pt>
                <c:pt idx="8300">
                  <c:v>0.11067527499651504</c:v>
                </c:pt>
                <c:pt idx="8301">
                  <c:v>0.11069310353941852</c:v>
                </c:pt>
                <c:pt idx="8302">
                  <c:v>0.1107081889813044</c:v>
                </c:pt>
                <c:pt idx="8303">
                  <c:v>0.11072144569691666</c:v>
                </c:pt>
                <c:pt idx="8304">
                  <c:v>0.11073561647444242</c:v>
                </c:pt>
                <c:pt idx="8305">
                  <c:v>0.11075161549804508</c:v>
                </c:pt>
                <c:pt idx="8306">
                  <c:v>0.11076989978302271</c:v>
                </c:pt>
                <c:pt idx="8307">
                  <c:v>0.1107872695440974</c:v>
                </c:pt>
                <c:pt idx="8308">
                  <c:v>0.11080326774132949</c:v>
                </c:pt>
                <c:pt idx="8309">
                  <c:v>0.11082017984296708</c:v>
                </c:pt>
                <c:pt idx="8310">
                  <c:v>0.1108375487307187</c:v>
                </c:pt>
                <c:pt idx="8311">
                  <c:v>0.11085263199375907</c:v>
                </c:pt>
                <c:pt idx="8312">
                  <c:v>0.11086588679468243</c:v>
                </c:pt>
                <c:pt idx="8313">
                  <c:v>0.11087959847282747</c:v>
                </c:pt>
                <c:pt idx="8314">
                  <c:v>0.11089468110163866</c:v>
                </c:pt>
                <c:pt idx="8315">
                  <c:v>0.11090930646384504</c:v>
                </c:pt>
                <c:pt idx="8316">
                  <c:v>0.11092347457950663</c:v>
                </c:pt>
                <c:pt idx="8317">
                  <c:v>0.11093947059786945</c:v>
                </c:pt>
                <c:pt idx="8318">
                  <c:v>0.11095500934212885</c:v>
                </c:pt>
                <c:pt idx="8319">
                  <c:v>0.11097100485607321</c:v>
                </c:pt>
                <c:pt idx="8320">
                  <c:v>0.1109874571177796</c:v>
                </c:pt>
                <c:pt idx="8321">
                  <c:v>0.11100528009584903</c:v>
                </c:pt>
                <c:pt idx="8322">
                  <c:v>0.11102036082918428</c:v>
                </c:pt>
                <c:pt idx="8323">
                  <c:v>0.11103315642457492</c:v>
                </c:pt>
                <c:pt idx="8324">
                  <c:v>0.11104732278563668</c:v>
                </c:pt>
                <c:pt idx="8325">
                  <c:v>0.11106103197623277</c:v>
                </c:pt>
                <c:pt idx="8326">
                  <c:v>0.11107474097888941</c:v>
                </c:pt>
                <c:pt idx="8327">
                  <c:v>0.11109073457779428</c:v>
                </c:pt>
                <c:pt idx="8328">
                  <c:v>0.11110901266332988</c:v>
                </c:pt>
                <c:pt idx="8329">
                  <c:v>0.11112637653514469</c:v>
                </c:pt>
                <c:pt idx="8330">
                  <c:v>0.11114236930823949</c:v>
                </c:pt>
                <c:pt idx="8331">
                  <c:v>0.11115836182556935</c:v>
                </c:pt>
                <c:pt idx="8332">
                  <c:v>0.11117572484052028</c:v>
                </c:pt>
                <c:pt idx="8333">
                  <c:v>0.11119263064435167</c:v>
                </c:pt>
                <c:pt idx="8334">
                  <c:v>0.11120816545535039</c:v>
                </c:pt>
                <c:pt idx="8335">
                  <c:v>0.11122324312935913</c:v>
                </c:pt>
                <c:pt idx="8336">
                  <c:v>0.11123832057603493</c:v>
                </c:pt>
                <c:pt idx="8337">
                  <c:v>0.11125157026575248</c:v>
                </c:pt>
                <c:pt idx="8338">
                  <c:v>0.111265733533045</c:v>
                </c:pt>
                <c:pt idx="8339">
                  <c:v>0.11128126720845441</c:v>
                </c:pt>
                <c:pt idx="8340">
                  <c:v>0.11129862808954703</c:v>
                </c:pt>
                <c:pt idx="8341">
                  <c:v>0.11131370439966135</c:v>
                </c:pt>
                <c:pt idx="8342">
                  <c:v>0.11132649624212099</c:v>
                </c:pt>
                <c:pt idx="8343">
                  <c:v>0.11134157213209556</c:v>
                </c:pt>
                <c:pt idx="8344">
                  <c:v>0.11135893196628216</c:v>
                </c:pt>
                <c:pt idx="8345">
                  <c:v>0.11137309371307438</c:v>
                </c:pt>
                <c:pt idx="8346">
                  <c:v>0.11138679843837256</c:v>
                </c:pt>
                <c:pt idx="8347">
                  <c:v>0.11140233023332761</c:v>
                </c:pt>
                <c:pt idx="8348">
                  <c:v>0.11141786178704963</c:v>
                </c:pt>
                <c:pt idx="8349">
                  <c:v>0.11143384989920355</c:v>
                </c:pt>
                <c:pt idx="8350">
                  <c:v>0.11145029454788691</c:v>
                </c:pt>
                <c:pt idx="8351">
                  <c:v>0.11146399821521673</c:v>
                </c:pt>
                <c:pt idx="8352">
                  <c:v>0.11147587457500296</c:v>
                </c:pt>
                <c:pt idx="8353">
                  <c:v>0.11148820756857016</c:v>
                </c:pt>
                <c:pt idx="8354">
                  <c:v>0.11150328102081812</c:v>
                </c:pt>
                <c:pt idx="8355">
                  <c:v>0.11151881100670905</c:v>
                </c:pt>
                <c:pt idx="8356">
                  <c:v>0.1115316002257629</c:v>
                </c:pt>
                <c:pt idx="8357">
                  <c:v>0.11154347578271524</c:v>
                </c:pt>
                <c:pt idx="8358">
                  <c:v>0.11155672142986463</c:v>
                </c:pt>
                <c:pt idx="8359">
                  <c:v>0.11157225058585547</c:v>
                </c:pt>
                <c:pt idx="8360">
                  <c:v>0.11158960641599883</c:v>
                </c:pt>
                <c:pt idx="8361">
                  <c:v>0.1116046783399051</c:v>
                </c:pt>
                <c:pt idx="8362">
                  <c:v>0.11161837989178867</c:v>
                </c:pt>
                <c:pt idx="8363">
                  <c:v>0.11163390809031244</c:v>
                </c:pt>
                <c:pt idx="8364">
                  <c:v>0.11165171955052611</c:v>
                </c:pt>
                <c:pt idx="8365">
                  <c:v>0.11166907400148669</c:v>
                </c:pt>
                <c:pt idx="8366">
                  <c:v>0.11168779820290557</c:v>
                </c:pt>
                <c:pt idx="8367">
                  <c:v>0.11170743540334481</c:v>
                </c:pt>
                <c:pt idx="8368">
                  <c:v>0.11172615888649776</c:v>
                </c:pt>
                <c:pt idx="8369">
                  <c:v>0.11174488201908828</c:v>
                </c:pt>
                <c:pt idx="8370">
                  <c:v>0.11176314815208013</c:v>
                </c:pt>
                <c:pt idx="8371">
                  <c:v>0.11177913074475365</c:v>
                </c:pt>
                <c:pt idx="8372">
                  <c:v>0.1117932865420897</c:v>
                </c:pt>
                <c:pt idx="8373">
                  <c:v>0.1118074421390414</c:v>
                </c:pt>
                <c:pt idx="8374">
                  <c:v>0.1118193144206886</c:v>
                </c:pt>
                <c:pt idx="8375">
                  <c:v>0.11182890346835256</c:v>
                </c:pt>
                <c:pt idx="8376">
                  <c:v>0.11183940565314958</c:v>
                </c:pt>
                <c:pt idx="8377">
                  <c:v>0.11185310398930425</c:v>
                </c:pt>
                <c:pt idx="8378">
                  <c:v>0.11186680213781711</c:v>
                </c:pt>
                <c:pt idx="8379">
                  <c:v>0.11188004350302028</c:v>
                </c:pt>
                <c:pt idx="8380">
                  <c:v>0.11189374128251915</c:v>
                </c:pt>
                <c:pt idx="8381">
                  <c:v>0.11190743887439113</c:v>
                </c:pt>
                <c:pt idx="8382">
                  <c:v>0.11191930996891544</c:v>
                </c:pt>
                <c:pt idx="8383">
                  <c:v>0.11192981120429452</c:v>
                </c:pt>
                <c:pt idx="8384">
                  <c:v>0.11193985576103518</c:v>
                </c:pt>
                <c:pt idx="8385">
                  <c:v>0.11195126990759165</c:v>
                </c:pt>
                <c:pt idx="8386">
                  <c:v>0.11196405359706496</c:v>
                </c:pt>
                <c:pt idx="8387">
                  <c:v>0.11197729367459713</c:v>
                </c:pt>
                <c:pt idx="8388">
                  <c:v>0.11199190321188612</c:v>
                </c:pt>
                <c:pt idx="8389">
                  <c:v>0.11200651253573959</c:v>
                </c:pt>
                <c:pt idx="8390">
                  <c:v>0.11201701285542846</c:v>
                </c:pt>
                <c:pt idx="8391">
                  <c:v>0.11202523042001661</c:v>
                </c:pt>
                <c:pt idx="8392">
                  <c:v>0.11203618706775727</c:v>
                </c:pt>
                <c:pt idx="8393">
                  <c:v>0.11204805663400684</c:v>
                </c:pt>
                <c:pt idx="8394">
                  <c:v>0.11205946954561651</c:v>
                </c:pt>
                <c:pt idx="8395">
                  <c:v>0.11206951280008748</c:v>
                </c:pt>
                <c:pt idx="8396">
                  <c:v>0.11207818643868576</c:v>
                </c:pt>
                <c:pt idx="8397">
                  <c:v>0.11208959900643387</c:v>
                </c:pt>
                <c:pt idx="8398">
                  <c:v>0.11210283742185052</c:v>
                </c:pt>
                <c:pt idx="8399">
                  <c:v>0.11211516268555992</c:v>
                </c:pt>
                <c:pt idx="8400">
                  <c:v>0.11212611834799412</c:v>
                </c:pt>
                <c:pt idx="8401">
                  <c:v>0.11213661741186573</c:v>
                </c:pt>
                <c:pt idx="8402">
                  <c:v>0.11214620341739344</c:v>
                </c:pt>
                <c:pt idx="8403">
                  <c:v>0.11215533286103586</c:v>
                </c:pt>
                <c:pt idx="8404">
                  <c:v>0.11216765747774618</c:v>
                </c:pt>
                <c:pt idx="8405">
                  <c:v>0.11218317714938686</c:v>
                </c:pt>
                <c:pt idx="8406">
                  <c:v>0.11219915303037142</c:v>
                </c:pt>
                <c:pt idx="8407">
                  <c:v>0.1122128464395056</c:v>
                </c:pt>
                <c:pt idx="8408">
                  <c:v>0.11222562678552457</c:v>
                </c:pt>
                <c:pt idx="8409">
                  <c:v>0.11223749410343306</c:v>
                </c:pt>
                <c:pt idx="8410">
                  <c:v>0.11224890485322671</c:v>
                </c:pt>
                <c:pt idx="8411">
                  <c:v>0.11226031547281677</c:v>
                </c:pt>
                <c:pt idx="8412">
                  <c:v>0.11227263879573254</c:v>
                </c:pt>
                <c:pt idx="8413">
                  <c:v>0.11228450555575119</c:v>
                </c:pt>
                <c:pt idx="8414">
                  <c:v>0.11229637217495159</c:v>
                </c:pt>
                <c:pt idx="8415">
                  <c:v>0.11230732585230625</c:v>
                </c:pt>
                <c:pt idx="8416">
                  <c:v>0.11231873580529968</c:v>
                </c:pt>
                <c:pt idx="8417">
                  <c:v>0.11232968923769486</c:v>
                </c:pt>
                <c:pt idx="8418">
                  <c:v>0.11234109893552731</c:v>
                </c:pt>
                <c:pt idx="8419">
                  <c:v>0.11235159574255839</c:v>
                </c:pt>
                <c:pt idx="8420">
                  <c:v>0.11236072331128467</c:v>
                </c:pt>
                <c:pt idx="8421">
                  <c:v>0.11237030716878281</c:v>
                </c:pt>
                <c:pt idx="8422">
                  <c:v>0.11238126003631199</c:v>
                </c:pt>
                <c:pt idx="8423">
                  <c:v>0.11239266914575595</c:v>
                </c:pt>
                <c:pt idx="8424">
                  <c:v>0.11240133998187786</c:v>
                </c:pt>
                <c:pt idx="8425">
                  <c:v>0.11241001074281701</c:v>
                </c:pt>
                <c:pt idx="8426">
                  <c:v>0.11242096317548947</c:v>
                </c:pt>
                <c:pt idx="8427">
                  <c:v>0.11243191548820712</c:v>
                </c:pt>
                <c:pt idx="8428">
                  <c:v>0.11244241134200264</c:v>
                </c:pt>
                <c:pt idx="8429">
                  <c:v>0.11245153808184458</c:v>
                </c:pt>
                <c:pt idx="8430">
                  <c:v>0.11246020840754092</c:v>
                </c:pt>
                <c:pt idx="8431">
                  <c:v>0.11246842233096258</c:v>
                </c:pt>
                <c:pt idx="8432">
                  <c:v>0.11247526721560923</c:v>
                </c:pt>
                <c:pt idx="8433">
                  <c:v>0.11248165573234165</c:v>
                </c:pt>
                <c:pt idx="8434">
                  <c:v>0.11249032579691313</c:v>
                </c:pt>
                <c:pt idx="8435">
                  <c:v>0.11250036472513894</c:v>
                </c:pt>
                <c:pt idx="8436">
                  <c:v>0.11251040355258568</c:v>
                </c:pt>
                <c:pt idx="8437">
                  <c:v>0.11251861706372038</c:v>
                </c:pt>
                <c:pt idx="8438">
                  <c:v>0.11252409270033153</c:v>
                </c:pt>
                <c:pt idx="8439">
                  <c:v>0.11252819940811412</c:v>
                </c:pt>
                <c:pt idx="8440">
                  <c:v>0.11253413128958133</c:v>
                </c:pt>
                <c:pt idx="8441">
                  <c:v>0.11254416977805889</c:v>
                </c:pt>
                <c:pt idx="8442">
                  <c:v>0.11255648960346405</c:v>
                </c:pt>
                <c:pt idx="8443">
                  <c:v>0.11257017812035013</c:v>
                </c:pt>
                <c:pt idx="8444">
                  <c:v>0.11258249762534339</c:v>
                </c:pt>
                <c:pt idx="8445">
                  <c:v>0.11259162308674986</c:v>
                </c:pt>
                <c:pt idx="8446">
                  <c:v>0.11259892339591784</c:v>
                </c:pt>
                <c:pt idx="8447">
                  <c:v>0.11260576738736097</c:v>
                </c:pt>
                <c:pt idx="8448">
                  <c:v>0.11261306759327243</c:v>
                </c:pt>
                <c:pt idx="8449">
                  <c:v>0.1126226490326558</c:v>
                </c:pt>
                <c:pt idx="8450">
                  <c:v>0.11263359913668197</c:v>
                </c:pt>
                <c:pt idx="8451">
                  <c:v>0.11264363662670718</c:v>
                </c:pt>
                <c:pt idx="8452">
                  <c:v>0.11265321777320093</c:v>
                </c:pt>
                <c:pt idx="8453">
                  <c:v>0.11266143011141792</c:v>
                </c:pt>
                <c:pt idx="8454">
                  <c:v>0.11266781743896015</c:v>
                </c:pt>
                <c:pt idx="8455">
                  <c:v>0.11267694212182029</c:v>
                </c:pt>
                <c:pt idx="8456">
                  <c:v>0.11268971653794992</c:v>
                </c:pt>
                <c:pt idx="8457">
                  <c:v>0.11270385945117579</c:v>
                </c:pt>
                <c:pt idx="8458">
                  <c:v>0.11271617730940152</c:v>
                </c:pt>
                <c:pt idx="8459">
                  <c:v>0.11272575776090114</c:v>
                </c:pt>
                <c:pt idx="8460">
                  <c:v>0.11273442570935964</c:v>
                </c:pt>
                <c:pt idx="8461">
                  <c:v>0.11274172497610276</c:v>
                </c:pt>
                <c:pt idx="8462">
                  <c:v>0.11274765559110057</c:v>
                </c:pt>
                <c:pt idx="8463">
                  <c:v>0.11275449856470098</c:v>
                </c:pt>
                <c:pt idx="8464">
                  <c:v>0.11276499103327567</c:v>
                </c:pt>
                <c:pt idx="8465">
                  <c:v>0.11277867669640325</c:v>
                </c:pt>
                <c:pt idx="8466">
                  <c:v>0.11279327453063251</c:v>
                </c:pt>
                <c:pt idx="8467">
                  <c:v>0.11280787215176756</c:v>
                </c:pt>
                <c:pt idx="8468">
                  <c:v>0.1128197325620376</c:v>
                </c:pt>
                <c:pt idx="8469">
                  <c:v>0.11282839969596915</c:v>
                </c:pt>
                <c:pt idx="8470">
                  <c:v>0.11283478595711464</c:v>
                </c:pt>
                <c:pt idx="8471">
                  <c:v>0.11284025986277807</c:v>
                </c:pt>
                <c:pt idx="8472">
                  <c:v>0.11284573373847843</c:v>
                </c:pt>
                <c:pt idx="8473">
                  <c:v>0.11285348834442935</c:v>
                </c:pt>
                <c:pt idx="8474">
                  <c:v>0.11286033059385986</c:v>
                </c:pt>
                <c:pt idx="8475">
                  <c:v>0.11286626050549736</c:v>
                </c:pt>
                <c:pt idx="8476">
                  <c:v>0.11287310266753839</c:v>
                </c:pt>
                <c:pt idx="8477">
                  <c:v>0.1128799447827647</c:v>
                </c:pt>
                <c:pt idx="8478">
                  <c:v>0.1128863307147389</c:v>
                </c:pt>
                <c:pt idx="8479">
                  <c:v>0.11289362887277513</c:v>
                </c:pt>
                <c:pt idx="8480">
                  <c:v>0.11290138310732836</c:v>
                </c:pt>
                <c:pt idx="8481">
                  <c:v>0.11291141790984825</c:v>
                </c:pt>
                <c:pt idx="8482">
                  <c:v>0.11292373321167952</c:v>
                </c:pt>
                <c:pt idx="8483">
                  <c:v>0.11293376778992396</c:v>
                </c:pt>
                <c:pt idx="8484">
                  <c:v>0.1129410656017662</c:v>
                </c:pt>
                <c:pt idx="8485">
                  <c:v>0.11294881946849404</c:v>
                </c:pt>
                <c:pt idx="8486">
                  <c:v>0.11295885379501305</c:v>
                </c:pt>
                <c:pt idx="8487">
                  <c:v>0.11297116851267432</c:v>
                </c:pt>
                <c:pt idx="8488">
                  <c:v>0.11298302698635214</c:v>
                </c:pt>
                <c:pt idx="8489">
                  <c:v>0.11299260488166453</c:v>
                </c:pt>
                <c:pt idx="8490">
                  <c:v>0.11300127051742456</c:v>
                </c:pt>
                <c:pt idx="8491">
                  <c:v>0.11301039215815241</c:v>
                </c:pt>
                <c:pt idx="8492">
                  <c:v>0.11301996979136852</c:v>
                </c:pt>
                <c:pt idx="8493">
                  <c:v>0.113029547332855</c:v>
                </c:pt>
                <c:pt idx="8494">
                  <c:v>0.11303912478261301</c:v>
                </c:pt>
                <c:pt idx="8495">
                  <c:v>0.11304687788904308</c:v>
                </c:pt>
                <c:pt idx="8496">
                  <c:v>0.11305463093536328</c:v>
                </c:pt>
                <c:pt idx="8497">
                  <c:v>0.11306420814488842</c:v>
                </c:pt>
                <c:pt idx="8498">
                  <c:v>0.11307743366439484</c:v>
                </c:pt>
                <c:pt idx="8499">
                  <c:v>0.11309157109527276</c:v>
                </c:pt>
                <c:pt idx="8500">
                  <c:v>0.11310297210362359</c:v>
                </c:pt>
                <c:pt idx="8501">
                  <c:v>0.11311254885018862</c:v>
                </c:pt>
                <c:pt idx="8502">
                  <c:v>0.11312030138737751</c:v>
                </c:pt>
                <c:pt idx="8503">
                  <c:v>0.11312531770294378</c:v>
                </c:pt>
                <c:pt idx="8504">
                  <c:v>0.11312896591664166</c:v>
                </c:pt>
                <c:pt idx="8505">
                  <c:v>0.11313489423551409</c:v>
                </c:pt>
                <c:pt idx="8506">
                  <c:v>0.11314355863833957</c:v>
                </c:pt>
                <c:pt idx="8507">
                  <c:v>0.1131526789812646</c:v>
                </c:pt>
                <c:pt idx="8508">
                  <c:v>0.11316088721877818</c:v>
                </c:pt>
                <c:pt idx="8509">
                  <c:v>0.11316818337334</c:v>
                </c:pt>
                <c:pt idx="8510">
                  <c:v>0.11317411145972404</c:v>
                </c:pt>
                <c:pt idx="8511">
                  <c:v>0.11318003951096606</c:v>
                </c:pt>
                <c:pt idx="8512">
                  <c:v>0.11318642352684954</c:v>
                </c:pt>
                <c:pt idx="8513">
                  <c:v>0.1131946314873858</c:v>
                </c:pt>
                <c:pt idx="8514">
                  <c:v>0.11320466334766202</c:v>
                </c:pt>
                <c:pt idx="8515">
                  <c:v>0.11321469510730105</c:v>
                </c:pt>
                <c:pt idx="8516">
                  <c:v>0.11322290283578967</c:v>
                </c:pt>
                <c:pt idx="8517">
                  <c:v>0.1132297425580696</c:v>
                </c:pt>
                <c:pt idx="8518">
                  <c:v>0.11323886211500495</c:v>
                </c:pt>
                <c:pt idx="8519">
                  <c:v>0.11325026144422298</c:v>
                </c:pt>
                <c:pt idx="8520">
                  <c:v>0.11326029274644576</c:v>
                </c:pt>
                <c:pt idx="8521">
                  <c:v>0.11326941202478244</c:v>
                </c:pt>
                <c:pt idx="8522">
                  <c:v>0.1132780752621752</c:v>
                </c:pt>
                <c:pt idx="8523">
                  <c:v>0.11328628247047513</c:v>
                </c:pt>
                <c:pt idx="8524">
                  <c:v>0.1132954015118086</c:v>
                </c:pt>
                <c:pt idx="8525">
                  <c:v>0.11330315263156046</c:v>
                </c:pt>
                <c:pt idx="8526">
                  <c:v>0.11330907991789148</c:v>
                </c:pt>
                <c:pt idx="8527">
                  <c:v>0.11331409528657682</c:v>
                </c:pt>
                <c:pt idx="8528">
                  <c:v>0.11332139032339845</c:v>
                </c:pt>
                <c:pt idx="8529">
                  <c:v>0.11333005311050461</c:v>
                </c:pt>
                <c:pt idx="8530">
                  <c:v>0.1133387158225671</c:v>
                </c:pt>
                <c:pt idx="8531">
                  <c:v>0.11334692253319449</c:v>
                </c:pt>
                <c:pt idx="8532">
                  <c:v>0.11335467325361272</c:v>
                </c:pt>
                <c:pt idx="8533">
                  <c:v>0.11336333575240161</c:v>
                </c:pt>
                <c:pt idx="8534">
                  <c:v>0.11337382183474883</c:v>
                </c:pt>
                <c:pt idx="8535">
                  <c:v>0.11338430780713947</c:v>
                </c:pt>
                <c:pt idx="8536">
                  <c:v>0.11339524957414392</c:v>
                </c:pt>
                <c:pt idx="8537">
                  <c:v>0.11340755891891972</c:v>
                </c:pt>
                <c:pt idx="8538">
                  <c:v>0.11341758864337594</c:v>
                </c:pt>
                <c:pt idx="8539">
                  <c:v>0.11342442703419324</c:v>
                </c:pt>
                <c:pt idx="8540">
                  <c:v>0.1134294418244052</c:v>
                </c:pt>
                <c:pt idx="8541">
                  <c:v>0.11343308892876386</c:v>
                </c:pt>
                <c:pt idx="8542">
                  <c:v>0.11343719190526808</c:v>
                </c:pt>
                <c:pt idx="8543">
                  <c:v>0.11344403016203251</c:v>
                </c:pt>
                <c:pt idx="8544">
                  <c:v>0.11345178012983601</c:v>
                </c:pt>
                <c:pt idx="8545">
                  <c:v>0.11346044178748144</c:v>
                </c:pt>
                <c:pt idx="8546">
                  <c:v>0.11346910337010292</c:v>
                </c:pt>
                <c:pt idx="8547">
                  <c:v>0.11347685314359307</c:v>
                </c:pt>
                <c:pt idx="8548">
                  <c:v>0.11348323526490066</c:v>
                </c:pt>
                <c:pt idx="8549">
                  <c:v>0.11348824976021124</c:v>
                </c:pt>
                <c:pt idx="8550">
                  <c:v>0.11349189665009791</c:v>
                </c:pt>
                <c:pt idx="8551">
                  <c:v>0.1134964552437535</c:v>
                </c:pt>
                <c:pt idx="8552">
                  <c:v>0.11350283723995989</c:v>
                </c:pt>
                <c:pt idx="8553">
                  <c:v>0.11350967504784086</c:v>
                </c:pt>
                <c:pt idx="8554">
                  <c:v>0.11351651280896637</c:v>
                </c:pt>
                <c:pt idx="8555">
                  <c:v>0.1135233505233372</c:v>
                </c:pt>
                <c:pt idx="8556">
                  <c:v>0.11352973234790092</c:v>
                </c:pt>
                <c:pt idx="8557">
                  <c:v>0.11353565829138522</c:v>
                </c:pt>
                <c:pt idx="8558">
                  <c:v>0.11354295171208159</c:v>
                </c:pt>
                <c:pt idx="8559">
                  <c:v>0.11354978924567399</c:v>
                </c:pt>
                <c:pt idx="8560">
                  <c:v>0.11355617090151311</c:v>
                </c:pt>
                <c:pt idx="8561">
                  <c:v>0.1135598175437076</c:v>
                </c:pt>
                <c:pt idx="8562">
                  <c:v>0.113562552516627</c:v>
                </c:pt>
                <c:pt idx="8563">
                  <c:v>0.1135657433089122</c:v>
                </c:pt>
                <c:pt idx="8564">
                  <c:v>0.11357212486293917</c:v>
                </c:pt>
                <c:pt idx="8565">
                  <c:v>0.11357987383808002</c:v>
                </c:pt>
                <c:pt idx="8566">
                  <c:v>0.11358534366673322</c:v>
                </c:pt>
                <c:pt idx="8567">
                  <c:v>0.11358990183442264</c:v>
                </c:pt>
                <c:pt idx="8568">
                  <c:v>0.11359537160822479</c:v>
                </c:pt>
                <c:pt idx="8569">
                  <c:v>0.11360084135210853</c:v>
                </c:pt>
                <c:pt idx="8570">
                  <c:v>0.11360813429741465</c:v>
                </c:pt>
                <c:pt idx="8571">
                  <c:v>0.11361497138533502</c:v>
                </c:pt>
                <c:pt idx="8572">
                  <c:v>0.11361952941797868</c:v>
                </c:pt>
                <c:pt idx="8573">
                  <c:v>0.11362363162959489</c:v>
                </c:pt>
                <c:pt idx="8574">
                  <c:v>0.11362910121890619</c:v>
                </c:pt>
                <c:pt idx="8575">
                  <c:v>0.11363365918714627</c:v>
                </c:pt>
                <c:pt idx="8576">
                  <c:v>0.11363730554678043</c:v>
                </c:pt>
                <c:pt idx="8577">
                  <c:v>0.11364004030778052</c:v>
                </c:pt>
                <c:pt idx="8578">
                  <c:v>0.11364459822616099</c:v>
                </c:pt>
                <c:pt idx="8579">
                  <c:v>0.11364915612376686</c:v>
                </c:pt>
                <c:pt idx="8580">
                  <c:v>0.11365325821385019</c:v>
                </c:pt>
                <c:pt idx="8581">
                  <c:v>0.11365918342537451</c:v>
                </c:pt>
                <c:pt idx="8582">
                  <c:v>0.11366419703847362</c:v>
                </c:pt>
                <c:pt idx="8583">
                  <c:v>0.11366875484675112</c:v>
                </c:pt>
                <c:pt idx="8584">
                  <c:v>0.1136742241892634</c:v>
                </c:pt>
                <c:pt idx="8585">
                  <c:v>0.11368014927656162</c:v>
                </c:pt>
                <c:pt idx="8586">
                  <c:v>0.11368425123951038</c:v>
                </c:pt>
                <c:pt idx="8587">
                  <c:v>0.11368926472693103</c:v>
                </c:pt>
                <c:pt idx="8588">
                  <c:v>0.11369655702740117</c:v>
                </c:pt>
                <c:pt idx="8589">
                  <c:v>0.11370293774669048</c:v>
                </c:pt>
                <c:pt idx="8590">
                  <c:v>0.1137065838537193</c:v>
                </c:pt>
                <c:pt idx="8591">
                  <c:v>0.11371022994745376</c:v>
                </c:pt>
                <c:pt idx="8592">
                  <c:v>0.11371387602789458</c:v>
                </c:pt>
                <c:pt idx="8593">
                  <c:v>0.11371752209504155</c:v>
                </c:pt>
                <c:pt idx="8594">
                  <c:v>0.1137216239046917</c:v>
                </c:pt>
                <c:pt idx="8595">
                  <c:v>0.1137261814512369</c:v>
                </c:pt>
                <c:pt idx="8596">
                  <c:v>0.11373028322536792</c:v>
                </c:pt>
                <c:pt idx="8597">
                  <c:v>0.11373347348250507</c:v>
                </c:pt>
                <c:pt idx="8598">
                  <c:v>0.11373666372946427</c:v>
                </c:pt>
                <c:pt idx="8599">
                  <c:v>0.11374122120746541</c:v>
                </c:pt>
                <c:pt idx="8600">
                  <c:v>0.11374441142970765</c:v>
                </c:pt>
                <c:pt idx="8601">
                  <c:v>0.11374714589781483</c:v>
                </c:pt>
                <c:pt idx="8602">
                  <c:v>0.11374942461552558</c:v>
                </c:pt>
                <c:pt idx="8603">
                  <c:v>0.11375443777621198</c:v>
                </c:pt>
                <c:pt idx="8604">
                  <c:v>0.11376309681274814</c:v>
                </c:pt>
                <c:pt idx="8605">
                  <c:v>0.11377175577430639</c:v>
                </c:pt>
                <c:pt idx="8606">
                  <c:v>0.11377722455350164</c:v>
                </c:pt>
                <c:pt idx="8607">
                  <c:v>0.11378041466088745</c:v>
                </c:pt>
                <c:pt idx="8608">
                  <c:v>0.11378451621257278</c:v>
                </c:pt>
                <c:pt idx="8609">
                  <c:v>0.11378998492198493</c:v>
                </c:pt>
                <c:pt idx="8610">
                  <c:v>0.11379545360149017</c:v>
                </c:pt>
                <c:pt idx="8611">
                  <c:v>0.11379864365072399</c:v>
                </c:pt>
                <c:pt idx="8612">
                  <c:v>0.11380001081156604</c:v>
                </c:pt>
                <c:pt idx="8613">
                  <c:v>0.11380137797053919</c:v>
                </c:pt>
                <c:pt idx="8614">
                  <c:v>0.11380365656467399</c:v>
                </c:pt>
                <c:pt idx="8615">
                  <c:v>0.11380684658774</c:v>
                </c:pt>
                <c:pt idx="8616">
                  <c:v>0.11380821373736733</c:v>
                </c:pt>
                <c:pt idx="8617">
                  <c:v>0.11381003660062991</c:v>
                </c:pt>
                <c:pt idx="8618">
                  <c:v>0.11381596088328476</c:v>
                </c:pt>
                <c:pt idx="8619">
                  <c:v>0.11382370796918444</c:v>
                </c:pt>
                <c:pt idx="8620">
                  <c:v>0.11383008787721346</c:v>
                </c:pt>
                <c:pt idx="8621">
                  <c:v>0.11383418922516698</c:v>
                </c:pt>
                <c:pt idx="8622">
                  <c:v>0.11383829055629961</c:v>
                </c:pt>
                <c:pt idx="8623">
                  <c:v>0.11384421467157282</c:v>
                </c:pt>
                <c:pt idx="8624">
                  <c:v>0.11385150584219299</c:v>
                </c:pt>
                <c:pt idx="8625">
                  <c:v>0.11385879695965251</c:v>
                </c:pt>
                <c:pt idx="8626">
                  <c:v>0.11386244249844728</c:v>
                </c:pt>
                <c:pt idx="8627">
                  <c:v>0.11386426526286096</c:v>
                </c:pt>
                <c:pt idx="8628">
                  <c:v>0.11386517664382177</c:v>
                </c:pt>
                <c:pt idx="8629">
                  <c:v>0.11386836647064383</c:v>
                </c:pt>
                <c:pt idx="8630">
                  <c:v>0.11387292334845346</c:v>
                </c:pt>
                <c:pt idx="8631">
                  <c:v>0.11387884725856218</c:v>
                </c:pt>
                <c:pt idx="8632">
                  <c:v>0.11388613817667567</c:v>
                </c:pt>
                <c:pt idx="8633">
                  <c:v>0.11389297336412957</c:v>
                </c:pt>
                <c:pt idx="8634">
                  <c:v>0.11389935283026845</c:v>
                </c:pt>
                <c:pt idx="8635">
                  <c:v>0.11390436523939861</c:v>
                </c:pt>
                <c:pt idx="8636">
                  <c:v>0.11390709927015291</c:v>
                </c:pt>
                <c:pt idx="8637">
                  <c:v>0.11390709927015291</c:v>
                </c:pt>
                <c:pt idx="8638">
                  <c:v>0.11390482091171014</c:v>
                </c:pt>
                <c:pt idx="8639">
                  <c:v>0.11390208687472667</c:v>
                </c:pt>
                <c:pt idx="8640">
                  <c:v>0.11390071985343202</c:v>
                </c:pt>
                <c:pt idx="8641">
                  <c:v>0.11390117552740464</c:v>
                </c:pt>
                <c:pt idx="8642">
                  <c:v>0.11390254254807652</c:v>
                </c:pt>
                <c:pt idx="8643">
                  <c:v>0.11390482091171014</c:v>
                </c:pt>
                <c:pt idx="8644">
                  <c:v>0.11390983329343211</c:v>
                </c:pt>
                <c:pt idx="8645">
                  <c:v>0.11391666831892791</c:v>
                </c:pt>
                <c:pt idx="8646">
                  <c:v>0.1139212249766379</c:v>
                </c:pt>
                <c:pt idx="8647">
                  <c:v>0.11392304763390806</c:v>
                </c:pt>
                <c:pt idx="8648">
                  <c:v>0.11392623727613745</c:v>
                </c:pt>
                <c:pt idx="8649">
                  <c:v>0.11392942690819277</c:v>
                </c:pt>
                <c:pt idx="8650">
                  <c:v>0.11392988256908433</c:v>
                </c:pt>
                <c:pt idx="8651">
                  <c:v>0.11393079389024495</c:v>
                </c:pt>
                <c:pt idx="8652">
                  <c:v>0.11393580614178242</c:v>
                </c:pt>
                <c:pt idx="8653">
                  <c:v>0.11394127402389867</c:v>
                </c:pt>
                <c:pt idx="8654">
                  <c:v>0.11394537491586541</c:v>
                </c:pt>
                <c:pt idx="8655">
                  <c:v>0.11394765318191349</c:v>
                </c:pt>
                <c:pt idx="8656">
                  <c:v>0.11394902013905106</c:v>
                </c:pt>
                <c:pt idx="8657">
                  <c:v>0.11394902013905106</c:v>
                </c:pt>
                <c:pt idx="8658">
                  <c:v>0.11395084274566093</c:v>
                </c:pt>
                <c:pt idx="8659">
                  <c:v>0.1139535766493474</c:v>
                </c:pt>
                <c:pt idx="8660">
                  <c:v>0.11395539924765261</c:v>
                </c:pt>
                <c:pt idx="8661">
                  <c:v>0.11395631054555966</c:v>
                </c:pt>
                <c:pt idx="8662">
                  <c:v>0.11395722184263606</c:v>
                </c:pt>
                <c:pt idx="8663">
                  <c:v>0.11395904443429765</c:v>
                </c:pt>
                <c:pt idx="8664">
                  <c:v>0.11396132266920317</c:v>
                </c:pt>
                <c:pt idx="8665">
                  <c:v>0.11396496783425633</c:v>
                </c:pt>
                <c:pt idx="8666">
                  <c:v>0.11397043555692246</c:v>
                </c:pt>
                <c:pt idx="8667">
                  <c:v>0.11397544760977051</c:v>
                </c:pt>
                <c:pt idx="8668">
                  <c:v>0.11397954836159778</c:v>
                </c:pt>
                <c:pt idx="8669">
                  <c:v>0.11398319346021608</c:v>
                </c:pt>
                <c:pt idx="8670">
                  <c:v>0.11398364909660892</c:v>
                </c:pt>
                <c:pt idx="8671">
                  <c:v>0.11398273782361537</c:v>
                </c:pt>
                <c:pt idx="8672">
                  <c:v>0.11398228218680699</c:v>
                </c:pt>
                <c:pt idx="8673">
                  <c:v>0.11398273782361537</c:v>
                </c:pt>
                <c:pt idx="8674">
                  <c:v>0.11398273782361537</c:v>
                </c:pt>
                <c:pt idx="8675">
                  <c:v>0.11398410473279443</c:v>
                </c:pt>
                <c:pt idx="8676">
                  <c:v>0.11398638291060749</c:v>
                </c:pt>
                <c:pt idx="8677">
                  <c:v>0.11398957235082655</c:v>
                </c:pt>
                <c:pt idx="8678">
                  <c:v>0.11399503993896426</c:v>
                </c:pt>
                <c:pt idx="8679">
                  <c:v>0.11400187438209718</c:v>
                </c:pt>
                <c:pt idx="8680">
                  <c:v>0.11400734190297282</c:v>
                </c:pt>
                <c:pt idx="8681">
                  <c:v>0.11401189814753381</c:v>
                </c:pt>
                <c:pt idx="8682">
                  <c:v>0.11401599874988949</c:v>
                </c:pt>
                <c:pt idx="8683">
                  <c:v>0.11402101057437818</c:v>
                </c:pt>
                <c:pt idx="8684">
                  <c:v>0.11402738922376301</c:v>
                </c:pt>
                <c:pt idx="8685">
                  <c:v>0.11403240099116502</c:v>
                </c:pt>
                <c:pt idx="8686">
                  <c:v>0.11403741273344947</c:v>
                </c:pt>
                <c:pt idx="8687">
                  <c:v>0.11404151323118158</c:v>
                </c:pt>
                <c:pt idx="8688">
                  <c:v>0.1140428800600224</c:v>
                </c:pt>
                <c:pt idx="8689">
                  <c:v>0.1140424244506166</c:v>
                </c:pt>
                <c:pt idx="8690">
                  <c:v>0.11404014640047247</c:v>
                </c:pt>
                <c:pt idx="8691">
                  <c:v>0.11403832395662072</c:v>
                </c:pt>
                <c:pt idx="8692">
                  <c:v>0.11403923517896182</c:v>
                </c:pt>
                <c:pt idx="8693">
                  <c:v>0.11404014640047247</c:v>
                </c:pt>
                <c:pt idx="8694">
                  <c:v>0.11404151323118158</c:v>
                </c:pt>
                <c:pt idx="8695">
                  <c:v>0.1140424244506166</c:v>
                </c:pt>
                <c:pt idx="8696">
                  <c:v>0.11404424688699517</c:v>
                </c:pt>
                <c:pt idx="8697">
                  <c:v>0.11404652492779808</c:v>
                </c:pt>
                <c:pt idx="8698">
                  <c:v>0.11404925856991149</c:v>
                </c:pt>
                <c:pt idx="8699">
                  <c:v>0.11405108099383555</c:v>
                </c:pt>
                <c:pt idx="8700">
                  <c:v>0.11405244780959903</c:v>
                </c:pt>
                <c:pt idx="8701">
                  <c:v>0.11405427022771106</c:v>
                </c:pt>
                <c:pt idx="8702">
                  <c:v>0.1140565482456805</c:v>
                </c:pt>
                <c:pt idx="8703">
                  <c:v>0.11405882625846055</c:v>
                </c:pt>
                <c:pt idx="8704">
                  <c:v>0.11406110426605136</c:v>
                </c:pt>
                <c:pt idx="8705">
                  <c:v>0.11406064866494818</c:v>
                </c:pt>
                <c:pt idx="8706">
                  <c:v>0.11405837065631964</c:v>
                </c:pt>
                <c:pt idx="8707">
                  <c:v>0.11405609264250155</c:v>
                </c:pt>
                <c:pt idx="8708">
                  <c:v>0.1140565482456805</c:v>
                </c:pt>
                <c:pt idx="8709">
                  <c:v>0.11405791505397106</c:v>
                </c:pt>
                <c:pt idx="8710">
                  <c:v>0.11405609264250155</c:v>
                </c:pt>
                <c:pt idx="8711">
                  <c:v>0.1140538146234942</c:v>
                </c:pt>
                <c:pt idx="8712">
                  <c:v>0.11405472583172001</c:v>
                </c:pt>
                <c:pt idx="8713">
                  <c:v>0.11405700384865158</c:v>
                </c:pt>
                <c:pt idx="8714">
                  <c:v>0.11405882625846055</c:v>
                </c:pt>
                <c:pt idx="8715">
                  <c:v>0.11405973746211961</c:v>
                </c:pt>
                <c:pt idx="8716">
                  <c:v>0.11405973746211961</c:v>
                </c:pt>
                <c:pt idx="8717">
                  <c:v>0.11405837065631964</c:v>
                </c:pt>
                <c:pt idx="8718">
                  <c:v>0.11405609264250155</c:v>
                </c:pt>
                <c:pt idx="8719">
                  <c:v>0.11405518143552149</c:v>
                </c:pt>
                <c:pt idx="8720">
                  <c:v>0.11405609264250155</c:v>
                </c:pt>
                <c:pt idx="8721">
                  <c:v>0.11405928186039367</c:v>
                </c:pt>
                <c:pt idx="8722">
                  <c:v>0.11406292666838763</c:v>
                </c:pt>
                <c:pt idx="8723">
                  <c:v>0.11406429346796045</c:v>
                </c:pt>
                <c:pt idx="8724">
                  <c:v>0.11406292666838763</c:v>
                </c:pt>
                <c:pt idx="8725">
                  <c:v>0.11406110426605136</c:v>
                </c:pt>
                <c:pt idx="8726">
                  <c:v>0.11406155986694676</c:v>
                </c:pt>
                <c:pt idx="8727">
                  <c:v>0.11406338226845271</c:v>
                </c:pt>
                <c:pt idx="8728">
                  <c:v>0.11406520466663771</c:v>
                </c:pt>
                <c:pt idx="8729">
                  <c:v>0.11406657146309683</c:v>
                </c:pt>
                <c:pt idx="8730">
                  <c:v>0.11406976064756992</c:v>
                </c:pt>
                <c:pt idx="8731">
                  <c:v>0.11407431660774522</c:v>
                </c:pt>
                <c:pt idx="8732">
                  <c:v>0.11407978373255706</c:v>
                </c:pt>
                <c:pt idx="8733">
                  <c:v>0.11408707318581182</c:v>
                </c:pt>
                <c:pt idx="8734">
                  <c:v>0.1140916290671128</c:v>
                </c:pt>
                <c:pt idx="8735">
                  <c:v>0.11409390699997993</c:v>
                </c:pt>
                <c:pt idx="8736">
                  <c:v>0.11409527375720957</c:v>
                </c:pt>
                <c:pt idx="8737">
                  <c:v>0.11409527375720957</c:v>
                </c:pt>
                <c:pt idx="8738">
                  <c:v>0.11409390699997993</c:v>
                </c:pt>
                <c:pt idx="8739">
                  <c:v>0.11409254024088249</c:v>
                </c:pt>
                <c:pt idx="8740">
                  <c:v>0.11409254024088249</c:v>
                </c:pt>
                <c:pt idx="8741">
                  <c:v>0.11409345141382157</c:v>
                </c:pt>
                <c:pt idx="8742">
                  <c:v>0.11409390699997993</c:v>
                </c:pt>
                <c:pt idx="8743">
                  <c:v>0.11409436258593073</c:v>
                </c:pt>
                <c:pt idx="8744">
                  <c:v>0.11409527375720957</c:v>
                </c:pt>
                <c:pt idx="8745">
                  <c:v>0.114096640512571</c:v>
                </c:pt>
                <c:pt idx="8746">
                  <c:v>0.1140989184340223</c:v>
                </c:pt>
                <c:pt idx="8747">
                  <c:v>0.11410028518440242</c:v>
                </c:pt>
                <c:pt idx="8748">
                  <c:v>0.1140989184340223</c:v>
                </c:pt>
                <c:pt idx="8749">
                  <c:v>0.1140989184340223</c:v>
                </c:pt>
                <c:pt idx="8750">
                  <c:v>0.11410028518440242</c:v>
                </c:pt>
                <c:pt idx="8751">
                  <c:v>0.11410210751533664</c:v>
                </c:pt>
                <c:pt idx="8752">
                  <c:v>0.11410529658648111</c:v>
                </c:pt>
                <c:pt idx="8753">
                  <c:v>0.11410803006793861</c:v>
                </c:pt>
                <c:pt idx="8754">
                  <c:v>0.11410803006793861</c:v>
                </c:pt>
                <c:pt idx="8755">
                  <c:v>0.11410757448821481</c:v>
                </c:pt>
                <c:pt idx="8756">
                  <c:v>0.11410939680586533</c:v>
                </c:pt>
                <c:pt idx="8757">
                  <c:v>0.11411167469825929</c:v>
                </c:pt>
                <c:pt idx="8758">
                  <c:v>0.11411440816228256</c:v>
                </c:pt>
                <c:pt idx="8759">
                  <c:v>0.11411623046748058</c:v>
                </c:pt>
                <c:pt idx="8760">
                  <c:v>0.11411395258546415</c:v>
                </c:pt>
                <c:pt idx="8761">
                  <c:v>0.11410985238475936</c:v>
                </c:pt>
                <c:pt idx="8762">
                  <c:v>0.1141084856474551</c:v>
                </c:pt>
                <c:pt idx="8763">
                  <c:v>0.11411121912019558</c:v>
                </c:pt>
                <c:pt idx="8764">
                  <c:v>0.1141148637388934</c:v>
                </c:pt>
                <c:pt idx="8765">
                  <c:v>0.1141185083443077</c:v>
                </c:pt>
                <c:pt idx="8766">
                  <c:v>0.11412397522752403</c:v>
                </c:pt>
                <c:pt idx="8767">
                  <c:v>0.11413126435865507</c:v>
                </c:pt>
                <c:pt idx="8768">
                  <c:v>0.11413855343665508</c:v>
                </c:pt>
                <c:pt idx="8769">
                  <c:v>0.11414265351968167</c:v>
                </c:pt>
                <c:pt idx="8770">
                  <c:v>0.1141431090834247</c:v>
                </c:pt>
                <c:pt idx="8771">
                  <c:v>0.11414584246152475</c:v>
                </c:pt>
                <c:pt idx="8772">
                  <c:v>0.11415176475511063</c:v>
                </c:pt>
                <c:pt idx="8773">
                  <c:v>0.11415814257051758</c:v>
                </c:pt>
                <c:pt idx="8774">
                  <c:v>0.11416269812804715</c:v>
                </c:pt>
                <c:pt idx="8775">
                  <c:v>0.11416497589902952</c:v>
                </c:pt>
                <c:pt idx="8776">
                  <c:v>0.1141640647912593</c:v>
                </c:pt>
                <c:pt idx="8777">
                  <c:v>0.11416087590752563</c:v>
                </c:pt>
                <c:pt idx="8778">
                  <c:v>0.11415996479601959</c:v>
                </c:pt>
                <c:pt idx="8779">
                  <c:v>0.11416087590752563</c:v>
                </c:pt>
                <c:pt idx="8780">
                  <c:v>0.11416315368265864</c:v>
                </c:pt>
                <c:pt idx="8781">
                  <c:v>0.11416497589902952</c:v>
                </c:pt>
                <c:pt idx="8782">
                  <c:v>0.11416452034524809</c:v>
                </c:pt>
                <c:pt idx="8783">
                  <c:v>0.11416360923706266</c:v>
                </c:pt>
                <c:pt idx="8784">
                  <c:v>0.1141640647912593</c:v>
                </c:pt>
                <c:pt idx="8785">
                  <c:v>0.11416497589902952</c:v>
                </c:pt>
                <c:pt idx="8786">
                  <c:v>0.11416588700596969</c:v>
                </c:pt>
                <c:pt idx="8787">
                  <c:v>0.11416679811208004</c:v>
                </c:pt>
                <c:pt idx="8788">
                  <c:v>0.11416770921736</c:v>
                </c:pt>
                <c:pt idx="8789">
                  <c:v>0.11416998697692846</c:v>
                </c:pt>
                <c:pt idx="8790">
                  <c:v>0.11417272028156214</c:v>
                </c:pt>
                <c:pt idx="8791">
                  <c:v>0.11417454248050075</c:v>
                </c:pt>
                <c:pt idx="8792">
                  <c:v>0.11417545357872466</c:v>
                </c:pt>
                <c:pt idx="8793">
                  <c:v>0.11417590912752551</c:v>
                </c:pt>
                <c:pt idx="8794">
                  <c:v>0.11417818686841646</c:v>
                </c:pt>
                <c:pt idx="8795">
                  <c:v>0.11418183124305099</c:v>
                </c:pt>
                <c:pt idx="8796">
                  <c:v>0.11418547560440387</c:v>
                </c:pt>
                <c:pt idx="8797">
                  <c:v>0.11419048657957843</c:v>
                </c:pt>
                <c:pt idx="8798">
                  <c:v>0.11419731968707746</c:v>
                </c:pt>
                <c:pt idx="8799">
                  <c:v>0.11420324167580903</c:v>
                </c:pt>
                <c:pt idx="8800">
                  <c:v>0.11420779702789208</c:v>
                </c:pt>
                <c:pt idx="8801">
                  <c:v>0.11421280789121609</c:v>
                </c:pt>
                <c:pt idx="8802">
                  <c:v>0.11421827425893323</c:v>
                </c:pt>
                <c:pt idx="8803">
                  <c:v>0.11422282954253829</c:v>
                </c:pt>
                <c:pt idx="8804">
                  <c:v>0.11422692928004125</c:v>
                </c:pt>
                <c:pt idx="8805">
                  <c:v>0.11423148452422049</c:v>
                </c:pt>
                <c:pt idx="8806">
                  <c:v>0.11423421766076795</c:v>
                </c:pt>
                <c:pt idx="8807">
                  <c:v>0.11423740631063214</c:v>
                </c:pt>
                <c:pt idx="8808">
                  <c:v>0.11424150598837469</c:v>
                </c:pt>
                <c:pt idx="8809">
                  <c:v>0.1142437835798582</c:v>
                </c:pt>
                <c:pt idx="8810">
                  <c:v>0.11424423909753249</c:v>
                </c:pt>
                <c:pt idx="8811">
                  <c:v>0.11424560564931009</c:v>
                </c:pt>
                <c:pt idx="8812">
                  <c:v>0.11424970529343816</c:v>
                </c:pt>
                <c:pt idx="8813">
                  <c:v>0.11425334940744233</c:v>
                </c:pt>
                <c:pt idx="8814">
                  <c:v>0.11425699350816718</c:v>
                </c:pt>
                <c:pt idx="8815">
                  <c:v>0.11426018208540818</c:v>
                </c:pt>
                <c:pt idx="8816">
                  <c:v>0.11426200412498111</c:v>
                </c:pt>
                <c:pt idx="8817">
                  <c:v>0.11426473717811578</c:v>
                </c:pt>
                <c:pt idx="8818">
                  <c:v>0.11426883674381219</c:v>
                </c:pt>
                <c:pt idx="8819">
                  <c:v>0.11427202528329049</c:v>
                </c:pt>
                <c:pt idx="8820">
                  <c:v>0.11427521381260172</c:v>
                </c:pt>
                <c:pt idx="8821">
                  <c:v>0.11428067983919661</c:v>
                </c:pt>
                <c:pt idx="8822">
                  <c:v>0.11428614583591433</c:v>
                </c:pt>
                <c:pt idx="8823">
                  <c:v>0.11429297828979702</c:v>
                </c:pt>
                <c:pt idx="8824">
                  <c:v>0.11429844421929201</c:v>
                </c:pt>
                <c:pt idx="8825">
                  <c:v>0.11430254364680686</c:v>
                </c:pt>
                <c:pt idx="8826">
                  <c:v>0.11430573207881126</c:v>
                </c:pt>
                <c:pt idx="8827">
                  <c:v>0.11430618756826769</c:v>
                </c:pt>
                <c:pt idx="8828">
                  <c:v>0.11430436560919693</c:v>
                </c:pt>
                <c:pt idx="8829">
                  <c:v>0.11430573207881126</c:v>
                </c:pt>
                <c:pt idx="8830">
                  <c:v>0.11431210891232164</c:v>
                </c:pt>
                <c:pt idx="8831">
                  <c:v>0.11432076312133049</c:v>
                </c:pt>
                <c:pt idx="8832">
                  <c:v>0.11432896177656875</c:v>
                </c:pt>
                <c:pt idx="8833">
                  <c:v>0.11433716036458989</c:v>
                </c:pt>
                <c:pt idx="8834">
                  <c:v>0.11434399246992805</c:v>
                </c:pt>
                <c:pt idx="8835">
                  <c:v>0.11434945812059107</c:v>
                </c:pt>
                <c:pt idx="8836">
                  <c:v>0.11435401280665718</c:v>
                </c:pt>
                <c:pt idx="8837">
                  <c:v>0.11435583467527481</c:v>
                </c:pt>
                <c:pt idx="8838">
                  <c:v>0.11435765654057344</c:v>
                </c:pt>
                <c:pt idx="8839">
                  <c:v>0.11436175572535952</c:v>
                </c:pt>
                <c:pt idx="8840">
                  <c:v>0.11436585489334231</c:v>
                </c:pt>
                <c:pt idx="8841">
                  <c:v>0.11436722127893598</c:v>
                </c:pt>
                <c:pt idx="8842">
                  <c:v>0.11436858766266238</c:v>
                </c:pt>
                <c:pt idx="8843">
                  <c:v>0.11437177588409717</c:v>
                </c:pt>
                <c:pt idx="8844">
                  <c:v>0.11437860775294345</c:v>
                </c:pt>
                <c:pt idx="8845">
                  <c:v>0.11438680593394922</c:v>
                </c:pt>
                <c:pt idx="8846">
                  <c:v>0.11439500404774557</c:v>
                </c:pt>
                <c:pt idx="8847">
                  <c:v>0.11440229120358694</c:v>
                </c:pt>
                <c:pt idx="8848">
                  <c:v>0.11440593476159423</c:v>
                </c:pt>
                <c:pt idx="8849">
                  <c:v>0.11440684564902168</c:v>
                </c:pt>
                <c:pt idx="8850">
                  <c:v>0.11441003374848406</c:v>
                </c:pt>
                <c:pt idx="8851">
                  <c:v>0.11441640991691705</c:v>
                </c:pt>
                <c:pt idx="8852">
                  <c:v>0.11442324148083742</c:v>
                </c:pt>
                <c:pt idx="8853">
                  <c:v>0.11442825126471756</c:v>
                </c:pt>
                <c:pt idx="8854">
                  <c:v>0.11443326102349992</c:v>
                </c:pt>
                <c:pt idx="8855">
                  <c:v>0.11443872618627512</c:v>
                </c:pt>
                <c:pt idx="8856">
                  <c:v>0.11444373589258115</c:v>
                </c:pt>
                <c:pt idx="8857">
                  <c:v>0.11444783472452776</c:v>
                </c:pt>
                <c:pt idx="8858">
                  <c:v>0.11445284438520313</c:v>
                </c:pt>
                <c:pt idx="8859">
                  <c:v>0.1144569431798159</c:v>
                </c:pt>
                <c:pt idx="8860">
                  <c:v>0.11446013111956654</c:v>
                </c:pt>
                <c:pt idx="8861">
                  <c:v>0.11446331904915438</c:v>
                </c:pt>
                <c:pt idx="8862">
                  <c:v>0.11446969487784114</c:v>
                </c:pt>
                <c:pt idx="8863">
                  <c:v>0.11447789231213544</c:v>
                </c:pt>
                <c:pt idx="8864">
                  <c:v>0.11448745590054885</c:v>
                </c:pt>
                <c:pt idx="8865">
                  <c:v>0.11449838560388485</c:v>
                </c:pt>
                <c:pt idx="8866">
                  <c:v>0.11450931518776378</c:v>
                </c:pt>
                <c:pt idx="8867">
                  <c:v>0.11451933386804859</c:v>
                </c:pt>
                <c:pt idx="8868">
                  <c:v>0.11452662011793895</c:v>
                </c:pt>
                <c:pt idx="8869">
                  <c:v>0.11453254015688372</c:v>
                </c:pt>
                <c:pt idx="8870">
                  <c:v>0.11453891554424538</c:v>
                </c:pt>
                <c:pt idx="8871">
                  <c:v>0.11454620165146052</c:v>
                </c:pt>
                <c:pt idx="8872">
                  <c:v>0.11455303232876081</c:v>
                </c:pt>
                <c:pt idx="8873">
                  <c:v>0.11455940758547881</c:v>
                </c:pt>
                <c:pt idx="8874">
                  <c:v>0.11456396131539348</c:v>
                </c:pt>
                <c:pt idx="8875">
                  <c:v>0.11456760428439508</c:v>
                </c:pt>
                <c:pt idx="8876">
                  <c:v>0.11457124724012545</c:v>
                </c:pt>
                <c:pt idx="8877">
                  <c:v>0.11457580091612594</c:v>
                </c:pt>
                <c:pt idx="8878">
                  <c:v>0.11458308675459608</c:v>
                </c:pt>
                <c:pt idx="8879">
                  <c:v>0.11459219397803611</c:v>
                </c:pt>
                <c:pt idx="8880">
                  <c:v>0.11460221182802327</c:v>
                </c:pt>
                <c:pt idx="8881">
                  <c:v>0.11461131887728938</c:v>
                </c:pt>
                <c:pt idx="8882">
                  <c:v>0.11462042584361788</c:v>
                </c:pt>
                <c:pt idx="8883">
                  <c:v>0.11462907738481019</c:v>
                </c:pt>
                <c:pt idx="8884">
                  <c:v>0.11463727351268643</c:v>
                </c:pt>
                <c:pt idx="8885">
                  <c:v>0.11464546957338628</c:v>
                </c:pt>
                <c:pt idx="8886">
                  <c:v>0.11465366556691151</c:v>
                </c:pt>
                <c:pt idx="8887">
                  <c:v>0.11466140616578339</c:v>
                </c:pt>
                <c:pt idx="8888">
                  <c:v>0.11466960202869415</c:v>
                </c:pt>
                <c:pt idx="8889">
                  <c:v>0.11467961910325303</c:v>
                </c:pt>
                <c:pt idx="8890">
                  <c:v>0.11468918076263802</c:v>
                </c:pt>
                <c:pt idx="8891">
                  <c:v>0.11469783170901761</c:v>
                </c:pt>
                <c:pt idx="8892">
                  <c:v>0.11470830380713665</c:v>
                </c:pt>
                <c:pt idx="8893">
                  <c:v>0.11471923109695029</c:v>
                </c:pt>
                <c:pt idx="8894">
                  <c:v>0.11473061356353567</c:v>
                </c:pt>
                <c:pt idx="8895">
                  <c:v>0.11474017473534369</c:v>
                </c:pt>
                <c:pt idx="8896">
                  <c:v>0.11474882524059012</c:v>
                </c:pt>
                <c:pt idx="8897">
                  <c:v>0.11475838623827583</c:v>
                </c:pt>
                <c:pt idx="8898">
                  <c:v>0.11477158937051429</c:v>
                </c:pt>
                <c:pt idx="8899">
                  <c:v>0.11478661341239613</c:v>
                </c:pt>
                <c:pt idx="8900">
                  <c:v>0.11480072670067179</c:v>
                </c:pt>
                <c:pt idx="8901">
                  <c:v>0.11481347401565506</c:v>
                </c:pt>
                <c:pt idx="8902">
                  <c:v>0.11482758692484697</c:v>
                </c:pt>
                <c:pt idx="8903">
                  <c:v>0.11484261012544918</c:v>
                </c:pt>
                <c:pt idx="8904">
                  <c:v>0.11485672262345499</c:v>
                </c:pt>
                <c:pt idx="8905">
                  <c:v>0.11486901399170502</c:v>
                </c:pt>
                <c:pt idx="8906">
                  <c:v>0.11488039475352892</c:v>
                </c:pt>
                <c:pt idx="8907">
                  <c:v>0.11489086494001449</c:v>
                </c:pt>
                <c:pt idx="8908">
                  <c:v>0.11490133501687615</c:v>
                </c:pt>
                <c:pt idx="8909">
                  <c:v>0.11491317062393602</c:v>
                </c:pt>
                <c:pt idx="8910">
                  <c:v>0.11492500609091588</c:v>
                </c:pt>
                <c:pt idx="8911">
                  <c:v>0.11493547581032515</c:v>
                </c:pt>
                <c:pt idx="8912">
                  <c:v>0.11494685581579238</c:v>
                </c:pt>
                <c:pt idx="8913">
                  <c:v>0.11495732530644485</c:v>
                </c:pt>
                <c:pt idx="8914">
                  <c:v>0.11496779468748841</c:v>
                </c:pt>
                <c:pt idx="8915">
                  <c:v>0.11497962950798846</c:v>
                </c:pt>
                <c:pt idx="8916">
                  <c:v>0.11499191936564689</c:v>
                </c:pt>
                <c:pt idx="8917">
                  <c:v>0.11500420907226677</c:v>
                </c:pt>
                <c:pt idx="8918">
                  <c:v>0.11501513312913396</c:v>
                </c:pt>
                <c:pt idx="8919">
                  <c:v>0.11502423641869867</c:v>
                </c:pt>
                <c:pt idx="8920">
                  <c:v>0.11503607057124401</c:v>
                </c:pt>
                <c:pt idx="8921">
                  <c:v>0.1150524560897228</c:v>
                </c:pt>
                <c:pt idx="8922">
                  <c:v>0.11506929648172209</c:v>
                </c:pt>
                <c:pt idx="8923">
                  <c:v>0.11508249550963658</c:v>
                </c:pt>
                <c:pt idx="8924">
                  <c:v>0.11509432897275892</c:v>
                </c:pt>
                <c:pt idx="8925">
                  <c:v>0.11510889304283406</c:v>
                </c:pt>
                <c:pt idx="8926">
                  <c:v>0.11512527736813272</c:v>
                </c:pt>
                <c:pt idx="8927">
                  <c:v>0.11514120631592363</c:v>
                </c:pt>
                <c:pt idx="8928">
                  <c:v>0.11515576970329501</c:v>
                </c:pt>
                <c:pt idx="8929">
                  <c:v>0.11517124306999038</c:v>
                </c:pt>
                <c:pt idx="8930">
                  <c:v>0.11518626110870299</c:v>
                </c:pt>
                <c:pt idx="8931">
                  <c:v>0.1152003687578024</c:v>
                </c:pt>
                <c:pt idx="8932">
                  <c:v>0.11521538635911406</c:v>
                </c:pt>
                <c:pt idx="8933">
                  <c:v>0.11523040373490059</c:v>
                </c:pt>
                <c:pt idx="8934">
                  <c:v>0.1152458759468085</c:v>
                </c:pt>
                <c:pt idx="8935">
                  <c:v>0.11526134791933061</c:v>
                </c:pt>
                <c:pt idx="8936">
                  <c:v>0.11527545450917863</c:v>
                </c:pt>
                <c:pt idx="8937">
                  <c:v>0.1152881957741315</c:v>
                </c:pt>
                <c:pt idx="8938">
                  <c:v>0.11530093687674681</c:v>
                </c:pt>
                <c:pt idx="8939">
                  <c:v>0.11531367781702831</c:v>
                </c:pt>
                <c:pt idx="8940">
                  <c:v>0.11532823869286507</c:v>
                </c:pt>
                <c:pt idx="8941">
                  <c:v>0.11534188932140857</c:v>
                </c:pt>
                <c:pt idx="8942">
                  <c:v>0.11535508475187675</c:v>
                </c:pt>
                <c:pt idx="8943">
                  <c:v>0.11536964502480937</c:v>
                </c:pt>
                <c:pt idx="8944">
                  <c:v>0.11538284008903646</c:v>
                </c:pt>
                <c:pt idx="8945">
                  <c:v>0.11539376001052246</c:v>
                </c:pt>
                <c:pt idx="8946">
                  <c:v>0.11540604477966115</c:v>
                </c:pt>
                <c:pt idx="8947">
                  <c:v>0.11542151427427295</c:v>
                </c:pt>
                <c:pt idx="8948">
                  <c:v>0.11543607358001295</c:v>
                </c:pt>
                <c:pt idx="8949">
                  <c:v>0.1154479028598463</c:v>
                </c:pt>
                <c:pt idx="8950">
                  <c:v>0.11545927703541775</c:v>
                </c:pt>
                <c:pt idx="8951">
                  <c:v>0.1154738357913723</c:v>
                </c:pt>
                <c:pt idx="8952">
                  <c:v>0.11548884928645739</c:v>
                </c:pt>
                <c:pt idx="8953">
                  <c:v>0.11550067794201263</c:v>
                </c:pt>
                <c:pt idx="8954">
                  <c:v>0.11551159657680121</c:v>
                </c:pt>
                <c:pt idx="8955">
                  <c:v>0.11552478976811399</c:v>
                </c:pt>
                <c:pt idx="8956">
                  <c:v>0.11553843771389351</c:v>
                </c:pt>
                <c:pt idx="8957">
                  <c:v>0.11555208547340919</c:v>
                </c:pt>
                <c:pt idx="8958">
                  <c:v>0.11556937236807836</c:v>
                </c:pt>
                <c:pt idx="8959">
                  <c:v>0.11558847858819993</c:v>
                </c:pt>
                <c:pt idx="8960">
                  <c:v>0.11560667464893515</c:v>
                </c:pt>
                <c:pt idx="8961">
                  <c:v>0.11562123125913772</c:v>
                </c:pt>
                <c:pt idx="8962">
                  <c:v>0.11563396811924698</c:v>
                </c:pt>
                <c:pt idx="8963">
                  <c:v>0.11564806945371099</c:v>
                </c:pt>
                <c:pt idx="8964">
                  <c:v>0.11566399007621704</c:v>
                </c:pt>
                <c:pt idx="8965">
                  <c:v>0.11568082017297886</c:v>
                </c:pt>
                <c:pt idx="8966">
                  <c:v>0.11569764998649373</c:v>
                </c:pt>
                <c:pt idx="8967">
                  <c:v>0.1157158440608661</c:v>
                </c:pt>
                <c:pt idx="8968">
                  <c:v>0.115733128124914</c:v>
                </c:pt>
                <c:pt idx="8969">
                  <c:v>0.11575086672212338</c:v>
                </c:pt>
                <c:pt idx="8970">
                  <c:v>0.11576951465171471</c:v>
                </c:pt>
                <c:pt idx="8971">
                  <c:v>0.11578861704829306</c:v>
                </c:pt>
                <c:pt idx="8972">
                  <c:v>0.11580589985458455</c:v>
                </c:pt>
                <c:pt idx="8973">
                  <c:v>0.11582318236218579</c:v>
                </c:pt>
                <c:pt idx="8974">
                  <c:v>0.11584137415277694</c:v>
                </c:pt>
                <c:pt idx="8975">
                  <c:v>0.1158591108299746</c:v>
                </c:pt>
                <c:pt idx="8976">
                  <c:v>0.11587502809295161</c:v>
                </c:pt>
                <c:pt idx="8977">
                  <c:v>0.1158918546383281</c:v>
                </c:pt>
                <c:pt idx="8978">
                  <c:v>0.11590913566049188</c:v>
                </c:pt>
                <c:pt idx="8979">
                  <c:v>0.1159282353901858</c:v>
                </c:pt>
                <c:pt idx="8980">
                  <c:v>0.11594688001254305</c:v>
                </c:pt>
                <c:pt idx="8981">
                  <c:v>0.1159659790213506</c:v>
                </c:pt>
                <c:pt idx="8982">
                  <c:v>0.11598553239056709</c:v>
                </c:pt>
                <c:pt idx="8983">
                  <c:v>0.11600281179397345</c:v>
                </c:pt>
                <c:pt idx="8984">
                  <c:v>0.11601827205972651</c:v>
                </c:pt>
                <c:pt idx="8985">
                  <c:v>0.11603509619499479</c:v>
                </c:pt>
                <c:pt idx="8986">
                  <c:v>0.1160532841309375</c:v>
                </c:pt>
                <c:pt idx="8987">
                  <c:v>0.11607192642197557</c:v>
                </c:pt>
                <c:pt idx="8988">
                  <c:v>0.11609147771969359</c:v>
                </c:pt>
                <c:pt idx="8989">
                  <c:v>0.1161119379707688</c:v>
                </c:pt>
                <c:pt idx="8990">
                  <c:v>0.116133761777178</c:v>
                </c:pt>
                <c:pt idx="8991">
                  <c:v>0.11615558510731906</c:v>
                </c:pt>
                <c:pt idx="8992">
                  <c:v>0.11617831723645658</c:v>
                </c:pt>
                <c:pt idx="8993">
                  <c:v>0.11620150347583399</c:v>
                </c:pt>
                <c:pt idx="8994">
                  <c:v>0.11622377994454181</c:v>
                </c:pt>
                <c:pt idx="8995">
                  <c:v>0.11624469209623023</c:v>
                </c:pt>
                <c:pt idx="8996">
                  <c:v>0.11626287622049003</c:v>
                </c:pt>
                <c:pt idx="8997">
                  <c:v>0.1162796962410426</c:v>
                </c:pt>
                <c:pt idx="8998">
                  <c:v>0.11629697056226457</c:v>
                </c:pt>
                <c:pt idx="8999">
                  <c:v>0.11631424458508957</c:v>
                </c:pt>
                <c:pt idx="9000">
                  <c:v>0.11632970003679566</c:v>
                </c:pt>
                <c:pt idx="9001">
                  <c:v>0.1163474280549059</c:v>
                </c:pt>
                <c:pt idx="9002">
                  <c:v>0.1163683376210332</c:v>
                </c:pt>
                <c:pt idx="9003">
                  <c:v>0.11638970129138546</c:v>
                </c:pt>
                <c:pt idx="9004">
                  <c:v>0.11640970090957513</c:v>
                </c:pt>
                <c:pt idx="9005">
                  <c:v>0.11643015465082644</c:v>
                </c:pt>
                <c:pt idx="9006">
                  <c:v>0.1164496989460405</c:v>
                </c:pt>
                <c:pt idx="9007">
                  <c:v>0.11646697033085603</c:v>
                </c:pt>
                <c:pt idx="9008">
                  <c:v>0.11648424141737602</c:v>
                </c:pt>
                <c:pt idx="9009">
                  <c:v>0.1165019666960099</c:v>
                </c:pt>
                <c:pt idx="9010">
                  <c:v>0.11652060062453112</c:v>
                </c:pt>
                <c:pt idx="9011">
                  <c:v>0.11654014315213965</c:v>
                </c:pt>
                <c:pt idx="9012">
                  <c:v>0.11656059422556024</c:v>
                </c:pt>
                <c:pt idx="9013">
                  <c:v>0.1165810448807431</c:v>
                </c:pt>
                <c:pt idx="9014">
                  <c:v>0.11660013178158553</c:v>
                </c:pt>
                <c:pt idx="9015">
                  <c:v>0.11661694613049678</c:v>
                </c:pt>
                <c:pt idx="9016">
                  <c:v>0.11663285133547539</c:v>
                </c:pt>
                <c:pt idx="9017">
                  <c:v>0.11664921071096571</c:v>
                </c:pt>
                <c:pt idx="9018">
                  <c:v>0.11666784189598016</c:v>
                </c:pt>
                <c:pt idx="9019">
                  <c:v>0.11668829035801792</c:v>
                </c:pt>
                <c:pt idx="9020">
                  <c:v>0.11670737521200571</c:v>
                </c:pt>
                <c:pt idx="9021">
                  <c:v>0.11672555092480107</c:v>
                </c:pt>
                <c:pt idx="9022">
                  <c:v>0.11674690696521015</c:v>
                </c:pt>
                <c:pt idx="9023">
                  <c:v>0.11677144312947278</c:v>
                </c:pt>
                <c:pt idx="9024">
                  <c:v>0.11679643304831373</c:v>
                </c:pt>
                <c:pt idx="9025">
                  <c:v>0.11681915061444517</c:v>
                </c:pt>
                <c:pt idx="9026">
                  <c:v>0.11684232200023846</c:v>
                </c:pt>
                <c:pt idx="9027">
                  <c:v>0.11686594717413452</c:v>
                </c:pt>
                <c:pt idx="9028">
                  <c:v>0.11688911747562421</c:v>
                </c:pt>
                <c:pt idx="9029">
                  <c:v>0.11691274154400789</c:v>
                </c:pt>
                <c:pt idx="9030">
                  <c:v>0.11693681934711402</c:v>
                </c:pt>
                <c:pt idx="9031">
                  <c:v>0.11695953372427075</c:v>
                </c:pt>
                <c:pt idx="9032">
                  <c:v>0.11697952194938992</c:v>
                </c:pt>
                <c:pt idx="9033">
                  <c:v>0.1169967841859311</c:v>
                </c:pt>
                <c:pt idx="9034">
                  <c:v>0.11701313760883902</c:v>
                </c:pt>
                <c:pt idx="9035">
                  <c:v>0.11703085351520229</c:v>
                </c:pt>
                <c:pt idx="9036">
                  <c:v>0.1170503860738205</c:v>
                </c:pt>
                <c:pt idx="9037">
                  <c:v>0.11707082671499411</c:v>
                </c:pt>
                <c:pt idx="9038">
                  <c:v>0.11709217538303131</c:v>
                </c:pt>
                <c:pt idx="9039">
                  <c:v>0.1171162488662042</c:v>
                </c:pt>
                <c:pt idx="9040">
                  <c:v>0.11714304696771927</c:v>
                </c:pt>
                <c:pt idx="9041">
                  <c:v>0.11716893597699607</c:v>
                </c:pt>
                <c:pt idx="9042">
                  <c:v>0.11719391596462093</c:v>
                </c:pt>
                <c:pt idx="9043">
                  <c:v>0.11721798699869775</c:v>
                </c:pt>
                <c:pt idx="9044">
                  <c:v>0.1172393325253232</c:v>
                </c:pt>
                <c:pt idx="9045">
                  <c:v>0.11725931515859911</c:v>
                </c:pt>
                <c:pt idx="9046">
                  <c:v>0.11727838911787666</c:v>
                </c:pt>
                <c:pt idx="9047">
                  <c:v>0.11729791684213689</c:v>
                </c:pt>
                <c:pt idx="9048">
                  <c:v>0.11731971478159664</c:v>
                </c:pt>
                <c:pt idx="9049">
                  <c:v>0.117342874571661</c:v>
                </c:pt>
                <c:pt idx="9050">
                  <c:v>0.11736557972750343</c:v>
                </c:pt>
                <c:pt idx="9051">
                  <c:v>0.11738919254272406</c:v>
                </c:pt>
                <c:pt idx="9052">
                  <c:v>0.11741325887680742</c:v>
                </c:pt>
                <c:pt idx="9053">
                  <c:v>0.11743732463171598</c:v>
                </c:pt>
                <c:pt idx="9054">
                  <c:v>0.11746184386183174</c:v>
                </c:pt>
                <c:pt idx="9055">
                  <c:v>0.1174854544041215</c:v>
                </c:pt>
                <c:pt idx="9056">
                  <c:v>0.11750679422233874</c:v>
                </c:pt>
                <c:pt idx="9057">
                  <c:v>0.11752767956092269</c:v>
                </c:pt>
                <c:pt idx="9058">
                  <c:v>0.11755038052117432</c:v>
                </c:pt>
                <c:pt idx="9059">
                  <c:v>0.11757580498486708</c:v>
                </c:pt>
                <c:pt idx="9060">
                  <c:v>0.11760168279303623</c:v>
                </c:pt>
                <c:pt idx="9061">
                  <c:v>0.11762665197312472</c:v>
                </c:pt>
                <c:pt idx="9062">
                  <c:v>0.11765162052976845</c:v>
                </c:pt>
                <c:pt idx="9063">
                  <c:v>0.11767795033233748</c:v>
                </c:pt>
                <c:pt idx="9064">
                  <c:v>0.11770291760818426</c:v>
                </c:pt>
                <c:pt idx="9065">
                  <c:v>0.11772652245934553</c:v>
                </c:pt>
                <c:pt idx="9066">
                  <c:v>0.11774967282985446</c:v>
                </c:pt>
                <c:pt idx="9067">
                  <c:v>0.11777146092429576</c:v>
                </c:pt>
                <c:pt idx="9068">
                  <c:v>0.11779188683170061</c:v>
                </c:pt>
                <c:pt idx="9069">
                  <c:v>0.11781231232189589</c:v>
                </c:pt>
                <c:pt idx="9070">
                  <c:v>0.11783319128067221</c:v>
                </c:pt>
                <c:pt idx="9071">
                  <c:v>0.11785361592723002</c:v>
                </c:pt>
                <c:pt idx="9072">
                  <c:v>0.11787267855431473</c:v>
                </c:pt>
                <c:pt idx="9073">
                  <c:v>0.11789128695882387</c:v>
                </c:pt>
                <c:pt idx="9074">
                  <c:v>0.11791261811849761</c:v>
                </c:pt>
                <c:pt idx="9075">
                  <c:v>0.11793531034205507</c:v>
                </c:pt>
                <c:pt idx="9076">
                  <c:v>0.11795936353683108</c:v>
                </c:pt>
                <c:pt idx="9077">
                  <c:v>0.11798160088145712</c:v>
                </c:pt>
                <c:pt idx="9078">
                  <c:v>0.11800247630600055</c:v>
                </c:pt>
                <c:pt idx="9079">
                  <c:v>0.11802425889309201</c:v>
                </c:pt>
                <c:pt idx="9080">
                  <c:v>0.11804740237199815</c:v>
                </c:pt>
                <c:pt idx="9081">
                  <c:v>0.11807236042545277</c:v>
                </c:pt>
                <c:pt idx="9082">
                  <c:v>0.11809731785601851</c:v>
                </c:pt>
                <c:pt idx="9083">
                  <c:v>0.11812136715435868</c:v>
                </c:pt>
                <c:pt idx="9084">
                  <c:v>0.11814360089678612</c:v>
                </c:pt>
                <c:pt idx="9085">
                  <c:v>0.11816492667504749</c:v>
                </c:pt>
                <c:pt idx="9086">
                  <c:v>0.1181880668986782</c:v>
                </c:pt>
                <c:pt idx="9087">
                  <c:v>0.11821302144171099</c:v>
                </c:pt>
                <c:pt idx="9088">
                  <c:v>0.11823933646704751</c:v>
                </c:pt>
                <c:pt idx="9089">
                  <c:v>0.11826610448924407</c:v>
                </c:pt>
                <c:pt idx="9090">
                  <c:v>0.11829332547190499</c:v>
                </c:pt>
                <c:pt idx="9091">
                  <c:v>0.11831963838415137</c:v>
                </c:pt>
                <c:pt idx="9092">
                  <c:v>0.11834322868237011</c:v>
                </c:pt>
                <c:pt idx="9093">
                  <c:v>0.11836409655922321</c:v>
                </c:pt>
                <c:pt idx="9094">
                  <c:v>0.11838405672961126</c:v>
                </c:pt>
                <c:pt idx="9095">
                  <c:v>0.11840492375449596</c:v>
                </c:pt>
                <c:pt idx="9096">
                  <c:v>0.11842805842527129</c:v>
                </c:pt>
                <c:pt idx="9097">
                  <c:v>0.11845209977094368</c:v>
                </c:pt>
                <c:pt idx="9098">
                  <c:v>0.11847523335035587</c:v>
                </c:pt>
                <c:pt idx="9099">
                  <c:v>0.11849791281065825</c:v>
                </c:pt>
                <c:pt idx="9100">
                  <c:v>0.11852059175661442</c:v>
                </c:pt>
                <c:pt idx="9101">
                  <c:v>0.11854553800312392</c:v>
                </c:pt>
                <c:pt idx="9102">
                  <c:v>0.11857139072921606</c:v>
                </c:pt>
                <c:pt idx="9103">
                  <c:v>0.11859497508933957</c:v>
                </c:pt>
                <c:pt idx="9104">
                  <c:v>0.11861810536380832</c:v>
                </c:pt>
                <c:pt idx="9105">
                  <c:v>0.11864531676647624</c:v>
                </c:pt>
                <c:pt idx="9106">
                  <c:v>0.11867388794237926</c:v>
                </c:pt>
                <c:pt idx="9107">
                  <c:v>0.11869792337877667</c:v>
                </c:pt>
                <c:pt idx="9108">
                  <c:v>0.11871969082266282</c:v>
                </c:pt>
                <c:pt idx="9109">
                  <c:v>0.11874055084511094</c:v>
                </c:pt>
                <c:pt idx="9110">
                  <c:v>0.11876005003782222</c:v>
                </c:pt>
                <c:pt idx="9111">
                  <c:v>0.11877909539388475</c:v>
                </c:pt>
                <c:pt idx="9112">
                  <c:v>0.11880086107095457</c:v>
                </c:pt>
                <c:pt idx="9113">
                  <c:v>0.11882262627429026</c:v>
                </c:pt>
                <c:pt idx="9114">
                  <c:v>0.11884348414963521</c:v>
                </c:pt>
                <c:pt idx="9115">
                  <c:v>0.11886434158993846</c:v>
                </c:pt>
                <c:pt idx="9116">
                  <c:v>0.11888746563479707</c:v>
                </c:pt>
                <c:pt idx="9117">
                  <c:v>0.11891240273097346</c:v>
                </c:pt>
                <c:pt idx="9118">
                  <c:v>0.11893552566450392</c:v>
                </c:pt>
                <c:pt idx="9119">
                  <c:v>0.11895638118516504</c:v>
                </c:pt>
                <c:pt idx="9120">
                  <c:v>0.11897678290407859</c:v>
                </c:pt>
                <c:pt idx="9121">
                  <c:v>0.11899763756432515</c:v>
                </c:pt>
                <c:pt idx="9122">
                  <c:v>0.11901985183273198</c:v>
                </c:pt>
                <c:pt idx="9123">
                  <c:v>0.11904025225678967</c:v>
                </c:pt>
                <c:pt idx="9124">
                  <c:v>0.11906019893569102</c:v>
                </c:pt>
                <c:pt idx="9125">
                  <c:v>0.11908377177053858</c:v>
                </c:pt>
                <c:pt idx="9126">
                  <c:v>0.11910961058574397</c:v>
                </c:pt>
                <c:pt idx="9127">
                  <c:v>0.11913318225586148</c:v>
                </c:pt>
                <c:pt idx="9128">
                  <c:v>0.11915584679931461</c:v>
                </c:pt>
                <c:pt idx="9129">
                  <c:v>0.11917941737960525</c:v>
                </c:pt>
                <c:pt idx="9130">
                  <c:v>0.11920434719650612</c:v>
                </c:pt>
                <c:pt idx="9131">
                  <c:v>0.119229729644273</c:v>
                </c:pt>
                <c:pt idx="9132">
                  <c:v>0.1192551114477875</c:v>
                </c:pt>
                <c:pt idx="9133">
                  <c:v>0.11927822645833645</c:v>
                </c:pt>
                <c:pt idx="9134">
                  <c:v>0.11929952805380413</c:v>
                </c:pt>
                <c:pt idx="9135">
                  <c:v>0.11932354845755191</c:v>
                </c:pt>
                <c:pt idx="9136">
                  <c:v>0.11935074067115393</c:v>
                </c:pt>
                <c:pt idx="9137">
                  <c:v>0.11937657258920921</c:v>
                </c:pt>
                <c:pt idx="9138">
                  <c:v>0.11940013796750019</c:v>
                </c:pt>
                <c:pt idx="9139">
                  <c:v>0.1194237027904774</c:v>
                </c:pt>
                <c:pt idx="9140">
                  <c:v>0.11944817336506589</c:v>
                </c:pt>
                <c:pt idx="9141">
                  <c:v>0.11947083077059462</c:v>
                </c:pt>
                <c:pt idx="9142">
                  <c:v>0.11949212826372188</c:v>
                </c:pt>
                <c:pt idx="9143">
                  <c:v>0.11951478467337975</c:v>
                </c:pt>
                <c:pt idx="9144">
                  <c:v>0.11953879990719506</c:v>
                </c:pt>
                <c:pt idx="9145">
                  <c:v>0.11956009595281479</c:v>
                </c:pt>
                <c:pt idx="9146">
                  <c:v>0.11958003226535896</c:v>
                </c:pt>
                <c:pt idx="9147">
                  <c:v>0.11960042126481479</c:v>
                </c:pt>
                <c:pt idx="9148">
                  <c:v>0.11962307522110292</c:v>
                </c:pt>
                <c:pt idx="9149">
                  <c:v>0.11964663479125054</c:v>
                </c:pt>
                <c:pt idx="9150">
                  <c:v>0.11967109991123952</c:v>
                </c:pt>
                <c:pt idx="9151">
                  <c:v>0.11969601747375044</c:v>
                </c:pt>
                <c:pt idx="9152">
                  <c:v>0.11971957532549277</c:v>
                </c:pt>
                <c:pt idx="9153">
                  <c:v>0.11974267960257109</c:v>
                </c:pt>
                <c:pt idx="9154">
                  <c:v>0.11976487732676169</c:v>
                </c:pt>
                <c:pt idx="9155">
                  <c:v>0.1197875275578177</c:v>
                </c:pt>
                <c:pt idx="9156">
                  <c:v>0.11980927129698069</c:v>
                </c:pt>
                <c:pt idx="9157">
                  <c:v>0.11982920264255557</c:v>
                </c:pt>
                <c:pt idx="9158">
                  <c:v>0.11984641575768142</c:v>
                </c:pt>
                <c:pt idx="9159">
                  <c:v>0.11986408154143682</c:v>
                </c:pt>
                <c:pt idx="9160">
                  <c:v>0.1198853706610442</c:v>
                </c:pt>
                <c:pt idx="9161">
                  <c:v>0.11990982994110008</c:v>
                </c:pt>
                <c:pt idx="9162">
                  <c:v>0.1199333827564779</c:v>
                </c:pt>
                <c:pt idx="9163">
                  <c:v>0.11995512332446909</c:v>
                </c:pt>
                <c:pt idx="9164">
                  <c:v>0.11997595759194836</c:v>
                </c:pt>
                <c:pt idx="9165">
                  <c:v>0.11999860304254632</c:v>
                </c:pt>
                <c:pt idx="9166">
                  <c:v>0.12002079508660898</c:v>
                </c:pt>
                <c:pt idx="9167">
                  <c:v>0.12004117510142352</c:v>
                </c:pt>
                <c:pt idx="9168">
                  <c:v>0.12006110182542556</c:v>
                </c:pt>
                <c:pt idx="9169">
                  <c:v>0.12008148101881323</c:v>
                </c:pt>
                <c:pt idx="9170">
                  <c:v>0.12010185979689784</c:v>
                </c:pt>
                <c:pt idx="9171">
                  <c:v>0.12012178531170133</c:v>
                </c:pt>
                <c:pt idx="9172">
                  <c:v>0.12014216326845879</c:v>
                </c:pt>
                <c:pt idx="9173">
                  <c:v>0.12016163515026951</c:v>
                </c:pt>
                <c:pt idx="9174">
                  <c:v>0.12018201229499285</c:v>
                </c:pt>
                <c:pt idx="9175">
                  <c:v>0.12020329464728247</c:v>
                </c:pt>
                <c:pt idx="9176">
                  <c:v>0.12022593495037373</c:v>
                </c:pt>
                <c:pt idx="9177">
                  <c:v>0.12024948032185276</c:v>
                </c:pt>
                <c:pt idx="9178">
                  <c:v>0.12027211957932217</c:v>
                </c:pt>
                <c:pt idx="9179">
                  <c:v>0.12029204170193472</c:v>
                </c:pt>
                <c:pt idx="9180">
                  <c:v>0.12031105790328597</c:v>
                </c:pt>
                <c:pt idx="9181">
                  <c:v>0.12033143200345875</c:v>
                </c:pt>
                <c:pt idx="9182">
                  <c:v>0.12035406940570015</c:v>
                </c:pt>
                <c:pt idx="9183">
                  <c:v>0.12037851722454833</c:v>
                </c:pt>
                <c:pt idx="9184">
                  <c:v>0.12040296444571559</c:v>
                </c:pt>
                <c:pt idx="9185">
                  <c:v>0.12042741106923059</c:v>
                </c:pt>
                <c:pt idx="9186">
                  <c:v>0.12045004629888413</c:v>
                </c:pt>
                <c:pt idx="9187">
                  <c:v>0.12046860680488924</c:v>
                </c:pt>
                <c:pt idx="9188">
                  <c:v>0.12048490355052006</c:v>
                </c:pt>
                <c:pt idx="9189">
                  <c:v>0.12050255805858794</c:v>
                </c:pt>
                <c:pt idx="9190">
                  <c:v>0.12052247559095119</c:v>
                </c:pt>
                <c:pt idx="9191">
                  <c:v>0.12054420335564041</c:v>
                </c:pt>
                <c:pt idx="9192">
                  <c:v>0.12056502535381068</c:v>
                </c:pt>
                <c:pt idx="9193">
                  <c:v>0.12058584691843412</c:v>
                </c:pt>
                <c:pt idx="9194">
                  <c:v>0.12060847856218047</c:v>
                </c:pt>
                <c:pt idx="9195">
                  <c:v>0.12063246754535423</c:v>
                </c:pt>
                <c:pt idx="9196">
                  <c:v>0.12065419292032142</c:v>
                </c:pt>
                <c:pt idx="9197">
                  <c:v>0.12067365483460059</c:v>
                </c:pt>
                <c:pt idx="9198">
                  <c:v>0.12069266378057324</c:v>
                </c:pt>
                <c:pt idx="9199">
                  <c:v>0.12071303010743203</c:v>
                </c:pt>
                <c:pt idx="9200">
                  <c:v>0.12073384859062529</c:v>
                </c:pt>
                <c:pt idx="9201">
                  <c:v>0.12075376151683068</c:v>
                </c:pt>
                <c:pt idx="9202">
                  <c:v>0.12077095872490955</c:v>
                </c:pt>
                <c:pt idx="9203">
                  <c:v>0.12078906072970701</c:v>
                </c:pt>
                <c:pt idx="9204">
                  <c:v>0.12080852001940265</c:v>
                </c:pt>
                <c:pt idx="9205">
                  <c:v>0.12082843145875159</c:v>
                </c:pt>
                <c:pt idx="9206">
                  <c:v>0.12084879502073748</c:v>
                </c:pt>
                <c:pt idx="9207">
                  <c:v>0.12086870565817737</c:v>
                </c:pt>
                <c:pt idx="9208">
                  <c:v>0.12088771089683606</c:v>
                </c:pt>
                <c:pt idx="9209">
                  <c:v>0.12090581078832764</c:v>
                </c:pt>
                <c:pt idx="9210">
                  <c:v>0.12092436283711938</c:v>
                </c:pt>
                <c:pt idx="9211">
                  <c:v>0.12094517692119638</c:v>
                </c:pt>
                <c:pt idx="9212">
                  <c:v>0.12096734796902127</c:v>
                </c:pt>
                <c:pt idx="9213">
                  <c:v>0.12099132834493052</c:v>
                </c:pt>
                <c:pt idx="9214">
                  <c:v>0.12101349836956497</c:v>
                </c:pt>
                <c:pt idx="9215">
                  <c:v>0.121031595984481</c:v>
                </c:pt>
                <c:pt idx="9216">
                  <c:v>0.12104743112886485</c:v>
                </c:pt>
                <c:pt idx="9217">
                  <c:v>0.121062361178191</c:v>
                </c:pt>
                <c:pt idx="9218">
                  <c:v>0.1210795530800817</c:v>
                </c:pt>
                <c:pt idx="9219">
                  <c:v>0.12109764949961517</c:v>
                </c:pt>
                <c:pt idx="9220">
                  <c:v>0.12111529319336355</c:v>
                </c:pt>
                <c:pt idx="9221">
                  <c:v>0.12113203179454625</c:v>
                </c:pt>
                <c:pt idx="9222">
                  <c:v>0.12114967488167999</c:v>
                </c:pt>
                <c:pt idx="9223">
                  <c:v>0.12117093665001273</c:v>
                </c:pt>
                <c:pt idx="9224">
                  <c:v>0.12119355505623965</c:v>
                </c:pt>
                <c:pt idx="9225">
                  <c:v>0.1212148158916329</c:v>
                </c:pt>
                <c:pt idx="9226">
                  <c:v>0.12123471924276973</c:v>
                </c:pt>
                <c:pt idx="9227">
                  <c:v>0.12125416986228398</c:v>
                </c:pt>
                <c:pt idx="9228">
                  <c:v>0.12127316777658499</c:v>
                </c:pt>
                <c:pt idx="9229">
                  <c:v>0.1212917130114666</c:v>
                </c:pt>
                <c:pt idx="9230">
                  <c:v>0.12130890097084902</c:v>
                </c:pt>
                <c:pt idx="9231">
                  <c:v>0.12132337481277225</c:v>
                </c:pt>
                <c:pt idx="9232">
                  <c:v>0.12133875304027816</c:v>
                </c:pt>
                <c:pt idx="9233">
                  <c:v>0.12135684476987046</c:v>
                </c:pt>
                <c:pt idx="9234">
                  <c:v>0.12137403160981718</c:v>
                </c:pt>
                <c:pt idx="9235">
                  <c:v>0.12139031360676804</c:v>
                </c:pt>
                <c:pt idx="9236">
                  <c:v>0.12140749987150591</c:v>
                </c:pt>
                <c:pt idx="9237">
                  <c:v>0.12142694713065297</c:v>
                </c:pt>
                <c:pt idx="9238">
                  <c:v>0.12144684626015702</c:v>
                </c:pt>
                <c:pt idx="9239">
                  <c:v>0.1214649360342796</c:v>
                </c:pt>
                <c:pt idx="9240">
                  <c:v>0.12148166878400193</c:v>
                </c:pt>
                <c:pt idx="9241">
                  <c:v>0.12149930570359246</c:v>
                </c:pt>
                <c:pt idx="9242">
                  <c:v>0.12151875117746665</c:v>
                </c:pt>
                <c:pt idx="9243">
                  <c:v>0.12153819627322207</c:v>
                </c:pt>
                <c:pt idx="9244">
                  <c:v>0.12155764099087292</c:v>
                </c:pt>
                <c:pt idx="9245">
                  <c:v>0.12157889408698642</c:v>
                </c:pt>
                <c:pt idx="9246">
                  <c:v>0.12160059891043211</c:v>
                </c:pt>
                <c:pt idx="9247">
                  <c:v>0.12162139892417871</c:v>
                </c:pt>
                <c:pt idx="9248">
                  <c:v>0.12164129418467626</c:v>
                </c:pt>
                <c:pt idx="9249">
                  <c:v>0.12166164120077577</c:v>
                </c:pt>
                <c:pt idx="9250">
                  <c:v>0.12168153566066675</c:v>
                </c:pt>
                <c:pt idx="9251">
                  <c:v>0.12169962118984742</c:v>
                </c:pt>
                <c:pt idx="9252">
                  <c:v>0.12171770639194784</c:v>
                </c:pt>
                <c:pt idx="9253">
                  <c:v>0.12173624338466517</c:v>
                </c:pt>
                <c:pt idx="9254">
                  <c:v>0.1217529715953232</c:v>
                </c:pt>
                <c:pt idx="9255">
                  <c:v>0.12176924742359384</c:v>
                </c:pt>
                <c:pt idx="9256">
                  <c:v>0.12178642717716424</c:v>
                </c:pt>
                <c:pt idx="9257">
                  <c:v>0.12180496289606008</c:v>
                </c:pt>
                <c:pt idx="9258">
                  <c:v>0.12182395034942274</c:v>
                </c:pt>
                <c:pt idx="9259">
                  <c:v>0.12184384158055497</c:v>
                </c:pt>
                <c:pt idx="9260">
                  <c:v>0.12186554065418634</c:v>
                </c:pt>
                <c:pt idx="9261">
                  <c:v>0.12188678720755523</c:v>
                </c:pt>
                <c:pt idx="9262">
                  <c:v>0.12190486902506767</c:v>
                </c:pt>
                <c:pt idx="9263">
                  <c:v>0.1219202383128915</c:v>
                </c:pt>
                <c:pt idx="9264">
                  <c:v>0.12193651141900749</c:v>
                </c:pt>
                <c:pt idx="9265">
                  <c:v>0.12195368829928857</c:v>
                </c:pt>
                <c:pt idx="9266">
                  <c:v>0.12197041287290845</c:v>
                </c:pt>
                <c:pt idx="9267">
                  <c:v>0.1219889451818425</c:v>
                </c:pt>
                <c:pt idx="9268">
                  <c:v>0.12200702515226421</c:v>
                </c:pt>
                <c:pt idx="9269">
                  <c:v>0.12202239287011317</c:v>
                </c:pt>
                <c:pt idx="9270">
                  <c:v>0.12203730837041432</c:v>
                </c:pt>
                <c:pt idx="9271">
                  <c:v>0.1220540315455944</c:v>
                </c:pt>
                <c:pt idx="9272">
                  <c:v>0.12207211033930525</c:v>
                </c:pt>
                <c:pt idx="9273">
                  <c:v>0.12209154467801994</c:v>
                </c:pt>
                <c:pt idx="9274">
                  <c:v>0.12211097863904805</c:v>
                </c:pt>
                <c:pt idx="9275">
                  <c:v>0.12213041222240492</c:v>
                </c:pt>
                <c:pt idx="9276">
                  <c:v>0.12214939349737759</c:v>
                </c:pt>
                <c:pt idx="9277">
                  <c:v>0.12216792248971513</c:v>
                </c:pt>
                <c:pt idx="9278">
                  <c:v>0.12218690305271526</c:v>
                </c:pt>
                <c:pt idx="9279">
                  <c:v>0.12220678706565348</c:v>
                </c:pt>
                <c:pt idx="9280">
                  <c:v>0.12222441120113925</c:v>
                </c:pt>
                <c:pt idx="9281">
                  <c:v>0.12224158313695443</c:v>
                </c:pt>
                <c:pt idx="9282">
                  <c:v>0.12226236982263111</c:v>
                </c:pt>
                <c:pt idx="9283">
                  <c:v>0.12228541542558753</c:v>
                </c:pt>
                <c:pt idx="9284">
                  <c:v>0.12230755677915256</c:v>
                </c:pt>
                <c:pt idx="9285">
                  <c:v>0.12232789024344932</c:v>
                </c:pt>
                <c:pt idx="9286">
                  <c:v>0.12234912697585792</c:v>
                </c:pt>
                <c:pt idx="9287">
                  <c:v>0.12236991142619809</c:v>
                </c:pt>
                <c:pt idx="9288">
                  <c:v>0.12238888815575798</c:v>
                </c:pt>
                <c:pt idx="9289">
                  <c:v>0.12240831633913998</c:v>
                </c:pt>
                <c:pt idx="9290">
                  <c:v>0.12242819595002449</c:v>
                </c:pt>
                <c:pt idx="9291">
                  <c:v>0.12244717157357747</c:v>
                </c:pt>
                <c:pt idx="9292">
                  <c:v>0.12246659862466239</c:v>
                </c:pt>
                <c:pt idx="9293">
                  <c:v>0.12248602529834439</c:v>
                </c:pt>
                <c:pt idx="9294">
                  <c:v>0.12250499982459168</c:v>
                </c:pt>
                <c:pt idx="9295">
                  <c:v>0.12252307046725222</c:v>
                </c:pt>
                <c:pt idx="9296">
                  <c:v>0.12253933376645246</c:v>
                </c:pt>
                <c:pt idx="9297">
                  <c:v>0.12255469330617259</c:v>
                </c:pt>
                <c:pt idx="9298">
                  <c:v>0.12257140783134364</c:v>
                </c:pt>
                <c:pt idx="9299">
                  <c:v>0.12259083246905793</c:v>
                </c:pt>
                <c:pt idx="9300">
                  <c:v>0.12261161189634148</c:v>
                </c:pt>
                <c:pt idx="9301">
                  <c:v>0.12263239089184928</c:v>
                </c:pt>
                <c:pt idx="9302">
                  <c:v>0.12265181434503725</c:v>
                </c:pt>
                <c:pt idx="9303">
                  <c:v>0.12267349589367907</c:v>
                </c:pt>
                <c:pt idx="9304">
                  <c:v>0.12269653202404369</c:v>
                </c:pt>
                <c:pt idx="9305">
                  <c:v>0.12271640590619513</c:v>
                </c:pt>
                <c:pt idx="9306">
                  <c:v>0.12273356939565935</c:v>
                </c:pt>
                <c:pt idx="9307">
                  <c:v>0.1227538941995763</c:v>
                </c:pt>
                <c:pt idx="9308">
                  <c:v>0.12277602518293154</c:v>
                </c:pt>
                <c:pt idx="9309">
                  <c:v>0.12279770403868621</c:v>
                </c:pt>
                <c:pt idx="9310">
                  <c:v>0.12282028568035444</c:v>
                </c:pt>
                <c:pt idx="9311">
                  <c:v>0.12284151195857788</c:v>
                </c:pt>
                <c:pt idx="9312">
                  <c:v>0.12285867330093857</c:v>
                </c:pt>
                <c:pt idx="9313">
                  <c:v>0.12287312472923674</c:v>
                </c:pt>
                <c:pt idx="9314">
                  <c:v>0.12288938233644241</c:v>
                </c:pt>
                <c:pt idx="9315">
                  <c:v>0.12290880079865892</c:v>
                </c:pt>
                <c:pt idx="9316">
                  <c:v>0.12292867046269518</c:v>
                </c:pt>
                <c:pt idx="9317">
                  <c:v>0.12294808816201895</c:v>
                </c:pt>
                <c:pt idx="9318">
                  <c:v>0.12296660236139444</c:v>
                </c:pt>
                <c:pt idx="9319">
                  <c:v>0.12298466466460042</c:v>
                </c:pt>
                <c:pt idx="9320">
                  <c:v>0.12300362973185031</c:v>
                </c:pt>
                <c:pt idx="9321">
                  <c:v>0.12302259443943309</c:v>
                </c:pt>
                <c:pt idx="9322">
                  <c:v>0.12304110725944863</c:v>
                </c:pt>
                <c:pt idx="9323">
                  <c:v>0.12305781365648635</c:v>
                </c:pt>
                <c:pt idx="9324">
                  <c:v>0.12307271372107625</c:v>
                </c:pt>
                <c:pt idx="9325">
                  <c:v>0.12308941959009662</c:v>
                </c:pt>
                <c:pt idx="9326">
                  <c:v>0.123109285665658</c:v>
                </c:pt>
                <c:pt idx="9327">
                  <c:v>0.12312824836963185</c:v>
                </c:pt>
                <c:pt idx="9328">
                  <c:v>0.12314540479195843</c:v>
                </c:pt>
                <c:pt idx="9329">
                  <c:v>0.12316301239302475</c:v>
                </c:pt>
                <c:pt idx="9330">
                  <c:v>0.12318197407823167</c:v>
                </c:pt>
                <c:pt idx="9331">
                  <c:v>0.12320183831520162</c:v>
                </c:pt>
                <c:pt idx="9332">
                  <c:v>0.12322125071101041</c:v>
                </c:pt>
                <c:pt idx="9333">
                  <c:v>0.12324021129196298</c:v>
                </c:pt>
                <c:pt idx="9334">
                  <c:v>0.1232582686538822</c:v>
                </c:pt>
                <c:pt idx="9335">
                  <c:v>0.12327677711145792</c:v>
                </c:pt>
                <c:pt idx="9336">
                  <c:v>0.12329709087789482</c:v>
                </c:pt>
                <c:pt idx="9337">
                  <c:v>0.12331740423169132</c:v>
                </c:pt>
                <c:pt idx="9338">
                  <c:v>0.12333726577865367</c:v>
                </c:pt>
                <c:pt idx="9339">
                  <c:v>0.12335938385532969</c:v>
                </c:pt>
                <c:pt idx="9340">
                  <c:v>0.12338375831198393</c:v>
                </c:pt>
                <c:pt idx="9341">
                  <c:v>0.12340948626059424</c:v>
                </c:pt>
                <c:pt idx="9342">
                  <c:v>0.1234343108466851</c:v>
                </c:pt>
                <c:pt idx="9343">
                  <c:v>0.12345868347712489</c:v>
                </c:pt>
                <c:pt idx="9344">
                  <c:v>0.1234817015271136</c:v>
                </c:pt>
                <c:pt idx="9345">
                  <c:v>0.12350201113123267</c:v>
                </c:pt>
                <c:pt idx="9346">
                  <c:v>0.12352096638960243</c:v>
                </c:pt>
                <c:pt idx="9347">
                  <c:v>0.12353901868258259</c:v>
                </c:pt>
                <c:pt idx="9348">
                  <c:v>0.12355797323948427</c:v>
                </c:pt>
                <c:pt idx="9349">
                  <c:v>0.1235773787231587</c:v>
                </c:pt>
                <c:pt idx="9350">
                  <c:v>0.12359678383026773</c:v>
                </c:pt>
                <c:pt idx="9351">
                  <c:v>0.12361618856082558</c:v>
                </c:pt>
                <c:pt idx="9352">
                  <c:v>0.1236360441744145</c:v>
                </c:pt>
                <c:pt idx="9353">
                  <c:v>0.12365544814315846</c:v>
                </c:pt>
                <c:pt idx="9354">
                  <c:v>0.12367304676595395</c:v>
                </c:pt>
                <c:pt idx="9355">
                  <c:v>0.12369109631376803</c:v>
                </c:pt>
                <c:pt idx="9356">
                  <c:v>0.12371095044008786</c:v>
                </c:pt>
                <c:pt idx="9357">
                  <c:v>0.12372990173841031</c:v>
                </c:pt>
                <c:pt idx="9358">
                  <c:v>0.12374659663223229</c:v>
                </c:pt>
                <c:pt idx="9359">
                  <c:v>0.12376284004519039</c:v>
                </c:pt>
                <c:pt idx="9360">
                  <c:v>0.1237808879723636</c:v>
                </c:pt>
                <c:pt idx="9361">
                  <c:v>0.12380074031604642</c:v>
                </c:pt>
                <c:pt idx="9362">
                  <c:v>0.12382014108932569</c:v>
                </c:pt>
                <c:pt idx="9363">
                  <c:v>0.1238386391505263</c:v>
                </c:pt>
                <c:pt idx="9364">
                  <c:v>0.12385668570974731</c:v>
                </c:pt>
                <c:pt idx="9365">
                  <c:v>0.12387473194329603</c:v>
                </c:pt>
                <c:pt idx="9366">
                  <c:v>0.12389368013802968</c:v>
                </c:pt>
                <c:pt idx="9367">
                  <c:v>0.12391398137683463</c:v>
                </c:pt>
                <c:pt idx="9368">
                  <c:v>0.12393337995329561</c:v>
                </c:pt>
                <c:pt idx="9369">
                  <c:v>0.12394871809618949</c:v>
                </c:pt>
                <c:pt idx="9370">
                  <c:v>0.12396360489225573</c:v>
                </c:pt>
                <c:pt idx="9371">
                  <c:v>0.12398074698896019</c:v>
                </c:pt>
                <c:pt idx="9372">
                  <c:v>0.12399924207952927</c:v>
                </c:pt>
                <c:pt idx="9373">
                  <c:v>0.12401999226177043</c:v>
                </c:pt>
                <c:pt idx="9374">
                  <c:v>0.12404254631933663</c:v>
                </c:pt>
                <c:pt idx="9375">
                  <c:v>0.12406509986822879</c:v>
                </c:pt>
                <c:pt idx="9376">
                  <c:v>0.12408584868396839</c:v>
                </c:pt>
                <c:pt idx="9377">
                  <c:v>0.12410614602192817</c:v>
                </c:pt>
                <c:pt idx="9378">
                  <c:v>0.12412824709917611</c:v>
                </c:pt>
                <c:pt idx="9379">
                  <c:v>0.12415215179611205</c:v>
                </c:pt>
                <c:pt idx="9380">
                  <c:v>0.12417425185661758</c:v>
                </c:pt>
                <c:pt idx="9381">
                  <c:v>0.12419499840772943</c:v>
                </c:pt>
                <c:pt idx="9382">
                  <c:v>0.12421529353038384</c:v>
                </c:pt>
                <c:pt idx="9383">
                  <c:v>0.12423558824115455</c:v>
                </c:pt>
                <c:pt idx="9384">
                  <c:v>0.12425498057996352</c:v>
                </c:pt>
                <c:pt idx="9385">
                  <c:v>0.12427392157111025</c:v>
                </c:pt>
                <c:pt idx="9386">
                  <c:v>0.12429241124023352</c:v>
                </c:pt>
                <c:pt idx="9387">
                  <c:v>0.12431090056749532</c:v>
                </c:pt>
                <c:pt idx="9388">
                  <c:v>0.12432984049950138</c:v>
                </c:pt>
                <c:pt idx="9389">
                  <c:v>0.12434968194828867</c:v>
                </c:pt>
                <c:pt idx="9390">
                  <c:v>0.1243704248601884</c:v>
                </c:pt>
                <c:pt idx="9391">
                  <c:v>0.12439206917909651</c:v>
                </c:pt>
                <c:pt idx="9392">
                  <c:v>0.12441236030260992</c:v>
                </c:pt>
                <c:pt idx="9393">
                  <c:v>0.12443039651120102</c:v>
                </c:pt>
                <c:pt idx="9394">
                  <c:v>0.1244506868570326</c:v>
                </c:pt>
                <c:pt idx="9395">
                  <c:v>0.12447323120288926</c:v>
                </c:pt>
                <c:pt idx="9396">
                  <c:v>0.12449397155220261</c:v>
                </c:pt>
                <c:pt idx="9397">
                  <c:v>0.12451110455979861</c:v>
                </c:pt>
                <c:pt idx="9398">
                  <c:v>0.12452823727386002</c:v>
                </c:pt>
                <c:pt idx="9399">
                  <c:v>0.1245476239384052</c:v>
                </c:pt>
                <c:pt idx="9400">
                  <c:v>0.12456836274486054</c:v>
                </c:pt>
                <c:pt idx="9401">
                  <c:v>0.12458774863153005</c:v>
                </c:pt>
                <c:pt idx="9402">
                  <c:v>0.12460803578491619</c:v>
                </c:pt>
                <c:pt idx="9403">
                  <c:v>0.12462832252674209</c:v>
                </c:pt>
                <c:pt idx="9404">
                  <c:v>0.12464725644780898</c:v>
                </c:pt>
                <c:pt idx="9405">
                  <c:v>0.12466483762495038</c:v>
                </c:pt>
                <c:pt idx="9406">
                  <c:v>0.12468332006764472</c:v>
                </c:pt>
                <c:pt idx="9407">
                  <c:v>0.12470180216874449</c:v>
                </c:pt>
                <c:pt idx="9408">
                  <c:v>0.12471848084480966</c:v>
                </c:pt>
                <c:pt idx="9409">
                  <c:v>0.12473425771479169</c:v>
                </c:pt>
                <c:pt idx="9410">
                  <c:v>0.12475183736242831</c:v>
                </c:pt>
                <c:pt idx="9411">
                  <c:v>0.12477347342758625</c:v>
                </c:pt>
                <c:pt idx="9412">
                  <c:v>0.1247969119699263</c:v>
                </c:pt>
                <c:pt idx="9413">
                  <c:v>0.1248189977859428</c:v>
                </c:pt>
                <c:pt idx="9414">
                  <c:v>0.12483882953161053</c:v>
                </c:pt>
                <c:pt idx="9415">
                  <c:v>0.12485550592241609</c:v>
                </c:pt>
                <c:pt idx="9416">
                  <c:v>0.12487263273701399</c:v>
                </c:pt>
                <c:pt idx="9417">
                  <c:v>0.12489066064602022</c:v>
                </c:pt>
                <c:pt idx="9418">
                  <c:v>0.12490958960069641</c:v>
                </c:pt>
                <c:pt idx="9419">
                  <c:v>0.12492896887357323</c:v>
                </c:pt>
                <c:pt idx="9420">
                  <c:v>0.12494834777090097</c:v>
                </c:pt>
                <c:pt idx="9421">
                  <c:v>0.12496772629269445</c:v>
                </c:pt>
                <c:pt idx="9422">
                  <c:v>0.12498800573895802</c:v>
                </c:pt>
                <c:pt idx="9423">
                  <c:v>0.12500963669502016</c:v>
                </c:pt>
                <c:pt idx="9424">
                  <c:v>0.1250326190731699</c:v>
                </c:pt>
                <c:pt idx="9425">
                  <c:v>0.12505469968407387</c:v>
                </c:pt>
                <c:pt idx="9426">
                  <c:v>0.12507362553394627</c:v>
                </c:pt>
                <c:pt idx="9427">
                  <c:v>0.12509164981986989</c:v>
                </c:pt>
                <c:pt idx="9428">
                  <c:v>0.12511057497044917</c:v>
                </c:pt>
                <c:pt idx="9429">
                  <c:v>0.12513085152005707</c:v>
                </c:pt>
                <c:pt idx="9430">
                  <c:v>0.12515202881070267</c:v>
                </c:pt>
                <c:pt idx="9431">
                  <c:v>0.12517365621911813</c:v>
                </c:pt>
                <c:pt idx="9432">
                  <c:v>0.12519393148970948</c:v>
                </c:pt>
                <c:pt idx="9433">
                  <c:v>0.12521465689698716</c:v>
                </c:pt>
                <c:pt idx="9434">
                  <c:v>0.12523718402641001</c:v>
                </c:pt>
                <c:pt idx="9435">
                  <c:v>0.12525745800901134</c:v>
                </c:pt>
                <c:pt idx="9436">
                  <c:v>0.12527502846145788</c:v>
                </c:pt>
                <c:pt idx="9437">
                  <c:v>0.12529440065375755</c:v>
                </c:pt>
                <c:pt idx="9438">
                  <c:v>0.12531467347639524</c:v>
                </c:pt>
                <c:pt idx="9439">
                  <c:v>0.12533134193379514</c:v>
                </c:pt>
                <c:pt idx="9440">
                  <c:v>0.12534485669529374</c:v>
                </c:pt>
                <c:pt idx="9441">
                  <c:v>0.12535972272198567</c:v>
                </c:pt>
                <c:pt idx="9442">
                  <c:v>0.12537684090320617</c:v>
                </c:pt>
                <c:pt idx="9443">
                  <c:v>0.12539485972476688</c:v>
                </c:pt>
                <c:pt idx="9444">
                  <c:v>0.12541242776319017</c:v>
                </c:pt>
                <c:pt idx="9445">
                  <c:v>0.1254304459435345</c:v>
                </c:pt>
                <c:pt idx="9446">
                  <c:v>0.12544981512531991</c:v>
                </c:pt>
                <c:pt idx="9447">
                  <c:v>0.12547053523003818</c:v>
                </c:pt>
                <c:pt idx="9448">
                  <c:v>0.1254903540589174</c:v>
                </c:pt>
                <c:pt idx="9449">
                  <c:v>0.12551062290945567</c:v>
                </c:pt>
                <c:pt idx="9450">
                  <c:v>0.12553179215918447</c:v>
                </c:pt>
                <c:pt idx="9451">
                  <c:v>0.12555386175091368</c:v>
                </c:pt>
                <c:pt idx="9452">
                  <c:v>0.12557548047056416</c:v>
                </c:pt>
                <c:pt idx="9453">
                  <c:v>0.1255961979716739</c:v>
                </c:pt>
                <c:pt idx="9454">
                  <c:v>0.12561556394327517</c:v>
                </c:pt>
                <c:pt idx="9455">
                  <c:v>0.12563492953984318</c:v>
                </c:pt>
                <c:pt idx="9456">
                  <c:v>0.12565384441166172</c:v>
                </c:pt>
                <c:pt idx="9457">
                  <c:v>0.12567365960793633</c:v>
                </c:pt>
                <c:pt idx="9458">
                  <c:v>0.1256948254066183</c:v>
                </c:pt>
                <c:pt idx="9459">
                  <c:v>0.12571734172194182</c:v>
                </c:pt>
                <c:pt idx="9460">
                  <c:v>0.12573850659608671</c:v>
                </c:pt>
                <c:pt idx="9461">
                  <c:v>0.12575832011485127</c:v>
                </c:pt>
                <c:pt idx="9462">
                  <c:v>0.12577813324104811</c:v>
                </c:pt>
                <c:pt idx="9463">
                  <c:v>0.1257974956896509</c:v>
                </c:pt>
                <c:pt idx="9464">
                  <c:v>0.12581820859171841</c:v>
                </c:pt>
                <c:pt idx="9465">
                  <c:v>0.12583757026438719</c:v>
                </c:pt>
                <c:pt idx="9466">
                  <c:v>0.12585468026775118</c:v>
                </c:pt>
                <c:pt idx="9467">
                  <c:v>0.12586998896998336</c:v>
                </c:pt>
                <c:pt idx="9468">
                  <c:v>0.1258839467001234</c:v>
                </c:pt>
                <c:pt idx="9469">
                  <c:v>0.1258970037551769</c:v>
                </c:pt>
                <c:pt idx="9470">
                  <c:v>0.12591276204285473</c:v>
                </c:pt>
                <c:pt idx="9471">
                  <c:v>0.1259321218849149</c:v>
                </c:pt>
                <c:pt idx="9472">
                  <c:v>0.12595238178339588</c:v>
                </c:pt>
                <c:pt idx="9473">
                  <c:v>0.12597219106503521</c:v>
                </c:pt>
                <c:pt idx="9474">
                  <c:v>0.1259929003490079</c:v>
                </c:pt>
                <c:pt idx="9475">
                  <c:v>0.1260127088280279</c:v>
                </c:pt>
                <c:pt idx="9476">
                  <c:v>0.12603116637578118</c:v>
                </c:pt>
                <c:pt idx="9477">
                  <c:v>0.12604827306706404</c:v>
                </c:pt>
                <c:pt idx="9478">
                  <c:v>0.12606763028585533</c:v>
                </c:pt>
                <c:pt idx="9479">
                  <c:v>0.12608968805515403</c:v>
                </c:pt>
                <c:pt idx="9480">
                  <c:v>0.12611264562483965</c:v>
                </c:pt>
                <c:pt idx="9481">
                  <c:v>0.12613605280031034</c:v>
                </c:pt>
                <c:pt idx="9482">
                  <c:v>0.12615540832002131</c:v>
                </c:pt>
                <c:pt idx="9483">
                  <c:v>0.12617206276967419</c:v>
                </c:pt>
                <c:pt idx="9484">
                  <c:v>0.12618691650427488</c:v>
                </c:pt>
                <c:pt idx="9485">
                  <c:v>0.12620357042918887</c:v>
                </c:pt>
                <c:pt idx="9486">
                  <c:v>0.12622382482895139</c:v>
                </c:pt>
                <c:pt idx="9487">
                  <c:v>0.12624362873428238</c:v>
                </c:pt>
                <c:pt idx="9488">
                  <c:v>0.12626028171475009</c:v>
                </c:pt>
                <c:pt idx="9489">
                  <c:v>0.12627693441790044</c:v>
                </c:pt>
                <c:pt idx="9490">
                  <c:v>0.12629448696696996</c:v>
                </c:pt>
                <c:pt idx="9491">
                  <c:v>0.12631068904650702</c:v>
                </c:pt>
                <c:pt idx="9492">
                  <c:v>0.12632644081661246</c:v>
                </c:pt>
                <c:pt idx="9493">
                  <c:v>0.12634534261322899</c:v>
                </c:pt>
                <c:pt idx="9494">
                  <c:v>0.12636424405257421</c:v>
                </c:pt>
                <c:pt idx="9495">
                  <c:v>0.12638224509123441</c:v>
                </c:pt>
                <c:pt idx="9496">
                  <c:v>0.12640024580586345</c:v>
                </c:pt>
                <c:pt idx="9497">
                  <c:v>0.12642004621771261</c:v>
                </c:pt>
                <c:pt idx="9498">
                  <c:v>0.12643939624141701</c:v>
                </c:pt>
                <c:pt idx="9499">
                  <c:v>0.12645604596211824</c:v>
                </c:pt>
                <c:pt idx="9500">
                  <c:v>0.12647134546106023</c:v>
                </c:pt>
                <c:pt idx="9501">
                  <c:v>0.12648844462405634</c:v>
                </c:pt>
                <c:pt idx="9502">
                  <c:v>0.1265068933930627</c:v>
                </c:pt>
                <c:pt idx="9503">
                  <c:v>0.12652624173636157</c:v>
                </c:pt>
                <c:pt idx="9504">
                  <c:v>0.12654513975679452</c:v>
                </c:pt>
                <c:pt idx="9505">
                  <c:v>0.12656313753946827</c:v>
                </c:pt>
                <c:pt idx="9506">
                  <c:v>0.12657798546632676</c:v>
                </c:pt>
                <c:pt idx="9507">
                  <c:v>0.12659103346248093</c:v>
                </c:pt>
                <c:pt idx="9508">
                  <c:v>0.12660453121038168</c:v>
                </c:pt>
                <c:pt idx="9509">
                  <c:v>0.12661892860733256</c:v>
                </c:pt>
                <c:pt idx="9510">
                  <c:v>0.12663557533916317</c:v>
                </c:pt>
                <c:pt idx="9511">
                  <c:v>0.1266526716942207</c:v>
                </c:pt>
                <c:pt idx="9512">
                  <c:v>0.12666796818520601</c:v>
                </c:pt>
                <c:pt idx="9513">
                  <c:v>0.12668281455563987</c:v>
                </c:pt>
                <c:pt idx="9514">
                  <c:v>0.1266985604652465</c:v>
                </c:pt>
                <c:pt idx="9515">
                  <c:v>0.12671565574353119</c:v>
                </c:pt>
                <c:pt idx="9516">
                  <c:v>0.12673365045758447</c:v>
                </c:pt>
                <c:pt idx="9517">
                  <c:v>0.1267502952797967</c:v>
                </c:pt>
                <c:pt idx="9518">
                  <c:v>0.12676559027756804</c:v>
                </c:pt>
                <c:pt idx="9519">
                  <c:v>0.12677953551282994</c:v>
                </c:pt>
                <c:pt idx="9520">
                  <c:v>0.12679572973554132</c:v>
                </c:pt>
                <c:pt idx="9521">
                  <c:v>0.12681552231827167</c:v>
                </c:pt>
                <c:pt idx="9522">
                  <c:v>0.12683396505413955</c:v>
                </c:pt>
                <c:pt idx="9523">
                  <c:v>0.12684880896034526</c:v>
                </c:pt>
                <c:pt idx="9524">
                  <c:v>0.12686095381062534</c:v>
                </c:pt>
                <c:pt idx="9525">
                  <c:v>0.12687444791572555</c:v>
                </c:pt>
                <c:pt idx="9526">
                  <c:v>0.12688794183873756</c:v>
                </c:pt>
                <c:pt idx="9527">
                  <c:v>0.12690233515592092</c:v>
                </c:pt>
                <c:pt idx="9528">
                  <c:v>0.12691627848438691</c:v>
                </c:pt>
                <c:pt idx="9529">
                  <c:v>0.1269306713937203</c:v>
                </c:pt>
                <c:pt idx="9530">
                  <c:v>0.12694371478887123</c:v>
                </c:pt>
                <c:pt idx="9531">
                  <c:v>0.1269531598998459</c:v>
                </c:pt>
                <c:pt idx="9532">
                  <c:v>0.12696260492161088</c:v>
                </c:pt>
                <c:pt idx="9533">
                  <c:v>0.12697519814519781</c:v>
                </c:pt>
                <c:pt idx="9534">
                  <c:v>0.12698824095958527</c:v>
                </c:pt>
                <c:pt idx="9535">
                  <c:v>0.12699948462855642</c:v>
                </c:pt>
                <c:pt idx="9536">
                  <c:v>0.12700892921279586</c:v>
                </c:pt>
                <c:pt idx="9537">
                  <c:v>0.12701657476327638</c:v>
                </c:pt>
                <c:pt idx="9538">
                  <c:v>0.12702466998830803</c:v>
                </c:pt>
                <c:pt idx="9539">
                  <c:v>0.1270350137915944</c:v>
                </c:pt>
                <c:pt idx="9540">
                  <c:v>0.12704715638066871</c:v>
                </c:pt>
                <c:pt idx="9541">
                  <c:v>0.12705974853953161</c:v>
                </c:pt>
                <c:pt idx="9542">
                  <c:v>0.12707189082826778</c:v>
                </c:pt>
                <c:pt idx="9543">
                  <c:v>0.12708268385003954</c:v>
                </c:pt>
                <c:pt idx="9544">
                  <c:v>0.1270939264571824</c:v>
                </c:pt>
                <c:pt idx="9545">
                  <c:v>0.12710606833092986</c:v>
                </c:pt>
                <c:pt idx="9546">
                  <c:v>0.12712000881898655</c:v>
                </c:pt>
                <c:pt idx="9547">
                  <c:v>0.1271352981630785</c:v>
                </c:pt>
                <c:pt idx="9548">
                  <c:v>0.12714878856668024</c:v>
                </c:pt>
                <c:pt idx="9549">
                  <c:v>0.12716048010259301</c:v>
                </c:pt>
                <c:pt idx="9550">
                  <c:v>0.12717217150181515</c:v>
                </c:pt>
                <c:pt idx="9551">
                  <c:v>0.12718116479282021</c:v>
                </c:pt>
                <c:pt idx="9552">
                  <c:v>0.12718835936739162</c:v>
                </c:pt>
                <c:pt idx="9553">
                  <c:v>0.12719690285746588</c:v>
                </c:pt>
                <c:pt idx="9554">
                  <c:v>0.12720679522846939</c:v>
                </c:pt>
                <c:pt idx="9555">
                  <c:v>0.12721758679432127</c:v>
                </c:pt>
                <c:pt idx="9556">
                  <c:v>0.12723062644768227</c:v>
                </c:pt>
                <c:pt idx="9557">
                  <c:v>0.12724366593101313</c:v>
                </c:pt>
                <c:pt idx="9558">
                  <c:v>0.12725490672845355</c:v>
                </c:pt>
                <c:pt idx="9559">
                  <c:v>0.12726389927543083</c:v>
                </c:pt>
                <c:pt idx="9560">
                  <c:v>0.12727379098370617</c:v>
                </c:pt>
                <c:pt idx="9561">
                  <c:v>0.12728143450944895</c:v>
                </c:pt>
                <c:pt idx="9562">
                  <c:v>0.12728772913383957</c:v>
                </c:pt>
                <c:pt idx="9563">
                  <c:v>0.12729627177499511</c:v>
                </c:pt>
                <c:pt idx="9564">
                  <c:v>0.12730796158673971</c:v>
                </c:pt>
                <c:pt idx="9565">
                  <c:v>0.1273201008619938</c:v>
                </c:pt>
                <c:pt idx="9566">
                  <c:v>0.12733044160986814</c:v>
                </c:pt>
                <c:pt idx="9567">
                  <c:v>0.1273376351105403</c:v>
                </c:pt>
                <c:pt idx="9568">
                  <c:v>0.12734437897042478</c:v>
                </c:pt>
                <c:pt idx="9569">
                  <c:v>0.12735157237083924</c:v>
                </c:pt>
                <c:pt idx="9570">
                  <c:v>0.12735921530208327</c:v>
                </c:pt>
                <c:pt idx="9571">
                  <c:v>0.12736685817491336</c:v>
                </c:pt>
                <c:pt idx="9572">
                  <c:v>0.12737360183772478</c:v>
                </c:pt>
                <c:pt idx="9573">
                  <c:v>0.12738079502793181</c:v>
                </c:pt>
                <c:pt idx="9574">
                  <c:v>0.12738708902691839</c:v>
                </c:pt>
                <c:pt idx="9575">
                  <c:v>0.12739293341907798</c:v>
                </c:pt>
                <c:pt idx="9576">
                  <c:v>0.12739877777708089</c:v>
                </c:pt>
                <c:pt idx="9577">
                  <c:v>0.12740642034754721</c:v>
                </c:pt>
                <c:pt idx="9578">
                  <c:v>0.12741451241731894</c:v>
                </c:pt>
                <c:pt idx="9579">
                  <c:v>0.12742125575877492</c:v>
                </c:pt>
                <c:pt idx="9580">
                  <c:v>0.12742709995125479</c:v>
                </c:pt>
                <c:pt idx="9581">
                  <c:v>0.12743384320782972</c:v>
                </c:pt>
                <c:pt idx="9582">
                  <c:v>0.12744283414586347</c:v>
                </c:pt>
                <c:pt idx="9583">
                  <c:v>0.12745182500306063</c:v>
                </c:pt>
                <c:pt idx="9584">
                  <c:v>0.12745811855500222</c:v>
                </c:pt>
                <c:pt idx="9585">
                  <c:v>0.12746306346088354</c:v>
                </c:pt>
                <c:pt idx="9586">
                  <c:v>0.12746845787577643</c:v>
                </c:pt>
                <c:pt idx="9587">
                  <c:v>0.1274752008534708</c:v>
                </c:pt>
                <c:pt idx="9588">
                  <c:v>0.12748419141966971</c:v>
                </c:pt>
                <c:pt idx="9589">
                  <c:v>0.12749453047087311</c:v>
                </c:pt>
                <c:pt idx="9590">
                  <c:v>0.12750397038078937</c:v>
                </c:pt>
                <c:pt idx="9591">
                  <c:v>0.12751071311902884</c:v>
                </c:pt>
                <c:pt idx="9592">
                  <c:v>0.12751745581180429</c:v>
                </c:pt>
                <c:pt idx="9593">
                  <c:v>0.12752329944210111</c:v>
                </c:pt>
                <c:pt idx="9594">
                  <c:v>0.12752644599811677</c:v>
                </c:pt>
                <c:pt idx="9595">
                  <c:v>0.12752824402568058</c:v>
                </c:pt>
                <c:pt idx="9596">
                  <c:v>0.1275318400711094</c:v>
                </c:pt>
                <c:pt idx="9597">
                  <c:v>0.12753813311949377</c:v>
                </c:pt>
                <c:pt idx="9598">
                  <c:v>0.12754487562738726</c:v>
                </c:pt>
                <c:pt idx="9599">
                  <c:v>0.12755116859373883</c:v>
                </c:pt>
                <c:pt idx="9600">
                  <c:v>0.12755925949228733</c:v>
                </c:pt>
                <c:pt idx="9601">
                  <c:v>0.12756869879118998</c:v>
                </c:pt>
                <c:pt idx="9602">
                  <c:v>0.12757768851683271</c:v>
                </c:pt>
                <c:pt idx="9603">
                  <c:v>0.12758218334934845</c:v>
                </c:pt>
                <c:pt idx="9604">
                  <c:v>0.12758488023916026</c:v>
                </c:pt>
                <c:pt idx="9605">
                  <c:v>0.12758757712169885</c:v>
                </c:pt>
                <c:pt idx="9606">
                  <c:v>0.12758982451825857</c:v>
                </c:pt>
                <c:pt idx="9607">
                  <c:v>0.12759386981933796</c:v>
                </c:pt>
                <c:pt idx="9608">
                  <c:v>0.12759971300311787</c:v>
                </c:pt>
                <c:pt idx="9609">
                  <c:v>0.12760420773663878</c:v>
                </c:pt>
                <c:pt idx="9610">
                  <c:v>0.12760870244995687</c:v>
                </c:pt>
                <c:pt idx="9611">
                  <c:v>0.12761454554706828</c:v>
                </c:pt>
                <c:pt idx="9612">
                  <c:v>0.12762218646869822</c:v>
                </c:pt>
                <c:pt idx="9613">
                  <c:v>0.12762847894855514</c:v>
                </c:pt>
                <c:pt idx="9614">
                  <c:v>0.12763252409326933</c:v>
                </c:pt>
                <c:pt idx="9615">
                  <c:v>0.12763881650807787</c:v>
                </c:pt>
                <c:pt idx="9616">
                  <c:v>0.12764645724425847</c:v>
                </c:pt>
                <c:pt idx="9617">
                  <c:v>0.12765274957139491</c:v>
                </c:pt>
                <c:pt idx="9618">
                  <c:v>0.1276594913065332</c:v>
                </c:pt>
                <c:pt idx="9619">
                  <c:v>0.12766668244058388</c:v>
                </c:pt>
                <c:pt idx="9620">
                  <c:v>0.12766982854547021</c:v>
                </c:pt>
                <c:pt idx="9621">
                  <c:v>0.12767117687310567</c:v>
                </c:pt>
                <c:pt idx="9622">
                  <c:v>0.12767162631524667</c:v>
                </c:pt>
                <c:pt idx="9623">
                  <c:v>0.12767387352292278</c:v>
                </c:pt>
                <c:pt idx="9624">
                  <c:v>0.12767791848401366</c:v>
                </c:pt>
                <c:pt idx="9625">
                  <c:v>0.12768421061318913</c:v>
                </c:pt>
                <c:pt idx="9626">
                  <c:v>0.12769230043538421</c:v>
                </c:pt>
                <c:pt idx="9627">
                  <c:v>0.1276985924740677</c:v>
                </c:pt>
                <c:pt idx="9628">
                  <c:v>0.12770398561857188</c:v>
                </c:pt>
                <c:pt idx="9629">
                  <c:v>0.12770937873399044</c:v>
                </c:pt>
                <c:pt idx="9630">
                  <c:v>0.12771432239757341</c:v>
                </c:pt>
                <c:pt idx="9631">
                  <c:v>0.12771836719505381</c:v>
                </c:pt>
                <c:pt idx="9632">
                  <c:v>0.12772196255685725</c:v>
                </c:pt>
                <c:pt idx="9633">
                  <c:v>0.12772600732343484</c:v>
                </c:pt>
                <c:pt idx="9634">
                  <c:v>0.12773184973516444</c:v>
                </c:pt>
                <c:pt idx="9635">
                  <c:v>0.12774038858321557</c:v>
                </c:pt>
                <c:pt idx="9636">
                  <c:v>0.12775072498593618</c:v>
                </c:pt>
                <c:pt idx="9637">
                  <c:v>0.1277606118798697</c:v>
                </c:pt>
                <c:pt idx="9638">
                  <c:v>0.12776870108401789</c:v>
                </c:pt>
                <c:pt idx="9639">
                  <c:v>0.12777544203748992</c:v>
                </c:pt>
                <c:pt idx="9640">
                  <c:v>0.12778218294552149</c:v>
                </c:pt>
                <c:pt idx="9641">
                  <c:v>0.12778757563923057</c:v>
                </c:pt>
                <c:pt idx="9642">
                  <c:v>0.12779162014042791</c:v>
                </c:pt>
                <c:pt idx="9643">
                  <c:v>0.12779476585227229</c:v>
                </c:pt>
                <c:pt idx="9644">
                  <c:v>0.12779746216883414</c:v>
                </c:pt>
                <c:pt idx="9645">
                  <c:v>0.12780105724627433</c:v>
                </c:pt>
                <c:pt idx="9646">
                  <c:v>0.1278055510748993</c:v>
                </c:pt>
                <c:pt idx="9647">
                  <c:v>0.12781094364259304</c:v>
                </c:pt>
                <c:pt idx="9648">
                  <c:v>0.12781903243960921</c:v>
                </c:pt>
                <c:pt idx="9649">
                  <c:v>0.12782757054325572</c:v>
                </c:pt>
                <c:pt idx="9650">
                  <c:v>0.12783610857400421</c:v>
                </c:pt>
                <c:pt idx="9651">
                  <c:v>0.12784239970790928</c:v>
                </c:pt>
                <c:pt idx="9652">
                  <c:v>0.12784599462379939</c:v>
                </c:pt>
                <c:pt idx="9653">
                  <c:v>0.12784869080223626</c:v>
                </c:pt>
                <c:pt idx="9654">
                  <c:v>0.12785273505626099</c:v>
                </c:pt>
                <c:pt idx="9655">
                  <c:v>0.12785677929393005</c:v>
                </c:pt>
                <c:pt idx="9656">
                  <c:v>0.12785992480080938</c:v>
                </c:pt>
                <c:pt idx="9657">
                  <c:v>0.12786396900940153</c:v>
                </c:pt>
                <c:pt idx="9658">
                  <c:v>0.1278693612620827</c:v>
                </c:pt>
                <c:pt idx="9659">
                  <c:v>0.12787250672938549</c:v>
                </c:pt>
                <c:pt idx="9660">
                  <c:v>0.12787340543251202</c:v>
                </c:pt>
                <c:pt idx="9661">
                  <c:v>0.12787789893602933</c:v>
                </c:pt>
                <c:pt idx="9662">
                  <c:v>0.12788598719147809</c:v>
                </c:pt>
                <c:pt idx="9663">
                  <c:v>0.12789587274818542</c:v>
                </c:pt>
                <c:pt idx="9664">
                  <c:v>0.12790396085825931</c:v>
                </c:pt>
                <c:pt idx="9665">
                  <c:v>0.12790980223040671</c:v>
                </c:pt>
                <c:pt idx="9666">
                  <c:v>0.1279147449032649</c:v>
                </c:pt>
                <c:pt idx="9667">
                  <c:v>0.12792148487233773</c:v>
                </c:pt>
                <c:pt idx="9668">
                  <c:v>0.12792687681488815</c:v>
                </c:pt>
                <c:pt idx="9669">
                  <c:v>0.12793226872836591</c:v>
                </c:pt>
                <c:pt idx="9670">
                  <c:v>0.12793810993515922</c:v>
                </c:pt>
                <c:pt idx="9671">
                  <c:v>0.12794529906591262</c:v>
                </c:pt>
                <c:pt idx="9672">
                  <c:v>0.12795428540667475</c:v>
                </c:pt>
                <c:pt idx="9673">
                  <c:v>0.12796327166668311</c:v>
                </c:pt>
                <c:pt idx="9674">
                  <c:v>0.12797225784593941</c:v>
                </c:pt>
                <c:pt idx="9675">
                  <c:v>0.12798034533822839</c:v>
                </c:pt>
                <c:pt idx="9676">
                  <c:v>0.12798708486517202</c:v>
                </c:pt>
                <c:pt idx="9677">
                  <c:v>0.12799157785790041</c:v>
                </c:pt>
                <c:pt idx="9678">
                  <c:v>0.12799517223754875</c:v>
                </c:pt>
                <c:pt idx="9679">
                  <c:v>0.12799966519394101</c:v>
                </c:pt>
                <c:pt idx="9680">
                  <c:v>0.12800281025140442</c:v>
                </c:pt>
                <c:pt idx="9681">
                  <c:v>0.12800550600707208</c:v>
                </c:pt>
                <c:pt idx="9682">
                  <c:v>0.12800775246457688</c:v>
                </c:pt>
                <c:pt idx="9683">
                  <c:v>0.12801089749660591</c:v>
                </c:pt>
                <c:pt idx="9684">
                  <c:v>0.12801583966980976</c:v>
                </c:pt>
                <c:pt idx="9685">
                  <c:v>0.12801988324790026</c:v>
                </c:pt>
                <c:pt idx="9686">
                  <c:v>0.12802168038846976</c:v>
                </c:pt>
                <c:pt idx="9687">
                  <c:v>0.12802347752580953</c:v>
                </c:pt>
                <c:pt idx="9688">
                  <c:v>0.12802931819985947</c:v>
                </c:pt>
                <c:pt idx="9689">
                  <c:v>0.1280392023397687</c:v>
                </c:pt>
                <c:pt idx="9690">
                  <c:v>0.12805043419835146</c:v>
                </c:pt>
                <c:pt idx="9691">
                  <c:v>0.12806166593078097</c:v>
                </c:pt>
                <c:pt idx="9692">
                  <c:v>0.12806975270001811</c:v>
                </c:pt>
                <c:pt idx="9693">
                  <c:v>0.12807379606011318</c:v>
                </c:pt>
                <c:pt idx="9694">
                  <c:v>0.12807649162442741</c:v>
                </c:pt>
                <c:pt idx="9695">
                  <c:v>0.12807918718147554</c:v>
                </c:pt>
                <c:pt idx="9696">
                  <c:v>0.12807963644027706</c:v>
                </c:pt>
                <c:pt idx="9697">
                  <c:v>0.12808008569887688</c:v>
                </c:pt>
                <c:pt idx="9698">
                  <c:v>0.12808278124623693</c:v>
                </c:pt>
                <c:pt idx="9699">
                  <c:v>0.12808637529808117</c:v>
                </c:pt>
                <c:pt idx="9700">
                  <c:v>0.12809131709827559</c:v>
                </c:pt>
                <c:pt idx="9701">
                  <c:v>0.12809536037117933</c:v>
                </c:pt>
                <c:pt idx="9702">
                  <c:v>0.12809895437781391</c:v>
                </c:pt>
                <c:pt idx="9703">
                  <c:v>0.12810344686794284</c:v>
                </c:pt>
                <c:pt idx="9704">
                  <c:v>0.12810928707493771</c:v>
                </c:pt>
                <c:pt idx="9705">
                  <c:v>0.12811512724782473</c:v>
                </c:pt>
                <c:pt idx="9706">
                  <c:v>0.12812006890593497</c:v>
                </c:pt>
                <c:pt idx="9707">
                  <c:v>0.1281250105396258</c:v>
                </c:pt>
                <c:pt idx="9708">
                  <c:v>0.1281290536763002</c:v>
                </c:pt>
                <c:pt idx="9709">
                  <c:v>0.12813085062068602</c:v>
                </c:pt>
                <c:pt idx="9710">
                  <c:v>0.12812995214889689</c:v>
                </c:pt>
                <c:pt idx="9711">
                  <c:v>0.12812995214889689</c:v>
                </c:pt>
                <c:pt idx="9712">
                  <c:v>0.1281330967966279</c:v>
                </c:pt>
                <c:pt idx="9713">
                  <c:v>0.12813758913337506</c:v>
                </c:pt>
                <c:pt idx="9714">
                  <c:v>0.12814073375709073</c:v>
                </c:pt>
                <c:pt idx="9715">
                  <c:v>0.12814477683019471</c:v>
                </c:pt>
                <c:pt idx="9716">
                  <c:v>0.12815106602253187</c:v>
                </c:pt>
                <c:pt idx="9717">
                  <c:v>0.12815915206884618</c:v>
                </c:pt>
                <c:pt idx="9718">
                  <c:v>0.12816723804977678</c:v>
                </c:pt>
                <c:pt idx="9719">
                  <c:v>0.12817352710085314</c:v>
                </c:pt>
                <c:pt idx="9720">
                  <c:v>0.12818026532597337</c:v>
                </c:pt>
                <c:pt idx="9721">
                  <c:v>0.12818790192622193</c:v>
                </c:pt>
                <c:pt idx="9722">
                  <c:v>0.12819329243246252</c:v>
                </c:pt>
                <c:pt idx="9723">
                  <c:v>0.12819778449879934</c:v>
                </c:pt>
                <c:pt idx="9724">
                  <c:v>0.12820317495176825</c:v>
                </c:pt>
                <c:pt idx="9725">
                  <c:v>0.12820766697371233</c:v>
                </c:pt>
                <c:pt idx="9726">
                  <c:v>0.12821305737341079</c:v>
                </c:pt>
                <c:pt idx="9727">
                  <c:v>0.12822204130833842</c:v>
                </c:pt>
                <c:pt idx="9728">
                  <c:v>0.12822922839816897</c:v>
                </c:pt>
                <c:pt idx="9729">
                  <c:v>0.12823282192371374</c:v>
                </c:pt>
                <c:pt idx="9730">
                  <c:v>0.12823551705939842</c:v>
                </c:pt>
                <c:pt idx="9731">
                  <c:v>0.12823866137518281</c:v>
                </c:pt>
                <c:pt idx="9732">
                  <c:v>0.12824225486683077</c:v>
                </c:pt>
                <c:pt idx="9733">
                  <c:v>0.12824494997709207</c:v>
                </c:pt>
                <c:pt idx="9734">
                  <c:v>0.12824854344614184</c:v>
                </c:pt>
                <c:pt idx="9735">
                  <c:v>0.12825438280580667</c:v>
                </c:pt>
                <c:pt idx="9736">
                  <c:v>0.12826336636947841</c:v>
                </c:pt>
                <c:pt idx="9737">
                  <c:v>0.12827279902447664</c:v>
                </c:pt>
                <c:pt idx="9738">
                  <c:v>0.12828043491811769</c:v>
                </c:pt>
                <c:pt idx="9739">
                  <c:v>0.12828717242290971</c:v>
                </c:pt>
                <c:pt idx="9740">
                  <c:v>0.12829390988230846</c:v>
                </c:pt>
                <c:pt idx="9741">
                  <c:v>0.1283033422492057</c:v>
                </c:pt>
                <c:pt idx="9742">
                  <c:v>0.12831277452713474</c:v>
                </c:pt>
                <c:pt idx="9743">
                  <c:v>0.12831996096488935</c:v>
                </c:pt>
                <c:pt idx="9744">
                  <c:v>0.12832624905555987</c:v>
                </c:pt>
                <c:pt idx="9745">
                  <c:v>0.1283307405246879</c:v>
                </c:pt>
                <c:pt idx="9746">
                  <c:v>0.12833433368546604</c:v>
                </c:pt>
                <c:pt idx="9747">
                  <c:v>0.12833837597590847</c:v>
                </c:pt>
                <c:pt idx="9748">
                  <c:v>0.128342418250011</c:v>
                </c:pt>
                <c:pt idx="9749">
                  <c:v>0.12834601136882925</c:v>
                </c:pt>
                <c:pt idx="9750">
                  <c:v>0.12834735878505771</c:v>
                </c:pt>
                <c:pt idx="9751">
                  <c:v>0.12834646050777401</c:v>
                </c:pt>
                <c:pt idx="9752">
                  <c:v>0.12834466395078525</c:v>
                </c:pt>
                <c:pt idx="9753">
                  <c:v>0.12834421481103409</c:v>
                </c:pt>
                <c:pt idx="9754">
                  <c:v>0.12834735878505771</c:v>
                </c:pt>
                <c:pt idx="9755">
                  <c:v>0.12835274843181557</c:v>
                </c:pt>
                <c:pt idx="9756">
                  <c:v>0.1283594854494145</c:v>
                </c:pt>
                <c:pt idx="9757">
                  <c:v>0.1283648750308144</c:v>
                </c:pt>
                <c:pt idx="9758">
                  <c:v>0.12836846806894395</c:v>
                </c:pt>
                <c:pt idx="9759">
                  <c:v>0.12837251022140789</c:v>
                </c:pt>
                <c:pt idx="9760">
                  <c:v>0.12837834885723345</c:v>
                </c:pt>
                <c:pt idx="9761">
                  <c:v>0.12838239096975787</c:v>
                </c:pt>
                <c:pt idx="9762">
                  <c:v>0.12838508570236432</c:v>
                </c:pt>
                <c:pt idx="9763">
                  <c:v>0.12838733130732258</c:v>
                </c:pt>
                <c:pt idx="9764">
                  <c:v>0.12838957690723765</c:v>
                </c:pt>
                <c:pt idx="9765">
                  <c:v>0.12839092426476637</c:v>
                </c:pt>
                <c:pt idx="9766">
                  <c:v>0.1283927207386473</c:v>
                </c:pt>
                <c:pt idx="9767">
                  <c:v>0.12839406809194034</c:v>
                </c:pt>
                <c:pt idx="9768">
                  <c:v>0.12839496632646066</c:v>
                </c:pt>
                <c:pt idx="9769">
                  <c:v>0.1283972119092307</c:v>
                </c:pt>
                <c:pt idx="9770">
                  <c:v>0.12840080483117441</c:v>
                </c:pt>
                <c:pt idx="9771">
                  <c:v>0.12840394862728574</c:v>
                </c:pt>
                <c:pt idx="9772">
                  <c:v>0.12840664330180071</c:v>
                </c:pt>
                <c:pt idx="9773">
                  <c:v>0.12840843974744329</c:v>
                </c:pt>
                <c:pt idx="9774">
                  <c:v>0.12840933796905421</c:v>
                </c:pt>
                <c:pt idx="9775">
                  <c:v>0.1284115835195519</c:v>
                </c:pt>
                <c:pt idx="9776">
                  <c:v>0.1284147272817775</c:v>
                </c:pt>
                <c:pt idx="9777">
                  <c:v>0.12841966745959268</c:v>
                </c:pt>
                <c:pt idx="9778">
                  <c:v>0.1284268531292117</c:v>
                </c:pt>
                <c:pt idx="9779">
                  <c:v>0.12843403874719753</c:v>
                </c:pt>
                <c:pt idx="9780">
                  <c:v>0.12843897882961119</c:v>
                </c:pt>
                <c:pt idx="9781">
                  <c:v>0.12844077521716571</c:v>
                </c:pt>
                <c:pt idx="9782">
                  <c:v>0.12844122431355015</c:v>
                </c:pt>
                <c:pt idx="9783">
                  <c:v>0.12844302069707103</c:v>
                </c:pt>
                <c:pt idx="9784">
                  <c:v>0.12844571526630141</c:v>
                </c:pt>
                <c:pt idx="9785">
                  <c:v>0.12844796073511369</c:v>
                </c:pt>
                <c:pt idx="9786">
                  <c:v>0.12845020619888389</c:v>
                </c:pt>
                <c:pt idx="9787">
                  <c:v>0.12845245165761193</c:v>
                </c:pt>
                <c:pt idx="9788">
                  <c:v>0.12845424802096433</c:v>
                </c:pt>
                <c:pt idx="9789">
                  <c:v>0.1284555952913608</c:v>
                </c:pt>
                <c:pt idx="9790">
                  <c:v>0.12845604438108951</c:v>
                </c:pt>
                <c:pt idx="9791">
                  <c:v>0.12845694255994214</c:v>
                </c:pt>
                <c:pt idx="9792">
                  <c:v>0.12845828982670843</c:v>
                </c:pt>
                <c:pt idx="9793">
                  <c:v>0.12845963709165931</c:v>
                </c:pt>
                <c:pt idx="9794">
                  <c:v>0.12845873891522699</c:v>
                </c:pt>
                <c:pt idx="9795">
                  <c:v>0.12845739164906594</c:v>
                </c:pt>
                <c:pt idx="9796">
                  <c:v>0.12846008617957319</c:v>
                </c:pt>
                <c:pt idx="9797">
                  <c:v>0.12846592430409801</c:v>
                </c:pt>
                <c:pt idx="9798">
                  <c:v>0.12847355872320287</c:v>
                </c:pt>
                <c:pt idx="9799">
                  <c:v>0.1284789476898327</c:v>
                </c:pt>
                <c:pt idx="9800">
                  <c:v>0.12848164216225721</c:v>
                </c:pt>
                <c:pt idx="9801">
                  <c:v>0.12848568385728137</c:v>
                </c:pt>
                <c:pt idx="9802">
                  <c:v>0.12848927646136704</c:v>
                </c:pt>
                <c:pt idx="9803">
                  <c:v>0.12849152183236626</c:v>
                </c:pt>
                <c:pt idx="9804">
                  <c:v>0.12849286905254564</c:v>
                </c:pt>
                <c:pt idx="9805">
                  <c:v>0.1284964616308179</c:v>
                </c:pt>
                <c:pt idx="9806">
                  <c:v>0.12850095233550818</c:v>
                </c:pt>
                <c:pt idx="9807">
                  <c:v>0.12850679022145708</c:v>
                </c:pt>
                <c:pt idx="9808">
                  <c:v>0.1285126280733252</c:v>
                </c:pt>
                <c:pt idx="9809">
                  <c:v>0.12851666964311567</c:v>
                </c:pt>
                <c:pt idx="9810">
                  <c:v>0.12851711870541771</c:v>
                </c:pt>
                <c:pt idx="9811">
                  <c:v>0.12851622058061229</c:v>
                </c:pt>
                <c:pt idx="9812">
                  <c:v>0.12851801682941624</c:v>
                </c:pt>
                <c:pt idx="9813">
                  <c:v>0.12852160931734435</c:v>
                </c:pt>
                <c:pt idx="9814">
                  <c:v>0.1285247527336946</c:v>
                </c:pt>
                <c:pt idx="9815">
                  <c:v>0.12852654896717242</c:v>
                </c:pt>
                <c:pt idx="9816">
                  <c:v>0.12852654896717242</c:v>
                </c:pt>
                <c:pt idx="9817">
                  <c:v>0.1285243036748209</c:v>
                </c:pt>
                <c:pt idx="9818">
                  <c:v>0.12852385461574539</c:v>
                </c:pt>
                <c:pt idx="9819">
                  <c:v>0.12852520179236657</c:v>
                </c:pt>
                <c:pt idx="9820">
                  <c:v>0.12852924331134019</c:v>
                </c:pt>
                <c:pt idx="9821">
                  <c:v>0.12853597913999851</c:v>
                </c:pt>
                <c:pt idx="9822">
                  <c:v>0.1285431639738919</c:v>
                </c:pt>
                <c:pt idx="9823">
                  <c:v>0.12854810351724938</c:v>
                </c:pt>
                <c:pt idx="9824">
                  <c:v>0.12855124685031841</c:v>
                </c:pt>
                <c:pt idx="9825">
                  <c:v>0.12855483921887007</c:v>
                </c:pt>
                <c:pt idx="9826">
                  <c:v>0.12855843157451699</c:v>
                </c:pt>
                <c:pt idx="9827">
                  <c:v>0.1285615748751219</c:v>
                </c:pt>
                <c:pt idx="9828">
                  <c:v>0.1285651672065718</c:v>
                </c:pt>
                <c:pt idx="9829">
                  <c:v>0.12856786144669066</c:v>
                </c:pt>
                <c:pt idx="9830">
                  <c:v>0.12856920856402798</c:v>
                </c:pt>
                <c:pt idx="9831">
                  <c:v>0.1285701066412446</c:v>
                </c:pt>
                <c:pt idx="9832">
                  <c:v>0.12857369894204582</c:v>
                </c:pt>
                <c:pt idx="9833">
                  <c:v>0.12858088350493491</c:v>
                </c:pt>
                <c:pt idx="9834">
                  <c:v>0.12858986413595888</c:v>
                </c:pt>
                <c:pt idx="9835">
                  <c:v>0.1285974976089175</c:v>
                </c:pt>
                <c:pt idx="9836">
                  <c:v>0.12860423297784393</c:v>
                </c:pt>
                <c:pt idx="9837">
                  <c:v>0.1286118663411196</c:v>
                </c:pt>
                <c:pt idx="9838">
                  <c:v>0.12861815259653664</c:v>
                </c:pt>
                <c:pt idx="9839">
                  <c:v>0.1286199486622544</c:v>
                </c:pt>
                <c:pt idx="9840">
                  <c:v>0.12861770357960289</c:v>
                </c:pt>
                <c:pt idx="9841">
                  <c:v>0.12861545849191111</c:v>
                </c:pt>
                <c:pt idx="9842">
                  <c:v>0.12861635652759279</c:v>
                </c:pt>
                <c:pt idx="9843">
                  <c:v>0.1286199486622544</c:v>
                </c:pt>
                <c:pt idx="9844">
                  <c:v>0.12862623486686434</c:v>
                </c:pt>
                <c:pt idx="9845">
                  <c:v>0.12863072498882025</c:v>
                </c:pt>
                <c:pt idx="9846">
                  <c:v>0.12863431707186943</c:v>
                </c:pt>
                <c:pt idx="9847">
                  <c:v>0.1286374601339528</c:v>
                </c:pt>
                <c:pt idx="9848">
                  <c:v>0.12864105219280872</c:v>
                </c:pt>
                <c:pt idx="9849">
                  <c:v>0.12864599125266771</c:v>
                </c:pt>
                <c:pt idx="9850">
                  <c:v>0.12865272629498017</c:v>
                </c:pt>
                <c:pt idx="9851">
                  <c:v>0.12865991029011675</c:v>
                </c:pt>
                <c:pt idx="9852">
                  <c:v>0.12866709423364381</c:v>
                </c:pt>
                <c:pt idx="9853">
                  <c:v>0.12867203316488168</c:v>
                </c:pt>
                <c:pt idx="9854">
                  <c:v>0.12867427812556217</c:v>
                </c:pt>
                <c:pt idx="9855">
                  <c:v>0.12867652308120317</c:v>
                </c:pt>
                <c:pt idx="9856">
                  <c:v>0.12867966601063327</c:v>
                </c:pt>
                <c:pt idx="9857">
                  <c:v>0.12868325791788668</c:v>
                </c:pt>
                <c:pt idx="9858">
                  <c:v>0.12868505386667528</c:v>
                </c:pt>
                <c:pt idx="9859">
                  <c:v>0.12868595183985987</c:v>
                </c:pt>
                <c:pt idx="9860">
                  <c:v>0.12868684981223844</c:v>
                </c:pt>
                <c:pt idx="9861">
                  <c:v>0.12868505386667528</c:v>
                </c:pt>
                <c:pt idx="9862">
                  <c:v>0.1286828089301856</c:v>
                </c:pt>
                <c:pt idx="9863">
                  <c:v>0.128682359942283</c:v>
                </c:pt>
                <c:pt idx="9864">
                  <c:v>0.12868460487978037</c:v>
                </c:pt>
                <c:pt idx="9865">
                  <c:v>0.12868819676929419</c:v>
                </c:pt>
                <c:pt idx="9866">
                  <c:v>0.12869133966203516</c:v>
                </c:pt>
                <c:pt idx="9867">
                  <c:v>0.12869448254489843</c:v>
                </c:pt>
                <c:pt idx="9868">
                  <c:v>0.12869852337977938</c:v>
                </c:pt>
                <c:pt idx="9869">
                  <c:v>0.12870391113422194</c:v>
                </c:pt>
                <c:pt idx="9870">
                  <c:v>0.1287092988596365</c:v>
                </c:pt>
                <c:pt idx="9871">
                  <c:v>0.12871199271145867</c:v>
                </c:pt>
                <c:pt idx="9872">
                  <c:v>0.12871289066045324</c:v>
                </c:pt>
                <c:pt idx="9873">
                  <c:v>0.12871333963464821</c:v>
                </c:pt>
                <c:pt idx="9874">
                  <c:v>0.12871423758243378</c:v>
                </c:pt>
                <c:pt idx="9875">
                  <c:v>0.12871513552941263</c:v>
                </c:pt>
                <c:pt idx="9876">
                  <c:v>0.12871693142095134</c:v>
                </c:pt>
                <c:pt idx="9877">
                  <c:v>0.12871782936551127</c:v>
                </c:pt>
                <c:pt idx="9878">
                  <c:v>0.12871827833748894</c:v>
                </c:pt>
                <c:pt idx="9879">
                  <c:v>0.12872052319435337</c:v>
                </c:pt>
                <c:pt idx="9880">
                  <c:v>0.1287223190762167</c:v>
                </c:pt>
                <c:pt idx="9881">
                  <c:v>0.12872501289296467</c:v>
                </c:pt>
                <c:pt idx="9882">
                  <c:v>0.12872770670245559</c:v>
                </c:pt>
                <c:pt idx="9883">
                  <c:v>0.12872950257141824</c:v>
                </c:pt>
                <c:pt idx="9884">
                  <c:v>0.12873084947102384</c:v>
                </c:pt>
                <c:pt idx="9885">
                  <c:v>0.12873533912327337</c:v>
                </c:pt>
                <c:pt idx="9886">
                  <c:v>0.12874207356385328</c:v>
                </c:pt>
                <c:pt idx="9887">
                  <c:v>0.12874970587501824</c:v>
                </c:pt>
                <c:pt idx="9888">
                  <c:v>0.12875599126400286</c:v>
                </c:pt>
                <c:pt idx="9889">
                  <c:v>0.12876048080337651</c:v>
                </c:pt>
                <c:pt idx="9890">
                  <c:v>0.12876182766125788</c:v>
                </c:pt>
                <c:pt idx="9891">
                  <c:v>0.12876227661348183</c:v>
                </c:pt>
                <c:pt idx="9892">
                  <c:v>0.12876317451732569</c:v>
                </c:pt>
                <c:pt idx="9893">
                  <c:v>0.12876676612463692</c:v>
                </c:pt>
                <c:pt idx="9894">
                  <c:v>0.12877035771904907</c:v>
                </c:pt>
                <c:pt idx="9895">
                  <c:v>0.12877305140639289</c:v>
                </c:pt>
                <c:pt idx="9896">
                  <c:v>0.12877439824734371</c:v>
                </c:pt>
                <c:pt idx="9897">
                  <c:v>0.12877709192380338</c:v>
                </c:pt>
                <c:pt idx="9898">
                  <c:v>0.12878113242488834</c:v>
                </c:pt>
                <c:pt idx="9899">
                  <c:v>0.12878607079293294</c:v>
                </c:pt>
                <c:pt idx="9900">
                  <c:v>0.12879100913659022</c:v>
                </c:pt>
                <c:pt idx="9901">
                  <c:v>0.12879370276830593</c:v>
                </c:pt>
                <c:pt idx="9902">
                  <c:v>0.1287928048918735</c:v>
                </c:pt>
                <c:pt idx="9903">
                  <c:v>0.12879056019726542</c:v>
                </c:pt>
                <c:pt idx="9904">
                  <c:v>0.12879011125773893</c:v>
                </c:pt>
                <c:pt idx="9905">
                  <c:v>0.12879235595335495</c:v>
                </c:pt>
                <c:pt idx="9906">
                  <c:v>0.12879370276830593</c:v>
                </c:pt>
                <c:pt idx="9907">
                  <c:v>0.1287928048918735</c:v>
                </c:pt>
                <c:pt idx="9908">
                  <c:v>0.12879100913659022</c:v>
                </c:pt>
                <c:pt idx="9909">
                  <c:v>0.12879011125773893</c:v>
                </c:pt>
                <c:pt idx="9910">
                  <c:v>0.12879011125773893</c:v>
                </c:pt>
                <c:pt idx="9911">
                  <c:v>0.12878921337808183</c:v>
                </c:pt>
                <c:pt idx="9912">
                  <c:v>0.12878786655708443</c:v>
                </c:pt>
                <c:pt idx="9913">
                  <c:v>0.12879011125773893</c:v>
                </c:pt>
                <c:pt idx="9914">
                  <c:v>0.12879684532947094</c:v>
                </c:pt>
                <c:pt idx="9915">
                  <c:v>0.12880492615569039</c:v>
                </c:pt>
                <c:pt idx="9916">
                  <c:v>0.12881210905751092</c:v>
                </c:pt>
                <c:pt idx="9917">
                  <c:v>0.12881884298111021</c:v>
                </c:pt>
                <c:pt idx="9918">
                  <c:v>0.12882647470637171</c:v>
                </c:pt>
                <c:pt idx="9919">
                  <c:v>0.12883410637339041</c:v>
                </c:pt>
                <c:pt idx="9920">
                  <c:v>0.12883994231475338</c:v>
                </c:pt>
                <c:pt idx="9921">
                  <c:v>0.12884398256190013</c:v>
                </c:pt>
                <c:pt idx="9922">
                  <c:v>0.1288471249650617</c:v>
                </c:pt>
                <c:pt idx="9923">
                  <c:v>0.12885071627086944</c:v>
                </c:pt>
                <c:pt idx="9924">
                  <c:v>0.12885655211529945</c:v>
                </c:pt>
                <c:pt idx="9925">
                  <c:v>0.12886149011090872</c:v>
                </c:pt>
                <c:pt idx="9926">
                  <c:v>0.12886553027099781</c:v>
                </c:pt>
                <c:pt idx="9927">
                  <c:v>0.12886822370198892</c:v>
                </c:pt>
                <c:pt idx="9928">
                  <c:v>0.12886732589246477</c:v>
                </c:pt>
                <c:pt idx="9929">
                  <c:v>0.12886687698740021</c:v>
                </c:pt>
                <c:pt idx="9930">
                  <c:v>0.12886957041476405</c:v>
                </c:pt>
                <c:pt idx="9931">
                  <c:v>0.12887316163996418</c:v>
                </c:pt>
                <c:pt idx="9932">
                  <c:v>0.12887630395143521</c:v>
                </c:pt>
                <c:pt idx="9933">
                  <c:v>0.12887854845358318</c:v>
                </c:pt>
                <c:pt idx="9934">
                  <c:v>0.12887854845358318</c:v>
                </c:pt>
                <c:pt idx="9935">
                  <c:v>0.1288776506533284</c:v>
                </c:pt>
                <c:pt idx="9936">
                  <c:v>0.12887720175289921</c:v>
                </c:pt>
                <c:pt idx="9937">
                  <c:v>0.12887720175289921</c:v>
                </c:pt>
                <c:pt idx="9938">
                  <c:v>0.12887675285226791</c:v>
                </c:pt>
                <c:pt idx="9939">
                  <c:v>0.12887675285226791</c:v>
                </c:pt>
                <c:pt idx="9940">
                  <c:v>0.12887720175289921</c:v>
                </c:pt>
                <c:pt idx="9941">
                  <c:v>0.1288776506533284</c:v>
                </c:pt>
                <c:pt idx="9942">
                  <c:v>0.12887675285226791</c:v>
                </c:pt>
                <c:pt idx="9943">
                  <c:v>0.12887495724772818</c:v>
                </c:pt>
                <c:pt idx="9944">
                  <c:v>0.12887495724772818</c:v>
                </c:pt>
                <c:pt idx="9945">
                  <c:v>0.12887720175289921</c:v>
                </c:pt>
                <c:pt idx="9946">
                  <c:v>0.12887809955355667</c:v>
                </c:pt>
                <c:pt idx="9947">
                  <c:v>0.1288776506533284</c:v>
                </c:pt>
                <c:pt idx="9948">
                  <c:v>0.12887630395143521</c:v>
                </c:pt>
                <c:pt idx="9949">
                  <c:v>0.12887361054220758</c:v>
                </c:pt>
                <c:pt idx="9950">
                  <c:v>0.12887046822227313</c:v>
                </c:pt>
                <c:pt idx="9951">
                  <c:v>0.12886822370198892</c:v>
                </c:pt>
                <c:pt idx="9952">
                  <c:v>0.12886822370198892</c:v>
                </c:pt>
                <c:pt idx="9953">
                  <c:v>0.12886957041476405</c:v>
                </c:pt>
                <c:pt idx="9954">
                  <c:v>0.12887136602897625</c:v>
                </c:pt>
                <c:pt idx="9955">
                  <c:v>0.12887271273751955</c:v>
                </c:pt>
                <c:pt idx="9956">
                  <c:v>0.12887450834608943</c:v>
                </c:pt>
                <c:pt idx="9957">
                  <c:v>0.12887675285226791</c:v>
                </c:pt>
                <c:pt idx="9958">
                  <c:v>0.12887720175289921</c:v>
                </c:pt>
                <c:pt idx="9959">
                  <c:v>0.1288776506533284</c:v>
                </c:pt>
                <c:pt idx="9960">
                  <c:v>0.12888169074812708</c:v>
                </c:pt>
                <c:pt idx="9961">
                  <c:v>0.12888752641179818</c:v>
                </c:pt>
                <c:pt idx="9962">
                  <c:v>0.12889066867813068</c:v>
                </c:pt>
                <c:pt idx="9963">
                  <c:v>0.1288956065052759</c:v>
                </c:pt>
                <c:pt idx="9964">
                  <c:v>0.12890189097728841</c:v>
                </c:pt>
                <c:pt idx="9965">
                  <c:v>0.1289081754098064</c:v>
                </c:pt>
                <c:pt idx="9966">
                  <c:v>0.12891176649637051</c:v>
                </c:pt>
                <c:pt idx="9967">
                  <c:v>0.12891311315050721</c:v>
                </c:pt>
                <c:pt idx="9968">
                  <c:v>0.12891356203481638</c:v>
                </c:pt>
                <c:pt idx="9969">
                  <c:v>0.1289144598028307</c:v>
                </c:pt>
                <c:pt idx="9970">
                  <c:v>0.12891625533644088</c:v>
                </c:pt>
                <c:pt idx="9971">
                  <c:v>0.1289202952752759</c:v>
                </c:pt>
                <c:pt idx="9972">
                  <c:v>0.12892433519779045</c:v>
                </c:pt>
                <c:pt idx="9973">
                  <c:v>0.12892702847039925</c:v>
                </c:pt>
                <c:pt idx="9974">
                  <c:v>0.12892927285869904</c:v>
                </c:pt>
                <c:pt idx="9975">
                  <c:v>0.12893286386950134</c:v>
                </c:pt>
                <c:pt idx="9976">
                  <c:v>0.12893780148829884</c:v>
                </c:pt>
                <c:pt idx="9977">
                  <c:v>0.12894273908271636</c:v>
                </c:pt>
                <c:pt idx="9978">
                  <c:v>0.12894588117556133</c:v>
                </c:pt>
                <c:pt idx="9979">
                  <c:v>0.12894677891456038</c:v>
                </c:pt>
                <c:pt idx="9980">
                  <c:v>0.12894722778375797</c:v>
                </c:pt>
                <c:pt idx="9981">
                  <c:v>0.12894812552154844</c:v>
                </c:pt>
                <c:pt idx="9982">
                  <c:v>0.12894857439014154</c:v>
                </c:pt>
                <c:pt idx="9983">
                  <c:v>0.12894812552154844</c:v>
                </c:pt>
                <c:pt idx="9984">
                  <c:v>0.12894588117556133</c:v>
                </c:pt>
                <c:pt idx="9985">
                  <c:v>0.12894408569514451</c:v>
                </c:pt>
                <c:pt idx="9986">
                  <c:v>0.12894363682453641</c:v>
                </c:pt>
                <c:pt idx="9987">
                  <c:v>0.12894408569514451</c:v>
                </c:pt>
                <c:pt idx="9988">
                  <c:v>0.12894453456555091</c:v>
                </c:pt>
                <c:pt idx="9989">
                  <c:v>0.12894543230575917</c:v>
                </c:pt>
                <c:pt idx="9990">
                  <c:v>0.12894543230575917</c:v>
                </c:pt>
                <c:pt idx="9991">
                  <c:v>0.12894857439014154</c:v>
                </c:pt>
                <c:pt idx="9992">
                  <c:v>0.12895216533163245</c:v>
                </c:pt>
                <c:pt idx="9993">
                  <c:v>0.12895306306499049</c:v>
                </c:pt>
                <c:pt idx="9994">
                  <c:v>0.12895306306499049</c:v>
                </c:pt>
                <c:pt idx="9995">
                  <c:v>0.1289548585292887</c:v>
                </c:pt>
                <c:pt idx="9996">
                  <c:v>0.1289584494482138</c:v>
                </c:pt>
                <c:pt idx="9997">
                  <c:v>0.12896383580242418</c:v>
                </c:pt>
                <c:pt idx="9998">
                  <c:v>0.12896922212762182</c:v>
                </c:pt>
                <c:pt idx="9999">
                  <c:v>0.12897371070979072</c:v>
                </c:pt>
                <c:pt idx="10000">
                  <c:v>0.12897550613701697</c:v>
                </c:pt>
                <c:pt idx="10001">
                  <c:v>0.12897685270532161</c:v>
                </c:pt>
                <c:pt idx="10002">
                  <c:v>0.12897999469097995</c:v>
                </c:pt>
                <c:pt idx="10003">
                  <c:v>0.12898358551964453</c:v>
                </c:pt>
                <c:pt idx="10004">
                  <c:v>0.12898538092914172</c:v>
                </c:pt>
                <c:pt idx="10005">
                  <c:v>0.12898672748414888</c:v>
                </c:pt>
                <c:pt idx="10006">
                  <c:v>0.12899076713829177</c:v>
                </c:pt>
                <c:pt idx="10007">
                  <c:v>0.12899615331843078</c:v>
                </c:pt>
                <c:pt idx="10008">
                  <c:v>0.12900109062473958</c:v>
                </c:pt>
                <c:pt idx="10009">
                  <c:v>0.12900378369063348</c:v>
                </c:pt>
                <c:pt idx="10010">
                  <c:v>0.12900333484682169</c:v>
                </c:pt>
                <c:pt idx="10011">
                  <c:v>0.12900243715859325</c:v>
                </c:pt>
                <c:pt idx="10012">
                  <c:v>0.12900243715859325</c:v>
                </c:pt>
                <c:pt idx="10013">
                  <c:v>0.12900333484682169</c:v>
                </c:pt>
                <c:pt idx="10014">
                  <c:v>0.12900423253424428</c:v>
                </c:pt>
                <c:pt idx="10015">
                  <c:v>0.12900423253424428</c:v>
                </c:pt>
                <c:pt idx="10016">
                  <c:v>0.12900378369063348</c:v>
                </c:pt>
                <c:pt idx="10017">
                  <c:v>0.12900378369063348</c:v>
                </c:pt>
                <c:pt idx="10018">
                  <c:v>0.12900602790667137</c:v>
                </c:pt>
                <c:pt idx="10019">
                  <c:v>0.12900827211767324</c:v>
                </c:pt>
                <c:pt idx="10020">
                  <c:v>0.12900961864185667</c:v>
                </c:pt>
                <c:pt idx="10021">
                  <c:v>0.12900961864185667</c:v>
                </c:pt>
                <c:pt idx="10022">
                  <c:v>0.12901006748284841</c:v>
                </c:pt>
                <c:pt idx="10023">
                  <c:v>0.12901006748284841</c:v>
                </c:pt>
                <c:pt idx="10024">
                  <c:v>0.12901006748284841</c:v>
                </c:pt>
                <c:pt idx="10025">
                  <c:v>0.12901231168478419</c:v>
                </c:pt>
                <c:pt idx="10026">
                  <c:v>0.12901590239740629</c:v>
                </c:pt>
                <c:pt idx="10027">
                  <c:v>0.12901994193369423</c:v>
                </c:pt>
                <c:pt idx="10028">
                  <c:v>0.12902263494882085</c:v>
                </c:pt>
                <c:pt idx="10029">
                  <c:v>0.12902308378397029</c:v>
                </c:pt>
                <c:pt idx="10030">
                  <c:v>0.12902263494882085</c:v>
                </c:pt>
                <c:pt idx="10031">
                  <c:v>0.1290203907700524</c:v>
                </c:pt>
                <c:pt idx="10032">
                  <c:v>0.12901859542341126</c:v>
                </c:pt>
                <c:pt idx="10033">
                  <c:v>0.12901724891131539</c:v>
                </c:pt>
                <c:pt idx="10034">
                  <c:v>0.12901635123557714</c:v>
                </c:pt>
                <c:pt idx="10035">
                  <c:v>0.1290145558816839</c:v>
                </c:pt>
                <c:pt idx="10036">
                  <c:v>0.12901320936414851</c:v>
                </c:pt>
                <c:pt idx="10037">
                  <c:v>0.12901186284480021</c:v>
                </c:pt>
                <c:pt idx="10038">
                  <c:v>0.12901096516422714</c:v>
                </c:pt>
                <c:pt idx="10039">
                  <c:v>0.12901006748284841</c:v>
                </c:pt>
                <c:pt idx="10040">
                  <c:v>0.12900827211767324</c:v>
                </c:pt>
                <c:pt idx="10041">
                  <c:v>0.12900872095926919</c:v>
                </c:pt>
                <c:pt idx="10042">
                  <c:v>0.12901006748284841</c:v>
                </c:pt>
                <c:pt idx="10043">
                  <c:v>0.12901006748284841</c:v>
                </c:pt>
                <c:pt idx="10044">
                  <c:v>0.12900782327587568</c:v>
                </c:pt>
                <c:pt idx="10045">
                  <c:v>0.12900513022086071</c:v>
                </c:pt>
                <c:pt idx="10046">
                  <c:v>0.12900333484682169</c:v>
                </c:pt>
                <c:pt idx="10047">
                  <c:v>0.12900288600280821</c:v>
                </c:pt>
                <c:pt idx="10048">
                  <c:v>0.12900468137765303</c:v>
                </c:pt>
                <c:pt idx="10049">
                  <c:v>0.12900872095926919</c:v>
                </c:pt>
                <c:pt idx="10050">
                  <c:v>0.12901365820352817</c:v>
                </c:pt>
                <c:pt idx="10051">
                  <c:v>0.12901635123557714</c:v>
                </c:pt>
                <c:pt idx="10052">
                  <c:v>0.12901545355903357</c:v>
                </c:pt>
                <c:pt idx="10053">
                  <c:v>0.12901365820352817</c:v>
                </c:pt>
                <c:pt idx="10054">
                  <c:v>0.12901365820352817</c:v>
                </c:pt>
                <c:pt idx="10055">
                  <c:v>0.1290145558816839</c:v>
                </c:pt>
                <c:pt idx="10056">
                  <c:v>0.12901410704270691</c:v>
                </c:pt>
                <c:pt idx="10057">
                  <c:v>0.12901276052456709</c:v>
                </c:pt>
                <c:pt idx="10058">
                  <c:v>0.12901276052456709</c:v>
                </c:pt>
                <c:pt idx="10059">
                  <c:v>0.12901365820352817</c:v>
                </c:pt>
                <c:pt idx="10060">
                  <c:v>0.1290145558816839</c:v>
                </c:pt>
                <c:pt idx="10061">
                  <c:v>0.12901500472045926</c:v>
                </c:pt>
                <c:pt idx="10062">
                  <c:v>0.12901500472045926</c:v>
                </c:pt>
                <c:pt idx="10063">
                  <c:v>0.12901545355903357</c:v>
                </c:pt>
                <c:pt idx="10064">
                  <c:v>0.12901680007354688</c:v>
                </c:pt>
                <c:pt idx="10065">
                  <c:v>0.12901769774888192</c:v>
                </c:pt>
                <c:pt idx="10066">
                  <c:v>0.12901724891131539</c:v>
                </c:pt>
                <c:pt idx="10067">
                  <c:v>0.12901904426037392</c:v>
                </c:pt>
                <c:pt idx="10068">
                  <c:v>0.12902128844216429</c:v>
                </c:pt>
                <c:pt idx="10069">
                  <c:v>0.12902308378397029</c:v>
                </c:pt>
                <c:pt idx="10070">
                  <c:v>0.12902532795669519</c:v>
                </c:pt>
                <c:pt idx="10071">
                  <c:v>0.12902981628703633</c:v>
                </c:pt>
                <c:pt idx="10072">
                  <c:v>0.12903520225685439</c:v>
                </c:pt>
                <c:pt idx="10073">
                  <c:v>0.12903969054287673</c:v>
                </c:pt>
                <c:pt idx="10074">
                  <c:v>0.12904372998307312</c:v>
                </c:pt>
                <c:pt idx="10075">
                  <c:v>0.12904552528458915</c:v>
                </c:pt>
                <c:pt idx="10076">
                  <c:v>0.12904597410946494</c:v>
                </c:pt>
                <c:pt idx="10077">
                  <c:v>0.12904732058288287</c:v>
                </c:pt>
                <c:pt idx="10078">
                  <c:v>0.12904956470121695</c:v>
                </c:pt>
                <c:pt idx="10079">
                  <c:v>0.1290513599922582</c:v>
                </c:pt>
                <c:pt idx="10080">
                  <c:v>0.1290513599922582</c:v>
                </c:pt>
                <c:pt idx="10081">
                  <c:v>0.12905091116980014</c:v>
                </c:pt>
                <c:pt idx="10082">
                  <c:v>0.12905225763657033</c:v>
                </c:pt>
                <c:pt idx="10083">
                  <c:v>0.12905495056467181</c:v>
                </c:pt>
                <c:pt idx="10084">
                  <c:v>0.12905539938531721</c:v>
                </c:pt>
                <c:pt idx="10085">
                  <c:v>0.12905360410152755</c:v>
                </c:pt>
                <c:pt idx="10086">
                  <c:v>0.1290513599922582</c:v>
                </c:pt>
                <c:pt idx="10087">
                  <c:v>0.12905405292277713</c:v>
                </c:pt>
                <c:pt idx="10088">
                  <c:v>0.12905898994322684</c:v>
                </c:pt>
                <c:pt idx="10089">
                  <c:v>0.1290630293054654</c:v>
                </c:pt>
                <c:pt idx="10090">
                  <c:v>0.12906661983597981</c:v>
                </c:pt>
                <c:pt idx="10091">
                  <c:v>0.12906886391100472</c:v>
                </c:pt>
                <c:pt idx="10092">
                  <c:v>0.12906976153960453</c:v>
                </c:pt>
                <c:pt idx="10093">
                  <c:v>0.12907110798099358</c:v>
                </c:pt>
                <c:pt idx="10094">
                  <c:v>0.129073800858333</c:v>
                </c:pt>
                <c:pt idx="10095">
                  <c:v>0.12907335204594661</c:v>
                </c:pt>
                <c:pt idx="10096">
                  <c:v>0.12907200560757892</c:v>
                </c:pt>
                <c:pt idx="10097">
                  <c:v>0.12907110798099358</c:v>
                </c:pt>
                <c:pt idx="10098">
                  <c:v>0.12907155679438712</c:v>
                </c:pt>
                <c:pt idx="10099">
                  <c:v>0.12907290323335879</c:v>
                </c:pt>
                <c:pt idx="10100">
                  <c:v>0.12907514729428335</c:v>
                </c:pt>
                <c:pt idx="10101">
                  <c:v>0.12907784016074542</c:v>
                </c:pt>
                <c:pt idx="10102">
                  <c:v>0.12907963540102491</c:v>
                </c:pt>
                <c:pt idx="10103">
                  <c:v>0.12908053301995617</c:v>
                </c:pt>
                <c:pt idx="10104">
                  <c:v>0.12908053301995617</c:v>
                </c:pt>
                <c:pt idx="10105">
                  <c:v>0.12908187944684216</c:v>
                </c:pt>
                <c:pt idx="10106">
                  <c:v>0.12908412348762346</c:v>
                </c:pt>
                <c:pt idx="10107">
                  <c:v>0.12908726513625748</c:v>
                </c:pt>
                <c:pt idx="10108">
                  <c:v>0.12909175318861332</c:v>
                </c:pt>
                <c:pt idx="10109">
                  <c:v>0.12909803642807224</c:v>
                </c:pt>
                <c:pt idx="10110">
                  <c:v>0.12910297323137968</c:v>
                </c:pt>
                <c:pt idx="10111">
                  <c:v>0.12910656361847722</c:v>
                </c:pt>
                <c:pt idx="10112">
                  <c:v>0.12911015399268402</c:v>
                </c:pt>
                <c:pt idx="10113">
                  <c:v>0.12911464194231489</c:v>
                </c:pt>
                <c:pt idx="10114">
                  <c:v>0.12911957866364515</c:v>
                </c:pt>
                <c:pt idx="10115">
                  <c:v>0.12912541293925162</c:v>
                </c:pt>
                <c:pt idx="10116">
                  <c:v>0.12913124718081931</c:v>
                </c:pt>
                <c:pt idx="10117">
                  <c:v>0.12913663260436264</c:v>
                </c:pt>
                <c:pt idx="10118">
                  <c:v>0.12913977408803587</c:v>
                </c:pt>
                <c:pt idx="10119">
                  <c:v>0.12914246678047278</c:v>
                </c:pt>
                <c:pt idx="10120">
                  <c:v>0.12914650580553272</c:v>
                </c:pt>
                <c:pt idx="10121">
                  <c:v>0.12915233992404118</c:v>
                </c:pt>
                <c:pt idx="10122">
                  <c:v>0.12915817400851265</c:v>
                </c:pt>
                <c:pt idx="10123">
                  <c:v>0.12916311051494289</c:v>
                </c:pt>
                <c:pt idx="10124">
                  <c:v>0.12916714945662344</c:v>
                </c:pt>
                <c:pt idx="10125">
                  <c:v>0.12917118838199124</c:v>
                </c:pt>
                <c:pt idx="10126">
                  <c:v>0.12917522729104577</c:v>
                </c:pt>
                <c:pt idx="10127">
                  <c:v>0.12917881741873308</c:v>
                </c:pt>
                <c:pt idx="10128">
                  <c:v>0.12918195876988667</c:v>
                </c:pt>
                <c:pt idx="10129">
                  <c:v>0.12918510011117221</c:v>
                </c:pt>
                <c:pt idx="10130">
                  <c:v>0.12918913896403919</c:v>
                </c:pt>
                <c:pt idx="10131">
                  <c:v>0.12919228028276941</c:v>
                </c:pt>
                <c:pt idx="10132">
                  <c:v>0.12919317780059414</c:v>
                </c:pt>
                <c:pt idx="10133">
                  <c:v>0.12919362655920427</c:v>
                </c:pt>
                <c:pt idx="10134">
                  <c:v>0.12919542159163175</c:v>
                </c:pt>
                <c:pt idx="10135">
                  <c:v>0.12919856289062606</c:v>
                </c:pt>
                <c:pt idx="10136">
                  <c:v>0.1291990116468196</c:v>
                </c:pt>
                <c:pt idx="10137">
                  <c:v>0.12919766537763439</c:v>
                </c:pt>
                <c:pt idx="10138">
                  <c:v>0.12919766537763439</c:v>
                </c:pt>
                <c:pt idx="10139">
                  <c:v>0.1291990116468196</c:v>
                </c:pt>
                <c:pt idx="10140">
                  <c:v>0.1292012554247674</c:v>
                </c:pt>
                <c:pt idx="10141">
                  <c:v>0.12920394795165888</c:v>
                </c:pt>
                <c:pt idx="10142">
                  <c:v>0.12920753797623724</c:v>
                </c:pt>
                <c:pt idx="10143">
                  <c:v>0.12921202548883576</c:v>
                </c:pt>
                <c:pt idx="10144">
                  <c:v>0.12921696172943553</c:v>
                </c:pt>
                <c:pt idx="10145">
                  <c:v>0.12922189794566868</c:v>
                </c:pt>
                <c:pt idx="10146">
                  <c:v>0.12922638539382744</c:v>
                </c:pt>
                <c:pt idx="10147">
                  <c:v>0.12923177030503688</c:v>
                </c:pt>
                <c:pt idx="10148">
                  <c:v>0.12923984761748203</c:v>
                </c:pt>
                <c:pt idx="10149">
                  <c:v>0.12924657866134784</c:v>
                </c:pt>
                <c:pt idx="10150">
                  <c:v>0.12925196346381967</c:v>
                </c:pt>
                <c:pt idx="10151">
                  <c:v>0.12925779696710998</c:v>
                </c:pt>
                <c:pt idx="10152">
                  <c:v>0.1292627329817764</c:v>
                </c:pt>
                <c:pt idx="10153">
                  <c:v>0.12926722024669421</c:v>
                </c:pt>
                <c:pt idx="10154">
                  <c:v>0.12927350238375138</c:v>
                </c:pt>
                <c:pt idx="10155">
                  <c:v>0.12928113063997923</c:v>
                </c:pt>
                <c:pt idx="10156">
                  <c:v>0.12928875883801719</c:v>
                </c:pt>
                <c:pt idx="10157">
                  <c:v>0.12929548955266923</c:v>
                </c:pt>
                <c:pt idx="10158">
                  <c:v>0.12929997667060189</c:v>
                </c:pt>
                <c:pt idx="10159">
                  <c:v>0.12930311764117527</c:v>
                </c:pt>
                <c:pt idx="10160">
                  <c:v>0.12930805343214374</c:v>
                </c:pt>
                <c:pt idx="10161">
                  <c:v>0.12931478401693067</c:v>
                </c:pt>
                <c:pt idx="10162">
                  <c:v>0.12932241195825903</c:v>
                </c:pt>
                <c:pt idx="10163">
                  <c:v>0.12932914244640586</c:v>
                </c:pt>
                <c:pt idx="10164">
                  <c:v>0.12933811636013598</c:v>
                </c:pt>
                <c:pt idx="10165">
                  <c:v>0.1293457441234897</c:v>
                </c:pt>
                <c:pt idx="10166">
                  <c:v>0.12935112839200308</c:v>
                </c:pt>
                <c:pt idx="10167">
                  <c:v>0.1293547178882398</c:v>
                </c:pt>
                <c:pt idx="10168">
                  <c:v>0.1293583073715919</c:v>
                </c:pt>
                <c:pt idx="10169">
                  <c:v>0.12936099947565066</c:v>
                </c:pt>
                <c:pt idx="10170">
                  <c:v>0.12936503761815013</c:v>
                </c:pt>
                <c:pt idx="10171">
                  <c:v>0.12937087046186113</c:v>
                </c:pt>
                <c:pt idx="10172">
                  <c:v>0.12937670327155007</c:v>
                </c:pt>
                <c:pt idx="10173">
                  <c:v>0.12938253604721789</c:v>
                </c:pt>
                <c:pt idx="10174">
                  <c:v>0.12938792011763789</c:v>
                </c:pt>
                <c:pt idx="10175">
                  <c:v>0.12939509883310549</c:v>
                </c:pt>
                <c:pt idx="10176">
                  <c:v>0.12940362349079004</c:v>
                </c:pt>
                <c:pt idx="10177">
                  <c:v>0.12941259673616187</c:v>
                </c:pt>
                <c:pt idx="10178">
                  <c:v>0.12942246721307188</c:v>
                </c:pt>
                <c:pt idx="10179">
                  <c:v>0.12943458084703452</c:v>
                </c:pt>
                <c:pt idx="10180">
                  <c:v>0.12944669433425848</c:v>
                </c:pt>
                <c:pt idx="10181">
                  <c:v>0.12945656447461637</c:v>
                </c:pt>
                <c:pt idx="10182">
                  <c:v>0.12946688315355642</c:v>
                </c:pt>
                <c:pt idx="10183">
                  <c:v>0.12947809898816151</c:v>
                </c:pt>
                <c:pt idx="10184">
                  <c:v>0.12948796881855767</c:v>
                </c:pt>
                <c:pt idx="10185">
                  <c:v>0.12949649268459767</c:v>
                </c:pt>
                <c:pt idx="10186">
                  <c:v>0.12950456785908837</c:v>
                </c:pt>
                <c:pt idx="10187">
                  <c:v>0.12951398881357939</c:v>
                </c:pt>
                <c:pt idx="10188">
                  <c:v>0.12952296106867492</c:v>
                </c:pt>
                <c:pt idx="10189">
                  <c:v>0.12953148463645231</c:v>
                </c:pt>
                <c:pt idx="10190">
                  <c:v>0.12953955952838311</c:v>
                </c:pt>
                <c:pt idx="10191">
                  <c:v>0.12954718575533686</c:v>
                </c:pt>
                <c:pt idx="10192">
                  <c:v>0.12955481192413112</c:v>
                </c:pt>
                <c:pt idx="10193">
                  <c:v>0.12956423240528891</c:v>
                </c:pt>
                <c:pt idx="10194">
                  <c:v>0.1295754471481004</c:v>
                </c:pt>
                <c:pt idx="10195">
                  <c:v>0.12958576460040738</c:v>
                </c:pt>
                <c:pt idx="10196">
                  <c:v>0.12959518478998214</c:v>
                </c:pt>
                <c:pt idx="10197">
                  <c:v>0.1296050534648345</c:v>
                </c:pt>
                <c:pt idx="10198">
                  <c:v>0.1296140249029154</c:v>
                </c:pt>
                <c:pt idx="10199">
                  <c:v>0.12962165056200248</c:v>
                </c:pt>
                <c:pt idx="10200">
                  <c:v>0.12962793047288171</c:v>
                </c:pt>
                <c:pt idx="10201">
                  <c:v>0.12963645314599581</c:v>
                </c:pt>
                <c:pt idx="10202">
                  <c:v>0.12964542430238229</c:v>
                </c:pt>
                <c:pt idx="10203">
                  <c:v>0.12965260116954508</c:v>
                </c:pt>
                <c:pt idx="10204">
                  <c:v>0.12966022653446949</c:v>
                </c:pt>
                <c:pt idx="10205">
                  <c:v>0.12966830038689481</c:v>
                </c:pt>
                <c:pt idx="10206">
                  <c:v>0.12967682271595729</c:v>
                </c:pt>
                <c:pt idx="10207">
                  <c:v>0.12968534497239126</c:v>
                </c:pt>
                <c:pt idx="10208">
                  <c:v>0.12969386715619621</c:v>
                </c:pt>
                <c:pt idx="10209">
                  <c:v>0.12970238926737451</c:v>
                </c:pt>
                <c:pt idx="10210">
                  <c:v>0.12971180835839174</c:v>
                </c:pt>
                <c:pt idx="10211">
                  <c:v>0.12972391848790971</c:v>
                </c:pt>
                <c:pt idx="10212">
                  <c:v>0.12973647698584184</c:v>
                </c:pt>
                <c:pt idx="10213">
                  <c:v>0.12974768979715179</c:v>
                </c:pt>
                <c:pt idx="10214">
                  <c:v>0.12975710846149102</c:v>
                </c:pt>
                <c:pt idx="10215">
                  <c:v>0.12976473302955338</c:v>
                </c:pt>
                <c:pt idx="10216">
                  <c:v>0.12977370303520019</c:v>
                </c:pt>
                <c:pt idx="10217">
                  <c:v>0.12978715789280781</c:v>
                </c:pt>
                <c:pt idx="10218">
                  <c:v>0.12980061256938438</c:v>
                </c:pt>
                <c:pt idx="10219">
                  <c:v>0.12981182466158089</c:v>
                </c:pt>
                <c:pt idx="10220">
                  <c:v>0.129821691198727</c:v>
                </c:pt>
                <c:pt idx="10221">
                  <c:v>0.12983335152621206</c:v>
                </c:pt>
                <c:pt idx="10222">
                  <c:v>0.12984904790620094</c:v>
                </c:pt>
                <c:pt idx="10223">
                  <c:v>0.12986429558227636</c:v>
                </c:pt>
                <c:pt idx="10224">
                  <c:v>0.12987819767254535</c:v>
                </c:pt>
                <c:pt idx="10225">
                  <c:v>0.12989254801462186</c:v>
                </c:pt>
                <c:pt idx="10226">
                  <c:v>0.12990734658920552</c:v>
                </c:pt>
                <c:pt idx="10227">
                  <c:v>0.12992259337639386</c:v>
                </c:pt>
                <c:pt idx="10228">
                  <c:v>0.12993783993112137</c:v>
                </c:pt>
                <c:pt idx="10229">
                  <c:v>0.12995039574282552</c:v>
                </c:pt>
                <c:pt idx="10230">
                  <c:v>0.12995981249814792</c:v>
                </c:pt>
                <c:pt idx="10231">
                  <c:v>0.129969229164796</c:v>
                </c:pt>
                <c:pt idx="10232">
                  <c:v>0.12997999096095778</c:v>
                </c:pt>
                <c:pt idx="10233">
                  <c:v>0.12999030424026922</c:v>
                </c:pt>
                <c:pt idx="10234">
                  <c:v>0.12999792703052854</c:v>
                </c:pt>
                <c:pt idx="10235">
                  <c:v>0.13000465297367952</c:v>
                </c:pt>
                <c:pt idx="10236">
                  <c:v>0.13001182726317825</c:v>
                </c:pt>
                <c:pt idx="10237">
                  <c:v>0.13002124344003591</c:v>
                </c:pt>
                <c:pt idx="10238">
                  <c:v>0.13003290144092194</c:v>
                </c:pt>
                <c:pt idx="10239">
                  <c:v>0.13004590443542238</c:v>
                </c:pt>
                <c:pt idx="10240">
                  <c:v>0.13006070074074016</c:v>
                </c:pt>
                <c:pt idx="10241">
                  <c:v>0.1300759451899674</c:v>
                </c:pt>
                <c:pt idx="10242">
                  <c:v>0.13009208611820575</c:v>
                </c:pt>
                <c:pt idx="10243">
                  <c:v>0.13010912348204154</c:v>
                </c:pt>
                <c:pt idx="10244">
                  <c:v>0.13012481553404007</c:v>
                </c:pt>
                <c:pt idx="10245">
                  <c:v>0.13013826566833972</c:v>
                </c:pt>
                <c:pt idx="10246">
                  <c:v>0.13015037063453666</c:v>
                </c:pt>
                <c:pt idx="10247">
                  <c:v>0.13016292377804584</c:v>
                </c:pt>
                <c:pt idx="10248">
                  <c:v>0.13017637339979785</c:v>
                </c:pt>
                <c:pt idx="10249">
                  <c:v>0.13019027115224024</c:v>
                </c:pt>
                <c:pt idx="10250">
                  <c:v>0.1302032721006372</c:v>
                </c:pt>
                <c:pt idx="10251">
                  <c:v>0.13021358307745678</c:v>
                </c:pt>
                <c:pt idx="10252">
                  <c:v>0.13022299735474602</c:v>
                </c:pt>
                <c:pt idx="10253">
                  <c:v>0.13023644616856103</c:v>
                </c:pt>
                <c:pt idx="10254">
                  <c:v>0.13025392935612298</c:v>
                </c:pt>
                <c:pt idx="10255">
                  <c:v>0.13027230878783619</c:v>
                </c:pt>
                <c:pt idx="10256">
                  <c:v>0.1302888948142884</c:v>
                </c:pt>
                <c:pt idx="10257">
                  <c:v>0.13030323926397269</c:v>
                </c:pt>
                <c:pt idx="10258">
                  <c:v>0.13031668699867963</c:v>
                </c:pt>
                <c:pt idx="10259">
                  <c:v>0.13033058280122883</c:v>
                </c:pt>
                <c:pt idx="10260">
                  <c:v>0.13034223719641527</c:v>
                </c:pt>
                <c:pt idx="10261">
                  <c:v>0.13035299497911038</c:v>
                </c:pt>
                <c:pt idx="10262">
                  <c:v>0.1303642008796895</c:v>
                </c:pt>
                <c:pt idx="10263">
                  <c:v>0.13037944070296187</c:v>
                </c:pt>
                <c:pt idx="10264">
                  <c:v>0.13039378385388325</c:v>
                </c:pt>
                <c:pt idx="10265">
                  <c:v>0.13040633394218254</c:v>
                </c:pt>
                <c:pt idx="10266">
                  <c:v>0.13041798745457372</c:v>
                </c:pt>
                <c:pt idx="10267">
                  <c:v>0.13043188184955234</c:v>
                </c:pt>
                <c:pt idx="10268">
                  <c:v>0.13044532785443103</c:v>
                </c:pt>
                <c:pt idx="10269">
                  <c:v>0.13045787729586869</c:v>
                </c:pt>
                <c:pt idx="10270">
                  <c:v>0.13046953020761792</c:v>
                </c:pt>
                <c:pt idx="10271">
                  <c:v>0.13048387206643972</c:v>
                </c:pt>
                <c:pt idx="10272">
                  <c:v>0.13050000641175505</c:v>
                </c:pt>
                <c:pt idx="10273">
                  <c:v>0.13051434783350141</c:v>
                </c:pt>
                <c:pt idx="10274">
                  <c:v>0.13052689640881232</c:v>
                </c:pt>
                <c:pt idx="10275">
                  <c:v>0.13053765220517838</c:v>
                </c:pt>
                <c:pt idx="10276">
                  <c:v>0.13054930418736027</c:v>
                </c:pt>
                <c:pt idx="10277">
                  <c:v>0.13056185232402895</c:v>
                </c:pt>
                <c:pt idx="10278">
                  <c:v>0.13057484844244704</c:v>
                </c:pt>
                <c:pt idx="10279">
                  <c:v>0.13058874065812356</c:v>
                </c:pt>
                <c:pt idx="10280">
                  <c:v>0.1306057695624484</c:v>
                </c:pt>
                <c:pt idx="10281">
                  <c:v>0.13062459064564685</c:v>
                </c:pt>
                <c:pt idx="10282">
                  <c:v>0.13064251515746245</c:v>
                </c:pt>
                <c:pt idx="10283">
                  <c:v>0.13065909504484938</c:v>
                </c:pt>
                <c:pt idx="10284">
                  <c:v>0.13067388228006005</c:v>
                </c:pt>
                <c:pt idx="10285">
                  <c:v>0.13068866929661155</c:v>
                </c:pt>
                <c:pt idx="10286">
                  <c:v>0.13070435225705321</c:v>
                </c:pt>
                <c:pt idx="10287">
                  <c:v>0.13072227533925018</c:v>
                </c:pt>
                <c:pt idx="10288">
                  <c:v>0.13074064616512496</c:v>
                </c:pt>
                <c:pt idx="10289">
                  <c:v>0.13075856859684071</c:v>
                </c:pt>
                <c:pt idx="10290">
                  <c:v>0.13077604265850068</c:v>
                </c:pt>
                <c:pt idx="10291">
                  <c:v>0.13079396445584254</c:v>
                </c:pt>
                <c:pt idx="10292">
                  <c:v>0.13081323002976361</c:v>
                </c:pt>
                <c:pt idx="10293">
                  <c:v>0.13082980708698214</c:v>
                </c:pt>
                <c:pt idx="10294">
                  <c:v>0.13084414377973166</c:v>
                </c:pt>
                <c:pt idx="10295">
                  <c:v>0.13085848026694291</c:v>
                </c:pt>
                <c:pt idx="10296">
                  <c:v>0.13087550457855607</c:v>
                </c:pt>
                <c:pt idx="10297">
                  <c:v>0.13089432058578221</c:v>
                </c:pt>
                <c:pt idx="10298">
                  <c:v>0.13091089629882391</c:v>
                </c:pt>
                <c:pt idx="10299">
                  <c:v>0.13092388788184633</c:v>
                </c:pt>
                <c:pt idx="10300">
                  <c:v>0.13093419143112808</c:v>
                </c:pt>
                <c:pt idx="10301">
                  <c:v>0.13094583879378424</c:v>
                </c:pt>
                <c:pt idx="10302">
                  <c:v>0.13096062178948695</c:v>
                </c:pt>
                <c:pt idx="10303">
                  <c:v>0.1309745086469874</c:v>
                </c:pt>
                <c:pt idx="10304">
                  <c:v>0.1309874994036164</c:v>
                </c:pt>
                <c:pt idx="10305">
                  <c:v>0.13100138588787943</c:v>
                </c:pt>
                <c:pt idx="10306">
                  <c:v>0.13101616806245844</c:v>
                </c:pt>
                <c:pt idx="10307">
                  <c:v>0.13102826240640433</c:v>
                </c:pt>
                <c:pt idx="10308">
                  <c:v>0.13103856488031926</c:v>
                </c:pt>
                <c:pt idx="10309">
                  <c:v>0.13104976310114624</c:v>
                </c:pt>
                <c:pt idx="10310">
                  <c:v>0.13106364872081785</c:v>
                </c:pt>
                <c:pt idx="10311">
                  <c:v>0.13108022162738583</c:v>
                </c:pt>
                <c:pt idx="10312">
                  <c:v>0.13109545054261709</c:v>
                </c:pt>
                <c:pt idx="10313">
                  <c:v>0.13110843972822464</c:v>
                </c:pt>
                <c:pt idx="10314">
                  <c:v>0.13112277242688808</c:v>
                </c:pt>
                <c:pt idx="10315">
                  <c:v>0.13113800069413553</c:v>
                </c:pt>
                <c:pt idx="10316">
                  <c:v>0.13115143720795169</c:v>
                </c:pt>
                <c:pt idx="10317">
                  <c:v>0.13116129053667491</c:v>
                </c:pt>
                <c:pt idx="10318">
                  <c:v>0.13117024802399227</c:v>
                </c:pt>
                <c:pt idx="10319">
                  <c:v>0.13118010116736911</c:v>
                </c:pt>
                <c:pt idx="10320">
                  <c:v>0.13119040207709631</c:v>
                </c:pt>
                <c:pt idx="10321">
                  <c:v>0.13120115073933589</c:v>
                </c:pt>
                <c:pt idx="10322">
                  <c:v>0.13121369069926184</c:v>
                </c:pt>
                <c:pt idx="10323">
                  <c:v>0.13122802188948521</c:v>
                </c:pt>
                <c:pt idx="10324">
                  <c:v>0.13124324855406252</c:v>
                </c:pt>
                <c:pt idx="10325">
                  <c:v>0.13125757932069582</c:v>
                </c:pt>
                <c:pt idx="10326">
                  <c:v>0.13127101422789889</c:v>
                </c:pt>
                <c:pt idx="10327">
                  <c:v>0.13128400113329194</c:v>
                </c:pt>
                <c:pt idx="10328">
                  <c:v>0.13129788350082733</c:v>
                </c:pt>
                <c:pt idx="10329">
                  <c:v>0.13131490033360968</c:v>
                </c:pt>
                <c:pt idx="10330">
                  <c:v>0.1313332602757987</c:v>
                </c:pt>
                <c:pt idx="10331">
                  <c:v>0.13135296325341181</c:v>
                </c:pt>
                <c:pt idx="10332">
                  <c:v>0.13137042693176007</c:v>
                </c:pt>
                <c:pt idx="10333">
                  <c:v>0.13138565142815392</c:v>
                </c:pt>
                <c:pt idx="10334">
                  <c:v>0.13140042792358594</c:v>
                </c:pt>
                <c:pt idx="10335">
                  <c:v>0.13141565196324059</c:v>
                </c:pt>
                <c:pt idx="10336">
                  <c:v>0.13143132352667428</c:v>
                </c:pt>
                <c:pt idx="10337">
                  <c:v>0.13144833808890125</c:v>
                </c:pt>
                <c:pt idx="10338">
                  <c:v>0.1314662478416575</c:v>
                </c:pt>
                <c:pt idx="10339">
                  <c:v>0.13148370954176924</c:v>
                </c:pt>
                <c:pt idx="10340">
                  <c:v>0.13150027548822821</c:v>
                </c:pt>
                <c:pt idx="10341">
                  <c:v>0.13151639344300342</c:v>
                </c:pt>
                <c:pt idx="10342">
                  <c:v>0.1315316157173097</c:v>
                </c:pt>
                <c:pt idx="10343">
                  <c:v>0.13154728546352962</c:v>
                </c:pt>
                <c:pt idx="10344">
                  <c:v>0.13156385035683524</c:v>
                </c:pt>
                <c:pt idx="10345">
                  <c:v>0.13157907190876222</c:v>
                </c:pt>
                <c:pt idx="10346">
                  <c:v>0.13159160713049728</c:v>
                </c:pt>
                <c:pt idx="10347">
                  <c:v>0.13160369451692916</c:v>
                </c:pt>
                <c:pt idx="10348">
                  <c:v>0.13161667710258118</c:v>
                </c:pt>
                <c:pt idx="10349">
                  <c:v>0.13163145018468295</c:v>
                </c:pt>
                <c:pt idx="10350">
                  <c:v>0.13164488006993824</c:v>
                </c:pt>
                <c:pt idx="10351">
                  <c:v>0.13165696681246056</c:v>
                </c:pt>
                <c:pt idx="10352">
                  <c:v>0.13166950105780961</c:v>
                </c:pt>
                <c:pt idx="10353">
                  <c:v>0.13168337807476138</c:v>
                </c:pt>
                <c:pt idx="10354">
                  <c:v>0.13169725489914449</c:v>
                </c:pt>
                <c:pt idx="10355">
                  <c:v>0.13171247442059827</c:v>
                </c:pt>
                <c:pt idx="10356">
                  <c:v>0.13172769371042184</c:v>
                </c:pt>
                <c:pt idx="10357">
                  <c:v>0.13174246515256932</c:v>
                </c:pt>
                <c:pt idx="10358">
                  <c:v>0.13175723637652434</c:v>
                </c:pt>
                <c:pt idx="10359">
                  <c:v>0.13177290258775198</c:v>
                </c:pt>
                <c:pt idx="10360">
                  <c:v>0.13178722576610141</c:v>
                </c:pt>
                <c:pt idx="10361">
                  <c:v>0.1317997583788692</c:v>
                </c:pt>
                <c:pt idx="10362">
                  <c:v>0.13181139566437394</c:v>
                </c:pt>
                <c:pt idx="10363">
                  <c:v>0.13182303281445393</c:v>
                </c:pt>
                <c:pt idx="10364">
                  <c:v>0.13183780284838278</c:v>
                </c:pt>
                <c:pt idx="10365">
                  <c:v>0.13185481049600614</c:v>
                </c:pt>
                <c:pt idx="10366">
                  <c:v>0.13186913250123081</c:v>
                </c:pt>
                <c:pt idx="10367">
                  <c:v>0.13188076897944143</c:v>
                </c:pt>
                <c:pt idx="10368">
                  <c:v>0.13189374796847245</c:v>
                </c:pt>
                <c:pt idx="10369">
                  <c:v>0.13190717433158422</c:v>
                </c:pt>
                <c:pt idx="10370">
                  <c:v>0.13192104805075477</c:v>
                </c:pt>
                <c:pt idx="10371">
                  <c:v>0.13193671169590454</c:v>
                </c:pt>
                <c:pt idx="10372">
                  <c:v>0.13195192757340471</c:v>
                </c:pt>
                <c:pt idx="10373">
                  <c:v>0.13196759073487974</c:v>
                </c:pt>
                <c:pt idx="10374">
                  <c:v>0.13198414866739436</c:v>
                </c:pt>
                <c:pt idx="10375">
                  <c:v>0.13200025882507271</c:v>
                </c:pt>
                <c:pt idx="10376">
                  <c:v>0.13201592122955166</c:v>
                </c:pt>
                <c:pt idx="10377">
                  <c:v>0.132030688414808</c:v>
                </c:pt>
                <c:pt idx="10378">
                  <c:v>0.13204500790134721</c:v>
                </c:pt>
                <c:pt idx="10379">
                  <c:v>0.13206022213112736</c:v>
                </c:pt>
                <c:pt idx="10380">
                  <c:v>0.13207498866220321</c:v>
                </c:pt>
                <c:pt idx="10381">
                  <c:v>0.13208975497523159</c:v>
                </c:pt>
                <c:pt idx="10382">
                  <c:v>0.13210362616157842</c:v>
                </c:pt>
                <c:pt idx="10383">
                  <c:v>0.13211525991144504</c:v>
                </c:pt>
                <c:pt idx="10384">
                  <c:v>0.132126446081759</c:v>
                </c:pt>
                <c:pt idx="10385">
                  <c:v>0.13213807956614876</c:v>
                </c:pt>
                <c:pt idx="10386">
                  <c:v>0.13214926548120276</c:v>
                </c:pt>
                <c:pt idx="10387">
                  <c:v>0.13216000384193824</c:v>
                </c:pt>
                <c:pt idx="10388">
                  <c:v>0.13217253178372268</c:v>
                </c:pt>
                <c:pt idx="10389">
                  <c:v>0.13218774407346359</c:v>
                </c:pt>
                <c:pt idx="10390">
                  <c:v>0.13220340354177143</c:v>
                </c:pt>
                <c:pt idx="10391">
                  <c:v>0.13221772055534992</c:v>
                </c:pt>
                <c:pt idx="10392">
                  <c:v>0.13222980037612136</c:v>
                </c:pt>
                <c:pt idx="10393">
                  <c:v>0.13224188005097254</c:v>
                </c:pt>
                <c:pt idx="10394">
                  <c:v>0.13225261741723071</c:v>
                </c:pt>
                <c:pt idx="10395">
                  <c:v>0.13226201251813319</c:v>
                </c:pt>
                <c:pt idx="10396">
                  <c:v>0.13227096015121576</c:v>
                </c:pt>
                <c:pt idx="10397">
                  <c:v>0.13227901295253922</c:v>
                </c:pt>
                <c:pt idx="10398">
                  <c:v>0.13228706568901583</c:v>
                </c:pt>
                <c:pt idx="10399">
                  <c:v>0.13229780257011328</c:v>
                </c:pt>
                <c:pt idx="10400">
                  <c:v>0.13231211823225295</c:v>
                </c:pt>
                <c:pt idx="10401">
                  <c:v>0.13232777575306368</c:v>
                </c:pt>
                <c:pt idx="10402">
                  <c:v>0.13234298568138941</c:v>
                </c:pt>
                <c:pt idx="10403">
                  <c:v>0.13235730069672264</c:v>
                </c:pt>
                <c:pt idx="10404">
                  <c:v>0.13237116817241484</c:v>
                </c:pt>
                <c:pt idx="10405">
                  <c:v>0.13238414079816171</c:v>
                </c:pt>
                <c:pt idx="10406">
                  <c:v>0.13239845522437491</c:v>
                </c:pt>
                <c:pt idx="10407">
                  <c:v>0.13241366407771721</c:v>
                </c:pt>
                <c:pt idx="10408">
                  <c:v>0.13242753077181921</c:v>
                </c:pt>
                <c:pt idx="10409">
                  <c:v>0.13243916075409282</c:v>
                </c:pt>
                <c:pt idx="10410">
                  <c:v>0.13244989600229634</c:v>
                </c:pt>
                <c:pt idx="10411">
                  <c:v>0.13246197301877222</c:v>
                </c:pt>
                <c:pt idx="10412">
                  <c:v>0.13247449717809945</c:v>
                </c:pt>
                <c:pt idx="10413">
                  <c:v>0.13248567933066838</c:v>
                </c:pt>
                <c:pt idx="10414">
                  <c:v>0.13249686135819821</c:v>
                </c:pt>
                <c:pt idx="10415">
                  <c:v>0.1325098323534874</c:v>
                </c:pt>
                <c:pt idx="10416">
                  <c:v>0.13252235591343459</c:v>
                </c:pt>
                <c:pt idx="10417">
                  <c:v>0.13253130121737389</c:v>
                </c:pt>
                <c:pt idx="10418">
                  <c:v>0.13253845740291234</c:v>
                </c:pt>
                <c:pt idx="10419">
                  <c:v>0.13254650805043044</c:v>
                </c:pt>
                <c:pt idx="10420">
                  <c:v>0.13255590039061912</c:v>
                </c:pt>
                <c:pt idx="10421">
                  <c:v>0.13256484539449928</c:v>
                </c:pt>
                <c:pt idx="10422">
                  <c:v>0.1325728958295804</c:v>
                </c:pt>
                <c:pt idx="10423">
                  <c:v>0.13258228792193086</c:v>
                </c:pt>
                <c:pt idx="10424">
                  <c:v>0.13259167992607052</c:v>
                </c:pt>
                <c:pt idx="10425">
                  <c:v>0.13259838844645064</c:v>
                </c:pt>
                <c:pt idx="10426">
                  <c:v>0.13260509692182651</c:v>
                </c:pt>
                <c:pt idx="10427">
                  <c:v>0.13261583038882141</c:v>
                </c:pt>
                <c:pt idx="10428">
                  <c:v>0.13262745818139252</c:v>
                </c:pt>
                <c:pt idx="10429">
                  <c:v>0.13263819140837746</c:v>
                </c:pt>
                <c:pt idx="10430">
                  <c:v>0.13264803009857951</c:v>
                </c:pt>
                <c:pt idx="10431">
                  <c:v>0.13265786869198265</c:v>
                </c:pt>
                <c:pt idx="10432">
                  <c:v>0.13266860159257171</c:v>
                </c:pt>
                <c:pt idx="10433">
                  <c:v>0.13267933437796675</c:v>
                </c:pt>
                <c:pt idx="10434">
                  <c:v>0.1326905142402619</c:v>
                </c:pt>
                <c:pt idx="10435">
                  <c:v>0.13270214116446247</c:v>
                </c:pt>
                <c:pt idx="10436">
                  <c:v>0.1327146623162653</c:v>
                </c:pt>
                <c:pt idx="10437">
                  <c:v>0.13272494743082036</c:v>
                </c:pt>
                <c:pt idx="10438">
                  <c:v>0.13273433809520338</c:v>
                </c:pt>
                <c:pt idx="10439">
                  <c:v>0.13274328150310694</c:v>
                </c:pt>
                <c:pt idx="10440">
                  <c:v>0.13275088333693721</c:v>
                </c:pt>
                <c:pt idx="10441">
                  <c:v>0.13275982659687191</c:v>
                </c:pt>
                <c:pt idx="10442">
                  <c:v>0.13277011124691987</c:v>
                </c:pt>
                <c:pt idx="10443">
                  <c:v>0.13278129009439463</c:v>
                </c:pt>
                <c:pt idx="10444">
                  <c:v>0.13279157452370147</c:v>
                </c:pt>
                <c:pt idx="10445">
                  <c:v>0.13279962313372884</c:v>
                </c:pt>
                <c:pt idx="10446">
                  <c:v>0.13280946023579021</c:v>
                </c:pt>
                <c:pt idx="10447">
                  <c:v>0.13282153291060977</c:v>
                </c:pt>
                <c:pt idx="10448">
                  <c:v>0.1328336054396819</c:v>
                </c:pt>
                <c:pt idx="10449">
                  <c:v>0.13284567782300968</c:v>
                </c:pt>
                <c:pt idx="10450">
                  <c:v>0.13285819717770891</c:v>
                </c:pt>
                <c:pt idx="10451">
                  <c:v>0.13286937504053278</c:v>
                </c:pt>
                <c:pt idx="10452">
                  <c:v>0.13287831724083277</c:v>
                </c:pt>
              </c:numCache>
            </c:numRef>
          </c:xVal>
          <c:yVal>
            <c:numRef>
              <c:f>Sheet1!$H$3:$H$12030</c:f>
              <c:numCache>
                <c:formatCode>General</c:formatCode>
                <c:ptCount val="12028"/>
                <c:pt idx="0">
                  <c:v>219438910.00403064</c:v>
                </c:pt>
                <c:pt idx="1">
                  <c:v>219423669.88346642</c:v>
                </c:pt>
                <c:pt idx="2">
                  <c:v>219423557.81983641</c:v>
                </c:pt>
                <c:pt idx="3">
                  <c:v>219423669.88346642</c:v>
                </c:pt>
                <c:pt idx="4">
                  <c:v>219357378.74452859</c:v>
                </c:pt>
                <c:pt idx="5">
                  <c:v>219357154.68492371</c:v>
                </c:pt>
                <c:pt idx="6">
                  <c:v>219356818.59508678</c:v>
                </c:pt>
                <c:pt idx="7">
                  <c:v>219356594.5349097</c:v>
                </c:pt>
                <c:pt idx="8">
                  <c:v>219356818.59508678</c:v>
                </c:pt>
                <c:pt idx="9">
                  <c:v>219423894.01055464</c:v>
                </c:pt>
                <c:pt idx="10">
                  <c:v>219490857.80023211</c:v>
                </c:pt>
                <c:pt idx="11">
                  <c:v>219491306.18777218</c:v>
                </c:pt>
                <c:pt idx="12">
                  <c:v>219557934.12460291</c:v>
                </c:pt>
                <c:pt idx="13">
                  <c:v>219558270.51570895</c:v>
                </c:pt>
                <c:pt idx="14">
                  <c:v>219624450.09988597</c:v>
                </c:pt>
                <c:pt idx="15">
                  <c:v>219690741.8143743</c:v>
                </c:pt>
                <c:pt idx="16">
                  <c:v>219890290.75452101</c:v>
                </c:pt>
                <c:pt idx="17">
                  <c:v>220090290.51293829</c:v>
                </c:pt>
                <c:pt idx="18">
                  <c:v>220290067.29431111</c:v>
                </c:pt>
                <c:pt idx="19">
                  <c:v>220621417.25874081</c:v>
                </c:pt>
                <c:pt idx="20">
                  <c:v>220952541.20435688</c:v>
                </c:pt>
                <c:pt idx="21">
                  <c:v>221283551.12415311</c:v>
                </c:pt>
                <c:pt idx="22">
                  <c:v>221680851.80956218</c:v>
                </c:pt>
                <c:pt idx="23">
                  <c:v>222078264.28534609</c:v>
                </c:pt>
                <c:pt idx="24">
                  <c:v>222541853.80589837</c:v>
                </c:pt>
                <c:pt idx="25">
                  <c:v>230231477.16111231</c:v>
                </c:pt>
                <c:pt idx="26">
                  <c:v>230298004.20664015</c:v>
                </c:pt>
                <c:pt idx="27">
                  <c:v>230365001.98051587</c:v>
                </c:pt>
                <c:pt idx="28">
                  <c:v>230498645.59482417</c:v>
                </c:pt>
                <c:pt idx="29">
                  <c:v>230631819.29253408</c:v>
                </c:pt>
                <c:pt idx="30">
                  <c:v>230764640.11509302</c:v>
                </c:pt>
                <c:pt idx="31">
                  <c:v>230963635.95273495</c:v>
                </c:pt>
                <c:pt idx="32">
                  <c:v>231294744.90130821</c:v>
                </c:pt>
                <c:pt idx="33">
                  <c:v>231625734.54288551</c:v>
                </c:pt>
                <c:pt idx="34">
                  <c:v>232023015.11931366</c:v>
                </c:pt>
                <c:pt idx="35">
                  <c:v>232420531.46473566</c:v>
                </c:pt>
                <c:pt idx="36">
                  <c:v>232884933.82404578</c:v>
                </c:pt>
                <c:pt idx="37">
                  <c:v>233283164.31646127</c:v>
                </c:pt>
                <c:pt idx="38">
                  <c:v>233747450.27978939</c:v>
                </c:pt>
                <c:pt idx="39">
                  <c:v>234277670.8510789</c:v>
                </c:pt>
                <c:pt idx="40">
                  <c:v>234741718.30324572</c:v>
                </c:pt>
                <c:pt idx="41">
                  <c:v>243028279.94908187</c:v>
                </c:pt>
                <c:pt idx="42">
                  <c:v>243161485.84231669</c:v>
                </c:pt>
                <c:pt idx="43">
                  <c:v>243294940.90817532</c:v>
                </c:pt>
                <c:pt idx="44">
                  <c:v>243428148.28723454</c:v>
                </c:pt>
                <c:pt idx="45">
                  <c:v>243627525.16262868</c:v>
                </c:pt>
                <c:pt idx="46">
                  <c:v>243827400.92303011</c:v>
                </c:pt>
                <c:pt idx="47">
                  <c:v>244093946.00939</c:v>
                </c:pt>
                <c:pt idx="48">
                  <c:v>244359745.33999917</c:v>
                </c:pt>
                <c:pt idx="49">
                  <c:v>244691590.29494193</c:v>
                </c:pt>
                <c:pt idx="50">
                  <c:v>245023936.76935858</c:v>
                </c:pt>
                <c:pt idx="51">
                  <c:v>245423457.50162926</c:v>
                </c:pt>
                <c:pt idx="52">
                  <c:v>245756814.10230333</c:v>
                </c:pt>
                <c:pt idx="53">
                  <c:v>246222138.79272568</c:v>
                </c:pt>
                <c:pt idx="54">
                  <c:v>246686586.43039066</c:v>
                </c:pt>
                <c:pt idx="55">
                  <c:v>247150278.24967194</c:v>
                </c:pt>
                <c:pt idx="56">
                  <c:v>247613336.42584151</c:v>
                </c:pt>
                <c:pt idx="57">
                  <c:v>255236134.92223769</c:v>
                </c:pt>
                <c:pt idx="58">
                  <c:v>255302038.90607619</c:v>
                </c:pt>
                <c:pt idx="59">
                  <c:v>255368725.12219706</c:v>
                </c:pt>
                <c:pt idx="60">
                  <c:v>255502098.16201341</c:v>
                </c:pt>
                <c:pt idx="61">
                  <c:v>255635341.47147498</c:v>
                </c:pt>
                <c:pt idx="62">
                  <c:v>255835534.30571654</c:v>
                </c:pt>
                <c:pt idx="63">
                  <c:v>256102940.74519792</c:v>
                </c:pt>
                <c:pt idx="64">
                  <c:v>256436255.8997024</c:v>
                </c:pt>
                <c:pt idx="65">
                  <c:v>256769182.44328856</c:v>
                </c:pt>
                <c:pt idx="66">
                  <c:v>257168804.25212553</c:v>
                </c:pt>
                <c:pt idx="67">
                  <c:v>257568431.73507658</c:v>
                </c:pt>
                <c:pt idx="68">
                  <c:v>257967801.45385379</c:v>
                </c:pt>
                <c:pt idx="69">
                  <c:v>258433475.03075331</c:v>
                </c:pt>
                <c:pt idx="70">
                  <c:v>258832987.04339916</c:v>
                </c:pt>
                <c:pt idx="71">
                  <c:v>259298407.01747951</c:v>
                </c:pt>
                <c:pt idx="72">
                  <c:v>259763168.57246208</c:v>
                </c:pt>
                <c:pt idx="73">
                  <c:v>267719298.17696708</c:v>
                </c:pt>
                <c:pt idx="74">
                  <c:v>267785598.15175089</c:v>
                </c:pt>
                <c:pt idx="75">
                  <c:v>267786555.23522228</c:v>
                </c:pt>
                <c:pt idx="76">
                  <c:v>267921207.55588448</c:v>
                </c:pt>
                <c:pt idx="77">
                  <c:v>268056272.46941271</c:v>
                </c:pt>
                <c:pt idx="78">
                  <c:v>268324080.66702753</c:v>
                </c:pt>
                <c:pt idx="79">
                  <c:v>268524905.90183699</c:v>
                </c:pt>
                <c:pt idx="80">
                  <c:v>268791350.74462152</c:v>
                </c:pt>
                <c:pt idx="81">
                  <c:v>269057385.92887014</c:v>
                </c:pt>
                <c:pt idx="82">
                  <c:v>269389588.35982454</c:v>
                </c:pt>
                <c:pt idx="83">
                  <c:v>269722067.88389826</c:v>
                </c:pt>
                <c:pt idx="84">
                  <c:v>270054411.90410525</c:v>
                </c:pt>
                <c:pt idx="85">
                  <c:v>270452647.50063211</c:v>
                </c:pt>
                <c:pt idx="86">
                  <c:v>270850746.03935915</c:v>
                </c:pt>
                <c:pt idx="87">
                  <c:v>271249676.26139623</c:v>
                </c:pt>
                <c:pt idx="88">
                  <c:v>271649025.77069736</c:v>
                </c:pt>
                <c:pt idx="89">
                  <c:v>272115101.23731709</c:v>
                </c:pt>
                <c:pt idx="90">
                  <c:v>272581461.62939191</c:v>
                </c:pt>
                <c:pt idx="91">
                  <c:v>273047550.80886388</c:v>
                </c:pt>
                <c:pt idx="92">
                  <c:v>273512808.86170715</c:v>
                </c:pt>
                <c:pt idx="93">
                  <c:v>281338369.03313512</c:v>
                </c:pt>
                <c:pt idx="94">
                  <c:v>281406399.32511395</c:v>
                </c:pt>
                <c:pt idx="95">
                  <c:v>281474430.41888434</c:v>
                </c:pt>
                <c:pt idx="96">
                  <c:v>281675365.26865566</c:v>
                </c:pt>
                <c:pt idx="97">
                  <c:v>281876446.83225769</c:v>
                </c:pt>
                <c:pt idx="98">
                  <c:v>282077675.41097867</c:v>
                </c:pt>
                <c:pt idx="99">
                  <c:v>282345360.69072658</c:v>
                </c:pt>
                <c:pt idx="100">
                  <c:v>282546596.37231255</c:v>
                </c:pt>
                <c:pt idx="101">
                  <c:v>282814001.39815396</c:v>
                </c:pt>
                <c:pt idx="102">
                  <c:v>283081410.46896005</c:v>
                </c:pt>
                <c:pt idx="103">
                  <c:v>283415279.69064879</c:v>
                </c:pt>
                <c:pt idx="104">
                  <c:v>283749009.48420119</c:v>
                </c:pt>
                <c:pt idx="105">
                  <c:v>284149056.83661014</c:v>
                </c:pt>
                <c:pt idx="106">
                  <c:v>284482652.06344652</c:v>
                </c:pt>
                <c:pt idx="107">
                  <c:v>284881693.07849866</c:v>
                </c:pt>
                <c:pt idx="108">
                  <c:v>285147819.24572486</c:v>
                </c:pt>
                <c:pt idx="109">
                  <c:v>285548177.41146576</c:v>
                </c:pt>
                <c:pt idx="110">
                  <c:v>285949855.87859857</c:v>
                </c:pt>
                <c:pt idx="111">
                  <c:v>286351398.71844846</c:v>
                </c:pt>
                <c:pt idx="112">
                  <c:v>286752366.31428349</c:v>
                </c:pt>
                <c:pt idx="113">
                  <c:v>287152316.62908059</c:v>
                </c:pt>
                <c:pt idx="114">
                  <c:v>287551538.90498674</c:v>
                </c:pt>
                <c:pt idx="115">
                  <c:v>288017229.34959978</c:v>
                </c:pt>
                <c:pt idx="116">
                  <c:v>288416606.61098593</c:v>
                </c:pt>
                <c:pt idx="117">
                  <c:v>288882748.42797118</c:v>
                </c:pt>
                <c:pt idx="118">
                  <c:v>289348896.39151585</c:v>
                </c:pt>
                <c:pt idx="119">
                  <c:v>289747991.99452937</c:v>
                </c:pt>
                <c:pt idx="120">
                  <c:v>290213558.26771635</c:v>
                </c:pt>
                <c:pt idx="121">
                  <c:v>290680612.06816292</c:v>
                </c:pt>
                <c:pt idx="122">
                  <c:v>291148269.09047645</c:v>
                </c:pt>
                <c:pt idx="123">
                  <c:v>291549615.40089262</c:v>
                </c:pt>
                <c:pt idx="124">
                  <c:v>292016548.36639893</c:v>
                </c:pt>
                <c:pt idx="125">
                  <c:v>292482892.89829415</c:v>
                </c:pt>
                <c:pt idx="126">
                  <c:v>292949094.57771707</c:v>
                </c:pt>
                <c:pt idx="127">
                  <c:v>293349278.21616954</c:v>
                </c:pt>
                <c:pt idx="128">
                  <c:v>293815192.40313178</c:v>
                </c:pt>
                <c:pt idx="129">
                  <c:v>294214487.22783267</c:v>
                </c:pt>
                <c:pt idx="130">
                  <c:v>294613485.07513267</c:v>
                </c:pt>
                <c:pt idx="131">
                  <c:v>294946010.52997065</c:v>
                </c:pt>
                <c:pt idx="132">
                  <c:v>295345465.6676352</c:v>
                </c:pt>
                <c:pt idx="133">
                  <c:v>295746282.83138615</c:v>
                </c:pt>
                <c:pt idx="134">
                  <c:v>296146956.59533674</c:v>
                </c:pt>
                <c:pt idx="135">
                  <c:v>296480554.45221853</c:v>
                </c:pt>
                <c:pt idx="136">
                  <c:v>296814308.11851233</c:v>
                </c:pt>
                <c:pt idx="137">
                  <c:v>297214697.45106155</c:v>
                </c:pt>
                <c:pt idx="138">
                  <c:v>297548309.57805485</c:v>
                </c:pt>
                <c:pt idx="139">
                  <c:v>297948406.72707814</c:v>
                </c:pt>
                <c:pt idx="140">
                  <c:v>298282636.88722301</c:v>
                </c:pt>
                <c:pt idx="141">
                  <c:v>298617177.43923771</c:v>
                </c:pt>
                <c:pt idx="142">
                  <c:v>299017749.86261189</c:v>
                </c:pt>
                <c:pt idx="143">
                  <c:v>299418023.69716877</c:v>
                </c:pt>
                <c:pt idx="144">
                  <c:v>299751513.41361845</c:v>
                </c:pt>
                <c:pt idx="145">
                  <c:v>300084394.8945055</c:v>
                </c:pt>
                <c:pt idx="146">
                  <c:v>300416359.63668728</c:v>
                </c:pt>
                <c:pt idx="147">
                  <c:v>300748631.87379581</c:v>
                </c:pt>
                <c:pt idx="148">
                  <c:v>301081519.77463728</c:v>
                </c:pt>
                <c:pt idx="149">
                  <c:v>301348077.98062479</c:v>
                </c:pt>
                <c:pt idx="150">
                  <c:v>301681124.89531916</c:v>
                </c:pt>
                <c:pt idx="151">
                  <c:v>302014636.99658954</c:v>
                </c:pt>
                <c:pt idx="152">
                  <c:v>302348461.58129472</c:v>
                </c:pt>
                <c:pt idx="153">
                  <c:v>302682445.27264029</c:v>
                </c:pt>
                <c:pt idx="154">
                  <c:v>302949635.8670435</c:v>
                </c:pt>
                <c:pt idx="155">
                  <c:v>303216675.04412043</c:v>
                </c:pt>
                <c:pt idx="156">
                  <c:v>303549433.13764226</c:v>
                </c:pt>
                <c:pt idx="157">
                  <c:v>303816323.12745559</c:v>
                </c:pt>
                <c:pt idx="158">
                  <c:v>304083525.99941844</c:v>
                </c:pt>
                <c:pt idx="159">
                  <c:v>304350576.88194263</c:v>
                </c:pt>
                <c:pt idx="160">
                  <c:v>304618096.81343389</c:v>
                </c:pt>
                <c:pt idx="161">
                  <c:v>304884843.04508942</c:v>
                </c:pt>
                <c:pt idx="162">
                  <c:v>305216995.02721775</c:v>
                </c:pt>
                <c:pt idx="163">
                  <c:v>305483589.81621617</c:v>
                </c:pt>
                <c:pt idx="164">
                  <c:v>305817616.17372704</c:v>
                </c:pt>
                <c:pt idx="165">
                  <c:v>306085621.40409374</c:v>
                </c:pt>
                <c:pt idx="166">
                  <c:v>306353318.74352616</c:v>
                </c:pt>
                <c:pt idx="167">
                  <c:v>306620863.75604177</c:v>
                </c:pt>
                <c:pt idx="168">
                  <c:v>306888412.54203635</c:v>
                </c:pt>
                <c:pt idx="169">
                  <c:v>307155965.10146928</c:v>
                </c:pt>
                <c:pt idx="170">
                  <c:v>307357180.57943714</c:v>
                </c:pt>
                <c:pt idx="171">
                  <c:v>307625053.9554469</c:v>
                </c:pt>
                <c:pt idx="172">
                  <c:v>307893088.64690095</c:v>
                </c:pt>
                <c:pt idx="173">
                  <c:v>308160656.49705255</c:v>
                </c:pt>
                <c:pt idx="174">
                  <c:v>308427913.57227725</c:v>
                </c:pt>
                <c:pt idx="175">
                  <c:v>308694701.65769392</c:v>
                </c:pt>
                <c:pt idx="176">
                  <c:v>308961964.80201393</c:v>
                </c:pt>
                <c:pt idx="177">
                  <c:v>309230177.24567974</c:v>
                </c:pt>
                <c:pt idx="178">
                  <c:v>309432365.30941385</c:v>
                </c:pt>
                <c:pt idx="179">
                  <c:v>309699955.45892805</c:v>
                </c:pt>
                <c:pt idx="180">
                  <c:v>309967707.42661554</c:v>
                </c:pt>
                <c:pt idx="181">
                  <c:v>310170224.11627758</c:v>
                </c:pt>
                <c:pt idx="182">
                  <c:v>310439250.82670748</c:v>
                </c:pt>
                <c:pt idx="183">
                  <c:v>310640985.32155401</c:v>
                </c:pt>
                <c:pt idx="184">
                  <c:v>310909071.74356741</c:v>
                </c:pt>
                <c:pt idx="185">
                  <c:v>311110496.44236994</c:v>
                </c:pt>
                <c:pt idx="186">
                  <c:v>311377479.94776452</c:v>
                </c:pt>
                <c:pt idx="187">
                  <c:v>311577639.92337811</c:v>
                </c:pt>
                <c:pt idx="188">
                  <c:v>311778119.21342832</c:v>
                </c:pt>
                <c:pt idx="189">
                  <c:v>311978918.42239374</c:v>
                </c:pt>
                <c:pt idx="190">
                  <c:v>312179879.00395077</c:v>
                </c:pt>
                <c:pt idx="191">
                  <c:v>312380364.25781131</c:v>
                </c:pt>
                <c:pt idx="192">
                  <c:v>312581010.68297833</c:v>
                </c:pt>
                <c:pt idx="193">
                  <c:v>312915000.49916816</c:v>
                </c:pt>
                <c:pt idx="194">
                  <c:v>313182802.43347216</c:v>
                </c:pt>
                <c:pt idx="195">
                  <c:v>313449649.68249083</c:v>
                </c:pt>
                <c:pt idx="196">
                  <c:v>313716179.51518977</c:v>
                </c:pt>
                <c:pt idx="197">
                  <c:v>313983511.52382535</c:v>
                </c:pt>
                <c:pt idx="198">
                  <c:v>314185133.75531548</c:v>
                </c:pt>
                <c:pt idx="199">
                  <c:v>314386598.95568299</c:v>
                </c:pt>
                <c:pt idx="200">
                  <c:v>314588548.25424165</c:v>
                </c:pt>
                <c:pt idx="201">
                  <c:v>314791784.83545333</c:v>
                </c:pt>
                <c:pt idx="202">
                  <c:v>315060580.33930647</c:v>
                </c:pt>
                <c:pt idx="203">
                  <c:v>315328256.42035174</c:v>
                </c:pt>
                <c:pt idx="204">
                  <c:v>315529739.66830498</c:v>
                </c:pt>
                <c:pt idx="205">
                  <c:v>315731869.64068651</c:v>
                </c:pt>
                <c:pt idx="206">
                  <c:v>315998912.66012216</c:v>
                </c:pt>
                <c:pt idx="207">
                  <c:v>316199277.27487344</c:v>
                </c:pt>
                <c:pt idx="208">
                  <c:v>316400933.59027058</c:v>
                </c:pt>
                <c:pt idx="209">
                  <c:v>316602754.49153811</c:v>
                </c:pt>
                <c:pt idx="210">
                  <c:v>316805224.65852898</c:v>
                </c:pt>
                <c:pt idx="211">
                  <c:v>317074868.26784402</c:v>
                </c:pt>
                <c:pt idx="212">
                  <c:v>317344033.67750615</c:v>
                </c:pt>
                <c:pt idx="213">
                  <c:v>317612395.96693373</c:v>
                </c:pt>
                <c:pt idx="214">
                  <c:v>317814075.76322716</c:v>
                </c:pt>
                <c:pt idx="215">
                  <c:v>318015920.84533739</c:v>
                </c:pt>
                <c:pt idx="216">
                  <c:v>318217607.19271237</c:v>
                </c:pt>
                <c:pt idx="217">
                  <c:v>318419296.7655009</c:v>
                </c:pt>
                <c:pt idx="218">
                  <c:v>318620827.20294523</c:v>
                </c:pt>
                <c:pt idx="219">
                  <c:v>318756157.07237488</c:v>
                </c:pt>
                <c:pt idx="220">
                  <c:v>318958505.78808296</c:v>
                </c:pt>
                <c:pt idx="221">
                  <c:v>319094491.12208819</c:v>
                </c:pt>
                <c:pt idx="222">
                  <c:v>319296033.7470659</c:v>
                </c:pt>
                <c:pt idx="223">
                  <c:v>319497742.19010222</c:v>
                </c:pt>
                <c:pt idx="224">
                  <c:v>319633084.86224943</c:v>
                </c:pt>
                <c:pt idx="225">
                  <c:v>319834473.29510814</c:v>
                </c:pt>
                <c:pt idx="226">
                  <c:v>320035864.5522269</c:v>
                </c:pt>
                <c:pt idx="227">
                  <c:v>320303302.66142321</c:v>
                </c:pt>
                <c:pt idx="228">
                  <c:v>320438655.53912342</c:v>
                </c:pt>
                <c:pt idx="229">
                  <c:v>320641852.23355007</c:v>
                </c:pt>
                <c:pt idx="230">
                  <c:v>320845380.86663371</c:v>
                </c:pt>
                <c:pt idx="231">
                  <c:v>320981723.73206419</c:v>
                </c:pt>
                <c:pt idx="232">
                  <c:v>321183789.16975355</c:v>
                </c:pt>
                <c:pt idx="233">
                  <c:v>321385858.23229104</c:v>
                </c:pt>
                <c:pt idx="234">
                  <c:v>321653978.42023045</c:v>
                </c:pt>
                <c:pt idx="235">
                  <c:v>321855235.3466031</c:v>
                </c:pt>
                <c:pt idx="236">
                  <c:v>322056330.83675689</c:v>
                </c:pt>
                <c:pt idx="237">
                  <c:v>322192365.35459822</c:v>
                </c:pt>
                <c:pt idx="238">
                  <c:v>322395108.34242421</c:v>
                </c:pt>
                <c:pt idx="239">
                  <c:v>322662754.68271816</c:v>
                </c:pt>
                <c:pt idx="240">
                  <c:v>322862546.09070814</c:v>
                </c:pt>
                <c:pt idx="241">
                  <c:v>323062667.43155777</c:v>
                </c:pt>
                <c:pt idx="242">
                  <c:v>323197234.73123074</c:v>
                </c:pt>
                <c:pt idx="243">
                  <c:v>323398841.35900325</c:v>
                </c:pt>
                <c:pt idx="244">
                  <c:v>323600615.83916056</c:v>
                </c:pt>
                <c:pt idx="245">
                  <c:v>323735848.49461144</c:v>
                </c:pt>
                <c:pt idx="246">
                  <c:v>323871413.08152848</c:v>
                </c:pt>
                <c:pt idx="247">
                  <c:v>324006979.94323719</c:v>
                </c:pt>
                <c:pt idx="248">
                  <c:v>324208435.54338312</c:v>
                </c:pt>
                <c:pt idx="249">
                  <c:v>324410389.64911312</c:v>
                </c:pt>
                <c:pt idx="250">
                  <c:v>324612512.50624436</c:v>
                </c:pt>
                <c:pt idx="251">
                  <c:v>324814308.13319153</c:v>
                </c:pt>
                <c:pt idx="252">
                  <c:v>325015941.45686507</c:v>
                </c:pt>
                <c:pt idx="253">
                  <c:v>325151690.10303396</c:v>
                </c:pt>
                <c:pt idx="254">
                  <c:v>325353992.04145527</c:v>
                </c:pt>
                <c:pt idx="255">
                  <c:v>325622849.49860013</c:v>
                </c:pt>
                <c:pt idx="256">
                  <c:v>325758939.1747756</c:v>
                </c:pt>
                <c:pt idx="257">
                  <c:v>325894699.60417032</c:v>
                </c:pt>
                <c:pt idx="258">
                  <c:v>326096684.17670703</c:v>
                </c:pt>
                <c:pt idx="259">
                  <c:v>326298506.01420695</c:v>
                </c:pt>
                <c:pt idx="260">
                  <c:v>326500331.07543933</c:v>
                </c:pt>
                <c:pt idx="261">
                  <c:v>326636268.95148575</c:v>
                </c:pt>
                <c:pt idx="262">
                  <c:v>326772042.97515953</c:v>
                </c:pt>
                <c:pt idx="263">
                  <c:v>326907652.9481737</c:v>
                </c:pt>
                <c:pt idx="264">
                  <c:v>327109156.76692116</c:v>
                </c:pt>
                <c:pt idx="265">
                  <c:v>327243938.54545891</c:v>
                </c:pt>
                <c:pt idx="266">
                  <c:v>327379388.69619507</c:v>
                </c:pt>
                <c:pt idx="267">
                  <c:v>327581567.1985926</c:v>
                </c:pt>
                <c:pt idx="268">
                  <c:v>327716688.59313774</c:v>
                </c:pt>
                <c:pt idx="269">
                  <c:v>327851478.01786822</c:v>
                </c:pt>
                <c:pt idx="270">
                  <c:v>328051660.89164203</c:v>
                </c:pt>
                <c:pt idx="271">
                  <c:v>328251343.60399783</c:v>
                </c:pt>
                <c:pt idx="272">
                  <c:v>328385468.90426946</c:v>
                </c:pt>
                <c:pt idx="273">
                  <c:v>328587495.33426476</c:v>
                </c:pt>
                <c:pt idx="274">
                  <c:v>328724636.10854381</c:v>
                </c:pt>
                <c:pt idx="275">
                  <c:v>328862282.60888928</c:v>
                </c:pt>
                <c:pt idx="276">
                  <c:v>328998928.03044313</c:v>
                </c:pt>
                <c:pt idx="277">
                  <c:v>329134236.08261549</c:v>
                </c:pt>
                <c:pt idx="278">
                  <c:v>329269713.76453072</c:v>
                </c:pt>
                <c:pt idx="279">
                  <c:v>329471424.81748128</c:v>
                </c:pt>
                <c:pt idx="280">
                  <c:v>329606571.68223518</c:v>
                </c:pt>
                <c:pt idx="281">
                  <c:v>329808456.06116235</c:v>
                </c:pt>
                <c:pt idx="282">
                  <c:v>329944615.00524139</c:v>
                </c:pt>
                <c:pt idx="283">
                  <c:v>330081280.67617863</c:v>
                </c:pt>
                <c:pt idx="284">
                  <c:v>330151379.19905508</c:v>
                </c:pt>
                <c:pt idx="285">
                  <c:v>330353780.45894235</c:v>
                </c:pt>
                <c:pt idx="286">
                  <c:v>330489782.12885958</c:v>
                </c:pt>
                <c:pt idx="287">
                  <c:v>330691853.75800598</c:v>
                </c:pt>
                <c:pt idx="288">
                  <c:v>330827187.48309612</c:v>
                </c:pt>
                <c:pt idx="289">
                  <c:v>331029433.6657505</c:v>
                </c:pt>
                <c:pt idx="290">
                  <c:v>331165783.406066</c:v>
                </c:pt>
                <c:pt idx="291">
                  <c:v>331302304.56167269</c:v>
                </c:pt>
                <c:pt idx="292">
                  <c:v>331438659.9699353</c:v>
                </c:pt>
                <c:pt idx="293">
                  <c:v>331574849.43344444</c:v>
                </c:pt>
                <c:pt idx="294">
                  <c:v>331777281.33767295</c:v>
                </c:pt>
                <c:pt idx="295">
                  <c:v>331912463.27966374</c:v>
                </c:pt>
                <c:pt idx="296">
                  <c:v>332113718.60233533</c:v>
                </c:pt>
                <c:pt idx="297">
                  <c:v>332249919.10663539</c:v>
                </c:pt>
                <c:pt idx="298">
                  <c:v>332453040.62683684</c:v>
                </c:pt>
                <c:pt idx="299">
                  <c:v>332589755.072815</c:v>
                </c:pt>
                <c:pt idx="300">
                  <c:v>332726811.19964719</c:v>
                </c:pt>
                <c:pt idx="301">
                  <c:v>332797626.61014235</c:v>
                </c:pt>
                <c:pt idx="302">
                  <c:v>332934688.60844851</c:v>
                </c:pt>
                <c:pt idx="303">
                  <c:v>333070906.57595474</c:v>
                </c:pt>
                <c:pt idx="304">
                  <c:v>333140033.5852403</c:v>
                </c:pt>
                <c:pt idx="305">
                  <c:v>333275068.96107334</c:v>
                </c:pt>
                <c:pt idx="306">
                  <c:v>333476692.10582691</c:v>
                </c:pt>
                <c:pt idx="307">
                  <c:v>333611561.73560649</c:v>
                </c:pt>
                <c:pt idx="308">
                  <c:v>333812340.66303837</c:v>
                </c:pt>
                <c:pt idx="309">
                  <c:v>333946704.00487363</c:v>
                </c:pt>
                <c:pt idx="310">
                  <c:v>334148166.2830776</c:v>
                </c:pt>
                <c:pt idx="311">
                  <c:v>334283893.18430501</c:v>
                </c:pt>
                <c:pt idx="312">
                  <c:v>334419792.49513215</c:v>
                </c:pt>
                <c:pt idx="313">
                  <c:v>334621943.60769051</c:v>
                </c:pt>
                <c:pt idx="314">
                  <c:v>334758188.87565994</c:v>
                </c:pt>
                <c:pt idx="315">
                  <c:v>334895288.65302813</c:v>
                </c:pt>
                <c:pt idx="316">
                  <c:v>335032732.62166971</c:v>
                </c:pt>
                <c:pt idx="317">
                  <c:v>335236603.12117225</c:v>
                </c:pt>
                <c:pt idx="318">
                  <c:v>335373202.18553835</c:v>
                </c:pt>
                <c:pt idx="319">
                  <c:v>335575375.12507647</c:v>
                </c:pt>
                <c:pt idx="320">
                  <c:v>335711468.17633444</c:v>
                </c:pt>
                <c:pt idx="321">
                  <c:v>335781821.40003014</c:v>
                </c:pt>
                <c:pt idx="322">
                  <c:v>335852688.61329955</c:v>
                </c:pt>
                <c:pt idx="323">
                  <c:v>335989643.17854548</c:v>
                </c:pt>
                <c:pt idx="324">
                  <c:v>336125917.10456687</c:v>
                </c:pt>
                <c:pt idx="325">
                  <c:v>336195593.98565215</c:v>
                </c:pt>
                <c:pt idx="326">
                  <c:v>336331359.33696729</c:v>
                </c:pt>
                <c:pt idx="327">
                  <c:v>336533043.32838976</c:v>
                </c:pt>
                <c:pt idx="328">
                  <c:v>336601527.34375507</c:v>
                </c:pt>
                <c:pt idx="329">
                  <c:v>336737298.9829734</c:v>
                </c:pt>
                <c:pt idx="330">
                  <c:v>336873929.50116861</c:v>
                </c:pt>
                <c:pt idx="331">
                  <c:v>337009877.40226549</c:v>
                </c:pt>
                <c:pt idx="332">
                  <c:v>337211402.94722724</c:v>
                </c:pt>
                <c:pt idx="333">
                  <c:v>337345983.5051195</c:v>
                </c:pt>
                <c:pt idx="334">
                  <c:v>337413617.46217042</c:v>
                </c:pt>
                <c:pt idx="335">
                  <c:v>337548715.12871927</c:v>
                </c:pt>
                <c:pt idx="336">
                  <c:v>337685016.57567549</c:v>
                </c:pt>
                <c:pt idx="337">
                  <c:v>337822179.61562353</c:v>
                </c:pt>
                <c:pt idx="338">
                  <c:v>337959345.97912705</c:v>
                </c:pt>
                <c:pt idx="339">
                  <c:v>338162436.54693174</c:v>
                </c:pt>
                <c:pt idx="340">
                  <c:v>338365187.43323356</c:v>
                </c:pt>
                <c:pt idx="341">
                  <c:v>338567253.74223685</c:v>
                </c:pt>
                <c:pt idx="342">
                  <c:v>338702368.24073839</c:v>
                </c:pt>
                <c:pt idx="343">
                  <c:v>338904095.51922715</c:v>
                </c:pt>
                <c:pt idx="344">
                  <c:v>339039386.38893414</c:v>
                </c:pt>
                <c:pt idx="345">
                  <c:v>339175024.02971303</c:v>
                </c:pt>
                <c:pt idx="346">
                  <c:v>339244913.42140579</c:v>
                </c:pt>
                <c:pt idx="347">
                  <c:v>339382107.97900742</c:v>
                </c:pt>
                <c:pt idx="348">
                  <c:v>339519478.4705115</c:v>
                </c:pt>
                <c:pt idx="349">
                  <c:v>339589718.79923117</c:v>
                </c:pt>
                <c:pt idx="350">
                  <c:v>339726404.22589666</c:v>
                </c:pt>
                <c:pt idx="351">
                  <c:v>339862574.26023519</c:v>
                </c:pt>
                <c:pt idx="352">
                  <c:v>339998746.82991934</c:v>
                </c:pt>
                <c:pt idx="353">
                  <c:v>340135786.4636665</c:v>
                </c:pt>
                <c:pt idx="354">
                  <c:v>340340313.8753041</c:v>
                </c:pt>
                <c:pt idx="355">
                  <c:v>340478053.37390876</c:v>
                </c:pt>
                <c:pt idx="356">
                  <c:v>340681379.39766926</c:v>
                </c:pt>
                <c:pt idx="357">
                  <c:v>340884016.96351951</c:v>
                </c:pt>
                <c:pt idx="358">
                  <c:v>341019861.91163629</c:v>
                </c:pt>
                <c:pt idx="359">
                  <c:v>341221639.10264319</c:v>
                </c:pt>
                <c:pt idx="360">
                  <c:v>341356621.46585262</c:v>
                </c:pt>
                <c:pt idx="361">
                  <c:v>341492646.84013706</c:v>
                </c:pt>
                <c:pt idx="362">
                  <c:v>341629716.41270334</c:v>
                </c:pt>
                <c:pt idx="363">
                  <c:v>341766268.08316523</c:v>
                </c:pt>
                <c:pt idx="364">
                  <c:v>341902127.49631679</c:v>
                </c:pt>
                <c:pt idx="365">
                  <c:v>341970840.1401993</c:v>
                </c:pt>
                <c:pt idx="366">
                  <c:v>342039553.64722043</c:v>
                </c:pt>
                <c:pt idx="367">
                  <c:v>342108441.87918854</c:v>
                </c:pt>
                <c:pt idx="368">
                  <c:v>342111049.79581547</c:v>
                </c:pt>
                <c:pt idx="369">
                  <c:v>342180461.12257546</c:v>
                </c:pt>
                <c:pt idx="370">
                  <c:v>342250569.27118516</c:v>
                </c:pt>
                <c:pt idx="371">
                  <c:v>342322070.44856614</c:v>
                </c:pt>
                <c:pt idx="372">
                  <c:v>342460727.97258246</c:v>
                </c:pt>
                <c:pt idx="373">
                  <c:v>342598519.43140674</c:v>
                </c:pt>
                <c:pt idx="374">
                  <c:v>342734921.39568394</c:v>
                </c:pt>
                <c:pt idx="375">
                  <c:v>342870454.93980414</c:v>
                </c:pt>
                <c:pt idx="376">
                  <c:v>342939180.84103394</c:v>
                </c:pt>
                <c:pt idx="377">
                  <c:v>343073497.54234272</c:v>
                </c:pt>
                <c:pt idx="378">
                  <c:v>343208338.4694255</c:v>
                </c:pt>
                <c:pt idx="379">
                  <c:v>343344227.57024574</c:v>
                </c:pt>
                <c:pt idx="380">
                  <c:v>343480467.97255319</c:v>
                </c:pt>
                <c:pt idx="381">
                  <c:v>343682825.25949848</c:v>
                </c:pt>
                <c:pt idx="382">
                  <c:v>343818896.55925423</c:v>
                </c:pt>
                <c:pt idx="383">
                  <c:v>343889029.67226577</c:v>
                </c:pt>
                <c:pt idx="384">
                  <c:v>344025280.14576048</c:v>
                </c:pt>
                <c:pt idx="385">
                  <c:v>344095241.85127234</c:v>
                </c:pt>
                <c:pt idx="386">
                  <c:v>344231671.69394946</c:v>
                </c:pt>
                <c:pt idx="387">
                  <c:v>344367929.25995547</c:v>
                </c:pt>
                <c:pt idx="388">
                  <c:v>344504714.38435447</c:v>
                </c:pt>
                <c:pt idx="389">
                  <c:v>344641327.36340851</c:v>
                </c:pt>
                <c:pt idx="390">
                  <c:v>344777417.72115135</c:v>
                </c:pt>
                <c:pt idx="391">
                  <c:v>344847390.69320345</c:v>
                </c:pt>
                <c:pt idx="392">
                  <c:v>344917890.5903244</c:v>
                </c:pt>
                <c:pt idx="393">
                  <c:v>345054513.2075932</c:v>
                </c:pt>
                <c:pt idx="394">
                  <c:v>345191313.95618916</c:v>
                </c:pt>
                <c:pt idx="395">
                  <c:v>345261819.82909018</c:v>
                </c:pt>
                <c:pt idx="396">
                  <c:v>345398274.89270639</c:v>
                </c:pt>
                <c:pt idx="397">
                  <c:v>345467556.21113503</c:v>
                </c:pt>
                <c:pt idx="398">
                  <c:v>345603138.01602536</c:v>
                </c:pt>
                <c:pt idx="399">
                  <c:v>345738721.82654315</c:v>
                </c:pt>
                <c:pt idx="400">
                  <c:v>345941486.36664176</c:v>
                </c:pt>
                <c:pt idx="401">
                  <c:v>346077953.77032089</c:v>
                </c:pt>
                <c:pt idx="402">
                  <c:v>346147243.2388128</c:v>
                </c:pt>
                <c:pt idx="403">
                  <c:v>346216357.93809974</c:v>
                </c:pt>
                <c:pt idx="404">
                  <c:v>346352303.71733534</c:v>
                </c:pt>
                <c:pt idx="405">
                  <c:v>346488779.64205772</c:v>
                </c:pt>
                <c:pt idx="406">
                  <c:v>346559658.46291357</c:v>
                </c:pt>
                <c:pt idx="407">
                  <c:v>346564762.13338029</c:v>
                </c:pt>
                <c:pt idx="408">
                  <c:v>346635291.46236694</c:v>
                </c:pt>
                <c:pt idx="409">
                  <c:v>346771600.37855285</c:v>
                </c:pt>
                <c:pt idx="410">
                  <c:v>346841957.25157183</c:v>
                </c:pt>
                <c:pt idx="411">
                  <c:v>346979151.70143354</c:v>
                </c:pt>
                <c:pt idx="412">
                  <c:v>347116173.09296674</c:v>
                </c:pt>
                <c:pt idx="413">
                  <c:v>347186183.31380802</c:v>
                </c:pt>
                <c:pt idx="414">
                  <c:v>347322328.12352246</c:v>
                </c:pt>
                <c:pt idx="415">
                  <c:v>347392165.20699579</c:v>
                </c:pt>
                <c:pt idx="416">
                  <c:v>347528314.27774745</c:v>
                </c:pt>
                <c:pt idx="417">
                  <c:v>347664818.7679525</c:v>
                </c:pt>
                <c:pt idx="418">
                  <c:v>347735190.50770855</c:v>
                </c:pt>
                <c:pt idx="419">
                  <c:v>347871876.38963515</c:v>
                </c:pt>
                <c:pt idx="420">
                  <c:v>348008388.39529294</c:v>
                </c:pt>
                <c:pt idx="421">
                  <c:v>348079295.96121049</c:v>
                </c:pt>
                <c:pt idx="422">
                  <c:v>348150558.62861651</c:v>
                </c:pt>
                <c:pt idx="423">
                  <c:v>348154976.97330916</c:v>
                </c:pt>
                <c:pt idx="424">
                  <c:v>348292028.44774002</c:v>
                </c:pt>
                <c:pt idx="425">
                  <c:v>348362588.88002282</c:v>
                </c:pt>
                <c:pt idx="426">
                  <c:v>348433150.81729978</c:v>
                </c:pt>
                <c:pt idx="427">
                  <c:v>348571448.39801496</c:v>
                </c:pt>
                <c:pt idx="428">
                  <c:v>348643783.9181906</c:v>
                </c:pt>
                <c:pt idx="429">
                  <c:v>348648738.6801098</c:v>
                </c:pt>
                <c:pt idx="430">
                  <c:v>348784920.95689803</c:v>
                </c:pt>
                <c:pt idx="431">
                  <c:v>348920751.46177274</c:v>
                </c:pt>
                <c:pt idx="432">
                  <c:v>348990438.70592576</c:v>
                </c:pt>
                <c:pt idx="433">
                  <c:v>349060304.28652221</c:v>
                </c:pt>
                <c:pt idx="434">
                  <c:v>349063670.13206518</c:v>
                </c:pt>
                <c:pt idx="435">
                  <c:v>349133183.2091884</c:v>
                </c:pt>
                <c:pt idx="436">
                  <c:v>349202165.76727903</c:v>
                </c:pt>
                <c:pt idx="437">
                  <c:v>349337651.75631285</c:v>
                </c:pt>
                <c:pt idx="438">
                  <c:v>349407523.20193696</c:v>
                </c:pt>
                <c:pt idx="439">
                  <c:v>349544786.57064915</c:v>
                </c:pt>
                <c:pt idx="440">
                  <c:v>349681698.241871</c:v>
                </c:pt>
                <c:pt idx="441">
                  <c:v>349751752.45029646</c:v>
                </c:pt>
                <c:pt idx="442">
                  <c:v>349822340.49183476</c:v>
                </c:pt>
                <c:pt idx="443">
                  <c:v>349959614.53415024</c:v>
                </c:pt>
                <c:pt idx="444">
                  <c:v>350030383.99582905</c:v>
                </c:pt>
                <c:pt idx="445">
                  <c:v>350167841.27180672</c:v>
                </c:pt>
                <c:pt idx="446">
                  <c:v>350238437.01027435</c:v>
                </c:pt>
                <c:pt idx="447">
                  <c:v>350308323.32530284</c:v>
                </c:pt>
                <c:pt idx="448">
                  <c:v>350444543.76225644</c:v>
                </c:pt>
                <c:pt idx="449">
                  <c:v>350514077.52540433</c:v>
                </c:pt>
                <c:pt idx="450">
                  <c:v>350650302.08959776</c:v>
                </c:pt>
                <c:pt idx="451">
                  <c:v>350720372.48524588</c:v>
                </c:pt>
                <c:pt idx="452">
                  <c:v>350791156.03339916</c:v>
                </c:pt>
                <c:pt idx="453">
                  <c:v>350928811.31067944</c:v>
                </c:pt>
                <c:pt idx="454">
                  <c:v>350999420.81040508</c:v>
                </c:pt>
                <c:pt idx="455">
                  <c:v>351070566.07795507</c:v>
                </c:pt>
                <c:pt idx="456">
                  <c:v>351142247.39576417</c:v>
                </c:pt>
                <c:pt idx="457">
                  <c:v>351146878.45534295</c:v>
                </c:pt>
                <c:pt idx="458">
                  <c:v>351217849.87162876</c:v>
                </c:pt>
                <c:pt idx="459">
                  <c:v>351288644.73876566</c:v>
                </c:pt>
                <c:pt idx="460">
                  <c:v>351358371.90495539</c:v>
                </c:pt>
                <c:pt idx="461">
                  <c:v>351428278.50008255</c:v>
                </c:pt>
                <c:pt idx="462">
                  <c:v>351499790.82193685</c:v>
                </c:pt>
                <c:pt idx="463">
                  <c:v>351638362.4606486</c:v>
                </c:pt>
                <c:pt idx="464">
                  <c:v>351709522.71556681</c:v>
                </c:pt>
                <c:pt idx="465">
                  <c:v>351845781.50769222</c:v>
                </c:pt>
                <c:pt idx="466">
                  <c:v>351915696.49568623</c:v>
                </c:pt>
                <c:pt idx="467">
                  <c:v>351986683.73584074</c:v>
                </c:pt>
                <c:pt idx="468">
                  <c:v>352125091.8251707</c:v>
                </c:pt>
                <c:pt idx="469">
                  <c:v>352263682.51071221</c:v>
                </c:pt>
                <c:pt idx="470">
                  <c:v>352335927.29915255</c:v>
                </c:pt>
                <c:pt idx="471">
                  <c:v>352474525.19517612</c:v>
                </c:pt>
                <c:pt idx="472">
                  <c:v>352612054.44677049</c:v>
                </c:pt>
                <c:pt idx="473">
                  <c:v>352682519.12959355</c:v>
                </c:pt>
                <c:pt idx="474">
                  <c:v>352752627.54496706</c:v>
                </c:pt>
                <c:pt idx="475">
                  <c:v>352888017.50175446</c:v>
                </c:pt>
                <c:pt idx="476">
                  <c:v>352956339.46837729</c:v>
                </c:pt>
                <c:pt idx="477">
                  <c:v>353025199.05773395</c:v>
                </c:pt>
                <c:pt idx="478">
                  <c:v>353094417.54484481</c:v>
                </c:pt>
                <c:pt idx="479">
                  <c:v>353163457.97306502</c:v>
                </c:pt>
                <c:pt idx="480">
                  <c:v>353299033.9859311</c:v>
                </c:pt>
                <c:pt idx="481">
                  <c:v>353435328.600353</c:v>
                </c:pt>
                <c:pt idx="482">
                  <c:v>353505806.59890515</c:v>
                </c:pt>
                <c:pt idx="483">
                  <c:v>353577003.02027112</c:v>
                </c:pt>
                <c:pt idx="484">
                  <c:v>353715276.82664633</c:v>
                </c:pt>
                <c:pt idx="485">
                  <c:v>353853913.21911061</c:v>
                </c:pt>
                <c:pt idx="486">
                  <c:v>353992374.26673144</c:v>
                </c:pt>
                <c:pt idx="487">
                  <c:v>354064298.34785557</c:v>
                </c:pt>
                <c:pt idx="488">
                  <c:v>354134967.85668504</c:v>
                </c:pt>
                <c:pt idx="489">
                  <c:v>354204561.66351861</c:v>
                </c:pt>
                <c:pt idx="490">
                  <c:v>354341417.84583521</c:v>
                </c:pt>
                <c:pt idx="491">
                  <c:v>354412631.28138918</c:v>
                </c:pt>
                <c:pt idx="492">
                  <c:v>354483307.42043614</c:v>
                </c:pt>
                <c:pt idx="493">
                  <c:v>354553445.97832376</c:v>
                </c:pt>
                <c:pt idx="494">
                  <c:v>354556860.16463894</c:v>
                </c:pt>
                <c:pt idx="495">
                  <c:v>354627000.64107776</c:v>
                </c:pt>
                <c:pt idx="496">
                  <c:v>354698220.96998858</c:v>
                </c:pt>
                <c:pt idx="497">
                  <c:v>354769622.7785005</c:v>
                </c:pt>
                <c:pt idx="498">
                  <c:v>354908115.2287333</c:v>
                </c:pt>
                <c:pt idx="499">
                  <c:v>354980061.20088685</c:v>
                </c:pt>
                <c:pt idx="500">
                  <c:v>355051649.28531176</c:v>
                </c:pt>
                <c:pt idx="501">
                  <c:v>355121439.72535974</c:v>
                </c:pt>
                <c:pt idx="502">
                  <c:v>355190331.45540518</c:v>
                </c:pt>
                <c:pt idx="503">
                  <c:v>355259044.03509074</c:v>
                </c:pt>
                <c:pt idx="504">
                  <c:v>355329017.71915746</c:v>
                </c:pt>
                <c:pt idx="505">
                  <c:v>355399893.02893335</c:v>
                </c:pt>
                <c:pt idx="506">
                  <c:v>355470589.79779965</c:v>
                </c:pt>
                <c:pt idx="507">
                  <c:v>355540747.65359014</c:v>
                </c:pt>
                <c:pt idx="508">
                  <c:v>355610546.48013979</c:v>
                </c:pt>
                <c:pt idx="509">
                  <c:v>355680887.09918267</c:v>
                </c:pt>
                <c:pt idx="510">
                  <c:v>355751409.32842386</c:v>
                </c:pt>
                <c:pt idx="511">
                  <c:v>355821752.73092318</c:v>
                </c:pt>
                <c:pt idx="512">
                  <c:v>355892277.80707383</c:v>
                </c:pt>
                <c:pt idx="513">
                  <c:v>355963525.63979715</c:v>
                </c:pt>
                <c:pt idx="514">
                  <c:v>356034955.52433676</c:v>
                </c:pt>
                <c:pt idx="515">
                  <c:v>356039464.50527894</c:v>
                </c:pt>
                <c:pt idx="516">
                  <c:v>356110536.14592695</c:v>
                </c:pt>
                <c:pt idx="517">
                  <c:v>356115226.24231994</c:v>
                </c:pt>
                <c:pt idx="518">
                  <c:v>356186119.90992033</c:v>
                </c:pt>
                <c:pt idx="519">
                  <c:v>356256293.34170347</c:v>
                </c:pt>
                <c:pt idx="520">
                  <c:v>356326468.08543575</c:v>
                </c:pt>
                <c:pt idx="521">
                  <c:v>356463752.21057004</c:v>
                </c:pt>
                <c:pt idx="522">
                  <c:v>356534472.08649749</c:v>
                </c:pt>
                <c:pt idx="523">
                  <c:v>356605735.29713744</c:v>
                </c:pt>
                <c:pt idx="524">
                  <c:v>356677361.48264623</c:v>
                </c:pt>
                <c:pt idx="525">
                  <c:v>356682600.05624294</c:v>
                </c:pt>
                <c:pt idx="526">
                  <c:v>356687477.27945411</c:v>
                </c:pt>
                <c:pt idx="527">
                  <c:v>356758565.02105749</c:v>
                </c:pt>
                <c:pt idx="528">
                  <c:v>356828750.89229733</c:v>
                </c:pt>
                <c:pt idx="529">
                  <c:v>356898757.34342062</c:v>
                </c:pt>
                <c:pt idx="530">
                  <c:v>356969488.09722167</c:v>
                </c:pt>
                <c:pt idx="531">
                  <c:v>356974910.9612481</c:v>
                </c:pt>
                <c:pt idx="532">
                  <c:v>357046728.9175505</c:v>
                </c:pt>
                <c:pt idx="533">
                  <c:v>357051248.68384337</c:v>
                </c:pt>
                <c:pt idx="534">
                  <c:v>357121622.7268573</c:v>
                </c:pt>
                <c:pt idx="535">
                  <c:v>357191455.58555323</c:v>
                </c:pt>
                <c:pt idx="536">
                  <c:v>357262374.93870145</c:v>
                </c:pt>
                <c:pt idx="537">
                  <c:v>357333838.60553491</c:v>
                </c:pt>
                <c:pt idx="538">
                  <c:v>357404942.13082862</c:v>
                </c:pt>
                <c:pt idx="539">
                  <c:v>357408922.95299345</c:v>
                </c:pt>
                <c:pt idx="540">
                  <c:v>357479304.88901871</c:v>
                </c:pt>
                <c:pt idx="541">
                  <c:v>357483286.36571866</c:v>
                </c:pt>
                <c:pt idx="542">
                  <c:v>357553851.38287079</c:v>
                </c:pt>
                <c:pt idx="543">
                  <c:v>357624960.95387536</c:v>
                </c:pt>
                <c:pt idx="544">
                  <c:v>357696796.43072718</c:v>
                </c:pt>
                <c:pt idx="545">
                  <c:v>357768633.78511304</c:v>
                </c:pt>
                <c:pt idx="546">
                  <c:v>357839205.09494919</c:v>
                </c:pt>
                <c:pt idx="547">
                  <c:v>357908509.6949386</c:v>
                </c:pt>
                <c:pt idx="548">
                  <c:v>357978177.67854959</c:v>
                </c:pt>
                <c:pt idx="549">
                  <c:v>358047846.78149694</c:v>
                </c:pt>
                <c:pt idx="550">
                  <c:v>358117879.52514625</c:v>
                </c:pt>
                <c:pt idx="551">
                  <c:v>358188638.68574697</c:v>
                </c:pt>
                <c:pt idx="552">
                  <c:v>358259036.70024765</c:v>
                </c:pt>
                <c:pt idx="553">
                  <c:v>358262663.16079628</c:v>
                </c:pt>
                <c:pt idx="554">
                  <c:v>358333244.5393526</c:v>
                </c:pt>
                <c:pt idx="555">
                  <c:v>358403827.35620207</c:v>
                </c:pt>
                <c:pt idx="556">
                  <c:v>358475318.69580561</c:v>
                </c:pt>
                <c:pt idx="557">
                  <c:v>358480216.91218418</c:v>
                </c:pt>
                <c:pt idx="558">
                  <c:v>358551892.29249328</c:v>
                </c:pt>
                <c:pt idx="559">
                  <c:v>358556428.39604741</c:v>
                </c:pt>
                <c:pt idx="560">
                  <c:v>358626473.0985347</c:v>
                </c:pt>
                <c:pt idx="561">
                  <c:v>358696337.5413928</c:v>
                </c:pt>
                <c:pt idx="562">
                  <c:v>358767110.86147004</c:v>
                </c:pt>
                <c:pt idx="563">
                  <c:v>358771830.83267093</c:v>
                </c:pt>
                <c:pt idx="564">
                  <c:v>358842606.47509009</c:v>
                </c:pt>
                <c:pt idx="565">
                  <c:v>358979621.46296579</c:v>
                </c:pt>
                <c:pt idx="566">
                  <c:v>358983254.10827559</c:v>
                </c:pt>
                <c:pt idx="567">
                  <c:v>359053307.44427311</c:v>
                </c:pt>
                <c:pt idx="568">
                  <c:v>359123180.3321681</c:v>
                </c:pt>
                <c:pt idx="569">
                  <c:v>359126087.44547969</c:v>
                </c:pt>
                <c:pt idx="570">
                  <c:v>359128994.53514916</c:v>
                </c:pt>
                <c:pt idx="571">
                  <c:v>359199414.80410182</c:v>
                </c:pt>
                <c:pt idx="572">
                  <c:v>359270381.71478611</c:v>
                </c:pt>
                <c:pt idx="573">
                  <c:v>359341350.18966222</c:v>
                </c:pt>
                <c:pt idx="574">
                  <c:v>359413047.50219238</c:v>
                </c:pt>
                <c:pt idx="575">
                  <c:v>359486019.57199419</c:v>
                </c:pt>
                <c:pt idx="576">
                  <c:v>359559357.64521456</c:v>
                </c:pt>
                <c:pt idx="577">
                  <c:v>359698763.23930615</c:v>
                </c:pt>
                <c:pt idx="578">
                  <c:v>359770469.43718576</c:v>
                </c:pt>
                <c:pt idx="579">
                  <c:v>359841449.42712122</c:v>
                </c:pt>
                <c:pt idx="580">
                  <c:v>359912430.9810074</c:v>
                </c:pt>
                <c:pt idx="581">
                  <c:v>359983596.16745692</c:v>
                </c:pt>
                <c:pt idx="582">
                  <c:v>360054580.88063139</c:v>
                </c:pt>
                <c:pt idx="583">
                  <c:v>360058951.25549698</c:v>
                </c:pt>
                <c:pt idx="584">
                  <c:v>360129027.64009047</c:v>
                </c:pt>
                <c:pt idx="585">
                  <c:v>360198376.62393874</c:v>
                </c:pt>
                <c:pt idx="586">
                  <c:v>360201837.68667436</c:v>
                </c:pt>
                <c:pt idx="587">
                  <c:v>360272828.00393045</c:v>
                </c:pt>
                <c:pt idx="588">
                  <c:v>360344002.10815078</c:v>
                </c:pt>
                <c:pt idx="589">
                  <c:v>360415177.83894044</c:v>
                </c:pt>
                <c:pt idx="590">
                  <c:v>360485808.33813667</c:v>
                </c:pt>
                <c:pt idx="591">
                  <c:v>360556440.27477574</c:v>
                </c:pt>
                <c:pt idx="592">
                  <c:v>360560268.92884606</c:v>
                </c:pt>
                <c:pt idx="593">
                  <c:v>360631085.31502461</c:v>
                </c:pt>
                <c:pt idx="594">
                  <c:v>360701903.20178717</c:v>
                </c:pt>
                <c:pt idx="595">
                  <c:v>360772540.17850822</c:v>
                </c:pt>
                <c:pt idx="596">
                  <c:v>360842813.70778775</c:v>
                </c:pt>
                <c:pt idx="597">
                  <c:v>360912358.64943683</c:v>
                </c:pt>
                <c:pt idx="598">
                  <c:v>360982452.16551995</c:v>
                </c:pt>
                <c:pt idx="599">
                  <c:v>361053094.5433318</c:v>
                </c:pt>
                <c:pt idx="600">
                  <c:v>361124468.63722098</c:v>
                </c:pt>
                <c:pt idx="601">
                  <c:v>361130128.24785382</c:v>
                </c:pt>
                <c:pt idx="602">
                  <c:v>361202052.79339463</c:v>
                </c:pt>
                <c:pt idx="603">
                  <c:v>361339697.03039914</c:v>
                </c:pt>
                <c:pt idx="604">
                  <c:v>361409981.90126854</c:v>
                </c:pt>
                <c:pt idx="605">
                  <c:v>361480816.26119447</c:v>
                </c:pt>
                <c:pt idx="606">
                  <c:v>361486115.28061944</c:v>
                </c:pt>
                <c:pt idx="607">
                  <c:v>361491779.66332591</c:v>
                </c:pt>
                <c:pt idx="608">
                  <c:v>361563713.9274025</c:v>
                </c:pt>
                <c:pt idx="609">
                  <c:v>361635101.71877974</c:v>
                </c:pt>
                <c:pt idx="610">
                  <c:v>361705759.94159776</c:v>
                </c:pt>
                <c:pt idx="611">
                  <c:v>361776236.75522155</c:v>
                </c:pt>
                <c:pt idx="612">
                  <c:v>361846532.0644412</c:v>
                </c:pt>
                <c:pt idx="613">
                  <c:v>361917011.59346765</c:v>
                </c:pt>
                <c:pt idx="614">
                  <c:v>361988407.20227337</c:v>
                </c:pt>
                <c:pt idx="615">
                  <c:v>361994078.32914346</c:v>
                </c:pt>
                <c:pt idx="616">
                  <c:v>362066391.44133145</c:v>
                </c:pt>
                <c:pt idx="617">
                  <c:v>362071331.56863034</c:v>
                </c:pt>
                <c:pt idx="618">
                  <c:v>362142183.53024644</c:v>
                </c:pt>
                <c:pt idx="619">
                  <c:v>362145843.47089076</c:v>
                </c:pt>
                <c:pt idx="620">
                  <c:v>362217246.6457116</c:v>
                </c:pt>
                <c:pt idx="621">
                  <c:v>362289566.80075461</c:v>
                </c:pt>
                <c:pt idx="622">
                  <c:v>362295241.55886906</c:v>
                </c:pt>
                <c:pt idx="623">
                  <c:v>362366649.23548079</c:v>
                </c:pt>
                <c:pt idx="624">
                  <c:v>362370127.86274242</c:v>
                </c:pt>
                <c:pt idx="625">
                  <c:v>362439523.53958565</c:v>
                </c:pt>
                <c:pt idx="626">
                  <c:v>362509103.35498208</c:v>
                </c:pt>
                <c:pt idx="627">
                  <c:v>362579966.49170291</c:v>
                </c:pt>
                <c:pt idx="628">
                  <c:v>362650831.12816083</c:v>
                </c:pt>
                <c:pt idx="629">
                  <c:v>362721330.77649474</c:v>
                </c:pt>
                <c:pt idx="630">
                  <c:v>362791831.79801607</c:v>
                </c:pt>
                <c:pt idx="631">
                  <c:v>362861967.57762921</c:v>
                </c:pt>
                <c:pt idx="632">
                  <c:v>362865267.09988606</c:v>
                </c:pt>
                <c:pt idx="633">
                  <c:v>362935954.71279365</c:v>
                </c:pt>
                <c:pt idx="634">
                  <c:v>363006643.76214975</c:v>
                </c:pt>
                <c:pt idx="635">
                  <c:v>363076967.44610405</c:v>
                </c:pt>
                <c:pt idx="636">
                  <c:v>363147475.87237012</c:v>
                </c:pt>
                <c:pt idx="637">
                  <c:v>363218536.06456184</c:v>
                </c:pt>
                <c:pt idx="638">
                  <c:v>363289964.81019735</c:v>
                </c:pt>
                <c:pt idx="639">
                  <c:v>363295102.64486217</c:v>
                </c:pt>
                <c:pt idx="640">
                  <c:v>363367084.52483976</c:v>
                </c:pt>
                <c:pt idx="641">
                  <c:v>363372406.67457396</c:v>
                </c:pt>
                <c:pt idx="642">
                  <c:v>363444207.7748118</c:v>
                </c:pt>
                <c:pt idx="643">
                  <c:v>363515092.77031714</c:v>
                </c:pt>
                <c:pt idx="644">
                  <c:v>363518397.26061374</c:v>
                </c:pt>
                <c:pt idx="645">
                  <c:v>363522068.88107294</c:v>
                </c:pt>
                <c:pt idx="646">
                  <c:v>363592956.57374418</c:v>
                </c:pt>
                <c:pt idx="647">
                  <c:v>363730695.59200019</c:v>
                </c:pt>
                <c:pt idx="648">
                  <c:v>363801770.79721314</c:v>
                </c:pt>
                <c:pt idx="649">
                  <c:v>363805444.94117016</c:v>
                </c:pt>
                <c:pt idx="650">
                  <c:v>363808384.22946984</c:v>
                </c:pt>
                <c:pt idx="651">
                  <c:v>363812242.00912309</c:v>
                </c:pt>
                <c:pt idx="652">
                  <c:v>363883871.77002704</c:v>
                </c:pt>
                <c:pt idx="653">
                  <c:v>363956054.57562029</c:v>
                </c:pt>
                <c:pt idx="654">
                  <c:v>363961016.19180715</c:v>
                </c:pt>
                <c:pt idx="655">
                  <c:v>364032282.79948699</c:v>
                </c:pt>
                <c:pt idx="656">
                  <c:v>364102815.73134375</c:v>
                </c:pt>
                <c:pt idx="657">
                  <c:v>364173166.17874038</c:v>
                </c:pt>
                <c:pt idx="658">
                  <c:v>364244437.37868375</c:v>
                </c:pt>
                <c:pt idx="659">
                  <c:v>364316445.88168675</c:v>
                </c:pt>
                <c:pt idx="660">
                  <c:v>364387904.40694958</c:v>
                </c:pt>
                <c:pt idx="661">
                  <c:v>364458996.6554575</c:v>
                </c:pt>
                <c:pt idx="662">
                  <c:v>364463044.23811775</c:v>
                </c:pt>
                <c:pt idx="663">
                  <c:v>364466907.79757416</c:v>
                </c:pt>
                <c:pt idx="664">
                  <c:v>364538370.97757715</c:v>
                </c:pt>
                <c:pt idx="665">
                  <c:v>364544075.22007716</c:v>
                </c:pt>
                <c:pt idx="666">
                  <c:v>364615909.13025844</c:v>
                </c:pt>
                <c:pt idx="667">
                  <c:v>364619405.82430011</c:v>
                </c:pt>
                <c:pt idx="668">
                  <c:v>364688481.12506968</c:v>
                </c:pt>
                <c:pt idx="669">
                  <c:v>364691794.3354243</c:v>
                </c:pt>
                <c:pt idx="670">
                  <c:v>364696580.03026348</c:v>
                </c:pt>
                <c:pt idx="671">
                  <c:v>364768603.14836287</c:v>
                </c:pt>
                <c:pt idx="672">
                  <c:v>364773757.76940262</c:v>
                </c:pt>
                <c:pt idx="673">
                  <c:v>364779648.67516166</c:v>
                </c:pt>
                <c:pt idx="674">
                  <c:v>364785355.39886028</c:v>
                </c:pt>
                <c:pt idx="675">
                  <c:v>364789773.44585437</c:v>
                </c:pt>
                <c:pt idx="676">
                  <c:v>364860697.30355036</c:v>
                </c:pt>
                <c:pt idx="677">
                  <c:v>364864931.93932849</c:v>
                </c:pt>
                <c:pt idx="678">
                  <c:v>364935858.02018875</c:v>
                </c:pt>
                <c:pt idx="679">
                  <c:v>365006601.42302853</c:v>
                </c:pt>
                <c:pt idx="680">
                  <c:v>365011574.15775913</c:v>
                </c:pt>
                <c:pt idx="681">
                  <c:v>365083056.67110771</c:v>
                </c:pt>
                <c:pt idx="682">
                  <c:v>365154356.63451487</c:v>
                </c:pt>
                <c:pt idx="683">
                  <c:v>365158778.28674334</c:v>
                </c:pt>
                <c:pt idx="684">
                  <c:v>365229712.09413439</c:v>
                </c:pt>
                <c:pt idx="685">
                  <c:v>365233397.39315552</c:v>
                </c:pt>
                <c:pt idx="686">
                  <c:v>365236345.60543662</c:v>
                </c:pt>
                <c:pt idx="687">
                  <c:v>365306913.45694292</c:v>
                </c:pt>
                <c:pt idx="688">
                  <c:v>365313179.4058187</c:v>
                </c:pt>
                <c:pt idx="689">
                  <c:v>365319813.82206661</c:v>
                </c:pt>
                <c:pt idx="690">
                  <c:v>365392412.77049506</c:v>
                </c:pt>
                <c:pt idx="691">
                  <c:v>365396652.0668962</c:v>
                </c:pt>
                <c:pt idx="692">
                  <c:v>365467410.30516154</c:v>
                </c:pt>
                <c:pt idx="693">
                  <c:v>365471834.62415272</c:v>
                </c:pt>
                <c:pt idx="694">
                  <c:v>365543332.56327474</c:v>
                </c:pt>
                <c:pt idx="695">
                  <c:v>365548495.07461089</c:v>
                </c:pt>
                <c:pt idx="696">
                  <c:v>365553841.88401711</c:v>
                </c:pt>
                <c:pt idx="697">
                  <c:v>365557713.66239536</c:v>
                </c:pt>
                <c:pt idx="698">
                  <c:v>365626449.70238215</c:v>
                </c:pt>
                <c:pt idx="699">
                  <c:v>365695555.34031498</c:v>
                </c:pt>
                <c:pt idx="700">
                  <c:v>365699612.87574714</c:v>
                </c:pt>
                <c:pt idx="701">
                  <c:v>365772040.43767411</c:v>
                </c:pt>
                <c:pt idx="702">
                  <c:v>365844654.48932803</c:v>
                </c:pt>
                <c:pt idx="703">
                  <c:v>365916163.44992846</c:v>
                </c:pt>
                <c:pt idx="704">
                  <c:v>365986935.87104493</c:v>
                </c:pt>
                <c:pt idx="705">
                  <c:v>366057525.13885057</c:v>
                </c:pt>
                <c:pt idx="706">
                  <c:v>366128854.25721925</c:v>
                </c:pt>
                <c:pt idx="707">
                  <c:v>366200738.95118779</c:v>
                </c:pt>
                <c:pt idx="708">
                  <c:v>366272994.81852335</c:v>
                </c:pt>
                <c:pt idx="709">
                  <c:v>366345252.61989456</c:v>
                </c:pt>
                <c:pt idx="710">
                  <c:v>366416403.89527088</c:v>
                </c:pt>
                <c:pt idx="711">
                  <c:v>366419914.00698888</c:v>
                </c:pt>
                <c:pt idx="712">
                  <c:v>366489774.02457285</c:v>
                </c:pt>
                <c:pt idx="713">
                  <c:v>366560743.99258769</c:v>
                </c:pt>
                <c:pt idx="714">
                  <c:v>366565918.50583833</c:v>
                </c:pt>
                <c:pt idx="715">
                  <c:v>366571092.94557655</c:v>
                </c:pt>
                <c:pt idx="716">
                  <c:v>366576636.90657949</c:v>
                </c:pt>
                <c:pt idx="717">
                  <c:v>366649459.36264575</c:v>
                </c:pt>
                <c:pt idx="718">
                  <c:v>366655373.80536407</c:v>
                </c:pt>
                <c:pt idx="719">
                  <c:v>366726535.6543839</c:v>
                </c:pt>
                <c:pt idx="720">
                  <c:v>366730417.61429924</c:v>
                </c:pt>
                <c:pt idx="721">
                  <c:v>366801581.68281281</c:v>
                </c:pt>
                <c:pt idx="722">
                  <c:v>366806203.79431266</c:v>
                </c:pt>
                <c:pt idx="723">
                  <c:v>366877000.37825406</c:v>
                </c:pt>
                <c:pt idx="724">
                  <c:v>366948168.2893126</c:v>
                </c:pt>
                <c:pt idx="725">
                  <c:v>367020262.64761937</c:v>
                </c:pt>
                <c:pt idx="726">
                  <c:v>367026366.84246528</c:v>
                </c:pt>
                <c:pt idx="727">
                  <c:v>367031176.13612872</c:v>
                </c:pt>
                <c:pt idx="728">
                  <c:v>367035430.45841682</c:v>
                </c:pt>
                <c:pt idx="729">
                  <c:v>367107344.22266471</c:v>
                </c:pt>
                <c:pt idx="730">
                  <c:v>367112894.19418222</c:v>
                </c:pt>
                <c:pt idx="731">
                  <c:v>367185180.75531399</c:v>
                </c:pt>
                <c:pt idx="732">
                  <c:v>367256914.07149959</c:v>
                </c:pt>
                <c:pt idx="733">
                  <c:v>367328834.22580874</c:v>
                </c:pt>
                <c:pt idx="734">
                  <c:v>367334386.90010959</c:v>
                </c:pt>
                <c:pt idx="735">
                  <c:v>367406309.79396671</c:v>
                </c:pt>
                <c:pt idx="736">
                  <c:v>367478419.64702606</c:v>
                </c:pt>
                <c:pt idx="737">
                  <c:v>367484159.24066746</c:v>
                </c:pt>
                <c:pt idx="738">
                  <c:v>367556457.1006723</c:v>
                </c:pt>
                <c:pt idx="739">
                  <c:v>367627645.64194965</c:v>
                </c:pt>
                <c:pt idx="740">
                  <c:v>367631349.80128735</c:v>
                </c:pt>
                <c:pt idx="741">
                  <c:v>367633757.48470747</c:v>
                </c:pt>
                <c:pt idx="742">
                  <c:v>367703466.72069919</c:v>
                </c:pt>
                <c:pt idx="743">
                  <c:v>367708653.34585482</c:v>
                </c:pt>
                <c:pt idx="744">
                  <c:v>367781143.53386807</c:v>
                </c:pt>
                <c:pt idx="745">
                  <c:v>367786516.20860809</c:v>
                </c:pt>
                <c:pt idx="746">
                  <c:v>367858082.81043553</c:v>
                </c:pt>
                <c:pt idx="747">
                  <c:v>367929651.09711462</c:v>
                </c:pt>
                <c:pt idx="748">
                  <c:v>368002147.85153985</c:v>
                </c:pt>
                <c:pt idx="749">
                  <c:v>368073719.66370952</c:v>
                </c:pt>
                <c:pt idx="750">
                  <c:v>368144922.32303172</c:v>
                </c:pt>
                <c:pt idx="751">
                  <c:v>368216311.99219978</c:v>
                </c:pt>
                <c:pt idx="752">
                  <c:v>368220391.8730002</c:v>
                </c:pt>
                <c:pt idx="753">
                  <c:v>368223173.58381182</c:v>
                </c:pt>
                <c:pt idx="754">
                  <c:v>368292525.76901317</c:v>
                </c:pt>
                <c:pt idx="755">
                  <c:v>368295864.37550652</c:v>
                </c:pt>
                <c:pt idx="756">
                  <c:v>368366887.64759958</c:v>
                </c:pt>
                <c:pt idx="757">
                  <c:v>368371525.3368904</c:v>
                </c:pt>
                <c:pt idx="758">
                  <c:v>368375791.95911181</c:v>
                </c:pt>
                <c:pt idx="759">
                  <c:v>368447003.77335978</c:v>
                </c:pt>
                <c:pt idx="760">
                  <c:v>368518773.84749311</c:v>
                </c:pt>
                <c:pt idx="761">
                  <c:v>368591102.46116716</c:v>
                </c:pt>
                <c:pt idx="762">
                  <c:v>368663804.26346362</c:v>
                </c:pt>
                <c:pt idx="763">
                  <c:v>368669373.06313354</c:v>
                </c:pt>
                <c:pt idx="764">
                  <c:v>368741520.87061256</c:v>
                </c:pt>
                <c:pt idx="765">
                  <c:v>368812927.79978824</c:v>
                </c:pt>
                <c:pt idx="766">
                  <c:v>368883407.75642031</c:v>
                </c:pt>
                <c:pt idx="767">
                  <c:v>368954632.02261549</c:v>
                </c:pt>
                <c:pt idx="768">
                  <c:v>368960390.24211651</c:v>
                </c:pt>
                <c:pt idx="769">
                  <c:v>369032731.71123171</c:v>
                </c:pt>
                <c:pt idx="770">
                  <c:v>369037747.692186</c:v>
                </c:pt>
                <c:pt idx="771">
                  <c:v>369109162.89042222</c:v>
                </c:pt>
                <c:pt idx="772">
                  <c:v>369113808.03743529</c:v>
                </c:pt>
                <c:pt idx="773">
                  <c:v>369185783.14625394</c:v>
                </c:pt>
                <c:pt idx="774">
                  <c:v>369258317.66295075</c:v>
                </c:pt>
                <c:pt idx="775">
                  <c:v>369263336.02049577</c:v>
                </c:pt>
                <c:pt idx="776">
                  <c:v>369267982.58660388</c:v>
                </c:pt>
                <c:pt idx="777">
                  <c:v>369339219.44501346</c:v>
                </c:pt>
                <c:pt idx="778">
                  <c:v>369344238.51665163</c:v>
                </c:pt>
                <c:pt idx="779">
                  <c:v>369349629.29485315</c:v>
                </c:pt>
                <c:pt idx="780">
                  <c:v>369355205.87856102</c:v>
                </c:pt>
                <c:pt idx="781">
                  <c:v>369361154.14103729</c:v>
                </c:pt>
                <c:pt idx="782">
                  <c:v>369434441.29500479</c:v>
                </c:pt>
                <c:pt idx="783">
                  <c:v>369507544.74363297</c:v>
                </c:pt>
                <c:pt idx="784">
                  <c:v>369580650.36851382</c:v>
                </c:pt>
                <c:pt idx="785">
                  <c:v>369653572.16633874</c:v>
                </c:pt>
                <c:pt idx="786">
                  <c:v>369726310.04557371</c:v>
                </c:pt>
                <c:pt idx="787">
                  <c:v>369731332.92616624</c:v>
                </c:pt>
                <c:pt idx="788">
                  <c:v>369735425.59286076</c:v>
                </c:pt>
                <c:pt idx="789">
                  <c:v>369738588.07677549</c:v>
                </c:pt>
                <c:pt idx="790">
                  <c:v>369742308.6111992</c:v>
                </c:pt>
                <c:pt idx="791">
                  <c:v>369747331.27284414</c:v>
                </c:pt>
                <c:pt idx="792">
                  <c:v>369819330.44634414</c:v>
                </c:pt>
                <c:pt idx="793">
                  <c:v>369823981.77173686</c:v>
                </c:pt>
                <c:pt idx="794">
                  <c:v>369827702.78961664</c:v>
                </c:pt>
                <c:pt idx="795">
                  <c:v>369764072.98191679</c:v>
                </c:pt>
                <c:pt idx="796">
                  <c:v>369767793.2580018</c:v>
                </c:pt>
                <c:pt idx="797">
                  <c:v>369773001.5811671</c:v>
                </c:pt>
                <c:pt idx="798">
                  <c:v>369778209.83042151</c:v>
                </c:pt>
                <c:pt idx="799">
                  <c:v>369782487.97987604</c:v>
                </c:pt>
                <c:pt idx="800">
                  <c:v>369786766.07946247</c:v>
                </c:pt>
                <c:pt idx="801">
                  <c:v>369792160.13395017</c:v>
                </c:pt>
                <c:pt idx="802">
                  <c:v>369864910.89399904</c:v>
                </c:pt>
                <c:pt idx="803">
                  <c:v>369870119.7276594</c:v>
                </c:pt>
                <c:pt idx="804">
                  <c:v>369875142.46154648</c:v>
                </c:pt>
                <c:pt idx="805">
                  <c:v>369879979.1032986</c:v>
                </c:pt>
                <c:pt idx="806">
                  <c:v>369884629.66027063</c:v>
                </c:pt>
                <c:pt idx="807">
                  <c:v>369956083.35141855</c:v>
                </c:pt>
                <c:pt idx="808">
                  <c:v>369959990.42975718</c:v>
                </c:pt>
                <c:pt idx="809">
                  <c:v>370029957.74195904</c:v>
                </c:pt>
                <c:pt idx="810">
                  <c:v>370033121.12831253</c:v>
                </c:pt>
                <c:pt idx="811">
                  <c:v>370037214.88196403</c:v>
                </c:pt>
                <c:pt idx="812">
                  <c:v>370108859.54897159</c:v>
                </c:pt>
                <c:pt idx="813">
                  <c:v>370181250.46218371</c:v>
                </c:pt>
                <c:pt idx="814">
                  <c:v>370187020.7748633</c:v>
                </c:pt>
                <c:pt idx="815">
                  <c:v>370259600.74081177</c:v>
                </c:pt>
                <c:pt idx="816">
                  <c:v>370264441.08538246</c:v>
                </c:pt>
                <c:pt idx="817">
                  <c:v>370267605.89158595</c:v>
                </c:pt>
                <c:pt idx="818">
                  <c:v>370204331.16907471</c:v>
                </c:pt>
                <c:pt idx="819">
                  <c:v>370276913.98712796</c:v>
                </c:pt>
                <c:pt idx="820">
                  <c:v>370283243.35740268</c:v>
                </c:pt>
                <c:pt idx="821">
                  <c:v>370355270.64861637</c:v>
                </c:pt>
                <c:pt idx="822">
                  <c:v>370359366.74626625</c:v>
                </c:pt>
                <c:pt idx="823">
                  <c:v>370364021.34726697</c:v>
                </c:pt>
                <c:pt idx="824">
                  <c:v>370369792.97062916</c:v>
                </c:pt>
                <c:pt idx="825">
                  <c:v>370375564.50334346</c:v>
                </c:pt>
                <c:pt idx="826">
                  <c:v>370380777.4227224</c:v>
                </c:pt>
                <c:pt idx="827">
                  <c:v>370452810.76071489</c:v>
                </c:pt>
                <c:pt idx="828">
                  <c:v>370458396.87778795</c:v>
                </c:pt>
                <c:pt idx="829">
                  <c:v>370530432.95102632</c:v>
                </c:pt>
                <c:pt idx="830">
                  <c:v>370601912.03755152</c:v>
                </c:pt>
                <c:pt idx="831">
                  <c:v>370606009.83720845</c:v>
                </c:pt>
                <c:pt idx="832">
                  <c:v>370676373.46644616</c:v>
                </c:pt>
                <c:pt idx="833">
                  <c:v>370679726.74990231</c:v>
                </c:pt>
                <c:pt idx="834">
                  <c:v>370751023.81468534</c:v>
                </c:pt>
                <c:pt idx="835">
                  <c:v>370755681.88506562</c:v>
                </c:pt>
                <c:pt idx="836">
                  <c:v>370760712.53481776</c:v>
                </c:pt>
                <c:pt idx="837">
                  <c:v>370832944.53663975</c:v>
                </c:pt>
                <c:pt idx="838">
                  <c:v>370838348.64499122</c:v>
                </c:pt>
                <c:pt idx="839">
                  <c:v>370909837.89679343</c:v>
                </c:pt>
                <c:pt idx="840">
                  <c:v>370913751.82273275</c:v>
                </c:pt>
                <c:pt idx="841">
                  <c:v>370917479.33253974</c:v>
                </c:pt>
                <c:pt idx="842">
                  <c:v>370922697.7828294</c:v>
                </c:pt>
                <c:pt idx="843">
                  <c:v>370995495.62847906</c:v>
                </c:pt>
                <c:pt idx="844">
                  <c:v>370999969.2603786</c:v>
                </c:pt>
                <c:pt idx="845">
                  <c:v>371003138.0500713</c:v>
                </c:pt>
                <c:pt idx="846">
                  <c:v>371006679.60626221</c:v>
                </c:pt>
                <c:pt idx="847">
                  <c:v>371010593.91818899</c:v>
                </c:pt>
                <c:pt idx="848">
                  <c:v>371083209.86602181</c:v>
                </c:pt>
                <c:pt idx="849">
                  <c:v>371089734.69950598</c:v>
                </c:pt>
                <c:pt idx="850">
                  <c:v>371162913.06920749</c:v>
                </c:pt>
                <c:pt idx="851">
                  <c:v>371302561.79223406</c:v>
                </c:pt>
                <c:pt idx="852">
                  <c:v>371308343.76327699</c:v>
                </c:pt>
                <c:pt idx="853">
                  <c:v>371314312.15429801</c:v>
                </c:pt>
                <c:pt idx="854">
                  <c:v>371320466.95623219</c:v>
                </c:pt>
                <c:pt idx="855">
                  <c:v>371393280.59365571</c:v>
                </c:pt>
                <c:pt idx="856">
                  <c:v>371398503.6246196</c:v>
                </c:pt>
                <c:pt idx="857">
                  <c:v>371403353.5156281</c:v>
                </c:pt>
                <c:pt idx="858">
                  <c:v>371475051.47153074</c:v>
                </c:pt>
                <c:pt idx="859">
                  <c:v>371480088.66936868</c:v>
                </c:pt>
                <c:pt idx="860">
                  <c:v>371552348.92506093</c:v>
                </c:pt>
                <c:pt idx="861">
                  <c:v>371623864.55461681</c:v>
                </c:pt>
                <c:pt idx="862">
                  <c:v>371694261.87283444</c:v>
                </c:pt>
                <c:pt idx="863">
                  <c:v>371764660.43263286</c:v>
                </c:pt>
                <c:pt idx="864">
                  <c:v>371835993.82768208</c:v>
                </c:pt>
                <c:pt idx="865">
                  <c:v>371840475.04447383</c:v>
                </c:pt>
                <c:pt idx="866">
                  <c:v>371911997.49514115</c:v>
                </c:pt>
                <c:pt idx="867">
                  <c:v>371915919.17048132</c:v>
                </c:pt>
                <c:pt idx="868">
                  <c:v>371986323.23418719</c:v>
                </c:pt>
                <c:pt idx="869">
                  <c:v>372057288.9659304</c:v>
                </c:pt>
                <c:pt idx="870">
                  <c:v>372128442.96905905</c:v>
                </c:pt>
                <c:pt idx="871">
                  <c:v>372131992.91397029</c:v>
                </c:pt>
                <c:pt idx="872">
                  <c:v>372135169.15152234</c:v>
                </c:pt>
                <c:pt idx="873">
                  <c:v>372139466.37057525</c:v>
                </c:pt>
                <c:pt idx="874">
                  <c:v>372144324.03620166</c:v>
                </c:pt>
                <c:pt idx="875">
                  <c:v>372215855.92838979</c:v>
                </c:pt>
                <c:pt idx="876">
                  <c:v>372220153.75845921</c:v>
                </c:pt>
                <c:pt idx="877">
                  <c:v>372224451.5384804</c:v>
                </c:pt>
                <c:pt idx="878">
                  <c:v>372229683.55095744</c:v>
                </c:pt>
                <c:pt idx="879">
                  <c:v>372235662.90296847</c:v>
                </c:pt>
                <c:pt idx="880">
                  <c:v>372308507.91024756</c:v>
                </c:pt>
                <c:pt idx="881">
                  <c:v>372380046.56624842</c:v>
                </c:pt>
                <c:pt idx="882">
                  <c:v>372450278.21577805</c:v>
                </c:pt>
                <c:pt idx="883">
                  <c:v>372454391.02316648</c:v>
                </c:pt>
                <c:pt idx="884">
                  <c:v>372458877.66989267</c:v>
                </c:pt>
                <c:pt idx="885">
                  <c:v>372530233.80685651</c:v>
                </c:pt>
                <c:pt idx="886">
                  <c:v>372534347.20685774</c:v>
                </c:pt>
                <c:pt idx="887">
                  <c:v>372604957.57598943</c:v>
                </c:pt>
                <c:pt idx="888">
                  <c:v>372609258.62810123</c:v>
                </c:pt>
                <c:pt idx="889">
                  <c:v>372613933.62794453</c:v>
                </c:pt>
                <c:pt idx="890">
                  <c:v>372618234.57554632</c:v>
                </c:pt>
                <c:pt idx="891">
                  <c:v>372622909.46179545</c:v>
                </c:pt>
                <c:pt idx="892">
                  <c:v>372695207.40509069</c:v>
                </c:pt>
                <c:pt idx="893">
                  <c:v>372700818.11491251</c:v>
                </c:pt>
                <c:pt idx="894">
                  <c:v>372772557.68982089</c:v>
                </c:pt>
                <c:pt idx="895">
                  <c:v>372777046.94265079</c:v>
                </c:pt>
                <c:pt idx="896">
                  <c:v>372848788.94487745</c:v>
                </c:pt>
                <c:pt idx="897">
                  <c:v>372854027.20825672</c:v>
                </c:pt>
                <c:pt idx="898">
                  <c:v>372860387.85683829</c:v>
                </c:pt>
                <c:pt idx="899">
                  <c:v>372934378.74966741</c:v>
                </c:pt>
                <c:pt idx="900">
                  <c:v>372940740.30733281</c:v>
                </c:pt>
                <c:pt idx="901">
                  <c:v>372945043.65191227</c:v>
                </c:pt>
                <c:pt idx="902">
                  <c:v>372948972.74886489</c:v>
                </c:pt>
                <c:pt idx="903">
                  <c:v>372953275.99761015</c:v>
                </c:pt>
                <c:pt idx="904">
                  <c:v>372958327.57352352</c:v>
                </c:pt>
                <c:pt idx="905">
                  <c:v>372963566.17192835</c:v>
                </c:pt>
                <c:pt idx="906">
                  <c:v>373035505.80981022</c:v>
                </c:pt>
                <c:pt idx="907">
                  <c:v>373107260.03697646</c:v>
                </c:pt>
                <c:pt idx="908">
                  <c:v>373112874.6011638</c:v>
                </c:pt>
                <c:pt idx="909">
                  <c:v>373185567.34952718</c:v>
                </c:pt>
                <c:pt idx="910">
                  <c:v>373257138.81362897</c:v>
                </c:pt>
                <c:pt idx="911">
                  <c:v>373327401.18784171</c:v>
                </c:pt>
                <c:pt idx="912">
                  <c:v>373330958.81359965</c:v>
                </c:pt>
                <c:pt idx="913">
                  <c:v>373401597.51858228</c:v>
                </c:pt>
                <c:pt idx="914">
                  <c:v>373406279.34434825</c:v>
                </c:pt>
                <c:pt idx="915">
                  <c:v>373411897.45708281</c:v>
                </c:pt>
                <c:pt idx="916">
                  <c:v>373416953.68562055</c:v>
                </c:pt>
                <c:pt idx="917">
                  <c:v>373421073.52446222</c:v>
                </c:pt>
                <c:pt idx="918">
                  <c:v>373492653.30432147</c:v>
                </c:pt>
                <c:pt idx="919">
                  <c:v>373498084.83506846</c:v>
                </c:pt>
                <c:pt idx="920">
                  <c:v>373503141.70583946</c:v>
                </c:pt>
                <c:pt idx="921">
                  <c:v>373507449.35607672</c:v>
                </c:pt>
                <c:pt idx="922">
                  <c:v>373511944.24200475</c:v>
                </c:pt>
                <c:pt idx="923">
                  <c:v>373517188.20659745</c:v>
                </c:pt>
                <c:pt idx="924">
                  <c:v>373522619.37731737</c:v>
                </c:pt>
                <c:pt idx="925">
                  <c:v>373528050.46834296</c:v>
                </c:pt>
                <c:pt idx="926">
                  <c:v>373532919.65461355</c:v>
                </c:pt>
                <c:pt idx="927">
                  <c:v>373536852.41214669</c:v>
                </c:pt>
                <c:pt idx="928">
                  <c:v>373472942.11688298</c:v>
                </c:pt>
                <c:pt idx="929">
                  <c:v>373543219.64527255</c:v>
                </c:pt>
                <c:pt idx="930">
                  <c:v>373548275.89943296</c:v>
                </c:pt>
                <c:pt idx="931">
                  <c:v>373620990.34624773</c:v>
                </c:pt>
                <c:pt idx="932">
                  <c:v>373626609.24355322</c:v>
                </c:pt>
                <c:pt idx="933">
                  <c:v>373699139.2712006</c:v>
                </c:pt>
                <c:pt idx="934">
                  <c:v>373705133.64999241</c:v>
                </c:pt>
                <c:pt idx="935">
                  <c:v>373777666.5871008</c:v>
                </c:pt>
                <c:pt idx="936">
                  <c:v>373782537.74652302</c:v>
                </c:pt>
                <c:pt idx="937">
                  <c:v>373787596.19041389</c:v>
                </c:pt>
                <c:pt idx="938">
                  <c:v>373793029.25689185</c:v>
                </c:pt>
                <c:pt idx="939">
                  <c:v>373798274.90061748</c:v>
                </c:pt>
                <c:pt idx="940">
                  <c:v>373802958.44829965</c:v>
                </c:pt>
                <c:pt idx="941">
                  <c:v>373806330.56595409</c:v>
                </c:pt>
                <c:pt idx="942">
                  <c:v>373809515.31554461</c:v>
                </c:pt>
                <c:pt idx="943">
                  <c:v>373813824.05080932</c:v>
                </c:pt>
                <c:pt idx="944">
                  <c:v>373819444.06494617</c:v>
                </c:pt>
                <c:pt idx="945">
                  <c:v>373891985.77395993</c:v>
                </c:pt>
                <c:pt idx="946">
                  <c:v>373897044.5424605</c:v>
                </c:pt>
                <c:pt idx="947">
                  <c:v>373901166.45089585</c:v>
                </c:pt>
                <c:pt idx="948">
                  <c:v>373904726.2439943</c:v>
                </c:pt>
                <c:pt idx="949">
                  <c:v>373975585.47711182</c:v>
                </c:pt>
                <c:pt idx="950">
                  <c:v>374047008.33558625</c:v>
                </c:pt>
                <c:pt idx="951">
                  <c:v>374052068.62574553</c:v>
                </c:pt>
                <c:pt idx="952">
                  <c:v>374057878.50329804</c:v>
                </c:pt>
                <c:pt idx="953">
                  <c:v>374130429.39917314</c:v>
                </c:pt>
                <c:pt idx="954">
                  <c:v>374202982.22164845</c:v>
                </c:pt>
                <c:pt idx="955">
                  <c:v>374208981.38306284</c:v>
                </c:pt>
                <c:pt idx="956">
                  <c:v>374281724.6169703</c:v>
                </c:pt>
                <c:pt idx="957">
                  <c:v>374287162.16027212</c:v>
                </c:pt>
                <c:pt idx="958">
                  <c:v>374225291.11233044</c:v>
                </c:pt>
                <c:pt idx="959">
                  <c:v>374230165.14501482</c:v>
                </c:pt>
                <c:pt idx="960">
                  <c:v>374234664.1952225</c:v>
                </c:pt>
                <c:pt idx="961">
                  <c:v>374239538.10465658</c:v>
                </c:pt>
                <c:pt idx="962">
                  <c:v>374244974.31264979</c:v>
                </c:pt>
                <c:pt idx="963">
                  <c:v>374249848.08651596</c:v>
                </c:pt>
                <c:pt idx="964">
                  <c:v>374253597.09972847</c:v>
                </c:pt>
                <c:pt idx="965">
                  <c:v>374257720.9704662</c:v>
                </c:pt>
                <c:pt idx="966">
                  <c:v>374330097.20099145</c:v>
                </c:pt>
                <c:pt idx="967">
                  <c:v>374403787.85824162</c:v>
                </c:pt>
                <c:pt idx="968">
                  <c:v>374476355.57296646</c:v>
                </c:pt>
                <c:pt idx="969">
                  <c:v>374548174.93357646</c:v>
                </c:pt>
                <c:pt idx="970">
                  <c:v>374619245.56733161</c:v>
                </c:pt>
                <c:pt idx="971">
                  <c:v>374690692.89630973</c:v>
                </c:pt>
                <c:pt idx="972">
                  <c:v>374762704.77191544</c:v>
                </c:pt>
                <c:pt idx="973">
                  <c:v>374767771.66269225</c:v>
                </c:pt>
                <c:pt idx="974">
                  <c:v>374772463.16654646</c:v>
                </c:pt>
                <c:pt idx="975">
                  <c:v>374709455.71600145</c:v>
                </c:pt>
                <c:pt idx="976">
                  <c:v>374713395.78760016</c:v>
                </c:pt>
                <c:pt idx="977">
                  <c:v>374785411.40945959</c:v>
                </c:pt>
                <c:pt idx="978">
                  <c:v>374791603.88768417</c:v>
                </c:pt>
                <c:pt idx="979">
                  <c:v>374797796.26258415</c:v>
                </c:pt>
                <c:pt idx="980">
                  <c:v>374802675.0306434</c:v>
                </c:pt>
                <c:pt idx="981">
                  <c:v>374807366.09329563</c:v>
                </c:pt>
                <c:pt idx="982">
                  <c:v>374879199.40592366</c:v>
                </c:pt>
                <c:pt idx="983">
                  <c:v>374884829.53439814</c:v>
                </c:pt>
                <c:pt idx="984">
                  <c:v>374958167.05898201</c:v>
                </c:pt>
                <c:pt idx="985">
                  <c:v>375030943.56232405</c:v>
                </c:pt>
                <c:pt idx="986">
                  <c:v>375035824.52046847</c:v>
                </c:pt>
                <c:pt idx="987">
                  <c:v>375040893.13986492</c:v>
                </c:pt>
                <c:pt idx="988">
                  <c:v>375112546.71317226</c:v>
                </c:pt>
                <c:pt idx="989">
                  <c:v>375117803.85814351</c:v>
                </c:pt>
                <c:pt idx="990">
                  <c:v>375190774.41252029</c:v>
                </c:pt>
                <c:pt idx="991">
                  <c:v>375196032.33644378</c:v>
                </c:pt>
                <c:pt idx="992">
                  <c:v>375201102.40688545</c:v>
                </c:pt>
                <c:pt idx="993">
                  <c:v>375206923.5135349</c:v>
                </c:pt>
                <c:pt idx="994">
                  <c:v>375211617.88793445</c:v>
                </c:pt>
                <c:pt idx="995">
                  <c:v>375282340.21487045</c:v>
                </c:pt>
                <c:pt idx="996">
                  <c:v>375286847.51722008</c:v>
                </c:pt>
                <c:pt idx="997">
                  <c:v>375358511.07792228</c:v>
                </c:pt>
                <c:pt idx="998">
                  <c:v>375363019.07291174</c:v>
                </c:pt>
                <c:pt idx="999">
                  <c:v>375434309.27073449</c:v>
                </c:pt>
                <c:pt idx="1000">
                  <c:v>375438817.96288747</c:v>
                </c:pt>
                <c:pt idx="1001">
                  <c:v>375510674.08047503</c:v>
                </c:pt>
                <c:pt idx="1002">
                  <c:v>375516122.91071177</c:v>
                </c:pt>
                <c:pt idx="1003">
                  <c:v>375521195.88775527</c:v>
                </c:pt>
                <c:pt idx="1004">
                  <c:v>375525329.37341785</c:v>
                </c:pt>
                <c:pt idx="1005">
                  <c:v>375595686.26176345</c:v>
                </c:pt>
                <c:pt idx="1006">
                  <c:v>375599444.57209879</c:v>
                </c:pt>
                <c:pt idx="1007">
                  <c:v>375670743.00259238</c:v>
                </c:pt>
                <c:pt idx="1008">
                  <c:v>375675065.73294568</c:v>
                </c:pt>
                <c:pt idx="1009">
                  <c:v>375746366.37497014</c:v>
                </c:pt>
                <c:pt idx="1010">
                  <c:v>375750501.80259335</c:v>
                </c:pt>
                <c:pt idx="1011">
                  <c:v>375821616.620453</c:v>
                </c:pt>
                <c:pt idx="1012">
                  <c:v>375892544.83078694</c:v>
                </c:pt>
                <c:pt idx="1013">
                  <c:v>375964414.74215078</c:v>
                </c:pt>
                <c:pt idx="1014">
                  <c:v>375969304.44941318</c:v>
                </c:pt>
                <c:pt idx="1015">
                  <c:v>375973629.90612537</c:v>
                </c:pt>
                <c:pt idx="1016">
                  <c:v>376044750.6423102</c:v>
                </c:pt>
                <c:pt idx="1017">
                  <c:v>376116249.0566268</c:v>
                </c:pt>
                <c:pt idx="1018">
                  <c:v>376121892.76019561</c:v>
                </c:pt>
                <c:pt idx="1019">
                  <c:v>376194898.88752955</c:v>
                </c:pt>
                <c:pt idx="1020">
                  <c:v>376200919.7184298</c:v>
                </c:pt>
                <c:pt idx="1021">
                  <c:v>376273740.68733925</c:v>
                </c:pt>
                <c:pt idx="1022">
                  <c:v>376278821.5126431</c:v>
                </c:pt>
                <c:pt idx="1023">
                  <c:v>376350892.45952284</c:v>
                </c:pt>
                <c:pt idx="1024">
                  <c:v>376355409.43288505</c:v>
                </c:pt>
                <c:pt idx="1025">
                  <c:v>376427671.09882998</c:v>
                </c:pt>
                <c:pt idx="1026">
                  <c:v>376433882.86537778</c:v>
                </c:pt>
                <c:pt idx="1027">
                  <c:v>376440282.75893974</c:v>
                </c:pt>
                <c:pt idx="1028">
                  <c:v>376513113.07603514</c:v>
                </c:pt>
                <c:pt idx="1029">
                  <c:v>376518384.34945291</c:v>
                </c:pt>
                <c:pt idx="1030">
                  <c:v>376523279.03656316</c:v>
                </c:pt>
                <c:pt idx="1031">
                  <c:v>376527985.40583754</c:v>
                </c:pt>
                <c:pt idx="1032">
                  <c:v>376532503.4644118</c:v>
                </c:pt>
                <c:pt idx="1033">
                  <c:v>376537209.71716785</c:v>
                </c:pt>
                <c:pt idx="1034">
                  <c:v>376474539.14328301</c:v>
                </c:pt>
                <c:pt idx="1035">
                  <c:v>376478303.38902122</c:v>
                </c:pt>
                <c:pt idx="1036">
                  <c:v>376483008.64270467</c:v>
                </c:pt>
                <c:pt idx="1037">
                  <c:v>376555657.65473521</c:v>
                </c:pt>
                <c:pt idx="1038">
                  <c:v>376628120.32055801</c:v>
                </c:pt>
                <c:pt idx="1039">
                  <c:v>376633015.31716388</c:v>
                </c:pt>
                <c:pt idx="1040">
                  <c:v>376705104.04737324</c:v>
                </c:pt>
                <c:pt idx="1041">
                  <c:v>376709623.190907</c:v>
                </c:pt>
                <c:pt idx="1042">
                  <c:v>376713577.39655167</c:v>
                </c:pt>
                <c:pt idx="1043">
                  <c:v>376718661.31359595</c:v>
                </c:pt>
                <c:pt idx="1044">
                  <c:v>376725816.33862555</c:v>
                </c:pt>
                <c:pt idx="1045">
                  <c:v>376732406.37174255</c:v>
                </c:pt>
                <c:pt idx="1046">
                  <c:v>376803748.06066936</c:v>
                </c:pt>
                <c:pt idx="1047">
                  <c:v>376808644.25227976</c:v>
                </c:pt>
                <c:pt idx="1048">
                  <c:v>376814481.93515474</c:v>
                </c:pt>
                <c:pt idx="1049">
                  <c:v>376819377.98578686</c:v>
                </c:pt>
                <c:pt idx="1050">
                  <c:v>376823144.13482487</c:v>
                </c:pt>
                <c:pt idx="1051">
                  <c:v>376759518.4250387</c:v>
                </c:pt>
                <c:pt idx="1052">
                  <c:v>376762907.29303575</c:v>
                </c:pt>
                <c:pt idx="1053">
                  <c:v>376766484.39804894</c:v>
                </c:pt>
                <c:pt idx="1054">
                  <c:v>376771379.32822371</c:v>
                </c:pt>
                <c:pt idx="1055">
                  <c:v>376777592.03163803</c:v>
                </c:pt>
                <c:pt idx="1056">
                  <c:v>376716973.32575607</c:v>
                </c:pt>
                <c:pt idx="1057">
                  <c:v>376723372.93615711</c:v>
                </c:pt>
                <c:pt idx="1058">
                  <c:v>376795853.01485372</c:v>
                </c:pt>
                <c:pt idx="1059">
                  <c:v>376801312.31034005</c:v>
                </c:pt>
                <c:pt idx="1060">
                  <c:v>376807148.02053779</c:v>
                </c:pt>
                <c:pt idx="1061">
                  <c:v>376812230.66142553</c:v>
                </c:pt>
                <c:pt idx="1062">
                  <c:v>376884715.27549863</c:v>
                </c:pt>
                <c:pt idx="1063">
                  <c:v>376890363.4947443</c:v>
                </c:pt>
                <c:pt idx="1064">
                  <c:v>376896199.8980608</c:v>
                </c:pt>
                <c:pt idx="1065">
                  <c:v>376902412.74311835</c:v>
                </c:pt>
                <c:pt idx="1066">
                  <c:v>376975278.70151472</c:v>
                </c:pt>
                <c:pt idx="1067">
                  <c:v>376981115.86272025</c:v>
                </c:pt>
                <c:pt idx="1068">
                  <c:v>377054549.72536916</c:v>
                </c:pt>
                <c:pt idx="1069">
                  <c:v>377126667.27058744</c:v>
                </c:pt>
                <c:pt idx="1070">
                  <c:v>377130057.64890867</c:v>
                </c:pt>
                <c:pt idx="1071">
                  <c:v>377134013.05133265</c:v>
                </c:pt>
                <c:pt idx="1072">
                  <c:v>377139286.85598212</c:v>
                </c:pt>
                <c:pt idx="1073">
                  <c:v>377211784.97003412</c:v>
                </c:pt>
                <c:pt idx="1074">
                  <c:v>377216871.18331921</c:v>
                </c:pt>
                <c:pt idx="1075">
                  <c:v>377288806.76494014</c:v>
                </c:pt>
                <c:pt idx="1076">
                  <c:v>377293516.93494165</c:v>
                </c:pt>
                <c:pt idx="1077">
                  <c:v>377298227.04548323</c:v>
                </c:pt>
                <c:pt idx="1078">
                  <c:v>377370354.28790218</c:v>
                </c:pt>
                <c:pt idx="1079">
                  <c:v>377442483.26863974</c:v>
                </c:pt>
                <c:pt idx="1080">
                  <c:v>377447006.40232849</c:v>
                </c:pt>
                <c:pt idx="1081">
                  <c:v>377450964.09934253</c:v>
                </c:pt>
                <c:pt idx="1082">
                  <c:v>377455298.67173171</c:v>
                </c:pt>
                <c:pt idx="1083">
                  <c:v>377393154.12227124</c:v>
                </c:pt>
                <c:pt idx="1084">
                  <c:v>377397864.65822172</c:v>
                </c:pt>
                <c:pt idx="1085">
                  <c:v>377402009.88067275</c:v>
                </c:pt>
                <c:pt idx="1086">
                  <c:v>377338354.77607942</c:v>
                </c:pt>
                <c:pt idx="1087">
                  <c:v>377341934.03536165</c:v>
                </c:pt>
                <c:pt idx="1088">
                  <c:v>377278842.06395966</c:v>
                </c:pt>
                <c:pt idx="1089">
                  <c:v>377283550.67661315</c:v>
                </c:pt>
                <c:pt idx="1090">
                  <c:v>377288070.88884711</c:v>
                </c:pt>
                <c:pt idx="1091">
                  <c:v>377292026.02962261</c:v>
                </c:pt>
                <c:pt idx="1092">
                  <c:v>377295039.44206774</c:v>
                </c:pt>
                <c:pt idx="1093">
                  <c:v>377365480.93781805</c:v>
                </c:pt>
                <c:pt idx="1094">
                  <c:v>377369813.40600419</c:v>
                </c:pt>
                <c:pt idx="1095">
                  <c:v>377441387.19765526</c:v>
                </c:pt>
                <c:pt idx="1096">
                  <c:v>377514093.11610061</c:v>
                </c:pt>
                <c:pt idx="1097">
                  <c:v>377520688.0690102</c:v>
                </c:pt>
                <c:pt idx="1098">
                  <c:v>377527094.48311436</c:v>
                </c:pt>
                <c:pt idx="1099">
                  <c:v>377532747.11012685</c:v>
                </c:pt>
                <c:pt idx="1100">
                  <c:v>377538211.23486578</c:v>
                </c:pt>
                <c:pt idx="1101">
                  <c:v>377610357.65194523</c:v>
                </c:pt>
                <c:pt idx="1102">
                  <c:v>377682505.80684561</c:v>
                </c:pt>
                <c:pt idx="1103">
                  <c:v>377686840.78742355</c:v>
                </c:pt>
                <c:pt idx="1104">
                  <c:v>377691175.71767193</c:v>
                </c:pt>
                <c:pt idx="1105">
                  <c:v>377763704.04144526</c:v>
                </c:pt>
                <c:pt idx="1106">
                  <c:v>377837742.50743628</c:v>
                </c:pt>
                <c:pt idx="1107">
                  <c:v>377844529.69794637</c:v>
                </c:pt>
                <c:pt idx="1108">
                  <c:v>377850562.65264076</c:v>
                </c:pt>
                <c:pt idx="1109">
                  <c:v>377856784.03511137</c:v>
                </c:pt>
                <c:pt idx="1110">
                  <c:v>377929885.094468</c:v>
                </c:pt>
                <c:pt idx="1111">
                  <c:v>377935541.71928209</c:v>
                </c:pt>
                <c:pt idx="1112">
                  <c:v>378008645.73518246</c:v>
                </c:pt>
                <c:pt idx="1113">
                  <c:v>378015057.50720459</c:v>
                </c:pt>
                <c:pt idx="1114">
                  <c:v>378020526.28463149</c:v>
                </c:pt>
                <c:pt idx="1115">
                  <c:v>378024863.53395236</c:v>
                </c:pt>
                <c:pt idx="1116">
                  <c:v>378095708.93806124</c:v>
                </c:pt>
                <c:pt idx="1117">
                  <c:v>378099481.04938716</c:v>
                </c:pt>
                <c:pt idx="1118">
                  <c:v>378170705.65700424</c:v>
                </c:pt>
                <c:pt idx="1119">
                  <c:v>378175421.5267126</c:v>
                </c:pt>
                <c:pt idx="1120">
                  <c:v>378181269.12251967</c:v>
                </c:pt>
                <c:pt idx="1121">
                  <c:v>378254194.86675692</c:v>
                </c:pt>
                <c:pt idx="1122">
                  <c:v>378258722.70700347</c:v>
                </c:pt>
                <c:pt idx="1123">
                  <c:v>378263627.80538625</c:v>
                </c:pt>
                <c:pt idx="1124">
                  <c:v>378269287.45431823</c:v>
                </c:pt>
                <c:pt idx="1125">
                  <c:v>378340896.83106965</c:v>
                </c:pt>
                <c:pt idx="1126">
                  <c:v>378344481.8233031</c:v>
                </c:pt>
                <c:pt idx="1127">
                  <c:v>378414961.0571385</c:v>
                </c:pt>
                <c:pt idx="1128">
                  <c:v>378418169.19221514</c:v>
                </c:pt>
                <c:pt idx="1129">
                  <c:v>378422509.56645608</c:v>
                </c:pt>
                <c:pt idx="1130">
                  <c:v>378428548.26421046</c:v>
                </c:pt>
                <c:pt idx="1131">
                  <c:v>378435530.38693786</c:v>
                </c:pt>
                <c:pt idx="1132">
                  <c:v>378441002.77038419</c:v>
                </c:pt>
                <c:pt idx="1133">
                  <c:v>378511487.55764753</c:v>
                </c:pt>
                <c:pt idx="1134">
                  <c:v>378514884.74043971</c:v>
                </c:pt>
                <c:pt idx="1135">
                  <c:v>378519225.54021806</c:v>
                </c:pt>
                <c:pt idx="1136">
                  <c:v>378523566.28962129</c:v>
                </c:pt>
                <c:pt idx="1137">
                  <c:v>378527529.53856081</c:v>
                </c:pt>
                <c:pt idx="1138">
                  <c:v>378463646.26447469</c:v>
                </c:pt>
                <c:pt idx="1139">
                  <c:v>378533757.4163366</c:v>
                </c:pt>
                <c:pt idx="1140">
                  <c:v>378537343.11710882</c:v>
                </c:pt>
                <c:pt idx="1141">
                  <c:v>378609720.94007629</c:v>
                </c:pt>
                <c:pt idx="1142">
                  <c:v>378615572.17442852</c:v>
                </c:pt>
                <c:pt idx="1143">
                  <c:v>378688141.52884185</c:v>
                </c:pt>
                <c:pt idx="1144">
                  <c:v>378693049.74298614</c:v>
                </c:pt>
                <c:pt idx="1145">
                  <c:v>378698901.76032132</c:v>
                </c:pt>
                <c:pt idx="1146">
                  <c:v>378772229.93871474</c:v>
                </c:pt>
                <c:pt idx="1147">
                  <c:v>378778271.60450453</c:v>
                </c:pt>
                <c:pt idx="1148">
                  <c:v>378783935.57760078</c:v>
                </c:pt>
                <c:pt idx="1149">
                  <c:v>378857078.91040879</c:v>
                </c:pt>
                <c:pt idx="1150">
                  <c:v>378863310.18489367</c:v>
                </c:pt>
                <c:pt idx="1151">
                  <c:v>378936834.27411866</c:v>
                </c:pt>
                <c:pt idx="1152">
                  <c:v>379009604.98525804</c:v>
                </c:pt>
                <c:pt idx="1153">
                  <c:v>379014893.74799746</c:v>
                </c:pt>
                <c:pt idx="1154">
                  <c:v>379086722.66694695</c:v>
                </c:pt>
                <c:pt idx="1155">
                  <c:v>379091067.6662634</c:v>
                </c:pt>
                <c:pt idx="1156">
                  <c:v>379094845.88556272</c:v>
                </c:pt>
                <c:pt idx="1157">
                  <c:v>379097679.5250228</c:v>
                </c:pt>
                <c:pt idx="1158">
                  <c:v>379167622.45675206</c:v>
                </c:pt>
                <c:pt idx="1159">
                  <c:v>379171590.18821472</c:v>
                </c:pt>
                <c:pt idx="1160">
                  <c:v>379243802.41433012</c:v>
                </c:pt>
                <c:pt idx="1161">
                  <c:v>379249093.52183574</c:v>
                </c:pt>
                <c:pt idx="1162">
                  <c:v>379254195.59044474</c:v>
                </c:pt>
                <c:pt idx="1163">
                  <c:v>379192561.78491879</c:v>
                </c:pt>
                <c:pt idx="1164">
                  <c:v>379265344.31337845</c:v>
                </c:pt>
                <c:pt idx="1165">
                  <c:v>379271390.939592</c:v>
                </c:pt>
                <c:pt idx="1166">
                  <c:v>379277437.46821475</c:v>
                </c:pt>
                <c:pt idx="1167">
                  <c:v>379283106.00016952</c:v>
                </c:pt>
                <c:pt idx="1168">
                  <c:v>379355704.34318787</c:v>
                </c:pt>
                <c:pt idx="1169">
                  <c:v>379361184.73204416</c:v>
                </c:pt>
                <c:pt idx="1170">
                  <c:v>379367420.93910474</c:v>
                </c:pt>
                <c:pt idx="1171">
                  <c:v>379372712.18491685</c:v>
                </c:pt>
                <c:pt idx="1172">
                  <c:v>379377436.44839621</c:v>
                </c:pt>
                <c:pt idx="1173">
                  <c:v>379382727.55278015</c:v>
                </c:pt>
                <c:pt idx="1174">
                  <c:v>379387073.76120329</c:v>
                </c:pt>
                <c:pt idx="1175">
                  <c:v>379457222.10953897</c:v>
                </c:pt>
                <c:pt idx="1176">
                  <c:v>379460246.03967375</c:v>
                </c:pt>
                <c:pt idx="1177">
                  <c:v>379398222.50012022</c:v>
                </c:pt>
                <c:pt idx="1178">
                  <c:v>379337141.69887376</c:v>
                </c:pt>
                <c:pt idx="1179">
                  <c:v>379341486.88851982</c:v>
                </c:pt>
                <c:pt idx="1180">
                  <c:v>379277380.85944396</c:v>
                </c:pt>
                <c:pt idx="1181">
                  <c:v>379347532.2859301</c:v>
                </c:pt>
                <c:pt idx="1182">
                  <c:v>379351121.69448739</c:v>
                </c:pt>
                <c:pt idx="1183">
                  <c:v>379422975.29389453</c:v>
                </c:pt>
                <c:pt idx="1184">
                  <c:v>379495775.39121699</c:v>
                </c:pt>
                <c:pt idx="1185">
                  <c:v>379501066.70858991</c:v>
                </c:pt>
                <c:pt idx="1186">
                  <c:v>379505413.09197295</c:v>
                </c:pt>
                <c:pt idx="1187">
                  <c:v>379509759.42495024</c:v>
                </c:pt>
                <c:pt idx="1188">
                  <c:v>379515239.51207727</c:v>
                </c:pt>
                <c:pt idx="1189">
                  <c:v>379521475.37581855</c:v>
                </c:pt>
                <c:pt idx="1190">
                  <c:v>379594281.55058038</c:v>
                </c:pt>
                <c:pt idx="1191">
                  <c:v>379599195.37704092</c:v>
                </c:pt>
                <c:pt idx="1192">
                  <c:v>379603920.14942926</c:v>
                </c:pt>
                <c:pt idx="1193">
                  <c:v>379608077.89986682</c:v>
                </c:pt>
                <c:pt idx="1194">
                  <c:v>379612046.61862707</c:v>
                </c:pt>
                <c:pt idx="1195">
                  <c:v>379616960.21220738</c:v>
                </c:pt>
                <c:pt idx="1196">
                  <c:v>379621873.74137849</c:v>
                </c:pt>
                <c:pt idx="1197">
                  <c:v>379626409.24960029</c:v>
                </c:pt>
                <c:pt idx="1198">
                  <c:v>379630944.70294279</c:v>
                </c:pt>
                <c:pt idx="1199">
                  <c:v>379702435.67852807</c:v>
                </c:pt>
                <c:pt idx="1200">
                  <c:v>379707160.83152795</c:v>
                </c:pt>
                <c:pt idx="1201">
                  <c:v>379712263.92987716</c:v>
                </c:pt>
                <c:pt idx="1202">
                  <c:v>379717933.95768774</c:v>
                </c:pt>
                <c:pt idx="1203">
                  <c:v>379723792.89633745</c:v>
                </c:pt>
                <c:pt idx="1204">
                  <c:v>379728517.78016776</c:v>
                </c:pt>
                <c:pt idx="1205">
                  <c:v>379665525.73024935</c:v>
                </c:pt>
                <c:pt idx="1206">
                  <c:v>379669115.92732775</c:v>
                </c:pt>
                <c:pt idx="1207">
                  <c:v>379740046.24680954</c:v>
                </c:pt>
                <c:pt idx="1208">
                  <c:v>379744014.98116678</c:v>
                </c:pt>
                <c:pt idx="1209">
                  <c:v>379748172.65781337</c:v>
                </c:pt>
                <c:pt idx="1210">
                  <c:v>379751952.32384366</c:v>
                </c:pt>
                <c:pt idx="1211">
                  <c:v>379823074.94117177</c:v>
                </c:pt>
                <c:pt idx="1212">
                  <c:v>379827422.23260409</c:v>
                </c:pt>
                <c:pt idx="1213">
                  <c:v>379832147.49221337</c:v>
                </c:pt>
                <c:pt idx="1214">
                  <c:v>379837628.71876192</c:v>
                </c:pt>
                <c:pt idx="1215">
                  <c:v>379842353.84975421</c:v>
                </c:pt>
                <c:pt idx="1216">
                  <c:v>379913481.03310037</c:v>
                </c:pt>
                <c:pt idx="1217">
                  <c:v>379917639.79025924</c:v>
                </c:pt>
                <c:pt idx="1218">
                  <c:v>379921987.53252733</c:v>
                </c:pt>
                <c:pt idx="1219">
                  <c:v>379992928.42835242</c:v>
                </c:pt>
                <c:pt idx="1220">
                  <c:v>380064059.71681207</c:v>
                </c:pt>
                <c:pt idx="1221">
                  <c:v>380068219.76394695</c:v>
                </c:pt>
                <c:pt idx="1222">
                  <c:v>380140298.72076446</c:v>
                </c:pt>
                <c:pt idx="1223">
                  <c:v>380145215.88496655</c:v>
                </c:pt>
                <c:pt idx="1224">
                  <c:v>380150132.9847331</c:v>
                </c:pt>
                <c:pt idx="1225">
                  <c:v>380154293.55728656</c:v>
                </c:pt>
                <c:pt idx="1226">
                  <c:v>380159210.5381012</c:v>
                </c:pt>
                <c:pt idx="1227">
                  <c:v>380165073.0079422</c:v>
                </c:pt>
                <c:pt idx="1228">
                  <c:v>380171880.92249346</c:v>
                </c:pt>
                <c:pt idx="1229">
                  <c:v>380177932.2984041</c:v>
                </c:pt>
                <c:pt idx="1230">
                  <c:v>380182470.76629353</c:v>
                </c:pt>
                <c:pt idx="1231">
                  <c:v>380253045.23040724</c:v>
                </c:pt>
                <c:pt idx="1232">
                  <c:v>380257017.01036394</c:v>
                </c:pt>
                <c:pt idx="1233">
                  <c:v>380261367.00685012</c:v>
                </c:pt>
                <c:pt idx="1234">
                  <c:v>380333457.32134014</c:v>
                </c:pt>
                <c:pt idx="1235">
                  <c:v>380338942.92463839</c:v>
                </c:pt>
                <c:pt idx="1236">
                  <c:v>380345563.37358421</c:v>
                </c:pt>
                <c:pt idx="1237">
                  <c:v>380420116.73659974</c:v>
                </c:pt>
                <c:pt idx="1238">
                  <c:v>380426927.28823119</c:v>
                </c:pt>
                <c:pt idx="1239">
                  <c:v>380498646.0206157</c:v>
                </c:pt>
                <c:pt idx="1240">
                  <c:v>380569609.33076894</c:v>
                </c:pt>
                <c:pt idx="1241">
                  <c:v>380641520.30975711</c:v>
                </c:pt>
                <c:pt idx="1242">
                  <c:v>380713811.5090729</c:v>
                </c:pt>
                <c:pt idx="1243">
                  <c:v>380718922.70233411</c:v>
                </c:pt>
                <c:pt idx="1244">
                  <c:v>380791405.80129319</c:v>
                </c:pt>
                <c:pt idx="1245">
                  <c:v>380797085.74535251</c:v>
                </c:pt>
                <c:pt idx="1246">
                  <c:v>380870139.6439752</c:v>
                </c:pt>
                <c:pt idx="1247">
                  <c:v>380876009.7731148</c:v>
                </c:pt>
                <c:pt idx="1248">
                  <c:v>380948687.81867105</c:v>
                </c:pt>
                <c:pt idx="1249">
                  <c:v>381020420.6261158</c:v>
                </c:pt>
                <c:pt idx="1250">
                  <c:v>381026103.16133469</c:v>
                </c:pt>
                <c:pt idx="1251">
                  <c:v>381098975.13378531</c:v>
                </c:pt>
                <c:pt idx="1252">
                  <c:v>381104279.61087716</c:v>
                </c:pt>
                <c:pt idx="1253">
                  <c:v>381109584.01314253</c:v>
                </c:pt>
                <c:pt idx="1254">
                  <c:v>381181322.77919668</c:v>
                </c:pt>
                <c:pt idx="1255">
                  <c:v>381185491.15572554</c:v>
                </c:pt>
                <c:pt idx="1256">
                  <c:v>381189659.48605472</c:v>
                </c:pt>
                <c:pt idx="1257">
                  <c:v>381194775.1010471</c:v>
                </c:pt>
                <c:pt idx="1258">
                  <c:v>381201216.88761377</c:v>
                </c:pt>
                <c:pt idx="1259">
                  <c:v>381207279.64477021</c:v>
                </c:pt>
                <c:pt idx="1260">
                  <c:v>381212963.39084393</c:v>
                </c:pt>
                <c:pt idx="1261">
                  <c:v>381219973.22603941</c:v>
                </c:pt>
                <c:pt idx="1262">
                  <c:v>381227551.27928215</c:v>
                </c:pt>
                <c:pt idx="1263">
                  <c:v>381233803.0582608</c:v>
                </c:pt>
                <c:pt idx="1264">
                  <c:v>381237781.4089573</c:v>
                </c:pt>
                <c:pt idx="1265">
                  <c:v>381241001.94774705</c:v>
                </c:pt>
                <c:pt idx="1266">
                  <c:v>381244222.45895875</c:v>
                </c:pt>
                <c:pt idx="1267">
                  <c:v>381248390.1384145</c:v>
                </c:pt>
                <c:pt idx="1268">
                  <c:v>381254073.26324463</c:v>
                </c:pt>
                <c:pt idx="1269">
                  <c:v>381327341.25604719</c:v>
                </c:pt>
                <c:pt idx="1270">
                  <c:v>381332077.88626999</c:v>
                </c:pt>
                <c:pt idx="1271">
                  <c:v>381403453.72857469</c:v>
                </c:pt>
                <c:pt idx="1272">
                  <c:v>381407812.0954116</c:v>
                </c:pt>
                <c:pt idx="1273">
                  <c:v>381478431.98205054</c:v>
                </c:pt>
                <c:pt idx="1274">
                  <c:v>381482222.4586668</c:v>
                </c:pt>
                <c:pt idx="1275">
                  <c:v>381486770.98020577</c:v>
                </c:pt>
                <c:pt idx="1276">
                  <c:v>381559099.39797747</c:v>
                </c:pt>
                <c:pt idx="1277">
                  <c:v>381564785.89694518</c:v>
                </c:pt>
                <c:pt idx="1278">
                  <c:v>381569903.67255718</c:v>
                </c:pt>
                <c:pt idx="1279">
                  <c:v>381641098.11766487</c:v>
                </c:pt>
                <c:pt idx="1280">
                  <c:v>381645458.37122136</c:v>
                </c:pt>
                <c:pt idx="1281">
                  <c:v>381650956.01024073</c:v>
                </c:pt>
                <c:pt idx="1282">
                  <c:v>381590184.54342091</c:v>
                </c:pt>
                <c:pt idx="1283">
                  <c:v>381596818.23594213</c:v>
                </c:pt>
                <c:pt idx="1284">
                  <c:v>381535853.61059052</c:v>
                </c:pt>
                <c:pt idx="1285">
                  <c:v>381541348.95059365</c:v>
                </c:pt>
                <c:pt idx="1286">
                  <c:v>381546275.73891979</c:v>
                </c:pt>
                <c:pt idx="1287">
                  <c:v>381618424.30954552</c:v>
                </c:pt>
                <c:pt idx="1288">
                  <c:v>381623351.83684379</c:v>
                </c:pt>
                <c:pt idx="1289">
                  <c:v>381628089.78302282</c:v>
                </c:pt>
                <c:pt idx="1290">
                  <c:v>381633396.21193284</c:v>
                </c:pt>
                <c:pt idx="1291">
                  <c:v>381639460.61050552</c:v>
                </c:pt>
                <c:pt idx="1292">
                  <c:v>381646093.43455744</c:v>
                </c:pt>
                <c:pt idx="1293">
                  <c:v>381719195.87948477</c:v>
                </c:pt>
                <c:pt idx="1294">
                  <c:v>381724313.37101763</c:v>
                </c:pt>
                <c:pt idx="1295">
                  <c:v>381729051.72707194</c:v>
                </c:pt>
                <c:pt idx="1296">
                  <c:v>381733600.49277025</c:v>
                </c:pt>
                <c:pt idx="1297">
                  <c:v>381738338.73192334</c:v>
                </c:pt>
                <c:pt idx="1298">
                  <c:v>381744593.11628294</c:v>
                </c:pt>
                <c:pt idx="1299">
                  <c:v>381818459.83738285</c:v>
                </c:pt>
                <c:pt idx="1300">
                  <c:v>381824525.55692953</c:v>
                </c:pt>
                <c:pt idx="1301">
                  <c:v>381897068.3807317</c:v>
                </c:pt>
                <c:pt idx="1302">
                  <c:v>381903134.98511314</c:v>
                </c:pt>
                <c:pt idx="1303">
                  <c:v>381909959.79821873</c:v>
                </c:pt>
                <c:pt idx="1304">
                  <c:v>381982885.71824145</c:v>
                </c:pt>
                <c:pt idx="1305">
                  <c:v>381986488.23280174</c:v>
                </c:pt>
                <c:pt idx="1306">
                  <c:v>382056003.19229269</c:v>
                </c:pt>
                <c:pt idx="1307">
                  <c:v>381991228.33103979</c:v>
                </c:pt>
                <c:pt idx="1308">
                  <c:v>381994451.56376588</c:v>
                </c:pt>
                <c:pt idx="1309">
                  <c:v>382065484.94057655</c:v>
                </c:pt>
                <c:pt idx="1310">
                  <c:v>382069467.20368689</c:v>
                </c:pt>
                <c:pt idx="1311">
                  <c:v>382141261.18542826</c:v>
                </c:pt>
                <c:pt idx="1312">
                  <c:v>382147140.65091252</c:v>
                </c:pt>
                <c:pt idx="1313">
                  <c:v>382220454.65828454</c:v>
                </c:pt>
                <c:pt idx="1314">
                  <c:v>382225955.59955037</c:v>
                </c:pt>
                <c:pt idx="1315">
                  <c:v>382164019.89683914</c:v>
                </c:pt>
                <c:pt idx="1316">
                  <c:v>382169899.00717831</c:v>
                </c:pt>
                <c:pt idx="1317">
                  <c:v>382176157.31415135</c:v>
                </c:pt>
                <c:pt idx="1318">
                  <c:v>382182415.51716959</c:v>
                </c:pt>
                <c:pt idx="1319">
                  <c:v>382188483.97839803</c:v>
                </c:pt>
                <c:pt idx="1320">
                  <c:v>382194741.97666711</c:v>
                </c:pt>
                <c:pt idx="1321">
                  <c:v>382201568.7653228</c:v>
                </c:pt>
                <c:pt idx="1322">
                  <c:v>382208205.8023684</c:v>
                </c:pt>
                <c:pt idx="1323">
                  <c:v>382213704.97306401</c:v>
                </c:pt>
                <c:pt idx="1324">
                  <c:v>382217307.83448195</c:v>
                </c:pt>
                <c:pt idx="1325">
                  <c:v>382220721.03983361</c:v>
                </c:pt>
                <c:pt idx="1326">
                  <c:v>382225271.93220294</c:v>
                </c:pt>
                <c:pt idx="1327">
                  <c:v>382230770.8538096</c:v>
                </c:pt>
                <c:pt idx="1328">
                  <c:v>382236459.30894518</c:v>
                </c:pt>
                <c:pt idx="1329">
                  <c:v>382242906.12094015</c:v>
                </c:pt>
                <c:pt idx="1330">
                  <c:v>382248973.60793155</c:v>
                </c:pt>
                <c:pt idx="1331">
                  <c:v>382254282.5788945</c:v>
                </c:pt>
                <c:pt idx="1332">
                  <c:v>382326475.90118593</c:v>
                </c:pt>
                <c:pt idx="1333">
                  <c:v>382330837.49594283</c:v>
                </c:pt>
                <c:pt idx="1334">
                  <c:v>382402464.2054252</c:v>
                </c:pt>
                <c:pt idx="1335">
                  <c:v>382406826.46654576</c:v>
                </c:pt>
                <c:pt idx="1336">
                  <c:v>382411378.33736324</c:v>
                </c:pt>
                <c:pt idx="1337">
                  <c:v>382415740.49531049</c:v>
                </c:pt>
                <c:pt idx="1338">
                  <c:v>382420671.56958705</c:v>
                </c:pt>
                <c:pt idx="1339">
                  <c:v>382426550.84306008</c:v>
                </c:pt>
                <c:pt idx="1340">
                  <c:v>382432430.02482122</c:v>
                </c:pt>
                <c:pt idx="1341">
                  <c:v>382438309.11487377</c:v>
                </c:pt>
                <c:pt idx="1342">
                  <c:v>382445136.33017176</c:v>
                </c:pt>
                <c:pt idx="1343">
                  <c:v>382452342.70104259</c:v>
                </c:pt>
                <c:pt idx="1344">
                  <c:v>382458221.48048979</c:v>
                </c:pt>
                <c:pt idx="1345">
                  <c:v>382463341.63303846</c:v>
                </c:pt>
                <c:pt idx="1346">
                  <c:v>382535169.49555314</c:v>
                </c:pt>
                <c:pt idx="1347">
                  <c:v>382606809.20804137</c:v>
                </c:pt>
                <c:pt idx="1348">
                  <c:v>382611361.88981682</c:v>
                </c:pt>
                <c:pt idx="1349">
                  <c:v>382684142.1828599</c:v>
                </c:pt>
                <c:pt idx="1350">
                  <c:v>382689833.8753891</c:v>
                </c:pt>
                <c:pt idx="1351">
                  <c:v>382695525.48201042</c:v>
                </c:pt>
                <c:pt idx="1352">
                  <c:v>382701027.28675419</c:v>
                </c:pt>
                <c:pt idx="1353">
                  <c:v>382705959.87103814</c:v>
                </c:pt>
                <c:pt idx="1354">
                  <c:v>382710133.54580688</c:v>
                </c:pt>
                <c:pt idx="1355">
                  <c:v>382713548.3362574</c:v>
                </c:pt>
                <c:pt idx="1356">
                  <c:v>382784058.33382982</c:v>
                </c:pt>
                <c:pt idx="1357">
                  <c:v>382788042.88326359</c:v>
                </c:pt>
                <c:pt idx="1358">
                  <c:v>382792596.60250008</c:v>
                </c:pt>
                <c:pt idx="1359">
                  <c:v>382797719.47092283</c:v>
                </c:pt>
                <c:pt idx="1360">
                  <c:v>382803032.00171715</c:v>
                </c:pt>
                <c:pt idx="1361">
                  <c:v>382808154.72840017</c:v>
                </c:pt>
                <c:pt idx="1362">
                  <c:v>382813656.83881861</c:v>
                </c:pt>
                <c:pt idx="1363">
                  <c:v>382819348.59271705</c:v>
                </c:pt>
                <c:pt idx="1364">
                  <c:v>382824660.81886071</c:v>
                </c:pt>
                <c:pt idx="1365">
                  <c:v>382829593.53328294</c:v>
                </c:pt>
                <c:pt idx="1366">
                  <c:v>382902199.49904859</c:v>
                </c:pt>
                <c:pt idx="1367">
                  <c:v>382907132.94652408</c:v>
                </c:pt>
                <c:pt idx="1368">
                  <c:v>382911876.58517349</c:v>
                </c:pt>
                <c:pt idx="1369">
                  <c:v>382984675.68296874</c:v>
                </c:pt>
                <c:pt idx="1370">
                  <c:v>382990558.65998435</c:v>
                </c:pt>
                <c:pt idx="1371">
                  <c:v>382996062.00705171</c:v>
                </c:pt>
                <c:pt idx="1372">
                  <c:v>383068295.39353555</c:v>
                </c:pt>
                <c:pt idx="1373">
                  <c:v>383073230.16303307</c:v>
                </c:pt>
                <c:pt idx="1374">
                  <c:v>383146035.50626254</c:v>
                </c:pt>
                <c:pt idx="1375">
                  <c:v>383218652.84437251</c:v>
                </c:pt>
                <c:pt idx="1376">
                  <c:v>383224348.56636125</c:v>
                </c:pt>
                <c:pt idx="1377">
                  <c:v>383230044.20241147</c:v>
                </c:pt>
                <c:pt idx="1378">
                  <c:v>383235170.20138139</c:v>
                </c:pt>
                <c:pt idx="1379">
                  <c:v>383240675.82644743</c:v>
                </c:pt>
                <c:pt idx="1380">
                  <c:v>383246940.75039959</c:v>
                </c:pt>
                <c:pt idx="1381">
                  <c:v>383320703.70040685</c:v>
                </c:pt>
                <c:pt idx="1382">
                  <c:v>383326779.64189988</c:v>
                </c:pt>
                <c:pt idx="1383">
                  <c:v>383399976.00602502</c:v>
                </c:pt>
                <c:pt idx="1384">
                  <c:v>383404913.42635369</c:v>
                </c:pt>
                <c:pt idx="1385">
                  <c:v>383409281.09052455</c:v>
                </c:pt>
                <c:pt idx="1386">
                  <c:v>383413458.80898261</c:v>
                </c:pt>
                <c:pt idx="1387">
                  <c:v>383417636.48122174</c:v>
                </c:pt>
                <c:pt idx="1388">
                  <c:v>383422193.88913566</c:v>
                </c:pt>
                <c:pt idx="1389">
                  <c:v>383494826.01862252</c:v>
                </c:pt>
                <c:pt idx="1390">
                  <c:v>383500713.53966719</c:v>
                </c:pt>
                <c:pt idx="1391">
                  <c:v>383506411.05329651</c:v>
                </c:pt>
                <c:pt idx="1392">
                  <c:v>383510969.00231713</c:v>
                </c:pt>
                <c:pt idx="1393">
                  <c:v>383514957.16258925</c:v>
                </c:pt>
                <c:pt idx="1394">
                  <c:v>383586454.68020278</c:v>
                </c:pt>
                <c:pt idx="1395">
                  <c:v>383659283.43300074</c:v>
                </c:pt>
                <c:pt idx="1396">
                  <c:v>383664792.61534977</c:v>
                </c:pt>
                <c:pt idx="1397">
                  <c:v>383669731.81398714</c:v>
                </c:pt>
                <c:pt idx="1398">
                  <c:v>383675240.84398621</c:v>
                </c:pt>
                <c:pt idx="1399">
                  <c:v>383614185.28563929</c:v>
                </c:pt>
                <c:pt idx="1400">
                  <c:v>383620073.0289073</c:v>
                </c:pt>
                <c:pt idx="1401">
                  <c:v>383625580.83469445</c:v>
                </c:pt>
                <c:pt idx="1402">
                  <c:v>383630518.79919529</c:v>
                </c:pt>
                <c:pt idx="1403">
                  <c:v>383634697.02643329</c:v>
                </c:pt>
                <c:pt idx="1404">
                  <c:v>383706013.94773877</c:v>
                </c:pt>
                <c:pt idx="1405">
                  <c:v>383710572.71291149</c:v>
                </c:pt>
                <c:pt idx="1406">
                  <c:v>383716271.09202683</c:v>
                </c:pt>
                <c:pt idx="1407">
                  <c:v>383789300.84148681</c:v>
                </c:pt>
                <c:pt idx="1408">
                  <c:v>383793860.21403664</c:v>
                </c:pt>
                <c:pt idx="1409">
                  <c:v>383864992.57188535</c:v>
                </c:pt>
                <c:pt idx="1410">
                  <c:v>383869932.64693713</c:v>
                </c:pt>
                <c:pt idx="1411">
                  <c:v>383942207.31320953</c:v>
                </c:pt>
                <c:pt idx="1412">
                  <c:v>383946768.06542885</c:v>
                </c:pt>
                <c:pt idx="1413">
                  <c:v>383951138.73467219</c:v>
                </c:pt>
                <c:pt idx="1414">
                  <c:v>383955319.32753301</c:v>
                </c:pt>
                <c:pt idx="1415">
                  <c:v>383959119.82637674</c:v>
                </c:pt>
                <c:pt idx="1416">
                  <c:v>383963490.35281247</c:v>
                </c:pt>
                <c:pt idx="1417">
                  <c:v>383968810.92548811</c:v>
                </c:pt>
                <c:pt idx="1418">
                  <c:v>384041281.62801248</c:v>
                </c:pt>
                <c:pt idx="1419">
                  <c:v>384113373.89901608</c:v>
                </c:pt>
                <c:pt idx="1420">
                  <c:v>384117935.81062621</c:v>
                </c:pt>
                <c:pt idx="1421">
                  <c:v>384123638.12274814</c:v>
                </c:pt>
                <c:pt idx="1422">
                  <c:v>384197634.73165739</c:v>
                </c:pt>
                <c:pt idx="1423">
                  <c:v>384203718.06245941</c:v>
                </c:pt>
                <c:pt idx="1424">
                  <c:v>384209611.19586802</c:v>
                </c:pt>
                <c:pt idx="1425">
                  <c:v>384216834.91155714</c:v>
                </c:pt>
                <c:pt idx="1426">
                  <c:v>384291597.26668304</c:v>
                </c:pt>
                <c:pt idx="1427">
                  <c:v>384298251.60275775</c:v>
                </c:pt>
                <c:pt idx="1428">
                  <c:v>384303955.2262274</c:v>
                </c:pt>
                <c:pt idx="1429">
                  <c:v>384309088.4138242</c:v>
                </c:pt>
                <c:pt idx="1430">
                  <c:v>384314031.41752857</c:v>
                </c:pt>
                <c:pt idx="1431">
                  <c:v>384387658.85319692</c:v>
                </c:pt>
                <c:pt idx="1432">
                  <c:v>384394503.99146676</c:v>
                </c:pt>
                <c:pt idx="1433">
                  <c:v>384333042.36831355</c:v>
                </c:pt>
                <c:pt idx="1434">
                  <c:v>384337604.85434031</c:v>
                </c:pt>
                <c:pt idx="1435">
                  <c:v>384342167.28533912</c:v>
                </c:pt>
                <c:pt idx="1436">
                  <c:v>384278991.18475282</c:v>
                </c:pt>
                <c:pt idx="1437">
                  <c:v>384282792.46021247</c:v>
                </c:pt>
                <c:pt idx="1438">
                  <c:v>384219614.13919383</c:v>
                </c:pt>
                <c:pt idx="1439">
                  <c:v>384223794.71892655</c:v>
                </c:pt>
                <c:pt idx="1440">
                  <c:v>384159854.14640152</c:v>
                </c:pt>
                <c:pt idx="1441">
                  <c:v>384163653.93267035</c:v>
                </c:pt>
                <c:pt idx="1442">
                  <c:v>384168023.63967139</c:v>
                </c:pt>
                <c:pt idx="1443">
                  <c:v>384172963.2476418</c:v>
                </c:pt>
                <c:pt idx="1444">
                  <c:v>384177712.80983132</c:v>
                </c:pt>
                <c:pt idx="1445">
                  <c:v>384115287.28117079</c:v>
                </c:pt>
                <c:pt idx="1446">
                  <c:v>384120415.77488816</c:v>
                </c:pt>
                <c:pt idx="1447">
                  <c:v>384125354.25863475</c:v>
                </c:pt>
                <c:pt idx="1448">
                  <c:v>384063114.9408195</c:v>
                </c:pt>
                <c:pt idx="1449">
                  <c:v>384068812.03451097</c:v>
                </c:pt>
                <c:pt idx="1450">
                  <c:v>384141878.71590149</c:v>
                </c:pt>
                <c:pt idx="1451">
                  <c:v>384146437.05975658</c:v>
                </c:pt>
                <c:pt idx="1452">
                  <c:v>384083624.07622349</c:v>
                </c:pt>
                <c:pt idx="1453">
                  <c:v>384021568.87274814</c:v>
                </c:pt>
                <c:pt idx="1454">
                  <c:v>384028403.70864904</c:v>
                </c:pt>
                <c:pt idx="1455">
                  <c:v>384102613.02416182</c:v>
                </c:pt>
                <c:pt idx="1456">
                  <c:v>384108499.4043107</c:v>
                </c:pt>
                <c:pt idx="1457">
                  <c:v>384181192.62430185</c:v>
                </c:pt>
                <c:pt idx="1458">
                  <c:v>384253507.74840921</c:v>
                </c:pt>
                <c:pt idx="1459">
                  <c:v>384258256.29889923</c:v>
                </c:pt>
                <c:pt idx="1460">
                  <c:v>384331143.77553248</c:v>
                </c:pt>
                <c:pt idx="1461">
                  <c:v>384336652.9049744</c:v>
                </c:pt>
                <c:pt idx="1462">
                  <c:v>384409543.11859614</c:v>
                </c:pt>
                <c:pt idx="1463">
                  <c:v>384347480.95997417</c:v>
                </c:pt>
                <c:pt idx="1464">
                  <c:v>384353559.73215449</c:v>
                </c:pt>
                <c:pt idx="1465">
                  <c:v>384359828.3636229</c:v>
                </c:pt>
                <c:pt idx="1466">
                  <c:v>384365147.12095374</c:v>
                </c:pt>
                <c:pt idx="1467">
                  <c:v>384437661.94506007</c:v>
                </c:pt>
                <c:pt idx="1468">
                  <c:v>384510368.51356161</c:v>
                </c:pt>
                <c:pt idx="1469">
                  <c:v>384515688.91399014</c:v>
                </c:pt>
                <c:pt idx="1470">
                  <c:v>384454000.30287653</c:v>
                </c:pt>
                <c:pt idx="1471">
                  <c:v>384460079.51166677</c:v>
                </c:pt>
                <c:pt idx="1472">
                  <c:v>384466158.62274545</c:v>
                </c:pt>
                <c:pt idx="1473">
                  <c:v>384471857.7006427</c:v>
                </c:pt>
                <c:pt idx="1474">
                  <c:v>384544189.78501844</c:v>
                </c:pt>
                <c:pt idx="1475">
                  <c:v>384548749.72511744</c:v>
                </c:pt>
                <c:pt idx="1476">
                  <c:v>384621464.27023154</c:v>
                </c:pt>
                <c:pt idx="1477">
                  <c:v>384627355.06088376</c:v>
                </c:pt>
                <c:pt idx="1478">
                  <c:v>384700262.39976466</c:v>
                </c:pt>
                <c:pt idx="1479">
                  <c:v>384771650.90583974</c:v>
                </c:pt>
                <c:pt idx="1480">
                  <c:v>384842090.18136442</c:v>
                </c:pt>
                <c:pt idx="1481">
                  <c:v>384845892.51453859</c:v>
                </c:pt>
                <c:pt idx="1482">
                  <c:v>384851025.60374177</c:v>
                </c:pt>
                <c:pt idx="1483">
                  <c:v>384856728.95455557</c:v>
                </c:pt>
                <c:pt idx="1484">
                  <c:v>384861291.57333905</c:v>
                </c:pt>
                <c:pt idx="1485">
                  <c:v>384864523.39503819</c:v>
                </c:pt>
                <c:pt idx="1486">
                  <c:v>384867755.18914658</c:v>
                </c:pt>
                <c:pt idx="1487">
                  <c:v>384871177.05871767</c:v>
                </c:pt>
                <c:pt idx="1488">
                  <c:v>384942382.77383918</c:v>
                </c:pt>
                <c:pt idx="1489">
                  <c:v>384946755.8395353</c:v>
                </c:pt>
                <c:pt idx="1490">
                  <c:v>385020055.36352164</c:v>
                </c:pt>
                <c:pt idx="1491">
                  <c:v>385027091.31158227</c:v>
                </c:pt>
                <c:pt idx="1492">
                  <c:v>385034127.12891698</c:v>
                </c:pt>
                <c:pt idx="1493">
                  <c:v>385040402.20706302</c:v>
                </c:pt>
                <c:pt idx="1494">
                  <c:v>385045155.98491704</c:v>
                </c:pt>
                <c:pt idx="1495">
                  <c:v>385049909.70309621</c:v>
                </c:pt>
                <c:pt idx="1496">
                  <c:v>385122455.2489807</c:v>
                </c:pt>
                <c:pt idx="1497">
                  <c:v>385195573.14927316</c:v>
                </c:pt>
                <c:pt idx="1498">
                  <c:v>385269073.43889016</c:v>
                </c:pt>
                <c:pt idx="1499">
                  <c:v>385275161.0347631</c:v>
                </c:pt>
                <c:pt idx="1500">
                  <c:v>385347903.25929004</c:v>
                </c:pt>
                <c:pt idx="1501">
                  <c:v>385419695.78644675</c:v>
                </c:pt>
                <c:pt idx="1502">
                  <c:v>385424072.6046868</c:v>
                </c:pt>
                <c:pt idx="1503">
                  <c:v>385429591.12955821</c:v>
                </c:pt>
                <c:pt idx="1504">
                  <c:v>385503099.6630131</c:v>
                </c:pt>
                <c:pt idx="1505">
                  <c:v>385508809.30411321</c:v>
                </c:pt>
                <c:pt idx="1506">
                  <c:v>385513186.63738441</c:v>
                </c:pt>
                <c:pt idx="1507">
                  <c:v>385584604.97181773</c:v>
                </c:pt>
                <c:pt idx="1508">
                  <c:v>385589744.36042124</c:v>
                </c:pt>
                <c:pt idx="1509">
                  <c:v>385595835.39744455</c:v>
                </c:pt>
                <c:pt idx="1510">
                  <c:v>385601545.65578437</c:v>
                </c:pt>
                <c:pt idx="1511">
                  <c:v>385606494.47678059</c:v>
                </c:pt>
                <c:pt idx="1512">
                  <c:v>385611062.56190705</c:v>
                </c:pt>
                <c:pt idx="1513">
                  <c:v>385616201.59188753</c:v>
                </c:pt>
                <c:pt idx="1514">
                  <c:v>385555054.22784704</c:v>
                </c:pt>
                <c:pt idx="1515">
                  <c:v>385561904.84788263</c:v>
                </c:pt>
                <c:pt idx="1516">
                  <c:v>385568374.76424044</c:v>
                </c:pt>
                <c:pt idx="1517">
                  <c:v>385573893.13505185</c:v>
                </c:pt>
                <c:pt idx="1518">
                  <c:v>385579030.85635316</c:v>
                </c:pt>
                <c:pt idx="1519">
                  <c:v>385583787.94362068</c:v>
                </c:pt>
                <c:pt idx="1520">
                  <c:v>385656550.07348496</c:v>
                </c:pt>
                <c:pt idx="1521">
                  <c:v>385662830.34716171</c:v>
                </c:pt>
                <c:pt idx="1522">
                  <c:v>385668920.21016783</c:v>
                </c:pt>
                <c:pt idx="1523">
                  <c:v>385674629.36790138</c:v>
                </c:pt>
                <c:pt idx="1524">
                  <c:v>385680528.74057955</c:v>
                </c:pt>
                <c:pt idx="1525">
                  <c:v>385686428.02146691</c:v>
                </c:pt>
                <c:pt idx="1526">
                  <c:v>385759958.05756932</c:v>
                </c:pt>
                <c:pt idx="1527">
                  <c:v>385766619.48328674</c:v>
                </c:pt>
                <c:pt idx="1528">
                  <c:v>385773090.47050685</c:v>
                </c:pt>
                <c:pt idx="1529">
                  <c:v>385778990.39202994</c:v>
                </c:pt>
                <c:pt idx="1530">
                  <c:v>385784509.59035474</c:v>
                </c:pt>
                <c:pt idx="1531">
                  <c:v>385789648.08210379</c:v>
                </c:pt>
                <c:pt idx="1532">
                  <c:v>385793834.94982582</c:v>
                </c:pt>
                <c:pt idx="1533">
                  <c:v>385797450.84383947</c:v>
                </c:pt>
                <c:pt idx="1534">
                  <c:v>385800686.08820474</c:v>
                </c:pt>
                <c:pt idx="1535">
                  <c:v>385804872.83405876</c:v>
                </c:pt>
                <c:pt idx="1536">
                  <c:v>385810581.95845777</c:v>
                </c:pt>
                <c:pt idx="1537">
                  <c:v>385816861.89602339</c:v>
                </c:pt>
                <c:pt idx="1538">
                  <c:v>385890212.66824555</c:v>
                </c:pt>
                <c:pt idx="1539">
                  <c:v>385896112.84834951</c:v>
                </c:pt>
                <c:pt idx="1540">
                  <c:v>385970037.60218108</c:v>
                </c:pt>
                <c:pt idx="1541">
                  <c:v>385976128.97504604</c:v>
                </c:pt>
                <c:pt idx="1542">
                  <c:v>386049676.07328171</c:v>
                </c:pt>
                <c:pt idx="1543">
                  <c:v>386055197.17153585</c:v>
                </c:pt>
                <c:pt idx="1544">
                  <c:v>386059956.67451352</c:v>
                </c:pt>
                <c:pt idx="1545">
                  <c:v>386064335.36452204</c:v>
                </c:pt>
                <c:pt idx="1546">
                  <c:v>386069856.24946302</c:v>
                </c:pt>
                <c:pt idx="1547">
                  <c:v>386143979.79306608</c:v>
                </c:pt>
                <c:pt idx="1548">
                  <c:v>386219057.71592516</c:v>
                </c:pt>
                <c:pt idx="1549">
                  <c:v>386294138.14698339</c:v>
                </c:pt>
                <c:pt idx="1550">
                  <c:v>386300042.44667685</c:v>
                </c:pt>
                <c:pt idx="1551">
                  <c:v>386304422.99678499</c:v>
                </c:pt>
                <c:pt idx="1552">
                  <c:v>386376078.74348456</c:v>
                </c:pt>
                <c:pt idx="1553">
                  <c:v>386448879.02523011</c:v>
                </c:pt>
                <c:pt idx="1554">
                  <c:v>386454023.01272845</c:v>
                </c:pt>
                <c:pt idx="1555">
                  <c:v>386458595.38756382</c:v>
                </c:pt>
                <c:pt idx="1556">
                  <c:v>386462215.14526355</c:v>
                </c:pt>
                <c:pt idx="1557">
                  <c:v>386465453.84659028</c:v>
                </c:pt>
                <c:pt idx="1558">
                  <c:v>386536924.78315812</c:v>
                </c:pt>
                <c:pt idx="1559">
                  <c:v>386541116.69024044</c:v>
                </c:pt>
                <c:pt idx="1560">
                  <c:v>386477836.86166126</c:v>
                </c:pt>
                <c:pt idx="1561">
                  <c:v>386482218.44719881</c:v>
                </c:pt>
                <c:pt idx="1562">
                  <c:v>386418745.82839042</c:v>
                </c:pt>
                <c:pt idx="1563">
                  <c:v>386423126.55228877</c:v>
                </c:pt>
                <c:pt idx="1564">
                  <c:v>386360222.97270274</c:v>
                </c:pt>
                <c:pt idx="1565">
                  <c:v>386364983.68303925</c:v>
                </c:pt>
                <c:pt idx="1566">
                  <c:v>386370696.45663375</c:v>
                </c:pt>
                <c:pt idx="1567">
                  <c:v>386377361.25050437</c:v>
                </c:pt>
                <c:pt idx="1568">
                  <c:v>386383454.67393136</c:v>
                </c:pt>
                <c:pt idx="1569">
                  <c:v>386320925.87073934</c:v>
                </c:pt>
                <c:pt idx="1570">
                  <c:v>386325685.39629328</c:v>
                </c:pt>
                <c:pt idx="1571">
                  <c:v>386331587.12509155</c:v>
                </c:pt>
                <c:pt idx="1572">
                  <c:v>386405542.51396281</c:v>
                </c:pt>
                <c:pt idx="1573">
                  <c:v>386412206.69607472</c:v>
                </c:pt>
                <c:pt idx="1574">
                  <c:v>386486355.7194162</c:v>
                </c:pt>
                <c:pt idx="1575">
                  <c:v>386492830.40121114</c:v>
                </c:pt>
                <c:pt idx="1576">
                  <c:v>386566030.35034877</c:v>
                </c:pt>
                <c:pt idx="1577">
                  <c:v>386571363.20912248</c:v>
                </c:pt>
                <c:pt idx="1578">
                  <c:v>386644375.42976016</c:v>
                </c:pt>
                <c:pt idx="1579">
                  <c:v>386649899.55273145</c:v>
                </c:pt>
                <c:pt idx="1580">
                  <c:v>386587551.78594214</c:v>
                </c:pt>
                <c:pt idx="1581">
                  <c:v>386592122.55328459</c:v>
                </c:pt>
                <c:pt idx="1582">
                  <c:v>386528820.00204819</c:v>
                </c:pt>
                <c:pt idx="1583">
                  <c:v>386533009.04610002</c:v>
                </c:pt>
                <c:pt idx="1584">
                  <c:v>386537959.67493773</c:v>
                </c:pt>
                <c:pt idx="1585">
                  <c:v>386542719.83409989</c:v>
                </c:pt>
                <c:pt idx="1586">
                  <c:v>386547289.53074849</c:v>
                </c:pt>
                <c:pt idx="1587">
                  <c:v>386552049.57294011</c:v>
                </c:pt>
                <c:pt idx="1588">
                  <c:v>386489502.66000122</c:v>
                </c:pt>
                <c:pt idx="1589">
                  <c:v>386563092.64100128</c:v>
                </c:pt>
                <c:pt idx="1590">
                  <c:v>386570708.36287296</c:v>
                </c:pt>
                <c:pt idx="1591">
                  <c:v>386510632.56094033</c:v>
                </c:pt>
                <c:pt idx="1592">
                  <c:v>386516533.49434865</c:v>
                </c:pt>
                <c:pt idx="1593">
                  <c:v>386521482.59357655</c:v>
                </c:pt>
                <c:pt idx="1594">
                  <c:v>386527002.66659558</c:v>
                </c:pt>
                <c:pt idx="1595">
                  <c:v>386533664.71679014</c:v>
                </c:pt>
                <c:pt idx="1596">
                  <c:v>386608403.9367221</c:v>
                </c:pt>
                <c:pt idx="1597">
                  <c:v>386682955.14325142</c:v>
                </c:pt>
                <c:pt idx="1598">
                  <c:v>386689619.15283078</c:v>
                </c:pt>
                <c:pt idx="1599">
                  <c:v>386695521.46365577</c:v>
                </c:pt>
                <c:pt idx="1600">
                  <c:v>386701233.29001075</c:v>
                </c:pt>
                <c:pt idx="1601">
                  <c:v>386707325.81009525</c:v>
                </c:pt>
                <c:pt idx="1602">
                  <c:v>386714750.93679065</c:v>
                </c:pt>
                <c:pt idx="1603">
                  <c:v>386722175.91830546</c:v>
                </c:pt>
                <c:pt idx="1604">
                  <c:v>386727887.34375942</c:v>
                </c:pt>
                <c:pt idx="1605">
                  <c:v>386732646.79935205</c:v>
                </c:pt>
                <c:pt idx="1606">
                  <c:v>386805113.60839796</c:v>
                </c:pt>
                <c:pt idx="1607">
                  <c:v>386810635.39402395</c:v>
                </c:pt>
                <c:pt idx="1608">
                  <c:v>386816347.50157434</c:v>
                </c:pt>
                <c:pt idx="1609">
                  <c:v>386888246.48963708</c:v>
                </c:pt>
                <c:pt idx="1610">
                  <c:v>386824344.30782437</c:v>
                </c:pt>
                <c:pt idx="1611">
                  <c:v>386897196.74423653</c:v>
                </c:pt>
                <c:pt idx="1612">
                  <c:v>386903671.2650497</c:v>
                </c:pt>
                <c:pt idx="1613">
                  <c:v>386909193.56324863</c:v>
                </c:pt>
                <c:pt idx="1614">
                  <c:v>386982049.71117479</c:v>
                </c:pt>
                <c:pt idx="1615">
                  <c:v>386987191.91415745</c:v>
                </c:pt>
                <c:pt idx="1616">
                  <c:v>387060431.63558316</c:v>
                </c:pt>
                <c:pt idx="1617">
                  <c:v>387066526.98000205</c:v>
                </c:pt>
                <c:pt idx="1618">
                  <c:v>387072241.27660114</c:v>
                </c:pt>
                <c:pt idx="1619">
                  <c:v>387076812.65201348</c:v>
                </c:pt>
                <c:pt idx="1620">
                  <c:v>387081193.50184745</c:v>
                </c:pt>
                <c:pt idx="1621">
                  <c:v>387153295.43334579</c:v>
                </c:pt>
                <c:pt idx="1622">
                  <c:v>387158629.43992513</c:v>
                </c:pt>
                <c:pt idx="1623">
                  <c:v>387231114.83712292</c:v>
                </c:pt>
                <c:pt idx="1624">
                  <c:v>387303411.33718753</c:v>
                </c:pt>
                <c:pt idx="1625">
                  <c:v>387308175.31944305</c:v>
                </c:pt>
                <c:pt idx="1626">
                  <c:v>387313129.79766744</c:v>
                </c:pt>
                <c:pt idx="1627">
                  <c:v>387317893.65815336</c:v>
                </c:pt>
                <c:pt idx="1628">
                  <c:v>387322657.45894945</c:v>
                </c:pt>
                <c:pt idx="1629">
                  <c:v>387327611.74846196</c:v>
                </c:pt>
                <c:pt idx="1630">
                  <c:v>387333709.24693209</c:v>
                </c:pt>
                <c:pt idx="1631">
                  <c:v>387339997.18981248</c:v>
                </c:pt>
                <c:pt idx="1632">
                  <c:v>387413254.07621849</c:v>
                </c:pt>
                <c:pt idx="1633">
                  <c:v>387418780.63876981</c:v>
                </c:pt>
                <c:pt idx="1634">
                  <c:v>387423925.98687643</c:v>
                </c:pt>
                <c:pt idx="1635">
                  <c:v>387428690.13601154</c:v>
                </c:pt>
                <c:pt idx="1636">
                  <c:v>387433835.35003853</c:v>
                </c:pt>
                <c:pt idx="1637">
                  <c:v>387439361.61348891</c:v>
                </c:pt>
                <c:pt idx="1638">
                  <c:v>387445078.35323769</c:v>
                </c:pt>
                <c:pt idx="1639">
                  <c:v>387450604.45330405</c:v>
                </c:pt>
                <c:pt idx="1640">
                  <c:v>387455558.81957346</c:v>
                </c:pt>
                <c:pt idx="1641">
                  <c:v>387461084.76734155</c:v>
                </c:pt>
                <c:pt idx="1642">
                  <c:v>387466991.72615814</c:v>
                </c:pt>
                <c:pt idx="1643">
                  <c:v>387541021.3835178</c:v>
                </c:pt>
                <c:pt idx="1644">
                  <c:v>387547310.32471186</c:v>
                </c:pt>
                <c:pt idx="1645">
                  <c:v>387485474.19812959</c:v>
                </c:pt>
                <c:pt idx="1646">
                  <c:v>387490999.7112003</c:v>
                </c:pt>
                <c:pt idx="1647">
                  <c:v>387497096.73589754</c:v>
                </c:pt>
                <c:pt idx="1648">
                  <c:v>387571321.68915951</c:v>
                </c:pt>
                <c:pt idx="1649">
                  <c:v>387577419.57209241</c:v>
                </c:pt>
                <c:pt idx="1650">
                  <c:v>387583136.24855244</c:v>
                </c:pt>
                <c:pt idx="1651">
                  <c:v>387588281.18390155</c:v>
                </c:pt>
                <c:pt idx="1652">
                  <c:v>387593235.50031251</c:v>
                </c:pt>
                <c:pt idx="1653">
                  <c:v>387665179.13911825</c:v>
                </c:pt>
                <c:pt idx="1654">
                  <c:v>387669562.46325266</c:v>
                </c:pt>
                <c:pt idx="1655">
                  <c:v>387674708.04018068</c:v>
                </c:pt>
                <c:pt idx="1656">
                  <c:v>387679853.54750782</c:v>
                </c:pt>
                <c:pt idx="1657">
                  <c:v>387684617.844087</c:v>
                </c:pt>
                <c:pt idx="1658">
                  <c:v>387690334.92121923</c:v>
                </c:pt>
                <c:pt idx="1659">
                  <c:v>387764952.50565177</c:v>
                </c:pt>
                <c:pt idx="1660">
                  <c:v>387772004.5472213</c:v>
                </c:pt>
                <c:pt idx="1661">
                  <c:v>387777722.32280946</c:v>
                </c:pt>
                <c:pt idx="1662">
                  <c:v>387782487.07016224</c:v>
                </c:pt>
                <c:pt idx="1663">
                  <c:v>387720252.89019966</c:v>
                </c:pt>
                <c:pt idx="1664">
                  <c:v>387726159.98171216</c:v>
                </c:pt>
                <c:pt idx="1665">
                  <c:v>387731495.34036702</c:v>
                </c:pt>
                <c:pt idx="1666">
                  <c:v>387736830.62419152</c:v>
                </c:pt>
                <c:pt idx="1667">
                  <c:v>387810312.00297993</c:v>
                </c:pt>
                <c:pt idx="1668">
                  <c:v>387883223.53340602</c:v>
                </c:pt>
                <c:pt idx="1669">
                  <c:v>387955183.6682052</c:v>
                </c:pt>
                <c:pt idx="1670">
                  <c:v>387959568.2780093</c:v>
                </c:pt>
                <c:pt idx="1671">
                  <c:v>388030958.60720456</c:v>
                </c:pt>
                <c:pt idx="1672">
                  <c:v>388102350.22641665</c:v>
                </c:pt>
                <c:pt idx="1673">
                  <c:v>388106926.91974914</c:v>
                </c:pt>
                <c:pt idx="1674">
                  <c:v>388112457.01746029</c:v>
                </c:pt>
                <c:pt idx="1675">
                  <c:v>388118177.72367054</c:v>
                </c:pt>
                <c:pt idx="1676">
                  <c:v>388055934.95607686</c:v>
                </c:pt>
                <c:pt idx="1677">
                  <c:v>388061463.84994227</c:v>
                </c:pt>
                <c:pt idx="1678">
                  <c:v>388066992.66350675</c:v>
                </c:pt>
                <c:pt idx="1679">
                  <c:v>388072521.39677149</c:v>
                </c:pt>
                <c:pt idx="1680">
                  <c:v>388078431.33319253</c:v>
                </c:pt>
                <c:pt idx="1681">
                  <c:v>388084913.09344506</c:v>
                </c:pt>
                <c:pt idx="1682">
                  <c:v>388090822.83748823</c:v>
                </c:pt>
                <c:pt idx="1683">
                  <c:v>388163558.94731158</c:v>
                </c:pt>
                <c:pt idx="1684">
                  <c:v>388168897.55919832</c:v>
                </c:pt>
                <c:pt idx="1685">
                  <c:v>388174236.09622872</c:v>
                </c:pt>
                <c:pt idx="1686">
                  <c:v>388179765.21638465</c:v>
                </c:pt>
                <c:pt idx="1687">
                  <c:v>388185675.56638145</c:v>
                </c:pt>
                <c:pt idx="1688">
                  <c:v>388123420.09942555</c:v>
                </c:pt>
                <c:pt idx="1689">
                  <c:v>388128566.78036606</c:v>
                </c:pt>
                <c:pt idx="1690">
                  <c:v>388133904.00562316</c:v>
                </c:pt>
                <c:pt idx="1691">
                  <c:v>388072406.94315881</c:v>
                </c:pt>
                <c:pt idx="1692">
                  <c:v>388078886.52644914</c:v>
                </c:pt>
                <c:pt idx="1693">
                  <c:v>388084413.14267415</c:v>
                </c:pt>
                <c:pt idx="1694">
                  <c:v>388088415.12501705</c:v>
                </c:pt>
                <c:pt idx="1695">
                  <c:v>388092226.49765033</c:v>
                </c:pt>
                <c:pt idx="1696">
                  <c:v>388097562.3552171</c:v>
                </c:pt>
                <c:pt idx="1697">
                  <c:v>388171834.27230734</c:v>
                </c:pt>
                <c:pt idx="1698">
                  <c:v>388177742.66710103</c:v>
                </c:pt>
                <c:pt idx="1699">
                  <c:v>388182507.43481374</c:v>
                </c:pt>
                <c:pt idx="1700">
                  <c:v>388186319.20604444</c:v>
                </c:pt>
                <c:pt idx="1701">
                  <c:v>388190702.69577414</c:v>
                </c:pt>
                <c:pt idx="1702">
                  <c:v>388195657.88425285</c:v>
                </c:pt>
                <c:pt idx="1703">
                  <c:v>388200994.1689418</c:v>
                </c:pt>
                <c:pt idx="1704">
                  <c:v>388274129.19756597</c:v>
                </c:pt>
                <c:pt idx="1705">
                  <c:v>388278894.43482995</c:v>
                </c:pt>
                <c:pt idx="1706">
                  <c:v>388351460.15218908</c:v>
                </c:pt>
                <c:pt idx="1707">
                  <c:v>388357560.55151725</c:v>
                </c:pt>
                <c:pt idx="1708">
                  <c:v>388364423.38394845</c:v>
                </c:pt>
                <c:pt idx="1709">
                  <c:v>388370523.5756129</c:v>
                </c:pt>
                <c:pt idx="1710">
                  <c:v>388306912.82363909</c:v>
                </c:pt>
                <c:pt idx="1711">
                  <c:v>388311487.05867517</c:v>
                </c:pt>
                <c:pt idx="1712">
                  <c:v>388318920.07340056</c:v>
                </c:pt>
                <c:pt idx="1713">
                  <c:v>388327305.86452407</c:v>
                </c:pt>
                <c:pt idx="1714">
                  <c:v>388403119.81858432</c:v>
                </c:pt>
                <c:pt idx="1715">
                  <c:v>388410744.26808268</c:v>
                </c:pt>
                <c:pt idx="1716">
                  <c:v>388417224.93013179</c:v>
                </c:pt>
                <c:pt idx="1717">
                  <c:v>388422561.86312538</c:v>
                </c:pt>
                <c:pt idx="1718">
                  <c:v>388427708.12053168</c:v>
                </c:pt>
                <c:pt idx="1719">
                  <c:v>388432663.7100814</c:v>
                </c:pt>
                <c:pt idx="1720">
                  <c:v>388437428.63921684</c:v>
                </c:pt>
                <c:pt idx="1721">
                  <c:v>388374758.3390218</c:v>
                </c:pt>
                <c:pt idx="1722">
                  <c:v>388380284.54794705</c:v>
                </c:pt>
                <c:pt idx="1723">
                  <c:v>388454200.71547771</c:v>
                </c:pt>
                <c:pt idx="1724">
                  <c:v>388459918.29991049</c:v>
                </c:pt>
                <c:pt idx="1725">
                  <c:v>388533265.60974389</c:v>
                </c:pt>
                <c:pt idx="1726">
                  <c:v>388606424.17907715</c:v>
                </c:pt>
                <c:pt idx="1727">
                  <c:v>388679012.56453526</c:v>
                </c:pt>
                <c:pt idx="1728">
                  <c:v>388751984.02425349</c:v>
                </c:pt>
                <c:pt idx="1729">
                  <c:v>388758086.58821589</c:v>
                </c:pt>
                <c:pt idx="1730">
                  <c:v>388763807.65317428</c:v>
                </c:pt>
                <c:pt idx="1731">
                  <c:v>388769147.23630953</c:v>
                </c:pt>
                <c:pt idx="1732">
                  <c:v>388774105.35365725</c:v>
                </c:pt>
                <c:pt idx="1733">
                  <c:v>388779254.09954661</c:v>
                </c:pt>
                <c:pt idx="1734">
                  <c:v>388785928.2962361</c:v>
                </c:pt>
                <c:pt idx="1735">
                  <c:v>388859479.12886477</c:v>
                </c:pt>
                <c:pt idx="1736">
                  <c:v>388863674.94313926</c:v>
                </c:pt>
                <c:pt idx="1737">
                  <c:v>388867870.71122342</c:v>
                </c:pt>
                <c:pt idx="1738">
                  <c:v>388872829.28668278</c:v>
                </c:pt>
                <c:pt idx="1739">
                  <c:v>388945621.22503799</c:v>
                </c:pt>
                <c:pt idx="1740">
                  <c:v>388950771.27275264</c:v>
                </c:pt>
                <c:pt idx="1741">
                  <c:v>388888086.03732836</c:v>
                </c:pt>
                <c:pt idx="1742">
                  <c:v>388892853.64666122</c:v>
                </c:pt>
                <c:pt idx="1743">
                  <c:v>388830737.73264033</c:v>
                </c:pt>
                <c:pt idx="1744">
                  <c:v>388837601.69154745</c:v>
                </c:pt>
                <c:pt idx="1745">
                  <c:v>388844465.52681971</c:v>
                </c:pt>
                <c:pt idx="1746">
                  <c:v>388850375.95257115</c:v>
                </c:pt>
                <c:pt idx="1747">
                  <c:v>388855523.66805148</c:v>
                </c:pt>
                <c:pt idx="1748">
                  <c:v>388860290.00927109</c:v>
                </c:pt>
                <c:pt idx="1749">
                  <c:v>388864484.34023035</c:v>
                </c:pt>
                <c:pt idx="1750">
                  <c:v>388869059.92135239</c:v>
                </c:pt>
                <c:pt idx="1751">
                  <c:v>388874398.02989084</c:v>
                </c:pt>
                <c:pt idx="1752">
                  <c:v>388947581.53004605</c:v>
                </c:pt>
                <c:pt idx="1753">
                  <c:v>388953111.08810627</c:v>
                </c:pt>
                <c:pt idx="1754">
                  <c:v>389026297.31330281</c:v>
                </c:pt>
                <c:pt idx="1755">
                  <c:v>389099485.38188231</c:v>
                </c:pt>
                <c:pt idx="1756">
                  <c:v>389105398.08479416</c:v>
                </c:pt>
                <c:pt idx="1757">
                  <c:v>389179161.22242379</c:v>
                </c:pt>
                <c:pt idx="1758">
                  <c:v>389185265.52505803</c:v>
                </c:pt>
                <c:pt idx="1759">
                  <c:v>389258459.2864511</c:v>
                </c:pt>
                <c:pt idx="1760">
                  <c:v>389331082.43445605</c:v>
                </c:pt>
                <c:pt idx="1761">
                  <c:v>389336616.14555043</c:v>
                </c:pt>
                <c:pt idx="1762">
                  <c:v>389342722.21635675</c:v>
                </c:pt>
                <c:pt idx="1763">
                  <c:v>389281543.97532845</c:v>
                </c:pt>
                <c:pt idx="1764">
                  <c:v>389287839.55708122</c:v>
                </c:pt>
                <c:pt idx="1765">
                  <c:v>389294516.57568806</c:v>
                </c:pt>
                <c:pt idx="1766">
                  <c:v>389300811.94331342</c:v>
                </c:pt>
                <c:pt idx="1767">
                  <c:v>389307107.20702922</c:v>
                </c:pt>
                <c:pt idx="1768">
                  <c:v>389380882.94465816</c:v>
                </c:pt>
                <c:pt idx="1769">
                  <c:v>389385652.76728976</c:v>
                </c:pt>
                <c:pt idx="1770">
                  <c:v>389389468.58245373</c:v>
                </c:pt>
                <c:pt idx="1771">
                  <c:v>389393665.93504804</c:v>
                </c:pt>
                <c:pt idx="1772">
                  <c:v>389330570.45641166</c:v>
                </c:pt>
                <c:pt idx="1773">
                  <c:v>389334766.98299056</c:v>
                </c:pt>
                <c:pt idx="1774">
                  <c:v>389338963.46339655</c:v>
                </c:pt>
                <c:pt idx="1775">
                  <c:v>389412171.89350581</c:v>
                </c:pt>
                <c:pt idx="1776">
                  <c:v>389553823.2716133</c:v>
                </c:pt>
                <c:pt idx="1777">
                  <c:v>389560311.83122945</c:v>
                </c:pt>
                <c:pt idx="1778">
                  <c:v>389566991.11559182</c:v>
                </c:pt>
                <c:pt idx="1779">
                  <c:v>389573861.11468369</c:v>
                </c:pt>
                <c:pt idx="1780">
                  <c:v>389580349.33359522</c:v>
                </c:pt>
                <c:pt idx="1781">
                  <c:v>389654711.90662342</c:v>
                </c:pt>
                <c:pt idx="1782">
                  <c:v>389661391.88369936</c:v>
                </c:pt>
                <c:pt idx="1783">
                  <c:v>389667117.48528248</c:v>
                </c:pt>
                <c:pt idx="1784">
                  <c:v>389671888.75432336</c:v>
                </c:pt>
                <c:pt idx="1785">
                  <c:v>389744538.29579514</c:v>
                </c:pt>
                <c:pt idx="1786">
                  <c:v>389750264.65998137</c:v>
                </c:pt>
                <c:pt idx="1787">
                  <c:v>389824253.13475823</c:v>
                </c:pt>
                <c:pt idx="1788">
                  <c:v>389829789.40847296</c:v>
                </c:pt>
                <c:pt idx="1789">
                  <c:v>389834943.79804319</c:v>
                </c:pt>
                <c:pt idx="1790">
                  <c:v>389773741.85508567</c:v>
                </c:pt>
                <c:pt idx="1791">
                  <c:v>389847924.91531914</c:v>
                </c:pt>
                <c:pt idx="1792">
                  <c:v>389786147.91979873</c:v>
                </c:pt>
                <c:pt idx="1793">
                  <c:v>389792064.5163573</c:v>
                </c:pt>
                <c:pt idx="1794">
                  <c:v>389797981.02121419</c:v>
                </c:pt>
                <c:pt idx="1795">
                  <c:v>389803134.03137445</c:v>
                </c:pt>
                <c:pt idx="1796">
                  <c:v>389807523.57775724</c:v>
                </c:pt>
                <c:pt idx="1797">
                  <c:v>389812485.61288774</c:v>
                </c:pt>
                <c:pt idx="1798">
                  <c:v>389818020.11444122</c:v>
                </c:pt>
                <c:pt idx="1799">
                  <c:v>389891064.86963594</c:v>
                </c:pt>
                <c:pt idx="1800">
                  <c:v>389896981.91684914</c:v>
                </c:pt>
                <c:pt idx="1801">
                  <c:v>389971174.80505282</c:v>
                </c:pt>
                <c:pt idx="1802">
                  <c:v>390045178.90576977</c:v>
                </c:pt>
                <c:pt idx="1803">
                  <c:v>390118230.28424919</c:v>
                </c:pt>
                <c:pt idx="1804">
                  <c:v>390122622.37054622</c:v>
                </c:pt>
                <c:pt idx="1805">
                  <c:v>390126441.53497338</c:v>
                </c:pt>
                <c:pt idx="1806">
                  <c:v>390197968.0997225</c:v>
                </c:pt>
                <c:pt idx="1807">
                  <c:v>390202551.79618073</c:v>
                </c:pt>
                <c:pt idx="1808">
                  <c:v>390207899.37254691</c:v>
                </c:pt>
                <c:pt idx="1809">
                  <c:v>390212673.93105447</c:v>
                </c:pt>
                <c:pt idx="1810">
                  <c:v>390217448.42989653</c:v>
                </c:pt>
                <c:pt idx="1811">
                  <c:v>390290698.55356866</c:v>
                </c:pt>
                <c:pt idx="1812">
                  <c:v>390297383.81464899</c:v>
                </c:pt>
                <c:pt idx="1813">
                  <c:v>390304832.96779925</c:v>
                </c:pt>
                <c:pt idx="1814">
                  <c:v>390311517.98160744</c:v>
                </c:pt>
                <c:pt idx="1815">
                  <c:v>390316674.91235429</c:v>
                </c:pt>
                <c:pt idx="1816">
                  <c:v>390321640.77989155</c:v>
                </c:pt>
                <c:pt idx="1817">
                  <c:v>390260225.27741832</c:v>
                </c:pt>
                <c:pt idx="1818">
                  <c:v>390266908.7272265</c:v>
                </c:pt>
                <c:pt idx="1819">
                  <c:v>390205298.74617034</c:v>
                </c:pt>
                <c:pt idx="1820">
                  <c:v>390210835.32371682</c:v>
                </c:pt>
                <c:pt idx="1821">
                  <c:v>390217135.46952087</c:v>
                </c:pt>
                <c:pt idx="1822">
                  <c:v>390223626.42015874</c:v>
                </c:pt>
                <c:pt idx="1823">
                  <c:v>390229162.73207533</c:v>
                </c:pt>
                <c:pt idx="1824">
                  <c:v>390233553.54309422</c:v>
                </c:pt>
                <c:pt idx="1825">
                  <c:v>390238326.10652381</c:v>
                </c:pt>
                <c:pt idx="1826">
                  <c:v>390243098.61032689</c:v>
                </c:pt>
                <c:pt idx="1827">
                  <c:v>390247489.26116461</c:v>
                </c:pt>
                <c:pt idx="1828">
                  <c:v>390252643.43905914</c:v>
                </c:pt>
                <c:pt idx="1829">
                  <c:v>390257797.54741096</c:v>
                </c:pt>
                <c:pt idx="1830">
                  <c:v>390330491.13113266</c:v>
                </c:pt>
                <c:pt idx="1831">
                  <c:v>390335645.9974553</c:v>
                </c:pt>
                <c:pt idx="1832">
                  <c:v>390340609.87706983</c:v>
                </c:pt>
                <c:pt idx="1833">
                  <c:v>390345191.86254936</c:v>
                </c:pt>
                <c:pt idx="1834">
                  <c:v>390349582.88040417</c:v>
                </c:pt>
                <c:pt idx="1835">
                  <c:v>390422281.18706751</c:v>
                </c:pt>
                <c:pt idx="1836">
                  <c:v>390428391.32603449</c:v>
                </c:pt>
                <c:pt idx="1837">
                  <c:v>390434883.24163914</c:v>
                </c:pt>
                <c:pt idx="1838">
                  <c:v>390508922.00067699</c:v>
                </c:pt>
                <c:pt idx="1839">
                  <c:v>390514460.00498343</c:v>
                </c:pt>
                <c:pt idx="1840">
                  <c:v>390587737.73787975</c:v>
                </c:pt>
                <c:pt idx="1841">
                  <c:v>390592894.55836207</c:v>
                </c:pt>
                <c:pt idx="1842">
                  <c:v>390597669.33011401</c:v>
                </c:pt>
                <c:pt idx="1843">
                  <c:v>390603207.99062949</c:v>
                </c:pt>
                <c:pt idx="1844">
                  <c:v>390609701.49041653</c:v>
                </c:pt>
                <c:pt idx="1845">
                  <c:v>390616576.84055287</c:v>
                </c:pt>
                <c:pt idx="1846">
                  <c:v>390555515.12052161</c:v>
                </c:pt>
                <c:pt idx="1847">
                  <c:v>390561816.21299046</c:v>
                </c:pt>
                <c:pt idx="1848">
                  <c:v>390636438.2685616</c:v>
                </c:pt>
                <c:pt idx="1849">
                  <c:v>390643504.10465652</c:v>
                </c:pt>
                <c:pt idx="1850">
                  <c:v>390649996.919972</c:v>
                </c:pt>
                <c:pt idx="1851">
                  <c:v>390655152.90063286</c:v>
                </c:pt>
                <c:pt idx="1852">
                  <c:v>390591601.78936374</c:v>
                </c:pt>
                <c:pt idx="1853">
                  <c:v>390595420.28513014</c:v>
                </c:pt>
                <c:pt idx="1854">
                  <c:v>390600384.27259207</c:v>
                </c:pt>
                <c:pt idx="1855">
                  <c:v>390605920.95177811</c:v>
                </c:pt>
                <c:pt idx="1856">
                  <c:v>390610884.80285954</c:v>
                </c:pt>
                <c:pt idx="1857">
                  <c:v>390615848.58947194</c:v>
                </c:pt>
                <c:pt idx="1858">
                  <c:v>390621575.95545691</c:v>
                </c:pt>
                <c:pt idx="1859">
                  <c:v>390627112.3276602</c:v>
                </c:pt>
                <c:pt idx="1860">
                  <c:v>390632266.80899876</c:v>
                </c:pt>
                <c:pt idx="1861">
                  <c:v>390570233.65247285</c:v>
                </c:pt>
                <c:pt idx="1862">
                  <c:v>390575959.69319725</c:v>
                </c:pt>
                <c:pt idx="1863">
                  <c:v>390580540.46400005</c:v>
                </c:pt>
                <c:pt idx="1864">
                  <c:v>390651929.56237519</c:v>
                </c:pt>
                <c:pt idx="1865">
                  <c:v>390655938.34911311</c:v>
                </c:pt>
                <c:pt idx="1866">
                  <c:v>390660519.76818341</c:v>
                </c:pt>
                <c:pt idx="1867">
                  <c:v>390665673.79899436</c:v>
                </c:pt>
                <c:pt idx="1868">
                  <c:v>390738211.89341021</c:v>
                </c:pt>
                <c:pt idx="1869">
                  <c:v>390742412.09869045</c:v>
                </c:pt>
                <c:pt idx="1870">
                  <c:v>390746994.08818007</c:v>
                </c:pt>
                <c:pt idx="1871">
                  <c:v>390820871.81032884</c:v>
                </c:pt>
                <c:pt idx="1872">
                  <c:v>390826218.23695993</c:v>
                </c:pt>
                <c:pt idx="1873">
                  <c:v>390898380.06547016</c:v>
                </c:pt>
                <c:pt idx="1874">
                  <c:v>390902963.39933944</c:v>
                </c:pt>
                <c:pt idx="1875">
                  <c:v>390908692.48942435</c:v>
                </c:pt>
                <c:pt idx="1876">
                  <c:v>390915949.21364743</c:v>
                </c:pt>
                <c:pt idx="1877">
                  <c:v>390923014.83912325</c:v>
                </c:pt>
                <c:pt idx="1878">
                  <c:v>390928170.75369811</c:v>
                </c:pt>
                <c:pt idx="1879">
                  <c:v>390931607.99146044</c:v>
                </c:pt>
                <c:pt idx="1880">
                  <c:v>390936381.88154191</c:v>
                </c:pt>
                <c:pt idx="1881">
                  <c:v>391010843.15146255</c:v>
                </c:pt>
                <c:pt idx="1882">
                  <c:v>391017527.5393191</c:v>
                </c:pt>
                <c:pt idx="1883">
                  <c:v>391091228.00841635</c:v>
                </c:pt>
                <c:pt idx="1884">
                  <c:v>391096767.28699374</c:v>
                </c:pt>
                <c:pt idx="1885">
                  <c:v>391170661.62946647</c:v>
                </c:pt>
                <c:pt idx="1886">
                  <c:v>391178303.08412725</c:v>
                </c:pt>
                <c:pt idx="1887">
                  <c:v>391185753.35547876</c:v>
                </c:pt>
                <c:pt idx="1888">
                  <c:v>391193012.45468664</c:v>
                </c:pt>
                <c:pt idx="1889">
                  <c:v>391200653.46295619</c:v>
                </c:pt>
                <c:pt idx="1890">
                  <c:v>391139741.72316247</c:v>
                </c:pt>
                <c:pt idx="1891">
                  <c:v>391213069.77592874</c:v>
                </c:pt>
                <c:pt idx="1892">
                  <c:v>391218609.23172677</c:v>
                </c:pt>
                <c:pt idx="1893">
                  <c:v>391224721.64159924</c:v>
                </c:pt>
                <c:pt idx="1894">
                  <c:v>391163041.39898354</c:v>
                </c:pt>
                <c:pt idx="1895">
                  <c:v>391168197.69282651</c:v>
                </c:pt>
                <c:pt idx="1896">
                  <c:v>391172017.12493664</c:v>
                </c:pt>
                <c:pt idx="1897">
                  <c:v>391176218.45621079</c:v>
                </c:pt>
                <c:pt idx="1898">
                  <c:v>391181565.53836966</c:v>
                </c:pt>
                <c:pt idx="1899">
                  <c:v>391254709.23773509</c:v>
                </c:pt>
                <c:pt idx="1900">
                  <c:v>391259293.12175846</c:v>
                </c:pt>
                <c:pt idx="1901">
                  <c:v>391331675.23139429</c:v>
                </c:pt>
                <c:pt idx="1902">
                  <c:v>391337214.91137367</c:v>
                </c:pt>
                <c:pt idx="1903">
                  <c:v>391344091.64391857</c:v>
                </c:pt>
                <c:pt idx="1904">
                  <c:v>391350395.20685685</c:v>
                </c:pt>
                <c:pt idx="1905">
                  <c:v>391354788.53780156</c:v>
                </c:pt>
                <c:pt idx="1906">
                  <c:v>391358990.80715996</c:v>
                </c:pt>
                <c:pt idx="1907">
                  <c:v>391432143.02278644</c:v>
                </c:pt>
                <c:pt idx="1908">
                  <c:v>391438447.34423476</c:v>
                </c:pt>
                <c:pt idx="1909">
                  <c:v>391444560.52646744</c:v>
                </c:pt>
                <c:pt idx="1910">
                  <c:v>391518480.76047879</c:v>
                </c:pt>
                <c:pt idx="1911">
                  <c:v>391525550.11716336</c:v>
                </c:pt>
                <c:pt idx="1912">
                  <c:v>391532619.34329361</c:v>
                </c:pt>
                <c:pt idx="1913">
                  <c:v>391538924.21861941</c:v>
                </c:pt>
                <c:pt idx="1914">
                  <c:v>391544655.83334804</c:v>
                </c:pt>
                <c:pt idx="1915">
                  <c:v>391550578.41174293</c:v>
                </c:pt>
                <c:pt idx="1916">
                  <c:v>391556309.85197479</c:v>
                </c:pt>
                <c:pt idx="1917">
                  <c:v>391562041.20639294</c:v>
                </c:pt>
                <c:pt idx="1918">
                  <c:v>391567772.47499943</c:v>
                </c:pt>
                <c:pt idx="1919">
                  <c:v>391642084.62020963</c:v>
                </c:pt>
                <c:pt idx="1920">
                  <c:v>391648198.8338176</c:v>
                </c:pt>
                <c:pt idx="1921">
                  <c:v>391652975.49525899</c:v>
                </c:pt>
                <c:pt idx="1922">
                  <c:v>391725189.42915547</c:v>
                </c:pt>
                <c:pt idx="1923">
                  <c:v>391730157.89701021</c:v>
                </c:pt>
                <c:pt idx="1924">
                  <c:v>391802565.23002076</c:v>
                </c:pt>
                <c:pt idx="1925">
                  <c:v>391806387.70040089</c:v>
                </c:pt>
                <c:pt idx="1926">
                  <c:v>391810019.01192534</c:v>
                </c:pt>
                <c:pt idx="1927">
                  <c:v>391746400.51513076</c:v>
                </c:pt>
                <c:pt idx="1928">
                  <c:v>391751368.70777965</c:v>
                </c:pt>
                <c:pt idx="1929">
                  <c:v>391755954.67455214</c:v>
                </c:pt>
                <c:pt idx="1930">
                  <c:v>391759776.27157444</c:v>
                </c:pt>
                <c:pt idx="1931">
                  <c:v>391763215.67628545</c:v>
                </c:pt>
                <c:pt idx="1932">
                  <c:v>391768183.65077496</c:v>
                </c:pt>
                <c:pt idx="1933">
                  <c:v>391775062.27827936</c:v>
                </c:pt>
                <c:pt idx="1934">
                  <c:v>391781940.78222275</c:v>
                </c:pt>
                <c:pt idx="1935">
                  <c:v>391855311.95211095</c:v>
                </c:pt>
                <c:pt idx="1936">
                  <c:v>391928111.57457221</c:v>
                </c:pt>
                <c:pt idx="1937">
                  <c:v>392000912.85265905</c:v>
                </c:pt>
                <c:pt idx="1938">
                  <c:v>392006074.12036306</c:v>
                </c:pt>
                <c:pt idx="1939">
                  <c:v>392011808.78070945</c:v>
                </c:pt>
                <c:pt idx="1940">
                  <c:v>391950090.75046331</c:v>
                </c:pt>
                <c:pt idx="1941">
                  <c:v>391887797.26025599</c:v>
                </c:pt>
                <c:pt idx="1942">
                  <c:v>391960793.19694179</c:v>
                </c:pt>
                <c:pt idx="1943">
                  <c:v>391965762.08830714</c:v>
                </c:pt>
                <c:pt idx="1944">
                  <c:v>391970922.02265829</c:v>
                </c:pt>
                <c:pt idx="1945">
                  <c:v>391909006.7687518</c:v>
                </c:pt>
                <c:pt idx="1946">
                  <c:v>391913974.59195524</c:v>
                </c:pt>
                <c:pt idx="1947">
                  <c:v>391918178.08433646</c:v>
                </c:pt>
                <c:pt idx="1948">
                  <c:v>391921808.33608359</c:v>
                </c:pt>
                <c:pt idx="1949">
                  <c:v>391925820.67956102</c:v>
                </c:pt>
                <c:pt idx="1950">
                  <c:v>391999204.87260044</c:v>
                </c:pt>
                <c:pt idx="1951">
                  <c:v>392006084.16900551</c:v>
                </c:pt>
                <c:pt idx="1952">
                  <c:v>392080044.65119052</c:v>
                </c:pt>
                <c:pt idx="1953">
                  <c:v>392153242.55198866</c:v>
                </c:pt>
                <c:pt idx="1954">
                  <c:v>392159741.60617334</c:v>
                </c:pt>
                <c:pt idx="1955">
                  <c:v>392099729.49229044</c:v>
                </c:pt>
                <c:pt idx="1956">
                  <c:v>392106991.6054582</c:v>
                </c:pt>
                <c:pt idx="1957">
                  <c:v>392181149.47568798</c:v>
                </c:pt>
                <c:pt idx="1958">
                  <c:v>392187074.65681756</c:v>
                </c:pt>
                <c:pt idx="1959">
                  <c:v>392192044.09292644</c:v>
                </c:pt>
                <c:pt idx="1960">
                  <c:v>392196440.07884061</c:v>
                </c:pt>
                <c:pt idx="1961">
                  <c:v>392133554.47837514</c:v>
                </c:pt>
                <c:pt idx="1962">
                  <c:v>392139287.23090279</c:v>
                </c:pt>
                <c:pt idx="1963">
                  <c:v>392144828.81014186</c:v>
                </c:pt>
                <c:pt idx="1964">
                  <c:v>392151134.6476385</c:v>
                </c:pt>
                <c:pt idx="1965">
                  <c:v>392158204.70565534</c:v>
                </c:pt>
                <c:pt idx="1966">
                  <c:v>392165083.55579776</c:v>
                </c:pt>
                <c:pt idx="1967">
                  <c:v>392102954.47373474</c:v>
                </c:pt>
                <c:pt idx="1968">
                  <c:v>392108494.6381216</c:v>
                </c:pt>
                <c:pt idx="1969">
                  <c:v>392047317.45783252</c:v>
                </c:pt>
                <c:pt idx="1970">
                  <c:v>392054002.48253071</c:v>
                </c:pt>
                <c:pt idx="1971">
                  <c:v>392060496.39479315</c:v>
                </c:pt>
                <c:pt idx="1972">
                  <c:v>392066226.22593784</c:v>
                </c:pt>
                <c:pt idx="1973">
                  <c:v>392072337.9513427</c:v>
                </c:pt>
                <c:pt idx="1974">
                  <c:v>392078067.60533315</c:v>
                </c:pt>
                <c:pt idx="1975">
                  <c:v>392083224.22063696</c:v>
                </c:pt>
                <c:pt idx="1976">
                  <c:v>392088571.74836081</c:v>
                </c:pt>
                <c:pt idx="1977">
                  <c:v>392094492.1383909</c:v>
                </c:pt>
                <c:pt idx="1978">
                  <c:v>392100412.43690258</c:v>
                </c:pt>
                <c:pt idx="1979">
                  <c:v>392038458.94948369</c:v>
                </c:pt>
                <c:pt idx="1980">
                  <c:v>391976885.12857002</c:v>
                </c:pt>
                <c:pt idx="1981">
                  <c:v>391915499.88967949</c:v>
                </c:pt>
                <c:pt idx="1982">
                  <c:v>391921607.59756881</c:v>
                </c:pt>
                <c:pt idx="1983">
                  <c:v>391926379.17655081</c:v>
                </c:pt>
                <c:pt idx="1984">
                  <c:v>391998647.53036779</c:v>
                </c:pt>
                <c:pt idx="1985">
                  <c:v>392002847.14972645</c:v>
                </c:pt>
                <c:pt idx="1986">
                  <c:v>392006855.83432281</c:v>
                </c:pt>
                <c:pt idx="1987">
                  <c:v>392010673.59015495</c:v>
                </c:pt>
                <c:pt idx="1988">
                  <c:v>392015254.84690231</c:v>
                </c:pt>
                <c:pt idx="1989">
                  <c:v>392020026.93105519</c:v>
                </c:pt>
                <c:pt idx="1990">
                  <c:v>392091918.38563645</c:v>
                </c:pt>
                <c:pt idx="1991">
                  <c:v>392164002.13069814</c:v>
                </c:pt>
                <c:pt idx="1992">
                  <c:v>392237233.13316309</c:v>
                </c:pt>
                <c:pt idx="1993">
                  <c:v>392243344.27084225</c:v>
                </c:pt>
                <c:pt idx="1994">
                  <c:v>392249073.373873</c:v>
                </c:pt>
                <c:pt idx="1995">
                  <c:v>392254802.39121878</c:v>
                </c:pt>
                <c:pt idx="1996">
                  <c:v>392260913.24861425</c:v>
                </c:pt>
                <c:pt idx="1997">
                  <c:v>392267024.00852543</c:v>
                </c:pt>
                <c:pt idx="1998">
                  <c:v>392273707.54056031</c:v>
                </c:pt>
                <c:pt idx="1999">
                  <c:v>392280009.04967201</c:v>
                </c:pt>
                <c:pt idx="2000">
                  <c:v>392284973.80202222</c:v>
                </c:pt>
                <c:pt idx="2001">
                  <c:v>392358596.13886952</c:v>
                </c:pt>
                <c:pt idx="2002">
                  <c:v>392365280.41443354</c:v>
                </c:pt>
                <c:pt idx="2003">
                  <c:v>392372346.52179849</c:v>
                </c:pt>
                <c:pt idx="2004">
                  <c:v>392446354.93793684</c:v>
                </c:pt>
                <c:pt idx="2005">
                  <c:v>392451894.01718396</c:v>
                </c:pt>
                <c:pt idx="2006">
                  <c:v>392457242.01772451</c:v>
                </c:pt>
                <c:pt idx="2007">
                  <c:v>392462398.94755781</c:v>
                </c:pt>
                <c:pt idx="2008">
                  <c:v>392467364.81439745</c:v>
                </c:pt>
                <c:pt idx="2009">
                  <c:v>392473094.58078516</c:v>
                </c:pt>
                <c:pt idx="2010">
                  <c:v>392546536.15125024</c:v>
                </c:pt>
                <c:pt idx="2011">
                  <c:v>392551502.66682059</c:v>
                </c:pt>
                <c:pt idx="2012">
                  <c:v>392623991.61546183</c:v>
                </c:pt>
                <c:pt idx="2013">
                  <c:v>392629149.91318023</c:v>
                </c:pt>
                <c:pt idx="2014">
                  <c:v>392634308.14148551</c:v>
                </c:pt>
                <c:pt idx="2015">
                  <c:v>392639084.21691549</c:v>
                </c:pt>
                <c:pt idx="2016">
                  <c:v>392575952.26669574</c:v>
                </c:pt>
                <c:pt idx="2017">
                  <c:v>392582255.42627388</c:v>
                </c:pt>
                <c:pt idx="2018">
                  <c:v>392589513.48161966</c:v>
                </c:pt>
                <c:pt idx="2019">
                  <c:v>392596007.41463053</c:v>
                </c:pt>
                <c:pt idx="2020">
                  <c:v>392533824.83770394</c:v>
                </c:pt>
                <c:pt idx="2021">
                  <c:v>392538598.82091475</c:v>
                </c:pt>
                <c:pt idx="2022">
                  <c:v>392543372.74464959</c:v>
                </c:pt>
                <c:pt idx="2023">
                  <c:v>392547764.70195717</c:v>
                </c:pt>
                <c:pt idx="2024">
                  <c:v>392552156.60892707</c:v>
                </c:pt>
                <c:pt idx="2025">
                  <c:v>392625419.73338729</c:v>
                </c:pt>
                <c:pt idx="2026">
                  <c:v>392631340.12204725</c:v>
                </c:pt>
                <c:pt idx="2027">
                  <c:v>392704796.9725377</c:v>
                </c:pt>
                <c:pt idx="2028">
                  <c:v>392709954.18299472</c:v>
                </c:pt>
                <c:pt idx="2029">
                  <c:v>392715684.33545959</c:v>
                </c:pt>
                <c:pt idx="2030">
                  <c:v>392789526.81522971</c:v>
                </c:pt>
                <c:pt idx="2031">
                  <c:v>392794875.72257578</c:v>
                </c:pt>
                <c:pt idx="2032">
                  <c:v>392867383.57084554</c:v>
                </c:pt>
                <c:pt idx="2033">
                  <c:v>392871777.96754897</c:v>
                </c:pt>
                <c:pt idx="2034">
                  <c:v>392944096.96332508</c:v>
                </c:pt>
                <c:pt idx="2035">
                  <c:v>393017564.15439022</c:v>
                </c:pt>
                <c:pt idx="2036">
                  <c:v>393091797.78449744</c:v>
                </c:pt>
                <c:pt idx="2037">
                  <c:v>393166033.49093813</c:v>
                </c:pt>
                <c:pt idx="2038">
                  <c:v>393171768.86370152</c:v>
                </c:pt>
                <c:pt idx="2039">
                  <c:v>393245625.12773132</c:v>
                </c:pt>
                <c:pt idx="2040">
                  <c:v>393251552.52190292</c:v>
                </c:pt>
                <c:pt idx="2041">
                  <c:v>393256906.2185998</c:v>
                </c:pt>
                <c:pt idx="2042">
                  <c:v>393261303.8421613</c:v>
                </c:pt>
                <c:pt idx="2043">
                  <c:v>393265701.41533244</c:v>
                </c:pt>
                <c:pt idx="2044">
                  <c:v>393270098.9381153</c:v>
                </c:pt>
                <c:pt idx="2045">
                  <c:v>393274687.60382015</c:v>
                </c:pt>
                <c:pt idx="2046">
                  <c:v>393280996.92958295</c:v>
                </c:pt>
                <c:pt idx="2047">
                  <c:v>393288262.08530974</c:v>
                </c:pt>
                <c:pt idx="2048">
                  <c:v>393362891.87773496</c:v>
                </c:pt>
                <c:pt idx="2049">
                  <c:v>393368054.68016821</c:v>
                </c:pt>
                <c:pt idx="2050">
                  <c:v>393372261.35673594</c:v>
                </c:pt>
                <c:pt idx="2051">
                  <c:v>393376850.40586841</c:v>
                </c:pt>
                <c:pt idx="2052">
                  <c:v>393450145.88594365</c:v>
                </c:pt>
                <c:pt idx="2053">
                  <c:v>393455500.55724055</c:v>
                </c:pt>
                <c:pt idx="2054">
                  <c:v>393392146.84008759</c:v>
                </c:pt>
                <c:pt idx="2055">
                  <c:v>393464488.58759582</c:v>
                </c:pt>
                <c:pt idx="2056">
                  <c:v>393469651.82902342</c:v>
                </c:pt>
                <c:pt idx="2057">
                  <c:v>393476153.58982325</c:v>
                </c:pt>
                <c:pt idx="2058">
                  <c:v>393482272.79352301</c:v>
                </c:pt>
                <c:pt idx="2059">
                  <c:v>393487053.35355157</c:v>
                </c:pt>
                <c:pt idx="2060">
                  <c:v>393491451.41620249</c:v>
                </c:pt>
                <c:pt idx="2061">
                  <c:v>393564755.22745562</c:v>
                </c:pt>
                <c:pt idx="2062">
                  <c:v>393571448.89716381</c:v>
                </c:pt>
                <c:pt idx="2063">
                  <c:v>393577759.96458775</c:v>
                </c:pt>
                <c:pt idx="2064">
                  <c:v>393650876.34086883</c:v>
                </c:pt>
                <c:pt idx="2065">
                  <c:v>393656423.22773319</c:v>
                </c:pt>
                <c:pt idx="2066">
                  <c:v>393663308.90687037</c:v>
                </c:pt>
                <c:pt idx="2067">
                  <c:v>393671724.56927741</c:v>
                </c:pt>
                <c:pt idx="2068">
                  <c:v>393678609.97408444</c:v>
                </c:pt>
                <c:pt idx="2069">
                  <c:v>393750393.44619805</c:v>
                </c:pt>
                <c:pt idx="2070">
                  <c:v>393753645.37332141</c:v>
                </c:pt>
                <c:pt idx="2071">
                  <c:v>393690085.37444955</c:v>
                </c:pt>
                <c:pt idx="2072">
                  <c:v>393695249.19275016</c:v>
                </c:pt>
                <c:pt idx="2073">
                  <c:v>393700795.43877506</c:v>
                </c:pt>
                <c:pt idx="2074">
                  <c:v>393638570.3900212</c:v>
                </c:pt>
                <c:pt idx="2075">
                  <c:v>393644306.72552395</c:v>
                </c:pt>
                <c:pt idx="2076">
                  <c:v>393650234.18218416</c:v>
                </c:pt>
                <c:pt idx="2077">
                  <c:v>393656543.95485938</c:v>
                </c:pt>
                <c:pt idx="2078">
                  <c:v>393731011.51023942</c:v>
                </c:pt>
                <c:pt idx="2079">
                  <c:v>393736939.70099205</c:v>
                </c:pt>
                <c:pt idx="2080">
                  <c:v>393809880.22891116</c:v>
                </c:pt>
                <c:pt idx="2081">
                  <c:v>393815044.24169445</c:v>
                </c:pt>
                <c:pt idx="2082">
                  <c:v>393821164.46324337</c:v>
                </c:pt>
                <c:pt idx="2083">
                  <c:v>393896212.58427685</c:v>
                </c:pt>
                <c:pt idx="2084">
                  <c:v>393903290.05983096</c:v>
                </c:pt>
                <c:pt idx="2085">
                  <c:v>393909411.01462716</c:v>
                </c:pt>
                <c:pt idx="2086">
                  <c:v>393914575.49438274</c:v>
                </c:pt>
                <c:pt idx="2087">
                  <c:v>393919931.17783785</c:v>
                </c:pt>
                <c:pt idx="2088">
                  <c:v>393857883.7448715</c:v>
                </c:pt>
                <c:pt idx="2089">
                  <c:v>393863812.04977506</c:v>
                </c:pt>
                <c:pt idx="2090">
                  <c:v>393868592.87418181</c:v>
                </c:pt>
                <c:pt idx="2091">
                  <c:v>393873373.63908559</c:v>
                </c:pt>
                <c:pt idx="2092">
                  <c:v>393810938.76870185</c:v>
                </c:pt>
                <c:pt idx="2093">
                  <c:v>393817439.29748303</c:v>
                </c:pt>
                <c:pt idx="2094">
                  <c:v>393823748.52902025</c:v>
                </c:pt>
                <c:pt idx="2095">
                  <c:v>393829292.91965574</c:v>
                </c:pt>
                <c:pt idx="2096">
                  <c:v>393902821.83878374</c:v>
                </c:pt>
                <c:pt idx="2097">
                  <c:v>393907984.6022346</c:v>
                </c:pt>
                <c:pt idx="2098">
                  <c:v>393912573.66704988</c:v>
                </c:pt>
                <c:pt idx="2099">
                  <c:v>393916397.8458482</c:v>
                </c:pt>
                <c:pt idx="2100">
                  <c:v>393851852.02855158</c:v>
                </c:pt>
                <c:pt idx="2101">
                  <c:v>393856057.81755382</c:v>
                </c:pt>
                <c:pt idx="2102">
                  <c:v>393861792.91014993</c:v>
                </c:pt>
                <c:pt idx="2103">
                  <c:v>393868292.57822776</c:v>
                </c:pt>
                <c:pt idx="2104">
                  <c:v>393806800.63067347</c:v>
                </c:pt>
                <c:pt idx="2105">
                  <c:v>393812916.70537579</c:v>
                </c:pt>
                <c:pt idx="2106">
                  <c:v>393817694.82095563</c:v>
                </c:pt>
                <c:pt idx="2107">
                  <c:v>393821326.14903247</c:v>
                </c:pt>
                <c:pt idx="2108">
                  <c:v>393824766.32290065</c:v>
                </c:pt>
                <c:pt idx="2109">
                  <c:v>393828588.7021628</c:v>
                </c:pt>
                <c:pt idx="2110">
                  <c:v>393832984.39127517</c:v>
                </c:pt>
                <c:pt idx="2111">
                  <c:v>393837380.0300687</c:v>
                </c:pt>
                <c:pt idx="2112">
                  <c:v>393841584.50704777</c:v>
                </c:pt>
                <c:pt idx="2113">
                  <c:v>393846744.48405653</c:v>
                </c:pt>
                <c:pt idx="2114">
                  <c:v>393920859.38043445</c:v>
                </c:pt>
                <c:pt idx="2115">
                  <c:v>393927358.04895926</c:v>
                </c:pt>
                <c:pt idx="2116">
                  <c:v>393933474.34241301</c:v>
                </c:pt>
                <c:pt idx="2117">
                  <c:v>393939017.14921951</c:v>
                </c:pt>
                <c:pt idx="2118">
                  <c:v>393876747.42103279</c:v>
                </c:pt>
                <c:pt idx="2119">
                  <c:v>393882862.38173944</c:v>
                </c:pt>
                <c:pt idx="2120">
                  <c:v>393888786.15706295</c:v>
                </c:pt>
                <c:pt idx="2121">
                  <c:v>393895092.01101893</c:v>
                </c:pt>
                <c:pt idx="2122">
                  <c:v>393902353.16911608</c:v>
                </c:pt>
                <c:pt idx="2123">
                  <c:v>393975712.33496696</c:v>
                </c:pt>
                <c:pt idx="2124">
                  <c:v>394047735.27768463</c:v>
                </c:pt>
                <c:pt idx="2125">
                  <c:v>394052513.8134982</c:v>
                </c:pt>
                <c:pt idx="2126">
                  <c:v>394058439.11534911</c:v>
                </c:pt>
                <c:pt idx="2127">
                  <c:v>394064364.32579911</c:v>
                </c:pt>
                <c:pt idx="2128">
                  <c:v>394137538.29870313</c:v>
                </c:pt>
                <c:pt idx="2129">
                  <c:v>394142699.71273547</c:v>
                </c:pt>
                <c:pt idx="2130">
                  <c:v>394215876.21895546</c:v>
                </c:pt>
                <c:pt idx="2131">
                  <c:v>394221229.57495147</c:v>
                </c:pt>
                <c:pt idx="2132">
                  <c:v>394227156.417808</c:v>
                </c:pt>
                <c:pt idx="2133">
                  <c:v>394233274.3532564</c:v>
                </c:pt>
                <c:pt idx="2134">
                  <c:v>394306837.76796848</c:v>
                </c:pt>
                <c:pt idx="2135">
                  <c:v>394311809.30468035</c:v>
                </c:pt>
                <c:pt idx="2136">
                  <c:v>394317736.82209295</c:v>
                </c:pt>
                <c:pt idx="2137">
                  <c:v>394323281.83626246</c:v>
                </c:pt>
                <c:pt idx="2138">
                  <c:v>394396275.97432834</c:v>
                </c:pt>
                <c:pt idx="2139">
                  <c:v>394401056.85748702</c:v>
                </c:pt>
                <c:pt idx="2140">
                  <c:v>394474053.40908414</c:v>
                </c:pt>
                <c:pt idx="2141">
                  <c:v>394479026.25771302</c:v>
                </c:pt>
                <c:pt idx="2142">
                  <c:v>394483999.04201841</c:v>
                </c:pt>
                <c:pt idx="2143">
                  <c:v>394489354.27626044</c:v>
                </c:pt>
                <c:pt idx="2144">
                  <c:v>394562928.78139812</c:v>
                </c:pt>
                <c:pt idx="2145">
                  <c:v>394567710.93303674</c:v>
                </c:pt>
                <c:pt idx="2146">
                  <c:v>394640140.13423419</c:v>
                </c:pt>
                <c:pt idx="2147">
                  <c:v>394645496.93560827</c:v>
                </c:pt>
                <c:pt idx="2148">
                  <c:v>394652192.83240175</c:v>
                </c:pt>
                <c:pt idx="2149">
                  <c:v>394726921.51877218</c:v>
                </c:pt>
                <c:pt idx="2150">
                  <c:v>394733235.66447091</c:v>
                </c:pt>
                <c:pt idx="2151">
                  <c:v>394738975.70698214</c:v>
                </c:pt>
                <c:pt idx="2152">
                  <c:v>394744524.33332229</c:v>
                </c:pt>
                <c:pt idx="2153">
                  <c:v>394682609.86728024</c:v>
                </c:pt>
                <c:pt idx="2154">
                  <c:v>394688539.95233685</c:v>
                </c:pt>
                <c:pt idx="2155">
                  <c:v>394694469.94595617</c:v>
                </c:pt>
                <c:pt idx="2156">
                  <c:v>394699825.99063385</c:v>
                </c:pt>
                <c:pt idx="2157">
                  <c:v>394704990.67735898</c:v>
                </c:pt>
                <c:pt idx="2158">
                  <c:v>394710346.57551855</c:v>
                </c:pt>
                <c:pt idx="2159">
                  <c:v>394783745.09903783</c:v>
                </c:pt>
                <c:pt idx="2160">
                  <c:v>394788910.46283144</c:v>
                </c:pt>
                <c:pt idx="2161">
                  <c:v>394794075.7572608</c:v>
                </c:pt>
                <c:pt idx="2162">
                  <c:v>394798284.46440059</c:v>
                </c:pt>
                <c:pt idx="2163">
                  <c:v>394802301.823713</c:v>
                </c:pt>
                <c:pt idx="2164">
                  <c:v>394739228.88347536</c:v>
                </c:pt>
                <c:pt idx="2165">
                  <c:v>394745349.3589462</c:v>
                </c:pt>
                <c:pt idx="2166">
                  <c:v>394751660.99725842</c:v>
                </c:pt>
                <c:pt idx="2167">
                  <c:v>394826596.38829118</c:v>
                </c:pt>
                <c:pt idx="2168">
                  <c:v>394833865.3298431</c:v>
                </c:pt>
                <c:pt idx="2169">
                  <c:v>394840751.56881487</c:v>
                </c:pt>
                <c:pt idx="2170">
                  <c:v>394914352.20856023</c:v>
                </c:pt>
                <c:pt idx="2171">
                  <c:v>394919326.31214255</c:v>
                </c:pt>
                <c:pt idx="2172">
                  <c:v>394924300.35141402</c:v>
                </c:pt>
                <c:pt idx="2173">
                  <c:v>394930422.15761977</c:v>
                </c:pt>
                <c:pt idx="2174">
                  <c:v>395004218.50204319</c:v>
                </c:pt>
                <c:pt idx="2175">
                  <c:v>395008427.84976852</c:v>
                </c:pt>
                <c:pt idx="2176">
                  <c:v>395012254.48955917</c:v>
                </c:pt>
                <c:pt idx="2177">
                  <c:v>395016655.07827246</c:v>
                </c:pt>
                <c:pt idx="2178">
                  <c:v>395022012.24877876</c:v>
                </c:pt>
                <c:pt idx="2179">
                  <c:v>395026986.69746488</c:v>
                </c:pt>
                <c:pt idx="2180">
                  <c:v>395031769.76055521</c:v>
                </c:pt>
                <c:pt idx="2181">
                  <c:v>395104806.92666823</c:v>
                </c:pt>
                <c:pt idx="2182">
                  <c:v>395178228.50699276</c:v>
                </c:pt>
                <c:pt idx="2183">
                  <c:v>395183587.1691435</c:v>
                </c:pt>
                <c:pt idx="2184">
                  <c:v>395189137.13344038</c:v>
                </c:pt>
                <c:pt idx="2185">
                  <c:v>395126046.39307296</c:v>
                </c:pt>
                <c:pt idx="2186">
                  <c:v>395130638.55601406</c:v>
                </c:pt>
                <c:pt idx="2187">
                  <c:v>395135804.67382604</c:v>
                </c:pt>
                <c:pt idx="2188">
                  <c:v>395142501.38999742</c:v>
                </c:pt>
                <c:pt idx="2189">
                  <c:v>395217077.11749154</c:v>
                </c:pt>
                <c:pt idx="2190">
                  <c:v>395222435.23883247</c:v>
                </c:pt>
                <c:pt idx="2191">
                  <c:v>395227984.64302176</c:v>
                </c:pt>
                <c:pt idx="2192">
                  <c:v>395233725.32178295</c:v>
                </c:pt>
                <c:pt idx="2193">
                  <c:v>395240039.9695341</c:v>
                </c:pt>
                <c:pt idx="2194">
                  <c:v>395246737.21000916</c:v>
                </c:pt>
                <c:pt idx="2195">
                  <c:v>395253817.02323633</c:v>
                </c:pt>
                <c:pt idx="2196">
                  <c:v>395328783.33716184</c:v>
                </c:pt>
                <c:pt idx="2197">
                  <c:v>395335864.11282742</c:v>
                </c:pt>
                <c:pt idx="2198">
                  <c:v>395342562.02399999</c:v>
                </c:pt>
                <c:pt idx="2199">
                  <c:v>395348877.09066033</c:v>
                </c:pt>
                <c:pt idx="2200">
                  <c:v>395286152.89284444</c:v>
                </c:pt>
                <c:pt idx="2201">
                  <c:v>395290744.74873185</c:v>
                </c:pt>
                <c:pt idx="2202">
                  <c:v>395295145.22588772</c:v>
                </c:pt>
                <c:pt idx="2203">
                  <c:v>395299354.33087647</c:v>
                </c:pt>
                <c:pt idx="2204">
                  <c:v>395302989.42996246</c:v>
                </c:pt>
                <c:pt idx="2205">
                  <c:v>395307389.7671358</c:v>
                </c:pt>
                <c:pt idx="2206">
                  <c:v>395312746.63145041</c:v>
                </c:pt>
                <c:pt idx="2207">
                  <c:v>395319059.98296964</c:v>
                </c:pt>
                <c:pt idx="2208">
                  <c:v>395325373.23093933</c:v>
                </c:pt>
                <c:pt idx="2209">
                  <c:v>395331686.37536281</c:v>
                </c:pt>
                <c:pt idx="2210">
                  <c:v>395338190.71889538</c:v>
                </c:pt>
                <c:pt idx="2211">
                  <c:v>395344121.05397224</c:v>
                </c:pt>
                <c:pt idx="2212">
                  <c:v>395348903.51570749</c:v>
                </c:pt>
                <c:pt idx="2213">
                  <c:v>395353112.03288215</c:v>
                </c:pt>
                <c:pt idx="2214">
                  <c:v>395357511.79709303</c:v>
                </c:pt>
                <c:pt idx="2215">
                  <c:v>395362485.38303375</c:v>
                </c:pt>
                <c:pt idx="2216">
                  <c:v>395368415.34381914</c:v>
                </c:pt>
                <c:pt idx="2217">
                  <c:v>395373962.64378422</c:v>
                </c:pt>
                <c:pt idx="2218">
                  <c:v>395310455.18263549</c:v>
                </c:pt>
                <c:pt idx="2219">
                  <c:v>395314662.65084088</c:v>
                </c:pt>
                <c:pt idx="2220">
                  <c:v>395319635.05396062</c:v>
                </c:pt>
                <c:pt idx="2221">
                  <c:v>395325946.08847874</c:v>
                </c:pt>
                <c:pt idx="2222">
                  <c:v>395264728.61121845</c:v>
                </c:pt>
                <c:pt idx="2223">
                  <c:v>395271229.54456842</c:v>
                </c:pt>
                <c:pt idx="2224">
                  <c:v>395276774.37151492</c:v>
                </c:pt>
                <c:pt idx="2225">
                  <c:v>395282127.92171574</c:v>
                </c:pt>
                <c:pt idx="2226">
                  <c:v>395288246.17359787</c:v>
                </c:pt>
                <c:pt idx="2227">
                  <c:v>395295320.28106576</c:v>
                </c:pt>
                <c:pt idx="2228">
                  <c:v>395302203.07161134</c:v>
                </c:pt>
                <c:pt idx="2229">
                  <c:v>395308703.37185961</c:v>
                </c:pt>
                <c:pt idx="2230">
                  <c:v>395314630.02049875</c:v>
                </c:pt>
                <c:pt idx="2231">
                  <c:v>395388094.68825251</c:v>
                </c:pt>
                <c:pt idx="2232">
                  <c:v>395394022.18426025</c:v>
                </c:pt>
                <c:pt idx="2233">
                  <c:v>395399567.17852086</c:v>
                </c:pt>
                <c:pt idx="2234">
                  <c:v>395472652.96167499</c:v>
                </c:pt>
                <c:pt idx="2235">
                  <c:v>395478198.75960034</c:v>
                </c:pt>
                <c:pt idx="2236">
                  <c:v>395552434.65410858</c:v>
                </c:pt>
                <c:pt idx="2237">
                  <c:v>395557789.97889924</c:v>
                </c:pt>
                <c:pt idx="2238">
                  <c:v>395562762.7137869</c:v>
                </c:pt>
                <c:pt idx="2239">
                  <c:v>395568691.65989792</c:v>
                </c:pt>
                <c:pt idx="2240">
                  <c:v>395574429.26274467</c:v>
                </c:pt>
                <c:pt idx="2241">
                  <c:v>395647331.63017416</c:v>
                </c:pt>
                <c:pt idx="2242">
                  <c:v>395652113.66453266</c:v>
                </c:pt>
                <c:pt idx="2243">
                  <c:v>395725209.69393754</c:v>
                </c:pt>
                <c:pt idx="2244">
                  <c:v>395730757.66280985</c:v>
                </c:pt>
                <c:pt idx="2245">
                  <c:v>395735922.94129294</c:v>
                </c:pt>
                <c:pt idx="2246">
                  <c:v>395740896.84768921</c:v>
                </c:pt>
                <c:pt idx="2247">
                  <c:v>395746444.59057611</c:v>
                </c:pt>
                <c:pt idx="2248">
                  <c:v>395752757.44216704</c:v>
                </c:pt>
                <c:pt idx="2249">
                  <c:v>395758305.01419985</c:v>
                </c:pt>
                <c:pt idx="2250">
                  <c:v>395762130.87938648</c:v>
                </c:pt>
                <c:pt idx="2251">
                  <c:v>395834277.82099265</c:v>
                </c:pt>
                <c:pt idx="2252">
                  <c:v>395839443.51393515</c:v>
                </c:pt>
                <c:pt idx="2253">
                  <c:v>395845374.40928847</c:v>
                </c:pt>
                <c:pt idx="2254">
                  <c:v>395851305.21332121</c:v>
                </c:pt>
                <c:pt idx="2255">
                  <c:v>395856661.99008572</c:v>
                </c:pt>
                <c:pt idx="2256">
                  <c:v>395862783.92945349</c:v>
                </c:pt>
                <c:pt idx="2257">
                  <c:v>395937424.23340046</c:v>
                </c:pt>
                <c:pt idx="2258">
                  <c:v>395943355.68995935</c:v>
                </c:pt>
                <c:pt idx="2259">
                  <c:v>395880957.86376256</c:v>
                </c:pt>
                <c:pt idx="2260">
                  <c:v>395887079.41699129</c:v>
                </c:pt>
                <c:pt idx="2261">
                  <c:v>395893009.57890844</c:v>
                </c:pt>
                <c:pt idx="2262">
                  <c:v>395898939.64952725</c:v>
                </c:pt>
                <c:pt idx="2263">
                  <c:v>395904678.34061855</c:v>
                </c:pt>
                <c:pt idx="2264">
                  <c:v>395910799.51687819</c:v>
                </c:pt>
                <c:pt idx="2265">
                  <c:v>395917111.87801397</c:v>
                </c:pt>
                <c:pt idx="2266">
                  <c:v>395991951.92696047</c:v>
                </c:pt>
                <c:pt idx="2267">
                  <c:v>396067559.5285213</c:v>
                </c:pt>
                <c:pt idx="2268">
                  <c:v>396142404.07215905</c:v>
                </c:pt>
                <c:pt idx="2269">
                  <c:v>396148336.51240695</c:v>
                </c:pt>
                <c:pt idx="2270">
                  <c:v>396154460.22590679</c:v>
                </c:pt>
                <c:pt idx="2271">
                  <c:v>396161732.00930548</c:v>
                </c:pt>
                <c:pt idx="2272">
                  <c:v>396168238.22551376</c:v>
                </c:pt>
                <c:pt idx="2273">
                  <c:v>396174170.26809072</c:v>
                </c:pt>
                <c:pt idx="2274">
                  <c:v>396179719.51558024</c:v>
                </c:pt>
                <c:pt idx="2275">
                  <c:v>396184120.58608174</c:v>
                </c:pt>
                <c:pt idx="2276">
                  <c:v>396187182.17070085</c:v>
                </c:pt>
                <c:pt idx="2277">
                  <c:v>396190626.42432433</c:v>
                </c:pt>
                <c:pt idx="2278">
                  <c:v>396263758.22415251</c:v>
                </c:pt>
                <c:pt idx="2279">
                  <c:v>396269499.49184</c:v>
                </c:pt>
                <c:pt idx="2280">
                  <c:v>396343016.66148865</c:v>
                </c:pt>
                <c:pt idx="2281">
                  <c:v>396348375.94798225</c:v>
                </c:pt>
                <c:pt idx="2282">
                  <c:v>396354500.75560379</c:v>
                </c:pt>
                <c:pt idx="2283">
                  <c:v>396361008.257083</c:v>
                </c:pt>
                <c:pt idx="2284">
                  <c:v>396367515.64871603</c:v>
                </c:pt>
                <c:pt idx="2285">
                  <c:v>396441038.45957655</c:v>
                </c:pt>
                <c:pt idx="2286">
                  <c:v>396514371.58625579</c:v>
                </c:pt>
                <c:pt idx="2287">
                  <c:v>396519732.22895294</c:v>
                </c:pt>
                <c:pt idx="2288">
                  <c:v>396593259.3937999</c:v>
                </c:pt>
                <c:pt idx="2289">
                  <c:v>396667171.34837687</c:v>
                </c:pt>
                <c:pt idx="2290">
                  <c:v>396673491.14325356</c:v>
                </c:pt>
                <c:pt idx="2291">
                  <c:v>396747980.59071583</c:v>
                </c:pt>
                <c:pt idx="2292">
                  <c:v>396823046.80701303</c:v>
                </c:pt>
                <c:pt idx="2293">
                  <c:v>396830326.27016795</c:v>
                </c:pt>
                <c:pt idx="2294">
                  <c:v>396837030.91738439</c:v>
                </c:pt>
                <c:pt idx="2295">
                  <c:v>396842777.66514492</c:v>
                </c:pt>
                <c:pt idx="2296">
                  <c:v>396848907.43509823</c:v>
                </c:pt>
                <c:pt idx="2297">
                  <c:v>396787435.22423947</c:v>
                </c:pt>
                <c:pt idx="2298">
                  <c:v>396793755.25179744</c:v>
                </c:pt>
                <c:pt idx="2299">
                  <c:v>396731704.99033773</c:v>
                </c:pt>
                <c:pt idx="2300">
                  <c:v>396737832.25273478</c:v>
                </c:pt>
                <c:pt idx="2301">
                  <c:v>396744150.89015484</c:v>
                </c:pt>
                <c:pt idx="2302">
                  <c:v>396750469.42408293</c:v>
                </c:pt>
                <c:pt idx="2303">
                  <c:v>396824970.83920276</c:v>
                </c:pt>
                <c:pt idx="2304">
                  <c:v>396832247.72972089</c:v>
                </c:pt>
                <c:pt idx="2305">
                  <c:v>396771721.91510296</c:v>
                </c:pt>
                <c:pt idx="2306">
                  <c:v>396778231.45289642</c:v>
                </c:pt>
                <c:pt idx="2307">
                  <c:v>396852354.2137059</c:v>
                </c:pt>
                <c:pt idx="2308">
                  <c:v>396857524.28309637</c:v>
                </c:pt>
                <c:pt idx="2309">
                  <c:v>396861353.91946316</c:v>
                </c:pt>
                <c:pt idx="2310">
                  <c:v>396796993.62374437</c:v>
                </c:pt>
                <c:pt idx="2311">
                  <c:v>396801588.30200016</c:v>
                </c:pt>
                <c:pt idx="2312">
                  <c:v>396807331.57286578</c:v>
                </c:pt>
                <c:pt idx="2313">
                  <c:v>396813074.75822896</c:v>
                </c:pt>
                <c:pt idx="2314">
                  <c:v>396818243.55195314</c:v>
                </c:pt>
                <c:pt idx="2315">
                  <c:v>396890840.84638661</c:v>
                </c:pt>
                <c:pt idx="2316">
                  <c:v>396895627.47257555</c:v>
                </c:pt>
                <c:pt idx="2317">
                  <c:v>396969950.44515926</c:v>
                </c:pt>
                <c:pt idx="2318">
                  <c:v>397045616.0885306</c:v>
                </c:pt>
                <c:pt idx="2319">
                  <c:v>397053085.40964419</c:v>
                </c:pt>
                <c:pt idx="2320">
                  <c:v>396991205.66235477</c:v>
                </c:pt>
                <c:pt idx="2321">
                  <c:v>396996375.67330921</c:v>
                </c:pt>
                <c:pt idx="2322">
                  <c:v>397001162.65873325</c:v>
                </c:pt>
                <c:pt idx="2323">
                  <c:v>397006141.06058437</c:v>
                </c:pt>
                <c:pt idx="2324">
                  <c:v>396943490.46877444</c:v>
                </c:pt>
                <c:pt idx="2325">
                  <c:v>396949616.50368255</c:v>
                </c:pt>
                <c:pt idx="2326">
                  <c:v>396956316.74299616</c:v>
                </c:pt>
                <c:pt idx="2327">
                  <c:v>397030649.17951882</c:v>
                </c:pt>
                <c:pt idx="2328">
                  <c:v>397036010.12306565</c:v>
                </c:pt>
                <c:pt idx="2329">
                  <c:v>397040796.61687255</c:v>
                </c:pt>
                <c:pt idx="2330">
                  <c:v>397045391.59507436</c:v>
                </c:pt>
                <c:pt idx="2331">
                  <c:v>397049986.5185656</c:v>
                </c:pt>
                <c:pt idx="2332">
                  <c:v>397055538.64478886</c:v>
                </c:pt>
                <c:pt idx="2333">
                  <c:v>396993453.10267419</c:v>
                </c:pt>
                <c:pt idx="2334">
                  <c:v>396999769.75661516</c:v>
                </c:pt>
                <c:pt idx="2335">
                  <c:v>397005320.67016637</c:v>
                </c:pt>
                <c:pt idx="2336">
                  <c:v>397009914.46926475</c:v>
                </c:pt>
                <c:pt idx="2337">
                  <c:v>397014891.02323574</c:v>
                </c:pt>
                <c:pt idx="2338">
                  <c:v>396952990.62393683</c:v>
                </c:pt>
                <c:pt idx="2339">
                  <c:v>396891661.94824314</c:v>
                </c:pt>
                <c:pt idx="2340">
                  <c:v>396898358.52283973</c:v>
                </c:pt>
                <c:pt idx="2341">
                  <c:v>396904863.65540701</c:v>
                </c:pt>
                <c:pt idx="2342">
                  <c:v>396910412.06413621</c:v>
                </c:pt>
                <c:pt idx="2343">
                  <c:v>396983608.39567274</c:v>
                </c:pt>
                <c:pt idx="2344">
                  <c:v>396988583.55406338</c:v>
                </c:pt>
                <c:pt idx="2345">
                  <c:v>396993749.99678868</c:v>
                </c:pt>
                <c:pt idx="2346">
                  <c:v>396998725.02439046</c:v>
                </c:pt>
                <c:pt idx="2347">
                  <c:v>397005230.73290873</c:v>
                </c:pt>
                <c:pt idx="2348">
                  <c:v>397081111.36225694</c:v>
                </c:pt>
                <c:pt idx="2349">
                  <c:v>397087809.31853551</c:v>
                </c:pt>
                <c:pt idx="2350">
                  <c:v>397093358.96565646</c:v>
                </c:pt>
                <c:pt idx="2351">
                  <c:v>397099099.89592296</c:v>
                </c:pt>
                <c:pt idx="2352">
                  <c:v>397105223.46072412</c:v>
                </c:pt>
                <c:pt idx="2353">
                  <c:v>397179004.94893694</c:v>
                </c:pt>
                <c:pt idx="2354">
                  <c:v>397184172.44457</c:v>
                </c:pt>
                <c:pt idx="2355">
                  <c:v>397189914.02522969</c:v>
                </c:pt>
                <c:pt idx="2356">
                  <c:v>397127994.61467147</c:v>
                </c:pt>
                <c:pt idx="2357">
                  <c:v>397134883.10236281</c:v>
                </c:pt>
                <c:pt idx="2358">
                  <c:v>397141006.09929049</c:v>
                </c:pt>
                <c:pt idx="2359">
                  <c:v>397214601.84870785</c:v>
                </c:pt>
                <c:pt idx="2360">
                  <c:v>397218046.53572631</c:v>
                </c:pt>
                <c:pt idx="2361">
                  <c:v>397288390.76731521</c:v>
                </c:pt>
                <c:pt idx="2362">
                  <c:v>397359501.4471671</c:v>
                </c:pt>
                <c:pt idx="2363">
                  <c:v>397363712.97066474</c:v>
                </c:pt>
                <c:pt idx="2364">
                  <c:v>397437505.78414416</c:v>
                </c:pt>
                <c:pt idx="2365">
                  <c:v>397375772.98833299</c:v>
                </c:pt>
                <c:pt idx="2366">
                  <c:v>397381707.14443821</c:v>
                </c:pt>
                <c:pt idx="2367">
                  <c:v>397455311.33621645</c:v>
                </c:pt>
                <c:pt idx="2368">
                  <c:v>397460671.9867726</c:v>
                </c:pt>
                <c:pt idx="2369">
                  <c:v>397466606.90593177</c:v>
                </c:pt>
                <c:pt idx="2370">
                  <c:v>397472541.73386592</c:v>
                </c:pt>
                <c:pt idx="2371">
                  <c:v>397478285.02888125</c:v>
                </c:pt>
                <c:pt idx="2372">
                  <c:v>397415204.70192915</c:v>
                </c:pt>
                <c:pt idx="2373">
                  <c:v>397419798.42603076</c:v>
                </c:pt>
                <c:pt idx="2374">
                  <c:v>397492834.32724714</c:v>
                </c:pt>
                <c:pt idx="2375">
                  <c:v>397497811.59293383</c:v>
                </c:pt>
                <c:pt idx="2376">
                  <c:v>397502597.36481971</c:v>
                </c:pt>
                <c:pt idx="2377">
                  <c:v>397507191.65002245</c:v>
                </c:pt>
                <c:pt idx="2378">
                  <c:v>397581380.1683588</c:v>
                </c:pt>
                <c:pt idx="2379">
                  <c:v>397588464.02486712</c:v>
                </c:pt>
                <c:pt idx="2380">
                  <c:v>397663421.53127718</c:v>
                </c:pt>
                <c:pt idx="2381">
                  <c:v>397737806.68292123</c:v>
                </c:pt>
                <c:pt idx="2382">
                  <c:v>397812002.29772478</c:v>
                </c:pt>
                <c:pt idx="2383">
                  <c:v>397817173.92740405</c:v>
                </c:pt>
                <c:pt idx="2384">
                  <c:v>397753318.94059235</c:v>
                </c:pt>
                <c:pt idx="2385">
                  <c:v>397757532.03881431</c:v>
                </c:pt>
                <c:pt idx="2386">
                  <c:v>397762511.09565645</c:v>
                </c:pt>
                <c:pt idx="2387">
                  <c:v>397768256.08150095</c:v>
                </c:pt>
                <c:pt idx="2388">
                  <c:v>397774383.97223204</c:v>
                </c:pt>
                <c:pt idx="2389">
                  <c:v>397780894.74962783</c:v>
                </c:pt>
                <c:pt idx="2390">
                  <c:v>397787022.43987894</c:v>
                </c:pt>
                <c:pt idx="2391">
                  <c:v>397860076.63036585</c:v>
                </c:pt>
                <c:pt idx="2392">
                  <c:v>397933132.40461516</c:v>
                </c:pt>
                <c:pt idx="2393">
                  <c:v>398007722.40168911</c:v>
                </c:pt>
                <c:pt idx="2394">
                  <c:v>398014619.20239145</c:v>
                </c:pt>
                <c:pt idx="2395">
                  <c:v>398019983.29563314</c:v>
                </c:pt>
                <c:pt idx="2396">
                  <c:v>398024006.31671083</c:v>
                </c:pt>
                <c:pt idx="2397">
                  <c:v>397959373.83331555</c:v>
                </c:pt>
                <c:pt idx="2398">
                  <c:v>397963587.6193229</c:v>
                </c:pt>
                <c:pt idx="2399">
                  <c:v>397968759.0211699</c:v>
                </c:pt>
                <c:pt idx="2400">
                  <c:v>397907953.48658329</c:v>
                </c:pt>
                <c:pt idx="2401">
                  <c:v>397915421.74125063</c:v>
                </c:pt>
                <c:pt idx="2402">
                  <c:v>397922123.89817625</c:v>
                </c:pt>
                <c:pt idx="2403">
                  <c:v>397927868.51158154</c:v>
                </c:pt>
                <c:pt idx="2404">
                  <c:v>397933230.07370096</c:v>
                </c:pt>
                <c:pt idx="2405">
                  <c:v>398006105.97986525</c:v>
                </c:pt>
                <c:pt idx="2406">
                  <c:v>398010510.76780581</c:v>
                </c:pt>
                <c:pt idx="2407">
                  <c:v>398083388.89962459</c:v>
                </c:pt>
                <c:pt idx="2408">
                  <c:v>398088368.95965576</c:v>
                </c:pt>
                <c:pt idx="2409">
                  <c:v>398093923.56629843</c:v>
                </c:pt>
                <c:pt idx="2410">
                  <c:v>398099861.16098779</c:v>
                </c:pt>
                <c:pt idx="2411">
                  <c:v>398105415.60247529</c:v>
                </c:pt>
                <c:pt idx="2412">
                  <c:v>398110778.43575698</c:v>
                </c:pt>
                <c:pt idx="2413">
                  <c:v>398115949.66880858</c:v>
                </c:pt>
                <c:pt idx="2414">
                  <c:v>398121886.925138</c:v>
                </c:pt>
                <c:pt idx="2415">
                  <c:v>398128015.6102019</c:v>
                </c:pt>
                <c:pt idx="2416">
                  <c:v>398202434.78885776</c:v>
                </c:pt>
                <c:pt idx="2417">
                  <c:v>398208755.87738371</c:v>
                </c:pt>
                <c:pt idx="2418">
                  <c:v>398215459.94923854</c:v>
                </c:pt>
                <c:pt idx="2419">
                  <c:v>398222355.44471121</c:v>
                </c:pt>
                <c:pt idx="2420">
                  <c:v>398160955.62754226</c:v>
                </c:pt>
                <c:pt idx="2421">
                  <c:v>398167275.19362497</c:v>
                </c:pt>
                <c:pt idx="2422">
                  <c:v>398172254.17291546</c:v>
                </c:pt>
                <c:pt idx="2423">
                  <c:v>398177233.08806723</c:v>
                </c:pt>
                <c:pt idx="2424">
                  <c:v>398183169.40307754</c:v>
                </c:pt>
                <c:pt idx="2425">
                  <c:v>398189871.58463871</c:v>
                </c:pt>
                <c:pt idx="2426">
                  <c:v>398196765.13585657</c:v>
                </c:pt>
                <c:pt idx="2427">
                  <c:v>398203084.11646551</c:v>
                </c:pt>
                <c:pt idx="2428">
                  <c:v>398208637.07474715</c:v>
                </c:pt>
                <c:pt idx="2429">
                  <c:v>398213424.04371721</c:v>
                </c:pt>
                <c:pt idx="2430">
                  <c:v>398218785.37857717</c:v>
                </c:pt>
                <c:pt idx="2431">
                  <c:v>398225869.88557714</c:v>
                </c:pt>
                <c:pt idx="2432">
                  <c:v>398232379.85860252</c:v>
                </c:pt>
                <c:pt idx="2433">
                  <c:v>398236592.13566118</c:v>
                </c:pt>
                <c:pt idx="2434">
                  <c:v>398240804.36681342</c:v>
                </c:pt>
                <c:pt idx="2435">
                  <c:v>398246548.24440485</c:v>
                </c:pt>
                <c:pt idx="2436">
                  <c:v>398252292.03663665</c:v>
                </c:pt>
                <c:pt idx="2437">
                  <c:v>398256887.00896621</c:v>
                </c:pt>
                <c:pt idx="2438">
                  <c:v>398260716.11084461</c:v>
                </c:pt>
                <c:pt idx="2439">
                  <c:v>398264928.07909662</c:v>
                </c:pt>
                <c:pt idx="2440">
                  <c:v>398269140.00144875</c:v>
                </c:pt>
                <c:pt idx="2441">
                  <c:v>398274117.66868985</c:v>
                </c:pt>
                <c:pt idx="2442">
                  <c:v>398279478.16171932</c:v>
                </c:pt>
                <c:pt idx="2443">
                  <c:v>398285221.46460849</c:v>
                </c:pt>
                <c:pt idx="2444">
                  <c:v>398291538.99921674</c:v>
                </c:pt>
                <c:pt idx="2445">
                  <c:v>398297282.12289071</c:v>
                </c:pt>
                <c:pt idx="2446">
                  <c:v>398371344.71957475</c:v>
                </c:pt>
                <c:pt idx="2447">
                  <c:v>398309150.97473049</c:v>
                </c:pt>
                <c:pt idx="2448">
                  <c:v>398315085.26397675</c:v>
                </c:pt>
                <c:pt idx="2449">
                  <c:v>398321976.58230913</c:v>
                </c:pt>
                <c:pt idx="2450">
                  <c:v>398328867.77777255</c:v>
                </c:pt>
                <c:pt idx="2451">
                  <c:v>398403509.67355961</c:v>
                </c:pt>
                <c:pt idx="2452">
                  <c:v>398409444.58092779</c:v>
                </c:pt>
                <c:pt idx="2453">
                  <c:v>398415570.8413496</c:v>
                </c:pt>
                <c:pt idx="2454">
                  <c:v>398421122.68099689</c:v>
                </c:pt>
                <c:pt idx="2455">
                  <c:v>398493663.18565053</c:v>
                </c:pt>
                <c:pt idx="2456">
                  <c:v>398497684.07920563</c:v>
                </c:pt>
                <c:pt idx="2457">
                  <c:v>398502470.80272621</c:v>
                </c:pt>
                <c:pt idx="2458">
                  <c:v>398508023.32776785</c:v>
                </c:pt>
                <c:pt idx="2459">
                  <c:v>398514150.1594131</c:v>
                </c:pt>
                <c:pt idx="2460">
                  <c:v>398521617.10421354</c:v>
                </c:pt>
                <c:pt idx="2461">
                  <c:v>398529275.35934091</c:v>
                </c:pt>
                <c:pt idx="2462">
                  <c:v>398604503.76482868</c:v>
                </c:pt>
                <c:pt idx="2463">
                  <c:v>398610631.20098245</c:v>
                </c:pt>
                <c:pt idx="2464">
                  <c:v>398548037.44334853</c:v>
                </c:pt>
                <c:pt idx="2465">
                  <c:v>398553780.75644231</c:v>
                </c:pt>
                <c:pt idx="2466">
                  <c:v>398559332.54467142</c:v>
                </c:pt>
                <c:pt idx="2467">
                  <c:v>398633225.28271806</c:v>
                </c:pt>
                <c:pt idx="2468">
                  <c:v>398638969.33031774</c:v>
                </c:pt>
                <c:pt idx="2469">
                  <c:v>398576561.72469139</c:v>
                </c:pt>
                <c:pt idx="2470">
                  <c:v>398581730.3289873</c:v>
                </c:pt>
                <c:pt idx="2471">
                  <c:v>398585941.73325419</c:v>
                </c:pt>
                <c:pt idx="2472">
                  <c:v>398590153.0916487</c:v>
                </c:pt>
                <c:pt idx="2473">
                  <c:v>398595895.77917284</c:v>
                </c:pt>
                <c:pt idx="2474">
                  <c:v>398534056.5922823</c:v>
                </c:pt>
                <c:pt idx="2475">
                  <c:v>398608529.39149207</c:v>
                </c:pt>
                <c:pt idx="2476">
                  <c:v>398613506.1557315</c:v>
                </c:pt>
                <c:pt idx="2477">
                  <c:v>398617334.39232445</c:v>
                </c:pt>
                <c:pt idx="2478">
                  <c:v>398620779.77284974</c:v>
                </c:pt>
                <c:pt idx="2479">
                  <c:v>398624225.12267309</c:v>
                </c:pt>
                <c:pt idx="2480">
                  <c:v>398628627.46943629</c:v>
                </c:pt>
                <c:pt idx="2481">
                  <c:v>398634178.18303955</c:v>
                </c:pt>
                <c:pt idx="2482">
                  <c:v>398639920.21670359</c:v>
                </c:pt>
                <c:pt idx="2483">
                  <c:v>398713825.61571282</c:v>
                </c:pt>
                <c:pt idx="2484">
                  <c:v>398719185.61216986</c:v>
                </c:pt>
                <c:pt idx="2485">
                  <c:v>398724545.53433406</c:v>
                </c:pt>
                <c:pt idx="2486">
                  <c:v>398730288.22564244</c:v>
                </c:pt>
                <c:pt idx="2487">
                  <c:v>398736413.6690405</c:v>
                </c:pt>
                <c:pt idx="2488">
                  <c:v>398742730.43092263</c:v>
                </c:pt>
                <c:pt idx="2489">
                  <c:v>398748664.26475984</c:v>
                </c:pt>
                <c:pt idx="2490">
                  <c:v>398754215.18817812</c:v>
                </c:pt>
                <c:pt idx="2491">
                  <c:v>398760148.84578937</c:v>
                </c:pt>
                <c:pt idx="2492">
                  <c:v>398697718.60600948</c:v>
                </c:pt>
                <c:pt idx="2493">
                  <c:v>398703268.3278082</c:v>
                </c:pt>
                <c:pt idx="2494">
                  <c:v>398639304.26201165</c:v>
                </c:pt>
                <c:pt idx="2495">
                  <c:v>398643704.90406227</c:v>
                </c:pt>
                <c:pt idx="2496">
                  <c:v>398649636.124955</c:v>
                </c:pt>
                <c:pt idx="2497">
                  <c:v>398655949.90526175</c:v>
                </c:pt>
                <c:pt idx="2498">
                  <c:v>398729676.25737375</c:v>
                </c:pt>
                <c:pt idx="2499">
                  <c:v>398734651.46247244</c:v>
                </c:pt>
                <c:pt idx="2500">
                  <c:v>398809145.89301848</c:v>
                </c:pt>
                <c:pt idx="2501">
                  <c:v>398747089.19513744</c:v>
                </c:pt>
                <c:pt idx="2502">
                  <c:v>398821394.18486381</c:v>
                </c:pt>
                <c:pt idx="2503">
                  <c:v>398826944.06438696</c:v>
                </c:pt>
                <c:pt idx="2504">
                  <c:v>398832111.12199903</c:v>
                </c:pt>
                <c:pt idx="2505">
                  <c:v>398905845.52401942</c:v>
                </c:pt>
                <c:pt idx="2506">
                  <c:v>398979964.55190814</c:v>
                </c:pt>
                <c:pt idx="2507">
                  <c:v>398985707.44971001</c:v>
                </c:pt>
                <c:pt idx="2508">
                  <c:v>399059063.42508948</c:v>
                </c:pt>
                <c:pt idx="2509">
                  <c:v>399064041.32314956</c:v>
                </c:pt>
                <c:pt idx="2510">
                  <c:v>399069019.15716475</c:v>
                </c:pt>
                <c:pt idx="2511">
                  <c:v>399074571.28108793</c:v>
                </c:pt>
                <c:pt idx="2512">
                  <c:v>399079740.42829317</c:v>
                </c:pt>
                <c:pt idx="2513">
                  <c:v>399016526.21145743</c:v>
                </c:pt>
                <c:pt idx="2514">
                  <c:v>399090269.95897812</c:v>
                </c:pt>
                <c:pt idx="2515">
                  <c:v>399095821.77795947</c:v>
                </c:pt>
                <c:pt idx="2516">
                  <c:v>399170142.57461196</c:v>
                </c:pt>
                <c:pt idx="2517">
                  <c:v>399176652.51776302</c:v>
                </c:pt>
                <c:pt idx="2518">
                  <c:v>399183353.81543648</c:v>
                </c:pt>
                <c:pt idx="2519">
                  <c:v>399189863.53634119</c:v>
                </c:pt>
                <c:pt idx="2520">
                  <c:v>399195415.85881311</c:v>
                </c:pt>
                <c:pt idx="2521">
                  <c:v>399200776.6462968</c:v>
                </c:pt>
                <c:pt idx="2522">
                  <c:v>399206903.16962951</c:v>
                </c:pt>
                <c:pt idx="2523">
                  <c:v>399213986.84132212</c:v>
                </c:pt>
                <c:pt idx="2524">
                  <c:v>399220496.04693133</c:v>
                </c:pt>
                <c:pt idx="2525">
                  <c:v>399225473.60087305</c:v>
                </c:pt>
                <c:pt idx="2526">
                  <c:v>399229685.32727695</c:v>
                </c:pt>
                <c:pt idx="2527">
                  <c:v>399234854.20157743</c:v>
                </c:pt>
                <c:pt idx="2528">
                  <c:v>399241554.49143136</c:v>
                </c:pt>
                <c:pt idx="2529">
                  <c:v>399248828.96049064</c:v>
                </c:pt>
                <c:pt idx="2530">
                  <c:v>399254189.00808316</c:v>
                </c:pt>
                <c:pt idx="2531">
                  <c:v>399258400.42196453</c:v>
                </c:pt>
                <c:pt idx="2532">
                  <c:v>399262994.639382</c:v>
                </c:pt>
                <c:pt idx="2533">
                  <c:v>399337140.4074918</c:v>
                </c:pt>
                <c:pt idx="2534">
                  <c:v>399343458.35584885</c:v>
                </c:pt>
                <c:pt idx="2535">
                  <c:v>399350350.54552585</c:v>
                </c:pt>
                <c:pt idx="2536">
                  <c:v>399425266.17387378</c:v>
                </c:pt>
                <c:pt idx="2537">
                  <c:v>399430244.55898571</c:v>
                </c:pt>
                <c:pt idx="2538">
                  <c:v>399434456.98868793</c:v>
                </c:pt>
                <c:pt idx="2539">
                  <c:v>399507652.62960994</c:v>
                </c:pt>
                <c:pt idx="2540">
                  <c:v>399512631.68754315</c:v>
                </c:pt>
                <c:pt idx="2541">
                  <c:v>399517802.17993164</c:v>
                </c:pt>
                <c:pt idx="2542">
                  <c:v>399591384.07118255</c:v>
                </c:pt>
                <c:pt idx="2543">
                  <c:v>399665733.89891583</c:v>
                </c:pt>
                <c:pt idx="2544">
                  <c:v>399672055.27867579</c:v>
                </c:pt>
                <c:pt idx="2545">
                  <c:v>399609387.34788102</c:v>
                </c:pt>
                <c:pt idx="2546">
                  <c:v>399614749.86425608</c:v>
                </c:pt>
                <c:pt idx="2547">
                  <c:v>399619920.79185975</c:v>
                </c:pt>
                <c:pt idx="2548">
                  <c:v>399625474.67422718</c:v>
                </c:pt>
                <c:pt idx="2549">
                  <c:v>399563184.65017253</c:v>
                </c:pt>
                <c:pt idx="2550">
                  <c:v>399569694.77923065</c:v>
                </c:pt>
                <c:pt idx="2551">
                  <c:v>399644050.87439048</c:v>
                </c:pt>
                <c:pt idx="2552">
                  <c:v>399649221.41074014</c:v>
                </c:pt>
                <c:pt idx="2553">
                  <c:v>399653817.38509238</c:v>
                </c:pt>
                <c:pt idx="2554">
                  <c:v>399727027.77671146</c:v>
                </c:pt>
                <c:pt idx="2555">
                  <c:v>399800814.42382807</c:v>
                </c:pt>
                <c:pt idx="2556">
                  <c:v>399806752.68698734</c:v>
                </c:pt>
                <c:pt idx="2557">
                  <c:v>399813265.51610374</c:v>
                </c:pt>
                <c:pt idx="2558">
                  <c:v>399751351.09585536</c:v>
                </c:pt>
                <c:pt idx="2559">
                  <c:v>399757479.56525874</c:v>
                </c:pt>
                <c:pt idx="2560">
                  <c:v>399693455.39985824</c:v>
                </c:pt>
                <c:pt idx="2561">
                  <c:v>399697093.46845084</c:v>
                </c:pt>
                <c:pt idx="2562">
                  <c:v>399701305.9262256</c:v>
                </c:pt>
                <c:pt idx="2563">
                  <c:v>399774140.85124379</c:v>
                </c:pt>
                <c:pt idx="2564">
                  <c:v>399847360.30492824</c:v>
                </c:pt>
                <c:pt idx="2565">
                  <c:v>399853106.322155</c:v>
                </c:pt>
                <c:pt idx="2566">
                  <c:v>399859235.31325191</c:v>
                </c:pt>
                <c:pt idx="2567">
                  <c:v>399864981.15433407</c:v>
                </c:pt>
                <c:pt idx="2568">
                  <c:v>399870152.33843863</c:v>
                </c:pt>
                <c:pt idx="2569">
                  <c:v>399942419.21738005</c:v>
                </c:pt>
                <c:pt idx="2570">
                  <c:v>399945675.63772595</c:v>
                </c:pt>
                <c:pt idx="2571">
                  <c:v>399949698.23683453</c:v>
                </c:pt>
                <c:pt idx="2572">
                  <c:v>399955444.73454171</c:v>
                </c:pt>
                <c:pt idx="2573">
                  <c:v>400030205.51078045</c:v>
                </c:pt>
                <c:pt idx="2574">
                  <c:v>400036144.38805306</c:v>
                </c:pt>
                <c:pt idx="2575">
                  <c:v>400042274.7465415</c:v>
                </c:pt>
                <c:pt idx="2576">
                  <c:v>400118189.06013846</c:v>
                </c:pt>
                <c:pt idx="2577">
                  <c:v>400193914.15569866</c:v>
                </c:pt>
                <c:pt idx="2578">
                  <c:v>400199854.65392196</c:v>
                </c:pt>
                <c:pt idx="2579">
                  <c:v>400273474.77868694</c:v>
                </c:pt>
                <c:pt idx="2580">
                  <c:v>400279224.4677133</c:v>
                </c:pt>
                <c:pt idx="2581">
                  <c:v>400284974.07147074</c:v>
                </c:pt>
                <c:pt idx="2582">
                  <c:v>400358981.07408863</c:v>
                </c:pt>
                <c:pt idx="2583">
                  <c:v>400295706.43701965</c:v>
                </c:pt>
                <c:pt idx="2584">
                  <c:v>400300497.57571971</c:v>
                </c:pt>
                <c:pt idx="2585">
                  <c:v>400236836.99846506</c:v>
                </c:pt>
                <c:pt idx="2586">
                  <c:v>400241243.98558915</c:v>
                </c:pt>
                <c:pt idx="2587">
                  <c:v>400245842.52743155</c:v>
                </c:pt>
                <c:pt idx="2588">
                  <c:v>400182178.6009922</c:v>
                </c:pt>
                <c:pt idx="2589">
                  <c:v>400186584.67758673</c:v>
                </c:pt>
                <c:pt idx="2590">
                  <c:v>400258871.43307078</c:v>
                </c:pt>
                <c:pt idx="2591">
                  <c:v>400263661.36181521</c:v>
                </c:pt>
                <c:pt idx="2592">
                  <c:v>400269026.01174045</c:v>
                </c:pt>
                <c:pt idx="2593">
                  <c:v>400274198.99671179</c:v>
                </c:pt>
                <c:pt idx="2594">
                  <c:v>400210146.75875455</c:v>
                </c:pt>
                <c:pt idx="2595">
                  <c:v>400146284.48425239</c:v>
                </c:pt>
                <c:pt idx="2596">
                  <c:v>400151455.51064169</c:v>
                </c:pt>
                <c:pt idx="2597">
                  <c:v>400156243.43651265</c:v>
                </c:pt>
                <c:pt idx="2598">
                  <c:v>400161222.81666285</c:v>
                </c:pt>
                <c:pt idx="2599">
                  <c:v>400098313.5725202</c:v>
                </c:pt>
                <c:pt idx="2600">
                  <c:v>400104249.3413592</c:v>
                </c:pt>
                <c:pt idx="2601">
                  <c:v>400041145.57702082</c:v>
                </c:pt>
                <c:pt idx="2602">
                  <c:v>399977848.4995597</c:v>
                </c:pt>
                <c:pt idx="2603">
                  <c:v>399914932.32152236</c:v>
                </c:pt>
                <c:pt idx="2604">
                  <c:v>399920673.34025818</c:v>
                </c:pt>
                <c:pt idx="2605">
                  <c:v>399994691.70431131</c:v>
                </c:pt>
                <c:pt idx="2606">
                  <c:v>399931389.68084162</c:v>
                </c:pt>
                <c:pt idx="2607">
                  <c:v>399936173.66571122</c:v>
                </c:pt>
                <c:pt idx="2608">
                  <c:v>399940000.8110528</c:v>
                </c:pt>
                <c:pt idx="2609">
                  <c:v>399943827.91857016</c:v>
                </c:pt>
                <c:pt idx="2610">
                  <c:v>400016510.22143441</c:v>
                </c:pt>
                <c:pt idx="2611">
                  <c:v>400021294.81963575</c:v>
                </c:pt>
                <c:pt idx="2612">
                  <c:v>400025122.45563918</c:v>
                </c:pt>
                <c:pt idx="2613">
                  <c:v>400028950.05381584</c:v>
                </c:pt>
                <c:pt idx="2614">
                  <c:v>400033925.87489325</c:v>
                </c:pt>
                <c:pt idx="2615">
                  <c:v>400039858.5010916</c:v>
                </c:pt>
                <c:pt idx="2616">
                  <c:v>400046747.8884418</c:v>
                </c:pt>
                <c:pt idx="2617">
                  <c:v>400054402.61954671</c:v>
                </c:pt>
                <c:pt idx="2618">
                  <c:v>400061100.38515931</c:v>
                </c:pt>
                <c:pt idx="2619">
                  <c:v>400066075.79320639</c:v>
                </c:pt>
                <c:pt idx="2620">
                  <c:v>400070477.06243104</c:v>
                </c:pt>
                <c:pt idx="2621">
                  <c:v>400074878.28164005</c:v>
                </c:pt>
                <c:pt idx="2622">
                  <c:v>400080427.57370448</c:v>
                </c:pt>
                <c:pt idx="2623">
                  <c:v>400085785.4354251</c:v>
                </c:pt>
                <c:pt idx="2624">
                  <c:v>400090377.82933563</c:v>
                </c:pt>
                <c:pt idx="2625">
                  <c:v>400163456.12739742</c:v>
                </c:pt>
                <c:pt idx="2626">
                  <c:v>400236344.53354108</c:v>
                </c:pt>
                <c:pt idx="2627">
                  <c:v>400309042.95600671</c:v>
                </c:pt>
                <c:pt idx="2628">
                  <c:v>400313637.49710745</c:v>
                </c:pt>
                <c:pt idx="2629">
                  <c:v>400318997.72620618</c:v>
                </c:pt>
                <c:pt idx="2630">
                  <c:v>400324166.44833016</c:v>
                </c:pt>
                <c:pt idx="2631">
                  <c:v>400328760.81011754</c:v>
                </c:pt>
                <c:pt idx="2632">
                  <c:v>400333355.11743301</c:v>
                </c:pt>
                <c:pt idx="2633">
                  <c:v>400338906.49942994</c:v>
                </c:pt>
                <c:pt idx="2634">
                  <c:v>400414291.48029047</c:v>
                </c:pt>
                <c:pt idx="2635">
                  <c:v>400421375.24832165</c:v>
                </c:pt>
                <c:pt idx="2636">
                  <c:v>400427884.54263079</c:v>
                </c:pt>
                <c:pt idx="2637">
                  <c:v>400433627.94682127</c:v>
                </c:pt>
                <c:pt idx="2638">
                  <c:v>400439179.82330221</c:v>
                </c:pt>
                <c:pt idx="2639">
                  <c:v>400445305.93953699</c:v>
                </c:pt>
                <c:pt idx="2640">
                  <c:v>400451240.52229893</c:v>
                </c:pt>
                <c:pt idx="2641">
                  <c:v>400456983.58038563</c:v>
                </c:pt>
                <c:pt idx="2642">
                  <c:v>400462726.55337101</c:v>
                </c:pt>
                <c:pt idx="2643">
                  <c:v>400468278.0130325</c:v>
                </c:pt>
                <c:pt idx="2644">
                  <c:v>400474020.81865942</c:v>
                </c:pt>
                <c:pt idx="2645">
                  <c:v>400479572.11654586</c:v>
                </c:pt>
                <c:pt idx="2646">
                  <c:v>400553054.81344551</c:v>
                </c:pt>
                <c:pt idx="2647">
                  <c:v>400627113.5984683</c:v>
                </c:pt>
                <c:pt idx="2648">
                  <c:v>400702323.27925277</c:v>
                </c:pt>
                <c:pt idx="2649">
                  <c:v>400708451.6280629</c:v>
                </c:pt>
                <c:pt idx="2650">
                  <c:v>400713430.84015501</c:v>
                </c:pt>
                <c:pt idx="2651">
                  <c:v>400786345.96096724</c:v>
                </c:pt>
                <c:pt idx="2652">
                  <c:v>400790751.29830843</c:v>
                </c:pt>
                <c:pt idx="2653">
                  <c:v>400795156.58560979</c:v>
                </c:pt>
                <c:pt idx="2654">
                  <c:v>400800519.47652692</c:v>
                </c:pt>
                <c:pt idx="2655">
                  <c:v>400806839.93133307</c:v>
                </c:pt>
                <c:pt idx="2656">
                  <c:v>400813160.28313774</c:v>
                </c:pt>
                <c:pt idx="2657">
                  <c:v>400886272.69380766</c:v>
                </c:pt>
                <c:pt idx="2658">
                  <c:v>400958428.694327</c:v>
                </c:pt>
                <c:pt idx="2659">
                  <c:v>400962835.13952255</c:v>
                </c:pt>
                <c:pt idx="2660">
                  <c:v>400968391.02082551</c:v>
                </c:pt>
                <c:pt idx="2661">
                  <c:v>400973946.82256621</c:v>
                </c:pt>
                <c:pt idx="2662">
                  <c:v>400980268.84501022</c:v>
                </c:pt>
                <c:pt idx="2663">
                  <c:v>400986782.33614373</c:v>
                </c:pt>
                <c:pt idx="2664">
                  <c:v>400992146.3055563</c:v>
                </c:pt>
                <c:pt idx="2665">
                  <c:v>401065458.5593062</c:v>
                </c:pt>
                <c:pt idx="2666">
                  <c:v>401139347.2795192</c:v>
                </c:pt>
                <c:pt idx="2667">
                  <c:v>401145479.37405312</c:v>
                </c:pt>
                <c:pt idx="2668">
                  <c:v>401150844.8772912</c:v>
                </c:pt>
                <c:pt idx="2669">
                  <c:v>401154677.33418876</c:v>
                </c:pt>
                <c:pt idx="2670">
                  <c:v>401157743.27245814</c:v>
                </c:pt>
                <c:pt idx="2671">
                  <c:v>401161767.27968019</c:v>
                </c:pt>
                <c:pt idx="2672">
                  <c:v>401166557.71006775</c:v>
                </c:pt>
                <c:pt idx="2673">
                  <c:v>401171156.46761072</c:v>
                </c:pt>
                <c:pt idx="2674">
                  <c:v>401175180.3357597</c:v>
                </c:pt>
                <c:pt idx="2675">
                  <c:v>401248309.87240618</c:v>
                </c:pt>
                <c:pt idx="2676">
                  <c:v>401254634.01469505</c:v>
                </c:pt>
                <c:pt idx="2677">
                  <c:v>401262874.40913939</c:v>
                </c:pt>
                <c:pt idx="2678">
                  <c:v>401339457.74109137</c:v>
                </c:pt>
                <c:pt idx="2679">
                  <c:v>401346165.91620165</c:v>
                </c:pt>
                <c:pt idx="2680">
                  <c:v>401351532.37283635</c:v>
                </c:pt>
                <c:pt idx="2681">
                  <c:v>401424861.41288823</c:v>
                </c:pt>
                <c:pt idx="2682">
                  <c:v>401498575.46714121</c:v>
                </c:pt>
                <c:pt idx="2683">
                  <c:v>401573249.96124643</c:v>
                </c:pt>
                <c:pt idx="2684">
                  <c:v>401579002.36089301</c:v>
                </c:pt>
                <c:pt idx="2685">
                  <c:v>401652529.092228</c:v>
                </c:pt>
                <c:pt idx="2686">
                  <c:v>401588014.28239578</c:v>
                </c:pt>
                <c:pt idx="2687">
                  <c:v>401592040.81804055</c:v>
                </c:pt>
                <c:pt idx="2688">
                  <c:v>401597217.73110849</c:v>
                </c:pt>
                <c:pt idx="2689">
                  <c:v>401602969.77581823</c:v>
                </c:pt>
                <c:pt idx="2690">
                  <c:v>401539217.63620144</c:v>
                </c:pt>
                <c:pt idx="2691">
                  <c:v>401543243.27992636</c:v>
                </c:pt>
                <c:pt idx="2692">
                  <c:v>401547843.96451622</c:v>
                </c:pt>
                <c:pt idx="2693">
                  <c:v>401553594.74361122</c:v>
                </c:pt>
                <c:pt idx="2694">
                  <c:v>401628852.92296612</c:v>
                </c:pt>
                <c:pt idx="2695">
                  <c:v>401634987.93461579</c:v>
                </c:pt>
                <c:pt idx="2696">
                  <c:v>401571804.98230213</c:v>
                </c:pt>
                <c:pt idx="2697">
                  <c:v>401576788.68827975</c:v>
                </c:pt>
                <c:pt idx="2698">
                  <c:v>401582155.68473375</c:v>
                </c:pt>
                <c:pt idx="2699">
                  <c:v>401656076.29814339</c:v>
                </c:pt>
                <c:pt idx="2700">
                  <c:v>401660293.83346152</c:v>
                </c:pt>
                <c:pt idx="2701">
                  <c:v>401664319.6199103</c:v>
                </c:pt>
                <c:pt idx="2702">
                  <c:v>401669112.16842353</c:v>
                </c:pt>
                <c:pt idx="2703">
                  <c:v>401675629.93950695</c:v>
                </c:pt>
                <c:pt idx="2704">
                  <c:v>401683106.07166547</c:v>
                </c:pt>
                <c:pt idx="2705">
                  <c:v>401690198.67941856</c:v>
                </c:pt>
                <c:pt idx="2706">
                  <c:v>401696141.03485429</c:v>
                </c:pt>
                <c:pt idx="2707">
                  <c:v>401700933.1907618</c:v>
                </c:pt>
                <c:pt idx="2708">
                  <c:v>401706875.38197863</c:v>
                </c:pt>
                <c:pt idx="2709">
                  <c:v>401645212.33790696</c:v>
                </c:pt>
                <c:pt idx="2710">
                  <c:v>401651536.60444438</c:v>
                </c:pt>
                <c:pt idx="2711">
                  <c:v>401588528.640737</c:v>
                </c:pt>
                <c:pt idx="2712">
                  <c:v>401593510.40178674</c:v>
                </c:pt>
                <c:pt idx="2713">
                  <c:v>401530882.67812407</c:v>
                </c:pt>
                <c:pt idx="2714">
                  <c:v>401537779.11241889</c:v>
                </c:pt>
                <c:pt idx="2715">
                  <c:v>401543717.61045271</c:v>
                </c:pt>
                <c:pt idx="2716">
                  <c:v>401547931.97330475</c:v>
                </c:pt>
                <c:pt idx="2717">
                  <c:v>401551954.73153299</c:v>
                </c:pt>
                <c:pt idx="2718">
                  <c:v>401556552.11846852</c:v>
                </c:pt>
                <c:pt idx="2719">
                  <c:v>401560766.34200025</c:v>
                </c:pt>
                <c:pt idx="2720">
                  <c:v>401496598.78465515</c:v>
                </c:pt>
                <c:pt idx="2721">
                  <c:v>401501578.26468593</c:v>
                </c:pt>
                <c:pt idx="2722">
                  <c:v>401506749.19556922</c:v>
                </c:pt>
                <c:pt idx="2723">
                  <c:v>401442961.19416887</c:v>
                </c:pt>
                <c:pt idx="2724">
                  <c:v>401447939.63213718</c:v>
                </c:pt>
                <c:pt idx="2725">
                  <c:v>401384531.90838474</c:v>
                </c:pt>
                <c:pt idx="2726">
                  <c:v>401458279.26078749</c:v>
                </c:pt>
                <c:pt idx="2727">
                  <c:v>401463640.44126999</c:v>
                </c:pt>
                <c:pt idx="2728">
                  <c:v>401469958.88033354</c:v>
                </c:pt>
                <c:pt idx="2729">
                  <c:v>401477617.45643944</c:v>
                </c:pt>
                <c:pt idx="2730">
                  <c:v>401554050.44009346</c:v>
                </c:pt>
                <c:pt idx="2731">
                  <c:v>401560178.11481422</c:v>
                </c:pt>
                <c:pt idx="2732">
                  <c:v>401565731.23647475</c:v>
                </c:pt>
                <c:pt idx="2733">
                  <c:v>401571858.72680235</c:v>
                </c:pt>
                <c:pt idx="2734">
                  <c:v>401578943.51691544</c:v>
                </c:pt>
                <c:pt idx="2735">
                  <c:v>401586411.12867284</c:v>
                </c:pt>
                <c:pt idx="2736">
                  <c:v>401593304.18124539</c:v>
                </c:pt>
                <c:pt idx="2737">
                  <c:v>401599048.29821748</c:v>
                </c:pt>
                <c:pt idx="2738">
                  <c:v>401603834.99742955</c:v>
                </c:pt>
                <c:pt idx="2739">
                  <c:v>401676831.06360251</c:v>
                </c:pt>
                <c:pt idx="2740">
                  <c:v>401750403.16716516</c:v>
                </c:pt>
                <c:pt idx="2741">
                  <c:v>401824551.58028769</c:v>
                </c:pt>
                <c:pt idx="2742">
                  <c:v>401829532.0439254</c:v>
                </c:pt>
                <c:pt idx="2743">
                  <c:v>401765725.06978446</c:v>
                </c:pt>
                <c:pt idx="2744">
                  <c:v>401770704.55796182</c:v>
                </c:pt>
                <c:pt idx="2745">
                  <c:v>401776641.55656278</c:v>
                </c:pt>
                <c:pt idx="2746">
                  <c:v>401782961.4875825</c:v>
                </c:pt>
                <c:pt idx="2747">
                  <c:v>401788132.26372582</c:v>
                </c:pt>
                <c:pt idx="2748">
                  <c:v>401793302.97101247</c:v>
                </c:pt>
                <c:pt idx="2749">
                  <c:v>401867649.63126719</c:v>
                </c:pt>
                <c:pt idx="2750">
                  <c:v>401873587.21010017</c:v>
                </c:pt>
                <c:pt idx="2751">
                  <c:v>401879907.75878412</c:v>
                </c:pt>
                <c:pt idx="2752">
                  <c:v>401817432.02796918</c:v>
                </c:pt>
                <c:pt idx="2753">
                  <c:v>401823559.80368501</c:v>
                </c:pt>
                <c:pt idx="2754">
                  <c:v>401829687.48269773</c:v>
                </c:pt>
                <c:pt idx="2755">
                  <c:v>401836006.55040121</c:v>
                </c:pt>
                <c:pt idx="2756">
                  <c:v>401841368.10296017</c:v>
                </c:pt>
                <c:pt idx="2757">
                  <c:v>401845963.66051704</c:v>
                </c:pt>
                <c:pt idx="2758">
                  <c:v>401781948.85820985</c:v>
                </c:pt>
                <c:pt idx="2759">
                  <c:v>401786926.40860778</c:v>
                </c:pt>
                <c:pt idx="2760">
                  <c:v>401793243.97682655</c:v>
                </c:pt>
                <c:pt idx="2761">
                  <c:v>401800518.6250037</c:v>
                </c:pt>
                <c:pt idx="2762">
                  <c:v>401738412.81718481</c:v>
                </c:pt>
                <c:pt idx="2763">
                  <c:v>401743771.99185866</c:v>
                </c:pt>
                <c:pt idx="2764">
                  <c:v>401817556.08330661</c:v>
                </c:pt>
                <c:pt idx="2765">
                  <c:v>401892490.61779535</c:v>
                </c:pt>
                <c:pt idx="2766">
                  <c:v>401898617.20911461</c:v>
                </c:pt>
                <c:pt idx="2767">
                  <c:v>401905126.60647553</c:v>
                </c:pt>
                <c:pt idx="2768">
                  <c:v>401911444.44661725</c:v>
                </c:pt>
                <c:pt idx="2769">
                  <c:v>401916422.06645072</c:v>
                </c:pt>
                <c:pt idx="2770">
                  <c:v>401921016.73581606</c:v>
                </c:pt>
                <c:pt idx="2771">
                  <c:v>401926568.55542821</c:v>
                </c:pt>
                <c:pt idx="2772">
                  <c:v>401933077.48423058</c:v>
                </c:pt>
                <c:pt idx="2773">
                  <c:v>402008786.20996404</c:v>
                </c:pt>
                <c:pt idx="2774">
                  <c:v>402084114.23322111</c:v>
                </c:pt>
                <c:pt idx="2775">
                  <c:v>402089859.07226044</c:v>
                </c:pt>
                <c:pt idx="2776">
                  <c:v>402094646.37322289</c:v>
                </c:pt>
                <c:pt idx="2777">
                  <c:v>402168062.97746557</c:v>
                </c:pt>
                <c:pt idx="2778">
                  <c:v>402105561.19879818</c:v>
                </c:pt>
                <c:pt idx="2779">
                  <c:v>402112646.09685475</c:v>
                </c:pt>
                <c:pt idx="2780">
                  <c:v>402188363.69225377</c:v>
                </c:pt>
                <c:pt idx="2781">
                  <c:v>402195258.03332472</c:v>
                </c:pt>
                <c:pt idx="2782">
                  <c:v>402271170.50553715</c:v>
                </c:pt>
                <c:pt idx="2783">
                  <c:v>402346510.6267823</c:v>
                </c:pt>
                <c:pt idx="2784">
                  <c:v>402352257.57155955</c:v>
                </c:pt>
                <c:pt idx="2785">
                  <c:v>402358195.99188244</c:v>
                </c:pt>
                <c:pt idx="2786">
                  <c:v>402364325.87897229</c:v>
                </c:pt>
                <c:pt idx="2787">
                  <c:v>402370072.56030774</c:v>
                </c:pt>
                <c:pt idx="2788">
                  <c:v>402376202.26007009</c:v>
                </c:pt>
                <c:pt idx="2789">
                  <c:v>402450974.36261636</c:v>
                </c:pt>
                <c:pt idx="2790">
                  <c:v>402456147.02227145</c:v>
                </c:pt>
                <c:pt idx="2791">
                  <c:v>402530155.48584515</c:v>
                </c:pt>
                <c:pt idx="2792">
                  <c:v>402605507.17431253</c:v>
                </c:pt>
                <c:pt idx="2793">
                  <c:v>402612980.98891312</c:v>
                </c:pt>
                <c:pt idx="2794">
                  <c:v>402619496.50494516</c:v>
                </c:pt>
                <c:pt idx="2795">
                  <c:v>402624862.14205182</c:v>
                </c:pt>
                <c:pt idx="2796">
                  <c:v>402562344.42219663</c:v>
                </c:pt>
                <c:pt idx="2797">
                  <c:v>402569624.88344955</c:v>
                </c:pt>
                <c:pt idx="2798">
                  <c:v>402577671.55041981</c:v>
                </c:pt>
                <c:pt idx="2799">
                  <c:v>402516872.73026645</c:v>
                </c:pt>
                <c:pt idx="2800">
                  <c:v>402523002.24303418</c:v>
                </c:pt>
                <c:pt idx="2801">
                  <c:v>402528173.94424731</c:v>
                </c:pt>
                <c:pt idx="2802">
                  <c:v>402533728.65779513</c:v>
                </c:pt>
                <c:pt idx="2803">
                  <c:v>402540049.44216955</c:v>
                </c:pt>
                <c:pt idx="2804">
                  <c:v>402546370.12375921</c:v>
                </c:pt>
                <c:pt idx="2805">
                  <c:v>402552307.64011115</c:v>
                </c:pt>
                <c:pt idx="2806">
                  <c:v>402558436.59411412</c:v>
                </c:pt>
                <c:pt idx="2807">
                  <c:v>402564948.50185323</c:v>
                </c:pt>
                <c:pt idx="2808">
                  <c:v>402571651.82233542</c:v>
                </c:pt>
                <c:pt idx="2809">
                  <c:v>402647402.3549912</c:v>
                </c:pt>
                <c:pt idx="2810">
                  <c:v>402654489.67608696</c:v>
                </c:pt>
                <c:pt idx="2811">
                  <c:v>402729860.42269629</c:v>
                </c:pt>
                <c:pt idx="2812">
                  <c:v>402735990.83305717</c:v>
                </c:pt>
                <c:pt idx="2813">
                  <c:v>402741354.8628363</c:v>
                </c:pt>
                <c:pt idx="2814">
                  <c:v>402815771.5380851</c:v>
                </c:pt>
                <c:pt idx="2815">
                  <c:v>402823052.30801141</c:v>
                </c:pt>
                <c:pt idx="2816">
                  <c:v>402830716.12909716</c:v>
                </c:pt>
                <c:pt idx="2817">
                  <c:v>402905903.49902844</c:v>
                </c:pt>
                <c:pt idx="2818">
                  <c:v>402980518.02273619</c:v>
                </c:pt>
                <c:pt idx="2819">
                  <c:v>402987800.76193088</c:v>
                </c:pt>
                <c:pt idx="2820">
                  <c:v>402995083.36479151</c:v>
                </c:pt>
                <c:pt idx="2821">
                  <c:v>403000641.04893816</c:v>
                </c:pt>
                <c:pt idx="2822">
                  <c:v>403006007.0134666</c:v>
                </c:pt>
                <c:pt idx="2823">
                  <c:v>402943268.20705581</c:v>
                </c:pt>
                <c:pt idx="2824">
                  <c:v>403018655.06558251</c:v>
                </c:pt>
                <c:pt idx="2825">
                  <c:v>403025362.19909453</c:v>
                </c:pt>
                <c:pt idx="2826">
                  <c:v>403031685.96192175</c:v>
                </c:pt>
                <c:pt idx="2827">
                  <c:v>403036859.87323076</c:v>
                </c:pt>
                <c:pt idx="2828">
                  <c:v>403111101.7623837</c:v>
                </c:pt>
                <c:pt idx="2829">
                  <c:v>403186303.88951129</c:v>
                </c:pt>
                <c:pt idx="2830">
                  <c:v>403192821.10569221</c:v>
                </c:pt>
                <c:pt idx="2831">
                  <c:v>403198954.85651481</c:v>
                </c:pt>
                <c:pt idx="2832">
                  <c:v>403204321.80917925</c:v>
                </c:pt>
                <c:pt idx="2833">
                  <c:v>403210263.70615023</c:v>
                </c:pt>
                <c:pt idx="2834">
                  <c:v>403216588.85162085</c:v>
                </c:pt>
                <c:pt idx="2835">
                  <c:v>403222913.89428705</c:v>
                </c:pt>
                <c:pt idx="2836">
                  <c:v>403228855.5073908</c:v>
                </c:pt>
                <c:pt idx="2837">
                  <c:v>403234413.70849168</c:v>
                </c:pt>
                <c:pt idx="2838">
                  <c:v>403308858.5756374</c:v>
                </c:pt>
                <c:pt idx="2839">
                  <c:v>403316526.12238699</c:v>
                </c:pt>
                <c:pt idx="2840">
                  <c:v>403255879.11915582</c:v>
                </c:pt>
                <c:pt idx="2841">
                  <c:v>403261820.22897279</c:v>
                </c:pt>
                <c:pt idx="2842">
                  <c:v>403199253.07074165</c:v>
                </c:pt>
                <c:pt idx="2843">
                  <c:v>403205959.41798949</c:v>
                </c:pt>
                <c:pt idx="2844">
                  <c:v>403143197.25266814</c:v>
                </c:pt>
                <c:pt idx="2845">
                  <c:v>403148369.68112838</c:v>
                </c:pt>
                <c:pt idx="2846">
                  <c:v>403085029.83645695</c:v>
                </c:pt>
                <c:pt idx="2847">
                  <c:v>403091350.43559271</c:v>
                </c:pt>
                <c:pt idx="2848">
                  <c:v>403098437.04581952</c:v>
                </c:pt>
                <c:pt idx="2849">
                  <c:v>403105715.05165893</c:v>
                </c:pt>
                <c:pt idx="2850">
                  <c:v>403112418.35761178</c:v>
                </c:pt>
                <c:pt idx="2851">
                  <c:v>403118355.47498149</c:v>
                </c:pt>
                <c:pt idx="2852">
                  <c:v>403055773.52053142</c:v>
                </c:pt>
                <c:pt idx="2853">
                  <c:v>403062858.31933814</c:v>
                </c:pt>
                <c:pt idx="2854">
                  <c:v>403138655.90128058</c:v>
                </c:pt>
                <c:pt idx="2855">
                  <c:v>403145167.13435334</c:v>
                </c:pt>
                <c:pt idx="2856">
                  <c:v>403082005.77842265</c:v>
                </c:pt>
                <c:pt idx="2857">
                  <c:v>403087366.89803016</c:v>
                </c:pt>
                <c:pt idx="2858">
                  <c:v>403093302.33710301</c:v>
                </c:pt>
                <c:pt idx="2859">
                  <c:v>403100003.53040653</c:v>
                </c:pt>
                <c:pt idx="2860">
                  <c:v>403106321.692617</c:v>
                </c:pt>
                <c:pt idx="2861">
                  <c:v>403112065.38737118</c:v>
                </c:pt>
                <c:pt idx="2862">
                  <c:v>403187104.52364475</c:v>
                </c:pt>
                <c:pt idx="2863">
                  <c:v>403193614.94573319</c:v>
                </c:pt>
                <c:pt idx="2864">
                  <c:v>403199742.30227244</c:v>
                </c:pt>
                <c:pt idx="2865">
                  <c:v>403206252.51283294</c:v>
                </c:pt>
                <c:pt idx="2866">
                  <c:v>403281488.15774286</c:v>
                </c:pt>
                <c:pt idx="2867">
                  <c:v>403218315.26204216</c:v>
                </c:pt>
                <c:pt idx="2868">
                  <c:v>403223101.96360433</c:v>
                </c:pt>
                <c:pt idx="2869">
                  <c:v>403228654.46361774</c:v>
                </c:pt>
                <c:pt idx="2870">
                  <c:v>403235930.03331292</c:v>
                </c:pt>
                <c:pt idx="2871">
                  <c:v>403243971.2941187</c:v>
                </c:pt>
                <c:pt idx="2872">
                  <c:v>403251629.48318833</c:v>
                </c:pt>
                <c:pt idx="2873">
                  <c:v>403258713.17383701</c:v>
                </c:pt>
                <c:pt idx="2874">
                  <c:v>403265988.18130106</c:v>
                </c:pt>
                <c:pt idx="2875">
                  <c:v>403272497.2831679</c:v>
                </c:pt>
                <c:pt idx="2876">
                  <c:v>403278431.95758355</c:v>
                </c:pt>
                <c:pt idx="2877">
                  <c:v>403283983.66780382</c:v>
                </c:pt>
                <c:pt idx="2878">
                  <c:v>403359231.26049656</c:v>
                </c:pt>
                <c:pt idx="2879">
                  <c:v>403366315.45067179</c:v>
                </c:pt>
                <c:pt idx="2880">
                  <c:v>403373016.59291697</c:v>
                </c:pt>
                <c:pt idx="2881">
                  <c:v>403379143.25053</c:v>
                </c:pt>
                <c:pt idx="2882">
                  <c:v>403385652.7185232</c:v>
                </c:pt>
                <c:pt idx="2883">
                  <c:v>403461480.92935646</c:v>
                </c:pt>
                <c:pt idx="2884">
                  <c:v>403537311.42551333</c:v>
                </c:pt>
                <c:pt idx="2885">
                  <c:v>403543631.25759184</c:v>
                </c:pt>
                <c:pt idx="2886">
                  <c:v>403618698.84921682</c:v>
                </c:pt>
                <c:pt idx="2887">
                  <c:v>403625785.69152689</c:v>
                </c:pt>
                <c:pt idx="2888">
                  <c:v>403632680.87370902</c:v>
                </c:pt>
                <c:pt idx="2889">
                  <c:v>403570824.51559776</c:v>
                </c:pt>
                <c:pt idx="2890">
                  <c:v>403576760.81923449</c:v>
                </c:pt>
                <c:pt idx="2891">
                  <c:v>403581548.09491754</c:v>
                </c:pt>
                <c:pt idx="2892">
                  <c:v>403586909.77376783</c:v>
                </c:pt>
                <c:pt idx="2893">
                  <c:v>403661792.51855421</c:v>
                </c:pt>
                <c:pt idx="2894">
                  <c:v>403668304.0358631</c:v>
                </c:pt>
                <c:pt idx="2895">
                  <c:v>403675006.95460111</c:v>
                </c:pt>
                <c:pt idx="2896">
                  <c:v>403681901.26487774</c:v>
                </c:pt>
                <c:pt idx="2897">
                  <c:v>403688603.94945997</c:v>
                </c:pt>
                <c:pt idx="2898">
                  <c:v>403694923.51777655</c:v>
                </c:pt>
                <c:pt idx="2899">
                  <c:v>403701051.48603338</c:v>
                </c:pt>
                <c:pt idx="2900">
                  <c:v>403775750.76361507</c:v>
                </c:pt>
                <c:pt idx="2901">
                  <c:v>403851218.19971251</c:v>
                </c:pt>
                <c:pt idx="2902">
                  <c:v>403858305.72627294</c:v>
                </c:pt>
                <c:pt idx="2903">
                  <c:v>403933393.24993414</c:v>
                </c:pt>
                <c:pt idx="2904">
                  <c:v>403939332.26319951</c:v>
                </c:pt>
                <c:pt idx="2905">
                  <c:v>404014805.96951085</c:v>
                </c:pt>
                <c:pt idx="2906">
                  <c:v>404022278.64600927</c:v>
                </c:pt>
                <c:pt idx="2907">
                  <c:v>403960022.31167215</c:v>
                </c:pt>
                <c:pt idx="2908">
                  <c:v>403965386.21887648</c:v>
                </c:pt>
                <c:pt idx="2909">
                  <c:v>403971516.30807137</c:v>
                </c:pt>
                <c:pt idx="2910">
                  <c:v>403979370.34383202</c:v>
                </c:pt>
                <c:pt idx="2911">
                  <c:v>403987607.33310825</c:v>
                </c:pt>
                <c:pt idx="2912">
                  <c:v>403925918.07446635</c:v>
                </c:pt>
                <c:pt idx="2913">
                  <c:v>403933004.24138904</c:v>
                </c:pt>
                <c:pt idx="2914">
                  <c:v>404008486.3625825</c:v>
                </c:pt>
                <c:pt idx="2915">
                  <c:v>404014424.23073071</c:v>
                </c:pt>
                <c:pt idx="2916">
                  <c:v>404089143.13908815</c:v>
                </c:pt>
                <c:pt idx="2917">
                  <c:v>404096231.25194806</c:v>
                </c:pt>
                <c:pt idx="2918">
                  <c:v>404172677.57307935</c:v>
                </c:pt>
                <c:pt idx="2919">
                  <c:v>404180341.40619963</c:v>
                </c:pt>
                <c:pt idx="2920">
                  <c:v>404187047.13650072</c:v>
                </c:pt>
                <c:pt idx="2921">
                  <c:v>404192411.63763225</c:v>
                </c:pt>
                <c:pt idx="2922">
                  <c:v>404266563.97776759</c:v>
                </c:pt>
                <c:pt idx="2923">
                  <c:v>404273270.5491159</c:v>
                </c:pt>
                <c:pt idx="2924">
                  <c:v>404349342.13171047</c:v>
                </c:pt>
                <c:pt idx="2925">
                  <c:v>404356049.6034053</c:v>
                </c:pt>
                <c:pt idx="2926">
                  <c:v>404362565.32250142</c:v>
                </c:pt>
                <c:pt idx="2927">
                  <c:v>404369655.83420211</c:v>
                </c:pt>
                <c:pt idx="2928">
                  <c:v>404307951.26176661</c:v>
                </c:pt>
                <c:pt idx="2929">
                  <c:v>404314848.71502995</c:v>
                </c:pt>
                <c:pt idx="2930">
                  <c:v>404321554.45530653</c:v>
                </c:pt>
                <c:pt idx="2931">
                  <c:v>404327876.90471774</c:v>
                </c:pt>
                <c:pt idx="2932">
                  <c:v>404334199.251535</c:v>
                </c:pt>
                <c:pt idx="2933">
                  <c:v>404340329.91411024</c:v>
                </c:pt>
                <c:pt idx="2934">
                  <c:v>404346460.48022115</c:v>
                </c:pt>
                <c:pt idx="2935">
                  <c:v>404283596.85596925</c:v>
                </c:pt>
                <c:pt idx="2936">
                  <c:v>404289917.72916698</c:v>
                </c:pt>
                <c:pt idx="2937">
                  <c:v>404296621.57351691</c:v>
                </c:pt>
                <c:pt idx="2938">
                  <c:v>404302942.23538119</c:v>
                </c:pt>
                <c:pt idx="2939">
                  <c:v>404308113.60971832</c:v>
                </c:pt>
                <c:pt idx="2940">
                  <c:v>404313284.91540569</c:v>
                </c:pt>
                <c:pt idx="2941">
                  <c:v>404319222.25579774</c:v>
                </c:pt>
                <c:pt idx="2942">
                  <c:v>404327074.72829819</c:v>
                </c:pt>
                <c:pt idx="2943">
                  <c:v>404334735.52453876</c:v>
                </c:pt>
                <c:pt idx="2944">
                  <c:v>404410442.50685376</c:v>
                </c:pt>
                <c:pt idx="2945">
                  <c:v>404416763.51403564</c:v>
                </c:pt>
                <c:pt idx="2946">
                  <c:v>404422509.79521316</c:v>
                </c:pt>
                <c:pt idx="2947">
                  <c:v>404428255.99164367</c:v>
                </c:pt>
                <c:pt idx="2948">
                  <c:v>404435151.31549776</c:v>
                </c:pt>
                <c:pt idx="2949">
                  <c:v>404442238.04896551</c:v>
                </c:pt>
                <c:pt idx="2950">
                  <c:v>404449133.1253773</c:v>
                </c:pt>
                <c:pt idx="2951">
                  <c:v>404456028.07977015</c:v>
                </c:pt>
                <c:pt idx="2952">
                  <c:v>404463114.43352765</c:v>
                </c:pt>
                <c:pt idx="2953">
                  <c:v>404470009.14050543</c:v>
                </c:pt>
                <c:pt idx="2954">
                  <c:v>404476903.72547615</c:v>
                </c:pt>
                <c:pt idx="2955">
                  <c:v>404483989.69956392</c:v>
                </c:pt>
                <c:pt idx="2956">
                  <c:v>404490692.5294165</c:v>
                </c:pt>
                <c:pt idx="2957">
                  <c:v>404497012.23480546</c:v>
                </c:pt>
                <c:pt idx="2958">
                  <c:v>404502565.83067769</c:v>
                </c:pt>
                <c:pt idx="2959">
                  <c:v>404577139.89383268</c:v>
                </c:pt>
                <c:pt idx="2960">
                  <c:v>404584034.97410071</c:v>
                </c:pt>
                <c:pt idx="2961">
                  <c:v>404590929.93236965</c:v>
                </c:pt>
                <c:pt idx="2962">
                  <c:v>404597441.72538543</c:v>
                </c:pt>
                <c:pt idx="2963">
                  <c:v>404604144.92806464</c:v>
                </c:pt>
                <c:pt idx="2964">
                  <c:v>404611039.5305286</c:v>
                </c:pt>
                <c:pt idx="2965">
                  <c:v>404548332.10655951</c:v>
                </c:pt>
                <c:pt idx="2966">
                  <c:v>404553693.49421215</c:v>
                </c:pt>
                <c:pt idx="2967">
                  <c:v>404628275.50302702</c:v>
                </c:pt>
                <c:pt idx="2968">
                  <c:v>404634786.67202002</c:v>
                </c:pt>
                <c:pt idx="2969">
                  <c:v>404641106.23200339</c:v>
                </c:pt>
                <c:pt idx="2970">
                  <c:v>404715500.57451022</c:v>
                </c:pt>
                <c:pt idx="2971">
                  <c:v>404720863.38082182</c:v>
                </c:pt>
                <c:pt idx="2972">
                  <c:v>404795260.36949682</c:v>
                </c:pt>
                <c:pt idx="2973">
                  <c:v>404801198.60142195</c:v>
                </c:pt>
                <c:pt idx="2974">
                  <c:v>404807519.84568393</c:v>
                </c:pt>
                <c:pt idx="2975">
                  <c:v>404814032.53559363</c:v>
                </c:pt>
                <c:pt idx="2976">
                  <c:v>404751315.06037265</c:v>
                </c:pt>
                <c:pt idx="2977">
                  <c:v>404757634.92214727</c:v>
                </c:pt>
                <c:pt idx="2978">
                  <c:v>404763763.17509538</c:v>
                </c:pt>
                <c:pt idx="2979">
                  <c:v>404769891.33168703</c:v>
                </c:pt>
                <c:pt idx="2980">
                  <c:v>404707168.22346407</c:v>
                </c:pt>
                <c:pt idx="2981">
                  <c:v>404781764.36089641</c:v>
                </c:pt>
                <c:pt idx="2982">
                  <c:v>404787509.24518555</c:v>
                </c:pt>
                <c:pt idx="2983">
                  <c:v>404793828.52010185</c:v>
                </c:pt>
                <c:pt idx="2984">
                  <c:v>404800722.15770537</c:v>
                </c:pt>
                <c:pt idx="2985">
                  <c:v>404877238.28521878</c:v>
                </c:pt>
                <c:pt idx="2986">
                  <c:v>404815466.47329116</c:v>
                </c:pt>
                <c:pt idx="2987">
                  <c:v>404821593.81700301</c:v>
                </c:pt>
                <c:pt idx="2988">
                  <c:v>404827529.58936417</c:v>
                </c:pt>
                <c:pt idx="2989">
                  <c:v>404834039.68736601</c:v>
                </c:pt>
                <c:pt idx="2990">
                  <c:v>404840549.67662978</c:v>
                </c:pt>
                <c:pt idx="2991">
                  <c:v>404846485.1603108</c:v>
                </c:pt>
                <c:pt idx="2992">
                  <c:v>404852229.09071344</c:v>
                </c:pt>
                <c:pt idx="2993">
                  <c:v>404858547.31638676</c:v>
                </c:pt>
                <c:pt idx="2994">
                  <c:v>404865248.35290676</c:v>
                </c:pt>
                <c:pt idx="2995">
                  <c:v>404872140.7274195</c:v>
                </c:pt>
                <c:pt idx="2996">
                  <c:v>404878458.63031894</c:v>
                </c:pt>
                <c:pt idx="2997">
                  <c:v>404885159.32451451</c:v>
                </c:pt>
                <c:pt idx="2998">
                  <c:v>404892625.67663449</c:v>
                </c:pt>
                <c:pt idx="2999">
                  <c:v>404830262.57742691</c:v>
                </c:pt>
                <c:pt idx="3000">
                  <c:v>404835813.35052043</c:v>
                </c:pt>
                <c:pt idx="3001">
                  <c:v>404771915.93752867</c:v>
                </c:pt>
                <c:pt idx="3002">
                  <c:v>404777465.61636817</c:v>
                </c:pt>
                <c:pt idx="3003">
                  <c:v>404783397.94426656</c:v>
                </c:pt>
                <c:pt idx="3004">
                  <c:v>404858781.22631478</c:v>
                </c:pt>
                <c:pt idx="3005">
                  <c:v>404933975.19110626</c:v>
                </c:pt>
                <c:pt idx="3006">
                  <c:v>404940483.51138812</c:v>
                </c:pt>
                <c:pt idx="3007">
                  <c:v>405017212.11367112</c:v>
                </c:pt>
                <c:pt idx="3008">
                  <c:v>405024678.52552956</c:v>
                </c:pt>
                <c:pt idx="3009">
                  <c:v>405030996.14694375</c:v>
                </c:pt>
                <c:pt idx="3010">
                  <c:v>405105431.67819548</c:v>
                </c:pt>
                <c:pt idx="3011">
                  <c:v>405109835.49444294</c:v>
                </c:pt>
                <c:pt idx="3012">
                  <c:v>405114622.19481725</c:v>
                </c:pt>
                <c:pt idx="3013">
                  <c:v>405120557.62166589</c:v>
                </c:pt>
                <c:pt idx="3014">
                  <c:v>405126492.95815802</c:v>
                </c:pt>
                <c:pt idx="3015">
                  <c:v>405200359.10698295</c:v>
                </c:pt>
                <c:pt idx="3016">
                  <c:v>405205337.84434795</c:v>
                </c:pt>
                <c:pt idx="3017">
                  <c:v>405211082.46232063</c:v>
                </c:pt>
                <c:pt idx="3018">
                  <c:v>405216635.51258546</c:v>
                </c:pt>
                <c:pt idx="3019">
                  <c:v>405290697.3632319</c:v>
                </c:pt>
                <c:pt idx="3020">
                  <c:v>405295293.65159225</c:v>
                </c:pt>
                <c:pt idx="3021">
                  <c:v>405299698.37710971</c:v>
                </c:pt>
                <c:pt idx="3022">
                  <c:v>405304103.05288208</c:v>
                </c:pt>
                <c:pt idx="3023">
                  <c:v>405309273.69575125</c:v>
                </c:pt>
                <c:pt idx="3024">
                  <c:v>405246888.67330998</c:v>
                </c:pt>
                <c:pt idx="3025">
                  <c:v>405324019.22669858</c:v>
                </c:pt>
                <c:pt idx="3026">
                  <c:v>405332062.00861102</c:v>
                </c:pt>
                <c:pt idx="3027">
                  <c:v>405338955.68967372</c:v>
                </c:pt>
                <c:pt idx="3028">
                  <c:v>405345466.27657574</c:v>
                </c:pt>
                <c:pt idx="3029">
                  <c:v>405351210.82182407</c:v>
                </c:pt>
                <c:pt idx="3030">
                  <c:v>405355997.87823176</c:v>
                </c:pt>
                <c:pt idx="3031">
                  <c:v>405429688.62990016</c:v>
                </c:pt>
                <c:pt idx="3032">
                  <c:v>405435625.43436629</c:v>
                </c:pt>
                <c:pt idx="3033">
                  <c:v>405441562.14847982</c:v>
                </c:pt>
                <c:pt idx="3034">
                  <c:v>405447307.26966125</c:v>
                </c:pt>
                <c:pt idx="3035">
                  <c:v>405385293.38338685</c:v>
                </c:pt>
                <c:pt idx="3036">
                  <c:v>405393334.90184146</c:v>
                </c:pt>
                <c:pt idx="3037">
                  <c:v>405470861.38190979</c:v>
                </c:pt>
                <c:pt idx="3038">
                  <c:v>405479095.41085154</c:v>
                </c:pt>
                <c:pt idx="3039">
                  <c:v>405555285.23736948</c:v>
                </c:pt>
                <c:pt idx="3040">
                  <c:v>405561988.23962611</c:v>
                </c:pt>
                <c:pt idx="3041">
                  <c:v>405498818.07574224</c:v>
                </c:pt>
                <c:pt idx="3042">
                  <c:v>405503604.97994113</c:v>
                </c:pt>
                <c:pt idx="3043">
                  <c:v>405577500.46035033</c:v>
                </c:pt>
                <c:pt idx="3044">
                  <c:v>405583628.57512623</c:v>
                </c:pt>
                <c:pt idx="3045">
                  <c:v>405589565.09452677</c:v>
                </c:pt>
                <c:pt idx="3046">
                  <c:v>405664613.27350581</c:v>
                </c:pt>
                <c:pt idx="3047">
                  <c:v>405670550.61806172</c:v>
                </c:pt>
                <c:pt idx="3048">
                  <c:v>405745218.58795065</c:v>
                </c:pt>
                <c:pt idx="3049">
                  <c:v>405681467.43519276</c:v>
                </c:pt>
                <c:pt idx="3050">
                  <c:v>405686446.93456334</c:v>
                </c:pt>
                <c:pt idx="3051">
                  <c:v>405691617.88588583</c:v>
                </c:pt>
                <c:pt idx="3052">
                  <c:v>405696788.76868635</c:v>
                </c:pt>
                <c:pt idx="3053">
                  <c:v>405701959.58296674</c:v>
                </c:pt>
                <c:pt idx="3054">
                  <c:v>405707321.83651561</c:v>
                </c:pt>
                <c:pt idx="3055">
                  <c:v>405712684.01637816</c:v>
                </c:pt>
                <c:pt idx="3056">
                  <c:v>405718429.12732321</c:v>
                </c:pt>
                <c:pt idx="3057">
                  <c:v>405725131.64985442</c:v>
                </c:pt>
                <c:pt idx="3058">
                  <c:v>405800957.25961083</c:v>
                </c:pt>
                <c:pt idx="3059">
                  <c:v>405807660.68729359</c:v>
                </c:pt>
                <c:pt idx="3060">
                  <c:v>405813597.91280603</c:v>
                </c:pt>
                <c:pt idx="3061">
                  <c:v>405888086.80709636</c:v>
                </c:pt>
                <c:pt idx="3062">
                  <c:v>405894024.86630106</c:v>
                </c:pt>
                <c:pt idx="3063">
                  <c:v>405900154.38105607</c:v>
                </c:pt>
                <c:pt idx="3064">
                  <c:v>405837537.42193538</c:v>
                </c:pt>
                <c:pt idx="3065">
                  <c:v>405843282.68563253</c:v>
                </c:pt>
                <c:pt idx="3066">
                  <c:v>405848644.85544538</c:v>
                </c:pt>
                <c:pt idx="3067">
                  <c:v>405853432.44481021</c:v>
                </c:pt>
                <c:pt idx="3068">
                  <c:v>405858602.97536039</c:v>
                </c:pt>
                <c:pt idx="3069">
                  <c:v>405794639.59556085</c:v>
                </c:pt>
                <c:pt idx="3070">
                  <c:v>405799043.26320803</c:v>
                </c:pt>
                <c:pt idx="3071">
                  <c:v>405803255.42054278</c:v>
                </c:pt>
                <c:pt idx="3072">
                  <c:v>405807850.44941652</c:v>
                </c:pt>
                <c:pt idx="3073">
                  <c:v>405812828.33630294</c:v>
                </c:pt>
                <c:pt idx="3074">
                  <c:v>405749242.72114295</c:v>
                </c:pt>
                <c:pt idx="3075">
                  <c:v>405823166.82155252</c:v>
                </c:pt>
                <c:pt idx="3076">
                  <c:v>405827378.71849734</c:v>
                </c:pt>
                <c:pt idx="3077">
                  <c:v>405831782.01669478</c:v>
                </c:pt>
                <c:pt idx="3078">
                  <c:v>405906475.00499779</c:v>
                </c:pt>
                <c:pt idx="3079">
                  <c:v>405913176.62058836</c:v>
                </c:pt>
                <c:pt idx="3080">
                  <c:v>405920069.59085876</c:v>
                </c:pt>
                <c:pt idx="3081">
                  <c:v>405995149.5539065</c:v>
                </c:pt>
                <c:pt idx="3082">
                  <c:v>406000319.99869478</c:v>
                </c:pt>
                <c:pt idx="3083">
                  <c:v>406005107.38650966</c:v>
                </c:pt>
                <c:pt idx="3084">
                  <c:v>406011043.66585857</c:v>
                </c:pt>
                <c:pt idx="3085">
                  <c:v>406016979.85493225</c:v>
                </c:pt>
                <c:pt idx="3086">
                  <c:v>406021958.52454853</c:v>
                </c:pt>
                <c:pt idx="3087">
                  <c:v>406027320.09773695</c:v>
                </c:pt>
                <c:pt idx="3088">
                  <c:v>406032298.6354726</c:v>
                </c:pt>
                <c:pt idx="3089">
                  <c:v>406036894.15240955</c:v>
                </c:pt>
                <c:pt idx="3090">
                  <c:v>406042064.04429555</c:v>
                </c:pt>
                <c:pt idx="3091">
                  <c:v>406047425.34133714</c:v>
                </c:pt>
                <c:pt idx="3092">
                  <c:v>406052212.15147305</c:v>
                </c:pt>
                <c:pt idx="3093">
                  <c:v>406124813.3776747</c:v>
                </c:pt>
                <c:pt idx="3094">
                  <c:v>406128260.39783794</c:v>
                </c:pt>
                <c:pt idx="3095">
                  <c:v>406064274.65267444</c:v>
                </c:pt>
                <c:pt idx="3096">
                  <c:v>406000670.01361948</c:v>
                </c:pt>
                <c:pt idx="3097">
                  <c:v>406006221.44900167</c:v>
                </c:pt>
                <c:pt idx="3098">
                  <c:v>406011772.80542082</c:v>
                </c:pt>
                <c:pt idx="3099">
                  <c:v>405947781.453996</c:v>
                </c:pt>
                <c:pt idx="3100">
                  <c:v>405952566.16878188</c:v>
                </c:pt>
                <c:pt idx="3101">
                  <c:v>405957542.20992416</c:v>
                </c:pt>
                <c:pt idx="3102">
                  <c:v>405893355.9713887</c:v>
                </c:pt>
                <c:pt idx="3103">
                  <c:v>405965771.67717898</c:v>
                </c:pt>
                <c:pt idx="3104">
                  <c:v>405969025.13961875</c:v>
                </c:pt>
                <c:pt idx="3105">
                  <c:v>406041633.91966605</c:v>
                </c:pt>
                <c:pt idx="3106">
                  <c:v>406045270.69417298</c:v>
                </c:pt>
                <c:pt idx="3107">
                  <c:v>405980507.73141444</c:v>
                </c:pt>
                <c:pt idx="3108">
                  <c:v>405917082.66429746</c:v>
                </c:pt>
                <c:pt idx="3109">
                  <c:v>405923779.45360714</c:v>
                </c:pt>
                <c:pt idx="3110">
                  <c:v>405930093.46396077</c:v>
                </c:pt>
                <c:pt idx="3111">
                  <c:v>405935642.05537236</c:v>
                </c:pt>
                <c:pt idx="3112">
                  <c:v>405940807.9143731</c:v>
                </c:pt>
                <c:pt idx="3113">
                  <c:v>405876420.05452085</c:v>
                </c:pt>
                <c:pt idx="3114">
                  <c:v>405880819.74759895</c:v>
                </c:pt>
                <c:pt idx="3115">
                  <c:v>405886175.82871711</c:v>
                </c:pt>
                <c:pt idx="3116">
                  <c:v>405893062.11066651</c:v>
                </c:pt>
                <c:pt idx="3117">
                  <c:v>405968358.00724745</c:v>
                </c:pt>
                <c:pt idx="3118">
                  <c:v>405972184.25517744</c:v>
                </c:pt>
                <c:pt idx="3119">
                  <c:v>405974862.60640198</c:v>
                </c:pt>
                <c:pt idx="3120">
                  <c:v>405977732.24802452</c:v>
                </c:pt>
                <c:pt idx="3121">
                  <c:v>405981941.01755822</c:v>
                </c:pt>
                <c:pt idx="3122">
                  <c:v>405986723.65509921</c:v>
                </c:pt>
                <c:pt idx="3123">
                  <c:v>405923283.79949278</c:v>
                </c:pt>
                <c:pt idx="3124">
                  <c:v>405928639.29759121</c:v>
                </c:pt>
                <c:pt idx="3125">
                  <c:v>405933038.4017396</c:v>
                </c:pt>
                <c:pt idx="3126">
                  <c:v>405936481.14429522</c:v>
                </c:pt>
                <c:pt idx="3127">
                  <c:v>406008914.32619023</c:v>
                </c:pt>
                <c:pt idx="3128">
                  <c:v>406012740.17640281</c:v>
                </c:pt>
                <c:pt idx="3129">
                  <c:v>406085940.40323615</c:v>
                </c:pt>
                <c:pt idx="3130">
                  <c:v>406159333.36727774</c:v>
                </c:pt>
                <c:pt idx="3131">
                  <c:v>406164117.14697653</c:v>
                </c:pt>
                <c:pt idx="3132">
                  <c:v>406170048.95237064</c:v>
                </c:pt>
                <c:pt idx="3133">
                  <c:v>406176172.01176268</c:v>
                </c:pt>
                <c:pt idx="3134">
                  <c:v>406112533.25701523</c:v>
                </c:pt>
                <c:pt idx="3135">
                  <c:v>406048127.5124594</c:v>
                </c:pt>
                <c:pt idx="3136">
                  <c:v>406122289.89281589</c:v>
                </c:pt>
                <c:pt idx="3137">
                  <c:v>406197410.62952203</c:v>
                </c:pt>
                <c:pt idx="3138">
                  <c:v>406204107.25131196</c:v>
                </c:pt>
                <c:pt idx="3139">
                  <c:v>406278082.84335274</c:v>
                </c:pt>
                <c:pt idx="3140">
                  <c:v>406212908.35092247</c:v>
                </c:pt>
                <c:pt idx="3141">
                  <c:v>406217117.50231719</c:v>
                </c:pt>
                <c:pt idx="3142">
                  <c:v>406222474.53843975</c:v>
                </c:pt>
                <c:pt idx="3143">
                  <c:v>406226683.58666676</c:v>
                </c:pt>
                <c:pt idx="3144">
                  <c:v>406228979.41202176</c:v>
                </c:pt>
                <c:pt idx="3145">
                  <c:v>406230318.6372422</c:v>
                </c:pt>
                <c:pt idx="3146">
                  <c:v>406232805.75760251</c:v>
                </c:pt>
                <c:pt idx="3147">
                  <c:v>406237014.6944133</c:v>
                </c:pt>
                <c:pt idx="3148">
                  <c:v>406241606.21007633</c:v>
                </c:pt>
                <c:pt idx="3149">
                  <c:v>406246388.98145241</c:v>
                </c:pt>
                <c:pt idx="3150">
                  <c:v>406250789.07935375</c:v>
                </c:pt>
                <c:pt idx="3151">
                  <c:v>406254615.21111876</c:v>
                </c:pt>
                <c:pt idx="3152">
                  <c:v>406258441.30537474</c:v>
                </c:pt>
                <c:pt idx="3153">
                  <c:v>406263032.56897116</c:v>
                </c:pt>
                <c:pt idx="3154">
                  <c:v>406268197.67595744</c:v>
                </c:pt>
                <c:pt idx="3155">
                  <c:v>406272980.12147814</c:v>
                </c:pt>
                <c:pt idx="3156">
                  <c:v>406277762.5083968</c:v>
                </c:pt>
                <c:pt idx="3157">
                  <c:v>406283310.00380707</c:v>
                </c:pt>
                <c:pt idx="3158">
                  <c:v>406288857.42036623</c:v>
                </c:pt>
                <c:pt idx="3159">
                  <c:v>406294787.33018446</c:v>
                </c:pt>
                <c:pt idx="3160">
                  <c:v>406301290.99864578</c:v>
                </c:pt>
                <c:pt idx="3161">
                  <c:v>406375855.79818672</c:v>
                </c:pt>
                <c:pt idx="3162">
                  <c:v>406448700.31874192</c:v>
                </c:pt>
                <c:pt idx="3163">
                  <c:v>406520780.6055882</c:v>
                </c:pt>
                <c:pt idx="3164">
                  <c:v>406523077.08867449</c:v>
                </c:pt>
                <c:pt idx="3165">
                  <c:v>406525373.55825508</c:v>
                </c:pt>
                <c:pt idx="3166">
                  <c:v>406528052.75569576</c:v>
                </c:pt>
                <c:pt idx="3167">
                  <c:v>406600135.23588175</c:v>
                </c:pt>
                <c:pt idx="3168">
                  <c:v>406603771.84895462</c:v>
                </c:pt>
                <c:pt idx="3169">
                  <c:v>406675855.93361944</c:v>
                </c:pt>
                <c:pt idx="3170">
                  <c:v>406747558.11020905</c:v>
                </c:pt>
                <c:pt idx="3171">
                  <c:v>406751195.87055796</c:v>
                </c:pt>
                <c:pt idx="3172">
                  <c:v>406755216.51364076</c:v>
                </c:pt>
                <c:pt idx="3173">
                  <c:v>406691170.09630215</c:v>
                </c:pt>
                <c:pt idx="3174">
                  <c:v>406696147.06990379</c:v>
                </c:pt>
                <c:pt idx="3175">
                  <c:v>406769575.61545312</c:v>
                </c:pt>
                <c:pt idx="3176">
                  <c:v>406773787.5185442</c:v>
                </c:pt>
                <c:pt idx="3177">
                  <c:v>406777233.58729863</c:v>
                </c:pt>
                <c:pt idx="3178">
                  <c:v>406849132.96584344</c:v>
                </c:pt>
                <c:pt idx="3179">
                  <c:v>406851622.17840952</c:v>
                </c:pt>
                <c:pt idx="3180">
                  <c:v>406854494.32705057</c:v>
                </c:pt>
                <c:pt idx="3181">
                  <c:v>406859089.72096479</c:v>
                </c:pt>
                <c:pt idx="3182">
                  <c:v>406933098.21512705</c:v>
                </c:pt>
                <c:pt idx="3183">
                  <c:v>406868471.81573439</c:v>
                </c:pt>
                <c:pt idx="3184">
                  <c:v>406872109.71023965</c:v>
                </c:pt>
                <c:pt idx="3185">
                  <c:v>406875173.17408037</c:v>
                </c:pt>
                <c:pt idx="3186">
                  <c:v>406877853.6852386</c:v>
                </c:pt>
                <c:pt idx="3187">
                  <c:v>406880151.25159657</c:v>
                </c:pt>
                <c:pt idx="3188">
                  <c:v>406881874.41749924</c:v>
                </c:pt>
                <c:pt idx="3189">
                  <c:v>406883406.11414438</c:v>
                </c:pt>
                <c:pt idx="3190">
                  <c:v>406954737.53038681</c:v>
                </c:pt>
                <c:pt idx="3191">
                  <c:v>406958567.37289345</c:v>
                </c:pt>
                <c:pt idx="3192">
                  <c:v>406964120.57786429</c:v>
                </c:pt>
                <c:pt idx="3193">
                  <c:v>406969865.18962651</c:v>
                </c:pt>
                <c:pt idx="3194">
                  <c:v>406975035.26801682</c:v>
                </c:pt>
                <c:pt idx="3195">
                  <c:v>407049051.96766031</c:v>
                </c:pt>
                <c:pt idx="3196">
                  <c:v>407053648.25649744</c:v>
                </c:pt>
                <c:pt idx="3197">
                  <c:v>407058052.9825843</c:v>
                </c:pt>
                <c:pt idx="3198">
                  <c:v>407061117.11058807</c:v>
                </c:pt>
                <c:pt idx="3199">
                  <c:v>407063798.20288712</c:v>
                </c:pt>
                <c:pt idx="3200">
                  <c:v>407067436.79873645</c:v>
                </c:pt>
                <c:pt idx="3201">
                  <c:v>407071841.36944753</c:v>
                </c:pt>
                <c:pt idx="3202">
                  <c:v>407076245.89052701</c:v>
                </c:pt>
                <c:pt idx="3203">
                  <c:v>407080458.86424875</c:v>
                </c:pt>
                <c:pt idx="3204">
                  <c:v>407083714.31284255</c:v>
                </c:pt>
                <c:pt idx="3205">
                  <c:v>407085820.76513195</c:v>
                </c:pt>
                <c:pt idx="3206">
                  <c:v>407087544.21765268</c:v>
                </c:pt>
                <c:pt idx="3207">
                  <c:v>407089076.16906971</c:v>
                </c:pt>
                <c:pt idx="3208">
                  <c:v>407090225.12869191</c:v>
                </c:pt>
                <c:pt idx="3209">
                  <c:v>407090991.09989715</c:v>
                </c:pt>
                <c:pt idx="3210">
                  <c:v>407091948.56179315</c:v>
                </c:pt>
                <c:pt idx="3211">
                  <c:v>407163483.8197847</c:v>
                </c:pt>
                <c:pt idx="3212">
                  <c:v>407167697.31194943</c:v>
                </c:pt>
                <c:pt idx="3213">
                  <c:v>407172485.31610566</c:v>
                </c:pt>
                <c:pt idx="3214">
                  <c:v>407177847.81114429</c:v>
                </c:pt>
                <c:pt idx="3215">
                  <c:v>407183018.71884185</c:v>
                </c:pt>
                <c:pt idx="3216">
                  <c:v>407186274.44045252</c:v>
                </c:pt>
                <c:pt idx="3217">
                  <c:v>407189147.1134752</c:v>
                </c:pt>
                <c:pt idx="3218">
                  <c:v>407262028.18081528</c:v>
                </c:pt>
                <c:pt idx="3219">
                  <c:v>407266242.06958282</c:v>
                </c:pt>
                <c:pt idx="3220">
                  <c:v>407268732.0734182</c:v>
                </c:pt>
                <c:pt idx="3221">
                  <c:v>407271222.06139684</c:v>
                </c:pt>
                <c:pt idx="3222">
                  <c:v>407274095.10474628</c:v>
                </c:pt>
                <c:pt idx="3223">
                  <c:v>407276776.59282637</c:v>
                </c:pt>
                <c:pt idx="3224">
                  <c:v>407348703.45253414</c:v>
                </c:pt>
                <c:pt idx="3225">
                  <c:v>407351002.22905374</c:v>
                </c:pt>
                <c:pt idx="3226">
                  <c:v>407421780.84170222</c:v>
                </c:pt>
                <c:pt idx="3227">
                  <c:v>407424846.3621105</c:v>
                </c:pt>
                <c:pt idx="3228">
                  <c:v>407428869.8211863</c:v>
                </c:pt>
                <c:pt idx="3229">
                  <c:v>407433276.41935444</c:v>
                </c:pt>
                <c:pt idx="3230">
                  <c:v>407368051.06651181</c:v>
                </c:pt>
                <c:pt idx="3231">
                  <c:v>407370924.39289647</c:v>
                </c:pt>
                <c:pt idx="3232">
                  <c:v>407373031.48549503</c:v>
                </c:pt>
                <c:pt idx="3233">
                  <c:v>407444771.65916705</c:v>
                </c:pt>
                <c:pt idx="3234">
                  <c:v>407448220.16523445</c:v>
                </c:pt>
                <c:pt idx="3235">
                  <c:v>407451477.05971521</c:v>
                </c:pt>
                <c:pt idx="3236">
                  <c:v>407454542.3473953</c:v>
                </c:pt>
                <c:pt idx="3237">
                  <c:v>407458373.92321444</c:v>
                </c:pt>
                <c:pt idx="3238">
                  <c:v>407533182.93202978</c:v>
                </c:pt>
                <c:pt idx="3239">
                  <c:v>407539314.32423949</c:v>
                </c:pt>
                <c:pt idx="3240">
                  <c:v>407544487.61167043</c:v>
                </c:pt>
                <c:pt idx="3241">
                  <c:v>407617000.64758295</c:v>
                </c:pt>
                <c:pt idx="3242">
                  <c:v>407619491.86541921</c:v>
                </c:pt>
                <c:pt idx="3243">
                  <c:v>407621408.17603874</c:v>
                </c:pt>
                <c:pt idx="3244">
                  <c:v>407622366.32782972</c:v>
                </c:pt>
                <c:pt idx="3245">
                  <c:v>407623516.10688084</c:v>
                </c:pt>
                <c:pt idx="3246">
                  <c:v>407694689.70309085</c:v>
                </c:pt>
                <c:pt idx="3247">
                  <c:v>407697181.28811228</c:v>
                </c:pt>
                <c:pt idx="3248">
                  <c:v>407699864.51577944</c:v>
                </c:pt>
                <c:pt idx="3249">
                  <c:v>407702739.38215059</c:v>
                </c:pt>
                <c:pt idx="3250">
                  <c:v>407636546.70000517</c:v>
                </c:pt>
                <c:pt idx="3251">
                  <c:v>407570161.43336874</c:v>
                </c:pt>
                <c:pt idx="3252">
                  <c:v>407571885.73414695</c:v>
                </c:pt>
                <c:pt idx="3253">
                  <c:v>407642486.97345191</c:v>
                </c:pt>
                <c:pt idx="3254">
                  <c:v>407574759.55188841</c:v>
                </c:pt>
                <c:pt idx="3255">
                  <c:v>407576483.83239979</c:v>
                </c:pt>
                <c:pt idx="3256">
                  <c:v>407579357.61636448</c:v>
                </c:pt>
                <c:pt idx="3257">
                  <c:v>407583572.46132618</c:v>
                </c:pt>
                <c:pt idx="3258">
                  <c:v>407587978.8415972</c:v>
                </c:pt>
                <c:pt idx="3259">
                  <c:v>407591235.6994642</c:v>
                </c:pt>
                <c:pt idx="3260">
                  <c:v>407594492.53021741</c:v>
                </c:pt>
                <c:pt idx="3261">
                  <c:v>407666821.99092239</c:v>
                </c:pt>
                <c:pt idx="3262">
                  <c:v>407670462.53267938</c:v>
                </c:pt>
                <c:pt idx="3263">
                  <c:v>407605220.72211879</c:v>
                </c:pt>
                <c:pt idx="3264">
                  <c:v>407609052.14792961</c:v>
                </c:pt>
                <c:pt idx="3265">
                  <c:v>407613075.10464525</c:v>
                </c:pt>
                <c:pt idx="3266">
                  <c:v>407617672.71880764</c:v>
                </c:pt>
                <c:pt idx="3267">
                  <c:v>407622461.84277117</c:v>
                </c:pt>
                <c:pt idx="3268">
                  <c:v>407625909.97572333</c:v>
                </c:pt>
                <c:pt idx="3269">
                  <c:v>407628017.15312231</c:v>
                </c:pt>
                <c:pt idx="3270">
                  <c:v>407630124.31917006</c:v>
                </c:pt>
                <c:pt idx="3271">
                  <c:v>407701693.15711433</c:v>
                </c:pt>
                <c:pt idx="3272">
                  <c:v>407703992.24567944</c:v>
                </c:pt>
                <c:pt idx="3273">
                  <c:v>407706674.49859869</c:v>
                </c:pt>
                <c:pt idx="3274">
                  <c:v>407778628.2169686</c:v>
                </c:pt>
                <c:pt idx="3275">
                  <c:v>407781502.50479102</c:v>
                </c:pt>
                <c:pt idx="3276">
                  <c:v>407784760.0054692</c:v>
                </c:pt>
                <c:pt idx="3277">
                  <c:v>407857482.26130706</c:v>
                </c:pt>
                <c:pt idx="3278">
                  <c:v>407860356.9642626</c:v>
                </c:pt>
                <c:pt idx="3279">
                  <c:v>407862848.35641283</c:v>
                </c:pt>
                <c:pt idx="3280">
                  <c:v>407865339.73270386</c:v>
                </c:pt>
                <c:pt idx="3281">
                  <c:v>407937297.74759573</c:v>
                </c:pt>
                <c:pt idx="3282">
                  <c:v>407940364.53194219</c:v>
                </c:pt>
                <c:pt idx="3283">
                  <c:v>407944389.64993846</c:v>
                </c:pt>
                <c:pt idx="3284">
                  <c:v>408017691.68057311</c:v>
                </c:pt>
                <c:pt idx="3285">
                  <c:v>407952056.42687017</c:v>
                </c:pt>
                <c:pt idx="3286">
                  <c:v>407955506.42750466</c:v>
                </c:pt>
                <c:pt idx="3287">
                  <c:v>407959339.72588336</c:v>
                </c:pt>
                <c:pt idx="3288">
                  <c:v>407962406.33756214</c:v>
                </c:pt>
                <c:pt idx="3289">
                  <c:v>407964897.94186246</c:v>
                </c:pt>
                <c:pt idx="3290">
                  <c:v>408036477.99593145</c:v>
                </c:pt>
                <c:pt idx="3291">
                  <c:v>408039545.06386721</c:v>
                </c:pt>
                <c:pt idx="3292">
                  <c:v>408043378.86500072</c:v>
                </c:pt>
                <c:pt idx="3293">
                  <c:v>408047212.62859637</c:v>
                </c:pt>
                <c:pt idx="3294">
                  <c:v>408120904.15751743</c:v>
                </c:pt>
                <c:pt idx="3295">
                  <c:v>408125697.06431317</c:v>
                </c:pt>
                <c:pt idx="3296">
                  <c:v>408129531.34751558</c:v>
                </c:pt>
                <c:pt idx="3297">
                  <c:v>408133173.88178355</c:v>
                </c:pt>
                <c:pt idx="3298">
                  <c:v>408207060.58908916</c:v>
                </c:pt>
                <c:pt idx="3299">
                  <c:v>408212045.83757532</c:v>
                </c:pt>
                <c:pt idx="3300">
                  <c:v>408215497.12628043</c:v>
                </c:pt>
                <c:pt idx="3301">
                  <c:v>408288044.34740233</c:v>
                </c:pt>
                <c:pt idx="3302">
                  <c:v>408292071.45849746</c:v>
                </c:pt>
                <c:pt idx="3303">
                  <c:v>408364812.26048893</c:v>
                </c:pt>
                <c:pt idx="3304">
                  <c:v>408367880.99853045</c:v>
                </c:pt>
                <c:pt idx="3305">
                  <c:v>408371333.3000983</c:v>
                </c:pt>
                <c:pt idx="3306">
                  <c:v>408374593.7792033</c:v>
                </c:pt>
                <c:pt idx="3307">
                  <c:v>408378429.6022374</c:v>
                </c:pt>
                <c:pt idx="3308">
                  <c:v>408382840.75230283</c:v>
                </c:pt>
                <c:pt idx="3309">
                  <c:v>408387251.85270566</c:v>
                </c:pt>
                <c:pt idx="3310">
                  <c:v>408390895.76775551</c:v>
                </c:pt>
                <c:pt idx="3311">
                  <c:v>408394347.86654186</c:v>
                </c:pt>
                <c:pt idx="3312">
                  <c:v>408397799.93491292</c:v>
                </c:pt>
                <c:pt idx="3313">
                  <c:v>408400293.07648814</c:v>
                </c:pt>
                <c:pt idx="3314">
                  <c:v>408402977.98044294</c:v>
                </c:pt>
                <c:pt idx="3315">
                  <c:v>408406621.74923915</c:v>
                </c:pt>
                <c:pt idx="3316">
                  <c:v>408479754.04997766</c:v>
                </c:pt>
                <c:pt idx="3317">
                  <c:v>408484165.58364516</c:v>
                </c:pt>
                <c:pt idx="3318">
                  <c:v>408558067.24690515</c:v>
                </c:pt>
                <c:pt idx="3319">
                  <c:v>408563438.58543479</c:v>
                </c:pt>
                <c:pt idx="3320">
                  <c:v>408567658.87121075</c:v>
                </c:pt>
                <c:pt idx="3321">
                  <c:v>408570344.48395342</c:v>
                </c:pt>
                <c:pt idx="3322">
                  <c:v>408573030.07829446</c:v>
                </c:pt>
                <c:pt idx="3323">
                  <c:v>408576291.13239819</c:v>
                </c:pt>
                <c:pt idx="3324">
                  <c:v>408579935.80781722</c:v>
                </c:pt>
                <c:pt idx="3325">
                  <c:v>408583004.98188275</c:v>
                </c:pt>
                <c:pt idx="3326">
                  <c:v>408586457.77397871</c:v>
                </c:pt>
                <c:pt idx="3327">
                  <c:v>408590102.35485983</c:v>
                </c:pt>
                <c:pt idx="3328">
                  <c:v>408594897.8043853</c:v>
                </c:pt>
                <c:pt idx="3329">
                  <c:v>408600460.45233029</c:v>
                </c:pt>
                <c:pt idx="3330">
                  <c:v>408675521.39465231</c:v>
                </c:pt>
                <c:pt idx="3331">
                  <c:v>408750392.3851012</c:v>
                </c:pt>
                <c:pt idx="3332">
                  <c:v>408754805.44494444</c:v>
                </c:pt>
                <c:pt idx="3333">
                  <c:v>408688374.70644134</c:v>
                </c:pt>
                <c:pt idx="3334">
                  <c:v>408690676.74763501</c:v>
                </c:pt>
                <c:pt idx="3335">
                  <c:v>408692786.94018686</c:v>
                </c:pt>
                <c:pt idx="3336">
                  <c:v>408695472.62336981</c:v>
                </c:pt>
                <c:pt idx="3337">
                  <c:v>408699692.94548208</c:v>
                </c:pt>
                <c:pt idx="3338">
                  <c:v>408703529.5625205</c:v>
                </c:pt>
                <c:pt idx="3339">
                  <c:v>408707174.31392723</c:v>
                </c:pt>
                <c:pt idx="3340">
                  <c:v>408710627.20505345</c:v>
                </c:pt>
                <c:pt idx="3341">
                  <c:v>408713888.24096876</c:v>
                </c:pt>
                <c:pt idx="3342">
                  <c:v>408717341.07295763</c:v>
                </c:pt>
                <c:pt idx="3343">
                  <c:v>408722136.62248999</c:v>
                </c:pt>
                <c:pt idx="3344">
                  <c:v>408727891.20449102</c:v>
                </c:pt>
                <c:pt idx="3345">
                  <c:v>408734412.9619711</c:v>
                </c:pt>
                <c:pt idx="3346">
                  <c:v>408671233.45962155</c:v>
                </c:pt>
                <c:pt idx="3347">
                  <c:v>408607093.13417625</c:v>
                </c:pt>
                <c:pt idx="3348">
                  <c:v>408611119.74954152</c:v>
                </c:pt>
                <c:pt idx="3349">
                  <c:v>408545826.69339448</c:v>
                </c:pt>
                <c:pt idx="3350">
                  <c:v>408550044.25306183</c:v>
                </c:pt>
                <c:pt idx="3351">
                  <c:v>408485707.46537048</c:v>
                </c:pt>
                <c:pt idx="3352">
                  <c:v>408490882.5601663</c:v>
                </c:pt>
                <c:pt idx="3353">
                  <c:v>408425584.98108697</c:v>
                </c:pt>
                <c:pt idx="3354">
                  <c:v>408429609.28700417</c:v>
                </c:pt>
                <c:pt idx="3355">
                  <c:v>408435358.22373134</c:v>
                </c:pt>
                <c:pt idx="3356">
                  <c:v>408371781.91560519</c:v>
                </c:pt>
                <c:pt idx="3357">
                  <c:v>408375996.97552454</c:v>
                </c:pt>
                <c:pt idx="3358">
                  <c:v>408379062.44515198</c:v>
                </c:pt>
                <c:pt idx="3359">
                  <c:v>408382127.89078319</c:v>
                </c:pt>
                <c:pt idx="3360">
                  <c:v>408385384.90047479</c:v>
                </c:pt>
                <c:pt idx="3361">
                  <c:v>408458927.98214018</c:v>
                </c:pt>
                <c:pt idx="3362">
                  <c:v>408533047.45143449</c:v>
                </c:pt>
                <c:pt idx="3363">
                  <c:v>408537838.62919825</c:v>
                </c:pt>
                <c:pt idx="3364">
                  <c:v>408610427.06105</c:v>
                </c:pt>
                <c:pt idx="3365">
                  <c:v>408613110.52543074</c:v>
                </c:pt>
                <c:pt idx="3366">
                  <c:v>408616944.01409334</c:v>
                </c:pt>
                <c:pt idx="3367">
                  <c:v>408621927.4932816</c:v>
                </c:pt>
                <c:pt idx="3368">
                  <c:v>408627294.24613714</c:v>
                </c:pt>
                <c:pt idx="3369">
                  <c:v>408631894.26150572</c:v>
                </c:pt>
                <c:pt idx="3370">
                  <c:v>408636302.55888981</c:v>
                </c:pt>
                <c:pt idx="3371">
                  <c:v>408641094.13022631</c:v>
                </c:pt>
                <c:pt idx="3372">
                  <c:v>408646843.93848193</c:v>
                </c:pt>
                <c:pt idx="3373">
                  <c:v>408653360.28583515</c:v>
                </c:pt>
                <c:pt idx="3374">
                  <c:v>408659684.87227279</c:v>
                </c:pt>
                <c:pt idx="3375">
                  <c:v>408665817.70707977</c:v>
                </c:pt>
                <c:pt idx="3376">
                  <c:v>408740141.27983689</c:v>
                </c:pt>
                <c:pt idx="3377">
                  <c:v>408745124.91473979</c:v>
                </c:pt>
                <c:pt idx="3378">
                  <c:v>408749916.81160849</c:v>
                </c:pt>
                <c:pt idx="3379">
                  <c:v>408754708.64988256</c:v>
                </c:pt>
                <c:pt idx="3380">
                  <c:v>408759308.75949937</c:v>
                </c:pt>
                <c:pt idx="3381">
                  <c:v>408763908.8151179</c:v>
                </c:pt>
                <c:pt idx="3382">
                  <c:v>408700504.74699003</c:v>
                </c:pt>
                <c:pt idx="3383">
                  <c:v>408706636.94289547</c:v>
                </c:pt>
                <c:pt idx="3384">
                  <c:v>408712769.04282725</c:v>
                </c:pt>
                <c:pt idx="3385">
                  <c:v>408719284.29384923</c:v>
                </c:pt>
                <c:pt idx="3386">
                  <c:v>408795341.08339083</c:v>
                </c:pt>
                <c:pt idx="3387">
                  <c:v>408802048.86299324</c:v>
                </c:pt>
                <c:pt idx="3388">
                  <c:v>408808564.88180774</c:v>
                </c:pt>
                <c:pt idx="3389">
                  <c:v>408814889.14939755</c:v>
                </c:pt>
                <c:pt idx="3390">
                  <c:v>408819871.83379585</c:v>
                </c:pt>
                <c:pt idx="3391">
                  <c:v>408823896.26340568</c:v>
                </c:pt>
                <c:pt idx="3392">
                  <c:v>408828687.19714898</c:v>
                </c:pt>
                <c:pt idx="3393">
                  <c:v>408903217.92907649</c:v>
                </c:pt>
                <c:pt idx="3394">
                  <c:v>408907817.88546222</c:v>
                </c:pt>
                <c:pt idx="3395">
                  <c:v>408843634.53398216</c:v>
                </c:pt>
                <c:pt idx="3396">
                  <c:v>408849958.23562944</c:v>
                </c:pt>
                <c:pt idx="3397">
                  <c:v>408856473.45787007</c:v>
                </c:pt>
                <c:pt idx="3398">
                  <c:v>408931008.51005489</c:v>
                </c:pt>
                <c:pt idx="3399">
                  <c:v>408935991.44037676</c:v>
                </c:pt>
                <c:pt idx="3400">
                  <c:v>408940974.30734921</c:v>
                </c:pt>
                <c:pt idx="3401">
                  <c:v>408947490.26857525</c:v>
                </c:pt>
                <c:pt idx="3402">
                  <c:v>408954197.76256853</c:v>
                </c:pt>
                <c:pt idx="3403">
                  <c:v>408960521.86605507</c:v>
                </c:pt>
                <c:pt idx="3404">
                  <c:v>408897478.54682982</c:v>
                </c:pt>
                <c:pt idx="3405">
                  <c:v>408972786.50318485</c:v>
                </c:pt>
                <c:pt idx="3406">
                  <c:v>408978152.16124845</c:v>
                </c:pt>
                <c:pt idx="3407">
                  <c:v>408984092.62556678</c:v>
                </c:pt>
                <c:pt idx="3408">
                  <c:v>408991182.73931015</c:v>
                </c:pt>
                <c:pt idx="3409">
                  <c:v>408998655.96360314</c:v>
                </c:pt>
                <c:pt idx="3410">
                  <c:v>409006703.89194924</c:v>
                </c:pt>
                <c:pt idx="3411">
                  <c:v>409082977.25594479</c:v>
                </c:pt>
                <c:pt idx="3412">
                  <c:v>409088151.61840588</c:v>
                </c:pt>
                <c:pt idx="3413">
                  <c:v>409093134.27326125</c:v>
                </c:pt>
                <c:pt idx="3414">
                  <c:v>409029313.85395122</c:v>
                </c:pt>
                <c:pt idx="3415">
                  <c:v>409034295.5346334</c:v>
                </c:pt>
                <c:pt idx="3416">
                  <c:v>409109040.01690179</c:v>
                </c:pt>
                <c:pt idx="3417">
                  <c:v>409114980.55080098</c:v>
                </c:pt>
                <c:pt idx="3418">
                  <c:v>409121495.87156582</c:v>
                </c:pt>
                <c:pt idx="3419">
                  <c:v>409197394.01404876</c:v>
                </c:pt>
                <c:pt idx="3420">
                  <c:v>409204485.17076266</c:v>
                </c:pt>
                <c:pt idx="3421">
                  <c:v>409280769.90504205</c:v>
                </c:pt>
                <c:pt idx="3422">
                  <c:v>409286903.61997044</c:v>
                </c:pt>
                <c:pt idx="3423">
                  <c:v>409223266.53371555</c:v>
                </c:pt>
                <c:pt idx="3424">
                  <c:v>409229015.75068194</c:v>
                </c:pt>
                <c:pt idx="3425">
                  <c:v>409166142.06796551</c:v>
                </c:pt>
                <c:pt idx="3426">
                  <c:v>409172081.73659986</c:v>
                </c:pt>
                <c:pt idx="3427">
                  <c:v>409247795.9386183</c:v>
                </c:pt>
                <c:pt idx="3428">
                  <c:v>409255461.06293964</c:v>
                </c:pt>
                <c:pt idx="3429">
                  <c:v>409263317.65985137</c:v>
                </c:pt>
                <c:pt idx="3430">
                  <c:v>409270790.86203218</c:v>
                </c:pt>
                <c:pt idx="3431">
                  <c:v>409347277.25629699</c:v>
                </c:pt>
                <c:pt idx="3432">
                  <c:v>409354559.79687166</c:v>
                </c:pt>
                <c:pt idx="3433">
                  <c:v>409292059.96554285</c:v>
                </c:pt>
                <c:pt idx="3434">
                  <c:v>409298382.99003756</c:v>
                </c:pt>
                <c:pt idx="3435">
                  <c:v>409305280.71864444</c:v>
                </c:pt>
                <c:pt idx="3436">
                  <c:v>409382155.5654673</c:v>
                </c:pt>
                <c:pt idx="3437">
                  <c:v>409389437.45834106</c:v>
                </c:pt>
                <c:pt idx="3438">
                  <c:v>409395569.47377574</c:v>
                </c:pt>
                <c:pt idx="3439">
                  <c:v>409401701.39332396</c:v>
                </c:pt>
                <c:pt idx="3440">
                  <c:v>409409174.54063344</c:v>
                </c:pt>
                <c:pt idx="3441">
                  <c:v>409417413.99951541</c:v>
                </c:pt>
                <c:pt idx="3442">
                  <c:v>409425653.28527665</c:v>
                </c:pt>
                <c:pt idx="3443">
                  <c:v>409433892.39792567</c:v>
                </c:pt>
                <c:pt idx="3444">
                  <c:v>409372718.78272599</c:v>
                </c:pt>
                <c:pt idx="3445">
                  <c:v>409379615.20368075</c:v>
                </c:pt>
                <c:pt idx="3446">
                  <c:v>409385553.69118983</c:v>
                </c:pt>
                <c:pt idx="3447">
                  <c:v>409460141.43972403</c:v>
                </c:pt>
                <c:pt idx="3448">
                  <c:v>409465122.81133616</c:v>
                </c:pt>
                <c:pt idx="3449">
                  <c:v>409470870.46918267</c:v>
                </c:pt>
                <c:pt idx="3450">
                  <c:v>409546419.70891875</c:v>
                </c:pt>
                <c:pt idx="3451">
                  <c:v>409552551.38871521</c:v>
                </c:pt>
                <c:pt idx="3452">
                  <c:v>409558108.14072973</c:v>
                </c:pt>
                <c:pt idx="3453">
                  <c:v>409633469.5633589</c:v>
                </c:pt>
                <c:pt idx="3454">
                  <c:v>409640368.54894167</c:v>
                </c:pt>
                <c:pt idx="3455">
                  <c:v>409716499.67065597</c:v>
                </c:pt>
                <c:pt idx="3456">
                  <c:v>409792441.30799836</c:v>
                </c:pt>
                <c:pt idx="3457">
                  <c:v>409799725.64769471</c:v>
                </c:pt>
                <c:pt idx="3458">
                  <c:v>409876053.98424166</c:v>
                </c:pt>
                <c:pt idx="3459">
                  <c:v>409882764.13707006</c:v>
                </c:pt>
                <c:pt idx="3460">
                  <c:v>409889665.88886392</c:v>
                </c:pt>
                <c:pt idx="3461">
                  <c:v>409827136.55630225</c:v>
                </c:pt>
                <c:pt idx="3462">
                  <c:v>409833270.2037499</c:v>
                </c:pt>
                <c:pt idx="3463">
                  <c:v>409839978.77086955</c:v>
                </c:pt>
                <c:pt idx="3464">
                  <c:v>409778211.21104294</c:v>
                </c:pt>
                <c:pt idx="3465">
                  <c:v>409785301.66693944</c:v>
                </c:pt>
                <c:pt idx="3466">
                  <c:v>409791817.10803151</c:v>
                </c:pt>
                <c:pt idx="3467">
                  <c:v>409798332.44092512</c:v>
                </c:pt>
                <c:pt idx="3468">
                  <c:v>409736366.83986127</c:v>
                </c:pt>
                <c:pt idx="3469">
                  <c:v>409675356.41153949</c:v>
                </c:pt>
                <c:pt idx="3470">
                  <c:v>409683401.57637572</c:v>
                </c:pt>
                <c:pt idx="3471">
                  <c:v>409690297.30060416</c:v>
                </c:pt>
                <c:pt idx="3472">
                  <c:v>409697384.4463914</c:v>
                </c:pt>
                <c:pt idx="3473">
                  <c:v>409773916.66512424</c:v>
                </c:pt>
                <c:pt idx="3474">
                  <c:v>409780813.18109161</c:v>
                </c:pt>
                <c:pt idx="3475">
                  <c:v>409787326.44595474</c:v>
                </c:pt>
                <c:pt idx="3476">
                  <c:v>409794222.72617179</c:v>
                </c:pt>
                <c:pt idx="3477">
                  <c:v>409801310.44339305</c:v>
                </c:pt>
                <c:pt idx="3478">
                  <c:v>409808589.58723944</c:v>
                </c:pt>
                <c:pt idx="3479">
                  <c:v>409815868.59601355</c:v>
                </c:pt>
                <c:pt idx="3480">
                  <c:v>409753310.9418292</c:v>
                </c:pt>
                <c:pt idx="3481">
                  <c:v>409760971.48457915</c:v>
                </c:pt>
                <c:pt idx="3482">
                  <c:v>409768631.877707</c:v>
                </c:pt>
                <c:pt idx="3483">
                  <c:v>409775526.10359991</c:v>
                </c:pt>
                <c:pt idx="3484">
                  <c:v>409851687.01361597</c:v>
                </c:pt>
                <c:pt idx="3485">
                  <c:v>409928041.6956262</c:v>
                </c:pt>
                <c:pt idx="3486">
                  <c:v>409934554.76672864</c:v>
                </c:pt>
                <c:pt idx="3487">
                  <c:v>409941833.95354301</c:v>
                </c:pt>
                <c:pt idx="3488">
                  <c:v>409949496.1095531</c:v>
                </c:pt>
                <c:pt idx="3489">
                  <c:v>409956966.56759256</c:v>
                </c:pt>
                <c:pt idx="3490">
                  <c:v>409964819.97267336</c:v>
                </c:pt>
                <c:pt idx="3491">
                  <c:v>409973056.30179948</c:v>
                </c:pt>
                <c:pt idx="3492">
                  <c:v>409980909.38482422</c:v>
                </c:pt>
                <c:pt idx="3493">
                  <c:v>409988762.3106637</c:v>
                </c:pt>
                <c:pt idx="3494">
                  <c:v>409997381.19468135</c:v>
                </c:pt>
                <c:pt idx="3495">
                  <c:v>410006382.93806624</c:v>
                </c:pt>
                <c:pt idx="3496">
                  <c:v>409944952.78640616</c:v>
                </c:pt>
                <c:pt idx="3497">
                  <c:v>409952037.78072745</c:v>
                </c:pt>
                <c:pt idx="3498">
                  <c:v>409958739.6846081</c:v>
                </c:pt>
                <c:pt idx="3499">
                  <c:v>410034727.50432181</c:v>
                </c:pt>
                <c:pt idx="3500">
                  <c:v>410041621.81892502</c:v>
                </c:pt>
                <c:pt idx="3501">
                  <c:v>409979802.06569666</c:v>
                </c:pt>
                <c:pt idx="3502">
                  <c:v>409986503.49524939</c:v>
                </c:pt>
                <c:pt idx="3503">
                  <c:v>409922765.49326944</c:v>
                </c:pt>
                <c:pt idx="3504">
                  <c:v>409928891.29220343</c:v>
                </c:pt>
                <c:pt idx="3505">
                  <c:v>409935974.12795371</c:v>
                </c:pt>
                <c:pt idx="3506">
                  <c:v>409943631.10380042</c:v>
                </c:pt>
                <c:pt idx="3507">
                  <c:v>409951479.34890729</c:v>
                </c:pt>
                <c:pt idx="3508">
                  <c:v>409958753.19194859</c:v>
                </c:pt>
                <c:pt idx="3509">
                  <c:v>409896346.30049777</c:v>
                </c:pt>
                <c:pt idx="3510">
                  <c:v>409903044.52331132</c:v>
                </c:pt>
                <c:pt idx="3511">
                  <c:v>409910508.122531</c:v>
                </c:pt>
                <c:pt idx="3512">
                  <c:v>409988230.01689374</c:v>
                </c:pt>
                <c:pt idx="3513">
                  <c:v>409996842.95659333</c:v>
                </c:pt>
                <c:pt idx="3514">
                  <c:v>410004690.13698536</c:v>
                </c:pt>
                <c:pt idx="3515">
                  <c:v>410012345.77142954</c:v>
                </c:pt>
                <c:pt idx="3516">
                  <c:v>410020766.79672545</c:v>
                </c:pt>
                <c:pt idx="3517">
                  <c:v>410099070.39735198</c:v>
                </c:pt>
                <c:pt idx="3518">
                  <c:v>410107875.2893734</c:v>
                </c:pt>
                <c:pt idx="3519">
                  <c:v>410185991.5740965</c:v>
                </c:pt>
                <c:pt idx="3520">
                  <c:v>410195180.42328823</c:v>
                </c:pt>
                <c:pt idx="3521">
                  <c:v>410204369.05727607</c:v>
                </c:pt>
                <c:pt idx="3522">
                  <c:v>410211834.66393667</c:v>
                </c:pt>
                <c:pt idx="3523">
                  <c:v>410287468.62937444</c:v>
                </c:pt>
                <c:pt idx="3524">
                  <c:v>410293977.98602206</c:v>
                </c:pt>
                <c:pt idx="3525">
                  <c:v>410300104.34069985</c:v>
                </c:pt>
                <c:pt idx="3526">
                  <c:v>410306230.5997324</c:v>
                </c:pt>
                <c:pt idx="3527">
                  <c:v>410312739.64515942</c:v>
                </c:pt>
                <c:pt idx="3528">
                  <c:v>410389528.32565749</c:v>
                </c:pt>
                <c:pt idx="3529">
                  <c:v>410397187.03593713</c:v>
                </c:pt>
                <c:pt idx="3530">
                  <c:v>410403505.35941088</c:v>
                </c:pt>
                <c:pt idx="3531">
                  <c:v>410409249.2015751</c:v>
                </c:pt>
                <c:pt idx="3532">
                  <c:v>410415567.33086622</c:v>
                </c:pt>
                <c:pt idx="3533">
                  <c:v>410353897.28548443</c:v>
                </c:pt>
                <c:pt idx="3534">
                  <c:v>410361936.87867475</c:v>
                </c:pt>
                <c:pt idx="3535">
                  <c:v>410370359.1329723</c:v>
                </c:pt>
                <c:pt idx="3536">
                  <c:v>410448305.09913641</c:v>
                </c:pt>
                <c:pt idx="3537">
                  <c:v>410387394.50383532</c:v>
                </c:pt>
                <c:pt idx="3538">
                  <c:v>410395433.41077</c:v>
                </c:pt>
                <c:pt idx="3539">
                  <c:v>410333752.80107343</c:v>
                </c:pt>
                <c:pt idx="3540">
                  <c:v>410272834.76819295</c:v>
                </c:pt>
                <c:pt idx="3541">
                  <c:v>410212296.29221666</c:v>
                </c:pt>
                <c:pt idx="3542">
                  <c:v>410220521.73813879</c:v>
                </c:pt>
                <c:pt idx="3543">
                  <c:v>410227599.30934346</c:v>
                </c:pt>
                <c:pt idx="3544">
                  <c:v>410303254.75228012</c:v>
                </c:pt>
                <c:pt idx="3545">
                  <c:v>410379868.93885684</c:v>
                </c:pt>
                <c:pt idx="3546">
                  <c:v>410388287.89755028</c:v>
                </c:pt>
                <c:pt idx="3547">
                  <c:v>410397663.34348267</c:v>
                </c:pt>
                <c:pt idx="3548">
                  <c:v>410406273.24954182</c:v>
                </c:pt>
                <c:pt idx="3549">
                  <c:v>410413926.34075487</c:v>
                </c:pt>
                <c:pt idx="3550">
                  <c:v>410490356.61923379</c:v>
                </c:pt>
                <c:pt idx="3551">
                  <c:v>410497819.36562121</c:v>
                </c:pt>
                <c:pt idx="3552">
                  <c:v>410573870.27558953</c:v>
                </c:pt>
                <c:pt idx="3553">
                  <c:v>410580377.13191849</c:v>
                </c:pt>
                <c:pt idx="3554">
                  <c:v>410657196.8002252</c:v>
                </c:pt>
                <c:pt idx="3555">
                  <c:v>410734593.14936459</c:v>
                </c:pt>
                <c:pt idx="3556">
                  <c:v>410742824.70933294</c:v>
                </c:pt>
                <c:pt idx="3557">
                  <c:v>410751056.09671712</c:v>
                </c:pt>
                <c:pt idx="3558">
                  <c:v>410759861.57588547</c:v>
                </c:pt>
                <c:pt idx="3559">
                  <c:v>410768284.02333719</c:v>
                </c:pt>
                <c:pt idx="3560">
                  <c:v>410707533.1476571</c:v>
                </c:pt>
                <c:pt idx="3561">
                  <c:v>410716336.56045187</c:v>
                </c:pt>
                <c:pt idx="3562">
                  <c:v>410794507.30491316</c:v>
                </c:pt>
                <c:pt idx="3563">
                  <c:v>410802546.20833814</c:v>
                </c:pt>
                <c:pt idx="3564">
                  <c:v>410810202.15380877</c:v>
                </c:pt>
                <c:pt idx="3565">
                  <c:v>410817857.94998699</c:v>
                </c:pt>
                <c:pt idx="3566">
                  <c:v>410825896.37530607</c:v>
                </c:pt>
                <c:pt idx="3567">
                  <c:v>410902925.98768824</c:v>
                </c:pt>
                <c:pt idx="3568">
                  <c:v>410910965.44901872</c:v>
                </c:pt>
                <c:pt idx="3569">
                  <c:v>410919961.79392534</c:v>
                </c:pt>
                <c:pt idx="3570">
                  <c:v>410929149.3376931</c:v>
                </c:pt>
                <c:pt idx="3571">
                  <c:v>411007333.90153134</c:v>
                </c:pt>
                <c:pt idx="3572">
                  <c:v>410947140.98823375</c:v>
                </c:pt>
                <c:pt idx="3573">
                  <c:v>410955179.5443731</c:v>
                </c:pt>
                <c:pt idx="3574">
                  <c:v>410892685.49672514</c:v>
                </c:pt>
                <c:pt idx="3575">
                  <c:v>410899574.27257872</c:v>
                </c:pt>
                <c:pt idx="3576">
                  <c:v>410906845.62707251</c:v>
                </c:pt>
                <c:pt idx="3577">
                  <c:v>410913925.50073153</c:v>
                </c:pt>
                <c:pt idx="3578">
                  <c:v>410851233.73585814</c:v>
                </c:pt>
                <c:pt idx="3579">
                  <c:v>410927893.52568674</c:v>
                </c:pt>
                <c:pt idx="3580">
                  <c:v>410935355.69152057</c:v>
                </c:pt>
                <c:pt idx="3581">
                  <c:v>410942435.05107695</c:v>
                </c:pt>
                <c:pt idx="3582">
                  <c:v>410949131.62506121</c:v>
                </c:pt>
                <c:pt idx="3583">
                  <c:v>411024457.4217124</c:v>
                </c:pt>
                <c:pt idx="3584">
                  <c:v>411030389.48949844</c:v>
                </c:pt>
                <c:pt idx="3585">
                  <c:v>411037660.93420976</c:v>
                </c:pt>
                <c:pt idx="3586">
                  <c:v>410976299.41064709</c:v>
                </c:pt>
                <c:pt idx="3587">
                  <c:v>410984717.21622819</c:v>
                </c:pt>
                <c:pt idx="3588">
                  <c:v>410992560.91807574</c:v>
                </c:pt>
                <c:pt idx="3589">
                  <c:v>410998682.72283119</c:v>
                </c:pt>
                <c:pt idx="3590">
                  <c:v>411004230.52593929</c:v>
                </c:pt>
                <c:pt idx="3591">
                  <c:v>411080521.45114714</c:v>
                </c:pt>
                <c:pt idx="3592">
                  <c:v>411087983.29514664</c:v>
                </c:pt>
                <c:pt idx="3593">
                  <c:v>411096592.93895274</c:v>
                </c:pt>
                <c:pt idx="3594">
                  <c:v>411105967.66974592</c:v>
                </c:pt>
                <c:pt idx="3595">
                  <c:v>411114959.54817182</c:v>
                </c:pt>
                <c:pt idx="3596">
                  <c:v>411122803.35907066</c:v>
                </c:pt>
                <c:pt idx="3597">
                  <c:v>411059704.24572825</c:v>
                </c:pt>
                <c:pt idx="3598">
                  <c:v>411065442.45905262</c:v>
                </c:pt>
                <c:pt idx="3599">
                  <c:v>411072519.47331548</c:v>
                </c:pt>
                <c:pt idx="3600">
                  <c:v>411080552.68626744</c:v>
                </c:pt>
                <c:pt idx="3601">
                  <c:v>411089159.51774746</c:v>
                </c:pt>
                <c:pt idx="3602">
                  <c:v>411167567.47617263</c:v>
                </c:pt>
                <c:pt idx="3603">
                  <c:v>411175984.09062314</c:v>
                </c:pt>
                <c:pt idx="3604">
                  <c:v>411253248.23026919</c:v>
                </c:pt>
                <c:pt idx="3605">
                  <c:v>411261283.29895377</c:v>
                </c:pt>
                <c:pt idx="3606">
                  <c:v>411269700.81364125</c:v>
                </c:pt>
                <c:pt idx="3607">
                  <c:v>411277735.54572958</c:v>
                </c:pt>
                <c:pt idx="3608">
                  <c:v>411216343.07595009</c:v>
                </c:pt>
                <c:pt idx="3609">
                  <c:v>411224758.64500421</c:v>
                </c:pt>
                <c:pt idx="3610">
                  <c:v>411164126.60338318</c:v>
                </c:pt>
                <c:pt idx="3611">
                  <c:v>411172922.82300258</c:v>
                </c:pt>
                <c:pt idx="3612">
                  <c:v>411180571.54943568</c:v>
                </c:pt>
                <c:pt idx="3613">
                  <c:v>411187264.06282955</c:v>
                </c:pt>
                <c:pt idx="3614">
                  <c:v>411195103.71914035</c:v>
                </c:pt>
                <c:pt idx="3615">
                  <c:v>411134271.41227609</c:v>
                </c:pt>
                <c:pt idx="3616">
                  <c:v>411141918.24750257</c:v>
                </c:pt>
                <c:pt idx="3617">
                  <c:v>411149182.60299075</c:v>
                </c:pt>
                <c:pt idx="3618">
                  <c:v>411156446.82404655</c:v>
                </c:pt>
                <c:pt idx="3619">
                  <c:v>411232770.12865311</c:v>
                </c:pt>
                <c:pt idx="3620">
                  <c:v>411239844.12736052</c:v>
                </c:pt>
                <c:pt idx="3621">
                  <c:v>411247491.55015224</c:v>
                </c:pt>
                <c:pt idx="3622">
                  <c:v>411255330.00392151</c:v>
                </c:pt>
                <c:pt idx="3623">
                  <c:v>411263741.82899934</c:v>
                </c:pt>
                <c:pt idx="3624">
                  <c:v>411272344.64550358</c:v>
                </c:pt>
                <c:pt idx="3625">
                  <c:v>411279991.43525743</c:v>
                </c:pt>
                <c:pt idx="3626">
                  <c:v>411216658.21799099</c:v>
                </c:pt>
                <c:pt idx="3627">
                  <c:v>411153513.93679327</c:v>
                </c:pt>
                <c:pt idx="3628">
                  <c:v>411162686.49866045</c:v>
                </c:pt>
                <c:pt idx="3629">
                  <c:v>411172241.02265114</c:v>
                </c:pt>
                <c:pt idx="3630">
                  <c:v>411180457.72725344</c:v>
                </c:pt>
                <c:pt idx="3631">
                  <c:v>411188101.01895839</c:v>
                </c:pt>
                <c:pt idx="3632">
                  <c:v>411196699.5442059</c:v>
                </c:pt>
                <c:pt idx="3633">
                  <c:v>411274949.33973569</c:v>
                </c:pt>
                <c:pt idx="3634">
                  <c:v>411283166.73614049</c:v>
                </c:pt>
                <c:pt idx="3635">
                  <c:v>411360464.86560535</c:v>
                </c:pt>
                <c:pt idx="3636">
                  <c:v>411369065.562976</c:v>
                </c:pt>
                <c:pt idx="3637">
                  <c:v>411447705.53169709</c:v>
                </c:pt>
                <c:pt idx="3638">
                  <c:v>411457263.03147</c:v>
                </c:pt>
                <c:pt idx="3639">
                  <c:v>411466629.15555781</c:v>
                </c:pt>
                <c:pt idx="3640">
                  <c:v>411545083.5898273</c:v>
                </c:pt>
                <c:pt idx="3641">
                  <c:v>411554450.85748458</c:v>
                </c:pt>
                <c:pt idx="3642">
                  <c:v>411563435.57776272</c:v>
                </c:pt>
                <c:pt idx="3643">
                  <c:v>411571273.14461595</c:v>
                </c:pt>
                <c:pt idx="3644">
                  <c:v>411579110.55506301</c:v>
                </c:pt>
                <c:pt idx="3645">
                  <c:v>411656808.05247289</c:v>
                </c:pt>
                <c:pt idx="3646">
                  <c:v>411665220.00170809</c:v>
                </c:pt>
                <c:pt idx="3647">
                  <c:v>411672484.72198772</c:v>
                </c:pt>
                <c:pt idx="3648">
                  <c:v>411679940.47941238</c:v>
                </c:pt>
                <c:pt idx="3649">
                  <c:v>411687969.59837663</c:v>
                </c:pt>
                <c:pt idx="3650">
                  <c:v>411696380.88031399</c:v>
                </c:pt>
                <c:pt idx="3651">
                  <c:v>411705365.45979661</c:v>
                </c:pt>
                <c:pt idx="3652">
                  <c:v>411714923.29748225</c:v>
                </c:pt>
                <c:pt idx="3653">
                  <c:v>411794161.44846576</c:v>
                </c:pt>
                <c:pt idx="3654">
                  <c:v>411803338.07467574</c:v>
                </c:pt>
                <c:pt idx="3655">
                  <c:v>411811940.96708131</c:v>
                </c:pt>
                <c:pt idx="3656">
                  <c:v>411819970.16336691</c:v>
                </c:pt>
                <c:pt idx="3657">
                  <c:v>411827234.53289646</c:v>
                </c:pt>
                <c:pt idx="3658">
                  <c:v>411834307.60574287</c:v>
                </c:pt>
                <c:pt idx="3659">
                  <c:v>411912025.06118453</c:v>
                </c:pt>
                <c:pt idx="3660">
                  <c:v>411920054.98719698</c:v>
                </c:pt>
                <c:pt idx="3661">
                  <c:v>411926746.46685696</c:v>
                </c:pt>
                <c:pt idx="3662">
                  <c:v>411933629.01276976</c:v>
                </c:pt>
                <c:pt idx="3663">
                  <c:v>412011734.67993474</c:v>
                </c:pt>
                <c:pt idx="3664">
                  <c:v>412020912.56761372</c:v>
                </c:pt>
                <c:pt idx="3665">
                  <c:v>412029325.44303668</c:v>
                </c:pt>
                <c:pt idx="3666">
                  <c:v>412037355.7470355</c:v>
                </c:pt>
                <c:pt idx="3667">
                  <c:v>412045385.88695216</c:v>
                </c:pt>
                <c:pt idx="3668">
                  <c:v>412053798.23850292</c:v>
                </c:pt>
                <c:pt idx="3669">
                  <c:v>412062592.77714056</c:v>
                </c:pt>
                <c:pt idx="3670">
                  <c:v>412140899.83610463</c:v>
                </c:pt>
                <c:pt idx="3671">
                  <c:v>412148930.63519484</c:v>
                </c:pt>
                <c:pt idx="3672">
                  <c:v>412157343.67730922</c:v>
                </c:pt>
                <c:pt idx="3673">
                  <c:v>412166138.93790019</c:v>
                </c:pt>
                <c:pt idx="3674">
                  <c:v>412174360.41657519</c:v>
                </c:pt>
                <c:pt idx="3675">
                  <c:v>412182581.72329164</c:v>
                </c:pt>
                <c:pt idx="3676">
                  <c:v>412191376.41918176</c:v>
                </c:pt>
                <c:pt idx="3677">
                  <c:v>412199979.73562819</c:v>
                </c:pt>
                <c:pt idx="3678">
                  <c:v>412208200.50651991</c:v>
                </c:pt>
                <c:pt idx="3679">
                  <c:v>412146895.65075088</c:v>
                </c:pt>
                <c:pt idx="3680">
                  <c:v>412155114.69131416</c:v>
                </c:pt>
                <c:pt idx="3681">
                  <c:v>412232670.62087923</c:v>
                </c:pt>
                <c:pt idx="3682">
                  <c:v>412310802.67987108</c:v>
                </c:pt>
                <c:pt idx="3683">
                  <c:v>412389511.12072688</c:v>
                </c:pt>
                <c:pt idx="3684">
                  <c:v>412467839.9414283</c:v>
                </c:pt>
                <c:pt idx="3685">
                  <c:v>412545597.69529676</c:v>
                </c:pt>
                <c:pt idx="3686">
                  <c:v>412553822.60017622</c:v>
                </c:pt>
                <c:pt idx="3687">
                  <c:v>412562429.87460011</c:v>
                </c:pt>
                <c:pt idx="3688">
                  <c:v>412501689.84379786</c:v>
                </c:pt>
                <c:pt idx="3689">
                  <c:v>412512016.35264403</c:v>
                </c:pt>
                <c:pt idx="3690">
                  <c:v>412522725.0383817</c:v>
                </c:pt>
                <c:pt idx="3691">
                  <c:v>412602594.66499478</c:v>
                </c:pt>
                <c:pt idx="3692">
                  <c:v>412612922.0910691</c:v>
                </c:pt>
                <c:pt idx="3693">
                  <c:v>412623249.24599135</c:v>
                </c:pt>
                <c:pt idx="3694">
                  <c:v>412633193.65743381</c:v>
                </c:pt>
                <c:pt idx="3695">
                  <c:v>412642946.58598709</c:v>
                </c:pt>
                <c:pt idx="3696">
                  <c:v>412652508.04588985</c:v>
                </c:pt>
                <c:pt idx="3697">
                  <c:v>412661495.60627514</c:v>
                </c:pt>
                <c:pt idx="3698">
                  <c:v>412670100.52484566</c:v>
                </c:pt>
                <c:pt idx="3699">
                  <c:v>412678514.04098636</c:v>
                </c:pt>
                <c:pt idx="3700">
                  <c:v>412686927.37716335</c:v>
                </c:pt>
                <c:pt idx="3701">
                  <c:v>412765282.31205231</c:v>
                </c:pt>
                <c:pt idx="3702">
                  <c:v>412844022.54706198</c:v>
                </c:pt>
                <c:pt idx="3703">
                  <c:v>412922574.36795777</c:v>
                </c:pt>
                <c:pt idx="3704">
                  <c:v>412930991.20134205</c:v>
                </c:pt>
                <c:pt idx="3705">
                  <c:v>413009547.07168639</c:v>
                </c:pt>
                <c:pt idx="3706">
                  <c:v>413019304.14205962</c:v>
                </c:pt>
                <c:pt idx="3707">
                  <c:v>413098629.61819535</c:v>
                </c:pt>
                <c:pt idx="3708">
                  <c:v>413107048.49761963</c:v>
                </c:pt>
                <c:pt idx="3709">
                  <c:v>413115084.53275406</c:v>
                </c:pt>
                <c:pt idx="3710">
                  <c:v>413193841.33741462</c:v>
                </c:pt>
                <c:pt idx="3711">
                  <c:v>413203409.21987772</c:v>
                </c:pt>
                <c:pt idx="3712">
                  <c:v>413210872.00679779</c:v>
                </c:pt>
                <c:pt idx="3713">
                  <c:v>413285997.93424404</c:v>
                </c:pt>
                <c:pt idx="3714">
                  <c:v>413292504.84194916</c:v>
                </c:pt>
                <c:pt idx="3715">
                  <c:v>413369930.44784051</c:v>
                </c:pt>
                <c:pt idx="3716">
                  <c:v>413449081.44925678</c:v>
                </c:pt>
                <c:pt idx="3717">
                  <c:v>413459610.18010688</c:v>
                </c:pt>
                <c:pt idx="3718">
                  <c:v>413469755.78178078</c:v>
                </c:pt>
                <c:pt idx="3719">
                  <c:v>413479326.86458951</c:v>
                </c:pt>
                <c:pt idx="3720">
                  <c:v>413559250.99710006</c:v>
                </c:pt>
                <c:pt idx="3721">
                  <c:v>413569971.85646266</c:v>
                </c:pt>
                <c:pt idx="3722">
                  <c:v>413578969.49541241</c:v>
                </c:pt>
                <c:pt idx="3723">
                  <c:v>413656410.59468693</c:v>
                </c:pt>
                <c:pt idx="3724">
                  <c:v>413664260.59538019</c:v>
                </c:pt>
                <c:pt idx="3725">
                  <c:v>413672876.26979733</c:v>
                </c:pt>
                <c:pt idx="3726">
                  <c:v>413682066.11488682</c:v>
                </c:pt>
                <c:pt idx="3727">
                  <c:v>413760470.9093703</c:v>
                </c:pt>
                <c:pt idx="3728">
                  <c:v>413767938.58996654</c:v>
                </c:pt>
                <c:pt idx="3729">
                  <c:v>413774257.28611159</c:v>
                </c:pt>
                <c:pt idx="3730">
                  <c:v>413780384.40987349</c:v>
                </c:pt>
                <c:pt idx="3731">
                  <c:v>413787277.3102513</c:v>
                </c:pt>
                <c:pt idx="3732">
                  <c:v>413795510.33882785</c:v>
                </c:pt>
                <c:pt idx="3733">
                  <c:v>413734329.28347844</c:v>
                </c:pt>
                <c:pt idx="3734">
                  <c:v>413742177.7321434</c:v>
                </c:pt>
                <c:pt idx="3735">
                  <c:v>413749643.1845932</c:v>
                </c:pt>
                <c:pt idx="3736">
                  <c:v>413756534.24594045</c:v>
                </c:pt>
                <c:pt idx="3737">
                  <c:v>413763808.01329744</c:v>
                </c:pt>
                <c:pt idx="3738">
                  <c:v>413702235.60058022</c:v>
                </c:pt>
                <c:pt idx="3739">
                  <c:v>413640660.31890774</c:v>
                </c:pt>
                <c:pt idx="3740">
                  <c:v>413648313.882604</c:v>
                </c:pt>
                <c:pt idx="3741">
                  <c:v>413655967.29760414</c:v>
                </c:pt>
                <c:pt idx="3742">
                  <c:v>413662855.24397314</c:v>
                </c:pt>
                <c:pt idx="3743">
                  <c:v>413669360.41606992</c:v>
                </c:pt>
                <c:pt idx="3744">
                  <c:v>413676248.12826377</c:v>
                </c:pt>
                <c:pt idx="3745">
                  <c:v>413682944.39966267</c:v>
                </c:pt>
                <c:pt idx="3746">
                  <c:v>413689831.8743512</c:v>
                </c:pt>
                <c:pt idx="3747">
                  <c:v>413696336.60098696</c:v>
                </c:pt>
                <c:pt idx="3748">
                  <c:v>413703032.53092045</c:v>
                </c:pt>
                <c:pt idx="3749">
                  <c:v>413641251.3368606</c:v>
                </c:pt>
                <c:pt idx="3750">
                  <c:v>413650432.41319489</c:v>
                </c:pt>
                <c:pt idx="3751">
                  <c:v>413729623.81485355</c:v>
                </c:pt>
                <c:pt idx="3752">
                  <c:v>413739188.58595049</c:v>
                </c:pt>
                <c:pt idx="3753">
                  <c:v>413748370.54772127</c:v>
                </c:pt>
                <c:pt idx="3754">
                  <c:v>413756595.87340391</c:v>
                </c:pt>
                <c:pt idx="3755">
                  <c:v>413833115.76666844</c:v>
                </c:pt>
                <c:pt idx="3756">
                  <c:v>413840576.92230231</c:v>
                </c:pt>
                <c:pt idx="3757">
                  <c:v>413848611.85497439</c:v>
                </c:pt>
                <c:pt idx="3758">
                  <c:v>413855690.11228418</c:v>
                </c:pt>
                <c:pt idx="3759">
                  <c:v>413862768.24243373</c:v>
                </c:pt>
                <c:pt idx="3760">
                  <c:v>413870994.01771426</c:v>
                </c:pt>
                <c:pt idx="3761">
                  <c:v>413880176.07564545</c:v>
                </c:pt>
                <c:pt idx="3762">
                  <c:v>413819906.0037818</c:v>
                </c:pt>
                <c:pt idx="3763">
                  <c:v>413828321.08580893</c:v>
                </c:pt>
                <c:pt idx="3764">
                  <c:v>413835779.75823623</c:v>
                </c:pt>
                <c:pt idx="3765">
                  <c:v>413912694.1432575</c:v>
                </c:pt>
                <c:pt idx="3766">
                  <c:v>413919006.1629836</c:v>
                </c:pt>
                <c:pt idx="3767">
                  <c:v>413924553.00593245</c:v>
                </c:pt>
                <c:pt idx="3768">
                  <c:v>413931056.10166746</c:v>
                </c:pt>
                <c:pt idx="3769">
                  <c:v>413939662.97509933</c:v>
                </c:pt>
                <c:pt idx="3770">
                  <c:v>413878999.02858067</c:v>
                </c:pt>
                <c:pt idx="3771">
                  <c:v>413887604.0694648</c:v>
                </c:pt>
                <c:pt idx="3772">
                  <c:v>413895826.48846716</c:v>
                </c:pt>
                <c:pt idx="3773">
                  <c:v>413833626.64895821</c:v>
                </c:pt>
                <c:pt idx="3774">
                  <c:v>413841273.82476372</c:v>
                </c:pt>
                <c:pt idx="3775">
                  <c:v>413849303.19956559</c:v>
                </c:pt>
                <c:pt idx="3776">
                  <c:v>413858097.08891803</c:v>
                </c:pt>
                <c:pt idx="3777">
                  <c:v>413866317.28619754</c:v>
                </c:pt>
                <c:pt idx="3778">
                  <c:v>413873581.5037899</c:v>
                </c:pt>
                <c:pt idx="3779">
                  <c:v>413881227.9038859</c:v>
                </c:pt>
                <c:pt idx="3780">
                  <c:v>413889447.61842895</c:v>
                </c:pt>
                <c:pt idx="3781">
                  <c:v>413897667.16143376</c:v>
                </c:pt>
                <c:pt idx="3782">
                  <c:v>413905121.94744921</c:v>
                </c:pt>
                <c:pt idx="3783">
                  <c:v>413912767.73525369</c:v>
                </c:pt>
                <c:pt idx="3784">
                  <c:v>413920413.37463915</c:v>
                </c:pt>
                <c:pt idx="3785">
                  <c:v>413928250.00098348</c:v>
                </c:pt>
                <c:pt idx="3786">
                  <c:v>414006334.44220817</c:v>
                </c:pt>
                <c:pt idx="3787">
                  <c:v>414015127.86123753</c:v>
                </c:pt>
                <c:pt idx="3788">
                  <c:v>414093216.2460565</c:v>
                </c:pt>
                <c:pt idx="3789">
                  <c:v>414031376.05386657</c:v>
                </c:pt>
                <c:pt idx="3790">
                  <c:v>414038448.58718878</c:v>
                </c:pt>
                <c:pt idx="3791">
                  <c:v>414044947.55991262</c:v>
                </c:pt>
                <c:pt idx="3792">
                  <c:v>414052019.84958178</c:v>
                </c:pt>
                <c:pt idx="3793">
                  <c:v>414058900.87441951</c:v>
                </c:pt>
                <c:pt idx="3794">
                  <c:v>414065017.24003845</c:v>
                </c:pt>
                <c:pt idx="3795">
                  <c:v>414070560.11435354</c:v>
                </c:pt>
                <c:pt idx="3796">
                  <c:v>414076294.04019386</c:v>
                </c:pt>
                <c:pt idx="3797">
                  <c:v>414013104.94456232</c:v>
                </c:pt>
                <c:pt idx="3798">
                  <c:v>414019984.27395976</c:v>
                </c:pt>
                <c:pt idx="3799">
                  <c:v>414026672.39567977</c:v>
                </c:pt>
                <c:pt idx="3800">
                  <c:v>414102477.90740925</c:v>
                </c:pt>
                <c:pt idx="3801">
                  <c:v>414109358.05092686</c:v>
                </c:pt>
                <c:pt idx="3802">
                  <c:v>414187460.28205776</c:v>
                </c:pt>
                <c:pt idx="3803">
                  <c:v>414195679.28133446</c:v>
                </c:pt>
                <c:pt idx="3804">
                  <c:v>414272829.54155552</c:v>
                </c:pt>
                <c:pt idx="3805">
                  <c:v>414280284.94773495</c:v>
                </c:pt>
                <c:pt idx="3806">
                  <c:v>414357438.68867505</c:v>
                </c:pt>
                <c:pt idx="3807">
                  <c:v>414363939.12893414</c:v>
                </c:pt>
                <c:pt idx="3808">
                  <c:v>414369865.90749621</c:v>
                </c:pt>
                <c:pt idx="3809">
                  <c:v>414306282.1837278</c:v>
                </c:pt>
                <c:pt idx="3810">
                  <c:v>414312781.22475016</c:v>
                </c:pt>
                <c:pt idx="3811">
                  <c:v>414319089.0150063</c:v>
                </c:pt>
                <c:pt idx="3812">
                  <c:v>414325014.42296886</c:v>
                </c:pt>
                <c:pt idx="3813">
                  <c:v>414401410.16480726</c:v>
                </c:pt>
                <c:pt idx="3814">
                  <c:v>414409056.87729776</c:v>
                </c:pt>
                <c:pt idx="3815">
                  <c:v>414416512.27913743</c:v>
                </c:pt>
                <c:pt idx="3816">
                  <c:v>414423394.06335759</c:v>
                </c:pt>
                <c:pt idx="3817">
                  <c:v>414500177.64281702</c:v>
                </c:pt>
                <c:pt idx="3818">
                  <c:v>414507251.52526224</c:v>
                </c:pt>
                <c:pt idx="3819">
                  <c:v>414513178.19390374</c:v>
                </c:pt>
                <c:pt idx="3820">
                  <c:v>414518722.41615874</c:v>
                </c:pt>
                <c:pt idx="3821">
                  <c:v>414593981.37149668</c:v>
                </c:pt>
                <c:pt idx="3822">
                  <c:v>414599717.57566416</c:v>
                </c:pt>
                <c:pt idx="3823">
                  <c:v>414605453.69637519</c:v>
                </c:pt>
                <c:pt idx="3824">
                  <c:v>414681098.670268</c:v>
                </c:pt>
                <c:pt idx="3825">
                  <c:v>414687791.73027813</c:v>
                </c:pt>
                <c:pt idx="3826">
                  <c:v>414765160.95069879</c:v>
                </c:pt>
                <c:pt idx="3827">
                  <c:v>414842341.30909002</c:v>
                </c:pt>
                <c:pt idx="3828">
                  <c:v>414848844.96706289</c:v>
                </c:pt>
                <c:pt idx="3829">
                  <c:v>414853435.71989578</c:v>
                </c:pt>
                <c:pt idx="3830">
                  <c:v>414858791.53067529</c:v>
                </c:pt>
                <c:pt idx="3831">
                  <c:v>414865868.74052852</c:v>
                </c:pt>
                <c:pt idx="3832">
                  <c:v>414802071.84433359</c:v>
                </c:pt>
                <c:pt idx="3833">
                  <c:v>414806087.8471806</c:v>
                </c:pt>
                <c:pt idx="3834">
                  <c:v>414809530.10278672</c:v>
                </c:pt>
                <c:pt idx="3835">
                  <c:v>414882891.77932775</c:v>
                </c:pt>
                <c:pt idx="3836">
                  <c:v>414887864.66324741</c:v>
                </c:pt>
                <c:pt idx="3837">
                  <c:v>414894941.35150778</c:v>
                </c:pt>
                <c:pt idx="3838">
                  <c:v>414972514.49902147</c:v>
                </c:pt>
                <c:pt idx="3839">
                  <c:v>415049898.80957025</c:v>
                </c:pt>
                <c:pt idx="3840">
                  <c:v>415055446.96079719</c:v>
                </c:pt>
                <c:pt idx="3841">
                  <c:v>415059847.16319865</c:v>
                </c:pt>
                <c:pt idx="3842">
                  <c:v>415134747.94075555</c:v>
                </c:pt>
                <c:pt idx="3843">
                  <c:v>415140296.81159526</c:v>
                </c:pt>
                <c:pt idx="3844">
                  <c:v>415145654.26803446</c:v>
                </c:pt>
                <c:pt idx="3845">
                  <c:v>415080508.3270396</c:v>
                </c:pt>
                <c:pt idx="3846">
                  <c:v>415084143.04951924</c:v>
                </c:pt>
                <c:pt idx="3847">
                  <c:v>415087777.73851794</c:v>
                </c:pt>
                <c:pt idx="3848">
                  <c:v>415162108.85809755</c:v>
                </c:pt>
                <c:pt idx="3849">
                  <c:v>415168422.64657521</c:v>
                </c:pt>
                <c:pt idx="3850">
                  <c:v>415175118.97852552</c:v>
                </c:pt>
                <c:pt idx="3851">
                  <c:v>415250410.38060534</c:v>
                </c:pt>
                <c:pt idx="3852">
                  <c:v>415254237.39396346</c:v>
                </c:pt>
                <c:pt idx="3853">
                  <c:v>415327808.75455952</c:v>
                </c:pt>
                <c:pt idx="3854">
                  <c:v>415332784.60379565</c:v>
                </c:pt>
                <c:pt idx="3855">
                  <c:v>415337377.63973475</c:v>
                </c:pt>
                <c:pt idx="3856">
                  <c:v>415341587.87573779</c:v>
                </c:pt>
                <c:pt idx="3857">
                  <c:v>415276816.01754791</c:v>
                </c:pt>
                <c:pt idx="3858">
                  <c:v>415282938.81150824</c:v>
                </c:pt>
                <c:pt idx="3859">
                  <c:v>415289061.5104959</c:v>
                </c:pt>
                <c:pt idx="3860">
                  <c:v>415364169.28442955</c:v>
                </c:pt>
                <c:pt idx="3861">
                  <c:v>415368953.31537819</c:v>
                </c:pt>
                <c:pt idx="3862">
                  <c:v>415374120.00368929</c:v>
                </c:pt>
                <c:pt idx="3863">
                  <c:v>415378712.55875707</c:v>
                </c:pt>
                <c:pt idx="3864">
                  <c:v>415452101.8365851</c:v>
                </c:pt>
                <c:pt idx="3865">
                  <c:v>415456120.91623294</c:v>
                </c:pt>
                <c:pt idx="3866">
                  <c:v>415461288.24424314</c:v>
                </c:pt>
                <c:pt idx="3867">
                  <c:v>415467029.64050078</c:v>
                </c:pt>
                <c:pt idx="3868">
                  <c:v>415472770.95327646</c:v>
                </c:pt>
                <c:pt idx="3869">
                  <c:v>415477938.06340051</c:v>
                </c:pt>
                <c:pt idx="3870">
                  <c:v>415552481.04841524</c:v>
                </c:pt>
                <c:pt idx="3871">
                  <c:v>415557648.89584231</c:v>
                </c:pt>
                <c:pt idx="3872">
                  <c:v>415562433.87946081</c:v>
                </c:pt>
                <c:pt idx="3873">
                  <c:v>415566453.22089696</c:v>
                </c:pt>
                <c:pt idx="3874">
                  <c:v>415570663.91566974</c:v>
                </c:pt>
                <c:pt idx="3875">
                  <c:v>415575065.95765793</c:v>
                </c:pt>
                <c:pt idx="3876">
                  <c:v>415579467.95057905</c:v>
                </c:pt>
                <c:pt idx="3877">
                  <c:v>415583487.11865538</c:v>
                </c:pt>
                <c:pt idx="3878">
                  <c:v>415657270.80957681</c:v>
                </c:pt>
                <c:pt idx="3879">
                  <c:v>415660907.73791671</c:v>
                </c:pt>
                <c:pt idx="3880">
                  <c:v>415663587.55842352</c:v>
                </c:pt>
                <c:pt idx="3881">
                  <c:v>415735459.09628505</c:v>
                </c:pt>
                <c:pt idx="3882">
                  <c:v>415737564.99896049</c:v>
                </c:pt>
                <c:pt idx="3883">
                  <c:v>415740819.55374241</c:v>
                </c:pt>
                <c:pt idx="3884">
                  <c:v>415744839.84910297</c:v>
                </c:pt>
                <c:pt idx="3885">
                  <c:v>415749051.54321855</c:v>
                </c:pt>
                <c:pt idx="3886">
                  <c:v>415753263.19243419</c:v>
                </c:pt>
                <c:pt idx="3887">
                  <c:v>415757857.66764355</c:v>
                </c:pt>
                <c:pt idx="3888">
                  <c:v>415762260.6562463</c:v>
                </c:pt>
                <c:pt idx="3889">
                  <c:v>415766280.73341829</c:v>
                </c:pt>
                <c:pt idx="3890">
                  <c:v>415771257.91514444</c:v>
                </c:pt>
                <c:pt idx="3891">
                  <c:v>415776809.31309521</c:v>
                </c:pt>
                <c:pt idx="3892">
                  <c:v>415851943.0254541</c:v>
                </c:pt>
                <c:pt idx="3893">
                  <c:v>415855963.57463235</c:v>
                </c:pt>
                <c:pt idx="3894">
                  <c:v>415929376.27998239</c:v>
                </c:pt>
                <c:pt idx="3895">
                  <c:v>415933780.38994771</c:v>
                </c:pt>
                <c:pt idx="3896">
                  <c:v>415939141.84887922</c:v>
                </c:pt>
                <c:pt idx="3897">
                  <c:v>415944503.23507303</c:v>
                </c:pt>
                <c:pt idx="3898">
                  <c:v>415949673.07430416</c:v>
                </c:pt>
                <c:pt idx="3899">
                  <c:v>415953885.48589575</c:v>
                </c:pt>
                <c:pt idx="3900">
                  <c:v>415957331.97107303</c:v>
                </c:pt>
                <c:pt idx="3901">
                  <c:v>415960395.48822063</c:v>
                </c:pt>
                <c:pt idx="3902">
                  <c:v>415963267.51397753</c:v>
                </c:pt>
                <c:pt idx="3903">
                  <c:v>415966139.51886302</c:v>
                </c:pt>
                <c:pt idx="3904">
                  <c:v>415969202.96773446</c:v>
                </c:pt>
                <c:pt idx="3905">
                  <c:v>415972457.85614091</c:v>
                </c:pt>
                <c:pt idx="3906">
                  <c:v>416045687.08560514</c:v>
                </c:pt>
                <c:pt idx="3907">
                  <c:v>416049899.92421877</c:v>
                </c:pt>
                <c:pt idx="3908">
                  <c:v>416055453.1428771</c:v>
                </c:pt>
                <c:pt idx="3909">
                  <c:v>416061580.74188685</c:v>
                </c:pt>
                <c:pt idx="3910">
                  <c:v>416136345.75327146</c:v>
                </c:pt>
                <c:pt idx="3911">
                  <c:v>416139218.47818625</c:v>
                </c:pt>
                <c:pt idx="3912">
                  <c:v>416141133.61653197</c:v>
                </c:pt>
                <c:pt idx="3913">
                  <c:v>416142857.23311055</c:v>
                </c:pt>
                <c:pt idx="3914">
                  <c:v>416145921.42180574</c:v>
                </c:pt>
                <c:pt idx="3915">
                  <c:v>416150134.64248151</c:v>
                </c:pt>
                <c:pt idx="3916">
                  <c:v>416154539.32517695</c:v>
                </c:pt>
                <c:pt idx="3917">
                  <c:v>416158369.44415081</c:v>
                </c:pt>
                <c:pt idx="3918">
                  <c:v>416230649.51961225</c:v>
                </c:pt>
                <c:pt idx="3919">
                  <c:v>416301589.44424379</c:v>
                </c:pt>
                <c:pt idx="3920">
                  <c:v>416302930.41439223</c:v>
                </c:pt>
                <c:pt idx="3921">
                  <c:v>416304846.07814485</c:v>
                </c:pt>
                <c:pt idx="3922">
                  <c:v>416306570.16758788</c:v>
                </c:pt>
                <c:pt idx="3923">
                  <c:v>416378852.46893823</c:v>
                </c:pt>
                <c:pt idx="3924">
                  <c:v>416452668.60175252</c:v>
                </c:pt>
                <c:pt idx="3925">
                  <c:v>416457267.60261083</c:v>
                </c:pt>
                <c:pt idx="3926">
                  <c:v>416531660.72907919</c:v>
                </c:pt>
                <c:pt idx="3927">
                  <c:v>416535302.13466883</c:v>
                </c:pt>
                <c:pt idx="3928">
                  <c:v>416539135.15697843</c:v>
                </c:pt>
                <c:pt idx="3929">
                  <c:v>416682560.28965533</c:v>
                </c:pt>
                <c:pt idx="3930">
                  <c:v>416685627.67866224</c:v>
                </c:pt>
                <c:pt idx="3931">
                  <c:v>416757149.95109296</c:v>
                </c:pt>
                <c:pt idx="3932">
                  <c:v>416759259.11128575</c:v>
                </c:pt>
                <c:pt idx="3933">
                  <c:v>416761751.74066162</c:v>
                </c:pt>
                <c:pt idx="3934">
                  <c:v>416834617.73169416</c:v>
                </c:pt>
                <c:pt idx="3935">
                  <c:v>416838261.3590495</c:v>
                </c:pt>
                <c:pt idx="3936">
                  <c:v>416842288.48711348</c:v>
                </c:pt>
                <c:pt idx="3937">
                  <c:v>416846315.57421565</c:v>
                </c:pt>
                <c:pt idx="3938">
                  <c:v>416779966.63274699</c:v>
                </c:pt>
                <c:pt idx="3939">
                  <c:v>416783034.32157916</c:v>
                </c:pt>
                <c:pt idx="3940">
                  <c:v>416786868.8991884</c:v>
                </c:pt>
                <c:pt idx="3941">
                  <c:v>416860889.45184577</c:v>
                </c:pt>
                <c:pt idx="3942">
                  <c:v>416864341.08113146</c:v>
                </c:pt>
                <c:pt idx="3943">
                  <c:v>416936829.24856943</c:v>
                </c:pt>
                <c:pt idx="3944">
                  <c:v>416939706.04545087</c:v>
                </c:pt>
                <c:pt idx="3945">
                  <c:v>416943349.95816576</c:v>
                </c:pt>
                <c:pt idx="3946">
                  <c:v>416946226.70767546</c:v>
                </c:pt>
                <c:pt idx="3947">
                  <c:v>416950062.34117955</c:v>
                </c:pt>
                <c:pt idx="3948">
                  <c:v>417024279.81542861</c:v>
                </c:pt>
                <c:pt idx="3949">
                  <c:v>417028116.01120329</c:v>
                </c:pt>
                <c:pt idx="3950">
                  <c:v>417031952.16982138</c:v>
                </c:pt>
                <c:pt idx="3951">
                  <c:v>417035404.68080765</c:v>
                </c:pt>
                <c:pt idx="3952">
                  <c:v>417039048.96530914</c:v>
                </c:pt>
                <c:pt idx="3953">
                  <c:v>417042885.01803178</c:v>
                </c:pt>
                <c:pt idx="3954">
                  <c:v>417115572.17079282</c:v>
                </c:pt>
                <c:pt idx="3955">
                  <c:v>417187492.81255525</c:v>
                </c:pt>
                <c:pt idx="3956">
                  <c:v>417189987.03025019</c:v>
                </c:pt>
                <c:pt idx="3957">
                  <c:v>417193632.39709717</c:v>
                </c:pt>
                <c:pt idx="3958">
                  <c:v>417197469.58912122</c:v>
                </c:pt>
                <c:pt idx="3959">
                  <c:v>417271503.32396525</c:v>
                </c:pt>
                <c:pt idx="3960">
                  <c:v>417276108.62678516</c:v>
                </c:pt>
                <c:pt idx="3961">
                  <c:v>417350336.36720097</c:v>
                </c:pt>
                <c:pt idx="3962">
                  <c:v>417354174.67799455</c:v>
                </c:pt>
                <c:pt idx="3963">
                  <c:v>417427444.72129571</c:v>
                </c:pt>
                <c:pt idx="3964">
                  <c:v>417500331.93907011</c:v>
                </c:pt>
                <c:pt idx="3965">
                  <c:v>417573604.17269874</c:v>
                </c:pt>
                <c:pt idx="3966">
                  <c:v>417577444.27582198</c:v>
                </c:pt>
                <c:pt idx="3967">
                  <c:v>417581092.33934176</c:v>
                </c:pt>
                <c:pt idx="3968">
                  <c:v>417584356.36772645</c:v>
                </c:pt>
                <c:pt idx="3969">
                  <c:v>417587620.36924154</c:v>
                </c:pt>
                <c:pt idx="3970">
                  <c:v>417521064.76784068</c:v>
                </c:pt>
                <c:pt idx="3971">
                  <c:v>417524136.2058174</c:v>
                </c:pt>
                <c:pt idx="3972">
                  <c:v>417457387.01671779</c:v>
                </c:pt>
                <c:pt idx="3973">
                  <c:v>417460649.82250226</c:v>
                </c:pt>
                <c:pt idx="3974">
                  <c:v>417463720.67400056</c:v>
                </c:pt>
                <c:pt idx="3975">
                  <c:v>417466215.72332537</c:v>
                </c:pt>
                <c:pt idx="3976">
                  <c:v>417537957.38224965</c:v>
                </c:pt>
                <c:pt idx="3977">
                  <c:v>417539876.95197946</c:v>
                </c:pt>
                <c:pt idx="3978">
                  <c:v>417543140.1991902</c:v>
                </c:pt>
                <c:pt idx="3979">
                  <c:v>417616803.18874532</c:v>
                </c:pt>
                <c:pt idx="3980">
                  <c:v>417620834.85678935</c:v>
                </c:pt>
                <c:pt idx="3981">
                  <c:v>417624866.4838407</c:v>
                </c:pt>
                <c:pt idx="3982">
                  <c:v>417628706.0905413</c:v>
                </c:pt>
                <c:pt idx="3983">
                  <c:v>417561759.38999814</c:v>
                </c:pt>
                <c:pt idx="3984">
                  <c:v>417565022.45709556</c:v>
                </c:pt>
                <c:pt idx="3985">
                  <c:v>417568477.44004285</c:v>
                </c:pt>
                <c:pt idx="3986">
                  <c:v>417640992.58213669</c:v>
                </c:pt>
                <c:pt idx="3987">
                  <c:v>417712740.5869807</c:v>
                </c:pt>
                <c:pt idx="3988">
                  <c:v>417715236.63924479</c:v>
                </c:pt>
                <c:pt idx="3989">
                  <c:v>417788713.98939174</c:v>
                </c:pt>
                <c:pt idx="3990">
                  <c:v>417792938.7093147</c:v>
                </c:pt>
                <c:pt idx="3991">
                  <c:v>417797547.44336581</c:v>
                </c:pt>
                <c:pt idx="3992">
                  <c:v>417802540.17815936</c:v>
                </c:pt>
                <c:pt idx="3993">
                  <c:v>417807148.8006506</c:v>
                </c:pt>
                <c:pt idx="3994">
                  <c:v>417811757.36959583</c:v>
                </c:pt>
                <c:pt idx="3995">
                  <c:v>417816365.88499475</c:v>
                </c:pt>
                <c:pt idx="3996">
                  <c:v>417820398.29204619</c:v>
                </c:pt>
                <c:pt idx="3997">
                  <c:v>417753827.4482013</c:v>
                </c:pt>
                <c:pt idx="3998">
                  <c:v>417756515.22536016</c:v>
                </c:pt>
                <c:pt idx="3999">
                  <c:v>417689558.89233774</c:v>
                </c:pt>
                <c:pt idx="4000">
                  <c:v>417693397.87265116</c:v>
                </c:pt>
                <c:pt idx="4001">
                  <c:v>417696660.97669357</c:v>
                </c:pt>
                <c:pt idx="4002">
                  <c:v>417629894.33393717</c:v>
                </c:pt>
                <c:pt idx="4003">
                  <c:v>417633348.75158578</c:v>
                </c:pt>
                <c:pt idx="4004">
                  <c:v>417637762.68588996</c:v>
                </c:pt>
                <c:pt idx="4005">
                  <c:v>417642560.38482982</c:v>
                </c:pt>
                <c:pt idx="4006">
                  <c:v>417578284.81917697</c:v>
                </c:pt>
                <c:pt idx="4007">
                  <c:v>417584808.41388494</c:v>
                </c:pt>
                <c:pt idx="4008">
                  <c:v>417520529.72620159</c:v>
                </c:pt>
                <c:pt idx="4009">
                  <c:v>417524750.0532794</c:v>
                </c:pt>
                <c:pt idx="4010">
                  <c:v>417459126.0780828</c:v>
                </c:pt>
                <c:pt idx="4011">
                  <c:v>417462194.8325277</c:v>
                </c:pt>
                <c:pt idx="4012">
                  <c:v>417394075.9368974</c:v>
                </c:pt>
                <c:pt idx="4013">
                  <c:v>417396185.32962459</c:v>
                </c:pt>
                <c:pt idx="4014">
                  <c:v>417330366.23451734</c:v>
                </c:pt>
                <c:pt idx="4015">
                  <c:v>417334775.96379453</c:v>
                </c:pt>
                <c:pt idx="4016">
                  <c:v>417338418.74660563</c:v>
                </c:pt>
                <c:pt idx="4017">
                  <c:v>417341869.77310437</c:v>
                </c:pt>
                <c:pt idx="4018">
                  <c:v>417345320.76953745</c:v>
                </c:pt>
                <c:pt idx="4019">
                  <c:v>417418237.3993265</c:v>
                </c:pt>
                <c:pt idx="4020">
                  <c:v>417420730.16477025</c:v>
                </c:pt>
                <c:pt idx="4021">
                  <c:v>417423606.41310048</c:v>
                </c:pt>
                <c:pt idx="4022">
                  <c:v>417357590.73559171</c:v>
                </c:pt>
                <c:pt idx="4023">
                  <c:v>417362000.16180718</c:v>
                </c:pt>
                <c:pt idx="4024">
                  <c:v>417296749.09903795</c:v>
                </c:pt>
                <c:pt idx="4025">
                  <c:v>417230729.86401922</c:v>
                </c:pt>
                <c:pt idx="4026">
                  <c:v>417234946.02856821</c:v>
                </c:pt>
                <c:pt idx="4027">
                  <c:v>417169499.5526011</c:v>
                </c:pt>
                <c:pt idx="4028">
                  <c:v>417104243.12603444</c:v>
                </c:pt>
                <c:pt idx="4029">
                  <c:v>417109032.45445091</c:v>
                </c:pt>
                <c:pt idx="4030">
                  <c:v>417114204.86405766</c:v>
                </c:pt>
                <c:pt idx="4031">
                  <c:v>417119377.20607942</c:v>
                </c:pt>
                <c:pt idx="4032">
                  <c:v>417124166.35139686</c:v>
                </c:pt>
                <c:pt idx="4033">
                  <c:v>417128189.18868703</c:v>
                </c:pt>
                <c:pt idx="4034">
                  <c:v>417131637.30239749</c:v>
                </c:pt>
                <c:pt idx="4035">
                  <c:v>417135276.94539648</c:v>
                </c:pt>
                <c:pt idx="4036">
                  <c:v>417139874.34135222</c:v>
                </c:pt>
                <c:pt idx="4037">
                  <c:v>417144663.2386961</c:v>
                </c:pt>
                <c:pt idx="4038">
                  <c:v>417219123.07136714</c:v>
                </c:pt>
                <c:pt idx="4039">
                  <c:v>417223721.07484937</c:v>
                </c:pt>
                <c:pt idx="4040">
                  <c:v>417228319.02493286</c:v>
                </c:pt>
                <c:pt idx="4041">
                  <c:v>417233300.07726681</c:v>
                </c:pt>
                <c:pt idx="4042">
                  <c:v>417307955.2131834</c:v>
                </c:pt>
                <c:pt idx="4043">
                  <c:v>417381270.43205798</c:v>
                </c:pt>
                <c:pt idx="4044">
                  <c:v>417384528.2629934</c:v>
                </c:pt>
                <c:pt idx="4045">
                  <c:v>417459570.1204688</c:v>
                </c:pt>
                <c:pt idx="4046">
                  <c:v>417465320.05573779</c:v>
                </c:pt>
                <c:pt idx="4047">
                  <c:v>417539789.3865279</c:v>
                </c:pt>
                <c:pt idx="4048">
                  <c:v>417543048.15360487</c:v>
                </c:pt>
                <c:pt idx="4049">
                  <c:v>417615218.81653744</c:v>
                </c:pt>
                <c:pt idx="4050">
                  <c:v>417617136.03546268</c:v>
                </c:pt>
                <c:pt idx="4051">
                  <c:v>417549182.23068178</c:v>
                </c:pt>
                <c:pt idx="4052">
                  <c:v>417551290.79774272</c:v>
                </c:pt>
                <c:pt idx="4053">
                  <c:v>417483719.28773719</c:v>
                </c:pt>
                <c:pt idx="4054">
                  <c:v>417487360.70109534</c:v>
                </c:pt>
                <c:pt idx="4055">
                  <c:v>417491193.73162436</c:v>
                </c:pt>
                <c:pt idx="4056">
                  <c:v>417494451.77841258</c:v>
                </c:pt>
                <c:pt idx="4057">
                  <c:v>417567200.53286499</c:v>
                </c:pt>
                <c:pt idx="4058">
                  <c:v>417570267.39630616</c:v>
                </c:pt>
                <c:pt idx="4059">
                  <c:v>417573717.58930033</c:v>
                </c:pt>
                <c:pt idx="4060">
                  <c:v>417576592.7271769</c:v>
                </c:pt>
                <c:pt idx="4061">
                  <c:v>417579084.49645919</c:v>
                </c:pt>
                <c:pt idx="4062">
                  <c:v>417582726.28491205</c:v>
                </c:pt>
                <c:pt idx="4063">
                  <c:v>417587901.40039116</c:v>
                </c:pt>
                <c:pt idx="4064">
                  <c:v>417592884.78103679</c:v>
                </c:pt>
                <c:pt idx="4065">
                  <c:v>417597484.76907474</c:v>
                </c:pt>
                <c:pt idx="4066">
                  <c:v>417602276.36648744</c:v>
                </c:pt>
                <c:pt idx="4067">
                  <c:v>417677331.99153376</c:v>
                </c:pt>
                <c:pt idx="4068">
                  <c:v>417681549.19981825</c:v>
                </c:pt>
                <c:pt idx="4069">
                  <c:v>417684232.8544485</c:v>
                </c:pt>
                <c:pt idx="4070">
                  <c:v>417686724.80318797</c:v>
                </c:pt>
                <c:pt idx="4071">
                  <c:v>417690175.16787881</c:v>
                </c:pt>
                <c:pt idx="4072">
                  <c:v>417694392.23947811</c:v>
                </c:pt>
                <c:pt idx="4073">
                  <c:v>417698609.2661984</c:v>
                </c:pt>
                <c:pt idx="4074">
                  <c:v>417701867.84701705</c:v>
                </c:pt>
                <c:pt idx="4075">
                  <c:v>417703976.3262074</c:v>
                </c:pt>
                <c:pt idx="4076">
                  <c:v>417706084.79417944</c:v>
                </c:pt>
                <c:pt idx="4077">
                  <c:v>417708384.92826265</c:v>
                </c:pt>
                <c:pt idx="4078">
                  <c:v>417711068.40115106</c:v>
                </c:pt>
                <c:pt idx="4079">
                  <c:v>417643864.99760044</c:v>
                </c:pt>
                <c:pt idx="4080">
                  <c:v>417645398.13558698</c:v>
                </c:pt>
                <c:pt idx="4081">
                  <c:v>417647122.90872991</c:v>
                </c:pt>
                <c:pt idx="4082">
                  <c:v>417650572.43248945</c:v>
                </c:pt>
                <c:pt idx="4083">
                  <c:v>417654405.20144206</c:v>
                </c:pt>
                <c:pt idx="4084">
                  <c:v>417656704.84501582</c:v>
                </c:pt>
                <c:pt idx="4085">
                  <c:v>417728510.53197384</c:v>
                </c:pt>
                <c:pt idx="4086">
                  <c:v>417661687.36029983</c:v>
                </c:pt>
                <c:pt idx="4087">
                  <c:v>417665328.38953495</c:v>
                </c:pt>
                <c:pt idx="4088">
                  <c:v>417598120.33296973</c:v>
                </c:pt>
                <c:pt idx="4089">
                  <c:v>417600036.31706256</c:v>
                </c:pt>
                <c:pt idx="4090">
                  <c:v>417602143.88886046</c:v>
                </c:pt>
                <c:pt idx="4091">
                  <c:v>417534167.96062869</c:v>
                </c:pt>
                <c:pt idx="4092">
                  <c:v>417536466.72115916</c:v>
                </c:pt>
                <c:pt idx="4093">
                  <c:v>417539340.15305972</c:v>
                </c:pt>
                <c:pt idx="4094">
                  <c:v>417542405.1241082</c:v>
                </c:pt>
                <c:pt idx="4095">
                  <c:v>417545853.18818665</c:v>
                </c:pt>
                <c:pt idx="4096">
                  <c:v>417478832.22213215</c:v>
                </c:pt>
                <c:pt idx="4097">
                  <c:v>417481513.56062824</c:v>
                </c:pt>
                <c:pt idx="4098">
                  <c:v>417413916.67277509</c:v>
                </c:pt>
                <c:pt idx="4099">
                  <c:v>417416597.52864844</c:v>
                </c:pt>
                <c:pt idx="4100">
                  <c:v>417418895.39066374</c:v>
                </c:pt>
                <c:pt idx="4101">
                  <c:v>417420810.26548874</c:v>
                </c:pt>
                <c:pt idx="4102">
                  <c:v>417423491.07468474</c:v>
                </c:pt>
                <c:pt idx="4103">
                  <c:v>417496260.5978232</c:v>
                </c:pt>
                <c:pt idx="4104">
                  <c:v>417428852.63862151</c:v>
                </c:pt>
                <c:pt idx="4105">
                  <c:v>417431150.42951053</c:v>
                </c:pt>
                <c:pt idx="4106">
                  <c:v>417363549.77300406</c:v>
                </c:pt>
                <c:pt idx="4107">
                  <c:v>417365464.2568149</c:v>
                </c:pt>
                <c:pt idx="4108">
                  <c:v>417366612.94265699</c:v>
                </c:pt>
                <c:pt idx="4109">
                  <c:v>417368335.96517015</c:v>
                </c:pt>
                <c:pt idx="4110">
                  <c:v>417371207.65269315</c:v>
                </c:pt>
                <c:pt idx="4111">
                  <c:v>417374462.2067017</c:v>
                </c:pt>
                <c:pt idx="4112">
                  <c:v>417377333.84978282</c:v>
                </c:pt>
                <c:pt idx="4113">
                  <c:v>417380205.47203135</c:v>
                </c:pt>
                <c:pt idx="4114">
                  <c:v>417383842.83030915</c:v>
                </c:pt>
                <c:pt idx="4115">
                  <c:v>417386522.96765363</c:v>
                </c:pt>
                <c:pt idx="4116">
                  <c:v>417387288.71784765</c:v>
                </c:pt>
                <c:pt idx="4117">
                  <c:v>417457957.00457186</c:v>
                </c:pt>
                <c:pt idx="4118">
                  <c:v>417459297.28568214</c:v>
                </c:pt>
                <c:pt idx="4119">
                  <c:v>417530732.04889381</c:v>
                </c:pt>
                <c:pt idx="4120">
                  <c:v>417532072.54470754</c:v>
                </c:pt>
                <c:pt idx="4121">
                  <c:v>417533604.53436685</c:v>
                </c:pt>
                <c:pt idx="4122">
                  <c:v>417534179.02896076</c:v>
                </c:pt>
                <c:pt idx="4123">
                  <c:v>417534753.52272159</c:v>
                </c:pt>
                <c:pt idx="4124">
                  <c:v>417535136.51809901</c:v>
                </c:pt>
                <c:pt idx="4125">
                  <c:v>417465998.62317759</c:v>
                </c:pt>
                <c:pt idx="4126">
                  <c:v>417467913.27019989</c:v>
                </c:pt>
                <c:pt idx="4127">
                  <c:v>417401263.39869589</c:v>
                </c:pt>
                <c:pt idx="4128">
                  <c:v>417405091.99228436</c:v>
                </c:pt>
                <c:pt idx="4129">
                  <c:v>417408154.84049547</c:v>
                </c:pt>
                <c:pt idx="4130">
                  <c:v>417410643.38721651</c:v>
                </c:pt>
                <c:pt idx="4131">
                  <c:v>417482272.82773948</c:v>
                </c:pt>
                <c:pt idx="4132">
                  <c:v>417484378.85238516</c:v>
                </c:pt>
                <c:pt idx="4133">
                  <c:v>417486676.32104045</c:v>
                </c:pt>
                <c:pt idx="4134">
                  <c:v>417487825.05036867</c:v>
                </c:pt>
                <c:pt idx="4135">
                  <c:v>417489548.13811177</c:v>
                </c:pt>
                <c:pt idx="4136">
                  <c:v>417422320.20521212</c:v>
                </c:pt>
                <c:pt idx="4137">
                  <c:v>417425574.33902031</c:v>
                </c:pt>
                <c:pt idx="4138">
                  <c:v>417357962.15215302</c:v>
                </c:pt>
                <c:pt idx="4139">
                  <c:v>417360258.77365363</c:v>
                </c:pt>
                <c:pt idx="4140">
                  <c:v>417224074.66341907</c:v>
                </c:pt>
                <c:pt idx="4141">
                  <c:v>417228092.33564812</c:v>
                </c:pt>
                <c:pt idx="4142">
                  <c:v>417230196.81434375</c:v>
                </c:pt>
                <c:pt idx="4143">
                  <c:v>417231344.70709622</c:v>
                </c:pt>
                <c:pt idx="4144">
                  <c:v>417302786.90038836</c:v>
                </c:pt>
                <c:pt idx="4145">
                  <c:v>417305083.05170083</c:v>
                </c:pt>
                <c:pt idx="4146">
                  <c:v>417377674.38633144</c:v>
                </c:pt>
                <c:pt idx="4147">
                  <c:v>417379779.51836717</c:v>
                </c:pt>
                <c:pt idx="4148">
                  <c:v>417380736.39286369</c:v>
                </c:pt>
                <c:pt idx="4149">
                  <c:v>417311588.74139977</c:v>
                </c:pt>
                <c:pt idx="4150">
                  <c:v>417312354.10962701</c:v>
                </c:pt>
                <c:pt idx="4151">
                  <c:v>417313884.84164023</c:v>
                </c:pt>
                <c:pt idx="4152">
                  <c:v>417386477.59126174</c:v>
                </c:pt>
                <c:pt idx="4153">
                  <c:v>417390305.01059395</c:v>
                </c:pt>
                <c:pt idx="4154">
                  <c:v>417323643.1190328</c:v>
                </c:pt>
                <c:pt idx="4155">
                  <c:v>417256023.595779</c:v>
                </c:pt>
                <c:pt idx="4156">
                  <c:v>417257362.7162506</c:v>
                </c:pt>
                <c:pt idx="4157">
                  <c:v>417328617.83450776</c:v>
                </c:pt>
                <c:pt idx="4158">
                  <c:v>417329957.17029685</c:v>
                </c:pt>
                <c:pt idx="4159">
                  <c:v>417331296.50155258</c:v>
                </c:pt>
                <c:pt idx="4160">
                  <c:v>417332444.49616379</c:v>
                </c:pt>
                <c:pt idx="4161">
                  <c:v>417264058.2506243</c:v>
                </c:pt>
                <c:pt idx="4162">
                  <c:v>417196054.01925218</c:v>
                </c:pt>
                <c:pt idx="4163">
                  <c:v>417197201.6158945</c:v>
                </c:pt>
                <c:pt idx="4164">
                  <c:v>417197775.41296679</c:v>
                </c:pt>
                <c:pt idx="4165">
                  <c:v>417128622.83735305</c:v>
                </c:pt>
                <c:pt idx="4166">
                  <c:v>417129961.46698666</c:v>
                </c:pt>
                <c:pt idx="4167">
                  <c:v>417131682.55557334</c:v>
                </c:pt>
                <c:pt idx="4168">
                  <c:v>417063676.39696372</c:v>
                </c:pt>
                <c:pt idx="4169">
                  <c:v>416995669.58804196</c:v>
                </c:pt>
                <c:pt idx="4170">
                  <c:v>416998345.89869153</c:v>
                </c:pt>
                <c:pt idx="4171">
                  <c:v>417001404.51725221</c:v>
                </c:pt>
                <c:pt idx="4172">
                  <c:v>417004845.43485075</c:v>
                </c:pt>
                <c:pt idx="4173">
                  <c:v>417008477.48205179</c:v>
                </c:pt>
                <c:pt idx="4174">
                  <c:v>417011344.86417001</c:v>
                </c:pt>
                <c:pt idx="4175">
                  <c:v>417013256.440696</c:v>
                </c:pt>
                <c:pt idx="4176">
                  <c:v>417014594.53876555</c:v>
                </c:pt>
                <c:pt idx="4177">
                  <c:v>417015741.47636318</c:v>
                </c:pt>
                <c:pt idx="4178">
                  <c:v>416947348.30838776</c:v>
                </c:pt>
                <c:pt idx="4179">
                  <c:v>416949450.6579783</c:v>
                </c:pt>
                <c:pt idx="4180">
                  <c:v>416881820.96739566</c:v>
                </c:pt>
                <c:pt idx="4181">
                  <c:v>416883922.94104719</c:v>
                </c:pt>
                <c:pt idx="4182">
                  <c:v>416886598.16407317</c:v>
                </c:pt>
                <c:pt idx="4183">
                  <c:v>416890037.70992941</c:v>
                </c:pt>
                <c:pt idx="4184">
                  <c:v>416893095.05889684</c:v>
                </c:pt>
                <c:pt idx="4185">
                  <c:v>416895579.13751942</c:v>
                </c:pt>
                <c:pt idx="4186">
                  <c:v>416898063.20053005</c:v>
                </c:pt>
                <c:pt idx="4187">
                  <c:v>416901120.48741972</c:v>
                </c:pt>
                <c:pt idx="4188">
                  <c:v>416974486.87099469</c:v>
                </c:pt>
                <c:pt idx="4189">
                  <c:v>416977162.4030357</c:v>
                </c:pt>
                <c:pt idx="4190">
                  <c:v>416979646.8094312</c:v>
                </c:pt>
                <c:pt idx="4191">
                  <c:v>416981940.09378445</c:v>
                </c:pt>
                <c:pt idx="4192">
                  <c:v>416983660.04831922</c:v>
                </c:pt>
                <c:pt idx="4193">
                  <c:v>416984997.78556162</c:v>
                </c:pt>
                <c:pt idx="4194">
                  <c:v>416986144.41388065</c:v>
                </c:pt>
                <c:pt idx="4195">
                  <c:v>416986335.51827699</c:v>
                </c:pt>
                <c:pt idx="4196">
                  <c:v>416916979.78364909</c:v>
                </c:pt>
                <c:pt idx="4197">
                  <c:v>416988437.66054177</c:v>
                </c:pt>
                <c:pt idx="4198">
                  <c:v>416990539.79162723</c:v>
                </c:pt>
                <c:pt idx="4199">
                  <c:v>416992833.0127911</c:v>
                </c:pt>
                <c:pt idx="4200">
                  <c:v>417065438.91009033</c:v>
                </c:pt>
                <c:pt idx="4201">
                  <c:v>417068305.87915123</c:v>
                </c:pt>
                <c:pt idx="4202">
                  <c:v>417070599.43943173</c:v>
                </c:pt>
                <c:pt idx="4203">
                  <c:v>417072128.47222728</c:v>
                </c:pt>
                <c:pt idx="4204">
                  <c:v>417073084.11472273</c:v>
                </c:pt>
                <c:pt idx="4205">
                  <c:v>417074613.13790971</c:v>
                </c:pt>
                <c:pt idx="4206">
                  <c:v>417077097.78797746</c:v>
                </c:pt>
                <c:pt idx="4207">
                  <c:v>417079773.54751343</c:v>
                </c:pt>
                <c:pt idx="4208">
                  <c:v>417150853.38128334</c:v>
                </c:pt>
                <c:pt idx="4209">
                  <c:v>417151426.85044706</c:v>
                </c:pt>
                <c:pt idx="4210">
                  <c:v>417153338.40831894</c:v>
                </c:pt>
                <c:pt idx="4211">
                  <c:v>417156014.5738166</c:v>
                </c:pt>
                <c:pt idx="4212">
                  <c:v>417159646.48373777</c:v>
                </c:pt>
                <c:pt idx="4213">
                  <c:v>417162131.45551842</c:v>
                </c:pt>
                <c:pt idx="4214">
                  <c:v>417233404.71103173</c:v>
                </c:pt>
                <c:pt idx="4215">
                  <c:v>417235316.53114504</c:v>
                </c:pt>
                <c:pt idx="4216">
                  <c:v>417237993.0637787</c:v>
                </c:pt>
                <c:pt idx="4217">
                  <c:v>417240860.75721568</c:v>
                </c:pt>
                <c:pt idx="4218">
                  <c:v>417313665.36053962</c:v>
                </c:pt>
                <c:pt idx="4219">
                  <c:v>417316342.28487116</c:v>
                </c:pt>
                <c:pt idx="4220">
                  <c:v>417319210.39798194</c:v>
                </c:pt>
                <c:pt idx="4221">
                  <c:v>417392016.83092004</c:v>
                </c:pt>
                <c:pt idx="4222">
                  <c:v>417324755.35769951</c:v>
                </c:pt>
                <c:pt idx="4223">
                  <c:v>417326476.19146335</c:v>
                </c:pt>
                <c:pt idx="4224">
                  <c:v>417327049.80105448</c:v>
                </c:pt>
                <c:pt idx="4225">
                  <c:v>417328197.01774162</c:v>
                </c:pt>
                <c:pt idx="4226">
                  <c:v>417330491.44113499</c:v>
                </c:pt>
                <c:pt idx="4227">
                  <c:v>417263228.05247045</c:v>
                </c:pt>
                <c:pt idx="4228">
                  <c:v>417264948.56125259</c:v>
                </c:pt>
                <c:pt idx="4229">
                  <c:v>417265330.89552122</c:v>
                </c:pt>
                <c:pt idx="4230">
                  <c:v>417265522.06251681</c:v>
                </c:pt>
                <c:pt idx="4231">
                  <c:v>417266477.89610916</c:v>
                </c:pt>
                <c:pt idx="4232">
                  <c:v>417267624.89337105</c:v>
                </c:pt>
                <c:pt idx="4233">
                  <c:v>417268580.72188163</c:v>
                </c:pt>
                <c:pt idx="4234">
                  <c:v>417270492.37197286</c:v>
                </c:pt>
                <c:pt idx="4235">
                  <c:v>417272786.33988714</c:v>
                </c:pt>
                <c:pt idx="4236">
                  <c:v>417345022.48026448</c:v>
                </c:pt>
                <c:pt idx="4237">
                  <c:v>417347507.99928808</c:v>
                </c:pt>
                <c:pt idx="4238">
                  <c:v>417349611.11857277</c:v>
                </c:pt>
                <c:pt idx="4239">
                  <c:v>417420510.19316614</c:v>
                </c:pt>
                <c:pt idx="4240">
                  <c:v>417421275.08736008</c:v>
                </c:pt>
                <c:pt idx="4241">
                  <c:v>417491983.35138625</c:v>
                </c:pt>
                <c:pt idx="4242">
                  <c:v>417492174.6063754</c:v>
                </c:pt>
                <c:pt idx="4243">
                  <c:v>417491792.09630412</c:v>
                </c:pt>
                <c:pt idx="4244">
                  <c:v>417561544.14835823</c:v>
                </c:pt>
                <c:pt idx="4245">
                  <c:v>417562309.29666519</c:v>
                </c:pt>
                <c:pt idx="4246">
                  <c:v>417563839.58884251</c:v>
                </c:pt>
                <c:pt idx="4247">
                  <c:v>417566135.01601374</c:v>
                </c:pt>
                <c:pt idx="4248">
                  <c:v>417498868.47276479</c:v>
                </c:pt>
                <c:pt idx="4249">
                  <c:v>417501737.23798347</c:v>
                </c:pt>
                <c:pt idx="4250">
                  <c:v>417504223.48435116</c:v>
                </c:pt>
                <c:pt idx="4251">
                  <c:v>417506135.970927</c:v>
                </c:pt>
                <c:pt idx="4252">
                  <c:v>417508048.44826061</c:v>
                </c:pt>
                <c:pt idx="4253">
                  <c:v>417510343.40886021</c:v>
                </c:pt>
                <c:pt idx="4254">
                  <c:v>417512638.35615021</c:v>
                </c:pt>
                <c:pt idx="4255">
                  <c:v>417514168.31361622</c:v>
                </c:pt>
                <c:pt idx="4256">
                  <c:v>417515124.53402847</c:v>
                </c:pt>
                <c:pt idx="4257">
                  <c:v>417516271.99547297</c:v>
                </c:pt>
                <c:pt idx="4258">
                  <c:v>417517419.45359123</c:v>
                </c:pt>
                <c:pt idx="4259">
                  <c:v>417449192.71349776</c:v>
                </c:pt>
                <c:pt idx="4260">
                  <c:v>417451296.01649171</c:v>
                </c:pt>
                <c:pt idx="4261">
                  <c:v>417453208.10042036</c:v>
                </c:pt>
                <c:pt idx="4262">
                  <c:v>417455311.38206834</c:v>
                </c:pt>
                <c:pt idx="4263">
                  <c:v>417527746.42692518</c:v>
                </c:pt>
                <c:pt idx="4264">
                  <c:v>417530041.2732904</c:v>
                </c:pt>
                <c:pt idx="4265">
                  <c:v>417601329.89903146</c:v>
                </c:pt>
                <c:pt idx="4266">
                  <c:v>417603051.30759305</c:v>
                </c:pt>
                <c:pt idx="4267">
                  <c:v>417535204.62895375</c:v>
                </c:pt>
                <c:pt idx="4268">
                  <c:v>417537690.66505992</c:v>
                </c:pt>
                <c:pt idx="4269">
                  <c:v>417540367.91724646</c:v>
                </c:pt>
                <c:pt idx="4270">
                  <c:v>417473858.01805681</c:v>
                </c:pt>
                <c:pt idx="4271">
                  <c:v>417477108.36988181</c:v>
                </c:pt>
                <c:pt idx="4272">
                  <c:v>417479976.3051998</c:v>
                </c:pt>
                <c:pt idx="4273">
                  <c:v>417411743.68894297</c:v>
                </c:pt>
                <c:pt idx="4274">
                  <c:v>417413464.14434326</c:v>
                </c:pt>
                <c:pt idx="4275">
                  <c:v>417346186.28912085</c:v>
                </c:pt>
                <c:pt idx="4276">
                  <c:v>417349817.7038039</c:v>
                </c:pt>
                <c:pt idx="4277">
                  <c:v>417353066.83604819</c:v>
                </c:pt>
                <c:pt idx="4278">
                  <c:v>417355360.32509255</c:v>
                </c:pt>
                <c:pt idx="4279">
                  <c:v>417357653.80083716</c:v>
                </c:pt>
                <c:pt idx="4280">
                  <c:v>417360138.38455325</c:v>
                </c:pt>
                <c:pt idx="4281">
                  <c:v>417362622.95266169</c:v>
                </c:pt>
                <c:pt idx="4282">
                  <c:v>417365871.97971553</c:v>
                </c:pt>
                <c:pt idx="4283">
                  <c:v>417368547.62901402</c:v>
                </c:pt>
                <c:pt idx="4284">
                  <c:v>417370649.91219318</c:v>
                </c:pt>
                <c:pt idx="4285">
                  <c:v>417372561.06902367</c:v>
                </c:pt>
                <c:pt idx="4286">
                  <c:v>417374663.33087093</c:v>
                </c:pt>
                <c:pt idx="4287">
                  <c:v>417446724.81144375</c:v>
                </c:pt>
                <c:pt idx="4288">
                  <c:v>417448827.4033137</c:v>
                </c:pt>
                <c:pt idx="4289">
                  <c:v>417451312.27020615</c:v>
                </c:pt>
                <c:pt idx="4290">
                  <c:v>417454943.97066444</c:v>
                </c:pt>
                <c:pt idx="4291">
                  <c:v>417388996.6365658</c:v>
                </c:pt>
                <c:pt idx="4292">
                  <c:v>417463162.95911801</c:v>
                </c:pt>
                <c:pt idx="4293">
                  <c:v>417466985.68626267</c:v>
                </c:pt>
                <c:pt idx="4294">
                  <c:v>417539624.64711976</c:v>
                </c:pt>
                <c:pt idx="4295">
                  <c:v>417542492.12931854</c:v>
                </c:pt>
                <c:pt idx="4296">
                  <c:v>417545168.4272874</c:v>
                </c:pt>
                <c:pt idx="4297">
                  <c:v>417547653.54490691</c:v>
                </c:pt>
                <c:pt idx="4298">
                  <c:v>417549947.48577774</c:v>
                </c:pt>
                <c:pt idx="4299">
                  <c:v>417622780.17716146</c:v>
                </c:pt>
                <c:pt idx="4300">
                  <c:v>417625839.23462516</c:v>
                </c:pt>
                <c:pt idx="4301">
                  <c:v>417628133.51220435</c:v>
                </c:pt>
                <c:pt idx="4302">
                  <c:v>417631383.71600574</c:v>
                </c:pt>
                <c:pt idx="4303">
                  <c:v>417635398.63678694</c:v>
                </c:pt>
                <c:pt idx="4304">
                  <c:v>417639413.51683342</c:v>
                </c:pt>
                <c:pt idx="4305">
                  <c:v>417642281.2633568</c:v>
                </c:pt>
                <c:pt idx="4306">
                  <c:v>417714544.38101894</c:v>
                </c:pt>
                <c:pt idx="4307">
                  <c:v>417716647.72205353</c:v>
                </c:pt>
                <c:pt idx="4308">
                  <c:v>417649163.77022076</c:v>
                </c:pt>
                <c:pt idx="4309">
                  <c:v>417652222.62373745</c:v>
                </c:pt>
                <c:pt idx="4310">
                  <c:v>417655472.62969196</c:v>
                </c:pt>
                <c:pt idx="4311">
                  <c:v>417728502.70792818</c:v>
                </c:pt>
                <c:pt idx="4312">
                  <c:v>417731944.41151112</c:v>
                </c:pt>
                <c:pt idx="4313">
                  <c:v>417805167.27631146</c:v>
                </c:pt>
                <c:pt idx="4314">
                  <c:v>417878008.67148423</c:v>
                </c:pt>
                <c:pt idx="4315">
                  <c:v>417880112.59213245</c:v>
                </c:pt>
                <c:pt idx="4316">
                  <c:v>417952572.67290145</c:v>
                </c:pt>
                <c:pt idx="4317">
                  <c:v>417956398.5710364</c:v>
                </c:pt>
                <c:pt idx="4318">
                  <c:v>417960989.60000521</c:v>
                </c:pt>
                <c:pt idx="4319">
                  <c:v>417894839.72363049</c:v>
                </c:pt>
                <c:pt idx="4320">
                  <c:v>417968641.19667011</c:v>
                </c:pt>
                <c:pt idx="4321">
                  <c:v>417973805.9408384</c:v>
                </c:pt>
                <c:pt idx="4322">
                  <c:v>418048566.0503062</c:v>
                </c:pt>
                <c:pt idx="4323">
                  <c:v>418052009.71052271</c:v>
                </c:pt>
                <c:pt idx="4324">
                  <c:v>418054688.09221143</c:v>
                </c:pt>
                <c:pt idx="4325">
                  <c:v>418057940.38848346</c:v>
                </c:pt>
                <c:pt idx="4326">
                  <c:v>418131746.79386777</c:v>
                </c:pt>
                <c:pt idx="4327">
                  <c:v>418206511.29761976</c:v>
                </c:pt>
                <c:pt idx="4328">
                  <c:v>418211104.16654652</c:v>
                </c:pt>
                <c:pt idx="4329">
                  <c:v>418214740.15001941</c:v>
                </c:pt>
                <c:pt idx="4330">
                  <c:v>418217227.90895814</c:v>
                </c:pt>
                <c:pt idx="4331">
                  <c:v>418219524.28795999</c:v>
                </c:pt>
                <c:pt idx="4332">
                  <c:v>418221629.29035223</c:v>
                </c:pt>
                <c:pt idx="4333">
                  <c:v>418223734.28156042</c:v>
                </c:pt>
                <c:pt idx="4334">
                  <c:v>418226604.70609277</c:v>
                </c:pt>
                <c:pt idx="4335">
                  <c:v>418229857.82875538</c:v>
                </c:pt>
                <c:pt idx="4336">
                  <c:v>418232536.85089159</c:v>
                </c:pt>
                <c:pt idx="4337">
                  <c:v>418235215.85491151</c:v>
                </c:pt>
                <c:pt idx="4338">
                  <c:v>418237894.84081668</c:v>
                </c:pt>
                <c:pt idx="4339">
                  <c:v>418311134.67597479</c:v>
                </c:pt>
                <c:pt idx="4340">
                  <c:v>418314962.37625319</c:v>
                </c:pt>
                <c:pt idx="4341">
                  <c:v>418388586.71125299</c:v>
                </c:pt>
                <c:pt idx="4342">
                  <c:v>418462786.56306309</c:v>
                </c:pt>
                <c:pt idx="4343">
                  <c:v>418538136.62325311</c:v>
                </c:pt>
                <c:pt idx="4344">
                  <c:v>418612913.89399719</c:v>
                </c:pt>
                <c:pt idx="4345">
                  <c:v>418686735.04080307</c:v>
                </c:pt>
                <c:pt idx="4346">
                  <c:v>418760365.86748266</c:v>
                </c:pt>
                <c:pt idx="4347">
                  <c:v>418833039.90546954</c:v>
                </c:pt>
                <c:pt idx="4348">
                  <c:v>418834572.65952587</c:v>
                </c:pt>
                <c:pt idx="4349">
                  <c:v>418835913.81446666</c:v>
                </c:pt>
                <c:pt idx="4350">
                  <c:v>418838021.3344987</c:v>
                </c:pt>
                <c:pt idx="4351">
                  <c:v>418841469.97949278</c:v>
                </c:pt>
                <c:pt idx="4352">
                  <c:v>418845493.36076277</c:v>
                </c:pt>
                <c:pt idx="4353">
                  <c:v>418849325.11451256</c:v>
                </c:pt>
                <c:pt idx="4354">
                  <c:v>418852582.07610083</c:v>
                </c:pt>
                <c:pt idx="4355">
                  <c:v>418926793.0503577</c:v>
                </c:pt>
                <c:pt idx="4356">
                  <c:v>419001005.38852715</c:v>
                </c:pt>
                <c:pt idx="4357">
                  <c:v>419003688.41155118</c:v>
                </c:pt>
                <c:pt idx="4358">
                  <c:v>419006946.34369451</c:v>
                </c:pt>
                <c:pt idx="4359">
                  <c:v>419011545.73177505</c:v>
                </c:pt>
                <c:pt idx="4360">
                  <c:v>419016528.34204268</c:v>
                </c:pt>
                <c:pt idx="4361">
                  <c:v>419020361.07660174</c:v>
                </c:pt>
                <c:pt idx="4362">
                  <c:v>419023043.96876872</c:v>
                </c:pt>
                <c:pt idx="4363">
                  <c:v>419025918.47596294</c:v>
                </c:pt>
                <c:pt idx="4364">
                  <c:v>419029559.48851967</c:v>
                </c:pt>
                <c:pt idx="4365">
                  <c:v>419034158.61452729</c:v>
                </c:pt>
                <c:pt idx="4366">
                  <c:v>419038949.31410742</c:v>
                </c:pt>
                <c:pt idx="4367">
                  <c:v>419043165.08189929</c:v>
                </c:pt>
                <c:pt idx="4368">
                  <c:v>419046997.55921125</c:v>
                </c:pt>
                <c:pt idx="4369">
                  <c:v>419050446.75714755</c:v>
                </c:pt>
                <c:pt idx="4370">
                  <c:v>419054470.78351688</c:v>
                </c:pt>
                <c:pt idx="4371">
                  <c:v>419059069.62083316</c:v>
                </c:pt>
                <c:pt idx="4372">
                  <c:v>419133675.69994599</c:v>
                </c:pt>
                <c:pt idx="4373">
                  <c:v>419137891.9093793</c:v>
                </c:pt>
                <c:pt idx="4374">
                  <c:v>419142683.00209975</c:v>
                </c:pt>
                <c:pt idx="4375">
                  <c:v>419146899.11585498</c:v>
                </c:pt>
                <c:pt idx="4376">
                  <c:v>419150540.26896685</c:v>
                </c:pt>
                <c:pt idx="4377">
                  <c:v>419154564.66249198</c:v>
                </c:pt>
                <c:pt idx="4378">
                  <c:v>419158780.65003955</c:v>
                </c:pt>
                <c:pt idx="4379">
                  <c:v>419163954.75537044</c:v>
                </c:pt>
                <c:pt idx="4380">
                  <c:v>419168745.53350085</c:v>
                </c:pt>
                <c:pt idx="4381">
                  <c:v>419172769.74244374</c:v>
                </c:pt>
                <c:pt idx="4382">
                  <c:v>419106396.225187</c:v>
                </c:pt>
                <c:pt idx="4383">
                  <c:v>419110228.09190649</c:v>
                </c:pt>
                <c:pt idx="4384">
                  <c:v>419115209.46332777</c:v>
                </c:pt>
                <c:pt idx="4385">
                  <c:v>419050365.59025419</c:v>
                </c:pt>
                <c:pt idx="4386">
                  <c:v>419054388.23542076</c:v>
                </c:pt>
                <c:pt idx="4387">
                  <c:v>418987818.1667912</c:v>
                </c:pt>
                <c:pt idx="4388">
                  <c:v>418992414.61754328</c:v>
                </c:pt>
                <c:pt idx="4389">
                  <c:v>418997968.59114879</c:v>
                </c:pt>
                <c:pt idx="4390">
                  <c:v>419003139.46219641</c:v>
                </c:pt>
                <c:pt idx="4391">
                  <c:v>419007927.24566501</c:v>
                </c:pt>
                <c:pt idx="4392">
                  <c:v>419012714.97135234</c:v>
                </c:pt>
                <c:pt idx="4393">
                  <c:v>419018460.16590774</c:v>
                </c:pt>
                <c:pt idx="4394">
                  <c:v>419025162.78773344</c:v>
                </c:pt>
                <c:pt idx="4395">
                  <c:v>419101507.613433</c:v>
                </c:pt>
                <c:pt idx="4396">
                  <c:v>419107253.49625611</c:v>
                </c:pt>
                <c:pt idx="4397">
                  <c:v>419182260.30069745</c:v>
                </c:pt>
                <c:pt idx="4398">
                  <c:v>419187049.2127493</c:v>
                </c:pt>
                <c:pt idx="4399">
                  <c:v>419262249.94351768</c:v>
                </c:pt>
                <c:pt idx="4400">
                  <c:v>419268763.77428645</c:v>
                </c:pt>
                <c:pt idx="4401">
                  <c:v>419275469.07665259</c:v>
                </c:pt>
                <c:pt idx="4402">
                  <c:v>419280066.93280643</c:v>
                </c:pt>
                <c:pt idx="4403">
                  <c:v>419213291.42477471</c:v>
                </c:pt>
                <c:pt idx="4404">
                  <c:v>419216547.63663179</c:v>
                </c:pt>
                <c:pt idx="4405">
                  <c:v>419220953.05720592</c:v>
                </c:pt>
                <c:pt idx="4406">
                  <c:v>419226124.57547814</c:v>
                </c:pt>
                <c:pt idx="4407">
                  <c:v>419232062.16149837</c:v>
                </c:pt>
                <c:pt idx="4408">
                  <c:v>419167388.74380022</c:v>
                </c:pt>
                <c:pt idx="4409">
                  <c:v>419172559.18352318</c:v>
                </c:pt>
                <c:pt idx="4410">
                  <c:v>419108265.89149016</c:v>
                </c:pt>
                <c:pt idx="4411">
                  <c:v>419114966.99619979</c:v>
                </c:pt>
                <c:pt idx="4412">
                  <c:v>419121667.98771983</c:v>
                </c:pt>
                <c:pt idx="4413">
                  <c:v>419198027.40327311</c:v>
                </c:pt>
                <c:pt idx="4414">
                  <c:v>419203580.40704441</c:v>
                </c:pt>
                <c:pt idx="4415">
                  <c:v>419279368.14104861</c:v>
                </c:pt>
                <c:pt idx="4416">
                  <c:v>419285687.94612652</c:v>
                </c:pt>
                <c:pt idx="4417">
                  <c:v>419291816.14584637</c:v>
                </c:pt>
                <c:pt idx="4418">
                  <c:v>419297178.24297279</c:v>
                </c:pt>
                <c:pt idx="4419">
                  <c:v>419301391.26846081</c:v>
                </c:pt>
                <c:pt idx="4420">
                  <c:v>419306178.74313372</c:v>
                </c:pt>
                <c:pt idx="4421">
                  <c:v>419312689.61600477</c:v>
                </c:pt>
                <c:pt idx="4422">
                  <c:v>419319774.85628605</c:v>
                </c:pt>
                <c:pt idx="4423">
                  <c:v>419326285.50609744</c:v>
                </c:pt>
                <c:pt idx="4424">
                  <c:v>419402656.78667641</c:v>
                </c:pt>
                <c:pt idx="4425">
                  <c:v>419339115.00339627</c:v>
                </c:pt>
                <c:pt idx="4426">
                  <c:v>419344859.4199934</c:v>
                </c:pt>
                <c:pt idx="4427">
                  <c:v>419350029.32383811</c:v>
                </c:pt>
                <c:pt idx="4428">
                  <c:v>419425446.66363871</c:v>
                </c:pt>
                <c:pt idx="4429">
                  <c:v>419431191.80425286</c:v>
                </c:pt>
                <c:pt idx="4430">
                  <c:v>419506994.81007475</c:v>
                </c:pt>
                <c:pt idx="4431">
                  <c:v>419442490.33820814</c:v>
                </c:pt>
                <c:pt idx="4432">
                  <c:v>419448426.72716182</c:v>
                </c:pt>
                <c:pt idx="4433">
                  <c:v>419454746.01138788</c:v>
                </c:pt>
                <c:pt idx="4434">
                  <c:v>419461065.19500625</c:v>
                </c:pt>
                <c:pt idx="4435">
                  <c:v>419537255.79410291</c:v>
                </c:pt>
                <c:pt idx="4436">
                  <c:v>419544533.40819222</c:v>
                </c:pt>
                <c:pt idx="4437">
                  <c:v>419622259.40711552</c:v>
                </c:pt>
                <c:pt idx="4438">
                  <c:v>419628580.26562363</c:v>
                </c:pt>
                <c:pt idx="4439">
                  <c:v>419704968.63095772</c:v>
                </c:pt>
                <c:pt idx="4440">
                  <c:v>419711481.90907639</c:v>
                </c:pt>
                <c:pt idx="4441">
                  <c:v>419788064.86251825</c:v>
                </c:pt>
                <c:pt idx="4442">
                  <c:v>419794962.19638199</c:v>
                </c:pt>
                <c:pt idx="4443">
                  <c:v>419871356.63596141</c:v>
                </c:pt>
                <c:pt idx="4444">
                  <c:v>419876913.5734176</c:v>
                </c:pt>
                <c:pt idx="4445">
                  <c:v>419882853.66198039</c:v>
                </c:pt>
                <c:pt idx="4446">
                  <c:v>419889943.32883066</c:v>
                </c:pt>
                <c:pt idx="4447">
                  <c:v>419967492.42174178</c:v>
                </c:pt>
                <c:pt idx="4448">
                  <c:v>419974391.37594074</c:v>
                </c:pt>
                <c:pt idx="4449">
                  <c:v>420050985.52107453</c:v>
                </c:pt>
                <c:pt idx="4450">
                  <c:v>420057693.73197269</c:v>
                </c:pt>
                <c:pt idx="4451">
                  <c:v>420134866.02447879</c:v>
                </c:pt>
                <c:pt idx="4452">
                  <c:v>420141766.80836755</c:v>
                </c:pt>
                <c:pt idx="4453">
                  <c:v>420149050.83915317</c:v>
                </c:pt>
                <c:pt idx="4454">
                  <c:v>420156909.77528274</c:v>
                </c:pt>
                <c:pt idx="4455">
                  <c:v>420164576.88028479</c:v>
                </c:pt>
                <c:pt idx="4456">
                  <c:v>420170902.13056785</c:v>
                </c:pt>
                <c:pt idx="4457">
                  <c:v>420176652.27074414</c:v>
                </c:pt>
                <c:pt idx="4458">
                  <c:v>420183552.32914466</c:v>
                </c:pt>
                <c:pt idx="4459">
                  <c:v>420190260.60441053</c:v>
                </c:pt>
                <c:pt idx="4460">
                  <c:v>420196777.10625023</c:v>
                </c:pt>
                <c:pt idx="4461">
                  <c:v>420134542.58243853</c:v>
                </c:pt>
                <c:pt idx="4462">
                  <c:v>420142782.35003132</c:v>
                </c:pt>
                <c:pt idx="4463">
                  <c:v>420149872.24585557</c:v>
                </c:pt>
                <c:pt idx="4464">
                  <c:v>420156770.4014616</c:v>
                </c:pt>
                <c:pt idx="4465">
                  <c:v>420094145.79689044</c:v>
                </c:pt>
                <c:pt idx="4466">
                  <c:v>420102191.99981606</c:v>
                </c:pt>
                <c:pt idx="4467">
                  <c:v>420109663.32805789</c:v>
                </c:pt>
                <c:pt idx="4468">
                  <c:v>420186852.62473744</c:v>
                </c:pt>
                <c:pt idx="4469">
                  <c:v>420194324.92583144</c:v>
                </c:pt>
                <c:pt idx="4470">
                  <c:v>420271900.82300252</c:v>
                </c:pt>
                <c:pt idx="4471">
                  <c:v>420279182.46920365</c:v>
                </c:pt>
                <c:pt idx="4472">
                  <c:v>420356761.79671979</c:v>
                </c:pt>
                <c:pt idx="4473">
                  <c:v>420365002.61283177</c:v>
                </c:pt>
                <c:pt idx="4474">
                  <c:v>420442968.85865182</c:v>
                </c:pt>
                <c:pt idx="4475">
                  <c:v>420450060.69910824</c:v>
                </c:pt>
                <c:pt idx="4476">
                  <c:v>420456577.41394299</c:v>
                </c:pt>
                <c:pt idx="4477">
                  <c:v>420463285.68528765</c:v>
                </c:pt>
                <c:pt idx="4478">
                  <c:v>420470760.48288643</c:v>
                </c:pt>
                <c:pt idx="4479">
                  <c:v>420478426.79597956</c:v>
                </c:pt>
                <c:pt idx="4480">
                  <c:v>420555825.66611081</c:v>
                </c:pt>
                <c:pt idx="4481">
                  <c:v>420562917.92665428</c:v>
                </c:pt>
                <c:pt idx="4482">
                  <c:v>420640320.14467281</c:v>
                </c:pt>
                <c:pt idx="4483">
                  <c:v>420718299.87125415</c:v>
                </c:pt>
                <c:pt idx="4484">
                  <c:v>420726927.97063679</c:v>
                </c:pt>
                <c:pt idx="4485">
                  <c:v>420735555.88287246</c:v>
                </c:pt>
                <c:pt idx="4486">
                  <c:v>420743608.43211704</c:v>
                </c:pt>
                <c:pt idx="4487">
                  <c:v>420752044.26124698</c:v>
                </c:pt>
                <c:pt idx="4488">
                  <c:v>420760671.62872207</c:v>
                </c:pt>
                <c:pt idx="4489">
                  <c:v>420769682.23497564</c:v>
                </c:pt>
                <c:pt idx="4490">
                  <c:v>420778500.92856282</c:v>
                </c:pt>
                <c:pt idx="4491">
                  <c:v>420786360.90371287</c:v>
                </c:pt>
                <c:pt idx="4492">
                  <c:v>420793453.91869873</c:v>
                </c:pt>
                <c:pt idx="4493">
                  <c:v>420801313.59838814</c:v>
                </c:pt>
                <c:pt idx="4494">
                  <c:v>420809939.89733315</c:v>
                </c:pt>
                <c:pt idx="4495">
                  <c:v>420819141.07668269</c:v>
                </c:pt>
                <c:pt idx="4496">
                  <c:v>420757245.72184676</c:v>
                </c:pt>
                <c:pt idx="4497">
                  <c:v>420764145.1735943</c:v>
                </c:pt>
                <c:pt idx="4498">
                  <c:v>420700329.4642731</c:v>
                </c:pt>
                <c:pt idx="4499">
                  <c:v>420706461.08999014</c:v>
                </c:pt>
                <c:pt idx="4500">
                  <c:v>420713359.05590719</c:v>
                </c:pt>
                <c:pt idx="4501">
                  <c:v>420651071.34322321</c:v>
                </c:pt>
                <c:pt idx="4502">
                  <c:v>420658734.18026602</c:v>
                </c:pt>
                <c:pt idx="4503">
                  <c:v>420666588.43496025</c:v>
                </c:pt>
                <c:pt idx="4504">
                  <c:v>420603911.99434346</c:v>
                </c:pt>
                <c:pt idx="4505">
                  <c:v>420611381.58452213</c:v>
                </c:pt>
                <c:pt idx="4506">
                  <c:v>420620191.68996525</c:v>
                </c:pt>
                <c:pt idx="4507">
                  <c:v>420629001.60015231</c:v>
                </c:pt>
                <c:pt idx="4508">
                  <c:v>420566892.3178345</c:v>
                </c:pt>
                <c:pt idx="4509">
                  <c:v>420574168.56148207</c:v>
                </c:pt>
                <c:pt idx="4510">
                  <c:v>420581636.14671302</c:v>
                </c:pt>
                <c:pt idx="4511">
                  <c:v>420660217.75372189</c:v>
                </c:pt>
                <c:pt idx="4512">
                  <c:v>420669026.77687413</c:v>
                </c:pt>
                <c:pt idx="4513">
                  <c:v>420608633.16890526</c:v>
                </c:pt>
                <c:pt idx="4514">
                  <c:v>420617823.22616124</c:v>
                </c:pt>
                <c:pt idx="4515">
                  <c:v>420555892.99369514</c:v>
                </c:pt>
                <c:pt idx="4516">
                  <c:v>420563741.19405878</c:v>
                </c:pt>
                <c:pt idx="4517">
                  <c:v>420571589.2394231</c:v>
                </c:pt>
                <c:pt idx="4518">
                  <c:v>420578480.07829106</c:v>
                </c:pt>
                <c:pt idx="4519">
                  <c:v>420585753.61190778</c:v>
                </c:pt>
                <c:pt idx="4520">
                  <c:v>420523240.74855065</c:v>
                </c:pt>
                <c:pt idx="4521">
                  <c:v>420461299.19006062</c:v>
                </c:pt>
                <c:pt idx="4522">
                  <c:v>420468378.5409233</c:v>
                </c:pt>
                <c:pt idx="4523">
                  <c:v>420405093.6621148</c:v>
                </c:pt>
                <c:pt idx="4524">
                  <c:v>420342762.67177016</c:v>
                </c:pt>
                <c:pt idx="4525">
                  <c:v>420281002.58421677</c:v>
                </c:pt>
                <c:pt idx="4526">
                  <c:v>420289033.95987248</c:v>
                </c:pt>
                <c:pt idx="4527">
                  <c:v>420226695.81668574</c:v>
                </c:pt>
                <c:pt idx="4528">
                  <c:v>420164354.90061474</c:v>
                </c:pt>
                <c:pt idx="4529">
                  <c:v>420172956.55243605</c:v>
                </c:pt>
                <c:pt idx="4530">
                  <c:v>420111757.91565824</c:v>
                </c:pt>
                <c:pt idx="4531">
                  <c:v>420120931.06537944</c:v>
                </c:pt>
                <c:pt idx="4532">
                  <c:v>420129721.8015632</c:v>
                </c:pt>
                <c:pt idx="4533">
                  <c:v>420068134.42357206</c:v>
                </c:pt>
                <c:pt idx="4534">
                  <c:v>420005970.89955562</c:v>
                </c:pt>
                <c:pt idx="4535">
                  <c:v>420014376.08614266</c:v>
                </c:pt>
                <c:pt idx="4536">
                  <c:v>420023354.15693003</c:v>
                </c:pt>
                <c:pt idx="4537">
                  <c:v>420032523.04079062</c:v>
                </c:pt>
                <c:pt idx="4538">
                  <c:v>420041309.68897676</c:v>
                </c:pt>
                <c:pt idx="4539">
                  <c:v>420049714.126881</c:v>
                </c:pt>
                <c:pt idx="4540">
                  <c:v>420058691.39797372</c:v>
                </c:pt>
                <c:pt idx="4541">
                  <c:v>420067668.46592414</c:v>
                </c:pt>
                <c:pt idx="4542">
                  <c:v>420075308.36374807</c:v>
                </c:pt>
                <c:pt idx="4543">
                  <c:v>420012174.20657259</c:v>
                </c:pt>
                <c:pt idx="4544">
                  <c:v>419949037.56166923</c:v>
                </c:pt>
                <c:pt idx="4545">
                  <c:v>419956674.48689699</c:v>
                </c:pt>
                <c:pt idx="4546">
                  <c:v>419965265.85199547</c:v>
                </c:pt>
                <c:pt idx="4547">
                  <c:v>419974620.68232524</c:v>
                </c:pt>
                <c:pt idx="4548">
                  <c:v>419983593.47550875</c:v>
                </c:pt>
                <c:pt idx="4549">
                  <c:v>419992184.25747156</c:v>
                </c:pt>
                <c:pt idx="4550">
                  <c:v>420000583.95323515</c:v>
                </c:pt>
                <c:pt idx="4551">
                  <c:v>420008983.47109473</c:v>
                </c:pt>
                <c:pt idx="4552">
                  <c:v>419946978.41310602</c:v>
                </c:pt>
                <c:pt idx="4553">
                  <c:v>419884779.61646181</c:v>
                </c:pt>
                <c:pt idx="4554">
                  <c:v>419893939.08571434</c:v>
                </c:pt>
                <c:pt idx="4555">
                  <c:v>419904052.42052156</c:v>
                </c:pt>
                <c:pt idx="4556">
                  <c:v>419913974.68696314</c:v>
                </c:pt>
                <c:pt idx="4557">
                  <c:v>419853675.31766951</c:v>
                </c:pt>
                <c:pt idx="4558">
                  <c:v>419863404.65929335</c:v>
                </c:pt>
                <c:pt idx="4559">
                  <c:v>419872942.99768639</c:v>
                </c:pt>
                <c:pt idx="4560">
                  <c:v>419882290.34663111</c:v>
                </c:pt>
                <c:pt idx="4561">
                  <c:v>419891255.96401978</c:v>
                </c:pt>
                <c:pt idx="4562">
                  <c:v>419901175.13420045</c:v>
                </c:pt>
                <c:pt idx="4563">
                  <c:v>419841244.49359393</c:v>
                </c:pt>
                <c:pt idx="4564">
                  <c:v>419850970.7895968</c:v>
                </c:pt>
                <c:pt idx="4565">
                  <c:v>419860506.1421932</c:v>
                </c:pt>
                <c:pt idx="4566">
                  <c:v>419870041.26537424</c:v>
                </c:pt>
                <c:pt idx="4567">
                  <c:v>419879576.15915275</c:v>
                </c:pt>
                <c:pt idx="4568">
                  <c:v>419888729.44136596</c:v>
                </c:pt>
                <c:pt idx="4569">
                  <c:v>419967932.32248873</c:v>
                </c:pt>
                <c:pt idx="4570">
                  <c:v>419977468.14594412</c:v>
                </c:pt>
                <c:pt idx="4571">
                  <c:v>419987194.44954151</c:v>
                </c:pt>
                <c:pt idx="4572">
                  <c:v>419996157.69448525</c:v>
                </c:pt>
                <c:pt idx="4573">
                  <c:v>420004739.33482641</c:v>
                </c:pt>
                <c:pt idx="4574">
                  <c:v>420083568.87782061</c:v>
                </c:pt>
                <c:pt idx="4575">
                  <c:v>420162401.10550427</c:v>
                </c:pt>
                <c:pt idx="4576">
                  <c:v>420171175.81132305</c:v>
                </c:pt>
                <c:pt idx="4577">
                  <c:v>420251347.45935977</c:v>
                </c:pt>
                <c:pt idx="4578">
                  <c:v>420262603.28919607</c:v>
                </c:pt>
                <c:pt idx="4579">
                  <c:v>420343924.41135514</c:v>
                </c:pt>
                <c:pt idx="4580">
                  <c:v>420354227.51196289</c:v>
                </c:pt>
                <c:pt idx="4581">
                  <c:v>420434217.70125377</c:v>
                </c:pt>
                <c:pt idx="4582">
                  <c:v>420442995.45707256</c:v>
                </c:pt>
                <c:pt idx="4583">
                  <c:v>420450437.31530875</c:v>
                </c:pt>
                <c:pt idx="4584">
                  <c:v>420457497.41074675</c:v>
                </c:pt>
                <c:pt idx="4585">
                  <c:v>420464938.99695146</c:v>
                </c:pt>
                <c:pt idx="4586">
                  <c:v>420543409.89487231</c:v>
                </c:pt>
                <c:pt idx="4587">
                  <c:v>420623410.27424544</c:v>
                </c:pt>
                <c:pt idx="4588">
                  <c:v>420704368.11827135</c:v>
                </c:pt>
                <c:pt idx="4589">
                  <c:v>420715057.81434089</c:v>
                </c:pt>
                <c:pt idx="4590">
                  <c:v>420724792.82278144</c:v>
                </c:pt>
                <c:pt idx="4591">
                  <c:v>420733764.08974046</c:v>
                </c:pt>
                <c:pt idx="4592">
                  <c:v>420671886.5805366</c:v>
                </c:pt>
                <c:pt idx="4593">
                  <c:v>420680474.28507119</c:v>
                </c:pt>
                <c:pt idx="4594">
                  <c:v>420690206.79222614</c:v>
                </c:pt>
                <c:pt idx="4595">
                  <c:v>420700702.36578202</c:v>
                </c:pt>
                <c:pt idx="4596">
                  <c:v>420711197.66176385</c:v>
                </c:pt>
                <c:pt idx="4597">
                  <c:v>420720929.41547787</c:v>
                </c:pt>
                <c:pt idx="4598">
                  <c:v>420730470.11882216</c:v>
                </c:pt>
                <c:pt idx="4599">
                  <c:v>420739819.78556818</c:v>
                </c:pt>
                <c:pt idx="4600">
                  <c:v>420819458.10094178</c:v>
                </c:pt>
                <c:pt idx="4601">
                  <c:v>420828236.39810532</c:v>
                </c:pt>
                <c:pt idx="4602">
                  <c:v>420836442.02206635</c:v>
                </c:pt>
                <c:pt idx="4603">
                  <c:v>420844647.47639048</c:v>
                </c:pt>
                <c:pt idx="4604">
                  <c:v>420923910.6090095</c:v>
                </c:pt>
                <c:pt idx="4605">
                  <c:v>420933452.99967349</c:v>
                </c:pt>
                <c:pt idx="4606">
                  <c:v>420873079.01752633</c:v>
                </c:pt>
                <c:pt idx="4607">
                  <c:v>420953300.4375515</c:v>
                </c:pt>
                <c:pt idx="4608">
                  <c:v>420963414.61555356</c:v>
                </c:pt>
                <c:pt idx="4609">
                  <c:v>420973337.70957404</c:v>
                </c:pt>
                <c:pt idx="4610">
                  <c:v>420982688.09041607</c:v>
                </c:pt>
                <c:pt idx="4611">
                  <c:v>421061962.5040068</c:v>
                </c:pt>
                <c:pt idx="4612">
                  <c:v>421071123.16987282</c:v>
                </c:pt>
                <c:pt idx="4613">
                  <c:v>421079901.94300282</c:v>
                </c:pt>
                <c:pt idx="4614">
                  <c:v>421159181.73947954</c:v>
                </c:pt>
                <c:pt idx="4615">
                  <c:v>421169297.63253349</c:v>
                </c:pt>
                <c:pt idx="4616">
                  <c:v>421249917.91681129</c:v>
                </c:pt>
                <c:pt idx="4617">
                  <c:v>421330350.4574098</c:v>
                </c:pt>
                <c:pt idx="4618">
                  <c:v>421410786.11764324</c:v>
                </c:pt>
                <c:pt idx="4619">
                  <c:v>421420142.28224415</c:v>
                </c:pt>
                <c:pt idx="4620">
                  <c:v>421429307.29108876</c:v>
                </c:pt>
                <c:pt idx="4621">
                  <c:v>421437899.29487699</c:v>
                </c:pt>
                <c:pt idx="4622">
                  <c:v>421447254.82102638</c:v>
                </c:pt>
                <c:pt idx="4623">
                  <c:v>421457755.65940309</c:v>
                </c:pt>
                <c:pt idx="4624">
                  <c:v>421467874.38653719</c:v>
                </c:pt>
                <c:pt idx="4625">
                  <c:v>421547557.46139145</c:v>
                </c:pt>
                <c:pt idx="4626">
                  <c:v>421627243.43783039</c:v>
                </c:pt>
                <c:pt idx="4627">
                  <c:v>421707505.31242251</c:v>
                </c:pt>
                <c:pt idx="4628">
                  <c:v>421787961.27750254</c:v>
                </c:pt>
                <c:pt idx="4629">
                  <c:v>421938564.12495291</c:v>
                </c:pt>
                <c:pt idx="4630">
                  <c:v>422018836.87671137</c:v>
                </c:pt>
                <c:pt idx="4631">
                  <c:v>422028965.67062986</c:v>
                </c:pt>
                <c:pt idx="4632">
                  <c:v>422039476.41049474</c:v>
                </c:pt>
                <c:pt idx="4633">
                  <c:v>422049413.58185929</c:v>
                </c:pt>
                <c:pt idx="4634">
                  <c:v>422058012.85671151</c:v>
                </c:pt>
                <c:pt idx="4635">
                  <c:v>422137147.50159085</c:v>
                </c:pt>
                <c:pt idx="4636">
                  <c:v>422217240.62197489</c:v>
                </c:pt>
                <c:pt idx="4637">
                  <c:v>422226224.4634642</c:v>
                </c:pt>
                <c:pt idx="4638">
                  <c:v>422234443.54502702</c:v>
                </c:pt>
                <c:pt idx="4639">
                  <c:v>422243235.86293697</c:v>
                </c:pt>
                <c:pt idx="4640">
                  <c:v>422253557.03172261</c:v>
                </c:pt>
                <c:pt idx="4641">
                  <c:v>422264069.0580709</c:v>
                </c:pt>
                <c:pt idx="4642">
                  <c:v>422273816.32526964</c:v>
                </c:pt>
                <c:pt idx="4643">
                  <c:v>422353347.05168295</c:v>
                </c:pt>
                <c:pt idx="4644">
                  <c:v>422362904.33598506</c:v>
                </c:pt>
                <c:pt idx="4645">
                  <c:v>422372079.11299109</c:v>
                </c:pt>
                <c:pt idx="4646">
                  <c:v>422381062.54386497</c:v>
                </c:pt>
                <c:pt idx="4647">
                  <c:v>422390619.16261375</c:v>
                </c:pt>
                <c:pt idx="4648">
                  <c:v>422401322.30317527</c:v>
                </c:pt>
                <c:pt idx="4649">
                  <c:v>422412407.39530945</c:v>
                </c:pt>
                <c:pt idx="4650">
                  <c:v>422423109.94991946</c:v>
                </c:pt>
                <c:pt idx="4651">
                  <c:v>422502653.53454</c:v>
                </c:pt>
                <c:pt idx="4652">
                  <c:v>422511828.2403565</c:v>
                </c:pt>
                <c:pt idx="4653">
                  <c:v>422592140.64531231</c:v>
                </c:pt>
                <c:pt idx="4654">
                  <c:v>422602463.3978945</c:v>
                </c:pt>
                <c:pt idx="4655">
                  <c:v>422612594.72812265</c:v>
                </c:pt>
                <c:pt idx="4656">
                  <c:v>422622916.95035779</c:v>
                </c:pt>
                <c:pt idx="4657">
                  <c:v>422704001.48106474</c:v>
                </c:pt>
                <c:pt idx="4658">
                  <c:v>422783942.06832558</c:v>
                </c:pt>
                <c:pt idx="4659">
                  <c:v>422862929.45316547</c:v>
                </c:pt>
                <c:pt idx="4660">
                  <c:v>422871917.22831625</c:v>
                </c:pt>
                <c:pt idx="4661">
                  <c:v>422881478.46860713</c:v>
                </c:pt>
                <c:pt idx="4662">
                  <c:v>422890465.82521272</c:v>
                </c:pt>
                <c:pt idx="4663">
                  <c:v>422970033.61433774</c:v>
                </c:pt>
                <c:pt idx="4664">
                  <c:v>422979213.29815102</c:v>
                </c:pt>
                <c:pt idx="4665">
                  <c:v>422988775.24386322</c:v>
                </c:pt>
                <c:pt idx="4666">
                  <c:v>422998910.65574336</c:v>
                </c:pt>
                <c:pt idx="4667">
                  <c:v>423009619.49001646</c:v>
                </c:pt>
                <c:pt idx="4668">
                  <c:v>423090917.08099544</c:v>
                </c:pt>
                <c:pt idx="4669">
                  <c:v>423101435.86834681</c:v>
                </c:pt>
                <c:pt idx="4670">
                  <c:v>423181973.15149462</c:v>
                </c:pt>
                <c:pt idx="4671">
                  <c:v>423191536.79224867</c:v>
                </c:pt>
                <c:pt idx="4672">
                  <c:v>423201291.46937644</c:v>
                </c:pt>
                <c:pt idx="4673">
                  <c:v>423211045.90773225</c:v>
                </c:pt>
                <c:pt idx="4674">
                  <c:v>423219652.56682652</c:v>
                </c:pt>
                <c:pt idx="4675">
                  <c:v>423228067.78710151</c:v>
                </c:pt>
                <c:pt idx="4676">
                  <c:v>423237821.57006568</c:v>
                </c:pt>
                <c:pt idx="4677">
                  <c:v>423247766.35788143</c:v>
                </c:pt>
                <c:pt idx="4678">
                  <c:v>423326977.13216102</c:v>
                </c:pt>
                <c:pt idx="4679">
                  <c:v>423264977.90418053</c:v>
                </c:pt>
                <c:pt idx="4680">
                  <c:v>423343999.89888906</c:v>
                </c:pt>
                <c:pt idx="4681">
                  <c:v>423352415.38017434</c:v>
                </c:pt>
                <c:pt idx="4682">
                  <c:v>423290602.60695267</c:v>
                </c:pt>
                <c:pt idx="4683">
                  <c:v>423299972.42267317</c:v>
                </c:pt>
                <c:pt idx="4684">
                  <c:v>423380529.44972128</c:v>
                </c:pt>
                <c:pt idx="4685">
                  <c:v>423390474.0879513</c:v>
                </c:pt>
                <c:pt idx="4686">
                  <c:v>423399462.29748553</c:v>
                </c:pt>
                <c:pt idx="4687">
                  <c:v>423337449.48263663</c:v>
                </c:pt>
                <c:pt idx="4688">
                  <c:v>423345862.21578324</c:v>
                </c:pt>
                <c:pt idx="4689">
                  <c:v>423425087.14388537</c:v>
                </c:pt>
                <c:pt idx="4690">
                  <c:v>423433883.3531146</c:v>
                </c:pt>
                <c:pt idx="4691">
                  <c:v>423512729.78727269</c:v>
                </c:pt>
                <c:pt idx="4692">
                  <c:v>423521909.56632298</c:v>
                </c:pt>
                <c:pt idx="4693">
                  <c:v>423532045.32679534</c:v>
                </c:pt>
                <c:pt idx="4694">
                  <c:v>423542563.29631805</c:v>
                </c:pt>
                <c:pt idx="4695">
                  <c:v>423623520.54944921</c:v>
                </c:pt>
                <c:pt idx="4696">
                  <c:v>423704863.59672666</c:v>
                </c:pt>
                <c:pt idx="4697">
                  <c:v>423715766.78476417</c:v>
                </c:pt>
                <c:pt idx="4698">
                  <c:v>423726287.12219846</c:v>
                </c:pt>
                <c:pt idx="4699">
                  <c:v>423806106.04637253</c:v>
                </c:pt>
                <c:pt idx="4700">
                  <c:v>423815479.81471598</c:v>
                </c:pt>
                <c:pt idx="4701">
                  <c:v>423825809.83486152</c:v>
                </c:pt>
                <c:pt idx="4702">
                  <c:v>423837096.03250271</c:v>
                </c:pt>
                <c:pt idx="4703">
                  <c:v>423848190.62736565</c:v>
                </c:pt>
                <c:pt idx="4704">
                  <c:v>423857945.96440637</c:v>
                </c:pt>
                <c:pt idx="4705">
                  <c:v>423795140.65969718</c:v>
                </c:pt>
                <c:pt idx="4706">
                  <c:v>423873247.97319001</c:v>
                </c:pt>
                <c:pt idx="4707">
                  <c:v>423882046.36240697</c:v>
                </c:pt>
                <c:pt idx="4708">
                  <c:v>423891418.34612697</c:v>
                </c:pt>
                <c:pt idx="4709">
                  <c:v>423901172.62590647</c:v>
                </c:pt>
                <c:pt idx="4710">
                  <c:v>423911309.17369252</c:v>
                </c:pt>
                <c:pt idx="4711">
                  <c:v>423990954.72792804</c:v>
                </c:pt>
                <c:pt idx="4712">
                  <c:v>423999179.70790744</c:v>
                </c:pt>
                <c:pt idx="4713">
                  <c:v>424007595.79094088</c:v>
                </c:pt>
                <c:pt idx="4714">
                  <c:v>424086863.96814436</c:v>
                </c:pt>
                <c:pt idx="4715">
                  <c:v>424096046.27043849</c:v>
                </c:pt>
                <c:pt idx="4716">
                  <c:v>424175701.1477735</c:v>
                </c:pt>
                <c:pt idx="4717">
                  <c:v>424183545.3197037</c:v>
                </c:pt>
                <c:pt idx="4718">
                  <c:v>424261482.03524429</c:v>
                </c:pt>
                <c:pt idx="4719">
                  <c:v>424340377.96835983</c:v>
                </c:pt>
                <c:pt idx="4720">
                  <c:v>424420616.34026682</c:v>
                </c:pt>
                <c:pt idx="4721">
                  <c:v>424430760.54106688</c:v>
                </c:pt>
                <c:pt idx="4722">
                  <c:v>424511769.05072129</c:v>
                </c:pt>
                <c:pt idx="4723">
                  <c:v>424521531.57165104</c:v>
                </c:pt>
                <c:pt idx="4724">
                  <c:v>424601013.08926255</c:v>
                </c:pt>
                <c:pt idx="4725">
                  <c:v>424610776.7723614</c:v>
                </c:pt>
                <c:pt idx="4726">
                  <c:v>424621497.40434772</c:v>
                </c:pt>
                <c:pt idx="4727">
                  <c:v>424631452.01922733</c:v>
                </c:pt>
                <c:pt idx="4728">
                  <c:v>424641214.95819318</c:v>
                </c:pt>
                <c:pt idx="4729">
                  <c:v>424650786.23529673</c:v>
                </c:pt>
                <c:pt idx="4730">
                  <c:v>424659208.7694028</c:v>
                </c:pt>
                <c:pt idx="4731">
                  <c:v>424738509.97430134</c:v>
                </c:pt>
                <c:pt idx="4732">
                  <c:v>424818579.80491841</c:v>
                </c:pt>
                <c:pt idx="4733">
                  <c:v>424828536.32640076</c:v>
                </c:pt>
                <c:pt idx="4734">
                  <c:v>424908993.51123071</c:v>
                </c:pt>
                <c:pt idx="4735">
                  <c:v>424848257.16528678</c:v>
                </c:pt>
                <c:pt idx="4736">
                  <c:v>424857064.21576846</c:v>
                </c:pt>
                <c:pt idx="4737">
                  <c:v>424794791.35826164</c:v>
                </c:pt>
                <c:pt idx="4738">
                  <c:v>424803787.98719418</c:v>
                </c:pt>
                <c:pt idx="4739">
                  <c:v>424813550.05744189</c:v>
                </c:pt>
                <c:pt idx="4740">
                  <c:v>424823120.4829393</c:v>
                </c:pt>
                <c:pt idx="4741">
                  <c:v>424762561.76877272</c:v>
                </c:pt>
                <c:pt idx="4742">
                  <c:v>424773278.32704777</c:v>
                </c:pt>
                <c:pt idx="4743">
                  <c:v>424713861.98151875</c:v>
                </c:pt>
                <c:pt idx="4744">
                  <c:v>424724767.49782085</c:v>
                </c:pt>
                <c:pt idx="4745">
                  <c:v>424735481.39922774</c:v>
                </c:pt>
                <c:pt idx="4746">
                  <c:v>424746003.7011562</c:v>
                </c:pt>
                <c:pt idx="4747">
                  <c:v>424755951.80434066</c:v>
                </c:pt>
                <c:pt idx="4748">
                  <c:v>424765325.75169045</c:v>
                </c:pt>
                <c:pt idx="4749">
                  <c:v>424703408.97630548</c:v>
                </c:pt>
                <c:pt idx="4750">
                  <c:v>424711633.36901432</c:v>
                </c:pt>
                <c:pt idx="4751">
                  <c:v>424720622.62771356</c:v>
                </c:pt>
                <c:pt idx="4752">
                  <c:v>424730376.70073479</c:v>
                </c:pt>
                <c:pt idx="4753">
                  <c:v>424811044.50403148</c:v>
                </c:pt>
                <c:pt idx="4754">
                  <c:v>424820990.98694724</c:v>
                </c:pt>
                <c:pt idx="4755">
                  <c:v>424830363.40758038</c:v>
                </c:pt>
                <c:pt idx="4756">
                  <c:v>424838588.00364023</c:v>
                </c:pt>
                <c:pt idx="4757">
                  <c:v>424846812.43029654</c:v>
                </c:pt>
                <c:pt idx="4758">
                  <c:v>424855610.46662629</c:v>
                </c:pt>
                <c:pt idx="4759">
                  <c:v>424864982.07470912</c:v>
                </c:pt>
                <c:pt idx="4760">
                  <c:v>424873779.71070749</c:v>
                </c:pt>
                <c:pt idx="4761">
                  <c:v>424882385.90619314</c:v>
                </c:pt>
                <c:pt idx="4762">
                  <c:v>424821785.64612228</c:v>
                </c:pt>
                <c:pt idx="4763">
                  <c:v>424833066.88927519</c:v>
                </c:pt>
                <c:pt idx="4764">
                  <c:v>424843774.21502763</c:v>
                </c:pt>
                <c:pt idx="4765">
                  <c:v>424853716.4746716</c:v>
                </c:pt>
                <c:pt idx="4766">
                  <c:v>424792341.93297529</c:v>
                </c:pt>
                <c:pt idx="4767">
                  <c:v>424730773.00980723</c:v>
                </c:pt>
                <c:pt idx="4768">
                  <c:v>424740520.14980656</c:v>
                </c:pt>
                <c:pt idx="4769">
                  <c:v>424679328.36552125</c:v>
                </c:pt>
                <c:pt idx="4770">
                  <c:v>424687926.95511162</c:v>
                </c:pt>
                <c:pt idx="4771">
                  <c:v>424696525.35941952</c:v>
                </c:pt>
                <c:pt idx="4772">
                  <c:v>424635326.98374116</c:v>
                </c:pt>
                <c:pt idx="4773">
                  <c:v>424645260.80306256</c:v>
                </c:pt>
                <c:pt idx="4774">
                  <c:v>424584821.19790345</c:v>
                </c:pt>
                <c:pt idx="4775">
                  <c:v>424524377.97113276</c:v>
                </c:pt>
                <c:pt idx="4776">
                  <c:v>424533925.8283242</c:v>
                </c:pt>
                <c:pt idx="4777">
                  <c:v>424542900.60567933</c:v>
                </c:pt>
                <c:pt idx="4778">
                  <c:v>424552066.12730306</c:v>
                </c:pt>
                <c:pt idx="4779">
                  <c:v>424560849.5545482</c:v>
                </c:pt>
                <c:pt idx="4780">
                  <c:v>424497913.94086361</c:v>
                </c:pt>
                <c:pt idx="4781">
                  <c:v>424504977.42151046</c:v>
                </c:pt>
                <c:pt idx="4782">
                  <c:v>424511849.87718701</c:v>
                </c:pt>
                <c:pt idx="4783">
                  <c:v>424519676.69634014</c:v>
                </c:pt>
                <c:pt idx="4784">
                  <c:v>424529030.49821579</c:v>
                </c:pt>
                <c:pt idx="4785">
                  <c:v>424468376.6991908</c:v>
                </c:pt>
                <c:pt idx="4786">
                  <c:v>424548691.85623306</c:v>
                </c:pt>
                <c:pt idx="4787">
                  <c:v>424558044.97754186</c:v>
                </c:pt>
                <c:pt idx="4788">
                  <c:v>424567397.8794781</c:v>
                </c:pt>
                <c:pt idx="4789">
                  <c:v>424647718.68894875</c:v>
                </c:pt>
                <c:pt idx="4790">
                  <c:v>424656690.90607697</c:v>
                </c:pt>
                <c:pt idx="4791">
                  <c:v>424736061.36996055</c:v>
                </c:pt>
                <c:pt idx="4792">
                  <c:v>424745416.51751113</c:v>
                </c:pt>
                <c:pt idx="4793">
                  <c:v>424755153.27480918</c:v>
                </c:pt>
                <c:pt idx="4794">
                  <c:v>424693723.028171</c:v>
                </c:pt>
                <c:pt idx="4795">
                  <c:v>424632289.5251255</c:v>
                </c:pt>
                <c:pt idx="4796">
                  <c:v>424641640.68587977</c:v>
                </c:pt>
                <c:pt idx="4797">
                  <c:v>424580392.95875412</c:v>
                </c:pt>
                <c:pt idx="4798">
                  <c:v>424589932.92344779</c:v>
                </c:pt>
                <c:pt idx="4799">
                  <c:v>424599663.45227933</c:v>
                </c:pt>
                <c:pt idx="4800">
                  <c:v>424608821.3801325</c:v>
                </c:pt>
                <c:pt idx="4801">
                  <c:v>424618360.66463685</c:v>
                </c:pt>
                <c:pt idx="4802">
                  <c:v>424628662.83555436</c:v>
                </c:pt>
                <c:pt idx="4803">
                  <c:v>424567211.87983423</c:v>
                </c:pt>
                <c:pt idx="4804">
                  <c:v>424575795.19429171</c:v>
                </c:pt>
                <c:pt idx="4805">
                  <c:v>424584759.79207903</c:v>
                </c:pt>
                <c:pt idx="4806">
                  <c:v>424522730.16547853</c:v>
                </c:pt>
                <c:pt idx="4807">
                  <c:v>424529595.23983842</c:v>
                </c:pt>
                <c:pt idx="4808">
                  <c:v>424465845.34894985</c:v>
                </c:pt>
                <c:pt idx="4809">
                  <c:v>424544087.78629678</c:v>
                </c:pt>
                <c:pt idx="4810">
                  <c:v>424623095.47838444</c:v>
                </c:pt>
                <c:pt idx="4811">
                  <c:v>424631105.45466632</c:v>
                </c:pt>
                <c:pt idx="4812">
                  <c:v>424639305.97793061</c:v>
                </c:pt>
                <c:pt idx="4813">
                  <c:v>424647697.03641546</c:v>
                </c:pt>
                <c:pt idx="4814">
                  <c:v>424726138.72131914</c:v>
                </c:pt>
                <c:pt idx="4815">
                  <c:v>424804392.09358412</c:v>
                </c:pt>
                <c:pt idx="4816">
                  <c:v>424812976.19696909</c:v>
                </c:pt>
                <c:pt idx="4817">
                  <c:v>424821560.11557221</c:v>
                </c:pt>
                <c:pt idx="4818">
                  <c:v>424829953.10176784</c:v>
                </c:pt>
                <c:pt idx="4819">
                  <c:v>424908975.72776228</c:v>
                </c:pt>
                <c:pt idx="4820">
                  <c:v>424918514.38247919</c:v>
                </c:pt>
                <c:pt idx="4821">
                  <c:v>424998304.20047075</c:v>
                </c:pt>
                <c:pt idx="4822">
                  <c:v>425006126.84763235</c:v>
                </c:pt>
                <c:pt idx="4823">
                  <c:v>425014140.13200474</c:v>
                </c:pt>
                <c:pt idx="4824">
                  <c:v>425092599.32461125</c:v>
                </c:pt>
                <c:pt idx="4825">
                  <c:v>425101186.06629878</c:v>
                </c:pt>
                <c:pt idx="4826">
                  <c:v>425110726.67365265</c:v>
                </c:pt>
                <c:pt idx="4827">
                  <c:v>425191290.18018121</c:v>
                </c:pt>
                <c:pt idx="4828">
                  <c:v>425200641.07509714</c:v>
                </c:pt>
                <c:pt idx="4829">
                  <c:v>425209800.92296284</c:v>
                </c:pt>
                <c:pt idx="4830">
                  <c:v>425289988.38504595</c:v>
                </c:pt>
                <c:pt idx="4831">
                  <c:v>425299531.0266766</c:v>
                </c:pt>
                <c:pt idx="4832">
                  <c:v>425308119.2090652</c:v>
                </c:pt>
                <c:pt idx="4833">
                  <c:v>425316707.2066493</c:v>
                </c:pt>
                <c:pt idx="4834">
                  <c:v>425395565.3217544</c:v>
                </c:pt>
                <c:pt idx="4835">
                  <c:v>425403390.91972631</c:v>
                </c:pt>
                <c:pt idx="4836">
                  <c:v>425412361.53842187</c:v>
                </c:pt>
                <c:pt idx="4837">
                  <c:v>425421904.52849251</c:v>
                </c:pt>
                <c:pt idx="4838">
                  <c:v>425360598.53068554</c:v>
                </c:pt>
                <c:pt idx="4839">
                  <c:v>425369948.66733652</c:v>
                </c:pt>
                <c:pt idx="4840">
                  <c:v>425308446.79112375</c:v>
                </c:pt>
                <c:pt idx="4841">
                  <c:v>425317222.61163145</c:v>
                </c:pt>
                <c:pt idx="4842">
                  <c:v>425324853.60301822</c:v>
                </c:pt>
                <c:pt idx="4843">
                  <c:v>425402767.82126641</c:v>
                </c:pt>
                <c:pt idx="4844">
                  <c:v>425409827.40283275</c:v>
                </c:pt>
                <c:pt idx="4845">
                  <c:v>425487554.11647999</c:v>
                </c:pt>
                <c:pt idx="4846">
                  <c:v>425495759.5558548</c:v>
                </c:pt>
                <c:pt idx="4847">
                  <c:v>425504346.46295124</c:v>
                </c:pt>
                <c:pt idx="4848">
                  <c:v>425583413.8116374</c:v>
                </c:pt>
                <c:pt idx="4849">
                  <c:v>425590856.72780025</c:v>
                </c:pt>
                <c:pt idx="4850">
                  <c:v>425668209.93528473</c:v>
                </c:pt>
                <c:pt idx="4851">
                  <c:v>425674699.4871195</c:v>
                </c:pt>
                <c:pt idx="4852">
                  <c:v>425680807.20426524</c:v>
                </c:pt>
                <c:pt idx="4853">
                  <c:v>425686914.82798833</c:v>
                </c:pt>
                <c:pt idx="4854">
                  <c:v>425763891.15388709</c:v>
                </c:pt>
                <c:pt idx="4855">
                  <c:v>425771335.81241477</c:v>
                </c:pt>
                <c:pt idx="4856">
                  <c:v>425779925.63058221</c:v>
                </c:pt>
                <c:pt idx="4857">
                  <c:v>425789087.89965695</c:v>
                </c:pt>
                <c:pt idx="4858">
                  <c:v>425728138.84474808</c:v>
                </c:pt>
                <c:pt idx="4859">
                  <c:v>425737871.6721034</c:v>
                </c:pt>
                <c:pt idx="4860">
                  <c:v>425817336.90613019</c:v>
                </c:pt>
                <c:pt idx="4861">
                  <c:v>425825734.87408769</c:v>
                </c:pt>
                <c:pt idx="4862">
                  <c:v>425834132.66545397</c:v>
                </c:pt>
                <c:pt idx="4863">
                  <c:v>425842911.98580354</c:v>
                </c:pt>
                <c:pt idx="4864">
                  <c:v>425851118.56725931</c:v>
                </c:pt>
                <c:pt idx="4865">
                  <c:v>425859897.51421714</c:v>
                </c:pt>
                <c:pt idx="4866">
                  <c:v>425869821.30883932</c:v>
                </c:pt>
                <c:pt idx="4867">
                  <c:v>425879554.02173519</c:v>
                </c:pt>
                <c:pt idx="4868">
                  <c:v>425818015.34773725</c:v>
                </c:pt>
                <c:pt idx="4869">
                  <c:v>425897492.12601525</c:v>
                </c:pt>
                <c:pt idx="4870">
                  <c:v>425905697.58598834</c:v>
                </c:pt>
                <c:pt idx="4871">
                  <c:v>425914284.51473147</c:v>
                </c:pt>
                <c:pt idx="4872">
                  <c:v>425922489.62969559</c:v>
                </c:pt>
                <c:pt idx="4873">
                  <c:v>425930312.95441055</c:v>
                </c:pt>
                <c:pt idx="4874">
                  <c:v>425937945.31863719</c:v>
                </c:pt>
                <c:pt idx="4875">
                  <c:v>425946531.55404323</c:v>
                </c:pt>
                <c:pt idx="4876">
                  <c:v>425955308.40388441</c:v>
                </c:pt>
                <c:pt idx="4877">
                  <c:v>425962749.49505049</c:v>
                </c:pt>
                <c:pt idx="4878">
                  <c:v>425969999.65565282</c:v>
                </c:pt>
                <c:pt idx="4879">
                  <c:v>425977822.04973978</c:v>
                </c:pt>
                <c:pt idx="4880">
                  <c:v>425986025.85941881</c:v>
                </c:pt>
                <c:pt idx="4881">
                  <c:v>425994229.50057745</c:v>
                </c:pt>
                <c:pt idx="4882">
                  <c:v>426002432.97322315</c:v>
                </c:pt>
                <c:pt idx="4883">
                  <c:v>426081164.37021714</c:v>
                </c:pt>
                <c:pt idx="4884">
                  <c:v>426088796.46991944</c:v>
                </c:pt>
                <c:pt idx="4885">
                  <c:v>426167913.13674146</c:v>
                </c:pt>
                <c:pt idx="4886">
                  <c:v>426176691.14334762</c:v>
                </c:pt>
                <c:pt idx="4887">
                  <c:v>426184514.85623634</c:v>
                </c:pt>
                <c:pt idx="4888">
                  <c:v>426192147.59920353</c:v>
                </c:pt>
                <c:pt idx="4889">
                  <c:v>426200543.44803804</c:v>
                </c:pt>
                <c:pt idx="4890">
                  <c:v>426208939.12042892</c:v>
                </c:pt>
                <c:pt idx="4891">
                  <c:v>426217143.8116169</c:v>
                </c:pt>
                <c:pt idx="4892">
                  <c:v>426225348.33430445</c:v>
                </c:pt>
                <c:pt idx="4893">
                  <c:v>426304094.27811748</c:v>
                </c:pt>
                <c:pt idx="4894">
                  <c:v>426312299.82920849</c:v>
                </c:pt>
                <c:pt idx="4895">
                  <c:v>426391812.87858158</c:v>
                </c:pt>
                <c:pt idx="4896">
                  <c:v>426471901.28672874</c:v>
                </c:pt>
                <c:pt idx="4897">
                  <c:v>426551801.67199916</c:v>
                </c:pt>
                <c:pt idx="4898">
                  <c:v>426560583.28638035</c:v>
                </c:pt>
                <c:pt idx="4899">
                  <c:v>426497478.31777</c:v>
                </c:pt>
                <c:pt idx="4900">
                  <c:v>426435133.9977653</c:v>
                </c:pt>
                <c:pt idx="4901">
                  <c:v>426446011.25043225</c:v>
                </c:pt>
                <c:pt idx="4902">
                  <c:v>426457269.84927195</c:v>
                </c:pt>
                <c:pt idx="4903">
                  <c:v>426466619.96992719</c:v>
                </c:pt>
                <c:pt idx="4904">
                  <c:v>426474824.99762994</c:v>
                </c:pt>
                <c:pt idx="4905">
                  <c:v>426482648.23924959</c:v>
                </c:pt>
                <c:pt idx="4906">
                  <c:v>426420101.30334961</c:v>
                </c:pt>
                <c:pt idx="4907">
                  <c:v>426357551.47686446</c:v>
                </c:pt>
                <c:pt idx="4908">
                  <c:v>426365753.11652607</c:v>
                </c:pt>
                <c:pt idx="4909">
                  <c:v>426373954.58781254</c:v>
                </c:pt>
                <c:pt idx="4910">
                  <c:v>426311398.81208944</c:v>
                </c:pt>
                <c:pt idx="4911">
                  <c:v>426319217.20460224</c:v>
                </c:pt>
                <c:pt idx="4912">
                  <c:v>426326082.0084365</c:v>
                </c:pt>
                <c:pt idx="4913">
                  <c:v>426333328.06226844</c:v>
                </c:pt>
                <c:pt idx="4914">
                  <c:v>426342290.104913</c:v>
                </c:pt>
                <c:pt idx="4915">
                  <c:v>426351823.97209418</c:v>
                </c:pt>
                <c:pt idx="4916">
                  <c:v>426289829.68495345</c:v>
                </c:pt>
                <c:pt idx="4917">
                  <c:v>426298027.08790714</c:v>
                </c:pt>
                <c:pt idx="4918">
                  <c:v>426377373.6140548</c:v>
                </c:pt>
                <c:pt idx="4919">
                  <c:v>426386144.00987566</c:v>
                </c:pt>
                <c:pt idx="4920">
                  <c:v>426465303.78077704</c:v>
                </c:pt>
                <c:pt idx="4921">
                  <c:v>426402159.01840037</c:v>
                </c:pt>
                <c:pt idx="4922">
                  <c:v>426409784.98725575</c:v>
                </c:pt>
                <c:pt idx="4923">
                  <c:v>426346636.13652521</c:v>
                </c:pt>
                <c:pt idx="4924">
                  <c:v>426354832.37356138</c:v>
                </c:pt>
                <c:pt idx="4925">
                  <c:v>426363028.44238716</c:v>
                </c:pt>
                <c:pt idx="4926">
                  <c:v>426299873.88066918</c:v>
                </c:pt>
                <c:pt idx="4927">
                  <c:v>426307115.43764943</c:v>
                </c:pt>
                <c:pt idx="4928">
                  <c:v>426314356.86330181</c:v>
                </c:pt>
                <c:pt idx="4929">
                  <c:v>426322550.94973975</c:v>
                </c:pt>
                <c:pt idx="4930">
                  <c:v>426331507.08443815</c:v>
                </c:pt>
                <c:pt idx="4931">
                  <c:v>426270058.65429181</c:v>
                </c:pt>
                <c:pt idx="4932">
                  <c:v>426279203.40528297</c:v>
                </c:pt>
                <c:pt idx="4933">
                  <c:v>426358183.74215484</c:v>
                </c:pt>
                <c:pt idx="4934">
                  <c:v>426365233.70395333</c:v>
                </c:pt>
                <c:pt idx="4935">
                  <c:v>426371902.47217488</c:v>
                </c:pt>
                <c:pt idx="4936">
                  <c:v>426378952.19176441</c:v>
                </c:pt>
                <c:pt idx="4937">
                  <c:v>426456794.74750721</c:v>
                </c:pt>
                <c:pt idx="4938">
                  <c:v>426464226.50079012</c:v>
                </c:pt>
                <c:pt idx="4939">
                  <c:v>426471658.11577874</c:v>
                </c:pt>
                <c:pt idx="4940">
                  <c:v>426479089.59247845</c:v>
                </c:pt>
                <c:pt idx="4941">
                  <c:v>426486520.93089479</c:v>
                </c:pt>
                <c:pt idx="4942">
                  <c:v>426423534.02239043</c:v>
                </c:pt>
                <c:pt idx="4943">
                  <c:v>426502145.34526896</c:v>
                </c:pt>
                <c:pt idx="4944">
                  <c:v>426510338.39142072</c:v>
                </c:pt>
                <c:pt idx="4945">
                  <c:v>426590477.84723425</c:v>
                </c:pt>
                <c:pt idx="4946">
                  <c:v>426600577.46192479</c:v>
                </c:pt>
                <c:pt idx="4947">
                  <c:v>426680911.82268173</c:v>
                </c:pt>
                <c:pt idx="4948">
                  <c:v>426689106.82655585</c:v>
                </c:pt>
                <c:pt idx="4949">
                  <c:v>426625349.02040255</c:v>
                </c:pt>
                <c:pt idx="4950">
                  <c:v>426632780.18838555</c:v>
                </c:pt>
                <c:pt idx="4951">
                  <c:v>426640592.29284018</c:v>
                </c:pt>
                <c:pt idx="4952">
                  <c:v>426719407.82278299</c:v>
                </c:pt>
                <c:pt idx="4953">
                  <c:v>426796891.69637644</c:v>
                </c:pt>
                <c:pt idx="4954">
                  <c:v>426803181.23296964</c:v>
                </c:pt>
                <c:pt idx="4955">
                  <c:v>426881240.00383055</c:v>
                </c:pt>
                <c:pt idx="4956">
                  <c:v>426888102.21759492</c:v>
                </c:pt>
                <c:pt idx="4957">
                  <c:v>426964639.12290299</c:v>
                </c:pt>
                <c:pt idx="4958">
                  <c:v>426970167.76954395</c:v>
                </c:pt>
                <c:pt idx="4959">
                  <c:v>427047470.00969255</c:v>
                </c:pt>
                <c:pt idx="4960">
                  <c:v>427054715.41155106</c:v>
                </c:pt>
                <c:pt idx="4961">
                  <c:v>427062532.67154497</c:v>
                </c:pt>
                <c:pt idx="4962">
                  <c:v>427069396.48111349</c:v>
                </c:pt>
                <c:pt idx="4963">
                  <c:v>427004291.17166317</c:v>
                </c:pt>
                <c:pt idx="4964">
                  <c:v>427010581.76016742</c:v>
                </c:pt>
                <c:pt idx="4965">
                  <c:v>427017825.34550321</c:v>
                </c:pt>
                <c:pt idx="4966">
                  <c:v>427095325.36487055</c:v>
                </c:pt>
                <c:pt idx="4967">
                  <c:v>427100854.10049152</c:v>
                </c:pt>
                <c:pt idx="4968">
                  <c:v>427106192.11750448</c:v>
                </c:pt>
                <c:pt idx="4969">
                  <c:v>427111720.70284075</c:v>
                </c:pt>
                <c:pt idx="4970">
                  <c:v>427188462.59656775</c:v>
                </c:pt>
                <c:pt idx="4971">
                  <c:v>427196089.25790501</c:v>
                </c:pt>
                <c:pt idx="4972">
                  <c:v>427275503.87641072</c:v>
                </c:pt>
                <c:pt idx="4973">
                  <c:v>427283322.1817019</c:v>
                </c:pt>
                <c:pt idx="4974">
                  <c:v>427290377.59429049</c:v>
                </c:pt>
                <c:pt idx="4975">
                  <c:v>427297814.24578106</c:v>
                </c:pt>
                <c:pt idx="4976">
                  <c:v>427304678.72441137</c:v>
                </c:pt>
                <c:pt idx="4977">
                  <c:v>427311161.73492366</c:v>
                </c:pt>
                <c:pt idx="4978">
                  <c:v>427390012.05204201</c:v>
                </c:pt>
                <c:pt idx="4979">
                  <c:v>427398974.99382484</c:v>
                </c:pt>
                <c:pt idx="4980">
                  <c:v>427477256.93188798</c:v>
                </c:pt>
                <c:pt idx="4981">
                  <c:v>427482787.97128487</c:v>
                </c:pt>
                <c:pt idx="4982">
                  <c:v>427487556.04731667</c:v>
                </c:pt>
                <c:pt idx="4983">
                  <c:v>427422048.8772673</c:v>
                </c:pt>
                <c:pt idx="4984">
                  <c:v>427357302.4795922</c:v>
                </c:pt>
                <c:pt idx="4985">
                  <c:v>427293125.82174474</c:v>
                </c:pt>
                <c:pt idx="4986">
                  <c:v>427300178.64208925</c:v>
                </c:pt>
                <c:pt idx="4987">
                  <c:v>427306850.11439997</c:v>
                </c:pt>
                <c:pt idx="4988">
                  <c:v>427312568.43063784</c:v>
                </c:pt>
                <c:pt idx="4989">
                  <c:v>427389330.94042462</c:v>
                </c:pt>
                <c:pt idx="4990">
                  <c:v>427395621.94381255</c:v>
                </c:pt>
                <c:pt idx="4991">
                  <c:v>427402294.11198723</c:v>
                </c:pt>
                <c:pt idx="4992">
                  <c:v>427479251.11190671</c:v>
                </c:pt>
                <c:pt idx="4993">
                  <c:v>427484970.88544065</c:v>
                </c:pt>
                <c:pt idx="4994">
                  <c:v>427420213.0984093</c:v>
                </c:pt>
                <c:pt idx="4995">
                  <c:v>427426694.2361936</c:v>
                </c:pt>
                <c:pt idx="4996">
                  <c:v>427434128.35313213</c:v>
                </c:pt>
                <c:pt idx="4997">
                  <c:v>427441562.33187109</c:v>
                </c:pt>
                <c:pt idx="4998">
                  <c:v>427448233.73359251</c:v>
                </c:pt>
                <c:pt idx="4999">
                  <c:v>427383468.75832552</c:v>
                </c:pt>
                <c:pt idx="5000">
                  <c:v>427389376.55149668</c:v>
                </c:pt>
                <c:pt idx="5001">
                  <c:v>427466341.26296675</c:v>
                </c:pt>
                <c:pt idx="5002">
                  <c:v>427472631.05498475</c:v>
                </c:pt>
                <c:pt idx="5003">
                  <c:v>427549789.26941901</c:v>
                </c:pt>
                <c:pt idx="5004">
                  <c:v>427555126.78585017</c:v>
                </c:pt>
                <c:pt idx="5005">
                  <c:v>427561036.0959568</c:v>
                </c:pt>
                <c:pt idx="5006">
                  <c:v>427568660.88321745</c:v>
                </c:pt>
                <c:pt idx="5007">
                  <c:v>427577238.59514189</c:v>
                </c:pt>
                <c:pt idx="5008">
                  <c:v>427584672.46334255</c:v>
                </c:pt>
                <c:pt idx="5009">
                  <c:v>427590771.94431353</c:v>
                </c:pt>
                <c:pt idx="5010">
                  <c:v>427596490.12324584</c:v>
                </c:pt>
                <c:pt idx="5011">
                  <c:v>427602398.82225919</c:v>
                </c:pt>
                <c:pt idx="5012">
                  <c:v>427608116.83496803</c:v>
                </c:pt>
                <c:pt idx="5013">
                  <c:v>427614025.36222208</c:v>
                </c:pt>
                <c:pt idx="5014">
                  <c:v>427619362.02149379</c:v>
                </c:pt>
                <c:pt idx="5015">
                  <c:v>427624317.42705941</c:v>
                </c:pt>
                <c:pt idx="5016">
                  <c:v>427558962.74685425</c:v>
                </c:pt>
                <c:pt idx="5017">
                  <c:v>427565822.74419951</c:v>
                </c:pt>
                <c:pt idx="5018">
                  <c:v>427502179.59624064</c:v>
                </c:pt>
                <c:pt idx="5019">
                  <c:v>427508847.69888622</c:v>
                </c:pt>
                <c:pt idx="5020">
                  <c:v>427514182.10093474</c:v>
                </c:pt>
                <c:pt idx="5021">
                  <c:v>427518373.36690277</c:v>
                </c:pt>
                <c:pt idx="5022">
                  <c:v>427522945.606942</c:v>
                </c:pt>
                <c:pt idx="5023">
                  <c:v>427528279.82090539</c:v>
                </c:pt>
                <c:pt idx="5024">
                  <c:v>427462915.0951677</c:v>
                </c:pt>
                <c:pt idx="5025">
                  <c:v>427467486.40065569</c:v>
                </c:pt>
                <c:pt idx="5026">
                  <c:v>427400785.89277297</c:v>
                </c:pt>
                <c:pt idx="5027">
                  <c:v>427476057.45755655</c:v>
                </c:pt>
                <c:pt idx="5028">
                  <c:v>427480819.07643014</c:v>
                </c:pt>
                <c:pt idx="5029">
                  <c:v>427486723.40506774</c:v>
                </c:pt>
                <c:pt idx="5030">
                  <c:v>427422304.62554723</c:v>
                </c:pt>
                <c:pt idx="5031">
                  <c:v>427357502.81024975</c:v>
                </c:pt>
                <c:pt idx="5032">
                  <c:v>427362833.74088567</c:v>
                </c:pt>
                <c:pt idx="5033">
                  <c:v>427367783.82708764</c:v>
                </c:pt>
                <c:pt idx="5034">
                  <c:v>427302216.6254549</c:v>
                </c:pt>
                <c:pt idx="5035">
                  <c:v>427307736.81355757</c:v>
                </c:pt>
                <c:pt idx="5036">
                  <c:v>427313827.96709692</c:v>
                </c:pt>
                <c:pt idx="5037">
                  <c:v>427320299.71599066</c:v>
                </c:pt>
                <c:pt idx="5038">
                  <c:v>427325248.62971222</c:v>
                </c:pt>
                <c:pt idx="5039">
                  <c:v>427329245.78450847</c:v>
                </c:pt>
                <c:pt idx="5040">
                  <c:v>427404717.15020466</c:v>
                </c:pt>
                <c:pt idx="5041">
                  <c:v>427410047.45105964</c:v>
                </c:pt>
                <c:pt idx="5042">
                  <c:v>427414996.95247978</c:v>
                </c:pt>
                <c:pt idx="5043">
                  <c:v>427348469.63705748</c:v>
                </c:pt>
                <c:pt idx="5044">
                  <c:v>427352466.55956382</c:v>
                </c:pt>
                <c:pt idx="5045">
                  <c:v>427356463.44208848</c:v>
                </c:pt>
                <c:pt idx="5046">
                  <c:v>427360840.93421823</c:v>
                </c:pt>
                <c:pt idx="5047">
                  <c:v>427366169.99034274</c:v>
                </c:pt>
                <c:pt idx="5048">
                  <c:v>427372640.89151502</c:v>
                </c:pt>
                <c:pt idx="5049">
                  <c:v>427380063.26675773</c:v>
                </c:pt>
                <c:pt idx="5050">
                  <c:v>427315621.95787776</c:v>
                </c:pt>
                <c:pt idx="5051">
                  <c:v>427320378.95174569</c:v>
                </c:pt>
                <c:pt idx="5052">
                  <c:v>427324184.5060569</c:v>
                </c:pt>
                <c:pt idx="5053">
                  <c:v>427327799.74907547</c:v>
                </c:pt>
                <c:pt idx="5054">
                  <c:v>427330844.13887376</c:v>
                </c:pt>
                <c:pt idx="5055">
                  <c:v>427333317.68850273</c:v>
                </c:pt>
                <c:pt idx="5056">
                  <c:v>427406896.85772496</c:v>
                </c:pt>
                <c:pt idx="5057">
                  <c:v>427410131.99164295</c:v>
                </c:pt>
                <c:pt idx="5058">
                  <c:v>427413747.69855577</c:v>
                </c:pt>
                <c:pt idx="5059">
                  <c:v>427417363.37274903</c:v>
                </c:pt>
                <c:pt idx="5060">
                  <c:v>427420408.12564015</c:v>
                </c:pt>
                <c:pt idx="5061">
                  <c:v>427353105.53419816</c:v>
                </c:pt>
                <c:pt idx="5062">
                  <c:v>427357481.56003612</c:v>
                </c:pt>
                <c:pt idx="5063">
                  <c:v>427361286.76093215</c:v>
                </c:pt>
                <c:pt idx="5064">
                  <c:v>427363950.37999374</c:v>
                </c:pt>
                <c:pt idx="5065">
                  <c:v>427366043.21108371</c:v>
                </c:pt>
                <c:pt idx="5066">
                  <c:v>427368897.05399281</c:v>
                </c:pt>
                <c:pt idx="5067">
                  <c:v>427372321.63857305</c:v>
                </c:pt>
                <c:pt idx="5068">
                  <c:v>427375746.19379729</c:v>
                </c:pt>
                <c:pt idx="5069">
                  <c:v>427308628.62676555</c:v>
                </c:pt>
                <c:pt idx="5070">
                  <c:v>427383546.46000195</c:v>
                </c:pt>
                <c:pt idx="5071">
                  <c:v>427387161.16586936</c:v>
                </c:pt>
                <c:pt idx="5072">
                  <c:v>427319470.95513916</c:v>
                </c:pt>
                <c:pt idx="5073">
                  <c:v>427323275.21113539</c:v>
                </c:pt>
                <c:pt idx="5074">
                  <c:v>427327650.0607394</c:v>
                </c:pt>
                <c:pt idx="5075">
                  <c:v>427261478.73740625</c:v>
                </c:pt>
                <c:pt idx="5076">
                  <c:v>427266042.93476206</c:v>
                </c:pt>
                <c:pt idx="5077">
                  <c:v>427270797.25154054</c:v>
                </c:pt>
                <c:pt idx="5078">
                  <c:v>427276122.01913935</c:v>
                </c:pt>
                <c:pt idx="5079">
                  <c:v>427281066.3826263</c:v>
                </c:pt>
                <c:pt idx="5080">
                  <c:v>427355609.92430574</c:v>
                </c:pt>
                <c:pt idx="5081">
                  <c:v>427359223.64139521</c:v>
                </c:pt>
                <c:pt idx="5082">
                  <c:v>427433959.14162582</c:v>
                </c:pt>
                <c:pt idx="5083">
                  <c:v>427437192.94558054</c:v>
                </c:pt>
                <c:pt idx="5084">
                  <c:v>427440426.72335929</c:v>
                </c:pt>
                <c:pt idx="5085">
                  <c:v>427514783.95913309</c:v>
                </c:pt>
                <c:pt idx="5086">
                  <c:v>427518398.71916521</c:v>
                </c:pt>
                <c:pt idx="5087">
                  <c:v>427593138.18978316</c:v>
                </c:pt>
                <c:pt idx="5088">
                  <c:v>427596372.92685974</c:v>
                </c:pt>
                <c:pt idx="5089">
                  <c:v>427670543.20637286</c:v>
                </c:pt>
                <c:pt idx="5090">
                  <c:v>427745475.88392526</c:v>
                </c:pt>
                <c:pt idx="5091">
                  <c:v>427749472.95289236</c:v>
                </c:pt>
                <c:pt idx="5092">
                  <c:v>427824788.26957929</c:v>
                </c:pt>
                <c:pt idx="5093">
                  <c:v>427829357.00698215</c:v>
                </c:pt>
                <c:pt idx="5094">
                  <c:v>427833925.6921801</c:v>
                </c:pt>
                <c:pt idx="5095">
                  <c:v>427837923.24890476</c:v>
                </c:pt>
                <c:pt idx="5096">
                  <c:v>427841349.69428617</c:v>
                </c:pt>
                <c:pt idx="5097">
                  <c:v>427844966.46588844</c:v>
                </c:pt>
                <c:pt idx="5098">
                  <c:v>427919715.15588701</c:v>
                </c:pt>
                <c:pt idx="5099">
                  <c:v>427994084.24187225</c:v>
                </c:pt>
                <c:pt idx="5100">
                  <c:v>427996940.45997298</c:v>
                </c:pt>
                <c:pt idx="5101">
                  <c:v>428070930.21401972</c:v>
                </c:pt>
                <c:pt idx="5102">
                  <c:v>428074929.5174309</c:v>
                </c:pt>
                <c:pt idx="5103">
                  <c:v>428079309.66100526</c:v>
                </c:pt>
                <c:pt idx="5104">
                  <c:v>428082356.68911821</c:v>
                </c:pt>
                <c:pt idx="5105">
                  <c:v>428085022.81967819</c:v>
                </c:pt>
                <c:pt idx="5106">
                  <c:v>428087688.93246913</c:v>
                </c:pt>
                <c:pt idx="5107">
                  <c:v>428090545.46216971</c:v>
                </c:pt>
                <c:pt idx="5108">
                  <c:v>428164158.37466985</c:v>
                </c:pt>
                <c:pt idx="5109">
                  <c:v>428167015.33833379</c:v>
                </c:pt>
                <c:pt idx="5110">
                  <c:v>428098924.49828649</c:v>
                </c:pt>
                <c:pt idx="5111">
                  <c:v>428101400.0890066</c:v>
                </c:pt>
                <c:pt idx="5112">
                  <c:v>428103494.80764985</c:v>
                </c:pt>
                <c:pt idx="5113">
                  <c:v>428105018.23250073</c:v>
                </c:pt>
                <c:pt idx="5114">
                  <c:v>428106732.07852352</c:v>
                </c:pt>
                <c:pt idx="5115">
                  <c:v>428179966.65108055</c:v>
                </c:pt>
                <c:pt idx="5116">
                  <c:v>428182442.58960545</c:v>
                </c:pt>
                <c:pt idx="5117">
                  <c:v>428255678.30263579</c:v>
                </c:pt>
                <c:pt idx="5118">
                  <c:v>428257392.67918086</c:v>
                </c:pt>
                <c:pt idx="5119">
                  <c:v>428259868.98789012</c:v>
                </c:pt>
                <c:pt idx="5120">
                  <c:v>428263488.1807465</c:v>
                </c:pt>
                <c:pt idx="5121">
                  <c:v>428267869.26514602</c:v>
                </c:pt>
                <c:pt idx="5122">
                  <c:v>428273202.69445872</c:v>
                </c:pt>
                <c:pt idx="5123">
                  <c:v>428349871.09905744</c:v>
                </c:pt>
                <c:pt idx="5124">
                  <c:v>428354633.75035816</c:v>
                </c:pt>
                <c:pt idx="5125">
                  <c:v>428357872.32087016</c:v>
                </c:pt>
                <c:pt idx="5126">
                  <c:v>428289964.43810689</c:v>
                </c:pt>
                <c:pt idx="5127">
                  <c:v>428293202.42130375</c:v>
                </c:pt>
                <c:pt idx="5128">
                  <c:v>428295868.97602844</c:v>
                </c:pt>
                <c:pt idx="5129">
                  <c:v>428298154.5802213</c:v>
                </c:pt>
                <c:pt idx="5130">
                  <c:v>428300630.63669819</c:v>
                </c:pt>
                <c:pt idx="5131">
                  <c:v>428303678.0697915</c:v>
                </c:pt>
                <c:pt idx="5132">
                  <c:v>428378065.16942453</c:v>
                </c:pt>
                <c:pt idx="5133">
                  <c:v>428452834.42283219</c:v>
                </c:pt>
                <c:pt idx="5134">
                  <c:v>428456073.30933803</c:v>
                </c:pt>
                <c:pt idx="5135">
                  <c:v>428459312.16963714</c:v>
                </c:pt>
                <c:pt idx="5136">
                  <c:v>428462932.04131281</c:v>
                </c:pt>
                <c:pt idx="5137">
                  <c:v>428465980.32891303</c:v>
                </c:pt>
                <c:pt idx="5138">
                  <c:v>428468457.04549587</c:v>
                </c:pt>
                <c:pt idx="5139">
                  <c:v>428399971.35295779</c:v>
                </c:pt>
                <c:pt idx="5140">
                  <c:v>428401495.21677172</c:v>
                </c:pt>
                <c:pt idx="5141">
                  <c:v>428401876.1818192</c:v>
                </c:pt>
                <c:pt idx="5142">
                  <c:v>428403209.55662805</c:v>
                </c:pt>
                <c:pt idx="5143">
                  <c:v>428405876.29291868</c:v>
                </c:pt>
                <c:pt idx="5144">
                  <c:v>428408352.53213644</c:v>
                </c:pt>
                <c:pt idx="5145">
                  <c:v>428411209.71219629</c:v>
                </c:pt>
                <c:pt idx="5146">
                  <c:v>428414447.82493949</c:v>
                </c:pt>
                <c:pt idx="5147">
                  <c:v>428417685.9114843</c:v>
                </c:pt>
                <c:pt idx="5148">
                  <c:v>428421114.44515389</c:v>
                </c:pt>
                <c:pt idx="5149">
                  <c:v>428424162.00598115</c:v>
                </c:pt>
                <c:pt idx="5150">
                  <c:v>428426447.66137296</c:v>
                </c:pt>
                <c:pt idx="5151">
                  <c:v>428427590.48417372</c:v>
                </c:pt>
                <c:pt idx="5152">
                  <c:v>428427780.95432359</c:v>
                </c:pt>
                <c:pt idx="5153">
                  <c:v>428427971.42438245</c:v>
                </c:pt>
                <c:pt idx="5154">
                  <c:v>428429304.71225679</c:v>
                </c:pt>
                <c:pt idx="5155">
                  <c:v>428430828.46438879</c:v>
                </c:pt>
                <c:pt idx="5156">
                  <c:v>428361384.45318955</c:v>
                </c:pt>
                <c:pt idx="5157">
                  <c:v>428292130.33544648</c:v>
                </c:pt>
                <c:pt idx="5158">
                  <c:v>428295367.19057518</c:v>
                </c:pt>
                <c:pt idx="5159">
                  <c:v>428227825.27468371</c:v>
                </c:pt>
                <c:pt idx="5160">
                  <c:v>428230490.43589699</c:v>
                </c:pt>
                <c:pt idx="5161">
                  <c:v>428161804.87966126</c:v>
                </c:pt>
                <c:pt idx="5162">
                  <c:v>428092547.64454198</c:v>
                </c:pt>
                <c:pt idx="5163">
                  <c:v>428093499.15852845</c:v>
                </c:pt>
                <c:pt idx="5164">
                  <c:v>428094831.27430516</c:v>
                </c:pt>
                <c:pt idx="5165">
                  <c:v>428096163.38564479</c:v>
                </c:pt>
                <c:pt idx="5166">
                  <c:v>428097495.49254686</c:v>
                </c:pt>
                <c:pt idx="5167">
                  <c:v>428098827.59501207</c:v>
                </c:pt>
                <c:pt idx="5168">
                  <c:v>428100159.69303954</c:v>
                </c:pt>
                <c:pt idx="5169">
                  <c:v>428101491.78662974</c:v>
                </c:pt>
                <c:pt idx="5170">
                  <c:v>428102443.27933443</c:v>
                </c:pt>
                <c:pt idx="5171">
                  <c:v>428103775.36531776</c:v>
                </c:pt>
                <c:pt idx="5172">
                  <c:v>428035086.44108999</c:v>
                </c:pt>
                <c:pt idx="5173">
                  <c:v>428037940.40659654</c:v>
                </c:pt>
                <c:pt idx="5174">
                  <c:v>428040794.35173172</c:v>
                </c:pt>
                <c:pt idx="5175">
                  <c:v>428043077.49317271</c:v>
                </c:pt>
                <c:pt idx="5176">
                  <c:v>428115383.35536152</c:v>
                </c:pt>
                <c:pt idx="5177">
                  <c:v>428117095.98110574</c:v>
                </c:pt>
                <c:pt idx="5178">
                  <c:v>428120330.92083383</c:v>
                </c:pt>
                <c:pt idx="5179">
                  <c:v>428123565.83439344</c:v>
                </c:pt>
                <c:pt idx="5180">
                  <c:v>428126610.43501544</c:v>
                </c:pt>
                <c:pt idx="5181">
                  <c:v>428057917.59476125</c:v>
                </c:pt>
                <c:pt idx="5182">
                  <c:v>428059629.87873197</c:v>
                </c:pt>
                <c:pt idx="5183">
                  <c:v>428132128.71456182</c:v>
                </c:pt>
                <c:pt idx="5184">
                  <c:v>428134982.967206</c:v>
                </c:pt>
                <c:pt idx="5185">
                  <c:v>428209576.20898116</c:v>
                </c:pt>
                <c:pt idx="5186">
                  <c:v>428213001.82211077</c:v>
                </c:pt>
                <c:pt idx="5187">
                  <c:v>428217188.64275885</c:v>
                </c:pt>
                <c:pt idx="5188">
                  <c:v>428220994.80531591</c:v>
                </c:pt>
                <c:pt idx="5189">
                  <c:v>428294258.64102322</c:v>
                </c:pt>
                <c:pt idx="5190">
                  <c:v>428367142.4842937</c:v>
                </c:pt>
                <c:pt idx="5191">
                  <c:v>428369617.26477849</c:v>
                </c:pt>
                <c:pt idx="5192">
                  <c:v>428443263.71855724</c:v>
                </c:pt>
                <c:pt idx="5193">
                  <c:v>428515958.8982116</c:v>
                </c:pt>
                <c:pt idx="5194">
                  <c:v>428517291.89300376</c:v>
                </c:pt>
                <c:pt idx="5195">
                  <c:v>428518624.88335651</c:v>
                </c:pt>
                <c:pt idx="5196">
                  <c:v>428519767.44298172</c:v>
                </c:pt>
                <c:pt idx="5197">
                  <c:v>428521100.42508924</c:v>
                </c:pt>
                <c:pt idx="5198">
                  <c:v>428523575.95151085</c:v>
                </c:pt>
                <c:pt idx="5199">
                  <c:v>428526051.46262014</c:v>
                </c:pt>
                <c:pt idx="5200">
                  <c:v>428527955.69151622</c:v>
                </c:pt>
                <c:pt idx="5201">
                  <c:v>428530050.33283699</c:v>
                </c:pt>
                <c:pt idx="5202">
                  <c:v>428603510.15470552</c:v>
                </c:pt>
                <c:pt idx="5203">
                  <c:v>428605986.02050591</c:v>
                </c:pt>
                <c:pt idx="5204">
                  <c:v>428608271.42149913</c:v>
                </c:pt>
                <c:pt idx="5205">
                  <c:v>428681161.36713171</c:v>
                </c:pt>
                <c:pt idx="5206">
                  <c:v>428682494.72613341</c:v>
                </c:pt>
                <c:pt idx="5207">
                  <c:v>428755004.48745155</c:v>
                </c:pt>
                <c:pt idx="5208">
                  <c:v>428827895.82979608</c:v>
                </c:pt>
                <c:pt idx="5209">
                  <c:v>428829420.15482891</c:v>
                </c:pt>
                <c:pt idx="5210">
                  <c:v>428829801.23517972</c:v>
                </c:pt>
                <c:pt idx="5211">
                  <c:v>428830372.85502762</c:v>
                </c:pt>
                <c:pt idx="5212">
                  <c:v>428832659.32625854</c:v>
                </c:pt>
                <c:pt idx="5213">
                  <c:v>428835898.4714911</c:v>
                </c:pt>
                <c:pt idx="5214">
                  <c:v>428909935.12751675</c:v>
                </c:pt>
                <c:pt idx="5215">
                  <c:v>428912793.62643218</c:v>
                </c:pt>
                <c:pt idx="5216">
                  <c:v>428986069.33514285</c:v>
                </c:pt>
                <c:pt idx="5217">
                  <c:v>428988165.88968879</c:v>
                </c:pt>
                <c:pt idx="5218">
                  <c:v>429061061.42544818</c:v>
                </c:pt>
                <c:pt idx="5219">
                  <c:v>429205328.86109936</c:v>
                </c:pt>
                <c:pt idx="5220">
                  <c:v>429207617.11048222</c:v>
                </c:pt>
                <c:pt idx="5221">
                  <c:v>429209333.28894615</c:v>
                </c:pt>
                <c:pt idx="5222">
                  <c:v>429210477.40384001</c:v>
                </c:pt>
                <c:pt idx="5223">
                  <c:v>429212002.88528514</c:v>
                </c:pt>
                <c:pt idx="5224">
                  <c:v>429212956.30824012</c:v>
                </c:pt>
                <c:pt idx="5225">
                  <c:v>429213909.72892714</c:v>
                </c:pt>
                <c:pt idx="5226">
                  <c:v>429215435.19730955</c:v>
                </c:pt>
                <c:pt idx="5227">
                  <c:v>429217723.38899714</c:v>
                </c:pt>
                <c:pt idx="5228">
                  <c:v>429149781.77119744</c:v>
                </c:pt>
                <c:pt idx="5229">
                  <c:v>429154547.97052222</c:v>
                </c:pt>
                <c:pt idx="5230">
                  <c:v>429158551.53414965</c:v>
                </c:pt>
                <c:pt idx="5231">
                  <c:v>429160457.97896266</c:v>
                </c:pt>
                <c:pt idx="5232">
                  <c:v>429161792.4849351</c:v>
                </c:pt>
                <c:pt idx="5233">
                  <c:v>429163126.98646444</c:v>
                </c:pt>
                <c:pt idx="5234">
                  <c:v>429165414.6930331</c:v>
                </c:pt>
                <c:pt idx="5235">
                  <c:v>429167893.02707863</c:v>
                </c:pt>
                <c:pt idx="5236">
                  <c:v>429098612.98819047</c:v>
                </c:pt>
                <c:pt idx="5237">
                  <c:v>429099566.02774715</c:v>
                </c:pt>
                <c:pt idx="5238">
                  <c:v>429101662.70679271</c:v>
                </c:pt>
                <c:pt idx="5239">
                  <c:v>429105665.42723274</c:v>
                </c:pt>
                <c:pt idx="5240">
                  <c:v>429109477.50476336</c:v>
                </c:pt>
                <c:pt idx="5241">
                  <c:v>429183715.87546265</c:v>
                </c:pt>
                <c:pt idx="5242">
                  <c:v>429187337.88541383</c:v>
                </c:pt>
                <c:pt idx="5243">
                  <c:v>429190959.86263019</c:v>
                </c:pt>
                <c:pt idx="5244">
                  <c:v>429193628.66700161</c:v>
                </c:pt>
                <c:pt idx="5245">
                  <c:v>429125487.83436662</c:v>
                </c:pt>
                <c:pt idx="5246">
                  <c:v>429128346.75447947</c:v>
                </c:pt>
                <c:pt idx="5247">
                  <c:v>429129299.72331744</c:v>
                </c:pt>
                <c:pt idx="5248">
                  <c:v>429129871.50353265</c:v>
                </c:pt>
                <c:pt idx="5249">
                  <c:v>429131777.43168873</c:v>
                </c:pt>
                <c:pt idx="5250">
                  <c:v>429134064.53351092</c:v>
                </c:pt>
                <c:pt idx="5251">
                  <c:v>429137113.98229909</c:v>
                </c:pt>
                <c:pt idx="5252">
                  <c:v>429212119.18057251</c:v>
                </c:pt>
                <c:pt idx="5253">
                  <c:v>429215359.69818437</c:v>
                </c:pt>
                <c:pt idx="5254">
                  <c:v>429288269.5561288</c:v>
                </c:pt>
                <c:pt idx="5255">
                  <c:v>429290176.03698188</c:v>
                </c:pt>
                <c:pt idx="5256">
                  <c:v>429293035.74125975</c:v>
                </c:pt>
                <c:pt idx="5257">
                  <c:v>429295704.78017765</c:v>
                </c:pt>
                <c:pt idx="5258">
                  <c:v>429226987.22215915</c:v>
                </c:pt>
                <c:pt idx="5259">
                  <c:v>429229465.1754632</c:v>
                </c:pt>
                <c:pt idx="5260">
                  <c:v>429232705.55281955</c:v>
                </c:pt>
                <c:pt idx="5261">
                  <c:v>429306762.03779376</c:v>
                </c:pt>
                <c:pt idx="5262">
                  <c:v>429309621.62374055</c:v>
                </c:pt>
                <c:pt idx="5263">
                  <c:v>429383107.53992075</c:v>
                </c:pt>
                <c:pt idx="5264">
                  <c:v>429385395.55821759</c:v>
                </c:pt>
                <c:pt idx="5265">
                  <c:v>429388446.22896683</c:v>
                </c:pt>
                <c:pt idx="5266">
                  <c:v>429390543.55164045</c:v>
                </c:pt>
                <c:pt idx="5267">
                  <c:v>429391306.21171045</c:v>
                </c:pt>
                <c:pt idx="5268">
                  <c:v>429320297.23102379</c:v>
                </c:pt>
                <c:pt idx="5269">
                  <c:v>429320678.49745399</c:v>
                </c:pt>
                <c:pt idx="5270">
                  <c:v>429322203.55954725</c:v>
                </c:pt>
                <c:pt idx="5271">
                  <c:v>429325253.66632622</c:v>
                </c:pt>
                <c:pt idx="5272">
                  <c:v>429328875.63798064</c:v>
                </c:pt>
                <c:pt idx="5273">
                  <c:v>429260724.19367915</c:v>
                </c:pt>
                <c:pt idx="5274">
                  <c:v>429263201.93839139</c:v>
                </c:pt>
                <c:pt idx="5275">
                  <c:v>429266060.85556263</c:v>
                </c:pt>
                <c:pt idx="5276">
                  <c:v>429269300.93703419</c:v>
                </c:pt>
                <c:pt idx="5277">
                  <c:v>429201337.60578376</c:v>
                </c:pt>
                <c:pt idx="5278">
                  <c:v>429203814.86874497</c:v>
                </c:pt>
                <c:pt idx="5279">
                  <c:v>429135278.50088483</c:v>
                </c:pt>
                <c:pt idx="5280">
                  <c:v>429068836.71206278</c:v>
                </c:pt>
                <c:pt idx="5281">
                  <c:v>429002774.2735182</c:v>
                </c:pt>
                <c:pt idx="5282">
                  <c:v>429006773.86752588</c:v>
                </c:pt>
                <c:pt idx="5283">
                  <c:v>429010011.60484785</c:v>
                </c:pt>
                <c:pt idx="5284">
                  <c:v>429083885.27299863</c:v>
                </c:pt>
                <c:pt idx="5285">
                  <c:v>429157378.83698368</c:v>
                </c:pt>
                <c:pt idx="5286">
                  <c:v>429158902.95315647</c:v>
                </c:pt>
                <c:pt idx="5287">
                  <c:v>429160236.5500505</c:v>
                </c:pt>
                <c:pt idx="5288">
                  <c:v>429162713.21821916</c:v>
                </c:pt>
                <c:pt idx="5289">
                  <c:v>429165761.40417773</c:v>
                </c:pt>
                <c:pt idx="5290">
                  <c:v>429240019.27212369</c:v>
                </c:pt>
                <c:pt idx="5291">
                  <c:v>429242686.83560848</c:v>
                </c:pt>
                <c:pt idx="5292">
                  <c:v>429174715.31630749</c:v>
                </c:pt>
                <c:pt idx="5293">
                  <c:v>429179287.44957364</c:v>
                </c:pt>
                <c:pt idx="5294">
                  <c:v>429113218.81728429</c:v>
                </c:pt>
                <c:pt idx="5295">
                  <c:v>429117028.21088976</c:v>
                </c:pt>
                <c:pt idx="5296">
                  <c:v>429119694.76485825</c:v>
                </c:pt>
                <c:pt idx="5297">
                  <c:v>429121980.36841691</c:v>
                </c:pt>
                <c:pt idx="5298">
                  <c:v>429123885.02808636</c:v>
                </c:pt>
                <c:pt idx="5299">
                  <c:v>429125789.67869931</c:v>
                </c:pt>
                <c:pt idx="5300">
                  <c:v>429199289.91911817</c:v>
                </c:pt>
                <c:pt idx="5301">
                  <c:v>429202337.82679409</c:v>
                </c:pt>
                <c:pt idx="5302">
                  <c:v>429205576.20329285</c:v>
                </c:pt>
                <c:pt idx="5303">
                  <c:v>429208624.06314397</c:v>
                </c:pt>
                <c:pt idx="5304">
                  <c:v>429211100.43219942</c:v>
                </c:pt>
                <c:pt idx="5305">
                  <c:v>429212052.87776095</c:v>
                </c:pt>
                <c:pt idx="5306">
                  <c:v>429213005.32105714</c:v>
                </c:pt>
                <c:pt idx="5307">
                  <c:v>429285365.43631917</c:v>
                </c:pt>
                <c:pt idx="5308">
                  <c:v>429357535.43819714</c:v>
                </c:pt>
                <c:pt idx="5309">
                  <c:v>429358869.288073</c:v>
                </c:pt>
                <c:pt idx="5310">
                  <c:v>429361155.87753242</c:v>
                </c:pt>
                <c:pt idx="5311">
                  <c:v>429364776.28416032</c:v>
                </c:pt>
                <c:pt idx="5312">
                  <c:v>429440378.2245422</c:v>
                </c:pt>
                <c:pt idx="5313">
                  <c:v>429444952.02732486</c:v>
                </c:pt>
                <c:pt idx="5314">
                  <c:v>429448382.34516186</c:v>
                </c:pt>
                <c:pt idx="5315">
                  <c:v>429451431.49192643</c:v>
                </c:pt>
                <c:pt idx="5316">
                  <c:v>429525702.39090079</c:v>
                </c:pt>
                <c:pt idx="5317">
                  <c:v>429529323.7921676</c:v>
                </c:pt>
                <c:pt idx="5318">
                  <c:v>429604358.82224447</c:v>
                </c:pt>
                <c:pt idx="5319">
                  <c:v>429607218.24438125</c:v>
                </c:pt>
                <c:pt idx="5320">
                  <c:v>429680157.76919132</c:v>
                </c:pt>
                <c:pt idx="5321">
                  <c:v>429681873.68819821</c:v>
                </c:pt>
                <c:pt idx="5322">
                  <c:v>429684542.88094825</c:v>
                </c:pt>
                <c:pt idx="5323">
                  <c:v>429686640.09136045</c:v>
                </c:pt>
                <c:pt idx="5324">
                  <c:v>429687974.67409408</c:v>
                </c:pt>
                <c:pt idx="5325">
                  <c:v>429689881.21315181</c:v>
                </c:pt>
                <c:pt idx="5326">
                  <c:v>429693312.96061444</c:v>
                </c:pt>
                <c:pt idx="5327">
                  <c:v>429767971.35717821</c:v>
                </c:pt>
                <c:pt idx="5328">
                  <c:v>429841677.36049521</c:v>
                </c:pt>
                <c:pt idx="5329">
                  <c:v>429914621.25935262</c:v>
                </c:pt>
                <c:pt idx="5330">
                  <c:v>429917291.64512324</c:v>
                </c:pt>
                <c:pt idx="5331">
                  <c:v>429920724.97214043</c:v>
                </c:pt>
                <c:pt idx="5332">
                  <c:v>429923586.05554622</c:v>
                </c:pt>
                <c:pt idx="5333">
                  <c:v>429925302.69579625</c:v>
                </c:pt>
                <c:pt idx="5334">
                  <c:v>429997676.62565744</c:v>
                </c:pt>
                <c:pt idx="5335">
                  <c:v>429999202.76898849</c:v>
                </c:pt>
                <c:pt idx="5336">
                  <c:v>430001491.97310281</c:v>
                </c:pt>
                <c:pt idx="5337">
                  <c:v>430075584.12981856</c:v>
                </c:pt>
                <c:pt idx="5338">
                  <c:v>430078827.65772563</c:v>
                </c:pt>
                <c:pt idx="5339">
                  <c:v>430153302.9607414</c:v>
                </c:pt>
                <c:pt idx="5340">
                  <c:v>430156737.79372281</c:v>
                </c:pt>
                <c:pt idx="5341">
                  <c:v>430159600.13208944</c:v>
                </c:pt>
                <c:pt idx="5342">
                  <c:v>430162653.27051771</c:v>
                </c:pt>
                <c:pt idx="5343">
                  <c:v>430166088.02349281</c:v>
                </c:pt>
                <c:pt idx="5344">
                  <c:v>430170286.0149954</c:v>
                </c:pt>
                <c:pt idx="5345">
                  <c:v>430244955.92926264</c:v>
                </c:pt>
                <c:pt idx="5346">
                  <c:v>430247246.08178723</c:v>
                </c:pt>
                <c:pt idx="5347">
                  <c:v>430319054.37875688</c:v>
                </c:pt>
                <c:pt idx="5348">
                  <c:v>430390099.29445416</c:v>
                </c:pt>
                <c:pt idx="5349">
                  <c:v>430391626.55685717</c:v>
                </c:pt>
                <c:pt idx="5350">
                  <c:v>430465917.67370754</c:v>
                </c:pt>
                <c:pt idx="5351">
                  <c:v>430469545.46807235</c:v>
                </c:pt>
                <c:pt idx="5352">
                  <c:v>430472791.36157376</c:v>
                </c:pt>
                <c:pt idx="5353">
                  <c:v>430476037.22884655</c:v>
                </c:pt>
                <c:pt idx="5354">
                  <c:v>430479474.00090033</c:v>
                </c:pt>
                <c:pt idx="5355">
                  <c:v>430554532.13379496</c:v>
                </c:pt>
                <c:pt idx="5356">
                  <c:v>430558542.28574675</c:v>
                </c:pt>
                <c:pt idx="5357">
                  <c:v>430633220.3470906</c:v>
                </c:pt>
                <c:pt idx="5358">
                  <c:v>430707517.53642845</c:v>
                </c:pt>
                <c:pt idx="5359">
                  <c:v>430710191.78537965</c:v>
                </c:pt>
                <c:pt idx="5360">
                  <c:v>430713248.04810637</c:v>
                </c:pt>
                <c:pt idx="5361">
                  <c:v>430788502.40874714</c:v>
                </c:pt>
                <c:pt idx="5362">
                  <c:v>430793469.5534308</c:v>
                </c:pt>
                <c:pt idx="5363">
                  <c:v>430797481.43317276</c:v>
                </c:pt>
                <c:pt idx="5364">
                  <c:v>430729675.06206423</c:v>
                </c:pt>
                <c:pt idx="5365">
                  <c:v>430661676.61853182</c:v>
                </c:pt>
                <c:pt idx="5366">
                  <c:v>430664541.23219746</c:v>
                </c:pt>
                <c:pt idx="5367">
                  <c:v>430596350.32208812</c:v>
                </c:pt>
                <c:pt idx="5368">
                  <c:v>430600741.93404371</c:v>
                </c:pt>
                <c:pt idx="5369">
                  <c:v>430605897.24334705</c:v>
                </c:pt>
                <c:pt idx="5370">
                  <c:v>430610288.75094563</c:v>
                </c:pt>
                <c:pt idx="5371">
                  <c:v>430613534.61701435</c:v>
                </c:pt>
                <c:pt idx="5372">
                  <c:v>430687457.40635747</c:v>
                </c:pt>
                <c:pt idx="5373">
                  <c:v>430691276.64165759</c:v>
                </c:pt>
                <c:pt idx="5374">
                  <c:v>430695668.71737546</c:v>
                </c:pt>
                <c:pt idx="5375">
                  <c:v>430700060.74508637</c:v>
                </c:pt>
                <c:pt idx="5376">
                  <c:v>430775514.34048581</c:v>
                </c:pt>
                <c:pt idx="5377">
                  <c:v>430779525.02859855</c:v>
                </c:pt>
                <c:pt idx="5378">
                  <c:v>430783535.67668593</c:v>
                </c:pt>
                <c:pt idx="5379">
                  <c:v>430787737.26508719</c:v>
                </c:pt>
                <c:pt idx="5380">
                  <c:v>430791747.83122116</c:v>
                </c:pt>
                <c:pt idx="5381">
                  <c:v>430724693.402143</c:v>
                </c:pt>
                <c:pt idx="5382">
                  <c:v>430729085.11261654</c:v>
                </c:pt>
                <c:pt idx="5383">
                  <c:v>430733094.8933028</c:v>
                </c:pt>
                <c:pt idx="5384">
                  <c:v>430736340.87693214</c:v>
                </c:pt>
                <c:pt idx="5385">
                  <c:v>430810272.30779952</c:v>
                </c:pt>
                <c:pt idx="5386">
                  <c:v>430883631.6637466</c:v>
                </c:pt>
                <c:pt idx="5387">
                  <c:v>430886114.65604651</c:v>
                </c:pt>
                <c:pt idx="5388">
                  <c:v>430890889.59812921</c:v>
                </c:pt>
                <c:pt idx="5389">
                  <c:v>430968453.42394978</c:v>
                </c:pt>
                <c:pt idx="5390">
                  <c:v>430974566.17634559</c:v>
                </c:pt>
                <c:pt idx="5391">
                  <c:v>430979532.7192294</c:v>
                </c:pt>
                <c:pt idx="5392">
                  <c:v>430984881.23525614</c:v>
                </c:pt>
                <c:pt idx="5393">
                  <c:v>430919347.07651025</c:v>
                </c:pt>
                <c:pt idx="5394">
                  <c:v>430925649.46699375</c:v>
                </c:pt>
                <c:pt idx="5395">
                  <c:v>430860685.11593676</c:v>
                </c:pt>
                <c:pt idx="5396">
                  <c:v>430865840.61488229</c:v>
                </c:pt>
                <c:pt idx="5397">
                  <c:v>430798964.13383824</c:v>
                </c:pt>
                <c:pt idx="5398">
                  <c:v>430802591.40151453</c:v>
                </c:pt>
                <c:pt idx="5399">
                  <c:v>430806600.4487462</c:v>
                </c:pt>
                <c:pt idx="5400">
                  <c:v>430810991.26410526</c:v>
                </c:pt>
                <c:pt idx="5401">
                  <c:v>430815382.03148466</c:v>
                </c:pt>
                <c:pt idx="5402">
                  <c:v>430818627.35045052</c:v>
                </c:pt>
                <c:pt idx="5403">
                  <c:v>430750409.91968811</c:v>
                </c:pt>
                <c:pt idx="5404">
                  <c:v>430754036.38559318</c:v>
                </c:pt>
                <c:pt idx="5405">
                  <c:v>430829890.31293619</c:v>
                </c:pt>
                <c:pt idx="5406">
                  <c:v>430835617.12194163</c:v>
                </c:pt>
                <c:pt idx="5407">
                  <c:v>430841343.84932852</c:v>
                </c:pt>
                <c:pt idx="5408">
                  <c:v>430846116.0598048</c:v>
                </c:pt>
                <c:pt idx="5409">
                  <c:v>430850888.21360463</c:v>
                </c:pt>
                <c:pt idx="5410">
                  <c:v>430855469.42793214</c:v>
                </c:pt>
                <c:pt idx="5411">
                  <c:v>430860241.47064948</c:v>
                </c:pt>
                <c:pt idx="5412">
                  <c:v>430864822.57834077</c:v>
                </c:pt>
                <c:pt idx="5413">
                  <c:v>430868831.00472701</c:v>
                </c:pt>
                <c:pt idx="5414">
                  <c:v>430873030.26567179</c:v>
                </c:pt>
                <c:pt idx="5415">
                  <c:v>430878947.33160871</c:v>
                </c:pt>
                <c:pt idx="5416">
                  <c:v>430886009.52205449</c:v>
                </c:pt>
                <c:pt idx="5417">
                  <c:v>430821978.85259622</c:v>
                </c:pt>
                <c:pt idx="5418">
                  <c:v>430827512.98567539</c:v>
                </c:pt>
                <c:pt idx="5419">
                  <c:v>430832283.72886992</c:v>
                </c:pt>
                <c:pt idx="5420">
                  <c:v>430836672.76257414</c:v>
                </c:pt>
                <c:pt idx="5421">
                  <c:v>430840680.09929794</c:v>
                </c:pt>
                <c:pt idx="5422">
                  <c:v>430843924.10451335</c:v>
                </c:pt>
                <c:pt idx="5423">
                  <c:v>430847549.7264024</c:v>
                </c:pt>
                <c:pt idx="5424">
                  <c:v>430852129.41254741</c:v>
                </c:pt>
                <c:pt idx="5425">
                  <c:v>430858235.57953465</c:v>
                </c:pt>
                <c:pt idx="5426">
                  <c:v>430864914.093413</c:v>
                </c:pt>
                <c:pt idx="5427">
                  <c:v>430870829.25585055</c:v>
                </c:pt>
                <c:pt idx="5428">
                  <c:v>430804307.12404829</c:v>
                </c:pt>
                <c:pt idx="5429">
                  <c:v>430808885.7369628</c:v>
                </c:pt>
                <c:pt idx="5430">
                  <c:v>430815562.78724718</c:v>
                </c:pt>
                <c:pt idx="5431">
                  <c:v>430823384.33356553</c:v>
                </c:pt>
                <c:pt idx="5432">
                  <c:v>430901930.12876821</c:v>
                </c:pt>
                <c:pt idx="5433">
                  <c:v>430980478.24193645</c:v>
                </c:pt>
                <c:pt idx="5434">
                  <c:v>430988111.10809177</c:v>
                </c:pt>
                <c:pt idx="5435">
                  <c:v>431066471.80927944</c:v>
                </c:pt>
                <c:pt idx="5436">
                  <c:v>431143498.63862681</c:v>
                </c:pt>
                <c:pt idx="5437">
                  <c:v>431148079.64980352</c:v>
                </c:pt>
                <c:pt idx="5438">
                  <c:v>431081930.19031125</c:v>
                </c:pt>
                <c:pt idx="5439">
                  <c:v>431087655.36572921</c:v>
                </c:pt>
                <c:pt idx="5440">
                  <c:v>431094143.79927367</c:v>
                </c:pt>
                <c:pt idx="5441">
                  <c:v>431100441.29636019</c:v>
                </c:pt>
                <c:pt idx="5442">
                  <c:v>431106166.20808035</c:v>
                </c:pt>
                <c:pt idx="5443">
                  <c:v>431039629.1625272</c:v>
                </c:pt>
                <c:pt idx="5444">
                  <c:v>431043826.63891059</c:v>
                </c:pt>
                <c:pt idx="5445">
                  <c:v>431048787.23628742</c:v>
                </c:pt>
                <c:pt idx="5446">
                  <c:v>431125248.6581803</c:v>
                </c:pt>
                <c:pt idx="5447">
                  <c:v>431130591.5818423</c:v>
                </c:pt>
                <c:pt idx="5448">
                  <c:v>431206864.6593889</c:v>
                </c:pt>
                <c:pt idx="5449">
                  <c:v>431211826.63684696</c:v>
                </c:pt>
                <c:pt idx="5450">
                  <c:v>431216406.86936438</c:v>
                </c:pt>
                <c:pt idx="5451">
                  <c:v>431221750.40800434</c:v>
                </c:pt>
                <c:pt idx="5452">
                  <c:v>431227475.54914755</c:v>
                </c:pt>
                <c:pt idx="5453">
                  <c:v>431304516.85771143</c:v>
                </c:pt>
                <c:pt idx="5454">
                  <c:v>431310815.36477131</c:v>
                </c:pt>
                <c:pt idx="5455">
                  <c:v>431317304.6324724</c:v>
                </c:pt>
                <c:pt idx="5456">
                  <c:v>431253428.49961823</c:v>
                </c:pt>
                <c:pt idx="5457">
                  <c:v>431260488.93883872</c:v>
                </c:pt>
                <c:pt idx="5458">
                  <c:v>431266404.34648776</c:v>
                </c:pt>
                <c:pt idx="5459">
                  <c:v>431271938.03612268</c:v>
                </c:pt>
                <c:pt idx="5460">
                  <c:v>431206148.18264717</c:v>
                </c:pt>
                <c:pt idx="5461">
                  <c:v>431212253.14627475</c:v>
                </c:pt>
                <c:pt idx="5462">
                  <c:v>431218358.01716447</c:v>
                </c:pt>
                <c:pt idx="5463">
                  <c:v>431223699.70312053</c:v>
                </c:pt>
                <c:pt idx="5464">
                  <c:v>431228278.23457336</c:v>
                </c:pt>
                <c:pt idx="5465">
                  <c:v>431234382.86203879</c:v>
                </c:pt>
                <c:pt idx="5466">
                  <c:v>431241631.98671669</c:v>
                </c:pt>
                <c:pt idx="5467">
                  <c:v>431248880.98063809</c:v>
                </c:pt>
                <c:pt idx="5468">
                  <c:v>431256129.84380931</c:v>
                </c:pt>
                <c:pt idx="5469">
                  <c:v>431334329.88510746</c:v>
                </c:pt>
                <c:pt idx="5470">
                  <c:v>431341007.33802885</c:v>
                </c:pt>
                <c:pt idx="5471">
                  <c:v>431347684.68002242</c:v>
                </c:pt>
                <c:pt idx="5472">
                  <c:v>431354361.91109115</c:v>
                </c:pt>
                <c:pt idx="5473">
                  <c:v>431432757.91364294</c:v>
                </c:pt>
                <c:pt idx="5474">
                  <c:v>431440580.82081228</c:v>
                </c:pt>
                <c:pt idx="5475">
                  <c:v>431519743.54729068</c:v>
                </c:pt>
                <c:pt idx="5476">
                  <c:v>431599099.61300725</c:v>
                </c:pt>
                <c:pt idx="5477">
                  <c:v>431606733.7800265</c:v>
                </c:pt>
                <c:pt idx="5478">
                  <c:v>431613222.70804965</c:v>
                </c:pt>
                <c:pt idx="5479">
                  <c:v>431549130.04978585</c:v>
                </c:pt>
                <c:pt idx="5480">
                  <c:v>431485225.7190119</c:v>
                </c:pt>
                <c:pt idx="5481">
                  <c:v>431492475.27729875</c:v>
                </c:pt>
                <c:pt idx="5482">
                  <c:v>431500487.7948904</c:v>
                </c:pt>
                <c:pt idx="5483">
                  <c:v>431437722.5732851</c:v>
                </c:pt>
                <c:pt idx="5484">
                  <c:v>431516321.58623344</c:v>
                </c:pt>
                <c:pt idx="5485">
                  <c:v>431523570.58379745</c:v>
                </c:pt>
                <c:pt idx="5486">
                  <c:v>431531582.48166573</c:v>
                </c:pt>
                <c:pt idx="5487">
                  <c:v>431539594.21986622</c:v>
                </c:pt>
                <c:pt idx="5488">
                  <c:v>431618008.17425472</c:v>
                </c:pt>
                <c:pt idx="5489">
                  <c:v>431624113.14510822</c:v>
                </c:pt>
                <c:pt idx="5490">
                  <c:v>431701767.02760315</c:v>
                </c:pt>
                <c:pt idx="5491">
                  <c:v>431779995.45092511</c:v>
                </c:pt>
                <c:pt idx="5492">
                  <c:v>431786865.46569699</c:v>
                </c:pt>
                <c:pt idx="5493">
                  <c:v>431793926.19193769</c:v>
                </c:pt>
                <c:pt idx="5494">
                  <c:v>431800795.96877348</c:v>
                </c:pt>
                <c:pt idx="5495">
                  <c:v>431807093.16113305</c:v>
                </c:pt>
                <c:pt idx="5496">
                  <c:v>431812817.7959069</c:v>
                </c:pt>
                <c:pt idx="5497">
                  <c:v>431747367.3793112</c:v>
                </c:pt>
                <c:pt idx="5498">
                  <c:v>431754426.38580495</c:v>
                </c:pt>
                <c:pt idx="5499">
                  <c:v>431833044.18625975</c:v>
                </c:pt>
                <c:pt idx="5500">
                  <c:v>431840676.52206969</c:v>
                </c:pt>
                <c:pt idx="5501">
                  <c:v>431849453.52920979</c:v>
                </c:pt>
                <c:pt idx="5502">
                  <c:v>431787811.89982671</c:v>
                </c:pt>
                <c:pt idx="5503">
                  <c:v>431796587.06065923</c:v>
                </c:pt>
                <c:pt idx="5504">
                  <c:v>431804217.47965449</c:v>
                </c:pt>
                <c:pt idx="5505">
                  <c:v>431811084.73296541</c:v>
                </c:pt>
                <c:pt idx="5506">
                  <c:v>431817761.11681581</c:v>
                </c:pt>
                <c:pt idx="5507">
                  <c:v>431896006.62582487</c:v>
                </c:pt>
                <c:pt idx="5508">
                  <c:v>431903637.76698279</c:v>
                </c:pt>
                <c:pt idx="5509">
                  <c:v>431910887.21697927</c:v>
                </c:pt>
                <c:pt idx="5510">
                  <c:v>431917945.76642925</c:v>
                </c:pt>
                <c:pt idx="5511">
                  <c:v>431925004.19200915</c:v>
                </c:pt>
                <c:pt idx="5512">
                  <c:v>431932253.25691634</c:v>
                </c:pt>
                <c:pt idx="5513">
                  <c:v>431939692.95084125</c:v>
                </c:pt>
                <c:pt idx="5514">
                  <c:v>431946178.72557694</c:v>
                </c:pt>
                <c:pt idx="5515">
                  <c:v>431952664.39573044</c:v>
                </c:pt>
                <c:pt idx="5516">
                  <c:v>431959912.96214509</c:v>
                </c:pt>
                <c:pt idx="5517">
                  <c:v>431968305.87585157</c:v>
                </c:pt>
                <c:pt idx="5518">
                  <c:v>431976317.13011181</c:v>
                </c:pt>
                <c:pt idx="5519">
                  <c:v>431912744.51486921</c:v>
                </c:pt>
                <c:pt idx="5520">
                  <c:v>431921516.95004815</c:v>
                </c:pt>
                <c:pt idx="5521">
                  <c:v>431930861.29008234</c:v>
                </c:pt>
                <c:pt idx="5522">
                  <c:v>431939442.63559121</c:v>
                </c:pt>
                <c:pt idx="5523">
                  <c:v>431947261.03541315</c:v>
                </c:pt>
                <c:pt idx="5524">
                  <c:v>431955079.28323644</c:v>
                </c:pt>
                <c:pt idx="5525">
                  <c:v>431962516.01206535</c:v>
                </c:pt>
                <c:pt idx="5526">
                  <c:v>431969189.88238847</c:v>
                </c:pt>
                <c:pt idx="5527">
                  <c:v>431976244.99630243</c:v>
                </c:pt>
                <c:pt idx="5528">
                  <c:v>431984062.68067074</c:v>
                </c:pt>
                <c:pt idx="5529">
                  <c:v>431990926.86359578</c:v>
                </c:pt>
                <c:pt idx="5530">
                  <c:v>431997409.59544593</c:v>
                </c:pt>
                <c:pt idx="5531">
                  <c:v>432004464.21430904</c:v>
                </c:pt>
                <c:pt idx="5532">
                  <c:v>432012090.69008696</c:v>
                </c:pt>
                <c:pt idx="5533">
                  <c:v>431949069.02832592</c:v>
                </c:pt>
                <c:pt idx="5534">
                  <c:v>431957456.43070275</c:v>
                </c:pt>
                <c:pt idx="5535">
                  <c:v>431964890.57290888</c:v>
                </c:pt>
                <c:pt idx="5536">
                  <c:v>432042404.501306</c:v>
                </c:pt>
                <c:pt idx="5537">
                  <c:v>432048505.11792201</c:v>
                </c:pt>
                <c:pt idx="5538">
                  <c:v>432055558.84051901</c:v>
                </c:pt>
                <c:pt idx="5539">
                  <c:v>432063946.89013076</c:v>
                </c:pt>
                <c:pt idx="5540">
                  <c:v>432144516.62025815</c:v>
                </c:pt>
                <c:pt idx="5541">
                  <c:v>432153668.31620079</c:v>
                </c:pt>
                <c:pt idx="5542">
                  <c:v>432162438.49608666</c:v>
                </c:pt>
                <c:pt idx="5543">
                  <c:v>432171208.48474663</c:v>
                </c:pt>
                <c:pt idx="5544">
                  <c:v>432179215.69869709</c:v>
                </c:pt>
                <c:pt idx="5545">
                  <c:v>432186269.54082435</c:v>
                </c:pt>
                <c:pt idx="5546">
                  <c:v>432193513.89856881</c:v>
                </c:pt>
                <c:pt idx="5547">
                  <c:v>432201139.39734185</c:v>
                </c:pt>
                <c:pt idx="5548">
                  <c:v>432208383.48727119</c:v>
                </c:pt>
                <c:pt idx="5549">
                  <c:v>432216580.58958226</c:v>
                </c:pt>
                <c:pt idx="5550">
                  <c:v>432296782.07569075</c:v>
                </c:pt>
                <c:pt idx="5551">
                  <c:v>432376986.31566226</c:v>
                </c:pt>
                <c:pt idx="5552">
                  <c:v>432384422.8718394</c:v>
                </c:pt>
                <c:pt idx="5553">
                  <c:v>432391477.93910694</c:v>
                </c:pt>
                <c:pt idx="5554">
                  <c:v>432398342.2101444</c:v>
                </c:pt>
                <c:pt idx="5555">
                  <c:v>432404634.35572141</c:v>
                </c:pt>
                <c:pt idx="5556">
                  <c:v>432410926.40289915</c:v>
                </c:pt>
                <c:pt idx="5557">
                  <c:v>432417027.68801332</c:v>
                </c:pt>
                <c:pt idx="5558">
                  <c:v>432494380.01405323</c:v>
                </c:pt>
                <c:pt idx="5559">
                  <c:v>432500672.80872238</c:v>
                </c:pt>
                <c:pt idx="5560">
                  <c:v>432436093.60769022</c:v>
                </c:pt>
                <c:pt idx="5561">
                  <c:v>432372465.19636172</c:v>
                </c:pt>
                <c:pt idx="5562">
                  <c:v>432381233.60478985</c:v>
                </c:pt>
                <c:pt idx="5563">
                  <c:v>432319506.72484493</c:v>
                </c:pt>
                <c:pt idx="5564">
                  <c:v>432329797.88989985</c:v>
                </c:pt>
                <c:pt idx="5565">
                  <c:v>432341041.63960499</c:v>
                </c:pt>
                <c:pt idx="5566">
                  <c:v>432352094.51092255</c:v>
                </c:pt>
                <c:pt idx="5567">
                  <c:v>432362384.84222585</c:v>
                </c:pt>
                <c:pt idx="5568">
                  <c:v>432371531.58237356</c:v>
                </c:pt>
                <c:pt idx="5569">
                  <c:v>432380297.01316881</c:v>
                </c:pt>
                <c:pt idx="5570">
                  <c:v>432317412.21587849</c:v>
                </c:pt>
                <c:pt idx="5571">
                  <c:v>432326366.33942872</c:v>
                </c:pt>
                <c:pt idx="5572">
                  <c:v>432263667.41657943</c:v>
                </c:pt>
                <c:pt idx="5573">
                  <c:v>432271667.31552052</c:v>
                </c:pt>
                <c:pt idx="5574">
                  <c:v>432278905.18217546</c:v>
                </c:pt>
                <c:pt idx="5575">
                  <c:v>432285571.5230422</c:v>
                </c:pt>
                <c:pt idx="5576">
                  <c:v>432291475.90408319</c:v>
                </c:pt>
                <c:pt idx="5577">
                  <c:v>432297189.73866844</c:v>
                </c:pt>
                <c:pt idx="5578">
                  <c:v>432303284.40606409</c:v>
                </c:pt>
                <c:pt idx="5579">
                  <c:v>432309759.88895094</c:v>
                </c:pt>
                <c:pt idx="5580">
                  <c:v>432316044.81672972</c:v>
                </c:pt>
                <c:pt idx="5581">
                  <c:v>432322520.09411746</c:v>
                </c:pt>
                <c:pt idx="5582">
                  <c:v>432329947.48977154</c:v>
                </c:pt>
                <c:pt idx="5583">
                  <c:v>432409420.62211221</c:v>
                </c:pt>
                <c:pt idx="5584">
                  <c:v>432418182.2296837</c:v>
                </c:pt>
                <c:pt idx="5585">
                  <c:v>432426943.64637172</c:v>
                </c:pt>
                <c:pt idx="5586">
                  <c:v>432435514.41278219</c:v>
                </c:pt>
                <c:pt idx="5587">
                  <c:v>432373176.01825374</c:v>
                </c:pt>
                <c:pt idx="5588">
                  <c:v>432381935.41808474</c:v>
                </c:pt>
                <c:pt idx="5589">
                  <c:v>432391075.45794201</c:v>
                </c:pt>
                <c:pt idx="5590">
                  <c:v>432400405.70099479</c:v>
                </c:pt>
                <c:pt idx="5591">
                  <c:v>432338439.81069165</c:v>
                </c:pt>
                <c:pt idx="5592">
                  <c:v>432347577.71172035</c:v>
                </c:pt>
                <c:pt idx="5593">
                  <c:v>432355953.93853694</c:v>
                </c:pt>
                <c:pt idx="5594">
                  <c:v>432435249.38853025</c:v>
                </c:pt>
                <c:pt idx="5595">
                  <c:v>432514928.16030288</c:v>
                </c:pt>
                <c:pt idx="5596">
                  <c:v>432594799.96919763</c:v>
                </c:pt>
                <c:pt idx="5597">
                  <c:v>432603560.53574544</c:v>
                </c:pt>
                <c:pt idx="5598">
                  <c:v>432684388.60515684</c:v>
                </c:pt>
                <c:pt idx="5599">
                  <c:v>432693721.62027788</c:v>
                </c:pt>
                <c:pt idx="5600">
                  <c:v>432774553.92027885</c:v>
                </c:pt>
                <c:pt idx="5601">
                  <c:v>432783888.03594673</c:v>
                </c:pt>
                <c:pt idx="5602">
                  <c:v>432721528.91227239</c:v>
                </c:pt>
                <c:pt idx="5603">
                  <c:v>432729718.36474001</c:v>
                </c:pt>
                <c:pt idx="5604">
                  <c:v>432737526.75717896</c:v>
                </c:pt>
                <c:pt idx="5605">
                  <c:v>432673447.78786796</c:v>
                </c:pt>
                <c:pt idx="5606">
                  <c:v>432682016.23375916</c:v>
                </c:pt>
                <c:pt idx="5607">
                  <c:v>432691917.32168245</c:v>
                </c:pt>
                <c:pt idx="5608">
                  <c:v>432702198.9627164</c:v>
                </c:pt>
                <c:pt idx="5609">
                  <c:v>432711528.37250876</c:v>
                </c:pt>
                <c:pt idx="5610">
                  <c:v>432719715.22732395</c:v>
                </c:pt>
                <c:pt idx="5611">
                  <c:v>432726188.4364171</c:v>
                </c:pt>
                <c:pt idx="5612">
                  <c:v>432732661.54133379</c:v>
                </c:pt>
                <c:pt idx="5613">
                  <c:v>432740847.96601254</c:v>
                </c:pt>
                <c:pt idx="5614">
                  <c:v>432822076.22749746</c:v>
                </c:pt>
                <c:pt idx="5615">
                  <c:v>432903117.07522714</c:v>
                </c:pt>
                <c:pt idx="5616">
                  <c:v>432912257.77972585</c:v>
                </c:pt>
                <c:pt idx="5617">
                  <c:v>432992541.05447745</c:v>
                </c:pt>
                <c:pt idx="5618">
                  <c:v>433072255.62872827</c:v>
                </c:pt>
                <c:pt idx="5619">
                  <c:v>433151591.76707506</c:v>
                </c:pt>
                <c:pt idx="5620">
                  <c:v>433158831.13215196</c:v>
                </c:pt>
                <c:pt idx="5621">
                  <c:v>433165879.86252636</c:v>
                </c:pt>
                <c:pt idx="5622">
                  <c:v>433102350.93305475</c:v>
                </c:pt>
                <c:pt idx="5623">
                  <c:v>433040342.75189716</c:v>
                </c:pt>
                <c:pt idx="5624">
                  <c:v>433048912.17710423</c:v>
                </c:pt>
                <c:pt idx="5625">
                  <c:v>432985756.72982723</c:v>
                </c:pt>
                <c:pt idx="5626">
                  <c:v>432993753.21504515</c:v>
                </c:pt>
                <c:pt idx="5627">
                  <c:v>433000607.21874195</c:v>
                </c:pt>
                <c:pt idx="5628">
                  <c:v>433006889.95289719</c:v>
                </c:pt>
                <c:pt idx="5629">
                  <c:v>432941443.53265417</c:v>
                </c:pt>
                <c:pt idx="5630">
                  <c:v>432948105.73570865</c:v>
                </c:pt>
                <c:pt idx="5631">
                  <c:v>432954767.82843238</c:v>
                </c:pt>
                <c:pt idx="5632">
                  <c:v>432961810.49220425</c:v>
                </c:pt>
                <c:pt idx="5633">
                  <c:v>433041157.68504685</c:v>
                </c:pt>
                <c:pt idx="5634">
                  <c:v>433049533.79790449</c:v>
                </c:pt>
                <c:pt idx="5635">
                  <c:v>433128884.68038976</c:v>
                </c:pt>
                <c:pt idx="5636">
                  <c:v>433135929.11544555</c:v>
                </c:pt>
                <c:pt idx="5637">
                  <c:v>433213950.57974023</c:v>
                </c:pt>
                <c:pt idx="5638">
                  <c:v>433221376.7618506</c:v>
                </c:pt>
                <c:pt idx="5639">
                  <c:v>433230326.08130836</c:v>
                </c:pt>
                <c:pt idx="5640">
                  <c:v>433239846.41547948</c:v>
                </c:pt>
                <c:pt idx="5641">
                  <c:v>433248414.5236963</c:v>
                </c:pt>
                <c:pt idx="5642">
                  <c:v>433325871.89308906</c:v>
                </c:pt>
                <c:pt idx="5643">
                  <c:v>433330823.012941</c:v>
                </c:pt>
                <c:pt idx="5644">
                  <c:v>433408473.49263293</c:v>
                </c:pt>
                <c:pt idx="5645">
                  <c:v>433416282.06796718</c:v>
                </c:pt>
                <c:pt idx="5646">
                  <c:v>433352911.88269615</c:v>
                </c:pt>
                <c:pt idx="5647">
                  <c:v>433360338.04079551</c:v>
                </c:pt>
                <c:pt idx="5648">
                  <c:v>433296963.69189817</c:v>
                </c:pt>
                <c:pt idx="5649">
                  <c:v>433376903.59212744</c:v>
                </c:pt>
                <c:pt idx="5650">
                  <c:v>433313906.92498296</c:v>
                </c:pt>
                <c:pt idx="5651">
                  <c:v>433322473.45674664</c:v>
                </c:pt>
                <c:pt idx="5652">
                  <c:v>433258901.27605075</c:v>
                </c:pt>
                <c:pt idx="5653">
                  <c:v>433267085.39569294</c:v>
                </c:pt>
                <c:pt idx="5654">
                  <c:v>433203318.69409746</c:v>
                </c:pt>
                <c:pt idx="5655">
                  <c:v>433210359.4169991</c:v>
                </c:pt>
                <c:pt idx="5656">
                  <c:v>433146588.76974899</c:v>
                </c:pt>
                <c:pt idx="5657">
                  <c:v>433154579.32436776</c:v>
                </c:pt>
                <c:pt idx="5658">
                  <c:v>433162950.21135718</c:v>
                </c:pt>
                <c:pt idx="5659">
                  <c:v>433170559.95747125</c:v>
                </c:pt>
                <c:pt idx="5660">
                  <c:v>433177408.60589921</c:v>
                </c:pt>
                <c:pt idx="5661">
                  <c:v>433184257.13773447</c:v>
                </c:pt>
                <c:pt idx="5662">
                  <c:v>433191486.01707637</c:v>
                </c:pt>
                <c:pt idx="5663">
                  <c:v>433198524.53793579</c:v>
                </c:pt>
                <c:pt idx="5664">
                  <c:v>433204992.25934017</c:v>
                </c:pt>
                <c:pt idx="5665">
                  <c:v>433139116.12814254</c:v>
                </c:pt>
                <c:pt idx="5666">
                  <c:v>433145582.59103179</c:v>
                </c:pt>
                <c:pt idx="5667">
                  <c:v>433153570.43107194</c:v>
                </c:pt>
                <c:pt idx="5668">
                  <c:v>433161177.75029635</c:v>
                </c:pt>
                <c:pt idx="5669">
                  <c:v>433094915.49181449</c:v>
                </c:pt>
                <c:pt idx="5670">
                  <c:v>433099288.85841322</c:v>
                </c:pt>
                <c:pt idx="5671">
                  <c:v>433104803.03546607</c:v>
                </c:pt>
                <c:pt idx="5672">
                  <c:v>433110507.27699155</c:v>
                </c:pt>
                <c:pt idx="5673">
                  <c:v>433116021.30022418</c:v>
                </c:pt>
                <c:pt idx="5674">
                  <c:v>433193507.25192171</c:v>
                </c:pt>
                <c:pt idx="5675">
                  <c:v>433200353.16592622</c:v>
                </c:pt>
                <c:pt idx="5676">
                  <c:v>433206818.64438635</c:v>
                </c:pt>
                <c:pt idx="5677">
                  <c:v>433213093.8623265</c:v>
                </c:pt>
                <c:pt idx="5678">
                  <c:v>433148533.48624408</c:v>
                </c:pt>
                <c:pt idx="5679">
                  <c:v>433083970.73703295</c:v>
                </c:pt>
                <c:pt idx="5680">
                  <c:v>433162412.15694809</c:v>
                </c:pt>
                <c:pt idx="5681">
                  <c:v>433170016.70489502</c:v>
                </c:pt>
                <c:pt idx="5682">
                  <c:v>433176860.67510051</c:v>
                </c:pt>
                <c:pt idx="5683">
                  <c:v>433254736.00989991</c:v>
                </c:pt>
                <c:pt idx="5684">
                  <c:v>433261580.88184977</c:v>
                </c:pt>
                <c:pt idx="5685">
                  <c:v>433269186.15851188</c:v>
                </c:pt>
                <c:pt idx="5686">
                  <c:v>433276411.03814375</c:v>
                </c:pt>
                <c:pt idx="5687">
                  <c:v>433282875.29412705</c:v>
                </c:pt>
                <c:pt idx="5688">
                  <c:v>433359996.23343974</c:v>
                </c:pt>
                <c:pt idx="5689">
                  <c:v>433365700.76166409</c:v>
                </c:pt>
                <c:pt idx="5690">
                  <c:v>433371405.20899695</c:v>
                </c:pt>
                <c:pt idx="5691">
                  <c:v>433376919.43119574</c:v>
                </c:pt>
                <c:pt idx="5692">
                  <c:v>433382623.71944904</c:v>
                </c:pt>
                <c:pt idx="5693">
                  <c:v>433460890.88593519</c:v>
                </c:pt>
                <c:pt idx="5694">
                  <c:v>433396123.54608405</c:v>
                </c:pt>
                <c:pt idx="5695">
                  <c:v>433402017.69450718</c:v>
                </c:pt>
                <c:pt idx="5696">
                  <c:v>433336296.49148244</c:v>
                </c:pt>
                <c:pt idx="5697">
                  <c:v>433342569.68970186</c:v>
                </c:pt>
                <c:pt idx="5698">
                  <c:v>433348082.41948944</c:v>
                </c:pt>
                <c:pt idx="5699">
                  <c:v>433281406.85077846</c:v>
                </c:pt>
                <c:pt idx="5700">
                  <c:v>433286158.30395985</c:v>
                </c:pt>
                <c:pt idx="5701">
                  <c:v>433292050.02793944</c:v>
                </c:pt>
                <c:pt idx="5702">
                  <c:v>433226701.09851182</c:v>
                </c:pt>
                <c:pt idx="5703">
                  <c:v>433160590.12800497</c:v>
                </c:pt>
                <c:pt idx="5704">
                  <c:v>433093527.56986058</c:v>
                </c:pt>
                <c:pt idx="5705">
                  <c:v>433097706.50920665</c:v>
                </c:pt>
                <c:pt idx="5706">
                  <c:v>433102075.35388756</c:v>
                </c:pt>
                <c:pt idx="5707">
                  <c:v>433178068.47575706</c:v>
                </c:pt>
                <c:pt idx="5708">
                  <c:v>433182627.91976506</c:v>
                </c:pt>
                <c:pt idx="5709">
                  <c:v>433186997.33841622</c:v>
                </c:pt>
                <c:pt idx="5710">
                  <c:v>433119930.13855052</c:v>
                </c:pt>
                <c:pt idx="5711">
                  <c:v>433125058.49390906</c:v>
                </c:pt>
                <c:pt idx="5712">
                  <c:v>433130376.71924549</c:v>
                </c:pt>
                <c:pt idx="5713">
                  <c:v>433135694.87421739</c:v>
                </c:pt>
                <c:pt idx="5714">
                  <c:v>433141012.95882666</c:v>
                </c:pt>
                <c:pt idx="5715">
                  <c:v>433146520.9008534</c:v>
                </c:pt>
                <c:pt idx="5716">
                  <c:v>433223090.71952289</c:v>
                </c:pt>
                <c:pt idx="5717">
                  <c:v>433227839.60738337</c:v>
                </c:pt>
                <c:pt idx="5718">
                  <c:v>433231828.62983531</c:v>
                </c:pt>
                <c:pt idx="5719">
                  <c:v>433235057.80949682</c:v>
                </c:pt>
                <c:pt idx="5720">
                  <c:v>433238666.86195296</c:v>
                </c:pt>
                <c:pt idx="5721">
                  <c:v>433242845.72432047</c:v>
                </c:pt>
                <c:pt idx="5722">
                  <c:v>433247974.26876706</c:v>
                </c:pt>
                <c:pt idx="5723">
                  <c:v>433324929.44694024</c:v>
                </c:pt>
                <c:pt idx="5724">
                  <c:v>433329678.75887698</c:v>
                </c:pt>
                <c:pt idx="5725">
                  <c:v>433333858.10697711</c:v>
                </c:pt>
                <c:pt idx="5726">
                  <c:v>433338417.34627044</c:v>
                </c:pt>
                <c:pt idx="5727">
                  <c:v>433343356.46383315</c:v>
                </c:pt>
                <c:pt idx="5728">
                  <c:v>433348295.52072555</c:v>
                </c:pt>
                <c:pt idx="5729">
                  <c:v>433352284.71469414</c:v>
                </c:pt>
                <c:pt idx="5730">
                  <c:v>433355514.03320515</c:v>
                </c:pt>
                <c:pt idx="5731">
                  <c:v>433359883.06990844</c:v>
                </c:pt>
                <c:pt idx="5732">
                  <c:v>433436655.28767204</c:v>
                </c:pt>
                <c:pt idx="5733">
                  <c:v>433441404.90693742</c:v>
                </c:pt>
                <c:pt idx="5734">
                  <c:v>433445964.48865914</c:v>
                </c:pt>
                <c:pt idx="5735">
                  <c:v>433522549.79111248</c:v>
                </c:pt>
                <c:pt idx="5736">
                  <c:v>433527680.03892869</c:v>
                </c:pt>
                <c:pt idx="5737">
                  <c:v>433603507.5991441</c:v>
                </c:pt>
                <c:pt idx="5738">
                  <c:v>433608258.50159198</c:v>
                </c:pt>
                <c:pt idx="5739">
                  <c:v>433612819.31515682</c:v>
                </c:pt>
                <c:pt idx="5740">
                  <c:v>433687509.32782352</c:v>
                </c:pt>
                <c:pt idx="5741">
                  <c:v>433689219.8876971</c:v>
                </c:pt>
                <c:pt idx="5742">
                  <c:v>433763721.11566716</c:v>
                </c:pt>
                <c:pt idx="5743">
                  <c:v>433768283.29022843</c:v>
                </c:pt>
                <c:pt idx="5744">
                  <c:v>433773605.76184744</c:v>
                </c:pt>
                <c:pt idx="5745">
                  <c:v>433779118.24752706</c:v>
                </c:pt>
                <c:pt idx="5746">
                  <c:v>433784440.57584184</c:v>
                </c:pt>
                <c:pt idx="5747">
                  <c:v>433788812.43572694</c:v>
                </c:pt>
                <c:pt idx="5748">
                  <c:v>433720958.95709854</c:v>
                </c:pt>
                <c:pt idx="5749">
                  <c:v>433723999.69459766</c:v>
                </c:pt>
                <c:pt idx="5750">
                  <c:v>433728750.80093479</c:v>
                </c:pt>
                <c:pt idx="5751">
                  <c:v>433733881.93276477</c:v>
                </c:pt>
                <c:pt idx="5752">
                  <c:v>433737682.72896969</c:v>
                </c:pt>
                <c:pt idx="5753">
                  <c:v>433741103.41485596</c:v>
                </c:pt>
                <c:pt idx="5754">
                  <c:v>433744904.14284366</c:v>
                </c:pt>
                <c:pt idx="5755">
                  <c:v>433820364.4508723</c:v>
                </c:pt>
                <c:pt idx="5756">
                  <c:v>433823595.54169577</c:v>
                </c:pt>
                <c:pt idx="5757">
                  <c:v>433826446.48264235</c:v>
                </c:pt>
                <c:pt idx="5758">
                  <c:v>433758776.49532479</c:v>
                </c:pt>
                <c:pt idx="5759">
                  <c:v>433691295.21544915</c:v>
                </c:pt>
                <c:pt idx="5760">
                  <c:v>433695095.11258185</c:v>
                </c:pt>
                <c:pt idx="5761">
                  <c:v>433628371.65650725</c:v>
                </c:pt>
                <c:pt idx="5762">
                  <c:v>433634450.34355271</c:v>
                </c:pt>
                <c:pt idx="5763">
                  <c:v>433639959.07433575</c:v>
                </c:pt>
                <c:pt idx="5764">
                  <c:v>433645277.7772969</c:v>
                </c:pt>
                <c:pt idx="5765">
                  <c:v>433650596.40992695</c:v>
                </c:pt>
                <c:pt idx="5766">
                  <c:v>433727582.76776302</c:v>
                </c:pt>
                <c:pt idx="5767">
                  <c:v>433732332.20513463</c:v>
                </c:pt>
                <c:pt idx="5768">
                  <c:v>433736321.68919408</c:v>
                </c:pt>
                <c:pt idx="5769">
                  <c:v>433739551.24255055</c:v>
                </c:pt>
                <c:pt idx="5770">
                  <c:v>433742780.7699796</c:v>
                </c:pt>
                <c:pt idx="5771">
                  <c:v>433675289.14017951</c:v>
                </c:pt>
                <c:pt idx="5772">
                  <c:v>433679467.75994015</c:v>
                </c:pt>
                <c:pt idx="5773">
                  <c:v>433683646.33628964</c:v>
                </c:pt>
                <c:pt idx="5774">
                  <c:v>433688204.73370779</c:v>
                </c:pt>
                <c:pt idx="5775">
                  <c:v>433692573.14942336</c:v>
                </c:pt>
                <c:pt idx="5776">
                  <c:v>433696371.73321879</c:v>
                </c:pt>
                <c:pt idx="5777">
                  <c:v>433628875.06498641</c:v>
                </c:pt>
                <c:pt idx="5778">
                  <c:v>433633052.73559105</c:v>
                </c:pt>
                <c:pt idx="5779">
                  <c:v>433708716.88280416</c:v>
                </c:pt>
                <c:pt idx="5780">
                  <c:v>433712325.39342552</c:v>
                </c:pt>
                <c:pt idx="5781">
                  <c:v>433715554.03338194</c:v>
                </c:pt>
                <c:pt idx="5782">
                  <c:v>433718782.64742267</c:v>
                </c:pt>
                <c:pt idx="5783">
                  <c:v>433721441.48658329</c:v>
                </c:pt>
                <c:pt idx="5784">
                  <c:v>433723910.39292449</c:v>
                </c:pt>
                <c:pt idx="5785">
                  <c:v>433726379.2841109</c:v>
                </c:pt>
                <c:pt idx="5786">
                  <c:v>433728468.33404714</c:v>
                </c:pt>
                <c:pt idx="5787">
                  <c:v>433658877.37234974</c:v>
                </c:pt>
                <c:pt idx="5788">
                  <c:v>433661535.69669819</c:v>
                </c:pt>
                <c:pt idx="5789">
                  <c:v>433664573.76015121</c:v>
                </c:pt>
                <c:pt idx="5790">
                  <c:v>433667991.55410182</c:v>
                </c:pt>
                <c:pt idx="5791">
                  <c:v>433742521.66070122</c:v>
                </c:pt>
                <c:pt idx="5792">
                  <c:v>433673687.81280446</c:v>
                </c:pt>
                <c:pt idx="5793">
                  <c:v>433677105.52929771</c:v>
                </c:pt>
                <c:pt idx="5794">
                  <c:v>433681282.69890076</c:v>
                </c:pt>
                <c:pt idx="5795">
                  <c:v>433685459.82511556</c:v>
                </c:pt>
                <c:pt idx="5796">
                  <c:v>433688877.44156522</c:v>
                </c:pt>
                <c:pt idx="5797">
                  <c:v>433691725.43308663</c:v>
                </c:pt>
                <c:pt idx="5798">
                  <c:v>433694953.13242894</c:v>
                </c:pt>
                <c:pt idx="5799">
                  <c:v>433697801.08092344</c:v>
                </c:pt>
                <c:pt idx="5800">
                  <c:v>433771956.09146833</c:v>
                </c:pt>
                <c:pt idx="5801">
                  <c:v>433774804.47045779</c:v>
                </c:pt>
                <c:pt idx="5802">
                  <c:v>433778792.16715616</c:v>
                </c:pt>
                <c:pt idx="5803">
                  <c:v>433854468.47058076</c:v>
                </c:pt>
                <c:pt idx="5804">
                  <c:v>433857697.07558948</c:v>
                </c:pt>
                <c:pt idx="5805">
                  <c:v>433859596.24290216</c:v>
                </c:pt>
                <c:pt idx="5806">
                  <c:v>433861495.40124863</c:v>
                </c:pt>
                <c:pt idx="5807">
                  <c:v>433864534.03595471</c:v>
                </c:pt>
                <c:pt idx="5808">
                  <c:v>433867952.4725644</c:v>
                </c:pt>
                <c:pt idx="5809">
                  <c:v>433870041.50285906</c:v>
                </c:pt>
                <c:pt idx="5810">
                  <c:v>433943062.3664133</c:v>
                </c:pt>
                <c:pt idx="5811">
                  <c:v>433945911.48530114</c:v>
                </c:pt>
                <c:pt idx="5812">
                  <c:v>433877827.79293168</c:v>
                </c:pt>
                <c:pt idx="5813">
                  <c:v>433882005.74011171</c:v>
                </c:pt>
                <c:pt idx="5814">
                  <c:v>433886563.45118415</c:v>
                </c:pt>
                <c:pt idx="5815">
                  <c:v>433891500.91324294</c:v>
                </c:pt>
                <c:pt idx="5816">
                  <c:v>433894539.32131225</c:v>
                </c:pt>
                <c:pt idx="5817">
                  <c:v>433824363.03611374</c:v>
                </c:pt>
                <c:pt idx="5818">
                  <c:v>433825312.37431598</c:v>
                </c:pt>
                <c:pt idx="5819">
                  <c:v>433826261.7102769</c:v>
                </c:pt>
                <c:pt idx="5820">
                  <c:v>433827400.91047311</c:v>
                </c:pt>
                <c:pt idx="5821">
                  <c:v>433828540.10744315</c:v>
                </c:pt>
                <c:pt idx="5822">
                  <c:v>433828919.8390491</c:v>
                </c:pt>
                <c:pt idx="5823">
                  <c:v>433900995.86226296</c:v>
                </c:pt>
                <c:pt idx="5824">
                  <c:v>433902515.03330934</c:v>
                </c:pt>
                <c:pt idx="5825">
                  <c:v>433833856.31730556</c:v>
                </c:pt>
                <c:pt idx="5826">
                  <c:v>433836704.25797099</c:v>
                </c:pt>
                <c:pt idx="5827">
                  <c:v>433840311.62053257</c:v>
                </c:pt>
                <c:pt idx="5828">
                  <c:v>433845437.81693906</c:v>
                </c:pt>
                <c:pt idx="5829">
                  <c:v>433849614.66941088</c:v>
                </c:pt>
                <c:pt idx="5830">
                  <c:v>433923782.82559925</c:v>
                </c:pt>
                <c:pt idx="5831">
                  <c:v>433925112.02528477</c:v>
                </c:pt>
                <c:pt idx="5832">
                  <c:v>433854740.74725366</c:v>
                </c:pt>
                <c:pt idx="5833">
                  <c:v>433856829.13060814</c:v>
                </c:pt>
                <c:pt idx="5834">
                  <c:v>433860246.46179944</c:v>
                </c:pt>
                <c:pt idx="5835">
                  <c:v>433864043.46240354</c:v>
                </c:pt>
                <c:pt idx="5836">
                  <c:v>433794619.33136278</c:v>
                </c:pt>
                <c:pt idx="5837">
                  <c:v>433795758.23088861</c:v>
                </c:pt>
                <c:pt idx="5838">
                  <c:v>433725194.50105816</c:v>
                </c:pt>
                <c:pt idx="5839">
                  <c:v>433726333.20692074</c:v>
                </c:pt>
                <c:pt idx="5840">
                  <c:v>433727851.47638738</c:v>
                </c:pt>
                <c:pt idx="5841">
                  <c:v>433657666.49003935</c:v>
                </c:pt>
                <c:pt idx="5842">
                  <c:v>433658804.99686676</c:v>
                </c:pt>
                <c:pt idx="5843">
                  <c:v>433661461.50025845</c:v>
                </c:pt>
                <c:pt idx="5844">
                  <c:v>433736960.97279912</c:v>
                </c:pt>
                <c:pt idx="5845">
                  <c:v>433740566.75811487</c:v>
                </c:pt>
                <c:pt idx="5846">
                  <c:v>433743223.63186681</c:v>
                </c:pt>
                <c:pt idx="5847">
                  <c:v>433745500.93825233</c:v>
                </c:pt>
                <c:pt idx="5848">
                  <c:v>433819294.76566112</c:v>
                </c:pt>
                <c:pt idx="5849">
                  <c:v>433892519.82445282</c:v>
                </c:pt>
                <c:pt idx="5850">
                  <c:v>433894418.17690814</c:v>
                </c:pt>
                <c:pt idx="5851">
                  <c:v>433896316.52040374</c:v>
                </c:pt>
                <c:pt idx="5852">
                  <c:v>433897265.68879223</c:v>
                </c:pt>
                <c:pt idx="5853">
                  <c:v>433897835.18874955</c:v>
                </c:pt>
                <c:pt idx="5854">
                  <c:v>433898784.35355407</c:v>
                </c:pt>
                <c:pt idx="5855">
                  <c:v>433899733.51611805</c:v>
                </c:pt>
                <c:pt idx="5856">
                  <c:v>433901252.17156255</c:v>
                </c:pt>
                <c:pt idx="5857">
                  <c:v>433904289.46524799</c:v>
                </c:pt>
                <c:pt idx="5858">
                  <c:v>433979035.85204411</c:v>
                </c:pt>
                <c:pt idx="5859">
                  <c:v>433981504.02322835</c:v>
                </c:pt>
                <c:pt idx="5860">
                  <c:v>434055682.16897374</c:v>
                </c:pt>
                <c:pt idx="5861">
                  <c:v>434129861.17322725</c:v>
                </c:pt>
                <c:pt idx="5862">
                  <c:v>434131190.60267818</c:v>
                </c:pt>
                <c:pt idx="5863">
                  <c:v>434202901.34132725</c:v>
                </c:pt>
                <c:pt idx="5864">
                  <c:v>434203281.23990291</c:v>
                </c:pt>
                <c:pt idx="5865">
                  <c:v>434203661.13812095</c:v>
                </c:pt>
                <c:pt idx="5866">
                  <c:v>434204800.83062178</c:v>
                </c:pt>
                <c:pt idx="5867">
                  <c:v>434206510.36332256</c:v>
                </c:pt>
                <c:pt idx="5868">
                  <c:v>434137647.76896954</c:v>
                </c:pt>
                <c:pt idx="5869">
                  <c:v>434068784.28099924</c:v>
                </c:pt>
                <c:pt idx="5870">
                  <c:v>433999919.89942151</c:v>
                </c:pt>
                <c:pt idx="5871">
                  <c:v>433930864.80669218</c:v>
                </c:pt>
                <c:pt idx="5872">
                  <c:v>433932003.71065903</c:v>
                </c:pt>
                <c:pt idx="5873">
                  <c:v>433860290.60133594</c:v>
                </c:pt>
                <c:pt idx="5874">
                  <c:v>433860859.95851851</c:v>
                </c:pt>
                <c:pt idx="5875">
                  <c:v>433792372.62987816</c:v>
                </c:pt>
                <c:pt idx="5876">
                  <c:v>433796547.17142582</c:v>
                </c:pt>
                <c:pt idx="5877">
                  <c:v>433800721.66963261</c:v>
                </c:pt>
                <c:pt idx="5878">
                  <c:v>433803567.89356136</c:v>
                </c:pt>
                <c:pt idx="5879">
                  <c:v>433876801.63236433</c:v>
                </c:pt>
                <c:pt idx="5880">
                  <c:v>433806224.35105038</c:v>
                </c:pt>
                <c:pt idx="5881">
                  <c:v>433806414.09734225</c:v>
                </c:pt>
                <c:pt idx="5882">
                  <c:v>433806603.84354496</c:v>
                </c:pt>
                <c:pt idx="5883">
                  <c:v>433807552.57321346</c:v>
                </c:pt>
                <c:pt idx="5884">
                  <c:v>433809450.02583563</c:v>
                </c:pt>
                <c:pt idx="5885">
                  <c:v>433811347.46950346</c:v>
                </c:pt>
                <c:pt idx="5886">
                  <c:v>433812485.93140644</c:v>
                </c:pt>
                <c:pt idx="5887">
                  <c:v>433813434.64719701</c:v>
                </c:pt>
                <c:pt idx="5888">
                  <c:v>433814952.58780438</c:v>
                </c:pt>
                <c:pt idx="5889">
                  <c:v>433817039.74678349</c:v>
                </c:pt>
                <c:pt idx="5890">
                  <c:v>433747978.01475483</c:v>
                </c:pt>
                <c:pt idx="5891">
                  <c:v>433750633.92896444</c:v>
                </c:pt>
                <c:pt idx="5892">
                  <c:v>433752910.41289324</c:v>
                </c:pt>
                <c:pt idx="5893">
                  <c:v>433754428.06168449</c:v>
                </c:pt>
                <c:pt idx="5894">
                  <c:v>433827285.64281702</c:v>
                </c:pt>
                <c:pt idx="5895">
                  <c:v>433828803.53113574</c:v>
                </c:pt>
                <c:pt idx="5896">
                  <c:v>433759550.08405662</c:v>
                </c:pt>
                <c:pt idx="5897">
                  <c:v>433761826.51749718</c:v>
                </c:pt>
                <c:pt idx="5898">
                  <c:v>433763533.83411825</c:v>
                </c:pt>
                <c:pt idx="5899">
                  <c:v>433764672.0411709</c:v>
                </c:pt>
                <c:pt idx="5900">
                  <c:v>433765051.44280565</c:v>
                </c:pt>
                <c:pt idx="5901">
                  <c:v>433765241.14348882</c:v>
                </c:pt>
                <c:pt idx="5902">
                  <c:v>433766569.04576421</c:v>
                </c:pt>
                <c:pt idx="5903">
                  <c:v>433768466.0414058</c:v>
                </c:pt>
                <c:pt idx="5904">
                  <c:v>433697882.64033312</c:v>
                </c:pt>
                <c:pt idx="5905">
                  <c:v>433698641.30916262</c:v>
                </c:pt>
                <c:pt idx="5906">
                  <c:v>433628626.3715958</c:v>
                </c:pt>
                <c:pt idx="5907">
                  <c:v>433630522.71741921</c:v>
                </c:pt>
                <c:pt idx="5908">
                  <c:v>433632229.42100894</c:v>
                </c:pt>
                <c:pt idx="5909">
                  <c:v>433633936.11735195</c:v>
                </c:pt>
                <c:pt idx="5910">
                  <c:v>433563919.77758986</c:v>
                </c:pt>
                <c:pt idx="5911">
                  <c:v>433565815.77838045</c:v>
                </c:pt>
                <c:pt idx="5912">
                  <c:v>433567711.77022475</c:v>
                </c:pt>
                <c:pt idx="5913">
                  <c:v>433569986.9486289</c:v>
                </c:pt>
                <c:pt idx="5914">
                  <c:v>433572830.9035182</c:v>
                </c:pt>
                <c:pt idx="5915">
                  <c:v>433575674.83827847</c:v>
                </c:pt>
                <c:pt idx="5916">
                  <c:v>433506603.82225144</c:v>
                </c:pt>
                <c:pt idx="5917">
                  <c:v>433436773.8567189</c:v>
                </c:pt>
                <c:pt idx="5918">
                  <c:v>433366943.32088774</c:v>
                </c:pt>
                <c:pt idx="5919">
                  <c:v>433368648.80254763</c:v>
                </c:pt>
                <c:pt idx="5920">
                  <c:v>433298627.94213605</c:v>
                </c:pt>
                <c:pt idx="5921">
                  <c:v>433299196.33842641</c:v>
                </c:pt>
                <c:pt idx="5922">
                  <c:v>433227659.40655589</c:v>
                </c:pt>
                <c:pt idx="5923">
                  <c:v>433227469.97249573</c:v>
                </c:pt>
                <c:pt idx="5924">
                  <c:v>433228038.27440816</c:v>
                </c:pt>
                <c:pt idx="5925">
                  <c:v>433230311.47401416</c:v>
                </c:pt>
                <c:pt idx="5926">
                  <c:v>433161425.71623826</c:v>
                </c:pt>
                <c:pt idx="5927">
                  <c:v>433162940.91524249</c:v>
                </c:pt>
                <c:pt idx="5928">
                  <c:v>433092160.32952631</c:v>
                </c:pt>
                <c:pt idx="5929">
                  <c:v>433092728.43276614</c:v>
                </c:pt>
                <c:pt idx="5930">
                  <c:v>433021379.49214119</c:v>
                </c:pt>
                <c:pt idx="5931">
                  <c:v>432949462.57384187</c:v>
                </c:pt>
                <c:pt idx="5932">
                  <c:v>432877545.78030419</c:v>
                </c:pt>
                <c:pt idx="5933">
                  <c:v>432806386.08257473</c:v>
                </c:pt>
                <c:pt idx="5934">
                  <c:v>432736361.5245108</c:v>
                </c:pt>
                <c:pt idx="5935">
                  <c:v>432738253.6259374</c:v>
                </c:pt>
                <c:pt idx="5936">
                  <c:v>432668606.59697598</c:v>
                </c:pt>
                <c:pt idx="5937">
                  <c:v>432670498.36775661</c:v>
                </c:pt>
                <c:pt idx="5938">
                  <c:v>432672200.95382702</c:v>
                </c:pt>
                <c:pt idx="5939">
                  <c:v>432602363.53539044</c:v>
                </c:pt>
                <c:pt idx="5940">
                  <c:v>432604444.11119932</c:v>
                </c:pt>
                <c:pt idx="5941">
                  <c:v>432534416.65888584</c:v>
                </c:pt>
                <c:pt idx="5942">
                  <c:v>432536118.65221983</c:v>
                </c:pt>
                <c:pt idx="5943">
                  <c:v>432467224.87206185</c:v>
                </c:pt>
                <c:pt idx="5944">
                  <c:v>432398897.33296829</c:v>
                </c:pt>
                <c:pt idx="5945">
                  <c:v>432401732.99263871</c:v>
                </c:pt>
                <c:pt idx="5946">
                  <c:v>432403623.42127067</c:v>
                </c:pt>
                <c:pt idx="5947">
                  <c:v>432404190.54812187</c:v>
                </c:pt>
                <c:pt idx="5948">
                  <c:v>432404379.59022641</c:v>
                </c:pt>
                <c:pt idx="5949">
                  <c:v>432404946.71600646</c:v>
                </c:pt>
                <c:pt idx="5950">
                  <c:v>432406080.96515864</c:v>
                </c:pt>
                <c:pt idx="5951">
                  <c:v>432407026.17033285</c:v>
                </c:pt>
                <c:pt idx="5952">
                  <c:v>432479325.64562851</c:v>
                </c:pt>
                <c:pt idx="5953">
                  <c:v>432479892.86042452</c:v>
                </c:pt>
                <c:pt idx="5954">
                  <c:v>432479892.86042452</c:v>
                </c:pt>
                <c:pt idx="5955">
                  <c:v>432552003.57484365</c:v>
                </c:pt>
                <c:pt idx="5956">
                  <c:v>432624681.87617445</c:v>
                </c:pt>
                <c:pt idx="5957">
                  <c:v>432696414.7287128</c:v>
                </c:pt>
                <c:pt idx="5958">
                  <c:v>432695847.23509753</c:v>
                </c:pt>
                <c:pt idx="5959">
                  <c:v>432768336.83926374</c:v>
                </c:pt>
                <c:pt idx="5960">
                  <c:v>432841394.43256974</c:v>
                </c:pt>
                <c:pt idx="5961">
                  <c:v>432913695.49336565</c:v>
                </c:pt>
                <c:pt idx="5962">
                  <c:v>432984861.07390684</c:v>
                </c:pt>
                <c:pt idx="5963">
                  <c:v>433055837.20904094</c:v>
                </c:pt>
                <c:pt idx="5964">
                  <c:v>433055269.24867946</c:v>
                </c:pt>
                <c:pt idx="5965">
                  <c:v>433125487.69279969</c:v>
                </c:pt>
                <c:pt idx="5966">
                  <c:v>433124351.57825059</c:v>
                </c:pt>
                <c:pt idx="5967">
                  <c:v>433195137.54208106</c:v>
                </c:pt>
                <c:pt idx="5968">
                  <c:v>433265733.83825636</c:v>
                </c:pt>
                <c:pt idx="5969">
                  <c:v>433265544.42215979</c:v>
                </c:pt>
                <c:pt idx="5970">
                  <c:v>433337845.39877117</c:v>
                </c:pt>
                <c:pt idx="5971">
                  <c:v>433410146.62417126</c:v>
                </c:pt>
                <c:pt idx="5972">
                  <c:v>433481690.06204265</c:v>
                </c:pt>
                <c:pt idx="5973">
                  <c:v>433481500.55273974</c:v>
                </c:pt>
                <c:pt idx="5974">
                  <c:v>433482069.08037966</c:v>
                </c:pt>
                <c:pt idx="5975">
                  <c:v>433554939.36111122</c:v>
                </c:pt>
                <c:pt idx="5976">
                  <c:v>433629137.06582236</c:v>
                </c:pt>
                <c:pt idx="5977">
                  <c:v>433775259.48581642</c:v>
                </c:pt>
                <c:pt idx="5978">
                  <c:v>433849838.72651815</c:v>
                </c:pt>
                <c:pt idx="5979">
                  <c:v>433924229.25454932</c:v>
                </c:pt>
                <c:pt idx="5980">
                  <c:v>433926505.53599554</c:v>
                </c:pt>
                <c:pt idx="5981">
                  <c:v>433928971.49302077</c:v>
                </c:pt>
                <c:pt idx="5982">
                  <c:v>433931816.80925715</c:v>
                </c:pt>
                <c:pt idx="5983">
                  <c:v>434006019.73572373</c:v>
                </c:pt>
                <c:pt idx="5984">
                  <c:v>434079844.02593654</c:v>
                </c:pt>
                <c:pt idx="5985">
                  <c:v>434081551.74802881</c:v>
                </c:pt>
                <c:pt idx="5986">
                  <c:v>434154428.16316324</c:v>
                </c:pt>
                <c:pt idx="5987">
                  <c:v>434154997.49419415</c:v>
                </c:pt>
                <c:pt idx="5988">
                  <c:v>434226545.77987218</c:v>
                </c:pt>
                <c:pt idx="5989">
                  <c:v>434225976.35501558</c:v>
                </c:pt>
                <c:pt idx="5990">
                  <c:v>434225786.54655123</c:v>
                </c:pt>
                <c:pt idx="5991">
                  <c:v>434226925.39599544</c:v>
                </c:pt>
                <c:pt idx="5992">
                  <c:v>434228254.04960686</c:v>
                </c:pt>
                <c:pt idx="5993">
                  <c:v>434228823.47123957</c:v>
                </c:pt>
                <c:pt idx="5994">
                  <c:v>434228254.04960686</c:v>
                </c:pt>
                <c:pt idx="5995">
                  <c:v>434227494.81950921</c:v>
                </c:pt>
                <c:pt idx="5996">
                  <c:v>434299233.10049582</c:v>
                </c:pt>
                <c:pt idx="5997">
                  <c:v>434300751.80874151</c:v>
                </c:pt>
                <c:pt idx="5998">
                  <c:v>434302460.34866697</c:v>
                </c:pt>
                <c:pt idx="5999">
                  <c:v>434231670.56731772</c:v>
                </c:pt>
                <c:pt idx="6000">
                  <c:v>434232239.98411566</c:v>
                </c:pt>
                <c:pt idx="6001">
                  <c:v>434233568.62017697</c:v>
                </c:pt>
                <c:pt idx="6002">
                  <c:v>434307206.25484288</c:v>
                </c:pt>
                <c:pt idx="6003">
                  <c:v>434309674.10393494</c:v>
                </c:pt>
                <c:pt idx="6004">
                  <c:v>434383312.80955702</c:v>
                </c:pt>
                <c:pt idx="6005">
                  <c:v>434384641.85712957</c:v>
                </c:pt>
                <c:pt idx="6006">
                  <c:v>434457142.08686489</c:v>
                </c:pt>
                <c:pt idx="6007">
                  <c:v>434529072.85086477</c:v>
                </c:pt>
                <c:pt idx="6008">
                  <c:v>434528882.92527306</c:v>
                </c:pt>
                <c:pt idx="6009">
                  <c:v>434528123.22201449</c:v>
                </c:pt>
                <c:pt idx="6010">
                  <c:v>434527553.44362968</c:v>
                </c:pt>
                <c:pt idx="6011">
                  <c:v>434599104.16871536</c:v>
                </c:pt>
                <c:pt idx="6012">
                  <c:v>434599674.04092181</c:v>
                </c:pt>
                <c:pt idx="6013">
                  <c:v>434671604.83673245</c:v>
                </c:pt>
                <c:pt idx="6014">
                  <c:v>434742965.69850647</c:v>
                </c:pt>
                <c:pt idx="6015">
                  <c:v>434814136.44650847</c:v>
                </c:pt>
                <c:pt idx="6016">
                  <c:v>434885307.06905681</c:v>
                </c:pt>
                <c:pt idx="6017">
                  <c:v>434884356.65477526</c:v>
                </c:pt>
                <c:pt idx="6018">
                  <c:v>434883216.15467846</c:v>
                </c:pt>
                <c:pt idx="6019">
                  <c:v>434954766.53575033</c:v>
                </c:pt>
                <c:pt idx="6020">
                  <c:v>434955907.22349107</c:v>
                </c:pt>
                <c:pt idx="6021">
                  <c:v>435028028.22868806</c:v>
                </c:pt>
                <c:pt idx="6022">
                  <c:v>435099008.36092281</c:v>
                </c:pt>
                <c:pt idx="6023">
                  <c:v>435170368.72141743</c:v>
                </c:pt>
                <c:pt idx="6024">
                  <c:v>435242109.49835414</c:v>
                </c:pt>
                <c:pt idx="6025">
                  <c:v>435242299.73775965</c:v>
                </c:pt>
                <c:pt idx="6026">
                  <c:v>435313660.06707025</c:v>
                </c:pt>
                <c:pt idx="6027">
                  <c:v>435385781.54137641</c:v>
                </c:pt>
                <c:pt idx="6028">
                  <c:v>435387113.65127844</c:v>
                </c:pt>
                <c:pt idx="6029">
                  <c:v>435389206.9579519</c:v>
                </c:pt>
                <c:pt idx="6030">
                  <c:v>435463613.14411587</c:v>
                </c:pt>
                <c:pt idx="6031">
                  <c:v>435466658.4132601</c:v>
                </c:pt>
                <c:pt idx="6032">
                  <c:v>435469132.67751664</c:v>
                </c:pt>
                <c:pt idx="6033">
                  <c:v>435471416.60028541</c:v>
                </c:pt>
                <c:pt idx="6034">
                  <c:v>435545253.86216551</c:v>
                </c:pt>
                <c:pt idx="6035">
                  <c:v>435618330.31394374</c:v>
                </c:pt>
                <c:pt idx="6036">
                  <c:v>435690645.58896804</c:v>
                </c:pt>
                <c:pt idx="6037">
                  <c:v>435690836.00694424</c:v>
                </c:pt>
                <c:pt idx="6038">
                  <c:v>435762389.76552701</c:v>
                </c:pt>
                <c:pt idx="6039">
                  <c:v>435762580.21468574</c:v>
                </c:pt>
                <c:pt idx="6040">
                  <c:v>435834134.00454056</c:v>
                </c:pt>
                <c:pt idx="6041">
                  <c:v>435833943.52410895</c:v>
                </c:pt>
                <c:pt idx="6042">
                  <c:v>435762008.86693871</c:v>
                </c:pt>
                <c:pt idx="6043">
                  <c:v>435833943.52410895</c:v>
                </c:pt>
                <c:pt idx="6044">
                  <c:v>435834134.00454056</c:v>
                </c:pt>
                <c:pt idx="6045">
                  <c:v>435834324.4848823</c:v>
                </c:pt>
                <c:pt idx="6046">
                  <c:v>435763151.56162435</c:v>
                </c:pt>
                <c:pt idx="6047">
                  <c:v>435763342.0104242</c:v>
                </c:pt>
                <c:pt idx="6048">
                  <c:v>435763532.45913404</c:v>
                </c:pt>
                <c:pt idx="6049">
                  <c:v>435834705.44529623</c:v>
                </c:pt>
                <c:pt idx="6050">
                  <c:v>435833562.562976</c:v>
                </c:pt>
                <c:pt idx="6051">
                  <c:v>435833372.08227468</c:v>
                </c:pt>
                <c:pt idx="6052">
                  <c:v>435905497.28269076</c:v>
                </c:pt>
                <c:pt idx="6053">
                  <c:v>435905497.28269076</c:v>
                </c:pt>
                <c:pt idx="6054">
                  <c:v>435906068.81753355</c:v>
                </c:pt>
                <c:pt idx="6055">
                  <c:v>435907592.90649283</c:v>
                </c:pt>
                <c:pt idx="6056">
                  <c:v>435909116.98970044</c:v>
                </c:pt>
                <c:pt idx="6057">
                  <c:v>435910450.5577895</c:v>
                </c:pt>
                <c:pt idx="6058">
                  <c:v>435911593.61264646</c:v>
                </c:pt>
                <c:pt idx="6059">
                  <c:v>435913308.18886697</c:v>
                </c:pt>
                <c:pt idx="6060">
                  <c:v>435915213.26501846</c:v>
                </c:pt>
                <c:pt idx="6061">
                  <c:v>435988483.46077412</c:v>
                </c:pt>
                <c:pt idx="6062">
                  <c:v>435989626.68492872</c:v>
                </c:pt>
                <c:pt idx="6063">
                  <c:v>436061944.78018475</c:v>
                </c:pt>
                <c:pt idx="6064">
                  <c:v>436062707.05147105</c:v>
                </c:pt>
                <c:pt idx="6065">
                  <c:v>436063469.32131875</c:v>
                </c:pt>
                <c:pt idx="6066">
                  <c:v>436063850.45570344</c:v>
                </c:pt>
                <c:pt idx="6067">
                  <c:v>436064041.02276111</c:v>
                </c:pt>
                <c:pt idx="6068">
                  <c:v>435992865.80246198</c:v>
                </c:pt>
                <c:pt idx="6069">
                  <c:v>435993627.94398916</c:v>
                </c:pt>
                <c:pt idx="6070">
                  <c:v>435922452.47244179</c:v>
                </c:pt>
                <c:pt idx="6071">
                  <c:v>435994009.01421344</c:v>
                </c:pt>
                <c:pt idx="6072">
                  <c:v>435994771.15358382</c:v>
                </c:pt>
                <c:pt idx="6073">
                  <c:v>435996104.89402151</c:v>
                </c:pt>
                <c:pt idx="6074">
                  <c:v>436068233.47528386</c:v>
                </c:pt>
                <c:pt idx="6075">
                  <c:v>436067661.77977449</c:v>
                </c:pt>
                <c:pt idx="6076">
                  <c:v>436067090.08345622</c:v>
                </c:pt>
                <c:pt idx="6077">
                  <c:v>436067090.08345622</c:v>
                </c:pt>
                <c:pt idx="6078">
                  <c:v>436068233.47528386</c:v>
                </c:pt>
                <c:pt idx="6079">
                  <c:v>436069376.86387652</c:v>
                </c:pt>
                <c:pt idx="6080">
                  <c:v>436070329.68523115</c:v>
                </c:pt>
                <c:pt idx="6081">
                  <c:v>435999915.55672121</c:v>
                </c:pt>
                <c:pt idx="6082">
                  <c:v>436000868.2167787</c:v>
                </c:pt>
                <c:pt idx="6083">
                  <c:v>435930644.05066884</c:v>
                </c:pt>
                <c:pt idx="6084">
                  <c:v>435933692.03736442</c:v>
                </c:pt>
                <c:pt idx="6085">
                  <c:v>436009632.58389491</c:v>
                </c:pt>
                <c:pt idx="6086">
                  <c:v>436013633.64479154</c:v>
                </c:pt>
                <c:pt idx="6087">
                  <c:v>436087480.08536464</c:v>
                </c:pt>
                <c:pt idx="6088">
                  <c:v>436088623.41948754</c:v>
                </c:pt>
                <c:pt idx="6089">
                  <c:v>436089766.75037515</c:v>
                </c:pt>
                <c:pt idx="6090">
                  <c:v>436019158.85421038</c:v>
                </c:pt>
                <c:pt idx="6091">
                  <c:v>436019920.94613034</c:v>
                </c:pt>
                <c:pt idx="6092">
                  <c:v>435949884.08099473</c:v>
                </c:pt>
                <c:pt idx="6093">
                  <c:v>435951979.47449505</c:v>
                </c:pt>
                <c:pt idx="6094">
                  <c:v>435954265.34591472</c:v>
                </c:pt>
                <c:pt idx="6095">
                  <c:v>435956932.17955291</c:v>
                </c:pt>
                <c:pt idx="6096">
                  <c:v>435888036.35621876</c:v>
                </c:pt>
                <c:pt idx="6097">
                  <c:v>435889750.44723874</c:v>
                </c:pt>
                <c:pt idx="6098">
                  <c:v>435962837.24851382</c:v>
                </c:pt>
                <c:pt idx="6099">
                  <c:v>436036496.08967847</c:v>
                </c:pt>
                <c:pt idx="6100">
                  <c:v>436038972.77685946</c:v>
                </c:pt>
                <c:pt idx="6101">
                  <c:v>436042783.03517795</c:v>
                </c:pt>
                <c:pt idx="6102">
                  <c:v>436047736.31726122</c:v>
                </c:pt>
                <c:pt idx="6103">
                  <c:v>436052689.53860539</c:v>
                </c:pt>
                <c:pt idx="6104">
                  <c:v>436128066.46545064</c:v>
                </c:pt>
                <c:pt idx="6105">
                  <c:v>436274249.63932025</c:v>
                </c:pt>
                <c:pt idx="6106">
                  <c:v>436276346.21088016</c:v>
                </c:pt>
                <c:pt idx="6107">
                  <c:v>436350201.38473499</c:v>
                </c:pt>
                <c:pt idx="6108">
                  <c:v>436352870.15542656</c:v>
                </c:pt>
                <c:pt idx="6109">
                  <c:v>436355729.53304172</c:v>
                </c:pt>
                <c:pt idx="6110">
                  <c:v>436359160.75948054</c:v>
                </c:pt>
                <c:pt idx="6111">
                  <c:v>436362210.71408504</c:v>
                </c:pt>
                <c:pt idx="6112">
                  <c:v>436364879.40548575</c:v>
                </c:pt>
                <c:pt idx="6113">
                  <c:v>436439690.89183944</c:v>
                </c:pt>
                <c:pt idx="6114">
                  <c:v>436443694.52035999</c:v>
                </c:pt>
                <c:pt idx="6115">
                  <c:v>436376125.83994514</c:v>
                </c:pt>
                <c:pt idx="6116">
                  <c:v>436380700.57121074</c:v>
                </c:pt>
                <c:pt idx="6117">
                  <c:v>436385847.08199674</c:v>
                </c:pt>
                <c:pt idx="6118">
                  <c:v>436391374.74281681</c:v>
                </c:pt>
                <c:pt idx="6119">
                  <c:v>436324945.50327718</c:v>
                </c:pt>
                <c:pt idx="6120">
                  <c:v>436329709.82523215</c:v>
                </c:pt>
                <c:pt idx="6121">
                  <c:v>436405860.66771603</c:v>
                </c:pt>
                <c:pt idx="6122">
                  <c:v>436409672.66693223</c:v>
                </c:pt>
                <c:pt idx="6123">
                  <c:v>436485444.2837615</c:v>
                </c:pt>
                <c:pt idx="6124">
                  <c:v>436490019.33816892</c:v>
                </c:pt>
                <c:pt idx="6125">
                  <c:v>436495166.21249074</c:v>
                </c:pt>
                <c:pt idx="6126">
                  <c:v>436571893.91879874</c:v>
                </c:pt>
                <c:pt idx="6127">
                  <c:v>436576278.90468949</c:v>
                </c:pt>
                <c:pt idx="6128">
                  <c:v>436580473.19452262</c:v>
                </c:pt>
                <c:pt idx="6129">
                  <c:v>436585048.73381007</c:v>
                </c:pt>
                <c:pt idx="6130">
                  <c:v>436661780.05198848</c:v>
                </c:pt>
                <c:pt idx="6131">
                  <c:v>436667690.94069964</c:v>
                </c:pt>
                <c:pt idx="6132">
                  <c:v>436673601.74301672</c:v>
                </c:pt>
                <c:pt idx="6133">
                  <c:v>436750908.56609869</c:v>
                </c:pt>
                <c:pt idx="6134">
                  <c:v>436756248.08070749</c:v>
                </c:pt>
                <c:pt idx="6135">
                  <c:v>436760824.75141305</c:v>
                </c:pt>
                <c:pt idx="6136">
                  <c:v>436693812.2207883</c:v>
                </c:pt>
                <c:pt idx="6137">
                  <c:v>436626798.13811225</c:v>
                </c:pt>
                <c:pt idx="6138">
                  <c:v>436631563.7777195</c:v>
                </c:pt>
                <c:pt idx="6139">
                  <c:v>436564928.48964274</c:v>
                </c:pt>
                <c:pt idx="6140">
                  <c:v>436498100.95826</c:v>
                </c:pt>
                <c:pt idx="6141">
                  <c:v>436502102.64320296</c:v>
                </c:pt>
                <c:pt idx="6142">
                  <c:v>436434891.74532032</c:v>
                </c:pt>
                <c:pt idx="6143">
                  <c:v>436439845.29119444</c:v>
                </c:pt>
                <c:pt idx="6144">
                  <c:v>436373774.95927817</c:v>
                </c:pt>
                <c:pt idx="6145">
                  <c:v>436307321.83477163</c:v>
                </c:pt>
                <c:pt idx="6146">
                  <c:v>436241247.79423743</c:v>
                </c:pt>
                <c:pt idx="6147">
                  <c:v>436246960.30697179</c:v>
                </c:pt>
                <c:pt idx="6148">
                  <c:v>436181264.12629944</c:v>
                </c:pt>
                <c:pt idx="6149">
                  <c:v>436187546.67389882</c:v>
                </c:pt>
                <c:pt idx="6150">
                  <c:v>436122608.72449744</c:v>
                </c:pt>
                <c:pt idx="6151">
                  <c:v>436058049.09743655</c:v>
                </c:pt>
                <c:pt idx="6152">
                  <c:v>435993296.75983518</c:v>
                </c:pt>
                <c:pt idx="6153">
                  <c:v>435999956.34078407</c:v>
                </c:pt>
                <c:pt idx="6154">
                  <c:v>436006996.34975582</c:v>
                </c:pt>
                <c:pt idx="6155">
                  <c:v>436015368.09250379</c:v>
                </c:pt>
                <c:pt idx="6156">
                  <c:v>436024500.70476651</c:v>
                </c:pt>
                <c:pt idx="6157">
                  <c:v>436032681.82780397</c:v>
                </c:pt>
                <c:pt idx="6158">
                  <c:v>436038960.25164175</c:v>
                </c:pt>
                <c:pt idx="6159">
                  <c:v>436116469.97582555</c:v>
                </c:pt>
                <c:pt idx="6160">
                  <c:v>436194552.48277003</c:v>
                </c:pt>
                <c:pt idx="6161">
                  <c:v>436201403.60082042</c:v>
                </c:pt>
                <c:pt idx="6162">
                  <c:v>436280440.81965774</c:v>
                </c:pt>
                <c:pt idx="6163">
                  <c:v>436288815.471331</c:v>
                </c:pt>
                <c:pt idx="6164">
                  <c:v>436368808.00417084</c:v>
                </c:pt>
                <c:pt idx="6165">
                  <c:v>436377945.09994119</c:v>
                </c:pt>
                <c:pt idx="6166">
                  <c:v>436387272.33869445</c:v>
                </c:pt>
                <c:pt idx="6167">
                  <c:v>436467650.84831381</c:v>
                </c:pt>
                <c:pt idx="6168">
                  <c:v>436475836.96466476</c:v>
                </c:pt>
                <c:pt idx="6169">
                  <c:v>436482880.69945759</c:v>
                </c:pt>
                <c:pt idx="6170">
                  <c:v>436489924.31144691</c:v>
                </c:pt>
                <c:pt idx="6171">
                  <c:v>436497729.25157267</c:v>
                </c:pt>
                <c:pt idx="6172">
                  <c:v>436434285.95725334</c:v>
                </c:pt>
                <c:pt idx="6173">
                  <c:v>436442279.63150281</c:v>
                </c:pt>
                <c:pt idx="6174">
                  <c:v>436449511.86713707</c:v>
                </c:pt>
                <c:pt idx="6175">
                  <c:v>436456363.33934844</c:v>
                </c:pt>
                <c:pt idx="6176">
                  <c:v>436463405.00913578</c:v>
                </c:pt>
                <c:pt idx="6177">
                  <c:v>436470827.17683846</c:v>
                </c:pt>
                <c:pt idx="6178">
                  <c:v>436549885.22477639</c:v>
                </c:pt>
                <c:pt idx="6179">
                  <c:v>436556166.32931876</c:v>
                </c:pt>
                <c:pt idx="6180">
                  <c:v>436634085.41421074</c:v>
                </c:pt>
                <c:pt idx="6181">
                  <c:v>436713148.81059051</c:v>
                </c:pt>
                <c:pt idx="6182">
                  <c:v>436720954.76743001</c:v>
                </c:pt>
                <c:pt idx="6183">
                  <c:v>436728570.18977946</c:v>
                </c:pt>
                <c:pt idx="6184">
                  <c:v>436807828.54367423</c:v>
                </c:pt>
                <c:pt idx="6185">
                  <c:v>436816016.15128964</c:v>
                </c:pt>
                <c:pt idx="6186">
                  <c:v>436824965.20711923</c:v>
                </c:pt>
                <c:pt idx="6187">
                  <c:v>436906323.13896042</c:v>
                </c:pt>
                <c:pt idx="6188">
                  <c:v>436915273.24939686</c:v>
                </c:pt>
                <c:pt idx="6189">
                  <c:v>436923651.89661449</c:v>
                </c:pt>
                <c:pt idx="6190">
                  <c:v>437004062.96227872</c:v>
                </c:pt>
                <c:pt idx="6191">
                  <c:v>437013394.85204196</c:v>
                </c:pt>
                <c:pt idx="6192">
                  <c:v>437022536.08625293</c:v>
                </c:pt>
                <c:pt idx="6193">
                  <c:v>437030915.36940151</c:v>
                </c:pt>
                <c:pt idx="6194">
                  <c:v>437111523.40229028</c:v>
                </c:pt>
                <c:pt idx="6195">
                  <c:v>437049577.69416386</c:v>
                </c:pt>
                <c:pt idx="6196">
                  <c:v>437059289.37955666</c:v>
                </c:pt>
                <c:pt idx="6197">
                  <c:v>437068429.576258</c:v>
                </c:pt>
                <c:pt idx="6198">
                  <c:v>437077379.15199476</c:v>
                </c:pt>
                <c:pt idx="6199">
                  <c:v>437085566.88819641</c:v>
                </c:pt>
                <c:pt idx="6200">
                  <c:v>437021897.62064344</c:v>
                </c:pt>
                <c:pt idx="6201">
                  <c:v>437029893.31494975</c:v>
                </c:pt>
                <c:pt idx="6202">
                  <c:v>437037888.85112059</c:v>
                </c:pt>
                <c:pt idx="6203">
                  <c:v>437046645.68548936</c:v>
                </c:pt>
                <c:pt idx="6204">
                  <c:v>437055592.68991739</c:v>
                </c:pt>
                <c:pt idx="6205">
                  <c:v>437064158.78520817</c:v>
                </c:pt>
                <c:pt idx="6206">
                  <c:v>437072724.69899678</c:v>
                </c:pt>
                <c:pt idx="6207">
                  <c:v>437081480.77883494</c:v>
                </c:pt>
                <c:pt idx="6208">
                  <c:v>437019129.96709424</c:v>
                </c:pt>
                <c:pt idx="6209">
                  <c:v>437028264.83482486</c:v>
                </c:pt>
                <c:pt idx="6210">
                  <c:v>437036638.28222615</c:v>
                </c:pt>
                <c:pt idx="6211">
                  <c:v>437045201.85583317</c:v>
                </c:pt>
                <c:pt idx="6212">
                  <c:v>437055287.60985321</c:v>
                </c:pt>
                <c:pt idx="6213">
                  <c:v>437065563.40229726</c:v>
                </c:pt>
                <c:pt idx="6214">
                  <c:v>437074697.22072423</c:v>
                </c:pt>
                <c:pt idx="6215">
                  <c:v>437011571.73809594</c:v>
                </c:pt>
                <c:pt idx="6216">
                  <c:v>437019942.67313164</c:v>
                </c:pt>
                <c:pt idx="6217">
                  <c:v>437028313.43478274</c:v>
                </c:pt>
                <c:pt idx="6218">
                  <c:v>437036684.023058</c:v>
                </c:pt>
                <c:pt idx="6219">
                  <c:v>436973550.89891875</c:v>
                </c:pt>
                <c:pt idx="6220">
                  <c:v>436982870.75981802</c:v>
                </c:pt>
                <c:pt idx="6221">
                  <c:v>436991810.01625669</c:v>
                </c:pt>
                <c:pt idx="6222">
                  <c:v>437000939.26552707</c:v>
                </c:pt>
                <c:pt idx="6223">
                  <c:v>437082148.50837177</c:v>
                </c:pt>
                <c:pt idx="6224">
                  <c:v>437091849.47283024</c:v>
                </c:pt>
                <c:pt idx="6225">
                  <c:v>437100599.16260976</c:v>
                </c:pt>
                <c:pt idx="6226">
                  <c:v>437180292.00903541</c:v>
                </c:pt>
                <c:pt idx="6227">
                  <c:v>437188472.07555628</c:v>
                </c:pt>
                <c:pt idx="6228">
                  <c:v>437197222.66112614</c:v>
                </c:pt>
                <c:pt idx="6229">
                  <c:v>437206924.17585981</c:v>
                </c:pt>
                <c:pt idx="6230">
                  <c:v>437288525.83173949</c:v>
                </c:pt>
                <c:pt idx="6231">
                  <c:v>437370320.76673448</c:v>
                </c:pt>
                <c:pt idx="6232">
                  <c:v>437380024.75142825</c:v>
                </c:pt>
                <c:pt idx="6233">
                  <c:v>437388586.89746225</c:v>
                </c:pt>
                <c:pt idx="6234">
                  <c:v>437397148.86218971</c:v>
                </c:pt>
                <c:pt idx="6235">
                  <c:v>437406091.16512007</c:v>
                </c:pt>
                <c:pt idx="6236">
                  <c:v>437414272.24775881</c:v>
                </c:pt>
                <c:pt idx="6237">
                  <c:v>437350162.14585054</c:v>
                </c:pt>
                <c:pt idx="6238">
                  <c:v>437358151.3504293</c:v>
                </c:pt>
                <c:pt idx="6239">
                  <c:v>437437863.28010595</c:v>
                </c:pt>
                <c:pt idx="6240">
                  <c:v>437445663.23801953</c:v>
                </c:pt>
                <c:pt idx="6241">
                  <c:v>437524617.68011355</c:v>
                </c:pt>
                <c:pt idx="6242">
                  <c:v>437604145.25296229</c:v>
                </c:pt>
                <c:pt idx="6243">
                  <c:v>437685007.49788111</c:v>
                </c:pt>
                <c:pt idx="6244">
                  <c:v>437694333.22939306</c:v>
                </c:pt>
                <c:pt idx="6245">
                  <c:v>437775199.57995713</c:v>
                </c:pt>
                <c:pt idx="6246">
                  <c:v>437783955.38965815</c:v>
                </c:pt>
                <c:pt idx="6247">
                  <c:v>437793853.03333539</c:v>
                </c:pt>
                <c:pt idx="6248">
                  <c:v>437731443.70438743</c:v>
                </c:pt>
                <c:pt idx="6249">
                  <c:v>437739055.68874407</c:v>
                </c:pt>
                <c:pt idx="6250">
                  <c:v>437746667.52987212</c:v>
                </c:pt>
                <c:pt idx="6251">
                  <c:v>437756562.70922077</c:v>
                </c:pt>
                <c:pt idx="6252">
                  <c:v>437839531.3283937</c:v>
                </c:pt>
                <c:pt idx="6253">
                  <c:v>437850569.47602475</c:v>
                </c:pt>
                <c:pt idx="6254">
                  <c:v>437861987.93255353</c:v>
                </c:pt>
                <c:pt idx="6255">
                  <c:v>437872073.96778309</c:v>
                </c:pt>
                <c:pt idx="6256">
                  <c:v>437880827.68134749</c:v>
                </c:pt>
                <c:pt idx="6257">
                  <c:v>437888820.03702921</c:v>
                </c:pt>
                <c:pt idx="6258">
                  <c:v>437896812.23483604</c:v>
                </c:pt>
                <c:pt idx="6259">
                  <c:v>437833812.90371305</c:v>
                </c:pt>
                <c:pt idx="6260">
                  <c:v>437842374.20932835</c:v>
                </c:pt>
                <c:pt idx="6261">
                  <c:v>437850745.08852148</c:v>
                </c:pt>
                <c:pt idx="6262">
                  <c:v>437859496.2770232</c:v>
                </c:pt>
                <c:pt idx="6263">
                  <c:v>437868627.75014985</c:v>
                </c:pt>
                <c:pt idx="6264">
                  <c:v>437878329.71450394</c:v>
                </c:pt>
                <c:pt idx="6265">
                  <c:v>437887460.76252425</c:v>
                </c:pt>
                <c:pt idx="6266">
                  <c:v>437896591.60444677</c:v>
                </c:pt>
                <c:pt idx="6267">
                  <c:v>437906673.33632815</c:v>
                </c:pt>
                <c:pt idx="6268">
                  <c:v>437917325.45929646</c:v>
                </c:pt>
                <c:pt idx="6269">
                  <c:v>437927977.3017841</c:v>
                </c:pt>
                <c:pt idx="6270">
                  <c:v>437938248.45570564</c:v>
                </c:pt>
                <c:pt idx="6271">
                  <c:v>437946807.55143493</c:v>
                </c:pt>
                <c:pt idx="6272">
                  <c:v>437954986.07371557</c:v>
                </c:pt>
                <c:pt idx="6273">
                  <c:v>437964495.77543736</c:v>
                </c:pt>
                <c:pt idx="6274">
                  <c:v>437974766.00221145</c:v>
                </c:pt>
                <c:pt idx="6275">
                  <c:v>438056432.83348769</c:v>
                </c:pt>
                <c:pt idx="6276">
                  <c:v>438065372.76867104</c:v>
                </c:pt>
                <c:pt idx="6277">
                  <c:v>438003102.86832595</c:v>
                </c:pt>
                <c:pt idx="6278">
                  <c:v>438012991.7771948</c:v>
                </c:pt>
                <c:pt idx="6279">
                  <c:v>438022880.44433516</c:v>
                </c:pt>
                <c:pt idx="6280">
                  <c:v>438032768.86975878</c:v>
                </c:pt>
                <c:pt idx="6281">
                  <c:v>438042086.5879094</c:v>
                </c:pt>
                <c:pt idx="6282">
                  <c:v>438122431.53079569</c:v>
                </c:pt>
                <c:pt idx="6283">
                  <c:v>438131179.82952821</c:v>
                </c:pt>
                <c:pt idx="6284">
                  <c:v>438068707.45725346</c:v>
                </c:pt>
                <c:pt idx="6285">
                  <c:v>438077453.93197799</c:v>
                </c:pt>
                <c:pt idx="6286">
                  <c:v>438014026.13966584</c:v>
                </c:pt>
                <c:pt idx="6287">
                  <c:v>438022200.51220047</c:v>
                </c:pt>
                <c:pt idx="6288">
                  <c:v>438029804.43136013</c:v>
                </c:pt>
                <c:pt idx="6289">
                  <c:v>437964660.25807369</c:v>
                </c:pt>
                <c:pt idx="6290">
                  <c:v>437972072.60453355</c:v>
                </c:pt>
                <c:pt idx="6291">
                  <c:v>437981195.30598044</c:v>
                </c:pt>
                <c:pt idx="6292">
                  <c:v>437990127.75174445</c:v>
                </c:pt>
                <c:pt idx="6293">
                  <c:v>437997919.72416031</c:v>
                </c:pt>
                <c:pt idx="6294">
                  <c:v>438077515.76145262</c:v>
                </c:pt>
                <c:pt idx="6295">
                  <c:v>438086259.0603565</c:v>
                </c:pt>
                <c:pt idx="6296">
                  <c:v>438023005.05465746</c:v>
                </c:pt>
                <c:pt idx="6297">
                  <c:v>437960318.0618903</c:v>
                </c:pt>
                <c:pt idx="6298">
                  <c:v>437969247.91861975</c:v>
                </c:pt>
                <c:pt idx="6299">
                  <c:v>437977417.61479181</c:v>
                </c:pt>
                <c:pt idx="6300">
                  <c:v>437914154.36927211</c:v>
                </c:pt>
                <c:pt idx="6301">
                  <c:v>437923272.14711297</c:v>
                </c:pt>
                <c:pt idx="6302">
                  <c:v>437932199.77199441</c:v>
                </c:pt>
                <c:pt idx="6303">
                  <c:v>437940177.48274618</c:v>
                </c:pt>
                <c:pt idx="6304">
                  <c:v>437947585.21605569</c:v>
                </c:pt>
                <c:pt idx="6305">
                  <c:v>437955562.62320685</c:v>
                </c:pt>
                <c:pt idx="6306">
                  <c:v>437891529.12196469</c:v>
                </c:pt>
                <c:pt idx="6307">
                  <c:v>437827113.18297219</c:v>
                </c:pt>
                <c:pt idx="6308">
                  <c:v>437762694.67890525</c:v>
                </c:pt>
                <c:pt idx="6309">
                  <c:v>437698273.6098358</c:v>
                </c:pt>
                <c:pt idx="6310">
                  <c:v>437705675.65283769</c:v>
                </c:pt>
                <c:pt idx="6311">
                  <c:v>437713457.14156401</c:v>
                </c:pt>
                <c:pt idx="6312">
                  <c:v>437721997.62740058</c:v>
                </c:pt>
                <c:pt idx="6313">
                  <c:v>437658518.42444247</c:v>
                </c:pt>
                <c:pt idx="6314">
                  <c:v>437666487.90894699</c:v>
                </c:pt>
                <c:pt idx="6315">
                  <c:v>437673888.00377345</c:v>
                </c:pt>
                <c:pt idx="6316">
                  <c:v>437682046.92554969</c:v>
                </c:pt>
                <c:pt idx="6317">
                  <c:v>437618560.46170944</c:v>
                </c:pt>
                <c:pt idx="6318">
                  <c:v>437625769.20216167</c:v>
                </c:pt>
                <c:pt idx="6319">
                  <c:v>437632977.81394714</c:v>
                </c:pt>
                <c:pt idx="6320">
                  <c:v>437567968.46143544</c:v>
                </c:pt>
                <c:pt idx="6321">
                  <c:v>437503146.38138515</c:v>
                </c:pt>
                <c:pt idx="6322">
                  <c:v>437510352.25089586</c:v>
                </c:pt>
                <c:pt idx="6323">
                  <c:v>437517747.61482453</c:v>
                </c:pt>
                <c:pt idx="6324">
                  <c:v>437524005.12465334</c:v>
                </c:pt>
                <c:pt idx="6325">
                  <c:v>437529504.06838083</c:v>
                </c:pt>
                <c:pt idx="6326">
                  <c:v>437536519.85336721</c:v>
                </c:pt>
                <c:pt idx="6327">
                  <c:v>437545810.84044927</c:v>
                </c:pt>
                <c:pt idx="6328">
                  <c:v>437627708.2876423</c:v>
                </c:pt>
                <c:pt idx="6329">
                  <c:v>437637000.35521972</c:v>
                </c:pt>
                <c:pt idx="6330">
                  <c:v>437645533.69832122</c:v>
                </c:pt>
                <c:pt idx="6331">
                  <c:v>437653687.61324811</c:v>
                </c:pt>
                <c:pt idx="6332">
                  <c:v>437661272.50257349</c:v>
                </c:pt>
                <c:pt idx="6333">
                  <c:v>437669046.86627716</c:v>
                </c:pt>
                <c:pt idx="6334">
                  <c:v>437749435.97277236</c:v>
                </c:pt>
                <c:pt idx="6335">
                  <c:v>437829827.70064169</c:v>
                </c:pt>
                <c:pt idx="6336">
                  <c:v>437838173.14050627</c:v>
                </c:pt>
                <c:pt idx="6337">
                  <c:v>437845380.42709225</c:v>
                </c:pt>
                <c:pt idx="6338">
                  <c:v>437852018.60360301</c:v>
                </c:pt>
                <c:pt idx="6339">
                  <c:v>437859035.98586994</c:v>
                </c:pt>
                <c:pt idx="6340">
                  <c:v>437866622.20794493</c:v>
                </c:pt>
                <c:pt idx="6341">
                  <c:v>437874777.23777544</c:v>
                </c:pt>
                <c:pt idx="6342">
                  <c:v>437954988.33721399</c:v>
                </c:pt>
                <c:pt idx="6343">
                  <c:v>437962385.67832732</c:v>
                </c:pt>
                <c:pt idx="6344">
                  <c:v>437969972.5541575</c:v>
                </c:pt>
                <c:pt idx="6345">
                  <c:v>438050567.76394564</c:v>
                </c:pt>
                <c:pt idx="6346">
                  <c:v>438059293.73826945</c:v>
                </c:pt>
                <c:pt idx="6347">
                  <c:v>438067829.83516532</c:v>
                </c:pt>
                <c:pt idx="6348">
                  <c:v>438003542.76971346</c:v>
                </c:pt>
                <c:pt idx="6349">
                  <c:v>438011887.4751609</c:v>
                </c:pt>
                <c:pt idx="6350">
                  <c:v>438021559.53171724</c:v>
                </c:pt>
                <c:pt idx="6351">
                  <c:v>437958593.81572551</c:v>
                </c:pt>
                <c:pt idx="6352">
                  <c:v>438038437.66404736</c:v>
                </c:pt>
                <c:pt idx="6353">
                  <c:v>438046592.01467979</c:v>
                </c:pt>
                <c:pt idx="6354">
                  <c:v>438055125.46119291</c:v>
                </c:pt>
                <c:pt idx="6355">
                  <c:v>438064037.97956121</c:v>
                </c:pt>
                <c:pt idx="6356">
                  <c:v>438073519.16624695</c:v>
                </c:pt>
                <c:pt idx="6357">
                  <c:v>438010543.7778272</c:v>
                </c:pt>
                <c:pt idx="6358">
                  <c:v>438018695.90261275</c:v>
                </c:pt>
                <c:pt idx="6359">
                  <c:v>438026279.12680417</c:v>
                </c:pt>
                <c:pt idx="6360">
                  <c:v>438033483.05792677</c:v>
                </c:pt>
                <c:pt idx="6361">
                  <c:v>438112010.49884117</c:v>
                </c:pt>
                <c:pt idx="6362">
                  <c:v>438118646.56486392</c:v>
                </c:pt>
                <c:pt idx="6363">
                  <c:v>438126420.10357529</c:v>
                </c:pt>
                <c:pt idx="6364">
                  <c:v>438134951.86413825</c:v>
                </c:pt>
                <c:pt idx="6365">
                  <c:v>438143483.44453251</c:v>
                </c:pt>
                <c:pt idx="6366">
                  <c:v>438222965.68415558</c:v>
                </c:pt>
                <c:pt idx="6367">
                  <c:v>438230171.03646517</c:v>
                </c:pt>
                <c:pt idx="6368">
                  <c:v>438237376.26029229</c:v>
                </c:pt>
                <c:pt idx="6369">
                  <c:v>438316294.02871948</c:v>
                </c:pt>
                <c:pt idx="6370">
                  <c:v>438323879.44870621</c:v>
                </c:pt>
                <c:pt idx="6371">
                  <c:v>438404128.13851851</c:v>
                </c:pt>
                <c:pt idx="6372">
                  <c:v>438413042.10309851</c:v>
                </c:pt>
                <c:pt idx="6373">
                  <c:v>438421955.87110281</c:v>
                </c:pt>
                <c:pt idx="6374">
                  <c:v>438503158.07954425</c:v>
                </c:pt>
                <c:pt idx="6375">
                  <c:v>438513210.95704061</c:v>
                </c:pt>
                <c:pt idx="6376">
                  <c:v>438523642.92410207</c:v>
                </c:pt>
                <c:pt idx="6377">
                  <c:v>438605419.94431067</c:v>
                </c:pt>
                <c:pt idx="6378">
                  <c:v>438614714.9491595</c:v>
                </c:pt>
                <c:pt idx="6379">
                  <c:v>438694978.511639</c:v>
                </c:pt>
                <c:pt idx="6380">
                  <c:v>438774295.90679139</c:v>
                </c:pt>
                <c:pt idx="6381">
                  <c:v>438781126.72713846</c:v>
                </c:pt>
                <c:pt idx="6382">
                  <c:v>438788716.39222676</c:v>
                </c:pt>
                <c:pt idx="6383">
                  <c:v>438797444.33102018</c:v>
                </c:pt>
                <c:pt idx="6384">
                  <c:v>438806361.81309426</c:v>
                </c:pt>
                <c:pt idx="6385">
                  <c:v>438814330.46052027</c:v>
                </c:pt>
                <c:pt idx="6386">
                  <c:v>438749424.19426024</c:v>
                </c:pt>
                <c:pt idx="6387">
                  <c:v>438756632.48079646</c:v>
                </c:pt>
                <c:pt idx="6388">
                  <c:v>438692670.76200694</c:v>
                </c:pt>
                <c:pt idx="6389">
                  <c:v>438700825.85454243</c:v>
                </c:pt>
                <c:pt idx="6390">
                  <c:v>438780912.0796628</c:v>
                </c:pt>
                <c:pt idx="6391">
                  <c:v>438789068.18031651</c:v>
                </c:pt>
                <c:pt idx="6392">
                  <c:v>438797413.78745681</c:v>
                </c:pt>
                <c:pt idx="6393">
                  <c:v>438806897.22288275</c:v>
                </c:pt>
                <c:pt idx="6394">
                  <c:v>438817518.40654474</c:v>
                </c:pt>
                <c:pt idx="6395">
                  <c:v>438756010.64655501</c:v>
                </c:pt>
                <c:pt idx="6396">
                  <c:v>438764922.94777286</c:v>
                </c:pt>
                <c:pt idx="6397">
                  <c:v>438772697.34798682</c:v>
                </c:pt>
                <c:pt idx="6398">
                  <c:v>438780850.82664049</c:v>
                </c:pt>
                <c:pt idx="6399">
                  <c:v>438789193.75088578</c:v>
                </c:pt>
                <c:pt idx="6400">
                  <c:v>438868913.40796101</c:v>
                </c:pt>
                <c:pt idx="6401">
                  <c:v>438877067.73399723</c:v>
                </c:pt>
                <c:pt idx="6402">
                  <c:v>438885980.41391879</c:v>
                </c:pt>
                <c:pt idx="6403">
                  <c:v>438967032.53612</c:v>
                </c:pt>
                <c:pt idx="6404">
                  <c:v>439047708.07144749</c:v>
                </c:pt>
                <c:pt idx="6405">
                  <c:v>439055485.00833845</c:v>
                </c:pt>
                <c:pt idx="6406">
                  <c:v>439063072.11976355</c:v>
                </c:pt>
                <c:pt idx="6407">
                  <c:v>439070848.76129973</c:v>
                </c:pt>
                <c:pt idx="6408">
                  <c:v>439006668.74314189</c:v>
                </c:pt>
                <c:pt idx="6409">
                  <c:v>439015012.71286577</c:v>
                </c:pt>
                <c:pt idx="6410">
                  <c:v>439024115.02898175</c:v>
                </c:pt>
                <c:pt idx="6411">
                  <c:v>439032837.8897143</c:v>
                </c:pt>
                <c:pt idx="6412">
                  <c:v>439112574.52868849</c:v>
                </c:pt>
                <c:pt idx="6413">
                  <c:v>439047818.01594114</c:v>
                </c:pt>
                <c:pt idx="6414">
                  <c:v>439054644.21856302</c:v>
                </c:pt>
                <c:pt idx="6415">
                  <c:v>439062418.36456722</c:v>
                </c:pt>
                <c:pt idx="6416">
                  <c:v>438999552.47417718</c:v>
                </c:pt>
                <c:pt idx="6417">
                  <c:v>439009220.74227309</c:v>
                </c:pt>
                <c:pt idx="6418">
                  <c:v>438947108.00556082</c:v>
                </c:pt>
                <c:pt idx="6419">
                  <c:v>438957153.28457594</c:v>
                </c:pt>
                <c:pt idx="6420">
                  <c:v>438966629.73412454</c:v>
                </c:pt>
                <c:pt idx="6421">
                  <c:v>438903372.90059775</c:v>
                </c:pt>
                <c:pt idx="6422">
                  <c:v>438911899.93308216</c:v>
                </c:pt>
                <c:pt idx="6423">
                  <c:v>438919668.85054195</c:v>
                </c:pt>
                <c:pt idx="6424">
                  <c:v>438926490.21594864</c:v>
                </c:pt>
                <c:pt idx="6425">
                  <c:v>438933500.94379222</c:v>
                </c:pt>
                <c:pt idx="6426">
                  <c:v>439013819.14605784</c:v>
                </c:pt>
                <c:pt idx="6427">
                  <c:v>439022915.26703912</c:v>
                </c:pt>
                <c:pt idx="6428">
                  <c:v>438958511.19855821</c:v>
                </c:pt>
                <c:pt idx="6429">
                  <c:v>438965521.37113184</c:v>
                </c:pt>
                <c:pt idx="6430">
                  <c:v>438900923.96608645</c:v>
                </c:pt>
                <c:pt idx="6431">
                  <c:v>438908879.86165029</c:v>
                </c:pt>
                <c:pt idx="6432">
                  <c:v>438916835.60062295</c:v>
                </c:pt>
                <c:pt idx="6433">
                  <c:v>438924412.34930402</c:v>
                </c:pt>
                <c:pt idx="6434">
                  <c:v>438933314.84752774</c:v>
                </c:pt>
                <c:pt idx="6435">
                  <c:v>438870981.51211774</c:v>
                </c:pt>
                <c:pt idx="6436">
                  <c:v>438879882.14144635</c:v>
                </c:pt>
                <c:pt idx="6437">
                  <c:v>438887835.7294637</c:v>
                </c:pt>
                <c:pt idx="6438">
                  <c:v>438895221.06389695</c:v>
                </c:pt>
                <c:pt idx="6439">
                  <c:v>438902038.17589468</c:v>
                </c:pt>
                <c:pt idx="6440">
                  <c:v>438908476.45386302</c:v>
                </c:pt>
                <c:pt idx="6441">
                  <c:v>438843103.47662807</c:v>
                </c:pt>
                <c:pt idx="6442">
                  <c:v>438849919.13500983</c:v>
                </c:pt>
                <c:pt idx="6443">
                  <c:v>438929873.5231666</c:v>
                </c:pt>
                <c:pt idx="6444">
                  <c:v>438938204.81894404</c:v>
                </c:pt>
                <c:pt idx="6445">
                  <c:v>438945210.54836822</c:v>
                </c:pt>
                <c:pt idx="6446">
                  <c:v>438951269.45966536</c:v>
                </c:pt>
                <c:pt idx="6447">
                  <c:v>439029335.71586955</c:v>
                </c:pt>
                <c:pt idx="6448">
                  <c:v>439034637.97891444</c:v>
                </c:pt>
                <c:pt idx="6449">
                  <c:v>439040129.5351733</c:v>
                </c:pt>
                <c:pt idx="6450">
                  <c:v>438975125.53994644</c:v>
                </c:pt>
                <c:pt idx="6451">
                  <c:v>438982130.62938625</c:v>
                </c:pt>
                <c:pt idx="6452">
                  <c:v>438988378.30941981</c:v>
                </c:pt>
                <c:pt idx="6453">
                  <c:v>438995004.53118742</c:v>
                </c:pt>
                <c:pt idx="6454">
                  <c:v>438930183.79545611</c:v>
                </c:pt>
                <c:pt idx="6455">
                  <c:v>438936619.42210674</c:v>
                </c:pt>
                <c:pt idx="6456">
                  <c:v>438941729.99378353</c:v>
                </c:pt>
                <c:pt idx="6457">
                  <c:v>438946083.39274859</c:v>
                </c:pt>
                <c:pt idx="6458">
                  <c:v>438949868.91894144</c:v>
                </c:pt>
                <c:pt idx="6459">
                  <c:v>438954790.04997349</c:v>
                </c:pt>
                <c:pt idx="6460">
                  <c:v>438961982.364443</c:v>
                </c:pt>
                <c:pt idx="6461">
                  <c:v>439042331.52742332</c:v>
                </c:pt>
                <c:pt idx="6462">
                  <c:v>439049903.33252531</c:v>
                </c:pt>
                <c:pt idx="6463">
                  <c:v>439056149.96494019</c:v>
                </c:pt>
                <c:pt idx="6464">
                  <c:v>438989993.31638211</c:v>
                </c:pt>
                <c:pt idx="6465">
                  <c:v>438995860.22928613</c:v>
                </c:pt>
                <c:pt idx="6466">
                  <c:v>439002294.81000775</c:v>
                </c:pt>
                <c:pt idx="6467">
                  <c:v>439080756.97149503</c:v>
                </c:pt>
                <c:pt idx="6468">
                  <c:v>439014974.41917574</c:v>
                </c:pt>
                <c:pt idx="6469">
                  <c:v>439021597.93739772</c:v>
                </c:pt>
                <c:pt idx="6470">
                  <c:v>439028410.58572996</c:v>
                </c:pt>
                <c:pt idx="6471">
                  <c:v>438961866.65620184</c:v>
                </c:pt>
                <c:pt idx="6472">
                  <c:v>438966218.34818608</c:v>
                </c:pt>
                <c:pt idx="6473">
                  <c:v>438971515.99690044</c:v>
                </c:pt>
                <c:pt idx="6474">
                  <c:v>438905535.97789121</c:v>
                </c:pt>
                <c:pt idx="6475">
                  <c:v>438911589.26429474</c:v>
                </c:pt>
                <c:pt idx="6476">
                  <c:v>438916885.81548667</c:v>
                </c:pt>
                <c:pt idx="6477">
                  <c:v>438994219.41889346</c:v>
                </c:pt>
                <c:pt idx="6478">
                  <c:v>439072122.3462733</c:v>
                </c:pt>
                <c:pt idx="6479">
                  <c:v>439078366.49749959</c:v>
                </c:pt>
                <c:pt idx="6480">
                  <c:v>439084421.33987379</c:v>
                </c:pt>
                <c:pt idx="6481">
                  <c:v>439017299.92341906</c:v>
                </c:pt>
                <c:pt idx="6482">
                  <c:v>439021461.84128976</c:v>
                </c:pt>
                <c:pt idx="6483">
                  <c:v>439026191.241373</c:v>
                </c:pt>
                <c:pt idx="6484">
                  <c:v>439031677.27611172</c:v>
                </c:pt>
                <c:pt idx="6485">
                  <c:v>439036595.72668129</c:v>
                </c:pt>
                <c:pt idx="6486">
                  <c:v>439041135.78175414</c:v>
                </c:pt>
                <c:pt idx="6487">
                  <c:v>438973062.81577647</c:v>
                </c:pt>
                <c:pt idx="6488">
                  <c:v>438977602.03020149</c:v>
                </c:pt>
                <c:pt idx="6489">
                  <c:v>439055323.12503016</c:v>
                </c:pt>
                <c:pt idx="6490">
                  <c:v>439060808.76420116</c:v>
                </c:pt>
                <c:pt idx="6491">
                  <c:v>439065159.39058155</c:v>
                </c:pt>
                <c:pt idx="6492">
                  <c:v>439140613.51726997</c:v>
                </c:pt>
                <c:pt idx="6493">
                  <c:v>439216825.59413719</c:v>
                </c:pt>
                <c:pt idx="6494">
                  <c:v>439222312.79728615</c:v>
                </c:pt>
                <c:pt idx="6495">
                  <c:v>439227989.13593698</c:v>
                </c:pt>
                <c:pt idx="6496">
                  <c:v>439305150.44607645</c:v>
                </c:pt>
                <c:pt idx="6497">
                  <c:v>439309124.43726349</c:v>
                </c:pt>
                <c:pt idx="6498">
                  <c:v>439385152.36648178</c:v>
                </c:pt>
                <c:pt idx="6499">
                  <c:v>439389126.93131018</c:v>
                </c:pt>
                <c:pt idx="6500">
                  <c:v>439465156.73772252</c:v>
                </c:pt>
                <c:pt idx="6501">
                  <c:v>439397265.20403844</c:v>
                </c:pt>
                <c:pt idx="6502">
                  <c:v>439400861.13282418</c:v>
                </c:pt>
                <c:pt idx="6503">
                  <c:v>439403889.25857222</c:v>
                </c:pt>
                <c:pt idx="6504">
                  <c:v>439478974.90794277</c:v>
                </c:pt>
                <c:pt idx="6505">
                  <c:v>439482382.05542237</c:v>
                </c:pt>
                <c:pt idx="6506">
                  <c:v>439485978.45772552</c:v>
                </c:pt>
                <c:pt idx="6507">
                  <c:v>439416947.79104674</c:v>
                </c:pt>
                <c:pt idx="6508">
                  <c:v>439419597.29688644</c:v>
                </c:pt>
                <c:pt idx="6509">
                  <c:v>439494306.84551102</c:v>
                </c:pt>
                <c:pt idx="6510">
                  <c:v>439496578.19422585</c:v>
                </c:pt>
                <c:pt idx="6511">
                  <c:v>439499038.80760223</c:v>
                </c:pt>
                <c:pt idx="6512">
                  <c:v>439502445.7860176</c:v>
                </c:pt>
                <c:pt idx="6513">
                  <c:v>439434736.99715531</c:v>
                </c:pt>
                <c:pt idx="6514">
                  <c:v>439439846.51803142</c:v>
                </c:pt>
                <c:pt idx="6515">
                  <c:v>439517209.02743191</c:v>
                </c:pt>
                <c:pt idx="6516">
                  <c:v>439521940.72150815</c:v>
                </c:pt>
                <c:pt idx="6517">
                  <c:v>439525347.50695699</c:v>
                </c:pt>
                <c:pt idx="6518">
                  <c:v>439600062.79319286</c:v>
                </c:pt>
                <c:pt idx="6519">
                  <c:v>439602902.20601374</c:v>
                </c:pt>
                <c:pt idx="6520">
                  <c:v>439677997.43709648</c:v>
                </c:pt>
                <c:pt idx="6521">
                  <c:v>439681026.59595078</c:v>
                </c:pt>
                <c:pt idx="6522">
                  <c:v>439683677.09133911</c:v>
                </c:pt>
                <c:pt idx="6523">
                  <c:v>439686706.20765847</c:v>
                </c:pt>
                <c:pt idx="6524">
                  <c:v>439690492.57115626</c:v>
                </c:pt>
                <c:pt idx="6525">
                  <c:v>439694657.530065</c:v>
                </c:pt>
                <c:pt idx="6526">
                  <c:v>439699201.0726884</c:v>
                </c:pt>
                <c:pt idx="6527">
                  <c:v>439703365.94192475</c:v>
                </c:pt>
                <c:pt idx="6528">
                  <c:v>439706394.91079634</c:v>
                </c:pt>
                <c:pt idx="6529">
                  <c:v>439708855.93130219</c:v>
                </c:pt>
                <c:pt idx="6530">
                  <c:v>439711127.62924773</c:v>
                </c:pt>
                <c:pt idx="6531">
                  <c:v>439713210.00782341</c:v>
                </c:pt>
                <c:pt idx="6532">
                  <c:v>439713967.23373759</c:v>
                </c:pt>
                <c:pt idx="6533">
                  <c:v>439641516.24124604</c:v>
                </c:pt>
                <c:pt idx="6534">
                  <c:v>439641326.96575189</c:v>
                </c:pt>
                <c:pt idx="6535">
                  <c:v>439642273.34233695</c:v>
                </c:pt>
                <c:pt idx="6536">
                  <c:v>439571525.54480851</c:v>
                </c:pt>
                <c:pt idx="6537">
                  <c:v>439572850.24676651</c:v>
                </c:pt>
                <c:pt idx="6538">
                  <c:v>439502480.21113765</c:v>
                </c:pt>
                <c:pt idx="6539">
                  <c:v>439505696.78536445</c:v>
                </c:pt>
                <c:pt idx="6540">
                  <c:v>439437406.59204853</c:v>
                </c:pt>
                <c:pt idx="6541">
                  <c:v>439440244.23254299</c:v>
                </c:pt>
                <c:pt idx="6542">
                  <c:v>439371195.69973415</c:v>
                </c:pt>
                <c:pt idx="6543">
                  <c:v>439374032.83364946</c:v>
                </c:pt>
                <c:pt idx="6544">
                  <c:v>439376113.38586277</c:v>
                </c:pt>
                <c:pt idx="6545">
                  <c:v>439377815.64788836</c:v>
                </c:pt>
                <c:pt idx="6546">
                  <c:v>439379139.62450683</c:v>
                </c:pt>
                <c:pt idx="6547">
                  <c:v>439453297.12223834</c:v>
                </c:pt>
                <c:pt idx="6548">
                  <c:v>439455945.48320276</c:v>
                </c:pt>
                <c:pt idx="6549">
                  <c:v>439531239.26038724</c:v>
                </c:pt>
                <c:pt idx="6550">
                  <c:v>439533320.42798954</c:v>
                </c:pt>
                <c:pt idx="6551">
                  <c:v>439461998.81453431</c:v>
                </c:pt>
                <c:pt idx="6552">
                  <c:v>439463322.96867853</c:v>
                </c:pt>
                <c:pt idx="6553">
                  <c:v>439464647.11848557</c:v>
                </c:pt>
                <c:pt idx="6554">
                  <c:v>439465403.77357036</c:v>
                </c:pt>
                <c:pt idx="6555">
                  <c:v>439465782.10058182</c:v>
                </c:pt>
                <c:pt idx="6556">
                  <c:v>439466349.59043449</c:v>
                </c:pt>
                <c:pt idx="6557">
                  <c:v>439466917.07949078</c:v>
                </c:pt>
                <c:pt idx="6558">
                  <c:v>439469187.02774823</c:v>
                </c:pt>
                <c:pt idx="6559">
                  <c:v>439472024.44514376</c:v>
                </c:pt>
                <c:pt idx="6560">
                  <c:v>439473726.88602066</c:v>
                </c:pt>
                <c:pt idx="6561">
                  <c:v>439474672.68340951</c:v>
                </c:pt>
                <c:pt idx="6562">
                  <c:v>439476564.27154779</c:v>
                </c:pt>
                <c:pt idx="6563">
                  <c:v>439479212.48006999</c:v>
                </c:pt>
                <c:pt idx="6564">
                  <c:v>439481482.35927975</c:v>
                </c:pt>
                <c:pt idx="6565">
                  <c:v>439483184.76032221</c:v>
                </c:pt>
                <c:pt idx="6566">
                  <c:v>439484887.15419477</c:v>
                </c:pt>
                <c:pt idx="6567">
                  <c:v>439558671.97316521</c:v>
                </c:pt>
                <c:pt idx="6568">
                  <c:v>439560185.44796222</c:v>
                </c:pt>
                <c:pt idx="6569">
                  <c:v>439561320.55034167</c:v>
                </c:pt>
                <c:pt idx="6570">
                  <c:v>439562266.46655667</c:v>
                </c:pt>
                <c:pt idx="6571">
                  <c:v>439635484.77095824</c:v>
                </c:pt>
                <c:pt idx="6572">
                  <c:v>439637376.90167284</c:v>
                </c:pt>
                <c:pt idx="6573">
                  <c:v>439638701.38790524</c:v>
                </c:pt>
                <c:pt idx="6574">
                  <c:v>439640025.86979866</c:v>
                </c:pt>
                <c:pt idx="6575">
                  <c:v>439568131.09769017</c:v>
                </c:pt>
                <c:pt idx="6576">
                  <c:v>439567563.55646002</c:v>
                </c:pt>
                <c:pt idx="6577">
                  <c:v>439567185.19519734</c:v>
                </c:pt>
                <c:pt idx="6578">
                  <c:v>439495668.81555247</c:v>
                </c:pt>
                <c:pt idx="6579">
                  <c:v>439496614.56160063</c:v>
                </c:pt>
                <c:pt idx="6580">
                  <c:v>439497560.30543631</c:v>
                </c:pt>
                <c:pt idx="6581">
                  <c:v>439498884.34308881</c:v>
                </c:pt>
                <c:pt idx="6582">
                  <c:v>439428501.94283134</c:v>
                </c:pt>
                <c:pt idx="6583">
                  <c:v>439429258.40655005</c:v>
                </c:pt>
                <c:pt idx="6584">
                  <c:v>439429825.75340986</c:v>
                </c:pt>
                <c:pt idx="6585">
                  <c:v>439430014.86885315</c:v>
                </c:pt>
                <c:pt idx="6586">
                  <c:v>439358875.31343359</c:v>
                </c:pt>
                <c:pt idx="6587">
                  <c:v>439360387.98206949</c:v>
                </c:pt>
                <c:pt idx="6588">
                  <c:v>439289625.96583378</c:v>
                </c:pt>
                <c:pt idx="6589">
                  <c:v>439218863.51094747</c:v>
                </c:pt>
                <c:pt idx="6590">
                  <c:v>439148478.59383655</c:v>
                </c:pt>
                <c:pt idx="6591">
                  <c:v>439149801.50853455</c:v>
                </c:pt>
                <c:pt idx="6592">
                  <c:v>439150935.4319694</c:v>
                </c:pt>
                <c:pt idx="6593">
                  <c:v>439152447.32493079</c:v>
                </c:pt>
                <c:pt idx="6594">
                  <c:v>439153392.25515747</c:v>
                </c:pt>
                <c:pt idx="6595">
                  <c:v>439153959.21223211</c:v>
                </c:pt>
                <c:pt idx="6596">
                  <c:v>439154904.13892168</c:v>
                </c:pt>
                <c:pt idx="6597">
                  <c:v>439156038.04803061</c:v>
                </c:pt>
                <c:pt idx="6598">
                  <c:v>439156605.00139129</c:v>
                </c:pt>
                <c:pt idx="6599">
                  <c:v>439229826.5188086</c:v>
                </c:pt>
                <c:pt idx="6600">
                  <c:v>439158872.80687517</c:v>
                </c:pt>
                <c:pt idx="6601">
                  <c:v>439159061.79009044</c:v>
                </c:pt>
                <c:pt idx="6602">
                  <c:v>439159061.79009044</c:v>
                </c:pt>
                <c:pt idx="6603">
                  <c:v>439159250.77321774</c:v>
                </c:pt>
                <c:pt idx="6604">
                  <c:v>439160006.70484185</c:v>
                </c:pt>
                <c:pt idx="6605">
                  <c:v>439232850.74447894</c:v>
                </c:pt>
                <c:pt idx="6606">
                  <c:v>439233039.75783151</c:v>
                </c:pt>
                <c:pt idx="6607">
                  <c:v>439233606.79735875</c:v>
                </c:pt>
                <c:pt idx="6608">
                  <c:v>439235118.89887303</c:v>
                </c:pt>
                <c:pt idx="6609">
                  <c:v>439237198.02921289</c:v>
                </c:pt>
                <c:pt idx="6610">
                  <c:v>439311366.31299818</c:v>
                </c:pt>
                <c:pt idx="6611">
                  <c:v>439313823.84386337</c:v>
                </c:pt>
                <c:pt idx="6612">
                  <c:v>439316470.39884555</c:v>
                </c:pt>
                <c:pt idx="6613">
                  <c:v>439318927.89866281</c:v>
                </c:pt>
                <c:pt idx="6614">
                  <c:v>439249105.5695498</c:v>
                </c:pt>
                <c:pt idx="6615">
                  <c:v>439251751.64195651</c:v>
                </c:pt>
                <c:pt idx="6616">
                  <c:v>439327056.44540846</c:v>
                </c:pt>
                <c:pt idx="6617">
                  <c:v>439329891.94649541</c:v>
                </c:pt>
                <c:pt idx="6618">
                  <c:v>439403685.72089642</c:v>
                </c:pt>
                <c:pt idx="6619">
                  <c:v>439476534.57943034</c:v>
                </c:pt>
                <c:pt idx="6620">
                  <c:v>439477101.85992587</c:v>
                </c:pt>
                <c:pt idx="6621">
                  <c:v>439550329.30507964</c:v>
                </c:pt>
                <c:pt idx="6622">
                  <c:v>439624313.73593825</c:v>
                </c:pt>
                <c:pt idx="6623">
                  <c:v>439698487.96240574</c:v>
                </c:pt>
                <c:pt idx="6624">
                  <c:v>439700379.79831576</c:v>
                </c:pt>
                <c:pt idx="6625">
                  <c:v>439702082.4430669</c:v>
                </c:pt>
                <c:pt idx="6626">
                  <c:v>439703028.35371923</c:v>
                </c:pt>
                <c:pt idx="6627">
                  <c:v>439704163.44358122</c:v>
                </c:pt>
                <c:pt idx="6628">
                  <c:v>439706811.97420013</c:v>
                </c:pt>
                <c:pt idx="6629">
                  <c:v>439709838.84509325</c:v>
                </c:pt>
                <c:pt idx="6630">
                  <c:v>439712676.51597649</c:v>
                </c:pt>
                <c:pt idx="6631">
                  <c:v>439715703.34296829</c:v>
                </c:pt>
                <c:pt idx="6632">
                  <c:v>439718730.14730203</c:v>
                </c:pt>
                <c:pt idx="6633">
                  <c:v>439721378.58250678</c:v>
                </c:pt>
                <c:pt idx="6634">
                  <c:v>439724216.17240483</c:v>
                </c:pt>
                <c:pt idx="6635">
                  <c:v>439726486.22998512</c:v>
                </c:pt>
                <c:pt idx="6636">
                  <c:v>439727621.25399655</c:v>
                </c:pt>
                <c:pt idx="6637">
                  <c:v>439728756.27482152</c:v>
                </c:pt>
                <c:pt idx="6638">
                  <c:v>439802368.37987989</c:v>
                </c:pt>
                <c:pt idx="6639">
                  <c:v>439803314.37967533</c:v>
                </c:pt>
                <c:pt idx="6640">
                  <c:v>439875224.05287349</c:v>
                </c:pt>
                <c:pt idx="6641">
                  <c:v>439946944.40195841</c:v>
                </c:pt>
                <c:pt idx="6642">
                  <c:v>439948079.97258145</c:v>
                </c:pt>
                <c:pt idx="6643">
                  <c:v>439950161.84377825</c:v>
                </c:pt>
                <c:pt idx="6644">
                  <c:v>440023396.92968988</c:v>
                </c:pt>
                <c:pt idx="6645">
                  <c:v>440023207.63863015</c:v>
                </c:pt>
                <c:pt idx="6646">
                  <c:v>440022450.47350496</c:v>
                </c:pt>
                <c:pt idx="6647">
                  <c:v>440022261.18200225</c:v>
                </c:pt>
                <c:pt idx="6648">
                  <c:v>440023396.92968988</c:v>
                </c:pt>
                <c:pt idx="6649">
                  <c:v>440096821.70606285</c:v>
                </c:pt>
                <c:pt idx="6650">
                  <c:v>440097578.99100113</c:v>
                </c:pt>
                <c:pt idx="6651">
                  <c:v>440098525.59518105</c:v>
                </c:pt>
                <c:pt idx="6652">
                  <c:v>440100040.15726322</c:v>
                </c:pt>
                <c:pt idx="6653">
                  <c:v>440174223.28074449</c:v>
                </c:pt>
                <c:pt idx="6654">
                  <c:v>440175738.07748777</c:v>
                </c:pt>
                <c:pt idx="6655">
                  <c:v>440177063.51998717</c:v>
                </c:pt>
                <c:pt idx="6656">
                  <c:v>440250300.87130135</c:v>
                </c:pt>
                <c:pt idx="6657">
                  <c:v>440251626.5228464</c:v>
                </c:pt>
                <c:pt idx="6658">
                  <c:v>440325432.68303627</c:v>
                </c:pt>
                <c:pt idx="6659">
                  <c:v>440327516.17337221</c:v>
                </c:pt>
                <c:pt idx="6660">
                  <c:v>440329220.83930844</c:v>
                </c:pt>
                <c:pt idx="6661">
                  <c:v>440330925.49806714</c:v>
                </c:pt>
                <c:pt idx="6662">
                  <c:v>440333387.77027011</c:v>
                </c:pt>
                <c:pt idx="6663">
                  <c:v>440335281.81562132</c:v>
                </c:pt>
                <c:pt idx="6664">
                  <c:v>440263178.44542062</c:v>
                </c:pt>
                <c:pt idx="6665">
                  <c:v>440263367.81845421</c:v>
                </c:pt>
                <c:pt idx="6666">
                  <c:v>440337175.85211182</c:v>
                </c:pt>
                <c:pt idx="6667">
                  <c:v>440340016.89023316</c:v>
                </c:pt>
                <c:pt idx="6668">
                  <c:v>440343236.70933813</c:v>
                </c:pt>
                <c:pt idx="6669">
                  <c:v>440347782.29271644</c:v>
                </c:pt>
                <c:pt idx="6670">
                  <c:v>440351949.03264755</c:v>
                </c:pt>
                <c:pt idx="6671">
                  <c:v>440354221.78180915</c:v>
                </c:pt>
                <c:pt idx="6672">
                  <c:v>440355547.54626155</c:v>
                </c:pt>
                <c:pt idx="6673">
                  <c:v>440356873.30637223</c:v>
                </c:pt>
                <c:pt idx="6674">
                  <c:v>440430495.60930151</c:v>
                </c:pt>
                <c:pt idx="6675">
                  <c:v>440432389.84782332</c:v>
                </c:pt>
                <c:pt idx="6676">
                  <c:v>440435041.76686621</c:v>
                </c:pt>
                <c:pt idx="6677">
                  <c:v>440509612.54885507</c:v>
                </c:pt>
                <c:pt idx="6678">
                  <c:v>440510180.90454185</c:v>
                </c:pt>
                <c:pt idx="6679">
                  <c:v>440510370.35626018</c:v>
                </c:pt>
                <c:pt idx="6680">
                  <c:v>440511696.51580775</c:v>
                </c:pt>
                <c:pt idx="6681">
                  <c:v>440440534.97249424</c:v>
                </c:pt>
                <c:pt idx="6682">
                  <c:v>440440913.81151521</c:v>
                </c:pt>
                <c:pt idx="6683">
                  <c:v>440441482.06938154</c:v>
                </c:pt>
                <c:pt idx="6684">
                  <c:v>440442997.41979343</c:v>
                </c:pt>
                <c:pt idx="6685">
                  <c:v>440445838.68653125</c:v>
                </c:pt>
                <c:pt idx="6686">
                  <c:v>440377327.34077084</c:v>
                </c:pt>
                <c:pt idx="6687">
                  <c:v>440379789.3307904</c:v>
                </c:pt>
                <c:pt idx="6688">
                  <c:v>440308625.43283653</c:v>
                </c:pt>
                <c:pt idx="6689">
                  <c:v>440237082.58165479</c:v>
                </c:pt>
                <c:pt idx="6690">
                  <c:v>440238029.18325627</c:v>
                </c:pt>
                <c:pt idx="6691">
                  <c:v>440238975.78264326</c:v>
                </c:pt>
                <c:pt idx="6692">
                  <c:v>440238975.78264326</c:v>
                </c:pt>
                <c:pt idx="6693">
                  <c:v>440310708.2974773</c:v>
                </c:pt>
                <c:pt idx="6694">
                  <c:v>440311465.70014447</c:v>
                </c:pt>
                <c:pt idx="6695">
                  <c:v>440385470.78908193</c:v>
                </c:pt>
                <c:pt idx="6696">
                  <c:v>440387364.59079546</c:v>
                </c:pt>
                <c:pt idx="6697">
                  <c:v>440388311.48833019</c:v>
                </c:pt>
                <c:pt idx="6698">
                  <c:v>440460802.3623696</c:v>
                </c:pt>
                <c:pt idx="6699">
                  <c:v>440462317.64048284</c:v>
                </c:pt>
                <c:pt idx="6700">
                  <c:v>440464590.54702091</c:v>
                </c:pt>
                <c:pt idx="6701">
                  <c:v>440467052.84803987</c:v>
                </c:pt>
                <c:pt idx="6702">
                  <c:v>440469136.32182312</c:v>
                </c:pt>
                <c:pt idx="6703">
                  <c:v>440543333.60606951</c:v>
                </c:pt>
                <c:pt idx="6704">
                  <c:v>440545796.26989925</c:v>
                </c:pt>
                <c:pt idx="6705">
                  <c:v>440619426.22026634</c:v>
                </c:pt>
                <c:pt idx="6706">
                  <c:v>440619615.68562555</c:v>
                </c:pt>
                <c:pt idx="6707">
                  <c:v>440620563.01109207</c:v>
                </c:pt>
                <c:pt idx="6708">
                  <c:v>440622836.58317262</c:v>
                </c:pt>
                <c:pt idx="6709">
                  <c:v>440625489.06780481</c:v>
                </c:pt>
                <c:pt idx="6710">
                  <c:v>440627573.15068746</c:v>
                </c:pt>
                <c:pt idx="6711">
                  <c:v>440628330.99634993</c:v>
                </c:pt>
                <c:pt idx="6712">
                  <c:v>440701015.40247816</c:v>
                </c:pt>
                <c:pt idx="6713">
                  <c:v>440702341.84417355</c:v>
                </c:pt>
                <c:pt idx="6714">
                  <c:v>440633067.49961805</c:v>
                </c:pt>
                <c:pt idx="6715">
                  <c:v>440636856.66235632</c:v>
                </c:pt>
                <c:pt idx="6716">
                  <c:v>440640645.78964919</c:v>
                </c:pt>
                <c:pt idx="6717">
                  <c:v>440643677.06596369</c:v>
                </c:pt>
                <c:pt idx="6718">
                  <c:v>440647087.22470284</c:v>
                </c:pt>
                <c:pt idx="6719">
                  <c:v>440650686.80555952</c:v>
                </c:pt>
                <c:pt idx="6720">
                  <c:v>440654096.90528572</c:v>
                </c:pt>
                <c:pt idx="6721">
                  <c:v>440728490.80802423</c:v>
                </c:pt>
                <c:pt idx="6722">
                  <c:v>440730196.11660779</c:v>
                </c:pt>
                <c:pt idx="6723">
                  <c:v>440804212.00348985</c:v>
                </c:pt>
                <c:pt idx="6724">
                  <c:v>440805917.57597297</c:v>
                </c:pt>
                <c:pt idx="6725">
                  <c:v>440808570.67445636</c:v>
                </c:pt>
                <c:pt idx="6726">
                  <c:v>440813308.30711162</c:v>
                </c:pt>
                <c:pt idx="6727">
                  <c:v>440890737.85431981</c:v>
                </c:pt>
                <c:pt idx="6728">
                  <c:v>440893770.36652082</c:v>
                </c:pt>
                <c:pt idx="6729">
                  <c:v>440894338.96003217</c:v>
                </c:pt>
                <c:pt idx="6730">
                  <c:v>440894718.02192974</c:v>
                </c:pt>
                <c:pt idx="6731">
                  <c:v>440895476.14466238</c:v>
                </c:pt>
                <c:pt idx="6732">
                  <c:v>440896613.32610077</c:v>
                </c:pt>
                <c:pt idx="6733">
                  <c:v>440897940.03374642</c:v>
                </c:pt>
                <c:pt idx="6734">
                  <c:v>440898698.1504513</c:v>
                </c:pt>
                <c:pt idx="6735">
                  <c:v>440828089.36498445</c:v>
                </c:pt>
                <c:pt idx="6736">
                  <c:v>440830173.82976526</c:v>
                </c:pt>
                <c:pt idx="6737">
                  <c:v>440832447.7791146</c:v>
                </c:pt>
                <c:pt idx="6738">
                  <c:v>440906468.76490712</c:v>
                </c:pt>
                <c:pt idx="6739">
                  <c:v>440907984.96498978</c:v>
                </c:pt>
                <c:pt idx="6740">
                  <c:v>440909501.15940052</c:v>
                </c:pt>
                <c:pt idx="6741">
                  <c:v>440911017.34813821</c:v>
                </c:pt>
                <c:pt idx="6742">
                  <c:v>440840595.99282533</c:v>
                </c:pt>
                <c:pt idx="6743">
                  <c:v>440842680.39326942</c:v>
                </c:pt>
                <c:pt idx="6744">
                  <c:v>440846470.18478823</c:v>
                </c:pt>
                <c:pt idx="6745">
                  <c:v>440923525.68879282</c:v>
                </c:pt>
                <c:pt idx="6746">
                  <c:v>441000393.19887829</c:v>
                </c:pt>
                <c:pt idx="6747">
                  <c:v>441076883.05356735</c:v>
                </c:pt>
                <c:pt idx="6748">
                  <c:v>441080484.96518093</c:v>
                </c:pt>
                <c:pt idx="6749">
                  <c:v>441155839.13324416</c:v>
                </c:pt>
                <c:pt idx="6750">
                  <c:v>441231004.69723749</c:v>
                </c:pt>
                <c:pt idx="6751">
                  <c:v>441234418.06840765</c:v>
                </c:pt>
                <c:pt idx="6752">
                  <c:v>441311102.41548479</c:v>
                </c:pt>
                <c:pt idx="6753">
                  <c:v>441316792.16974902</c:v>
                </c:pt>
                <c:pt idx="6754">
                  <c:v>441322481.84419841</c:v>
                </c:pt>
                <c:pt idx="6755">
                  <c:v>441327223.17860407</c:v>
                </c:pt>
                <c:pt idx="6756">
                  <c:v>441403342.37283123</c:v>
                </c:pt>
                <c:pt idx="6757">
                  <c:v>441406566.94388777</c:v>
                </c:pt>
                <c:pt idx="6758">
                  <c:v>441480031.96111476</c:v>
                </c:pt>
                <c:pt idx="6759">
                  <c:v>441480790.80150151</c:v>
                </c:pt>
                <c:pt idx="6760">
                  <c:v>441483257.02295649</c:v>
                </c:pt>
                <c:pt idx="6761">
                  <c:v>441488189.42089444</c:v>
                </c:pt>
                <c:pt idx="6762">
                  <c:v>441493880.57477576</c:v>
                </c:pt>
                <c:pt idx="6763">
                  <c:v>441571142.9049086</c:v>
                </c:pt>
                <c:pt idx="6764">
                  <c:v>441646129.70579016</c:v>
                </c:pt>
                <c:pt idx="6765">
                  <c:v>441648217.08316129</c:v>
                </c:pt>
                <c:pt idx="6766">
                  <c:v>441723205.12030333</c:v>
                </c:pt>
                <c:pt idx="6767">
                  <c:v>441727000.91769046</c:v>
                </c:pt>
                <c:pt idx="6768">
                  <c:v>441730227.31756294</c:v>
                </c:pt>
                <c:pt idx="6769">
                  <c:v>441805027.54504836</c:v>
                </c:pt>
                <c:pt idx="6770">
                  <c:v>441808064.60931951</c:v>
                </c:pt>
                <c:pt idx="6771">
                  <c:v>441811671.09363312</c:v>
                </c:pt>
                <c:pt idx="6772">
                  <c:v>441814897.92086416</c:v>
                </c:pt>
                <c:pt idx="6773">
                  <c:v>441818314.53350776</c:v>
                </c:pt>
                <c:pt idx="6774">
                  <c:v>441893687.21605444</c:v>
                </c:pt>
                <c:pt idx="6775">
                  <c:v>441896344.97436589</c:v>
                </c:pt>
                <c:pt idx="6776">
                  <c:v>441898623.03907299</c:v>
                </c:pt>
                <c:pt idx="6777">
                  <c:v>441901850.27553111</c:v>
                </c:pt>
                <c:pt idx="6778">
                  <c:v>441906026.66110891</c:v>
                </c:pt>
                <c:pt idx="6779">
                  <c:v>441910013.17090893</c:v>
                </c:pt>
                <c:pt idx="6780">
                  <c:v>441913050.48543954</c:v>
                </c:pt>
                <c:pt idx="6781">
                  <c:v>441988047.4815377</c:v>
                </c:pt>
                <c:pt idx="6782">
                  <c:v>441992034.54527116</c:v>
                </c:pt>
                <c:pt idx="6783">
                  <c:v>441996780.99868006</c:v>
                </c:pt>
                <c:pt idx="6784">
                  <c:v>442001717.25138146</c:v>
                </c:pt>
                <c:pt idx="6785">
                  <c:v>442006463.59162974</c:v>
                </c:pt>
                <c:pt idx="6786">
                  <c:v>442011399.7266466</c:v>
                </c:pt>
                <c:pt idx="6787">
                  <c:v>441943991.83262444</c:v>
                </c:pt>
                <c:pt idx="6788">
                  <c:v>441875253.84501702</c:v>
                </c:pt>
                <c:pt idx="6789">
                  <c:v>441878100.60098314</c:v>
                </c:pt>
                <c:pt idx="6790">
                  <c:v>441809360.98018074</c:v>
                </c:pt>
                <c:pt idx="6791">
                  <c:v>441813345.72068316</c:v>
                </c:pt>
                <c:pt idx="6792">
                  <c:v>441746311.71189076</c:v>
                </c:pt>
                <c:pt idx="6793">
                  <c:v>441751813.41634512</c:v>
                </c:pt>
                <c:pt idx="6794">
                  <c:v>441756366.49466723</c:v>
                </c:pt>
                <c:pt idx="6795">
                  <c:v>441760350.39629978</c:v>
                </c:pt>
                <c:pt idx="6796">
                  <c:v>441765282.79176074</c:v>
                </c:pt>
                <c:pt idx="6797">
                  <c:v>441770404.8312943</c:v>
                </c:pt>
                <c:pt idx="6798">
                  <c:v>441774578.29719591</c:v>
                </c:pt>
                <c:pt idx="6799">
                  <c:v>441850155.28327793</c:v>
                </c:pt>
                <c:pt idx="6800">
                  <c:v>441854139.62335223</c:v>
                </c:pt>
                <c:pt idx="6801">
                  <c:v>441859072.56164134</c:v>
                </c:pt>
                <c:pt idx="6802">
                  <c:v>441936739.33342755</c:v>
                </c:pt>
                <c:pt idx="6803">
                  <c:v>441942431.96322566</c:v>
                </c:pt>
                <c:pt idx="6804">
                  <c:v>442019721.74698299</c:v>
                </c:pt>
                <c:pt idx="6805">
                  <c:v>442024466.25892872</c:v>
                </c:pt>
                <c:pt idx="6806">
                  <c:v>442028261.82857186</c:v>
                </c:pt>
                <c:pt idx="6807">
                  <c:v>442032057.36273694</c:v>
                </c:pt>
                <c:pt idx="6808">
                  <c:v>442036042.63542807</c:v>
                </c:pt>
                <c:pt idx="6809">
                  <c:v>442040217.64105821</c:v>
                </c:pt>
                <c:pt idx="6810">
                  <c:v>441972032.35156685</c:v>
                </c:pt>
                <c:pt idx="6811">
                  <c:v>441975068.16681254</c:v>
                </c:pt>
                <c:pt idx="6812">
                  <c:v>441977724.48653114</c:v>
                </c:pt>
                <c:pt idx="6813">
                  <c:v>441981898.66811931</c:v>
                </c:pt>
                <c:pt idx="6814">
                  <c:v>441987590.66475856</c:v>
                </c:pt>
                <c:pt idx="6815">
                  <c:v>441921108.62951148</c:v>
                </c:pt>
                <c:pt idx="6816">
                  <c:v>441926989.23266804</c:v>
                </c:pt>
                <c:pt idx="6817">
                  <c:v>441859745.56776297</c:v>
                </c:pt>
                <c:pt idx="6818">
                  <c:v>441863918.1150831</c:v>
                </c:pt>
                <c:pt idx="6819">
                  <c:v>441868280.27778018</c:v>
                </c:pt>
                <c:pt idx="6820">
                  <c:v>441945958.33964676</c:v>
                </c:pt>
                <c:pt idx="6821">
                  <c:v>441951269.53075641</c:v>
                </c:pt>
                <c:pt idx="6822">
                  <c:v>441955442.56073546</c:v>
                </c:pt>
                <c:pt idx="6823">
                  <c:v>441958856.82608241</c:v>
                </c:pt>
                <c:pt idx="6824">
                  <c:v>441961891.70450491</c:v>
                </c:pt>
                <c:pt idx="6825">
                  <c:v>441965116.23796749</c:v>
                </c:pt>
                <c:pt idx="6826">
                  <c:v>441969289.12560278</c:v>
                </c:pt>
                <c:pt idx="6827">
                  <c:v>441973841.31773651</c:v>
                </c:pt>
                <c:pt idx="6828">
                  <c:v>441978203.78729516</c:v>
                </c:pt>
                <c:pt idx="6829">
                  <c:v>441981807.53113449</c:v>
                </c:pt>
                <c:pt idx="6830">
                  <c:v>441985600.91113943</c:v>
                </c:pt>
                <c:pt idx="6831">
                  <c:v>442062148.45165217</c:v>
                </c:pt>
                <c:pt idx="6832">
                  <c:v>442066511.46039903</c:v>
                </c:pt>
                <c:pt idx="6833">
                  <c:v>442070305.34293646</c:v>
                </c:pt>
                <c:pt idx="6834">
                  <c:v>442073150.73157394</c:v>
                </c:pt>
                <c:pt idx="6835">
                  <c:v>442075996.10027015</c:v>
                </c:pt>
                <c:pt idx="6836">
                  <c:v>442079600.20532525</c:v>
                </c:pt>
                <c:pt idx="6837">
                  <c:v>442012153.57865024</c:v>
                </c:pt>
                <c:pt idx="6838">
                  <c:v>442017274.25046366</c:v>
                </c:pt>
                <c:pt idx="6839">
                  <c:v>442023722.41197211</c:v>
                </c:pt>
                <c:pt idx="6840">
                  <c:v>441958168.3234092</c:v>
                </c:pt>
                <c:pt idx="6841">
                  <c:v>441964046.38393444</c:v>
                </c:pt>
                <c:pt idx="6842">
                  <c:v>441897351.48443919</c:v>
                </c:pt>
                <c:pt idx="6843">
                  <c:v>441830086.07447606</c:v>
                </c:pt>
                <c:pt idx="6844">
                  <c:v>441762060.93984246</c:v>
                </c:pt>
                <c:pt idx="6845">
                  <c:v>441767367.29007274</c:v>
                </c:pt>
                <c:pt idx="6846">
                  <c:v>441845628.60348302</c:v>
                </c:pt>
                <c:pt idx="6847">
                  <c:v>441851314.74582571</c:v>
                </c:pt>
                <c:pt idx="6848">
                  <c:v>441857190.34253001</c:v>
                </c:pt>
                <c:pt idx="6849">
                  <c:v>441791624.00724298</c:v>
                </c:pt>
                <c:pt idx="6850">
                  <c:v>441797498.46276313</c:v>
                </c:pt>
                <c:pt idx="6851">
                  <c:v>441874437.57041377</c:v>
                </c:pt>
                <c:pt idx="6852">
                  <c:v>441878796.64381158</c:v>
                </c:pt>
                <c:pt idx="6853">
                  <c:v>441884671.84255159</c:v>
                </c:pt>
                <c:pt idx="6854">
                  <c:v>441891305.02920246</c:v>
                </c:pt>
                <c:pt idx="6855">
                  <c:v>441897180.04681855</c:v>
                </c:pt>
                <c:pt idx="6856">
                  <c:v>441901728.38912868</c:v>
                </c:pt>
                <c:pt idx="6857">
                  <c:v>441979620.83906454</c:v>
                </c:pt>
                <c:pt idx="6858">
                  <c:v>441985875.6607185</c:v>
                </c:pt>
                <c:pt idx="6859">
                  <c:v>441992130.38596404</c:v>
                </c:pt>
                <c:pt idx="6860">
                  <c:v>442069268.22594798</c:v>
                </c:pt>
                <c:pt idx="6861">
                  <c:v>442074007.30654836</c:v>
                </c:pt>
                <c:pt idx="6862">
                  <c:v>442007103.42749155</c:v>
                </c:pt>
                <c:pt idx="6863">
                  <c:v>442012220.66944051</c:v>
                </c:pt>
                <c:pt idx="6864">
                  <c:v>441944366.6187728</c:v>
                </c:pt>
                <c:pt idx="6865">
                  <c:v>441948724.94093645</c:v>
                </c:pt>
                <c:pt idx="6866">
                  <c:v>441953462.19453651</c:v>
                </c:pt>
                <c:pt idx="6867">
                  <c:v>441958767.85290319</c:v>
                </c:pt>
                <c:pt idx="6868">
                  <c:v>441964073.44189</c:v>
                </c:pt>
                <c:pt idx="6869">
                  <c:v>441969757.92452985</c:v>
                </c:pt>
                <c:pt idx="6870">
                  <c:v>441976389.72028476</c:v>
                </c:pt>
                <c:pt idx="6871">
                  <c:v>441982831.93236548</c:v>
                </c:pt>
                <c:pt idx="6872">
                  <c:v>442061305.00845635</c:v>
                </c:pt>
                <c:pt idx="6873">
                  <c:v>442068316.57224679</c:v>
                </c:pt>
                <c:pt idx="6874">
                  <c:v>442148119.32742751</c:v>
                </c:pt>
                <c:pt idx="6875">
                  <c:v>442154563.2114656</c:v>
                </c:pt>
                <c:pt idx="6876">
                  <c:v>442232473.71034449</c:v>
                </c:pt>
                <c:pt idx="6877">
                  <c:v>442238160.25448602</c:v>
                </c:pt>
                <c:pt idx="6878">
                  <c:v>442172378.12315547</c:v>
                </c:pt>
                <c:pt idx="6879">
                  <c:v>442251239.00370467</c:v>
                </c:pt>
                <c:pt idx="6880">
                  <c:v>442257114.82631344</c:v>
                </c:pt>
                <c:pt idx="6881">
                  <c:v>442261095.17395151</c:v>
                </c:pt>
                <c:pt idx="6882">
                  <c:v>442264696.40723163</c:v>
                </c:pt>
                <c:pt idx="6883">
                  <c:v>442269245.28781432</c:v>
                </c:pt>
                <c:pt idx="6884">
                  <c:v>442274552.25073475</c:v>
                </c:pt>
                <c:pt idx="6885">
                  <c:v>442352281.24858922</c:v>
                </c:pt>
                <c:pt idx="6886">
                  <c:v>442358157.6137588</c:v>
                </c:pt>
                <c:pt idx="6887">
                  <c:v>442364033.89387524</c:v>
                </c:pt>
                <c:pt idx="6888">
                  <c:v>442370099.64220446</c:v>
                </c:pt>
                <c:pt idx="6889">
                  <c:v>442448780.9361704</c:v>
                </c:pt>
                <c:pt idx="6890">
                  <c:v>442455416.22264087</c:v>
                </c:pt>
                <c:pt idx="6891">
                  <c:v>442534100.49699587</c:v>
                </c:pt>
                <c:pt idx="6892">
                  <c:v>442612028.23719496</c:v>
                </c:pt>
                <c:pt idx="6893">
                  <c:v>442616769.06706303</c:v>
                </c:pt>
                <c:pt idx="6894">
                  <c:v>442693750.98895335</c:v>
                </c:pt>
                <c:pt idx="6895">
                  <c:v>442699440.77385181</c:v>
                </c:pt>
                <c:pt idx="6896">
                  <c:v>442705130.47906399</c:v>
                </c:pt>
                <c:pt idx="6897">
                  <c:v>442711009.7574048</c:v>
                </c:pt>
                <c:pt idx="6898">
                  <c:v>442645402.50312388</c:v>
                </c:pt>
                <c:pt idx="6899">
                  <c:v>442651659.87271947</c:v>
                </c:pt>
                <c:pt idx="6900">
                  <c:v>442657727.53299898</c:v>
                </c:pt>
                <c:pt idx="6901">
                  <c:v>442663605.49246311</c:v>
                </c:pt>
                <c:pt idx="6902">
                  <c:v>442597044.8130815</c:v>
                </c:pt>
                <c:pt idx="6903">
                  <c:v>442531050.82594919</c:v>
                </c:pt>
                <c:pt idx="6904">
                  <c:v>442538442.92615849</c:v>
                </c:pt>
                <c:pt idx="6905">
                  <c:v>442473393.00563949</c:v>
                </c:pt>
                <c:pt idx="6906">
                  <c:v>442480783.63334137</c:v>
                </c:pt>
                <c:pt idx="6907">
                  <c:v>442487416.1334008</c:v>
                </c:pt>
                <c:pt idx="6908">
                  <c:v>442494048.52511078</c:v>
                </c:pt>
                <c:pt idx="6909">
                  <c:v>442500870.30069315</c:v>
                </c:pt>
                <c:pt idx="6910">
                  <c:v>442507502.4726193</c:v>
                </c:pt>
                <c:pt idx="6911">
                  <c:v>442513945.05017966</c:v>
                </c:pt>
                <c:pt idx="6912">
                  <c:v>442520387.52550656</c:v>
                </c:pt>
                <c:pt idx="6913">
                  <c:v>442454758.27159953</c:v>
                </c:pt>
                <c:pt idx="6914">
                  <c:v>442460631.14902556</c:v>
                </c:pt>
                <c:pt idx="6915">
                  <c:v>442538388.01763815</c:v>
                </c:pt>
                <c:pt idx="6916">
                  <c:v>442616525.61228764</c:v>
                </c:pt>
                <c:pt idx="6917">
                  <c:v>442622021.15810543</c:v>
                </c:pt>
                <c:pt idx="6918">
                  <c:v>442626948.13595045</c:v>
                </c:pt>
                <c:pt idx="6919">
                  <c:v>442631306.56652021</c:v>
                </c:pt>
                <c:pt idx="6920">
                  <c:v>442636233.43170249</c:v>
                </c:pt>
                <c:pt idx="6921">
                  <c:v>442642486.67450213</c:v>
                </c:pt>
                <c:pt idx="6922">
                  <c:v>442721956.59573871</c:v>
                </c:pt>
                <c:pt idx="6923">
                  <c:v>442729726.77267224</c:v>
                </c:pt>
                <c:pt idx="6924">
                  <c:v>442736738.75595236</c:v>
                </c:pt>
                <c:pt idx="6925">
                  <c:v>442743750.61816943</c:v>
                </c:pt>
                <c:pt idx="6926">
                  <c:v>442679246.21549964</c:v>
                </c:pt>
                <c:pt idx="6927">
                  <c:v>442614928.56657624</c:v>
                </c:pt>
                <c:pt idx="6928">
                  <c:v>442621180.00368714</c:v>
                </c:pt>
                <c:pt idx="6929">
                  <c:v>442554585.6341179</c:v>
                </c:pt>
                <c:pt idx="6930">
                  <c:v>442561025.26617301</c:v>
                </c:pt>
                <c:pt idx="6931">
                  <c:v>442568222.38110918</c:v>
                </c:pt>
                <c:pt idx="6932">
                  <c:v>442575608.761123</c:v>
                </c:pt>
                <c:pt idx="6933">
                  <c:v>442582805.61750078</c:v>
                </c:pt>
                <c:pt idx="6934">
                  <c:v>442517151.08601999</c:v>
                </c:pt>
                <c:pt idx="6935">
                  <c:v>442522452.99854475</c:v>
                </c:pt>
                <c:pt idx="6936">
                  <c:v>442598903.3869704</c:v>
                </c:pt>
                <c:pt idx="6937">
                  <c:v>442603448.52395773</c:v>
                </c:pt>
                <c:pt idx="6938">
                  <c:v>442608372.36493146</c:v>
                </c:pt>
                <c:pt idx="6939">
                  <c:v>442613674.89611077</c:v>
                </c:pt>
                <c:pt idx="6940">
                  <c:v>442618598.61304301</c:v>
                </c:pt>
                <c:pt idx="6941">
                  <c:v>442551801.61859727</c:v>
                </c:pt>
                <c:pt idx="6942">
                  <c:v>442557671.08794641</c:v>
                </c:pt>
                <c:pt idx="6943">
                  <c:v>442563161.80500996</c:v>
                </c:pt>
                <c:pt idx="6944">
                  <c:v>442567705.79054344</c:v>
                </c:pt>
                <c:pt idx="6945">
                  <c:v>442571871.06592554</c:v>
                </c:pt>
                <c:pt idx="6946">
                  <c:v>442648707.73653275</c:v>
                </c:pt>
                <c:pt idx="6947">
                  <c:v>442653441.6722731</c:v>
                </c:pt>
                <c:pt idx="6948">
                  <c:v>442657796.84439665</c:v>
                </c:pt>
                <c:pt idx="6949">
                  <c:v>442661962.61748725</c:v>
                </c:pt>
                <c:pt idx="6950">
                  <c:v>442594779.31644917</c:v>
                </c:pt>
                <c:pt idx="6951">
                  <c:v>442601405.42881376</c:v>
                </c:pt>
                <c:pt idx="6952">
                  <c:v>442608599.37118512</c:v>
                </c:pt>
                <c:pt idx="6953">
                  <c:v>442687524.37999016</c:v>
                </c:pt>
                <c:pt idx="6954">
                  <c:v>442693393.89080346</c:v>
                </c:pt>
                <c:pt idx="6955">
                  <c:v>442771753.72182584</c:v>
                </c:pt>
                <c:pt idx="6956">
                  <c:v>442778760.19543433</c:v>
                </c:pt>
                <c:pt idx="6957">
                  <c:v>442714031.17436761</c:v>
                </c:pt>
                <c:pt idx="6958">
                  <c:v>442720468.2775048</c:v>
                </c:pt>
                <c:pt idx="6959">
                  <c:v>442726526.63426995</c:v>
                </c:pt>
                <c:pt idx="6960">
                  <c:v>442732963.53926235</c:v>
                </c:pt>
                <c:pt idx="6961">
                  <c:v>442739400.3421849</c:v>
                </c:pt>
                <c:pt idx="6962">
                  <c:v>442673339.11507946</c:v>
                </c:pt>
                <c:pt idx="6963">
                  <c:v>442679585.38621372</c:v>
                </c:pt>
                <c:pt idx="6964">
                  <c:v>442685263.73109972</c:v>
                </c:pt>
                <c:pt idx="6965">
                  <c:v>442691509.81871742</c:v>
                </c:pt>
                <c:pt idx="6966">
                  <c:v>442698134.35206085</c:v>
                </c:pt>
                <c:pt idx="6967">
                  <c:v>442703623.1692068</c:v>
                </c:pt>
                <c:pt idx="6968">
                  <c:v>442707408.51709312</c:v>
                </c:pt>
                <c:pt idx="6969">
                  <c:v>442638311.32970744</c:v>
                </c:pt>
                <c:pt idx="6970">
                  <c:v>442642852.92259049</c:v>
                </c:pt>
                <c:pt idx="6971">
                  <c:v>442648529.84221739</c:v>
                </c:pt>
                <c:pt idx="6972">
                  <c:v>442654395.90906703</c:v>
                </c:pt>
                <c:pt idx="6973">
                  <c:v>442731633.90758586</c:v>
                </c:pt>
                <c:pt idx="6974">
                  <c:v>442736176.00732952</c:v>
                </c:pt>
                <c:pt idx="6975">
                  <c:v>442668776.87547541</c:v>
                </c:pt>
                <c:pt idx="6976">
                  <c:v>442747341.78645778</c:v>
                </c:pt>
                <c:pt idx="6977">
                  <c:v>442754533.14258492</c:v>
                </c:pt>
                <c:pt idx="6978">
                  <c:v>442762102.85348457</c:v>
                </c:pt>
                <c:pt idx="6979">
                  <c:v>442769293.94807154</c:v>
                </c:pt>
                <c:pt idx="6980">
                  <c:v>442848431.84771752</c:v>
                </c:pt>
                <c:pt idx="6981">
                  <c:v>442855056.08228087</c:v>
                </c:pt>
                <c:pt idx="6982">
                  <c:v>442861680.20874804</c:v>
                </c:pt>
                <c:pt idx="6983">
                  <c:v>442868682.73919195</c:v>
                </c:pt>
                <c:pt idx="6984">
                  <c:v>442875495.89611334</c:v>
                </c:pt>
                <c:pt idx="6985">
                  <c:v>442882308.93868339</c:v>
                </c:pt>
                <c:pt idx="6986">
                  <c:v>442888743.37389451</c:v>
                </c:pt>
                <c:pt idx="6987">
                  <c:v>442895177.70711368</c:v>
                </c:pt>
                <c:pt idx="6988">
                  <c:v>442975081.6523158</c:v>
                </c:pt>
                <c:pt idx="6989">
                  <c:v>442983409.48968649</c:v>
                </c:pt>
                <c:pt idx="6990">
                  <c:v>442991358.62964696</c:v>
                </c:pt>
                <c:pt idx="6991">
                  <c:v>443069563.64010841</c:v>
                </c:pt>
                <c:pt idx="6992">
                  <c:v>443074295.90138274</c:v>
                </c:pt>
                <c:pt idx="6993">
                  <c:v>443080353.11534047</c:v>
                </c:pt>
                <c:pt idx="6994">
                  <c:v>443159508.1350618</c:v>
                </c:pt>
                <c:pt idx="6995">
                  <c:v>443165944.76860029</c:v>
                </c:pt>
                <c:pt idx="6996">
                  <c:v>443098524.21510005</c:v>
                </c:pt>
                <c:pt idx="6997">
                  <c:v>443102877.5870074</c:v>
                </c:pt>
                <c:pt idx="6998">
                  <c:v>443107988.00752002</c:v>
                </c:pt>
                <c:pt idx="6999">
                  <c:v>443113855.44805348</c:v>
                </c:pt>
                <c:pt idx="7000">
                  <c:v>443192258.18002832</c:v>
                </c:pt>
                <c:pt idx="7001">
                  <c:v>443198504.99851334</c:v>
                </c:pt>
                <c:pt idx="7002">
                  <c:v>443132971.35978323</c:v>
                </c:pt>
                <c:pt idx="7003">
                  <c:v>443139973.99332225</c:v>
                </c:pt>
                <c:pt idx="7004">
                  <c:v>443219516.3192026</c:v>
                </c:pt>
                <c:pt idx="7005">
                  <c:v>443225005.58425194</c:v>
                </c:pt>
                <c:pt idx="7006">
                  <c:v>443229737.6497466</c:v>
                </c:pt>
                <c:pt idx="7007">
                  <c:v>443235037.49764276</c:v>
                </c:pt>
                <c:pt idx="7008">
                  <c:v>443314016.3829971</c:v>
                </c:pt>
                <c:pt idx="7009">
                  <c:v>443320263.46122879</c:v>
                </c:pt>
                <c:pt idx="7010">
                  <c:v>443325942.539886</c:v>
                </c:pt>
                <c:pt idx="7011">
                  <c:v>443332568.0313006</c:v>
                </c:pt>
                <c:pt idx="7012">
                  <c:v>443340518.47834975</c:v>
                </c:pt>
                <c:pt idx="7013">
                  <c:v>443348279.47894269</c:v>
                </c:pt>
                <c:pt idx="7014">
                  <c:v>443355472.46903712</c:v>
                </c:pt>
                <c:pt idx="7015">
                  <c:v>443434648.81425905</c:v>
                </c:pt>
                <c:pt idx="7016">
                  <c:v>443441464.10627544</c:v>
                </c:pt>
                <c:pt idx="7017">
                  <c:v>443448847.21027619</c:v>
                </c:pt>
                <c:pt idx="7018">
                  <c:v>443456798.09530246</c:v>
                </c:pt>
                <c:pt idx="7019">
                  <c:v>443465695.32976878</c:v>
                </c:pt>
                <c:pt idx="7020">
                  <c:v>443402034.53433979</c:v>
                </c:pt>
                <c:pt idx="7021">
                  <c:v>443409605.09739941</c:v>
                </c:pt>
                <c:pt idx="7022">
                  <c:v>443344047.59752232</c:v>
                </c:pt>
                <c:pt idx="7023">
                  <c:v>443349724.40531069</c:v>
                </c:pt>
                <c:pt idx="7024">
                  <c:v>443355590.35666555</c:v>
                </c:pt>
                <c:pt idx="7025">
                  <c:v>443435533.20671123</c:v>
                </c:pt>
                <c:pt idx="7026">
                  <c:v>443443860.13157666</c:v>
                </c:pt>
                <c:pt idx="7027">
                  <c:v>443451997.64322752</c:v>
                </c:pt>
                <c:pt idx="7028">
                  <c:v>443459188.79690409</c:v>
                </c:pt>
                <c:pt idx="7029">
                  <c:v>443466001.35137534</c:v>
                </c:pt>
                <c:pt idx="7030">
                  <c:v>443546140.19961637</c:v>
                </c:pt>
                <c:pt idx="7031">
                  <c:v>443554467.69980961</c:v>
                </c:pt>
                <c:pt idx="7032">
                  <c:v>443634231.55867893</c:v>
                </c:pt>
                <c:pt idx="7033">
                  <c:v>443569229.66701722</c:v>
                </c:pt>
                <c:pt idx="7034">
                  <c:v>443649942.06546497</c:v>
                </c:pt>
                <c:pt idx="7035">
                  <c:v>443657891.72900999</c:v>
                </c:pt>
                <c:pt idx="7036">
                  <c:v>443663759.23805344</c:v>
                </c:pt>
                <c:pt idx="7037">
                  <c:v>443669058.85081613</c:v>
                </c:pt>
                <c:pt idx="7038">
                  <c:v>443674358.39445764</c:v>
                </c:pt>
                <c:pt idx="7039">
                  <c:v>443752048.08889735</c:v>
                </c:pt>
                <c:pt idx="7040">
                  <c:v>443758484.12210774</c:v>
                </c:pt>
                <c:pt idx="7041">
                  <c:v>443767002.24463344</c:v>
                </c:pt>
                <c:pt idx="7042">
                  <c:v>443775520.18862081</c:v>
                </c:pt>
                <c:pt idx="7043">
                  <c:v>443782712.98006415</c:v>
                </c:pt>
                <c:pt idx="7044">
                  <c:v>443789527.08610719</c:v>
                </c:pt>
                <c:pt idx="7045">
                  <c:v>443796341.07789826</c:v>
                </c:pt>
                <c:pt idx="7046">
                  <c:v>443730945.64022082</c:v>
                </c:pt>
                <c:pt idx="7047">
                  <c:v>443810915.06571734</c:v>
                </c:pt>
                <c:pt idx="7048">
                  <c:v>443819242.82410377</c:v>
                </c:pt>
                <c:pt idx="7049">
                  <c:v>443899594.36711442</c:v>
                </c:pt>
                <c:pt idx="7050">
                  <c:v>443906598.12814361</c:v>
                </c:pt>
                <c:pt idx="7051">
                  <c:v>443913412.48250175</c:v>
                </c:pt>
                <c:pt idx="7052">
                  <c:v>443921362.41819793</c:v>
                </c:pt>
                <c:pt idx="7053">
                  <c:v>443929690.75548804</c:v>
                </c:pt>
                <c:pt idx="7054">
                  <c:v>443936693.99794579</c:v>
                </c:pt>
                <c:pt idx="7055">
                  <c:v>443943507.84776533</c:v>
                </c:pt>
                <c:pt idx="7056">
                  <c:v>444023678.83301985</c:v>
                </c:pt>
                <c:pt idx="7057">
                  <c:v>444032197.21122766</c:v>
                </c:pt>
                <c:pt idx="7058">
                  <c:v>444041283.28457993</c:v>
                </c:pt>
                <c:pt idx="7059">
                  <c:v>444050747.72837865</c:v>
                </c:pt>
                <c:pt idx="7060">
                  <c:v>444060401.23406035</c:v>
                </c:pt>
                <c:pt idx="7061">
                  <c:v>443997257.54727876</c:v>
                </c:pt>
                <c:pt idx="7062">
                  <c:v>443933164.56380701</c:v>
                </c:pt>
                <c:pt idx="7063">
                  <c:v>443940543.77450866</c:v>
                </c:pt>
                <c:pt idx="7064">
                  <c:v>443947355.23469335</c:v>
                </c:pt>
                <c:pt idx="7065">
                  <c:v>443882121.73181206</c:v>
                </c:pt>
                <c:pt idx="7066">
                  <c:v>443889877.68639594</c:v>
                </c:pt>
                <c:pt idx="7067">
                  <c:v>443825585.97490114</c:v>
                </c:pt>
                <c:pt idx="7068">
                  <c:v>443833907.74905956</c:v>
                </c:pt>
                <c:pt idx="7069">
                  <c:v>443842796.72862267</c:v>
                </c:pt>
                <c:pt idx="7070">
                  <c:v>443851496.39263678</c:v>
                </c:pt>
                <c:pt idx="7071">
                  <c:v>443786062.5969367</c:v>
                </c:pt>
                <c:pt idx="7072">
                  <c:v>443791735.16694283</c:v>
                </c:pt>
                <c:pt idx="7073">
                  <c:v>443725730.79240549</c:v>
                </c:pt>
                <c:pt idx="7074">
                  <c:v>443733670.83551991</c:v>
                </c:pt>
                <c:pt idx="7075">
                  <c:v>443740854.55029345</c:v>
                </c:pt>
                <c:pt idx="7076">
                  <c:v>443675979.32346261</c:v>
                </c:pt>
                <c:pt idx="7077">
                  <c:v>443684862.65283167</c:v>
                </c:pt>
                <c:pt idx="7078">
                  <c:v>443765618.4877122</c:v>
                </c:pt>
                <c:pt idx="7079">
                  <c:v>443773179.69440418</c:v>
                </c:pt>
                <c:pt idx="7080">
                  <c:v>443708487.58311588</c:v>
                </c:pt>
                <c:pt idx="7081">
                  <c:v>443716425.2511943</c:v>
                </c:pt>
                <c:pt idx="7082">
                  <c:v>443724929.72338176</c:v>
                </c:pt>
                <c:pt idx="7083">
                  <c:v>443807014.36994344</c:v>
                </c:pt>
                <c:pt idx="7084">
                  <c:v>443817220.92534435</c:v>
                </c:pt>
                <c:pt idx="7085">
                  <c:v>443827427.22424674</c:v>
                </c:pt>
                <c:pt idx="7086">
                  <c:v>443764614.90533686</c:v>
                </c:pt>
                <c:pt idx="7087">
                  <c:v>443775008.00257844</c:v>
                </c:pt>
                <c:pt idx="7088">
                  <c:v>443858233.57096046</c:v>
                </c:pt>
                <c:pt idx="7089">
                  <c:v>443867871.88662696</c:v>
                </c:pt>
                <c:pt idx="7090">
                  <c:v>443876187.11242568</c:v>
                </c:pt>
                <c:pt idx="7091">
                  <c:v>443884691.14453554</c:v>
                </c:pt>
                <c:pt idx="7092">
                  <c:v>443892817.05329251</c:v>
                </c:pt>
                <c:pt idx="7093">
                  <c:v>443900375.89221919</c:v>
                </c:pt>
                <c:pt idx="7094">
                  <c:v>443908690.45255101</c:v>
                </c:pt>
                <c:pt idx="7095">
                  <c:v>443916815.8811428</c:v>
                </c:pt>
                <c:pt idx="7096">
                  <c:v>443924185.3153289</c:v>
                </c:pt>
                <c:pt idx="7097">
                  <c:v>443932121.47952282</c:v>
                </c:pt>
                <c:pt idx="7098">
                  <c:v>443941002.24129844</c:v>
                </c:pt>
                <c:pt idx="7099">
                  <c:v>443950071.75502098</c:v>
                </c:pt>
                <c:pt idx="7100">
                  <c:v>443958385.29801315</c:v>
                </c:pt>
                <c:pt idx="7101">
                  <c:v>444038604.28955191</c:v>
                </c:pt>
                <c:pt idx="7102">
                  <c:v>444046540.92947119</c:v>
                </c:pt>
                <c:pt idx="7103">
                  <c:v>444054855.3383013</c:v>
                </c:pt>
                <c:pt idx="7104">
                  <c:v>444063925.40838474</c:v>
                </c:pt>
                <c:pt idx="7105">
                  <c:v>444072995.27594346</c:v>
                </c:pt>
                <c:pt idx="7106">
                  <c:v>444081875.99169707</c:v>
                </c:pt>
                <c:pt idx="7107">
                  <c:v>444090378.62271339</c:v>
                </c:pt>
                <c:pt idx="7108">
                  <c:v>444098692.13428473</c:v>
                </c:pt>
                <c:pt idx="7109">
                  <c:v>444106060.78638738</c:v>
                </c:pt>
                <c:pt idx="7110">
                  <c:v>444186480.84743661</c:v>
                </c:pt>
                <c:pt idx="7111">
                  <c:v>444195362.11612725</c:v>
                </c:pt>
                <c:pt idx="7112">
                  <c:v>444203865.27655816</c:v>
                </c:pt>
                <c:pt idx="7113">
                  <c:v>444213124.07106948</c:v>
                </c:pt>
                <c:pt idx="7114">
                  <c:v>444223138.44799477</c:v>
                </c:pt>
                <c:pt idx="7115">
                  <c:v>444233152.57807016</c:v>
                </c:pt>
                <c:pt idx="7116">
                  <c:v>444240899.1886065</c:v>
                </c:pt>
                <c:pt idx="7117">
                  <c:v>444248078.84208775</c:v>
                </c:pt>
                <c:pt idx="7118">
                  <c:v>444255825.16801691</c:v>
                </c:pt>
                <c:pt idx="7119">
                  <c:v>444264327.06304353</c:v>
                </c:pt>
                <c:pt idx="7120">
                  <c:v>444273395.55496818</c:v>
                </c:pt>
                <c:pt idx="7121">
                  <c:v>444282652.76501715</c:v>
                </c:pt>
                <c:pt idx="7122">
                  <c:v>444291531.9315629</c:v>
                </c:pt>
                <c:pt idx="7123">
                  <c:v>444300788.72836316</c:v>
                </c:pt>
                <c:pt idx="7124">
                  <c:v>444310423.12960064</c:v>
                </c:pt>
                <c:pt idx="7125">
                  <c:v>444392185.97108614</c:v>
                </c:pt>
                <c:pt idx="7126">
                  <c:v>444401065.77724475</c:v>
                </c:pt>
                <c:pt idx="7127">
                  <c:v>444409945.38934964</c:v>
                </c:pt>
                <c:pt idx="7128">
                  <c:v>444418824.80740947</c:v>
                </c:pt>
                <c:pt idx="7129">
                  <c:v>444427137.27824879</c:v>
                </c:pt>
                <c:pt idx="7130">
                  <c:v>444434693.92235678</c:v>
                </c:pt>
                <c:pt idx="7131">
                  <c:v>444514198.24414051</c:v>
                </c:pt>
                <c:pt idx="7132">
                  <c:v>444521944.78897917</c:v>
                </c:pt>
                <c:pt idx="7133">
                  <c:v>444603908.95093274</c:v>
                </c:pt>
                <c:pt idx="7134">
                  <c:v>444614301.87912184</c:v>
                </c:pt>
                <c:pt idx="7135">
                  <c:v>444697026.30176198</c:v>
                </c:pt>
                <c:pt idx="7136">
                  <c:v>444778619.72275841</c:v>
                </c:pt>
                <c:pt idx="7137">
                  <c:v>444787503.21757859</c:v>
                </c:pt>
                <c:pt idx="7138">
                  <c:v>444868533.53938806</c:v>
                </c:pt>
                <c:pt idx="7139">
                  <c:v>444949566.45684123</c:v>
                </c:pt>
                <c:pt idx="7140">
                  <c:v>444957885.10812885</c:v>
                </c:pt>
                <c:pt idx="7141">
                  <c:v>444966203.58927923</c:v>
                </c:pt>
                <c:pt idx="7142">
                  <c:v>444974900.00130546</c:v>
                </c:pt>
                <c:pt idx="7143">
                  <c:v>444983596.22739255</c:v>
                </c:pt>
                <c:pt idx="7144">
                  <c:v>444992670.35203296</c:v>
                </c:pt>
                <c:pt idx="7145">
                  <c:v>445002122.34993076</c:v>
                </c:pt>
                <c:pt idx="7146">
                  <c:v>445011385.0947631</c:v>
                </c:pt>
                <c:pt idx="7147">
                  <c:v>445019513.45216072</c:v>
                </c:pt>
                <c:pt idx="7148">
                  <c:v>445026507.49013019</c:v>
                </c:pt>
                <c:pt idx="7149">
                  <c:v>445034635.54531682</c:v>
                </c:pt>
                <c:pt idx="7150">
                  <c:v>445044086.56803334</c:v>
                </c:pt>
                <c:pt idx="7151">
                  <c:v>445053726.38496476</c:v>
                </c:pt>
                <c:pt idx="7152">
                  <c:v>445062987.95465416</c:v>
                </c:pt>
                <c:pt idx="7153">
                  <c:v>445072060.30823779</c:v>
                </c:pt>
                <c:pt idx="7154">
                  <c:v>445081699.46219116</c:v>
                </c:pt>
                <c:pt idx="7155">
                  <c:v>445091905.37621224</c:v>
                </c:pt>
                <c:pt idx="7156">
                  <c:v>445101922.0428049</c:v>
                </c:pt>
                <c:pt idx="7157">
                  <c:v>445039007.66749012</c:v>
                </c:pt>
                <c:pt idx="7158">
                  <c:v>445048266.41092694</c:v>
                </c:pt>
                <c:pt idx="7159">
                  <c:v>445056580.20499563</c:v>
                </c:pt>
                <c:pt idx="7160">
                  <c:v>445063949.10764682</c:v>
                </c:pt>
                <c:pt idx="7161">
                  <c:v>445144064.93760729</c:v>
                </c:pt>
                <c:pt idx="7162">
                  <c:v>445152757.54754841</c:v>
                </c:pt>
                <c:pt idx="7163">
                  <c:v>445233632.936028</c:v>
                </c:pt>
                <c:pt idx="7164">
                  <c:v>445242326.59932947</c:v>
                </c:pt>
                <c:pt idx="7165">
                  <c:v>445251776.02262545</c:v>
                </c:pt>
                <c:pt idx="7166">
                  <c:v>445333601.60242701</c:v>
                </c:pt>
                <c:pt idx="7167">
                  <c:v>445342674.11412352</c:v>
                </c:pt>
                <c:pt idx="7168">
                  <c:v>445350801.40072715</c:v>
                </c:pt>
                <c:pt idx="7169">
                  <c:v>445358361.52158403</c:v>
                </c:pt>
                <c:pt idx="7170">
                  <c:v>445439059.21154583</c:v>
                </c:pt>
                <c:pt idx="7171">
                  <c:v>445448510.51611376</c:v>
                </c:pt>
                <c:pt idx="7172">
                  <c:v>445530913.49788016</c:v>
                </c:pt>
                <c:pt idx="7173">
                  <c:v>445611995.90824276</c:v>
                </c:pt>
                <c:pt idx="7174">
                  <c:v>445548116.69569844</c:v>
                </c:pt>
                <c:pt idx="7175">
                  <c:v>445485179.49975276</c:v>
                </c:pt>
                <c:pt idx="7176">
                  <c:v>445495196.74021947</c:v>
                </c:pt>
                <c:pt idx="7177">
                  <c:v>445505213.73409724</c:v>
                </c:pt>
                <c:pt idx="7178">
                  <c:v>445515041.48844916</c:v>
                </c:pt>
                <c:pt idx="7179">
                  <c:v>445525246.98213619</c:v>
                </c:pt>
                <c:pt idx="7180">
                  <c:v>445462865.79885983</c:v>
                </c:pt>
                <c:pt idx="7181">
                  <c:v>445472691.22193229</c:v>
                </c:pt>
                <c:pt idx="7182">
                  <c:v>445481949.57653815</c:v>
                </c:pt>
                <c:pt idx="7183">
                  <c:v>445490640.9013831</c:v>
                </c:pt>
                <c:pt idx="7184">
                  <c:v>445500276.71842283</c:v>
                </c:pt>
                <c:pt idx="7185">
                  <c:v>445437318.22019315</c:v>
                </c:pt>
                <c:pt idx="7186">
                  <c:v>445446574.21937728</c:v>
                </c:pt>
                <c:pt idx="7187">
                  <c:v>445455452.22479177</c:v>
                </c:pt>
                <c:pt idx="7188">
                  <c:v>445536739.60732657</c:v>
                </c:pt>
                <c:pt idx="7189">
                  <c:v>445545240.84740335</c:v>
                </c:pt>
                <c:pt idx="7190">
                  <c:v>445554875.3714236</c:v>
                </c:pt>
                <c:pt idx="7191">
                  <c:v>445565265.28870142</c:v>
                </c:pt>
                <c:pt idx="7192">
                  <c:v>445575088.23921072</c:v>
                </c:pt>
                <c:pt idx="7193">
                  <c:v>445584155.36765051</c:v>
                </c:pt>
                <c:pt idx="7194">
                  <c:v>445593033.40178728</c:v>
                </c:pt>
                <c:pt idx="7195">
                  <c:v>445529491.02161193</c:v>
                </c:pt>
                <c:pt idx="7196">
                  <c:v>445537800.6576969</c:v>
                </c:pt>
                <c:pt idx="7197">
                  <c:v>445545732.42470771</c:v>
                </c:pt>
                <c:pt idx="7198">
                  <c:v>445553852.88309389</c:v>
                </c:pt>
                <c:pt idx="7199">
                  <c:v>445634965.32759601</c:v>
                </c:pt>
                <c:pt idx="7200">
                  <c:v>445643842.25308925</c:v>
                </c:pt>
                <c:pt idx="7201">
                  <c:v>445653096.71388036</c:v>
                </c:pt>
                <c:pt idx="7202">
                  <c:v>445662350.96417212</c:v>
                </c:pt>
                <c:pt idx="7203">
                  <c:v>445598795.7446444</c:v>
                </c:pt>
                <c:pt idx="7204">
                  <c:v>445608048.07038611</c:v>
                </c:pt>
                <c:pt idx="7205">
                  <c:v>445617677.81858122</c:v>
                </c:pt>
                <c:pt idx="7206">
                  <c:v>445628251.39716351</c:v>
                </c:pt>
                <c:pt idx="7207">
                  <c:v>445566008.99799979</c:v>
                </c:pt>
                <c:pt idx="7208">
                  <c:v>445576013.99547917</c:v>
                </c:pt>
                <c:pt idx="7209">
                  <c:v>445586207.51338112</c:v>
                </c:pt>
                <c:pt idx="7210">
                  <c:v>445595834.49015874</c:v>
                </c:pt>
                <c:pt idx="7211">
                  <c:v>445604139.93408757</c:v>
                </c:pt>
                <c:pt idx="7212">
                  <c:v>445684324.53281844</c:v>
                </c:pt>
                <c:pt idx="7213">
                  <c:v>445691309.53356981</c:v>
                </c:pt>
                <c:pt idx="7214">
                  <c:v>445698483.19328171</c:v>
                </c:pt>
                <c:pt idx="7215">
                  <c:v>445707922.02648515</c:v>
                </c:pt>
                <c:pt idx="7216">
                  <c:v>445645475.87099016</c:v>
                </c:pt>
                <c:pt idx="7217">
                  <c:v>445654346.50628114</c:v>
                </c:pt>
                <c:pt idx="7218">
                  <c:v>445663216.94810855</c:v>
                </c:pt>
                <c:pt idx="7219">
                  <c:v>445672842.10230285</c:v>
                </c:pt>
                <c:pt idx="7220">
                  <c:v>445682844.47217649</c:v>
                </c:pt>
                <c:pt idx="7221">
                  <c:v>445692469.1619013</c:v>
                </c:pt>
                <c:pt idx="7222">
                  <c:v>445628501.13502485</c:v>
                </c:pt>
                <c:pt idx="7223">
                  <c:v>445636991.75373596</c:v>
                </c:pt>
                <c:pt idx="7224">
                  <c:v>445645482.19517499</c:v>
                </c:pt>
                <c:pt idx="7225">
                  <c:v>445654349.8003096</c:v>
                </c:pt>
                <c:pt idx="7226">
                  <c:v>445663783.21052301</c:v>
                </c:pt>
                <c:pt idx="7227">
                  <c:v>445673782.38643545</c:v>
                </c:pt>
                <c:pt idx="7228">
                  <c:v>445684347.28630847</c:v>
                </c:pt>
                <c:pt idx="7229">
                  <c:v>445694723.26009667</c:v>
                </c:pt>
                <c:pt idx="7230">
                  <c:v>445776816.99167085</c:v>
                </c:pt>
                <c:pt idx="7231">
                  <c:v>445858158.76149225</c:v>
                </c:pt>
                <c:pt idx="7232">
                  <c:v>445867027.78891754</c:v>
                </c:pt>
                <c:pt idx="7233">
                  <c:v>445876651.40844166</c:v>
                </c:pt>
                <c:pt idx="7234">
                  <c:v>445813607.54560709</c:v>
                </c:pt>
                <c:pt idx="7235">
                  <c:v>445750560.31849402</c:v>
                </c:pt>
                <c:pt idx="7236">
                  <c:v>445759991.4971633</c:v>
                </c:pt>
                <c:pt idx="7237">
                  <c:v>445696939.14530885</c:v>
                </c:pt>
                <c:pt idx="7238">
                  <c:v>445706745.50814521</c:v>
                </c:pt>
                <c:pt idx="7239">
                  <c:v>445789038.15323502</c:v>
                </c:pt>
                <c:pt idx="7240">
                  <c:v>445798468.43958229</c:v>
                </c:pt>
                <c:pt idx="7241">
                  <c:v>445733900.35555822</c:v>
                </c:pt>
                <c:pt idx="7242">
                  <c:v>445741443.04688561</c:v>
                </c:pt>
                <c:pt idx="7243">
                  <c:v>445749928.40737849</c:v>
                </c:pt>
                <c:pt idx="7244">
                  <c:v>445759544.93519944</c:v>
                </c:pt>
                <c:pt idx="7245">
                  <c:v>445695534.92005754</c:v>
                </c:pt>
                <c:pt idx="7246">
                  <c:v>445704206.85671425</c:v>
                </c:pt>
                <c:pt idx="7247">
                  <c:v>445714198.20655465</c:v>
                </c:pt>
                <c:pt idx="7248">
                  <c:v>445724754.83770168</c:v>
                </c:pt>
                <c:pt idx="7249">
                  <c:v>445734557.17831087</c:v>
                </c:pt>
                <c:pt idx="7250">
                  <c:v>445743039.78229845</c:v>
                </c:pt>
                <c:pt idx="7251">
                  <c:v>445750768.22294784</c:v>
                </c:pt>
                <c:pt idx="7252">
                  <c:v>445831755.90677214</c:v>
                </c:pt>
                <c:pt idx="7253">
                  <c:v>445913123.22733611</c:v>
                </c:pt>
                <c:pt idx="7254">
                  <c:v>445922362.09061319</c:v>
                </c:pt>
                <c:pt idx="7255">
                  <c:v>445931412.20214874</c:v>
                </c:pt>
                <c:pt idx="7256">
                  <c:v>446013161.89416987</c:v>
                </c:pt>
                <c:pt idx="7257">
                  <c:v>446023344.46208739</c:v>
                </c:pt>
                <c:pt idx="7258">
                  <c:v>446106229.87643474</c:v>
                </c:pt>
                <c:pt idx="7259">
                  <c:v>446188552.50759727</c:v>
                </c:pt>
                <c:pt idx="7260">
                  <c:v>446270878.04621714</c:v>
                </c:pt>
                <c:pt idx="7261">
                  <c:v>446353961.1656906</c:v>
                </c:pt>
                <c:pt idx="7262">
                  <c:v>446437236.09527111</c:v>
                </c:pt>
                <c:pt idx="7263">
                  <c:v>446447236.75618315</c:v>
                </c:pt>
                <c:pt idx="7264">
                  <c:v>446456293.74649984</c:v>
                </c:pt>
                <c:pt idx="7265">
                  <c:v>446392636.30883121</c:v>
                </c:pt>
                <c:pt idx="7266">
                  <c:v>446329541.5652706</c:v>
                </c:pt>
                <c:pt idx="7267">
                  <c:v>446339349.43136716</c:v>
                </c:pt>
                <c:pt idx="7268">
                  <c:v>446350100.08993679</c:v>
                </c:pt>
                <c:pt idx="7269">
                  <c:v>446360661.86387312</c:v>
                </c:pt>
                <c:pt idx="7270">
                  <c:v>446369903.19119805</c:v>
                </c:pt>
                <c:pt idx="7271">
                  <c:v>446451490.93777275</c:v>
                </c:pt>
                <c:pt idx="7272">
                  <c:v>446460544.74070948</c:v>
                </c:pt>
                <c:pt idx="7273">
                  <c:v>446542513.75056922</c:v>
                </c:pt>
                <c:pt idx="7274">
                  <c:v>446551379.98016024</c:v>
                </c:pt>
                <c:pt idx="7275">
                  <c:v>446559868.74242282</c:v>
                </c:pt>
                <c:pt idx="7276">
                  <c:v>446568545.96088111</c:v>
                </c:pt>
                <c:pt idx="7277">
                  <c:v>446649766.78119516</c:v>
                </c:pt>
                <c:pt idx="7278">
                  <c:v>446658822.35861778</c:v>
                </c:pt>
                <c:pt idx="7279">
                  <c:v>446669198.29346222</c:v>
                </c:pt>
                <c:pt idx="7280">
                  <c:v>446752499.91051584</c:v>
                </c:pt>
                <c:pt idx="7281">
                  <c:v>446762310.98491514</c:v>
                </c:pt>
                <c:pt idx="7282">
                  <c:v>446844107.52384984</c:v>
                </c:pt>
                <c:pt idx="7283">
                  <c:v>446852410.18448955</c:v>
                </c:pt>
                <c:pt idx="7284">
                  <c:v>446933267.02952468</c:v>
                </c:pt>
                <c:pt idx="7285">
                  <c:v>447013937.60563284</c:v>
                </c:pt>
                <c:pt idx="7286">
                  <c:v>447022242.47301376</c:v>
                </c:pt>
                <c:pt idx="7287">
                  <c:v>447030735.91226828</c:v>
                </c:pt>
                <c:pt idx="7288">
                  <c:v>447039606.64866108</c:v>
                </c:pt>
                <c:pt idx="7289">
                  <c:v>447048665.92476344</c:v>
                </c:pt>
                <c:pt idx="7290">
                  <c:v>447058102.45648694</c:v>
                </c:pt>
                <c:pt idx="7291">
                  <c:v>447067916.21761221</c:v>
                </c:pt>
                <c:pt idx="7292">
                  <c:v>447078107.18087155</c:v>
                </c:pt>
                <c:pt idx="7293">
                  <c:v>447016107.50428075</c:v>
                </c:pt>
                <c:pt idx="7294">
                  <c:v>447026296.28521174</c:v>
                </c:pt>
                <c:pt idx="7295">
                  <c:v>447035918.78874534</c:v>
                </c:pt>
                <c:pt idx="7296">
                  <c:v>447045163.72507977</c:v>
                </c:pt>
                <c:pt idx="7297">
                  <c:v>447054974.44843537</c:v>
                </c:pt>
                <c:pt idx="7298">
                  <c:v>447066294.22022474</c:v>
                </c:pt>
                <c:pt idx="7299">
                  <c:v>447005601.63522744</c:v>
                </c:pt>
                <c:pt idx="7300">
                  <c:v>447015975.82000345</c:v>
                </c:pt>
                <c:pt idx="7301">
                  <c:v>446952259.61394048</c:v>
                </c:pt>
                <c:pt idx="7302">
                  <c:v>446961500.13693869</c:v>
                </c:pt>
                <c:pt idx="7303">
                  <c:v>446970740.4502427</c:v>
                </c:pt>
                <c:pt idx="7304">
                  <c:v>446979791.98241335</c:v>
                </c:pt>
                <c:pt idx="7305">
                  <c:v>446990351.84897959</c:v>
                </c:pt>
                <c:pt idx="7306">
                  <c:v>447074632.14792991</c:v>
                </c:pt>
                <c:pt idx="7307">
                  <c:v>447086513.26900625</c:v>
                </c:pt>
                <c:pt idx="7308">
                  <c:v>447170044.13878375</c:v>
                </c:pt>
                <c:pt idx="7309">
                  <c:v>447179286.03142101</c:v>
                </c:pt>
                <c:pt idx="7310">
                  <c:v>447187396.09098804</c:v>
                </c:pt>
                <c:pt idx="7311">
                  <c:v>447195128.78809971</c:v>
                </c:pt>
                <c:pt idx="7312">
                  <c:v>447130640.11288089</c:v>
                </c:pt>
                <c:pt idx="7313">
                  <c:v>447140068.30574304</c:v>
                </c:pt>
                <c:pt idx="7314">
                  <c:v>447077460.30043095</c:v>
                </c:pt>
                <c:pt idx="7315">
                  <c:v>447087075.0264619</c:v>
                </c:pt>
                <c:pt idx="7316">
                  <c:v>447023707.69953167</c:v>
                </c:pt>
                <c:pt idx="7317">
                  <c:v>447032377.99802375</c:v>
                </c:pt>
                <c:pt idx="7318">
                  <c:v>446967875.08337969</c:v>
                </c:pt>
                <c:pt idx="7319">
                  <c:v>446975978.27582026</c:v>
                </c:pt>
                <c:pt idx="7320">
                  <c:v>446983892.86620259</c:v>
                </c:pt>
                <c:pt idx="7321">
                  <c:v>446918253.70761776</c:v>
                </c:pt>
                <c:pt idx="7322">
                  <c:v>446925413.10270905</c:v>
                </c:pt>
                <c:pt idx="7323">
                  <c:v>446933325.97181416</c:v>
                </c:pt>
                <c:pt idx="7324">
                  <c:v>446869000.19312507</c:v>
                </c:pt>
                <c:pt idx="7325">
                  <c:v>446877664.90012228</c:v>
                </c:pt>
                <c:pt idx="7326">
                  <c:v>446886141.06540072</c:v>
                </c:pt>
                <c:pt idx="7327">
                  <c:v>446894805.40742522</c:v>
                </c:pt>
                <c:pt idx="7328">
                  <c:v>446903846.26328689</c:v>
                </c:pt>
                <c:pt idx="7329">
                  <c:v>446912510.22833854</c:v>
                </c:pt>
                <c:pt idx="7330">
                  <c:v>446847420.27385771</c:v>
                </c:pt>
                <c:pt idx="7331">
                  <c:v>446855140.94351023</c:v>
                </c:pt>
                <c:pt idx="7332">
                  <c:v>446863614.68058121</c:v>
                </c:pt>
                <c:pt idx="7333">
                  <c:v>446872653.13893515</c:v>
                </c:pt>
                <c:pt idx="7334">
                  <c:v>446881126.51128614</c:v>
                </c:pt>
                <c:pt idx="7335">
                  <c:v>446889787.99840844</c:v>
                </c:pt>
                <c:pt idx="7336">
                  <c:v>446899014.1623069</c:v>
                </c:pt>
                <c:pt idx="7337">
                  <c:v>446835982.93344671</c:v>
                </c:pt>
                <c:pt idx="7338">
                  <c:v>446845207.16282225</c:v>
                </c:pt>
                <c:pt idx="7339">
                  <c:v>446781417.93281853</c:v>
                </c:pt>
                <c:pt idx="7340">
                  <c:v>446790075.61957783</c:v>
                </c:pt>
                <c:pt idx="7341">
                  <c:v>446798733.12205011</c:v>
                </c:pt>
                <c:pt idx="7342">
                  <c:v>446807766.8412022</c:v>
                </c:pt>
                <c:pt idx="7343">
                  <c:v>446817553.14386457</c:v>
                </c:pt>
                <c:pt idx="7344">
                  <c:v>446900359.92515719</c:v>
                </c:pt>
                <c:pt idx="7345">
                  <c:v>446910900.21633834</c:v>
                </c:pt>
                <c:pt idx="7346">
                  <c:v>446920687.38504165</c:v>
                </c:pt>
                <c:pt idx="7347">
                  <c:v>447002370.554497</c:v>
                </c:pt>
                <c:pt idx="7348">
                  <c:v>447012347.10440797</c:v>
                </c:pt>
                <c:pt idx="7349">
                  <c:v>447022888.09889984</c:v>
                </c:pt>
                <c:pt idx="7350">
                  <c:v>447031734.79420573</c:v>
                </c:pt>
                <c:pt idx="7351">
                  <c:v>447039828.41077429</c:v>
                </c:pt>
                <c:pt idx="7352">
                  <c:v>447048862.95537519</c:v>
                </c:pt>
                <c:pt idx="7353">
                  <c:v>447057520.87236774</c:v>
                </c:pt>
                <c:pt idx="7354">
                  <c:v>447138649.79898715</c:v>
                </c:pt>
                <c:pt idx="7355">
                  <c:v>447220346.05719042</c:v>
                </c:pt>
                <c:pt idx="7356">
                  <c:v>447229947.56073093</c:v>
                </c:pt>
                <c:pt idx="7357">
                  <c:v>447312589.30907536</c:v>
                </c:pt>
                <c:pt idx="7358">
                  <c:v>447321815.35043651</c:v>
                </c:pt>
                <c:pt idx="7359">
                  <c:v>447403896.40112472</c:v>
                </c:pt>
                <c:pt idx="7360">
                  <c:v>447414253.36458302</c:v>
                </c:pt>
                <c:pt idx="7361">
                  <c:v>447498033.65133744</c:v>
                </c:pt>
                <c:pt idx="7362">
                  <c:v>447506885.14233744</c:v>
                </c:pt>
                <c:pt idx="7363">
                  <c:v>447587656.23494047</c:v>
                </c:pt>
                <c:pt idx="7364">
                  <c:v>447596320.45217711</c:v>
                </c:pt>
                <c:pt idx="7365">
                  <c:v>447605926.21669072</c:v>
                </c:pt>
                <c:pt idx="7366">
                  <c:v>447615531.75464255</c:v>
                </c:pt>
                <c:pt idx="7367">
                  <c:v>447698004.57980871</c:v>
                </c:pt>
                <c:pt idx="7368">
                  <c:v>447708364.68129075</c:v>
                </c:pt>
                <c:pt idx="7369">
                  <c:v>447792160.57189077</c:v>
                </c:pt>
                <c:pt idx="7370">
                  <c:v>447802898.58576709</c:v>
                </c:pt>
                <c:pt idx="7371">
                  <c:v>447885191.9215259</c:v>
                </c:pt>
                <c:pt idx="7372">
                  <c:v>447967299.66868162</c:v>
                </c:pt>
                <c:pt idx="7373">
                  <c:v>448050729.44826698</c:v>
                </c:pt>
                <c:pt idx="7374">
                  <c:v>448134916.3389923</c:v>
                </c:pt>
                <c:pt idx="7375">
                  <c:v>448145659.99129194</c:v>
                </c:pt>
                <c:pt idx="7376">
                  <c:v>448155460.97097641</c:v>
                </c:pt>
                <c:pt idx="7377">
                  <c:v>448165073.24140221</c:v>
                </c:pt>
                <c:pt idx="7378">
                  <c:v>448247005.56907576</c:v>
                </c:pt>
                <c:pt idx="7379">
                  <c:v>448255676.48315156</c:v>
                </c:pt>
                <c:pt idx="7380">
                  <c:v>448337801.29248214</c:v>
                </c:pt>
                <c:pt idx="7381">
                  <c:v>448347604.34500182</c:v>
                </c:pt>
                <c:pt idx="7382">
                  <c:v>448358161.21493864</c:v>
                </c:pt>
                <c:pt idx="7383">
                  <c:v>448441988.51907974</c:v>
                </c:pt>
                <c:pt idx="7384">
                  <c:v>448452735.08264333</c:v>
                </c:pt>
                <c:pt idx="7385">
                  <c:v>448390018.68346351</c:v>
                </c:pt>
                <c:pt idx="7386">
                  <c:v>448399820.48078519</c:v>
                </c:pt>
                <c:pt idx="7387">
                  <c:v>448408868.08458799</c:v>
                </c:pt>
                <c:pt idx="7388">
                  <c:v>448490628.59976441</c:v>
                </c:pt>
                <c:pt idx="7389">
                  <c:v>448499865.7891134</c:v>
                </c:pt>
                <c:pt idx="7390">
                  <c:v>448509102.76925915</c:v>
                </c:pt>
                <c:pt idx="7391">
                  <c:v>448518528.0435636</c:v>
                </c:pt>
                <c:pt idx="7392">
                  <c:v>448600860.76473612</c:v>
                </c:pt>
                <c:pt idx="7393">
                  <c:v>448609910.08478242</c:v>
                </c:pt>
                <c:pt idx="7394">
                  <c:v>448690927.04973829</c:v>
                </c:pt>
                <c:pt idx="7395">
                  <c:v>448772135.06767374</c:v>
                </c:pt>
                <c:pt idx="7396">
                  <c:v>448780621.03922874</c:v>
                </c:pt>
                <c:pt idx="7397">
                  <c:v>448863153.00252408</c:v>
                </c:pt>
                <c:pt idx="7398">
                  <c:v>448873148.75311536</c:v>
                </c:pt>
                <c:pt idx="7399">
                  <c:v>448882578.48208249</c:v>
                </c:pt>
                <c:pt idx="7400">
                  <c:v>448892573.75691444</c:v>
                </c:pt>
                <c:pt idx="7401">
                  <c:v>448976055.77298218</c:v>
                </c:pt>
                <c:pt idx="7402">
                  <c:v>448986052.16797221</c:v>
                </c:pt>
                <c:pt idx="7403">
                  <c:v>449068595.53217471</c:v>
                </c:pt>
                <c:pt idx="7404">
                  <c:v>449077838.54766881</c:v>
                </c:pt>
                <c:pt idx="7405">
                  <c:v>449086515.47381729</c:v>
                </c:pt>
                <c:pt idx="7406">
                  <c:v>449095192.21555048</c:v>
                </c:pt>
                <c:pt idx="7407">
                  <c:v>449177176.22239912</c:v>
                </c:pt>
                <c:pt idx="7408">
                  <c:v>449185853.99626619</c:v>
                </c:pt>
                <c:pt idx="7409">
                  <c:v>449267464.61568177</c:v>
                </c:pt>
                <c:pt idx="7410">
                  <c:v>449349077.86848038</c:v>
                </c:pt>
                <c:pt idx="7411">
                  <c:v>449284633.39520854</c:v>
                </c:pt>
                <c:pt idx="7412">
                  <c:v>449293123.18430895</c:v>
                </c:pt>
                <c:pt idx="7413">
                  <c:v>449229051.47418165</c:v>
                </c:pt>
                <c:pt idx="7414">
                  <c:v>449238671.25099909</c:v>
                </c:pt>
                <c:pt idx="7415">
                  <c:v>449248668.03382725</c:v>
                </c:pt>
                <c:pt idx="7416">
                  <c:v>449258287.34850198</c:v>
                </c:pt>
                <c:pt idx="7417">
                  <c:v>449267340.61412752</c:v>
                </c:pt>
                <c:pt idx="7418">
                  <c:v>449348962.73218024</c:v>
                </c:pt>
                <c:pt idx="7419">
                  <c:v>449357451.18406701</c:v>
                </c:pt>
                <c:pt idx="7420">
                  <c:v>449366316.71211118</c:v>
                </c:pt>
                <c:pt idx="7421">
                  <c:v>449375559.29175264</c:v>
                </c:pt>
                <c:pt idx="7422">
                  <c:v>449383292.71806258</c:v>
                </c:pt>
                <c:pt idx="7423">
                  <c:v>449317695.74076521</c:v>
                </c:pt>
                <c:pt idx="7424">
                  <c:v>449399136.35363364</c:v>
                </c:pt>
                <c:pt idx="7425">
                  <c:v>449408000.97679371</c:v>
                </c:pt>
                <c:pt idx="7426">
                  <c:v>449416865.4075368</c:v>
                </c:pt>
                <c:pt idx="7427">
                  <c:v>449425541.04705787</c:v>
                </c:pt>
                <c:pt idx="7428">
                  <c:v>449506799.35125446</c:v>
                </c:pt>
                <c:pt idx="7429">
                  <c:v>449514344.30715489</c:v>
                </c:pt>
                <c:pt idx="7430">
                  <c:v>449522832.21595204</c:v>
                </c:pt>
                <c:pt idx="7431">
                  <c:v>449532074.40493441</c:v>
                </c:pt>
                <c:pt idx="7432">
                  <c:v>449540939.16521955</c:v>
                </c:pt>
                <c:pt idx="7433">
                  <c:v>449621450.29516947</c:v>
                </c:pt>
                <c:pt idx="7434">
                  <c:v>449628429.8046729</c:v>
                </c:pt>
                <c:pt idx="7435">
                  <c:v>449708944.24802673</c:v>
                </c:pt>
                <c:pt idx="7436">
                  <c:v>449717433.90070254</c:v>
                </c:pt>
                <c:pt idx="7437">
                  <c:v>449727243.9463262</c:v>
                </c:pt>
                <c:pt idx="7438">
                  <c:v>449737242.40430146</c:v>
                </c:pt>
                <c:pt idx="7439">
                  <c:v>449745542.82504719</c:v>
                </c:pt>
                <c:pt idx="7440">
                  <c:v>449680300.80103719</c:v>
                </c:pt>
                <c:pt idx="7441">
                  <c:v>449688410.94323814</c:v>
                </c:pt>
                <c:pt idx="7442">
                  <c:v>449697086.73106694</c:v>
                </c:pt>
                <c:pt idx="7443">
                  <c:v>449632404.7123028</c:v>
                </c:pt>
                <c:pt idx="7444">
                  <c:v>449713117.59336632</c:v>
                </c:pt>
                <c:pt idx="7445">
                  <c:v>449794021.45944095</c:v>
                </c:pt>
                <c:pt idx="7446">
                  <c:v>449802886.57979667</c:v>
                </c:pt>
                <c:pt idx="7447">
                  <c:v>449884737.35098541</c:v>
                </c:pt>
                <c:pt idx="7448">
                  <c:v>449893792.16494972</c:v>
                </c:pt>
                <c:pt idx="7449">
                  <c:v>449902846.77828163</c:v>
                </c:pt>
                <c:pt idx="7450">
                  <c:v>449911335.29607278</c:v>
                </c:pt>
                <c:pt idx="7451">
                  <c:v>449846077.71253914</c:v>
                </c:pt>
                <c:pt idx="7452">
                  <c:v>449854375.92258447</c:v>
                </c:pt>
                <c:pt idx="7453">
                  <c:v>449790434.09496415</c:v>
                </c:pt>
                <c:pt idx="7454">
                  <c:v>449726489.12918997</c:v>
                </c:pt>
                <c:pt idx="7455">
                  <c:v>449734784.11028272</c:v>
                </c:pt>
                <c:pt idx="7456">
                  <c:v>449742701.88963646</c:v>
                </c:pt>
                <c:pt idx="7457">
                  <c:v>449677808.38431954</c:v>
                </c:pt>
                <c:pt idx="7458">
                  <c:v>449685913.04665625</c:v>
                </c:pt>
                <c:pt idx="7459">
                  <c:v>449694206.02301776</c:v>
                </c:pt>
                <c:pt idx="7460">
                  <c:v>449702310.35993999</c:v>
                </c:pt>
                <c:pt idx="7461">
                  <c:v>449709849.13361889</c:v>
                </c:pt>
                <c:pt idx="7462">
                  <c:v>449716256.98182809</c:v>
                </c:pt>
                <c:pt idx="7463">
                  <c:v>449723230.11416751</c:v>
                </c:pt>
                <c:pt idx="7464">
                  <c:v>449730391.58560771</c:v>
                </c:pt>
                <c:pt idx="7465">
                  <c:v>449737364.47660428</c:v>
                </c:pt>
                <c:pt idx="7466">
                  <c:v>449744902.6032145</c:v>
                </c:pt>
                <c:pt idx="7467">
                  <c:v>449753571.27680379</c:v>
                </c:pt>
                <c:pt idx="7468">
                  <c:v>449689603.24127144</c:v>
                </c:pt>
                <c:pt idx="7469">
                  <c:v>449697893.31417167</c:v>
                </c:pt>
                <c:pt idx="7470">
                  <c:v>449705241.19262475</c:v>
                </c:pt>
                <c:pt idx="7471">
                  <c:v>449639383.42349809</c:v>
                </c:pt>
                <c:pt idx="7472">
                  <c:v>449645599.6373688</c:v>
                </c:pt>
                <c:pt idx="7473">
                  <c:v>449651627.39073074</c:v>
                </c:pt>
                <c:pt idx="7474">
                  <c:v>449659727.04416686</c:v>
                </c:pt>
                <c:pt idx="7475">
                  <c:v>449668579.96992433</c:v>
                </c:pt>
                <c:pt idx="7476">
                  <c:v>449675925.86896282</c:v>
                </c:pt>
                <c:pt idx="7477">
                  <c:v>449755730.73004633</c:v>
                </c:pt>
                <c:pt idx="7478">
                  <c:v>449689863.87816584</c:v>
                </c:pt>
                <c:pt idx="7479">
                  <c:v>449697209.39424175</c:v>
                </c:pt>
                <c:pt idx="7480">
                  <c:v>449558122.82444185</c:v>
                </c:pt>
                <c:pt idx="7481">
                  <c:v>449491683.88253319</c:v>
                </c:pt>
                <c:pt idx="7482">
                  <c:v>449497895.9817071</c:v>
                </c:pt>
                <c:pt idx="7483">
                  <c:v>449431453.68294519</c:v>
                </c:pt>
                <c:pt idx="7484">
                  <c:v>449512014.03721696</c:v>
                </c:pt>
                <c:pt idx="7485">
                  <c:v>449519543.46709794</c:v>
                </c:pt>
                <c:pt idx="7486">
                  <c:v>449526696.29679841</c:v>
                </c:pt>
                <c:pt idx="7487">
                  <c:v>449533472.54612184</c:v>
                </c:pt>
                <c:pt idx="7488">
                  <c:v>449541001.58005941</c:v>
                </c:pt>
                <c:pt idx="7489">
                  <c:v>449549471.57719022</c:v>
                </c:pt>
                <c:pt idx="7490">
                  <c:v>449630792.62216628</c:v>
                </c:pt>
                <c:pt idx="7491">
                  <c:v>449638322.43127906</c:v>
                </c:pt>
                <c:pt idx="7492">
                  <c:v>449571680.95696074</c:v>
                </c:pt>
                <c:pt idx="7493">
                  <c:v>449578268.2524184</c:v>
                </c:pt>
                <c:pt idx="7494">
                  <c:v>449585608.25637919</c:v>
                </c:pt>
                <c:pt idx="7495">
                  <c:v>449593700.92822319</c:v>
                </c:pt>
                <c:pt idx="7496">
                  <c:v>449602358.02739835</c:v>
                </c:pt>
                <c:pt idx="7497">
                  <c:v>449610450.36706257</c:v>
                </c:pt>
                <c:pt idx="7498">
                  <c:v>449617789.79215944</c:v>
                </c:pt>
                <c:pt idx="7499">
                  <c:v>449697991.25584942</c:v>
                </c:pt>
                <c:pt idx="7500">
                  <c:v>449704014.12248176</c:v>
                </c:pt>
                <c:pt idx="7501">
                  <c:v>449781395.0404982</c:v>
                </c:pt>
                <c:pt idx="7502">
                  <c:v>449712483.62830472</c:v>
                </c:pt>
                <c:pt idx="7503">
                  <c:v>449717188.83337075</c:v>
                </c:pt>
                <c:pt idx="7504">
                  <c:v>449649968.79009145</c:v>
                </c:pt>
                <c:pt idx="7505">
                  <c:v>449657872.0154497</c:v>
                </c:pt>
                <c:pt idx="7506">
                  <c:v>449739584.86585885</c:v>
                </c:pt>
                <c:pt idx="7507">
                  <c:v>449747677.24759132</c:v>
                </c:pt>
                <c:pt idx="7508">
                  <c:v>449754452.14145315</c:v>
                </c:pt>
                <c:pt idx="7509">
                  <c:v>449760662.36202955</c:v>
                </c:pt>
                <c:pt idx="7510">
                  <c:v>449766684.3038578</c:v>
                </c:pt>
                <c:pt idx="7511">
                  <c:v>449771765.24816114</c:v>
                </c:pt>
                <c:pt idx="7512">
                  <c:v>449776281.58999312</c:v>
                </c:pt>
                <c:pt idx="7513">
                  <c:v>449707922.22169811</c:v>
                </c:pt>
                <c:pt idx="7514">
                  <c:v>449714131.02978843</c:v>
                </c:pt>
                <c:pt idx="7515">
                  <c:v>449721092.30833638</c:v>
                </c:pt>
                <c:pt idx="7516">
                  <c:v>449727677.19225615</c:v>
                </c:pt>
                <c:pt idx="7517">
                  <c:v>449733509.42927426</c:v>
                </c:pt>
                <c:pt idx="7518">
                  <c:v>449739341.58293408</c:v>
                </c:pt>
                <c:pt idx="7519">
                  <c:v>449745926.17236716</c:v>
                </c:pt>
                <c:pt idx="7520">
                  <c:v>449752698.78207695</c:v>
                </c:pt>
                <c:pt idx="7521">
                  <c:v>449758342.53763646</c:v>
                </c:pt>
                <c:pt idx="7522">
                  <c:v>449764174.33637649</c:v>
                </c:pt>
                <c:pt idx="7523">
                  <c:v>449769817.93322039</c:v>
                </c:pt>
                <c:pt idx="7524">
                  <c:v>449775085.21985281</c:v>
                </c:pt>
                <c:pt idx="7525">
                  <c:v>449854180.62059551</c:v>
                </c:pt>
                <c:pt idx="7526">
                  <c:v>449861330.02819324</c:v>
                </c:pt>
                <c:pt idx="7527">
                  <c:v>449867914.89807475</c:v>
                </c:pt>
                <c:pt idx="7528">
                  <c:v>449801044.42495388</c:v>
                </c:pt>
                <c:pt idx="7529">
                  <c:v>449807251.81628823</c:v>
                </c:pt>
                <c:pt idx="7530">
                  <c:v>449813459.11319584</c:v>
                </c:pt>
                <c:pt idx="7531">
                  <c:v>449820606.79266536</c:v>
                </c:pt>
                <c:pt idx="7532">
                  <c:v>449754859.10125661</c:v>
                </c:pt>
                <c:pt idx="7533">
                  <c:v>449762005.36579502</c:v>
                </c:pt>
                <c:pt idx="7534">
                  <c:v>449695689.79682177</c:v>
                </c:pt>
                <c:pt idx="7535">
                  <c:v>449701518.50746715</c:v>
                </c:pt>
                <c:pt idx="7536">
                  <c:v>449633319.6986199</c:v>
                </c:pt>
                <c:pt idx="7537">
                  <c:v>449638019.39079547</c:v>
                </c:pt>
                <c:pt idx="7538">
                  <c:v>449643282.98173976</c:v>
                </c:pt>
                <c:pt idx="7539">
                  <c:v>449647794.57705522</c:v>
                </c:pt>
                <c:pt idx="7540">
                  <c:v>449652494.10243976</c:v>
                </c:pt>
                <c:pt idx="7541">
                  <c:v>449657757.50658345</c:v>
                </c:pt>
                <c:pt idx="7542">
                  <c:v>449590868.39580995</c:v>
                </c:pt>
                <c:pt idx="7543">
                  <c:v>449523413.44164449</c:v>
                </c:pt>
                <c:pt idx="7544">
                  <c:v>449527923.27924246</c:v>
                </c:pt>
                <c:pt idx="7545">
                  <c:v>449532620.97369599</c:v>
                </c:pt>
                <c:pt idx="7546">
                  <c:v>449537694.42291135</c:v>
                </c:pt>
                <c:pt idx="7547">
                  <c:v>449542392.00478494</c:v>
                </c:pt>
                <c:pt idx="7548">
                  <c:v>449546150.03131479</c:v>
                </c:pt>
                <c:pt idx="7549">
                  <c:v>449549908.02320665</c:v>
                </c:pt>
                <c:pt idx="7550">
                  <c:v>449554229.67106158</c:v>
                </c:pt>
                <c:pt idx="7551">
                  <c:v>449486203.77776384</c:v>
                </c:pt>
                <c:pt idx="7552">
                  <c:v>449491463.93154579</c:v>
                </c:pt>
                <c:pt idx="7553">
                  <c:v>449569261.13293415</c:v>
                </c:pt>
                <c:pt idx="7554">
                  <c:v>449573770.46343577</c:v>
                </c:pt>
                <c:pt idx="7555">
                  <c:v>449578467.62967539</c:v>
                </c:pt>
                <c:pt idx="7556">
                  <c:v>449583352.62516123</c:v>
                </c:pt>
                <c:pt idx="7557">
                  <c:v>449515133.78365314</c:v>
                </c:pt>
                <c:pt idx="7558">
                  <c:v>449519830.01948714</c:v>
                </c:pt>
                <c:pt idx="7559">
                  <c:v>449523962.66226894</c:v>
                </c:pt>
                <c:pt idx="7560">
                  <c:v>449527531.72913778</c:v>
                </c:pt>
                <c:pt idx="7561">
                  <c:v>449530725.07827103</c:v>
                </c:pt>
                <c:pt idx="7562">
                  <c:v>449460811.56901729</c:v>
                </c:pt>
                <c:pt idx="7563">
                  <c:v>449463440.91889155</c:v>
                </c:pt>
                <c:pt idx="7564">
                  <c:v>449466258.06064844</c:v>
                </c:pt>
                <c:pt idx="7565">
                  <c:v>449469075.18293393</c:v>
                </c:pt>
                <c:pt idx="7566">
                  <c:v>449545752.26776826</c:v>
                </c:pt>
                <c:pt idx="7567">
                  <c:v>449549133.30906647</c:v>
                </c:pt>
                <c:pt idx="7568">
                  <c:v>449624872.72386861</c:v>
                </c:pt>
                <c:pt idx="7569">
                  <c:v>449627502.81396252</c:v>
                </c:pt>
                <c:pt idx="7570">
                  <c:v>449704182.93825644</c:v>
                </c:pt>
                <c:pt idx="7571">
                  <c:v>449708316.53853637</c:v>
                </c:pt>
                <c:pt idx="7572">
                  <c:v>449785938.02144539</c:v>
                </c:pt>
                <c:pt idx="7573">
                  <c:v>449789508.45613372</c:v>
                </c:pt>
                <c:pt idx="7574">
                  <c:v>449792515.11373401</c:v>
                </c:pt>
                <c:pt idx="7575">
                  <c:v>449795145.9209516</c:v>
                </c:pt>
                <c:pt idx="7576">
                  <c:v>449797400.88506085</c:v>
                </c:pt>
                <c:pt idx="7577">
                  <c:v>449725977.81320846</c:v>
                </c:pt>
                <c:pt idx="7578">
                  <c:v>449727292.98391259</c:v>
                </c:pt>
                <c:pt idx="7579">
                  <c:v>449729359.67216361</c:v>
                </c:pt>
                <c:pt idx="7580">
                  <c:v>449731989.98751652</c:v>
                </c:pt>
                <c:pt idx="7581">
                  <c:v>449734996.04143047</c:v>
                </c:pt>
                <c:pt idx="7582">
                  <c:v>449738377.82559651</c:v>
                </c:pt>
                <c:pt idx="7583">
                  <c:v>449741571.70711321</c:v>
                </c:pt>
                <c:pt idx="7584">
                  <c:v>449744201.9436965</c:v>
                </c:pt>
                <c:pt idx="7585">
                  <c:v>449673902.32780021</c:v>
                </c:pt>
                <c:pt idx="7586">
                  <c:v>449676344.26121044</c:v>
                </c:pt>
                <c:pt idx="7587">
                  <c:v>449678410.50113475</c:v>
                </c:pt>
                <c:pt idx="7588">
                  <c:v>449680664.56910956</c:v>
                </c:pt>
                <c:pt idx="7589">
                  <c:v>449682355.11191285</c:v>
                </c:pt>
                <c:pt idx="7590">
                  <c:v>449684421.32137519</c:v>
                </c:pt>
                <c:pt idx="7591">
                  <c:v>449614306.79148513</c:v>
                </c:pt>
                <c:pt idx="7592">
                  <c:v>449617875.06746721</c:v>
                </c:pt>
                <c:pt idx="7593">
                  <c:v>449548885.55742216</c:v>
                </c:pt>
                <c:pt idx="7594">
                  <c:v>449552828.72371846</c:v>
                </c:pt>
                <c:pt idx="7595">
                  <c:v>449482898.46319962</c:v>
                </c:pt>
                <c:pt idx="7596">
                  <c:v>449485526.77137411</c:v>
                </c:pt>
                <c:pt idx="7597">
                  <c:v>449487779.59346128</c:v>
                </c:pt>
                <c:pt idx="7598">
                  <c:v>449490032.40309417</c:v>
                </c:pt>
                <c:pt idx="7599">
                  <c:v>449492848.3976227</c:v>
                </c:pt>
                <c:pt idx="7600">
                  <c:v>449495288.91047335</c:v>
                </c:pt>
                <c:pt idx="7601">
                  <c:v>449496603.0267244</c:v>
                </c:pt>
                <c:pt idx="7602">
                  <c:v>449424604.67641592</c:v>
                </c:pt>
                <c:pt idx="7603">
                  <c:v>449352793.62494242</c:v>
                </c:pt>
                <c:pt idx="7604">
                  <c:v>449354670.3044799</c:v>
                </c:pt>
                <c:pt idx="7605">
                  <c:v>449284547.23364812</c:v>
                </c:pt>
                <c:pt idx="7606">
                  <c:v>449287924.66042185</c:v>
                </c:pt>
                <c:pt idx="7607">
                  <c:v>449291114.42665917</c:v>
                </c:pt>
                <c:pt idx="7608">
                  <c:v>449294116.5367707</c:v>
                </c:pt>
                <c:pt idx="7609">
                  <c:v>449223803.23920912</c:v>
                </c:pt>
                <c:pt idx="7610">
                  <c:v>449152738.73526877</c:v>
                </c:pt>
                <c:pt idx="7611">
                  <c:v>449154801.97656989</c:v>
                </c:pt>
                <c:pt idx="7612">
                  <c:v>449156865.20741647</c:v>
                </c:pt>
                <c:pt idx="7613">
                  <c:v>449159491.1224643</c:v>
                </c:pt>
                <c:pt idx="7614">
                  <c:v>449161741.89331305</c:v>
                </c:pt>
                <c:pt idx="7615">
                  <c:v>449162867.27407175</c:v>
                </c:pt>
                <c:pt idx="7616">
                  <c:v>449090862.72781092</c:v>
                </c:pt>
                <c:pt idx="7617">
                  <c:v>449092175.45070624</c:v>
                </c:pt>
                <c:pt idx="7618">
                  <c:v>449020732.81855541</c:v>
                </c:pt>
                <c:pt idx="7619">
                  <c:v>449022795.31580395</c:v>
                </c:pt>
                <c:pt idx="7620">
                  <c:v>449025420.2971884</c:v>
                </c:pt>
                <c:pt idx="7621">
                  <c:v>448955288.59064865</c:v>
                </c:pt>
                <c:pt idx="7622">
                  <c:v>448957725.64326352</c:v>
                </c:pt>
                <c:pt idx="7623">
                  <c:v>448960162.68128473</c:v>
                </c:pt>
                <c:pt idx="7624">
                  <c:v>448963349.55514026</c:v>
                </c:pt>
                <c:pt idx="7625">
                  <c:v>448967098.78655136</c:v>
                </c:pt>
                <c:pt idx="7626">
                  <c:v>448971035.44236159</c:v>
                </c:pt>
                <c:pt idx="7627">
                  <c:v>448974597.14576066</c:v>
                </c:pt>
                <c:pt idx="7628">
                  <c:v>449050356.77610606</c:v>
                </c:pt>
                <c:pt idx="7629">
                  <c:v>449051481.69403076</c:v>
                </c:pt>
                <c:pt idx="7630">
                  <c:v>449051481.69403076</c:v>
                </c:pt>
                <c:pt idx="7631">
                  <c:v>449052419.1232602</c:v>
                </c:pt>
                <c:pt idx="7632">
                  <c:v>449127429.85373956</c:v>
                </c:pt>
                <c:pt idx="7633">
                  <c:v>449202628.73121119</c:v>
                </c:pt>
                <c:pt idx="7634">
                  <c:v>449204691.71973336</c:v>
                </c:pt>
                <c:pt idx="7635">
                  <c:v>449280266.73081595</c:v>
                </c:pt>
                <c:pt idx="7636">
                  <c:v>449282892.7492156</c:v>
                </c:pt>
                <c:pt idx="7637">
                  <c:v>449358844.15427536</c:v>
                </c:pt>
                <c:pt idx="7638">
                  <c:v>449362033.36518735</c:v>
                </c:pt>
                <c:pt idx="7639">
                  <c:v>449364847.35407871</c:v>
                </c:pt>
                <c:pt idx="7640">
                  <c:v>449440050.07923669</c:v>
                </c:pt>
                <c:pt idx="7641">
                  <c:v>449442676.86549062</c:v>
                </c:pt>
                <c:pt idx="7642">
                  <c:v>449518443.63539904</c:v>
                </c:pt>
                <c:pt idx="7643">
                  <c:v>449519194.25993949</c:v>
                </c:pt>
                <c:pt idx="7644">
                  <c:v>449518818.94784236</c:v>
                </c:pt>
                <c:pt idx="7645">
                  <c:v>449591395.94910622</c:v>
                </c:pt>
                <c:pt idx="7646">
                  <c:v>449591959.00949961</c:v>
                </c:pt>
                <c:pt idx="7647">
                  <c:v>449593085.12795281</c:v>
                </c:pt>
                <c:pt idx="7648">
                  <c:v>449666788.52246684</c:v>
                </c:pt>
                <c:pt idx="7649">
                  <c:v>449666600.80600041</c:v>
                </c:pt>
                <c:pt idx="7650">
                  <c:v>449740116.60583425</c:v>
                </c:pt>
                <c:pt idx="7651">
                  <c:v>449815698.07174629</c:v>
                </c:pt>
                <c:pt idx="7652">
                  <c:v>449819641.35452068</c:v>
                </c:pt>
                <c:pt idx="7653">
                  <c:v>449897477.85745442</c:v>
                </c:pt>
                <c:pt idx="7654">
                  <c:v>449901797.29971963</c:v>
                </c:pt>
                <c:pt idx="7655">
                  <c:v>449830719.89727253</c:v>
                </c:pt>
                <c:pt idx="7656">
                  <c:v>449831283.20496345</c:v>
                </c:pt>
                <c:pt idx="7657">
                  <c:v>449832222.04938555</c:v>
                </c:pt>
                <c:pt idx="7658">
                  <c:v>449907619.08429444</c:v>
                </c:pt>
                <c:pt idx="7659">
                  <c:v>449911187.23375893</c:v>
                </c:pt>
                <c:pt idx="7660">
                  <c:v>449988088.15466195</c:v>
                </c:pt>
                <c:pt idx="7661">
                  <c:v>449991468.99640304</c:v>
                </c:pt>
                <c:pt idx="7662">
                  <c:v>450067432.35844898</c:v>
                </c:pt>
                <c:pt idx="7663">
                  <c:v>450069498.73616689</c:v>
                </c:pt>
                <c:pt idx="7664">
                  <c:v>449997854.95434201</c:v>
                </c:pt>
                <c:pt idx="7665">
                  <c:v>449998794.05737031</c:v>
                </c:pt>
                <c:pt idx="7666">
                  <c:v>450000484.43737215</c:v>
                </c:pt>
                <c:pt idx="7667">
                  <c:v>450076449.20258069</c:v>
                </c:pt>
                <c:pt idx="7668">
                  <c:v>450152414.86421454</c:v>
                </c:pt>
                <c:pt idx="7669">
                  <c:v>450227629.79234564</c:v>
                </c:pt>
                <c:pt idx="7670">
                  <c:v>450228569.32952762</c:v>
                </c:pt>
                <c:pt idx="7671">
                  <c:v>450155984.53202474</c:v>
                </c:pt>
                <c:pt idx="7672">
                  <c:v>450084150.93244636</c:v>
                </c:pt>
                <c:pt idx="7673">
                  <c:v>450086029.38108706</c:v>
                </c:pt>
                <c:pt idx="7674">
                  <c:v>450087532.13377178</c:v>
                </c:pt>
                <c:pt idx="7675">
                  <c:v>450161808.65982312</c:v>
                </c:pt>
                <c:pt idx="7676">
                  <c:v>450236461.35644823</c:v>
                </c:pt>
                <c:pt idx="7677">
                  <c:v>450237964.58236545</c:v>
                </c:pt>
                <c:pt idx="7678">
                  <c:v>450312993.86588717</c:v>
                </c:pt>
                <c:pt idx="7679">
                  <c:v>450315812.84450108</c:v>
                </c:pt>
                <c:pt idx="7680">
                  <c:v>450318631.80364311</c:v>
                </c:pt>
                <c:pt idx="7681">
                  <c:v>450320699.02797246</c:v>
                </c:pt>
                <c:pt idx="7682">
                  <c:v>450322014.52891195</c:v>
                </c:pt>
                <c:pt idx="7683">
                  <c:v>450395730.12957126</c:v>
                </c:pt>
                <c:pt idx="7684">
                  <c:v>450395730.12957126</c:v>
                </c:pt>
                <c:pt idx="7685">
                  <c:v>450395542.17085725</c:v>
                </c:pt>
                <c:pt idx="7686">
                  <c:v>450395918.08819878</c:v>
                </c:pt>
                <c:pt idx="7687">
                  <c:v>450396669.92184317</c:v>
                </c:pt>
                <c:pt idx="7688">
                  <c:v>450323705.88103217</c:v>
                </c:pt>
                <c:pt idx="7689">
                  <c:v>450323517.95336521</c:v>
                </c:pt>
                <c:pt idx="7690">
                  <c:v>450323705.88103217</c:v>
                </c:pt>
                <c:pt idx="7691">
                  <c:v>450250929.67604589</c:v>
                </c:pt>
                <c:pt idx="7692">
                  <c:v>450250929.67604589</c:v>
                </c:pt>
                <c:pt idx="7693">
                  <c:v>450251493.36642683</c:v>
                </c:pt>
                <c:pt idx="7694">
                  <c:v>450253372.32873815</c:v>
                </c:pt>
                <c:pt idx="7695">
                  <c:v>450256190.755983</c:v>
                </c:pt>
                <c:pt idx="7696">
                  <c:v>450258633.3771826</c:v>
                </c:pt>
                <c:pt idx="7697">
                  <c:v>450259948.62869471</c:v>
                </c:pt>
                <c:pt idx="7698">
                  <c:v>450260512.3066166</c:v>
                </c:pt>
                <c:pt idx="7699">
                  <c:v>450261827.55207276</c:v>
                </c:pt>
                <c:pt idx="7700">
                  <c:v>450264270.13953</c:v>
                </c:pt>
                <c:pt idx="7701">
                  <c:v>450266336.93288076</c:v>
                </c:pt>
                <c:pt idx="7702">
                  <c:v>450267464.27029675</c:v>
                </c:pt>
                <c:pt idx="7703">
                  <c:v>450268027.93783671</c:v>
                </c:pt>
                <c:pt idx="7704">
                  <c:v>450268215.82684344</c:v>
                </c:pt>
                <c:pt idx="7705">
                  <c:v>450268027.93783671</c:v>
                </c:pt>
                <c:pt idx="7706">
                  <c:v>450268779.49334514</c:v>
                </c:pt>
                <c:pt idx="7707">
                  <c:v>450271034.15156633</c:v>
                </c:pt>
                <c:pt idx="7708">
                  <c:v>450273476.68391311</c:v>
                </c:pt>
                <c:pt idx="7709">
                  <c:v>450348887.405752</c:v>
                </c:pt>
                <c:pt idx="7710">
                  <c:v>450423735.01080972</c:v>
                </c:pt>
                <c:pt idx="7711">
                  <c:v>450425238.57424575</c:v>
                </c:pt>
                <c:pt idx="7712">
                  <c:v>450426930.076491</c:v>
                </c:pt>
                <c:pt idx="7713">
                  <c:v>450428433.62815785</c:v>
                </c:pt>
                <c:pt idx="7714">
                  <c:v>450429937.17428637</c:v>
                </c:pt>
                <c:pt idx="7715">
                  <c:v>450432192.48309475</c:v>
                </c:pt>
                <c:pt idx="7716">
                  <c:v>450361289.67520648</c:v>
                </c:pt>
                <c:pt idx="7717">
                  <c:v>450363544.59279674</c:v>
                </c:pt>
                <c:pt idx="7718">
                  <c:v>450292828.53877705</c:v>
                </c:pt>
                <c:pt idx="7719">
                  <c:v>450295270.94067019</c:v>
                </c:pt>
                <c:pt idx="7720">
                  <c:v>450297337.57700747</c:v>
                </c:pt>
                <c:pt idx="7721">
                  <c:v>450298464.82877976</c:v>
                </c:pt>
                <c:pt idx="7722">
                  <c:v>450299404.2028774</c:v>
                </c:pt>
                <c:pt idx="7723">
                  <c:v>450299592.077438</c:v>
                </c:pt>
                <c:pt idx="7724">
                  <c:v>450299779.95191145</c:v>
                </c:pt>
                <c:pt idx="7725">
                  <c:v>450300531.44894111</c:v>
                </c:pt>
                <c:pt idx="7726">
                  <c:v>450302222.31219703</c:v>
                </c:pt>
                <c:pt idx="7727">
                  <c:v>450377637.54547465</c:v>
                </c:pt>
                <c:pt idx="7728">
                  <c:v>450379892.3727423</c:v>
                </c:pt>
                <c:pt idx="7729">
                  <c:v>450455496.61114281</c:v>
                </c:pt>
                <c:pt idx="7730">
                  <c:v>450531289.58902955</c:v>
                </c:pt>
                <c:pt idx="7731">
                  <c:v>450606519.43488479</c:v>
                </c:pt>
                <c:pt idx="7732">
                  <c:v>450608023.35238945</c:v>
                </c:pt>
                <c:pt idx="7733">
                  <c:v>450610091.22991341</c:v>
                </c:pt>
                <c:pt idx="7734">
                  <c:v>450613475.00690919</c:v>
                </c:pt>
                <c:pt idx="7735">
                  <c:v>450617046.74109429</c:v>
                </c:pt>
                <c:pt idx="7736">
                  <c:v>450619678.52523756</c:v>
                </c:pt>
                <c:pt idx="7737">
                  <c:v>450548017.7275449</c:v>
                </c:pt>
                <c:pt idx="7738">
                  <c:v>450550461.10613638</c:v>
                </c:pt>
                <c:pt idx="7739">
                  <c:v>450553844.22158265</c:v>
                </c:pt>
                <c:pt idx="7740">
                  <c:v>450557227.30899376</c:v>
                </c:pt>
                <c:pt idx="7741">
                  <c:v>450560234.47426814</c:v>
                </c:pt>
                <c:pt idx="7742">
                  <c:v>450635656.85054952</c:v>
                </c:pt>
                <c:pt idx="7743">
                  <c:v>450637348.63662255</c:v>
                </c:pt>
                <c:pt idx="7744">
                  <c:v>450712395.9874562</c:v>
                </c:pt>
                <c:pt idx="7745">
                  <c:v>450714088.03341424</c:v>
                </c:pt>
                <c:pt idx="7746">
                  <c:v>450715216.06015801</c:v>
                </c:pt>
                <c:pt idx="7747">
                  <c:v>450715780.07236153</c:v>
                </c:pt>
                <c:pt idx="7748">
                  <c:v>450717848.11044329</c:v>
                </c:pt>
                <c:pt idx="7749">
                  <c:v>450720668.14549643</c:v>
                </c:pt>
                <c:pt idx="7750">
                  <c:v>450723864.16168135</c:v>
                </c:pt>
                <c:pt idx="7751">
                  <c:v>450727436.15017223</c:v>
                </c:pt>
                <c:pt idx="7752">
                  <c:v>450657085.62289315</c:v>
                </c:pt>
                <c:pt idx="7753">
                  <c:v>450658777.32018238</c:v>
                </c:pt>
                <c:pt idx="7754">
                  <c:v>450587297.96499878</c:v>
                </c:pt>
                <c:pt idx="7755">
                  <c:v>450589553.17491251</c:v>
                </c:pt>
                <c:pt idx="7756">
                  <c:v>450591620.43972266</c:v>
                </c:pt>
                <c:pt idx="7757">
                  <c:v>450594063.55736607</c:v>
                </c:pt>
                <c:pt idx="7758">
                  <c:v>450596130.79933649</c:v>
                </c:pt>
                <c:pt idx="7759">
                  <c:v>450598010.10113555</c:v>
                </c:pt>
                <c:pt idx="7760">
                  <c:v>450674002.28039306</c:v>
                </c:pt>
                <c:pt idx="7761">
                  <c:v>450677385.52779138</c:v>
                </c:pt>
                <c:pt idx="7762">
                  <c:v>450607594.40574574</c:v>
                </c:pt>
                <c:pt idx="7763">
                  <c:v>450610789.12394845</c:v>
                </c:pt>
                <c:pt idx="7764">
                  <c:v>450613607.97218949</c:v>
                </c:pt>
                <c:pt idx="7765">
                  <c:v>450690166.43164337</c:v>
                </c:pt>
                <c:pt idx="7766">
                  <c:v>450694865.19277817</c:v>
                </c:pt>
                <c:pt idx="7767">
                  <c:v>450699563.89984185</c:v>
                </c:pt>
                <c:pt idx="7768">
                  <c:v>450776124.87779748</c:v>
                </c:pt>
                <c:pt idx="7769">
                  <c:v>450779132.48527443</c:v>
                </c:pt>
                <c:pt idx="7770">
                  <c:v>450855318.98944503</c:v>
                </c:pt>
                <c:pt idx="7771">
                  <c:v>450857763.03290975</c:v>
                </c:pt>
                <c:pt idx="7772">
                  <c:v>450933386.77398276</c:v>
                </c:pt>
                <c:pt idx="7773">
                  <c:v>450937147.40009016</c:v>
                </c:pt>
                <c:pt idx="7774">
                  <c:v>450941848.13404202</c:v>
                </c:pt>
                <c:pt idx="7775">
                  <c:v>450946924.86595583</c:v>
                </c:pt>
                <c:pt idx="7776">
                  <c:v>450952001.53478014</c:v>
                </c:pt>
                <c:pt idx="7777">
                  <c:v>450955385.94561446</c:v>
                </c:pt>
                <c:pt idx="7778">
                  <c:v>450957830.22489053</c:v>
                </c:pt>
                <c:pt idx="7779">
                  <c:v>450960086.46970296</c:v>
                </c:pt>
                <c:pt idx="7780">
                  <c:v>450962718.73956811</c:v>
                </c:pt>
                <c:pt idx="7781">
                  <c:v>450965727.02721685</c:v>
                </c:pt>
                <c:pt idx="7782">
                  <c:v>450969299.34002709</c:v>
                </c:pt>
                <c:pt idx="7783">
                  <c:v>450972683.60755813</c:v>
                </c:pt>
                <c:pt idx="7784">
                  <c:v>450976819.89646655</c:v>
                </c:pt>
                <c:pt idx="7785">
                  <c:v>450981144.1537286</c:v>
                </c:pt>
                <c:pt idx="7786">
                  <c:v>450911904.24537349</c:v>
                </c:pt>
                <c:pt idx="7787">
                  <c:v>450916415.68915182</c:v>
                </c:pt>
                <c:pt idx="7788">
                  <c:v>450921491.00383955</c:v>
                </c:pt>
                <c:pt idx="7789">
                  <c:v>450925626.39880955</c:v>
                </c:pt>
                <c:pt idx="7790">
                  <c:v>450928821.90260887</c:v>
                </c:pt>
                <c:pt idx="7791">
                  <c:v>450859201.88956982</c:v>
                </c:pt>
                <c:pt idx="7792">
                  <c:v>450863336.50295579</c:v>
                </c:pt>
                <c:pt idx="7793">
                  <c:v>450867283.14032108</c:v>
                </c:pt>
                <c:pt idx="7794">
                  <c:v>450870853.87459582</c:v>
                </c:pt>
                <c:pt idx="7795">
                  <c:v>450874236.64668864</c:v>
                </c:pt>
                <c:pt idx="7796">
                  <c:v>450950437.88940841</c:v>
                </c:pt>
                <c:pt idx="7797">
                  <c:v>450880062.46627587</c:v>
                </c:pt>
                <c:pt idx="7798">
                  <c:v>450883821.01545316</c:v>
                </c:pt>
                <c:pt idx="7799">
                  <c:v>450888519.15328026</c:v>
                </c:pt>
                <c:pt idx="7800">
                  <c:v>450894156.84732956</c:v>
                </c:pt>
                <c:pt idx="7801">
                  <c:v>450900546.13983399</c:v>
                </c:pt>
                <c:pt idx="7802">
                  <c:v>450979194.77679205</c:v>
                </c:pt>
                <c:pt idx="7803">
                  <c:v>450983329.5875755</c:v>
                </c:pt>
                <c:pt idx="7804">
                  <c:v>451059912.82895595</c:v>
                </c:pt>
                <c:pt idx="7805">
                  <c:v>451136873.14611256</c:v>
                </c:pt>
                <c:pt idx="7806">
                  <c:v>451141573.18701082</c:v>
                </c:pt>
                <c:pt idx="7807">
                  <c:v>451146837.1686306</c:v>
                </c:pt>
                <c:pt idx="7808">
                  <c:v>451151349.09889865</c:v>
                </c:pt>
                <c:pt idx="7809">
                  <c:v>451155109.00272816</c:v>
                </c:pt>
                <c:pt idx="7810">
                  <c:v>451158304.89377934</c:v>
                </c:pt>
                <c:pt idx="7811">
                  <c:v>451161124.77688849</c:v>
                </c:pt>
                <c:pt idx="7812">
                  <c:v>451164508.61093014</c:v>
                </c:pt>
                <c:pt idx="7813">
                  <c:v>451241474.34342766</c:v>
                </c:pt>
                <c:pt idx="7814">
                  <c:v>451246174.78575546</c:v>
                </c:pt>
                <c:pt idx="7815">
                  <c:v>451251815.24518222</c:v>
                </c:pt>
                <c:pt idx="7816">
                  <c:v>451256891.59210199</c:v>
                </c:pt>
                <c:pt idx="7817">
                  <c:v>451334801.07057285</c:v>
                </c:pt>
                <c:pt idx="7818">
                  <c:v>451339314.00613296</c:v>
                </c:pt>
                <c:pt idx="7819">
                  <c:v>451343450.81995523</c:v>
                </c:pt>
                <c:pt idx="7820">
                  <c:v>451347399.55772686</c:v>
                </c:pt>
                <c:pt idx="7821">
                  <c:v>451352476.45023263</c:v>
                </c:pt>
                <c:pt idx="7822">
                  <c:v>451430766.18369538</c:v>
                </c:pt>
                <c:pt idx="7823">
                  <c:v>451435467.65795535</c:v>
                </c:pt>
                <c:pt idx="7824">
                  <c:v>451438664.62956572</c:v>
                </c:pt>
                <c:pt idx="7825">
                  <c:v>451440921.3003546</c:v>
                </c:pt>
                <c:pt idx="7826">
                  <c:v>451444682.39065242</c:v>
                </c:pt>
                <c:pt idx="7827">
                  <c:v>451523351.95551366</c:v>
                </c:pt>
                <c:pt idx="7828">
                  <c:v>451528806.28666294</c:v>
                </c:pt>
                <c:pt idx="7829">
                  <c:v>451533320.16086316</c:v>
                </c:pt>
                <c:pt idx="7830">
                  <c:v>451610111.85048234</c:v>
                </c:pt>
                <c:pt idx="7831">
                  <c:v>451614250.15948755</c:v>
                </c:pt>
                <c:pt idx="7832">
                  <c:v>451618576.52866846</c:v>
                </c:pt>
                <c:pt idx="7833">
                  <c:v>451622902.85207629</c:v>
                </c:pt>
                <c:pt idx="7834">
                  <c:v>451627041.0316354</c:v>
                </c:pt>
                <c:pt idx="7835">
                  <c:v>451630614.88028139</c:v>
                </c:pt>
                <c:pt idx="7836">
                  <c:v>451634188.69769222</c:v>
                </c:pt>
                <c:pt idx="7837">
                  <c:v>451637950.57701302</c:v>
                </c:pt>
                <c:pt idx="7838">
                  <c:v>451568489.05719572</c:v>
                </c:pt>
                <c:pt idx="7839">
                  <c:v>451645662.32142764</c:v>
                </c:pt>
                <c:pt idx="7840">
                  <c:v>451650552.62057835</c:v>
                </c:pt>
                <c:pt idx="7841">
                  <c:v>451656571.37001705</c:v>
                </c:pt>
                <c:pt idx="7842">
                  <c:v>451662401.94905668</c:v>
                </c:pt>
                <c:pt idx="7843">
                  <c:v>451667292.04801857</c:v>
                </c:pt>
                <c:pt idx="7844">
                  <c:v>451597637.45385182</c:v>
                </c:pt>
                <c:pt idx="7845">
                  <c:v>451601022.29427344</c:v>
                </c:pt>
                <c:pt idx="7846">
                  <c:v>451605159.2834006</c:v>
                </c:pt>
                <c:pt idx="7847">
                  <c:v>451536630.28356951</c:v>
                </c:pt>
                <c:pt idx="7848">
                  <c:v>451541142.53118759</c:v>
                </c:pt>
                <c:pt idx="7849">
                  <c:v>451546218.75022376</c:v>
                </c:pt>
                <c:pt idx="7850">
                  <c:v>451551482.91079134</c:v>
                </c:pt>
                <c:pt idx="7851">
                  <c:v>451556559.001423</c:v>
                </c:pt>
                <c:pt idx="7852">
                  <c:v>451561259.02913916</c:v>
                </c:pt>
                <c:pt idx="7853">
                  <c:v>451566147.00063974</c:v>
                </c:pt>
                <c:pt idx="7854">
                  <c:v>451497611.29584771</c:v>
                </c:pt>
                <c:pt idx="7855">
                  <c:v>451428510.21474719</c:v>
                </c:pt>
                <c:pt idx="7856">
                  <c:v>451432268.8522374</c:v>
                </c:pt>
                <c:pt idx="7857">
                  <c:v>451436591.24261379</c:v>
                </c:pt>
                <c:pt idx="7858">
                  <c:v>451441101.5142625</c:v>
                </c:pt>
                <c:pt idx="7859">
                  <c:v>451445235.88621044</c:v>
                </c:pt>
                <c:pt idx="7860">
                  <c:v>451448806.44650435</c:v>
                </c:pt>
                <c:pt idx="7861">
                  <c:v>451452189.05379432</c:v>
                </c:pt>
                <c:pt idx="7862">
                  <c:v>451455947.47349989</c:v>
                </c:pt>
                <c:pt idx="7863">
                  <c:v>451459517.94020271</c:v>
                </c:pt>
                <c:pt idx="7864">
                  <c:v>451462900.45882922</c:v>
                </c:pt>
                <c:pt idx="7865">
                  <c:v>451466470.86478251</c:v>
                </c:pt>
                <c:pt idx="7866">
                  <c:v>451470792.89340985</c:v>
                </c:pt>
                <c:pt idx="7867">
                  <c:v>451475866.52086288</c:v>
                </c:pt>
                <c:pt idx="7868">
                  <c:v>451480940.08532411</c:v>
                </c:pt>
                <c:pt idx="7869">
                  <c:v>451485074.05423778</c:v>
                </c:pt>
                <c:pt idx="7870">
                  <c:v>451489020.07646251</c:v>
                </c:pt>
                <c:pt idx="7871">
                  <c:v>451494093.47761917</c:v>
                </c:pt>
                <c:pt idx="7872">
                  <c:v>451499542.61611158</c:v>
                </c:pt>
                <c:pt idx="7873">
                  <c:v>451431367.24680626</c:v>
                </c:pt>
                <c:pt idx="7874">
                  <c:v>451435688.17090905</c:v>
                </c:pt>
                <c:pt idx="7875">
                  <c:v>451512131.72718847</c:v>
                </c:pt>
                <c:pt idx="7876">
                  <c:v>451515138.02470666</c:v>
                </c:pt>
                <c:pt idx="7877">
                  <c:v>451519459.53864229</c:v>
                </c:pt>
                <c:pt idx="7878">
                  <c:v>451524908.33890146</c:v>
                </c:pt>
                <c:pt idx="7879">
                  <c:v>451529041.86304855</c:v>
                </c:pt>
                <c:pt idx="7880">
                  <c:v>451606052.78812224</c:v>
                </c:pt>
                <c:pt idx="7881">
                  <c:v>451610750.64272922</c:v>
                </c:pt>
                <c:pt idx="7882">
                  <c:v>451616387.99698007</c:v>
                </c:pt>
                <c:pt idx="7883">
                  <c:v>451622776.90446925</c:v>
                </c:pt>
                <c:pt idx="7884">
                  <c:v>451627662.47222215</c:v>
                </c:pt>
                <c:pt idx="7885">
                  <c:v>451630856.85033154</c:v>
                </c:pt>
                <c:pt idx="7886">
                  <c:v>451634802.81235063</c:v>
                </c:pt>
                <c:pt idx="7887">
                  <c:v>451640064.03578216</c:v>
                </c:pt>
                <c:pt idx="7888">
                  <c:v>451645513.08865416</c:v>
                </c:pt>
                <c:pt idx="7889">
                  <c:v>451650774.17421871</c:v>
                </c:pt>
                <c:pt idx="7890">
                  <c:v>451581834.56236601</c:v>
                </c:pt>
                <c:pt idx="7891">
                  <c:v>451584652.48624474</c:v>
                </c:pt>
                <c:pt idx="7892">
                  <c:v>451588785.40611845</c:v>
                </c:pt>
                <c:pt idx="7893">
                  <c:v>451593857.5688355</c:v>
                </c:pt>
                <c:pt idx="7894">
                  <c:v>451526041.37566495</c:v>
                </c:pt>
                <c:pt idx="7895">
                  <c:v>451530173.47687763</c:v>
                </c:pt>
                <c:pt idx="7896">
                  <c:v>451605692.37035137</c:v>
                </c:pt>
                <c:pt idx="7897">
                  <c:v>451681399.86347121</c:v>
                </c:pt>
                <c:pt idx="7898">
                  <c:v>451758987.22980875</c:v>
                </c:pt>
                <c:pt idx="7899">
                  <c:v>451764248.65112782</c:v>
                </c:pt>
                <c:pt idx="7900">
                  <c:v>451768946.29150945</c:v>
                </c:pt>
                <c:pt idx="7901">
                  <c:v>451773080.17038977</c:v>
                </c:pt>
                <c:pt idx="7902">
                  <c:v>451777401.90815771</c:v>
                </c:pt>
                <c:pt idx="7903">
                  <c:v>451782287.29583335</c:v>
                </c:pt>
                <c:pt idx="7904">
                  <c:v>451787172.62512451</c:v>
                </c:pt>
                <c:pt idx="7905">
                  <c:v>451792057.89603072</c:v>
                </c:pt>
                <c:pt idx="7906">
                  <c:v>451797506.78316683</c:v>
                </c:pt>
                <c:pt idx="7907">
                  <c:v>451803143.48653114</c:v>
                </c:pt>
                <c:pt idx="7908">
                  <c:v>451734942.33431655</c:v>
                </c:pt>
                <c:pt idx="7909">
                  <c:v>451739638.70767611</c:v>
                </c:pt>
                <c:pt idx="7910">
                  <c:v>451670120.27752328</c:v>
                </c:pt>
                <c:pt idx="7911">
                  <c:v>451673876.6934092</c:v>
                </c:pt>
                <c:pt idx="7912">
                  <c:v>451751097.63220149</c:v>
                </c:pt>
                <c:pt idx="7913">
                  <c:v>451755042.43352085</c:v>
                </c:pt>
                <c:pt idx="7914">
                  <c:v>451758987.19676608</c:v>
                </c:pt>
                <c:pt idx="7915">
                  <c:v>451836586.32787091</c:v>
                </c:pt>
                <c:pt idx="7916">
                  <c:v>451841658.87943774</c:v>
                </c:pt>
                <c:pt idx="7917">
                  <c:v>451847294.97402185</c:v>
                </c:pt>
                <c:pt idx="7918">
                  <c:v>451852179.52647114</c:v>
                </c:pt>
                <c:pt idx="7919">
                  <c:v>451783969.81320685</c:v>
                </c:pt>
                <c:pt idx="7920">
                  <c:v>451862887.76414621</c:v>
                </c:pt>
                <c:pt idx="7921">
                  <c:v>451867020.69313538</c:v>
                </c:pt>
                <c:pt idx="7922">
                  <c:v>451870214.29146206</c:v>
                </c:pt>
                <c:pt idx="7923">
                  <c:v>451873783.57771355</c:v>
                </c:pt>
                <c:pt idx="7924">
                  <c:v>451877540.68746752</c:v>
                </c:pt>
                <c:pt idx="7925">
                  <c:v>451881485.6155445</c:v>
                </c:pt>
                <c:pt idx="7926">
                  <c:v>451887309.01122195</c:v>
                </c:pt>
                <c:pt idx="7927">
                  <c:v>451966795.97003675</c:v>
                </c:pt>
                <c:pt idx="7928">
                  <c:v>451972432.26373935</c:v>
                </c:pt>
                <c:pt idx="7929">
                  <c:v>452050606.64613235</c:v>
                </c:pt>
                <c:pt idx="7930">
                  <c:v>452054740.49962544</c:v>
                </c:pt>
                <c:pt idx="7931">
                  <c:v>452131789.44884551</c:v>
                </c:pt>
                <c:pt idx="7932">
                  <c:v>452135172.17878938</c:v>
                </c:pt>
                <c:pt idx="7933">
                  <c:v>452138930.73480123</c:v>
                </c:pt>
                <c:pt idx="7934">
                  <c:v>452142313.40567893</c:v>
                </c:pt>
                <c:pt idx="7935">
                  <c:v>452146071.89606333</c:v>
                </c:pt>
                <c:pt idx="7936">
                  <c:v>452149642.42993516</c:v>
                </c:pt>
                <c:pt idx="7937">
                  <c:v>452152837.09171414</c:v>
                </c:pt>
                <c:pt idx="7938">
                  <c:v>452155655.89020723</c:v>
                </c:pt>
                <c:pt idx="7939">
                  <c:v>452159602.17545938</c:v>
                </c:pt>
                <c:pt idx="7940">
                  <c:v>452164300.08444446</c:v>
                </c:pt>
                <c:pt idx="7941">
                  <c:v>452168622.11304998</c:v>
                </c:pt>
                <c:pt idx="7942">
                  <c:v>452171252.89070839</c:v>
                </c:pt>
                <c:pt idx="7943">
                  <c:v>452100398.01062638</c:v>
                </c:pt>
                <c:pt idx="7944">
                  <c:v>452030293.71897149</c:v>
                </c:pt>
                <c:pt idx="7945">
                  <c:v>452033862.82631403</c:v>
                </c:pt>
                <c:pt idx="7946">
                  <c:v>452037244.05716157</c:v>
                </c:pt>
                <c:pt idx="7947">
                  <c:v>452040249.57221645</c:v>
                </c:pt>
                <c:pt idx="7948">
                  <c:v>452043442.90775454</c:v>
                </c:pt>
                <c:pt idx="7949">
                  <c:v>451973710.94167554</c:v>
                </c:pt>
                <c:pt idx="7950">
                  <c:v>451977467.13310981</c:v>
                </c:pt>
                <c:pt idx="7951">
                  <c:v>451981411.09696853</c:v>
                </c:pt>
                <c:pt idx="7952">
                  <c:v>451985730.63277328</c:v>
                </c:pt>
                <c:pt idx="7953">
                  <c:v>452064292.89730251</c:v>
                </c:pt>
                <c:pt idx="7954">
                  <c:v>452069740.01668644</c:v>
                </c:pt>
                <c:pt idx="7955">
                  <c:v>452074623.57926285</c:v>
                </c:pt>
                <c:pt idx="7956">
                  <c:v>452078567.95260543</c:v>
                </c:pt>
                <c:pt idx="7957">
                  <c:v>452082136.63855422</c:v>
                </c:pt>
                <c:pt idx="7958">
                  <c:v>452086644.40786022</c:v>
                </c:pt>
                <c:pt idx="7959">
                  <c:v>452091903.4092347</c:v>
                </c:pt>
                <c:pt idx="7960">
                  <c:v>452097350.16077453</c:v>
                </c:pt>
                <c:pt idx="7961">
                  <c:v>452102233.3935675</c:v>
                </c:pt>
                <c:pt idx="7962">
                  <c:v>452179488.05309021</c:v>
                </c:pt>
                <c:pt idx="7963">
                  <c:v>452110309.38134676</c:v>
                </c:pt>
                <c:pt idx="7964">
                  <c:v>452114253.41042441</c:v>
                </c:pt>
                <c:pt idx="7965">
                  <c:v>452117633.97649449</c:v>
                </c:pt>
                <c:pt idx="7966">
                  <c:v>452121577.93491447</c:v>
                </c:pt>
                <c:pt idx="7967">
                  <c:v>452125709.6600728</c:v>
                </c:pt>
                <c:pt idx="7968">
                  <c:v>452056714.72611248</c:v>
                </c:pt>
                <c:pt idx="7969">
                  <c:v>451988093.82525414</c:v>
                </c:pt>
                <c:pt idx="7970">
                  <c:v>451919846.76187217</c:v>
                </c:pt>
                <c:pt idx="7971">
                  <c:v>451924727.11248654</c:v>
                </c:pt>
                <c:pt idx="7972">
                  <c:v>451855539.12902731</c:v>
                </c:pt>
                <c:pt idx="7973">
                  <c:v>451858917.21689004</c:v>
                </c:pt>
                <c:pt idx="7974">
                  <c:v>451862107.60756058</c:v>
                </c:pt>
                <c:pt idx="7975">
                  <c:v>451938429.3238185</c:v>
                </c:pt>
                <c:pt idx="7976">
                  <c:v>451942746.36371523</c:v>
                </c:pt>
                <c:pt idx="7977">
                  <c:v>451948377.21678114</c:v>
                </c:pt>
                <c:pt idx="7978">
                  <c:v>451953632.60964185</c:v>
                </c:pt>
                <c:pt idx="7979">
                  <c:v>451958324.86758381</c:v>
                </c:pt>
                <c:pt idx="7980">
                  <c:v>451962266.32261777</c:v>
                </c:pt>
                <c:pt idx="7981">
                  <c:v>451966395.4252131</c:v>
                </c:pt>
                <c:pt idx="7982">
                  <c:v>451971462.90319502</c:v>
                </c:pt>
                <c:pt idx="7983">
                  <c:v>451977093.36058551</c:v>
                </c:pt>
                <c:pt idx="7984">
                  <c:v>451908084.00080955</c:v>
                </c:pt>
                <c:pt idx="7985">
                  <c:v>451912024.59379685</c:v>
                </c:pt>
                <c:pt idx="7986">
                  <c:v>451916715.72637135</c:v>
                </c:pt>
                <c:pt idx="7987">
                  <c:v>451921782.08905602</c:v>
                </c:pt>
                <c:pt idx="7988">
                  <c:v>451853144.13457221</c:v>
                </c:pt>
                <c:pt idx="7989">
                  <c:v>451857459.12564814</c:v>
                </c:pt>
                <c:pt idx="7990">
                  <c:v>451861774.07114744</c:v>
                </c:pt>
                <c:pt idx="7991">
                  <c:v>451865901.36767364</c:v>
                </c:pt>
                <c:pt idx="7992">
                  <c:v>451942797.44127339</c:v>
                </c:pt>
                <c:pt idx="7993">
                  <c:v>451946550.06899869</c:v>
                </c:pt>
                <c:pt idx="7994">
                  <c:v>451951616.06175572</c:v>
                </c:pt>
                <c:pt idx="7995">
                  <c:v>451957244.86892807</c:v>
                </c:pt>
                <c:pt idx="7996">
                  <c:v>451963624.08998144</c:v>
                </c:pt>
                <c:pt idx="7997">
                  <c:v>451969627.97175479</c:v>
                </c:pt>
                <c:pt idx="7998">
                  <c:v>451900981.70465654</c:v>
                </c:pt>
                <c:pt idx="7999">
                  <c:v>451906234.11614376</c:v>
                </c:pt>
                <c:pt idx="8000">
                  <c:v>451912236.78943813</c:v>
                </c:pt>
                <c:pt idx="8001">
                  <c:v>451992704.57107317</c:v>
                </c:pt>
                <c:pt idx="8002">
                  <c:v>451998895.63207328</c:v>
                </c:pt>
                <c:pt idx="8003">
                  <c:v>452003585.76734746</c:v>
                </c:pt>
                <c:pt idx="8004">
                  <c:v>452082180.99448919</c:v>
                </c:pt>
                <c:pt idx="8005">
                  <c:v>452088935.7037065</c:v>
                </c:pt>
                <c:pt idx="8006">
                  <c:v>452095502.67507136</c:v>
                </c:pt>
                <c:pt idx="8007">
                  <c:v>452174101.52922773</c:v>
                </c:pt>
                <c:pt idx="8008">
                  <c:v>452178792.85911047</c:v>
                </c:pt>
                <c:pt idx="8009">
                  <c:v>452184047.08465016</c:v>
                </c:pt>
                <c:pt idx="8010">
                  <c:v>452189676.53706056</c:v>
                </c:pt>
                <c:pt idx="8011">
                  <c:v>452194742.97793579</c:v>
                </c:pt>
                <c:pt idx="8012">
                  <c:v>452273158.87901765</c:v>
                </c:pt>
                <c:pt idx="8013">
                  <c:v>452204312.75046057</c:v>
                </c:pt>
                <c:pt idx="8014">
                  <c:v>452208065.54126698</c:v>
                </c:pt>
                <c:pt idx="8015">
                  <c:v>452212944.11780155</c:v>
                </c:pt>
                <c:pt idx="8016">
                  <c:v>452218573.17221212</c:v>
                </c:pt>
                <c:pt idx="8017">
                  <c:v>452223639.25489724</c:v>
                </c:pt>
                <c:pt idx="8018">
                  <c:v>452227954.75728506</c:v>
                </c:pt>
                <c:pt idx="8019">
                  <c:v>452232833.09642029</c:v>
                </c:pt>
                <c:pt idx="8020">
                  <c:v>452165293.67848325</c:v>
                </c:pt>
                <c:pt idx="8021">
                  <c:v>452171109.05744636</c:v>
                </c:pt>
                <c:pt idx="8022">
                  <c:v>452177487.11986172</c:v>
                </c:pt>
                <c:pt idx="8023">
                  <c:v>452184240.25391746</c:v>
                </c:pt>
                <c:pt idx="8024">
                  <c:v>452263602.81675041</c:v>
                </c:pt>
                <c:pt idx="8025">
                  <c:v>452269231.17350644</c:v>
                </c:pt>
                <c:pt idx="8026">
                  <c:v>452274671.84469581</c:v>
                </c:pt>
                <c:pt idx="8027">
                  <c:v>452280675.2598899</c:v>
                </c:pt>
                <c:pt idx="8028">
                  <c:v>452287241.39429069</c:v>
                </c:pt>
                <c:pt idx="8029">
                  <c:v>452367359.82297164</c:v>
                </c:pt>
                <c:pt idx="8030">
                  <c:v>452373363.92808878</c:v>
                </c:pt>
                <c:pt idx="8031">
                  <c:v>452379367.94501996</c:v>
                </c:pt>
                <c:pt idx="8032">
                  <c:v>452312191.74301243</c:v>
                </c:pt>
                <c:pt idx="8033">
                  <c:v>452317069.07681704</c:v>
                </c:pt>
                <c:pt idx="8034">
                  <c:v>452320445.6584332</c:v>
                </c:pt>
                <c:pt idx="8035">
                  <c:v>452324009.79765379</c:v>
                </c:pt>
                <c:pt idx="8036">
                  <c:v>452402445.06421161</c:v>
                </c:pt>
                <c:pt idx="8037">
                  <c:v>452408073.43224609</c:v>
                </c:pt>
                <c:pt idx="8038">
                  <c:v>452412951.28852582</c:v>
                </c:pt>
                <c:pt idx="8039">
                  <c:v>452417829.08659947</c:v>
                </c:pt>
                <c:pt idx="8040">
                  <c:v>452423832.45048141</c:v>
                </c:pt>
                <c:pt idx="8041">
                  <c:v>452504148.81500405</c:v>
                </c:pt>
                <c:pt idx="8042">
                  <c:v>452510903.47459924</c:v>
                </c:pt>
                <c:pt idx="8043">
                  <c:v>452590097.02098858</c:v>
                </c:pt>
                <c:pt idx="8044">
                  <c:v>452522536.23786855</c:v>
                </c:pt>
                <c:pt idx="8045">
                  <c:v>452528164.87546802</c:v>
                </c:pt>
                <c:pt idx="8046">
                  <c:v>452533793.43557799</c:v>
                </c:pt>
                <c:pt idx="8047">
                  <c:v>452539984.76220214</c:v>
                </c:pt>
                <c:pt idx="8048">
                  <c:v>452547114.05247676</c:v>
                </c:pt>
                <c:pt idx="8049">
                  <c:v>452626875.87199879</c:v>
                </c:pt>
                <c:pt idx="8050">
                  <c:v>452632504.9960674</c:v>
                </c:pt>
                <c:pt idx="8051">
                  <c:v>452637946.40900934</c:v>
                </c:pt>
                <c:pt idx="8052">
                  <c:v>452643387.74954301</c:v>
                </c:pt>
                <c:pt idx="8053">
                  <c:v>452721465.02598453</c:v>
                </c:pt>
                <c:pt idx="8054">
                  <c:v>452726156.48535579</c:v>
                </c:pt>
                <c:pt idx="8055">
                  <c:v>452731598.51080602</c:v>
                </c:pt>
                <c:pt idx="8056">
                  <c:v>452737228.11610496</c:v>
                </c:pt>
                <c:pt idx="8057">
                  <c:v>452816435.31543672</c:v>
                </c:pt>
                <c:pt idx="8058">
                  <c:v>452823191.73846656</c:v>
                </c:pt>
                <c:pt idx="8059">
                  <c:v>452903152.55767238</c:v>
                </c:pt>
                <c:pt idx="8060">
                  <c:v>452908032.83960676</c:v>
                </c:pt>
                <c:pt idx="8061">
                  <c:v>452985743.63556784</c:v>
                </c:pt>
                <c:pt idx="8062">
                  <c:v>452991000.05489635</c:v>
                </c:pt>
                <c:pt idx="8063">
                  <c:v>452996444.13230079</c:v>
                </c:pt>
                <c:pt idx="8064">
                  <c:v>453002075.86029094</c:v>
                </c:pt>
                <c:pt idx="8065">
                  <c:v>453008270.67155451</c:v>
                </c:pt>
                <c:pt idx="8066">
                  <c:v>453013714.51918131</c:v>
                </c:pt>
                <c:pt idx="8067">
                  <c:v>453017844.28630906</c:v>
                </c:pt>
                <c:pt idx="8068">
                  <c:v>452948199.102593</c:v>
                </c:pt>
                <c:pt idx="8069">
                  <c:v>452952140.43929577</c:v>
                </c:pt>
                <c:pt idx="8070">
                  <c:v>452956832.4572925</c:v>
                </c:pt>
                <c:pt idx="8071">
                  <c:v>452962275.13075346</c:v>
                </c:pt>
                <c:pt idx="8072">
                  <c:v>452967530.05711532</c:v>
                </c:pt>
                <c:pt idx="8073">
                  <c:v>452972972.58826166</c:v>
                </c:pt>
                <c:pt idx="8074">
                  <c:v>452978415.04700601</c:v>
                </c:pt>
                <c:pt idx="8075">
                  <c:v>452983669.7660594</c:v>
                </c:pt>
                <c:pt idx="8076">
                  <c:v>452987986.09193474</c:v>
                </c:pt>
                <c:pt idx="8077">
                  <c:v>452991927.04535466</c:v>
                </c:pt>
                <c:pt idx="8078">
                  <c:v>452996806.26842022</c:v>
                </c:pt>
                <c:pt idx="8079">
                  <c:v>453002436.06888002</c:v>
                </c:pt>
                <c:pt idx="8080">
                  <c:v>453007690.47941315</c:v>
                </c:pt>
                <c:pt idx="8081">
                  <c:v>453013132.47632319</c:v>
                </c:pt>
                <c:pt idx="8082">
                  <c:v>453091985.28634119</c:v>
                </c:pt>
                <c:pt idx="8083">
                  <c:v>453097428.02031893</c:v>
                </c:pt>
                <c:pt idx="8084">
                  <c:v>453103246.03520274</c:v>
                </c:pt>
                <c:pt idx="8085">
                  <c:v>453109063.96736252</c:v>
                </c:pt>
                <c:pt idx="8086">
                  <c:v>453115257.15908498</c:v>
                </c:pt>
                <c:pt idx="8087">
                  <c:v>453121450.25707054</c:v>
                </c:pt>
                <c:pt idx="8088">
                  <c:v>453127643.26132196</c:v>
                </c:pt>
                <c:pt idx="8089">
                  <c:v>453207066.14512134</c:v>
                </c:pt>
                <c:pt idx="8090">
                  <c:v>453212509.20669359</c:v>
                </c:pt>
                <c:pt idx="8091">
                  <c:v>453144157.48109144</c:v>
                </c:pt>
                <c:pt idx="8092">
                  <c:v>453150162.48667055</c:v>
                </c:pt>
                <c:pt idx="8093">
                  <c:v>453157105.66451532</c:v>
                </c:pt>
                <c:pt idx="8094">
                  <c:v>453162735.18168294</c:v>
                </c:pt>
                <c:pt idx="8095">
                  <c:v>453167989.32782948</c:v>
                </c:pt>
                <c:pt idx="8096">
                  <c:v>453173243.40650874</c:v>
                </c:pt>
                <c:pt idx="8097">
                  <c:v>453179060.34349591</c:v>
                </c:pt>
                <c:pt idx="8098">
                  <c:v>453185627.75360984</c:v>
                </c:pt>
                <c:pt idx="8099">
                  <c:v>453265622.18000495</c:v>
                </c:pt>
                <c:pt idx="8100">
                  <c:v>453271815.11684597</c:v>
                </c:pt>
                <c:pt idx="8101">
                  <c:v>453204015.94117475</c:v>
                </c:pt>
                <c:pt idx="8102">
                  <c:v>453209644.81298649</c:v>
                </c:pt>
                <c:pt idx="8103">
                  <c:v>453215648.85757136</c:v>
                </c:pt>
                <c:pt idx="8104">
                  <c:v>453294709.40305281</c:v>
                </c:pt>
                <c:pt idx="8105">
                  <c:v>453299213.04630435</c:v>
                </c:pt>
                <c:pt idx="8106">
                  <c:v>453303528.9912467</c:v>
                </c:pt>
                <c:pt idx="8107">
                  <c:v>453308595.47723234</c:v>
                </c:pt>
                <c:pt idx="8108">
                  <c:v>453314975.40739816</c:v>
                </c:pt>
                <c:pt idx="8109">
                  <c:v>453320979.95669872</c:v>
                </c:pt>
                <c:pt idx="8110">
                  <c:v>453326796.77982181</c:v>
                </c:pt>
                <c:pt idx="8111">
                  <c:v>453407177.48782921</c:v>
                </c:pt>
                <c:pt idx="8112">
                  <c:v>453414684.03239489</c:v>
                </c:pt>
                <c:pt idx="8113">
                  <c:v>453421064.48703778</c:v>
                </c:pt>
                <c:pt idx="8114">
                  <c:v>453426131.24781471</c:v>
                </c:pt>
                <c:pt idx="8115">
                  <c:v>453430822.63705492</c:v>
                </c:pt>
                <c:pt idx="8116">
                  <c:v>453435138.66766608</c:v>
                </c:pt>
                <c:pt idx="8117">
                  <c:v>453440017.60398924</c:v>
                </c:pt>
                <c:pt idx="8118">
                  <c:v>453446397.6637395</c:v>
                </c:pt>
                <c:pt idx="8119">
                  <c:v>453380082.53728646</c:v>
                </c:pt>
                <c:pt idx="8120">
                  <c:v>453386836.5744698</c:v>
                </c:pt>
                <c:pt idx="8121">
                  <c:v>453319017.18397546</c:v>
                </c:pt>
                <c:pt idx="8122">
                  <c:v>453324644.47399914</c:v>
                </c:pt>
                <c:pt idx="8123">
                  <c:v>453331209.54788226</c:v>
                </c:pt>
                <c:pt idx="8124">
                  <c:v>453337774.5164327</c:v>
                </c:pt>
                <c:pt idx="8125">
                  <c:v>453343026.41543633</c:v>
                </c:pt>
                <c:pt idx="8126">
                  <c:v>453348840.93927515</c:v>
                </c:pt>
                <c:pt idx="8127">
                  <c:v>453355968.30739421</c:v>
                </c:pt>
                <c:pt idx="8128">
                  <c:v>453436175.18691289</c:v>
                </c:pt>
                <c:pt idx="8129">
                  <c:v>453441802.78758281</c:v>
                </c:pt>
                <c:pt idx="8130">
                  <c:v>453447993.05893975</c:v>
                </c:pt>
                <c:pt idx="8131">
                  <c:v>453381663.3144908</c:v>
                </c:pt>
                <c:pt idx="8132">
                  <c:v>453388039.92766011</c:v>
                </c:pt>
                <c:pt idx="8133">
                  <c:v>453393666.26852208</c:v>
                </c:pt>
                <c:pt idx="8134">
                  <c:v>453325644.3454935</c:v>
                </c:pt>
                <c:pt idx="8135">
                  <c:v>453258370.49772471</c:v>
                </c:pt>
                <c:pt idx="8136">
                  <c:v>453265307.09923303</c:v>
                </c:pt>
                <c:pt idx="8137">
                  <c:v>453271118.75587976</c:v>
                </c:pt>
                <c:pt idx="8138">
                  <c:v>453276180.45406985</c:v>
                </c:pt>
                <c:pt idx="8139">
                  <c:v>453281054.62275815</c:v>
                </c:pt>
                <c:pt idx="8140">
                  <c:v>453286303.66254658</c:v>
                </c:pt>
                <c:pt idx="8141">
                  <c:v>453292489.9443956</c:v>
                </c:pt>
                <c:pt idx="8142">
                  <c:v>453225770.23675698</c:v>
                </c:pt>
                <c:pt idx="8143">
                  <c:v>453232330.17092729</c:v>
                </c:pt>
                <c:pt idx="8144">
                  <c:v>453238702.57765472</c:v>
                </c:pt>
                <c:pt idx="8145">
                  <c:v>453245262.3043974</c:v>
                </c:pt>
                <c:pt idx="8146">
                  <c:v>453252571.5902614</c:v>
                </c:pt>
                <c:pt idx="8147">
                  <c:v>453260068.15801525</c:v>
                </c:pt>
                <c:pt idx="8148">
                  <c:v>453266627.5420804</c:v>
                </c:pt>
                <c:pt idx="8149">
                  <c:v>453272624.60116452</c:v>
                </c:pt>
                <c:pt idx="8150">
                  <c:v>453278808.9762429</c:v>
                </c:pt>
                <c:pt idx="8151">
                  <c:v>453284993.2578069</c:v>
                </c:pt>
                <c:pt idx="8152">
                  <c:v>453291177.44585705</c:v>
                </c:pt>
                <c:pt idx="8153">
                  <c:v>453371778.5451988</c:v>
                </c:pt>
                <c:pt idx="8154">
                  <c:v>453452381.8291744</c:v>
                </c:pt>
                <c:pt idx="8155">
                  <c:v>453458755.16276342</c:v>
                </c:pt>
                <c:pt idx="8156">
                  <c:v>453537486.78243047</c:v>
                </c:pt>
                <c:pt idx="8157">
                  <c:v>453616220.03578049</c:v>
                </c:pt>
                <c:pt idx="8158">
                  <c:v>453622032.66402352</c:v>
                </c:pt>
                <c:pt idx="8159">
                  <c:v>453554921.81833285</c:v>
                </c:pt>
                <c:pt idx="8160">
                  <c:v>453560545.8649897</c:v>
                </c:pt>
                <c:pt idx="8161">
                  <c:v>453638532.57826084</c:v>
                </c:pt>
                <c:pt idx="8162">
                  <c:v>453643219.93255866</c:v>
                </c:pt>
                <c:pt idx="8163">
                  <c:v>453650157.11839402</c:v>
                </c:pt>
                <c:pt idx="8164">
                  <c:v>453731147.27609676</c:v>
                </c:pt>
                <c:pt idx="8165">
                  <c:v>453738085.34097344</c:v>
                </c:pt>
                <c:pt idx="8166">
                  <c:v>453817578.45993358</c:v>
                </c:pt>
                <c:pt idx="8167">
                  <c:v>453896885.8657006</c:v>
                </c:pt>
                <c:pt idx="8168">
                  <c:v>453902325.33077615</c:v>
                </c:pt>
                <c:pt idx="8169">
                  <c:v>453834081.76166642</c:v>
                </c:pt>
                <c:pt idx="8170">
                  <c:v>453839332.67269969</c:v>
                </c:pt>
                <c:pt idx="8171">
                  <c:v>453771461.41478479</c:v>
                </c:pt>
                <c:pt idx="8172">
                  <c:v>453778398.79635036</c:v>
                </c:pt>
                <c:pt idx="8173">
                  <c:v>453785523.55232626</c:v>
                </c:pt>
                <c:pt idx="8174">
                  <c:v>453865773.73690689</c:v>
                </c:pt>
                <c:pt idx="8175">
                  <c:v>453945275.80995196</c:v>
                </c:pt>
                <c:pt idx="8176">
                  <c:v>453951277.26486838</c:v>
                </c:pt>
                <c:pt idx="8177">
                  <c:v>454031532.36334157</c:v>
                </c:pt>
                <c:pt idx="8178">
                  <c:v>453965717.90526915</c:v>
                </c:pt>
                <c:pt idx="8179">
                  <c:v>453973219.33564276</c:v>
                </c:pt>
                <c:pt idx="8180">
                  <c:v>453979782.97448236</c:v>
                </c:pt>
                <c:pt idx="8181">
                  <c:v>453985596.39530104</c:v>
                </c:pt>
                <c:pt idx="8182">
                  <c:v>453991409.73357975</c:v>
                </c:pt>
                <c:pt idx="8183">
                  <c:v>453997785.55807698</c:v>
                </c:pt>
                <c:pt idx="8184">
                  <c:v>454004911.36208379</c:v>
                </c:pt>
                <c:pt idx="8185">
                  <c:v>454012224.55829746</c:v>
                </c:pt>
                <c:pt idx="8186">
                  <c:v>454019912.64937395</c:v>
                </c:pt>
                <c:pt idx="8187">
                  <c:v>454027038.06830192</c:v>
                </c:pt>
                <c:pt idx="8188">
                  <c:v>454033225.83150816</c:v>
                </c:pt>
                <c:pt idx="8189">
                  <c:v>454039225.99743366</c:v>
                </c:pt>
                <c:pt idx="8190">
                  <c:v>454045788.5782361</c:v>
                </c:pt>
                <c:pt idx="8191">
                  <c:v>454053476.03911346</c:v>
                </c:pt>
                <c:pt idx="8192">
                  <c:v>453987830.55293459</c:v>
                </c:pt>
                <c:pt idx="8193">
                  <c:v>454068850.52787566</c:v>
                </c:pt>
                <c:pt idx="8194">
                  <c:v>454148935.20716327</c:v>
                </c:pt>
                <c:pt idx="8195">
                  <c:v>454155685.78504276</c:v>
                </c:pt>
                <c:pt idx="8196">
                  <c:v>454235773.46881402</c:v>
                </c:pt>
                <c:pt idx="8197">
                  <c:v>454242337.38124299</c:v>
                </c:pt>
                <c:pt idx="8198">
                  <c:v>454322428.04202282</c:v>
                </c:pt>
                <c:pt idx="8199">
                  <c:v>454328242.55302852</c:v>
                </c:pt>
                <c:pt idx="8200">
                  <c:v>454333681.85957652</c:v>
                </c:pt>
                <c:pt idx="8201">
                  <c:v>454338745.9766106</c:v>
                </c:pt>
                <c:pt idx="8202">
                  <c:v>454343997.58741122</c:v>
                </c:pt>
                <c:pt idx="8203">
                  <c:v>454349061.57692176</c:v>
                </c:pt>
                <c:pt idx="8204">
                  <c:v>454354313.05547845</c:v>
                </c:pt>
                <c:pt idx="8205">
                  <c:v>454360314.6628232</c:v>
                </c:pt>
                <c:pt idx="8206">
                  <c:v>454366878.82017779</c:v>
                </c:pt>
                <c:pt idx="8207">
                  <c:v>454373817.9578675</c:v>
                </c:pt>
                <c:pt idx="8208">
                  <c:v>454380194.35913724</c:v>
                </c:pt>
                <c:pt idx="8209">
                  <c:v>454459170.05843985</c:v>
                </c:pt>
                <c:pt idx="8210">
                  <c:v>454463859.2219826</c:v>
                </c:pt>
                <c:pt idx="8211">
                  <c:v>454469111.02143699</c:v>
                </c:pt>
                <c:pt idx="8212">
                  <c:v>454475863.23610377</c:v>
                </c:pt>
                <c:pt idx="8213">
                  <c:v>454409449.51611805</c:v>
                </c:pt>
                <c:pt idx="8214">
                  <c:v>454416200.40949529</c:v>
                </c:pt>
                <c:pt idx="8215">
                  <c:v>454348845.59967828</c:v>
                </c:pt>
                <c:pt idx="8216">
                  <c:v>454354470.26375777</c:v>
                </c:pt>
                <c:pt idx="8217">
                  <c:v>454287299.81641251</c:v>
                </c:pt>
                <c:pt idx="8218">
                  <c:v>454294235.5649327</c:v>
                </c:pt>
                <c:pt idx="8219">
                  <c:v>454300983.74804252</c:v>
                </c:pt>
                <c:pt idx="8220">
                  <c:v>454306982.03967577</c:v>
                </c:pt>
                <c:pt idx="8221">
                  <c:v>454312230.47278327</c:v>
                </c:pt>
                <c:pt idx="8222">
                  <c:v>454243366.74899954</c:v>
                </c:pt>
                <c:pt idx="8223">
                  <c:v>454248239.38906735</c:v>
                </c:pt>
                <c:pt idx="8224">
                  <c:v>454253674.18842643</c:v>
                </c:pt>
                <c:pt idx="8225">
                  <c:v>454260608.13804668</c:v>
                </c:pt>
                <c:pt idx="8226">
                  <c:v>454195112.50002581</c:v>
                </c:pt>
                <c:pt idx="8227">
                  <c:v>454202794.53339994</c:v>
                </c:pt>
                <c:pt idx="8228">
                  <c:v>454283470.59948575</c:v>
                </c:pt>
                <c:pt idx="8229">
                  <c:v>454290591.43330044</c:v>
                </c:pt>
                <c:pt idx="8230">
                  <c:v>454297524.75775748</c:v>
                </c:pt>
                <c:pt idx="8231">
                  <c:v>454304645.34715563</c:v>
                </c:pt>
                <c:pt idx="8232">
                  <c:v>454311391.05446321</c:v>
                </c:pt>
                <c:pt idx="8233">
                  <c:v>454316450.26201063</c:v>
                </c:pt>
                <c:pt idx="8234">
                  <c:v>454321696.781587</c:v>
                </c:pt>
                <c:pt idx="8235">
                  <c:v>454253567.27525872</c:v>
                </c:pt>
                <c:pt idx="8236">
                  <c:v>454259000.14773351</c:v>
                </c:pt>
                <c:pt idx="8237">
                  <c:v>454264432.94810855</c:v>
                </c:pt>
                <c:pt idx="8238">
                  <c:v>454343619.01104546</c:v>
                </c:pt>
                <c:pt idx="8239">
                  <c:v>454349614.63007849</c:v>
                </c:pt>
                <c:pt idx="8240">
                  <c:v>454429552.88183719</c:v>
                </c:pt>
                <c:pt idx="8241">
                  <c:v>454435549.29056025</c:v>
                </c:pt>
                <c:pt idx="8242">
                  <c:v>454440796.07616651</c:v>
                </c:pt>
                <c:pt idx="8243">
                  <c:v>454446417.55757588</c:v>
                </c:pt>
                <c:pt idx="8244">
                  <c:v>454379591.408373</c:v>
                </c:pt>
                <c:pt idx="8245">
                  <c:v>454387085.26003611</c:v>
                </c:pt>
                <c:pt idx="8246">
                  <c:v>454395140.99760371</c:v>
                </c:pt>
                <c:pt idx="8247">
                  <c:v>454329059.00856304</c:v>
                </c:pt>
                <c:pt idx="8248">
                  <c:v>454335989.31368774</c:v>
                </c:pt>
                <c:pt idx="8249">
                  <c:v>454342919.5014925</c:v>
                </c:pt>
                <c:pt idx="8250">
                  <c:v>454349474.97657448</c:v>
                </c:pt>
                <c:pt idx="8251">
                  <c:v>454281888.62898105</c:v>
                </c:pt>
                <c:pt idx="8252">
                  <c:v>454361461.85953981</c:v>
                </c:pt>
                <c:pt idx="8253">
                  <c:v>454367642.45892435</c:v>
                </c:pt>
                <c:pt idx="8254">
                  <c:v>454374197.53812522</c:v>
                </c:pt>
                <c:pt idx="8255">
                  <c:v>454307730.34389633</c:v>
                </c:pt>
                <c:pt idx="8256">
                  <c:v>454388618.34290975</c:v>
                </c:pt>
                <c:pt idx="8257">
                  <c:v>454396109.46958655</c:v>
                </c:pt>
                <c:pt idx="8258">
                  <c:v>454403413.18611705</c:v>
                </c:pt>
                <c:pt idx="8259">
                  <c:v>454483743.65170735</c:v>
                </c:pt>
                <c:pt idx="8260">
                  <c:v>454491235.59737593</c:v>
                </c:pt>
                <c:pt idx="8261">
                  <c:v>454499289.28607738</c:v>
                </c:pt>
                <c:pt idx="8262">
                  <c:v>454506968.2370761</c:v>
                </c:pt>
                <c:pt idx="8263">
                  <c:v>454513523.32520479</c:v>
                </c:pt>
                <c:pt idx="8264">
                  <c:v>454445921.97550845</c:v>
                </c:pt>
                <c:pt idx="8265">
                  <c:v>454452663.05202585</c:v>
                </c:pt>
                <c:pt idx="8266">
                  <c:v>454459404.01754206</c:v>
                </c:pt>
                <c:pt idx="8267">
                  <c:v>454391985.47313696</c:v>
                </c:pt>
                <c:pt idx="8268">
                  <c:v>454398725.1342904</c:v>
                </c:pt>
                <c:pt idx="8269">
                  <c:v>454406587.93204516</c:v>
                </c:pt>
                <c:pt idx="8270">
                  <c:v>454414450.57876021</c:v>
                </c:pt>
                <c:pt idx="8271">
                  <c:v>454420441.0653581</c:v>
                </c:pt>
                <c:pt idx="8272">
                  <c:v>454425869.86810821</c:v>
                </c:pt>
                <c:pt idx="8273">
                  <c:v>454358068.89797014</c:v>
                </c:pt>
                <c:pt idx="8274">
                  <c:v>454290265.9657259</c:v>
                </c:pt>
                <c:pt idx="8275">
                  <c:v>454295318.5229941</c:v>
                </c:pt>
                <c:pt idx="8276">
                  <c:v>454300745.27427244</c:v>
                </c:pt>
                <c:pt idx="8277">
                  <c:v>454380153.87579936</c:v>
                </c:pt>
                <c:pt idx="8278">
                  <c:v>454385394.20406181</c:v>
                </c:pt>
                <c:pt idx="8279">
                  <c:v>454389698.70922261</c:v>
                </c:pt>
                <c:pt idx="8280">
                  <c:v>454394564.61706024</c:v>
                </c:pt>
                <c:pt idx="8281">
                  <c:v>454400740.49369115</c:v>
                </c:pt>
                <c:pt idx="8282">
                  <c:v>454408226.27981031</c:v>
                </c:pt>
                <c:pt idx="8283">
                  <c:v>454416834.76457316</c:v>
                </c:pt>
                <c:pt idx="8284">
                  <c:v>454424320.25630814</c:v>
                </c:pt>
                <c:pt idx="8285">
                  <c:v>454430495.6839183</c:v>
                </c:pt>
                <c:pt idx="8286">
                  <c:v>454509726.36387992</c:v>
                </c:pt>
                <c:pt idx="8287">
                  <c:v>454516089.77159685</c:v>
                </c:pt>
                <c:pt idx="8288">
                  <c:v>454595884.69240814</c:v>
                </c:pt>
                <c:pt idx="8289">
                  <c:v>454675307.09537709</c:v>
                </c:pt>
                <c:pt idx="8290">
                  <c:v>454682233.90833843</c:v>
                </c:pt>
                <c:pt idx="8291">
                  <c:v>454690845.45834315</c:v>
                </c:pt>
                <c:pt idx="8292">
                  <c:v>454773080.44394475</c:v>
                </c:pt>
                <c:pt idx="8293">
                  <c:v>454780756.88456959</c:v>
                </c:pt>
                <c:pt idx="8294">
                  <c:v>454788058.73113692</c:v>
                </c:pt>
                <c:pt idx="8295">
                  <c:v>454795547.66929525</c:v>
                </c:pt>
                <c:pt idx="8296">
                  <c:v>454802662.03369296</c:v>
                </c:pt>
                <c:pt idx="8297">
                  <c:v>454736146.71706086</c:v>
                </c:pt>
                <c:pt idx="8298">
                  <c:v>454742885.31903714</c:v>
                </c:pt>
                <c:pt idx="8299">
                  <c:v>454749810.98883605</c:v>
                </c:pt>
                <c:pt idx="8300">
                  <c:v>454831305.46081305</c:v>
                </c:pt>
                <c:pt idx="8301">
                  <c:v>454838606.40612602</c:v>
                </c:pt>
                <c:pt idx="8302">
                  <c:v>454844784.02741724</c:v>
                </c:pt>
                <c:pt idx="8303">
                  <c:v>454923848.87293029</c:v>
                </c:pt>
                <c:pt idx="8304">
                  <c:v>454929652.87057424</c:v>
                </c:pt>
                <c:pt idx="8305">
                  <c:v>454936205.67229033</c:v>
                </c:pt>
                <c:pt idx="8306">
                  <c:v>454943694.46016622</c:v>
                </c:pt>
                <c:pt idx="8307">
                  <c:v>454950808.68182182</c:v>
                </c:pt>
                <c:pt idx="8308">
                  <c:v>454957361.14507705</c:v>
                </c:pt>
                <c:pt idx="8309">
                  <c:v>454964287.92082196</c:v>
                </c:pt>
                <c:pt idx="8310">
                  <c:v>454971401.78478599</c:v>
                </c:pt>
                <c:pt idx="8311">
                  <c:v>454977579.51377684</c:v>
                </c:pt>
                <c:pt idx="8312">
                  <c:v>454983008.35021055</c:v>
                </c:pt>
                <c:pt idx="8313">
                  <c:v>454988624.31217873</c:v>
                </c:pt>
                <c:pt idx="8314">
                  <c:v>454994801.78140515</c:v>
                </c:pt>
                <c:pt idx="8315">
                  <c:v>455000791.96561545</c:v>
                </c:pt>
                <c:pt idx="8316">
                  <c:v>455006594.87302613</c:v>
                </c:pt>
                <c:pt idx="8317">
                  <c:v>455013146.44387054</c:v>
                </c:pt>
                <c:pt idx="8318">
                  <c:v>455019510.72662771</c:v>
                </c:pt>
                <c:pt idx="8319">
                  <c:v>455026062.09087545</c:v>
                </c:pt>
                <c:pt idx="8320">
                  <c:v>455032800.52763379</c:v>
                </c:pt>
                <c:pt idx="8321">
                  <c:v>455040100.37568593</c:v>
                </c:pt>
                <c:pt idx="8322">
                  <c:v>455046277.06857258</c:v>
                </c:pt>
                <c:pt idx="8323">
                  <c:v>455125174.59468269</c:v>
                </c:pt>
                <c:pt idx="8324">
                  <c:v>455130977.7226221</c:v>
                </c:pt>
                <c:pt idx="8325">
                  <c:v>455136593.57461303</c:v>
                </c:pt>
                <c:pt idx="8326">
                  <c:v>455142209.34961659</c:v>
                </c:pt>
                <c:pt idx="8327">
                  <c:v>455075100.40380335</c:v>
                </c:pt>
                <c:pt idx="8328">
                  <c:v>455082586.65254235</c:v>
                </c:pt>
                <c:pt idx="8329">
                  <c:v>455016035.51317775</c:v>
                </c:pt>
                <c:pt idx="8330">
                  <c:v>455022584.69458872</c:v>
                </c:pt>
                <c:pt idx="8331">
                  <c:v>455029133.77126175</c:v>
                </c:pt>
                <c:pt idx="8332">
                  <c:v>455109910.2992866</c:v>
                </c:pt>
                <c:pt idx="8333">
                  <c:v>455043167.15431672</c:v>
                </c:pt>
                <c:pt idx="8334">
                  <c:v>455049528.79621619</c:v>
                </c:pt>
                <c:pt idx="8335">
                  <c:v>455055703.23649305</c:v>
                </c:pt>
                <c:pt idx="8336">
                  <c:v>454988207.21333665</c:v>
                </c:pt>
                <c:pt idx="8337">
                  <c:v>454919960.95081466</c:v>
                </c:pt>
                <c:pt idx="8338">
                  <c:v>454925759.05556107</c:v>
                </c:pt>
                <c:pt idx="8339">
                  <c:v>454858444.9552756</c:v>
                </c:pt>
                <c:pt idx="8340">
                  <c:v>454791876.56763124</c:v>
                </c:pt>
                <c:pt idx="8341">
                  <c:v>454798046.45140076</c:v>
                </c:pt>
                <c:pt idx="8342">
                  <c:v>454729605.21534109</c:v>
                </c:pt>
                <c:pt idx="8343">
                  <c:v>454662096.71222615</c:v>
                </c:pt>
                <c:pt idx="8344">
                  <c:v>454669198.8118937</c:v>
                </c:pt>
                <c:pt idx="8345">
                  <c:v>454674992.53872895</c:v>
                </c:pt>
                <c:pt idx="8346">
                  <c:v>454606919.07924014</c:v>
                </c:pt>
                <c:pt idx="8347">
                  <c:v>454539591.03471959</c:v>
                </c:pt>
                <c:pt idx="8348">
                  <c:v>454545943.1053288</c:v>
                </c:pt>
                <c:pt idx="8349">
                  <c:v>454552481.89849323</c:v>
                </c:pt>
                <c:pt idx="8350">
                  <c:v>454485522.98194373</c:v>
                </c:pt>
                <c:pt idx="8351">
                  <c:v>454491126.57793379</c:v>
                </c:pt>
                <c:pt idx="8352">
                  <c:v>454495982.96567738</c:v>
                </c:pt>
                <c:pt idx="8353">
                  <c:v>454427339.13973749</c:v>
                </c:pt>
                <c:pt idx="8354">
                  <c:v>454433501.85810953</c:v>
                </c:pt>
                <c:pt idx="8355">
                  <c:v>454366162.26270479</c:v>
                </c:pt>
                <c:pt idx="8356">
                  <c:v>454371390.2339474</c:v>
                </c:pt>
                <c:pt idx="8357">
                  <c:v>454376244.71880555</c:v>
                </c:pt>
                <c:pt idx="8358">
                  <c:v>454381659.26852155</c:v>
                </c:pt>
                <c:pt idx="8359">
                  <c:v>454388007.26995915</c:v>
                </c:pt>
                <c:pt idx="8360">
                  <c:v>454395101.97844011</c:v>
                </c:pt>
                <c:pt idx="8361">
                  <c:v>454474957.73105049</c:v>
                </c:pt>
                <c:pt idx="8362">
                  <c:v>454480559.55365384</c:v>
                </c:pt>
                <c:pt idx="8363">
                  <c:v>454486908.19315284</c:v>
                </c:pt>
                <c:pt idx="8364">
                  <c:v>454494190.33471346</c:v>
                </c:pt>
                <c:pt idx="8365">
                  <c:v>454501285.62993872</c:v>
                </c:pt>
                <c:pt idx="8366">
                  <c:v>454435240.77316022</c:v>
                </c:pt>
                <c:pt idx="8367">
                  <c:v>454443268.05917001</c:v>
                </c:pt>
                <c:pt idx="8368">
                  <c:v>454524624.54817855</c:v>
                </c:pt>
                <c:pt idx="8369">
                  <c:v>454532279.42320603</c:v>
                </c:pt>
                <c:pt idx="8370">
                  <c:v>454539747.45584476</c:v>
                </c:pt>
                <c:pt idx="8371">
                  <c:v>454472575.64875436</c:v>
                </c:pt>
                <c:pt idx="8372">
                  <c:v>454478362.24925572</c:v>
                </c:pt>
                <c:pt idx="8373">
                  <c:v>454484148.76784438</c:v>
                </c:pt>
                <c:pt idx="8374">
                  <c:v>454489001.91382438</c:v>
                </c:pt>
                <c:pt idx="8375">
                  <c:v>454419212.1969673</c:v>
                </c:pt>
                <c:pt idx="8376">
                  <c:v>454423504.57911998</c:v>
                </c:pt>
                <c:pt idx="8377">
                  <c:v>454429103.27070314</c:v>
                </c:pt>
                <c:pt idx="8378">
                  <c:v>454434701.88559467</c:v>
                </c:pt>
                <c:pt idx="8379">
                  <c:v>454440113.80709237</c:v>
                </c:pt>
                <c:pt idx="8380">
                  <c:v>454445712.27116257</c:v>
                </c:pt>
                <c:pt idx="8381">
                  <c:v>454451310.65854782</c:v>
                </c:pt>
                <c:pt idx="8382">
                  <c:v>454382447.01521617</c:v>
                </c:pt>
                <c:pt idx="8383">
                  <c:v>454386738.31314182</c:v>
                </c:pt>
                <c:pt idx="8384">
                  <c:v>454390842.99072939</c:v>
                </c:pt>
                <c:pt idx="8385">
                  <c:v>454395507.34703338</c:v>
                </c:pt>
                <c:pt idx="8386">
                  <c:v>454400731.36288834</c:v>
                </c:pt>
                <c:pt idx="8387">
                  <c:v>454406141.88033676</c:v>
                </c:pt>
                <c:pt idx="8388">
                  <c:v>454485832.35301322</c:v>
                </c:pt>
                <c:pt idx="8389">
                  <c:v>454491803.3773455</c:v>
                </c:pt>
                <c:pt idx="8390">
                  <c:v>454422373.00288111</c:v>
                </c:pt>
                <c:pt idx="8391">
                  <c:v>454425731.08567715</c:v>
                </c:pt>
                <c:pt idx="8392">
                  <c:v>454430208.48648059</c:v>
                </c:pt>
                <c:pt idx="8393">
                  <c:v>454435058.94865847</c:v>
                </c:pt>
                <c:pt idx="8394">
                  <c:v>454439722.80030507</c:v>
                </c:pt>
                <c:pt idx="8395">
                  <c:v>454443826.94572425</c:v>
                </c:pt>
                <c:pt idx="8396">
                  <c:v>454447371.40177888</c:v>
                </c:pt>
                <c:pt idx="8397">
                  <c:v>454452035.11290759</c:v>
                </c:pt>
                <c:pt idx="8398">
                  <c:v>454457444.95113748</c:v>
                </c:pt>
                <c:pt idx="8399">
                  <c:v>454462481.63269711</c:v>
                </c:pt>
                <c:pt idx="8400">
                  <c:v>454540687.85841054</c:v>
                </c:pt>
                <c:pt idx="8401">
                  <c:v>454471249.04140371</c:v>
                </c:pt>
                <c:pt idx="8402">
                  <c:v>454475166.33343178</c:v>
                </c:pt>
                <c:pt idx="8403">
                  <c:v>454405165.88848305</c:v>
                </c:pt>
                <c:pt idx="8404">
                  <c:v>454410201.48857874</c:v>
                </c:pt>
                <c:pt idx="8405">
                  <c:v>454416542.52634364</c:v>
                </c:pt>
                <c:pt idx="8406">
                  <c:v>454423069.96242642</c:v>
                </c:pt>
                <c:pt idx="8407">
                  <c:v>454428664.82464159</c:v>
                </c:pt>
                <c:pt idx="8408">
                  <c:v>454507622.45145941</c:v>
                </c:pt>
                <c:pt idx="8409">
                  <c:v>454512471.99485934</c:v>
                </c:pt>
                <c:pt idx="8410">
                  <c:v>454590872.33086121</c:v>
                </c:pt>
                <c:pt idx="8411">
                  <c:v>454595536.00235647</c:v>
                </c:pt>
                <c:pt idx="8412">
                  <c:v>454674311.64903456</c:v>
                </c:pt>
                <c:pt idx="8413">
                  <c:v>454679162.53788567</c:v>
                </c:pt>
                <c:pt idx="8414">
                  <c:v>454684013.36917323</c:v>
                </c:pt>
                <c:pt idx="8415">
                  <c:v>454688491.00850195</c:v>
                </c:pt>
                <c:pt idx="8416">
                  <c:v>454619413.16671187</c:v>
                </c:pt>
                <c:pt idx="8417">
                  <c:v>454623889.97973979</c:v>
                </c:pt>
                <c:pt idx="8418">
                  <c:v>454628553.27450055</c:v>
                </c:pt>
                <c:pt idx="8419">
                  <c:v>454632843.45868874</c:v>
                </c:pt>
                <c:pt idx="8420">
                  <c:v>454562829.23616749</c:v>
                </c:pt>
                <c:pt idx="8421">
                  <c:v>454493000.23417819</c:v>
                </c:pt>
                <c:pt idx="8422">
                  <c:v>454497475.36408108</c:v>
                </c:pt>
                <c:pt idx="8423">
                  <c:v>454428390.00687373</c:v>
                </c:pt>
                <c:pt idx="8424">
                  <c:v>454431932.16802663</c:v>
                </c:pt>
                <c:pt idx="8425">
                  <c:v>454435474.29846537</c:v>
                </c:pt>
                <c:pt idx="8426">
                  <c:v>454513697.29910314</c:v>
                </c:pt>
                <c:pt idx="8427">
                  <c:v>454518172.20232075</c:v>
                </c:pt>
                <c:pt idx="8428">
                  <c:v>454522460.60524803</c:v>
                </c:pt>
                <c:pt idx="8429">
                  <c:v>454526189.6146853</c:v>
                </c:pt>
                <c:pt idx="8430">
                  <c:v>454529732.14212722</c:v>
                </c:pt>
                <c:pt idx="8431">
                  <c:v>454606840.11327314</c:v>
                </c:pt>
                <c:pt idx="8432">
                  <c:v>454609637.254583</c:v>
                </c:pt>
                <c:pt idx="8433">
                  <c:v>454612247.90253174</c:v>
                </c:pt>
                <c:pt idx="8434">
                  <c:v>454542037.52511597</c:v>
                </c:pt>
                <c:pt idx="8435">
                  <c:v>454472385.19859666</c:v>
                </c:pt>
                <c:pt idx="8436">
                  <c:v>454476486.20386291</c:v>
                </c:pt>
                <c:pt idx="8437">
                  <c:v>454406086.29263937</c:v>
                </c:pt>
                <c:pt idx="8438">
                  <c:v>454482078.4174245</c:v>
                </c:pt>
                <c:pt idx="8439">
                  <c:v>454483756.06656557</c:v>
                </c:pt>
                <c:pt idx="8440">
                  <c:v>454559935.60245705</c:v>
                </c:pt>
                <c:pt idx="8441">
                  <c:v>454564037.13475829</c:v>
                </c:pt>
                <c:pt idx="8442">
                  <c:v>454569070.77721953</c:v>
                </c:pt>
                <c:pt idx="8443">
                  <c:v>454574663.64055711</c:v>
                </c:pt>
                <c:pt idx="8444">
                  <c:v>454579697.15210384</c:v>
                </c:pt>
                <c:pt idx="8445">
                  <c:v>454583425.63919687</c:v>
                </c:pt>
                <c:pt idx="8446">
                  <c:v>454586408.40437394</c:v>
                </c:pt>
                <c:pt idx="8447">
                  <c:v>454515443.70071036</c:v>
                </c:pt>
                <c:pt idx="8448">
                  <c:v>454518425.93972629</c:v>
                </c:pt>
                <c:pt idx="8449">
                  <c:v>454522340.09539604</c:v>
                </c:pt>
                <c:pt idx="8450">
                  <c:v>454526813.37023944</c:v>
                </c:pt>
                <c:pt idx="8451">
                  <c:v>454530913.82914984</c:v>
                </c:pt>
                <c:pt idx="8452">
                  <c:v>454534827.86517</c:v>
                </c:pt>
                <c:pt idx="8453">
                  <c:v>454464418.0068965</c:v>
                </c:pt>
                <c:pt idx="8454">
                  <c:v>454393261.75863242</c:v>
                </c:pt>
                <c:pt idx="8455">
                  <c:v>454396988.11284375</c:v>
                </c:pt>
                <c:pt idx="8456">
                  <c:v>454402204.95161712</c:v>
                </c:pt>
                <c:pt idx="8457">
                  <c:v>454481748.18899655</c:v>
                </c:pt>
                <c:pt idx="8458">
                  <c:v>454486779.39446306</c:v>
                </c:pt>
                <c:pt idx="8459">
                  <c:v>454490692.5114249</c:v>
                </c:pt>
                <c:pt idx="8460">
                  <c:v>454494232.91827685</c:v>
                </c:pt>
                <c:pt idx="8461">
                  <c:v>454497214.28971916</c:v>
                </c:pt>
                <c:pt idx="8462">
                  <c:v>454499636.63799208</c:v>
                </c:pt>
                <c:pt idx="8463">
                  <c:v>454502431.63737875</c:v>
                </c:pt>
                <c:pt idx="8464">
                  <c:v>454432945.68386704</c:v>
                </c:pt>
                <c:pt idx="8465">
                  <c:v>454438534.6593098</c:v>
                </c:pt>
                <c:pt idx="8466">
                  <c:v>454444496.14880955</c:v>
                </c:pt>
                <c:pt idx="8467">
                  <c:v>454450457.55128479</c:v>
                </c:pt>
                <c:pt idx="8468">
                  <c:v>454381525.91549844</c:v>
                </c:pt>
                <c:pt idx="8469">
                  <c:v>454458840.62628669</c:v>
                </c:pt>
                <c:pt idx="8470">
                  <c:v>454461448.65896881</c:v>
                </c:pt>
                <c:pt idx="8471">
                  <c:v>454463684.10229695</c:v>
                </c:pt>
                <c:pt idx="8472">
                  <c:v>454465919.53338879</c:v>
                </c:pt>
                <c:pt idx="8473">
                  <c:v>454469086.37315613</c:v>
                </c:pt>
                <c:pt idx="8474">
                  <c:v>454471880.62314481</c:v>
                </c:pt>
                <c:pt idx="8475">
                  <c:v>454474302.29100305</c:v>
                </c:pt>
                <c:pt idx="8476">
                  <c:v>454550875.25473666</c:v>
                </c:pt>
                <c:pt idx="8477">
                  <c:v>454553669.90352255</c:v>
                </c:pt>
                <c:pt idx="8478">
                  <c:v>454556278.22513676</c:v>
                </c:pt>
                <c:pt idx="8479">
                  <c:v>454559259.14373004</c:v>
                </c:pt>
                <c:pt idx="8480">
                  <c:v>454562426.34589732</c:v>
                </c:pt>
                <c:pt idx="8481">
                  <c:v>454566525.04165834</c:v>
                </c:pt>
                <c:pt idx="8482">
                  <c:v>454645337.30899268</c:v>
                </c:pt>
                <c:pt idx="8483">
                  <c:v>454649436.5783987</c:v>
                </c:pt>
                <c:pt idx="8484">
                  <c:v>454652417.83940315</c:v>
                </c:pt>
                <c:pt idx="8485">
                  <c:v>454729369.17451602</c:v>
                </c:pt>
                <c:pt idx="8486">
                  <c:v>454733469.00632131</c:v>
                </c:pt>
                <c:pt idx="8487">
                  <c:v>454738500.5618571</c:v>
                </c:pt>
                <c:pt idx="8488">
                  <c:v>454743345.70492256</c:v>
                </c:pt>
                <c:pt idx="8489">
                  <c:v>454821045.71968275</c:v>
                </c:pt>
                <c:pt idx="8490">
                  <c:v>454898374.15181786</c:v>
                </c:pt>
                <c:pt idx="8491">
                  <c:v>454902102.28730744</c:v>
                </c:pt>
                <c:pt idx="8492">
                  <c:v>454979805.27906996</c:v>
                </c:pt>
                <c:pt idx="8493">
                  <c:v>455057509.5032419</c:v>
                </c:pt>
                <c:pt idx="8494">
                  <c:v>455061425.20381302</c:v>
                </c:pt>
                <c:pt idx="8495">
                  <c:v>455064595.02918869</c:v>
                </c:pt>
                <c:pt idx="8496">
                  <c:v>455067764.82998842</c:v>
                </c:pt>
                <c:pt idx="8497">
                  <c:v>455071680.4323414</c:v>
                </c:pt>
                <c:pt idx="8498">
                  <c:v>455077087.63108379</c:v>
                </c:pt>
                <c:pt idx="8499">
                  <c:v>455156660.89396399</c:v>
                </c:pt>
                <c:pt idx="8500">
                  <c:v>455235116.89353126</c:v>
                </c:pt>
                <c:pt idx="8501">
                  <c:v>455239033.57639974</c:v>
                </c:pt>
                <c:pt idx="8502">
                  <c:v>455315999.33461976</c:v>
                </c:pt>
                <c:pt idx="8503">
                  <c:v>455318051.23209369</c:v>
                </c:pt>
                <c:pt idx="8504">
                  <c:v>455319543.51470137</c:v>
                </c:pt>
                <c:pt idx="8505">
                  <c:v>455248172.35722768</c:v>
                </c:pt>
                <c:pt idx="8506">
                  <c:v>455251715.91117686</c:v>
                </c:pt>
                <c:pt idx="8507">
                  <c:v>455255445.93479699</c:v>
                </c:pt>
                <c:pt idx="8508">
                  <c:v>455258802.92696899</c:v>
                </c:pt>
                <c:pt idx="8509">
                  <c:v>455261786.89687842</c:v>
                </c:pt>
                <c:pt idx="8510">
                  <c:v>455264211.35639918</c:v>
                </c:pt>
                <c:pt idx="8511">
                  <c:v>455266635.80154741</c:v>
                </c:pt>
                <c:pt idx="8512">
                  <c:v>455269246.72640294</c:v>
                </c:pt>
                <c:pt idx="8513">
                  <c:v>455198803.53987265</c:v>
                </c:pt>
                <c:pt idx="8514">
                  <c:v>455202905.68936735</c:v>
                </c:pt>
                <c:pt idx="8515">
                  <c:v>455207007.7977103</c:v>
                </c:pt>
                <c:pt idx="8516">
                  <c:v>455210364.03756452</c:v>
                </c:pt>
                <c:pt idx="8517">
                  <c:v>455286963.27620614</c:v>
                </c:pt>
                <c:pt idx="8518">
                  <c:v>455290692.97837323</c:v>
                </c:pt>
                <c:pt idx="8519">
                  <c:v>455295355.05825222</c:v>
                </c:pt>
                <c:pt idx="8520">
                  <c:v>455299457.64458489</c:v>
                </c:pt>
                <c:pt idx="8521">
                  <c:v>455376992.25586712</c:v>
                </c:pt>
                <c:pt idx="8522">
                  <c:v>455306730.3101238</c:v>
                </c:pt>
                <c:pt idx="8523">
                  <c:v>455310086.88136953</c:v>
                </c:pt>
                <c:pt idx="8524">
                  <c:v>455240009.62661844</c:v>
                </c:pt>
                <c:pt idx="8525">
                  <c:v>455243179.15361547</c:v>
                </c:pt>
                <c:pt idx="8526">
                  <c:v>455245602.89297676</c:v>
                </c:pt>
                <c:pt idx="8527">
                  <c:v>455247653.73813975</c:v>
                </c:pt>
                <c:pt idx="8528">
                  <c:v>455324445.23628312</c:v>
                </c:pt>
                <c:pt idx="8529">
                  <c:v>455327988.12943876</c:v>
                </c:pt>
                <c:pt idx="8530">
                  <c:v>455405340.60950601</c:v>
                </c:pt>
                <c:pt idx="8531">
                  <c:v>455408697.52128375</c:v>
                </c:pt>
                <c:pt idx="8532">
                  <c:v>455411867.91266769</c:v>
                </c:pt>
                <c:pt idx="8533">
                  <c:v>455415411.26219445</c:v>
                </c:pt>
                <c:pt idx="8534">
                  <c:v>455419700.53897512</c:v>
                </c:pt>
                <c:pt idx="8535">
                  <c:v>455423989.77077878</c:v>
                </c:pt>
                <c:pt idx="8536">
                  <c:v>455502278.80852032</c:v>
                </c:pt>
                <c:pt idx="8537">
                  <c:v>455581128.87886322</c:v>
                </c:pt>
                <c:pt idx="8538">
                  <c:v>455585232.81470716</c:v>
                </c:pt>
                <c:pt idx="8539">
                  <c:v>455661846.229074</c:v>
                </c:pt>
                <c:pt idx="8540">
                  <c:v>455663898.49998772</c:v>
                </c:pt>
                <c:pt idx="8541">
                  <c:v>455739206.92832667</c:v>
                </c:pt>
                <c:pt idx="8542">
                  <c:v>455740886.31730551</c:v>
                </c:pt>
                <c:pt idx="8543">
                  <c:v>455743685.28362465</c:v>
                </c:pt>
                <c:pt idx="8544">
                  <c:v>455820674.53560013</c:v>
                </c:pt>
                <c:pt idx="8545">
                  <c:v>455824220.41221619</c:v>
                </c:pt>
                <c:pt idx="8546">
                  <c:v>455901584.51986223</c:v>
                </c:pt>
                <c:pt idx="8547">
                  <c:v>455904757.60657185</c:v>
                </c:pt>
                <c:pt idx="8548">
                  <c:v>455907370.71833915</c:v>
                </c:pt>
                <c:pt idx="8549">
                  <c:v>455909423.86588585</c:v>
                </c:pt>
                <c:pt idx="8550">
                  <c:v>455910917.05763483</c:v>
                </c:pt>
                <c:pt idx="8551">
                  <c:v>455912783.53966314</c:v>
                </c:pt>
                <c:pt idx="8552">
                  <c:v>455915396.600209</c:v>
                </c:pt>
                <c:pt idx="8553">
                  <c:v>455844375.33795911</c:v>
                </c:pt>
                <c:pt idx="8554">
                  <c:v>455847174.55472302</c:v>
                </c:pt>
                <c:pt idx="8555">
                  <c:v>455849973.7523464</c:v>
                </c:pt>
                <c:pt idx="8556">
                  <c:v>455852586.31952691</c:v>
                </c:pt>
                <c:pt idx="8557">
                  <c:v>455855012.25983608</c:v>
                </c:pt>
                <c:pt idx="8558">
                  <c:v>455857998.01278979</c:v>
                </c:pt>
                <c:pt idx="8559">
                  <c:v>455860797.13640696</c:v>
                </c:pt>
                <c:pt idx="8560">
                  <c:v>455863409.63451552</c:v>
                </c:pt>
                <c:pt idx="8561">
                  <c:v>455864902.48309183</c:v>
                </c:pt>
                <c:pt idx="8562">
                  <c:v>455939846.57297403</c:v>
                </c:pt>
                <c:pt idx="8563">
                  <c:v>455941153.01897669</c:v>
                </c:pt>
                <c:pt idx="8564">
                  <c:v>455943765.89847535</c:v>
                </c:pt>
                <c:pt idx="8565">
                  <c:v>456020764.26365989</c:v>
                </c:pt>
                <c:pt idx="8566">
                  <c:v>456023004.20665914</c:v>
                </c:pt>
                <c:pt idx="8567">
                  <c:v>456024870.81646651</c:v>
                </c:pt>
                <c:pt idx="8568">
                  <c:v>456027110.73700374</c:v>
                </c:pt>
                <c:pt idx="8569">
                  <c:v>456029350.64528966</c:v>
                </c:pt>
                <c:pt idx="8570">
                  <c:v>455958509.69171166</c:v>
                </c:pt>
                <c:pt idx="8571">
                  <c:v>455961309.086151</c:v>
                </c:pt>
                <c:pt idx="8572">
                  <c:v>455963175.33847743</c:v>
                </c:pt>
                <c:pt idx="8573">
                  <c:v>455964854.95829815</c:v>
                </c:pt>
                <c:pt idx="8574">
                  <c:v>455893265.57175612</c:v>
                </c:pt>
                <c:pt idx="8575">
                  <c:v>455895131.49553877</c:v>
                </c:pt>
                <c:pt idx="8576">
                  <c:v>455896624.22844207</c:v>
                </c:pt>
                <c:pt idx="8577">
                  <c:v>455897743.77454716</c:v>
                </c:pt>
                <c:pt idx="8578">
                  <c:v>455899609.67791885</c:v>
                </c:pt>
                <c:pt idx="8579">
                  <c:v>455901475.57278579</c:v>
                </c:pt>
                <c:pt idx="8580">
                  <c:v>455976985.3413192</c:v>
                </c:pt>
                <c:pt idx="8581">
                  <c:v>455979411.37479818</c:v>
                </c:pt>
                <c:pt idx="8582">
                  <c:v>456055295.35675162</c:v>
                </c:pt>
                <c:pt idx="8583">
                  <c:v>456057161.81937629</c:v>
                </c:pt>
                <c:pt idx="8584">
                  <c:v>456059401.56329685</c:v>
                </c:pt>
                <c:pt idx="8585">
                  <c:v>456135660.19190741</c:v>
                </c:pt>
                <c:pt idx="8586">
                  <c:v>456137340.25379884</c:v>
                </c:pt>
                <c:pt idx="8587">
                  <c:v>456139393.65341848</c:v>
                </c:pt>
                <c:pt idx="8588">
                  <c:v>456142380.3981235</c:v>
                </c:pt>
                <c:pt idx="8589">
                  <c:v>456144993.7818737</c:v>
                </c:pt>
                <c:pt idx="8590">
                  <c:v>456072653.13084316</c:v>
                </c:pt>
                <c:pt idx="8591">
                  <c:v>456074146.23833388</c:v>
                </c:pt>
                <c:pt idx="8592">
                  <c:v>456149473.82950866</c:v>
                </c:pt>
                <c:pt idx="8593">
                  <c:v>456150967.16783077</c:v>
                </c:pt>
                <c:pt idx="8594">
                  <c:v>456152647.16693419</c:v>
                </c:pt>
                <c:pt idx="8595">
                  <c:v>456154513.82452321</c:v>
                </c:pt>
                <c:pt idx="8596">
                  <c:v>456082358.23222423</c:v>
                </c:pt>
                <c:pt idx="8597">
                  <c:v>456083664.67061484</c:v>
                </c:pt>
                <c:pt idx="8598">
                  <c:v>456084971.1048373</c:v>
                </c:pt>
                <c:pt idx="8599">
                  <c:v>456086837.43221033</c:v>
                </c:pt>
                <c:pt idx="8600">
                  <c:v>456088143.8563115</c:v>
                </c:pt>
                <c:pt idx="8601">
                  <c:v>456089263.64508051</c:v>
                </c:pt>
                <c:pt idx="8602">
                  <c:v>456016359.95420116</c:v>
                </c:pt>
                <c:pt idx="8603">
                  <c:v>456018412.55529583</c:v>
                </c:pt>
                <c:pt idx="8604">
                  <c:v>455948120.18069363</c:v>
                </c:pt>
                <c:pt idx="8605">
                  <c:v>455877826.62728763</c:v>
                </c:pt>
                <c:pt idx="8606">
                  <c:v>455880065.05285454</c:v>
                </c:pt>
                <c:pt idx="8607">
                  <c:v>455807531.89509314</c:v>
                </c:pt>
                <c:pt idx="8608">
                  <c:v>455809210.42896366</c:v>
                </c:pt>
                <c:pt idx="8609">
                  <c:v>455811448.4634158</c:v>
                </c:pt>
                <c:pt idx="8610">
                  <c:v>455813686.48562843</c:v>
                </c:pt>
                <c:pt idx="8611">
                  <c:v>455814991.99293303</c:v>
                </c:pt>
                <c:pt idx="8612">
                  <c:v>455815551.49478954</c:v>
                </c:pt>
                <c:pt idx="8613">
                  <c:v>455816110.99588054</c:v>
                </c:pt>
                <c:pt idx="8614">
                  <c:v>455817043.4959991</c:v>
                </c:pt>
                <c:pt idx="8615">
                  <c:v>455818348.99259579</c:v>
                </c:pt>
                <c:pt idx="8616">
                  <c:v>455818908.48986226</c:v>
                </c:pt>
                <c:pt idx="8617">
                  <c:v>455819654.48502749</c:v>
                </c:pt>
                <c:pt idx="8618">
                  <c:v>455822078.95992374</c:v>
                </c:pt>
                <c:pt idx="8619">
                  <c:v>455825249.40542346</c:v>
                </c:pt>
                <c:pt idx="8620">
                  <c:v>455827860.34209836</c:v>
                </c:pt>
                <c:pt idx="8621">
                  <c:v>455829538.79259294</c:v>
                </c:pt>
                <c:pt idx="8622">
                  <c:v>455831217.23620373</c:v>
                </c:pt>
                <c:pt idx="8623">
                  <c:v>455833641.64260048</c:v>
                </c:pt>
                <c:pt idx="8624">
                  <c:v>455836625.50767946</c:v>
                </c:pt>
                <c:pt idx="8625">
                  <c:v>455839609.35100287</c:v>
                </c:pt>
                <c:pt idx="8626">
                  <c:v>455767256.92605406</c:v>
                </c:pt>
                <c:pt idx="8627">
                  <c:v>455768002.75992495</c:v>
                </c:pt>
                <c:pt idx="8628">
                  <c:v>455694531.15663612</c:v>
                </c:pt>
                <c:pt idx="8629">
                  <c:v>455695836.14997709</c:v>
                </c:pt>
                <c:pt idx="8630">
                  <c:v>455697700.418957</c:v>
                </c:pt>
                <c:pt idx="8631">
                  <c:v>455700123.95593119</c:v>
                </c:pt>
                <c:pt idx="8632">
                  <c:v>455629260.84158522</c:v>
                </c:pt>
                <c:pt idx="8633">
                  <c:v>455632056.73902977</c:v>
                </c:pt>
                <c:pt idx="8634">
                  <c:v>455634666.22606969</c:v>
                </c:pt>
                <c:pt idx="8635">
                  <c:v>455636716.52563679</c:v>
                </c:pt>
                <c:pt idx="8636">
                  <c:v>455637834.8665238</c:v>
                </c:pt>
                <c:pt idx="8637">
                  <c:v>455637834.8665238</c:v>
                </c:pt>
                <c:pt idx="8638">
                  <c:v>455636902.91599679</c:v>
                </c:pt>
                <c:pt idx="8639">
                  <c:v>455635784.57256222</c:v>
                </c:pt>
                <c:pt idx="8640">
                  <c:v>455635225.39969814</c:v>
                </c:pt>
                <c:pt idx="8641">
                  <c:v>455635411.79073739</c:v>
                </c:pt>
                <c:pt idx="8642">
                  <c:v>455635970.96334696</c:v>
                </c:pt>
                <c:pt idx="8643">
                  <c:v>455636902.91599679</c:v>
                </c:pt>
                <c:pt idx="8644">
                  <c:v>455638953.20435303</c:v>
                </c:pt>
                <c:pt idx="8645">
                  <c:v>455641749.03554946</c:v>
                </c:pt>
                <c:pt idx="8646">
                  <c:v>455643612.91239709</c:v>
                </c:pt>
                <c:pt idx="8647">
                  <c:v>455644358.46075875</c:v>
                </c:pt>
                <c:pt idx="8648">
                  <c:v>455719511.73489523</c:v>
                </c:pt>
                <c:pt idx="8649">
                  <c:v>455720816.64855528</c:v>
                </c:pt>
                <c:pt idx="8650">
                  <c:v>455721003.06445253</c:v>
                </c:pt>
                <c:pt idx="8651">
                  <c:v>455795224.76585042</c:v>
                </c:pt>
                <c:pt idx="8652">
                  <c:v>455797275.665537</c:v>
                </c:pt>
                <c:pt idx="8653">
                  <c:v>455725663.43427896</c:v>
                </c:pt>
                <c:pt idx="8654">
                  <c:v>455653491.31790286</c:v>
                </c:pt>
                <c:pt idx="8655">
                  <c:v>455654423.2306357</c:v>
                </c:pt>
                <c:pt idx="8656">
                  <c:v>455581132.2990756</c:v>
                </c:pt>
                <c:pt idx="8657">
                  <c:v>455581132.2990756</c:v>
                </c:pt>
                <c:pt idx="8658">
                  <c:v>455581877.70588344</c:v>
                </c:pt>
                <c:pt idx="8659">
                  <c:v>455582995.81354797</c:v>
                </c:pt>
                <c:pt idx="8660">
                  <c:v>455583741.21695876</c:v>
                </c:pt>
                <c:pt idx="8661">
                  <c:v>455584113.91815555</c:v>
                </c:pt>
                <c:pt idx="8662">
                  <c:v>455658337.24093109</c:v>
                </c:pt>
                <c:pt idx="8663">
                  <c:v>455659082.76245534</c:v>
                </c:pt>
                <c:pt idx="8664">
                  <c:v>455660014.66244978</c:v>
                </c:pt>
                <c:pt idx="8665">
                  <c:v>455661505.69802535</c:v>
                </c:pt>
                <c:pt idx="8666">
                  <c:v>455663742.24119717</c:v>
                </c:pt>
                <c:pt idx="8667">
                  <c:v>455665792.39502907</c:v>
                </c:pt>
                <c:pt idx="8668">
                  <c:v>455667469.78597546</c:v>
                </c:pt>
                <c:pt idx="8669">
                  <c:v>455742813.13810307</c:v>
                </c:pt>
                <c:pt idx="8670">
                  <c:v>455742999.54397744</c:v>
                </c:pt>
                <c:pt idx="8671">
                  <c:v>455668774.41862345</c:v>
                </c:pt>
                <c:pt idx="8672">
                  <c:v>455594735.75947255</c:v>
                </c:pt>
                <c:pt idx="8673">
                  <c:v>455594922.10510355</c:v>
                </c:pt>
                <c:pt idx="8674">
                  <c:v>455594922.10510355</c:v>
                </c:pt>
                <c:pt idx="8675">
                  <c:v>455521628.73734659</c:v>
                </c:pt>
                <c:pt idx="8676">
                  <c:v>455522560.3119207</c:v>
                </c:pt>
                <c:pt idx="8677">
                  <c:v>455523864.51275909</c:v>
                </c:pt>
                <c:pt idx="8678">
                  <c:v>455452247.14684951</c:v>
                </c:pt>
                <c:pt idx="8679">
                  <c:v>455455041.38055021</c:v>
                </c:pt>
                <c:pt idx="8680">
                  <c:v>455457276.75376081</c:v>
                </c:pt>
                <c:pt idx="8681">
                  <c:v>455459139.55543345</c:v>
                </c:pt>
                <c:pt idx="8682">
                  <c:v>455460816.06968236</c:v>
                </c:pt>
                <c:pt idx="8683">
                  <c:v>455389010.28247643</c:v>
                </c:pt>
                <c:pt idx="8684">
                  <c:v>455391617.74391836</c:v>
                </c:pt>
                <c:pt idx="8685">
                  <c:v>455319810.84597778</c:v>
                </c:pt>
                <c:pt idx="8686">
                  <c:v>455321859.21148944</c:v>
                </c:pt>
                <c:pt idx="8687">
                  <c:v>455323535.13927245</c:v>
                </c:pt>
                <c:pt idx="8688">
                  <c:v>455324093.78033918</c:v>
                </c:pt>
                <c:pt idx="8689">
                  <c:v>455397763.8372246</c:v>
                </c:pt>
                <c:pt idx="8690">
                  <c:v>455396832.61690593</c:v>
                </c:pt>
                <c:pt idx="8691">
                  <c:v>455396087.63912362</c:v>
                </c:pt>
                <c:pt idx="8692">
                  <c:v>455396460.12818456</c:v>
                </c:pt>
                <c:pt idx="8693">
                  <c:v>455322976.49744165</c:v>
                </c:pt>
                <c:pt idx="8694">
                  <c:v>455323535.13927245</c:v>
                </c:pt>
                <c:pt idx="8695">
                  <c:v>455323907.56673533</c:v>
                </c:pt>
                <c:pt idx="8696">
                  <c:v>455324652.42064279</c:v>
                </c:pt>
                <c:pt idx="8697">
                  <c:v>455325583.48611879</c:v>
                </c:pt>
                <c:pt idx="8698">
                  <c:v>455326700.76189017</c:v>
                </c:pt>
                <c:pt idx="8699">
                  <c:v>455327445.61070746</c:v>
                </c:pt>
                <c:pt idx="8700">
                  <c:v>455328004.24642968</c:v>
                </c:pt>
                <c:pt idx="8701">
                  <c:v>455328749.09287149</c:v>
                </c:pt>
                <c:pt idx="8702">
                  <c:v>455329680.14901537</c:v>
                </c:pt>
                <c:pt idx="8703">
                  <c:v>455256753.84517807</c:v>
                </c:pt>
                <c:pt idx="8704">
                  <c:v>455257684.74605745</c:v>
                </c:pt>
                <c:pt idx="8705">
                  <c:v>455183641.08737403</c:v>
                </c:pt>
                <c:pt idx="8706">
                  <c:v>455182710.33709282</c:v>
                </c:pt>
                <c:pt idx="8707">
                  <c:v>455107922.40805924</c:v>
                </c:pt>
                <c:pt idx="8708">
                  <c:v>455108108.52850455</c:v>
                </c:pt>
                <c:pt idx="8709">
                  <c:v>455034809.59188139</c:v>
                </c:pt>
                <c:pt idx="8710">
                  <c:v>455034065.23142689</c:v>
                </c:pt>
                <c:pt idx="8711">
                  <c:v>455033134.77895111</c:v>
                </c:pt>
                <c:pt idx="8712">
                  <c:v>455033506.96019572</c:v>
                </c:pt>
                <c:pt idx="8713">
                  <c:v>455034437.41182369</c:v>
                </c:pt>
                <c:pt idx="8714">
                  <c:v>455035181.77159995</c:v>
                </c:pt>
                <c:pt idx="8715">
                  <c:v>455109411.36924779</c:v>
                </c:pt>
                <c:pt idx="8716">
                  <c:v>455109411.36924779</c:v>
                </c:pt>
                <c:pt idx="8717">
                  <c:v>455034995.68178296</c:v>
                </c:pt>
                <c:pt idx="8718">
                  <c:v>455107922.40805924</c:v>
                </c:pt>
                <c:pt idx="8719">
                  <c:v>455107550.16691417</c:v>
                </c:pt>
                <c:pt idx="8720">
                  <c:v>455181779.58469135</c:v>
                </c:pt>
                <c:pt idx="8721">
                  <c:v>455183082.63745981</c:v>
                </c:pt>
                <c:pt idx="8722">
                  <c:v>455258429.46523368</c:v>
                </c:pt>
                <c:pt idx="8723">
                  <c:v>455332845.72403777</c:v>
                </c:pt>
                <c:pt idx="8724">
                  <c:v>455480002.35433155</c:v>
                </c:pt>
                <c:pt idx="8725">
                  <c:v>455479257.27270216</c:v>
                </c:pt>
                <c:pt idx="8726">
                  <c:v>455479443.54323685</c:v>
                </c:pt>
                <c:pt idx="8727">
                  <c:v>455554046.28442997</c:v>
                </c:pt>
                <c:pt idx="8728">
                  <c:v>455628649.26589978</c:v>
                </c:pt>
                <c:pt idx="8729">
                  <c:v>455629208.25618315</c:v>
                </c:pt>
                <c:pt idx="8730">
                  <c:v>455704370.64663625</c:v>
                </c:pt>
                <c:pt idx="8731">
                  <c:v>455706234.2381615</c:v>
                </c:pt>
                <c:pt idx="8732">
                  <c:v>455782329.28403503</c:v>
                </c:pt>
                <c:pt idx="8733">
                  <c:v>455785311.4797734</c:v>
                </c:pt>
                <c:pt idx="8734">
                  <c:v>455787175.34107131</c:v>
                </c:pt>
                <c:pt idx="8735">
                  <c:v>455861966.95209903</c:v>
                </c:pt>
                <c:pt idx="8736">
                  <c:v>455936385.97234219</c:v>
                </c:pt>
                <c:pt idx="8737">
                  <c:v>456010245.74651581</c:v>
                </c:pt>
                <c:pt idx="8738">
                  <c:v>456083546.00278831</c:v>
                </c:pt>
                <c:pt idx="8739">
                  <c:v>456156846.07707638</c:v>
                </c:pt>
                <c:pt idx="8740">
                  <c:v>456156846.07707638</c:v>
                </c:pt>
                <c:pt idx="8741">
                  <c:v>456157219.15001196</c:v>
                </c:pt>
                <c:pt idx="8742">
                  <c:v>456231265.36991507</c:v>
                </c:pt>
                <c:pt idx="8743">
                  <c:v>456305311.65014052</c:v>
                </c:pt>
                <c:pt idx="8744">
                  <c:v>456305684.84320927</c:v>
                </c:pt>
                <c:pt idx="8745">
                  <c:v>456380104.49695814</c:v>
                </c:pt>
                <c:pt idx="8746">
                  <c:v>456381037.62788481</c:v>
                </c:pt>
                <c:pt idx="8747">
                  <c:v>456381597.50542027</c:v>
                </c:pt>
                <c:pt idx="8748">
                  <c:v>456454897.6436848</c:v>
                </c:pt>
                <c:pt idx="8749">
                  <c:v>456381037.62788481</c:v>
                </c:pt>
                <c:pt idx="8750">
                  <c:v>456381597.50542027</c:v>
                </c:pt>
                <c:pt idx="8751">
                  <c:v>456382344.00761038</c:v>
                </c:pt>
                <c:pt idx="8752">
                  <c:v>456383650.38317001</c:v>
                </c:pt>
                <c:pt idx="8753">
                  <c:v>456384770.1303333</c:v>
                </c:pt>
                <c:pt idx="8754">
                  <c:v>456458630.75019622</c:v>
                </c:pt>
                <c:pt idx="8755">
                  <c:v>456458444.09567809</c:v>
                </c:pt>
                <c:pt idx="8756">
                  <c:v>456459190.71323878</c:v>
                </c:pt>
                <c:pt idx="8757">
                  <c:v>456460123.98327649</c:v>
                </c:pt>
                <c:pt idx="8758">
                  <c:v>456461243.9045155</c:v>
                </c:pt>
                <c:pt idx="8759">
                  <c:v>456535851.68048823</c:v>
                </c:pt>
                <c:pt idx="8760">
                  <c:v>456534918.26368845</c:v>
                </c:pt>
                <c:pt idx="8761">
                  <c:v>456459377.36741704</c:v>
                </c:pt>
                <c:pt idx="8762">
                  <c:v>456458817.40462875</c:v>
                </c:pt>
                <c:pt idx="8763">
                  <c:v>456459937.32943916</c:v>
                </c:pt>
                <c:pt idx="8764">
                  <c:v>456461430.55775768</c:v>
                </c:pt>
                <c:pt idx="8765">
                  <c:v>456462923.78063363</c:v>
                </c:pt>
                <c:pt idx="8766">
                  <c:v>456465163.60474432</c:v>
                </c:pt>
                <c:pt idx="8767">
                  <c:v>456468150.01784396</c:v>
                </c:pt>
                <c:pt idx="8768">
                  <c:v>456471136.40917546</c:v>
                </c:pt>
                <c:pt idx="8769">
                  <c:v>456472816.24473339</c:v>
                </c:pt>
                <c:pt idx="8770">
                  <c:v>456473002.89270324</c:v>
                </c:pt>
                <c:pt idx="8771">
                  <c:v>456474122.77873874</c:v>
                </c:pt>
                <c:pt idx="8772">
                  <c:v>456476549.18798125</c:v>
                </c:pt>
                <c:pt idx="8773">
                  <c:v>456553026.17012662</c:v>
                </c:pt>
                <c:pt idx="8774">
                  <c:v>456554892.91910625</c:v>
                </c:pt>
                <c:pt idx="8775">
                  <c:v>456629690.68553561</c:v>
                </c:pt>
                <c:pt idx="8776">
                  <c:v>456629317.27686775</c:v>
                </c:pt>
                <c:pt idx="8777">
                  <c:v>456628010.34385175</c:v>
                </c:pt>
                <c:pt idx="8778">
                  <c:v>456627636.93365246</c:v>
                </c:pt>
                <c:pt idx="8779">
                  <c:v>456628010.34385175</c:v>
                </c:pt>
                <c:pt idx="8780">
                  <c:v>456628943.86786008</c:v>
                </c:pt>
                <c:pt idx="8781">
                  <c:v>456555826.29040694</c:v>
                </c:pt>
                <c:pt idx="8782">
                  <c:v>456555639.6163168</c:v>
                </c:pt>
                <c:pt idx="8783">
                  <c:v>456555266.26788151</c:v>
                </c:pt>
                <c:pt idx="8784">
                  <c:v>456555452.94214177</c:v>
                </c:pt>
                <c:pt idx="8785">
                  <c:v>456555826.29040694</c:v>
                </c:pt>
                <c:pt idx="8786">
                  <c:v>456556199.63833201</c:v>
                </c:pt>
                <c:pt idx="8787">
                  <c:v>456556572.98591679</c:v>
                </c:pt>
                <c:pt idx="8788">
                  <c:v>456630810.90949744</c:v>
                </c:pt>
                <c:pt idx="8789">
                  <c:v>456631744.42712724</c:v>
                </c:pt>
                <c:pt idx="8790">
                  <c:v>456632864.6454758</c:v>
                </c:pt>
                <c:pt idx="8791">
                  <c:v>456633611.45600694</c:v>
                </c:pt>
                <c:pt idx="8792">
                  <c:v>456707849.95051682</c:v>
                </c:pt>
                <c:pt idx="8793">
                  <c:v>456781901.80292314</c:v>
                </c:pt>
                <c:pt idx="8794">
                  <c:v>456782835.61490691</c:v>
                </c:pt>
                <c:pt idx="8795">
                  <c:v>456858195.22222281</c:v>
                </c:pt>
                <c:pt idx="8796">
                  <c:v>456859689.55313367</c:v>
                </c:pt>
                <c:pt idx="8797">
                  <c:v>456935610.33562207</c:v>
                </c:pt>
                <c:pt idx="8798">
                  <c:v>456938412.63036716</c:v>
                </c:pt>
                <c:pt idx="8799">
                  <c:v>456940841.27032417</c:v>
                </c:pt>
                <c:pt idx="8800">
                  <c:v>457016576.67910701</c:v>
                </c:pt>
                <c:pt idx="8801">
                  <c:v>457092499.55993748</c:v>
                </c:pt>
                <c:pt idx="8802">
                  <c:v>457094742.0720194</c:v>
                </c:pt>
                <c:pt idx="8803">
                  <c:v>457096610.82272345</c:v>
                </c:pt>
                <c:pt idx="8804">
                  <c:v>457098292.6910786</c:v>
                </c:pt>
                <c:pt idx="8805">
                  <c:v>457100161.42560869</c:v>
                </c:pt>
                <c:pt idx="8806">
                  <c:v>457101282.66224116</c:v>
                </c:pt>
                <c:pt idx="8807">
                  <c:v>457176459.96472877</c:v>
                </c:pt>
                <c:pt idx="8808">
                  <c:v>457104272.61161155</c:v>
                </c:pt>
                <c:pt idx="8809">
                  <c:v>457105206.96632075</c:v>
                </c:pt>
                <c:pt idx="8810">
                  <c:v>457031524.18706632</c:v>
                </c:pt>
                <c:pt idx="8811">
                  <c:v>457032084.70801812</c:v>
                </c:pt>
                <c:pt idx="8812">
                  <c:v>457033766.26627815</c:v>
                </c:pt>
                <c:pt idx="8813">
                  <c:v>457109131.23286074</c:v>
                </c:pt>
                <c:pt idx="8814">
                  <c:v>457110626.181669</c:v>
                </c:pt>
                <c:pt idx="8815">
                  <c:v>457111934.25740725</c:v>
                </c:pt>
                <c:pt idx="8816">
                  <c:v>457186552.55507189</c:v>
                </c:pt>
                <c:pt idx="8817">
                  <c:v>457261544.94755185</c:v>
                </c:pt>
                <c:pt idx="8818">
                  <c:v>457263227.28899276</c:v>
                </c:pt>
                <c:pt idx="8819">
                  <c:v>457338407.26405954</c:v>
                </c:pt>
                <c:pt idx="8820">
                  <c:v>457413587.65772671</c:v>
                </c:pt>
                <c:pt idx="8821">
                  <c:v>457415831.47936344</c:v>
                </c:pt>
                <c:pt idx="8822">
                  <c:v>457418075.28873664</c:v>
                </c:pt>
                <c:pt idx="8823">
                  <c:v>457420880.03320569</c:v>
                </c:pt>
                <c:pt idx="8824">
                  <c:v>457349250.57147294</c:v>
                </c:pt>
                <c:pt idx="8825">
                  <c:v>457350933.12798345</c:v>
                </c:pt>
                <c:pt idx="8826">
                  <c:v>457352241.77827817</c:v>
                </c:pt>
                <c:pt idx="8827">
                  <c:v>457352428.72797966</c:v>
                </c:pt>
                <c:pt idx="8828">
                  <c:v>457351680.92866296</c:v>
                </c:pt>
                <c:pt idx="8829">
                  <c:v>457426115.50494277</c:v>
                </c:pt>
                <c:pt idx="8830">
                  <c:v>457428733.21577203</c:v>
                </c:pt>
                <c:pt idx="8831">
                  <c:v>457358411.07346785</c:v>
                </c:pt>
                <c:pt idx="8832">
                  <c:v>457361776.10448658</c:v>
                </c:pt>
                <c:pt idx="8833">
                  <c:v>457365141.10791701</c:v>
                </c:pt>
                <c:pt idx="8834">
                  <c:v>457367945.25636774</c:v>
                </c:pt>
                <c:pt idx="8835">
                  <c:v>457370188.56133479</c:v>
                </c:pt>
                <c:pt idx="8836">
                  <c:v>457445934.90024549</c:v>
                </c:pt>
                <c:pt idx="8837">
                  <c:v>457446682.78321946</c:v>
                </c:pt>
                <c:pt idx="8838">
                  <c:v>457447430.66483098</c:v>
                </c:pt>
                <c:pt idx="8839">
                  <c:v>457449113.39347476</c:v>
                </c:pt>
                <c:pt idx="8840">
                  <c:v>457450796.11522096</c:v>
                </c:pt>
                <c:pt idx="8841">
                  <c:v>457451357.02093679</c:v>
                </c:pt>
                <c:pt idx="8842">
                  <c:v>457451917.92588615</c:v>
                </c:pt>
                <c:pt idx="8843">
                  <c:v>457453226.70112121</c:v>
                </c:pt>
                <c:pt idx="8844">
                  <c:v>457382152.64742017</c:v>
                </c:pt>
                <c:pt idx="8845">
                  <c:v>457459396.58531159</c:v>
                </c:pt>
                <c:pt idx="8846">
                  <c:v>457462761.93760246</c:v>
                </c:pt>
                <c:pt idx="8847">
                  <c:v>457465753.33869976</c:v>
                </c:pt>
                <c:pt idx="8848">
                  <c:v>457467249.03107357</c:v>
                </c:pt>
                <c:pt idx="8849">
                  <c:v>457467622.95331597</c:v>
                </c:pt>
                <c:pt idx="8850">
                  <c:v>457468931.6784808</c:v>
                </c:pt>
                <c:pt idx="8851">
                  <c:v>457471549.11629349</c:v>
                </c:pt>
                <c:pt idx="8852">
                  <c:v>457548235.01246744</c:v>
                </c:pt>
                <c:pt idx="8853">
                  <c:v>457550291.87711924</c:v>
                </c:pt>
                <c:pt idx="8854">
                  <c:v>457626230.91275615</c:v>
                </c:pt>
                <c:pt idx="8855">
                  <c:v>457554592.56081992</c:v>
                </c:pt>
                <c:pt idx="8856">
                  <c:v>457556649.3936218</c:v>
                </c:pt>
                <c:pt idx="8857">
                  <c:v>457632215.39662379</c:v>
                </c:pt>
                <c:pt idx="8858">
                  <c:v>457634272.54281026</c:v>
                </c:pt>
                <c:pt idx="8859">
                  <c:v>457635955.65475243</c:v>
                </c:pt>
                <c:pt idx="8860">
                  <c:v>457637264.73704839</c:v>
                </c:pt>
                <c:pt idx="8861">
                  <c:v>457638573.81517154</c:v>
                </c:pt>
                <c:pt idx="8862">
                  <c:v>457641191.95889801</c:v>
                </c:pt>
                <c:pt idx="8863">
                  <c:v>457570672.97900629</c:v>
                </c:pt>
                <c:pt idx="8864">
                  <c:v>457500713.72289944</c:v>
                </c:pt>
                <c:pt idx="8865">
                  <c:v>457505200.4015522</c:v>
                </c:pt>
                <c:pt idx="8866">
                  <c:v>457509687.03116733</c:v>
                </c:pt>
                <c:pt idx="8867">
                  <c:v>457439911.84435052</c:v>
                </c:pt>
                <c:pt idx="8868">
                  <c:v>457442902.3905043</c:v>
                </c:pt>
                <c:pt idx="8869">
                  <c:v>457445332.19321007</c:v>
                </c:pt>
                <c:pt idx="8870">
                  <c:v>457447948.8877297</c:v>
                </c:pt>
                <c:pt idx="8871">
                  <c:v>457450939.37532431</c:v>
                </c:pt>
                <c:pt idx="8872">
                  <c:v>457527633.05927366</c:v>
                </c:pt>
                <c:pt idx="8873">
                  <c:v>457530250.12282485</c:v>
                </c:pt>
                <c:pt idx="8874">
                  <c:v>457532119.44371748</c:v>
                </c:pt>
                <c:pt idx="8875">
                  <c:v>457533614.89430285</c:v>
                </c:pt>
                <c:pt idx="8876">
                  <c:v>457535110.33944023</c:v>
                </c:pt>
                <c:pt idx="8877">
                  <c:v>457463088.00712293</c:v>
                </c:pt>
                <c:pt idx="8878">
                  <c:v>457466078.38441455</c:v>
                </c:pt>
                <c:pt idx="8879">
                  <c:v>457543709.04326022</c:v>
                </c:pt>
                <c:pt idx="8880">
                  <c:v>457473928.02114719</c:v>
                </c:pt>
                <c:pt idx="8881">
                  <c:v>457477665.89063674</c:v>
                </c:pt>
                <c:pt idx="8882">
                  <c:v>457481403.72608531</c:v>
                </c:pt>
                <c:pt idx="8883">
                  <c:v>457484954.63823229</c:v>
                </c:pt>
                <c:pt idx="8884">
                  <c:v>457488318.63192815</c:v>
                </c:pt>
                <c:pt idx="8885">
                  <c:v>457491682.59805256</c:v>
                </c:pt>
                <c:pt idx="8886">
                  <c:v>457495046.5366056</c:v>
                </c:pt>
                <c:pt idx="8887">
                  <c:v>457498223.56436855</c:v>
                </c:pt>
                <c:pt idx="8888">
                  <c:v>457501587.44931281</c:v>
                </c:pt>
                <c:pt idx="8889">
                  <c:v>457431800.31302232</c:v>
                </c:pt>
                <c:pt idx="8890">
                  <c:v>457435724.13740301</c:v>
                </c:pt>
                <c:pt idx="8891">
                  <c:v>457439274.23189563</c:v>
                </c:pt>
                <c:pt idx="8892">
                  <c:v>457369671.25815624</c:v>
                </c:pt>
                <c:pt idx="8893">
                  <c:v>457374154.77275133</c:v>
                </c:pt>
                <c:pt idx="8894">
                  <c:v>457378825.04835838</c:v>
                </c:pt>
                <c:pt idx="8895">
                  <c:v>457382748.03878713</c:v>
                </c:pt>
                <c:pt idx="8896">
                  <c:v>457386297.37876022</c:v>
                </c:pt>
                <c:pt idx="8897">
                  <c:v>457390220.29774559</c:v>
                </c:pt>
                <c:pt idx="8898">
                  <c:v>457395637.6003986</c:v>
                </c:pt>
                <c:pt idx="8899">
                  <c:v>457401802.03020728</c:v>
                </c:pt>
                <c:pt idx="8900">
                  <c:v>457407592.77384621</c:v>
                </c:pt>
                <c:pt idx="8901">
                  <c:v>457338915.66490102</c:v>
                </c:pt>
                <c:pt idx="8902">
                  <c:v>457344705.31737399</c:v>
                </c:pt>
                <c:pt idx="8903">
                  <c:v>457350868.40602815</c:v>
                </c:pt>
                <c:pt idx="8904">
                  <c:v>457356657.88981688</c:v>
                </c:pt>
                <c:pt idx="8905">
                  <c:v>457287789.20701265</c:v>
                </c:pt>
                <c:pt idx="8906">
                  <c:v>457292457.27415651</c:v>
                </c:pt>
                <c:pt idx="8907">
                  <c:v>457296751.84900802</c:v>
                </c:pt>
                <c:pt idx="8908">
                  <c:v>457374959.59149879</c:v>
                </c:pt>
                <c:pt idx="8909">
                  <c:v>457379815.00796551</c:v>
                </c:pt>
                <c:pt idx="8910">
                  <c:v>457310755.58507079</c:v>
                </c:pt>
                <c:pt idx="8911">
                  <c:v>457315049.96834135</c:v>
                </c:pt>
                <c:pt idx="8912">
                  <c:v>457319717.72524869</c:v>
                </c:pt>
                <c:pt idx="8913">
                  <c:v>457324012.01468974</c:v>
                </c:pt>
                <c:pt idx="8914">
                  <c:v>457328306.25917202</c:v>
                </c:pt>
                <c:pt idx="8915">
                  <c:v>457333160.56836367</c:v>
                </c:pt>
                <c:pt idx="8916">
                  <c:v>457338201.52094865</c:v>
                </c:pt>
                <c:pt idx="8917">
                  <c:v>457269322.37886715</c:v>
                </c:pt>
                <c:pt idx="8918">
                  <c:v>457273802.39431489</c:v>
                </c:pt>
                <c:pt idx="8919">
                  <c:v>457277535.70313716</c:v>
                </c:pt>
                <c:pt idx="8920">
                  <c:v>457282388.95379877</c:v>
                </c:pt>
                <c:pt idx="8921">
                  <c:v>457363031.97580159</c:v>
                </c:pt>
                <c:pt idx="8922">
                  <c:v>457369939.42908067</c:v>
                </c:pt>
                <c:pt idx="8923">
                  <c:v>457375353.29763299</c:v>
                </c:pt>
                <c:pt idx="8924">
                  <c:v>457380207.05006701</c:v>
                </c:pt>
                <c:pt idx="8925">
                  <c:v>457460107.79318625</c:v>
                </c:pt>
                <c:pt idx="8926">
                  <c:v>457466829.26699334</c:v>
                </c:pt>
                <c:pt idx="8927">
                  <c:v>457399434.81256688</c:v>
                </c:pt>
                <c:pt idx="8928">
                  <c:v>457405408.30284315</c:v>
                </c:pt>
                <c:pt idx="8929">
                  <c:v>457411755.04094315</c:v>
                </c:pt>
                <c:pt idx="8930">
                  <c:v>457417915.01636177</c:v>
                </c:pt>
                <c:pt idx="8931">
                  <c:v>457423701.57566744</c:v>
                </c:pt>
                <c:pt idx="8932">
                  <c:v>457503795.40454733</c:v>
                </c:pt>
                <c:pt idx="8933">
                  <c:v>457509956.1036405</c:v>
                </c:pt>
                <c:pt idx="8934">
                  <c:v>457590239.44802207</c:v>
                </c:pt>
                <c:pt idx="8935">
                  <c:v>457670524.74564976</c:v>
                </c:pt>
                <c:pt idx="8936">
                  <c:v>457750251.69123423</c:v>
                </c:pt>
                <c:pt idx="8937">
                  <c:v>457755481.17711264</c:v>
                </c:pt>
                <c:pt idx="8938">
                  <c:v>457760710.59636045</c:v>
                </c:pt>
                <c:pt idx="8939">
                  <c:v>457765939.94898105</c:v>
                </c:pt>
                <c:pt idx="8940">
                  <c:v>457771916.27039313</c:v>
                </c:pt>
                <c:pt idx="8941">
                  <c:v>457777518.99268544</c:v>
                </c:pt>
                <c:pt idx="8942">
                  <c:v>457782934.88487065</c:v>
                </c:pt>
                <c:pt idx="8943">
                  <c:v>457714966.69926476</c:v>
                </c:pt>
                <c:pt idx="8944">
                  <c:v>457720381.56635416</c:v>
                </c:pt>
                <c:pt idx="8945">
                  <c:v>457650916.92335248</c:v>
                </c:pt>
                <c:pt idx="8946">
                  <c:v>457655957.41762638</c:v>
                </c:pt>
                <c:pt idx="8947">
                  <c:v>457662304.61863047</c:v>
                </c:pt>
                <c:pt idx="8948">
                  <c:v>457668278.3651768</c:v>
                </c:pt>
                <c:pt idx="8949">
                  <c:v>457673131.97020519</c:v>
                </c:pt>
                <c:pt idx="8950">
                  <c:v>457677798.84397316</c:v>
                </c:pt>
                <c:pt idx="8951">
                  <c:v>457683772.36494017</c:v>
                </c:pt>
                <c:pt idx="8952">
                  <c:v>457615980.30505383</c:v>
                </c:pt>
                <c:pt idx="8953">
                  <c:v>457620832.86974865</c:v>
                </c:pt>
                <c:pt idx="8954">
                  <c:v>457551358.43894309</c:v>
                </c:pt>
                <c:pt idx="8955">
                  <c:v>457556769.91348636</c:v>
                </c:pt>
                <c:pt idx="8956">
                  <c:v>457562367.9154706</c:v>
                </c:pt>
                <c:pt idx="8957">
                  <c:v>457567965.84105521</c:v>
                </c:pt>
                <c:pt idx="8958">
                  <c:v>457575056.43712223</c:v>
                </c:pt>
                <c:pt idx="8959">
                  <c:v>457582893.26911724</c:v>
                </c:pt>
                <c:pt idx="8960">
                  <c:v>457590356.77943236</c:v>
                </c:pt>
                <c:pt idx="8961">
                  <c:v>457596327.48990506</c:v>
                </c:pt>
                <c:pt idx="8962">
                  <c:v>457601551.79027355</c:v>
                </c:pt>
                <c:pt idx="8963">
                  <c:v>457607335.7594946</c:v>
                </c:pt>
                <c:pt idx="8964">
                  <c:v>457539902.17591155</c:v>
                </c:pt>
                <c:pt idx="8965">
                  <c:v>457546804.29061145</c:v>
                </c:pt>
                <c:pt idx="8966">
                  <c:v>457553706.28915012</c:v>
                </c:pt>
                <c:pt idx="8967">
                  <c:v>457635134.98961169</c:v>
                </c:pt>
                <c:pt idx="8968">
                  <c:v>457642224.42463696</c:v>
                </c:pt>
                <c:pt idx="8969">
                  <c:v>457575530.76339221</c:v>
                </c:pt>
                <c:pt idx="8970">
                  <c:v>457583178.38127398</c:v>
                </c:pt>
                <c:pt idx="8971">
                  <c:v>457591012.37855303</c:v>
                </c:pt>
                <c:pt idx="8972">
                  <c:v>457598100.15190578</c:v>
                </c:pt>
                <c:pt idx="8973">
                  <c:v>457679162.12992305</c:v>
                </c:pt>
                <c:pt idx="8974">
                  <c:v>457686623.88874561</c:v>
                </c:pt>
                <c:pt idx="8975">
                  <c:v>457619922.26384228</c:v>
                </c:pt>
                <c:pt idx="8976">
                  <c:v>457626450.02041584</c:v>
                </c:pt>
                <c:pt idx="8977">
                  <c:v>457559371.79883474</c:v>
                </c:pt>
                <c:pt idx="8978">
                  <c:v>457566457.69484955</c:v>
                </c:pt>
                <c:pt idx="8979">
                  <c:v>457648270.6239202</c:v>
                </c:pt>
                <c:pt idx="8980">
                  <c:v>457655916.88548744</c:v>
                </c:pt>
                <c:pt idx="8981">
                  <c:v>457663749.49342257</c:v>
                </c:pt>
                <c:pt idx="8982">
                  <c:v>457671768.43704545</c:v>
                </c:pt>
                <c:pt idx="8983">
                  <c:v>457604868.57903159</c:v>
                </c:pt>
                <c:pt idx="8984">
                  <c:v>457611207.89359552</c:v>
                </c:pt>
                <c:pt idx="8985">
                  <c:v>457544118.07194209</c:v>
                </c:pt>
                <c:pt idx="8986">
                  <c:v>457477585.05042255</c:v>
                </c:pt>
                <c:pt idx="8987">
                  <c:v>457411235.83035833</c:v>
                </c:pt>
                <c:pt idx="8988">
                  <c:v>457493240.8537758</c:v>
                </c:pt>
                <c:pt idx="8989">
                  <c:v>457501627.64532489</c:v>
                </c:pt>
                <c:pt idx="8990">
                  <c:v>457510573.36717731</c:v>
                </c:pt>
                <c:pt idx="8991">
                  <c:v>457519518.89380485</c:v>
                </c:pt>
                <c:pt idx="8992">
                  <c:v>457528836.94312108</c:v>
                </c:pt>
                <c:pt idx="8993">
                  <c:v>457538341.1352123</c:v>
                </c:pt>
                <c:pt idx="8994">
                  <c:v>457547472.40631974</c:v>
                </c:pt>
                <c:pt idx="8995">
                  <c:v>457556044.43490314</c:v>
                </c:pt>
                <c:pt idx="8996">
                  <c:v>457563498.2270934</c:v>
                </c:pt>
                <c:pt idx="8997">
                  <c:v>457570392.86419755</c:v>
                </c:pt>
                <c:pt idx="8998">
                  <c:v>457577473.72213519</c:v>
                </c:pt>
                <c:pt idx="8999">
                  <c:v>457584554.45775837</c:v>
                </c:pt>
                <c:pt idx="9000">
                  <c:v>457590889.74911308</c:v>
                </c:pt>
                <c:pt idx="9001">
                  <c:v>457672165.66280735</c:v>
                </c:pt>
                <c:pt idx="9002">
                  <c:v>457680738.01776797</c:v>
                </c:pt>
                <c:pt idx="9003">
                  <c:v>457763508.4280954</c:v>
                </c:pt>
                <c:pt idx="9004">
                  <c:v>457771709.05497247</c:v>
                </c:pt>
                <c:pt idx="9005">
                  <c:v>457780095.89009345</c:v>
                </c:pt>
                <c:pt idx="9006">
                  <c:v>457788109.81671494</c:v>
                </c:pt>
                <c:pt idx="9007">
                  <c:v>457795191.76103914</c:v>
                </c:pt>
                <c:pt idx="9008">
                  <c:v>457802273.58305055</c:v>
                </c:pt>
                <c:pt idx="9009">
                  <c:v>457809541.6416198</c:v>
                </c:pt>
                <c:pt idx="9010">
                  <c:v>457817182.28223604</c:v>
                </c:pt>
                <c:pt idx="9011">
                  <c:v>457825195.48406994</c:v>
                </c:pt>
                <c:pt idx="9012">
                  <c:v>457833581.22527605</c:v>
                </c:pt>
                <c:pt idx="9013">
                  <c:v>457841966.7949881</c:v>
                </c:pt>
                <c:pt idx="9014">
                  <c:v>457849793.17200053</c:v>
                </c:pt>
                <c:pt idx="9015">
                  <c:v>457856687.71370095</c:v>
                </c:pt>
                <c:pt idx="9016">
                  <c:v>457863209.47077614</c:v>
                </c:pt>
                <c:pt idx="9017">
                  <c:v>457869917.45555222</c:v>
                </c:pt>
                <c:pt idx="9018">
                  <c:v>457877556.97122329</c:v>
                </c:pt>
                <c:pt idx="9019">
                  <c:v>457885941.64166051</c:v>
                </c:pt>
                <c:pt idx="9020">
                  <c:v>457819734.23400116</c:v>
                </c:pt>
                <c:pt idx="9021">
                  <c:v>457753151.63289559</c:v>
                </c:pt>
                <c:pt idx="9022">
                  <c:v>457761905.61438692</c:v>
                </c:pt>
                <c:pt idx="9023">
                  <c:v>457697925.956761</c:v>
                </c:pt>
                <c:pt idx="9024">
                  <c:v>457708167.83220738</c:v>
                </c:pt>
                <c:pt idx="9025">
                  <c:v>457717478.40597373</c:v>
                </c:pt>
                <c:pt idx="9026">
                  <c:v>457652933.0815413</c:v>
                </c:pt>
                <c:pt idx="9027">
                  <c:v>457736657.52131009</c:v>
                </c:pt>
                <c:pt idx="9028">
                  <c:v>457746153.64426422</c:v>
                </c:pt>
                <c:pt idx="9029">
                  <c:v>457829882.29946548</c:v>
                </c:pt>
                <c:pt idx="9030">
                  <c:v>457839751.94939625</c:v>
                </c:pt>
                <c:pt idx="9031">
                  <c:v>457849062.72205818</c:v>
                </c:pt>
                <c:pt idx="9032">
                  <c:v>457857256.02706188</c:v>
                </c:pt>
                <c:pt idx="9033">
                  <c:v>457864331.93140924</c:v>
                </c:pt>
                <c:pt idx="9034">
                  <c:v>457796982.09094274</c:v>
                </c:pt>
                <c:pt idx="9035">
                  <c:v>457804242.78304666</c:v>
                </c:pt>
                <c:pt idx="9036">
                  <c:v>457738192.32688689</c:v>
                </c:pt>
                <c:pt idx="9037">
                  <c:v>457746568.36995298</c:v>
                </c:pt>
                <c:pt idx="9038">
                  <c:v>457755316.49880874</c:v>
                </c:pt>
                <c:pt idx="9039">
                  <c:v>457765181.18603146</c:v>
                </c:pt>
                <c:pt idx="9040">
                  <c:v>457776162.35098004</c:v>
                </c:pt>
                <c:pt idx="9041">
                  <c:v>457786770.99357605</c:v>
                </c:pt>
                <c:pt idx="9042">
                  <c:v>457797007.14274383</c:v>
                </c:pt>
                <c:pt idx="9043">
                  <c:v>457880937.62315941</c:v>
                </c:pt>
                <c:pt idx="9044">
                  <c:v>457889685.8798638</c:v>
                </c:pt>
                <c:pt idx="9045">
                  <c:v>457823806.03132069</c:v>
                </c:pt>
                <c:pt idx="9046">
                  <c:v>457831622.04369521</c:v>
                </c:pt>
                <c:pt idx="9047">
                  <c:v>457765551.90137887</c:v>
                </c:pt>
                <c:pt idx="9048">
                  <c:v>457774482.68486738</c:v>
                </c:pt>
                <c:pt idx="9049">
                  <c:v>457783971.42902493</c:v>
                </c:pt>
                <c:pt idx="9050">
                  <c:v>457793273.90604419</c:v>
                </c:pt>
                <c:pt idx="9051">
                  <c:v>457802948.2580936</c:v>
                </c:pt>
                <c:pt idx="9052">
                  <c:v>457812808.42030954</c:v>
                </c:pt>
                <c:pt idx="9053">
                  <c:v>457748587.00731367</c:v>
                </c:pt>
                <c:pt idx="9054">
                  <c:v>457758631.09899753</c:v>
                </c:pt>
                <c:pt idx="9055">
                  <c:v>457768302.95453155</c:v>
                </c:pt>
                <c:pt idx="9056">
                  <c:v>457777044.62748325</c:v>
                </c:pt>
                <c:pt idx="9057">
                  <c:v>457859687.45483005</c:v>
                </c:pt>
                <c:pt idx="9058">
                  <c:v>457868988.21288323</c:v>
                </c:pt>
                <c:pt idx="9059">
                  <c:v>457805314.29267043</c:v>
                </c:pt>
                <c:pt idx="9060">
                  <c:v>457741822.68000078</c:v>
                </c:pt>
                <c:pt idx="9061">
                  <c:v>457677955.54495353</c:v>
                </c:pt>
                <c:pt idx="9062">
                  <c:v>457688180.38876677</c:v>
                </c:pt>
                <c:pt idx="9063">
                  <c:v>457698962.67477268</c:v>
                </c:pt>
                <c:pt idx="9064">
                  <c:v>457709186.99408764</c:v>
                </c:pt>
                <c:pt idx="9065">
                  <c:v>457792953.89900208</c:v>
                </c:pt>
                <c:pt idx="9066">
                  <c:v>457802435.71435314</c:v>
                </c:pt>
                <c:pt idx="9067">
                  <c:v>457811359.57534593</c:v>
                </c:pt>
                <c:pt idx="9068">
                  <c:v>457819725.51844472</c:v>
                </c:pt>
                <c:pt idx="9069">
                  <c:v>457828091.29066479</c:v>
                </c:pt>
                <c:pt idx="9070">
                  <c:v>457836642.79232514</c:v>
                </c:pt>
                <c:pt idx="9071">
                  <c:v>457845008.2190125</c:v>
                </c:pt>
                <c:pt idx="9072">
                  <c:v>457852815.79643548</c:v>
                </c:pt>
                <c:pt idx="9073">
                  <c:v>457860437.33560145</c:v>
                </c:pt>
                <c:pt idx="9074">
                  <c:v>457869174.04749072</c:v>
                </c:pt>
                <c:pt idx="9075">
                  <c:v>457952582.56951022</c:v>
                </c:pt>
                <c:pt idx="9076">
                  <c:v>458036551.70070374</c:v>
                </c:pt>
                <c:pt idx="9077">
                  <c:v>458045662.51186895</c:v>
                </c:pt>
                <c:pt idx="9078">
                  <c:v>458128334.1389693</c:v>
                </c:pt>
                <c:pt idx="9079">
                  <c:v>458137260.07656682</c:v>
                </c:pt>
                <c:pt idx="9080">
                  <c:v>458146743.67223144</c:v>
                </c:pt>
                <c:pt idx="9081">
                  <c:v>458156970.8333469</c:v>
                </c:pt>
                <c:pt idx="9082">
                  <c:v>458093072.64655721</c:v>
                </c:pt>
                <c:pt idx="9083">
                  <c:v>458102925.82909846</c:v>
                </c:pt>
                <c:pt idx="9084">
                  <c:v>458112035.16441542</c:v>
                </c:pt>
                <c:pt idx="9085">
                  <c:v>458194902.0746662</c:v>
                </c:pt>
                <c:pt idx="9086">
                  <c:v>458204384.33640379</c:v>
                </c:pt>
                <c:pt idx="9087">
                  <c:v>458140477.29572284</c:v>
                </c:pt>
                <c:pt idx="9088">
                  <c:v>458151258.76404476</c:v>
                </c:pt>
                <c:pt idx="9089">
                  <c:v>458162225.82866502</c:v>
                </c:pt>
                <c:pt idx="9090">
                  <c:v>458247516.561804</c:v>
                </c:pt>
                <c:pt idx="9091">
                  <c:v>458258298.90881085</c:v>
                </c:pt>
                <c:pt idx="9092">
                  <c:v>458267965.59940714</c:v>
                </c:pt>
                <c:pt idx="9093">
                  <c:v>458350659.49149549</c:v>
                </c:pt>
                <c:pt idx="9094">
                  <c:v>458358839.9734059</c:v>
                </c:pt>
                <c:pt idx="9095">
                  <c:v>458441537.60644376</c:v>
                </c:pt>
                <c:pt idx="9096">
                  <c:v>458451020.66022635</c:v>
                </c:pt>
                <c:pt idx="9097">
                  <c:v>458535023.97920674</c:v>
                </c:pt>
                <c:pt idx="9098">
                  <c:v>458544508.11928976</c:v>
                </c:pt>
                <c:pt idx="9099">
                  <c:v>458553806.08285546</c:v>
                </c:pt>
                <c:pt idx="9100">
                  <c:v>458563103.83555311</c:v>
                </c:pt>
                <c:pt idx="9101">
                  <c:v>458573331.11997914</c:v>
                </c:pt>
                <c:pt idx="9102">
                  <c:v>458658086.55812216</c:v>
                </c:pt>
                <c:pt idx="9103">
                  <c:v>458667757.06961221</c:v>
                </c:pt>
                <c:pt idx="9104">
                  <c:v>458751401.00685304</c:v>
                </c:pt>
                <c:pt idx="9105">
                  <c:v>458836721.97452068</c:v>
                </c:pt>
                <c:pt idx="9106">
                  <c:v>458848441.06411755</c:v>
                </c:pt>
                <c:pt idx="9107">
                  <c:v>458932464.63169444</c:v>
                </c:pt>
                <c:pt idx="9108">
                  <c:v>459015560.81896251</c:v>
                </c:pt>
                <c:pt idx="9109">
                  <c:v>459098287.51328176</c:v>
                </c:pt>
                <c:pt idx="9110">
                  <c:v>459180458.43866163</c:v>
                </c:pt>
                <c:pt idx="9111">
                  <c:v>459262445.64805305</c:v>
                </c:pt>
                <c:pt idx="9112">
                  <c:v>459345552.26363379</c:v>
                </c:pt>
                <c:pt idx="9113">
                  <c:v>459354488.39310437</c:v>
                </c:pt>
                <c:pt idx="9114">
                  <c:v>459437226.56165165</c:v>
                </c:pt>
                <c:pt idx="9115">
                  <c:v>459519967.31710321</c:v>
                </c:pt>
                <c:pt idx="9116">
                  <c:v>459529464.41156095</c:v>
                </c:pt>
                <c:pt idx="9117">
                  <c:v>459539706.13005525</c:v>
                </c:pt>
                <c:pt idx="9118">
                  <c:v>459623383.43035913</c:v>
                </c:pt>
                <c:pt idx="9119">
                  <c:v>459631950.21973139</c:v>
                </c:pt>
                <c:pt idx="9120">
                  <c:v>459714513.99912471</c:v>
                </c:pt>
                <c:pt idx="9121">
                  <c:v>459723081.81764108</c:v>
                </c:pt>
                <c:pt idx="9122">
                  <c:v>459806394.46313292</c:v>
                </c:pt>
                <c:pt idx="9123">
                  <c:v>459814777.0181129</c:v>
                </c:pt>
                <c:pt idx="9124">
                  <c:v>459897162.0563246</c:v>
                </c:pt>
                <c:pt idx="9125">
                  <c:v>459981040.21125728</c:v>
                </c:pt>
                <c:pt idx="9126">
                  <c:v>459991660.83269411</c:v>
                </c:pt>
                <c:pt idx="9127">
                  <c:v>460075543.34736782</c:v>
                </c:pt>
                <c:pt idx="9128">
                  <c:v>460159056.00762081</c:v>
                </c:pt>
                <c:pt idx="9129">
                  <c:v>460168747.4335354</c:v>
                </c:pt>
                <c:pt idx="9130">
                  <c:v>460178997.73160058</c:v>
                </c:pt>
                <c:pt idx="9131">
                  <c:v>460189434.13617939</c:v>
                </c:pt>
                <c:pt idx="9132">
                  <c:v>460199870.27586305</c:v>
                </c:pt>
                <c:pt idx="9133">
                  <c:v>460283577.76877296</c:v>
                </c:pt>
                <c:pt idx="9134">
                  <c:v>460366542.47110641</c:v>
                </c:pt>
                <c:pt idx="9135">
                  <c:v>460450628.42065334</c:v>
                </c:pt>
                <c:pt idx="9136">
                  <c:v>460461814.3479566</c:v>
                </c:pt>
                <c:pt idx="9137">
                  <c:v>460546650.59896815</c:v>
                </c:pt>
                <c:pt idx="9138">
                  <c:v>460556346.13513345</c:v>
                </c:pt>
                <c:pt idx="9139">
                  <c:v>460640254.46916151</c:v>
                </c:pt>
                <c:pt idx="9140">
                  <c:v>460650324.05378538</c:v>
                </c:pt>
                <c:pt idx="9141">
                  <c:v>460585431.37283075</c:v>
                </c:pt>
                <c:pt idx="9142">
                  <c:v>460594193.82986802</c:v>
                </c:pt>
                <c:pt idx="9143">
                  <c:v>460677734.45248944</c:v>
                </c:pt>
                <c:pt idx="9144">
                  <c:v>460687616.66544282</c:v>
                </c:pt>
                <c:pt idx="9145">
                  <c:v>460770602.00738931</c:v>
                </c:pt>
                <c:pt idx="9146">
                  <c:v>460778807.07540309</c:v>
                </c:pt>
                <c:pt idx="9147">
                  <c:v>460712973.71102232</c:v>
                </c:pt>
                <c:pt idx="9148">
                  <c:v>460722295.76143354</c:v>
                </c:pt>
                <c:pt idx="9149">
                  <c:v>460731990.46984577</c:v>
                </c:pt>
                <c:pt idx="9150">
                  <c:v>460742057.80991483</c:v>
                </c:pt>
                <c:pt idx="9151">
                  <c:v>460678080.24939054</c:v>
                </c:pt>
                <c:pt idx="9152">
                  <c:v>460687772.68889755</c:v>
                </c:pt>
                <c:pt idx="9153">
                  <c:v>460697278.51355338</c:v>
                </c:pt>
                <c:pt idx="9154">
                  <c:v>460780646.99865699</c:v>
                </c:pt>
                <c:pt idx="9155">
                  <c:v>460864204.66251397</c:v>
                </c:pt>
                <c:pt idx="9156">
                  <c:v>460873153.60220933</c:v>
                </c:pt>
                <c:pt idx="9157">
                  <c:v>460881356.62599719</c:v>
                </c:pt>
                <c:pt idx="9158">
                  <c:v>460888440.92406023</c:v>
                </c:pt>
                <c:pt idx="9159">
                  <c:v>460969953.74579591</c:v>
                </c:pt>
                <c:pt idx="9160">
                  <c:v>460978716.9918381</c:v>
                </c:pt>
                <c:pt idx="9161">
                  <c:v>460988785.17188096</c:v>
                </c:pt>
                <c:pt idx="9162">
                  <c:v>460998480.22362345</c:v>
                </c:pt>
                <c:pt idx="9163">
                  <c:v>461007429.29948574</c:v>
                </c:pt>
                <c:pt idx="9164">
                  <c:v>461016005.31462437</c:v>
                </c:pt>
                <c:pt idx="9165">
                  <c:v>461025326.86755848</c:v>
                </c:pt>
                <c:pt idx="9166">
                  <c:v>461034461.78463709</c:v>
                </c:pt>
                <c:pt idx="9167">
                  <c:v>461117104.77775121</c:v>
                </c:pt>
                <c:pt idx="9168">
                  <c:v>461125308.54158032</c:v>
                </c:pt>
                <c:pt idx="9169">
                  <c:v>461133698.58550155</c:v>
                </c:pt>
                <c:pt idx="9170">
                  <c:v>461142088.45844376</c:v>
                </c:pt>
                <c:pt idx="9171">
                  <c:v>461224551.03068566</c:v>
                </c:pt>
                <c:pt idx="9172">
                  <c:v>461232941.91646254</c:v>
                </c:pt>
                <c:pt idx="9173">
                  <c:v>461240959.71422672</c:v>
                </c:pt>
                <c:pt idx="9174">
                  <c:v>461175086.966609</c:v>
                </c:pt>
                <c:pt idx="9175">
                  <c:v>461183848.83794814</c:v>
                </c:pt>
                <c:pt idx="9176">
                  <c:v>461267435.98388177</c:v>
                </c:pt>
                <c:pt idx="9177">
                  <c:v>461351398.86527735</c:v>
                </c:pt>
                <c:pt idx="9178">
                  <c:v>461434991.64434922</c:v>
                </c:pt>
                <c:pt idx="9179">
                  <c:v>461443197.47605753</c:v>
                </c:pt>
                <c:pt idx="9180">
                  <c:v>461376758.30871582</c:v>
                </c:pt>
                <c:pt idx="9181">
                  <c:v>461385148.95721024</c:v>
                </c:pt>
                <c:pt idx="9182">
                  <c:v>461394471.69948703</c:v>
                </c:pt>
                <c:pt idx="9183">
                  <c:v>461478816.35057712</c:v>
                </c:pt>
                <c:pt idx="9184">
                  <c:v>461563163.99701816</c:v>
                </c:pt>
                <c:pt idx="9185">
                  <c:v>461573235.07078069</c:v>
                </c:pt>
                <c:pt idx="9186">
                  <c:v>461582559.91956127</c:v>
                </c:pt>
                <c:pt idx="9187">
                  <c:v>461590206.13806385</c:v>
                </c:pt>
                <c:pt idx="9188">
                  <c:v>461596919.77388495</c:v>
                </c:pt>
                <c:pt idx="9189">
                  <c:v>461604192.75589341</c:v>
                </c:pt>
                <c:pt idx="9190">
                  <c:v>461612398.01734692</c:v>
                </c:pt>
                <c:pt idx="9191">
                  <c:v>461621349.02527374</c:v>
                </c:pt>
                <c:pt idx="9192">
                  <c:v>461704215.58320671</c:v>
                </c:pt>
                <c:pt idx="9193">
                  <c:v>461712794.65175182</c:v>
                </c:pt>
                <c:pt idx="9194">
                  <c:v>461796411.09558374</c:v>
                </c:pt>
                <c:pt idx="9195">
                  <c:v>461806296.81976628</c:v>
                </c:pt>
                <c:pt idx="9196">
                  <c:v>461815249.72381932</c:v>
                </c:pt>
                <c:pt idx="9197">
                  <c:v>461823269.86853451</c:v>
                </c:pt>
                <c:pt idx="9198">
                  <c:v>461831103.34757483</c:v>
                </c:pt>
                <c:pt idx="9199">
                  <c:v>461839496.19559455</c:v>
                </c:pt>
                <c:pt idx="9200">
                  <c:v>461848075.37468076</c:v>
                </c:pt>
                <c:pt idx="9201">
                  <c:v>461856281.37885797</c:v>
                </c:pt>
                <c:pt idx="9202">
                  <c:v>461937670.59463644</c:v>
                </c:pt>
                <c:pt idx="9203">
                  <c:v>461945131.52843744</c:v>
                </c:pt>
                <c:pt idx="9204">
                  <c:v>461953151.88164479</c:v>
                </c:pt>
                <c:pt idx="9205">
                  <c:v>461961358.59314066</c:v>
                </c:pt>
                <c:pt idx="9206">
                  <c:v>461895444.14790529</c:v>
                </c:pt>
                <c:pt idx="9207">
                  <c:v>461903649.20889485</c:v>
                </c:pt>
                <c:pt idx="9208">
                  <c:v>461911481.16017181</c:v>
                </c:pt>
                <c:pt idx="9209">
                  <c:v>461844628.7392177</c:v>
                </c:pt>
                <c:pt idx="9210">
                  <c:v>461852272.70359421</c:v>
                </c:pt>
                <c:pt idx="9211">
                  <c:v>461860848.68994415</c:v>
                </c:pt>
                <c:pt idx="9212">
                  <c:v>461795668.41997224</c:v>
                </c:pt>
                <c:pt idx="9213">
                  <c:v>461805547.41755652</c:v>
                </c:pt>
                <c:pt idx="9214">
                  <c:v>461814680.61966383</c:v>
                </c:pt>
                <c:pt idx="9215">
                  <c:v>461822136.14474422</c:v>
                </c:pt>
                <c:pt idx="9216">
                  <c:v>461828659.61850858</c:v>
                </c:pt>
                <c:pt idx="9217">
                  <c:v>461834810.22773063</c:v>
                </c:pt>
                <c:pt idx="9218">
                  <c:v>461841892.63368946</c:v>
                </c:pt>
                <c:pt idx="9219">
                  <c:v>461849347.666318</c:v>
                </c:pt>
                <c:pt idx="9220">
                  <c:v>461930941.36481982</c:v>
                </c:pt>
                <c:pt idx="9221">
                  <c:v>461863511.85664719</c:v>
                </c:pt>
                <c:pt idx="9222">
                  <c:v>461870780.13366759</c:v>
                </c:pt>
                <c:pt idx="9223">
                  <c:v>461879539.16892153</c:v>
                </c:pt>
                <c:pt idx="9224">
                  <c:v>461888857.08709347</c:v>
                </c:pt>
                <c:pt idx="9225">
                  <c:v>461897615.73801172</c:v>
                </c:pt>
                <c:pt idx="9226">
                  <c:v>461905815.15734285</c:v>
                </c:pt>
                <c:pt idx="9227">
                  <c:v>461988162.44707346</c:v>
                </c:pt>
                <c:pt idx="9228">
                  <c:v>461995990.1205433</c:v>
                </c:pt>
                <c:pt idx="9229">
                  <c:v>462003631.27739733</c:v>
                </c:pt>
                <c:pt idx="9230">
                  <c:v>462085051.20563293</c:v>
                </c:pt>
                <c:pt idx="9231">
                  <c:v>462091015.79396379</c:v>
                </c:pt>
                <c:pt idx="9232">
                  <c:v>462097353.07447463</c:v>
                </c:pt>
                <c:pt idx="9233">
                  <c:v>462104808.57383621</c:v>
                </c:pt>
                <c:pt idx="9234">
                  <c:v>462037548.84846193</c:v>
                </c:pt>
                <c:pt idx="9235">
                  <c:v>462044257.48781776</c:v>
                </c:pt>
                <c:pt idx="9236">
                  <c:v>462051338.7108615</c:v>
                </c:pt>
                <c:pt idx="9237">
                  <c:v>462059351.52700925</c:v>
                </c:pt>
                <c:pt idx="9238">
                  <c:v>462067550.5264163</c:v>
                </c:pt>
                <c:pt idx="9239">
                  <c:v>462075004.02066445</c:v>
                </c:pt>
                <c:pt idx="9240">
                  <c:v>462081898.38280344</c:v>
                </c:pt>
                <c:pt idx="9241">
                  <c:v>462089165.2882846</c:v>
                </c:pt>
                <c:pt idx="9242">
                  <c:v>462171529.28797615</c:v>
                </c:pt>
                <c:pt idx="9243">
                  <c:v>462179542.50187296</c:v>
                </c:pt>
                <c:pt idx="9244">
                  <c:v>462187555.55995506</c:v>
                </c:pt>
                <c:pt idx="9245">
                  <c:v>462121957.93422049</c:v>
                </c:pt>
                <c:pt idx="9246">
                  <c:v>462130900.93017024</c:v>
                </c:pt>
                <c:pt idx="9247">
                  <c:v>462139471.11914998</c:v>
                </c:pt>
                <c:pt idx="9248">
                  <c:v>462147668.52441776</c:v>
                </c:pt>
                <c:pt idx="9249">
                  <c:v>462156052.0656628</c:v>
                </c:pt>
                <c:pt idx="9250">
                  <c:v>462164249.14105827</c:v>
                </c:pt>
                <c:pt idx="9251">
                  <c:v>462171700.88627118</c:v>
                </c:pt>
                <c:pt idx="9252">
                  <c:v>462179152.49671823</c:v>
                </c:pt>
                <c:pt idx="9253">
                  <c:v>462186790.25756991</c:v>
                </c:pt>
                <c:pt idx="9254">
                  <c:v>462193682.74948686</c:v>
                </c:pt>
                <c:pt idx="9255">
                  <c:v>462126020.32121289</c:v>
                </c:pt>
                <c:pt idx="9256">
                  <c:v>462133097.72252864</c:v>
                </c:pt>
                <c:pt idx="9257">
                  <c:v>462140733.72969019</c:v>
                </c:pt>
                <c:pt idx="9258">
                  <c:v>462148555.83417284</c:v>
                </c:pt>
                <c:pt idx="9259">
                  <c:v>462156750.26052547</c:v>
                </c:pt>
                <c:pt idx="9260">
                  <c:v>462240064.35862666</c:v>
                </c:pt>
                <c:pt idx="9261">
                  <c:v>462248818.53445297</c:v>
                </c:pt>
                <c:pt idx="9262">
                  <c:v>462181891.23325866</c:v>
                </c:pt>
                <c:pt idx="9263">
                  <c:v>462188222.79194009</c:v>
                </c:pt>
                <c:pt idx="9264">
                  <c:v>462120547.07433379</c:v>
                </c:pt>
                <c:pt idx="9265">
                  <c:v>462127622.15321022</c:v>
                </c:pt>
                <c:pt idx="9266">
                  <c:v>462060129.06665576</c:v>
                </c:pt>
                <c:pt idx="9267">
                  <c:v>462067761.21181715</c:v>
                </c:pt>
                <c:pt idx="9268">
                  <c:v>462149591.36040282</c:v>
                </c:pt>
                <c:pt idx="9269">
                  <c:v>462155921.25350052</c:v>
                </c:pt>
                <c:pt idx="9270">
                  <c:v>462236451.17750752</c:v>
                </c:pt>
                <c:pt idx="9271">
                  <c:v>462243340.4859907</c:v>
                </c:pt>
                <c:pt idx="9272">
                  <c:v>462250788.25745481</c:v>
                </c:pt>
                <c:pt idx="9273">
                  <c:v>462258794.46160769</c:v>
                </c:pt>
                <c:pt idx="9274">
                  <c:v>462341191.69145489</c:v>
                </c:pt>
                <c:pt idx="9275">
                  <c:v>462423591.34244323</c:v>
                </c:pt>
                <c:pt idx="9276">
                  <c:v>462431413.41842085</c:v>
                </c:pt>
                <c:pt idx="9277">
                  <c:v>462439049.11128414</c:v>
                </c:pt>
                <c:pt idx="9278">
                  <c:v>462446870.89386243</c:v>
                </c:pt>
                <c:pt idx="9279">
                  <c:v>462455064.98304546</c:v>
                </c:pt>
                <c:pt idx="9280">
                  <c:v>462462327.78952247</c:v>
                </c:pt>
                <c:pt idx="9281">
                  <c:v>462469404.24707425</c:v>
                </c:pt>
                <c:pt idx="9282">
                  <c:v>462477970.32258379</c:v>
                </c:pt>
                <c:pt idx="9283">
                  <c:v>462487467.2851184</c:v>
                </c:pt>
                <c:pt idx="9284">
                  <c:v>462422187.39801735</c:v>
                </c:pt>
                <c:pt idx="9285">
                  <c:v>462430565.3555395</c:v>
                </c:pt>
                <c:pt idx="9286">
                  <c:v>462439315.484855</c:v>
                </c:pt>
                <c:pt idx="9287">
                  <c:v>462447879.2612741</c:v>
                </c:pt>
                <c:pt idx="9288">
                  <c:v>462530107.81154066</c:v>
                </c:pt>
                <c:pt idx="9289">
                  <c:v>462538114.05594403</c:v>
                </c:pt>
                <c:pt idx="9290">
                  <c:v>462546306.33106595</c:v>
                </c:pt>
                <c:pt idx="9291">
                  <c:v>462554126.07812572</c:v>
                </c:pt>
                <c:pt idx="9292">
                  <c:v>462487717.09853864</c:v>
                </c:pt>
                <c:pt idx="9293">
                  <c:v>462495721.43289709</c:v>
                </c:pt>
                <c:pt idx="9294">
                  <c:v>462503539.46983314</c:v>
                </c:pt>
                <c:pt idx="9295">
                  <c:v>462510985.08138245</c:v>
                </c:pt>
                <c:pt idx="9296">
                  <c:v>462517686.01674116</c:v>
                </c:pt>
                <c:pt idx="9297">
                  <c:v>462524014.57784897</c:v>
                </c:pt>
                <c:pt idx="9298">
                  <c:v>462530901.43096173</c:v>
                </c:pt>
                <c:pt idx="9299">
                  <c:v>462538904.92644447</c:v>
                </c:pt>
                <c:pt idx="9300">
                  <c:v>462547466.63322407</c:v>
                </c:pt>
                <c:pt idx="9301">
                  <c:v>462556028.16209966</c:v>
                </c:pt>
                <c:pt idx="9302">
                  <c:v>462564031.16952503</c:v>
                </c:pt>
                <c:pt idx="9303">
                  <c:v>462572964.57560265</c:v>
                </c:pt>
                <c:pt idx="9304">
                  <c:v>462582456.10733837</c:v>
                </c:pt>
                <c:pt idx="9305">
                  <c:v>462590644.70412821</c:v>
                </c:pt>
                <c:pt idx="9306">
                  <c:v>462597716.54312086</c:v>
                </c:pt>
                <c:pt idx="9307">
                  <c:v>462680524.73617363</c:v>
                </c:pt>
                <c:pt idx="9308">
                  <c:v>462689644.78914779</c:v>
                </c:pt>
                <c:pt idx="9309">
                  <c:v>462773015.23115319</c:v>
                </c:pt>
                <c:pt idx="9310">
                  <c:v>462782322.49493337</c:v>
                </c:pt>
                <c:pt idx="9311">
                  <c:v>462865510.74379081</c:v>
                </c:pt>
                <c:pt idx="9312">
                  <c:v>462872585.11128777</c:v>
                </c:pt>
                <c:pt idx="9313">
                  <c:v>462878542.37922746</c:v>
                </c:pt>
                <c:pt idx="9314">
                  <c:v>462885244.20275515</c:v>
                </c:pt>
                <c:pt idx="9315">
                  <c:v>462893249.01584417</c:v>
                </c:pt>
                <c:pt idx="9316">
                  <c:v>462975885.21724749</c:v>
                </c:pt>
                <c:pt idx="9317">
                  <c:v>462983891.00316274</c:v>
                </c:pt>
                <c:pt idx="9318">
                  <c:v>462917076.37667114</c:v>
                </c:pt>
                <c:pt idx="9319">
                  <c:v>462924522.14449322</c:v>
                </c:pt>
                <c:pt idx="9320">
                  <c:v>462932340.05596632</c:v>
                </c:pt>
                <c:pt idx="9321">
                  <c:v>462940157.81917506</c:v>
                </c:pt>
                <c:pt idx="9322">
                  <c:v>462873336.45730478</c:v>
                </c:pt>
                <c:pt idx="9323">
                  <c:v>462880222.17652482</c:v>
                </c:pt>
                <c:pt idx="9324">
                  <c:v>462960818.33684278</c:v>
                </c:pt>
                <c:pt idx="9325">
                  <c:v>462967704.94596285</c:v>
                </c:pt>
                <c:pt idx="9326">
                  <c:v>462975894.27732724</c:v>
                </c:pt>
                <c:pt idx="9327">
                  <c:v>462983711.2145943</c:v>
                </c:pt>
                <c:pt idx="9328">
                  <c:v>462990783.55392122</c:v>
                </c:pt>
                <c:pt idx="9329">
                  <c:v>462923580.95462984</c:v>
                </c:pt>
                <c:pt idx="9330">
                  <c:v>462931396.21485484</c:v>
                </c:pt>
                <c:pt idx="9331">
                  <c:v>462939583.47138757</c:v>
                </c:pt>
                <c:pt idx="9332">
                  <c:v>462947584.49678063</c:v>
                </c:pt>
                <c:pt idx="9333">
                  <c:v>462955399.30187583</c:v>
                </c:pt>
                <c:pt idx="9334">
                  <c:v>462888374.59390974</c:v>
                </c:pt>
                <c:pt idx="9335">
                  <c:v>462896001.82451451</c:v>
                </c:pt>
                <c:pt idx="9336">
                  <c:v>462829903.19720376</c:v>
                </c:pt>
                <c:pt idx="9337">
                  <c:v>462838272.86863601</c:v>
                </c:pt>
                <c:pt idx="9338">
                  <c:v>462920928.86188501</c:v>
                </c:pt>
                <c:pt idx="9339">
                  <c:v>462930043.59608918</c:v>
                </c:pt>
                <c:pt idx="9340">
                  <c:v>462940088.17171127</c:v>
                </c:pt>
                <c:pt idx="9341">
                  <c:v>463025167.7805208</c:v>
                </c:pt>
                <c:pt idx="9342">
                  <c:v>463035399.49769974</c:v>
                </c:pt>
                <c:pt idx="9343">
                  <c:v>463045444.93655044</c:v>
                </c:pt>
                <c:pt idx="9344">
                  <c:v>462980450.01628304</c:v>
                </c:pt>
                <c:pt idx="9345">
                  <c:v>462988819.48918349</c:v>
                </c:pt>
                <c:pt idx="9346">
                  <c:v>462996630.84386694</c:v>
                </c:pt>
                <c:pt idx="9347">
                  <c:v>463078555.94588494</c:v>
                </c:pt>
                <c:pt idx="9348">
                  <c:v>463086368.26810306</c:v>
                </c:pt>
                <c:pt idx="9349">
                  <c:v>463094366.44458652</c:v>
                </c:pt>
                <c:pt idx="9350">
                  <c:v>463102364.4658643</c:v>
                </c:pt>
                <c:pt idx="9351">
                  <c:v>463110362.33194274</c:v>
                </c:pt>
                <c:pt idx="9352">
                  <c:v>463118546.03425741</c:v>
                </c:pt>
                <c:pt idx="9353">
                  <c:v>463052050.01330692</c:v>
                </c:pt>
                <c:pt idx="9354">
                  <c:v>463059302.30614829</c:v>
                </c:pt>
                <c:pt idx="9355">
                  <c:v>463066740.42263705</c:v>
                </c:pt>
                <c:pt idx="9356">
                  <c:v>463074922.19571483</c:v>
                </c:pt>
                <c:pt idx="9357">
                  <c:v>463082731.91848445</c:v>
                </c:pt>
                <c:pt idx="9358">
                  <c:v>463015112.17393506</c:v>
                </c:pt>
                <c:pt idx="9359">
                  <c:v>463021804.91560388</c:v>
                </c:pt>
                <c:pt idx="9360">
                  <c:v>463029241.16773587</c:v>
                </c:pt>
                <c:pt idx="9361">
                  <c:v>463111924.09536445</c:v>
                </c:pt>
                <c:pt idx="9362">
                  <c:v>463119919.04421985</c:v>
                </c:pt>
                <c:pt idx="9363">
                  <c:v>463127541.99053699</c:v>
                </c:pt>
                <c:pt idx="9364">
                  <c:v>463209485.78967708</c:v>
                </c:pt>
                <c:pt idx="9365">
                  <c:v>463216923.73676515</c:v>
                </c:pt>
                <c:pt idx="9366">
                  <c:v>463224733.43674773</c:v>
                </c:pt>
                <c:pt idx="9367">
                  <c:v>463158590.09554315</c:v>
                </c:pt>
                <c:pt idx="9368">
                  <c:v>463092072.14036691</c:v>
                </c:pt>
                <c:pt idx="9369">
                  <c:v>463098391.88538176</c:v>
                </c:pt>
                <c:pt idx="9370">
                  <c:v>463179039.66536701</c:v>
                </c:pt>
                <c:pt idx="9371">
                  <c:v>463111588.68742245</c:v>
                </c:pt>
                <c:pt idx="9372">
                  <c:v>463119209.18341321</c:v>
                </c:pt>
                <c:pt idx="9373">
                  <c:v>463053241.09965199</c:v>
                </c:pt>
                <c:pt idx="9374">
                  <c:v>463137051.74463814</c:v>
                </c:pt>
                <c:pt idx="9375">
                  <c:v>463146344.43927318</c:v>
                </c:pt>
                <c:pt idx="9376">
                  <c:v>463154893.53323823</c:v>
                </c:pt>
                <c:pt idx="9377">
                  <c:v>463163256.60569656</c:v>
                </c:pt>
                <c:pt idx="9378">
                  <c:v>463172362.86932582</c:v>
                </c:pt>
                <c:pt idx="9379">
                  <c:v>463182212.27484685</c:v>
                </c:pt>
                <c:pt idx="9380">
                  <c:v>463116790.1520322</c:v>
                </c:pt>
                <c:pt idx="9381">
                  <c:v>463125336.93749875</c:v>
                </c:pt>
                <c:pt idx="9382">
                  <c:v>463133697.75170875</c:v>
                </c:pt>
                <c:pt idx="9383">
                  <c:v>463142058.39623803</c:v>
                </c:pt>
                <c:pt idx="9384">
                  <c:v>463150047.29803699</c:v>
                </c:pt>
                <c:pt idx="9385">
                  <c:v>463157850.26186383</c:v>
                </c:pt>
                <c:pt idx="9386">
                  <c:v>463165467.29828048</c:v>
                </c:pt>
                <c:pt idx="9387">
                  <c:v>463173084.19386423</c:v>
                </c:pt>
                <c:pt idx="9388">
                  <c:v>463106348.43898278</c:v>
                </c:pt>
                <c:pt idx="9389">
                  <c:v>463114521.04151022</c:v>
                </c:pt>
                <c:pt idx="9390">
                  <c:v>463197605.92554605</c:v>
                </c:pt>
                <c:pt idx="9391">
                  <c:v>463206522.55700356</c:v>
                </c:pt>
                <c:pt idx="9392">
                  <c:v>463289425.47681409</c:v>
                </c:pt>
                <c:pt idx="9393">
                  <c:v>463296856.90056127</c:v>
                </c:pt>
                <c:pt idx="9394">
                  <c:v>463230670.79808545</c:v>
                </c:pt>
                <c:pt idx="9395">
                  <c:v>463239958.20621777</c:v>
                </c:pt>
                <c:pt idx="9396">
                  <c:v>463173953.27320874</c:v>
                </c:pt>
                <c:pt idx="9397">
                  <c:v>463181010.28112566</c:v>
                </c:pt>
                <c:pt idx="9398">
                  <c:v>463113515.73289317</c:v>
                </c:pt>
                <c:pt idx="9399">
                  <c:v>463121499.72660565</c:v>
                </c:pt>
                <c:pt idx="9400">
                  <c:v>463130040.57178116</c:v>
                </c:pt>
                <c:pt idx="9401">
                  <c:v>463138024.2451418</c:v>
                </c:pt>
                <c:pt idx="9402">
                  <c:v>463146379.08641416</c:v>
                </c:pt>
                <c:pt idx="9403">
                  <c:v>463080175.68772477</c:v>
                </c:pt>
                <c:pt idx="9404">
                  <c:v>463162531.29894173</c:v>
                </c:pt>
                <c:pt idx="9405">
                  <c:v>463169771.74029911</c:v>
                </c:pt>
                <c:pt idx="9406">
                  <c:v>463177383.34908921</c:v>
                </c:pt>
                <c:pt idx="9407">
                  <c:v>463184994.8172006</c:v>
                </c:pt>
                <c:pt idx="9408">
                  <c:v>463191863.58230042</c:v>
                </c:pt>
                <c:pt idx="9409">
                  <c:v>463198360.95736235</c:v>
                </c:pt>
                <c:pt idx="9410">
                  <c:v>463205600.76882482</c:v>
                </c:pt>
                <c:pt idx="9411">
                  <c:v>463214511.13129473</c:v>
                </c:pt>
                <c:pt idx="9412">
                  <c:v>463224163.80642301</c:v>
                </c:pt>
                <c:pt idx="9413">
                  <c:v>463233259.38940984</c:v>
                </c:pt>
                <c:pt idx="9414">
                  <c:v>463241426.68050581</c:v>
                </c:pt>
                <c:pt idx="9415">
                  <c:v>463248294.50446928</c:v>
                </c:pt>
                <c:pt idx="9416">
                  <c:v>463329922.09327966</c:v>
                </c:pt>
                <c:pt idx="9417">
                  <c:v>463262772.24464774</c:v>
                </c:pt>
                <c:pt idx="9418">
                  <c:v>463270567.7400912</c:v>
                </c:pt>
                <c:pt idx="9419">
                  <c:v>463278548.68969899</c:v>
                </c:pt>
                <c:pt idx="9420">
                  <c:v>463211950.19786352</c:v>
                </c:pt>
                <c:pt idx="9421">
                  <c:v>463145348.98194474</c:v>
                </c:pt>
                <c:pt idx="9422">
                  <c:v>463153697.96031803</c:v>
                </c:pt>
                <c:pt idx="9423">
                  <c:v>463162603.35063285</c:v>
                </c:pt>
                <c:pt idx="9424">
                  <c:v>463172065.11677945</c:v>
                </c:pt>
                <c:pt idx="9425">
                  <c:v>463181155.62844807</c:v>
                </c:pt>
                <c:pt idx="9426">
                  <c:v>463188947.33583593</c:v>
                </c:pt>
                <c:pt idx="9427">
                  <c:v>463121779.08534545</c:v>
                </c:pt>
                <c:pt idx="9428">
                  <c:v>463054979.20842588</c:v>
                </c:pt>
                <c:pt idx="9429">
                  <c:v>463137915.69176048</c:v>
                </c:pt>
                <c:pt idx="9430">
                  <c:v>463146632.905617</c:v>
                </c:pt>
                <c:pt idx="9431">
                  <c:v>463155535.40157294</c:v>
                </c:pt>
                <c:pt idx="9432">
                  <c:v>463163881.31667179</c:v>
                </c:pt>
                <c:pt idx="9433">
                  <c:v>463172412.52165574</c:v>
                </c:pt>
                <c:pt idx="9434">
                  <c:v>463256283.80540794</c:v>
                </c:pt>
                <c:pt idx="9435">
                  <c:v>463264630.53440976</c:v>
                </c:pt>
                <c:pt idx="9436">
                  <c:v>463271864.22933269</c:v>
                </c:pt>
                <c:pt idx="9437">
                  <c:v>463354441.92297828</c:v>
                </c:pt>
                <c:pt idx="9438">
                  <c:v>463362789.51842952</c:v>
                </c:pt>
                <c:pt idx="9439">
                  <c:v>463369652.97013736</c:v>
                </c:pt>
                <c:pt idx="9440">
                  <c:v>463449823.42063308</c:v>
                </c:pt>
                <c:pt idx="9441">
                  <c:v>463530552.24306023</c:v>
                </c:pt>
                <c:pt idx="9442">
                  <c:v>463537603.14406061</c:v>
                </c:pt>
                <c:pt idx="9443">
                  <c:v>463619633.90334374</c:v>
                </c:pt>
                <c:pt idx="9444">
                  <c:v>463626871.26316673</c:v>
                </c:pt>
                <c:pt idx="9445">
                  <c:v>463634294.06424165</c:v>
                </c:pt>
                <c:pt idx="9446">
                  <c:v>463642273.4262321</c:v>
                </c:pt>
                <c:pt idx="9447">
                  <c:v>463650809.31679654</c:v>
                </c:pt>
                <c:pt idx="9448">
                  <c:v>463733589.13568109</c:v>
                </c:pt>
                <c:pt idx="9449">
                  <c:v>463741940.47052282</c:v>
                </c:pt>
                <c:pt idx="9450">
                  <c:v>463750662.79508144</c:v>
                </c:pt>
                <c:pt idx="9451">
                  <c:v>463759756.08579379</c:v>
                </c:pt>
                <c:pt idx="9452">
                  <c:v>463768663.60456586</c:v>
                </c:pt>
                <c:pt idx="9453">
                  <c:v>463851822.03251624</c:v>
                </c:pt>
                <c:pt idx="9454">
                  <c:v>463859802.63979703</c:v>
                </c:pt>
                <c:pt idx="9455">
                  <c:v>463942407.89675844</c:v>
                </c:pt>
                <c:pt idx="9456">
                  <c:v>463950203.86234725</c:v>
                </c:pt>
                <c:pt idx="9457">
                  <c:v>464032998.27810502</c:v>
                </c:pt>
                <c:pt idx="9458">
                  <c:v>464041723.39034295</c:v>
                </c:pt>
                <c:pt idx="9459">
                  <c:v>464051005.22191143</c:v>
                </c:pt>
                <c:pt idx="9460">
                  <c:v>464059729.95303041</c:v>
                </c:pt>
                <c:pt idx="9461">
                  <c:v>464067897.61906785</c:v>
                </c:pt>
                <c:pt idx="9462">
                  <c:v>464076065.12327814</c:v>
                </c:pt>
                <c:pt idx="9463">
                  <c:v>464084046.84604698</c:v>
                </c:pt>
                <c:pt idx="9464">
                  <c:v>464092585.26210314</c:v>
                </c:pt>
                <c:pt idx="9465">
                  <c:v>464100566.66501158</c:v>
                </c:pt>
                <c:pt idx="9466">
                  <c:v>464107619.86919183</c:v>
                </c:pt>
                <c:pt idx="9467">
                  <c:v>464113930.528534</c:v>
                </c:pt>
                <c:pt idx="9468">
                  <c:v>464119684.28079665</c:v>
                </c:pt>
                <c:pt idx="9469">
                  <c:v>464125066.75053251</c:v>
                </c:pt>
                <c:pt idx="9470">
                  <c:v>464131562.74110341</c:v>
                </c:pt>
                <c:pt idx="9471">
                  <c:v>464139543.38938516</c:v>
                </c:pt>
                <c:pt idx="9472">
                  <c:v>464147895.0651632</c:v>
                </c:pt>
                <c:pt idx="9473">
                  <c:v>464081413.82131016</c:v>
                </c:pt>
                <c:pt idx="9474">
                  <c:v>464089949.37295294</c:v>
                </c:pt>
                <c:pt idx="9475">
                  <c:v>464098113.64825428</c:v>
                </c:pt>
                <c:pt idx="9476">
                  <c:v>464105721.12286597</c:v>
                </c:pt>
                <c:pt idx="9477">
                  <c:v>464112771.82761627</c:v>
                </c:pt>
                <c:pt idx="9478">
                  <c:v>464046096.62076753</c:v>
                </c:pt>
                <c:pt idx="9479">
                  <c:v>464055186.50264299</c:v>
                </c:pt>
                <c:pt idx="9480">
                  <c:v>463989990.71239215</c:v>
                </c:pt>
                <c:pt idx="9481">
                  <c:v>464074293.15168625</c:v>
                </c:pt>
                <c:pt idx="9482">
                  <c:v>464082269.45180202</c:v>
                </c:pt>
                <c:pt idx="9483">
                  <c:v>464089132.65623569</c:v>
                </c:pt>
                <c:pt idx="9484">
                  <c:v>464095253.79618853</c:v>
                </c:pt>
                <c:pt idx="9485">
                  <c:v>464027454.28168005</c:v>
                </c:pt>
                <c:pt idx="9486">
                  <c:v>464035799.66239715</c:v>
                </c:pt>
                <c:pt idx="9487">
                  <c:v>463969294.26837915</c:v>
                </c:pt>
                <c:pt idx="9488">
                  <c:v>463976154.65932685</c:v>
                </c:pt>
                <c:pt idx="9489">
                  <c:v>463983014.93602949</c:v>
                </c:pt>
                <c:pt idx="9490">
                  <c:v>463915577.38475108</c:v>
                </c:pt>
                <c:pt idx="9491">
                  <c:v>463922250.94763374</c:v>
                </c:pt>
                <c:pt idx="9492">
                  <c:v>463928739.03010947</c:v>
                </c:pt>
                <c:pt idx="9493">
                  <c:v>463936524.59418046</c:v>
                </c:pt>
                <c:pt idx="9494">
                  <c:v>463869636.85641551</c:v>
                </c:pt>
                <c:pt idx="9495">
                  <c:v>463877050.20898819</c:v>
                </c:pt>
                <c:pt idx="9496">
                  <c:v>463884463.42811525</c:v>
                </c:pt>
                <c:pt idx="9497">
                  <c:v>463892617.81503105</c:v>
                </c:pt>
                <c:pt idx="9498">
                  <c:v>463825908.58202916</c:v>
                </c:pt>
                <c:pt idx="9499">
                  <c:v>463758085.07790715</c:v>
                </c:pt>
                <c:pt idx="9500">
                  <c:v>463689703.57402748</c:v>
                </c:pt>
                <c:pt idx="9501">
                  <c:v>463696742.10710108</c:v>
                </c:pt>
                <c:pt idx="9502">
                  <c:v>463704336.17886007</c:v>
                </c:pt>
                <c:pt idx="9503">
                  <c:v>463637616.64819318</c:v>
                </c:pt>
                <c:pt idx="9504">
                  <c:v>463645394.39257914</c:v>
                </c:pt>
                <c:pt idx="9505">
                  <c:v>463578115.29106694</c:v>
                </c:pt>
                <c:pt idx="9506">
                  <c:v>463584225.17849362</c:v>
                </c:pt>
                <c:pt idx="9507">
                  <c:v>463589594.39861447</c:v>
                </c:pt>
                <c:pt idx="9508">
                  <c:v>463520459.60584182</c:v>
                </c:pt>
                <c:pt idx="9509">
                  <c:v>463526383.14677095</c:v>
                </c:pt>
                <c:pt idx="9510">
                  <c:v>463458540.99187243</c:v>
                </c:pt>
                <c:pt idx="9511">
                  <c:v>463390881.55924845</c:v>
                </c:pt>
                <c:pt idx="9512">
                  <c:v>463322479.69720024</c:v>
                </c:pt>
                <c:pt idx="9513">
                  <c:v>463328585.00715715</c:v>
                </c:pt>
                <c:pt idx="9514">
                  <c:v>463335060.23685175</c:v>
                </c:pt>
                <c:pt idx="9515">
                  <c:v>463342090.37079525</c:v>
                </c:pt>
                <c:pt idx="9516">
                  <c:v>463349490.38195342</c:v>
                </c:pt>
                <c:pt idx="9517">
                  <c:v>463356335.27372277</c:v>
                </c:pt>
                <c:pt idx="9518">
                  <c:v>463362625.0738185</c:v>
                </c:pt>
                <c:pt idx="9519">
                  <c:v>463368359.80770981</c:v>
                </c:pt>
                <c:pt idx="9520">
                  <c:v>463300317.63797975</c:v>
                </c:pt>
                <c:pt idx="9521">
                  <c:v>463233752.60649097</c:v>
                </c:pt>
                <c:pt idx="9522">
                  <c:v>463241334.41342854</c:v>
                </c:pt>
                <c:pt idx="9523">
                  <c:v>463172731.46257049</c:v>
                </c:pt>
                <c:pt idx="9524">
                  <c:v>463103017.31977814</c:v>
                </c:pt>
                <c:pt idx="9525">
                  <c:v>463108562.95588064</c:v>
                </c:pt>
                <c:pt idx="9526">
                  <c:v>463114108.51715088</c:v>
                </c:pt>
                <c:pt idx="9527">
                  <c:v>463120023.70002621</c:v>
                </c:pt>
                <c:pt idx="9528">
                  <c:v>463125753.95224738</c:v>
                </c:pt>
                <c:pt idx="9529">
                  <c:v>463131668.96751022</c:v>
                </c:pt>
                <c:pt idx="9530">
                  <c:v>463137029.37655622</c:v>
                </c:pt>
                <c:pt idx="9531">
                  <c:v>463066198.81113493</c:v>
                </c:pt>
                <c:pt idx="9532">
                  <c:v>462995366.9567219</c:v>
                </c:pt>
                <c:pt idx="9533">
                  <c:v>463000540.69021606</c:v>
                </c:pt>
                <c:pt idx="9534">
                  <c:v>462931184.60820508</c:v>
                </c:pt>
                <c:pt idx="9535">
                  <c:v>462935803.15239841</c:v>
                </c:pt>
                <c:pt idx="9536">
                  <c:v>462939682.68939012</c:v>
                </c:pt>
                <c:pt idx="9537">
                  <c:v>462868106.83869171</c:v>
                </c:pt>
                <c:pt idx="9538">
                  <c:v>462871431.56484818</c:v>
                </c:pt>
                <c:pt idx="9539">
                  <c:v>462875679.78688115</c:v>
                </c:pt>
                <c:pt idx="9540">
                  <c:v>462880666.7740674</c:v>
                </c:pt>
                <c:pt idx="9541">
                  <c:v>462811119.1368587</c:v>
                </c:pt>
                <c:pt idx="9542">
                  <c:v>462816105.19571316</c:v>
                </c:pt>
                <c:pt idx="9543">
                  <c:v>462745816.41302568</c:v>
                </c:pt>
                <c:pt idx="9544">
                  <c:v>462750432.28504241</c:v>
                </c:pt>
                <c:pt idx="9545">
                  <c:v>462830139.70300251</c:v>
                </c:pt>
                <c:pt idx="9546">
                  <c:v>462835864.16693354</c:v>
                </c:pt>
                <c:pt idx="9547">
                  <c:v>462916866.79176974</c:v>
                </c:pt>
                <c:pt idx="9548">
                  <c:v>462922407.32925218</c:v>
                </c:pt>
                <c:pt idx="9549">
                  <c:v>462927209.06794447</c:v>
                </c:pt>
                <c:pt idx="9550">
                  <c:v>463006737.46732622</c:v>
                </c:pt>
                <c:pt idx="9551">
                  <c:v>463085158.94035172</c:v>
                </c:pt>
                <c:pt idx="9552">
                  <c:v>463088114.72138554</c:v>
                </c:pt>
                <c:pt idx="9553">
                  <c:v>463166353.04015577</c:v>
                </c:pt>
                <c:pt idx="9554">
                  <c:v>463170417.82545525</c:v>
                </c:pt>
                <c:pt idx="9555">
                  <c:v>463174852.09083194</c:v>
                </c:pt>
                <c:pt idx="9556">
                  <c:v>463105479.5055092</c:v>
                </c:pt>
                <c:pt idx="9557">
                  <c:v>463185568.03460479</c:v>
                </c:pt>
                <c:pt idx="9558">
                  <c:v>463190186.88969809</c:v>
                </c:pt>
                <c:pt idx="9559">
                  <c:v>463193881.9363904</c:v>
                </c:pt>
                <c:pt idx="9560">
                  <c:v>463197946.44937479</c:v>
                </c:pt>
                <c:pt idx="9561">
                  <c:v>463201087.18187124</c:v>
                </c:pt>
                <c:pt idx="9562">
                  <c:v>463203673.64943147</c:v>
                </c:pt>
                <c:pt idx="9563">
                  <c:v>463207183.82936442</c:v>
                </c:pt>
                <c:pt idx="9564">
                  <c:v>463211987.18489152</c:v>
                </c:pt>
                <c:pt idx="9565">
                  <c:v>463291711.74934655</c:v>
                </c:pt>
                <c:pt idx="9566">
                  <c:v>463295961.45870578</c:v>
                </c:pt>
                <c:pt idx="9567">
                  <c:v>463298917.75234175</c:v>
                </c:pt>
                <c:pt idx="9568">
                  <c:v>463301689.25831181</c:v>
                </c:pt>
                <c:pt idx="9569">
                  <c:v>463304645.51074517</c:v>
                </c:pt>
                <c:pt idx="9570">
                  <c:v>463382525.62269115</c:v>
                </c:pt>
                <c:pt idx="9571">
                  <c:v>463385667.10028499</c:v>
                </c:pt>
                <c:pt idx="9572">
                  <c:v>463463179.04314286</c:v>
                </c:pt>
                <c:pt idx="9573">
                  <c:v>463466136.16294295</c:v>
                </c:pt>
                <c:pt idx="9574">
                  <c:v>463468723.6253199</c:v>
                </c:pt>
                <c:pt idx="9575">
                  <c:v>463396384.90196979</c:v>
                </c:pt>
                <c:pt idx="9576">
                  <c:v>463398787.12952572</c:v>
                </c:pt>
                <c:pt idx="9577">
                  <c:v>463401928.48283696</c:v>
                </c:pt>
                <c:pt idx="9578">
                  <c:v>463405254.59547079</c:v>
                </c:pt>
                <c:pt idx="9579">
                  <c:v>463408026.33543849</c:v>
                </c:pt>
                <c:pt idx="9580">
                  <c:v>463410428.49495828</c:v>
                </c:pt>
                <c:pt idx="9581">
                  <c:v>463413200.20003706</c:v>
                </c:pt>
                <c:pt idx="9582">
                  <c:v>463416895.77773541</c:v>
                </c:pt>
                <c:pt idx="9583">
                  <c:v>463420591.32220674</c:v>
                </c:pt>
                <c:pt idx="9584">
                  <c:v>463423178.18356782</c:v>
                </c:pt>
                <c:pt idx="9585">
                  <c:v>463350464.70434576</c:v>
                </c:pt>
                <c:pt idx="9586">
                  <c:v>463352681.63253474</c:v>
                </c:pt>
                <c:pt idx="9587">
                  <c:v>463355452.77595329</c:v>
                </c:pt>
                <c:pt idx="9588">
                  <c:v>463359147.60477877</c:v>
                </c:pt>
                <c:pt idx="9589">
                  <c:v>463363396.61686182</c:v>
                </c:pt>
                <c:pt idx="9590">
                  <c:v>463367276.11126667</c:v>
                </c:pt>
                <c:pt idx="9591">
                  <c:v>463370047.15627694</c:v>
                </c:pt>
                <c:pt idx="9592">
                  <c:v>463447567.79031169</c:v>
                </c:pt>
                <c:pt idx="9593">
                  <c:v>463524719.71387154</c:v>
                </c:pt>
                <c:pt idx="9594">
                  <c:v>463526013.26274633</c:v>
                </c:pt>
                <c:pt idx="9595">
                  <c:v>463526752.4317041</c:v>
                </c:pt>
                <c:pt idx="9596">
                  <c:v>463528230.76563329</c:v>
                </c:pt>
                <c:pt idx="9597">
                  <c:v>463530817.83721775</c:v>
                </c:pt>
                <c:pt idx="9598">
                  <c:v>463533589.68156302</c:v>
                </c:pt>
                <c:pt idx="9599">
                  <c:v>463536176.71942347</c:v>
                </c:pt>
                <c:pt idx="9600">
                  <c:v>463539502.8870368</c:v>
                </c:pt>
                <c:pt idx="9601">
                  <c:v>463543383.38190579</c:v>
                </c:pt>
                <c:pt idx="9602">
                  <c:v>463472325.45637071</c:v>
                </c:pt>
                <c:pt idx="9603">
                  <c:v>463474172.98359668</c:v>
                </c:pt>
                <c:pt idx="9604">
                  <c:v>463475281.49594569</c:v>
                </c:pt>
                <c:pt idx="9605">
                  <c:v>463476390.00530583</c:v>
                </c:pt>
                <c:pt idx="9606">
                  <c:v>463477313.76082236</c:v>
                </c:pt>
                <c:pt idx="9607">
                  <c:v>463478976.51551962</c:v>
                </c:pt>
                <c:pt idx="9608">
                  <c:v>463481378.2604301</c:v>
                </c:pt>
                <c:pt idx="9609">
                  <c:v>463483225.74696559</c:v>
                </c:pt>
                <c:pt idx="9610">
                  <c:v>463485073.22519696</c:v>
                </c:pt>
                <c:pt idx="9611">
                  <c:v>463412718.8901394</c:v>
                </c:pt>
                <c:pt idx="9612">
                  <c:v>463415859.05916381</c:v>
                </c:pt>
                <c:pt idx="9613">
                  <c:v>463493202.03076684</c:v>
                </c:pt>
                <c:pt idx="9614">
                  <c:v>463569621.95743829</c:v>
                </c:pt>
                <c:pt idx="9615">
                  <c:v>463572208.76855952</c:v>
                </c:pt>
                <c:pt idx="9616">
                  <c:v>463575349.87446702</c:v>
                </c:pt>
                <c:pt idx="9617">
                  <c:v>463577936.64954656</c:v>
                </c:pt>
                <c:pt idx="9618">
                  <c:v>463580708.17621154</c:v>
                </c:pt>
                <c:pt idx="9619">
                  <c:v>463583664.45072681</c:v>
                </c:pt>
                <c:pt idx="9620">
                  <c:v>463584957.81414241</c:v>
                </c:pt>
                <c:pt idx="9621">
                  <c:v>463510752.31274295</c:v>
                </c:pt>
                <c:pt idx="9622">
                  <c:v>463510937.04856813</c:v>
                </c:pt>
                <c:pt idx="9623">
                  <c:v>463437100.74890989</c:v>
                </c:pt>
                <c:pt idx="9624">
                  <c:v>463364002.84999681</c:v>
                </c:pt>
                <c:pt idx="9625">
                  <c:v>463291827.62942868</c:v>
                </c:pt>
                <c:pt idx="9626">
                  <c:v>463220390.01010764</c:v>
                </c:pt>
                <c:pt idx="9627">
                  <c:v>463222974.58092695</c:v>
                </c:pt>
                <c:pt idx="9628">
                  <c:v>463150427.94055998</c:v>
                </c:pt>
                <c:pt idx="9629">
                  <c:v>463152642.90454525</c:v>
                </c:pt>
                <c:pt idx="9630">
                  <c:v>463154673.27770442</c:v>
                </c:pt>
                <c:pt idx="9631">
                  <c:v>463156334.48464149</c:v>
                </c:pt>
                <c:pt idx="9632">
                  <c:v>463157811.10738951</c:v>
                </c:pt>
                <c:pt idx="9633">
                  <c:v>463159472.30163449</c:v>
                </c:pt>
                <c:pt idx="9634">
                  <c:v>463161871.79257119</c:v>
                </c:pt>
                <c:pt idx="9635">
                  <c:v>463165378.71564615</c:v>
                </c:pt>
                <c:pt idx="9636">
                  <c:v>463094858.82579005</c:v>
                </c:pt>
                <c:pt idx="9637">
                  <c:v>463098918.73872012</c:v>
                </c:pt>
                <c:pt idx="9638">
                  <c:v>463102240.45580715</c:v>
                </c:pt>
                <c:pt idx="9639">
                  <c:v>463105008.53285372</c:v>
                </c:pt>
                <c:pt idx="9640">
                  <c:v>463107776.59124124</c:v>
                </c:pt>
                <c:pt idx="9641">
                  <c:v>463109991.02451706</c:v>
                </c:pt>
                <c:pt idx="9642">
                  <c:v>463111651.8416369</c:v>
                </c:pt>
                <c:pt idx="9643">
                  <c:v>463112943.58364165</c:v>
                </c:pt>
                <c:pt idx="9644">
                  <c:v>463114050.78784025</c:v>
                </c:pt>
                <c:pt idx="9645">
                  <c:v>463115527.05546135</c:v>
                </c:pt>
                <c:pt idx="9646">
                  <c:v>463117372.38252366</c:v>
                </c:pt>
                <c:pt idx="9647">
                  <c:v>463119586.76405281</c:v>
                </c:pt>
                <c:pt idx="9648">
                  <c:v>463122908.31395668</c:v>
                </c:pt>
                <c:pt idx="9649">
                  <c:v>463126414.3652634</c:v>
                </c:pt>
                <c:pt idx="9650">
                  <c:v>463129920.38663507</c:v>
                </c:pt>
                <c:pt idx="9651">
                  <c:v>463132503.75164914</c:v>
                </c:pt>
                <c:pt idx="9652">
                  <c:v>463133979.95293164</c:v>
                </c:pt>
                <c:pt idx="9653">
                  <c:v>463209858.66758972</c:v>
                </c:pt>
                <c:pt idx="9654">
                  <c:v>463211519.65132827</c:v>
                </c:pt>
                <c:pt idx="9655">
                  <c:v>463213180.62834978</c:v>
                </c:pt>
                <c:pt idx="9656">
                  <c:v>463139700.18277764</c:v>
                </c:pt>
                <c:pt idx="9657">
                  <c:v>463141360.87974364</c:v>
                </c:pt>
                <c:pt idx="9658">
                  <c:v>463143575.13191706</c:v>
                </c:pt>
                <c:pt idx="9659">
                  <c:v>463144866.77350467</c:v>
                </c:pt>
                <c:pt idx="9660">
                  <c:v>463145235.81321222</c:v>
                </c:pt>
                <c:pt idx="9661">
                  <c:v>463147081.00677347</c:v>
                </c:pt>
                <c:pt idx="9662">
                  <c:v>463150402.33429044</c:v>
                </c:pt>
                <c:pt idx="9663">
                  <c:v>463154461.69810796</c:v>
                </c:pt>
                <c:pt idx="9664">
                  <c:v>463157782.96592873</c:v>
                </c:pt>
                <c:pt idx="9665">
                  <c:v>463160181.6426487</c:v>
                </c:pt>
                <c:pt idx="9666">
                  <c:v>463162211.28123671</c:v>
                </c:pt>
                <c:pt idx="9667">
                  <c:v>463164978.95405424</c:v>
                </c:pt>
                <c:pt idx="9668">
                  <c:v>463092416.32829946</c:v>
                </c:pt>
                <c:pt idx="9669">
                  <c:v>463094630.08372325</c:v>
                </c:pt>
                <c:pt idx="9670">
                  <c:v>463171805.80058151</c:v>
                </c:pt>
                <c:pt idx="9671">
                  <c:v>463174757.91527939</c:v>
                </c:pt>
                <c:pt idx="9672">
                  <c:v>463178448.02880794</c:v>
                </c:pt>
                <c:pt idx="9673">
                  <c:v>463182138.1091758</c:v>
                </c:pt>
                <c:pt idx="9674">
                  <c:v>463185828.15638363</c:v>
                </c:pt>
                <c:pt idx="9675">
                  <c:v>463189149.17052013</c:v>
                </c:pt>
                <c:pt idx="9676">
                  <c:v>463191916.6617831</c:v>
                </c:pt>
                <c:pt idx="9677">
                  <c:v>463193761.64559704</c:v>
                </c:pt>
                <c:pt idx="9678">
                  <c:v>463120456.34840584</c:v>
                </c:pt>
                <c:pt idx="9679">
                  <c:v>463047519.44329685</c:v>
                </c:pt>
                <c:pt idx="9680">
                  <c:v>463048810.49958146</c:v>
                </c:pt>
                <c:pt idx="9681">
                  <c:v>462975135.15266395</c:v>
                </c:pt>
                <c:pt idx="9682">
                  <c:v>462976057.1818223</c:v>
                </c:pt>
                <c:pt idx="9683">
                  <c:v>462977348.01916355</c:v>
                </c:pt>
                <c:pt idx="9684">
                  <c:v>462979376.46964073</c:v>
                </c:pt>
                <c:pt idx="9685">
                  <c:v>462981036.1034838</c:v>
                </c:pt>
                <c:pt idx="9686">
                  <c:v>462906990.68071985</c:v>
                </c:pt>
                <c:pt idx="9687">
                  <c:v>462907728.17313892</c:v>
                </c:pt>
                <c:pt idx="9688">
                  <c:v>462910125.01434773</c:v>
                </c:pt>
                <c:pt idx="9689">
                  <c:v>462839396.97798914</c:v>
                </c:pt>
                <c:pt idx="9690">
                  <c:v>462844005.45847696</c:v>
                </c:pt>
                <c:pt idx="9691">
                  <c:v>462923399.5737263</c:v>
                </c:pt>
                <c:pt idx="9692">
                  <c:v>462926718.14647764</c:v>
                </c:pt>
                <c:pt idx="9693">
                  <c:v>463003163.91348815</c:v>
                </c:pt>
                <c:pt idx="9694">
                  <c:v>463079056.94207633</c:v>
                </c:pt>
                <c:pt idx="9695">
                  <c:v>463154950.32509005</c:v>
                </c:pt>
                <c:pt idx="9696">
                  <c:v>463155134.7770685</c:v>
                </c:pt>
                <c:pt idx="9697">
                  <c:v>463230106.1366384</c:v>
                </c:pt>
                <c:pt idx="9698">
                  <c:v>463231213.02497512</c:v>
                </c:pt>
                <c:pt idx="9699">
                  <c:v>463307476.19609809</c:v>
                </c:pt>
                <c:pt idx="9700">
                  <c:v>463309505.80395985</c:v>
                </c:pt>
                <c:pt idx="9701">
                  <c:v>463311166.38474995</c:v>
                </c:pt>
                <c:pt idx="9702">
                  <c:v>463312642.45092696</c:v>
                </c:pt>
                <c:pt idx="9703">
                  <c:v>463314487.52618778</c:v>
                </c:pt>
                <c:pt idx="9704">
                  <c:v>463242097.26803374</c:v>
                </c:pt>
                <c:pt idx="9705">
                  <c:v>463244495.45229441</c:v>
                </c:pt>
                <c:pt idx="9706">
                  <c:v>463246524.67419159</c:v>
                </c:pt>
                <c:pt idx="9707">
                  <c:v>463323343.77206045</c:v>
                </c:pt>
                <c:pt idx="9708">
                  <c:v>463325004.29690087</c:v>
                </c:pt>
                <c:pt idx="9709">
                  <c:v>463325742.30578655</c:v>
                </c:pt>
                <c:pt idx="9710">
                  <c:v>463325373.30150962</c:v>
                </c:pt>
                <c:pt idx="9711">
                  <c:v>463325373.30150962</c:v>
                </c:pt>
                <c:pt idx="9712">
                  <c:v>463326664.81502825</c:v>
                </c:pt>
                <c:pt idx="9713">
                  <c:v>463328509.82729506</c:v>
                </c:pt>
                <c:pt idx="9714">
                  <c:v>463329801.33095014</c:v>
                </c:pt>
                <c:pt idx="9715">
                  <c:v>463331461.82968253</c:v>
                </c:pt>
                <c:pt idx="9716">
                  <c:v>463334044.81436622</c:v>
                </c:pt>
                <c:pt idx="9717">
                  <c:v>463262573.62136537</c:v>
                </c:pt>
                <c:pt idx="9718">
                  <c:v>463265894.01488346</c:v>
                </c:pt>
                <c:pt idx="9719">
                  <c:v>463268476.52461374</c:v>
                </c:pt>
                <c:pt idx="9720">
                  <c:v>463346037.03045905</c:v>
                </c:pt>
                <c:pt idx="9721">
                  <c:v>463349173.3984406</c:v>
                </c:pt>
                <c:pt idx="9722">
                  <c:v>463351387.29083049</c:v>
                </c:pt>
                <c:pt idx="9723">
                  <c:v>463353232.19203949</c:v>
                </c:pt>
                <c:pt idx="9724">
                  <c:v>463355446.06255096</c:v>
                </c:pt>
                <c:pt idx="9725">
                  <c:v>463357290.94552761</c:v>
                </c:pt>
                <c:pt idx="9726">
                  <c:v>463359504.79416066</c:v>
                </c:pt>
                <c:pt idx="9727">
                  <c:v>463288398.19663614</c:v>
                </c:pt>
                <c:pt idx="9728">
                  <c:v>463366146.26845932</c:v>
                </c:pt>
                <c:pt idx="9729">
                  <c:v>463367622.13705182</c:v>
                </c:pt>
                <c:pt idx="9730">
                  <c:v>463293931.82290316</c:v>
                </c:pt>
                <c:pt idx="9731">
                  <c:v>463295222.99163568</c:v>
                </c:pt>
                <c:pt idx="9732">
                  <c:v>463371496.2668736</c:v>
                </c:pt>
                <c:pt idx="9733">
                  <c:v>463447400.99187064</c:v>
                </c:pt>
                <c:pt idx="9734">
                  <c:v>463523675.1511988</c:v>
                </c:pt>
                <c:pt idx="9735">
                  <c:v>463600872.62572622</c:v>
                </c:pt>
                <c:pt idx="9736">
                  <c:v>463604563.98116946</c:v>
                </c:pt>
                <c:pt idx="9737">
                  <c:v>463608439.8686955</c:v>
                </c:pt>
                <c:pt idx="9738">
                  <c:v>463611577.46515346</c:v>
                </c:pt>
                <c:pt idx="9739">
                  <c:v>463614345.91272014</c:v>
                </c:pt>
                <c:pt idx="9740">
                  <c:v>463691915.42494273</c:v>
                </c:pt>
                <c:pt idx="9741">
                  <c:v>463695791.81941354</c:v>
                </c:pt>
                <c:pt idx="9742">
                  <c:v>463699668.17732155</c:v>
                </c:pt>
                <c:pt idx="9743">
                  <c:v>463702621.56832892</c:v>
                </c:pt>
                <c:pt idx="9744">
                  <c:v>463705205.76805025</c:v>
                </c:pt>
                <c:pt idx="9745">
                  <c:v>463707051.61504525</c:v>
                </c:pt>
                <c:pt idx="9746">
                  <c:v>463708528.28667176</c:v>
                </c:pt>
                <c:pt idx="9747">
                  <c:v>463710189.53590977</c:v>
                </c:pt>
                <c:pt idx="9748">
                  <c:v>463637046.47922677</c:v>
                </c:pt>
                <c:pt idx="9749">
                  <c:v>463638522.89540118</c:v>
                </c:pt>
                <c:pt idx="9750">
                  <c:v>463639076.5500989</c:v>
                </c:pt>
                <c:pt idx="9751">
                  <c:v>463638707.44704998</c:v>
                </c:pt>
                <c:pt idx="9752">
                  <c:v>463712773.68804395</c:v>
                </c:pt>
                <c:pt idx="9753">
                  <c:v>463637784.68797696</c:v>
                </c:pt>
                <c:pt idx="9754">
                  <c:v>463639076.5500989</c:v>
                </c:pt>
                <c:pt idx="9755">
                  <c:v>463641291.16142982</c:v>
                </c:pt>
                <c:pt idx="9756">
                  <c:v>463644059.40880829</c:v>
                </c:pt>
                <c:pt idx="9757">
                  <c:v>463646273.99328309</c:v>
                </c:pt>
                <c:pt idx="9758">
                  <c:v>463647750.37630272</c:v>
                </c:pt>
                <c:pt idx="9759">
                  <c:v>463649411.30085856</c:v>
                </c:pt>
                <c:pt idx="9760">
                  <c:v>463651810.40225303</c:v>
                </c:pt>
                <c:pt idx="9761">
                  <c:v>463653471.3103981</c:v>
                </c:pt>
                <c:pt idx="9762">
                  <c:v>463654578.57876486</c:v>
                </c:pt>
                <c:pt idx="9763">
                  <c:v>463655501.30012482</c:v>
                </c:pt>
                <c:pt idx="9764">
                  <c:v>463656424.01941222</c:v>
                </c:pt>
                <c:pt idx="9765">
                  <c:v>463656977.64999008</c:v>
                </c:pt>
                <c:pt idx="9766">
                  <c:v>463657715.82293338</c:v>
                </c:pt>
                <c:pt idx="9767">
                  <c:v>463733077.17514229</c:v>
                </c:pt>
                <c:pt idx="9768">
                  <c:v>463733446.32016838</c:v>
                </c:pt>
                <c:pt idx="9769">
                  <c:v>463734369.1812833</c:v>
                </c:pt>
                <c:pt idx="9770">
                  <c:v>463735845.75475746</c:v>
                </c:pt>
                <c:pt idx="9771">
                  <c:v>463662329.37378705</c:v>
                </c:pt>
                <c:pt idx="9772">
                  <c:v>463738245.17533749</c:v>
                </c:pt>
                <c:pt idx="9773">
                  <c:v>463738983.45577449</c:v>
                </c:pt>
                <c:pt idx="9774">
                  <c:v>463664543.85979718</c:v>
                </c:pt>
                <c:pt idx="9775">
                  <c:v>463665466.55877906</c:v>
                </c:pt>
                <c:pt idx="9776">
                  <c:v>463666758.3338728</c:v>
                </c:pt>
                <c:pt idx="9777">
                  <c:v>463743597.67845792</c:v>
                </c:pt>
                <c:pt idx="9778">
                  <c:v>463746550.7537871</c:v>
                </c:pt>
                <c:pt idx="9779">
                  <c:v>463824314.18115157</c:v>
                </c:pt>
                <c:pt idx="9780">
                  <c:v>463826344.72104919</c:v>
                </c:pt>
                <c:pt idx="9781">
                  <c:v>463827083.09670699</c:v>
                </c:pt>
                <c:pt idx="9782">
                  <c:v>463752456.84078681</c:v>
                </c:pt>
                <c:pt idx="9783">
                  <c:v>463753195.09569335</c:v>
                </c:pt>
                <c:pt idx="9784">
                  <c:v>463754302.47556746</c:v>
                </c:pt>
                <c:pt idx="9785">
                  <c:v>463755225.28984976</c:v>
                </c:pt>
                <c:pt idx="9786">
                  <c:v>463756148.10206002</c:v>
                </c:pt>
                <c:pt idx="9787">
                  <c:v>463757070.91219765</c:v>
                </c:pt>
                <c:pt idx="9788">
                  <c:v>463757809.15881693</c:v>
                </c:pt>
                <c:pt idx="9789">
                  <c:v>463758362.84290993</c:v>
                </c:pt>
                <c:pt idx="9790">
                  <c:v>463758547.40410876</c:v>
                </c:pt>
                <c:pt idx="9791">
                  <c:v>463758916.5262571</c:v>
                </c:pt>
                <c:pt idx="9792">
                  <c:v>463759470.20885921</c:v>
                </c:pt>
                <c:pt idx="9793">
                  <c:v>463760023.89071476</c:v>
                </c:pt>
                <c:pt idx="9794">
                  <c:v>463759654.76956058</c:v>
                </c:pt>
                <c:pt idx="9795">
                  <c:v>463684289.16575468</c:v>
                </c:pt>
                <c:pt idx="9796">
                  <c:v>463685396.35107869</c:v>
                </c:pt>
                <c:pt idx="9797">
                  <c:v>463687795.24237949</c:v>
                </c:pt>
                <c:pt idx="9798">
                  <c:v>463690932.23294896</c:v>
                </c:pt>
                <c:pt idx="9799">
                  <c:v>463693146.56481481</c:v>
                </c:pt>
                <c:pt idx="9800">
                  <c:v>463619440.19711387</c:v>
                </c:pt>
                <c:pt idx="9801">
                  <c:v>463621100.66575992</c:v>
                </c:pt>
                <c:pt idx="9802">
                  <c:v>463622576.63225579</c:v>
                </c:pt>
                <c:pt idx="9803">
                  <c:v>463623499.10862321</c:v>
                </c:pt>
                <c:pt idx="9804">
                  <c:v>463698866.86690283</c:v>
                </c:pt>
                <c:pt idx="9805">
                  <c:v>463625528.54933995</c:v>
                </c:pt>
                <c:pt idx="9806">
                  <c:v>463627373.48674679</c:v>
                </c:pt>
                <c:pt idx="9807">
                  <c:v>463629771.8929894</c:v>
                </c:pt>
                <c:pt idx="9808">
                  <c:v>463632170.28523064</c:v>
                </c:pt>
                <c:pt idx="9809">
                  <c:v>463708646.5537585</c:v>
                </c:pt>
                <c:pt idx="9810">
                  <c:v>463708831.07391477</c:v>
                </c:pt>
                <c:pt idx="9811">
                  <c:v>463708462.03351951</c:v>
                </c:pt>
                <c:pt idx="9812">
                  <c:v>463709200.11397845</c:v>
                </c:pt>
                <c:pt idx="9813">
                  <c:v>463710676.27091944</c:v>
                </c:pt>
                <c:pt idx="9814">
                  <c:v>463786784.29109865</c:v>
                </c:pt>
                <c:pt idx="9815">
                  <c:v>463862338.99063194</c:v>
                </c:pt>
                <c:pt idx="9816">
                  <c:v>463862338.99063194</c:v>
                </c:pt>
                <c:pt idx="9817">
                  <c:v>463786599.74258065</c:v>
                </c:pt>
                <c:pt idx="9818">
                  <c:v>463786415.19397944</c:v>
                </c:pt>
                <c:pt idx="9819">
                  <c:v>463786968.83953416</c:v>
                </c:pt>
                <c:pt idx="9820">
                  <c:v>463788629.77172375</c:v>
                </c:pt>
                <c:pt idx="9821">
                  <c:v>463791397.97712278</c:v>
                </c:pt>
                <c:pt idx="9822">
                  <c:v>463794350.70899564</c:v>
                </c:pt>
                <c:pt idx="9823">
                  <c:v>463796380.69985253</c:v>
                </c:pt>
                <c:pt idx="9824">
                  <c:v>463797672.50699449</c:v>
                </c:pt>
                <c:pt idx="9825">
                  <c:v>463799148.85304296</c:v>
                </c:pt>
                <c:pt idx="9826">
                  <c:v>463800625.19378704</c:v>
                </c:pt>
                <c:pt idx="9827">
                  <c:v>463801916.98758775</c:v>
                </c:pt>
                <c:pt idx="9828">
                  <c:v>463728574.25187433</c:v>
                </c:pt>
                <c:pt idx="9829">
                  <c:v>463729681.31787747</c:v>
                </c:pt>
                <c:pt idx="9830">
                  <c:v>463730234.84976083</c:v>
                </c:pt>
                <c:pt idx="9831">
                  <c:v>463730603.87060171</c:v>
                </c:pt>
                <c:pt idx="9832">
                  <c:v>463732079.95065206</c:v>
                </c:pt>
                <c:pt idx="9833">
                  <c:v>463735032.09484529</c:v>
                </c:pt>
                <c:pt idx="9834">
                  <c:v>463738722.24526083</c:v>
                </c:pt>
                <c:pt idx="9835">
                  <c:v>463741858.8470583</c:v>
                </c:pt>
                <c:pt idx="9836">
                  <c:v>463744626.41699523</c:v>
                </c:pt>
                <c:pt idx="9837">
                  <c:v>463822585.13619155</c:v>
                </c:pt>
                <c:pt idx="9838">
                  <c:v>463825168.58168304</c:v>
                </c:pt>
                <c:pt idx="9839">
                  <c:v>463900729.40427458</c:v>
                </c:pt>
                <c:pt idx="9840">
                  <c:v>463974629.14930427</c:v>
                </c:pt>
                <c:pt idx="9841">
                  <c:v>463973706.19397044</c:v>
                </c:pt>
                <c:pt idx="9842">
                  <c:v>463974075.37635285</c:v>
                </c:pt>
                <c:pt idx="9843">
                  <c:v>463975552.10256624</c:v>
                </c:pt>
                <c:pt idx="9844">
                  <c:v>464052959.47571474</c:v>
                </c:pt>
                <c:pt idx="9845">
                  <c:v>464054805.66209406</c:v>
                </c:pt>
                <c:pt idx="9846">
                  <c:v>464056282.60522908</c:v>
                </c:pt>
                <c:pt idx="9847">
                  <c:v>464057574.92612016</c:v>
                </c:pt>
                <c:pt idx="9848">
                  <c:v>464059051.85930783</c:v>
                </c:pt>
                <c:pt idx="9849">
                  <c:v>464061082.63377845</c:v>
                </c:pt>
                <c:pt idx="9850">
                  <c:v>464063851.85552889</c:v>
                </c:pt>
                <c:pt idx="9851">
                  <c:v>463991980.32392818</c:v>
                </c:pt>
                <c:pt idx="9852">
                  <c:v>464069759.46626139</c:v>
                </c:pt>
                <c:pt idx="9853">
                  <c:v>464071790.18784732</c:v>
                </c:pt>
                <c:pt idx="9854">
                  <c:v>464072713.23979771</c:v>
                </c:pt>
                <c:pt idx="9855">
                  <c:v>464073636.28967649</c:v>
                </c:pt>
                <c:pt idx="9856">
                  <c:v>464074928.55602527</c:v>
                </c:pt>
                <c:pt idx="9857">
                  <c:v>464076405.42687863</c:v>
                </c:pt>
                <c:pt idx="9858">
                  <c:v>464077143.86031657</c:v>
                </c:pt>
                <c:pt idx="9859">
                  <c:v>464077513.07653809</c:v>
                </c:pt>
                <c:pt idx="9860">
                  <c:v>464077882.29242772</c:v>
                </c:pt>
                <c:pt idx="9861">
                  <c:v>464077143.86031657</c:v>
                </c:pt>
                <c:pt idx="9862">
                  <c:v>464076220.8183127</c:v>
                </c:pt>
                <c:pt idx="9863">
                  <c:v>464001209.37376982</c:v>
                </c:pt>
                <c:pt idx="9864">
                  <c:v>464002132.26735842</c:v>
                </c:pt>
                <c:pt idx="9865">
                  <c:v>464003608.89279115</c:v>
                </c:pt>
                <c:pt idx="9866">
                  <c:v>464004900.93569368</c:v>
                </c:pt>
                <c:pt idx="9867">
                  <c:v>464006192.97453612</c:v>
                </c:pt>
                <c:pt idx="9868">
                  <c:v>464007854.16136652</c:v>
                </c:pt>
                <c:pt idx="9869">
                  <c:v>464010069.06669819</c:v>
                </c:pt>
                <c:pt idx="9870">
                  <c:v>464012283.96009678</c:v>
                </c:pt>
                <c:pt idx="9871">
                  <c:v>464013391.40232116</c:v>
                </c:pt>
                <c:pt idx="9872">
                  <c:v>464013760.54906666</c:v>
                </c:pt>
                <c:pt idx="9873">
                  <c:v>464088774.01202971</c:v>
                </c:pt>
                <c:pt idx="9874">
                  <c:v>464089143.21780771</c:v>
                </c:pt>
                <c:pt idx="9875">
                  <c:v>464164341.43202943</c:v>
                </c:pt>
                <c:pt idx="9876">
                  <c:v>464165079.96098739</c:v>
                </c:pt>
                <c:pt idx="9877">
                  <c:v>464165449.22496969</c:v>
                </c:pt>
                <c:pt idx="9878">
                  <c:v>464165633.8568362</c:v>
                </c:pt>
                <c:pt idx="9879">
                  <c:v>464166557.01492584</c:v>
                </c:pt>
                <c:pt idx="9880">
                  <c:v>464167295.53990519</c:v>
                </c:pt>
                <c:pt idx="9881">
                  <c:v>464168403.32488775</c:v>
                </c:pt>
                <c:pt idx="9882">
                  <c:v>464169511.10688621</c:v>
                </c:pt>
                <c:pt idx="9883">
                  <c:v>464170249.62656051</c:v>
                </c:pt>
                <c:pt idx="9884">
                  <c:v>464170803.51544595</c:v>
                </c:pt>
                <c:pt idx="9885">
                  <c:v>464097819.45815527</c:v>
                </c:pt>
                <c:pt idx="9886">
                  <c:v>464100588.43249297</c:v>
                </c:pt>
                <c:pt idx="9887">
                  <c:v>464028895.28022516</c:v>
                </c:pt>
                <c:pt idx="9888">
                  <c:v>464031479.203031</c:v>
                </c:pt>
                <c:pt idx="9889">
                  <c:v>463958492.83726102</c:v>
                </c:pt>
                <c:pt idx="9890">
                  <c:v>463959046.44111532</c:v>
                </c:pt>
                <c:pt idx="9891">
                  <c:v>463884398.84153932</c:v>
                </c:pt>
                <c:pt idx="9892">
                  <c:v>463884767.85066855</c:v>
                </c:pt>
                <c:pt idx="9893">
                  <c:v>463886243.8838715</c:v>
                </c:pt>
                <c:pt idx="9894">
                  <c:v>463887719.91177285</c:v>
                </c:pt>
                <c:pt idx="9895">
                  <c:v>463813994.08086932</c:v>
                </c:pt>
                <c:pt idx="9896">
                  <c:v>463814547.49918479</c:v>
                </c:pt>
                <c:pt idx="9897">
                  <c:v>463815654.33358002</c:v>
                </c:pt>
                <c:pt idx="9898">
                  <c:v>463817314.57958251</c:v>
                </c:pt>
                <c:pt idx="9899">
                  <c:v>463819343.76003116</c:v>
                </c:pt>
                <c:pt idx="9900">
                  <c:v>463821372.93045914</c:v>
                </c:pt>
                <c:pt idx="9901">
                  <c:v>463822479.74646896</c:v>
                </c:pt>
                <c:pt idx="9902">
                  <c:v>463822110.80813026</c:v>
                </c:pt>
                <c:pt idx="9903">
                  <c:v>463821188.46083415</c:v>
                </c:pt>
                <c:pt idx="9904">
                  <c:v>463821003.99112672</c:v>
                </c:pt>
                <c:pt idx="9905">
                  <c:v>463821926.33883685</c:v>
                </c:pt>
                <c:pt idx="9906">
                  <c:v>463822479.74646896</c:v>
                </c:pt>
                <c:pt idx="9907">
                  <c:v>463822110.80813026</c:v>
                </c:pt>
                <c:pt idx="9908">
                  <c:v>463821372.93045914</c:v>
                </c:pt>
                <c:pt idx="9909">
                  <c:v>463821003.99112672</c:v>
                </c:pt>
                <c:pt idx="9910">
                  <c:v>463821003.99112672</c:v>
                </c:pt>
                <c:pt idx="9911">
                  <c:v>463820635.05146301</c:v>
                </c:pt>
                <c:pt idx="9912">
                  <c:v>463820081.64134651</c:v>
                </c:pt>
                <c:pt idx="9913">
                  <c:v>463746170.01177979</c:v>
                </c:pt>
                <c:pt idx="9914">
                  <c:v>463823771.02804565</c:v>
                </c:pt>
                <c:pt idx="9915">
                  <c:v>463827091.44775277</c:v>
                </c:pt>
                <c:pt idx="9916">
                  <c:v>463830042.90941101</c:v>
                </c:pt>
                <c:pt idx="9917">
                  <c:v>463832809.88546222</c:v>
                </c:pt>
                <c:pt idx="9918">
                  <c:v>463835945.7691288</c:v>
                </c:pt>
                <c:pt idx="9919">
                  <c:v>463764244.7328276</c:v>
                </c:pt>
                <c:pt idx="9920">
                  <c:v>463766642.34016752</c:v>
                </c:pt>
                <c:pt idx="9921">
                  <c:v>463768302.21397477</c:v>
                </c:pt>
                <c:pt idx="9922">
                  <c:v>463769593.22229993</c:v>
                </c:pt>
                <c:pt idx="9923">
                  <c:v>463771068.65541852</c:v>
                </c:pt>
                <c:pt idx="9924">
                  <c:v>463698627.8388418</c:v>
                </c:pt>
                <c:pt idx="9925">
                  <c:v>463700656.2115202</c:v>
                </c:pt>
                <c:pt idx="9926">
                  <c:v>463702315.78171635</c:v>
                </c:pt>
                <c:pt idx="9927">
                  <c:v>463703422.15812272</c:v>
                </c:pt>
                <c:pt idx="9928">
                  <c:v>463703053.36631775</c:v>
                </c:pt>
                <c:pt idx="9929">
                  <c:v>463777708.03887945</c:v>
                </c:pt>
                <c:pt idx="9930">
                  <c:v>463778814.59235775</c:v>
                </c:pt>
                <c:pt idx="9931">
                  <c:v>463855129.47759354</c:v>
                </c:pt>
                <c:pt idx="9932">
                  <c:v>463856420.65657061</c:v>
                </c:pt>
                <c:pt idx="9933">
                  <c:v>463932182.76714092</c:v>
                </c:pt>
                <c:pt idx="9934">
                  <c:v>463932182.76714092</c:v>
                </c:pt>
                <c:pt idx="9935">
                  <c:v>463931813.80058342</c:v>
                </c:pt>
                <c:pt idx="9936">
                  <c:v>463856789.56410462</c:v>
                </c:pt>
                <c:pt idx="9937">
                  <c:v>463856789.56410462</c:v>
                </c:pt>
                <c:pt idx="9938">
                  <c:v>463781765.3870635</c:v>
                </c:pt>
                <c:pt idx="9939">
                  <c:v>463781765.3870635</c:v>
                </c:pt>
                <c:pt idx="9940">
                  <c:v>463781949.81102884</c:v>
                </c:pt>
                <c:pt idx="9941">
                  <c:v>463782134.23491114</c:v>
                </c:pt>
                <c:pt idx="9942">
                  <c:v>463781765.3870635</c:v>
                </c:pt>
                <c:pt idx="9943">
                  <c:v>463781027.69037372</c:v>
                </c:pt>
                <c:pt idx="9944">
                  <c:v>463781027.69037372</c:v>
                </c:pt>
                <c:pt idx="9945">
                  <c:v>463781949.81102884</c:v>
                </c:pt>
                <c:pt idx="9946">
                  <c:v>463782318.65871167</c:v>
                </c:pt>
                <c:pt idx="9947">
                  <c:v>463707294.45207506</c:v>
                </c:pt>
                <c:pt idx="9948">
                  <c:v>463706741.26945984</c:v>
                </c:pt>
                <c:pt idx="9949">
                  <c:v>463780474.41698706</c:v>
                </c:pt>
                <c:pt idx="9950">
                  <c:v>463779183.44285536</c:v>
                </c:pt>
                <c:pt idx="9951">
                  <c:v>463853100.47386062</c:v>
                </c:pt>
                <c:pt idx="9952">
                  <c:v>463927939.6317299</c:v>
                </c:pt>
                <c:pt idx="9953">
                  <c:v>463928493.08665919</c:v>
                </c:pt>
                <c:pt idx="9954">
                  <c:v>464004070.39159805</c:v>
                </c:pt>
                <c:pt idx="9955">
                  <c:v>464004623.93406934</c:v>
                </c:pt>
                <c:pt idx="9956">
                  <c:v>464005361.98953813</c:v>
                </c:pt>
                <c:pt idx="9957">
                  <c:v>464006284.55701071</c:v>
                </c:pt>
                <c:pt idx="9958">
                  <c:v>464006469.07025641</c:v>
                </c:pt>
                <c:pt idx="9959">
                  <c:v>463931813.80058342</c:v>
                </c:pt>
                <c:pt idx="9960">
                  <c:v>463933474.14748383</c:v>
                </c:pt>
                <c:pt idx="9961">
                  <c:v>463935872.4144969</c:v>
                </c:pt>
                <c:pt idx="9962">
                  <c:v>463937163.78324544</c:v>
                </c:pt>
                <c:pt idx="9963">
                  <c:v>463939193.06879508</c:v>
                </c:pt>
                <c:pt idx="9964">
                  <c:v>464016617.17123246</c:v>
                </c:pt>
                <c:pt idx="9965">
                  <c:v>464019200.28420353</c:v>
                </c:pt>
                <c:pt idx="9966">
                  <c:v>464095518.38604146</c:v>
                </c:pt>
                <c:pt idx="9967">
                  <c:v>464096071.99542719</c:v>
                </c:pt>
                <c:pt idx="9968">
                  <c:v>464096256.53172344</c:v>
                </c:pt>
                <c:pt idx="9969">
                  <c:v>464096625.60406756</c:v>
                </c:pt>
                <c:pt idx="9970">
                  <c:v>464172206.08992374</c:v>
                </c:pt>
                <c:pt idx="9971">
                  <c:v>464173867.17622042</c:v>
                </c:pt>
                <c:pt idx="9972">
                  <c:v>464100685.37798363</c:v>
                </c:pt>
                <c:pt idx="9973">
                  <c:v>464101792.58209324</c:v>
                </c:pt>
                <c:pt idx="9974">
                  <c:v>464102715.24990714</c:v>
                </c:pt>
                <c:pt idx="9975">
                  <c:v>464104191.51410192</c:v>
                </c:pt>
                <c:pt idx="9976">
                  <c:v>464106221.36871356</c:v>
                </c:pt>
                <c:pt idx="9977">
                  <c:v>464108251.21330267</c:v>
                </c:pt>
                <c:pt idx="9978">
                  <c:v>464109542.92736816</c:v>
                </c:pt>
                <c:pt idx="9979">
                  <c:v>464109911.98778439</c:v>
                </c:pt>
                <c:pt idx="9980">
                  <c:v>464035252.1223647</c:v>
                </c:pt>
                <c:pt idx="9981">
                  <c:v>463960776.6677478</c:v>
                </c:pt>
                <c:pt idx="9982">
                  <c:v>463960961.13806701</c:v>
                </c:pt>
                <c:pt idx="9983">
                  <c:v>463960776.6677478</c:v>
                </c:pt>
                <c:pt idx="9984">
                  <c:v>463959854.31490976</c:v>
                </c:pt>
                <c:pt idx="9985">
                  <c:v>463959116.43114871</c:v>
                </c:pt>
                <c:pt idx="9986">
                  <c:v>463958931.96000171</c:v>
                </c:pt>
                <c:pt idx="9987">
                  <c:v>463959116.43114871</c:v>
                </c:pt>
                <c:pt idx="9988">
                  <c:v>463959300.90221304</c:v>
                </c:pt>
                <c:pt idx="9989">
                  <c:v>463884825.56762302</c:v>
                </c:pt>
                <c:pt idx="9990">
                  <c:v>463884825.56762302</c:v>
                </c:pt>
                <c:pt idx="9991">
                  <c:v>463886116.65328902</c:v>
                </c:pt>
                <c:pt idx="9992">
                  <c:v>463887592.17479736</c:v>
                </c:pt>
                <c:pt idx="9993">
                  <c:v>463887961.05434662</c:v>
                </c:pt>
                <c:pt idx="9994">
                  <c:v>463962805.83670449</c:v>
                </c:pt>
                <c:pt idx="9995">
                  <c:v>463963543.7138412</c:v>
                </c:pt>
                <c:pt idx="9996">
                  <c:v>464039864.60359257</c:v>
                </c:pt>
                <c:pt idx="9997">
                  <c:v>464042078.57619637</c:v>
                </c:pt>
                <c:pt idx="9998">
                  <c:v>464119138.39051038</c:v>
                </c:pt>
                <c:pt idx="9999">
                  <c:v>464120983.64620745</c:v>
                </c:pt>
                <c:pt idx="10000">
                  <c:v>464121721.74616718</c:v>
                </c:pt>
                <c:pt idx="10001">
                  <c:v>464047428.96075749</c:v>
                </c:pt>
                <c:pt idx="10002">
                  <c:v>464048720.42245835</c:v>
                </c:pt>
                <c:pt idx="10003">
                  <c:v>464125043.17958683</c:v>
                </c:pt>
                <c:pt idx="10004">
                  <c:v>464125781.27225739</c:v>
                </c:pt>
                <c:pt idx="10005">
                  <c:v>464201181.85505712</c:v>
                </c:pt>
                <c:pt idx="10006">
                  <c:v>464202842.82429749</c:v>
                </c:pt>
                <c:pt idx="10007">
                  <c:v>464205057.43951434</c:v>
                </c:pt>
                <c:pt idx="10008">
                  <c:v>464207087.49298388</c:v>
                </c:pt>
                <c:pt idx="10009">
                  <c:v>464133346.64573306</c:v>
                </c:pt>
                <c:pt idx="10010">
                  <c:v>464133162.12608516</c:v>
                </c:pt>
                <c:pt idx="10011">
                  <c:v>464057945.030891</c:v>
                </c:pt>
                <c:pt idx="10012">
                  <c:v>464057945.030891</c:v>
                </c:pt>
                <c:pt idx="10013">
                  <c:v>463983465.89575905</c:v>
                </c:pt>
                <c:pt idx="10014">
                  <c:v>463983834.81594616</c:v>
                </c:pt>
                <c:pt idx="10015">
                  <c:v>463983834.81594616</c:v>
                </c:pt>
                <c:pt idx="10016">
                  <c:v>463908802.21097428</c:v>
                </c:pt>
                <c:pt idx="10017">
                  <c:v>463908802.21097428</c:v>
                </c:pt>
                <c:pt idx="10018">
                  <c:v>463909724.36162561</c:v>
                </c:pt>
                <c:pt idx="10019">
                  <c:v>463985494.95269001</c:v>
                </c:pt>
                <c:pt idx="10020">
                  <c:v>463986048.33011466</c:v>
                </c:pt>
                <c:pt idx="10021">
                  <c:v>464060896.86186695</c:v>
                </c:pt>
                <c:pt idx="10022">
                  <c:v>464061081.35059881</c:v>
                </c:pt>
                <c:pt idx="10023">
                  <c:v>463986232.78909045</c:v>
                </c:pt>
                <c:pt idx="10024">
                  <c:v>463986232.78909045</c:v>
                </c:pt>
                <c:pt idx="10025">
                  <c:v>463987155.08272779</c:v>
                </c:pt>
                <c:pt idx="10026">
                  <c:v>463988630.7482428</c:v>
                </c:pt>
                <c:pt idx="10027">
                  <c:v>463990290.86561334</c:v>
                </c:pt>
                <c:pt idx="10028">
                  <c:v>464066247.00147915</c:v>
                </c:pt>
                <c:pt idx="10029">
                  <c:v>464066431.48780996</c:v>
                </c:pt>
                <c:pt idx="10030">
                  <c:v>464066247.00147915</c:v>
                </c:pt>
                <c:pt idx="10031">
                  <c:v>464065324.56858331</c:v>
                </c:pt>
                <c:pt idx="10032">
                  <c:v>464064586.62077606</c:v>
                </c:pt>
                <c:pt idx="10033">
                  <c:v>464064033.15905148</c:v>
                </c:pt>
                <c:pt idx="10034">
                  <c:v>464063664.1841538</c:v>
                </c:pt>
                <c:pt idx="10035">
                  <c:v>464062926.23336571</c:v>
                </c:pt>
                <c:pt idx="10036">
                  <c:v>463987523.99960309</c:v>
                </c:pt>
                <c:pt idx="10037">
                  <c:v>463912121.94363296</c:v>
                </c:pt>
                <c:pt idx="10038">
                  <c:v>463911753.08577299</c:v>
                </c:pt>
                <c:pt idx="10039">
                  <c:v>463911384.22758251</c:v>
                </c:pt>
                <c:pt idx="10040">
                  <c:v>463910646.51020694</c:v>
                </c:pt>
                <c:pt idx="10041">
                  <c:v>463910830.93967474</c:v>
                </c:pt>
                <c:pt idx="10042">
                  <c:v>463911384.22758251</c:v>
                </c:pt>
                <c:pt idx="10043">
                  <c:v>463986232.78909045</c:v>
                </c:pt>
                <c:pt idx="10044">
                  <c:v>463985310.49338299</c:v>
                </c:pt>
                <c:pt idx="10045">
                  <c:v>464059051.96999109</c:v>
                </c:pt>
                <c:pt idx="10046">
                  <c:v>464058314.01092225</c:v>
                </c:pt>
                <c:pt idx="10047">
                  <c:v>464132977.60635459</c:v>
                </c:pt>
                <c:pt idx="10048">
                  <c:v>464133715.6847803</c:v>
                </c:pt>
                <c:pt idx="10049">
                  <c:v>464210224.82863277</c:v>
                </c:pt>
                <c:pt idx="10050">
                  <c:v>464137406.05703253</c:v>
                </c:pt>
                <c:pt idx="10051">
                  <c:v>464138513.16224766</c:v>
                </c:pt>
                <c:pt idx="10052">
                  <c:v>464138144.12750751</c:v>
                </c:pt>
                <c:pt idx="10053">
                  <c:v>464137406.05703253</c:v>
                </c:pt>
                <c:pt idx="10054">
                  <c:v>464062557.25747466</c:v>
                </c:pt>
                <c:pt idx="10055">
                  <c:v>464062926.23336571</c:v>
                </c:pt>
                <c:pt idx="10056">
                  <c:v>464062741.74546182</c:v>
                </c:pt>
                <c:pt idx="10057">
                  <c:v>464062188.28125244</c:v>
                </c:pt>
                <c:pt idx="10058">
                  <c:v>464062188.28125244</c:v>
                </c:pt>
                <c:pt idx="10059">
                  <c:v>464137406.05703253</c:v>
                </c:pt>
                <c:pt idx="10060">
                  <c:v>464137775.09243524</c:v>
                </c:pt>
                <c:pt idx="10061">
                  <c:v>464212808.4988386</c:v>
                </c:pt>
                <c:pt idx="10062">
                  <c:v>464212808.4988386</c:v>
                </c:pt>
                <c:pt idx="10063">
                  <c:v>464287841.96467149</c:v>
                </c:pt>
                <c:pt idx="10064">
                  <c:v>464288395.69519466</c:v>
                </c:pt>
                <c:pt idx="10065">
                  <c:v>464288764.84846294</c:v>
                </c:pt>
                <c:pt idx="10066">
                  <c:v>464288580.27186996</c:v>
                </c:pt>
                <c:pt idx="10067">
                  <c:v>464364167.73437285</c:v>
                </c:pt>
                <c:pt idx="10068">
                  <c:v>464439940.06904</c:v>
                </c:pt>
                <c:pt idx="10069">
                  <c:v>464440678.60997725</c:v>
                </c:pt>
                <c:pt idx="10070">
                  <c:v>464516451.35749751</c:v>
                </c:pt>
                <c:pt idx="10071">
                  <c:v>464593147.86822385</c:v>
                </c:pt>
                <c:pt idx="10072">
                  <c:v>464670214.41013449</c:v>
                </c:pt>
                <c:pt idx="10073">
                  <c:v>464672061.62696546</c:v>
                </c:pt>
                <c:pt idx="10074">
                  <c:v>464748574.90821344</c:v>
                </c:pt>
                <c:pt idx="10075">
                  <c:v>464824164.82086992</c:v>
                </c:pt>
                <c:pt idx="10076">
                  <c:v>464899200.54249442</c:v>
                </c:pt>
                <c:pt idx="10077">
                  <c:v>464899754.97024119</c:v>
                </c:pt>
                <c:pt idx="10078">
                  <c:v>464900679.01482701</c:v>
                </c:pt>
                <c:pt idx="10079">
                  <c:v>464901418.24900281</c:v>
                </c:pt>
                <c:pt idx="10080">
                  <c:v>464826566.94997674</c:v>
                </c:pt>
                <c:pt idx="10081">
                  <c:v>464826382.17131251</c:v>
                </c:pt>
                <c:pt idx="10082">
                  <c:v>464826936.50705701</c:v>
                </c:pt>
                <c:pt idx="10083">
                  <c:v>464828045.1763069</c:v>
                </c:pt>
                <c:pt idx="10084">
                  <c:v>464828229.95422494</c:v>
                </c:pt>
                <c:pt idx="10085">
                  <c:v>464827490.84205508</c:v>
                </c:pt>
                <c:pt idx="10086">
                  <c:v>464901418.24900281</c:v>
                </c:pt>
                <c:pt idx="10087">
                  <c:v>464977378.57533294</c:v>
                </c:pt>
                <c:pt idx="10088">
                  <c:v>464979411.78430206</c:v>
                </c:pt>
                <c:pt idx="10089">
                  <c:v>464981075.31144667</c:v>
                </c:pt>
                <c:pt idx="10090">
                  <c:v>465057406.30728912</c:v>
                </c:pt>
                <c:pt idx="10091">
                  <c:v>465058330.63158703</c:v>
                </c:pt>
                <c:pt idx="10092">
                  <c:v>465133552.87969548</c:v>
                </c:pt>
                <c:pt idx="10093">
                  <c:v>465134107.56204379</c:v>
                </c:pt>
                <c:pt idx="10094">
                  <c:v>465210069.71126014</c:v>
                </c:pt>
                <c:pt idx="10095">
                  <c:v>465284737.54497594</c:v>
                </c:pt>
                <c:pt idx="10096">
                  <c:v>465284182.68534589</c:v>
                </c:pt>
                <c:pt idx="10097">
                  <c:v>465358665.38674414</c:v>
                </c:pt>
                <c:pt idx="10098">
                  <c:v>465358850.36995763</c:v>
                </c:pt>
                <c:pt idx="10099">
                  <c:v>465434258.04635084</c:v>
                </c:pt>
                <c:pt idx="10100">
                  <c:v>465435183.10869908</c:v>
                </c:pt>
                <c:pt idx="10101">
                  <c:v>465436293.18077695</c:v>
                </c:pt>
                <c:pt idx="10102">
                  <c:v>465437033.22716826</c:v>
                </c:pt>
                <c:pt idx="10103">
                  <c:v>465437403.24986607</c:v>
                </c:pt>
                <c:pt idx="10104">
                  <c:v>465512256.48293853</c:v>
                </c:pt>
                <c:pt idx="10105">
                  <c:v>465512811.60562485</c:v>
                </c:pt>
                <c:pt idx="10106">
                  <c:v>465513736.80843997</c:v>
                </c:pt>
                <c:pt idx="10107">
                  <c:v>465589885.76827705</c:v>
                </c:pt>
                <c:pt idx="10108">
                  <c:v>465591736.45940477</c:v>
                </c:pt>
                <c:pt idx="10109">
                  <c:v>465669181.80650395</c:v>
                </c:pt>
                <c:pt idx="10110">
                  <c:v>465746072.59241253</c:v>
                </c:pt>
                <c:pt idx="10111">
                  <c:v>465822408.55756885</c:v>
                </c:pt>
                <c:pt idx="10112">
                  <c:v>465898744.99346</c:v>
                </c:pt>
                <c:pt idx="10113">
                  <c:v>465900596.83235544</c:v>
                </c:pt>
                <c:pt idx="10114">
                  <c:v>465977489.66717535</c:v>
                </c:pt>
                <c:pt idx="10115">
                  <c:v>465979897.42021734</c:v>
                </c:pt>
                <c:pt idx="10116">
                  <c:v>465982305.15921301</c:v>
                </c:pt>
                <c:pt idx="10117">
                  <c:v>465984527.67504817</c:v>
                </c:pt>
                <c:pt idx="10118">
                  <c:v>465985824.13709152</c:v>
                </c:pt>
                <c:pt idx="10119">
                  <c:v>465986935.38702995</c:v>
                </c:pt>
                <c:pt idx="10120">
                  <c:v>465988602.25632656</c:v>
                </c:pt>
                <c:pt idx="10121">
                  <c:v>466065867.93810177</c:v>
                </c:pt>
                <c:pt idx="10122">
                  <c:v>466068275.99903947</c:v>
                </c:pt>
                <c:pt idx="10123">
                  <c:v>466070313.57809138</c:v>
                </c:pt>
                <c:pt idx="10124">
                  <c:v>466071980.68074292</c:v>
                </c:pt>
                <c:pt idx="10125">
                  <c:v>466148507.01979929</c:v>
                </c:pt>
                <c:pt idx="10126">
                  <c:v>466150174.37674683</c:v>
                </c:pt>
                <c:pt idx="10127">
                  <c:v>466151656.46615744</c:v>
                </c:pt>
                <c:pt idx="10128">
                  <c:v>466152953.29002744</c:v>
                </c:pt>
                <c:pt idx="10129">
                  <c:v>466154250.10982358</c:v>
                </c:pt>
                <c:pt idx="10130">
                  <c:v>466230777.87676054</c:v>
                </c:pt>
                <c:pt idx="10131">
                  <c:v>466232074.89550126</c:v>
                </c:pt>
                <c:pt idx="10132">
                  <c:v>466232445.4715361</c:v>
                </c:pt>
                <c:pt idx="10133">
                  <c:v>466232630.75942862</c:v>
                </c:pt>
                <c:pt idx="10134">
                  <c:v>466233371.91016769</c:v>
                </c:pt>
                <c:pt idx="10135">
                  <c:v>466159807.86280859</c:v>
                </c:pt>
                <c:pt idx="10136">
                  <c:v>466085132.0322504</c:v>
                </c:pt>
                <c:pt idx="10137">
                  <c:v>466009715.35137045</c:v>
                </c:pt>
                <c:pt idx="10138">
                  <c:v>465934854.35292047</c:v>
                </c:pt>
                <c:pt idx="10139">
                  <c:v>465860548.76914483</c:v>
                </c:pt>
                <c:pt idx="10140">
                  <c:v>465861474.45860714</c:v>
                </c:pt>
                <c:pt idx="10141">
                  <c:v>465862585.28322041</c:v>
                </c:pt>
                <c:pt idx="10142">
                  <c:v>465789204.72509074</c:v>
                </c:pt>
                <c:pt idx="10143">
                  <c:v>465791055.78865016</c:v>
                </c:pt>
                <c:pt idx="10144">
                  <c:v>465718229.67125553</c:v>
                </c:pt>
                <c:pt idx="10145">
                  <c:v>465720265.49427533</c:v>
                </c:pt>
                <c:pt idx="10146">
                  <c:v>465647253.33129019</c:v>
                </c:pt>
                <c:pt idx="10147">
                  <c:v>465574610.59124494</c:v>
                </c:pt>
                <c:pt idx="10148">
                  <c:v>465503077.01750582</c:v>
                </c:pt>
                <c:pt idx="10149">
                  <c:v>465505851.73506248</c:v>
                </c:pt>
                <c:pt idx="10150">
                  <c:v>465508071.49566054</c:v>
                </c:pt>
                <c:pt idx="10151">
                  <c:v>465510476.22282046</c:v>
                </c:pt>
                <c:pt idx="10152">
                  <c:v>465587376.29315418</c:v>
                </c:pt>
                <c:pt idx="10153">
                  <c:v>465589226.36208749</c:v>
                </c:pt>
                <c:pt idx="10154">
                  <c:v>465591816.44464719</c:v>
                </c:pt>
                <c:pt idx="10155">
                  <c:v>465594961.52302361</c:v>
                </c:pt>
                <c:pt idx="10156">
                  <c:v>465598106.57740867</c:v>
                </c:pt>
                <c:pt idx="10157">
                  <c:v>465600881.60547251</c:v>
                </c:pt>
                <c:pt idx="10158">
                  <c:v>465602731.61380482</c:v>
                </c:pt>
                <c:pt idx="10159">
                  <c:v>465604026.61469835</c:v>
                </c:pt>
                <c:pt idx="10160">
                  <c:v>465606061.60788482</c:v>
                </c:pt>
                <c:pt idx="10161">
                  <c:v>465608836.58240569</c:v>
                </c:pt>
                <c:pt idx="10162">
                  <c:v>465611981.53095114</c:v>
                </c:pt>
                <c:pt idx="10163">
                  <c:v>465614756.46562845</c:v>
                </c:pt>
                <c:pt idx="10164">
                  <c:v>465543586.03972667</c:v>
                </c:pt>
                <c:pt idx="10165">
                  <c:v>465546730.40920615</c:v>
                </c:pt>
                <c:pt idx="10166">
                  <c:v>465548949.94969255</c:v>
                </c:pt>
                <c:pt idx="10167">
                  <c:v>465550429.63671076</c:v>
                </c:pt>
                <c:pt idx="10168">
                  <c:v>465551909.31841785</c:v>
                </c:pt>
                <c:pt idx="10169">
                  <c:v>465553019.07621247</c:v>
                </c:pt>
                <c:pt idx="10170">
                  <c:v>465554683.70730305</c:v>
                </c:pt>
                <c:pt idx="10171">
                  <c:v>465557088.1625666</c:v>
                </c:pt>
                <c:pt idx="10172">
                  <c:v>465484619.7359044</c:v>
                </c:pt>
                <c:pt idx="10173">
                  <c:v>465561897.03101909</c:v>
                </c:pt>
                <c:pt idx="10174">
                  <c:v>465564116.48984599</c:v>
                </c:pt>
                <c:pt idx="10175">
                  <c:v>465641949.83714122</c:v>
                </c:pt>
                <c:pt idx="10176">
                  <c:v>465645464.49576676</c:v>
                </c:pt>
                <c:pt idx="10177">
                  <c:v>465649164.10405755</c:v>
                </c:pt>
                <c:pt idx="10178">
                  <c:v>465653233.63483471</c:v>
                </c:pt>
                <c:pt idx="10179">
                  <c:v>465658228.00407159</c:v>
                </c:pt>
                <c:pt idx="10180">
                  <c:v>465588344.8047995</c:v>
                </c:pt>
                <c:pt idx="10181">
                  <c:v>465592413.5424701</c:v>
                </c:pt>
                <c:pt idx="10182">
                  <c:v>465596667.17982429</c:v>
                </c:pt>
                <c:pt idx="10183">
                  <c:v>465676170.23890913</c:v>
                </c:pt>
                <c:pt idx="10184">
                  <c:v>465680239.50313306</c:v>
                </c:pt>
                <c:pt idx="10185">
                  <c:v>465758634.6447975</c:v>
                </c:pt>
                <c:pt idx="10186">
                  <c:v>465836845.86467463</c:v>
                </c:pt>
                <c:pt idx="10187">
                  <c:v>465915613.27888846</c:v>
                </c:pt>
                <c:pt idx="10188">
                  <c:v>465994196.82753181</c:v>
                </c:pt>
                <c:pt idx="10189">
                  <c:v>465997713.29710102</c:v>
                </c:pt>
                <c:pt idx="10190">
                  <c:v>466001044.66167665</c:v>
                </c:pt>
                <c:pt idx="10191">
                  <c:v>466004190.92574245</c:v>
                </c:pt>
                <c:pt idx="10192">
                  <c:v>466082221.84156066</c:v>
                </c:pt>
                <c:pt idx="10193">
                  <c:v>466086108.96482551</c:v>
                </c:pt>
                <c:pt idx="10194">
                  <c:v>466015850.40100414</c:v>
                </c:pt>
                <c:pt idx="10195">
                  <c:v>466020106.95272297</c:v>
                </c:pt>
                <c:pt idx="10196">
                  <c:v>466023993.33115536</c:v>
                </c:pt>
                <c:pt idx="10197">
                  <c:v>466028064.73596054</c:v>
                </c:pt>
                <c:pt idx="10198">
                  <c:v>465956877.37687647</c:v>
                </c:pt>
                <c:pt idx="10199">
                  <c:v>465960022.90111548</c:v>
                </c:pt>
                <c:pt idx="10200">
                  <c:v>465962613.31483108</c:v>
                </c:pt>
                <c:pt idx="10201">
                  <c:v>465966128.85028267</c:v>
                </c:pt>
                <c:pt idx="10202">
                  <c:v>465969829.38154745</c:v>
                </c:pt>
                <c:pt idx="10203">
                  <c:v>466047680.94141316</c:v>
                </c:pt>
                <c:pt idx="10204">
                  <c:v>466125718.51412761</c:v>
                </c:pt>
                <c:pt idx="10205">
                  <c:v>466129049.98510814</c:v>
                </c:pt>
                <c:pt idx="10206">
                  <c:v>466207459.27317166</c:v>
                </c:pt>
                <c:pt idx="10207">
                  <c:v>466210976.33171374</c:v>
                </c:pt>
                <c:pt idx="10208">
                  <c:v>466214493.36028284</c:v>
                </c:pt>
                <c:pt idx="10209">
                  <c:v>466218010.35887951</c:v>
                </c:pt>
                <c:pt idx="10210">
                  <c:v>466221897.53298336</c:v>
                </c:pt>
                <c:pt idx="10211">
                  <c:v>466226895.27446252</c:v>
                </c:pt>
                <c:pt idx="10212">
                  <c:v>466232078.0535509</c:v>
                </c:pt>
                <c:pt idx="10213">
                  <c:v>466236705.47987872</c:v>
                </c:pt>
                <c:pt idx="10214">
                  <c:v>466240592.47789741</c:v>
                </c:pt>
                <c:pt idx="10215">
                  <c:v>466243739.0685271</c:v>
                </c:pt>
                <c:pt idx="10216">
                  <c:v>466247440.90914005</c:v>
                </c:pt>
                <c:pt idx="10217">
                  <c:v>466252993.6078006</c:v>
                </c:pt>
                <c:pt idx="10218">
                  <c:v>466258546.23175079</c:v>
                </c:pt>
                <c:pt idx="10219">
                  <c:v>466263173.36130774</c:v>
                </c:pt>
                <c:pt idx="10220">
                  <c:v>466342147.56110889</c:v>
                </c:pt>
                <c:pt idx="10221">
                  <c:v>466346960.44636595</c:v>
                </c:pt>
                <c:pt idx="10222">
                  <c:v>466278535.05940688</c:v>
                </c:pt>
                <c:pt idx="10223">
                  <c:v>466284827.6381163</c:v>
                </c:pt>
                <c:pt idx="10224">
                  <c:v>466365471.02051568</c:v>
                </c:pt>
                <c:pt idx="10225">
                  <c:v>466371394.22892475</c:v>
                </c:pt>
                <c:pt idx="10226">
                  <c:v>466452410.49586564</c:v>
                </c:pt>
                <c:pt idx="10227">
                  <c:v>466458704.72933298</c:v>
                </c:pt>
                <c:pt idx="10228">
                  <c:v>466539908.93570739</c:v>
                </c:pt>
                <c:pt idx="10229">
                  <c:v>466545093.10340458</c:v>
                </c:pt>
                <c:pt idx="10230">
                  <c:v>466548981.18646127</c:v>
                </c:pt>
                <c:pt idx="10231">
                  <c:v>466552869.23290473</c:v>
                </c:pt>
                <c:pt idx="10232">
                  <c:v>466557312.66972452</c:v>
                </c:pt>
                <c:pt idx="10233">
                  <c:v>466636484.46550345</c:v>
                </c:pt>
                <c:pt idx="10234">
                  <c:v>466639632.34388381</c:v>
                </c:pt>
                <c:pt idx="10235">
                  <c:v>466642409.86370397</c:v>
                </c:pt>
                <c:pt idx="10236">
                  <c:v>466570457.55700421</c:v>
                </c:pt>
                <c:pt idx="10237">
                  <c:v>466574345.40121818</c:v>
                </c:pt>
                <c:pt idx="10238">
                  <c:v>466504242.50086087</c:v>
                </c:pt>
                <c:pt idx="10239">
                  <c:v>466509610.44376951</c:v>
                </c:pt>
                <c:pt idx="10240">
                  <c:v>466515718.7076928</c:v>
                </c:pt>
                <c:pt idx="10241">
                  <c:v>466522011.97599465</c:v>
                </c:pt>
                <c:pt idx="10242">
                  <c:v>466603595.6267212</c:v>
                </c:pt>
                <c:pt idx="10243">
                  <c:v>466610630.18197834</c:v>
                </c:pt>
                <c:pt idx="10244">
                  <c:v>466542186.80702317</c:v>
                </c:pt>
                <c:pt idx="10245">
                  <c:v>466547739.33978969</c:v>
                </c:pt>
                <c:pt idx="10246">
                  <c:v>466552736.55542755</c:v>
                </c:pt>
                <c:pt idx="10247">
                  <c:v>466557918.78923309</c:v>
                </c:pt>
                <c:pt idx="10248">
                  <c:v>466563471.11040866</c:v>
                </c:pt>
                <c:pt idx="10249">
                  <c:v>466569208.43050545</c:v>
                </c:pt>
                <c:pt idx="10250">
                  <c:v>466574575.52873415</c:v>
                </c:pt>
                <c:pt idx="10251">
                  <c:v>466578832.14323151</c:v>
                </c:pt>
                <c:pt idx="10252">
                  <c:v>466582718.57900691</c:v>
                </c:pt>
                <c:pt idx="10253">
                  <c:v>466588270.56664646</c:v>
                </c:pt>
                <c:pt idx="10254">
                  <c:v>466595488.03895175</c:v>
                </c:pt>
                <c:pt idx="10255">
                  <c:v>466603075.50198728</c:v>
                </c:pt>
                <c:pt idx="10256">
                  <c:v>466609922.60502028</c:v>
                </c:pt>
                <c:pt idx="10257">
                  <c:v>466615844.33227676</c:v>
                </c:pt>
                <c:pt idx="10258">
                  <c:v>466696331.05925584</c:v>
                </c:pt>
                <c:pt idx="10259">
                  <c:v>466777004.60167575</c:v>
                </c:pt>
                <c:pt idx="10260">
                  <c:v>466856754.23493272</c:v>
                </c:pt>
                <c:pt idx="10261">
                  <c:v>466861197.44102305</c:v>
                </c:pt>
                <c:pt idx="10262">
                  <c:v>466865825.72987247</c:v>
                </c:pt>
                <c:pt idx="10263">
                  <c:v>466797180.77435404</c:v>
                </c:pt>
                <c:pt idx="10264">
                  <c:v>466803103.86723125</c:v>
                </c:pt>
                <c:pt idx="10265">
                  <c:v>466808286.50380921</c:v>
                </c:pt>
                <c:pt idx="10266">
                  <c:v>466813098.89382166</c:v>
                </c:pt>
                <c:pt idx="10267">
                  <c:v>466743893.84840822</c:v>
                </c:pt>
                <c:pt idx="10268">
                  <c:v>466749445.56786603</c:v>
                </c:pt>
                <c:pt idx="10269">
                  <c:v>466754627.10534376</c:v>
                </c:pt>
                <c:pt idx="10270">
                  <c:v>466684493.15710491</c:v>
                </c:pt>
                <c:pt idx="10271">
                  <c:v>466690413.81479281</c:v>
                </c:pt>
                <c:pt idx="10272">
                  <c:v>466697074.45319521</c:v>
                </c:pt>
                <c:pt idx="10273">
                  <c:v>466702994.930448</c:v>
                </c:pt>
                <c:pt idx="10274">
                  <c:v>466708175.27839416</c:v>
                </c:pt>
                <c:pt idx="10275">
                  <c:v>466712615.52489495</c:v>
                </c:pt>
                <c:pt idx="10276">
                  <c:v>466717425.73804379</c:v>
                </c:pt>
                <c:pt idx="10277">
                  <c:v>466647654.4666701</c:v>
                </c:pt>
                <c:pt idx="10278">
                  <c:v>466653018.70938277</c:v>
                </c:pt>
                <c:pt idx="10279">
                  <c:v>466733706.04359722</c:v>
                </c:pt>
                <c:pt idx="10280">
                  <c:v>466740735.97706395</c:v>
                </c:pt>
                <c:pt idx="10281">
                  <c:v>466748505.7642529</c:v>
                </c:pt>
                <c:pt idx="10282">
                  <c:v>466680948.63978195</c:v>
                </c:pt>
                <c:pt idx="10283">
                  <c:v>466687792.10928744</c:v>
                </c:pt>
                <c:pt idx="10284">
                  <c:v>466693895.64852643</c:v>
                </c:pt>
                <c:pt idx="10285">
                  <c:v>466699999.09751141</c:v>
                </c:pt>
                <c:pt idx="10286">
                  <c:v>466706472.3538748</c:v>
                </c:pt>
                <c:pt idx="10287">
                  <c:v>466638908.16323924</c:v>
                </c:pt>
                <c:pt idx="10288">
                  <c:v>466646489.63776702</c:v>
                </c:pt>
                <c:pt idx="10289">
                  <c:v>466728850.5437488</c:v>
                </c:pt>
                <c:pt idx="10290">
                  <c:v>466736063.09021044</c:v>
                </c:pt>
                <c:pt idx="10291">
                  <c:v>466743460.44284195</c:v>
                </c:pt>
                <c:pt idx="10292">
                  <c:v>466751412.44906265</c:v>
                </c:pt>
                <c:pt idx="10293">
                  <c:v>466758254.75039524</c:v>
                </c:pt>
                <c:pt idx="10294">
                  <c:v>466764172.32494479</c:v>
                </c:pt>
                <c:pt idx="10295">
                  <c:v>466770089.81465745</c:v>
                </c:pt>
                <c:pt idx="10296">
                  <c:v>466702144.49145842</c:v>
                </c:pt>
                <c:pt idx="10297">
                  <c:v>466709909.68832392</c:v>
                </c:pt>
                <c:pt idx="10298">
                  <c:v>466716750.33593839</c:v>
                </c:pt>
                <c:pt idx="10299">
                  <c:v>466647136.40569264</c:v>
                </c:pt>
                <c:pt idx="10300">
                  <c:v>466651387.90468246</c:v>
                </c:pt>
                <c:pt idx="10301">
                  <c:v>466656193.89427066</c:v>
                </c:pt>
                <c:pt idx="10302">
                  <c:v>466662293.72352248</c:v>
                </c:pt>
                <c:pt idx="10303">
                  <c:v>466668023.78401136</c:v>
                </c:pt>
                <c:pt idx="10304">
                  <c:v>466748363.74796921</c:v>
                </c:pt>
                <c:pt idx="10305">
                  <c:v>466754094.57506621</c:v>
                </c:pt>
                <c:pt idx="10306">
                  <c:v>466760195.04549682</c:v>
                </c:pt>
                <c:pt idx="10307">
                  <c:v>466765186.27241153</c:v>
                </c:pt>
                <c:pt idx="10308">
                  <c:v>466769438.01068848</c:v>
                </c:pt>
                <c:pt idx="10309">
                  <c:v>466774059.41565615</c:v>
                </c:pt>
                <c:pt idx="10310">
                  <c:v>466779789.88594419</c:v>
                </c:pt>
                <c:pt idx="10311">
                  <c:v>466861615.1792683</c:v>
                </c:pt>
                <c:pt idx="10312">
                  <c:v>466792914.21162999</c:v>
                </c:pt>
                <c:pt idx="10313">
                  <c:v>466798274.73164618</c:v>
                </c:pt>
                <c:pt idx="10314">
                  <c:v>466879178.33226365</c:v>
                </c:pt>
                <c:pt idx="10315">
                  <c:v>466885463.91069347</c:v>
                </c:pt>
                <c:pt idx="10316">
                  <c:v>466891009.92982012</c:v>
                </c:pt>
                <c:pt idx="10317">
                  <c:v>466895076.96315247</c:v>
                </c:pt>
                <c:pt idx="10318">
                  <c:v>466973766.00368959</c:v>
                </c:pt>
                <c:pt idx="10319">
                  <c:v>466977833.61374021</c:v>
                </c:pt>
                <c:pt idx="10320">
                  <c:v>467057079.18071455</c:v>
                </c:pt>
                <c:pt idx="10321">
                  <c:v>467061517.19466996</c:v>
                </c:pt>
                <c:pt idx="10322">
                  <c:v>466991700.16498071</c:v>
                </c:pt>
                <c:pt idx="10323">
                  <c:v>466997616.41841978</c:v>
                </c:pt>
                <c:pt idx="10324">
                  <c:v>466928905.73289174</c:v>
                </c:pt>
                <c:pt idx="10325">
                  <c:v>466934820.86139399</c:v>
                </c:pt>
                <c:pt idx="10326">
                  <c:v>466940366.21737915</c:v>
                </c:pt>
                <c:pt idx="10327">
                  <c:v>466945726.65734792</c:v>
                </c:pt>
                <c:pt idx="10328">
                  <c:v>466951456.7058503</c:v>
                </c:pt>
                <c:pt idx="10329">
                  <c:v>466883479.16564131</c:v>
                </c:pt>
                <c:pt idx="10330">
                  <c:v>466891056.14857012</c:v>
                </c:pt>
                <c:pt idx="10331">
                  <c:v>466899187.39013231</c:v>
                </c:pt>
                <c:pt idx="10332">
                  <c:v>466906394.49303848</c:v>
                </c:pt>
                <c:pt idx="10333">
                  <c:v>466912677.50570196</c:v>
                </c:pt>
                <c:pt idx="10334">
                  <c:v>466918775.63239944</c:v>
                </c:pt>
                <c:pt idx="10335">
                  <c:v>466925058.45657063</c:v>
                </c:pt>
                <c:pt idx="10336">
                  <c:v>466931525.96977794</c:v>
                </c:pt>
                <c:pt idx="10337">
                  <c:v>467013557.93497241</c:v>
                </c:pt>
                <c:pt idx="10338">
                  <c:v>467020950.31611383</c:v>
                </c:pt>
                <c:pt idx="10339">
                  <c:v>467103170.31370324</c:v>
                </c:pt>
                <c:pt idx="10340">
                  <c:v>467185022.77893919</c:v>
                </c:pt>
                <c:pt idx="10341">
                  <c:v>467191677.71949196</c:v>
                </c:pt>
                <c:pt idx="10342">
                  <c:v>467197962.84263569</c:v>
                </c:pt>
                <c:pt idx="10343">
                  <c:v>467204432.72240758</c:v>
                </c:pt>
                <c:pt idx="10344">
                  <c:v>467211272.19936085</c:v>
                </c:pt>
                <c:pt idx="10345">
                  <c:v>467217557.02424139</c:v>
                </c:pt>
                <c:pt idx="10346">
                  <c:v>467222732.690548</c:v>
                </c:pt>
                <c:pt idx="10347">
                  <c:v>467152702.94224614</c:v>
                </c:pt>
                <c:pt idx="10348">
                  <c:v>467158062.45990044</c:v>
                </c:pt>
                <c:pt idx="10349">
                  <c:v>467239183.4847551</c:v>
                </c:pt>
                <c:pt idx="10350">
                  <c:v>467244728.54858321</c:v>
                </c:pt>
                <c:pt idx="10351">
                  <c:v>467324743.08202374</c:v>
                </c:pt>
                <c:pt idx="10352">
                  <c:v>467329919.17615765</c:v>
                </c:pt>
                <c:pt idx="10353">
                  <c:v>467410675.56674993</c:v>
                </c:pt>
                <c:pt idx="10354">
                  <c:v>467341380.29657787</c:v>
                </c:pt>
                <c:pt idx="10355">
                  <c:v>467347665.29208606</c:v>
                </c:pt>
                <c:pt idx="10356">
                  <c:v>467353950.19194114</c:v>
                </c:pt>
                <c:pt idx="10357">
                  <c:v>467285020.44248646</c:v>
                </c:pt>
                <c:pt idx="10358">
                  <c:v>467291119.33150095</c:v>
                </c:pt>
                <c:pt idx="10359">
                  <c:v>467222556.02599579</c:v>
                </c:pt>
                <c:pt idx="10360">
                  <c:v>467228468.97194386</c:v>
                </c:pt>
                <c:pt idx="10361">
                  <c:v>467233642.73017579</c:v>
                </c:pt>
                <c:pt idx="10362">
                  <c:v>467238446.87618995</c:v>
                </c:pt>
                <c:pt idx="10363">
                  <c:v>467243250.96629703</c:v>
                </c:pt>
                <c:pt idx="10364">
                  <c:v>467249348.38477165</c:v>
                </c:pt>
                <c:pt idx="10365">
                  <c:v>467331406.6988312</c:v>
                </c:pt>
                <c:pt idx="10366">
                  <c:v>467337320.10997373</c:v>
                </c:pt>
                <c:pt idx="10367">
                  <c:v>467342124.69416702</c:v>
                </c:pt>
                <c:pt idx="10368">
                  <c:v>467347483.58750302</c:v>
                </c:pt>
                <c:pt idx="10369">
                  <c:v>467353027.1970734</c:v>
                </c:pt>
                <c:pt idx="10370">
                  <c:v>467358755.51543713</c:v>
                </c:pt>
                <c:pt idx="10371">
                  <c:v>467365222.87613916</c:v>
                </c:pt>
                <c:pt idx="10372">
                  <c:v>467371505.35810673</c:v>
                </c:pt>
                <c:pt idx="10373">
                  <c:v>467377972.519104</c:v>
                </c:pt>
                <c:pt idx="10374">
                  <c:v>467384809.12201655</c:v>
                </c:pt>
                <c:pt idx="10375">
                  <c:v>467466507.64169252</c:v>
                </c:pt>
                <c:pt idx="10376">
                  <c:v>467472975.52848476</c:v>
                </c:pt>
                <c:pt idx="10377">
                  <c:v>467479073.72896278</c:v>
                </c:pt>
                <c:pt idx="10378">
                  <c:v>467484987.04948705</c:v>
                </c:pt>
                <c:pt idx="10379">
                  <c:v>467491269.85976601</c:v>
                </c:pt>
                <c:pt idx="10380">
                  <c:v>467497367.79009575</c:v>
                </c:pt>
                <c:pt idx="10381">
                  <c:v>467428412.89870268</c:v>
                </c:pt>
                <c:pt idx="10382">
                  <c:v>467434140.17128915</c:v>
                </c:pt>
                <c:pt idx="10383">
                  <c:v>467438943.6289764</c:v>
                </c:pt>
                <c:pt idx="10384">
                  <c:v>467518617.44973546</c:v>
                </c:pt>
                <c:pt idx="10385">
                  <c:v>467523421.5690605</c:v>
                </c:pt>
                <c:pt idx="10386">
                  <c:v>467528040.86186028</c:v>
                </c:pt>
                <c:pt idx="10387">
                  <c:v>467532475.33433646</c:v>
                </c:pt>
                <c:pt idx="10388">
                  <c:v>467537648.82537425</c:v>
                </c:pt>
                <c:pt idx="10389">
                  <c:v>467543930.83450222</c:v>
                </c:pt>
                <c:pt idx="10390">
                  <c:v>467475337.24268866</c:v>
                </c:pt>
                <c:pt idx="10391">
                  <c:v>467406187.37757921</c:v>
                </c:pt>
                <c:pt idx="10392">
                  <c:v>467336112.19649845</c:v>
                </c:pt>
                <c:pt idx="10393">
                  <c:v>467266035.35351717</c:v>
                </c:pt>
                <c:pt idx="10394">
                  <c:v>467270466.56795084</c:v>
                </c:pt>
                <c:pt idx="10395">
                  <c:v>467274343.84155113</c:v>
                </c:pt>
                <c:pt idx="10396">
                  <c:v>467202971.70439696</c:v>
                </c:pt>
                <c:pt idx="10397">
                  <c:v>467131229.21049565</c:v>
                </c:pt>
                <c:pt idx="10398">
                  <c:v>467134551.43465215</c:v>
                </c:pt>
                <c:pt idx="10399">
                  <c:v>467138981.02524549</c:v>
                </c:pt>
                <c:pt idx="10400">
                  <c:v>467069819.59863853</c:v>
                </c:pt>
                <c:pt idx="10401">
                  <c:v>467001209.69105774</c:v>
                </c:pt>
                <c:pt idx="10402">
                  <c:v>467007482.65819687</c:v>
                </c:pt>
                <c:pt idx="10403">
                  <c:v>466938316.07128942</c:v>
                </c:pt>
                <c:pt idx="10404">
                  <c:v>466944034.45694727</c:v>
                </c:pt>
                <c:pt idx="10405">
                  <c:v>466949383.84270912</c:v>
                </c:pt>
                <c:pt idx="10406">
                  <c:v>466955286.53266996</c:v>
                </c:pt>
                <c:pt idx="10407">
                  <c:v>466961558.04817623</c:v>
                </c:pt>
                <c:pt idx="10408">
                  <c:v>466967276.11153746</c:v>
                </c:pt>
                <c:pt idx="10409">
                  <c:v>466972071.84547716</c:v>
                </c:pt>
                <c:pt idx="10410">
                  <c:v>466976498.627303</c:v>
                </c:pt>
                <c:pt idx="10411">
                  <c:v>466981478.7000528</c:v>
                </c:pt>
                <c:pt idx="10412">
                  <c:v>466986643.15641552</c:v>
                </c:pt>
                <c:pt idx="10413">
                  <c:v>466916175.24373323</c:v>
                </c:pt>
                <c:pt idx="10414">
                  <c:v>466920785.51794749</c:v>
                </c:pt>
                <c:pt idx="10415">
                  <c:v>466926133.37145281</c:v>
                </c:pt>
                <c:pt idx="10416">
                  <c:v>466931296.75039661</c:v>
                </c:pt>
                <c:pt idx="10417">
                  <c:v>466859902.83430845</c:v>
                </c:pt>
                <c:pt idx="10418">
                  <c:v>466862852.80671251</c:v>
                </c:pt>
                <c:pt idx="10419">
                  <c:v>466866171.50043333</c:v>
                </c:pt>
                <c:pt idx="10420">
                  <c:v>466870043.27600646</c:v>
                </c:pt>
                <c:pt idx="10421">
                  <c:v>466873730.64750642</c:v>
                </c:pt>
                <c:pt idx="10422">
                  <c:v>466801964.49179298</c:v>
                </c:pt>
                <c:pt idx="10423">
                  <c:v>466730750.15802836</c:v>
                </c:pt>
                <c:pt idx="10424">
                  <c:v>466734620.54977292</c:v>
                </c:pt>
                <c:pt idx="10425">
                  <c:v>466737385.09304959</c:v>
                </c:pt>
                <c:pt idx="10426">
                  <c:v>466740149.61778051</c:v>
                </c:pt>
                <c:pt idx="10427">
                  <c:v>466744572.81877494</c:v>
                </c:pt>
                <c:pt idx="10428">
                  <c:v>466749364.56627697</c:v>
                </c:pt>
                <c:pt idx="10429">
                  <c:v>466678698.57768494</c:v>
                </c:pt>
                <c:pt idx="10430">
                  <c:v>466682752.39396453</c:v>
                </c:pt>
                <c:pt idx="10431">
                  <c:v>466686806.17036021</c:v>
                </c:pt>
                <c:pt idx="10432">
                  <c:v>466691228.42639643</c:v>
                </c:pt>
                <c:pt idx="10433">
                  <c:v>466695650.63496959</c:v>
                </c:pt>
                <c:pt idx="10434">
                  <c:v>466700257.05176347</c:v>
                </c:pt>
                <c:pt idx="10435">
                  <c:v>466705047.67059952</c:v>
                </c:pt>
                <c:pt idx="10436">
                  <c:v>466710206.73628527</c:v>
                </c:pt>
                <c:pt idx="10437">
                  <c:v>466714444.49191773</c:v>
                </c:pt>
                <c:pt idx="10438">
                  <c:v>466718313.70899576</c:v>
                </c:pt>
                <c:pt idx="10439">
                  <c:v>466721998.64386171</c:v>
                </c:pt>
                <c:pt idx="10440">
                  <c:v>466725130.81258523</c:v>
                </c:pt>
                <c:pt idx="10441">
                  <c:v>466803912.84105861</c:v>
                </c:pt>
                <c:pt idx="10442">
                  <c:v>466808151.08713001</c:v>
                </c:pt>
                <c:pt idx="10443">
                  <c:v>466812757.82689893</c:v>
                </c:pt>
                <c:pt idx="10444">
                  <c:v>466892095.24133193</c:v>
                </c:pt>
                <c:pt idx="10445">
                  <c:v>466895412.56155568</c:v>
                </c:pt>
                <c:pt idx="10446">
                  <c:v>466899467.02779281</c:v>
                </c:pt>
                <c:pt idx="10447">
                  <c:v>466904442.90911853</c:v>
                </c:pt>
                <c:pt idx="10448">
                  <c:v>466909418.73037279</c:v>
                </c:pt>
                <c:pt idx="10449">
                  <c:v>466914394.491557</c:v>
                </c:pt>
                <c:pt idx="10450">
                  <c:v>466919554.47674572</c:v>
                </c:pt>
                <c:pt idx="10451">
                  <c:v>466849057.13462025</c:v>
                </c:pt>
                <c:pt idx="10452">
                  <c:v>466927847.17474955</c:v>
                </c:pt>
                <c:pt idx="10453">
                  <c:v>412160635.49699599</c:v>
                </c:pt>
                <c:pt idx="10454">
                  <c:v>412226931.24019992</c:v>
                </c:pt>
                <c:pt idx="10455">
                  <c:v>412226931.24019992</c:v>
                </c:pt>
                <c:pt idx="10456">
                  <c:v>412226931.24019992</c:v>
                </c:pt>
                <c:pt idx="10457">
                  <c:v>412226931.24019992</c:v>
                </c:pt>
                <c:pt idx="10458">
                  <c:v>412226931.24019992</c:v>
                </c:pt>
                <c:pt idx="10459">
                  <c:v>412226931.24019992</c:v>
                </c:pt>
                <c:pt idx="10460">
                  <c:v>412226931.24019992</c:v>
                </c:pt>
                <c:pt idx="10461">
                  <c:v>412293226.98340344</c:v>
                </c:pt>
                <c:pt idx="10462">
                  <c:v>412293226.98340344</c:v>
                </c:pt>
                <c:pt idx="10463">
                  <c:v>412293226.98340344</c:v>
                </c:pt>
                <c:pt idx="10464">
                  <c:v>412293226.98340344</c:v>
                </c:pt>
                <c:pt idx="10465">
                  <c:v>412293226.98340344</c:v>
                </c:pt>
                <c:pt idx="10466">
                  <c:v>412359522.72660679</c:v>
                </c:pt>
                <c:pt idx="10467">
                  <c:v>412359522.72660679</c:v>
                </c:pt>
                <c:pt idx="10468">
                  <c:v>412359522.72660679</c:v>
                </c:pt>
                <c:pt idx="10469">
                  <c:v>412359522.72660679</c:v>
                </c:pt>
                <c:pt idx="10470">
                  <c:v>412359522.72660679</c:v>
                </c:pt>
                <c:pt idx="10471">
                  <c:v>412359522.72660679</c:v>
                </c:pt>
                <c:pt idx="10472">
                  <c:v>412359522.72660679</c:v>
                </c:pt>
                <c:pt idx="10473">
                  <c:v>412359522.72660679</c:v>
                </c:pt>
                <c:pt idx="10474">
                  <c:v>412359522.72660679</c:v>
                </c:pt>
                <c:pt idx="10475">
                  <c:v>412425818.4698109</c:v>
                </c:pt>
                <c:pt idx="10476">
                  <c:v>412425818.4698109</c:v>
                </c:pt>
                <c:pt idx="10477">
                  <c:v>412425818.4698109</c:v>
                </c:pt>
                <c:pt idx="10478">
                  <c:v>412425818.4698109</c:v>
                </c:pt>
                <c:pt idx="10479">
                  <c:v>412425818.4698109</c:v>
                </c:pt>
                <c:pt idx="10480">
                  <c:v>412425818.4698109</c:v>
                </c:pt>
                <c:pt idx="10481">
                  <c:v>412492114.21301448</c:v>
                </c:pt>
                <c:pt idx="10482">
                  <c:v>412492114.21301448</c:v>
                </c:pt>
                <c:pt idx="10483">
                  <c:v>412425818.4698109</c:v>
                </c:pt>
                <c:pt idx="10484">
                  <c:v>412425818.4698109</c:v>
                </c:pt>
                <c:pt idx="10485">
                  <c:v>412425818.4698109</c:v>
                </c:pt>
                <c:pt idx="10486">
                  <c:v>412359522.72660679</c:v>
                </c:pt>
                <c:pt idx="10487">
                  <c:v>412359522.72660679</c:v>
                </c:pt>
                <c:pt idx="10488">
                  <c:v>412359522.72660679</c:v>
                </c:pt>
                <c:pt idx="10489">
                  <c:v>412359522.72660679</c:v>
                </c:pt>
                <c:pt idx="10490">
                  <c:v>412359522.72660679</c:v>
                </c:pt>
                <c:pt idx="10491">
                  <c:v>412359522.72660679</c:v>
                </c:pt>
                <c:pt idx="10492">
                  <c:v>412293226.98340344</c:v>
                </c:pt>
                <c:pt idx="10493">
                  <c:v>412293226.98340344</c:v>
                </c:pt>
                <c:pt idx="10494">
                  <c:v>412293226.98340344</c:v>
                </c:pt>
                <c:pt idx="10495">
                  <c:v>412293226.98340344</c:v>
                </c:pt>
                <c:pt idx="10496">
                  <c:v>412293226.98340344</c:v>
                </c:pt>
                <c:pt idx="10497">
                  <c:v>412293226.98340344</c:v>
                </c:pt>
                <c:pt idx="10498">
                  <c:v>412293226.98340344</c:v>
                </c:pt>
                <c:pt idx="10499">
                  <c:v>412293226.98340344</c:v>
                </c:pt>
                <c:pt idx="10500">
                  <c:v>412293226.98340344</c:v>
                </c:pt>
                <c:pt idx="10501">
                  <c:v>412293226.98340344</c:v>
                </c:pt>
                <c:pt idx="10502">
                  <c:v>412293226.98340344</c:v>
                </c:pt>
                <c:pt idx="10503">
                  <c:v>412359522.72660679</c:v>
                </c:pt>
                <c:pt idx="10504">
                  <c:v>412359522.72660679</c:v>
                </c:pt>
                <c:pt idx="10505">
                  <c:v>412425818.4698109</c:v>
                </c:pt>
                <c:pt idx="10506">
                  <c:v>412425818.4698109</c:v>
                </c:pt>
                <c:pt idx="10507">
                  <c:v>412425818.4698109</c:v>
                </c:pt>
                <c:pt idx="10508">
                  <c:v>412425818.4698109</c:v>
                </c:pt>
                <c:pt idx="10509">
                  <c:v>412425818.4698109</c:v>
                </c:pt>
                <c:pt idx="10510">
                  <c:v>412425818.4698109</c:v>
                </c:pt>
                <c:pt idx="10511">
                  <c:v>412425818.4698109</c:v>
                </c:pt>
                <c:pt idx="10512">
                  <c:v>412425818.4698109</c:v>
                </c:pt>
                <c:pt idx="10513">
                  <c:v>412425818.4698109</c:v>
                </c:pt>
                <c:pt idx="10514">
                  <c:v>412425818.4698109</c:v>
                </c:pt>
                <c:pt idx="10515">
                  <c:v>412359522.72660679</c:v>
                </c:pt>
                <c:pt idx="10516">
                  <c:v>412359522.72660679</c:v>
                </c:pt>
                <c:pt idx="10517">
                  <c:v>412359522.72660679</c:v>
                </c:pt>
                <c:pt idx="10518">
                  <c:v>412293226.98340344</c:v>
                </c:pt>
                <c:pt idx="10519">
                  <c:v>412293226.98340344</c:v>
                </c:pt>
                <c:pt idx="10520">
                  <c:v>412226931.24019992</c:v>
                </c:pt>
                <c:pt idx="10521">
                  <c:v>412160635.49699599</c:v>
                </c:pt>
                <c:pt idx="10522">
                  <c:v>412094339.75379282</c:v>
                </c:pt>
                <c:pt idx="10523">
                  <c:v>412028044.01058906</c:v>
                </c:pt>
                <c:pt idx="10524">
                  <c:v>411961748.26738542</c:v>
                </c:pt>
                <c:pt idx="10525">
                  <c:v>411895452.52418172</c:v>
                </c:pt>
                <c:pt idx="10526">
                  <c:v>411895452.52418172</c:v>
                </c:pt>
                <c:pt idx="10527">
                  <c:v>411895452.52418172</c:v>
                </c:pt>
                <c:pt idx="10528">
                  <c:v>411895452.52418172</c:v>
                </c:pt>
                <c:pt idx="10529">
                  <c:v>411895452.52418172</c:v>
                </c:pt>
                <c:pt idx="10530">
                  <c:v>411895452.52418172</c:v>
                </c:pt>
                <c:pt idx="10531">
                  <c:v>411895452.52418172</c:v>
                </c:pt>
                <c:pt idx="10532">
                  <c:v>411895452.52418172</c:v>
                </c:pt>
                <c:pt idx="10533">
                  <c:v>411895452.52418172</c:v>
                </c:pt>
                <c:pt idx="10534">
                  <c:v>411961748.26738542</c:v>
                </c:pt>
                <c:pt idx="10535">
                  <c:v>411961748.26738542</c:v>
                </c:pt>
                <c:pt idx="10536">
                  <c:v>412028044.01058906</c:v>
                </c:pt>
                <c:pt idx="10537">
                  <c:v>411961748.26738542</c:v>
                </c:pt>
                <c:pt idx="10538">
                  <c:v>411961748.26738542</c:v>
                </c:pt>
                <c:pt idx="10539">
                  <c:v>411895452.52418172</c:v>
                </c:pt>
                <c:pt idx="10540">
                  <c:v>411895452.52418172</c:v>
                </c:pt>
                <c:pt idx="10541">
                  <c:v>411895452.52418172</c:v>
                </c:pt>
                <c:pt idx="10542">
                  <c:v>411829156.78097767</c:v>
                </c:pt>
                <c:pt idx="10543">
                  <c:v>411829156.78097767</c:v>
                </c:pt>
                <c:pt idx="10544">
                  <c:v>411829156.78097767</c:v>
                </c:pt>
                <c:pt idx="10545">
                  <c:v>411829156.78097767</c:v>
                </c:pt>
                <c:pt idx="10546">
                  <c:v>411829156.78097767</c:v>
                </c:pt>
                <c:pt idx="10547">
                  <c:v>411829156.78097767</c:v>
                </c:pt>
                <c:pt idx="10548">
                  <c:v>411829156.78097767</c:v>
                </c:pt>
                <c:pt idx="10549">
                  <c:v>411829156.78097767</c:v>
                </c:pt>
                <c:pt idx="10550">
                  <c:v>411829156.78097767</c:v>
                </c:pt>
                <c:pt idx="10551">
                  <c:v>411829156.78097767</c:v>
                </c:pt>
                <c:pt idx="10552">
                  <c:v>411762861.03777444</c:v>
                </c:pt>
                <c:pt idx="10553">
                  <c:v>411829156.78097767</c:v>
                </c:pt>
                <c:pt idx="10554">
                  <c:v>411829156.78097767</c:v>
                </c:pt>
                <c:pt idx="10555">
                  <c:v>411829156.78097767</c:v>
                </c:pt>
                <c:pt idx="10556">
                  <c:v>411829156.78097767</c:v>
                </c:pt>
                <c:pt idx="10557">
                  <c:v>411829156.78097767</c:v>
                </c:pt>
                <c:pt idx="10558">
                  <c:v>411829156.78097767</c:v>
                </c:pt>
                <c:pt idx="10559">
                  <c:v>411829156.78097767</c:v>
                </c:pt>
                <c:pt idx="10560">
                  <c:v>411895452.52418172</c:v>
                </c:pt>
                <c:pt idx="10561">
                  <c:v>411895452.52418172</c:v>
                </c:pt>
                <c:pt idx="10562">
                  <c:v>411895452.52418172</c:v>
                </c:pt>
                <c:pt idx="10563">
                  <c:v>411895452.52418172</c:v>
                </c:pt>
                <c:pt idx="10564">
                  <c:v>411961748.26738542</c:v>
                </c:pt>
                <c:pt idx="10565">
                  <c:v>411961748.26738542</c:v>
                </c:pt>
                <c:pt idx="10566">
                  <c:v>411961748.26738542</c:v>
                </c:pt>
                <c:pt idx="10567">
                  <c:v>411961748.26738542</c:v>
                </c:pt>
                <c:pt idx="10568">
                  <c:v>411961748.26738542</c:v>
                </c:pt>
                <c:pt idx="10569">
                  <c:v>411961748.26738542</c:v>
                </c:pt>
                <c:pt idx="10570">
                  <c:v>412028044.01058906</c:v>
                </c:pt>
                <c:pt idx="10571">
                  <c:v>412028044.01058906</c:v>
                </c:pt>
                <c:pt idx="10572">
                  <c:v>412028044.01058906</c:v>
                </c:pt>
                <c:pt idx="10573">
                  <c:v>412028044.01058906</c:v>
                </c:pt>
                <c:pt idx="10574">
                  <c:v>412028044.01058906</c:v>
                </c:pt>
                <c:pt idx="10575">
                  <c:v>412028044.01058906</c:v>
                </c:pt>
                <c:pt idx="10576">
                  <c:v>412028044.01058906</c:v>
                </c:pt>
                <c:pt idx="10577">
                  <c:v>412094339.75379282</c:v>
                </c:pt>
                <c:pt idx="10578">
                  <c:v>412094339.75379282</c:v>
                </c:pt>
                <c:pt idx="10579">
                  <c:v>412094339.75379282</c:v>
                </c:pt>
                <c:pt idx="10580">
                  <c:v>412094339.75379282</c:v>
                </c:pt>
                <c:pt idx="10581">
                  <c:v>412160635.49699599</c:v>
                </c:pt>
                <c:pt idx="10582">
                  <c:v>412160635.49699599</c:v>
                </c:pt>
                <c:pt idx="10583">
                  <c:v>412160635.49699599</c:v>
                </c:pt>
                <c:pt idx="10584">
                  <c:v>412160635.49699599</c:v>
                </c:pt>
                <c:pt idx="10585">
                  <c:v>412160635.49699599</c:v>
                </c:pt>
                <c:pt idx="10586">
                  <c:v>412160635.49699599</c:v>
                </c:pt>
                <c:pt idx="10587">
                  <c:v>412160635.49699599</c:v>
                </c:pt>
                <c:pt idx="10588">
                  <c:v>412226931.24019992</c:v>
                </c:pt>
                <c:pt idx="10589">
                  <c:v>412226931.24019992</c:v>
                </c:pt>
                <c:pt idx="10590">
                  <c:v>412226931.24019992</c:v>
                </c:pt>
                <c:pt idx="10591">
                  <c:v>412293226.98340344</c:v>
                </c:pt>
                <c:pt idx="10592">
                  <c:v>412293226.98340344</c:v>
                </c:pt>
                <c:pt idx="10593">
                  <c:v>412293226.98340344</c:v>
                </c:pt>
                <c:pt idx="10594">
                  <c:v>412359522.72660679</c:v>
                </c:pt>
                <c:pt idx="10595">
                  <c:v>412359522.72660679</c:v>
                </c:pt>
                <c:pt idx="10596">
                  <c:v>412359522.72660679</c:v>
                </c:pt>
                <c:pt idx="10597">
                  <c:v>412359522.72660679</c:v>
                </c:pt>
                <c:pt idx="10598">
                  <c:v>412359522.72660679</c:v>
                </c:pt>
                <c:pt idx="10599">
                  <c:v>412359522.72660679</c:v>
                </c:pt>
                <c:pt idx="10600">
                  <c:v>412359522.72660679</c:v>
                </c:pt>
                <c:pt idx="10601">
                  <c:v>412359522.72660679</c:v>
                </c:pt>
                <c:pt idx="10602">
                  <c:v>412359522.72660679</c:v>
                </c:pt>
                <c:pt idx="10603">
                  <c:v>412359522.72660679</c:v>
                </c:pt>
                <c:pt idx="10604">
                  <c:v>412359522.72660679</c:v>
                </c:pt>
                <c:pt idx="10605">
                  <c:v>412359522.72660679</c:v>
                </c:pt>
                <c:pt idx="10606">
                  <c:v>412359522.72660679</c:v>
                </c:pt>
                <c:pt idx="10607">
                  <c:v>412293226.98340344</c:v>
                </c:pt>
                <c:pt idx="10608">
                  <c:v>412293226.98340344</c:v>
                </c:pt>
                <c:pt idx="10609">
                  <c:v>412293226.98340344</c:v>
                </c:pt>
                <c:pt idx="10610">
                  <c:v>412226931.24019992</c:v>
                </c:pt>
                <c:pt idx="10611">
                  <c:v>412226931.24019992</c:v>
                </c:pt>
                <c:pt idx="10612">
                  <c:v>412226931.24019992</c:v>
                </c:pt>
                <c:pt idx="10613">
                  <c:v>412226931.24019992</c:v>
                </c:pt>
                <c:pt idx="10614">
                  <c:v>412226931.24019992</c:v>
                </c:pt>
                <c:pt idx="10615">
                  <c:v>412226931.24019992</c:v>
                </c:pt>
                <c:pt idx="10616">
                  <c:v>412226931.24019992</c:v>
                </c:pt>
                <c:pt idx="10617">
                  <c:v>412226931.24019992</c:v>
                </c:pt>
                <c:pt idx="10618">
                  <c:v>412226931.24019992</c:v>
                </c:pt>
                <c:pt idx="10619">
                  <c:v>412226931.24019992</c:v>
                </c:pt>
                <c:pt idx="10620">
                  <c:v>412226931.24019992</c:v>
                </c:pt>
                <c:pt idx="10621">
                  <c:v>412160635.49699599</c:v>
                </c:pt>
                <c:pt idx="10622">
                  <c:v>412160635.49699599</c:v>
                </c:pt>
                <c:pt idx="10623">
                  <c:v>412160635.49699599</c:v>
                </c:pt>
                <c:pt idx="10624">
                  <c:v>412094339.75379282</c:v>
                </c:pt>
                <c:pt idx="10625">
                  <c:v>412094339.75379282</c:v>
                </c:pt>
                <c:pt idx="10626">
                  <c:v>412094339.75379282</c:v>
                </c:pt>
                <c:pt idx="10627">
                  <c:v>412094339.75379282</c:v>
                </c:pt>
                <c:pt idx="10628">
                  <c:v>412094339.75379282</c:v>
                </c:pt>
                <c:pt idx="10629">
                  <c:v>412094339.75379282</c:v>
                </c:pt>
                <c:pt idx="10630">
                  <c:v>412094339.75379282</c:v>
                </c:pt>
                <c:pt idx="10631">
                  <c:v>412094339.75379282</c:v>
                </c:pt>
                <c:pt idx="10632">
                  <c:v>412094339.75379282</c:v>
                </c:pt>
                <c:pt idx="10633">
                  <c:v>412094339.75379282</c:v>
                </c:pt>
                <c:pt idx="10634">
                  <c:v>412028044.01058906</c:v>
                </c:pt>
                <c:pt idx="10635">
                  <c:v>412028044.01058906</c:v>
                </c:pt>
                <c:pt idx="10636">
                  <c:v>412094339.75379282</c:v>
                </c:pt>
                <c:pt idx="10637">
                  <c:v>412094339.75379282</c:v>
                </c:pt>
                <c:pt idx="10638">
                  <c:v>412094339.75379282</c:v>
                </c:pt>
                <c:pt idx="10639">
                  <c:v>412094339.75379282</c:v>
                </c:pt>
                <c:pt idx="10640">
                  <c:v>412094339.75379282</c:v>
                </c:pt>
                <c:pt idx="10641">
                  <c:v>412094339.75379282</c:v>
                </c:pt>
                <c:pt idx="10642">
                  <c:v>412094339.75379282</c:v>
                </c:pt>
                <c:pt idx="10643">
                  <c:v>412094339.75379282</c:v>
                </c:pt>
                <c:pt idx="10644">
                  <c:v>412094339.75379282</c:v>
                </c:pt>
                <c:pt idx="10645">
                  <c:v>412160635.49699599</c:v>
                </c:pt>
                <c:pt idx="10646">
                  <c:v>412160635.49699599</c:v>
                </c:pt>
                <c:pt idx="10647">
                  <c:v>412160635.49699599</c:v>
                </c:pt>
                <c:pt idx="10648">
                  <c:v>412094339.75379282</c:v>
                </c:pt>
                <c:pt idx="10649">
                  <c:v>412094339.75379282</c:v>
                </c:pt>
                <c:pt idx="10650">
                  <c:v>412028044.01058906</c:v>
                </c:pt>
                <c:pt idx="10651">
                  <c:v>412028044.01058906</c:v>
                </c:pt>
                <c:pt idx="10652">
                  <c:v>412028044.01058906</c:v>
                </c:pt>
                <c:pt idx="10653">
                  <c:v>412028044.01058906</c:v>
                </c:pt>
                <c:pt idx="10654">
                  <c:v>411961748.26738542</c:v>
                </c:pt>
                <c:pt idx="10655">
                  <c:v>411961748.26738542</c:v>
                </c:pt>
                <c:pt idx="10656">
                  <c:v>411961748.26738542</c:v>
                </c:pt>
                <c:pt idx="10657">
                  <c:v>411895452.52418172</c:v>
                </c:pt>
                <c:pt idx="10658">
                  <c:v>411895452.52418172</c:v>
                </c:pt>
                <c:pt idx="10659">
                  <c:v>411895452.52418172</c:v>
                </c:pt>
                <c:pt idx="10660">
                  <c:v>411829156.78097767</c:v>
                </c:pt>
                <c:pt idx="10661">
                  <c:v>411762861.03777444</c:v>
                </c:pt>
                <c:pt idx="10662">
                  <c:v>411762861.03777444</c:v>
                </c:pt>
                <c:pt idx="10663">
                  <c:v>411762861.03777444</c:v>
                </c:pt>
                <c:pt idx="10664">
                  <c:v>411696565.29457074</c:v>
                </c:pt>
                <c:pt idx="10665">
                  <c:v>411696565.29457074</c:v>
                </c:pt>
                <c:pt idx="10666">
                  <c:v>411696565.29457074</c:v>
                </c:pt>
                <c:pt idx="10667">
                  <c:v>411696565.29457074</c:v>
                </c:pt>
                <c:pt idx="10668">
                  <c:v>411696565.29457074</c:v>
                </c:pt>
                <c:pt idx="10669">
                  <c:v>411696565.29457074</c:v>
                </c:pt>
                <c:pt idx="10670">
                  <c:v>411696565.29457074</c:v>
                </c:pt>
                <c:pt idx="10671">
                  <c:v>411696565.29457074</c:v>
                </c:pt>
                <c:pt idx="10672">
                  <c:v>411696565.29457074</c:v>
                </c:pt>
                <c:pt idx="10673">
                  <c:v>411696565.29457074</c:v>
                </c:pt>
                <c:pt idx="10674">
                  <c:v>411630269.55136716</c:v>
                </c:pt>
                <c:pt idx="10675">
                  <c:v>411630269.55136716</c:v>
                </c:pt>
                <c:pt idx="10676">
                  <c:v>411696565.29457074</c:v>
                </c:pt>
                <c:pt idx="10677">
                  <c:v>411696565.29457074</c:v>
                </c:pt>
                <c:pt idx="10678">
                  <c:v>411630269.55136716</c:v>
                </c:pt>
                <c:pt idx="10679">
                  <c:v>411630269.55136716</c:v>
                </c:pt>
                <c:pt idx="10680">
                  <c:v>411563973.80816358</c:v>
                </c:pt>
                <c:pt idx="10681">
                  <c:v>411563973.80816358</c:v>
                </c:pt>
                <c:pt idx="10682">
                  <c:v>411630269.55136716</c:v>
                </c:pt>
                <c:pt idx="10683">
                  <c:v>411563973.80816358</c:v>
                </c:pt>
                <c:pt idx="10684">
                  <c:v>411563973.80816358</c:v>
                </c:pt>
                <c:pt idx="10685">
                  <c:v>411563973.80816358</c:v>
                </c:pt>
                <c:pt idx="10686">
                  <c:v>411630269.55136716</c:v>
                </c:pt>
                <c:pt idx="10687">
                  <c:v>411630269.55136716</c:v>
                </c:pt>
                <c:pt idx="10688">
                  <c:v>411563973.80816358</c:v>
                </c:pt>
                <c:pt idx="10689">
                  <c:v>411497678.06496</c:v>
                </c:pt>
                <c:pt idx="10690">
                  <c:v>411497678.06496</c:v>
                </c:pt>
                <c:pt idx="10691">
                  <c:v>411563973.80816358</c:v>
                </c:pt>
                <c:pt idx="10692">
                  <c:v>411563973.80816358</c:v>
                </c:pt>
                <c:pt idx="10693">
                  <c:v>411497678.06496</c:v>
                </c:pt>
                <c:pt idx="10694">
                  <c:v>411497678.06496</c:v>
                </c:pt>
                <c:pt idx="10695">
                  <c:v>411497678.06496</c:v>
                </c:pt>
                <c:pt idx="10696">
                  <c:v>411497678.06496</c:v>
                </c:pt>
                <c:pt idx="10697">
                  <c:v>411497678.06496</c:v>
                </c:pt>
                <c:pt idx="10698">
                  <c:v>411431382.32175636</c:v>
                </c:pt>
                <c:pt idx="10699">
                  <c:v>411365086.57855302</c:v>
                </c:pt>
                <c:pt idx="10700">
                  <c:v>411365086.57855302</c:v>
                </c:pt>
                <c:pt idx="10701">
                  <c:v>411365086.57855302</c:v>
                </c:pt>
                <c:pt idx="10702">
                  <c:v>411365086.57855302</c:v>
                </c:pt>
                <c:pt idx="10703">
                  <c:v>411431382.32175636</c:v>
                </c:pt>
                <c:pt idx="10704">
                  <c:v>411431382.32175636</c:v>
                </c:pt>
                <c:pt idx="10705">
                  <c:v>411497678.06496</c:v>
                </c:pt>
                <c:pt idx="10706">
                  <c:v>411563973.80816358</c:v>
                </c:pt>
                <c:pt idx="10707">
                  <c:v>411563973.80816358</c:v>
                </c:pt>
                <c:pt idx="10708">
                  <c:v>411563973.80816358</c:v>
                </c:pt>
                <c:pt idx="10709">
                  <c:v>411563973.80816358</c:v>
                </c:pt>
                <c:pt idx="10710">
                  <c:v>411630269.55136716</c:v>
                </c:pt>
                <c:pt idx="10711">
                  <c:v>411630269.55136716</c:v>
                </c:pt>
                <c:pt idx="10712">
                  <c:v>411696565.29457074</c:v>
                </c:pt>
                <c:pt idx="10713">
                  <c:v>411762861.03777444</c:v>
                </c:pt>
                <c:pt idx="10714">
                  <c:v>411762861.03777444</c:v>
                </c:pt>
                <c:pt idx="10715">
                  <c:v>411762861.03777444</c:v>
                </c:pt>
                <c:pt idx="10716">
                  <c:v>411829156.78097767</c:v>
                </c:pt>
                <c:pt idx="10717">
                  <c:v>411829156.78097767</c:v>
                </c:pt>
                <c:pt idx="10718">
                  <c:v>411895452.52418172</c:v>
                </c:pt>
                <c:pt idx="10719">
                  <c:v>411895452.52418172</c:v>
                </c:pt>
                <c:pt idx="10720">
                  <c:v>411961748.26738542</c:v>
                </c:pt>
                <c:pt idx="10721">
                  <c:v>411961748.26738542</c:v>
                </c:pt>
                <c:pt idx="10722">
                  <c:v>411961748.26738542</c:v>
                </c:pt>
                <c:pt idx="10723">
                  <c:v>412028044.01058906</c:v>
                </c:pt>
                <c:pt idx="10724">
                  <c:v>411961748.26738542</c:v>
                </c:pt>
                <c:pt idx="10725">
                  <c:v>411961748.26738542</c:v>
                </c:pt>
                <c:pt idx="10726">
                  <c:v>411961748.26738542</c:v>
                </c:pt>
                <c:pt idx="10727">
                  <c:v>411895452.52418172</c:v>
                </c:pt>
                <c:pt idx="10728">
                  <c:v>411829156.78097767</c:v>
                </c:pt>
                <c:pt idx="10729">
                  <c:v>411829156.78097767</c:v>
                </c:pt>
                <c:pt idx="10730">
                  <c:v>411829156.78097767</c:v>
                </c:pt>
                <c:pt idx="10731">
                  <c:v>411829156.78097767</c:v>
                </c:pt>
                <c:pt idx="10732">
                  <c:v>411829156.78097767</c:v>
                </c:pt>
                <c:pt idx="10733">
                  <c:v>411895452.52418172</c:v>
                </c:pt>
                <c:pt idx="10734">
                  <c:v>411895452.52418172</c:v>
                </c:pt>
                <c:pt idx="10735">
                  <c:v>411961748.26738542</c:v>
                </c:pt>
                <c:pt idx="10736">
                  <c:v>411961748.26738542</c:v>
                </c:pt>
                <c:pt idx="10737">
                  <c:v>411961748.26738542</c:v>
                </c:pt>
                <c:pt idx="10738">
                  <c:v>411961748.26738542</c:v>
                </c:pt>
                <c:pt idx="10739">
                  <c:v>411895452.52418172</c:v>
                </c:pt>
                <c:pt idx="10740">
                  <c:v>411895452.52418172</c:v>
                </c:pt>
                <c:pt idx="10741">
                  <c:v>411895452.52418172</c:v>
                </c:pt>
                <c:pt idx="10742">
                  <c:v>411961748.26738542</c:v>
                </c:pt>
                <c:pt idx="10743">
                  <c:v>411961748.26738542</c:v>
                </c:pt>
                <c:pt idx="10744">
                  <c:v>411895452.52418172</c:v>
                </c:pt>
                <c:pt idx="10745">
                  <c:v>411895452.52418172</c:v>
                </c:pt>
                <c:pt idx="10746">
                  <c:v>411895452.52418172</c:v>
                </c:pt>
                <c:pt idx="10747">
                  <c:v>411961748.26738542</c:v>
                </c:pt>
                <c:pt idx="10748">
                  <c:v>411961748.26738542</c:v>
                </c:pt>
                <c:pt idx="10749">
                  <c:v>411961748.26738542</c:v>
                </c:pt>
                <c:pt idx="10750">
                  <c:v>411961748.26738542</c:v>
                </c:pt>
                <c:pt idx="10751">
                  <c:v>411961748.26738542</c:v>
                </c:pt>
                <c:pt idx="10752">
                  <c:v>411961748.26738542</c:v>
                </c:pt>
                <c:pt idx="10753">
                  <c:v>411961748.26738542</c:v>
                </c:pt>
                <c:pt idx="10754">
                  <c:v>411961748.26738542</c:v>
                </c:pt>
                <c:pt idx="10755">
                  <c:v>411961748.26738542</c:v>
                </c:pt>
                <c:pt idx="10756">
                  <c:v>411961748.26738542</c:v>
                </c:pt>
                <c:pt idx="10757">
                  <c:v>411961748.26738542</c:v>
                </c:pt>
                <c:pt idx="10758">
                  <c:v>411961748.26738542</c:v>
                </c:pt>
                <c:pt idx="10759">
                  <c:v>411961748.26738542</c:v>
                </c:pt>
                <c:pt idx="10760">
                  <c:v>411961748.26738542</c:v>
                </c:pt>
                <c:pt idx="10761">
                  <c:v>411961748.26738542</c:v>
                </c:pt>
                <c:pt idx="10762">
                  <c:v>411961748.26738542</c:v>
                </c:pt>
                <c:pt idx="10763">
                  <c:v>411961748.26738542</c:v>
                </c:pt>
                <c:pt idx="10764">
                  <c:v>411961748.26738542</c:v>
                </c:pt>
                <c:pt idx="10765">
                  <c:v>411961748.26738542</c:v>
                </c:pt>
                <c:pt idx="10766">
                  <c:v>411961748.26738542</c:v>
                </c:pt>
                <c:pt idx="10767">
                  <c:v>411961748.26738542</c:v>
                </c:pt>
                <c:pt idx="10768">
                  <c:v>411961748.26738542</c:v>
                </c:pt>
                <c:pt idx="10769">
                  <c:v>412028044.01058906</c:v>
                </c:pt>
                <c:pt idx="10770">
                  <c:v>412094339.75379282</c:v>
                </c:pt>
                <c:pt idx="10771">
                  <c:v>412094339.75379282</c:v>
                </c:pt>
                <c:pt idx="10772">
                  <c:v>412094339.75379282</c:v>
                </c:pt>
                <c:pt idx="10773">
                  <c:v>412094339.75379282</c:v>
                </c:pt>
                <c:pt idx="10774">
                  <c:v>412094339.75379282</c:v>
                </c:pt>
                <c:pt idx="10775">
                  <c:v>412160635.49699599</c:v>
                </c:pt>
                <c:pt idx="10776">
                  <c:v>412160635.49699599</c:v>
                </c:pt>
                <c:pt idx="10777">
                  <c:v>412094339.75379282</c:v>
                </c:pt>
                <c:pt idx="10778">
                  <c:v>412094339.75379282</c:v>
                </c:pt>
                <c:pt idx="10779">
                  <c:v>412094339.75379282</c:v>
                </c:pt>
                <c:pt idx="10780">
                  <c:v>412094339.75379282</c:v>
                </c:pt>
                <c:pt idx="10781">
                  <c:v>412094339.75379282</c:v>
                </c:pt>
                <c:pt idx="10782">
                  <c:v>412094339.75379282</c:v>
                </c:pt>
                <c:pt idx="10783">
                  <c:v>412028044.01058906</c:v>
                </c:pt>
                <c:pt idx="10784">
                  <c:v>412028044.01058906</c:v>
                </c:pt>
                <c:pt idx="10785">
                  <c:v>412028044.01058906</c:v>
                </c:pt>
                <c:pt idx="10786">
                  <c:v>412028044.01058906</c:v>
                </c:pt>
                <c:pt idx="10787">
                  <c:v>412028044.01058906</c:v>
                </c:pt>
                <c:pt idx="10788">
                  <c:v>412028044.01058906</c:v>
                </c:pt>
                <c:pt idx="10789">
                  <c:v>412028044.01058906</c:v>
                </c:pt>
                <c:pt idx="10790">
                  <c:v>411961748.26738542</c:v>
                </c:pt>
                <c:pt idx="10791">
                  <c:v>411961748.26738542</c:v>
                </c:pt>
                <c:pt idx="10792">
                  <c:v>411961748.26738542</c:v>
                </c:pt>
                <c:pt idx="10793">
                  <c:v>411961748.26738542</c:v>
                </c:pt>
                <c:pt idx="10794">
                  <c:v>411961748.26738542</c:v>
                </c:pt>
                <c:pt idx="10795">
                  <c:v>411961748.26738542</c:v>
                </c:pt>
                <c:pt idx="10796">
                  <c:v>411961748.26738542</c:v>
                </c:pt>
                <c:pt idx="10797">
                  <c:v>411961748.26738542</c:v>
                </c:pt>
                <c:pt idx="10798">
                  <c:v>411961748.26738542</c:v>
                </c:pt>
                <c:pt idx="10799">
                  <c:v>411961748.26738542</c:v>
                </c:pt>
                <c:pt idx="10800">
                  <c:v>411961748.26738542</c:v>
                </c:pt>
                <c:pt idx="10801">
                  <c:v>411961748.26738542</c:v>
                </c:pt>
                <c:pt idx="10802">
                  <c:v>411895452.52418172</c:v>
                </c:pt>
                <c:pt idx="10803">
                  <c:v>411829156.78097767</c:v>
                </c:pt>
                <c:pt idx="10804">
                  <c:v>411829156.78097767</c:v>
                </c:pt>
                <c:pt idx="10805">
                  <c:v>411829156.78097767</c:v>
                </c:pt>
                <c:pt idx="10806">
                  <c:v>411762861.03777444</c:v>
                </c:pt>
                <c:pt idx="10807">
                  <c:v>411762861.03777444</c:v>
                </c:pt>
                <c:pt idx="10808">
                  <c:v>411762861.03777444</c:v>
                </c:pt>
                <c:pt idx="10809">
                  <c:v>411762861.03777444</c:v>
                </c:pt>
                <c:pt idx="10810">
                  <c:v>411762861.03777444</c:v>
                </c:pt>
                <c:pt idx="10811">
                  <c:v>411762861.03777444</c:v>
                </c:pt>
                <c:pt idx="10812">
                  <c:v>411696565.29457074</c:v>
                </c:pt>
                <c:pt idx="10813">
                  <c:v>411696565.29457074</c:v>
                </c:pt>
                <c:pt idx="10814">
                  <c:v>411762861.03777444</c:v>
                </c:pt>
                <c:pt idx="10815">
                  <c:v>411762861.03777444</c:v>
                </c:pt>
                <c:pt idx="10816">
                  <c:v>411696565.29457074</c:v>
                </c:pt>
                <c:pt idx="10817">
                  <c:v>411696565.29457074</c:v>
                </c:pt>
                <c:pt idx="10818">
                  <c:v>411696565.29457074</c:v>
                </c:pt>
                <c:pt idx="10819">
                  <c:v>411696565.29457074</c:v>
                </c:pt>
                <c:pt idx="10820">
                  <c:v>411696565.29457074</c:v>
                </c:pt>
                <c:pt idx="10821">
                  <c:v>411696565.29457074</c:v>
                </c:pt>
                <c:pt idx="10822">
                  <c:v>411762861.03777444</c:v>
                </c:pt>
                <c:pt idx="10823">
                  <c:v>411829156.78097767</c:v>
                </c:pt>
                <c:pt idx="10824">
                  <c:v>411829156.78097767</c:v>
                </c:pt>
                <c:pt idx="10825">
                  <c:v>411829156.78097767</c:v>
                </c:pt>
                <c:pt idx="10826">
                  <c:v>411762861.03777444</c:v>
                </c:pt>
                <c:pt idx="10827">
                  <c:v>411762861.03777444</c:v>
                </c:pt>
                <c:pt idx="10828">
                  <c:v>411696565.29457074</c:v>
                </c:pt>
                <c:pt idx="10829">
                  <c:v>411696565.29457074</c:v>
                </c:pt>
                <c:pt idx="10830">
                  <c:v>411696565.29457074</c:v>
                </c:pt>
                <c:pt idx="10831">
                  <c:v>411696565.29457074</c:v>
                </c:pt>
                <c:pt idx="10832">
                  <c:v>411696565.29457074</c:v>
                </c:pt>
                <c:pt idx="10833">
                  <c:v>411696565.29457074</c:v>
                </c:pt>
                <c:pt idx="10834">
                  <c:v>411696565.29457074</c:v>
                </c:pt>
                <c:pt idx="10835">
                  <c:v>411696565.29457074</c:v>
                </c:pt>
                <c:pt idx="10836">
                  <c:v>411696565.29457074</c:v>
                </c:pt>
                <c:pt idx="10837">
                  <c:v>411630269.55136716</c:v>
                </c:pt>
                <c:pt idx="10838">
                  <c:v>411630269.55136716</c:v>
                </c:pt>
                <c:pt idx="10839">
                  <c:v>411630269.55136716</c:v>
                </c:pt>
                <c:pt idx="10840">
                  <c:v>411630269.55136716</c:v>
                </c:pt>
                <c:pt idx="10841">
                  <c:v>411630269.55136716</c:v>
                </c:pt>
                <c:pt idx="10842">
                  <c:v>411630269.55136716</c:v>
                </c:pt>
                <c:pt idx="10843">
                  <c:v>411696565.29457074</c:v>
                </c:pt>
                <c:pt idx="10844">
                  <c:v>411696565.29457074</c:v>
                </c:pt>
                <c:pt idx="10845">
                  <c:v>411696565.29457074</c:v>
                </c:pt>
                <c:pt idx="10846">
                  <c:v>411762861.03777444</c:v>
                </c:pt>
                <c:pt idx="10847">
                  <c:v>411829156.78097767</c:v>
                </c:pt>
                <c:pt idx="10848">
                  <c:v>411829156.78097767</c:v>
                </c:pt>
                <c:pt idx="10849">
                  <c:v>411895452.52418172</c:v>
                </c:pt>
                <c:pt idx="10850">
                  <c:v>411895452.52418172</c:v>
                </c:pt>
                <c:pt idx="10851">
                  <c:v>411895452.52418172</c:v>
                </c:pt>
                <c:pt idx="10852">
                  <c:v>411895452.52418172</c:v>
                </c:pt>
                <c:pt idx="10853">
                  <c:v>411895452.52418172</c:v>
                </c:pt>
                <c:pt idx="10854">
                  <c:v>411895452.52418172</c:v>
                </c:pt>
                <c:pt idx="10855">
                  <c:v>411895452.52418172</c:v>
                </c:pt>
                <c:pt idx="10856">
                  <c:v>411895452.52418172</c:v>
                </c:pt>
                <c:pt idx="10857">
                  <c:v>411895452.52418172</c:v>
                </c:pt>
                <c:pt idx="10858">
                  <c:v>411895452.52418172</c:v>
                </c:pt>
                <c:pt idx="10859">
                  <c:v>411961748.26738542</c:v>
                </c:pt>
                <c:pt idx="10860">
                  <c:v>411961748.26738542</c:v>
                </c:pt>
                <c:pt idx="10861">
                  <c:v>411961748.26738542</c:v>
                </c:pt>
                <c:pt idx="10862">
                  <c:v>412028044.01058906</c:v>
                </c:pt>
                <c:pt idx="10863">
                  <c:v>412028044.01058906</c:v>
                </c:pt>
                <c:pt idx="10864">
                  <c:v>412094339.75379282</c:v>
                </c:pt>
                <c:pt idx="10865">
                  <c:v>412094339.75379282</c:v>
                </c:pt>
                <c:pt idx="10866">
                  <c:v>412094339.75379282</c:v>
                </c:pt>
                <c:pt idx="10867">
                  <c:v>412094339.75379282</c:v>
                </c:pt>
                <c:pt idx="10868">
                  <c:v>412160635.49699599</c:v>
                </c:pt>
                <c:pt idx="10869">
                  <c:v>412160635.49699599</c:v>
                </c:pt>
                <c:pt idx="10870">
                  <c:v>412160635.49699599</c:v>
                </c:pt>
                <c:pt idx="10871">
                  <c:v>412094339.75379282</c:v>
                </c:pt>
                <c:pt idx="10872">
                  <c:v>412094339.75379282</c:v>
                </c:pt>
                <c:pt idx="10873">
                  <c:v>412160635.49699599</c:v>
                </c:pt>
                <c:pt idx="10874">
                  <c:v>412160635.49699599</c:v>
                </c:pt>
                <c:pt idx="10875">
                  <c:v>412160635.49699599</c:v>
                </c:pt>
                <c:pt idx="10876">
                  <c:v>412160635.49699599</c:v>
                </c:pt>
                <c:pt idx="10877">
                  <c:v>412226931.24019992</c:v>
                </c:pt>
                <c:pt idx="10878">
                  <c:v>412226931.24019992</c:v>
                </c:pt>
                <c:pt idx="10879">
                  <c:v>412226931.24019992</c:v>
                </c:pt>
                <c:pt idx="10880">
                  <c:v>412226931.24019992</c:v>
                </c:pt>
                <c:pt idx="10881">
                  <c:v>412226931.24019992</c:v>
                </c:pt>
                <c:pt idx="10882">
                  <c:v>412160635.49699599</c:v>
                </c:pt>
                <c:pt idx="10883">
                  <c:v>412160635.49699599</c:v>
                </c:pt>
                <c:pt idx="10884">
                  <c:v>412160635.49699599</c:v>
                </c:pt>
                <c:pt idx="10885">
                  <c:v>412160635.49699599</c:v>
                </c:pt>
                <c:pt idx="10886">
                  <c:v>412160635.49699599</c:v>
                </c:pt>
                <c:pt idx="10887">
                  <c:v>412160635.49699599</c:v>
                </c:pt>
                <c:pt idx="10888">
                  <c:v>412160635.49699599</c:v>
                </c:pt>
                <c:pt idx="10889">
                  <c:v>412160635.49699599</c:v>
                </c:pt>
                <c:pt idx="10890">
                  <c:v>412160635.49699599</c:v>
                </c:pt>
                <c:pt idx="10891">
                  <c:v>412226931.24019992</c:v>
                </c:pt>
                <c:pt idx="10892">
                  <c:v>412226931.24019992</c:v>
                </c:pt>
                <c:pt idx="10893">
                  <c:v>412226931.24019992</c:v>
                </c:pt>
                <c:pt idx="10894">
                  <c:v>412226931.24019992</c:v>
                </c:pt>
                <c:pt idx="10895">
                  <c:v>412226931.24019992</c:v>
                </c:pt>
                <c:pt idx="10896">
                  <c:v>412226931.24019992</c:v>
                </c:pt>
                <c:pt idx="10897">
                  <c:v>412226931.24019992</c:v>
                </c:pt>
                <c:pt idx="10898">
                  <c:v>412226931.24019992</c:v>
                </c:pt>
                <c:pt idx="10899">
                  <c:v>412226931.24019992</c:v>
                </c:pt>
                <c:pt idx="10900">
                  <c:v>412226931.24019992</c:v>
                </c:pt>
                <c:pt idx="10901">
                  <c:v>412160635.49699599</c:v>
                </c:pt>
                <c:pt idx="10902">
                  <c:v>412160635.49699599</c:v>
                </c:pt>
                <c:pt idx="10903">
                  <c:v>412094339.75379282</c:v>
                </c:pt>
                <c:pt idx="10904">
                  <c:v>412094339.75379282</c:v>
                </c:pt>
                <c:pt idx="10905">
                  <c:v>412094339.75379282</c:v>
                </c:pt>
                <c:pt idx="10906">
                  <c:v>412160635.49699599</c:v>
                </c:pt>
                <c:pt idx="10907">
                  <c:v>412160635.49699599</c:v>
                </c:pt>
                <c:pt idx="10908">
                  <c:v>412160635.49699599</c:v>
                </c:pt>
                <c:pt idx="10909">
                  <c:v>412160635.49699599</c:v>
                </c:pt>
                <c:pt idx="10910">
                  <c:v>412160635.49699599</c:v>
                </c:pt>
                <c:pt idx="10911">
                  <c:v>412094339.75379282</c:v>
                </c:pt>
                <c:pt idx="10912">
                  <c:v>412094339.75379282</c:v>
                </c:pt>
                <c:pt idx="10913">
                  <c:v>412094339.75379282</c:v>
                </c:pt>
                <c:pt idx="10914">
                  <c:v>412094339.75379282</c:v>
                </c:pt>
                <c:pt idx="10915">
                  <c:v>412094339.75379282</c:v>
                </c:pt>
                <c:pt idx="10916">
                  <c:v>412094339.75379282</c:v>
                </c:pt>
                <c:pt idx="10917">
                  <c:v>412094339.75379282</c:v>
                </c:pt>
                <c:pt idx="10918">
                  <c:v>412094339.75379282</c:v>
                </c:pt>
                <c:pt idx="10919">
                  <c:v>412094339.75379282</c:v>
                </c:pt>
                <c:pt idx="10920">
                  <c:v>412028044.01058906</c:v>
                </c:pt>
                <c:pt idx="10921">
                  <c:v>412028044.01058906</c:v>
                </c:pt>
                <c:pt idx="10922">
                  <c:v>412028044.01058906</c:v>
                </c:pt>
                <c:pt idx="10923">
                  <c:v>412028044.01058906</c:v>
                </c:pt>
                <c:pt idx="10924">
                  <c:v>411961748.26738542</c:v>
                </c:pt>
                <c:pt idx="10925">
                  <c:v>411961748.26738542</c:v>
                </c:pt>
                <c:pt idx="10926">
                  <c:v>411895452.52418172</c:v>
                </c:pt>
                <c:pt idx="10927">
                  <c:v>411829156.78097767</c:v>
                </c:pt>
                <c:pt idx="10928">
                  <c:v>411829156.78097767</c:v>
                </c:pt>
                <c:pt idx="10929">
                  <c:v>411829156.78097767</c:v>
                </c:pt>
                <c:pt idx="10930">
                  <c:v>411895452.52418172</c:v>
                </c:pt>
                <c:pt idx="10931">
                  <c:v>411895452.52418172</c:v>
                </c:pt>
                <c:pt idx="10932">
                  <c:v>411895452.52418172</c:v>
                </c:pt>
                <c:pt idx="10933">
                  <c:v>411895452.52418172</c:v>
                </c:pt>
                <c:pt idx="10934">
                  <c:v>411895452.52418172</c:v>
                </c:pt>
                <c:pt idx="10935">
                  <c:v>411895452.52418172</c:v>
                </c:pt>
                <c:pt idx="10936">
                  <c:v>411895452.52418172</c:v>
                </c:pt>
                <c:pt idx="10937">
                  <c:v>411895452.52418172</c:v>
                </c:pt>
                <c:pt idx="10938">
                  <c:v>411829156.78097767</c:v>
                </c:pt>
                <c:pt idx="10939">
                  <c:v>411829156.78097767</c:v>
                </c:pt>
                <c:pt idx="10940">
                  <c:v>411829156.78097767</c:v>
                </c:pt>
                <c:pt idx="10941">
                  <c:v>411762861.03777444</c:v>
                </c:pt>
                <c:pt idx="10942">
                  <c:v>411762861.03777444</c:v>
                </c:pt>
                <c:pt idx="10943">
                  <c:v>411762861.03777444</c:v>
                </c:pt>
                <c:pt idx="10944">
                  <c:v>411829156.78097767</c:v>
                </c:pt>
                <c:pt idx="10945">
                  <c:v>411829156.78097767</c:v>
                </c:pt>
                <c:pt idx="10946">
                  <c:v>411895452.52418172</c:v>
                </c:pt>
                <c:pt idx="10947">
                  <c:v>411895452.52418172</c:v>
                </c:pt>
                <c:pt idx="10948">
                  <c:v>411895452.52418172</c:v>
                </c:pt>
                <c:pt idx="10949">
                  <c:v>411961748.26738542</c:v>
                </c:pt>
                <c:pt idx="10950">
                  <c:v>411961748.26738542</c:v>
                </c:pt>
                <c:pt idx="10951">
                  <c:v>411961748.26738542</c:v>
                </c:pt>
                <c:pt idx="10952">
                  <c:v>411961748.26738542</c:v>
                </c:pt>
                <c:pt idx="10953">
                  <c:v>411961748.26738542</c:v>
                </c:pt>
                <c:pt idx="10954">
                  <c:v>411961748.26738542</c:v>
                </c:pt>
                <c:pt idx="10955">
                  <c:v>411961748.26738542</c:v>
                </c:pt>
                <c:pt idx="10956">
                  <c:v>411961748.26738542</c:v>
                </c:pt>
                <c:pt idx="10957">
                  <c:v>411961748.26738542</c:v>
                </c:pt>
                <c:pt idx="10958">
                  <c:v>411895452.52418172</c:v>
                </c:pt>
                <c:pt idx="10959">
                  <c:v>411895452.52418172</c:v>
                </c:pt>
                <c:pt idx="10960">
                  <c:v>411895452.52418172</c:v>
                </c:pt>
                <c:pt idx="10961">
                  <c:v>411895452.52418172</c:v>
                </c:pt>
                <c:pt idx="10962">
                  <c:v>411961748.26738542</c:v>
                </c:pt>
                <c:pt idx="10963">
                  <c:v>411961748.26738542</c:v>
                </c:pt>
                <c:pt idx="10964">
                  <c:v>411895452.52418172</c:v>
                </c:pt>
                <c:pt idx="10965">
                  <c:v>411895452.52418172</c:v>
                </c:pt>
                <c:pt idx="10966">
                  <c:v>411895452.52418172</c:v>
                </c:pt>
                <c:pt idx="10967">
                  <c:v>411895452.52418172</c:v>
                </c:pt>
                <c:pt idx="10968">
                  <c:v>411895452.52418172</c:v>
                </c:pt>
                <c:pt idx="10969">
                  <c:v>411961748.26738542</c:v>
                </c:pt>
                <c:pt idx="10970">
                  <c:v>411895452.52418172</c:v>
                </c:pt>
                <c:pt idx="10971">
                  <c:v>411895452.52418172</c:v>
                </c:pt>
                <c:pt idx="10972">
                  <c:v>411961748.26738542</c:v>
                </c:pt>
                <c:pt idx="10973">
                  <c:v>411961748.26738542</c:v>
                </c:pt>
                <c:pt idx="10974">
                  <c:v>412028044.01058906</c:v>
                </c:pt>
                <c:pt idx="10975">
                  <c:v>412094339.75379282</c:v>
                </c:pt>
                <c:pt idx="10976">
                  <c:v>412094339.75379282</c:v>
                </c:pt>
                <c:pt idx="10977">
                  <c:v>412160635.49699599</c:v>
                </c:pt>
                <c:pt idx="10978">
                  <c:v>412160635.49699599</c:v>
                </c:pt>
                <c:pt idx="10979">
                  <c:v>412160635.49699599</c:v>
                </c:pt>
                <c:pt idx="10980">
                  <c:v>412226931.24019992</c:v>
                </c:pt>
                <c:pt idx="10981">
                  <c:v>412226931.24019992</c:v>
                </c:pt>
                <c:pt idx="10982">
                  <c:v>412293226.98340344</c:v>
                </c:pt>
                <c:pt idx="10983">
                  <c:v>412359522.72660679</c:v>
                </c:pt>
                <c:pt idx="10984">
                  <c:v>412359522.72660679</c:v>
                </c:pt>
                <c:pt idx="10985">
                  <c:v>412359522.72660679</c:v>
                </c:pt>
                <c:pt idx="10986">
                  <c:v>412359522.72660679</c:v>
                </c:pt>
                <c:pt idx="10987">
                  <c:v>412359522.72660679</c:v>
                </c:pt>
                <c:pt idx="10988">
                  <c:v>412359522.72660679</c:v>
                </c:pt>
                <c:pt idx="10989">
                  <c:v>412425818.4698109</c:v>
                </c:pt>
                <c:pt idx="10990">
                  <c:v>412425818.4698109</c:v>
                </c:pt>
                <c:pt idx="10991">
                  <c:v>412425818.4698109</c:v>
                </c:pt>
                <c:pt idx="10992">
                  <c:v>412492114.21301448</c:v>
                </c:pt>
                <c:pt idx="10993">
                  <c:v>412492114.21301448</c:v>
                </c:pt>
                <c:pt idx="10994">
                  <c:v>412425818.4698109</c:v>
                </c:pt>
                <c:pt idx="10995">
                  <c:v>412425818.4698109</c:v>
                </c:pt>
                <c:pt idx="10996">
                  <c:v>412425818.4698109</c:v>
                </c:pt>
                <c:pt idx="10997">
                  <c:v>412359522.72660679</c:v>
                </c:pt>
                <c:pt idx="10998">
                  <c:v>412293226.98340344</c:v>
                </c:pt>
                <c:pt idx="10999">
                  <c:v>412293226.98340344</c:v>
                </c:pt>
                <c:pt idx="11000">
                  <c:v>412359522.72660679</c:v>
                </c:pt>
                <c:pt idx="11001">
                  <c:v>412359522.72660679</c:v>
                </c:pt>
                <c:pt idx="11002">
                  <c:v>412425818.4698109</c:v>
                </c:pt>
                <c:pt idx="11003">
                  <c:v>412425818.4698109</c:v>
                </c:pt>
                <c:pt idx="11004">
                  <c:v>412492114.21301448</c:v>
                </c:pt>
                <c:pt idx="11005">
                  <c:v>412492114.21301448</c:v>
                </c:pt>
                <c:pt idx="11006">
                  <c:v>412492114.21301448</c:v>
                </c:pt>
                <c:pt idx="11007">
                  <c:v>412425818.4698109</c:v>
                </c:pt>
                <c:pt idx="11008">
                  <c:v>412425818.4698109</c:v>
                </c:pt>
                <c:pt idx="11009">
                  <c:v>412425818.4698109</c:v>
                </c:pt>
                <c:pt idx="11010">
                  <c:v>412425818.4698109</c:v>
                </c:pt>
                <c:pt idx="11011">
                  <c:v>412425818.4698109</c:v>
                </c:pt>
                <c:pt idx="11012">
                  <c:v>412425818.4698109</c:v>
                </c:pt>
                <c:pt idx="11013">
                  <c:v>412425818.4698109</c:v>
                </c:pt>
                <c:pt idx="11014">
                  <c:v>412425818.4698109</c:v>
                </c:pt>
                <c:pt idx="11015">
                  <c:v>412492114.21301448</c:v>
                </c:pt>
                <c:pt idx="11016">
                  <c:v>412492114.21301448</c:v>
                </c:pt>
                <c:pt idx="11017">
                  <c:v>412492114.21301448</c:v>
                </c:pt>
                <c:pt idx="11018">
                  <c:v>412492114.21301448</c:v>
                </c:pt>
                <c:pt idx="11019">
                  <c:v>412558409.95621777</c:v>
                </c:pt>
                <c:pt idx="11020">
                  <c:v>412558409.95621777</c:v>
                </c:pt>
                <c:pt idx="11021">
                  <c:v>412558409.95621777</c:v>
                </c:pt>
                <c:pt idx="11022">
                  <c:v>412558409.95621777</c:v>
                </c:pt>
                <c:pt idx="11023">
                  <c:v>412558409.95621777</c:v>
                </c:pt>
                <c:pt idx="11024">
                  <c:v>412558409.95621777</c:v>
                </c:pt>
                <c:pt idx="11025">
                  <c:v>412558409.95621777</c:v>
                </c:pt>
                <c:pt idx="11026">
                  <c:v>412558409.95621777</c:v>
                </c:pt>
                <c:pt idx="11027">
                  <c:v>412558409.95621777</c:v>
                </c:pt>
                <c:pt idx="11028">
                  <c:v>412492114.21301448</c:v>
                </c:pt>
                <c:pt idx="11029">
                  <c:v>412492114.21301448</c:v>
                </c:pt>
                <c:pt idx="11030">
                  <c:v>412492114.21301448</c:v>
                </c:pt>
                <c:pt idx="11031">
                  <c:v>412492114.21301448</c:v>
                </c:pt>
                <c:pt idx="11032">
                  <c:v>412492114.21301448</c:v>
                </c:pt>
                <c:pt idx="11033">
                  <c:v>412492114.21301448</c:v>
                </c:pt>
                <c:pt idx="11034">
                  <c:v>412425818.4698109</c:v>
                </c:pt>
                <c:pt idx="11035">
                  <c:v>412425818.4698109</c:v>
                </c:pt>
                <c:pt idx="11036">
                  <c:v>412359522.72660679</c:v>
                </c:pt>
                <c:pt idx="11037">
                  <c:v>412359522.72660679</c:v>
                </c:pt>
                <c:pt idx="11038">
                  <c:v>412359522.72660679</c:v>
                </c:pt>
                <c:pt idx="11039">
                  <c:v>412359522.72660679</c:v>
                </c:pt>
                <c:pt idx="11040">
                  <c:v>412359522.72660679</c:v>
                </c:pt>
                <c:pt idx="11041">
                  <c:v>412359522.72660679</c:v>
                </c:pt>
                <c:pt idx="11042">
                  <c:v>412359522.72660679</c:v>
                </c:pt>
                <c:pt idx="11043">
                  <c:v>412293226.98340344</c:v>
                </c:pt>
                <c:pt idx="11044">
                  <c:v>412226931.24019992</c:v>
                </c:pt>
                <c:pt idx="11045">
                  <c:v>412226931.24019992</c:v>
                </c:pt>
                <c:pt idx="11046">
                  <c:v>412226931.24019992</c:v>
                </c:pt>
                <c:pt idx="11047">
                  <c:v>412293226.98340344</c:v>
                </c:pt>
                <c:pt idx="11048">
                  <c:v>412293226.98340344</c:v>
                </c:pt>
                <c:pt idx="11049">
                  <c:v>412226931.24019992</c:v>
                </c:pt>
                <c:pt idx="11050">
                  <c:v>412226931.24019992</c:v>
                </c:pt>
                <c:pt idx="11051">
                  <c:v>412226931.24019992</c:v>
                </c:pt>
                <c:pt idx="11052">
                  <c:v>412226931.24019992</c:v>
                </c:pt>
                <c:pt idx="11053">
                  <c:v>412293226.98340344</c:v>
                </c:pt>
                <c:pt idx="11054">
                  <c:v>412293226.98340344</c:v>
                </c:pt>
                <c:pt idx="11055">
                  <c:v>412293226.98340344</c:v>
                </c:pt>
                <c:pt idx="11056">
                  <c:v>412293226.98340344</c:v>
                </c:pt>
                <c:pt idx="11057">
                  <c:v>412226931.24019992</c:v>
                </c:pt>
                <c:pt idx="11058">
                  <c:v>412226931.24019992</c:v>
                </c:pt>
                <c:pt idx="11059">
                  <c:v>412160635.49699599</c:v>
                </c:pt>
                <c:pt idx="11060">
                  <c:v>412160635.49699599</c:v>
                </c:pt>
                <c:pt idx="11061">
                  <c:v>412094339.75379282</c:v>
                </c:pt>
                <c:pt idx="11062">
                  <c:v>412160635.49699599</c:v>
                </c:pt>
                <c:pt idx="11063">
                  <c:v>412226931.24019992</c:v>
                </c:pt>
                <c:pt idx="11064">
                  <c:v>412226931.24019992</c:v>
                </c:pt>
                <c:pt idx="11065">
                  <c:v>412160635.49699599</c:v>
                </c:pt>
                <c:pt idx="11066">
                  <c:v>412160635.49699599</c:v>
                </c:pt>
                <c:pt idx="11067">
                  <c:v>412160635.49699599</c:v>
                </c:pt>
                <c:pt idx="11068">
                  <c:v>412160635.49699599</c:v>
                </c:pt>
                <c:pt idx="11069">
                  <c:v>412160635.49699599</c:v>
                </c:pt>
                <c:pt idx="11070">
                  <c:v>412160635.49699599</c:v>
                </c:pt>
                <c:pt idx="11071">
                  <c:v>412160635.49699599</c:v>
                </c:pt>
                <c:pt idx="11072">
                  <c:v>412160635.49699599</c:v>
                </c:pt>
                <c:pt idx="11073">
                  <c:v>412160635.49699599</c:v>
                </c:pt>
                <c:pt idx="11074">
                  <c:v>412160635.49699599</c:v>
                </c:pt>
                <c:pt idx="11075">
                  <c:v>412160635.49699599</c:v>
                </c:pt>
                <c:pt idx="11076">
                  <c:v>412160635.49699599</c:v>
                </c:pt>
                <c:pt idx="11077">
                  <c:v>412160635.49699599</c:v>
                </c:pt>
                <c:pt idx="11078">
                  <c:v>412094339.75379282</c:v>
                </c:pt>
                <c:pt idx="11079">
                  <c:v>412094339.75379282</c:v>
                </c:pt>
                <c:pt idx="11080">
                  <c:v>412028044.01058906</c:v>
                </c:pt>
                <c:pt idx="11081">
                  <c:v>412028044.01058906</c:v>
                </c:pt>
                <c:pt idx="11082">
                  <c:v>412028044.01058906</c:v>
                </c:pt>
                <c:pt idx="11083">
                  <c:v>412028044.01058906</c:v>
                </c:pt>
                <c:pt idx="11084">
                  <c:v>412028044.01058906</c:v>
                </c:pt>
                <c:pt idx="11085">
                  <c:v>412028044.01058906</c:v>
                </c:pt>
                <c:pt idx="11086">
                  <c:v>412028044.01058906</c:v>
                </c:pt>
                <c:pt idx="11087">
                  <c:v>412028044.01058906</c:v>
                </c:pt>
                <c:pt idx="11088">
                  <c:v>412094339.75379282</c:v>
                </c:pt>
                <c:pt idx="11089">
                  <c:v>412094339.75379282</c:v>
                </c:pt>
                <c:pt idx="11090">
                  <c:v>412094339.75379282</c:v>
                </c:pt>
                <c:pt idx="11091">
                  <c:v>412160635.49699599</c:v>
                </c:pt>
                <c:pt idx="11092">
                  <c:v>412160635.49699599</c:v>
                </c:pt>
                <c:pt idx="11093">
                  <c:v>412160635.49699599</c:v>
                </c:pt>
                <c:pt idx="11094">
                  <c:v>412160635.49699599</c:v>
                </c:pt>
                <c:pt idx="11095">
                  <c:v>412160635.49699599</c:v>
                </c:pt>
                <c:pt idx="11096">
                  <c:v>412160635.49699599</c:v>
                </c:pt>
                <c:pt idx="11097">
                  <c:v>412160635.49699599</c:v>
                </c:pt>
                <c:pt idx="11098">
                  <c:v>412160635.49699599</c:v>
                </c:pt>
                <c:pt idx="11099">
                  <c:v>412160635.49699599</c:v>
                </c:pt>
                <c:pt idx="11100">
                  <c:v>412160635.49699599</c:v>
                </c:pt>
                <c:pt idx="11101">
                  <c:v>412160635.49699599</c:v>
                </c:pt>
                <c:pt idx="11102">
                  <c:v>412160635.49699599</c:v>
                </c:pt>
                <c:pt idx="11103">
                  <c:v>412160635.49699599</c:v>
                </c:pt>
                <c:pt idx="11104">
                  <c:v>412094339.75379282</c:v>
                </c:pt>
                <c:pt idx="11105">
                  <c:v>412094339.75379282</c:v>
                </c:pt>
                <c:pt idx="11106">
                  <c:v>412094339.75379282</c:v>
                </c:pt>
                <c:pt idx="11107">
                  <c:v>412094339.75379282</c:v>
                </c:pt>
                <c:pt idx="11108">
                  <c:v>412094339.75379282</c:v>
                </c:pt>
                <c:pt idx="11109">
                  <c:v>412094339.75379282</c:v>
                </c:pt>
                <c:pt idx="11110">
                  <c:v>412094339.75379282</c:v>
                </c:pt>
                <c:pt idx="11111">
                  <c:v>412094339.75379282</c:v>
                </c:pt>
                <c:pt idx="11112">
                  <c:v>412028044.01058906</c:v>
                </c:pt>
                <c:pt idx="11113">
                  <c:v>412028044.01058906</c:v>
                </c:pt>
                <c:pt idx="11114">
                  <c:v>412028044.01058906</c:v>
                </c:pt>
                <c:pt idx="11115">
                  <c:v>412028044.01058906</c:v>
                </c:pt>
                <c:pt idx="11116">
                  <c:v>412028044.01058906</c:v>
                </c:pt>
                <c:pt idx="11117">
                  <c:v>412028044.01058906</c:v>
                </c:pt>
                <c:pt idx="11118">
                  <c:v>412028044.01058906</c:v>
                </c:pt>
                <c:pt idx="11119">
                  <c:v>412028044.01058906</c:v>
                </c:pt>
                <c:pt idx="11120">
                  <c:v>412028044.01058906</c:v>
                </c:pt>
                <c:pt idx="11121">
                  <c:v>411961748.26738542</c:v>
                </c:pt>
                <c:pt idx="11122">
                  <c:v>411895452.52418172</c:v>
                </c:pt>
                <c:pt idx="11123">
                  <c:v>411829156.78097767</c:v>
                </c:pt>
                <c:pt idx="11124">
                  <c:v>411829156.78097767</c:v>
                </c:pt>
                <c:pt idx="11125">
                  <c:v>411762861.03777444</c:v>
                </c:pt>
                <c:pt idx="11126">
                  <c:v>411762861.03777444</c:v>
                </c:pt>
                <c:pt idx="11127">
                  <c:v>411696565.29457074</c:v>
                </c:pt>
                <c:pt idx="11128">
                  <c:v>411696565.29457074</c:v>
                </c:pt>
                <c:pt idx="11129">
                  <c:v>411630269.55136716</c:v>
                </c:pt>
                <c:pt idx="11130">
                  <c:v>411696565.29457074</c:v>
                </c:pt>
                <c:pt idx="11131">
                  <c:v>411696565.29457074</c:v>
                </c:pt>
                <c:pt idx="11132">
                  <c:v>411696565.29457074</c:v>
                </c:pt>
                <c:pt idx="11133">
                  <c:v>411696565.29457074</c:v>
                </c:pt>
                <c:pt idx="11134">
                  <c:v>411696565.29457074</c:v>
                </c:pt>
                <c:pt idx="11135">
                  <c:v>411630269.55136716</c:v>
                </c:pt>
                <c:pt idx="11136">
                  <c:v>411630269.55136716</c:v>
                </c:pt>
                <c:pt idx="11137">
                  <c:v>411563973.80816358</c:v>
                </c:pt>
                <c:pt idx="11138">
                  <c:v>411563973.80816358</c:v>
                </c:pt>
                <c:pt idx="11139">
                  <c:v>411563973.80816358</c:v>
                </c:pt>
                <c:pt idx="11140">
                  <c:v>411497678.06496</c:v>
                </c:pt>
                <c:pt idx="11141">
                  <c:v>411497678.06496</c:v>
                </c:pt>
                <c:pt idx="11142">
                  <c:v>411497678.06496</c:v>
                </c:pt>
                <c:pt idx="11143">
                  <c:v>411497678.06496</c:v>
                </c:pt>
                <c:pt idx="11144">
                  <c:v>411497678.06496</c:v>
                </c:pt>
                <c:pt idx="11145">
                  <c:v>411497678.06496</c:v>
                </c:pt>
                <c:pt idx="11146">
                  <c:v>411497678.06496</c:v>
                </c:pt>
                <c:pt idx="11147">
                  <c:v>411431382.32175636</c:v>
                </c:pt>
                <c:pt idx="11148">
                  <c:v>411431382.32175636</c:v>
                </c:pt>
                <c:pt idx="11149">
                  <c:v>411365086.57855302</c:v>
                </c:pt>
                <c:pt idx="11150">
                  <c:v>411365086.57855302</c:v>
                </c:pt>
                <c:pt idx="11151">
                  <c:v>411298790.83534873</c:v>
                </c:pt>
                <c:pt idx="11152">
                  <c:v>411298790.83534873</c:v>
                </c:pt>
                <c:pt idx="11153">
                  <c:v>411232495.09214544</c:v>
                </c:pt>
                <c:pt idx="11154">
                  <c:v>411232495.09214544</c:v>
                </c:pt>
                <c:pt idx="11155">
                  <c:v>411232495.09214544</c:v>
                </c:pt>
                <c:pt idx="11156">
                  <c:v>411232495.09214544</c:v>
                </c:pt>
                <c:pt idx="11157">
                  <c:v>411232495.09214544</c:v>
                </c:pt>
                <c:pt idx="11158">
                  <c:v>411232495.09214544</c:v>
                </c:pt>
                <c:pt idx="11159">
                  <c:v>411232495.09214544</c:v>
                </c:pt>
                <c:pt idx="11160">
                  <c:v>411232495.09214544</c:v>
                </c:pt>
                <c:pt idx="11161">
                  <c:v>411232495.09214544</c:v>
                </c:pt>
                <c:pt idx="11162">
                  <c:v>411232495.09214544</c:v>
                </c:pt>
                <c:pt idx="11163">
                  <c:v>411232495.09214544</c:v>
                </c:pt>
                <c:pt idx="11164">
                  <c:v>411232495.09214544</c:v>
                </c:pt>
                <c:pt idx="11165">
                  <c:v>411232495.09214544</c:v>
                </c:pt>
                <c:pt idx="11166">
                  <c:v>411166199.34894186</c:v>
                </c:pt>
                <c:pt idx="11167">
                  <c:v>411166199.34894186</c:v>
                </c:pt>
                <c:pt idx="11168">
                  <c:v>411166199.34894186</c:v>
                </c:pt>
                <c:pt idx="11169">
                  <c:v>411166199.34894186</c:v>
                </c:pt>
                <c:pt idx="11170">
                  <c:v>411166199.34894186</c:v>
                </c:pt>
                <c:pt idx="11171">
                  <c:v>411166199.34894186</c:v>
                </c:pt>
                <c:pt idx="11172">
                  <c:v>411166199.34894186</c:v>
                </c:pt>
                <c:pt idx="11173">
                  <c:v>411166199.34894186</c:v>
                </c:pt>
                <c:pt idx="11174">
                  <c:v>411166199.34894186</c:v>
                </c:pt>
                <c:pt idx="11175">
                  <c:v>411166199.34894186</c:v>
                </c:pt>
                <c:pt idx="11176">
                  <c:v>411166199.34894186</c:v>
                </c:pt>
                <c:pt idx="11177">
                  <c:v>411166199.34894186</c:v>
                </c:pt>
                <c:pt idx="11178">
                  <c:v>411232495.09214544</c:v>
                </c:pt>
                <c:pt idx="11179">
                  <c:v>411298790.83534873</c:v>
                </c:pt>
                <c:pt idx="11180">
                  <c:v>411298790.83534873</c:v>
                </c:pt>
                <c:pt idx="11181">
                  <c:v>411232495.09214544</c:v>
                </c:pt>
                <c:pt idx="11182">
                  <c:v>411232495.09214544</c:v>
                </c:pt>
                <c:pt idx="11183">
                  <c:v>411166199.34894186</c:v>
                </c:pt>
                <c:pt idx="11184">
                  <c:v>411166199.34894186</c:v>
                </c:pt>
                <c:pt idx="11185">
                  <c:v>411232495.09214544</c:v>
                </c:pt>
                <c:pt idx="11186">
                  <c:v>411232495.09214544</c:v>
                </c:pt>
                <c:pt idx="11187">
                  <c:v>411298790.83534873</c:v>
                </c:pt>
                <c:pt idx="11188">
                  <c:v>411298790.83534873</c:v>
                </c:pt>
                <c:pt idx="11189">
                  <c:v>411298790.83534873</c:v>
                </c:pt>
                <c:pt idx="11190">
                  <c:v>411365086.57855302</c:v>
                </c:pt>
                <c:pt idx="11191">
                  <c:v>411365086.57855302</c:v>
                </c:pt>
                <c:pt idx="11192">
                  <c:v>411365086.57855302</c:v>
                </c:pt>
                <c:pt idx="11193">
                  <c:v>411365086.57855302</c:v>
                </c:pt>
                <c:pt idx="11194">
                  <c:v>411365086.57855302</c:v>
                </c:pt>
                <c:pt idx="11195">
                  <c:v>411298790.83534873</c:v>
                </c:pt>
                <c:pt idx="11196">
                  <c:v>411232495.09214544</c:v>
                </c:pt>
                <c:pt idx="11197">
                  <c:v>411232495.09214544</c:v>
                </c:pt>
                <c:pt idx="11198">
                  <c:v>411166199.34894186</c:v>
                </c:pt>
                <c:pt idx="11199">
                  <c:v>411166199.34894186</c:v>
                </c:pt>
                <c:pt idx="11200">
                  <c:v>411166199.34894186</c:v>
                </c:pt>
                <c:pt idx="11201">
                  <c:v>411166199.34894186</c:v>
                </c:pt>
                <c:pt idx="11202">
                  <c:v>411166199.34894186</c:v>
                </c:pt>
                <c:pt idx="11203">
                  <c:v>411166199.34894186</c:v>
                </c:pt>
                <c:pt idx="11204">
                  <c:v>411166199.34894186</c:v>
                </c:pt>
                <c:pt idx="11205">
                  <c:v>411099903.60573816</c:v>
                </c:pt>
                <c:pt idx="11206">
                  <c:v>411099903.60573816</c:v>
                </c:pt>
                <c:pt idx="11207">
                  <c:v>411033607.86253446</c:v>
                </c:pt>
                <c:pt idx="11208">
                  <c:v>411033607.86253446</c:v>
                </c:pt>
                <c:pt idx="11209">
                  <c:v>411099903.60573816</c:v>
                </c:pt>
                <c:pt idx="11210">
                  <c:v>411099903.60573816</c:v>
                </c:pt>
                <c:pt idx="11211">
                  <c:v>411099903.60573816</c:v>
                </c:pt>
                <c:pt idx="11212">
                  <c:v>411033607.86253446</c:v>
                </c:pt>
                <c:pt idx="11213">
                  <c:v>411033607.86253446</c:v>
                </c:pt>
                <c:pt idx="11214">
                  <c:v>411033607.86253446</c:v>
                </c:pt>
                <c:pt idx="11215">
                  <c:v>411033607.86253446</c:v>
                </c:pt>
                <c:pt idx="11216">
                  <c:v>411033607.86253446</c:v>
                </c:pt>
                <c:pt idx="11217">
                  <c:v>411033607.86253446</c:v>
                </c:pt>
                <c:pt idx="11218">
                  <c:v>411033607.86253446</c:v>
                </c:pt>
                <c:pt idx="11219">
                  <c:v>411033607.86253446</c:v>
                </c:pt>
                <c:pt idx="11220">
                  <c:v>411033607.86253446</c:v>
                </c:pt>
                <c:pt idx="11221">
                  <c:v>410967312.11933076</c:v>
                </c:pt>
                <c:pt idx="11222">
                  <c:v>410967312.11933076</c:v>
                </c:pt>
                <c:pt idx="11223">
                  <c:v>410901016.37612724</c:v>
                </c:pt>
                <c:pt idx="11224">
                  <c:v>410901016.37612724</c:v>
                </c:pt>
                <c:pt idx="11225">
                  <c:v>410967312.11933076</c:v>
                </c:pt>
                <c:pt idx="11226">
                  <c:v>410967312.11933076</c:v>
                </c:pt>
                <c:pt idx="11227">
                  <c:v>410967312.11933076</c:v>
                </c:pt>
                <c:pt idx="11228">
                  <c:v>410901016.37612724</c:v>
                </c:pt>
                <c:pt idx="11229">
                  <c:v>410901016.37612724</c:v>
                </c:pt>
                <c:pt idx="11230">
                  <c:v>410901016.37612724</c:v>
                </c:pt>
                <c:pt idx="11231">
                  <c:v>410967312.11933076</c:v>
                </c:pt>
                <c:pt idx="11232">
                  <c:v>410901016.37612724</c:v>
                </c:pt>
                <c:pt idx="11233">
                  <c:v>410901016.37612724</c:v>
                </c:pt>
                <c:pt idx="11234">
                  <c:v>410901016.37612724</c:v>
                </c:pt>
                <c:pt idx="11235">
                  <c:v>410834720.63292336</c:v>
                </c:pt>
                <c:pt idx="11236">
                  <c:v>410901016.37612724</c:v>
                </c:pt>
                <c:pt idx="11237">
                  <c:v>410901016.37612724</c:v>
                </c:pt>
                <c:pt idx="11238">
                  <c:v>410967312.11933076</c:v>
                </c:pt>
                <c:pt idx="11239">
                  <c:v>410967312.11933076</c:v>
                </c:pt>
                <c:pt idx="11240">
                  <c:v>410967312.11933076</c:v>
                </c:pt>
                <c:pt idx="11241">
                  <c:v>410901016.37612724</c:v>
                </c:pt>
                <c:pt idx="11242">
                  <c:v>410901016.37612724</c:v>
                </c:pt>
                <c:pt idx="11243">
                  <c:v>410901016.37612724</c:v>
                </c:pt>
                <c:pt idx="11244">
                  <c:v>410901016.37612724</c:v>
                </c:pt>
                <c:pt idx="11245">
                  <c:v>410901016.37612724</c:v>
                </c:pt>
                <c:pt idx="11246">
                  <c:v>410901016.37612724</c:v>
                </c:pt>
                <c:pt idx="11247">
                  <c:v>410901016.37612724</c:v>
                </c:pt>
                <c:pt idx="11248">
                  <c:v>410901016.37612724</c:v>
                </c:pt>
                <c:pt idx="11249">
                  <c:v>410901016.37612724</c:v>
                </c:pt>
                <c:pt idx="11250">
                  <c:v>410901016.37612724</c:v>
                </c:pt>
                <c:pt idx="11251">
                  <c:v>410901016.37612724</c:v>
                </c:pt>
                <c:pt idx="11252">
                  <c:v>410901016.37612724</c:v>
                </c:pt>
                <c:pt idx="11253">
                  <c:v>410901016.37612724</c:v>
                </c:pt>
                <c:pt idx="11254">
                  <c:v>410901016.37612724</c:v>
                </c:pt>
                <c:pt idx="11255">
                  <c:v>410901016.37612724</c:v>
                </c:pt>
                <c:pt idx="11256">
                  <c:v>410901016.37612724</c:v>
                </c:pt>
                <c:pt idx="11257">
                  <c:v>410901016.37612724</c:v>
                </c:pt>
                <c:pt idx="11258">
                  <c:v>410834720.63292336</c:v>
                </c:pt>
                <c:pt idx="11259">
                  <c:v>410901016.37612724</c:v>
                </c:pt>
                <c:pt idx="11260">
                  <c:v>410967312.11933076</c:v>
                </c:pt>
                <c:pt idx="11261">
                  <c:v>410967312.11933076</c:v>
                </c:pt>
                <c:pt idx="11262">
                  <c:v>411033607.86253446</c:v>
                </c:pt>
                <c:pt idx="11263">
                  <c:v>411033607.86253446</c:v>
                </c:pt>
                <c:pt idx="11264">
                  <c:v>411033607.86253446</c:v>
                </c:pt>
                <c:pt idx="11265">
                  <c:v>411099903.60573816</c:v>
                </c:pt>
                <c:pt idx="11266">
                  <c:v>411099903.60573816</c:v>
                </c:pt>
                <c:pt idx="11267">
                  <c:v>411099903.60573816</c:v>
                </c:pt>
                <c:pt idx="11268">
                  <c:v>411099903.60573816</c:v>
                </c:pt>
                <c:pt idx="11269">
                  <c:v>411099903.60573816</c:v>
                </c:pt>
                <c:pt idx="11270">
                  <c:v>411099903.60573816</c:v>
                </c:pt>
                <c:pt idx="11271">
                  <c:v>411033607.86253446</c:v>
                </c:pt>
                <c:pt idx="11272">
                  <c:v>411033607.86253446</c:v>
                </c:pt>
                <c:pt idx="11273">
                  <c:v>411033607.86253446</c:v>
                </c:pt>
                <c:pt idx="11274">
                  <c:v>410967312.11933076</c:v>
                </c:pt>
                <c:pt idx="11275">
                  <c:v>410967312.11933076</c:v>
                </c:pt>
                <c:pt idx="11276">
                  <c:v>410967312.11933076</c:v>
                </c:pt>
                <c:pt idx="11277">
                  <c:v>410967312.11933076</c:v>
                </c:pt>
                <c:pt idx="11278">
                  <c:v>410967312.11933076</c:v>
                </c:pt>
                <c:pt idx="11279">
                  <c:v>410967312.11933076</c:v>
                </c:pt>
                <c:pt idx="11280">
                  <c:v>410967312.11933076</c:v>
                </c:pt>
                <c:pt idx="11281">
                  <c:v>410967312.11933076</c:v>
                </c:pt>
                <c:pt idx="11282">
                  <c:v>410967312.11933076</c:v>
                </c:pt>
                <c:pt idx="11283">
                  <c:v>411033607.86253446</c:v>
                </c:pt>
                <c:pt idx="11284">
                  <c:v>411033607.86253446</c:v>
                </c:pt>
                <c:pt idx="11285">
                  <c:v>411099903.60573816</c:v>
                </c:pt>
                <c:pt idx="11286">
                  <c:v>411033607.86253446</c:v>
                </c:pt>
                <c:pt idx="11287">
                  <c:v>411033607.86253446</c:v>
                </c:pt>
                <c:pt idx="11288">
                  <c:v>410967312.11933076</c:v>
                </c:pt>
                <c:pt idx="11289">
                  <c:v>410901016.37612724</c:v>
                </c:pt>
                <c:pt idx="11290">
                  <c:v>410901016.37612724</c:v>
                </c:pt>
                <c:pt idx="11291">
                  <c:v>410901016.37612724</c:v>
                </c:pt>
                <c:pt idx="11292">
                  <c:v>410967312.11933076</c:v>
                </c:pt>
                <c:pt idx="11293">
                  <c:v>410967312.11933076</c:v>
                </c:pt>
                <c:pt idx="11294">
                  <c:v>410967312.11933076</c:v>
                </c:pt>
                <c:pt idx="11295">
                  <c:v>410967312.11933076</c:v>
                </c:pt>
                <c:pt idx="11296">
                  <c:v>410967312.11933076</c:v>
                </c:pt>
                <c:pt idx="11297">
                  <c:v>410967312.11933076</c:v>
                </c:pt>
                <c:pt idx="11298">
                  <c:v>410901016.37612724</c:v>
                </c:pt>
                <c:pt idx="11299">
                  <c:v>410901016.37612724</c:v>
                </c:pt>
                <c:pt idx="11300">
                  <c:v>410901016.37612724</c:v>
                </c:pt>
                <c:pt idx="11301">
                  <c:v>410901016.37612724</c:v>
                </c:pt>
                <c:pt idx="11302">
                  <c:v>410901016.37612724</c:v>
                </c:pt>
                <c:pt idx="11303">
                  <c:v>410967312.11933076</c:v>
                </c:pt>
                <c:pt idx="11304">
                  <c:v>410967312.11933076</c:v>
                </c:pt>
                <c:pt idx="11305">
                  <c:v>410967312.11933076</c:v>
                </c:pt>
                <c:pt idx="11306">
                  <c:v>410967312.11933076</c:v>
                </c:pt>
                <c:pt idx="11307">
                  <c:v>410967312.11933076</c:v>
                </c:pt>
                <c:pt idx="11308">
                  <c:v>411033607.86253446</c:v>
                </c:pt>
                <c:pt idx="11309">
                  <c:v>411099903.60573816</c:v>
                </c:pt>
                <c:pt idx="11310">
                  <c:v>411033607.86253446</c:v>
                </c:pt>
                <c:pt idx="11311">
                  <c:v>411033607.86253446</c:v>
                </c:pt>
                <c:pt idx="11312">
                  <c:v>411033607.86253446</c:v>
                </c:pt>
                <c:pt idx="11313">
                  <c:v>411033607.86253446</c:v>
                </c:pt>
                <c:pt idx="11314">
                  <c:v>411033607.86253446</c:v>
                </c:pt>
                <c:pt idx="11315">
                  <c:v>410967312.11933076</c:v>
                </c:pt>
                <c:pt idx="11316">
                  <c:v>410967312.11933076</c:v>
                </c:pt>
                <c:pt idx="11317">
                  <c:v>410967312.11933076</c:v>
                </c:pt>
                <c:pt idx="11318">
                  <c:v>410967312.11933076</c:v>
                </c:pt>
                <c:pt idx="11319">
                  <c:v>410967312.11933076</c:v>
                </c:pt>
                <c:pt idx="11320">
                  <c:v>410967312.11933076</c:v>
                </c:pt>
                <c:pt idx="11321">
                  <c:v>410967312.11933076</c:v>
                </c:pt>
                <c:pt idx="11322">
                  <c:v>410967312.11933076</c:v>
                </c:pt>
                <c:pt idx="11323">
                  <c:v>410967312.11933076</c:v>
                </c:pt>
                <c:pt idx="11324">
                  <c:v>410967312.11933076</c:v>
                </c:pt>
                <c:pt idx="11325">
                  <c:v>410901016.37612724</c:v>
                </c:pt>
                <c:pt idx="11326">
                  <c:v>410834720.63292336</c:v>
                </c:pt>
                <c:pt idx="11327">
                  <c:v>410768424.88972002</c:v>
                </c:pt>
                <c:pt idx="11328">
                  <c:v>410768424.88972002</c:v>
                </c:pt>
                <c:pt idx="11329">
                  <c:v>410702129.14651674</c:v>
                </c:pt>
                <c:pt idx="11330">
                  <c:v>410635833.4033128</c:v>
                </c:pt>
                <c:pt idx="11331">
                  <c:v>410635833.4033128</c:v>
                </c:pt>
                <c:pt idx="11332">
                  <c:v>410569537.66010922</c:v>
                </c:pt>
                <c:pt idx="11333">
                  <c:v>410569537.66010922</c:v>
                </c:pt>
                <c:pt idx="11334">
                  <c:v>410569537.66010922</c:v>
                </c:pt>
                <c:pt idx="11335">
                  <c:v>410635833.4033128</c:v>
                </c:pt>
                <c:pt idx="11336">
                  <c:v>410635833.4033128</c:v>
                </c:pt>
                <c:pt idx="11337">
                  <c:v>410635833.4033128</c:v>
                </c:pt>
                <c:pt idx="11338">
                  <c:v>410635833.4033128</c:v>
                </c:pt>
                <c:pt idx="11339">
                  <c:v>410635833.4033128</c:v>
                </c:pt>
                <c:pt idx="11340">
                  <c:v>410635833.4033128</c:v>
                </c:pt>
                <c:pt idx="11341">
                  <c:v>410635833.4033128</c:v>
                </c:pt>
                <c:pt idx="11342">
                  <c:v>410702129.14651674</c:v>
                </c:pt>
                <c:pt idx="11343">
                  <c:v>410702129.14651674</c:v>
                </c:pt>
                <c:pt idx="11344">
                  <c:v>410702129.14651674</c:v>
                </c:pt>
                <c:pt idx="11345">
                  <c:v>410702129.14651674</c:v>
                </c:pt>
                <c:pt idx="11346">
                  <c:v>410702129.14651674</c:v>
                </c:pt>
                <c:pt idx="11347">
                  <c:v>410702129.14651674</c:v>
                </c:pt>
                <c:pt idx="11348">
                  <c:v>410635833.4033128</c:v>
                </c:pt>
                <c:pt idx="11349">
                  <c:v>410702129.14651674</c:v>
                </c:pt>
                <c:pt idx="11350">
                  <c:v>410702129.14651674</c:v>
                </c:pt>
                <c:pt idx="11351">
                  <c:v>410702129.14651674</c:v>
                </c:pt>
                <c:pt idx="11352">
                  <c:v>410702129.14651674</c:v>
                </c:pt>
                <c:pt idx="11353">
                  <c:v>410702129.14651674</c:v>
                </c:pt>
                <c:pt idx="11354">
                  <c:v>410702129.14651674</c:v>
                </c:pt>
                <c:pt idx="11355">
                  <c:v>410768424.88972002</c:v>
                </c:pt>
                <c:pt idx="11356">
                  <c:v>410768424.88972002</c:v>
                </c:pt>
                <c:pt idx="11357">
                  <c:v>410768424.88972002</c:v>
                </c:pt>
                <c:pt idx="11358">
                  <c:v>410768424.88972002</c:v>
                </c:pt>
                <c:pt idx="11359">
                  <c:v>410768424.88972002</c:v>
                </c:pt>
                <c:pt idx="11360">
                  <c:v>410768424.88972002</c:v>
                </c:pt>
                <c:pt idx="11361">
                  <c:v>410702129.14651674</c:v>
                </c:pt>
                <c:pt idx="11362">
                  <c:v>410702129.14651674</c:v>
                </c:pt>
                <c:pt idx="11363">
                  <c:v>410702129.14651674</c:v>
                </c:pt>
                <c:pt idx="11364">
                  <c:v>410768424.88972002</c:v>
                </c:pt>
                <c:pt idx="11365">
                  <c:v>410768424.88972002</c:v>
                </c:pt>
                <c:pt idx="11366">
                  <c:v>410834720.63292336</c:v>
                </c:pt>
                <c:pt idx="11367">
                  <c:v>410834720.63292336</c:v>
                </c:pt>
                <c:pt idx="11368">
                  <c:v>410834720.63292336</c:v>
                </c:pt>
                <c:pt idx="11369">
                  <c:v>410834720.63292336</c:v>
                </c:pt>
                <c:pt idx="11370">
                  <c:v>410834720.63292336</c:v>
                </c:pt>
                <c:pt idx="11371">
                  <c:v>410901016.37612724</c:v>
                </c:pt>
                <c:pt idx="11372">
                  <c:v>410901016.37612724</c:v>
                </c:pt>
                <c:pt idx="11373">
                  <c:v>410834720.63292336</c:v>
                </c:pt>
                <c:pt idx="11374">
                  <c:v>410768424.88972002</c:v>
                </c:pt>
                <c:pt idx="11375">
                  <c:v>410768424.88972002</c:v>
                </c:pt>
                <c:pt idx="11376">
                  <c:v>410768424.88972002</c:v>
                </c:pt>
                <c:pt idx="11377">
                  <c:v>410702129.14651674</c:v>
                </c:pt>
                <c:pt idx="11378">
                  <c:v>410702129.14651674</c:v>
                </c:pt>
                <c:pt idx="11379">
                  <c:v>410702129.14651674</c:v>
                </c:pt>
                <c:pt idx="11380">
                  <c:v>410635833.4033128</c:v>
                </c:pt>
                <c:pt idx="11381">
                  <c:v>410635833.4033128</c:v>
                </c:pt>
                <c:pt idx="11382">
                  <c:v>410635833.4033128</c:v>
                </c:pt>
                <c:pt idx="11383">
                  <c:v>410635833.4033128</c:v>
                </c:pt>
                <c:pt idx="11384">
                  <c:v>410635833.4033128</c:v>
                </c:pt>
                <c:pt idx="11385">
                  <c:v>410635833.4033128</c:v>
                </c:pt>
                <c:pt idx="11386">
                  <c:v>410635833.4033128</c:v>
                </c:pt>
                <c:pt idx="11387">
                  <c:v>410635833.4033128</c:v>
                </c:pt>
                <c:pt idx="11388">
                  <c:v>410635833.4033128</c:v>
                </c:pt>
                <c:pt idx="11389">
                  <c:v>410635833.4033128</c:v>
                </c:pt>
                <c:pt idx="11390">
                  <c:v>410569537.66010922</c:v>
                </c:pt>
                <c:pt idx="11391">
                  <c:v>410569537.66010922</c:v>
                </c:pt>
                <c:pt idx="11392">
                  <c:v>410503241.91690511</c:v>
                </c:pt>
                <c:pt idx="11393">
                  <c:v>410503241.91690511</c:v>
                </c:pt>
                <c:pt idx="11394">
                  <c:v>410569537.66010922</c:v>
                </c:pt>
                <c:pt idx="11395">
                  <c:v>410569537.66010922</c:v>
                </c:pt>
                <c:pt idx="11396">
                  <c:v>410569537.66010922</c:v>
                </c:pt>
                <c:pt idx="11397">
                  <c:v>410569537.66010922</c:v>
                </c:pt>
                <c:pt idx="11398">
                  <c:v>410569537.66010922</c:v>
                </c:pt>
                <c:pt idx="11399">
                  <c:v>410635833.4033128</c:v>
                </c:pt>
                <c:pt idx="11400">
                  <c:v>410635833.4033128</c:v>
                </c:pt>
                <c:pt idx="11401">
                  <c:v>410635833.4033128</c:v>
                </c:pt>
                <c:pt idx="11402">
                  <c:v>410569537.66010922</c:v>
                </c:pt>
                <c:pt idx="11403">
                  <c:v>410569537.66010922</c:v>
                </c:pt>
                <c:pt idx="11404">
                  <c:v>410569537.66010922</c:v>
                </c:pt>
                <c:pt idx="11405">
                  <c:v>410503241.91690511</c:v>
                </c:pt>
                <c:pt idx="11406">
                  <c:v>410503241.91690511</c:v>
                </c:pt>
                <c:pt idx="11407">
                  <c:v>410503241.91690511</c:v>
                </c:pt>
                <c:pt idx="11408">
                  <c:v>410569537.66010922</c:v>
                </c:pt>
                <c:pt idx="11409">
                  <c:v>410635833.4033128</c:v>
                </c:pt>
                <c:pt idx="11410">
                  <c:v>410635833.4033128</c:v>
                </c:pt>
                <c:pt idx="11411">
                  <c:v>410635833.4033128</c:v>
                </c:pt>
                <c:pt idx="11412">
                  <c:v>410569537.66010922</c:v>
                </c:pt>
                <c:pt idx="11413">
                  <c:v>410569537.66010922</c:v>
                </c:pt>
                <c:pt idx="11414">
                  <c:v>410569537.66010922</c:v>
                </c:pt>
                <c:pt idx="11415">
                  <c:v>410503241.91690511</c:v>
                </c:pt>
                <c:pt idx="11416">
                  <c:v>410503241.91690511</c:v>
                </c:pt>
                <c:pt idx="11417">
                  <c:v>410436946.17370182</c:v>
                </c:pt>
                <c:pt idx="11418">
                  <c:v>410370650.43049788</c:v>
                </c:pt>
                <c:pt idx="11419">
                  <c:v>410370650.43049788</c:v>
                </c:pt>
                <c:pt idx="11420">
                  <c:v>410304354.68729454</c:v>
                </c:pt>
                <c:pt idx="11421">
                  <c:v>410304354.68729454</c:v>
                </c:pt>
                <c:pt idx="11422">
                  <c:v>410238058.9440909</c:v>
                </c:pt>
                <c:pt idx="11423">
                  <c:v>410238058.9440909</c:v>
                </c:pt>
                <c:pt idx="11424">
                  <c:v>410238058.9440909</c:v>
                </c:pt>
                <c:pt idx="11425">
                  <c:v>410238058.9440909</c:v>
                </c:pt>
                <c:pt idx="11426">
                  <c:v>410238058.9440909</c:v>
                </c:pt>
                <c:pt idx="11427">
                  <c:v>410238058.9440909</c:v>
                </c:pt>
                <c:pt idx="11428">
                  <c:v>410238058.9440909</c:v>
                </c:pt>
                <c:pt idx="11429">
                  <c:v>410238058.9440909</c:v>
                </c:pt>
                <c:pt idx="11430">
                  <c:v>410238058.9440909</c:v>
                </c:pt>
                <c:pt idx="11431">
                  <c:v>410171763.20088714</c:v>
                </c:pt>
                <c:pt idx="11432">
                  <c:v>410171763.20088714</c:v>
                </c:pt>
                <c:pt idx="11433">
                  <c:v>410171763.20088714</c:v>
                </c:pt>
                <c:pt idx="11434">
                  <c:v>410238058.9440909</c:v>
                </c:pt>
                <c:pt idx="11435">
                  <c:v>410238058.9440909</c:v>
                </c:pt>
                <c:pt idx="11436">
                  <c:v>410171763.20088714</c:v>
                </c:pt>
                <c:pt idx="11437">
                  <c:v>410105467.45768344</c:v>
                </c:pt>
                <c:pt idx="11438">
                  <c:v>410105467.45768344</c:v>
                </c:pt>
                <c:pt idx="11439">
                  <c:v>410105467.45768344</c:v>
                </c:pt>
                <c:pt idx="11440">
                  <c:v>410105467.45768344</c:v>
                </c:pt>
                <c:pt idx="11441">
                  <c:v>410105467.45768344</c:v>
                </c:pt>
                <c:pt idx="11442">
                  <c:v>410039171.71447974</c:v>
                </c:pt>
                <c:pt idx="11443">
                  <c:v>409972875.97127604</c:v>
                </c:pt>
                <c:pt idx="11444">
                  <c:v>409972875.97127604</c:v>
                </c:pt>
                <c:pt idx="11445">
                  <c:v>409972875.97127604</c:v>
                </c:pt>
                <c:pt idx="11446">
                  <c:v>409972875.97127604</c:v>
                </c:pt>
                <c:pt idx="11447">
                  <c:v>409972875.97127604</c:v>
                </c:pt>
                <c:pt idx="11448">
                  <c:v>409972875.97127604</c:v>
                </c:pt>
                <c:pt idx="11449">
                  <c:v>409972875.97127604</c:v>
                </c:pt>
                <c:pt idx="11450">
                  <c:v>409906580.2280727</c:v>
                </c:pt>
                <c:pt idx="11451">
                  <c:v>409906580.2280727</c:v>
                </c:pt>
                <c:pt idx="11452">
                  <c:v>409906580.2280727</c:v>
                </c:pt>
                <c:pt idx="11453">
                  <c:v>409906580.2280727</c:v>
                </c:pt>
                <c:pt idx="11454">
                  <c:v>409906580.2280727</c:v>
                </c:pt>
                <c:pt idx="11455">
                  <c:v>409906580.2280727</c:v>
                </c:pt>
                <c:pt idx="11456">
                  <c:v>409906580.2280727</c:v>
                </c:pt>
                <c:pt idx="11457">
                  <c:v>409906580.2280727</c:v>
                </c:pt>
                <c:pt idx="11458">
                  <c:v>409840284.48486912</c:v>
                </c:pt>
                <c:pt idx="11459">
                  <c:v>409840284.48486912</c:v>
                </c:pt>
                <c:pt idx="11460">
                  <c:v>409840284.48486912</c:v>
                </c:pt>
                <c:pt idx="11461">
                  <c:v>409840284.48486912</c:v>
                </c:pt>
                <c:pt idx="11462">
                  <c:v>409840284.48486912</c:v>
                </c:pt>
                <c:pt idx="11463">
                  <c:v>409906580.2280727</c:v>
                </c:pt>
                <c:pt idx="11464">
                  <c:v>409906580.2280727</c:v>
                </c:pt>
                <c:pt idx="11465">
                  <c:v>409906580.2280727</c:v>
                </c:pt>
                <c:pt idx="11466">
                  <c:v>409972875.97127604</c:v>
                </c:pt>
                <c:pt idx="11467">
                  <c:v>409906580.2280727</c:v>
                </c:pt>
                <c:pt idx="11468">
                  <c:v>409906580.2280727</c:v>
                </c:pt>
                <c:pt idx="11469">
                  <c:v>409906580.2280727</c:v>
                </c:pt>
                <c:pt idx="11470">
                  <c:v>409906580.2280727</c:v>
                </c:pt>
                <c:pt idx="11471">
                  <c:v>409906580.2280727</c:v>
                </c:pt>
                <c:pt idx="11472">
                  <c:v>409906580.2280727</c:v>
                </c:pt>
                <c:pt idx="11473">
                  <c:v>409840284.48486912</c:v>
                </c:pt>
                <c:pt idx="11474">
                  <c:v>409840284.48486912</c:v>
                </c:pt>
                <c:pt idx="11475">
                  <c:v>409840284.48486912</c:v>
                </c:pt>
                <c:pt idx="11476">
                  <c:v>409906580.2280727</c:v>
                </c:pt>
                <c:pt idx="11477">
                  <c:v>409906580.2280727</c:v>
                </c:pt>
                <c:pt idx="11478">
                  <c:v>409906580.2280727</c:v>
                </c:pt>
                <c:pt idx="11479">
                  <c:v>409906580.2280727</c:v>
                </c:pt>
                <c:pt idx="11480">
                  <c:v>409906580.2280727</c:v>
                </c:pt>
                <c:pt idx="11481">
                  <c:v>409906580.2280727</c:v>
                </c:pt>
                <c:pt idx="11482">
                  <c:v>409906580.2280727</c:v>
                </c:pt>
                <c:pt idx="11483">
                  <c:v>409906580.2280727</c:v>
                </c:pt>
                <c:pt idx="11484">
                  <c:v>409906580.2280727</c:v>
                </c:pt>
                <c:pt idx="11485">
                  <c:v>409906580.2280727</c:v>
                </c:pt>
                <c:pt idx="11486">
                  <c:v>409906580.2280727</c:v>
                </c:pt>
                <c:pt idx="11487">
                  <c:v>409972875.97127604</c:v>
                </c:pt>
                <c:pt idx="11488">
                  <c:v>409972875.97127604</c:v>
                </c:pt>
                <c:pt idx="11489">
                  <c:v>409972875.97127604</c:v>
                </c:pt>
                <c:pt idx="11490">
                  <c:v>409972875.97127604</c:v>
                </c:pt>
                <c:pt idx="11491">
                  <c:v>409972875.97127604</c:v>
                </c:pt>
                <c:pt idx="11492">
                  <c:v>409972875.97127604</c:v>
                </c:pt>
                <c:pt idx="11493">
                  <c:v>409972875.97127604</c:v>
                </c:pt>
                <c:pt idx="11494">
                  <c:v>410039171.71447974</c:v>
                </c:pt>
                <c:pt idx="11495">
                  <c:v>410039171.71447974</c:v>
                </c:pt>
                <c:pt idx="11496">
                  <c:v>410039171.71447974</c:v>
                </c:pt>
                <c:pt idx="11497">
                  <c:v>410039171.71447974</c:v>
                </c:pt>
                <c:pt idx="11498">
                  <c:v>410039171.71447974</c:v>
                </c:pt>
                <c:pt idx="11499">
                  <c:v>410039171.71447974</c:v>
                </c:pt>
                <c:pt idx="11500">
                  <c:v>410039171.71447974</c:v>
                </c:pt>
                <c:pt idx="11501">
                  <c:v>410039171.71447974</c:v>
                </c:pt>
                <c:pt idx="11502">
                  <c:v>409972875.97127604</c:v>
                </c:pt>
                <c:pt idx="11503">
                  <c:v>409972875.97127604</c:v>
                </c:pt>
                <c:pt idx="11504">
                  <c:v>409972875.97127604</c:v>
                </c:pt>
                <c:pt idx="11505">
                  <c:v>409906580.2280727</c:v>
                </c:pt>
                <c:pt idx="11506">
                  <c:v>409906580.2280727</c:v>
                </c:pt>
                <c:pt idx="11507">
                  <c:v>409972875.97127604</c:v>
                </c:pt>
                <c:pt idx="11508">
                  <c:v>410039171.71447974</c:v>
                </c:pt>
                <c:pt idx="11509">
                  <c:v>410039171.71447974</c:v>
                </c:pt>
                <c:pt idx="11510">
                  <c:v>410039171.71447974</c:v>
                </c:pt>
                <c:pt idx="11511">
                  <c:v>410039171.71447974</c:v>
                </c:pt>
                <c:pt idx="11512">
                  <c:v>410039171.71447974</c:v>
                </c:pt>
                <c:pt idx="11513">
                  <c:v>410039171.71447974</c:v>
                </c:pt>
                <c:pt idx="11514">
                  <c:v>409972875.97127604</c:v>
                </c:pt>
                <c:pt idx="11515">
                  <c:v>409972875.97127604</c:v>
                </c:pt>
                <c:pt idx="11516">
                  <c:v>409972875.97127604</c:v>
                </c:pt>
                <c:pt idx="11517">
                  <c:v>409972875.97127604</c:v>
                </c:pt>
                <c:pt idx="11518">
                  <c:v>409906580.2280727</c:v>
                </c:pt>
                <c:pt idx="11519">
                  <c:v>409972875.97127604</c:v>
                </c:pt>
                <c:pt idx="11520">
                  <c:v>409972875.97127604</c:v>
                </c:pt>
                <c:pt idx="11521">
                  <c:v>409972875.97127604</c:v>
                </c:pt>
                <c:pt idx="11522">
                  <c:v>409972875.97127604</c:v>
                </c:pt>
                <c:pt idx="11523">
                  <c:v>409972875.97127604</c:v>
                </c:pt>
                <c:pt idx="11524">
                  <c:v>409972875.97127604</c:v>
                </c:pt>
                <c:pt idx="11525">
                  <c:v>409972875.97127604</c:v>
                </c:pt>
                <c:pt idx="11526">
                  <c:v>409972875.97127604</c:v>
                </c:pt>
                <c:pt idx="11527">
                  <c:v>409972875.97127604</c:v>
                </c:pt>
                <c:pt idx="11528">
                  <c:v>409972875.97127604</c:v>
                </c:pt>
                <c:pt idx="11529">
                  <c:v>409972875.97127604</c:v>
                </c:pt>
                <c:pt idx="11530">
                  <c:v>409972875.97127604</c:v>
                </c:pt>
                <c:pt idx="11531">
                  <c:v>409972875.97127604</c:v>
                </c:pt>
                <c:pt idx="11532">
                  <c:v>409972875.97127604</c:v>
                </c:pt>
                <c:pt idx="11533">
                  <c:v>409972875.97127604</c:v>
                </c:pt>
                <c:pt idx="11534">
                  <c:v>409972875.97127604</c:v>
                </c:pt>
                <c:pt idx="11535">
                  <c:v>409972875.97127604</c:v>
                </c:pt>
                <c:pt idx="11536">
                  <c:v>409906580.2280727</c:v>
                </c:pt>
                <c:pt idx="11537">
                  <c:v>409906580.2280727</c:v>
                </c:pt>
                <c:pt idx="11538">
                  <c:v>409840284.48486912</c:v>
                </c:pt>
                <c:pt idx="11539">
                  <c:v>409840284.48486912</c:v>
                </c:pt>
                <c:pt idx="11540">
                  <c:v>409840284.48486912</c:v>
                </c:pt>
                <c:pt idx="11541">
                  <c:v>409840284.48486912</c:v>
                </c:pt>
                <c:pt idx="11542">
                  <c:v>409773988.74166554</c:v>
                </c:pt>
                <c:pt idx="11543">
                  <c:v>409773988.74166554</c:v>
                </c:pt>
                <c:pt idx="11544">
                  <c:v>409707692.99846184</c:v>
                </c:pt>
                <c:pt idx="11545">
                  <c:v>409707692.99846184</c:v>
                </c:pt>
                <c:pt idx="11546">
                  <c:v>409641397.25525814</c:v>
                </c:pt>
                <c:pt idx="11547">
                  <c:v>409641397.25525814</c:v>
                </c:pt>
                <c:pt idx="11548">
                  <c:v>409575101.51205444</c:v>
                </c:pt>
                <c:pt idx="11549">
                  <c:v>409575101.51205444</c:v>
                </c:pt>
                <c:pt idx="11550">
                  <c:v>409641397.25525814</c:v>
                </c:pt>
                <c:pt idx="11551">
                  <c:v>409641397.25525814</c:v>
                </c:pt>
                <c:pt idx="11552">
                  <c:v>409575101.51205444</c:v>
                </c:pt>
                <c:pt idx="11553">
                  <c:v>409575101.51205444</c:v>
                </c:pt>
                <c:pt idx="11554">
                  <c:v>409575101.51205444</c:v>
                </c:pt>
                <c:pt idx="11555">
                  <c:v>409575101.51205444</c:v>
                </c:pt>
                <c:pt idx="11556">
                  <c:v>409508805.76885098</c:v>
                </c:pt>
                <c:pt idx="11557">
                  <c:v>409508805.76885098</c:v>
                </c:pt>
                <c:pt idx="11558">
                  <c:v>409508805.76885098</c:v>
                </c:pt>
                <c:pt idx="11559">
                  <c:v>409508805.76885098</c:v>
                </c:pt>
                <c:pt idx="11560">
                  <c:v>409508805.76885098</c:v>
                </c:pt>
                <c:pt idx="11561">
                  <c:v>409508805.76885098</c:v>
                </c:pt>
                <c:pt idx="11562">
                  <c:v>409508805.76885098</c:v>
                </c:pt>
                <c:pt idx="11563">
                  <c:v>409508805.76885098</c:v>
                </c:pt>
                <c:pt idx="11564">
                  <c:v>409508805.76885098</c:v>
                </c:pt>
                <c:pt idx="11565">
                  <c:v>409508805.76885098</c:v>
                </c:pt>
                <c:pt idx="11566">
                  <c:v>409442510.02564698</c:v>
                </c:pt>
                <c:pt idx="11567">
                  <c:v>409442510.02564698</c:v>
                </c:pt>
                <c:pt idx="11568">
                  <c:v>409442510.02564698</c:v>
                </c:pt>
                <c:pt idx="11569">
                  <c:v>409442510.02564698</c:v>
                </c:pt>
                <c:pt idx="11570">
                  <c:v>409442510.02564698</c:v>
                </c:pt>
                <c:pt idx="11571">
                  <c:v>409442510.02564698</c:v>
                </c:pt>
                <c:pt idx="11572">
                  <c:v>409442510.02564698</c:v>
                </c:pt>
                <c:pt idx="11573">
                  <c:v>409442510.02564698</c:v>
                </c:pt>
                <c:pt idx="11574">
                  <c:v>409442510.02564698</c:v>
                </c:pt>
                <c:pt idx="11575">
                  <c:v>409442510.02564698</c:v>
                </c:pt>
                <c:pt idx="11576">
                  <c:v>409442510.02564698</c:v>
                </c:pt>
                <c:pt idx="11577">
                  <c:v>409376214.28244334</c:v>
                </c:pt>
                <c:pt idx="11578">
                  <c:v>409376214.28244334</c:v>
                </c:pt>
                <c:pt idx="11579">
                  <c:v>409376214.28244334</c:v>
                </c:pt>
                <c:pt idx="11580">
                  <c:v>409376214.28244334</c:v>
                </c:pt>
                <c:pt idx="11581">
                  <c:v>409376214.28244334</c:v>
                </c:pt>
                <c:pt idx="11582">
                  <c:v>409309918.53923965</c:v>
                </c:pt>
                <c:pt idx="11583">
                  <c:v>409309918.53923965</c:v>
                </c:pt>
                <c:pt idx="11584">
                  <c:v>409309918.53923965</c:v>
                </c:pt>
                <c:pt idx="11585">
                  <c:v>409243622.79603606</c:v>
                </c:pt>
                <c:pt idx="11586">
                  <c:v>409243622.79603606</c:v>
                </c:pt>
                <c:pt idx="11587">
                  <c:v>409309918.53923965</c:v>
                </c:pt>
                <c:pt idx="11588">
                  <c:v>409309918.53923965</c:v>
                </c:pt>
                <c:pt idx="11589">
                  <c:v>409309918.53923965</c:v>
                </c:pt>
                <c:pt idx="11590">
                  <c:v>409243622.79603606</c:v>
                </c:pt>
                <c:pt idx="11591">
                  <c:v>409177327.05283278</c:v>
                </c:pt>
                <c:pt idx="11592">
                  <c:v>409177327.05283278</c:v>
                </c:pt>
                <c:pt idx="11593">
                  <c:v>409111031.3096292</c:v>
                </c:pt>
                <c:pt idx="11594">
                  <c:v>409111031.3096292</c:v>
                </c:pt>
                <c:pt idx="11595">
                  <c:v>409111031.3096292</c:v>
                </c:pt>
                <c:pt idx="11596">
                  <c:v>409111031.3096292</c:v>
                </c:pt>
                <c:pt idx="11597">
                  <c:v>409111031.3096292</c:v>
                </c:pt>
                <c:pt idx="11598">
                  <c:v>409111031.3096292</c:v>
                </c:pt>
                <c:pt idx="11599">
                  <c:v>409111031.3096292</c:v>
                </c:pt>
                <c:pt idx="11600">
                  <c:v>409111031.3096292</c:v>
                </c:pt>
                <c:pt idx="11601">
                  <c:v>409111031.3096292</c:v>
                </c:pt>
                <c:pt idx="11602">
                  <c:v>409177327.05283278</c:v>
                </c:pt>
                <c:pt idx="11603">
                  <c:v>409177327.05283278</c:v>
                </c:pt>
                <c:pt idx="11604">
                  <c:v>409177327.05283278</c:v>
                </c:pt>
                <c:pt idx="11605">
                  <c:v>409111031.3096292</c:v>
                </c:pt>
                <c:pt idx="11606">
                  <c:v>409111031.3096292</c:v>
                </c:pt>
                <c:pt idx="11607">
                  <c:v>409111031.3096292</c:v>
                </c:pt>
                <c:pt idx="11608">
                  <c:v>409111031.3096292</c:v>
                </c:pt>
                <c:pt idx="11609">
                  <c:v>409111031.3096292</c:v>
                </c:pt>
                <c:pt idx="11610">
                  <c:v>409111031.3096292</c:v>
                </c:pt>
                <c:pt idx="11611">
                  <c:v>409111031.3096292</c:v>
                </c:pt>
                <c:pt idx="11612">
                  <c:v>409111031.3096292</c:v>
                </c:pt>
                <c:pt idx="11613">
                  <c:v>409111031.3096292</c:v>
                </c:pt>
                <c:pt idx="11614">
                  <c:v>409111031.3096292</c:v>
                </c:pt>
                <c:pt idx="11615">
                  <c:v>409177327.05283278</c:v>
                </c:pt>
                <c:pt idx="11616">
                  <c:v>409177327.05283278</c:v>
                </c:pt>
                <c:pt idx="11617">
                  <c:v>409177327.05283278</c:v>
                </c:pt>
                <c:pt idx="11618">
                  <c:v>409111031.3096292</c:v>
                </c:pt>
                <c:pt idx="11619">
                  <c:v>409111031.3096292</c:v>
                </c:pt>
                <c:pt idx="11620">
                  <c:v>409044735.5664255</c:v>
                </c:pt>
                <c:pt idx="11621">
                  <c:v>409044735.5664255</c:v>
                </c:pt>
                <c:pt idx="11622">
                  <c:v>408978439.82322186</c:v>
                </c:pt>
                <c:pt idx="11623">
                  <c:v>409044735.5664255</c:v>
                </c:pt>
                <c:pt idx="11624">
                  <c:v>409044735.5664255</c:v>
                </c:pt>
                <c:pt idx="11625">
                  <c:v>408978439.82322186</c:v>
                </c:pt>
                <c:pt idx="11626">
                  <c:v>408978439.82322186</c:v>
                </c:pt>
                <c:pt idx="11627">
                  <c:v>408978439.82322186</c:v>
                </c:pt>
                <c:pt idx="11628">
                  <c:v>408978439.82322186</c:v>
                </c:pt>
                <c:pt idx="11629">
                  <c:v>408978439.82322186</c:v>
                </c:pt>
                <c:pt idx="11630">
                  <c:v>408978439.82322186</c:v>
                </c:pt>
                <c:pt idx="11631">
                  <c:v>408978439.82322186</c:v>
                </c:pt>
                <c:pt idx="11632">
                  <c:v>408978439.82322186</c:v>
                </c:pt>
                <c:pt idx="11633">
                  <c:v>408978439.82322186</c:v>
                </c:pt>
                <c:pt idx="11634">
                  <c:v>408978439.82322186</c:v>
                </c:pt>
                <c:pt idx="11635">
                  <c:v>408978439.82322186</c:v>
                </c:pt>
                <c:pt idx="11636">
                  <c:v>408978439.82322186</c:v>
                </c:pt>
                <c:pt idx="11637">
                  <c:v>408978439.82322186</c:v>
                </c:pt>
                <c:pt idx="11638">
                  <c:v>408978439.82322186</c:v>
                </c:pt>
                <c:pt idx="11639">
                  <c:v>408978439.82322186</c:v>
                </c:pt>
                <c:pt idx="11640">
                  <c:v>408978439.82322186</c:v>
                </c:pt>
                <c:pt idx="11641">
                  <c:v>408978439.82322186</c:v>
                </c:pt>
                <c:pt idx="11642">
                  <c:v>408912144.08001816</c:v>
                </c:pt>
                <c:pt idx="11643">
                  <c:v>408912144.08001816</c:v>
                </c:pt>
                <c:pt idx="11644">
                  <c:v>408912144.08001816</c:v>
                </c:pt>
                <c:pt idx="11645">
                  <c:v>408912144.08001816</c:v>
                </c:pt>
                <c:pt idx="11646">
                  <c:v>408912144.08001816</c:v>
                </c:pt>
                <c:pt idx="11647">
                  <c:v>408912144.08001816</c:v>
                </c:pt>
                <c:pt idx="11648">
                  <c:v>408912144.08001816</c:v>
                </c:pt>
                <c:pt idx="11649">
                  <c:v>408912144.08001816</c:v>
                </c:pt>
                <c:pt idx="11650">
                  <c:v>408978439.82322186</c:v>
                </c:pt>
                <c:pt idx="11651">
                  <c:v>408912144.08001816</c:v>
                </c:pt>
                <c:pt idx="11652">
                  <c:v>408912144.08001816</c:v>
                </c:pt>
                <c:pt idx="11653">
                  <c:v>408845848.33681464</c:v>
                </c:pt>
                <c:pt idx="11654">
                  <c:v>408845848.33681464</c:v>
                </c:pt>
                <c:pt idx="11655">
                  <c:v>408845848.33681464</c:v>
                </c:pt>
                <c:pt idx="11656">
                  <c:v>408845848.33681464</c:v>
                </c:pt>
                <c:pt idx="11657">
                  <c:v>408779552.59361094</c:v>
                </c:pt>
                <c:pt idx="11658">
                  <c:v>408779552.59361094</c:v>
                </c:pt>
                <c:pt idx="11659">
                  <c:v>408779552.59361094</c:v>
                </c:pt>
                <c:pt idx="11660">
                  <c:v>408779552.59361094</c:v>
                </c:pt>
                <c:pt idx="11661">
                  <c:v>408779552.59361094</c:v>
                </c:pt>
                <c:pt idx="11662">
                  <c:v>408845848.33681464</c:v>
                </c:pt>
                <c:pt idx="11663">
                  <c:v>408845848.33681464</c:v>
                </c:pt>
                <c:pt idx="11664">
                  <c:v>408779552.59361094</c:v>
                </c:pt>
                <c:pt idx="11665">
                  <c:v>408779552.59361094</c:v>
                </c:pt>
                <c:pt idx="11666">
                  <c:v>408713256.85040736</c:v>
                </c:pt>
                <c:pt idx="11667">
                  <c:v>408713256.85040736</c:v>
                </c:pt>
                <c:pt idx="11668">
                  <c:v>408713256.85040736</c:v>
                </c:pt>
                <c:pt idx="11669">
                  <c:v>408713256.85040736</c:v>
                </c:pt>
                <c:pt idx="11670">
                  <c:v>408646961.10720366</c:v>
                </c:pt>
                <c:pt idx="11671">
                  <c:v>408646961.10720366</c:v>
                </c:pt>
                <c:pt idx="11672">
                  <c:v>408646961.10720366</c:v>
                </c:pt>
                <c:pt idx="11673">
                  <c:v>408580665.36400002</c:v>
                </c:pt>
                <c:pt idx="11674">
                  <c:v>408580665.36400002</c:v>
                </c:pt>
                <c:pt idx="11675">
                  <c:v>408514369.6207965</c:v>
                </c:pt>
                <c:pt idx="11676">
                  <c:v>408448073.8775931</c:v>
                </c:pt>
                <c:pt idx="11677">
                  <c:v>408381778.13438916</c:v>
                </c:pt>
                <c:pt idx="11678">
                  <c:v>408381778.13438916</c:v>
                </c:pt>
                <c:pt idx="11679">
                  <c:v>408381778.13438916</c:v>
                </c:pt>
                <c:pt idx="11680">
                  <c:v>408381778.13438916</c:v>
                </c:pt>
                <c:pt idx="11681">
                  <c:v>408381778.13438916</c:v>
                </c:pt>
                <c:pt idx="11682">
                  <c:v>408381778.13438916</c:v>
                </c:pt>
                <c:pt idx="11683">
                  <c:v>408315482.39118546</c:v>
                </c:pt>
                <c:pt idx="11684">
                  <c:v>408315482.39118546</c:v>
                </c:pt>
                <c:pt idx="11685">
                  <c:v>408315482.39118546</c:v>
                </c:pt>
                <c:pt idx="11686">
                  <c:v>408381778.13438916</c:v>
                </c:pt>
                <c:pt idx="11687">
                  <c:v>408381778.13438916</c:v>
                </c:pt>
                <c:pt idx="11688">
                  <c:v>408381778.13438916</c:v>
                </c:pt>
                <c:pt idx="11689">
                  <c:v>408381778.13438916</c:v>
                </c:pt>
                <c:pt idx="11690">
                  <c:v>408381778.13438916</c:v>
                </c:pt>
                <c:pt idx="11691">
                  <c:v>408315482.39118546</c:v>
                </c:pt>
                <c:pt idx="11692">
                  <c:v>408315482.39118546</c:v>
                </c:pt>
                <c:pt idx="11693">
                  <c:v>408249186.64798182</c:v>
                </c:pt>
                <c:pt idx="11694">
                  <c:v>408182890.90477794</c:v>
                </c:pt>
                <c:pt idx="11695">
                  <c:v>408182890.90477794</c:v>
                </c:pt>
                <c:pt idx="11696">
                  <c:v>408249186.64798182</c:v>
                </c:pt>
                <c:pt idx="11697">
                  <c:v>408249186.64798182</c:v>
                </c:pt>
                <c:pt idx="11698">
                  <c:v>408249186.64798182</c:v>
                </c:pt>
                <c:pt idx="11699">
                  <c:v>408182890.90477794</c:v>
                </c:pt>
                <c:pt idx="11700">
                  <c:v>408182890.90477794</c:v>
                </c:pt>
                <c:pt idx="11701">
                  <c:v>408116595.16157466</c:v>
                </c:pt>
                <c:pt idx="11702">
                  <c:v>408116595.16157466</c:v>
                </c:pt>
                <c:pt idx="11703">
                  <c:v>408182890.90477794</c:v>
                </c:pt>
                <c:pt idx="11704">
                  <c:v>408182890.90477794</c:v>
                </c:pt>
                <c:pt idx="11705">
                  <c:v>408249186.64798182</c:v>
                </c:pt>
                <c:pt idx="11706">
                  <c:v>408249186.64798182</c:v>
                </c:pt>
                <c:pt idx="11707">
                  <c:v>408182890.90477794</c:v>
                </c:pt>
                <c:pt idx="11708">
                  <c:v>408182890.90477794</c:v>
                </c:pt>
                <c:pt idx="11709">
                  <c:v>408116595.16157466</c:v>
                </c:pt>
                <c:pt idx="11710">
                  <c:v>408050299.41837066</c:v>
                </c:pt>
                <c:pt idx="11711">
                  <c:v>408050299.41837066</c:v>
                </c:pt>
                <c:pt idx="11712">
                  <c:v>408050299.41837066</c:v>
                </c:pt>
                <c:pt idx="11713">
                  <c:v>408050299.41837066</c:v>
                </c:pt>
                <c:pt idx="11714">
                  <c:v>408050299.41837066</c:v>
                </c:pt>
                <c:pt idx="11715">
                  <c:v>408050299.41837066</c:v>
                </c:pt>
                <c:pt idx="11716">
                  <c:v>408050299.41837066</c:v>
                </c:pt>
                <c:pt idx="11717">
                  <c:v>407984003.67516732</c:v>
                </c:pt>
                <c:pt idx="11718">
                  <c:v>407984003.67516732</c:v>
                </c:pt>
                <c:pt idx="11719">
                  <c:v>407984003.67516732</c:v>
                </c:pt>
                <c:pt idx="11720">
                  <c:v>407917707.93196315</c:v>
                </c:pt>
                <c:pt idx="11721">
                  <c:v>407917707.93196315</c:v>
                </c:pt>
                <c:pt idx="11722">
                  <c:v>407917707.93196315</c:v>
                </c:pt>
                <c:pt idx="11723">
                  <c:v>407851412.18876022</c:v>
                </c:pt>
                <c:pt idx="11724">
                  <c:v>407851412.18876022</c:v>
                </c:pt>
                <c:pt idx="11725">
                  <c:v>407785116.44555652</c:v>
                </c:pt>
                <c:pt idx="11726">
                  <c:v>407718820.70235276</c:v>
                </c:pt>
                <c:pt idx="11727">
                  <c:v>407652524.95914918</c:v>
                </c:pt>
                <c:pt idx="11728">
                  <c:v>407586229.21594518</c:v>
                </c:pt>
                <c:pt idx="11729">
                  <c:v>407586229.21594518</c:v>
                </c:pt>
                <c:pt idx="11730">
                  <c:v>407586229.21594518</c:v>
                </c:pt>
                <c:pt idx="11731">
                  <c:v>407586229.21594518</c:v>
                </c:pt>
                <c:pt idx="11732">
                  <c:v>407586229.21594518</c:v>
                </c:pt>
                <c:pt idx="11733">
                  <c:v>407586229.21594518</c:v>
                </c:pt>
                <c:pt idx="11734">
                  <c:v>407652524.95914918</c:v>
                </c:pt>
                <c:pt idx="11735">
                  <c:v>407652524.95914918</c:v>
                </c:pt>
                <c:pt idx="11736">
                  <c:v>407718820.70235276</c:v>
                </c:pt>
                <c:pt idx="11737">
                  <c:v>407718820.70235276</c:v>
                </c:pt>
                <c:pt idx="11738">
                  <c:v>407718820.70235276</c:v>
                </c:pt>
                <c:pt idx="11739">
                  <c:v>407718820.70235276</c:v>
                </c:pt>
                <c:pt idx="11740">
                  <c:v>407718820.70235276</c:v>
                </c:pt>
                <c:pt idx="11741">
                  <c:v>407652524.95914918</c:v>
                </c:pt>
                <c:pt idx="11742">
                  <c:v>407652524.95914918</c:v>
                </c:pt>
                <c:pt idx="11743">
                  <c:v>407718820.70235276</c:v>
                </c:pt>
                <c:pt idx="11744">
                  <c:v>407718820.70235276</c:v>
                </c:pt>
                <c:pt idx="11745">
                  <c:v>407718820.70235276</c:v>
                </c:pt>
                <c:pt idx="11746">
                  <c:v>407718820.70235276</c:v>
                </c:pt>
                <c:pt idx="11747">
                  <c:v>407652524.95914918</c:v>
                </c:pt>
                <c:pt idx="11748">
                  <c:v>407586229.21594518</c:v>
                </c:pt>
                <c:pt idx="11749">
                  <c:v>407586229.21594518</c:v>
                </c:pt>
                <c:pt idx="11750">
                  <c:v>407586229.21594518</c:v>
                </c:pt>
                <c:pt idx="11751">
                  <c:v>407586229.21594518</c:v>
                </c:pt>
                <c:pt idx="11752">
                  <c:v>407586229.21594518</c:v>
                </c:pt>
                <c:pt idx="11753">
                  <c:v>407586229.21594518</c:v>
                </c:pt>
                <c:pt idx="11754">
                  <c:v>407586229.21594518</c:v>
                </c:pt>
                <c:pt idx="11755">
                  <c:v>407652524.95914918</c:v>
                </c:pt>
                <c:pt idx="11756">
                  <c:v>407652524.95914918</c:v>
                </c:pt>
                <c:pt idx="11757">
                  <c:v>407652524.95914918</c:v>
                </c:pt>
                <c:pt idx="11758">
                  <c:v>407652524.95914918</c:v>
                </c:pt>
                <c:pt idx="11759">
                  <c:v>407652524.95914918</c:v>
                </c:pt>
                <c:pt idx="11760">
                  <c:v>407652524.95914918</c:v>
                </c:pt>
                <c:pt idx="11761">
                  <c:v>407652524.95914918</c:v>
                </c:pt>
                <c:pt idx="11762">
                  <c:v>407586229.21594518</c:v>
                </c:pt>
                <c:pt idx="11763">
                  <c:v>407586229.21594518</c:v>
                </c:pt>
                <c:pt idx="11764">
                  <c:v>407586229.21594518</c:v>
                </c:pt>
                <c:pt idx="11765">
                  <c:v>407586229.21594518</c:v>
                </c:pt>
                <c:pt idx="11766">
                  <c:v>407586229.21594518</c:v>
                </c:pt>
                <c:pt idx="11767">
                  <c:v>407652524.95914918</c:v>
                </c:pt>
                <c:pt idx="11768">
                  <c:v>407652524.95914918</c:v>
                </c:pt>
                <c:pt idx="11769">
                  <c:v>407586229.21594518</c:v>
                </c:pt>
                <c:pt idx="11770">
                  <c:v>407586229.21594518</c:v>
                </c:pt>
                <c:pt idx="11771">
                  <c:v>407586229.21594518</c:v>
                </c:pt>
                <c:pt idx="11772">
                  <c:v>407586229.21594518</c:v>
                </c:pt>
                <c:pt idx="11773">
                  <c:v>407586229.21594518</c:v>
                </c:pt>
                <c:pt idx="11774">
                  <c:v>407519933.4727416</c:v>
                </c:pt>
                <c:pt idx="11775">
                  <c:v>407519933.4727416</c:v>
                </c:pt>
                <c:pt idx="11776">
                  <c:v>407519933.4727416</c:v>
                </c:pt>
                <c:pt idx="11777">
                  <c:v>407519933.4727416</c:v>
                </c:pt>
                <c:pt idx="11778">
                  <c:v>407453637.72953814</c:v>
                </c:pt>
                <c:pt idx="11779">
                  <c:v>407453637.72953814</c:v>
                </c:pt>
                <c:pt idx="11780">
                  <c:v>407453637.72953814</c:v>
                </c:pt>
                <c:pt idx="11781">
                  <c:v>407453637.72953814</c:v>
                </c:pt>
                <c:pt idx="11782">
                  <c:v>407387341.98633409</c:v>
                </c:pt>
                <c:pt idx="11783">
                  <c:v>407387341.98633409</c:v>
                </c:pt>
                <c:pt idx="11784">
                  <c:v>407387341.98633409</c:v>
                </c:pt>
                <c:pt idx="11785">
                  <c:v>407387341.98633409</c:v>
                </c:pt>
                <c:pt idx="11786">
                  <c:v>407387341.98633409</c:v>
                </c:pt>
                <c:pt idx="11787">
                  <c:v>407387341.98633409</c:v>
                </c:pt>
                <c:pt idx="11788">
                  <c:v>407387341.98633409</c:v>
                </c:pt>
                <c:pt idx="11789">
                  <c:v>407387341.98633409</c:v>
                </c:pt>
                <c:pt idx="11790">
                  <c:v>407387341.98633409</c:v>
                </c:pt>
                <c:pt idx="11791">
                  <c:v>407321046.24313098</c:v>
                </c:pt>
                <c:pt idx="11792">
                  <c:v>407321046.24313098</c:v>
                </c:pt>
                <c:pt idx="11793">
                  <c:v>407321046.24313098</c:v>
                </c:pt>
                <c:pt idx="11794">
                  <c:v>407254750.49992698</c:v>
                </c:pt>
                <c:pt idx="11795">
                  <c:v>407254750.49992698</c:v>
                </c:pt>
                <c:pt idx="11796">
                  <c:v>407188454.75672376</c:v>
                </c:pt>
                <c:pt idx="11797">
                  <c:v>407188454.75672376</c:v>
                </c:pt>
                <c:pt idx="11798">
                  <c:v>407188454.75672376</c:v>
                </c:pt>
                <c:pt idx="11799">
                  <c:v>407122159.01352036</c:v>
                </c:pt>
                <c:pt idx="11800">
                  <c:v>407122159.01352036</c:v>
                </c:pt>
                <c:pt idx="11801">
                  <c:v>407055863.27031648</c:v>
                </c:pt>
                <c:pt idx="11802">
                  <c:v>406989567.52711302</c:v>
                </c:pt>
                <c:pt idx="11803">
                  <c:v>406923271.78390914</c:v>
                </c:pt>
                <c:pt idx="11804">
                  <c:v>406923271.78390914</c:v>
                </c:pt>
                <c:pt idx="11805">
                  <c:v>406856976.04070562</c:v>
                </c:pt>
                <c:pt idx="11806">
                  <c:v>406856976.04070562</c:v>
                </c:pt>
                <c:pt idx="11807">
                  <c:v>406856976.04070562</c:v>
                </c:pt>
                <c:pt idx="11808">
                  <c:v>406856976.04070562</c:v>
                </c:pt>
                <c:pt idx="11809">
                  <c:v>406856976.04070562</c:v>
                </c:pt>
                <c:pt idx="11810">
                  <c:v>406790680.29750192</c:v>
                </c:pt>
                <c:pt idx="11811">
                  <c:v>406790680.29750192</c:v>
                </c:pt>
                <c:pt idx="11812">
                  <c:v>406724384.55429816</c:v>
                </c:pt>
                <c:pt idx="11813">
                  <c:v>406724384.55429816</c:v>
                </c:pt>
                <c:pt idx="11814">
                  <c:v>406724384.55429816</c:v>
                </c:pt>
                <c:pt idx="11815">
                  <c:v>406724384.55429816</c:v>
                </c:pt>
                <c:pt idx="11816">
                  <c:v>406724384.55429816</c:v>
                </c:pt>
                <c:pt idx="11817">
                  <c:v>406724384.55429816</c:v>
                </c:pt>
                <c:pt idx="11818">
                  <c:v>406724384.55429816</c:v>
                </c:pt>
                <c:pt idx="11819">
                  <c:v>406724384.55429816</c:v>
                </c:pt>
                <c:pt idx="11820">
                  <c:v>406658088.81109464</c:v>
                </c:pt>
                <c:pt idx="11821">
                  <c:v>406591793.0678913</c:v>
                </c:pt>
                <c:pt idx="11822">
                  <c:v>406591793.0678913</c:v>
                </c:pt>
                <c:pt idx="11823">
                  <c:v>406591793.0678913</c:v>
                </c:pt>
                <c:pt idx="11824">
                  <c:v>406591793.0678913</c:v>
                </c:pt>
                <c:pt idx="11825">
                  <c:v>406591793.0678913</c:v>
                </c:pt>
                <c:pt idx="11826">
                  <c:v>406591793.0678913</c:v>
                </c:pt>
                <c:pt idx="11827">
                  <c:v>406591793.0678913</c:v>
                </c:pt>
                <c:pt idx="11828">
                  <c:v>406591793.0678913</c:v>
                </c:pt>
                <c:pt idx="11829">
                  <c:v>406591793.0678913</c:v>
                </c:pt>
                <c:pt idx="11830">
                  <c:v>406591793.0678913</c:v>
                </c:pt>
                <c:pt idx="11831">
                  <c:v>406591793.0678913</c:v>
                </c:pt>
                <c:pt idx="11832">
                  <c:v>406591793.0678913</c:v>
                </c:pt>
                <c:pt idx="11833">
                  <c:v>406591793.0678913</c:v>
                </c:pt>
                <c:pt idx="11834">
                  <c:v>406525497.32468712</c:v>
                </c:pt>
                <c:pt idx="11835">
                  <c:v>406459201.58148348</c:v>
                </c:pt>
                <c:pt idx="11836">
                  <c:v>406459201.58148348</c:v>
                </c:pt>
                <c:pt idx="11837">
                  <c:v>406392905.83828014</c:v>
                </c:pt>
                <c:pt idx="11838">
                  <c:v>406392905.83828014</c:v>
                </c:pt>
                <c:pt idx="11839">
                  <c:v>406326610.09507644</c:v>
                </c:pt>
                <c:pt idx="11840">
                  <c:v>406326610.09507644</c:v>
                </c:pt>
                <c:pt idx="11841">
                  <c:v>406326610.09507644</c:v>
                </c:pt>
                <c:pt idx="11842">
                  <c:v>406260314.35187286</c:v>
                </c:pt>
                <c:pt idx="11843">
                  <c:v>406260314.35187286</c:v>
                </c:pt>
                <c:pt idx="11844">
                  <c:v>406260314.35187286</c:v>
                </c:pt>
                <c:pt idx="11845">
                  <c:v>406260314.35187286</c:v>
                </c:pt>
                <c:pt idx="11846">
                  <c:v>406194018.60866928</c:v>
                </c:pt>
                <c:pt idx="11847">
                  <c:v>406194018.60866928</c:v>
                </c:pt>
                <c:pt idx="11848">
                  <c:v>406194018.60866928</c:v>
                </c:pt>
                <c:pt idx="11849">
                  <c:v>406127722.86546558</c:v>
                </c:pt>
                <c:pt idx="11850">
                  <c:v>406127722.86546558</c:v>
                </c:pt>
                <c:pt idx="11851">
                  <c:v>406127722.86546558</c:v>
                </c:pt>
                <c:pt idx="11852">
                  <c:v>406061427.12226194</c:v>
                </c:pt>
                <c:pt idx="11853">
                  <c:v>406061427.12226194</c:v>
                </c:pt>
                <c:pt idx="11854">
                  <c:v>405995131.3790583</c:v>
                </c:pt>
                <c:pt idx="11855">
                  <c:v>405995131.3790583</c:v>
                </c:pt>
                <c:pt idx="11856">
                  <c:v>405995131.3790583</c:v>
                </c:pt>
                <c:pt idx="11857">
                  <c:v>405928835.6358546</c:v>
                </c:pt>
                <c:pt idx="11858">
                  <c:v>405928835.6358546</c:v>
                </c:pt>
                <c:pt idx="11859">
                  <c:v>405928835.6358546</c:v>
                </c:pt>
                <c:pt idx="11860">
                  <c:v>405862539.89265078</c:v>
                </c:pt>
                <c:pt idx="11861">
                  <c:v>405796244.1494475</c:v>
                </c:pt>
                <c:pt idx="11862">
                  <c:v>405796244.1494475</c:v>
                </c:pt>
                <c:pt idx="11863">
                  <c:v>405796244.1494475</c:v>
                </c:pt>
                <c:pt idx="11864">
                  <c:v>405796244.1494475</c:v>
                </c:pt>
                <c:pt idx="11865">
                  <c:v>405796244.1494475</c:v>
                </c:pt>
                <c:pt idx="11866">
                  <c:v>405862539.89265078</c:v>
                </c:pt>
                <c:pt idx="11867">
                  <c:v>405862539.89265078</c:v>
                </c:pt>
                <c:pt idx="11868">
                  <c:v>405862539.89265078</c:v>
                </c:pt>
                <c:pt idx="11869">
                  <c:v>405862539.89265078</c:v>
                </c:pt>
                <c:pt idx="11870">
                  <c:v>405928835.6358546</c:v>
                </c:pt>
                <c:pt idx="11871">
                  <c:v>405928835.6358546</c:v>
                </c:pt>
                <c:pt idx="11872">
                  <c:v>405862539.89265078</c:v>
                </c:pt>
                <c:pt idx="11873">
                  <c:v>405862539.89265078</c:v>
                </c:pt>
                <c:pt idx="11874">
                  <c:v>405862539.89265078</c:v>
                </c:pt>
                <c:pt idx="11875">
                  <c:v>405862539.89265078</c:v>
                </c:pt>
                <c:pt idx="11876">
                  <c:v>405862539.89265078</c:v>
                </c:pt>
                <c:pt idx="11877">
                  <c:v>405796244.1494475</c:v>
                </c:pt>
                <c:pt idx="11878">
                  <c:v>405796244.1494475</c:v>
                </c:pt>
                <c:pt idx="11879">
                  <c:v>405796244.1494475</c:v>
                </c:pt>
                <c:pt idx="11880">
                  <c:v>405729948.40624326</c:v>
                </c:pt>
                <c:pt idx="11881">
                  <c:v>405729948.40624326</c:v>
                </c:pt>
                <c:pt idx="11882">
                  <c:v>405663652.66304022</c:v>
                </c:pt>
                <c:pt idx="11883">
                  <c:v>405663652.66304022</c:v>
                </c:pt>
                <c:pt idx="11884">
                  <c:v>405663652.66304022</c:v>
                </c:pt>
                <c:pt idx="11885">
                  <c:v>405663652.66304022</c:v>
                </c:pt>
                <c:pt idx="11886">
                  <c:v>405663652.66304022</c:v>
                </c:pt>
                <c:pt idx="11887">
                  <c:v>405729948.40624326</c:v>
                </c:pt>
                <c:pt idx="11888">
                  <c:v>405663652.66304022</c:v>
                </c:pt>
                <c:pt idx="11889">
                  <c:v>405663652.66304022</c:v>
                </c:pt>
                <c:pt idx="11890">
                  <c:v>405663652.66304022</c:v>
                </c:pt>
                <c:pt idx="11891">
                  <c:v>405597356.91983646</c:v>
                </c:pt>
                <c:pt idx="11892">
                  <c:v>405597356.91983646</c:v>
                </c:pt>
                <c:pt idx="11893">
                  <c:v>405597356.91983646</c:v>
                </c:pt>
                <c:pt idx="11894">
                  <c:v>405531061.17663276</c:v>
                </c:pt>
                <c:pt idx="11895">
                  <c:v>405464765.43342924</c:v>
                </c:pt>
                <c:pt idx="11896">
                  <c:v>405464765.43342924</c:v>
                </c:pt>
                <c:pt idx="11897">
                  <c:v>405398469.6902256</c:v>
                </c:pt>
                <c:pt idx="11898">
                  <c:v>405332173.94702232</c:v>
                </c:pt>
                <c:pt idx="11899">
                  <c:v>405332173.94702232</c:v>
                </c:pt>
                <c:pt idx="11900">
                  <c:v>405265878.20381832</c:v>
                </c:pt>
                <c:pt idx="11901">
                  <c:v>405265878.20381832</c:v>
                </c:pt>
                <c:pt idx="11902">
                  <c:v>405265878.20381832</c:v>
                </c:pt>
                <c:pt idx="11903">
                  <c:v>405199582.46061474</c:v>
                </c:pt>
                <c:pt idx="11904">
                  <c:v>405199582.46061474</c:v>
                </c:pt>
                <c:pt idx="11905">
                  <c:v>405133286.71741122</c:v>
                </c:pt>
                <c:pt idx="11906">
                  <c:v>405133286.71741122</c:v>
                </c:pt>
                <c:pt idx="11907">
                  <c:v>405133286.71741122</c:v>
                </c:pt>
                <c:pt idx="11908">
                  <c:v>405066990.97420704</c:v>
                </c:pt>
                <c:pt idx="11909">
                  <c:v>405066990.97420704</c:v>
                </c:pt>
                <c:pt idx="11910">
                  <c:v>405000695.2310034</c:v>
                </c:pt>
                <c:pt idx="11911">
                  <c:v>404934399.48780012</c:v>
                </c:pt>
                <c:pt idx="11912">
                  <c:v>404868103.74459684</c:v>
                </c:pt>
                <c:pt idx="11913">
                  <c:v>404801808.0013929</c:v>
                </c:pt>
                <c:pt idx="11914">
                  <c:v>404735512.25818926</c:v>
                </c:pt>
                <c:pt idx="11915">
                  <c:v>404669216.51498544</c:v>
                </c:pt>
                <c:pt idx="11916">
                  <c:v>404669216.51498544</c:v>
                </c:pt>
                <c:pt idx="11917">
                  <c:v>404602920.77178174</c:v>
                </c:pt>
                <c:pt idx="11918">
                  <c:v>404602920.77178174</c:v>
                </c:pt>
                <c:pt idx="11919">
                  <c:v>404602920.77178174</c:v>
                </c:pt>
                <c:pt idx="11920">
                  <c:v>404602920.77178174</c:v>
                </c:pt>
                <c:pt idx="11921">
                  <c:v>404602920.77178174</c:v>
                </c:pt>
                <c:pt idx="11922">
                  <c:v>404536625.0285784</c:v>
                </c:pt>
                <c:pt idx="11923">
                  <c:v>404536625.0285784</c:v>
                </c:pt>
                <c:pt idx="11924">
                  <c:v>404536625.0285784</c:v>
                </c:pt>
                <c:pt idx="11925">
                  <c:v>404470329.28537434</c:v>
                </c:pt>
                <c:pt idx="11926">
                  <c:v>404470329.28537434</c:v>
                </c:pt>
                <c:pt idx="11927">
                  <c:v>404470329.28537434</c:v>
                </c:pt>
                <c:pt idx="11928">
                  <c:v>404404033.54217112</c:v>
                </c:pt>
                <c:pt idx="11929">
                  <c:v>404337737.79896712</c:v>
                </c:pt>
                <c:pt idx="11930">
                  <c:v>404271442.05576378</c:v>
                </c:pt>
                <c:pt idx="11931">
                  <c:v>404271442.05576378</c:v>
                </c:pt>
                <c:pt idx="11932">
                  <c:v>404205146.3125602</c:v>
                </c:pt>
                <c:pt idx="11933">
                  <c:v>404138850.56935656</c:v>
                </c:pt>
                <c:pt idx="11934">
                  <c:v>404072554.82615292</c:v>
                </c:pt>
                <c:pt idx="11935">
                  <c:v>404006259.08294886</c:v>
                </c:pt>
                <c:pt idx="11936">
                  <c:v>403939963.33974564</c:v>
                </c:pt>
                <c:pt idx="11937">
                  <c:v>403873667.596542</c:v>
                </c:pt>
                <c:pt idx="11938">
                  <c:v>403807371.85333836</c:v>
                </c:pt>
                <c:pt idx="11939">
                  <c:v>403741076.11013472</c:v>
                </c:pt>
                <c:pt idx="11940">
                  <c:v>403674780.36693078</c:v>
                </c:pt>
                <c:pt idx="11941">
                  <c:v>403608484.6237275</c:v>
                </c:pt>
                <c:pt idx="11942">
                  <c:v>403608484.6237275</c:v>
                </c:pt>
                <c:pt idx="11943">
                  <c:v>403542188.88052386</c:v>
                </c:pt>
                <c:pt idx="11944">
                  <c:v>403475893.13732022</c:v>
                </c:pt>
                <c:pt idx="11945">
                  <c:v>403409597.39411652</c:v>
                </c:pt>
                <c:pt idx="11946">
                  <c:v>403277005.90770924</c:v>
                </c:pt>
                <c:pt idx="11947">
                  <c:v>403210710.16450596</c:v>
                </c:pt>
                <c:pt idx="11948">
                  <c:v>403210710.16450596</c:v>
                </c:pt>
                <c:pt idx="11949">
                  <c:v>403144414.42130178</c:v>
                </c:pt>
                <c:pt idx="11950">
                  <c:v>403078118.67809838</c:v>
                </c:pt>
                <c:pt idx="11951">
                  <c:v>402945527.1916911</c:v>
                </c:pt>
                <c:pt idx="11952">
                  <c:v>402879231.44848746</c:v>
                </c:pt>
                <c:pt idx="11953">
                  <c:v>402746639.96207994</c:v>
                </c:pt>
                <c:pt idx="11954">
                  <c:v>402680344.21887654</c:v>
                </c:pt>
                <c:pt idx="11955">
                  <c:v>402614048.4756726</c:v>
                </c:pt>
                <c:pt idx="11956">
                  <c:v>402547752.73246914</c:v>
                </c:pt>
                <c:pt idx="11957">
                  <c:v>402481456.98926544</c:v>
                </c:pt>
                <c:pt idx="11958">
                  <c:v>402415161.24606222</c:v>
                </c:pt>
                <c:pt idx="11959">
                  <c:v>402348865.5028584</c:v>
                </c:pt>
                <c:pt idx="11960">
                  <c:v>402216274.01645118</c:v>
                </c:pt>
                <c:pt idx="11961">
                  <c:v>402149978.27324724</c:v>
                </c:pt>
                <c:pt idx="11962">
                  <c:v>402083682.5300436</c:v>
                </c:pt>
                <c:pt idx="11963">
                  <c:v>402017386.78684014</c:v>
                </c:pt>
                <c:pt idx="11964">
                  <c:v>401884795.30043304</c:v>
                </c:pt>
                <c:pt idx="11965">
                  <c:v>401818499.55722952</c:v>
                </c:pt>
                <c:pt idx="11966">
                  <c:v>401752203.81402582</c:v>
                </c:pt>
                <c:pt idx="11967">
                  <c:v>401619612.32761836</c:v>
                </c:pt>
                <c:pt idx="11968">
                  <c:v>401487020.8412112</c:v>
                </c:pt>
                <c:pt idx="11969">
                  <c:v>401354429.35480386</c:v>
                </c:pt>
                <c:pt idx="11970">
                  <c:v>401221837.86839682</c:v>
                </c:pt>
                <c:pt idx="11971">
                  <c:v>401155542.125193</c:v>
                </c:pt>
                <c:pt idx="11972">
                  <c:v>401089246.38198906</c:v>
                </c:pt>
                <c:pt idx="11973">
                  <c:v>401022950.63878572</c:v>
                </c:pt>
                <c:pt idx="11974">
                  <c:v>400956654.89558202</c:v>
                </c:pt>
                <c:pt idx="11975">
                  <c:v>400824063.40917474</c:v>
                </c:pt>
                <c:pt idx="11976">
                  <c:v>400691471.92276716</c:v>
                </c:pt>
                <c:pt idx="11977">
                  <c:v>400558880.43636</c:v>
                </c:pt>
                <c:pt idx="11978">
                  <c:v>400426288.94995296</c:v>
                </c:pt>
                <c:pt idx="11979">
                  <c:v>400293697.4635458</c:v>
                </c:pt>
                <c:pt idx="11980">
                  <c:v>400161105.97713846</c:v>
                </c:pt>
                <c:pt idx="11981">
                  <c:v>399962218.74752784</c:v>
                </c:pt>
                <c:pt idx="11982">
                  <c:v>399829627.26112032</c:v>
                </c:pt>
                <c:pt idx="11983">
                  <c:v>399630740.0315094</c:v>
                </c:pt>
                <c:pt idx="11984">
                  <c:v>399498148.54510242</c:v>
                </c:pt>
                <c:pt idx="11985">
                  <c:v>399365557.05869484</c:v>
                </c:pt>
                <c:pt idx="11986">
                  <c:v>399166669.82908374</c:v>
                </c:pt>
                <c:pt idx="11987">
                  <c:v>399034078.3426767</c:v>
                </c:pt>
                <c:pt idx="11988">
                  <c:v>398835191.11306608</c:v>
                </c:pt>
                <c:pt idx="11989">
                  <c:v>398702599.62665844</c:v>
                </c:pt>
                <c:pt idx="11990">
                  <c:v>398503712.39704746</c:v>
                </c:pt>
                <c:pt idx="11991">
                  <c:v>398304825.16743696</c:v>
                </c:pt>
                <c:pt idx="11992">
                  <c:v>398105937.9378258</c:v>
                </c:pt>
                <c:pt idx="11993">
                  <c:v>397907050.70821494</c:v>
                </c:pt>
                <c:pt idx="11994">
                  <c:v>397708163.47860366</c:v>
                </c:pt>
                <c:pt idx="11995">
                  <c:v>397442980.50578946</c:v>
                </c:pt>
                <c:pt idx="11996">
                  <c:v>397244093.27617824</c:v>
                </c:pt>
                <c:pt idx="11997">
                  <c:v>396978910.30336398</c:v>
                </c:pt>
                <c:pt idx="11998">
                  <c:v>396713727.33054948</c:v>
                </c:pt>
                <c:pt idx="11999">
                  <c:v>396448544.35773492</c:v>
                </c:pt>
                <c:pt idx="12000">
                  <c:v>396117065.64171702</c:v>
                </c:pt>
                <c:pt idx="12001">
                  <c:v>395851882.66890222</c:v>
                </c:pt>
                <c:pt idx="12002">
                  <c:v>395520403.95288378</c:v>
                </c:pt>
                <c:pt idx="12003">
                  <c:v>395255220.98006946</c:v>
                </c:pt>
                <c:pt idx="12004">
                  <c:v>394923742.26405132</c:v>
                </c:pt>
                <c:pt idx="12005">
                  <c:v>394592263.54803318</c:v>
                </c:pt>
                <c:pt idx="12006">
                  <c:v>394194489.08881152</c:v>
                </c:pt>
                <c:pt idx="12007">
                  <c:v>393796714.62958956</c:v>
                </c:pt>
              </c:numCache>
            </c:numRef>
          </c:yVal>
          <c:smooth val="0"/>
        </c:ser>
        <c:ser>
          <c:idx val="2"/>
          <c:order val="2"/>
          <c:tx>
            <c:v>Unheated (Trial 3)</c:v>
          </c:tx>
          <c:spPr>
            <a:ln>
              <a:solidFill>
                <a:schemeClr val="accent4">
                  <a:lumMod val="60000"/>
                  <a:lumOff val="40000"/>
                </a:schemeClr>
              </a:solidFill>
            </a:ln>
          </c:spPr>
          <c:marker>
            <c:symbol val="diamond"/>
            <c:size val="5"/>
            <c:spPr>
              <a:solidFill>
                <a:schemeClr val="accent4"/>
              </a:solidFill>
              <a:ln>
                <a:noFill/>
              </a:ln>
            </c:spPr>
          </c:marker>
          <c:xVal>
            <c:numRef>
              <c:f>Sheet1!$Q$3:$Q$1359</c:f>
              <c:numCache>
                <c:formatCode>General</c:formatCode>
                <c:ptCount val="1357"/>
                <c:pt idx="0">
                  <c:v>0</c:v>
                </c:pt>
                <c:pt idx="1">
                  <c:v>7.7579218079133301E-6</c:v>
                </c:pt>
                <c:pt idx="2">
                  <c:v>5.3335777081157404E-6</c:v>
                </c:pt>
                <c:pt idx="3">
                  <c:v>1.4546149234915652E-6</c:v>
                </c:pt>
                <c:pt idx="4">
                  <c:v>-4.848721113282446E-7</c:v>
                </c:pt>
                <c:pt idx="5">
                  <c:v>-9.6974445775756787E-7</c:v>
                </c:pt>
                <c:pt idx="6">
                  <c:v>-4.8487316929693496E-6</c:v>
                </c:pt>
                <c:pt idx="7">
                  <c:v>-1.0182363709755869E-5</c:v>
                </c:pt>
                <c:pt idx="8">
                  <c:v>-1.3576507986589429E-5</c:v>
                </c:pt>
                <c:pt idx="9">
                  <c:v>-1.697066378367747E-5</c:v>
                </c:pt>
                <c:pt idx="10">
                  <c:v>-1.9395067834889554E-5</c:v>
                </c:pt>
                <c:pt idx="11">
                  <c:v>-2.084971308686805E-5</c:v>
                </c:pt>
                <c:pt idx="12">
                  <c:v>-2.230436045495342E-5</c:v>
                </c:pt>
                <c:pt idx="13">
                  <c:v>-2.3759009938929773E-5</c:v>
                </c:pt>
                <c:pt idx="14">
                  <c:v>-2.4243893570479015E-5</c:v>
                </c:pt>
                <c:pt idx="15">
                  <c:v>-2.2789243381167228E-5</c:v>
                </c:pt>
                <c:pt idx="16">
                  <c:v>-2.133459530774848E-5</c:v>
                </c:pt>
                <c:pt idx="17">
                  <c:v>-2.3274126542492587E-5</c:v>
                </c:pt>
                <c:pt idx="18">
                  <c:v>-2.6668315255024362E-5</c:v>
                </c:pt>
                <c:pt idx="19">
                  <c:v>-3.0062515488112212E-5</c:v>
                </c:pt>
                <c:pt idx="20">
                  <c:v>-3.3456727241834352E-5</c:v>
                </c:pt>
                <c:pt idx="21">
                  <c:v>-3.6850950516269102E-5</c:v>
                </c:pt>
                <c:pt idx="22">
                  <c:v>-3.8305621160604452E-5</c:v>
                </c:pt>
                <c:pt idx="23">
                  <c:v>-3.9760293921120697E-5</c:v>
                </c:pt>
                <c:pt idx="24">
                  <c:v>-4.024518531149444E-5</c:v>
                </c:pt>
                <c:pt idx="25">
                  <c:v>-4.024518531149444E-5</c:v>
                </c:pt>
                <c:pt idx="26">
                  <c:v>-3.8790511845620365E-5</c:v>
                </c:pt>
                <c:pt idx="27">
                  <c:v>-3.5396281987886205E-5</c:v>
                </c:pt>
                <c:pt idx="28">
                  <c:v>-3.2971839143113448E-5</c:v>
                </c:pt>
                <c:pt idx="29">
                  <c:v>-3.2486951279508826E-5</c:v>
                </c:pt>
                <c:pt idx="30">
                  <c:v>-3.2971839143113448E-5</c:v>
                </c:pt>
                <c:pt idx="31">
                  <c:v>-3.5396281987886205E-5</c:v>
                </c:pt>
                <c:pt idx="32">
                  <c:v>-3.6850950516269102E-5</c:v>
                </c:pt>
                <c:pt idx="33">
                  <c:v>-3.8790511845620365E-5</c:v>
                </c:pt>
                <c:pt idx="34">
                  <c:v>-4.4124324898927416E-5</c:v>
                </c:pt>
                <c:pt idx="35">
                  <c:v>-4.9458166401947776E-5</c:v>
                </c:pt>
                <c:pt idx="36">
                  <c:v>-5.3337341728054174E-5</c:v>
                </c:pt>
                <c:pt idx="37">
                  <c:v>-5.7216532102220306E-5</c:v>
                </c:pt>
                <c:pt idx="38">
                  <c:v>-5.7701431957049768E-5</c:v>
                </c:pt>
                <c:pt idx="39">
                  <c:v>-5.6246733097944515E-5</c:v>
                </c:pt>
                <c:pt idx="40">
                  <c:v>-5.4792036354874162E-5</c:v>
                </c:pt>
                <c:pt idx="41">
                  <c:v>-5.4307137910807916E-5</c:v>
                </c:pt>
                <c:pt idx="42">
                  <c:v>-5.3337341728054174E-5</c:v>
                </c:pt>
                <c:pt idx="43">
                  <c:v>-5.0912855385758932E-5</c:v>
                </c:pt>
                <c:pt idx="44">
                  <c:v>-4.8003479534142539E-5</c:v>
                </c:pt>
                <c:pt idx="45">
                  <c:v>-4.8003479534142539E-5</c:v>
                </c:pt>
                <c:pt idx="46">
                  <c:v>-5.0912855385758932E-5</c:v>
                </c:pt>
                <c:pt idx="47">
                  <c:v>-5.4792036354874162E-5</c:v>
                </c:pt>
                <c:pt idx="48">
                  <c:v>-5.6731632482518646E-5</c:v>
                </c:pt>
                <c:pt idx="49">
                  <c:v>-5.6731632482518646E-5</c:v>
                </c:pt>
                <c:pt idx="50">
                  <c:v>-5.5276935034066996E-5</c:v>
                </c:pt>
                <c:pt idx="51">
                  <c:v>-5.3822239701867934E-5</c:v>
                </c:pt>
                <c:pt idx="52">
                  <c:v>-5.3337341728054174E-5</c:v>
                </c:pt>
                <c:pt idx="53">
                  <c:v>-5.3822239701867934E-5</c:v>
                </c:pt>
                <c:pt idx="54">
                  <c:v>-5.3822239701867934E-5</c:v>
                </c:pt>
                <c:pt idx="55">
                  <c:v>-5.4792036354874162E-5</c:v>
                </c:pt>
                <c:pt idx="56">
                  <c:v>-5.4792036354874162E-5</c:v>
                </c:pt>
                <c:pt idx="57">
                  <c:v>-5.1882649217256732E-5</c:v>
                </c:pt>
                <c:pt idx="58">
                  <c:v>-4.606390033561041E-5</c:v>
                </c:pt>
                <c:pt idx="59">
                  <c:v>-3.9760293921120697E-5</c:v>
                </c:pt>
                <c:pt idx="60">
                  <c:v>-3.5881171262303443E-5</c:v>
                </c:pt>
                <c:pt idx="61">
                  <c:v>-3.4426504144626191E-5</c:v>
                </c:pt>
                <c:pt idx="62">
                  <c:v>-3.3456727241834352E-5</c:v>
                </c:pt>
                <c:pt idx="63">
                  <c:v>-3.3941615575671924E-5</c:v>
                </c:pt>
                <c:pt idx="64">
                  <c:v>-3.8305621160604452E-5</c:v>
                </c:pt>
                <c:pt idx="65">
                  <c:v>-4.218475322418989E-5</c:v>
                </c:pt>
                <c:pt idx="66">
                  <c:v>-4.5094112146969193E-5</c:v>
                </c:pt>
                <c:pt idx="67">
                  <c:v>-4.8003479534142539E-5</c:v>
                </c:pt>
                <c:pt idx="68">
                  <c:v>-5.2367546485693349E-5</c:v>
                </c:pt>
                <c:pt idx="69">
                  <c:v>-5.5276935034066996E-5</c:v>
                </c:pt>
                <c:pt idx="70">
                  <c:v>-5.5276935034066996E-5</c:v>
                </c:pt>
                <c:pt idx="71">
                  <c:v>-5.1882649217256732E-5</c:v>
                </c:pt>
                <c:pt idx="72">
                  <c:v>-4.8488374921583553E-5</c:v>
                </c:pt>
                <c:pt idx="73">
                  <c:v>-4.7033689464630531E-5</c:v>
                </c:pt>
                <c:pt idx="74">
                  <c:v>-4.6548794782558996E-5</c:v>
                </c:pt>
                <c:pt idx="75">
                  <c:v>-4.606390033561041E-5</c:v>
                </c:pt>
                <c:pt idx="76">
                  <c:v>-4.6548794782558996E-5</c:v>
                </c:pt>
                <c:pt idx="77">
                  <c:v>-4.5579006123673094E-5</c:v>
                </c:pt>
                <c:pt idx="78">
                  <c:v>-4.218475322418989E-5</c:v>
                </c:pt>
                <c:pt idx="79">
                  <c:v>-3.7335840495929122E-5</c:v>
                </c:pt>
                <c:pt idx="80">
                  <c:v>-3.1032289099279892E-5</c:v>
                </c:pt>
                <c:pt idx="81">
                  <c:v>-2.4728777437140402E-5</c:v>
                </c:pt>
                <c:pt idx="82">
                  <c:v>-1.8425305509009794E-5</c:v>
                </c:pt>
                <c:pt idx="83">
                  <c:v>-1.2121873314498084E-5</c:v>
                </c:pt>
                <c:pt idx="84">
                  <c:v>-5.8184808528822931E-6</c:v>
                </c:pt>
                <c:pt idx="85">
                  <c:v>4.8487187633841672E-7</c:v>
                </c:pt>
                <c:pt idx="86">
                  <c:v>6.7881848733319015E-6</c:v>
                </c:pt>
                <c:pt idx="87">
                  <c:v>1.3091458138821099E-5</c:v>
                </c:pt>
                <c:pt idx="88">
                  <c:v>1.8909828965945836E-5</c:v>
                </c:pt>
                <c:pt idx="89">
                  <c:v>2.7637321732038078E-5</c:v>
                </c:pt>
                <c:pt idx="90">
                  <c:v>3.830415389619624E-5</c:v>
                </c:pt>
                <c:pt idx="91">
                  <c:v>4.8001175310816404E-5</c:v>
                </c:pt>
                <c:pt idx="92">
                  <c:v>5.7213258557863395E-5</c:v>
                </c:pt>
                <c:pt idx="93">
                  <c:v>6.6425256943436419E-5</c:v>
                </c:pt>
                <c:pt idx="94">
                  <c:v>7.4182663448513889E-5</c:v>
                </c:pt>
                <c:pt idx="95">
                  <c:v>8.0970344776598255E-5</c:v>
                </c:pt>
                <c:pt idx="96">
                  <c:v>8.7273150470700559E-5</c:v>
                </c:pt>
                <c:pt idx="97">
                  <c:v>9.5515221053479242E-5</c:v>
                </c:pt>
                <c:pt idx="98">
                  <c:v>1.0666614959865521E-4</c:v>
                </c:pt>
                <c:pt idx="99">
                  <c:v>1.1733213881337522E-4</c:v>
                </c:pt>
                <c:pt idx="100">
                  <c:v>1.2557396165259439E-4</c:v>
                </c:pt>
                <c:pt idx="101">
                  <c:v>1.3381571656473026E-4</c:v>
                </c:pt>
                <c:pt idx="102">
                  <c:v>1.4351181185017853E-4</c:v>
                </c:pt>
                <c:pt idx="103">
                  <c:v>1.5223821722563626E-4</c:v>
                </c:pt>
                <c:pt idx="104">
                  <c:v>1.61934133887496E-4</c:v>
                </c:pt>
                <c:pt idx="105">
                  <c:v>1.7308432182884547E-4</c:v>
                </c:pt>
                <c:pt idx="106">
                  <c:v>1.866582958668898E-4</c:v>
                </c:pt>
                <c:pt idx="107">
                  <c:v>2.0023208565466387E-4</c:v>
                </c:pt>
                <c:pt idx="108">
                  <c:v>2.1186661597129324E-4</c:v>
                </c:pt>
                <c:pt idx="109">
                  <c:v>2.230162471730865E-4</c:v>
                </c:pt>
                <c:pt idx="110">
                  <c:v>2.3513527052531754E-4</c:v>
                </c:pt>
                <c:pt idx="111">
                  <c:v>2.472541470086015E-4</c:v>
                </c:pt>
                <c:pt idx="112">
                  <c:v>2.6131185973666052E-4</c:v>
                </c:pt>
                <c:pt idx="113">
                  <c:v>2.7633885136479127E-4</c:v>
                </c:pt>
                <c:pt idx="114">
                  <c:v>2.9233507819456883E-4</c:v>
                </c:pt>
                <c:pt idx="115">
                  <c:v>3.0881577154731068E-4</c:v>
                </c:pt>
                <c:pt idx="116">
                  <c:v>3.2820447481693411E-4</c:v>
                </c:pt>
                <c:pt idx="117">
                  <c:v>3.4807750553950183E-4</c:v>
                </c:pt>
                <c:pt idx="118">
                  <c:v>3.6843483483309323E-4</c:v>
                </c:pt>
                <c:pt idx="119">
                  <c:v>3.8976111627680592E-4</c:v>
                </c:pt>
                <c:pt idx="120">
                  <c:v>4.1157161551279086E-4</c:v>
                </c:pt>
                <c:pt idx="121">
                  <c:v>4.3289697703902873E-4</c:v>
                </c:pt>
                <c:pt idx="122">
                  <c:v>4.5325257972550812E-4</c:v>
                </c:pt>
                <c:pt idx="123">
                  <c:v>4.716691965548094E-4</c:v>
                </c:pt>
                <c:pt idx="124">
                  <c:v>4.9105474259539359E-4</c:v>
                </c:pt>
                <c:pt idx="125">
                  <c:v>5.1092453728524034E-4</c:v>
                </c:pt>
                <c:pt idx="126">
                  <c:v>5.2934009203260322E-4</c:v>
                </c:pt>
                <c:pt idx="127">
                  <c:v>5.4678609423327521E-4</c:v>
                </c:pt>
                <c:pt idx="128">
                  <c:v>5.6423179207604299E-4</c:v>
                </c:pt>
                <c:pt idx="129">
                  <c:v>5.8458472156595973E-4</c:v>
                </c:pt>
                <c:pt idx="130">
                  <c:v>6.0639097206207108E-4</c:v>
                </c:pt>
                <c:pt idx="131">
                  <c:v>6.2771217944405586E-4</c:v>
                </c:pt>
                <c:pt idx="132">
                  <c:v>6.4951748952254854E-4</c:v>
                </c:pt>
                <c:pt idx="133">
                  <c:v>6.7083777742474023E-4</c:v>
                </c:pt>
                <c:pt idx="134">
                  <c:v>6.8973492533684936E-4</c:v>
                </c:pt>
                <c:pt idx="135">
                  <c:v>7.1056982835485962E-4</c:v>
                </c:pt>
                <c:pt idx="136">
                  <c:v>7.3140429728850691E-4</c:v>
                </c:pt>
                <c:pt idx="137">
                  <c:v>7.4981579226372113E-4</c:v>
                </c:pt>
                <c:pt idx="138">
                  <c:v>7.63866441949132E-4</c:v>
                </c:pt>
                <c:pt idx="139">
                  <c:v>7.7646340830890928E-4</c:v>
                </c:pt>
                <c:pt idx="140">
                  <c:v>7.909981723156599E-4</c:v>
                </c:pt>
                <c:pt idx="141">
                  <c:v>8.0940857012111336E-4</c:v>
                </c:pt>
                <c:pt idx="142">
                  <c:v>8.2878757006845912E-4</c:v>
                </c:pt>
                <c:pt idx="143">
                  <c:v>8.4574388696305111E-4</c:v>
                </c:pt>
                <c:pt idx="144">
                  <c:v>8.6221546235346568E-4</c:v>
                </c:pt>
                <c:pt idx="145">
                  <c:v>8.8014010377025244E-4</c:v>
                </c:pt>
                <c:pt idx="146">
                  <c:v>8.9661111261497568E-4</c:v>
                </c:pt>
                <c:pt idx="147">
                  <c:v>9.1259742058479032E-4</c:v>
                </c:pt>
                <c:pt idx="148">
                  <c:v>9.334276808500516E-4</c:v>
                </c:pt>
                <c:pt idx="149">
                  <c:v>9.5716396013125946E-4</c:v>
                </c:pt>
                <c:pt idx="150">
                  <c:v>9.7702449557669768E-4</c:v>
                </c:pt>
                <c:pt idx="151">
                  <c:v>9.9204073612559084E-4</c:v>
                </c:pt>
                <c:pt idx="152">
                  <c:v>1.0070567511901672E-3</c:v>
                </c:pt>
                <c:pt idx="153">
                  <c:v>1.0259475466508009E-3</c:v>
                </c:pt>
                <c:pt idx="154">
                  <c:v>1.0496816299822805E-3</c:v>
                </c:pt>
                <c:pt idx="155">
                  <c:v>1.0768056069014407E-3</c:v>
                </c:pt>
                <c:pt idx="156">
                  <c:v>1.1034445109880935E-3</c:v>
                </c:pt>
                <c:pt idx="157">
                  <c:v>1.127176755093258E-3</c:v>
                </c:pt>
                <c:pt idx="158">
                  <c:v>1.1494554921221997E-3</c:v>
                </c:pt>
                <c:pt idx="159">
                  <c:v>1.171733732820298E-3</c:v>
                </c:pt>
                <c:pt idx="160">
                  <c:v>1.1954643563435458E-3</c:v>
                </c:pt>
                <c:pt idx="161">
                  <c:v>1.2177415720798657E-3</c:v>
                </c:pt>
                <c:pt idx="162">
                  <c:v>1.2380812052116997E-3</c:v>
                </c:pt>
                <c:pt idx="163">
                  <c:v>1.2598732102102575E-3</c:v>
                </c:pt>
                <c:pt idx="164">
                  <c:v>1.2826332417557082E-3</c:v>
                </c:pt>
                <c:pt idx="165">
                  <c:v>1.3034557955844499E-3</c:v>
                </c:pt>
                <c:pt idx="166">
                  <c:v>1.3233094547477791E-3</c:v>
                </c:pt>
                <c:pt idx="167">
                  <c:v>1.3446153822028381E-3</c:v>
                </c:pt>
                <c:pt idx="168">
                  <c:v>1.3673734851174456E-3</c:v>
                </c:pt>
                <c:pt idx="169">
                  <c:v>1.3925520593140667E-3</c:v>
                </c:pt>
                <c:pt idx="170">
                  <c:v>1.4201509219522606E-3</c:v>
                </c:pt>
                <c:pt idx="171">
                  <c:v>1.4458123389237891E-3</c:v>
                </c:pt>
                <c:pt idx="172">
                  <c:v>1.4680839783642343E-3</c:v>
                </c:pt>
                <c:pt idx="173">
                  <c:v>1.4884185203124323E-3</c:v>
                </c:pt>
                <c:pt idx="174">
                  <c:v>1.5077843663197342E-3</c:v>
                </c:pt>
                <c:pt idx="175">
                  <c:v>1.5305387561629935E-3</c:v>
                </c:pt>
                <c:pt idx="176">
                  <c:v>1.5561973406189649E-3</c:v>
                </c:pt>
                <c:pt idx="177">
                  <c:v>1.5794347357855961E-3</c:v>
                </c:pt>
                <c:pt idx="178">
                  <c:v>1.5987988192841607E-3</c:v>
                </c:pt>
                <c:pt idx="179">
                  <c:v>1.6171943513002514E-3</c:v>
                </c:pt>
                <c:pt idx="180">
                  <c:v>1.6380099399502148E-3</c:v>
                </c:pt>
                <c:pt idx="181">
                  <c:v>1.6631817009147545E-3</c:v>
                </c:pt>
                <c:pt idx="182">
                  <c:v>1.6893209359079969E-3</c:v>
                </c:pt>
                <c:pt idx="183">
                  <c:v>1.7149754466136851E-3</c:v>
                </c:pt>
                <c:pt idx="184">
                  <c:v>1.7420813843646221E-3</c:v>
                </c:pt>
                <c:pt idx="185">
                  <c:v>1.7716066590910101E-3</c:v>
                </c:pt>
                <c:pt idx="186">
                  <c:v>1.8006470625222732E-3</c:v>
                </c:pt>
                <c:pt idx="187">
                  <c:v>1.8282346646557204E-3</c:v>
                </c:pt>
                <c:pt idx="188">
                  <c:v>1.8567894512504005E-3</c:v>
                </c:pt>
                <c:pt idx="189">
                  <c:v>1.8838915453243939E-3</c:v>
                </c:pt>
                <c:pt idx="190">
                  <c:v>1.9071213270672488E-3</c:v>
                </c:pt>
                <c:pt idx="191">
                  <c:v>1.9279308816538766E-3</c:v>
                </c:pt>
                <c:pt idx="192">
                  <c:v>1.9516435671432365E-3</c:v>
                </c:pt>
                <c:pt idx="193">
                  <c:v>1.9753556903544722E-3</c:v>
                </c:pt>
                <c:pt idx="194">
                  <c:v>2.0000350581864334E-3</c:v>
                </c:pt>
                <c:pt idx="195">
                  <c:v>2.0281010500454574E-3</c:v>
                </c:pt>
                <c:pt idx="196">
                  <c:v>2.0566501301499023E-3</c:v>
                </c:pt>
                <c:pt idx="197">
                  <c:v>2.0818113555416819E-3</c:v>
                </c:pt>
                <c:pt idx="198">
                  <c:v>2.1050365401586559E-3</c:v>
                </c:pt>
                <c:pt idx="199">
                  <c:v>2.1282611853791779E-3</c:v>
                </c:pt>
                <c:pt idx="200">
                  <c:v>2.1524529506001147E-3</c:v>
                </c:pt>
                <c:pt idx="201">
                  <c:v>2.1771279482247804E-3</c:v>
                </c:pt>
                <c:pt idx="202">
                  <c:v>2.2022861424675268E-3</c:v>
                </c:pt>
                <c:pt idx="203">
                  <c:v>2.2308302502520808E-3</c:v>
                </c:pt>
                <c:pt idx="204">
                  <c:v>2.263727533326525E-3</c:v>
                </c:pt>
                <c:pt idx="205">
                  <c:v>2.3019450767800135E-3</c:v>
                </c:pt>
                <c:pt idx="206">
                  <c:v>2.341612374581194E-3</c:v>
                </c:pt>
                <c:pt idx="207">
                  <c:v>2.3793432220687513E-3</c:v>
                </c:pt>
                <c:pt idx="208">
                  <c:v>2.4156215406259092E-3</c:v>
                </c:pt>
                <c:pt idx="209">
                  <c:v>2.4514148584044147E-3</c:v>
                </c:pt>
                <c:pt idx="210">
                  <c:v>2.4896252297195213E-3</c:v>
                </c:pt>
                <c:pt idx="211">
                  <c:v>2.5288014363214059E-3</c:v>
                </c:pt>
                <c:pt idx="212">
                  <c:v>2.5684597365428692E-3</c:v>
                </c:pt>
                <c:pt idx="213">
                  <c:v>2.6081164640459295E-3</c:v>
                </c:pt>
                <c:pt idx="214">
                  <c:v>2.6468044387641353E-3</c:v>
                </c:pt>
                <c:pt idx="215">
                  <c:v>3.2525596147266215E-3</c:v>
                </c:pt>
                <c:pt idx="216">
                  <c:v>3.255459395406671E-3</c:v>
                </c:pt>
                <c:pt idx="217">
                  <c:v>3.2602923445206274E-3</c:v>
                </c:pt>
                <c:pt idx="218">
                  <c:v>3.2685083044092281E-3</c:v>
                </c:pt>
                <c:pt idx="219">
                  <c:v>3.2781740531521628E-3</c:v>
                </c:pt>
                <c:pt idx="220">
                  <c:v>3.2897728283214768E-3</c:v>
                </c:pt>
                <c:pt idx="221">
                  <c:v>3.3071707388329613E-3</c:v>
                </c:pt>
                <c:pt idx="222">
                  <c:v>3.3279511797029348E-3</c:v>
                </c:pt>
                <c:pt idx="223">
                  <c:v>3.3501809407145244E-3</c:v>
                </c:pt>
                <c:pt idx="224">
                  <c:v>3.3738599252061347E-3</c:v>
                </c:pt>
                <c:pt idx="225">
                  <c:v>3.4004377093211011E-3</c:v>
                </c:pt>
                <c:pt idx="226">
                  <c:v>3.4303972735761018E-3</c:v>
                </c:pt>
                <c:pt idx="227">
                  <c:v>3.4637383140080059E-3</c:v>
                </c:pt>
                <c:pt idx="228">
                  <c:v>3.5014268472763209E-3</c:v>
                </c:pt>
                <c:pt idx="229">
                  <c:v>3.5391139601724003E-3</c:v>
                </c:pt>
                <c:pt idx="230">
                  <c:v>3.5734176614727561E-3</c:v>
                </c:pt>
                <c:pt idx="231">
                  <c:v>3.6072370600897696E-3</c:v>
                </c:pt>
                <c:pt idx="232">
                  <c:v>3.6439539693416778E-3</c:v>
                </c:pt>
                <c:pt idx="233">
                  <c:v>4.2471743342699115E-3</c:v>
                </c:pt>
                <c:pt idx="234">
                  <c:v>4.2495884164805483E-3</c:v>
                </c:pt>
                <c:pt idx="235">
                  <c:v>4.2524853074405091E-3</c:v>
                </c:pt>
                <c:pt idx="236">
                  <c:v>4.259244687045376E-3</c:v>
                </c:pt>
                <c:pt idx="237">
                  <c:v>4.2703492829238741E-3</c:v>
                </c:pt>
                <c:pt idx="238">
                  <c:v>4.2853161518286772E-3</c:v>
                </c:pt>
                <c:pt idx="239">
                  <c:v>4.3022139604005603E-3</c:v>
                </c:pt>
                <c:pt idx="240">
                  <c:v>4.3234565146446783E-3</c:v>
                </c:pt>
                <c:pt idx="241">
                  <c:v>4.3509746071888795E-3</c:v>
                </c:pt>
                <c:pt idx="242">
                  <c:v>4.3823539640642731E-3</c:v>
                </c:pt>
                <c:pt idx="243">
                  <c:v>4.4151805451015918E-3</c:v>
                </c:pt>
                <c:pt idx="244">
                  <c:v>4.4504196460252799E-3</c:v>
                </c:pt>
                <c:pt idx="245">
                  <c:v>4.4861402069772023E-3</c:v>
                </c:pt>
                <c:pt idx="246">
                  <c:v>4.523790227833847E-3</c:v>
                </c:pt>
                <c:pt idx="247">
                  <c:v>4.5628868261211875E-3</c:v>
                </c:pt>
                <c:pt idx="248">
                  <c:v>5.1838833307164683E-3</c:v>
                </c:pt>
                <c:pt idx="249">
                  <c:v>5.1887069688587809E-3</c:v>
                </c:pt>
                <c:pt idx="250">
                  <c:v>5.1988365332224775E-3</c:v>
                </c:pt>
                <c:pt idx="251">
                  <c:v>5.2137895121333608E-3</c:v>
                </c:pt>
                <c:pt idx="252">
                  <c:v>5.23501271121326E-3</c:v>
                </c:pt>
                <c:pt idx="253">
                  <c:v>5.2620234040729394E-3</c:v>
                </c:pt>
                <c:pt idx="254">
                  <c:v>5.2919272487448503E-3</c:v>
                </c:pt>
                <c:pt idx="255">
                  <c:v>5.3237593911086654E-3</c:v>
                </c:pt>
                <c:pt idx="256">
                  <c:v>5.3589664896348706E-3</c:v>
                </c:pt>
                <c:pt idx="257">
                  <c:v>5.3980304496404211E-3</c:v>
                </c:pt>
                <c:pt idx="258">
                  <c:v>6.0430884983036868E-3</c:v>
                </c:pt>
                <c:pt idx="259">
                  <c:v>6.050317732749568E-3</c:v>
                </c:pt>
                <c:pt idx="260">
                  <c:v>6.0671857432187315E-3</c:v>
                </c:pt>
                <c:pt idx="261">
                  <c:v>6.0898366239895982E-3</c:v>
                </c:pt>
                <c:pt idx="262">
                  <c:v>6.1139327424432994E-3</c:v>
                </c:pt>
                <c:pt idx="263">
                  <c:v>6.138510185123046E-3</c:v>
                </c:pt>
                <c:pt idx="264">
                  <c:v>6.1659783768383755E-3</c:v>
                </c:pt>
                <c:pt idx="265">
                  <c:v>6.2006739616359153E-3</c:v>
                </c:pt>
                <c:pt idx="266">
                  <c:v>6.2377776300124024E-3</c:v>
                </c:pt>
                <c:pt idx="267">
                  <c:v>6.2758435993054409E-3</c:v>
                </c:pt>
                <c:pt idx="268">
                  <c:v>6.9492271070103204E-3</c:v>
                </c:pt>
                <c:pt idx="269">
                  <c:v>6.9598203630548043E-3</c:v>
                </c:pt>
                <c:pt idx="270">
                  <c:v>6.9776360406107402E-3</c:v>
                </c:pt>
                <c:pt idx="271">
                  <c:v>6.9983403481906929E-3</c:v>
                </c:pt>
                <c:pt idx="272">
                  <c:v>7.0243404993782527E-3</c:v>
                </c:pt>
                <c:pt idx="273">
                  <c:v>7.0556360810946316E-3</c:v>
                </c:pt>
                <c:pt idx="274">
                  <c:v>7.0907822591079143E-3</c:v>
                </c:pt>
                <c:pt idx="275">
                  <c:v>7.1292972000211946E-3</c:v>
                </c:pt>
                <c:pt idx="276">
                  <c:v>7.7785320858236619E-3</c:v>
                </c:pt>
                <c:pt idx="277">
                  <c:v>7.7867110079234006E-3</c:v>
                </c:pt>
                <c:pt idx="278">
                  <c:v>7.8030686514417675E-3</c:v>
                </c:pt>
                <c:pt idx="279">
                  <c:v>7.823755876239135E-3</c:v>
                </c:pt>
                <c:pt idx="280">
                  <c:v>7.8506967367222361E-3</c:v>
                </c:pt>
                <c:pt idx="281">
                  <c:v>7.8843717916879195E-3</c:v>
                </c:pt>
                <c:pt idx="282">
                  <c:v>7.9223751345436876E-3</c:v>
                </c:pt>
                <c:pt idx="283">
                  <c:v>8.5384050600891166E-3</c:v>
                </c:pt>
                <c:pt idx="284">
                  <c:v>8.5451355316259955E-3</c:v>
                </c:pt>
                <c:pt idx="285">
                  <c:v>8.5590770785657164E-3</c:v>
                </c:pt>
                <c:pt idx="286">
                  <c:v>8.5773450182840116E-3</c:v>
                </c:pt>
                <c:pt idx="287">
                  <c:v>8.6033041480393108E-3</c:v>
                </c:pt>
                <c:pt idx="288">
                  <c:v>8.6355117612007173E-3</c:v>
                </c:pt>
                <c:pt idx="289">
                  <c:v>8.6730058847223866E-3</c:v>
                </c:pt>
                <c:pt idx="290">
                  <c:v>9.3097106109992396E-3</c:v>
                </c:pt>
                <c:pt idx="291">
                  <c:v>9.3173966442278728E-3</c:v>
                </c:pt>
                <c:pt idx="292">
                  <c:v>9.3337292686935507E-3</c:v>
                </c:pt>
                <c:pt idx="293">
                  <c:v>9.3567866373493857E-3</c:v>
                </c:pt>
                <c:pt idx="294">
                  <c:v>9.3836862288614892E-3</c:v>
                </c:pt>
                <c:pt idx="295">
                  <c:v>9.4144277331608527E-3</c:v>
                </c:pt>
                <c:pt idx="296">
                  <c:v>9.4485304837912468E-3</c:v>
                </c:pt>
                <c:pt idx="297">
                  <c:v>9.486954724881265E-3</c:v>
                </c:pt>
                <c:pt idx="298">
                  <c:v>1.0138981071023434E-2</c:v>
                </c:pt>
                <c:pt idx="299">
                  <c:v>1.0148580639426837E-2</c:v>
                </c:pt>
                <c:pt idx="300">
                  <c:v>1.0166819565519439E-2</c:v>
                </c:pt>
                <c:pt idx="301">
                  <c:v>1.0192737467207599E-2</c:v>
                </c:pt>
                <c:pt idx="302">
                  <c:v>1.0225853808517154E-2</c:v>
                </c:pt>
                <c:pt idx="303">
                  <c:v>1.0262328509476533E-2</c:v>
                </c:pt>
                <c:pt idx="304">
                  <c:v>1.0857733830875391E-2</c:v>
                </c:pt>
                <c:pt idx="305">
                  <c:v>1.0864448710376905E-2</c:v>
                </c:pt>
                <c:pt idx="306">
                  <c:v>1.0879796837066335E-2</c:v>
                </c:pt>
                <c:pt idx="307">
                  <c:v>1.0901379741680178E-2</c:v>
                </c:pt>
                <c:pt idx="308">
                  <c:v>1.0930635824249418E-2</c:v>
                </c:pt>
                <c:pt idx="309">
                  <c:v>1.0965646076741721E-2</c:v>
                </c:pt>
                <c:pt idx="310">
                  <c:v>1.1004491634721041E-2</c:v>
                </c:pt>
                <c:pt idx="311">
                  <c:v>1.1665114600292972E-2</c:v>
                </c:pt>
                <c:pt idx="312">
                  <c:v>1.1674220285427585E-2</c:v>
                </c:pt>
                <c:pt idx="313">
                  <c:v>1.1690035225706176E-2</c:v>
                </c:pt>
                <c:pt idx="314">
                  <c:v>1.1710642196853412E-2</c:v>
                </c:pt>
                <c:pt idx="315">
                  <c:v>1.1737957759897251E-2</c:v>
                </c:pt>
                <c:pt idx="316">
                  <c:v>1.1771022969525221E-2</c:v>
                </c:pt>
                <c:pt idx="317">
                  <c:v>1.2365530950256397E-2</c:v>
                </c:pt>
                <c:pt idx="318">
                  <c:v>1.2373193532287935E-2</c:v>
                </c:pt>
                <c:pt idx="319">
                  <c:v>1.2391391929297068E-2</c:v>
                </c:pt>
                <c:pt idx="320">
                  <c:v>1.241629446222123E-2</c:v>
                </c:pt>
                <c:pt idx="321">
                  <c:v>1.2448379503866255E-2</c:v>
                </c:pt>
                <c:pt idx="322">
                  <c:v>1.2487167508034292E-2</c:v>
                </c:pt>
                <c:pt idx="323">
                  <c:v>1.3135327025831695E-2</c:v>
                </c:pt>
                <c:pt idx="324">
                  <c:v>1.3141548087427093E-2</c:v>
                </c:pt>
                <c:pt idx="325">
                  <c:v>1.3155904235711205E-2</c:v>
                </c:pt>
                <c:pt idx="326">
                  <c:v>1.3175523971730579E-2</c:v>
                </c:pt>
                <c:pt idx="327">
                  <c:v>1.3200406985677423E-2</c:v>
                </c:pt>
                <c:pt idx="328">
                  <c:v>1.3231031383659065E-2</c:v>
                </c:pt>
                <c:pt idx="329">
                  <c:v>1.3827541553858801E-2</c:v>
                </c:pt>
                <c:pt idx="330">
                  <c:v>1.3834236521108476E-2</c:v>
                </c:pt>
                <c:pt idx="331">
                  <c:v>1.3846669912799243E-2</c:v>
                </c:pt>
                <c:pt idx="332">
                  <c:v>1.3866276100990968E-2</c:v>
                </c:pt>
                <c:pt idx="333">
                  <c:v>1.3893054663796681E-2</c:v>
                </c:pt>
                <c:pt idx="334">
                  <c:v>1.3925092359256187E-2</c:v>
                </c:pt>
                <c:pt idx="335">
                  <c:v>1.3961910532710765E-2</c:v>
                </c:pt>
                <c:pt idx="336">
                  <c:v>1.4559896470853637E-2</c:v>
                </c:pt>
                <c:pt idx="337">
                  <c:v>1.4565630815852921E-2</c:v>
                </c:pt>
                <c:pt idx="338">
                  <c:v>1.457996653449074E-2</c:v>
                </c:pt>
                <c:pt idx="339">
                  <c:v>1.4600991883416729E-2</c:v>
                </c:pt>
                <c:pt idx="340">
                  <c:v>1.4629662101369838E-2</c:v>
                </c:pt>
                <c:pt idx="341">
                  <c:v>1.466119839175848E-2</c:v>
                </c:pt>
                <c:pt idx="342">
                  <c:v>1.4697033878211136E-2</c:v>
                </c:pt>
                <c:pt idx="343">
                  <c:v>1.5346628024137455E-2</c:v>
                </c:pt>
                <c:pt idx="344">
                  <c:v>1.5354745281259071E-2</c:v>
                </c:pt>
                <c:pt idx="345">
                  <c:v>1.536763726008503E-2</c:v>
                </c:pt>
                <c:pt idx="346">
                  <c:v>1.5386736182476459E-2</c:v>
                </c:pt>
                <c:pt idx="347">
                  <c:v>1.5410131865305609E-2</c:v>
                </c:pt>
                <c:pt idx="348">
                  <c:v>1.5437346562771825E-2</c:v>
                </c:pt>
                <c:pt idx="349">
                  <c:v>1.546885739247377E-2</c:v>
                </c:pt>
                <c:pt idx="350">
                  <c:v>1.5505618772213641E-2</c:v>
                </c:pt>
                <c:pt idx="351">
                  <c:v>1.6180928312750163E-2</c:v>
                </c:pt>
                <c:pt idx="352">
                  <c:v>1.6188084628879103E-2</c:v>
                </c:pt>
                <c:pt idx="353">
                  <c:v>1.620001170862196E-2</c:v>
                </c:pt>
                <c:pt idx="354">
                  <c:v>1.6216709381276881E-2</c:v>
                </c:pt>
                <c:pt idx="355">
                  <c:v>1.6238654469895305E-2</c:v>
                </c:pt>
                <c:pt idx="356">
                  <c:v>1.6266800726433196E-2</c:v>
                </c:pt>
                <c:pt idx="357">
                  <c:v>1.6300670595061989E-2</c:v>
                </c:pt>
                <c:pt idx="358">
                  <c:v>1.6336924394559443E-2</c:v>
                </c:pt>
                <c:pt idx="359">
                  <c:v>1.6935399136402862E-2</c:v>
                </c:pt>
                <c:pt idx="360">
                  <c:v>1.6942073329016281E-2</c:v>
                </c:pt>
                <c:pt idx="361">
                  <c:v>1.695780517821684E-2</c:v>
                </c:pt>
                <c:pt idx="362">
                  <c:v>1.6977350464287878E-2</c:v>
                </c:pt>
                <c:pt idx="363">
                  <c:v>1.6999278867100103E-2</c:v>
                </c:pt>
                <c:pt idx="364">
                  <c:v>1.702549697842979E-2</c:v>
                </c:pt>
                <c:pt idx="365">
                  <c:v>1.7059817830734295E-2</c:v>
                </c:pt>
                <c:pt idx="366">
                  <c:v>1.7659289379745681E-2</c:v>
                </c:pt>
                <c:pt idx="367">
                  <c:v>1.7664053214995194E-2</c:v>
                </c:pt>
                <c:pt idx="368">
                  <c:v>1.7673580817412143E-2</c:v>
                </c:pt>
                <c:pt idx="369">
                  <c:v>1.7688348421766417E-2</c:v>
                </c:pt>
                <c:pt idx="370">
                  <c:v>1.7707879434514504E-2</c:v>
                </c:pt>
                <c:pt idx="371">
                  <c:v>1.7731220876221122E-2</c:v>
                </c:pt>
                <c:pt idx="372">
                  <c:v>1.7759801491420753E-2</c:v>
                </c:pt>
                <c:pt idx="373">
                  <c:v>1.7794573471781479E-2</c:v>
                </c:pt>
                <c:pt idx="374">
                  <c:v>1.841693029087926E-2</c:v>
                </c:pt>
                <c:pt idx="375">
                  <c:v>1.8422642560978284E-2</c:v>
                </c:pt>
                <c:pt idx="376">
                  <c:v>1.8432162938632823E-2</c:v>
                </c:pt>
                <c:pt idx="377">
                  <c:v>1.8446443335171085E-2</c:v>
                </c:pt>
                <c:pt idx="378">
                  <c:v>1.8465483546670363E-2</c:v>
                </c:pt>
                <c:pt idx="379">
                  <c:v>1.8488807311707836E-2</c:v>
                </c:pt>
                <c:pt idx="380">
                  <c:v>1.8518318234797253E-2</c:v>
                </c:pt>
                <c:pt idx="381">
                  <c:v>1.8555443643002621E-2</c:v>
                </c:pt>
                <c:pt idx="382">
                  <c:v>1.8593519553045102E-2</c:v>
                </c:pt>
                <c:pt idx="383">
                  <c:v>1.9208720458375527E-2</c:v>
                </c:pt>
                <c:pt idx="384">
                  <c:v>1.9215855139513679E-2</c:v>
                </c:pt>
                <c:pt idx="385">
                  <c:v>1.9230124349080547E-2</c:v>
                </c:pt>
                <c:pt idx="386">
                  <c:v>1.9250576527725667E-2</c:v>
                </c:pt>
                <c:pt idx="387">
                  <c:v>1.9275784451481263E-2</c:v>
                </c:pt>
                <c:pt idx="388">
                  <c:v>1.9304320956807584E-2</c:v>
                </c:pt>
                <c:pt idx="389">
                  <c:v>1.933523458532092E-2</c:v>
                </c:pt>
                <c:pt idx="390">
                  <c:v>1.9367098402223823E-2</c:v>
                </c:pt>
                <c:pt idx="391">
                  <c:v>1.9403241204341073E-2</c:v>
                </c:pt>
                <c:pt idx="392">
                  <c:v>1.9993705648867276E-2</c:v>
                </c:pt>
                <c:pt idx="393">
                  <c:v>2.0002260542052251E-2</c:v>
                </c:pt>
                <c:pt idx="394">
                  <c:v>2.0017469060343591E-2</c:v>
                </c:pt>
                <c:pt idx="395">
                  <c:v>2.0038380395333441E-2</c:v>
                </c:pt>
                <c:pt idx="396">
                  <c:v>2.0064994189264405E-2</c:v>
                </c:pt>
                <c:pt idx="397">
                  <c:v>2.0095409086483499E-2</c:v>
                </c:pt>
                <c:pt idx="398">
                  <c:v>2.0128674321132373E-2</c:v>
                </c:pt>
                <c:pt idx="399">
                  <c:v>2.0164789608737445E-2</c:v>
                </c:pt>
                <c:pt idx="400">
                  <c:v>2.0759078891183808E-2</c:v>
                </c:pt>
                <c:pt idx="401">
                  <c:v>2.0765252705425785E-2</c:v>
                </c:pt>
                <c:pt idx="402">
                  <c:v>2.0776650416195516E-2</c:v>
                </c:pt>
                <c:pt idx="403">
                  <c:v>2.0789472685533317E-2</c:v>
                </c:pt>
                <c:pt idx="404">
                  <c:v>2.0806093901090648E-2</c:v>
                </c:pt>
                <c:pt idx="405">
                  <c:v>2.0826988751555479E-2</c:v>
                </c:pt>
                <c:pt idx="406">
                  <c:v>2.085405643144133E-2</c:v>
                </c:pt>
                <c:pt idx="407">
                  <c:v>2.0887771288751258E-2</c:v>
                </c:pt>
                <c:pt idx="408">
                  <c:v>2.1478783786286565E-2</c:v>
                </c:pt>
                <c:pt idx="409">
                  <c:v>2.1486376854764417E-2</c:v>
                </c:pt>
                <c:pt idx="410">
                  <c:v>2.1502037376416511E-2</c:v>
                </c:pt>
                <c:pt idx="411">
                  <c:v>2.1523392237982088E-2</c:v>
                </c:pt>
                <c:pt idx="412">
                  <c:v>2.1543797568519648E-2</c:v>
                </c:pt>
                <c:pt idx="413">
                  <c:v>2.1564202482687859E-2</c:v>
                </c:pt>
                <c:pt idx="414">
                  <c:v>2.1587928603534767E-2</c:v>
                </c:pt>
                <c:pt idx="415">
                  <c:v>2.1617822714326013E-2</c:v>
                </c:pt>
                <c:pt idx="416">
                  <c:v>2.1653884261901603E-2</c:v>
                </c:pt>
                <c:pt idx="417">
                  <c:v>2.224776371613869E-2</c:v>
                </c:pt>
                <c:pt idx="418">
                  <c:v>2.2254876747662841E-2</c:v>
                </c:pt>
                <c:pt idx="419">
                  <c:v>2.2269576852484391E-2</c:v>
                </c:pt>
                <c:pt idx="420">
                  <c:v>2.228759604102401E-2</c:v>
                </c:pt>
                <c:pt idx="421">
                  <c:v>2.2308459958965007E-2</c:v>
                </c:pt>
                <c:pt idx="422">
                  <c:v>2.2330271771389958E-2</c:v>
                </c:pt>
                <c:pt idx="423">
                  <c:v>2.2355402182816352E-2</c:v>
                </c:pt>
                <c:pt idx="424">
                  <c:v>2.2383850943045142E-2</c:v>
                </c:pt>
                <c:pt idx="425">
                  <c:v>2.2416091892942188E-2</c:v>
                </c:pt>
                <c:pt idx="426">
                  <c:v>2.2454021091459955E-2</c:v>
                </c:pt>
                <c:pt idx="427">
                  <c:v>2.3109021010608438E-2</c:v>
                </c:pt>
                <c:pt idx="428">
                  <c:v>2.311328516148926E-2</c:v>
                </c:pt>
                <c:pt idx="429">
                  <c:v>2.3118970667712572E-2</c:v>
                </c:pt>
                <c:pt idx="430">
                  <c:v>2.3129867797621832E-2</c:v>
                </c:pt>
                <c:pt idx="431">
                  <c:v>2.3150240374144752E-2</c:v>
                </c:pt>
                <c:pt idx="432">
                  <c:v>2.3179140293961387E-2</c:v>
                </c:pt>
                <c:pt idx="433">
                  <c:v>2.3212776853778146E-2</c:v>
                </c:pt>
                <c:pt idx="434">
                  <c:v>2.3250675847280231E-2</c:v>
                </c:pt>
                <c:pt idx="435">
                  <c:v>2.3288573404503052E-2</c:v>
                </c:pt>
                <c:pt idx="436">
                  <c:v>2.3915569488796341E-2</c:v>
                </c:pt>
                <c:pt idx="437">
                  <c:v>2.3919830201826621E-2</c:v>
                </c:pt>
                <c:pt idx="438">
                  <c:v>2.3925511124294849E-2</c:v>
                </c:pt>
                <c:pt idx="439">
                  <c:v>2.3934979256691736E-2</c:v>
                </c:pt>
                <c:pt idx="440">
                  <c:v>2.3950128082066251E-2</c:v>
                </c:pt>
                <c:pt idx="441">
                  <c:v>2.3971430729489158E-2</c:v>
                </c:pt>
                <c:pt idx="442">
                  <c:v>2.399983355348909E-2</c:v>
                </c:pt>
                <c:pt idx="443">
                  <c:v>2.4033915877452461E-2</c:v>
                </c:pt>
                <c:pt idx="444">
                  <c:v>2.4071310424243205E-2</c:v>
                </c:pt>
                <c:pt idx="445">
                  <c:v>2.4672744467402238E-2</c:v>
                </c:pt>
                <c:pt idx="446">
                  <c:v>2.4677475008675599E-2</c:v>
                </c:pt>
                <c:pt idx="447">
                  <c:v>2.4688828216429998E-2</c:v>
                </c:pt>
                <c:pt idx="448">
                  <c:v>2.4706330825856611E-2</c:v>
                </c:pt>
                <c:pt idx="449">
                  <c:v>2.4727617370419799E-2</c:v>
                </c:pt>
                <c:pt idx="450">
                  <c:v>2.4751268555179593E-2</c:v>
                </c:pt>
                <c:pt idx="451">
                  <c:v>2.4777757218033412E-2</c:v>
                </c:pt>
                <c:pt idx="452">
                  <c:v>2.4808029116443312E-2</c:v>
                </c:pt>
                <c:pt idx="453">
                  <c:v>2.4840192004446447E-2</c:v>
                </c:pt>
                <c:pt idx="454">
                  <c:v>2.4875191618981211E-2</c:v>
                </c:pt>
                <c:pt idx="455">
                  <c:v>2.5467161648164208E-2</c:v>
                </c:pt>
                <c:pt idx="456">
                  <c:v>2.5473306463984175E-2</c:v>
                </c:pt>
                <c:pt idx="457">
                  <c:v>2.5487486664076402E-2</c:v>
                </c:pt>
                <c:pt idx="458">
                  <c:v>2.5508756587200671E-2</c:v>
                </c:pt>
                <c:pt idx="459">
                  <c:v>2.5535697840381653E-2</c:v>
                </c:pt>
                <c:pt idx="460">
                  <c:v>2.5565946803529981E-2</c:v>
                </c:pt>
                <c:pt idx="461">
                  <c:v>2.5598085324338389E-2</c:v>
                </c:pt>
                <c:pt idx="462">
                  <c:v>2.5634948826356297E-2</c:v>
                </c:pt>
                <c:pt idx="463">
                  <c:v>2.6277478753268035E-2</c:v>
                </c:pt>
                <c:pt idx="464">
                  <c:v>2.628314629793185E-2</c:v>
                </c:pt>
                <c:pt idx="465">
                  <c:v>2.6292592134325436E-2</c:v>
                </c:pt>
                <c:pt idx="466">
                  <c:v>2.6307705286971832E-2</c:v>
                </c:pt>
                <c:pt idx="467">
                  <c:v>2.6328485498921233E-2</c:v>
                </c:pt>
                <c:pt idx="468">
                  <c:v>2.6354460156629986E-2</c:v>
                </c:pt>
                <c:pt idx="469">
                  <c:v>2.6383267624283033E-2</c:v>
                </c:pt>
                <c:pt idx="470">
                  <c:v>2.6414907657049798E-2</c:v>
                </c:pt>
                <c:pt idx="471">
                  <c:v>2.6450796631677192E-2</c:v>
                </c:pt>
                <c:pt idx="472">
                  <c:v>2.7083836369332738E-2</c:v>
                </c:pt>
                <c:pt idx="473">
                  <c:v>2.7092802733903808E-2</c:v>
                </c:pt>
                <c:pt idx="474">
                  <c:v>2.7108375702345526E-2</c:v>
                </c:pt>
                <c:pt idx="475">
                  <c:v>2.7128667388252693E-2</c:v>
                </c:pt>
                <c:pt idx="476">
                  <c:v>2.7153677504374082E-2</c:v>
                </c:pt>
                <c:pt idx="477">
                  <c:v>2.7183877565625986E-2</c:v>
                </c:pt>
                <c:pt idx="478">
                  <c:v>2.7218795249548847E-2</c:v>
                </c:pt>
                <c:pt idx="479">
                  <c:v>2.7820226107022911E-2</c:v>
                </c:pt>
                <c:pt idx="480">
                  <c:v>2.7827771177027259E-2</c:v>
                </c:pt>
                <c:pt idx="481">
                  <c:v>2.7843332704122509E-2</c:v>
                </c:pt>
                <c:pt idx="482">
                  <c:v>2.7865967220346177E-2</c:v>
                </c:pt>
                <c:pt idx="483">
                  <c:v>2.7892845042961096E-2</c:v>
                </c:pt>
                <c:pt idx="484">
                  <c:v>2.7923965829810344E-2</c:v>
                </c:pt>
                <c:pt idx="485">
                  <c:v>2.7959329184749662E-2</c:v>
                </c:pt>
                <c:pt idx="486">
                  <c:v>2.7997991688443979E-2</c:v>
                </c:pt>
                <c:pt idx="487">
                  <c:v>2.8582462045333278E-2</c:v>
                </c:pt>
                <c:pt idx="488">
                  <c:v>2.8589530160523912E-2</c:v>
                </c:pt>
                <c:pt idx="489">
                  <c:v>2.8609320617283614E-2</c:v>
                </c:pt>
                <c:pt idx="490">
                  <c:v>2.8635707283725657E-2</c:v>
                </c:pt>
                <c:pt idx="491">
                  <c:v>2.8664449110270693E-2</c:v>
                </c:pt>
                <c:pt idx="492">
                  <c:v>2.869884398082085E-2</c:v>
                </c:pt>
                <c:pt idx="493">
                  <c:v>2.873747790414298E-2</c:v>
                </c:pt>
                <c:pt idx="494">
                  <c:v>2.935070930893818E-2</c:v>
                </c:pt>
                <c:pt idx="495">
                  <c:v>2.9356830307423872E-2</c:v>
                </c:pt>
                <c:pt idx="496">
                  <c:v>2.9371426383386665E-2</c:v>
                </c:pt>
                <c:pt idx="497">
                  <c:v>2.9394967992475658E-2</c:v>
                </c:pt>
                <c:pt idx="498">
                  <c:v>2.9426983691470589E-2</c:v>
                </c:pt>
                <c:pt idx="499">
                  <c:v>2.9464177113512163E-2</c:v>
                </c:pt>
                <c:pt idx="500">
                  <c:v>3.0100488187544978E-2</c:v>
                </c:pt>
                <c:pt idx="501">
                  <c:v>3.0105193122268552E-2</c:v>
                </c:pt>
                <c:pt idx="502">
                  <c:v>3.0116014388126191E-2</c:v>
                </c:pt>
                <c:pt idx="503">
                  <c:v>3.0133892744729416E-2</c:v>
                </c:pt>
                <c:pt idx="504">
                  <c:v>3.0156945943279376E-2</c:v>
                </c:pt>
                <c:pt idx="505">
                  <c:v>3.018752589680488E-2</c:v>
                </c:pt>
                <c:pt idx="506">
                  <c:v>3.0774009558505764E-2</c:v>
                </c:pt>
                <c:pt idx="507">
                  <c:v>3.0781532374973029E-2</c:v>
                </c:pt>
                <c:pt idx="508">
                  <c:v>3.0793756831031874E-2</c:v>
                </c:pt>
                <c:pt idx="509">
                  <c:v>3.0811152914703759E-2</c:v>
                </c:pt>
                <c:pt idx="510">
                  <c:v>3.083466065509859E-2</c:v>
                </c:pt>
                <c:pt idx="511">
                  <c:v>3.0867570563287601E-2</c:v>
                </c:pt>
                <c:pt idx="512">
                  <c:v>3.1453655642297296E-2</c:v>
                </c:pt>
                <c:pt idx="513">
                  <c:v>3.1459293926623846E-2</c:v>
                </c:pt>
                <c:pt idx="514">
                  <c:v>3.1471040250200831E-2</c:v>
                </c:pt>
                <c:pt idx="515">
                  <c:v>3.1490303922181592E-2</c:v>
                </c:pt>
                <c:pt idx="516">
                  <c:v>3.1518024164796397E-2</c:v>
                </c:pt>
                <c:pt idx="517">
                  <c:v>3.1553260652135776E-2</c:v>
                </c:pt>
                <c:pt idx="518">
                  <c:v>3.2174628249092813E-2</c:v>
                </c:pt>
                <c:pt idx="519">
                  <c:v>3.2183079568320512E-2</c:v>
                </c:pt>
                <c:pt idx="520">
                  <c:v>3.2197164941646449E-2</c:v>
                </c:pt>
                <c:pt idx="521">
                  <c:v>3.221453662884851E-2</c:v>
                </c:pt>
                <c:pt idx="522">
                  <c:v>3.2236602931516006E-2</c:v>
                </c:pt>
                <c:pt idx="523">
                  <c:v>3.2266649879874987E-2</c:v>
                </c:pt>
                <c:pt idx="524">
                  <c:v>3.2304207295779014E-2</c:v>
                </c:pt>
                <c:pt idx="525">
                  <c:v>3.2993135570305754E-2</c:v>
                </c:pt>
                <c:pt idx="526">
                  <c:v>3.3002518237704198E-2</c:v>
                </c:pt>
                <c:pt idx="527">
                  <c:v>3.3017999446449182E-2</c:v>
                </c:pt>
                <c:pt idx="528">
                  <c:v>3.3038171570966404E-2</c:v>
                </c:pt>
                <c:pt idx="529">
                  <c:v>3.3064910736738708E-2</c:v>
                </c:pt>
                <c:pt idx="530">
                  <c:v>3.3098216416978771E-2</c:v>
                </c:pt>
                <c:pt idx="531">
                  <c:v>3.3134335407949432E-2</c:v>
                </c:pt>
                <c:pt idx="532">
                  <c:v>3.3735970344368586E-2</c:v>
                </c:pt>
                <c:pt idx="533">
                  <c:v>3.3744408478547094E-2</c:v>
                </c:pt>
                <c:pt idx="534">
                  <c:v>3.3760346982175206E-2</c:v>
                </c:pt>
                <c:pt idx="535">
                  <c:v>3.3783316731719255E-2</c:v>
                </c:pt>
                <c:pt idx="536">
                  <c:v>3.3815660994681744E-2</c:v>
                </c:pt>
                <c:pt idx="537">
                  <c:v>3.3854097743968754E-2</c:v>
                </c:pt>
                <c:pt idx="538">
                  <c:v>3.4518070277932113E-2</c:v>
                </c:pt>
                <c:pt idx="539">
                  <c:v>3.4527438648346218E-2</c:v>
                </c:pt>
                <c:pt idx="540">
                  <c:v>3.4545238310340551E-2</c:v>
                </c:pt>
                <c:pt idx="541">
                  <c:v>3.456959522913515E-2</c:v>
                </c:pt>
                <c:pt idx="542">
                  <c:v>3.4598167012346609E-2</c:v>
                </c:pt>
                <c:pt idx="543">
                  <c:v>3.4632826768298715E-2</c:v>
                </c:pt>
                <c:pt idx="544">
                  <c:v>3.522888023784676E-2</c:v>
                </c:pt>
                <c:pt idx="545">
                  <c:v>3.5233561105642269E-2</c:v>
                </c:pt>
                <c:pt idx="546">
                  <c:v>3.5241986612459933E-2</c:v>
                </c:pt>
                <c:pt idx="547">
                  <c:v>3.5258837413130892E-2</c:v>
                </c:pt>
                <c:pt idx="548">
                  <c:v>3.5282708894692066E-2</c:v>
                </c:pt>
                <c:pt idx="549">
                  <c:v>3.5312664457488999E-2</c:v>
                </c:pt>
                <c:pt idx="550">
                  <c:v>3.5349171586446196E-2</c:v>
                </c:pt>
                <c:pt idx="551">
                  <c:v>3.5992508012047619E-2</c:v>
                </c:pt>
                <c:pt idx="552">
                  <c:v>3.5997653035044645E-2</c:v>
                </c:pt>
                <c:pt idx="553">
                  <c:v>3.6009346170683042E-2</c:v>
                </c:pt>
                <c:pt idx="554">
                  <c:v>3.6028054903311922E-2</c:v>
                </c:pt>
                <c:pt idx="555">
                  <c:v>3.6055649645065573E-2</c:v>
                </c:pt>
                <c:pt idx="556">
                  <c:v>3.6091194291951831E-2</c:v>
                </c:pt>
                <c:pt idx="557">
                  <c:v>3.6738727505329215E-2</c:v>
                </c:pt>
                <c:pt idx="558">
                  <c:v>3.6746672962105202E-2</c:v>
                </c:pt>
                <c:pt idx="559">
                  <c:v>3.6761161573706284E-2</c:v>
                </c:pt>
                <c:pt idx="560">
                  <c:v>3.6779856246239251E-2</c:v>
                </c:pt>
                <c:pt idx="561">
                  <c:v>3.6802289391960674E-2</c:v>
                </c:pt>
                <c:pt idx="562">
                  <c:v>3.6830330116441566E-2</c:v>
                </c:pt>
                <c:pt idx="563">
                  <c:v>3.6861641329573647E-2</c:v>
                </c:pt>
                <c:pt idx="564">
                  <c:v>3.6898091954635635E-2</c:v>
                </c:pt>
                <c:pt idx="565">
                  <c:v>3.7538097956099567E-2</c:v>
                </c:pt>
                <c:pt idx="566">
                  <c:v>3.7548839087136042E-2</c:v>
                </c:pt>
                <c:pt idx="567">
                  <c:v>3.7567986034587941E-2</c:v>
                </c:pt>
                <c:pt idx="568">
                  <c:v>3.759273642341545E-2</c:v>
                </c:pt>
                <c:pt idx="569">
                  <c:v>3.7623556805964242E-2</c:v>
                </c:pt>
                <c:pt idx="570">
                  <c:v>3.7659045766799799E-2</c:v>
                </c:pt>
                <c:pt idx="571">
                  <c:v>3.8263565491968514E-2</c:v>
                </c:pt>
                <c:pt idx="572">
                  <c:v>3.8270098844030813E-2</c:v>
                </c:pt>
                <c:pt idx="573">
                  <c:v>3.8283165420102787E-2</c:v>
                </c:pt>
                <c:pt idx="574">
                  <c:v>3.8300898357400998E-2</c:v>
                </c:pt>
                <c:pt idx="575">
                  <c:v>3.8324230690556134E-2</c:v>
                </c:pt>
                <c:pt idx="576">
                  <c:v>3.8349895628262812E-2</c:v>
                </c:pt>
                <c:pt idx="577">
                  <c:v>3.8379292838469692E-2</c:v>
                </c:pt>
                <c:pt idx="578">
                  <c:v>3.8415688187148231E-2</c:v>
                </c:pt>
                <c:pt idx="579">
                  <c:v>3.9096223844863755E-2</c:v>
                </c:pt>
                <c:pt idx="580">
                  <c:v>3.9105083146792785E-2</c:v>
                </c:pt>
                <c:pt idx="581">
                  <c:v>3.9119537628813282E-2</c:v>
                </c:pt>
                <c:pt idx="582">
                  <c:v>3.9139587048301498E-2</c:v>
                </c:pt>
                <c:pt idx="583">
                  <c:v>3.916476481968776E-2</c:v>
                </c:pt>
                <c:pt idx="584">
                  <c:v>3.9192273141539717E-2</c:v>
                </c:pt>
                <c:pt idx="585">
                  <c:v>3.9224909152116683E-2</c:v>
                </c:pt>
                <c:pt idx="586">
                  <c:v>3.9262672349367846E-2</c:v>
                </c:pt>
                <c:pt idx="587">
                  <c:v>3.992772356115043E-2</c:v>
                </c:pt>
                <c:pt idx="588">
                  <c:v>3.9937973167006501E-2</c:v>
                </c:pt>
                <c:pt idx="589">
                  <c:v>3.9954279141632403E-2</c:v>
                </c:pt>
                <c:pt idx="590">
                  <c:v>3.99715165971328E-2</c:v>
                </c:pt>
                <c:pt idx="591">
                  <c:v>3.9994344121444515E-2</c:v>
                </c:pt>
                <c:pt idx="592">
                  <c:v>4.0024624727161687E-2</c:v>
                </c:pt>
                <c:pt idx="593">
                  <c:v>4.0060028580315633E-2</c:v>
                </c:pt>
                <c:pt idx="594">
                  <c:v>4.0097760254546748E-2</c:v>
                </c:pt>
                <c:pt idx="595">
                  <c:v>4.0683583079925173E-2</c:v>
                </c:pt>
                <c:pt idx="596">
                  <c:v>4.0689635101707936E-2</c:v>
                </c:pt>
                <c:pt idx="597">
                  <c:v>4.0701273502191423E-2</c:v>
                </c:pt>
                <c:pt idx="598">
                  <c:v>4.0715239403976915E-2</c:v>
                </c:pt>
                <c:pt idx="599">
                  <c:v>4.0730136150899994E-2</c:v>
                </c:pt>
                <c:pt idx="600">
                  <c:v>4.0752015345625531E-2</c:v>
                </c:pt>
                <c:pt idx="601">
                  <c:v>4.0781342025993997E-2</c:v>
                </c:pt>
                <c:pt idx="602">
                  <c:v>4.0815322659363773E-2</c:v>
                </c:pt>
                <c:pt idx="603">
                  <c:v>4.0853025846381397E-2</c:v>
                </c:pt>
                <c:pt idx="604">
                  <c:v>4.1469108603359887E-2</c:v>
                </c:pt>
                <c:pt idx="605">
                  <c:v>4.1475621046079596E-2</c:v>
                </c:pt>
                <c:pt idx="606">
                  <c:v>4.1486319967047013E-2</c:v>
                </c:pt>
                <c:pt idx="607">
                  <c:v>4.1502135553586839E-2</c:v>
                </c:pt>
                <c:pt idx="608">
                  <c:v>4.1524463014643923E-2</c:v>
                </c:pt>
                <c:pt idx="609">
                  <c:v>4.1553767050765369E-2</c:v>
                </c:pt>
                <c:pt idx="610">
                  <c:v>4.1588651688434945E-2</c:v>
                </c:pt>
                <c:pt idx="611">
                  <c:v>4.1625395524137347E-2</c:v>
                </c:pt>
                <c:pt idx="612">
                  <c:v>4.1663068181768695E-2</c:v>
                </c:pt>
                <c:pt idx="613">
                  <c:v>4.2288412984482222E-2</c:v>
                </c:pt>
                <c:pt idx="614">
                  <c:v>4.2297708841876377E-2</c:v>
                </c:pt>
                <c:pt idx="615">
                  <c:v>4.2313511601131386E-2</c:v>
                </c:pt>
                <c:pt idx="616">
                  <c:v>4.2331173213014162E-2</c:v>
                </c:pt>
                <c:pt idx="617">
                  <c:v>4.2351623110765402E-2</c:v>
                </c:pt>
                <c:pt idx="618">
                  <c:v>4.2377184894877164E-2</c:v>
                </c:pt>
                <c:pt idx="619">
                  <c:v>4.2408322912749583E-2</c:v>
                </c:pt>
                <c:pt idx="620">
                  <c:v>4.2445036643479817E-2</c:v>
                </c:pt>
                <c:pt idx="621">
                  <c:v>4.3032273095031139E-2</c:v>
                </c:pt>
                <c:pt idx="622">
                  <c:v>4.3035059787645047E-2</c:v>
                </c:pt>
                <c:pt idx="623">
                  <c:v>4.3042026485205061E-2</c:v>
                </c:pt>
                <c:pt idx="624">
                  <c:v>4.3054566418506836E-2</c:v>
                </c:pt>
                <c:pt idx="625">
                  <c:v>4.307314380843056E-2</c:v>
                </c:pt>
                <c:pt idx="626">
                  <c:v>4.3098687156073429E-2</c:v>
                </c:pt>
                <c:pt idx="627">
                  <c:v>4.3128873907574757E-2</c:v>
                </c:pt>
                <c:pt idx="628">
                  <c:v>4.3162774865233788E-2</c:v>
                </c:pt>
                <c:pt idx="629">
                  <c:v>4.3200389651285399E-2</c:v>
                </c:pt>
                <c:pt idx="630">
                  <c:v>4.3861899966071392E-2</c:v>
                </c:pt>
                <c:pt idx="631">
                  <c:v>4.3869789027307794E-2</c:v>
                </c:pt>
                <c:pt idx="632">
                  <c:v>4.3879070196141304E-2</c:v>
                </c:pt>
                <c:pt idx="633">
                  <c:v>4.3888351278835211E-2</c:v>
                </c:pt>
                <c:pt idx="634">
                  <c:v>4.3903664876962699E-2</c:v>
                </c:pt>
                <c:pt idx="635">
                  <c:v>4.3926402817328548E-2</c:v>
                </c:pt>
                <c:pt idx="636">
                  <c:v>4.3954244489166946E-2</c:v>
                </c:pt>
                <c:pt idx="637">
                  <c:v>4.3987653472195944E-2</c:v>
                </c:pt>
                <c:pt idx="638">
                  <c:v>4.4025237243991933E-2</c:v>
                </c:pt>
                <c:pt idx="639">
                  <c:v>4.4673682829522832E-2</c:v>
                </c:pt>
                <c:pt idx="640">
                  <c:v>4.468017443610732E-2</c:v>
                </c:pt>
                <c:pt idx="641">
                  <c:v>4.4691766485908897E-2</c:v>
                </c:pt>
                <c:pt idx="642">
                  <c:v>4.4707067785893818E-2</c:v>
                </c:pt>
                <c:pt idx="643">
                  <c:v>4.4727005492153936E-2</c:v>
                </c:pt>
                <c:pt idx="644">
                  <c:v>4.4753433931938875E-2</c:v>
                </c:pt>
                <c:pt idx="645">
                  <c:v>4.4784034410699433E-2</c:v>
                </c:pt>
                <c:pt idx="646">
                  <c:v>4.4816488440727838E-2</c:v>
                </c:pt>
                <c:pt idx="647">
                  <c:v>4.4849868629959537E-2</c:v>
                </c:pt>
                <c:pt idx="648">
                  <c:v>4.4885102065380725E-2</c:v>
                </c:pt>
                <c:pt idx="649">
                  <c:v>4.548388061214817E-2</c:v>
                </c:pt>
                <c:pt idx="650">
                  <c:v>4.5491293579280889E-2</c:v>
                </c:pt>
                <c:pt idx="651">
                  <c:v>4.5506119348692413E-2</c:v>
                </c:pt>
                <c:pt idx="652">
                  <c:v>4.5526041130219116E-2</c:v>
                </c:pt>
                <c:pt idx="653">
                  <c:v>4.5548278929196925E-2</c:v>
                </c:pt>
                <c:pt idx="654">
                  <c:v>4.557236932005064E-2</c:v>
                </c:pt>
                <c:pt idx="655">
                  <c:v>4.5601554977664646E-2</c:v>
                </c:pt>
                <c:pt idx="656">
                  <c:v>4.5636761939011269E-2</c:v>
                </c:pt>
                <c:pt idx="657">
                  <c:v>4.5674747007178086E-2</c:v>
                </c:pt>
                <c:pt idx="658">
                  <c:v>4.6277219570875709E-2</c:v>
                </c:pt>
                <c:pt idx="659">
                  <c:v>4.6280923121979498E-2</c:v>
                </c:pt>
                <c:pt idx="660">
                  <c:v>4.6289719000878866E-2</c:v>
                </c:pt>
                <c:pt idx="661">
                  <c:v>4.6305458801603992E-2</c:v>
                </c:pt>
                <c:pt idx="662">
                  <c:v>4.6328142196272092E-2</c:v>
                </c:pt>
                <c:pt idx="663">
                  <c:v>4.6356379989041616E-2</c:v>
                </c:pt>
                <c:pt idx="664">
                  <c:v>4.6388320137834393E-2</c:v>
                </c:pt>
                <c:pt idx="665">
                  <c:v>4.642257365646113E-2</c:v>
                </c:pt>
                <c:pt idx="666">
                  <c:v>4.645821458567484E-2</c:v>
                </c:pt>
                <c:pt idx="667">
                  <c:v>4.6495242777092376E-2</c:v>
                </c:pt>
                <c:pt idx="668">
                  <c:v>4.7116648919304012E-2</c:v>
                </c:pt>
                <c:pt idx="669">
                  <c:v>4.7125437450363523E-2</c:v>
                </c:pt>
                <c:pt idx="670">
                  <c:v>4.7138388829037974E-2</c:v>
                </c:pt>
                <c:pt idx="671">
                  <c:v>4.7155502893584715E-2</c:v>
                </c:pt>
                <c:pt idx="672">
                  <c:v>4.7175391843862706E-2</c:v>
                </c:pt>
                <c:pt idx="673">
                  <c:v>4.7199905587170451E-2</c:v>
                </c:pt>
                <c:pt idx="674">
                  <c:v>4.7228118774339509E-2</c:v>
                </c:pt>
                <c:pt idx="675">
                  <c:v>4.7260493582116994E-2</c:v>
                </c:pt>
                <c:pt idx="676">
                  <c:v>4.7296104660125897E-2</c:v>
                </c:pt>
                <c:pt idx="677">
                  <c:v>4.7873567045761296E-2</c:v>
                </c:pt>
                <c:pt idx="678">
                  <c:v>4.7880500116439129E-2</c:v>
                </c:pt>
                <c:pt idx="679">
                  <c:v>4.7895290506568301E-2</c:v>
                </c:pt>
                <c:pt idx="680">
                  <c:v>4.7915626935815546E-2</c:v>
                </c:pt>
                <c:pt idx="681">
                  <c:v>4.7937349482965262E-2</c:v>
                </c:pt>
                <c:pt idx="682">
                  <c:v>4.7960458057680365E-2</c:v>
                </c:pt>
                <c:pt idx="683">
                  <c:v>4.798541471859117E-2</c:v>
                </c:pt>
                <c:pt idx="684">
                  <c:v>4.8014067894543648E-2</c:v>
                </c:pt>
                <c:pt idx="685">
                  <c:v>4.8048265771782853E-2</c:v>
                </c:pt>
                <c:pt idx="686">
                  <c:v>4.8638226069368143E-2</c:v>
                </c:pt>
                <c:pt idx="687">
                  <c:v>4.8642844588892474E-2</c:v>
                </c:pt>
                <c:pt idx="688">
                  <c:v>4.8651619717222885E-2</c:v>
                </c:pt>
                <c:pt idx="689">
                  <c:v>4.8665013185690456E-2</c:v>
                </c:pt>
                <c:pt idx="690">
                  <c:v>4.8685333967708723E-2</c:v>
                </c:pt>
                <c:pt idx="691">
                  <c:v>4.8710734364556828E-2</c:v>
                </c:pt>
                <c:pt idx="692">
                  <c:v>4.8739366765630218E-2</c:v>
                </c:pt>
                <c:pt idx="693">
                  <c:v>4.876938372521461E-2</c:v>
                </c:pt>
                <c:pt idx="694">
                  <c:v>4.8803555782449562E-2</c:v>
                </c:pt>
                <c:pt idx="695">
                  <c:v>4.9385686688780524E-2</c:v>
                </c:pt>
                <c:pt idx="696">
                  <c:v>4.9390763263135837E-2</c:v>
                </c:pt>
                <c:pt idx="697">
                  <c:v>4.9399993332301592E-2</c:v>
                </c:pt>
                <c:pt idx="698">
                  <c:v>4.9412915286008857E-2</c:v>
                </c:pt>
                <c:pt idx="699">
                  <c:v>4.9429067493335171E-2</c:v>
                </c:pt>
                <c:pt idx="700">
                  <c:v>4.9448449797753306E-2</c:v>
                </c:pt>
                <c:pt idx="701">
                  <c:v>4.9470139073953069E-2</c:v>
                </c:pt>
                <c:pt idx="702">
                  <c:v>4.9495058087161294E-2</c:v>
                </c:pt>
                <c:pt idx="703">
                  <c:v>4.9523206595926732E-2</c:v>
                </c:pt>
                <c:pt idx="704">
                  <c:v>4.9555045757405915E-2</c:v>
                </c:pt>
                <c:pt idx="705">
                  <c:v>4.958872956382681E-2</c:v>
                </c:pt>
                <c:pt idx="706">
                  <c:v>4.9624719226492274E-2</c:v>
                </c:pt>
                <c:pt idx="707">
                  <c:v>5.0209600343479897E-2</c:v>
                </c:pt>
                <c:pt idx="708">
                  <c:v>5.0213289359435066E-2</c:v>
                </c:pt>
                <c:pt idx="709">
                  <c:v>5.0221589595576696E-2</c:v>
                </c:pt>
                <c:pt idx="710">
                  <c:v>5.0236345400833694E-2</c:v>
                </c:pt>
                <c:pt idx="711">
                  <c:v>5.0254789851221782E-2</c:v>
                </c:pt>
                <c:pt idx="712">
                  <c:v>5.0274156157998406E-2</c:v>
                </c:pt>
                <c:pt idx="713">
                  <c:v>5.0294444267599374E-2</c:v>
                </c:pt>
                <c:pt idx="714">
                  <c:v>5.0319342748654766E-2</c:v>
                </c:pt>
                <c:pt idx="715">
                  <c:v>5.034885125678986E-2</c:v>
                </c:pt>
                <c:pt idx="716">
                  <c:v>5.038158623921634E-2</c:v>
                </c:pt>
                <c:pt idx="717">
                  <c:v>5.0416164282208395E-2</c:v>
                </c:pt>
                <c:pt idx="718">
                  <c:v>5.0453046210252254E-2</c:v>
                </c:pt>
                <c:pt idx="719">
                  <c:v>5.1047118821182805E-2</c:v>
                </c:pt>
                <c:pt idx="720">
                  <c:v>5.105264770754081E-2</c:v>
                </c:pt>
                <c:pt idx="721">
                  <c:v>5.1060019508467107E-2</c:v>
                </c:pt>
                <c:pt idx="722">
                  <c:v>5.1068312719552367E-2</c:v>
                </c:pt>
                <c:pt idx="723">
                  <c:v>5.1079830954184863E-2</c:v>
                </c:pt>
                <c:pt idx="724">
                  <c:v>5.1095956259788564E-2</c:v>
                </c:pt>
                <c:pt idx="725">
                  <c:v>5.1115306283285568E-2</c:v>
                </c:pt>
                <c:pt idx="726">
                  <c:v>5.1140184334764215E-2</c:v>
                </c:pt>
                <c:pt idx="727">
                  <c:v>5.11692079459347E-2</c:v>
                </c:pt>
                <c:pt idx="728">
                  <c:v>5.120145541485658E-2</c:v>
                </c:pt>
                <c:pt idx="729">
                  <c:v>5.1238308391752106E-2</c:v>
                </c:pt>
                <c:pt idx="730">
                  <c:v>5.1825929858870183E-2</c:v>
                </c:pt>
                <c:pt idx="731">
                  <c:v>5.1830073298297773E-2</c:v>
                </c:pt>
                <c:pt idx="732">
                  <c:v>5.1837439370445736E-2</c:v>
                </c:pt>
                <c:pt idx="733">
                  <c:v>5.1848948749553994E-2</c:v>
                </c:pt>
                <c:pt idx="734">
                  <c:v>5.1863680561521165E-2</c:v>
                </c:pt>
                <c:pt idx="735">
                  <c:v>5.1882095021292103E-2</c:v>
                </c:pt>
                <c:pt idx="736">
                  <c:v>5.1904191925424524E-2</c:v>
                </c:pt>
                <c:pt idx="737">
                  <c:v>5.1930891699812985E-2</c:v>
                </c:pt>
                <c:pt idx="738">
                  <c:v>5.196311461610939E-2</c:v>
                </c:pt>
                <c:pt idx="739">
                  <c:v>5.1999939534799589E-2</c:v>
                </c:pt>
                <c:pt idx="740">
                  <c:v>5.2594014221153305E-2</c:v>
                </c:pt>
                <c:pt idx="741">
                  <c:v>5.2597694451462014E-2</c:v>
                </c:pt>
                <c:pt idx="742">
                  <c:v>5.2605054871447482E-2</c:v>
                </c:pt>
                <c:pt idx="743">
                  <c:v>5.2617475457326875E-2</c:v>
                </c:pt>
                <c:pt idx="744">
                  <c:v>5.2635876041729909E-2</c:v>
                </c:pt>
                <c:pt idx="745">
                  <c:v>5.2657496295768803E-2</c:v>
                </c:pt>
                <c:pt idx="746">
                  <c:v>5.2683255988199472E-2</c:v>
                </c:pt>
                <c:pt idx="747">
                  <c:v>5.2714074748363191E-2</c:v>
                </c:pt>
                <c:pt idx="748">
                  <c:v>5.2749492150500427E-2</c:v>
                </c:pt>
                <c:pt idx="749">
                  <c:v>5.3334847478577863E-2</c:v>
                </c:pt>
                <c:pt idx="750">
                  <c:v>5.3342202474826864E-2</c:v>
                </c:pt>
                <c:pt idx="751">
                  <c:v>5.3354154228356127E-2</c:v>
                </c:pt>
                <c:pt idx="752">
                  <c:v>5.3367484861853484E-2</c:v>
                </c:pt>
                <c:pt idx="753">
                  <c:v>5.3384952319520632E-2</c:v>
                </c:pt>
                <c:pt idx="754">
                  <c:v>5.3407935351608628E-2</c:v>
                </c:pt>
                <c:pt idx="755">
                  <c:v>5.3434135363882786E-2</c:v>
                </c:pt>
                <c:pt idx="756">
                  <c:v>5.3464011733170724E-2</c:v>
                </c:pt>
                <c:pt idx="757">
                  <c:v>5.3497564129952657E-2</c:v>
                </c:pt>
                <c:pt idx="758">
                  <c:v>5.4110501539012271E-2</c:v>
                </c:pt>
                <c:pt idx="759">
                  <c:v>5.4118769490457262E-2</c:v>
                </c:pt>
                <c:pt idx="760">
                  <c:v>5.4133008579927498E-2</c:v>
                </c:pt>
                <c:pt idx="761">
                  <c:v>5.4152759239335997E-2</c:v>
                </c:pt>
                <c:pt idx="762">
                  <c:v>5.4177102538648964E-2</c:v>
                </c:pt>
                <c:pt idx="763">
                  <c:v>5.4205119564735352E-2</c:v>
                </c:pt>
                <c:pt idx="764">
                  <c:v>5.4237728557425736E-2</c:v>
                </c:pt>
                <c:pt idx="765">
                  <c:v>5.4835524718478808E-2</c:v>
                </c:pt>
                <c:pt idx="766">
                  <c:v>5.4841491695849134E-2</c:v>
                </c:pt>
                <c:pt idx="767">
                  <c:v>5.4851130584081483E-2</c:v>
                </c:pt>
                <c:pt idx="768">
                  <c:v>5.4863982290535893E-2</c:v>
                </c:pt>
                <c:pt idx="769">
                  <c:v>5.4886472379407088E-2</c:v>
                </c:pt>
                <c:pt idx="770">
                  <c:v>5.4917682276985902E-2</c:v>
                </c:pt>
                <c:pt idx="771">
                  <c:v>5.4954857501493072E-2</c:v>
                </c:pt>
                <c:pt idx="772">
                  <c:v>5.5575158523361333E-2</c:v>
                </c:pt>
                <c:pt idx="773">
                  <c:v>5.5583414374007732E-2</c:v>
                </c:pt>
                <c:pt idx="774">
                  <c:v>5.5599925870825698E-2</c:v>
                </c:pt>
                <c:pt idx="775">
                  <c:v>5.5622858053025664E-2</c:v>
                </c:pt>
                <c:pt idx="776">
                  <c:v>5.5650375977515397E-2</c:v>
                </c:pt>
                <c:pt idx="777">
                  <c:v>5.5680186207884147E-2</c:v>
                </c:pt>
                <c:pt idx="778">
                  <c:v>5.5714581523337428E-2</c:v>
                </c:pt>
                <c:pt idx="779">
                  <c:v>5.6315162316753285E-2</c:v>
                </c:pt>
                <c:pt idx="780">
                  <c:v>5.6325703643681835E-2</c:v>
                </c:pt>
                <c:pt idx="781">
                  <c:v>5.6347702576734375E-2</c:v>
                </c:pt>
                <c:pt idx="782">
                  <c:v>5.6377950319498944E-2</c:v>
                </c:pt>
                <c:pt idx="783">
                  <c:v>5.6410946813624414E-2</c:v>
                </c:pt>
                <c:pt idx="784">
                  <c:v>5.6448524828107423E-2</c:v>
                </c:pt>
                <c:pt idx="785">
                  <c:v>5.7115986640470733E-2</c:v>
                </c:pt>
                <c:pt idx="786">
                  <c:v>5.7124687730328139E-2</c:v>
                </c:pt>
                <c:pt idx="787">
                  <c:v>5.7139799969616524E-2</c:v>
                </c:pt>
                <c:pt idx="788">
                  <c:v>5.7163154799316183E-2</c:v>
                </c:pt>
                <c:pt idx="789">
                  <c:v>5.7193377886918438E-2</c:v>
                </c:pt>
                <c:pt idx="790">
                  <c:v>5.7229552805935079E-2</c:v>
                </c:pt>
                <c:pt idx="791">
                  <c:v>5.7864003789101524E-2</c:v>
                </c:pt>
                <c:pt idx="792">
                  <c:v>5.7871325548868167E-2</c:v>
                </c:pt>
                <c:pt idx="793">
                  <c:v>5.7888256913008015E-2</c:v>
                </c:pt>
                <c:pt idx="794">
                  <c:v>5.7915254981732618E-2</c:v>
                </c:pt>
                <c:pt idx="795">
                  <c:v>5.7950946225027181E-2</c:v>
                </c:pt>
                <c:pt idx="796">
                  <c:v>5.8627466139210709E-2</c:v>
                </c:pt>
                <c:pt idx="797">
                  <c:v>5.8637983119675892E-2</c:v>
                </c:pt>
                <c:pt idx="798">
                  <c:v>5.8655358758116775E-2</c:v>
                </c:pt>
                <c:pt idx="799">
                  <c:v>5.8680964411846531E-2</c:v>
                </c:pt>
                <c:pt idx="800">
                  <c:v>5.8711598886102993E-2</c:v>
                </c:pt>
                <c:pt idx="801">
                  <c:v>5.9279309860594695E-2</c:v>
                </c:pt>
                <c:pt idx="802">
                  <c:v>5.9288906068173573E-2</c:v>
                </c:pt>
                <c:pt idx="803">
                  <c:v>5.9305813447948302E-2</c:v>
                </c:pt>
                <c:pt idx="804">
                  <c:v>5.9331402451989014E-2</c:v>
                </c:pt>
                <c:pt idx="805">
                  <c:v>5.9366129338736272E-2</c:v>
                </c:pt>
                <c:pt idx="806">
                  <c:v>6.0030734004514898E-2</c:v>
                </c:pt>
                <c:pt idx="807">
                  <c:v>6.0040779620744861E-2</c:v>
                </c:pt>
                <c:pt idx="808">
                  <c:v>6.0059500727172047E-2</c:v>
                </c:pt>
                <c:pt idx="809">
                  <c:v>6.0084157259396309E-2</c:v>
                </c:pt>
                <c:pt idx="810">
                  <c:v>6.0118401434522545E-2</c:v>
                </c:pt>
                <c:pt idx="811">
                  <c:v>6.0738246538741235E-2</c:v>
                </c:pt>
                <c:pt idx="812">
                  <c:v>6.0747372462341853E-2</c:v>
                </c:pt>
                <c:pt idx="813">
                  <c:v>6.0765167773825277E-2</c:v>
                </c:pt>
                <c:pt idx="814">
                  <c:v>6.079117573636985E-2</c:v>
                </c:pt>
                <c:pt idx="815">
                  <c:v>6.082676448375908E-2</c:v>
                </c:pt>
                <c:pt idx="816">
                  <c:v>6.1514108823570272E-2</c:v>
                </c:pt>
                <c:pt idx="817">
                  <c:v>6.1523683609602364E-2</c:v>
                </c:pt>
                <c:pt idx="818">
                  <c:v>6.1541009179864783E-2</c:v>
                </c:pt>
                <c:pt idx="819">
                  <c:v>6.1565173289734272E-2</c:v>
                </c:pt>
                <c:pt idx="820">
                  <c:v>6.1600278597683217E-2</c:v>
                </c:pt>
                <c:pt idx="821">
                  <c:v>6.2277524175669716E-2</c:v>
                </c:pt>
                <c:pt idx="822">
                  <c:v>6.2289825203694207E-2</c:v>
                </c:pt>
                <c:pt idx="823">
                  <c:v>6.2311693324348855E-2</c:v>
                </c:pt>
                <c:pt idx="824">
                  <c:v>6.2341305642163905E-2</c:v>
                </c:pt>
                <c:pt idx="825">
                  <c:v>6.2923806628141135E-2</c:v>
                </c:pt>
                <c:pt idx="826">
                  <c:v>6.2936099708844409E-2</c:v>
                </c:pt>
                <c:pt idx="827">
                  <c:v>6.2956587840866912E-2</c:v>
                </c:pt>
                <c:pt idx="828">
                  <c:v>6.2983904697281295E-2</c:v>
                </c:pt>
                <c:pt idx="829">
                  <c:v>6.3020326011766784E-2</c:v>
                </c:pt>
                <c:pt idx="830">
                  <c:v>6.3676592860122311E-2</c:v>
                </c:pt>
                <c:pt idx="831">
                  <c:v>6.3686146963302603E-2</c:v>
                </c:pt>
                <c:pt idx="832">
                  <c:v>6.3704345002555396E-2</c:v>
                </c:pt>
                <c:pt idx="833">
                  <c:v>6.3731641440508593E-2</c:v>
                </c:pt>
                <c:pt idx="834">
                  <c:v>6.3768035532113715E-2</c:v>
                </c:pt>
                <c:pt idx="835">
                  <c:v>6.4431085915489419E-2</c:v>
                </c:pt>
                <c:pt idx="836">
                  <c:v>6.4441542036491536E-2</c:v>
                </c:pt>
                <c:pt idx="837">
                  <c:v>6.4463363154242795E-2</c:v>
                </c:pt>
                <c:pt idx="838">
                  <c:v>6.4495184764118821E-2</c:v>
                </c:pt>
                <c:pt idx="839">
                  <c:v>6.5100057346909171E-2</c:v>
                </c:pt>
                <c:pt idx="840">
                  <c:v>6.511096078290006E-2</c:v>
                </c:pt>
                <c:pt idx="841">
                  <c:v>6.5130041509821823E-2</c:v>
                </c:pt>
                <c:pt idx="842">
                  <c:v>6.515911620316539E-2</c:v>
                </c:pt>
                <c:pt idx="843">
                  <c:v>6.5195458381128737E-2</c:v>
                </c:pt>
                <c:pt idx="844">
                  <c:v>6.5831232791644517E-2</c:v>
                </c:pt>
                <c:pt idx="845">
                  <c:v>6.5841674282862236E-2</c:v>
                </c:pt>
                <c:pt idx="846">
                  <c:v>6.5861649005758999E-2</c:v>
                </c:pt>
                <c:pt idx="847">
                  <c:v>6.5891156389075861E-2</c:v>
                </c:pt>
                <c:pt idx="848">
                  <c:v>6.592792590978018E-2</c:v>
                </c:pt>
                <c:pt idx="849">
                  <c:v>6.6577297945391772E-2</c:v>
                </c:pt>
                <c:pt idx="850">
                  <c:v>6.6585917100102199E-2</c:v>
                </c:pt>
                <c:pt idx="851">
                  <c:v>6.6603155186656715E-2</c:v>
                </c:pt>
                <c:pt idx="852">
                  <c:v>6.6632187081824681E-2</c:v>
                </c:pt>
                <c:pt idx="853">
                  <c:v>6.7234408790164207E-2</c:v>
                </c:pt>
                <c:pt idx="854">
                  <c:v>6.7246648994657279E-2</c:v>
                </c:pt>
                <c:pt idx="855">
                  <c:v>6.7268408988275324E-2</c:v>
                </c:pt>
                <c:pt idx="856">
                  <c:v>6.7296061630294404E-2</c:v>
                </c:pt>
                <c:pt idx="857">
                  <c:v>6.7330966332528039E-2</c:v>
                </c:pt>
                <c:pt idx="858">
                  <c:v>6.7974445127862063E-2</c:v>
                </c:pt>
                <c:pt idx="859">
                  <c:v>6.7984411261129404E-2</c:v>
                </c:pt>
                <c:pt idx="860">
                  <c:v>6.8002078253276824E-2</c:v>
                </c:pt>
                <c:pt idx="861">
                  <c:v>6.8025180772063876E-2</c:v>
                </c:pt>
                <c:pt idx="862">
                  <c:v>6.8051453576179866E-2</c:v>
                </c:pt>
                <c:pt idx="863">
                  <c:v>6.8086784879627951E-2</c:v>
                </c:pt>
                <c:pt idx="864">
                  <c:v>6.8763274404896976E-2</c:v>
                </c:pt>
                <c:pt idx="865">
                  <c:v>6.8772327386111762E-2</c:v>
                </c:pt>
                <c:pt idx="866">
                  <c:v>6.8787717266088982E-2</c:v>
                </c:pt>
                <c:pt idx="867">
                  <c:v>6.8812612158722183E-2</c:v>
                </c:pt>
                <c:pt idx="868">
                  <c:v>6.8846106127321394E-2</c:v>
                </c:pt>
                <c:pt idx="869">
                  <c:v>6.9430259656398874E-2</c:v>
                </c:pt>
                <c:pt idx="870">
                  <c:v>6.9437044872859552E-2</c:v>
                </c:pt>
                <c:pt idx="871">
                  <c:v>6.9451519847438414E-2</c:v>
                </c:pt>
                <c:pt idx="872">
                  <c:v>6.9474136575766537E-2</c:v>
                </c:pt>
                <c:pt idx="873">
                  <c:v>6.9502180608518524E-2</c:v>
                </c:pt>
                <c:pt idx="874">
                  <c:v>6.953926989555341E-2</c:v>
                </c:pt>
                <c:pt idx="875">
                  <c:v>7.0203025947080791E-2</c:v>
                </c:pt>
                <c:pt idx="876">
                  <c:v>7.0210257918904964E-2</c:v>
                </c:pt>
                <c:pt idx="877">
                  <c:v>7.0222009761571461E-2</c:v>
                </c:pt>
                <c:pt idx="878">
                  <c:v>7.0241445198294269E-2</c:v>
                </c:pt>
                <c:pt idx="879">
                  <c:v>7.026901575122807E-2</c:v>
                </c:pt>
                <c:pt idx="880">
                  <c:v>7.0300653154053108E-2</c:v>
                </c:pt>
                <c:pt idx="881">
                  <c:v>7.0337260899578175E-2</c:v>
                </c:pt>
                <c:pt idx="882">
                  <c:v>7.0989648258270019E-2</c:v>
                </c:pt>
                <c:pt idx="883">
                  <c:v>7.0994616334989782E-2</c:v>
                </c:pt>
                <c:pt idx="884">
                  <c:v>7.1005004052011433E-2</c:v>
                </c:pt>
                <c:pt idx="885">
                  <c:v>7.1023972648146194E-2</c:v>
                </c:pt>
                <c:pt idx="886">
                  <c:v>7.1053779715132853E-2</c:v>
                </c:pt>
                <c:pt idx="887">
                  <c:v>7.1089005103428762E-2</c:v>
                </c:pt>
                <c:pt idx="888">
                  <c:v>7.1668690924537939E-2</c:v>
                </c:pt>
                <c:pt idx="889">
                  <c:v>7.167591230451649E-2</c:v>
                </c:pt>
                <c:pt idx="890">
                  <c:v>7.1688098264981251E-2</c:v>
                </c:pt>
                <c:pt idx="891">
                  <c:v>7.1703443337295322E-2</c:v>
                </c:pt>
                <c:pt idx="892">
                  <c:v>7.172375262976749E-2</c:v>
                </c:pt>
                <c:pt idx="893">
                  <c:v>7.1750831044797514E-2</c:v>
                </c:pt>
                <c:pt idx="894">
                  <c:v>7.1781519028784185E-2</c:v>
                </c:pt>
                <c:pt idx="895">
                  <c:v>7.1818523874618123E-2</c:v>
                </c:pt>
                <c:pt idx="896">
                  <c:v>7.2464985153328415E-2</c:v>
                </c:pt>
                <c:pt idx="897">
                  <c:v>7.2471298834127632E-2</c:v>
                </c:pt>
                <c:pt idx="898">
                  <c:v>7.2484828015896424E-2</c:v>
                </c:pt>
                <c:pt idx="899">
                  <c:v>7.2506023365998137E-2</c:v>
                </c:pt>
                <c:pt idx="900">
                  <c:v>7.2533982502369407E-2</c:v>
                </c:pt>
                <c:pt idx="901">
                  <c:v>7.2566450195889864E-2</c:v>
                </c:pt>
                <c:pt idx="902">
                  <c:v>7.2600269589060448E-2</c:v>
                </c:pt>
                <c:pt idx="903">
                  <c:v>7.2635891446365314E-2</c:v>
                </c:pt>
                <c:pt idx="904">
                  <c:v>7.3195754425287654E-2</c:v>
                </c:pt>
                <c:pt idx="905">
                  <c:v>7.3200260906960302E-2</c:v>
                </c:pt>
                <c:pt idx="906">
                  <c:v>7.3215132152393614E-2</c:v>
                </c:pt>
                <c:pt idx="907">
                  <c:v>7.3238114551256839E-2</c:v>
                </c:pt>
                <c:pt idx="908">
                  <c:v>7.3263349518089965E-2</c:v>
                </c:pt>
                <c:pt idx="909">
                  <c:v>7.3289935669275316E-2</c:v>
                </c:pt>
                <c:pt idx="910">
                  <c:v>7.3320576458296094E-2</c:v>
                </c:pt>
                <c:pt idx="911">
                  <c:v>7.3355271512429474E-2</c:v>
                </c:pt>
                <c:pt idx="912">
                  <c:v>7.3939049264644549E-2</c:v>
                </c:pt>
                <c:pt idx="913">
                  <c:v>7.394490333395462E-2</c:v>
                </c:pt>
                <c:pt idx="914">
                  <c:v>7.3955260449552016E-2</c:v>
                </c:pt>
                <c:pt idx="915">
                  <c:v>7.3968319268498992E-2</c:v>
                </c:pt>
                <c:pt idx="916">
                  <c:v>7.3987231738436743E-2</c:v>
                </c:pt>
                <c:pt idx="917">
                  <c:v>7.4011096963855133E-2</c:v>
                </c:pt>
                <c:pt idx="918">
                  <c:v>7.4039464321133827E-2</c:v>
                </c:pt>
                <c:pt idx="919">
                  <c:v>7.4069631897520263E-2</c:v>
                </c:pt>
                <c:pt idx="920">
                  <c:v>7.4100248805710103E-2</c:v>
                </c:pt>
                <c:pt idx="921">
                  <c:v>7.413221545954031E-2</c:v>
                </c:pt>
                <c:pt idx="922">
                  <c:v>7.4167332577382977E-2</c:v>
                </c:pt>
                <c:pt idx="923">
                  <c:v>7.476368503349691E-2</c:v>
                </c:pt>
                <c:pt idx="924">
                  <c:v>7.4769084336716876E-2</c:v>
                </c:pt>
                <c:pt idx="925">
                  <c:v>7.4778083110633844E-2</c:v>
                </c:pt>
                <c:pt idx="926">
                  <c:v>7.4789331464156353E-2</c:v>
                </c:pt>
                <c:pt idx="927">
                  <c:v>7.4805078946527923E-2</c:v>
                </c:pt>
                <c:pt idx="928">
                  <c:v>7.4828024834052209E-2</c:v>
                </c:pt>
                <c:pt idx="929">
                  <c:v>7.4852319905798145E-2</c:v>
                </c:pt>
                <c:pt idx="930">
                  <c:v>7.4878413955051681E-2</c:v>
                </c:pt>
                <c:pt idx="931">
                  <c:v>7.4909006111225154E-2</c:v>
                </c:pt>
                <c:pt idx="932">
                  <c:v>7.4942296511941245E-2</c:v>
                </c:pt>
                <c:pt idx="933">
                  <c:v>7.4977385194090182E-2</c:v>
                </c:pt>
                <c:pt idx="934">
                  <c:v>7.5559767450725582E-2</c:v>
                </c:pt>
                <c:pt idx="935">
                  <c:v>7.5564263291623315E-2</c:v>
                </c:pt>
                <c:pt idx="936">
                  <c:v>7.5571456595017419E-2</c:v>
                </c:pt>
                <c:pt idx="937">
                  <c:v>7.5582246453090501E-2</c:v>
                </c:pt>
                <c:pt idx="938">
                  <c:v>7.5598880589530792E-2</c:v>
                </c:pt>
                <c:pt idx="939">
                  <c:v>7.5621808270008015E-2</c:v>
                </c:pt>
                <c:pt idx="940">
                  <c:v>7.5648781338749332E-2</c:v>
                </c:pt>
                <c:pt idx="941">
                  <c:v>7.5679349937158788E-2</c:v>
                </c:pt>
                <c:pt idx="942">
                  <c:v>7.5713064219408696E-2</c:v>
                </c:pt>
                <c:pt idx="943">
                  <c:v>7.5746327863911597E-2</c:v>
                </c:pt>
                <c:pt idx="944">
                  <c:v>7.5780489374141252E-2</c:v>
                </c:pt>
                <c:pt idx="945">
                  <c:v>7.6351173568062355E-2</c:v>
                </c:pt>
                <c:pt idx="946">
                  <c:v>7.6355665852339424E-2</c:v>
                </c:pt>
                <c:pt idx="947">
                  <c:v>7.6361955016424107E-2</c:v>
                </c:pt>
                <c:pt idx="948">
                  <c:v>7.6371388688388886E-2</c:v>
                </c:pt>
                <c:pt idx="949">
                  <c:v>7.6388009703416901E-2</c:v>
                </c:pt>
                <c:pt idx="950">
                  <c:v>7.6410919298338098E-2</c:v>
                </c:pt>
                <c:pt idx="951">
                  <c:v>7.6436074327436196E-2</c:v>
                </c:pt>
                <c:pt idx="952">
                  <c:v>7.6462127083369927E-2</c:v>
                </c:pt>
                <c:pt idx="953">
                  <c:v>7.6490874164307859E-2</c:v>
                </c:pt>
                <c:pt idx="954">
                  <c:v>7.6523213642594221E-2</c:v>
                </c:pt>
                <c:pt idx="955">
                  <c:v>7.6554653799402336E-2</c:v>
                </c:pt>
                <c:pt idx="956">
                  <c:v>7.658474559510102E-2</c:v>
                </c:pt>
                <c:pt idx="957">
                  <c:v>7.6617980257419713E-2</c:v>
                </c:pt>
                <c:pt idx="958">
                  <c:v>7.717696544225558E-2</c:v>
                </c:pt>
                <c:pt idx="959">
                  <c:v>7.7185942574358096E-2</c:v>
                </c:pt>
                <c:pt idx="960">
                  <c:v>7.7200305818099391E-2</c:v>
                </c:pt>
                <c:pt idx="961">
                  <c:v>7.721601537972439E-2</c:v>
                </c:pt>
                <c:pt idx="962">
                  <c:v>7.7233071195780656E-2</c:v>
                </c:pt>
                <c:pt idx="963">
                  <c:v>7.7253268496479399E-2</c:v>
                </c:pt>
                <c:pt idx="964">
                  <c:v>7.7275709463272918E-2</c:v>
                </c:pt>
                <c:pt idx="965">
                  <c:v>7.7300393945105683E-2</c:v>
                </c:pt>
                <c:pt idx="966">
                  <c:v>7.7328219357697583E-2</c:v>
                </c:pt>
                <c:pt idx="967">
                  <c:v>7.7360082992115928E-2</c:v>
                </c:pt>
                <c:pt idx="968">
                  <c:v>7.7928072620264507E-2</c:v>
                </c:pt>
                <c:pt idx="969">
                  <c:v>7.7933454865046506E-2</c:v>
                </c:pt>
                <c:pt idx="970">
                  <c:v>7.7942873723709519E-2</c:v>
                </c:pt>
                <c:pt idx="971">
                  <c:v>7.7956777591025719E-2</c:v>
                </c:pt>
                <c:pt idx="972">
                  <c:v>7.7974717779335373E-2</c:v>
                </c:pt>
                <c:pt idx="973">
                  <c:v>7.7997591052656579E-2</c:v>
                </c:pt>
                <c:pt idx="974">
                  <c:v>7.8024500116168793E-2</c:v>
                </c:pt>
                <c:pt idx="975">
                  <c:v>7.8052753853568427E-2</c:v>
                </c:pt>
                <c:pt idx="976">
                  <c:v>7.8080558339599634E-2</c:v>
                </c:pt>
                <c:pt idx="977">
                  <c:v>7.8110604253795013E-2</c:v>
                </c:pt>
                <c:pt idx="978">
                  <c:v>7.8144685093550048E-2</c:v>
                </c:pt>
                <c:pt idx="979">
                  <c:v>7.8180558406947695E-2</c:v>
                </c:pt>
                <c:pt idx="980">
                  <c:v>7.8740911847723055E-2</c:v>
                </c:pt>
                <c:pt idx="981">
                  <c:v>7.8744497098717503E-2</c:v>
                </c:pt>
                <c:pt idx="982">
                  <c:v>7.8751219409686657E-2</c:v>
                </c:pt>
                <c:pt idx="983">
                  <c:v>7.8762871308318896E-2</c:v>
                </c:pt>
                <c:pt idx="984">
                  <c:v>7.8778556342085693E-2</c:v>
                </c:pt>
                <c:pt idx="985">
                  <c:v>7.8799618714717926E-2</c:v>
                </c:pt>
                <c:pt idx="986">
                  <c:v>7.8825161847996844E-2</c:v>
                </c:pt>
                <c:pt idx="987">
                  <c:v>7.8854737292493343E-2</c:v>
                </c:pt>
                <c:pt idx="988">
                  <c:v>7.8886104232368581E-2</c:v>
                </c:pt>
                <c:pt idx="989">
                  <c:v>7.892015865312868E-2</c:v>
                </c:pt>
                <c:pt idx="990">
                  <c:v>7.8956004159002113E-2</c:v>
                </c:pt>
                <c:pt idx="991">
                  <c:v>7.9527566357929833E-2</c:v>
                </c:pt>
                <c:pt idx="992">
                  <c:v>7.9530700986417027E-2</c:v>
                </c:pt>
                <c:pt idx="993">
                  <c:v>7.9536522413253111E-2</c:v>
                </c:pt>
                <c:pt idx="994">
                  <c:v>7.9548165165259421E-2</c:v>
                </c:pt>
                <c:pt idx="995">
                  <c:v>7.9563390097967812E-2</c:v>
                </c:pt>
                <c:pt idx="996">
                  <c:v>7.9582197047763245E-2</c:v>
                </c:pt>
                <c:pt idx="997">
                  <c:v>7.9606376892073033E-2</c:v>
                </c:pt>
                <c:pt idx="998">
                  <c:v>7.9635481484802192E-2</c:v>
                </c:pt>
                <c:pt idx="999">
                  <c:v>7.9665928459830476E-2</c:v>
                </c:pt>
                <c:pt idx="1000">
                  <c:v>7.9700404062412578E-2</c:v>
                </c:pt>
                <c:pt idx="1001">
                  <c:v>8.0265723920709547E-2</c:v>
                </c:pt>
                <c:pt idx="1002">
                  <c:v>8.0270198654127142E-2</c:v>
                </c:pt>
                <c:pt idx="1003">
                  <c:v>8.0277805654984366E-2</c:v>
                </c:pt>
                <c:pt idx="1004">
                  <c:v>8.0291229632983532E-2</c:v>
                </c:pt>
                <c:pt idx="1005">
                  <c:v>8.030912799000435E-2</c:v>
                </c:pt>
                <c:pt idx="1006">
                  <c:v>8.0330158150163256E-2</c:v>
                </c:pt>
                <c:pt idx="1007">
                  <c:v>8.0352977610868709E-2</c:v>
                </c:pt>
                <c:pt idx="1008">
                  <c:v>8.0378033673810925E-2</c:v>
                </c:pt>
                <c:pt idx="1009">
                  <c:v>8.0405773582638007E-2</c:v>
                </c:pt>
                <c:pt idx="1010">
                  <c:v>8.0436644511955993E-2</c:v>
                </c:pt>
                <c:pt idx="1011">
                  <c:v>8.0471093554331963E-2</c:v>
                </c:pt>
                <c:pt idx="1012">
                  <c:v>8.1076666002028966E-2</c:v>
                </c:pt>
                <c:pt idx="1013">
                  <c:v>8.1080689998460978E-2</c:v>
                </c:pt>
                <c:pt idx="1014">
                  <c:v>8.1088290836431029E-2</c:v>
                </c:pt>
                <c:pt idx="1015">
                  <c:v>8.1102151039295314E-2</c:v>
                </c:pt>
                <c:pt idx="1016">
                  <c:v>8.1121376163940898E-2</c:v>
                </c:pt>
                <c:pt idx="1017">
                  <c:v>8.1144177576824628E-2</c:v>
                </c:pt>
                <c:pt idx="1018">
                  <c:v>8.1169213823499106E-2</c:v>
                </c:pt>
                <c:pt idx="1019">
                  <c:v>8.1197825909335664E-2</c:v>
                </c:pt>
                <c:pt idx="1020">
                  <c:v>8.1229119440875699E-2</c:v>
                </c:pt>
                <c:pt idx="1021">
                  <c:v>8.1261306051695528E-2</c:v>
                </c:pt>
                <c:pt idx="1022">
                  <c:v>8.1294832669710007E-2</c:v>
                </c:pt>
                <c:pt idx="1023">
                  <c:v>8.185255068800075E-2</c:v>
                </c:pt>
                <c:pt idx="1024">
                  <c:v>8.1856124800347513E-2</c:v>
                </c:pt>
                <c:pt idx="1025">
                  <c:v>8.1865060025327743E-2</c:v>
                </c:pt>
                <c:pt idx="1026">
                  <c:v>8.188203673283849E-2</c:v>
                </c:pt>
                <c:pt idx="1027">
                  <c:v>8.1903927325000014E-2</c:v>
                </c:pt>
                <c:pt idx="1028">
                  <c:v>8.1928944557854239E-2</c:v>
                </c:pt>
                <c:pt idx="1029">
                  <c:v>8.195798163261675E-2</c:v>
                </c:pt>
                <c:pt idx="1030">
                  <c:v>8.1989698089283566E-2</c:v>
                </c:pt>
                <c:pt idx="1031">
                  <c:v>8.202543373662316E-2</c:v>
                </c:pt>
                <c:pt idx="1032">
                  <c:v>8.2609530513233845E-2</c:v>
                </c:pt>
                <c:pt idx="1033">
                  <c:v>8.2612209070313081E-2</c:v>
                </c:pt>
                <c:pt idx="1034">
                  <c:v>8.2617566162947548E-2</c:v>
                </c:pt>
                <c:pt idx="1035">
                  <c:v>8.2626494586897831E-2</c:v>
                </c:pt>
                <c:pt idx="1036">
                  <c:v>8.2640779899409142E-2</c:v>
                </c:pt>
                <c:pt idx="1037">
                  <c:v>8.2658636253079745E-2</c:v>
                </c:pt>
                <c:pt idx="1038">
                  <c:v>8.267872426984188E-2</c:v>
                </c:pt>
                <c:pt idx="1039">
                  <c:v>8.2703275742339946E-2</c:v>
                </c:pt>
                <c:pt idx="1040">
                  <c:v>8.2733183085376194E-2</c:v>
                </c:pt>
                <c:pt idx="1041">
                  <c:v>8.2767553106329744E-2</c:v>
                </c:pt>
                <c:pt idx="1042">
                  <c:v>8.3326235024253056E-2</c:v>
                </c:pt>
                <c:pt idx="1043">
                  <c:v>8.332846555644699E-2</c:v>
                </c:pt>
                <c:pt idx="1044">
                  <c:v>8.3334711020121133E-2</c:v>
                </c:pt>
                <c:pt idx="1045">
                  <c:v>8.3345863536809478E-2</c:v>
                </c:pt>
                <c:pt idx="1046">
                  <c:v>8.3361922942335201E-2</c:v>
                </c:pt>
                <c:pt idx="1047">
                  <c:v>8.3383335081859231E-2</c:v>
                </c:pt>
                <c:pt idx="1048">
                  <c:v>8.3408315331850433E-2</c:v>
                </c:pt>
                <c:pt idx="1049">
                  <c:v>8.3435971309334861E-2</c:v>
                </c:pt>
                <c:pt idx="1050">
                  <c:v>8.3468533012091645E-2</c:v>
                </c:pt>
                <c:pt idx="1051">
                  <c:v>8.4036185192562091E-2</c:v>
                </c:pt>
                <c:pt idx="1052">
                  <c:v>8.4041980450124204E-2</c:v>
                </c:pt>
                <c:pt idx="1053">
                  <c:v>8.4050896165410227E-2</c:v>
                </c:pt>
                <c:pt idx="1054">
                  <c:v>8.4061594918826976E-2</c:v>
                </c:pt>
                <c:pt idx="1055">
                  <c:v>8.407585974533141E-2</c:v>
                </c:pt>
                <c:pt idx="1056">
                  <c:v>8.4093244727515434E-2</c:v>
                </c:pt>
                <c:pt idx="1057">
                  <c:v>8.4113303946789064E-2</c:v>
                </c:pt>
                <c:pt idx="1058">
                  <c:v>8.4136037242219727E-2</c:v>
                </c:pt>
                <c:pt idx="1059">
                  <c:v>8.4163227367837518E-2</c:v>
                </c:pt>
                <c:pt idx="1060">
                  <c:v>8.4196656836898046E-2</c:v>
                </c:pt>
                <c:pt idx="1061">
                  <c:v>8.4232759408318772E-2</c:v>
                </c:pt>
                <c:pt idx="1062">
                  <c:v>8.4268860676391055E-2</c:v>
                </c:pt>
                <c:pt idx="1063">
                  <c:v>8.4831159074710033E-2</c:v>
                </c:pt>
                <c:pt idx="1064">
                  <c:v>8.4838286026659701E-2</c:v>
                </c:pt>
                <c:pt idx="1065">
                  <c:v>8.4849867215246247E-2</c:v>
                </c:pt>
                <c:pt idx="1066">
                  <c:v>8.4865011644101138E-2</c:v>
                </c:pt>
                <c:pt idx="1067">
                  <c:v>8.4883273738563358E-2</c:v>
                </c:pt>
                <c:pt idx="1068">
                  <c:v>8.4905098731075948E-2</c:v>
                </c:pt>
                <c:pt idx="1069">
                  <c:v>8.4928704819398779E-2</c:v>
                </c:pt>
                <c:pt idx="1070">
                  <c:v>8.4954982639650831E-2</c:v>
                </c:pt>
                <c:pt idx="1071">
                  <c:v>8.4983041244725679E-2</c:v>
                </c:pt>
                <c:pt idx="1072">
                  <c:v>8.5011989774020011E-2</c:v>
                </c:pt>
                <c:pt idx="1073">
                  <c:v>8.5042718834338754E-2</c:v>
                </c:pt>
                <c:pt idx="1074">
                  <c:v>8.5073892278486149E-2</c:v>
                </c:pt>
                <c:pt idx="1075">
                  <c:v>8.5105955378670051E-2</c:v>
                </c:pt>
                <c:pt idx="1076">
                  <c:v>8.5140243945462463E-2</c:v>
                </c:pt>
                <c:pt idx="1077">
                  <c:v>8.5698492324390391E-2</c:v>
                </c:pt>
                <c:pt idx="1078">
                  <c:v>8.5702052717333096E-2</c:v>
                </c:pt>
                <c:pt idx="1079">
                  <c:v>8.5708728419934002E-2</c:v>
                </c:pt>
                <c:pt idx="1080">
                  <c:v>8.5718964410701384E-2</c:v>
                </c:pt>
                <c:pt idx="1081">
                  <c:v>8.5731870510591598E-2</c:v>
                </c:pt>
                <c:pt idx="1082">
                  <c:v>8.5747891644247523E-2</c:v>
                </c:pt>
                <c:pt idx="1083">
                  <c:v>8.5765692602829652E-2</c:v>
                </c:pt>
                <c:pt idx="1084">
                  <c:v>8.5783938256526082E-2</c:v>
                </c:pt>
                <c:pt idx="1085">
                  <c:v>8.5805298598826504E-2</c:v>
                </c:pt>
                <c:pt idx="1086">
                  <c:v>8.5829328438548527E-2</c:v>
                </c:pt>
                <c:pt idx="1087">
                  <c:v>8.5856027583243261E-2</c:v>
                </c:pt>
                <c:pt idx="1088">
                  <c:v>8.5882281047088574E-2</c:v>
                </c:pt>
                <c:pt idx="1089">
                  <c:v>8.5909868690140265E-2</c:v>
                </c:pt>
                <c:pt idx="1090">
                  <c:v>8.5938790401960494E-2</c:v>
                </c:pt>
                <c:pt idx="1091">
                  <c:v>8.5969490996197453E-2</c:v>
                </c:pt>
                <c:pt idx="1092">
                  <c:v>8.6002415223760231E-2</c:v>
                </c:pt>
                <c:pt idx="1093">
                  <c:v>8.6037117965858584E-2</c:v>
                </c:pt>
                <c:pt idx="1094">
                  <c:v>8.6073154154203579E-2</c:v>
                </c:pt>
                <c:pt idx="1095">
                  <c:v>8.6110078777927063E-2</c:v>
                </c:pt>
                <c:pt idx="1096">
                  <c:v>8.6690906068410567E-2</c:v>
                </c:pt>
                <c:pt idx="1097">
                  <c:v>8.6694462929729668E-2</c:v>
                </c:pt>
                <c:pt idx="1098">
                  <c:v>8.6699798197986885E-2</c:v>
                </c:pt>
                <c:pt idx="1099">
                  <c:v>8.6706022641643954E-2</c:v>
                </c:pt>
                <c:pt idx="1100">
                  <c:v>8.6712247046557278E-2</c:v>
                </c:pt>
                <c:pt idx="1101">
                  <c:v>8.67166930263467E-2</c:v>
                </c:pt>
                <c:pt idx="1102">
                  <c:v>8.6722917364844027E-2</c:v>
                </c:pt>
                <c:pt idx="1103">
                  <c:v>8.6735365925612942E-2</c:v>
                </c:pt>
                <c:pt idx="1104">
                  <c:v>8.6753149315038428E-2</c:v>
                </c:pt>
                <c:pt idx="1105">
                  <c:v>8.6773155250133127E-2</c:v>
                </c:pt>
                <c:pt idx="1106">
                  <c:v>8.6792716221904959E-2</c:v>
                </c:pt>
                <c:pt idx="1107">
                  <c:v>8.6810498591486485E-2</c:v>
                </c:pt>
                <c:pt idx="1108">
                  <c:v>8.6827391549701566E-2</c:v>
                </c:pt>
                <c:pt idx="1109">
                  <c:v>8.6846506921417127E-2</c:v>
                </c:pt>
                <c:pt idx="1110">
                  <c:v>8.6866955519199762E-2</c:v>
                </c:pt>
                <c:pt idx="1111">
                  <c:v>8.6886070134657656E-2</c:v>
                </c:pt>
                <c:pt idx="1112">
                  <c:v>8.6906073410750406E-2</c:v>
                </c:pt>
                <c:pt idx="1113">
                  <c:v>8.6928298803796225E-2</c:v>
                </c:pt>
                <c:pt idx="1114">
                  <c:v>8.6950523702885099E-2</c:v>
                </c:pt>
                <c:pt idx="1115">
                  <c:v>8.6969636721051069E-2</c:v>
                </c:pt>
                <c:pt idx="1116">
                  <c:v>8.6987860421418498E-2</c:v>
                </c:pt>
                <c:pt idx="1117">
                  <c:v>8.7006083789688521E-2</c:v>
                </c:pt>
                <c:pt idx="1118">
                  <c:v>8.7023862365527491E-2</c:v>
                </c:pt>
                <c:pt idx="1119">
                  <c:v>8.7042085077738612E-2</c:v>
                </c:pt>
                <c:pt idx="1120">
                  <c:v>8.7058974124258878E-2</c:v>
                </c:pt>
                <c:pt idx="1121">
                  <c:v>8.7077196196655798E-2</c:v>
                </c:pt>
                <c:pt idx="1122">
                  <c:v>8.7097195650004594E-2</c:v>
                </c:pt>
                <c:pt idx="1123">
                  <c:v>8.7118972377661044E-2</c:v>
                </c:pt>
                <c:pt idx="1124">
                  <c:v>8.7139415404723114E-2</c:v>
                </c:pt>
                <c:pt idx="1125">
                  <c:v>8.7154969601879281E-2</c:v>
                </c:pt>
                <c:pt idx="1126">
                  <c:v>8.7167412785414525E-2</c:v>
                </c:pt>
                <c:pt idx="1127">
                  <c:v>8.7182522157269265E-2</c:v>
                </c:pt>
                <c:pt idx="1128">
                  <c:v>8.7201630741801414E-2</c:v>
                </c:pt>
                <c:pt idx="1129">
                  <c:v>8.7223405195346868E-2</c:v>
                </c:pt>
                <c:pt idx="1130">
                  <c:v>8.724473481258746E-2</c:v>
                </c:pt>
                <c:pt idx="1131">
                  <c:v>8.7260287371683731E-2</c:v>
                </c:pt>
                <c:pt idx="1132">
                  <c:v>8.7271840544718426E-2</c:v>
                </c:pt>
                <c:pt idx="1133">
                  <c:v>8.7284726618716196E-2</c:v>
                </c:pt>
                <c:pt idx="1134">
                  <c:v>8.7298945542148523E-2</c:v>
                </c:pt>
                <c:pt idx="1135">
                  <c:v>8.7312719931426641E-2</c:v>
                </c:pt>
                <c:pt idx="1136">
                  <c:v>8.7325161152212991E-2</c:v>
                </c:pt>
                <c:pt idx="1137">
                  <c:v>8.7337602218216834E-2</c:v>
                </c:pt>
                <c:pt idx="1138">
                  <c:v>8.7350043129442778E-2</c:v>
                </c:pt>
                <c:pt idx="1139">
                  <c:v>8.7361595265565903E-2</c:v>
                </c:pt>
                <c:pt idx="1140">
                  <c:v>8.7373591573369186E-2</c:v>
                </c:pt>
                <c:pt idx="1141">
                  <c:v>8.7388253531918203E-2</c:v>
                </c:pt>
                <c:pt idx="1142">
                  <c:v>8.7404692441930096E-2</c:v>
                </c:pt>
                <c:pt idx="1143">
                  <c:v>8.7419353944490033E-2</c:v>
                </c:pt>
                <c:pt idx="1144">
                  <c:v>8.743357095380902E-2</c:v>
                </c:pt>
                <c:pt idx="1145">
                  <c:v>8.7446454943918672E-2</c:v>
                </c:pt>
                <c:pt idx="1146">
                  <c:v>8.7458005966339764E-2</c:v>
                </c:pt>
                <c:pt idx="1147">
                  <c:v>8.7468668330150448E-2</c:v>
                </c:pt>
                <c:pt idx="1148">
                  <c:v>8.7478442063774628E-2</c:v>
                </c:pt>
                <c:pt idx="1149">
                  <c:v>8.7489104209691193E-2</c:v>
                </c:pt>
                <c:pt idx="1150">
                  <c:v>8.7501098987964848E-2</c:v>
                </c:pt>
                <c:pt idx="1151">
                  <c:v>8.7514426350640037E-2</c:v>
                </c:pt>
                <c:pt idx="1152">
                  <c:v>8.7526420825185275E-2</c:v>
                </c:pt>
                <c:pt idx="1153">
                  <c:v>8.7535749761480194E-2</c:v>
                </c:pt>
                <c:pt idx="1154">
                  <c:v>8.7544190152661308E-2</c:v>
                </c:pt>
                <c:pt idx="1155">
                  <c:v>8.7554407372986642E-2</c:v>
                </c:pt>
                <c:pt idx="1156">
                  <c:v>8.7564180268660197E-2</c:v>
                </c:pt>
                <c:pt idx="1157">
                  <c:v>8.757350885270769E-2</c:v>
                </c:pt>
                <c:pt idx="1158">
                  <c:v>8.758017207374881E-2</c:v>
                </c:pt>
                <c:pt idx="1159">
                  <c:v>8.7585058407628008E-2</c:v>
                </c:pt>
                <c:pt idx="1160">
                  <c:v>8.7589944717631013E-2</c:v>
                </c:pt>
                <c:pt idx="1161">
                  <c:v>8.7595719416852597E-2</c:v>
                </c:pt>
                <c:pt idx="1162">
                  <c:v>8.7603270896287236E-2</c:v>
                </c:pt>
                <c:pt idx="1163">
                  <c:v>8.7612599115683545E-2</c:v>
                </c:pt>
                <c:pt idx="1164">
                  <c:v>8.7621038858253744E-2</c:v>
                </c:pt>
                <c:pt idx="1165">
                  <c:v>8.7628590146492616E-2</c:v>
                </c:pt>
                <c:pt idx="1166">
                  <c:v>8.7635253000525812E-2</c:v>
                </c:pt>
                <c:pt idx="1167">
                  <c:v>8.7639250691637291E-2</c:v>
                </c:pt>
                <c:pt idx="1168">
                  <c:v>8.7641471624237813E-2</c:v>
                </c:pt>
                <c:pt idx="1169">
                  <c:v>8.7644136736847844E-2</c:v>
                </c:pt>
                <c:pt idx="1170">
                  <c:v>8.7648134392444885E-2</c:v>
                </c:pt>
                <c:pt idx="1171">
                  <c:v>8.7653464575048204E-2</c:v>
                </c:pt>
                <c:pt idx="1172">
                  <c:v>8.7658350550809797E-2</c:v>
                </c:pt>
                <c:pt idx="1173">
                  <c:v>8.7661903972732866E-2</c:v>
                </c:pt>
                <c:pt idx="1174">
                  <c:v>8.7665457382029216E-2</c:v>
                </c:pt>
                <c:pt idx="1175">
                  <c:v>8.7670343299194708E-2</c:v>
                </c:pt>
                <c:pt idx="1176">
                  <c:v>8.7677005875039765E-2</c:v>
                </c:pt>
                <c:pt idx="1177">
                  <c:v>8.7685000907459565E-2</c:v>
                </c:pt>
                <c:pt idx="1178">
                  <c:v>8.7694772526945727E-2</c:v>
                </c:pt>
                <c:pt idx="1179">
                  <c:v>8.7704988208861523E-2</c:v>
                </c:pt>
                <c:pt idx="1180">
                  <c:v>8.771342717173071E-2</c:v>
                </c:pt>
                <c:pt idx="1181">
                  <c:v>8.7720977762353672E-2</c:v>
                </c:pt>
                <c:pt idx="1182">
                  <c:v>8.7728084148507496E-2</c:v>
                </c:pt>
                <c:pt idx="1183">
                  <c:v>8.7736967060183871E-2</c:v>
                </c:pt>
                <c:pt idx="1184">
                  <c:v>8.7745849892954864E-2</c:v>
                </c:pt>
                <c:pt idx="1185">
                  <c:v>8.7749847141959242E-2</c:v>
                </c:pt>
                <c:pt idx="1186">
                  <c:v>8.7752511965752164E-2</c:v>
                </c:pt>
                <c:pt idx="1187">
                  <c:v>8.7757841592034536E-2</c:v>
                </c:pt>
                <c:pt idx="1188">
                  <c:v>8.7764059453463231E-2</c:v>
                </c:pt>
                <c:pt idx="1189">
                  <c:v>8.7769389018202026E-2</c:v>
                </c:pt>
                <c:pt idx="1190">
                  <c:v>8.7776495060336537E-2</c:v>
                </c:pt>
                <c:pt idx="1191">
                  <c:v>8.7786265785821826E-2</c:v>
                </c:pt>
                <c:pt idx="1192">
                  <c:v>8.7796480533119045E-2</c:v>
                </c:pt>
                <c:pt idx="1193">
                  <c:v>8.7804918723926595E-2</c:v>
                </c:pt>
                <c:pt idx="1194">
                  <c:v>8.7810692181874761E-2</c:v>
                </c:pt>
                <c:pt idx="1195">
                  <c:v>8.7812912733748499E-2</c:v>
                </c:pt>
                <c:pt idx="1196">
                  <c:v>8.7814689171697297E-2</c:v>
                </c:pt>
                <c:pt idx="1197">
                  <c:v>8.7819130252763083E-2</c:v>
                </c:pt>
                <c:pt idx="1198">
                  <c:v>8.7826235941444203E-2</c:v>
                </c:pt>
                <c:pt idx="1199">
                  <c:v>8.7831565174820811E-2</c:v>
                </c:pt>
                <c:pt idx="1200">
                  <c:v>8.7836450280466757E-2</c:v>
                </c:pt>
                <c:pt idx="1201">
                  <c:v>8.7842667653138057E-2</c:v>
                </c:pt>
                <c:pt idx="1202">
                  <c:v>8.7850661361202051E-2</c:v>
                </c:pt>
                <c:pt idx="1203">
                  <c:v>8.7859099094835511E-2</c:v>
                </c:pt>
                <c:pt idx="1204">
                  <c:v>8.7866204499517209E-2</c:v>
                </c:pt>
                <c:pt idx="1205">
                  <c:v>8.7872421687199123E-2</c:v>
                </c:pt>
                <c:pt idx="1206">
                  <c:v>8.7877750674447114E-2</c:v>
                </c:pt>
                <c:pt idx="1207">
                  <c:v>8.7881303316836065E-2</c:v>
                </c:pt>
                <c:pt idx="1208">
                  <c:v>8.7886188179512506E-2</c:v>
                </c:pt>
                <c:pt idx="1209">
                  <c:v>8.789373746580513E-2</c:v>
                </c:pt>
                <c:pt idx="1210">
                  <c:v>8.790261890612619E-2</c:v>
                </c:pt>
                <c:pt idx="1211">
                  <c:v>8.7909279934602444E-2</c:v>
                </c:pt>
                <c:pt idx="1212">
                  <c:v>8.7913720595603734E-2</c:v>
                </c:pt>
                <c:pt idx="1213">
                  <c:v>8.7914164660619201E-2</c:v>
                </c:pt>
                <c:pt idx="1214">
                  <c:v>8.7915052790058706E-2</c:v>
                </c:pt>
                <c:pt idx="1215">
                  <c:v>8.7918161236885492E-2</c:v>
                </c:pt>
                <c:pt idx="1216">
                  <c:v>8.7923045919520063E-2</c:v>
                </c:pt>
                <c:pt idx="1217">
                  <c:v>8.7927930578294539E-2</c:v>
                </c:pt>
                <c:pt idx="1218">
                  <c:v>8.7931927099544657E-2</c:v>
                </c:pt>
                <c:pt idx="1219">
                  <c:v>8.7935479549469772E-2</c:v>
                </c:pt>
                <c:pt idx="1220">
                  <c:v>8.7938143878631428E-2</c:v>
                </c:pt>
                <c:pt idx="1221">
                  <c:v>8.7939476040550441E-2</c:v>
                </c:pt>
                <c:pt idx="1222">
                  <c:v>8.7942584411459912E-2</c:v>
                </c:pt>
                <c:pt idx="1223">
                  <c:v>8.7944804670479798E-2</c:v>
                </c:pt>
                <c:pt idx="1224">
                  <c:v>8.7946136823525228E-2</c:v>
                </c:pt>
                <c:pt idx="1225">
                  <c:v>8.7949245173730775E-2</c:v>
                </c:pt>
                <c:pt idx="1226">
                  <c:v>8.7956349937919565E-2</c:v>
                </c:pt>
                <c:pt idx="1227">
                  <c:v>8.7965230822171239E-2</c:v>
                </c:pt>
                <c:pt idx="1228">
                  <c:v>8.79732235505645E-2</c:v>
                </c:pt>
                <c:pt idx="1229">
                  <c:v>8.7980772179833508E-2</c:v>
                </c:pt>
                <c:pt idx="1230">
                  <c:v>8.7989208815702685E-2</c:v>
                </c:pt>
                <c:pt idx="1231">
                  <c:v>8.7997645380396033E-2</c:v>
                </c:pt>
                <c:pt idx="1232">
                  <c:v>8.8006525897917062E-2</c:v>
                </c:pt>
                <c:pt idx="1233">
                  <c:v>8.8014518296258157E-2</c:v>
                </c:pt>
                <c:pt idx="1234">
                  <c:v>8.802073456191653E-2</c:v>
                </c:pt>
                <c:pt idx="1235">
                  <c:v>8.8024286696371898E-2</c:v>
                </c:pt>
                <c:pt idx="1236">
                  <c:v>8.8027394803670125E-2</c:v>
                </c:pt>
                <c:pt idx="1237">
                  <c:v>8.8030946914467625E-2</c:v>
                </c:pt>
                <c:pt idx="1238">
                  <c:v>8.8034499012647566E-2</c:v>
                </c:pt>
                <c:pt idx="1239">
                  <c:v>8.8038939117629444E-2</c:v>
                </c:pt>
                <c:pt idx="1240">
                  <c:v>8.8045155231483777E-2</c:v>
                </c:pt>
                <c:pt idx="1241">
                  <c:v>8.8049151284271501E-2</c:v>
                </c:pt>
                <c:pt idx="1242">
                  <c:v>8.8051371306698323E-2</c:v>
                </c:pt>
                <c:pt idx="1243">
                  <c:v>8.8054923332329726E-2</c:v>
                </c:pt>
                <c:pt idx="1244">
                  <c:v>8.8059807346972052E-2</c:v>
                </c:pt>
                <c:pt idx="1245">
                  <c:v>8.8066467328497253E-2</c:v>
                </c:pt>
                <c:pt idx="1246">
                  <c:v>8.8071795281781592E-2</c:v>
                </c:pt>
                <c:pt idx="1247">
                  <c:v>8.8076679214021861E-2</c:v>
                </c:pt>
                <c:pt idx="1248">
                  <c:v>8.8082451103190212E-2</c:v>
                </c:pt>
                <c:pt idx="1249">
                  <c:v>8.8086890995265496E-2</c:v>
                </c:pt>
                <c:pt idx="1250">
                  <c:v>8.8088222959043908E-2</c:v>
                </c:pt>
                <c:pt idx="1251">
                  <c:v>8.8090442894732487E-2</c:v>
                </c:pt>
                <c:pt idx="1252">
                  <c:v>8.8093550796417064E-2</c:v>
                </c:pt>
                <c:pt idx="1253">
                  <c:v>8.8097990639211143E-2</c:v>
                </c:pt>
                <c:pt idx="1254">
                  <c:v>8.8101542499253602E-2</c:v>
                </c:pt>
                <c:pt idx="1255">
                  <c:v>8.8103318424543997E-2</c:v>
                </c:pt>
                <c:pt idx="1256">
                  <c:v>8.8105538326721758E-2</c:v>
                </c:pt>
                <c:pt idx="1257">
                  <c:v>8.8108202202830208E-2</c:v>
                </c:pt>
                <c:pt idx="1258">
                  <c:v>8.8109090159956105E-2</c:v>
                </c:pt>
                <c:pt idx="1259">
                  <c:v>8.8111310049321157E-2</c:v>
                </c:pt>
                <c:pt idx="1260">
                  <c:v>8.8117525713327247E-2</c:v>
                </c:pt>
                <c:pt idx="1261">
                  <c:v>8.8125073253395442E-2</c:v>
                </c:pt>
                <c:pt idx="1262">
                  <c:v>8.8131732800266441E-2</c:v>
                </c:pt>
                <c:pt idx="1263">
                  <c:v>8.8137504371681288E-2</c:v>
                </c:pt>
                <c:pt idx="1264">
                  <c:v>8.8141944019332827E-2</c:v>
                </c:pt>
                <c:pt idx="1265">
                  <c:v>8.8145939685367228E-2</c:v>
                </c:pt>
                <c:pt idx="1266">
                  <c:v>8.8148159492931935E-2</c:v>
                </c:pt>
                <c:pt idx="1267">
                  <c:v>8.8150379295569542E-2</c:v>
                </c:pt>
                <c:pt idx="1268">
                  <c:v>8.8153487010983397E-2</c:v>
                </c:pt>
                <c:pt idx="1269">
                  <c:v>8.8157482630896192E-2</c:v>
                </c:pt>
                <c:pt idx="1270">
                  <c:v>8.8161922189852776E-2</c:v>
                </c:pt>
                <c:pt idx="1271">
                  <c:v>8.8165473822827037E-2</c:v>
                </c:pt>
                <c:pt idx="1272">
                  <c:v>8.8168581491331888E-2</c:v>
                </c:pt>
                <c:pt idx="1273">
                  <c:v>8.8173908900586226E-2</c:v>
                </c:pt>
                <c:pt idx="1274">
                  <c:v>8.817968022858419E-2</c:v>
                </c:pt>
                <c:pt idx="1275">
                  <c:v>8.818589546764026E-2</c:v>
                </c:pt>
                <c:pt idx="1276">
                  <c:v>8.8192998550689086E-2</c:v>
                </c:pt>
                <c:pt idx="1277">
                  <c:v>8.820010158328434E-2</c:v>
                </c:pt>
                <c:pt idx="1278">
                  <c:v>8.8206760630521214E-2</c:v>
                </c:pt>
                <c:pt idx="1279">
                  <c:v>8.8215195360031806E-2</c:v>
                </c:pt>
                <c:pt idx="1280">
                  <c:v>8.8224517873035063E-2</c:v>
                </c:pt>
                <c:pt idx="1281">
                  <c:v>8.8231176757685159E-2</c:v>
                </c:pt>
                <c:pt idx="1282">
                  <c:v>8.8233396376048503E-2</c:v>
                </c:pt>
                <c:pt idx="1283">
                  <c:v>8.8236947755182316E-2</c:v>
                </c:pt>
                <c:pt idx="1284">
                  <c:v>8.8245382230077524E-2</c:v>
                </c:pt>
                <c:pt idx="1285">
                  <c:v>8.8254260547849434E-2</c:v>
                </c:pt>
                <c:pt idx="1286">
                  <c:v>8.8260919234450008E-2</c:v>
                </c:pt>
                <c:pt idx="1287">
                  <c:v>8.826535833421835E-2</c:v>
                </c:pt>
                <c:pt idx="1288">
                  <c:v>8.8269797414281051E-2</c:v>
                </c:pt>
                <c:pt idx="1289">
                  <c:v>8.8275124284345446E-2</c:v>
                </c:pt>
                <c:pt idx="1290">
                  <c:v>8.8279563321056881E-2</c:v>
                </c:pt>
                <c:pt idx="1291">
                  <c:v>8.8280895028227641E-2</c:v>
                </c:pt>
                <c:pt idx="1292">
                  <c:v>8.8282670635030216E-2</c:v>
                </c:pt>
                <c:pt idx="1293">
                  <c:v>8.8286665738808598E-2</c:v>
                </c:pt>
                <c:pt idx="1294">
                  <c:v>8.8290660826626205E-2</c:v>
                </c:pt>
                <c:pt idx="1295">
                  <c:v>8.8296431480851756E-2</c:v>
                </c:pt>
                <c:pt idx="1296">
                  <c:v>8.8305753236564533E-2</c:v>
                </c:pt>
                <c:pt idx="1297">
                  <c:v>8.831596267883407E-2</c:v>
                </c:pt>
                <c:pt idx="1298">
                  <c:v>8.8323952604425701E-2</c:v>
                </c:pt>
                <c:pt idx="1299">
                  <c:v>8.8330166946861785E-2</c:v>
                </c:pt>
                <c:pt idx="1300">
                  <c:v>8.8335049617398367E-2</c:v>
                </c:pt>
                <c:pt idx="1301">
                  <c:v>8.8339932264094728E-2</c:v>
                </c:pt>
                <c:pt idx="1302">
                  <c:v>8.8345258760573989E-2</c:v>
                </c:pt>
                <c:pt idx="1303">
                  <c:v>8.835147297060815E-2</c:v>
                </c:pt>
                <c:pt idx="1304">
                  <c:v>8.8356799405616263E-2</c:v>
                </c:pt>
                <c:pt idx="1305">
                  <c:v>8.8363013543934957E-2</c:v>
                </c:pt>
                <c:pt idx="1306">
                  <c:v>8.8370559231408213E-2</c:v>
                </c:pt>
                <c:pt idx="1307">
                  <c:v>8.8379436437893366E-2</c:v>
                </c:pt>
                <c:pt idx="1308">
                  <c:v>8.8390976688512243E-2</c:v>
                </c:pt>
                <c:pt idx="1309">
                  <c:v>8.8400741411939918E-2</c:v>
                </c:pt>
                <c:pt idx="1310">
                  <c:v>8.8408286814736683E-2</c:v>
                </c:pt>
                <c:pt idx="1311">
                  <c:v>8.841361294713905E-2</c:v>
                </c:pt>
                <c:pt idx="1312">
                  <c:v>8.8416719844606723E-2</c:v>
                </c:pt>
                <c:pt idx="1313">
                  <c:v>8.8418051369138079E-2</c:v>
                </c:pt>
                <c:pt idx="1314">
                  <c:v>8.8419382891896534E-2</c:v>
                </c:pt>
                <c:pt idx="1315">
                  <c:v>8.8424265126841692E-2</c:v>
                </c:pt>
                <c:pt idx="1316">
                  <c:v>8.8431810352145354E-2</c:v>
                </c:pt>
                <c:pt idx="1317">
                  <c:v>8.8440243183643727E-2</c:v>
                </c:pt>
                <c:pt idx="1318">
                  <c:v>8.8446900631963712E-2</c:v>
                </c:pt>
                <c:pt idx="1319">
                  <c:v>8.8454001861319728E-2</c:v>
                </c:pt>
                <c:pt idx="1320">
                  <c:v>8.8461990684069111E-2</c:v>
                </c:pt>
                <c:pt idx="1321">
                  <c:v>8.8469979442997712E-2</c:v>
                </c:pt>
                <c:pt idx="1322">
                  <c:v>8.8477524323385709E-2</c:v>
                </c:pt>
                <c:pt idx="1323">
                  <c:v>8.848329389939083E-2</c:v>
                </c:pt>
                <c:pt idx="1324">
                  <c:v>8.8486844391156158E-2</c:v>
                </c:pt>
                <c:pt idx="1325">
                  <c:v>8.8491282488135523E-2</c:v>
                </c:pt>
                <c:pt idx="1326">
                  <c:v>8.8496608178511543E-2</c:v>
                </c:pt>
                <c:pt idx="1327">
                  <c:v>8.8500602427680514E-2</c:v>
                </c:pt>
                <c:pt idx="1328">
                  <c:v>8.8502821448102745E-2</c:v>
                </c:pt>
                <c:pt idx="1329">
                  <c:v>8.8505040463601165E-2</c:v>
                </c:pt>
                <c:pt idx="1330">
                  <c:v>8.8510366080707059E-2</c:v>
                </c:pt>
                <c:pt idx="1331">
                  <c:v>8.8518354453187037E-2</c:v>
                </c:pt>
                <c:pt idx="1332">
                  <c:v>8.8528117932891268E-2</c:v>
                </c:pt>
                <c:pt idx="1333">
                  <c:v>8.8537437529139909E-2</c:v>
                </c:pt>
                <c:pt idx="1334">
                  <c:v>8.8544538115604032E-2</c:v>
                </c:pt>
                <c:pt idx="1335">
                  <c:v>8.8549419739551466E-2</c:v>
                </c:pt>
                <c:pt idx="1336">
                  <c:v>8.8554301339669239E-2</c:v>
                </c:pt>
                <c:pt idx="1337">
                  <c:v>8.8559626694437621E-2</c:v>
                </c:pt>
                <c:pt idx="1338">
                  <c:v>8.8565839572491326E-2</c:v>
                </c:pt>
                <c:pt idx="1339">
                  <c:v>8.8572939957287697E-2</c:v>
                </c:pt>
                <c:pt idx="1340">
                  <c:v>8.8576490130780394E-2</c:v>
                </c:pt>
                <c:pt idx="1341">
                  <c:v>8.8576933901580571E-2</c:v>
                </c:pt>
                <c:pt idx="1342">
                  <c:v>8.8577377672184085E-2</c:v>
                </c:pt>
                <c:pt idx="1343">
                  <c:v>8.8578265212800184E-2</c:v>
                </c:pt>
                <c:pt idx="1344">
                  <c:v>8.8577821442590687E-2</c:v>
                </c:pt>
                <c:pt idx="1345">
                  <c:v>8.8579596522247353E-2</c:v>
                </c:pt>
                <c:pt idx="1346">
                  <c:v>8.8586253042897176E-2</c:v>
                </c:pt>
                <c:pt idx="1347">
                  <c:v>8.8595128334839152E-2</c:v>
                </c:pt>
                <c:pt idx="1348">
                  <c:v>8.8603559789222852E-2</c:v>
                </c:pt>
                <c:pt idx="1349">
                  <c:v>8.8611103661834098E-2</c:v>
                </c:pt>
                <c:pt idx="1350">
                  <c:v>8.8618203725246744E-2</c:v>
                </c:pt>
                <c:pt idx="1351">
                  <c:v>8.8624416239380194E-2</c:v>
                </c:pt>
                <c:pt idx="1352">
                  <c:v>8.8629741220775923E-2</c:v>
                </c:pt>
                <c:pt idx="1353">
                  <c:v>8.8636397407646422E-2</c:v>
                </c:pt>
                <c:pt idx="1354">
                  <c:v>8.8644828514080662E-2</c:v>
                </c:pt>
                <c:pt idx="1355">
                  <c:v>8.8653259549431707E-2</c:v>
                </c:pt>
                <c:pt idx="1356">
                  <c:v>8.8659471845784793E-2</c:v>
                </c:pt>
              </c:numCache>
            </c:numRef>
          </c:xVal>
          <c:yVal>
            <c:numRef>
              <c:f>Sheet1!$O$3:$O$1359</c:f>
              <c:numCache>
                <c:formatCode>General</c:formatCode>
                <c:ptCount val="1357"/>
                <c:pt idx="0">
                  <c:v>10612518.57871516</c:v>
                </c:pt>
                <c:pt idx="1">
                  <c:v>11220966.567054411</c:v>
                </c:pt>
                <c:pt idx="2">
                  <c:v>11288535.384045115</c:v>
                </c:pt>
                <c:pt idx="3">
                  <c:v>11288491.596469989</c:v>
                </c:pt>
                <c:pt idx="4">
                  <c:v>11288469.702618763</c:v>
                </c:pt>
                <c:pt idx="5">
                  <c:v>11288464.229149301</c:v>
                </c:pt>
                <c:pt idx="6">
                  <c:v>11356015.773282019</c:v>
                </c:pt>
                <c:pt idx="7">
                  <c:v>11423550.175632484</c:v>
                </c:pt>
                <c:pt idx="8">
                  <c:v>11423511.402060213</c:v>
                </c:pt>
                <c:pt idx="9">
                  <c:v>11491067.140950182</c:v>
                </c:pt>
                <c:pt idx="10">
                  <c:v>11558633.63020228</c:v>
                </c:pt>
                <c:pt idx="11">
                  <c:v>11693805.316938505</c:v>
                </c:pt>
                <c:pt idx="12">
                  <c:v>11828976.610338859</c:v>
                </c:pt>
                <c:pt idx="13">
                  <c:v>11896553.456671443</c:v>
                </c:pt>
                <c:pt idx="14">
                  <c:v>11964141.709045382</c:v>
                </c:pt>
                <c:pt idx="15">
                  <c:v>12099347.351674534</c:v>
                </c:pt>
                <c:pt idx="16">
                  <c:v>12302147.605200937</c:v>
                </c:pt>
                <c:pt idx="17">
                  <c:v>12437311.917306531</c:v>
                </c:pt>
                <c:pt idx="18">
                  <c:v>12640051.272964302</c:v>
                </c:pt>
                <c:pt idx="19">
                  <c:v>12842789.251879578</c:v>
                </c:pt>
                <c:pt idx="20">
                  <c:v>13113119.2522528</c:v>
                </c:pt>
                <c:pt idx="21">
                  <c:v>13383447.41699997</c:v>
                </c:pt>
                <c:pt idx="22">
                  <c:v>13653800.229547644</c:v>
                </c:pt>
                <c:pt idx="23">
                  <c:v>14059338.199657978</c:v>
                </c:pt>
                <c:pt idx="24">
                  <c:v>14397296.078820797</c:v>
                </c:pt>
                <c:pt idx="25">
                  <c:v>14735260.775506729</c:v>
                </c:pt>
                <c:pt idx="26">
                  <c:v>15005654.362029489</c:v>
                </c:pt>
                <c:pt idx="27">
                  <c:v>15208485.097951347</c:v>
                </c:pt>
                <c:pt idx="28">
                  <c:v>15411302.264310865</c:v>
                </c:pt>
                <c:pt idx="29">
                  <c:v>15614090.128591083</c:v>
                </c:pt>
                <c:pt idx="30">
                  <c:v>15749269.419229954</c:v>
                </c:pt>
                <c:pt idx="31">
                  <c:v>15884417.768971408</c:v>
                </c:pt>
                <c:pt idx="32">
                  <c:v>16087174.167909052</c:v>
                </c:pt>
                <c:pt idx="33">
                  <c:v>16289922.07769867</c:v>
                </c:pt>
                <c:pt idx="34">
                  <c:v>16357427.86405332</c:v>
                </c:pt>
                <c:pt idx="35">
                  <c:v>16357340.612275757</c:v>
                </c:pt>
                <c:pt idx="36">
                  <c:v>16357277.156145221</c:v>
                </c:pt>
                <c:pt idx="37">
                  <c:v>16492397.28406414</c:v>
                </c:pt>
                <c:pt idx="38">
                  <c:v>16627572.80518686</c:v>
                </c:pt>
                <c:pt idx="39">
                  <c:v>16762780.710097825</c:v>
                </c:pt>
                <c:pt idx="40">
                  <c:v>16965580.964331541</c:v>
                </c:pt>
                <c:pt idx="41">
                  <c:v>17100773.168986615</c:v>
                </c:pt>
                <c:pt idx="42">
                  <c:v>17303565.91724452</c:v>
                </c:pt>
                <c:pt idx="43">
                  <c:v>17506384.526488476</c:v>
                </c:pt>
                <c:pt idx="44">
                  <c:v>17709212.706464652</c:v>
                </c:pt>
                <c:pt idx="45">
                  <c:v>17844397.536285009</c:v>
                </c:pt>
                <c:pt idx="46">
                  <c:v>18114714.490729406</c:v>
                </c:pt>
                <c:pt idx="47">
                  <c:v>18317420.084995415</c:v>
                </c:pt>
                <c:pt idx="48">
                  <c:v>18587751.854351256</c:v>
                </c:pt>
                <c:pt idx="49">
                  <c:v>18790527.329125989</c:v>
                </c:pt>
                <c:pt idx="50">
                  <c:v>19060922.358233552</c:v>
                </c:pt>
                <c:pt idx="51">
                  <c:v>19263726.152362864</c:v>
                </c:pt>
                <c:pt idx="52">
                  <c:v>19398919.602535881</c:v>
                </c:pt>
                <c:pt idx="53">
                  <c:v>19534094.238711786</c:v>
                </c:pt>
                <c:pt idx="54">
                  <c:v>19736870.303473476</c:v>
                </c:pt>
                <c:pt idx="55">
                  <c:v>20007218.985825244</c:v>
                </c:pt>
                <c:pt idx="56">
                  <c:v>20277586.809958041</c:v>
                </c:pt>
                <c:pt idx="57">
                  <c:v>20480422.266626351</c:v>
                </c:pt>
                <c:pt idx="58">
                  <c:v>20750911.627312928</c:v>
                </c:pt>
                <c:pt idx="59">
                  <c:v>21089007.299486961</c:v>
                </c:pt>
                <c:pt idx="60">
                  <c:v>21427055.281213768</c:v>
                </c:pt>
                <c:pt idx="61">
                  <c:v>21765053.11483888</c:v>
                </c:pt>
                <c:pt idx="62">
                  <c:v>22103041.213848762</c:v>
                </c:pt>
                <c:pt idx="63">
                  <c:v>22508590.688570227</c:v>
                </c:pt>
                <c:pt idx="64">
                  <c:v>22846457.809837162</c:v>
                </c:pt>
                <c:pt idx="65">
                  <c:v>23319518.839630891</c:v>
                </c:pt>
                <c:pt idx="66">
                  <c:v>31362971.768841144</c:v>
                </c:pt>
                <c:pt idx="67">
                  <c:v>31430472.933229245</c:v>
                </c:pt>
                <c:pt idx="68">
                  <c:v>31565520.001792718</c:v>
                </c:pt>
                <c:pt idx="69">
                  <c:v>31835795.853645392</c:v>
                </c:pt>
                <c:pt idx="70">
                  <c:v>32173755.46992613</c:v>
                </c:pt>
                <c:pt idx="71">
                  <c:v>32579417.599055771</c:v>
                </c:pt>
                <c:pt idx="72">
                  <c:v>32985082.481073212</c:v>
                </c:pt>
                <c:pt idx="73">
                  <c:v>33458277.829566151</c:v>
                </c:pt>
                <c:pt idx="74">
                  <c:v>42245320.775341198</c:v>
                </c:pt>
                <c:pt idx="75">
                  <c:v>42380526.35285078</c:v>
                </c:pt>
                <c:pt idx="76">
                  <c:v>42650875.854784437</c:v>
                </c:pt>
                <c:pt idx="77">
                  <c:v>43124065.270604022</c:v>
                </c:pt>
                <c:pt idx="78">
                  <c:v>52249240.762419358</c:v>
                </c:pt>
                <c:pt idx="79">
                  <c:v>52384680.397108503</c:v>
                </c:pt>
                <c:pt idx="80">
                  <c:v>52722978.429407842</c:v>
                </c:pt>
                <c:pt idx="81">
                  <c:v>53196468.696883909</c:v>
                </c:pt>
                <c:pt idx="82">
                  <c:v>62254455.539315231</c:v>
                </c:pt>
                <c:pt idx="83">
                  <c:v>62322442.803636074</c:v>
                </c:pt>
                <c:pt idx="84">
                  <c:v>62593216.716946237</c:v>
                </c:pt>
                <c:pt idx="85">
                  <c:v>62931589.728926703</c:v>
                </c:pt>
                <c:pt idx="86">
                  <c:v>63337563.11777503</c:v>
                </c:pt>
                <c:pt idx="87">
                  <c:v>71922723.521207526</c:v>
                </c:pt>
                <c:pt idx="88">
                  <c:v>72058335.864724174</c:v>
                </c:pt>
                <c:pt idx="89">
                  <c:v>72396952.380937532</c:v>
                </c:pt>
                <c:pt idx="90">
                  <c:v>72870912.348256722</c:v>
                </c:pt>
                <c:pt idx="91">
                  <c:v>81929872.142680824</c:v>
                </c:pt>
                <c:pt idx="92">
                  <c:v>82065825.905466631</c:v>
                </c:pt>
                <c:pt idx="93">
                  <c:v>82336982.451656491</c:v>
                </c:pt>
                <c:pt idx="94">
                  <c:v>82743225.17565392</c:v>
                </c:pt>
                <c:pt idx="95">
                  <c:v>83216994.699504539</c:v>
                </c:pt>
                <c:pt idx="96">
                  <c:v>92816940.53888461</c:v>
                </c:pt>
                <c:pt idx="97">
                  <c:v>93020511.824355572</c:v>
                </c:pt>
                <c:pt idx="98">
                  <c:v>93291960.469994262</c:v>
                </c:pt>
                <c:pt idx="99">
                  <c:v>93698576.960193723</c:v>
                </c:pt>
                <c:pt idx="100">
                  <c:v>94172578.152609318</c:v>
                </c:pt>
                <c:pt idx="101">
                  <c:v>94714191.843255773</c:v>
                </c:pt>
                <c:pt idx="102">
                  <c:v>102962964.0607526</c:v>
                </c:pt>
                <c:pt idx="103">
                  <c:v>103031468.37876913</c:v>
                </c:pt>
                <c:pt idx="104">
                  <c:v>103167680.42280288</c:v>
                </c:pt>
                <c:pt idx="105">
                  <c:v>103371652.65403786</c:v>
                </c:pt>
                <c:pt idx="106">
                  <c:v>103711096.96048222</c:v>
                </c:pt>
                <c:pt idx="107">
                  <c:v>104050550.42317624</c:v>
                </c:pt>
                <c:pt idx="108">
                  <c:v>104457420.6461156</c:v>
                </c:pt>
                <c:pt idx="109">
                  <c:v>104999470.93847066</c:v>
                </c:pt>
                <c:pt idx="110">
                  <c:v>113519798.93224595</c:v>
                </c:pt>
                <c:pt idx="111">
                  <c:v>113656399.08734891</c:v>
                </c:pt>
                <c:pt idx="112">
                  <c:v>113860836.41125835</c:v>
                </c:pt>
                <c:pt idx="113">
                  <c:v>114133004.30628589</c:v>
                </c:pt>
                <c:pt idx="114">
                  <c:v>114472906.6009372</c:v>
                </c:pt>
                <c:pt idx="115">
                  <c:v>114745258.7798235</c:v>
                </c:pt>
                <c:pt idx="116">
                  <c:v>115017954.23450831</c:v>
                </c:pt>
                <c:pt idx="117">
                  <c:v>115358335.18122582</c:v>
                </c:pt>
                <c:pt idx="118">
                  <c:v>115631165.00903648</c:v>
                </c:pt>
                <c:pt idx="119">
                  <c:v>115971740.11306995</c:v>
                </c:pt>
                <c:pt idx="120">
                  <c:v>116380009.4102924</c:v>
                </c:pt>
                <c:pt idx="121">
                  <c:v>116652989.92180562</c:v>
                </c:pt>
                <c:pt idx="122">
                  <c:v>116925868.62681012</c:v>
                </c:pt>
                <c:pt idx="123">
                  <c:v>117198531.20025797</c:v>
                </c:pt>
                <c:pt idx="124">
                  <c:v>117471317.49829867</c:v>
                </c:pt>
                <c:pt idx="125">
                  <c:v>117811801.46372683</c:v>
                </c:pt>
                <c:pt idx="126">
                  <c:v>118084495.68880533</c:v>
                </c:pt>
                <c:pt idx="127">
                  <c:v>118492350.421882</c:v>
                </c:pt>
                <c:pt idx="128">
                  <c:v>118900219.27007927</c:v>
                </c:pt>
                <c:pt idx="129">
                  <c:v>119376084.09909439</c:v>
                </c:pt>
                <c:pt idx="130">
                  <c:v>127562720.26833528</c:v>
                </c:pt>
                <c:pt idx="131">
                  <c:v>127700714.59200282</c:v>
                </c:pt>
                <c:pt idx="132">
                  <c:v>127906416.09178072</c:v>
                </c:pt>
                <c:pt idx="133">
                  <c:v>128247346.35060671</c:v>
                </c:pt>
                <c:pt idx="134">
                  <c:v>128723264.21475904</c:v>
                </c:pt>
                <c:pt idx="135">
                  <c:v>137046118.31725997</c:v>
                </c:pt>
                <c:pt idx="136">
                  <c:v>137184261.77190325</c:v>
                </c:pt>
                <c:pt idx="137">
                  <c:v>137457371.06936339</c:v>
                </c:pt>
                <c:pt idx="138">
                  <c:v>137865184.75040659</c:v>
                </c:pt>
                <c:pt idx="139">
                  <c:v>145917049.39783272</c:v>
                </c:pt>
                <c:pt idx="140">
                  <c:v>146054466.87777063</c:v>
                </c:pt>
                <c:pt idx="141">
                  <c:v>146260104.79008657</c:v>
                </c:pt>
                <c:pt idx="142">
                  <c:v>146736498.64759538</c:v>
                </c:pt>
                <c:pt idx="143">
                  <c:v>155669158.04036126</c:v>
                </c:pt>
                <c:pt idx="144">
                  <c:v>155807027.87340084</c:v>
                </c:pt>
                <c:pt idx="145">
                  <c:v>156080438.86614966</c:v>
                </c:pt>
                <c:pt idx="146">
                  <c:v>156556601.27505925</c:v>
                </c:pt>
                <c:pt idx="147">
                  <c:v>164813298.17324224</c:v>
                </c:pt>
                <c:pt idx="148">
                  <c:v>165019704.41314402</c:v>
                </c:pt>
                <c:pt idx="149">
                  <c:v>165429579.87334988</c:v>
                </c:pt>
                <c:pt idx="150">
                  <c:v>174093560.15271741</c:v>
                </c:pt>
                <c:pt idx="151">
                  <c:v>174299159.98397565</c:v>
                </c:pt>
                <c:pt idx="152">
                  <c:v>174640093.33092621</c:v>
                </c:pt>
                <c:pt idx="153">
                  <c:v>183033850.26013035</c:v>
                </c:pt>
                <c:pt idx="154">
                  <c:v>183241189.78947031</c:v>
                </c:pt>
                <c:pt idx="155">
                  <c:v>183584497.04319653</c:v>
                </c:pt>
                <c:pt idx="156">
                  <c:v>184063074.00713998</c:v>
                </c:pt>
                <c:pt idx="157">
                  <c:v>194082871.51718575</c:v>
                </c:pt>
                <c:pt idx="158">
                  <c:v>194290210.64392421</c:v>
                </c:pt>
                <c:pt idx="159">
                  <c:v>194700583.30147141</c:v>
                </c:pt>
                <c:pt idx="160">
                  <c:v>203435462.62432835</c:v>
                </c:pt>
                <c:pt idx="161">
                  <c:v>203643023.11001739</c:v>
                </c:pt>
                <c:pt idx="162">
                  <c:v>204053236.18853426</c:v>
                </c:pt>
                <c:pt idx="163">
                  <c:v>212720822.59640041</c:v>
                </c:pt>
                <c:pt idx="164">
                  <c:v>212928705.11752248</c:v>
                </c:pt>
                <c:pt idx="165">
                  <c:v>213406919.53123584</c:v>
                </c:pt>
                <c:pt idx="166">
                  <c:v>222345585.40611815</c:v>
                </c:pt>
                <c:pt idx="167">
                  <c:v>222553376.07413208</c:v>
                </c:pt>
                <c:pt idx="168">
                  <c:v>222896874.60683081</c:v>
                </c:pt>
                <c:pt idx="169">
                  <c:v>231499082.52574688</c:v>
                </c:pt>
                <c:pt idx="170">
                  <c:v>231776229.37543091</c:v>
                </c:pt>
                <c:pt idx="171">
                  <c:v>232188328.98949051</c:v>
                </c:pt>
                <c:pt idx="172">
                  <c:v>241738473.05216098</c:v>
                </c:pt>
                <c:pt idx="173">
                  <c:v>241946470.29839328</c:v>
                </c:pt>
                <c:pt idx="174">
                  <c:v>242289636.72994196</c:v>
                </c:pt>
                <c:pt idx="175">
                  <c:v>250486734.80185607</c:v>
                </c:pt>
                <c:pt idx="176">
                  <c:v>250696254.67071855</c:v>
                </c:pt>
                <c:pt idx="177">
                  <c:v>251175988.10576022</c:v>
                </c:pt>
                <c:pt idx="178">
                  <c:v>262419663.673908</c:v>
                </c:pt>
                <c:pt idx="179">
                  <c:v>262559893.26770452</c:v>
                </c:pt>
                <c:pt idx="180">
                  <c:v>262903881.69269234</c:v>
                </c:pt>
                <c:pt idx="181">
                  <c:v>263384445.20934904</c:v>
                </c:pt>
                <c:pt idx="182">
                  <c:v>273750925.57234699</c:v>
                </c:pt>
                <c:pt idx="183">
                  <c:v>273961071.42829734</c:v>
                </c:pt>
                <c:pt idx="184">
                  <c:v>274442478.60463297</c:v>
                </c:pt>
                <c:pt idx="185">
                  <c:v>284133871.51277888</c:v>
                </c:pt>
                <c:pt idx="186">
                  <c:v>284277543.03404623</c:v>
                </c:pt>
                <c:pt idx="187">
                  <c:v>284691686.91633409</c:v>
                </c:pt>
                <c:pt idx="188">
                  <c:v>292894063.03957844</c:v>
                </c:pt>
                <c:pt idx="189">
                  <c:v>293105155.37795901</c:v>
                </c:pt>
                <c:pt idx="190">
                  <c:v>293450574.20819008</c:v>
                </c:pt>
                <c:pt idx="191">
                  <c:v>293930751.01659811</c:v>
                </c:pt>
                <c:pt idx="192">
                  <c:v>304841848.25426465</c:v>
                </c:pt>
                <c:pt idx="193">
                  <c:v>305052250.17748082</c:v>
                </c:pt>
                <c:pt idx="194">
                  <c:v>305533879.8060146</c:v>
                </c:pt>
                <c:pt idx="195">
                  <c:v>316176479.63989592</c:v>
                </c:pt>
                <c:pt idx="196">
                  <c:v>316388691.95892078</c:v>
                </c:pt>
                <c:pt idx="197">
                  <c:v>316735318.25302851</c:v>
                </c:pt>
                <c:pt idx="198">
                  <c:v>317216824.86428374</c:v>
                </c:pt>
                <c:pt idx="199">
                  <c:v>327791541.90587872</c:v>
                </c:pt>
                <c:pt idx="200">
                  <c:v>327934937.23336774</c:v>
                </c:pt>
                <c:pt idx="201">
                  <c:v>328349468.59219116</c:v>
                </c:pt>
                <c:pt idx="202">
                  <c:v>336961265.96607894</c:v>
                </c:pt>
                <c:pt idx="203">
                  <c:v>337174102.45170164</c:v>
                </c:pt>
                <c:pt idx="204">
                  <c:v>337591661.94141346</c:v>
                </c:pt>
                <c:pt idx="205">
                  <c:v>346208944.90156305</c:v>
                </c:pt>
                <c:pt idx="206">
                  <c:v>346358154.41961604</c:v>
                </c:pt>
                <c:pt idx="207">
                  <c:v>346709974.74176842</c:v>
                </c:pt>
                <c:pt idx="208">
                  <c:v>347196835.55708951</c:v>
                </c:pt>
                <c:pt idx="209">
                  <c:v>356831346.72969836</c:v>
                </c:pt>
                <c:pt idx="210">
                  <c:v>357048239.88827699</c:v>
                </c:pt>
                <c:pt idx="211">
                  <c:v>357401025.92469734</c:v>
                </c:pt>
                <c:pt idx="212">
                  <c:v>357889549.0245446</c:v>
                </c:pt>
                <c:pt idx="213">
                  <c:v>366375200.02906668</c:v>
                </c:pt>
                <c:pt idx="214">
                  <c:v>366524886.61590511</c:v>
                </c:pt>
                <c:pt idx="215">
                  <c:v>367017586.93396616</c:v>
                </c:pt>
                <c:pt idx="216">
                  <c:v>367357726.3274067</c:v>
                </c:pt>
                <c:pt idx="217">
                  <c:v>375768685.1148243</c:v>
                </c:pt>
                <c:pt idx="218">
                  <c:v>375975212.17261285</c:v>
                </c:pt>
                <c:pt idx="219">
                  <c:v>376317920.66559196</c:v>
                </c:pt>
                <c:pt idx="220">
                  <c:v>376796997.46934849</c:v>
                </c:pt>
                <c:pt idx="221">
                  <c:v>385416571.14033896</c:v>
                </c:pt>
                <c:pt idx="222">
                  <c:v>385492374.48116046</c:v>
                </c:pt>
                <c:pt idx="223">
                  <c:v>385636559.69541055</c:v>
                </c:pt>
                <c:pt idx="224">
                  <c:v>385984779.27767915</c:v>
                </c:pt>
                <c:pt idx="225">
                  <c:v>386401956.49045205</c:v>
                </c:pt>
                <c:pt idx="226">
                  <c:v>386956114.01078779</c:v>
                </c:pt>
                <c:pt idx="227">
                  <c:v>395447695.60088623</c:v>
                </c:pt>
                <c:pt idx="228">
                  <c:v>395530380.34068948</c:v>
                </c:pt>
                <c:pt idx="229">
                  <c:v>395613069.61571938</c:v>
                </c:pt>
                <c:pt idx="230">
                  <c:v>395762267.16290516</c:v>
                </c:pt>
                <c:pt idx="231">
                  <c:v>395979122.42679411</c:v>
                </c:pt>
                <c:pt idx="232">
                  <c:v>396264977.19955552</c:v>
                </c:pt>
                <c:pt idx="233">
                  <c:v>396774675.43442625</c:v>
                </c:pt>
                <c:pt idx="234">
                  <c:v>397047160.88405359</c:v>
                </c:pt>
                <c:pt idx="235">
                  <c:v>397319838.65632951</c:v>
                </c:pt>
                <c:pt idx="236">
                  <c:v>397594047.18444437</c:v>
                </c:pt>
                <c:pt idx="237">
                  <c:v>397937865.16440701</c:v>
                </c:pt>
                <c:pt idx="238">
                  <c:v>398283222.36525911</c:v>
                </c:pt>
                <c:pt idx="239">
                  <c:v>398629356.11494744</c:v>
                </c:pt>
                <c:pt idx="240">
                  <c:v>398909339.37251723</c:v>
                </c:pt>
                <c:pt idx="241">
                  <c:v>399123938.64159822</c:v>
                </c:pt>
                <c:pt idx="242">
                  <c:v>399272192.41315955</c:v>
                </c:pt>
                <c:pt idx="243">
                  <c:v>399488924.28671509</c:v>
                </c:pt>
                <c:pt idx="244">
                  <c:v>399638733.01275414</c:v>
                </c:pt>
                <c:pt idx="245">
                  <c:v>399720843.98614353</c:v>
                </c:pt>
                <c:pt idx="246">
                  <c:v>399803727.71994549</c:v>
                </c:pt>
                <c:pt idx="247">
                  <c:v>399887192.38399631</c:v>
                </c:pt>
                <c:pt idx="248">
                  <c:v>400202339.05208719</c:v>
                </c:pt>
                <c:pt idx="249">
                  <c:v>400204259.52783251</c:v>
                </c:pt>
                <c:pt idx="250">
                  <c:v>400208292.49674356</c:v>
                </c:pt>
                <c:pt idx="251">
                  <c:v>400282193.94165748</c:v>
                </c:pt>
                <c:pt idx="252">
                  <c:v>400426544.19528919</c:v>
                </c:pt>
                <c:pt idx="253">
                  <c:v>400573206.36707371</c:v>
                </c:pt>
                <c:pt idx="254">
                  <c:v>400585122.34386814</c:v>
                </c:pt>
                <c:pt idx="255">
                  <c:v>400597806.70181167</c:v>
                </c:pt>
                <c:pt idx="256">
                  <c:v>400611835.90018505</c:v>
                </c:pt>
                <c:pt idx="257">
                  <c:v>400763323.05322367</c:v>
                </c:pt>
                <c:pt idx="258">
                  <c:v>401020450.67762256</c:v>
                </c:pt>
                <c:pt idx="259">
                  <c:v>401023332.33437103</c:v>
                </c:pt>
                <c:pt idx="260">
                  <c:v>401030056.11910522</c:v>
                </c:pt>
                <c:pt idx="261">
                  <c:v>401039085.0230546</c:v>
                </c:pt>
                <c:pt idx="262">
                  <c:v>400980681.08046281</c:v>
                </c:pt>
                <c:pt idx="263">
                  <c:v>400922465.67663616</c:v>
                </c:pt>
                <c:pt idx="264">
                  <c:v>401001423.55628723</c:v>
                </c:pt>
                <c:pt idx="265">
                  <c:v>401083266.07215971</c:v>
                </c:pt>
                <c:pt idx="266">
                  <c:v>401098056.02498013</c:v>
                </c:pt>
                <c:pt idx="267">
                  <c:v>401045209.68258816</c:v>
                </c:pt>
                <c:pt idx="268">
                  <c:v>401313582.64588857</c:v>
                </c:pt>
                <c:pt idx="269">
                  <c:v>401317804.52462941</c:v>
                </c:pt>
                <c:pt idx="270">
                  <c:v>401324904.85620004</c:v>
                </c:pt>
                <c:pt idx="271">
                  <c:v>401333156.43396294</c:v>
                </c:pt>
                <c:pt idx="272">
                  <c:v>401343518.63847315</c:v>
                </c:pt>
                <c:pt idx="273">
                  <c:v>401355991.30509984</c:v>
                </c:pt>
                <c:pt idx="274">
                  <c:v>401369998.60381502</c:v>
                </c:pt>
                <c:pt idx="275">
                  <c:v>401385348.50280374</c:v>
                </c:pt>
                <c:pt idx="276">
                  <c:v>401644097.17750013</c:v>
                </c:pt>
                <c:pt idx="277">
                  <c:v>401647356.83790946</c:v>
                </c:pt>
                <c:pt idx="278">
                  <c:v>401585752.96543747</c:v>
                </c:pt>
                <c:pt idx="279">
                  <c:v>401525871.82491654</c:v>
                </c:pt>
                <c:pt idx="280">
                  <c:v>401536605.30131072</c:v>
                </c:pt>
                <c:pt idx="281">
                  <c:v>401618150.34922242</c:v>
                </c:pt>
                <c:pt idx="282">
                  <c:v>401633293.78500879</c:v>
                </c:pt>
                <c:pt idx="283">
                  <c:v>401946939.99960929</c:v>
                </c:pt>
                <c:pt idx="284">
                  <c:v>401949622.38872385</c:v>
                </c:pt>
                <c:pt idx="285">
                  <c:v>402023352.92494279</c:v>
                </c:pt>
                <c:pt idx="286">
                  <c:v>402030634.73772281</c:v>
                </c:pt>
                <c:pt idx="287">
                  <c:v>402040982.34811157</c:v>
                </c:pt>
                <c:pt idx="288">
                  <c:v>402053820.67650181</c:v>
                </c:pt>
                <c:pt idx="289">
                  <c:v>402068766.269274</c:v>
                </c:pt>
                <c:pt idx="290">
                  <c:v>402390789.11819321</c:v>
                </c:pt>
                <c:pt idx="291">
                  <c:v>402325627.90447015</c:v>
                </c:pt>
                <c:pt idx="292">
                  <c:v>402332138.27813011</c:v>
                </c:pt>
                <c:pt idx="293">
                  <c:v>402341329.21286774</c:v>
                </c:pt>
                <c:pt idx="294">
                  <c:v>402352051.70222694</c:v>
                </c:pt>
                <c:pt idx="295">
                  <c:v>402364305.62261039</c:v>
                </c:pt>
                <c:pt idx="296">
                  <c:v>402446133.71417844</c:v>
                </c:pt>
                <c:pt idx="297">
                  <c:v>402529689.59662074</c:v>
                </c:pt>
                <c:pt idx="298">
                  <c:v>402926245.03526998</c:v>
                </c:pt>
                <c:pt idx="299">
                  <c:v>402998355.78994048</c:v>
                </c:pt>
                <c:pt idx="300">
                  <c:v>403005632.20191348</c:v>
                </c:pt>
                <c:pt idx="301">
                  <c:v>403084256.78255475</c:v>
                </c:pt>
                <c:pt idx="302">
                  <c:v>403029183.88858581</c:v>
                </c:pt>
                <c:pt idx="303">
                  <c:v>403043735.45535159</c:v>
                </c:pt>
                <c:pt idx="304">
                  <c:v>403281272.16049701</c:v>
                </c:pt>
                <c:pt idx="305">
                  <c:v>403352281.10819459</c:v>
                </c:pt>
                <c:pt idx="306">
                  <c:v>403358405.27441555</c:v>
                </c:pt>
                <c:pt idx="307">
                  <c:v>403367017.22413814</c:v>
                </c:pt>
                <c:pt idx="308">
                  <c:v>403378690.90368617</c:v>
                </c:pt>
                <c:pt idx="309">
                  <c:v>403460997.48570448</c:v>
                </c:pt>
                <c:pt idx="310">
                  <c:v>403476500.15647405</c:v>
                </c:pt>
                <c:pt idx="311">
                  <c:v>403808528.89496148</c:v>
                </c:pt>
                <c:pt idx="312">
                  <c:v>403812163.45077014</c:v>
                </c:pt>
                <c:pt idx="313">
                  <c:v>403886861.87705636</c:v>
                </c:pt>
                <c:pt idx="314">
                  <c:v>403895088.59138519</c:v>
                </c:pt>
                <c:pt idx="315">
                  <c:v>403905993.50954598</c:v>
                </c:pt>
                <c:pt idx="316">
                  <c:v>403919193.80142301</c:v>
                </c:pt>
                <c:pt idx="317">
                  <c:v>404088101.74155951</c:v>
                </c:pt>
                <c:pt idx="318">
                  <c:v>404091160.27934319</c:v>
                </c:pt>
                <c:pt idx="319">
                  <c:v>404166857.47670293</c:v>
                </c:pt>
                <c:pt idx="320">
                  <c:v>404176799.06506038</c:v>
                </c:pt>
                <c:pt idx="321">
                  <c:v>404189608.05430812</c:v>
                </c:pt>
                <c:pt idx="322">
                  <c:v>404273532.73809201</c:v>
                </c:pt>
                <c:pt idx="323">
                  <c:v>404600818.32261676</c:v>
                </c:pt>
                <c:pt idx="324">
                  <c:v>404603302.73565149</c:v>
                </c:pt>
                <c:pt idx="325">
                  <c:v>404677520.87927699</c:v>
                </c:pt>
                <c:pt idx="326">
                  <c:v>404685357.4482587</c:v>
                </c:pt>
                <c:pt idx="327">
                  <c:v>404695296.2902016</c:v>
                </c:pt>
                <c:pt idx="328">
                  <c:v>404639038.35153222</c:v>
                </c:pt>
                <c:pt idx="329">
                  <c:v>404877257.76463735</c:v>
                </c:pt>
                <c:pt idx="330">
                  <c:v>404879931.43433917</c:v>
                </c:pt>
                <c:pt idx="331">
                  <c:v>404884896.77343935</c:v>
                </c:pt>
                <c:pt idx="332">
                  <c:v>404961259.56563514</c:v>
                </c:pt>
                <c:pt idx="333">
                  <c:v>404971955.53292274</c:v>
                </c:pt>
                <c:pt idx="334">
                  <c:v>404916215.18191344</c:v>
                </c:pt>
                <c:pt idx="335">
                  <c:v>404930918.70938045</c:v>
                </c:pt>
                <c:pt idx="336">
                  <c:v>405169727.47802585</c:v>
                </c:pt>
                <c:pt idx="337">
                  <c:v>405172017.51827711</c:v>
                </c:pt>
                <c:pt idx="338">
                  <c:v>405177742.56145525</c:v>
                </c:pt>
                <c:pt idx="339">
                  <c:v>405254721.76640803</c:v>
                </c:pt>
                <c:pt idx="340">
                  <c:v>405266173.30380321</c:v>
                </c:pt>
                <c:pt idx="341">
                  <c:v>405347356.3088569</c:v>
                </c:pt>
                <c:pt idx="342">
                  <c:v>405293083.1244095</c:v>
                </c:pt>
                <c:pt idx="343">
                  <c:v>405552545.80675894</c:v>
                </c:pt>
                <c:pt idx="344">
                  <c:v>405555788.02394819</c:v>
                </c:pt>
                <c:pt idx="345">
                  <c:v>405698206.26426017</c:v>
                </c:pt>
                <c:pt idx="346">
                  <c:v>405843108.86307776</c:v>
                </c:pt>
                <c:pt idx="347">
                  <c:v>405852459.95691699</c:v>
                </c:pt>
                <c:pt idx="348">
                  <c:v>405931976.64205641</c:v>
                </c:pt>
                <c:pt idx="349">
                  <c:v>406013214.72175163</c:v>
                </c:pt>
                <c:pt idx="350">
                  <c:v>406027912.96272379</c:v>
                </c:pt>
                <c:pt idx="351">
                  <c:v>406229231.42649466</c:v>
                </c:pt>
                <c:pt idx="352">
                  <c:v>406232092.24066687</c:v>
                </c:pt>
                <c:pt idx="353">
                  <c:v>406236860.21879172</c:v>
                </c:pt>
                <c:pt idx="354">
                  <c:v>406243535.29262936</c:v>
                </c:pt>
                <c:pt idx="355">
                  <c:v>406252308.07731301</c:v>
                </c:pt>
                <c:pt idx="356">
                  <c:v>406332255.07028443</c:v>
                </c:pt>
                <c:pt idx="357">
                  <c:v>406277099.68888551</c:v>
                </c:pt>
                <c:pt idx="358">
                  <c:v>406222892.56937945</c:v>
                </c:pt>
                <c:pt idx="359">
                  <c:v>406462098.81577849</c:v>
                </c:pt>
                <c:pt idx="360">
                  <c:v>406464766.44475472</c:v>
                </c:pt>
                <c:pt idx="361">
                  <c:v>406402312.42313153</c:v>
                </c:pt>
                <c:pt idx="362">
                  <c:v>406410123.21863919</c:v>
                </c:pt>
                <c:pt idx="363">
                  <c:v>406350141.63125515</c:v>
                </c:pt>
                <c:pt idx="364">
                  <c:v>406291870.77649444</c:v>
                </c:pt>
                <c:pt idx="365">
                  <c:v>406305581.62576127</c:v>
                </c:pt>
                <c:pt idx="366">
                  <c:v>406613854.07517201</c:v>
                </c:pt>
                <c:pt idx="367">
                  <c:v>406615757.50339329</c:v>
                </c:pt>
                <c:pt idx="368">
                  <c:v>406619564.33263266</c:v>
                </c:pt>
                <c:pt idx="369">
                  <c:v>406625464.84627694</c:v>
                </c:pt>
                <c:pt idx="370">
                  <c:v>406564475.98205829</c:v>
                </c:pt>
                <c:pt idx="371">
                  <c:v>406505006.4494431</c:v>
                </c:pt>
                <c:pt idx="372">
                  <c:v>406516422.19745982</c:v>
                </c:pt>
                <c:pt idx="373">
                  <c:v>406530310.91759622</c:v>
                </c:pt>
                <c:pt idx="374">
                  <c:v>406778894.39186871</c:v>
                </c:pt>
                <c:pt idx="375">
                  <c:v>406781176.00251985</c:v>
                </c:pt>
                <c:pt idx="376">
                  <c:v>406784978.65797585</c:v>
                </c:pt>
                <c:pt idx="377">
                  <c:v>406859525.13252461</c:v>
                </c:pt>
                <c:pt idx="378">
                  <c:v>406867131.51326251</c:v>
                </c:pt>
                <c:pt idx="379">
                  <c:v>406945294.55516332</c:v>
                </c:pt>
                <c:pt idx="380">
                  <c:v>407025933.29661435</c:v>
                </c:pt>
                <c:pt idx="381">
                  <c:v>407178469.41231316</c:v>
                </c:pt>
                <c:pt idx="382">
                  <c:v>407262543.16692978</c:v>
                </c:pt>
                <c:pt idx="383">
                  <c:v>407577412.0017581</c:v>
                </c:pt>
                <c:pt idx="384">
                  <c:v>407718054.26794231</c:v>
                </c:pt>
                <c:pt idx="385">
                  <c:v>407792657.92842525</c:v>
                </c:pt>
                <c:pt idx="386">
                  <c:v>407869737.7338751</c:v>
                </c:pt>
                <c:pt idx="387">
                  <c:v>407948723.71470135</c:v>
                </c:pt>
                <c:pt idx="388">
                  <c:v>408029045.53960544</c:v>
                </c:pt>
                <c:pt idx="389">
                  <c:v>408110322.94905096</c:v>
                </c:pt>
                <c:pt idx="390">
                  <c:v>408191985.02804261</c:v>
                </c:pt>
                <c:pt idx="391">
                  <c:v>408275365.16665494</c:v>
                </c:pt>
                <c:pt idx="392">
                  <c:v>408580795.85366422</c:v>
                </c:pt>
                <c:pt idx="393">
                  <c:v>408584222.70330703</c:v>
                </c:pt>
                <c:pt idx="394">
                  <c:v>408659263.56182951</c:v>
                </c:pt>
                <c:pt idx="395">
                  <c:v>408667641.46810681</c:v>
                </c:pt>
                <c:pt idx="396">
                  <c:v>408678304.00454223</c:v>
                </c:pt>
                <c:pt idx="397">
                  <c:v>408759443.43517554</c:v>
                </c:pt>
                <c:pt idx="398">
                  <c:v>408841729.32067293</c:v>
                </c:pt>
                <c:pt idx="399">
                  <c:v>408925162.1250155</c:v>
                </c:pt>
                <c:pt idx="400">
                  <c:v>409232377.26878685</c:v>
                </c:pt>
                <c:pt idx="401">
                  <c:v>409165853.11108404</c:v>
                </c:pt>
                <c:pt idx="402">
                  <c:v>409239421.86638236</c:v>
                </c:pt>
                <c:pt idx="403">
                  <c:v>409313563.37841952</c:v>
                </c:pt>
                <c:pt idx="404">
                  <c:v>409389230.17248935</c:v>
                </c:pt>
                <c:pt idx="405">
                  <c:v>409397609.94882286</c:v>
                </c:pt>
                <c:pt idx="406">
                  <c:v>409477470.61127394</c:v>
                </c:pt>
                <c:pt idx="407">
                  <c:v>409560001.64927936</c:v>
                </c:pt>
                <c:pt idx="408">
                  <c:v>409797104.18520236</c:v>
                </c:pt>
                <c:pt idx="409">
                  <c:v>409938246.46535254</c:v>
                </c:pt>
                <c:pt idx="410">
                  <c:v>410013580.37850189</c:v>
                </c:pt>
                <c:pt idx="411">
                  <c:v>410091202.40512425</c:v>
                </c:pt>
                <c:pt idx="412">
                  <c:v>410030342.21083736</c:v>
                </c:pt>
                <c:pt idx="413">
                  <c:v>410038532.39706302</c:v>
                </c:pt>
                <c:pt idx="414">
                  <c:v>410117110.56929296</c:v>
                </c:pt>
                <c:pt idx="415">
                  <c:v>410129111.57869947</c:v>
                </c:pt>
                <c:pt idx="416">
                  <c:v>410212647.87777621</c:v>
                </c:pt>
                <c:pt idx="417">
                  <c:v>410520200.81044894</c:v>
                </c:pt>
                <c:pt idx="418">
                  <c:v>410592157.29582036</c:v>
                </c:pt>
                <c:pt idx="419">
                  <c:v>410598061.64305192</c:v>
                </c:pt>
                <c:pt idx="420">
                  <c:v>410605299.1115768</c:v>
                </c:pt>
                <c:pt idx="421">
                  <c:v>410544575.5605616</c:v>
                </c:pt>
                <c:pt idx="422">
                  <c:v>410553334.87501967</c:v>
                </c:pt>
                <c:pt idx="423">
                  <c:v>410632533.67965716</c:v>
                </c:pt>
                <c:pt idx="424">
                  <c:v>410643960.22121757</c:v>
                </c:pt>
                <c:pt idx="425">
                  <c:v>410726020.79894763</c:v>
                </c:pt>
                <c:pt idx="426">
                  <c:v>410741257.75472671</c:v>
                </c:pt>
                <c:pt idx="427">
                  <c:v>411073542.71031505</c:v>
                </c:pt>
                <c:pt idx="428">
                  <c:v>411075255.99753374</c:v>
                </c:pt>
                <c:pt idx="429">
                  <c:v>411077540.36912847</c:v>
                </c:pt>
                <c:pt idx="430">
                  <c:v>411151077.85012537</c:v>
                </c:pt>
                <c:pt idx="431">
                  <c:v>411159264.69625235</c:v>
                </c:pt>
                <c:pt idx="432">
                  <c:v>411170878.30812752</c:v>
                </c:pt>
                <c:pt idx="433">
                  <c:v>411184395.36814022</c:v>
                </c:pt>
                <c:pt idx="434">
                  <c:v>411268792.61805451</c:v>
                </c:pt>
                <c:pt idx="435">
                  <c:v>411422364.2804324</c:v>
                </c:pt>
                <c:pt idx="436">
                  <c:v>411743665.93756282</c:v>
                </c:pt>
                <c:pt idx="437">
                  <c:v>411814591.81996131</c:v>
                </c:pt>
                <c:pt idx="438">
                  <c:v>411816876.65388942</c:v>
                </c:pt>
                <c:pt idx="439">
                  <c:v>411820684.68159151</c:v>
                </c:pt>
                <c:pt idx="440">
                  <c:v>411826777.45092171</c:v>
                </c:pt>
                <c:pt idx="441">
                  <c:v>411835345.25163645</c:v>
                </c:pt>
                <c:pt idx="442">
                  <c:v>411777550.75769556</c:v>
                </c:pt>
                <c:pt idx="443">
                  <c:v>411722035.91792494</c:v>
                </c:pt>
                <c:pt idx="444">
                  <c:v>411667847.95557314</c:v>
                </c:pt>
                <c:pt idx="445">
                  <c:v>411909619.26164716</c:v>
                </c:pt>
                <c:pt idx="446">
                  <c:v>411911520.89850253</c:v>
                </c:pt>
                <c:pt idx="447">
                  <c:v>411916084.79025054</c:v>
                </c:pt>
                <c:pt idx="448">
                  <c:v>411923120.68851614</c:v>
                </c:pt>
                <c:pt idx="449">
                  <c:v>411931677.69612026</c:v>
                </c:pt>
                <c:pt idx="450">
                  <c:v>411941185.26872051</c:v>
                </c:pt>
                <c:pt idx="451">
                  <c:v>411882562.95449638</c:v>
                </c:pt>
                <c:pt idx="452">
                  <c:v>411894729.95072037</c:v>
                </c:pt>
                <c:pt idx="453">
                  <c:v>411907656.98065346</c:v>
                </c:pt>
                <c:pt idx="454">
                  <c:v>411991001.2731998</c:v>
                </c:pt>
                <c:pt idx="455">
                  <c:v>412298285.25648564</c:v>
                </c:pt>
                <c:pt idx="456">
                  <c:v>412370073.37958497</c:v>
                </c:pt>
                <c:pt idx="457">
                  <c:v>412445094.11816216</c:v>
                </c:pt>
                <c:pt idx="458">
                  <c:v>412522968.6983223</c:v>
                </c:pt>
                <c:pt idx="459">
                  <c:v>412533806.13454235</c:v>
                </c:pt>
                <c:pt idx="460">
                  <c:v>412615297.94280976</c:v>
                </c:pt>
                <c:pt idx="461">
                  <c:v>412628228.21353525</c:v>
                </c:pt>
                <c:pt idx="462">
                  <c:v>412573731.01194286</c:v>
                </c:pt>
                <c:pt idx="463">
                  <c:v>412832196.23832417</c:v>
                </c:pt>
                <c:pt idx="464">
                  <c:v>412765103.78852755</c:v>
                </c:pt>
                <c:pt idx="465">
                  <c:v>412768902.84890705</c:v>
                </c:pt>
                <c:pt idx="466">
                  <c:v>412844355.21730602</c:v>
                </c:pt>
                <c:pt idx="467">
                  <c:v>412852714.30216855</c:v>
                </c:pt>
                <c:pt idx="468">
                  <c:v>412932540.02084041</c:v>
                </c:pt>
                <c:pt idx="469">
                  <c:v>412944130.11105907</c:v>
                </c:pt>
                <c:pt idx="470">
                  <c:v>413026241.01825315</c:v>
                </c:pt>
                <c:pt idx="471">
                  <c:v>413040682.63262749</c:v>
                </c:pt>
                <c:pt idx="472">
                  <c:v>413295415.90014774</c:v>
                </c:pt>
                <c:pt idx="473">
                  <c:v>413299023.9380151</c:v>
                </c:pt>
                <c:pt idx="474">
                  <c:v>413305290.4532119</c:v>
                </c:pt>
                <c:pt idx="475">
                  <c:v>413382885.20589012</c:v>
                </c:pt>
                <c:pt idx="476">
                  <c:v>413392950.89122224</c:v>
                </c:pt>
                <c:pt idx="477">
                  <c:v>413405105.34552813</c:v>
                </c:pt>
                <c:pt idx="478">
                  <c:v>413419158.47575676</c:v>
                </c:pt>
                <c:pt idx="479">
                  <c:v>413661213.08002251</c:v>
                </c:pt>
                <c:pt idx="480">
                  <c:v>413664249.70328701</c:v>
                </c:pt>
                <c:pt idx="481">
                  <c:v>413670512.66641301</c:v>
                </c:pt>
                <c:pt idx="482">
                  <c:v>413679622.25698179</c:v>
                </c:pt>
                <c:pt idx="483">
                  <c:v>413690439.62798256</c:v>
                </c:pt>
                <c:pt idx="484">
                  <c:v>413702964.64170885</c:v>
                </c:pt>
                <c:pt idx="485">
                  <c:v>413786682.72776562</c:v>
                </c:pt>
                <c:pt idx="486">
                  <c:v>413802245.62864637</c:v>
                </c:pt>
                <c:pt idx="487">
                  <c:v>414107041.4503147</c:v>
                </c:pt>
                <c:pt idx="488">
                  <c:v>414179415.25960875</c:v>
                </c:pt>
                <c:pt idx="489">
                  <c:v>414187384.2302894</c:v>
                </c:pt>
                <c:pt idx="490">
                  <c:v>414198009.27921075</c:v>
                </c:pt>
                <c:pt idx="491">
                  <c:v>414279115.9262827</c:v>
                </c:pt>
                <c:pt idx="492">
                  <c:v>414362503.51946485</c:v>
                </c:pt>
                <c:pt idx="493">
                  <c:v>414517141.73879915</c:v>
                </c:pt>
                <c:pt idx="494">
                  <c:v>414833815.44789362</c:v>
                </c:pt>
                <c:pt idx="495">
                  <c:v>414905862.29691666</c:v>
                </c:pt>
                <c:pt idx="496">
                  <c:v>414981326.62054259</c:v>
                </c:pt>
                <c:pt idx="497">
                  <c:v>415060399.82893813</c:v>
                </c:pt>
                <c:pt idx="498">
                  <c:v>415142893.61454481</c:v>
                </c:pt>
                <c:pt idx="499">
                  <c:v>415297067.43853176</c:v>
                </c:pt>
                <c:pt idx="500">
                  <c:v>415623392.58197016</c:v>
                </c:pt>
                <c:pt idx="501">
                  <c:v>415694921.56206995</c:v>
                </c:pt>
                <c:pt idx="502">
                  <c:v>415699288.44158101</c:v>
                </c:pt>
                <c:pt idx="503">
                  <c:v>415706503.18245935</c:v>
                </c:pt>
                <c:pt idx="504">
                  <c:v>415785440.34895831</c:v>
                </c:pt>
                <c:pt idx="505">
                  <c:v>415867419.04213208</c:v>
                </c:pt>
                <c:pt idx="506">
                  <c:v>416104171.51735705</c:v>
                </c:pt>
                <c:pt idx="507">
                  <c:v>416246561.05298817</c:v>
                </c:pt>
                <c:pt idx="508">
                  <c:v>416321174.67374325</c:v>
                </c:pt>
                <c:pt idx="509">
                  <c:v>416397879.03471076</c:v>
                </c:pt>
                <c:pt idx="510">
                  <c:v>416477054.97449374</c:v>
                </c:pt>
                <c:pt idx="511">
                  <c:v>416490351.21118915</c:v>
                </c:pt>
                <c:pt idx="512">
                  <c:v>416796862.66042292</c:v>
                </c:pt>
                <c:pt idx="513">
                  <c:v>416799141.0169971</c:v>
                </c:pt>
                <c:pt idx="514">
                  <c:v>416873610.51740235</c:v>
                </c:pt>
                <c:pt idx="515">
                  <c:v>417020844.55136025</c:v>
                </c:pt>
                <c:pt idx="516">
                  <c:v>417101777.6996662</c:v>
                </c:pt>
                <c:pt idx="517">
                  <c:v>417185754.3515203</c:v>
                </c:pt>
                <c:pt idx="518">
                  <c:v>417576591.88757885</c:v>
                </c:pt>
                <c:pt idx="519">
                  <c:v>417649782.04971725</c:v>
                </c:pt>
                <c:pt idx="520">
                  <c:v>417795025.47747719</c:v>
                </c:pt>
                <c:pt idx="521">
                  <c:v>417871830.11300623</c:v>
                </c:pt>
                <c:pt idx="522">
                  <c:v>417880763.22327703</c:v>
                </c:pt>
                <c:pt idx="523">
                  <c:v>417892927.14158583</c:v>
                </c:pt>
                <c:pt idx="524">
                  <c:v>417908131.5255205</c:v>
                </c:pt>
                <c:pt idx="525">
                  <c:v>418187030.6387158</c:v>
                </c:pt>
                <c:pt idx="526">
                  <c:v>418330482.00123</c:v>
                </c:pt>
                <c:pt idx="527">
                  <c:v>418406578.89137214</c:v>
                </c:pt>
                <c:pt idx="528">
                  <c:v>418414749.27137756</c:v>
                </c:pt>
                <c:pt idx="529">
                  <c:v>418425579.52107275</c:v>
                </c:pt>
                <c:pt idx="530">
                  <c:v>418439069.42709023</c:v>
                </c:pt>
                <c:pt idx="531">
                  <c:v>418453698.81733626</c:v>
                </c:pt>
                <c:pt idx="532">
                  <c:v>418697380.93674093</c:v>
                </c:pt>
                <c:pt idx="533">
                  <c:v>418700798.66117185</c:v>
                </c:pt>
                <c:pt idx="534">
                  <c:v>418637376.57152629</c:v>
                </c:pt>
                <c:pt idx="535">
                  <c:v>418646678.52987415</c:v>
                </c:pt>
                <c:pt idx="536">
                  <c:v>418729658.29530144</c:v>
                </c:pt>
                <c:pt idx="537">
                  <c:v>418815110.504408</c:v>
                </c:pt>
                <c:pt idx="538">
                  <c:v>419154015.23313117</c:v>
                </c:pt>
                <c:pt idx="539">
                  <c:v>419157811.00063676</c:v>
                </c:pt>
                <c:pt idx="540">
                  <c:v>419234953.62884283</c:v>
                </c:pt>
                <c:pt idx="541">
                  <c:v>419244823.92870295</c:v>
                </c:pt>
                <c:pt idx="542">
                  <c:v>419186467.89761466</c:v>
                </c:pt>
                <c:pt idx="543">
                  <c:v>419200510.93493915</c:v>
                </c:pt>
                <c:pt idx="544">
                  <c:v>419372035.97711223</c:v>
                </c:pt>
                <c:pt idx="545">
                  <c:v>419443909.49589294</c:v>
                </c:pt>
                <c:pt idx="546">
                  <c:v>419517301.10995126</c:v>
                </c:pt>
                <c:pt idx="547">
                  <c:v>419594108.66479057</c:v>
                </c:pt>
                <c:pt idx="548">
                  <c:v>419673764.47934842</c:v>
                </c:pt>
                <c:pt idx="549">
                  <c:v>419685907.60093093</c:v>
                </c:pt>
                <c:pt idx="550">
                  <c:v>419700706.53856266</c:v>
                </c:pt>
                <c:pt idx="551">
                  <c:v>419961496.57904029</c:v>
                </c:pt>
                <c:pt idx="552">
                  <c:v>420033611.16788298</c:v>
                </c:pt>
                <c:pt idx="553">
                  <c:v>420108381.75362754</c:v>
                </c:pt>
                <c:pt idx="554">
                  <c:v>420115968.26374775</c:v>
                </c:pt>
                <c:pt idx="555">
                  <c:v>420127158.10710782</c:v>
                </c:pt>
                <c:pt idx="556">
                  <c:v>420141571.68758261</c:v>
                </c:pt>
                <c:pt idx="557">
                  <c:v>420404150.52570683</c:v>
                </c:pt>
                <c:pt idx="558">
                  <c:v>420407372.45898449</c:v>
                </c:pt>
                <c:pt idx="559">
                  <c:v>420343167.12847</c:v>
                </c:pt>
                <c:pt idx="560">
                  <c:v>420350746.67345321</c:v>
                </c:pt>
                <c:pt idx="561">
                  <c:v>420289758.60562855</c:v>
                </c:pt>
                <c:pt idx="562">
                  <c:v>420301125.50695914</c:v>
                </c:pt>
                <c:pt idx="563">
                  <c:v>420313818.17010635</c:v>
                </c:pt>
                <c:pt idx="564">
                  <c:v>420398684.01329285</c:v>
                </c:pt>
                <c:pt idx="565">
                  <c:v>420728300.32969844</c:v>
                </c:pt>
                <c:pt idx="566">
                  <c:v>420802789.72496444</c:v>
                </c:pt>
                <c:pt idx="567">
                  <c:v>420880690.32077235</c:v>
                </c:pt>
                <c:pt idx="568">
                  <c:v>420960866.87251741</c:v>
                </c:pt>
                <c:pt idx="569">
                  <c:v>420973370.98371601</c:v>
                </c:pt>
                <c:pt idx="570">
                  <c:v>420987769.17984182</c:v>
                </c:pt>
                <c:pt idx="571">
                  <c:v>421233028.36354256</c:v>
                </c:pt>
                <c:pt idx="572">
                  <c:v>421235679.00425225</c:v>
                </c:pt>
                <c:pt idx="573">
                  <c:v>421240980.23372048</c:v>
                </c:pt>
                <c:pt idx="574">
                  <c:v>421248174.6486342</c:v>
                </c:pt>
                <c:pt idx="575">
                  <c:v>421187454.57828546</c:v>
                </c:pt>
                <c:pt idx="576">
                  <c:v>421197865.34350276</c:v>
                </c:pt>
                <c:pt idx="577">
                  <c:v>421209790.07353622</c:v>
                </c:pt>
                <c:pt idx="578">
                  <c:v>421154361.14581162</c:v>
                </c:pt>
                <c:pt idx="579">
                  <c:v>421430368.68635845</c:v>
                </c:pt>
                <c:pt idx="580">
                  <c:v>421363722.79487914</c:v>
                </c:pt>
                <c:pt idx="581">
                  <c:v>421439824.15000057</c:v>
                </c:pt>
                <c:pt idx="582">
                  <c:v>421447955.67242658</c:v>
                </c:pt>
                <c:pt idx="583">
                  <c:v>421387924.09297782</c:v>
                </c:pt>
                <c:pt idx="584">
                  <c:v>421328834.00522161</c:v>
                </c:pt>
                <c:pt idx="585">
                  <c:v>421342065.90911305</c:v>
                </c:pt>
                <c:pt idx="586">
                  <c:v>421357376.57324845</c:v>
                </c:pt>
                <c:pt idx="587">
                  <c:v>421627014.11661375</c:v>
                </c:pt>
                <c:pt idx="588">
                  <c:v>421771760.29093856</c:v>
                </c:pt>
                <c:pt idx="589">
                  <c:v>421848669.96520865</c:v>
                </c:pt>
                <c:pt idx="590">
                  <c:v>421925959.75421876</c:v>
                </c:pt>
                <c:pt idx="591">
                  <c:v>421935221.08969766</c:v>
                </c:pt>
                <c:pt idx="592">
                  <c:v>422017807.35914826</c:v>
                </c:pt>
                <c:pt idx="593">
                  <c:v>422032173.41945577</c:v>
                </c:pt>
                <c:pt idx="594">
                  <c:v>422047484.0554238</c:v>
                </c:pt>
                <c:pt idx="595">
                  <c:v>422285197.33488774</c:v>
                </c:pt>
                <c:pt idx="596">
                  <c:v>422287653.10458982</c:v>
                </c:pt>
                <c:pt idx="597">
                  <c:v>422292375.69685972</c:v>
                </c:pt>
                <c:pt idx="598">
                  <c:v>422298042.73503274</c:v>
                </c:pt>
                <c:pt idx="599">
                  <c:v>422304087.48851651</c:v>
                </c:pt>
                <c:pt idx="600">
                  <c:v>422383315.87604403</c:v>
                </c:pt>
                <c:pt idx="601">
                  <c:v>422395217.94331366</c:v>
                </c:pt>
                <c:pt idx="602">
                  <c:v>422479363.38947207</c:v>
                </c:pt>
                <c:pt idx="603">
                  <c:v>422565024.71010625</c:v>
                </c:pt>
                <c:pt idx="604">
                  <c:v>422885540.49118376</c:v>
                </c:pt>
                <c:pt idx="605">
                  <c:v>422888184.84984702</c:v>
                </c:pt>
                <c:pt idx="606">
                  <c:v>422892529.11597854</c:v>
                </c:pt>
                <c:pt idx="607">
                  <c:v>422898950.98947144</c:v>
                </c:pt>
                <c:pt idx="608">
                  <c:v>422908016.99090999</c:v>
                </c:pt>
                <c:pt idx="609">
                  <c:v>422919915.81061739</c:v>
                </c:pt>
                <c:pt idx="610">
                  <c:v>423004487.48964119</c:v>
                </c:pt>
                <c:pt idx="611">
                  <c:v>423160228.41394365</c:v>
                </c:pt>
                <c:pt idx="612">
                  <c:v>423245944.83022267</c:v>
                </c:pt>
                <c:pt idx="613">
                  <c:v>423429579.20086557</c:v>
                </c:pt>
                <c:pt idx="614">
                  <c:v>423362900.84087032</c:v>
                </c:pt>
                <c:pt idx="615">
                  <c:v>423369319.64227676</c:v>
                </c:pt>
                <c:pt idx="616">
                  <c:v>423376493.47675467</c:v>
                </c:pt>
                <c:pt idx="617">
                  <c:v>423455258.30929637</c:v>
                </c:pt>
                <c:pt idx="618">
                  <c:v>423536102.95542741</c:v>
                </c:pt>
                <c:pt idx="619">
                  <c:v>423619217.15563953</c:v>
                </c:pt>
                <c:pt idx="620">
                  <c:v>423704601.82899779</c:v>
                </c:pt>
                <c:pt idx="621">
                  <c:v>423943285.67144305</c:v>
                </c:pt>
                <c:pt idx="622">
                  <c:v>424014922.97318089</c:v>
                </c:pt>
                <c:pt idx="623">
                  <c:v>424088260.19106048</c:v>
                </c:pt>
                <c:pt idx="624">
                  <c:v>424163864.73768276</c:v>
                </c:pt>
                <c:pt idx="625">
                  <c:v>424241926.55257589</c:v>
                </c:pt>
                <c:pt idx="626">
                  <c:v>424252315.62172121</c:v>
                </c:pt>
                <c:pt idx="627">
                  <c:v>424335104.25482976</c:v>
                </c:pt>
                <c:pt idx="628">
                  <c:v>424419408.12443841</c:v>
                </c:pt>
                <c:pt idx="629">
                  <c:v>424434712.01144189</c:v>
                </c:pt>
                <c:pt idx="630">
                  <c:v>424703852.95764363</c:v>
                </c:pt>
                <c:pt idx="631">
                  <c:v>424848184.82163471</c:v>
                </c:pt>
                <c:pt idx="632">
                  <c:v>424922523.89115453</c:v>
                </c:pt>
                <c:pt idx="633">
                  <c:v>424996864.18033749</c:v>
                </c:pt>
                <c:pt idx="634">
                  <c:v>425073662.1419307</c:v>
                </c:pt>
                <c:pt idx="635">
                  <c:v>425153485.83999246</c:v>
                </c:pt>
                <c:pt idx="636">
                  <c:v>425305958.29823673</c:v>
                </c:pt>
                <c:pt idx="637">
                  <c:v>425390138.120085</c:v>
                </c:pt>
                <c:pt idx="638">
                  <c:v>425476023.82787412</c:v>
                </c:pt>
                <c:pt idx="639">
                  <c:v>425810903.00872785</c:v>
                </c:pt>
                <c:pt idx="640">
                  <c:v>425813548.99943936</c:v>
                </c:pt>
                <c:pt idx="641">
                  <c:v>425818273.94013155</c:v>
                </c:pt>
                <c:pt idx="642">
                  <c:v>425824510.77797943</c:v>
                </c:pt>
                <c:pt idx="643">
                  <c:v>425832637.42350155</c:v>
                </c:pt>
                <c:pt idx="644">
                  <c:v>425843409.70387459</c:v>
                </c:pt>
                <c:pt idx="645">
                  <c:v>425926505.38105041</c:v>
                </c:pt>
                <c:pt idx="646">
                  <c:v>426010360.95661479</c:v>
                </c:pt>
                <c:pt idx="647">
                  <c:v>426094598.61167979</c:v>
                </c:pt>
                <c:pt idx="648">
                  <c:v>426179596.66707712</c:v>
                </c:pt>
                <c:pt idx="649">
                  <c:v>426423821.79675835</c:v>
                </c:pt>
                <c:pt idx="650">
                  <c:v>426426845.34005255</c:v>
                </c:pt>
                <c:pt idx="651">
                  <c:v>426503564.03529578</c:v>
                </c:pt>
                <c:pt idx="652">
                  <c:v>426582363.94551998</c:v>
                </c:pt>
                <c:pt idx="653">
                  <c:v>426662111.65781271</c:v>
                </c:pt>
                <c:pt idx="654">
                  <c:v>426671942.34400755</c:v>
                </c:pt>
                <c:pt idx="655">
                  <c:v>426683852.28117514</c:v>
                </c:pt>
                <c:pt idx="656">
                  <c:v>426698219.36185026</c:v>
                </c:pt>
                <c:pt idx="657">
                  <c:v>426713720.11846048</c:v>
                </c:pt>
                <c:pt idx="658">
                  <c:v>427030297.90750992</c:v>
                </c:pt>
                <c:pt idx="659">
                  <c:v>427102533.53373116</c:v>
                </c:pt>
                <c:pt idx="660">
                  <c:v>427106124.10112077</c:v>
                </c:pt>
                <c:pt idx="661">
                  <c:v>427254000.66370022</c:v>
                </c:pt>
                <c:pt idx="662">
                  <c:v>427263263.32312661</c:v>
                </c:pt>
                <c:pt idx="663">
                  <c:v>427345523.24518377</c:v>
                </c:pt>
                <c:pt idx="664">
                  <c:v>427429299.32525104</c:v>
                </c:pt>
                <c:pt idx="665">
                  <c:v>427443291.22212559</c:v>
                </c:pt>
                <c:pt idx="666">
                  <c:v>427528585.88267219</c:v>
                </c:pt>
                <c:pt idx="667">
                  <c:v>427543713.68241978</c:v>
                </c:pt>
                <c:pt idx="668">
                  <c:v>427868368.56376827</c:v>
                </c:pt>
                <c:pt idx="669">
                  <c:v>427871959.69609374</c:v>
                </c:pt>
                <c:pt idx="670">
                  <c:v>427806469.8233453</c:v>
                </c:pt>
                <c:pt idx="671">
                  <c:v>427813461.74305356</c:v>
                </c:pt>
                <c:pt idx="672">
                  <c:v>427750802.82576996</c:v>
                </c:pt>
                <c:pt idx="673">
                  <c:v>427690030.04515851</c:v>
                </c:pt>
                <c:pt idx="674">
                  <c:v>427701552.67689627</c:v>
                </c:pt>
                <c:pt idx="675">
                  <c:v>427785565.23247224</c:v>
                </c:pt>
                <c:pt idx="676">
                  <c:v>427870904.33711421</c:v>
                </c:pt>
                <c:pt idx="677">
                  <c:v>428177657.24162281</c:v>
                </c:pt>
                <c:pt idx="678">
                  <c:v>428251322.37731951</c:v>
                </c:pt>
                <c:pt idx="679">
                  <c:v>428257366.96363479</c:v>
                </c:pt>
                <c:pt idx="680">
                  <c:v>428336512.67199653</c:v>
                </c:pt>
                <c:pt idx="681">
                  <c:v>428345391.78387672</c:v>
                </c:pt>
                <c:pt idx="682">
                  <c:v>428283999.85730648</c:v>
                </c:pt>
                <c:pt idx="683">
                  <c:v>428294199.22931093</c:v>
                </c:pt>
                <c:pt idx="684">
                  <c:v>428235068.10316598</c:v>
                </c:pt>
                <c:pt idx="685">
                  <c:v>428178198.38090914</c:v>
                </c:pt>
                <c:pt idx="686">
                  <c:v>428348342.18663979</c:v>
                </c:pt>
                <c:pt idx="687">
                  <c:v>428421112.46704441</c:v>
                </c:pt>
                <c:pt idx="688">
                  <c:v>428424697.52964294</c:v>
                </c:pt>
                <c:pt idx="689">
                  <c:v>428430169.40664119</c:v>
                </c:pt>
                <c:pt idx="690">
                  <c:v>428438471.42489594</c:v>
                </c:pt>
                <c:pt idx="691">
                  <c:v>428519737.00444341</c:v>
                </c:pt>
                <c:pt idx="692">
                  <c:v>428602326.88424647</c:v>
                </c:pt>
                <c:pt idx="693">
                  <c:v>428543702.05770457</c:v>
                </c:pt>
                <c:pt idx="694">
                  <c:v>428557665.29894841</c:v>
                </c:pt>
                <c:pt idx="695">
                  <c:v>428795533.16346961</c:v>
                </c:pt>
                <c:pt idx="696">
                  <c:v>428797607.53177309</c:v>
                </c:pt>
                <c:pt idx="697">
                  <c:v>428801379.08352941</c:v>
                </c:pt>
                <c:pt idx="698">
                  <c:v>428877594.95584947</c:v>
                </c:pt>
                <c:pt idx="699">
                  <c:v>428955132.94435555</c:v>
                </c:pt>
                <c:pt idx="700">
                  <c:v>429033993.64011002</c:v>
                </c:pt>
                <c:pt idx="701">
                  <c:v>429042860.61855847</c:v>
                </c:pt>
                <c:pt idx="702">
                  <c:v>429053047.97340745</c:v>
                </c:pt>
                <c:pt idx="703">
                  <c:v>429135498.81950742</c:v>
                </c:pt>
                <c:pt idx="704">
                  <c:v>429148517.41152859</c:v>
                </c:pt>
                <c:pt idx="705">
                  <c:v>429162290.2533102</c:v>
                </c:pt>
                <c:pt idx="706">
                  <c:v>429177005.9277643</c:v>
                </c:pt>
                <c:pt idx="707">
                  <c:v>429345166.10261345</c:v>
                </c:pt>
                <c:pt idx="708">
                  <c:v>429346674.24076754</c:v>
                </c:pt>
                <c:pt idx="709">
                  <c:v>429350067.53127211</c:v>
                </c:pt>
                <c:pt idx="710">
                  <c:v>429285108.5595358</c:v>
                </c:pt>
                <c:pt idx="711">
                  <c:v>429221655.08082384</c:v>
                </c:pt>
                <c:pt idx="712">
                  <c:v>429229569.76812452</c:v>
                </c:pt>
                <c:pt idx="713">
                  <c:v>429237861.1808992</c:v>
                </c:pt>
                <c:pt idx="714">
                  <c:v>429319033.80467278</c:v>
                </c:pt>
                <c:pt idx="715">
                  <c:v>429402094.45909154</c:v>
                </c:pt>
                <c:pt idx="716">
                  <c:v>429415477.12714452</c:v>
                </c:pt>
                <c:pt idx="717">
                  <c:v>429429613.27254516</c:v>
                </c:pt>
                <c:pt idx="718">
                  <c:v>429373685.222211</c:v>
                </c:pt>
                <c:pt idx="719">
                  <c:v>429616512.96892983</c:v>
                </c:pt>
                <c:pt idx="720">
                  <c:v>429618772.90650564</c:v>
                </c:pt>
                <c:pt idx="721">
                  <c:v>429692833.23261178</c:v>
                </c:pt>
                <c:pt idx="722">
                  <c:v>429696223.65114355</c:v>
                </c:pt>
                <c:pt idx="723">
                  <c:v>429700932.51912552</c:v>
                </c:pt>
                <c:pt idx="724">
                  <c:v>429707524.84318262</c:v>
                </c:pt>
                <c:pt idx="725">
                  <c:v>429715435.49173218</c:v>
                </c:pt>
                <c:pt idx="726">
                  <c:v>429725606.10066706</c:v>
                </c:pt>
                <c:pt idx="727">
                  <c:v>429666417.01519769</c:v>
                </c:pt>
                <c:pt idx="728">
                  <c:v>429679598.19889742</c:v>
                </c:pt>
                <c:pt idx="729">
                  <c:v>429694661.88837713</c:v>
                </c:pt>
                <c:pt idx="730">
                  <c:v>429934852.72390509</c:v>
                </c:pt>
                <c:pt idx="731">
                  <c:v>429865447.21098953</c:v>
                </c:pt>
                <c:pt idx="732">
                  <c:v>429797357.95644575</c:v>
                </c:pt>
                <c:pt idx="733">
                  <c:v>429730960.44653875</c:v>
                </c:pt>
                <c:pt idx="734">
                  <c:v>429736979.10132122</c:v>
                </c:pt>
                <c:pt idx="735">
                  <c:v>429744502.29511511</c:v>
                </c:pt>
                <c:pt idx="736">
                  <c:v>429682425.78697103</c:v>
                </c:pt>
                <c:pt idx="737">
                  <c:v>429622226.16345835</c:v>
                </c:pt>
                <c:pt idx="738">
                  <c:v>429635386.42060214</c:v>
                </c:pt>
                <c:pt idx="739">
                  <c:v>429650426.19524014</c:v>
                </c:pt>
                <c:pt idx="740">
                  <c:v>429893054.00593793</c:v>
                </c:pt>
                <c:pt idx="741">
                  <c:v>429965708.09534544</c:v>
                </c:pt>
                <c:pt idx="742">
                  <c:v>429968714.68390983</c:v>
                </c:pt>
                <c:pt idx="743">
                  <c:v>429902635.87922764</c:v>
                </c:pt>
                <c:pt idx="744">
                  <c:v>429910150.91666615</c:v>
                </c:pt>
                <c:pt idx="745">
                  <c:v>429918980.90896297</c:v>
                </c:pt>
                <c:pt idx="746">
                  <c:v>430000658.32079548</c:v>
                </c:pt>
                <c:pt idx="747">
                  <c:v>430155564.99036294</c:v>
                </c:pt>
                <c:pt idx="748">
                  <c:v>430241198.39562446</c:v>
                </c:pt>
                <c:pt idx="749">
                  <c:v>430551624.24111682</c:v>
                </c:pt>
                <c:pt idx="750">
                  <c:v>430554630.6028533</c:v>
                </c:pt>
                <c:pt idx="751">
                  <c:v>430630718.06250733</c:v>
                </c:pt>
                <c:pt idx="752">
                  <c:v>430707370.94285023</c:v>
                </c:pt>
                <c:pt idx="753">
                  <c:v>430643308.8934828</c:v>
                </c:pt>
                <c:pt idx="754">
                  <c:v>430652704.78333724</c:v>
                </c:pt>
                <c:pt idx="755">
                  <c:v>430663415.83436775</c:v>
                </c:pt>
                <c:pt idx="756">
                  <c:v>430675629.8483423</c:v>
                </c:pt>
                <c:pt idx="757">
                  <c:v>430689346.69054651</c:v>
                </c:pt>
                <c:pt idx="758">
                  <c:v>430939926.87341386</c:v>
                </c:pt>
                <c:pt idx="759">
                  <c:v>430943306.96533579</c:v>
                </c:pt>
                <c:pt idx="760">
                  <c:v>430949128.16924763</c:v>
                </c:pt>
                <c:pt idx="761">
                  <c:v>430957202.60519052</c:v>
                </c:pt>
                <c:pt idx="762">
                  <c:v>430967154.59752023</c:v>
                </c:pt>
                <c:pt idx="763">
                  <c:v>431049868.1680575</c:v>
                </c:pt>
                <c:pt idx="764">
                  <c:v>431205725.32295817</c:v>
                </c:pt>
                <c:pt idx="765">
                  <c:v>431521539.01125443</c:v>
                </c:pt>
                <c:pt idx="766">
                  <c:v>431523980.03565818</c:v>
                </c:pt>
                <c:pt idx="767">
                  <c:v>431456619.84006238</c:v>
                </c:pt>
                <c:pt idx="768">
                  <c:v>431461876.4622193</c:v>
                </c:pt>
                <c:pt idx="769">
                  <c:v>431471075.38844055</c:v>
                </c:pt>
                <c:pt idx="770">
                  <c:v>431483840.90247738</c:v>
                </c:pt>
                <c:pt idx="771">
                  <c:v>431570356.73209697</c:v>
                </c:pt>
                <c:pt idx="772">
                  <c:v>431895467.31434625</c:v>
                </c:pt>
                <c:pt idx="773">
                  <c:v>431970198.10683763</c:v>
                </c:pt>
                <c:pt idx="774">
                  <c:v>432048308.98306733</c:v>
                </c:pt>
                <c:pt idx="775">
                  <c:v>432129050.45888025</c:v>
                </c:pt>
                <c:pt idx="776">
                  <c:v>432211672.56122547</c:v>
                </c:pt>
                <c:pt idx="777">
                  <c:v>432295237.07042038</c:v>
                </c:pt>
                <c:pt idx="778">
                  <c:v>432309321.76315421</c:v>
                </c:pt>
                <c:pt idx="779">
                  <c:v>432555256.29887974</c:v>
                </c:pt>
                <c:pt idx="780">
                  <c:v>432559572.91435015</c:v>
                </c:pt>
                <c:pt idx="781">
                  <c:v>432568581.35658818</c:v>
                </c:pt>
                <c:pt idx="782">
                  <c:v>432580967.64108998</c:v>
                </c:pt>
                <c:pt idx="783">
                  <c:v>432665888.31907749</c:v>
                </c:pt>
                <c:pt idx="784">
                  <c:v>432752690.18470532</c:v>
                </c:pt>
                <c:pt idx="785">
                  <c:v>433097558.81787002</c:v>
                </c:pt>
                <c:pt idx="786">
                  <c:v>433101123.63083661</c:v>
                </c:pt>
                <c:pt idx="787">
                  <c:v>433107315.07437414</c:v>
                </c:pt>
                <c:pt idx="788">
                  <c:v>433045423.8439979</c:v>
                </c:pt>
                <c:pt idx="789">
                  <c:v>432986342.43439692</c:v>
                </c:pt>
                <c:pt idx="790">
                  <c:v>433072622.43939704</c:v>
                </c:pt>
                <c:pt idx="791">
                  <c:v>433404019.41927969</c:v>
                </c:pt>
                <c:pt idx="792">
                  <c:v>433550034.14477587</c:v>
                </c:pt>
                <c:pt idx="793">
                  <c:v>433628481.82246959</c:v>
                </c:pt>
                <c:pt idx="794">
                  <c:v>433711058.81262344</c:v>
                </c:pt>
                <c:pt idx="795">
                  <c:v>433797203.96088099</c:v>
                </c:pt>
                <c:pt idx="796">
                  <c:v>434146159.60987252</c:v>
                </c:pt>
                <c:pt idx="797">
                  <c:v>434222031.98661143</c:v>
                </c:pt>
                <c:pt idx="798">
                  <c:v>434229158.96028036</c:v>
                </c:pt>
                <c:pt idx="799">
                  <c:v>434311223.8813737</c:v>
                </c:pt>
                <c:pt idx="800">
                  <c:v>434323791.30862981</c:v>
                </c:pt>
                <c:pt idx="801">
                  <c:v>434485085.27305084</c:v>
                </c:pt>
                <c:pt idx="802">
                  <c:v>434489021.3539592</c:v>
                </c:pt>
                <c:pt idx="803">
                  <c:v>434495956.26175416</c:v>
                </c:pt>
                <c:pt idx="804">
                  <c:v>434578058.32042557</c:v>
                </c:pt>
                <c:pt idx="805">
                  <c:v>434592304.61103779</c:v>
                </c:pt>
                <c:pt idx="806">
                  <c:v>434936604.21589863</c:v>
                </c:pt>
                <c:pt idx="807">
                  <c:v>435012380.14488852</c:v>
                </c:pt>
                <c:pt idx="808">
                  <c:v>435235029.05011821</c:v>
                </c:pt>
                <c:pt idx="809">
                  <c:v>435388466.60738432</c:v>
                </c:pt>
                <c:pt idx="810">
                  <c:v>435617509.28285444</c:v>
                </c:pt>
                <c:pt idx="811">
                  <c:v>436015614.9268086</c:v>
                </c:pt>
                <c:pt idx="812">
                  <c:v>436091068.04892302</c:v>
                </c:pt>
                <c:pt idx="813">
                  <c:v>436098384.0004797</c:v>
                </c:pt>
                <c:pt idx="814">
                  <c:v>436180781.19024819</c:v>
                </c:pt>
                <c:pt idx="815">
                  <c:v>436267122.01293695</c:v>
                </c:pt>
                <c:pt idx="816">
                  <c:v>436549793.74313956</c:v>
                </c:pt>
                <c:pt idx="817">
                  <c:v>436553731.3929854</c:v>
                </c:pt>
                <c:pt idx="818">
                  <c:v>436632612.13315421</c:v>
                </c:pt>
                <c:pt idx="819">
                  <c:v>436570794.10666376</c:v>
                </c:pt>
                <c:pt idx="820">
                  <c:v>436585231.23455226</c:v>
                </c:pt>
                <c:pt idx="821">
                  <c:v>436863749.82881862</c:v>
                </c:pt>
                <c:pt idx="822">
                  <c:v>436940614.83268636</c:v>
                </c:pt>
                <c:pt idx="823">
                  <c:v>437021417.27885401</c:v>
                </c:pt>
                <c:pt idx="824">
                  <c:v>437033599.4069261</c:v>
                </c:pt>
                <c:pt idx="825">
                  <c:v>437345081.88385922</c:v>
                </c:pt>
                <c:pt idx="826">
                  <c:v>437350139.9306851</c:v>
                </c:pt>
                <c:pt idx="827">
                  <c:v>437358569.87055653</c:v>
                </c:pt>
                <c:pt idx="828">
                  <c:v>437441662.62005281</c:v>
                </c:pt>
                <c:pt idx="829">
                  <c:v>437528506.3661949</c:v>
                </c:pt>
                <c:pt idx="830">
                  <c:v>437798619.22002524</c:v>
                </c:pt>
                <c:pt idx="831">
                  <c:v>437802551.59308696</c:v>
                </c:pt>
                <c:pt idx="832">
                  <c:v>437881943.52052182</c:v>
                </c:pt>
                <c:pt idx="833">
                  <c:v>437893180.30577874</c:v>
                </c:pt>
                <c:pt idx="834">
                  <c:v>437980068.31118041</c:v>
                </c:pt>
                <c:pt idx="835">
                  <c:v>438325013.76015389</c:v>
                </c:pt>
                <c:pt idx="836">
                  <c:v>438401271.14335674</c:v>
                </c:pt>
                <c:pt idx="837">
                  <c:v>438482211.49995309</c:v>
                </c:pt>
                <c:pt idx="838">
                  <c:v>438567274.9647904</c:v>
                </c:pt>
                <c:pt idx="839">
                  <c:v>438888475.91591841</c:v>
                </c:pt>
                <c:pt idx="840">
                  <c:v>438892968.82000911</c:v>
                </c:pt>
                <c:pt idx="841">
                  <c:v>438972829.45215303</c:v>
                </c:pt>
                <c:pt idx="842">
                  <c:v>439056812.16014558</c:v>
                </c:pt>
                <c:pt idx="843">
                  <c:v>439215797.52483875</c:v>
                </c:pt>
                <c:pt idx="844">
                  <c:v>439549994.19359672</c:v>
                </c:pt>
                <c:pt idx="845">
                  <c:v>439626346.5474183</c:v>
                </c:pt>
                <c:pt idx="846">
                  <c:v>439706633.11707091</c:v>
                </c:pt>
                <c:pt idx="847">
                  <c:v>439718805.98414272</c:v>
                </c:pt>
                <c:pt idx="848">
                  <c:v>439806026.84796947</c:v>
                </c:pt>
                <c:pt idx="849">
                  <c:v>440073960.28698117</c:v>
                </c:pt>
                <c:pt idx="850">
                  <c:v>440005420.00515789</c:v>
                </c:pt>
                <c:pt idx="851">
                  <c:v>440012531.34180021</c:v>
                </c:pt>
                <c:pt idx="852">
                  <c:v>440096607.75912768</c:v>
                </c:pt>
                <c:pt idx="853">
                  <c:v>440345086.78888977</c:v>
                </c:pt>
                <c:pt idx="854">
                  <c:v>440350137.14508682</c:v>
                </c:pt>
                <c:pt idx="855">
                  <c:v>440359115.4034704</c:v>
                </c:pt>
                <c:pt idx="856">
                  <c:v>440370524.99160689</c:v>
                </c:pt>
                <c:pt idx="857">
                  <c:v>440457073.74894983</c:v>
                </c:pt>
                <c:pt idx="858">
                  <c:v>440794809.54757321</c:v>
                </c:pt>
                <c:pt idx="859">
                  <c:v>440871114.07130015</c:v>
                </c:pt>
                <c:pt idx="860">
                  <c:v>440950599.42900169</c:v>
                </c:pt>
                <c:pt idx="861">
                  <c:v>441032331.73174542</c:v>
                </c:pt>
                <c:pt idx="862">
                  <c:v>441115376.51564759</c:v>
                </c:pt>
                <c:pt idx="863">
                  <c:v>441202166.7098282</c:v>
                </c:pt>
                <c:pt idx="864">
                  <c:v>441481609.02531272</c:v>
                </c:pt>
                <c:pt idx="865">
                  <c:v>441557592.97490615</c:v>
                </c:pt>
                <c:pt idx="866">
                  <c:v>441563951.22182637</c:v>
                </c:pt>
                <c:pt idx="867">
                  <c:v>441574236.41408545</c:v>
                </c:pt>
                <c:pt idx="868">
                  <c:v>441660323.62646794</c:v>
                </c:pt>
                <c:pt idx="869">
                  <c:v>441901703.03106225</c:v>
                </c:pt>
                <c:pt idx="870">
                  <c:v>441976796.06834006</c:v>
                </c:pt>
                <c:pt idx="871">
                  <c:v>441982778.28386021</c:v>
                </c:pt>
                <c:pt idx="872">
                  <c:v>441992125.32225919</c:v>
                </c:pt>
                <c:pt idx="873">
                  <c:v>442076009.06177914</c:v>
                </c:pt>
                <c:pt idx="874">
                  <c:v>442091339.82434207</c:v>
                </c:pt>
                <c:pt idx="875">
                  <c:v>442438042.78142202</c:v>
                </c:pt>
                <c:pt idx="876">
                  <c:v>442441032.58745122</c:v>
                </c:pt>
                <c:pt idx="877">
                  <c:v>442445890.97613293</c:v>
                </c:pt>
                <c:pt idx="878">
                  <c:v>442453925.87827379</c:v>
                </c:pt>
                <c:pt idx="879">
                  <c:v>442465323.95992976</c:v>
                </c:pt>
                <c:pt idx="880">
                  <c:v>442550751.01732427</c:v>
                </c:pt>
                <c:pt idx="881">
                  <c:v>442638237.8382684</c:v>
                </c:pt>
                <c:pt idx="882">
                  <c:v>442980427.04296523</c:v>
                </c:pt>
                <c:pt idx="883">
                  <c:v>443054876.51580262</c:v>
                </c:pt>
                <c:pt idx="884">
                  <c:v>443059173.76306427</c:v>
                </c:pt>
                <c:pt idx="885">
                  <c:v>442994624.2230314</c:v>
                </c:pt>
                <c:pt idx="886">
                  <c:v>443006952.95775282</c:v>
                </c:pt>
                <c:pt idx="887">
                  <c:v>442949121.83890373</c:v>
                </c:pt>
                <c:pt idx="888">
                  <c:v>443188851.05298305</c:v>
                </c:pt>
                <c:pt idx="889">
                  <c:v>443191837.45645201</c:v>
                </c:pt>
                <c:pt idx="890">
                  <c:v>443196876.96340317</c:v>
                </c:pt>
                <c:pt idx="891">
                  <c:v>443275665.42313266</c:v>
                </c:pt>
                <c:pt idx="892">
                  <c:v>443284065.70885628</c:v>
                </c:pt>
                <c:pt idx="893">
                  <c:v>443367711.52894193</c:v>
                </c:pt>
                <c:pt idx="894">
                  <c:v>443380406.70102626</c:v>
                </c:pt>
                <c:pt idx="895">
                  <c:v>443468165.34710801</c:v>
                </c:pt>
                <c:pt idx="896">
                  <c:v>443735640.66205305</c:v>
                </c:pt>
                <c:pt idx="897">
                  <c:v>443883241.77662212</c:v>
                </c:pt>
                <c:pt idx="898">
                  <c:v>443961336.66515231</c:v>
                </c:pt>
                <c:pt idx="899">
                  <c:v>443970110.60368848</c:v>
                </c:pt>
                <c:pt idx="900">
                  <c:v>443981684.4509176</c:v>
                </c:pt>
                <c:pt idx="901">
                  <c:v>443995124.64162022</c:v>
                </c:pt>
                <c:pt idx="902">
                  <c:v>444009124.37625945</c:v>
                </c:pt>
                <c:pt idx="903">
                  <c:v>444096375.78215814</c:v>
                </c:pt>
                <c:pt idx="904">
                  <c:v>444328172.16512227</c:v>
                </c:pt>
                <c:pt idx="905">
                  <c:v>444330037.95405763</c:v>
                </c:pt>
                <c:pt idx="906">
                  <c:v>444263650.31299275</c:v>
                </c:pt>
                <c:pt idx="907">
                  <c:v>444128071.53394878</c:v>
                </c:pt>
                <c:pt idx="908">
                  <c:v>443993418.39542991</c:v>
                </c:pt>
                <c:pt idx="909">
                  <c:v>443931866.95772648</c:v>
                </c:pt>
                <c:pt idx="910">
                  <c:v>443944540.534756</c:v>
                </c:pt>
                <c:pt idx="911">
                  <c:v>443958891.02817237</c:v>
                </c:pt>
                <c:pt idx="912">
                  <c:v>444200351.92221045</c:v>
                </c:pt>
                <c:pt idx="913">
                  <c:v>444130179.25546324</c:v>
                </c:pt>
                <c:pt idx="914">
                  <c:v>444134462.44316953</c:v>
                </c:pt>
                <c:pt idx="915">
                  <c:v>444067267.32388318</c:v>
                </c:pt>
                <c:pt idx="916">
                  <c:v>444075087.30208266</c:v>
                </c:pt>
                <c:pt idx="917">
                  <c:v>444084955.15874636</c:v>
                </c:pt>
                <c:pt idx="918">
                  <c:v>444024084.16265011</c:v>
                </c:pt>
                <c:pt idx="919">
                  <c:v>444036555.89289969</c:v>
                </c:pt>
                <c:pt idx="920">
                  <c:v>443976608.86873966</c:v>
                </c:pt>
                <c:pt idx="921">
                  <c:v>443989822.20388252</c:v>
                </c:pt>
                <c:pt idx="922">
                  <c:v>444004337.77532041</c:v>
                </c:pt>
                <c:pt idx="923">
                  <c:v>444250838.54789758</c:v>
                </c:pt>
                <c:pt idx="924">
                  <c:v>444253070.33616555</c:v>
                </c:pt>
                <c:pt idx="925">
                  <c:v>444329440.29009944</c:v>
                </c:pt>
                <c:pt idx="926">
                  <c:v>444406741.62272793</c:v>
                </c:pt>
                <c:pt idx="927">
                  <c:v>444485905.09187919</c:v>
                </c:pt>
                <c:pt idx="928">
                  <c:v>444495394.36931598</c:v>
                </c:pt>
                <c:pt idx="929">
                  <c:v>444432786.25053585</c:v>
                </c:pt>
                <c:pt idx="930">
                  <c:v>444443575.68718666</c:v>
                </c:pt>
                <c:pt idx="931">
                  <c:v>444383565.82958359</c:v>
                </c:pt>
                <c:pt idx="932">
                  <c:v>444397328.58242476</c:v>
                </c:pt>
                <c:pt idx="933">
                  <c:v>444339170.96632916</c:v>
                </c:pt>
                <c:pt idx="934">
                  <c:v>444579897.19244611</c:v>
                </c:pt>
                <c:pt idx="935">
                  <c:v>444509052.06089181</c:v>
                </c:pt>
                <c:pt idx="936">
                  <c:v>444439320.94613469</c:v>
                </c:pt>
                <c:pt idx="937">
                  <c:v>444443779.44786042</c:v>
                </c:pt>
                <c:pt idx="938">
                  <c:v>444450652.87710452</c:v>
                </c:pt>
                <c:pt idx="939">
                  <c:v>444460126.87595373</c:v>
                </c:pt>
                <c:pt idx="940">
                  <c:v>444471272.47886258</c:v>
                </c:pt>
                <c:pt idx="941">
                  <c:v>444411192.54341602</c:v>
                </c:pt>
                <c:pt idx="942">
                  <c:v>444425121.41950774</c:v>
                </c:pt>
                <c:pt idx="943">
                  <c:v>444366148.33427405</c:v>
                </c:pt>
                <c:pt idx="944">
                  <c:v>444452977.76296544</c:v>
                </c:pt>
                <c:pt idx="945">
                  <c:v>444688752.89725715</c:v>
                </c:pt>
                <c:pt idx="946">
                  <c:v>444690608.86057281</c:v>
                </c:pt>
                <c:pt idx="947">
                  <c:v>444620449.79874253</c:v>
                </c:pt>
                <c:pt idx="948">
                  <c:v>444624346.63237959</c:v>
                </c:pt>
                <c:pt idx="949">
                  <c:v>444631212.39267808</c:v>
                </c:pt>
                <c:pt idx="950">
                  <c:v>444640675.82117593</c:v>
                </c:pt>
                <c:pt idx="951">
                  <c:v>444651066.78705895</c:v>
                </c:pt>
                <c:pt idx="952">
                  <c:v>444661828.58331877</c:v>
                </c:pt>
                <c:pt idx="953">
                  <c:v>444746469.45431495</c:v>
                </c:pt>
                <c:pt idx="954">
                  <c:v>444759830.33747435</c:v>
                </c:pt>
                <c:pt idx="955">
                  <c:v>444700049.24868983</c:v>
                </c:pt>
                <c:pt idx="956">
                  <c:v>444712479.47968793</c:v>
                </c:pt>
                <c:pt idx="957">
                  <c:v>444798982.65950304</c:v>
                </c:pt>
                <c:pt idx="958">
                  <c:v>444957111.92288673</c:v>
                </c:pt>
                <c:pt idx="959">
                  <c:v>444960820.17037255</c:v>
                </c:pt>
                <c:pt idx="960">
                  <c:v>444893939.2317673</c:v>
                </c:pt>
                <c:pt idx="961">
                  <c:v>444900427.42966074</c:v>
                </c:pt>
                <c:pt idx="962">
                  <c:v>444834655.36326021</c:v>
                </c:pt>
                <c:pt idx="963">
                  <c:v>444770178.02930146</c:v>
                </c:pt>
                <c:pt idx="964">
                  <c:v>444706624.16522622</c:v>
                </c:pt>
                <c:pt idx="965">
                  <c:v>444571172.42283696</c:v>
                </c:pt>
                <c:pt idx="966">
                  <c:v>444509832.46592379</c:v>
                </c:pt>
                <c:pt idx="967">
                  <c:v>444377329.7948091</c:v>
                </c:pt>
                <c:pt idx="968">
                  <c:v>444465881.22883546</c:v>
                </c:pt>
                <c:pt idx="969">
                  <c:v>444249509.6396929</c:v>
                </c:pt>
                <c:pt idx="970">
                  <c:v>444107662.92144299</c:v>
                </c:pt>
                <c:pt idx="971">
                  <c:v>443967660.85375255</c:v>
                </c:pt>
                <c:pt idx="972">
                  <c:v>443902183.29384607</c:v>
                </c:pt>
                <c:pt idx="973">
                  <c:v>443765866.42545277</c:v>
                </c:pt>
                <c:pt idx="974">
                  <c:v>443704073.96779191</c:v>
                </c:pt>
                <c:pt idx="975">
                  <c:v>443642831.23565274</c:v>
                </c:pt>
                <c:pt idx="976">
                  <c:v>443654273.40382159</c:v>
                </c:pt>
                <c:pt idx="977">
                  <c:v>443666637.96983445</c:v>
                </c:pt>
                <c:pt idx="978">
                  <c:v>443680662.99800289</c:v>
                </c:pt>
                <c:pt idx="979">
                  <c:v>443768305.99534535</c:v>
                </c:pt>
                <c:pt idx="980">
                  <c:v>444071860.05604374</c:v>
                </c:pt>
                <c:pt idx="981">
                  <c:v>444219172.84368652</c:v>
                </c:pt>
                <c:pt idx="982">
                  <c:v>444294859.9430362</c:v>
                </c:pt>
                <c:pt idx="983">
                  <c:v>444299658.89814061</c:v>
                </c:pt>
                <c:pt idx="984">
                  <c:v>444306118.94171256</c:v>
                </c:pt>
                <c:pt idx="985">
                  <c:v>444314793.69797719</c:v>
                </c:pt>
                <c:pt idx="986">
                  <c:v>444398237.80046785</c:v>
                </c:pt>
                <c:pt idx="987">
                  <c:v>444410420.75270253</c:v>
                </c:pt>
                <c:pt idx="988">
                  <c:v>444423341.67195684</c:v>
                </c:pt>
                <c:pt idx="989">
                  <c:v>444510299.95963144</c:v>
                </c:pt>
                <c:pt idx="990">
                  <c:v>444598000.89132744</c:v>
                </c:pt>
                <c:pt idx="991">
                  <c:v>444833520.60672718</c:v>
                </c:pt>
                <c:pt idx="992">
                  <c:v>444834812.27158976</c:v>
                </c:pt>
                <c:pt idx="993">
                  <c:v>444910183.05046421</c:v>
                </c:pt>
                <c:pt idx="994">
                  <c:v>444987954.1568765</c:v>
                </c:pt>
                <c:pt idx="995">
                  <c:v>445140177.44792318</c:v>
                </c:pt>
                <c:pt idx="996">
                  <c:v>445220907.25466526</c:v>
                </c:pt>
                <c:pt idx="997">
                  <c:v>445303855.75484377</c:v>
                </c:pt>
                <c:pt idx="998">
                  <c:v>445388839.16147453</c:v>
                </c:pt>
                <c:pt idx="999">
                  <c:v>445474380.37497514</c:v>
                </c:pt>
                <c:pt idx="1000">
                  <c:v>445561588.20442891</c:v>
                </c:pt>
                <c:pt idx="1001">
                  <c:v>445940922.14845532</c:v>
                </c:pt>
                <c:pt idx="1002">
                  <c:v>446015790.92513579</c:v>
                </c:pt>
                <c:pt idx="1003">
                  <c:v>446237997.93312901</c:v>
                </c:pt>
                <c:pt idx="1004">
                  <c:v>446389589.06746852</c:v>
                </c:pt>
                <c:pt idx="1005">
                  <c:v>446543033.30461866</c:v>
                </c:pt>
                <c:pt idx="1006">
                  <c:v>446697777.3274368</c:v>
                </c:pt>
                <c:pt idx="1007">
                  <c:v>446853267.12307578</c:v>
                </c:pt>
                <c:pt idx="1008">
                  <c:v>446936659.62370884</c:v>
                </c:pt>
                <c:pt idx="1009">
                  <c:v>447021165.96107942</c:v>
                </c:pt>
                <c:pt idx="1010">
                  <c:v>447106971.72951418</c:v>
                </c:pt>
                <c:pt idx="1011">
                  <c:v>447121227.45389557</c:v>
                </c:pt>
                <c:pt idx="1012">
                  <c:v>447444901.91551685</c:v>
                </c:pt>
                <c:pt idx="1013">
                  <c:v>447519643.76272523</c:v>
                </c:pt>
                <c:pt idx="1014">
                  <c:v>447595867.05009466</c:v>
                </c:pt>
                <c:pt idx="1015">
                  <c:v>447674683.31177205</c:v>
                </c:pt>
                <c:pt idx="1016">
                  <c:v>447682644.2630837</c:v>
                </c:pt>
                <c:pt idx="1017">
                  <c:v>447765166.77716368</c:v>
                </c:pt>
                <c:pt idx="1018">
                  <c:v>447848618.10051227</c:v>
                </c:pt>
                <c:pt idx="1019">
                  <c:v>447933554.25653261</c:v>
                </c:pt>
                <c:pt idx="1020">
                  <c:v>448019605.36823916</c:v>
                </c:pt>
                <c:pt idx="1021">
                  <c:v>448032942.25717282</c:v>
                </c:pt>
                <c:pt idx="1022">
                  <c:v>448046834.39335567</c:v>
                </c:pt>
                <c:pt idx="1023">
                  <c:v>448351059.74588037</c:v>
                </c:pt>
                <c:pt idx="1024">
                  <c:v>448425669.74014652</c:v>
                </c:pt>
                <c:pt idx="1025">
                  <c:v>448502502.74287009</c:v>
                </c:pt>
                <c:pt idx="1026">
                  <c:v>448582671.20774889</c:v>
                </c:pt>
                <c:pt idx="1027">
                  <c:v>448518615.7331329</c:v>
                </c:pt>
                <c:pt idx="1028">
                  <c:v>448602120.6825822</c:v>
                </c:pt>
                <c:pt idx="1029">
                  <c:v>448687296.04006141</c:v>
                </c:pt>
                <c:pt idx="1030">
                  <c:v>448773586.64220935</c:v>
                </c:pt>
                <c:pt idx="1031">
                  <c:v>448861548.83135676</c:v>
                </c:pt>
                <c:pt idx="1032">
                  <c:v>449103852.36290276</c:v>
                </c:pt>
                <c:pt idx="1033">
                  <c:v>449104963.52096039</c:v>
                </c:pt>
                <c:pt idx="1034">
                  <c:v>449180366.076774</c:v>
                </c:pt>
                <c:pt idx="1035">
                  <c:v>449257251.35130227</c:v>
                </c:pt>
                <c:pt idx="1036">
                  <c:v>449263179.32393694</c:v>
                </c:pt>
                <c:pt idx="1037">
                  <c:v>449197406.14585984</c:v>
                </c:pt>
                <c:pt idx="1038">
                  <c:v>449205740.70739359</c:v>
                </c:pt>
                <c:pt idx="1039">
                  <c:v>449142741.12412792</c:v>
                </c:pt>
                <c:pt idx="1040">
                  <c:v>449155147.72373074</c:v>
                </c:pt>
                <c:pt idx="1041">
                  <c:v>449169405.59638119</c:v>
                </c:pt>
                <c:pt idx="1042">
                  <c:v>449401166.16610932</c:v>
                </c:pt>
                <c:pt idx="1043">
                  <c:v>449402091.46795899</c:v>
                </c:pt>
                <c:pt idx="1044">
                  <c:v>449404682.30215818</c:v>
                </c:pt>
                <c:pt idx="1045">
                  <c:v>449409308.75155371</c:v>
                </c:pt>
                <c:pt idx="1046">
                  <c:v>449415970.74804002</c:v>
                </c:pt>
                <c:pt idx="1047">
                  <c:v>449351621.23231649</c:v>
                </c:pt>
                <c:pt idx="1048">
                  <c:v>449361982.21486908</c:v>
                </c:pt>
                <c:pt idx="1049">
                  <c:v>449446688.57006496</c:v>
                </c:pt>
                <c:pt idx="1050">
                  <c:v>449460196.2898249</c:v>
                </c:pt>
                <c:pt idx="1051">
                  <c:v>449622401.89338696</c:v>
                </c:pt>
                <c:pt idx="1052">
                  <c:v>449551529.04194444</c:v>
                </c:pt>
                <c:pt idx="1053">
                  <c:v>449555226.38347876</c:v>
                </c:pt>
                <c:pt idx="1054">
                  <c:v>449559663.14980721</c:v>
                </c:pt>
                <c:pt idx="1055">
                  <c:v>449638857.58735168</c:v>
                </c:pt>
                <c:pt idx="1056">
                  <c:v>449646068.30370355</c:v>
                </c:pt>
                <c:pt idx="1057">
                  <c:v>449654388.20526493</c:v>
                </c:pt>
                <c:pt idx="1058">
                  <c:v>449663817.22528648</c:v>
                </c:pt>
                <c:pt idx="1059">
                  <c:v>449675094.79125273</c:v>
                </c:pt>
                <c:pt idx="1060">
                  <c:v>449762247.2190854</c:v>
                </c:pt>
                <c:pt idx="1061">
                  <c:v>449850513.24223334</c:v>
                </c:pt>
                <c:pt idx="1062">
                  <c:v>449865491.73631614</c:v>
                </c:pt>
                <c:pt idx="1063">
                  <c:v>450098790.55604303</c:v>
                </c:pt>
                <c:pt idx="1064">
                  <c:v>450028417.18414551</c:v>
                </c:pt>
                <c:pt idx="1065">
                  <c:v>450033221.46146125</c:v>
                </c:pt>
                <c:pt idx="1066">
                  <c:v>450112836.06018692</c:v>
                </c:pt>
                <c:pt idx="1067">
                  <c:v>450193746.44324172</c:v>
                </c:pt>
                <c:pt idx="1068">
                  <c:v>450276138.03094071</c:v>
                </c:pt>
                <c:pt idx="1069">
                  <c:v>450285935.43930066</c:v>
                </c:pt>
                <c:pt idx="1070">
                  <c:v>450296841.71620274</c:v>
                </c:pt>
                <c:pt idx="1071">
                  <c:v>450381827.22979623</c:v>
                </c:pt>
                <c:pt idx="1072">
                  <c:v>450393843.90749866</c:v>
                </c:pt>
                <c:pt idx="1073">
                  <c:v>450406599.6924367</c:v>
                </c:pt>
                <c:pt idx="1074">
                  <c:v>450419539.94329977</c:v>
                </c:pt>
                <c:pt idx="1075">
                  <c:v>450359501.04184622</c:v>
                </c:pt>
                <c:pt idx="1076">
                  <c:v>450373732.07776982</c:v>
                </c:pt>
                <c:pt idx="1077">
                  <c:v>450458648.99431193</c:v>
                </c:pt>
                <c:pt idx="1078">
                  <c:v>450386737.46250129</c:v>
                </c:pt>
                <c:pt idx="1079">
                  <c:v>450389506.77467746</c:v>
                </c:pt>
                <c:pt idx="1080">
                  <c:v>450393753.017443</c:v>
                </c:pt>
                <c:pt idx="1081">
                  <c:v>450399106.91376132</c:v>
                </c:pt>
                <c:pt idx="1082">
                  <c:v>450332361.18870932</c:v>
                </c:pt>
                <c:pt idx="1083">
                  <c:v>450339744.43833029</c:v>
                </c:pt>
                <c:pt idx="1084">
                  <c:v>450347312.13279617</c:v>
                </c:pt>
                <c:pt idx="1085">
                  <c:v>450282775.97170573</c:v>
                </c:pt>
                <c:pt idx="1086">
                  <c:v>450145946.43152416</c:v>
                </c:pt>
                <c:pt idx="1087">
                  <c:v>450083615.78601849</c:v>
                </c:pt>
                <c:pt idx="1088">
                  <c:v>450021096.8279562</c:v>
                </c:pt>
                <c:pt idx="1089">
                  <c:v>449959127.15300947</c:v>
                </c:pt>
                <c:pt idx="1090">
                  <c:v>449897706.44487</c:v>
                </c:pt>
                <c:pt idx="1091">
                  <c:v>449910425.51067311</c:v>
                </c:pt>
                <c:pt idx="1092">
                  <c:v>449924065.81397414</c:v>
                </c:pt>
                <c:pt idx="1093">
                  <c:v>450011854.34030521</c:v>
                </c:pt>
                <c:pt idx="1094">
                  <c:v>450100200.17692685</c:v>
                </c:pt>
                <c:pt idx="1095">
                  <c:v>450115502.81143695</c:v>
                </c:pt>
                <c:pt idx="1096">
                  <c:v>450503125.6561603</c:v>
                </c:pt>
                <c:pt idx="1097">
                  <c:v>450578056.03261429</c:v>
                </c:pt>
                <c:pt idx="1098">
                  <c:v>450727180.5839625</c:v>
                </c:pt>
                <c:pt idx="1099">
                  <c:v>450803218.88812727</c:v>
                </c:pt>
                <c:pt idx="1100">
                  <c:v>450805800.98642445</c:v>
                </c:pt>
                <c:pt idx="1101">
                  <c:v>450954559.99613559</c:v>
                </c:pt>
                <c:pt idx="1102">
                  <c:v>451104058.41345918</c:v>
                </c:pt>
                <c:pt idx="1103">
                  <c:v>451182684.46662974</c:v>
                </c:pt>
                <c:pt idx="1104">
                  <c:v>451190067.64162481</c:v>
                </c:pt>
                <c:pt idx="1105">
                  <c:v>451271834.70496875</c:v>
                </c:pt>
                <c:pt idx="1106">
                  <c:v>451353419.67623276</c:v>
                </c:pt>
                <c:pt idx="1107">
                  <c:v>451434268.50449991</c:v>
                </c:pt>
                <c:pt idx="1108">
                  <c:v>451514750.23712987</c:v>
                </c:pt>
                <c:pt idx="1109">
                  <c:v>451522691.58306301</c:v>
                </c:pt>
                <c:pt idx="1110">
                  <c:v>451678121.78614193</c:v>
                </c:pt>
                <c:pt idx="1111">
                  <c:v>451759534.18299299</c:v>
                </c:pt>
                <c:pt idx="1112">
                  <c:v>451841318.59202576</c:v>
                </c:pt>
                <c:pt idx="1113">
                  <c:v>451850557.98367679</c:v>
                </c:pt>
                <c:pt idx="1114">
                  <c:v>451933270.30773437</c:v>
                </c:pt>
                <c:pt idx="1115">
                  <c:v>452014691.56539571</c:v>
                </c:pt>
                <c:pt idx="1116">
                  <c:v>452022269.86383426</c:v>
                </c:pt>
                <c:pt idx="1117">
                  <c:v>452103324.91754252</c:v>
                </c:pt>
                <c:pt idx="1118">
                  <c:v>452110719.3133688</c:v>
                </c:pt>
                <c:pt idx="1119">
                  <c:v>452118298.43266004</c:v>
                </c:pt>
                <c:pt idx="1120">
                  <c:v>452198803.32745582</c:v>
                </c:pt>
                <c:pt idx="1121">
                  <c:v>452206383.41237074</c:v>
                </c:pt>
                <c:pt idx="1122">
                  <c:v>452214702.85877359</c:v>
                </c:pt>
                <c:pt idx="1123">
                  <c:v>452297246.14645159</c:v>
                </c:pt>
                <c:pt idx="1124">
                  <c:v>452379237.40015411</c:v>
                </c:pt>
                <c:pt idx="1125">
                  <c:v>452532683.71008772</c:v>
                </c:pt>
                <c:pt idx="1126">
                  <c:v>452611351.03442329</c:v>
                </c:pt>
                <c:pt idx="1127">
                  <c:v>452617641.39332122</c:v>
                </c:pt>
                <c:pt idx="1128">
                  <c:v>452625596.71111286</c:v>
                </c:pt>
                <c:pt idx="1129">
                  <c:v>452634661.88793963</c:v>
                </c:pt>
                <c:pt idx="1130">
                  <c:v>452643541.86977375</c:v>
                </c:pt>
                <c:pt idx="1131">
                  <c:v>452650016.73712355</c:v>
                </c:pt>
                <c:pt idx="1132">
                  <c:v>452728321.4307704</c:v>
                </c:pt>
                <c:pt idx="1133">
                  <c:v>452733687.05363834</c:v>
                </c:pt>
                <c:pt idx="1134">
                  <c:v>452666110.97114545</c:v>
                </c:pt>
                <c:pt idx="1135">
                  <c:v>452671845.54787022</c:v>
                </c:pt>
                <c:pt idx="1136">
                  <c:v>452677025.09766346</c:v>
                </c:pt>
                <c:pt idx="1137">
                  <c:v>452608705.28043914</c:v>
                </c:pt>
                <c:pt idx="1138">
                  <c:v>452540383.716874</c:v>
                </c:pt>
                <c:pt idx="1139">
                  <c:v>452471690.63530445</c:v>
                </c:pt>
                <c:pt idx="1140">
                  <c:v>452476682.52548754</c:v>
                </c:pt>
                <c:pt idx="1141">
                  <c:v>452482783.64327765</c:v>
                </c:pt>
                <c:pt idx="1142">
                  <c:v>452489624.18412256</c:v>
                </c:pt>
                <c:pt idx="1143">
                  <c:v>452422220.28352576</c:v>
                </c:pt>
                <c:pt idx="1144">
                  <c:v>452354629.49888235</c:v>
                </c:pt>
                <c:pt idx="1145">
                  <c:v>452359989.02863044</c:v>
                </c:pt>
                <c:pt idx="1146">
                  <c:v>452364794.06556058</c:v>
                </c:pt>
                <c:pt idx="1147">
                  <c:v>452369229.43500274</c:v>
                </c:pt>
                <c:pt idx="1148">
                  <c:v>452373295.14878154</c:v>
                </c:pt>
                <c:pt idx="1149">
                  <c:v>452377730.42758316</c:v>
                </c:pt>
                <c:pt idx="1150">
                  <c:v>452382720.05971038</c:v>
                </c:pt>
                <c:pt idx="1151">
                  <c:v>452461775.28033674</c:v>
                </c:pt>
                <c:pt idx="1152">
                  <c:v>452466765.59689265</c:v>
                </c:pt>
                <c:pt idx="1153">
                  <c:v>452397134.21633899</c:v>
                </c:pt>
                <c:pt idx="1154">
                  <c:v>452400645.28140813</c:v>
                </c:pt>
                <c:pt idx="1155">
                  <c:v>452331381.5207544</c:v>
                </c:pt>
                <c:pt idx="1156">
                  <c:v>452335446.22535324</c:v>
                </c:pt>
                <c:pt idx="1157">
                  <c:v>452265810.88475323</c:v>
                </c:pt>
                <c:pt idx="1158">
                  <c:v>452121550.37672317</c:v>
                </c:pt>
                <c:pt idx="1159">
                  <c:v>452123581.690741</c:v>
                </c:pt>
                <c:pt idx="1160">
                  <c:v>452125612.99483299</c:v>
                </c:pt>
                <c:pt idx="1161">
                  <c:v>452128013.61414587</c:v>
                </c:pt>
                <c:pt idx="1162">
                  <c:v>452131152.86463714</c:v>
                </c:pt>
                <c:pt idx="1163">
                  <c:v>452061512.83839893</c:v>
                </c:pt>
                <c:pt idx="1164">
                  <c:v>452065020.78120619</c:v>
                </c:pt>
                <c:pt idx="1165">
                  <c:v>451994640.46968079</c:v>
                </c:pt>
                <c:pt idx="1166">
                  <c:v>451997409.40600735</c:v>
                </c:pt>
                <c:pt idx="1167">
                  <c:v>451925551.0662421</c:v>
                </c:pt>
                <c:pt idx="1168">
                  <c:v>451852954.04427075</c:v>
                </c:pt>
                <c:pt idx="1169">
                  <c:v>451927581.26943016</c:v>
                </c:pt>
                <c:pt idx="1170">
                  <c:v>451929242.33738774</c:v>
                </c:pt>
                <c:pt idx="1171">
                  <c:v>452004977.73783815</c:v>
                </c:pt>
                <c:pt idx="1172">
                  <c:v>451933487.25866652</c:v>
                </c:pt>
                <c:pt idx="1173">
                  <c:v>451934963.74285895</c:v>
                </c:pt>
                <c:pt idx="1174">
                  <c:v>451862918.75763983</c:v>
                </c:pt>
                <c:pt idx="1175">
                  <c:v>451864948.57735729</c:v>
                </c:pt>
                <c:pt idx="1176">
                  <c:v>451794194.25255972</c:v>
                </c:pt>
                <c:pt idx="1177">
                  <c:v>451797515.19178206</c:v>
                </c:pt>
                <c:pt idx="1178">
                  <c:v>451875097.52718335</c:v>
                </c:pt>
                <c:pt idx="1179">
                  <c:v>451805817.42367911</c:v>
                </c:pt>
                <c:pt idx="1180">
                  <c:v>451735798.05394375</c:v>
                </c:pt>
                <c:pt idx="1181">
                  <c:v>451665408.65552002</c:v>
                </c:pt>
                <c:pt idx="1182">
                  <c:v>451594833.81482315</c:v>
                </c:pt>
                <c:pt idx="1183">
                  <c:v>451598521.75584471</c:v>
                </c:pt>
                <c:pt idx="1184">
                  <c:v>451602209.66410738</c:v>
                </c:pt>
                <c:pt idx="1185">
                  <c:v>451603869.21213764</c:v>
                </c:pt>
                <c:pt idx="1186">
                  <c:v>451604975.57380652</c:v>
                </c:pt>
                <c:pt idx="1187">
                  <c:v>451607188.28829819</c:v>
                </c:pt>
                <c:pt idx="1188">
                  <c:v>451609769.77363414</c:v>
                </c:pt>
                <c:pt idx="1189">
                  <c:v>451685510.95206749</c:v>
                </c:pt>
                <c:pt idx="1190">
                  <c:v>451688461.66598248</c:v>
                </c:pt>
                <c:pt idx="1191">
                  <c:v>451692518.863379</c:v>
                </c:pt>
                <c:pt idx="1192">
                  <c:v>451770290.75721532</c:v>
                </c:pt>
                <c:pt idx="1193">
                  <c:v>451773795.20311385</c:v>
                </c:pt>
                <c:pt idx="1194">
                  <c:v>451776192.96484816</c:v>
                </c:pt>
                <c:pt idx="1195">
                  <c:v>451850646.60872096</c:v>
                </c:pt>
                <c:pt idx="1196">
                  <c:v>451851384.49721819</c:v>
                </c:pt>
                <c:pt idx="1197">
                  <c:v>451779697.36094314</c:v>
                </c:pt>
                <c:pt idx="1198">
                  <c:v>451709116.0763061</c:v>
                </c:pt>
                <c:pt idx="1199">
                  <c:v>451711328.98790729</c:v>
                </c:pt>
                <c:pt idx="1200">
                  <c:v>451786890.50239176</c:v>
                </c:pt>
                <c:pt idx="1201">
                  <c:v>451789472.62534374</c:v>
                </c:pt>
                <c:pt idx="1202">
                  <c:v>451792792.47412151</c:v>
                </c:pt>
                <c:pt idx="1203">
                  <c:v>451722762.17664737</c:v>
                </c:pt>
                <c:pt idx="1204">
                  <c:v>451725712.62586701</c:v>
                </c:pt>
                <c:pt idx="1205">
                  <c:v>451801829.70578974</c:v>
                </c:pt>
                <c:pt idx="1206">
                  <c:v>451804042.87540531</c:v>
                </c:pt>
                <c:pt idx="1207">
                  <c:v>451731982.26085025</c:v>
                </c:pt>
                <c:pt idx="1208">
                  <c:v>451734010.65190095</c:v>
                </c:pt>
                <c:pt idx="1209">
                  <c:v>451737145.41858125</c:v>
                </c:pt>
                <c:pt idx="1210">
                  <c:v>451814370.8443383</c:v>
                </c:pt>
                <c:pt idx="1211">
                  <c:v>451743599.27546567</c:v>
                </c:pt>
                <c:pt idx="1212">
                  <c:v>451745443.21615165</c:v>
                </c:pt>
                <c:pt idx="1213">
                  <c:v>451672089.33407241</c:v>
                </c:pt>
                <c:pt idx="1214">
                  <c:v>451598919.72529799</c:v>
                </c:pt>
                <c:pt idx="1215">
                  <c:v>451600210.05695176</c:v>
                </c:pt>
                <c:pt idx="1216">
                  <c:v>451602237.71287519</c:v>
                </c:pt>
                <c:pt idx="1217">
                  <c:v>451604265.35889459</c:v>
                </c:pt>
                <c:pt idx="1218">
                  <c:v>451605924.33463347</c:v>
                </c:pt>
                <c:pt idx="1219">
                  <c:v>451533859.25767809</c:v>
                </c:pt>
                <c:pt idx="1220">
                  <c:v>451461425.15720683</c:v>
                </c:pt>
                <c:pt idx="1221">
                  <c:v>451461977.96411186</c:v>
                </c:pt>
                <c:pt idx="1222">
                  <c:v>451389727.64727759</c:v>
                </c:pt>
                <c:pt idx="1223">
                  <c:v>451464189.18436885</c:v>
                </c:pt>
                <c:pt idx="1224">
                  <c:v>451538282.42446876</c:v>
                </c:pt>
                <c:pt idx="1225">
                  <c:v>451613113.15289128</c:v>
                </c:pt>
                <c:pt idx="1226">
                  <c:v>451689603.50288844</c:v>
                </c:pt>
                <c:pt idx="1227">
                  <c:v>451766832.32972783</c:v>
                </c:pt>
                <c:pt idx="1228">
                  <c:v>451770151.23136699</c:v>
                </c:pt>
                <c:pt idx="1229">
                  <c:v>451773285.72522449</c:v>
                </c:pt>
                <c:pt idx="1230">
                  <c:v>451703245.60670859</c:v>
                </c:pt>
                <c:pt idx="1231">
                  <c:v>451706748.23671854</c:v>
                </c:pt>
                <c:pt idx="1232">
                  <c:v>451783979.70266944</c:v>
                </c:pt>
                <c:pt idx="1233">
                  <c:v>451787298.46725774</c:v>
                </c:pt>
                <c:pt idx="1234">
                  <c:v>451789879.71026605</c:v>
                </c:pt>
                <c:pt idx="1235">
                  <c:v>451864900.41853595</c:v>
                </c:pt>
                <c:pt idx="1236">
                  <c:v>451866191.23953319</c:v>
                </c:pt>
                <c:pt idx="1237">
                  <c:v>451941212.62828839</c:v>
                </c:pt>
                <c:pt idx="1238">
                  <c:v>451942688.08223838</c:v>
                </c:pt>
                <c:pt idx="1239">
                  <c:v>451944532.39230675</c:v>
                </c:pt>
                <c:pt idx="1240">
                  <c:v>451947114.41264427</c:v>
                </c:pt>
                <c:pt idx="1241">
                  <c:v>451875226.87417912</c:v>
                </c:pt>
                <c:pt idx="1242">
                  <c:v>451729053.76611871</c:v>
                </c:pt>
                <c:pt idx="1243">
                  <c:v>451656980.67925692</c:v>
                </c:pt>
                <c:pt idx="1244">
                  <c:v>451659008.05789351</c:v>
                </c:pt>
                <c:pt idx="1245">
                  <c:v>451588224.07847089</c:v>
                </c:pt>
                <c:pt idx="1246">
                  <c:v>451590435.37808716</c:v>
                </c:pt>
                <c:pt idx="1247">
                  <c:v>451592462.39238542</c:v>
                </c:pt>
                <c:pt idx="1248">
                  <c:v>451594857.94197476</c:v>
                </c:pt>
                <c:pt idx="1249">
                  <c:v>451596700.66302001</c:v>
                </c:pt>
                <c:pt idx="1250">
                  <c:v>451597253.47773749</c:v>
                </c:pt>
                <c:pt idx="1251">
                  <c:v>451524624.64262372</c:v>
                </c:pt>
                <c:pt idx="1252">
                  <c:v>451525914.32782507</c:v>
                </c:pt>
                <c:pt idx="1253">
                  <c:v>451454206.026766</c:v>
                </c:pt>
                <c:pt idx="1254">
                  <c:v>451382128.75954181</c:v>
                </c:pt>
                <c:pt idx="1255">
                  <c:v>451235763.35139292</c:v>
                </c:pt>
                <c:pt idx="1256">
                  <c:v>451089581.5199793</c:v>
                </c:pt>
                <c:pt idx="1257">
                  <c:v>451017134.47580409</c:v>
                </c:pt>
                <c:pt idx="1258">
                  <c:v>450943951.07918555</c:v>
                </c:pt>
                <c:pt idx="1259">
                  <c:v>450871319.4638229</c:v>
                </c:pt>
                <c:pt idx="1260">
                  <c:v>450873894.99502599</c:v>
                </c:pt>
                <c:pt idx="1261">
                  <c:v>450803469.87204814</c:v>
                </c:pt>
                <c:pt idx="1262">
                  <c:v>450806228.88101774</c:v>
                </c:pt>
                <c:pt idx="1263">
                  <c:v>450735066.63477015</c:v>
                </c:pt>
                <c:pt idx="1264">
                  <c:v>450663351.98056555</c:v>
                </c:pt>
                <c:pt idx="1265">
                  <c:v>450591452.87736243</c:v>
                </c:pt>
                <c:pt idx="1266">
                  <c:v>450518817.98698884</c:v>
                </c:pt>
                <c:pt idx="1267">
                  <c:v>450519737.03725994</c:v>
                </c:pt>
                <c:pt idx="1268">
                  <c:v>450447469.25136161</c:v>
                </c:pt>
                <c:pt idx="1269">
                  <c:v>450375568.53854346</c:v>
                </c:pt>
                <c:pt idx="1270">
                  <c:v>450377406.01971805</c:v>
                </c:pt>
                <c:pt idx="1271">
                  <c:v>450378875.99878371</c:v>
                </c:pt>
                <c:pt idx="1272">
                  <c:v>450380162.22618419</c:v>
                </c:pt>
                <c:pt idx="1273">
                  <c:v>450382367.17814231</c:v>
                </c:pt>
                <c:pt idx="1274">
                  <c:v>450384755.86284047</c:v>
                </c:pt>
                <c:pt idx="1275">
                  <c:v>450387328.27709854</c:v>
                </c:pt>
                <c:pt idx="1276">
                  <c:v>450390268.15953082</c:v>
                </c:pt>
                <c:pt idx="1277">
                  <c:v>450246092.81349581</c:v>
                </c:pt>
                <c:pt idx="1278">
                  <c:v>450175289.96057349</c:v>
                </c:pt>
                <c:pt idx="1279">
                  <c:v>450031662.03720945</c:v>
                </c:pt>
                <c:pt idx="1280">
                  <c:v>449961958.11053026</c:v>
                </c:pt>
                <c:pt idx="1281">
                  <c:v>449891151.73946625</c:v>
                </c:pt>
                <c:pt idx="1282">
                  <c:v>449892069.36311382</c:v>
                </c:pt>
                <c:pt idx="1283">
                  <c:v>449893537.55671346</c:v>
                </c:pt>
                <c:pt idx="1284">
                  <c:v>449823463.83104813</c:v>
                </c:pt>
                <c:pt idx="1285">
                  <c:v>449753572.39643824</c:v>
                </c:pt>
                <c:pt idx="1286">
                  <c:v>449609200.86792552</c:v>
                </c:pt>
                <c:pt idx="1287">
                  <c:v>449537472.84347922</c:v>
                </c:pt>
                <c:pt idx="1288">
                  <c:v>449465744.21076632</c:v>
                </c:pt>
                <c:pt idx="1289">
                  <c:v>449394381.58360553</c:v>
                </c:pt>
                <c:pt idx="1290">
                  <c:v>449322651.67273313</c:v>
                </c:pt>
                <c:pt idx="1291">
                  <c:v>449249638.43530673</c:v>
                </c:pt>
                <c:pt idx="1292">
                  <c:v>449176808.2325784</c:v>
                </c:pt>
                <c:pt idx="1293">
                  <c:v>449104893.71295649</c:v>
                </c:pt>
                <c:pt idx="1294">
                  <c:v>449032978.64664525</c:v>
                </c:pt>
                <c:pt idx="1295">
                  <c:v>448961795.52584946</c:v>
                </c:pt>
                <c:pt idx="1296">
                  <c:v>448965641.08856702</c:v>
                </c:pt>
                <c:pt idx="1297">
                  <c:v>448896287.41872227</c:v>
                </c:pt>
                <c:pt idx="1298">
                  <c:v>448899583.01306981</c:v>
                </c:pt>
                <c:pt idx="1299">
                  <c:v>448828579.83926684</c:v>
                </c:pt>
                <c:pt idx="1300">
                  <c:v>448830593.45806521</c:v>
                </c:pt>
                <c:pt idx="1301">
                  <c:v>448832607.0670315</c:v>
                </c:pt>
                <c:pt idx="1302">
                  <c:v>448834803.72014546</c:v>
                </c:pt>
                <c:pt idx="1303">
                  <c:v>448763798.63148254</c:v>
                </c:pt>
                <c:pt idx="1304">
                  <c:v>448692426.70331681</c:v>
                </c:pt>
                <c:pt idx="1305">
                  <c:v>448694988.58082241</c:v>
                </c:pt>
                <c:pt idx="1306">
                  <c:v>448624530.28468645</c:v>
                </c:pt>
                <c:pt idx="1307">
                  <c:v>448554619.72835189</c:v>
                </c:pt>
                <c:pt idx="1308">
                  <c:v>448485805.31422836</c:v>
                </c:pt>
                <c:pt idx="1309">
                  <c:v>448416257.83066815</c:v>
                </c:pt>
                <c:pt idx="1310">
                  <c:v>448345794.82680345</c:v>
                </c:pt>
                <c:pt idx="1311">
                  <c:v>448274416.77337354</c:v>
                </c:pt>
                <c:pt idx="1312">
                  <c:v>448202124.13502055</c:v>
                </c:pt>
                <c:pt idx="1313">
                  <c:v>448055527.7746768</c:v>
                </c:pt>
                <c:pt idx="1314">
                  <c:v>447982503.4798401</c:v>
                </c:pt>
                <c:pt idx="1315">
                  <c:v>447837367.44623464</c:v>
                </c:pt>
                <c:pt idx="1316">
                  <c:v>447840471.96525836</c:v>
                </c:pt>
                <c:pt idx="1317">
                  <c:v>447770367.85777247</c:v>
                </c:pt>
                <c:pt idx="1318">
                  <c:v>447773106.64669687</c:v>
                </c:pt>
                <c:pt idx="1319">
                  <c:v>447702453.23510349</c:v>
                </c:pt>
                <c:pt idx="1320">
                  <c:v>447558588.58167899</c:v>
                </c:pt>
                <c:pt idx="1321">
                  <c:v>447414721.74198276</c:v>
                </c:pt>
                <c:pt idx="1322">
                  <c:v>447197093.98998517</c:v>
                </c:pt>
                <c:pt idx="1323">
                  <c:v>447125887.65326762</c:v>
                </c:pt>
                <c:pt idx="1324">
                  <c:v>447053769.13373846</c:v>
                </c:pt>
                <c:pt idx="1325">
                  <c:v>446908437.33728594</c:v>
                </c:pt>
                <c:pt idx="1326">
                  <c:v>446689890.99908179</c:v>
                </c:pt>
                <c:pt idx="1327">
                  <c:v>446470796.38305992</c:v>
                </c:pt>
                <c:pt idx="1328">
                  <c:v>446250972.36067045</c:v>
                </c:pt>
                <c:pt idx="1329">
                  <c:v>446178303.86896062</c:v>
                </c:pt>
                <c:pt idx="1330">
                  <c:v>446106908.26351637</c:v>
                </c:pt>
                <c:pt idx="1331">
                  <c:v>446036603.0417555</c:v>
                </c:pt>
                <c:pt idx="1332">
                  <c:v>445967023.9966616</c:v>
                </c:pt>
                <c:pt idx="1333">
                  <c:v>445897261.80378485</c:v>
                </c:pt>
                <c:pt idx="1334">
                  <c:v>445900170.41487342</c:v>
                </c:pt>
                <c:pt idx="1335">
                  <c:v>445902170.07301718</c:v>
                </c:pt>
                <c:pt idx="1336">
                  <c:v>445830588.17524046</c:v>
                </c:pt>
                <c:pt idx="1337">
                  <c:v>445612023.52034646</c:v>
                </c:pt>
                <c:pt idx="1338">
                  <c:v>445467402.16766715</c:v>
                </c:pt>
                <c:pt idx="1339">
                  <c:v>445396725.01036716</c:v>
                </c:pt>
                <c:pt idx="1340">
                  <c:v>445324594.54100412</c:v>
                </c:pt>
                <c:pt idx="1341">
                  <c:v>445177609.93068355</c:v>
                </c:pt>
                <c:pt idx="1342">
                  <c:v>445030625.20029545</c:v>
                </c:pt>
                <c:pt idx="1343">
                  <c:v>444957404.87735081</c:v>
                </c:pt>
                <c:pt idx="1344">
                  <c:v>444810057.21382302</c:v>
                </c:pt>
                <c:pt idx="1345">
                  <c:v>444737199.28334814</c:v>
                </c:pt>
                <c:pt idx="1346">
                  <c:v>444666335.08670634</c:v>
                </c:pt>
                <c:pt idx="1347">
                  <c:v>444522791.85926092</c:v>
                </c:pt>
                <c:pt idx="1348">
                  <c:v>444452649.92889315</c:v>
                </c:pt>
                <c:pt idx="1349">
                  <c:v>444308559.15299344</c:v>
                </c:pt>
                <c:pt idx="1350">
                  <c:v>444090699.39424115</c:v>
                </c:pt>
                <c:pt idx="1351">
                  <c:v>443872474.86919022</c:v>
                </c:pt>
                <c:pt idx="1352">
                  <c:v>443580299.47896469</c:v>
                </c:pt>
                <c:pt idx="1353">
                  <c:v>443362250.36655378</c:v>
                </c:pt>
                <c:pt idx="1354">
                  <c:v>443218508.72061342</c:v>
                </c:pt>
                <c:pt idx="1355">
                  <c:v>443001176.53081447</c:v>
                </c:pt>
                <c:pt idx="1356">
                  <c:v>442782938.50923729</c:v>
                </c:pt>
              </c:numCache>
            </c:numRef>
          </c:yVal>
          <c:smooth val="0"/>
        </c:ser>
        <c:ser>
          <c:idx val="7"/>
          <c:order val="3"/>
          <c:tx>
            <c:v>Unheated (Avg. Power Law Fit)</c:v>
          </c:tx>
          <c:spPr>
            <a:ln>
              <a:solidFill>
                <a:srgbClr val="00B050"/>
              </a:solidFill>
              <a:prstDash val="solid"/>
            </a:ln>
          </c:spPr>
          <c:marker>
            <c:symbol val="none"/>
          </c:marker>
          <c:xVal>
            <c:numRef>
              <c:f>Sheet1!$L$3:$L$12015</c:f>
              <c:numCache>
                <c:formatCode>General</c:formatCode>
                <c:ptCount val="12013"/>
                <c:pt idx="0">
                  <c:v>0</c:v>
                </c:pt>
                <c:pt idx="1">
                  <c:v>-6.9450402227398667E-5</c:v>
                </c:pt>
                <c:pt idx="2">
                  <c:v>-6.9961084813471597E-5</c:v>
                </c:pt>
                <c:pt idx="3">
                  <c:v>-6.9450402227398667E-5</c:v>
                </c:pt>
                <c:pt idx="4">
                  <c:v>-6.9450402227398667E-5</c:v>
                </c:pt>
                <c:pt idx="5">
                  <c:v>-7.0471767660230193E-5</c:v>
                </c:pt>
                <c:pt idx="6">
                  <c:v>-7.2003817765401045E-5</c:v>
                </c:pt>
                <c:pt idx="7">
                  <c:v>-7.30251858062077E-5</c:v>
                </c:pt>
                <c:pt idx="8">
                  <c:v>-7.2003817765401045E-5</c:v>
                </c:pt>
                <c:pt idx="9">
                  <c:v>-6.8429037837864371E-5</c:v>
                </c:pt>
                <c:pt idx="10">
                  <c:v>-6.5364950928024806E-5</c:v>
                </c:pt>
                <c:pt idx="11">
                  <c:v>-6.3322231537468439E-5</c:v>
                </c:pt>
                <c:pt idx="12">
                  <c:v>-6.1790194732854722E-5</c:v>
                </c:pt>
                <c:pt idx="13">
                  <c:v>-6.0258160275374147E-5</c:v>
                </c:pt>
                <c:pt idx="14">
                  <c:v>-6.0768838167038594E-5</c:v>
                </c:pt>
                <c:pt idx="15">
                  <c:v>-6.0768838167038594E-5</c:v>
                </c:pt>
                <c:pt idx="16">
                  <c:v>-5.7704774728701752E-5</c:v>
                </c:pt>
                <c:pt idx="17">
                  <c:v>-5.2598023194606717E-5</c:v>
                </c:pt>
                <c:pt idx="18">
                  <c:v>-4.851264074408584E-5</c:v>
                </c:pt>
                <c:pt idx="19">
                  <c:v>-4.9023312637606756E-5</c:v>
                </c:pt>
                <c:pt idx="20">
                  <c:v>-5.055532988299699E-5</c:v>
                </c:pt>
                <c:pt idx="21">
                  <c:v>-5.2598023194606717E-5</c:v>
                </c:pt>
                <c:pt idx="22">
                  <c:v>-5.4640720678709721E-5</c:v>
                </c:pt>
                <c:pt idx="23">
                  <c:v>-5.6172746530096797E-5</c:v>
                </c:pt>
                <c:pt idx="24">
                  <c:v>-5.8215451316409826E-5</c:v>
                </c:pt>
                <c:pt idx="25">
                  <c:v>-5.9236805274309474E-5</c:v>
                </c:pt>
                <c:pt idx="26">
                  <c:v>-5.8215451316409826E-5</c:v>
                </c:pt>
                <c:pt idx="27">
                  <c:v>-5.5151395701790204E-5</c:v>
                </c:pt>
                <c:pt idx="28">
                  <c:v>-5.055532988299699E-5</c:v>
                </c:pt>
                <c:pt idx="29">
                  <c:v>-4.8001969111239523E-5</c:v>
                </c:pt>
                <c:pt idx="30">
                  <c:v>-4.698062662801391E-5</c:v>
                </c:pt>
                <c:pt idx="31">
                  <c:v>-4.6469955777633929E-5</c:v>
                </c:pt>
                <c:pt idx="32">
                  <c:v>-4.8001969111239523E-5</c:v>
                </c:pt>
                <c:pt idx="33">
                  <c:v>-5.0044657207117534E-5</c:v>
                </c:pt>
                <c:pt idx="34">
                  <c:v>-5.2087349475467673E-5</c:v>
                </c:pt>
                <c:pt idx="35">
                  <c:v>-5.3108697174422373E-5</c:v>
                </c:pt>
                <c:pt idx="36">
                  <c:v>-5.1576676017227367E-5</c:v>
                </c:pt>
                <c:pt idx="37">
                  <c:v>-4.9533984791913572E-5</c:v>
                </c:pt>
                <c:pt idx="38">
                  <c:v>-4.851264074408584E-5</c:v>
                </c:pt>
                <c:pt idx="39">
                  <c:v>-4.9023312637606756E-5</c:v>
                </c:pt>
                <c:pt idx="40">
                  <c:v>-4.9023312637606756E-5</c:v>
                </c:pt>
                <c:pt idx="41">
                  <c:v>-4.9023312637606756E-5</c:v>
                </c:pt>
                <c:pt idx="42">
                  <c:v>-4.6469955777633929E-5</c:v>
                </c:pt>
                <c:pt idx="43">
                  <c:v>-4.2895267126595097E-5</c:v>
                </c:pt>
                <c:pt idx="44">
                  <c:v>-4.0341925913641507E-5</c:v>
                </c:pt>
                <c:pt idx="45">
                  <c:v>-3.8299257637411798E-5</c:v>
                </c:pt>
                <c:pt idx="46">
                  <c:v>-3.4213933602279889E-5</c:v>
                </c:pt>
                <c:pt idx="47">
                  <c:v>-2.8596640305280536E-5</c:v>
                </c:pt>
                <c:pt idx="48">
                  <c:v>-2.6043335601292508E-5</c:v>
                </c:pt>
                <c:pt idx="49">
                  <c:v>-2.451135590821116E-5</c:v>
                </c:pt>
                <c:pt idx="50">
                  <c:v>-2.0936745751327859E-5</c:v>
                </c:pt>
                <c:pt idx="51">
                  <c:v>-1.3787563770846212E-5</c:v>
                </c:pt>
                <c:pt idx="52">
                  <c:v>-6.1277826516948515E-6</c:v>
                </c:pt>
                <c:pt idx="53">
                  <c:v>-1.0212945010184021E-6</c:v>
                </c:pt>
                <c:pt idx="54">
                  <c:v>5.1064685942405833E-7</c:v>
                </c:pt>
                <c:pt idx="55">
                  <c:v>-1.0212945010184021E-6</c:v>
                </c:pt>
                <c:pt idx="56">
                  <c:v>-5.1064829354375312E-6</c:v>
                </c:pt>
                <c:pt idx="57">
                  <c:v>-9.7023398724945682E-6</c:v>
                </c:pt>
                <c:pt idx="58">
                  <c:v>-1.123429687861466E-5</c:v>
                </c:pt>
                <c:pt idx="59">
                  <c:v>-9.7023398724945682E-6</c:v>
                </c:pt>
                <c:pt idx="60">
                  <c:v>-6.6384329009131915E-6</c:v>
                </c:pt>
                <c:pt idx="61">
                  <c:v>-4.0851842622322464E-6</c:v>
                </c:pt>
                <c:pt idx="62">
                  <c:v>1.0212934578659874E-6</c:v>
                </c:pt>
                <c:pt idx="63">
                  <c:v>9.702245738008897E-6</c:v>
                </c:pt>
                <c:pt idx="64">
                  <c:v>1.6851208678903244E-5</c:v>
                </c:pt>
                <c:pt idx="65">
                  <c:v>2.2468215136039499E-5</c:v>
                </c:pt>
                <c:pt idx="66">
                  <c:v>2.9617086814400457E-5</c:v>
                </c:pt>
                <c:pt idx="67">
                  <c:v>3.6765907386760515E-5</c:v>
                </c:pt>
                <c:pt idx="68">
                  <c:v>4.2893427201577042E-5</c:v>
                </c:pt>
                <c:pt idx="69">
                  <c:v>4.9020909470346535E-5</c:v>
                </c:pt>
                <c:pt idx="70">
                  <c:v>5.5658972891958931E-5</c:v>
                </c:pt>
                <c:pt idx="71">
                  <c:v>6.0765145539630916E-5</c:v>
                </c:pt>
                <c:pt idx="72">
                  <c:v>6.3318222086347568E-5</c:v>
                </c:pt>
                <c:pt idx="73">
                  <c:v>6.3828836613552171E-5</c:v>
                </c:pt>
                <c:pt idx="74">
                  <c:v>6.3828836613552171E-5</c:v>
                </c:pt>
                <c:pt idx="75">
                  <c:v>6.7403131002976104E-5</c:v>
                </c:pt>
                <c:pt idx="76">
                  <c:v>7.5062290247025898E-5</c:v>
                </c:pt>
                <c:pt idx="77">
                  <c:v>8.425320390550024E-5</c:v>
                </c:pt>
                <c:pt idx="78">
                  <c:v>9.3954632236621077E-5</c:v>
                </c:pt>
                <c:pt idx="79">
                  <c:v>1.011029928878519E-4</c:v>
                </c:pt>
                <c:pt idx="80">
                  <c:v>1.0569834060883426E-4</c:v>
                </c:pt>
                <c:pt idx="81">
                  <c:v>1.087618940246305E-4</c:v>
                </c:pt>
                <c:pt idx="82">
                  <c:v>1.1131484803484921E-4</c:v>
                </c:pt>
                <c:pt idx="83">
                  <c:v>1.1488897269984415E-4</c:v>
                </c:pt>
                <c:pt idx="84">
                  <c:v>1.1795249795959841E-4</c:v>
                </c:pt>
                <c:pt idx="85">
                  <c:v>1.1948425707003787E-4</c:v>
                </c:pt>
                <c:pt idx="86">
                  <c:v>1.2050542850698776E-4</c:v>
                </c:pt>
                <c:pt idx="87">
                  <c:v>1.2459010382624342E-4</c:v>
                </c:pt>
                <c:pt idx="88">
                  <c:v>1.302065051478305E-4</c:v>
                </c:pt>
                <c:pt idx="89">
                  <c:v>1.3735460666300083E-4</c:v>
                </c:pt>
                <c:pt idx="90">
                  <c:v>1.4552380297238845E-4</c:v>
                </c:pt>
                <c:pt idx="91">
                  <c:v>1.5267179499941084E-4</c:v>
                </c:pt>
                <c:pt idx="92">
                  <c:v>1.5675633893210653E-4</c:v>
                </c:pt>
                <c:pt idx="93">
                  <c:v>1.618619953868065E-4</c:v>
                </c:pt>
                <c:pt idx="94">
                  <c:v>1.6798874872315595E-4</c:v>
                </c:pt>
                <c:pt idx="95">
                  <c:v>1.7411546452262861E-4</c:v>
                </c:pt>
                <c:pt idx="96">
                  <c:v>1.8126325218033459E-4</c:v>
                </c:pt>
                <c:pt idx="97">
                  <c:v>1.8892153940434686E-4</c:v>
                </c:pt>
                <c:pt idx="98">
                  <c:v>1.970903144659198E-4</c:v>
                </c:pt>
                <c:pt idx="99">
                  <c:v>2.057695648544836E-4</c:v>
                </c:pt>
                <c:pt idx="100">
                  <c:v>2.1393820229004796E-4</c:v>
                </c:pt>
                <c:pt idx="101">
                  <c:v>2.2159623928517553E-4</c:v>
                </c:pt>
                <c:pt idx="102">
                  <c:v>2.2925421763499951E-4</c:v>
                </c:pt>
                <c:pt idx="103">
                  <c:v>2.3742266323598595E-4</c:v>
                </c:pt>
                <c:pt idx="104">
                  <c:v>2.4508052038904349E-4</c:v>
                </c:pt>
                <c:pt idx="105">
                  <c:v>2.5273831889955224E-4</c:v>
                </c:pt>
                <c:pt idx="106">
                  <c:v>2.5988554460188888E-4</c:v>
                </c:pt>
                <c:pt idx="107">
                  <c:v>2.6396965063946154E-4</c:v>
                </c:pt>
                <c:pt idx="108">
                  <c:v>2.6703271922153465E-4</c:v>
                </c:pt>
                <c:pt idx="109">
                  <c:v>2.7571136258631741E-4</c:v>
                </c:pt>
                <c:pt idx="110">
                  <c:v>2.8898443616579239E-4</c:v>
                </c:pt>
                <c:pt idx="111">
                  <c:v>3.0174684077671299E-4</c:v>
                </c:pt>
                <c:pt idx="112">
                  <c:v>3.1246713477820463E-4</c:v>
                </c:pt>
                <c:pt idx="113">
                  <c:v>3.196139335994876E-4</c:v>
                </c:pt>
                <c:pt idx="114">
                  <c:v>3.2420827729872232E-4</c:v>
                </c:pt>
                <c:pt idx="115">
                  <c:v>3.2931307887511236E-4</c:v>
                </c:pt>
                <c:pt idx="116">
                  <c:v>3.3441785439263541E-4</c:v>
                </c:pt>
                <c:pt idx="117">
                  <c:v>3.4105402360782585E-4</c:v>
                </c:pt>
                <c:pt idx="118">
                  <c:v>3.4769014878456757E-4</c:v>
                </c:pt>
                <c:pt idx="119">
                  <c:v>3.5177389623530103E-4</c:v>
                </c:pt>
                <c:pt idx="120">
                  <c:v>3.5636809218355097E-4</c:v>
                </c:pt>
                <c:pt idx="121">
                  <c:v>3.6606688098353126E-4</c:v>
                </c:pt>
                <c:pt idx="122">
                  <c:v>3.7780739420234966E-4</c:v>
                </c:pt>
                <c:pt idx="123">
                  <c:v>3.8954776958313546E-4</c:v>
                </c:pt>
                <c:pt idx="124">
                  <c:v>3.9873579330044714E-4</c:v>
                </c:pt>
                <c:pt idx="125">
                  <c:v>4.0588197560577957E-4</c:v>
                </c:pt>
                <c:pt idx="126">
                  <c:v>4.1251767059148891E-4</c:v>
                </c:pt>
                <c:pt idx="127">
                  <c:v>4.2017418701428404E-4</c:v>
                </c:pt>
                <c:pt idx="128">
                  <c:v>4.2578892846702329E-4</c:v>
                </c:pt>
                <c:pt idx="129">
                  <c:v>4.3038278438885431E-4</c:v>
                </c:pt>
                <c:pt idx="130">
                  <c:v>4.3395576884921729E-4</c:v>
                </c:pt>
                <c:pt idx="131">
                  <c:v>4.3701831679720024E-4</c:v>
                </c:pt>
                <c:pt idx="132">
                  <c:v>4.4212254253467374E-4</c:v>
                </c:pt>
                <c:pt idx="133">
                  <c:v>4.5182049966004394E-4</c:v>
                </c:pt>
                <c:pt idx="134">
                  <c:v>4.6100795123469907E-4</c:v>
                </c:pt>
                <c:pt idx="135">
                  <c:v>4.6764328043254411E-4</c:v>
                </c:pt>
                <c:pt idx="136">
                  <c:v>4.7478897033091514E-4</c:v>
                </c:pt>
                <c:pt idx="137">
                  <c:v>4.829554105490253E-4</c:v>
                </c:pt>
                <c:pt idx="138">
                  <c:v>4.895905941203338E-4</c:v>
                </c:pt>
                <c:pt idx="139">
                  <c:v>4.9673612719250936E-4</c:v>
                </c:pt>
                <c:pt idx="140">
                  <c:v>5.0541277728092322E-4</c:v>
                </c:pt>
                <c:pt idx="141">
                  <c:v>5.1511012064270995E-4</c:v>
                </c:pt>
                <c:pt idx="142">
                  <c:v>5.2378661130856913E-4</c:v>
                </c:pt>
                <c:pt idx="143">
                  <c:v>5.3144227584954711E-4</c:v>
                </c:pt>
                <c:pt idx="144">
                  <c:v>5.3756676528420944E-4</c:v>
                </c:pt>
                <c:pt idx="145">
                  <c:v>5.4164973740198838E-4</c:v>
                </c:pt>
                <c:pt idx="146">
                  <c:v>5.4267047782681379E-4</c:v>
                </c:pt>
                <c:pt idx="147">
                  <c:v>5.4471195555029332E-4</c:v>
                </c:pt>
                <c:pt idx="148">
                  <c:v>5.4879489849484549E-4</c:v>
                </c:pt>
                <c:pt idx="149">
                  <c:v>5.5287782476881988E-4</c:v>
                </c:pt>
                <c:pt idx="150">
                  <c:v>5.5747109690123294E-4</c:v>
                </c:pt>
                <c:pt idx="151">
                  <c:v>5.6359542692499477E-4</c:v>
                </c:pt>
                <c:pt idx="152">
                  <c:v>5.7074043121464681E-4</c:v>
                </c:pt>
                <c:pt idx="153">
                  <c:v>5.7839573630274685E-4</c:v>
                </c:pt>
                <c:pt idx="154">
                  <c:v>5.8451993817884541E-4</c:v>
                </c:pt>
                <c:pt idx="155">
                  <c:v>5.9013375695109432E-4</c:v>
                </c:pt>
                <c:pt idx="156">
                  <c:v>5.9370617067032374E-4</c:v>
                </c:pt>
                <c:pt idx="157">
                  <c:v>5.9880959670231403E-4</c:v>
                </c:pt>
                <c:pt idx="158">
                  <c:v>6.0493367356146983E-4</c:v>
                </c:pt>
                <c:pt idx="159">
                  <c:v>6.1054737773619824E-4</c:v>
                </c:pt>
                <c:pt idx="160">
                  <c:v>6.1769204656281218E-4</c:v>
                </c:pt>
                <c:pt idx="161">
                  <c:v>6.2228502099619673E-4</c:v>
                </c:pt>
                <c:pt idx="162">
                  <c:v>6.2381600778606088E-4</c:v>
                </c:pt>
                <c:pt idx="163">
                  <c:v>6.2789862776649157E-4</c:v>
                </c:pt>
                <c:pt idx="164">
                  <c:v>6.3555349530555977E-4</c:v>
                </c:pt>
                <c:pt idx="165">
                  <c:v>6.4422894101284441E-4</c:v>
                </c:pt>
                <c:pt idx="166">
                  <c:v>6.5188368354702673E-4</c:v>
                </c:pt>
                <c:pt idx="167">
                  <c:v>6.5902805704680498E-4</c:v>
                </c:pt>
                <c:pt idx="168">
                  <c:v>6.661723795046543E-4</c:v>
                </c:pt>
                <c:pt idx="169">
                  <c:v>6.733166509217453E-4</c:v>
                </c:pt>
                <c:pt idx="170">
                  <c:v>6.8046087129858767E-4</c:v>
                </c:pt>
                <c:pt idx="171">
                  <c:v>6.8862563208898348E-4</c:v>
                </c:pt>
                <c:pt idx="172">
                  <c:v>6.973006173860406E-4</c:v>
                </c:pt>
                <c:pt idx="173">
                  <c:v>7.0444466641880722E-4</c:v>
                </c:pt>
                <c:pt idx="174">
                  <c:v>7.105680963970458E-4</c:v>
                </c:pt>
                <c:pt idx="175">
                  <c:v>7.1516064427367581E-4</c:v>
                </c:pt>
                <c:pt idx="176">
                  <c:v>7.212840086337055E-4</c:v>
                </c:pt>
                <c:pt idx="177">
                  <c:v>7.3046898487031243E-4</c:v>
                </c:pt>
                <c:pt idx="178">
                  <c:v>7.4067441507757016E-4</c:v>
                </c:pt>
                <c:pt idx="179">
                  <c:v>7.4781815425362563E-4</c:v>
                </c:pt>
                <c:pt idx="180">
                  <c:v>7.5547210388293381E-4</c:v>
                </c:pt>
                <c:pt idx="181">
                  <c:v>7.6669779070390523E-4</c:v>
                </c:pt>
                <c:pt idx="182">
                  <c:v>7.7843360127990795E-4</c:v>
                </c:pt>
                <c:pt idx="183">
                  <c:v>7.8710780753251503E-4</c:v>
                </c:pt>
                <c:pt idx="184">
                  <c:v>7.9578193854414156E-4</c:v>
                </c:pt>
                <c:pt idx="185">
                  <c:v>8.0343552107148991E-4</c:v>
                </c:pt>
                <c:pt idx="186">
                  <c:v>8.0853787688021711E-4</c:v>
                </c:pt>
                <c:pt idx="187">
                  <c:v>8.1210951045593922E-4</c:v>
                </c:pt>
                <c:pt idx="188">
                  <c:v>8.1670159202373144E-4</c:v>
                </c:pt>
                <c:pt idx="189">
                  <c:v>8.22314107524994E-4</c:v>
                </c:pt>
                <c:pt idx="190">
                  <c:v>8.2843681578270733E-4</c:v>
                </c:pt>
                <c:pt idx="191">
                  <c:v>8.3302882237474543E-4</c:v>
                </c:pt>
                <c:pt idx="192">
                  <c:v>8.3813102719053876E-4</c:v>
                </c:pt>
                <c:pt idx="193">
                  <c:v>8.4527407019816664E-4</c:v>
                </c:pt>
                <c:pt idx="194">
                  <c:v>8.5292727394422328E-4</c:v>
                </c:pt>
                <c:pt idx="195">
                  <c:v>8.5751916807754857E-4</c:v>
                </c:pt>
                <c:pt idx="196">
                  <c:v>8.6109062671486675E-4</c:v>
                </c:pt>
                <c:pt idx="197">
                  <c:v>8.6721309756037539E-4</c:v>
                </c:pt>
                <c:pt idx="198">
                  <c:v>8.7537633371210827E-4</c:v>
                </c:pt>
                <c:pt idx="199">
                  <c:v>8.830293070837584E-4</c:v>
                </c:pt>
                <c:pt idx="200">
                  <c:v>8.9221279782038287E-4</c:v>
                </c:pt>
                <c:pt idx="201">
                  <c:v>9.0547769110705756E-4</c:v>
                </c:pt>
                <c:pt idx="202">
                  <c:v>9.1619151492454962E-4</c:v>
                </c:pt>
                <c:pt idx="203">
                  <c:v>9.2333400036650841E-4</c:v>
                </c:pt>
                <c:pt idx="204">
                  <c:v>9.3098660672961964E-4</c:v>
                </c:pt>
                <c:pt idx="205">
                  <c:v>9.406798240538868E-4</c:v>
                </c:pt>
                <c:pt idx="206">
                  <c:v>9.4578147964318544E-4</c:v>
                </c:pt>
                <c:pt idx="207">
                  <c:v>9.4986278537521245E-4</c:v>
                </c:pt>
                <c:pt idx="208">
                  <c:v>9.5802534686888273E-4</c:v>
                </c:pt>
                <c:pt idx="209">
                  <c:v>9.666979954522795E-4</c:v>
                </c:pt>
                <c:pt idx="210">
                  <c:v>9.7741116338980545E-4</c:v>
                </c:pt>
                <c:pt idx="211">
                  <c:v>9.90674926584893E-4</c:v>
                </c:pt>
                <c:pt idx="212">
                  <c:v>1.002408108917418E-3</c:v>
                </c:pt>
                <c:pt idx="213">
                  <c:v>1.0115905034103886E-3</c:v>
                </c:pt>
                <c:pt idx="214">
                  <c:v>1.0197525610651517E-3</c:v>
                </c:pt>
                <c:pt idx="215">
                  <c:v>1.0284246743291737E-3</c:v>
                </c:pt>
                <c:pt idx="216">
                  <c:v>1.0365865945841783E-3</c:v>
                </c:pt>
                <c:pt idx="217">
                  <c:v>1.0447484482227854E-3</c:v>
                </c:pt>
                <c:pt idx="218">
                  <c:v>1.0524001255088769E-3</c:v>
                </c:pt>
                <c:pt idx="219">
                  <c:v>1.060561850081304E-3</c:v>
                </c:pt>
                <c:pt idx="220">
                  <c:v>1.0707639121222041E-3</c:v>
                </c:pt>
                <c:pt idx="221">
                  <c:v>1.0809658700820961E-3</c:v>
                </c:pt>
                <c:pt idx="222">
                  <c:v>1.088617270250021E-3</c:v>
                </c:pt>
                <c:pt idx="223">
                  <c:v>1.0967786992346462E-3</c:v>
                </c:pt>
                <c:pt idx="224">
                  <c:v>1.1049400616108954E-3</c:v>
                </c:pt>
                <c:pt idx="225">
                  <c:v>1.1120811990513642E-3</c:v>
                </c:pt>
                <c:pt idx="226">
                  <c:v>1.1192222854963505E-3</c:v>
                </c:pt>
                <c:pt idx="227">
                  <c:v>1.1253431761470995E-3</c:v>
                </c:pt>
                <c:pt idx="228">
                  <c:v>1.1335043054025795E-3</c:v>
                </c:pt>
                <c:pt idx="229">
                  <c:v>1.1462559365275793E-3</c:v>
                </c:pt>
                <c:pt idx="230">
                  <c:v>1.1600275155082488E-3</c:v>
                </c:pt>
                <c:pt idx="231">
                  <c:v>1.1712486618606233E-3</c:v>
                </c:pt>
                <c:pt idx="232">
                  <c:v>1.1804295061312443E-3</c:v>
                </c:pt>
                <c:pt idx="233">
                  <c:v>1.189610266114515E-3</c:v>
                </c:pt>
                <c:pt idx="234">
                  <c:v>1.1977708708969621E-3</c:v>
                </c:pt>
                <c:pt idx="235">
                  <c:v>1.2044013132469439E-3</c:v>
                </c:pt>
                <c:pt idx="236">
                  <c:v>1.2105216825501969E-3</c:v>
                </c:pt>
                <c:pt idx="237">
                  <c:v>1.2207222148138705E-3</c:v>
                </c:pt>
                <c:pt idx="238">
                  <c:v>1.2319426801268526E-3</c:v>
                </c:pt>
                <c:pt idx="239">
                  <c:v>1.2385728959072491E-3</c:v>
                </c:pt>
                <c:pt idx="240">
                  <c:v>1.2406129534571022E-3</c:v>
                </c:pt>
                <c:pt idx="241">
                  <c:v>1.2436730319789061E-3</c:v>
                </c:pt>
                <c:pt idx="242">
                  <c:v>1.2492831516145841E-3</c:v>
                </c:pt>
                <c:pt idx="243">
                  <c:v>1.2569332640331569E-3</c:v>
                </c:pt>
                <c:pt idx="244">
                  <c:v>1.2650933194399592E-3</c:v>
                </c:pt>
                <c:pt idx="245">
                  <c:v>1.2727433109101687E-3</c:v>
                </c:pt>
                <c:pt idx="246">
                  <c:v>1.2814132304967692E-3</c:v>
                </c:pt>
                <c:pt idx="247">
                  <c:v>1.2900830749165164E-3</c:v>
                </c:pt>
                <c:pt idx="248">
                  <c:v>1.297222890352159E-3</c:v>
                </c:pt>
                <c:pt idx="249">
                  <c:v>1.3058925977062915E-3</c:v>
                </c:pt>
                <c:pt idx="250">
                  <c:v>1.3150722059207941E-3</c:v>
                </c:pt>
                <c:pt idx="251">
                  <c:v>1.323231786926336E-3</c:v>
                </c:pt>
                <c:pt idx="252">
                  <c:v>1.3308813336523951E-3</c:v>
                </c:pt>
                <c:pt idx="253">
                  <c:v>1.3400607124840101E-3</c:v>
                </c:pt>
                <c:pt idx="254">
                  <c:v>1.3497499653942044E-3</c:v>
                </c:pt>
                <c:pt idx="255">
                  <c:v>1.3599490775616102E-3</c:v>
                </c:pt>
                <c:pt idx="256">
                  <c:v>1.3701480857079662E-3</c:v>
                </c:pt>
                <c:pt idx="257">
                  <c:v>1.3793271041039215E-3</c:v>
                </c:pt>
                <c:pt idx="258">
                  <c:v>1.3879960996708511E-3</c:v>
                </c:pt>
                <c:pt idx="259">
                  <c:v>1.3961550856720992E-3</c:v>
                </c:pt>
                <c:pt idx="260">
                  <c:v>1.4043140051048335E-3</c:v>
                </c:pt>
                <c:pt idx="261">
                  <c:v>1.4140026354716425E-3</c:v>
                </c:pt>
                <c:pt idx="262">
                  <c:v>1.4231812513363282E-3</c:v>
                </c:pt>
                <c:pt idx="263">
                  <c:v>1.4318498667418374E-3</c:v>
                </c:pt>
                <c:pt idx="264">
                  <c:v>1.4389886700643317E-3</c:v>
                </c:pt>
                <c:pt idx="265">
                  <c:v>1.4451076037788921E-3</c:v>
                </c:pt>
                <c:pt idx="266">
                  <c:v>1.4532661238233831E-3</c:v>
                </c:pt>
                <c:pt idx="267">
                  <c:v>1.4624443793125436E-3</c:v>
                </c:pt>
                <c:pt idx="268">
                  <c:v>1.4695829642309526E-3</c:v>
                </c:pt>
                <c:pt idx="269">
                  <c:v>1.4757017107444876E-3</c:v>
                </c:pt>
                <c:pt idx="270">
                  <c:v>1.4787610699616704E-3</c:v>
                </c:pt>
                <c:pt idx="271">
                  <c:v>1.4802907460603862E-3</c:v>
                </c:pt>
                <c:pt idx="272">
                  <c:v>1.4843698708842633E-3</c:v>
                </c:pt>
                <c:pt idx="273">
                  <c:v>1.4930379558874645E-3</c:v>
                </c:pt>
                <c:pt idx="274">
                  <c:v>1.5062948817391195E-3</c:v>
                </c:pt>
                <c:pt idx="275">
                  <c:v>1.5210812455509341E-3</c:v>
                </c:pt>
                <c:pt idx="276">
                  <c:v>1.5328082062158301E-3</c:v>
                </c:pt>
                <c:pt idx="277">
                  <c:v>1.5404561499516116E-3</c:v>
                </c:pt>
                <c:pt idx="278">
                  <c:v>1.5486138921333324E-3</c:v>
                </c:pt>
                <c:pt idx="279">
                  <c:v>1.5562617149893101E-3</c:v>
                </c:pt>
                <c:pt idx="280">
                  <c:v>1.5633996302185061E-3</c:v>
                </c:pt>
                <c:pt idx="281">
                  <c:v>1.5715571852361429E-3</c:v>
                </c:pt>
                <c:pt idx="282">
                  <c:v>1.5817540354292382E-3</c:v>
                </c:pt>
                <c:pt idx="283">
                  <c:v>1.5934802846126915E-3</c:v>
                </c:pt>
                <c:pt idx="284">
                  <c:v>1.6046965682093481E-3</c:v>
                </c:pt>
                <c:pt idx="285">
                  <c:v>1.6143832573474722E-3</c:v>
                </c:pt>
                <c:pt idx="286">
                  <c:v>1.6240698526545601E-3</c:v>
                </c:pt>
                <c:pt idx="287">
                  <c:v>1.6327367268164957E-3</c:v>
                </c:pt>
                <c:pt idx="288">
                  <c:v>1.640383906345678E-3</c:v>
                </c:pt>
                <c:pt idx="289">
                  <c:v>1.6495604445883505E-3</c:v>
                </c:pt>
                <c:pt idx="290">
                  <c:v>1.6602662994421389E-3</c:v>
                </c:pt>
                <c:pt idx="291">
                  <c:v>1.6714818339771289E-3</c:v>
                </c:pt>
                <c:pt idx="292">
                  <c:v>1.6821874541473145E-3</c:v>
                </c:pt>
                <c:pt idx="293">
                  <c:v>1.6923831763282794E-3</c:v>
                </c:pt>
                <c:pt idx="294">
                  <c:v>1.7020690161148391E-3</c:v>
                </c:pt>
                <c:pt idx="295">
                  <c:v>1.709205890663466E-3</c:v>
                </c:pt>
                <c:pt idx="296">
                  <c:v>1.715323171165416E-3</c:v>
                </c:pt>
                <c:pt idx="297">
                  <c:v>1.7255185555109141E-3</c:v>
                </c:pt>
                <c:pt idx="298">
                  <c:v>1.7372431190068387E-3</c:v>
                </c:pt>
                <c:pt idx="299">
                  <c:v>1.7489675450389841E-3</c:v>
                </c:pt>
                <c:pt idx="300">
                  <c:v>1.7617113304686225E-3</c:v>
                </c:pt>
                <c:pt idx="301">
                  <c:v>1.7749646950393062E-3</c:v>
                </c:pt>
                <c:pt idx="302">
                  <c:v>1.7877081491730422E-3</c:v>
                </c:pt>
                <c:pt idx="303">
                  <c:v>1.7979027955565597E-3</c:v>
                </c:pt>
                <c:pt idx="304">
                  <c:v>1.806058437833806E-3</c:v>
                </c:pt>
                <c:pt idx="305">
                  <c:v>1.8126848482079301E-3</c:v>
                </c:pt>
                <c:pt idx="306">
                  <c:v>1.819820933351719E-3</c:v>
                </c:pt>
                <c:pt idx="307">
                  <c:v>1.8259375372296949E-3</c:v>
                </c:pt>
                <c:pt idx="308">
                  <c:v>1.8305249655861269E-3</c:v>
                </c:pt>
                <c:pt idx="309">
                  <c:v>1.8351123728981549E-3</c:v>
                </c:pt>
                <c:pt idx="310">
                  <c:v>1.8417385907524182E-3</c:v>
                </c:pt>
                <c:pt idx="311">
                  <c:v>1.850403578620267E-3</c:v>
                </c:pt>
                <c:pt idx="312">
                  <c:v>1.8595781898208133E-3</c:v>
                </c:pt>
                <c:pt idx="313">
                  <c:v>1.8682430231105769E-3</c:v>
                </c:pt>
                <c:pt idx="314">
                  <c:v>1.8784368485067772E-3</c:v>
                </c:pt>
                <c:pt idx="315">
                  <c:v>1.8911789841247078E-3</c:v>
                </c:pt>
                <c:pt idx="316">
                  <c:v>1.9049403082291769E-3</c:v>
                </c:pt>
                <c:pt idx="317">
                  <c:v>1.9187014429624361E-3</c:v>
                </c:pt>
                <c:pt idx="318">
                  <c:v>1.9299140793998981E-3</c:v>
                </c:pt>
                <c:pt idx="319">
                  <c:v>1.9385783032651999E-3</c:v>
                </c:pt>
                <c:pt idx="320">
                  <c:v>1.9482617587502668E-3</c:v>
                </c:pt>
                <c:pt idx="321">
                  <c:v>1.9599837109854981E-3</c:v>
                </c:pt>
                <c:pt idx="322">
                  <c:v>1.9732344480579362E-3</c:v>
                </c:pt>
                <c:pt idx="323">
                  <c:v>1.9854657418232708E-3</c:v>
                </c:pt>
                <c:pt idx="324">
                  <c:v>1.9956583723476683E-3</c:v>
                </c:pt>
                <c:pt idx="325">
                  <c:v>2.0053412751188772E-3</c:v>
                </c:pt>
                <c:pt idx="326">
                  <c:v>2.0140048454935452E-3</c:v>
                </c:pt>
                <c:pt idx="327">
                  <c:v>2.0211394941501942E-3</c:v>
                </c:pt>
                <c:pt idx="328">
                  <c:v>2.0272548667702147E-3</c:v>
                </c:pt>
                <c:pt idx="329">
                  <c:v>2.0359182472976206E-3</c:v>
                </c:pt>
                <c:pt idx="330">
                  <c:v>2.0471295695102839E-3</c:v>
                </c:pt>
                <c:pt idx="331">
                  <c:v>2.0563023760119272E-3</c:v>
                </c:pt>
                <c:pt idx="332">
                  <c:v>2.0629271283799837E-3</c:v>
                </c:pt>
                <c:pt idx="333">
                  <c:v>2.0680230618760412E-3</c:v>
                </c:pt>
                <c:pt idx="334">
                  <c:v>2.0715901998720806E-3</c:v>
                </c:pt>
                <c:pt idx="335">
                  <c:v>2.0782148509631984E-3</c:v>
                </c:pt>
                <c:pt idx="336">
                  <c:v>2.0884065361788493E-3</c:v>
                </c:pt>
                <c:pt idx="337">
                  <c:v>2.1011459966322251E-3</c:v>
                </c:pt>
                <c:pt idx="338">
                  <c:v>2.1138852947938159E-3</c:v>
                </c:pt>
                <c:pt idx="339">
                  <c:v>2.1250957429317686E-3</c:v>
                </c:pt>
                <c:pt idx="340">
                  <c:v>2.1352869503655403E-3</c:v>
                </c:pt>
                <c:pt idx="341">
                  <c:v>2.1434398415338639E-3</c:v>
                </c:pt>
                <c:pt idx="342">
                  <c:v>2.1500640166648441E-3</c:v>
                </c:pt>
                <c:pt idx="343">
                  <c:v>2.1571976946566126E-3</c:v>
                </c:pt>
                <c:pt idx="344">
                  <c:v>2.1643313217596027E-3</c:v>
                </c:pt>
                <c:pt idx="345">
                  <c:v>2.1724839761365052E-3</c:v>
                </c:pt>
                <c:pt idx="346">
                  <c:v>2.1826747006410884E-3</c:v>
                </c:pt>
                <c:pt idx="347">
                  <c:v>2.1954129602331598E-3</c:v>
                </c:pt>
                <c:pt idx="348">
                  <c:v>2.2086605780823809E-3</c:v>
                </c:pt>
                <c:pt idx="349">
                  <c:v>2.2198699638030037E-3</c:v>
                </c:pt>
                <c:pt idx="350">
                  <c:v>2.2310792238749402E-3</c:v>
                </c:pt>
                <c:pt idx="351">
                  <c:v>2.2407598473682747E-3</c:v>
                </c:pt>
                <c:pt idx="352">
                  <c:v>2.25044037714804E-3</c:v>
                </c:pt>
                <c:pt idx="353">
                  <c:v>2.2626682808168487E-3</c:v>
                </c:pt>
                <c:pt idx="354">
                  <c:v>2.2779529501407952E-3</c:v>
                </c:pt>
                <c:pt idx="355">
                  <c:v>2.2922184307350188E-3</c:v>
                </c:pt>
                <c:pt idx="356">
                  <c:v>2.3039363518435048E-3</c:v>
                </c:pt>
                <c:pt idx="357">
                  <c:v>2.3136162700635146E-3</c:v>
                </c:pt>
                <c:pt idx="358">
                  <c:v>2.3222771700992548E-3</c:v>
                </c:pt>
                <c:pt idx="359">
                  <c:v>2.3294096196879951E-3</c:v>
                </c:pt>
                <c:pt idx="360">
                  <c:v>2.3355231074176351E-3</c:v>
                </c:pt>
                <c:pt idx="361">
                  <c:v>2.3446932689347054E-3</c:v>
                </c:pt>
                <c:pt idx="362">
                  <c:v>2.3569200201495888E-3</c:v>
                </c:pt>
                <c:pt idx="363">
                  <c:v>2.3676183048324554E-3</c:v>
                </c:pt>
                <c:pt idx="364">
                  <c:v>2.3762787371766213E-3</c:v>
                </c:pt>
                <c:pt idx="365">
                  <c:v>2.3829013701266405E-3</c:v>
                </c:pt>
                <c:pt idx="366">
                  <c:v>2.389523959217679E-3</c:v>
                </c:pt>
                <c:pt idx="367">
                  <c:v>2.3966559291901369E-3</c:v>
                </c:pt>
                <c:pt idx="368">
                  <c:v>2.404297269144904E-3</c:v>
                </c:pt>
                <c:pt idx="369">
                  <c:v>2.4129573838405807E-3</c:v>
                </c:pt>
                <c:pt idx="370">
                  <c:v>2.4236550690400005E-3</c:v>
                </c:pt>
                <c:pt idx="371">
                  <c:v>2.4384278747500926E-3</c:v>
                </c:pt>
                <c:pt idx="372">
                  <c:v>2.4552380433743382E-3</c:v>
                </c:pt>
                <c:pt idx="373">
                  <c:v>2.4695009951534882E-3</c:v>
                </c:pt>
                <c:pt idx="374">
                  <c:v>2.4796886933043357E-3</c:v>
                </c:pt>
                <c:pt idx="375">
                  <c:v>2.4873293988062857E-3</c:v>
                </c:pt>
                <c:pt idx="376">
                  <c:v>2.4939512963517985E-3</c:v>
                </c:pt>
                <c:pt idx="377">
                  <c:v>2.4980262884311401E-3</c:v>
                </c:pt>
                <c:pt idx="378">
                  <c:v>2.5036293754263292E-3</c:v>
                </c:pt>
                <c:pt idx="379">
                  <c:v>2.5122886299410187E-3</c:v>
                </c:pt>
                <c:pt idx="380">
                  <c:v>2.5219665315478726E-3</c:v>
                </c:pt>
                <c:pt idx="381">
                  <c:v>2.5306256272786061E-3</c:v>
                </c:pt>
                <c:pt idx="382">
                  <c:v>2.5397939998570021E-3</c:v>
                </c:pt>
                <c:pt idx="383">
                  <c:v>2.5504903282913154E-3</c:v>
                </c:pt>
                <c:pt idx="384">
                  <c:v>2.5601678601947374E-3</c:v>
                </c:pt>
                <c:pt idx="385">
                  <c:v>2.5703546347055082E-3</c:v>
                </c:pt>
                <c:pt idx="386">
                  <c:v>2.5805413054469637E-3</c:v>
                </c:pt>
                <c:pt idx="387">
                  <c:v>2.5902185465368727E-3</c:v>
                </c:pt>
                <c:pt idx="388">
                  <c:v>2.6014236560668812E-3</c:v>
                </c:pt>
                <c:pt idx="389">
                  <c:v>2.6121193253142048E-3</c:v>
                </c:pt>
                <c:pt idx="390">
                  <c:v>2.6212869507616617E-3</c:v>
                </c:pt>
                <c:pt idx="391">
                  <c:v>2.6314731026882351E-3</c:v>
                </c:pt>
                <c:pt idx="392">
                  <c:v>2.64318704913477E-3</c:v>
                </c:pt>
                <c:pt idx="393">
                  <c:v>2.653882271706375E-3</c:v>
                </c:pt>
                <c:pt idx="394">
                  <c:v>2.6650866679040703E-3</c:v>
                </c:pt>
                <c:pt idx="395">
                  <c:v>2.6768002206120222E-3</c:v>
                </c:pt>
                <c:pt idx="396">
                  <c:v>2.6869858070905743E-3</c:v>
                </c:pt>
                <c:pt idx="397">
                  <c:v>2.6951342015767857E-3</c:v>
                </c:pt>
                <c:pt idx="398">
                  <c:v>2.7027732611066536E-3</c:v>
                </c:pt>
                <c:pt idx="399">
                  <c:v>2.7104122622819585E-3</c:v>
                </c:pt>
                <c:pt idx="400">
                  <c:v>2.720088246666997E-3</c:v>
                </c:pt>
                <c:pt idx="401">
                  <c:v>2.7302733922433984E-3</c:v>
                </c:pt>
                <c:pt idx="402">
                  <c:v>2.7384214340143592E-3</c:v>
                </c:pt>
                <c:pt idx="403">
                  <c:v>2.7460601628789029E-3</c:v>
                </c:pt>
                <c:pt idx="404">
                  <c:v>2.7547173183872396E-3</c:v>
                </c:pt>
                <c:pt idx="405">
                  <c:v>2.7649021112694074E-3</c:v>
                </c:pt>
                <c:pt idx="406">
                  <c:v>2.7776329565034237E-3</c:v>
                </c:pt>
                <c:pt idx="407">
                  <c:v>2.7924005339309672E-3</c:v>
                </c:pt>
                <c:pt idx="408">
                  <c:v>2.8041125954448992E-3</c:v>
                </c:pt>
                <c:pt idx="409">
                  <c:v>2.8137876732338362E-3</c:v>
                </c:pt>
                <c:pt idx="410">
                  <c:v>2.8249902779415633E-3</c:v>
                </c:pt>
                <c:pt idx="411">
                  <c:v>2.8372111581301015E-3</c:v>
                </c:pt>
                <c:pt idx="412">
                  <c:v>2.8489226948340742E-3</c:v>
                </c:pt>
                <c:pt idx="413">
                  <c:v>2.8591065283040786E-3</c:v>
                </c:pt>
                <c:pt idx="414">
                  <c:v>2.868271889755563E-3</c:v>
                </c:pt>
                <c:pt idx="415">
                  <c:v>2.8779463468212537E-3</c:v>
                </c:pt>
                <c:pt idx="416">
                  <c:v>2.8871115356011896E-3</c:v>
                </c:pt>
                <c:pt idx="417">
                  <c:v>2.8972949801718008E-3</c:v>
                </c:pt>
                <c:pt idx="418">
                  <c:v>2.9084966494242488E-3</c:v>
                </c:pt>
                <c:pt idx="419">
                  <c:v>2.9191890348421747E-3</c:v>
                </c:pt>
                <c:pt idx="420">
                  <c:v>2.9293721527602545E-3</c:v>
                </c:pt>
                <c:pt idx="421">
                  <c:v>2.9421009043371282E-3</c:v>
                </c:pt>
                <c:pt idx="422">
                  <c:v>2.9558477740606152E-3</c:v>
                </c:pt>
                <c:pt idx="423">
                  <c:v>2.9685761886424928E-3</c:v>
                </c:pt>
                <c:pt idx="424">
                  <c:v>2.9802861869701442E-3</c:v>
                </c:pt>
                <c:pt idx="425">
                  <c:v>2.9919960481753481E-3</c:v>
                </c:pt>
                <c:pt idx="426">
                  <c:v>3.0037057722613033E-3</c:v>
                </c:pt>
                <c:pt idx="427">
                  <c:v>3.0189791193545638E-3</c:v>
                </c:pt>
                <c:pt idx="428">
                  <c:v>3.0357795317285281E-3</c:v>
                </c:pt>
                <c:pt idx="429">
                  <c:v>3.0500342057346898E-3</c:v>
                </c:pt>
                <c:pt idx="430">
                  <c:v>3.0591978174398407E-3</c:v>
                </c:pt>
                <c:pt idx="431">
                  <c:v>3.0673431795724855E-3</c:v>
                </c:pt>
                <c:pt idx="432">
                  <c:v>3.0765066326672399E-3</c:v>
                </c:pt>
                <c:pt idx="433">
                  <c:v>3.0861790753943276E-3</c:v>
                </c:pt>
                <c:pt idx="434">
                  <c:v>3.0958514245661688E-3</c:v>
                </c:pt>
                <c:pt idx="435">
                  <c:v>3.1045055524198156E-3</c:v>
                </c:pt>
                <c:pt idx="436">
                  <c:v>3.1116324250056795E-3</c:v>
                </c:pt>
                <c:pt idx="437">
                  <c:v>3.1187592467993813E-3</c:v>
                </c:pt>
                <c:pt idx="438">
                  <c:v>3.1284312808513111E-3</c:v>
                </c:pt>
                <c:pt idx="439">
                  <c:v>3.1406484533089236E-3</c:v>
                </c:pt>
                <c:pt idx="440">
                  <c:v>3.1518473969431781E-3</c:v>
                </c:pt>
                <c:pt idx="441">
                  <c:v>3.1620281459613666E-3</c:v>
                </c:pt>
                <c:pt idx="442">
                  <c:v>3.1737358791992811E-3</c:v>
                </c:pt>
                <c:pt idx="443">
                  <c:v>3.1859524981789492E-3</c:v>
                </c:pt>
                <c:pt idx="444">
                  <c:v>3.1981689679146611E-3</c:v>
                </c:pt>
                <c:pt idx="445">
                  <c:v>3.210894298525219E-3</c:v>
                </c:pt>
                <c:pt idx="446">
                  <c:v>3.2226014596685826E-3</c:v>
                </c:pt>
                <c:pt idx="447">
                  <c:v>3.2322724894118713E-3</c:v>
                </c:pt>
                <c:pt idx="448">
                  <c:v>3.2414344313159622E-3</c:v>
                </c:pt>
                <c:pt idx="449">
                  <c:v>3.2500872993728039E-3</c:v>
                </c:pt>
                <c:pt idx="450">
                  <c:v>3.2592490780610594E-3</c:v>
                </c:pt>
                <c:pt idx="451">
                  <c:v>3.2694287337139642E-3</c:v>
                </c:pt>
                <c:pt idx="452">
                  <c:v>3.2816441837133412E-3</c:v>
                </c:pt>
                <c:pt idx="453">
                  <c:v>3.2948774194941641E-3</c:v>
                </c:pt>
                <c:pt idx="454">
                  <c:v>3.3065835974806423E-3</c:v>
                </c:pt>
                <c:pt idx="455">
                  <c:v>3.3198165032386198E-3</c:v>
                </c:pt>
                <c:pt idx="456">
                  <c:v>3.3345760761579052E-3</c:v>
                </c:pt>
                <c:pt idx="457">
                  <c:v>3.3478086115016842E-3</c:v>
                </c:pt>
                <c:pt idx="458">
                  <c:v>3.3605320380531013E-3</c:v>
                </c:pt>
                <c:pt idx="459">
                  <c:v>3.3727463752421041E-3</c:v>
                </c:pt>
                <c:pt idx="460">
                  <c:v>3.3819070302291182E-3</c:v>
                </c:pt>
                <c:pt idx="461">
                  <c:v>3.3915765194536544E-3</c:v>
                </c:pt>
                <c:pt idx="462">
                  <c:v>3.4058261226278066E-3</c:v>
                </c:pt>
                <c:pt idx="463">
                  <c:v>3.4216022321531241E-3</c:v>
                </c:pt>
                <c:pt idx="464">
                  <c:v>3.4348336159779501E-3</c:v>
                </c:pt>
                <c:pt idx="465">
                  <c:v>3.4439937022252131E-3</c:v>
                </c:pt>
                <c:pt idx="466">
                  <c:v>3.4536625911248779E-3</c:v>
                </c:pt>
                <c:pt idx="467">
                  <c:v>3.4663846709308095E-3</c:v>
                </c:pt>
                <c:pt idx="468">
                  <c:v>3.4816509530569135E-3</c:v>
                </c:pt>
                <c:pt idx="469">
                  <c:v>3.497425866416189E-3</c:v>
                </c:pt>
                <c:pt idx="470">
                  <c:v>3.5137093869340003E-3</c:v>
                </c:pt>
                <c:pt idx="471">
                  <c:v>3.5294837945863558E-3</c:v>
                </c:pt>
                <c:pt idx="472">
                  <c:v>3.5422049098313619E-3</c:v>
                </c:pt>
                <c:pt idx="473">
                  <c:v>3.553399357385442E-3</c:v>
                </c:pt>
                <c:pt idx="474">
                  <c:v>3.5635760191453794E-3</c:v>
                </c:pt>
                <c:pt idx="475">
                  <c:v>3.5701907937533165E-3</c:v>
                </c:pt>
                <c:pt idx="476">
                  <c:v>3.5752790521391712E-3</c:v>
                </c:pt>
                <c:pt idx="477">
                  <c:v>3.581893749334895E-3</c:v>
                </c:pt>
                <c:pt idx="478">
                  <c:v>3.5895260378842001E-3</c:v>
                </c:pt>
                <c:pt idx="479">
                  <c:v>3.5966494546413159E-3</c:v>
                </c:pt>
                <c:pt idx="480">
                  <c:v>3.6037728206557347E-3</c:v>
                </c:pt>
                <c:pt idx="481">
                  <c:v>3.6129313595431012E-3</c:v>
                </c:pt>
                <c:pt idx="482">
                  <c:v>3.6241250153860793E-3</c:v>
                </c:pt>
                <c:pt idx="483">
                  <c:v>3.637353719843269E-3</c:v>
                </c:pt>
                <c:pt idx="484">
                  <c:v>3.6521086068276648E-3</c:v>
                </c:pt>
                <c:pt idx="485">
                  <c:v>3.66788083148237E-3</c:v>
                </c:pt>
                <c:pt idx="486">
                  <c:v>3.6831440378448221E-3</c:v>
                </c:pt>
                <c:pt idx="487">
                  <c:v>3.6984070112453652E-3</c:v>
                </c:pt>
                <c:pt idx="488">
                  <c:v>3.710108466423214E-3</c:v>
                </c:pt>
                <c:pt idx="489">
                  <c:v>3.7187572800729618E-3</c:v>
                </c:pt>
                <c:pt idx="490">
                  <c:v>3.7294410054271409E-3</c:v>
                </c:pt>
                <c:pt idx="491">
                  <c:v>3.7426683167728018E-3</c:v>
                </c:pt>
                <c:pt idx="492">
                  <c:v>3.7543692540434629E-3</c:v>
                </c:pt>
                <c:pt idx="493">
                  <c:v>3.7645438708166427E-3</c:v>
                </c:pt>
                <c:pt idx="494">
                  <c:v>3.7742096608640195E-3</c:v>
                </c:pt>
                <c:pt idx="495">
                  <c:v>3.7843840757716945E-3</c:v>
                </c:pt>
                <c:pt idx="496">
                  <c:v>3.7976106603930249E-3</c:v>
                </c:pt>
                <c:pt idx="497">
                  <c:v>3.8113457746450684E-3</c:v>
                </c:pt>
                <c:pt idx="498">
                  <c:v>3.8266067914462651E-3</c:v>
                </c:pt>
                <c:pt idx="499">
                  <c:v>3.8418675753523861E-3</c:v>
                </c:pt>
                <c:pt idx="500">
                  <c:v>3.8561107635477821E-3</c:v>
                </c:pt>
                <c:pt idx="501">
                  <c:v>3.8652669916906454E-3</c:v>
                </c:pt>
                <c:pt idx="502">
                  <c:v>3.8718797709883981E-3</c:v>
                </c:pt>
                <c:pt idx="503">
                  <c:v>3.8779838361431389E-3</c:v>
                </c:pt>
                <c:pt idx="504">
                  <c:v>3.8876485297711155E-3</c:v>
                </c:pt>
                <c:pt idx="505">
                  <c:v>3.8998564303176532E-3</c:v>
                </c:pt>
                <c:pt idx="506">
                  <c:v>3.91155552849536E-3</c:v>
                </c:pt>
                <c:pt idx="507">
                  <c:v>3.9217285460922619E-3</c:v>
                </c:pt>
                <c:pt idx="508">
                  <c:v>3.9308841734459754E-3</c:v>
                </c:pt>
                <c:pt idx="509">
                  <c:v>3.9415656327471491E-3</c:v>
                </c:pt>
                <c:pt idx="510">
                  <c:v>3.9527556105961393E-3</c:v>
                </c:pt>
                <c:pt idx="511">
                  <c:v>3.9634368362822508E-3</c:v>
                </c:pt>
                <c:pt idx="512">
                  <c:v>3.9746265693970063E-3</c:v>
                </c:pt>
                <c:pt idx="513">
                  <c:v>3.9878506380158661E-3</c:v>
                </c:pt>
                <c:pt idx="514">
                  <c:v>4.0015831395667787E-3</c:v>
                </c:pt>
                <c:pt idx="515">
                  <c:v>4.0142982506371884E-3</c:v>
                </c:pt>
                <c:pt idx="516">
                  <c:v>4.027013200035596E-3</c:v>
                </c:pt>
                <c:pt idx="517">
                  <c:v>4.0402365759127923E-3</c:v>
                </c:pt>
                <c:pt idx="518">
                  <c:v>4.0524426138331248E-3</c:v>
                </c:pt>
                <c:pt idx="519">
                  <c:v>4.0626141982914614E-3</c:v>
                </c:pt>
                <c:pt idx="520">
                  <c:v>4.0727856792897275E-3</c:v>
                </c:pt>
                <c:pt idx="521">
                  <c:v>4.0844827545379239E-3</c:v>
                </c:pt>
                <c:pt idx="522">
                  <c:v>4.0961796929659339E-3</c:v>
                </c:pt>
                <c:pt idx="523">
                  <c:v>4.1094021542664883E-3</c:v>
                </c:pt>
                <c:pt idx="524">
                  <c:v>4.1236415324533383E-3</c:v>
                </c:pt>
                <c:pt idx="525">
                  <c:v>4.1383892461129869E-3</c:v>
                </c:pt>
                <c:pt idx="526">
                  <c:v>4.1521196805620105E-3</c:v>
                </c:pt>
                <c:pt idx="527">
                  <c:v>4.1648328776998037E-3</c:v>
                </c:pt>
                <c:pt idx="528">
                  <c:v>4.1750033190411529E-3</c:v>
                </c:pt>
                <c:pt idx="529">
                  <c:v>4.1846651425069591E-3</c:v>
                </c:pt>
                <c:pt idx="530">
                  <c:v>4.1963609091735113E-3</c:v>
                </c:pt>
                <c:pt idx="531">
                  <c:v>4.2116160514280594E-3</c:v>
                </c:pt>
                <c:pt idx="532">
                  <c:v>4.2263624677313389E-3</c:v>
                </c:pt>
                <c:pt idx="533">
                  <c:v>4.2390747210469797E-3</c:v>
                </c:pt>
                <c:pt idx="534">
                  <c:v>4.2497528889481519E-3</c:v>
                </c:pt>
                <c:pt idx="535">
                  <c:v>4.2589055135394786E-3</c:v>
                </c:pt>
                <c:pt idx="536">
                  <c:v>4.2711088826865515E-3</c:v>
                </c:pt>
                <c:pt idx="537">
                  <c:v>4.2848374949707377E-3</c:v>
                </c:pt>
                <c:pt idx="538">
                  <c:v>4.2975490049634822E-3</c:v>
                </c:pt>
                <c:pt idx="539">
                  <c:v>4.3087350000976304E-3</c:v>
                </c:pt>
                <c:pt idx="540">
                  <c:v>4.3194124241845294E-3</c:v>
                </c:pt>
                <c:pt idx="541">
                  <c:v>4.3305981747586231E-3</c:v>
                </c:pt>
                <c:pt idx="542">
                  <c:v>4.3417838002131007E-3</c:v>
                </c:pt>
                <c:pt idx="543">
                  <c:v>4.3544945863575194E-3</c:v>
                </c:pt>
                <c:pt idx="544">
                  <c:v>4.3692388958807109E-3</c:v>
                </c:pt>
                <c:pt idx="545">
                  <c:v>4.3839829880122074E-3</c:v>
                </c:pt>
                <c:pt idx="546">
                  <c:v>4.3951680163434384E-3</c:v>
                </c:pt>
                <c:pt idx="547">
                  <c:v>4.4027941002959007E-3</c:v>
                </c:pt>
                <c:pt idx="548">
                  <c:v>4.4114369251372094E-3</c:v>
                </c:pt>
                <c:pt idx="549">
                  <c:v>4.4200796752807414E-3</c:v>
                </c:pt>
                <c:pt idx="550">
                  <c:v>4.4297391311636401E-3</c:v>
                </c:pt>
                <c:pt idx="551">
                  <c:v>4.4414320318699524E-3</c:v>
                </c:pt>
                <c:pt idx="552">
                  <c:v>4.4521080391959284E-3</c:v>
                </c:pt>
                <c:pt idx="553">
                  <c:v>4.4622755592563408E-3</c:v>
                </c:pt>
                <c:pt idx="554">
                  <c:v>4.4734597119223517E-3</c:v>
                </c:pt>
                <c:pt idx="555">
                  <c:v>4.484643739504259E-3</c:v>
                </c:pt>
                <c:pt idx="556">
                  <c:v>4.4983694205842778E-3</c:v>
                </c:pt>
                <c:pt idx="557">
                  <c:v>4.5120949132723253E-3</c:v>
                </c:pt>
                <c:pt idx="558">
                  <c:v>4.5263285585600884E-3</c:v>
                </c:pt>
                <c:pt idx="559">
                  <c:v>4.5390369992268963E-3</c:v>
                </c:pt>
                <c:pt idx="560">
                  <c:v>4.5486953061206516E-3</c:v>
                </c:pt>
                <c:pt idx="561">
                  <c:v>4.5578451950259316E-3</c:v>
                </c:pt>
                <c:pt idx="562">
                  <c:v>4.5695365979054594E-3</c:v>
                </c:pt>
                <c:pt idx="563">
                  <c:v>4.5827528017849178E-3</c:v>
                </c:pt>
                <c:pt idx="564">
                  <c:v>4.5944439134649132E-3</c:v>
                </c:pt>
                <c:pt idx="565">
                  <c:v>4.605118287368387E-3</c:v>
                </c:pt>
                <c:pt idx="566">
                  <c:v>4.6152842518211784E-3</c:v>
                </c:pt>
                <c:pt idx="567">
                  <c:v>4.6249418223271955E-3</c:v>
                </c:pt>
                <c:pt idx="568">
                  <c:v>4.6340910136151133E-3</c:v>
                </c:pt>
                <c:pt idx="569">
                  <c:v>4.6422235578205996E-3</c:v>
                </c:pt>
                <c:pt idx="570">
                  <c:v>4.6503560358883483E-3</c:v>
                </c:pt>
                <c:pt idx="571">
                  <c:v>4.6610298129847912E-3</c:v>
                </c:pt>
                <c:pt idx="572">
                  <c:v>4.6732282758770519E-3</c:v>
                </c:pt>
                <c:pt idx="573">
                  <c:v>4.6854265899686194E-3</c:v>
                </c:pt>
                <c:pt idx="574">
                  <c:v>4.6996577683459185E-3</c:v>
                </c:pt>
                <c:pt idx="575">
                  <c:v>4.7174464565195228E-3</c:v>
                </c:pt>
                <c:pt idx="576">
                  <c:v>4.7362512970894203E-3</c:v>
                </c:pt>
                <c:pt idx="577">
                  <c:v>4.7535311090853684E-3</c:v>
                </c:pt>
                <c:pt idx="578">
                  <c:v>4.7677613182952284E-3</c:v>
                </c:pt>
                <c:pt idx="579">
                  <c:v>4.77995847930438E-3</c:v>
                </c:pt>
                <c:pt idx="580">
                  <c:v>4.7921554915448189E-3</c:v>
                </c:pt>
                <c:pt idx="581">
                  <c:v>4.8048605544362454E-3</c:v>
                </c:pt>
                <c:pt idx="582">
                  <c:v>4.8170572629514068E-3</c:v>
                </c:pt>
                <c:pt idx="583">
                  <c:v>4.8292538227086897E-3</c:v>
                </c:pt>
                <c:pt idx="584">
                  <c:v>4.8389093270195301E-3</c:v>
                </c:pt>
                <c:pt idx="585">
                  <c:v>4.8465320277270895E-3</c:v>
                </c:pt>
                <c:pt idx="586">
                  <c:v>4.8561873652103937E-3</c:v>
                </c:pt>
                <c:pt idx="587">
                  <c:v>4.868383447727288E-3</c:v>
                </c:pt>
                <c:pt idx="588">
                  <c:v>4.8810875421808064E-3</c:v>
                </c:pt>
                <c:pt idx="589">
                  <c:v>4.8937914752425838E-3</c:v>
                </c:pt>
                <c:pt idx="590">
                  <c:v>4.9049708028365774E-3</c:v>
                </c:pt>
                <c:pt idx="591">
                  <c:v>4.9161500054546144E-3</c:v>
                </c:pt>
                <c:pt idx="592">
                  <c:v>4.9268209459178225E-3</c:v>
                </c:pt>
                <c:pt idx="593">
                  <c:v>4.9385080357741652E-3</c:v>
                </c:pt>
                <c:pt idx="594">
                  <c:v>4.9501949890440253E-3</c:v>
                </c:pt>
                <c:pt idx="595">
                  <c:v>4.9613736861059722E-3</c:v>
                </c:pt>
                <c:pt idx="596">
                  <c:v>4.9715360295424834E-3</c:v>
                </c:pt>
                <c:pt idx="597">
                  <c:v>4.9796658299355876E-3</c:v>
                </c:pt>
                <c:pt idx="598">
                  <c:v>4.9893198820588737E-3</c:v>
                </c:pt>
                <c:pt idx="599">
                  <c:v>5.0004981417664813E-3</c:v>
                </c:pt>
                <c:pt idx="600">
                  <c:v>5.0137086512350489E-3</c:v>
                </c:pt>
                <c:pt idx="601">
                  <c:v>5.0294594152110591E-3</c:v>
                </c:pt>
                <c:pt idx="602">
                  <c:v>5.0441937762747864E-3</c:v>
                </c:pt>
                <c:pt idx="603">
                  <c:v>5.0563875660792641E-3</c:v>
                </c:pt>
                <c:pt idx="604">
                  <c:v>5.0665489440028799E-3</c:v>
                </c:pt>
                <c:pt idx="605">
                  <c:v>5.0782344009691772E-3</c:v>
                </c:pt>
                <c:pt idx="606">
                  <c:v>5.0929680433874714E-3</c:v>
                </c:pt>
                <c:pt idx="607">
                  <c:v>5.1087175590267915E-3</c:v>
                </c:pt>
                <c:pt idx="608">
                  <c:v>5.1234507523273002E-3</c:v>
                </c:pt>
                <c:pt idx="609">
                  <c:v>5.1366596376398281E-3</c:v>
                </c:pt>
                <c:pt idx="610">
                  <c:v>5.1478362504759085E-3</c:v>
                </c:pt>
                <c:pt idx="611">
                  <c:v>5.1585047189285664E-3</c:v>
                </c:pt>
                <c:pt idx="612">
                  <c:v>5.1686650592594448E-3</c:v>
                </c:pt>
                <c:pt idx="613">
                  <c:v>5.1793333055038951E-3</c:v>
                </c:pt>
                <c:pt idx="614">
                  <c:v>5.1925414526956684E-3</c:v>
                </c:pt>
                <c:pt idx="615">
                  <c:v>5.2082894001924561E-3</c:v>
                </c:pt>
                <c:pt idx="616">
                  <c:v>5.2240370996950664E-3</c:v>
                </c:pt>
                <c:pt idx="617">
                  <c:v>5.2377526359182079E-3</c:v>
                </c:pt>
                <c:pt idx="618">
                  <c:v>5.2494360924740593E-3</c:v>
                </c:pt>
                <c:pt idx="619">
                  <c:v>5.2595955089579293E-3</c:v>
                </c:pt>
                <c:pt idx="620">
                  <c:v>5.2728025960842523E-3</c:v>
                </c:pt>
                <c:pt idx="621">
                  <c:v>5.2885492796932174E-3</c:v>
                </c:pt>
                <c:pt idx="622">
                  <c:v>5.3042957153482638E-3</c:v>
                </c:pt>
                <c:pt idx="623">
                  <c:v>5.3175022121321573E-3</c:v>
                </c:pt>
                <c:pt idx="624">
                  <c:v>5.3271530033319964E-3</c:v>
                </c:pt>
                <c:pt idx="625">
                  <c:v>5.334771983226733E-3</c:v>
                </c:pt>
                <c:pt idx="626">
                  <c:v>5.3428988311322884E-3</c:v>
                </c:pt>
                <c:pt idx="627">
                  <c:v>5.3545810592888843E-3</c:v>
                </c:pt>
                <c:pt idx="628">
                  <c:v>5.3662631509726428E-3</c:v>
                </c:pt>
                <c:pt idx="629">
                  <c:v>5.3769292894116959E-3</c:v>
                </c:pt>
                <c:pt idx="630">
                  <c:v>5.3875953140852311E-3</c:v>
                </c:pt>
                <c:pt idx="631">
                  <c:v>5.3972454288581514E-3</c:v>
                </c:pt>
                <c:pt idx="632">
                  <c:v>5.4063875569527482E-3</c:v>
                </c:pt>
                <c:pt idx="633">
                  <c:v>5.4175611555676946E-3</c:v>
                </c:pt>
                <c:pt idx="634">
                  <c:v>5.4287346293347234E-3</c:v>
                </c:pt>
                <c:pt idx="635">
                  <c:v>5.4388922244226409E-3</c:v>
                </c:pt>
                <c:pt idx="636">
                  <c:v>5.4495575882222017E-3</c:v>
                </c:pt>
                <c:pt idx="637">
                  <c:v>5.4617464361373892E-3</c:v>
                </c:pt>
                <c:pt idx="638">
                  <c:v>5.4749508537262608E-3</c:v>
                </c:pt>
                <c:pt idx="639">
                  <c:v>5.4891708007573344E-3</c:v>
                </c:pt>
                <c:pt idx="640">
                  <c:v>5.5038983898740975E-3</c:v>
                </c:pt>
                <c:pt idx="641">
                  <c:v>5.5186257620921733E-3</c:v>
                </c:pt>
                <c:pt idx="642">
                  <c:v>5.532845088086112E-3</c:v>
                </c:pt>
                <c:pt idx="643">
                  <c:v>5.5445250974708905E-3</c:v>
                </c:pt>
                <c:pt idx="644">
                  <c:v>5.5536658792211934E-3</c:v>
                </c:pt>
                <c:pt idx="645">
                  <c:v>5.5638222053937605E-3</c:v>
                </c:pt>
                <c:pt idx="646">
                  <c:v>5.5755018529732381E-3</c:v>
                </c:pt>
                <c:pt idx="647">
                  <c:v>5.5876891658789528E-3</c:v>
                </c:pt>
                <c:pt idx="648">
                  <c:v>5.5998763302560995E-3</c:v>
                </c:pt>
                <c:pt idx="649">
                  <c:v>5.6100321871134827E-3</c:v>
                </c:pt>
                <c:pt idx="650">
                  <c:v>5.6181567983381673E-3</c:v>
                </c:pt>
                <c:pt idx="651">
                  <c:v>5.6288202503971653E-3</c:v>
                </c:pt>
                <c:pt idx="652">
                  <c:v>5.6425302359638784E-3</c:v>
                </c:pt>
                <c:pt idx="653">
                  <c:v>5.6577633328121942E-3</c:v>
                </c:pt>
                <c:pt idx="654">
                  <c:v>5.671472921577902E-3</c:v>
                </c:pt>
                <c:pt idx="655">
                  <c:v>5.6841668176675058E-3</c:v>
                </c:pt>
                <c:pt idx="656">
                  <c:v>5.6948295658588183E-3</c:v>
                </c:pt>
                <c:pt idx="657">
                  <c:v>5.7049844584353979E-3</c:v>
                </c:pt>
                <c:pt idx="658">
                  <c:v>5.7176779291428807E-3</c:v>
                </c:pt>
                <c:pt idx="659">
                  <c:v>5.732402153309793E-3</c:v>
                </c:pt>
                <c:pt idx="660">
                  <c:v>5.7456029975547461E-3</c:v>
                </c:pt>
                <c:pt idx="661">
                  <c:v>5.7577882375735136E-3</c:v>
                </c:pt>
                <c:pt idx="662">
                  <c:v>5.7689579104900105E-3</c:v>
                </c:pt>
                <c:pt idx="663">
                  <c:v>5.7796197546186381E-3</c:v>
                </c:pt>
                <c:pt idx="664">
                  <c:v>5.7928199755702004E-3</c:v>
                </c:pt>
                <c:pt idx="665">
                  <c:v>5.8085584728233899E-3</c:v>
                </c:pt>
                <c:pt idx="666">
                  <c:v>5.8227736767964772E-3</c:v>
                </c:pt>
                <c:pt idx="667">
                  <c:v>5.832419592982147E-3</c:v>
                </c:pt>
                <c:pt idx="668">
                  <c:v>5.8390193767630903E-3</c:v>
                </c:pt>
                <c:pt idx="669">
                  <c:v>5.8481574670140963E-3</c:v>
                </c:pt>
                <c:pt idx="670">
                  <c:v>5.8613567832897064E-3</c:v>
                </c:pt>
                <c:pt idx="671">
                  <c:v>5.8760788920645107E-3</c:v>
                </c:pt>
                <c:pt idx="672">
                  <c:v>5.8902931362602934E-3</c:v>
                </c:pt>
                <c:pt idx="673">
                  <c:v>5.9065377393719594E-3</c:v>
                </c:pt>
                <c:pt idx="674">
                  <c:v>5.9222744469942714E-3</c:v>
                </c:pt>
                <c:pt idx="675">
                  <c:v>5.9344575344323046E-3</c:v>
                </c:pt>
                <c:pt idx="676">
                  <c:v>5.9461328539491447E-3</c:v>
                </c:pt>
                <c:pt idx="677">
                  <c:v>5.9578080371544837E-3</c:v>
                </c:pt>
                <c:pt idx="678">
                  <c:v>5.9694830840515316E-3</c:v>
                </c:pt>
                <c:pt idx="679">
                  <c:v>5.9806503926692987E-3</c:v>
                </c:pt>
                <c:pt idx="680">
                  <c:v>5.994355555531323E-3</c:v>
                </c:pt>
                <c:pt idx="681">
                  <c:v>6.0075529422458996E-3</c:v>
                </c:pt>
                <c:pt idx="682">
                  <c:v>6.0202425729143057E-3</c:v>
                </c:pt>
                <c:pt idx="683">
                  <c:v>6.0324244668640394E-3</c:v>
                </c:pt>
                <c:pt idx="684">
                  <c:v>6.0440986426483463E-3</c:v>
                </c:pt>
                <c:pt idx="685">
                  <c:v>6.0542499890722983E-3</c:v>
                </c:pt>
                <c:pt idx="686">
                  <c:v>6.0623709920161872E-3</c:v>
                </c:pt>
                <c:pt idx="687">
                  <c:v>6.0730297082958289E-3</c:v>
                </c:pt>
                <c:pt idx="688">
                  <c:v>6.0902864366437527E-3</c:v>
                </c:pt>
                <c:pt idx="689">
                  <c:v>6.1085579420792849E-3</c:v>
                </c:pt>
                <c:pt idx="690">
                  <c:v>6.1247989999815124E-3</c:v>
                </c:pt>
                <c:pt idx="691">
                  <c:v>6.1364720974253842E-3</c:v>
                </c:pt>
                <c:pt idx="692">
                  <c:v>6.1476375413914057E-3</c:v>
                </c:pt>
                <c:pt idx="693">
                  <c:v>6.1598178835374487E-3</c:v>
                </c:pt>
                <c:pt idx="694">
                  <c:v>6.1730130867767574E-3</c:v>
                </c:pt>
                <c:pt idx="695">
                  <c:v>6.1872231109339542E-3</c:v>
                </c:pt>
                <c:pt idx="696">
                  <c:v>6.2019404230863303E-3</c:v>
                </c:pt>
                <c:pt idx="697">
                  <c:v>6.2125976518465093E-3</c:v>
                </c:pt>
                <c:pt idx="698">
                  <c:v>6.2181799644413964E-3</c:v>
                </c:pt>
                <c:pt idx="699">
                  <c:v>6.2247772027866953E-3</c:v>
                </c:pt>
                <c:pt idx="700">
                  <c:v>6.2359416608360561E-3</c:v>
                </c:pt>
                <c:pt idx="701">
                  <c:v>6.2516731856194011E-3</c:v>
                </c:pt>
                <c:pt idx="702">
                  <c:v>6.2679119193640633E-3</c:v>
                </c:pt>
                <c:pt idx="703">
                  <c:v>6.281105696367092E-3</c:v>
                </c:pt>
                <c:pt idx="704">
                  <c:v>6.2922695255605782E-3</c:v>
                </c:pt>
                <c:pt idx="705">
                  <c:v>6.3029257917114534E-3</c:v>
                </c:pt>
                <c:pt idx="706">
                  <c:v>6.3156116747849714E-3</c:v>
                </c:pt>
                <c:pt idx="707">
                  <c:v>6.3298196727716496E-3</c:v>
                </c:pt>
                <c:pt idx="708">
                  <c:v>6.3450423037500498E-3</c:v>
                </c:pt>
                <c:pt idx="709">
                  <c:v>6.3602647030034758E-3</c:v>
                </c:pt>
                <c:pt idx="710">
                  <c:v>6.3724424555688091E-3</c:v>
                </c:pt>
                <c:pt idx="711">
                  <c:v>6.3820830711781833E-3</c:v>
                </c:pt>
                <c:pt idx="712">
                  <c:v>6.3907088063634284E-3</c:v>
                </c:pt>
                <c:pt idx="713">
                  <c:v>6.4023788002469714E-3</c:v>
                </c:pt>
                <c:pt idx="714">
                  <c:v>6.4165855655089624E-3</c:v>
                </c:pt>
                <c:pt idx="715">
                  <c:v>6.4307921289414281E-3</c:v>
                </c:pt>
                <c:pt idx="716">
                  <c:v>6.4460132229426804E-3</c:v>
                </c:pt>
                <c:pt idx="717">
                  <c:v>6.4627561587559997E-3</c:v>
                </c:pt>
                <c:pt idx="718">
                  <c:v>6.4789914651698349E-3</c:v>
                </c:pt>
                <c:pt idx="719">
                  <c:v>6.4911677720046607E-3</c:v>
                </c:pt>
                <c:pt idx="720">
                  <c:v>6.5018219188651676E-3</c:v>
                </c:pt>
                <c:pt idx="721">
                  <c:v>6.5139979477144639E-3</c:v>
                </c:pt>
                <c:pt idx="722">
                  <c:v>6.5266811534506293E-3</c:v>
                </c:pt>
                <c:pt idx="723">
                  <c:v>6.5378422414335419E-3</c:v>
                </c:pt>
                <c:pt idx="724">
                  <c:v>6.5500178317089222E-3</c:v>
                </c:pt>
                <c:pt idx="725">
                  <c:v>6.5647298055056258E-3</c:v>
                </c:pt>
                <c:pt idx="726">
                  <c:v>6.5814707537894517E-3</c:v>
                </c:pt>
                <c:pt idx="727">
                  <c:v>6.594660394442957E-3</c:v>
                </c:pt>
                <c:pt idx="728">
                  <c:v>6.6063280084692963E-3</c:v>
                </c:pt>
                <c:pt idx="729">
                  <c:v>6.6205318765885455E-3</c:v>
                </c:pt>
                <c:pt idx="730">
                  <c:v>6.6357500828392217E-3</c:v>
                </c:pt>
                <c:pt idx="731">
                  <c:v>6.6509680574995999E-3</c:v>
                </c:pt>
                <c:pt idx="732">
                  <c:v>6.6646640366898853E-3</c:v>
                </c:pt>
                <c:pt idx="733">
                  <c:v>6.6788670762421747E-3</c:v>
                </c:pt>
                <c:pt idx="734">
                  <c:v>6.6940843947683789E-3</c:v>
                </c:pt>
                <c:pt idx="735">
                  <c:v>6.7082870164710514E-3</c:v>
                </c:pt>
                <c:pt idx="736">
                  <c:v>6.7229966620170221E-3</c:v>
                </c:pt>
                <c:pt idx="737">
                  <c:v>6.7387205266086162E-3</c:v>
                </c:pt>
                <c:pt idx="738">
                  <c:v>6.7539369343597704E-3</c:v>
                </c:pt>
                <c:pt idx="739">
                  <c:v>6.7661098938549893E-3</c:v>
                </c:pt>
                <c:pt idx="740">
                  <c:v>6.7762539135750874E-3</c:v>
                </c:pt>
                <c:pt idx="741">
                  <c:v>6.782847471212816E-3</c:v>
                </c:pt>
                <c:pt idx="742">
                  <c:v>6.7909625593934111E-3</c:v>
                </c:pt>
                <c:pt idx="743">
                  <c:v>6.8051638052485782E-3</c:v>
                </c:pt>
                <c:pt idx="744">
                  <c:v>6.8208863779183615E-3</c:v>
                </c:pt>
                <c:pt idx="745">
                  <c:v>6.8355943672730674E-3</c:v>
                </c:pt>
                <c:pt idx="746">
                  <c:v>6.8487806565753684E-3</c:v>
                </c:pt>
                <c:pt idx="747">
                  <c:v>6.8619667720017426E-3</c:v>
                </c:pt>
                <c:pt idx="748">
                  <c:v>6.8776884516149259E-3</c:v>
                </c:pt>
                <c:pt idx="749">
                  <c:v>6.8908741858677933E-3</c:v>
                </c:pt>
                <c:pt idx="750">
                  <c:v>6.9030454785556717E-3</c:v>
                </c:pt>
                <c:pt idx="751">
                  <c:v>6.9157237509129502E-3</c:v>
                </c:pt>
                <c:pt idx="752">
                  <c:v>6.9268804976261736E-3</c:v>
                </c:pt>
                <c:pt idx="753">
                  <c:v>6.9344872990193852E-3</c:v>
                </c:pt>
                <c:pt idx="754">
                  <c:v>6.9415869281145726E-3</c:v>
                </c:pt>
                <c:pt idx="755">
                  <c:v>6.9507149486018683E-3</c:v>
                </c:pt>
                <c:pt idx="756">
                  <c:v>6.9623784090848189E-3</c:v>
                </c:pt>
                <c:pt idx="757">
                  <c:v>6.9750559292303472E-3</c:v>
                </c:pt>
                <c:pt idx="758">
                  <c:v>6.9867191058181283E-3</c:v>
                </c:pt>
                <c:pt idx="759">
                  <c:v>6.9988892320124131E-3</c:v>
                </c:pt>
                <c:pt idx="760">
                  <c:v>7.0125804469432151E-3</c:v>
                </c:pt>
                <c:pt idx="761">
                  <c:v>7.0277926881326374E-3</c:v>
                </c:pt>
                <c:pt idx="762">
                  <c:v>7.0440188236708728E-3</c:v>
                </c:pt>
                <c:pt idx="763">
                  <c:v>7.0592305866232722E-3</c:v>
                </c:pt>
                <c:pt idx="764">
                  <c:v>7.0739350708573893E-3</c:v>
                </c:pt>
                <c:pt idx="765">
                  <c:v>7.0866111768287197E-3</c:v>
                </c:pt>
                <c:pt idx="766">
                  <c:v>7.0967519459149116E-3</c:v>
                </c:pt>
                <c:pt idx="767">
                  <c:v>7.1089207330772494E-3</c:v>
                </c:pt>
                <c:pt idx="768">
                  <c:v>7.1246385306694667E-3</c:v>
                </c:pt>
                <c:pt idx="769">
                  <c:v>7.1398490673127545E-3</c:v>
                </c:pt>
                <c:pt idx="770">
                  <c:v>7.153538352481152E-3</c:v>
                </c:pt>
                <c:pt idx="771">
                  <c:v>7.1662134494396342E-3</c:v>
                </c:pt>
                <c:pt idx="772">
                  <c:v>7.1788883857418408E-3</c:v>
                </c:pt>
                <c:pt idx="773">
                  <c:v>7.193084123674468E-3</c:v>
                </c:pt>
                <c:pt idx="774">
                  <c:v>7.208800598469612E-3</c:v>
                </c:pt>
                <c:pt idx="775">
                  <c:v>7.222488939780055E-3</c:v>
                </c:pt>
                <c:pt idx="776">
                  <c:v>7.2351631628186069E-3</c:v>
                </c:pt>
                <c:pt idx="777">
                  <c:v>7.2473302658113319E-3</c:v>
                </c:pt>
                <c:pt idx="778">
                  <c:v>7.2610180797280923E-3</c:v>
                </c:pt>
                <c:pt idx="779">
                  <c:v>7.2757195971023675E-3</c:v>
                </c:pt>
                <c:pt idx="780">
                  <c:v>7.2909278359126091E-3</c:v>
                </c:pt>
                <c:pt idx="781">
                  <c:v>7.3071497023806092E-3</c:v>
                </c:pt>
                <c:pt idx="782">
                  <c:v>7.3248920675246824E-3</c:v>
                </c:pt>
                <c:pt idx="783">
                  <c:v>7.3421272065263797E-3</c:v>
                </c:pt>
                <c:pt idx="784">
                  <c:v>7.3593620484834112E-3</c:v>
                </c:pt>
                <c:pt idx="785">
                  <c:v>7.3760896992652271E-3</c:v>
                </c:pt>
                <c:pt idx="786">
                  <c:v>7.3923101843188762E-3</c:v>
                </c:pt>
                <c:pt idx="787">
                  <c:v>7.4059960139349129E-3</c:v>
                </c:pt>
                <c:pt idx="788">
                  <c:v>7.4171472921758094E-3</c:v>
                </c:pt>
                <c:pt idx="789">
                  <c:v>7.4257641038286632E-3</c:v>
                </c:pt>
                <c:pt idx="790">
                  <c:v>7.4359014342439142E-3</c:v>
                </c:pt>
                <c:pt idx="791">
                  <c:v>7.4495866672948403E-3</c:v>
                </c:pt>
                <c:pt idx="792">
                  <c:v>7.4637785630129391E-3</c:v>
                </c:pt>
                <c:pt idx="793">
                  <c:v>7.4764497282814972E-3</c:v>
                </c:pt>
                <c:pt idx="794">
                  <c:v>7.4865865448954412E-3</c:v>
                </c:pt>
                <c:pt idx="795">
                  <c:v>7.4952027582266927E-3</c:v>
                </c:pt>
                <c:pt idx="796">
                  <c:v>7.5053393847473709E-3</c:v>
                </c:pt>
                <c:pt idx="797">
                  <c:v>7.5195304892566022E-3</c:v>
                </c:pt>
                <c:pt idx="798">
                  <c:v>7.533721392381041E-3</c:v>
                </c:pt>
                <c:pt idx="799">
                  <c:v>7.5453780550127853E-3</c:v>
                </c:pt>
                <c:pt idx="800">
                  <c:v>7.5570345817683286E-3</c:v>
                </c:pt>
                <c:pt idx="801">
                  <c:v>7.5717317479268836E-3</c:v>
                </c:pt>
                <c:pt idx="802">
                  <c:v>7.5879490599077334E-3</c:v>
                </c:pt>
                <c:pt idx="803">
                  <c:v>7.6021389921511811E-3</c:v>
                </c:pt>
                <c:pt idx="804">
                  <c:v>7.6158219504068063E-3</c:v>
                </c:pt>
                <c:pt idx="805">
                  <c:v>7.6289979554827964E-3</c:v>
                </c:pt>
                <c:pt idx="806">
                  <c:v>7.6416670274153274E-3</c:v>
                </c:pt>
                <c:pt idx="807">
                  <c:v>7.6543359388442696E-3</c:v>
                </c:pt>
                <c:pt idx="808">
                  <c:v>7.6649777004107337E-3</c:v>
                </c:pt>
                <c:pt idx="809">
                  <c:v>7.673592376829433E-3</c:v>
                </c:pt>
                <c:pt idx="810">
                  <c:v>7.6822069790363429E-3</c:v>
                </c:pt>
                <c:pt idx="811">
                  <c:v>7.6933551776142027E-3</c:v>
                </c:pt>
                <c:pt idx="812">
                  <c:v>7.706530161158332E-3</c:v>
                </c:pt>
                <c:pt idx="813">
                  <c:v>7.7217318495595233E-3</c:v>
                </c:pt>
                <c:pt idx="814">
                  <c:v>7.7374400181369884E-3</c:v>
                </c:pt>
                <c:pt idx="815">
                  <c:v>7.7531479399715513E-3</c:v>
                </c:pt>
                <c:pt idx="816">
                  <c:v>7.7663221357757578E-3</c:v>
                </c:pt>
                <c:pt idx="817">
                  <c:v>7.7749359391931514E-3</c:v>
                </c:pt>
                <c:pt idx="818">
                  <c:v>7.7845630434438427E-3</c:v>
                </c:pt>
                <c:pt idx="819">
                  <c:v>7.8002702250970744E-3</c:v>
                </c:pt>
                <c:pt idx="820">
                  <c:v>7.8174971729078231E-3</c:v>
                </c:pt>
                <c:pt idx="821">
                  <c:v>7.8316838482758097E-3</c:v>
                </c:pt>
                <c:pt idx="822">
                  <c:v>7.8428303805898898E-3</c:v>
                </c:pt>
                <c:pt idx="823">
                  <c:v>7.8554967437705833E-3</c:v>
                </c:pt>
                <c:pt idx="824">
                  <c:v>7.8712028113035772E-3</c:v>
                </c:pt>
                <c:pt idx="825">
                  <c:v>7.8869086321596508E-3</c:v>
                </c:pt>
                <c:pt idx="826">
                  <c:v>7.9010943228509482E-3</c:v>
                </c:pt>
                <c:pt idx="827">
                  <c:v>7.9152798123114914E-3</c:v>
                </c:pt>
                <c:pt idx="828">
                  <c:v>7.9304783277208534E-3</c:v>
                </c:pt>
                <c:pt idx="829">
                  <c:v>7.9446634003637814E-3</c:v>
                </c:pt>
                <c:pt idx="830">
                  <c:v>7.9573284737643052E-3</c:v>
                </c:pt>
                <c:pt idx="831">
                  <c:v>7.9684736056722886E-3</c:v>
                </c:pt>
                <c:pt idx="832">
                  <c:v>7.9780988469049345E-3</c:v>
                </c:pt>
                <c:pt idx="833">
                  <c:v>7.9872174110349956E-3</c:v>
                </c:pt>
                <c:pt idx="834">
                  <c:v>7.9993753672017425E-3</c:v>
                </c:pt>
                <c:pt idx="835">
                  <c:v>8.0120397476945368E-3</c:v>
                </c:pt>
                <c:pt idx="836">
                  <c:v>8.0257170984831573E-3</c:v>
                </c:pt>
                <c:pt idx="837">
                  <c:v>8.040407378001423E-3</c:v>
                </c:pt>
                <c:pt idx="838">
                  <c:v>8.055097441718553E-3</c:v>
                </c:pt>
                <c:pt idx="839">
                  <c:v>8.0677611165499291E-3</c:v>
                </c:pt>
                <c:pt idx="840">
                  <c:v>8.0783984794769326E-3</c:v>
                </c:pt>
                <c:pt idx="841">
                  <c:v>8.0885291961138132E-3</c:v>
                </c:pt>
                <c:pt idx="842">
                  <c:v>8.1027120269867581E-3</c:v>
                </c:pt>
                <c:pt idx="843">
                  <c:v>8.1189207302502699E-3</c:v>
                </c:pt>
                <c:pt idx="844">
                  <c:v>8.1310770852890141E-3</c:v>
                </c:pt>
                <c:pt idx="845">
                  <c:v>8.1396877473654643E-3</c:v>
                </c:pt>
                <c:pt idx="846">
                  <c:v>8.1493113407696809E-3</c:v>
                </c:pt>
                <c:pt idx="847">
                  <c:v>8.1599478362573696E-3</c:v>
                </c:pt>
                <c:pt idx="848">
                  <c:v>8.1756491228260723E-3</c:v>
                </c:pt>
                <c:pt idx="849">
                  <c:v>8.1933760855621082E-3</c:v>
                </c:pt>
                <c:pt idx="850">
                  <c:v>8.210596262748138E-3</c:v>
                </c:pt>
                <c:pt idx="851">
                  <c:v>8.226803217456587E-3</c:v>
                </c:pt>
                <c:pt idx="852">
                  <c:v>8.2425034543531211E-3</c:v>
                </c:pt>
                <c:pt idx="853">
                  <c:v>8.2587098919558368E-3</c:v>
                </c:pt>
                <c:pt idx="854">
                  <c:v>8.2754225056493082E-3</c:v>
                </c:pt>
                <c:pt idx="855">
                  <c:v>8.291628409764551E-3</c:v>
                </c:pt>
                <c:pt idx="856">
                  <c:v>8.3058083604286206E-3</c:v>
                </c:pt>
                <c:pt idx="857">
                  <c:v>8.3189752774356848E-3</c:v>
                </c:pt>
                <c:pt idx="858">
                  <c:v>8.3321420210773593E-3</c:v>
                </c:pt>
                <c:pt idx="859">
                  <c:v>8.3458149944454722E-3</c:v>
                </c:pt>
                <c:pt idx="860">
                  <c:v>8.3605005724232354E-3</c:v>
                </c:pt>
                <c:pt idx="861">
                  <c:v>8.3731603803436465E-3</c:v>
                </c:pt>
                <c:pt idx="862">
                  <c:v>8.3827817271752651E-3</c:v>
                </c:pt>
                <c:pt idx="863">
                  <c:v>8.3924029814376761E-3</c:v>
                </c:pt>
                <c:pt idx="864">
                  <c:v>8.4045560124036151E-3</c:v>
                </c:pt>
                <c:pt idx="865">
                  <c:v>8.4167088956753951E-3</c:v>
                </c:pt>
                <c:pt idx="866">
                  <c:v>8.4293679920337365E-3</c:v>
                </c:pt>
                <c:pt idx="867">
                  <c:v>8.4400015091330126E-3</c:v>
                </c:pt>
                <c:pt idx="868">
                  <c:v>8.4496222128875396E-3</c:v>
                </c:pt>
                <c:pt idx="869">
                  <c:v>8.4607618594975034E-3</c:v>
                </c:pt>
                <c:pt idx="870">
                  <c:v>8.4724077210015254E-3</c:v>
                </c:pt>
                <c:pt idx="871">
                  <c:v>8.4820281129920228E-3</c:v>
                </c:pt>
                <c:pt idx="872">
                  <c:v>8.4906357536909758E-3</c:v>
                </c:pt>
                <c:pt idx="873">
                  <c:v>8.5022812672949748E-3</c:v>
                </c:pt>
                <c:pt idx="874">
                  <c:v>8.5154455976307504E-3</c:v>
                </c:pt>
                <c:pt idx="875">
                  <c:v>8.528103444141278E-3</c:v>
                </c:pt>
                <c:pt idx="876">
                  <c:v>8.5397485214255067E-3</c:v>
                </c:pt>
                <c:pt idx="877">
                  <c:v>8.5513934631034731E-3</c:v>
                </c:pt>
                <c:pt idx="878">
                  <c:v>8.565569730816595E-3</c:v>
                </c:pt>
                <c:pt idx="879">
                  <c:v>8.5817709335536865E-3</c:v>
                </c:pt>
                <c:pt idx="880">
                  <c:v>8.597971873816071E-3</c:v>
                </c:pt>
                <c:pt idx="881">
                  <c:v>8.6106286757713941E-3</c:v>
                </c:pt>
                <c:pt idx="882">
                  <c:v>8.6197414739878943E-3</c:v>
                </c:pt>
                <c:pt idx="883">
                  <c:v>8.6308792257011446E-3</c:v>
                </c:pt>
                <c:pt idx="884">
                  <c:v>8.6430293588212748E-3</c:v>
                </c:pt>
                <c:pt idx="885">
                  <c:v>8.6551793443172542E-3</c:v>
                </c:pt>
                <c:pt idx="886">
                  <c:v>8.6663167013414782E-3</c:v>
                </c:pt>
                <c:pt idx="887">
                  <c:v>8.6764414637260888E-3</c:v>
                </c:pt>
                <c:pt idx="888">
                  <c:v>8.6880848137407748E-3</c:v>
                </c:pt>
                <c:pt idx="889">
                  <c:v>8.7007404752132873E-3</c:v>
                </c:pt>
                <c:pt idx="890">
                  <c:v>8.7123835423109346E-3</c:v>
                </c:pt>
                <c:pt idx="891">
                  <c:v>8.725038896272656E-3</c:v>
                </c:pt>
                <c:pt idx="892">
                  <c:v>8.7397189062249202E-3</c:v>
                </c:pt>
                <c:pt idx="893">
                  <c:v>8.7549048966429153E-3</c:v>
                </c:pt>
                <c:pt idx="894">
                  <c:v>8.7680659017996716E-3</c:v>
                </c:pt>
                <c:pt idx="895">
                  <c:v>8.7802143682076568E-3</c:v>
                </c:pt>
                <c:pt idx="896">
                  <c:v>8.7933750402727339E-3</c:v>
                </c:pt>
                <c:pt idx="897">
                  <c:v>8.8075478780295698E-3</c:v>
                </c:pt>
                <c:pt idx="898">
                  <c:v>8.8247574824063639E-3</c:v>
                </c:pt>
                <c:pt idx="899">
                  <c:v>8.8439913956429271E-3</c:v>
                </c:pt>
                <c:pt idx="900">
                  <c:v>8.8612003728580323E-3</c:v>
                </c:pt>
                <c:pt idx="901">
                  <c:v>8.8728415718713153E-3</c:v>
                </c:pt>
                <c:pt idx="902">
                  <c:v>8.8834703743572371E-3</c:v>
                </c:pt>
                <c:pt idx="903">
                  <c:v>8.8951113141253809E-3</c:v>
                </c:pt>
                <c:pt idx="904">
                  <c:v>8.9087765922480095E-3</c:v>
                </c:pt>
                <c:pt idx="905">
                  <c:v>8.9229477945433119E-3</c:v>
                </c:pt>
                <c:pt idx="906">
                  <c:v>8.9366126922805766E-3</c:v>
                </c:pt>
                <c:pt idx="907">
                  <c:v>8.9497713062130987E-3</c:v>
                </c:pt>
                <c:pt idx="908">
                  <c:v>8.964954107136552E-3</c:v>
                </c:pt>
                <c:pt idx="909">
                  <c:v>8.9806427592565713E-3</c:v>
                </c:pt>
                <c:pt idx="910">
                  <c:v>8.9932947187795088E-3</c:v>
                </c:pt>
                <c:pt idx="911">
                  <c:v>9.0024040305203695E-3</c:v>
                </c:pt>
                <c:pt idx="912">
                  <c:v>9.0120193251142719E-3</c:v>
                </c:pt>
                <c:pt idx="913">
                  <c:v>9.0221405879645847E-3</c:v>
                </c:pt>
                <c:pt idx="914">
                  <c:v>9.034792022472881E-3</c:v>
                </c:pt>
                <c:pt idx="915">
                  <c:v>9.0499735326084046E-3</c:v>
                </c:pt>
                <c:pt idx="916">
                  <c:v>9.0636366946740734E-3</c:v>
                </c:pt>
                <c:pt idx="917">
                  <c:v>9.074769503517436E-3</c:v>
                </c:pt>
                <c:pt idx="918">
                  <c:v>9.0874202722161963E-3</c:v>
                </c:pt>
                <c:pt idx="919">
                  <c:v>9.1020949634090745E-3</c:v>
                </c:pt>
                <c:pt idx="920">
                  <c:v>9.1157574133548004E-3</c:v>
                </c:pt>
                <c:pt idx="921">
                  <c:v>9.1273956494132853E-3</c:v>
                </c:pt>
                <c:pt idx="922">
                  <c:v>9.1395397513266176E-3</c:v>
                </c:pt>
                <c:pt idx="923">
                  <c:v>9.1537076838309368E-3</c:v>
                </c:pt>
                <c:pt idx="924">
                  <c:v>9.1683814023158818E-3</c:v>
                </c:pt>
                <c:pt idx="925">
                  <c:v>9.1830549054860051E-3</c:v>
                </c:pt>
                <c:pt idx="926">
                  <c:v>9.1962102770014563E-3</c:v>
                </c:pt>
                <c:pt idx="927">
                  <c:v>9.2068356430389728E-3</c:v>
                </c:pt>
                <c:pt idx="928">
                  <c:v>9.2149310842430717E-3</c:v>
                </c:pt>
                <c:pt idx="929">
                  <c:v>9.2240383772623172E-3</c:v>
                </c:pt>
                <c:pt idx="930">
                  <c:v>9.2376991612752174E-3</c:v>
                </c:pt>
                <c:pt idx="931">
                  <c:v>9.2533835350097886E-3</c:v>
                </c:pt>
                <c:pt idx="932">
                  <c:v>9.2685617269838809E-3</c:v>
                </c:pt>
                <c:pt idx="933">
                  <c:v>9.2837396885839928E-3</c:v>
                </c:pt>
                <c:pt idx="934">
                  <c:v>9.2999292603751817E-3</c:v>
                </c:pt>
                <c:pt idx="935">
                  <c:v>9.3151067458911493E-3</c:v>
                </c:pt>
                <c:pt idx="936">
                  <c:v>9.3282603803416988E-3</c:v>
                </c:pt>
                <c:pt idx="937">
                  <c:v>9.3419197406840356E-3</c:v>
                </c:pt>
                <c:pt idx="938">
                  <c:v>9.3565906976786333E-3</c:v>
                </c:pt>
                <c:pt idx="939">
                  <c:v>9.3707555553750738E-3</c:v>
                </c:pt>
                <c:pt idx="940">
                  <c:v>9.3834025802005221E-3</c:v>
                </c:pt>
                <c:pt idx="941">
                  <c:v>9.3925083390367075E-3</c:v>
                </c:pt>
                <c:pt idx="942">
                  <c:v>9.4011081462491257E-3</c:v>
                </c:pt>
                <c:pt idx="943">
                  <c:v>9.4127430618215248E-3</c:v>
                </c:pt>
                <c:pt idx="944">
                  <c:v>9.4279188352172066E-3</c:v>
                </c:pt>
                <c:pt idx="945">
                  <c:v>9.4430943783123059E-3</c:v>
                </c:pt>
                <c:pt idx="946">
                  <c:v>9.4567521701966663E-3</c:v>
                </c:pt>
                <c:pt idx="947">
                  <c:v>9.4678806034448441E-3</c:v>
                </c:pt>
                <c:pt idx="948">
                  <c:v>9.4774914234071507E-3</c:v>
                </c:pt>
                <c:pt idx="949">
                  <c:v>9.4881138011659195E-3</c:v>
                </c:pt>
                <c:pt idx="950">
                  <c:v>9.5002535232978028E-3</c:v>
                </c:pt>
                <c:pt idx="951">
                  <c:v>9.5139105345421072E-3</c:v>
                </c:pt>
                <c:pt idx="952">
                  <c:v>9.5295905767064735E-3</c:v>
                </c:pt>
                <c:pt idx="953">
                  <c:v>9.5447645769677954E-3</c:v>
                </c:pt>
                <c:pt idx="954">
                  <c:v>9.559938346982334E-3</c:v>
                </c:pt>
                <c:pt idx="955">
                  <c:v>9.5761234478891535E-3</c:v>
                </c:pt>
                <c:pt idx="956">
                  <c:v>9.591802514590627E-3</c:v>
                </c:pt>
                <c:pt idx="957">
                  <c:v>9.6064698060504307E-3</c:v>
                </c:pt>
                <c:pt idx="958">
                  <c:v>9.6201253667844711E-3</c:v>
                </c:pt>
                <c:pt idx="959">
                  <c:v>9.6332749897700132E-3</c:v>
                </c:pt>
                <c:pt idx="960">
                  <c:v>9.6454129498240119E-3</c:v>
                </c:pt>
                <c:pt idx="961">
                  <c:v>9.6585622402935271E-3</c:v>
                </c:pt>
                <c:pt idx="962">
                  <c:v>9.6732285526088448E-3</c:v>
                </c:pt>
                <c:pt idx="963">
                  <c:v>9.6863774773304229E-3</c:v>
                </c:pt>
                <c:pt idx="964">
                  <c:v>9.6964919171600057E-3</c:v>
                </c:pt>
                <c:pt idx="965">
                  <c:v>9.7076176828150163E-3</c:v>
                </c:pt>
                <c:pt idx="966">
                  <c:v>9.7222832756908208E-3</c:v>
                </c:pt>
                <c:pt idx="967">
                  <c:v>9.7404885400469553E-3</c:v>
                </c:pt>
                <c:pt idx="968">
                  <c:v>9.755659340504241E-3</c:v>
                </c:pt>
                <c:pt idx="969">
                  <c:v>9.7688071814013688E-3</c:v>
                </c:pt>
                <c:pt idx="970">
                  <c:v>9.7799321425273006E-3</c:v>
                </c:pt>
                <c:pt idx="971">
                  <c:v>9.792068322604151E-3</c:v>
                </c:pt>
                <c:pt idx="972">
                  <c:v>9.8057213491390943E-3</c:v>
                </c:pt>
                <c:pt idx="973">
                  <c:v>9.8193741892714306E-3</c:v>
                </c:pt>
                <c:pt idx="974">
                  <c:v>9.8320155417142112E-3</c:v>
                </c:pt>
                <c:pt idx="975">
                  <c:v>9.8426341542711075E-3</c:v>
                </c:pt>
                <c:pt idx="976">
                  <c:v>9.8532526540744767E-3</c:v>
                </c:pt>
                <c:pt idx="977">
                  <c:v>9.8669048452893864E-3</c:v>
                </c:pt>
                <c:pt idx="978">
                  <c:v>9.8835906036663663E-3</c:v>
                </c:pt>
                <c:pt idx="979">
                  <c:v>9.9002760836332266E-3</c:v>
                </c:pt>
                <c:pt idx="980">
                  <c:v>9.9134220232824349E-3</c:v>
                </c:pt>
                <c:pt idx="981">
                  <c:v>9.9260621868970163E-3</c:v>
                </c:pt>
                <c:pt idx="982">
                  <c:v>9.9392077875702575E-3</c:v>
                </c:pt>
                <c:pt idx="983">
                  <c:v>9.9543755736198718E-3</c:v>
                </c:pt>
                <c:pt idx="984">
                  <c:v>9.9715654530281271E-3</c:v>
                </c:pt>
                <c:pt idx="985">
                  <c:v>9.9872383208423204E-3</c:v>
                </c:pt>
                <c:pt idx="986">
                  <c:v>1.0000383117348417E-2</c:v>
                </c:pt>
                <c:pt idx="987">
                  <c:v>1.0014033300071322E-2</c:v>
                </c:pt>
                <c:pt idx="988">
                  <c:v>1.0026672192014937E-2</c:v>
                </c:pt>
                <c:pt idx="989">
                  <c:v>1.0040827561348893E-2</c:v>
                </c:pt>
                <c:pt idx="990">
                  <c:v>1.0057004880949336E-2</c:v>
                </c:pt>
                <c:pt idx="991">
                  <c:v>1.0071159820922661E-2</c:v>
                </c:pt>
                <c:pt idx="992">
                  <c:v>1.0084809037571425E-2</c:v>
                </c:pt>
                <c:pt idx="993">
                  <c:v>1.0100480130648291E-2</c:v>
                </c:pt>
                <c:pt idx="994">
                  <c:v>1.0113117930053652E-2</c:v>
                </c:pt>
                <c:pt idx="995">
                  <c:v>1.0123228054585242E-2</c:v>
                </c:pt>
                <c:pt idx="996">
                  <c:v>1.0135360069101415E-2</c:v>
                </c:pt>
                <c:pt idx="997">
                  <c:v>1.0147997427711586E-2</c:v>
                </c:pt>
                <c:pt idx="998">
                  <c:v>1.0160129141730942E-2</c:v>
                </c:pt>
                <c:pt idx="999">
                  <c:v>1.0171755229559881E-2</c:v>
                </c:pt>
                <c:pt idx="1000">
                  <c:v>1.0183886655361523E-2</c:v>
                </c:pt>
                <c:pt idx="1001">
                  <c:v>1.0197028867236411E-2</c:v>
                </c:pt>
                <c:pt idx="1002">
                  <c:v>1.0211687284415717E-2</c:v>
                </c:pt>
                <c:pt idx="1003">
                  <c:v>1.0225334583122749E-2</c:v>
                </c:pt>
                <c:pt idx="1004">
                  <c:v>1.023645446658644E-2</c:v>
                </c:pt>
                <c:pt idx="1005">
                  <c:v>1.0245552461085366E-2</c:v>
                </c:pt>
                <c:pt idx="1006">
                  <c:v>1.0255661246782549E-2</c:v>
                </c:pt>
                <c:pt idx="1007">
                  <c:v>1.0267286224006566E-2</c:v>
                </c:pt>
                <c:pt idx="1008">
                  <c:v>1.027891106609208E-2</c:v>
                </c:pt>
                <c:pt idx="1009">
                  <c:v>1.0290535773042217E-2</c:v>
                </c:pt>
                <c:pt idx="1010">
                  <c:v>1.0301654931504142E-2</c:v>
                </c:pt>
                <c:pt idx="1011">
                  <c:v>1.0312773966331547E-2</c:v>
                </c:pt>
                <c:pt idx="1012">
                  <c:v>1.0323387475155021E-2</c:v>
                </c:pt>
                <c:pt idx="1013">
                  <c:v>1.0336527853820479E-2</c:v>
                </c:pt>
                <c:pt idx="1014">
                  <c:v>1.0349668059818667E-2</c:v>
                </c:pt>
                <c:pt idx="1015">
                  <c:v>1.0361291944273357E-2</c:v>
                </c:pt>
                <c:pt idx="1016">
                  <c:v>1.037241031601843E-2</c:v>
                </c:pt>
                <c:pt idx="1017">
                  <c:v>1.0384539307846531E-2</c:v>
                </c:pt>
                <c:pt idx="1018">
                  <c:v>1.0399700340757923E-2</c:v>
                </c:pt>
                <c:pt idx="1019">
                  <c:v>1.0415871855847284E-2</c:v>
                </c:pt>
                <c:pt idx="1020">
                  <c:v>1.043204310942295E-2</c:v>
                </c:pt>
                <c:pt idx="1021">
                  <c:v>1.0447708761949609E-2</c:v>
                </c:pt>
                <c:pt idx="1022">
                  <c:v>1.0461352840002899E-2</c:v>
                </c:pt>
                <c:pt idx="1023">
                  <c:v>1.0474996731898058E-2</c:v>
                </c:pt>
                <c:pt idx="1024">
                  <c:v>1.0487124479527958E-2</c:v>
                </c:pt>
                <c:pt idx="1025">
                  <c:v>1.0501273332536179E-2</c:v>
                </c:pt>
                <c:pt idx="1026">
                  <c:v>1.0517948509438732E-2</c:v>
                </c:pt>
                <c:pt idx="1027">
                  <c:v>1.0535128703908962E-2</c:v>
                </c:pt>
                <c:pt idx="1028">
                  <c:v>1.0550792741628167E-2</c:v>
                </c:pt>
                <c:pt idx="1029">
                  <c:v>1.0564940693838783E-2</c:v>
                </c:pt>
                <c:pt idx="1030">
                  <c:v>1.0578077898807664E-2</c:v>
                </c:pt>
                <c:pt idx="1031">
                  <c:v>1.0590709663907469E-2</c:v>
                </c:pt>
                <c:pt idx="1032">
                  <c:v>1.0602836008289583E-2</c:v>
                </c:pt>
                <c:pt idx="1033">
                  <c:v>1.061546746065681E-2</c:v>
                </c:pt>
                <c:pt idx="1034">
                  <c:v>1.0627088255918517E-2</c:v>
                </c:pt>
                <c:pt idx="1035">
                  <c:v>1.0637193185507467E-2</c:v>
                </c:pt>
                <c:pt idx="1036">
                  <c:v>1.0649824203903648E-2</c:v>
                </c:pt>
                <c:pt idx="1037">
                  <c:v>1.0664981215385927E-2</c:v>
                </c:pt>
                <c:pt idx="1038">
                  <c:v>1.0679632774779388E-2</c:v>
                </c:pt>
                <c:pt idx="1039">
                  <c:v>1.06927684731112E-2</c:v>
                </c:pt>
                <c:pt idx="1040">
                  <c:v>1.070640920798336E-2</c:v>
                </c:pt>
                <c:pt idx="1041">
                  <c:v>1.0718534149442623E-2</c:v>
                </c:pt>
                <c:pt idx="1042">
                  <c:v>1.072914335262345E-2</c:v>
                </c:pt>
                <c:pt idx="1043">
                  <c:v>1.0742783591327685E-2</c:v>
                </c:pt>
                <c:pt idx="1044">
                  <c:v>1.0761980649126734E-2</c:v>
                </c:pt>
                <c:pt idx="1045">
                  <c:v>1.077966182370271E-2</c:v>
                </c:pt>
                <c:pt idx="1046">
                  <c:v>1.0791280711063058E-2</c:v>
                </c:pt>
                <c:pt idx="1047">
                  <c:v>1.0804414942912746E-2</c:v>
                </c:pt>
                <c:pt idx="1048">
                  <c:v>1.0820074763123074E-2</c:v>
                </c:pt>
                <c:pt idx="1049">
                  <c:v>1.0833208616792921E-2</c:v>
                </c:pt>
                <c:pt idx="1050">
                  <c:v>1.0843311463775323E-2</c:v>
                </c:pt>
                <c:pt idx="1051">
                  <c:v>1.0852403938792653E-2</c:v>
                </c:pt>
                <c:pt idx="1052">
                  <c:v>1.0861496331137439E-2</c:v>
                </c:pt>
                <c:pt idx="1053">
                  <c:v>1.0871093766702681E-2</c:v>
                </c:pt>
                <c:pt idx="1054">
                  <c:v>1.0884226950317905E-2</c:v>
                </c:pt>
                <c:pt idx="1055">
                  <c:v>1.0900895742676959E-2</c:v>
                </c:pt>
                <c:pt idx="1056">
                  <c:v>1.0918069359355265E-2</c:v>
                </c:pt>
                <c:pt idx="1057">
                  <c:v>1.0935242681105319E-2</c:v>
                </c:pt>
                <c:pt idx="1058">
                  <c:v>1.0949890281311167E-2</c:v>
                </c:pt>
                <c:pt idx="1059">
                  <c:v>1.0964537666967745E-2</c:v>
                </c:pt>
                <c:pt idx="1060">
                  <c:v>1.0980194979905341E-2</c:v>
                </c:pt>
                <c:pt idx="1061">
                  <c:v>1.0993831794658846E-2</c:v>
                </c:pt>
                <c:pt idx="1062">
                  <c:v>1.100847853670597E-2</c:v>
                </c:pt>
                <c:pt idx="1063">
                  <c:v>1.1023630113076301E-2</c:v>
                </c:pt>
                <c:pt idx="1064">
                  <c:v>1.1039286500819576E-2</c:v>
                </c:pt>
                <c:pt idx="1065">
                  <c:v>1.1055952708745079E-2</c:v>
                </c:pt>
                <c:pt idx="1066">
                  <c:v>1.1071608590445411E-2</c:v>
                </c:pt>
                <c:pt idx="1067">
                  <c:v>1.1087264227043168E-2</c:v>
                </c:pt>
                <c:pt idx="1068">
                  <c:v>1.1104434643426305E-2</c:v>
                </c:pt>
                <c:pt idx="1069">
                  <c:v>1.1118069764063081E-2</c:v>
                </c:pt>
                <c:pt idx="1070">
                  <c:v>1.1127159741201972E-2</c:v>
                </c:pt>
                <c:pt idx="1071">
                  <c:v>1.1137764610099242E-2</c:v>
                </c:pt>
                <c:pt idx="1072">
                  <c:v>1.1151904260355372E-2</c:v>
                </c:pt>
                <c:pt idx="1073">
                  <c:v>1.1166548687355803E-2</c:v>
                </c:pt>
                <c:pt idx="1074">
                  <c:v>1.1180182961092171E-2</c:v>
                </c:pt>
                <c:pt idx="1075">
                  <c:v>1.1193312086036172E-2</c:v>
                </c:pt>
                <c:pt idx="1076">
                  <c:v>1.1205936082081642E-2</c:v>
                </c:pt>
                <c:pt idx="1077">
                  <c:v>1.121855991876365E-2</c:v>
                </c:pt>
                <c:pt idx="1078">
                  <c:v>1.1232193483388143E-2</c:v>
                </c:pt>
                <c:pt idx="1079">
                  <c:v>1.12458268621411E-2</c:v>
                </c:pt>
                <c:pt idx="1080">
                  <c:v>1.1257945264996202E-2</c:v>
                </c:pt>
                <c:pt idx="1081">
                  <c:v>1.1268548747028434E-2</c:v>
                </c:pt>
                <c:pt idx="1082">
                  <c:v>1.1280161955487946E-2</c:v>
                </c:pt>
                <c:pt idx="1083">
                  <c:v>1.1293289767869471E-2</c:v>
                </c:pt>
                <c:pt idx="1084">
                  <c:v>1.1305912501867904E-2</c:v>
                </c:pt>
                <c:pt idx="1085">
                  <c:v>1.1317020375987492E-2</c:v>
                </c:pt>
                <c:pt idx="1086">
                  <c:v>1.1326108544857974E-2</c:v>
                </c:pt>
                <c:pt idx="1087">
                  <c:v>1.1335701522394517E-2</c:v>
                </c:pt>
                <c:pt idx="1088">
                  <c:v>1.1346304179975862E-2</c:v>
                </c:pt>
                <c:pt idx="1089">
                  <c:v>1.1358926244809667E-2</c:v>
                </c:pt>
                <c:pt idx="1090">
                  <c:v>1.13710432771667E-2</c:v>
                </c:pt>
                <c:pt idx="1091">
                  <c:v>1.1381645560040347E-2</c:v>
                </c:pt>
                <c:pt idx="1092">
                  <c:v>1.1389723414400709E-2</c:v>
                </c:pt>
                <c:pt idx="1093">
                  <c:v>1.139881092256048E-2</c:v>
                </c:pt>
                <c:pt idx="1094">
                  <c:v>1.141042261836552E-2</c:v>
                </c:pt>
                <c:pt idx="1095">
                  <c:v>1.1422539026759387E-2</c:v>
                </c:pt>
                <c:pt idx="1096">
                  <c:v>1.1437684330806731E-2</c:v>
                </c:pt>
                <c:pt idx="1097">
                  <c:v>1.145535356228896E-2</c:v>
                </c:pt>
                <c:pt idx="1098">
                  <c:v>1.1472517659642231E-2</c:v>
                </c:pt>
                <c:pt idx="1099">
                  <c:v>1.1487662206772421E-2</c:v>
                </c:pt>
                <c:pt idx="1100">
                  <c:v>1.1502301717651691E-2</c:v>
                </c:pt>
                <c:pt idx="1101">
                  <c:v>1.1515931414438943E-2</c:v>
                </c:pt>
                <c:pt idx="1102">
                  <c:v>1.1529560925460322E-2</c:v>
                </c:pt>
                <c:pt idx="1103">
                  <c:v>1.1541171103144142E-2</c:v>
                </c:pt>
                <c:pt idx="1104">
                  <c:v>1.1552781146033303E-2</c:v>
                </c:pt>
                <c:pt idx="1105">
                  <c:v>1.156741970364092E-2</c:v>
                </c:pt>
                <c:pt idx="1106">
                  <c:v>1.158609617293074E-2</c:v>
                </c:pt>
                <c:pt idx="1107">
                  <c:v>1.1604267537989437E-2</c:v>
                </c:pt>
                <c:pt idx="1108">
                  <c:v>1.1620419585286989E-2</c:v>
                </c:pt>
                <c:pt idx="1109">
                  <c:v>1.1637076110821973E-2</c:v>
                </c:pt>
                <c:pt idx="1110">
                  <c:v>1.1653227628206881E-2</c:v>
                </c:pt>
                <c:pt idx="1111">
                  <c:v>1.1668369438834645E-2</c:v>
                </c:pt>
                <c:pt idx="1112">
                  <c:v>1.1684520450796801E-2</c:v>
                </c:pt>
                <c:pt idx="1113">
                  <c:v>1.1701680615191482E-2</c:v>
                </c:pt>
                <c:pt idx="1114">
                  <c:v>1.1716316993303858E-2</c:v>
                </c:pt>
                <c:pt idx="1115">
                  <c:v>1.1727925002931601E-2</c:v>
                </c:pt>
                <c:pt idx="1116">
                  <c:v>1.1738018814819401E-2</c:v>
                </c:pt>
                <c:pt idx="1117">
                  <c:v>1.1748112524823179E-2</c:v>
                </c:pt>
                <c:pt idx="1118">
                  <c:v>1.1759215488153686E-2</c:v>
                </c:pt>
                <c:pt idx="1119">
                  <c:v>1.177183234230293E-2</c:v>
                </c:pt>
                <c:pt idx="1120">
                  <c:v>1.1787477020374767E-2</c:v>
                </c:pt>
                <c:pt idx="1121">
                  <c:v>1.1803121453694507E-2</c:v>
                </c:pt>
                <c:pt idx="1122">
                  <c:v>1.1815233104951839E-2</c:v>
                </c:pt>
                <c:pt idx="1123">
                  <c:v>1.18283538949447E-2</c:v>
                </c:pt>
                <c:pt idx="1124">
                  <c:v>1.1843493054095947E-2</c:v>
                </c:pt>
                <c:pt idx="1125">
                  <c:v>1.1855604216399383E-2</c:v>
                </c:pt>
                <c:pt idx="1126">
                  <c:v>1.1865192115864743E-2</c:v>
                </c:pt>
                <c:pt idx="1127">
                  <c:v>1.1874275304245481E-2</c:v>
                </c:pt>
                <c:pt idx="1128">
                  <c:v>1.1882853795294069E-2</c:v>
                </c:pt>
                <c:pt idx="1129">
                  <c:v>1.1894459871933169E-2</c:v>
                </c:pt>
                <c:pt idx="1130">
                  <c:v>1.1910607232748279E-2</c:v>
                </c:pt>
                <c:pt idx="1131">
                  <c:v>1.1929277293666291E-2</c:v>
                </c:pt>
                <c:pt idx="1132">
                  <c:v>1.1943910340991057E-2</c:v>
                </c:pt>
                <c:pt idx="1133">
                  <c:v>1.1952992814390712E-2</c:v>
                </c:pt>
                <c:pt idx="1134">
                  <c:v>1.196207520530005E-2</c:v>
                </c:pt>
                <c:pt idx="1135">
                  <c:v>1.1973680362531136E-2</c:v>
                </c:pt>
                <c:pt idx="1136">
                  <c:v>1.1985285385084131E-2</c:v>
                </c:pt>
                <c:pt idx="1137">
                  <c:v>1.1995881157623142E-2</c:v>
                </c:pt>
                <c:pt idx="1138">
                  <c:v>1.2004458605544881E-2</c:v>
                </c:pt>
                <c:pt idx="1139">
                  <c:v>1.2012531430498815E-2</c:v>
                </c:pt>
                <c:pt idx="1140">
                  <c:v>1.2022117825487087E-2</c:v>
                </c:pt>
                <c:pt idx="1141">
                  <c:v>1.2036244976913846E-2</c:v>
                </c:pt>
                <c:pt idx="1142">
                  <c:v>1.2051885518914361E-2</c:v>
                </c:pt>
                <c:pt idx="1143">
                  <c:v>1.2066516772230277E-2</c:v>
                </c:pt>
                <c:pt idx="1144">
                  <c:v>1.2079634265618741E-2</c:v>
                </c:pt>
                <c:pt idx="1145">
                  <c:v>1.209527412900749E-2</c:v>
                </c:pt>
                <c:pt idx="1146">
                  <c:v>1.2111922747059092E-2</c:v>
                </c:pt>
                <c:pt idx="1147">
                  <c:v>1.2128066596832812E-2</c:v>
                </c:pt>
                <c:pt idx="1148">
                  <c:v>1.2143201219300001E-2</c:v>
                </c:pt>
                <c:pt idx="1149">
                  <c:v>1.2159344564130713E-2</c:v>
                </c:pt>
                <c:pt idx="1150">
                  <c:v>1.2175992115541155E-2</c:v>
                </c:pt>
                <c:pt idx="1151">
                  <c:v>1.2193143848345724E-2</c:v>
                </c:pt>
                <c:pt idx="1152">
                  <c:v>1.2208277485932771E-2</c:v>
                </c:pt>
                <c:pt idx="1153">
                  <c:v>1.2222402007716964E-2</c:v>
                </c:pt>
                <c:pt idx="1154">
                  <c:v>1.2235013019299478E-2</c:v>
                </c:pt>
                <c:pt idx="1155">
                  <c:v>1.2246615009494938E-2</c:v>
                </c:pt>
                <c:pt idx="1156">
                  <c:v>1.2256703587207153E-2</c:v>
                </c:pt>
                <c:pt idx="1157">
                  <c:v>1.22642699536994E-2</c:v>
                </c:pt>
                <c:pt idx="1158">
                  <c:v>1.2271836262941984E-2</c:v>
                </c:pt>
                <c:pt idx="1159">
                  <c:v>1.2282428999704361E-2</c:v>
                </c:pt>
                <c:pt idx="1160">
                  <c:v>1.2296048067812119E-2</c:v>
                </c:pt>
                <c:pt idx="1161">
                  <c:v>1.2310171349942207E-2</c:v>
                </c:pt>
                <c:pt idx="1162">
                  <c:v>1.2323790040233021E-2</c:v>
                </c:pt>
                <c:pt idx="1163">
                  <c:v>1.2338417315814908E-2</c:v>
                </c:pt>
                <c:pt idx="1164">
                  <c:v>1.2353548755062055E-2</c:v>
                </c:pt>
                <c:pt idx="1165">
                  <c:v>1.2369688704564709E-2</c:v>
                </c:pt>
                <c:pt idx="1166">
                  <c:v>1.2385828393573405E-2</c:v>
                </c:pt>
                <c:pt idx="1167">
                  <c:v>1.2400959115445344E-2</c:v>
                </c:pt>
                <c:pt idx="1168">
                  <c:v>1.2415585262305724E-2</c:v>
                </c:pt>
                <c:pt idx="1169">
                  <c:v>1.2430211195245035E-2</c:v>
                </c:pt>
                <c:pt idx="1170">
                  <c:v>1.2446854238037512E-2</c:v>
                </c:pt>
                <c:pt idx="1171">
                  <c:v>1.2460975390464896E-2</c:v>
                </c:pt>
                <c:pt idx="1172">
                  <c:v>1.2473583393773321E-2</c:v>
                </c:pt>
                <c:pt idx="1173">
                  <c:v>1.2487704168762173E-2</c:v>
                </c:pt>
                <c:pt idx="1174">
                  <c:v>1.2499303227624754E-2</c:v>
                </c:pt>
                <c:pt idx="1175">
                  <c:v>1.2507372058789027E-2</c:v>
                </c:pt>
                <c:pt idx="1176">
                  <c:v>1.2515440824847778E-2</c:v>
                </c:pt>
                <c:pt idx="1177">
                  <c:v>1.252905671994314E-2</c:v>
                </c:pt>
                <c:pt idx="1178">
                  <c:v>1.254519383702732E-2</c:v>
                </c:pt>
                <c:pt idx="1179">
                  <c:v>1.2556792229086892E-2</c:v>
                </c:pt>
                <c:pt idx="1180">
                  <c:v>1.2564860596397321E-2</c:v>
                </c:pt>
                <c:pt idx="1181">
                  <c:v>1.2572928898609725E-2</c:v>
                </c:pt>
                <c:pt idx="1182">
                  <c:v>1.2582509922937263E-2</c:v>
                </c:pt>
                <c:pt idx="1183">
                  <c:v>1.2595116394040659E-2</c:v>
                </c:pt>
                <c:pt idx="1184">
                  <c:v>1.2610243949589378E-2</c:v>
                </c:pt>
                <c:pt idx="1185">
                  <c:v>1.262436279497074E-2</c:v>
                </c:pt>
                <c:pt idx="1186">
                  <c:v>1.2635960268839161E-2</c:v>
                </c:pt>
                <c:pt idx="1187">
                  <c:v>1.2647557608207981E-2</c:v>
                </c:pt>
                <c:pt idx="1188">
                  <c:v>1.2662180148753623E-2</c:v>
                </c:pt>
                <c:pt idx="1189">
                  <c:v>1.26788193313567E-2</c:v>
                </c:pt>
                <c:pt idx="1190">
                  <c:v>1.269394562074715E-2</c:v>
                </c:pt>
                <c:pt idx="1191">
                  <c:v>1.2707054886477201E-2</c:v>
                </c:pt>
                <c:pt idx="1192">
                  <c:v>1.27196597876158E-2</c:v>
                </c:pt>
                <c:pt idx="1193">
                  <c:v>1.2730751969191047E-2</c:v>
                </c:pt>
                <c:pt idx="1194">
                  <c:v>1.2741339845920921E-2</c:v>
                </c:pt>
                <c:pt idx="1195">
                  <c:v>1.2754448490366261E-2</c:v>
                </c:pt>
                <c:pt idx="1196">
                  <c:v>1.2767556962977301E-2</c:v>
                </c:pt>
                <c:pt idx="1197">
                  <c:v>1.2779656939029648E-2</c:v>
                </c:pt>
                <c:pt idx="1198">
                  <c:v>1.2791756768674369E-2</c:v>
                </c:pt>
                <c:pt idx="1199">
                  <c:v>1.2803352301369504E-2</c:v>
                </c:pt>
                <c:pt idx="1200">
                  <c:v>1.2815955988754794E-2</c:v>
                </c:pt>
                <c:pt idx="1201">
                  <c:v>1.2829567792709809E-2</c:v>
                </c:pt>
                <c:pt idx="1202">
                  <c:v>1.2844691802024293E-2</c:v>
                </c:pt>
                <c:pt idx="1203">
                  <c:v>1.2860319704687108E-2</c:v>
                </c:pt>
                <c:pt idx="1204">
                  <c:v>1.2872922674098014E-2</c:v>
                </c:pt>
                <c:pt idx="1205">
                  <c:v>1.2884013155792979E-2</c:v>
                </c:pt>
                <c:pt idx="1206">
                  <c:v>1.2893591200092707E-2</c:v>
                </c:pt>
                <c:pt idx="1207">
                  <c:v>1.2903673252879203E-2</c:v>
                </c:pt>
                <c:pt idx="1208">
                  <c:v>1.2914259298908052E-2</c:v>
                </c:pt>
                <c:pt idx="1209">
                  <c:v>1.2925349322171936E-2</c:v>
                </c:pt>
                <c:pt idx="1210">
                  <c:v>1.2935431054778295E-2</c:v>
                </c:pt>
                <c:pt idx="1211">
                  <c:v>1.2946016764624686E-2</c:v>
                </c:pt>
                <c:pt idx="1212">
                  <c:v>1.2957610508741306E-2</c:v>
                </c:pt>
                <c:pt idx="1213">
                  <c:v>1.2970212252066588E-2</c:v>
                </c:pt>
                <c:pt idx="1214">
                  <c:v>1.2984830075377179E-2</c:v>
                </c:pt>
                <c:pt idx="1215">
                  <c:v>1.299743147569527E-2</c:v>
                </c:pt>
                <c:pt idx="1216">
                  <c:v>1.3008016529247017E-2</c:v>
                </c:pt>
                <c:pt idx="1217">
                  <c:v>1.3019105512795563E-2</c:v>
                </c:pt>
                <c:pt idx="1218">
                  <c:v>1.3030698409575828E-2</c:v>
                </c:pt>
                <c:pt idx="1219">
                  <c:v>1.304077908014217E-2</c:v>
                </c:pt>
                <c:pt idx="1220">
                  <c:v>1.3051363674869339E-2</c:v>
                </c:pt>
                <c:pt idx="1221">
                  <c:v>1.3062452177755401E-2</c:v>
                </c:pt>
                <c:pt idx="1222">
                  <c:v>1.3075556613556713E-2</c:v>
                </c:pt>
                <c:pt idx="1223">
                  <c:v>1.3088660877634016E-2</c:v>
                </c:pt>
                <c:pt idx="1224">
                  <c:v>1.3101764969991842E-2</c:v>
                </c:pt>
                <c:pt idx="1225">
                  <c:v>1.3112852914019963E-2</c:v>
                </c:pt>
                <c:pt idx="1226">
                  <c:v>1.3125956689369021E-2</c:v>
                </c:pt>
                <c:pt idx="1227">
                  <c:v>1.3141580197103769E-2</c:v>
                </c:pt>
                <c:pt idx="1228">
                  <c:v>1.3159723319122301E-2</c:v>
                </c:pt>
                <c:pt idx="1229">
                  <c:v>1.3175850262356509E-2</c:v>
                </c:pt>
                <c:pt idx="1230">
                  <c:v>1.3187945299107797E-2</c:v>
                </c:pt>
                <c:pt idx="1231">
                  <c:v>1.319701648066967E-2</c:v>
                </c:pt>
                <c:pt idx="1232">
                  <c:v>1.3207599421825221E-2</c:v>
                </c:pt>
                <c:pt idx="1233">
                  <c:v>1.3219190133633655E-2</c:v>
                </c:pt>
                <c:pt idx="1234">
                  <c:v>1.3232292515646874E-2</c:v>
                </c:pt>
                <c:pt idx="1235">
                  <c:v>1.3246906508444435E-2</c:v>
                </c:pt>
                <c:pt idx="1236">
                  <c:v>1.326454380154387E-2</c:v>
                </c:pt>
                <c:pt idx="1237">
                  <c:v>1.3284196418857409E-2</c:v>
                </c:pt>
                <c:pt idx="1238">
                  <c:v>1.3302336953580182E-2</c:v>
                </c:pt>
                <c:pt idx="1239">
                  <c:v>1.3314430460576504E-2</c:v>
                </c:pt>
                <c:pt idx="1240">
                  <c:v>1.3324508271353645E-2</c:v>
                </c:pt>
                <c:pt idx="1241">
                  <c:v>1.3337105392004675E-2</c:v>
                </c:pt>
                <c:pt idx="1242">
                  <c:v>1.3350710104072544E-2</c:v>
                </c:pt>
                <c:pt idx="1243">
                  <c:v>1.3364314631054757E-2</c:v>
                </c:pt>
                <c:pt idx="1244">
                  <c:v>1.3378422833916747E-2</c:v>
                </c:pt>
                <c:pt idx="1245">
                  <c:v>1.3393538544683012E-2</c:v>
                </c:pt>
                <c:pt idx="1246">
                  <c:v>1.340915787244246E-2</c:v>
                </c:pt>
                <c:pt idx="1247">
                  <c:v>1.3424776956242546E-2</c:v>
                </c:pt>
                <c:pt idx="1248">
                  <c:v>1.3439388136365141E-2</c:v>
                </c:pt>
                <c:pt idx="1249">
                  <c:v>1.3451479986055625E-2</c:v>
                </c:pt>
                <c:pt idx="1250">
                  <c:v>1.3466594592559541E-2</c:v>
                </c:pt>
                <c:pt idx="1251">
                  <c:v>1.3481708970615824E-2</c:v>
                </c:pt>
                <c:pt idx="1252">
                  <c:v>1.3495815517363771E-2</c:v>
                </c:pt>
                <c:pt idx="1253">
                  <c:v>1.3509921865119649E-2</c:v>
                </c:pt>
                <c:pt idx="1254">
                  <c:v>1.3522012861962111E-2</c:v>
                </c:pt>
                <c:pt idx="1255">
                  <c:v>1.3533096147309904E-2</c:v>
                </c:pt>
                <c:pt idx="1256">
                  <c:v>1.3544179309819887E-2</c:v>
                </c:pt>
                <c:pt idx="1257">
                  <c:v>1.3557781205017555E-2</c:v>
                </c:pt>
                <c:pt idx="1258">
                  <c:v>1.357490925431438E-2</c:v>
                </c:pt>
                <c:pt idx="1259">
                  <c:v>1.3591029503312313E-2</c:v>
                </c:pt>
                <c:pt idx="1260">
                  <c:v>1.3606142000743286E-2</c:v>
                </c:pt>
                <c:pt idx="1261">
                  <c:v>1.3624780433040181E-2</c:v>
                </c:pt>
                <c:pt idx="1262">
                  <c:v>1.3644929698801699E-2</c:v>
                </c:pt>
                <c:pt idx="1263">
                  <c:v>1.3661552537423804E-2</c:v>
                </c:pt>
                <c:pt idx="1264">
                  <c:v>1.367213056358928E-2</c:v>
                </c:pt>
                <c:pt idx="1265">
                  <c:v>1.3680693645674325E-2</c:v>
                </c:pt>
                <c:pt idx="1266">
                  <c:v>1.3689256654433627E-2</c:v>
                </c:pt>
                <c:pt idx="1267">
                  <c:v>1.3700338086336033E-2</c:v>
                </c:pt>
                <c:pt idx="1268">
                  <c:v>1.3715448931944312E-2</c:v>
                </c:pt>
                <c:pt idx="1269">
                  <c:v>1.3731566915584871E-2</c:v>
                </c:pt>
                <c:pt idx="1270">
                  <c:v>1.374415890954484E-2</c:v>
                </c:pt>
                <c:pt idx="1271">
                  <c:v>1.37552397330717E-2</c:v>
                </c:pt>
                <c:pt idx="1272">
                  <c:v>1.3766824099113667E-2</c:v>
                </c:pt>
                <c:pt idx="1273">
                  <c:v>1.3775890031104215E-2</c:v>
                </c:pt>
                <c:pt idx="1274">
                  <c:v>1.3785963192475369E-2</c:v>
                </c:pt>
                <c:pt idx="1275">
                  <c:v>1.3798050852183583E-2</c:v>
                </c:pt>
                <c:pt idx="1276">
                  <c:v>1.3811649294708917E-2</c:v>
                </c:pt>
                <c:pt idx="1277">
                  <c:v>1.3826758458417054E-2</c:v>
                </c:pt>
                <c:pt idx="1278">
                  <c:v>1.3840356510571659E-2</c:v>
                </c:pt>
                <c:pt idx="1279">
                  <c:v>1.3850932645523341E-2</c:v>
                </c:pt>
                <c:pt idx="1280">
                  <c:v>1.3862515903083017E-2</c:v>
                </c:pt>
                <c:pt idx="1281">
                  <c:v>1.3877120688769361E-2</c:v>
                </c:pt>
                <c:pt idx="1282">
                  <c:v>1.3894243269324045E-2</c:v>
                </c:pt>
                <c:pt idx="1283">
                  <c:v>1.3911869148950283E-2</c:v>
                </c:pt>
                <c:pt idx="1284">
                  <c:v>1.3928487550910041E-2</c:v>
                </c:pt>
                <c:pt idx="1285">
                  <c:v>1.3943091373133421E-2</c:v>
                </c:pt>
                <c:pt idx="1286">
                  <c:v>1.3956184273810367E-2</c:v>
                </c:pt>
                <c:pt idx="1287">
                  <c:v>1.3969277003065498E-2</c:v>
                </c:pt>
                <c:pt idx="1288">
                  <c:v>1.3982369560903311E-2</c:v>
                </c:pt>
                <c:pt idx="1289">
                  <c:v>1.3994958397173745E-2</c:v>
                </c:pt>
                <c:pt idx="1290">
                  <c:v>1.4009057705653385E-2</c:v>
                </c:pt>
                <c:pt idx="1291">
                  <c:v>1.4025170957645321E-2</c:v>
                </c:pt>
                <c:pt idx="1292">
                  <c:v>1.4042794529727263E-2</c:v>
                </c:pt>
                <c:pt idx="1293">
                  <c:v>1.4058403719915366E-2</c:v>
                </c:pt>
                <c:pt idx="1294">
                  <c:v>1.4071998622531837E-2</c:v>
                </c:pt>
                <c:pt idx="1295">
                  <c:v>1.4084586330534601E-2</c:v>
                </c:pt>
                <c:pt idx="1296">
                  <c:v>1.4096670381148648E-2</c:v>
                </c:pt>
                <c:pt idx="1297">
                  <c:v>1.4109257778596063E-2</c:v>
                </c:pt>
                <c:pt idx="1298">
                  <c:v>1.4125872900623226E-2</c:v>
                </c:pt>
                <c:pt idx="1299">
                  <c:v>1.4143494698082451E-2</c:v>
                </c:pt>
                <c:pt idx="1300">
                  <c:v>1.4159605784020278E-2</c:v>
                </c:pt>
                <c:pt idx="1301">
                  <c:v>1.4173702771292858E-2</c:v>
                </c:pt>
                <c:pt idx="1302">
                  <c:v>1.418981337055712E-2</c:v>
                </c:pt>
                <c:pt idx="1303">
                  <c:v>1.4207937484489836E-2</c:v>
                </c:pt>
                <c:pt idx="1304">
                  <c:v>1.4223040661846277E-2</c:v>
                </c:pt>
                <c:pt idx="1305">
                  <c:v>1.4232605889525162E-2</c:v>
                </c:pt>
                <c:pt idx="1306">
                  <c:v>1.4238647038813708E-2</c:v>
                </c:pt>
                <c:pt idx="1307">
                  <c:v>1.4245191576025593E-2</c:v>
                </c:pt>
                <c:pt idx="1308">
                  <c:v>1.425374975236871E-2</c:v>
                </c:pt>
                <c:pt idx="1309">
                  <c:v>1.4263818101355926E-2</c:v>
                </c:pt>
                <c:pt idx="1310">
                  <c:v>1.427438975869246E-2</c:v>
                </c:pt>
                <c:pt idx="1311">
                  <c:v>1.4286471515943791E-2</c:v>
                </c:pt>
                <c:pt idx="1312">
                  <c:v>1.4302076903024518E-2</c:v>
                </c:pt>
                <c:pt idx="1313">
                  <c:v>1.4318185434253989E-2</c:v>
                </c:pt>
                <c:pt idx="1314">
                  <c:v>1.4332783566549046E-2</c:v>
                </c:pt>
                <c:pt idx="1315">
                  <c:v>1.4346878112765447E-2</c:v>
                </c:pt>
                <c:pt idx="1316">
                  <c:v>1.436248255721344E-2</c:v>
                </c:pt>
                <c:pt idx="1317">
                  <c:v>1.4379093472447584E-2</c:v>
                </c:pt>
                <c:pt idx="1318">
                  <c:v>1.4395704111763831E-2</c:v>
                </c:pt>
                <c:pt idx="1319">
                  <c:v>1.4411811134879228E-2</c:v>
                </c:pt>
                <c:pt idx="1320">
                  <c:v>1.4428421230747593E-2</c:v>
                </c:pt>
                <c:pt idx="1321">
                  <c:v>1.444654102067932E-2</c:v>
                </c:pt>
                <c:pt idx="1322">
                  <c:v>1.446415716834532E-2</c:v>
                </c:pt>
                <c:pt idx="1323">
                  <c:v>1.4478753169896759E-2</c:v>
                </c:pt>
                <c:pt idx="1324">
                  <c:v>1.4488315951951674E-2</c:v>
                </c:pt>
                <c:pt idx="1325">
                  <c:v>1.4497375345334887E-2</c:v>
                </c:pt>
                <c:pt idx="1326">
                  <c:v>1.4509454408845103E-2</c:v>
                </c:pt>
                <c:pt idx="1327">
                  <c:v>1.4524049749257754E-2</c:v>
                </c:pt>
                <c:pt idx="1328">
                  <c:v>1.4539148153105138E-2</c:v>
                </c:pt>
                <c:pt idx="1329">
                  <c:v>1.4556259401889628E-2</c:v>
                </c:pt>
                <c:pt idx="1330">
                  <c:v>1.4572363839165679E-2</c:v>
                </c:pt>
                <c:pt idx="1331">
                  <c:v>1.4586455009034884E-2</c:v>
                </c:pt>
                <c:pt idx="1332">
                  <c:v>1.459953948897982E-2</c:v>
                </c:pt>
                <c:pt idx="1333">
                  <c:v>1.4611114078528659E-2</c:v>
                </c:pt>
                <c:pt idx="1334">
                  <c:v>1.4622688534107931E-2</c:v>
                </c:pt>
                <c:pt idx="1335">
                  <c:v>1.463426285572071E-2</c:v>
                </c:pt>
                <c:pt idx="1336">
                  <c:v>1.464634026588138E-2</c:v>
                </c:pt>
                <c:pt idx="1337">
                  <c:v>1.4657914313746238E-2</c:v>
                </c:pt>
                <c:pt idx="1338">
                  <c:v>1.4670997858722876E-2</c:v>
                </c:pt>
                <c:pt idx="1339">
                  <c:v>1.4686597246321339E-2</c:v>
                </c:pt>
                <c:pt idx="1340">
                  <c:v>1.4702196390582907E-2</c:v>
                </c:pt>
                <c:pt idx="1341">
                  <c:v>1.4717795291514743E-2</c:v>
                </c:pt>
                <c:pt idx="1342">
                  <c:v>1.4735909838855353E-2</c:v>
                </c:pt>
                <c:pt idx="1343">
                  <c:v>1.4755030393955771E-2</c:v>
                </c:pt>
                <c:pt idx="1344">
                  <c:v>1.4770628470763639E-2</c:v>
                </c:pt>
                <c:pt idx="1345">
                  <c:v>1.478421369426727E-2</c:v>
                </c:pt>
                <c:pt idx="1346">
                  <c:v>1.4796289293556621E-2</c:v>
                </c:pt>
                <c:pt idx="1347">
                  <c:v>1.4807861606044423E-2</c:v>
                </c:pt>
                <c:pt idx="1348">
                  <c:v>1.4819936919776375E-2</c:v>
                </c:pt>
                <c:pt idx="1349">
                  <c:v>1.4834527729327581E-2</c:v>
                </c:pt>
                <c:pt idx="1350">
                  <c:v>1.4849621446216078E-2</c:v>
                </c:pt>
                <c:pt idx="1351">
                  <c:v>1.4864714935287703E-2</c:v>
                </c:pt>
                <c:pt idx="1352">
                  <c:v>1.4879305091510781E-2</c:v>
                </c:pt>
                <c:pt idx="1353">
                  <c:v>1.4892385740250782E-2</c:v>
                </c:pt>
                <c:pt idx="1354">
                  <c:v>1.4903453847850958E-2</c:v>
                </c:pt>
                <c:pt idx="1355">
                  <c:v>1.4912509481133981E-2</c:v>
                </c:pt>
                <c:pt idx="1356">
                  <c:v>1.4921061948382549E-2</c:v>
                </c:pt>
                <c:pt idx="1357">
                  <c:v>1.493162665988184E-2</c:v>
                </c:pt>
                <c:pt idx="1358">
                  <c:v>1.4943700479213241E-2</c:v>
                </c:pt>
                <c:pt idx="1359">
                  <c:v>1.4957283351714359E-2</c:v>
                </c:pt>
                <c:pt idx="1360">
                  <c:v>1.497136909869928E-2</c:v>
                </c:pt>
                <c:pt idx="1361">
                  <c:v>1.4984951595388821E-2</c:v>
                </c:pt>
                <c:pt idx="1362">
                  <c:v>1.4999539997458504E-2</c:v>
                </c:pt>
                <c:pt idx="1363">
                  <c:v>1.5014631223922801E-2</c:v>
                </c:pt>
                <c:pt idx="1364">
                  <c:v>1.5028716163148938E-2</c:v>
                </c:pt>
                <c:pt idx="1365">
                  <c:v>1.5041794857653966E-2</c:v>
                </c:pt>
                <c:pt idx="1366">
                  <c:v>1.5055879414290105E-2</c:v>
                </c:pt>
                <c:pt idx="1367">
                  <c:v>1.5068957753542399E-2</c:v>
                </c:pt>
                <c:pt idx="1368">
                  <c:v>1.5081532918446917E-2</c:v>
                </c:pt>
                <c:pt idx="1369">
                  <c:v>1.509611991162774E-2</c:v>
                </c:pt>
                <c:pt idx="1370">
                  <c:v>1.5111712669043839E-2</c:v>
                </c:pt>
                <c:pt idx="1371">
                  <c:v>1.51262992220027E-2</c:v>
                </c:pt>
                <c:pt idx="1372">
                  <c:v>1.5139376640319321E-2</c:v>
                </c:pt>
                <c:pt idx="1373">
                  <c:v>1.5152453887619301E-2</c:v>
                </c:pt>
                <c:pt idx="1374">
                  <c:v>1.5167039846320661E-2</c:v>
                </c:pt>
                <c:pt idx="1375">
                  <c:v>1.5181122639059321E-2</c:v>
                </c:pt>
                <c:pt idx="1376">
                  <c:v>1.5196211125488298E-2</c:v>
                </c:pt>
                <c:pt idx="1377">
                  <c:v>1.5211299384258303E-2</c:v>
                </c:pt>
                <c:pt idx="1378">
                  <c:v>1.5224878622508597E-2</c:v>
                </c:pt>
                <c:pt idx="1379">
                  <c:v>1.5239463524871676E-2</c:v>
                </c:pt>
                <c:pt idx="1380">
                  <c:v>1.5256059879155986E-2</c:v>
                </c:pt>
                <c:pt idx="1381">
                  <c:v>1.5273158865186423E-2</c:v>
                </c:pt>
                <c:pt idx="1382">
                  <c:v>1.5289251761430296E-2</c:v>
                </c:pt>
                <c:pt idx="1383">
                  <c:v>1.5304841507702576E-2</c:v>
                </c:pt>
                <c:pt idx="1384">
                  <c:v>1.5317916591370698E-2</c:v>
                </c:pt>
                <c:pt idx="1385">
                  <c:v>1.5329482869033441E-2</c:v>
                </c:pt>
                <c:pt idx="1386">
                  <c:v>1.534054613987946E-2</c:v>
                </c:pt>
                <c:pt idx="1387">
                  <c:v>1.5351609288330889E-2</c:v>
                </c:pt>
                <c:pt idx="1388">
                  <c:v>1.5363678037963405E-2</c:v>
                </c:pt>
                <c:pt idx="1389">
                  <c:v>1.5377758061778889E-2</c:v>
                </c:pt>
                <c:pt idx="1390">
                  <c:v>1.539334642833221E-2</c:v>
                </c:pt>
                <c:pt idx="1391">
                  <c:v>1.5408431712989369E-2</c:v>
                </c:pt>
                <c:pt idx="1392">
                  <c:v>1.5420499776869656E-2</c:v>
                </c:pt>
                <c:pt idx="1393">
                  <c:v>1.5431059213297654E-2</c:v>
                </c:pt>
                <c:pt idx="1394">
                  <c:v>1.5442121360440359E-2</c:v>
                </c:pt>
                <c:pt idx="1395">
                  <c:v>1.5456703094706573E-2</c:v>
                </c:pt>
                <c:pt idx="1396">
                  <c:v>1.5471284616348941E-2</c:v>
                </c:pt>
                <c:pt idx="1397">
                  <c:v>1.5484357523954832E-2</c:v>
                </c:pt>
                <c:pt idx="1398">
                  <c:v>1.5498938642362065E-2</c:v>
                </c:pt>
                <c:pt idx="1399">
                  <c:v>1.5515530690899729E-2</c:v>
                </c:pt>
                <c:pt idx="1400">
                  <c:v>1.5531116909967495E-2</c:v>
                </c:pt>
                <c:pt idx="1401">
                  <c:v>1.5545697346591466E-2</c:v>
                </c:pt>
                <c:pt idx="1402">
                  <c:v>1.5558769281449171E-2</c:v>
                </c:pt>
                <c:pt idx="1403">
                  <c:v>1.5569830015942346E-2</c:v>
                </c:pt>
                <c:pt idx="1404">
                  <c:v>1.5580387875653207E-2</c:v>
                </c:pt>
                <c:pt idx="1405">
                  <c:v>1.5592453864546475E-2</c:v>
                </c:pt>
                <c:pt idx="1406">
                  <c:v>1.5607536145932925E-2</c:v>
                </c:pt>
                <c:pt idx="1407">
                  <c:v>1.5622618199847563E-2</c:v>
                </c:pt>
                <c:pt idx="1408">
                  <c:v>1.5634683679204037E-2</c:v>
                </c:pt>
                <c:pt idx="1409">
                  <c:v>1.5644738134132058E-2</c:v>
                </c:pt>
                <c:pt idx="1410">
                  <c:v>1.5657808774407603E-2</c:v>
                </c:pt>
                <c:pt idx="1411">
                  <c:v>1.5670879243843767E-2</c:v>
                </c:pt>
                <c:pt idx="1412">
                  <c:v>1.5682944140925369E-2</c:v>
                </c:pt>
                <c:pt idx="1413">
                  <c:v>1.569450619737298E-2</c:v>
                </c:pt>
                <c:pt idx="1414">
                  <c:v>1.5705565430626341E-2</c:v>
                </c:pt>
                <c:pt idx="1415">
                  <c:v>1.5715619172905811E-2</c:v>
                </c:pt>
                <c:pt idx="1416">
                  <c:v>1.5727180851571213E-2</c:v>
                </c:pt>
                <c:pt idx="1417">
                  <c:v>1.5741255758224569E-2</c:v>
                </c:pt>
                <c:pt idx="1418">
                  <c:v>1.5754827802026351E-2</c:v>
                </c:pt>
                <c:pt idx="1419">
                  <c:v>1.5767394345013216E-2</c:v>
                </c:pt>
                <c:pt idx="1420">
                  <c:v>1.577945807771328E-2</c:v>
                </c:pt>
                <c:pt idx="1421">
                  <c:v>1.5794537538934512E-2</c:v>
                </c:pt>
                <c:pt idx="1422">
                  <c:v>1.5812129956301442E-2</c:v>
                </c:pt>
                <c:pt idx="1423">
                  <c:v>1.5828214181346195E-2</c:v>
                </c:pt>
                <c:pt idx="1424">
                  <c:v>1.5843795527660409E-2</c:v>
                </c:pt>
                <c:pt idx="1425">
                  <c:v>1.5862894911303691E-2</c:v>
                </c:pt>
                <c:pt idx="1426">
                  <c:v>1.5882496531001222E-2</c:v>
                </c:pt>
                <c:pt idx="1427">
                  <c:v>1.5900087401038532E-2</c:v>
                </c:pt>
                <c:pt idx="1428">
                  <c:v>1.5915165043357986E-2</c:v>
                </c:pt>
                <c:pt idx="1429">
                  <c:v>1.5928734727076555E-2</c:v>
                </c:pt>
                <c:pt idx="1430">
                  <c:v>1.5941801655886129E-2</c:v>
                </c:pt>
                <c:pt idx="1431">
                  <c:v>1.5958386358106924E-2</c:v>
                </c:pt>
                <c:pt idx="1432">
                  <c:v>1.5976478446839096E-2</c:v>
                </c:pt>
                <c:pt idx="1433">
                  <c:v>1.5992057483185444E-2</c:v>
                </c:pt>
                <c:pt idx="1434">
                  <c:v>1.6004118505930229E-2</c:v>
                </c:pt>
                <c:pt idx="1435">
                  <c:v>1.6016179383208321E-2</c:v>
                </c:pt>
                <c:pt idx="1436">
                  <c:v>1.6027235059594639E-2</c:v>
                </c:pt>
                <c:pt idx="1437">
                  <c:v>1.6037285568426891E-2</c:v>
                </c:pt>
                <c:pt idx="1438">
                  <c:v>1.6048341011474048E-2</c:v>
                </c:pt>
                <c:pt idx="1439">
                  <c:v>1.6059396332299518E-2</c:v>
                </c:pt>
                <c:pt idx="1440">
                  <c:v>1.6068441503886383E-2</c:v>
                </c:pt>
                <c:pt idx="1441">
                  <c:v>1.607849159858352E-2</c:v>
                </c:pt>
                <c:pt idx="1442">
                  <c:v>1.6090049082619882E-2</c:v>
                </c:pt>
                <c:pt idx="1443">
                  <c:v>1.6103113903730003E-2</c:v>
                </c:pt>
                <c:pt idx="1444">
                  <c:v>1.6115676070754158E-2</c:v>
                </c:pt>
                <c:pt idx="1445">
                  <c:v>1.6128740557058738E-2</c:v>
                </c:pt>
                <c:pt idx="1446">
                  <c:v>1.6142307342954281E-2</c:v>
                </c:pt>
                <c:pt idx="1447">
                  <c:v>1.6155371481341871E-2</c:v>
                </c:pt>
                <c:pt idx="1448">
                  <c:v>1.6168937905948619E-2</c:v>
                </c:pt>
                <c:pt idx="1449">
                  <c:v>1.6184011495211741E-2</c:v>
                </c:pt>
                <c:pt idx="1450">
                  <c:v>1.6199084857264963E-2</c:v>
                </c:pt>
                <c:pt idx="1451">
                  <c:v>1.6211143383321403E-2</c:v>
                </c:pt>
                <c:pt idx="1452">
                  <c:v>1.6223201763971545E-2</c:v>
                </c:pt>
                <c:pt idx="1453">
                  <c:v>1.6237269690957158E-2</c:v>
                </c:pt>
                <c:pt idx="1454">
                  <c:v>1.6255356734856407E-2</c:v>
                </c:pt>
                <c:pt idx="1455">
                  <c:v>1.6273443451620438E-2</c:v>
                </c:pt>
                <c:pt idx="1456">
                  <c:v>1.6289017862261303E-2</c:v>
                </c:pt>
                <c:pt idx="1457">
                  <c:v>1.6303084863387836E-2</c:v>
                </c:pt>
                <c:pt idx="1458">
                  <c:v>1.6316146901538188E-2</c:v>
                </c:pt>
                <c:pt idx="1459">
                  <c:v>1.6328706392708101E-2</c:v>
                </c:pt>
                <c:pt idx="1460">
                  <c:v>1.6343275204850297E-2</c:v>
                </c:pt>
                <c:pt idx="1461">
                  <c:v>1.635784380474526E-2</c:v>
                </c:pt>
                <c:pt idx="1462">
                  <c:v>1.637241219239946E-2</c:v>
                </c:pt>
                <c:pt idx="1463">
                  <c:v>1.6386478020475014E-2</c:v>
                </c:pt>
                <c:pt idx="1464">
                  <c:v>1.640255301030287E-2</c:v>
                </c:pt>
                <c:pt idx="1465">
                  <c:v>1.6419130072923113E-2</c:v>
                </c:pt>
                <c:pt idx="1466">
                  <c:v>1.6433195243892966E-2</c:v>
                </c:pt>
                <c:pt idx="1467">
                  <c:v>1.6446757899973661E-2</c:v>
                </c:pt>
                <c:pt idx="1468">
                  <c:v>1.6460822682361487E-2</c:v>
                </c:pt>
                <c:pt idx="1469">
                  <c:v>1.6474887266934208E-2</c:v>
                </c:pt>
                <c:pt idx="1470">
                  <c:v>1.6489956245182468E-2</c:v>
                </c:pt>
                <c:pt idx="1471">
                  <c:v>1.6506029571698323E-2</c:v>
                </c:pt>
                <c:pt idx="1472">
                  <c:v>1.6522102639866545E-2</c:v>
                </c:pt>
                <c:pt idx="1473">
                  <c:v>1.6537170906649509E-2</c:v>
                </c:pt>
                <c:pt idx="1474">
                  <c:v>1.655022988753688E-2</c:v>
                </c:pt>
                <c:pt idx="1475">
                  <c:v>1.6562284180070448E-2</c:v>
                </c:pt>
                <c:pt idx="1476">
                  <c:v>1.6576347337711777E-2</c:v>
                </c:pt>
                <c:pt idx="1477">
                  <c:v>1.6591917031554045E-2</c:v>
                </c:pt>
                <c:pt idx="1478">
                  <c:v>1.6606482009562447E-2</c:v>
                </c:pt>
                <c:pt idx="1479">
                  <c:v>1.6617028930175699E-2</c:v>
                </c:pt>
                <c:pt idx="1480">
                  <c:v>1.6625064604552136E-2</c:v>
                </c:pt>
                <c:pt idx="1481">
                  <c:v>1.6635109106719097E-2</c:v>
                </c:pt>
                <c:pt idx="1482">
                  <c:v>1.664866902460652E-2</c:v>
                </c:pt>
                <c:pt idx="1483">
                  <c:v>1.6663735384388315E-2</c:v>
                </c:pt>
                <c:pt idx="1484">
                  <c:v>1.6675788308779523E-2</c:v>
                </c:pt>
                <c:pt idx="1485">
                  <c:v>1.6684325708995633E-2</c:v>
                </c:pt>
                <c:pt idx="1486">
                  <c:v>1.6692863036325143E-2</c:v>
                </c:pt>
                <c:pt idx="1487">
                  <c:v>1.6701902479937306E-2</c:v>
                </c:pt>
                <c:pt idx="1488">
                  <c:v>1.6711946210339577E-2</c:v>
                </c:pt>
                <c:pt idx="1489">
                  <c:v>1.6723496375594962E-2</c:v>
                </c:pt>
                <c:pt idx="1490">
                  <c:v>1.673906377855815E-2</c:v>
                </c:pt>
                <c:pt idx="1491">
                  <c:v>1.6757643910020718E-2</c:v>
                </c:pt>
                <c:pt idx="1492">
                  <c:v>1.6776223696268452E-2</c:v>
                </c:pt>
                <c:pt idx="1493">
                  <c:v>1.6792794565734608E-2</c:v>
                </c:pt>
                <c:pt idx="1494">
                  <c:v>1.6805348071916647E-2</c:v>
                </c:pt>
                <c:pt idx="1495">
                  <c:v>1.6817901420509925E-2</c:v>
                </c:pt>
                <c:pt idx="1496">
                  <c:v>1.6831458859991922E-2</c:v>
                </c:pt>
                <c:pt idx="1497">
                  <c:v>1.684652246606894E-2</c:v>
                </c:pt>
                <c:pt idx="1498">
                  <c:v>1.68625900624472E-2</c:v>
                </c:pt>
                <c:pt idx="1499">
                  <c:v>1.6878657400661946E-2</c:v>
                </c:pt>
                <c:pt idx="1500">
                  <c:v>1.689271610983158E-2</c:v>
                </c:pt>
                <c:pt idx="1501">
                  <c:v>1.6904264187365521E-2</c:v>
                </c:pt>
                <c:pt idx="1502">
                  <c:v>1.6915812131542897E-2</c:v>
                </c:pt>
                <c:pt idx="1503">
                  <c:v>1.6930372392824525E-2</c:v>
                </c:pt>
                <c:pt idx="1504">
                  <c:v>1.6946438642003337E-2</c:v>
                </c:pt>
                <c:pt idx="1505">
                  <c:v>1.6961500516182795E-2</c:v>
                </c:pt>
                <c:pt idx="1506">
                  <c:v>1.6973047799420944E-2</c:v>
                </c:pt>
                <c:pt idx="1507">
                  <c:v>1.6983590854622838E-2</c:v>
                </c:pt>
                <c:pt idx="1508">
                  <c:v>1.6997146047981443E-2</c:v>
                </c:pt>
                <c:pt idx="1509">
                  <c:v>1.7013211224402698E-2</c:v>
                </c:pt>
                <c:pt idx="1510">
                  <c:v>1.7028272092902853E-2</c:v>
                </c:pt>
                <c:pt idx="1511">
                  <c:v>1.7041324662125597E-2</c:v>
                </c:pt>
                <c:pt idx="1512">
                  <c:v>1.705337303634831E-2</c:v>
                </c:pt>
                <c:pt idx="1513">
                  <c:v>1.7066927283835603E-2</c:v>
                </c:pt>
                <c:pt idx="1514">
                  <c:v>1.7083493336830801E-2</c:v>
                </c:pt>
                <c:pt idx="1515">
                  <c:v>1.710156508165828E-2</c:v>
                </c:pt>
                <c:pt idx="1516">
                  <c:v>1.7118632540790758E-2</c:v>
                </c:pt>
                <c:pt idx="1517">
                  <c:v>1.7133189849275206E-2</c:v>
                </c:pt>
                <c:pt idx="1518">
                  <c:v>1.7146743014956133E-2</c:v>
                </c:pt>
                <c:pt idx="1519">
                  <c:v>1.7159292078658017E-2</c:v>
                </c:pt>
                <c:pt idx="1520">
                  <c:v>1.7173346843047839E-2</c:v>
                </c:pt>
                <c:pt idx="1521">
                  <c:v>1.7189911133199398E-2</c:v>
                </c:pt>
                <c:pt idx="1522">
                  <c:v>1.7205973213138687E-2</c:v>
                </c:pt>
                <c:pt idx="1523">
                  <c:v>1.7221031178777726E-2</c:v>
                </c:pt>
                <c:pt idx="1524">
                  <c:v>1.7236590838402857E-2</c:v>
                </c:pt>
                <c:pt idx="1525">
                  <c:v>1.7252150255928741E-2</c:v>
                </c:pt>
                <c:pt idx="1526">
                  <c:v>1.7268211336217601E-2</c:v>
                </c:pt>
                <c:pt idx="1527">
                  <c:v>1.7285777847421045E-2</c:v>
                </c:pt>
                <c:pt idx="1528">
                  <c:v>1.7302842162826092E-2</c:v>
                </c:pt>
                <c:pt idx="1529">
                  <c:v>1.7318400549562362E-2</c:v>
                </c:pt>
                <c:pt idx="1530">
                  <c:v>1.7332954950273836E-2</c:v>
                </c:pt>
                <c:pt idx="1531">
                  <c:v>1.7346505408794025E-2</c:v>
                </c:pt>
                <c:pt idx="1532">
                  <c:v>1.7357546387386125E-2</c:v>
                </c:pt>
                <c:pt idx="1533">
                  <c:v>1.7367081679887555E-2</c:v>
                </c:pt>
                <c:pt idx="1534">
                  <c:v>1.7375613180320094E-2</c:v>
                </c:pt>
                <c:pt idx="1535">
                  <c:v>1.7386653837540379E-2</c:v>
                </c:pt>
                <c:pt idx="1536">
                  <c:v>1.7401709082763072E-2</c:v>
                </c:pt>
                <c:pt idx="1537">
                  <c:v>1.7418269590719404E-2</c:v>
                </c:pt>
                <c:pt idx="1538">
                  <c:v>1.7433826181708481E-2</c:v>
                </c:pt>
                <c:pt idx="1539">
                  <c:v>1.7449382530694016E-2</c:v>
                </c:pt>
                <c:pt idx="1540">
                  <c:v>1.7466444054549335E-2</c:v>
                </c:pt>
                <c:pt idx="1541">
                  <c:v>1.7482501693444681E-2</c:v>
                </c:pt>
                <c:pt idx="1542">
                  <c:v>1.7498559074496167E-2</c:v>
                </c:pt>
                <c:pt idx="1543">
                  <c:v>1.7513110853363555E-2</c:v>
                </c:pt>
                <c:pt idx="1544">
                  <c:v>1.7525655320363064E-2</c:v>
                </c:pt>
                <c:pt idx="1545">
                  <c:v>1.7537196091020731E-2</c:v>
                </c:pt>
                <c:pt idx="1546">
                  <c:v>1.7551747307665753E-2</c:v>
                </c:pt>
                <c:pt idx="1547">
                  <c:v>1.756930883888114E-2</c:v>
                </c:pt>
                <c:pt idx="1548">
                  <c:v>1.7589378782635879E-2</c:v>
                </c:pt>
                <c:pt idx="1549">
                  <c:v>1.7609448323596018E-2</c:v>
                </c:pt>
                <c:pt idx="1550">
                  <c:v>1.7625001940803145E-2</c:v>
                </c:pt>
                <c:pt idx="1551">
                  <c:v>1.7636541564987843E-2</c:v>
                </c:pt>
                <c:pt idx="1552">
                  <c:v>1.7647579341778991E-2</c:v>
                </c:pt>
                <c:pt idx="1553">
                  <c:v>1.7661627245129763E-2</c:v>
                </c:pt>
                <c:pt idx="1554">
                  <c:v>1.7675173250751609E-2</c:v>
                </c:pt>
                <c:pt idx="1555">
                  <c:v>1.7687213990594856E-2</c:v>
                </c:pt>
                <c:pt idx="1556">
                  <c:v>1.769674614015233E-2</c:v>
                </c:pt>
                <c:pt idx="1557">
                  <c:v>1.7705274828527965E-2</c:v>
                </c:pt>
                <c:pt idx="1558">
                  <c:v>1.7715810166686167E-2</c:v>
                </c:pt>
                <c:pt idx="1559">
                  <c:v>1.7726847068567683E-2</c:v>
                </c:pt>
                <c:pt idx="1560">
                  <c:v>1.7737883848637323E-2</c:v>
                </c:pt>
                <c:pt idx="1561">
                  <c:v>1.7749422170288232E-2</c:v>
                </c:pt>
                <c:pt idx="1562">
                  <c:v>1.7759957043351985E-2</c:v>
                </c:pt>
                <c:pt idx="1563">
                  <c:v>1.7771495110319571E-2</c:v>
                </c:pt>
                <c:pt idx="1564">
                  <c:v>1.7783534690439241E-2</c:v>
                </c:pt>
                <c:pt idx="1565">
                  <c:v>1.7796075765595949E-2</c:v>
                </c:pt>
                <c:pt idx="1566">
                  <c:v>1.7811124848178914E-2</c:v>
                </c:pt>
                <c:pt idx="1567">
                  <c:v>1.7828681824958403E-2</c:v>
                </c:pt>
                <c:pt idx="1568">
                  <c:v>1.7844733648270286E-2</c:v>
                </c:pt>
                <c:pt idx="1569">
                  <c:v>1.7857775564990793E-2</c:v>
                </c:pt>
                <c:pt idx="1570">
                  <c:v>1.7870315709127303E-2</c:v>
                </c:pt>
                <c:pt idx="1571">
                  <c:v>1.7885865269463942E-2</c:v>
                </c:pt>
                <c:pt idx="1572">
                  <c:v>1.7902919347947091E-2</c:v>
                </c:pt>
                <c:pt idx="1573">
                  <c:v>1.7920474713180597E-2</c:v>
                </c:pt>
                <c:pt idx="1574">
                  <c:v>1.7938029770228851E-2</c:v>
                </c:pt>
                <c:pt idx="1575">
                  <c:v>1.7955082959125308E-2</c:v>
                </c:pt>
                <c:pt idx="1576">
                  <c:v>1.7970129649004355E-2</c:v>
                </c:pt>
                <c:pt idx="1577">
                  <c:v>1.7984173021961865E-2</c:v>
                </c:pt>
                <c:pt idx="1578">
                  <c:v>1.799871773604959E-2</c:v>
                </c:pt>
                <c:pt idx="1579">
                  <c:v>1.8013262238591479E-2</c:v>
                </c:pt>
                <c:pt idx="1580">
                  <c:v>1.8026803481833147E-2</c:v>
                </c:pt>
                <c:pt idx="1581">
                  <c:v>1.8038839988558261E-2</c:v>
                </c:pt>
                <c:pt idx="1582">
                  <c:v>1.8049873325786763E-2</c:v>
                </c:pt>
                <c:pt idx="1583">
                  <c:v>1.8060906541282069E-2</c:v>
                </c:pt>
                <c:pt idx="1584">
                  <c:v>1.8073945639016802E-2</c:v>
                </c:pt>
                <c:pt idx="1585">
                  <c:v>1.8086483072659608E-2</c:v>
                </c:pt>
                <c:pt idx="1586">
                  <c:v>1.8098518861076475E-2</c:v>
                </c:pt>
                <c:pt idx="1587">
                  <c:v>1.8111055986639861E-2</c:v>
                </c:pt>
                <c:pt idx="1588">
                  <c:v>1.8124094430491736E-2</c:v>
                </c:pt>
                <c:pt idx="1589">
                  <c:v>1.8140141512631058E-2</c:v>
                </c:pt>
                <c:pt idx="1590">
                  <c:v>1.8160200003190241E-2</c:v>
                </c:pt>
                <c:pt idx="1591">
                  <c:v>1.8179756644112147E-2</c:v>
                </c:pt>
                <c:pt idx="1592">
                  <c:v>1.8195301393559821E-2</c:v>
                </c:pt>
                <c:pt idx="1593">
                  <c:v>1.8208338739036121E-2</c:v>
                </c:pt>
                <c:pt idx="1594">
                  <c:v>1.8222880193086502E-2</c:v>
                </c:pt>
                <c:pt idx="1595">
                  <c:v>1.8240429942238311E-2</c:v>
                </c:pt>
                <c:pt idx="1596">
                  <c:v>1.8259483606885497E-2</c:v>
                </c:pt>
                <c:pt idx="1597">
                  <c:v>1.8278035510474137E-2</c:v>
                </c:pt>
                <c:pt idx="1598">
                  <c:v>1.8295584291699377E-2</c:v>
                </c:pt>
                <c:pt idx="1599">
                  <c:v>1.8311127240753563E-2</c:v>
                </c:pt>
                <c:pt idx="1600">
                  <c:v>1.8326168574338563E-2</c:v>
                </c:pt>
                <c:pt idx="1601">
                  <c:v>1.8342212414131101E-2</c:v>
                </c:pt>
                <c:pt idx="1602">
                  <c:v>1.8361765495860365E-2</c:v>
                </c:pt>
                <c:pt idx="1603">
                  <c:v>1.8381318195274051E-2</c:v>
                </c:pt>
                <c:pt idx="1604">
                  <c:v>1.8396358473138502E-2</c:v>
                </c:pt>
                <c:pt idx="1605">
                  <c:v>1.840889186522849E-2</c:v>
                </c:pt>
                <c:pt idx="1606">
                  <c:v>1.842192642636753E-2</c:v>
                </c:pt>
                <c:pt idx="1607">
                  <c:v>1.8436464774896581E-2</c:v>
                </c:pt>
                <c:pt idx="1608">
                  <c:v>1.8451504223370271E-2</c:v>
                </c:pt>
                <c:pt idx="1609">
                  <c:v>1.8463034314024483E-2</c:v>
                </c:pt>
                <c:pt idx="1610">
                  <c:v>1.8472559071249742E-2</c:v>
                </c:pt>
                <c:pt idx="1611">
                  <c:v>1.8486595390225465E-2</c:v>
                </c:pt>
                <c:pt idx="1612">
                  <c:v>1.8503639226973869E-2</c:v>
                </c:pt>
                <c:pt idx="1613">
                  <c:v>1.8518176387590915E-2</c:v>
                </c:pt>
                <c:pt idx="1614">
                  <c:v>1.8532212066286517E-2</c:v>
                </c:pt>
                <c:pt idx="1615">
                  <c:v>1.854574628417294E-2</c:v>
                </c:pt>
                <c:pt idx="1616">
                  <c:v>1.8560784089215177E-2</c:v>
                </c:pt>
                <c:pt idx="1617">
                  <c:v>1.8576824165345663E-2</c:v>
                </c:pt>
                <c:pt idx="1618">
                  <c:v>1.8591861503055543E-2</c:v>
                </c:pt>
                <c:pt idx="1619">
                  <c:v>1.8603891210418118E-2</c:v>
                </c:pt>
                <c:pt idx="1620">
                  <c:v>1.8615419544180545E-2</c:v>
                </c:pt>
                <c:pt idx="1621">
                  <c:v>1.8627448968151571E-2</c:v>
                </c:pt>
                <c:pt idx="1622">
                  <c:v>1.86414831132269E-2</c:v>
                </c:pt>
                <c:pt idx="1623">
                  <c:v>1.8654514643013421E-2</c:v>
                </c:pt>
                <c:pt idx="1624">
                  <c:v>1.8667044799968766E-2</c:v>
                </c:pt>
                <c:pt idx="1625">
                  <c:v>1.8679574799921245E-2</c:v>
                </c:pt>
                <c:pt idx="1626">
                  <c:v>1.8692605833327477E-2</c:v>
                </c:pt>
                <c:pt idx="1627">
                  <c:v>1.8705135513006527E-2</c:v>
                </c:pt>
                <c:pt idx="1628">
                  <c:v>1.8717665035694438E-2</c:v>
                </c:pt>
                <c:pt idx="1629">
                  <c:v>1.8730695572758228E-2</c:v>
                </c:pt>
                <c:pt idx="1630">
                  <c:v>1.8746732923748989E-2</c:v>
                </c:pt>
                <c:pt idx="1631">
                  <c:v>1.8763271172584389E-2</c:v>
                </c:pt>
                <c:pt idx="1632">
                  <c:v>1.8778305706910085E-2</c:v>
                </c:pt>
                <c:pt idx="1633">
                  <c:v>1.8792838875233711E-2</c:v>
                </c:pt>
                <c:pt idx="1634">
                  <c:v>1.8806369566223821E-2</c:v>
                </c:pt>
                <c:pt idx="1635">
                  <c:v>1.881889782056952E-2</c:v>
                </c:pt>
                <c:pt idx="1636">
                  <c:v>1.8832428158971081E-2</c:v>
                </c:pt>
                <c:pt idx="1637">
                  <c:v>1.8846960540751006E-2</c:v>
                </c:pt>
                <c:pt idx="1638">
                  <c:v>1.8861993816908128E-2</c:v>
                </c:pt>
                <c:pt idx="1639">
                  <c:v>1.8876525769038126E-2</c:v>
                </c:pt>
                <c:pt idx="1640">
                  <c:v>1.8889554236239135E-2</c:v>
                </c:pt>
                <c:pt idx="1641">
                  <c:v>1.8904085787870843E-2</c:v>
                </c:pt>
                <c:pt idx="1642">
                  <c:v>1.8919619281967694E-2</c:v>
                </c:pt>
                <c:pt idx="1643">
                  <c:v>1.8936655739988362E-2</c:v>
                </c:pt>
                <c:pt idx="1644">
                  <c:v>1.8953190848157192E-2</c:v>
                </c:pt>
                <c:pt idx="1645">
                  <c:v>1.8968222527421544E-2</c:v>
                </c:pt>
                <c:pt idx="1646">
                  <c:v>1.89827529359342E-2</c:v>
                </c:pt>
                <c:pt idx="1647">
                  <c:v>1.8998786245134385E-2</c:v>
                </c:pt>
                <c:pt idx="1648">
                  <c:v>1.9016322382730311E-2</c:v>
                </c:pt>
                <c:pt idx="1649">
                  <c:v>1.9032355153714507E-2</c:v>
                </c:pt>
                <c:pt idx="1650">
                  <c:v>1.9047385643062513E-2</c:v>
                </c:pt>
                <c:pt idx="1651">
                  <c:v>1.9060912890320539E-2</c:v>
                </c:pt>
                <c:pt idx="1652">
                  <c:v>1.9073938955477095E-2</c:v>
                </c:pt>
                <c:pt idx="1653">
                  <c:v>1.9085461871676829E-2</c:v>
                </c:pt>
                <c:pt idx="1654">
                  <c:v>1.9096984655100502E-2</c:v>
                </c:pt>
                <c:pt idx="1655">
                  <c:v>1.9110511231441429E-2</c:v>
                </c:pt>
                <c:pt idx="1656">
                  <c:v>1.9124037624816775E-2</c:v>
                </c:pt>
                <c:pt idx="1657">
                  <c:v>1.9136561899993226E-2</c:v>
                </c:pt>
                <c:pt idx="1658">
                  <c:v>1.9151590823156164E-2</c:v>
                </c:pt>
                <c:pt idx="1659">
                  <c:v>1.9170126183991408E-2</c:v>
                </c:pt>
                <c:pt idx="1660">
                  <c:v>1.9188661201273216E-2</c:v>
                </c:pt>
                <c:pt idx="1661">
                  <c:v>1.9203689341466074E-2</c:v>
                </c:pt>
                <c:pt idx="1662">
                  <c:v>1.9216212619108667E-2</c:v>
                </c:pt>
                <c:pt idx="1663">
                  <c:v>1.9230238503879154E-2</c:v>
                </c:pt>
                <c:pt idx="1664">
                  <c:v>1.9245766932550149E-2</c:v>
                </c:pt>
                <c:pt idx="1665">
                  <c:v>1.9259792402804492E-2</c:v>
                </c:pt>
                <c:pt idx="1666">
                  <c:v>1.9273817676347563E-2</c:v>
                </c:pt>
                <c:pt idx="1667">
                  <c:v>1.9289345428322703E-2</c:v>
                </c:pt>
                <c:pt idx="1668">
                  <c:v>1.9303370287385567E-2</c:v>
                </c:pt>
                <c:pt idx="1669">
                  <c:v>1.9314890560185743E-2</c:v>
                </c:pt>
                <c:pt idx="1670">
                  <c:v>1.9326410700270781E-2</c:v>
                </c:pt>
                <c:pt idx="1671">
                  <c:v>1.9336428105512525E-2</c:v>
                </c:pt>
                <c:pt idx="1672">
                  <c:v>1.9346445410406823E-2</c:v>
                </c:pt>
                <c:pt idx="1673">
                  <c:v>1.9358466043824088E-2</c:v>
                </c:pt>
                <c:pt idx="1674">
                  <c:v>1.9372990783086477E-2</c:v>
                </c:pt>
                <c:pt idx="1675">
                  <c:v>1.9388016153424614E-2</c:v>
                </c:pt>
                <c:pt idx="1676">
                  <c:v>1.9402039628722646E-2</c:v>
                </c:pt>
                <c:pt idx="1677">
                  <c:v>1.9416563735108448E-2</c:v>
                </c:pt>
                <c:pt idx="1678">
                  <c:v>1.9431087630547655E-2</c:v>
                </c:pt>
                <c:pt idx="1679">
                  <c:v>1.9445611315046386E-2</c:v>
                </c:pt>
                <c:pt idx="1680">
                  <c:v>1.9461136399702143E-2</c:v>
                </c:pt>
                <c:pt idx="1681">
                  <c:v>1.9478163634765126E-2</c:v>
                </c:pt>
                <c:pt idx="1682">
                  <c:v>1.9493688214055494E-2</c:v>
                </c:pt>
                <c:pt idx="1683">
                  <c:v>1.9507209425456137E-2</c:v>
                </c:pt>
                <c:pt idx="1684">
                  <c:v>1.9521231229361575E-2</c:v>
                </c:pt>
                <c:pt idx="1685">
                  <c:v>1.9535252836658541E-2</c:v>
                </c:pt>
                <c:pt idx="1686">
                  <c:v>1.9549775008384486E-2</c:v>
                </c:pt>
                <c:pt idx="1687">
                  <c:v>1.9565298475986811E-2</c:v>
                </c:pt>
                <c:pt idx="1688">
                  <c:v>1.9579319465408352E-2</c:v>
                </c:pt>
                <c:pt idx="1689">
                  <c:v>1.9592839519028162E-2</c:v>
                </c:pt>
                <c:pt idx="1690">
                  <c:v>1.9606860122304795E-2</c:v>
                </c:pt>
                <c:pt idx="1691">
                  <c:v>1.962288342820355E-2</c:v>
                </c:pt>
                <c:pt idx="1692">
                  <c:v>1.9639907909408005E-2</c:v>
                </c:pt>
                <c:pt idx="1693">
                  <c:v>1.9654428561405566E-2</c:v>
                </c:pt>
                <c:pt idx="1694">
                  <c:v>1.9664943384677627E-2</c:v>
                </c:pt>
                <c:pt idx="1695">
                  <c:v>1.9674957399291201E-2</c:v>
                </c:pt>
                <c:pt idx="1696">
                  <c:v>1.9688976851281195E-2</c:v>
                </c:pt>
                <c:pt idx="1697">
                  <c:v>1.9706500889881559E-2</c:v>
                </c:pt>
                <c:pt idx="1698">
                  <c:v>1.9722021924764285E-2</c:v>
                </c:pt>
                <c:pt idx="1699">
                  <c:v>1.9734538712906691E-2</c:v>
                </c:pt>
                <c:pt idx="1700">
                  <c:v>1.974455203061937E-2</c:v>
                </c:pt>
                <c:pt idx="1701">
                  <c:v>1.9756067222035562E-2</c:v>
                </c:pt>
                <c:pt idx="1702">
                  <c:v>1.9769084235272273E-2</c:v>
                </c:pt>
                <c:pt idx="1703">
                  <c:v>1.9783102367726735E-2</c:v>
                </c:pt>
                <c:pt idx="1704">
                  <c:v>1.9797620940611323E-2</c:v>
                </c:pt>
                <c:pt idx="1705">
                  <c:v>1.9810136782538339E-2</c:v>
                </c:pt>
                <c:pt idx="1706">
                  <c:v>1.9823153091974244E-2</c:v>
                </c:pt>
                <c:pt idx="1707">
                  <c:v>1.9839172932547305E-2</c:v>
                </c:pt>
                <c:pt idx="1708">
                  <c:v>1.9857194946437569E-2</c:v>
                </c:pt>
                <c:pt idx="1709">
                  <c:v>1.9873214241679201E-2</c:v>
                </c:pt>
                <c:pt idx="1710">
                  <c:v>1.9883726764722266E-2</c:v>
                </c:pt>
                <c:pt idx="1711">
                  <c:v>1.9895740941451003E-2</c:v>
                </c:pt>
                <c:pt idx="1712">
                  <c:v>1.9915263670789253E-2</c:v>
                </c:pt>
                <c:pt idx="1713">
                  <c:v>1.9937288856590001E-2</c:v>
                </c:pt>
                <c:pt idx="1714">
                  <c:v>1.9958813001300205E-2</c:v>
                </c:pt>
                <c:pt idx="1715">
                  <c:v>1.9978835045571689E-2</c:v>
                </c:pt>
                <c:pt idx="1716">
                  <c:v>1.9995853468014274E-2</c:v>
                </c:pt>
                <c:pt idx="1717">
                  <c:v>2.0009868421970538E-2</c:v>
                </c:pt>
                <c:pt idx="1718">
                  <c:v>2.0023382655837581E-2</c:v>
                </c:pt>
                <c:pt idx="1719">
                  <c:v>2.0036396189913236E-2</c:v>
                </c:pt>
                <c:pt idx="1720">
                  <c:v>2.0048909043742385E-2</c:v>
                </c:pt>
                <c:pt idx="1721">
                  <c:v>2.0061922245635883E-2</c:v>
                </c:pt>
                <c:pt idx="1722">
                  <c:v>2.007643677104743E-2</c:v>
                </c:pt>
                <c:pt idx="1723">
                  <c:v>2.009295304370547E-2</c:v>
                </c:pt>
                <c:pt idx="1724">
                  <c:v>2.0107967600318452E-2</c:v>
                </c:pt>
                <c:pt idx="1725">
                  <c:v>2.0122981931497603E-2</c:v>
                </c:pt>
                <c:pt idx="1726">
                  <c:v>2.0137495570690347E-2</c:v>
                </c:pt>
                <c:pt idx="1727">
                  <c:v>2.0150507619848018E-2</c:v>
                </c:pt>
                <c:pt idx="1728">
                  <c:v>2.0164520406516208E-2</c:v>
                </c:pt>
                <c:pt idx="1729">
                  <c:v>2.0180534779416195E-2</c:v>
                </c:pt>
                <c:pt idx="1730">
                  <c:v>2.0195548021095681E-2</c:v>
                </c:pt>
                <c:pt idx="1731">
                  <c:v>2.020956017664078E-2</c:v>
                </c:pt>
                <c:pt idx="1732">
                  <c:v>2.0222571288130153E-2</c:v>
                </c:pt>
                <c:pt idx="1733">
                  <c:v>2.0236082647806072E-2</c:v>
                </c:pt>
                <c:pt idx="1734">
                  <c:v>2.0253597101609483E-2</c:v>
                </c:pt>
                <c:pt idx="1735">
                  <c:v>2.0269109647381277E-2</c:v>
                </c:pt>
                <c:pt idx="1736">
                  <c:v>2.0280118404847926E-2</c:v>
                </c:pt>
                <c:pt idx="1737">
                  <c:v>2.029112704112317E-2</c:v>
                </c:pt>
                <c:pt idx="1738">
                  <c:v>2.030413709138713E-2</c:v>
                </c:pt>
                <c:pt idx="1739">
                  <c:v>2.0317647349050547E-2</c:v>
                </c:pt>
                <c:pt idx="1740">
                  <c:v>2.0331157424189384E-2</c:v>
                </c:pt>
                <c:pt idx="1741">
                  <c:v>2.0344166953669848E-2</c:v>
                </c:pt>
                <c:pt idx="1742">
                  <c:v>2.0356675957025137E-2</c:v>
                </c:pt>
                <c:pt idx="1743">
                  <c:v>2.037118620488788E-2</c:v>
                </c:pt>
                <c:pt idx="1744">
                  <c:v>2.038919863346414E-2</c:v>
                </c:pt>
                <c:pt idx="1745">
                  <c:v>2.0407210737598592E-2</c:v>
                </c:pt>
                <c:pt idx="1746">
                  <c:v>2.0422720900633132E-2</c:v>
                </c:pt>
                <c:pt idx="1747">
                  <c:v>2.0436229556304551E-2</c:v>
                </c:pt>
                <c:pt idx="1748">
                  <c:v>2.0448737408108607E-2</c:v>
                </c:pt>
                <c:pt idx="1749">
                  <c:v>2.0459744188285452E-2</c:v>
                </c:pt>
                <c:pt idx="1750">
                  <c:v>2.0471751446673198E-2</c:v>
                </c:pt>
                <c:pt idx="1751">
                  <c:v>2.0485759732574618E-2</c:v>
                </c:pt>
                <c:pt idx="1752">
                  <c:v>2.0500268107534293E-2</c:v>
                </c:pt>
                <c:pt idx="1753">
                  <c:v>2.0514776272004088E-2</c:v>
                </c:pt>
                <c:pt idx="1754">
                  <c:v>2.0529284225990083E-2</c:v>
                </c:pt>
                <c:pt idx="1755">
                  <c:v>2.0543791969498425E-2</c:v>
                </c:pt>
                <c:pt idx="1756">
                  <c:v>2.055930001429709E-2</c:v>
                </c:pt>
                <c:pt idx="1757">
                  <c:v>2.0575308066347605E-2</c:v>
                </c:pt>
                <c:pt idx="1758">
                  <c:v>2.0591315862144459E-2</c:v>
                </c:pt>
                <c:pt idx="1759">
                  <c:v>2.0605822705748157E-2</c:v>
                </c:pt>
                <c:pt idx="1760">
                  <c:v>2.0618828662476496E-2</c:v>
                </c:pt>
                <c:pt idx="1761">
                  <c:v>2.0633335106964752E-2</c:v>
                </c:pt>
                <c:pt idx="1762">
                  <c:v>2.064934197391096E-2</c:v>
                </c:pt>
                <c:pt idx="1763">
                  <c:v>2.0666348989305298E-2</c:v>
                </c:pt>
                <c:pt idx="1764">
                  <c:v>2.0682855521765936E-2</c:v>
                </c:pt>
                <c:pt idx="1765">
                  <c:v>2.0700362152402646E-2</c:v>
                </c:pt>
                <c:pt idx="1766">
                  <c:v>2.0716868123438068E-2</c:v>
                </c:pt>
                <c:pt idx="1767">
                  <c:v>2.0733373822030953E-2</c:v>
                </c:pt>
                <c:pt idx="1768">
                  <c:v>2.0749379087763687E-2</c:v>
                </c:pt>
                <c:pt idx="1769">
                  <c:v>2.0761883023377472E-2</c:v>
                </c:pt>
                <c:pt idx="1770">
                  <c:v>2.0771886059298989E-2</c:v>
                </c:pt>
                <c:pt idx="1771">
                  <c:v>2.078288928324367E-2</c:v>
                </c:pt>
                <c:pt idx="1772">
                  <c:v>2.0794892662195072E-2</c:v>
                </c:pt>
                <c:pt idx="1773">
                  <c:v>2.0805895632997246E-2</c:v>
                </c:pt>
                <c:pt idx="1774">
                  <c:v>2.0816898482735408E-2</c:v>
                </c:pt>
                <c:pt idx="1775">
                  <c:v>2.0831402054240344E-2</c:v>
                </c:pt>
                <c:pt idx="1776">
                  <c:v>2.0847905862494288E-2</c:v>
                </c:pt>
                <c:pt idx="1777">
                  <c:v>2.0864909501273482E-2</c:v>
                </c:pt>
                <c:pt idx="1778">
                  <c:v>2.0882412945076416E-2</c:v>
                </c:pt>
                <c:pt idx="1779">
                  <c:v>2.0900416167653778E-2</c:v>
                </c:pt>
                <c:pt idx="1780">
                  <c:v>2.0917418913597732E-2</c:v>
                </c:pt>
                <c:pt idx="1781">
                  <c:v>2.0934921438337317E-2</c:v>
                </c:pt>
                <c:pt idx="1782">
                  <c:v>2.0952423656743883E-2</c:v>
                </c:pt>
                <c:pt idx="1783">
                  <c:v>2.0967425314427388E-2</c:v>
                </c:pt>
                <c:pt idx="1784">
                  <c:v>2.0979926523919553E-2</c:v>
                </c:pt>
                <c:pt idx="1785">
                  <c:v>2.0992927616011445E-2</c:v>
                </c:pt>
                <c:pt idx="1786">
                  <c:v>2.1007928666085276E-2</c:v>
                </c:pt>
                <c:pt idx="1787">
                  <c:v>2.102442956125922E-2</c:v>
                </c:pt>
                <c:pt idx="1788">
                  <c:v>2.1038930123156253E-2</c:v>
                </c:pt>
                <c:pt idx="1789">
                  <c:v>2.105243045728979E-2</c:v>
                </c:pt>
                <c:pt idx="1790">
                  <c:v>2.1069430618791591E-2</c:v>
                </c:pt>
                <c:pt idx="1791">
                  <c:v>2.1086430491293051E-2</c:v>
                </c:pt>
                <c:pt idx="1792">
                  <c:v>2.1101930123177026E-2</c:v>
                </c:pt>
                <c:pt idx="1793">
                  <c:v>2.111742951482631E-2</c:v>
                </c:pt>
                <c:pt idx="1794">
                  <c:v>2.1132928666247986E-2</c:v>
                </c:pt>
                <c:pt idx="1795">
                  <c:v>2.1146427731437968E-2</c:v>
                </c:pt>
                <c:pt idx="1796">
                  <c:v>2.1157926791389958E-2</c:v>
                </c:pt>
                <c:pt idx="1797">
                  <c:v>2.117092556950502E-2</c:v>
                </c:pt>
                <c:pt idx="1798">
                  <c:v>2.1185424007298538E-2</c:v>
                </c:pt>
                <c:pt idx="1799">
                  <c:v>2.1199422299507033E-2</c:v>
                </c:pt>
                <c:pt idx="1800">
                  <c:v>2.1214920180172292E-2</c:v>
                </c:pt>
                <c:pt idx="1801">
                  <c:v>2.123191757957078E-2</c:v>
                </c:pt>
                <c:pt idx="1802">
                  <c:v>2.1248414779171242E-2</c:v>
                </c:pt>
                <c:pt idx="1803">
                  <c:v>2.1262412189650682E-2</c:v>
                </c:pt>
                <c:pt idx="1804">
                  <c:v>2.1273909915975466E-2</c:v>
                </c:pt>
                <c:pt idx="1805">
                  <c:v>2.1283907831410213E-2</c:v>
                </c:pt>
                <c:pt idx="1806">
                  <c:v>2.1293905646887403E-2</c:v>
                </c:pt>
                <c:pt idx="1807">
                  <c:v>2.1305902893519548E-2</c:v>
                </c:pt>
                <c:pt idx="1808">
                  <c:v>2.1319899499342741E-2</c:v>
                </c:pt>
                <c:pt idx="1809">
                  <c:v>2.1332396303285435E-2</c:v>
                </c:pt>
                <c:pt idx="1810">
                  <c:v>2.1344892951059794E-2</c:v>
                </c:pt>
                <c:pt idx="1811">
                  <c:v>2.1359388866835742E-2</c:v>
                </c:pt>
                <c:pt idx="1812">
                  <c:v>2.1376883657762132E-2</c:v>
                </c:pt>
                <c:pt idx="1813">
                  <c:v>2.1396377492837401E-2</c:v>
                </c:pt>
                <c:pt idx="1814">
                  <c:v>2.1413871636673399E-2</c:v>
                </c:pt>
                <c:pt idx="1815">
                  <c:v>2.1427366909953959E-2</c:v>
                </c:pt>
                <c:pt idx="1816">
                  <c:v>2.1440362186171253E-2</c:v>
                </c:pt>
                <c:pt idx="1817">
                  <c:v>2.1456855947406425E-2</c:v>
                </c:pt>
                <c:pt idx="1818">
                  <c:v>2.1474349033264884E-2</c:v>
                </c:pt>
                <c:pt idx="1819">
                  <c:v>2.1490342443980005E-2</c:v>
                </c:pt>
                <c:pt idx="1820">
                  <c:v>2.1504836251500906E-2</c:v>
                </c:pt>
                <c:pt idx="1821">
                  <c:v>2.1521328949359358E-2</c:v>
                </c:pt>
                <c:pt idx="1822">
                  <c:v>2.1538321141447353E-2</c:v>
                </c:pt>
                <c:pt idx="1823">
                  <c:v>2.1552814253596043E-2</c:v>
                </c:pt>
                <c:pt idx="1824">
                  <c:v>2.1564308641461312E-2</c:v>
                </c:pt>
                <c:pt idx="1825">
                  <c:v>2.1576802391463208E-2</c:v>
                </c:pt>
                <c:pt idx="1826">
                  <c:v>2.1589295985373042E-2</c:v>
                </c:pt>
                <c:pt idx="1827">
                  <c:v>2.1600789953913152E-2</c:v>
                </c:pt>
                <c:pt idx="1828">
                  <c:v>2.161428270493294E-2</c:v>
                </c:pt>
                <c:pt idx="1829">
                  <c:v>2.1627775273900651E-2</c:v>
                </c:pt>
                <c:pt idx="1830">
                  <c:v>2.1640767946033743E-2</c:v>
                </c:pt>
                <c:pt idx="1831">
                  <c:v>2.1654260157654842E-2</c:v>
                </c:pt>
                <c:pt idx="1832">
                  <c:v>2.1667252485685348E-2</c:v>
                </c:pt>
                <c:pt idx="1833">
                  <c:v>2.1679245254046239E-2</c:v>
                </c:pt>
                <c:pt idx="1834">
                  <c:v>2.1690738188764776E-2</c:v>
                </c:pt>
                <c:pt idx="1835">
                  <c:v>2.1703730042872401E-2</c:v>
                </c:pt>
                <c:pt idx="1836">
                  <c:v>2.1719719785452819E-2</c:v>
                </c:pt>
                <c:pt idx="1837">
                  <c:v>2.1736708606808649E-2</c:v>
                </c:pt>
                <c:pt idx="1838">
                  <c:v>2.1753197480941278E-2</c:v>
                </c:pt>
                <c:pt idx="1839">
                  <c:v>2.1767687479220196E-2</c:v>
                </c:pt>
                <c:pt idx="1840">
                  <c:v>2.1782177267542082E-2</c:v>
                </c:pt>
                <c:pt idx="1841">
                  <c:v>2.1795667571386474E-2</c:v>
                </c:pt>
                <c:pt idx="1842">
                  <c:v>2.1808158431199882E-2</c:v>
                </c:pt>
                <c:pt idx="1843">
                  <c:v>2.182264763312261E-2</c:v>
                </c:pt>
                <c:pt idx="1844">
                  <c:v>2.1839634705960474E-2</c:v>
                </c:pt>
                <c:pt idx="1845">
                  <c:v>2.1857620703861592E-2</c:v>
                </c:pt>
                <c:pt idx="1846">
                  <c:v>2.1875106780573458E-2</c:v>
                </c:pt>
                <c:pt idx="1847">
                  <c:v>2.1891593372852632E-2</c:v>
                </c:pt>
                <c:pt idx="1848">
                  <c:v>2.1909578436257994E-2</c:v>
                </c:pt>
                <c:pt idx="1849">
                  <c:v>2.1928062747699231E-2</c:v>
                </c:pt>
                <c:pt idx="1850">
                  <c:v>2.1945048029952476E-2</c:v>
                </c:pt>
                <c:pt idx="1851">
                  <c:v>2.1958536136814488E-2</c:v>
                </c:pt>
                <c:pt idx="1852">
                  <c:v>2.1969526311598261E-2</c:v>
                </c:pt>
                <c:pt idx="1853">
                  <c:v>2.1979517274772244E-2</c:v>
                </c:pt>
                <c:pt idx="1854">
                  <c:v>2.1992505377670162E-2</c:v>
                </c:pt>
                <c:pt idx="1855">
                  <c:v>2.2006991908818042E-2</c:v>
                </c:pt>
                <c:pt idx="1856">
                  <c:v>2.2019979654879854E-2</c:v>
                </c:pt>
                <c:pt idx="1857">
                  <c:v>2.2032967232262248E-2</c:v>
                </c:pt>
                <c:pt idx="1858">
                  <c:v>2.2047952688876972E-2</c:v>
                </c:pt>
                <c:pt idx="1859">
                  <c:v>2.2062438416813712E-2</c:v>
                </c:pt>
                <c:pt idx="1860">
                  <c:v>2.2075924940405275E-2</c:v>
                </c:pt>
                <c:pt idx="1861">
                  <c:v>2.2090909753297715E-2</c:v>
                </c:pt>
                <c:pt idx="1862">
                  <c:v>2.2105894341648707E-2</c:v>
                </c:pt>
                <c:pt idx="1863">
                  <c:v>2.2117881850664541E-2</c:v>
                </c:pt>
                <c:pt idx="1864">
                  <c:v>2.2127371860057192E-2</c:v>
                </c:pt>
                <c:pt idx="1865">
                  <c:v>2.2137860713028902E-2</c:v>
                </c:pt>
                <c:pt idx="1866">
                  <c:v>2.2149847838855784E-2</c:v>
                </c:pt>
                <c:pt idx="1867">
                  <c:v>2.2163333183657583E-2</c:v>
                </c:pt>
                <c:pt idx="1868">
                  <c:v>2.217581945188421E-2</c:v>
                </c:pt>
                <c:pt idx="1869">
                  <c:v>2.2186807238959133E-2</c:v>
                </c:pt>
                <c:pt idx="1870">
                  <c:v>2.2198793778075692E-2</c:v>
                </c:pt>
                <c:pt idx="1871">
                  <c:v>2.2214775606736802E-2</c:v>
                </c:pt>
                <c:pt idx="1872">
                  <c:v>2.222875949729524E-2</c:v>
                </c:pt>
                <c:pt idx="1873">
                  <c:v>2.2240246118253659E-2</c:v>
                </c:pt>
                <c:pt idx="1874">
                  <c:v>2.2252232016843981E-2</c:v>
                </c:pt>
                <c:pt idx="1875">
                  <c:v>2.2267214188060554E-2</c:v>
                </c:pt>
                <c:pt idx="1876">
                  <c:v>2.2286191282707996E-2</c:v>
                </c:pt>
                <c:pt idx="1877">
                  <c:v>2.2304668634094912E-2</c:v>
                </c:pt>
                <c:pt idx="1878">
                  <c:v>2.2318151891260588E-2</c:v>
                </c:pt>
                <c:pt idx="1879">
                  <c:v>2.2327140628372998E-2</c:v>
                </c:pt>
                <c:pt idx="1880">
                  <c:v>2.2339624851436365E-2</c:v>
                </c:pt>
                <c:pt idx="1881">
                  <c:v>2.2357102501891258E-2</c:v>
                </c:pt>
                <c:pt idx="1882">
                  <c:v>2.2374579846883191E-2</c:v>
                </c:pt>
                <c:pt idx="1883">
                  <c:v>2.2390059525934942E-2</c:v>
                </c:pt>
                <c:pt idx="1884">
                  <c:v>2.2404540299088598E-2</c:v>
                </c:pt>
                <c:pt idx="1885">
                  <c:v>2.2420518839908591E-2</c:v>
                </c:pt>
                <c:pt idx="1886">
                  <c:v>2.2440491656905391E-2</c:v>
                </c:pt>
                <c:pt idx="1887">
                  <c:v>2.2459964769405948E-2</c:v>
                </c:pt>
                <c:pt idx="1888">
                  <c:v>2.2478938206594388E-2</c:v>
                </c:pt>
                <c:pt idx="1889">
                  <c:v>2.2498909856837546E-2</c:v>
                </c:pt>
                <c:pt idx="1890">
                  <c:v>2.2516884001031596E-2</c:v>
                </c:pt>
                <c:pt idx="1891">
                  <c:v>2.2531362937798602E-2</c:v>
                </c:pt>
                <c:pt idx="1892">
                  <c:v>2.2545841664929032E-2</c:v>
                </c:pt>
                <c:pt idx="1893">
                  <c:v>2.2561817948136872E-2</c:v>
                </c:pt>
                <c:pt idx="1894">
                  <c:v>2.2577793976107211E-2</c:v>
                </c:pt>
                <c:pt idx="1895">
                  <c:v>2.2591273551181363E-2</c:v>
                </c:pt>
                <c:pt idx="1896">
                  <c:v>2.2601258304463235E-2</c:v>
                </c:pt>
                <c:pt idx="1897">
                  <c:v>2.2612241417926351E-2</c:v>
                </c:pt>
                <c:pt idx="1898">
                  <c:v>2.2626219751509413E-2</c:v>
                </c:pt>
                <c:pt idx="1899">
                  <c:v>2.2640197889701646E-2</c:v>
                </c:pt>
                <c:pt idx="1900">
                  <c:v>2.265217899549779E-2</c:v>
                </c:pt>
                <c:pt idx="1901">
                  <c:v>2.2664159957748987E-2</c:v>
                </c:pt>
                <c:pt idx="1902">
                  <c:v>2.2678636762289178E-2</c:v>
                </c:pt>
                <c:pt idx="1903">
                  <c:v>2.2696607676365249E-2</c:v>
                </c:pt>
                <c:pt idx="1904">
                  <c:v>2.2713080730567201E-2</c:v>
                </c:pt>
                <c:pt idx="1905">
                  <c:v>2.2724561789690054E-2</c:v>
                </c:pt>
                <c:pt idx="1906">
                  <c:v>2.2735543548987946E-2</c:v>
                </c:pt>
                <c:pt idx="1907">
                  <c:v>2.2749520159131197E-2</c:v>
                </c:pt>
                <c:pt idx="1908">
                  <c:v>2.2765992341733016E-2</c:v>
                </c:pt>
                <c:pt idx="1909">
                  <c:v>2.278196510816681E-2</c:v>
                </c:pt>
                <c:pt idx="1910">
                  <c:v>2.279793761947518E-2</c:v>
                </c:pt>
                <c:pt idx="1911">
                  <c:v>2.2816405517651496E-2</c:v>
                </c:pt>
                <c:pt idx="1912">
                  <c:v>2.2834873074771191E-2</c:v>
                </c:pt>
                <c:pt idx="1913">
                  <c:v>2.2851343851495967E-2</c:v>
                </c:pt>
                <c:pt idx="1914">
                  <c:v>2.2866317049471906E-2</c:v>
                </c:pt>
                <c:pt idx="1915">
                  <c:v>2.2881789118519468E-2</c:v>
                </c:pt>
                <c:pt idx="1916">
                  <c:v>2.2896761860642718E-2</c:v>
                </c:pt>
                <c:pt idx="1917">
                  <c:v>2.2911734378586381E-2</c:v>
                </c:pt>
                <c:pt idx="1918">
                  <c:v>2.2926706672357071E-2</c:v>
                </c:pt>
                <c:pt idx="1919">
                  <c:v>2.2943675000972025E-2</c:v>
                </c:pt>
                <c:pt idx="1920">
                  <c:v>2.2959644929596696E-2</c:v>
                </c:pt>
                <c:pt idx="1921">
                  <c:v>2.2972121258881269E-2</c:v>
                </c:pt>
                <c:pt idx="1922">
                  <c:v>2.2983599344346732E-2</c:v>
                </c:pt>
                <c:pt idx="1923">
                  <c:v>2.2996574412752976E-2</c:v>
                </c:pt>
                <c:pt idx="1924">
                  <c:v>2.300855124955058E-2</c:v>
                </c:pt>
                <c:pt idx="1925">
                  <c:v>2.3018531837307527E-2</c:v>
                </c:pt>
                <c:pt idx="1926">
                  <c:v>2.3028013303411685E-2</c:v>
                </c:pt>
                <c:pt idx="1927">
                  <c:v>2.3038991730801938E-2</c:v>
                </c:pt>
                <c:pt idx="1928">
                  <c:v>2.3051966080512767E-2</c:v>
                </c:pt>
                <c:pt idx="1929">
                  <c:v>2.3063942253916003E-2</c:v>
                </c:pt>
                <c:pt idx="1930">
                  <c:v>2.3073922288856227E-2</c:v>
                </c:pt>
                <c:pt idx="1931">
                  <c:v>2.3082904235144114E-2</c:v>
                </c:pt>
                <c:pt idx="1932">
                  <c:v>2.3095878015134956E-2</c:v>
                </c:pt>
                <c:pt idx="1933">
                  <c:v>2.3113841432635687E-2</c:v>
                </c:pt>
                <c:pt idx="1934">
                  <c:v>2.3131804527457882E-2</c:v>
                </c:pt>
                <c:pt idx="1935">
                  <c:v>2.3146274563630689E-2</c:v>
                </c:pt>
                <c:pt idx="1936">
                  <c:v>2.3159247521500222E-2</c:v>
                </c:pt>
                <c:pt idx="1937">
                  <c:v>2.317222031107425E-2</c:v>
                </c:pt>
                <c:pt idx="1938">
                  <c:v>2.3185691875968913E-2</c:v>
                </c:pt>
                <c:pt idx="1939">
                  <c:v>2.3200660068559992E-2</c:v>
                </c:pt>
                <c:pt idx="1940">
                  <c:v>2.3216625893711547E-2</c:v>
                </c:pt>
                <c:pt idx="1941">
                  <c:v>2.3231094702577091E-2</c:v>
                </c:pt>
                <c:pt idx="1942">
                  <c:v>2.3244565474370264E-2</c:v>
                </c:pt>
                <c:pt idx="1943">
                  <c:v>2.3257537157186831E-2</c:v>
                </c:pt>
                <c:pt idx="1944">
                  <c:v>2.3271007572786859E-2</c:v>
                </c:pt>
                <c:pt idx="1945">
                  <c:v>2.328647338174988E-2</c:v>
                </c:pt>
                <c:pt idx="1946">
                  <c:v>2.3299444520965322E-2</c:v>
                </c:pt>
                <c:pt idx="1947">
                  <c:v>2.331041996888833E-2</c:v>
                </c:pt>
                <c:pt idx="1948">
                  <c:v>2.3319898667882283E-2</c:v>
                </c:pt>
                <c:pt idx="1949">
                  <c:v>2.3330375020136171E-2</c:v>
                </c:pt>
                <c:pt idx="1950">
                  <c:v>2.3344842183292799E-2</c:v>
                </c:pt>
                <c:pt idx="1951">
                  <c:v>2.3362801129143084E-2</c:v>
                </c:pt>
                <c:pt idx="1952">
                  <c:v>2.3378764365809344E-2</c:v>
                </c:pt>
                <c:pt idx="1953">
                  <c:v>2.339273198885947E-2</c:v>
                </c:pt>
                <c:pt idx="1954">
                  <c:v>2.3409692411713076E-2</c:v>
                </c:pt>
                <c:pt idx="1955">
                  <c:v>2.343014430375083E-2</c:v>
                </c:pt>
                <c:pt idx="1956">
                  <c:v>2.3449099342399648E-2</c:v>
                </c:pt>
                <c:pt idx="1957">
                  <c:v>2.3465560005530336E-2</c:v>
                </c:pt>
                <c:pt idx="1958">
                  <c:v>2.348102280589855E-2</c:v>
                </c:pt>
                <c:pt idx="1959">
                  <c:v>2.3493991421848152E-2</c:v>
                </c:pt>
                <c:pt idx="1960">
                  <c:v>2.3505463518840381E-2</c:v>
                </c:pt>
                <c:pt idx="1961">
                  <c:v>2.3518431817833627E-2</c:v>
                </c:pt>
                <c:pt idx="1962">
                  <c:v>2.3533395030774996E-2</c:v>
                </c:pt>
                <c:pt idx="1963">
                  <c:v>2.3547859257127372E-2</c:v>
                </c:pt>
                <c:pt idx="1964">
                  <c:v>2.3564318294697996E-2</c:v>
                </c:pt>
                <c:pt idx="1965">
                  <c:v>2.3582772044986957E-2</c:v>
                </c:pt>
                <c:pt idx="1966">
                  <c:v>2.3600726718414396E-2</c:v>
                </c:pt>
                <c:pt idx="1967">
                  <c:v>2.3615688700019236E-2</c:v>
                </c:pt>
                <c:pt idx="1968">
                  <c:v>2.3630151736115185E-2</c:v>
                </c:pt>
                <c:pt idx="1969">
                  <c:v>2.3647606845936888E-2</c:v>
                </c:pt>
                <c:pt idx="1970">
                  <c:v>2.3665061651083057E-2</c:v>
                </c:pt>
                <c:pt idx="1971">
                  <c:v>2.3682017455778654E-2</c:v>
                </c:pt>
                <c:pt idx="1972">
                  <c:v>2.3696978221171491E-2</c:v>
                </c:pt>
                <c:pt idx="1973">
                  <c:v>2.3712936124223784E-2</c:v>
                </c:pt>
                <c:pt idx="1974">
                  <c:v>2.3727896427060292E-2</c:v>
                </c:pt>
                <c:pt idx="1975">
                  <c:v>2.3741360508257967E-2</c:v>
                </c:pt>
                <c:pt idx="1976">
                  <c:v>2.3755323067655053E-2</c:v>
                </c:pt>
                <c:pt idx="1977">
                  <c:v>2.3770781388158791E-2</c:v>
                </c:pt>
                <c:pt idx="1978">
                  <c:v>2.3786239469706396E-2</c:v>
                </c:pt>
                <c:pt idx="1979">
                  <c:v>2.3801697312305605E-2</c:v>
                </c:pt>
                <c:pt idx="1980">
                  <c:v>2.3818152172510747E-2</c:v>
                </c:pt>
                <c:pt idx="1981">
                  <c:v>2.3835105381653815E-2</c:v>
                </c:pt>
                <c:pt idx="1982">
                  <c:v>2.3851061080655801E-2</c:v>
                </c:pt>
                <c:pt idx="1983">
                  <c:v>2.3863526293363743E-2</c:v>
                </c:pt>
                <c:pt idx="1984">
                  <c:v>2.3874994151823602E-2</c:v>
                </c:pt>
                <c:pt idx="1985">
                  <c:v>2.3885963284683811E-2</c:v>
                </c:pt>
                <c:pt idx="1986">
                  <c:v>2.3896433708354693E-2</c:v>
                </c:pt>
                <c:pt idx="1987">
                  <c:v>2.3906405438499635E-2</c:v>
                </c:pt>
                <c:pt idx="1988">
                  <c:v>2.3918371383420615E-2</c:v>
                </c:pt>
                <c:pt idx="1989">
                  <c:v>2.39308357571246E-2</c:v>
                </c:pt>
                <c:pt idx="1990">
                  <c:v>2.3941305710974751E-2</c:v>
                </c:pt>
                <c:pt idx="1991">
                  <c:v>2.3952274116482677E-2</c:v>
                </c:pt>
                <c:pt idx="1992">
                  <c:v>2.3966233731317333E-2</c:v>
                </c:pt>
                <c:pt idx="1993">
                  <c:v>2.3982187338228735E-2</c:v>
                </c:pt>
                <c:pt idx="1994">
                  <c:v>2.3997143613557939E-2</c:v>
                </c:pt>
                <c:pt idx="1995">
                  <c:v>2.4012099665200494E-2</c:v>
                </c:pt>
                <c:pt idx="1996">
                  <c:v>2.4028052540407428E-2</c:v>
                </c:pt>
                <c:pt idx="1997">
                  <c:v>2.4044005161124454E-2</c:v>
                </c:pt>
                <c:pt idx="1998">
                  <c:v>2.4061453048646757E-2</c:v>
                </c:pt>
                <c:pt idx="1999">
                  <c:v>2.4077903635197805E-2</c:v>
                </c:pt>
                <c:pt idx="2000">
                  <c:v>2.4090864512788975E-2</c:v>
                </c:pt>
                <c:pt idx="2001">
                  <c:v>2.4105819162813142E-2</c:v>
                </c:pt>
                <c:pt idx="2002">
                  <c:v>2.4123265971854432E-2</c:v>
                </c:pt>
                <c:pt idx="2003">
                  <c:v>2.4141709410439558E-2</c:v>
                </c:pt>
                <c:pt idx="2004">
                  <c:v>2.4157660218149076E-2</c:v>
                </c:pt>
                <c:pt idx="2005">
                  <c:v>2.4172115417871606E-2</c:v>
                </c:pt>
                <c:pt idx="2006">
                  <c:v>2.4186071964164821E-2</c:v>
                </c:pt>
                <c:pt idx="2007">
                  <c:v>2.4199529877904351E-2</c:v>
                </c:pt>
                <c:pt idx="2008">
                  <c:v>2.4212489179218748E-2</c:v>
                </c:pt>
                <c:pt idx="2009">
                  <c:v>2.4227442010512756E-2</c:v>
                </c:pt>
                <c:pt idx="2010">
                  <c:v>2.4241896201568001E-2</c:v>
                </c:pt>
                <c:pt idx="2011">
                  <c:v>2.4254854953859623E-2</c:v>
                </c:pt>
                <c:pt idx="2012">
                  <c:v>2.4266816730003977E-2</c:v>
                </c:pt>
                <c:pt idx="2013">
                  <c:v>2.4280273557138594E-2</c:v>
                </c:pt>
                <c:pt idx="2014">
                  <c:v>2.429373020318944E-2</c:v>
                </c:pt>
                <c:pt idx="2015">
                  <c:v>2.4306189899187841E-2</c:v>
                </c:pt>
                <c:pt idx="2016">
                  <c:v>2.4318649439944238E-2</c:v>
                </c:pt>
                <c:pt idx="2017">
                  <c:v>2.4335095796042653E-2</c:v>
                </c:pt>
                <c:pt idx="2018">
                  <c:v>2.4354033689222686E-2</c:v>
                </c:pt>
                <c:pt idx="2019">
                  <c:v>2.4370977815965075E-2</c:v>
                </c:pt>
                <c:pt idx="2020">
                  <c:v>2.4385928277610696E-2</c:v>
                </c:pt>
                <c:pt idx="2021">
                  <c:v>2.4398386824909288E-2</c:v>
                </c:pt>
                <c:pt idx="2022">
                  <c:v>2.4410845216994652E-2</c:v>
                </c:pt>
                <c:pt idx="2023">
                  <c:v>2.4422306800631798E-2</c:v>
                </c:pt>
                <c:pt idx="2024">
                  <c:v>2.4433768252902392E-2</c:v>
                </c:pt>
                <c:pt idx="2025">
                  <c:v>2.4447721147929164E-2</c:v>
                </c:pt>
                <c:pt idx="2026">
                  <c:v>2.4463168768908528E-2</c:v>
                </c:pt>
                <c:pt idx="2027">
                  <c:v>2.4477619553150337E-2</c:v>
                </c:pt>
                <c:pt idx="2028">
                  <c:v>2.4491073543865854E-2</c:v>
                </c:pt>
                <c:pt idx="2029">
                  <c:v>2.4506022210146139E-2</c:v>
                </c:pt>
                <c:pt idx="2030">
                  <c:v>2.4521468930545975E-2</c:v>
                </c:pt>
                <c:pt idx="2031">
                  <c:v>2.4535420601956594E-2</c:v>
                </c:pt>
                <c:pt idx="2032">
                  <c:v>2.4547379022528296E-2</c:v>
                </c:pt>
                <c:pt idx="2033">
                  <c:v>2.4558839041387583E-2</c:v>
                </c:pt>
                <c:pt idx="2034">
                  <c:v>2.4570298928916452E-2</c:v>
                </c:pt>
                <c:pt idx="2035">
                  <c:v>2.4584748165137515E-2</c:v>
                </c:pt>
                <c:pt idx="2036">
                  <c:v>2.4601190145499736E-2</c:v>
                </c:pt>
                <c:pt idx="2037">
                  <c:v>2.4617631855527636E-2</c:v>
                </c:pt>
                <c:pt idx="2038">
                  <c:v>2.4632578630063861E-2</c:v>
                </c:pt>
                <c:pt idx="2039">
                  <c:v>2.464802339572086E-2</c:v>
                </c:pt>
                <c:pt idx="2040">
                  <c:v>2.4663467922840999E-2</c:v>
                </c:pt>
                <c:pt idx="2041">
                  <c:v>2.4677417613282598E-2</c:v>
                </c:pt>
                <c:pt idx="2042">
                  <c:v>2.468887614200263E-2</c:v>
                </c:pt>
                <c:pt idx="2043">
                  <c:v>2.4700334539426348E-2</c:v>
                </c:pt>
                <c:pt idx="2044">
                  <c:v>2.4711792805556649E-2</c:v>
                </c:pt>
                <c:pt idx="2045">
                  <c:v>2.4723749117194171E-2</c:v>
                </c:pt>
                <c:pt idx="2046">
                  <c:v>2.4740188812283043E-2</c:v>
                </c:pt>
                <c:pt idx="2047">
                  <c:v>2.475911903548083E-2</c:v>
                </c:pt>
                <c:pt idx="2048">
                  <c:v>2.4776554450345704E-2</c:v>
                </c:pt>
                <c:pt idx="2049">
                  <c:v>2.4790004419822011E-2</c:v>
                </c:pt>
                <c:pt idx="2050">
                  <c:v>2.4800963520458515E-2</c:v>
                </c:pt>
                <c:pt idx="2051">
                  <c:v>2.4812918765997064E-2</c:v>
                </c:pt>
                <c:pt idx="2052">
                  <c:v>2.4826866371815932E-2</c:v>
                </c:pt>
                <c:pt idx="2053">
                  <c:v>2.4840813783102059E-2</c:v>
                </c:pt>
                <c:pt idx="2054">
                  <c:v>2.4852768552233041E-2</c:v>
                </c:pt>
                <c:pt idx="2055">
                  <c:v>2.4864225071877001E-2</c:v>
                </c:pt>
                <c:pt idx="2056">
                  <c:v>2.4877673862245764E-2</c:v>
                </c:pt>
                <c:pt idx="2057">
                  <c:v>2.4894609118760378E-2</c:v>
                </c:pt>
                <c:pt idx="2058">
                  <c:v>2.4910547921726891E-2</c:v>
                </c:pt>
                <c:pt idx="2059">
                  <c:v>2.4922999934781635E-2</c:v>
                </c:pt>
                <c:pt idx="2060">
                  <c:v>2.4934455649851278E-2</c:v>
                </c:pt>
                <c:pt idx="2061">
                  <c:v>2.4948401560636428E-2</c:v>
                </c:pt>
                <c:pt idx="2062">
                  <c:v>2.4965833675623078E-2</c:v>
                </c:pt>
                <c:pt idx="2063">
                  <c:v>2.4982269391429991E-2</c:v>
                </c:pt>
                <c:pt idx="2064">
                  <c:v>2.4995716594349796E-2</c:v>
                </c:pt>
                <c:pt idx="2065">
                  <c:v>2.501015968496224E-2</c:v>
                </c:pt>
                <c:pt idx="2066">
                  <c:v>2.5028088748622362E-2</c:v>
                </c:pt>
                <c:pt idx="2067">
                  <c:v>2.5050001612121651E-2</c:v>
                </c:pt>
                <c:pt idx="2068">
                  <c:v>2.5067929961473771E-2</c:v>
                </c:pt>
                <c:pt idx="2069">
                  <c:v>2.5077890016672513E-2</c:v>
                </c:pt>
                <c:pt idx="2070">
                  <c:v>2.5086355985594035E-2</c:v>
                </c:pt>
                <c:pt idx="2071">
                  <c:v>2.5097809829466824E-2</c:v>
                </c:pt>
                <c:pt idx="2072">
                  <c:v>2.5111255478791096E-2</c:v>
                </c:pt>
                <c:pt idx="2073">
                  <c:v>2.51256969007734E-2</c:v>
                </c:pt>
                <c:pt idx="2074">
                  <c:v>2.5140636083361409E-2</c:v>
                </c:pt>
                <c:pt idx="2075">
                  <c:v>2.5155575042773395E-2</c:v>
                </c:pt>
                <c:pt idx="2076">
                  <c:v>2.5171011733047796E-2</c:v>
                </c:pt>
                <c:pt idx="2077">
                  <c:v>2.5187444076980141E-2</c:v>
                </c:pt>
                <c:pt idx="2078">
                  <c:v>2.5204374088313618E-2</c:v>
                </c:pt>
                <c:pt idx="2079">
                  <c:v>2.5219810025316484E-2</c:v>
                </c:pt>
                <c:pt idx="2080">
                  <c:v>2.5232756111341372E-2</c:v>
                </c:pt>
                <c:pt idx="2081">
                  <c:v>2.524619994635989E-2</c:v>
                </c:pt>
                <c:pt idx="2082">
                  <c:v>2.5262133146418946E-2</c:v>
                </c:pt>
                <c:pt idx="2083">
                  <c:v>2.5280555592526836E-2</c:v>
                </c:pt>
                <c:pt idx="2084">
                  <c:v>2.5298977699254689E-2</c:v>
                </c:pt>
                <c:pt idx="2085">
                  <c:v>2.5314910058424143E-2</c:v>
                </c:pt>
                <c:pt idx="2086">
                  <c:v>2.5328352789031301E-2</c:v>
                </c:pt>
                <c:pt idx="2087">
                  <c:v>2.534229320768213E-2</c:v>
                </c:pt>
                <c:pt idx="2088">
                  <c:v>2.5357727015937394E-2</c:v>
                </c:pt>
                <c:pt idx="2089">
                  <c:v>2.5373160585993738E-2</c:v>
                </c:pt>
                <c:pt idx="2090">
                  <c:v>2.5385606839957803E-2</c:v>
                </c:pt>
                <c:pt idx="2091">
                  <c:v>2.5398052939014398E-2</c:v>
                </c:pt>
                <c:pt idx="2092">
                  <c:v>2.541249021985734E-2</c:v>
                </c:pt>
                <c:pt idx="2093">
                  <c:v>2.5429416421618195E-2</c:v>
                </c:pt>
                <c:pt idx="2094">
                  <c:v>2.5445844519939059E-2</c:v>
                </c:pt>
                <c:pt idx="2095">
                  <c:v>2.5460281110822939E-2</c:v>
                </c:pt>
                <c:pt idx="2096">
                  <c:v>2.5474717493294986E-2</c:v>
                </c:pt>
                <c:pt idx="2097">
                  <c:v>2.5488158075839699E-2</c:v>
                </c:pt>
                <c:pt idx="2098">
                  <c:v>2.5500105108669895E-2</c:v>
                </c:pt>
                <c:pt idx="2099">
                  <c:v>2.5510060860331724E-2</c:v>
                </c:pt>
                <c:pt idx="2100">
                  <c:v>2.551902095208302E-2</c:v>
                </c:pt>
                <c:pt idx="2101">
                  <c:v>2.5529972066309425E-2</c:v>
                </c:pt>
                <c:pt idx="2102">
                  <c:v>2.5544905210622412E-2</c:v>
                </c:pt>
                <c:pt idx="2103">
                  <c:v>2.556182917126773E-2</c:v>
                </c:pt>
                <c:pt idx="2104">
                  <c:v>2.5578752845497238E-2</c:v>
                </c:pt>
                <c:pt idx="2105">
                  <c:v>2.5594680747847764E-2</c:v>
                </c:pt>
                <c:pt idx="2106">
                  <c:v>2.5607124245037988E-2</c:v>
                </c:pt>
                <c:pt idx="2107">
                  <c:v>2.561658119934623E-2</c:v>
                </c:pt>
                <c:pt idx="2108">
                  <c:v>2.5625540336720862E-2</c:v>
                </c:pt>
                <c:pt idx="2109">
                  <c:v>2.5635494839665051E-2</c:v>
                </c:pt>
                <c:pt idx="2110">
                  <c:v>2.5646942395549818E-2</c:v>
                </c:pt>
                <c:pt idx="2111">
                  <c:v>2.565838982038952E-2</c:v>
                </c:pt>
                <c:pt idx="2112">
                  <c:v>2.5669339408486203E-2</c:v>
                </c:pt>
                <c:pt idx="2113">
                  <c:v>2.5682777375471179E-2</c:v>
                </c:pt>
                <c:pt idx="2114">
                  <c:v>2.5698703621028288E-2</c:v>
                </c:pt>
                <c:pt idx="2115">
                  <c:v>2.5715624979017505E-2</c:v>
                </c:pt>
                <c:pt idx="2116">
                  <c:v>2.5731550701448391E-2</c:v>
                </c:pt>
                <c:pt idx="2117">
                  <c:v>2.5745983168327997E-2</c:v>
                </c:pt>
                <c:pt idx="2118">
                  <c:v>2.5760913087288697E-2</c:v>
                </c:pt>
                <c:pt idx="2119">
                  <c:v>2.5776838088495832E-2</c:v>
                </c:pt>
                <c:pt idx="2120">
                  <c:v>2.5792265191577401E-2</c:v>
                </c:pt>
                <c:pt idx="2121">
                  <c:v>2.5808687330113472E-2</c:v>
                </c:pt>
                <c:pt idx="2122">
                  <c:v>2.5827597337389332E-2</c:v>
                </c:pt>
                <c:pt idx="2123">
                  <c:v>2.5841530798147619E-2</c:v>
                </c:pt>
                <c:pt idx="2124">
                  <c:v>2.585198076631276E-2</c:v>
                </c:pt>
                <c:pt idx="2125">
                  <c:v>2.5864421062222673E-2</c:v>
                </c:pt>
                <c:pt idx="2126">
                  <c:v>2.587984681422232E-2</c:v>
                </c:pt>
                <c:pt idx="2127">
                  <c:v>2.5895272328271574E-2</c:v>
                </c:pt>
                <c:pt idx="2128">
                  <c:v>2.5908707259540916E-2</c:v>
                </c:pt>
                <c:pt idx="2129">
                  <c:v>2.592214201031539E-2</c:v>
                </c:pt>
                <c:pt idx="2130">
                  <c:v>2.5935576580599522E-2</c:v>
                </c:pt>
                <c:pt idx="2131">
                  <c:v>2.5949508536925181E-2</c:v>
                </c:pt>
                <c:pt idx="2132">
                  <c:v>2.5964932976452214E-2</c:v>
                </c:pt>
                <c:pt idx="2133">
                  <c:v>2.5980854728999622E-2</c:v>
                </c:pt>
                <c:pt idx="2134">
                  <c:v>2.5995283598281509E-2</c:v>
                </c:pt>
                <c:pt idx="2135">
                  <c:v>2.6008219648915414E-2</c:v>
                </c:pt>
                <c:pt idx="2136">
                  <c:v>2.6023643182890261E-2</c:v>
                </c:pt>
                <c:pt idx="2137">
                  <c:v>2.6038071434800802E-2</c:v>
                </c:pt>
                <c:pt idx="2138">
                  <c:v>2.605100693194445E-2</c:v>
                </c:pt>
                <c:pt idx="2139">
                  <c:v>2.6063444752171792E-2</c:v>
                </c:pt>
                <c:pt idx="2140">
                  <c:v>2.6076379921105286E-2</c:v>
                </c:pt>
                <c:pt idx="2141">
                  <c:v>2.6089314922722349E-2</c:v>
                </c:pt>
                <c:pt idx="2142">
                  <c:v>2.6102249757027275E-2</c:v>
                </c:pt>
                <c:pt idx="2143">
                  <c:v>2.6116179391479182E-2</c:v>
                </c:pt>
                <c:pt idx="2144">
                  <c:v>2.6130606308325401E-2</c:v>
                </c:pt>
                <c:pt idx="2145">
                  <c:v>2.6143043138555564E-2</c:v>
                </c:pt>
                <c:pt idx="2146">
                  <c:v>2.6154484885760221E-2</c:v>
                </c:pt>
                <c:pt idx="2147">
                  <c:v>2.6168413792619749E-2</c:v>
                </c:pt>
                <c:pt idx="2148">
                  <c:v>2.6185824653366052E-2</c:v>
                </c:pt>
                <c:pt idx="2149">
                  <c:v>2.6203235210979406E-2</c:v>
                </c:pt>
                <c:pt idx="2150">
                  <c:v>2.621965060195084E-2</c:v>
                </c:pt>
                <c:pt idx="2151">
                  <c:v>2.6234573450822505E-2</c:v>
                </c:pt>
                <c:pt idx="2152">
                  <c:v>2.6248998659720912E-2</c:v>
                </c:pt>
                <c:pt idx="2153">
                  <c:v>2.6264915890123121E-2</c:v>
                </c:pt>
                <c:pt idx="2154">
                  <c:v>2.6280335465473228E-2</c:v>
                </c:pt>
                <c:pt idx="2155">
                  <c:v>2.6295754803063811E-2</c:v>
                </c:pt>
                <c:pt idx="2156">
                  <c:v>2.63096817423405E-2</c:v>
                </c:pt>
                <c:pt idx="2157">
                  <c:v>2.6323111107238738E-2</c:v>
                </c:pt>
                <c:pt idx="2158">
                  <c:v>2.6337037665533757E-2</c:v>
                </c:pt>
                <c:pt idx="2159">
                  <c:v>2.635096402988258E-2</c:v>
                </c:pt>
                <c:pt idx="2160">
                  <c:v>2.6364392840401079E-2</c:v>
                </c:pt>
                <c:pt idx="2161">
                  <c:v>2.6377821470588841E-2</c:v>
                </c:pt>
                <c:pt idx="2162">
                  <c:v>2.6388763184081131E-2</c:v>
                </c:pt>
                <c:pt idx="2163">
                  <c:v>2.6399207435279529E-2</c:v>
                </c:pt>
                <c:pt idx="2164">
                  <c:v>2.64121382618231E-2</c:v>
                </c:pt>
                <c:pt idx="2165">
                  <c:v>2.6428052895727101E-2</c:v>
                </c:pt>
                <c:pt idx="2166">
                  <c:v>2.6444464596673496E-2</c:v>
                </c:pt>
                <c:pt idx="2167">
                  <c:v>2.6462367963252888E-2</c:v>
                </c:pt>
                <c:pt idx="2168">
                  <c:v>2.6481265613579257E-2</c:v>
                </c:pt>
                <c:pt idx="2169">
                  <c:v>2.6499168321314534E-2</c:v>
                </c:pt>
                <c:pt idx="2170">
                  <c:v>2.6513589713909051E-2</c:v>
                </c:pt>
                <c:pt idx="2171">
                  <c:v>2.6526519061489371E-2</c:v>
                </c:pt>
                <c:pt idx="2172">
                  <c:v>2.6539448241903851E-2</c:v>
                </c:pt>
                <c:pt idx="2173">
                  <c:v>2.6555360849861442E-2</c:v>
                </c:pt>
                <c:pt idx="2174">
                  <c:v>2.6570278689857816E-2</c:v>
                </c:pt>
                <c:pt idx="2175">
                  <c:v>2.6581218297752656E-2</c:v>
                </c:pt>
                <c:pt idx="2176">
                  <c:v>2.659116329198943E-2</c:v>
                </c:pt>
                <c:pt idx="2177">
                  <c:v>2.6602599913094559E-2</c:v>
                </c:pt>
                <c:pt idx="2178">
                  <c:v>2.6616522579643611E-2</c:v>
                </c:pt>
                <c:pt idx="2179">
                  <c:v>2.662945059644619E-2</c:v>
                </c:pt>
                <c:pt idx="2180">
                  <c:v>2.6641881224220371E-2</c:v>
                </c:pt>
                <c:pt idx="2181">
                  <c:v>2.6654808913192246E-2</c:v>
                </c:pt>
                <c:pt idx="2182">
                  <c:v>2.6668730852876792E-2</c:v>
                </c:pt>
                <c:pt idx="2183">
                  <c:v>2.6682652598743434E-2</c:v>
                </c:pt>
                <c:pt idx="2184">
                  <c:v>2.6697071345500981E-2</c:v>
                </c:pt>
                <c:pt idx="2185">
                  <c:v>2.6709998321016493E-2</c:v>
                </c:pt>
                <c:pt idx="2186">
                  <c:v>2.6721930765482352E-2</c:v>
                </c:pt>
                <c:pt idx="2187">
                  <c:v>2.6735354595316001E-2</c:v>
                </c:pt>
                <c:pt idx="2188">
                  <c:v>2.6752755588018352E-2</c:v>
                </c:pt>
                <c:pt idx="2189">
                  <c:v>2.6769659119564089E-2</c:v>
                </c:pt>
                <c:pt idx="2190">
                  <c:v>2.6783579460413987E-2</c:v>
                </c:pt>
                <c:pt idx="2191">
                  <c:v>2.6797996752016589E-2</c:v>
                </c:pt>
                <c:pt idx="2192">
                  <c:v>2.6812910972875446E-2</c:v>
                </c:pt>
                <c:pt idx="2193">
                  <c:v>2.6829316358913217E-2</c:v>
                </c:pt>
                <c:pt idx="2194">
                  <c:v>2.6846715716678664E-2</c:v>
                </c:pt>
                <c:pt idx="2195">
                  <c:v>2.6865108994284018E-2</c:v>
                </c:pt>
                <c:pt idx="2196">
                  <c:v>2.688300483156365E-2</c:v>
                </c:pt>
                <c:pt idx="2197">
                  <c:v>2.6901397441711782E-2</c:v>
                </c:pt>
                <c:pt idx="2198">
                  <c:v>2.6918795545368541E-2</c:v>
                </c:pt>
                <c:pt idx="2199">
                  <c:v>2.6935199194435214E-2</c:v>
                </c:pt>
                <c:pt idx="2200">
                  <c:v>2.6949117231117359E-2</c:v>
                </c:pt>
                <c:pt idx="2201">
                  <c:v>2.6961046822668241E-2</c:v>
                </c:pt>
                <c:pt idx="2202">
                  <c:v>2.6972479214361991E-2</c:v>
                </c:pt>
                <c:pt idx="2203">
                  <c:v>2.6983414423249415E-2</c:v>
                </c:pt>
                <c:pt idx="2204">
                  <c:v>2.6992858371058179E-2</c:v>
                </c:pt>
                <c:pt idx="2205">
                  <c:v>2.700429039907775E-2</c:v>
                </c:pt>
                <c:pt idx="2206">
                  <c:v>2.7018207474186089E-2</c:v>
                </c:pt>
                <c:pt idx="2207">
                  <c:v>2.70346094926288E-2</c:v>
                </c:pt>
                <c:pt idx="2208">
                  <c:v>2.7051011242049491E-2</c:v>
                </c:pt>
                <c:pt idx="2209">
                  <c:v>2.7067412722457475E-2</c:v>
                </c:pt>
                <c:pt idx="2210">
                  <c:v>2.7084310936068286E-2</c:v>
                </c:pt>
                <c:pt idx="2211">
                  <c:v>2.709971788196703E-2</c:v>
                </c:pt>
                <c:pt idx="2212">
                  <c:v>2.7112142665434404E-2</c:v>
                </c:pt>
                <c:pt idx="2213">
                  <c:v>2.7123076347187747E-2</c:v>
                </c:pt>
                <c:pt idx="2214">
                  <c:v>2.7134506886657188E-2</c:v>
                </c:pt>
                <c:pt idx="2215">
                  <c:v>2.7147428208727259E-2</c:v>
                </c:pt>
                <c:pt idx="2216">
                  <c:v>2.7162834182219771E-2</c:v>
                </c:pt>
                <c:pt idx="2217">
                  <c:v>2.7177246007072615E-2</c:v>
                </c:pt>
                <c:pt idx="2218">
                  <c:v>2.7189172877467013E-2</c:v>
                </c:pt>
                <c:pt idx="2219">
                  <c:v>2.7200105717033615E-2</c:v>
                </c:pt>
                <c:pt idx="2220">
                  <c:v>2.7213026191513355E-2</c:v>
                </c:pt>
                <c:pt idx="2221">
                  <c:v>2.7229425014873323E-2</c:v>
                </c:pt>
                <c:pt idx="2222">
                  <c:v>2.7247314333658481E-2</c:v>
                </c:pt>
                <c:pt idx="2223">
                  <c:v>2.7264209507552557E-2</c:v>
                </c:pt>
                <c:pt idx="2224">
                  <c:v>2.7278619871486536E-2</c:v>
                </c:pt>
                <c:pt idx="2225">
                  <c:v>2.7292533129280951E-2</c:v>
                </c:pt>
                <c:pt idx="2226">
                  <c:v>2.7308433758300176E-2</c:v>
                </c:pt>
                <c:pt idx="2227">
                  <c:v>2.7326818545435991E-2</c:v>
                </c:pt>
                <c:pt idx="2228">
                  <c:v>2.7344706122017681E-2</c:v>
                </c:pt>
                <c:pt idx="2229">
                  <c:v>2.7361599650554364E-2</c:v>
                </c:pt>
                <c:pt idx="2230">
                  <c:v>2.7377002324906238E-2</c:v>
                </c:pt>
                <c:pt idx="2231">
                  <c:v>2.7390914213957042E-2</c:v>
                </c:pt>
                <c:pt idx="2232">
                  <c:v>2.7406316436796356E-2</c:v>
                </c:pt>
                <c:pt idx="2233">
                  <c:v>2.7420724753077972E-2</c:v>
                </c:pt>
                <c:pt idx="2234">
                  <c:v>2.7433642377387966E-2</c:v>
                </c:pt>
                <c:pt idx="2235">
                  <c:v>2.7448050299956995E-2</c:v>
                </c:pt>
                <c:pt idx="2236">
                  <c:v>2.7463948456367383E-2</c:v>
                </c:pt>
                <c:pt idx="2237">
                  <c:v>2.7477859135894442E-2</c:v>
                </c:pt>
                <c:pt idx="2238">
                  <c:v>2.7490776022189786E-2</c:v>
                </c:pt>
                <c:pt idx="2239">
                  <c:v>2.7506176707023669E-2</c:v>
                </c:pt>
                <c:pt idx="2240">
                  <c:v>2.7521080369748104E-2</c:v>
                </c:pt>
                <c:pt idx="2241">
                  <c:v>2.7533499919012952E-2</c:v>
                </c:pt>
                <c:pt idx="2242">
                  <c:v>2.7545919314034516E-2</c:v>
                </c:pt>
                <c:pt idx="2243">
                  <c:v>2.7558835321240031E-2</c:v>
                </c:pt>
                <c:pt idx="2244">
                  <c:v>2.757324144016482E-2</c:v>
                </c:pt>
                <c:pt idx="2245">
                  <c:v>2.758665384708827E-2</c:v>
                </c:pt>
                <c:pt idx="2246">
                  <c:v>2.7599569328180203E-2</c:v>
                </c:pt>
                <c:pt idx="2247">
                  <c:v>2.7613974860302204E-2</c:v>
                </c:pt>
                <c:pt idx="2248">
                  <c:v>2.763036710994762E-2</c:v>
                </c:pt>
                <c:pt idx="2249">
                  <c:v>2.7644772198421177E-2</c:v>
                </c:pt>
                <c:pt idx="2250">
                  <c:v>2.7654706621295856E-2</c:v>
                </c:pt>
                <c:pt idx="2251">
                  <c:v>2.7665137659097411E-2</c:v>
                </c:pt>
                <c:pt idx="2252">
                  <c:v>2.7678548833536556E-2</c:v>
                </c:pt>
                <c:pt idx="2253">
                  <c:v>2.7693946626834332E-2</c:v>
                </c:pt>
                <c:pt idx="2254">
                  <c:v>2.7709344183043678E-2</c:v>
                </c:pt>
                <c:pt idx="2255">
                  <c:v>2.7723251449391972E-2</c:v>
                </c:pt>
                <c:pt idx="2256">
                  <c:v>2.7739145231248152E-2</c:v>
                </c:pt>
                <c:pt idx="2257">
                  <c:v>2.7756032097686931E-2</c:v>
                </c:pt>
                <c:pt idx="2258">
                  <c:v>2.7771428697968791E-2</c:v>
                </c:pt>
                <c:pt idx="2259">
                  <c:v>2.778632840802079E-2</c:v>
                </c:pt>
                <c:pt idx="2260">
                  <c:v>2.7802221187385089E-2</c:v>
                </c:pt>
                <c:pt idx="2261">
                  <c:v>2.7817617076534139E-2</c:v>
                </c:pt>
                <c:pt idx="2262">
                  <c:v>2.7833012728653215E-2</c:v>
                </c:pt>
                <c:pt idx="2263">
                  <c:v>2.7847911521156045E-2</c:v>
                </c:pt>
                <c:pt idx="2264">
                  <c:v>2.7863803321831401E-2</c:v>
                </c:pt>
                <c:pt idx="2265">
                  <c:v>2.7880191476771413E-2</c:v>
                </c:pt>
                <c:pt idx="2266">
                  <c:v>2.7897572559747341E-2</c:v>
                </c:pt>
                <c:pt idx="2267">
                  <c:v>2.7916939696349032E-2</c:v>
                </c:pt>
                <c:pt idx="2268">
                  <c:v>2.7934320140618401E-2</c:v>
                </c:pt>
                <c:pt idx="2269">
                  <c:v>2.7949713996136556E-2</c:v>
                </c:pt>
                <c:pt idx="2270">
                  <c:v>2.7965604179082514E-2</c:v>
                </c:pt>
                <c:pt idx="2271">
                  <c:v>2.7984473443385286E-2</c:v>
                </c:pt>
                <c:pt idx="2272">
                  <c:v>2.8001356167542426E-2</c:v>
                </c:pt>
                <c:pt idx="2273">
                  <c:v>2.8016748991159985E-2</c:v>
                </c:pt>
                <c:pt idx="2274">
                  <c:v>2.8031148514883603E-2</c:v>
                </c:pt>
                <c:pt idx="2275">
                  <c:v>2.8042568679368815E-2</c:v>
                </c:pt>
                <c:pt idx="2276">
                  <c:v>2.8050513064699342E-2</c:v>
                </c:pt>
                <c:pt idx="2277">
                  <c:v>2.8059450422756881E-2</c:v>
                </c:pt>
                <c:pt idx="2278">
                  <c:v>2.8072359798936273E-2</c:v>
                </c:pt>
                <c:pt idx="2279">
                  <c:v>2.8087255025910099E-2</c:v>
                </c:pt>
                <c:pt idx="2280">
                  <c:v>2.810115703758095E-2</c:v>
                </c:pt>
                <c:pt idx="2281">
                  <c:v>2.8115058855988771E-2</c:v>
                </c:pt>
                <c:pt idx="2282">
                  <c:v>2.8130946411812775E-2</c:v>
                </c:pt>
                <c:pt idx="2283">
                  <c:v>2.8147826663308919E-2</c:v>
                </c:pt>
                <c:pt idx="2284">
                  <c:v>2.8164706629867222E-2</c:v>
                </c:pt>
                <c:pt idx="2285">
                  <c:v>2.8178607564854203E-2</c:v>
                </c:pt>
                <c:pt idx="2286">
                  <c:v>2.8192011854872637E-2</c:v>
                </c:pt>
                <c:pt idx="2287">
                  <c:v>2.8205912410299312E-2</c:v>
                </c:pt>
                <c:pt idx="2288">
                  <c:v>2.8219812772503391E-2</c:v>
                </c:pt>
                <c:pt idx="2289">
                  <c:v>2.8234705803309907E-2</c:v>
                </c:pt>
                <c:pt idx="2290">
                  <c:v>2.8251087881019234E-2</c:v>
                </c:pt>
                <c:pt idx="2291">
                  <c:v>2.8267469690360647E-2</c:v>
                </c:pt>
                <c:pt idx="2292">
                  <c:v>2.8285340449034448E-2</c:v>
                </c:pt>
                <c:pt idx="2293">
                  <c:v>2.8304203681170551E-2</c:v>
                </c:pt>
                <c:pt idx="2294">
                  <c:v>2.832157739598137E-2</c:v>
                </c:pt>
                <c:pt idx="2295">
                  <c:v>2.8336468911292625E-2</c:v>
                </c:pt>
                <c:pt idx="2296">
                  <c:v>2.8352352949869347E-2</c:v>
                </c:pt>
                <c:pt idx="2297">
                  <c:v>2.8369725828175939E-2</c:v>
                </c:pt>
                <c:pt idx="2298">
                  <c:v>2.8386105694144341E-2</c:v>
                </c:pt>
                <c:pt idx="2299">
                  <c:v>2.8401988944314283E-2</c:v>
                </c:pt>
                <c:pt idx="2300">
                  <c:v>2.8417871942210578E-2</c:v>
                </c:pt>
                <c:pt idx="2301">
                  <c:v>2.8434251019577549E-2</c:v>
                </c:pt>
                <c:pt idx="2302">
                  <c:v>2.8450629828674735E-2</c:v>
                </c:pt>
                <c:pt idx="2303">
                  <c:v>2.8467008369510906E-2</c:v>
                </c:pt>
                <c:pt idx="2304">
                  <c:v>2.8485868175146211E-2</c:v>
                </c:pt>
                <c:pt idx="2305">
                  <c:v>2.8505720217872486E-2</c:v>
                </c:pt>
                <c:pt idx="2306">
                  <c:v>2.8522594144331181E-2</c:v>
                </c:pt>
                <c:pt idx="2307">
                  <c:v>2.8537978946777159E-2</c:v>
                </c:pt>
                <c:pt idx="2308">
                  <c:v>2.8551378420575157E-2</c:v>
                </c:pt>
                <c:pt idx="2309">
                  <c:v>2.8561303840966182E-2</c:v>
                </c:pt>
                <c:pt idx="2310">
                  <c:v>2.8571229162844481E-2</c:v>
                </c:pt>
                <c:pt idx="2311">
                  <c:v>2.8583139419064117E-2</c:v>
                </c:pt>
                <c:pt idx="2312">
                  <c:v>2.8598027039858812E-2</c:v>
                </c:pt>
                <c:pt idx="2313">
                  <c:v>2.8612914439015646E-2</c:v>
                </c:pt>
                <c:pt idx="2314">
                  <c:v>2.8626312908761598E-2</c:v>
                </c:pt>
                <c:pt idx="2315">
                  <c:v>2.8637726278432571E-2</c:v>
                </c:pt>
                <c:pt idx="2316">
                  <c:v>2.8650131967284793E-2</c:v>
                </c:pt>
                <c:pt idx="2317">
                  <c:v>2.8666011024446224E-2</c:v>
                </c:pt>
                <c:pt idx="2318">
                  <c:v>2.8685363284455884E-2</c:v>
                </c:pt>
                <c:pt idx="2319">
                  <c:v>2.8704715169962775E-2</c:v>
                </c:pt>
                <c:pt idx="2320">
                  <c:v>2.8721089549814522E-2</c:v>
                </c:pt>
                <c:pt idx="2321">
                  <c:v>2.8734486570267597E-2</c:v>
                </c:pt>
                <c:pt idx="2322">
                  <c:v>2.8746891058807268E-2</c:v>
                </c:pt>
                <c:pt idx="2323">
                  <c:v>2.8759791563663775E-2</c:v>
                </c:pt>
                <c:pt idx="2324">
                  <c:v>2.8774180391979199E-2</c:v>
                </c:pt>
                <c:pt idx="2325">
                  <c:v>2.8790057479506415E-2</c:v>
                </c:pt>
                <c:pt idx="2326">
                  <c:v>2.8807422755355451E-2</c:v>
                </c:pt>
                <c:pt idx="2327">
                  <c:v>2.8823299315103721E-2</c:v>
                </c:pt>
                <c:pt idx="2328">
                  <c:v>2.8837191098114421E-2</c:v>
                </c:pt>
                <c:pt idx="2329">
                  <c:v>2.8849594312730029E-2</c:v>
                </c:pt>
                <c:pt idx="2330">
                  <c:v>2.886150125403053E-2</c:v>
                </c:pt>
                <c:pt idx="2331">
                  <c:v>2.8873408053557242E-2</c:v>
                </c:pt>
                <c:pt idx="2332">
                  <c:v>2.8887795247169192E-2</c:v>
                </c:pt>
                <c:pt idx="2333">
                  <c:v>2.8903670530940381E-2</c:v>
                </c:pt>
                <c:pt idx="2334">
                  <c:v>2.8920041653371982E-2</c:v>
                </c:pt>
                <c:pt idx="2335">
                  <c:v>2.8934428176077949E-2</c:v>
                </c:pt>
                <c:pt idx="2336">
                  <c:v>2.8946334107315255E-2</c:v>
                </c:pt>
                <c:pt idx="2337">
                  <c:v>2.8959232039528871E-2</c:v>
                </c:pt>
                <c:pt idx="2338">
                  <c:v>2.8975602252389172E-2</c:v>
                </c:pt>
                <c:pt idx="2339">
                  <c:v>2.8993460360789345E-2</c:v>
                </c:pt>
                <c:pt idx="2340">
                  <c:v>2.9010822104881089E-2</c:v>
                </c:pt>
                <c:pt idx="2341">
                  <c:v>2.9027687510511952E-2</c:v>
                </c:pt>
                <c:pt idx="2342">
                  <c:v>2.9042072484662666E-2</c:v>
                </c:pt>
                <c:pt idx="2343">
                  <c:v>2.9054969182116211E-2</c:v>
                </c:pt>
                <c:pt idx="2344">
                  <c:v>2.9067865713247147E-2</c:v>
                </c:pt>
                <c:pt idx="2345">
                  <c:v>2.9081258088769636E-2</c:v>
                </c:pt>
                <c:pt idx="2346">
                  <c:v>2.9094154280871445E-2</c:v>
                </c:pt>
                <c:pt idx="2347">
                  <c:v>2.9111018281141567E-2</c:v>
                </c:pt>
                <c:pt idx="2348">
                  <c:v>2.9130857917362689E-2</c:v>
                </c:pt>
                <c:pt idx="2349">
                  <c:v>2.9148217276177817E-2</c:v>
                </c:pt>
                <c:pt idx="2350">
                  <c:v>2.9162600516627859E-2</c:v>
                </c:pt>
                <c:pt idx="2351">
                  <c:v>2.9177479513188647E-2</c:v>
                </c:pt>
                <c:pt idx="2352">
                  <c:v>2.9193350198842238E-2</c:v>
                </c:pt>
                <c:pt idx="2353">
                  <c:v>2.9207732790153988E-2</c:v>
                </c:pt>
                <c:pt idx="2354">
                  <c:v>2.9221123292667534E-2</c:v>
                </c:pt>
                <c:pt idx="2355">
                  <c:v>2.9236001418500142E-2</c:v>
                </c:pt>
                <c:pt idx="2356">
                  <c:v>2.9252367101250763E-2</c:v>
                </c:pt>
                <c:pt idx="2357">
                  <c:v>2.9270220267882271E-2</c:v>
                </c:pt>
                <c:pt idx="2358">
                  <c:v>2.9286089481756442E-2</c:v>
                </c:pt>
                <c:pt idx="2359">
                  <c:v>2.9299974837318381E-2</c:v>
                </c:pt>
                <c:pt idx="2360">
                  <c:v>2.9308901035511873E-2</c:v>
                </c:pt>
                <c:pt idx="2361">
                  <c:v>2.9314355895184243E-2</c:v>
                </c:pt>
                <c:pt idx="2362">
                  <c:v>2.9321794292239581E-2</c:v>
                </c:pt>
                <c:pt idx="2363">
                  <c:v>2.9332703841169486E-2</c:v>
                </c:pt>
                <c:pt idx="2364">
                  <c:v>2.9347084428368756E-2</c:v>
                </c:pt>
                <c:pt idx="2365">
                  <c:v>2.9363944163800351E-2</c:v>
                </c:pt>
                <c:pt idx="2366">
                  <c:v>2.937931602778536E-2</c:v>
                </c:pt>
                <c:pt idx="2367">
                  <c:v>2.9393200088932845E-2</c:v>
                </c:pt>
                <c:pt idx="2368">
                  <c:v>2.9407083957316112E-2</c:v>
                </c:pt>
                <c:pt idx="2369">
                  <c:v>2.9422455158181433E-2</c:v>
                </c:pt>
                <c:pt idx="2370">
                  <c:v>2.9437826122776862E-2</c:v>
                </c:pt>
                <c:pt idx="2371">
                  <c:v>2.9452701024850748E-2</c:v>
                </c:pt>
                <c:pt idx="2372">
                  <c:v>2.9466088247540028E-2</c:v>
                </c:pt>
                <c:pt idx="2373">
                  <c:v>2.947798785058937E-2</c:v>
                </c:pt>
                <c:pt idx="2374">
                  <c:v>2.9490383119860554E-2</c:v>
                </c:pt>
                <c:pt idx="2375">
                  <c:v>2.9503274036920567E-2</c:v>
                </c:pt>
                <c:pt idx="2376">
                  <c:v>2.9515668992768768E-2</c:v>
                </c:pt>
                <c:pt idx="2377">
                  <c:v>2.9527568005844797E-2</c:v>
                </c:pt>
                <c:pt idx="2378">
                  <c:v>2.954293735485165E-2</c:v>
                </c:pt>
                <c:pt idx="2379">
                  <c:v>2.9561281107354152E-2</c:v>
                </c:pt>
                <c:pt idx="2380">
                  <c:v>2.9578632995971483E-2</c:v>
                </c:pt>
                <c:pt idx="2381">
                  <c:v>2.9594497316371572E-2</c:v>
                </c:pt>
                <c:pt idx="2382">
                  <c:v>2.9609865636760616E-2</c:v>
                </c:pt>
                <c:pt idx="2383">
                  <c:v>2.9623250755631866E-2</c:v>
                </c:pt>
                <c:pt idx="2384">
                  <c:v>2.9634652752617414E-2</c:v>
                </c:pt>
                <c:pt idx="2385">
                  <c:v>2.9645558888955103E-2</c:v>
                </c:pt>
                <c:pt idx="2386">
                  <c:v>2.9658447805825234E-2</c:v>
                </c:pt>
                <c:pt idx="2387">
                  <c:v>2.9673319426559614E-2</c:v>
                </c:pt>
                <c:pt idx="2388">
                  <c:v>2.9689182244906791E-2</c:v>
                </c:pt>
                <c:pt idx="2389">
                  <c:v>2.9706036213694709E-2</c:v>
                </c:pt>
                <c:pt idx="2390">
                  <c:v>2.9721898513074139E-2</c:v>
                </c:pt>
                <c:pt idx="2391">
                  <c:v>2.9734290759394398E-2</c:v>
                </c:pt>
                <c:pt idx="2392">
                  <c:v>2.9746682852148779E-2</c:v>
                </c:pt>
                <c:pt idx="2393">
                  <c:v>2.9763040179451132E-2</c:v>
                </c:pt>
                <c:pt idx="2394">
                  <c:v>2.9780884231359939E-2</c:v>
                </c:pt>
                <c:pt idx="2395">
                  <c:v>2.979476271826819E-2</c:v>
                </c:pt>
                <c:pt idx="2396">
                  <c:v>2.9805171457048737E-2</c:v>
                </c:pt>
                <c:pt idx="2397">
                  <c:v>2.9814588794019152E-2</c:v>
                </c:pt>
                <c:pt idx="2398">
                  <c:v>2.982549296813727E-2</c:v>
                </c:pt>
                <c:pt idx="2399">
                  <c:v>2.9838875201141354E-2</c:v>
                </c:pt>
                <c:pt idx="2400">
                  <c:v>2.985820477710309E-2</c:v>
                </c:pt>
                <c:pt idx="2401">
                  <c:v>2.9877533979439558E-2</c:v>
                </c:pt>
                <c:pt idx="2402">
                  <c:v>2.9894880381387469E-2</c:v>
                </c:pt>
                <c:pt idx="2403">
                  <c:v>2.9909748486427822E-2</c:v>
                </c:pt>
                <c:pt idx="2404">
                  <c:v>2.9923625185022756E-2</c:v>
                </c:pt>
                <c:pt idx="2405">
                  <c:v>2.9935519344841607E-2</c:v>
                </c:pt>
                <c:pt idx="2406">
                  <c:v>2.9946917781917826E-2</c:v>
                </c:pt>
                <c:pt idx="2407">
                  <c:v>2.995881166469587E-2</c:v>
                </c:pt>
                <c:pt idx="2408">
                  <c:v>2.9971696544735346E-2</c:v>
                </c:pt>
                <c:pt idx="2409">
                  <c:v>2.9986067945845581E-2</c:v>
                </c:pt>
                <c:pt idx="2410">
                  <c:v>3.0001430249676202E-2</c:v>
                </c:pt>
                <c:pt idx="2411">
                  <c:v>3.0015801223480854E-2</c:v>
                </c:pt>
                <c:pt idx="2412">
                  <c:v>3.0029676450502005E-2</c:v>
                </c:pt>
                <c:pt idx="2413">
                  <c:v>3.0043055951372591E-2</c:v>
                </c:pt>
                <c:pt idx="2414">
                  <c:v>3.0058417379767589E-2</c:v>
                </c:pt>
                <c:pt idx="2415">
                  <c:v>3.0074274090600636E-2</c:v>
                </c:pt>
                <c:pt idx="2416">
                  <c:v>3.0090130550002196E-2</c:v>
                </c:pt>
                <c:pt idx="2417">
                  <c:v>3.0106482260428644E-2</c:v>
                </c:pt>
                <c:pt idx="2418">
                  <c:v>3.012382469143652E-2</c:v>
                </c:pt>
                <c:pt idx="2419">
                  <c:v>3.0141662306706406E-2</c:v>
                </c:pt>
                <c:pt idx="2420">
                  <c:v>3.0159499603801428E-2</c:v>
                </c:pt>
                <c:pt idx="2421">
                  <c:v>3.0175850179973866E-2</c:v>
                </c:pt>
                <c:pt idx="2422">
                  <c:v>3.0188732263819556E-2</c:v>
                </c:pt>
                <c:pt idx="2423">
                  <c:v>3.0201614181719329E-2</c:v>
                </c:pt>
                <c:pt idx="2424">
                  <c:v>3.0216973174645199E-2</c:v>
                </c:pt>
                <c:pt idx="2425">
                  <c:v>3.0234313689594498E-2</c:v>
                </c:pt>
                <c:pt idx="2426">
                  <c:v>3.0252149334130531E-2</c:v>
                </c:pt>
                <c:pt idx="2427">
                  <c:v>3.0268498395508991E-2</c:v>
                </c:pt>
                <c:pt idx="2428">
                  <c:v>3.0282865531824424E-2</c:v>
                </c:pt>
                <c:pt idx="2429">
                  <c:v>3.0295250828495896E-2</c:v>
                </c:pt>
                <c:pt idx="2430">
                  <c:v>3.0309122178658967E-2</c:v>
                </c:pt>
                <c:pt idx="2431">
                  <c:v>3.0327451881968517E-2</c:v>
                </c:pt>
                <c:pt idx="2432">
                  <c:v>3.034429509690259E-2</c:v>
                </c:pt>
                <c:pt idx="2433">
                  <c:v>3.0355193496571755E-2</c:v>
                </c:pt>
                <c:pt idx="2434">
                  <c:v>3.0366091777467248E-2</c:v>
                </c:pt>
                <c:pt idx="2435">
                  <c:v>3.0380952878189482E-2</c:v>
                </c:pt>
                <c:pt idx="2436">
                  <c:v>3.0395813758062856E-2</c:v>
                </c:pt>
                <c:pt idx="2437">
                  <c:v>3.0407702302954746E-2</c:v>
                </c:pt>
                <c:pt idx="2438">
                  <c:v>3.0417609315732883E-2</c:v>
                </c:pt>
                <c:pt idx="2439">
                  <c:v>3.0428506916428007E-2</c:v>
                </c:pt>
                <c:pt idx="2440">
                  <c:v>3.0439404398366732E-2</c:v>
                </c:pt>
                <c:pt idx="2441">
                  <c:v>3.0452283087554148E-2</c:v>
                </c:pt>
                <c:pt idx="2442">
                  <c:v>3.0466152259654041E-2</c:v>
                </c:pt>
                <c:pt idx="2443">
                  <c:v>3.0481011873452809E-2</c:v>
                </c:pt>
                <c:pt idx="2444">
                  <c:v>3.0497357193602286E-2</c:v>
                </c:pt>
                <c:pt idx="2445">
                  <c:v>3.0512216343718639E-2</c:v>
                </c:pt>
                <c:pt idx="2446">
                  <c:v>3.0527075273043991E-2</c:v>
                </c:pt>
                <c:pt idx="2447">
                  <c:v>3.0542924554304112E-2</c:v>
                </c:pt>
                <c:pt idx="2448">
                  <c:v>3.0558278305981144E-2</c:v>
                </c:pt>
                <c:pt idx="2449">
                  <c:v>3.0576108173386851E-2</c:v>
                </c:pt>
                <c:pt idx="2450">
                  <c:v>3.0593937722894086E-2</c:v>
                </c:pt>
                <c:pt idx="2451">
                  <c:v>3.0610281197353682E-2</c:v>
                </c:pt>
                <c:pt idx="2452">
                  <c:v>3.0625633914896547E-2</c:v>
                </c:pt>
                <c:pt idx="2453">
                  <c:v>3.0641481634162398E-2</c:v>
                </c:pt>
                <c:pt idx="2454">
                  <c:v>3.0655843412814496E-2</c:v>
                </c:pt>
                <c:pt idx="2455">
                  <c:v>3.0666738417652887E-2</c:v>
                </c:pt>
                <c:pt idx="2456">
                  <c:v>3.0677138084269515E-2</c:v>
                </c:pt>
                <c:pt idx="2457">
                  <c:v>3.0689518498751005E-2</c:v>
                </c:pt>
                <c:pt idx="2458">
                  <c:v>3.0703879587529785E-2</c:v>
                </c:pt>
                <c:pt idx="2459">
                  <c:v>3.071972606683844E-2</c:v>
                </c:pt>
                <c:pt idx="2460">
                  <c:v>3.0739038623987545E-2</c:v>
                </c:pt>
                <c:pt idx="2461">
                  <c:v>3.0758845987474678E-2</c:v>
                </c:pt>
                <c:pt idx="2462">
                  <c:v>3.0776672279175677E-2</c:v>
                </c:pt>
                <c:pt idx="2463">
                  <c:v>3.0792517605027651E-2</c:v>
                </c:pt>
                <c:pt idx="2464">
                  <c:v>3.0807372369990958E-2</c:v>
                </c:pt>
                <c:pt idx="2465">
                  <c:v>3.0822226914293441E-2</c:v>
                </c:pt>
                <c:pt idx="2466">
                  <c:v>3.0836586097374993E-2</c:v>
                </c:pt>
                <c:pt idx="2467">
                  <c:v>3.0850945074273408E-2</c:v>
                </c:pt>
                <c:pt idx="2468">
                  <c:v>3.086579897134209E-2</c:v>
                </c:pt>
                <c:pt idx="2469">
                  <c:v>3.0881147766523832E-2</c:v>
                </c:pt>
                <c:pt idx="2470">
                  <c:v>3.0894515880057954E-2</c:v>
                </c:pt>
                <c:pt idx="2471">
                  <c:v>3.090540828488314E-2</c:v>
                </c:pt>
                <c:pt idx="2472">
                  <c:v>3.0916300571065165E-2</c:v>
                </c:pt>
                <c:pt idx="2473">
                  <c:v>3.0931153497388991E-2</c:v>
                </c:pt>
                <c:pt idx="2474">
                  <c:v>3.0947986547201441E-2</c:v>
                </c:pt>
                <c:pt idx="2475">
                  <c:v>3.0963829158777035E-2</c:v>
                </c:pt>
                <c:pt idx="2476">
                  <c:v>3.0976701095875032E-2</c:v>
                </c:pt>
                <c:pt idx="2477">
                  <c:v>3.0986602473206257E-2</c:v>
                </c:pt>
                <c:pt idx="2478">
                  <c:v>3.0995513628983125E-2</c:v>
                </c:pt>
                <c:pt idx="2479">
                  <c:v>3.1004424705352179E-2</c:v>
                </c:pt>
                <c:pt idx="2480">
                  <c:v>3.1015810965156605E-2</c:v>
                </c:pt>
                <c:pt idx="2481">
                  <c:v>3.1030167368818296E-2</c:v>
                </c:pt>
                <c:pt idx="2482">
                  <c:v>3.1045018603995857E-2</c:v>
                </c:pt>
                <c:pt idx="2483">
                  <c:v>3.1059374588350046E-2</c:v>
                </c:pt>
                <c:pt idx="2484">
                  <c:v>3.1073235343206877E-2</c:v>
                </c:pt>
                <c:pt idx="2485">
                  <c:v>3.1087095905945852E-2</c:v>
                </c:pt>
                <c:pt idx="2486">
                  <c:v>3.1101946295694651E-2</c:v>
                </c:pt>
                <c:pt idx="2487">
                  <c:v>3.1117786468352799E-2</c:v>
                </c:pt>
                <c:pt idx="2488">
                  <c:v>3.1134121383615841E-2</c:v>
                </c:pt>
                <c:pt idx="2489">
                  <c:v>3.1149466060956036E-2</c:v>
                </c:pt>
                <c:pt idx="2490">
                  <c:v>3.1163820545953243E-2</c:v>
                </c:pt>
                <c:pt idx="2491">
                  <c:v>3.117916476757945E-2</c:v>
                </c:pt>
                <c:pt idx="2492">
                  <c:v>3.1194508753764328E-2</c:v>
                </c:pt>
                <c:pt idx="2493">
                  <c:v>3.1208862592216072E-2</c:v>
                </c:pt>
                <c:pt idx="2494">
                  <c:v>3.1220246524488737E-2</c:v>
                </c:pt>
                <c:pt idx="2495">
                  <c:v>3.1231630327168983E-2</c:v>
                </c:pt>
                <c:pt idx="2496">
                  <c:v>3.124697350835012E-2</c:v>
                </c:pt>
                <c:pt idx="2497">
                  <c:v>3.126330631350728E-2</c:v>
                </c:pt>
                <c:pt idx="2498">
                  <c:v>3.1277164242024515E-2</c:v>
                </c:pt>
                <c:pt idx="2499">
                  <c:v>3.1290032146550746E-2</c:v>
                </c:pt>
                <c:pt idx="2500">
                  <c:v>3.1305869340200319E-2</c:v>
                </c:pt>
                <c:pt idx="2501">
                  <c:v>3.1322201183459582E-2</c:v>
                </c:pt>
                <c:pt idx="2502">
                  <c:v>3.1337542975069278E-2</c:v>
                </c:pt>
                <c:pt idx="2503">
                  <c:v>3.1351894760592414E-2</c:v>
                </c:pt>
                <c:pt idx="2504">
                  <c:v>3.136525658265036E-2</c:v>
                </c:pt>
                <c:pt idx="2505">
                  <c:v>3.1379113098429619E-2</c:v>
                </c:pt>
                <c:pt idx="2506">
                  <c:v>3.1393959152274574E-2</c:v>
                </c:pt>
                <c:pt idx="2507">
                  <c:v>3.1408804985717471E-2</c:v>
                </c:pt>
                <c:pt idx="2508">
                  <c:v>3.142167119642561E-2</c:v>
                </c:pt>
                <c:pt idx="2509">
                  <c:v>3.1434537241596484E-2</c:v>
                </c:pt>
                <c:pt idx="2510">
                  <c:v>3.144740312123441E-2</c:v>
                </c:pt>
                <c:pt idx="2511">
                  <c:v>3.1461753330166216E-2</c:v>
                </c:pt>
                <c:pt idx="2512">
                  <c:v>3.1475113684403984E-2</c:v>
                </c:pt>
                <c:pt idx="2513">
                  <c:v>3.1488473860144695E-2</c:v>
                </c:pt>
                <c:pt idx="2514">
                  <c:v>3.1502328668679039E-2</c:v>
                </c:pt>
                <c:pt idx="2515">
                  <c:v>3.151667808944509E-2</c:v>
                </c:pt>
                <c:pt idx="2516">
                  <c:v>3.1532016897743598E-2</c:v>
                </c:pt>
                <c:pt idx="2517">
                  <c:v>3.1548839836315588E-2</c:v>
                </c:pt>
                <c:pt idx="2518">
                  <c:v>3.1566157271584017E-2</c:v>
                </c:pt>
                <c:pt idx="2519">
                  <c:v>3.1582979635829296E-2</c:v>
                </c:pt>
                <c:pt idx="2520">
                  <c:v>3.1597327899355668E-2</c:v>
                </c:pt>
                <c:pt idx="2521">
                  <c:v>3.1611181199830397E-2</c:v>
                </c:pt>
                <c:pt idx="2522">
                  <c:v>3.1627013308237091E-2</c:v>
                </c:pt>
                <c:pt idx="2523">
                  <c:v>3.164531887112515E-2</c:v>
                </c:pt>
                <c:pt idx="2524">
                  <c:v>3.1662139903748977E-2</c:v>
                </c:pt>
                <c:pt idx="2525">
                  <c:v>3.1675002855430498E-2</c:v>
                </c:pt>
                <c:pt idx="2526">
                  <c:v>3.1685886762238553E-2</c:v>
                </c:pt>
                <c:pt idx="2527">
                  <c:v>3.16992441223298E-2</c:v>
                </c:pt>
                <c:pt idx="2528">
                  <c:v>3.1716558953200087E-2</c:v>
                </c:pt>
                <c:pt idx="2529">
                  <c:v>3.1735357572986171E-2</c:v>
                </c:pt>
                <c:pt idx="2530">
                  <c:v>3.174920896143979E-2</c:v>
                </c:pt>
                <c:pt idx="2531">
                  <c:v>3.1760092060629859E-2</c:v>
                </c:pt>
                <c:pt idx="2532">
                  <c:v>3.1771964397392653E-2</c:v>
                </c:pt>
                <c:pt idx="2533">
                  <c:v>3.1786804620134841E-2</c:v>
                </c:pt>
                <c:pt idx="2534">
                  <c:v>3.1803128610787011E-2</c:v>
                </c:pt>
                <c:pt idx="2535">
                  <c:v>3.1820936296683651E-2</c:v>
                </c:pt>
                <c:pt idx="2536">
                  <c:v>3.1837754375525357E-2</c:v>
                </c:pt>
                <c:pt idx="2537">
                  <c:v>3.185061506849924E-2</c:v>
                </c:pt>
                <c:pt idx="2538">
                  <c:v>3.1861497064138551E-2</c:v>
                </c:pt>
                <c:pt idx="2539">
                  <c:v>3.1873862824535262E-2</c:v>
                </c:pt>
                <c:pt idx="2540">
                  <c:v>3.1886723053140782E-2</c:v>
                </c:pt>
                <c:pt idx="2541">
                  <c:v>3.1900077730876615E-2</c:v>
                </c:pt>
                <c:pt idx="2542">
                  <c:v>3.191343223026738E-2</c:v>
                </c:pt>
                <c:pt idx="2543">
                  <c:v>3.1928764954083914E-2</c:v>
                </c:pt>
                <c:pt idx="2544">
                  <c:v>3.1945086627560369E-2</c:v>
                </c:pt>
                <c:pt idx="2545">
                  <c:v>3.1959924281371475E-2</c:v>
                </c:pt>
                <c:pt idx="2546">
                  <c:v>3.1973772559635016E-2</c:v>
                </c:pt>
                <c:pt idx="2547">
                  <c:v>3.1987126074911054E-2</c:v>
                </c:pt>
                <c:pt idx="2548">
                  <c:v>3.2001468540851015E-2</c:v>
                </c:pt>
                <c:pt idx="2549">
                  <c:v>3.2017294471440763E-2</c:v>
                </c:pt>
                <c:pt idx="2550">
                  <c:v>3.2034109248267086E-2</c:v>
                </c:pt>
                <c:pt idx="2551">
                  <c:v>3.2049440121902091E-2</c:v>
                </c:pt>
                <c:pt idx="2552">
                  <c:v>3.2062792626795192E-2</c:v>
                </c:pt>
                <c:pt idx="2553">
                  <c:v>3.2074661370360094E-2</c:v>
                </c:pt>
                <c:pt idx="2554">
                  <c:v>3.2087024495115461E-2</c:v>
                </c:pt>
                <c:pt idx="2555">
                  <c:v>3.2100871013383832E-2</c:v>
                </c:pt>
                <c:pt idx="2556">
                  <c:v>3.2116200863544844E-2</c:v>
                </c:pt>
                <c:pt idx="2557">
                  <c:v>3.213301397737834E-2</c:v>
                </c:pt>
                <c:pt idx="2558">
                  <c:v>3.2149826808535932E-2</c:v>
                </c:pt>
                <c:pt idx="2559">
                  <c:v>3.2165650391410755E-2</c:v>
                </c:pt>
                <c:pt idx="2560">
                  <c:v>3.2177023436946846E-2</c:v>
                </c:pt>
                <c:pt idx="2561">
                  <c:v>3.2186418463961315E-2</c:v>
                </c:pt>
                <c:pt idx="2562">
                  <c:v>3.2197296806022895E-2</c:v>
                </c:pt>
                <c:pt idx="2563">
                  <c:v>3.2208669491650604E-2</c:v>
                </c:pt>
                <c:pt idx="2564">
                  <c:v>3.2221030959768082E-2</c:v>
                </c:pt>
                <c:pt idx="2565">
                  <c:v>3.2235864519807811E-2</c:v>
                </c:pt>
                <c:pt idx="2566">
                  <c:v>3.2251686741327286E-2</c:v>
                </c:pt>
                <c:pt idx="2567">
                  <c:v>3.2266519846642923E-2</c:v>
                </c:pt>
                <c:pt idx="2568">
                  <c:v>3.2279869453311905E-2</c:v>
                </c:pt>
                <c:pt idx="2569">
                  <c:v>3.2289757935949064E-2</c:v>
                </c:pt>
                <c:pt idx="2570">
                  <c:v>3.2298163069310208E-2</c:v>
                </c:pt>
                <c:pt idx="2571">
                  <c:v>3.2308545783574193E-2</c:v>
                </c:pt>
                <c:pt idx="2572">
                  <c:v>3.2323378045524112E-2</c:v>
                </c:pt>
                <c:pt idx="2573">
                  <c:v>3.2339693279577648E-2</c:v>
                </c:pt>
                <c:pt idx="2574">
                  <c:v>3.2355019469094096E-2</c:v>
                </c:pt>
                <c:pt idx="2575">
                  <c:v>3.2370839805444813E-2</c:v>
                </c:pt>
                <c:pt idx="2576">
                  <c:v>3.2390120501982797E-2</c:v>
                </c:pt>
                <c:pt idx="2577">
                  <c:v>3.2408906464123699E-2</c:v>
                </c:pt>
                <c:pt idx="2578">
                  <c:v>3.2424231592910552E-2</c:v>
                </c:pt>
                <c:pt idx="2579">
                  <c:v>3.2437579094369791E-2</c:v>
                </c:pt>
                <c:pt idx="2580">
                  <c:v>3.2452409442601471E-2</c:v>
                </c:pt>
                <c:pt idx="2581">
                  <c:v>3.2467239570897262E-2</c:v>
                </c:pt>
                <c:pt idx="2582">
                  <c:v>3.2481575152527871E-2</c:v>
                </c:pt>
                <c:pt idx="2583">
                  <c:v>3.2494921888620652E-2</c:v>
                </c:pt>
                <c:pt idx="2584">
                  <c:v>3.2507279818766568E-2</c:v>
                </c:pt>
                <c:pt idx="2585">
                  <c:v>3.2519637596195645E-2</c:v>
                </c:pt>
                <c:pt idx="2586">
                  <c:v>3.2531006616554496E-2</c:v>
                </c:pt>
                <c:pt idx="2587">
                  <c:v>3.2542869804341519E-2</c:v>
                </c:pt>
                <c:pt idx="2588">
                  <c:v>3.2555227141968054E-2</c:v>
                </c:pt>
                <c:pt idx="2589">
                  <c:v>3.2566595757718114E-2</c:v>
                </c:pt>
                <c:pt idx="2590">
                  <c:v>3.2576481405487648E-2</c:v>
                </c:pt>
                <c:pt idx="2591">
                  <c:v>3.2588838327773859E-2</c:v>
                </c:pt>
                <c:pt idx="2592">
                  <c:v>3.2602677899459233E-2</c:v>
                </c:pt>
                <c:pt idx="2593">
                  <c:v>3.2616023019334257E-2</c:v>
                </c:pt>
                <c:pt idx="2594">
                  <c:v>3.2627390943944325E-2</c:v>
                </c:pt>
                <c:pt idx="2595">
                  <c:v>3.2639252988367923E-2</c:v>
                </c:pt>
                <c:pt idx="2596">
                  <c:v>3.2652597620156203E-2</c:v>
                </c:pt>
                <c:pt idx="2597">
                  <c:v>3.2664953601922002E-2</c:v>
                </c:pt>
                <c:pt idx="2598">
                  <c:v>3.2677803661007802E-2</c:v>
                </c:pt>
                <c:pt idx="2599">
                  <c:v>3.2692136224419091E-2</c:v>
                </c:pt>
                <c:pt idx="2600">
                  <c:v>3.2707457013321291E-2</c:v>
                </c:pt>
                <c:pt idx="2601">
                  <c:v>3.2721294943483553E-2</c:v>
                </c:pt>
                <c:pt idx="2602">
                  <c:v>3.2734638480504424E-2</c:v>
                </c:pt>
                <c:pt idx="2603">
                  <c:v>3.2748970229356252E-2</c:v>
                </c:pt>
                <c:pt idx="2604">
                  <c:v>3.276379596030194E-2</c:v>
                </c:pt>
                <c:pt idx="2605">
                  <c:v>3.2778127291285215E-2</c:v>
                </c:pt>
                <c:pt idx="2606">
                  <c:v>3.2791470069988116E-2</c:v>
                </c:pt>
                <c:pt idx="2607">
                  <c:v>3.2803824335978234E-2</c:v>
                </c:pt>
                <c:pt idx="2608">
                  <c:v>3.281370763887919E-2</c:v>
                </c:pt>
                <c:pt idx="2609">
                  <c:v>3.2823590844101531E-2</c:v>
                </c:pt>
                <c:pt idx="2610">
                  <c:v>3.2834462257029497E-2</c:v>
                </c:pt>
                <c:pt idx="2611">
                  <c:v>3.2846815991897392E-2</c:v>
                </c:pt>
                <c:pt idx="2612">
                  <c:v>3.2856698869910182E-2</c:v>
                </c:pt>
                <c:pt idx="2613">
                  <c:v>3.2866581650252608E-2</c:v>
                </c:pt>
                <c:pt idx="2614">
                  <c:v>3.2879429118683842E-2</c:v>
                </c:pt>
                <c:pt idx="2615">
                  <c:v>3.2894747038401846E-2</c:v>
                </c:pt>
                <c:pt idx="2616">
                  <c:v>3.2912535295879446E-2</c:v>
                </c:pt>
                <c:pt idx="2617">
                  <c:v>3.293229965530494E-2</c:v>
                </c:pt>
                <c:pt idx="2618">
                  <c:v>3.2949593149369322E-2</c:v>
                </c:pt>
                <c:pt idx="2619">
                  <c:v>3.2962439551364013E-2</c:v>
                </c:pt>
                <c:pt idx="2620">
                  <c:v>3.2973803538641454E-2</c:v>
                </c:pt>
                <c:pt idx="2621">
                  <c:v>3.2985167396780091E-2</c:v>
                </c:pt>
                <c:pt idx="2622">
                  <c:v>3.2999495555589682E-2</c:v>
                </c:pt>
                <c:pt idx="2623">
                  <c:v>3.3013329445160791E-2</c:v>
                </c:pt>
                <c:pt idx="2624">
                  <c:v>3.3025186912475156E-2</c:v>
                </c:pt>
                <c:pt idx="2625">
                  <c:v>3.3037044239191661E-2</c:v>
                </c:pt>
                <c:pt idx="2626">
                  <c:v>3.3048407378698574E-2</c:v>
                </c:pt>
                <c:pt idx="2627">
                  <c:v>3.3059276347841351E-2</c:v>
                </c:pt>
                <c:pt idx="2628">
                  <c:v>3.3071133270357385E-2</c:v>
                </c:pt>
                <c:pt idx="2629">
                  <c:v>3.3084966168942791E-2</c:v>
                </c:pt>
                <c:pt idx="2630">
                  <c:v>3.3098304854217796E-2</c:v>
                </c:pt>
                <c:pt idx="2631">
                  <c:v>3.3110161313987772E-2</c:v>
                </c:pt>
                <c:pt idx="2632">
                  <c:v>3.3122017633183849E-2</c:v>
                </c:pt>
                <c:pt idx="2633">
                  <c:v>3.3136343831329761E-2</c:v>
                </c:pt>
                <c:pt idx="2634">
                  <c:v>3.3154127791778676E-2</c:v>
                </c:pt>
                <c:pt idx="2635">
                  <c:v>3.3172405421565659E-2</c:v>
                </c:pt>
                <c:pt idx="2636">
                  <c:v>3.3189200786835737E-2</c:v>
                </c:pt>
                <c:pt idx="2637">
                  <c:v>3.3204019992526597E-2</c:v>
                </c:pt>
                <c:pt idx="2638">
                  <c:v>3.3218345015947011E-2</c:v>
                </c:pt>
                <c:pt idx="2639">
                  <c:v>3.3234151700198888E-2</c:v>
                </c:pt>
                <c:pt idx="2640">
                  <c:v>3.3249464187310049E-2</c:v>
                </c:pt>
                <c:pt idx="2641">
                  <c:v>3.3264282499978745E-2</c:v>
                </c:pt>
                <c:pt idx="2642">
                  <c:v>3.3279100593068295E-2</c:v>
                </c:pt>
                <c:pt idx="2643">
                  <c:v>3.3293424541005409E-2</c:v>
                </c:pt>
                <c:pt idx="2644">
                  <c:v>3.3308242202275011E-2</c:v>
                </c:pt>
                <c:pt idx="2645">
                  <c:v>3.3322565732798244E-2</c:v>
                </c:pt>
                <c:pt idx="2646">
                  <c:v>3.3335407344361433E-2</c:v>
                </c:pt>
                <c:pt idx="2647">
                  <c:v>3.3349730485792081E-2</c:v>
                </c:pt>
                <c:pt idx="2648">
                  <c:v>3.3367016762587715E-2</c:v>
                </c:pt>
                <c:pt idx="2649">
                  <c:v>3.3382821097025714E-2</c:v>
                </c:pt>
                <c:pt idx="2650">
                  <c:v>3.339566193484117E-2</c:v>
                </c:pt>
                <c:pt idx="2651">
                  <c:v>3.3407021000079168E-2</c:v>
                </c:pt>
                <c:pt idx="2652">
                  <c:v>3.3418379936289981E-2</c:v>
                </c:pt>
                <c:pt idx="2653">
                  <c:v>3.3429738743477079E-2</c:v>
                </c:pt>
                <c:pt idx="2654">
                  <c:v>3.3443566682433042E-2</c:v>
                </c:pt>
                <c:pt idx="2655">
                  <c:v>3.3459863650728151E-2</c:v>
                </c:pt>
                <c:pt idx="2656">
                  <c:v>3.3476160353436424E-2</c:v>
                </c:pt>
                <c:pt idx="2657">
                  <c:v>3.3488012334050535E-2</c:v>
                </c:pt>
                <c:pt idx="2658">
                  <c:v>3.3497395052416681E-2</c:v>
                </c:pt>
                <c:pt idx="2659">
                  <c:v>3.350875296212686E-2</c:v>
                </c:pt>
                <c:pt idx="2660">
                  <c:v>3.352307362093665E-2</c:v>
                </c:pt>
                <c:pt idx="2661">
                  <c:v>3.353739407466811E-2</c:v>
                </c:pt>
                <c:pt idx="2662">
                  <c:v>3.3553689513945391E-2</c:v>
                </c:pt>
                <c:pt idx="2663">
                  <c:v>3.3570478476684255E-2</c:v>
                </c:pt>
                <c:pt idx="2664">
                  <c:v>3.3584304469649946E-2</c:v>
                </c:pt>
                <c:pt idx="2665">
                  <c:v>3.3596648944695238E-2</c:v>
                </c:pt>
                <c:pt idx="2666">
                  <c:v>3.361047457583545E-2</c:v>
                </c:pt>
                <c:pt idx="2667">
                  <c:v>3.3626275063083272E-2</c:v>
                </c:pt>
                <c:pt idx="2668">
                  <c:v>3.3640100284632789E-2</c:v>
                </c:pt>
                <c:pt idx="2669">
                  <c:v>3.3649975325861031E-2</c:v>
                </c:pt>
                <c:pt idx="2670">
                  <c:v>3.3657875288632642E-2</c:v>
                </c:pt>
                <c:pt idx="2671">
                  <c:v>3.3668243895059825E-2</c:v>
                </c:pt>
                <c:pt idx="2672">
                  <c:v>3.3680587333966679E-2</c:v>
                </c:pt>
                <c:pt idx="2673">
                  <c:v>3.3692436891978379E-2</c:v>
                </c:pt>
                <c:pt idx="2674">
                  <c:v>3.3702805140058162E-2</c:v>
                </c:pt>
                <c:pt idx="2675">
                  <c:v>3.3714654434802933E-2</c:v>
                </c:pt>
                <c:pt idx="2676">
                  <c:v>3.3730946985824392E-2</c:v>
                </c:pt>
                <c:pt idx="2677">
                  <c:v>3.3752176275233955E-2</c:v>
                </c:pt>
                <c:pt idx="2678">
                  <c:v>3.3772911425164663E-2</c:v>
                </c:pt>
                <c:pt idx="2679">
                  <c:v>3.3790190388348199E-2</c:v>
                </c:pt>
                <c:pt idx="2680">
                  <c:v>3.3804013343933431E-2</c:v>
                </c:pt>
                <c:pt idx="2681">
                  <c:v>3.3816355107102486E-2</c:v>
                </c:pt>
                <c:pt idx="2682">
                  <c:v>3.3829684040242565E-2</c:v>
                </c:pt>
                <c:pt idx="2683">
                  <c:v>3.3845481064281022E-2</c:v>
                </c:pt>
                <c:pt idx="2684">
                  <c:v>3.386029054768213E-2</c:v>
                </c:pt>
                <c:pt idx="2685">
                  <c:v>3.3873125255892617E-2</c:v>
                </c:pt>
                <c:pt idx="2686">
                  <c:v>3.3883491630729352E-2</c:v>
                </c:pt>
                <c:pt idx="2687">
                  <c:v>3.3893857898105686E-2</c:v>
                </c:pt>
                <c:pt idx="2688">
                  <c:v>3.3907185798262976E-2</c:v>
                </c:pt>
                <c:pt idx="2689">
                  <c:v>3.3921994367883804E-2</c:v>
                </c:pt>
                <c:pt idx="2690">
                  <c:v>3.3934334675054099E-2</c:v>
                </c:pt>
                <c:pt idx="2691">
                  <c:v>3.3944700415393797E-2</c:v>
                </c:pt>
                <c:pt idx="2692">
                  <c:v>3.3956546844213974E-2</c:v>
                </c:pt>
                <c:pt idx="2693">
                  <c:v>3.3971354682891801E-2</c:v>
                </c:pt>
                <c:pt idx="2694">
                  <c:v>3.3988630217551434E-2</c:v>
                </c:pt>
                <c:pt idx="2695">
                  <c:v>3.4004424730932598E-2</c:v>
                </c:pt>
                <c:pt idx="2696">
                  <c:v>3.4018244725503528E-2</c:v>
                </c:pt>
                <c:pt idx="2697">
                  <c:v>3.4031077406591358E-2</c:v>
                </c:pt>
                <c:pt idx="2698">
                  <c:v>3.404489703283E-2</c:v>
                </c:pt>
                <c:pt idx="2699">
                  <c:v>3.4058716468089056E-2</c:v>
                </c:pt>
                <c:pt idx="2700">
                  <c:v>3.4069574461818096E-2</c:v>
                </c:pt>
                <c:pt idx="2701">
                  <c:v>3.4079938800399556E-2</c:v>
                </c:pt>
                <c:pt idx="2702">
                  <c:v>3.4092277158652755E-2</c:v>
                </c:pt>
                <c:pt idx="2703">
                  <c:v>3.4109057081574183E-2</c:v>
                </c:pt>
                <c:pt idx="2704">
                  <c:v>3.4128304293505038E-2</c:v>
                </c:pt>
                <c:pt idx="2705">
                  <c:v>3.4146564126487366E-2</c:v>
                </c:pt>
                <c:pt idx="2706">
                  <c:v>3.4161862648773723E-2</c:v>
                </c:pt>
                <c:pt idx="2707">
                  <c:v>3.4174199996268737E-2</c:v>
                </c:pt>
                <c:pt idx="2708">
                  <c:v>3.4189498095776386E-2</c:v>
                </c:pt>
                <c:pt idx="2709">
                  <c:v>3.4207263336996759E-2</c:v>
                </c:pt>
                <c:pt idx="2710">
                  <c:v>3.4223547864204305E-2</c:v>
                </c:pt>
                <c:pt idx="2711">
                  <c:v>3.4237858290410941E-2</c:v>
                </c:pt>
                <c:pt idx="2712">
                  <c:v>3.4250688153595409E-2</c:v>
                </c:pt>
                <c:pt idx="2713">
                  <c:v>3.4265985083033142E-2</c:v>
                </c:pt>
                <c:pt idx="2714">
                  <c:v>3.4283748965507767E-2</c:v>
                </c:pt>
                <c:pt idx="2715">
                  <c:v>3.4299045389228983E-2</c:v>
                </c:pt>
                <c:pt idx="2716">
                  <c:v>3.4309900773795816E-2</c:v>
                </c:pt>
                <c:pt idx="2717">
                  <c:v>3.4320262621865952E-2</c:v>
                </c:pt>
                <c:pt idx="2718">
                  <c:v>3.4332104602476876E-2</c:v>
                </c:pt>
                <c:pt idx="2719">
                  <c:v>3.4342959628181131E-2</c:v>
                </c:pt>
                <c:pt idx="2720">
                  <c:v>3.4354307938158871E-2</c:v>
                </c:pt>
                <c:pt idx="2721">
                  <c:v>3.4367136307406877E-2</c:v>
                </c:pt>
                <c:pt idx="2722">
                  <c:v>3.4380457901291434E-2</c:v>
                </c:pt>
                <c:pt idx="2723">
                  <c:v>3.4392792552212274E-2</c:v>
                </c:pt>
                <c:pt idx="2724">
                  <c:v>3.4405620427778151E-2</c:v>
                </c:pt>
                <c:pt idx="2725">
                  <c:v>3.4418941509006158E-2</c:v>
                </c:pt>
                <c:pt idx="2726">
                  <c:v>3.4432262412785353E-2</c:v>
                </c:pt>
                <c:pt idx="2727">
                  <c:v>3.4446076495947206E-2</c:v>
                </c:pt>
                <c:pt idx="2728">
                  <c:v>3.4462357134691333E-2</c:v>
                </c:pt>
                <c:pt idx="2729">
                  <c:v>3.4482090886907152E-2</c:v>
                </c:pt>
                <c:pt idx="2730">
                  <c:v>3.4502317578790409E-2</c:v>
                </c:pt>
                <c:pt idx="2731">
                  <c:v>3.45181039808772E-2</c:v>
                </c:pt>
                <c:pt idx="2732">
                  <c:v>3.4532410192511194E-2</c:v>
                </c:pt>
                <c:pt idx="2733">
                  <c:v>3.4548196119555057E-2</c:v>
                </c:pt>
                <c:pt idx="2734">
                  <c:v>3.4566448287061985E-2</c:v>
                </c:pt>
                <c:pt idx="2735">
                  <c:v>3.4585686697585084E-2</c:v>
                </c:pt>
                <c:pt idx="2736">
                  <c:v>3.4603444901875988E-2</c:v>
                </c:pt>
                <c:pt idx="2737">
                  <c:v>3.4618243164560268E-2</c:v>
                </c:pt>
                <c:pt idx="2738">
                  <c:v>3.463057488284961E-2</c:v>
                </c:pt>
                <c:pt idx="2739">
                  <c:v>3.4641919929368187E-2</c:v>
                </c:pt>
                <c:pt idx="2740">
                  <c:v>3.4654744609577542E-2</c:v>
                </c:pt>
                <c:pt idx="2741">
                  <c:v>3.4669048866549292E-2</c:v>
                </c:pt>
                <c:pt idx="2742">
                  <c:v>3.468187319884565E-2</c:v>
                </c:pt>
                <c:pt idx="2743">
                  <c:v>3.4694204132497394E-2</c:v>
                </c:pt>
                <c:pt idx="2744">
                  <c:v>3.4707028142200405E-2</c:v>
                </c:pt>
                <c:pt idx="2745">
                  <c:v>3.4722318092683356E-2</c:v>
                </c:pt>
                <c:pt idx="2746">
                  <c:v>3.4738594234695538E-2</c:v>
                </c:pt>
                <c:pt idx="2747">
                  <c:v>3.475191088112041E-2</c:v>
                </c:pt>
                <c:pt idx="2748">
                  <c:v>3.4765227350214235E-2</c:v>
                </c:pt>
                <c:pt idx="2749">
                  <c:v>3.4780023219010699E-2</c:v>
                </c:pt>
                <c:pt idx="2750">
                  <c:v>3.4795312053452015E-2</c:v>
                </c:pt>
                <c:pt idx="2751">
                  <c:v>3.48115870074572E-2</c:v>
                </c:pt>
                <c:pt idx="2752">
                  <c:v>3.4827368528085892E-2</c:v>
                </c:pt>
                <c:pt idx="2753">
                  <c:v>3.484314979966216E-2</c:v>
                </c:pt>
                <c:pt idx="2754">
                  <c:v>3.4858930822193802E-2</c:v>
                </c:pt>
                <c:pt idx="2755">
                  <c:v>3.4875204740847751E-2</c:v>
                </c:pt>
                <c:pt idx="2756">
                  <c:v>3.4889012706564734E-2</c:v>
                </c:pt>
                <c:pt idx="2757">
                  <c:v>3.4900847954002952E-2</c:v>
                </c:pt>
                <c:pt idx="2758">
                  <c:v>3.4912683061369756E-2</c:v>
                </c:pt>
                <c:pt idx="2759">
                  <c:v>3.492550426962087E-2</c:v>
                </c:pt>
                <c:pt idx="2760">
                  <c:v>3.4941777104908651E-2</c:v>
                </c:pt>
                <c:pt idx="2761">
                  <c:v>3.4960515193279154E-2</c:v>
                </c:pt>
                <c:pt idx="2762">
                  <c:v>3.4977280553677992E-2</c:v>
                </c:pt>
                <c:pt idx="2763">
                  <c:v>3.4991087110017444E-2</c:v>
                </c:pt>
                <c:pt idx="2764">
                  <c:v>3.500440039453051E-2</c:v>
                </c:pt>
                <c:pt idx="2765">
                  <c:v>3.5020671946015935E-2</c:v>
                </c:pt>
                <c:pt idx="2766">
                  <c:v>3.5036450167337335E-2</c:v>
                </c:pt>
                <c:pt idx="2767">
                  <c:v>3.5053214254718197E-2</c:v>
                </c:pt>
                <c:pt idx="2768">
                  <c:v>3.5069485011952194E-2</c:v>
                </c:pt>
                <c:pt idx="2769">
                  <c:v>3.5082304209983352E-2</c:v>
                </c:pt>
                <c:pt idx="2770">
                  <c:v>3.5094137170003481E-2</c:v>
                </c:pt>
                <c:pt idx="2771">
                  <c:v>3.5108435143216654E-2</c:v>
                </c:pt>
                <c:pt idx="2772">
                  <c:v>3.5125198023888388E-2</c:v>
                </c:pt>
                <c:pt idx="2773">
                  <c:v>3.514343966299395E-2</c:v>
                </c:pt>
                <c:pt idx="2774">
                  <c:v>3.5160694961295265E-2</c:v>
                </c:pt>
                <c:pt idx="2775">
                  <c:v>3.5175484980004952E-2</c:v>
                </c:pt>
                <c:pt idx="2776">
                  <c:v>3.5187809828501851E-2</c:v>
                </c:pt>
                <c:pt idx="2777">
                  <c:v>3.5200134525098951E-2</c:v>
                </c:pt>
                <c:pt idx="2778">
                  <c:v>3.5215909915096454E-2</c:v>
                </c:pt>
                <c:pt idx="2779">
                  <c:v>3.5234149899558302E-2</c:v>
                </c:pt>
                <c:pt idx="2780">
                  <c:v>3.5252389551329442E-2</c:v>
                </c:pt>
                <c:pt idx="2781">
                  <c:v>3.5270135920225695E-2</c:v>
                </c:pt>
                <c:pt idx="2782">
                  <c:v>3.5288867856847116E-2</c:v>
                </c:pt>
                <c:pt idx="2783">
                  <c:v>3.5306120645945696E-2</c:v>
                </c:pt>
                <c:pt idx="2784">
                  <c:v>3.5320908513979107E-2</c:v>
                </c:pt>
                <c:pt idx="2785">
                  <c:v>3.5336189081213859E-2</c:v>
                </c:pt>
                <c:pt idx="2786">
                  <c:v>3.5351962325060646E-2</c:v>
                </c:pt>
                <c:pt idx="2787">
                  <c:v>3.5366749515213874E-2</c:v>
                </c:pt>
                <c:pt idx="2788">
                  <c:v>3.5382522277034582E-2</c:v>
                </c:pt>
                <c:pt idx="2789">
                  <c:v>3.5398294790079235E-2</c:v>
                </c:pt>
                <c:pt idx="2790">
                  <c:v>3.5411602654460569E-2</c:v>
                </c:pt>
                <c:pt idx="2791">
                  <c:v>3.542540321565063E-2</c:v>
                </c:pt>
                <c:pt idx="2792">
                  <c:v>3.5442653649314614E-2</c:v>
                </c:pt>
                <c:pt idx="2793">
                  <c:v>3.5461875210584012E-2</c:v>
                </c:pt>
                <c:pt idx="2794">
                  <c:v>3.5478632167678811E-2</c:v>
                </c:pt>
                <c:pt idx="2795">
                  <c:v>3.5492431803861385E-2</c:v>
                </c:pt>
                <c:pt idx="2796">
                  <c:v>3.5508202583465792E-2</c:v>
                </c:pt>
                <c:pt idx="2797">
                  <c:v>3.5526930061210084E-2</c:v>
                </c:pt>
                <c:pt idx="2798">
                  <c:v>3.5547628444371392E-2</c:v>
                </c:pt>
                <c:pt idx="2799">
                  <c:v>3.5567833595650661E-2</c:v>
                </c:pt>
                <c:pt idx="2800">
                  <c:v>3.5583603186164221E-2</c:v>
                </c:pt>
                <c:pt idx="2801">
                  <c:v>3.5596908584731156E-2</c:v>
                </c:pt>
                <c:pt idx="2802">
                  <c:v>3.5611199371190297E-2</c:v>
                </c:pt>
                <c:pt idx="2803">
                  <c:v>3.5627461052190217E-2</c:v>
                </c:pt>
                <c:pt idx="2804">
                  <c:v>3.564372246875222E-2</c:v>
                </c:pt>
                <c:pt idx="2805">
                  <c:v>3.5658998104040392E-2</c:v>
                </c:pt>
                <c:pt idx="2806">
                  <c:v>3.5674766257003609E-2</c:v>
                </c:pt>
                <c:pt idx="2807">
                  <c:v>3.5691519647101606E-2</c:v>
                </c:pt>
                <c:pt idx="2808">
                  <c:v>3.5708765490792278E-2</c:v>
                </c:pt>
                <c:pt idx="2809">
                  <c:v>3.5726996487872996E-2</c:v>
                </c:pt>
                <c:pt idx="2810">
                  <c:v>3.5745227152590694E-2</c:v>
                </c:pt>
                <c:pt idx="2811">
                  <c:v>3.5762472070082756E-2</c:v>
                </c:pt>
                <c:pt idx="2812">
                  <c:v>3.5778238591549938E-2</c:v>
                </c:pt>
                <c:pt idx="2813">
                  <c:v>3.5792034093920864E-2</c:v>
                </c:pt>
                <c:pt idx="2814">
                  <c:v>3.580681477812872E-2</c:v>
                </c:pt>
                <c:pt idx="2815">
                  <c:v>3.5825536664507239E-2</c:v>
                </c:pt>
                <c:pt idx="2816">
                  <c:v>3.5845243534667788E-2</c:v>
                </c:pt>
                <c:pt idx="2817">
                  <c:v>3.586199406896081E-2</c:v>
                </c:pt>
                <c:pt idx="2818">
                  <c:v>3.5877266370400993E-2</c:v>
                </c:pt>
                <c:pt idx="2819">
                  <c:v>3.5895986937851392E-2</c:v>
                </c:pt>
                <c:pt idx="2820">
                  <c:v>3.5914707154848742E-2</c:v>
                </c:pt>
                <c:pt idx="2821">
                  <c:v>3.5928993400470441E-2</c:v>
                </c:pt>
                <c:pt idx="2822">
                  <c:v>3.5942786823274182E-2</c:v>
                </c:pt>
                <c:pt idx="2823">
                  <c:v>3.5958057890882064E-2</c:v>
                </c:pt>
                <c:pt idx="2824">
                  <c:v>3.5975299138547794E-2</c:v>
                </c:pt>
                <c:pt idx="2825">
                  <c:v>3.599254008895824E-2</c:v>
                </c:pt>
                <c:pt idx="2826">
                  <c:v>3.6008795569949716E-2</c:v>
                </c:pt>
                <c:pt idx="2827">
                  <c:v>3.6022095312402677E-2</c:v>
                </c:pt>
                <c:pt idx="2828">
                  <c:v>3.6036380023944124E-2</c:v>
                </c:pt>
                <c:pt idx="2829">
                  <c:v>3.6053127356931794E-2</c:v>
                </c:pt>
                <c:pt idx="2830">
                  <c:v>3.6069874409450857E-2</c:v>
                </c:pt>
                <c:pt idx="2831">
                  <c:v>3.6085636085035656E-2</c:v>
                </c:pt>
                <c:pt idx="2832">
                  <c:v>3.6099427347384506E-2</c:v>
                </c:pt>
                <c:pt idx="2833">
                  <c:v>3.6114696023130201E-2</c:v>
                </c:pt>
                <c:pt idx="2834">
                  <c:v>3.6130949518555437E-2</c:v>
                </c:pt>
                <c:pt idx="2835">
                  <c:v>3.6147202749808996E-2</c:v>
                </c:pt>
                <c:pt idx="2836">
                  <c:v>3.6162470696110526E-2</c:v>
                </c:pt>
                <c:pt idx="2837">
                  <c:v>3.6176753402585152E-2</c:v>
                </c:pt>
                <c:pt idx="2838">
                  <c:v>3.6191528401514288E-2</c:v>
                </c:pt>
                <c:pt idx="2839">
                  <c:v>3.6211228060513682E-2</c:v>
                </c:pt>
                <c:pt idx="2840">
                  <c:v>3.6231912284804303E-2</c:v>
                </c:pt>
                <c:pt idx="2841">
                  <c:v>3.6247178937829853E-2</c:v>
                </c:pt>
                <c:pt idx="2842">
                  <c:v>3.626293781906776E-2</c:v>
                </c:pt>
                <c:pt idx="2843">
                  <c:v>3.6280173811069662E-2</c:v>
                </c:pt>
                <c:pt idx="2844">
                  <c:v>3.6295439727326656E-2</c:v>
                </c:pt>
                <c:pt idx="2845">
                  <c:v>3.630873565805804E-2</c:v>
                </c:pt>
                <c:pt idx="2846">
                  <c:v>3.6322523843946547E-2</c:v>
                </c:pt>
                <c:pt idx="2847">
                  <c:v>3.6338773961821856E-2</c:v>
                </c:pt>
                <c:pt idx="2848">
                  <c:v>3.6356993476941844E-2</c:v>
                </c:pt>
                <c:pt idx="2849">
                  <c:v>3.6375705065866681E-2</c:v>
                </c:pt>
                <c:pt idx="2850">
                  <c:v>3.6392939114339488E-2</c:v>
                </c:pt>
                <c:pt idx="2851">
                  <c:v>3.6408203309240814E-2</c:v>
                </c:pt>
                <c:pt idx="2852">
                  <c:v>3.6423959653139291E-2</c:v>
                </c:pt>
                <c:pt idx="2853">
                  <c:v>3.644217761629754E-2</c:v>
                </c:pt>
                <c:pt idx="2854">
                  <c:v>3.6460395247567806E-2</c:v>
                </c:pt>
                <c:pt idx="2855">
                  <c:v>3.647713548099614E-2</c:v>
                </c:pt>
                <c:pt idx="2856">
                  <c:v>3.6491413693945048E-2</c:v>
                </c:pt>
                <c:pt idx="2857">
                  <c:v>3.6505199361282221E-2</c:v>
                </c:pt>
                <c:pt idx="2858">
                  <c:v>3.6520461842730466E-2</c:v>
                </c:pt>
                <c:pt idx="2859">
                  <c:v>3.6537693396660312E-2</c:v>
                </c:pt>
                <c:pt idx="2860">
                  <c:v>3.6553940018409621E-2</c:v>
                </c:pt>
                <c:pt idx="2861">
                  <c:v>3.6568709445498657E-2</c:v>
                </c:pt>
                <c:pt idx="2862">
                  <c:v>3.6584955563353838E-2</c:v>
                </c:pt>
                <c:pt idx="2863">
                  <c:v>3.6601693711760662E-2</c:v>
                </c:pt>
                <c:pt idx="2864">
                  <c:v>3.6617447007276531E-2</c:v>
                </c:pt>
                <c:pt idx="2865">
                  <c:v>3.6634184611850092E-2</c:v>
                </c:pt>
                <c:pt idx="2866">
                  <c:v>3.6650921936280736E-2</c:v>
                </c:pt>
                <c:pt idx="2867">
                  <c:v>3.6665197668103014E-2</c:v>
                </c:pt>
                <c:pt idx="2868">
                  <c:v>3.6677504169898942E-2</c:v>
                </c:pt>
                <c:pt idx="2869">
                  <c:v>3.6691779522248093E-2</c:v>
                </c:pt>
                <c:pt idx="2870">
                  <c:v>3.6710484847900869E-2</c:v>
                </c:pt>
                <c:pt idx="2871">
                  <c:v>3.673115874813624E-2</c:v>
                </c:pt>
                <c:pt idx="2872">
                  <c:v>3.6750847779574457E-2</c:v>
                </c:pt>
                <c:pt idx="2873">
                  <c:v>3.6769059788524287E-2</c:v>
                </c:pt>
                <c:pt idx="2874">
                  <c:v>3.6787763668694143E-2</c:v>
                </c:pt>
                <c:pt idx="2875">
                  <c:v>3.6804498422841198E-2</c:v>
                </c:pt>
                <c:pt idx="2876">
                  <c:v>3.6819756336961648E-2</c:v>
                </c:pt>
                <c:pt idx="2877">
                  <c:v>3.6834029658769946E-2</c:v>
                </c:pt>
                <c:pt idx="2878">
                  <c:v>3.6850763638691372E-2</c:v>
                </c:pt>
                <c:pt idx="2879">
                  <c:v>3.6868973828080402E-2</c:v>
                </c:pt>
                <c:pt idx="2880">
                  <c:v>3.6886199377705008E-2</c:v>
                </c:pt>
                <c:pt idx="2881">
                  <c:v>3.6901948191991801E-2</c:v>
                </c:pt>
                <c:pt idx="2882">
                  <c:v>3.6918681035414208E-2</c:v>
                </c:pt>
                <c:pt idx="2883">
                  <c:v>3.6936889988067836E-2</c:v>
                </c:pt>
                <c:pt idx="2884">
                  <c:v>3.6955098609161338E-2</c:v>
                </c:pt>
                <c:pt idx="2885">
                  <c:v>3.6971338450956175E-2</c:v>
                </c:pt>
                <c:pt idx="2886">
                  <c:v>3.6987578029022777E-2</c:v>
                </c:pt>
                <c:pt idx="2887">
                  <c:v>3.7005785727188892E-2</c:v>
                </c:pt>
                <c:pt idx="2888">
                  <c:v>3.702350100720888E-2</c:v>
                </c:pt>
                <c:pt idx="2889">
                  <c:v>3.7041215973403367E-2</c:v>
                </c:pt>
                <c:pt idx="2890">
                  <c:v>3.7056470276162552E-2</c:v>
                </c:pt>
                <c:pt idx="2891">
                  <c:v>3.7068771963732712E-2</c:v>
                </c:pt>
                <c:pt idx="2892">
                  <c:v>3.7082549674153198E-2</c:v>
                </c:pt>
                <c:pt idx="2893">
                  <c:v>3.7098295396483551E-2</c:v>
                </c:pt>
                <c:pt idx="2894">
                  <c:v>3.7115024954808909E-2</c:v>
                </c:pt>
                <c:pt idx="2895">
                  <c:v>3.7132246266625535E-2</c:v>
                </c:pt>
                <c:pt idx="2896">
                  <c:v>3.714995930652315E-2</c:v>
                </c:pt>
                <c:pt idx="2897">
                  <c:v>3.7167180016740006E-2</c:v>
                </c:pt>
                <c:pt idx="2898">
                  <c:v>3.7183416414759501E-2</c:v>
                </c:pt>
                <c:pt idx="2899">
                  <c:v>3.7199160548962752E-2</c:v>
                </c:pt>
                <c:pt idx="2900">
                  <c:v>3.7214412442596267E-2</c:v>
                </c:pt>
                <c:pt idx="2901">
                  <c:v>3.7231632042929959E-2</c:v>
                </c:pt>
                <c:pt idx="2902">
                  <c:v>3.724983529801669E-2</c:v>
                </c:pt>
                <c:pt idx="2903">
                  <c:v>3.7266070354078411E-2</c:v>
                </c:pt>
                <c:pt idx="2904">
                  <c:v>3.7281321227252834E-2</c:v>
                </c:pt>
                <c:pt idx="2905">
                  <c:v>3.7298539675492182E-2</c:v>
                </c:pt>
                <c:pt idx="2906">
                  <c:v>3.7317725597158617E-2</c:v>
                </c:pt>
                <c:pt idx="2907">
                  <c:v>3.7334451484947094E-2</c:v>
                </c:pt>
                <c:pt idx="2908">
                  <c:v>3.7348225535423246E-2</c:v>
                </c:pt>
                <c:pt idx="2909">
                  <c:v>3.7363967075083854E-2</c:v>
                </c:pt>
                <c:pt idx="2910">
                  <c:v>3.7384135560645168E-2</c:v>
                </c:pt>
                <c:pt idx="2911">
                  <c:v>3.7405287437764445E-2</c:v>
                </c:pt>
                <c:pt idx="2912">
                  <c:v>3.7423487532061157E-2</c:v>
                </c:pt>
                <c:pt idx="2913">
                  <c:v>3.7441687295120499E-2</c:v>
                </c:pt>
                <c:pt idx="2914">
                  <c:v>3.745890298235021E-2</c:v>
                </c:pt>
                <c:pt idx="2915">
                  <c:v>3.747415091496438E-2</c:v>
                </c:pt>
                <c:pt idx="2916">
                  <c:v>3.7489398615082839E-2</c:v>
                </c:pt>
                <c:pt idx="2917">
                  <c:v>3.7507597178626319E-2</c:v>
                </c:pt>
                <c:pt idx="2918">
                  <c:v>3.752727092882744E-2</c:v>
                </c:pt>
                <c:pt idx="2919">
                  <c:v>3.7546944291979696E-2</c:v>
                </c:pt>
                <c:pt idx="2920">
                  <c:v>3.7564158167248805E-2</c:v>
                </c:pt>
                <c:pt idx="2921">
                  <c:v>3.7577929054118872E-2</c:v>
                </c:pt>
                <c:pt idx="2922">
                  <c:v>3.7591699751353992E-2</c:v>
                </c:pt>
                <c:pt idx="2923">
                  <c:v>3.7608912856232128E-2</c:v>
                </c:pt>
                <c:pt idx="2924">
                  <c:v>3.7627601034632099E-2</c:v>
                </c:pt>
                <c:pt idx="2925">
                  <c:v>3.7644813521554112E-2</c:v>
                </c:pt>
                <c:pt idx="2926">
                  <c:v>3.7661533939446754E-2</c:v>
                </c:pt>
                <c:pt idx="2927">
                  <c:v>3.7679729370672932E-2</c:v>
                </c:pt>
                <c:pt idx="2928">
                  <c:v>3.7697924470831395E-2</c:v>
                </c:pt>
                <c:pt idx="2929">
                  <c:v>3.7715627493770575E-2</c:v>
                </c:pt>
                <c:pt idx="2930">
                  <c:v>3.7732838465617979E-2</c:v>
                </c:pt>
                <c:pt idx="2931">
                  <c:v>3.774906568205328E-2</c:v>
                </c:pt>
                <c:pt idx="2932">
                  <c:v>3.7765292635170304E-2</c:v>
                </c:pt>
                <c:pt idx="2933">
                  <c:v>3.7781027610973184E-2</c:v>
                </c:pt>
                <c:pt idx="2934">
                  <c:v>3.7796762339190382E-2</c:v>
                </c:pt>
                <c:pt idx="2935">
                  <c:v>3.7812005121057292E-2</c:v>
                </c:pt>
                <c:pt idx="2936">
                  <c:v>3.7828231052899411E-2</c:v>
                </c:pt>
                <c:pt idx="2937">
                  <c:v>3.7845440086855961E-2</c:v>
                </c:pt>
                <c:pt idx="2938">
                  <c:v>3.7861665476198056E-2</c:v>
                </c:pt>
                <c:pt idx="2939">
                  <c:v>3.7874940598937895E-2</c:v>
                </c:pt>
                <c:pt idx="2940">
                  <c:v>3.7888215545451194E-2</c:v>
                </c:pt>
                <c:pt idx="2941">
                  <c:v>3.7903456933391109E-2</c:v>
                </c:pt>
                <c:pt idx="2942">
                  <c:v>3.7923614541303378E-2</c:v>
                </c:pt>
                <c:pt idx="2943">
                  <c:v>3.7943280108665309E-2</c:v>
                </c:pt>
                <c:pt idx="2944">
                  <c:v>3.7960978788639251E-2</c:v>
                </c:pt>
                <c:pt idx="2945">
                  <c:v>3.7977202303444445E-2</c:v>
                </c:pt>
                <c:pt idx="2946">
                  <c:v>3.7991950724872048E-2</c:v>
                </c:pt>
                <c:pt idx="2947">
                  <c:v>3.8006698928786886E-2</c:v>
                </c:pt>
                <c:pt idx="2948">
                  <c:v>3.8024396486376968E-2</c:v>
                </c:pt>
                <c:pt idx="2949">
                  <c:v>3.8042585316420151E-2</c:v>
                </c:pt>
                <c:pt idx="2950">
                  <c:v>3.806028223892579E-2</c:v>
                </c:pt>
                <c:pt idx="2951">
                  <c:v>3.807797884825595E-2</c:v>
                </c:pt>
                <c:pt idx="2952">
                  <c:v>3.8096166703733822E-2</c:v>
                </c:pt>
                <c:pt idx="2953">
                  <c:v>3.8113862678047609E-2</c:v>
                </c:pt>
                <c:pt idx="2954">
                  <c:v>3.8131558339219426E-2</c:v>
                </c:pt>
                <c:pt idx="2955">
                  <c:v>3.8149745220236057E-2</c:v>
                </c:pt>
                <c:pt idx="2956">
                  <c:v>3.8166948722181494E-2</c:v>
                </c:pt>
                <c:pt idx="2957">
                  <c:v>3.818316889580143E-2</c:v>
                </c:pt>
                <c:pt idx="2958">
                  <c:v>3.8197422770582544E-2</c:v>
                </c:pt>
                <c:pt idx="2959">
                  <c:v>3.821216794448723E-2</c:v>
                </c:pt>
                <c:pt idx="2960">
                  <c:v>3.8229861866183254E-2</c:v>
                </c:pt>
                <c:pt idx="2961">
                  <c:v>3.8247555474809992E-2</c:v>
                </c:pt>
                <c:pt idx="2962">
                  <c:v>3.8264265817726364E-2</c:v>
                </c:pt>
                <c:pt idx="2963">
                  <c:v>3.8281467349645985E-2</c:v>
                </c:pt>
                <c:pt idx="2964">
                  <c:v>3.8299160045217093E-2</c:v>
                </c:pt>
                <c:pt idx="2965">
                  <c:v>3.8314886622937146E-2</c:v>
                </c:pt>
                <c:pt idx="2966">
                  <c:v>3.8328647175561281E-2</c:v>
                </c:pt>
                <c:pt idx="2967">
                  <c:v>3.8343390414680538E-2</c:v>
                </c:pt>
                <c:pt idx="2968">
                  <c:v>3.8360099156252277E-2</c:v>
                </c:pt>
                <c:pt idx="2969">
                  <c:v>3.8376316197266801E-2</c:v>
                </c:pt>
                <c:pt idx="2970">
                  <c:v>3.8390567319235736E-2</c:v>
                </c:pt>
                <c:pt idx="2971">
                  <c:v>3.8404326830498027E-2</c:v>
                </c:pt>
                <c:pt idx="2972">
                  <c:v>3.8418577553292449E-2</c:v>
                </c:pt>
                <c:pt idx="2973">
                  <c:v>3.8433810859984319E-2</c:v>
                </c:pt>
                <c:pt idx="2974">
                  <c:v>3.8450026705666815E-2</c:v>
                </c:pt>
                <c:pt idx="2975">
                  <c:v>3.8466733665590037E-2</c:v>
                </c:pt>
                <c:pt idx="2976">
                  <c:v>3.8482457608192036E-2</c:v>
                </c:pt>
                <c:pt idx="2977">
                  <c:v>3.849867266505199E-2</c:v>
                </c:pt>
                <c:pt idx="2978">
                  <c:v>3.8514396105458967E-2</c:v>
                </c:pt>
                <c:pt idx="2979">
                  <c:v>3.8530119298643466E-2</c:v>
                </c:pt>
                <c:pt idx="2980">
                  <c:v>3.8545842244612841E-2</c:v>
                </c:pt>
                <c:pt idx="2981">
                  <c:v>3.8560582281944741E-2</c:v>
                </c:pt>
                <c:pt idx="2982">
                  <c:v>3.8575322102010978E-2</c:v>
                </c:pt>
                <c:pt idx="2983">
                  <c:v>3.8591535653149982E-2</c:v>
                </c:pt>
                <c:pt idx="2984">
                  <c:v>3.8609222863675956E-2</c:v>
                </c:pt>
                <c:pt idx="2985">
                  <c:v>3.8628874952914775E-2</c:v>
                </c:pt>
                <c:pt idx="2986">
                  <c:v>3.8647052791624406E-2</c:v>
                </c:pt>
                <c:pt idx="2987">
                  <c:v>3.8662773899176689E-2</c:v>
                </c:pt>
                <c:pt idx="2988">
                  <c:v>3.8678003486432994E-2</c:v>
                </c:pt>
                <c:pt idx="2989">
                  <c:v>3.86947066380234E-2</c:v>
                </c:pt>
                <c:pt idx="2990">
                  <c:v>3.8711409510622984E-2</c:v>
                </c:pt>
                <c:pt idx="2991">
                  <c:v>3.8726638357202824E-2</c:v>
                </c:pt>
                <c:pt idx="2992">
                  <c:v>3.8741375729853866E-2</c:v>
                </c:pt>
                <c:pt idx="2993">
                  <c:v>3.8757586588918994E-2</c:v>
                </c:pt>
                <c:pt idx="2994">
                  <c:v>3.8774779637131586E-2</c:v>
                </c:pt>
                <c:pt idx="2995">
                  <c:v>3.879246360690819E-2</c:v>
                </c:pt>
                <c:pt idx="2996">
                  <c:v>3.8808673637823102E-2</c:v>
                </c:pt>
                <c:pt idx="2997">
                  <c:v>3.8825865807723389E-2</c:v>
                </c:pt>
                <c:pt idx="2998">
                  <c:v>3.8845022448877088E-2</c:v>
                </c:pt>
                <c:pt idx="2999">
                  <c:v>3.8861722810980458E-2</c:v>
                </c:pt>
                <c:pt idx="3000">
                  <c:v>3.8875967017088495E-2</c:v>
                </c:pt>
                <c:pt idx="3001">
                  <c:v>3.8888737512136881E-2</c:v>
                </c:pt>
                <c:pt idx="3002">
                  <c:v>3.8902981333450028E-2</c:v>
                </c:pt>
                <c:pt idx="3003">
                  <c:v>3.8918207262913437E-2</c:v>
                </c:pt>
                <c:pt idx="3004">
                  <c:v>3.8934906402859099E-2</c:v>
                </c:pt>
                <c:pt idx="3005">
                  <c:v>3.8951114124954792E-2</c:v>
                </c:pt>
                <c:pt idx="3006">
                  <c:v>3.8967812715397752E-2</c:v>
                </c:pt>
                <c:pt idx="3007">
                  <c:v>3.8987948880072912E-2</c:v>
                </c:pt>
                <c:pt idx="3008">
                  <c:v>3.9007102416540741E-2</c:v>
                </c:pt>
                <c:pt idx="3009">
                  <c:v>3.9023308968555416E-2</c:v>
                </c:pt>
                <c:pt idx="3010">
                  <c:v>3.9037550873199212E-2</c:v>
                </c:pt>
                <c:pt idx="3011">
                  <c:v>3.9048846032658735E-2</c:v>
                </c:pt>
                <c:pt idx="3012">
                  <c:v>3.9061123235195297E-2</c:v>
                </c:pt>
                <c:pt idx="3013">
                  <c:v>3.9076346757010001E-2</c:v>
                </c:pt>
                <c:pt idx="3014">
                  <c:v>3.9091570047072699E-2</c:v>
                </c:pt>
                <c:pt idx="3015">
                  <c:v>3.9104337789078104E-2</c:v>
                </c:pt>
                <c:pt idx="3016">
                  <c:v>3.9117105368070254E-2</c:v>
                </c:pt>
                <c:pt idx="3017">
                  <c:v>3.9131836987428892E-2</c:v>
                </c:pt>
                <c:pt idx="3018">
                  <c:v>3.9146077346522069E-2</c:v>
                </c:pt>
                <c:pt idx="3019">
                  <c:v>3.9159335429594842E-2</c:v>
                </c:pt>
                <c:pt idx="3020">
                  <c:v>3.9171120244762471E-2</c:v>
                </c:pt>
                <c:pt idx="3021">
                  <c:v>3.918241389564394E-2</c:v>
                </c:pt>
                <c:pt idx="3022">
                  <c:v>3.9193707418980296E-2</c:v>
                </c:pt>
                <c:pt idx="3023">
                  <c:v>3.9206964870588799E-2</c:v>
                </c:pt>
                <c:pt idx="3024">
                  <c:v>3.9223659189267152E-2</c:v>
                </c:pt>
                <c:pt idx="3025">
                  <c:v>3.9244772193184431E-2</c:v>
                </c:pt>
                <c:pt idx="3026">
                  <c:v>3.9265393766689784E-2</c:v>
                </c:pt>
                <c:pt idx="3027">
                  <c:v>3.9283069062665536E-2</c:v>
                </c:pt>
                <c:pt idx="3028">
                  <c:v>3.9299762110894969E-2</c:v>
                </c:pt>
                <c:pt idx="3029">
                  <c:v>3.9314491039689703E-2</c:v>
                </c:pt>
                <c:pt idx="3030">
                  <c:v>3.9326764981301887E-2</c:v>
                </c:pt>
                <c:pt idx="3031">
                  <c:v>3.9339038772266056E-2</c:v>
                </c:pt>
                <c:pt idx="3032">
                  <c:v>3.93542580638475E-2</c:v>
                </c:pt>
                <c:pt idx="3033">
                  <c:v>3.9369477123805854E-2</c:v>
                </c:pt>
                <c:pt idx="3034">
                  <c:v>3.9384205025816563E-2</c:v>
                </c:pt>
                <c:pt idx="3035">
                  <c:v>3.9401878221911449E-2</c:v>
                </c:pt>
                <c:pt idx="3036">
                  <c:v>3.9422496555931087E-2</c:v>
                </c:pt>
                <c:pt idx="3037">
                  <c:v>3.9444587156356931E-2</c:v>
                </c:pt>
                <c:pt idx="3038">
                  <c:v>3.9465695496385622E-2</c:v>
                </c:pt>
                <c:pt idx="3039">
                  <c:v>3.9484349007418686E-2</c:v>
                </c:pt>
                <c:pt idx="3040">
                  <c:v>3.9501529565016485E-2</c:v>
                </c:pt>
                <c:pt idx="3041">
                  <c:v>3.9516255522314497E-2</c:v>
                </c:pt>
                <c:pt idx="3042">
                  <c:v>3.9528526987745949E-2</c:v>
                </c:pt>
                <c:pt idx="3043">
                  <c:v>3.9541289152052114E-2</c:v>
                </c:pt>
                <c:pt idx="3044">
                  <c:v>3.9556996207612674E-2</c:v>
                </c:pt>
                <c:pt idx="3045">
                  <c:v>3.957221218242335E-2</c:v>
                </c:pt>
                <c:pt idx="3046">
                  <c:v>3.9587918752285442E-2</c:v>
                </c:pt>
                <c:pt idx="3047">
                  <c:v>3.9603134256590206E-2</c:v>
                </c:pt>
                <c:pt idx="3048">
                  <c:v>3.9617858717748644E-2</c:v>
                </c:pt>
                <c:pt idx="3049">
                  <c:v>3.9631110547421723E-2</c:v>
                </c:pt>
                <c:pt idx="3050">
                  <c:v>3.9643871402615133E-2</c:v>
                </c:pt>
                <c:pt idx="3051">
                  <c:v>3.9657122887579256E-2</c:v>
                </c:pt>
                <c:pt idx="3052">
                  <c:v>3.9670374196943824E-2</c:v>
                </c:pt>
                <c:pt idx="3053">
                  <c:v>3.968362533071329E-2</c:v>
                </c:pt>
                <c:pt idx="3054">
                  <c:v>3.9697367061749728E-2</c:v>
                </c:pt>
                <c:pt idx="3055">
                  <c:v>3.9711108603953306E-2</c:v>
                </c:pt>
                <c:pt idx="3056">
                  <c:v>3.9725831475345391E-2</c:v>
                </c:pt>
                <c:pt idx="3057">
                  <c:v>3.9743007884676322E-2</c:v>
                </c:pt>
                <c:pt idx="3058">
                  <c:v>3.9760674740771364E-2</c:v>
                </c:pt>
                <c:pt idx="3059">
                  <c:v>3.9777850551635636E-2</c:v>
                </c:pt>
                <c:pt idx="3060">
                  <c:v>3.9793063166328718E-2</c:v>
                </c:pt>
                <c:pt idx="3061">
                  <c:v>3.980729411250284E-2</c:v>
                </c:pt>
                <c:pt idx="3062">
                  <c:v>3.9822506279292173E-2</c:v>
                </c:pt>
                <c:pt idx="3063">
                  <c:v>3.9838208918415635E-2</c:v>
                </c:pt>
                <c:pt idx="3064">
                  <c:v>3.9854402006764052E-2</c:v>
                </c:pt>
                <c:pt idx="3065">
                  <c:v>3.986912276863247E-2</c:v>
                </c:pt>
                <c:pt idx="3066">
                  <c:v>3.988286195086687E-2</c:v>
                </c:pt>
                <c:pt idx="3067">
                  <c:v>3.9895128918352382E-2</c:v>
                </c:pt>
                <c:pt idx="3068">
                  <c:v>3.9908377074221651E-2</c:v>
                </c:pt>
                <c:pt idx="3069">
                  <c:v>3.9921134391770051E-2</c:v>
                </c:pt>
                <c:pt idx="3070">
                  <c:v>3.9932419575477052E-2</c:v>
                </c:pt>
                <c:pt idx="3071">
                  <c:v>3.9943213979854175E-2</c:v>
                </c:pt>
                <c:pt idx="3072">
                  <c:v>3.9954989560831843E-2</c:v>
                </c:pt>
                <c:pt idx="3073">
                  <c:v>3.9967746283747649E-2</c:v>
                </c:pt>
                <c:pt idx="3074">
                  <c:v>3.9981484111051728E-2</c:v>
                </c:pt>
                <c:pt idx="3075">
                  <c:v>3.9994240495990568E-2</c:v>
                </c:pt>
                <c:pt idx="3076">
                  <c:v>4.0005034233071834E-2</c:v>
                </c:pt>
                <c:pt idx="3077">
                  <c:v>4.0016318469998764E-2</c:v>
                </c:pt>
                <c:pt idx="3078">
                  <c:v>4.003103684854406E-2</c:v>
                </c:pt>
                <c:pt idx="3079">
                  <c:v>4.0048208016387359E-2</c:v>
                </c:pt>
                <c:pt idx="3080">
                  <c:v>4.0065869481425966E-2</c:v>
                </c:pt>
                <c:pt idx="3081">
                  <c:v>4.0081568299599607E-2</c:v>
                </c:pt>
                <c:pt idx="3082">
                  <c:v>4.0094813985737499E-2</c:v>
                </c:pt>
                <c:pt idx="3083">
                  <c:v>4.0107078353505694E-2</c:v>
                </c:pt>
                <c:pt idx="3084">
                  <c:v>4.0122285960645529E-2</c:v>
                </c:pt>
                <c:pt idx="3085">
                  <c:v>4.0137493336517421E-2</c:v>
                </c:pt>
                <c:pt idx="3086">
                  <c:v>4.0150247731510352E-2</c:v>
                </c:pt>
                <c:pt idx="3087">
                  <c:v>4.0163983051887099E-2</c:v>
                </c:pt>
                <c:pt idx="3088">
                  <c:v>4.0176737109026445E-2</c:v>
                </c:pt>
                <c:pt idx="3089">
                  <c:v>4.0188509940470823E-2</c:v>
                </c:pt>
                <c:pt idx="3090">
                  <c:v>4.020175421017836E-2</c:v>
                </c:pt>
                <c:pt idx="3091">
                  <c:v>4.0215488823119927E-2</c:v>
                </c:pt>
                <c:pt idx="3092">
                  <c:v>4.0227751710986165E-2</c:v>
                </c:pt>
                <c:pt idx="3093">
                  <c:v>4.0237071405192323E-2</c:v>
                </c:pt>
                <c:pt idx="3094">
                  <c:v>4.0245900509057797E-2</c:v>
                </c:pt>
                <c:pt idx="3095">
                  <c:v>4.0258653521466709E-2</c:v>
                </c:pt>
                <c:pt idx="3096">
                  <c:v>4.0272387352946137E-2</c:v>
                </c:pt>
                <c:pt idx="3097">
                  <c:v>4.0286611479566532E-2</c:v>
                </c:pt>
                <c:pt idx="3098">
                  <c:v>4.0300835403864067E-2</c:v>
                </c:pt>
                <c:pt idx="3099">
                  <c:v>4.0313587715711335E-2</c:v>
                </c:pt>
                <c:pt idx="3100">
                  <c:v>4.032584940066785E-2</c:v>
                </c:pt>
                <c:pt idx="3101">
                  <c:v>4.0338601393534887E-2</c:v>
                </c:pt>
                <c:pt idx="3102">
                  <c:v>4.0350862771787545E-2</c:v>
                </c:pt>
                <c:pt idx="3103">
                  <c:v>4.0359690871039022E-2</c:v>
                </c:pt>
                <c:pt idx="3104">
                  <c:v>4.0368028448771701E-2</c:v>
                </c:pt>
                <c:pt idx="3105">
                  <c:v>4.0377346835739306E-2</c:v>
                </c:pt>
                <c:pt idx="3106">
                  <c:v>4.0386665135875417E-2</c:v>
                </c:pt>
                <c:pt idx="3107">
                  <c:v>4.0397454638082114E-2</c:v>
                </c:pt>
                <c:pt idx="3108">
                  <c:v>4.0411676985853816E-2</c:v>
                </c:pt>
                <c:pt idx="3109">
                  <c:v>4.0428841618961327E-2</c:v>
                </c:pt>
                <c:pt idx="3110">
                  <c:v>4.0445025146043784E-2</c:v>
                </c:pt>
                <c:pt idx="3111">
                  <c:v>4.0459246817271782E-2</c:v>
                </c:pt>
                <c:pt idx="3112">
                  <c:v>4.0472487501775983E-2</c:v>
                </c:pt>
                <c:pt idx="3113">
                  <c:v>4.0484256851936518E-2</c:v>
                </c:pt>
                <c:pt idx="3114">
                  <c:v>4.049553568252779E-2</c:v>
                </c:pt>
                <c:pt idx="3115">
                  <c:v>4.0509266261114847E-2</c:v>
                </c:pt>
                <c:pt idx="3116">
                  <c:v>4.0526919585138238E-2</c:v>
                </c:pt>
                <c:pt idx="3117">
                  <c:v>4.0543101525063865E-2</c:v>
                </c:pt>
                <c:pt idx="3118">
                  <c:v>4.0552908633942987E-2</c:v>
                </c:pt>
                <c:pt idx="3119">
                  <c:v>4.0559773552932117E-2</c:v>
                </c:pt>
                <c:pt idx="3120">
                  <c:v>4.0567128770981176E-2</c:v>
                </c:pt>
                <c:pt idx="3121">
                  <c:v>4.0577916326261385E-2</c:v>
                </c:pt>
                <c:pt idx="3122">
                  <c:v>4.0590174770552268E-2</c:v>
                </c:pt>
                <c:pt idx="3123">
                  <c:v>4.0604394377674546E-2</c:v>
                </c:pt>
                <c:pt idx="3124">
                  <c:v>4.0618123461660376E-2</c:v>
                </c:pt>
                <c:pt idx="3125">
                  <c:v>4.0629400782502462E-2</c:v>
                </c:pt>
                <c:pt idx="3126">
                  <c:v>4.0638226423146191E-2</c:v>
                </c:pt>
                <c:pt idx="3127">
                  <c:v>4.0647051985898304E-2</c:v>
                </c:pt>
                <c:pt idx="3128">
                  <c:v>4.0656858075381865E-2</c:v>
                </c:pt>
                <c:pt idx="3129">
                  <c:v>4.0667644662750857E-2</c:v>
                </c:pt>
                <c:pt idx="3130">
                  <c:v>4.0678921425143504E-2</c:v>
                </c:pt>
                <c:pt idx="3131">
                  <c:v>4.0691178631338955E-2</c:v>
                </c:pt>
                <c:pt idx="3132">
                  <c:v>4.0706377358372486E-2</c:v>
                </c:pt>
                <c:pt idx="3133">
                  <c:v>4.0722066124627809E-2</c:v>
                </c:pt>
                <c:pt idx="3134">
                  <c:v>4.0735793593194639E-2</c:v>
                </c:pt>
                <c:pt idx="3135">
                  <c:v>4.0747559844839493E-2</c:v>
                </c:pt>
                <c:pt idx="3136">
                  <c:v>4.076079671245756E-2</c:v>
                </c:pt>
                <c:pt idx="3137">
                  <c:v>4.0776484624970341E-2</c:v>
                </c:pt>
                <c:pt idx="3138">
                  <c:v>4.0793642997484357E-2</c:v>
                </c:pt>
                <c:pt idx="3139">
                  <c:v>4.0806389026483723E-2</c:v>
                </c:pt>
                <c:pt idx="3140">
                  <c:v>4.0816193553626229E-2</c:v>
                </c:pt>
                <c:pt idx="3141">
                  <c:v>4.0826978422455223E-2</c:v>
                </c:pt>
                <c:pt idx="3142">
                  <c:v>4.0840704450927308E-2</c:v>
                </c:pt>
                <c:pt idx="3143">
                  <c:v>4.0851489055414254E-2</c:v>
                </c:pt>
                <c:pt idx="3144">
                  <c:v>4.0857371517930667E-2</c:v>
                </c:pt>
                <c:pt idx="3145">
                  <c:v>4.0860802938418692E-2</c:v>
                </c:pt>
                <c:pt idx="3146">
                  <c:v>4.0867175545229062E-2</c:v>
                </c:pt>
                <c:pt idx="3147">
                  <c:v>4.0877959864241024E-2</c:v>
                </c:pt>
                <c:pt idx="3148">
                  <c:v>4.0889724443250702E-2</c:v>
                </c:pt>
                <c:pt idx="3149">
                  <c:v>4.0901979065878238E-2</c:v>
                </c:pt>
                <c:pt idx="3150">
                  <c:v>4.0913253186061961E-2</c:v>
                </c:pt>
                <c:pt idx="3151">
                  <c:v>4.0923056665512943E-2</c:v>
                </c:pt>
                <c:pt idx="3152">
                  <c:v>4.0932860048856816E-2</c:v>
                </c:pt>
                <c:pt idx="3153">
                  <c:v>4.0944623982010403E-2</c:v>
                </c:pt>
                <c:pt idx="3154">
                  <c:v>4.0957858241390643E-2</c:v>
                </c:pt>
                <c:pt idx="3155">
                  <c:v>4.0970112029097956E-2</c:v>
                </c:pt>
                <c:pt idx="3156">
                  <c:v>4.098236566665165E-2</c:v>
                </c:pt>
                <c:pt idx="3157">
                  <c:v>4.0996579698106585E-2</c:v>
                </c:pt>
                <c:pt idx="3158">
                  <c:v>4.1010793527525687E-2</c:v>
                </c:pt>
                <c:pt idx="3159">
                  <c:v>4.1025987397632663E-2</c:v>
                </c:pt>
                <c:pt idx="3160">
                  <c:v>4.1042651376824495E-2</c:v>
                </c:pt>
                <c:pt idx="3161">
                  <c:v>4.1056864551408334E-2</c:v>
                </c:pt>
                <c:pt idx="3162">
                  <c:v>4.1066666623076335E-2</c:v>
                </c:pt>
                <c:pt idx="3163">
                  <c:v>4.1074508211233145E-2</c:v>
                </c:pt>
                <c:pt idx="3164">
                  <c:v>4.1080389361998086E-2</c:v>
                </c:pt>
                <c:pt idx="3165">
                  <c:v>4.1086270478175077E-2</c:v>
                </c:pt>
                <c:pt idx="3166">
                  <c:v>4.1093131736667197E-2</c:v>
                </c:pt>
                <c:pt idx="3167">
                  <c:v>4.1100973117299107E-2</c:v>
                </c:pt>
                <c:pt idx="3168">
                  <c:v>4.1110284676938821E-2</c:v>
                </c:pt>
                <c:pt idx="3169">
                  <c:v>4.1118125923069682E-2</c:v>
                </c:pt>
                <c:pt idx="3170">
                  <c:v>4.1124986962997566E-2</c:v>
                </c:pt>
                <c:pt idx="3171">
                  <c:v>4.1134298299034679E-2</c:v>
                </c:pt>
                <c:pt idx="3172">
                  <c:v>4.1144589674837168E-2</c:v>
                </c:pt>
                <c:pt idx="3173">
                  <c:v>4.1157331231473394E-2</c:v>
                </c:pt>
                <c:pt idx="3174">
                  <c:v>4.1170072625764262E-2</c:v>
                </c:pt>
                <c:pt idx="3175">
                  <c:v>4.1181343723851113E-2</c:v>
                </c:pt>
                <c:pt idx="3176">
                  <c:v>4.1192124655323979E-2</c:v>
                </c:pt>
                <c:pt idx="3177">
                  <c:v>4.1200945330987594E-2</c:v>
                </c:pt>
                <c:pt idx="3178">
                  <c:v>4.1208295834607382E-2</c:v>
                </c:pt>
                <c:pt idx="3179">
                  <c:v>4.1214666227373929E-2</c:v>
                </c:pt>
                <c:pt idx="3180">
                  <c:v>4.1222016630139406E-2</c:v>
                </c:pt>
                <c:pt idx="3181">
                  <c:v>4.1233777162185875E-2</c:v>
                </c:pt>
                <c:pt idx="3182">
                  <c:v>4.1246517582492676E-2</c:v>
                </c:pt>
                <c:pt idx="3183">
                  <c:v>4.1257787818998574E-2</c:v>
                </c:pt>
                <c:pt idx="3184">
                  <c:v>4.1267097918570375E-2</c:v>
                </c:pt>
                <c:pt idx="3185">
                  <c:v>4.1274937935191193E-2</c:v>
                </c:pt>
                <c:pt idx="3186">
                  <c:v>4.1281797899313494E-2</c:v>
                </c:pt>
                <c:pt idx="3187">
                  <c:v>4.128767783110647E-2</c:v>
                </c:pt>
                <c:pt idx="3188">
                  <c:v>4.1292087757262154E-2</c:v>
                </c:pt>
                <c:pt idx="3189">
                  <c:v>4.1296007675296544E-2</c:v>
                </c:pt>
                <c:pt idx="3190">
                  <c:v>4.130188752353782E-2</c:v>
                </c:pt>
                <c:pt idx="3191">
                  <c:v>4.1311687193779034E-2</c:v>
                </c:pt>
                <c:pt idx="3192">
                  <c:v>4.1325896545051317E-2</c:v>
                </c:pt>
                <c:pt idx="3193">
                  <c:v>4.1340595661487671E-2</c:v>
                </c:pt>
                <c:pt idx="3194">
                  <c:v>4.1353824681548114E-2</c:v>
                </c:pt>
                <c:pt idx="3195">
                  <c:v>4.1366563572500438E-2</c:v>
                </c:pt>
                <c:pt idx="3196">
                  <c:v>4.1378322404731029E-2</c:v>
                </c:pt>
                <c:pt idx="3197">
                  <c:v>4.138959115587186E-2</c:v>
                </c:pt>
                <c:pt idx="3198">
                  <c:v>4.1397430212206342E-2</c:v>
                </c:pt>
                <c:pt idx="3199">
                  <c:v>4.140428933609043E-2</c:v>
                </c:pt>
                <c:pt idx="3200">
                  <c:v>4.1413598071824508E-2</c:v>
                </c:pt>
                <c:pt idx="3201">
                  <c:v>4.1424866425461802E-2</c:v>
                </c:pt>
                <c:pt idx="3202">
                  <c:v>4.1436134652124833E-2</c:v>
                </c:pt>
                <c:pt idx="3203">
                  <c:v>4.1446912837078513E-2</c:v>
                </c:pt>
                <c:pt idx="3204">
                  <c:v>4.1455241354977204E-2</c:v>
                </c:pt>
                <c:pt idx="3205">
                  <c:v>4.1460630359008398E-2</c:v>
                </c:pt>
                <c:pt idx="3206">
                  <c:v>4.1465039522524019E-2</c:v>
                </c:pt>
                <c:pt idx="3207">
                  <c:v>4.1468958762661615E-2</c:v>
                </c:pt>
                <c:pt idx="3208">
                  <c:v>4.1471898182684555E-2</c:v>
                </c:pt>
                <c:pt idx="3209">
                  <c:v>4.1473857791233283E-2</c:v>
                </c:pt>
                <c:pt idx="3210">
                  <c:v>4.1476307296518862E-2</c:v>
                </c:pt>
                <c:pt idx="3211">
                  <c:v>4.1482675982181631E-2</c:v>
                </c:pt>
                <c:pt idx="3212">
                  <c:v>4.1493453665518591E-2</c:v>
                </c:pt>
                <c:pt idx="3213">
                  <c:v>4.1505700891950548E-2</c:v>
                </c:pt>
                <c:pt idx="3214">
                  <c:v>4.1519417607483143E-2</c:v>
                </c:pt>
                <c:pt idx="3215">
                  <c:v>4.1532644262131817E-2</c:v>
                </c:pt>
                <c:pt idx="3216">
                  <c:v>4.1540972066048315E-2</c:v>
                </c:pt>
                <c:pt idx="3217">
                  <c:v>4.1548320070734349E-2</c:v>
                </c:pt>
                <c:pt idx="3218">
                  <c:v>4.1558117326327221E-2</c:v>
                </c:pt>
                <c:pt idx="3219">
                  <c:v>4.1568894196616413E-2</c:v>
                </c:pt>
                <c:pt idx="3220">
                  <c:v>4.1575262292651127E-2</c:v>
                </c:pt>
                <c:pt idx="3221">
                  <c:v>4.1581630348133711E-2</c:v>
                </c:pt>
                <c:pt idx="3222">
                  <c:v>4.1588978054069775E-2</c:v>
                </c:pt>
                <c:pt idx="3223">
                  <c:v>4.1595835864233925E-2</c:v>
                </c:pt>
                <c:pt idx="3224">
                  <c:v>4.1603183465793045E-2</c:v>
                </c:pt>
                <c:pt idx="3225">
                  <c:v>4.1609061508169745E-2</c:v>
                </c:pt>
                <c:pt idx="3226">
                  <c:v>4.1613470017278102E-2</c:v>
                </c:pt>
                <c:pt idx="3227">
                  <c:v>4.1621307318816976E-2</c:v>
                </c:pt>
                <c:pt idx="3228">
                  <c:v>4.1631593683872682E-2</c:v>
                </c:pt>
                <c:pt idx="3229">
                  <c:v>4.1642859581339876E-2</c:v>
                </c:pt>
                <c:pt idx="3230">
                  <c:v>4.1652655910753407E-2</c:v>
                </c:pt>
                <c:pt idx="3231">
                  <c:v>4.1660003094834856E-2</c:v>
                </c:pt>
                <c:pt idx="3232">
                  <c:v>4.1665390995520302E-2</c:v>
                </c:pt>
                <c:pt idx="3233">
                  <c:v>4.1672248281680743E-2</c:v>
                </c:pt>
                <c:pt idx="3234">
                  <c:v>4.1681064723364823E-2</c:v>
                </c:pt>
                <c:pt idx="3235">
                  <c:v>4.1689391291361795E-2</c:v>
                </c:pt>
                <c:pt idx="3236">
                  <c:v>4.1697227997907586E-2</c:v>
                </c:pt>
                <c:pt idx="3237">
                  <c:v>4.1707023794727162E-2</c:v>
                </c:pt>
                <c:pt idx="3238">
                  <c:v>4.1721717310038396E-2</c:v>
                </c:pt>
                <c:pt idx="3239">
                  <c:v>4.173739015507149E-2</c:v>
                </c:pt>
                <c:pt idx="3240">
                  <c:v>4.1750613927005527E-2</c:v>
                </c:pt>
                <c:pt idx="3241">
                  <c:v>4.1759429677813764E-2</c:v>
                </c:pt>
                <c:pt idx="3242">
                  <c:v>4.1765796560619788E-2</c:v>
                </c:pt>
                <c:pt idx="3243">
                  <c:v>4.1770694135194006E-2</c:v>
                </c:pt>
                <c:pt idx="3244">
                  <c:v>4.1773142913486105E-2</c:v>
                </c:pt>
                <c:pt idx="3245">
                  <c:v>4.1776081439521738E-2</c:v>
                </c:pt>
                <c:pt idx="3246">
                  <c:v>4.178146871482627E-2</c:v>
                </c:pt>
                <c:pt idx="3247">
                  <c:v>4.1787835457314293E-2</c:v>
                </c:pt>
                <c:pt idx="3248">
                  <c:v>4.1794691903892484E-2</c:v>
                </c:pt>
                <c:pt idx="3249">
                  <c:v>4.1802038044487184E-2</c:v>
                </c:pt>
                <c:pt idx="3250">
                  <c:v>4.1809384131116824E-2</c:v>
                </c:pt>
                <c:pt idx="3251">
                  <c:v>4.1816240429949476E-2</c:v>
                </c:pt>
                <c:pt idx="3252">
                  <c:v>4.1820648025804395E-2</c:v>
                </c:pt>
                <c:pt idx="3253">
                  <c:v>4.1824565872477376E-2</c:v>
                </c:pt>
                <c:pt idx="3254">
                  <c:v>4.1827993975725106E-2</c:v>
                </c:pt>
                <c:pt idx="3255">
                  <c:v>4.1832401519775408E-2</c:v>
                </c:pt>
                <c:pt idx="3256">
                  <c:v>4.1839747383356468E-2</c:v>
                </c:pt>
                <c:pt idx="3257">
                  <c:v>4.1850521218998724E-2</c:v>
                </c:pt>
                <c:pt idx="3258">
                  <c:v>4.1861784650334709E-2</c:v>
                </c:pt>
                <c:pt idx="3259">
                  <c:v>4.1870109713697E-2</c:v>
                </c:pt>
                <c:pt idx="3260">
                  <c:v>4.1878434707753126E-2</c:v>
                </c:pt>
                <c:pt idx="3261">
                  <c:v>4.1886759632504475E-2</c:v>
                </c:pt>
                <c:pt idx="3262">
                  <c:v>4.1896063878154234E-2</c:v>
                </c:pt>
                <c:pt idx="3263">
                  <c:v>4.1905857727421086E-2</c:v>
                </c:pt>
                <c:pt idx="3264">
                  <c:v>4.1915651480769457E-2</c:v>
                </c:pt>
                <c:pt idx="3265">
                  <c:v>4.1925934818555013E-2</c:v>
                </c:pt>
                <c:pt idx="3266">
                  <c:v>4.1937687075110738E-2</c:v>
                </c:pt>
                <c:pt idx="3267">
                  <c:v>4.1949928862156975E-2</c:v>
                </c:pt>
                <c:pt idx="3268">
                  <c:v>4.1958742856037373E-2</c:v>
                </c:pt>
                <c:pt idx="3269">
                  <c:v>4.1964129147387362E-2</c:v>
                </c:pt>
                <c:pt idx="3270">
                  <c:v>4.19695154097251E-2</c:v>
                </c:pt>
                <c:pt idx="3271">
                  <c:v>4.1975880955084685E-2</c:v>
                </c:pt>
                <c:pt idx="3272">
                  <c:v>4.198175680714461E-2</c:v>
                </c:pt>
                <c:pt idx="3273">
                  <c:v>4.1988611924244627E-2</c:v>
                </c:pt>
                <c:pt idx="3274">
                  <c:v>4.1995956640419177E-2</c:v>
                </c:pt>
                <c:pt idx="3275">
                  <c:v>4.2003301302649183E-2</c:v>
                </c:pt>
                <c:pt idx="3276">
                  <c:v>4.201162518796471E-2</c:v>
                </c:pt>
                <c:pt idx="3277">
                  <c:v>4.2020928271912589E-2</c:v>
                </c:pt>
                <c:pt idx="3278">
                  <c:v>4.2028272750737304E-2</c:v>
                </c:pt>
                <c:pt idx="3279">
                  <c:v>4.2034637922086608E-2</c:v>
                </c:pt>
                <c:pt idx="3280">
                  <c:v>4.2041003052920571E-2</c:v>
                </c:pt>
                <c:pt idx="3281">
                  <c:v>4.2048347384308717E-2</c:v>
                </c:pt>
                <c:pt idx="3282">
                  <c:v>4.2056181278336796E-2</c:v>
                </c:pt>
                <c:pt idx="3283">
                  <c:v>4.2066463171115724E-2</c:v>
                </c:pt>
                <c:pt idx="3284">
                  <c:v>4.2077234564449492E-2</c:v>
                </c:pt>
                <c:pt idx="3285">
                  <c:v>4.2086047436334338E-2</c:v>
                </c:pt>
                <c:pt idx="3286">
                  <c:v>4.2094860230553303E-2</c:v>
                </c:pt>
                <c:pt idx="3287">
                  <c:v>4.2104652133041522E-2</c:v>
                </c:pt>
                <c:pt idx="3288">
                  <c:v>4.2112485585998435E-2</c:v>
                </c:pt>
                <c:pt idx="3289">
                  <c:v>4.2118850221342784E-2</c:v>
                </c:pt>
                <c:pt idx="3290">
                  <c:v>4.2125214816178834E-2</c:v>
                </c:pt>
                <c:pt idx="3291">
                  <c:v>4.2133048108060955E-2</c:v>
                </c:pt>
                <c:pt idx="3292">
                  <c:v>4.2142839636626434E-2</c:v>
                </c:pt>
                <c:pt idx="3293">
                  <c:v>4.2152631069318595E-2</c:v>
                </c:pt>
                <c:pt idx="3294">
                  <c:v>4.2164380661999477E-2</c:v>
                </c:pt>
                <c:pt idx="3295">
                  <c:v>4.2176619674242792E-2</c:v>
                </c:pt>
                <c:pt idx="3296">
                  <c:v>4.2186410776187386E-2</c:v>
                </c:pt>
                <c:pt idx="3297">
                  <c:v>4.2195712234239881E-2</c:v>
                </c:pt>
                <c:pt idx="3298">
                  <c:v>4.2207950863024223E-2</c:v>
                </c:pt>
                <c:pt idx="3299">
                  <c:v>4.222067887807085E-2</c:v>
                </c:pt>
                <c:pt idx="3300">
                  <c:v>4.2229490485895506E-2</c:v>
                </c:pt>
                <c:pt idx="3301">
                  <c:v>4.2238302016076673E-2</c:v>
                </c:pt>
                <c:pt idx="3302">
                  <c:v>4.2248582036489776E-2</c:v>
                </c:pt>
                <c:pt idx="3303">
                  <c:v>4.2257882916279625E-2</c:v>
                </c:pt>
                <c:pt idx="3304">
                  <c:v>4.2265715169006873E-2</c:v>
                </c:pt>
                <c:pt idx="3305">
                  <c:v>4.2274526380000295E-2</c:v>
                </c:pt>
                <c:pt idx="3306">
                  <c:v>4.2282848007984895E-2</c:v>
                </c:pt>
                <c:pt idx="3307">
                  <c:v>4.2292638069897449E-2</c:v>
                </c:pt>
                <c:pt idx="3308">
                  <c:v>4.2303896522609012E-2</c:v>
                </c:pt>
                <c:pt idx="3309">
                  <c:v>4.2315154848569514E-2</c:v>
                </c:pt>
                <c:pt idx="3310">
                  <c:v>4.2324455109197322E-2</c:v>
                </c:pt>
                <c:pt idx="3311">
                  <c:v>4.233326580263809E-2</c:v>
                </c:pt>
                <c:pt idx="3312">
                  <c:v>4.2342076418451315E-2</c:v>
                </c:pt>
                <c:pt idx="3313">
                  <c:v>4.2348439592705893E-2</c:v>
                </c:pt>
                <c:pt idx="3314">
                  <c:v>4.2355292196622034E-2</c:v>
                </c:pt>
                <c:pt idx="3315">
                  <c:v>4.2364592083971107E-2</c:v>
                </c:pt>
                <c:pt idx="3316">
                  <c:v>4.2374870806208657E-2</c:v>
                </c:pt>
                <c:pt idx="3317">
                  <c:v>4.2386128333150322E-2</c:v>
                </c:pt>
                <c:pt idx="3318">
                  <c:v>4.2398364631738697E-2</c:v>
                </c:pt>
                <c:pt idx="3319">
                  <c:v>4.2412069108404171E-2</c:v>
                </c:pt>
                <c:pt idx="3320">
                  <c:v>4.2422836779743532E-2</c:v>
                </c:pt>
                <c:pt idx="3321">
                  <c:v>4.2429688873865952E-2</c:v>
                </c:pt>
                <c:pt idx="3322">
                  <c:v>4.2436540921037345E-2</c:v>
                </c:pt>
                <c:pt idx="3323">
                  <c:v>4.2444861200911996E-2</c:v>
                </c:pt>
                <c:pt idx="3324">
                  <c:v>4.2454160255320582E-2</c:v>
                </c:pt>
                <c:pt idx="3325">
                  <c:v>4.2461990970911016E-2</c:v>
                </c:pt>
                <c:pt idx="3326">
                  <c:v>4.2470800452654202E-2</c:v>
                </c:pt>
                <c:pt idx="3327">
                  <c:v>4.248009926585649E-2</c:v>
                </c:pt>
                <c:pt idx="3328">
                  <c:v>4.2492334414649537E-2</c:v>
                </c:pt>
                <c:pt idx="3329">
                  <c:v>4.2506526999709124E-2</c:v>
                </c:pt>
                <c:pt idx="3330">
                  <c:v>4.2521698160995859E-2</c:v>
                </c:pt>
                <c:pt idx="3331">
                  <c:v>4.2536379710839303E-2</c:v>
                </c:pt>
                <c:pt idx="3332">
                  <c:v>4.2547635419747272E-2</c:v>
                </c:pt>
                <c:pt idx="3333">
                  <c:v>4.2554486658793737E-2</c:v>
                </c:pt>
                <c:pt idx="3334">
                  <c:v>4.2560359112045483E-2</c:v>
                </c:pt>
                <c:pt idx="3335">
                  <c:v>4.2565742163898058E-2</c:v>
                </c:pt>
                <c:pt idx="3336">
                  <c:v>4.2572593278892686E-2</c:v>
                </c:pt>
                <c:pt idx="3337">
                  <c:v>4.2583359221908562E-2</c:v>
                </c:pt>
                <c:pt idx="3338">
                  <c:v>4.2593146342254015E-2</c:v>
                </c:pt>
                <c:pt idx="3339">
                  <c:v>4.2602444017859689E-2</c:v>
                </c:pt>
                <c:pt idx="3340">
                  <c:v>4.2611252262376671E-2</c:v>
                </c:pt>
                <c:pt idx="3341">
                  <c:v>4.2619571088737006E-2</c:v>
                </c:pt>
                <c:pt idx="3342">
                  <c:v>4.2628379182396516E-2</c:v>
                </c:pt>
                <c:pt idx="3343">
                  <c:v>4.2640612517108233E-2</c:v>
                </c:pt>
                <c:pt idx="3344">
                  <c:v>4.265529232122129E-2</c:v>
                </c:pt>
                <c:pt idx="3345">
                  <c:v>4.267192917204201E-2</c:v>
                </c:pt>
                <c:pt idx="3346">
                  <c:v>4.2687097824212102E-2</c:v>
                </c:pt>
                <c:pt idx="3347">
                  <c:v>4.2699819742168556E-2</c:v>
                </c:pt>
                <c:pt idx="3348">
                  <c:v>4.2710095019289344E-2</c:v>
                </c:pt>
                <c:pt idx="3349">
                  <c:v>4.2719880899340805E-2</c:v>
                </c:pt>
                <c:pt idx="3350">
                  <c:v>4.2730645256792023E-2</c:v>
                </c:pt>
                <c:pt idx="3351">
                  <c:v>4.2742877340520312E-2</c:v>
                </c:pt>
                <c:pt idx="3352">
                  <c:v>4.2756087822891586E-2</c:v>
                </c:pt>
                <c:pt idx="3353">
                  <c:v>4.2765873252875598E-2</c:v>
                </c:pt>
                <c:pt idx="3354">
                  <c:v>4.2776147851303944E-2</c:v>
                </c:pt>
                <c:pt idx="3355">
                  <c:v>4.2790825665934167E-2</c:v>
                </c:pt>
                <c:pt idx="3356">
                  <c:v>4.2805014015293706E-2</c:v>
                </c:pt>
                <c:pt idx="3357">
                  <c:v>4.2815777456385429E-2</c:v>
                </c:pt>
                <c:pt idx="3358">
                  <c:v>4.2823605340777324E-2</c:v>
                </c:pt>
                <c:pt idx="3359">
                  <c:v>4.2831433163893984E-2</c:v>
                </c:pt>
                <c:pt idx="3360">
                  <c:v>4.2839750158817087E-2</c:v>
                </c:pt>
                <c:pt idx="3361">
                  <c:v>4.2851002453612633E-2</c:v>
                </c:pt>
                <c:pt idx="3362">
                  <c:v>4.286372228657203E-2</c:v>
                </c:pt>
                <c:pt idx="3363">
                  <c:v>4.287595274260908E-2</c:v>
                </c:pt>
                <c:pt idx="3364">
                  <c:v>4.2884758578334466E-2</c:v>
                </c:pt>
                <c:pt idx="3365">
                  <c:v>4.2891607508067024E-2</c:v>
                </c:pt>
                <c:pt idx="3366">
                  <c:v>4.2901391612029084E-2</c:v>
                </c:pt>
                <c:pt idx="3367">
                  <c:v>4.2914110804067034E-2</c:v>
                </c:pt>
                <c:pt idx="3368">
                  <c:v>4.2927808214571699E-2</c:v>
                </c:pt>
                <c:pt idx="3369">
                  <c:v>4.2939548702819665E-2</c:v>
                </c:pt>
                <c:pt idx="3370">
                  <c:v>4.2950799874714805E-2</c:v>
                </c:pt>
                <c:pt idx="3371">
                  <c:v>4.2963029265806411E-2</c:v>
                </c:pt>
                <c:pt idx="3372">
                  <c:v>4.2977704337702316E-2</c:v>
                </c:pt>
                <c:pt idx="3373">
                  <c:v>4.2994335825511508E-2</c:v>
                </c:pt>
                <c:pt idx="3374">
                  <c:v>4.3010477887396141E-2</c:v>
                </c:pt>
                <c:pt idx="3375">
                  <c:v>4.3026130547052274E-2</c:v>
                </c:pt>
                <c:pt idx="3376">
                  <c:v>4.3039337288066595E-2</c:v>
                </c:pt>
                <c:pt idx="3377">
                  <c:v>4.3052054725679169E-2</c:v>
                </c:pt>
                <c:pt idx="3378">
                  <c:v>4.3064282878555633E-2</c:v>
                </c:pt>
                <c:pt idx="3379">
                  <c:v>4.3076510881906435E-2</c:v>
                </c:pt>
                <c:pt idx="3380">
                  <c:v>4.3088249624452277E-2</c:v>
                </c:pt>
                <c:pt idx="3381">
                  <c:v>4.3099988229201983E-2</c:v>
                </c:pt>
                <c:pt idx="3382">
                  <c:v>4.3114661291367623E-2</c:v>
                </c:pt>
                <c:pt idx="3383">
                  <c:v>4.3130312320374092E-2</c:v>
                </c:pt>
                <c:pt idx="3384">
                  <c:v>4.3145963104429787E-2</c:v>
                </c:pt>
                <c:pt idx="3385">
                  <c:v>4.3162591794104012E-2</c:v>
                </c:pt>
                <c:pt idx="3386">
                  <c:v>4.3180198340609696E-2</c:v>
                </c:pt>
                <c:pt idx="3387">
                  <c:v>4.3197315519190628E-2</c:v>
                </c:pt>
                <c:pt idx="3388">
                  <c:v>4.3213943354970474E-2</c:v>
                </c:pt>
                <c:pt idx="3389">
                  <c:v>4.3230081872354602E-2</c:v>
                </c:pt>
                <c:pt idx="3390">
                  <c:v>4.3242796884431639E-2</c:v>
                </c:pt>
                <c:pt idx="3391">
                  <c:v>4.3253066583854742E-2</c:v>
                </c:pt>
                <c:pt idx="3392">
                  <c:v>4.3265292278989509E-2</c:v>
                </c:pt>
                <c:pt idx="3393">
                  <c:v>4.3278984880094878E-2</c:v>
                </c:pt>
                <c:pt idx="3394">
                  <c:v>4.3290721246105446E-2</c:v>
                </c:pt>
                <c:pt idx="3395">
                  <c:v>4.3303435487180304E-2</c:v>
                </c:pt>
                <c:pt idx="3396">
                  <c:v>4.3319572560370369E-2</c:v>
                </c:pt>
                <c:pt idx="3397">
                  <c:v>4.3336198363421403E-2</c:v>
                </c:pt>
                <c:pt idx="3398">
                  <c:v>4.3349889993679225E-2</c:v>
                </c:pt>
                <c:pt idx="3399">
                  <c:v>4.3362603482495508E-2</c:v>
                </c:pt>
                <c:pt idx="3400">
                  <c:v>4.337531680968091E-2</c:v>
                </c:pt>
                <c:pt idx="3401">
                  <c:v>4.3391941685972525E-2</c:v>
                </c:pt>
                <c:pt idx="3402">
                  <c:v>4.3409055240519495E-2</c:v>
                </c:pt>
                <c:pt idx="3403">
                  <c:v>4.3425190609419649E-2</c:v>
                </c:pt>
                <c:pt idx="3404">
                  <c:v>4.3440836779115359E-2</c:v>
                </c:pt>
                <c:pt idx="3405">
                  <c:v>4.3456482704012304E-2</c:v>
                </c:pt>
                <c:pt idx="3406">
                  <c:v>4.3470172687491468E-2</c:v>
                </c:pt>
                <c:pt idx="3407">
                  <c:v>4.34853292363067E-2</c:v>
                </c:pt>
                <c:pt idx="3408">
                  <c:v>4.3503419009986832E-2</c:v>
                </c:pt>
                <c:pt idx="3409">
                  <c:v>4.3522486255027214E-2</c:v>
                </c:pt>
                <c:pt idx="3410">
                  <c:v>4.354301980464817E-2</c:v>
                </c:pt>
                <c:pt idx="3411">
                  <c:v>4.3561108534758468E-2</c:v>
                </c:pt>
                <c:pt idx="3412">
                  <c:v>4.3574308212393296E-2</c:v>
                </c:pt>
                <c:pt idx="3413">
                  <c:v>4.3587018848409313E-2</c:v>
                </c:pt>
                <c:pt idx="3414">
                  <c:v>4.3600707044979717E-2</c:v>
                </c:pt>
                <c:pt idx="3415">
                  <c:v>4.3613417345456353E-2</c:v>
                </c:pt>
                <c:pt idx="3416">
                  <c:v>4.3627594028479301E-2</c:v>
                </c:pt>
                <c:pt idx="3417">
                  <c:v>4.3642748191536053E-2</c:v>
                </c:pt>
                <c:pt idx="3418">
                  <c:v>4.3659368622445384E-2</c:v>
                </c:pt>
                <c:pt idx="3419">
                  <c:v>4.3676477601017977E-2</c:v>
                </c:pt>
                <c:pt idx="3420">
                  <c:v>4.3694563917229277E-2</c:v>
                </c:pt>
                <c:pt idx="3421">
                  <c:v>4.3712649906331877E-2</c:v>
                </c:pt>
                <c:pt idx="3422">
                  <c:v>4.3728291579072091E-2</c:v>
                </c:pt>
                <c:pt idx="3423">
                  <c:v>4.3742466633664601E-2</c:v>
                </c:pt>
                <c:pt idx="3424">
                  <c:v>4.375713027180151E-2</c:v>
                </c:pt>
                <c:pt idx="3425">
                  <c:v>4.3773260025405311E-2</c:v>
                </c:pt>
                <c:pt idx="3426">
                  <c:v>4.3788411981193077E-2</c:v>
                </c:pt>
                <c:pt idx="3427">
                  <c:v>4.3805029991304083E-2</c:v>
                </c:pt>
                <c:pt idx="3428">
                  <c:v>4.3824580237882264E-2</c:v>
                </c:pt>
                <c:pt idx="3429">
                  <c:v>4.3844618843968106E-2</c:v>
                </c:pt>
                <c:pt idx="3430">
                  <c:v>4.3863679584439333E-2</c:v>
                </c:pt>
                <c:pt idx="3431">
                  <c:v>4.3882251238524177E-2</c:v>
                </c:pt>
                <c:pt idx="3432">
                  <c:v>4.3900822547709252E-2</c:v>
                </c:pt>
                <c:pt idx="3433">
                  <c:v>4.3917927395785594E-2</c:v>
                </c:pt>
                <c:pt idx="3434">
                  <c:v>4.3934054556000732E-2</c:v>
                </c:pt>
                <c:pt idx="3435">
                  <c:v>4.3951647525068853E-2</c:v>
                </c:pt>
                <c:pt idx="3436">
                  <c:v>4.3971194905476234E-2</c:v>
                </c:pt>
                <c:pt idx="3437">
                  <c:v>4.3989764562949556E-2</c:v>
                </c:pt>
                <c:pt idx="3438">
                  <c:v>4.4005401901787533E-2</c:v>
                </c:pt>
                <c:pt idx="3439">
                  <c:v>4.4021038996102962E-2</c:v>
                </c:pt>
                <c:pt idx="3440">
                  <c:v>4.4040096374204099E-2</c:v>
                </c:pt>
                <c:pt idx="3441">
                  <c:v>4.4061107934227815E-2</c:v>
                </c:pt>
                <c:pt idx="3442">
                  <c:v>4.4082119052775037E-2</c:v>
                </c:pt>
                <c:pt idx="3443">
                  <c:v>4.4103129729864417E-2</c:v>
                </c:pt>
                <c:pt idx="3444">
                  <c:v>4.4123651360396678E-2</c:v>
                </c:pt>
                <c:pt idx="3445">
                  <c:v>4.4141240994239543E-2</c:v>
                </c:pt>
                <c:pt idx="3446">
                  <c:v>4.4156387375463894E-2</c:v>
                </c:pt>
                <c:pt idx="3447">
                  <c:v>4.4170067780677787E-2</c:v>
                </c:pt>
                <c:pt idx="3448">
                  <c:v>4.4182770846514161E-2</c:v>
                </c:pt>
                <c:pt idx="3449">
                  <c:v>4.4197428029657704E-2</c:v>
                </c:pt>
                <c:pt idx="3450">
                  <c:v>4.4213550682987497E-2</c:v>
                </c:pt>
                <c:pt idx="3451">
                  <c:v>4.4229184522824948E-2</c:v>
                </c:pt>
                <c:pt idx="3452">
                  <c:v>4.424335247906077E-2</c:v>
                </c:pt>
                <c:pt idx="3453">
                  <c:v>4.4258985852992594E-2</c:v>
                </c:pt>
                <c:pt idx="3454">
                  <c:v>4.4276573106533393E-2</c:v>
                </c:pt>
                <c:pt idx="3455">
                  <c:v>4.4294160050768083E-2</c:v>
                </c:pt>
                <c:pt idx="3456">
                  <c:v>4.431125817224673E-2</c:v>
                </c:pt>
                <c:pt idx="3457">
                  <c:v>4.4329821515993878E-2</c:v>
                </c:pt>
                <c:pt idx="3458">
                  <c:v>4.4347896019586774E-2</c:v>
                </c:pt>
                <c:pt idx="3459">
                  <c:v>4.4364993222313846E-2</c:v>
                </c:pt>
                <c:pt idx="3460">
                  <c:v>4.4382578611591283E-2</c:v>
                </c:pt>
                <c:pt idx="3461">
                  <c:v>4.4399675221358355E-2</c:v>
                </c:pt>
                <c:pt idx="3462">
                  <c:v>4.4415306151648119E-2</c:v>
                </c:pt>
                <c:pt idx="3463">
                  <c:v>4.4432402201899326E-2</c:v>
                </c:pt>
                <c:pt idx="3464">
                  <c:v>4.4451451742183193E-2</c:v>
                </c:pt>
                <c:pt idx="3465">
                  <c:v>4.4469524047523516E-2</c:v>
                </c:pt>
                <c:pt idx="3466">
                  <c:v>4.4486130742855033E-2</c:v>
                </c:pt>
                <c:pt idx="3467">
                  <c:v>4.4502737162408747E-2</c:v>
                </c:pt>
                <c:pt idx="3468">
                  <c:v>4.4521296952039074E-2</c:v>
                </c:pt>
                <c:pt idx="3469">
                  <c:v>4.4542298403826293E-2</c:v>
                </c:pt>
                <c:pt idx="3470">
                  <c:v>4.4562811023972339E-2</c:v>
                </c:pt>
                <c:pt idx="3471">
                  <c:v>4.4580392934921408E-2</c:v>
                </c:pt>
                <c:pt idx="3472">
                  <c:v>4.4598462910168328E-2</c:v>
                </c:pt>
                <c:pt idx="3473">
                  <c:v>4.4617020923250442E-2</c:v>
                </c:pt>
                <c:pt idx="3474">
                  <c:v>4.4634601881119881E-2</c:v>
                </c:pt>
                <c:pt idx="3475">
                  <c:v>4.4651205835303173E-2</c:v>
                </c:pt>
                <c:pt idx="3476">
                  <c:v>4.466878619218486E-2</c:v>
                </c:pt>
                <c:pt idx="3477">
                  <c:v>4.4686854570253051E-2</c:v>
                </c:pt>
                <c:pt idx="3478">
                  <c:v>4.4705410943049188E-2</c:v>
                </c:pt>
                <c:pt idx="3479">
                  <c:v>4.4723966971512596E-2</c:v>
                </c:pt>
                <c:pt idx="3480">
                  <c:v>4.4741057745742323E-2</c:v>
                </c:pt>
                <c:pt idx="3481">
                  <c:v>4.4760589701487302E-2</c:v>
                </c:pt>
                <c:pt idx="3482">
                  <c:v>4.4780121275742636E-2</c:v>
                </c:pt>
                <c:pt idx="3483">
                  <c:v>4.4797699366410926E-2</c:v>
                </c:pt>
                <c:pt idx="3484">
                  <c:v>4.4815277148095342E-2</c:v>
                </c:pt>
                <c:pt idx="3485">
                  <c:v>4.4833342879527033E-2</c:v>
                </c:pt>
                <c:pt idx="3486">
                  <c:v>4.4849943534179162E-2</c:v>
                </c:pt>
                <c:pt idx="3487">
                  <c:v>4.486849688091054E-2</c:v>
                </c:pt>
                <c:pt idx="3488">
                  <c:v>4.4888026347703058E-2</c:v>
                </c:pt>
                <c:pt idx="3489">
                  <c:v>4.4907067210615985E-2</c:v>
                </c:pt>
                <c:pt idx="3490">
                  <c:v>4.4927084137125151E-2</c:v>
                </c:pt>
                <c:pt idx="3491">
                  <c:v>4.4948077068610384E-2</c:v>
                </c:pt>
                <c:pt idx="3492">
                  <c:v>4.49680931742533E-2</c:v>
                </c:pt>
                <c:pt idx="3493">
                  <c:v>4.4988108879259393E-2</c:v>
                </c:pt>
                <c:pt idx="3494">
                  <c:v>4.5010076874819824E-2</c:v>
                </c:pt>
                <c:pt idx="3495">
                  <c:v>4.5033020710507903E-2</c:v>
                </c:pt>
                <c:pt idx="3496">
                  <c:v>4.5053035115998903E-2</c:v>
                </c:pt>
                <c:pt idx="3497">
                  <c:v>4.5071096552708634E-2</c:v>
                </c:pt>
                <c:pt idx="3498">
                  <c:v>4.5088181395305113E-2</c:v>
                </c:pt>
                <c:pt idx="3499">
                  <c:v>4.5105265946014772E-2</c:v>
                </c:pt>
                <c:pt idx="3500">
                  <c:v>4.5122838322239782E-2</c:v>
                </c:pt>
                <c:pt idx="3501">
                  <c:v>4.5141874714697494E-2</c:v>
                </c:pt>
                <c:pt idx="3502">
                  <c:v>4.5158958348113613E-2</c:v>
                </c:pt>
                <c:pt idx="3503">
                  <c:v>4.5173113137569866E-2</c:v>
                </c:pt>
                <c:pt idx="3504">
                  <c:v>4.5188731983073924E-2</c:v>
                </c:pt>
                <c:pt idx="3505">
                  <c:v>4.5206790969091755E-2</c:v>
                </c:pt>
                <c:pt idx="3506">
                  <c:v>4.5226313830362713E-2</c:v>
                </c:pt>
                <c:pt idx="3507">
                  <c:v>4.5246324367619585E-2</c:v>
                </c:pt>
                <c:pt idx="3508">
                  <c:v>4.5264870361685305E-2</c:v>
                </c:pt>
                <c:pt idx="3509">
                  <c:v>4.5282439933530039E-2</c:v>
                </c:pt>
                <c:pt idx="3510">
                  <c:v>4.5299521165770407E-2</c:v>
                </c:pt>
                <c:pt idx="3511">
                  <c:v>4.5318554195153404E-2</c:v>
                </c:pt>
                <c:pt idx="3512">
                  <c:v>4.5340026921619592E-2</c:v>
                </c:pt>
                <c:pt idx="3513">
                  <c:v>4.5361987187691077E-2</c:v>
                </c:pt>
                <c:pt idx="3514">
                  <c:v>4.5381995010262223E-2</c:v>
                </c:pt>
                <c:pt idx="3515">
                  <c:v>4.5401514451382297E-2</c:v>
                </c:pt>
                <c:pt idx="3516">
                  <c:v>4.5422985396558591E-2</c:v>
                </c:pt>
                <c:pt idx="3517">
                  <c:v>4.5445919760605386E-2</c:v>
                </c:pt>
                <c:pt idx="3518">
                  <c:v>4.5468365650154066E-2</c:v>
                </c:pt>
                <c:pt idx="3519">
                  <c:v>4.5490811035896139E-2</c:v>
                </c:pt>
                <c:pt idx="3520">
                  <c:v>4.5514231770859274E-2</c:v>
                </c:pt>
                <c:pt idx="3521">
                  <c:v>4.553765195730454E-2</c:v>
                </c:pt>
                <c:pt idx="3522">
                  <c:v>4.555668045491984E-2</c:v>
                </c:pt>
                <c:pt idx="3523">
                  <c:v>4.55727812085574E-2</c:v>
                </c:pt>
                <c:pt idx="3524">
                  <c:v>4.5589369592688257E-2</c:v>
                </c:pt>
                <c:pt idx="3525">
                  <c:v>4.5604981938150761E-2</c:v>
                </c:pt>
                <c:pt idx="3526">
                  <c:v>4.5620594039871711E-2</c:v>
                </c:pt>
                <c:pt idx="3527">
                  <c:v>4.5637181630890422E-2</c:v>
                </c:pt>
                <c:pt idx="3528">
                  <c:v>4.5656208234717825E-2</c:v>
                </c:pt>
                <c:pt idx="3529">
                  <c:v>4.5675722324134777E-2</c:v>
                </c:pt>
                <c:pt idx="3530">
                  <c:v>4.56918211612381E-2</c:v>
                </c:pt>
                <c:pt idx="3531">
                  <c:v>4.5706456242797351E-2</c:v>
                </c:pt>
                <c:pt idx="3532">
                  <c:v>4.5722554585131865E-2</c:v>
                </c:pt>
                <c:pt idx="3533">
                  <c:v>4.5742067379915964E-2</c:v>
                </c:pt>
                <c:pt idx="3534">
                  <c:v>4.5762555404666193E-2</c:v>
                </c:pt>
                <c:pt idx="3535">
                  <c:v>4.5784018599434179E-2</c:v>
                </c:pt>
                <c:pt idx="3536">
                  <c:v>4.5805969117601424E-2</c:v>
                </c:pt>
                <c:pt idx="3537">
                  <c:v>4.5827431380602898E-2</c:v>
                </c:pt>
                <c:pt idx="3538">
                  <c:v>4.5847917656505914E-2</c:v>
                </c:pt>
                <c:pt idx="3539">
                  <c:v>4.5867428005283352E-2</c:v>
                </c:pt>
                <c:pt idx="3540">
                  <c:v>4.5888888949292432E-2</c:v>
                </c:pt>
                <c:pt idx="3541">
                  <c:v>4.5911324898317028E-2</c:v>
                </c:pt>
                <c:pt idx="3542">
                  <c:v>4.593229717808512E-2</c:v>
                </c:pt>
                <c:pt idx="3543">
                  <c:v>4.5950342741181566E-2</c:v>
                </c:pt>
                <c:pt idx="3544">
                  <c:v>4.5966437157857962E-2</c:v>
                </c:pt>
                <c:pt idx="3545">
                  <c:v>4.5984969801647513E-2</c:v>
                </c:pt>
                <c:pt idx="3546">
                  <c:v>4.6006428223274012E-2</c:v>
                </c:pt>
                <c:pt idx="3547">
                  <c:v>4.6030324559991134E-2</c:v>
                </c:pt>
                <c:pt idx="3548">
                  <c:v>4.6052269672339975E-2</c:v>
                </c:pt>
                <c:pt idx="3549">
                  <c:v>4.6071776034584483E-2</c:v>
                </c:pt>
                <c:pt idx="3550">
                  <c:v>4.6089819080904745E-2</c:v>
                </c:pt>
                <c:pt idx="3551">
                  <c:v>4.6108837074609395E-2</c:v>
                </c:pt>
                <c:pt idx="3552">
                  <c:v>4.6125904196919795E-2</c:v>
                </c:pt>
                <c:pt idx="3553">
                  <c:v>4.6142483408247233E-2</c:v>
                </c:pt>
                <c:pt idx="3554">
                  <c:v>4.6161500400417867E-2</c:v>
                </c:pt>
                <c:pt idx="3555">
                  <c:v>4.6181979833703923E-2</c:v>
                </c:pt>
                <c:pt idx="3556">
                  <c:v>4.6202946438048384E-2</c:v>
                </c:pt>
                <c:pt idx="3557">
                  <c:v>4.6223912602803716E-2</c:v>
                </c:pt>
                <c:pt idx="3558">
                  <c:v>4.6246341036597895E-2</c:v>
                </c:pt>
                <c:pt idx="3559">
                  <c:v>4.6267793850403617E-2</c:v>
                </c:pt>
                <c:pt idx="3560">
                  <c:v>4.6289733752137997E-2</c:v>
                </c:pt>
                <c:pt idx="3561">
                  <c:v>4.631216070973207E-2</c:v>
                </c:pt>
                <c:pt idx="3562">
                  <c:v>4.6334587164368911E-2</c:v>
                </c:pt>
                <c:pt idx="3563">
                  <c:v>4.6355063053279126E-2</c:v>
                </c:pt>
                <c:pt idx="3564">
                  <c:v>4.6374563510077786E-2</c:v>
                </c:pt>
                <c:pt idx="3565">
                  <c:v>4.6394063586616324E-2</c:v>
                </c:pt>
                <c:pt idx="3566">
                  <c:v>4.6414538257742603E-2</c:v>
                </c:pt>
                <c:pt idx="3567">
                  <c:v>4.6434037554793632E-2</c:v>
                </c:pt>
                <c:pt idx="3568">
                  <c:v>4.6454511407490753E-2</c:v>
                </c:pt>
                <c:pt idx="3569">
                  <c:v>4.6477422126613023E-2</c:v>
                </c:pt>
                <c:pt idx="3570">
                  <c:v>4.6500819766084611E-2</c:v>
                </c:pt>
                <c:pt idx="3571">
                  <c:v>4.6523241990214292E-2</c:v>
                </c:pt>
                <c:pt idx="3572">
                  <c:v>4.6546638557646465E-2</c:v>
                </c:pt>
                <c:pt idx="3573">
                  <c:v>4.6567110105120622E-2</c:v>
                </c:pt>
                <c:pt idx="3574">
                  <c:v>4.6584656812262162E-2</c:v>
                </c:pt>
                <c:pt idx="3575">
                  <c:v>4.6602203211522163E-2</c:v>
                </c:pt>
                <c:pt idx="3576">
                  <c:v>4.6620724076739457E-2</c:v>
                </c:pt>
                <c:pt idx="3577">
                  <c:v>4.6638757221172077E-2</c:v>
                </c:pt>
                <c:pt idx="3578">
                  <c:v>4.6655815301743606E-2</c:v>
                </c:pt>
                <c:pt idx="3579">
                  <c:v>4.6674335174054588E-2</c:v>
                </c:pt>
                <c:pt idx="3580">
                  <c:v>4.6693342054789463E-2</c:v>
                </c:pt>
                <c:pt idx="3581">
                  <c:v>4.671137388975103E-2</c:v>
                </c:pt>
                <c:pt idx="3582">
                  <c:v>4.6728430731677109E-2</c:v>
                </c:pt>
                <c:pt idx="3583">
                  <c:v>4.6743537977283103E-2</c:v>
                </c:pt>
                <c:pt idx="3584">
                  <c:v>4.6758644994663423E-2</c:v>
                </c:pt>
                <c:pt idx="3585">
                  <c:v>4.6777162962697155E-2</c:v>
                </c:pt>
                <c:pt idx="3586">
                  <c:v>4.6797629791572315E-2</c:v>
                </c:pt>
                <c:pt idx="3587">
                  <c:v>4.6819070782068775E-2</c:v>
                </c:pt>
                <c:pt idx="3588">
                  <c:v>4.6839049473090054E-2</c:v>
                </c:pt>
                <c:pt idx="3589">
                  <c:v>4.6854642320456379E-2</c:v>
                </c:pt>
                <c:pt idx="3590">
                  <c:v>4.6868773128370921E-2</c:v>
                </c:pt>
                <c:pt idx="3591">
                  <c:v>4.6886314543164463E-2</c:v>
                </c:pt>
                <c:pt idx="3592">
                  <c:v>4.690531739529822E-2</c:v>
                </c:pt>
                <c:pt idx="3593">
                  <c:v>4.6927243314439683E-2</c:v>
                </c:pt>
                <c:pt idx="3594">
                  <c:v>4.695111765743961E-2</c:v>
                </c:pt>
                <c:pt idx="3595">
                  <c:v>4.697401700191043E-2</c:v>
                </c:pt>
                <c:pt idx="3596">
                  <c:v>4.6993992597579623E-2</c:v>
                </c:pt>
                <c:pt idx="3597">
                  <c:v>4.7010070226217518E-2</c:v>
                </c:pt>
                <c:pt idx="3598">
                  <c:v>4.7024686027945746E-2</c:v>
                </c:pt>
                <c:pt idx="3599">
                  <c:v>4.7042711889210775E-2</c:v>
                </c:pt>
                <c:pt idx="3600">
                  <c:v>4.7063173283918514E-2</c:v>
                </c:pt>
                <c:pt idx="3601">
                  <c:v>4.708509574223587E-2</c:v>
                </c:pt>
                <c:pt idx="3602">
                  <c:v>4.710799201893684E-2</c:v>
                </c:pt>
                <c:pt idx="3603">
                  <c:v>4.7129426356063805E-2</c:v>
                </c:pt>
                <c:pt idx="3604">
                  <c:v>4.7149398847610734E-2</c:v>
                </c:pt>
                <c:pt idx="3605">
                  <c:v>4.7169858059493364E-2</c:v>
                </c:pt>
                <c:pt idx="3606">
                  <c:v>4.7191291070618091E-2</c:v>
                </c:pt>
                <c:pt idx="3607">
                  <c:v>4.7211749425445503E-2</c:v>
                </c:pt>
                <c:pt idx="3608">
                  <c:v>4.7232207361737298E-2</c:v>
                </c:pt>
                <c:pt idx="3609">
                  <c:v>4.7253639036584423E-2</c:v>
                </c:pt>
                <c:pt idx="3610">
                  <c:v>4.7276044387372776E-2</c:v>
                </c:pt>
                <c:pt idx="3611">
                  <c:v>4.7298449236172692E-2</c:v>
                </c:pt>
                <c:pt idx="3612">
                  <c:v>4.7317931305364005E-2</c:v>
                </c:pt>
                <c:pt idx="3613">
                  <c:v>4.7334977804561376E-2</c:v>
                </c:pt>
                <c:pt idx="3614">
                  <c:v>4.7354946191196574E-2</c:v>
                </c:pt>
                <c:pt idx="3615">
                  <c:v>4.7376862254137689E-2</c:v>
                </c:pt>
                <c:pt idx="3616">
                  <c:v>4.7396342795755587E-2</c:v>
                </c:pt>
                <c:pt idx="3617">
                  <c:v>4.7414848958795573E-2</c:v>
                </c:pt>
                <c:pt idx="3618">
                  <c:v>4.7433354779363578E-2</c:v>
                </c:pt>
                <c:pt idx="3619">
                  <c:v>4.7450886293478108E-2</c:v>
                </c:pt>
                <c:pt idx="3620">
                  <c:v>4.7468904473822709E-2</c:v>
                </c:pt>
                <c:pt idx="3621">
                  <c:v>4.7488383222508361E-2</c:v>
                </c:pt>
                <c:pt idx="3622">
                  <c:v>4.7508348546150596E-2</c:v>
                </c:pt>
                <c:pt idx="3623">
                  <c:v>4.7529774303710144E-2</c:v>
                </c:pt>
                <c:pt idx="3624">
                  <c:v>4.7551686535483972E-2</c:v>
                </c:pt>
                <c:pt idx="3625">
                  <c:v>4.7571163671761257E-2</c:v>
                </c:pt>
                <c:pt idx="3626">
                  <c:v>4.758674510764932E-2</c:v>
                </c:pt>
                <c:pt idx="3627">
                  <c:v>4.7602813209132899E-2</c:v>
                </c:pt>
                <c:pt idx="3628">
                  <c:v>4.7626184532228388E-2</c:v>
                </c:pt>
                <c:pt idx="3629">
                  <c:v>4.7650529079635302E-2</c:v>
                </c:pt>
                <c:pt idx="3630">
                  <c:v>4.7671464916408661E-2</c:v>
                </c:pt>
                <c:pt idx="3631">
                  <c:v>4.7690939719908523E-2</c:v>
                </c:pt>
                <c:pt idx="3632">
                  <c:v>4.7712848420511683E-2</c:v>
                </c:pt>
                <c:pt idx="3633">
                  <c:v>4.7735243485029825E-2</c:v>
                </c:pt>
                <c:pt idx="3634">
                  <c:v>4.775617754832974E-2</c:v>
                </c:pt>
                <c:pt idx="3635">
                  <c:v>4.7776137526140898E-2</c:v>
                </c:pt>
                <c:pt idx="3636">
                  <c:v>4.7798044360270693E-2</c:v>
                </c:pt>
                <c:pt idx="3637">
                  <c:v>4.7821411121054473E-2</c:v>
                </c:pt>
                <c:pt idx="3638">
                  <c:v>4.7845750916280162E-2</c:v>
                </c:pt>
                <c:pt idx="3639">
                  <c:v>4.7869603340843843E-2</c:v>
                </c:pt>
                <c:pt idx="3640">
                  <c:v>4.7892481662491035E-2</c:v>
                </c:pt>
                <c:pt idx="3641">
                  <c:v>4.7916332972452326E-2</c:v>
                </c:pt>
                <c:pt idx="3642">
                  <c:v>4.793921022504144E-2</c:v>
                </c:pt>
                <c:pt idx="3643">
                  <c:v>4.7959166549894856E-2</c:v>
                </c:pt>
                <c:pt idx="3644">
                  <c:v>4.7979122476501671E-2</c:v>
                </c:pt>
                <c:pt idx="3645">
                  <c:v>4.8000051435099403E-2</c:v>
                </c:pt>
                <c:pt idx="3646">
                  <c:v>4.8021466660254364E-2</c:v>
                </c:pt>
                <c:pt idx="3647">
                  <c:v>4.8039961258372163E-2</c:v>
                </c:pt>
                <c:pt idx="3648">
                  <c:v>4.8058942200776486E-2</c:v>
                </c:pt>
                <c:pt idx="3649">
                  <c:v>4.8079382812769064E-2</c:v>
                </c:pt>
                <c:pt idx="3650">
                  <c:v>4.8100796339110671E-2</c:v>
                </c:pt>
                <c:pt idx="3651">
                  <c:v>4.8123669372122126E-2</c:v>
                </c:pt>
                <c:pt idx="3652">
                  <c:v>4.8148001811644907E-2</c:v>
                </c:pt>
                <c:pt idx="3653">
                  <c:v>4.8172820290025412E-2</c:v>
                </c:pt>
                <c:pt idx="3654">
                  <c:v>4.8196178295252766E-2</c:v>
                </c:pt>
                <c:pt idx="3655">
                  <c:v>4.8218075929652167E-2</c:v>
                </c:pt>
                <c:pt idx="3656">
                  <c:v>4.8238513289146023E-2</c:v>
                </c:pt>
                <c:pt idx="3657">
                  <c:v>4.8257003873546318E-2</c:v>
                </c:pt>
                <c:pt idx="3658">
                  <c:v>4.8275007535102298E-2</c:v>
                </c:pt>
                <c:pt idx="3659">
                  <c:v>4.8295930302114723E-2</c:v>
                </c:pt>
                <c:pt idx="3660">
                  <c:v>4.8316366070549004E-2</c:v>
                </c:pt>
                <c:pt idx="3661">
                  <c:v>4.8333395558567492E-2</c:v>
                </c:pt>
                <c:pt idx="3662">
                  <c:v>4.8350911300841397E-2</c:v>
                </c:pt>
                <c:pt idx="3663">
                  <c:v>4.8372805547253143E-2</c:v>
                </c:pt>
                <c:pt idx="3664">
                  <c:v>4.8396158881745692E-2</c:v>
                </c:pt>
                <c:pt idx="3665">
                  <c:v>4.8417565625941114E-2</c:v>
                </c:pt>
                <c:pt idx="3666">
                  <c:v>4.8437998908840693E-2</c:v>
                </c:pt>
                <c:pt idx="3667">
                  <c:v>4.8458431774229573E-2</c:v>
                </c:pt>
                <c:pt idx="3668">
                  <c:v>4.8479837185421162E-2</c:v>
                </c:pt>
                <c:pt idx="3669">
                  <c:v>4.8502215079954086E-2</c:v>
                </c:pt>
                <c:pt idx="3670">
                  <c:v>4.8524592473727875E-2</c:v>
                </c:pt>
                <c:pt idx="3671">
                  <c:v>4.854502356985705E-2</c:v>
                </c:pt>
                <c:pt idx="3672">
                  <c:v>4.8566427127615684E-2</c:v>
                </c:pt>
                <c:pt idx="3673">
                  <c:v>4.8588803084553482E-2</c:v>
                </c:pt>
                <c:pt idx="3674">
                  <c:v>4.8609719287193397E-2</c:v>
                </c:pt>
                <c:pt idx="3675">
                  <c:v>4.8630635052354917E-2</c:v>
                </c:pt>
                <c:pt idx="3676">
                  <c:v>4.8653009572641105E-2</c:v>
                </c:pt>
                <c:pt idx="3677">
                  <c:v>4.8674897205910485E-2</c:v>
                </c:pt>
                <c:pt idx="3678">
                  <c:v>4.8695811607884373E-2</c:v>
                </c:pt>
                <c:pt idx="3679">
                  <c:v>4.8716725572455516E-2</c:v>
                </c:pt>
                <c:pt idx="3680">
                  <c:v>4.8737639099641947E-2</c:v>
                </c:pt>
                <c:pt idx="3681">
                  <c:v>4.8758065843502833E-2</c:v>
                </c:pt>
                <c:pt idx="3682">
                  <c:v>4.8779951177484786E-2</c:v>
                </c:pt>
                <c:pt idx="3683">
                  <c:v>4.8803295005815532E-2</c:v>
                </c:pt>
                <c:pt idx="3684">
                  <c:v>4.8825665663294687E-2</c:v>
                </c:pt>
                <c:pt idx="3685">
                  <c:v>4.8846576912307434E-2</c:v>
                </c:pt>
                <c:pt idx="3686">
                  <c:v>4.8867487724049016E-2</c:v>
                </c:pt>
                <c:pt idx="3687">
                  <c:v>4.8889370663453675E-2</c:v>
                </c:pt>
                <c:pt idx="3688">
                  <c:v>4.8911739395468515E-2</c:v>
                </c:pt>
                <c:pt idx="3689">
                  <c:v>4.893799770330684E-2</c:v>
                </c:pt>
                <c:pt idx="3690">
                  <c:v>4.8965227812807641E-2</c:v>
                </c:pt>
                <c:pt idx="3691">
                  <c:v>4.8991484716186771E-2</c:v>
                </c:pt>
                <c:pt idx="3692">
                  <c:v>4.9017740930158843E-2</c:v>
                </c:pt>
                <c:pt idx="3693">
                  <c:v>4.9043996454760194E-2</c:v>
                </c:pt>
                <c:pt idx="3694">
                  <c:v>4.9069278901013307E-2</c:v>
                </c:pt>
                <c:pt idx="3695">
                  <c:v>4.9094074525510741E-2</c:v>
                </c:pt>
                <c:pt idx="3696">
                  <c:v>4.9118383364448723E-2</c:v>
                </c:pt>
                <c:pt idx="3697">
                  <c:v>4.9141233134262614E-2</c:v>
                </c:pt>
                <c:pt idx="3698">
                  <c:v>4.9163110084198533E-2</c:v>
                </c:pt>
                <c:pt idx="3699">
                  <c:v>4.9184500416935804E-2</c:v>
                </c:pt>
                <c:pt idx="3700">
                  <c:v>4.9205890292136324E-2</c:v>
                </c:pt>
                <c:pt idx="3701">
                  <c:v>4.9228251945207913E-2</c:v>
                </c:pt>
                <c:pt idx="3702">
                  <c:v>4.925158531094969E-2</c:v>
                </c:pt>
                <c:pt idx="3703">
                  <c:v>4.9274432037367304E-2</c:v>
                </c:pt>
                <c:pt idx="3704">
                  <c:v>4.9295819989048806E-2</c:v>
                </c:pt>
                <c:pt idx="3705">
                  <c:v>4.9318665704882719E-2</c:v>
                </c:pt>
                <c:pt idx="3706">
                  <c:v>4.9343455146525994E-2</c:v>
                </c:pt>
                <c:pt idx="3707">
                  <c:v>4.9368243973668416E-2</c:v>
                </c:pt>
                <c:pt idx="3708">
                  <c:v>4.9389629919020302E-2</c:v>
                </c:pt>
                <c:pt idx="3709">
                  <c:v>4.9410043349308361E-2</c:v>
                </c:pt>
                <c:pt idx="3710">
                  <c:v>4.9433372473679967E-2</c:v>
                </c:pt>
                <c:pt idx="3711">
                  <c:v>4.9457673066178126E-2</c:v>
                </c:pt>
                <c:pt idx="3712">
                  <c:v>4.9476627118397135E-2</c:v>
                </c:pt>
                <c:pt idx="3713">
                  <c:v>4.9490720924339773E-2</c:v>
                </c:pt>
                <c:pt idx="3714">
                  <c:v>4.9507244443869232E-2</c:v>
                </c:pt>
                <c:pt idx="3715">
                  <c:v>4.9527169501354766E-2</c:v>
                </c:pt>
                <c:pt idx="3716">
                  <c:v>4.9551467814664407E-2</c:v>
                </c:pt>
                <c:pt idx="3717">
                  <c:v>4.9578195277401156E-2</c:v>
                </c:pt>
                <c:pt idx="3718">
                  <c:v>4.9603950156555172E-2</c:v>
                </c:pt>
                <c:pt idx="3719">
                  <c:v>4.9628246604318374E-2</c:v>
                </c:pt>
                <c:pt idx="3720">
                  <c:v>4.9654486104875412E-2</c:v>
                </c:pt>
                <c:pt idx="3721">
                  <c:v>4.9681696711571681E-2</c:v>
                </c:pt>
                <c:pt idx="3722">
                  <c:v>4.9704533613576761E-2</c:v>
                </c:pt>
                <c:pt idx="3723">
                  <c:v>4.9724454740491385E-2</c:v>
                </c:pt>
                <c:pt idx="3724">
                  <c:v>4.9744375470562346E-2</c:v>
                </c:pt>
                <c:pt idx="3725">
                  <c:v>4.976623922970632E-2</c:v>
                </c:pt>
                <c:pt idx="3726">
                  <c:v>4.9789560045916406E-2</c:v>
                </c:pt>
                <c:pt idx="3727">
                  <c:v>4.9811908651121457E-2</c:v>
                </c:pt>
                <c:pt idx="3728">
                  <c:v>4.9830855990393309E-2</c:v>
                </c:pt>
                <c:pt idx="3729">
                  <c:v>4.9846888073993692E-2</c:v>
                </c:pt>
                <c:pt idx="3730">
                  <c:v>4.9862434091420153E-2</c:v>
                </c:pt>
                <c:pt idx="3731">
                  <c:v>4.9879923072148134E-2</c:v>
                </c:pt>
                <c:pt idx="3732">
                  <c:v>4.9900812287168674E-2</c:v>
                </c:pt>
                <c:pt idx="3733">
                  <c:v>4.9922186846197918E-2</c:v>
                </c:pt>
                <c:pt idx="3734">
                  <c:v>4.9942103637729614E-2</c:v>
                </c:pt>
                <c:pt idx="3735">
                  <c:v>4.9961048510336836E-2</c:v>
                </c:pt>
                <c:pt idx="3736">
                  <c:v>4.9978535766499355E-2</c:v>
                </c:pt>
                <c:pt idx="3737">
                  <c:v>4.9996994205139485E-2</c:v>
                </c:pt>
                <c:pt idx="3738">
                  <c:v>5.0017395240929824E-2</c:v>
                </c:pt>
                <c:pt idx="3739">
                  <c:v>5.0037795860526486E-2</c:v>
                </c:pt>
                <c:pt idx="3740">
                  <c:v>5.00572246351252E-2</c:v>
                </c:pt>
                <c:pt idx="3741">
                  <c:v>5.0076653032253914E-2</c:v>
                </c:pt>
                <c:pt idx="3742">
                  <c:v>5.0094138266945074E-2</c:v>
                </c:pt>
                <c:pt idx="3743">
                  <c:v>5.0110651818986163E-2</c:v>
                </c:pt>
                <c:pt idx="3744">
                  <c:v>5.0128136459215794E-2</c:v>
                </c:pt>
                <c:pt idx="3745">
                  <c:v>5.0145135121907269E-2</c:v>
                </c:pt>
                <c:pt idx="3746">
                  <c:v>5.016261915922457E-2</c:v>
                </c:pt>
                <c:pt idx="3747">
                  <c:v>5.0179131580450766E-2</c:v>
                </c:pt>
                <c:pt idx="3748">
                  <c:v>5.0196129376322694E-2</c:v>
                </c:pt>
                <c:pt idx="3749">
                  <c:v>5.0216040712599941E-2</c:v>
                </c:pt>
                <c:pt idx="3750">
                  <c:v>5.0239351041553387E-2</c:v>
                </c:pt>
                <c:pt idx="3751">
                  <c:v>5.0263632056423473E-2</c:v>
                </c:pt>
                <c:pt idx="3752">
                  <c:v>5.0287912481739791E-2</c:v>
                </c:pt>
                <c:pt idx="3753">
                  <c:v>5.0311221135418735E-2</c:v>
                </c:pt>
                <c:pt idx="3754">
                  <c:v>5.0332101342997662E-2</c:v>
                </c:pt>
                <c:pt idx="3755">
                  <c:v>5.0349582111724557E-2</c:v>
                </c:pt>
                <c:pt idx="3756">
                  <c:v>5.0368519266349707E-2</c:v>
                </c:pt>
                <c:pt idx="3757">
                  <c:v>5.0388912724129091E-2</c:v>
                </c:pt>
                <c:pt idx="3758">
                  <c:v>5.0406878044748783E-2</c:v>
                </c:pt>
                <c:pt idx="3759">
                  <c:v>5.0424843042621403E-2</c:v>
                </c:pt>
                <c:pt idx="3760">
                  <c:v>5.0445720877911132E-2</c:v>
                </c:pt>
                <c:pt idx="3761">
                  <c:v>5.0469025853621632E-2</c:v>
                </c:pt>
                <c:pt idx="3762">
                  <c:v>5.0492815789460264E-2</c:v>
                </c:pt>
                <c:pt idx="3763">
                  <c:v>5.0514177698555353E-2</c:v>
                </c:pt>
                <c:pt idx="3764">
                  <c:v>5.0533111736494392E-2</c:v>
                </c:pt>
                <c:pt idx="3765">
                  <c:v>5.0551559941460426E-2</c:v>
                </c:pt>
                <c:pt idx="3766">
                  <c:v>5.0567580474929812E-2</c:v>
                </c:pt>
                <c:pt idx="3767">
                  <c:v>5.0581658913679897E-2</c:v>
                </c:pt>
                <c:pt idx="3768">
                  <c:v>5.0598164417051901E-2</c:v>
                </c:pt>
                <c:pt idx="3769">
                  <c:v>5.0620009517330262E-2</c:v>
                </c:pt>
                <c:pt idx="3770">
                  <c:v>5.0642825001472248E-2</c:v>
                </c:pt>
                <c:pt idx="3771">
                  <c:v>5.0664669126168092E-2</c:v>
                </c:pt>
                <c:pt idx="3772">
                  <c:v>5.0685541955060961E-2</c:v>
                </c:pt>
                <c:pt idx="3773">
                  <c:v>5.0704472748691422E-2</c:v>
                </c:pt>
                <c:pt idx="3774">
                  <c:v>5.0723888575017452E-2</c:v>
                </c:pt>
                <c:pt idx="3775">
                  <c:v>5.0744274786949324E-2</c:v>
                </c:pt>
                <c:pt idx="3776">
                  <c:v>5.0766602066031633E-2</c:v>
                </c:pt>
                <c:pt idx="3777">
                  <c:v>5.0787472767426088E-2</c:v>
                </c:pt>
                <c:pt idx="3778">
                  <c:v>5.0805916280527684E-2</c:v>
                </c:pt>
                <c:pt idx="3779">
                  <c:v>5.0825330137362575E-2</c:v>
                </c:pt>
                <c:pt idx="3780">
                  <c:v>5.0846199613110009E-2</c:v>
                </c:pt>
                <c:pt idx="3781">
                  <c:v>5.0867068653331571E-2</c:v>
                </c:pt>
                <c:pt idx="3782">
                  <c:v>5.0885996010861904E-2</c:v>
                </c:pt>
                <c:pt idx="3783">
                  <c:v>5.0905408313117899E-2</c:v>
                </c:pt>
                <c:pt idx="3784">
                  <c:v>5.0924820238543583E-2</c:v>
                </c:pt>
                <c:pt idx="3785">
                  <c:v>5.0944717071041423E-2</c:v>
                </c:pt>
                <c:pt idx="3786">
                  <c:v>5.0966069328946408E-2</c:v>
                </c:pt>
                <c:pt idx="3787">
                  <c:v>5.0988391656564332E-2</c:v>
                </c:pt>
                <c:pt idx="3788">
                  <c:v>5.1009742981948762E-2</c:v>
                </c:pt>
                <c:pt idx="3789">
                  <c:v>5.102963812484141E-2</c:v>
                </c:pt>
                <c:pt idx="3790">
                  <c:v>5.104759193841394E-2</c:v>
                </c:pt>
                <c:pt idx="3791">
                  <c:v>5.106408975318151E-2</c:v>
                </c:pt>
                <c:pt idx="3792">
                  <c:v>5.1082042948232133E-2</c:v>
                </c:pt>
                <c:pt idx="3793">
                  <c:v>5.1099510612432293E-2</c:v>
                </c:pt>
                <c:pt idx="3794">
                  <c:v>5.111503716890918E-2</c:v>
                </c:pt>
                <c:pt idx="3795">
                  <c:v>5.1129107902487085E-2</c:v>
                </c:pt>
                <c:pt idx="3796">
                  <c:v>5.1143663625433773E-2</c:v>
                </c:pt>
                <c:pt idx="3797">
                  <c:v>5.1160159855317723E-2</c:v>
                </c:pt>
                <c:pt idx="3798">
                  <c:v>5.1177626155063174E-2</c:v>
                </c:pt>
                <c:pt idx="3799">
                  <c:v>5.1194606987342878E-2</c:v>
                </c:pt>
                <c:pt idx="3800">
                  <c:v>5.1210132067382133E-2</c:v>
                </c:pt>
                <c:pt idx="3801">
                  <c:v>5.1227597494327419E-2</c:v>
                </c:pt>
                <c:pt idx="3802">
                  <c:v>5.1248943713015256E-2</c:v>
                </c:pt>
                <c:pt idx="3803">
                  <c:v>5.1269804350133903E-2</c:v>
                </c:pt>
                <c:pt idx="3804">
                  <c:v>5.1288724086548582E-2</c:v>
                </c:pt>
                <c:pt idx="3805">
                  <c:v>5.1307643465013597E-2</c:v>
                </c:pt>
                <c:pt idx="3806">
                  <c:v>5.1326562485542487E-2</c:v>
                </c:pt>
                <c:pt idx="3807">
                  <c:v>5.1343055698585764E-2</c:v>
                </c:pt>
                <c:pt idx="3808">
                  <c:v>5.1358093391047278E-2</c:v>
                </c:pt>
                <c:pt idx="3809">
                  <c:v>5.1373615933174278E-2</c:v>
                </c:pt>
                <c:pt idx="3810">
                  <c:v>5.1390108370179648E-2</c:v>
                </c:pt>
                <c:pt idx="3811">
                  <c:v>5.1406115475394455E-2</c:v>
                </c:pt>
                <c:pt idx="3812">
                  <c:v>5.1421152219619355E-2</c:v>
                </c:pt>
                <c:pt idx="3813">
                  <c:v>5.1438128917162165E-2</c:v>
                </c:pt>
                <c:pt idx="3814">
                  <c:v>5.1457530504309693E-2</c:v>
                </c:pt>
                <c:pt idx="3815">
                  <c:v>5.1476446689361945E-2</c:v>
                </c:pt>
                <c:pt idx="3816">
                  <c:v>5.1493907465668516E-2</c:v>
                </c:pt>
                <c:pt idx="3817">
                  <c:v>5.1511852945845309E-2</c:v>
                </c:pt>
                <c:pt idx="3818">
                  <c:v>5.1529798103987286E-2</c:v>
                </c:pt>
                <c:pt idx="3819">
                  <c:v>5.1544832988557346E-2</c:v>
                </c:pt>
                <c:pt idx="3820">
                  <c:v>5.1558897675934759E-2</c:v>
                </c:pt>
                <c:pt idx="3821">
                  <c:v>5.1572962165499447E-2</c:v>
                </c:pt>
                <c:pt idx="3822">
                  <c:v>5.1587511429307037E-2</c:v>
                </c:pt>
                <c:pt idx="3823">
                  <c:v>5.160206048143659E-2</c:v>
                </c:pt>
                <c:pt idx="3824">
                  <c:v>5.1617094279597382E-2</c:v>
                </c:pt>
                <c:pt idx="3825">
                  <c:v>5.1634067651045182E-2</c:v>
                </c:pt>
                <c:pt idx="3826">
                  <c:v>5.1653465437079472E-2</c:v>
                </c:pt>
                <c:pt idx="3827">
                  <c:v>5.1672377916188464E-2</c:v>
                </c:pt>
                <c:pt idx="3828">
                  <c:v>5.1688865426657245E-2</c:v>
                </c:pt>
                <c:pt idx="3829">
                  <c:v>5.1700503505675947E-2</c:v>
                </c:pt>
                <c:pt idx="3830">
                  <c:v>5.1714081093346395E-2</c:v>
                </c:pt>
                <c:pt idx="3831">
                  <c:v>5.1732022622871784E-2</c:v>
                </c:pt>
                <c:pt idx="3832">
                  <c:v>5.1747054467349743E-2</c:v>
                </c:pt>
                <c:pt idx="3833">
                  <c:v>5.1757237201360502E-2</c:v>
                </c:pt>
                <c:pt idx="3834">
                  <c:v>5.1765965176557661E-2</c:v>
                </c:pt>
                <c:pt idx="3835">
                  <c:v>5.1775177956623231E-2</c:v>
                </c:pt>
                <c:pt idx="3836">
                  <c:v>5.1787784781279392E-2</c:v>
                </c:pt>
                <c:pt idx="3837">
                  <c:v>5.1805724988508779E-2</c:v>
                </c:pt>
                <c:pt idx="3838">
                  <c:v>5.1825604301683884E-2</c:v>
                </c:pt>
                <c:pt idx="3839">
                  <c:v>5.1844998372723085E-2</c:v>
                </c:pt>
                <c:pt idx="3840">
                  <c:v>5.1859058839031413E-2</c:v>
                </c:pt>
                <c:pt idx="3841">
                  <c:v>5.1870210102772707E-2</c:v>
                </c:pt>
                <c:pt idx="3842">
                  <c:v>5.1883300558061431E-2</c:v>
                </c:pt>
                <c:pt idx="3843">
                  <c:v>5.1897360485837284E-2</c:v>
                </c:pt>
                <c:pt idx="3844">
                  <c:v>5.1910935400945726E-2</c:v>
                </c:pt>
                <c:pt idx="3845">
                  <c:v>5.192257089579868E-2</c:v>
                </c:pt>
                <c:pt idx="3846">
                  <c:v>5.1931782233209697E-2</c:v>
                </c:pt>
                <c:pt idx="3847">
                  <c:v>5.1940993485772795E-2</c:v>
                </c:pt>
                <c:pt idx="3848">
                  <c:v>5.1952628630892402E-2</c:v>
                </c:pt>
                <c:pt idx="3849">
                  <c:v>5.1968626734390094E-2</c:v>
                </c:pt>
                <c:pt idx="3850">
                  <c:v>5.1985594140246477E-2</c:v>
                </c:pt>
                <c:pt idx="3851">
                  <c:v>5.1999652629865487E-2</c:v>
                </c:pt>
                <c:pt idx="3852">
                  <c:v>5.2009348024795406E-2</c:v>
                </c:pt>
                <c:pt idx="3853">
                  <c:v>5.2019043325725531E-2</c:v>
                </c:pt>
                <c:pt idx="3854">
                  <c:v>5.2031647076407998E-2</c:v>
                </c:pt>
                <c:pt idx="3855">
                  <c:v>5.2043281166813678E-2</c:v>
                </c:pt>
                <c:pt idx="3856">
                  <c:v>5.2053945630783763E-2</c:v>
                </c:pt>
                <c:pt idx="3857">
                  <c:v>5.2066548941576793E-2</c:v>
                </c:pt>
                <c:pt idx="3858">
                  <c:v>5.2082060490652587E-2</c:v>
                </c:pt>
                <c:pt idx="3859">
                  <c:v>5.2097571799123908E-2</c:v>
                </c:pt>
                <c:pt idx="3860">
                  <c:v>5.2111143996671182E-2</c:v>
                </c:pt>
                <c:pt idx="3861">
                  <c:v>5.2123261874540312E-2</c:v>
                </c:pt>
                <c:pt idx="3862">
                  <c:v>5.2136349017706592E-2</c:v>
                </c:pt>
                <c:pt idx="3863">
                  <c:v>5.2147981890071464E-2</c:v>
                </c:pt>
                <c:pt idx="3864">
                  <c:v>5.2157191151389351E-2</c:v>
                </c:pt>
                <c:pt idx="3865">
                  <c:v>5.2167369709965036E-2</c:v>
                </c:pt>
                <c:pt idx="3866">
                  <c:v>5.2180456275902364E-2</c:v>
                </c:pt>
                <c:pt idx="3867">
                  <c:v>5.2194996703866278E-2</c:v>
                </c:pt>
                <c:pt idx="3868">
                  <c:v>5.2209536920409111E-2</c:v>
                </c:pt>
                <c:pt idx="3869">
                  <c:v>5.2222622934537978E-2</c:v>
                </c:pt>
                <c:pt idx="3870">
                  <c:v>5.2234739461602051E-2</c:v>
                </c:pt>
                <c:pt idx="3871">
                  <c:v>5.2247825145936379E-2</c:v>
                </c:pt>
                <c:pt idx="3872">
                  <c:v>5.2259941367642886E-2</c:v>
                </c:pt>
                <c:pt idx="3873">
                  <c:v>5.2270118880428387E-2</c:v>
                </c:pt>
                <c:pt idx="3874">
                  <c:v>5.2280780925583428E-2</c:v>
                </c:pt>
                <c:pt idx="3875">
                  <c:v>5.229192748760824E-2</c:v>
                </c:pt>
                <c:pt idx="3876">
                  <c:v>5.2303073925388632E-2</c:v>
                </c:pt>
                <c:pt idx="3877">
                  <c:v>5.2313250999203656E-2</c:v>
                </c:pt>
                <c:pt idx="3878">
                  <c:v>5.2323427969447112E-2</c:v>
                </c:pt>
                <c:pt idx="3879">
                  <c:v>5.2332635615185377E-2</c:v>
                </c:pt>
                <c:pt idx="3880">
                  <c:v>5.2339420142005898E-2</c:v>
                </c:pt>
                <c:pt idx="3881">
                  <c:v>5.2344750809359221E-2</c:v>
                </c:pt>
                <c:pt idx="3882">
                  <c:v>5.2350081448297031E-2</c:v>
                </c:pt>
                <c:pt idx="3883">
                  <c:v>5.2358319652581801E-2</c:v>
                </c:pt>
                <c:pt idx="3884">
                  <c:v>5.2368496164175368E-2</c:v>
                </c:pt>
                <c:pt idx="3885">
                  <c:v>5.2379157160484205E-2</c:v>
                </c:pt>
                <c:pt idx="3886">
                  <c:v>5.2389818043137734E-2</c:v>
                </c:pt>
                <c:pt idx="3887">
                  <c:v>5.240144796732038E-2</c:v>
                </c:pt>
                <c:pt idx="3888">
                  <c:v>5.2412593184411209E-2</c:v>
                </c:pt>
                <c:pt idx="3889">
                  <c:v>5.2422769143707498E-2</c:v>
                </c:pt>
                <c:pt idx="3890">
                  <c:v>5.2435367806989437E-2</c:v>
                </c:pt>
                <c:pt idx="3891">
                  <c:v>5.2449419974936386E-2</c:v>
                </c:pt>
                <c:pt idx="3892">
                  <c:v>5.2462987398003189E-2</c:v>
                </c:pt>
                <c:pt idx="3893">
                  <c:v>5.2473162844505504E-2</c:v>
                </c:pt>
                <c:pt idx="3894">
                  <c:v>5.2482369111647727E-2</c:v>
                </c:pt>
                <c:pt idx="3895">
                  <c:v>5.249351342689635E-2</c:v>
                </c:pt>
                <c:pt idx="3896">
                  <c:v>5.2507080251745851E-2</c:v>
                </c:pt>
                <c:pt idx="3897">
                  <c:v>5.2520646892539234E-2</c:v>
                </c:pt>
                <c:pt idx="3898">
                  <c:v>5.2533728836138278E-2</c:v>
                </c:pt>
                <c:pt idx="3899">
                  <c:v>5.2544388071057276E-2</c:v>
                </c:pt>
                <c:pt idx="3900">
                  <c:v>5.2553109178754207E-2</c:v>
                </c:pt>
                <c:pt idx="3901">
                  <c:v>5.2560861210634482E-2</c:v>
                </c:pt>
                <c:pt idx="3902">
                  <c:v>5.2568128685945202E-2</c:v>
                </c:pt>
                <c:pt idx="3903">
                  <c:v>5.2575396108439906E-2</c:v>
                </c:pt>
                <c:pt idx="3904">
                  <c:v>5.2583147967553763E-2</c:v>
                </c:pt>
                <c:pt idx="3905">
                  <c:v>5.2591384252020645E-2</c:v>
                </c:pt>
                <c:pt idx="3906">
                  <c:v>5.2600104949870184E-2</c:v>
                </c:pt>
                <c:pt idx="3907">
                  <c:v>5.2610763477297956E-2</c:v>
                </c:pt>
                <c:pt idx="3908">
                  <c:v>5.2624813180788869E-2</c:v>
                </c:pt>
                <c:pt idx="3909">
                  <c:v>5.2640316072805206E-2</c:v>
                </c:pt>
                <c:pt idx="3910">
                  <c:v>5.2652911995602111E-2</c:v>
                </c:pt>
                <c:pt idx="3911">
                  <c:v>5.2660178801968979E-2</c:v>
                </c:pt>
                <c:pt idx="3912">
                  <c:v>5.26650233102103E-2</c:v>
                </c:pt>
                <c:pt idx="3913">
                  <c:v>5.2669383347561181E-2</c:v>
                </c:pt>
                <c:pt idx="3914">
                  <c:v>5.2677134478136503E-2</c:v>
                </c:pt>
                <c:pt idx="3915">
                  <c:v>5.2687792184578724E-2</c:v>
                </c:pt>
                <c:pt idx="3916">
                  <c:v>5.2698934210775761E-2</c:v>
                </c:pt>
                <c:pt idx="3917">
                  <c:v>5.2708622828297379E-2</c:v>
                </c:pt>
                <c:pt idx="3918">
                  <c:v>5.2714920379349328E-2</c:v>
                </c:pt>
                <c:pt idx="3919">
                  <c:v>5.2717826927997161E-2</c:v>
                </c:pt>
                <c:pt idx="3920">
                  <c:v>5.2721217890742397E-2</c:v>
                </c:pt>
                <c:pt idx="3921">
                  <c:v>5.2726062103288784E-2</c:v>
                </c:pt>
                <c:pt idx="3922">
                  <c:v>5.2730421874517285E-2</c:v>
                </c:pt>
                <c:pt idx="3923">
                  <c:v>5.2736719288290518E-2</c:v>
                </c:pt>
                <c:pt idx="3924">
                  <c:v>5.2746891949843923E-2</c:v>
                </c:pt>
                <c:pt idx="3925">
                  <c:v>5.275851772204964E-2</c:v>
                </c:pt>
                <c:pt idx="3926">
                  <c:v>5.2770143359098402E-2</c:v>
                </c:pt>
                <c:pt idx="3927">
                  <c:v>5.2779346892577086E-2</c:v>
                </c:pt>
                <c:pt idx="3928">
                  <c:v>5.2789034731046174E-2</c:v>
                </c:pt>
                <c:pt idx="3929">
                  <c:v>5.2798722475661523E-2</c:v>
                </c:pt>
                <c:pt idx="3930">
                  <c:v>5.2806472603781109E-2</c:v>
                </c:pt>
                <c:pt idx="3931">
                  <c:v>5.2810832024452796E-2</c:v>
                </c:pt>
                <c:pt idx="3932">
                  <c:v>5.2816160179465138E-2</c:v>
                </c:pt>
                <c:pt idx="3933">
                  <c:v>5.2822457053333813E-2</c:v>
                </c:pt>
                <c:pt idx="3934">
                  <c:v>5.2830206997509913E-2</c:v>
                </c:pt>
                <c:pt idx="3935">
                  <c:v>5.2839409978210329E-2</c:v>
                </c:pt>
                <c:pt idx="3936">
                  <c:v>5.2849581595184887E-2</c:v>
                </c:pt>
                <c:pt idx="3937">
                  <c:v>5.2859753108699052E-2</c:v>
                </c:pt>
                <c:pt idx="3938">
                  <c:v>5.286847146650913E-2</c:v>
                </c:pt>
                <c:pt idx="3939">
                  <c:v>5.287622105408589E-2</c:v>
                </c:pt>
                <c:pt idx="3940">
                  <c:v>5.2885907954103611E-2</c:v>
                </c:pt>
                <c:pt idx="3941">
                  <c:v>5.2896563435743546E-2</c:v>
                </c:pt>
                <c:pt idx="3942">
                  <c:v>5.2905281472635485E-2</c:v>
                </c:pt>
                <c:pt idx="3943">
                  <c:v>5.2912062115450173E-2</c:v>
                </c:pt>
                <c:pt idx="3944">
                  <c:v>5.2919327038874184E-2</c:v>
                </c:pt>
                <c:pt idx="3945">
                  <c:v>5.2928529199444692E-2</c:v>
                </c:pt>
                <c:pt idx="3946">
                  <c:v>5.2935794003238307E-2</c:v>
                </c:pt>
                <c:pt idx="3947">
                  <c:v>5.2945480326198509E-2</c:v>
                </c:pt>
                <c:pt idx="3948">
                  <c:v>5.2956619481613419E-2</c:v>
                </c:pt>
                <c:pt idx="3949">
                  <c:v>5.2966305602854626E-2</c:v>
                </c:pt>
                <c:pt idx="3950">
                  <c:v>5.2975991630275894E-2</c:v>
                </c:pt>
                <c:pt idx="3951">
                  <c:v>5.2984708974740474E-2</c:v>
                </c:pt>
                <c:pt idx="3952">
                  <c:v>5.2993910533678371E-2</c:v>
                </c:pt>
                <c:pt idx="3953">
                  <c:v>5.3003596293722414E-2</c:v>
                </c:pt>
                <c:pt idx="3954">
                  <c:v>5.3010860552190481E-2</c:v>
                </c:pt>
                <c:pt idx="3955">
                  <c:v>5.3016187641529523E-2</c:v>
                </c:pt>
                <c:pt idx="3956">
                  <c:v>5.3022483255980343E-2</c:v>
                </c:pt>
                <c:pt idx="3957">
                  <c:v>5.3031684467344013E-2</c:v>
                </c:pt>
                <c:pt idx="3958">
                  <c:v>5.3041369861527493E-2</c:v>
                </c:pt>
                <c:pt idx="3959">
                  <c:v>5.3052023686783543E-2</c:v>
                </c:pt>
                <c:pt idx="3960">
                  <c:v>5.3063645912158834E-2</c:v>
                </c:pt>
                <c:pt idx="3961">
                  <c:v>5.3074783751393927E-2</c:v>
                </c:pt>
                <c:pt idx="3962">
                  <c:v>5.3084468728154886E-2</c:v>
                </c:pt>
                <c:pt idx="3963">
                  <c:v>5.3093185127042745E-2</c:v>
                </c:pt>
                <c:pt idx="3964">
                  <c:v>5.3100932973383572E-2</c:v>
                </c:pt>
                <c:pt idx="3965">
                  <c:v>5.3109649228763975E-2</c:v>
                </c:pt>
                <c:pt idx="3966">
                  <c:v>5.3119333867861183E-2</c:v>
                </c:pt>
                <c:pt idx="3967">
                  <c:v>5.3128534188129198E-2</c:v>
                </c:pt>
                <c:pt idx="3968">
                  <c:v>5.3136765981883154E-2</c:v>
                </c:pt>
                <c:pt idx="3969">
                  <c:v>5.314499770787523E-2</c:v>
                </c:pt>
                <c:pt idx="3970">
                  <c:v>5.3153229366106572E-2</c:v>
                </c:pt>
                <c:pt idx="3971">
                  <c:v>5.3160976747249698E-2</c:v>
                </c:pt>
                <c:pt idx="3972">
                  <c:v>5.3168724068371323E-2</c:v>
                </c:pt>
                <c:pt idx="3973">
                  <c:v>5.3176955531298441E-2</c:v>
                </c:pt>
                <c:pt idx="3974">
                  <c:v>5.3184702728628783E-2</c:v>
                </c:pt>
                <c:pt idx="3975">
                  <c:v>5.3190997282266318E-2</c:v>
                </c:pt>
                <c:pt idx="3976">
                  <c:v>5.3195839219641723E-2</c:v>
                </c:pt>
                <c:pt idx="3977">
                  <c:v>5.3200681133572812E-2</c:v>
                </c:pt>
                <c:pt idx="3978">
                  <c:v>5.3208912333451604E-2</c:v>
                </c:pt>
                <c:pt idx="3979">
                  <c:v>5.3218596011273822E-2</c:v>
                </c:pt>
                <c:pt idx="3980">
                  <c:v>5.3228763772064258E-2</c:v>
                </c:pt>
                <c:pt idx="3981">
                  <c:v>5.3238931429472384E-2</c:v>
                </c:pt>
                <c:pt idx="3982">
                  <c:v>5.3248614816605103E-2</c:v>
                </c:pt>
                <c:pt idx="3983">
                  <c:v>5.3255877295419939E-2</c:v>
                </c:pt>
                <c:pt idx="3984">
                  <c:v>5.3264108040982555E-2</c:v>
                </c:pt>
                <c:pt idx="3985">
                  <c:v>5.3272822874209876E-2</c:v>
                </c:pt>
                <c:pt idx="3986">
                  <c:v>5.3279601025323822E-2</c:v>
                </c:pt>
                <c:pt idx="3987">
                  <c:v>5.3284442533705456E-2</c:v>
                </c:pt>
                <c:pt idx="3988">
                  <c:v>5.329073645955873E-2</c:v>
                </c:pt>
                <c:pt idx="3989">
                  <c:v>5.3299935203010573E-2</c:v>
                </c:pt>
                <c:pt idx="3990">
                  <c:v>5.3310586273927422E-2</c:v>
                </c:pt>
                <c:pt idx="3991">
                  <c:v>5.3322205494635927E-2</c:v>
                </c:pt>
                <c:pt idx="3992">
                  <c:v>5.3334792831388096E-2</c:v>
                </c:pt>
                <c:pt idx="3993">
                  <c:v>5.3346411770840513E-2</c:v>
                </c:pt>
                <c:pt idx="3994">
                  <c:v>5.3358030575294764E-2</c:v>
                </c:pt>
                <c:pt idx="3995">
                  <c:v>5.3369649244753813E-2</c:v>
                </c:pt>
                <c:pt idx="3996">
                  <c:v>5.3379815469794881E-2</c:v>
                </c:pt>
                <c:pt idx="3997">
                  <c:v>5.3388045195321622E-2</c:v>
                </c:pt>
                <c:pt idx="3998">
                  <c:v>5.3394822565488873E-2</c:v>
                </c:pt>
                <c:pt idx="3999">
                  <c:v>5.3402083982554562E-2</c:v>
                </c:pt>
                <c:pt idx="4000">
                  <c:v>5.3411765789954435E-2</c:v>
                </c:pt>
                <c:pt idx="4001">
                  <c:v>5.3419995252543886E-2</c:v>
                </c:pt>
                <c:pt idx="4002">
                  <c:v>5.3427740567233768E-2</c:v>
                </c:pt>
                <c:pt idx="4003">
                  <c:v>5.3436453974553592E-2</c:v>
                </c:pt>
                <c:pt idx="4004">
                  <c:v>5.3447587662309386E-2</c:v>
                </c:pt>
                <c:pt idx="4005">
                  <c:v>5.3459689356232055E-2</c:v>
                </c:pt>
                <c:pt idx="4006">
                  <c:v>5.3473727137710932E-2</c:v>
                </c:pt>
                <c:pt idx="4007">
                  <c:v>5.3490184975393588E-2</c:v>
                </c:pt>
                <c:pt idx="4008">
                  <c:v>5.3504222328791137E-2</c:v>
                </c:pt>
                <c:pt idx="4009">
                  <c:v>5.3514871224065112E-2</c:v>
                </c:pt>
                <c:pt idx="4010">
                  <c:v>5.3525520005941324E-2</c:v>
                </c:pt>
                <c:pt idx="4011">
                  <c:v>5.3533264503355125E-2</c:v>
                </c:pt>
                <c:pt idx="4012">
                  <c:v>5.3537620756793289E-2</c:v>
                </c:pt>
                <c:pt idx="4013">
                  <c:v>5.3542945040779742E-2</c:v>
                </c:pt>
                <c:pt idx="4014">
                  <c:v>5.3553109504218467E-2</c:v>
                </c:pt>
                <c:pt idx="4015">
                  <c:v>5.3564241893251104E-2</c:v>
                </c:pt>
                <c:pt idx="4016">
                  <c:v>5.3573438121152006E-2</c:v>
                </c:pt>
                <c:pt idx="4017">
                  <c:v>5.3582150259047903E-2</c:v>
                </c:pt>
                <c:pt idx="4018">
                  <c:v>5.359086232104289E-2</c:v>
                </c:pt>
                <c:pt idx="4019">
                  <c:v>5.3598606312431678E-2</c:v>
                </c:pt>
                <c:pt idx="4020">
                  <c:v>5.3604898261278046E-2</c:v>
                </c:pt>
                <c:pt idx="4021">
                  <c:v>5.3612158153062278E-2</c:v>
                </c:pt>
                <c:pt idx="4022">
                  <c:v>5.3621837926787784E-2</c:v>
                </c:pt>
                <c:pt idx="4023">
                  <c:v>5.3632969550739394E-2</c:v>
                </c:pt>
                <c:pt idx="4024">
                  <c:v>5.3644585026231185E-2</c:v>
                </c:pt>
                <c:pt idx="4025">
                  <c:v>5.3654264486078719E-2</c:v>
                </c:pt>
                <c:pt idx="4026">
                  <c:v>5.3664911783697825E-2</c:v>
                </c:pt>
                <c:pt idx="4027">
                  <c:v>5.3676042928180463E-2</c:v>
                </c:pt>
                <c:pt idx="4028">
                  <c:v>5.3687657903368192E-2</c:v>
                </c:pt>
                <c:pt idx="4029">
                  <c:v>5.3699756692400465E-2</c:v>
                </c:pt>
                <c:pt idx="4030">
                  <c:v>5.3712823220142841E-2</c:v>
                </c:pt>
                <c:pt idx="4031">
                  <c:v>5.3725889577152873E-2</c:v>
                </c:pt>
                <c:pt idx="4032">
                  <c:v>5.3737987903640219E-2</c:v>
                </c:pt>
                <c:pt idx="4033">
                  <c:v>5.3748150384775935E-2</c:v>
                </c:pt>
                <c:pt idx="4034">
                  <c:v>5.3756861000694128E-2</c:v>
                </c:pt>
                <c:pt idx="4035">
                  <c:v>5.3766055457404593E-2</c:v>
                </c:pt>
                <c:pt idx="4036">
                  <c:v>5.3777669387151936E-2</c:v>
                </c:pt>
                <c:pt idx="4037">
                  <c:v>5.3789767087210082E-2</c:v>
                </c:pt>
                <c:pt idx="4038">
                  <c:v>5.3801380741577066E-2</c:v>
                </c:pt>
                <c:pt idx="4039">
                  <c:v>5.381299426106894E-2</c:v>
                </c:pt>
                <c:pt idx="4040">
                  <c:v>5.3824607645688465E-2</c:v>
                </c:pt>
                <c:pt idx="4041">
                  <c:v>5.3837188660163474E-2</c:v>
                </c:pt>
                <c:pt idx="4042">
                  <c:v>5.3849285640200896E-2</c:v>
                </c:pt>
                <c:pt idx="4043">
                  <c:v>5.3857995375216884E-2</c:v>
                </c:pt>
                <c:pt idx="4044">
                  <c:v>5.3866221166411141E-2</c:v>
                </c:pt>
                <c:pt idx="4045">
                  <c:v>5.3879285519235917E-2</c:v>
                </c:pt>
                <c:pt idx="4046">
                  <c:v>5.3893801266644802E-2</c:v>
                </c:pt>
                <c:pt idx="4047">
                  <c:v>5.3905413712864662E-2</c:v>
                </c:pt>
                <c:pt idx="4048">
                  <c:v>5.3913639114016476E-2</c:v>
                </c:pt>
                <c:pt idx="4049">
                  <c:v>5.3919445238800566E-2</c:v>
                </c:pt>
                <c:pt idx="4050">
                  <c:v>5.3924283650369435E-2</c:v>
                </c:pt>
                <c:pt idx="4051">
                  <c:v>5.3929122038528177E-2</c:v>
                </c:pt>
                <c:pt idx="4052">
                  <c:v>5.3934444238464462E-2</c:v>
                </c:pt>
                <c:pt idx="4053">
                  <c:v>5.3940250242453115E-2</c:v>
                </c:pt>
                <c:pt idx="4054">
                  <c:v>5.3949443013161485E-2</c:v>
                </c:pt>
                <c:pt idx="4055">
                  <c:v>5.3959119522612405E-2</c:v>
                </c:pt>
                <c:pt idx="4056">
                  <c:v>5.3967344482025968E-2</c:v>
                </c:pt>
                <c:pt idx="4057">
                  <c:v>5.3974601742975983E-2</c:v>
                </c:pt>
                <c:pt idx="4058">
                  <c:v>5.3982342763271685E-2</c:v>
                </c:pt>
                <c:pt idx="4059">
                  <c:v>5.3991051339477507E-2</c:v>
                </c:pt>
                <c:pt idx="4060">
                  <c:v>5.3998308428383331E-2</c:v>
                </c:pt>
                <c:pt idx="4061">
                  <c:v>5.4004597862835062E-2</c:v>
                </c:pt>
                <c:pt idx="4062">
                  <c:v>5.4013790042032522E-2</c:v>
                </c:pt>
                <c:pt idx="4063">
                  <c:v>5.4026852467120037E-2</c:v>
                </c:pt>
                <c:pt idx="4064">
                  <c:v>5.4039430937423513E-2</c:v>
                </c:pt>
                <c:pt idx="4065">
                  <c:v>5.4051041692659695E-2</c:v>
                </c:pt>
                <c:pt idx="4066">
                  <c:v>5.4063136086013527E-2</c:v>
                </c:pt>
                <c:pt idx="4067">
                  <c:v>5.4076197866542511E-2</c:v>
                </c:pt>
                <c:pt idx="4068">
                  <c:v>5.4086840672682795E-2</c:v>
                </c:pt>
                <c:pt idx="4069">
                  <c:v>5.4093613308525128E-2</c:v>
                </c:pt>
                <c:pt idx="4070">
                  <c:v>5.4099902143593406E-2</c:v>
                </c:pt>
                <c:pt idx="4071">
                  <c:v>5.4108609696088952E-2</c:v>
                </c:pt>
                <c:pt idx="4072">
                  <c:v>5.411925215728413E-2</c:v>
                </c:pt>
                <c:pt idx="4073">
                  <c:v>5.4129894505218372E-2</c:v>
                </c:pt>
                <c:pt idx="4074">
                  <c:v>5.4138118060140294E-2</c:v>
                </c:pt>
                <c:pt idx="4075">
                  <c:v>5.4143439147876976E-2</c:v>
                </c:pt>
                <c:pt idx="4076">
                  <c:v>5.4148760207299897E-2</c:v>
                </c:pt>
                <c:pt idx="4077">
                  <c:v>5.4154564967106231E-2</c:v>
                </c:pt>
                <c:pt idx="4078">
                  <c:v>5.4161337144293581E-2</c:v>
                </c:pt>
                <c:pt idx="4079">
                  <c:v>5.4168109275618784E-2</c:v>
                </c:pt>
                <c:pt idx="4080">
                  <c:v>5.4171979044356493E-2</c:v>
                </c:pt>
                <c:pt idx="4081">
                  <c:v>5.4176332516286584E-2</c:v>
                </c:pt>
                <c:pt idx="4082">
                  <c:v>5.4185039403289233E-2</c:v>
                </c:pt>
                <c:pt idx="4083">
                  <c:v>5.4194713633269012E-2</c:v>
                </c:pt>
                <c:pt idx="4084">
                  <c:v>5.4200518126333579E-2</c:v>
                </c:pt>
                <c:pt idx="4085">
                  <c:v>5.4205355178150415E-2</c:v>
                </c:pt>
                <c:pt idx="4086">
                  <c:v>5.4213094412392041E-2</c:v>
                </c:pt>
                <c:pt idx="4087">
                  <c:v>5.4222284675260121E-2</c:v>
                </c:pt>
                <c:pt idx="4088">
                  <c:v>5.4229056393854655E-2</c:v>
                </c:pt>
                <c:pt idx="4089">
                  <c:v>5.4233893307632897E-2</c:v>
                </c:pt>
                <c:pt idx="4090">
                  <c:v>5.4239213885766788E-2</c:v>
                </c:pt>
                <c:pt idx="4091">
                  <c:v>5.4244050750414372E-2</c:v>
                </c:pt>
                <c:pt idx="4092">
                  <c:v>5.4249854957110072E-2</c:v>
                </c:pt>
                <c:pt idx="4093">
                  <c:v>5.4257110168104847E-2</c:v>
                </c:pt>
                <c:pt idx="4094">
                  <c:v>5.4264849001814261E-2</c:v>
                </c:pt>
                <c:pt idx="4095">
                  <c:v>5.4273555118151372E-2</c:v>
                </c:pt>
                <c:pt idx="4096">
                  <c:v>5.4280810157199127E-2</c:v>
                </c:pt>
                <c:pt idx="4097">
                  <c:v>5.4287581479488534E-2</c:v>
                </c:pt>
                <c:pt idx="4098">
                  <c:v>5.4293385433528955E-2</c:v>
                </c:pt>
                <c:pt idx="4099">
                  <c:v>5.4300156670667857E-2</c:v>
                </c:pt>
                <c:pt idx="4100">
                  <c:v>5.4305960551723161E-2</c:v>
                </c:pt>
                <c:pt idx="4101">
                  <c:v>5.4310797093537803E-2</c:v>
                </c:pt>
                <c:pt idx="4102">
                  <c:v>5.4317568212779624E-2</c:v>
                </c:pt>
                <c:pt idx="4103">
                  <c:v>5.4324822932518911E-2</c:v>
                </c:pt>
                <c:pt idx="4104">
                  <c:v>5.4331110313720669E-2</c:v>
                </c:pt>
                <c:pt idx="4105">
                  <c:v>5.4336914015127975E-2</c:v>
                </c:pt>
                <c:pt idx="4106">
                  <c:v>5.4342717682852572E-2</c:v>
                </c:pt>
                <c:pt idx="4107">
                  <c:v>5.4347554046893523E-2</c:v>
                </c:pt>
                <c:pt idx="4108">
                  <c:v>5.4350455854090644E-2</c:v>
                </c:pt>
                <c:pt idx="4109">
                  <c:v>5.4354808549097917E-2</c:v>
                </c:pt>
                <c:pt idx="4110">
                  <c:v>5.4362062998675027E-2</c:v>
                </c:pt>
                <c:pt idx="4111">
                  <c:v>5.4370284644576106E-2</c:v>
                </c:pt>
                <c:pt idx="4112">
                  <c:v>5.4377538981884022E-2</c:v>
                </c:pt>
                <c:pt idx="4113">
                  <c:v>5.4384793266566811E-2</c:v>
                </c:pt>
                <c:pt idx="4114">
                  <c:v>5.4393981951620166E-2</c:v>
                </c:pt>
                <c:pt idx="4115">
                  <c:v>5.4400752507632703E-2</c:v>
                </c:pt>
                <c:pt idx="4116">
                  <c:v>5.440268694378822E-2</c:v>
                </c:pt>
                <c:pt idx="4117">
                  <c:v>5.4404621376201404E-2</c:v>
                </c:pt>
                <c:pt idx="4118">
                  <c:v>5.4408006623920493E-2</c:v>
                </c:pt>
                <c:pt idx="4119">
                  <c:v>5.4411875464424213E-2</c:v>
                </c:pt>
                <c:pt idx="4120">
                  <c:v>5.4415260687586689E-2</c:v>
                </c:pt>
                <c:pt idx="4121">
                  <c:v>5.4419129500025532E-2</c:v>
                </c:pt>
                <c:pt idx="4122">
                  <c:v>5.4420580300831349E-2</c:v>
                </c:pt>
                <c:pt idx="4123">
                  <c:v>5.4422031099532336E-2</c:v>
                </c:pt>
                <c:pt idx="4124">
                  <c:v>5.4422998297497027E-2</c:v>
                </c:pt>
                <c:pt idx="4125">
                  <c:v>5.4424932690619883E-2</c:v>
                </c:pt>
                <c:pt idx="4126">
                  <c:v>5.4429768657056142E-2</c:v>
                </c:pt>
                <c:pt idx="4127">
                  <c:v>5.4437989746326479E-2</c:v>
                </c:pt>
                <c:pt idx="4128">
                  <c:v>5.4447661529527749E-2</c:v>
                </c:pt>
                <c:pt idx="4129">
                  <c:v>5.4455398888737974E-2</c:v>
                </c:pt>
                <c:pt idx="4130">
                  <c:v>5.4461685449015168E-2</c:v>
                </c:pt>
                <c:pt idx="4131">
                  <c:v>5.4466037659902038E-2</c:v>
                </c:pt>
                <c:pt idx="4132">
                  <c:v>5.447135700304051E-2</c:v>
                </c:pt>
                <c:pt idx="4133">
                  <c:v>5.4477159890557292E-2</c:v>
                </c:pt>
                <c:pt idx="4134">
                  <c:v>5.4480061321688436E-2</c:v>
                </c:pt>
                <c:pt idx="4135">
                  <c:v>5.4484413452600501E-2</c:v>
                </c:pt>
                <c:pt idx="4136">
                  <c:v>5.4491183396371094E-2</c:v>
                </c:pt>
                <c:pt idx="4137">
                  <c:v>5.4499403980762903E-2</c:v>
                </c:pt>
                <c:pt idx="4138">
                  <c:v>5.4505206705529136E-2</c:v>
                </c:pt>
                <c:pt idx="4139">
                  <c:v>5.4511009396623823E-2</c:v>
                </c:pt>
                <c:pt idx="4140">
                  <c:v>5.4520196921995355E-2</c:v>
                </c:pt>
                <c:pt idx="4141">
                  <c:v>5.4530351457095526E-2</c:v>
                </c:pt>
                <c:pt idx="4142">
                  <c:v>5.4535670458138723E-2</c:v>
                </c:pt>
                <c:pt idx="4143">
                  <c:v>5.4538571719510334E-2</c:v>
                </c:pt>
                <c:pt idx="4144">
                  <c:v>5.4542440054912524E-2</c:v>
                </c:pt>
                <c:pt idx="4145">
                  <c:v>5.4548242529958157E-2</c:v>
                </c:pt>
                <c:pt idx="4146">
                  <c:v>5.4555012041625078E-2</c:v>
                </c:pt>
                <c:pt idx="4147">
                  <c:v>5.4560330911500768E-2</c:v>
                </c:pt>
                <c:pt idx="4148">
                  <c:v>5.4562748570273684E-2</c:v>
                </c:pt>
                <c:pt idx="4149">
                  <c:v>5.4564682693083802E-2</c:v>
                </c:pt>
                <c:pt idx="4150">
                  <c:v>5.4566616812153093E-2</c:v>
                </c:pt>
                <c:pt idx="4151">
                  <c:v>5.4570485039068903E-2</c:v>
                </c:pt>
                <c:pt idx="4152">
                  <c:v>5.4577254400167002E-2</c:v>
                </c:pt>
                <c:pt idx="4153">
                  <c:v>5.45869248365312E-2</c:v>
                </c:pt>
                <c:pt idx="4154">
                  <c:v>5.459514463391292E-2</c:v>
                </c:pt>
                <c:pt idx="4155">
                  <c:v>5.4600946803150772E-2</c:v>
                </c:pt>
                <c:pt idx="4156">
                  <c:v>5.460433138632613E-2</c:v>
                </c:pt>
                <c:pt idx="4157">
                  <c:v>5.4607715958045908E-2</c:v>
                </c:pt>
                <c:pt idx="4158">
                  <c:v>5.4611100518310488E-2</c:v>
                </c:pt>
                <c:pt idx="4159">
                  <c:v>5.4614485067119953E-2</c:v>
                </c:pt>
                <c:pt idx="4160">
                  <c:v>5.4617386099839266E-2</c:v>
                </c:pt>
                <c:pt idx="4161">
                  <c:v>5.4621254130373553E-2</c:v>
                </c:pt>
                <c:pt idx="4162">
                  <c:v>5.4626089147501708E-2</c:v>
                </c:pt>
                <c:pt idx="4163">
                  <c:v>5.4628990146557324E-2</c:v>
                </c:pt>
                <c:pt idx="4164">
                  <c:v>5.4630440642929295E-2</c:v>
                </c:pt>
                <c:pt idx="4165">
                  <c:v>5.4632374634819104E-2</c:v>
                </c:pt>
                <c:pt idx="4166">
                  <c:v>5.4635759111626173E-2</c:v>
                </c:pt>
                <c:pt idx="4167">
                  <c:v>5.4640110564975267E-2</c:v>
                </c:pt>
                <c:pt idx="4168">
                  <c:v>5.4644945490933239E-2</c:v>
                </c:pt>
                <c:pt idx="4169">
                  <c:v>5.4649780393514806E-2</c:v>
                </c:pt>
                <c:pt idx="4170">
                  <c:v>5.4656549217856926E-2</c:v>
                </c:pt>
                <c:pt idx="4171">
                  <c:v>5.4664284961003479E-2</c:v>
                </c:pt>
                <c:pt idx="4172">
                  <c:v>5.4672987600513971E-2</c:v>
                </c:pt>
                <c:pt idx="4173">
                  <c:v>5.4682173637833932E-2</c:v>
                </c:pt>
                <c:pt idx="4174">
                  <c:v>5.4689425712954945E-2</c:v>
                </c:pt>
                <c:pt idx="4175">
                  <c:v>5.4694260400484071E-2</c:v>
                </c:pt>
                <c:pt idx="4176">
                  <c:v>5.469764466784708E-2</c:v>
                </c:pt>
                <c:pt idx="4177">
                  <c:v>5.4700545459327982E-2</c:v>
                </c:pt>
                <c:pt idx="4178">
                  <c:v>5.470441316821343E-2</c:v>
                </c:pt>
                <c:pt idx="4179">
                  <c:v>5.4709731243505408E-2</c:v>
                </c:pt>
                <c:pt idx="4180">
                  <c:v>5.4715532747932109E-2</c:v>
                </c:pt>
                <c:pt idx="4181">
                  <c:v>5.4720850764089696E-2</c:v>
                </c:pt>
                <c:pt idx="4182">
                  <c:v>5.4727619107387777E-2</c:v>
                </c:pt>
                <c:pt idx="4183">
                  <c:v>5.4736321195744134E-2</c:v>
                </c:pt>
                <c:pt idx="4184">
                  <c:v>5.4744056321821825E-2</c:v>
                </c:pt>
                <c:pt idx="4185">
                  <c:v>5.4750341067704135E-2</c:v>
                </c:pt>
                <c:pt idx="4186">
                  <c:v>5.4756625774088796E-2</c:v>
                </c:pt>
                <c:pt idx="4187">
                  <c:v>5.4764360743110245E-2</c:v>
                </c:pt>
                <c:pt idx="4188">
                  <c:v>5.4773062511744665E-2</c:v>
                </c:pt>
                <c:pt idx="4189">
                  <c:v>5.4779830501666224E-2</c:v>
                </c:pt>
                <c:pt idx="4190">
                  <c:v>5.4786115022721751E-2</c:v>
                </c:pt>
                <c:pt idx="4191">
                  <c:v>5.4791916084025866E-2</c:v>
                </c:pt>
                <c:pt idx="4192">
                  <c:v>5.4796266857919974E-2</c:v>
                </c:pt>
                <c:pt idx="4193">
                  <c:v>5.4799650780083912E-2</c:v>
                </c:pt>
                <c:pt idx="4194">
                  <c:v>5.480255127568192E-2</c:v>
                </c:pt>
                <c:pt idx="4195">
                  <c:v>5.4803034690796885E-2</c:v>
                </c:pt>
                <c:pt idx="4196">
                  <c:v>5.4804484934739994E-2</c:v>
                </c:pt>
                <c:pt idx="4197">
                  <c:v>5.4808352241639324E-2</c:v>
                </c:pt>
                <c:pt idx="4198">
                  <c:v>5.4813669764205729E-2</c:v>
                </c:pt>
                <c:pt idx="4199">
                  <c:v>5.4819470665665712E-2</c:v>
                </c:pt>
                <c:pt idx="4200">
                  <c:v>5.4826238341505809E-2</c:v>
                </c:pt>
                <c:pt idx="4201">
                  <c:v>5.4833489371937563E-2</c:v>
                </c:pt>
                <c:pt idx="4202">
                  <c:v>5.4839290158427506E-2</c:v>
                </c:pt>
                <c:pt idx="4203">
                  <c:v>5.4843157330727012E-2</c:v>
                </c:pt>
                <c:pt idx="4204">
                  <c:v>5.4845574305819704E-2</c:v>
                </c:pt>
                <c:pt idx="4205">
                  <c:v>5.4849441453817503E-2</c:v>
                </c:pt>
                <c:pt idx="4206">
                  <c:v>5.4855725537418104E-2</c:v>
                </c:pt>
                <c:pt idx="4207">
                  <c:v>5.4862492967902222E-2</c:v>
                </c:pt>
                <c:pt idx="4208">
                  <c:v>5.4865393281232681E-2</c:v>
                </c:pt>
                <c:pt idx="4209">
                  <c:v>5.4866843434743524E-2</c:v>
                </c:pt>
                <c:pt idx="4210">
                  <c:v>5.4871677264591738E-2</c:v>
                </c:pt>
                <c:pt idx="4211">
                  <c:v>5.4878444587124792E-2</c:v>
                </c:pt>
                <c:pt idx="4212">
                  <c:v>5.4887628737311851E-2</c:v>
                </c:pt>
                <c:pt idx="4213">
                  <c:v>5.4893912580945683E-2</c:v>
                </c:pt>
                <c:pt idx="4214">
                  <c:v>5.4897296172700644E-2</c:v>
                </c:pt>
                <c:pt idx="4215">
                  <c:v>5.4902129855348175E-2</c:v>
                </c:pt>
                <c:pt idx="4216">
                  <c:v>5.4908896971802491E-2</c:v>
                </c:pt>
                <c:pt idx="4217">
                  <c:v>5.4916147402901266E-2</c:v>
                </c:pt>
                <c:pt idx="4218">
                  <c:v>5.4923397781431404E-2</c:v>
                </c:pt>
                <c:pt idx="4219">
                  <c:v>5.4930164753965297E-2</c:v>
                </c:pt>
                <c:pt idx="4220">
                  <c:v>5.4937415030865411E-2</c:v>
                </c:pt>
                <c:pt idx="4221">
                  <c:v>5.4944665255199324E-2</c:v>
                </c:pt>
                <c:pt idx="4222">
                  <c:v>5.4951432083818898E-2</c:v>
                </c:pt>
                <c:pt idx="4223">
                  <c:v>5.4955782163751507E-2</c:v>
                </c:pt>
                <c:pt idx="4224">
                  <c:v>5.4957232186190599E-2</c:v>
                </c:pt>
                <c:pt idx="4225">
                  <c:v>5.4960132224761336E-2</c:v>
                </c:pt>
                <c:pt idx="4226">
                  <c:v>5.496593227667175E-2</c:v>
                </c:pt>
                <c:pt idx="4227">
                  <c:v>5.4972698961382974E-2</c:v>
                </c:pt>
                <c:pt idx="4228">
                  <c:v>5.4977048948804196E-2</c:v>
                </c:pt>
                <c:pt idx="4229">
                  <c:v>5.4978015610105797E-2</c:v>
                </c:pt>
                <c:pt idx="4230">
                  <c:v>5.497849894040642E-2</c:v>
                </c:pt>
                <c:pt idx="4231">
                  <c:v>5.4980915588404282E-2</c:v>
                </c:pt>
                <c:pt idx="4232">
                  <c:v>5.4983815558293112E-2</c:v>
                </c:pt>
                <c:pt idx="4233">
                  <c:v>5.4986232193442806E-2</c:v>
                </c:pt>
                <c:pt idx="4234">
                  <c:v>5.4991065446221926E-2</c:v>
                </c:pt>
                <c:pt idx="4235">
                  <c:v>5.4996865318721361E-2</c:v>
                </c:pt>
                <c:pt idx="4236">
                  <c:v>5.5002665157582661E-2</c:v>
                </c:pt>
                <c:pt idx="4237">
                  <c:v>5.5008948278389376E-2</c:v>
                </c:pt>
                <c:pt idx="4238">
                  <c:v>5.501426473439143E-2</c:v>
                </c:pt>
                <c:pt idx="4239">
                  <c:v>5.5016681295957923E-2</c:v>
                </c:pt>
                <c:pt idx="4240">
                  <c:v>5.5018614541006268E-2</c:v>
                </c:pt>
                <c:pt idx="4241">
                  <c:v>5.5020547782317263E-2</c:v>
                </c:pt>
                <c:pt idx="4242">
                  <c:v>5.5021031092061114E-2</c:v>
                </c:pt>
                <c:pt idx="4243">
                  <c:v>5.5020064472339821E-2</c:v>
                </c:pt>
                <c:pt idx="4244">
                  <c:v>5.5019581162129003E-2</c:v>
                </c:pt>
                <c:pt idx="4245">
                  <c:v>5.5021514401571402E-2</c:v>
                </c:pt>
                <c:pt idx="4246">
                  <c:v>5.5025380869243787E-2</c:v>
                </c:pt>
                <c:pt idx="4247">
                  <c:v>5.5031180542722082E-2</c:v>
                </c:pt>
                <c:pt idx="4248">
                  <c:v>5.5037946785934773E-2</c:v>
                </c:pt>
                <c:pt idx="4249">
                  <c:v>5.504519628143046E-2</c:v>
                </c:pt>
                <c:pt idx="4250">
                  <c:v>5.5051479135015582E-2</c:v>
                </c:pt>
                <c:pt idx="4251">
                  <c:v>5.5056312072450604E-2</c:v>
                </c:pt>
                <c:pt idx="4252">
                  <c:v>5.5061144986528712E-2</c:v>
                </c:pt>
                <c:pt idx="4253">
                  <c:v>5.5066944452591408E-2</c:v>
                </c:pt>
                <c:pt idx="4254">
                  <c:v>5.5072743885020183E-2</c:v>
                </c:pt>
                <c:pt idx="4255">
                  <c:v>5.5076610154621133E-2</c:v>
                </c:pt>
                <c:pt idx="4256">
                  <c:v>5.5079026565530639E-2</c:v>
                </c:pt>
                <c:pt idx="4257">
                  <c:v>5.5081926250914792E-2</c:v>
                </c:pt>
                <c:pt idx="4258">
                  <c:v>5.5084825927890733E-2</c:v>
                </c:pt>
                <c:pt idx="4259">
                  <c:v>5.5089175427589655E-2</c:v>
                </c:pt>
                <c:pt idx="4260">
                  <c:v>5.5094491457085872E-2</c:v>
                </c:pt>
                <c:pt idx="4261">
                  <c:v>5.5099324186650117E-2</c:v>
                </c:pt>
                <c:pt idx="4262">
                  <c:v>5.5104640162195753E-2</c:v>
                </c:pt>
                <c:pt idx="4263">
                  <c:v>5.5110922642316006E-2</c:v>
                </c:pt>
                <c:pt idx="4264">
                  <c:v>5.5116721819702702E-2</c:v>
                </c:pt>
                <c:pt idx="4265">
                  <c:v>5.5120104657647537E-2</c:v>
                </c:pt>
                <c:pt idx="4266">
                  <c:v>5.5124454003904505E-2</c:v>
                </c:pt>
                <c:pt idx="4267">
                  <c:v>5.5129769845862681E-2</c:v>
                </c:pt>
                <c:pt idx="4268">
                  <c:v>5.5136052168108622E-2</c:v>
                </c:pt>
                <c:pt idx="4269">
                  <c:v>5.5142817701773997E-2</c:v>
                </c:pt>
                <c:pt idx="4270">
                  <c:v>5.5151516177800959E-2</c:v>
                </c:pt>
                <c:pt idx="4271">
                  <c:v>5.5159731335685531E-2</c:v>
                </c:pt>
                <c:pt idx="4272">
                  <c:v>5.5166979948361498E-2</c:v>
                </c:pt>
                <c:pt idx="4273">
                  <c:v>5.5171329090746769E-2</c:v>
                </c:pt>
                <c:pt idx="4274">
                  <c:v>5.5175678214217302E-2</c:v>
                </c:pt>
                <c:pt idx="4275">
                  <c:v>5.5182443479797352E-2</c:v>
                </c:pt>
                <c:pt idx="4276">
                  <c:v>5.5191624838450082E-2</c:v>
                </c:pt>
                <c:pt idx="4277">
                  <c:v>5.5199839666843525E-2</c:v>
                </c:pt>
                <c:pt idx="4278">
                  <c:v>5.5205638328609197E-2</c:v>
                </c:pt>
                <c:pt idx="4279">
                  <c:v>5.5211436956750438E-2</c:v>
                </c:pt>
                <c:pt idx="4280">
                  <c:v>5.5217718765959746E-2</c:v>
                </c:pt>
                <c:pt idx="4281">
                  <c:v>5.5224000535708292E-2</c:v>
                </c:pt>
                <c:pt idx="4282">
                  <c:v>5.5232215098146478E-2</c:v>
                </c:pt>
                <c:pt idx="4283">
                  <c:v>5.5238979981251525E-2</c:v>
                </c:pt>
                <c:pt idx="4284">
                  <c:v>5.5244295214444177E-2</c:v>
                </c:pt>
                <c:pt idx="4285">
                  <c:v>5.5249127220103458E-2</c:v>
                </c:pt>
                <c:pt idx="4286">
                  <c:v>5.52544423993616E-2</c:v>
                </c:pt>
                <c:pt idx="4287">
                  <c:v>5.5259757550368542E-2</c:v>
                </c:pt>
                <c:pt idx="4288">
                  <c:v>5.5265072673125006E-2</c:v>
                </c:pt>
                <c:pt idx="4289">
                  <c:v>5.5271354145415168E-2</c:v>
                </c:pt>
                <c:pt idx="4290">
                  <c:v>5.5280534687787153E-2</c:v>
                </c:pt>
                <c:pt idx="4291">
                  <c:v>5.5290681504984299E-2</c:v>
                </c:pt>
                <c:pt idx="4292">
                  <c:v>5.5301311393525336E-2</c:v>
                </c:pt>
                <c:pt idx="4293">
                  <c:v>5.5310974830510479E-2</c:v>
                </c:pt>
                <c:pt idx="4294">
                  <c:v>5.5317739180837933E-2</c:v>
                </c:pt>
                <c:pt idx="4295">
                  <c:v>5.532498664827093E-2</c:v>
                </c:pt>
                <c:pt idx="4296">
                  <c:v>5.5331750903818651E-2</c:v>
                </c:pt>
                <c:pt idx="4297">
                  <c:v>5.5338031957286711E-2</c:v>
                </c:pt>
                <c:pt idx="4298">
                  <c:v>5.5343829817779563E-2</c:v>
                </c:pt>
                <c:pt idx="4299">
                  <c:v>5.5351077096124524E-2</c:v>
                </c:pt>
                <c:pt idx="4300">
                  <c:v>5.5358807468467566E-2</c:v>
                </c:pt>
                <c:pt idx="4301">
                  <c:v>5.5364605208508749E-2</c:v>
                </c:pt>
                <c:pt idx="4302">
                  <c:v>5.5372818616026734E-2</c:v>
                </c:pt>
                <c:pt idx="4303">
                  <c:v>5.5382964496883839E-2</c:v>
                </c:pt>
                <c:pt idx="4304">
                  <c:v>5.5393110274802822E-2</c:v>
                </c:pt>
                <c:pt idx="4305">
                  <c:v>5.5400357196008901E-2</c:v>
                </c:pt>
                <c:pt idx="4306">
                  <c:v>5.5406154695160956E-2</c:v>
                </c:pt>
                <c:pt idx="4307">
                  <c:v>5.5411469039857719E-2</c:v>
                </c:pt>
                <c:pt idx="4308">
                  <c:v>5.5417749592633334E-2</c:v>
                </c:pt>
                <c:pt idx="4309">
                  <c:v>5.5425479449592314E-2</c:v>
                </c:pt>
                <c:pt idx="4310">
                  <c:v>5.5433692357142933E-2</c:v>
                </c:pt>
                <c:pt idx="4311">
                  <c:v>5.5441422090868026E-2</c:v>
                </c:pt>
                <c:pt idx="4312">
                  <c:v>5.5450117969890918E-2</c:v>
                </c:pt>
                <c:pt idx="4313">
                  <c:v>5.5458330675090879E-2</c:v>
                </c:pt>
                <c:pt idx="4314">
                  <c:v>5.5465577123666815E-2</c:v>
                </c:pt>
                <c:pt idx="4315">
                  <c:v>5.5470891152582434E-2</c:v>
                </c:pt>
                <c:pt idx="4316">
                  <c:v>5.5477171332166599E-2</c:v>
                </c:pt>
                <c:pt idx="4317">
                  <c:v>5.5486833069897892E-2</c:v>
                </c:pt>
                <c:pt idx="4318">
                  <c:v>5.5498427031955747E-2</c:v>
                </c:pt>
                <c:pt idx="4319">
                  <c:v>5.5508088564323099E-2</c:v>
                </c:pt>
                <c:pt idx="4320">
                  <c:v>5.5517750003346342E-2</c:v>
                </c:pt>
                <c:pt idx="4321">
                  <c:v>5.5530792797963302E-2</c:v>
                </c:pt>
                <c:pt idx="4322">
                  <c:v>5.5542869307967875E-2</c:v>
                </c:pt>
                <c:pt idx="4323">
                  <c:v>5.5551564304866873E-2</c:v>
                </c:pt>
                <c:pt idx="4324">
                  <c:v>5.5558327027964149E-2</c:v>
                </c:pt>
                <c:pt idx="4325">
                  <c:v>5.5566538844526864E-2</c:v>
                </c:pt>
                <c:pt idx="4326">
                  <c:v>5.5576199718855301E-2</c:v>
                </c:pt>
                <c:pt idx="4327">
                  <c:v>5.5588275680518551E-2</c:v>
                </c:pt>
                <c:pt idx="4328">
                  <c:v>5.5599868466521242E-2</c:v>
                </c:pt>
                <c:pt idx="4329">
                  <c:v>5.5609045993462745E-2</c:v>
                </c:pt>
                <c:pt idx="4330">
                  <c:v>5.5615325305472356E-2</c:v>
                </c:pt>
                <c:pt idx="4331">
                  <c:v>5.5621121558484546E-2</c:v>
                </c:pt>
                <c:pt idx="4332">
                  <c:v>5.5626434760899061E-2</c:v>
                </c:pt>
                <c:pt idx="4333">
                  <c:v>5.5631747935083638E-2</c:v>
                </c:pt>
                <c:pt idx="4334">
                  <c:v>5.5638993127113817E-2</c:v>
                </c:pt>
                <c:pt idx="4335">
                  <c:v>5.5647204281290566E-2</c:v>
                </c:pt>
                <c:pt idx="4336">
                  <c:v>5.5653966357634511E-2</c:v>
                </c:pt>
                <c:pt idx="4337">
                  <c:v>5.5660728388252846E-2</c:v>
                </c:pt>
                <c:pt idx="4338">
                  <c:v>5.5667490373146764E-2</c:v>
                </c:pt>
                <c:pt idx="4339">
                  <c:v>5.5675701293332505E-2</c:v>
                </c:pt>
                <c:pt idx="4340">
                  <c:v>5.5685361113119017E-2</c:v>
                </c:pt>
                <c:pt idx="4341">
                  <c:v>5.5694537855486705E-2</c:v>
                </c:pt>
                <c:pt idx="4342">
                  <c:v>5.5705163451968985E-2</c:v>
                </c:pt>
                <c:pt idx="4343">
                  <c:v>5.5718686775113338E-2</c:v>
                </c:pt>
                <c:pt idx="4344">
                  <c:v>5.573076101624156E-2</c:v>
                </c:pt>
                <c:pt idx="4345">
                  <c:v>5.5740420304178223E-2</c:v>
                </c:pt>
                <c:pt idx="4346">
                  <c:v>5.574959654129797E-2</c:v>
                </c:pt>
                <c:pt idx="4347">
                  <c:v>5.5756357925295298E-2</c:v>
                </c:pt>
                <c:pt idx="4348">
                  <c:v>5.5760221552768323E-2</c:v>
                </c:pt>
                <c:pt idx="4349">
                  <c:v>5.5763602214561829E-2</c:v>
                </c:pt>
                <c:pt idx="4350">
                  <c:v>5.5768914660003478E-2</c:v>
                </c:pt>
                <c:pt idx="4351">
                  <c:v>5.5777607691669409E-2</c:v>
                </c:pt>
                <c:pt idx="4352">
                  <c:v>5.5787749466436734E-2</c:v>
                </c:pt>
                <c:pt idx="4353">
                  <c:v>5.5797408203923808E-2</c:v>
                </c:pt>
                <c:pt idx="4354">
                  <c:v>5.5805618057438389E-2</c:v>
                </c:pt>
                <c:pt idx="4355">
                  <c:v>5.5816242473699096E-2</c:v>
                </c:pt>
                <c:pt idx="4356">
                  <c:v>5.5826866777083095E-2</c:v>
                </c:pt>
                <c:pt idx="4357">
                  <c:v>5.5833627638648679E-2</c:v>
                </c:pt>
                <c:pt idx="4358">
                  <c:v>5.5841837194813483E-2</c:v>
                </c:pt>
                <c:pt idx="4359">
                  <c:v>5.5853427041721575E-2</c:v>
                </c:pt>
                <c:pt idx="4360">
                  <c:v>5.586598255762542E-2</c:v>
                </c:pt>
                <c:pt idx="4361">
                  <c:v>5.5875640539512883E-2</c:v>
                </c:pt>
                <c:pt idx="4362">
                  <c:v>5.5882401071334895E-2</c:v>
                </c:pt>
                <c:pt idx="4363">
                  <c:v>5.5889644447569234E-2</c:v>
                </c:pt>
                <c:pt idx="4364">
                  <c:v>5.58988193154814E-2</c:v>
                </c:pt>
                <c:pt idx="4365">
                  <c:v>5.5910408501997917E-2</c:v>
                </c:pt>
                <c:pt idx="4366">
                  <c:v>5.5922480428467404E-2</c:v>
                </c:pt>
                <c:pt idx="4367">
                  <c:v>5.5933103603212887E-2</c:v>
                </c:pt>
                <c:pt idx="4368">
                  <c:v>5.5942760936871512E-2</c:v>
                </c:pt>
                <c:pt idx="4369">
                  <c:v>5.5951452457423972E-2</c:v>
                </c:pt>
                <c:pt idx="4370">
                  <c:v>5.5961592469258976E-2</c:v>
                </c:pt>
                <c:pt idx="4371">
                  <c:v>5.5973180928312834E-2</c:v>
                </c:pt>
                <c:pt idx="4372">
                  <c:v>5.5984769253075634E-2</c:v>
                </c:pt>
                <c:pt idx="4373">
                  <c:v>5.5995391766140164E-2</c:v>
                </c:pt>
                <c:pt idx="4374">
                  <c:v>5.6007462666747915E-2</c:v>
                </c:pt>
                <c:pt idx="4375">
                  <c:v>5.6018084938755437E-2</c:v>
                </c:pt>
                <c:pt idx="4376">
                  <c:v>5.6027258628323993E-2</c:v>
                </c:pt>
                <c:pt idx="4377">
                  <c:v>5.6037397871516709E-2</c:v>
                </c:pt>
                <c:pt idx="4378">
                  <c:v>5.6048019825550653E-2</c:v>
                </c:pt>
                <c:pt idx="4379">
                  <c:v>5.6061055705845776E-2</c:v>
                </c:pt>
                <c:pt idx="4380">
                  <c:v>5.6073125813861292E-2</c:v>
                </c:pt>
                <c:pt idx="4381">
                  <c:v>5.6083264592008332E-2</c:v>
                </c:pt>
                <c:pt idx="4382">
                  <c:v>5.6092437683661366E-2</c:v>
                </c:pt>
                <c:pt idx="4383">
                  <c:v>5.6102093478707489E-2</c:v>
                </c:pt>
                <c:pt idx="4384">
                  <c:v>5.6114645872883728E-2</c:v>
                </c:pt>
                <c:pt idx="4385">
                  <c:v>5.6127680884684082E-2</c:v>
                </c:pt>
                <c:pt idx="4386">
                  <c:v>5.6137819109727274E-2</c:v>
                </c:pt>
                <c:pt idx="4387">
                  <c:v>5.6146508935100363E-2</c:v>
                </c:pt>
                <c:pt idx="4388">
                  <c:v>5.6158095251467817E-2</c:v>
                </c:pt>
                <c:pt idx="4389">
                  <c:v>5.6172095204640643E-2</c:v>
                </c:pt>
                <c:pt idx="4390">
                  <c:v>5.618512946761476E-2</c:v>
                </c:pt>
                <c:pt idx="4391">
                  <c:v>5.6197198078148526E-2</c:v>
                </c:pt>
                <c:pt idx="4392">
                  <c:v>5.6209266543032627E-2</c:v>
                </c:pt>
                <c:pt idx="4393">
                  <c:v>5.6223748508641147E-2</c:v>
                </c:pt>
                <c:pt idx="4394">
                  <c:v>5.6240643870116562E-2</c:v>
                </c:pt>
                <c:pt idx="4395">
                  <c:v>5.6256573520917272E-2</c:v>
                </c:pt>
                <c:pt idx="4396">
                  <c:v>5.6271054801448915E-2</c:v>
                </c:pt>
                <c:pt idx="4397">
                  <c:v>5.6283605074948513E-2</c:v>
                </c:pt>
                <c:pt idx="4398">
                  <c:v>5.6295672497084108E-2</c:v>
                </c:pt>
                <c:pt idx="4399">
                  <c:v>5.6308705149429462E-2</c:v>
                </c:pt>
                <c:pt idx="4400">
                  <c:v>5.6325116395960606E-2</c:v>
                </c:pt>
                <c:pt idx="4401">
                  <c:v>5.6342010044890256E-2</c:v>
                </c:pt>
                <c:pt idx="4402">
                  <c:v>5.6353594096354494E-2</c:v>
                </c:pt>
                <c:pt idx="4403">
                  <c:v>5.636179938495247E-2</c:v>
                </c:pt>
                <c:pt idx="4404">
                  <c:v>5.6370004606224454E-2</c:v>
                </c:pt>
                <c:pt idx="4405">
                  <c:v>5.6381105680784395E-2</c:v>
                </c:pt>
                <c:pt idx="4406">
                  <c:v>5.6394137219763676E-2</c:v>
                </c:pt>
                <c:pt idx="4407">
                  <c:v>5.6409099147690295E-2</c:v>
                </c:pt>
                <c:pt idx="4408">
                  <c:v>5.6422612954699011E-2</c:v>
                </c:pt>
                <c:pt idx="4409">
                  <c:v>5.6435643952788994E-2</c:v>
                </c:pt>
                <c:pt idx="4410">
                  <c:v>5.6450122640402396E-2</c:v>
                </c:pt>
                <c:pt idx="4411">
                  <c:v>5.6467014177670243E-2</c:v>
                </c:pt>
                <c:pt idx="4412">
                  <c:v>5.6483905429618994E-2</c:v>
                </c:pt>
                <c:pt idx="4413">
                  <c:v>5.6499831205850129E-2</c:v>
                </c:pt>
                <c:pt idx="4414">
                  <c:v>5.6513826375586412E-2</c:v>
                </c:pt>
                <c:pt idx="4415">
                  <c:v>5.6528303931273213E-2</c:v>
                </c:pt>
                <c:pt idx="4416">
                  <c:v>5.6544229000445083E-2</c:v>
                </c:pt>
                <c:pt idx="4417">
                  <c:v>5.655967124957037E-2</c:v>
                </c:pt>
                <c:pt idx="4418">
                  <c:v>5.6573183021943634E-2</c:v>
                </c:pt>
                <c:pt idx="4419">
                  <c:v>5.6583799286446933E-2</c:v>
                </c:pt>
                <c:pt idx="4420">
                  <c:v>5.6595863086577783E-2</c:v>
                </c:pt>
                <c:pt idx="4421">
                  <c:v>5.6612269621204525E-2</c:v>
                </c:pt>
                <c:pt idx="4422">
                  <c:v>5.6630123485396505E-2</c:v>
                </c:pt>
                <c:pt idx="4423">
                  <c:v>5.6646529457942817E-2</c:v>
                </c:pt>
                <c:pt idx="4424">
                  <c:v>5.6662452644491323E-2</c:v>
                </c:pt>
                <c:pt idx="4425">
                  <c:v>5.6678858086659303E-2</c:v>
                </c:pt>
                <c:pt idx="4426">
                  <c:v>5.6693333253304883E-2</c:v>
                </c:pt>
                <c:pt idx="4427">
                  <c:v>5.6706360724139863E-2</c:v>
                </c:pt>
                <c:pt idx="4428">
                  <c:v>5.6719870514637116E-2</c:v>
                </c:pt>
                <c:pt idx="4429">
                  <c:v>5.6734345087637299E-2</c:v>
                </c:pt>
                <c:pt idx="4430">
                  <c:v>5.6748819451127461E-2</c:v>
                </c:pt>
                <c:pt idx="4431">
                  <c:v>5.6762811136689191E-2</c:v>
                </c:pt>
                <c:pt idx="4432">
                  <c:v>5.677776754960142E-2</c:v>
                </c:pt>
                <c:pt idx="4433">
                  <c:v>5.6793688646574983E-2</c:v>
                </c:pt>
                <c:pt idx="4434">
                  <c:v>5.6809609490071043E-2</c:v>
                </c:pt>
                <c:pt idx="4435">
                  <c:v>5.6825047641700217E-2</c:v>
                </c:pt>
                <c:pt idx="4436">
                  <c:v>5.6843380137206814E-2</c:v>
                </c:pt>
                <c:pt idx="4437">
                  <c:v>5.6862677137826528E-2</c:v>
                </c:pt>
                <c:pt idx="4438">
                  <c:v>5.6878596883014151E-2</c:v>
                </c:pt>
                <c:pt idx="4439">
                  <c:v>5.6894516374767855E-2</c:v>
                </c:pt>
                <c:pt idx="4440">
                  <c:v>5.6910918010300821E-2</c:v>
                </c:pt>
                <c:pt idx="4441">
                  <c:v>5.692731937682434E-2</c:v>
                </c:pt>
                <c:pt idx="4442">
                  <c:v>5.6944685236413127E-2</c:v>
                </c:pt>
                <c:pt idx="4443">
                  <c:v>5.696060367611698E-2</c:v>
                </c:pt>
                <c:pt idx="4444">
                  <c:v>5.6974592398794814E-2</c:v>
                </c:pt>
                <c:pt idx="4445">
                  <c:v>5.6989545644578081E-2</c:v>
                </c:pt>
                <c:pt idx="4446">
                  <c:v>5.70073927742656E-2</c:v>
                </c:pt>
                <c:pt idx="4447">
                  <c:v>5.7026204268861104E-2</c:v>
                </c:pt>
                <c:pt idx="4448">
                  <c:v>5.704356841132855E-2</c:v>
                </c:pt>
                <c:pt idx="4449">
                  <c:v>5.7059967602366569E-2</c:v>
                </c:pt>
                <c:pt idx="4450">
                  <c:v>5.7076848841642804E-2</c:v>
                </c:pt>
                <c:pt idx="4451">
                  <c:v>5.7094694413301006E-2</c:v>
                </c:pt>
                <c:pt idx="4452">
                  <c:v>5.711205736654687E-2</c:v>
                </c:pt>
                <c:pt idx="4453">
                  <c:v>5.7130384601252082E-2</c:v>
                </c:pt>
                <c:pt idx="4454">
                  <c:v>5.7150158346204787E-2</c:v>
                </c:pt>
                <c:pt idx="4455">
                  <c:v>5.7169449427889957E-2</c:v>
                </c:pt>
                <c:pt idx="4456">
                  <c:v>5.7185364290129118E-2</c:v>
                </c:pt>
                <c:pt idx="4457">
                  <c:v>5.7199832126922583E-2</c:v>
                </c:pt>
                <c:pt idx="4458">
                  <c:v>5.7217193254779093E-2</c:v>
                </c:pt>
                <c:pt idx="4459">
                  <c:v>5.7234071840122538E-2</c:v>
                </c:pt>
                <c:pt idx="4460">
                  <c:v>5.7250467907381565E-2</c:v>
                </c:pt>
                <c:pt idx="4461">
                  <c:v>5.7270239278003413E-2</c:v>
                </c:pt>
                <c:pt idx="4462">
                  <c:v>5.7290974685762372E-2</c:v>
                </c:pt>
                <c:pt idx="4463">
                  <c:v>5.7308816436665563E-2</c:v>
                </c:pt>
                <c:pt idx="4464">
                  <c:v>5.7326175672550786E-2</c:v>
                </c:pt>
                <c:pt idx="4465">
                  <c:v>5.7344981171375903E-2</c:v>
                </c:pt>
                <c:pt idx="4466">
                  <c:v>5.7365232851542824E-2</c:v>
                </c:pt>
                <c:pt idx="4467">
                  <c:v>5.7384037615899115E-2</c:v>
                </c:pt>
                <c:pt idx="4468">
                  <c:v>5.7401877706488497E-2</c:v>
                </c:pt>
                <c:pt idx="4469">
                  <c:v>5.7420681781766104E-2</c:v>
                </c:pt>
                <c:pt idx="4470">
                  <c:v>5.7439485503457108E-2</c:v>
                </c:pt>
                <c:pt idx="4471">
                  <c:v>5.7457806738347564E-2</c:v>
                </c:pt>
                <c:pt idx="4472">
                  <c:v>5.7476609761970728E-2</c:v>
                </c:pt>
                <c:pt idx="4473">
                  <c:v>5.7497340891039292E-2</c:v>
                </c:pt>
                <c:pt idx="4474">
                  <c:v>5.7517107381294764E-2</c:v>
                </c:pt>
                <c:pt idx="4475">
                  <c:v>5.7534945098086633E-2</c:v>
                </c:pt>
                <c:pt idx="4476">
                  <c:v>5.7551336232989976E-2</c:v>
                </c:pt>
                <c:pt idx="4477">
                  <c:v>5.7568209179462364E-2</c:v>
                </c:pt>
                <c:pt idx="4478">
                  <c:v>5.7587010127319933E-2</c:v>
                </c:pt>
                <c:pt idx="4479">
                  <c:v>5.7606292783583632E-2</c:v>
                </c:pt>
                <c:pt idx="4480">
                  <c:v>5.7624610962641439E-2</c:v>
                </c:pt>
                <c:pt idx="4481">
                  <c:v>5.7642446761935175E-2</c:v>
                </c:pt>
                <c:pt idx="4482">
                  <c:v>5.7660764278735913E-2</c:v>
                </c:pt>
                <c:pt idx="4483">
                  <c:v>5.7680527538980494E-2</c:v>
                </c:pt>
                <c:pt idx="4484">
                  <c:v>5.7702218472580814E-2</c:v>
                </c:pt>
                <c:pt idx="4485">
                  <c:v>5.7723908935694727E-2</c:v>
                </c:pt>
                <c:pt idx="4486">
                  <c:v>5.7744152943469025E-2</c:v>
                </c:pt>
                <c:pt idx="4487">
                  <c:v>5.7765360512065586E-2</c:v>
                </c:pt>
                <c:pt idx="4488">
                  <c:v>5.7787049605657476E-2</c:v>
                </c:pt>
                <c:pt idx="4489">
                  <c:v>5.7809702156733284E-2</c:v>
                </c:pt>
                <c:pt idx="4490">
                  <c:v>5.7831872241770881E-2</c:v>
                </c:pt>
                <c:pt idx="4491">
                  <c:v>5.7851632120687016E-2</c:v>
                </c:pt>
                <c:pt idx="4492">
                  <c:v>5.7869463871372484E-2</c:v>
                </c:pt>
                <c:pt idx="4493">
                  <c:v>5.7889223007503827E-2</c:v>
                </c:pt>
                <c:pt idx="4494">
                  <c:v>5.7910909414825934E-2</c:v>
                </c:pt>
                <c:pt idx="4495">
                  <c:v>5.7934041064272516E-2</c:v>
                </c:pt>
                <c:pt idx="4496">
                  <c:v>5.7954762712540693E-2</c:v>
                </c:pt>
                <c:pt idx="4497">
                  <c:v>5.7972110739010402E-2</c:v>
                </c:pt>
                <c:pt idx="4498">
                  <c:v>5.7988012832232226E-2</c:v>
                </c:pt>
                <c:pt idx="4499">
                  <c:v>5.8003432802346738E-2</c:v>
                </c:pt>
                <c:pt idx="4500">
                  <c:v>5.8020779984514159E-2</c:v>
                </c:pt>
                <c:pt idx="4501">
                  <c:v>5.8040536131025333E-2</c:v>
                </c:pt>
                <c:pt idx="4502">
                  <c:v>5.8059810044170025E-2</c:v>
                </c:pt>
                <c:pt idx="4503">
                  <c:v>5.807956541962029E-2</c:v>
                </c:pt>
                <c:pt idx="4504">
                  <c:v>5.8098356756043822E-2</c:v>
                </c:pt>
                <c:pt idx="4505">
                  <c:v>5.8117147739359866E-2</c:v>
                </c:pt>
                <c:pt idx="4506">
                  <c:v>5.813931100942582E-2</c:v>
                </c:pt>
                <c:pt idx="4507">
                  <c:v>5.8161473788292326E-2</c:v>
                </c:pt>
                <c:pt idx="4508">
                  <c:v>5.818170894002777E-2</c:v>
                </c:pt>
                <c:pt idx="4509">
                  <c:v>5.8200016581637967E-2</c:v>
                </c:pt>
                <c:pt idx="4510">
                  <c:v>5.8218805654780777E-2</c:v>
                </c:pt>
                <c:pt idx="4511">
                  <c:v>5.8240003159642464E-2</c:v>
                </c:pt>
                <c:pt idx="4512">
                  <c:v>5.8262163707028171E-2</c:v>
                </c:pt>
                <c:pt idx="4513">
                  <c:v>5.8286732435518199E-2</c:v>
                </c:pt>
                <c:pt idx="4514">
                  <c:v>5.8309855393292434E-2</c:v>
                </c:pt>
                <c:pt idx="4515">
                  <c:v>5.8330569255611919E-2</c:v>
                </c:pt>
                <c:pt idx="4516">
                  <c:v>5.8350319282889349E-2</c:v>
                </c:pt>
                <c:pt idx="4517">
                  <c:v>5.8370068920110783E-2</c:v>
                </c:pt>
                <c:pt idx="4518">
                  <c:v>5.8387409743395728E-2</c:v>
                </c:pt>
                <c:pt idx="4519">
                  <c:v>5.8405713619531112E-2</c:v>
                </c:pt>
                <c:pt idx="4520">
                  <c:v>5.8424980495629164E-2</c:v>
                </c:pt>
                <c:pt idx="4521">
                  <c:v>5.8445691973425258E-2</c:v>
                </c:pt>
                <c:pt idx="4522">
                  <c:v>5.8463513134223967E-2</c:v>
                </c:pt>
                <c:pt idx="4523">
                  <c:v>5.8480852337198977E-2</c:v>
                </c:pt>
                <c:pt idx="4524">
                  <c:v>5.8500599396633671E-2</c:v>
                </c:pt>
                <c:pt idx="4525">
                  <c:v>5.8521790929076133E-2</c:v>
                </c:pt>
                <c:pt idx="4526">
                  <c:v>5.854201879112661E-2</c:v>
                </c:pt>
                <c:pt idx="4527">
                  <c:v>5.8561764642752506E-2</c:v>
                </c:pt>
                <c:pt idx="4528">
                  <c:v>5.8581510104487443E-2</c:v>
                </c:pt>
                <c:pt idx="4529">
                  <c:v>5.8603181503947978E-2</c:v>
                </c:pt>
                <c:pt idx="4530">
                  <c:v>5.8625815575305315E-2</c:v>
                </c:pt>
                <c:pt idx="4531">
                  <c:v>5.864893069389409E-2</c:v>
                </c:pt>
                <c:pt idx="4532">
                  <c:v>5.8671082181174748E-2</c:v>
                </c:pt>
                <c:pt idx="4533">
                  <c:v>5.8692751639591118E-2</c:v>
                </c:pt>
                <c:pt idx="4534">
                  <c:v>5.8712976043802545E-2</c:v>
                </c:pt>
                <c:pt idx="4535">
                  <c:v>5.8734163076183683E-2</c:v>
                </c:pt>
                <c:pt idx="4536">
                  <c:v>5.8756794183122817E-2</c:v>
                </c:pt>
                <c:pt idx="4537">
                  <c:v>5.8779906274358681E-2</c:v>
                </c:pt>
                <c:pt idx="4538">
                  <c:v>5.8802054860557583E-2</c:v>
                </c:pt>
                <c:pt idx="4539">
                  <c:v>5.8823240005727084E-2</c:v>
                </c:pt>
                <c:pt idx="4540">
                  <c:v>5.8845869096869126E-2</c:v>
                </c:pt>
                <c:pt idx="4541">
                  <c:v>5.8868497675947005E-2</c:v>
                </c:pt>
                <c:pt idx="4542">
                  <c:v>5.8887755637790827E-2</c:v>
                </c:pt>
                <c:pt idx="4543">
                  <c:v>5.8905568922313099E-2</c:v>
                </c:pt>
                <c:pt idx="4544">
                  <c:v>5.8923381889527761E-2</c:v>
                </c:pt>
                <c:pt idx="4545">
                  <c:v>5.894263879445269E-2</c:v>
                </c:pt>
                <c:pt idx="4546">
                  <c:v>5.8964302369246629E-2</c:v>
                </c:pt>
                <c:pt idx="4547">
                  <c:v>5.8987891061406422E-2</c:v>
                </c:pt>
                <c:pt idx="4548">
                  <c:v>5.9010516426993731E-2</c:v>
                </c:pt>
                <c:pt idx="4549">
                  <c:v>5.9032178531381319E-2</c:v>
                </c:pt>
                <c:pt idx="4550">
                  <c:v>5.9053358801959895E-2</c:v>
                </c:pt>
                <c:pt idx="4551">
                  <c:v>5.9074538623944392E-2</c:v>
                </c:pt>
                <c:pt idx="4552">
                  <c:v>5.9095236652939351E-2</c:v>
                </c:pt>
                <c:pt idx="4553">
                  <c:v>5.9115452918851279E-2</c:v>
                </c:pt>
                <c:pt idx="4554">
                  <c:v>5.9138556722315827E-2</c:v>
                </c:pt>
                <c:pt idx="4555">
                  <c:v>5.9164066551904412E-2</c:v>
                </c:pt>
                <c:pt idx="4556">
                  <c:v>5.9189094431519727E-2</c:v>
                </c:pt>
                <c:pt idx="4557">
                  <c:v>5.9214121684755872E-2</c:v>
                </c:pt>
                <c:pt idx="4558">
                  <c:v>5.9238667036264514E-2</c:v>
                </c:pt>
                <c:pt idx="4559">
                  <c:v>5.9262730521515143E-2</c:v>
                </c:pt>
                <c:pt idx="4560">
                  <c:v>5.9286312175278293E-2</c:v>
                </c:pt>
                <c:pt idx="4561">
                  <c:v>5.9308930790062289E-2</c:v>
                </c:pt>
                <c:pt idx="4562">
                  <c:v>5.9333955044340851E-2</c:v>
                </c:pt>
                <c:pt idx="4563">
                  <c:v>5.9359941107150697E-2</c:v>
                </c:pt>
                <c:pt idx="4564">
                  <c:v>5.9384482879775241E-2</c:v>
                </c:pt>
                <c:pt idx="4565">
                  <c:v>5.9408542856486432E-2</c:v>
                </c:pt>
                <c:pt idx="4566">
                  <c:v>5.9432602254328892E-2</c:v>
                </c:pt>
                <c:pt idx="4567">
                  <c:v>5.9456661073330801E-2</c:v>
                </c:pt>
                <c:pt idx="4568">
                  <c:v>5.9479756995024953E-2</c:v>
                </c:pt>
                <c:pt idx="4569">
                  <c:v>5.9502371234827961E-2</c:v>
                </c:pt>
                <c:pt idx="4570">
                  <c:v>5.9526428375349327E-2</c:v>
                </c:pt>
                <c:pt idx="4571">
                  <c:v>5.9550966062471393E-2</c:v>
                </c:pt>
                <c:pt idx="4572">
                  <c:v>5.9573578692010895E-2</c:v>
                </c:pt>
                <c:pt idx="4573">
                  <c:v>5.9595228602850159E-2</c:v>
                </c:pt>
                <c:pt idx="4574">
                  <c:v>5.9616878044980934E-2</c:v>
                </c:pt>
                <c:pt idx="4575">
                  <c:v>5.9638527018423551E-2</c:v>
                </c:pt>
                <c:pt idx="4576">
                  <c:v>5.9660656595759115E-2</c:v>
                </c:pt>
                <c:pt idx="4577">
                  <c:v>5.9685672050019463E-2</c:v>
                </c:pt>
                <c:pt idx="4578">
                  <c:v>5.9714054211496205E-2</c:v>
                </c:pt>
                <c:pt idx="4579">
                  <c:v>5.9741954534227718E-2</c:v>
                </c:pt>
                <c:pt idx="4580">
                  <c:v>5.9767929997037353E-2</c:v>
                </c:pt>
                <c:pt idx="4581">
                  <c:v>5.9792461759056559E-2</c:v>
                </c:pt>
                <c:pt idx="4582">
                  <c:v>5.9814587930181337E-2</c:v>
                </c:pt>
                <c:pt idx="4583">
                  <c:v>5.9833346691786013E-2</c:v>
                </c:pt>
                <c:pt idx="4584">
                  <c:v>5.9851143140336745E-2</c:v>
                </c:pt>
                <c:pt idx="4585">
                  <c:v>5.9869901216230086E-2</c:v>
                </c:pt>
                <c:pt idx="4586">
                  <c:v>5.9890582789502114E-2</c:v>
                </c:pt>
                <c:pt idx="4587">
                  <c:v>5.9915111542853478E-2</c:v>
                </c:pt>
                <c:pt idx="4588">
                  <c:v>5.9942044382932713E-2</c:v>
                </c:pt>
                <c:pt idx="4589">
                  <c:v>5.996897649765371E-2</c:v>
                </c:pt>
                <c:pt idx="4590">
                  <c:v>5.9993503328204037E-2</c:v>
                </c:pt>
                <c:pt idx="4591">
                  <c:v>6.0016105953139331E-2</c:v>
                </c:pt>
                <c:pt idx="4592">
                  <c:v>6.0037265394338381E-2</c:v>
                </c:pt>
                <c:pt idx="4593">
                  <c:v>6.0058905268837684E-2</c:v>
                </c:pt>
                <c:pt idx="4594">
                  <c:v>6.0083429893846595E-2</c:v>
                </c:pt>
                <c:pt idx="4595">
                  <c:v>6.0109877344806634E-2</c:v>
                </c:pt>
                <c:pt idx="4596">
                  <c:v>6.0136324096317688E-2</c:v>
                </c:pt>
                <c:pt idx="4597">
                  <c:v>6.0160846822755694E-2</c:v>
                </c:pt>
                <c:pt idx="4598">
                  <c:v>6.0184888127641833E-2</c:v>
                </c:pt>
                <c:pt idx="4599">
                  <c:v>6.0208448045683274E-2</c:v>
                </c:pt>
                <c:pt idx="4600">
                  <c:v>6.0232007408668034E-2</c:v>
                </c:pt>
                <c:pt idx="4601">
                  <c:v>6.0254123856575102E-2</c:v>
                </c:pt>
                <c:pt idx="4602">
                  <c:v>6.0274797485127027E-2</c:v>
                </c:pt>
                <c:pt idx="4603">
                  <c:v>6.029547068628887E-2</c:v>
                </c:pt>
                <c:pt idx="4604">
                  <c:v>6.0318066487076494E-2</c:v>
                </c:pt>
                <c:pt idx="4605">
                  <c:v>6.0342104012539505E-2</c:v>
                </c:pt>
                <c:pt idx="4606">
                  <c:v>6.0367102426102971E-2</c:v>
                </c:pt>
                <c:pt idx="4607">
                  <c:v>6.039210021476149E-2</c:v>
                </c:pt>
                <c:pt idx="4608">
                  <c:v>6.0417578087110554E-2</c:v>
                </c:pt>
                <c:pt idx="4609">
                  <c:v>6.0442574614036779E-2</c:v>
                </c:pt>
                <c:pt idx="4610">
                  <c:v>6.0466128461859281E-2</c:v>
                </c:pt>
                <c:pt idx="4611">
                  <c:v>6.0488720406870394E-2</c:v>
                </c:pt>
                <c:pt idx="4612">
                  <c:v>6.0511792504773954E-2</c:v>
                </c:pt>
                <c:pt idx="4613">
                  <c:v>6.0533902765762447E-2</c:v>
                </c:pt>
                <c:pt idx="4614">
                  <c:v>6.0556493179689592E-2</c:v>
                </c:pt>
                <c:pt idx="4615">
                  <c:v>6.0581966864053115E-2</c:v>
                </c:pt>
                <c:pt idx="4616">
                  <c:v>6.0607920516598801E-2</c:v>
                </c:pt>
                <c:pt idx="4617">
                  <c:v>6.0633392890969098E-2</c:v>
                </c:pt>
                <c:pt idx="4618">
                  <c:v>6.0658864616513916E-2</c:v>
                </c:pt>
                <c:pt idx="4619">
                  <c:v>6.068241337048557E-2</c:v>
                </c:pt>
                <c:pt idx="4620">
                  <c:v>6.070548099997073E-2</c:v>
                </c:pt>
                <c:pt idx="4621">
                  <c:v>6.0727106419354387E-2</c:v>
                </c:pt>
                <c:pt idx="4622">
                  <c:v>6.0750653566390402E-2</c:v>
                </c:pt>
                <c:pt idx="4623">
                  <c:v>6.0777083377104003E-2</c:v>
                </c:pt>
                <c:pt idx="4624">
                  <c:v>6.0802551442914021E-2</c:v>
                </c:pt>
                <c:pt idx="4625">
                  <c:v>6.0826096813522676E-2</c:v>
                </c:pt>
                <c:pt idx="4626">
                  <c:v>6.0849641629759955E-2</c:v>
                </c:pt>
                <c:pt idx="4627">
                  <c:v>6.0874627359065937E-2</c:v>
                </c:pt>
                <c:pt idx="4628">
                  <c:v>6.0900092940772116E-2</c:v>
                </c:pt>
                <c:pt idx="4629">
                  <c:v>6.0925077409562725E-2</c:v>
                </c:pt>
                <c:pt idx="4630">
                  <c:v>6.0950061254145371E-2</c:v>
                </c:pt>
                <c:pt idx="4631">
                  <c:v>6.0975524914980414E-2</c:v>
                </c:pt>
                <c:pt idx="4632">
                  <c:v>6.1001948783133475E-2</c:v>
                </c:pt>
                <c:pt idx="4633">
                  <c:v>6.1026930707271422E-2</c:v>
                </c:pt>
                <c:pt idx="4634">
                  <c:v>6.1048549176362661E-2</c:v>
                </c:pt>
                <c:pt idx="4635">
                  <c:v>6.1070647572836784E-2</c:v>
                </c:pt>
                <c:pt idx="4636">
                  <c:v>6.1095147398096517E-2</c:v>
                </c:pt>
                <c:pt idx="4637">
                  <c:v>6.1117725136975484E-2</c:v>
                </c:pt>
                <c:pt idx="4638">
                  <c:v>6.1138380919646726E-2</c:v>
                </c:pt>
                <c:pt idx="4639">
                  <c:v>6.1160477331094323E-2</c:v>
                </c:pt>
                <c:pt idx="4640">
                  <c:v>6.1186415973716914E-2</c:v>
                </c:pt>
                <c:pt idx="4641">
                  <c:v>6.1212834269973697E-2</c:v>
                </c:pt>
                <c:pt idx="4642">
                  <c:v>6.1237330611974679E-2</c:v>
                </c:pt>
                <c:pt idx="4643">
                  <c:v>6.1260385444532717E-2</c:v>
                </c:pt>
                <c:pt idx="4644">
                  <c:v>6.1284400329920503E-2</c:v>
                </c:pt>
                <c:pt idx="4645">
                  <c:v>6.1307454077332131E-2</c:v>
                </c:pt>
                <c:pt idx="4646">
                  <c:v>6.1330027023369024E-2</c:v>
                </c:pt>
                <c:pt idx="4647">
                  <c:v>6.1354040236400544E-2</c:v>
                </c:pt>
                <c:pt idx="4648">
                  <c:v>6.1380934350433375E-2</c:v>
                </c:pt>
                <c:pt idx="4649">
                  <c:v>6.1408788206056962E-2</c:v>
                </c:pt>
                <c:pt idx="4650">
                  <c:v>6.1435680847751729E-2</c:v>
                </c:pt>
                <c:pt idx="4651">
                  <c:v>6.1458731107884391E-2</c:v>
                </c:pt>
                <c:pt idx="4652">
                  <c:v>6.1481780836714912E-2</c:v>
                </c:pt>
                <c:pt idx="4653">
                  <c:v>6.1506750776749906E-2</c:v>
                </c:pt>
                <c:pt idx="4654">
                  <c:v>6.1532680439180934E-2</c:v>
                </c:pt>
                <c:pt idx="4655">
                  <c:v>6.1558129268908066E-2</c:v>
                </c:pt>
                <c:pt idx="4656">
                  <c:v>6.1584057599163557E-2</c:v>
                </c:pt>
                <c:pt idx="4657">
                  <c:v>6.1610945527877665E-2</c:v>
                </c:pt>
                <c:pt idx="4658">
                  <c:v>6.1634951996181513E-2</c:v>
                </c:pt>
                <c:pt idx="4659">
                  <c:v>6.1656557324920598E-2</c:v>
                </c:pt>
                <c:pt idx="4660">
                  <c:v>6.1679122392133072E-2</c:v>
                </c:pt>
                <c:pt idx="4661">
                  <c:v>6.170312722382694E-2</c:v>
                </c:pt>
                <c:pt idx="4662">
                  <c:v>6.1725691240222737E-2</c:v>
                </c:pt>
                <c:pt idx="4663">
                  <c:v>6.1748734816586937E-2</c:v>
                </c:pt>
                <c:pt idx="4664">
                  <c:v>6.1771777861956714E-2</c:v>
                </c:pt>
                <c:pt idx="4665">
                  <c:v>6.1795780469601033E-2</c:v>
                </c:pt>
                <c:pt idx="4666">
                  <c:v>6.1821222604706426E-2</c:v>
                </c:pt>
                <c:pt idx="4667">
                  <c:v>6.1848104157386584E-2</c:v>
                </c:pt>
                <c:pt idx="4668">
                  <c:v>6.1875464995724314E-2</c:v>
                </c:pt>
                <c:pt idx="4669">
                  <c:v>6.1901865094990356E-2</c:v>
                </c:pt>
                <c:pt idx="4670">
                  <c:v>6.1927304531253682E-2</c:v>
                </c:pt>
                <c:pt idx="4671">
                  <c:v>6.1951303406187597E-2</c:v>
                </c:pt>
                <c:pt idx="4672">
                  <c:v>6.1975781665294938E-2</c:v>
                </c:pt>
                <c:pt idx="4673">
                  <c:v>6.2000259325232114E-2</c:v>
                </c:pt>
                <c:pt idx="4674">
                  <c:v>6.2021856762912816E-2</c:v>
                </c:pt>
                <c:pt idx="4675">
                  <c:v>6.204297380652752E-2</c:v>
                </c:pt>
                <c:pt idx="4676">
                  <c:v>6.2067449821833619E-2</c:v>
                </c:pt>
                <c:pt idx="4677">
                  <c:v>6.2092405142213244E-2</c:v>
                </c:pt>
                <c:pt idx="4678">
                  <c:v>6.2114480483434091E-2</c:v>
                </c:pt>
                <c:pt idx="4679">
                  <c:v>6.2135595571220704E-2</c:v>
                </c:pt>
                <c:pt idx="4680">
                  <c:v>6.2157190086214703E-2</c:v>
                </c:pt>
                <c:pt idx="4681">
                  <c:v>6.2178304272213332E-2</c:v>
                </c:pt>
                <c:pt idx="4682">
                  <c:v>6.2199897864963334E-2</c:v>
                </c:pt>
                <c:pt idx="4683">
                  <c:v>6.222341035789572E-2</c:v>
                </c:pt>
                <c:pt idx="4684">
                  <c:v>6.2248841615647886E-2</c:v>
                </c:pt>
                <c:pt idx="4685">
                  <c:v>6.2273792409804178E-2</c:v>
                </c:pt>
                <c:pt idx="4686">
                  <c:v>6.2296343553519873E-2</c:v>
                </c:pt>
                <c:pt idx="4687">
                  <c:v>6.2317454801641893E-2</c:v>
                </c:pt>
                <c:pt idx="4688">
                  <c:v>6.2338565604088E-2</c:v>
                </c:pt>
                <c:pt idx="4689">
                  <c:v>6.2360635511961533E-2</c:v>
                </c:pt>
                <c:pt idx="4690">
                  <c:v>6.2382704932764897E-2</c:v>
                </c:pt>
                <c:pt idx="4691">
                  <c:v>6.2403814357787989E-2</c:v>
                </c:pt>
                <c:pt idx="4692">
                  <c:v>6.2426842313247292E-2</c:v>
                </c:pt>
                <c:pt idx="4693">
                  <c:v>6.2452268398060812E-2</c:v>
                </c:pt>
                <c:pt idx="4694">
                  <c:v>6.2478653274251304E-2</c:v>
                </c:pt>
                <c:pt idx="4695">
                  <c:v>6.2505037454298737E-2</c:v>
                </c:pt>
                <c:pt idx="4696">
                  <c:v>6.2532380324538978E-2</c:v>
                </c:pt>
                <c:pt idx="4697">
                  <c:v>6.255972244716726E-2</c:v>
                </c:pt>
                <c:pt idx="4698">
                  <c:v>6.2586104488385683E-2</c:v>
                </c:pt>
                <c:pt idx="4699">
                  <c:v>6.2609607902497491E-2</c:v>
                </c:pt>
                <c:pt idx="4700">
                  <c:v>6.2633110764211811E-2</c:v>
                </c:pt>
                <c:pt idx="4701">
                  <c:v>6.2659011237328532E-2</c:v>
                </c:pt>
                <c:pt idx="4702">
                  <c:v>6.2687309135539979E-2</c:v>
                </c:pt>
                <c:pt idx="4703">
                  <c:v>6.2715126627852363E-2</c:v>
                </c:pt>
                <c:pt idx="4704">
                  <c:v>6.2739586197264371E-2</c:v>
                </c:pt>
                <c:pt idx="4705">
                  <c:v>6.2758769754654303E-2</c:v>
                </c:pt>
                <c:pt idx="4706">
                  <c:v>6.2777952944042495E-2</c:v>
                </c:pt>
                <c:pt idx="4707">
                  <c:v>6.2800013156914886E-2</c:v>
                </c:pt>
                <c:pt idx="4708">
                  <c:v>6.2823511544039437E-2</c:v>
                </c:pt>
                <c:pt idx="4709">
                  <c:v>6.2847968462579076E-2</c:v>
                </c:pt>
                <c:pt idx="4710">
                  <c:v>6.2873383842194014E-2</c:v>
                </c:pt>
                <c:pt idx="4711">
                  <c:v>6.2896400987090817E-2</c:v>
                </c:pt>
                <c:pt idx="4712">
                  <c:v>6.2917020062853421E-2</c:v>
                </c:pt>
                <c:pt idx="4713">
                  <c:v>6.2938118211923064E-2</c:v>
                </c:pt>
                <c:pt idx="4714">
                  <c:v>6.2960174891837514E-2</c:v>
                </c:pt>
                <c:pt idx="4715">
                  <c:v>6.2983190039161793E-2</c:v>
                </c:pt>
                <c:pt idx="4716">
                  <c:v>6.3006204656801484E-2</c:v>
                </c:pt>
                <c:pt idx="4717">
                  <c:v>6.3025862556604667E-2</c:v>
                </c:pt>
                <c:pt idx="4718">
                  <c:v>6.3044561175856009E-2</c:v>
                </c:pt>
                <c:pt idx="4719">
                  <c:v>6.3065656634244432E-2</c:v>
                </c:pt>
                <c:pt idx="4720">
                  <c:v>6.3090107631450731E-2</c:v>
                </c:pt>
                <c:pt idx="4721">
                  <c:v>6.3115516857829929E-2</c:v>
                </c:pt>
                <c:pt idx="4722">
                  <c:v>6.3141884240324575E-2</c:v>
                </c:pt>
                <c:pt idx="4723">
                  <c:v>6.3166333373783731E-2</c:v>
                </c:pt>
                <c:pt idx="4724">
                  <c:v>6.3188864398886477E-2</c:v>
                </c:pt>
                <c:pt idx="4725">
                  <c:v>6.321331238376246E-2</c:v>
                </c:pt>
                <c:pt idx="4726">
                  <c:v>6.324015654144477E-2</c:v>
                </c:pt>
                <c:pt idx="4727">
                  <c:v>6.3265082614070087E-2</c:v>
                </c:pt>
                <c:pt idx="4728">
                  <c:v>6.3289528735658088E-2</c:v>
                </c:pt>
                <c:pt idx="4729">
                  <c:v>6.3313494941392087E-2</c:v>
                </c:pt>
                <c:pt idx="4730">
                  <c:v>6.3334584727321799E-2</c:v>
                </c:pt>
                <c:pt idx="4731">
                  <c:v>6.3356632664330795E-2</c:v>
                </c:pt>
                <c:pt idx="4732">
                  <c:v>6.3380597261911323E-2</c:v>
                </c:pt>
                <c:pt idx="4733">
                  <c:v>6.3405519834190419E-2</c:v>
                </c:pt>
                <c:pt idx="4734">
                  <c:v>6.3430441785350386E-2</c:v>
                </c:pt>
                <c:pt idx="4735">
                  <c:v>6.3454883864931658E-2</c:v>
                </c:pt>
                <c:pt idx="4736">
                  <c:v>6.3476929149781633E-2</c:v>
                </c:pt>
                <c:pt idx="4737">
                  <c:v>6.3497536259187207E-2</c:v>
                </c:pt>
                <c:pt idx="4738">
                  <c:v>6.3520059823268832E-2</c:v>
                </c:pt>
                <c:pt idx="4739">
                  <c:v>6.3544499712523961E-2</c:v>
                </c:pt>
                <c:pt idx="4740">
                  <c:v>6.3568459808422864E-2</c:v>
                </c:pt>
                <c:pt idx="4741">
                  <c:v>6.3593377699182177E-2</c:v>
                </c:pt>
                <c:pt idx="4742">
                  <c:v>6.3620211656406744E-2</c:v>
                </c:pt>
                <c:pt idx="4743">
                  <c:v>6.3648003210171888E-2</c:v>
                </c:pt>
                <c:pt idx="4744">
                  <c:v>6.3675314846727712E-2</c:v>
                </c:pt>
                <c:pt idx="4745">
                  <c:v>6.3702146605373836E-2</c:v>
                </c:pt>
                <c:pt idx="4746">
                  <c:v>6.3728498524717403E-2</c:v>
                </c:pt>
                <c:pt idx="4747">
                  <c:v>6.3753412428018311E-2</c:v>
                </c:pt>
                <c:pt idx="4748">
                  <c:v>6.3776888422736794E-2</c:v>
                </c:pt>
                <c:pt idx="4749">
                  <c:v>6.3798447524259588E-2</c:v>
                </c:pt>
                <c:pt idx="4750">
                  <c:v>6.3819048009234103E-2</c:v>
                </c:pt>
                <c:pt idx="4751">
                  <c:v>6.3841564332970807E-2</c:v>
                </c:pt>
                <c:pt idx="4752">
                  <c:v>6.3865996366050254E-2</c:v>
                </c:pt>
                <c:pt idx="4753">
                  <c:v>6.3891385885593135E-2</c:v>
                </c:pt>
                <c:pt idx="4754">
                  <c:v>6.3916295731115125E-2</c:v>
                </c:pt>
                <c:pt idx="4755">
                  <c:v>6.3939767902342334E-2</c:v>
                </c:pt>
                <c:pt idx="4756">
                  <c:v>6.3960365476284073E-2</c:v>
                </c:pt>
                <c:pt idx="4757">
                  <c:v>6.3980962625974705E-2</c:v>
                </c:pt>
                <c:pt idx="4758">
                  <c:v>6.4002996316446473E-2</c:v>
                </c:pt>
                <c:pt idx="4759">
                  <c:v>6.4026466452734743E-2</c:v>
                </c:pt>
                <c:pt idx="4760">
                  <c:v>6.4048499140622994E-2</c:v>
                </c:pt>
                <c:pt idx="4761">
                  <c:v>6.4070052387320983E-2</c:v>
                </c:pt>
                <c:pt idx="4762">
                  <c:v>6.4094957782740922E-2</c:v>
                </c:pt>
                <c:pt idx="4763">
                  <c:v>6.41232150764173E-2</c:v>
                </c:pt>
                <c:pt idx="4764">
                  <c:v>6.4150034819964785E-2</c:v>
                </c:pt>
                <c:pt idx="4765">
                  <c:v>6.4174938223495001E-2</c:v>
                </c:pt>
                <c:pt idx="4766">
                  <c:v>6.4197925430157704E-2</c:v>
                </c:pt>
                <c:pt idx="4767">
                  <c:v>6.422043322467956E-2</c:v>
                </c:pt>
                <c:pt idx="4768">
                  <c:v>6.4244856003088019E-2</c:v>
                </c:pt>
                <c:pt idx="4769">
                  <c:v>6.4268320463649539E-2</c:v>
                </c:pt>
                <c:pt idx="4770">
                  <c:v>6.4289868973056108E-2</c:v>
                </c:pt>
                <c:pt idx="4771">
                  <c:v>6.4311417018134573E-2</c:v>
                </c:pt>
                <c:pt idx="4772">
                  <c:v>6.4334879916948098E-2</c:v>
                </c:pt>
                <c:pt idx="4773">
                  <c:v>6.4359778717688956E-2</c:v>
                </c:pt>
                <c:pt idx="4774">
                  <c:v>6.4385155703589145E-2</c:v>
                </c:pt>
                <c:pt idx="4775">
                  <c:v>6.4410532045514349E-2</c:v>
                </c:pt>
                <c:pt idx="4776">
                  <c:v>6.4434471400426394E-2</c:v>
                </c:pt>
                <c:pt idx="4777">
                  <c:v>6.4456973871509907E-2</c:v>
                </c:pt>
                <c:pt idx="4778">
                  <c:v>6.4479954595949407E-2</c:v>
                </c:pt>
                <c:pt idx="4779">
                  <c:v>6.4501977294650126E-2</c:v>
                </c:pt>
                <c:pt idx="4780">
                  <c:v>6.4521127073207521E-2</c:v>
                </c:pt>
                <c:pt idx="4781">
                  <c:v>6.4538840291888791E-2</c:v>
                </c:pt>
                <c:pt idx="4782">
                  <c:v>6.4556074473782685E-2</c:v>
                </c:pt>
                <c:pt idx="4783">
                  <c:v>6.4575701930297172E-2</c:v>
                </c:pt>
                <c:pt idx="4784">
                  <c:v>6.4599158629112571E-2</c:v>
                </c:pt>
                <c:pt idx="4785">
                  <c:v>6.4624050850581913E-2</c:v>
                </c:pt>
                <c:pt idx="4786">
                  <c:v>6.4648463773635631E-2</c:v>
                </c:pt>
                <c:pt idx="4787">
                  <c:v>6.4671918765780476E-2</c:v>
                </c:pt>
                <c:pt idx="4788">
                  <c:v>6.4695373207801624E-2</c:v>
                </c:pt>
                <c:pt idx="4789">
                  <c:v>6.4719784389751553E-2</c:v>
                </c:pt>
                <c:pt idx="4790">
                  <c:v>6.4742280441575845E-2</c:v>
                </c:pt>
                <c:pt idx="4791">
                  <c:v>6.4764297363974724E-2</c:v>
                </c:pt>
                <c:pt idx="4792">
                  <c:v>6.4787749639432582E-2</c:v>
                </c:pt>
                <c:pt idx="4793">
                  <c:v>6.4812158566496483E-2</c:v>
                </c:pt>
                <c:pt idx="4794">
                  <c:v>6.4835131130077592E-2</c:v>
                </c:pt>
                <c:pt idx="4795">
                  <c:v>6.4858103165932157E-2</c:v>
                </c:pt>
                <c:pt idx="4796">
                  <c:v>6.4881553241559725E-2</c:v>
                </c:pt>
                <c:pt idx="4797">
                  <c:v>6.4905002767294148E-2</c:v>
                </c:pt>
                <c:pt idx="4798">
                  <c:v>6.4928930287963982E-2</c:v>
                </c:pt>
                <c:pt idx="4799">
                  <c:v>6.495333576924478E-2</c:v>
                </c:pt>
                <c:pt idx="4800">
                  <c:v>6.497630508989001E-2</c:v>
                </c:pt>
                <c:pt idx="4801">
                  <c:v>6.5000230904553105E-2</c:v>
                </c:pt>
                <c:pt idx="4802">
                  <c:v>6.5026070141435868E-2</c:v>
                </c:pt>
                <c:pt idx="4803">
                  <c:v>6.5049037791501674E-2</c:v>
                </c:pt>
                <c:pt idx="4804">
                  <c:v>6.5070569484360005E-2</c:v>
                </c:pt>
                <c:pt idx="4805">
                  <c:v>6.5093057646377323E-2</c:v>
                </c:pt>
                <c:pt idx="4806">
                  <c:v>6.5114588391444697E-2</c:v>
                </c:pt>
                <c:pt idx="4807">
                  <c:v>6.5131812653732371E-2</c:v>
                </c:pt>
                <c:pt idx="4808">
                  <c:v>6.5149036619349954E-2</c:v>
                </c:pt>
                <c:pt idx="4809">
                  <c:v>6.5168174010990884E-2</c:v>
                </c:pt>
                <c:pt idx="4810">
                  <c:v>6.51892247187979E-2</c:v>
                </c:pt>
                <c:pt idx="4811">
                  <c:v>6.5209318162881849E-2</c:v>
                </c:pt>
                <c:pt idx="4812">
                  <c:v>6.522988960402927E-2</c:v>
                </c:pt>
                <c:pt idx="4813">
                  <c:v>6.5250939012732934E-2</c:v>
                </c:pt>
                <c:pt idx="4814">
                  <c:v>6.5270552835695009E-2</c:v>
                </c:pt>
                <c:pt idx="4815">
                  <c:v>6.528968790199613E-2</c:v>
                </c:pt>
                <c:pt idx="4816">
                  <c:v>6.5311214413929647E-2</c:v>
                </c:pt>
                <c:pt idx="4817">
                  <c:v>6.5332740462482122E-2</c:v>
                </c:pt>
                <c:pt idx="4818">
                  <c:v>6.5353787706370139E-2</c:v>
                </c:pt>
                <c:pt idx="4819">
                  <c:v>6.5374834507281182E-2</c:v>
                </c:pt>
                <c:pt idx="4820">
                  <c:v>6.5398750788817003E-2</c:v>
                </c:pt>
                <c:pt idx="4821">
                  <c:v>6.5421709880977397E-2</c:v>
                </c:pt>
                <c:pt idx="4822">
                  <c:v>6.5441320354788515E-2</c:v>
                </c:pt>
                <c:pt idx="4823">
                  <c:v>6.5461408734092202E-2</c:v>
                </c:pt>
                <c:pt idx="4824">
                  <c:v>6.548101842941309E-2</c:v>
                </c:pt>
                <c:pt idx="4825">
                  <c:v>6.5502540823106081E-2</c:v>
                </c:pt>
                <c:pt idx="4826">
                  <c:v>6.5526454050613248E-2</c:v>
                </c:pt>
                <c:pt idx="4827">
                  <c:v>6.555132320062515E-2</c:v>
                </c:pt>
                <c:pt idx="4828">
                  <c:v>6.5574757026014105E-2</c:v>
                </c:pt>
                <c:pt idx="4829">
                  <c:v>6.5597712077633111E-2</c:v>
                </c:pt>
                <c:pt idx="4830">
                  <c:v>6.5621623029423884E-2</c:v>
                </c:pt>
                <c:pt idx="4831">
                  <c:v>6.5645533409494861E-2</c:v>
                </c:pt>
                <c:pt idx="4832">
                  <c:v>6.5667052262760775E-2</c:v>
                </c:pt>
                <c:pt idx="4833">
                  <c:v>6.5688570652975578E-2</c:v>
                </c:pt>
                <c:pt idx="4834">
                  <c:v>6.5709132237672024E-2</c:v>
                </c:pt>
                <c:pt idx="4835">
                  <c:v>6.5728737075859731E-2</c:v>
                </c:pt>
                <c:pt idx="4836">
                  <c:v>6.5751210441933564E-2</c:v>
                </c:pt>
                <c:pt idx="4837">
                  <c:v>6.5775117723758048E-2</c:v>
                </c:pt>
                <c:pt idx="4838">
                  <c:v>6.5798546305433483E-2</c:v>
                </c:pt>
                <c:pt idx="4839">
                  <c:v>6.582197433822333E-2</c:v>
                </c:pt>
                <c:pt idx="4840">
                  <c:v>6.5844923715722328E-2</c:v>
                </c:pt>
                <c:pt idx="4841">
                  <c:v>6.5866916374956133E-2</c:v>
                </c:pt>
                <c:pt idx="4842">
                  <c:v>6.5886040033312415E-2</c:v>
                </c:pt>
                <c:pt idx="4843">
                  <c:v>6.5904207170014481E-2</c:v>
                </c:pt>
                <c:pt idx="4844">
                  <c:v>6.5921895907046182E-2</c:v>
                </c:pt>
                <c:pt idx="4845">
                  <c:v>6.5939584331192153E-2</c:v>
                </c:pt>
                <c:pt idx="4846">
                  <c:v>6.5960140755350352E-2</c:v>
                </c:pt>
                <c:pt idx="4847">
                  <c:v>6.5981652839764565E-2</c:v>
                </c:pt>
                <c:pt idx="4848">
                  <c:v>6.6002686430409532E-2</c:v>
                </c:pt>
                <c:pt idx="4849">
                  <c:v>6.6021329470449489E-2</c:v>
                </c:pt>
                <c:pt idx="4850">
                  <c:v>6.603806010790389E-2</c:v>
                </c:pt>
                <c:pt idx="4851">
                  <c:v>6.6054312459117415E-2</c:v>
                </c:pt>
                <c:pt idx="4852">
                  <c:v>6.6069608548385866E-2</c:v>
                </c:pt>
                <c:pt idx="4853">
                  <c:v>6.6084904403687333E-2</c:v>
                </c:pt>
                <c:pt idx="4854">
                  <c:v>6.6100678009426234E-2</c:v>
                </c:pt>
                <c:pt idx="4855">
                  <c:v>6.6119319222711831E-2</c:v>
                </c:pt>
                <c:pt idx="4856">
                  <c:v>6.6140827883174755E-2</c:v>
                </c:pt>
                <c:pt idx="4857">
                  <c:v>6.6163769944433945E-2</c:v>
                </c:pt>
                <c:pt idx="4858">
                  <c:v>6.6188145307825075E-2</c:v>
                </c:pt>
                <c:pt idx="4859">
                  <c:v>6.6212520077072637E-2</c:v>
                </c:pt>
                <c:pt idx="4860">
                  <c:v>6.6234504653459231E-2</c:v>
                </c:pt>
                <c:pt idx="4861">
                  <c:v>6.6255532926451061E-2</c:v>
                </c:pt>
                <c:pt idx="4862">
                  <c:v>6.6276560757263916E-2</c:v>
                </c:pt>
                <c:pt idx="4863">
                  <c:v>6.6298543925803852E-2</c:v>
                </c:pt>
                <c:pt idx="4864">
                  <c:v>6.6319092972436447E-2</c:v>
                </c:pt>
                <c:pt idx="4865">
                  <c:v>6.6341075206013816E-2</c:v>
                </c:pt>
                <c:pt idx="4866">
                  <c:v>6.6365924105591195E-2</c:v>
                </c:pt>
                <c:pt idx="4867">
                  <c:v>6.6390294541959327E-2</c:v>
                </c:pt>
                <c:pt idx="4868">
                  <c:v>6.6413230880718779E-2</c:v>
                </c:pt>
                <c:pt idx="4869">
                  <c:v>6.6435211045054773E-2</c:v>
                </c:pt>
                <c:pt idx="4870">
                  <c:v>6.6455757283528816E-2</c:v>
                </c:pt>
                <c:pt idx="4871">
                  <c:v>6.6477258708954656E-2</c:v>
                </c:pt>
                <c:pt idx="4872">
                  <c:v>6.6497804083534701E-2</c:v>
                </c:pt>
                <c:pt idx="4873">
                  <c:v>6.6517393466185556E-2</c:v>
                </c:pt>
                <c:pt idx="4874">
                  <c:v>6.6536504689203926E-2</c:v>
                </c:pt>
                <c:pt idx="4875">
                  <c:v>6.6558004378534416E-2</c:v>
                </c:pt>
                <c:pt idx="4876">
                  <c:v>6.6579981360990526E-2</c:v>
                </c:pt>
                <c:pt idx="4877">
                  <c:v>6.6598613641703899E-2</c:v>
                </c:pt>
                <c:pt idx="4878">
                  <c:v>6.6616767837712532E-2</c:v>
                </c:pt>
                <c:pt idx="4879">
                  <c:v>6.6636354890098101E-2</c:v>
                </c:pt>
                <c:pt idx="4880">
                  <c:v>6.6656896996281009E-2</c:v>
                </c:pt>
                <c:pt idx="4881">
                  <c:v>6.6677438680494458E-2</c:v>
                </c:pt>
                <c:pt idx="4882">
                  <c:v>6.6697979942755822E-2</c:v>
                </c:pt>
                <c:pt idx="4883">
                  <c:v>6.6718043093913187E-2</c:v>
                </c:pt>
                <c:pt idx="4884">
                  <c:v>6.6737150482693089E-2</c:v>
                </c:pt>
                <c:pt idx="4885">
                  <c:v>6.6758168188678219E-2</c:v>
                </c:pt>
                <c:pt idx="4886">
                  <c:v>6.6780140772626354E-2</c:v>
                </c:pt>
                <c:pt idx="4887">
                  <c:v>6.6799724625310503E-2</c:v>
                </c:pt>
                <c:pt idx="4888">
                  <c:v>6.6818830453448524E-2</c:v>
                </c:pt>
                <c:pt idx="4889">
                  <c:v>6.6839846442795905E-2</c:v>
                </c:pt>
                <c:pt idx="4890">
                  <c:v>6.6860861990481094E-2</c:v>
                </c:pt>
                <c:pt idx="4891">
                  <c:v>6.6881399485380313E-2</c:v>
                </c:pt>
                <c:pt idx="4892">
                  <c:v>6.6901936558499311E-2</c:v>
                </c:pt>
                <c:pt idx="4893">
                  <c:v>6.6921995618102789E-2</c:v>
                </c:pt>
                <c:pt idx="4894">
                  <c:v>6.6942531857521595E-2</c:v>
                </c:pt>
                <c:pt idx="4895">
                  <c:v>6.6964500390941331E-2</c:v>
                </c:pt>
                <c:pt idx="4896">
                  <c:v>6.6987901123958429E-2</c:v>
                </c:pt>
                <c:pt idx="4897">
                  <c:v>6.701082376006251E-2</c:v>
                </c:pt>
                <c:pt idx="4898">
                  <c:v>6.7032790793277119E-2</c:v>
                </c:pt>
                <c:pt idx="4899">
                  <c:v>6.7051892169054356E-2</c:v>
                </c:pt>
                <c:pt idx="4900">
                  <c:v>6.7072903261001723E-2</c:v>
                </c:pt>
                <c:pt idx="4901">
                  <c:v>6.7100121519201902E-2</c:v>
                </c:pt>
                <c:pt idx="4902">
                  <c:v>6.712829402374669E-2</c:v>
                </c:pt>
                <c:pt idx="4903">
                  <c:v>6.7151690924231455E-2</c:v>
                </c:pt>
                <c:pt idx="4904">
                  <c:v>6.7172222447162588E-2</c:v>
                </c:pt>
                <c:pt idx="4905">
                  <c:v>6.7191798622957169E-2</c:v>
                </c:pt>
                <c:pt idx="4906">
                  <c:v>6.721232932244138E-2</c:v>
                </c:pt>
                <c:pt idx="4907">
                  <c:v>6.7232859600424369E-2</c:v>
                </c:pt>
                <c:pt idx="4908">
                  <c:v>6.7253389456923676E-2</c:v>
                </c:pt>
                <c:pt idx="4909">
                  <c:v>6.7273918891956719E-2</c:v>
                </c:pt>
                <c:pt idx="4910">
                  <c:v>6.7294447905540844E-2</c:v>
                </c:pt>
                <c:pt idx="4911">
                  <c:v>6.7314021688797993E-2</c:v>
                </c:pt>
                <c:pt idx="4912">
                  <c:v>6.7331208109425514E-2</c:v>
                </c:pt>
                <c:pt idx="4913">
                  <c:v>6.7349349010761603E-2</c:v>
                </c:pt>
                <c:pt idx="4914">
                  <c:v>6.7371785986134039E-2</c:v>
                </c:pt>
                <c:pt idx="4915">
                  <c:v>6.7395654556240914E-2</c:v>
                </c:pt>
                <c:pt idx="4916">
                  <c:v>6.7417613137583807E-2</c:v>
                </c:pt>
                <c:pt idx="4917">
                  <c:v>6.7438139201508832E-2</c:v>
                </c:pt>
                <c:pt idx="4918">
                  <c:v>6.7459619514921784E-2</c:v>
                </c:pt>
                <c:pt idx="4919">
                  <c:v>6.748157669174519E-2</c:v>
                </c:pt>
                <c:pt idx="4920">
                  <c:v>6.7502578757585432E-2</c:v>
                </c:pt>
                <c:pt idx="4921">
                  <c:v>6.7521671161959382E-2</c:v>
                </c:pt>
                <c:pt idx="4922">
                  <c:v>6.7540763201820384E-2</c:v>
                </c:pt>
                <c:pt idx="4923">
                  <c:v>6.7559854877182149E-2</c:v>
                </c:pt>
                <c:pt idx="4924">
                  <c:v>6.7580378021681833E-2</c:v>
                </c:pt>
                <c:pt idx="4925">
                  <c:v>6.7600900744990713E-2</c:v>
                </c:pt>
                <c:pt idx="4926">
                  <c:v>6.7619991272271723E-2</c:v>
                </c:pt>
                <c:pt idx="4927">
                  <c:v>6.7638126935624598E-2</c:v>
                </c:pt>
                <c:pt idx="4928">
                  <c:v>6.7656262270081161E-2</c:v>
                </c:pt>
                <c:pt idx="4929">
                  <c:v>6.7676783436113733E-2</c:v>
                </c:pt>
                <c:pt idx="4930">
                  <c:v>6.769921306613319E-2</c:v>
                </c:pt>
                <c:pt idx="4931">
                  <c:v>6.7722596612850433E-2</c:v>
                </c:pt>
                <c:pt idx="4932">
                  <c:v>6.7745502414175013E-2</c:v>
                </c:pt>
                <c:pt idx="4933">
                  <c:v>6.7766021748996347E-2</c:v>
                </c:pt>
                <c:pt idx="4934">
                  <c:v>6.7783677583808613E-2</c:v>
                </c:pt>
                <c:pt idx="4935">
                  <c:v>6.7800378762267868E-2</c:v>
                </c:pt>
                <c:pt idx="4936">
                  <c:v>6.781803399049452E-2</c:v>
                </c:pt>
                <c:pt idx="4937">
                  <c:v>6.7835688907019506E-2</c:v>
                </c:pt>
                <c:pt idx="4938">
                  <c:v>6.7854297805938726E-2</c:v>
                </c:pt>
                <c:pt idx="4939">
                  <c:v>6.7872906358573112E-2</c:v>
                </c:pt>
                <c:pt idx="4940">
                  <c:v>6.7891514564935723E-2</c:v>
                </c:pt>
                <c:pt idx="4941">
                  <c:v>6.7910122425039507E-2</c:v>
                </c:pt>
                <c:pt idx="4942">
                  <c:v>6.7929684161043932E-2</c:v>
                </c:pt>
                <c:pt idx="4943">
                  <c:v>6.7949245514394435E-2</c:v>
                </c:pt>
                <c:pt idx="4944">
                  <c:v>6.7969760669011364E-2</c:v>
                </c:pt>
                <c:pt idx="4945">
                  <c:v>6.7993137890295818E-2</c:v>
                </c:pt>
                <c:pt idx="4946">
                  <c:v>6.8018422840956938E-2</c:v>
                </c:pt>
                <c:pt idx="4947">
                  <c:v>6.8042275981939709E-2</c:v>
                </c:pt>
                <c:pt idx="4948">
                  <c:v>6.8062789228130749E-2</c:v>
                </c:pt>
                <c:pt idx="4949">
                  <c:v>6.8080439824089095E-2</c:v>
                </c:pt>
                <c:pt idx="4950">
                  <c:v>6.8099044169062775E-2</c:v>
                </c:pt>
                <c:pt idx="4951">
                  <c:v>6.8118602209815332E-2</c:v>
                </c:pt>
                <c:pt idx="4952">
                  <c:v>6.8138636879334594E-2</c:v>
                </c:pt>
                <c:pt idx="4953">
                  <c:v>6.8155332130656859E-2</c:v>
                </c:pt>
                <c:pt idx="4954">
                  <c:v>6.8171073112326869E-2</c:v>
                </c:pt>
                <c:pt idx="4955">
                  <c:v>6.8189198784288849E-2</c:v>
                </c:pt>
                <c:pt idx="4956">
                  <c:v>6.8206370170463756E-2</c:v>
                </c:pt>
                <c:pt idx="4957">
                  <c:v>6.8220679433708714E-2</c:v>
                </c:pt>
                <c:pt idx="4958">
                  <c:v>6.8234511526883784E-2</c:v>
                </c:pt>
                <c:pt idx="4959">
                  <c:v>6.8250728220062007E-2</c:v>
                </c:pt>
                <c:pt idx="4960">
                  <c:v>6.8268852448292255E-2</c:v>
                </c:pt>
                <c:pt idx="4961">
                  <c:v>6.8288407168241833E-2</c:v>
                </c:pt>
                <c:pt idx="4962">
                  <c:v>6.8305576850970398E-2</c:v>
                </c:pt>
                <c:pt idx="4963">
                  <c:v>6.8319884694721333E-2</c:v>
                </c:pt>
                <c:pt idx="4964">
                  <c:v>6.8335623086405894E-2</c:v>
                </c:pt>
                <c:pt idx="4965">
                  <c:v>6.8353745776061459E-2</c:v>
                </c:pt>
                <c:pt idx="4966">
                  <c:v>6.8370437436503145E-2</c:v>
                </c:pt>
                <c:pt idx="4967">
                  <c:v>6.8384267458381012E-2</c:v>
                </c:pt>
                <c:pt idx="4968">
                  <c:v>6.8397620401465159E-2</c:v>
                </c:pt>
                <c:pt idx="4969">
                  <c:v>6.8411450047409714E-2</c:v>
                </c:pt>
                <c:pt idx="4970">
                  <c:v>6.8426233250543977E-2</c:v>
                </c:pt>
                <c:pt idx="4971">
                  <c:v>6.8445308028442384E-2</c:v>
                </c:pt>
                <c:pt idx="4972">
                  <c:v>6.8466766718676311E-2</c:v>
                </c:pt>
                <c:pt idx="4973">
                  <c:v>6.8486317568888622E-2</c:v>
                </c:pt>
                <c:pt idx="4974">
                  <c:v>6.8503960690968368E-2</c:v>
                </c:pt>
                <c:pt idx="4975">
                  <c:v>6.8522557158355354E-2</c:v>
                </c:pt>
                <c:pt idx="4976">
                  <c:v>6.8539722821307783E-2</c:v>
                </c:pt>
                <c:pt idx="4977">
                  <c:v>6.8555934565763435E-2</c:v>
                </c:pt>
                <c:pt idx="4978">
                  <c:v>6.8575960475476788E-2</c:v>
                </c:pt>
                <c:pt idx="4979">
                  <c:v>6.8598369946578572E-2</c:v>
                </c:pt>
                <c:pt idx="4980">
                  <c:v>6.861696465838614E-2</c:v>
                </c:pt>
                <c:pt idx="4981">
                  <c:v>6.8630791271230882E-2</c:v>
                </c:pt>
                <c:pt idx="4982">
                  <c:v>6.8642710611624178E-2</c:v>
                </c:pt>
                <c:pt idx="4983">
                  <c:v>6.8656060104200764E-2</c:v>
                </c:pt>
                <c:pt idx="4984">
                  <c:v>6.8671316448933373E-2</c:v>
                </c:pt>
                <c:pt idx="4985">
                  <c:v>6.8688002809478774E-2</c:v>
                </c:pt>
                <c:pt idx="4986">
                  <c:v>6.8705642373591364E-2</c:v>
                </c:pt>
                <c:pt idx="4987">
                  <c:v>6.872232816137662E-2</c:v>
                </c:pt>
                <c:pt idx="4988">
                  <c:v>6.8736630043600075E-2</c:v>
                </c:pt>
                <c:pt idx="4989">
                  <c:v>6.8751408440349063E-2</c:v>
                </c:pt>
                <c:pt idx="4990">
                  <c:v>6.8767140042062441E-2</c:v>
                </c:pt>
                <c:pt idx="4991">
                  <c:v>6.8783824803750809E-2</c:v>
                </c:pt>
                <c:pt idx="4992">
                  <c:v>6.8799079199400703E-2</c:v>
                </c:pt>
                <c:pt idx="4993">
                  <c:v>6.8813379983989453E-2</c:v>
                </c:pt>
                <c:pt idx="4994">
                  <c:v>6.882863392880291E-2</c:v>
                </c:pt>
                <c:pt idx="4995">
                  <c:v>6.8844840990219952E-2</c:v>
                </c:pt>
                <c:pt idx="4996">
                  <c:v>6.8863431119576907E-2</c:v>
                </c:pt>
                <c:pt idx="4997">
                  <c:v>6.8882020903347246E-2</c:v>
                </c:pt>
                <c:pt idx="4998">
                  <c:v>6.8898703748401832E-2</c:v>
                </c:pt>
                <c:pt idx="4999">
                  <c:v>6.8913956391756612E-2</c:v>
                </c:pt>
                <c:pt idx="5000">
                  <c:v>6.892873216815848E-2</c:v>
                </c:pt>
                <c:pt idx="5001">
                  <c:v>6.8943984353510984E-2</c:v>
                </c:pt>
                <c:pt idx="5002">
                  <c:v>6.8959712926012273E-2</c:v>
                </c:pt>
                <c:pt idx="5003">
                  <c:v>6.8975441251129491E-2</c:v>
                </c:pt>
                <c:pt idx="5004">
                  <c:v>6.8988786302689162E-2</c:v>
                </c:pt>
                <c:pt idx="5005">
                  <c:v>6.9003560973470573E-2</c:v>
                </c:pt>
                <c:pt idx="5006">
                  <c:v>6.9022624742254235E-2</c:v>
                </c:pt>
                <c:pt idx="5007">
                  <c:v>6.9044071047735939E-2</c:v>
                </c:pt>
                <c:pt idx="5008">
                  <c:v>6.9062657473783567E-2</c:v>
                </c:pt>
                <c:pt idx="5009">
                  <c:v>6.9077907616634723E-2</c:v>
                </c:pt>
                <c:pt idx="5010">
                  <c:v>6.909220441434305E-2</c:v>
                </c:pt>
                <c:pt idx="5011">
                  <c:v>6.9106977557245958E-2</c:v>
                </c:pt>
                <c:pt idx="5012">
                  <c:v>6.9121273939356034E-2</c:v>
                </c:pt>
                <c:pt idx="5013">
                  <c:v>6.9136046652820124E-2</c:v>
                </c:pt>
                <c:pt idx="5014">
                  <c:v>6.9149389561278973E-2</c:v>
                </c:pt>
                <c:pt idx="5015">
                  <c:v>6.9161779245437593E-2</c:v>
                </c:pt>
                <c:pt idx="5016">
                  <c:v>6.9175598327445714E-2</c:v>
                </c:pt>
                <c:pt idx="5017">
                  <c:v>6.9192752784269299E-2</c:v>
                </c:pt>
                <c:pt idx="5018">
                  <c:v>6.9210859947225131E-2</c:v>
                </c:pt>
                <c:pt idx="5019">
                  <c:v>6.9227537307256573E-2</c:v>
                </c:pt>
                <c:pt idx="5020">
                  <c:v>6.924087899502801E-2</c:v>
                </c:pt>
                <c:pt idx="5021">
                  <c:v>6.9251361624833987E-2</c:v>
                </c:pt>
                <c:pt idx="5022">
                  <c:v>6.9262797095663561E-2</c:v>
                </c:pt>
                <c:pt idx="5023">
                  <c:v>6.927613831302111E-2</c:v>
                </c:pt>
                <c:pt idx="5024">
                  <c:v>6.9289955814793164E-2</c:v>
                </c:pt>
                <c:pt idx="5025">
                  <c:v>6.93013908442911E-2</c:v>
                </c:pt>
                <c:pt idx="5026">
                  <c:v>6.9311872839796257E-2</c:v>
                </c:pt>
                <c:pt idx="5027">
                  <c:v>6.9322831172166852E-2</c:v>
                </c:pt>
                <c:pt idx="5028">
                  <c:v>6.9334742266803598E-2</c:v>
                </c:pt>
                <c:pt idx="5029">
                  <c:v>6.9349511827121443E-2</c:v>
                </c:pt>
                <c:pt idx="5030">
                  <c:v>6.9365710448904772E-2</c:v>
                </c:pt>
                <c:pt idx="5031">
                  <c:v>6.9380955970890404E-2</c:v>
                </c:pt>
                <c:pt idx="5032">
                  <c:v>6.9394295611968485E-2</c:v>
                </c:pt>
                <c:pt idx="5033">
                  <c:v>6.9406682262208738E-2</c:v>
                </c:pt>
                <c:pt idx="5034">
                  <c:v>6.9420021560113884E-2</c:v>
                </c:pt>
                <c:pt idx="5035">
                  <c:v>6.9433837073935745E-2</c:v>
                </c:pt>
                <c:pt idx="5036">
                  <c:v>6.9449081557338546E-2</c:v>
                </c:pt>
                <c:pt idx="5037">
                  <c:v>6.9465278566323022E-2</c:v>
                </c:pt>
                <c:pt idx="5038">
                  <c:v>6.9477664337358927E-2</c:v>
                </c:pt>
                <c:pt idx="5039">
                  <c:v>6.9487668117358833E-2</c:v>
                </c:pt>
                <c:pt idx="5040">
                  <c:v>6.9499100886246848E-2</c:v>
                </c:pt>
                <c:pt idx="5041">
                  <c:v>6.9512438951417954E-2</c:v>
                </c:pt>
                <c:pt idx="5042">
                  <c:v>6.9524824138353314E-2</c:v>
                </c:pt>
                <c:pt idx="5043">
                  <c:v>6.9535780137394074E-2</c:v>
                </c:pt>
                <c:pt idx="5044">
                  <c:v>6.9545783336035893E-2</c:v>
                </c:pt>
                <c:pt idx="5045">
                  <c:v>6.955578643461495E-2</c:v>
                </c:pt>
                <c:pt idx="5046">
                  <c:v>6.9566742094439929E-2</c:v>
                </c:pt>
                <c:pt idx="5047">
                  <c:v>6.9580079257444513E-2</c:v>
                </c:pt>
                <c:pt idx="5048">
                  <c:v>6.9596274144814355E-2</c:v>
                </c:pt>
                <c:pt idx="5049">
                  <c:v>6.961485031030841E-2</c:v>
                </c:pt>
                <c:pt idx="5050">
                  <c:v>6.9631044634579017E-2</c:v>
                </c:pt>
                <c:pt idx="5051">
                  <c:v>6.9642952058643931E-2</c:v>
                </c:pt>
                <c:pt idx="5052">
                  <c:v>6.9652477895810139E-2</c:v>
                </c:pt>
                <c:pt idx="5053">
                  <c:v>6.9661527357069694E-2</c:v>
                </c:pt>
                <c:pt idx="5054">
                  <c:v>6.9669147892507569E-2</c:v>
                </c:pt>
                <c:pt idx="5055">
                  <c:v>6.9675339534790673E-2</c:v>
                </c:pt>
                <c:pt idx="5056">
                  <c:v>6.9682007414376343E-2</c:v>
                </c:pt>
                <c:pt idx="5057">
                  <c:v>6.9690104065530029E-2</c:v>
                </c:pt>
                <c:pt idx="5058">
                  <c:v>6.9699153186300794E-2</c:v>
                </c:pt>
                <c:pt idx="5059">
                  <c:v>6.9708202225185964E-2</c:v>
                </c:pt>
                <c:pt idx="5060">
                  <c:v>6.9715822404946073E-2</c:v>
                </c:pt>
                <c:pt idx="5061">
                  <c:v>6.9724871292992471E-2</c:v>
                </c:pt>
                <c:pt idx="5062">
                  <c:v>6.9735825100548071E-2</c:v>
                </c:pt>
                <c:pt idx="5063">
                  <c:v>6.9745350053066285E-2</c:v>
                </c:pt>
                <c:pt idx="5064">
                  <c:v>6.9752017465848096E-2</c:v>
                </c:pt>
                <c:pt idx="5065">
                  <c:v>6.9757256116133745E-2</c:v>
                </c:pt>
                <c:pt idx="5066">
                  <c:v>6.9764399685932593E-2</c:v>
                </c:pt>
                <c:pt idx="5067">
                  <c:v>6.9772971902331837E-2</c:v>
                </c:pt>
                <c:pt idx="5068">
                  <c:v>6.9781544045248417E-2</c:v>
                </c:pt>
                <c:pt idx="5069">
                  <c:v>6.9791068562307781E-2</c:v>
                </c:pt>
                <c:pt idx="5070">
                  <c:v>6.980106920758769E-2</c:v>
                </c:pt>
                <c:pt idx="5071">
                  <c:v>6.9810117324281828E-2</c:v>
                </c:pt>
                <c:pt idx="5072">
                  <c:v>6.9818212938244972E-2</c:v>
                </c:pt>
                <c:pt idx="5073">
                  <c:v>6.9827737106058774E-2</c:v>
                </c:pt>
                <c:pt idx="5074">
                  <c:v>6.9838689786906105E-2</c:v>
                </c:pt>
                <c:pt idx="5075">
                  <c:v>6.9850594738723487E-2</c:v>
                </c:pt>
                <c:pt idx="5076">
                  <c:v>6.9862023359131942E-2</c:v>
                </c:pt>
                <c:pt idx="5077">
                  <c:v>6.9873928033168983E-2</c:v>
                </c:pt>
                <c:pt idx="5078">
                  <c:v>6.9887261099841225E-2</c:v>
                </c:pt>
                <c:pt idx="5079">
                  <c:v>6.9899641645432928E-2</c:v>
                </c:pt>
                <c:pt idx="5080">
                  <c:v>6.9908688870279984E-2</c:v>
                </c:pt>
                <c:pt idx="5081">
                  <c:v>6.991773601327568E-2</c:v>
                </c:pt>
                <c:pt idx="5082">
                  <c:v>6.9927259233266884E-2</c:v>
                </c:pt>
                <c:pt idx="5083">
                  <c:v>6.9935353898953709E-2</c:v>
                </c:pt>
                <c:pt idx="5084">
                  <c:v>6.9943448499117392E-2</c:v>
                </c:pt>
                <c:pt idx="5085">
                  <c:v>6.9952019180815103E-2</c:v>
                </c:pt>
                <c:pt idx="5086">
                  <c:v>6.9961065931805511E-2</c:v>
                </c:pt>
                <c:pt idx="5087">
                  <c:v>6.9970588739167242E-2</c:v>
                </c:pt>
                <c:pt idx="5088">
                  <c:v>6.9978683054125343E-2</c:v>
                </c:pt>
                <c:pt idx="5089">
                  <c:v>6.9986777303565867E-2</c:v>
                </c:pt>
                <c:pt idx="5090">
                  <c:v>6.9996775991833196E-2</c:v>
                </c:pt>
                <c:pt idx="5091">
                  <c:v>7.0006774580127884E-2</c:v>
                </c:pt>
                <c:pt idx="5092">
                  <c:v>7.0017725300221184E-2</c:v>
                </c:pt>
                <c:pt idx="5093">
                  <c:v>7.0029152010728263E-2</c:v>
                </c:pt>
                <c:pt idx="5094">
                  <c:v>7.0040578590667368E-2</c:v>
                </c:pt>
                <c:pt idx="5095">
                  <c:v>7.0050576741009743E-2</c:v>
                </c:pt>
                <c:pt idx="5096">
                  <c:v>7.0059146504598477E-2</c:v>
                </c:pt>
                <c:pt idx="5097">
                  <c:v>7.0068192286490902E-2</c:v>
                </c:pt>
                <c:pt idx="5098">
                  <c:v>7.007771407376856E-2</c:v>
                </c:pt>
                <c:pt idx="5099">
                  <c:v>7.0086283604801208E-2</c:v>
                </c:pt>
                <c:pt idx="5100">
                  <c:v>7.009342482456439E-2</c:v>
                </c:pt>
                <c:pt idx="5101">
                  <c:v>7.010104206943539E-2</c:v>
                </c:pt>
                <c:pt idx="5102">
                  <c:v>7.0111039615276094E-2</c:v>
                </c:pt>
                <c:pt idx="5103">
                  <c:v>7.0121989193657905E-2</c:v>
                </c:pt>
                <c:pt idx="5104">
                  <c:v>7.0129606220951199E-2</c:v>
                </c:pt>
                <c:pt idx="5105">
                  <c:v>7.0136271072239284E-2</c:v>
                </c:pt>
                <c:pt idx="5106">
                  <c:v>7.0142935879107499E-2</c:v>
                </c:pt>
                <c:pt idx="5107">
                  <c:v>7.0150076694317165E-2</c:v>
                </c:pt>
                <c:pt idx="5108">
                  <c:v>7.0156741409174564E-2</c:v>
                </c:pt>
                <c:pt idx="5109">
                  <c:v>7.0163882125802754E-2</c:v>
                </c:pt>
                <c:pt idx="5110">
                  <c:v>7.0171022791441273E-2</c:v>
                </c:pt>
                <c:pt idx="5111">
                  <c:v>7.0177211327083822E-2</c:v>
                </c:pt>
                <c:pt idx="5112">
                  <c:v>7.0182447750406898E-2</c:v>
                </c:pt>
                <c:pt idx="5113">
                  <c:v>7.0186256041055481E-2</c:v>
                </c:pt>
                <c:pt idx="5114">
                  <c:v>7.0190540350699632E-2</c:v>
                </c:pt>
                <c:pt idx="5115">
                  <c:v>7.0196252735006209E-2</c:v>
                </c:pt>
                <c:pt idx="5116">
                  <c:v>7.0202441114514721E-2</c:v>
                </c:pt>
                <c:pt idx="5117">
                  <c:v>7.0208153430839887E-2</c:v>
                </c:pt>
                <c:pt idx="5118">
                  <c:v>7.0212437646670151E-2</c:v>
                </c:pt>
                <c:pt idx="5119">
                  <c:v>7.0218625926021516E-2</c:v>
                </c:pt>
                <c:pt idx="5120">
                  <c:v>7.0227670265419317E-2</c:v>
                </c:pt>
                <c:pt idx="5121">
                  <c:v>7.0238618566826172E-2</c:v>
                </c:pt>
                <c:pt idx="5122">
                  <c:v>7.0251946771974161E-2</c:v>
                </c:pt>
                <c:pt idx="5123">
                  <c:v>7.0266226794651193E-2</c:v>
                </c:pt>
                <c:pt idx="5124">
                  <c:v>7.027812665777905E-2</c:v>
                </c:pt>
                <c:pt idx="5125">
                  <c:v>7.0286218483821064E-2</c:v>
                </c:pt>
                <c:pt idx="5126">
                  <c:v>7.0293834260282809E-2</c:v>
                </c:pt>
                <c:pt idx="5127">
                  <c:v>7.0301925959223258E-2</c:v>
                </c:pt>
                <c:pt idx="5128">
                  <c:v>7.0308589662128509E-2</c:v>
                </c:pt>
                <c:pt idx="5129">
                  <c:v>7.0314301372133778E-2</c:v>
                </c:pt>
                <c:pt idx="5130">
                  <c:v>7.0320489021157714E-2</c:v>
                </c:pt>
                <c:pt idx="5131">
                  <c:v>7.0328104536628439E-2</c:v>
                </c:pt>
                <c:pt idx="5132">
                  <c:v>7.033667192220984E-2</c:v>
                </c:pt>
                <c:pt idx="5133">
                  <c:v>7.0346191153436807E-2</c:v>
                </c:pt>
                <c:pt idx="5134">
                  <c:v>7.0354282428733692E-2</c:v>
                </c:pt>
                <c:pt idx="5135">
                  <c:v>7.0362373638562334E-2</c:v>
                </c:pt>
                <c:pt idx="5136">
                  <c:v>7.0371416677956461E-2</c:v>
                </c:pt>
                <c:pt idx="5137">
                  <c:v>7.037903180559793E-2</c:v>
                </c:pt>
                <c:pt idx="5138">
                  <c:v>7.0385219054107134E-2</c:v>
                </c:pt>
                <c:pt idx="5139">
                  <c:v>7.0391406264334502E-2</c:v>
                </c:pt>
                <c:pt idx="5140">
                  <c:v>7.0395213759293085E-2</c:v>
                </c:pt>
                <c:pt idx="5141">
                  <c:v>7.0396165630767699E-2</c:v>
                </c:pt>
                <c:pt idx="5142">
                  <c:v>7.0399497173793374E-2</c:v>
                </c:pt>
                <c:pt idx="5143">
                  <c:v>7.0406160226546971E-2</c:v>
                </c:pt>
                <c:pt idx="5144">
                  <c:v>7.0412347307208703E-2</c:v>
                </c:pt>
                <c:pt idx="5145">
                  <c:v>7.0419486198867329E-2</c:v>
                </c:pt>
                <c:pt idx="5146">
                  <c:v>7.0427576881137793E-2</c:v>
                </c:pt>
                <c:pt idx="5147">
                  <c:v>7.0435667497949814E-2</c:v>
                </c:pt>
                <c:pt idx="5148">
                  <c:v>7.0444233962051489E-2</c:v>
                </c:pt>
                <c:pt idx="5149">
                  <c:v>7.0451848535202297E-2</c:v>
                </c:pt>
                <c:pt idx="5150">
                  <c:v>7.0457559427015135E-2</c:v>
                </c:pt>
                <c:pt idx="5151">
                  <c:v>7.0460414860691351E-2</c:v>
                </c:pt>
                <c:pt idx="5152">
                  <c:v>7.0460890765511333E-2</c:v>
                </c:pt>
                <c:pt idx="5153">
                  <c:v>7.0461366670104844E-2</c:v>
                </c:pt>
                <c:pt idx="5154">
                  <c:v>7.0464697995917744E-2</c:v>
                </c:pt>
                <c:pt idx="5155">
                  <c:v>7.0468505211829222E-2</c:v>
                </c:pt>
                <c:pt idx="5156">
                  <c:v>7.0472312413245974E-2</c:v>
                </c:pt>
                <c:pt idx="5157">
                  <c:v>7.0476595497513964E-2</c:v>
                </c:pt>
                <c:pt idx="5158">
                  <c:v>7.0484685717746534E-2</c:v>
                </c:pt>
                <c:pt idx="5159">
                  <c:v>7.0493251761947234E-2</c:v>
                </c:pt>
                <c:pt idx="5160">
                  <c:v>7.0499914190040758E-2</c:v>
                </c:pt>
                <c:pt idx="5161">
                  <c:v>7.0505624807363193E-2</c:v>
                </c:pt>
                <c:pt idx="5162">
                  <c:v>7.0509907748953993E-2</c:v>
                </c:pt>
                <c:pt idx="5163">
                  <c:v>7.0512287153022948E-2</c:v>
                </c:pt>
                <c:pt idx="5164">
                  <c:v>7.0515618309207703E-2</c:v>
                </c:pt>
                <c:pt idx="5165">
                  <c:v>7.0518949454295793E-2</c:v>
                </c:pt>
                <c:pt idx="5166">
                  <c:v>7.0522280588287592E-2</c:v>
                </c:pt>
                <c:pt idx="5167">
                  <c:v>7.0525611711182976E-2</c:v>
                </c:pt>
                <c:pt idx="5168">
                  <c:v>7.0528942822982027E-2</c:v>
                </c:pt>
                <c:pt idx="5169">
                  <c:v>7.0532273923684871E-2</c:v>
                </c:pt>
                <c:pt idx="5170">
                  <c:v>7.0534653274535938E-2</c:v>
                </c:pt>
                <c:pt idx="5171">
                  <c:v>7.0537984356216846E-2</c:v>
                </c:pt>
                <c:pt idx="5172">
                  <c:v>7.054369475614003E-2</c:v>
                </c:pt>
                <c:pt idx="5173">
                  <c:v>7.0550832710188138E-2</c:v>
                </c:pt>
                <c:pt idx="5174">
                  <c:v>7.0557970613286322E-2</c:v>
                </c:pt>
                <c:pt idx="5175">
                  <c:v>7.0563680899081604E-2</c:v>
                </c:pt>
                <c:pt idx="5176">
                  <c:v>7.0567011884070524E-2</c:v>
                </c:pt>
                <c:pt idx="5177">
                  <c:v>7.0571294562752684E-2</c:v>
                </c:pt>
                <c:pt idx="5178">
                  <c:v>7.0579384016888319E-2</c:v>
                </c:pt>
                <c:pt idx="5179">
                  <c:v>7.058747340558498E-2</c:v>
                </c:pt>
                <c:pt idx="5180">
                  <c:v>7.0595086888110919E-2</c:v>
                </c:pt>
                <c:pt idx="5181">
                  <c:v>7.0600796961966084E-2</c:v>
                </c:pt>
                <c:pt idx="5182">
                  <c:v>7.0605079495960427E-2</c:v>
                </c:pt>
                <c:pt idx="5183">
                  <c:v>7.0608886177447663E-2</c:v>
                </c:pt>
                <c:pt idx="5184">
                  <c:v>7.06160236661795E-2</c:v>
                </c:pt>
                <c:pt idx="5185">
                  <c:v>7.0625064412107696E-2</c:v>
                </c:pt>
                <c:pt idx="5186">
                  <c:v>7.0633629253907954E-2</c:v>
                </c:pt>
                <c:pt idx="5187">
                  <c:v>7.0644097294267197E-2</c:v>
                </c:pt>
                <c:pt idx="5188">
                  <c:v>7.06536135995047E-2</c:v>
                </c:pt>
                <c:pt idx="5189">
                  <c:v>7.065932333917857E-2</c:v>
                </c:pt>
                <c:pt idx="5190">
                  <c:v>7.0664081430670031E-2</c:v>
                </c:pt>
                <c:pt idx="5191">
                  <c:v>7.0670266915763169E-2</c:v>
                </c:pt>
                <c:pt idx="5192">
                  <c:v>7.0676928164614169E-2</c:v>
                </c:pt>
                <c:pt idx="5193">
                  <c:v>7.0681210372587178E-2</c:v>
                </c:pt>
                <c:pt idx="5194">
                  <c:v>7.0684540966110876E-2</c:v>
                </c:pt>
                <c:pt idx="5195">
                  <c:v>7.0687871548541822E-2</c:v>
                </c:pt>
                <c:pt idx="5196">
                  <c:v>7.0690726324653522E-2</c:v>
                </c:pt>
                <c:pt idx="5197">
                  <c:v>7.0694056886483489E-2</c:v>
                </c:pt>
                <c:pt idx="5198">
                  <c:v>7.0700242186167384E-2</c:v>
                </c:pt>
                <c:pt idx="5199">
                  <c:v>7.0706427447593354E-2</c:v>
                </c:pt>
                <c:pt idx="5200">
                  <c:v>7.0711185314964842E-2</c:v>
                </c:pt>
                <c:pt idx="5201">
                  <c:v>7.0716418942927864E-2</c:v>
                </c:pt>
                <c:pt idx="5202">
                  <c:v>7.0722604104297482E-2</c:v>
                </c:pt>
                <c:pt idx="5203">
                  <c:v>7.0728789227411132E-2</c:v>
                </c:pt>
                <c:pt idx="5204">
                  <c:v>7.0734498537869103E-2</c:v>
                </c:pt>
                <c:pt idx="5205">
                  <c:v>7.0739256271684384E-2</c:v>
                </c:pt>
                <c:pt idx="5206">
                  <c:v>7.0742586671886723E-2</c:v>
                </c:pt>
                <c:pt idx="5207">
                  <c:v>7.074639282996513E-2</c:v>
                </c:pt>
                <c:pt idx="5208">
                  <c:v>7.0751150507190996E-2</c:v>
                </c:pt>
                <c:pt idx="5209">
                  <c:v>7.0754956632674088E-2</c:v>
                </c:pt>
                <c:pt idx="5210">
                  <c:v>7.0755908161781289E-2</c:v>
                </c:pt>
                <c:pt idx="5211">
                  <c:v>7.0757335453744824E-2</c:v>
                </c:pt>
                <c:pt idx="5212">
                  <c:v>7.0763044601226358E-2</c:v>
                </c:pt>
                <c:pt idx="5213">
                  <c:v>7.0771132504363718E-2</c:v>
                </c:pt>
                <c:pt idx="5214">
                  <c:v>7.077874458873798E-2</c:v>
                </c:pt>
                <c:pt idx="5215">
                  <c:v>7.0785880865214409E-2</c:v>
                </c:pt>
                <c:pt idx="5216">
                  <c:v>7.0791589849728845E-2</c:v>
                </c:pt>
                <c:pt idx="5217">
                  <c:v>7.0796823056902353E-2</c:v>
                </c:pt>
                <c:pt idx="5218">
                  <c:v>7.0801580494203986E-2</c:v>
                </c:pt>
                <c:pt idx="5219">
                  <c:v>7.0807289389090339E-2</c:v>
                </c:pt>
                <c:pt idx="5220">
                  <c:v>7.0812998251385706E-2</c:v>
                </c:pt>
                <c:pt idx="5221">
                  <c:v>7.0817279876719139E-2</c:v>
                </c:pt>
                <c:pt idx="5222">
                  <c:v>7.0820134283423514E-2</c:v>
                </c:pt>
                <c:pt idx="5223">
                  <c:v>7.082394014635543E-2</c:v>
                </c:pt>
                <c:pt idx="5224">
                  <c:v>7.0826318803332358E-2</c:v>
                </c:pt>
                <c:pt idx="5225">
                  <c:v>7.0828697454651451E-2</c:v>
                </c:pt>
                <c:pt idx="5226">
                  <c:v>7.0832503284993104E-2</c:v>
                </c:pt>
                <c:pt idx="5227">
                  <c:v>7.083821200334775E-2</c:v>
                </c:pt>
                <c:pt idx="5228">
                  <c:v>7.0845823577126418E-2</c:v>
                </c:pt>
                <c:pt idx="5229">
                  <c:v>7.085771654517134E-2</c:v>
                </c:pt>
                <c:pt idx="5230">
                  <c:v>7.0867706529023217E-2</c:v>
                </c:pt>
                <c:pt idx="5231">
                  <c:v>7.0872463629113994E-2</c:v>
                </c:pt>
                <c:pt idx="5232">
                  <c:v>7.087579358571279E-2</c:v>
                </c:pt>
                <c:pt idx="5233">
                  <c:v>7.0879123531223026E-2</c:v>
                </c:pt>
                <c:pt idx="5234">
                  <c:v>7.0884831983442823E-2</c:v>
                </c:pt>
                <c:pt idx="5235">
                  <c:v>7.0891016103241625E-2</c:v>
                </c:pt>
                <c:pt idx="5236">
                  <c:v>7.0895297394545864E-2</c:v>
                </c:pt>
                <c:pt idx="5237">
                  <c:v>7.0897675881794534E-2</c:v>
                </c:pt>
                <c:pt idx="5238">
                  <c:v>7.0902908533828746E-2</c:v>
                </c:pt>
                <c:pt idx="5239">
                  <c:v>7.0912898066225832E-2</c:v>
                </c:pt>
                <c:pt idx="5240">
                  <c:v>7.0922411813829106E-2</c:v>
                </c:pt>
                <c:pt idx="5241">
                  <c:v>7.0930498428127833E-2</c:v>
                </c:pt>
                <c:pt idx="5242">
                  <c:v>7.0939536331429409E-2</c:v>
                </c:pt>
                <c:pt idx="5243">
                  <c:v>7.0948574153048033E-2</c:v>
                </c:pt>
                <c:pt idx="5244">
                  <c:v>7.0955233548289406E-2</c:v>
                </c:pt>
                <c:pt idx="5245">
                  <c:v>7.0962368565407455E-2</c:v>
                </c:pt>
                <c:pt idx="5246">
                  <c:v>7.09695035316176E-2</c:v>
                </c:pt>
                <c:pt idx="5247">
                  <c:v>7.0971881842374726E-2</c:v>
                </c:pt>
                <c:pt idx="5248">
                  <c:v>7.0973308826113995E-2</c:v>
                </c:pt>
                <c:pt idx="5249">
                  <c:v>7.0978065423871847E-2</c:v>
                </c:pt>
                <c:pt idx="5250">
                  <c:v>7.098377331131614E-2</c:v>
                </c:pt>
                <c:pt idx="5251">
                  <c:v>7.0991383777229009E-2</c:v>
                </c:pt>
                <c:pt idx="5252">
                  <c:v>7.1001372425843312E-2</c:v>
                </c:pt>
                <c:pt idx="5253">
                  <c:v>7.1009458401645881E-2</c:v>
                </c:pt>
                <c:pt idx="5254">
                  <c:v>7.1014214827458358E-2</c:v>
                </c:pt>
                <c:pt idx="5255">
                  <c:v>7.1018971230647238E-2</c:v>
                </c:pt>
                <c:pt idx="5256">
                  <c:v>7.1026105793011871E-2</c:v>
                </c:pt>
                <c:pt idx="5257">
                  <c:v>7.1032764671961152E-2</c:v>
                </c:pt>
                <c:pt idx="5258">
                  <c:v>7.1038472247197684E-2</c:v>
                </c:pt>
                <c:pt idx="5259">
                  <c:v>7.1044655416942562E-2</c:v>
                </c:pt>
                <c:pt idx="5260">
                  <c:v>7.1052741042768902E-2</c:v>
                </c:pt>
                <c:pt idx="5261">
                  <c:v>7.1060350983825168E-2</c:v>
                </c:pt>
                <c:pt idx="5262">
                  <c:v>7.1067485250970674E-2</c:v>
                </c:pt>
                <c:pt idx="5263">
                  <c:v>7.107366824132641E-2</c:v>
                </c:pt>
                <c:pt idx="5264">
                  <c:v>7.107937558310827E-2</c:v>
                </c:pt>
                <c:pt idx="5265">
                  <c:v>7.1086985321480764E-2</c:v>
                </c:pt>
                <c:pt idx="5266">
                  <c:v>7.1092216983020776E-2</c:v>
                </c:pt>
                <c:pt idx="5267">
                  <c:v>7.1094119398612904E-2</c:v>
                </c:pt>
                <c:pt idx="5268">
                  <c:v>7.1094119398612904E-2</c:v>
                </c:pt>
                <c:pt idx="5269">
                  <c:v>7.1095070605051935E-2</c:v>
                </c:pt>
                <c:pt idx="5270">
                  <c:v>7.109887542175955E-2</c:v>
                </c:pt>
                <c:pt idx="5271">
                  <c:v>7.1106485011745407E-2</c:v>
                </c:pt>
                <c:pt idx="5272">
                  <c:v>7.111552132464441E-2</c:v>
                </c:pt>
                <c:pt idx="5273">
                  <c:v>7.1122655198202309E-2</c:v>
                </c:pt>
                <c:pt idx="5274">
                  <c:v>7.1128837847453302E-2</c:v>
                </c:pt>
                <c:pt idx="5275">
                  <c:v>7.1135971626013594E-2</c:v>
                </c:pt>
                <c:pt idx="5276">
                  <c:v>7.114405651352787E-2</c:v>
                </c:pt>
                <c:pt idx="5277">
                  <c:v>7.1151665759713212E-2</c:v>
                </c:pt>
                <c:pt idx="5278">
                  <c:v>7.115784822960515E-2</c:v>
                </c:pt>
                <c:pt idx="5279">
                  <c:v>7.1164030661274469E-2</c:v>
                </c:pt>
                <c:pt idx="5280">
                  <c:v>7.1175444280861602E-2</c:v>
                </c:pt>
                <c:pt idx="5281">
                  <c:v>7.1187808888409088E-2</c:v>
                </c:pt>
                <c:pt idx="5282">
                  <c:v>7.1197795575204462E-2</c:v>
                </c:pt>
                <c:pt idx="5283">
                  <c:v>7.1205879962896595E-2</c:v>
                </c:pt>
                <c:pt idx="5284">
                  <c:v>7.1213013191878699E-2</c:v>
                </c:pt>
                <c:pt idx="5285">
                  <c:v>7.1219195282504769E-2</c:v>
                </c:pt>
                <c:pt idx="5286">
                  <c:v>7.1222999626971178E-2</c:v>
                </c:pt>
                <c:pt idx="5287">
                  <c:v>7.1226328416506821E-2</c:v>
                </c:pt>
                <c:pt idx="5288">
                  <c:v>7.123251042481786E-2</c:v>
                </c:pt>
                <c:pt idx="5289">
                  <c:v>7.1240118997967797E-2</c:v>
                </c:pt>
                <c:pt idx="5290">
                  <c:v>7.1248203043509664E-2</c:v>
                </c:pt>
                <c:pt idx="5291">
                  <c:v>7.1254860443709156E-2</c:v>
                </c:pt>
                <c:pt idx="5292">
                  <c:v>7.1262468846810034E-2</c:v>
                </c:pt>
                <c:pt idx="5293">
                  <c:v>7.1273881342922812E-2</c:v>
                </c:pt>
                <c:pt idx="5294">
                  <c:v>7.1286244733402115E-2</c:v>
                </c:pt>
                <c:pt idx="5295">
                  <c:v>7.1295754929759272E-2</c:v>
                </c:pt>
                <c:pt idx="5296">
                  <c:v>7.1302412013395683E-2</c:v>
                </c:pt>
                <c:pt idx="5297">
                  <c:v>7.1308118049811492E-2</c:v>
                </c:pt>
                <c:pt idx="5298">
                  <c:v>7.1312873055286968E-2</c:v>
                </c:pt>
                <c:pt idx="5299">
                  <c:v>7.1317628038152392E-2</c:v>
                </c:pt>
                <c:pt idx="5300">
                  <c:v>7.1323809482075826E-2</c:v>
                </c:pt>
                <c:pt idx="5301">
                  <c:v>7.1331417360604693E-2</c:v>
                </c:pt>
                <c:pt idx="5302">
                  <c:v>7.1339500668123015E-2</c:v>
                </c:pt>
                <c:pt idx="5303">
                  <c:v>7.1347108427276595E-2</c:v>
                </c:pt>
                <c:pt idx="5304">
                  <c:v>7.1353289688971963E-2</c:v>
                </c:pt>
                <c:pt idx="5305">
                  <c:v>7.1355667087142582E-2</c:v>
                </c:pt>
                <c:pt idx="5306">
                  <c:v>7.1358044479661348E-2</c:v>
                </c:pt>
                <c:pt idx="5307">
                  <c:v>7.1361372819692223E-2</c:v>
                </c:pt>
                <c:pt idx="5308">
                  <c:v>7.1364225673758705E-2</c:v>
                </c:pt>
                <c:pt idx="5309">
                  <c:v>7.136755399321662E-2</c:v>
                </c:pt>
                <c:pt idx="5310">
                  <c:v>7.1373259657943083E-2</c:v>
                </c:pt>
                <c:pt idx="5311">
                  <c:v>7.1382293560515397E-2</c:v>
                </c:pt>
                <c:pt idx="5312">
                  <c:v>7.1393704689218823E-2</c:v>
                </c:pt>
                <c:pt idx="5313">
                  <c:v>7.1405115687709686E-2</c:v>
                </c:pt>
                <c:pt idx="5314">
                  <c:v>7.1413673851128068E-2</c:v>
                </c:pt>
                <c:pt idx="5315">
                  <c:v>7.1421281046012919E-2</c:v>
                </c:pt>
                <c:pt idx="5316">
                  <c:v>7.1429363627171019E-2</c:v>
                </c:pt>
                <c:pt idx="5317">
                  <c:v>7.1438397022922012E-2</c:v>
                </c:pt>
                <c:pt idx="5318">
                  <c:v>7.1448381207498149E-2</c:v>
                </c:pt>
                <c:pt idx="5319">
                  <c:v>7.1455512706879359E-2</c:v>
                </c:pt>
                <c:pt idx="5320">
                  <c:v>7.1460267011545814E-2</c:v>
                </c:pt>
                <c:pt idx="5321">
                  <c:v>7.146454586641951E-2</c:v>
                </c:pt>
                <c:pt idx="5322">
                  <c:v>7.1471201826499089E-2</c:v>
                </c:pt>
                <c:pt idx="5323">
                  <c:v>7.1476431478339708E-2</c:v>
                </c:pt>
                <c:pt idx="5324">
                  <c:v>7.1479759424362285E-2</c:v>
                </c:pt>
                <c:pt idx="5325">
                  <c:v>7.1484513613754005E-2</c:v>
                </c:pt>
                <c:pt idx="5326">
                  <c:v>7.1493071097701838E-2</c:v>
                </c:pt>
                <c:pt idx="5327">
                  <c:v>7.1502103917978871E-2</c:v>
                </c:pt>
                <c:pt idx="5328">
                  <c:v>7.1508759628078816E-2</c:v>
                </c:pt>
                <c:pt idx="5329">
                  <c:v>7.1513513679600405E-2</c:v>
                </c:pt>
                <c:pt idx="5330">
                  <c:v>7.1520169313761178E-2</c:v>
                </c:pt>
                <c:pt idx="5331">
                  <c:v>7.1528726492592398E-2</c:v>
                </c:pt>
                <c:pt idx="5332">
                  <c:v>7.1535857419016372E-2</c:v>
                </c:pt>
                <c:pt idx="5333">
                  <c:v>7.1540135950462699E-2</c:v>
                </c:pt>
                <c:pt idx="5334">
                  <c:v>7.1543463684487399E-2</c:v>
                </c:pt>
                <c:pt idx="5335">
                  <c:v>7.1547266795527406E-2</c:v>
                </c:pt>
                <c:pt idx="5336">
                  <c:v>7.1552971434968013E-2</c:v>
                </c:pt>
                <c:pt idx="5337">
                  <c:v>7.1560577570266917E-2</c:v>
                </c:pt>
                <c:pt idx="5338">
                  <c:v>7.1568659025632531E-2</c:v>
                </c:pt>
                <c:pt idx="5339">
                  <c:v>7.1577215789540447E-2</c:v>
                </c:pt>
                <c:pt idx="5340">
                  <c:v>7.1585772480230958E-2</c:v>
                </c:pt>
                <c:pt idx="5341">
                  <c:v>7.1592902999877084E-2</c:v>
                </c:pt>
                <c:pt idx="5342">
                  <c:v>7.1600508831458284E-2</c:v>
                </c:pt>
                <c:pt idx="5343">
                  <c:v>7.1609065322840629E-2</c:v>
                </c:pt>
                <c:pt idx="5344">
                  <c:v>7.1619523157327392E-2</c:v>
                </c:pt>
                <c:pt idx="5345">
                  <c:v>7.1628554835463112E-2</c:v>
                </c:pt>
                <c:pt idx="5346">
                  <c:v>7.1634259011204918E-2</c:v>
                </c:pt>
                <c:pt idx="5347">
                  <c:v>7.1636160395888368E-2</c:v>
                </c:pt>
                <c:pt idx="5348">
                  <c:v>7.1636160395888368E-2</c:v>
                </c:pt>
                <c:pt idx="5349">
                  <c:v>7.16399631544095E-2</c:v>
                </c:pt>
                <c:pt idx="5350">
                  <c:v>7.1648043968251876E-2</c:v>
                </c:pt>
                <c:pt idx="5351">
                  <c:v>7.1657075388801908E-2</c:v>
                </c:pt>
                <c:pt idx="5352">
                  <c:v>7.1665156064365257E-2</c:v>
                </c:pt>
                <c:pt idx="5353">
                  <c:v>7.167323667463206E-2</c:v>
                </c:pt>
                <c:pt idx="5354">
                  <c:v>7.1681792543744544E-2</c:v>
                </c:pt>
                <c:pt idx="5355">
                  <c:v>7.1691774298522762E-2</c:v>
                </c:pt>
                <c:pt idx="5356">
                  <c:v>7.1701755953666721E-2</c:v>
                </c:pt>
                <c:pt idx="5357">
                  <c:v>7.1710786889136319E-2</c:v>
                </c:pt>
                <c:pt idx="5358">
                  <c:v>7.171886713068798E-2</c:v>
                </c:pt>
                <c:pt idx="5359">
                  <c:v>7.1725521398235986E-2</c:v>
                </c:pt>
                <c:pt idx="5360">
                  <c:v>7.1733126221214791E-2</c:v>
                </c:pt>
                <c:pt idx="5361">
                  <c:v>7.1743582758380608E-2</c:v>
                </c:pt>
                <c:pt idx="5362">
                  <c:v>7.1755940343157368E-2</c:v>
                </c:pt>
                <c:pt idx="5363">
                  <c:v>7.1765921357841669E-2</c:v>
                </c:pt>
                <c:pt idx="5364">
                  <c:v>7.1774001153907599E-2</c:v>
                </c:pt>
                <c:pt idx="5365">
                  <c:v>7.1781605608216711E-2</c:v>
                </c:pt>
                <c:pt idx="5366">
                  <c:v>7.1788734731612791E-2</c:v>
                </c:pt>
                <c:pt idx="5367">
                  <c:v>7.1795863804184498E-2</c:v>
                </c:pt>
                <c:pt idx="5368">
                  <c:v>7.1806794950084851E-2</c:v>
                </c:pt>
                <c:pt idx="5369">
                  <c:v>7.1819627012370921E-2</c:v>
                </c:pt>
                <c:pt idx="5370">
                  <c:v>7.1830557898516417E-2</c:v>
                </c:pt>
                <c:pt idx="5371">
                  <c:v>7.1838637172351366E-2</c:v>
                </c:pt>
                <c:pt idx="5372">
                  <c:v>7.1845765889175295E-2</c:v>
                </c:pt>
                <c:pt idx="5373">
                  <c:v>7.1855270765889795E-2</c:v>
                </c:pt>
                <c:pt idx="5374">
                  <c:v>7.1866201262426835E-2</c:v>
                </c:pt>
                <c:pt idx="5375">
                  <c:v>7.1877131639489236E-2</c:v>
                </c:pt>
                <c:pt idx="5376">
                  <c:v>7.1888061897079886E-2</c:v>
                </c:pt>
                <c:pt idx="5377">
                  <c:v>7.1898041593150802E-2</c:v>
                </c:pt>
                <c:pt idx="5378">
                  <c:v>7.1908021189628163E-2</c:v>
                </c:pt>
                <c:pt idx="5379">
                  <c:v>7.1918475898167772E-2</c:v>
                </c:pt>
                <c:pt idx="5380">
                  <c:v>7.1928455290722115E-2</c:v>
                </c:pt>
                <c:pt idx="5381">
                  <c:v>7.1938434583689384E-2</c:v>
                </c:pt>
                <c:pt idx="5382">
                  <c:v>7.1949364171247268E-2</c:v>
                </c:pt>
                <c:pt idx="5383">
                  <c:v>7.1959343255561706E-2</c:v>
                </c:pt>
                <c:pt idx="5384">
                  <c:v>7.1967421488975766E-2</c:v>
                </c:pt>
                <c:pt idx="5385">
                  <c:v>7.1974549287794884E-2</c:v>
                </c:pt>
                <c:pt idx="5386">
                  <c:v>7.1980251490270805E-2</c:v>
                </c:pt>
                <c:pt idx="5387">
                  <c:v>7.1986428839594024E-2</c:v>
                </c:pt>
                <c:pt idx="5388">
                  <c:v>7.1998308250270759E-2</c:v>
                </c:pt>
                <c:pt idx="5389">
                  <c:v>7.2014464022324767E-2</c:v>
                </c:pt>
                <c:pt idx="5390">
                  <c:v>7.202966921641922E-2</c:v>
                </c:pt>
                <c:pt idx="5391">
                  <c:v>7.2042023266385799E-2</c:v>
                </c:pt>
                <c:pt idx="5392">
                  <c:v>7.2055327457206095E-2</c:v>
                </c:pt>
                <c:pt idx="5393">
                  <c:v>7.2069106611104411E-2</c:v>
                </c:pt>
                <c:pt idx="5394">
                  <c:v>7.2084786107004223E-2</c:v>
                </c:pt>
                <c:pt idx="5395">
                  <c:v>7.2099990231883612E-2</c:v>
                </c:pt>
                <c:pt idx="5396">
                  <c:v>7.2112818532445194E-2</c:v>
                </c:pt>
                <c:pt idx="5397">
                  <c:v>7.2123271100118527E-2</c:v>
                </c:pt>
                <c:pt idx="5398">
                  <c:v>7.2132298229731329E-2</c:v>
                </c:pt>
                <c:pt idx="5399">
                  <c:v>7.2142275488707525E-2</c:v>
                </c:pt>
                <c:pt idx="5400">
                  <c:v>7.2153202848607698E-2</c:v>
                </c:pt>
                <c:pt idx="5401">
                  <c:v>7.2164130089101872E-2</c:v>
                </c:pt>
                <c:pt idx="5402">
                  <c:v>7.217220666837601E-2</c:v>
                </c:pt>
                <c:pt idx="5403">
                  <c:v>7.2179333007682353E-2</c:v>
                </c:pt>
                <c:pt idx="5404">
                  <c:v>7.2188359631233462E-2</c:v>
                </c:pt>
                <c:pt idx="5405">
                  <c:v>7.220023664334814E-2</c:v>
                </c:pt>
                <c:pt idx="5406">
                  <c:v>7.2214488871684038E-2</c:v>
                </c:pt>
                <c:pt idx="5407">
                  <c:v>7.2228740896897098E-2</c:v>
                </c:pt>
                <c:pt idx="5408">
                  <c:v>7.2240617429415316E-2</c:v>
                </c:pt>
                <c:pt idx="5409">
                  <c:v>7.2252493820883348E-2</c:v>
                </c:pt>
                <c:pt idx="5410">
                  <c:v>7.2263895023995189E-2</c:v>
                </c:pt>
                <c:pt idx="5411">
                  <c:v>7.2275771139014219E-2</c:v>
                </c:pt>
                <c:pt idx="5412">
                  <c:v>7.2287172076741332E-2</c:v>
                </c:pt>
                <c:pt idx="5413">
                  <c:v>7.2297147790628541E-2</c:v>
                </c:pt>
                <c:pt idx="5414">
                  <c:v>7.2307598431775422E-2</c:v>
                </c:pt>
                <c:pt idx="5415">
                  <c:v>7.232232414983876E-2</c:v>
                </c:pt>
                <c:pt idx="5416">
                  <c:v>7.2339899723022322E-2</c:v>
                </c:pt>
                <c:pt idx="5417">
                  <c:v>7.2357474987310988E-2</c:v>
                </c:pt>
                <c:pt idx="5418">
                  <c:v>7.237124997852952E-2</c:v>
                </c:pt>
                <c:pt idx="5419">
                  <c:v>7.2383124818664629E-2</c:v>
                </c:pt>
                <c:pt idx="5420">
                  <c:v>7.2394049547048728E-2</c:v>
                </c:pt>
                <c:pt idx="5421">
                  <c:v>7.2404024194819103E-2</c:v>
                </c:pt>
                <c:pt idx="5422">
                  <c:v>7.2412098836809824E-2</c:v>
                </c:pt>
                <c:pt idx="5423">
                  <c:v>7.2421123359525358E-2</c:v>
                </c:pt>
                <c:pt idx="5424">
                  <c:v>7.2432522640230756E-2</c:v>
                </c:pt>
                <c:pt idx="5425">
                  <c:v>7.2447721479039884E-2</c:v>
                </c:pt>
                <c:pt idx="5426">
                  <c:v>7.24643449444866E-2</c:v>
                </c:pt>
                <c:pt idx="5427">
                  <c:v>7.2479068354542459E-2</c:v>
                </c:pt>
                <c:pt idx="5428">
                  <c:v>7.2490466974739765E-2</c:v>
                </c:pt>
                <c:pt idx="5429">
                  <c:v>7.2501865465009765E-2</c:v>
                </c:pt>
                <c:pt idx="5430">
                  <c:v>7.251848803042775E-2</c:v>
                </c:pt>
                <c:pt idx="5431">
                  <c:v>7.2537959827074325E-2</c:v>
                </c:pt>
                <c:pt idx="5432">
                  <c:v>7.2556481428129538E-2</c:v>
                </c:pt>
                <c:pt idx="5433">
                  <c:v>7.2575002686141324E-2</c:v>
                </c:pt>
                <c:pt idx="5434">
                  <c:v>7.2593998491868122E-2</c:v>
                </c:pt>
                <c:pt idx="5435">
                  <c:v>7.2612044173085824E-2</c:v>
                </c:pt>
                <c:pt idx="5436">
                  <c:v>7.2626765408682237E-2</c:v>
                </c:pt>
                <c:pt idx="5437">
                  <c:v>7.2638162345470547E-2</c:v>
                </c:pt>
                <c:pt idx="5438">
                  <c:v>7.2650508880415673E-2</c:v>
                </c:pt>
                <c:pt idx="5439">
                  <c:v>7.2664754692859379E-2</c:v>
                </c:pt>
                <c:pt idx="5440">
                  <c:v>7.2680899701630372E-2</c:v>
                </c:pt>
                <c:pt idx="5441">
                  <c:v>7.269656960793186E-2</c:v>
                </c:pt>
                <c:pt idx="5442">
                  <c:v>7.271081476422267E-2</c:v>
                </c:pt>
                <c:pt idx="5443">
                  <c:v>7.272221074315173E-2</c:v>
                </c:pt>
                <c:pt idx="5444">
                  <c:v>7.2732656943085436E-2</c:v>
                </c:pt>
                <c:pt idx="5445">
                  <c:v>7.2745002311411899E-2</c:v>
                </c:pt>
                <c:pt idx="5446">
                  <c:v>7.275829715301381E-2</c:v>
                </c:pt>
                <c:pt idx="5447">
                  <c:v>7.2771591817864814E-2</c:v>
                </c:pt>
                <c:pt idx="5448">
                  <c:v>7.2784411505867119E-2</c:v>
                </c:pt>
                <c:pt idx="5449">
                  <c:v>7.2796756235285046E-2</c:v>
                </c:pt>
                <c:pt idx="5450">
                  <c:v>7.2808151234874274E-2</c:v>
                </c:pt>
                <c:pt idx="5451">
                  <c:v>7.2821445236953219E-2</c:v>
                </c:pt>
                <c:pt idx="5452">
                  <c:v>7.2835688614495103E-2</c:v>
                </c:pt>
                <c:pt idx="5453">
                  <c:v>7.2850406558161218E-2</c:v>
                </c:pt>
                <c:pt idx="5454">
                  <c:v>7.286607380855202E-2</c:v>
                </c:pt>
                <c:pt idx="5455">
                  <c:v>7.2882215567377409E-2</c:v>
                </c:pt>
                <c:pt idx="5456">
                  <c:v>7.2900256048318124E-2</c:v>
                </c:pt>
                <c:pt idx="5457">
                  <c:v>7.2917821467041483E-2</c:v>
                </c:pt>
                <c:pt idx="5458">
                  <c:v>7.2932538201939331E-2</c:v>
                </c:pt>
                <c:pt idx="5459">
                  <c:v>7.2946305273998938E-2</c:v>
                </c:pt>
                <c:pt idx="5460">
                  <c:v>7.2959597439596915E-2</c:v>
                </c:pt>
                <c:pt idx="5461">
                  <c:v>7.2974788269652549E-2</c:v>
                </c:pt>
                <c:pt idx="5462">
                  <c:v>7.2989978868950423E-2</c:v>
                </c:pt>
                <c:pt idx="5463">
                  <c:v>7.3003270454048114E-2</c:v>
                </c:pt>
                <c:pt idx="5464">
                  <c:v>7.301466310066447E-2</c:v>
                </c:pt>
                <c:pt idx="5465">
                  <c:v>7.30298530942564E-2</c:v>
                </c:pt>
                <c:pt idx="5466">
                  <c:v>7.3047890911965729E-2</c:v>
                </c:pt>
                <c:pt idx="5467">
                  <c:v>7.3065928404318234E-2</c:v>
                </c:pt>
                <c:pt idx="5468">
                  <c:v>7.3083965571325238E-2</c:v>
                </c:pt>
                <c:pt idx="5469">
                  <c:v>7.3101527763438576E-2</c:v>
                </c:pt>
                <c:pt idx="5470">
                  <c:v>7.3118140364001508E-2</c:v>
                </c:pt>
                <c:pt idx="5471">
                  <c:v>7.3134752688590515E-2</c:v>
                </c:pt>
                <c:pt idx="5472">
                  <c:v>7.31513647372148E-2</c:v>
                </c:pt>
                <c:pt idx="5473">
                  <c:v>7.3169400363272338E-2</c:v>
                </c:pt>
                <c:pt idx="5474">
                  <c:v>7.3188859489733707E-2</c:v>
                </c:pt>
                <c:pt idx="5475">
                  <c:v>7.3208792836419873E-2</c:v>
                </c:pt>
                <c:pt idx="5476">
                  <c:v>7.3229200374965345E-2</c:v>
                </c:pt>
                <c:pt idx="5477">
                  <c:v>7.3248183757861754E-2</c:v>
                </c:pt>
                <c:pt idx="5478">
                  <c:v>7.3264319349988394E-2</c:v>
                </c:pt>
                <c:pt idx="5479">
                  <c:v>7.3281878375007367E-2</c:v>
                </c:pt>
                <c:pt idx="5480">
                  <c:v>7.3299911647344437E-2</c:v>
                </c:pt>
                <c:pt idx="5481">
                  <c:v>7.3317944594488677E-2</c:v>
                </c:pt>
                <c:pt idx="5482">
                  <c:v>7.3337875368268315E-2</c:v>
                </c:pt>
                <c:pt idx="5483">
                  <c:v>7.335875480046232E-2</c:v>
                </c:pt>
                <c:pt idx="5484">
                  <c:v>7.3377261205458413E-2</c:v>
                </c:pt>
                <c:pt idx="5485">
                  <c:v>7.3395292757828717E-2</c:v>
                </c:pt>
                <c:pt idx="5486">
                  <c:v>7.3415221990074594E-2</c:v>
                </c:pt>
                <c:pt idx="5487">
                  <c:v>7.3435150825154116E-2</c:v>
                </c:pt>
                <c:pt idx="5488">
                  <c:v>7.3453181333724013E-2</c:v>
                </c:pt>
                <c:pt idx="5489">
                  <c:v>7.3468364667737693E-2</c:v>
                </c:pt>
                <c:pt idx="5490">
                  <c:v>7.3484496707534916E-2</c:v>
                </c:pt>
                <c:pt idx="5491">
                  <c:v>7.3502051866913623E-2</c:v>
                </c:pt>
                <c:pt idx="5492">
                  <c:v>7.3519132266728182E-2</c:v>
                </c:pt>
                <c:pt idx="5493">
                  <c:v>7.3536686818090211E-2</c:v>
                </c:pt>
                <c:pt idx="5494">
                  <c:v>7.3553766626341305E-2</c:v>
                </c:pt>
                <c:pt idx="5495">
                  <c:v>7.3569422860974454E-2</c:v>
                </c:pt>
                <c:pt idx="5496">
                  <c:v>7.3583655588847829E-2</c:v>
                </c:pt>
                <c:pt idx="5497">
                  <c:v>7.3597888114153354E-2</c:v>
                </c:pt>
                <c:pt idx="5498">
                  <c:v>7.3615441283058289E-2</c:v>
                </c:pt>
                <c:pt idx="5499">
                  <c:v>7.363394293836395E-2</c:v>
                </c:pt>
                <c:pt idx="5500">
                  <c:v>7.3652918639504877E-2</c:v>
                </c:pt>
                <c:pt idx="5501">
                  <c:v>7.3674740250680715E-2</c:v>
                </c:pt>
                <c:pt idx="5502">
                  <c:v>7.3698458853181714E-2</c:v>
                </c:pt>
                <c:pt idx="5503">
                  <c:v>7.3720279470630104E-2</c:v>
                </c:pt>
                <c:pt idx="5504">
                  <c:v>7.3739253533561089E-2</c:v>
                </c:pt>
                <c:pt idx="5505">
                  <c:v>7.3756329882391516E-2</c:v>
                </c:pt>
                <c:pt idx="5506">
                  <c:v>7.3772931608639375E-2</c:v>
                </c:pt>
                <c:pt idx="5507">
                  <c:v>7.379048170527211E-2</c:v>
                </c:pt>
                <c:pt idx="5508">
                  <c:v>7.3809454436240582E-2</c:v>
                </c:pt>
                <c:pt idx="5509">
                  <c:v>7.3827478197249913E-2</c:v>
                </c:pt>
                <c:pt idx="5510">
                  <c:v>7.3845027336619087E-2</c:v>
                </c:pt>
                <c:pt idx="5511">
                  <c:v>7.3862576168021665E-2</c:v>
                </c:pt>
                <c:pt idx="5512">
                  <c:v>7.3880598971611422E-2</c:v>
                </c:pt>
                <c:pt idx="5513">
                  <c:v>7.3899095721756639E-2</c:v>
                </c:pt>
                <c:pt idx="5514">
                  <c:v>7.3915220814535748E-2</c:v>
                </c:pt>
                <c:pt idx="5515">
                  <c:v>7.3931345647300223E-2</c:v>
                </c:pt>
                <c:pt idx="5516">
                  <c:v>7.3949367211524966E-2</c:v>
                </c:pt>
                <c:pt idx="5517">
                  <c:v>7.3970233880152517E-2</c:v>
                </c:pt>
                <c:pt idx="5518">
                  <c:v>7.399015165767063E-2</c:v>
                </c:pt>
                <c:pt idx="5519">
                  <c:v>7.4009120600769168E-2</c:v>
                </c:pt>
                <c:pt idx="5520">
                  <c:v>7.403093444051341E-2</c:v>
                </c:pt>
                <c:pt idx="5521">
                  <c:v>7.4054170398586291E-2</c:v>
                </c:pt>
                <c:pt idx="5522">
                  <c:v>7.4075509068168371E-2</c:v>
                </c:pt>
                <c:pt idx="5523">
                  <c:v>7.4094950570703338E-2</c:v>
                </c:pt>
                <c:pt idx="5524">
                  <c:v>7.4114391695273327E-2</c:v>
                </c:pt>
                <c:pt idx="5525">
                  <c:v>7.4132884121558426E-2</c:v>
                </c:pt>
                <c:pt idx="5526">
                  <c:v>7.4149479597584486E-2</c:v>
                </c:pt>
                <c:pt idx="5527">
                  <c:v>7.4167023087065756E-2</c:v>
                </c:pt>
                <c:pt idx="5528">
                  <c:v>7.4186462810529111E-2</c:v>
                </c:pt>
                <c:pt idx="5529">
                  <c:v>7.4203531524430405E-2</c:v>
                </c:pt>
                <c:pt idx="5530">
                  <c:v>7.4219651708940557E-2</c:v>
                </c:pt>
                <c:pt idx="5531">
                  <c:v>7.4237193967411838E-2</c:v>
                </c:pt>
                <c:pt idx="5532">
                  <c:v>7.4256158225002006E-2</c:v>
                </c:pt>
                <c:pt idx="5533">
                  <c:v>7.427654440080507E-2</c:v>
                </c:pt>
                <c:pt idx="5534">
                  <c:v>7.4297404243522838E-2</c:v>
                </c:pt>
                <c:pt idx="5535">
                  <c:v>7.4315893285802501E-2</c:v>
                </c:pt>
                <c:pt idx="5536">
                  <c:v>7.4331537593040994E-2</c:v>
                </c:pt>
                <c:pt idx="5537">
                  <c:v>7.4346707596634823E-2</c:v>
                </c:pt>
                <c:pt idx="5538">
                  <c:v>7.4364247626419994E-2</c:v>
                </c:pt>
                <c:pt idx="5539">
                  <c:v>7.4385105639761417E-2</c:v>
                </c:pt>
                <c:pt idx="5540">
                  <c:v>7.4408333369879953E-2</c:v>
                </c:pt>
                <c:pt idx="5541">
                  <c:v>7.4431086541578304E-2</c:v>
                </c:pt>
                <c:pt idx="5542">
                  <c:v>7.4452891178667033E-2</c:v>
                </c:pt>
                <c:pt idx="5543">
                  <c:v>7.4474695340323999E-2</c:v>
                </c:pt>
                <c:pt idx="5544">
                  <c:v>7.4494603072724902E-2</c:v>
                </c:pt>
                <c:pt idx="5545">
                  <c:v>7.4512140508633584E-2</c:v>
                </c:pt>
                <c:pt idx="5546">
                  <c:v>7.4530151609159781E-2</c:v>
                </c:pt>
                <c:pt idx="5547">
                  <c:v>7.4549110311892E-2</c:v>
                </c:pt>
                <c:pt idx="5548">
                  <c:v>7.4567120746569737E-2</c:v>
                </c:pt>
                <c:pt idx="5549">
                  <c:v>7.4587500584086322E-2</c:v>
                </c:pt>
                <c:pt idx="5550">
                  <c:v>7.4609775745362816E-2</c:v>
                </c:pt>
                <c:pt idx="5551">
                  <c:v>7.4632050410467804E-2</c:v>
                </c:pt>
                <c:pt idx="5552">
                  <c:v>7.4650533266552979E-2</c:v>
                </c:pt>
                <c:pt idx="5553">
                  <c:v>7.4668067968083104E-2</c:v>
                </c:pt>
                <c:pt idx="5554">
                  <c:v>7.4685128463652911E-2</c:v>
                </c:pt>
                <c:pt idx="5555">
                  <c:v>7.4700766995574333E-2</c:v>
                </c:pt>
                <c:pt idx="5556">
                  <c:v>7.4716405282935869E-2</c:v>
                </c:pt>
                <c:pt idx="5557">
                  <c:v>7.4731569449252799E-2</c:v>
                </c:pt>
                <c:pt idx="5558">
                  <c:v>7.4746733385621503E-2</c:v>
                </c:pt>
                <c:pt idx="5559">
                  <c:v>7.4762370954169474E-2</c:v>
                </c:pt>
                <c:pt idx="5560">
                  <c:v>7.4778955986935833E-2</c:v>
                </c:pt>
                <c:pt idx="5561">
                  <c:v>7.4797909973291568E-2</c:v>
                </c:pt>
                <c:pt idx="5562">
                  <c:v>7.4819706613482403E-2</c:v>
                </c:pt>
                <c:pt idx="5563">
                  <c:v>7.4843398074844011E-2</c:v>
                </c:pt>
                <c:pt idx="5564">
                  <c:v>7.4868984222694474E-2</c:v>
                </c:pt>
                <c:pt idx="5565">
                  <c:v>7.4896938709948291E-2</c:v>
                </c:pt>
                <c:pt idx="5566">
                  <c:v>7.4924418630656062E-2</c:v>
                </c:pt>
                <c:pt idx="5567">
                  <c:v>7.4950002705613292E-2</c:v>
                </c:pt>
                <c:pt idx="5568">
                  <c:v>7.4972743556093582E-2</c:v>
                </c:pt>
                <c:pt idx="5569">
                  <c:v>7.499453638587443E-2</c:v>
                </c:pt>
                <c:pt idx="5570">
                  <c:v>7.5015381256923572E-2</c:v>
                </c:pt>
                <c:pt idx="5571">
                  <c:v>7.503764688923413E-2</c:v>
                </c:pt>
                <c:pt idx="5572">
                  <c:v>7.5058964583276294E-2</c:v>
                </c:pt>
                <c:pt idx="5573">
                  <c:v>7.5078860687714369E-2</c:v>
                </c:pt>
                <c:pt idx="5574">
                  <c:v>7.5096861583969943E-2</c:v>
                </c:pt>
                <c:pt idx="5575">
                  <c:v>7.5113441070172191E-2</c:v>
                </c:pt>
                <c:pt idx="5576">
                  <c:v>7.5128125528402298E-2</c:v>
                </c:pt>
                <c:pt idx="5577">
                  <c:v>7.514233608912288E-2</c:v>
                </c:pt>
                <c:pt idx="5578">
                  <c:v>7.5157493797978633E-2</c:v>
                </c:pt>
                <c:pt idx="5579">
                  <c:v>7.5173598611897388E-2</c:v>
                </c:pt>
                <c:pt idx="5580">
                  <c:v>7.5189229506787789E-2</c:v>
                </c:pt>
                <c:pt idx="5581">
                  <c:v>7.5205333809620911E-2</c:v>
                </c:pt>
                <c:pt idx="5582">
                  <c:v>7.5223806072926017E-2</c:v>
                </c:pt>
                <c:pt idx="5583">
                  <c:v>7.5244172531831868E-2</c:v>
                </c:pt>
                <c:pt idx="5584">
                  <c:v>7.5265959447274419E-2</c:v>
                </c:pt>
                <c:pt idx="5585">
                  <c:v>7.5287745888057631E-2</c:v>
                </c:pt>
                <c:pt idx="5586">
                  <c:v>7.5309058251289279E-2</c:v>
                </c:pt>
                <c:pt idx="5587">
                  <c:v>7.5331317345728607E-2</c:v>
                </c:pt>
                <c:pt idx="5588">
                  <c:v>7.5353102362657798E-2</c:v>
                </c:pt>
                <c:pt idx="5589">
                  <c:v>7.5375834048260579E-2</c:v>
                </c:pt>
                <c:pt idx="5590">
                  <c:v>7.5399038777669625E-2</c:v>
                </c:pt>
                <c:pt idx="5591">
                  <c:v>7.5422242968631786E-2</c:v>
                </c:pt>
                <c:pt idx="5592">
                  <c:v>7.5444973082624364E-2</c:v>
                </c:pt>
                <c:pt idx="5593">
                  <c:v>7.5465808566590672E-2</c:v>
                </c:pt>
                <c:pt idx="5594">
                  <c:v>7.548569657814537E-2</c:v>
                </c:pt>
                <c:pt idx="5595">
                  <c:v>7.5506531213644326E-2</c:v>
                </c:pt>
                <c:pt idx="5596">
                  <c:v>7.552783891460331E-2</c:v>
                </c:pt>
                <c:pt idx="5597">
                  <c:v>7.5549619650774072E-2</c:v>
                </c:pt>
                <c:pt idx="5598">
                  <c:v>7.557329382594323E-2</c:v>
                </c:pt>
                <c:pt idx="5599">
                  <c:v>7.559649397385701E-2</c:v>
                </c:pt>
                <c:pt idx="5600">
                  <c:v>7.5620167039354383E-2</c:v>
                </c:pt>
                <c:pt idx="5601">
                  <c:v>7.564336609984082E-2</c:v>
                </c:pt>
                <c:pt idx="5602">
                  <c:v>7.5665617754216916E-2</c:v>
                </c:pt>
                <c:pt idx="5603">
                  <c:v>7.5685975217062038E-2</c:v>
                </c:pt>
                <c:pt idx="5604">
                  <c:v>7.5705385435217071E-2</c:v>
                </c:pt>
                <c:pt idx="5605">
                  <c:v>7.5723375057099293E-2</c:v>
                </c:pt>
                <c:pt idx="5606">
                  <c:v>7.5744678138164684E-2</c:v>
                </c:pt>
                <c:pt idx="5607">
                  <c:v>7.5769294466649983E-2</c:v>
                </c:pt>
                <c:pt idx="5608">
                  <c:v>7.5794856935645263E-2</c:v>
                </c:pt>
                <c:pt idx="5609">
                  <c:v>7.5818051943891213E-2</c:v>
                </c:pt>
                <c:pt idx="5610">
                  <c:v>7.5838406303831332E-2</c:v>
                </c:pt>
                <c:pt idx="5611">
                  <c:v>7.5854500155601481E-2</c:v>
                </c:pt>
                <c:pt idx="5612">
                  <c:v>7.5870593748363899E-2</c:v>
                </c:pt>
                <c:pt idx="5613">
                  <c:v>7.5890947038888101E-2</c:v>
                </c:pt>
                <c:pt idx="5614">
                  <c:v>7.5915559767077645E-2</c:v>
                </c:pt>
                <c:pt idx="5615">
                  <c:v>7.593969858516196E-2</c:v>
                </c:pt>
                <c:pt idx="5616">
                  <c:v>7.5962416940505526E-2</c:v>
                </c:pt>
                <c:pt idx="5617">
                  <c:v>7.5984661496683814E-2</c:v>
                </c:pt>
                <c:pt idx="5618">
                  <c:v>7.6005485739131656E-2</c:v>
                </c:pt>
                <c:pt idx="5619">
                  <c:v>7.6025363020582701E-2</c:v>
                </c:pt>
                <c:pt idx="5620">
                  <c:v>7.6043346887161953E-2</c:v>
                </c:pt>
                <c:pt idx="5621">
                  <c:v>7.6060857183334732E-2</c:v>
                </c:pt>
                <c:pt idx="5622">
                  <c:v>7.6080260126383331E-2</c:v>
                </c:pt>
                <c:pt idx="5623">
                  <c:v>7.6103448515721026E-2</c:v>
                </c:pt>
                <c:pt idx="5624">
                  <c:v>7.6124743501675557E-2</c:v>
                </c:pt>
                <c:pt idx="5625">
                  <c:v>7.6145091620125838E-2</c:v>
                </c:pt>
                <c:pt idx="5626">
                  <c:v>7.6164966126813033E-2</c:v>
                </c:pt>
                <c:pt idx="5627">
                  <c:v>7.6182001103879904E-2</c:v>
                </c:pt>
                <c:pt idx="5628">
                  <c:v>7.619761624460468E-2</c:v>
                </c:pt>
                <c:pt idx="5629">
                  <c:v>7.6212284791053783E-2</c:v>
                </c:pt>
                <c:pt idx="5630">
                  <c:v>7.6228845794575076E-2</c:v>
                </c:pt>
                <c:pt idx="5631">
                  <c:v>7.6245406523834325E-2</c:v>
                </c:pt>
                <c:pt idx="5632">
                  <c:v>7.6262913282271624E-2</c:v>
                </c:pt>
                <c:pt idx="5633">
                  <c:v>7.6282785447472412E-2</c:v>
                </c:pt>
                <c:pt idx="5634">
                  <c:v>7.6303603482704971E-2</c:v>
                </c:pt>
                <c:pt idx="5635">
                  <c:v>7.6323474839327929E-2</c:v>
                </c:pt>
                <c:pt idx="5636">
                  <c:v>7.6340980231107108E-2</c:v>
                </c:pt>
                <c:pt idx="5637">
                  <c:v>7.6357539103457883E-2</c:v>
                </c:pt>
                <c:pt idx="5638">
                  <c:v>7.6375990095376697E-2</c:v>
                </c:pt>
                <c:pt idx="5639">
                  <c:v>7.6398225453807894E-2</c:v>
                </c:pt>
                <c:pt idx="5640">
                  <c:v>7.6421879547693999E-2</c:v>
                </c:pt>
                <c:pt idx="5641">
                  <c:v>7.6443167753815724E-2</c:v>
                </c:pt>
                <c:pt idx="5642">
                  <c:v>7.6458305758012046E-2</c:v>
                </c:pt>
                <c:pt idx="5643">
                  <c:v>7.6470605217687462E-2</c:v>
                </c:pt>
                <c:pt idx="5644">
                  <c:v>7.6486215852503828E-2</c:v>
                </c:pt>
                <c:pt idx="5645">
                  <c:v>7.6505610544177149E-2</c:v>
                </c:pt>
                <c:pt idx="5646">
                  <c:v>7.6525477887091173E-2</c:v>
                </c:pt>
                <c:pt idx="5647">
                  <c:v>7.6543925780661506E-2</c:v>
                </c:pt>
                <c:pt idx="5648">
                  <c:v>7.6563792362375538E-2</c:v>
                </c:pt>
                <c:pt idx="5649">
                  <c:v>7.658507754767449E-2</c:v>
                </c:pt>
                <c:pt idx="5650">
                  <c:v>7.6605889290795787E-2</c:v>
                </c:pt>
                <c:pt idx="5651">
                  <c:v>7.662717358008235E-2</c:v>
                </c:pt>
                <c:pt idx="5652">
                  <c:v>7.6646565538143335E-2</c:v>
                </c:pt>
                <c:pt idx="5653">
                  <c:v>7.6666903041375023E-2</c:v>
                </c:pt>
                <c:pt idx="5654">
                  <c:v>7.6685821277703944E-2</c:v>
                </c:pt>
                <c:pt idx="5655">
                  <c:v>7.6703320327671673E-2</c:v>
                </c:pt>
                <c:pt idx="5656">
                  <c:v>7.6722237875069016E-2</c:v>
                </c:pt>
                <c:pt idx="5657">
                  <c:v>7.6742100914682143E-2</c:v>
                </c:pt>
                <c:pt idx="5658">
                  <c:v>7.676290939016403E-2</c:v>
                </c:pt>
                <c:pt idx="5659">
                  <c:v>7.6781825810326734E-2</c:v>
                </c:pt>
                <c:pt idx="5660">
                  <c:v>7.6798850282533054E-2</c:v>
                </c:pt>
                <c:pt idx="5661">
                  <c:v>7.6815874464911629E-2</c:v>
                </c:pt>
                <c:pt idx="5662">
                  <c:v>7.6833844120783701E-2</c:v>
                </c:pt>
                <c:pt idx="5663">
                  <c:v>7.6851340580706556E-2</c:v>
                </c:pt>
                <c:pt idx="5664">
                  <c:v>7.6867418138847329E-2</c:v>
                </c:pt>
                <c:pt idx="5665">
                  <c:v>7.6881131145942305E-2</c:v>
                </c:pt>
                <c:pt idx="5666">
                  <c:v>7.6897208225134392E-2</c:v>
                </c:pt>
                <c:pt idx="5667">
                  <c:v>7.6917067789643134E-2</c:v>
                </c:pt>
                <c:pt idx="5668">
                  <c:v>7.6935981293933114E-2</c:v>
                </c:pt>
                <c:pt idx="5669">
                  <c:v>7.6948747707107856E-2</c:v>
                </c:pt>
                <c:pt idx="5670">
                  <c:v>7.6959622671261996E-2</c:v>
                </c:pt>
                <c:pt idx="5671">
                  <c:v>7.6973334414022362E-2</c:v>
                </c:pt>
                <c:pt idx="5672">
                  <c:v>7.6987518777652766E-2</c:v>
                </c:pt>
                <c:pt idx="5673">
                  <c:v>7.7001230137917112E-2</c:v>
                </c:pt>
                <c:pt idx="5674">
                  <c:v>7.7016359696583339E-2</c:v>
                </c:pt>
                <c:pt idx="5675">
                  <c:v>7.7033380176476193E-2</c:v>
                </c:pt>
                <c:pt idx="5676">
                  <c:v>7.7049454808154602E-2</c:v>
                </c:pt>
                <c:pt idx="5677">
                  <c:v>7.7065056409446636E-2</c:v>
                </c:pt>
                <c:pt idx="5678">
                  <c:v>7.7082076060525306E-2</c:v>
                </c:pt>
                <c:pt idx="5679">
                  <c:v>7.7099095421940364E-2</c:v>
                </c:pt>
                <c:pt idx="5680">
                  <c:v>7.7116587241560536E-2</c:v>
                </c:pt>
                <c:pt idx="5681">
                  <c:v>7.7135496972650333E-2</c:v>
                </c:pt>
                <c:pt idx="5682">
                  <c:v>7.7152515424907586E-2</c:v>
                </c:pt>
                <c:pt idx="5683">
                  <c:v>7.716858814166043E-2</c:v>
                </c:pt>
                <c:pt idx="5684">
                  <c:v>7.7185606030771334E-2</c:v>
                </c:pt>
                <c:pt idx="5685">
                  <c:v>7.7204514456792037E-2</c:v>
                </c:pt>
                <c:pt idx="5686">
                  <c:v>7.7222477130356834E-2</c:v>
                </c:pt>
                <c:pt idx="5687">
                  <c:v>7.7238548722683098E-2</c:v>
                </c:pt>
                <c:pt idx="5688">
                  <c:v>7.7252729324943106E-2</c:v>
                </c:pt>
                <c:pt idx="5689">
                  <c:v>7.7266909726116398E-2</c:v>
                </c:pt>
                <c:pt idx="5690">
                  <c:v>7.7281089926208746E-2</c:v>
                </c:pt>
                <c:pt idx="5691">
                  <c:v>7.7294797261831402E-2</c:v>
                </c:pt>
                <c:pt idx="5692">
                  <c:v>7.7308977066481238E-2</c:v>
                </c:pt>
                <c:pt idx="5693">
                  <c:v>7.732599256665694E-2</c:v>
                </c:pt>
                <c:pt idx="5694">
                  <c:v>7.7342535136479332E-2</c:v>
                </c:pt>
                <c:pt idx="5695">
                  <c:v>7.7357186898365723E-2</c:v>
                </c:pt>
                <c:pt idx="5696">
                  <c:v>7.7371365818376517E-2</c:v>
                </c:pt>
                <c:pt idx="5697">
                  <c:v>7.7386962398188763E-2</c:v>
                </c:pt>
                <c:pt idx="5698">
                  <c:v>7.7400668282668603E-2</c:v>
                </c:pt>
                <c:pt idx="5699">
                  <c:v>7.7412483549553213E-2</c:v>
                </c:pt>
                <c:pt idx="5700">
                  <c:v>7.7424298676838921E-2</c:v>
                </c:pt>
                <c:pt idx="5701">
                  <c:v>7.743894924080312E-2</c:v>
                </c:pt>
                <c:pt idx="5702">
                  <c:v>7.7454072178471819E-2</c:v>
                </c:pt>
                <c:pt idx="5703">
                  <c:v>7.7467304561326611E-2</c:v>
                </c:pt>
                <c:pt idx="5704">
                  <c:v>7.7478173887685978E-2</c:v>
                </c:pt>
                <c:pt idx="5705">
                  <c:v>7.7488570524090597E-2</c:v>
                </c:pt>
                <c:pt idx="5706">
                  <c:v>7.7499439619307123E-2</c:v>
                </c:pt>
                <c:pt idx="5707">
                  <c:v>7.7510781157928893E-2</c:v>
                </c:pt>
                <c:pt idx="5708">
                  <c:v>7.7522122567921181E-2</c:v>
                </c:pt>
                <c:pt idx="5709">
                  <c:v>7.7532991298465484E-2</c:v>
                </c:pt>
                <c:pt idx="5710">
                  <c:v>7.7543859910881585E-2</c:v>
                </c:pt>
                <c:pt idx="5711">
                  <c:v>7.7556618566034519E-2</c:v>
                </c:pt>
                <c:pt idx="5712">
                  <c:v>7.7569849592034515E-2</c:v>
                </c:pt>
                <c:pt idx="5713">
                  <c:v>7.7583080442977084E-2</c:v>
                </c:pt>
                <c:pt idx="5714">
                  <c:v>7.7596311118866335E-2</c:v>
                </c:pt>
                <c:pt idx="5715">
                  <c:v>7.7610014134356795E-2</c:v>
                </c:pt>
                <c:pt idx="5716">
                  <c:v>7.7622771945504099E-2</c:v>
                </c:pt>
                <c:pt idx="5717">
                  <c:v>7.7634584588481423E-2</c:v>
                </c:pt>
                <c:pt idx="5718">
                  <c:v>7.7644507100748314E-2</c:v>
                </c:pt>
                <c:pt idx="5719">
                  <c:v>7.7652539538567031E-2</c:v>
                </c:pt>
                <c:pt idx="5720">
                  <c:v>7.7661516892718913E-2</c:v>
                </c:pt>
                <c:pt idx="5721">
                  <c:v>7.7671911623157619E-2</c:v>
                </c:pt>
                <c:pt idx="5722">
                  <c:v>7.7684668644657701E-2</c:v>
                </c:pt>
                <c:pt idx="5723">
                  <c:v>7.7698370449445719E-2</c:v>
                </c:pt>
                <c:pt idx="5724">
                  <c:v>7.7710182199443964E-2</c:v>
                </c:pt>
                <c:pt idx="5725">
                  <c:v>7.7720576424034793E-2</c:v>
                </c:pt>
                <c:pt idx="5726">
                  <c:v>7.7731915454916478E-2</c:v>
                </c:pt>
                <c:pt idx="5727">
                  <c:v>7.7744199259947994E-2</c:v>
                </c:pt>
                <c:pt idx="5728">
                  <c:v>7.7756482914089625E-2</c:v>
                </c:pt>
                <c:pt idx="5729">
                  <c:v>7.7766404216898441E-2</c:v>
                </c:pt>
                <c:pt idx="5730">
                  <c:v>7.77744356756499E-2</c:v>
                </c:pt>
                <c:pt idx="5731">
                  <c:v>7.778530166423181E-2</c:v>
                </c:pt>
                <c:pt idx="5732">
                  <c:v>7.7798529664885901E-2</c:v>
                </c:pt>
                <c:pt idx="5733">
                  <c:v>7.7810340231894773E-2</c:v>
                </c:pt>
                <c:pt idx="5734">
                  <c:v>7.7821678244992989E-2</c:v>
                </c:pt>
                <c:pt idx="5735">
                  <c:v>7.783443335607261E-2</c:v>
                </c:pt>
                <c:pt idx="5736">
                  <c:v>7.7847188304461273E-2</c:v>
                </c:pt>
                <c:pt idx="5737">
                  <c:v>7.7858053502547001E-2</c:v>
                </c:pt>
                <c:pt idx="5738">
                  <c:v>7.7869863366570605E-2</c:v>
                </c:pt>
                <c:pt idx="5739">
                  <c:v>7.7881200704818909E-2</c:v>
                </c:pt>
                <c:pt idx="5740">
                  <c:v>7.788923124164375E-2</c:v>
                </c:pt>
                <c:pt idx="5741">
                  <c:v>7.789348267620777E-2</c:v>
                </c:pt>
                <c:pt idx="5742">
                  <c:v>7.790104073747052E-2</c:v>
                </c:pt>
                <c:pt idx="5743">
                  <c:v>7.7912377722257731E-2</c:v>
                </c:pt>
                <c:pt idx="5744">
                  <c:v>7.7925604042067664E-2</c:v>
                </c:pt>
                <c:pt idx="5745">
                  <c:v>7.7939302546025838E-2</c:v>
                </c:pt>
                <c:pt idx="5746">
                  <c:v>7.7952528509726421E-2</c:v>
                </c:pt>
                <c:pt idx="5747">
                  <c:v>7.7963392563336384E-2</c:v>
                </c:pt>
                <c:pt idx="5748">
                  <c:v>7.7972367127296591E-2</c:v>
                </c:pt>
                <c:pt idx="5749">
                  <c:v>7.797992459237181E-2</c:v>
                </c:pt>
                <c:pt idx="5750">
                  <c:v>7.7991733017210768E-2</c:v>
                </c:pt>
                <c:pt idx="5751">
                  <c:v>7.8004485959421013E-2</c:v>
                </c:pt>
                <c:pt idx="5752">
                  <c:v>7.8013932478426098E-2</c:v>
                </c:pt>
                <c:pt idx="5753">
                  <c:v>7.8022434269233845E-2</c:v>
                </c:pt>
                <c:pt idx="5754">
                  <c:v>7.8031880618692095E-2</c:v>
                </c:pt>
                <c:pt idx="5755">
                  <c:v>7.8041799189586578E-2</c:v>
                </c:pt>
                <c:pt idx="5756">
                  <c:v>7.8049828436828214E-2</c:v>
                </c:pt>
                <c:pt idx="5757">
                  <c:v>7.8056913013209731E-2</c:v>
                </c:pt>
                <c:pt idx="5758">
                  <c:v>7.8066359036976771E-2</c:v>
                </c:pt>
                <c:pt idx="5759">
                  <c:v>7.8076277265902383E-2</c:v>
                </c:pt>
                <c:pt idx="5760">
                  <c:v>7.808572310675703E-2</c:v>
                </c:pt>
                <c:pt idx="5761">
                  <c:v>7.8097530282355554E-2</c:v>
                </c:pt>
                <c:pt idx="5762">
                  <c:v>7.811264326369842E-2</c:v>
                </c:pt>
                <c:pt idx="5763">
                  <c:v>7.8126339205756234E-2</c:v>
                </c:pt>
                <c:pt idx="5764">
                  <c:v>7.8139562695964448E-2</c:v>
                </c:pt>
                <c:pt idx="5765">
                  <c:v>7.8152786011314312E-2</c:v>
                </c:pt>
                <c:pt idx="5766">
                  <c:v>7.8166481403594251E-2</c:v>
                </c:pt>
                <c:pt idx="5767">
                  <c:v>7.8178287625709636E-2</c:v>
                </c:pt>
                <c:pt idx="5768">
                  <c:v>7.8188204744569334E-2</c:v>
                </c:pt>
                <c:pt idx="5769">
                  <c:v>7.8196232816375416E-2</c:v>
                </c:pt>
                <c:pt idx="5770">
                  <c:v>7.8204260823731983E-2</c:v>
                </c:pt>
                <c:pt idx="5771">
                  <c:v>7.8214177685016942E-2</c:v>
                </c:pt>
                <c:pt idx="5772">
                  <c:v>7.8224566672312659E-2</c:v>
                </c:pt>
                <c:pt idx="5773">
                  <c:v>7.823495555167867E-2</c:v>
                </c:pt>
                <c:pt idx="5774">
                  <c:v>7.8246288751532098E-2</c:v>
                </c:pt>
                <c:pt idx="5775">
                  <c:v>7.8257149614201091E-2</c:v>
                </c:pt>
                <c:pt idx="5776">
                  <c:v>7.8266593746726995E-2</c:v>
                </c:pt>
                <c:pt idx="5777">
                  <c:v>7.8276509989887541E-2</c:v>
                </c:pt>
                <c:pt idx="5778">
                  <c:v>7.8286898329637311E-2</c:v>
                </c:pt>
                <c:pt idx="5779">
                  <c:v>7.8297286561470558E-2</c:v>
                </c:pt>
                <c:pt idx="5780">
                  <c:v>7.8306258129391446E-2</c:v>
                </c:pt>
                <c:pt idx="5781">
                  <c:v>7.831428525351615E-2</c:v>
                </c:pt>
                <c:pt idx="5782">
                  <c:v>7.8322312313206591E-2</c:v>
                </c:pt>
                <c:pt idx="5783">
                  <c:v>7.8328922784571015E-2</c:v>
                </c:pt>
                <c:pt idx="5784">
                  <c:v>7.8335061040281886E-2</c:v>
                </c:pt>
                <c:pt idx="5785">
                  <c:v>7.8341199258314634E-2</c:v>
                </c:pt>
                <c:pt idx="5786">
                  <c:v>7.8346393105682921E-2</c:v>
                </c:pt>
                <c:pt idx="5787">
                  <c:v>7.8351114761699897E-2</c:v>
                </c:pt>
                <c:pt idx="5788">
                  <c:v>7.8357725042669996E-2</c:v>
                </c:pt>
                <c:pt idx="5789">
                  <c:v>7.8365279595988172E-2</c:v>
                </c:pt>
                <c:pt idx="5790">
                  <c:v>7.8373778400253571E-2</c:v>
                </c:pt>
                <c:pt idx="5791">
                  <c:v>7.8381332832297423E-2</c:v>
                </c:pt>
                <c:pt idx="5792">
                  <c:v>7.8387942913521108E-2</c:v>
                </c:pt>
                <c:pt idx="5793">
                  <c:v>7.8396441525178648E-2</c:v>
                </c:pt>
                <c:pt idx="5794">
                  <c:v>7.8406828619119948E-2</c:v>
                </c:pt>
                <c:pt idx="5795">
                  <c:v>7.8417215605170773E-2</c:v>
                </c:pt>
                <c:pt idx="5796">
                  <c:v>7.8425713968055713E-2</c:v>
                </c:pt>
                <c:pt idx="5797">
                  <c:v>7.8432795881957104E-2</c:v>
                </c:pt>
                <c:pt idx="5798">
                  <c:v>7.8440821990415854E-2</c:v>
                </c:pt>
                <c:pt idx="5799">
                  <c:v>7.8447903797324664E-2</c:v>
                </c:pt>
                <c:pt idx="5800">
                  <c:v>7.8454513438525109E-2</c:v>
                </c:pt>
                <c:pt idx="5801">
                  <c:v>7.8461595148474728E-2</c:v>
                </c:pt>
                <c:pt idx="5802">
                  <c:v>7.847150945815215E-2</c:v>
                </c:pt>
                <c:pt idx="5803">
                  <c:v>7.8481895772389107E-2</c:v>
                </c:pt>
                <c:pt idx="5804">
                  <c:v>7.8489921486778164E-2</c:v>
                </c:pt>
                <c:pt idx="5805">
                  <c:v>7.8494642465153752E-2</c:v>
                </c:pt>
                <c:pt idx="5806">
                  <c:v>7.8499363421241822E-2</c:v>
                </c:pt>
                <c:pt idx="5807">
                  <c:v>7.8506916904625176E-2</c:v>
                </c:pt>
                <c:pt idx="5808">
                  <c:v>7.851541450523318E-2</c:v>
                </c:pt>
                <c:pt idx="5809">
                  <c:v>7.8520607447835428E-2</c:v>
                </c:pt>
                <c:pt idx="5810">
                  <c:v>7.8524384116426524E-2</c:v>
                </c:pt>
                <c:pt idx="5811">
                  <c:v>7.8531465331591471E-2</c:v>
                </c:pt>
                <c:pt idx="5812">
                  <c:v>7.8539962723600171E-2</c:v>
                </c:pt>
                <c:pt idx="5813">
                  <c:v>7.85503483268883E-2</c:v>
                </c:pt>
                <c:pt idx="5814">
                  <c:v>7.8561677952916381E-2</c:v>
                </c:pt>
                <c:pt idx="5815">
                  <c:v>7.8573951569597178E-2</c:v>
                </c:pt>
                <c:pt idx="5816">
                  <c:v>7.8581504489603271E-2</c:v>
                </c:pt>
                <c:pt idx="5817">
                  <c:v>7.8584808874167578E-2</c:v>
                </c:pt>
                <c:pt idx="5818">
                  <c:v>7.8587169142171412E-2</c:v>
                </c:pt>
                <c:pt idx="5819">
                  <c:v>7.8589529404604175E-2</c:v>
                </c:pt>
                <c:pt idx="5820">
                  <c:v>7.85923617121701E-2</c:v>
                </c:pt>
                <c:pt idx="5821">
                  <c:v>7.8595194011714054E-2</c:v>
                </c:pt>
                <c:pt idx="5822">
                  <c:v>7.8596138109779529E-2</c:v>
                </c:pt>
                <c:pt idx="5823">
                  <c:v>7.8597554255206412E-2</c:v>
                </c:pt>
                <c:pt idx="5824">
                  <c:v>7.8601330633206554E-2</c:v>
                </c:pt>
                <c:pt idx="5825">
                  <c:v>7.8608411303519671E-2</c:v>
                </c:pt>
                <c:pt idx="5826">
                  <c:v>7.8615491923697017E-2</c:v>
                </c:pt>
                <c:pt idx="5827">
                  <c:v>7.8624460637283664E-2</c:v>
                </c:pt>
                <c:pt idx="5828">
                  <c:v>7.8637205512958816E-2</c:v>
                </c:pt>
                <c:pt idx="5829">
                  <c:v>7.8647590106376064E-2</c:v>
                </c:pt>
                <c:pt idx="5830">
                  <c:v>7.8654198427857758E-2</c:v>
                </c:pt>
                <c:pt idx="5831">
                  <c:v>7.8657502572222468E-2</c:v>
                </c:pt>
                <c:pt idx="5832">
                  <c:v>7.8660334687274291E-2</c:v>
                </c:pt>
                <c:pt idx="5833">
                  <c:v>7.8665526877370842E-2</c:v>
                </c:pt>
                <c:pt idx="5834">
                  <c:v>7.8674023130287263E-2</c:v>
                </c:pt>
                <c:pt idx="5835">
                  <c:v>7.8683463326643513E-2</c:v>
                </c:pt>
                <c:pt idx="5836">
                  <c:v>7.8688655396653401E-2</c:v>
                </c:pt>
                <c:pt idx="5837">
                  <c:v>7.8691487423478396E-2</c:v>
                </c:pt>
                <c:pt idx="5838">
                  <c:v>7.8693847439705714E-2</c:v>
                </c:pt>
                <c:pt idx="5839">
                  <c:v>7.8696679451826804E-2</c:v>
                </c:pt>
                <c:pt idx="5840">
                  <c:v>7.8700455455512172E-2</c:v>
                </c:pt>
                <c:pt idx="5841">
                  <c:v>7.8703759447040833E-2</c:v>
                </c:pt>
                <c:pt idx="5842">
                  <c:v>7.8706591431091114E-2</c:v>
                </c:pt>
                <c:pt idx="5843">
                  <c:v>7.8713199362685782E-2</c:v>
                </c:pt>
                <c:pt idx="5844">
                  <c:v>7.8723111178207072E-2</c:v>
                </c:pt>
                <c:pt idx="5845">
                  <c:v>7.8732078926643898E-2</c:v>
                </c:pt>
                <c:pt idx="5846">
                  <c:v>7.8738686689821716E-2</c:v>
                </c:pt>
                <c:pt idx="5847">
                  <c:v>7.874435045207949E-2</c:v>
                </c:pt>
                <c:pt idx="5848">
                  <c:v>7.8750014182259548E-2</c:v>
                </c:pt>
                <c:pt idx="5849">
                  <c:v>7.875426195884358E-2</c:v>
                </c:pt>
                <c:pt idx="5850">
                  <c:v>7.8758981689441385E-2</c:v>
                </c:pt>
                <c:pt idx="5851">
                  <c:v>7.8763701397763383E-2</c:v>
                </c:pt>
                <c:pt idx="5852">
                  <c:v>7.8766061243570953E-2</c:v>
                </c:pt>
                <c:pt idx="5853">
                  <c:v>7.8767477148382517E-2</c:v>
                </c:pt>
                <c:pt idx="5854">
                  <c:v>7.8769836985280103E-2</c:v>
                </c:pt>
                <c:pt idx="5855">
                  <c:v>7.8772196816608742E-2</c:v>
                </c:pt>
                <c:pt idx="5856">
                  <c:v>7.8775972535151575E-2</c:v>
                </c:pt>
                <c:pt idx="5857">
                  <c:v>7.878352392946944E-2</c:v>
                </c:pt>
                <c:pt idx="5858">
                  <c:v>7.8791547223451733E-2</c:v>
                </c:pt>
                <c:pt idx="5859">
                  <c:v>7.8797682640120895E-2</c:v>
                </c:pt>
                <c:pt idx="5860">
                  <c:v>7.880428996982039E-2</c:v>
                </c:pt>
                <c:pt idx="5861">
                  <c:v>7.8810897255863571E-2</c:v>
                </c:pt>
                <c:pt idx="5862">
                  <c:v>7.8814200882514104E-2</c:v>
                </c:pt>
                <c:pt idx="5863">
                  <c:v>7.8814672828287649E-2</c:v>
                </c:pt>
                <c:pt idx="5864">
                  <c:v>7.8815616719166232E-2</c:v>
                </c:pt>
                <c:pt idx="5865">
                  <c:v>7.8816560609153818E-2</c:v>
                </c:pt>
                <c:pt idx="5866">
                  <c:v>7.8819392273771632E-2</c:v>
                </c:pt>
                <c:pt idx="5867">
                  <c:v>7.8823639755663824E-2</c:v>
                </c:pt>
                <c:pt idx="5868">
                  <c:v>7.8830246913859023E-2</c:v>
                </c:pt>
                <c:pt idx="5869">
                  <c:v>7.8836854028399864E-2</c:v>
                </c:pt>
                <c:pt idx="5870">
                  <c:v>7.8843461099287193E-2</c:v>
                </c:pt>
                <c:pt idx="5871">
                  <c:v>7.8849596197452299E-2</c:v>
                </c:pt>
                <c:pt idx="5872">
                  <c:v>7.8852427768525912E-2</c:v>
                </c:pt>
                <c:pt idx="5873">
                  <c:v>7.8851955840570392E-2</c:v>
                </c:pt>
                <c:pt idx="5874">
                  <c:v>7.8853371623768695E-2</c:v>
                </c:pt>
                <c:pt idx="5875">
                  <c:v>7.8860922433640304E-2</c:v>
                </c:pt>
                <c:pt idx="5876">
                  <c:v>7.8871304704120307E-2</c:v>
                </c:pt>
                <c:pt idx="5877">
                  <c:v>7.8881686866809811E-2</c:v>
                </c:pt>
                <c:pt idx="5878">
                  <c:v>7.8888765552297832E-2</c:v>
                </c:pt>
                <c:pt idx="5879">
                  <c:v>7.8893012739539317E-2</c:v>
                </c:pt>
                <c:pt idx="5880">
                  <c:v>7.8895372280212095E-2</c:v>
                </c:pt>
                <c:pt idx="5881">
                  <c:v>7.8895844187678671E-2</c:v>
                </c:pt>
                <c:pt idx="5882">
                  <c:v>7.8896316094922384E-2</c:v>
                </c:pt>
                <c:pt idx="5883">
                  <c:v>7.8898675627800993E-2</c:v>
                </c:pt>
                <c:pt idx="5884">
                  <c:v>7.890339467685599E-2</c:v>
                </c:pt>
                <c:pt idx="5885">
                  <c:v>7.8908113703641702E-2</c:v>
                </c:pt>
                <c:pt idx="5886">
                  <c:v>7.8910945109023883E-2</c:v>
                </c:pt>
                <c:pt idx="5887">
                  <c:v>7.8913304607384993E-2</c:v>
                </c:pt>
                <c:pt idx="5888">
                  <c:v>7.8917079793183284E-2</c:v>
                </c:pt>
                <c:pt idx="5889">
                  <c:v>7.8922270650384943E-2</c:v>
                </c:pt>
                <c:pt idx="5890">
                  <c:v>7.8928405265066282E-2</c:v>
                </c:pt>
                <c:pt idx="5891">
                  <c:v>7.8935011731097598E-2</c:v>
                </c:pt>
                <c:pt idx="5892">
                  <c:v>7.8940674381529602E-2</c:v>
                </c:pt>
                <c:pt idx="5893">
                  <c:v>7.8944449464003252E-2</c:v>
                </c:pt>
                <c:pt idx="5894">
                  <c:v>7.8947752649477385E-2</c:v>
                </c:pt>
                <c:pt idx="5895">
                  <c:v>7.8951527705230354E-2</c:v>
                </c:pt>
                <c:pt idx="5896">
                  <c:v>7.8957190262138988E-2</c:v>
                </c:pt>
                <c:pt idx="5897">
                  <c:v>7.896285278698327E-2</c:v>
                </c:pt>
                <c:pt idx="5898">
                  <c:v>7.8967099659574463E-2</c:v>
                </c:pt>
                <c:pt idx="5899">
                  <c:v>7.8969930897948945E-2</c:v>
                </c:pt>
                <c:pt idx="5900">
                  <c:v>7.8970874642292202E-2</c:v>
                </c:pt>
                <c:pt idx="5901">
                  <c:v>7.8971346514129945E-2</c:v>
                </c:pt>
                <c:pt idx="5902">
                  <c:v>7.8974649610759465E-2</c:v>
                </c:pt>
                <c:pt idx="5903">
                  <c:v>7.8979368301303796E-2</c:v>
                </c:pt>
                <c:pt idx="5904">
                  <c:v>7.8981727638226529E-2</c:v>
                </c:pt>
                <c:pt idx="5905">
                  <c:v>7.8983615103756732E-2</c:v>
                </c:pt>
                <c:pt idx="5906">
                  <c:v>7.8987390024129397E-2</c:v>
                </c:pt>
                <c:pt idx="5907">
                  <c:v>7.8992108654556331E-2</c:v>
                </c:pt>
                <c:pt idx="5908">
                  <c:v>7.8996355402903631E-2</c:v>
                </c:pt>
                <c:pt idx="5909">
                  <c:v>7.9000602133216469E-2</c:v>
                </c:pt>
                <c:pt idx="5910">
                  <c:v>7.9004376989465011E-2</c:v>
                </c:pt>
                <c:pt idx="5911">
                  <c:v>7.9009095539737728E-2</c:v>
                </c:pt>
                <c:pt idx="5912">
                  <c:v>7.9013814067745797E-2</c:v>
                </c:pt>
                <c:pt idx="5913">
                  <c:v>7.9019476271966316E-2</c:v>
                </c:pt>
                <c:pt idx="5914">
                  <c:v>7.9026553982157313E-2</c:v>
                </c:pt>
                <c:pt idx="5915">
                  <c:v>7.9033631642254576E-2</c:v>
                </c:pt>
                <c:pt idx="5916">
                  <c:v>7.9039765573819171E-2</c:v>
                </c:pt>
                <c:pt idx="5917">
                  <c:v>7.9044012119784804E-2</c:v>
                </c:pt>
                <c:pt idx="5918">
                  <c:v>7.904825864771757E-2</c:v>
                </c:pt>
                <c:pt idx="5919">
                  <c:v>7.9052505157617317E-2</c:v>
                </c:pt>
                <c:pt idx="5920">
                  <c:v>7.9056279817944969E-2</c:v>
                </c:pt>
                <c:pt idx="5921">
                  <c:v>7.9057695311894424E-2</c:v>
                </c:pt>
                <c:pt idx="5922">
                  <c:v>7.9057695311894424E-2</c:v>
                </c:pt>
                <c:pt idx="5923">
                  <c:v>7.9057223480800728E-2</c:v>
                </c:pt>
                <c:pt idx="5924">
                  <c:v>7.905863897341453E-2</c:v>
                </c:pt>
                <c:pt idx="5925">
                  <c:v>7.9064300923833819E-2</c:v>
                </c:pt>
                <c:pt idx="5926">
                  <c:v>7.9070906492139117E-2</c:v>
                </c:pt>
                <c:pt idx="5927">
                  <c:v>7.907468108300883E-2</c:v>
                </c:pt>
                <c:pt idx="5928">
                  <c:v>7.907656837310087E-2</c:v>
                </c:pt>
                <c:pt idx="5929">
                  <c:v>7.9077983838332533E-2</c:v>
                </c:pt>
                <c:pt idx="5930">
                  <c:v>7.9078455659631133E-2</c:v>
                </c:pt>
                <c:pt idx="5931">
                  <c:v>7.9077512016811402E-2</c:v>
                </c:pt>
                <c:pt idx="5932">
                  <c:v>7.907656837310087E-2</c:v>
                </c:pt>
                <c:pt idx="5933">
                  <c:v>7.9077512016811402E-2</c:v>
                </c:pt>
                <c:pt idx="5934">
                  <c:v>7.908128658274792E-2</c:v>
                </c:pt>
                <c:pt idx="5935">
                  <c:v>7.9086004770133667E-2</c:v>
                </c:pt>
                <c:pt idx="5936">
                  <c:v>7.9090722935258165E-2</c:v>
                </c:pt>
                <c:pt idx="5937">
                  <c:v>7.9095441078121664E-2</c:v>
                </c:pt>
                <c:pt idx="5938">
                  <c:v>7.9099687387665762E-2</c:v>
                </c:pt>
                <c:pt idx="5939">
                  <c:v>7.9103933679178826E-2</c:v>
                </c:pt>
                <c:pt idx="5940">
                  <c:v>7.9109123566541803E-2</c:v>
                </c:pt>
                <c:pt idx="5941">
                  <c:v>7.9112898013160682E-2</c:v>
                </c:pt>
                <c:pt idx="5942">
                  <c:v>7.9117144248578283E-2</c:v>
                </c:pt>
                <c:pt idx="5943">
                  <c:v>7.9123749467833612E-2</c:v>
                </c:pt>
                <c:pt idx="5944">
                  <c:v>7.9131770032561749E-2</c:v>
                </c:pt>
                <c:pt idx="5945">
                  <c:v>7.9138846948017483E-2</c:v>
                </c:pt>
                <c:pt idx="5946">
                  <c:v>7.9143564863830992E-2</c:v>
                </c:pt>
                <c:pt idx="5947">
                  <c:v>7.9144980234234594E-2</c:v>
                </c:pt>
                <c:pt idx="5948">
                  <c:v>7.9145452023923812E-2</c:v>
                </c:pt>
                <c:pt idx="5949">
                  <c:v>7.9146867391656384E-2</c:v>
                </c:pt>
                <c:pt idx="5950">
                  <c:v>7.9149698121112E-2</c:v>
                </c:pt>
                <c:pt idx="5951">
                  <c:v>7.9152057056203734E-2</c:v>
                </c:pt>
                <c:pt idx="5952">
                  <c:v>7.9153944200270623E-2</c:v>
                </c:pt>
                <c:pt idx="5953">
                  <c:v>7.9155359555983698E-2</c:v>
                </c:pt>
                <c:pt idx="5954">
                  <c:v>7.9155359555983698E-2</c:v>
                </c:pt>
                <c:pt idx="5955">
                  <c:v>7.9156774909693639E-2</c:v>
                </c:pt>
                <c:pt idx="5956">
                  <c:v>7.9159605611103578E-2</c:v>
                </c:pt>
                <c:pt idx="5957">
                  <c:v>7.9160077393892983E-2</c:v>
                </c:pt>
                <c:pt idx="5958">
                  <c:v>7.9158662044857303E-2</c:v>
                </c:pt>
                <c:pt idx="5959">
                  <c:v>7.9161020958803896E-2</c:v>
                </c:pt>
                <c:pt idx="5960">
                  <c:v>7.9164795209544406E-2</c:v>
                </c:pt>
                <c:pt idx="5961">
                  <c:v>7.9166682329572829E-2</c:v>
                </c:pt>
                <c:pt idx="5962">
                  <c:v>7.9165738770003602E-2</c:v>
                </c:pt>
                <c:pt idx="5963">
                  <c:v>7.9164323428980804E-2</c:v>
                </c:pt>
                <c:pt idx="5964">
                  <c:v>7.9162908085954692E-2</c:v>
                </c:pt>
                <c:pt idx="5965">
                  <c:v>7.9159605611103578E-2</c:v>
                </c:pt>
                <c:pt idx="5966">
                  <c:v>7.9156774909693639E-2</c:v>
                </c:pt>
                <c:pt idx="5967">
                  <c:v>7.9154887770968518E-2</c:v>
                </c:pt>
                <c:pt idx="5968">
                  <c:v>7.9152528842554373E-2</c:v>
                </c:pt>
                <c:pt idx="5969">
                  <c:v>7.9152057056203734E-2</c:v>
                </c:pt>
                <c:pt idx="5970">
                  <c:v>7.9153944200270623E-2</c:v>
                </c:pt>
                <c:pt idx="5971">
                  <c:v>7.9155831340776361E-2</c:v>
                </c:pt>
                <c:pt idx="5972">
                  <c:v>7.9155831340776361E-2</c:v>
                </c:pt>
                <c:pt idx="5973">
                  <c:v>7.9155359555983698E-2</c:v>
                </c:pt>
                <c:pt idx="5974">
                  <c:v>7.9156774909693639E-2</c:v>
                </c:pt>
                <c:pt idx="5975">
                  <c:v>7.9160077393892983E-2</c:v>
                </c:pt>
                <c:pt idx="5976">
                  <c:v>7.9166682329572829E-2</c:v>
                </c:pt>
                <c:pt idx="5977">
                  <c:v>7.9174230774074261E-2</c:v>
                </c:pt>
                <c:pt idx="5978">
                  <c:v>7.9181779161597174E-2</c:v>
                </c:pt>
                <c:pt idx="5979">
                  <c:v>7.9188855723152457E-2</c:v>
                </c:pt>
                <c:pt idx="5980">
                  <c:v>7.9194516936341094E-2</c:v>
                </c:pt>
                <c:pt idx="5981">
                  <c:v>7.9200649881128751E-2</c:v>
                </c:pt>
                <c:pt idx="5982">
                  <c:v>7.9207726309146201E-2</c:v>
                </c:pt>
                <c:pt idx="5983">
                  <c:v>7.921433093011658E-2</c:v>
                </c:pt>
                <c:pt idx="5984">
                  <c:v>7.9219991999086747E-2</c:v>
                </c:pt>
                <c:pt idx="5985">
                  <c:v>7.9224237779783033E-2</c:v>
                </c:pt>
                <c:pt idx="5986">
                  <c:v>7.922754004119531E-2</c:v>
                </c:pt>
                <c:pt idx="5987">
                  <c:v>7.9228955292747955E-2</c:v>
                </c:pt>
                <c:pt idx="5988">
                  <c:v>7.9228955292747955E-2</c:v>
                </c:pt>
                <c:pt idx="5989">
                  <c:v>7.922754004119531E-2</c:v>
                </c:pt>
                <c:pt idx="5990">
                  <c:v>7.922706829023253E-2</c:v>
                </c:pt>
                <c:pt idx="5991">
                  <c:v>7.922989879267027E-2</c:v>
                </c:pt>
                <c:pt idx="5992">
                  <c:v>7.9233201035388529E-2</c:v>
                </c:pt>
                <c:pt idx="5993">
                  <c:v>7.9234616278929484E-2</c:v>
                </c:pt>
                <c:pt idx="5994">
                  <c:v>7.9233201035388529E-2</c:v>
                </c:pt>
                <c:pt idx="5995">
                  <c:v>7.9231314040884793E-2</c:v>
                </c:pt>
                <c:pt idx="5996">
                  <c:v>7.923178578984455E-2</c:v>
                </c:pt>
                <c:pt idx="5997">
                  <c:v>7.9235559773510836E-2</c:v>
                </c:pt>
                <c:pt idx="5998">
                  <c:v>7.9239805488110548E-2</c:v>
                </c:pt>
                <c:pt idx="5999">
                  <c:v>7.9241692466591032E-2</c:v>
                </c:pt>
                <c:pt idx="6000">
                  <c:v>7.9243107698114643E-2</c:v>
                </c:pt>
                <c:pt idx="6001">
                  <c:v>7.9246409897214182E-2</c:v>
                </c:pt>
                <c:pt idx="6002">
                  <c:v>7.9251599045196117E-2</c:v>
                </c:pt>
                <c:pt idx="6003">
                  <c:v>7.9257731639913495E-2</c:v>
                </c:pt>
                <c:pt idx="6004">
                  <c:v>7.9262920729145869E-2</c:v>
                </c:pt>
                <c:pt idx="6005">
                  <c:v>7.9266222862819549E-2</c:v>
                </c:pt>
                <c:pt idx="6006">
                  <c:v>7.9268581523053272E-2</c:v>
                </c:pt>
                <c:pt idx="6007">
                  <c:v>7.9269524985589174E-2</c:v>
                </c:pt>
                <c:pt idx="6008">
                  <c:v>7.9269053254432439E-2</c:v>
                </c:pt>
                <c:pt idx="6009">
                  <c:v>7.9267166327580518E-2</c:v>
                </c:pt>
                <c:pt idx="6010">
                  <c:v>7.9265751130105103E-2</c:v>
                </c:pt>
                <c:pt idx="6011">
                  <c:v>7.9265751130105103E-2</c:v>
                </c:pt>
                <c:pt idx="6012">
                  <c:v>7.9267166327580518E-2</c:v>
                </c:pt>
                <c:pt idx="6013">
                  <c:v>7.9268109791451435E-2</c:v>
                </c:pt>
                <c:pt idx="6014">
                  <c:v>7.9267638059627471E-2</c:v>
                </c:pt>
                <c:pt idx="6015">
                  <c:v>7.9266694595311299E-2</c:v>
                </c:pt>
                <c:pt idx="6016">
                  <c:v>7.9265751130105103E-2</c:v>
                </c:pt>
                <c:pt idx="6017">
                  <c:v>7.9263392463195401E-2</c:v>
                </c:pt>
                <c:pt idx="6018">
                  <c:v>7.9260562055559911E-2</c:v>
                </c:pt>
                <c:pt idx="6019">
                  <c:v>7.9260562055559911E-2</c:v>
                </c:pt>
                <c:pt idx="6020">
                  <c:v>7.9263392463195401E-2</c:v>
                </c:pt>
                <c:pt idx="6021">
                  <c:v>7.9264807664008827E-2</c:v>
                </c:pt>
                <c:pt idx="6022">
                  <c:v>7.9263392463195401E-2</c:v>
                </c:pt>
                <c:pt idx="6023">
                  <c:v>7.9262920729145869E-2</c:v>
                </c:pt>
                <c:pt idx="6024">
                  <c:v>7.9263392463195401E-2</c:v>
                </c:pt>
                <c:pt idx="6025">
                  <c:v>7.9263864197022332E-2</c:v>
                </c:pt>
                <c:pt idx="6026">
                  <c:v>7.9263392463195401E-2</c:v>
                </c:pt>
                <c:pt idx="6027">
                  <c:v>7.9264807664008827E-2</c:v>
                </c:pt>
                <c:pt idx="6028">
                  <c:v>7.9268109791451435E-2</c:v>
                </c:pt>
                <c:pt idx="6029">
                  <c:v>7.9273298826831165E-2</c:v>
                </c:pt>
                <c:pt idx="6030">
                  <c:v>7.9280374740773804E-2</c:v>
                </c:pt>
                <c:pt idx="6031">
                  <c:v>7.9287922327126739E-2</c:v>
                </c:pt>
                <c:pt idx="6032">
                  <c:v>7.9294054699092772E-2</c:v>
                </c:pt>
                <c:pt idx="6033">
                  <c:v>7.929971531676043E-2</c:v>
                </c:pt>
                <c:pt idx="6034">
                  <c:v>7.9305375902385733E-2</c:v>
                </c:pt>
                <c:pt idx="6035">
                  <c:v>7.930914960833485E-2</c:v>
                </c:pt>
                <c:pt idx="6036">
                  <c:v>7.9311036455969194E-2</c:v>
                </c:pt>
                <c:pt idx="6037">
                  <c:v>7.931150816732134E-2</c:v>
                </c:pt>
                <c:pt idx="6038">
                  <c:v>7.931150816732134E-2</c:v>
                </c:pt>
                <c:pt idx="6039">
                  <c:v>7.931197987845115E-2</c:v>
                </c:pt>
                <c:pt idx="6040">
                  <c:v>7.931197987845115E-2</c:v>
                </c:pt>
                <c:pt idx="6041">
                  <c:v>7.931150816732134E-2</c:v>
                </c:pt>
                <c:pt idx="6042">
                  <c:v>7.9310564744394352E-2</c:v>
                </c:pt>
                <c:pt idx="6043">
                  <c:v>7.931150816732134E-2</c:v>
                </c:pt>
                <c:pt idx="6044">
                  <c:v>7.931197987845115E-2</c:v>
                </c:pt>
                <c:pt idx="6045">
                  <c:v>7.9312451589358512E-2</c:v>
                </c:pt>
                <c:pt idx="6046">
                  <c:v>7.9313395010505425E-2</c:v>
                </c:pt>
                <c:pt idx="6047">
                  <c:v>7.9313866720745155E-2</c:v>
                </c:pt>
                <c:pt idx="6048">
                  <c:v>7.9314338430762174E-2</c:v>
                </c:pt>
                <c:pt idx="6049">
                  <c:v>7.9313395010505425E-2</c:v>
                </c:pt>
                <c:pt idx="6050">
                  <c:v>7.9310564744394352E-2</c:v>
                </c:pt>
                <c:pt idx="6051">
                  <c:v>7.9310093032597034E-2</c:v>
                </c:pt>
                <c:pt idx="6052">
                  <c:v>7.931150816732134E-2</c:v>
                </c:pt>
                <c:pt idx="6053">
                  <c:v>7.931150816732134E-2</c:v>
                </c:pt>
                <c:pt idx="6054">
                  <c:v>7.9312923300043137E-2</c:v>
                </c:pt>
                <c:pt idx="6055">
                  <c:v>7.9316696977510828E-2</c:v>
                </c:pt>
                <c:pt idx="6056">
                  <c:v>7.9320470640737592E-2</c:v>
                </c:pt>
                <c:pt idx="6057">
                  <c:v>7.9323772584379518E-2</c:v>
                </c:pt>
                <c:pt idx="6058">
                  <c:v>7.9326602813109229E-2</c:v>
                </c:pt>
                <c:pt idx="6059">
                  <c:v>7.9330848141184712E-2</c:v>
                </c:pt>
                <c:pt idx="6060">
                  <c:v>7.9335565151241974E-2</c:v>
                </c:pt>
                <c:pt idx="6061">
                  <c:v>7.9339810441269434E-2</c:v>
                </c:pt>
                <c:pt idx="6062">
                  <c:v>7.9342640624608773E-2</c:v>
                </c:pt>
                <c:pt idx="6063">
                  <c:v>7.9344527409051693E-2</c:v>
                </c:pt>
                <c:pt idx="6064">
                  <c:v>7.9346414189934725E-2</c:v>
                </c:pt>
                <c:pt idx="6065">
                  <c:v>7.9348300967257479E-2</c:v>
                </c:pt>
                <c:pt idx="6066">
                  <c:v>7.9349244354584139E-2</c:v>
                </c:pt>
                <c:pt idx="6067">
                  <c:v>7.934971604791359E-2</c:v>
                </c:pt>
                <c:pt idx="6068">
                  <c:v>7.9350659433905332E-2</c:v>
                </c:pt>
                <c:pt idx="6069">
                  <c:v>7.9352546203218535E-2</c:v>
                </c:pt>
                <c:pt idx="6070">
                  <c:v>7.9353489586540107E-2</c:v>
                </c:pt>
                <c:pt idx="6071">
                  <c:v>7.9353489586540107E-2</c:v>
                </c:pt>
                <c:pt idx="6072">
                  <c:v>7.9355376350513526E-2</c:v>
                </c:pt>
                <c:pt idx="6073">
                  <c:v>7.9358678178900993E-2</c:v>
                </c:pt>
                <c:pt idx="6074">
                  <c:v>7.9360093244872573E-2</c:v>
                </c:pt>
                <c:pt idx="6075">
                  <c:v>7.9358678178900993E-2</c:v>
                </c:pt>
                <c:pt idx="6076">
                  <c:v>7.9357263110926904E-2</c:v>
                </c:pt>
                <c:pt idx="6077">
                  <c:v>7.9357263110926904E-2</c:v>
                </c:pt>
                <c:pt idx="6078">
                  <c:v>7.9360093244872573E-2</c:v>
                </c:pt>
                <c:pt idx="6079">
                  <c:v>7.9362923370808483E-2</c:v>
                </c:pt>
                <c:pt idx="6080">
                  <c:v>7.9365281802969825E-2</c:v>
                </c:pt>
                <c:pt idx="6081">
                  <c:v>7.9368111914221509E-2</c:v>
                </c:pt>
                <c:pt idx="6082">
                  <c:v>7.9370470334146306E-2</c:v>
                </c:pt>
                <c:pt idx="6083">
                  <c:v>7.9373772112696472E-2</c:v>
                </c:pt>
                <c:pt idx="6084">
                  <c:v>7.9381318994159886E-2</c:v>
                </c:pt>
                <c:pt idx="6085">
                  <c:v>7.9392167536481567E-2</c:v>
                </c:pt>
                <c:pt idx="6086">
                  <c:v>7.9402072624512904E-2</c:v>
                </c:pt>
                <c:pt idx="6087">
                  <c:v>7.9407732630767433E-2</c:v>
                </c:pt>
                <c:pt idx="6088">
                  <c:v>7.9410562621881245E-2</c:v>
                </c:pt>
                <c:pt idx="6089">
                  <c:v>7.9413392604986213E-2</c:v>
                </c:pt>
                <c:pt idx="6090">
                  <c:v>7.9415750918122474E-2</c:v>
                </c:pt>
                <c:pt idx="6091">
                  <c:v>7.9417637564627275E-2</c:v>
                </c:pt>
                <c:pt idx="6092">
                  <c:v>7.9421410846958473E-2</c:v>
                </c:pt>
                <c:pt idx="6093">
                  <c:v>7.942659908691635E-2</c:v>
                </c:pt>
                <c:pt idx="6094">
                  <c:v>7.9432258954352936E-2</c:v>
                </c:pt>
                <c:pt idx="6095">
                  <c:v>7.9438862092541418E-2</c:v>
                </c:pt>
                <c:pt idx="6096">
                  <c:v>7.9445465187128889E-2</c:v>
                </c:pt>
                <c:pt idx="6097">
                  <c:v>7.9449710010625563E-2</c:v>
                </c:pt>
                <c:pt idx="6098">
                  <c:v>7.9453483171940606E-2</c:v>
                </c:pt>
                <c:pt idx="6099">
                  <c:v>7.9458671245502682E-2</c:v>
                </c:pt>
                <c:pt idx="6100">
                  <c:v>7.9464802570465426E-2</c:v>
                </c:pt>
                <c:pt idx="6101">
                  <c:v>7.9474235304694482E-2</c:v>
                </c:pt>
                <c:pt idx="6102">
                  <c:v>7.9486497726173957E-2</c:v>
                </c:pt>
                <c:pt idx="6103">
                  <c:v>7.9498759997288171E-2</c:v>
                </c:pt>
                <c:pt idx="6104">
                  <c:v>7.9508192411212708E-2</c:v>
                </c:pt>
                <c:pt idx="6105">
                  <c:v>7.9515738278294154E-2</c:v>
                </c:pt>
                <c:pt idx="6106">
                  <c:v>7.9520926028883332E-2</c:v>
                </c:pt>
                <c:pt idx="6107">
                  <c:v>7.9526585362468372E-2</c:v>
                </c:pt>
                <c:pt idx="6108">
                  <c:v>7.9533187877838266E-2</c:v>
                </c:pt>
                <c:pt idx="6109">
                  <c:v>7.9540261953073801E-2</c:v>
                </c:pt>
                <c:pt idx="6110">
                  <c:v>7.9548750777300989E-2</c:v>
                </c:pt>
                <c:pt idx="6111">
                  <c:v>7.9556296338341909E-2</c:v>
                </c:pt>
                <c:pt idx="6112">
                  <c:v>7.9562898657548023E-2</c:v>
                </c:pt>
                <c:pt idx="6113">
                  <c:v>7.9570915700838712E-2</c:v>
                </c:pt>
                <c:pt idx="6114">
                  <c:v>7.9580819018521098E-2</c:v>
                </c:pt>
                <c:pt idx="6115">
                  <c:v>7.959072223812852E-2</c:v>
                </c:pt>
                <c:pt idx="6116">
                  <c:v>7.9602040083305278E-2</c:v>
                </c:pt>
                <c:pt idx="6117">
                  <c:v>7.961477250601906E-2</c:v>
                </c:pt>
                <c:pt idx="6118">
                  <c:v>7.9628447890586457E-2</c:v>
                </c:pt>
                <c:pt idx="6119">
                  <c:v>7.964117997707143E-2</c:v>
                </c:pt>
                <c:pt idx="6120">
                  <c:v>7.96529688015018E-2</c:v>
                </c:pt>
                <c:pt idx="6121">
                  <c:v>7.9664285942207369E-2</c:v>
                </c:pt>
                <c:pt idx="6122">
                  <c:v>7.9673716794959201E-2</c:v>
                </c:pt>
                <c:pt idx="6123">
                  <c:v>7.9684090630260704E-2</c:v>
                </c:pt>
                <c:pt idx="6124">
                  <c:v>7.9695407418763631E-2</c:v>
                </c:pt>
                <c:pt idx="6125">
                  <c:v>7.9708138652748173E-2</c:v>
                </c:pt>
                <c:pt idx="6126">
                  <c:v>7.9720869724650339E-2</c:v>
                </c:pt>
                <c:pt idx="6127">
                  <c:v>7.9731714583986826E-2</c:v>
                </c:pt>
                <c:pt idx="6128">
                  <c:v>7.9742087817649174E-2</c:v>
                </c:pt>
                <c:pt idx="6129">
                  <c:v>7.9753403949833143E-2</c:v>
                </c:pt>
                <c:pt idx="6130">
                  <c:v>7.9766134445476131E-2</c:v>
                </c:pt>
                <c:pt idx="6131">
                  <c:v>7.9780750740618106E-2</c:v>
                </c:pt>
                <c:pt idx="6132">
                  <c:v>7.9795366822127012E-2</c:v>
                </c:pt>
                <c:pt idx="6133">
                  <c:v>7.980951121373453E-2</c:v>
                </c:pt>
                <c:pt idx="6134">
                  <c:v>7.9822712465401832E-2</c:v>
                </c:pt>
                <c:pt idx="6135">
                  <c:v>7.9834027685268524E-2</c:v>
                </c:pt>
                <c:pt idx="6136">
                  <c:v>7.9845342777102465E-2</c:v>
                </c:pt>
                <c:pt idx="6137">
                  <c:v>7.98566577409065E-2</c:v>
                </c:pt>
                <c:pt idx="6138">
                  <c:v>7.9868444025395835E-2</c:v>
                </c:pt>
                <c:pt idx="6139">
                  <c:v>7.9880701613904218E-2</c:v>
                </c:pt>
                <c:pt idx="6140">
                  <c:v>7.9892487615010832E-2</c:v>
                </c:pt>
                <c:pt idx="6141">
                  <c:v>7.9902387748591874E-2</c:v>
                </c:pt>
                <c:pt idx="6142">
                  <c:v>7.9913230639580127E-2</c:v>
                </c:pt>
                <c:pt idx="6143">
                  <c:v>7.9925487679127993E-2</c:v>
                </c:pt>
                <c:pt idx="6144">
                  <c:v>7.9939158815234959E-2</c:v>
                </c:pt>
                <c:pt idx="6145">
                  <c:v>7.9951886946361406E-2</c:v>
                </c:pt>
                <c:pt idx="6146">
                  <c:v>7.9965557721567548E-2</c:v>
                </c:pt>
                <c:pt idx="6147">
                  <c:v>7.9979699706150237E-2</c:v>
                </c:pt>
                <c:pt idx="6148">
                  <c:v>7.9994312880115534E-2</c:v>
                </c:pt>
                <c:pt idx="6149">
                  <c:v>8.0009868604846379E-2</c:v>
                </c:pt>
                <c:pt idx="6150">
                  <c:v>8.0026366836354307E-2</c:v>
                </c:pt>
                <c:pt idx="6151">
                  <c:v>8.0043807527986344E-2</c:v>
                </c:pt>
                <c:pt idx="6152">
                  <c:v>8.0060776557622268E-2</c:v>
                </c:pt>
                <c:pt idx="6153">
                  <c:v>8.0077273949267294E-2</c:v>
                </c:pt>
                <c:pt idx="6154">
                  <c:v>8.0094713753074545E-2</c:v>
                </c:pt>
                <c:pt idx="6155">
                  <c:v>8.0115452583330068E-2</c:v>
                </c:pt>
                <c:pt idx="6156">
                  <c:v>8.0138076271274797E-2</c:v>
                </c:pt>
                <c:pt idx="6157">
                  <c:v>8.0158342890433623E-2</c:v>
                </c:pt>
                <c:pt idx="6158">
                  <c:v>8.0173896063787845E-2</c:v>
                </c:pt>
                <c:pt idx="6159">
                  <c:v>8.0188506400223972E-2</c:v>
                </c:pt>
                <c:pt idx="6160">
                  <c:v>8.0204530394742429E-2</c:v>
                </c:pt>
                <c:pt idx="6161">
                  <c:v>8.0221496697309491E-2</c:v>
                </c:pt>
                <c:pt idx="6162">
                  <c:v>8.0239876533592727E-2</c:v>
                </c:pt>
                <c:pt idx="6163">
                  <c:v>8.0260612353591346E-2</c:v>
                </c:pt>
                <c:pt idx="6164">
                  <c:v>8.0281347743624887E-2</c:v>
                </c:pt>
                <c:pt idx="6165">
                  <c:v>8.0303967678763147E-2</c:v>
                </c:pt>
                <c:pt idx="6166">
                  <c:v>8.0327058334800472E-2</c:v>
                </c:pt>
                <c:pt idx="6167">
                  <c:v>8.0348734792001039E-2</c:v>
                </c:pt>
                <c:pt idx="6168">
                  <c:v>8.0368997142316448E-2</c:v>
                </c:pt>
                <c:pt idx="6169">
                  <c:v>8.0386431859314919E-2</c:v>
                </c:pt>
                <c:pt idx="6170">
                  <c:v>8.0403866272349467E-2</c:v>
                </c:pt>
                <c:pt idx="6171">
                  <c:v>8.0423185131773905E-2</c:v>
                </c:pt>
                <c:pt idx="6172">
                  <c:v>8.0443445973622144E-2</c:v>
                </c:pt>
                <c:pt idx="6173">
                  <c:v>8.0463235236816533E-2</c:v>
                </c:pt>
                <c:pt idx="6174">
                  <c:v>8.0481139470838459E-2</c:v>
                </c:pt>
                <c:pt idx="6175">
                  <c:v>8.0498101081061146E-2</c:v>
                </c:pt>
                <c:pt idx="6176">
                  <c:v>8.0515533547334026E-2</c:v>
                </c:pt>
                <c:pt idx="6177">
                  <c:v>8.0533907980112243E-2</c:v>
                </c:pt>
                <c:pt idx="6178">
                  <c:v>8.0552282075276982E-2</c:v>
                </c:pt>
                <c:pt idx="6179">
                  <c:v>8.0567829122881282E-2</c:v>
                </c:pt>
                <c:pt idx="6180">
                  <c:v>8.0583375928778456E-2</c:v>
                </c:pt>
                <c:pt idx="6181">
                  <c:v>8.060174911504514E-2</c:v>
                </c:pt>
                <c:pt idx="6182">
                  <c:v>8.0621064152014033E-2</c:v>
                </c:pt>
                <c:pt idx="6183">
                  <c:v>8.0639907730994262E-2</c:v>
                </c:pt>
                <c:pt idx="6184">
                  <c:v>8.0658750954900896E-2</c:v>
                </c:pt>
                <c:pt idx="6185">
                  <c:v>8.0679007024597391E-2</c:v>
                </c:pt>
                <c:pt idx="6186">
                  <c:v>8.0701146910521465E-2</c:v>
                </c:pt>
                <c:pt idx="6187">
                  <c:v>8.0725170487543754E-2</c:v>
                </c:pt>
                <c:pt idx="6188">
                  <c:v>8.0747309351448915E-2</c:v>
                </c:pt>
                <c:pt idx="6189">
                  <c:v>8.0768034652190041E-2</c:v>
                </c:pt>
                <c:pt idx="6190">
                  <c:v>8.0789701552797299E-2</c:v>
                </c:pt>
                <c:pt idx="6191">
                  <c:v>8.0812780995773631E-2</c:v>
                </c:pt>
                <c:pt idx="6192">
                  <c:v>8.0835388913255729E-2</c:v>
                </c:pt>
                <c:pt idx="6193">
                  <c:v>8.0856112388621101E-2</c:v>
                </c:pt>
                <c:pt idx="6194">
                  <c:v>8.0878248353843038E-2</c:v>
                </c:pt>
                <c:pt idx="6195">
                  <c:v>8.0902267676683029E-2</c:v>
                </c:pt>
                <c:pt idx="6196">
                  <c:v>8.0926286422608781E-2</c:v>
                </c:pt>
                <c:pt idx="6197">
                  <c:v>8.0948891774144147E-2</c:v>
                </c:pt>
                <c:pt idx="6198">
                  <c:v>8.0971025685722967E-2</c:v>
                </c:pt>
                <c:pt idx="6199">
                  <c:v>8.0991275431012547E-2</c:v>
                </c:pt>
                <c:pt idx="6200">
                  <c:v>8.1011053856141879E-2</c:v>
                </c:pt>
                <c:pt idx="6201">
                  <c:v>8.1030831890093025E-2</c:v>
                </c:pt>
                <c:pt idx="6202">
                  <c:v>8.1050609532881068E-2</c:v>
                </c:pt>
                <c:pt idx="6203">
                  <c:v>8.1072270311897718E-2</c:v>
                </c:pt>
                <c:pt idx="6204">
                  <c:v>8.1094401492825471E-2</c:v>
                </c:pt>
                <c:pt idx="6205">
                  <c:v>8.1115590462413845E-2</c:v>
                </c:pt>
                <c:pt idx="6206">
                  <c:v>8.1136778983039254E-2</c:v>
                </c:pt>
                <c:pt idx="6207">
                  <c:v>8.1158437895659047E-2</c:v>
                </c:pt>
                <c:pt idx="6208">
                  <c:v>8.1181508830072927E-2</c:v>
                </c:pt>
                <c:pt idx="6209">
                  <c:v>8.120410841301734E-2</c:v>
                </c:pt>
                <c:pt idx="6210">
                  <c:v>8.1224824248720726E-2</c:v>
                </c:pt>
                <c:pt idx="6211">
                  <c:v>8.1246010454994702E-2</c:v>
                </c:pt>
                <c:pt idx="6212">
                  <c:v>8.1270962522310045E-2</c:v>
                </c:pt>
                <c:pt idx="6213">
                  <c:v>8.1296384743027236E-2</c:v>
                </c:pt>
                <c:pt idx="6214">
                  <c:v>8.131898173000239E-2</c:v>
                </c:pt>
                <c:pt idx="6215">
                  <c:v>8.1340165941551523E-2</c:v>
                </c:pt>
                <c:pt idx="6216">
                  <c:v>8.1360878958930655E-2</c:v>
                </c:pt>
                <c:pt idx="6217">
                  <c:v>8.1381591547289245E-2</c:v>
                </c:pt>
                <c:pt idx="6218">
                  <c:v>8.1402303706645654E-2</c:v>
                </c:pt>
                <c:pt idx="6219">
                  <c:v>8.1423486153176627E-2</c:v>
                </c:pt>
                <c:pt idx="6220">
                  <c:v>8.1446550973560378E-2</c:v>
                </c:pt>
                <c:pt idx="6221">
                  <c:v>8.1468673872856542E-2</c:v>
                </c:pt>
                <c:pt idx="6222">
                  <c:v>8.1491266966996045E-2</c:v>
                </c:pt>
                <c:pt idx="6223">
                  <c:v>8.151480089727646E-2</c:v>
                </c:pt>
                <c:pt idx="6224">
                  <c:v>8.1538804935604045E-2</c:v>
                </c:pt>
                <c:pt idx="6225">
                  <c:v>8.1560455142623237E-2</c:v>
                </c:pt>
                <c:pt idx="6226">
                  <c:v>8.1580222313588524E-2</c:v>
                </c:pt>
                <c:pt idx="6227">
                  <c:v>8.1600459726683242E-2</c:v>
                </c:pt>
                <c:pt idx="6228">
                  <c:v>8.1622108598918997E-2</c:v>
                </c:pt>
                <c:pt idx="6229">
                  <c:v>8.1646110061597554E-2</c:v>
                </c:pt>
                <c:pt idx="6230">
                  <c:v>8.1670581548081572E-2</c:v>
                </c:pt>
                <c:pt idx="6231">
                  <c:v>8.1695523023851135E-2</c:v>
                </c:pt>
                <c:pt idx="6232">
                  <c:v>8.1719522724561927E-2</c:v>
                </c:pt>
                <c:pt idx="6233">
                  <c:v>8.1740698452754779E-2</c:v>
                </c:pt>
                <c:pt idx="6234">
                  <c:v>8.1761873732545703E-2</c:v>
                </c:pt>
                <c:pt idx="6235">
                  <c:v>8.1783989657165129E-2</c:v>
                </c:pt>
                <c:pt idx="6236">
                  <c:v>8.1804222946997629E-2</c:v>
                </c:pt>
                <c:pt idx="6237">
                  <c:v>8.1823044244425477E-2</c:v>
                </c:pt>
                <c:pt idx="6238">
                  <c:v>8.1842806225480028E-2</c:v>
                </c:pt>
                <c:pt idx="6239">
                  <c:v>8.1862567816006357E-2</c:v>
                </c:pt>
                <c:pt idx="6240">
                  <c:v>8.1881858515796047E-2</c:v>
                </c:pt>
                <c:pt idx="6241">
                  <c:v>8.1899737368689246E-2</c:v>
                </c:pt>
                <c:pt idx="6242">
                  <c:v>8.1919027351472357E-2</c:v>
                </c:pt>
                <c:pt idx="6243">
                  <c:v>8.1941610273138718E-2</c:v>
                </c:pt>
                <c:pt idx="6244">
                  <c:v>8.1964663146315966E-2</c:v>
                </c:pt>
                <c:pt idx="6245">
                  <c:v>8.1987245037427894E-2</c:v>
                </c:pt>
                <c:pt idx="6246">
                  <c:v>8.2008885537907694E-2</c:v>
                </c:pt>
                <c:pt idx="6247">
                  <c:v>8.2033348148455268E-2</c:v>
                </c:pt>
                <c:pt idx="6248">
                  <c:v>8.2056398906932213E-2</c:v>
                </c:pt>
                <c:pt idx="6249">
                  <c:v>8.207521545872401E-2</c:v>
                </c:pt>
                <c:pt idx="6250">
                  <c:v>8.2094031656460328E-2</c:v>
                </c:pt>
                <c:pt idx="6251">
                  <c:v>8.2118492184225705E-2</c:v>
                </c:pt>
                <c:pt idx="6252">
                  <c:v>8.2146244750810712E-2</c:v>
                </c:pt>
                <c:pt idx="6253">
                  <c:v>8.2173526184197654E-2</c:v>
                </c:pt>
                <c:pt idx="6254">
                  <c:v>8.2201747573472761E-2</c:v>
                </c:pt>
                <c:pt idx="6255">
                  <c:v>8.2226675804860774E-2</c:v>
                </c:pt>
                <c:pt idx="6256">
                  <c:v>8.2248311124614989E-2</c:v>
                </c:pt>
                <c:pt idx="6257">
                  <c:v>8.2268064703423502E-2</c:v>
                </c:pt>
                <c:pt idx="6258">
                  <c:v>8.2287817892035459E-2</c:v>
                </c:pt>
                <c:pt idx="6259">
                  <c:v>8.2309451889015839E-2</c:v>
                </c:pt>
                <c:pt idx="6260">
                  <c:v>8.2330615128845486E-2</c:v>
                </c:pt>
                <c:pt idx="6261">
                  <c:v>8.2351307641401514E-2</c:v>
                </c:pt>
                <c:pt idx="6262">
                  <c:v>8.2372940264903494E-2</c:v>
                </c:pt>
                <c:pt idx="6263">
                  <c:v>8.2395512938331944E-2</c:v>
                </c:pt>
                <c:pt idx="6264">
                  <c:v>8.2419495845574134E-2</c:v>
                </c:pt>
                <c:pt idx="6265">
                  <c:v>8.2442067468154939E-2</c:v>
                </c:pt>
                <c:pt idx="6266">
                  <c:v>8.2464638581269234E-2</c:v>
                </c:pt>
                <c:pt idx="6267">
                  <c:v>8.2489560260192232E-2</c:v>
                </c:pt>
                <c:pt idx="6268">
                  <c:v>8.2515891925384846E-2</c:v>
                </c:pt>
                <c:pt idx="6269">
                  <c:v>8.2542222897239045E-2</c:v>
                </c:pt>
                <c:pt idx="6270">
                  <c:v>8.2567612820638001E-2</c:v>
                </c:pt>
                <c:pt idx="6271">
                  <c:v>8.2588770597708611E-2</c:v>
                </c:pt>
                <c:pt idx="6272">
                  <c:v>8.2608987610890153E-2</c:v>
                </c:pt>
                <c:pt idx="6273">
                  <c:v>8.2632495251815E-2</c:v>
                </c:pt>
                <c:pt idx="6274">
                  <c:v>8.2657882883338224E-2</c:v>
                </c:pt>
                <c:pt idx="6275">
                  <c:v>8.2682329623061102E-2</c:v>
                </c:pt>
                <c:pt idx="6276">
                  <c:v>8.2704425200538043E-2</c:v>
                </c:pt>
                <c:pt idx="6277">
                  <c:v>8.2727930598083768E-2</c:v>
                </c:pt>
                <c:pt idx="6278">
                  <c:v>8.2752375625449279E-2</c:v>
                </c:pt>
                <c:pt idx="6279">
                  <c:v>8.2776820055270081E-2</c:v>
                </c:pt>
                <c:pt idx="6280">
                  <c:v>8.2801263887575194E-2</c:v>
                </c:pt>
                <c:pt idx="6281">
                  <c:v>8.2824296952010268E-2</c:v>
                </c:pt>
                <c:pt idx="6282">
                  <c:v>8.2845449298969726E-2</c:v>
                </c:pt>
                <c:pt idx="6283">
                  <c:v>8.2867071235647446E-2</c:v>
                </c:pt>
                <c:pt idx="6284">
                  <c:v>8.2890102784405006E-2</c:v>
                </c:pt>
                <c:pt idx="6285">
                  <c:v>8.2911723755619837E-2</c:v>
                </c:pt>
                <c:pt idx="6286">
                  <c:v>8.2932404247195959E-2</c:v>
                </c:pt>
                <c:pt idx="6287">
                  <c:v>8.2952614314394935E-2</c:v>
                </c:pt>
                <c:pt idx="6288">
                  <c:v>8.2971414010216488E-2</c:v>
                </c:pt>
                <c:pt idx="6289">
                  <c:v>8.2987863454143357E-2</c:v>
                </c:pt>
                <c:pt idx="6290">
                  <c:v>8.3006192515787725E-2</c:v>
                </c:pt>
                <c:pt idx="6291">
                  <c:v>8.3028750899706044E-2</c:v>
                </c:pt>
                <c:pt idx="6292">
                  <c:v>8.3050838824215115E-2</c:v>
                </c:pt>
                <c:pt idx="6293">
                  <c:v>8.3070106615259848E-2</c:v>
                </c:pt>
                <c:pt idx="6294">
                  <c:v>8.3089374035063793E-2</c:v>
                </c:pt>
                <c:pt idx="6295">
                  <c:v>8.3110990698316525E-2</c:v>
                </c:pt>
                <c:pt idx="6296">
                  <c:v>8.31321369819637E-2</c:v>
                </c:pt>
                <c:pt idx="6297">
                  <c:v>8.3154692524989485E-2</c:v>
                </c:pt>
                <c:pt idx="6298">
                  <c:v>8.3176777667915133E-2</c:v>
                </c:pt>
                <c:pt idx="6299">
                  <c:v>8.319698279696458E-2</c:v>
                </c:pt>
                <c:pt idx="6300">
                  <c:v>8.321812726229566E-2</c:v>
                </c:pt>
                <c:pt idx="6301">
                  <c:v>8.3240680865869068E-2</c:v>
                </c:pt>
                <c:pt idx="6302">
                  <c:v>8.3262764109832868E-2</c:v>
                </c:pt>
                <c:pt idx="6303">
                  <c:v>8.3282497659922572E-2</c:v>
                </c:pt>
                <c:pt idx="6304">
                  <c:v>8.3300821322043306E-2</c:v>
                </c:pt>
                <c:pt idx="6305">
                  <c:v>8.3320554121150775E-2</c:v>
                </c:pt>
                <c:pt idx="6306">
                  <c:v>8.3339816716128209E-2</c:v>
                </c:pt>
                <c:pt idx="6307">
                  <c:v>8.3358139327993644E-2</c:v>
                </c:pt>
                <c:pt idx="6308">
                  <c:v>8.3376461604146967E-2</c:v>
                </c:pt>
                <c:pt idx="6309">
                  <c:v>8.3394783544600726E-2</c:v>
                </c:pt>
                <c:pt idx="6310">
                  <c:v>8.3413105149367034E-2</c:v>
                </c:pt>
                <c:pt idx="6311">
                  <c:v>8.343236596167157E-2</c:v>
                </c:pt>
                <c:pt idx="6312">
                  <c:v>8.345350545058984E-2</c:v>
                </c:pt>
                <c:pt idx="6313">
                  <c:v>8.3474174741004464E-2</c:v>
                </c:pt>
                <c:pt idx="6314">
                  <c:v>8.3493904119694068E-2</c:v>
                </c:pt>
                <c:pt idx="6315">
                  <c:v>8.3512223908519076E-2</c:v>
                </c:pt>
                <c:pt idx="6316">
                  <c:v>8.3532422261038755E-2</c:v>
                </c:pt>
                <c:pt idx="6317">
                  <c:v>8.3553089920380214E-2</c:v>
                </c:pt>
                <c:pt idx="6318">
                  <c:v>8.3570938918793511E-2</c:v>
                </c:pt>
                <c:pt idx="6319">
                  <c:v>8.358878759862573E-2</c:v>
                </c:pt>
                <c:pt idx="6320">
                  <c:v>8.3605696580395586E-2</c:v>
                </c:pt>
                <c:pt idx="6321">
                  <c:v>8.3623074958171228E-2</c:v>
                </c:pt>
                <c:pt idx="6322">
                  <c:v>8.3640922707476667E-2</c:v>
                </c:pt>
                <c:pt idx="6323">
                  <c:v>8.365923980317462E-2</c:v>
                </c:pt>
                <c:pt idx="6324">
                  <c:v>8.367473862209461E-2</c:v>
                </c:pt>
                <c:pt idx="6325">
                  <c:v>8.3688358597997101E-2</c:v>
                </c:pt>
                <c:pt idx="6326">
                  <c:v>8.370573553931282E-2</c:v>
                </c:pt>
                <c:pt idx="6327">
                  <c:v>8.3728747780652257E-2</c:v>
                </c:pt>
                <c:pt idx="6328">
                  <c:v>8.3753637976147127E-2</c:v>
                </c:pt>
                <c:pt idx="6329">
                  <c:v>8.3776649115183219E-2</c:v>
                </c:pt>
                <c:pt idx="6330">
                  <c:v>8.3797781327461213E-2</c:v>
                </c:pt>
                <c:pt idx="6331">
                  <c:v>8.381797391307326E-2</c:v>
                </c:pt>
                <c:pt idx="6332">
                  <c:v>8.3836757347587026E-2</c:v>
                </c:pt>
                <c:pt idx="6333">
                  <c:v>8.3856010001812739E-2</c:v>
                </c:pt>
                <c:pt idx="6334">
                  <c:v>8.3877140537103795E-2</c:v>
                </c:pt>
                <c:pt idx="6335">
                  <c:v>8.3898270625904922E-2</c:v>
                </c:pt>
                <c:pt idx="6336">
                  <c:v>8.3918930725478097E-2</c:v>
                </c:pt>
                <c:pt idx="6337">
                  <c:v>8.3936773195252071E-2</c:v>
                </c:pt>
                <c:pt idx="6338">
                  <c:v>8.3953206767349728E-2</c:v>
                </c:pt>
                <c:pt idx="6339">
                  <c:v>8.3970579107064069E-2</c:v>
                </c:pt>
                <c:pt idx="6340">
                  <c:v>8.3989359675373965E-2</c:v>
                </c:pt>
                <c:pt idx="6341">
                  <c:v>8.4009548392933328E-2</c:v>
                </c:pt>
                <c:pt idx="6342">
                  <c:v>8.4030206193648246E-2</c:v>
                </c:pt>
                <c:pt idx="6343">
                  <c:v>8.4048516160256548E-2</c:v>
                </c:pt>
                <c:pt idx="6344">
                  <c:v>8.4067295264935143E-2</c:v>
                </c:pt>
                <c:pt idx="6345">
                  <c:v>8.4088890799354846E-2</c:v>
                </c:pt>
                <c:pt idx="6346">
                  <c:v>8.411048586741772E-2</c:v>
                </c:pt>
                <c:pt idx="6347">
                  <c:v>8.4131611026238701E-2</c:v>
                </c:pt>
                <c:pt idx="6348">
                  <c:v>8.415038857054967E-2</c:v>
                </c:pt>
                <c:pt idx="6349">
                  <c:v>8.4171043462051148E-2</c:v>
                </c:pt>
                <c:pt idx="6350">
                  <c:v>8.4194983825199368E-2</c:v>
                </c:pt>
                <c:pt idx="6351">
                  <c:v>8.4217046005342744E-2</c:v>
                </c:pt>
                <c:pt idx="6352">
                  <c:v>8.4236760733230942E-2</c:v>
                </c:pt>
                <c:pt idx="6353">
                  <c:v>8.4256944456748348E-2</c:v>
                </c:pt>
                <c:pt idx="6354">
                  <c:v>8.4278066521867576E-2</c:v>
                </c:pt>
                <c:pt idx="6355">
                  <c:v>8.4300126869121583E-2</c:v>
                </c:pt>
                <c:pt idx="6356">
                  <c:v>8.4323594789414508E-2</c:v>
                </c:pt>
                <c:pt idx="6357">
                  <c:v>8.4345654132333234E-2</c:v>
                </c:pt>
                <c:pt idx="6358">
                  <c:v>8.4365835658118227E-2</c:v>
                </c:pt>
                <c:pt idx="6359">
                  <c:v>8.4384608804822028E-2</c:v>
                </c:pt>
                <c:pt idx="6360">
                  <c:v>8.4402442967757244E-2</c:v>
                </c:pt>
                <c:pt idx="6361">
                  <c:v>8.4418868889081858E-2</c:v>
                </c:pt>
                <c:pt idx="6362">
                  <c:v>8.4435294540599726E-2</c:v>
                </c:pt>
                <c:pt idx="6363">
                  <c:v>8.4454535674954243E-2</c:v>
                </c:pt>
                <c:pt idx="6364">
                  <c:v>8.4475653566995157E-2</c:v>
                </c:pt>
                <c:pt idx="6365">
                  <c:v>8.4496771013080341E-2</c:v>
                </c:pt>
                <c:pt idx="6366">
                  <c:v>8.4515541701899552E-2</c:v>
                </c:pt>
                <c:pt idx="6367">
                  <c:v>8.4533373529929956E-2</c:v>
                </c:pt>
                <c:pt idx="6368">
                  <c:v>8.455120503999175E-2</c:v>
                </c:pt>
                <c:pt idx="6369">
                  <c:v>8.4568566994272745E-2</c:v>
                </c:pt>
                <c:pt idx="6370">
                  <c:v>8.4587336335492647E-2</c:v>
                </c:pt>
                <c:pt idx="6371">
                  <c:v>8.4607982203950063E-2</c:v>
                </c:pt>
                <c:pt idx="6372">
                  <c:v>8.4630035274430457E-2</c:v>
                </c:pt>
                <c:pt idx="6373">
                  <c:v>8.4652087858583608E-2</c:v>
                </c:pt>
                <c:pt idx="6374">
                  <c:v>8.4675078332786799E-2</c:v>
                </c:pt>
                <c:pt idx="6375">
                  <c:v>8.4699944985363651E-2</c:v>
                </c:pt>
                <c:pt idx="6376">
                  <c:v>8.4725749348413731E-2</c:v>
                </c:pt>
                <c:pt idx="6377">
                  <c:v>8.4750145588391362E-2</c:v>
                </c:pt>
                <c:pt idx="6378">
                  <c:v>8.4773133808336912E-2</c:v>
                </c:pt>
                <c:pt idx="6379">
                  <c:v>8.4793775841240024E-2</c:v>
                </c:pt>
                <c:pt idx="6380">
                  <c:v>8.4812071832377739E-2</c:v>
                </c:pt>
                <c:pt idx="6381">
                  <c:v>8.4828960142477774E-2</c:v>
                </c:pt>
                <c:pt idx="6382">
                  <c:v>8.4847724596972068E-2</c:v>
                </c:pt>
                <c:pt idx="6383">
                  <c:v>8.4869303284360223E-2</c:v>
                </c:pt>
                <c:pt idx="6384">
                  <c:v>8.4891350592724735E-2</c:v>
                </c:pt>
                <c:pt idx="6385">
                  <c:v>8.4911052031493267E-2</c:v>
                </c:pt>
                <c:pt idx="6386">
                  <c:v>8.4928407739305198E-2</c:v>
                </c:pt>
                <c:pt idx="6387">
                  <c:v>8.4946232206764435E-2</c:v>
                </c:pt>
                <c:pt idx="6388">
                  <c:v>8.4965932564326843E-2</c:v>
                </c:pt>
                <c:pt idx="6389">
                  <c:v>8.4986101575954237E-2</c:v>
                </c:pt>
                <c:pt idx="6390">
                  <c:v>8.5006270180801188E-2</c:v>
                </c:pt>
                <c:pt idx="6391">
                  <c:v>8.5026438378883754E-2</c:v>
                </c:pt>
                <c:pt idx="6392">
                  <c:v>8.5047075183781587E-2</c:v>
                </c:pt>
                <c:pt idx="6393">
                  <c:v>8.5070525581501397E-2</c:v>
                </c:pt>
                <c:pt idx="6394">
                  <c:v>8.5096789374097856E-2</c:v>
                </c:pt>
                <c:pt idx="6395">
                  <c:v>8.512258349899475E-2</c:v>
                </c:pt>
                <c:pt idx="6396">
                  <c:v>8.5144625223981224E-2</c:v>
                </c:pt>
                <c:pt idx="6397">
                  <c:v>8.5163852714979463E-2</c:v>
                </c:pt>
                <c:pt idx="6398">
                  <c:v>8.5184017735188453E-2</c:v>
                </c:pt>
                <c:pt idx="6399">
                  <c:v>8.5204651288441693E-2</c:v>
                </c:pt>
                <c:pt idx="6400">
                  <c:v>8.522387762533519E-2</c:v>
                </c:pt>
                <c:pt idx="6401">
                  <c:v>8.5244041435189211E-2</c:v>
                </c:pt>
                <c:pt idx="6402">
                  <c:v>8.5266080483225148E-2</c:v>
                </c:pt>
                <c:pt idx="6403">
                  <c:v>8.5288587945856614E-2</c:v>
                </c:pt>
                <c:pt idx="6404">
                  <c:v>8.5310157122191518E-2</c:v>
                </c:pt>
                <c:pt idx="6405">
                  <c:v>8.5329381430720899E-2</c:v>
                </c:pt>
                <c:pt idx="6406">
                  <c:v>8.534813649751978E-2</c:v>
                </c:pt>
                <c:pt idx="6407">
                  <c:v>8.5367360075942922E-2</c:v>
                </c:pt>
                <c:pt idx="6408">
                  <c:v>8.5386583284826664E-2</c:v>
                </c:pt>
                <c:pt idx="6409">
                  <c:v>8.5407212658899501E-2</c:v>
                </c:pt>
                <c:pt idx="6410">
                  <c:v>8.5429716945263648E-2</c:v>
                </c:pt>
                <c:pt idx="6411">
                  <c:v>8.5451283077809997E-2</c:v>
                </c:pt>
                <c:pt idx="6412">
                  <c:v>8.5470504673507544E-2</c:v>
                </c:pt>
                <c:pt idx="6413">
                  <c:v>8.5488319481082348E-2</c:v>
                </c:pt>
                <c:pt idx="6414">
                  <c:v>8.5505196374459469E-2</c:v>
                </c:pt>
                <c:pt idx="6415">
                  <c:v>8.5524416933895578E-2</c:v>
                </c:pt>
                <c:pt idx="6416">
                  <c:v>8.5546918582845383E-2</c:v>
                </c:pt>
                <c:pt idx="6417">
                  <c:v>8.5570826030086672E-2</c:v>
                </c:pt>
                <c:pt idx="6418">
                  <c:v>8.5595201662330644E-2</c:v>
                </c:pt>
                <c:pt idx="6419">
                  <c:v>8.5620045445327739E-2</c:v>
                </c:pt>
                <c:pt idx="6420">
                  <c:v>8.5643482410673044E-2</c:v>
                </c:pt>
                <c:pt idx="6421">
                  <c:v>8.5665043933667556E-2</c:v>
                </c:pt>
                <c:pt idx="6422">
                  <c:v>8.5686136278061098E-2</c:v>
                </c:pt>
                <c:pt idx="6423">
                  <c:v>8.5705353360079117E-2</c:v>
                </c:pt>
                <c:pt idx="6424">
                  <c:v>8.5722226591026671E-2</c:v>
                </c:pt>
                <c:pt idx="6425">
                  <c:v>8.5739568226160551E-2</c:v>
                </c:pt>
                <c:pt idx="6426">
                  <c:v>8.5760190319734766E-2</c:v>
                </c:pt>
                <c:pt idx="6427">
                  <c:v>8.5782686664079927E-2</c:v>
                </c:pt>
                <c:pt idx="6428">
                  <c:v>8.5801433231115179E-2</c:v>
                </c:pt>
                <c:pt idx="6429">
                  <c:v>8.581877349274275E-2</c:v>
                </c:pt>
                <c:pt idx="6430">
                  <c:v>8.5837050740311643E-2</c:v>
                </c:pt>
                <c:pt idx="6431">
                  <c:v>8.5856733556417208E-2</c:v>
                </c:pt>
                <c:pt idx="6432">
                  <c:v>8.5876415985117027E-2</c:v>
                </c:pt>
                <c:pt idx="6433">
                  <c:v>8.5895160795148376E-2</c:v>
                </c:pt>
                <c:pt idx="6434">
                  <c:v>8.5917185497962026E-2</c:v>
                </c:pt>
                <c:pt idx="6435">
                  <c:v>8.5941084094811049E-2</c:v>
                </c:pt>
                <c:pt idx="6436">
                  <c:v>8.5963107786212148E-2</c:v>
                </c:pt>
                <c:pt idx="6437">
                  <c:v>8.598278812134065E-2</c:v>
                </c:pt>
                <c:pt idx="6438">
                  <c:v>8.6001062371447057E-2</c:v>
                </c:pt>
                <c:pt idx="6439">
                  <c:v>8.6017930613607699E-2</c:v>
                </c:pt>
                <c:pt idx="6440">
                  <c:v>8.603386146994324E-2</c:v>
                </c:pt>
                <c:pt idx="6441">
                  <c:v>8.6050260615782456E-2</c:v>
                </c:pt>
                <c:pt idx="6442">
                  <c:v>8.6067128028082862E-2</c:v>
                </c:pt>
                <c:pt idx="6443">
                  <c:v>8.6086806316184733E-2</c:v>
                </c:pt>
                <c:pt idx="6444">
                  <c:v>8.6107421250299798E-2</c:v>
                </c:pt>
                <c:pt idx="6445">
                  <c:v>8.6124756206872585E-2</c:v>
                </c:pt>
                <c:pt idx="6446">
                  <c:v>8.613974835941797E-2</c:v>
                </c:pt>
                <c:pt idx="6447">
                  <c:v>8.6154740287202353E-2</c:v>
                </c:pt>
                <c:pt idx="6448">
                  <c:v>8.6167858039644218E-2</c:v>
                </c:pt>
                <c:pt idx="6449">
                  <c:v>8.6181444101843627E-2</c:v>
                </c:pt>
                <c:pt idx="6450">
                  <c:v>8.6198777775292265E-2</c:v>
                </c:pt>
                <c:pt idx="6451">
                  <c:v>8.6216111148289865E-2</c:v>
                </c:pt>
                <c:pt idx="6452">
                  <c:v>8.6231570389648793E-2</c:v>
                </c:pt>
                <c:pt idx="6453">
                  <c:v>8.6247966293577755E-2</c:v>
                </c:pt>
                <c:pt idx="6454">
                  <c:v>8.6265767256329201E-2</c:v>
                </c:pt>
                <c:pt idx="6455">
                  <c:v>8.6281694164935085E-2</c:v>
                </c:pt>
                <c:pt idx="6456">
                  <c:v>8.6294341823420564E-2</c:v>
                </c:pt>
                <c:pt idx="6457">
                  <c:v>8.6305115628552947E-2</c:v>
                </c:pt>
                <c:pt idx="6458">
                  <c:v>8.6314484060404012E-2</c:v>
                </c:pt>
                <c:pt idx="6459">
                  <c:v>8.6326662890599565E-2</c:v>
                </c:pt>
                <c:pt idx="6460">
                  <c:v>8.6344462452543264E-2</c:v>
                </c:pt>
                <c:pt idx="6461">
                  <c:v>8.6365072075833091E-2</c:v>
                </c:pt>
                <c:pt idx="6462">
                  <c:v>8.6383807728422093E-2</c:v>
                </c:pt>
                <c:pt idx="6463">
                  <c:v>8.6399264377556517E-2</c:v>
                </c:pt>
                <c:pt idx="6464">
                  <c:v>8.6413784042452257E-2</c:v>
                </c:pt>
                <c:pt idx="6465">
                  <c:v>8.6428303496530468E-2</c:v>
                </c:pt>
                <c:pt idx="6466">
                  <c:v>8.6444227816667676E-2</c:v>
                </c:pt>
                <c:pt idx="6467">
                  <c:v>8.646015188322495E-2</c:v>
                </c:pt>
                <c:pt idx="6468">
                  <c:v>8.6475607352388933E-2</c:v>
                </c:pt>
                <c:pt idx="6469">
                  <c:v>8.6491999255632293E-2</c:v>
                </c:pt>
                <c:pt idx="6470">
                  <c:v>8.6508859218653228E-2</c:v>
                </c:pt>
                <c:pt idx="6471">
                  <c:v>8.6522440648810747E-2</c:v>
                </c:pt>
                <c:pt idx="6472">
                  <c:v>8.6533211996744339E-2</c:v>
                </c:pt>
                <c:pt idx="6473">
                  <c:v>8.6546324785460163E-2</c:v>
                </c:pt>
                <c:pt idx="6474">
                  <c:v>8.6561310619164306E-2</c:v>
                </c:pt>
                <c:pt idx="6475">
                  <c:v>8.6576296228296892E-2</c:v>
                </c:pt>
                <c:pt idx="6476">
                  <c:v>8.6589408452074065E-2</c:v>
                </c:pt>
                <c:pt idx="6477">
                  <c:v>8.6602520503923044E-2</c:v>
                </c:pt>
                <c:pt idx="6478">
                  <c:v>8.661703721792928E-2</c:v>
                </c:pt>
                <c:pt idx="6479">
                  <c:v>8.6632490262565545E-2</c:v>
                </c:pt>
                <c:pt idx="6480">
                  <c:v>8.6647474805073926E-2</c:v>
                </c:pt>
                <c:pt idx="6481">
                  <c:v>8.6659649580531364E-2</c:v>
                </c:pt>
                <c:pt idx="6482">
                  <c:v>8.6669951197838546E-2</c:v>
                </c:pt>
                <c:pt idx="6483">
                  <c:v>8.6681657452326435E-2</c:v>
                </c:pt>
                <c:pt idx="6484">
                  <c:v>8.6695236535855563E-2</c:v>
                </c:pt>
                <c:pt idx="6485">
                  <c:v>8.6707410729842255E-2</c:v>
                </c:pt>
                <c:pt idx="6486">
                  <c:v>8.6718648315821545E-2</c:v>
                </c:pt>
                <c:pt idx="6487">
                  <c:v>8.6728481099962867E-2</c:v>
                </c:pt>
                <c:pt idx="6488">
                  <c:v>8.6739718449165684E-2</c:v>
                </c:pt>
                <c:pt idx="6489">
                  <c:v>8.6753764958093685E-2</c:v>
                </c:pt>
                <c:pt idx="6490">
                  <c:v>8.6767343062510868E-2</c:v>
                </c:pt>
                <c:pt idx="6491">
                  <c:v>8.6778111772852523E-2</c:v>
                </c:pt>
                <c:pt idx="6492">
                  <c:v>8.6786539378316943E-2</c:v>
                </c:pt>
                <c:pt idx="6493">
                  <c:v>8.6796839688543764E-2</c:v>
                </c:pt>
                <c:pt idx="6494">
                  <c:v>8.6810417208104229E-2</c:v>
                </c:pt>
                <c:pt idx="6495">
                  <c:v>8.6824462724003737E-2</c:v>
                </c:pt>
                <c:pt idx="6496">
                  <c:v>8.6837103519643341E-2</c:v>
                </c:pt>
                <c:pt idx="6497">
                  <c:v>8.6846935139114803E-2</c:v>
                </c:pt>
                <c:pt idx="6498">
                  <c:v>8.6856766661926446E-2</c:v>
                </c:pt>
                <c:pt idx="6499">
                  <c:v>8.6866598088080352E-2</c:v>
                </c:pt>
                <c:pt idx="6500">
                  <c:v>8.6876429417577908E-2</c:v>
                </c:pt>
                <c:pt idx="6501">
                  <c:v>8.6886728801955859E-2</c:v>
                </c:pt>
                <c:pt idx="6502">
                  <c:v>8.6895623639462571E-2</c:v>
                </c:pt>
                <c:pt idx="6503">
                  <c:v>8.6903113967576259E-2</c:v>
                </c:pt>
                <c:pt idx="6504">
                  <c:v>8.6910604239585479E-2</c:v>
                </c:pt>
                <c:pt idx="6505">
                  <c:v>8.6919030728534519E-2</c:v>
                </c:pt>
                <c:pt idx="6506">
                  <c:v>8.6927925278726767E-2</c:v>
                </c:pt>
                <c:pt idx="6507">
                  <c:v>8.6935415364895574E-2</c:v>
                </c:pt>
                <c:pt idx="6508">
                  <c:v>8.694196914427299E-2</c:v>
                </c:pt>
                <c:pt idx="6509">
                  <c:v>8.6948522880698292E-2</c:v>
                </c:pt>
                <c:pt idx="6510">
                  <c:v>8.6954140334877736E-2</c:v>
                </c:pt>
                <c:pt idx="6511">
                  <c:v>8.6960225874628497E-2</c:v>
                </c:pt>
                <c:pt idx="6512">
                  <c:v>8.6968651945453501E-2</c:v>
                </c:pt>
                <c:pt idx="6513">
                  <c:v>8.6979418488187993E-2</c:v>
                </c:pt>
                <c:pt idx="6514">
                  <c:v>8.6992057325227995E-2</c:v>
                </c:pt>
                <c:pt idx="6515">
                  <c:v>8.7005164098621343E-2</c:v>
                </c:pt>
                <c:pt idx="6516">
                  <c:v>8.7016866429702397E-2</c:v>
                </c:pt>
                <c:pt idx="6517">
                  <c:v>8.7025292023285669E-2</c:v>
                </c:pt>
                <c:pt idx="6518">
                  <c:v>8.7031845213659531E-2</c:v>
                </c:pt>
                <c:pt idx="6519">
                  <c:v>8.7038866441405502E-2</c:v>
                </c:pt>
                <c:pt idx="6520">
                  <c:v>8.7046355696664676E-2</c:v>
                </c:pt>
                <c:pt idx="6521">
                  <c:v>8.7053844895835217E-2</c:v>
                </c:pt>
                <c:pt idx="6522">
                  <c:v>8.7060397899100056E-2</c:v>
                </c:pt>
                <c:pt idx="6523">
                  <c:v>8.7067886993106927E-2</c:v>
                </c:pt>
                <c:pt idx="6524">
                  <c:v>8.7077248281744554E-2</c:v>
                </c:pt>
                <c:pt idx="6525">
                  <c:v>8.7087545598030086E-2</c:v>
                </c:pt>
                <c:pt idx="6526">
                  <c:v>8.7098778913047042E-2</c:v>
                </c:pt>
                <c:pt idx="6527">
                  <c:v>8.7109076007628142E-2</c:v>
                </c:pt>
                <c:pt idx="6528">
                  <c:v>8.7116564737090368E-2</c:v>
                </c:pt>
                <c:pt idx="6529">
                  <c:v>8.7122649288484566E-2</c:v>
                </c:pt>
                <c:pt idx="6530">
                  <c:v>8.7128265764604529E-2</c:v>
                </c:pt>
                <c:pt idx="6531">
                  <c:v>8.7133414173336671E-2</c:v>
                </c:pt>
                <c:pt idx="6532">
                  <c:v>8.7135286315394855E-2</c:v>
                </c:pt>
                <c:pt idx="6533">
                  <c:v>8.7134350244803857E-2</c:v>
                </c:pt>
                <c:pt idx="6534">
                  <c:v>8.713388220917985E-2</c:v>
                </c:pt>
                <c:pt idx="6535">
                  <c:v>8.7136222385109527E-2</c:v>
                </c:pt>
                <c:pt idx="6536">
                  <c:v>8.713949862221082E-2</c:v>
                </c:pt>
                <c:pt idx="6537">
                  <c:v>8.7142774848578283E-2</c:v>
                </c:pt>
                <c:pt idx="6538">
                  <c:v>8.7146987123850592E-2</c:v>
                </c:pt>
                <c:pt idx="6539">
                  <c:v>8.715494359539909E-2</c:v>
                </c:pt>
                <c:pt idx="6540">
                  <c:v>8.7164304069113865E-2</c:v>
                </c:pt>
                <c:pt idx="6541">
                  <c:v>8.7171324366900824E-2</c:v>
                </c:pt>
                <c:pt idx="6542">
                  <c:v>8.717881263021808E-2</c:v>
                </c:pt>
                <c:pt idx="6543">
                  <c:v>8.718583282615168E-2</c:v>
                </c:pt>
                <c:pt idx="6544">
                  <c:v>8.719098093851449E-2</c:v>
                </c:pt>
                <c:pt idx="6545">
                  <c:v>8.7195193010734653E-2</c:v>
                </c:pt>
                <c:pt idx="6546">
                  <c:v>8.7198469054640265E-2</c:v>
                </c:pt>
                <c:pt idx="6547">
                  <c:v>8.7203617101950737E-2</c:v>
                </c:pt>
                <c:pt idx="6548">
                  <c:v>8.7210169123834516E-2</c:v>
                </c:pt>
                <c:pt idx="6549">
                  <c:v>8.7218125092694998E-2</c:v>
                </c:pt>
                <c:pt idx="6550">
                  <c:v>8.7223273038816634E-2</c:v>
                </c:pt>
                <c:pt idx="6551">
                  <c:v>8.7225145012654076E-2</c:v>
                </c:pt>
                <c:pt idx="6552">
                  <c:v>8.7228420958437192E-2</c:v>
                </c:pt>
                <c:pt idx="6553">
                  <c:v>8.7231696893488253E-2</c:v>
                </c:pt>
                <c:pt idx="6554">
                  <c:v>8.7233568851556448E-2</c:v>
                </c:pt>
                <c:pt idx="6555">
                  <c:v>8.7234504829276346E-2</c:v>
                </c:pt>
                <c:pt idx="6556">
                  <c:v>8.7235908794214043E-2</c:v>
                </c:pt>
                <c:pt idx="6557">
                  <c:v>8.7237312757180205E-2</c:v>
                </c:pt>
                <c:pt idx="6558">
                  <c:v>8.7242928589334107E-2</c:v>
                </c:pt>
                <c:pt idx="6559">
                  <c:v>8.7249948335177144E-2</c:v>
                </c:pt>
                <c:pt idx="6560">
                  <c:v>8.7254160159030592E-2</c:v>
                </c:pt>
                <c:pt idx="6561">
                  <c:v>8.7256500053505687E-2</c:v>
                </c:pt>
                <c:pt idx="6562">
                  <c:v>8.7261179826031349E-2</c:v>
                </c:pt>
                <c:pt idx="6563">
                  <c:v>8.7267731470774962E-2</c:v>
                </c:pt>
                <c:pt idx="6564">
                  <c:v>8.7273347132105647E-2</c:v>
                </c:pt>
                <c:pt idx="6565">
                  <c:v>8.727755885740851E-2</c:v>
                </c:pt>
                <c:pt idx="6566">
                  <c:v>8.7281770564972994E-2</c:v>
                </c:pt>
                <c:pt idx="6567">
                  <c:v>8.7285982254798833E-2</c:v>
                </c:pt>
                <c:pt idx="6568">
                  <c:v>8.7289725964197012E-2</c:v>
                </c:pt>
                <c:pt idx="6569">
                  <c:v>8.7292533737048192E-2</c:v>
                </c:pt>
                <c:pt idx="6570">
                  <c:v>8.7294873541735526E-2</c:v>
                </c:pt>
                <c:pt idx="6571">
                  <c:v>8.7297681300133434E-2</c:v>
                </c:pt>
                <c:pt idx="6572">
                  <c:v>8.7302360879944627E-2</c:v>
                </c:pt>
                <c:pt idx="6573">
                  <c:v>8.7305636572782966E-2</c:v>
                </c:pt>
                <c:pt idx="6574">
                  <c:v>8.7308912254891125E-2</c:v>
                </c:pt>
                <c:pt idx="6575">
                  <c:v>8.7309380208601933E-2</c:v>
                </c:pt>
                <c:pt idx="6576">
                  <c:v>8.7307976346812227E-2</c:v>
                </c:pt>
                <c:pt idx="6577">
                  <c:v>8.7307040437857447E-2</c:v>
                </c:pt>
                <c:pt idx="6578">
                  <c:v>8.7308444300961144E-2</c:v>
                </c:pt>
                <c:pt idx="6579">
                  <c:v>8.7310784068420799E-2</c:v>
                </c:pt>
                <c:pt idx="6580">
                  <c:v>8.7313123830406389E-2</c:v>
                </c:pt>
                <c:pt idx="6581">
                  <c:v>8.7316399487988833E-2</c:v>
                </c:pt>
                <c:pt idx="6582">
                  <c:v>8.7320611031971099E-2</c:v>
                </c:pt>
                <c:pt idx="6583">
                  <c:v>8.7322482823603428E-2</c:v>
                </c:pt>
                <c:pt idx="6584">
                  <c:v>8.7323886665028216E-2</c:v>
                </c:pt>
                <c:pt idx="6585">
                  <c:v>8.7324354611732047E-2</c:v>
                </c:pt>
                <c:pt idx="6586">
                  <c:v>8.732669434196573E-2</c:v>
                </c:pt>
                <c:pt idx="6587">
                  <c:v>8.73304378989532E-2</c:v>
                </c:pt>
                <c:pt idx="6588">
                  <c:v>8.7333713499821025E-2</c:v>
                </c:pt>
                <c:pt idx="6589">
                  <c:v>8.7336989089959696E-2</c:v>
                </c:pt>
                <c:pt idx="6590">
                  <c:v>8.7341200547229172E-2</c:v>
                </c:pt>
                <c:pt idx="6591">
                  <c:v>8.7344476112843419E-2</c:v>
                </c:pt>
                <c:pt idx="6592">
                  <c:v>8.7347283731973133E-2</c:v>
                </c:pt>
                <c:pt idx="6593">
                  <c:v>8.7351027211883897E-2</c:v>
                </c:pt>
                <c:pt idx="6594">
                  <c:v>8.735336687971175E-2</c:v>
                </c:pt>
                <c:pt idx="6595">
                  <c:v>8.7354770677781218E-2</c:v>
                </c:pt>
                <c:pt idx="6596">
                  <c:v>8.7357110336850702E-2</c:v>
                </c:pt>
                <c:pt idx="6597">
                  <c:v>8.7359917920508387E-2</c:v>
                </c:pt>
                <c:pt idx="6598">
                  <c:v>8.7361321709381407E-2</c:v>
                </c:pt>
                <c:pt idx="6599">
                  <c:v>8.7364129281215466E-2</c:v>
                </c:pt>
                <c:pt idx="6600">
                  <c:v>8.7366936845167192E-2</c:v>
                </c:pt>
                <c:pt idx="6601">
                  <c:v>8.7367404771726026E-2</c:v>
                </c:pt>
                <c:pt idx="6602">
                  <c:v>8.7367404771726026E-2</c:v>
                </c:pt>
                <c:pt idx="6603">
                  <c:v>8.7367872698066174E-2</c:v>
                </c:pt>
                <c:pt idx="6604">
                  <c:v>8.7369744401236432E-2</c:v>
                </c:pt>
                <c:pt idx="6605">
                  <c:v>8.7371616100903479E-2</c:v>
                </c:pt>
                <c:pt idx="6606">
                  <c:v>8.7372084025272814E-2</c:v>
                </c:pt>
                <c:pt idx="6607">
                  <c:v>8.737348779706719E-2</c:v>
                </c:pt>
                <c:pt idx="6608">
                  <c:v>8.7377231178885184E-2</c:v>
                </c:pt>
                <c:pt idx="6609">
                  <c:v>8.7382378306004663E-2</c:v>
                </c:pt>
                <c:pt idx="6610">
                  <c:v>8.7387525406631014E-2</c:v>
                </c:pt>
                <c:pt idx="6611">
                  <c:v>8.7393608309579512E-2</c:v>
                </c:pt>
                <c:pt idx="6612">
                  <c:v>8.7400159086759133E-2</c:v>
                </c:pt>
                <c:pt idx="6613">
                  <c:v>8.7406241912858812E-2</c:v>
                </c:pt>
                <c:pt idx="6614">
                  <c:v>8.7411856796417831E-2</c:v>
                </c:pt>
                <c:pt idx="6615">
                  <c:v>8.7418407454057129E-2</c:v>
                </c:pt>
                <c:pt idx="6616">
                  <c:v>8.7426361766359109E-2</c:v>
                </c:pt>
                <c:pt idx="6617">
                  <c:v>8.7433380224670329E-2</c:v>
                </c:pt>
                <c:pt idx="6618">
                  <c:v>8.7437591276013069E-2</c:v>
                </c:pt>
                <c:pt idx="6619">
                  <c:v>8.7439462848695665E-2</c:v>
                </c:pt>
                <c:pt idx="6620">
                  <c:v>8.7440866525908809E-2</c:v>
                </c:pt>
                <c:pt idx="6621">
                  <c:v>8.7443673874424158E-2</c:v>
                </c:pt>
                <c:pt idx="6622">
                  <c:v>8.7448352771103022E-2</c:v>
                </c:pt>
                <c:pt idx="6623">
                  <c:v>8.7453499532164497E-2</c:v>
                </c:pt>
                <c:pt idx="6624">
                  <c:v>8.7458178382870455E-2</c:v>
                </c:pt>
                <c:pt idx="6625">
                  <c:v>8.7462389329788282E-2</c:v>
                </c:pt>
                <c:pt idx="6626">
                  <c:v>8.7464728737080707E-2</c:v>
                </c:pt>
                <c:pt idx="6627">
                  <c:v>8.7467536018607614E-2</c:v>
                </c:pt>
                <c:pt idx="6628">
                  <c:v>8.747408631152255E-2</c:v>
                </c:pt>
                <c:pt idx="6629">
                  <c:v>8.7481572308030373E-2</c:v>
                </c:pt>
                <c:pt idx="6630">
                  <c:v>8.7488590378861128E-2</c:v>
                </c:pt>
                <c:pt idx="6631">
                  <c:v>8.7496076266792705E-2</c:v>
                </c:pt>
                <c:pt idx="6632">
                  <c:v>8.7503562098686358E-2</c:v>
                </c:pt>
                <c:pt idx="6633">
                  <c:v>8.7510112155625E-2</c:v>
                </c:pt>
                <c:pt idx="6634">
                  <c:v>8.7517130026164416E-2</c:v>
                </c:pt>
                <c:pt idx="6635">
                  <c:v>8.7522744287135759E-2</c:v>
                </c:pt>
                <c:pt idx="6636">
                  <c:v>8.7525551405801774E-2</c:v>
                </c:pt>
                <c:pt idx="6637">
                  <c:v>8.7528358516587759E-2</c:v>
                </c:pt>
                <c:pt idx="6638">
                  <c:v>8.7532101318711183E-2</c:v>
                </c:pt>
                <c:pt idx="6639">
                  <c:v>8.7534440562925017E-2</c:v>
                </c:pt>
                <c:pt idx="6640">
                  <c:v>8.7533972714519986E-2</c:v>
                </c:pt>
                <c:pt idx="6641">
                  <c:v>8.7533037017053408E-2</c:v>
                </c:pt>
                <c:pt idx="6642">
                  <c:v>8.7535844106826619E-2</c:v>
                </c:pt>
                <c:pt idx="6643">
                  <c:v>8.7540990417611569E-2</c:v>
                </c:pt>
                <c:pt idx="6644">
                  <c:v>8.7543797485058819E-2</c:v>
                </c:pt>
                <c:pt idx="6645">
                  <c:v>8.754332964103162E-2</c:v>
                </c:pt>
                <c:pt idx="6646">
                  <c:v>8.7541458262733393E-2</c:v>
                </c:pt>
                <c:pt idx="6647">
                  <c:v>8.7540990417611569E-2</c:v>
                </c:pt>
                <c:pt idx="6648">
                  <c:v>8.7543797485058819E-2</c:v>
                </c:pt>
                <c:pt idx="6649">
                  <c:v>8.7547072387121741E-2</c:v>
                </c:pt>
                <c:pt idx="6650">
                  <c:v>8.7548943754913941E-2</c:v>
                </c:pt>
                <c:pt idx="6651">
                  <c:v>8.7551282959729471E-2</c:v>
                </c:pt>
                <c:pt idx="6652">
                  <c:v>8.7555025676052639E-2</c:v>
                </c:pt>
                <c:pt idx="6653">
                  <c:v>8.7560171888124635E-2</c:v>
                </c:pt>
                <c:pt idx="6654">
                  <c:v>8.7563914571179166E-2</c:v>
                </c:pt>
                <c:pt idx="6655">
                  <c:v>8.7567189407361329E-2</c:v>
                </c:pt>
                <c:pt idx="6656">
                  <c:v>8.7569996401267364E-2</c:v>
                </c:pt>
                <c:pt idx="6657">
                  <c:v>8.7573271217532639E-2</c:v>
                </c:pt>
                <c:pt idx="6658">
                  <c:v>8.7577481679829663E-2</c:v>
                </c:pt>
                <c:pt idx="6659">
                  <c:v>8.7582627776340113E-2</c:v>
                </c:pt>
                <c:pt idx="6660">
                  <c:v>8.7586838199242123E-2</c:v>
                </c:pt>
                <c:pt idx="6661">
                  <c:v>8.7591048604416341E-2</c:v>
                </c:pt>
                <c:pt idx="6662">
                  <c:v>8.7597130269482876E-2</c:v>
                </c:pt>
                <c:pt idx="6663">
                  <c:v>8.7601808448211527E-2</c:v>
                </c:pt>
                <c:pt idx="6664">
                  <c:v>8.7601808448211527E-2</c:v>
                </c:pt>
                <c:pt idx="6665">
                  <c:v>8.7602276264880735E-2</c:v>
                </c:pt>
                <c:pt idx="6666">
                  <c:v>8.7606486605055128E-2</c:v>
                </c:pt>
                <c:pt idx="6667">
                  <c:v>8.761350379928641E-2</c:v>
                </c:pt>
                <c:pt idx="6668">
                  <c:v>8.762145655988858E-2</c:v>
                </c:pt>
                <c:pt idx="6669">
                  <c:v>8.7632683878949638E-2</c:v>
                </c:pt>
                <c:pt idx="6670">
                  <c:v>8.7642975477356541E-2</c:v>
                </c:pt>
                <c:pt idx="6671">
                  <c:v>8.7648589031845359E-2</c:v>
                </c:pt>
                <c:pt idx="6672">
                  <c:v>8.7651863590744922E-2</c:v>
                </c:pt>
                <c:pt idx="6673">
                  <c:v>8.7655138138921354E-2</c:v>
                </c:pt>
                <c:pt idx="6674">
                  <c:v>8.7658880466565003E-2</c:v>
                </c:pt>
                <c:pt idx="6675">
                  <c:v>8.7663558356425003E-2</c:v>
                </c:pt>
                <c:pt idx="6676">
                  <c:v>8.7670107365466543E-2</c:v>
                </c:pt>
                <c:pt idx="6677">
                  <c:v>8.7676188549744377E-2</c:v>
                </c:pt>
                <c:pt idx="6678">
                  <c:v>8.7677591894710638E-2</c:v>
                </c:pt>
                <c:pt idx="6679">
                  <c:v>8.7678059675928219E-2</c:v>
                </c:pt>
                <c:pt idx="6680">
                  <c:v>8.7681334138325837E-2</c:v>
                </c:pt>
                <c:pt idx="6681">
                  <c:v>8.7683673033474033E-2</c:v>
                </c:pt>
                <c:pt idx="6682">
                  <c:v>8.7684608590001545E-2</c:v>
                </c:pt>
                <c:pt idx="6683">
                  <c:v>8.768601192315148E-2</c:v>
                </c:pt>
                <c:pt idx="6684">
                  <c:v>8.7689754135257453E-2</c:v>
                </c:pt>
                <c:pt idx="6685">
                  <c:v>8.7696770745210456E-2</c:v>
                </c:pt>
                <c:pt idx="6686">
                  <c:v>8.770565838047506E-2</c:v>
                </c:pt>
                <c:pt idx="6687">
                  <c:v>8.7711739348564979E-2</c:v>
                </c:pt>
                <c:pt idx="6688">
                  <c:v>8.7714078172599963E-2</c:v>
                </c:pt>
                <c:pt idx="6689">
                  <c:v>8.7715481464394882E-2</c:v>
                </c:pt>
                <c:pt idx="6690">
                  <c:v>8.7717820279677408E-2</c:v>
                </c:pt>
                <c:pt idx="6691">
                  <c:v>8.7720159089489935E-2</c:v>
                </c:pt>
                <c:pt idx="6692">
                  <c:v>8.7720159089489935E-2</c:v>
                </c:pt>
                <c:pt idx="6693">
                  <c:v>8.7719223566221124E-2</c:v>
                </c:pt>
                <c:pt idx="6694">
                  <c:v>8.7721094611883196E-2</c:v>
                </c:pt>
                <c:pt idx="6695">
                  <c:v>8.7725772210721947E-2</c:v>
                </c:pt>
                <c:pt idx="6696">
                  <c:v>8.7730449787681103E-2</c:v>
                </c:pt>
                <c:pt idx="6697">
                  <c:v>8.7732788567955494E-2</c:v>
                </c:pt>
                <c:pt idx="6698">
                  <c:v>8.7733724078533915E-2</c:v>
                </c:pt>
                <c:pt idx="6699">
                  <c:v>8.7737466112095291E-2</c:v>
                </c:pt>
                <c:pt idx="6700">
                  <c:v>8.7743079136182248E-2</c:v>
                </c:pt>
                <c:pt idx="6701">
                  <c:v>8.7749159876722882E-2</c:v>
                </c:pt>
                <c:pt idx="6702">
                  <c:v>8.7754305089838849E-2</c:v>
                </c:pt>
                <c:pt idx="6703">
                  <c:v>8.775945027648166E-2</c:v>
                </c:pt>
                <c:pt idx="6704">
                  <c:v>8.7765530917474743E-2</c:v>
                </c:pt>
                <c:pt idx="6705">
                  <c:v>8.7769272832015813E-2</c:v>
                </c:pt>
                <c:pt idx="6706">
                  <c:v>8.7769740570349045E-2</c:v>
                </c:pt>
                <c:pt idx="6707">
                  <c:v>8.7772079258733177E-2</c:v>
                </c:pt>
                <c:pt idx="6708">
                  <c:v>8.7777692088539527E-2</c:v>
                </c:pt>
                <c:pt idx="6709">
                  <c:v>8.7784240350163245E-2</c:v>
                </c:pt>
                <c:pt idx="6710">
                  <c:v>8.7789385382786189E-2</c:v>
                </c:pt>
                <c:pt idx="6711">
                  <c:v>8.7791256297176851E-2</c:v>
                </c:pt>
                <c:pt idx="6712">
                  <c:v>8.7792659480672844E-2</c:v>
                </c:pt>
                <c:pt idx="6713">
                  <c:v>8.7795933567839962E-2</c:v>
                </c:pt>
                <c:pt idx="6714">
                  <c:v>8.7802949432815192E-2</c:v>
                </c:pt>
                <c:pt idx="6715">
                  <c:v>8.7812303842881759E-2</c:v>
                </c:pt>
                <c:pt idx="6716">
                  <c:v>8.7821658165444266E-2</c:v>
                </c:pt>
                <c:pt idx="6717">
                  <c:v>8.7829141560492263E-2</c:v>
                </c:pt>
                <c:pt idx="6718">
                  <c:v>8.7837560312982982E-2</c:v>
                </c:pt>
                <c:pt idx="6719">
                  <c:v>8.7846446697054728E-2</c:v>
                </c:pt>
                <c:pt idx="6720">
                  <c:v>8.7854865303859719E-2</c:v>
                </c:pt>
                <c:pt idx="6721">
                  <c:v>8.7860477669022524E-2</c:v>
                </c:pt>
                <c:pt idx="6722">
                  <c:v>8.7864686922223795E-2</c:v>
                </c:pt>
                <c:pt idx="6723">
                  <c:v>8.7869363849445201E-2</c:v>
                </c:pt>
                <c:pt idx="6724">
                  <c:v>8.7873573065242544E-2</c:v>
                </c:pt>
                <c:pt idx="6725">
                  <c:v>8.7880120699044703E-2</c:v>
                </c:pt>
                <c:pt idx="6726">
                  <c:v>8.7891812795631796E-2</c:v>
                </c:pt>
                <c:pt idx="6727">
                  <c:v>8.7904907781515024E-2</c:v>
                </c:pt>
                <c:pt idx="6728">
                  <c:v>8.7912390553601505E-2</c:v>
                </c:pt>
                <c:pt idx="6729">
                  <c:v>8.7913793567134413E-2</c:v>
                </c:pt>
                <c:pt idx="6730">
                  <c:v>8.7914728908395953E-2</c:v>
                </c:pt>
                <c:pt idx="6731">
                  <c:v>8.791659958829473E-2</c:v>
                </c:pt>
                <c:pt idx="6732">
                  <c:v>8.7919405601581013E-2</c:v>
                </c:pt>
                <c:pt idx="6733">
                  <c:v>8.7922679273797197E-2</c:v>
                </c:pt>
                <c:pt idx="6734">
                  <c:v>8.7924549938823468E-2</c:v>
                </c:pt>
                <c:pt idx="6735">
                  <c:v>8.7928291258377214E-2</c:v>
                </c:pt>
                <c:pt idx="6736">
                  <c:v>8.7933435549909025E-2</c:v>
                </c:pt>
                <c:pt idx="6737">
                  <c:v>8.7939047474125481E-2</c:v>
                </c:pt>
                <c:pt idx="6738">
                  <c:v>8.7943724053581668E-2</c:v>
                </c:pt>
                <c:pt idx="6739">
                  <c:v>8.7947465301400241E-2</c:v>
                </c:pt>
                <c:pt idx="6740">
                  <c:v>8.795120653522169E-2</c:v>
                </c:pt>
                <c:pt idx="6741">
                  <c:v>8.7954947755046711E-2</c:v>
                </c:pt>
                <c:pt idx="6742">
                  <c:v>8.7959156610618899E-2</c:v>
                </c:pt>
                <c:pt idx="6743">
                  <c:v>8.7964300743373108E-2</c:v>
                </c:pt>
                <c:pt idx="6744">
                  <c:v>8.797365364422198E-2</c:v>
                </c:pt>
                <c:pt idx="6745">
                  <c:v>8.7985812284549506E-2</c:v>
                </c:pt>
                <c:pt idx="6746">
                  <c:v>8.7997503145453154E-2</c:v>
                </c:pt>
                <c:pt idx="6747">
                  <c:v>8.8008258616773166E-2</c:v>
                </c:pt>
                <c:pt idx="6748">
                  <c:v>8.8017143484090635E-2</c:v>
                </c:pt>
                <c:pt idx="6749">
                  <c:v>8.8025093035303523E-2</c:v>
                </c:pt>
                <c:pt idx="6750">
                  <c:v>8.8032574908128353E-2</c:v>
                </c:pt>
                <c:pt idx="6751">
                  <c:v>8.804099194814527E-2</c:v>
                </c:pt>
                <c:pt idx="6752">
                  <c:v>8.8052214557963457E-2</c:v>
                </c:pt>
                <c:pt idx="6753">
                  <c:v>8.8066242643125167E-2</c:v>
                </c:pt>
                <c:pt idx="6754">
                  <c:v>8.8080270531502705E-2</c:v>
                </c:pt>
                <c:pt idx="6755">
                  <c:v>8.8091960288166821E-2</c:v>
                </c:pt>
                <c:pt idx="6756">
                  <c:v>8.8101779578161843E-2</c:v>
                </c:pt>
                <c:pt idx="6757">
                  <c:v>8.8109728456586864E-2</c:v>
                </c:pt>
                <c:pt idx="6758">
                  <c:v>8.8113001505808641E-2</c:v>
                </c:pt>
                <c:pt idx="6759">
                  <c:v>8.8114871814839762E-2</c:v>
                </c:pt>
                <c:pt idx="6760">
                  <c:v>8.8120950295032974E-2</c:v>
                </c:pt>
                <c:pt idx="6761">
                  <c:v>8.8133107144576048E-2</c:v>
                </c:pt>
                <c:pt idx="6762">
                  <c:v>8.814713409502356E-2</c:v>
                </c:pt>
                <c:pt idx="6763">
                  <c:v>8.8159758182203091E-2</c:v>
                </c:pt>
                <c:pt idx="6764">
                  <c:v>8.8166771495107196E-2</c:v>
                </c:pt>
                <c:pt idx="6765">
                  <c:v>8.8171914559976527E-2</c:v>
                </c:pt>
                <c:pt idx="6766">
                  <c:v>8.8178927787625205E-2</c:v>
                </c:pt>
                <c:pt idx="6767">
                  <c:v>8.8188278681313514E-2</c:v>
                </c:pt>
                <c:pt idx="6768">
                  <c:v>8.8196226872200245E-2</c:v>
                </c:pt>
                <c:pt idx="6769">
                  <c:v>8.820277239373106E-2</c:v>
                </c:pt>
                <c:pt idx="6770">
                  <c:v>8.8210252937304751E-2</c:v>
                </c:pt>
                <c:pt idx="6771">
                  <c:v>8.8219136010118535E-2</c:v>
                </c:pt>
                <c:pt idx="6772">
                  <c:v>8.8227083955750227E-2</c:v>
                </c:pt>
                <c:pt idx="6773">
                  <c:v>8.823549935874285E-2</c:v>
                </c:pt>
                <c:pt idx="6774">
                  <c:v>8.8243447174320727E-2</c:v>
                </c:pt>
                <c:pt idx="6775">
                  <c:v>8.8249992386778525E-2</c:v>
                </c:pt>
                <c:pt idx="6776">
                  <c:v>8.825560253478823E-2</c:v>
                </c:pt>
                <c:pt idx="6777">
                  <c:v>8.8263550190592149E-2</c:v>
                </c:pt>
                <c:pt idx="6778">
                  <c:v>8.8273835298457226E-2</c:v>
                </c:pt>
                <c:pt idx="6779">
                  <c:v>8.8283652802740184E-2</c:v>
                </c:pt>
                <c:pt idx="6780">
                  <c:v>8.8291132741311201E-2</c:v>
                </c:pt>
                <c:pt idx="6781">
                  <c:v>8.8298145132908457E-2</c:v>
                </c:pt>
                <c:pt idx="6782">
                  <c:v>8.8307962398533765E-2</c:v>
                </c:pt>
                <c:pt idx="6783">
                  <c:v>8.8319649493853347E-2</c:v>
                </c:pt>
                <c:pt idx="6784">
                  <c:v>8.8331803928095073E-2</c:v>
                </c:pt>
                <c:pt idx="6785">
                  <c:v>8.8343490744781525E-2</c:v>
                </c:pt>
                <c:pt idx="6786">
                  <c:v>8.8355644889251531E-2</c:v>
                </c:pt>
                <c:pt idx="6787">
                  <c:v>8.8367331427318105E-2</c:v>
                </c:pt>
                <c:pt idx="6788">
                  <c:v>8.8375745650159515E-2</c:v>
                </c:pt>
                <c:pt idx="6789">
                  <c:v>8.8382757448444982E-2</c:v>
                </c:pt>
                <c:pt idx="6790">
                  <c:v>8.8391171541490052E-2</c:v>
                </c:pt>
                <c:pt idx="6791">
                  <c:v>8.8400987893897165E-2</c:v>
                </c:pt>
                <c:pt idx="6792">
                  <c:v>8.8413608776830785E-2</c:v>
                </c:pt>
                <c:pt idx="6793">
                  <c:v>8.842716436256215E-2</c:v>
                </c:pt>
                <c:pt idx="6794">
                  <c:v>8.8438382639378754E-2</c:v>
                </c:pt>
                <c:pt idx="6795">
                  <c:v>8.8448198528358446E-2</c:v>
                </c:pt>
                <c:pt idx="6796">
                  <c:v>8.8460351400269227E-2</c:v>
                </c:pt>
                <c:pt idx="6797">
                  <c:v>8.847297153401E-2</c:v>
                </c:pt>
                <c:pt idx="6798">
                  <c:v>8.848325448819068E-2</c:v>
                </c:pt>
                <c:pt idx="6799">
                  <c:v>8.8491667735690283E-2</c:v>
                </c:pt>
                <c:pt idx="6800">
                  <c:v>8.8501483101645767E-2</c:v>
                </c:pt>
                <c:pt idx="6801">
                  <c:v>8.8513635326017207E-2</c:v>
                </c:pt>
                <c:pt idx="6802">
                  <c:v>8.8527189555906952E-2</c:v>
                </c:pt>
                <c:pt idx="6803">
                  <c:v>8.8541210979707713E-2</c:v>
                </c:pt>
                <c:pt idx="6804">
                  <c:v>8.8553830093037786E-2</c:v>
                </c:pt>
                <c:pt idx="6805">
                  <c:v>8.8565514315248312E-2</c:v>
                </c:pt>
                <c:pt idx="6806">
                  <c:v>8.8574861594722873E-2</c:v>
                </c:pt>
                <c:pt idx="6807">
                  <c:v>8.8584208786826393E-2</c:v>
                </c:pt>
                <c:pt idx="6808">
                  <c:v>8.8594023244504133E-2</c:v>
                </c:pt>
                <c:pt idx="6809">
                  <c:v>8.860430495399732E-2</c:v>
                </c:pt>
                <c:pt idx="6810">
                  <c:v>8.8614119214444897E-2</c:v>
                </c:pt>
                <c:pt idx="6811">
                  <c:v>8.8621596681565162E-2</c:v>
                </c:pt>
                <c:pt idx="6812">
                  <c:v>8.8628139419429791E-2</c:v>
                </c:pt>
                <c:pt idx="6813">
                  <c:v>8.8638420778158353E-2</c:v>
                </c:pt>
                <c:pt idx="6814">
                  <c:v>8.8652440642436825E-2</c:v>
                </c:pt>
                <c:pt idx="6815">
                  <c:v>8.8666460310161621E-2</c:v>
                </c:pt>
                <c:pt idx="6816">
                  <c:v>8.8680947093659063E-2</c:v>
                </c:pt>
                <c:pt idx="6817">
                  <c:v>8.8693097137352656E-2</c:v>
                </c:pt>
                <c:pt idx="6818">
                  <c:v>8.8703377828252522E-2</c:v>
                </c:pt>
                <c:pt idx="6819">
                  <c:v>8.8714125710277369E-2</c:v>
                </c:pt>
                <c:pt idx="6820">
                  <c:v>8.8727677222965026E-2</c:v>
                </c:pt>
                <c:pt idx="6821">
                  <c:v>8.8740761267860208E-2</c:v>
                </c:pt>
                <c:pt idx="6822">
                  <c:v>8.8751041468754246E-2</c:v>
                </c:pt>
                <c:pt idx="6823">
                  <c:v>8.875945246360685E-2</c:v>
                </c:pt>
                <c:pt idx="6824">
                  <c:v>8.8766928844085463E-2</c:v>
                </c:pt>
                <c:pt idx="6825">
                  <c:v>8.877487243709882E-2</c:v>
                </c:pt>
                <c:pt idx="6826">
                  <c:v>8.8785152287330707E-2</c:v>
                </c:pt>
                <c:pt idx="6827">
                  <c:v>8.8796366548881359E-2</c:v>
                </c:pt>
                <c:pt idx="6828">
                  <c:v>8.880711343152585E-2</c:v>
                </c:pt>
                <c:pt idx="6829">
                  <c:v>8.8815991203990127E-2</c:v>
                </c:pt>
                <c:pt idx="6830">
                  <c:v>8.8825336142491315E-2</c:v>
                </c:pt>
                <c:pt idx="6831">
                  <c:v>8.8836082713809494E-2</c:v>
                </c:pt>
                <c:pt idx="6832">
                  <c:v>8.8846829169640165E-2</c:v>
                </c:pt>
                <c:pt idx="6833">
                  <c:v>8.8856173819967743E-2</c:v>
                </c:pt>
                <c:pt idx="6834">
                  <c:v>8.8863182250408845E-2</c:v>
                </c:pt>
                <c:pt idx="6835">
                  <c:v>8.8870190631732043E-2</c:v>
                </c:pt>
                <c:pt idx="6836">
                  <c:v>8.887906784423126E-2</c:v>
                </c:pt>
                <c:pt idx="6837">
                  <c:v>8.889074826693219E-2</c:v>
                </c:pt>
                <c:pt idx="6838">
                  <c:v>8.8903362970210092E-2</c:v>
                </c:pt>
                <c:pt idx="6839">
                  <c:v>8.8919247925755507E-2</c:v>
                </c:pt>
                <c:pt idx="6840">
                  <c:v>8.8935599822307254E-2</c:v>
                </c:pt>
                <c:pt idx="6841">
                  <c:v>8.8950082707391798E-2</c:v>
                </c:pt>
                <c:pt idx="6842">
                  <c:v>8.896363102290418E-2</c:v>
                </c:pt>
                <c:pt idx="6843">
                  <c:v>8.8975777632481948E-2</c:v>
                </c:pt>
                <c:pt idx="6844">
                  <c:v>8.8986055417656765E-2</c:v>
                </c:pt>
                <c:pt idx="6845">
                  <c:v>8.8999136082379054E-2</c:v>
                </c:pt>
                <c:pt idx="6846">
                  <c:v>8.9014085203978202E-2</c:v>
                </c:pt>
                <c:pt idx="6847">
                  <c:v>8.9028099802518398E-2</c:v>
                </c:pt>
                <c:pt idx="6848">
                  <c:v>8.9042581348007965E-2</c:v>
                </c:pt>
                <c:pt idx="6849">
                  <c:v>8.9058931227965127E-2</c:v>
                </c:pt>
                <c:pt idx="6850">
                  <c:v>8.9073412326978144E-2</c:v>
                </c:pt>
                <c:pt idx="6851">
                  <c:v>8.9085090479886955E-2</c:v>
                </c:pt>
                <c:pt idx="6852">
                  <c:v>8.9095834260114026E-2</c:v>
                </c:pt>
                <c:pt idx="6853">
                  <c:v>8.9110314824744019E-2</c:v>
                </c:pt>
                <c:pt idx="6854">
                  <c:v>8.9126663597313902E-2</c:v>
                </c:pt>
                <c:pt idx="6855">
                  <c:v>8.9141143715527754E-2</c:v>
                </c:pt>
                <c:pt idx="6856">
                  <c:v>8.9152353985630234E-2</c:v>
                </c:pt>
                <c:pt idx="6857">
                  <c:v>8.9166366646536724E-2</c:v>
                </c:pt>
                <c:pt idx="6858">
                  <c:v>8.9181780346747203E-2</c:v>
                </c:pt>
                <c:pt idx="6859">
                  <c:v>8.9197193809379668E-2</c:v>
                </c:pt>
                <c:pt idx="6860">
                  <c:v>8.9209337582309867E-2</c:v>
                </c:pt>
                <c:pt idx="6861">
                  <c:v>8.9221014147980005E-2</c:v>
                </c:pt>
                <c:pt idx="6862">
                  <c:v>8.9234091739667024E-2</c:v>
                </c:pt>
                <c:pt idx="6863">
                  <c:v>8.9246702112539544E-2</c:v>
                </c:pt>
                <c:pt idx="6864">
                  <c:v>8.9257444156596602E-2</c:v>
                </c:pt>
                <c:pt idx="6865">
                  <c:v>8.9268186085263213E-2</c:v>
                </c:pt>
                <c:pt idx="6866">
                  <c:v>8.9279861963808826E-2</c:v>
                </c:pt>
                <c:pt idx="6867">
                  <c:v>8.9292938785935666E-2</c:v>
                </c:pt>
                <c:pt idx="6868">
                  <c:v>8.9306015437061667E-2</c:v>
                </c:pt>
                <c:pt idx="6869">
                  <c:v>8.9320025944942996E-2</c:v>
                </c:pt>
                <c:pt idx="6870">
                  <c:v>8.9336371289380517E-2</c:v>
                </c:pt>
                <c:pt idx="6871">
                  <c:v>8.9352249368151795E-2</c:v>
                </c:pt>
                <c:pt idx="6872">
                  <c:v>8.9367660203510502E-2</c:v>
                </c:pt>
                <c:pt idx="6873">
                  <c:v>8.9384938736498207E-2</c:v>
                </c:pt>
                <c:pt idx="6874">
                  <c:v>8.9403617895787046E-2</c:v>
                </c:pt>
                <c:pt idx="6875">
                  <c:v>8.9419494906855954E-2</c:v>
                </c:pt>
                <c:pt idx="6876">
                  <c:v>8.9433503824933494E-2</c:v>
                </c:pt>
                <c:pt idx="6877">
                  <c:v>8.9447512546764002E-2</c:v>
                </c:pt>
                <c:pt idx="6878">
                  <c:v>8.9463388860937729E-2</c:v>
                </c:pt>
                <c:pt idx="6879">
                  <c:v>8.9479731862246184E-2</c:v>
                </c:pt>
                <c:pt idx="6880">
                  <c:v>8.9494206868929643E-2</c:v>
                </c:pt>
                <c:pt idx="6881">
                  <c:v>8.9504012399575811E-2</c:v>
                </c:pt>
                <c:pt idx="6882">
                  <c:v>8.9512883987312414E-2</c:v>
                </c:pt>
                <c:pt idx="6883">
                  <c:v>8.9524090090903577E-2</c:v>
                </c:pt>
                <c:pt idx="6884">
                  <c:v>8.9537163719713611E-2</c:v>
                </c:pt>
                <c:pt idx="6885">
                  <c:v>8.9550704083655411E-2</c:v>
                </c:pt>
                <c:pt idx="6886">
                  <c:v>8.9565178063059248E-2</c:v>
                </c:pt>
                <c:pt idx="6887">
                  <c:v>8.9579651832969842E-2</c:v>
                </c:pt>
                <c:pt idx="6888">
                  <c:v>8.9594592278951876E-2</c:v>
                </c:pt>
                <c:pt idx="6889">
                  <c:v>8.9610466258231838E-2</c:v>
                </c:pt>
                <c:pt idx="6890">
                  <c:v>8.9626806856050872E-2</c:v>
                </c:pt>
                <c:pt idx="6891">
                  <c:v>8.9642680323969506E-2</c:v>
                </c:pt>
                <c:pt idx="6892">
                  <c:v>8.9656686115831663E-2</c:v>
                </c:pt>
                <c:pt idx="6893">
                  <c:v>8.9668357459205567E-2</c:v>
                </c:pt>
                <c:pt idx="6894">
                  <c:v>8.9680028666361128E-2</c:v>
                </c:pt>
                <c:pt idx="6895">
                  <c:v>8.9694033935143636E-2</c:v>
                </c:pt>
                <c:pt idx="6896">
                  <c:v>8.970803900778089E-2</c:v>
                </c:pt>
                <c:pt idx="6897">
                  <c:v>8.9722510710117942E-2</c:v>
                </c:pt>
                <c:pt idx="6898">
                  <c:v>8.973884947718104E-2</c:v>
                </c:pt>
                <c:pt idx="6899">
                  <c:v>8.9754254355906449E-2</c:v>
                </c:pt>
                <c:pt idx="6900">
                  <c:v>8.9769192193496036E-2</c:v>
                </c:pt>
                <c:pt idx="6901">
                  <c:v>8.9783663010875661E-2</c:v>
                </c:pt>
                <c:pt idx="6902">
                  <c:v>8.9797666828316455E-2</c:v>
                </c:pt>
                <c:pt idx="6903">
                  <c:v>8.9813070801001219E-2</c:v>
                </c:pt>
                <c:pt idx="6904">
                  <c:v>8.983127519008012E-2</c:v>
                </c:pt>
                <c:pt idx="6905">
                  <c:v>8.984901248119477E-2</c:v>
                </c:pt>
                <c:pt idx="6906">
                  <c:v>8.9867216215994833E-2</c:v>
                </c:pt>
                <c:pt idx="6907">
                  <c:v>8.9883552618938614E-2</c:v>
                </c:pt>
                <c:pt idx="6908">
                  <c:v>8.9899888755008747E-2</c:v>
                </c:pt>
                <c:pt idx="6909">
                  <c:v>8.9916691359412798E-2</c:v>
                </c:pt>
                <c:pt idx="6910">
                  <c:v>8.9933026954137241E-2</c:v>
                </c:pt>
                <c:pt idx="6911">
                  <c:v>8.9948895562064188E-2</c:v>
                </c:pt>
                <c:pt idx="6912">
                  <c:v>8.9964763918182047E-2</c:v>
                </c:pt>
                <c:pt idx="6913">
                  <c:v>8.9981098727638043E-2</c:v>
                </c:pt>
                <c:pt idx="6914">
                  <c:v>8.9995566478904068E-2</c:v>
                </c:pt>
                <c:pt idx="6915">
                  <c:v>9.0009100637370013E-2</c:v>
                </c:pt>
                <c:pt idx="6916">
                  <c:v>9.0023567983520042E-2</c:v>
                </c:pt>
                <c:pt idx="6917">
                  <c:v>9.0037101763017227E-2</c:v>
                </c:pt>
                <c:pt idx="6918">
                  <c:v>9.0049235340640008E-2</c:v>
                </c:pt>
                <c:pt idx="6919">
                  <c:v>9.005996876735442E-2</c:v>
                </c:pt>
                <c:pt idx="6920">
                  <c:v>9.0072102067523391E-2</c:v>
                </c:pt>
                <c:pt idx="6921">
                  <c:v>9.0087501813427923E-2</c:v>
                </c:pt>
                <c:pt idx="6922">
                  <c:v>9.0105234560398803E-2</c:v>
                </c:pt>
                <c:pt idx="6923">
                  <c:v>9.0124366908416895E-2</c:v>
                </c:pt>
                <c:pt idx="6924">
                  <c:v>9.0141632371681185E-2</c:v>
                </c:pt>
                <c:pt idx="6925">
                  <c:v>9.0158897536854576E-2</c:v>
                </c:pt>
                <c:pt idx="6926">
                  <c:v>9.0178028858210968E-2</c:v>
                </c:pt>
                <c:pt idx="6927">
                  <c:v>9.0197626417662255E-2</c:v>
                </c:pt>
                <c:pt idx="6928">
                  <c:v>9.0213024230659772E-2</c:v>
                </c:pt>
                <c:pt idx="6929">
                  <c:v>9.0227022036737242E-2</c:v>
                </c:pt>
                <c:pt idx="6930">
                  <c:v>9.0242885980093931E-2</c:v>
                </c:pt>
                <c:pt idx="6931">
                  <c:v>9.0260615971915314E-2</c:v>
                </c:pt>
                <c:pt idx="6932">
                  <c:v>9.0278812215604576E-2</c:v>
                </c:pt>
                <c:pt idx="6933">
                  <c:v>9.029654157047122E-2</c:v>
                </c:pt>
                <c:pt idx="6934">
                  <c:v>9.0312870961345451E-2</c:v>
                </c:pt>
                <c:pt idx="6935">
                  <c:v>9.0325934282060566E-2</c:v>
                </c:pt>
                <c:pt idx="6936">
                  <c:v>9.0336198200050066E-2</c:v>
                </c:pt>
                <c:pt idx="6937">
                  <c:v>9.0347395081345538E-2</c:v>
                </c:pt>
                <c:pt idx="6938">
                  <c:v>9.0359524894607204E-2</c:v>
                </c:pt>
                <c:pt idx="6939">
                  <c:v>9.0372587605884999E-2</c:v>
                </c:pt>
                <c:pt idx="6940">
                  <c:v>9.0384717113571642E-2</c:v>
                </c:pt>
                <c:pt idx="6941">
                  <c:v>9.0398246006271735E-2</c:v>
                </c:pt>
                <c:pt idx="6942">
                  <c:v>9.041270772365699E-2</c:v>
                </c:pt>
                <c:pt idx="6943">
                  <c:v>9.0426236237682978E-2</c:v>
                </c:pt>
                <c:pt idx="6944">
                  <c:v>9.0437432110884092E-2</c:v>
                </c:pt>
                <c:pt idx="6945">
                  <c:v>9.0447694884538674E-2</c:v>
                </c:pt>
                <c:pt idx="6946">
                  <c:v>9.0458890517495644E-2</c:v>
                </c:pt>
                <c:pt idx="6947">
                  <c:v>9.0470552501875773E-2</c:v>
                </c:pt>
                <c:pt idx="6948">
                  <c:v>9.0481281407389619E-2</c:v>
                </c:pt>
                <c:pt idx="6949">
                  <c:v>9.0491543731041263E-2</c:v>
                </c:pt>
                <c:pt idx="6950">
                  <c:v>9.0504138257040609E-2</c:v>
                </c:pt>
                <c:pt idx="6951">
                  <c:v>9.0520464258367239E-2</c:v>
                </c:pt>
                <c:pt idx="6952">
                  <c:v>9.0538189329454455E-2</c:v>
                </c:pt>
                <c:pt idx="6953">
                  <c:v>9.0554514774877165E-2</c:v>
                </c:pt>
                <c:pt idx="6954">
                  <c:v>9.0568974232540456E-2</c:v>
                </c:pt>
                <c:pt idx="6955">
                  <c:v>9.0583899905023774E-2</c:v>
                </c:pt>
                <c:pt idx="6956">
                  <c:v>9.0601157436129232E-2</c:v>
                </c:pt>
                <c:pt idx="6957">
                  <c:v>9.0619813891496509E-2</c:v>
                </c:pt>
                <c:pt idx="6958">
                  <c:v>9.0635671604898507E-2</c:v>
                </c:pt>
                <c:pt idx="6959">
                  <c:v>9.0650596281919557E-2</c:v>
                </c:pt>
                <c:pt idx="6960">
                  <c:v>9.0666453507194489E-2</c:v>
                </c:pt>
                <c:pt idx="6961">
                  <c:v>9.0682310481021905E-2</c:v>
                </c:pt>
                <c:pt idx="6962">
                  <c:v>9.0697700832810701E-2</c:v>
                </c:pt>
                <c:pt idx="6963">
                  <c:v>9.0713090947740216E-2</c:v>
                </c:pt>
                <c:pt idx="6964">
                  <c:v>9.072708175577969E-2</c:v>
                </c:pt>
                <c:pt idx="6965">
                  <c:v>9.0742471418543455E-2</c:v>
                </c:pt>
                <c:pt idx="6966">
                  <c:v>9.0758793529337828E-2</c:v>
                </c:pt>
                <c:pt idx="6967">
                  <c:v>9.0772317362178709E-2</c:v>
                </c:pt>
                <c:pt idx="6968">
                  <c:v>9.0781644036888209E-2</c:v>
                </c:pt>
                <c:pt idx="6969">
                  <c:v>9.0789571641998149E-2</c:v>
                </c:pt>
                <c:pt idx="6970">
                  <c:v>9.0800763448104102E-2</c:v>
                </c:pt>
                <c:pt idx="6971">
                  <c:v>9.0814753029596712E-2</c:v>
                </c:pt>
                <c:pt idx="6972">
                  <c:v>9.0829208724872809E-2</c:v>
                </c:pt>
                <c:pt idx="6973">
                  <c:v>9.0841332695268048E-2</c:v>
                </c:pt>
                <c:pt idx="6974">
                  <c:v>9.0852523922092601E-2</c:v>
                </c:pt>
                <c:pt idx="6975">
                  <c:v>9.0864647609820035E-2</c:v>
                </c:pt>
                <c:pt idx="6976">
                  <c:v>9.0880035155653682E-2</c:v>
                </c:pt>
                <c:pt idx="6977">
                  <c:v>9.0897753854523283E-2</c:v>
                </c:pt>
                <c:pt idx="6978">
                  <c:v>9.0916404777324947E-2</c:v>
                </c:pt>
                <c:pt idx="6979">
                  <c:v>9.0934122831789768E-2</c:v>
                </c:pt>
                <c:pt idx="6980">
                  <c:v>9.0950908067496922E-2</c:v>
                </c:pt>
                <c:pt idx="6981">
                  <c:v>9.0967226776547325E-2</c:v>
                </c:pt>
                <c:pt idx="6982">
                  <c:v>9.0983545219302145E-2</c:v>
                </c:pt>
                <c:pt idx="6983">
                  <c:v>9.1000795854953395E-2</c:v>
                </c:pt>
                <c:pt idx="6984">
                  <c:v>9.1017579971584772E-2</c:v>
                </c:pt>
                <c:pt idx="6985">
                  <c:v>9.1034363806514293E-2</c:v>
                </c:pt>
                <c:pt idx="6986">
                  <c:v>9.1050214947517152E-2</c:v>
                </c:pt>
                <c:pt idx="6987">
                  <c:v>9.1066065837265203E-2</c:v>
                </c:pt>
                <c:pt idx="6988">
                  <c:v>9.108471362118635E-2</c:v>
                </c:pt>
                <c:pt idx="6989">
                  <c:v>9.1105225781868346E-2</c:v>
                </c:pt>
                <c:pt idx="6990">
                  <c:v>9.1124805179121943E-2</c:v>
                </c:pt>
                <c:pt idx="6991">
                  <c:v>9.1139256393105481E-2</c:v>
                </c:pt>
                <c:pt idx="6992">
                  <c:v>9.115091044581404E-2</c:v>
                </c:pt>
                <c:pt idx="6993">
                  <c:v>9.1165827435100003E-2</c:v>
                </c:pt>
                <c:pt idx="6994">
                  <c:v>9.1182608782073751E-2</c:v>
                </c:pt>
                <c:pt idx="6995">
                  <c:v>9.1198457573417227E-2</c:v>
                </c:pt>
                <c:pt idx="6996">
                  <c:v>9.1210577067903809E-2</c:v>
                </c:pt>
                <c:pt idx="6997">
                  <c:v>9.1221298036744017E-2</c:v>
                </c:pt>
                <c:pt idx="6998">
                  <c:v>9.1233883375244365E-2</c:v>
                </c:pt>
                <c:pt idx="6999">
                  <c:v>9.124833301301305E-2</c:v>
                </c:pt>
                <c:pt idx="7000">
                  <c:v>9.1263248549128956E-2</c:v>
                </c:pt>
                <c:pt idx="7001">
                  <c:v>9.1278629962741789E-2</c:v>
                </c:pt>
                <c:pt idx="7002">
                  <c:v>9.1295409416860054E-2</c:v>
                </c:pt>
                <c:pt idx="7003">
                  <c:v>9.1312654673540786E-2</c:v>
                </c:pt>
                <c:pt idx="7004">
                  <c:v>9.1330365708681582E-2</c:v>
                </c:pt>
                <c:pt idx="7005">
                  <c:v>9.1343881813936503E-2</c:v>
                </c:pt>
                <c:pt idx="7006">
                  <c:v>9.135553348218782E-2</c:v>
                </c:pt>
                <c:pt idx="7007">
                  <c:v>9.1368583189455024E-2</c:v>
                </c:pt>
                <c:pt idx="7008">
                  <c:v>9.1384895084065706E-2</c:v>
                </c:pt>
                <c:pt idx="7009">
                  <c:v>9.1400274626710826E-2</c:v>
                </c:pt>
                <c:pt idx="7010">
                  <c:v>9.1414255823865184E-2</c:v>
                </c:pt>
                <c:pt idx="7011">
                  <c:v>9.1430566973491723E-2</c:v>
                </c:pt>
                <c:pt idx="7012">
                  <c:v>9.1450140001859248E-2</c:v>
                </c:pt>
                <c:pt idx="7013">
                  <c:v>9.1469246636219234E-2</c:v>
                </c:pt>
                <c:pt idx="7014">
                  <c:v>9.1486954898195555E-2</c:v>
                </c:pt>
                <c:pt idx="7015">
                  <c:v>9.1503730857128499E-2</c:v>
                </c:pt>
                <c:pt idx="7016">
                  <c:v>9.1520506534633464E-2</c:v>
                </c:pt>
                <c:pt idx="7017">
                  <c:v>9.1538679867690723E-2</c:v>
                </c:pt>
                <c:pt idx="7018">
                  <c:v>9.1558250780096634E-2</c:v>
                </c:pt>
                <c:pt idx="7019">
                  <c:v>9.1580151108905161E-2</c:v>
                </c:pt>
                <c:pt idx="7020">
                  <c:v>9.1601585008855249E-2</c:v>
                </c:pt>
                <c:pt idx="7021">
                  <c:v>9.1620222809297283E-2</c:v>
                </c:pt>
                <c:pt idx="7022">
                  <c:v>9.1636996532700798E-2</c:v>
                </c:pt>
                <c:pt idx="7023">
                  <c:v>9.1650974420614248E-2</c:v>
                </c:pt>
                <c:pt idx="7024">
                  <c:v>9.1665418032868734E-2</c:v>
                </c:pt>
                <c:pt idx="7025">
                  <c:v>9.1684054643652507E-2</c:v>
                </c:pt>
                <c:pt idx="7026">
                  <c:v>9.1704554514364323E-2</c:v>
                </c:pt>
                <c:pt idx="7027">
                  <c:v>9.1724588072904956E-2</c:v>
                </c:pt>
                <c:pt idx="7028">
                  <c:v>9.1742291813845689E-2</c:v>
                </c:pt>
                <c:pt idx="7029">
                  <c:v>9.1759063489839823E-2</c:v>
                </c:pt>
                <c:pt idx="7030">
                  <c:v>9.1778164222679509E-2</c:v>
                </c:pt>
                <c:pt idx="7031">
                  <c:v>9.1798662164267783E-2</c:v>
                </c:pt>
                <c:pt idx="7032">
                  <c:v>9.1816830443058967E-2</c:v>
                </c:pt>
                <c:pt idx="7033">
                  <c:v>9.1834998391770103E-2</c:v>
                </c:pt>
                <c:pt idx="7034">
                  <c:v>9.1855495168419746E-2</c:v>
                </c:pt>
                <c:pt idx="7035">
                  <c:v>9.1875059881503574E-2</c:v>
                </c:pt>
                <c:pt idx="7036">
                  <c:v>9.1889500257540613E-2</c:v>
                </c:pt>
                <c:pt idx="7037">
                  <c:v>9.1902542998603315E-2</c:v>
                </c:pt>
                <c:pt idx="7038">
                  <c:v>9.1915585569555092E-2</c:v>
                </c:pt>
                <c:pt idx="7039">
                  <c:v>9.1928627970400342E-2</c:v>
                </c:pt>
                <c:pt idx="7040">
                  <c:v>9.1944464942744095E-2</c:v>
                </c:pt>
                <c:pt idx="7041">
                  <c:v>9.1965425255789782E-2</c:v>
                </c:pt>
                <c:pt idx="7042">
                  <c:v>9.1986385129509504E-2</c:v>
                </c:pt>
                <c:pt idx="7043">
                  <c:v>9.2004084236310429E-2</c:v>
                </c:pt>
                <c:pt idx="7044">
                  <c:v>9.2020851522218228E-2</c:v>
                </c:pt>
                <c:pt idx="7045">
                  <c:v>9.2037618526988829E-2</c:v>
                </c:pt>
                <c:pt idx="7046">
                  <c:v>9.2054850988942463E-2</c:v>
                </c:pt>
                <c:pt idx="7047">
                  <c:v>9.2073480343496078E-2</c:v>
                </c:pt>
                <c:pt idx="7048">
                  <c:v>9.2093972232667506E-2</c:v>
                </c:pt>
                <c:pt idx="7049">
                  <c:v>9.211353228061811E-2</c:v>
                </c:pt>
                <c:pt idx="7050">
                  <c:v>9.2130763434451604E-2</c:v>
                </c:pt>
                <c:pt idx="7051">
                  <c:v>9.2147528596445469E-2</c:v>
                </c:pt>
                <c:pt idx="7052">
                  <c:v>9.2167087596869368E-2</c:v>
                </c:pt>
                <c:pt idx="7053">
                  <c:v>9.2187577567960435E-2</c:v>
                </c:pt>
                <c:pt idx="7054">
                  <c:v>9.2204807445966486E-2</c:v>
                </c:pt>
                <c:pt idx="7055">
                  <c:v>9.2221571366656707E-2</c:v>
                </c:pt>
                <c:pt idx="7056">
                  <c:v>9.2240663267383977E-2</c:v>
                </c:pt>
                <c:pt idx="7057">
                  <c:v>9.2261617373004021E-2</c:v>
                </c:pt>
                <c:pt idx="7058">
                  <c:v>9.2283967935051975E-2</c:v>
                </c:pt>
                <c:pt idx="7059">
                  <c:v>9.2307249239327413E-2</c:v>
                </c:pt>
                <c:pt idx="7060">
                  <c:v>9.2330995611313749E-2</c:v>
                </c:pt>
                <c:pt idx="7061">
                  <c:v>9.2353810221884478E-2</c:v>
                </c:pt>
                <c:pt idx="7062">
                  <c:v>9.2374296367430775E-2</c:v>
                </c:pt>
                <c:pt idx="7063">
                  <c:v>9.2392454191043846E-2</c:v>
                </c:pt>
                <c:pt idx="7064">
                  <c:v>9.2409214966360342E-2</c:v>
                </c:pt>
                <c:pt idx="7065">
                  <c:v>9.2426906591099298E-2</c:v>
                </c:pt>
                <c:pt idx="7066">
                  <c:v>9.2445994572026763E-2</c:v>
                </c:pt>
                <c:pt idx="7067">
                  <c:v>9.2466013282538312E-2</c:v>
                </c:pt>
                <c:pt idx="7068">
                  <c:v>9.2486497129629128E-2</c:v>
                </c:pt>
                <c:pt idx="7069">
                  <c:v>9.2508377139192244E-2</c:v>
                </c:pt>
                <c:pt idx="7070">
                  <c:v>9.2529791153082214E-2</c:v>
                </c:pt>
                <c:pt idx="7071">
                  <c:v>9.254701513584937E-2</c:v>
                </c:pt>
                <c:pt idx="7072">
                  <c:v>9.2560980309499621E-2</c:v>
                </c:pt>
                <c:pt idx="7073">
                  <c:v>9.2576807270541628E-2</c:v>
                </c:pt>
                <c:pt idx="7074">
                  <c:v>9.2596357876587737E-2</c:v>
                </c:pt>
                <c:pt idx="7075">
                  <c:v>9.2614046190803712E-2</c:v>
                </c:pt>
                <c:pt idx="7076">
                  <c:v>9.2632665130920777E-2</c:v>
                </c:pt>
                <c:pt idx="7077">
                  <c:v>9.2654541942595245E-2</c:v>
                </c:pt>
                <c:pt idx="7078">
                  <c:v>9.267502192829738E-2</c:v>
                </c:pt>
                <c:pt idx="7079">
                  <c:v>9.2693639733156072E-2</c:v>
                </c:pt>
                <c:pt idx="7080">
                  <c:v>9.2712722623414082E-2</c:v>
                </c:pt>
                <c:pt idx="7081">
                  <c:v>9.2732270572439227E-2</c:v>
                </c:pt>
                <c:pt idx="7082">
                  <c:v>9.2753214379507454E-2</c:v>
                </c:pt>
                <c:pt idx="7083">
                  <c:v>9.2776950163926244E-2</c:v>
                </c:pt>
                <c:pt idx="7084">
                  <c:v>9.2802081556900187E-2</c:v>
                </c:pt>
                <c:pt idx="7085">
                  <c:v>9.2827212318303043E-2</c:v>
                </c:pt>
                <c:pt idx="7086">
                  <c:v>9.2850946346408739E-2</c:v>
                </c:pt>
                <c:pt idx="7087">
                  <c:v>9.2876541235622528E-2</c:v>
                </c:pt>
                <c:pt idx="7088">
                  <c:v>9.2903066156834524E-2</c:v>
                </c:pt>
                <c:pt idx="7089">
                  <c:v>9.2926798384712503E-2</c:v>
                </c:pt>
                <c:pt idx="7090">
                  <c:v>9.2947272795422531E-2</c:v>
                </c:pt>
                <c:pt idx="7091">
                  <c:v>9.2968212100056777E-2</c:v>
                </c:pt>
                <c:pt idx="7092">
                  <c:v>9.2988220359280754E-2</c:v>
                </c:pt>
                <c:pt idx="7093">
                  <c:v>9.3006832334039988E-2</c:v>
                </c:pt>
                <c:pt idx="7094">
                  <c:v>9.3027305106184274E-2</c:v>
                </c:pt>
                <c:pt idx="7095">
                  <c:v>9.3047312183106745E-2</c:v>
                </c:pt>
                <c:pt idx="7096">
                  <c:v>9.3065457790439621E-2</c:v>
                </c:pt>
                <c:pt idx="7097">
                  <c:v>9.3084998845498951E-2</c:v>
                </c:pt>
                <c:pt idx="7098">
                  <c:v>9.3106865763899913E-2</c:v>
                </c:pt>
                <c:pt idx="7099">
                  <c:v>9.3129197442363504E-2</c:v>
                </c:pt>
                <c:pt idx="7100">
                  <c:v>9.314966770953359E-2</c:v>
                </c:pt>
                <c:pt idx="7101">
                  <c:v>9.3168741899526716E-2</c:v>
                </c:pt>
                <c:pt idx="7102">
                  <c:v>9.3188280936429627E-2</c:v>
                </c:pt>
                <c:pt idx="7103">
                  <c:v>9.3208749994193069E-2</c:v>
                </c:pt>
                <c:pt idx="7104">
                  <c:v>9.3231079397552527E-2</c:v>
                </c:pt>
                <c:pt idx="7105">
                  <c:v>9.3253408302320567E-2</c:v>
                </c:pt>
                <c:pt idx="7106">
                  <c:v>9.3275271538475563E-2</c:v>
                </c:pt>
                <c:pt idx="7107">
                  <c:v>9.3296203976242761E-2</c:v>
                </c:pt>
                <c:pt idx="7108">
                  <c:v>9.3316670825064854E-2</c:v>
                </c:pt>
                <c:pt idx="7109">
                  <c:v>9.333481154542414E-2</c:v>
                </c:pt>
                <c:pt idx="7110">
                  <c:v>9.3354347337787275E-2</c:v>
                </c:pt>
                <c:pt idx="7111">
                  <c:v>9.3376208367224031E-2</c:v>
                </c:pt>
                <c:pt idx="7112">
                  <c:v>9.3397138692265666E-2</c:v>
                </c:pt>
                <c:pt idx="7113">
                  <c:v>9.3419928992435827E-2</c:v>
                </c:pt>
                <c:pt idx="7114">
                  <c:v>9.3444579140558967E-2</c:v>
                </c:pt>
                <c:pt idx="7115">
                  <c:v>9.3469228681067065E-2</c:v>
                </c:pt>
                <c:pt idx="7116">
                  <c:v>9.3488296776725349E-2</c:v>
                </c:pt>
                <c:pt idx="7117">
                  <c:v>9.3505969321218893E-2</c:v>
                </c:pt>
                <c:pt idx="7118">
                  <c:v>9.3525036716322743E-2</c:v>
                </c:pt>
                <c:pt idx="7119">
                  <c:v>9.3545963926603179E-2</c:v>
                </c:pt>
                <c:pt idx="7120">
                  <c:v>9.3568285801529705E-2</c:v>
                </c:pt>
                <c:pt idx="7121">
                  <c:v>9.3591072201584219E-2</c:v>
                </c:pt>
                <c:pt idx="7122">
                  <c:v>9.361292805664069E-2</c:v>
                </c:pt>
                <c:pt idx="7123">
                  <c:v>9.3635713439493062E-2</c:v>
                </c:pt>
                <c:pt idx="7124">
                  <c:v>9.3659428286592891E-2</c:v>
                </c:pt>
                <c:pt idx="7125">
                  <c:v>9.3682212609956211E-2</c:v>
                </c:pt>
                <c:pt idx="7126">
                  <c:v>9.370406647317385E-2</c:v>
                </c:pt>
                <c:pt idx="7127">
                  <c:v>9.3725919858810527E-2</c:v>
                </c:pt>
                <c:pt idx="7128">
                  <c:v>9.3747772766887061E-2</c:v>
                </c:pt>
                <c:pt idx="7129">
                  <c:v>9.3768230375700173E-2</c:v>
                </c:pt>
                <c:pt idx="7130">
                  <c:v>9.3786827838727757E-2</c:v>
                </c:pt>
                <c:pt idx="7131">
                  <c:v>9.3804030184105228E-2</c:v>
                </c:pt>
                <c:pt idx="7132">
                  <c:v>9.3823091896865884E-2</c:v>
                </c:pt>
                <c:pt idx="7133">
                  <c:v>9.3846337396305574E-2</c:v>
                </c:pt>
                <c:pt idx="7134">
                  <c:v>9.3871906821596948E-2</c:v>
                </c:pt>
                <c:pt idx="7135">
                  <c:v>9.3897010712190115E-2</c:v>
                </c:pt>
                <c:pt idx="7136">
                  <c:v>9.3919324752557043E-2</c:v>
                </c:pt>
                <c:pt idx="7137">
                  <c:v>9.3941173434629224E-2</c:v>
                </c:pt>
                <c:pt idx="7138">
                  <c:v>9.3962091938231726E-2</c:v>
                </c:pt>
                <c:pt idx="7139">
                  <c:v>9.3983010004259626E-2</c:v>
                </c:pt>
                <c:pt idx="7140">
                  <c:v>9.4003462801296622E-2</c:v>
                </c:pt>
                <c:pt idx="7141">
                  <c:v>9.4023915180025217E-2</c:v>
                </c:pt>
                <c:pt idx="7142">
                  <c:v>9.4045296765089492E-2</c:v>
                </c:pt>
                <c:pt idx="7143">
                  <c:v>9.4066677892991168E-2</c:v>
                </c:pt>
                <c:pt idx="7144">
                  <c:v>9.4088988147761204E-2</c:v>
                </c:pt>
                <c:pt idx="7145">
                  <c:v>9.4112227467203491E-2</c:v>
                </c:pt>
                <c:pt idx="7146">
                  <c:v>9.4135001476297039E-2</c:v>
                </c:pt>
                <c:pt idx="7147">
                  <c:v>9.4154986403943847E-2</c:v>
                </c:pt>
                <c:pt idx="7148">
                  <c:v>9.4172182417350689E-2</c:v>
                </c:pt>
                <c:pt idx="7149">
                  <c:v>9.4192166601960697E-2</c:v>
                </c:pt>
                <c:pt idx="7150">
                  <c:v>9.4215403523757263E-2</c:v>
                </c:pt>
                <c:pt idx="7151">
                  <c:v>9.4239104627741932E-2</c:v>
                </c:pt>
                <c:pt idx="7152">
                  <c:v>9.42618757475501E-2</c:v>
                </c:pt>
                <c:pt idx="7153">
                  <c:v>9.4284181647879703E-2</c:v>
                </c:pt>
                <c:pt idx="7154">
                  <c:v>9.4307881121822257E-2</c:v>
                </c:pt>
                <c:pt idx="7155">
                  <c:v>9.4332974070286846E-2</c:v>
                </c:pt>
                <c:pt idx="7156">
                  <c:v>9.4357601722262152E-2</c:v>
                </c:pt>
                <c:pt idx="7157">
                  <c:v>9.4381299456272008E-2</c:v>
                </c:pt>
                <c:pt idx="7158">
                  <c:v>9.4404067338411682E-2</c:v>
                </c:pt>
                <c:pt idx="7159">
                  <c:v>9.4424511525548996E-2</c:v>
                </c:pt>
                <c:pt idx="7160">
                  <c:v>9.444263216018986E-2</c:v>
                </c:pt>
                <c:pt idx="7161">
                  <c:v>9.4461217085399993E-2</c:v>
                </c:pt>
                <c:pt idx="7162">
                  <c:v>9.4482589322400432E-2</c:v>
                </c:pt>
                <c:pt idx="7163">
                  <c:v>9.4503031904299234E-2</c:v>
                </c:pt>
                <c:pt idx="7164">
                  <c:v>9.4524403247651739E-2</c:v>
                </c:pt>
                <c:pt idx="7165">
                  <c:v>9.4547632450663471E-2</c:v>
                </c:pt>
                <c:pt idx="7166">
                  <c:v>9.457039654611106E-2</c:v>
                </c:pt>
                <c:pt idx="7167">
                  <c:v>9.4592695565744789E-2</c:v>
                </c:pt>
                <c:pt idx="7168">
                  <c:v>9.4612671348592844E-2</c:v>
                </c:pt>
                <c:pt idx="7169">
                  <c:v>9.4631253113935498E-2</c:v>
                </c:pt>
                <c:pt idx="7170">
                  <c:v>9.4651228126588841E-2</c:v>
                </c:pt>
                <c:pt idx="7171">
                  <c:v>9.467445438378079E-2</c:v>
                </c:pt>
                <c:pt idx="7172">
                  <c:v>9.4698609119015828E-2</c:v>
                </c:pt>
                <c:pt idx="7173">
                  <c:v>9.4719511784361818E-2</c:v>
                </c:pt>
                <c:pt idx="7174">
                  <c:v>9.4740878501798589E-2</c:v>
                </c:pt>
                <c:pt idx="7175">
                  <c:v>9.476456715486524E-2</c:v>
                </c:pt>
                <c:pt idx="7176">
                  <c:v>9.478918418014036E-2</c:v>
                </c:pt>
                <c:pt idx="7177">
                  <c:v>9.4813800599432799E-2</c:v>
                </c:pt>
                <c:pt idx="7178">
                  <c:v>9.4837951969072062E-2</c:v>
                </c:pt>
                <c:pt idx="7179">
                  <c:v>9.4863031620187332E-2</c:v>
                </c:pt>
                <c:pt idx="7180">
                  <c:v>9.4888110642329812E-2</c:v>
                </c:pt>
                <c:pt idx="7181">
                  <c:v>9.491226021736815E-2</c:v>
                </c:pt>
                <c:pt idx="7182">
                  <c:v>9.4935016014002088E-2</c:v>
                </c:pt>
                <c:pt idx="7183">
                  <c:v>9.4956378127366209E-2</c:v>
                </c:pt>
                <c:pt idx="7184">
                  <c:v>9.4980061676147143E-2</c:v>
                </c:pt>
                <c:pt idx="7185">
                  <c:v>9.5003744664031012E-2</c:v>
                </c:pt>
                <c:pt idx="7186">
                  <c:v>9.5026498378982596E-2</c:v>
                </c:pt>
                <c:pt idx="7187">
                  <c:v>9.5048322884420361E-2</c:v>
                </c:pt>
                <c:pt idx="7188">
                  <c:v>9.5069682577473155E-2</c:v>
                </c:pt>
                <c:pt idx="7189">
                  <c:v>9.509057748791469E-2</c:v>
                </c:pt>
                <c:pt idx="7190">
                  <c:v>9.5114257858629606E-2</c:v>
                </c:pt>
                <c:pt idx="7191">
                  <c:v>9.5139794884881404E-2</c:v>
                </c:pt>
                <c:pt idx="7192">
                  <c:v>9.5163938382690536E-2</c:v>
                </c:pt>
                <c:pt idx="7193">
                  <c:v>9.5186224170997841E-2</c:v>
                </c:pt>
                <c:pt idx="7194">
                  <c:v>9.520804519081566E-2</c:v>
                </c:pt>
                <c:pt idx="7195">
                  <c:v>9.5230329996200555E-2</c:v>
                </c:pt>
                <c:pt idx="7196">
                  <c:v>9.5250757298218927E-2</c:v>
                </c:pt>
                <c:pt idx="7197">
                  <c:v>9.5270255697261663E-2</c:v>
                </c:pt>
                <c:pt idx="7198">
                  <c:v>9.5290217950035103E-2</c:v>
                </c:pt>
                <c:pt idx="7199">
                  <c:v>9.5311108252966084E-2</c:v>
                </c:pt>
                <c:pt idx="7200">
                  <c:v>9.5332926547885957E-2</c:v>
                </c:pt>
                <c:pt idx="7201">
                  <c:v>9.5355672774044373E-2</c:v>
                </c:pt>
                <c:pt idx="7202">
                  <c:v>9.5378418482823565E-2</c:v>
                </c:pt>
                <c:pt idx="7203">
                  <c:v>9.5400699491838492E-2</c:v>
                </c:pt>
                <c:pt idx="7204">
                  <c:v>9.5423444176488043E-2</c:v>
                </c:pt>
                <c:pt idx="7205">
                  <c:v>9.5447116666201162E-2</c:v>
                </c:pt>
                <c:pt idx="7206">
                  <c:v>9.5473109342766163E-2</c:v>
                </c:pt>
                <c:pt idx="7207">
                  <c:v>9.5498637206779188E-2</c:v>
                </c:pt>
                <c:pt idx="7208">
                  <c:v>9.5523236168286743E-2</c:v>
                </c:pt>
                <c:pt idx="7209">
                  <c:v>9.5548298638816226E-2</c:v>
                </c:pt>
                <c:pt idx="7210">
                  <c:v>9.5571968173133265E-2</c:v>
                </c:pt>
                <c:pt idx="7211">
                  <c:v>9.5592388497668698E-2</c:v>
                </c:pt>
                <c:pt idx="7212">
                  <c:v>9.561095206722095E-2</c:v>
                </c:pt>
                <c:pt idx="7213">
                  <c:v>9.5628123062254766E-2</c:v>
                </c:pt>
                <c:pt idx="7214">
                  <c:v>9.5645757831337316E-2</c:v>
                </c:pt>
                <c:pt idx="7215">
                  <c:v>9.566896100107701E-2</c:v>
                </c:pt>
                <c:pt idx="7216">
                  <c:v>9.5694019819694248E-2</c:v>
                </c:pt>
                <c:pt idx="7217">
                  <c:v>9.5715829761826812E-2</c:v>
                </c:pt>
                <c:pt idx="7218">
                  <c:v>9.5737639228296242E-2</c:v>
                </c:pt>
                <c:pt idx="7219">
                  <c:v>9.5761304281486798E-2</c:v>
                </c:pt>
                <c:pt idx="7220">
                  <c:v>9.5785896782584909E-2</c:v>
                </c:pt>
                <c:pt idx="7221">
                  <c:v>9.5809560693798868E-2</c:v>
                </c:pt>
                <c:pt idx="7222">
                  <c:v>9.5830904133406419E-2</c:v>
                </c:pt>
                <c:pt idx="7223">
                  <c:v>9.5851783144410063E-2</c:v>
                </c:pt>
                <c:pt idx="7224">
                  <c:v>9.5872661719489868E-2</c:v>
                </c:pt>
                <c:pt idx="7225">
                  <c:v>9.5894467765843636E-2</c:v>
                </c:pt>
                <c:pt idx="7226">
                  <c:v>9.5917665165508828E-2</c:v>
                </c:pt>
                <c:pt idx="7227">
                  <c:v>9.5942253821649393E-2</c:v>
                </c:pt>
                <c:pt idx="7228">
                  <c:v>9.5968233631627153E-2</c:v>
                </c:pt>
                <c:pt idx="7229">
                  <c:v>9.5993748859464448E-2</c:v>
                </c:pt>
                <c:pt idx="7230">
                  <c:v>9.6016943956207731E-2</c:v>
                </c:pt>
                <c:pt idx="7231">
                  <c:v>9.6038282970049224E-2</c:v>
                </c:pt>
                <c:pt idx="7232">
                  <c:v>9.6060085405196366E-2</c:v>
                </c:pt>
                <c:pt idx="7233">
                  <c:v>9.6083742829001451E-2</c:v>
                </c:pt>
                <c:pt idx="7234">
                  <c:v>9.6107399693146162E-2</c:v>
                </c:pt>
                <c:pt idx="7235">
                  <c:v>9.6131055997656756E-2</c:v>
                </c:pt>
                <c:pt idx="7236">
                  <c:v>9.6154247909803148E-2</c:v>
                </c:pt>
                <c:pt idx="7237">
                  <c:v>9.6177903106097085E-2</c:v>
                </c:pt>
                <c:pt idx="7238">
                  <c:v>9.6202021553649458E-2</c:v>
                </c:pt>
                <c:pt idx="7239">
                  <c:v>9.622567561988904E-2</c:v>
                </c:pt>
                <c:pt idx="7240">
                  <c:v>9.6248865337754563E-2</c:v>
                </c:pt>
                <c:pt idx="7241">
                  <c:v>9.6268808065025205E-2</c:v>
                </c:pt>
                <c:pt idx="7242">
                  <c:v>9.6287359082178017E-2</c:v>
                </c:pt>
                <c:pt idx="7243">
                  <c:v>9.630822856512801E-2</c:v>
                </c:pt>
                <c:pt idx="7244">
                  <c:v>9.6331880119302826E-2</c:v>
                </c:pt>
                <c:pt idx="7245">
                  <c:v>9.6353212413846992E-2</c:v>
                </c:pt>
                <c:pt idx="7246">
                  <c:v>9.6374544253334082E-2</c:v>
                </c:pt>
                <c:pt idx="7247">
                  <c:v>9.6399121678135982E-2</c:v>
                </c:pt>
                <c:pt idx="7248">
                  <c:v>9.6425089621638649E-2</c:v>
                </c:pt>
                <c:pt idx="7249">
                  <c:v>9.6449202108244633E-2</c:v>
                </c:pt>
                <c:pt idx="7250">
                  <c:v>9.6470068213922927E-2</c:v>
                </c:pt>
                <c:pt idx="7251">
                  <c:v>9.6489079175597514E-2</c:v>
                </c:pt>
                <c:pt idx="7252">
                  <c:v>9.6509480781204721E-2</c:v>
                </c:pt>
                <c:pt idx="7253">
                  <c:v>9.6530809287496244E-2</c:v>
                </c:pt>
                <c:pt idx="7254">
                  <c:v>9.6553528282965206E-2</c:v>
                </c:pt>
                <c:pt idx="7255">
                  <c:v>9.6575783125016898E-2</c:v>
                </c:pt>
                <c:pt idx="7256">
                  <c:v>9.6598037471801623E-2</c:v>
                </c:pt>
                <c:pt idx="7257">
                  <c:v>9.6623073019963202E-2</c:v>
                </c:pt>
                <c:pt idx="7258">
                  <c:v>9.6648107941361833E-2</c:v>
                </c:pt>
                <c:pt idx="7259">
                  <c:v>9.667175145832213E-2</c:v>
                </c:pt>
                <c:pt idx="7260">
                  <c:v>9.6695394416280098E-2</c:v>
                </c:pt>
                <c:pt idx="7261">
                  <c:v>9.6720891097424766E-2</c:v>
                </c:pt>
                <c:pt idx="7262">
                  <c:v>9.6746850686689992E-2</c:v>
                </c:pt>
                <c:pt idx="7263">
                  <c:v>9.6771418962973726E-2</c:v>
                </c:pt>
                <c:pt idx="7264">
                  <c:v>9.6793668956485265E-2</c:v>
                </c:pt>
                <c:pt idx="7265">
                  <c:v>9.6815918454945249E-2</c:v>
                </c:pt>
                <c:pt idx="7266">
                  <c:v>9.6839558004654644E-2</c:v>
                </c:pt>
                <c:pt idx="7267">
                  <c:v>9.6863660499588444E-2</c:v>
                </c:pt>
                <c:pt idx="7268">
                  <c:v>9.6890079874725518E-2</c:v>
                </c:pt>
                <c:pt idx="7269">
                  <c:v>9.6916035072347834E-2</c:v>
                </c:pt>
                <c:pt idx="7270">
                  <c:v>9.6938745317658864E-2</c:v>
                </c:pt>
                <c:pt idx="7271">
                  <c:v>9.6960528129584569E-2</c:v>
                </c:pt>
                <c:pt idx="7272">
                  <c:v>9.6982773915862644E-2</c:v>
                </c:pt>
                <c:pt idx="7273">
                  <c:v>9.7005482645585964E-2</c:v>
                </c:pt>
                <c:pt idx="7274">
                  <c:v>9.7027264003849228E-2</c:v>
                </c:pt>
                <c:pt idx="7275">
                  <c:v>9.7048118051238211E-2</c:v>
                </c:pt>
                <c:pt idx="7276">
                  <c:v>9.7069435072417068E-2</c:v>
                </c:pt>
                <c:pt idx="7277">
                  <c:v>9.7090288240396283E-2</c:v>
                </c:pt>
                <c:pt idx="7278">
                  <c:v>9.7112531140278152E-2</c:v>
                </c:pt>
                <c:pt idx="7279">
                  <c:v>9.7138017188174303E-2</c:v>
                </c:pt>
                <c:pt idx="7280">
                  <c:v>9.7163965951416117E-2</c:v>
                </c:pt>
                <c:pt idx="7281">
                  <c:v>9.7188060628671302E-2</c:v>
                </c:pt>
                <c:pt idx="7282">
                  <c:v>9.7210301353942222E-2</c:v>
                </c:pt>
                <c:pt idx="7283">
                  <c:v>9.7230688250913633E-2</c:v>
                </c:pt>
                <c:pt idx="7284">
                  <c:v>9.7250611407761617E-2</c:v>
                </c:pt>
                <c:pt idx="7285">
                  <c:v>9.7270070852195134E-2</c:v>
                </c:pt>
                <c:pt idx="7286">
                  <c:v>9.7290456530700675E-2</c:v>
                </c:pt>
                <c:pt idx="7287">
                  <c:v>9.7311305090239705E-2</c:v>
                </c:pt>
                <c:pt idx="7288">
                  <c:v>9.7333079788365681E-2</c:v>
                </c:pt>
                <c:pt idx="7289">
                  <c:v>9.735531728857505E-2</c:v>
                </c:pt>
                <c:pt idx="7290">
                  <c:v>9.7378480825462924E-2</c:v>
                </c:pt>
                <c:pt idx="7291">
                  <c:v>9.7402570334668134E-2</c:v>
                </c:pt>
                <c:pt idx="7292">
                  <c:v>9.7427585749260526E-2</c:v>
                </c:pt>
                <c:pt idx="7293">
                  <c:v>9.7453990230241497E-2</c:v>
                </c:pt>
                <c:pt idx="7294">
                  <c:v>9.7479004358592997E-2</c:v>
                </c:pt>
                <c:pt idx="7295">
                  <c:v>9.7502628238631234E-2</c:v>
                </c:pt>
                <c:pt idx="7296">
                  <c:v>9.7525325166325325E-2</c:v>
                </c:pt>
                <c:pt idx="7297">
                  <c:v>9.7549411138424552E-2</c:v>
                </c:pt>
                <c:pt idx="7298">
                  <c:v>9.7577201923835497E-2</c:v>
                </c:pt>
                <c:pt idx="7299">
                  <c:v>9.7606844577022164E-2</c:v>
                </c:pt>
                <c:pt idx="7300">
                  <c:v>9.7632318030095824E-2</c:v>
                </c:pt>
                <c:pt idx="7301">
                  <c:v>9.7654548877064318E-2</c:v>
                </c:pt>
                <c:pt idx="7302">
                  <c:v>9.7677242356927346E-2</c:v>
                </c:pt>
                <c:pt idx="7303">
                  <c:v>9.7699935321808207E-2</c:v>
                </c:pt>
                <c:pt idx="7304">
                  <c:v>9.7722164665654448E-2</c:v>
                </c:pt>
                <c:pt idx="7305">
                  <c:v>9.7748098275614398E-2</c:v>
                </c:pt>
                <c:pt idx="7306">
                  <c:v>9.7776346621177762E-2</c:v>
                </c:pt>
                <c:pt idx="7307">
                  <c:v>9.7805520304387508E-2</c:v>
                </c:pt>
                <c:pt idx="7308">
                  <c:v>9.7831914808219719E-2</c:v>
                </c:pt>
                <c:pt idx="7309">
                  <c:v>9.7854604263435327E-2</c:v>
                </c:pt>
                <c:pt idx="7310">
                  <c:v>9.7874514993907452E-2</c:v>
                </c:pt>
                <c:pt idx="7311">
                  <c:v>9.7893499274692083E-2</c:v>
                </c:pt>
                <c:pt idx="7312">
                  <c:v>9.7913872248276523E-2</c:v>
                </c:pt>
                <c:pt idx="7313">
                  <c:v>9.7937022850818262E-2</c:v>
                </c:pt>
                <c:pt idx="7314">
                  <c:v>9.7962024899598474E-2</c:v>
                </c:pt>
                <c:pt idx="7315">
                  <c:v>9.7985637371707179E-2</c:v>
                </c:pt>
                <c:pt idx="7316">
                  <c:v>9.8008786312922147E-2</c:v>
                </c:pt>
                <c:pt idx="7317">
                  <c:v>9.8030082865566706E-2</c:v>
                </c:pt>
                <c:pt idx="7318">
                  <c:v>9.8050453056755457E-2</c:v>
                </c:pt>
                <c:pt idx="7319">
                  <c:v>9.8070359888155628E-2</c:v>
                </c:pt>
                <c:pt idx="7320">
                  <c:v>9.8089803387430702E-2</c:v>
                </c:pt>
                <c:pt idx="7321">
                  <c:v>9.8107394799118675E-2</c:v>
                </c:pt>
                <c:pt idx="7322">
                  <c:v>9.8124985901354628E-2</c:v>
                </c:pt>
                <c:pt idx="7323">
                  <c:v>9.814442833854807E-2</c:v>
                </c:pt>
                <c:pt idx="7324">
                  <c:v>9.8165259101790234E-2</c:v>
                </c:pt>
                <c:pt idx="7325">
                  <c:v>9.8186552322399992E-2</c:v>
                </c:pt>
                <c:pt idx="7326">
                  <c:v>9.8207382208194971E-2</c:v>
                </c:pt>
                <c:pt idx="7327">
                  <c:v>9.8228674531896584E-2</c:v>
                </c:pt>
                <c:pt idx="7328">
                  <c:v>9.8250892125454403E-2</c:v>
                </c:pt>
                <c:pt idx="7329">
                  <c:v>9.8272183522758488E-2</c:v>
                </c:pt>
                <c:pt idx="7330">
                  <c:v>9.8291160255664783E-2</c:v>
                </c:pt>
                <c:pt idx="7331">
                  <c:v>9.8310136628461123E-2</c:v>
                </c:pt>
                <c:pt idx="7332">
                  <c:v>9.8330963940195221E-2</c:v>
                </c:pt>
                <c:pt idx="7333">
                  <c:v>9.8353179261269935E-2</c:v>
                </c:pt>
                <c:pt idx="7334">
                  <c:v>9.8374005676570384E-2</c:v>
                </c:pt>
                <c:pt idx="7335">
                  <c:v>9.8395294452804344E-2</c:v>
                </c:pt>
                <c:pt idx="7336">
                  <c:v>9.8417971128987508E-2</c:v>
                </c:pt>
                <c:pt idx="7337">
                  <c:v>9.8442035610693146E-2</c:v>
                </c:pt>
                <c:pt idx="7338">
                  <c:v>9.8464711226979196E-2</c:v>
                </c:pt>
                <c:pt idx="7339">
                  <c:v>9.8486923577046775E-2</c:v>
                </c:pt>
                <c:pt idx="7340">
                  <c:v>9.8508209949558168E-2</c:v>
                </c:pt>
                <c:pt idx="7341">
                  <c:v>9.8529495868969544E-2</c:v>
                </c:pt>
                <c:pt idx="7342">
                  <c:v>9.8551706780080656E-2</c:v>
                </c:pt>
                <c:pt idx="7343">
                  <c:v>9.857576804376085E-2</c:v>
                </c:pt>
                <c:pt idx="7344">
                  <c:v>9.8600291428312725E-2</c:v>
                </c:pt>
                <c:pt idx="7345">
                  <c:v>9.8626202275566691E-2</c:v>
                </c:pt>
                <c:pt idx="7346">
                  <c:v>9.8650261746879561E-2</c:v>
                </c:pt>
                <c:pt idx="7347">
                  <c:v>9.8672007309455328E-2</c:v>
                </c:pt>
                <c:pt idx="7348">
                  <c:v>9.8696528334037747E-2</c:v>
                </c:pt>
                <c:pt idx="7349">
                  <c:v>9.8722436687863777E-2</c:v>
                </c:pt>
                <c:pt idx="7350">
                  <c:v>9.8744180681028665E-2</c:v>
                </c:pt>
                <c:pt idx="7351">
                  <c:v>9.8764073707436617E-2</c:v>
                </c:pt>
                <c:pt idx="7352">
                  <c:v>9.8786279409028732E-2</c:v>
                </c:pt>
                <c:pt idx="7353">
                  <c:v>9.8807559410361873E-2</c:v>
                </c:pt>
                <c:pt idx="7354">
                  <c:v>9.8827913770520998E-2</c:v>
                </c:pt>
                <c:pt idx="7355">
                  <c:v>9.8849655470338749E-2</c:v>
                </c:pt>
                <c:pt idx="7356">
                  <c:v>9.8873246992841848E-2</c:v>
                </c:pt>
                <c:pt idx="7357">
                  <c:v>9.8897300521195081E-2</c:v>
                </c:pt>
                <c:pt idx="7358">
                  <c:v>9.8919965816535144E-2</c:v>
                </c:pt>
                <c:pt idx="7359">
                  <c:v>9.8942630598171336E-2</c:v>
                </c:pt>
                <c:pt idx="7360">
                  <c:v>9.8968070047311507E-2</c:v>
                </c:pt>
                <c:pt idx="7361">
                  <c:v>9.8994896401708901E-2</c:v>
                </c:pt>
                <c:pt idx="7362">
                  <c:v>9.9016634471382856E-2</c:v>
                </c:pt>
                <c:pt idx="7363">
                  <c:v>9.9036059580649816E-2</c:v>
                </c:pt>
                <c:pt idx="7364">
                  <c:v>9.9057334267380767E-2</c:v>
                </c:pt>
                <c:pt idx="7365">
                  <c:v>9.9080920890991298E-2</c:v>
                </c:pt>
                <c:pt idx="7366">
                  <c:v>9.9104506958286556E-2</c:v>
                </c:pt>
                <c:pt idx="7367">
                  <c:v>9.9128092469291898E-2</c:v>
                </c:pt>
                <c:pt idx="7368">
                  <c:v>9.9153527200881525E-2</c:v>
                </c:pt>
                <c:pt idx="7369">
                  <c:v>9.9180348580667571E-2</c:v>
                </c:pt>
                <c:pt idx="7370">
                  <c:v>9.9206706822000876E-2</c:v>
                </c:pt>
                <c:pt idx="7371">
                  <c:v>9.9229827514328003E-2</c:v>
                </c:pt>
                <c:pt idx="7372">
                  <c:v>9.9252485274183885E-2</c:v>
                </c:pt>
                <c:pt idx="7373">
                  <c:v>9.9278379228270708E-2</c:v>
                </c:pt>
                <c:pt idx="7374">
                  <c:v>9.9306122006480715E-2</c:v>
                </c:pt>
                <c:pt idx="7375">
                  <c:v>9.9332476932899857E-2</c:v>
                </c:pt>
                <c:pt idx="7376">
                  <c:v>9.9356519417821212E-2</c:v>
                </c:pt>
                <c:pt idx="7377">
                  <c:v>9.9380098985803217E-2</c:v>
                </c:pt>
                <c:pt idx="7378">
                  <c:v>9.9402291012486196E-2</c:v>
                </c:pt>
                <c:pt idx="7379">
                  <c:v>9.9423557909267712E-2</c:v>
                </c:pt>
                <c:pt idx="7380">
                  <c:v>9.9446211280101657E-2</c:v>
                </c:pt>
                <c:pt idx="7381">
                  <c:v>9.947025103075513E-2</c:v>
                </c:pt>
                <c:pt idx="7382">
                  <c:v>9.9496139346712545E-2</c:v>
                </c:pt>
                <c:pt idx="7383">
                  <c:v>9.9522951538865159E-2</c:v>
                </c:pt>
                <c:pt idx="7384">
                  <c:v>9.9549300751452824E-2</c:v>
                </c:pt>
                <c:pt idx="7385">
                  <c:v>9.9574262522963392E-2</c:v>
                </c:pt>
                <c:pt idx="7386">
                  <c:v>9.9598299195530954E-2</c:v>
                </c:pt>
                <c:pt idx="7387">
                  <c:v>9.9620486380491174E-2</c:v>
                </c:pt>
                <c:pt idx="7388">
                  <c:v>9.9642210855447194E-2</c:v>
                </c:pt>
                <c:pt idx="7389">
                  <c:v>9.9664859273652817E-2</c:v>
                </c:pt>
                <c:pt idx="7390">
                  <c:v>9.9687507178918569E-2</c:v>
                </c:pt>
                <c:pt idx="7391">
                  <c:v>9.9710616757608964E-2</c:v>
                </c:pt>
                <c:pt idx="7392">
                  <c:v>9.9733725802259046E-2</c:v>
                </c:pt>
                <c:pt idx="7393">
                  <c:v>9.9755909982720964E-2</c:v>
                </c:pt>
                <c:pt idx="7394">
                  <c:v>9.9775782893148493E-2</c:v>
                </c:pt>
                <c:pt idx="7395">
                  <c:v>9.9796117555475863E-2</c:v>
                </c:pt>
                <c:pt idx="7396">
                  <c:v>9.9816913941526822E-2</c:v>
                </c:pt>
                <c:pt idx="7397">
                  <c:v>9.9840482656231327E-2</c:v>
                </c:pt>
                <c:pt idx="7398">
                  <c:v>9.9864975045684853E-2</c:v>
                </c:pt>
                <c:pt idx="7399">
                  <c:v>9.988808052357849E-2</c:v>
                </c:pt>
                <c:pt idx="7400">
                  <c:v>9.9912571747288376E-2</c:v>
                </c:pt>
                <c:pt idx="7401">
                  <c:v>9.993844861498756E-2</c:v>
                </c:pt>
                <c:pt idx="7402">
                  <c:v>9.9962938605167126E-2</c:v>
                </c:pt>
                <c:pt idx="7403">
                  <c:v>9.9986503878549751E-2</c:v>
                </c:pt>
                <c:pt idx="7404">
                  <c:v>0.10000914450049325</c:v>
                </c:pt>
                <c:pt idx="7405">
                  <c:v>0.10003039849543655</c:v>
                </c:pt>
                <c:pt idx="7406">
                  <c:v>0.10005165203865719</c:v>
                </c:pt>
                <c:pt idx="7407">
                  <c:v>0.10007382916738515</c:v>
                </c:pt>
                <c:pt idx="7408">
                  <c:v>0.10009508178758009</c:v>
                </c:pt>
                <c:pt idx="7409">
                  <c:v>0.10011633395611039</c:v>
                </c:pt>
                <c:pt idx="7410">
                  <c:v>0.10013758567299565</c:v>
                </c:pt>
                <c:pt idx="7411">
                  <c:v>0.10015837495903017</c:v>
                </c:pt>
                <c:pt idx="7412">
                  <c:v>0.100179163812879</c:v>
                </c:pt>
                <c:pt idx="7413">
                  <c:v>0.10020087615438254</c:v>
                </c:pt>
                <c:pt idx="7414">
                  <c:v>0.10022443582143498</c:v>
                </c:pt>
                <c:pt idx="7415">
                  <c:v>0.10024891880887767</c:v>
                </c:pt>
                <c:pt idx="7416">
                  <c:v>0.10027247734410166</c:v>
                </c:pt>
                <c:pt idx="7417">
                  <c:v>0.10029464957615361</c:v>
                </c:pt>
                <c:pt idx="7418">
                  <c:v>0.10031589750390388</c:v>
                </c:pt>
                <c:pt idx="7419">
                  <c:v>0.10033668308333157</c:v>
                </c:pt>
                <c:pt idx="7420">
                  <c:v>0.10035839200502944</c:v>
                </c:pt>
                <c:pt idx="7421">
                  <c:v>0.10038102420885518</c:v>
                </c:pt>
                <c:pt idx="7422">
                  <c:v>0.10039996096540039</c:v>
                </c:pt>
                <c:pt idx="7423">
                  <c:v>0.10041797364494154</c:v>
                </c:pt>
                <c:pt idx="7424">
                  <c:v>0.10043875710278781</c:v>
                </c:pt>
                <c:pt idx="7425">
                  <c:v>0.10046046380870605</c:v>
                </c:pt>
                <c:pt idx="7426">
                  <c:v>0.10048217004345329</c:v>
                </c:pt>
                <c:pt idx="7427">
                  <c:v>0.10050341398719832</c:v>
                </c:pt>
                <c:pt idx="7428">
                  <c:v>0.10052373385892541</c:v>
                </c:pt>
                <c:pt idx="7429">
                  <c:v>0.10054220611129359</c:v>
                </c:pt>
                <c:pt idx="7430">
                  <c:v>0.10056298698734677</c:v>
                </c:pt>
                <c:pt idx="7431">
                  <c:v>0.10058561456126316</c:v>
                </c:pt>
                <c:pt idx="7432">
                  <c:v>0.10060731807965838</c:v>
                </c:pt>
                <c:pt idx="7433">
                  <c:v>0.10062578878811705</c:v>
                </c:pt>
                <c:pt idx="7434">
                  <c:v>0.10064287388970075</c:v>
                </c:pt>
                <c:pt idx="7435">
                  <c:v>0.1006613439414361</c:v>
                </c:pt>
                <c:pt idx="7436">
                  <c:v>0.10068212234187394</c:v>
                </c:pt>
                <c:pt idx="7437">
                  <c:v>0.10070613240024263</c:v>
                </c:pt>
                <c:pt idx="7438">
                  <c:v>0.10073060359729857</c:v>
                </c:pt>
                <c:pt idx="7439">
                  <c:v>0.10075091885313289</c:v>
                </c:pt>
                <c:pt idx="7440">
                  <c:v>0.10076984860643502</c:v>
                </c:pt>
                <c:pt idx="7441">
                  <c:v>0.10078970137736314</c:v>
                </c:pt>
                <c:pt idx="7442">
                  <c:v>0.10081093878900356</c:v>
                </c:pt>
                <c:pt idx="7443">
                  <c:v>0.10083125241289009</c:v>
                </c:pt>
                <c:pt idx="7444">
                  <c:v>0.10085018064557318</c:v>
                </c:pt>
                <c:pt idx="7445">
                  <c:v>0.10086957017098294</c:v>
                </c:pt>
                <c:pt idx="7446">
                  <c:v>0.10089126752748392</c:v>
                </c:pt>
                <c:pt idx="7447">
                  <c:v>0.10091296441322002</c:v>
                </c:pt>
                <c:pt idx="7448">
                  <c:v>0.10093512244894803</c:v>
                </c:pt>
                <c:pt idx="7449">
                  <c:v>0.1009572799937081</c:v>
                </c:pt>
                <c:pt idx="7450">
                  <c:v>0.10097805224604189</c:v>
                </c:pt>
                <c:pt idx="7451">
                  <c:v>0.10099697770029398</c:v>
                </c:pt>
                <c:pt idx="7452">
                  <c:v>0.10101728754544569</c:v>
                </c:pt>
                <c:pt idx="7453">
                  <c:v>0.10103944326972436</c:v>
                </c:pt>
                <c:pt idx="7454">
                  <c:v>0.10106159850313752</c:v>
                </c:pt>
                <c:pt idx="7455">
                  <c:v>0.10108190703590661</c:v>
                </c:pt>
                <c:pt idx="7456">
                  <c:v>0.10110129206881568</c:v>
                </c:pt>
                <c:pt idx="7457">
                  <c:v>0.10112113826082822</c:v>
                </c:pt>
                <c:pt idx="7458">
                  <c:v>0.10114098405897737</c:v>
                </c:pt>
                <c:pt idx="7459">
                  <c:v>0.10116129097962272</c:v>
                </c:pt>
                <c:pt idx="7460">
                  <c:v>0.10118113598093297</c:v>
                </c:pt>
                <c:pt idx="7461">
                  <c:v>0.10119959609370617</c:v>
                </c:pt>
                <c:pt idx="7462">
                  <c:v>0.10121528692163334</c:v>
                </c:pt>
                <c:pt idx="7463">
                  <c:v>0.10123236195463567</c:v>
                </c:pt>
                <c:pt idx="7464">
                  <c:v>0.10124989817153887</c:v>
                </c:pt>
                <c:pt idx="7465">
                  <c:v>0.1012669726135684</c:v>
                </c:pt>
                <c:pt idx="7466">
                  <c:v>0.10128543114187051</c:v>
                </c:pt>
                <c:pt idx="7467">
                  <c:v>0.10130665802821473</c:v>
                </c:pt>
                <c:pt idx="7468">
                  <c:v>0.10132880734227895</c:v>
                </c:pt>
                <c:pt idx="7469">
                  <c:v>0.10134911044920861</c:v>
                </c:pt>
                <c:pt idx="7470">
                  <c:v>0.1013671060402896</c:v>
                </c:pt>
                <c:pt idx="7471">
                  <c:v>0.1013846398944709</c:v>
                </c:pt>
                <c:pt idx="7472">
                  <c:v>0.1013998664131608</c:v>
                </c:pt>
                <c:pt idx="7473">
                  <c:v>0.10141463130078178</c:v>
                </c:pt>
                <c:pt idx="7474">
                  <c:v>0.10143447127523982</c:v>
                </c:pt>
                <c:pt idx="7475">
                  <c:v>0.10145615637847417</c:v>
                </c:pt>
                <c:pt idx="7476">
                  <c:v>0.10147415004332057</c:v>
                </c:pt>
                <c:pt idx="7477">
                  <c:v>0.10149075929273507</c:v>
                </c:pt>
                <c:pt idx="7478">
                  <c:v>0.10150829097895177</c:v>
                </c:pt>
                <c:pt idx="7479">
                  <c:v>0.1015262837057385</c:v>
                </c:pt>
                <c:pt idx="7480">
                  <c:v>0.10154335342933142</c:v>
                </c:pt>
                <c:pt idx="7481">
                  <c:v>0.10155950019699098</c:v>
                </c:pt>
                <c:pt idx="7482">
                  <c:v>0.10157472405342033</c:v>
                </c:pt>
                <c:pt idx="7483">
                  <c:v>0.10159087031455792</c:v>
                </c:pt>
                <c:pt idx="7484">
                  <c:v>0.10160932286520823</c:v>
                </c:pt>
                <c:pt idx="7485">
                  <c:v>0.10162777507536842</c:v>
                </c:pt>
                <c:pt idx="7486">
                  <c:v>0.10164530435965273</c:v>
                </c:pt>
                <c:pt idx="7487">
                  <c:v>0.10166191076658962</c:v>
                </c:pt>
                <c:pt idx="7488">
                  <c:v>0.10168036200642107</c:v>
                </c:pt>
                <c:pt idx="7489">
                  <c:v>0.10170111924429766</c:v>
                </c:pt>
                <c:pt idx="7490">
                  <c:v>0.10172141479362293</c:v>
                </c:pt>
                <c:pt idx="7491">
                  <c:v>0.10173986493557402</c:v>
                </c:pt>
                <c:pt idx="7492">
                  <c:v>0.10175554728859171</c:v>
                </c:pt>
                <c:pt idx="7493">
                  <c:v>0.10177169063039739</c:v>
                </c:pt>
                <c:pt idx="7494">
                  <c:v>0.10178967861857291</c:v>
                </c:pt>
                <c:pt idx="7495">
                  <c:v>0.10180951115357047</c:v>
                </c:pt>
                <c:pt idx="7496">
                  <c:v>0.10183072691836048</c:v>
                </c:pt>
                <c:pt idx="7497">
                  <c:v>0.10185055863929095</c:v>
                </c:pt>
                <c:pt idx="7498">
                  <c:v>0.10186854520885832</c:v>
                </c:pt>
                <c:pt idx="7499">
                  <c:v>0.10188607027315967</c:v>
                </c:pt>
                <c:pt idx="7500">
                  <c:v>0.10190082798383307</c:v>
                </c:pt>
                <c:pt idx="7501">
                  <c:v>0.10191143495385759</c:v>
                </c:pt>
                <c:pt idx="7502">
                  <c:v>0.10192158064599674</c:v>
                </c:pt>
                <c:pt idx="7503">
                  <c:v>0.10193310971666406</c:v>
                </c:pt>
                <c:pt idx="7504">
                  <c:v>0.10194740557969501</c:v>
                </c:pt>
                <c:pt idx="7505">
                  <c:v>0.10196677384230712</c:v>
                </c:pt>
                <c:pt idx="7506">
                  <c:v>0.10198798627094655</c:v>
                </c:pt>
                <c:pt idx="7507">
                  <c:v>0.10200781487342964</c:v>
                </c:pt>
                <c:pt idx="7508">
                  <c:v>0.10202441526151035</c:v>
                </c:pt>
                <c:pt idx="7509">
                  <c:v>0.10203963204183809</c:v>
                </c:pt>
                <c:pt idx="7510">
                  <c:v>0.1020543874864822</c:v>
                </c:pt>
                <c:pt idx="7511">
                  <c:v>0.10206683722355094</c:v>
                </c:pt>
                <c:pt idx="7512">
                  <c:v>0.10207790352638202</c:v>
                </c:pt>
                <c:pt idx="7513">
                  <c:v>0.10208943079494291</c:v>
                </c:pt>
                <c:pt idx="7514">
                  <c:v>0.10210464658598362</c:v>
                </c:pt>
                <c:pt idx="7515">
                  <c:v>0.10212170644002069</c:v>
                </c:pt>
                <c:pt idx="7516">
                  <c:v>0.10213784387192379</c:v>
                </c:pt>
                <c:pt idx="7517">
                  <c:v>0.10215213680842405</c:v>
                </c:pt>
                <c:pt idx="7518">
                  <c:v>0.10216642954063922</c:v>
                </c:pt>
                <c:pt idx="7519">
                  <c:v>0.10218256625084843</c:v>
                </c:pt>
                <c:pt idx="7520">
                  <c:v>0.10219916373826593</c:v>
                </c:pt>
                <c:pt idx="7521">
                  <c:v>0.10221299476734982</c:v>
                </c:pt>
                <c:pt idx="7522">
                  <c:v>0.10222728662977114</c:v>
                </c:pt>
                <c:pt idx="7523">
                  <c:v>0.10224111726989492</c:v>
                </c:pt>
                <c:pt idx="7524">
                  <c:v>0.10225402569476284</c:v>
                </c:pt>
                <c:pt idx="7525">
                  <c:v>0.10226877797629584</c:v>
                </c:pt>
                <c:pt idx="7526">
                  <c:v>0.10228629602795687</c:v>
                </c:pt>
                <c:pt idx="7527">
                  <c:v>0.10230243080404688</c:v>
                </c:pt>
                <c:pt idx="7528">
                  <c:v>0.10231764335449355</c:v>
                </c:pt>
                <c:pt idx="7529">
                  <c:v>0.10233285567352186</c:v>
                </c:pt>
                <c:pt idx="7530">
                  <c:v>0.10234806776113919</c:v>
                </c:pt>
                <c:pt idx="7531">
                  <c:v>0.10236558442386519</c:v>
                </c:pt>
                <c:pt idx="7532">
                  <c:v>0.10238356173235375</c:v>
                </c:pt>
                <c:pt idx="7533">
                  <c:v>0.10240107777336012</c:v>
                </c:pt>
                <c:pt idx="7534">
                  <c:v>0.10241767163446151</c:v>
                </c:pt>
                <c:pt idx="7535">
                  <c:v>0.10243196057198947</c:v>
                </c:pt>
                <c:pt idx="7536">
                  <c:v>0.10244394468474338</c:v>
                </c:pt>
                <c:pt idx="7537">
                  <c:v>0.10245546773464605</c:v>
                </c:pt>
                <c:pt idx="7538">
                  <c:v>0.10246837339290155</c:v>
                </c:pt>
                <c:pt idx="7539">
                  <c:v>0.10247943525312868</c:v>
                </c:pt>
                <c:pt idx="7540">
                  <c:v>0.10249095789408118</c:v>
                </c:pt>
                <c:pt idx="7541">
                  <c:v>0.10250386309432399</c:v>
                </c:pt>
                <c:pt idx="7542">
                  <c:v>0.10251907258080357</c:v>
                </c:pt>
                <c:pt idx="7543">
                  <c:v>0.10253289918595747</c:v>
                </c:pt>
                <c:pt idx="7544">
                  <c:v>0.10254396033243628</c:v>
                </c:pt>
                <c:pt idx="7545">
                  <c:v>0.10255548222991771</c:v>
                </c:pt>
                <c:pt idx="7546">
                  <c:v>0.10256792573009019</c:v>
                </c:pt>
                <c:pt idx="7547">
                  <c:v>0.10257944735144969</c:v>
                </c:pt>
                <c:pt idx="7548">
                  <c:v>0.10258866455295992</c:v>
                </c:pt>
                <c:pt idx="7549">
                  <c:v>0.10259788166951414</c:v>
                </c:pt>
                <c:pt idx="7550">
                  <c:v>0.10260848124852662</c:v>
                </c:pt>
                <c:pt idx="7551">
                  <c:v>0.10262092408922749</c:v>
                </c:pt>
                <c:pt idx="7552">
                  <c:v>0.10263382761235013</c:v>
                </c:pt>
                <c:pt idx="7553">
                  <c:v>0.10264534847444252</c:v>
                </c:pt>
                <c:pt idx="7554">
                  <c:v>0.1026564083771801</c:v>
                </c:pt>
                <c:pt idx="7555">
                  <c:v>0.10266792897912699</c:v>
                </c:pt>
                <c:pt idx="7556">
                  <c:v>0.10267991026435956</c:v>
                </c:pt>
                <c:pt idx="7557">
                  <c:v>0.10269189140604269</c:v>
                </c:pt>
                <c:pt idx="7558">
                  <c:v>0.10270341159921353</c:v>
                </c:pt>
                <c:pt idx="7559">
                  <c:v>0.10271354925942316</c:v>
                </c:pt>
                <c:pt idx="7560">
                  <c:v>0.10272230442871715</c:v>
                </c:pt>
                <c:pt idx="7561">
                  <c:v>0.10273013793626939</c:v>
                </c:pt>
                <c:pt idx="7562">
                  <c:v>0.10273797138245802</c:v>
                </c:pt>
                <c:pt idx="7563">
                  <c:v>0.10274442240971496</c:v>
                </c:pt>
                <c:pt idx="7564">
                  <c:v>0.10275133417845278</c:v>
                </c:pt>
                <c:pt idx="7565">
                  <c:v>0.10275824589941825</c:v>
                </c:pt>
                <c:pt idx="7566">
                  <c:v>0.10276700067739596</c:v>
                </c:pt>
                <c:pt idx="7567">
                  <c:v>0.10277529460688493</c:v>
                </c:pt>
                <c:pt idx="7568">
                  <c:v>0.10278174539337379</c:v>
                </c:pt>
                <c:pt idx="7569">
                  <c:v>0.1027881961382506</c:v>
                </c:pt>
                <c:pt idx="7570">
                  <c:v>0.10279695065402569</c:v>
                </c:pt>
                <c:pt idx="7571">
                  <c:v>0.10280708736601732</c:v>
                </c:pt>
                <c:pt idx="7572">
                  <c:v>0.10281814548009302</c:v>
                </c:pt>
                <c:pt idx="7573">
                  <c:v>0.10282689973368125</c:v>
                </c:pt>
                <c:pt idx="7574">
                  <c:v>0.10283427167726195</c:v>
                </c:pt>
                <c:pt idx="7575">
                  <c:v>0.10284072208331509</c:v>
                </c:pt>
                <c:pt idx="7576">
                  <c:v>0.10284625096967299</c:v>
                </c:pt>
                <c:pt idx="7577">
                  <c:v>0.10285039761438075</c:v>
                </c:pt>
                <c:pt idx="7578">
                  <c:v>0.1028536227705993</c:v>
                </c:pt>
                <c:pt idx="7579">
                  <c:v>0.10285869085221293</c:v>
                </c:pt>
                <c:pt idx="7580">
                  <c:v>0.10286514110075498</c:v>
                </c:pt>
                <c:pt idx="7581">
                  <c:v>0.10287251276242883</c:v>
                </c:pt>
                <c:pt idx="7582">
                  <c:v>0.10288080581685748</c:v>
                </c:pt>
                <c:pt idx="7583">
                  <c:v>0.10288863808289105</c:v>
                </c:pt>
                <c:pt idx="7584">
                  <c:v>0.10289508813826956</c:v>
                </c:pt>
                <c:pt idx="7585">
                  <c:v>0.10290199886572249</c:v>
                </c:pt>
                <c:pt idx="7586">
                  <c:v>0.10290798812421781</c:v>
                </c:pt>
                <c:pt idx="7587">
                  <c:v>0.10291305593031166</c:v>
                </c:pt>
                <c:pt idx="7588">
                  <c:v>0.10291858441675952</c:v>
                </c:pt>
                <c:pt idx="7589">
                  <c:v>0.1029227307615378</c:v>
                </c:pt>
                <c:pt idx="7590">
                  <c:v>0.10292779849291948</c:v>
                </c:pt>
                <c:pt idx="7591">
                  <c:v>0.10293516969272035</c:v>
                </c:pt>
                <c:pt idx="7592">
                  <c:v>0.10294392292191351</c:v>
                </c:pt>
                <c:pt idx="7593">
                  <c:v>0.10295405814420648</c:v>
                </c:pt>
                <c:pt idx="7594">
                  <c:v>0.1029637325787533</c:v>
                </c:pt>
                <c:pt idx="7595">
                  <c:v>0.10297156419531184</c:v>
                </c:pt>
                <c:pt idx="7596">
                  <c:v>0.10297801371583593</c:v>
                </c:pt>
                <c:pt idx="7597">
                  <c:v>0.10298354184317841</c:v>
                </c:pt>
                <c:pt idx="7598">
                  <c:v>0.10298906993996046</c:v>
                </c:pt>
                <c:pt idx="7599">
                  <c:v>0.10299598001796396</c:v>
                </c:pt>
                <c:pt idx="7600">
                  <c:v>0.10300196871361002</c:v>
                </c:pt>
                <c:pt idx="7601">
                  <c:v>0.10300519338102562</c:v>
                </c:pt>
                <c:pt idx="7602">
                  <c:v>0.10300795737339161</c:v>
                </c:pt>
                <c:pt idx="7603">
                  <c:v>0.10301118202149599</c:v>
                </c:pt>
                <c:pt idx="7604">
                  <c:v>0.1030157886436075</c:v>
                </c:pt>
                <c:pt idx="7605">
                  <c:v>0.10302315919484635</c:v>
                </c:pt>
                <c:pt idx="7606">
                  <c:v>0.10303145100005542</c:v>
                </c:pt>
                <c:pt idx="7607">
                  <c:v>0.10303928208628957</c:v>
                </c:pt>
                <c:pt idx="7608">
                  <c:v>0.10304665246437145</c:v>
                </c:pt>
                <c:pt idx="7609">
                  <c:v>0.10305356214448765</c:v>
                </c:pt>
                <c:pt idx="7610">
                  <c:v>0.10305862921289609</c:v>
                </c:pt>
                <c:pt idx="7611">
                  <c:v>0.10306369625562956</c:v>
                </c:pt>
                <c:pt idx="7612">
                  <c:v>0.10306876327268814</c:v>
                </c:pt>
                <c:pt idx="7613">
                  <c:v>0.10307521216635748</c:v>
                </c:pt>
                <c:pt idx="7614">
                  <c:v>0.10308073975640192</c:v>
                </c:pt>
                <c:pt idx="7615">
                  <c:v>0.10308350353996618</c:v>
                </c:pt>
                <c:pt idx="7616">
                  <c:v>0.10308626731589211</c:v>
                </c:pt>
                <c:pt idx="7617">
                  <c:v>0.10308949171148496</c:v>
                </c:pt>
                <c:pt idx="7618">
                  <c:v>0.1030936373476847</c:v>
                </c:pt>
                <c:pt idx="7619">
                  <c:v>0.10309870421303401</c:v>
                </c:pt>
                <c:pt idx="7620">
                  <c:v>0.10310515291362099</c:v>
                </c:pt>
                <c:pt idx="7621">
                  <c:v>0.10311252280622769</c:v>
                </c:pt>
                <c:pt idx="7622">
                  <c:v>0.10311851080397708</c:v>
                </c:pt>
                <c:pt idx="7623">
                  <c:v>0.10312449876587072</c:v>
                </c:pt>
                <c:pt idx="7624">
                  <c:v>0.10313232912347628</c:v>
                </c:pt>
                <c:pt idx="7625">
                  <c:v>0.10314154123039559</c:v>
                </c:pt>
                <c:pt idx="7626">
                  <c:v>0.10315121385132825</c:v>
                </c:pt>
                <c:pt idx="7627">
                  <c:v>0.10315996518964968</c:v>
                </c:pt>
                <c:pt idx="7628">
                  <c:v>0.10316641349519638</c:v>
                </c:pt>
                <c:pt idx="7629">
                  <c:v>0.10316917704198764</c:v>
                </c:pt>
                <c:pt idx="7630">
                  <c:v>0.10316917704198764</c:v>
                </c:pt>
                <c:pt idx="7631">
                  <c:v>0.10317147999181309</c:v>
                </c:pt>
                <c:pt idx="7632">
                  <c:v>0.10317608587555308</c:v>
                </c:pt>
                <c:pt idx="7633">
                  <c:v>0.10318115232316499</c:v>
                </c:pt>
                <c:pt idx="7634">
                  <c:v>0.10318621874510819</c:v>
                </c:pt>
                <c:pt idx="7635">
                  <c:v>0.10319220630158422</c:v>
                </c:pt>
                <c:pt idx="7636">
                  <c:v>0.10319865439923399</c:v>
                </c:pt>
                <c:pt idx="7637">
                  <c:v>0.10320556302914922</c:v>
                </c:pt>
                <c:pt idx="7638">
                  <c:v>0.10321339275202082</c:v>
                </c:pt>
                <c:pt idx="7639">
                  <c:v>0.10322030128011524</c:v>
                </c:pt>
                <c:pt idx="7640">
                  <c:v>0.10322536750371759</c:v>
                </c:pt>
                <c:pt idx="7641">
                  <c:v>0.103231815387545</c:v>
                </c:pt>
                <c:pt idx="7642">
                  <c:v>0.10323826322979771</c:v>
                </c:pt>
                <c:pt idx="7643">
                  <c:v>0.10324010546280522</c:v>
                </c:pt>
                <c:pt idx="7644">
                  <c:v>0.10323918434672559</c:v>
                </c:pt>
                <c:pt idx="7645">
                  <c:v>0.10323780267101552</c:v>
                </c:pt>
                <c:pt idx="7646">
                  <c:v>0.10323918434672559</c:v>
                </c:pt>
                <c:pt idx="7647">
                  <c:v>0.10324194769241893</c:v>
                </c:pt>
                <c:pt idx="7648">
                  <c:v>0.10324332936240196</c:v>
                </c:pt>
                <c:pt idx="7649">
                  <c:v>0.103242868805953</c:v>
                </c:pt>
                <c:pt idx="7650">
                  <c:v>0.10324378991863876</c:v>
                </c:pt>
                <c:pt idx="7651">
                  <c:v>0.10324977713041493</c:v>
                </c:pt>
                <c:pt idx="7652">
                  <c:v>0.10325944870448442</c:v>
                </c:pt>
                <c:pt idx="7653">
                  <c:v>0.10327096236117812</c:v>
                </c:pt>
                <c:pt idx="7654">
                  <c:v>0.10328155480825693</c:v>
                </c:pt>
                <c:pt idx="7655">
                  <c:v>0.10328662072154567</c:v>
                </c:pt>
                <c:pt idx="7656">
                  <c:v>0.10328800232980655</c:v>
                </c:pt>
                <c:pt idx="7657">
                  <c:v>0.10329030500599994</c:v>
                </c:pt>
                <c:pt idx="7658">
                  <c:v>0.10329583140723067</c:v>
                </c:pt>
                <c:pt idx="7659">
                  <c:v>0.10330458148005198</c:v>
                </c:pt>
                <c:pt idx="7660">
                  <c:v>0.10331379200030813</c:v>
                </c:pt>
                <c:pt idx="7661">
                  <c:v>0.1033220813960066</c:v>
                </c:pt>
                <c:pt idx="7662">
                  <c:v>0.10332898917326568</c:v>
                </c:pt>
                <c:pt idx="7663">
                  <c:v>0.10333405484626243</c:v>
                </c:pt>
                <c:pt idx="7664">
                  <c:v>0.10333773895596049</c:v>
                </c:pt>
                <c:pt idx="7665">
                  <c:v>0.10334004151762945</c:v>
                </c:pt>
                <c:pt idx="7666">
                  <c:v>0.10334418611527292</c:v>
                </c:pt>
                <c:pt idx="7667">
                  <c:v>0.10335109373983997</c:v>
                </c:pt>
                <c:pt idx="7668">
                  <c:v>0.1033580013166919</c:v>
                </c:pt>
                <c:pt idx="7669">
                  <c:v>0.10336306684272498</c:v>
                </c:pt>
                <c:pt idx="7670">
                  <c:v>0.10336536934607561</c:v>
                </c:pt>
                <c:pt idx="7671">
                  <c:v>0.10336675084554144</c:v>
                </c:pt>
                <c:pt idx="7672">
                  <c:v>0.10336997433687256</c:v>
                </c:pt>
                <c:pt idx="7673">
                  <c:v>0.10337457930646367</c:v>
                </c:pt>
                <c:pt idx="7674">
                  <c:v>0.10337826326686855</c:v>
                </c:pt>
                <c:pt idx="7675">
                  <c:v>0.10338102622826582</c:v>
                </c:pt>
                <c:pt idx="7676">
                  <c:v>0.10338471016492042</c:v>
                </c:pt>
                <c:pt idx="7677">
                  <c:v>0.10338839408800388</c:v>
                </c:pt>
                <c:pt idx="7678">
                  <c:v>0.10339299897277357</c:v>
                </c:pt>
                <c:pt idx="7679">
                  <c:v>0.10339990626016894</c:v>
                </c:pt>
                <c:pt idx="7680">
                  <c:v>0.10340681349985416</c:v>
                </c:pt>
                <c:pt idx="7681">
                  <c:v>0.1034118787786345</c:v>
                </c:pt>
                <c:pt idx="7682">
                  <c:v>0.10341510212449967</c:v>
                </c:pt>
                <c:pt idx="7683">
                  <c:v>0.10341648355526137</c:v>
                </c:pt>
                <c:pt idx="7684">
                  <c:v>0.10341648355526137</c:v>
                </c:pt>
                <c:pt idx="7685">
                  <c:v>0.1034160230785528</c:v>
                </c:pt>
                <c:pt idx="7686">
                  <c:v>0.10341694403175791</c:v>
                </c:pt>
                <c:pt idx="7687">
                  <c:v>0.10341878593562347</c:v>
                </c:pt>
                <c:pt idx="7688">
                  <c:v>0.10341924641105966</c:v>
                </c:pt>
                <c:pt idx="7689">
                  <c:v>0.10341878593562347</c:v>
                </c:pt>
                <c:pt idx="7690">
                  <c:v>0.10341924641105966</c:v>
                </c:pt>
                <c:pt idx="7691">
                  <c:v>0.10342016736129618</c:v>
                </c:pt>
                <c:pt idx="7692">
                  <c:v>0.10342016736129618</c:v>
                </c:pt>
                <c:pt idx="7693">
                  <c:v>0.10342154878506059</c:v>
                </c:pt>
                <c:pt idx="7694">
                  <c:v>0.10342615351715966</c:v>
                </c:pt>
                <c:pt idx="7695">
                  <c:v>0.10343306057555157</c:v>
                </c:pt>
                <c:pt idx="7696">
                  <c:v>0.10343904665423491</c:v>
                </c:pt>
                <c:pt idx="7697">
                  <c:v>0.10344226991253005</c:v>
                </c:pt>
                <c:pt idx="7698">
                  <c:v>0.10344365130576175</c:v>
                </c:pt>
                <c:pt idx="7699">
                  <c:v>0.10344687454921503</c:v>
                </c:pt>
                <c:pt idx="7700">
                  <c:v>0.10345286054520758</c:v>
                </c:pt>
                <c:pt idx="7701">
                  <c:v>0.10345792559075247</c:v>
                </c:pt>
                <c:pt idx="7702">
                  <c:v>0.1034606883320552</c:v>
                </c:pt>
                <c:pt idx="7703">
                  <c:v>0.10346206969984399</c:v>
                </c:pt>
                <c:pt idx="7704">
                  <c:v>0.10346253015534959</c:v>
                </c:pt>
                <c:pt idx="7705">
                  <c:v>0.10346206969984399</c:v>
                </c:pt>
                <c:pt idx="7706">
                  <c:v>0.10346391152059449</c:v>
                </c:pt>
                <c:pt idx="7707">
                  <c:v>0.10346943696249165</c:v>
                </c:pt>
                <c:pt idx="7708">
                  <c:v>0.10347542282342768</c:v>
                </c:pt>
                <c:pt idx="7709">
                  <c:v>0.10348094820172039</c:v>
                </c:pt>
                <c:pt idx="7710">
                  <c:v>0.10348509221540478</c:v>
                </c:pt>
                <c:pt idx="7711">
                  <c:v>0.10348877576870773</c:v>
                </c:pt>
                <c:pt idx="7712">
                  <c:v>0.10349291974995482</c:v>
                </c:pt>
                <c:pt idx="7713">
                  <c:v>0.10349660327442479</c:v>
                </c:pt>
                <c:pt idx="7714">
                  <c:v>0.10350028678532626</c:v>
                </c:pt>
                <c:pt idx="7715">
                  <c:v>0.10350581202623849</c:v>
                </c:pt>
                <c:pt idx="7716">
                  <c:v>0.10351133723662226</c:v>
                </c:pt>
                <c:pt idx="7717">
                  <c:v>0.10351686241647839</c:v>
                </c:pt>
                <c:pt idx="7718">
                  <c:v>0.10352284799353992</c:v>
                </c:pt>
                <c:pt idx="7719">
                  <c:v>0.10352883353477421</c:v>
                </c:pt>
                <c:pt idx="7720">
                  <c:v>0.10353389819552837</c:v>
                </c:pt>
                <c:pt idx="7721">
                  <c:v>0.10353666072694657</c:v>
                </c:pt>
                <c:pt idx="7722">
                  <c:v>0.10353896283063173</c:v>
                </c:pt>
                <c:pt idx="7723">
                  <c:v>0.10353942325073297</c:v>
                </c:pt>
                <c:pt idx="7724">
                  <c:v>0.10353988367062208</c:v>
                </c:pt>
                <c:pt idx="7725">
                  <c:v>0.10354172534805879</c:v>
                </c:pt>
                <c:pt idx="7726">
                  <c:v>0.10354586910988998</c:v>
                </c:pt>
                <c:pt idx="7727">
                  <c:v>0.10355139409895504</c:v>
                </c:pt>
                <c:pt idx="7728">
                  <c:v>0.10355691905749505</c:v>
                </c:pt>
                <c:pt idx="7729">
                  <c:v>0.10356290439479968</c:v>
                </c:pt>
                <c:pt idx="7730">
                  <c:v>0.10356935010260297</c:v>
                </c:pt>
                <c:pt idx="7731">
                  <c:v>0.10357441455815922</c:v>
                </c:pt>
                <c:pt idx="7732">
                  <c:v>0.10357809778245357</c:v>
                </c:pt>
                <c:pt idx="7733">
                  <c:v>0.10358316219370768</c:v>
                </c:pt>
                <c:pt idx="7734">
                  <c:v>0.10359144935680013</c:v>
                </c:pt>
                <c:pt idx="7735">
                  <c:v>0.1036001968433366</c:v>
                </c:pt>
                <c:pt idx="7736">
                  <c:v>0.10360664231076869</c:v>
                </c:pt>
                <c:pt idx="7737">
                  <c:v>0.10361032541636342</c:v>
                </c:pt>
                <c:pt idx="7738">
                  <c:v>0.1036163104340227</c:v>
                </c:pt>
                <c:pt idx="7739">
                  <c:v>0.10362459732241576</c:v>
                </c:pt>
                <c:pt idx="7740">
                  <c:v>0.10363288414213706</c:v>
                </c:pt>
                <c:pt idx="7741">
                  <c:v>0.10364025014646193</c:v>
                </c:pt>
                <c:pt idx="7742">
                  <c:v>0.10364577461409877</c:v>
                </c:pt>
                <c:pt idx="7743">
                  <c:v>0.10364991794479791</c:v>
                </c:pt>
                <c:pt idx="7744">
                  <c:v>0.10365452162544067</c:v>
                </c:pt>
                <c:pt idx="7745">
                  <c:v>0.10365866491989849</c:v>
                </c:pt>
                <c:pt idx="7746">
                  <c:v>0.10366142710666656</c:v>
                </c:pt>
                <c:pt idx="7747">
                  <c:v>0.1036628081971895</c:v>
                </c:pt>
                <c:pt idx="7748">
                  <c:v>0.10366787217945432</c:v>
                </c:pt>
                <c:pt idx="7749">
                  <c:v>0.10367477756848932</c:v>
                </c:pt>
                <c:pt idx="7750">
                  <c:v>0.10368260361841712</c:v>
                </c:pt>
                <c:pt idx="7751">
                  <c:v>0.10369135030762269</c:v>
                </c:pt>
                <c:pt idx="7752">
                  <c:v>0.10369825553453416</c:v>
                </c:pt>
                <c:pt idx="7753">
                  <c:v>0.10370239864779358</c:v>
                </c:pt>
                <c:pt idx="7754">
                  <c:v>0.10370654174388823</c:v>
                </c:pt>
                <c:pt idx="7755">
                  <c:v>0.10371206584531242</c:v>
                </c:pt>
                <c:pt idx="7756">
                  <c:v>0.10371712957814447</c:v>
                </c:pt>
                <c:pt idx="7757">
                  <c:v>0.10372311395661513</c:v>
                </c:pt>
                <c:pt idx="7758">
                  <c:v>0.1037281776335026</c:v>
                </c:pt>
                <c:pt idx="7759">
                  <c:v>0.10373278095387765</c:v>
                </c:pt>
                <c:pt idx="7760">
                  <c:v>0.10373968589470801</c:v>
                </c:pt>
                <c:pt idx="7761">
                  <c:v>0.10374797176076977</c:v>
                </c:pt>
                <c:pt idx="7762">
                  <c:v>0.10375625755817675</c:v>
                </c:pt>
                <c:pt idx="7763">
                  <c:v>0.10376408297046655</c:v>
                </c:pt>
                <c:pt idx="7764">
                  <c:v>0.10377098769516255</c:v>
                </c:pt>
                <c:pt idx="7765">
                  <c:v>0.10377927330186693</c:v>
                </c:pt>
                <c:pt idx="7766">
                  <c:v>0.10379078097506866</c:v>
                </c:pt>
                <c:pt idx="7767">
                  <c:v>0.10380228851584498</c:v>
                </c:pt>
                <c:pt idx="7768">
                  <c:v>0.10381057386320813</c:v>
                </c:pt>
                <c:pt idx="7769">
                  <c:v>0.10381793855879065</c:v>
                </c:pt>
                <c:pt idx="7770">
                  <c:v>0.10382530320013511</c:v>
                </c:pt>
                <c:pt idx="7771">
                  <c:v>0.10383128693129073</c:v>
                </c:pt>
                <c:pt idx="7772">
                  <c:v>0.10383727062664144</c:v>
                </c:pt>
                <c:pt idx="7773">
                  <c:v>0.10384647624188273</c:v>
                </c:pt>
                <c:pt idx="7774">
                  <c:v>0.10385798314176514</c:v>
                </c:pt>
                <c:pt idx="7775">
                  <c:v>0.10387041044491854</c:v>
                </c:pt>
                <c:pt idx="7776">
                  <c:v>0.10388283759363605</c:v>
                </c:pt>
                <c:pt idx="7777">
                  <c:v>0.10389112227365194</c:v>
                </c:pt>
                <c:pt idx="7778">
                  <c:v>0.10389710561097804</c:v>
                </c:pt>
                <c:pt idx="7779">
                  <c:v>0.10390262865981142</c:v>
                </c:pt>
                <c:pt idx="7780">
                  <c:v>0.10390907217823039</c:v>
                </c:pt>
                <c:pt idx="7781">
                  <c:v>0.10391643614844118</c:v>
                </c:pt>
                <c:pt idx="7782">
                  <c:v>0.10392518079263444</c:v>
                </c:pt>
                <c:pt idx="7783">
                  <c:v>0.10393346512185909</c:v>
                </c:pt>
                <c:pt idx="7784">
                  <c:v>0.10394359031993346</c:v>
                </c:pt>
                <c:pt idx="7785">
                  <c:v>0.10395417564466926</c:v>
                </c:pt>
                <c:pt idx="7786">
                  <c:v>0.10396384040852825</c:v>
                </c:pt>
                <c:pt idx="7787">
                  <c:v>0.10397488573856289</c:v>
                </c:pt>
                <c:pt idx="7788">
                  <c:v>0.10398731158902592</c:v>
                </c:pt>
                <c:pt idx="7789">
                  <c:v>0.10399743624191179</c:v>
                </c:pt>
                <c:pt idx="7790">
                  <c:v>0.104005259767114</c:v>
                </c:pt>
                <c:pt idx="7791">
                  <c:v>0.10401400363461412</c:v>
                </c:pt>
                <c:pt idx="7792">
                  <c:v>0.10402412801725704</c:v>
                </c:pt>
                <c:pt idx="7793">
                  <c:v>0.10403379210506944</c:v>
                </c:pt>
                <c:pt idx="7794">
                  <c:v>0.10404253572309109</c:v>
                </c:pt>
                <c:pt idx="7795">
                  <c:v>0.10405081908017021</c:v>
                </c:pt>
                <c:pt idx="7796">
                  <c:v>0.10405818200663899</c:v>
                </c:pt>
                <c:pt idx="7797">
                  <c:v>0.10406508470096759</c:v>
                </c:pt>
                <c:pt idx="7798">
                  <c:v>0.10407428821928874</c:v>
                </c:pt>
                <c:pt idx="7799">
                  <c:v>0.10408579249807541</c:v>
                </c:pt>
                <c:pt idx="7800">
                  <c:v>0.10409959745792145</c:v>
                </c:pt>
                <c:pt idx="7801">
                  <c:v>0.10411524284869775</c:v>
                </c:pt>
                <c:pt idx="7802">
                  <c:v>0.10412858725328558</c:v>
                </c:pt>
                <c:pt idx="7803">
                  <c:v>0.10413871047591228</c:v>
                </c:pt>
                <c:pt idx="7804">
                  <c:v>0.10414699303638313</c:v>
                </c:pt>
                <c:pt idx="7805">
                  <c:v>0.10415619580089361</c:v>
                </c:pt>
                <c:pt idx="7806">
                  <c:v>0.10416769913743644</c:v>
                </c:pt>
                <c:pt idx="7807">
                  <c:v>0.10418058271726803</c:v>
                </c:pt>
                <c:pt idx="7808">
                  <c:v>0.10419162565358513</c:v>
                </c:pt>
                <c:pt idx="7809">
                  <c:v>0.10420082800736311</c:v>
                </c:pt>
                <c:pt idx="7810">
                  <c:v>0.104208649941493</c:v>
                </c:pt>
                <c:pt idx="7811">
                  <c:v>0.10421555159726911</c:v>
                </c:pt>
                <c:pt idx="7812">
                  <c:v>0.10422383352132589</c:v>
                </c:pt>
                <c:pt idx="7813">
                  <c:v>0.10423303557872172</c:v>
                </c:pt>
                <c:pt idx="7814">
                  <c:v>0.10424453803139004</c:v>
                </c:pt>
                <c:pt idx="7815">
                  <c:v>0.10425834079994932</c:v>
                </c:pt>
                <c:pt idx="7816">
                  <c:v>0.10427076312876352</c:v>
                </c:pt>
                <c:pt idx="7817">
                  <c:v>0.10428226514748294</c:v>
                </c:pt>
                <c:pt idx="7818">
                  <c:v>0.10429330696099064</c:v>
                </c:pt>
                <c:pt idx="7819">
                  <c:v>0.10430342851626874</c:v>
                </c:pt>
                <c:pt idx="7820">
                  <c:v>0.10431308990528687</c:v>
                </c:pt>
                <c:pt idx="7821">
                  <c:v>0.10432551155401253</c:v>
                </c:pt>
                <c:pt idx="7822">
                  <c:v>0.10433793304844247</c:v>
                </c:pt>
                <c:pt idx="7823">
                  <c:v>0.10434943429460265</c:v>
                </c:pt>
                <c:pt idx="7824">
                  <c:v>0.1043572550664346</c:v>
                </c:pt>
                <c:pt idx="7825">
                  <c:v>0.10436277557443203</c:v>
                </c:pt>
                <c:pt idx="7826">
                  <c:v>0.10437197635336996</c:v>
                </c:pt>
                <c:pt idx="7827">
                  <c:v>0.10438531733246446</c:v>
                </c:pt>
                <c:pt idx="7828">
                  <c:v>0.10439865813357993</c:v>
                </c:pt>
                <c:pt idx="7829">
                  <c:v>0.10440969866197956</c:v>
                </c:pt>
                <c:pt idx="7830">
                  <c:v>0.10441843899385009</c:v>
                </c:pt>
                <c:pt idx="7831">
                  <c:v>0.10442855928268333</c:v>
                </c:pt>
                <c:pt idx="7832">
                  <c:v>0.10443913947513712</c:v>
                </c:pt>
                <c:pt idx="7833">
                  <c:v>0.10444971955565159</c:v>
                </c:pt>
                <c:pt idx="7834">
                  <c:v>0.10445983952792283</c:v>
                </c:pt>
                <c:pt idx="7835">
                  <c:v>0.1044685794215585</c:v>
                </c:pt>
                <c:pt idx="7836">
                  <c:v>0.10447731923880885</c:v>
                </c:pt>
                <c:pt idx="7837">
                  <c:v>0.10448651896392119</c:v>
                </c:pt>
                <c:pt idx="7838">
                  <c:v>0.10449571860439932</c:v>
                </c:pt>
                <c:pt idx="7839">
                  <c:v>0.1045053781358156</c:v>
                </c:pt>
                <c:pt idx="7840">
                  <c:v>0.10451733742639061</c:v>
                </c:pt>
                <c:pt idx="7841">
                  <c:v>0.1045320563569135</c:v>
                </c:pt>
                <c:pt idx="7842">
                  <c:v>0.10454631511426281</c:v>
                </c:pt>
                <c:pt idx="7843">
                  <c:v>0.10455827391527363</c:v>
                </c:pt>
                <c:pt idx="7844">
                  <c:v>0.10456701294864917</c:v>
                </c:pt>
                <c:pt idx="7845">
                  <c:v>0.1045752919624532</c:v>
                </c:pt>
                <c:pt idx="7846">
                  <c:v>0.10458541066402137</c:v>
                </c:pt>
                <c:pt idx="7847">
                  <c:v>0.10459690906424914</c:v>
                </c:pt>
                <c:pt idx="7848">
                  <c:v>0.10460794740408295</c:v>
                </c:pt>
                <c:pt idx="7849">
                  <c:v>0.10462036539075494</c:v>
                </c:pt>
                <c:pt idx="7850">
                  <c:v>0.10463324313998214</c:v>
                </c:pt>
                <c:pt idx="7851">
                  <c:v>0.10464566081253794</c:v>
                </c:pt>
                <c:pt idx="7852">
                  <c:v>0.10465715852001006</c:v>
                </c:pt>
                <c:pt idx="7853">
                  <c:v>0.10466911599554794</c:v>
                </c:pt>
                <c:pt idx="7854">
                  <c:v>0.10468061343334419</c:v>
                </c:pt>
                <c:pt idx="7855">
                  <c:v>0.10469073106925755</c:v>
                </c:pt>
                <c:pt idx="7856">
                  <c:v>0.10469992883125813</c:v>
                </c:pt>
                <c:pt idx="7857">
                  <c:v>0.10471050615297454</c:v>
                </c:pt>
                <c:pt idx="7858">
                  <c:v>0.10472154323896322</c:v>
                </c:pt>
                <c:pt idx="7859">
                  <c:v>0.10473166046077412</c:v>
                </c:pt>
                <c:pt idx="7860">
                  <c:v>0.10474039797905692</c:v>
                </c:pt>
                <c:pt idx="7861">
                  <c:v>0.10474867555753413</c:v>
                </c:pt>
                <c:pt idx="7862">
                  <c:v>0.10475787278659306</c:v>
                </c:pt>
                <c:pt idx="7863">
                  <c:v>0.10476661007584917</c:v>
                </c:pt>
                <c:pt idx="7864">
                  <c:v>0.10477488743735748</c:v>
                </c:pt>
                <c:pt idx="7865">
                  <c:v>0.10478362457795357</c:v>
                </c:pt>
                <c:pt idx="7866">
                  <c:v>0.10479420101443494</c:v>
                </c:pt>
                <c:pt idx="7867">
                  <c:v>0.10480661668844153</c:v>
                </c:pt>
                <c:pt idx="7868">
                  <c:v>0.10481903220830141</c:v>
                </c:pt>
                <c:pt idx="7869">
                  <c:v>0.10482914844384794</c:v>
                </c:pt>
                <c:pt idx="7870">
                  <c:v>0.10483880475504058</c:v>
                </c:pt>
                <c:pt idx="7871">
                  <c:v>0.1048512198752778</c:v>
                </c:pt>
                <c:pt idx="7872">
                  <c:v>0.10486455446236911</c:v>
                </c:pt>
                <c:pt idx="7873">
                  <c:v>0.10487696926292644</c:v>
                </c:pt>
                <c:pt idx="7874">
                  <c:v>0.10488754471220497</c:v>
                </c:pt>
                <c:pt idx="7875">
                  <c:v>0.10489536127674677</c:v>
                </c:pt>
                <c:pt idx="7876">
                  <c:v>0.10490271798756146</c:v>
                </c:pt>
                <c:pt idx="7877">
                  <c:v>0.10491329316454054</c:v>
                </c:pt>
                <c:pt idx="7878">
                  <c:v>0.10492662692394145</c:v>
                </c:pt>
                <c:pt idx="7879">
                  <c:v>0.10493674207109852</c:v>
                </c:pt>
                <c:pt idx="7880">
                  <c:v>0.10494593757063711</c:v>
                </c:pt>
                <c:pt idx="7881">
                  <c:v>0.10495743182615321</c:v>
                </c:pt>
                <c:pt idx="7882">
                  <c:v>0.10497122475837906</c:v>
                </c:pt>
                <c:pt idx="7883">
                  <c:v>0.10498685651825354</c:v>
                </c:pt>
                <c:pt idx="7884">
                  <c:v>0.10499881005210902</c:v>
                </c:pt>
                <c:pt idx="7885">
                  <c:v>0.10500662574699009</c:v>
                </c:pt>
                <c:pt idx="7886">
                  <c:v>0.10501628034456667</c:v>
                </c:pt>
                <c:pt idx="7887">
                  <c:v>0.1050291529963425</c:v>
                </c:pt>
                <c:pt idx="7888">
                  <c:v>0.10504248521099586</c:v>
                </c:pt>
                <c:pt idx="7889">
                  <c:v>0.10505535752545189</c:v>
                </c:pt>
                <c:pt idx="7890">
                  <c:v>0.1050659310883727</c:v>
                </c:pt>
                <c:pt idx="7891">
                  <c:v>0.10507282683004543</c:v>
                </c:pt>
                <c:pt idx="7892">
                  <c:v>0.10508294049848456</c:v>
                </c:pt>
                <c:pt idx="7893">
                  <c:v>0.10509535258813599</c:v>
                </c:pt>
                <c:pt idx="7894">
                  <c:v>0.10510868392023727</c:v>
                </c:pt>
                <c:pt idx="7895">
                  <c:v>0.10511879722603792</c:v>
                </c:pt>
                <c:pt idx="7896">
                  <c:v>0.10512431353154743</c:v>
                </c:pt>
                <c:pt idx="7897">
                  <c:v>0.10513028949484393</c:v>
                </c:pt>
                <c:pt idx="7898">
                  <c:v>0.10514086226550066</c:v>
                </c:pt>
                <c:pt idx="7899">
                  <c:v>0.1051537333136868</c:v>
                </c:pt>
                <c:pt idx="7900">
                  <c:v>0.10516522518100754</c:v>
                </c:pt>
                <c:pt idx="7901">
                  <c:v>0.10517533791500806</c:v>
                </c:pt>
                <c:pt idx="7902">
                  <c:v>0.10518591020939141</c:v>
                </c:pt>
                <c:pt idx="7903">
                  <c:v>0.10519786136410293</c:v>
                </c:pt>
                <c:pt idx="7904">
                  <c:v>0.10520981237598606</c:v>
                </c:pt>
                <c:pt idx="7905">
                  <c:v>0.10522176324504426</c:v>
                </c:pt>
                <c:pt idx="7906">
                  <c:v>0.10523509289204086</c:v>
                </c:pt>
                <c:pt idx="7907">
                  <c:v>0.10524888199506455</c:v>
                </c:pt>
                <c:pt idx="7908">
                  <c:v>0.105261292025219</c:v>
                </c:pt>
                <c:pt idx="7909">
                  <c:v>0.10527278265656258</c:v>
                </c:pt>
                <c:pt idx="7910">
                  <c:v>0.10528197506657359</c:v>
                </c:pt>
                <c:pt idx="7911">
                  <c:v>0.1052911673920849</c:v>
                </c:pt>
                <c:pt idx="7912">
                  <c:v>0.1053008192429306</c:v>
                </c:pt>
                <c:pt idx="7913">
                  <c:v>0.10531047100061933</c:v>
                </c:pt>
                <c:pt idx="7914">
                  <c:v>0.10532012266515224</c:v>
                </c:pt>
                <c:pt idx="7915">
                  <c:v>0.10533069342894742</c:v>
                </c:pt>
                <c:pt idx="7916">
                  <c:v>0.10534310244386717</c:v>
                </c:pt>
                <c:pt idx="7917">
                  <c:v>0.10535689005762675</c:v>
                </c:pt>
                <c:pt idx="7918">
                  <c:v>0.10536883916911848</c:v>
                </c:pt>
                <c:pt idx="7919">
                  <c:v>0.10538124771069929</c:v>
                </c:pt>
                <c:pt idx="7920">
                  <c:v>0.10539503479854002</c:v>
                </c:pt>
                <c:pt idx="7921">
                  <c:v>0.10540514520881621</c:v>
                </c:pt>
                <c:pt idx="7922">
                  <c:v>0.1054129577285627</c:v>
                </c:pt>
                <c:pt idx="7923">
                  <c:v>0.1054216892960515</c:v>
                </c:pt>
                <c:pt idx="7924">
                  <c:v>0.10543088033735973</c:v>
                </c:pt>
                <c:pt idx="7925">
                  <c:v>0.1054405308398179</c:v>
                </c:pt>
                <c:pt idx="7926">
                  <c:v>0.10545477664942464</c:v>
                </c:pt>
                <c:pt idx="7927">
                  <c:v>0.10546994132052052</c:v>
                </c:pt>
                <c:pt idx="7928">
                  <c:v>0.10548372718559756</c:v>
                </c:pt>
                <c:pt idx="7929">
                  <c:v>0.10549567478160372</c:v>
                </c:pt>
                <c:pt idx="7930">
                  <c:v>0.10550578417442423</c:v>
                </c:pt>
                <c:pt idx="7931">
                  <c:v>0.10551497444284916</c:v>
                </c:pt>
                <c:pt idx="7932">
                  <c:v>0.10552324561221811</c:v>
                </c:pt>
                <c:pt idx="7933">
                  <c:v>0.10553243572016954</c:v>
                </c:pt>
                <c:pt idx="7934">
                  <c:v>0.10554070674511515</c:v>
                </c:pt>
                <c:pt idx="7935">
                  <c:v>0.10554989669259907</c:v>
                </c:pt>
                <c:pt idx="7936">
                  <c:v>0.10555862706448317</c:v>
                </c:pt>
                <c:pt idx="7937">
                  <c:v>0.10556643838524669</c:v>
                </c:pt>
                <c:pt idx="7938">
                  <c:v>0.10557333067642567</c:v>
                </c:pt>
                <c:pt idx="7939">
                  <c:v>0.10558297980427106</c:v>
                </c:pt>
                <c:pt idx="7940">
                  <c:v>0.10559446673983469</c:v>
                </c:pt>
                <c:pt idx="7941">
                  <c:v>0.1056050346040166</c:v>
                </c:pt>
                <c:pt idx="7942">
                  <c:v>0.10561146716231858</c:v>
                </c:pt>
                <c:pt idx="7943">
                  <c:v>0.10561744021512066</c:v>
                </c:pt>
                <c:pt idx="7944">
                  <c:v>0.10562525107649107</c:v>
                </c:pt>
                <c:pt idx="7945">
                  <c:v>0.10563398079053102</c:v>
                </c:pt>
                <c:pt idx="7946">
                  <c:v>0.10564225097564073</c:v>
                </c:pt>
                <c:pt idx="7947">
                  <c:v>0.1056496021938753</c:v>
                </c:pt>
                <c:pt idx="7948">
                  <c:v>0.10565741280403788</c:v>
                </c:pt>
                <c:pt idx="7949">
                  <c:v>0.10566614223732101</c:v>
                </c:pt>
                <c:pt idx="7950">
                  <c:v>0.10567533103213708</c:v>
                </c:pt>
                <c:pt idx="7951">
                  <c:v>0.10568497917582291</c:v>
                </c:pt>
                <c:pt idx="7952">
                  <c:v>0.10569554608353</c:v>
                </c:pt>
                <c:pt idx="7953">
                  <c:v>0.1057084099943795</c:v>
                </c:pt>
                <c:pt idx="7954">
                  <c:v>0.10572173315616819</c:v>
                </c:pt>
                <c:pt idx="7955">
                  <c:v>0.10573367790893044</c:v>
                </c:pt>
                <c:pt idx="7956">
                  <c:v>0.10574332548969623</c:v>
                </c:pt>
                <c:pt idx="7957">
                  <c:v>0.10575205417304552</c:v>
                </c:pt>
                <c:pt idx="7958">
                  <c:v>0.105763079769427</c:v>
                </c:pt>
                <c:pt idx="7959">
                  <c:v>0.10577594281156429</c:v>
                </c:pt>
                <c:pt idx="7960">
                  <c:v>0.10578926507363863</c:v>
                </c:pt>
                <c:pt idx="7961">
                  <c:v>0.1058012090197807</c:v>
                </c:pt>
                <c:pt idx="7962">
                  <c:v>0.1058108559490597</c:v>
                </c:pt>
                <c:pt idx="7963">
                  <c:v>0.10582096215610856</c:v>
                </c:pt>
                <c:pt idx="7964">
                  <c:v>0.1058306088948332</c:v>
                </c:pt>
                <c:pt idx="7965">
                  <c:v>0.10583887745395892</c:v>
                </c:pt>
                <c:pt idx="7966">
                  <c:v>0.10584852401986168</c:v>
                </c:pt>
                <c:pt idx="7967">
                  <c:v>0.10585862984623823</c:v>
                </c:pt>
                <c:pt idx="7968">
                  <c:v>0.10586919491916368</c:v>
                </c:pt>
                <c:pt idx="7969">
                  <c:v>0.1058806785674824</c:v>
                </c:pt>
                <c:pt idx="7970">
                  <c:v>0.1058930807595469</c:v>
                </c:pt>
                <c:pt idx="7971">
                  <c:v>0.10590502346579179</c:v>
                </c:pt>
                <c:pt idx="7972">
                  <c:v>0.10591512872121399</c:v>
                </c:pt>
                <c:pt idx="7973">
                  <c:v>0.1059233965815146</c:v>
                </c:pt>
                <c:pt idx="7974">
                  <c:v>0.10593120505347706</c:v>
                </c:pt>
                <c:pt idx="7975">
                  <c:v>0.10593855414786188</c:v>
                </c:pt>
                <c:pt idx="7976">
                  <c:v>0.10594911837641961</c:v>
                </c:pt>
                <c:pt idx="7977">
                  <c:v>0.10596289763725432</c:v>
                </c:pt>
                <c:pt idx="7978">
                  <c:v>0.10597575810939909</c:v>
                </c:pt>
                <c:pt idx="7979">
                  <c:v>0.1059872405340555</c:v>
                </c:pt>
                <c:pt idx="7980">
                  <c:v>0.10599688566887742</c:v>
                </c:pt>
                <c:pt idx="7981">
                  <c:v>0.10600698999605562</c:v>
                </c:pt>
                <c:pt idx="7982">
                  <c:v>0.10601939062169033</c:v>
                </c:pt>
                <c:pt idx="7983">
                  <c:v>0.1060331689142662</c:v>
                </c:pt>
                <c:pt idx="7984">
                  <c:v>0.10604373214334442</c:v>
                </c:pt>
                <c:pt idx="7985">
                  <c:v>0.10605337673331502</c:v>
                </c:pt>
                <c:pt idx="7986">
                  <c:v>0.10606485826676126</c:v>
                </c:pt>
                <c:pt idx="7987">
                  <c:v>0.10607725817481825</c:v>
                </c:pt>
                <c:pt idx="7988">
                  <c:v>0.10608873943407386</c:v>
                </c:pt>
                <c:pt idx="7989">
                  <c:v>0.10609930207616713</c:v>
                </c:pt>
                <c:pt idx="7990">
                  <c:v>0.10610986460669239</c:v>
                </c:pt>
                <c:pt idx="7991">
                  <c:v>0.10611996779236468</c:v>
                </c:pt>
                <c:pt idx="7992">
                  <c:v>0.10612869318875617</c:v>
                </c:pt>
                <c:pt idx="7993">
                  <c:v>0.10613787773428895</c:v>
                </c:pt>
                <c:pt idx="7994">
                  <c:v>0.10615027673695002</c:v>
                </c:pt>
                <c:pt idx="7995">
                  <c:v>0.10616405322626918</c:v>
                </c:pt>
                <c:pt idx="7996">
                  <c:v>0.1061796663513971</c:v>
                </c:pt>
                <c:pt idx="7997">
                  <c:v>0.10619436083472093</c:v>
                </c:pt>
                <c:pt idx="7998">
                  <c:v>0.10620584074957685</c:v>
                </c:pt>
                <c:pt idx="7999">
                  <c:v>0.10621869809775807</c:v>
                </c:pt>
                <c:pt idx="8000">
                  <c:v>0.10623339200754607</c:v>
                </c:pt>
                <c:pt idx="8001">
                  <c:v>0.10625084074499259</c:v>
                </c:pt>
                <c:pt idx="8002">
                  <c:v>0.10626599334893354</c:v>
                </c:pt>
                <c:pt idx="8003">
                  <c:v>0.10627747244148836</c:v>
                </c:pt>
                <c:pt idx="8004">
                  <c:v>0.10629032886871508</c:v>
                </c:pt>
                <c:pt idx="8005">
                  <c:v>0.10630685831799543</c:v>
                </c:pt>
                <c:pt idx="8006">
                  <c:v>0.10632292835396739</c:v>
                </c:pt>
                <c:pt idx="8007">
                  <c:v>0.10633578419681029</c:v>
                </c:pt>
                <c:pt idx="8008">
                  <c:v>0.10634726248826226</c:v>
                </c:pt>
                <c:pt idx="8009">
                  <c:v>0.1063601180182752</c:v>
                </c:pt>
                <c:pt idx="8010">
                  <c:v>0.10637389161704135</c:v>
                </c:pt>
                <c:pt idx="8011">
                  <c:v>0.1063862876937292</c:v>
                </c:pt>
                <c:pt idx="8012">
                  <c:v>0.10639868361675604</c:v>
                </c:pt>
                <c:pt idx="8013">
                  <c:v>0.10640970208600622</c:v>
                </c:pt>
                <c:pt idx="8014">
                  <c:v>0.10641888405097435</c:v>
                </c:pt>
                <c:pt idx="8015">
                  <c:v>0.1064308204793931</c:v>
                </c:pt>
                <c:pt idx="8016">
                  <c:v>0.10644459310437299</c:v>
                </c:pt>
                <c:pt idx="8017">
                  <c:v>0.10645698830467605</c:v>
                </c:pt>
                <c:pt idx="8018">
                  <c:v>0.10646754705782514</c:v>
                </c:pt>
                <c:pt idx="8019">
                  <c:v>0.10647948290539902</c:v>
                </c:pt>
                <c:pt idx="8020">
                  <c:v>0.10649371392208398</c:v>
                </c:pt>
                <c:pt idx="8021">
                  <c:v>0.10650794473624964</c:v>
                </c:pt>
                <c:pt idx="8022">
                  <c:v>0.10652355249312158</c:v>
                </c:pt>
                <c:pt idx="8023">
                  <c:v>0.10654007808782522</c:v>
                </c:pt>
                <c:pt idx="8024">
                  <c:v>0.10655476727607803</c:v>
                </c:pt>
                <c:pt idx="8025">
                  <c:v>0.10656853819410263</c:v>
                </c:pt>
                <c:pt idx="8026">
                  <c:v>0.10658184990126741</c:v>
                </c:pt>
                <c:pt idx="8027">
                  <c:v>0.10659653847594351</c:v>
                </c:pt>
                <c:pt idx="8028">
                  <c:v>0.10661260385745638</c:v>
                </c:pt>
                <c:pt idx="8029">
                  <c:v>0.10662912798061119</c:v>
                </c:pt>
                <c:pt idx="8030">
                  <c:v>0.10664381586086094</c:v>
                </c:pt>
                <c:pt idx="8031">
                  <c:v>0.10665850352538021</c:v>
                </c:pt>
                <c:pt idx="8032">
                  <c:v>0.10667364995347427</c:v>
                </c:pt>
                <c:pt idx="8033">
                  <c:v>0.10668558334130347</c:v>
                </c:pt>
                <c:pt idx="8034">
                  <c:v>0.10669384483407272</c:v>
                </c:pt>
                <c:pt idx="8035">
                  <c:v>0.10670256522461777</c:v>
                </c:pt>
                <c:pt idx="8036">
                  <c:v>0.10671495722773702</c:v>
                </c:pt>
                <c:pt idx="8037">
                  <c:v>0.10672872593999086</c:v>
                </c:pt>
                <c:pt idx="8038">
                  <c:v>0.106740658670599</c:v>
                </c:pt>
                <c:pt idx="8039">
                  <c:v>0.10675259125881879</c:v>
                </c:pt>
                <c:pt idx="8040">
                  <c:v>0.10676727732578044</c:v>
                </c:pt>
                <c:pt idx="8041">
                  <c:v>0.1067842578218452</c:v>
                </c:pt>
                <c:pt idx="8042">
                  <c:v>0.10680077910883548</c:v>
                </c:pt>
                <c:pt idx="8043">
                  <c:v>0.10681500555391567</c:v>
                </c:pt>
                <c:pt idx="8044">
                  <c:v>0.10682923179660672</c:v>
                </c:pt>
                <c:pt idx="8045">
                  <c:v>0.10684299893554768</c:v>
                </c:pt>
                <c:pt idx="8046">
                  <c:v>0.10685676588495717</c:v>
                </c:pt>
                <c:pt idx="8047">
                  <c:v>0.10687190931040491</c:v>
                </c:pt>
                <c:pt idx="8048">
                  <c:v>0.10688934691018392</c:v>
                </c:pt>
                <c:pt idx="8049">
                  <c:v>0.10690494871540504</c:v>
                </c:pt>
                <c:pt idx="8050">
                  <c:v>0.10691871481198706</c:v>
                </c:pt>
                <c:pt idx="8051">
                  <c:v>0.10693202185855029</c:v>
                </c:pt>
                <c:pt idx="8052">
                  <c:v>0.10694532872803819</c:v>
                </c:pt>
                <c:pt idx="8053">
                  <c:v>0.1069568000251325</c:v>
                </c:pt>
                <c:pt idx="8054">
                  <c:v>0.10696827119063738</c:v>
                </c:pt>
                <c:pt idx="8055">
                  <c:v>0.10698157757777214</c:v>
                </c:pt>
                <c:pt idx="8056">
                  <c:v>0.10699534261952179</c:v>
                </c:pt>
                <c:pt idx="8057">
                  <c:v>0.10700956629694361</c:v>
                </c:pt>
                <c:pt idx="8058">
                  <c:v>0.10702608386199808</c:v>
                </c:pt>
                <c:pt idx="8059">
                  <c:v>0.10704214234423801</c:v>
                </c:pt>
                <c:pt idx="8060">
                  <c:v>0.10705407133554094</c:v>
                </c:pt>
                <c:pt idx="8061">
                  <c:v>0.10706462378615286</c:v>
                </c:pt>
                <c:pt idx="8062">
                  <c:v>0.10707747009747208</c:v>
                </c:pt>
                <c:pt idx="8063">
                  <c:v>0.10709077503165319</c:v>
                </c:pt>
                <c:pt idx="8064">
                  <c:v>0.10710453857038758</c:v>
                </c:pt>
                <c:pt idx="8065">
                  <c:v>0.10711967824420129</c:v>
                </c:pt>
                <c:pt idx="8066">
                  <c:v>0.10713298261682119</c:v>
                </c:pt>
                <c:pt idx="8067">
                  <c:v>0.10714307547108057</c:v>
                </c:pt>
                <c:pt idx="8068">
                  <c:v>0.10715225070473933</c:v>
                </c:pt>
                <c:pt idx="8069">
                  <c:v>0.10716188460947772</c:v>
                </c:pt>
                <c:pt idx="8070">
                  <c:v>0.10717335342267849</c:v>
                </c:pt>
                <c:pt idx="8071">
                  <c:v>0.10718665708120773</c:v>
                </c:pt>
                <c:pt idx="8072">
                  <c:v>0.10719950182495509</c:v>
                </c:pt>
                <c:pt idx="8073">
                  <c:v>0.1072128051356217</c:v>
                </c:pt>
                <c:pt idx="8074">
                  <c:v>0.10722610826931302</c:v>
                </c:pt>
                <c:pt idx="8075">
                  <c:v>0.10723895250633321</c:v>
                </c:pt>
                <c:pt idx="8076">
                  <c:v>0.10724950300618619</c:v>
                </c:pt>
                <c:pt idx="8077">
                  <c:v>0.10725913597405538</c:v>
                </c:pt>
                <c:pt idx="8078">
                  <c:v>0.1072710623771396</c:v>
                </c:pt>
                <c:pt idx="8079">
                  <c:v>0.10728482343472291</c:v>
                </c:pt>
                <c:pt idx="8080">
                  <c:v>0.10729766691761898</c:v>
                </c:pt>
                <c:pt idx="8081">
                  <c:v>0.10731096892243755</c:v>
                </c:pt>
                <c:pt idx="8082">
                  <c:v>0.10732427075031545</c:v>
                </c:pt>
                <c:pt idx="8083">
                  <c:v>0.10733757240125683</c:v>
                </c:pt>
                <c:pt idx="8084">
                  <c:v>0.10735179121178007</c:v>
                </c:pt>
                <c:pt idx="8085">
                  <c:v>0.10736600982013179</c:v>
                </c:pt>
                <c:pt idx="8086">
                  <c:v>0.10738114553590358</c:v>
                </c:pt>
                <c:pt idx="8087">
                  <c:v>0.10739628102258898</c:v>
                </c:pt>
                <c:pt idx="8088">
                  <c:v>0.10741141628019468</c:v>
                </c:pt>
                <c:pt idx="8089">
                  <c:v>0.10742609267486518</c:v>
                </c:pt>
                <c:pt idx="8090">
                  <c:v>0.10743939297148497</c:v>
                </c:pt>
                <c:pt idx="8091">
                  <c:v>0.107451775847252</c:v>
                </c:pt>
                <c:pt idx="8092">
                  <c:v>0.10746645164960601</c:v>
                </c:pt>
                <c:pt idx="8093">
                  <c:v>0.10748342027759412</c:v>
                </c:pt>
                <c:pt idx="8094">
                  <c:v>0.10749717841323866</c:v>
                </c:pt>
                <c:pt idx="8095">
                  <c:v>0.10751001916906379</c:v>
                </c:pt>
                <c:pt idx="8096">
                  <c:v>0.10752285976000656</c:v>
                </c:pt>
                <c:pt idx="8097">
                  <c:v>0.10753707593622676</c:v>
                </c:pt>
                <c:pt idx="8098">
                  <c:v>0.10755312621487149</c:v>
                </c:pt>
                <c:pt idx="8099">
                  <c:v>0.10756917623590879</c:v>
                </c:pt>
                <c:pt idx="8100">
                  <c:v>0.10758430887694702</c:v>
                </c:pt>
                <c:pt idx="8101">
                  <c:v>0.10759806562463202</c:v>
                </c:pt>
                <c:pt idx="8102">
                  <c:v>0.10761182218307139</c:v>
                </c:pt>
                <c:pt idx="8103">
                  <c:v>0.10762649563682203</c:v>
                </c:pt>
                <c:pt idx="8104">
                  <c:v>0.10764025180417065</c:v>
                </c:pt>
                <c:pt idx="8105">
                  <c:v>0.10765125660180402</c:v>
                </c:pt>
                <c:pt idx="8106">
                  <c:v>0.10766180275256226</c:v>
                </c:pt>
                <c:pt idx="8107">
                  <c:v>0.10767418287457997</c:v>
                </c:pt>
                <c:pt idx="8108">
                  <c:v>0.10768977243984229</c:v>
                </c:pt>
                <c:pt idx="8109">
                  <c:v>0.1077044447498465</c:v>
                </c:pt>
                <c:pt idx="8110">
                  <c:v>0.1077186583448753</c:v>
                </c:pt>
                <c:pt idx="8111">
                  <c:v>0.10773562269383782</c:v>
                </c:pt>
                <c:pt idx="8112">
                  <c:v>0.10775396220682344</c:v>
                </c:pt>
                <c:pt idx="8113">
                  <c:v>0.10776955052842012</c:v>
                </c:pt>
                <c:pt idx="8114">
                  <c:v>0.10778192931658719</c:v>
                </c:pt>
                <c:pt idx="8115">
                  <c:v>0.10779339102085569</c:v>
                </c:pt>
                <c:pt idx="8116">
                  <c:v>0.10780393567275735</c:v>
                </c:pt>
                <c:pt idx="8117">
                  <c:v>0.10781585558014899</c:v>
                </c:pt>
                <c:pt idx="8118">
                  <c:v>0.10783144293696914</c:v>
                </c:pt>
                <c:pt idx="8119">
                  <c:v>0.10784886381295535</c:v>
                </c:pt>
                <c:pt idx="8120">
                  <c:v>0.10786536752078861</c:v>
                </c:pt>
                <c:pt idx="8121">
                  <c:v>0.10787912040259066</c:v>
                </c:pt>
                <c:pt idx="8122">
                  <c:v>0.10789287309525358</c:v>
                </c:pt>
                <c:pt idx="8123">
                  <c:v>0.10790891766431608</c:v>
                </c:pt>
                <c:pt idx="8124">
                  <c:v>0.10792496197595509</c:v>
                </c:pt>
                <c:pt idx="8125">
                  <c:v>0.10793779723992601</c:v>
                </c:pt>
                <c:pt idx="8126">
                  <c:v>0.10795200751858749</c:v>
                </c:pt>
                <c:pt idx="8127">
                  <c:v>0.10796942629437803</c:v>
                </c:pt>
                <c:pt idx="8128">
                  <c:v>0.10798592801262002</c:v>
                </c:pt>
                <c:pt idx="8129">
                  <c:v>0.107999679236479</c:v>
                </c:pt>
                <c:pt idx="8130">
                  <c:v>0.10801480536432111</c:v>
                </c:pt>
                <c:pt idx="8131">
                  <c:v>0.10803222304629422</c:v>
                </c:pt>
                <c:pt idx="8132">
                  <c:v>0.10804780703090822</c:v>
                </c:pt>
                <c:pt idx="8133">
                  <c:v>0.10806155740388754</c:v>
                </c:pt>
                <c:pt idx="8134">
                  <c:v>0.10807484925137879</c:v>
                </c:pt>
                <c:pt idx="8135">
                  <c:v>0.10808997424224109</c:v>
                </c:pt>
                <c:pt idx="8136">
                  <c:v>0.10810693229329406</c:v>
                </c:pt>
                <c:pt idx="8137">
                  <c:v>0.10812114016871968</c:v>
                </c:pt>
                <c:pt idx="8138">
                  <c:v>0.10813351460542502</c:v>
                </c:pt>
                <c:pt idx="8139">
                  <c:v>0.10814543058493707</c:v>
                </c:pt>
                <c:pt idx="8140">
                  <c:v>0.10815826301946534</c:v>
                </c:pt>
                <c:pt idx="8141">
                  <c:v>0.10817338674875739</c:v>
                </c:pt>
                <c:pt idx="8142">
                  <c:v>0.10818988510167213</c:v>
                </c:pt>
                <c:pt idx="8143">
                  <c:v>0.10820592490605115</c:v>
                </c:pt>
                <c:pt idx="8144">
                  <c:v>0.1082215061839546</c:v>
                </c:pt>
                <c:pt idx="8145">
                  <c:v>0.10823754548114962</c:v>
                </c:pt>
                <c:pt idx="8146">
                  <c:v>0.10825541753784555</c:v>
                </c:pt>
                <c:pt idx="8147">
                  <c:v>0.10827374752061159</c:v>
                </c:pt>
                <c:pt idx="8148">
                  <c:v>0.10828978597992066</c:v>
                </c:pt>
                <c:pt idx="8149">
                  <c:v>0.10830444948904519</c:v>
                </c:pt>
                <c:pt idx="8150">
                  <c:v>0.10831957100763094</c:v>
                </c:pt>
                <c:pt idx="8151">
                  <c:v>0.10833469229755972</c:v>
                </c:pt>
                <c:pt idx="8152">
                  <c:v>0.10834981335883855</c:v>
                </c:pt>
                <c:pt idx="8153">
                  <c:v>0.1083672252067767</c:v>
                </c:pt>
                <c:pt idx="8154">
                  <c:v>0.10838463675154766</c:v>
                </c:pt>
                <c:pt idx="8155">
                  <c:v>0.1084002152451627</c:v>
                </c:pt>
                <c:pt idx="8156">
                  <c:v>0.10841304441062113</c:v>
                </c:pt>
                <c:pt idx="8157">
                  <c:v>0.10842587341149425</c:v>
                </c:pt>
                <c:pt idx="8158">
                  <c:v>0.10844007675619872</c:v>
                </c:pt>
                <c:pt idx="8159">
                  <c:v>0.10845565438617275</c:v>
                </c:pt>
                <c:pt idx="8160">
                  <c:v>0.10846939915228052</c:v>
                </c:pt>
                <c:pt idx="8161">
                  <c:v>0.1084803948291468</c:v>
                </c:pt>
                <c:pt idx="8162">
                  <c:v>0.10849184853065144</c:v>
                </c:pt>
                <c:pt idx="8163">
                  <c:v>0.10850879976812627</c:v>
                </c:pt>
                <c:pt idx="8164">
                  <c:v>0.10852712510703109</c:v>
                </c:pt>
                <c:pt idx="8165">
                  <c:v>0.10854407574654042</c:v>
                </c:pt>
                <c:pt idx="8166">
                  <c:v>0.10855873552738592</c:v>
                </c:pt>
                <c:pt idx="8167">
                  <c:v>0.10857293698514291</c:v>
                </c:pt>
                <c:pt idx="8168">
                  <c:v>0.1085862220372377</c:v>
                </c:pt>
                <c:pt idx="8169">
                  <c:v>0.10859904881662151</c:v>
                </c:pt>
                <c:pt idx="8170">
                  <c:v>0.10861187543148097</c:v>
                </c:pt>
                <c:pt idx="8171">
                  <c:v>0.10862561805054957</c:v>
                </c:pt>
                <c:pt idx="8172">
                  <c:v>0.10864256702063664</c:v>
                </c:pt>
                <c:pt idx="8173">
                  <c:v>0.10865997377198301</c:v>
                </c:pt>
                <c:pt idx="8174">
                  <c:v>0.10867646409903226</c:v>
                </c:pt>
                <c:pt idx="8175">
                  <c:v>0.10869112193923658</c:v>
                </c:pt>
                <c:pt idx="8176">
                  <c:v>0.10870577956459151</c:v>
                </c:pt>
                <c:pt idx="8177">
                  <c:v>0.10872226913631192</c:v>
                </c:pt>
                <c:pt idx="8178">
                  <c:v>0.10874104859515719</c:v>
                </c:pt>
                <c:pt idx="8179">
                  <c:v>0.10875936967855646</c:v>
                </c:pt>
                <c:pt idx="8180">
                  <c:v>0.10877540035118809</c:v>
                </c:pt>
                <c:pt idx="8181">
                  <c:v>0.10878959873234358</c:v>
                </c:pt>
                <c:pt idx="8182">
                  <c:v>0.10880379691190821</c:v>
                </c:pt>
                <c:pt idx="8183">
                  <c:v>0.10881936887705841</c:v>
                </c:pt>
                <c:pt idx="8184">
                  <c:v>0.1088367725511578</c:v>
                </c:pt>
                <c:pt idx="8185">
                  <c:v>0.10885463390173729</c:v>
                </c:pt>
                <c:pt idx="8186">
                  <c:v>0.1088734108750319</c:v>
                </c:pt>
                <c:pt idx="8187">
                  <c:v>0.10889081360863528</c:v>
                </c:pt>
                <c:pt idx="8188">
                  <c:v>0.10890592626317119</c:v>
                </c:pt>
                <c:pt idx="8189">
                  <c:v>0.10892058074036599</c:v>
                </c:pt>
                <c:pt idx="8190">
                  <c:v>0.10893660882890457</c:v>
                </c:pt>
                <c:pt idx="8191">
                  <c:v>0.10895538426303562</c:v>
                </c:pt>
                <c:pt idx="8192">
                  <c:v>0.10897461726907259</c:v>
                </c:pt>
                <c:pt idx="8193">
                  <c:v>0.10899293407377994</c:v>
                </c:pt>
                <c:pt idx="8194">
                  <c:v>0.10900896100268399</c:v>
                </c:pt>
                <c:pt idx="8195">
                  <c:v>0.10902544557587142</c:v>
                </c:pt>
                <c:pt idx="8196">
                  <c:v>0.1090414719837286</c:v>
                </c:pt>
                <c:pt idx="8197">
                  <c:v>0.10905749813474398</c:v>
                </c:pt>
                <c:pt idx="8198">
                  <c:v>0.10907352402892666</c:v>
                </c:pt>
                <c:pt idx="8199">
                  <c:v>0.10908771817786958</c:v>
                </c:pt>
                <c:pt idx="8200">
                  <c:v>0.10910099639287467</c:v>
                </c:pt>
                <c:pt idx="8201">
                  <c:v>0.10911335871042492</c:v>
                </c:pt>
                <c:pt idx="8202">
                  <c:v>0.10912617873016797</c:v>
                </c:pt>
                <c:pt idx="8203">
                  <c:v>0.10913854073641195</c:v>
                </c:pt>
                <c:pt idx="8204">
                  <c:v>0.10915136043332677</c:v>
                </c:pt>
                <c:pt idx="8205">
                  <c:v>0.10916601131428021</c:v>
                </c:pt>
                <c:pt idx="8206">
                  <c:v>0.10918203546954999</c:v>
                </c:pt>
                <c:pt idx="8207">
                  <c:v>0.10919897501163781</c:v>
                </c:pt>
                <c:pt idx="8208">
                  <c:v>0.10921454082435213</c:v>
                </c:pt>
                <c:pt idx="8209">
                  <c:v>0.1092278173554968</c:v>
                </c:pt>
                <c:pt idx="8210">
                  <c:v>0.10923926249949396</c:v>
                </c:pt>
                <c:pt idx="8211">
                  <c:v>0.1092520809052601</c:v>
                </c:pt>
                <c:pt idx="8212">
                  <c:v>0.10926856147123981</c:v>
                </c:pt>
                <c:pt idx="8213">
                  <c:v>0.10928595732956078</c:v>
                </c:pt>
                <c:pt idx="8214">
                  <c:v>0.10930243733725191</c:v>
                </c:pt>
                <c:pt idx="8215">
                  <c:v>0.10931754377238752</c:v>
                </c:pt>
                <c:pt idx="8216">
                  <c:v>0.10933127669721247</c:v>
                </c:pt>
                <c:pt idx="8217">
                  <c:v>0.10934684045069565</c:v>
                </c:pt>
                <c:pt idx="8218">
                  <c:v>0.10936377720131647</c:v>
                </c:pt>
                <c:pt idx="8219">
                  <c:v>0.10938025592659587</c:v>
                </c:pt>
                <c:pt idx="8220">
                  <c:v>0.10939490345443666</c:v>
                </c:pt>
                <c:pt idx="8221">
                  <c:v>0.10940771986530153</c:v>
                </c:pt>
                <c:pt idx="8222">
                  <c:v>0.10941916295048572</c:v>
                </c:pt>
                <c:pt idx="8223">
                  <c:v>0.10943106362017316</c:v>
                </c:pt>
                <c:pt idx="8224">
                  <c:v>0.1094443372769766</c:v>
                </c:pt>
                <c:pt idx="8225">
                  <c:v>0.10946127237641255</c:v>
                </c:pt>
                <c:pt idx="8226">
                  <c:v>0.10948095334786558</c:v>
                </c:pt>
                <c:pt idx="8227">
                  <c:v>0.1094997185645691</c:v>
                </c:pt>
                <c:pt idx="8228">
                  <c:v>0.10951711040221393</c:v>
                </c:pt>
                <c:pt idx="8229">
                  <c:v>0.10953450193738803</c:v>
                </c:pt>
                <c:pt idx="8230">
                  <c:v>0.10955143550995801</c:v>
                </c:pt>
                <c:pt idx="8231">
                  <c:v>0.10956882644818135</c:v>
                </c:pt>
                <c:pt idx="8232">
                  <c:v>0.10958530179488467</c:v>
                </c:pt>
                <c:pt idx="8233">
                  <c:v>0.10959765812678419</c:v>
                </c:pt>
                <c:pt idx="8234">
                  <c:v>0.10961047193934202</c:v>
                </c:pt>
                <c:pt idx="8235">
                  <c:v>0.10962374321497072</c:v>
                </c:pt>
                <c:pt idx="8236">
                  <c:v>0.10963701431447444</c:v>
                </c:pt>
                <c:pt idx="8237">
                  <c:v>0.10965028523785859</c:v>
                </c:pt>
                <c:pt idx="8238">
                  <c:v>0.10966401359396123</c:v>
                </c:pt>
                <c:pt idx="8239">
                  <c:v>0.10967865696607414</c:v>
                </c:pt>
                <c:pt idx="8240">
                  <c:v>0.10969421531399744</c:v>
                </c:pt>
                <c:pt idx="8241">
                  <c:v>0.10970885824386475</c:v>
                </c:pt>
                <c:pt idx="8242">
                  <c:v>0.10972167063161387</c:v>
                </c:pt>
                <c:pt idx="8243">
                  <c:v>0.10973539800775389</c:v>
                </c:pt>
                <c:pt idx="8244">
                  <c:v>0.10975187061038452</c:v>
                </c:pt>
                <c:pt idx="8245">
                  <c:v>0.10977017318395564</c:v>
                </c:pt>
                <c:pt idx="8246">
                  <c:v>0.10978984807693977</c:v>
                </c:pt>
                <c:pt idx="8247">
                  <c:v>0.10980814995544502</c:v>
                </c:pt>
                <c:pt idx="8248">
                  <c:v>0.10982507889484952</c:v>
                </c:pt>
                <c:pt idx="8249">
                  <c:v>0.10984200754767012</c:v>
                </c:pt>
                <c:pt idx="8250">
                  <c:v>0.10985802087441843</c:v>
                </c:pt>
                <c:pt idx="8251">
                  <c:v>0.10987266140590662</c:v>
                </c:pt>
                <c:pt idx="8252">
                  <c:v>0.10988730172305286</c:v>
                </c:pt>
                <c:pt idx="8253">
                  <c:v>0.1099023993256223</c:v>
                </c:pt>
                <c:pt idx="8254">
                  <c:v>0.10991841168533451</c:v>
                </c:pt>
                <c:pt idx="8255">
                  <c:v>0.10993579624272409</c:v>
                </c:pt>
                <c:pt idx="8256">
                  <c:v>0.1099536379742143</c:v>
                </c:pt>
                <c:pt idx="8257">
                  <c:v>0.10997193685532972</c:v>
                </c:pt>
                <c:pt idx="8258">
                  <c:v>0.1099897779420262</c:v>
                </c:pt>
                <c:pt idx="8259">
                  <c:v>0.11000624635492449</c:v>
                </c:pt>
                <c:pt idx="8260">
                  <c:v>0.1100245442733995</c:v>
                </c:pt>
                <c:pt idx="8261">
                  <c:v>0.11004421416234512</c:v>
                </c:pt>
                <c:pt idx="8262">
                  <c:v>0.11006296881241268</c:v>
                </c:pt>
                <c:pt idx="8263">
                  <c:v>0.11007897860125532</c:v>
                </c:pt>
                <c:pt idx="8264">
                  <c:v>0.11009361589818592</c:v>
                </c:pt>
                <c:pt idx="8265">
                  <c:v>0.11011008260114068</c:v>
                </c:pt>
                <c:pt idx="8266">
                  <c:v>0.11012654903294766</c:v>
                </c:pt>
                <c:pt idx="8267">
                  <c:v>0.11014164302391594</c:v>
                </c:pt>
                <c:pt idx="8268">
                  <c:v>0.11015810893604765</c:v>
                </c:pt>
                <c:pt idx="8269">
                  <c:v>0.1101773188242009</c:v>
                </c:pt>
                <c:pt idx="8270">
                  <c:v>0.11019652834334159</c:v>
                </c:pt>
                <c:pt idx="8271">
                  <c:v>0.11021116391977538</c:v>
                </c:pt>
                <c:pt idx="8272">
                  <c:v>0.11022442722590166</c:v>
                </c:pt>
                <c:pt idx="8273">
                  <c:v>0.11023860504826614</c:v>
                </c:pt>
                <c:pt idx="8274">
                  <c:v>0.11025278266962273</c:v>
                </c:pt>
                <c:pt idx="8275">
                  <c:v>0.11026513075671004</c:v>
                </c:pt>
                <c:pt idx="8276">
                  <c:v>0.11027839334708145</c:v>
                </c:pt>
                <c:pt idx="8277">
                  <c:v>0.11029257040434995</c:v>
                </c:pt>
                <c:pt idx="8278">
                  <c:v>0.11030537531558236</c:v>
                </c:pt>
                <c:pt idx="8279">
                  <c:v>0.11031589351286393</c:v>
                </c:pt>
                <c:pt idx="8280">
                  <c:v>0.11032778351570408</c:v>
                </c:pt>
                <c:pt idx="8281">
                  <c:v>0.11034287446956928</c:v>
                </c:pt>
                <c:pt idx="8282">
                  <c:v>0.11036116622954337</c:v>
                </c:pt>
                <c:pt idx="8283">
                  <c:v>0.11038220133988701</c:v>
                </c:pt>
                <c:pt idx="8284">
                  <c:v>0.11040049238052435</c:v>
                </c:pt>
                <c:pt idx="8285">
                  <c:v>0.1104155822371916</c:v>
                </c:pt>
                <c:pt idx="8286">
                  <c:v>0.11042930009111591</c:v>
                </c:pt>
                <c:pt idx="8287">
                  <c:v>0.11044484676474518</c:v>
                </c:pt>
                <c:pt idx="8288">
                  <c:v>0.11045993595213111</c:v>
                </c:pt>
                <c:pt idx="8289">
                  <c:v>0.11047411043591167</c:v>
                </c:pt>
                <c:pt idx="8290">
                  <c:v>0.11049102810516001</c:v>
                </c:pt>
                <c:pt idx="8291">
                  <c:v>0.11051206048405089</c:v>
                </c:pt>
                <c:pt idx="8292">
                  <c:v>0.11053309242059012</c:v>
                </c:pt>
                <c:pt idx="8293">
                  <c:v>0.11055183790424342</c:v>
                </c:pt>
                <c:pt idx="8294">
                  <c:v>0.11056966864796648</c:v>
                </c:pt>
                <c:pt idx="8295">
                  <c:v>0.11058795625998447</c:v>
                </c:pt>
                <c:pt idx="8296">
                  <c:v>0.11060532918163479</c:v>
                </c:pt>
                <c:pt idx="8297">
                  <c:v>0.11062270180147223</c:v>
                </c:pt>
                <c:pt idx="8298">
                  <c:v>0.11063915979450258</c:v>
                </c:pt>
                <c:pt idx="8299">
                  <c:v>0.11065607467175456</c:v>
                </c:pt>
                <c:pt idx="8300">
                  <c:v>0.11067527499651504</c:v>
                </c:pt>
                <c:pt idx="8301">
                  <c:v>0.11069310353941852</c:v>
                </c:pt>
                <c:pt idx="8302">
                  <c:v>0.1107081889813044</c:v>
                </c:pt>
                <c:pt idx="8303">
                  <c:v>0.11072144569691666</c:v>
                </c:pt>
                <c:pt idx="8304">
                  <c:v>0.11073561647444242</c:v>
                </c:pt>
                <c:pt idx="8305">
                  <c:v>0.11075161549804508</c:v>
                </c:pt>
                <c:pt idx="8306">
                  <c:v>0.11076989978302271</c:v>
                </c:pt>
                <c:pt idx="8307">
                  <c:v>0.1107872695440974</c:v>
                </c:pt>
                <c:pt idx="8308">
                  <c:v>0.11080326774132949</c:v>
                </c:pt>
                <c:pt idx="8309">
                  <c:v>0.11082017984296708</c:v>
                </c:pt>
                <c:pt idx="8310">
                  <c:v>0.1108375487307187</c:v>
                </c:pt>
                <c:pt idx="8311">
                  <c:v>0.11085263199375907</c:v>
                </c:pt>
                <c:pt idx="8312">
                  <c:v>0.11086588679468243</c:v>
                </c:pt>
                <c:pt idx="8313">
                  <c:v>0.11087959847282747</c:v>
                </c:pt>
                <c:pt idx="8314">
                  <c:v>0.11089468110163866</c:v>
                </c:pt>
                <c:pt idx="8315">
                  <c:v>0.11090930646384504</c:v>
                </c:pt>
                <c:pt idx="8316">
                  <c:v>0.11092347457950663</c:v>
                </c:pt>
                <c:pt idx="8317">
                  <c:v>0.11093947059786945</c:v>
                </c:pt>
                <c:pt idx="8318">
                  <c:v>0.11095500934212885</c:v>
                </c:pt>
                <c:pt idx="8319">
                  <c:v>0.11097100485607321</c:v>
                </c:pt>
                <c:pt idx="8320">
                  <c:v>0.1109874571177796</c:v>
                </c:pt>
                <c:pt idx="8321">
                  <c:v>0.11100528009584903</c:v>
                </c:pt>
                <c:pt idx="8322">
                  <c:v>0.11102036082918428</c:v>
                </c:pt>
                <c:pt idx="8323">
                  <c:v>0.11103315642457492</c:v>
                </c:pt>
                <c:pt idx="8324">
                  <c:v>0.11104732278563668</c:v>
                </c:pt>
                <c:pt idx="8325">
                  <c:v>0.11106103197623277</c:v>
                </c:pt>
                <c:pt idx="8326">
                  <c:v>0.11107474097888941</c:v>
                </c:pt>
                <c:pt idx="8327">
                  <c:v>0.11109073457779428</c:v>
                </c:pt>
                <c:pt idx="8328">
                  <c:v>0.11110901266332988</c:v>
                </c:pt>
                <c:pt idx="8329">
                  <c:v>0.11112637653514469</c:v>
                </c:pt>
                <c:pt idx="8330">
                  <c:v>0.11114236930823949</c:v>
                </c:pt>
                <c:pt idx="8331">
                  <c:v>0.11115836182556935</c:v>
                </c:pt>
                <c:pt idx="8332">
                  <c:v>0.11117572484052028</c:v>
                </c:pt>
                <c:pt idx="8333">
                  <c:v>0.11119263064435167</c:v>
                </c:pt>
                <c:pt idx="8334">
                  <c:v>0.11120816545535039</c:v>
                </c:pt>
                <c:pt idx="8335">
                  <c:v>0.11122324312935913</c:v>
                </c:pt>
                <c:pt idx="8336">
                  <c:v>0.11123832057603493</c:v>
                </c:pt>
                <c:pt idx="8337">
                  <c:v>0.11125157026575248</c:v>
                </c:pt>
                <c:pt idx="8338">
                  <c:v>0.111265733533045</c:v>
                </c:pt>
                <c:pt idx="8339">
                  <c:v>0.11128126720845441</c:v>
                </c:pt>
                <c:pt idx="8340">
                  <c:v>0.11129862808954703</c:v>
                </c:pt>
                <c:pt idx="8341">
                  <c:v>0.11131370439966135</c:v>
                </c:pt>
                <c:pt idx="8342">
                  <c:v>0.11132649624212099</c:v>
                </c:pt>
                <c:pt idx="8343">
                  <c:v>0.11134157213209556</c:v>
                </c:pt>
                <c:pt idx="8344">
                  <c:v>0.11135893196628216</c:v>
                </c:pt>
                <c:pt idx="8345">
                  <c:v>0.11137309371307438</c:v>
                </c:pt>
                <c:pt idx="8346">
                  <c:v>0.11138679843837256</c:v>
                </c:pt>
                <c:pt idx="8347">
                  <c:v>0.11140233023332761</c:v>
                </c:pt>
                <c:pt idx="8348">
                  <c:v>0.11141786178704963</c:v>
                </c:pt>
                <c:pt idx="8349">
                  <c:v>0.11143384989920355</c:v>
                </c:pt>
                <c:pt idx="8350">
                  <c:v>0.11145029454788691</c:v>
                </c:pt>
                <c:pt idx="8351">
                  <c:v>0.11146399821521673</c:v>
                </c:pt>
                <c:pt idx="8352">
                  <c:v>0.11147587457500296</c:v>
                </c:pt>
                <c:pt idx="8353">
                  <c:v>0.11148820756857016</c:v>
                </c:pt>
                <c:pt idx="8354">
                  <c:v>0.11150328102081812</c:v>
                </c:pt>
                <c:pt idx="8355">
                  <c:v>0.11151881100670905</c:v>
                </c:pt>
                <c:pt idx="8356">
                  <c:v>0.1115316002257629</c:v>
                </c:pt>
                <c:pt idx="8357">
                  <c:v>0.11154347578271524</c:v>
                </c:pt>
                <c:pt idx="8358">
                  <c:v>0.11155672142986463</c:v>
                </c:pt>
                <c:pt idx="8359">
                  <c:v>0.11157225058585547</c:v>
                </c:pt>
                <c:pt idx="8360">
                  <c:v>0.11158960641599883</c:v>
                </c:pt>
                <c:pt idx="8361">
                  <c:v>0.1116046783399051</c:v>
                </c:pt>
                <c:pt idx="8362">
                  <c:v>0.11161837989178867</c:v>
                </c:pt>
                <c:pt idx="8363">
                  <c:v>0.11163390809031244</c:v>
                </c:pt>
                <c:pt idx="8364">
                  <c:v>0.11165171955052611</c:v>
                </c:pt>
                <c:pt idx="8365">
                  <c:v>0.11166907400148669</c:v>
                </c:pt>
                <c:pt idx="8366">
                  <c:v>0.11168779820290557</c:v>
                </c:pt>
                <c:pt idx="8367">
                  <c:v>0.11170743540334481</c:v>
                </c:pt>
                <c:pt idx="8368">
                  <c:v>0.11172615888649776</c:v>
                </c:pt>
                <c:pt idx="8369">
                  <c:v>0.11174488201908828</c:v>
                </c:pt>
                <c:pt idx="8370">
                  <c:v>0.11176314815208013</c:v>
                </c:pt>
                <c:pt idx="8371">
                  <c:v>0.11177913074475365</c:v>
                </c:pt>
                <c:pt idx="8372">
                  <c:v>0.1117932865420897</c:v>
                </c:pt>
                <c:pt idx="8373">
                  <c:v>0.1118074421390414</c:v>
                </c:pt>
                <c:pt idx="8374">
                  <c:v>0.1118193144206886</c:v>
                </c:pt>
                <c:pt idx="8375">
                  <c:v>0.11182890346835256</c:v>
                </c:pt>
                <c:pt idx="8376">
                  <c:v>0.11183940565314958</c:v>
                </c:pt>
                <c:pt idx="8377">
                  <c:v>0.11185310398930425</c:v>
                </c:pt>
                <c:pt idx="8378">
                  <c:v>0.11186680213781711</c:v>
                </c:pt>
                <c:pt idx="8379">
                  <c:v>0.11188004350302028</c:v>
                </c:pt>
                <c:pt idx="8380">
                  <c:v>0.11189374128251915</c:v>
                </c:pt>
                <c:pt idx="8381">
                  <c:v>0.11190743887439113</c:v>
                </c:pt>
                <c:pt idx="8382">
                  <c:v>0.11191930996891544</c:v>
                </c:pt>
                <c:pt idx="8383">
                  <c:v>0.11192981120429452</c:v>
                </c:pt>
                <c:pt idx="8384">
                  <c:v>0.11193985576103518</c:v>
                </c:pt>
                <c:pt idx="8385">
                  <c:v>0.11195126990759165</c:v>
                </c:pt>
                <c:pt idx="8386">
                  <c:v>0.11196405359706496</c:v>
                </c:pt>
                <c:pt idx="8387">
                  <c:v>0.11197729367459713</c:v>
                </c:pt>
                <c:pt idx="8388">
                  <c:v>0.11199190321188612</c:v>
                </c:pt>
                <c:pt idx="8389">
                  <c:v>0.11200651253573959</c:v>
                </c:pt>
                <c:pt idx="8390">
                  <c:v>0.11201701285542846</c:v>
                </c:pt>
                <c:pt idx="8391">
                  <c:v>0.11202523042001661</c:v>
                </c:pt>
                <c:pt idx="8392">
                  <c:v>0.11203618706775727</c:v>
                </c:pt>
                <c:pt idx="8393">
                  <c:v>0.11204805663400684</c:v>
                </c:pt>
                <c:pt idx="8394">
                  <c:v>0.11205946954561651</c:v>
                </c:pt>
                <c:pt idx="8395">
                  <c:v>0.11206951280008748</c:v>
                </c:pt>
                <c:pt idx="8396">
                  <c:v>0.11207818643868576</c:v>
                </c:pt>
                <c:pt idx="8397">
                  <c:v>0.11208959900643387</c:v>
                </c:pt>
                <c:pt idx="8398">
                  <c:v>0.11210283742185052</c:v>
                </c:pt>
                <c:pt idx="8399">
                  <c:v>0.11211516268555992</c:v>
                </c:pt>
                <c:pt idx="8400">
                  <c:v>0.11212611834799412</c:v>
                </c:pt>
                <c:pt idx="8401">
                  <c:v>0.11213661741186573</c:v>
                </c:pt>
                <c:pt idx="8402">
                  <c:v>0.11214620341739344</c:v>
                </c:pt>
                <c:pt idx="8403">
                  <c:v>0.11215533286103586</c:v>
                </c:pt>
                <c:pt idx="8404">
                  <c:v>0.11216765747774618</c:v>
                </c:pt>
                <c:pt idx="8405">
                  <c:v>0.11218317714938686</c:v>
                </c:pt>
                <c:pt idx="8406">
                  <c:v>0.11219915303037142</c:v>
                </c:pt>
                <c:pt idx="8407">
                  <c:v>0.1122128464395056</c:v>
                </c:pt>
                <c:pt idx="8408">
                  <c:v>0.11222562678552457</c:v>
                </c:pt>
                <c:pt idx="8409">
                  <c:v>0.11223749410343306</c:v>
                </c:pt>
                <c:pt idx="8410">
                  <c:v>0.11224890485322671</c:v>
                </c:pt>
                <c:pt idx="8411">
                  <c:v>0.11226031547281677</c:v>
                </c:pt>
                <c:pt idx="8412">
                  <c:v>0.11227263879573254</c:v>
                </c:pt>
                <c:pt idx="8413">
                  <c:v>0.11228450555575119</c:v>
                </c:pt>
                <c:pt idx="8414">
                  <c:v>0.11229637217495159</c:v>
                </c:pt>
                <c:pt idx="8415">
                  <c:v>0.11230732585230625</c:v>
                </c:pt>
                <c:pt idx="8416">
                  <c:v>0.11231873580529968</c:v>
                </c:pt>
                <c:pt idx="8417">
                  <c:v>0.11232968923769486</c:v>
                </c:pt>
                <c:pt idx="8418">
                  <c:v>0.11234109893552731</c:v>
                </c:pt>
                <c:pt idx="8419">
                  <c:v>0.11235159574255839</c:v>
                </c:pt>
                <c:pt idx="8420">
                  <c:v>0.11236072331128467</c:v>
                </c:pt>
                <c:pt idx="8421">
                  <c:v>0.11237030716878281</c:v>
                </c:pt>
                <c:pt idx="8422">
                  <c:v>0.11238126003631199</c:v>
                </c:pt>
                <c:pt idx="8423">
                  <c:v>0.11239266914575595</c:v>
                </c:pt>
                <c:pt idx="8424">
                  <c:v>0.11240133998187786</c:v>
                </c:pt>
                <c:pt idx="8425">
                  <c:v>0.11241001074281701</c:v>
                </c:pt>
                <c:pt idx="8426">
                  <c:v>0.11242096317548947</c:v>
                </c:pt>
                <c:pt idx="8427">
                  <c:v>0.11243191548820712</c:v>
                </c:pt>
                <c:pt idx="8428">
                  <c:v>0.11244241134200264</c:v>
                </c:pt>
                <c:pt idx="8429">
                  <c:v>0.11245153808184458</c:v>
                </c:pt>
                <c:pt idx="8430">
                  <c:v>0.11246020840754092</c:v>
                </c:pt>
                <c:pt idx="8431">
                  <c:v>0.11246842233096258</c:v>
                </c:pt>
                <c:pt idx="8432">
                  <c:v>0.11247526721560923</c:v>
                </c:pt>
                <c:pt idx="8433">
                  <c:v>0.11248165573234165</c:v>
                </c:pt>
                <c:pt idx="8434">
                  <c:v>0.11249032579691313</c:v>
                </c:pt>
                <c:pt idx="8435">
                  <c:v>0.11250036472513894</c:v>
                </c:pt>
                <c:pt idx="8436">
                  <c:v>0.11251040355258568</c:v>
                </c:pt>
                <c:pt idx="8437">
                  <c:v>0.11251861706372038</c:v>
                </c:pt>
                <c:pt idx="8438">
                  <c:v>0.11252409270033153</c:v>
                </c:pt>
                <c:pt idx="8439">
                  <c:v>0.11252819940811412</c:v>
                </c:pt>
                <c:pt idx="8440">
                  <c:v>0.11253413128958133</c:v>
                </c:pt>
                <c:pt idx="8441">
                  <c:v>0.11254416977805889</c:v>
                </c:pt>
                <c:pt idx="8442">
                  <c:v>0.11255648960346405</c:v>
                </c:pt>
                <c:pt idx="8443">
                  <c:v>0.11257017812035013</c:v>
                </c:pt>
                <c:pt idx="8444">
                  <c:v>0.11258249762534339</c:v>
                </c:pt>
                <c:pt idx="8445">
                  <c:v>0.11259162308674986</c:v>
                </c:pt>
                <c:pt idx="8446">
                  <c:v>0.11259892339591784</c:v>
                </c:pt>
                <c:pt idx="8447">
                  <c:v>0.11260576738736097</c:v>
                </c:pt>
                <c:pt idx="8448">
                  <c:v>0.11261306759327243</c:v>
                </c:pt>
                <c:pt idx="8449">
                  <c:v>0.1126226490326558</c:v>
                </c:pt>
                <c:pt idx="8450">
                  <c:v>0.11263359913668197</c:v>
                </c:pt>
                <c:pt idx="8451">
                  <c:v>0.11264363662670718</c:v>
                </c:pt>
                <c:pt idx="8452">
                  <c:v>0.11265321777320093</c:v>
                </c:pt>
                <c:pt idx="8453">
                  <c:v>0.11266143011141792</c:v>
                </c:pt>
                <c:pt idx="8454">
                  <c:v>0.11266781743896015</c:v>
                </c:pt>
                <c:pt idx="8455">
                  <c:v>0.11267694212182029</c:v>
                </c:pt>
                <c:pt idx="8456">
                  <c:v>0.11268971653794992</c:v>
                </c:pt>
                <c:pt idx="8457">
                  <c:v>0.11270385945117579</c:v>
                </c:pt>
                <c:pt idx="8458">
                  <c:v>0.11271617730940152</c:v>
                </c:pt>
                <c:pt idx="8459">
                  <c:v>0.11272575776090114</c:v>
                </c:pt>
                <c:pt idx="8460">
                  <c:v>0.11273442570935964</c:v>
                </c:pt>
                <c:pt idx="8461">
                  <c:v>0.11274172497610276</c:v>
                </c:pt>
                <c:pt idx="8462">
                  <c:v>0.11274765559110057</c:v>
                </c:pt>
                <c:pt idx="8463">
                  <c:v>0.11275449856470098</c:v>
                </c:pt>
                <c:pt idx="8464">
                  <c:v>0.11276499103327567</c:v>
                </c:pt>
                <c:pt idx="8465">
                  <c:v>0.11277867669640325</c:v>
                </c:pt>
                <c:pt idx="8466">
                  <c:v>0.11279327453063251</c:v>
                </c:pt>
                <c:pt idx="8467">
                  <c:v>0.11280787215176756</c:v>
                </c:pt>
                <c:pt idx="8468">
                  <c:v>0.1128197325620376</c:v>
                </c:pt>
                <c:pt idx="8469">
                  <c:v>0.11282839969596915</c:v>
                </c:pt>
                <c:pt idx="8470">
                  <c:v>0.11283478595711464</c:v>
                </c:pt>
                <c:pt idx="8471">
                  <c:v>0.11284025986277807</c:v>
                </c:pt>
                <c:pt idx="8472">
                  <c:v>0.11284573373847843</c:v>
                </c:pt>
                <c:pt idx="8473">
                  <c:v>0.11285348834442935</c:v>
                </c:pt>
                <c:pt idx="8474">
                  <c:v>0.11286033059385986</c:v>
                </c:pt>
                <c:pt idx="8475">
                  <c:v>0.11286626050549736</c:v>
                </c:pt>
                <c:pt idx="8476">
                  <c:v>0.11287310266753839</c:v>
                </c:pt>
                <c:pt idx="8477">
                  <c:v>0.1128799447827647</c:v>
                </c:pt>
                <c:pt idx="8478">
                  <c:v>0.1128863307147389</c:v>
                </c:pt>
                <c:pt idx="8479">
                  <c:v>0.11289362887277513</c:v>
                </c:pt>
                <c:pt idx="8480">
                  <c:v>0.11290138310732836</c:v>
                </c:pt>
                <c:pt idx="8481">
                  <c:v>0.11291141790984825</c:v>
                </c:pt>
                <c:pt idx="8482">
                  <c:v>0.11292373321167952</c:v>
                </c:pt>
                <c:pt idx="8483">
                  <c:v>0.11293376778992396</c:v>
                </c:pt>
                <c:pt idx="8484">
                  <c:v>0.1129410656017662</c:v>
                </c:pt>
                <c:pt idx="8485">
                  <c:v>0.11294881946849404</c:v>
                </c:pt>
                <c:pt idx="8486">
                  <c:v>0.11295885379501305</c:v>
                </c:pt>
                <c:pt idx="8487">
                  <c:v>0.11297116851267432</c:v>
                </c:pt>
                <c:pt idx="8488">
                  <c:v>0.11298302698635214</c:v>
                </c:pt>
                <c:pt idx="8489">
                  <c:v>0.11299260488166453</c:v>
                </c:pt>
                <c:pt idx="8490">
                  <c:v>0.11300127051742456</c:v>
                </c:pt>
                <c:pt idx="8491">
                  <c:v>0.11301039215815241</c:v>
                </c:pt>
                <c:pt idx="8492">
                  <c:v>0.11301996979136852</c:v>
                </c:pt>
                <c:pt idx="8493">
                  <c:v>0.113029547332855</c:v>
                </c:pt>
                <c:pt idx="8494">
                  <c:v>0.11303912478261301</c:v>
                </c:pt>
                <c:pt idx="8495">
                  <c:v>0.11304687788904308</c:v>
                </c:pt>
                <c:pt idx="8496">
                  <c:v>0.11305463093536328</c:v>
                </c:pt>
                <c:pt idx="8497">
                  <c:v>0.11306420814488842</c:v>
                </c:pt>
                <c:pt idx="8498">
                  <c:v>0.11307743366439484</c:v>
                </c:pt>
                <c:pt idx="8499">
                  <c:v>0.11309157109527276</c:v>
                </c:pt>
                <c:pt idx="8500">
                  <c:v>0.11310297210362359</c:v>
                </c:pt>
                <c:pt idx="8501">
                  <c:v>0.11311254885018862</c:v>
                </c:pt>
                <c:pt idx="8502">
                  <c:v>0.11312030138737751</c:v>
                </c:pt>
                <c:pt idx="8503">
                  <c:v>0.11312531770294378</c:v>
                </c:pt>
                <c:pt idx="8504">
                  <c:v>0.11312896591664166</c:v>
                </c:pt>
                <c:pt idx="8505">
                  <c:v>0.11313489423551409</c:v>
                </c:pt>
                <c:pt idx="8506">
                  <c:v>0.11314355863833957</c:v>
                </c:pt>
                <c:pt idx="8507">
                  <c:v>0.1131526789812646</c:v>
                </c:pt>
                <c:pt idx="8508">
                  <c:v>0.11316088721877818</c:v>
                </c:pt>
                <c:pt idx="8509">
                  <c:v>0.11316818337334</c:v>
                </c:pt>
                <c:pt idx="8510">
                  <c:v>0.11317411145972404</c:v>
                </c:pt>
                <c:pt idx="8511">
                  <c:v>0.11318003951096606</c:v>
                </c:pt>
                <c:pt idx="8512">
                  <c:v>0.11318642352684954</c:v>
                </c:pt>
                <c:pt idx="8513">
                  <c:v>0.1131946314873858</c:v>
                </c:pt>
                <c:pt idx="8514">
                  <c:v>0.11320466334766202</c:v>
                </c:pt>
                <c:pt idx="8515">
                  <c:v>0.11321469510730105</c:v>
                </c:pt>
                <c:pt idx="8516">
                  <c:v>0.11322290283578967</c:v>
                </c:pt>
                <c:pt idx="8517">
                  <c:v>0.1132297425580696</c:v>
                </c:pt>
                <c:pt idx="8518">
                  <c:v>0.11323886211500495</c:v>
                </c:pt>
                <c:pt idx="8519">
                  <c:v>0.11325026144422298</c:v>
                </c:pt>
                <c:pt idx="8520">
                  <c:v>0.11326029274644576</c:v>
                </c:pt>
                <c:pt idx="8521">
                  <c:v>0.11326941202478244</c:v>
                </c:pt>
                <c:pt idx="8522">
                  <c:v>0.1132780752621752</c:v>
                </c:pt>
                <c:pt idx="8523">
                  <c:v>0.11328628247047513</c:v>
                </c:pt>
                <c:pt idx="8524">
                  <c:v>0.1132954015118086</c:v>
                </c:pt>
                <c:pt idx="8525">
                  <c:v>0.11330315263156046</c:v>
                </c:pt>
                <c:pt idx="8526">
                  <c:v>0.11330907991789148</c:v>
                </c:pt>
                <c:pt idx="8527">
                  <c:v>0.11331409528657682</c:v>
                </c:pt>
                <c:pt idx="8528">
                  <c:v>0.11332139032339845</c:v>
                </c:pt>
                <c:pt idx="8529">
                  <c:v>0.11333005311050461</c:v>
                </c:pt>
                <c:pt idx="8530">
                  <c:v>0.1133387158225671</c:v>
                </c:pt>
                <c:pt idx="8531">
                  <c:v>0.11334692253319449</c:v>
                </c:pt>
                <c:pt idx="8532">
                  <c:v>0.11335467325361272</c:v>
                </c:pt>
                <c:pt idx="8533">
                  <c:v>0.11336333575240161</c:v>
                </c:pt>
                <c:pt idx="8534">
                  <c:v>0.11337382183474883</c:v>
                </c:pt>
                <c:pt idx="8535">
                  <c:v>0.11338430780713947</c:v>
                </c:pt>
                <c:pt idx="8536">
                  <c:v>0.11339524957414392</c:v>
                </c:pt>
                <c:pt idx="8537">
                  <c:v>0.11340755891891972</c:v>
                </c:pt>
                <c:pt idx="8538">
                  <c:v>0.11341758864337594</c:v>
                </c:pt>
                <c:pt idx="8539">
                  <c:v>0.11342442703419324</c:v>
                </c:pt>
                <c:pt idx="8540">
                  <c:v>0.1134294418244052</c:v>
                </c:pt>
                <c:pt idx="8541">
                  <c:v>0.11343308892876386</c:v>
                </c:pt>
                <c:pt idx="8542">
                  <c:v>0.11343719190526808</c:v>
                </c:pt>
                <c:pt idx="8543">
                  <c:v>0.11344403016203251</c:v>
                </c:pt>
                <c:pt idx="8544">
                  <c:v>0.11345178012983601</c:v>
                </c:pt>
                <c:pt idx="8545">
                  <c:v>0.11346044178748144</c:v>
                </c:pt>
                <c:pt idx="8546">
                  <c:v>0.11346910337010292</c:v>
                </c:pt>
                <c:pt idx="8547">
                  <c:v>0.11347685314359307</c:v>
                </c:pt>
                <c:pt idx="8548">
                  <c:v>0.11348323526490066</c:v>
                </c:pt>
                <c:pt idx="8549">
                  <c:v>0.11348824976021124</c:v>
                </c:pt>
                <c:pt idx="8550">
                  <c:v>0.11349189665009791</c:v>
                </c:pt>
                <c:pt idx="8551">
                  <c:v>0.1134964552437535</c:v>
                </c:pt>
                <c:pt idx="8552">
                  <c:v>0.11350283723995989</c:v>
                </c:pt>
                <c:pt idx="8553">
                  <c:v>0.11350967504784086</c:v>
                </c:pt>
                <c:pt idx="8554">
                  <c:v>0.11351651280896637</c:v>
                </c:pt>
                <c:pt idx="8555">
                  <c:v>0.1135233505233372</c:v>
                </c:pt>
                <c:pt idx="8556">
                  <c:v>0.11352973234790092</c:v>
                </c:pt>
                <c:pt idx="8557">
                  <c:v>0.11353565829138522</c:v>
                </c:pt>
                <c:pt idx="8558">
                  <c:v>0.11354295171208159</c:v>
                </c:pt>
                <c:pt idx="8559">
                  <c:v>0.11354978924567399</c:v>
                </c:pt>
                <c:pt idx="8560">
                  <c:v>0.11355617090151311</c:v>
                </c:pt>
                <c:pt idx="8561">
                  <c:v>0.1135598175437076</c:v>
                </c:pt>
                <c:pt idx="8562">
                  <c:v>0.113562552516627</c:v>
                </c:pt>
                <c:pt idx="8563">
                  <c:v>0.1135657433089122</c:v>
                </c:pt>
                <c:pt idx="8564">
                  <c:v>0.11357212486293917</c:v>
                </c:pt>
                <c:pt idx="8565">
                  <c:v>0.11357987383808002</c:v>
                </c:pt>
                <c:pt idx="8566">
                  <c:v>0.11358534366673322</c:v>
                </c:pt>
                <c:pt idx="8567">
                  <c:v>0.11358990183442264</c:v>
                </c:pt>
                <c:pt idx="8568">
                  <c:v>0.11359537160822479</c:v>
                </c:pt>
                <c:pt idx="8569">
                  <c:v>0.11360084135210853</c:v>
                </c:pt>
                <c:pt idx="8570">
                  <c:v>0.11360813429741465</c:v>
                </c:pt>
                <c:pt idx="8571">
                  <c:v>0.11361497138533502</c:v>
                </c:pt>
                <c:pt idx="8572">
                  <c:v>0.11361952941797868</c:v>
                </c:pt>
                <c:pt idx="8573">
                  <c:v>0.11362363162959489</c:v>
                </c:pt>
                <c:pt idx="8574">
                  <c:v>0.11362910121890619</c:v>
                </c:pt>
                <c:pt idx="8575">
                  <c:v>0.11363365918714627</c:v>
                </c:pt>
                <c:pt idx="8576">
                  <c:v>0.11363730554678043</c:v>
                </c:pt>
                <c:pt idx="8577">
                  <c:v>0.11364004030778052</c:v>
                </c:pt>
                <c:pt idx="8578">
                  <c:v>0.11364459822616099</c:v>
                </c:pt>
                <c:pt idx="8579">
                  <c:v>0.11364915612376686</c:v>
                </c:pt>
                <c:pt idx="8580">
                  <c:v>0.11365325821385019</c:v>
                </c:pt>
                <c:pt idx="8581">
                  <c:v>0.11365918342537451</c:v>
                </c:pt>
                <c:pt idx="8582">
                  <c:v>0.11366419703847362</c:v>
                </c:pt>
                <c:pt idx="8583">
                  <c:v>0.11366875484675112</c:v>
                </c:pt>
                <c:pt idx="8584">
                  <c:v>0.1136742241892634</c:v>
                </c:pt>
                <c:pt idx="8585">
                  <c:v>0.11368014927656162</c:v>
                </c:pt>
                <c:pt idx="8586">
                  <c:v>0.11368425123951038</c:v>
                </c:pt>
                <c:pt idx="8587">
                  <c:v>0.11368926472693103</c:v>
                </c:pt>
                <c:pt idx="8588">
                  <c:v>0.11369655702740117</c:v>
                </c:pt>
                <c:pt idx="8589">
                  <c:v>0.11370293774669048</c:v>
                </c:pt>
                <c:pt idx="8590">
                  <c:v>0.1137065838537193</c:v>
                </c:pt>
                <c:pt idx="8591">
                  <c:v>0.11371022994745376</c:v>
                </c:pt>
                <c:pt idx="8592">
                  <c:v>0.11371387602789458</c:v>
                </c:pt>
                <c:pt idx="8593">
                  <c:v>0.11371752209504155</c:v>
                </c:pt>
                <c:pt idx="8594">
                  <c:v>0.1137216239046917</c:v>
                </c:pt>
                <c:pt idx="8595">
                  <c:v>0.1137261814512369</c:v>
                </c:pt>
                <c:pt idx="8596">
                  <c:v>0.11373028322536792</c:v>
                </c:pt>
                <c:pt idx="8597">
                  <c:v>0.11373347348250507</c:v>
                </c:pt>
                <c:pt idx="8598">
                  <c:v>0.11373666372946427</c:v>
                </c:pt>
                <c:pt idx="8599">
                  <c:v>0.11374122120746541</c:v>
                </c:pt>
                <c:pt idx="8600">
                  <c:v>0.11374441142970765</c:v>
                </c:pt>
                <c:pt idx="8601">
                  <c:v>0.11374714589781483</c:v>
                </c:pt>
                <c:pt idx="8602">
                  <c:v>0.11374942461552558</c:v>
                </c:pt>
                <c:pt idx="8603">
                  <c:v>0.11375443777621198</c:v>
                </c:pt>
                <c:pt idx="8604">
                  <c:v>0.11376309681274814</c:v>
                </c:pt>
                <c:pt idx="8605">
                  <c:v>0.11377175577430639</c:v>
                </c:pt>
                <c:pt idx="8606">
                  <c:v>0.11377722455350164</c:v>
                </c:pt>
                <c:pt idx="8607">
                  <c:v>0.11378041466088745</c:v>
                </c:pt>
                <c:pt idx="8608">
                  <c:v>0.11378451621257278</c:v>
                </c:pt>
                <c:pt idx="8609">
                  <c:v>0.11378998492198493</c:v>
                </c:pt>
                <c:pt idx="8610">
                  <c:v>0.11379545360149017</c:v>
                </c:pt>
                <c:pt idx="8611">
                  <c:v>0.11379864365072399</c:v>
                </c:pt>
                <c:pt idx="8612">
                  <c:v>0.11380001081156604</c:v>
                </c:pt>
                <c:pt idx="8613">
                  <c:v>0.11380137797053919</c:v>
                </c:pt>
                <c:pt idx="8614">
                  <c:v>0.11380365656467399</c:v>
                </c:pt>
                <c:pt idx="8615">
                  <c:v>0.11380684658774</c:v>
                </c:pt>
                <c:pt idx="8616">
                  <c:v>0.11380821373736733</c:v>
                </c:pt>
                <c:pt idx="8617">
                  <c:v>0.11381003660062991</c:v>
                </c:pt>
                <c:pt idx="8618">
                  <c:v>0.11381596088328476</c:v>
                </c:pt>
                <c:pt idx="8619">
                  <c:v>0.11382370796918444</c:v>
                </c:pt>
                <c:pt idx="8620">
                  <c:v>0.11383008787721346</c:v>
                </c:pt>
                <c:pt idx="8621">
                  <c:v>0.11383418922516698</c:v>
                </c:pt>
                <c:pt idx="8622">
                  <c:v>0.11383829055629961</c:v>
                </c:pt>
                <c:pt idx="8623">
                  <c:v>0.11384421467157282</c:v>
                </c:pt>
                <c:pt idx="8624">
                  <c:v>0.11385150584219299</c:v>
                </c:pt>
                <c:pt idx="8625">
                  <c:v>0.11385879695965251</c:v>
                </c:pt>
                <c:pt idx="8626">
                  <c:v>0.11386244249844728</c:v>
                </c:pt>
                <c:pt idx="8627">
                  <c:v>0.11386426526286096</c:v>
                </c:pt>
                <c:pt idx="8628">
                  <c:v>0.11386517664382177</c:v>
                </c:pt>
                <c:pt idx="8629">
                  <c:v>0.11386836647064383</c:v>
                </c:pt>
                <c:pt idx="8630">
                  <c:v>0.11387292334845346</c:v>
                </c:pt>
                <c:pt idx="8631">
                  <c:v>0.11387884725856218</c:v>
                </c:pt>
                <c:pt idx="8632">
                  <c:v>0.11388613817667567</c:v>
                </c:pt>
                <c:pt idx="8633">
                  <c:v>0.11389297336412957</c:v>
                </c:pt>
                <c:pt idx="8634">
                  <c:v>0.11389935283026845</c:v>
                </c:pt>
                <c:pt idx="8635">
                  <c:v>0.11390436523939861</c:v>
                </c:pt>
                <c:pt idx="8636">
                  <c:v>0.11390709927015291</c:v>
                </c:pt>
                <c:pt idx="8637">
                  <c:v>0.11390709927015291</c:v>
                </c:pt>
                <c:pt idx="8638">
                  <c:v>0.11390482091171014</c:v>
                </c:pt>
                <c:pt idx="8639">
                  <c:v>0.11390208687472667</c:v>
                </c:pt>
                <c:pt idx="8640">
                  <c:v>0.11390071985343202</c:v>
                </c:pt>
                <c:pt idx="8641">
                  <c:v>0.11390117552740464</c:v>
                </c:pt>
                <c:pt idx="8642">
                  <c:v>0.11390254254807652</c:v>
                </c:pt>
                <c:pt idx="8643">
                  <c:v>0.11390482091171014</c:v>
                </c:pt>
                <c:pt idx="8644">
                  <c:v>0.11390983329343211</c:v>
                </c:pt>
                <c:pt idx="8645">
                  <c:v>0.11391666831892791</c:v>
                </c:pt>
                <c:pt idx="8646">
                  <c:v>0.1139212249766379</c:v>
                </c:pt>
                <c:pt idx="8647">
                  <c:v>0.11392304763390806</c:v>
                </c:pt>
                <c:pt idx="8648">
                  <c:v>0.11392623727613745</c:v>
                </c:pt>
                <c:pt idx="8649">
                  <c:v>0.11392942690819277</c:v>
                </c:pt>
                <c:pt idx="8650">
                  <c:v>0.11392988256908433</c:v>
                </c:pt>
                <c:pt idx="8651">
                  <c:v>0.11393079389024495</c:v>
                </c:pt>
                <c:pt idx="8652">
                  <c:v>0.11393580614178242</c:v>
                </c:pt>
                <c:pt idx="8653">
                  <c:v>0.11394127402389867</c:v>
                </c:pt>
                <c:pt idx="8654">
                  <c:v>0.11394537491586541</c:v>
                </c:pt>
                <c:pt idx="8655">
                  <c:v>0.11394765318191349</c:v>
                </c:pt>
                <c:pt idx="8656">
                  <c:v>0.11394902013905106</c:v>
                </c:pt>
                <c:pt idx="8657">
                  <c:v>0.11394902013905106</c:v>
                </c:pt>
                <c:pt idx="8658">
                  <c:v>0.11395084274566093</c:v>
                </c:pt>
                <c:pt idx="8659">
                  <c:v>0.1139535766493474</c:v>
                </c:pt>
                <c:pt idx="8660">
                  <c:v>0.11395539924765261</c:v>
                </c:pt>
                <c:pt idx="8661">
                  <c:v>0.11395631054555966</c:v>
                </c:pt>
                <c:pt idx="8662">
                  <c:v>0.11395722184263606</c:v>
                </c:pt>
                <c:pt idx="8663">
                  <c:v>0.11395904443429765</c:v>
                </c:pt>
                <c:pt idx="8664">
                  <c:v>0.11396132266920317</c:v>
                </c:pt>
                <c:pt idx="8665">
                  <c:v>0.11396496783425633</c:v>
                </c:pt>
                <c:pt idx="8666">
                  <c:v>0.11397043555692246</c:v>
                </c:pt>
                <c:pt idx="8667">
                  <c:v>0.11397544760977051</c:v>
                </c:pt>
                <c:pt idx="8668">
                  <c:v>0.11397954836159778</c:v>
                </c:pt>
                <c:pt idx="8669">
                  <c:v>0.11398319346021608</c:v>
                </c:pt>
                <c:pt idx="8670">
                  <c:v>0.11398364909660892</c:v>
                </c:pt>
                <c:pt idx="8671">
                  <c:v>0.11398273782361537</c:v>
                </c:pt>
                <c:pt idx="8672">
                  <c:v>0.11398228218680699</c:v>
                </c:pt>
                <c:pt idx="8673">
                  <c:v>0.11398273782361537</c:v>
                </c:pt>
                <c:pt idx="8674">
                  <c:v>0.11398273782361537</c:v>
                </c:pt>
                <c:pt idx="8675">
                  <c:v>0.11398410473279443</c:v>
                </c:pt>
                <c:pt idx="8676">
                  <c:v>0.11398638291060749</c:v>
                </c:pt>
                <c:pt idx="8677">
                  <c:v>0.11398957235082655</c:v>
                </c:pt>
                <c:pt idx="8678">
                  <c:v>0.11399503993896426</c:v>
                </c:pt>
                <c:pt idx="8679">
                  <c:v>0.11400187438209718</c:v>
                </c:pt>
                <c:pt idx="8680">
                  <c:v>0.11400734190297282</c:v>
                </c:pt>
                <c:pt idx="8681">
                  <c:v>0.11401189814753381</c:v>
                </c:pt>
                <c:pt idx="8682">
                  <c:v>0.11401599874988949</c:v>
                </c:pt>
                <c:pt idx="8683">
                  <c:v>0.11402101057437818</c:v>
                </c:pt>
                <c:pt idx="8684">
                  <c:v>0.11402738922376301</c:v>
                </c:pt>
                <c:pt idx="8685">
                  <c:v>0.11403240099116502</c:v>
                </c:pt>
                <c:pt idx="8686">
                  <c:v>0.11403741273344947</c:v>
                </c:pt>
                <c:pt idx="8687">
                  <c:v>0.11404151323118158</c:v>
                </c:pt>
                <c:pt idx="8688">
                  <c:v>0.1140428800600224</c:v>
                </c:pt>
                <c:pt idx="8689">
                  <c:v>0.1140424244506166</c:v>
                </c:pt>
                <c:pt idx="8690">
                  <c:v>0.11404014640047247</c:v>
                </c:pt>
                <c:pt idx="8691">
                  <c:v>0.11403832395662072</c:v>
                </c:pt>
                <c:pt idx="8692">
                  <c:v>0.11403923517896182</c:v>
                </c:pt>
                <c:pt idx="8693">
                  <c:v>0.11404014640047247</c:v>
                </c:pt>
                <c:pt idx="8694">
                  <c:v>0.11404151323118158</c:v>
                </c:pt>
                <c:pt idx="8695">
                  <c:v>0.1140424244506166</c:v>
                </c:pt>
                <c:pt idx="8696">
                  <c:v>0.11404424688699517</c:v>
                </c:pt>
                <c:pt idx="8697">
                  <c:v>0.11404652492779808</c:v>
                </c:pt>
                <c:pt idx="8698">
                  <c:v>0.11404925856991149</c:v>
                </c:pt>
                <c:pt idx="8699">
                  <c:v>0.11405108099383555</c:v>
                </c:pt>
                <c:pt idx="8700">
                  <c:v>0.11405244780959903</c:v>
                </c:pt>
                <c:pt idx="8701">
                  <c:v>0.11405427022771106</c:v>
                </c:pt>
                <c:pt idx="8702">
                  <c:v>0.1140565482456805</c:v>
                </c:pt>
                <c:pt idx="8703">
                  <c:v>0.11405882625846055</c:v>
                </c:pt>
                <c:pt idx="8704">
                  <c:v>0.11406110426605136</c:v>
                </c:pt>
                <c:pt idx="8705">
                  <c:v>0.11406064866494818</c:v>
                </c:pt>
                <c:pt idx="8706">
                  <c:v>0.11405837065631964</c:v>
                </c:pt>
                <c:pt idx="8707">
                  <c:v>0.11405609264250155</c:v>
                </c:pt>
                <c:pt idx="8708">
                  <c:v>0.1140565482456805</c:v>
                </c:pt>
                <c:pt idx="8709">
                  <c:v>0.11405791505397106</c:v>
                </c:pt>
                <c:pt idx="8710">
                  <c:v>0.11405609264250155</c:v>
                </c:pt>
                <c:pt idx="8711">
                  <c:v>0.1140538146234942</c:v>
                </c:pt>
                <c:pt idx="8712">
                  <c:v>0.11405472583172001</c:v>
                </c:pt>
                <c:pt idx="8713">
                  <c:v>0.11405700384865158</c:v>
                </c:pt>
                <c:pt idx="8714">
                  <c:v>0.11405882625846055</c:v>
                </c:pt>
                <c:pt idx="8715">
                  <c:v>0.11405973746211961</c:v>
                </c:pt>
                <c:pt idx="8716">
                  <c:v>0.11405973746211961</c:v>
                </c:pt>
                <c:pt idx="8717">
                  <c:v>0.11405837065631964</c:v>
                </c:pt>
                <c:pt idx="8718">
                  <c:v>0.11405609264250155</c:v>
                </c:pt>
                <c:pt idx="8719">
                  <c:v>0.11405518143552149</c:v>
                </c:pt>
                <c:pt idx="8720">
                  <c:v>0.11405609264250155</c:v>
                </c:pt>
                <c:pt idx="8721">
                  <c:v>0.11405928186039367</c:v>
                </c:pt>
                <c:pt idx="8722">
                  <c:v>0.11406292666838763</c:v>
                </c:pt>
                <c:pt idx="8723">
                  <c:v>0.11406429346796045</c:v>
                </c:pt>
                <c:pt idx="8724">
                  <c:v>0.11406292666838763</c:v>
                </c:pt>
                <c:pt idx="8725">
                  <c:v>0.11406110426605136</c:v>
                </c:pt>
                <c:pt idx="8726">
                  <c:v>0.11406155986694676</c:v>
                </c:pt>
                <c:pt idx="8727">
                  <c:v>0.11406338226845271</c:v>
                </c:pt>
                <c:pt idx="8728">
                  <c:v>0.11406520466663771</c:v>
                </c:pt>
                <c:pt idx="8729">
                  <c:v>0.11406657146309683</c:v>
                </c:pt>
                <c:pt idx="8730">
                  <c:v>0.11406976064756992</c:v>
                </c:pt>
                <c:pt idx="8731">
                  <c:v>0.11407431660774522</c:v>
                </c:pt>
                <c:pt idx="8732">
                  <c:v>0.11407978373255706</c:v>
                </c:pt>
                <c:pt idx="8733">
                  <c:v>0.11408707318581182</c:v>
                </c:pt>
                <c:pt idx="8734">
                  <c:v>0.1140916290671128</c:v>
                </c:pt>
                <c:pt idx="8735">
                  <c:v>0.11409390699997993</c:v>
                </c:pt>
                <c:pt idx="8736">
                  <c:v>0.11409527375720957</c:v>
                </c:pt>
                <c:pt idx="8737">
                  <c:v>0.11409527375720957</c:v>
                </c:pt>
                <c:pt idx="8738">
                  <c:v>0.11409390699997993</c:v>
                </c:pt>
                <c:pt idx="8739">
                  <c:v>0.11409254024088249</c:v>
                </c:pt>
                <c:pt idx="8740">
                  <c:v>0.11409254024088249</c:v>
                </c:pt>
                <c:pt idx="8741">
                  <c:v>0.11409345141382157</c:v>
                </c:pt>
                <c:pt idx="8742">
                  <c:v>0.11409390699997993</c:v>
                </c:pt>
                <c:pt idx="8743">
                  <c:v>0.11409436258593073</c:v>
                </c:pt>
                <c:pt idx="8744">
                  <c:v>0.11409527375720957</c:v>
                </c:pt>
                <c:pt idx="8745">
                  <c:v>0.114096640512571</c:v>
                </c:pt>
                <c:pt idx="8746">
                  <c:v>0.1140989184340223</c:v>
                </c:pt>
                <c:pt idx="8747">
                  <c:v>0.11410028518440242</c:v>
                </c:pt>
                <c:pt idx="8748">
                  <c:v>0.1140989184340223</c:v>
                </c:pt>
                <c:pt idx="8749">
                  <c:v>0.1140989184340223</c:v>
                </c:pt>
                <c:pt idx="8750">
                  <c:v>0.11410028518440242</c:v>
                </c:pt>
                <c:pt idx="8751">
                  <c:v>0.11410210751533664</c:v>
                </c:pt>
                <c:pt idx="8752">
                  <c:v>0.11410529658648111</c:v>
                </c:pt>
                <c:pt idx="8753">
                  <c:v>0.11410803006793861</c:v>
                </c:pt>
                <c:pt idx="8754">
                  <c:v>0.11410803006793861</c:v>
                </c:pt>
                <c:pt idx="8755">
                  <c:v>0.11410757448821481</c:v>
                </c:pt>
                <c:pt idx="8756">
                  <c:v>0.11410939680586533</c:v>
                </c:pt>
                <c:pt idx="8757">
                  <c:v>0.11411167469825929</c:v>
                </c:pt>
                <c:pt idx="8758">
                  <c:v>0.11411440816228256</c:v>
                </c:pt>
                <c:pt idx="8759">
                  <c:v>0.11411623046748058</c:v>
                </c:pt>
                <c:pt idx="8760">
                  <c:v>0.11411395258546415</c:v>
                </c:pt>
                <c:pt idx="8761">
                  <c:v>0.11410985238475936</c:v>
                </c:pt>
                <c:pt idx="8762">
                  <c:v>0.1141084856474551</c:v>
                </c:pt>
                <c:pt idx="8763">
                  <c:v>0.11411121912019558</c:v>
                </c:pt>
                <c:pt idx="8764">
                  <c:v>0.1141148637388934</c:v>
                </c:pt>
                <c:pt idx="8765">
                  <c:v>0.1141185083443077</c:v>
                </c:pt>
                <c:pt idx="8766">
                  <c:v>0.11412397522752403</c:v>
                </c:pt>
                <c:pt idx="8767">
                  <c:v>0.11413126435865507</c:v>
                </c:pt>
                <c:pt idx="8768">
                  <c:v>0.11413855343665508</c:v>
                </c:pt>
                <c:pt idx="8769">
                  <c:v>0.11414265351968167</c:v>
                </c:pt>
                <c:pt idx="8770">
                  <c:v>0.1141431090834247</c:v>
                </c:pt>
                <c:pt idx="8771">
                  <c:v>0.11414584246152475</c:v>
                </c:pt>
                <c:pt idx="8772">
                  <c:v>0.11415176475511063</c:v>
                </c:pt>
                <c:pt idx="8773">
                  <c:v>0.11415814257051758</c:v>
                </c:pt>
                <c:pt idx="8774">
                  <c:v>0.11416269812804715</c:v>
                </c:pt>
                <c:pt idx="8775">
                  <c:v>0.11416497589902952</c:v>
                </c:pt>
                <c:pt idx="8776">
                  <c:v>0.1141640647912593</c:v>
                </c:pt>
                <c:pt idx="8777">
                  <c:v>0.11416087590752563</c:v>
                </c:pt>
                <c:pt idx="8778">
                  <c:v>0.11415996479601959</c:v>
                </c:pt>
                <c:pt idx="8779">
                  <c:v>0.11416087590752563</c:v>
                </c:pt>
                <c:pt idx="8780">
                  <c:v>0.11416315368265864</c:v>
                </c:pt>
                <c:pt idx="8781">
                  <c:v>0.11416497589902952</c:v>
                </c:pt>
                <c:pt idx="8782">
                  <c:v>0.11416452034524809</c:v>
                </c:pt>
                <c:pt idx="8783">
                  <c:v>0.11416360923706266</c:v>
                </c:pt>
                <c:pt idx="8784">
                  <c:v>0.1141640647912593</c:v>
                </c:pt>
                <c:pt idx="8785">
                  <c:v>0.11416497589902952</c:v>
                </c:pt>
                <c:pt idx="8786">
                  <c:v>0.11416588700596969</c:v>
                </c:pt>
                <c:pt idx="8787">
                  <c:v>0.11416679811208004</c:v>
                </c:pt>
                <c:pt idx="8788">
                  <c:v>0.11416770921736</c:v>
                </c:pt>
                <c:pt idx="8789">
                  <c:v>0.11416998697692846</c:v>
                </c:pt>
                <c:pt idx="8790">
                  <c:v>0.11417272028156214</c:v>
                </c:pt>
                <c:pt idx="8791">
                  <c:v>0.11417454248050075</c:v>
                </c:pt>
                <c:pt idx="8792">
                  <c:v>0.11417545357872466</c:v>
                </c:pt>
                <c:pt idx="8793">
                  <c:v>0.11417590912752551</c:v>
                </c:pt>
                <c:pt idx="8794">
                  <c:v>0.11417818686841646</c:v>
                </c:pt>
                <c:pt idx="8795">
                  <c:v>0.11418183124305099</c:v>
                </c:pt>
                <c:pt idx="8796">
                  <c:v>0.11418547560440387</c:v>
                </c:pt>
                <c:pt idx="8797">
                  <c:v>0.11419048657957843</c:v>
                </c:pt>
                <c:pt idx="8798">
                  <c:v>0.11419731968707746</c:v>
                </c:pt>
                <c:pt idx="8799">
                  <c:v>0.11420324167580903</c:v>
                </c:pt>
                <c:pt idx="8800">
                  <c:v>0.11420779702789208</c:v>
                </c:pt>
                <c:pt idx="8801">
                  <c:v>0.11421280789121609</c:v>
                </c:pt>
                <c:pt idx="8802">
                  <c:v>0.11421827425893323</c:v>
                </c:pt>
                <c:pt idx="8803">
                  <c:v>0.11422282954253829</c:v>
                </c:pt>
                <c:pt idx="8804">
                  <c:v>0.11422692928004125</c:v>
                </c:pt>
                <c:pt idx="8805">
                  <c:v>0.11423148452422049</c:v>
                </c:pt>
                <c:pt idx="8806">
                  <c:v>0.11423421766076795</c:v>
                </c:pt>
                <c:pt idx="8807">
                  <c:v>0.11423740631063214</c:v>
                </c:pt>
                <c:pt idx="8808">
                  <c:v>0.11424150598837469</c:v>
                </c:pt>
                <c:pt idx="8809">
                  <c:v>0.1142437835798582</c:v>
                </c:pt>
                <c:pt idx="8810">
                  <c:v>0.11424423909753249</c:v>
                </c:pt>
                <c:pt idx="8811">
                  <c:v>0.11424560564931009</c:v>
                </c:pt>
                <c:pt idx="8812">
                  <c:v>0.11424970529343816</c:v>
                </c:pt>
                <c:pt idx="8813">
                  <c:v>0.11425334940744233</c:v>
                </c:pt>
                <c:pt idx="8814">
                  <c:v>0.11425699350816718</c:v>
                </c:pt>
                <c:pt idx="8815">
                  <c:v>0.11426018208540818</c:v>
                </c:pt>
                <c:pt idx="8816">
                  <c:v>0.11426200412498111</c:v>
                </c:pt>
                <c:pt idx="8817">
                  <c:v>0.11426473717811578</c:v>
                </c:pt>
                <c:pt idx="8818">
                  <c:v>0.11426883674381219</c:v>
                </c:pt>
                <c:pt idx="8819">
                  <c:v>0.11427202528329049</c:v>
                </c:pt>
                <c:pt idx="8820">
                  <c:v>0.11427521381260172</c:v>
                </c:pt>
                <c:pt idx="8821">
                  <c:v>0.11428067983919661</c:v>
                </c:pt>
                <c:pt idx="8822">
                  <c:v>0.11428614583591433</c:v>
                </c:pt>
                <c:pt idx="8823">
                  <c:v>0.11429297828979702</c:v>
                </c:pt>
                <c:pt idx="8824">
                  <c:v>0.11429844421929201</c:v>
                </c:pt>
                <c:pt idx="8825">
                  <c:v>0.11430254364680686</c:v>
                </c:pt>
                <c:pt idx="8826">
                  <c:v>0.11430573207881126</c:v>
                </c:pt>
                <c:pt idx="8827">
                  <c:v>0.11430618756826769</c:v>
                </c:pt>
                <c:pt idx="8828">
                  <c:v>0.11430436560919693</c:v>
                </c:pt>
                <c:pt idx="8829">
                  <c:v>0.11430573207881126</c:v>
                </c:pt>
                <c:pt idx="8830">
                  <c:v>0.11431210891232164</c:v>
                </c:pt>
                <c:pt idx="8831">
                  <c:v>0.11432076312133049</c:v>
                </c:pt>
                <c:pt idx="8832">
                  <c:v>0.11432896177656875</c:v>
                </c:pt>
                <c:pt idx="8833">
                  <c:v>0.11433716036458989</c:v>
                </c:pt>
                <c:pt idx="8834">
                  <c:v>0.11434399246992805</c:v>
                </c:pt>
                <c:pt idx="8835">
                  <c:v>0.11434945812059107</c:v>
                </c:pt>
                <c:pt idx="8836">
                  <c:v>0.11435401280665718</c:v>
                </c:pt>
                <c:pt idx="8837">
                  <c:v>0.11435583467527481</c:v>
                </c:pt>
                <c:pt idx="8838">
                  <c:v>0.11435765654057344</c:v>
                </c:pt>
                <c:pt idx="8839">
                  <c:v>0.11436175572535952</c:v>
                </c:pt>
                <c:pt idx="8840">
                  <c:v>0.11436585489334231</c:v>
                </c:pt>
                <c:pt idx="8841">
                  <c:v>0.11436722127893598</c:v>
                </c:pt>
                <c:pt idx="8842">
                  <c:v>0.11436858766266238</c:v>
                </c:pt>
                <c:pt idx="8843">
                  <c:v>0.11437177588409717</c:v>
                </c:pt>
                <c:pt idx="8844">
                  <c:v>0.11437860775294345</c:v>
                </c:pt>
                <c:pt idx="8845">
                  <c:v>0.11438680593394922</c:v>
                </c:pt>
                <c:pt idx="8846">
                  <c:v>0.11439500404774557</c:v>
                </c:pt>
                <c:pt idx="8847">
                  <c:v>0.11440229120358694</c:v>
                </c:pt>
                <c:pt idx="8848">
                  <c:v>0.11440593476159423</c:v>
                </c:pt>
                <c:pt idx="8849">
                  <c:v>0.11440684564902168</c:v>
                </c:pt>
                <c:pt idx="8850">
                  <c:v>0.11441003374848406</c:v>
                </c:pt>
                <c:pt idx="8851">
                  <c:v>0.11441640991691705</c:v>
                </c:pt>
                <c:pt idx="8852">
                  <c:v>0.11442324148083742</c:v>
                </c:pt>
                <c:pt idx="8853">
                  <c:v>0.11442825126471756</c:v>
                </c:pt>
                <c:pt idx="8854">
                  <c:v>0.11443326102349992</c:v>
                </c:pt>
                <c:pt idx="8855">
                  <c:v>0.11443872618627512</c:v>
                </c:pt>
                <c:pt idx="8856">
                  <c:v>0.11444373589258115</c:v>
                </c:pt>
                <c:pt idx="8857">
                  <c:v>0.11444783472452776</c:v>
                </c:pt>
                <c:pt idx="8858">
                  <c:v>0.11445284438520313</c:v>
                </c:pt>
                <c:pt idx="8859">
                  <c:v>0.1144569431798159</c:v>
                </c:pt>
                <c:pt idx="8860">
                  <c:v>0.11446013111956654</c:v>
                </c:pt>
                <c:pt idx="8861">
                  <c:v>0.11446331904915438</c:v>
                </c:pt>
                <c:pt idx="8862">
                  <c:v>0.11446969487784114</c:v>
                </c:pt>
                <c:pt idx="8863">
                  <c:v>0.11447789231213544</c:v>
                </c:pt>
                <c:pt idx="8864">
                  <c:v>0.11448745590054885</c:v>
                </c:pt>
                <c:pt idx="8865">
                  <c:v>0.11449838560388485</c:v>
                </c:pt>
                <c:pt idx="8866">
                  <c:v>0.11450931518776378</c:v>
                </c:pt>
                <c:pt idx="8867">
                  <c:v>0.11451933386804859</c:v>
                </c:pt>
                <c:pt idx="8868">
                  <c:v>0.11452662011793895</c:v>
                </c:pt>
                <c:pt idx="8869">
                  <c:v>0.11453254015688372</c:v>
                </c:pt>
                <c:pt idx="8870">
                  <c:v>0.11453891554424538</c:v>
                </c:pt>
                <c:pt idx="8871">
                  <c:v>0.11454620165146052</c:v>
                </c:pt>
                <c:pt idx="8872">
                  <c:v>0.11455303232876081</c:v>
                </c:pt>
                <c:pt idx="8873">
                  <c:v>0.11455940758547881</c:v>
                </c:pt>
                <c:pt idx="8874">
                  <c:v>0.11456396131539348</c:v>
                </c:pt>
                <c:pt idx="8875">
                  <c:v>0.11456760428439508</c:v>
                </c:pt>
                <c:pt idx="8876">
                  <c:v>0.11457124724012545</c:v>
                </c:pt>
                <c:pt idx="8877">
                  <c:v>0.11457580091612594</c:v>
                </c:pt>
                <c:pt idx="8878">
                  <c:v>0.11458308675459608</c:v>
                </c:pt>
                <c:pt idx="8879">
                  <c:v>0.11459219397803611</c:v>
                </c:pt>
                <c:pt idx="8880">
                  <c:v>0.11460221182802327</c:v>
                </c:pt>
                <c:pt idx="8881">
                  <c:v>0.11461131887728938</c:v>
                </c:pt>
                <c:pt idx="8882">
                  <c:v>0.11462042584361788</c:v>
                </c:pt>
                <c:pt idx="8883">
                  <c:v>0.11462907738481019</c:v>
                </c:pt>
                <c:pt idx="8884">
                  <c:v>0.11463727351268643</c:v>
                </c:pt>
                <c:pt idx="8885">
                  <c:v>0.11464546957338628</c:v>
                </c:pt>
                <c:pt idx="8886">
                  <c:v>0.11465366556691151</c:v>
                </c:pt>
                <c:pt idx="8887">
                  <c:v>0.11466140616578339</c:v>
                </c:pt>
                <c:pt idx="8888">
                  <c:v>0.11466960202869415</c:v>
                </c:pt>
                <c:pt idx="8889">
                  <c:v>0.11467961910325303</c:v>
                </c:pt>
                <c:pt idx="8890">
                  <c:v>0.11468918076263802</c:v>
                </c:pt>
                <c:pt idx="8891">
                  <c:v>0.11469783170901761</c:v>
                </c:pt>
                <c:pt idx="8892">
                  <c:v>0.11470830380713665</c:v>
                </c:pt>
                <c:pt idx="8893">
                  <c:v>0.11471923109695029</c:v>
                </c:pt>
                <c:pt idx="8894">
                  <c:v>0.11473061356353567</c:v>
                </c:pt>
                <c:pt idx="8895">
                  <c:v>0.11474017473534369</c:v>
                </c:pt>
                <c:pt idx="8896">
                  <c:v>0.11474882524059012</c:v>
                </c:pt>
                <c:pt idx="8897">
                  <c:v>0.11475838623827583</c:v>
                </c:pt>
                <c:pt idx="8898">
                  <c:v>0.11477158937051429</c:v>
                </c:pt>
                <c:pt idx="8899">
                  <c:v>0.11478661341239613</c:v>
                </c:pt>
                <c:pt idx="8900">
                  <c:v>0.11480072670067179</c:v>
                </c:pt>
                <c:pt idx="8901">
                  <c:v>0.11481347401565506</c:v>
                </c:pt>
                <c:pt idx="8902">
                  <c:v>0.11482758692484697</c:v>
                </c:pt>
                <c:pt idx="8903">
                  <c:v>0.11484261012544918</c:v>
                </c:pt>
                <c:pt idx="8904">
                  <c:v>0.11485672262345499</c:v>
                </c:pt>
                <c:pt idx="8905">
                  <c:v>0.11486901399170502</c:v>
                </c:pt>
                <c:pt idx="8906">
                  <c:v>0.11488039475352892</c:v>
                </c:pt>
                <c:pt idx="8907">
                  <c:v>0.11489086494001449</c:v>
                </c:pt>
                <c:pt idx="8908">
                  <c:v>0.11490133501687615</c:v>
                </c:pt>
                <c:pt idx="8909">
                  <c:v>0.11491317062393602</c:v>
                </c:pt>
                <c:pt idx="8910">
                  <c:v>0.11492500609091588</c:v>
                </c:pt>
                <c:pt idx="8911">
                  <c:v>0.11493547581032515</c:v>
                </c:pt>
                <c:pt idx="8912">
                  <c:v>0.11494685581579238</c:v>
                </c:pt>
                <c:pt idx="8913">
                  <c:v>0.11495732530644485</c:v>
                </c:pt>
                <c:pt idx="8914">
                  <c:v>0.11496779468748841</c:v>
                </c:pt>
                <c:pt idx="8915">
                  <c:v>0.11497962950798846</c:v>
                </c:pt>
                <c:pt idx="8916">
                  <c:v>0.11499191936564689</c:v>
                </c:pt>
                <c:pt idx="8917">
                  <c:v>0.11500420907226677</c:v>
                </c:pt>
                <c:pt idx="8918">
                  <c:v>0.11501513312913396</c:v>
                </c:pt>
                <c:pt idx="8919">
                  <c:v>0.11502423641869867</c:v>
                </c:pt>
                <c:pt idx="8920">
                  <c:v>0.11503607057124401</c:v>
                </c:pt>
                <c:pt idx="8921">
                  <c:v>0.1150524560897228</c:v>
                </c:pt>
                <c:pt idx="8922">
                  <c:v>0.11506929648172209</c:v>
                </c:pt>
                <c:pt idx="8923">
                  <c:v>0.11508249550963658</c:v>
                </c:pt>
                <c:pt idx="8924">
                  <c:v>0.11509432897275892</c:v>
                </c:pt>
                <c:pt idx="8925">
                  <c:v>0.11510889304283406</c:v>
                </c:pt>
                <c:pt idx="8926">
                  <c:v>0.11512527736813272</c:v>
                </c:pt>
                <c:pt idx="8927">
                  <c:v>0.11514120631592363</c:v>
                </c:pt>
                <c:pt idx="8928">
                  <c:v>0.11515576970329501</c:v>
                </c:pt>
                <c:pt idx="8929">
                  <c:v>0.11517124306999038</c:v>
                </c:pt>
                <c:pt idx="8930">
                  <c:v>0.11518626110870299</c:v>
                </c:pt>
                <c:pt idx="8931">
                  <c:v>0.1152003687578024</c:v>
                </c:pt>
                <c:pt idx="8932">
                  <c:v>0.11521538635911406</c:v>
                </c:pt>
                <c:pt idx="8933">
                  <c:v>0.11523040373490059</c:v>
                </c:pt>
                <c:pt idx="8934">
                  <c:v>0.1152458759468085</c:v>
                </c:pt>
                <c:pt idx="8935">
                  <c:v>0.11526134791933061</c:v>
                </c:pt>
                <c:pt idx="8936">
                  <c:v>0.11527545450917863</c:v>
                </c:pt>
                <c:pt idx="8937">
                  <c:v>0.1152881957741315</c:v>
                </c:pt>
                <c:pt idx="8938">
                  <c:v>0.11530093687674681</c:v>
                </c:pt>
                <c:pt idx="8939">
                  <c:v>0.11531367781702831</c:v>
                </c:pt>
                <c:pt idx="8940">
                  <c:v>0.11532823869286507</c:v>
                </c:pt>
                <c:pt idx="8941">
                  <c:v>0.11534188932140857</c:v>
                </c:pt>
                <c:pt idx="8942">
                  <c:v>0.11535508475187675</c:v>
                </c:pt>
                <c:pt idx="8943">
                  <c:v>0.11536964502480937</c:v>
                </c:pt>
                <c:pt idx="8944">
                  <c:v>0.11538284008903646</c:v>
                </c:pt>
                <c:pt idx="8945">
                  <c:v>0.11539376001052246</c:v>
                </c:pt>
                <c:pt idx="8946">
                  <c:v>0.11540604477966115</c:v>
                </c:pt>
                <c:pt idx="8947">
                  <c:v>0.11542151427427295</c:v>
                </c:pt>
                <c:pt idx="8948">
                  <c:v>0.11543607358001295</c:v>
                </c:pt>
                <c:pt idx="8949">
                  <c:v>0.1154479028598463</c:v>
                </c:pt>
                <c:pt idx="8950">
                  <c:v>0.11545927703541775</c:v>
                </c:pt>
                <c:pt idx="8951">
                  <c:v>0.1154738357913723</c:v>
                </c:pt>
                <c:pt idx="8952">
                  <c:v>0.11548884928645739</c:v>
                </c:pt>
                <c:pt idx="8953">
                  <c:v>0.11550067794201263</c:v>
                </c:pt>
                <c:pt idx="8954">
                  <c:v>0.11551159657680121</c:v>
                </c:pt>
                <c:pt idx="8955">
                  <c:v>0.11552478976811399</c:v>
                </c:pt>
                <c:pt idx="8956">
                  <c:v>0.11553843771389351</c:v>
                </c:pt>
                <c:pt idx="8957">
                  <c:v>0.11555208547340919</c:v>
                </c:pt>
                <c:pt idx="8958">
                  <c:v>0.11556937236807836</c:v>
                </c:pt>
                <c:pt idx="8959">
                  <c:v>0.11558847858819993</c:v>
                </c:pt>
                <c:pt idx="8960">
                  <c:v>0.11560667464893515</c:v>
                </c:pt>
                <c:pt idx="8961">
                  <c:v>0.11562123125913772</c:v>
                </c:pt>
                <c:pt idx="8962">
                  <c:v>0.11563396811924698</c:v>
                </c:pt>
                <c:pt idx="8963">
                  <c:v>0.11564806945371099</c:v>
                </c:pt>
                <c:pt idx="8964">
                  <c:v>0.11566399007621704</c:v>
                </c:pt>
                <c:pt idx="8965">
                  <c:v>0.11568082017297886</c:v>
                </c:pt>
                <c:pt idx="8966">
                  <c:v>0.11569764998649373</c:v>
                </c:pt>
                <c:pt idx="8967">
                  <c:v>0.1157158440608661</c:v>
                </c:pt>
                <c:pt idx="8968">
                  <c:v>0.115733128124914</c:v>
                </c:pt>
                <c:pt idx="8969">
                  <c:v>0.11575086672212338</c:v>
                </c:pt>
                <c:pt idx="8970">
                  <c:v>0.11576951465171471</c:v>
                </c:pt>
                <c:pt idx="8971">
                  <c:v>0.11578861704829306</c:v>
                </c:pt>
                <c:pt idx="8972">
                  <c:v>0.11580589985458455</c:v>
                </c:pt>
                <c:pt idx="8973">
                  <c:v>0.11582318236218579</c:v>
                </c:pt>
                <c:pt idx="8974">
                  <c:v>0.11584137415277694</c:v>
                </c:pt>
                <c:pt idx="8975">
                  <c:v>0.1158591108299746</c:v>
                </c:pt>
                <c:pt idx="8976">
                  <c:v>0.11587502809295161</c:v>
                </c:pt>
                <c:pt idx="8977">
                  <c:v>0.1158918546383281</c:v>
                </c:pt>
                <c:pt idx="8978">
                  <c:v>0.11590913566049188</c:v>
                </c:pt>
                <c:pt idx="8979">
                  <c:v>0.1159282353901858</c:v>
                </c:pt>
                <c:pt idx="8980">
                  <c:v>0.11594688001254305</c:v>
                </c:pt>
                <c:pt idx="8981">
                  <c:v>0.1159659790213506</c:v>
                </c:pt>
                <c:pt idx="8982">
                  <c:v>0.11598553239056709</c:v>
                </c:pt>
                <c:pt idx="8983">
                  <c:v>0.11600281179397345</c:v>
                </c:pt>
                <c:pt idx="8984">
                  <c:v>0.11601827205972651</c:v>
                </c:pt>
                <c:pt idx="8985">
                  <c:v>0.11603509619499479</c:v>
                </c:pt>
                <c:pt idx="8986">
                  <c:v>0.1160532841309375</c:v>
                </c:pt>
                <c:pt idx="8987">
                  <c:v>0.11607192642197557</c:v>
                </c:pt>
                <c:pt idx="8988">
                  <c:v>0.11609147771969359</c:v>
                </c:pt>
                <c:pt idx="8989">
                  <c:v>0.1161119379707688</c:v>
                </c:pt>
                <c:pt idx="8990">
                  <c:v>0.116133761777178</c:v>
                </c:pt>
                <c:pt idx="8991">
                  <c:v>0.11615558510731906</c:v>
                </c:pt>
                <c:pt idx="8992">
                  <c:v>0.11617831723645658</c:v>
                </c:pt>
                <c:pt idx="8993">
                  <c:v>0.11620150347583399</c:v>
                </c:pt>
                <c:pt idx="8994">
                  <c:v>0.11622377994454181</c:v>
                </c:pt>
                <c:pt idx="8995">
                  <c:v>0.11624469209623023</c:v>
                </c:pt>
                <c:pt idx="8996">
                  <c:v>0.11626287622049003</c:v>
                </c:pt>
                <c:pt idx="8997">
                  <c:v>0.1162796962410426</c:v>
                </c:pt>
                <c:pt idx="8998">
                  <c:v>0.11629697056226457</c:v>
                </c:pt>
                <c:pt idx="8999">
                  <c:v>0.11631424458508957</c:v>
                </c:pt>
                <c:pt idx="9000">
                  <c:v>0.11632970003679566</c:v>
                </c:pt>
                <c:pt idx="9001">
                  <c:v>0.1163474280549059</c:v>
                </c:pt>
                <c:pt idx="9002">
                  <c:v>0.1163683376210332</c:v>
                </c:pt>
                <c:pt idx="9003">
                  <c:v>0.11638970129138546</c:v>
                </c:pt>
                <c:pt idx="9004">
                  <c:v>0.11640970090957513</c:v>
                </c:pt>
                <c:pt idx="9005">
                  <c:v>0.11643015465082644</c:v>
                </c:pt>
                <c:pt idx="9006">
                  <c:v>0.1164496989460405</c:v>
                </c:pt>
                <c:pt idx="9007">
                  <c:v>0.11646697033085603</c:v>
                </c:pt>
                <c:pt idx="9008">
                  <c:v>0.11648424141737602</c:v>
                </c:pt>
                <c:pt idx="9009">
                  <c:v>0.1165019666960099</c:v>
                </c:pt>
                <c:pt idx="9010">
                  <c:v>0.11652060062453112</c:v>
                </c:pt>
                <c:pt idx="9011">
                  <c:v>0.11654014315213965</c:v>
                </c:pt>
                <c:pt idx="9012">
                  <c:v>0.11656059422556024</c:v>
                </c:pt>
                <c:pt idx="9013">
                  <c:v>0.1165810448807431</c:v>
                </c:pt>
                <c:pt idx="9014">
                  <c:v>0.11660013178158553</c:v>
                </c:pt>
                <c:pt idx="9015">
                  <c:v>0.11661694613049678</c:v>
                </c:pt>
                <c:pt idx="9016">
                  <c:v>0.11663285133547539</c:v>
                </c:pt>
                <c:pt idx="9017">
                  <c:v>0.11664921071096571</c:v>
                </c:pt>
                <c:pt idx="9018">
                  <c:v>0.11666784189598016</c:v>
                </c:pt>
                <c:pt idx="9019">
                  <c:v>0.11668829035801792</c:v>
                </c:pt>
                <c:pt idx="9020">
                  <c:v>0.11670737521200571</c:v>
                </c:pt>
                <c:pt idx="9021">
                  <c:v>0.11672555092480107</c:v>
                </c:pt>
                <c:pt idx="9022">
                  <c:v>0.11674690696521015</c:v>
                </c:pt>
                <c:pt idx="9023">
                  <c:v>0.11677144312947278</c:v>
                </c:pt>
                <c:pt idx="9024">
                  <c:v>0.11679643304831373</c:v>
                </c:pt>
                <c:pt idx="9025">
                  <c:v>0.11681915061444517</c:v>
                </c:pt>
                <c:pt idx="9026">
                  <c:v>0.11684232200023846</c:v>
                </c:pt>
                <c:pt idx="9027">
                  <c:v>0.11686594717413452</c:v>
                </c:pt>
                <c:pt idx="9028">
                  <c:v>0.11688911747562421</c:v>
                </c:pt>
                <c:pt idx="9029">
                  <c:v>0.11691274154400789</c:v>
                </c:pt>
                <c:pt idx="9030">
                  <c:v>0.11693681934711402</c:v>
                </c:pt>
                <c:pt idx="9031">
                  <c:v>0.11695953372427075</c:v>
                </c:pt>
                <c:pt idx="9032">
                  <c:v>0.11697952194938992</c:v>
                </c:pt>
                <c:pt idx="9033">
                  <c:v>0.1169967841859311</c:v>
                </c:pt>
                <c:pt idx="9034">
                  <c:v>0.11701313760883902</c:v>
                </c:pt>
                <c:pt idx="9035">
                  <c:v>0.11703085351520229</c:v>
                </c:pt>
                <c:pt idx="9036">
                  <c:v>0.1170503860738205</c:v>
                </c:pt>
                <c:pt idx="9037">
                  <c:v>0.11707082671499411</c:v>
                </c:pt>
                <c:pt idx="9038">
                  <c:v>0.11709217538303131</c:v>
                </c:pt>
                <c:pt idx="9039">
                  <c:v>0.1171162488662042</c:v>
                </c:pt>
                <c:pt idx="9040">
                  <c:v>0.11714304696771927</c:v>
                </c:pt>
                <c:pt idx="9041">
                  <c:v>0.11716893597699607</c:v>
                </c:pt>
                <c:pt idx="9042">
                  <c:v>0.11719391596462093</c:v>
                </c:pt>
                <c:pt idx="9043">
                  <c:v>0.11721798699869775</c:v>
                </c:pt>
                <c:pt idx="9044">
                  <c:v>0.1172393325253232</c:v>
                </c:pt>
                <c:pt idx="9045">
                  <c:v>0.11725931515859911</c:v>
                </c:pt>
                <c:pt idx="9046">
                  <c:v>0.11727838911787666</c:v>
                </c:pt>
                <c:pt idx="9047">
                  <c:v>0.11729791684213689</c:v>
                </c:pt>
                <c:pt idx="9048">
                  <c:v>0.11731971478159664</c:v>
                </c:pt>
                <c:pt idx="9049">
                  <c:v>0.117342874571661</c:v>
                </c:pt>
                <c:pt idx="9050">
                  <c:v>0.11736557972750343</c:v>
                </c:pt>
                <c:pt idx="9051">
                  <c:v>0.11738919254272406</c:v>
                </c:pt>
                <c:pt idx="9052">
                  <c:v>0.11741325887680742</c:v>
                </c:pt>
                <c:pt idx="9053">
                  <c:v>0.11743732463171598</c:v>
                </c:pt>
                <c:pt idx="9054">
                  <c:v>0.11746184386183174</c:v>
                </c:pt>
                <c:pt idx="9055">
                  <c:v>0.1174854544041215</c:v>
                </c:pt>
                <c:pt idx="9056">
                  <c:v>0.11750679422233874</c:v>
                </c:pt>
                <c:pt idx="9057">
                  <c:v>0.11752767956092269</c:v>
                </c:pt>
                <c:pt idx="9058">
                  <c:v>0.11755038052117432</c:v>
                </c:pt>
                <c:pt idx="9059">
                  <c:v>0.11757580498486708</c:v>
                </c:pt>
                <c:pt idx="9060">
                  <c:v>0.11760168279303623</c:v>
                </c:pt>
                <c:pt idx="9061">
                  <c:v>0.11762665197312472</c:v>
                </c:pt>
                <c:pt idx="9062">
                  <c:v>0.11765162052976845</c:v>
                </c:pt>
                <c:pt idx="9063">
                  <c:v>0.11767795033233748</c:v>
                </c:pt>
                <c:pt idx="9064">
                  <c:v>0.11770291760818426</c:v>
                </c:pt>
                <c:pt idx="9065">
                  <c:v>0.11772652245934553</c:v>
                </c:pt>
                <c:pt idx="9066">
                  <c:v>0.11774967282985446</c:v>
                </c:pt>
                <c:pt idx="9067">
                  <c:v>0.11777146092429576</c:v>
                </c:pt>
                <c:pt idx="9068">
                  <c:v>0.11779188683170061</c:v>
                </c:pt>
                <c:pt idx="9069">
                  <c:v>0.11781231232189589</c:v>
                </c:pt>
                <c:pt idx="9070">
                  <c:v>0.11783319128067221</c:v>
                </c:pt>
                <c:pt idx="9071">
                  <c:v>0.11785361592723002</c:v>
                </c:pt>
                <c:pt idx="9072">
                  <c:v>0.11787267855431473</c:v>
                </c:pt>
                <c:pt idx="9073">
                  <c:v>0.11789128695882387</c:v>
                </c:pt>
                <c:pt idx="9074">
                  <c:v>0.11791261811849761</c:v>
                </c:pt>
                <c:pt idx="9075">
                  <c:v>0.11793531034205507</c:v>
                </c:pt>
                <c:pt idx="9076">
                  <c:v>0.11795936353683108</c:v>
                </c:pt>
                <c:pt idx="9077">
                  <c:v>0.11798160088145712</c:v>
                </c:pt>
                <c:pt idx="9078">
                  <c:v>0.11800247630600055</c:v>
                </c:pt>
                <c:pt idx="9079">
                  <c:v>0.11802425889309201</c:v>
                </c:pt>
                <c:pt idx="9080">
                  <c:v>0.11804740237199815</c:v>
                </c:pt>
                <c:pt idx="9081">
                  <c:v>0.11807236042545277</c:v>
                </c:pt>
                <c:pt idx="9082">
                  <c:v>0.11809731785601851</c:v>
                </c:pt>
                <c:pt idx="9083">
                  <c:v>0.11812136715435868</c:v>
                </c:pt>
                <c:pt idx="9084">
                  <c:v>0.11814360089678612</c:v>
                </c:pt>
                <c:pt idx="9085">
                  <c:v>0.11816492667504749</c:v>
                </c:pt>
                <c:pt idx="9086">
                  <c:v>0.1181880668986782</c:v>
                </c:pt>
                <c:pt idx="9087">
                  <c:v>0.11821302144171099</c:v>
                </c:pt>
                <c:pt idx="9088">
                  <c:v>0.11823933646704751</c:v>
                </c:pt>
                <c:pt idx="9089">
                  <c:v>0.11826610448924407</c:v>
                </c:pt>
                <c:pt idx="9090">
                  <c:v>0.11829332547190499</c:v>
                </c:pt>
                <c:pt idx="9091">
                  <c:v>0.11831963838415137</c:v>
                </c:pt>
                <c:pt idx="9092">
                  <c:v>0.11834322868237011</c:v>
                </c:pt>
                <c:pt idx="9093">
                  <c:v>0.11836409655922321</c:v>
                </c:pt>
                <c:pt idx="9094">
                  <c:v>0.11838405672961126</c:v>
                </c:pt>
                <c:pt idx="9095">
                  <c:v>0.11840492375449596</c:v>
                </c:pt>
                <c:pt idx="9096">
                  <c:v>0.11842805842527129</c:v>
                </c:pt>
                <c:pt idx="9097">
                  <c:v>0.11845209977094368</c:v>
                </c:pt>
                <c:pt idx="9098">
                  <c:v>0.11847523335035587</c:v>
                </c:pt>
                <c:pt idx="9099">
                  <c:v>0.11849791281065825</c:v>
                </c:pt>
                <c:pt idx="9100">
                  <c:v>0.11852059175661442</c:v>
                </c:pt>
                <c:pt idx="9101">
                  <c:v>0.11854553800312392</c:v>
                </c:pt>
                <c:pt idx="9102">
                  <c:v>0.11857139072921606</c:v>
                </c:pt>
                <c:pt idx="9103">
                  <c:v>0.11859497508933957</c:v>
                </c:pt>
                <c:pt idx="9104">
                  <c:v>0.11861810536380832</c:v>
                </c:pt>
                <c:pt idx="9105">
                  <c:v>0.11864531676647624</c:v>
                </c:pt>
                <c:pt idx="9106">
                  <c:v>0.11867388794237926</c:v>
                </c:pt>
                <c:pt idx="9107">
                  <c:v>0.11869792337877667</c:v>
                </c:pt>
                <c:pt idx="9108">
                  <c:v>0.11871969082266282</c:v>
                </c:pt>
                <c:pt idx="9109">
                  <c:v>0.11874055084511094</c:v>
                </c:pt>
                <c:pt idx="9110">
                  <c:v>0.11876005003782222</c:v>
                </c:pt>
                <c:pt idx="9111">
                  <c:v>0.11877909539388475</c:v>
                </c:pt>
                <c:pt idx="9112">
                  <c:v>0.11880086107095457</c:v>
                </c:pt>
                <c:pt idx="9113">
                  <c:v>0.11882262627429026</c:v>
                </c:pt>
                <c:pt idx="9114">
                  <c:v>0.11884348414963521</c:v>
                </c:pt>
                <c:pt idx="9115">
                  <c:v>0.11886434158993846</c:v>
                </c:pt>
                <c:pt idx="9116">
                  <c:v>0.11888746563479707</c:v>
                </c:pt>
                <c:pt idx="9117">
                  <c:v>0.11891240273097346</c:v>
                </c:pt>
                <c:pt idx="9118">
                  <c:v>0.11893552566450392</c:v>
                </c:pt>
                <c:pt idx="9119">
                  <c:v>0.11895638118516504</c:v>
                </c:pt>
                <c:pt idx="9120">
                  <c:v>0.11897678290407859</c:v>
                </c:pt>
                <c:pt idx="9121">
                  <c:v>0.11899763756432515</c:v>
                </c:pt>
                <c:pt idx="9122">
                  <c:v>0.11901985183273198</c:v>
                </c:pt>
                <c:pt idx="9123">
                  <c:v>0.11904025225678967</c:v>
                </c:pt>
                <c:pt idx="9124">
                  <c:v>0.11906019893569102</c:v>
                </c:pt>
                <c:pt idx="9125">
                  <c:v>0.11908377177053858</c:v>
                </c:pt>
                <c:pt idx="9126">
                  <c:v>0.11910961058574397</c:v>
                </c:pt>
                <c:pt idx="9127">
                  <c:v>0.11913318225586148</c:v>
                </c:pt>
                <c:pt idx="9128">
                  <c:v>0.11915584679931461</c:v>
                </c:pt>
                <c:pt idx="9129">
                  <c:v>0.11917941737960525</c:v>
                </c:pt>
                <c:pt idx="9130">
                  <c:v>0.11920434719650612</c:v>
                </c:pt>
                <c:pt idx="9131">
                  <c:v>0.119229729644273</c:v>
                </c:pt>
                <c:pt idx="9132">
                  <c:v>0.1192551114477875</c:v>
                </c:pt>
                <c:pt idx="9133">
                  <c:v>0.11927822645833645</c:v>
                </c:pt>
                <c:pt idx="9134">
                  <c:v>0.11929952805380413</c:v>
                </c:pt>
                <c:pt idx="9135">
                  <c:v>0.11932354845755191</c:v>
                </c:pt>
                <c:pt idx="9136">
                  <c:v>0.11935074067115393</c:v>
                </c:pt>
                <c:pt idx="9137">
                  <c:v>0.11937657258920921</c:v>
                </c:pt>
                <c:pt idx="9138">
                  <c:v>0.11940013796750019</c:v>
                </c:pt>
                <c:pt idx="9139">
                  <c:v>0.1194237027904774</c:v>
                </c:pt>
                <c:pt idx="9140">
                  <c:v>0.11944817336506589</c:v>
                </c:pt>
                <c:pt idx="9141">
                  <c:v>0.11947083077059462</c:v>
                </c:pt>
                <c:pt idx="9142">
                  <c:v>0.11949212826372188</c:v>
                </c:pt>
                <c:pt idx="9143">
                  <c:v>0.11951478467337975</c:v>
                </c:pt>
                <c:pt idx="9144">
                  <c:v>0.11953879990719506</c:v>
                </c:pt>
                <c:pt idx="9145">
                  <c:v>0.11956009595281479</c:v>
                </c:pt>
                <c:pt idx="9146">
                  <c:v>0.11958003226535896</c:v>
                </c:pt>
                <c:pt idx="9147">
                  <c:v>0.11960042126481479</c:v>
                </c:pt>
                <c:pt idx="9148">
                  <c:v>0.11962307522110292</c:v>
                </c:pt>
                <c:pt idx="9149">
                  <c:v>0.11964663479125054</c:v>
                </c:pt>
                <c:pt idx="9150">
                  <c:v>0.11967109991123952</c:v>
                </c:pt>
                <c:pt idx="9151">
                  <c:v>0.11969601747375044</c:v>
                </c:pt>
                <c:pt idx="9152">
                  <c:v>0.11971957532549277</c:v>
                </c:pt>
                <c:pt idx="9153">
                  <c:v>0.11974267960257109</c:v>
                </c:pt>
                <c:pt idx="9154">
                  <c:v>0.11976487732676169</c:v>
                </c:pt>
                <c:pt idx="9155">
                  <c:v>0.1197875275578177</c:v>
                </c:pt>
                <c:pt idx="9156">
                  <c:v>0.11980927129698069</c:v>
                </c:pt>
                <c:pt idx="9157">
                  <c:v>0.11982920264255557</c:v>
                </c:pt>
                <c:pt idx="9158">
                  <c:v>0.11984641575768142</c:v>
                </c:pt>
                <c:pt idx="9159">
                  <c:v>0.11986408154143682</c:v>
                </c:pt>
                <c:pt idx="9160">
                  <c:v>0.1198853706610442</c:v>
                </c:pt>
                <c:pt idx="9161">
                  <c:v>0.11990982994110008</c:v>
                </c:pt>
                <c:pt idx="9162">
                  <c:v>0.1199333827564779</c:v>
                </c:pt>
                <c:pt idx="9163">
                  <c:v>0.11995512332446909</c:v>
                </c:pt>
                <c:pt idx="9164">
                  <c:v>0.11997595759194836</c:v>
                </c:pt>
                <c:pt idx="9165">
                  <c:v>0.11999860304254632</c:v>
                </c:pt>
                <c:pt idx="9166">
                  <c:v>0.12002079508660898</c:v>
                </c:pt>
                <c:pt idx="9167">
                  <c:v>0.12004117510142352</c:v>
                </c:pt>
                <c:pt idx="9168">
                  <c:v>0.12006110182542556</c:v>
                </c:pt>
                <c:pt idx="9169">
                  <c:v>0.12008148101881323</c:v>
                </c:pt>
                <c:pt idx="9170">
                  <c:v>0.12010185979689784</c:v>
                </c:pt>
                <c:pt idx="9171">
                  <c:v>0.12012178531170133</c:v>
                </c:pt>
                <c:pt idx="9172">
                  <c:v>0.12014216326845879</c:v>
                </c:pt>
                <c:pt idx="9173">
                  <c:v>0.12016163515026951</c:v>
                </c:pt>
                <c:pt idx="9174">
                  <c:v>0.12018201229499285</c:v>
                </c:pt>
                <c:pt idx="9175">
                  <c:v>0.12020329464728247</c:v>
                </c:pt>
                <c:pt idx="9176">
                  <c:v>0.12022593495037373</c:v>
                </c:pt>
                <c:pt idx="9177">
                  <c:v>0.12024948032185276</c:v>
                </c:pt>
                <c:pt idx="9178">
                  <c:v>0.12027211957932217</c:v>
                </c:pt>
                <c:pt idx="9179">
                  <c:v>0.12029204170193472</c:v>
                </c:pt>
                <c:pt idx="9180">
                  <c:v>0.12031105790328597</c:v>
                </c:pt>
                <c:pt idx="9181">
                  <c:v>0.12033143200345875</c:v>
                </c:pt>
                <c:pt idx="9182">
                  <c:v>0.12035406940570015</c:v>
                </c:pt>
                <c:pt idx="9183">
                  <c:v>0.12037851722454833</c:v>
                </c:pt>
                <c:pt idx="9184">
                  <c:v>0.12040296444571559</c:v>
                </c:pt>
                <c:pt idx="9185">
                  <c:v>0.12042741106923059</c:v>
                </c:pt>
                <c:pt idx="9186">
                  <c:v>0.12045004629888413</c:v>
                </c:pt>
                <c:pt idx="9187">
                  <c:v>0.12046860680488924</c:v>
                </c:pt>
                <c:pt idx="9188">
                  <c:v>0.12048490355052006</c:v>
                </c:pt>
                <c:pt idx="9189">
                  <c:v>0.12050255805858794</c:v>
                </c:pt>
                <c:pt idx="9190">
                  <c:v>0.12052247559095119</c:v>
                </c:pt>
                <c:pt idx="9191">
                  <c:v>0.12054420335564041</c:v>
                </c:pt>
                <c:pt idx="9192">
                  <c:v>0.12056502535381068</c:v>
                </c:pt>
                <c:pt idx="9193">
                  <c:v>0.12058584691843412</c:v>
                </c:pt>
                <c:pt idx="9194">
                  <c:v>0.12060847856218047</c:v>
                </c:pt>
                <c:pt idx="9195">
                  <c:v>0.12063246754535423</c:v>
                </c:pt>
                <c:pt idx="9196">
                  <c:v>0.12065419292032142</c:v>
                </c:pt>
                <c:pt idx="9197">
                  <c:v>0.12067365483460059</c:v>
                </c:pt>
                <c:pt idx="9198">
                  <c:v>0.12069266378057324</c:v>
                </c:pt>
                <c:pt idx="9199">
                  <c:v>0.12071303010743203</c:v>
                </c:pt>
                <c:pt idx="9200">
                  <c:v>0.12073384859062529</c:v>
                </c:pt>
                <c:pt idx="9201">
                  <c:v>0.12075376151683068</c:v>
                </c:pt>
                <c:pt idx="9202">
                  <c:v>0.12077095872490955</c:v>
                </c:pt>
                <c:pt idx="9203">
                  <c:v>0.12078906072970701</c:v>
                </c:pt>
                <c:pt idx="9204">
                  <c:v>0.12080852001940265</c:v>
                </c:pt>
                <c:pt idx="9205">
                  <c:v>0.12082843145875159</c:v>
                </c:pt>
                <c:pt idx="9206">
                  <c:v>0.12084879502073748</c:v>
                </c:pt>
                <c:pt idx="9207">
                  <c:v>0.12086870565817737</c:v>
                </c:pt>
                <c:pt idx="9208">
                  <c:v>0.12088771089683606</c:v>
                </c:pt>
                <c:pt idx="9209">
                  <c:v>0.12090581078832764</c:v>
                </c:pt>
                <c:pt idx="9210">
                  <c:v>0.12092436283711938</c:v>
                </c:pt>
                <c:pt idx="9211">
                  <c:v>0.12094517692119638</c:v>
                </c:pt>
                <c:pt idx="9212">
                  <c:v>0.12096734796902127</c:v>
                </c:pt>
                <c:pt idx="9213">
                  <c:v>0.12099132834493052</c:v>
                </c:pt>
                <c:pt idx="9214">
                  <c:v>0.12101349836956497</c:v>
                </c:pt>
                <c:pt idx="9215">
                  <c:v>0.121031595984481</c:v>
                </c:pt>
                <c:pt idx="9216">
                  <c:v>0.12104743112886485</c:v>
                </c:pt>
                <c:pt idx="9217">
                  <c:v>0.121062361178191</c:v>
                </c:pt>
                <c:pt idx="9218">
                  <c:v>0.1210795530800817</c:v>
                </c:pt>
                <c:pt idx="9219">
                  <c:v>0.12109764949961517</c:v>
                </c:pt>
                <c:pt idx="9220">
                  <c:v>0.12111529319336355</c:v>
                </c:pt>
                <c:pt idx="9221">
                  <c:v>0.12113203179454625</c:v>
                </c:pt>
                <c:pt idx="9222">
                  <c:v>0.12114967488167999</c:v>
                </c:pt>
                <c:pt idx="9223">
                  <c:v>0.12117093665001273</c:v>
                </c:pt>
                <c:pt idx="9224">
                  <c:v>0.12119355505623965</c:v>
                </c:pt>
                <c:pt idx="9225">
                  <c:v>0.1212148158916329</c:v>
                </c:pt>
                <c:pt idx="9226">
                  <c:v>0.12123471924276973</c:v>
                </c:pt>
                <c:pt idx="9227">
                  <c:v>0.12125416986228398</c:v>
                </c:pt>
                <c:pt idx="9228">
                  <c:v>0.12127316777658499</c:v>
                </c:pt>
                <c:pt idx="9229">
                  <c:v>0.1212917130114666</c:v>
                </c:pt>
                <c:pt idx="9230">
                  <c:v>0.12130890097084902</c:v>
                </c:pt>
                <c:pt idx="9231">
                  <c:v>0.12132337481277225</c:v>
                </c:pt>
                <c:pt idx="9232">
                  <c:v>0.12133875304027816</c:v>
                </c:pt>
                <c:pt idx="9233">
                  <c:v>0.12135684476987046</c:v>
                </c:pt>
                <c:pt idx="9234">
                  <c:v>0.12137403160981718</c:v>
                </c:pt>
                <c:pt idx="9235">
                  <c:v>0.12139031360676804</c:v>
                </c:pt>
                <c:pt idx="9236">
                  <c:v>0.12140749987150591</c:v>
                </c:pt>
                <c:pt idx="9237">
                  <c:v>0.12142694713065297</c:v>
                </c:pt>
                <c:pt idx="9238">
                  <c:v>0.12144684626015702</c:v>
                </c:pt>
                <c:pt idx="9239">
                  <c:v>0.1214649360342796</c:v>
                </c:pt>
                <c:pt idx="9240">
                  <c:v>0.12148166878400193</c:v>
                </c:pt>
                <c:pt idx="9241">
                  <c:v>0.12149930570359246</c:v>
                </c:pt>
                <c:pt idx="9242">
                  <c:v>0.12151875117746665</c:v>
                </c:pt>
                <c:pt idx="9243">
                  <c:v>0.12153819627322207</c:v>
                </c:pt>
                <c:pt idx="9244">
                  <c:v>0.12155764099087292</c:v>
                </c:pt>
                <c:pt idx="9245">
                  <c:v>0.12157889408698642</c:v>
                </c:pt>
                <c:pt idx="9246">
                  <c:v>0.12160059891043211</c:v>
                </c:pt>
                <c:pt idx="9247">
                  <c:v>0.12162139892417871</c:v>
                </c:pt>
                <c:pt idx="9248">
                  <c:v>0.12164129418467626</c:v>
                </c:pt>
                <c:pt idx="9249">
                  <c:v>0.12166164120077577</c:v>
                </c:pt>
                <c:pt idx="9250">
                  <c:v>0.12168153566066675</c:v>
                </c:pt>
                <c:pt idx="9251">
                  <c:v>0.12169962118984742</c:v>
                </c:pt>
                <c:pt idx="9252">
                  <c:v>0.12171770639194784</c:v>
                </c:pt>
                <c:pt idx="9253">
                  <c:v>0.12173624338466517</c:v>
                </c:pt>
                <c:pt idx="9254">
                  <c:v>0.1217529715953232</c:v>
                </c:pt>
                <c:pt idx="9255">
                  <c:v>0.12176924742359384</c:v>
                </c:pt>
                <c:pt idx="9256">
                  <c:v>0.12178642717716424</c:v>
                </c:pt>
                <c:pt idx="9257">
                  <c:v>0.12180496289606008</c:v>
                </c:pt>
                <c:pt idx="9258">
                  <c:v>0.12182395034942274</c:v>
                </c:pt>
                <c:pt idx="9259">
                  <c:v>0.12184384158055497</c:v>
                </c:pt>
                <c:pt idx="9260">
                  <c:v>0.12186554065418634</c:v>
                </c:pt>
                <c:pt idx="9261">
                  <c:v>0.12188678720755523</c:v>
                </c:pt>
                <c:pt idx="9262">
                  <c:v>0.12190486902506767</c:v>
                </c:pt>
                <c:pt idx="9263">
                  <c:v>0.1219202383128915</c:v>
                </c:pt>
                <c:pt idx="9264">
                  <c:v>0.12193651141900749</c:v>
                </c:pt>
                <c:pt idx="9265">
                  <c:v>0.12195368829928857</c:v>
                </c:pt>
                <c:pt idx="9266">
                  <c:v>0.12197041287290845</c:v>
                </c:pt>
                <c:pt idx="9267">
                  <c:v>0.1219889451818425</c:v>
                </c:pt>
                <c:pt idx="9268">
                  <c:v>0.12200702515226421</c:v>
                </c:pt>
                <c:pt idx="9269">
                  <c:v>0.12202239287011317</c:v>
                </c:pt>
                <c:pt idx="9270">
                  <c:v>0.12203730837041432</c:v>
                </c:pt>
                <c:pt idx="9271">
                  <c:v>0.1220540315455944</c:v>
                </c:pt>
                <c:pt idx="9272">
                  <c:v>0.12207211033930525</c:v>
                </c:pt>
                <c:pt idx="9273">
                  <c:v>0.12209154467801994</c:v>
                </c:pt>
                <c:pt idx="9274">
                  <c:v>0.12211097863904805</c:v>
                </c:pt>
                <c:pt idx="9275">
                  <c:v>0.12213041222240492</c:v>
                </c:pt>
                <c:pt idx="9276">
                  <c:v>0.12214939349737759</c:v>
                </c:pt>
                <c:pt idx="9277">
                  <c:v>0.12216792248971513</c:v>
                </c:pt>
                <c:pt idx="9278">
                  <c:v>0.12218690305271526</c:v>
                </c:pt>
                <c:pt idx="9279">
                  <c:v>0.12220678706565348</c:v>
                </c:pt>
                <c:pt idx="9280">
                  <c:v>0.12222441120113925</c:v>
                </c:pt>
                <c:pt idx="9281">
                  <c:v>0.12224158313695443</c:v>
                </c:pt>
                <c:pt idx="9282">
                  <c:v>0.12226236982263111</c:v>
                </c:pt>
                <c:pt idx="9283">
                  <c:v>0.12228541542558753</c:v>
                </c:pt>
                <c:pt idx="9284">
                  <c:v>0.12230755677915256</c:v>
                </c:pt>
                <c:pt idx="9285">
                  <c:v>0.12232789024344932</c:v>
                </c:pt>
                <c:pt idx="9286">
                  <c:v>0.12234912697585792</c:v>
                </c:pt>
                <c:pt idx="9287">
                  <c:v>0.12236991142619809</c:v>
                </c:pt>
                <c:pt idx="9288">
                  <c:v>0.12238888815575798</c:v>
                </c:pt>
                <c:pt idx="9289">
                  <c:v>0.12240831633913998</c:v>
                </c:pt>
                <c:pt idx="9290">
                  <c:v>0.12242819595002449</c:v>
                </c:pt>
                <c:pt idx="9291">
                  <c:v>0.12244717157357747</c:v>
                </c:pt>
                <c:pt idx="9292">
                  <c:v>0.12246659862466239</c:v>
                </c:pt>
                <c:pt idx="9293">
                  <c:v>0.12248602529834439</c:v>
                </c:pt>
                <c:pt idx="9294">
                  <c:v>0.12250499982459168</c:v>
                </c:pt>
                <c:pt idx="9295">
                  <c:v>0.12252307046725222</c:v>
                </c:pt>
                <c:pt idx="9296">
                  <c:v>0.12253933376645246</c:v>
                </c:pt>
                <c:pt idx="9297">
                  <c:v>0.12255469330617259</c:v>
                </c:pt>
                <c:pt idx="9298">
                  <c:v>0.12257140783134364</c:v>
                </c:pt>
                <c:pt idx="9299">
                  <c:v>0.12259083246905793</c:v>
                </c:pt>
                <c:pt idx="9300">
                  <c:v>0.12261161189634148</c:v>
                </c:pt>
                <c:pt idx="9301">
                  <c:v>0.12263239089184928</c:v>
                </c:pt>
                <c:pt idx="9302">
                  <c:v>0.12265181434503725</c:v>
                </c:pt>
                <c:pt idx="9303">
                  <c:v>0.12267349589367907</c:v>
                </c:pt>
                <c:pt idx="9304">
                  <c:v>0.12269653202404369</c:v>
                </c:pt>
                <c:pt idx="9305">
                  <c:v>0.12271640590619513</c:v>
                </c:pt>
                <c:pt idx="9306">
                  <c:v>0.12273356939565935</c:v>
                </c:pt>
                <c:pt idx="9307">
                  <c:v>0.1227538941995763</c:v>
                </c:pt>
                <c:pt idx="9308">
                  <c:v>0.12277602518293154</c:v>
                </c:pt>
                <c:pt idx="9309">
                  <c:v>0.12279770403868621</c:v>
                </c:pt>
                <c:pt idx="9310">
                  <c:v>0.12282028568035444</c:v>
                </c:pt>
                <c:pt idx="9311">
                  <c:v>0.12284151195857788</c:v>
                </c:pt>
                <c:pt idx="9312">
                  <c:v>0.12285867330093857</c:v>
                </c:pt>
                <c:pt idx="9313">
                  <c:v>0.12287312472923674</c:v>
                </c:pt>
                <c:pt idx="9314">
                  <c:v>0.12288938233644241</c:v>
                </c:pt>
                <c:pt idx="9315">
                  <c:v>0.12290880079865892</c:v>
                </c:pt>
                <c:pt idx="9316">
                  <c:v>0.12292867046269518</c:v>
                </c:pt>
                <c:pt idx="9317">
                  <c:v>0.12294808816201895</c:v>
                </c:pt>
                <c:pt idx="9318">
                  <c:v>0.12296660236139444</c:v>
                </c:pt>
                <c:pt idx="9319">
                  <c:v>0.12298466466460042</c:v>
                </c:pt>
                <c:pt idx="9320">
                  <c:v>0.12300362973185031</c:v>
                </c:pt>
                <c:pt idx="9321">
                  <c:v>0.12302259443943309</c:v>
                </c:pt>
                <c:pt idx="9322">
                  <c:v>0.12304110725944863</c:v>
                </c:pt>
                <c:pt idx="9323">
                  <c:v>0.12305781365648635</c:v>
                </c:pt>
                <c:pt idx="9324">
                  <c:v>0.12307271372107625</c:v>
                </c:pt>
                <c:pt idx="9325">
                  <c:v>0.12308941959009662</c:v>
                </c:pt>
                <c:pt idx="9326">
                  <c:v>0.123109285665658</c:v>
                </c:pt>
                <c:pt idx="9327">
                  <c:v>0.12312824836963185</c:v>
                </c:pt>
                <c:pt idx="9328">
                  <c:v>0.12314540479195843</c:v>
                </c:pt>
                <c:pt idx="9329">
                  <c:v>0.12316301239302475</c:v>
                </c:pt>
                <c:pt idx="9330">
                  <c:v>0.12318197407823167</c:v>
                </c:pt>
                <c:pt idx="9331">
                  <c:v>0.12320183831520162</c:v>
                </c:pt>
                <c:pt idx="9332">
                  <c:v>0.12322125071101041</c:v>
                </c:pt>
                <c:pt idx="9333">
                  <c:v>0.12324021129196298</c:v>
                </c:pt>
                <c:pt idx="9334">
                  <c:v>0.1232582686538822</c:v>
                </c:pt>
                <c:pt idx="9335">
                  <c:v>0.12327677711145792</c:v>
                </c:pt>
                <c:pt idx="9336">
                  <c:v>0.12329709087789482</c:v>
                </c:pt>
                <c:pt idx="9337">
                  <c:v>0.12331740423169132</c:v>
                </c:pt>
                <c:pt idx="9338">
                  <c:v>0.12333726577865367</c:v>
                </c:pt>
                <c:pt idx="9339">
                  <c:v>0.12335938385532969</c:v>
                </c:pt>
                <c:pt idx="9340">
                  <c:v>0.12338375831198393</c:v>
                </c:pt>
                <c:pt idx="9341">
                  <c:v>0.12340948626059424</c:v>
                </c:pt>
                <c:pt idx="9342">
                  <c:v>0.1234343108466851</c:v>
                </c:pt>
                <c:pt idx="9343">
                  <c:v>0.12345868347712489</c:v>
                </c:pt>
                <c:pt idx="9344">
                  <c:v>0.1234817015271136</c:v>
                </c:pt>
                <c:pt idx="9345">
                  <c:v>0.12350201113123267</c:v>
                </c:pt>
                <c:pt idx="9346">
                  <c:v>0.12352096638960243</c:v>
                </c:pt>
                <c:pt idx="9347">
                  <c:v>0.12353901868258259</c:v>
                </c:pt>
                <c:pt idx="9348">
                  <c:v>0.12355797323948427</c:v>
                </c:pt>
                <c:pt idx="9349">
                  <c:v>0.1235773787231587</c:v>
                </c:pt>
                <c:pt idx="9350">
                  <c:v>0.12359678383026773</c:v>
                </c:pt>
                <c:pt idx="9351">
                  <c:v>0.12361618856082558</c:v>
                </c:pt>
                <c:pt idx="9352">
                  <c:v>0.1236360441744145</c:v>
                </c:pt>
                <c:pt idx="9353">
                  <c:v>0.12365544814315846</c:v>
                </c:pt>
                <c:pt idx="9354">
                  <c:v>0.12367304676595395</c:v>
                </c:pt>
                <c:pt idx="9355">
                  <c:v>0.12369109631376803</c:v>
                </c:pt>
                <c:pt idx="9356">
                  <c:v>0.12371095044008786</c:v>
                </c:pt>
                <c:pt idx="9357">
                  <c:v>0.12372990173841031</c:v>
                </c:pt>
                <c:pt idx="9358">
                  <c:v>0.12374659663223229</c:v>
                </c:pt>
                <c:pt idx="9359">
                  <c:v>0.12376284004519039</c:v>
                </c:pt>
                <c:pt idx="9360">
                  <c:v>0.1237808879723636</c:v>
                </c:pt>
                <c:pt idx="9361">
                  <c:v>0.12380074031604642</c:v>
                </c:pt>
                <c:pt idx="9362">
                  <c:v>0.12382014108932569</c:v>
                </c:pt>
                <c:pt idx="9363">
                  <c:v>0.1238386391505263</c:v>
                </c:pt>
                <c:pt idx="9364">
                  <c:v>0.12385668570974731</c:v>
                </c:pt>
                <c:pt idx="9365">
                  <c:v>0.12387473194329603</c:v>
                </c:pt>
                <c:pt idx="9366">
                  <c:v>0.12389368013802968</c:v>
                </c:pt>
                <c:pt idx="9367">
                  <c:v>0.12391398137683463</c:v>
                </c:pt>
                <c:pt idx="9368">
                  <c:v>0.12393337995329561</c:v>
                </c:pt>
                <c:pt idx="9369">
                  <c:v>0.12394871809618949</c:v>
                </c:pt>
                <c:pt idx="9370">
                  <c:v>0.12396360489225573</c:v>
                </c:pt>
                <c:pt idx="9371">
                  <c:v>0.12398074698896019</c:v>
                </c:pt>
                <c:pt idx="9372">
                  <c:v>0.12399924207952927</c:v>
                </c:pt>
                <c:pt idx="9373">
                  <c:v>0.12401999226177043</c:v>
                </c:pt>
                <c:pt idx="9374">
                  <c:v>0.12404254631933663</c:v>
                </c:pt>
                <c:pt idx="9375">
                  <c:v>0.12406509986822879</c:v>
                </c:pt>
                <c:pt idx="9376">
                  <c:v>0.12408584868396839</c:v>
                </c:pt>
                <c:pt idx="9377">
                  <c:v>0.12410614602192817</c:v>
                </c:pt>
                <c:pt idx="9378">
                  <c:v>0.12412824709917611</c:v>
                </c:pt>
                <c:pt idx="9379">
                  <c:v>0.12415215179611205</c:v>
                </c:pt>
                <c:pt idx="9380">
                  <c:v>0.12417425185661758</c:v>
                </c:pt>
                <c:pt idx="9381">
                  <c:v>0.12419499840772943</c:v>
                </c:pt>
                <c:pt idx="9382">
                  <c:v>0.12421529353038384</c:v>
                </c:pt>
                <c:pt idx="9383">
                  <c:v>0.12423558824115455</c:v>
                </c:pt>
                <c:pt idx="9384">
                  <c:v>0.12425498057996352</c:v>
                </c:pt>
                <c:pt idx="9385">
                  <c:v>0.12427392157111025</c:v>
                </c:pt>
                <c:pt idx="9386">
                  <c:v>0.12429241124023352</c:v>
                </c:pt>
                <c:pt idx="9387">
                  <c:v>0.12431090056749532</c:v>
                </c:pt>
                <c:pt idx="9388">
                  <c:v>0.12432984049950138</c:v>
                </c:pt>
                <c:pt idx="9389">
                  <c:v>0.12434968194828867</c:v>
                </c:pt>
                <c:pt idx="9390">
                  <c:v>0.1243704248601884</c:v>
                </c:pt>
                <c:pt idx="9391">
                  <c:v>0.12439206917909651</c:v>
                </c:pt>
                <c:pt idx="9392">
                  <c:v>0.12441236030260992</c:v>
                </c:pt>
                <c:pt idx="9393">
                  <c:v>0.12443039651120102</c:v>
                </c:pt>
                <c:pt idx="9394">
                  <c:v>0.1244506868570326</c:v>
                </c:pt>
                <c:pt idx="9395">
                  <c:v>0.12447323120288926</c:v>
                </c:pt>
                <c:pt idx="9396">
                  <c:v>0.12449397155220261</c:v>
                </c:pt>
                <c:pt idx="9397">
                  <c:v>0.12451110455979861</c:v>
                </c:pt>
                <c:pt idx="9398">
                  <c:v>0.12452823727386002</c:v>
                </c:pt>
                <c:pt idx="9399">
                  <c:v>0.1245476239384052</c:v>
                </c:pt>
                <c:pt idx="9400">
                  <c:v>0.12456836274486054</c:v>
                </c:pt>
                <c:pt idx="9401">
                  <c:v>0.12458774863153005</c:v>
                </c:pt>
                <c:pt idx="9402">
                  <c:v>0.12460803578491619</c:v>
                </c:pt>
                <c:pt idx="9403">
                  <c:v>0.12462832252674209</c:v>
                </c:pt>
                <c:pt idx="9404">
                  <c:v>0.12464725644780898</c:v>
                </c:pt>
                <c:pt idx="9405">
                  <c:v>0.12466483762495038</c:v>
                </c:pt>
                <c:pt idx="9406">
                  <c:v>0.12468332006764472</c:v>
                </c:pt>
                <c:pt idx="9407">
                  <c:v>0.12470180216874449</c:v>
                </c:pt>
                <c:pt idx="9408">
                  <c:v>0.12471848084480966</c:v>
                </c:pt>
                <c:pt idx="9409">
                  <c:v>0.12473425771479169</c:v>
                </c:pt>
                <c:pt idx="9410">
                  <c:v>0.12475183736242831</c:v>
                </c:pt>
                <c:pt idx="9411">
                  <c:v>0.12477347342758625</c:v>
                </c:pt>
                <c:pt idx="9412">
                  <c:v>0.1247969119699263</c:v>
                </c:pt>
                <c:pt idx="9413">
                  <c:v>0.1248189977859428</c:v>
                </c:pt>
                <c:pt idx="9414">
                  <c:v>0.12483882953161053</c:v>
                </c:pt>
                <c:pt idx="9415">
                  <c:v>0.12485550592241609</c:v>
                </c:pt>
                <c:pt idx="9416">
                  <c:v>0.12487263273701399</c:v>
                </c:pt>
                <c:pt idx="9417">
                  <c:v>0.12489066064602022</c:v>
                </c:pt>
                <c:pt idx="9418">
                  <c:v>0.12490958960069641</c:v>
                </c:pt>
                <c:pt idx="9419">
                  <c:v>0.12492896887357323</c:v>
                </c:pt>
                <c:pt idx="9420">
                  <c:v>0.12494834777090097</c:v>
                </c:pt>
                <c:pt idx="9421">
                  <c:v>0.12496772629269445</c:v>
                </c:pt>
                <c:pt idx="9422">
                  <c:v>0.12498800573895802</c:v>
                </c:pt>
                <c:pt idx="9423">
                  <c:v>0.12500963669502016</c:v>
                </c:pt>
                <c:pt idx="9424">
                  <c:v>0.1250326190731699</c:v>
                </c:pt>
                <c:pt idx="9425">
                  <c:v>0.12505469968407387</c:v>
                </c:pt>
                <c:pt idx="9426">
                  <c:v>0.12507362553394627</c:v>
                </c:pt>
                <c:pt idx="9427">
                  <c:v>0.12509164981986989</c:v>
                </c:pt>
                <c:pt idx="9428">
                  <c:v>0.12511057497044917</c:v>
                </c:pt>
                <c:pt idx="9429">
                  <c:v>0.12513085152005707</c:v>
                </c:pt>
                <c:pt idx="9430">
                  <c:v>0.12515202881070267</c:v>
                </c:pt>
                <c:pt idx="9431">
                  <c:v>0.12517365621911813</c:v>
                </c:pt>
                <c:pt idx="9432">
                  <c:v>0.12519393148970948</c:v>
                </c:pt>
                <c:pt idx="9433">
                  <c:v>0.12521465689698716</c:v>
                </c:pt>
                <c:pt idx="9434">
                  <c:v>0.12523718402641001</c:v>
                </c:pt>
                <c:pt idx="9435">
                  <c:v>0.12525745800901134</c:v>
                </c:pt>
                <c:pt idx="9436">
                  <c:v>0.12527502846145788</c:v>
                </c:pt>
                <c:pt idx="9437">
                  <c:v>0.12529440065375755</c:v>
                </c:pt>
                <c:pt idx="9438">
                  <c:v>0.12531467347639524</c:v>
                </c:pt>
                <c:pt idx="9439">
                  <c:v>0.12533134193379514</c:v>
                </c:pt>
                <c:pt idx="9440">
                  <c:v>0.12534485669529374</c:v>
                </c:pt>
                <c:pt idx="9441">
                  <c:v>0.12535972272198567</c:v>
                </c:pt>
                <c:pt idx="9442">
                  <c:v>0.12537684090320617</c:v>
                </c:pt>
                <c:pt idx="9443">
                  <c:v>0.12539485972476688</c:v>
                </c:pt>
                <c:pt idx="9444">
                  <c:v>0.12541242776319017</c:v>
                </c:pt>
                <c:pt idx="9445">
                  <c:v>0.1254304459435345</c:v>
                </c:pt>
                <c:pt idx="9446">
                  <c:v>0.12544981512531991</c:v>
                </c:pt>
                <c:pt idx="9447">
                  <c:v>0.12547053523003818</c:v>
                </c:pt>
                <c:pt idx="9448">
                  <c:v>0.1254903540589174</c:v>
                </c:pt>
                <c:pt idx="9449">
                  <c:v>0.12551062290945567</c:v>
                </c:pt>
                <c:pt idx="9450">
                  <c:v>0.12553179215918447</c:v>
                </c:pt>
                <c:pt idx="9451">
                  <c:v>0.12555386175091368</c:v>
                </c:pt>
                <c:pt idx="9452">
                  <c:v>0.12557548047056416</c:v>
                </c:pt>
                <c:pt idx="9453">
                  <c:v>0.1255961979716739</c:v>
                </c:pt>
                <c:pt idx="9454">
                  <c:v>0.12561556394327517</c:v>
                </c:pt>
                <c:pt idx="9455">
                  <c:v>0.12563492953984318</c:v>
                </c:pt>
                <c:pt idx="9456">
                  <c:v>0.12565384441166172</c:v>
                </c:pt>
                <c:pt idx="9457">
                  <c:v>0.12567365960793633</c:v>
                </c:pt>
                <c:pt idx="9458">
                  <c:v>0.1256948254066183</c:v>
                </c:pt>
                <c:pt idx="9459">
                  <c:v>0.12571734172194182</c:v>
                </c:pt>
                <c:pt idx="9460">
                  <c:v>0.12573850659608671</c:v>
                </c:pt>
                <c:pt idx="9461">
                  <c:v>0.12575832011485127</c:v>
                </c:pt>
                <c:pt idx="9462">
                  <c:v>0.12577813324104811</c:v>
                </c:pt>
                <c:pt idx="9463">
                  <c:v>0.1257974956896509</c:v>
                </c:pt>
                <c:pt idx="9464">
                  <c:v>0.12581820859171841</c:v>
                </c:pt>
                <c:pt idx="9465">
                  <c:v>0.12583757026438719</c:v>
                </c:pt>
                <c:pt idx="9466">
                  <c:v>0.12585468026775118</c:v>
                </c:pt>
                <c:pt idx="9467">
                  <c:v>0.12586998896998336</c:v>
                </c:pt>
                <c:pt idx="9468">
                  <c:v>0.1258839467001234</c:v>
                </c:pt>
                <c:pt idx="9469">
                  <c:v>0.1258970037551769</c:v>
                </c:pt>
                <c:pt idx="9470">
                  <c:v>0.12591276204285473</c:v>
                </c:pt>
                <c:pt idx="9471">
                  <c:v>0.1259321218849149</c:v>
                </c:pt>
                <c:pt idx="9472">
                  <c:v>0.12595238178339588</c:v>
                </c:pt>
                <c:pt idx="9473">
                  <c:v>0.12597219106503521</c:v>
                </c:pt>
                <c:pt idx="9474">
                  <c:v>0.1259929003490079</c:v>
                </c:pt>
                <c:pt idx="9475">
                  <c:v>0.1260127088280279</c:v>
                </c:pt>
                <c:pt idx="9476">
                  <c:v>0.12603116637578118</c:v>
                </c:pt>
                <c:pt idx="9477">
                  <c:v>0.12604827306706404</c:v>
                </c:pt>
                <c:pt idx="9478">
                  <c:v>0.12606763028585533</c:v>
                </c:pt>
                <c:pt idx="9479">
                  <c:v>0.12608968805515403</c:v>
                </c:pt>
                <c:pt idx="9480">
                  <c:v>0.12611264562483965</c:v>
                </c:pt>
                <c:pt idx="9481">
                  <c:v>0.12613605280031034</c:v>
                </c:pt>
                <c:pt idx="9482">
                  <c:v>0.12615540832002131</c:v>
                </c:pt>
                <c:pt idx="9483">
                  <c:v>0.12617206276967419</c:v>
                </c:pt>
                <c:pt idx="9484">
                  <c:v>0.12618691650427488</c:v>
                </c:pt>
                <c:pt idx="9485">
                  <c:v>0.12620357042918887</c:v>
                </c:pt>
                <c:pt idx="9486">
                  <c:v>0.12622382482895139</c:v>
                </c:pt>
                <c:pt idx="9487">
                  <c:v>0.12624362873428238</c:v>
                </c:pt>
                <c:pt idx="9488">
                  <c:v>0.12626028171475009</c:v>
                </c:pt>
                <c:pt idx="9489">
                  <c:v>0.12627693441790044</c:v>
                </c:pt>
                <c:pt idx="9490">
                  <c:v>0.12629448696696996</c:v>
                </c:pt>
                <c:pt idx="9491">
                  <c:v>0.12631068904650702</c:v>
                </c:pt>
                <c:pt idx="9492">
                  <c:v>0.12632644081661246</c:v>
                </c:pt>
                <c:pt idx="9493">
                  <c:v>0.12634534261322899</c:v>
                </c:pt>
                <c:pt idx="9494">
                  <c:v>0.12636424405257421</c:v>
                </c:pt>
                <c:pt idx="9495">
                  <c:v>0.12638224509123441</c:v>
                </c:pt>
                <c:pt idx="9496">
                  <c:v>0.12640024580586345</c:v>
                </c:pt>
                <c:pt idx="9497">
                  <c:v>0.12642004621771261</c:v>
                </c:pt>
                <c:pt idx="9498">
                  <c:v>0.12643939624141701</c:v>
                </c:pt>
                <c:pt idx="9499">
                  <c:v>0.12645604596211824</c:v>
                </c:pt>
                <c:pt idx="9500">
                  <c:v>0.12647134546106023</c:v>
                </c:pt>
                <c:pt idx="9501">
                  <c:v>0.12648844462405634</c:v>
                </c:pt>
                <c:pt idx="9502">
                  <c:v>0.1265068933930627</c:v>
                </c:pt>
                <c:pt idx="9503">
                  <c:v>0.12652624173636157</c:v>
                </c:pt>
                <c:pt idx="9504">
                  <c:v>0.12654513975679452</c:v>
                </c:pt>
                <c:pt idx="9505">
                  <c:v>0.12656313753946827</c:v>
                </c:pt>
                <c:pt idx="9506">
                  <c:v>0.12657798546632676</c:v>
                </c:pt>
                <c:pt idx="9507">
                  <c:v>0.12659103346248093</c:v>
                </c:pt>
                <c:pt idx="9508">
                  <c:v>0.12660453121038168</c:v>
                </c:pt>
                <c:pt idx="9509">
                  <c:v>0.12661892860733256</c:v>
                </c:pt>
                <c:pt idx="9510">
                  <c:v>0.12663557533916317</c:v>
                </c:pt>
                <c:pt idx="9511">
                  <c:v>0.1266526716942207</c:v>
                </c:pt>
                <c:pt idx="9512">
                  <c:v>0.12666796818520601</c:v>
                </c:pt>
                <c:pt idx="9513">
                  <c:v>0.12668281455563987</c:v>
                </c:pt>
                <c:pt idx="9514">
                  <c:v>0.1266985604652465</c:v>
                </c:pt>
                <c:pt idx="9515">
                  <c:v>0.12671565574353119</c:v>
                </c:pt>
                <c:pt idx="9516">
                  <c:v>0.12673365045758447</c:v>
                </c:pt>
                <c:pt idx="9517">
                  <c:v>0.1267502952797967</c:v>
                </c:pt>
                <c:pt idx="9518">
                  <c:v>0.12676559027756804</c:v>
                </c:pt>
                <c:pt idx="9519">
                  <c:v>0.12677953551282994</c:v>
                </c:pt>
                <c:pt idx="9520">
                  <c:v>0.12679572973554132</c:v>
                </c:pt>
                <c:pt idx="9521">
                  <c:v>0.12681552231827167</c:v>
                </c:pt>
                <c:pt idx="9522">
                  <c:v>0.12683396505413955</c:v>
                </c:pt>
                <c:pt idx="9523">
                  <c:v>0.12684880896034526</c:v>
                </c:pt>
                <c:pt idx="9524">
                  <c:v>0.12686095381062534</c:v>
                </c:pt>
                <c:pt idx="9525">
                  <c:v>0.12687444791572555</c:v>
                </c:pt>
                <c:pt idx="9526">
                  <c:v>0.12688794183873756</c:v>
                </c:pt>
                <c:pt idx="9527">
                  <c:v>0.12690233515592092</c:v>
                </c:pt>
                <c:pt idx="9528">
                  <c:v>0.12691627848438691</c:v>
                </c:pt>
                <c:pt idx="9529">
                  <c:v>0.1269306713937203</c:v>
                </c:pt>
                <c:pt idx="9530">
                  <c:v>0.12694371478887123</c:v>
                </c:pt>
                <c:pt idx="9531">
                  <c:v>0.1269531598998459</c:v>
                </c:pt>
                <c:pt idx="9532">
                  <c:v>0.12696260492161088</c:v>
                </c:pt>
                <c:pt idx="9533">
                  <c:v>0.12697519814519781</c:v>
                </c:pt>
                <c:pt idx="9534">
                  <c:v>0.12698824095958527</c:v>
                </c:pt>
                <c:pt idx="9535">
                  <c:v>0.12699948462855642</c:v>
                </c:pt>
                <c:pt idx="9536">
                  <c:v>0.12700892921279586</c:v>
                </c:pt>
                <c:pt idx="9537">
                  <c:v>0.12701657476327638</c:v>
                </c:pt>
                <c:pt idx="9538">
                  <c:v>0.12702466998830803</c:v>
                </c:pt>
                <c:pt idx="9539">
                  <c:v>0.1270350137915944</c:v>
                </c:pt>
                <c:pt idx="9540">
                  <c:v>0.12704715638066871</c:v>
                </c:pt>
                <c:pt idx="9541">
                  <c:v>0.12705974853953161</c:v>
                </c:pt>
                <c:pt idx="9542">
                  <c:v>0.12707189082826778</c:v>
                </c:pt>
                <c:pt idx="9543">
                  <c:v>0.12708268385003954</c:v>
                </c:pt>
                <c:pt idx="9544">
                  <c:v>0.1270939264571824</c:v>
                </c:pt>
                <c:pt idx="9545">
                  <c:v>0.12710606833092986</c:v>
                </c:pt>
                <c:pt idx="9546">
                  <c:v>0.12712000881898655</c:v>
                </c:pt>
                <c:pt idx="9547">
                  <c:v>0.1271352981630785</c:v>
                </c:pt>
                <c:pt idx="9548">
                  <c:v>0.12714878856668024</c:v>
                </c:pt>
                <c:pt idx="9549">
                  <c:v>0.12716048010259301</c:v>
                </c:pt>
                <c:pt idx="9550">
                  <c:v>0.12717217150181515</c:v>
                </c:pt>
                <c:pt idx="9551">
                  <c:v>0.12718116479282021</c:v>
                </c:pt>
                <c:pt idx="9552">
                  <c:v>0.12718835936739162</c:v>
                </c:pt>
                <c:pt idx="9553">
                  <c:v>0.12719690285746588</c:v>
                </c:pt>
                <c:pt idx="9554">
                  <c:v>0.12720679522846939</c:v>
                </c:pt>
                <c:pt idx="9555">
                  <c:v>0.12721758679432127</c:v>
                </c:pt>
                <c:pt idx="9556">
                  <c:v>0.12723062644768227</c:v>
                </c:pt>
                <c:pt idx="9557">
                  <c:v>0.12724366593101313</c:v>
                </c:pt>
                <c:pt idx="9558">
                  <c:v>0.12725490672845355</c:v>
                </c:pt>
                <c:pt idx="9559">
                  <c:v>0.12726389927543083</c:v>
                </c:pt>
                <c:pt idx="9560">
                  <c:v>0.12727379098370617</c:v>
                </c:pt>
                <c:pt idx="9561">
                  <c:v>0.12728143450944895</c:v>
                </c:pt>
                <c:pt idx="9562">
                  <c:v>0.12728772913383957</c:v>
                </c:pt>
                <c:pt idx="9563">
                  <c:v>0.12729627177499511</c:v>
                </c:pt>
                <c:pt idx="9564">
                  <c:v>0.12730796158673971</c:v>
                </c:pt>
                <c:pt idx="9565">
                  <c:v>0.1273201008619938</c:v>
                </c:pt>
                <c:pt idx="9566">
                  <c:v>0.12733044160986814</c:v>
                </c:pt>
                <c:pt idx="9567">
                  <c:v>0.1273376351105403</c:v>
                </c:pt>
                <c:pt idx="9568">
                  <c:v>0.12734437897042478</c:v>
                </c:pt>
                <c:pt idx="9569">
                  <c:v>0.12735157237083924</c:v>
                </c:pt>
                <c:pt idx="9570">
                  <c:v>0.12735921530208327</c:v>
                </c:pt>
                <c:pt idx="9571">
                  <c:v>0.12736685817491336</c:v>
                </c:pt>
                <c:pt idx="9572">
                  <c:v>0.12737360183772478</c:v>
                </c:pt>
                <c:pt idx="9573">
                  <c:v>0.12738079502793181</c:v>
                </c:pt>
                <c:pt idx="9574">
                  <c:v>0.12738708902691839</c:v>
                </c:pt>
                <c:pt idx="9575">
                  <c:v>0.12739293341907798</c:v>
                </c:pt>
                <c:pt idx="9576">
                  <c:v>0.12739877777708089</c:v>
                </c:pt>
                <c:pt idx="9577">
                  <c:v>0.12740642034754721</c:v>
                </c:pt>
                <c:pt idx="9578">
                  <c:v>0.12741451241731894</c:v>
                </c:pt>
                <c:pt idx="9579">
                  <c:v>0.12742125575877492</c:v>
                </c:pt>
                <c:pt idx="9580">
                  <c:v>0.12742709995125479</c:v>
                </c:pt>
                <c:pt idx="9581">
                  <c:v>0.12743384320782972</c:v>
                </c:pt>
                <c:pt idx="9582">
                  <c:v>0.12744283414586347</c:v>
                </c:pt>
                <c:pt idx="9583">
                  <c:v>0.12745182500306063</c:v>
                </c:pt>
                <c:pt idx="9584">
                  <c:v>0.12745811855500222</c:v>
                </c:pt>
                <c:pt idx="9585">
                  <c:v>0.12746306346088354</c:v>
                </c:pt>
                <c:pt idx="9586">
                  <c:v>0.12746845787577643</c:v>
                </c:pt>
                <c:pt idx="9587">
                  <c:v>0.1274752008534708</c:v>
                </c:pt>
                <c:pt idx="9588">
                  <c:v>0.12748419141966971</c:v>
                </c:pt>
                <c:pt idx="9589">
                  <c:v>0.12749453047087311</c:v>
                </c:pt>
                <c:pt idx="9590">
                  <c:v>0.12750397038078937</c:v>
                </c:pt>
                <c:pt idx="9591">
                  <c:v>0.12751071311902884</c:v>
                </c:pt>
                <c:pt idx="9592">
                  <c:v>0.12751745581180429</c:v>
                </c:pt>
                <c:pt idx="9593">
                  <c:v>0.12752329944210111</c:v>
                </c:pt>
                <c:pt idx="9594">
                  <c:v>0.12752644599811677</c:v>
                </c:pt>
                <c:pt idx="9595">
                  <c:v>0.12752824402568058</c:v>
                </c:pt>
                <c:pt idx="9596">
                  <c:v>0.1275318400711094</c:v>
                </c:pt>
                <c:pt idx="9597">
                  <c:v>0.12753813311949377</c:v>
                </c:pt>
                <c:pt idx="9598">
                  <c:v>0.12754487562738726</c:v>
                </c:pt>
                <c:pt idx="9599">
                  <c:v>0.12755116859373883</c:v>
                </c:pt>
                <c:pt idx="9600">
                  <c:v>0.12755925949228733</c:v>
                </c:pt>
                <c:pt idx="9601">
                  <c:v>0.12756869879118998</c:v>
                </c:pt>
                <c:pt idx="9602">
                  <c:v>0.12757768851683271</c:v>
                </c:pt>
                <c:pt idx="9603">
                  <c:v>0.12758218334934845</c:v>
                </c:pt>
                <c:pt idx="9604">
                  <c:v>0.12758488023916026</c:v>
                </c:pt>
                <c:pt idx="9605">
                  <c:v>0.12758757712169885</c:v>
                </c:pt>
                <c:pt idx="9606">
                  <c:v>0.12758982451825857</c:v>
                </c:pt>
                <c:pt idx="9607">
                  <c:v>0.12759386981933796</c:v>
                </c:pt>
                <c:pt idx="9608">
                  <c:v>0.12759971300311787</c:v>
                </c:pt>
                <c:pt idx="9609">
                  <c:v>0.12760420773663878</c:v>
                </c:pt>
                <c:pt idx="9610">
                  <c:v>0.12760870244995687</c:v>
                </c:pt>
                <c:pt idx="9611">
                  <c:v>0.12761454554706828</c:v>
                </c:pt>
                <c:pt idx="9612">
                  <c:v>0.12762218646869822</c:v>
                </c:pt>
                <c:pt idx="9613">
                  <c:v>0.12762847894855514</c:v>
                </c:pt>
                <c:pt idx="9614">
                  <c:v>0.12763252409326933</c:v>
                </c:pt>
                <c:pt idx="9615">
                  <c:v>0.12763881650807787</c:v>
                </c:pt>
                <c:pt idx="9616">
                  <c:v>0.12764645724425847</c:v>
                </c:pt>
                <c:pt idx="9617">
                  <c:v>0.12765274957139491</c:v>
                </c:pt>
                <c:pt idx="9618">
                  <c:v>0.1276594913065332</c:v>
                </c:pt>
                <c:pt idx="9619">
                  <c:v>0.12766668244058388</c:v>
                </c:pt>
                <c:pt idx="9620">
                  <c:v>0.12766982854547021</c:v>
                </c:pt>
                <c:pt idx="9621">
                  <c:v>0.12767117687310567</c:v>
                </c:pt>
                <c:pt idx="9622">
                  <c:v>0.12767162631524667</c:v>
                </c:pt>
                <c:pt idx="9623">
                  <c:v>0.12767387352292278</c:v>
                </c:pt>
                <c:pt idx="9624">
                  <c:v>0.12767791848401366</c:v>
                </c:pt>
                <c:pt idx="9625">
                  <c:v>0.12768421061318913</c:v>
                </c:pt>
                <c:pt idx="9626">
                  <c:v>0.12769230043538421</c:v>
                </c:pt>
                <c:pt idx="9627">
                  <c:v>0.1276985924740677</c:v>
                </c:pt>
                <c:pt idx="9628">
                  <c:v>0.12770398561857188</c:v>
                </c:pt>
                <c:pt idx="9629">
                  <c:v>0.12770937873399044</c:v>
                </c:pt>
                <c:pt idx="9630">
                  <c:v>0.12771432239757341</c:v>
                </c:pt>
                <c:pt idx="9631">
                  <c:v>0.12771836719505381</c:v>
                </c:pt>
                <c:pt idx="9632">
                  <c:v>0.12772196255685725</c:v>
                </c:pt>
                <c:pt idx="9633">
                  <c:v>0.12772600732343484</c:v>
                </c:pt>
                <c:pt idx="9634">
                  <c:v>0.12773184973516444</c:v>
                </c:pt>
                <c:pt idx="9635">
                  <c:v>0.12774038858321557</c:v>
                </c:pt>
                <c:pt idx="9636">
                  <c:v>0.12775072498593618</c:v>
                </c:pt>
                <c:pt idx="9637">
                  <c:v>0.1277606118798697</c:v>
                </c:pt>
                <c:pt idx="9638">
                  <c:v>0.12776870108401789</c:v>
                </c:pt>
                <c:pt idx="9639">
                  <c:v>0.12777544203748992</c:v>
                </c:pt>
                <c:pt idx="9640">
                  <c:v>0.12778218294552149</c:v>
                </c:pt>
                <c:pt idx="9641">
                  <c:v>0.12778757563923057</c:v>
                </c:pt>
                <c:pt idx="9642">
                  <c:v>0.12779162014042791</c:v>
                </c:pt>
                <c:pt idx="9643">
                  <c:v>0.12779476585227229</c:v>
                </c:pt>
                <c:pt idx="9644">
                  <c:v>0.12779746216883414</c:v>
                </c:pt>
                <c:pt idx="9645">
                  <c:v>0.12780105724627433</c:v>
                </c:pt>
                <c:pt idx="9646">
                  <c:v>0.1278055510748993</c:v>
                </c:pt>
                <c:pt idx="9647">
                  <c:v>0.12781094364259304</c:v>
                </c:pt>
                <c:pt idx="9648">
                  <c:v>0.12781903243960921</c:v>
                </c:pt>
                <c:pt idx="9649">
                  <c:v>0.12782757054325572</c:v>
                </c:pt>
                <c:pt idx="9650">
                  <c:v>0.12783610857400421</c:v>
                </c:pt>
                <c:pt idx="9651">
                  <c:v>0.12784239970790928</c:v>
                </c:pt>
                <c:pt idx="9652">
                  <c:v>0.12784599462379939</c:v>
                </c:pt>
                <c:pt idx="9653">
                  <c:v>0.12784869080223626</c:v>
                </c:pt>
                <c:pt idx="9654">
                  <c:v>0.12785273505626099</c:v>
                </c:pt>
                <c:pt idx="9655">
                  <c:v>0.12785677929393005</c:v>
                </c:pt>
                <c:pt idx="9656">
                  <c:v>0.12785992480080938</c:v>
                </c:pt>
                <c:pt idx="9657">
                  <c:v>0.12786396900940153</c:v>
                </c:pt>
                <c:pt idx="9658">
                  <c:v>0.1278693612620827</c:v>
                </c:pt>
                <c:pt idx="9659">
                  <c:v>0.12787250672938549</c:v>
                </c:pt>
                <c:pt idx="9660">
                  <c:v>0.12787340543251202</c:v>
                </c:pt>
                <c:pt idx="9661">
                  <c:v>0.12787789893602933</c:v>
                </c:pt>
                <c:pt idx="9662">
                  <c:v>0.12788598719147809</c:v>
                </c:pt>
                <c:pt idx="9663">
                  <c:v>0.12789587274818542</c:v>
                </c:pt>
                <c:pt idx="9664">
                  <c:v>0.12790396085825931</c:v>
                </c:pt>
                <c:pt idx="9665">
                  <c:v>0.12790980223040671</c:v>
                </c:pt>
                <c:pt idx="9666">
                  <c:v>0.1279147449032649</c:v>
                </c:pt>
                <c:pt idx="9667">
                  <c:v>0.12792148487233773</c:v>
                </c:pt>
                <c:pt idx="9668">
                  <c:v>0.12792687681488815</c:v>
                </c:pt>
                <c:pt idx="9669">
                  <c:v>0.12793226872836591</c:v>
                </c:pt>
                <c:pt idx="9670">
                  <c:v>0.12793810993515922</c:v>
                </c:pt>
                <c:pt idx="9671">
                  <c:v>0.12794529906591262</c:v>
                </c:pt>
                <c:pt idx="9672">
                  <c:v>0.12795428540667475</c:v>
                </c:pt>
                <c:pt idx="9673">
                  <c:v>0.12796327166668311</c:v>
                </c:pt>
                <c:pt idx="9674">
                  <c:v>0.12797225784593941</c:v>
                </c:pt>
                <c:pt idx="9675">
                  <c:v>0.12798034533822839</c:v>
                </c:pt>
                <c:pt idx="9676">
                  <c:v>0.12798708486517202</c:v>
                </c:pt>
                <c:pt idx="9677">
                  <c:v>0.12799157785790041</c:v>
                </c:pt>
                <c:pt idx="9678">
                  <c:v>0.12799517223754875</c:v>
                </c:pt>
                <c:pt idx="9679">
                  <c:v>0.12799966519394101</c:v>
                </c:pt>
                <c:pt idx="9680">
                  <c:v>0.12800281025140442</c:v>
                </c:pt>
                <c:pt idx="9681">
                  <c:v>0.12800550600707208</c:v>
                </c:pt>
                <c:pt idx="9682">
                  <c:v>0.12800775246457688</c:v>
                </c:pt>
                <c:pt idx="9683">
                  <c:v>0.12801089749660591</c:v>
                </c:pt>
                <c:pt idx="9684">
                  <c:v>0.12801583966980976</c:v>
                </c:pt>
                <c:pt idx="9685">
                  <c:v>0.12801988324790026</c:v>
                </c:pt>
                <c:pt idx="9686">
                  <c:v>0.12802168038846976</c:v>
                </c:pt>
                <c:pt idx="9687">
                  <c:v>0.12802347752580953</c:v>
                </c:pt>
                <c:pt idx="9688">
                  <c:v>0.12802931819985947</c:v>
                </c:pt>
                <c:pt idx="9689">
                  <c:v>0.1280392023397687</c:v>
                </c:pt>
                <c:pt idx="9690">
                  <c:v>0.12805043419835146</c:v>
                </c:pt>
                <c:pt idx="9691">
                  <c:v>0.12806166593078097</c:v>
                </c:pt>
                <c:pt idx="9692">
                  <c:v>0.12806975270001811</c:v>
                </c:pt>
                <c:pt idx="9693">
                  <c:v>0.12807379606011318</c:v>
                </c:pt>
                <c:pt idx="9694">
                  <c:v>0.12807649162442741</c:v>
                </c:pt>
                <c:pt idx="9695">
                  <c:v>0.12807918718147554</c:v>
                </c:pt>
                <c:pt idx="9696">
                  <c:v>0.12807963644027706</c:v>
                </c:pt>
                <c:pt idx="9697">
                  <c:v>0.12808008569887688</c:v>
                </c:pt>
                <c:pt idx="9698">
                  <c:v>0.12808278124623693</c:v>
                </c:pt>
                <c:pt idx="9699">
                  <c:v>0.12808637529808117</c:v>
                </c:pt>
                <c:pt idx="9700">
                  <c:v>0.12809131709827559</c:v>
                </c:pt>
                <c:pt idx="9701">
                  <c:v>0.12809536037117933</c:v>
                </c:pt>
                <c:pt idx="9702">
                  <c:v>0.12809895437781391</c:v>
                </c:pt>
                <c:pt idx="9703">
                  <c:v>0.12810344686794284</c:v>
                </c:pt>
                <c:pt idx="9704">
                  <c:v>0.12810928707493771</c:v>
                </c:pt>
                <c:pt idx="9705">
                  <c:v>0.12811512724782473</c:v>
                </c:pt>
                <c:pt idx="9706">
                  <c:v>0.12812006890593497</c:v>
                </c:pt>
                <c:pt idx="9707">
                  <c:v>0.1281250105396258</c:v>
                </c:pt>
                <c:pt idx="9708">
                  <c:v>0.1281290536763002</c:v>
                </c:pt>
                <c:pt idx="9709">
                  <c:v>0.12813085062068602</c:v>
                </c:pt>
                <c:pt idx="9710">
                  <c:v>0.12812995214889689</c:v>
                </c:pt>
                <c:pt idx="9711">
                  <c:v>0.12812995214889689</c:v>
                </c:pt>
                <c:pt idx="9712">
                  <c:v>0.1281330967966279</c:v>
                </c:pt>
                <c:pt idx="9713">
                  <c:v>0.12813758913337506</c:v>
                </c:pt>
                <c:pt idx="9714">
                  <c:v>0.12814073375709073</c:v>
                </c:pt>
                <c:pt idx="9715">
                  <c:v>0.12814477683019471</c:v>
                </c:pt>
                <c:pt idx="9716">
                  <c:v>0.12815106602253187</c:v>
                </c:pt>
                <c:pt idx="9717">
                  <c:v>0.12815915206884618</c:v>
                </c:pt>
                <c:pt idx="9718">
                  <c:v>0.12816723804977678</c:v>
                </c:pt>
                <c:pt idx="9719">
                  <c:v>0.12817352710085314</c:v>
                </c:pt>
                <c:pt idx="9720">
                  <c:v>0.12818026532597337</c:v>
                </c:pt>
                <c:pt idx="9721">
                  <c:v>0.12818790192622193</c:v>
                </c:pt>
                <c:pt idx="9722">
                  <c:v>0.12819329243246252</c:v>
                </c:pt>
                <c:pt idx="9723">
                  <c:v>0.12819778449879934</c:v>
                </c:pt>
                <c:pt idx="9724">
                  <c:v>0.12820317495176825</c:v>
                </c:pt>
                <c:pt idx="9725">
                  <c:v>0.12820766697371233</c:v>
                </c:pt>
                <c:pt idx="9726">
                  <c:v>0.12821305737341079</c:v>
                </c:pt>
                <c:pt idx="9727">
                  <c:v>0.12822204130833842</c:v>
                </c:pt>
                <c:pt idx="9728">
                  <c:v>0.12822922839816897</c:v>
                </c:pt>
                <c:pt idx="9729">
                  <c:v>0.12823282192371374</c:v>
                </c:pt>
                <c:pt idx="9730">
                  <c:v>0.12823551705939842</c:v>
                </c:pt>
                <c:pt idx="9731">
                  <c:v>0.12823866137518281</c:v>
                </c:pt>
                <c:pt idx="9732">
                  <c:v>0.12824225486683077</c:v>
                </c:pt>
                <c:pt idx="9733">
                  <c:v>0.12824494997709207</c:v>
                </c:pt>
                <c:pt idx="9734">
                  <c:v>0.12824854344614184</c:v>
                </c:pt>
                <c:pt idx="9735">
                  <c:v>0.12825438280580667</c:v>
                </c:pt>
                <c:pt idx="9736">
                  <c:v>0.12826336636947841</c:v>
                </c:pt>
                <c:pt idx="9737">
                  <c:v>0.12827279902447664</c:v>
                </c:pt>
                <c:pt idx="9738">
                  <c:v>0.12828043491811769</c:v>
                </c:pt>
                <c:pt idx="9739">
                  <c:v>0.12828717242290971</c:v>
                </c:pt>
                <c:pt idx="9740">
                  <c:v>0.12829390988230846</c:v>
                </c:pt>
                <c:pt idx="9741">
                  <c:v>0.1283033422492057</c:v>
                </c:pt>
                <c:pt idx="9742">
                  <c:v>0.12831277452713474</c:v>
                </c:pt>
                <c:pt idx="9743">
                  <c:v>0.12831996096488935</c:v>
                </c:pt>
                <c:pt idx="9744">
                  <c:v>0.12832624905555987</c:v>
                </c:pt>
                <c:pt idx="9745">
                  <c:v>0.1283307405246879</c:v>
                </c:pt>
                <c:pt idx="9746">
                  <c:v>0.12833433368546604</c:v>
                </c:pt>
                <c:pt idx="9747">
                  <c:v>0.12833837597590847</c:v>
                </c:pt>
                <c:pt idx="9748">
                  <c:v>0.128342418250011</c:v>
                </c:pt>
                <c:pt idx="9749">
                  <c:v>0.12834601136882925</c:v>
                </c:pt>
                <c:pt idx="9750">
                  <c:v>0.12834735878505771</c:v>
                </c:pt>
                <c:pt idx="9751">
                  <c:v>0.12834646050777401</c:v>
                </c:pt>
                <c:pt idx="9752">
                  <c:v>0.12834466395078525</c:v>
                </c:pt>
                <c:pt idx="9753">
                  <c:v>0.12834421481103409</c:v>
                </c:pt>
                <c:pt idx="9754">
                  <c:v>0.12834735878505771</c:v>
                </c:pt>
                <c:pt idx="9755">
                  <c:v>0.12835274843181557</c:v>
                </c:pt>
                <c:pt idx="9756">
                  <c:v>0.1283594854494145</c:v>
                </c:pt>
                <c:pt idx="9757">
                  <c:v>0.1283648750308144</c:v>
                </c:pt>
                <c:pt idx="9758">
                  <c:v>0.12836846806894395</c:v>
                </c:pt>
                <c:pt idx="9759">
                  <c:v>0.12837251022140789</c:v>
                </c:pt>
                <c:pt idx="9760">
                  <c:v>0.12837834885723345</c:v>
                </c:pt>
                <c:pt idx="9761">
                  <c:v>0.12838239096975787</c:v>
                </c:pt>
                <c:pt idx="9762">
                  <c:v>0.12838508570236432</c:v>
                </c:pt>
                <c:pt idx="9763">
                  <c:v>0.12838733130732258</c:v>
                </c:pt>
                <c:pt idx="9764">
                  <c:v>0.12838957690723765</c:v>
                </c:pt>
                <c:pt idx="9765">
                  <c:v>0.12839092426476637</c:v>
                </c:pt>
                <c:pt idx="9766">
                  <c:v>0.1283927207386473</c:v>
                </c:pt>
                <c:pt idx="9767">
                  <c:v>0.12839406809194034</c:v>
                </c:pt>
                <c:pt idx="9768">
                  <c:v>0.12839496632646066</c:v>
                </c:pt>
                <c:pt idx="9769">
                  <c:v>0.1283972119092307</c:v>
                </c:pt>
                <c:pt idx="9770">
                  <c:v>0.12840080483117441</c:v>
                </c:pt>
                <c:pt idx="9771">
                  <c:v>0.12840394862728574</c:v>
                </c:pt>
                <c:pt idx="9772">
                  <c:v>0.12840664330180071</c:v>
                </c:pt>
                <c:pt idx="9773">
                  <c:v>0.12840843974744329</c:v>
                </c:pt>
                <c:pt idx="9774">
                  <c:v>0.12840933796905421</c:v>
                </c:pt>
                <c:pt idx="9775">
                  <c:v>0.1284115835195519</c:v>
                </c:pt>
                <c:pt idx="9776">
                  <c:v>0.1284147272817775</c:v>
                </c:pt>
                <c:pt idx="9777">
                  <c:v>0.12841966745959268</c:v>
                </c:pt>
                <c:pt idx="9778">
                  <c:v>0.1284268531292117</c:v>
                </c:pt>
                <c:pt idx="9779">
                  <c:v>0.12843403874719753</c:v>
                </c:pt>
                <c:pt idx="9780">
                  <c:v>0.12843897882961119</c:v>
                </c:pt>
                <c:pt idx="9781">
                  <c:v>0.12844077521716571</c:v>
                </c:pt>
                <c:pt idx="9782">
                  <c:v>0.12844122431355015</c:v>
                </c:pt>
                <c:pt idx="9783">
                  <c:v>0.12844302069707103</c:v>
                </c:pt>
                <c:pt idx="9784">
                  <c:v>0.12844571526630141</c:v>
                </c:pt>
                <c:pt idx="9785">
                  <c:v>0.12844796073511369</c:v>
                </c:pt>
                <c:pt idx="9786">
                  <c:v>0.12845020619888389</c:v>
                </c:pt>
                <c:pt idx="9787">
                  <c:v>0.12845245165761193</c:v>
                </c:pt>
                <c:pt idx="9788">
                  <c:v>0.12845424802096433</c:v>
                </c:pt>
                <c:pt idx="9789">
                  <c:v>0.1284555952913608</c:v>
                </c:pt>
                <c:pt idx="9790">
                  <c:v>0.12845604438108951</c:v>
                </c:pt>
                <c:pt idx="9791">
                  <c:v>0.12845694255994214</c:v>
                </c:pt>
                <c:pt idx="9792">
                  <c:v>0.12845828982670843</c:v>
                </c:pt>
                <c:pt idx="9793">
                  <c:v>0.12845963709165931</c:v>
                </c:pt>
                <c:pt idx="9794">
                  <c:v>0.12845873891522699</c:v>
                </c:pt>
                <c:pt idx="9795">
                  <c:v>0.12845739164906594</c:v>
                </c:pt>
                <c:pt idx="9796">
                  <c:v>0.12846008617957319</c:v>
                </c:pt>
                <c:pt idx="9797">
                  <c:v>0.12846592430409801</c:v>
                </c:pt>
                <c:pt idx="9798">
                  <c:v>0.12847355872320287</c:v>
                </c:pt>
                <c:pt idx="9799">
                  <c:v>0.1284789476898327</c:v>
                </c:pt>
                <c:pt idx="9800">
                  <c:v>0.12848164216225721</c:v>
                </c:pt>
                <c:pt idx="9801">
                  <c:v>0.12848568385728137</c:v>
                </c:pt>
                <c:pt idx="9802">
                  <c:v>0.12848927646136704</c:v>
                </c:pt>
                <c:pt idx="9803">
                  <c:v>0.12849152183236626</c:v>
                </c:pt>
                <c:pt idx="9804">
                  <c:v>0.12849286905254564</c:v>
                </c:pt>
                <c:pt idx="9805">
                  <c:v>0.1284964616308179</c:v>
                </c:pt>
                <c:pt idx="9806">
                  <c:v>0.12850095233550818</c:v>
                </c:pt>
                <c:pt idx="9807">
                  <c:v>0.12850679022145708</c:v>
                </c:pt>
                <c:pt idx="9808">
                  <c:v>0.1285126280733252</c:v>
                </c:pt>
                <c:pt idx="9809">
                  <c:v>0.12851666964311567</c:v>
                </c:pt>
                <c:pt idx="9810">
                  <c:v>0.12851711870541771</c:v>
                </c:pt>
                <c:pt idx="9811">
                  <c:v>0.12851622058061229</c:v>
                </c:pt>
                <c:pt idx="9812">
                  <c:v>0.12851801682941624</c:v>
                </c:pt>
                <c:pt idx="9813">
                  <c:v>0.12852160931734435</c:v>
                </c:pt>
                <c:pt idx="9814">
                  <c:v>0.1285247527336946</c:v>
                </c:pt>
                <c:pt idx="9815">
                  <c:v>0.12852654896717242</c:v>
                </c:pt>
                <c:pt idx="9816">
                  <c:v>0.12852654896717242</c:v>
                </c:pt>
                <c:pt idx="9817">
                  <c:v>0.1285243036748209</c:v>
                </c:pt>
                <c:pt idx="9818">
                  <c:v>0.12852385461574539</c:v>
                </c:pt>
                <c:pt idx="9819">
                  <c:v>0.12852520179236657</c:v>
                </c:pt>
                <c:pt idx="9820">
                  <c:v>0.12852924331134019</c:v>
                </c:pt>
                <c:pt idx="9821">
                  <c:v>0.12853597913999851</c:v>
                </c:pt>
                <c:pt idx="9822">
                  <c:v>0.1285431639738919</c:v>
                </c:pt>
                <c:pt idx="9823">
                  <c:v>0.12854810351724938</c:v>
                </c:pt>
                <c:pt idx="9824">
                  <c:v>0.12855124685031841</c:v>
                </c:pt>
                <c:pt idx="9825">
                  <c:v>0.12855483921887007</c:v>
                </c:pt>
                <c:pt idx="9826">
                  <c:v>0.12855843157451699</c:v>
                </c:pt>
                <c:pt idx="9827">
                  <c:v>0.1285615748751219</c:v>
                </c:pt>
                <c:pt idx="9828">
                  <c:v>0.1285651672065718</c:v>
                </c:pt>
                <c:pt idx="9829">
                  <c:v>0.12856786144669066</c:v>
                </c:pt>
                <c:pt idx="9830">
                  <c:v>0.12856920856402798</c:v>
                </c:pt>
                <c:pt idx="9831">
                  <c:v>0.1285701066412446</c:v>
                </c:pt>
                <c:pt idx="9832">
                  <c:v>0.12857369894204582</c:v>
                </c:pt>
                <c:pt idx="9833">
                  <c:v>0.12858088350493491</c:v>
                </c:pt>
                <c:pt idx="9834">
                  <c:v>0.12858986413595888</c:v>
                </c:pt>
                <c:pt idx="9835">
                  <c:v>0.1285974976089175</c:v>
                </c:pt>
                <c:pt idx="9836">
                  <c:v>0.12860423297784393</c:v>
                </c:pt>
                <c:pt idx="9837">
                  <c:v>0.1286118663411196</c:v>
                </c:pt>
                <c:pt idx="9838">
                  <c:v>0.12861815259653664</c:v>
                </c:pt>
                <c:pt idx="9839">
                  <c:v>0.1286199486622544</c:v>
                </c:pt>
                <c:pt idx="9840">
                  <c:v>0.12861770357960289</c:v>
                </c:pt>
                <c:pt idx="9841">
                  <c:v>0.12861545849191111</c:v>
                </c:pt>
                <c:pt idx="9842">
                  <c:v>0.12861635652759279</c:v>
                </c:pt>
                <c:pt idx="9843">
                  <c:v>0.1286199486622544</c:v>
                </c:pt>
                <c:pt idx="9844">
                  <c:v>0.12862623486686434</c:v>
                </c:pt>
                <c:pt idx="9845">
                  <c:v>0.12863072498882025</c:v>
                </c:pt>
                <c:pt idx="9846">
                  <c:v>0.12863431707186943</c:v>
                </c:pt>
                <c:pt idx="9847">
                  <c:v>0.1286374601339528</c:v>
                </c:pt>
                <c:pt idx="9848">
                  <c:v>0.12864105219280872</c:v>
                </c:pt>
                <c:pt idx="9849">
                  <c:v>0.12864599125266771</c:v>
                </c:pt>
                <c:pt idx="9850">
                  <c:v>0.12865272629498017</c:v>
                </c:pt>
                <c:pt idx="9851">
                  <c:v>0.12865991029011675</c:v>
                </c:pt>
                <c:pt idx="9852">
                  <c:v>0.12866709423364381</c:v>
                </c:pt>
                <c:pt idx="9853">
                  <c:v>0.12867203316488168</c:v>
                </c:pt>
                <c:pt idx="9854">
                  <c:v>0.12867427812556217</c:v>
                </c:pt>
                <c:pt idx="9855">
                  <c:v>0.12867652308120317</c:v>
                </c:pt>
                <c:pt idx="9856">
                  <c:v>0.12867966601063327</c:v>
                </c:pt>
                <c:pt idx="9857">
                  <c:v>0.12868325791788668</c:v>
                </c:pt>
                <c:pt idx="9858">
                  <c:v>0.12868505386667528</c:v>
                </c:pt>
                <c:pt idx="9859">
                  <c:v>0.12868595183985987</c:v>
                </c:pt>
                <c:pt idx="9860">
                  <c:v>0.12868684981223844</c:v>
                </c:pt>
                <c:pt idx="9861">
                  <c:v>0.12868505386667528</c:v>
                </c:pt>
                <c:pt idx="9862">
                  <c:v>0.1286828089301856</c:v>
                </c:pt>
                <c:pt idx="9863">
                  <c:v>0.128682359942283</c:v>
                </c:pt>
                <c:pt idx="9864">
                  <c:v>0.12868460487978037</c:v>
                </c:pt>
                <c:pt idx="9865">
                  <c:v>0.12868819676929419</c:v>
                </c:pt>
                <c:pt idx="9866">
                  <c:v>0.12869133966203516</c:v>
                </c:pt>
                <c:pt idx="9867">
                  <c:v>0.12869448254489843</c:v>
                </c:pt>
                <c:pt idx="9868">
                  <c:v>0.12869852337977938</c:v>
                </c:pt>
                <c:pt idx="9869">
                  <c:v>0.12870391113422194</c:v>
                </c:pt>
                <c:pt idx="9870">
                  <c:v>0.1287092988596365</c:v>
                </c:pt>
                <c:pt idx="9871">
                  <c:v>0.12871199271145867</c:v>
                </c:pt>
                <c:pt idx="9872">
                  <c:v>0.12871289066045324</c:v>
                </c:pt>
                <c:pt idx="9873">
                  <c:v>0.12871333963464821</c:v>
                </c:pt>
                <c:pt idx="9874">
                  <c:v>0.12871423758243378</c:v>
                </c:pt>
                <c:pt idx="9875">
                  <c:v>0.12871513552941263</c:v>
                </c:pt>
                <c:pt idx="9876">
                  <c:v>0.12871693142095134</c:v>
                </c:pt>
                <c:pt idx="9877">
                  <c:v>0.12871782936551127</c:v>
                </c:pt>
                <c:pt idx="9878">
                  <c:v>0.12871827833748894</c:v>
                </c:pt>
                <c:pt idx="9879">
                  <c:v>0.12872052319435337</c:v>
                </c:pt>
                <c:pt idx="9880">
                  <c:v>0.1287223190762167</c:v>
                </c:pt>
                <c:pt idx="9881">
                  <c:v>0.12872501289296467</c:v>
                </c:pt>
                <c:pt idx="9882">
                  <c:v>0.12872770670245559</c:v>
                </c:pt>
                <c:pt idx="9883">
                  <c:v>0.12872950257141824</c:v>
                </c:pt>
                <c:pt idx="9884">
                  <c:v>0.12873084947102384</c:v>
                </c:pt>
                <c:pt idx="9885">
                  <c:v>0.12873533912327337</c:v>
                </c:pt>
                <c:pt idx="9886">
                  <c:v>0.12874207356385328</c:v>
                </c:pt>
                <c:pt idx="9887">
                  <c:v>0.12874970587501824</c:v>
                </c:pt>
                <c:pt idx="9888">
                  <c:v>0.12875599126400286</c:v>
                </c:pt>
                <c:pt idx="9889">
                  <c:v>0.12876048080337651</c:v>
                </c:pt>
                <c:pt idx="9890">
                  <c:v>0.12876182766125788</c:v>
                </c:pt>
                <c:pt idx="9891">
                  <c:v>0.12876227661348183</c:v>
                </c:pt>
                <c:pt idx="9892">
                  <c:v>0.12876317451732569</c:v>
                </c:pt>
                <c:pt idx="9893">
                  <c:v>0.12876676612463692</c:v>
                </c:pt>
                <c:pt idx="9894">
                  <c:v>0.12877035771904907</c:v>
                </c:pt>
                <c:pt idx="9895">
                  <c:v>0.12877305140639289</c:v>
                </c:pt>
                <c:pt idx="9896">
                  <c:v>0.12877439824734371</c:v>
                </c:pt>
                <c:pt idx="9897">
                  <c:v>0.12877709192380338</c:v>
                </c:pt>
                <c:pt idx="9898">
                  <c:v>0.12878113242488834</c:v>
                </c:pt>
                <c:pt idx="9899">
                  <c:v>0.12878607079293294</c:v>
                </c:pt>
                <c:pt idx="9900">
                  <c:v>0.12879100913659022</c:v>
                </c:pt>
                <c:pt idx="9901">
                  <c:v>0.12879370276830593</c:v>
                </c:pt>
                <c:pt idx="9902">
                  <c:v>0.1287928048918735</c:v>
                </c:pt>
                <c:pt idx="9903">
                  <c:v>0.12879056019726542</c:v>
                </c:pt>
                <c:pt idx="9904">
                  <c:v>0.12879011125773893</c:v>
                </c:pt>
                <c:pt idx="9905">
                  <c:v>0.12879235595335495</c:v>
                </c:pt>
                <c:pt idx="9906">
                  <c:v>0.12879370276830593</c:v>
                </c:pt>
                <c:pt idx="9907">
                  <c:v>0.1287928048918735</c:v>
                </c:pt>
                <c:pt idx="9908">
                  <c:v>0.12879100913659022</c:v>
                </c:pt>
                <c:pt idx="9909">
                  <c:v>0.12879011125773893</c:v>
                </c:pt>
                <c:pt idx="9910">
                  <c:v>0.12879011125773893</c:v>
                </c:pt>
                <c:pt idx="9911">
                  <c:v>0.12878921337808183</c:v>
                </c:pt>
                <c:pt idx="9912">
                  <c:v>0.12878786655708443</c:v>
                </c:pt>
                <c:pt idx="9913">
                  <c:v>0.12879011125773893</c:v>
                </c:pt>
                <c:pt idx="9914">
                  <c:v>0.12879684532947094</c:v>
                </c:pt>
                <c:pt idx="9915">
                  <c:v>0.12880492615569039</c:v>
                </c:pt>
                <c:pt idx="9916">
                  <c:v>0.12881210905751092</c:v>
                </c:pt>
                <c:pt idx="9917">
                  <c:v>0.12881884298111021</c:v>
                </c:pt>
                <c:pt idx="9918">
                  <c:v>0.12882647470637171</c:v>
                </c:pt>
                <c:pt idx="9919">
                  <c:v>0.12883410637339041</c:v>
                </c:pt>
                <c:pt idx="9920">
                  <c:v>0.12883994231475338</c:v>
                </c:pt>
                <c:pt idx="9921">
                  <c:v>0.12884398256190013</c:v>
                </c:pt>
                <c:pt idx="9922">
                  <c:v>0.1288471249650617</c:v>
                </c:pt>
                <c:pt idx="9923">
                  <c:v>0.12885071627086944</c:v>
                </c:pt>
                <c:pt idx="9924">
                  <c:v>0.12885655211529945</c:v>
                </c:pt>
                <c:pt idx="9925">
                  <c:v>0.12886149011090872</c:v>
                </c:pt>
                <c:pt idx="9926">
                  <c:v>0.12886553027099781</c:v>
                </c:pt>
                <c:pt idx="9927">
                  <c:v>0.12886822370198892</c:v>
                </c:pt>
                <c:pt idx="9928">
                  <c:v>0.12886732589246477</c:v>
                </c:pt>
                <c:pt idx="9929">
                  <c:v>0.12886687698740021</c:v>
                </c:pt>
                <c:pt idx="9930">
                  <c:v>0.12886957041476405</c:v>
                </c:pt>
                <c:pt idx="9931">
                  <c:v>0.12887316163996418</c:v>
                </c:pt>
                <c:pt idx="9932">
                  <c:v>0.12887630395143521</c:v>
                </c:pt>
                <c:pt idx="9933">
                  <c:v>0.12887854845358318</c:v>
                </c:pt>
                <c:pt idx="9934">
                  <c:v>0.12887854845358318</c:v>
                </c:pt>
                <c:pt idx="9935">
                  <c:v>0.1288776506533284</c:v>
                </c:pt>
                <c:pt idx="9936">
                  <c:v>0.12887720175289921</c:v>
                </c:pt>
                <c:pt idx="9937">
                  <c:v>0.12887720175289921</c:v>
                </c:pt>
                <c:pt idx="9938">
                  <c:v>0.12887675285226791</c:v>
                </c:pt>
                <c:pt idx="9939">
                  <c:v>0.12887675285226791</c:v>
                </c:pt>
                <c:pt idx="9940">
                  <c:v>0.12887720175289921</c:v>
                </c:pt>
                <c:pt idx="9941">
                  <c:v>0.1288776506533284</c:v>
                </c:pt>
                <c:pt idx="9942">
                  <c:v>0.12887675285226791</c:v>
                </c:pt>
                <c:pt idx="9943">
                  <c:v>0.12887495724772818</c:v>
                </c:pt>
                <c:pt idx="9944">
                  <c:v>0.12887495724772818</c:v>
                </c:pt>
                <c:pt idx="9945">
                  <c:v>0.12887720175289921</c:v>
                </c:pt>
                <c:pt idx="9946">
                  <c:v>0.12887809955355667</c:v>
                </c:pt>
                <c:pt idx="9947">
                  <c:v>0.1288776506533284</c:v>
                </c:pt>
                <c:pt idx="9948">
                  <c:v>0.12887630395143521</c:v>
                </c:pt>
                <c:pt idx="9949">
                  <c:v>0.12887361054220758</c:v>
                </c:pt>
                <c:pt idx="9950">
                  <c:v>0.12887046822227313</c:v>
                </c:pt>
                <c:pt idx="9951">
                  <c:v>0.12886822370198892</c:v>
                </c:pt>
                <c:pt idx="9952">
                  <c:v>0.12886822370198892</c:v>
                </c:pt>
                <c:pt idx="9953">
                  <c:v>0.12886957041476405</c:v>
                </c:pt>
                <c:pt idx="9954">
                  <c:v>0.12887136602897625</c:v>
                </c:pt>
                <c:pt idx="9955">
                  <c:v>0.12887271273751955</c:v>
                </c:pt>
                <c:pt idx="9956">
                  <c:v>0.12887450834608943</c:v>
                </c:pt>
                <c:pt idx="9957">
                  <c:v>0.12887675285226791</c:v>
                </c:pt>
                <c:pt idx="9958">
                  <c:v>0.12887720175289921</c:v>
                </c:pt>
                <c:pt idx="9959">
                  <c:v>0.1288776506533284</c:v>
                </c:pt>
                <c:pt idx="9960">
                  <c:v>0.12888169074812708</c:v>
                </c:pt>
                <c:pt idx="9961">
                  <c:v>0.12888752641179818</c:v>
                </c:pt>
                <c:pt idx="9962">
                  <c:v>0.12889066867813068</c:v>
                </c:pt>
                <c:pt idx="9963">
                  <c:v>0.1288956065052759</c:v>
                </c:pt>
                <c:pt idx="9964">
                  <c:v>0.12890189097728841</c:v>
                </c:pt>
                <c:pt idx="9965">
                  <c:v>0.1289081754098064</c:v>
                </c:pt>
                <c:pt idx="9966">
                  <c:v>0.12891176649637051</c:v>
                </c:pt>
                <c:pt idx="9967">
                  <c:v>0.12891311315050721</c:v>
                </c:pt>
                <c:pt idx="9968">
                  <c:v>0.12891356203481638</c:v>
                </c:pt>
                <c:pt idx="9969">
                  <c:v>0.1289144598028307</c:v>
                </c:pt>
                <c:pt idx="9970">
                  <c:v>0.12891625533644088</c:v>
                </c:pt>
                <c:pt idx="9971">
                  <c:v>0.1289202952752759</c:v>
                </c:pt>
                <c:pt idx="9972">
                  <c:v>0.12892433519779045</c:v>
                </c:pt>
                <c:pt idx="9973">
                  <c:v>0.12892702847039925</c:v>
                </c:pt>
                <c:pt idx="9974">
                  <c:v>0.12892927285869904</c:v>
                </c:pt>
                <c:pt idx="9975">
                  <c:v>0.12893286386950134</c:v>
                </c:pt>
                <c:pt idx="9976">
                  <c:v>0.12893780148829884</c:v>
                </c:pt>
                <c:pt idx="9977">
                  <c:v>0.12894273908271636</c:v>
                </c:pt>
                <c:pt idx="9978">
                  <c:v>0.12894588117556133</c:v>
                </c:pt>
                <c:pt idx="9979">
                  <c:v>0.12894677891456038</c:v>
                </c:pt>
                <c:pt idx="9980">
                  <c:v>0.12894722778375797</c:v>
                </c:pt>
                <c:pt idx="9981">
                  <c:v>0.12894812552154844</c:v>
                </c:pt>
                <c:pt idx="9982">
                  <c:v>0.12894857439014154</c:v>
                </c:pt>
                <c:pt idx="9983">
                  <c:v>0.12894812552154844</c:v>
                </c:pt>
                <c:pt idx="9984">
                  <c:v>0.12894588117556133</c:v>
                </c:pt>
                <c:pt idx="9985">
                  <c:v>0.12894408569514451</c:v>
                </c:pt>
                <c:pt idx="9986">
                  <c:v>0.12894363682453641</c:v>
                </c:pt>
                <c:pt idx="9987">
                  <c:v>0.12894408569514451</c:v>
                </c:pt>
                <c:pt idx="9988">
                  <c:v>0.12894453456555091</c:v>
                </c:pt>
                <c:pt idx="9989">
                  <c:v>0.12894543230575917</c:v>
                </c:pt>
                <c:pt idx="9990">
                  <c:v>0.12894543230575917</c:v>
                </c:pt>
                <c:pt idx="9991">
                  <c:v>0.12894857439014154</c:v>
                </c:pt>
                <c:pt idx="9992">
                  <c:v>0.12895216533163245</c:v>
                </c:pt>
                <c:pt idx="9993">
                  <c:v>0.12895306306499049</c:v>
                </c:pt>
                <c:pt idx="9994">
                  <c:v>0.12895306306499049</c:v>
                </c:pt>
                <c:pt idx="9995">
                  <c:v>0.1289548585292887</c:v>
                </c:pt>
                <c:pt idx="9996">
                  <c:v>0.1289584494482138</c:v>
                </c:pt>
                <c:pt idx="9997">
                  <c:v>0.12896383580242418</c:v>
                </c:pt>
                <c:pt idx="9998">
                  <c:v>0.12896922212762182</c:v>
                </c:pt>
                <c:pt idx="9999">
                  <c:v>0.12897371070979072</c:v>
                </c:pt>
                <c:pt idx="10000">
                  <c:v>0.12897550613701697</c:v>
                </c:pt>
                <c:pt idx="10001">
                  <c:v>0.12897685270532161</c:v>
                </c:pt>
                <c:pt idx="10002">
                  <c:v>0.12897999469097995</c:v>
                </c:pt>
                <c:pt idx="10003">
                  <c:v>0.12898358551964453</c:v>
                </c:pt>
                <c:pt idx="10004">
                  <c:v>0.12898538092914172</c:v>
                </c:pt>
                <c:pt idx="10005">
                  <c:v>0.12898672748414888</c:v>
                </c:pt>
                <c:pt idx="10006">
                  <c:v>0.12899076713829177</c:v>
                </c:pt>
                <c:pt idx="10007">
                  <c:v>0.12899615331843078</c:v>
                </c:pt>
                <c:pt idx="10008">
                  <c:v>0.12900109062473958</c:v>
                </c:pt>
                <c:pt idx="10009">
                  <c:v>0.12900378369063348</c:v>
                </c:pt>
                <c:pt idx="10010">
                  <c:v>0.12900333484682169</c:v>
                </c:pt>
                <c:pt idx="10011">
                  <c:v>0.12900243715859325</c:v>
                </c:pt>
                <c:pt idx="10012">
                  <c:v>0.12900243715859325</c:v>
                </c:pt>
                <c:pt idx="10013">
                  <c:v>0.12900333484682169</c:v>
                </c:pt>
                <c:pt idx="10014">
                  <c:v>0.12900423253424428</c:v>
                </c:pt>
                <c:pt idx="10015">
                  <c:v>0.12900423253424428</c:v>
                </c:pt>
                <c:pt idx="10016">
                  <c:v>0.12900378369063348</c:v>
                </c:pt>
                <c:pt idx="10017">
                  <c:v>0.12900378369063348</c:v>
                </c:pt>
                <c:pt idx="10018">
                  <c:v>0.12900602790667137</c:v>
                </c:pt>
                <c:pt idx="10019">
                  <c:v>0.12900827211767324</c:v>
                </c:pt>
                <c:pt idx="10020">
                  <c:v>0.12900961864185667</c:v>
                </c:pt>
                <c:pt idx="10021">
                  <c:v>0.12900961864185667</c:v>
                </c:pt>
                <c:pt idx="10022">
                  <c:v>0.12901006748284841</c:v>
                </c:pt>
                <c:pt idx="10023">
                  <c:v>0.12901006748284841</c:v>
                </c:pt>
                <c:pt idx="10024">
                  <c:v>0.12901006748284841</c:v>
                </c:pt>
                <c:pt idx="10025">
                  <c:v>0.12901231168478419</c:v>
                </c:pt>
                <c:pt idx="10026">
                  <c:v>0.12901590239740629</c:v>
                </c:pt>
                <c:pt idx="10027">
                  <c:v>0.12901994193369423</c:v>
                </c:pt>
                <c:pt idx="10028">
                  <c:v>0.12902263494882085</c:v>
                </c:pt>
                <c:pt idx="10029">
                  <c:v>0.12902308378397029</c:v>
                </c:pt>
                <c:pt idx="10030">
                  <c:v>0.12902263494882085</c:v>
                </c:pt>
                <c:pt idx="10031">
                  <c:v>0.1290203907700524</c:v>
                </c:pt>
                <c:pt idx="10032">
                  <c:v>0.12901859542341126</c:v>
                </c:pt>
                <c:pt idx="10033">
                  <c:v>0.12901724891131539</c:v>
                </c:pt>
                <c:pt idx="10034">
                  <c:v>0.12901635123557714</c:v>
                </c:pt>
                <c:pt idx="10035">
                  <c:v>0.1290145558816839</c:v>
                </c:pt>
                <c:pt idx="10036">
                  <c:v>0.12901320936414851</c:v>
                </c:pt>
                <c:pt idx="10037">
                  <c:v>0.12901186284480021</c:v>
                </c:pt>
                <c:pt idx="10038">
                  <c:v>0.12901096516422714</c:v>
                </c:pt>
                <c:pt idx="10039">
                  <c:v>0.12901006748284841</c:v>
                </c:pt>
                <c:pt idx="10040">
                  <c:v>0.12900827211767324</c:v>
                </c:pt>
                <c:pt idx="10041">
                  <c:v>0.12900872095926919</c:v>
                </c:pt>
                <c:pt idx="10042">
                  <c:v>0.12901006748284841</c:v>
                </c:pt>
                <c:pt idx="10043">
                  <c:v>0.12901006748284841</c:v>
                </c:pt>
                <c:pt idx="10044">
                  <c:v>0.12900782327587568</c:v>
                </c:pt>
                <c:pt idx="10045">
                  <c:v>0.12900513022086071</c:v>
                </c:pt>
                <c:pt idx="10046">
                  <c:v>0.12900333484682169</c:v>
                </c:pt>
                <c:pt idx="10047">
                  <c:v>0.12900288600280821</c:v>
                </c:pt>
                <c:pt idx="10048">
                  <c:v>0.12900468137765303</c:v>
                </c:pt>
                <c:pt idx="10049">
                  <c:v>0.12900872095926919</c:v>
                </c:pt>
                <c:pt idx="10050">
                  <c:v>0.12901365820352817</c:v>
                </c:pt>
                <c:pt idx="10051">
                  <c:v>0.12901635123557714</c:v>
                </c:pt>
                <c:pt idx="10052">
                  <c:v>0.12901545355903357</c:v>
                </c:pt>
                <c:pt idx="10053">
                  <c:v>0.12901365820352817</c:v>
                </c:pt>
                <c:pt idx="10054">
                  <c:v>0.12901365820352817</c:v>
                </c:pt>
                <c:pt idx="10055">
                  <c:v>0.1290145558816839</c:v>
                </c:pt>
                <c:pt idx="10056">
                  <c:v>0.12901410704270691</c:v>
                </c:pt>
                <c:pt idx="10057">
                  <c:v>0.12901276052456709</c:v>
                </c:pt>
                <c:pt idx="10058">
                  <c:v>0.12901276052456709</c:v>
                </c:pt>
                <c:pt idx="10059">
                  <c:v>0.12901365820352817</c:v>
                </c:pt>
                <c:pt idx="10060">
                  <c:v>0.1290145558816839</c:v>
                </c:pt>
                <c:pt idx="10061">
                  <c:v>0.12901500472045926</c:v>
                </c:pt>
                <c:pt idx="10062">
                  <c:v>0.12901500472045926</c:v>
                </c:pt>
                <c:pt idx="10063">
                  <c:v>0.12901545355903357</c:v>
                </c:pt>
                <c:pt idx="10064">
                  <c:v>0.12901680007354688</c:v>
                </c:pt>
                <c:pt idx="10065">
                  <c:v>0.12901769774888192</c:v>
                </c:pt>
                <c:pt idx="10066">
                  <c:v>0.12901724891131539</c:v>
                </c:pt>
                <c:pt idx="10067">
                  <c:v>0.12901904426037392</c:v>
                </c:pt>
                <c:pt idx="10068">
                  <c:v>0.12902128844216429</c:v>
                </c:pt>
                <c:pt idx="10069">
                  <c:v>0.12902308378397029</c:v>
                </c:pt>
                <c:pt idx="10070">
                  <c:v>0.12902532795669519</c:v>
                </c:pt>
                <c:pt idx="10071">
                  <c:v>0.12902981628703633</c:v>
                </c:pt>
                <c:pt idx="10072">
                  <c:v>0.12903520225685439</c:v>
                </c:pt>
                <c:pt idx="10073">
                  <c:v>0.12903969054287673</c:v>
                </c:pt>
                <c:pt idx="10074">
                  <c:v>0.12904372998307312</c:v>
                </c:pt>
                <c:pt idx="10075">
                  <c:v>0.12904552528458915</c:v>
                </c:pt>
                <c:pt idx="10076">
                  <c:v>0.12904597410946494</c:v>
                </c:pt>
                <c:pt idx="10077">
                  <c:v>0.12904732058288287</c:v>
                </c:pt>
                <c:pt idx="10078">
                  <c:v>0.12904956470121695</c:v>
                </c:pt>
                <c:pt idx="10079">
                  <c:v>0.1290513599922582</c:v>
                </c:pt>
                <c:pt idx="10080">
                  <c:v>0.1290513599922582</c:v>
                </c:pt>
                <c:pt idx="10081">
                  <c:v>0.12905091116980014</c:v>
                </c:pt>
                <c:pt idx="10082">
                  <c:v>0.12905225763657033</c:v>
                </c:pt>
                <c:pt idx="10083">
                  <c:v>0.12905495056467181</c:v>
                </c:pt>
                <c:pt idx="10084">
                  <c:v>0.12905539938531721</c:v>
                </c:pt>
                <c:pt idx="10085">
                  <c:v>0.12905360410152755</c:v>
                </c:pt>
                <c:pt idx="10086">
                  <c:v>0.1290513599922582</c:v>
                </c:pt>
                <c:pt idx="10087">
                  <c:v>0.12905405292277713</c:v>
                </c:pt>
                <c:pt idx="10088">
                  <c:v>0.12905898994322684</c:v>
                </c:pt>
                <c:pt idx="10089">
                  <c:v>0.1290630293054654</c:v>
                </c:pt>
                <c:pt idx="10090">
                  <c:v>0.12906661983597981</c:v>
                </c:pt>
                <c:pt idx="10091">
                  <c:v>0.12906886391100472</c:v>
                </c:pt>
                <c:pt idx="10092">
                  <c:v>0.12906976153960453</c:v>
                </c:pt>
                <c:pt idx="10093">
                  <c:v>0.12907110798099358</c:v>
                </c:pt>
                <c:pt idx="10094">
                  <c:v>0.129073800858333</c:v>
                </c:pt>
                <c:pt idx="10095">
                  <c:v>0.12907335204594661</c:v>
                </c:pt>
                <c:pt idx="10096">
                  <c:v>0.12907200560757892</c:v>
                </c:pt>
                <c:pt idx="10097">
                  <c:v>0.12907110798099358</c:v>
                </c:pt>
                <c:pt idx="10098">
                  <c:v>0.12907155679438712</c:v>
                </c:pt>
                <c:pt idx="10099">
                  <c:v>0.12907290323335879</c:v>
                </c:pt>
                <c:pt idx="10100">
                  <c:v>0.12907514729428335</c:v>
                </c:pt>
                <c:pt idx="10101">
                  <c:v>0.12907784016074542</c:v>
                </c:pt>
                <c:pt idx="10102">
                  <c:v>0.12907963540102491</c:v>
                </c:pt>
                <c:pt idx="10103">
                  <c:v>0.12908053301995617</c:v>
                </c:pt>
                <c:pt idx="10104">
                  <c:v>0.12908053301995617</c:v>
                </c:pt>
                <c:pt idx="10105">
                  <c:v>0.12908187944684216</c:v>
                </c:pt>
                <c:pt idx="10106">
                  <c:v>0.12908412348762346</c:v>
                </c:pt>
                <c:pt idx="10107">
                  <c:v>0.12908726513625748</c:v>
                </c:pt>
                <c:pt idx="10108">
                  <c:v>0.12909175318861332</c:v>
                </c:pt>
                <c:pt idx="10109">
                  <c:v>0.12909803642807224</c:v>
                </c:pt>
                <c:pt idx="10110">
                  <c:v>0.12910297323137968</c:v>
                </c:pt>
                <c:pt idx="10111">
                  <c:v>0.12910656361847722</c:v>
                </c:pt>
                <c:pt idx="10112">
                  <c:v>0.12911015399268402</c:v>
                </c:pt>
                <c:pt idx="10113">
                  <c:v>0.12911464194231489</c:v>
                </c:pt>
                <c:pt idx="10114">
                  <c:v>0.12911957866364515</c:v>
                </c:pt>
                <c:pt idx="10115">
                  <c:v>0.12912541293925162</c:v>
                </c:pt>
                <c:pt idx="10116">
                  <c:v>0.12913124718081931</c:v>
                </c:pt>
                <c:pt idx="10117">
                  <c:v>0.12913663260436264</c:v>
                </c:pt>
                <c:pt idx="10118">
                  <c:v>0.12913977408803587</c:v>
                </c:pt>
                <c:pt idx="10119">
                  <c:v>0.12914246678047278</c:v>
                </c:pt>
                <c:pt idx="10120">
                  <c:v>0.12914650580553272</c:v>
                </c:pt>
                <c:pt idx="10121">
                  <c:v>0.12915233992404118</c:v>
                </c:pt>
                <c:pt idx="10122">
                  <c:v>0.12915817400851265</c:v>
                </c:pt>
                <c:pt idx="10123">
                  <c:v>0.12916311051494289</c:v>
                </c:pt>
                <c:pt idx="10124">
                  <c:v>0.12916714945662344</c:v>
                </c:pt>
                <c:pt idx="10125">
                  <c:v>0.12917118838199124</c:v>
                </c:pt>
                <c:pt idx="10126">
                  <c:v>0.12917522729104577</c:v>
                </c:pt>
                <c:pt idx="10127">
                  <c:v>0.12917881741873308</c:v>
                </c:pt>
                <c:pt idx="10128">
                  <c:v>0.12918195876988667</c:v>
                </c:pt>
                <c:pt idx="10129">
                  <c:v>0.12918510011117221</c:v>
                </c:pt>
                <c:pt idx="10130">
                  <c:v>0.12918913896403919</c:v>
                </c:pt>
                <c:pt idx="10131">
                  <c:v>0.12919228028276941</c:v>
                </c:pt>
                <c:pt idx="10132">
                  <c:v>0.12919317780059414</c:v>
                </c:pt>
                <c:pt idx="10133">
                  <c:v>0.12919362655920427</c:v>
                </c:pt>
                <c:pt idx="10134">
                  <c:v>0.12919542159163175</c:v>
                </c:pt>
                <c:pt idx="10135">
                  <c:v>0.12919856289062606</c:v>
                </c:pt>
                <c:pt idx="10136">
                  <c:v>0.1291990116468196</c:v>
                </c:pt>
                <c:pt idx="10137">
                  <c:v>0.12919766537763439</c:v>
                </c:pt>
                <c:pt idx="10138">
                  <c:v>0.12919766537763439</c:v>
                </c:pt>
                <c:pt idx="10139">
                  <c:v>0.1291990116468196</c:v>
                </c:pt>
                <c:pt idx="10140">
                  <c:v>0.1292012554247674</c:v>
                </c:pt>
                <c:pt idx="10141">
                  <c:v>0.12920394795165888</c:v>
                </c:pt>
                <c:pt idx="10142">
                  <c:v>0.12920753797623724</c:v>
                </c:pt>
                <c:pt idx="10143">
                  <c:v>0.12921202548883576</c:v>
                </c:pt>
                <c:pt idx="10144">
                  <c:v>0.12921696172943553</c:v>
                </c:pt>
                <c:pt idx="10145">
                  <c:v>0.12922189794566868</c:v>
                </c:pt>
                <c:pt idx="10146">
                  <c:v>0.12922638539382744</c:v>
                </c:pt>
                <c:pt idx="10147">
                  <c:v>0.12923177030503688</c:v>
                </c:pt>
                <c:pt idx="10148">
                  <c:v>0.12923984761748203</c:v>
                </c:pt>
                <c:pt idx="10149">
                  <c:v>0.12924657866134784</c:v>
                </c:pt>
                <c:pt idx="10150">
                  <c:v>0.12925196346381967</c:v>
                </c:pt>
                <c:pt idx="10151">
                  <c:v>0.12925779696710998</c:v>
                </c:pt>
                <c:pt idx="10152">
                  <c:v>0.1292627329817764</c:v>
                </c:pt>
                <c:pt idx="10153">
                  <c:v>0.12926722024669421</c:v>
                </c:pt>
                <c:pt idx="10154">
                  <c:v>0.12927350238375138</c:v>
                </c:pt>
                <c:pt idx="10155">
                  <c:v>0.12928113063997923</c:v>
                </c:pt>
                <c:pt idx="10156">
                  <c:v>0.12928875883801719</c:v>
                </c:pt>
                <c:pt idx="10157">
                  <c:v>0.12929548955266923</c:v>
                </c:pt>
                <c:pt idx="10158">
                  <c:v>0.12929997667060189</c:v>
                </c:pt>
                <c:pt idx="10159">
                  <c:v>0.12930311764117527</c:v>
                </c:pt>
                <c:pt idx="10160">
                  <c:v>0.12930805343214374</c:v>
                </c:pt>
                <c:pt idx="10161">
                  <c:v>0.12931478401693067</c:v>
                </c:pt>
                <c:pt idx="10162">
                  <c:v>0.12932241195825903</c:v>
                </c:pt>
                <c:pt idx="10163">
                  <c:v>0.12932914244640586</c:v>
                </c:pt>
                <c:pt idx="10164">
                  <c:v>0.12933811636013598</c:v>
                </c:pt>
                <c:pt idx="10165">
                  <c:v>0.1293457441234897</c:v>
                </c:pt>
                <c:pt idx="10166">
                  <c:v>0.12935112839200308</c:v>
                </c:pt>
                <c:pt idx="10167">
                  <c:v>0.1293547178882398</c:v>
                </c:pt>
                <c:pt idx="10168">
                  <c:v>0.1293583073715919</c:v>
                </c:pt>
                <c:pt idx="10169">
                  <c:v>0.12936099947565066</c:v>
                </c:pt>
                <c:pt idx="10170">
                  <c:v>0.12936503761815013</c:v>
                </c:pt>
                <c:pt idx="10171">
                  <c:v>0.12937087046186113</c:v>
                </c:pt>
                <c:pt idx="10172">
                  <c:v>0.12937670327155007</c:v>
                </c:pt>
                <c:pt idx="10173">
                  <c:v>0.12938253604721789</c:v>
                </c:pt>
                <c:pt idx="10174">
                  <c:v>0.12938792011763789</c:v>
                </c:pt>
                <c:pt idx="10175">
                  <c:v>0.12939509883310549</c:v>
                </c:pt>
                <c:pt idx="10176">
                  <c:v>0.12940362349079004</c:v>
                </c:pt>
                <c:pt idx="10177">
                  <c:v>0.12941259673616187</c:v>
                </c:pt>
                <c:pt idx="10178">
                  <c:v>0.12942246721307188</c:v>
                </c:pt>
                <c:pt idx="10179">
                  <c:v>0.12943458084703452</c:v>
                </c:pt>
                <c:pt idx="10180">
                  <c:v>0.12944669433425848</c:v>
                </c:pt>
                <c:pt idx="10181">
                  <c:v>0.12945656447461637</c:v>
                </c:pt>
                <c:pt idx="10182">
                  <c:v>0.12946688315355642</c:v>
                </c:pt>
                <c:pt idx="10183">
                  <c:v>0.12947809898816151</c:v>
                </c:pt>
                <c:pt idx="10184">
                  <c:v>0.12948796881855767</c:v>
                </c:pt>
                <c:pt idx="10185">
                  <c:v>0.12949649268459767</c:v>
                </c:pt>
                <c:pt idx="10186">
                  <c:v>0.12950456785908837</c:v>
                </c:pt>
                <c:pt idx="10187">
                  <c:v>0.12951398881357939</c:v>
                </c:pt>
                <c:pt idx="10188">
                  <c:v>0.12952296106867492</c:v>
                </c:pt>
                <c:pt idx="10189">
                  <c:v>0.12953148463645231</c:v>
                </c:pt>
                <c:pt idx="10190">
                  <c:v>0.12953955952838311</c:v>
                </c:pt>
                <c:pt idx="10191">
                  <c:v>0.12954718575533686</c:v>
                </c:pt>
                <c:pt idx="10192">
                  <c:v>0.12955481192413112</c:v>
                </c:pt>
                <c:pt idx="10193">
                  <c:v>0.12956423240528891</c:v>
                </c:pt>
                <c:pt idx="10194">
                  <c:v>0.1295754471481004</c:v>
                </c:pt>
                <c:pt idx="10195">
                  <c:v>0.12958576460040738</c:v>
                </c:pt>
                <c:pt idx="10196">
                  <c:v>0.12959518478998214</c:v>
                </c:pt>
                <c:pt idx="10197">
                  <c:v>0.1296050534648345</c:v>
                </c:pt>
                <c:pt idx="10198">
                  <c:v>0.1296140249029154</c:v>
                </c:pt>
                <c:pt idx="10199">
                  <c:v>0.12962165056200248</c:v>
                </c:pt>
                <c:pt idx="10200">
                  <c:v>0.12962793047288171</c:v>
                </c:pt>
                <c:pt idx="10201">
                  <c:v>0.12963645314599581</c:v>
                </c:pt>
                <c:pt idx="10202">
                  <c:v>0.12964542430238229</c:v>
                </c:pt>
                <c:pt idx="10203">
                  <c:v>0.12965260116954508</c:v>
                </c:pt>
                <c:pt idx="10204">
                  <c:v>0.12966022653446949</c:v>
                </c:pt>
                <c:pt idx="10205">
                  <c:v>0.12966830038689481</c:v>
                </c:pt>
                <c:pt idx="10206">
                  <c:v>0.12967682271595729</c:v>
                </c:pt>
                <c:pt idx="10207">
                  <c:v>0.12968534497239126</c:v>
                </c:pt>
                <c:pt idx="10208">
                  <c:v>0.12969386715619621</c:v>
                </c:pt>
                <c:pt idx="10209">
                  <c:v>0.12970238926737451</c:v>
                </c:pt>
                <c:pt idx="10210">
                  <c:v>0.12971180835839174</c:v>
                </c:pt>
                <c:pt idx="10211">
                  <c:v>0.12972391848790971</c:v>
                </c:pt>
                <c:pt idx="10212">
                  <c:v>0.12973647698584184</c:v>
                </c:pt>
                <c:pt idx="10213">
                  <c:v>0.12974768979715179</c:v>
                </c:pt>
                <c:pt idx="10214">
                  <c:v>0.12975710846149102</c:v>
                </c:pt>
                <c:pt idx="10215">
                  <c:v>0.12976473302955338</c:v>
                </c:pt>
                <c:pt idx="10216">
                  <c:v>0.12977370303520019</c:v>
                </c:pt>
                <c:pt idx="10217">
                  <c:v>0.12978715789280781</c:v>
                </c:pt>
                <c:pt idx="10218">
                  <c:v>0.12980061256938438</c:v>
                </c:pt>
                <c:pt idx="10219">
                  <c:v>0.12981182466158089</c:v>
                </c:pt>
                <c:pt idx="10220">
                  <c:v>0.129821691198727</c:v>
                </c:pt>
                <c:pt idx="10221">
                  <c:v>0.12983335152621206</c:v>
                </c:pt>
                <c:pt idx="10222">
                  <c:v>0.12984904790620094</c:v>
                </c:pt>
                <c:pt idx="10223">
                  <c:v>0.12986429558227636</c:v>
                </c:pt>
                <c:pt idx="10224">
                  <c:v>0.12987819767254535</c:v>
                </c:pt>
                <c:pt idx="10225">
                  <c:v>0.12989254801462186</c:v>
                </c:pt>
                <c:pt idx="10226">
                  <c:v>0.12990734658920552</c:v>
                </c:pt>
                <c:pt idx="10227">
                  <c:v>0.12992259337639386</c:v>
                </c:pt>
                <c:pt idx="10228">
                  <c:v>0.12993783993112137</c:v>
                </c:pt>
                <c:pt idx="10229">
                  <c:v>0.12995039574282552</c:v>
                </c:pt>
                <c:pt idx="10230">
                  <c:v>0.12995981249814792</c:v>
                </c:pt>
                <c:pt idx="10231">
                  <c:v>0.129969229164796</c:v>
                </c:pt>
                <c:pt idx="10232">
                  <c:v>0.12997999096095778</c:v>
                </c:pt>
                <c:pt idx="10233">
                  <c:v>0.12999030424026922</c:v>
                </c:pt>
                <c:pt idx="10234">
                  <c:v>0.12999792703052854</c:v>
                </c:pt>
                <c:pt idx="10235">
                  <c:v>0.13000465297367952</c:v>
                </c:pt>
                <c:pt idx="10236">
                  <c:v>0.13001182726317825</c:v>
                </c:pt>
                <c:pt idx="10237">
                  <c:v>0.13002124344003591</c:v>
                </c:pt>
                <c:pt idx="10238">
                  <c:v>0.13003290144092194</c:v>
                </c:pt>
                <c:pt idx="10239">
                  <c:v>0.13004590443542238</c:v>
                </c:pt>
                <c:pt idx="10240">
                  <c:v>0.13006070074074016</c:v>
                </c:pt>
                <c:pt idx="10241">
                  <c:v>0.1300759451899674</c:v>
                </c:pt>
                <c:pt idx="10242">
                  <c:v>0.13009208611820575</c:v>
                </c:pt>
                <c:pt idx="10243">
                  <c:v>0.13010912348204154</c:v>
                </c:pt>
                <c:pt idx="10244">
                  <c:v>0.13012481553404007</c:v>
                </c:pt>
                <c:pt idx="10245">
                  <c:v>0.13013826566833972</c:v>
                </c:pt>
                <c:pt idx="10246">
                  <c:v>0.13015037063453666</c:v>
                </c:pt>
                <c:pt idx="10247">
                  <c:v>0.13016292377804584</c:v>
                </c:pt>
                <c:pt idx="10248">
                  <c:v>0.13017637339979785</c:v>
                </c:pt>
                <c:pt idx="10249">
                  <c:v>0.13019027115224024</c:v>
                </c:pt>
                <c:pt idx="10250">
                  <c:v>0.1302032721006372</c:v>
                </c:pt>
                <c:pt idx="10251">
                  <c:v>0.13021358307745678</c:v>
                </c:pt>
                <c:pt idx="10252">
                  <c:v>0.13022299735474602</c:v>
                </c:pt>
                <c:pt idx="10253">
                  <c:v>0.13023644616856103</c:v>
                </c:pt>
                <c:pt idx="10254">
                  <c:v>0.13025392935612298</c:v>
                </c:pt>
                <c:pt idx="10255">
                  <c:v>0.13027230878783619</c:v>
                </c:pt>
                <c:pt idx="10256">
                  <c:v>0.1302888948142884</c:v>
                </c:pt>
                <c:pt idx="10257">
                  <c:v>0.13030323926397269</c:v>
                </c:pt>
                <c:pt idx="10258">
                  <c:v>0.13031668699867963</c:v>
                </c:pt>
                <c:pt idx="10259">
                  <c:v>0.13033058280122883</c:v>
                </c:pt>
                <c:pt idx="10260">
                  <c:v>0.13034223719641527</c:v>
                </c:pt>
                <c:pt idx="10261">
                  <c:v>0.13035299497911038</c:v>
                </c:pt>
                <c:pt idx="10262">
                  <c:v>0.1303642008796895</c:v>
                </c:pt>
                <c:pt idx="10263">
                  <c:v>0.13037944070296187</c:v>
                </c:pt>
                <c:pt idx="10264">
                  <c:v>0.13039378385388325</c:v>
                </c:pt>
                <c:pt idx="10265">
                  <c:v>0.13040633394218254</c:v>
                </c:pt>
                <c:pt idx="10266">
                  <c:v>0.13041798745457372</c:v>
                </c:pt>
                <c:pt idx="10267">
                  <c:v>0.13043188184955234</c:v>
                </c:pt>
                <c:pt idx="10268">
                  <c:v>0.13044532785443103</c:v>
                </c:pt>
                <c:pt idx="10269">
                  <c:v>0.13045787729586869</c:v>
                </c:pt>
                <c:pt idx="10270">
                  <c:v>0.13046953020761792</c:v>
                </c:pt>
                <c:pt idx="10271">
                  <c:v>0.13048387206643972</c:v>
                </c:pt>
                <c:pt idx="10272">
                  <c:v>0.13050000641175505</c:v>
                </c:pt>
                <c:pt idx="10273">
                  <c:v>0.13051434783350141</c:v>
                </c:pt>
                <c:pt idx="10274">
                  <c:v>0.13052689640881232</c:v>
                </c:pt>
                <c:pt idx="10275">
                  <c:v>0.13053765220517838</c:v>
                </c:pt>
                <c:pt idx="10276">
                  <c:v>0.13054930418736027</c:v>
                </c:pt>
                <c:pt idx="10277">
                  <c:v>0.13056185232402895</c:v>
                </c:pt>
                <c:pt idx="10278">
                  <c:v>0.13057484844244704</c:v>
                </c:pt>
                <c:pt idx="10279">
                  <c:v>0.13058874065812356</c:v>
                </c:pt>
                <c:pt idx="10280">
                  <c:v>0.1306057695624484</c:v>
                </c:pt>
                <c:pt idx="10281">
                  <c:v>0.13062459064564685</c:v>
                </c:pt>
                <c:pt idx="10282">
                  <c:v>0.13064251515746245</c:v>
                </c:pt>
                <c:pt idx="10283">
                  <c:v>0.13065909504484938</c:v>
                </c:pt>
                <c:pt idx="10284">
                  <c:v>0.13067388228006005</c:v>
                </c:pt>
                <c:pt idx="10285">
                  <c:v>0.13068866929661155</c:v>
                </c:pt>
                <c:pt idx="10286">
                  <c:v>0.13070435225705321</c:v>
                </c:pt>
                <c:pt idx="10287">
                  <c:v>0.13072227533925018</c:v>
                </c:pt>
                <c:pt idx="10288">
                  <c:v>0.13074064616512496</c:v>
                </c:pt>
                <c:pt idx="10289">
                  <c:v>0.13075856859684071</c:v>
                </c:pt>
                <c:pt idx="10290">
                  <c:v>0.13077604265850068</c:v>
                </c:pt>
                <c:pt idx="10291">
                  <c:v>0.13079396445584254</c:v>
                </c:pt>
                <c:pt idx="10292">
                  <c:v>0.13081323002976361</c:v>
                </c:pt>
                <c:pt idx="10293">
                  <c:v>0.13082980708698214</c:v>
                </c:pt>
                <c:pt idx="10294">
                  <c:v>0.13084414377973166</c:v>
                </c:pt>
                <c:pt idx="10295">
                  <c:v>0.13085848026694291</c:v>
                </c:pt>
                <c:pt idx="10296">
                  <c:v>0.13087550457855607</c:v>
                </c:pt>
                <c:pt idx="10297">
                  <c:v>0.13089432058578221</c:v>
                </c:pt>
                <c:pt idx="10298">
                  <c:v>0.13091089629882391</c:v>
                </c:pt>
                <c:pt idx="10299">
                  <c:v>0.13092388788184633</c:v>
                </c:pt>
                <c:pt idx="10300">
                  <c:v>0.13093419143112808</c:v>
                </c:pt>
                <c:pt idx="10301">
                  <c:v>0.13094583879378424</c:v>
                </c:pt>
                <c:pt idx="10302">
                  <c:v>0.13096062178948695</c:v>
                </c:pt>
                <c:pt idx="10303">
                  <c:v>0.1309745086469874</c:v>
                </c:pt>
                <c:pt idx="10304">
                  <c:v>0.1309874994036164</c:v>
                </c:pt>
                <c:pt idx="10305">
                  <c:v>0.13100138588787943</c:v>
                </c:pt>
                <c:pt idx="10306">
                  <c:v>0.13101616806245844</c:v>
                </c:pt>
                <c:pt idx="10307">
                  <c:v>0.13102826240640433</c:v>
                </c:pt>
                <c:pt idx="10308">
                  <c:v>0.13103856488031926</c:v>
                </c:pt>
                <c:pt idx="10309">
                  <c:v>0.13104976310114624</c:v>
                </c:pt>
                <c:pt idx="10310">
                  <c:v>0.13106364872081785</c:v>
                </c:pt>
                <c:pt idx="10311">
                  <c:v>0.13108022162738583</c:v>
                </c:pt>
                <c:pt idx="10312">
                  <c:v>0.13109545054261709</c:v>
                </c:pt>
                <c:pt idx="10313">
                  <c:v>0.13110843972822464</c:v>
                </c:pt>
                <c:pt idx="10314">
                  <c:v>0.13112277242688808</c:v>
                </c:pt>
                <c:pt idx="10315">
                  <c:v>0.13113800069413553</c:v>
                </c:pt>
                <c:pt idx="10316">
                  <c:v>0.13115143720795169</c:v>
                </c:pt>
                <c:pt idx="10317">
                  <c:v>0.13116129053667491</c:v>
                </c:pt>
                <c:pt idx="10318">
                  <c:v>0.13117024802399227</c:v>
                </c:pt>
                <c:pt idx="10319">
                  <c:v>0.13118010116736911</c:v>
                </c:pt>
                <c:pt idx="10320">
                  <c:v>0.13119040207709631</c:v>
                </c:pt>
                <c:pt idx="10321">
                  <c:v>0.13120115073933589</c:v>
                </c:pt>
                <c:pt idx="10322">
                  <c:v>0.13121369069926184</c:v>
                </c:pt>
                <c:pt idx="10323">
                  <c:v>0.13122802188948521</c:v>
                </c:pt>
                <c:pt idx="10324">
                  <c:v>0.13124324855406252</c:v>
                </c:pt>
                <c:pt idx="10325">
                  <c:v>0.13125757932069582</c:v>
                </c:pt>
                <c:pt idx="10326">
                  <c:v>0.13127101422789889</c:v>
                </c:pt>
                <c:pt idx="10327">
                  <c:v>0.13128400113329194</c:v>
                </c:pt>
                <c:pt idx="10328">
                  <c:v>0.13129788350082733</c:v>
                </c:pt>
                <c:pt idx="10329">
                  <c:v>0.13131490033360968</c:v>
                </c:pt>
                <c:pt idx="10330">
                  <c:v>0.1313332602757987</c:v>
                </c:pt>
                <c:pt idx="10331">
                  <c:v>0.13135296325341181</c:v>
                </c:pt>
                <c:pt idx="10332">
                  <c:v>0.13137042693176007</c:v>
                </c:pt>
                <c:pt idx="10333">
                  <c:v>0.13138565142815392</c:v>
                </c:pt>
                <c:pt idx="10334">
                  <c:v>0.13140042792358594</c:v>
                </c:pt>
                <c:pt idx="10335">
                  <c:v>0.13141565196324059</c:v>
                </c:pt>
                <c:pt idx="10336">
                  <c:v>0.13143132352667428</c:v>
                </c:pt>
                <c:pt idx="10337">
                  <c:v>0.13144833808890125</c:v>
                </c:pt>
                <c:pt idx="10338">
                  <c:v>0.1314662478416575</c:v>
                </c:pt>
                <c:pt idx="10339">
                  <c:v>0.13148370954176924</c:v>
                </c:pt>
                <c:pt idx="10340">
                  <c:v>0.13150027548822821</c:v>
                </c:pt>
                <c:pt idx="10341">
                  <c:v>0.13151639344300342</c:v>
                </c:pt>
                <c:pt idx="10342">
                  <c:v>0.1315316157173097</c:v>
                </c:pt>
                <c:pt idx="10343">
                  <c:v>0.13154728546352962</c:v>
                </c:pt>
                <c:pt idx="10344">
                  <c:v>0.13156385035683524</c:v>
                </c:pt>
                <c:pt idx="10345">
                  <c:v>0.13157907190876222</c:v>
                </c:pt>
                <c:pt idx="10346">
                  <c:v>0.13159160713049728</c:v>
                </c:pt>
                <c:pt idx="10347">
                  <c:v>0.13160369451692916</c:v>
                </c:pt>
                <c:pt idx="10348">
                  <c:v>0.13161667710258118</c:v>
                </c:pt>
                <c:pt idx="10349">
                  <c:v>0.13163145018468295</c:v>
                </c:pt>
                <c:pt idx="10350">
                  <c:v>0.13164488006993824</c:v>
                </c:pt>
                <c:pt idx="10351">
                  <c:v>0.13165696681246056</c:v>
                </c:pt>
                <c:pt idx="10352">
                  <c:v>0.13166950105780961</c:v>
                </c:pt>
                <c:pt idx="10353">
                  <c:v>0.13168337807476138</c:v>
                </c:pt>
                <c:pt idx="10354">
                  <c:v>0.13169725489914449</c:v>
                </c:pt>
                <c:pt idx="10355">
                  <c:v>0.13171247442059827</c:v>
                </c:pt>
                <c:pt idx="10356">
                  <c:v>0.13172769371042184</c:v>
                </c:pt>
                <c:pt idx="10357">
                  <c:v>0.13174246515256932</c:v>
                </c:pt>
                <c:pt idx="10358">
                  <c:v>0.13175723637652434</c:v>
                </c:pt>
                <c:pt idx="10359">
                  <c:v>0.13177290258775198</c:v>
                </c:pt>
                <c:pt idx="10360">
                  <c:v>0.13178722576610141</c:v>
                </c:pt>
                <c:pt idx="10361">
                  <c:v>0.1317997583788692</c:v>
                </c:pt>
                <c:pt idx="10362">
                  <c:v>0.13181139566437394</c:v>
                </c:pt>
                <c:pt idx="10363">
                  <c:v>0.13182303281445393</c:v>
                </c:pt>
                <c:pt idx="10364">
                  <c:v>0.13183780284838278</c:v>
                </c:pt>
                <c:pt idx="10365">
                  <c:v>0.13185481049600614</c:v>
                </c:pt>
                <c:pt idx="10366">
                  <c:v>0.13186913250123081</c:v>
                </c:pt>
                <c:pt idx="10367">
                  <c:v>0.13188076897944143</c:v>
                </c:pt>
                <c:pt idx="10368">
                  <c:v>0.13189374796847245</c:v>
                </c:pt>
                <c:pt idx="10369">
                  <c:v>0.13190717433158422</c:v>
                </c:pt>
                <c:pt idx="10370">
                  <c:v>0.13192104805075477</c:v>
                </c:pt>
                <c:pt idx="10371">
                  <c:v>0.13193671169590454</c:v>
                </c:pt>
                <c:pt idx="10372">
                  <c:v>0.13195192757340471</c:v>
                </c:pt>
                <c:pt idx="10373">
                  <c:v>0.13196759073487974</c:v>
                </c:pt>
                <c:pt idx="10374">
                  <c:v>0.13198414866739436</c:v>
                </c:pt>
                <c:pt idx="10375">
                  <c:v>0.13200025882507271</c:v>
                </c:pt>
                <c:pt idx="10376">
                  <c:v>0.13201592122955166</c:v>
                </c:pt>
                <c:pt idx="10377">
                  <c:v>0.132030688414808</c:v>
                </c:pt>
                <c:pt idx="10378">
                  <c:v>0.13204500790134721</c:v>
                </c:pt>
                <c:pt idx="10379">
                  <c:v>0.13206022213112736</c:v>
                </c:pt>
                <c:pt idx="10380">
                  <c:v>0.13207498866220321</c:v>
                </c:pt>
                <c:pt idx="10381">
                  <c:v>0.13208975497523159</c:v>
                </c:pt>
                <c:pt idx="10382">
                  <c:v>0.13210362616157842</c:v>
                </c:pt>
                <c:pt idx="10383">
                  <c:v>0.13211525991144504</c:v>
                </c:pt>
                <c:pt idx="10384">
                  <c:v>0.132126446081759</c:v>
                </c:pt>
                <c:pt idx="10385">
                  <c:v>0.13213807956614876</c:v>
                </c:pt>
                <c:pt idx="10386">
                  <c:v>0.13214926548120276</c:v>
                </c:pt>
                <c:pt idx="10387">
                  <c:v>0.13216000384193824</c:v>
                </c:pt>
                <c:pt idx="10388">
                  <c:v>0.13217253178372268</c:v>
                </c:pt>
                <c:pt idx="10389">
                  <c:v>0.13218774407346359</c:v>
                </c:pt>
                <c:pt idx="10390">
                  <c:v>0.13220340354177143</c:v>
                </c:pt>
                <c:pt idx="10391">
                  <c:v>0.13221772055534992</c:v>
                </c:pt>
                <c:pt idx="10392">
                  <c:v>0.13222980037612136</c:v>
                </c:pt>
                <c:pt idx="10393">
                  <c:v>0.13224188005097254</c:v>
                </c:pt>
                <c:pt idx="10394">
                  <c:v>0.13225261741723071</c:v>
                </c:pt>
                <c:pt idx="10395">
                  <c:v>0.13226201251813319</c:v>
                </c:pt>
                <c:pt idx="10396">
                  <c:v>0.13227096015121576</c:v>
                </c:pt>
                <c:pt idx="10397">
                  <c:v>0.13227901295253922</c:v>
                </c:pt>
                <c:pt idx="10398">
                  <c:v>0.13228706568901583</c:v>
                </c:pt>
                <c:pt idx="10399">
                  <c:v>0.13229780257011328</c:v>
                </c:pt>
                <c:pt idx="10400">
                  <c:v>0.13231211823225295</c:v>
                </c:pt>
                <c:pt idx="10401">
                  <c:v>0.13232777575306368</c:v>
                </c:pt>
                <c:pt idx="10402">
                  <c:v>0.13234298568138941</c:v>
                </c:pt>
                <c:pt idx="10403">
                  <c:v>0.13235730069672264</c:v>
                </c:pt>
                <c:pt idx="10404">
                  <c:v>0.13237116817241484</c:v>
                </c:pt>
                <c:pt idx="10405">
                  <c:v>0.13238414079816171</c:v>
                </c:pt>
                <c:pt idx="10406">
                  <c:v>0.13239845522437491</c:v>
                </c:pt>
                <c:pt idx="10407">
                  <c:v>0.13241366407771721</c:v>
                </c:pt>
                <c:pt idx="10408">
                  <c:v>0.13242753077181921</c:v>
                </c:pt>
                <c:pt idx="10409">
                  <c:v>0.13243916075409282</c:v>
                </c:pt>
                <c:pt idx="10410">
                  <c:v>0.13244989600229634</c:v>
                </c:pt>
                <c:pt idx="10411">
                  <c:v>0.13246197301877222</c:v>
                </c:pt>
                <c:pt idx="10412">
                  <c:v>0.13247449717809945</c:v>
                </c:pt>
                <c:pt idx="10413">
                  <c:v>0.13248567933066838</c:v>
                </c:pt>
                <c:pt idx="10414">
                  <c:v>0.13249686135819821</c:v>
                </c:pt>
                <c:pt idx="10415">
                  <c:v>0.1325098323534874</c:v>
                </c:pt>
                <c:pt idx="10416">
                  <c:v>0.13252235591343459</c:v>
                </c:pt>
                <c:pt idx="10417">
                  <c:v>0.13253130121737389</c:v>
                </c:pt>
                <c:pt idx="10418">
                  <c:v>0.13253845740291234</c:v>
                </c:pt>
                <c:pt idx="10419">
                  <c:v>0.13254650805043044</c:v>
                </c:pt>
                <c:pt idx="10420">
                  <c:v>0.13255590039061912</c:v>
                </c:pt>
                <c:pt idx="10421">
                  <c:v>0.13256484539449928</c:v>
                </c:pt>
                <c:pt idx="10422">
                  <c:v>0.1325728958295804</c:v>
                </c:pt>
                <c:pt idx="10423">
                  <c:v>0.13258228792193086</c:v>
                </c:pt>
                <c:pt idx="10424">
                  <c:v>0.13259167992607052</c:v>
                </c:pt>
                <c:pt idx="10425">
                  <c:v>0.13259838844645064</c:v>
                </c:pt>
                <c:pt idx="10426">
                  <c:v>0.13260509692182651</c:v>
                </c:pt>
                <c:pt idx="10427">
                  <c:v>0.13261583038882141</c:v>
                </c:pt>
                <c:pt idx="10428">
                  <c:v>0.13262745818139252</c:v>
                </c:pt>
                <c:pt idx="10429">
                  <c:v>0.13263819140837746</c:v>
                </c:pt>
                <c:pt idx="10430">
                  <c:v>0.13264803009857951</c:v>
                </c:pt>
                <c:pt idx="10431">
                  <c:v>0.13265786869198265</c:v>
                </c:pt>
                <c:pt idx="10432">
                  <c:v>0.13266860159257171</c:v>
                </c:pt>
                <c:pt idx="10433">
                  <c:v>0.13267933437796675</c:v>
                </c:pt>
                <c:pt idx="10434">
                  <c:v>0.1326905142402619</c:v>
                </c:pt>
                <c:pt idx="10435">
                  <c:v>0.13270214116446247</c:v>
                </c:pt>
                <c:pt idx="10436">
                  <c:v>0.1327146623162653</c:v>
                </c:pt>
                <c:pt idx="10437">
                  <c:v>0.13272494743082036</c:v>
                </c:pt>
                <c:pt idx="10438">
                  <c:v>0.13273433809520338</c:v>
                </c:pt>
                <c:pt idx="10439">
                  <c:v>0.13274328150310694</c:v>
                </c:pt>
                <c:pt idx="10440">
                  <c:v>0.13275088333693721</c:v>
                </c:pt>
                <c:pt idx="10441">
                  <c:v>0.13275982659687191</c:v>
                </c:pt>
                <c:pt idx="10442">
                  <c:v>0.13277011124691987</c:v>
                </c:pt>
                <c:pt idx="10443">
                  <c:v>0.13278129009439463</c:v>
                </c:pt>
                <c:pt idx="10444">
                  <c:v>0.13279157452370147</c:v>
                </c:pt>
                <c:pt idx="10445">
                  <c:v>0.13279962313372884</c:v>
                </c:pt>
                <c:pt idx="10446">
                  <c:v>0.13280946023579021</c:v>
                </c:pt>
                <c:pt idx="10447">
                  <c:v>0.13282153291060977</c:v>
                </c:pt>
                <c:pt idx="10448">
                  <c:v>0.1328336054396819</c:v>
                </c:pt>
                <c:pt idx="10449">
                  <c:v>0.13284567782300968</c:v>
                </c:pt>
                <c:pt idx="10450">
                  <c:v>0.13285819717770891</c:v>
                </c:pt>
                <c:pt idx="10451">
                  <c:v>0.13286937504053278</c:v>
                </c:pt>
                <c:pt idx="10452">
                  <c:v>0.13287831724083277</c:v>
                </c:pt>
              </c:numCache>
            </c:numRef>
          </c:xVal>
          <c:yVal>
            <c:numRef>
              <c:f>Sheet1!$I$3:$I$12015</c:f>
              <c:numCache>
                <c:formatCode>General</c:formatCode>
                <c:ptCount val="12013"/>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226137475.50248808</c:v>
                </c:pt>
                <c:pt idx="55">
                  <c:v>0</c:v>
                </c:pt>
                <c:pt idx="56">
                  <c:v>0</c:v>
                </c:pt>
                <c:pt idx="57">
                  <c:v>0</c:v>
                </c:pt>
                <c:pt idx="58">
                  <c:v>0</c:v>
                </c:pt>
                <c:pt idx="59">
                  <c:v>0</c:v>
                </c:pt>
                <c:pt idx="60">
                  <c:v>0</c:v>
                </c:pt>
                <c:pt idx="61">
                  <c:v>0</c:v>
                </c:pt>
                <c:pt idx="62">
                  <c:v>235087865.69066638</c:v>
                </c:pt>
                <c:pt idx="63">
                  <c:v>266675199.99734038</c:v>
                </c:pt>
                <c:pt idx="64">
                  <c:v>275048399.1020152</c:v>
                </c:pt>
                <c:pt idx="65">
                  <c:v>279515324.0356968</c:v>
                </c:pt>
                <c:pt idx="66">
                  <c:v>283873043.02704698</c:v>
                </c:pt>
                <c:pt idx="67">
                  <c:v>287331154.93215311</c:v>
                </c:pt>
                <c:pt idx="68">
                  <c:v>289822210.29311985</c:v>
                </c:pt>
                <c:pt idx="69">
                  <c:v>291997503.75254744</c:v>
                </c:pt>
                <c:pt idx="70">
                  <c:v>294081532.48045576</c:v>
                </c:pt>
                <c:pt idx="71">
                  <c:v>295530587.20498377</c:v>
                </c:pt>
                <c:pt idx="72">
                  <c:v>296212505.89567274</c:v>
                </c:pt>
                <c:pt idx="73">
                  <c:v>296345768.49184895</c:v>
                </c:pt>
                <c:pt idx="74">
                  <c:v>296345768.49184895</c:v>
                </c:pt>
                <c:pt idx="75">
                  <c:v>297251370.95090824</c:v>
                </c:pt>
                <c:pt idx="76">
                  <c:v>299048345.33689606</c:v>
                </c:pt>
                <c:pt idx="77">
                  <c:v>300988998.64836717</c:v>
                </c:pt>
                <c:pt idx="78">
                  <c:v>302831607.13237059</c:v>
                </c:pt>
                <c:pt idx="79">
                  <c:v>304077696.73593169</c:v>
                </c:pt>
                <c:pt idx="80">
                  <c:v>304835540.63590693</c:v>
                </c:pt>
                <c:pt idx="81">
                  <c:v>305323674.94423014</c:v>
                </c:pt>
                <c:pt idx="82">
                  <c:v>305720637.00028914</c:v>
                </c:pt>
                <c:pt idx="83">
                  <c:v>306262180.12637115</c:v>
                </c:pt>
                <c:pt idx="84">
                  <c:v>306713846.36822027</c:v>
                </c:pt>
                <c:pt idx="85">
                  <c:v>306935541.86037105</c:v>
                </c:pt>
                <c:pt idx="86">
                  <c:v>307081853.00116181</c:v>
                </c:pt>
                <c:pt idx="87">
                  <c:v>307655625.79429317</c:v>
                </c:pt>
                <c:pt idx="88">
                  <c:v>308416221.75031334</c:v>
                </c:pt>
                <c:pt idx="89">
                  <c:v>309340656.72410744</c:v>
                </c:pt>
                <c:pt idx="90">
                  <c:v>310343095.97709447</c:v>
                </c:pt>
                <c:pt idx="91">
                  <c:v>311177563.3662827</c:v>
                </c:pt>
                <c:pt idx="92">
                  <c:v>311637985.71366251</c:v>
                </c:pt>
                <c:pt idx="93">
                  <c:v>312197841.57113475</c:v>
                </c:pt>
                <c:pt idx="94">
                  <c:v>312848065.07739007</c:v>
                </c:pt>
                <c:pt idx="95">
                  <c:v>313476272.28957015</c:v>
                </c:pt>
                <c:pt idx="96">
                  <c:v>314183323.41328794</c:v>
                </c:pt>
                <c:pt idx="97">
                  <c:v>314912242.80373508</c:v>
                </c:pt>
                <c:pt idx="98">
                  <c:v>315659626.38745522</c:v>
                </c:pt>
                <c:pt idx="99">
                  <c:v>316422331.42573887</c:v>
                </c:pt>
                <c:pt idx="100">
                  <c:v>317112914.76383555</c:v>
                </c:pt>
                <c:pt idx="101">
                  <c:v>317738086.61244375</c:v>
                </c:pt>
                <c:pt idx="102">
                  <c:v>318343182.07218117</c:v>
                </c:pt>
                <c:pt idx="103">
                  <c:v>318967932.94691819</c:v>
                </c:pt>
                <c:pt idx="104">
                  <c:v>319535470.59485447</c:v>
                </c:pt>
                <c:pt idx="105">
                  <c:v>320086504.29677314</c:v>
                </c:pt>
                <c:pt idx="106">
                  <c:v>320586759.20694017</c:v>
                </c:pt>
                <c:pt idx="107">
                  <c:v>320866817.07827944</c:v>
                </c:pt>
                <c:pt idx="108">
                  <c:v>321074188.16732782</c:v>
                </c:pt>
                <c:pt idx="109">
                  <c:v>321649768.78859735</c:v>
                </c:pt>
                <c:pt idx="110">
                  <c:v>322497796.58829916</c:v>
                </c:pt>
                <c:pt idx="111">
                  <c:v>323279209.38364744</c:v>
                </c:pt>
                <c:pt idx="112">
                  <c:v>323911841.88504779</c:v>
                </c:pt>
                <c:pt idx="113">
                  <c:v>324322307.85547447</c:v>
                </c:pt>
                <c:pt idx="114">
                  <c:v>324581626.24110651</c:v>
                </c:pt>
                <c:pt idx="115">
                  <c:v>324865718.80063379</c:v>
                </c:pt>
                <c:pt idx="116">
                  <c:v>325145682.76089883</c:v>
                </c:pt>
                <c:pt idx="117">
                  <c:v>325503663.06520146</c:v>
                </c:pt>
                <c:pt idx="118">
                  <c:v>325855125.03112954</c:v>
                </c:pt>
                <c:pt idx="119">
                  <c:v>326068273.88244903</c:v>
                </c:pt>
                <c:pt idx="120">
                  <c:v>326305290.95183349</c:v>
                </c:pt>
                <c:pt idx="121">
                  <c:v>326796327.18414497</c:v>
                </c:pt>
                <c:pt idx="122">
                  <c:v>327374559.99748749</c:v>
                </c:pt>
                <c:pt idx="123">
                  <c:v>327936066.2345528</c:v>
                </c:pt>
                <c:pt idx="124">
                  <c:v>328364466.79210949</c:v>
                </c:pt>
                <c:pt idx="125">
                  <c:v>328691269.83690614</c:v>
                </c:pt>
                <c:pt idx="126">
                  <c:v>328989900.160281</c:v>
                </c:pt>
                <c:pt idx="127">
                  <c:v>329328887.42157543</c:v>
                </c:pt>
                <c:pt idx="128">
                  <c:v>329573790.35745704</c:v>
                </c:pt>
                <c:pt idx="129">
                  <c:v>329771907.4078989</c:v>
                </c:pt>
                <c:pt idx="130">
                  <c:v>329924622.49182999</c:v>
                </c:pt>
                <c:pt idx="131">
                  <c:v>330054578.90733075</c:v>
                </c:pt>
                <c:pt idx="132">
                  <c:v>330269273.58832425</c:v>
                </c:pt>
                <c:pt idx="133">
                  <c:v>330670821.63887465</c:v>
                </c:pt>
                <c:pt idx="134">
                  <c:v>331043796.25058872</c:v>
                </c:pt>
                <c:pt idx="135">
                  <c:v>331308825.91696894</c:v>
                </c:pt>
                <c:pt idx="136">
                  <c:v>331590299.59964246</c:v>
                </c:pt>
                <c:pt idx="137">
                  <c:v>331907125.68839651</c:v>
                </c:pt>
                <c:pt idx="138">
                  <c:v>332160842.97927266</c:v>
                </c:pt>
                <c:pt idx="139">
                  <c:v>332430470.42422318</c:v>
                </c:pt>
                <c:pt idx="140">
                  <c:v>332752992.99790049</c:v>
                </c:pt>
                <c:pt idx="141">
                  <c:v>333107328.12921709</c:v>
                </c:pt>
                <c:pt idx="142">
                  <c:v>333419064.27929246</c:v>
                </c:pt>
                <c:pt idx="143">
                  <c:v>333690101.38688374</c:v>
                </c:pt>
                <c:pt idx="144">
                  <c:v>333904288.80410355</c:v>
                </c:pt>
                <c:pt idx="145">
                  <c:v>334045803.63063949</c:v>
                </c:pt>
                <c:pt idx="146">
                  <c:v>334081024.88560176</c:v>
                </c:pt>
                <c:pt idx="147">
                  <c:v>334151280.06312841</c:v>
                </c:pt>
                <c:pt idx="148">
                  <c:v>334291047.42993516</c:v>
                </c:pt>
                <c:pt idx="149">
                  <c:v>334429836.04316354</c:v>
                </c:pt>
                <c:pt idx="150">
                  <c:v>334584820.74431711</c:v>
                </c:pt>
                <c:pt idx="151">
                  <c:v>334789601.26756352</c:v>
                </c:pt>
                <c:pt idx="152">
                  <c:v>335025871.90954655</c:v>
                </c:pt>
                <c:pt idx="153">
                  <c:v>335275938.59267759</c:v>
                </c:pt>
                <c:pt idx="154">
                  <c:v>335473751.11635154</c:v>
                </c:pt>
                <c:pt idx="155">
                  <c:v>335653366.96308714</c:v>
                </c:pt>
                <c:pt idx="156">
                  <c:v>335766829.50451452</c:v>
                </c:pt>
                <c:pt idx="157">
                  <c:v>335927805.17545986</c:v>
                </c:pt>
                <c:pt idx="158">
                  <c:v>336119274.06594115</c:v>
                </c:pt>
                <c:pt idx="159">
                  <c:v>336293185.52053005</c:v>
                </c:pt>
                <c:pt idx="160">
                  <c:v>336512355.7384612</c:v>
                </c:pt>
                <c:pt idx="161">
                  <c:v>336651989.83743739</c:v>
                </c:pt>
                <c:pt idx="162">
                  <c:v>336698318.25826001</c:v>
                </c:pt>
                <c:pt idx="163">
                  <c:v>336821337.61826152</c:v>
                </c:pt>
                <c:pt idx="164">
                  <c:v>337049976.02441126</c:v>
                </c:pt>
                <c:pt idx="165">
                  <c:v>337305975.75254023</c:v>
                </c:pt>
                <c:pt idx="166">
                  <c:v>337529167.73976576</c:v>
                </c:pt>
                <c:pt idx="167">
                  <c:v>337735257.7220217</c:v>
                </c:pt>
                <c:pt idx="168">
                  <c:v>337939247.88819432</c:v>
                </c:pt>
                <c:pt idx="169">
                  <c:v>338141181.81054318</c:v>
                </c:pt>
                <c:pt idx="170">
                  <c:v>338341101.70650566</c:v>
                </c:pt>
                <c:pt idx="171">
                  <c:v>338567167.8655445</c:v>
                </c:pt>
                <c:pt idx="172">
                  <c:v>338804605.41608012</c:v>
                </c:pt>
                <c:pt idx="173">
                  <c:v>338998056.14408171</c:v>
                </c:pt>
                <c:pt idx="174">
                  <c:v>339162401.55885535</c:v>
                </c:pt>
                <c:pt idx="175">
                  <c:v>339284784.91483295</c:v>
                </c:pt>
                <c:pt idx="176">
                  <c:v>339446812.85929251</c:v>
                </c:pt>
                <c:pt idx="177">
                  <c:v>339687434.53233278</c:v>
                </c:pt>
                <c:pt idx="178">
                  <c:v>339951462.24136627</c:v>
                </c:pt>
                <c:pt idx="179">
                  <c:v>340134244.44847906</c:v>
                </c:pt>
                <c:pt idx="180">
                  <c:v>340328260.97476315</c:v>
                </c:pt>
                <c:pt idx="181">
                  <c:v>340609485.4264366</c:v>
                </c:pt>
                <c:pt idx="182">
                  <c:v>340899363.60696709</c:v>
                </c:pt>
                <c:pt idx="183">
                  <c:v>341110979.65698314</c:v>
                </c:pt>
                <c:pt idx="184">
                  <c:v>341320403.75954068</c:v>
                </c:pt>
                <c:pt idx="185">
                  <c:v>341503406.34936428</c:v>
                </c:pt>
                <c:pt idx="186">
                  <c:v>341624495.25854158</c:v>
                </c:pt>
                <c:pt idx="187">
                  <c:v>341708828.67447305</c:v>
                </c:pt>
                <c:pt idx="188">
                  <c:v>341816743.92273372</c:v>
                </c:pt>
                <c:pt idx="189">
                  <c:v>341947864.47722805</c:v>
                </c:pt>
                <c:pt idx="190">
                  <c:v>342089944.21164799</c:v>
                </c:pt>
                <c:pt idx="191">
                  <c:v>342195854.41340232</c:v>
                </c:pt>
                <c:pt idx="192">
                  <c:v>342312887.39416683</c:v>
                </c:pt>
                <c:pt idx="193">
                  <c:v>342475607.68345785</c:v>
                </c:pt>
                <c:pt idx="194">
                  <c:v>342648515.37485522</c:v>
                </c:pt>
                <c:pt idx="195">
                  <c:v>342751557.68821335</c:v>
                </c:pt>
                <c:pt idx="196">
                  <c:v>342831341.90182984</c:v>
                </c:pt>
                <c:pt idx="197">
                  <c:v>342967390.21950185</c:v>
                </c:pt>
                <c:pt idx="198">
                  <c:v>343147383.06759715</c:v>
                </c:pt>
                <c:pt idx="199">
                  <c:v>343314691.73616046</c:v>
                </c:pt>
                <c:pt idx="200">
                  <c:v>343513662.97657174</c:v>
                </c:pt>
                <c:pt idx="201">
                  <c:v>343797675.98564464</c:v>
                </c:pt>
                <c:pt idx="202">
                  <c:v>344024215.51625699</c:v>
                </c:pt>
                <c:pt idx="203">
                  <c:v>344173855.34458101</c:v>
                </c:pt>
                <c:pt idx="204">
                  <c:v>344332974.80141824</c:v>
                </c:pt>
                <c:pt idx="205">
                  <c:v>344532761.22840089</c:v>
                </c:pt>
                <c:pt idx="206">
                  <c:v>344637131.9327426</c:v>
                </c:pt>
                <c:pt idx="207">
                  <c:v>344720246.16774559</c:v>
                </c:pt>
                <c:pt idx="208">
                  <c:v>344885467.10404181</c:v>
                </c:pt>
                <c:pt idx="209">
                  <c:v>345059563.1403476</c:v>
                </c:pt>
                <c:pt idx="210">
                  <c:v>345272596.58106154</c:v>
                </c:pt>
                <c:pt idx="211">
                  <c:v>345533315.9495008</c:v>
                </c:pt>
                <c:pt idx="212">
                  <c:v>345761217.13157314</c:v>
                </c:pt>
                <c:pt idx="213">
                  <c:v>345937822.93865049</c:v>
                </c:pt>
                <c:pt idx="214">
                  <c:v>346093538.67929631</c:v>
                </c:pt>
                <c:pt idx="215">
                  <c:v>346257701.38260341</c:v>
                </c:pt>
                <c:pt idx="216">
                  <c:v>346411016.78157049</c:v>
                </c:pt>
                <c:pt idx="217">
                  <c:v>346563195.57132256</c:v>
                </c:pt>
                <c:pt idx="218">
                  <c:v>346704846.22220677</c:v>
                </c:pt>
                <c:pt idx="219">
                  <c:v>346854871.44989741</c:v>
                </c:pt>
                <c:pt idx="220">
                  <c:v>347040876.0501579</c:v>
                </c:pt>
                <c:pt idx="221">
                  <c:v>347225213.26558155</c:v>
                </c:pt>
                <c:pt idx="222">
                  <c:v>347362390.31864625</c:v>
                </c:pt>
                <c:pt idx="223">
                  <c:v>347507711.77241075</c:v>
                </c:pt>
                <c:pt idx="224">
                  <c:v>347652014.79639244</c:v>
                </c:pt>
                <c:pt idx="225">
                  <c:v>347777455.9817583</c:v>
                </c:pt>
                <c:pt idx="226">
                  <c:v>347902138.17022288</c:v>
                </c:pt>
                <c:pt idx="227">
                  <c:v>348008411.64127409</c:v>
                </c:pt>
                <c:pt idx="228">
                  <c:v>348149262.94595379</c:v>
                </c:pt>
                <c:pt idx="229">
                  <c:v>348367435.76364607</c:v>
                </c:pt>
                <c:pt idx="230">
                  <c:v>348600500.74590683</c:v>
                </c:pt>
                <c:pt idx="231">
                  <c:v>348788480.01312298</c:v>
                </c:pt>
                <c:pt idx="232">
                  <c:v>348941019.41699219</c:v>
                </c:pt>
                <c:pt idx="233">
                  <c:v>349092441.57575947</c:v>
                </c:pt>
                <c:pt idx="234">
                  <c:v>349226114.63367879</c:v>
                </c:pt>
                <c:pt idx="235">
                  <c:v>349334091.65389311</c:v>
                </c:pt>
                <c:pt idx="236">
                  <c:v>349433265.21401262</c:v>
                </c:pt>
                <c:pt idx="237">
                  <c:v>349597506.05735981</c:v>
                </c:pt>
                <c:pt idx="238">
                  <c:v>349776679.35950702</c:v>
                </c:pt>
                <c:pt idx="239">
                  <c:v>349881830.8065834</c:v>
                </c:pt>
                <c:pt idx="240">
                  <c:v>349914078.0695045</c:v>
                </c:pt>
                <c:pt idx="241">
                  <c:v>349962355.10534906</c:v>
                </c:pt>
                <c:pt idx="242">
                  <c:v>350050572.10753626</c:v>
                </c:pt>
                <c:pt idx="243">
                  <c:v>350170266.45728678</c:v>
                </c:pt>
                <c:pt idx="244">
                  <c:v>350297183.79234439</c:v>
                </c:pt>
                <c:pt idx="245">
                  <c:v>350415467.95140696</c:v>
                </c:pt>
                <c:pt idx="246">
                  <c:v>350548713.61211348</c:v>
                </c:pt>
                <c:pt idx="247">
                  <c:v>350681109.78925049</c:v>
                </c:pt>
                <c:pt idx="248">
                  <c:v>350789511.91746181</c:v>
                </c:pt>
                <c:pt idx="249">
                  <c:v>350920387.38105172</c:v>
                </c:pt>
                <c:pt idx="250">
                  <c:v>351058069.18202066</c:v>
                </c:pt>
                <c:pt idx="251">
                  <c:v>351179692.43362296</c:v>
                </c:pt>
                <c:pt idx="252">
                  <c:v>351293072.05165315</c:v>
                </c:pt>
                <c:pt idx="253">
                  <c:v>351428317.21191406</c:v>
                </c:pt>
                <c:pt idx="254">
                  <c:v>351570129.16671777</c:v>
                </c:pt>
                <c:pt idx="255">
                  <c:v>351718368.99269611</c:v>
                </c:pt>
                <c:pt idx="256">
                  <c:v>351865561.52867514</c:v>
                </c:pt>
                <c:pt idx="257">
                  <c:v>351997151.87499589</c:v>
                </c:pt>
                <c:pt idx="258">
                  <c:v>352120673.69400632</c:v>
                </c:pt>
                <c:pt idx="259">
                  <c:v>352236265.07088739</c:v>
                </c:pt>
                <c:pt idx="260">
                  <c:v>352351219.58696997</c:v>
                </c:pt>
                <c:pt idx="261">
                  <c:v>352486910.80016929</c:v>
                </c:pt>
                <c:pt idx="262">
                  <c:v>352614651.98041475</c:v>
                </c:pt>
                <c:pt idx="263">
                  <c:v>352734583.25421429</c:v>
                </c:pt>
                <c:pt idx="264">
                  <c:v>352832835.86227757</c:v>
                </c:pt>
                <c:pt idx="265">
                  <c:v>352916686.28656197</c:v>
                </c:pt>
                <c:pt idx="266">
                  <c:v>353027966.21143216</c:v>
                </c:pt>
                <c:pt idx="267">
                  <c:v>353152452.31376702</c:v>
                </c:pt>
                <c:pt idx="268">
                  <c:v>353248765.20839536</c:v>
                </c:pt>
                <c:pt idx="269">
                  <c:v>353330967.70542425</c:v>
                </c:pt>
                <c:pt idx="270">
                  <c:v>353371948.18295246</c:v>
                </c:pt>
                <c:pt idx="271">
                  <c:v>353392408.37073714</c:v>
                </c:pt>
                <c:pt idx="272">
                  <c:v>353446871.29886186</c:v>
                </c:pt>
                <c:pt idx="273">
                  <c:v>353562136.71783251</c:v>
                </c:pt>
                <c:pt idx="274">
                  <c:v>353737206.93329215</c:v>
                </c:pt>
                <c:pt idx="275">
                  <c:v>353930767.11321366</c:v>
                </c:pt>
                <c:pt idx="276">
                  <c:v>354083019.47067511</c:v>
                </c:pt>
                <c:pt idx="277">
                  <c:v>354181722.23332685</c:v>
                </c:pt>
                <c:pt idx="278">
                  <c:v>354286495.77531296</c:v>
                </c:pt>
                <c:pt idx="279">
                  <c:v>354384248.08354729</c:v>
                </c:pt>
                <c:pt idx="280">
                  <c:v>354475074.62393939</c:v>
                </c:pt>
                <c:pt idx="281">
                  <c:v>354578397.48915571</c:v>
                </c:pt>
                <c:pt idx="282">
                  <c:v>354706840.25820875</c:v>
                </c:pt>
                <c:pt idx="283">
                  <c:v>354853585.05771971</c:v>
                </c:pt>
                <c:pt idx="284">
                  <c:v>354992997.26508749</c:v>
                </c:pt>
                <c:pt idx="285">
                  <c:v>355112659.17278945</c:v>
                </c:pt>
                <c:pt idx="286">
                  <c:v>355231644.04887712</c:v>
                </c:pt>
                <c:pt idx="287">
                  <c:v>355337536.72896999</c:v>
                </c:pt>
                <c:pt idx="288">
                  <c:v>355430530.95777202</c:v>
                </c:pt>
                <c:pt idx="289">
                  <c:v>355541584.40509546</c:v>
                </c:pt>
                <c:pt idx="290">
                  <c:v>355670410.75439292</c:v>
                </c:pt>
                <c:pt idx="291">
                  <c:v>355804531.84786129</c:v>
                </c:pt>
                <c:pt idx="292">
                  <c:v>355931764.97720879</c:v>
                </c:pt>
                <c:pt idx="293">
                  <c:v>356052229.46702355</c:v>
                </c:pt>
                <c:pt idx="294">
                  <c:v>356166036.70788407</c:v>
                </c:pt>
                <c:pt idx="295">
                  <c:v>356249503.43535274</c:v>
                </c:pt>
                <c:pt idx="296">
                  <c:v>356320784.42751181</c:v>
                </c:pt>
                <c:pt idx="297">
                  <c:v>356439053.56257349</c:v>
                </c:pt>
                <c:pt idx="298">
                  <c:v>356574248.80055791</c:v>
                </c:pt>
                <c:pt idx="299">
                  <c:v>356708583.86710215</c:v>
                </c:pt>
                <c:pt idx="300">
                  <c:v>356853637.67091942</c:v>
                </c:pt>
                <c:pt idx="301">
                  <c:v>357003444.70036995</c:v>
                </c:pt>
                <c:pt idx="302">
                  <c:v>357146495.56737</c:v>
                </c:pt>
                <c:pt idx="303">
                  <c:v>357260243.55908018</c:v>
                </c:pt>
                <c:pt idx="304">
                  <c:v>357350803.58735001</c:v>
                </c:pt>
                <c:pt idx="305">
                  <c:v>357424099.26408571</c:v>
                </c:pt>
                <c:pt idx="306">
                  <c:v>357502750.20099944</c:v>
                </c:pt>
                <c:pt idx="307">
                  <c:v>357569933.46249741</c:v>
                </c:pt>
                <c:pt idx="308">
                  <c:v>357620181.36387324</c:v>
                </c:pt>
                <c:pt idx="309">
                  <c:v>357670310.30278224</c:v>
                </c:pt>
                <c:pt idx="310">
                  <c:v>357742509.92045879</c:v>
                </c:pt>
                <c:pt idx="311">
                  <c:v>357836554.98125249</c:v>
                </c:pt>
                <c:pt idx="312">
                  <c:v>357935679.17102581</c:v>
                </c:pt>
                <c:pt idx="313">
                  <c:v>358028872.63682759</c:v>
                </c:pt>
                <c:pt idx="314">
                  <c:v>358137990.01460516</c:v>
                </c:pt>
                <c:pt idx="315">
                  <c:v>358273601.79272944</c:v>
                </c:pt>
                <c:pt idx="316">
                  <c:v>358419095.1865083</c:v>
                </c:pt>
                <c:pt idx="317">
                  <c:v>358563597.77294564</c:v>
                </c:pt>
                <c:pt idx="318">
                  <c:v>358680617.61828291</c:v>
                </c:pt>
                <c:pt idx="319">
                  <c:v>358770602.39602715</c:v>
                </c:pt>
                <c:pt idx="320">
                  <c:v>358870724.51981997</c:v>
                </c:pt>
                <c:pt idx="321">
                  <c:v>358991297.06180221</c:v>
                </c:pt>
                <c:pt idx="322">
                  <c:v>359126777.79049516</c:v>
                </c:pt>
                <c:pt idx="323">
                  <c:v>359251075.21347195</c:v>
                </c:pt>
                <c:pt idx="324">
                  <c:v>359354104.30740273</c:v>
                </c:pt>
                <c:pt idx="325">
                  <c:v>359451521.90109175</c:v>
                </c:pt>
                <c:pt idx="326">
                  <c:v>359538308.5553804</c:v>
                </c:pt>
                <c:pt idx="327">
                  <c:v>359609515.14164811</c:v>
                </c:pt>
                <c:pt idx="328">
                  <c:v>359670360.34949702</c:v>
                </c:pt>
                <c:pt idx="329">
                  <c:v>359756261.15808755</c:v>
                </c:pt>
                <c:pt idx="330">
                  <c:v>359866915.03258944</c:v>
                </c:pt>
                <c:pt idx="331">
                  <c:v>359957024.41876578</c:v>
                </c:pt>
                <c:pt idx="332">
                  <c:v>360021867.22828871</c:v>
                </c:pt>
                <c:pt idx="333">
                  <c:v>360071612.39816582</c:v>
                </c:pt>
                <c:pt idx="334">
                  <c:v>360106365.06299919</c:v>
                </c:pt>
                <c:pt idx="335">
                  <c:v>360170755.79013354</c:v>
                </c:pt>
                <c:pt idx="336">
                  <c:v>360269440.25463706</c:v>
                </c:pt>
                <c:pt idx="337">
                  <c:v>360392157.08682817</c:v>
                </c:pt>
                <c:pt idx="338">
                  <c:v>360514171.99091041</c:v>
                </c:pt>
                <c:pt idx="339">
                  <c:v>360620970.9935165</c:v>
                </c:pt>
                <c:pt idx="340">
                  <c:v>360717599.44886041</c:v>
                </c:pt>
                <c:pt idx="341">
                  <c:v>360794588.56099319</c:v>
                </c:pt>
                <c:pt idx="342">
                  <c:v>360856938.47428179</c:v>
                </c:pt>
                <c:pt idx="343">
                  <c:v>360923881.60228229</c:v>
                </c:pt>
                <c:pt idx="344">
                  <c:v>360990615.60178393</c:v>
                </c:pt>
                <c:pt idx="345">
                  <c:v>361066628.67151952</c:v>
                </c:pt>
                <c:pt idx="346">
                  <c:v>361161266.36646885</c:v>
                </c:pt>
                <c:pt idx="347">
                  <c:v>361278977.30465686</c:v>
                </c:pt>
                <c:pt idx="348">
                  <c:v>361400713.13213819</c:v>
                </c:pt>
                <c:pt idx="349">
                  <c:v>361503181.94054258</c:v>
                </c:pt>
                <c:pt idx="350">
                  <c:v>361605162.32022411</c:v>
                </c:pt>
                <c:pt idx="351">
                  <c:v>361692846.88212085</c:v>
                </c:pt>
                <c:pt idx="352">
                  <c:v>361780173.72230536</c:v>
                </c:pt>
                <c:pt idx="353">
                  <c:v>361889974.63839763</c:v>
                </c:pt>
                <c:pt idx="354">
                  <c:v>362026438.87743121</c:v>
                </c:pt>
                <c:pt idx="355">
                  <c:v>362153026.00920194</c:v>
                </c:pt>
                <c:pt idx="356">
                  <c:v>362256451.83871746</c:v>
                </c:pt>
                <c:pt idx="357">
                  <c:v>362341515.8008666</c:v>
                </c:pt>
                <c:pt idx="358">
                  <c:v>362417340.66538185</c:v>
                </c:pt>
                <c:pt idx="359">
                  <c:v>362479584.00258815</c:v>
                </c:pt>
                <c:pt idx="360">
                  <c:v>362532792.05402321</c:v>
                </c:pt>
                <c:pt idx="361">
                  <c:v>362612357.51450729</c:v>
                </c:pt>
                <c:pt idx="362">
                  <c:v>362717987.93787915</c:v>
                </c:pt>
                <c:pt idx="363">
                  <c:v>362809990.03046578</c:v>
                </c:pt>
                <c:pt idx="364">
                  <c:v>362884180.21660012</c:v>
                </c:pt>
                <c:pt idx="365">
                  <c:v>362940741.43124008</c:v>
                </c:pt>
                <c:pt idx="366">
                  <c:v>362997154.07332355</c:v>
                </c:pt>
                <c:pt idx="367">
                  <c:v>363057740.91218919</c:v>
                </c:pt>
                <c:pt idx="368">
                  <c:v>363122466.32802427</c:v>
                </c:pt>
                <c:pt idx="369">
                  <c:v>363195586.86489278</c:v>
                </c:pt>
                <c:pt idx="370">
                  <c:v>363285570.1017285</c:v>
                </c:pt>
                <c:pt idx="371">
                  <c:v>363409216.65841287</c:v>
                </c:pt>
                <c:pt idx="372">
                  <c:v>363549058.44597965</c:v>
                </c:pt>
                <c:pt idx="373">
                  <c:v>363667003.27131695</c:v>
                </c:pt>
                <c:pt idx="374">
                  <c:v>363750855.49170399</c:v>
                </c:pt>
                <c:pt idx="375">
                  <c:v>363813530.95025879</c:v>
                </c:pt>
                <c:pt idx="376">
                  <c:v>363867702.45495439</c:v>
                </c:pt>
                <c:pt idx="377">
                  <c:v>363900971.13905001</c:v>
                </c:pt>
                <c:pt idx="378">
                  <c:v>363946631.80486614</c:v>
                </c:pt>
                <c:pt idx="379">
                  <c:v>364017008.39509964</c:v>
                </c:pt>
                <c:pt idx="380">
                  <c:v>364095393.39589816</c:v>
                </c:pt>
                <c:pt idx="381">
                  <c:v>364165286.38436168</c:v>
                </c:pt>
                <c:pt idx="382">
                  <c:v>364239044.424564</c:v>
                </c:pt>
                <c:pt idx="383">
                  <c:v>364324777.60880768</c:v>
                </c:pt>
                <c:pt idx="384">
                  <c:v>364402052.97657675</c:v>
                </c:pt>
                <c:pt idx="385">
                  <c:v>364483097.33622074</c:v>
                </c:pt>
                <c:pt idx="386">
                  <c:v>364563838.23377275</c:v>
                </c:pt>
                <c:pt idx="387">
                  <c:v>364640263.12474346</c:v>
                </c:pt>
                <c:pt idx="388">
                  <c:v>364728418.16787052</c:v>
                </c:pt>
                <c:pt idx="389">
                  <c:v>364812231.5055905</c:v>
                </c:pt>
                <c:pt idx="390">
                  <c:v>364883813.34806335</c:v>
                </c:pt>
                <c:pt idx="391">
                  <c:v>364963071.31263834</c:v>
                </c:pt>
                <c:pt idx="392">
                  <c:v>365053859.72519749</c:v>
                </c:pt>
                <c:pt idx="393">
                  <c:v>365136421.46457654</c:v>
                </c:pt>
                <c:pt idx="394">
                  <c:v>365222577.56927174</c:v>
                </c:pt>
                <c:pt idx="395">
                  <c:v>365312284.00775987</c:v>
                </c:pt>
                <c:pt idx="396">
                  <c:v>365389988.0480513</c:v>
                </c:pt>
                <c:pt idx="397">
                  <c:v>365451950.77003413</c:v>
                </c:pt>
                <c:pt idx="398">
                  <c:v>365509879.96256745</c:v>
                </c:pt>
                <c:pt idx="399">
                  <c:v>365567654.359115</c:v>
                </c:pt>
                <c:pt idx="400">
                  <c:v>365640614.36815721</c:v>
                </c:pt>
                <c:pt idx="401">
                  <c:v>365717149.41079479</c:v>
                </c:pt>
                <c:pt idx="402">
                  <c:v>365778183.07790935</c:v>
                </c:pt>
                <c:pt idx="403">
                  <c:v>365835246.19443476</c:v>
                </c:pt>
                <c:pt idx="404">
                  <c:v>365899736.33807683</c:v>
                </c:pt>
                <c:pt idx="405">
                  <c:v>365975361.88977963</c:v>
                </c:pt>
                <c:pt idx="406">
                  <c:v>366069523.80605775</c:v>
                </c:pt>
                <c:pt idx="407">
                  <c:v>366178241.07805198</c:v>
                </c:pt>
                <c:pt idx="408">
                  <c:v>366264078.74523675</c:v>
                </c:pt>
                <c:pt idx="409">
                  <c:v>366334732.47696149</c:v>
                </c:pt>
                <c:pt idx="410">
                  <c:v>366416255.26578504</c:v>
                </c:pt>
                <c:pt idx="411">
                  <c:v>366504840.85792208</c:v>
                </c:pt>
                <c:pt idx="412">
                  <c:v>366589397.01758122</c:v>
                </c:pt>
                <c:pt idx="413">
                  <c:v>366662657.01105714</c:v>
                </c:pt>
                <c:pt idx="414">
                  <c:v>366728380.06154925</c:v>
                </c:pt>
                <c:pt idx="415">
                  <c:v>366797539.0107131</c:v>
                </c:pt>
                <c:pt idx="416">
                  <c:v>366862855.25570011</c:v>
                </c:pt>
                <c:pt idx="417">
                  <c:v>366935198.99075216</c:v>
                </c:pt>
                <c:pt idx="418">
                  <c:v>367014499.53373379</c:v>
                </c:pt>
                <c:pt idx="419">
                  <c:v>367089926.18731302</c:v>
                </c:pt>
                <c:pt idx="420">
                  <c:v>367161518.27203578</c:v>
                </c:pt>
                <c:pt idx="421">
                  <c:v>367250677.710343</c:v>
                </c:pt>
                <c:pt idx="422">
                  <c:v>367346560.55937719</c:v>
                </c:pt>
                <c:pt idx="423">
                  <c:v>367434965.20838642</c:v>
                </c:pt>
                <c:pt idx="424">
                  <c:v>367515981.03187966</c:v>
                </c:pt>
                <c:pt idx="425">
                  <c:v>367596695.97002429</c:v>
                </c:pt>
                <c:pt idx="426">
                  <c:v>367677112.31113106</c:v>
                </c:pt>
                <c:pt idx="427">
                  <c:v>367781558.18971097</c:v>
                </c:pt>
                <c:pt idx="428">
                  <c:v>367895872.25673819</c:v>
                </c:pt>
                <c:pt idx="429">
                  <c:v>367992397.15050381</c:v>
                </c:pt>
                <c:pt idx="430">
                  <c:v>368054223.51836056</c:v>
                </c:pt>
                <c:pt idx="431">
                  <c:v>368109033.22436446</c:v>
                </c:pt>
                <c:pt idx="432">
                  <c:v>368170529.62030476</c:v>
                </c:pt>
                <c:pt idx="433">
                  <c:v>368235254.56988084</c:v>
                </c:pt>
                <c:pt idx="434">
                  <c:v>368299787.68314338</c:v>
                </c:pt>
                <c:pt idx="435">
                  <c:v>368357366.18116921</c:v>
                </c:pt>
                <c:pt idx="436">
                  <c:v>368404669.73881942</c:v>
                </c:pt>
                <c:pt idx="437">
                  <c:v>368451870.79413974</c:v>
                </c:pt>
                <c:pt idx="438">
                  <c:v>368515766.23268473</c:v>
                </c:pt>
                <c:pt idx="439">
                  <c:v>368596209.361323</c:v>
                </c:pt>
                <c:pt idx="440">
                  <c:v>368669688.95590943</c:v>
                </c:pt>
                <c:pt idx="441">
                  <c:v>368736274.31737286</c:v>
                </c:pt>
                <c:pt idx="442">
                  <c:v>368812596.91573274</c:v>
                </c:pt>
                <c:pt idx="443">
                  <c:v>368891954.09368771</c:v>
                </c:pt>
                <c:pt idx="444">
                  <c:v>368971023.5691182</c:v>
                </c:pt>
                <c:pt idx="445">
                  <c:v>369053083.97483546</c:v>
                </c:pt>
                <c:pt idx="446">
                  <c:v>369128307.93194216</c:v>
                </c:pt>
                <c:pt idx="447">
                  <c:v>369190254.47728604</c:v>
                </c:pt>
                <c:pt idx="448">
                  <c:v>369248778.94342852</c:v>
                </c:pt>
                <c:pt idx="449">
                  <c:v>369303908.35186028</c:v>
                </c:pt>
                <c:pt idx="450">
                  <c:v>369362129.33387041</c:v>
                </c:pt>
                <c:pt idx="451">
                  <c:v>369426637.76977974</c:v>
                </c:pt>
                <c:pt idx="452">
                  <c:v>369503797.21925294</c:v>
                </c:pt>
                <c:pt idx="453">
                  <c:v>369587080.19849741</c:v>
                </c:pt>
                <c:pt idx="454">
                  <c:v>369660489.8980298</c:v>
                </c:pt>
                <c:pt idx="455">
                  <c:v>369743178.9034453</c:v>
                </c:pt>
                <c:pt idx="456">
                  <c:v>369835041.39542055</c:v>
                </c:pt>
                <c:pt idx="457">
                  <c:v>369917073.9805786</c:v>
                </c:pt>
                <c:pt idx="458">
                  <c:v>369995662.30481315</c:v>
                </c:pt>
                <c:pt idx="459">
                  <c:v>370070842.3500945</c:v>
                </c:pt>
                <c:pt idx="460">
                  <c:v>370127058.30586892</c:v>
                </c:pt>
                <c:pt idx="461">
                  <c:v>370186241.08101064</c:v>
                </c:pt>
                <c:pt idx="462">
                  <c:v>370273167.08009976</c:v>
                </c:pt>
                <c:pt idx="463">
                  <c:v>370369005.57753432</c:v>
                </c:pt>
                <c:pt idx="464">
                  <c:v>370449063.99154019</c:v>
                </c:pt>
                <c:pt idx="465">
                  <c:v>370504318.06784278</c:v>
                </c:pt>
                <c:pt idx="466">
                  <c:v>370562490.96497971</c:v>
                </c:pt>
                <c:pt idx="467">
                  <c:v>370638799.60904437</c:v>
                </c:pt>
                <c:pt idx="468">
                  <c:v>370730020.49546665</c:v>
                </c:pt>
                <c:pt idx="469">
                  <c:v>370823884.80604476</c:v>
                </c:pt>
                <c:pt idx="470">
                  <c:v>370920357.1764341</c:v>
                </c:pt>
                <c:pt idx="471">
                  <c:v>371013411.66974324</c:v>
                </c:pt>
                <c:pt idx="472">
                  <c:v>371088169.02057046</c:v>
                </c:pt>
                <c:pt idx="473">
                  <c:v>371153745.35565889</c:v>
                </c:pt>
                <c:pt idx="474">
                  <c:v>371213190.55937773</c:v>
                </c:pt>
                <c:pt idx="475">
                  <c:v>371251743.74238634</c:v>
                </c:pt>
                <c:pt idx="476">
                  <c:v>371281354.00663066</c:v>
                </c:pt>
                <c:pt idx="477">
                  <c:v>371319787.70948046</c:v>
                </c:pt>
                <c:pt idx="478">
                  <c:v>371364050.80672628</c:v>
                </c:pt>
                <c:pt idx="479">
                  <c:v>371405282.64221102</c:v>
                </c:pt>
                <c:pt idx="480">
                  <c:v>371446437.16731292</c:v>
                </c:pt>
                <c:pt idx="481">
                  <c:v>371499237.00750321</c:v>
                </c:pt>
                <c:pt idx="482">
                  <c:v>371563598.17402709</c:v>
                </c:pt>
                <c:pt idx="483">
                  <c:v>371639418.94812822</c:v>
                </c:pt>
                <c:pt idx="484">
                  <c:v>371723680.60776055</c:v>
                </c:pt>
                <c:pt idx="485">
                  <c:v>371813397.41860414</c:v>
                </c:pt>
                <c:pt idx="486">
                  <c:v>371899872.71592343</c:v>
                </c:pt>
                <c:pt idx="487">
                  <c:v>371986009.06897014</c:v>
                </c:pt>
                <c:pt idx="488">
                  <c:v>372051819.09828812</c:v>
                </c:pt>
                <c:pt idx="489">
                  <c:v>372100334.98750472</c:v>
                </c:pt>
                <c:pt idx="490">
                  <c:v>372160118.95768845</c:v>
                </c:pt>
                <c:pt idx="491">
                  <c:v>372233912.73146266</c:v>
                </c:pt>
                <c:pt idx="492">
                  <c:v>372298986.09197289</c:v>
                </c:pt>
                <c:pt idx="493">
                  <c:v>372355415.57165772</c:v>
                </c:pt>
                <c:pt idx="494">
                  <c:v>372408889.84980357</c:v>
                </c:pt>
                <c:pt idx="495">
                  <c:v>372465038.52358842</c:v>
                </c:pt>
                <c:pt idx="496">
                  <c:v>372537818.28717512</c:v>
                </c:pt>
                <c:pt idx="497">
                  <c:v>372613143.42627108</c:v>
                </c:pt>
                <c:pt idx="498">
                  <c:v>372696536.86429286</c:v>
                </c:pt>
                <c:pt idx="499">
                  <c:v>372779615.6664505</c:v>
                </c:pt>
                <c:pt idx="500">
                  <c:v>372856874.15406358</c:v>
                </c:pt>
                <c:pt idx="501">
                  <c:v>372906397.61938083</c:v>
                </c:pt>
                <c:pt idx="502">
                  <c:v>372942095.45969248</c:v>
                </c:pt>
                <c:pt idx="503">
                  <c:v>372974996.0565263</c:v>
                </c:pt>
                <c:pt idx="504">
                  <c:v>373026988.4125663</c:v>
                </c:pt>
                <c:pt idx="505">
                  <c:v>373092488.12673646</c:v>
                </c:pt>
                <c:pt idx="506">
                  <c:v>373155076.56584835</c:v>
                </c:pt>
                <c:pt idx="507">
                  <c:v>373209357.22658914</c:v>
                </c:pt>
                <c:pt idx="508">
                  <c:v>373258095.82419157</c:v>
                </c:pt>
                <c:pt idx="509">
                  <c:v>373314821.7005415</c:v>
                </c:pt>
                <c:pt idx="510">
                  <c:v>373374092.72753316</c:v>
                </c:pt>
                <c:pt idx="511">
                  <c:v>373430521.42559165</c:v>
                </c:pt>
                <c:pt idx="512">
                  <c:v>373489482.79606849</c:v>
                </c:pt>
                <c:pt idx="513">
                  <c:v>373558961.87986428</c:v>
                </c:pt>
                <c:pt idx="514">
                  <c:v>373630882.44132876</c:v>
                </c:pt>
                <c:pt idx="515">
                  <c:v>373697267.23459625</c:v>
                </c:pt>
                <c:pt idx="516">
                  <c:v>373763452.98782635</c:v>
                </c:pt>
                <c:pt idx="517">
                  <c:v>373832076.34326702</c:v>
                </c:pt>
                <c:pt idx="518">
                  <c:v>373895232.25193465</c:v>
                </c:pt>
                <c:pt idx="519">
                  <c:v>373947724.56454182</c:v>
                </c:pt>
                <c:pt idx="520">
                  <c:v>374000092.42600679</c:v>
                </c:pt>
                <c:pt idx="521">
                  <c:v>374060162.39867717</c:v>
                </c:pt>
                <c:pt idx="522">
                  <c:v>374120069.49666363</c:v>
                </c:pt>
                <c:pt idx="523">
                  <c:v>374187595.57346952</c:v>
                </c:pt>
                <c:pt idx="524">
                  <c:v>374260085.97592664</c:v>
                </c:pt>
                <c:pt idx="525">
                  <c:v>374334915.55427009</c:v>
                </c:pt>
                <c:pt idx="526">
                  <c:v>374404357.53886855</c:v>
                </c:pt>
                <c:pt idx="527">
                  <c:v>374468461.81337225</c:v>
                </c:pt>
                <c:pt idx="528">
                  <c:v>374519611.78799349</c:v>
                </c:pt>
                <c:pt idx="529">
                  <c:v>374568094.94973713</c:v>
                </c:pt>
                <c:pt idx="530">
                  <c:v>374626643.28235066</c:v>
                </c:pt>
                <c:pt idx="531">
                  <c:v>374702778.57756996</c:v>
                </c:pt>
                <c:pt idx="532">
                  <c:v>374776127.87476951</c:v>
                </c:pt>
                <c:pt idx="533">
                  <c:v>374839165.51357037</c:v>
                </c:pt>
                <c:pt idx="534">
                  <c:v>374891978.75687313</c:v>
                </c:pt>
                <c:pt idx="535">
                  <c:v>374937147.19371092</c:v>
                </c:pt>
                <c:pt idx="536">
                  <c:v>374997228.80462301</c:v>
                </c:pt>
                <c:pt idx="537">
                  <c:v>375064626.34759563</c:v>
                </c:pt>
                <c:pt idx="538">
                  <c:v>375126849.14655226</c:v>
                </c:pt>
                <c:pt idx="539">
                  <c:v>375181461.00801551</c:v>
                </c:pt>
                <c:pt idx="540">
                  <c:v>375233465.23524398</c:v>
                </c:pt>
                <c:pt idx="541">
                  <c:v>375287815.26304281</c:v>
                </c:pt>
                <c:pt idx="542">
                  <c:v>375342032.32402521</c:v>
                </c:pt>
                <c:pt idx="543">
                  <c:v>375403482.06537515</c:v>
                </c:pt>
                <c:pt idx="544">
                  <c:v>375474551.01369333</c:v>
                </c:pt>
                <c:pt idx="545">
                  <c:v>375545392.88181746</c:v>
                </c:pt>
                <c:pt idx="546">
                  <c:v>375598984.42357695</c:v>
                </c:pt>
                <c:pt idx="547">
                  <c:v>375635450.00279623</c:v>
                </c:pt>
                <c:pt idx="548">
                  <c:v>375676705.31358451</c:v>
                </c:pt>
                <c:pt idx="549">
                  <c:v>375717884.03872353</c:v>
                </c:pt>
                <c:pt idx="550">
                  <c:v>375763817.04738325</c:v>
                </c:pt>
                <c:pt idx="551">
                  <c:v>375819293.23301911</c:v>
                </c:pt>
                <c:pt idx="552">
                  <c:v>375869824.55903655</c:v>
                </c:pt>
                <c:pt idx="553">
                  <c:v>375917842.89782059</c:v>
                </c:pt>
                <c:pt idx="554">
                  <c:v>375970543.35982275</c:v>
                </c:pt>
                <c:pt idx="555">
                  <c:v>376023119.00228059</c:v>
                </c:pt>
                <c:pt idx="556">
                  <c:v>376087473.9493103</c:v>
                </c:pt>
                <c:pt idx="557">
                  <c:v>376151642.91600078</c:v>
                </c:pt>
                <c:pt idx="558">
                  <c:v>376217993.24773151</c:v>
                </c:pt>
                <c:pt idx="559">
                  <c:v>376277067.59183079</c:v>
                </c:pt>
                <c:pt idx="560">
                  <c:v>376321859.26236999</c:v>
                </c:pt>
                <c:pt idx="561">
                  <c:v>376364210.33835816</c:v>
                </c:pt>
                <c:pt idx="562">
                  <c:v>376418208.39629179</c:v>
                </c:pt>
                <c:pt idx="563">
                  <c:v>376479092.09853172</c:v>
                </c:pt>
                <c:pt idx="564">
                  <c:v>376532812.08211416</c:v>
                </c:pt>
                <c:pt idx="565">
                  <c:v>376581747.63688469</c:v>
                </c:pt>
                <c:pt idx="566">
                  <c:v>376628252.99416506</c:v>
                </c:pt>
                <c:pt idx="567">
                  <c:v>376672343.16547805</c:v>
                </c:pt>
                <c:pt idx="568">
                  <c:v>376714032.31288719</c:v>
                </c:pt>
                <c:pt idx="569">
                  <c:v>376751023.83641475</c:v>
                </c:pt>
                <c:pt idx="570">
                  <c:v>376787953.93527782</c:v>
                </c:pt>
                <c:pt idx="571">
                  <c:v>376836331.82358402</c:v>
                </c:pt>
                <c:pt idx="572">
                  <c:v>376891492.31489855</c:v>
                </c:pt>
                <c:pt idx="573">
                  <c:v>376946516.38140434</c:v>
                </c:pt>
                <c:pt idx="574">
                  <c:v>377010539.62167633</c:v>
                </c:pt>
                <c:pt idx="575">
                  <c:v>377090310.52637696</c:v>
                </c:pt>
                <c:pt idx="576">
                  <c:v>377174330.06440306</c:v>
                </c:pt>
                <c:pt idx="577">
                  <c:v>377251258.63704854</c:v>
                </c:pt>
                <c:pt idx="578">
                  <c:v>377314412.62410682</c:v>
                </c:pt>
                <c:pt idx="579">
                  <c:v>377368402.43608338</c:v>
                </c:pt>
                <c:pt idx="580">
                  <c:v>377422261.69580454</c:v>
                </c:pt>
                <c:pt idx="581">
                  <c:v>377478226.96340287</c:v>
                </c:pt>
                <c:pt idx="582">
                  <c:v>377531821.68168294</c:v>
                </c:pt>
                <c:pt idx="583">
                  <c:v>377585287.79972202</c:v>
                </c:pt>
                <c:pt idx="584">
                  <c:v>377627524.35702491</c:v>
                </c:pt>
                <c:pt idx="585">
                  <c:v>377660812.55972022</c:v>
                </c:pt>
                <c:pt idx="586">
                  <c:v>377702906.37373996</c:v>
                </c:pt>
                <c:pt idx="587">
                  <c:v>377755964.14339226</c:v>
                </c:pt>
                <c:pt idx="588">
                  <c:v>377811098.70838034</c:v>
                </c:pt>
                <c:pt idx="589">
                  <c:v>377866097.27783287</c:v>
                </c:pt>
                <c:pt idx="590">
                  <c:v>377914384.06919152</c:v>
                </c:pt>
                <c:pt idx="591">
                  <c:v>377962566.54263216</c:v>
                </c:pt>
                <c:pt idx="592">
                  <c:v>378008462.01479876</c:v>
                </c:pt>
                <c:pt idx="593">
                  <c:v>378058620.37968677</c:v>
                </c:pt>
                <c:pt idx="594">
                  <c:v>378108666.2316094</c:v>
                </c:pt>
                <c:pt idx="595">
                  <c:v>378156431.37226546</c:v>
                </c:pt>
                <c:pt idx="596">
                  <c:v>378199765.68641776</c:v>
                </c:pt>
                <c:pt idx="597">
                  <c:v>378234372.65754938</c:v>
                </c:pt>
                <c:pt idx="598">
                  <c:v>378275398.86484492</c:v>
                </c:pt>
                <c:pt idx="599">
                  <c:v>378322808.88437754</c:v>
                </c:pt>
                <c:pt idx="600">
                  <c:v>378378709.41043305</c:v>
                </c:pt>
                <c:pt idx="601">
                  <c:v>378445177.63923144</c:v>
                </c:pt>
                <c:pt idx="602">
                  <c:v>378507178.99610299</c:v>
                </c:pt>
                <c:pt idx="603">
                  <c:v>378558360.61863548</c:v>
                </c:pt>
                <c:pt idx="604">
                  <c:v>378600922.56840354</c:v>
                </c:pt>
                <c:pt idx="605">
                  <c:v>378649768.77261841</c:v>
                </c:pt>
                <c:pt idx="606">
                  <c:v>378711205.64232302</c:v>
                </c:pt>
                <c:pt idx="607">
                  <c:v>378776693.28188854</c:v>
                </c:pt>
                <c:pt idx="608">
                  <c:v>378837782.67377692</c:v>
                </c:pt>
                <c:pt idx="609">
                  <c:v>378892410.88692045</c:v>
                </c:pt>
                <c:pt idx="610">
                  <c:v>378938530.72020674</c:v>
                </c:pt>
                <c:pt idx="611">
                  <c:v>378982465.62513161</c:v>
                </c:pt>
                <c:pt idx="612">
                  <c:v>379024228.284509</c:v>
                </c:pt>
                <c:pt idx="613">
                  <c:v>379067995.29692519</c:v>
                </c:pt>
                <c:pt idx="614">
                  <c:v>379122064.62636453</c:v>
                </c:pt>
                <c:pt idx="615">
                  <c:v>379186361.5455882</c:v>
                </c:pt>
                <c:pt idx="616">
                  <c:v>379250474.19464695</c:v>
                </c:pt>
                <c:pt idx="617">
                  <c:v>379306164.94803774</c:v>
                </c:pt>
                <c:pt idx="618">
                  <c:v>379353496.14234221</c:v>
                </c:pt>
                <c:pt idx="619">
                  <c:v>379394572.49057436</c:v>
                </c:pt>
                <c:pt idx="620">
                  <c:v>379447859.29020864</c:v>
                </c:pt>
                <c:pt idx="621">
                  <c:v>379511228.20974964</c:v>
                </c:pt>
                <c:pt idx="622">
                  <c:v>379574418.27020866</c:v>
                </c:pt>
                <c:pt idx="623">
                  <c:v>379627279.22649229</c:v>
                </c:pt>
                <c:pt idx="624">
                  <c:v>379665829.62967074</c:v>
                </c:pt>
                <c:pt idx="625">
                  <c:v>379696217.35504287</c:v>
                </c:pt>
                <c:pt idx="626">
                  <c:v>379728585.5508036</c:v>
                </c:pt>
                <c:pt idx="627">
                  <c:v>379775033.04098314</c:v>
                </c:pt>
                <c:pt idx="628">
                  <c:v>379821384.42766869</c:v>
                </c:pt>
                <c:pt idx="629">
                  <c:v>379863621.67288899</c:v>
                </c:pt>
                <c:pt idx="630">
                  <c:v>379905779.44935971</c:v>
                </c:pt>
                <c:pt idx="631">
                  <c:v>379943853.97866476</c:v>
                </c:pt>
                <c:pt idx="632">
                  <c:v>379979865.0142144</c:v>
                </c:pt>
                <c:pt idx="633">
                  <c:v>380023800.07261115</c:v>
                </c:pt>
                <c:pt idx="634">
                  <c:v>380067649.18403137</c:v>
                </c:pt>
                <c:pt idx="635">
                  <c:v>380107437.72040159</c:v>
                </c:pt>
                <c:pt idx="636">
                  <c:v>380149139.82487774</c:v>
                </c:pt>
                <c:pt idx="637">
                  <c:v>380196704.59314364</c:v>
                </c:pt>
                <c:pt idx="638">
                  <c:v>380248119.49419242</c:v>
                </c:pt>
                <c:pt idx="639">
                  <c:v>380303357.88483346</c:v>
                </c:pt>
                <c:pt idx="640">
                  <c:v>380360426.02554494</c:v>
                </c:pt>
                <c:pt idx="641">
                  <c:v>380417349.35653991</c:v>
                </c:pt>
                <c:pt idx="642">
                  <c:v>380472173.11409807</c:v>
                </c:pt>
                <c:pt idx="643">
                  <c:v>380517106.92453933</c:v>
                </c:pt>
                <c:pt idx="644">
                  <c:v>380552209.86391425</c:v>
                </c:pt>
                <c:pt idx="645">
                  <c:v>380591148.84444702</c:v>
                </c:pt>
                <c:pt idx="646">
                  <c:v>380635845.31870168</c:v>
                </c:pt>
                <c:pt idx="647">
                  <c:v>380682390.42612296</c:v>
                </c:pt>
                <c:pt idx="648">
                  <c:v>380728839.23204899</c:v>
                </c:pt>
                <c:pt idx="649">
                  <c:v>380767473.3011952</c:v>
                </c:pt>
                <c:pt idx="650">
                  <c:v>380798332.76767945</c:v>
                </c:pt>
                <c:pt idx="651">
                  <c:v>380838771.56788307</c:v>
                </c:pt>
                <c:pt idx="652">
                  <c:v>380890657.54721147</c:v>
                </c:pt>
                <c:pt idx="653">
                  <c:v>380948168.40806681</c:v>
                </c:pt>
                <c:pt idx="654">
                  <c:v>380999802.59582084</c:v>
                </c:pt>
                <c:pt idx="655">
                  <c:v>381047506.4505862</c:v>
                </c:pt>
                <c:pt idx="656">
                  <c:v>381087499.56792551</c:v>
                </c:pt>
                <c:pt idx="657">
                  <c:v>381125522.19086725</c:v>
                </c:pt>
                <c:pt idx="658">
                  <c:v>381172960.1836502</c:v>
                </c:pt>
                <c:pt idx="659">
                  <c:v>381227863.11323977</c:v>
                </c:pt>
                <c:pt idx="660">
                  <c:v>381276972.68101311</c:v>
                </c:pt>
                <c:pt idx="661">
                  <c:v>381322209.56912065</c:v>
                </c:pt>
                <c:pt idx="662">
                  <c:v>381363596.91282743</c:v>
                </c:pt>
                <c:pt idx="663">
                  <c:v>381403032.07799315</c:v>
                </c:pt>
                <c:pt idx="664">
                  <c:v>381451760.95098615</c:v>
                </c:pt>
                <c:pt idx="665">
                  <c:v>381509723.11286247</c:v>
                </c:pt>
                <c:pt idx="666">
                  <c:v>381561947.96405709</c:v>
                </c:pt>
                <c:pt idx="667">
                  <c:v>381597317.33302468</c:v>
                </c:pt>
                <c:pt idx="668">
                  <c:v>381621485.42908734</c:v>
                </c:pt>
                <c:pt idx="669">
                  <c:v>381654906.14681304</c:v>
                </c:pt>
                <c:pt idx="670">
                  <c:v>381703093.05117935</c:v>
                </c:pt>
                <c:pt idx="671">
                  <c:v>381756718.53602713</c:v>
                </c:pt>
                <c:pt idx="672">
                  <c:v>381808373.90877444</c:v>
                </c:pt>
                <c:pt idx="673">
                  <c:v>381867263.83209044</c:v>
                </c:pt>
                <c:pt idx="674">
                  <c:v>381924166.91596204</c:v>
                </c:pt>
                <c:pt idx="675">
                  <c:v>381968122.35922021</c:v>
                </c:pt>
                <c:pt idx="676">
                  <c:v>382010165.96300495</c:v>
                </c:pt>
                <c:pt idx="677">
                  <c:v>382052131.21913654</c:v>
                </c:pt>
                <c:pt idx="678">
                  <c:v>382094018.42667145</c:v>
                </c:pt>
                <c:pt idx="679">
                  <c:v>382134011.69323671</c:v>
                </c:pt>
                <c:pt idx="680">
                  <c:v>382182997.49306375</c:v>
                </c:pt>
                <c:pt idx="681">
                  <c:v>382230068.54832602</c:v>
                </c:pt>
                <c:pt idx="682">
                  <c:v>382275236.62907577</c:v>
                </c:pt>
                <c:pt idx="683">
                  <c:v>382318512.97395295</c:v>
                </c:pt>
                <c:pt idx="684">
                  <c:v>382359908.30007207</c:v>
                </c:pt>
                <c:pt idx="685">
                  <c:v>382395842.53755367</c:v>
                </c:pt>
                <c:pt idx="686">
                  <c:v>382424548.73681593</c:v>
                </c:pt>
                <c:pt idx="687">
                  <c:v>382462170.23095703</c:v>
                </c:pt>
                <c:pt idx="688">
                  <c:v>382522948.42228913</c:v>
                </c:pt>
                <c:pt idx="689">
                  <c:v>382587123.72270679</c:v>
                </c:pt>
                <c:pt idx="690">
                  <c:v>382644015.51065999</c:v>
                </c:pt>
                <c:pt idx="691">
                  <c:v>382684818.01779985</c:v>
                </c:pt>
                <c:pt idx="692">
                  <c:v>382723777.55539864</c:v>
                </c:pt>
                <c:pt idx="693">
                  <c:v>382766202.26662201</c:v>
                </c:pt>
                <c:pt idx="694">
                  <c:v>382812072.51561046</c:v>
                </c:pt>
                <c:pt idx="695">
                  <c:v>382861367.17228347</c:v>
                </c:pt>
                <c:pt idx="696">
                  <c:v>382912309.07705152</c:v>
                </c:pt>
                <c:pt idx="697">
                  <c:v>382949126.38737589</c:v>
                </c:pt>
                <c:pt idx="698">
                  <c:v>382968387.70140034</c:v>
                </c:pt>
                <c:pt idx="699">
                  <c:v>382991129.90027279</c:v>
                </c:pt>
                <c:pt idx="700">
                  <c:v>383029564.57357424</c:v>
                </c:pt>
                <c:pt idx="701">
                  <c:v>383083611.68791032</c:v>
                </c:pt>
                <c:pt idx="702">
                  <c:v>383139266.87019223</c:v>
                </c:pt>
                <c:pt idx="703">
                  <c:v>383184385.9077912</c:v>
                </c:pt>
                <c:pt idx="704">
                  <c:v>383222493.26596659</c:v>
                </c:pt>
                <c:pt idx="705">
                  <c:v>383258808.5836252</c:v>
                </c:pt>
                <c:pt idx="706">
                  <c:v>383301965.10660475</c:v>
                </c:pt>
                <c:pt idx="707">
                  <c:v>383350202.72038794</c:v>
                </c:pt>
                <c:pt idx="708">
                  <c:v>383401771.82833475</c:v>
                </c:pt>
                <c:pt idx="709">
                  <c:v>383453223.49292839</c:v>
                </c:pt>
                <c:pt idx="710">
                  <c:v>383494300.63343853</c:v>
                </c:pt>
                <c:pt idx="711">
                  <c:v>383526767.16254342</c:v>
                </c:pt>
                <c:pt idx="712">
                  <c:v>383555776.67819661</c:v>
                </c:pt>
                <c:pt idx="713">
                  <c:v>383594965.67184776</c:v>
                </c:pt>
                <c:pt idx="714">
                  <c:v>383642582.48405904</c:v>
                </c:pt>
                <c:pt idx="715">
                  <c:v>383690099.20271295</c:v>
                </c:pt>
                <c:pt idx="716">
                  <c:v>383740899.38882321</c:v>
                </c:pt>
                <c:pt idx="717">
                  <c:v>383796648.07926202</c:v>
                </c:pt>
                <c:pt idx="718">
                  <c:v>383850576.47503334</c:v>
                </c:pt>
                <c:pt idx="719">
                  <c:v>383890938.54724252</c:v>
                </c:pt>
                <c:pt idx="720">
                  <c:v>383926196.37151754</c:v>
                </c:pt>
                <c:pt idx="721">
                  <c:v>383966423.84767002</c:v>
                </c:pt>
                <c:pt idx="722">
                  <c:v>384008251.53873318</c:v>
                </c:pt>
                <c:pt idx="723">
                  <c:v>384044996.04557335</c:v>
                </c:pt>
                <c:pt idx="724">
                  <c:v>384085013.02151376</c:v>
                </c:pt>
                <c:pt idx="725">
                  <c:v>384133272.63659251</c:v>
                </c:pt>
                <c:pt idx="726">
                  <c:v>384188063.85474128</c:v>
                </c:pt>
                <c:pt idx="727">
                  <c:v>384231139.46470046</c:v>
                </c:pt>
                <c:pt idx="728">
                  <c:v>384269176.59940314</c:v>
                </c:pt>
                <c:pt idx="729">
                  <c:v>384315396.57745302</c:v>
                </c:pt>
                <c:pt idx="730">
                  <c:v>384364813.49477738</c:v>
                </c:pt>
                <c:pt idx="731">
                  <c:v>384414122.79354477</c:v>
                </c:pt>
                <c:pt idx="732">
                  <c:v>384458409.54512352</c:v>
                </c:pt>
                <c:pt idx="733">
                  <c:v>384504245.25510901</c:v>
                </c:pt>
                <c:pt idx="734">
                  <c:v>384553252.22907686</c:v>
                </c:pt>
                <c:pt idx="735">
                  <c:v>384598896.60958302</c:v>
                </c:pt>
                <c:pt idx="736">
                  <c:v>384646074.39511377</c:v>
                </c:pt>
                <c:pt idx="737">
                  <c:v>384696397.42309749</c:v>
                </c:pt>
                <c:pt idx="738">
                  <c:v>384744990.94722182</c:v>
                </c:pt>
                <c:pt idx="739">
                  <c:v>384783790.88177079</c:v>
                </c:pt>
                <c:pt idx="740">
                  <c:v>384816073.49616319</c:v>
                </c:pt>
                <c:pt idx="741">
                  <c:v>384837032.56511301</c:v>
                </c:pt>
                <c:pt idx="742">
                  <c:v>384862801.76582628</c:v>
                </c:pt>
                <c:pt idx="743">
                  <c:v>384907827.49706548</c:v>
                </c:pt>
                <c:pt idx="744">
                  <c:v>384957573.32322562</c:v>
                </c:pt>
                <c:pt idx="745">
                  <c:v>385004011.13662553</c:v>
                </c:pt>
                <c:pt idx="746">
                  <c:v>385045564.33706731</c:v>
                </c:pt>
                <c:pt idx="747">
                  <c:v>385087041.53545374</c:v>
                </c:pt>
                <c:pt idx="748">
                  <c:v>385136396.18275899</c:v>
                </c:pt>
                <c:pt idx="749">
                  <c:v>385177707.75492537</c:v>
                </c:pt>
                <c:pt idx="750">
                  <c:v>385215774.85144854</c:v>
                </c:pt>
                <c:pt idx="751">
                  <c:v>385255360.26936895</c:v>
                </c:pt>
                <c:pt idx="752">
                  <c:v>385290138.39558065</c:v>
                </c:pt>
                <c:pt idx="753">
                  <c:v>385313820.22760218</c:v>
                </c:pt>
                <c:pt idx="754">
                  <c:v>385335900.99366641</c:v>
                </c:pt>
                <c:pt idx="755">
                  <c:v>385364259.0155133</c:v>
                </c:pt>
                <c:pt idx="756">
                  <c:v>385400442.77339602</c:v>
                </c:pt>
                <c:pt idx="757">
                  <c:v>385439707.62395346</c:v>
                </c:pt>
                <c:pt idx="758">
                  <c:v>385475771.39263517</c:v>
                </c:pt>
                <c:pt idx="759">
                  <c:v>385513342.16315073</c:v>
                </c:pt>
                <c:pt idx="760">
                  <c:v>385555535.08835429</c:v>
                </c:pt>
                <c:pt idx="761">
                  <c:v>385602324.33346057</c:v>
                </c:pt>
                <c:pt idx="762">
                  <c:v>385652126.81607175</c:v>
                </c:pt>
                <c:pt idx="763">
                  <c:v>385698717.65354884</c:v>
                </c:pt>
                <c:pt idx="764">
                  <c:v>385743664.78963244</c:v>
                </c:pt>
                <c:pt idx="765">
                  <c:v>385782341.05813253</c:v>
                </c:pt>
                <c:pt idx="766">
                  <c:v>385813234.72799772</c:v>
                </c:pt>
                <c:pt idx="767">
                  <c:v>385850251.75836825</c:v>
                </c:pt>
                <c:pt idx="768">
                  <c:v>385897976.32812428</c:v>
                </c:pt>
                <c:pt idx="769">
                  <c:v>385944066.14504856</c:v>
                </c:pt>
                <c:pt idx="770">
                  <c:v>385985467.20133054</c:v>
                </c:pt>
                <c:pt idx="771">
                  <c:v>386023734.37755615</c:v>
                </c:pt>
                <c:pt idx="772">
                  <c:v>386061937.22923815</c:v>
                </c:pt>
                <c:pt idx="773">
                  <c:v>386104648.33030546</c:v>
                </c:pt>
                <c:pt idx="774">
                  <c:v>386151842.19857538</c:v>
                </c:pt>
                <c:pt idx="775">
                  <c:v>386192866.86118037</c:v>
                </c:pt>
                <c:pt idx="776">
                  <c:v>386230786.76943547</c:v>
                </c:pt>
                <c:pt idx="777">
                  <c:v>386267130.4820981</c:v>
                </c:pt>
                <c:pt idx="778">
                  <c:v>386307947.8473798</c:v>
                </c:pt>
                <c:pt idx="779">
                  <c:v>386351707.27357346</c:v>
                </c:pt>
                <c:pt idx="780">
                  <c:v>386396887.22116685</c:v>
                </c:pt>
                <c:pt idx="781">
                  <c:v>386444980.45745921</c:v>
                </c:pt>
                <c:pt idx="782">
                  <c:v>386497466.27634245</c:v>
                </c:pt>
                <c:pt idx="783">
                  <c:v>386548336.82019252</c:v>
                </c:pt>
                <c:pt idx="784">
                  <c:v>386599093.88700277</c:v>
                </c:pt>
                <c:pt idx="785">
                  <c:v>386648250.06956702</c:v>
                </c:pt>
                <c:pt idx="786">
                  <c:v>386695815.49135178</c:v>
                </c:pt>
                <c:pt idx="787">
                  <c:v>386735871.64377642</c:v>
                </c:pt>
                <c:pt idx="788">
                  <c:v>386768457.95511746</c:v>
                </c:pt>
                <c:pt idx="789">
                  <c:v>386793606.37741923</c:v>
                </c:pt>
                <c:pt idx="790">
                  <c:v>386823157.23473269</c:v>
                </c:pt>
                <c:pt idx="791">
                  <c:v>386862990.14955992</c:v>
                </c:pt>
                <c:pt idx="792">
                  <c:v>386904224.88756835</c:v>
                </c:pt>
                <c:pt idx="793">
                  <c:v>386940978.62831682</c:v>
                </c:pt>
                <c:pt idx="794">
                  <c:v>386970338.97314847</c:v>
                </c:pt>
                <c:pt idx="795">
                  <c:v>386995265.54153252</c:v>
                </c:pt>
                <c:pt idx="796">
                  <c:v>387024556.0334447</c:v>
                </c:pt>
                <c:pt idx="797">
                  <c:v>387065499.54834384</c:v>
                </c:pt>
                <c:pt idx="798">
                  <c:v>387106369.60581321</c:v>
                </c:pt>
                <c:pt idx="799">
                  <c:v>387139886.67602748</c:v>
                </c:pt>
                <c:pt idx="800">
                  <c:v>387173354.51199114</c:v>
                </c:pt>
                <c:pt idx="801">
                  <c:v>387215483.14200723</c:v>
                </c:pt>
                <c:pt idx="802">
                  <c:v>387261879.69700325</c:v>
                </c:pt>
                <c:pt idx="803">
                  <c:v>387302399.34350473</c:v>
                </c:pt>
                <c:pt idx="804">
                  <c:v>387341403.75517672</c:v>
                </c:pt>
                <c:pt idx="805">
                  <c:v>387378900.5829851</c:v>
                </c:pt>
                <c:pt idx="806">
                  <c:v>387414897.15250582</c:v>
                </c:pt>
                <c:pt idx="807">
                  <c:v>387450836.97458893</c:v>
                </c:pt>
                <c:pt idx="808">
                  <c:v>387480982.70471907</c:v>
                </c:pt>
                <c:pt idx="809">
                  <c:v>387505357.23272014</c:v>
                </c:pt>
                <c:pt idx="810">
                  <c:v>387529705.73332316</c:v>
                </c:pt>
                <c:pt idx="811">
                  <c:v>387561177.01456177</c:v>
                </c:pt>
                <c:pt idx="812">
                  <c:v>387598314.44026148</c:v>
                </c:pt>
                <c:pt idx="813">
                  <c:v>387641090.30788767</c:v>
                </c:pt>
                <c:pt idx="814">
                  <c:v>387685207.92212677</c:v>
                </c:pt>
                <c:pt idx="815">
                  <c:v>387729240.37649977</c:v>
                </c:pt>
                <c:pt idx="816">
                  <c:v>387766105.40319926</c:v>
                </c:pt>
                <c:pt idx="817">
                  <c:v>387790177.29238868</c:v>
                </c:pt>
                <c:pt idx="818">
                  <c:v>387817051.14904881</c:v>
                </c:pt>
                <c:pt idx="819">
                  <c:v>387860830.13392037</c:v>
                </c:pt>
                <c:pt idx="820">
                  <c:v>387908749.41962004</c:v>
                </c:pt>
                <c:pt idx="821">
                  <c:v>387948136.95275104</c:v>
                </c:pt>
                <c:pt idx="822">
                  <c:v>387979036.68743622</c:v>
                </c:pt>
                <c:pt idx="823">
                  <c:v>388014099.32336885</c:v>
                </c:pt>
                <c:pt idx="824">
                  <c:v>388057502.33180344</c:v>
                </c:pt>
                <c:pt idx="825">
                  <c:v>388100822.98162419</c:v>
                </c:pt>
                <c:pt idx="826">
                  <c:v>388139880.78751785</c:v>
                </c:pt>
                <c:pt idx="827">
                  <c:v>388178871.89905125</c:v>
                </c:pt>
                <c:pt idx="828">
                  <c:v>388220574.34441441</c:v>
                </c:pt>
                <c:pt idx="829">
                  <c:v>388259428.04333705</c:v>
                </c:pt>
                <c:pt idx="830">
                  <c:v>388294063.08217114</c:v>
                </c:pt>
                <c:pt idx="831">
                  <c:v>388324498.53464645</c:v>
                </c:pt>
                <c:pt idx="832">
                  <c:v>388350751.10419458</c:v>
                </c:pt>
                <c:pt idx="833">
                  <c:v>388375594.16148651</c:v>
                </c:pt>
                <c:pt idx="834">
                  <c:v>388408676.27092594</c:v>
                </c:pt>
                <c:pt idx="835">
                  <c:v>388443085.94074935</c:v>
                </c:pt>
                <c:pt idx="836">
                  <c:v>388480190.27347255</c:v>
                </c:pt>
                <c:pt idx="837">
                  <c:v>388519976.08228785</c:v>
                </c:pt>
                <c:pt idx="838">
                  <c:v>388559692.74701023</c:v>
                </c:pt>
                <c:pt idx="839">
                  <c:v>388593875.94324112</c:v>
                </c:pt>
                <c:pt idx="840">
                  <c:v>388622550.37341732</c:v>
                </c:pt>
                <c:pt idx="841">
                  <c:v>388649825.95312321</c:v>
                </c:pt>
                <c:pt idx="842">
                  <c:v>388687957.17272651</c:v>
                </c:pt>
                <c:pt idx="843">
                  <c:v>388731457.97433549</c:v>
                </c:pt>
                <c:pt idx="844">
                  <c:v>388764029.34639281</c:v>
                </c:pt>
                <c:pt idx="845">
                  <c:v>388787072.69480383</c:v>
                </c:pt>
                <c:pt idx="846">
                  <c:v>388812799.57504016</c:v>
                </c:pt>
                <c:pt idx="847">
                  <c:v>388841200.91463488</c:v>
                </c:pt>
                <c:pt idx="848">
                  <c:v>388883062.34261066</c:v>
                </c:pt>
                <c:pt idx="849">
                  <c:v>388930233.3415153</c:v>
                </c:pt>
                <c:pt idx="850">
                  <c:v>388975963.63667375</c:v>
                </c:pt>
                <c:pt idx="851">
                  <c:v>389018920.56478429</c:v>
                </c:pt>
                <c:pt idx="852">
                  <c:v>389060458.31329346</c:v>
                </c:pt>
                <c:pt idx="853">
                  <c:v>389103257.03764194</c:v>
                </c:pt>
                <c:pt idx="854">
                  <c:v>389147309.54006684</c:v>
                </c:pt>
                <c:pt idx="855">
                  <c:v>389189946.28505433</c:v>
                </c:pt>
                <c:pt idx="856">
                  <c:v>389227188.38973343</c:v>
                </c:pt>
                <c:pt idx="857">
                  <c:v>389261716.16854852</c:v>
                </c:pt>
                <c:pt idx="858">
                  <c:v>389296191.94351381</c:v>
                </c:pt>
                <c:pt idx="859">
                  <c:v>389331938.83910525</c:v>
                </c:pt>
                <c:pt idx="860">
                  <c:v>389370271.58313221</c:v>
                </c:pt>
                <c:pt idx="861">
                  <c:v>389403265.61932421</c:v>
                </c:pt>
                <c:pt idx="862">
                  <c:v>389428309.32804638</c:v>
                </c:pt>
                <c:pt idx="863">
                  <c:v>389453325.67661124</c:v>
                </c:pt>
                <c:pt idx="864">
                  <c:v>389484886.26232094</c:v>
                </c:pt>
                <c:pt idx="865">
                  <c:v>389516403.41352248</c:v>
                </c:pt>
                <c:pt idx="866">
                  <c:v>389549187.72437519</c:v>
                </c:pt>
                <c:pt idx="867">
                  <c:v>389576690.32716322</c:v>
                </c:pt>
                <c:pt idx="868">
                  <c:v>389601545.21196276</c:v>
                </c:pt>
                <c:pt idx="869">
                  <c:v>389630290.9007526</c:v>
                </c:pt>
                <c:pt idx="870">
                  <c:v>389660304.69450426</c:v>
                </c:pt>
                <c:pt idx="871">
                  <c:v>389685069.07454991</c:v>
                </c:pt>
                <c:pt idx="872">
                  <c:v>389707204.0110262</c:v>
                </c:pt>
                <c:pt idx="873">
                  <c:v>389737117.28181672</c:v>
                </c:pt>
                <c:pt idx="874">
                  <c:v>389770885.32652622</c:v>
                </c:pt>
                <c:pt idx="875">
                  <c:v>389803307.74082321</c:v>
                </c:pt>
                <c:pt idx="876">
                  <c:v>389833095.90311897</c:v>
                </c:pt>
                <c:pt idx="877">
                  <c:v>389862845.39847869</c:v>
                </c:pt>
                <c:pt idx="878">
                  <c:v>389899010.13469976</c:v>
                </c:pt>
                <c:pt idx="879">
                  <c:v>389940271.51422012</c:v>
                </c:pt>
                <c:pt idx="880">
                  <c:v>389981458.75883001</c:v>
                </c:pt>
                <c:pt idx="881">
                  <c:v>390013584.88635647</c:v>
                </c:pt>
                <c:pt idx="882">
                  <c:v>390036687.85597676</c:v>
                </c:pt>
                <c:pt idx="883">
                  <c:v>390064893.24222142</c:v>
                </c:pt>
                <c:pt idx="884">
                  <c:v>390095623.23688149</c:v>
                </c:pt>
                <c:pt idx="885">
                  <c:v>390126312.10572523</c:v>
                </c:pt>
                <c:pt idx="886">
                  <c:v>390154407.53714651</c:v>
                </c:pt>
                <c:pt idx="887">
                  <c:v>390179919.00571191</c:v>
                </c:pt>
                <c:pt idx="888">
                  <c:v>390209222.15670538</c:v>
                </c:pt>
                <c:pt idx="889">
                  <c:v>390241031.00424814</c:v>
                </c:pt>
                <c:pt idx="890">
                  <c:v>390270256.23753816</c:v>
                </c:pt>
                <c:pt idx="891">
                  <c:v>390301980.62249112</c:v>
                </c:pt>
                <c:pt idx="892">
                  <c:v>390338726.03317016</c:v>
                </c:pt>
                <c:pt idx="893">
                  <c:v>390376676.69874138</c:v>
                </c:pt>
                <c:pt idx="894">
                  <c:v>390409516.57829064</c:v>
                </c:pt>
                <c:pt idx="895">
                  <c:v>390439788.65529585</c:v>
                </c:pt>
                <c:pt idx="896">
                  <c:v>390472538.40451127</c:v>
                </c:pt>
                <c:pt idx="897">
                  <c:v>390507755.17854047</c:v>
                </c:pt>
                <c:pt idx="898">
                  <c:v>390550445.88576657</c:v>
                </c:pt>
                <c:pt idx="899">
                  <c:v>390598065.25755435</c:v>
                </c:pt>
                <c:pt idx="900">
                  <c:v>390640588.49395514</c:v>
                </c:pt>
                <c:pt idx="901">
                  <c:v>390669309.61570251</c:v>
                </c:pt>
                <c:pt idx="902">
                  <c:v>390695501.90736997</c:v>
                </c:pt>
                <c:pt idx="903">
                  <c:v>390724154.46211749</c:v>
                </c:pt>
                <c:pt idx="904">
                  <c:v>390757744.51278841</c:v>
                </c:pt>
                <c:pt idx="905">
                  <c:v>390792526.82035774</c:v>
                </c:pt>
                <c:pt idx="906">
                  <c:v>390826017.08543044</c:v>
                </c:pt>
                <c:pt idx="907">
                  <c:v>390858220.88053483</c:v>
                </c:pt>
                <c:pt idx="908">
                  <c:v>390895323.08642089</c:v>
                </c:pt>
                <c:pt idx="909">
                  <c:v>390933599.17890024</c:v>
                </c:pt>
                <c:pt idx="910">
                  <c:v>390964420.60850322</c:v>
                </c:pt>
                <c:pt idx="911">
                  <c:v>390986586.46196216</c:v>
                </c:pt>
                <c:pt idx="912">
                  <c:v>391009960.574646</c:v>
                </c:pt>
                <c:pt idx="913">
                  <c:v>391034539.24165076</c:v>
                </c:pt>
                <c:pt idx="914">
                  <c:v>391065225.64912665</c:v>
                </c:pt>
                <c:pt idx="915">
                  <c:v>391101995.32749927</c:v>
                </c:pt>
                <c:pt idx="916">
                  <c:v>391135037.81111628</c:v>
                </c:pt>
                <c:pt idx="917">
                  <c:v>391161926.23554844</c:v>
                </c:pt>
                <c:pt idx="918">
                  <c:v>391192443.12858695</c:v>
                </c:pt>
                <c:pt idx="919">
                  <c:v>391227792.03972816</c:v>
                </c:pt>
                <c:pt idx="920">
                  <c:v>391260654.30123144</c:v>
                </c:pt>
                <c:pt idx="921">
                  <c:v>391288611.07381278</c:v>
                </c:pt>
                <c:pt idx="922">
                  <c:v>391317747.15730691</c:v>
                </c:pt>
                <c:pt idx="923">
                  <c:v>391351692.65345645</c:v>
                </c:pt>
                <c:pt idx="924">
                  <c:v>391386797.73630708</c:v>
                </c:pt>
                <c:pt idx="925">
                  <c:v>391421849.3069334</c:v>
                </c:pt>
                <c:pt idx="926">
                  <c:v>391453229.49504888</c:v>
                </c:pt>
                <c:pt idx="927">
                  <c:v>391478543.81026411</c:v>
                </c:pt>
                <c:pt idx="928">
                  <c:v>391497812.2232824</c:v>
                </c:pt>
                <c:pt idx="929">
                  <c:v>391519469.91036445</c:v>
                </c:pt>
                <c:pt idx="930">
                  <c:v>391551918.25263733</c:v>
                </c:pt>
                <c:pt idx="931">
                  <c:v>391589117.39724076</c:v>
                </c:pt>
                <c:pt idx="932">
                  <c:v>391625059.38640696</c:v>
                </c:pt>
                <c:pt idx="933">
                  <c:v>391660945.31169605</c:v>
                </c:pt>
                <c:pt idx="934">
                  <c:v>391699162.03865379</c:v>
                </c:pt>
                <c:pt idx="935">
                  <c:v>391734932.66439283</c:v>
                </c:pt>
                <c:pt idx="936">
                  <c:v>391765888.95903176</c:v>
                </c:pt>
                <c:pt idx="937">
                  <c:v>391797991.86650705</c:v>
                </c:pt>
                <c:pt idx="938">
                  <c:v>391832422.96134144</c:v>
                </c:pt>
                <c:pt idx="939">
                  <c:v>391865617.97458476</c:v>
                </c:pt>
                <c:pt idx="940">
                  <c:v>391895215.9801271</c:v>
                </c:pt>
                <c:pt idx="941">
                  <c:v>391916503.00370622</c:v>
                </c:pt>
                <c:pt idx="942">
                  <c:v>391936589.35660589</c:v>
                </c:pt>
                <c:pt idx="943">
                  <c:v>391963737.1452089</c:v>
                </c:pt>
                <c:pt idx="944">
                  <c:v>391999099.26354688</c:v>
                </c:pt>
                <c:pt idx="945">
                  <c:v>392034407.15372032</c:v>
                </c:pt>
                <c:pt idx="946">
                  <c:v>392066138.03037149</c:v>
                </c:pt>
                <c:pt idx="947">
                  <c:v>392091960.52960414</c:v>
                </c:pt>
                <c:pt idx="948">
                  <c:v>392114238.5008502</c:v>
                </c:pt>
                <c:pt idx="949">
                  <c:v>392138836.47484964</c:v>
                </c:pt>
                <c:pt idx="950">
                  <c:v>392166916.31352186</c:v>
                </c:pt>
                <c:pt idx="951">
                  <c:v>392198465.26638699</c:v>
                </c:pt>
                <c:pt idx="952">
                  <c:v>392234634.92972654</c:v>
                </c:pt>
                <c:pt idx="953">
                  <c:v>392269583.83883345</c:v>
                </c:pt>
                <c:pt idx="954">
                  <c:v>392304479.80873489</c:v>
                </c:pt>
                <c:pt idx="955">
                  <c:v>392341644.01061314</c:v>
                </c:pt>
                <c:pt idx="956">
                  <c:v>392377589.75697029</c:v>
                </c:pt>
                <c:pt idx="957">
                  <c:v>392411165.73387516</c:v>
                </c:pt>
                <c:pt idx="958">
                  <c:v>392442382.21040285</c:v>
                </c:pt>
                <c:pt idx="959">
                  <c:v>392472402.6096397</c:v>
                </c:pt>
                <c:pt idx="960">
                  <c:v>392500079.08280134</c:v>
                </c:pt>
                <c:pt idx="961">
                  <c:v>392530024.47278076</c:v>
                </c:pt>
                <c:pt idx="962">
                  <c:v>392563379.26817304</c:v>
                </c:pt>
                <c:pt idx="963">
                  <c:v>392593242.59005016</c:v>
                </c:pt>
                <c:pt idx="964">
                  <c:v>392616188.08018565</c:v>
                </c:pt>
                <c:pt idx="965">
                  <c:v>392641401.77003014</c:v>
                </c:pt>
                <c:pt idx="966">
                  <c:v>392674595.92303824</c:v>
                </c:pt>
                <c:pt idx="967">
                  <c:v>392715736.0855459</c:v>
                </c:pt>
                <c:pt idx="968">
                  <c:v>392749963.57338125</c:v>
                </c:pt>
                <c:pt idx="969">
                  <c:v>392779586.35815167</c:v>
                </c:pt>
                <c:pt idx="970">
                  <c:v>392804622.10578984</c:v>
                </c:pt>
                <c:pt idx="971">
                  <c:v>392831902.87069303</c:v>
                </c:pt>
                <c:pt idx="972">
                  <c:v>392862555.21031266</c:v>
                </c:pt>
                <c:pt idx="973">
                  <c:v>392893166.86984885</c:v>
                </c:pt>
                <c:pt idx="974">
                  <c:v>392921474.82339126</c:v>
                </c:pt>
                <c:pt idx="975">
                  <c:v>392945226.68875301</c:v>
                </c:pt>
                <c:pt idx="976">
                  <c:v>392968954.12513846</c:v>
                </c:pt>
                <c:pt idx="977">
                  <c:v>392999425.01612252</c:v>
                </c:pt>
                <c:pt idx="978">
                  <c:v>393036612.6497438</c:v>
                </c:pt>
                <c:pt idx="979">
                  <c:v>393073740.44603974</c:v>
                </c:pt>
                <c:pt idx="980">
                  <c:v>393102950.6336723</c:v>
                </c:pt>
                <c:pt idx="981">
                  <c:v>393131002.52828699</c:v>
                </c:pt>
                <c:pt idx="982">
                  <c:v>393160140.37388951</c:v>
                </c:pt>
                <c:pt idx="983">
                  <c:v>393193715.31869811</c:v>
                </c:pt>
                <c:pt idx="984">
                  <c:v>393231707.97585005</c:v>
                </c:pt>
                <c:pt idx="985">
                  <c:v>393266293.92526716</c:v>
                </c:pt>
                <c:pt idx="986">
                  <c:v>393295261.59477544</c:v>
                </c:pt>
                <c:pt idx="987">
                  <c:v>393325304.98402923</c:v>
                </c:pt>
                <c:pt idx="988">
                  <c:v>393353088.12236625</c:v>
                </c:pt>
                <c:pt idx="989">
                  <c:v>393384165.59932697</c:v>
                </c:pt>
                <c:pt idx="990">
                  <c:v>393419631.57502025</c:v>
                </c:pt>
                <c:pt idx="991">
                  <c:v>393450619.68434089</c:v>
                </c:pt>
                <c:pt idx="992">
                  <c:v>393480461.74719071</c:v>
                </c:pt>
                <c:pt idx="993">
                  <c:v>393514677.37228405</c:v>
                </c:pt>
                <c:pt idx="994">
                  <c:v>393542233.74512941</c:v>
                </c:pt>
                <c:pt idx="995">
                  <c:v>393564255.19782537</c:v>
                </c:pt>
                <c:pt idx="996">
                  <c:v>393590653.25912702</c:v>
                </c:pt>
                <c:pt idx="997">
                  <c:v>393618119.19947875</c:v>
                </c:pt>
                <c:pt idx="998">
                  <c:v>393644455.81644911</c:v>
                </c:pt>
                <c:pt idx="999">
                  <c:v>393669666.9332431</c:v>
                </c:pt>
                <c:pt idx="1000">
                  <c:v>393695944.88832259</c:v>
                </c:pt>
                <c:pt idx="1001">
                  <c:v>393724378.98807389</c:v>
                </c:pt>
                <c:pt idx="1002">
                  <c:v>393756052.72201014</c:v>
                </c:pt>
                <c:pt idx="1003">
                  <c:v>393785503.08542621</c:v>
                </c:pt>
                <c:pt idx="1004">
                  <c:v>393809471.95979631</c:v>
                </c:pt>
                <c:pt idx="1005">
                  <c:v>393829064.38390255</c:v>
                </c:pt>
                <c:pt idx="1006">
                  <c:v>393850814.28220075</c:v>
                </c:pt>
                <c:pt idx="1007">
                  <c:v>393875801.38882881</c:v>
                </c:pt>
                <c:pt idx="1008">
                  <c:v>393900761.51275265</c:v>
                </c:pt>
                <c:pt idx="1009">
                  <c:v>393925694.71356225</c:v>
                </c:pt>
                <c:pt idx="1010">
                  <c:v>393949518.72422546</c:v>
                </c:pt>
                <c:pt idx="1011">
                  <c:v>393973318.20816535</c:v>
                </c:pt>
                <c:pt idx="1012">
                  <c:v>393996013.06504041</c:v>
                </c:pt>
                <c:pt idx="1013">
                  <c:v>394024080.62895018</c:v>
                </c:pt>
                <c:pt idx="1014">
                  <c:v>394052114.16196495</c:v>
                </c:pt>
                <c:pt idx="1015">
                  <c:v>394076884.7567153</c:v>
                </c:pt>
                <c:pt idx="1016">
                  <c:v>394100553.56546491</c:v>
                </c:pt>
                <c:pt idx="1017">
                  <c:v>394126346.48483336</c:v>
                </c:pt>
                <c:pt idx="1018">
                  <c:v>394158547.23260248</c:v>
                </c:pt>
                <c:pt idx="1019">
                  <c:v>394192845.35216147</c:v>
                </c:pt>
                <c:pt idx="1020">
                  <c:v>394227092.68641472</c:v>
                </c:pt>
                <c:pt idx="1021">
                  <c:v>394260221.5069893</c:v>
                </c:pt>
                <c:pt idx="1022">
                  <c:v>394289037.03415835</c:v>
                </c:pt>
                <c:pt idx="1023">
                  <c:v>394317816.71305794</c:v>
                </c:pt>
                <c:pt idx="1024">
                  <c:v>394343368.62873316</c:v>
                </c:pt>
                <c:pt idx="1025">
                  <c:v>394373143.57409859</c:v>
                </c:pt>
                <c:pt idx="1026">
                  <c:v>394408186.35444331</c:v>
                </c:pt>
                <c:pt idx="1027">
                  <c:v>394444235.6164701</c:v>
                </c:pt>
                <c:pt idx="1028">
                  <c:v>394477055.18893516</c:v>
                </c:pt>
                <c:pt idx="1029">
                  <c:v>394506658.72188354</c:v>
                </c:pt>
                <c:pt idx="1030">
                  <c:v>394534113.85237879</c:v>
                </c:pt>
                <c:pt idx="1031">
                  <c:v>394560482.33894914</c:v>
                </c:pt>
                <c:pt idx="1032">
                  <c:v>394585767.85660923</c:v>
                </c:pt>
                <c:pt idx="1033">
                  <c:v>394612077.59933549</c:v>
                </c:pt>
                <c:pt idx="1034">
                  <c:v>394636256.18135691</c:v>
                </c:pt>
                <c:pt idx="1035">
                  <c:v>394657260.52790779</c:v>
                </c:pt>
                <c:pt idx="1036">
                  <c:v>394683489.19098514</c:v>
                </c:pt>
                <c:pt idx="1037">
                  <c:v>394714924.41477776</c:v>
                </c:pt>
                <c:pt idx="1038">
                  <c:v>394745271.28292423</c:v>
                </c:pt>
                <c:pt idx="1039">
                  <c:v>394772445.0474878</c:v>
                </c:pt>
                <c:pt idx="1040">
                  <c:v>394800630.24607015</c:v>
                </c:pt>
                <c:pt idx="1041">
                  <c:v>394825654.98976129</c:v>
                </c:pt>
                <c:pt idx="1042">
                  <c:v>394847529.48039949</c:v>
                </c:pt>
                <c:pt idx="1043">
                  <c:v>394875623.50159365</c:v>
                </c:pt>
                <c:pt idx="1044">
                  <c:v>394915105.5939694</c:v>
                </c:pt>
                <c:pt idx="1045">
                  <c:v>394951411.23647106</c:v>
                </c:pt>
                <c:pt idx="1046">
                  <c:v>394975238.28526574</c:v>
                </c:pt>
                <c:pt idx="1047">
                  <c:v>395002143.73262179</c:v>
                </c:pt>
                <c:pt idx="1048">
                  <c:v>395034182.51978225</c:v>
                </c:pt>
                <c:pt idx="1049">
                  <c:v>395061019.64041638</c:v>
                </c:pt>
                <c:pt idx="1050">
                  <c:v>395081642.447653</c:v>
                </c:pt>
                <c:pt idx="1051">
                  <c:v>395100187.29370189</c:v>
                </c:pt>
                <c:pt idx="1052">
                  <c:v>395118717.30978841</c:v>
                </c:pt>
                <c:pt idx="1053">
                  <c:v>395138260.70933247</c:v>
                </c:pt>
                <c:pt idx="1054">
                  <c:v>395164977.6279304</c:v>
                </c:pt>
                <c:pt idx="1055">
                  <c:v>395198843.2681365</c:v>
                </c:pt>
                <c:pt idx="1056">
                  <c:v>395233683.45993674</c:v>
                </c:pt>
                <c:pt idx="1057">
                  <c:v>395268471.36001027</c:v>
                </c:pt>
                <c:pt idx="1058">
                  <c:v>395298102.19074565</c:v>
                </c:pt>
                <c:pt idx="1059">
                  <c:v>395327695.19457877</c:v>
                </c:pt>
                <c:pt idx="1060">
                  <c:v>395359287.37688744</c:v>
                </c:pt>
                <c:pt idx="1061">
                  <c:v>395386768.11594903</c:v>
                </c:pt>
                <c:pt idx="1062">
                  <c:v>395416248.2297194</c:v>
                </c:pt>
                <c:pt idx="1063">
                  <c:v>395446705.50736278</c:v>
                </c:pt>
                <c:pt idx="1064">
                  <c:v>395478136.05591172</c:v>
                </c:pt>
                <c:pt idx="1065">
                  <c:v>395511547.63614154</c:v>
                </c:pt>
                <c:pt idx="1066">
                  <c:v>395542890.48361045</c:v>
                </c:pt>
                <c:pt idx="1067">
                  <c:v>395574191.03065014</c:v>
                </c:pt>
                <c:pt idx="1068">
                  <c:v>395608472.16245806</c:v>
                </c:pt>
                <c:pt idx="1069">
                  <c:v>395635659.36777705</c:v>
                </c:pt>
                <c:pt idx="1070">
                  <c:v>395653766.48501575</c:v>
                </c:pt>
                <c:pt idx="1071">
                  <c:v>395674873.60718966</c:v>
                </c:pt>
                <c:pt idx="1072">
                  <c:v>395702986.59678113</c:v>
                </c:pt>
                <c:pt idx="1073">
                  <c:v>395732067.75288093</c:v>
                </c:pt>
                <c:pt idx="1074">
                  <c:v>395759110.58392394</c:v>
                </c:pt>
                <c:pt idx="1075">
                  <c:v>395785122.07299179</c:v>
                </c:pt>
                <c:pt idx="1076">
                  <c:v>395810105.65173668</c:v>
                </c:pt>
                <c:pt idx="1077">
                  <c:v>395835062.36070055</c:v>
                </c:pt>
                <c:pt idx="1078">
                  <c:v>395861985.49435544</c:v>
                </c:pt>
                <c:pt idx="1079">
                  <c:v>395888877.43014699</c:v>
                </c:pt>
                <c:pt idx="1080">
                  <c:v>395912755.24201107</c:v>
                </c:pt>
                <c:pt idx="1081">
                  <c:v>395933628.19510859</c:v>
                </c:pt>
                <c:pt idx="1082">
                  <c:v>395956467.53163046</c:v>
                </c:pt>
                <c:pt idx="1083">
                  <c:v>395982258.87987363</c:v>
                </c:pt>
                <c:pt idx="1084">
                  <c:v>396007031.2580815</c:v>
                </c:pt>
                <c:pt idx="1085">
                  <c:v>396028809.10489088</c:v>
                </c:pt>
                <c:pt idx="1086">
                  <c:v>396046612.16000032</c:v>
                </c:pt>
                <c:pt idx="1087">
                  <c:v>396065389.47442532</c:v>
                </c:pt>
                <c:pt idx="1088">
                  <c:v>396086125.69463974</c:v>
                </c:pt>
                <c:pt idx="1089">
                  <c:v>396110787.54795867</c:v>
                </c:pt>
                <c:pt idx="1090">
                  <c:v>396134438.30861121</c:v>
                </c:pt>
                <c:pt idx="1091">
                  <c:v>396155112.98148054</c:v>
                </c:pt>
                <c:pt idx="1092">
                  <c:v>396170852.76707715</c:v>
                </c:pt>
                <c:pt idx="1093">
                  <c:v>396188547.28292841</c:v>
                </c:pt>
                <c:pt idx="1094">
                  <c:v>396211137.33939433</c:v>
                </c:pt>
                <c:pt idx="1095">
                  <c:v>396234686.16776896</c:v>
                </c:pt>
                <c:pt idx="1096">
                  <c:v>396264088.66493714</c:v>
                </c:pt>
                <c:pt idx="1097">
                  <c:v>396298344.60022885</c:v>
                </c:pt>
                <c:pt idx="1098">
                  <c:v>396331573.48794079</c:v>
                </c:pt>
                <c:pt idx="1099">
                  <c:v>396360853.67211986</c:v>
                </c:pt>
                <c:pt idx="1100">
                  <c:v>396389122.81235844</c:v>
                </c:pt>
                <c:pt idx="1101">
                  <c:v>396415411.47014576</c:v>
                </c:pt>
                <c:pt idx="1102">
                  <c:v>396441670.41502833</c:v>
                </c:pt>
                <c:pt idx="1103">
                  <c:v>396464015.76121449</c:v>
                </c:pt>
                <c:pt idx="1104">
                  <c:v>396486339.63827574</c:v>
                </c:pt>
                <c:pt idx="1105">
                  <c:v>396514456.6001389</c:v>
                </c:pt>
                <c:pt idx="1106">
                  <c:v>396550280.64256597</c:v>
                </c:pt>
                <c:pt idx="1107">
                  <c:v>396585083.54175097</c:v>
                </c:pt>
                <c:pt idx="1108">
                  <c:v>396615975.7595439</c:v>
                </c:pt>
                <c:pt idx="1109">
                  <c:v>396647790.41206276</c:v>
                </c:pt>
                <c:pt idx="1110">
                  <c:v>396678599.45266044</c:v>
                </c:pt>
                <c:pt idx="1111">
                  <c:v>396707445.88896936</c:v>
                </c:pt>
                <c:pt idx="1112">
                  <c:v>396738176.01711965</c:v>
                </c:pt>
                <c:pt idx="1113">
                  <c:v>396770782.33090299</c:v>
                </c:pt>
                <c:pt idx="1114">
                  <c:v>396798557.50735551</c:v>
                </c:pt>
                <c:pt idx="1115">
                  <c:v>396820562.52640146</c:v>
                </c:pt>
                <c:pt idx="1116">
                  <c:v>396839680.4120481</c:v>
                </c:pt>
                <c:pt idx="1117">
                  <c:v>396858782.59194928</c:v>
                </c:pt>
                <c:pt idx="1118">
                  <c:v>396879776.88117814</c:v>
                </c:pt>
                <c:pt idx="1119">
                  <c:v>396903611.04337031</c:v>
                </c:pt>
                <c:pt idx="1120">
                  <c:v>396933131.51983345</c:v>
                </c:pt>
                <c:pt idx="1121">
                  <c:v>396962614.57215685</c:v>
                </c:pt>
                <c:pt idx="1122">
                  <c:v>396985414.52029979</c:v>
                </c:pt>
                <c:pt idx="1123">
                  <c:v>397010089.2687757</c:v>
                </c:pt>
                <c:pt idx="1124">
                  <c:v>397038527.64464551</c:v>
                </c:pt>
                <c:pt idx="1125">
                  <c:v>397061253.3390134</c:v>
                </c:pt>
                <c:pt idx="1126">
                  <c:v>397079228.78161639</c:v>
                </c:pt>
                <c:pt idx="1127">
                  <c:v>397096245.34551322</c:v>
                </c:pt>
                <c:pt idx="1128">
                  <c:v>397112305.12393254</c:v>
                </c:pt>
                <c:pt idx="1129">
                  <c:v>397134015.42869699</c:v>
                </c:pt>
                <c:pt idx="1130">
                  <c:v>397164187.40882701</c:v>
                </c:pt>
                <c:pt idx="1131">
                  <c:v>397199025.05680859</c:v>
                </c:pt>
                <c:pt idx="1132">
                  <c:v>397226293.82524109</c:v>
                </c:pt>
                <c:pt idx="1133">
                  <c:v>397243203.20922685</c:v>
                </c:pt>
                <c:pt idx="1134">
                  <c:v>397260100.31508434</c:v>
                </c:pt>
                <c:pt idx="1135">
                  <c:v>397281673.22271806</c:v>
                </c:pt>
                <c:pt idx="1136">
                  <c:v>397303226.15132302</c:v>
                </c:pt>
                <c:pt idx="1137">
                  <c:v>397322887.49568439</c:v>
                </c:pt>
                <c:pt idx="1138">
                  <c:v>397338791.66593403</c:v>
                </c:pt>
                <c:pt idx="1139">
                  <c:v>397353750.37578309</c:v>
                </c:pt>
                <c:pt idx="1140">
                  <c:v>397371501.36634463</c:v>
                </c:pt>
                <c:pt idx="1141">
                  <c:v>397397636.07129616</c:v>
                </c:pt>
                <c:pt idx="1142">
                  <c:v>397426536.73777539</c:v>
                </c:pt>
                <c:pt idx="1143">
                  <c:v>397453540.40122646</c:v>
                </c:pt>
                <c:pt idx="1144">
                  <c:v>397477723.98105305</c:v>
                </c:pt>
                <c:pt idx="1145">
                  <c:v>397506525.45606554</c:v>
                </c:pt>
                <c:pt idx="1146">
                  <c:v>397537145.99060428</c:v>
                </c:pt>
                <c:pt idx="1147">
                  <c:v>397566800.22274244</c:v>
                </c:pt>
                <c:pt idx="1148">
                  <c:v>397594566.80870152</c:v>
                </c:pt>
                <c:pt idx="1149">
                  <c:v>397624148.05290014</c:v>
                </c:pt>
                <c:pt idx="1150">
                  <c:v>397654614.40698171</c:v>
                </c:pt>
                <c:pt idx="1151">
                  <c:v>397685962.35441482</c:v>
                </c:pt>
                <c:pt idx="1152">
                  <c:v>397713587.31257296</c:v>
                </c:pt>
                <c:pt idx="1153">
                  <c:v>397739341.0798437</c:v>
                </c:pt>
                <c:pt idx="1154">
                  <c:v>397762311.47798479</c:v>
                </c:pt>
                <c:pt idx="1155">
                  <c:v>397783424.25742233</c:v>
                </c:pt>
                <c:pt idx="1156">
                  <c:v>397801767.65501231</c:v>
                </c:pt>
                <c:pt idx="1157">
                  <c:v>397815515.73069519</c:v>
                </c:pt>
                <c:pt idx="1158">
                  <c:v>397829255.69796652</c:v>
                </c:pt>
                <c:pt idx="1159">
                  <c:v>397848478.04862082</c:v>
                </c:pt>
                <c:pt idx="1160">
                  <c:v>397873169.21844167</c:v>
                </c:pt>
                <c:pt idx="1161">
                  <c:v>397898747.26805288</c:v>
                </c:pt>
                <c:pt idx="1162">
                  <c:v>397923385.2521916</c:v>
                </c:pt>
                <c:pt idx="1163">
                  <c:v>397949819.28712982</c:v>
                </c:pt>
                <c:pt idx="1164">
                  <c:v>397977133.32201153</c:v>
                </c:pt>
                <c:pt idx="1165">
                  <c:v>398006233.04885751</c:v>
                </c:pt>
                <c:pt idx="1166">
                  <c:v>398035296.48596299</c:v>
                </c:pt>
                <c:pt idx="1167">
                  <c:v>398062510.58199579</c:v>
                </c:pt>
                <c:pt idx="1168">
                  <c:v>398088787.37180716</c:v>
                </c:pt>
                <c:pt idx="1169">
                  <c:v>398115034.57236403</c:v>
                </c:pt>
                <c:pt idx="1170">
                  <c:v>398144866.17039055</c:v>
                </c:pt>
                <c:pt idx="1171">
                  <c:v>398170147.92618853</c:v>
                </c:pt>
                <c:pt idx="1172">
                  <c:v>398192697.77736777</c:v>
                </c:pt>
                <c:pt idx="1173">
                  <c:v>398217927.74352777</c:v>
                </c:pt>
                <c:pt idx="1174">
                  <c:v>398238631.95327175</c:v>
                </c:pt>
                <c:pt idx="1175">
                  <c:v>398253024.04591531</c:v>
                </c:pt>
                <c:pt idx="1176">
                  <c:v>398267407.2604363</c:v>
                </c:pt>
                <c:pt idx="1177">
                  <c:v>398291658.8342883</c:v>
                </c:pt>
                <c:pt idx="1178">
                  <c:v>398320368.81725895</c:v>
                </c:pt>
                <c:pt idx="1179">
                  <c:v>398340982.30632436</c:v>
                </c:pt>
                <c:pt idx="1180">
                  <c:v>398355311.38576251</c:v>
                </c:pt>
                <c:pt idx="1181">
                  <c:v>398369631.6663565</c:v>
                </c:pt>
                <c:pt idx="1182">
                  <c:v>398386625.58661079</c:v>
                </c:pt>
                <c:pt idx="1183">
                  <c:v>398408967.15901482</c:v>
                </c:pt>
                <c:pt idx="1184">
                  <c:v>398435748.82700366</c:v>
                </c:pt>
                <c:pt idx="1185">
                  <c:v>398460717.33629686</c:v>
                </c:pt>
                <c:pt idx="1186">
                  <c:v>398481207.20774662</c:v>
                </c:pt>
                <c:pt idx="1187">
                  <c:v>398501679.09678119</c:v>
                </c:pt>
                <c:pt idx="1188">
                  <c:v>398527465.89765716</c:v>
                </c:pt>
                <c:pt idx="1189">
                  <c:v>398556774.86788923</c:v>
                </c:pt>
                <c:pt idx="1190">
                  <c:v>398583387.47225845</c:v>
                </c:pt>
                <c:pt idx="1191">
                  <c:v>398606427.20040745</c:v>
                </c:pt>
                <c:pt idx="1192">
                  <c:v>398628559.35046315</c:v>
                </c:pt>
                <c:pt idx="1193">
                  <c:v>398648018.29217333</c:v>
                </c:pt>
                <c:pt idx="1194">
                  <c:v>398666577.61095005</c:v>
                </c:pt>
                <c:pt idx="1195">
                  <c:v>398689535.38262045</c:v>
                </c:pt>
                <c:pt idx="1196">
                  <c:v>398712470.59060299</c:v>
                </c:pt>
                <c:pt idx="1197">
                  <c:v>398733621.5640505</c:v>
                </c:pt>
                <c:pt idx="1198">
                  <c:v>398754753.38575137</c:v>
                </c:pt>
                <c:pt idx="1199">
                  <c:v>398774986.77627254</c:v>
                </c:pt>
                <c:pt idx="1200">
                  <c:v>398796959.71550375</c:v>
                </c:pt>
                <c:pt idx="1201">
                  <c:v>398820667.27902251</c:v>
                </c:pt>
                <c:pt idx="1202">
                  <c:v>398846980.80600148</c:v>
                </c:pt>
                <c:pt idx="1203">
                  <c:v>398874140.324503</c:v>
                </c:pt>
                <c:pt idx="1204">
                  <c:v>398896020.16850632</c:v>
                </c:pt>
                <c:pt idx="1205">
                  <c:v>398915257.48270214</c:v>
                </c:pt>
                <c:pt idx="1206">
                  <c:v>398931858.77951252</c:v>
                </c:pt>
                <c:pt idx="1207">
                  <c:v>398949321.08499676</c:v>
                </c:pt>
                <c:pt idx="1208">
                  <c:v>398967642.4600668</c:v>
                </c:pt>
                <c:pt idx="1209">
                  <c:v>398986820.87399185</c:v>
                </c:pt>
                <c:pt idx="1210">
                  <c:v>399004242.13650906</c:v>
                </c:pt>
                <c:pt idx="1211">
                  <c:v>399022520.48384446</c:v>
                </c:pt>
                <c:pt idx="1212">
                  <c:v>399042523.22306365</c:v>
                </c:pt>
                <c:pt idx="1213">
                  <c:v>399064245.91462344</c:v>
                </c:pt>
                <c:pt idx="1214">
                  <c:v>399089418.94799769</c:v>
                </c:pt>
                <c:pt idx="1215">
                  <c:v>399111098.08169699</c:v>
                </c:pt>
                <c:pt idx="1216">
                  <c:v>399129293.01508296</c:v>
                </c:pt>
                <c:pt idx="1217">
                  <c:v>399148339.18280047</c:v>
                </c:pt>
                <c:pt idx="1218">
                  <c:v>399168234.49284941</c:v>
                </c:pt>
                <c:pt idx="1219">
                  <c:v>399185520.99799728</c:v>
                </c:pt>
                <c:pt idx="1220">
                  <c:v>399203658.0701592</c:v>
                </c:pt>
                <c:pt idx="1221">
                  <c:v>399222643.71990836</c:v>
                </c:pt>
                <c:pt idx="1222">
                  <c:v>399245061.42989516</c:v>
                </c:pt>
                <c:pt idx="1223">
                  <c:v>399267457.64749718</c:v>
                </c:pt>
                <c:pt idx="1224">
                  <c:v>399289832.41479319</c:v>
                </c:pt>
                <c:pt idx="1225">
                  <c:v>399308748.18720627</c:v>
                </c:pt>
                <c:pt idx="1226">
                  <c:v>399331083.46407276</c:v>
                </c:pt>
                <c:pt idx="1227">
                  <c:v>399357686.11108285</c:v>
                </c:pt>
                <c:pt idx="1228">
                  <c:v>399388541.54541337</c:v>
                </c:pt>
                <c:pt idx="1229">
                  <c:v>399415934.43496841</c:v>
                </c:pt>
                <c:pt idx="1230">
                  <c:v>399436458.04975528</c:v>
                </c:pt>
                <c:pt idx="1231">
                  <c:v>399451838.94071686</c:v>
                </c:pt>
                <c:pt idx="1232">
                  <c:v>399469770.52844965</c:v>
                </c:pt>
                <c:pt idx="1233">
                  <c:v>399489394.11291146</c:v>
                </c:pt>
                <c:pt idx="1234">
                  <c:v>399511557.47269636</c:v>
                </c:pt>
                <c:pt idx="1235">
                  <c:v>399536253.37406951</c:v>
                </c:pt>
                <c:pt idx="1236">
                  <c:v>399566024.06437606</c:v>
                </c:pt>
                <c:pt idx="1237">
                  <c:v>399599152.51591229</c:v>
                </c:pt>
                <c:pt idx="1238">
                  <c:v>399629691.00978535</c:v>
                </c:pt>
                <c:pt idx="1239">
                  <c:v>399650027.86518025</c:v>
                </c:pt>
                <c:pt idx="1240">
                  <c:v>399666961.74106884</c:v>
                </c:pt>
                <c:pt idx="1241">
                  <c:v>399688111.85216278</c:v>
                </c:pt>
                <c:pt idx="1242">
                  <c:v>399710932.5025422</c:v>
                </c:pt>
                <c:pt idx="1243">
                  <c:v>399733730.9009034</c:v>
                </c:pt>
                <c:pt idx="1244">
                  <c:v>399757350.228257</c:v>
                </c:pt>
                <c:pt idx="1245">
                  <c:v>399782630.20334685</c:v>
                </c:pt>
                <c:pt idx="1246">
                  <c:v>399808724.16481036</c:v>
                </c:pt>
                <c:pt idx="1247">
                  <c:v>399834789.04234713</c:v>
                </c:pt>
                <c:pt idx="1248">
                  <c:v>399859146.04362625</c:v>
                </c:pt>
                <c:pt idx="1249">
                  <c:v>399879284.39616638</c:v>
                </c:pt>
                <c:pt idx="1250">
                  <c:v>399904432.97708809</c:v>
                </c:pt>
                <c:pt idx="1251">
                  <c:v>399929554.54707038</c:v>
                </c:pt>
                <c:pt idx="1252">
                  <c:v>399952977.0281015</c:v>
                </c:pt>
                <c:pt idx="1253">
                  <c:v>399976376.07919586</c:v>
                </c:pt>
                <c:pt idx="1254">
                  <c:v>399996413.79666412</c:v>
                </c:pt>
                <c:pt idx="1255">
                  <c:v>400014766.6390202</c:v>
                </c:pt>
                <c:pt idx="1256">
                  <c:v>400033105.09485221</c:v>
                </c:pt>
                <c:pt idx="1257">
                  <c:v>400055591.75283623</c:v>
                </c:pt>
                <c:pt idx="1258">
                  <c:v>400083877.57602715</c:v>
                </c:pt>
                <c:pt idx="1259">
                  <c:v>400110468.32588917</c:v>
                </c:pt>
                <c:pt idx="1260">
                  <c:v>400135369.73914844</c:v>
                </c:pt>
                <c:pt idx="1261">
                  <c:v>400166045.03122848</c:v>
                </c:pt>
                <c:pt idx="1262">
                  <c:v>400199162.33796084</c:v>
                </c:pt>
                <c:pt idx="1263">
                  <c:v>400226448.87923318</c:v>
                </c:pt>
                <c:pt idx="1264">
                  <c:v>400243796.49217838</c:v>
                </c:pt>
                <c:pt idx="1265">
                  <c:v>400257830.3862077</c:v>
                </c:pt>
                <c:pt idx="1266">
                  <c:v>400271855.87037379</c:v>
                </c:pt>
                <c:pt idx="1267">
                  <c:v>400289994.0298695</c:v>
                </c:pt>
                <c:pt idx="1268">
                  <c:v>400314705.25381392</c:v>
                </c:pt>
                <c:pt idx="1269">
                  <c:v>400341035.16996497</c:v>
                </c:pt>
                <c:pt idx="1270">
                  <c:v>400361584.82991076</c:v>
                </c:pt>
                <c:pt idx="1271">
                  <c:v>400379653.62061733</c:v>
                </c:pt>
                <c:pt idx="1272">
                  <c:v>400398528.82047296</c:v>
                </c:pt>
                <c:pt idx="1273">
                  <c:v>400413290.10797811</c:v>
                </c:pt>
                <c:pt idx="1274">
                  <c:v>400429680.63016522</c:v>
                </c:pt>
                <c:pt idx="1275">
                  <c:v>400449334.12227738</c:v>
                </c:pt>
                <c:pt idx="1276">
                  <c:v>400471424.59919685</c:v>
                </c:pt>
                <c:pt idx="1277">
                  <c:v>400495945.15449697</c:v>
                </c:pt>
                <c:pt idx="1278">
                  <c:v>400517991.72096699</c:v>
                </c:pt>
                <c:pt idx="1279">
                  <c:v>400535124.71136844</c:v>
                </c:pt>
                <c:pt idx="1280">
                  <c:v>400553875.04340172</c:v>
                </c:pt>
                <c:pt idx="1281">
                  <c:v>400577495.38783526</c:v>
                </c:pt>
                <c:pt idx="1282">
                  <c:v>400605157.90060616</c:v>
                </c:pt>
                <c:pt idx="1283">
                  <c:v>400633599.92860144</c:v>
                </c:pt>
                <c:pt idx="1284">
                  <c:v>400660385.09971374</c:v>
                </c:pt>
                <c:pt idx="1285">
                  <c:v>400683898.32338333</c:v>
                </c:pt>
                <c:pt idx="1286">
                  <c:v>400704959.09622943</c:v>
                </c:pt>
                <c:pt idx="1287">
                  <c:v>400726000.95037723</c:v>
                </c:pt>
                <c:pt idx="1288">
                  <c:v>400747023.92051911</c:v>
                </c:pt>
                <c:pt idx="1289">
                  <c:v>400767220.53858101</c:v>
                </c:pt>
                <c:pt idx="1290">
                  <c:v>400789820.09893894</c:v>
                </c:pt>
                <c:pt idx="1291">
                  <c:v>400815621.50174904</c:v>
                </c:pt>
                <c:pt idx="1292">
                  <c:v>400843809.28966576</c:v>
                </c:pt>
                <c:pt idx="1293">
                  <c:v>400868747.32813948</c:v>
                </c:pt>
                <c:pt idx="1294">
                  <c:v>400890445.95073974</c:v>
                </c:pt>
                <c:pt idx="1295">
                  <c:v>400910519.3679682</c:v>
                </c:pt>
                <c:pt idx="1296">
                  <c:v>400929773.68459082</c:v>
                </c:pt>
                <c:pt idx="1297">
                  <c:v>400949813.45601845</c:v>
                </c:pt>
                <c:pt idx="1298">
                  <c:v>400976239.74216712</c:v>
                </c:pt>
                <c:pt idx="1299">
                  <c:v>401004235.09788489</c:v>
                </c:pt>
                <c:pt idx="1300">
                  <c:v>401029801.62119377</c:v>
                </c:pt>
                <c:pt idx="1301">
                  <c:v>401052149.47506309</c:v>
                </c:pt>
                <c:pt idx="1302">
                  <c:v>401077663.81626236</c:v>
                </c:pt>
                <c:pt idx="1303">
                  <c:v>401106334.29331011</c:v>
                </c:pt>
                <c:pt idx="1304">
                  <c:v>401130199.60025489</c:v>
                </c:pt>
                <c:pt idx="1305">
                  <c:v>401145301.73802996</c:v>
                </c:pt>
                <c:pt idx="1306">
                  <c:v>401154834.92011839</c:v>
                </c:pt>
                <c:pt idx="1307">
                  <c:v>401165158.16130662</c:v>
                </c:pt>
                <c:pt idx="1308">
                  <c:v>401178650.92920339</c:v>
                </c:pt>
                <c:pt idx="1309">
                  <c:v>401194514.83849335</c:v>
                </c:pt>
                <c:pt idx="1310">
                  <c:v>401211160.3988322</c:v>
                </c:pt>
                <c:pt idx="1311">
                  <c:v>401230169.43721414</c:v>
                </c:pt>
                <c:pt idx="1312">
                  <c:v>401254699.99161386</c:v>
                </c:pt>
                <c:pt idx="1313">
                  <c:v>401279994.96475863</c:v>
                </c:pt>
                <c:pt idx="1314">
                  <c:v>401302894.98898011</c:v>
                </c:pt>
                <c:pt idx="1315">
                  <c:v>401324984.15792584</c:v>
                </c:pt>
                <c:pt idx="1316">
                  <c:v>401349415.7783159</c:v>
                </c:pt>
                <c:pt idx="1317">
                  <c:v>401375395.69447953</c:v>
                </c:pt>
                <c:pt idx="1318">
                  <c:v>401401346.86359352</c:v>
                </c:pt>
                <c:pt idx="1319">
                  <c:v>401426484.2414369</c:v>
                </c:pt>
                <c:pt idx="1320">
                  <c:v>401452378.9771871</c:v>
                </c:pt>
                <c:pt idx="1321">
                  <c:v>401480595.21523845</c:v>
                </c:pt>
                <c:pt idx="1322">
                  <c:v>401507995.16819644</c:v>
                </c:pt>
                <c:pt idx="1323">
                  <c:v>401530673.76729435</c:v>
                </c:pt>
                <c:pt idx="1324">
                  <c:v>401545520.28146285</c:v>
                </c:pt>
                <c:pt idx="1325">
                  <c:v>401559576.73880774</c:v>
                </c:pt>
                <c:pt idx="1326">
                  <c:v>401578305.59098649</c:v>
                </c:pt>
                <c:pt idx="1327">
                  <c:v>401600916.35833746</c:v>
                </c:pt>
                <c:pt idx="1328">
                  <c:v>401624283.90022343</c:v>
                </c:pt>
                <c:pt idx="1329">
                  <c:v>401650739.01199746</c:v>
                </c:pt>
                <c:pt idx="1330">
                  <c:v>401675610.72395712</c:v>
                </c:pt>
                <c:pt idx="1331">
                  <c:v>401697351.86806959</c:v>
                </c:pt>
                <c:pt idx="1332">
                  <c:v>401717522.05361682</c:v>
                </c:pt>
                <c:pt idx="1333">
                  <c:v>401735350.47057974</c:v>
                </c:pt>
                <c:pt idx="1334">
                  <c:v>401753165.35404122</c:v>
                </c:pt>
                <c:pt idx="1335">
                  <c:v>401770966.72496754</c:v>
                </c:pt>
                <c:pt idx="1336">
                  <c:v>401789527.68460846</c:v>
                </c:pt>
                <c:pt idx="1337">
                  <c:v>401807301.50795668</c:v>
                </c:pt>
                <c:pt idx="1338">
                  <c:v>401827377.46241516</c:v>
                </c:pt>
                <c:pt idx="1339">
                  <c:v>401851291.75740558</c:v>
                </c:pt>
                <c:pt idx="1340">
                  <c:v>401875181.7137599</c:v>
                </c:pt>
                <c:pt idx="1341">
                  <c:v>401899047.38201594</c:v>
                </c:pt>
                <c:pt idx="1342">
                  <c:v>401926731.93804479</c:v>
                </c:pt>
                <c:pt idx="1343">
                  <c:v>401955919.15061951</c:v>
                </c:pt>
                <c:pt idx="1344">
                  <c:v>401979702.92611164</c:v>
                </c:pt>
                <c:pt idx="1345">
                  <c:v>402000398.21536583</c:v>
                </c:pt>
                <c:pt idx="1346">
                  <c:v>402018778.72704363</c:v>
                </c:pt>
                <c:pt idx="1347">
                  <c:v>402036379.89287961</c:v>
                </c:pt>
                <c:pt idx="1348">
                  <c:v>402054732.27119285</c:v>
                </c:pt>
                <c:pt idx="1349">
                  <c:v>402076888.94188714</c:v>
                </c:pt>
                <c:pt idx="1350">
                  <c:v>402099787.65793717</c:v>
                </c:pt>
                <c:pt idx="1351">
                  <c:v>402122664.06768042</c:v>
                </c:pt>
                <c:pt idx="1352">
                  <c:v>402144756.76872081</c:v>
                </c:pt>
                <c:pt idx="1353">
                  <c:v>402164546.36480331</c:v>
                </c:pt>
                <c:pt idx="1354">
                  <c:v>402181278.3936159</c:v>
                </c:pt>
                <c:pt idx="1355">
                  <c:v>402194959.37507296</c:v>
                </c:pt>
                <c:pt idx="1356">
                  <c:v>402207872.98914111</c:v>
                </c:pt>
                <c:pt idx="1357">
                  <c:v>402223815.30487967</c:v>
                </c:pt>
                <c:pt idx="1358">
                  <c:v>402242021.85494864</c:v>
                </c:pt>
                <c:pt idx="1359">
                  <c:v>402262487.37030566</c:v>
                </c:pt>
                <c:pt idx="1360">
                  <c:v>402283692.05191773</c:v>
                </c:pt>
                <c:pt idx="1361">
                  <c:v>402304121.31228942</c:v>
                </c:pt>
                <c:pt idx="1362">
                  <c:v>402326044.08121169</c:v>
                </c:pt>
                <c:pt idx="1363">
                  <c:v>402348701.30088377</c:v>
                </c:pt>
                <c:pt idx="1364">
                  <c:v>402369828.34398252</c:v>
                </c:pt>
                <c:pt idx="1365">
                  <c:v>402389429.31662893</c:v>
                </c:pt>
                <c:pt idx="1366">
                  <c:v>402410519.78582704</c:v>
                </c:pt>
                <c:pt idx="1367">
                  <c:v>402430086.85699505</c:v>
                </c:pt>
                <c:pt idx="1368">
                  <c:v>402448885.99510479</c:v>
                </c:pt>
                <c:pt idx="1369">
                  <c:v>402470674.17055798</c:v>
                </c:pt>
                <c:pt idx="1370">
                  <c:v>402493942.66121477</c:v>
                </c:pt>
                <c:pt idx="1371">
                  <c:v>402515689.12154067</c:v>
                </c:pt>
                <c:pt idx="1372">
                  <c:v>402535168.85502052</c:v>
                </c:pt>
                <c:pt idx="1373">
                  <c:v>402554632.4562071</c:v>
                </c:pt>
                <c:pt idx="1374">
                  <c:v>402576322.85911161</c:v>
                </c:pt>
                <c:pt idx="1375">
                  <c:v>402597246.34089988</c:v>
                </c:pt>
                <c:pt idx="1376">
                  <c:v>402619643.70768815</c:v>
                </c:pt>
                <c:pt idx="1377">
                  <c:v>402642019.75361222</c:v>
                </c:pt>
                <c:pt idx="1378">
                  <c:v>402662139.99982446</c:v>
                </c:pt>
                <c:pt idx="1379">
                  <c:v>402683731.47019124</c:v>
                </c:pt>
                <c:pt idx="1380">
                  <c:v>402708276.97629368</c:v>
                </c:pt>
                <c:pt idx="1381">
                  <c:v>402733539.51037604</c:v>
                </c:pt>
                <c:pt idx="1382">
                  <c:v>402757291.24174845</c:v>
                </c:pt>
                <c:pt idx="1383">
                  <c:v>402780277.87280011</c:v>
                </c:pt>
                <c:pt idx="1384">
                  <c:v>402799539.66988301</c:v>
                </c:pt>
                <c:pt idx="1385">
                  <c:v>402816565.80879021</c:v>
                </c:pt>
                <c:pt idx="1386">
                  <c:v>402832840.15291297</c:v>
                </c:pt>
                <c:pt idx="1387">
                  <c:v>402849103.24149281</c:v>
                </c:pt>
                <c:pt idx="1388">
                  <c:v>402866831.97443241</c:v>
                </c:pt>
                <c:pt idx="1389">
                  <c:v>402887498.61770272</c:v>
                </c:pt>
                <c:pt idx="1390">
                  <c:v>402910358.37928569</c:v>
                </c:pt>
                <c:pt idx="1391">
                  <c:v>402932459.59291726</c:v>
                </c:pt>
                <c:pt idx="1392">
                  <c:v>402950125.62227499</c:v>
                </c:pt>
                <c:pt idx="1393">
                  <c:v>402965572.52047676</c:v>
                </c:pt>
                <c:pt idx="1394">
                  <c:v>402981744.11177844</c:v>
                </c:pt>
                <c:pt idx="1395">
                  <c:v>403003044.23554271</c:v>
                </c:pt>
                <c:pt idx="1396">
                  <c:v>403024325.08848566</c:v>
                </c:pt>
                <c:pt idx="1397">
                  <c:v>403043388.1194405</c:v>
                </c:pt>
                <c:pt idx="1398">
                  <c:v>403064632.5218693</c:v>
                </c:pt>
                <c:pt idx="1399">
                  <c:v>403088783.87243879</c:v>
                </c:pt>
                <c:pt idx="1400">
                  <c:v>403111448.94148844</c:v>
                </c:pt>
                <c:pt idx="1401">
                  <c:v>403132631.99852121</c:v>
                </c:pt>
                <c:pt idx="1402">
                  <c:v>403151607.50338364</c:v>
                </c:pt>
                <c:pt idx="1403">
                  <c:v>403167651.75509608</c:v>
                </c:pt>
                <c:pt idx="1404">
                  <c:v>403182956.52341121</c:v>
                </c:pt>
                <c:pt idx="1405">
                  <c:v>403200435.50600046</c:v>
                </c:pt>
                <c:pt idx="1406">
                  <c:v>403222265.99127513</c:v>
                </c:pt>
                <c:pt idx="1407">
                  <c:v>403244076.24238944</c:v>
                </c:pt>
                <c:pt idx="1408">
                  <c:v>403261509.90039074</c:v>
                </c:pt>
                <c:pt idx="1409">
                  <c:v>403276028.08926314</c:v>
                </c:pt>
                <c:pt idx="1410">
                  <c:v>403294888.35456544</c:v>
                </c:pt>
                <c:pt idx="1411">
                  <c:v>403313733.51720941</c:v>
                </c:pt>
                <c:pt idx="1412">
                  <c:v>403331115.66856652</c:v>
                </c:pt>
                <c:pt idx="1413">
                  <c:v>403347761.52582562</c:v>
                </c:pt>
                <c:pt idx="1414">
                  <c:v>403363672.64163315</c:v>
                </c:pt>
                <c:pt idx="1415">
                  <c:v>403378127.96448445</c:v>
                </c:pt>
                <c:pt idx="1416">
                  <c:v>403394740.61819732</c:v>
                </c:pt>
                <c:pt idx="1417">
                  <c:v>403414948.90594649</c:v>
                </c:pt>
                <c:pt idx="1418">
                  <c:v>403434419.05227745</c:v>
                </c:pt>
                <c:pt idx="1419">
                  <c:v>403452432.6178363</c:v>
                </c:pt>
                <c:pt idx="1420">
                  <c:v>403469712.68213975</c:v>
                </c:pt>
                <c:pt idx="1421">
                  <c:v>403491294.94066435</c:v>
                </c:pt>
                <c:pt idx="1422">
                  <c:v>403516449.26093554</c:v>
                </c:pt>
                <c:pt idx="1423">
                  <c:v>403539424.00114268</c:v>
                </c:pt>
                <c:pt idx="1424">
                  <c:v>403561659.42183793</c:v>
                </c:pt>
                <c:pt idx="1425">
                  <c:v>403588887.12858248</c:v>
                </c:pt>
                <c:pt idx="1426">
                  <c:v>403616798.65364897</c:v>
                </c:pt>
                <c:pt idx="1427">
                  <c:v>403641819.32040846</c:v>
                </c:pt>
                <c:pt idx="1428">
                  <c:v>403663244.46684575</c:v>
                </c:pt>
                <c:pt idx="1429">
                  <c:v>403682510.44645268</c:v>
                </c:pt>
                <c:pt idx="1430">
                  <c:v>403701047.98660493</c:v>
                </c:pt>
                <c:pt idx="1431">
                  <c:v>403724555.40938574</c:v>
                </c:pt>
                <c:pt idx="1432">
                  <c:v>403750173.1391232</c:v>
                </c:pt>
                <c:pt idx="1433">
                  <c:v>403772210.54517853</c:v>
                </c:pt>
                <c:pt idx="1434">
                  <c:v>403789257.61327553</c:v>
                </c:pt>
                <c:pt idx="1435">
                  <c:v>403806292.35272259</c:v>
                </c:pt>
                <c:pt idx="1436">
                  <c:v>403821896.71570313</c:v>
                </c:pt>
                <c:pt idx="1437">
                  <c:v>403836073.53561145</c:v>
                </c:pt>
                <c:pt idx="1438">
                  <c:v>403851658.18934077</c:v>
                </c:pt>
                <c:pt idx="1439">
                  <c:v>403867232.53943819</c:v>
                </c:pt>
                <c:pt idx="1440">
                  <c:v>403879967.53536844</c:v>
                </c:pt>
                <c:pt idx="1441">
                  <c:v>403894109.46136534</c:v>
                </c:pt>
                <c:pt idx="1442">
                  <c:v>403910362.18838829</c:v>
                </c:pt>
                <c:pt idx="1443">
                  <c:v>403928721.34517181</c:v>
                </c:pt>
                <c:pt idx="1444">
                  <c:v>403946360.89915127</c:v>
                </c:pt>
                <c:pt idx="1445">
                  <c:v>403964692.03662241</c:v>
                </c:pt>
                <c:pt idx="1446">
                  <c:v>403983713.13465106</c:v>
                </c:pt>
                <c:pt idx="1447">
                  <c:v>404002015.24633271</c:v>
                </c:pt>
                <c:pt idx="1448">
                  <c:v>404021006.25087571</c:v>
                </c:pt>
                <c:pt idx="1449">
                  <c:v>404042089.43151909</c:v>
                </c:pt>
                <c:pt idx="1450">
                  <c:v>404063153.76596445</c:v>
                </c:pt>
                <c:pt idx="1451">
                  <c:v>404079991.68734384</c:v>
                </c:pt>
                <c:pt idx="1452">
                  <c:v>404096817.58668327</c:v>
                </c:pt>
                <c:pt idx="1453">
                  <c:v>404116432.63140714</c:v>
                </c:pt>
                <c:pt idx="1454">
                  <c:v>404141628.0101667</c:v>
                </c:pt>
                <c:pt idx="1455">
                  <c:v>404166796.48330975</c:v>
                </c:pt>
                <c:pt idx="1456">
                  <c:v>404188447.82016182</c:v>
                </c:pt>
                <c:pt idx="1457">
                  <c:v>404207986.78651589</c:v>
                </c:pt>
                <c:pt idx="1458">
                  <c:v>404226115.62145251</c:v>
                </c:pt>
                <c:pt idx="1459">
                  <c:v>404243534.05487931</c:v>
                </c:pt>
                <c:pt idx="1460">
                  <c:v>404263723.32626224</c:v>
                </c:pt>
                <c:pt idx="1461">
                  <c:v>404283895.32164323</c:v>
                </c:pt>
                <c:pt idx="1462">
                  <c:v>404304050.07116282</c:v>
                </c:pt>
                <c:pt idx="1463">
                  <c:v>404323493.49342638</c:v>
                </c:pt>
                <c:pt idx="1464">
                  <c:v>404345694.93024868</c:v>
                </c:pt>
                <c:pt idx="1465">
                  <c:v>404368568.28664535</c:v>
                </c:pt>
                <c:pt idx="1466">
                  <c:v>404387958.59666985</c:v>
                </c:pt>
                <c:pt idx="1467">
                  <c:v>404406641.30585659</c:v>
                </c:pt>
                <c:pt idx="1468">
                  <c:v>404426000.3444916</c:v>
                </c:pt>
                <c:pt idx="1469">
                  <c:v>404445343.50264174</c:v>
                </c:pt>
                <c:pt idx="1470">
                  <c:v>404466050.7226404</c:v>
                </c:pt>
                <c:pt idx="1471">
                  <c:v>404488118.40060806</c:v>
                </c:pt>
                <c:pt idx="1472">
                  <c:v>404510165.44790238</c:v>
                </c:pt>
                <c:pt idx="1473">
                  <c:v>404530815.85286289</c:v>
                </c:pt>
                <c:pt idx="1474">
                  <c:v>404548698.25629824</c:v>
                </c:pt>
                <c:pt idx="1475">
                  <c:v>404565193.06466985</c:v>
                </c:pt>
                <c:pt idx="1476">
                  <c:v>404584422.43928289</c:v>
                </c:pt>
                <c:pt idx="1477">
                  <c:v>404605693.83342552</c:v>
                </c:pt>
                <c:pt idx="1478">
                  <c:v>404625575.52824295</c:v>
                </c:pt>
                <c:pt idx="1479">
                  <c:v>404639962.16372603</c:v>
                </c:pt>
                <c:pt idx="1480">
                  <c:v>404650917.52349716</c:v>
                </c:pt>
                <c:pt idx="1481">
                  <c:v>404664604.57223612</c:v>
                </c:pt>
                <c:pt idx="1482">
                  <c:v>404683069.50009489</c:v>
                </c:pt>
                <c:pt idx="1483">
                  <c:v>404703569.14986104</c:v>
                </c:pt>
                <c:pt idx="1484">
                  <c:v>404719956.05387121</c:v>
                </c:pt>
                <c:pt idx="1485">
                  <c:v>404731556.56138933</c:v>
                </c:pt>
                <c:pt idx="1486">
                  <c:v>404743151.36770982</c:v>
                </c:pt>
                <c:pt idx="1487">
                  <c:v>404755422.01370168</c:v>
                </c:pt>
                <c:pt idx="1488">
                  <c:v>404769048.58416796</c:v>
                </c:pt>
                <c:pt idx="1489">
                  <c:v>404784709.41718811</c:v>
                </c:pt>
                <c:pt idx="1490">
                  <c:v>404805801.06299669</c:v>
                </c:pt>
                <c:pt idx="1491">
                  <c:v>404830950.30755836</c:v>
                </c:pt>
                <c:pt idx="1492">
                  <c:v>404856072.77650636</c:v>
                </c:pt>
                <c:pt idx="1493">
                  <c:v>404878456.76002622</c:v>
                </c:pt>
                <c:pt idx="1494">
                  <c:v>404895400.19928771</c:v>
                </c:pt>
                <c:pt idx="1495">
                  <c:v>404912331.4824006</c:v>
                </c:pt>
                <c:pt idx="1496">
                  <c:v>404930603.63487774</c:v>
                </c:pt>
                <c:pt idx="1497">
                  <c:v>404950889.44840491</c:v>
                </c:pt>
                <c:pt idx="1498">
                  <c:v>404972508.44833153</c:v>
                </c:pt>
                <c:pt idx="1499">
                  <c:v>404994107.66392922</c:v>
                </c:pt>
                <c:pt idx="1500">
                  <c:v>405012990.777255</c:v>
                </c:pt>
                <c:pt idx="1501">
                  <c:v>405028490.61299014</c:v>
                </c:pt>
                <c:pt idx="1502">
                  <c:v>405043980.27744502</c:v>
                </c:pt>
                <c:pt idx="1503">
                  <c:v>405063496.24756926</c:v>
                </c:pt>
                <c:pt idx="1504">
                  <c:v>405085012.40300596</c:v>
                </c:pt>
                <c:pt idx="1505">
                  <c:v>405105166.00370759</c:v>
                </c:pt>
                <c:pt idx="1506">
                  <c:v>405120605.45431107</c:v>
                </c:pt>
                <c:pt idx="1507">
                  <c:v>405134693.53103441</c:v>
                </c:pt>
                <c:pt idx="1508">
                  <c:v>405152794.42844915</c:v>
                </c:pt>
                <c:pt idx="1509">
                  <c:v>405174229.38891196</c:v>
                </c:pt>
                <c:pt idx="1510">
                  <c:v>405194307.00597745</c:v>
                </c:pt>
                <c:pt idx="1511">
                  <c:v>405211693.80796731</c:v>
                </c:pt>
                <c:pt idx="1512">
                  <c:v>405227731.80797154</c:v>
                </c:pt>
                <c:pt idx="1513">
                  <c:v>405245761.5466283</c:v>
                </c:pt>
                <c:pt idx="1514">
                  <c:v>405267779.21493846</c:v>
                </c:pt>
                <c:pt idx="1515">
                  <c:v>405291775.09905815</c:v>
                </c:pt>
                <c:pt idx="1516">
                  <c:v>405314415.51166815</c:v>
                </c:pt>
                <c:pt idx="1517">
                  <c:v>405333709.31456053</c:v>
                </c:pt>
                <c:pt idx="1518">
                  <c:v>405351658.35221344</c:v>
                </c:pt>
                <c:pt idx="1519">
                  <c:v>405368265.67737252</c:v>
                </c:pt>
                <c:pt idx="1520">
                  <c:v>405386852.0283311</c:v>
                </c:pt>
                <c:pt idx="1521">
                  <c:v>405408738.60992181</c:v>
                </c:pt>
                <c:pt idx="1522">
                  <c:v>405429942.61112082</c:v>
                </c:pt>
                <c:pt idx="1523">
                  <c:v>405449804.08962816</c:v>
                </c:pt>
                <c:pt idx="1524">
                  <c:v>405470310.08801877</c:v>
                </c:pt>
                <c:pt idx="1525">
                  <c:v>405490798.30082124</c:v>
                </c:pt>
                <c:pt idx="1526">
                  <c:v>405511928.80160469</c:v>
                </c:pt>
                <c:pt idx="1527">
                  <c:v>405535018.66600424</c:v>
                </c:pt>
                <c:pt idx="1528">
                  <c:v>405557427.23137426</c:v>
                </c:pt>
                <c:pt idx="1529">
                  <c:v>405577840.06287241</c:v>
                </c:pt>
                <c:pt idx="1530">
                  <c:v>405596919.984263</c:v>
                </c:pt>
                <c:pt idx="1531">
                  <c:v>405614670.20900965</c:v>
                </c:pt>
                <c:pt idx="1532">
                  <c:v>405629123.50224274</c:v>
                </c:pt>
                <c:pt idx="1533">
                  <c:v>405641598.78098619</c:v>
                </c:pt>
                <c:pt idx="1534">
                  <c:v>405652755.2921536</c:v>
                </c:pt>
                <c:pt idx="1535">
                  <c:v>405667185.31527978</c:v>
                </c:pt>
                <c:pt idx="1536">
                  <c:v>405686848.42920119</c:v>
                </c:pt>
                <c:pt idx="1537">
                  <c:v>405708458.97343719</c:v>
                </c:pt>
                <c:pt idx="1538">
                  <c:v>405728741.80129296</c:v>
                </c:pt>
                <c:pt idx="1539">
                  <c:v>405749007.23592645</c:v>
                </c:pt>
                <c:pt idx="1540">
                  <c:v>405771213.8782317</c:v>
                </c:pt>
                <c:pt idx="1541">
                  <c:v>405792095.20402908</c:v>
                </c:pt>
                <c:pt idx="1542">
                  <c:v>405812958.09740371</c:v>
                </c:pt>
                <c:pt idx="1543">
                  <c:v>405831849.20090115</c:v>
                </c:pt>
                <c:pt idx="1544">
                  <c:v>405848122.52537119</c:v>
                </c:pt>
                <c:pt idx="1545">
                  <c:v>405863084.09520388</c:v>
                </c:pt>
                <c:pt idx="1546">
                  <c:v>405881935.19533294</c:v>
                </c:pt>
                <c:pt idx="1547">
                  <c:v>405904666.52051842</c:v>
                </c:pt>
                <c:pt idx="1548">
                  <c:v>405930618.44071031</c:v>
                </c:pt>
                <c:pt idx="1549">
                  <c:v>405956541.90237838</c:v>
                </c:pt>
                <c:pt idx="1550">
                  <c:v>405976613.05149341</c:v>
                </c:pt>
                <c:pt idx="1551">
                  <c:v>405991493.54585952</c:v>
                </c:pt>
                <c:pt idx="1552">
                  <c:v>406005718.30380362</c:v>
                </c:pt>
                <c:pt idx="1553">
                  <c:v>406023810.17235714</c:v>
                </c:pt>
                <c:pt idx="1554">
                  <c:v>406041242.80170453</c:v>
                </c:pt>
                <c:pt idx="1555">
                  <c:v>406056727.68962222</c:v>
                </c:pt>
                <c:pt idx="1556">
                  <c:v>406068979.37134469</c:v>
                </c:pt>
                <c:pt idx="1557">
                  <c:v>406079936.02403414</c:v>
                </c:pt>
                <c:pt idx="1558">
                  <c:v>406093463.70713806</c:v>
                </c:pt>
                <c:pt idx="1559">
                  <c:v>406107627.27006716</c:v>
                </c:pt>
                <c:pt idx="1560">
                  <c:v>406121782.35472035</c:v>
                </c:pt>
                <c:pt idx="1561">
                  <c:v>406136571.79843724</c:v>
                </c:pt>
                <c:pt idx="1562">
                  <c:v>406150067.1305455</c:v>
                </c:pt>
                <c:pt idx="1563">
                  <c:v>406164838.90142775</c:v>
                </c:pt>
                <c:pt idx="1564">
                  <c:v>406180243.09237039</c:v>
                </c:pt>
                <c:pt idx="1565">
                  <c:v>406196278.46254295</c:v>
                </c:pt>
                <c:pt idx="1566">
                  <c:v>406215506.56650281</c:v>
                </c:pt>
                <c:pt idx="1567">
                  <c:v>406237919.61504316</c:v>
                </c:pt>
                <c:pt idx="1568">
                  <c:v>406258392.97554201</c:v>
                </c:pt>
                <c:pt idx="1569">
                  <c:v>406275014.54218441</c:v>
                </c:pt>
                <c:pt idx="1570">
                  <c:v>406290985.81044537</c:v>
                </c:pt>
                <c:pt idx="1571">
                  <c:v>406310775.21835774</c:v>
                </c:pt>
                <c:pt idx="1572">
                  <c:v>406332460.71095616</c:v>
                </c:pt>
                <c:pt idx="1573">
                  <c:v>406354763.26666844</c:v>
                </c:pt>
                <c:pt idx="1574">
                  <c:v>406377044.81626111</c:v>
                </c:pt>
                <c:pt idx="1575">
                  <c:v>406398669.67394042</c:v>
                </c:pt>
                <c:pt idx="1576">
                  <c:v>406417734.02975315</c:v>
                </c:pt>
                <c:pt idx="1577">
                  <c:v>406435513.57930934</c:v>
                </c:pt>
                <c:pt idx="1578">
                  <c:v>406453914.03862041</c:v>
                </c:pt>
                <c:pt idx="1579">
                  <c:v>406472300.19928575</c:v>
                </c:pt>
                <c:pt idx="1580">
                  <c:v>406489405.51527143</c:v>
                </c:pt>
                <c:pt idx="1581">
                  <c:v>406504599.86660147</c:v>
                </c:pt>
                <c:pt idx="1582">
                  <c:v>406518519.45617574</c:v>
                </c:pt>
                <c:pt idx="1583">
                  <c:v>406532430.86248344</c:v>
                </c:pt>
                <c:pt idx="1584">
                  <c:v>406548861.07846785</c:v>
                </c:pt>
                <c:pt idx="1585">
                  <c:v>406564648.61243135</c:v>
                </c:pt>
                <c:pt idx="1586">
                  <c:v>406579794.74263239</c:v>
                </c:pt>
                <c:pt idx="1587">
                  <c:v>406595561.66041195</c:v>
                </c:pt>
                <c:pt idx="1588">
                  <c:v>406611948.11953372</c:v>
                </c:pt>
                <c:pt idx="1589">
                  <c:v>406632100.50645733</c:v>
                </c:pt>
                <c:pt idx="1590">
                  <c:v>406657266.88374221</c:v>
                </c:pt>
                <c:pt idx="1591">
                  <c:v>406681778.36445451</c:v>
                </c:pt>
                <c:pt idx="1592">
                  <c:v>406701243.75797015</c:v>
                </c:pt>
                <c:pt idx="1593">
                  <c:v>406717557.23791277</c:v>
                </c:pt>
                <c:pt idx="1594">
                  <c:v>406735739.78859252</c:v>
                </c:pt>
                <c:pt idx="1595">
                  <c:v>406757665.66284525</c:v>
                </c:pt>
                <c:pt idx="1596">
                  <c:v>406781447.92628771</c:v>
                </c:pt>
                <c:pt idx="1597">
                  <c:v>406804581.40631515</c:v>
                </c:pt>
                <c:pt idx="1598">
                  <c:v>406826443.64214182</c:v>
                </c:pt>
                <c:pt idx="1599">
                  <c:v>406845790.491759</c:v>
                </c:pt>
                <c:pt idx="1600">
                  <c:v>406864498.2087236</c:v>
                </c:pt>
                <c:pt idx="1601">
                  <c:v>406884436.82748252</c:v>
                </c:pt>
                <c:pt idx="1602">
                  <c:v>406908714.33958101</c:v>
                </c:pt>
                <c:pt idx="1603">
                  <c:v>406932966.98506379</c:v>
                </c:pt>
                <c:pt idx="1604">
                  <c:v>406951605.97771651</c:v>
                </c:pt>
                <c:pt idx="1605">
                  <c:v>406967127.27218133</c:v>
                </c:pt>
                <c:pt idx="1606">
                  <c:v>406983258.6336922</c:v>
                </c:pt>
                <c:pt idx="1607">
                  <c:v>407001238.35202152</c:v>
                </c:pt>
                <c:pt idx="1608">
                  <c:v>407019823.70693135</c:v>
                </c:pt>
                <c:pt idx="1609">
                  <c:v>407034062.60802186</c:v>
                </c:pt>
                <c:pt idx="1610">
                  <c:v>407045818.72483915</c:v>
                </c:pt>
                <c:pt idx="1611">
                  <c:v>407063132.89892805</c:v>
                </c:pt>
                <c:pt idx="1612">
                  <c:v>407084140.25080818</c:v>
                </c:pt>
                <c:pt idx="1613">
                  <c:v>407102043.57405776</c:v>
                </c:pt>
                <c:pt idx="1614">
                  <c:v>407119316.7100122</c:v>
                </c:pt>
                <c:pt idx="1615">
                  <c:v>407135961.02706861</c:v>
                </c:pt>
                <c:pt idx="1616">
                  <c:v>407154441.00587773</c:v>
                </c:pt>
                <c:pt idx="1617">
                  <c:v>407174137.10515451</c:v>
                </c:pt>
                <c:pt idx="1618">
                  <c:v>407192587.33664465</c:v>
                </c:pt>
                <c:pt idx="1619">
                  <c:v>407207337.1823681</c:v>
                </c:pt>
                <c:pt idx="1620">
                  <c:v>407221463.83868045</c:v>
                </c:pt>
                <c:pt idx="1621">
                  <c:v>407236195.72171116</c:v>
                </c:pt>
                <c:pt idx="1622">
                  <c:v>407253371.34817058</c:v>
                </c:pt>
                <c:pt idx="1623">
                  <c:v>407269309.00228435</c:v>
                </c:pt>
                <c:pt idx="1624">
                  <c:v>407284623.56557894</c:v>
                </c:pt>
                <c:pt idx="1625">
                  <c:v>407299928.23608547</c:v>
                </c:pt>
                <c:pt idx="1626">
                  <c:v>407315834.61313426</c:v>
                </c:pt>
                <c:pt idx="1627">
                  <c:v>407331119.1426844</c:v>
                </c:pt>
                <c:pt idx="1628">
                  <c:v>407346393.81893265</c:v>
                </c:pt>
                <c:pt idx="1629">
                  <c:v>407362269.04375452</c:v>
                </c:pt>
                <c:pt idx="1630">
                  <c:v>407381793.19248939</c:v>
                </c:pt>
                <c:pt idx="1631">
                  <c:v>407401910.63643044</c:v>
                </c:pt>
                <c:pt idx="1632">
                  <c:v>407420184.41329294</c:v>
                </c:pt>
                <c:pt idx="1633">
                  <c:v>407437835.67974353</c:v>
                </c:pt>
                <c:pt idx="1634">
                  <c:v>407454257.80739385</c:v>
                </c:pt>
                <c:pt idx="1635">
                  <c:v>407469453.3413052</c:v>
                </c:pt>
                <c:pt idx="1636">
                  <c:v>407485853.58196545</c:v>
                </c:pt>
                <c:pt idx="1637">
                  <c:v>407503456.02351582</c:v>
                </c:pt>
                <c:pt idx="1638">
                  <c:v>407521651.69902623</c:v>
                </c:pt>
                <c:pt idx="1639">
                  <c:v>407539227.58377379</c:v>
                </c:pt>
                <c:pt idx="1640">
                  <c:v>407554974.20072657</c:v>
                </c:pt>
                <c:pt idx="1641">
                  <c:v>407572525.40255815</c:v>
                </c:pt>
                <c:pt idx="1642">
                  <c:v>407591272.67210698</c:v>
                </c:pt>
                <c:pt idx="1643">
                  <c:v>407611817.15917307</c:v>
                </c:pt>
                <c:pt idx="1644">
                  <c:v>407631740.38342977</c:v>
                </c:pt>
                <c:pt idx="1645">
                  <c:v>407649837.88670379</c:v>
                </c:pt>
                <c:pt idx="1646">
                  <c:v>407667319.01703626</c:v>
                </c:pt>
                <c:pt idx="1647">
                  <c:v>407686593.59244543</c:v>
                </c:pt>
                <c:pt idx="1648">
                  <c:v>407707657.23185235</c:v>
                </c:pt>
                <c:pt idx="1649">
                  <c:v>407726899.05359852</c:v>
                </c:pt>
                <c:pt idx="1650">
                  <c:v>407744924.08980006</c:v>
                </c:pt>
                <c:pt idx="1651">
                  <c:v>407761134.91440445</c:v>
                </c:pt>
                <c:pt idx="1652">
                  <c:v>407776734.86988682</c:v>
                </c:pt>
                <c:pt idx="1653">
                  <c:v>407790526.28023463</c:v>
                </c:pt>
                <c:pt idx="1654">
                  <c:v>407804309.67371958</c:v>
                </c:pt>
                <c:pt idx="1655">
                  <c:v>407820479.96246547</c:v>
                </c:pt>
                <c:pt idx="1656">
                  <c:v>407836639.23179579</c:v>
                </c:pt>
                <c:pt idx="1657">
                  <c:v>407851591.70624149</c:v>
                </c:pt>
                <c:pt idx="1658">
                  <c:v>407869522.23940063</c:v>
                </c:pt>
                <c:pt idx="1659">
                  <c:v>407891617.90861601</c:v>
                </c:pt>
                <c:pt idx="1660">
                  <c:v>407913693.01039714</c:v>
                </c:pt>
                <c:pt idx="1661">
                  <c:v>407931576.66956943</c:v>
                </c:pt>
                <c:pt idx="1662">
                  <c:v>407946469.42461145</c:v>
                </c:pt>
                <c:pt idx="1663">
                  <c:v>407963138.21565604</c:v>
                </c:pt>
                <c:pt idx="1664">
                  <c:v>407981579.29428887</c:v>
                </c:pt>
                <c:pt idx="1665">
                  <c:v>407998223.43774748</c:v>
                </c:pt>
                <c:pt idx="1666">
                  <c:v>408014855.91000873</c:v>
                </c:pt>
                <c:pt idx="1667">
                  <c:v>408033256.83908176</c:v>
                </c:pt>
                <c:pt idx="1668">
                  <c:v>408049864.77296317</c:v>
                </c:pt>
                <c:pt idx="1669">
                  <c:v>408063498.31120211</c:v>
                </c:pt>
                <c:pt idx="1670">
                  <c:v>408077124.01838779</c:v>
                </c:pt>
                <c:pt idx="1671">
                  <c:v>408088966.10103464</c:v>
                </c:pt>
                <c:pt idx="1672">
                  <c:v>408100802.27521759</c:v>
                </c:pt>
                <c:pt idx="1673">
                  <c:v>408114997.8935172</c:v>
                </c:pt>
                <c:pt idx="1674">
                  <c:v>408132139.60696626</c:v>
                </c:pt>
                <c:pt idx="1675">
                  <c:v>408149859.39010286</c:v>
                </c:pt>
                <c:pt idx="1676">
                  <c:v>408166385.9223333</c:v>
                </c:pt>
                <c:pt idx="1677">
                  <c:v>408183490.56059432</c:v>
                </c:pt>
                <c:pt idx="1678">
                  <c:v>408200582.87673324</c:v>
                </c:pt>
                <c:pt idx="1679">
                  <c:v>408217662.88882208</c:v>
                </c:pt>
                <c:pt idx="1680">
                  <c:v>408235907.24702996</c:v>
                </c:pt>
                <c:pt idx="1681">
                  <c:v>408255901.07161874</c:v>
                </c:pt>
                <c:pt idx="1682">
                  <c:v>408274116.06432301</c:v>
                </c:pt>
                <c:pt idx="1683">
                  <c:v>408289969.35121876</c:v>
                </c:pt>
                <c:pt idx="1684">
                  <c:v>408306398.61789382</c:v>
                </c:pt>
                <c:pt idx="1685">
                  <c:v>408322816.51816988</c:v>
                </c:pt>
                <c:pt idx="1686">
                  <c:v>408339808.8065412</c:v>
                </c:pt>
                <c:pt idx="1687">
                  <c:v>408357959.53283119</c:v>
                </c:pt>
                <c:pt idx="1688">
                  <c:v>408374341.81419396</c:v>
                </c:pt>
                <c:pt idx="1689">
                  <c:v>408390128.31176353</c:v>
                </c:pt>
                <c:pt idx="1690">
                  <c:v>408406488.41112906</c:v>
                </c:pt>
                <c:pt idx="1691">
                  <c:v>408425171.86948687</c:v>
                </c:pt>
                <c:pt idx="1692">
                  <c:v>408445006.94280779</c:v>
                </c:pt>
                <c:pt idx="1693">
                  <c:v>408461912.00522995</c:v>
                </c:pt>
                <c:pt idx="1694">
                  <c:v>408474146.09064513</c:v>
                </c:pt>
                <c:pt idx="1695">
                  <c:v>408485791.74127144</c:v>
                </c:pt>
                <c:pt idx="1696">
                  <c:v>408502086.05965418</c:v>
                </c:pt>
                <c:pt idx="1697">
                  <c:v>408522438.24166995</c:v>
                </c:pt>
                <c:pt idx="1698">
                  <c:v>408540449.90010434</c:v>
                </c:pt>
                <c:pt idx="1699">
                  <c:v>408554965.48335475</c:v>
                </c:pt>
                <c:pt idx="1700">
                  <c:v>408566571.56304282</c:v>
                </c:pt>
                <c:pt idx="1701">
                  <c:v>408579911.54409295</c:v>
                </c:pt>
                <c:pt idx="1702">
                  <c:v>408594982.50216883</c:v>
                </c:pt>
                <c:pt idx="1703">
                  <c:v>408611202.07271606</c:v>
                </c:pt>
                <c:pt idx="1704">
                  <c:v>408627989.24063289</c:v>
                </c:pt>
                <c:pt idx="1705">
                  <c:v>408642451.41673547</c:v>
                </c:pt>
                <c:pt idx="1706">
                  <c:v>408657482.7411238</c:v>
                </c:pt>
                <c:pt idx="1707">
                  <c:v>408675969.77915436</c:v>
                </c:pt>
                <c:pt idx="1708">
                  <c:v>408696750.50650072</c:v>
                </c:pt>
                <c:pt idx="1709">
                  <c:v>408715207.00895208</c:v>
                </c:pt>
                <c:pt idx="1710">
                  <c:v>408727311.29726911</c:v>
                </c:pt>
                <c:pt idx="1711">
                  <c:v>408741137.21881562</c:v>
                </c:pt>
                <c:pt idx="1712">
                  <c:v>408763587.18696618</c:v>
                </c:pt>
                <c:pt idx="1713">
                  <c:v>408788889.90335804</c:v>
                </c:pt>
                <c:pt idx="1714">
                  <c:v>408813591.53886825</c:v>
                </c:pt>
                <c:pt idx="1715">
                  <c:v>408836546.76153123</c:v>
                </c:pt>
                <c:pt idx="1716">
                  <c:v>408856041.27162778</c:v>
                </c:pt>
                <c:pt idx="1717">
                  <c:v>408872083.56830168</c:v>
                </c:pt>
                <c:pt idx="1718">
                  <c:v>408887542.67086285</c:v>
                </c:pt>
                <c:pt idx="1719">
                  <c:v>408902419.71063691</c:v>
                </c:pt>
                <c:pt idx="1720">
                  <c:v>408916715.77469546</c:v>
                </c:pt>
                <c:pt idx="1721">
                  <c:v>408931574.55964774</c:v>
                </c:pt>
                <c:pt idx="1722">
                  <c:v>408948136.86197019</c:v>
                </c:pt>
                <c:pt idx="1723">
                  <c:v>408966969.58372438</c:v>
                </c:pt>
                <c:pt idx="1724">
                  <c:v>408984077.29343975</c:v>
                </c:pt>
                <c:pt idx="1725">
                  <c:v>409001172.69189912</c:v>
                </c:pt>
                <c:pt idx="1726">
                  <c:v>409017686.55815738</c:v>
                </c:pt>
                <c:pt idx="1727">
                  <c:v>409032482.34047681</c:v>
                </c:pt>
                <c:pt idx="1728">
                  <c:v>409048405.96159875</c:v>
                </c:pt>
                <c:pt idx="1729">
                  <c:v>409066591.32679319</c:v>
                </c:pt>
                <c:pt idx="1730">
                  <c:v>409083627.47428274</c:v>
                </c:pt>
                <c:pt idx="1731">
                  <c:v>409099516.86513776</c:v>
                </c:pt>
                <c:pt idx="1732">
                  <c:v>409114261.79096544</c:v>
                </c:pt>
                <c:pt idx="1733">
                  <c:v>409129564.15064061</c:v>
                </c:pt>
                <c:pt idx="1734">
                  <c:v>409149385.88673514</c:v>
                </c:pt>
                <c:pt idx="1735">
                  <c:v>409166928.48374975</c:v>
                </c:pt>
                <c:pt idx="1736">
                  <c:v>409179370.21663684</c:v>
                </c:pt>
                <c:pt idx="1737">
                  <c:v>409191805.43870175</c:v>
                </c:pt>
                <c:pt idx="1738">
                  <c:v>409206493.22559464</c:v>
                </c:pt>
                <c:pt idx="1739">
                  <c:v>409221736.32487899</c:v>
                </c:pt>
                <c:pt idx="1740">
                  <c:v>409236969.65310758</c:v>
                </c:pt>
                <c:pt idx="1741">
                  <c:v>409251629.56097049</c:v>
                </c:pt>
                <c:pt idx="1742">
                  <c:v>409265717.10329652</c:v>
                </c:pt>
                <c:pt idx="1743">
                  <c:v>409282048.19770288</c:v>
                </c:pt>
                <c:pt idx="1744">
                  <c:v>409302305.6810531</c:v>
                </c:pt>
                <c:pt idx="1745">
                  <c:v>409322545.91313136</c:v>
                </c:pt>
                <c:pt idx="1746">
                  <c:v>409339961.20106053</c:v>
                </c:pt>
                <c:pt idx="1747">
                  <c:v>409355118.96532238</c:v>
                </c:pt>
                <c:pt idx="1748">
                  <c:v>409369145.31875527</c:v>
                </c:pt>
                <c:pt idx="1749">
                  <c:v>409381481.66686738</c:v>
                </c:pt>
                <c:pt idx="1750">
                  <c:v>409394932.20330966</c:v>
                </c:pt>
                <c:pt idx="1751">
                  <c:v>409410614.88249946</c:v>
                </c:pt>
                <c:pt idx="1752">
                  <c:v>409426846.75747085</c:v>
                </c:pt>
                <c:pt idx="1753">
                  <c:v>409443067.55654389</c:v>
                </c:pt>
                <c:pt idx="1754">
                  <c:v>409459277.29509515</c:v>
                </c:pt>
                <c:pt idx="1755">
                  <c:v>409475475.98846924</c:v>
                </c:pt>
                <c:pt idx="1756">
                  <c:v>409492779.63638312</c:v>
                </c:pt>
                <c:pt idx="1757">
                  <c:v>409510628.2661736</c:v>
                </c:pt>
                <c:pt idx="1758">
                  <c:v>409528463.50638878</c:v>
                </c:pt>
                <c:pt idx="1759">
                  <c:v>409544615.14442694</c:v>
                </c:pt>
                <c:pt idx="1760">
                  <c:v>409559086.6009165</c:v>
                </c:pt>
                <c:pt idx="1761">
                  <c:v>409575217.4566071</c:v>
                </c:pt>
                <c:pt idx="1762">
                  <c:v>409593004.33056152</c:v>
                </c:pt>
                <c:pt idx="1763">
                  <c:v>409611888.31671971</c:v>
                </c:pt>
                <c:pt idx="1764">
                  <c:v>409630202.56083542</c:v>
                </c:pt>
                <c:pt idx="1765">
                  <c:v>409649611.35797518</c:v>
                </c:pt>
                <c:pt idx="1766">
                  <c:v>409667896.58308554</c:v>
                </c:pt>
                <c:pt idx="1767">
                  <c:v>409686167.75915289</c:v>
                </c:pt>
                <c:pt idx="1768">
                  <c:v>409703871.86707461</c:v>
                </c:pt>
                <c:pt idx="1769">
                  <c:v>409717694.03677338</c:v>
                </c:pt>
                <c:pt idx="1770">
                  <c:v>409728745.99138308</c:v>
                </c:pt>
                <c:pt idx="1771">
                  <c:v>409740897.21240693</c:v>
                </c:pt>
                <c:pt idx="1772">
                  <c:v>409754146.01319498</c:v>
                </c:pt>
                <c:pt idx="1773">
                  <c:v>409766284.26722658</c:v>
                </c:pt>
                <c:pt idx="1774">
                  <c:v>409778416.32960576</c:v>
                </c:pt>
                <c:pt idx="1775">
                  <c:v>409794399.14433002</c:v>
                </c:pt>
                <c:pt idx="1776">
                  <c:v>409812573.43059295</c:v>
                </c:pt>
                <c:pt idx="1777">
                  <c:v>409831283.93978935</c:v>
                </c:pt>
                <c:pt idx="1778">
                  <c:v>409850529.39686298</c:v>
                </c:pt>
                <c:pt idx="1779">
                  <c:v>409870308.49280947</c:v>
                </c:pt>
                <c:pt idx="1780">
                  <c:v>409888973.6612649</c:v>
                </c:pt>
                <c:pt idx="1781">
                  <c:v>409908172.51969314</c:v>
                </c:pt>
                <c:pt idx="1782">
                  <c:v>409927355.89623386</c:v>
                </c:pt>
                <c:pt idx="1783">
                  <c:v>409943786.48734283</c:v>
                </c:pt>
                <c:pt idx="1784">
                  <c:v>409957469.98354715</c:v>
                </c:pt>
                <c:pt idx="1785">
                  <c:v>409971692.4758237</c:v>
                </c:pt>
                <c:pt idx="1786">
                  <c:v>409988092.48588449</c:v>
                </c:pt>
                <c:pt idx="1787">
                  <c:v>410006119.44960225</c:v>
                </c:pt>
                <c:pt idx="1788">
                  <c:v>410021950.05911422</c:v>
                </c:pt>
                <c:pt idx="1789">
                  <c:v>410036679.4401809</c:v>
                </c:pt>
                <c:pt idx="1790">
                  <c:v>410055214.58849651</c:v>
                </c:pt>
                <c:pt idx="1791">
                  <c:v>410073735.30960774</c:v>
                </c:pt>
                <c:pt idx="1792">
                  <c:v>410090609.29488254</c:v>
                </c:pt>
                <c:pt idx="1793">
                  <c:v>410107471.32286572</c:v>
                </c:pt>
                <c:pt idx="1794">
                  <c:v>410124321.41079015</c:v>
                </c:pt>
                <c:pt idx="1795">
                  <c:v>410138987.57875437</c:v>
                </c:pt>
                <c:pt idx="1796">
                  <c:v>410151473.85572982</c:v>
                </c:pt>
                <c:pt idx="1797">
                  <c:v>410165580.893143</c:v>
                </c:pt>
                <c:pt idx="1798">
                  <c:v>410181305.80659097</c:v>
                </c:pt>
                <c:pt idx="1799">
                  <c:v>410196478.62905997</c:v>
                </c:pt>
                <c:pt idx="1800">
                  <c:v>410213265.8354547</c:v>
                </c:pt>
                <c:pt idx="1801">
                  <c:v>410231664.00529724</c:v>
                </c:pt>
                <c:pt idx="1802">
                  <c:v>410249507.46198708</c:v>
                </c:pt>
                <c:pt idx="1803">
                  <c:v>410264636.88131076</c:v>
                </c:pt>
                <c:pt idx="1804">
                  <c:v>410277057.42830849</c:v>
                </c:pt>
                <c:pt idx="1805">
                  <c:v>410287852.63805383</c:v>
                </c:pt>
                <c:pt idx="1806">
                  <c:v>410298642.95402789</c:v>
                </c:pt>
                <c:pt idx="1807">
                  <c:v>410311584.87977314</c:v>
                </c:pt>
                <c:pt idx="1808">
                  <c:v>410326674.90507919</c:v>
                </c:pt>
                <c:pt idx="1809">
                  <c:v>410340140.06313831</c:v>
                </c:pt>
                <c:pt idx="1810">
                  <c:v>410353597.60878688</c:v>
                </c:pt>
                <c:pt idx="1811">
                  <c:v>410369198.8364619</c:v>
                </c:pt>
                <c:pt idx="1812">
                  <c:v>410388014.29800314</c:v>
                </c:pt>
                <c:pt idx="1813">
                  <c:v>410408962.59532744</c:v>
                </c:pt>
                <c:pt idx="1814">
                  <c:v>410427746.66798794</c:v>
                </c:pt>
                <c:pt idx="1815">
                  <c:v>410442227.11861092</c:v>
                </c:pt>
                <c:pt idx="1816">
                  <c:v>410456162.93711686</c:v>
                </c:pt>
                <c:pt idx="1817">
                  <c:v>410473838.9679414</c:v>
                </c:pt>
                <c:pt idx="1818">
                  <c:v>410492571.94447583</c:v>
                </c:pt>
                <c:pt idx="1819">
                  <c:v>410509686.34893698</c:v>
                </c:pt>
                <c:pt idx="1820">
                  <c:v>410525185.65941691</c:v>
                </c:pt>
                <c:pt idx="1821">
                  <c:v>410542810.5421108</c:v>
                </c:pt>
                <c:pt idx="1822">
                  <c:v>410560955.87776715</c:v>
                </c:pt>
                <c:pt idx="1823">
                  <c:v>410576421.86261094</c:v>
                </c:pt>
                <c:pt idx="1824">
                  <c:v>410588680.84993994</c:v>
                </c:pt>
                <c:pt idx="1825">
                  <c:v>410601998.68207878</c:v>
                </c:pt>
                <c:pt idx="1826">
                  <c:v>410615309.07029265</c:v>
                </c:pt>
                <c:pt idx="1827">
                  <c:v>410627548.06024849</c:v>
                </c:pt>
                <c:pt idx="1828">
                  <c:v>410641907.54877567</c:v>
                </c:pt>
                <c:pt idx="1829">
                  <c:v>410656258.38426572</c:v>
                </c:pt>
                <c:pt idx="1830">
                  <c:v>410670069.53898054</c:v>
                </c:pt>
                <c:pt idx="1831">
                  <c:v>410684403.4196974</c:v>
                </c:pt>
                <c:pt idx="1832">
                  <c:v>410698198.26721305</c:v>
                </c:pt>
                <c:pt idx="1833">
                  <c:v>410710924.88472635</c:v>
                </c:pt>
                <c:pt idx="1834">
                  <c:v>410723114.84854108</c:v>
                </c:pt>
                <c:pt idx="1835">
                  <c:v>410736887.29923135</c:v>
                </c:pt>
                <c:pt idx="1836">
                  <c:v>410753827.08266979</c:v>
                </c:pt>
                <c:pt idx="1837">
                  <c:v>410771812.41186076</c:v>
                </c:pt>
                <c:pt idx="1838">
                  <c:v>410789255.78341621</c:v>
                </c:pt>
                <c:pt idx="1839">
                  <c:v>410804574.26886171</c:v>
                </c:pt>
                <c:pt idx="1840">
                  <c:v>410819882.90962112</c:v>
                </c:pt>
                <c:pt idx="1841">
                  <c:v>410834126.94366968</c:v>
                </c:pt>
                <c:pt idx="1842">
                  <c:v>410847308.27418596</c:v>
                </c:pt>
                <c:pt idx="1843">
                  <c:v>410862589.48578554</c:v>
                </c:pt>
                <c:pt idx="1844">
                  <c:v>410880492.91489547</c:v>
                </c:pt>
                <c:pt idx="1845">
                  <c:v>410899434.83319122</c:v>
                </c:pt>
                <c:pt idx="1846">
                  <c:v>410917836.15961832</c:v>
                </c:pt>
                <c:pt idx="1847">
                  <c:v>410935172.9736734</c:v>
                </c:pt>
                <c:pt idx="1848">
                  <c:v>410954071.48487574</c:v>
                </c:pt>
                <c:pt idx="1849">
                  <c:v>410973479.34665555</c:v>
                </c:pt>
                <c:pt idx="1850">
                  <c:v>410991299.67068577</c:v>
                </c:pt>
                <c:pt idx="1851">
                  <c:v>411005441.6161536</c:v>
                </c:pt>
                <c:pt idx="1852">
                  <c:v>411016958.48018295</c:v>
                </c:pt>
                <c:pt idx="1853">
                  <c:v>411027423.52830833</c:v>
                </c:pt>
                <c:pt idx="1854">
                  <c:v>411041021.22329813</c:v>
                </c:pt>
                <c:pt idx="1855">
                  <c:v>411056178.73463315</c:v>
                </c:pt>
                <c:pt idx="1856">
                  <c:v>411069760.03536296</c:v>
                </c:pt>
                <c:pt idx="1857">
                  <c:v>411083333.60006756</c:v>
                </c:pt>
                <c:pt idx="1858">
                  <c:v>411098985.80438703</c:v>
                </c:pt>
                <c:pt idx="1859">
                  <c:v>411114106.50262183</c:v>
                </c:pt>
                <c:pt idx="1860">
                  <c:v>411128175.77498615</c:v>
                </c:pt>
                <c:pt idx="1861">
                  <c:v>411143798.56447023</c:v>
                </c:pt>
                <c:pt idx="1862">
                  <c:v>411159411.119403</c:v>
                </c:pt>
                <c:pt idx="1863">
                  <c:v>411171893.80363262</c:v>
                </c:pt>
                <c:pt idx="1864">
                  <c:v>411181771.29408294</c:v>
                </c:pt>
                <c:pt idx="1865">
                  <c:v>411192683.75984353</c:v>
                </c:pt>
                <c:pt idx="1866">
                  <c:v>411205149.03439415</c:v>
                </c:pt>
                <c:pt idx="1867">
                  <c:v>411219164.6800698</c:v>
                </c:pt>
                <c:pt idx="1868">
                  <c:v>411232134.78532803</c:v>
                </c:pt>
                <c:pt idx="1869">
                  <c:v>411243542.64267713</c:v>
                </c:pt>
                <c:pt idx="1870">
                  <c:v>411255981.35417223</c:v>
                </c:pt>
                <c:pt idx="1871">
                  <c:v>411272556.21205014</c:v>
                </c:pt>
                <c:pt idx="1872">
                  <c:v>411287049.76428699</c:v>
                </c:pt>
                <c:pt idx="1873">
                  <c:v>411298948.59324145</c:v>
                </c:pt>
                <c:pt idx="1874">
                  <c:v>411311358.43339294</c:v>
                </c:pt>
                <c:pt idx="1875">
                  <c:v>411326861.65407324</c:v>
                </c:pt>
                <c:pt idx="1876">
                  <c:v>411346484.60412657</c:v>
                </c:pt>
                <c:pt idx="1877">
                  <c:v>411365575.65284121</c:v>
                </c:pt>
                <c:pt idx="1878">
                  <c:v>411379497.31628519</c:v>
                </c:pt>
                <c:pt idx="1879">
                  <c:v>411388773.91081733</c:v>
                </c:pt>
                <c:pt idx="1880">
                  <c:v>411401652.08465993</c:v>
                </c:pt>
                <c:pt idx="1881">
                  <c:v>411419669.84931302</c:v>
                </c:pt>
                <c:pt idx="1882">
                  <c:v>411437674.00771952</c:v>
                </c:pt>
                <c:pt idx="1883">
                  <c:v>411453609.20219475</c:v>
                </c:pt>
                <c:pt idx="1884">
                  <c:v>411468506.68405306</c:v>
                </c:pt>
                <c:pt idx="1885">
                  <c:v>411484934.4896996</c:v>
                </c:pt>
                <c:pt idx="1886">
                  <c:v>411505453.34313643</c:v>
                </c:pt>
                <c:pt idx="1887">
                  <c:v>411525442.23919433</c:v>
                </c:pt>
                <c:pt idx="1888">
                  <c:v>411544902.495435</c:v>
                </c:pt>
                <c:pt idx="1889">
                  <c:v>411565369.83316481</c:v>
                </c:pt>
                <c:pt idx="1890">
                  <c:v>411583775.42935616</c:v>
                </c:pt>
                <c:pt idx="1891">
                  <c:v>411598591.83561146</c:v>
                </c:pt>
                <c:pt idx="1892">
                  <c:v>411613399.04224294</c:v>
                </c:pt>
                <c:pt idx="1893">
                  <c:v>411629727.36643142</c:v>
                </c:pt>
                <c:pt idx="1894">
                  <c:v>411646044.51887816</c:v>
                </c:pt>
                <c:pt idx="1895">
                  <c:v>411659803.43797141</c:v>
                </c:pt>
                <c:pt idx="1896">
                  <c:v>411669990.11485451</c:v>
                </c:pt>
                <c:pt idx="1897">
                  <c:v>411681190.43647164</c:v>
                </c:pt>
                <c:pt idx="1898">
                  <c:v>411695437.788427</c:v>
                </c:pt>
                <c:pt idx="1899">
                  <c:v>411709676.63481152</c:v>
                </c:pt>
                <c:pt idx="1900">
                  <c:v>411721874.59836709</c:v>
                </c:pt>
                <c:pt idx="1901">
                  <c:v>411734066.32700282</c:v>
                </c:pt>
                <c:pt idx="1902">
                  <c:v>411748789.68970716</c:v>
                </c:pt>
                <c:pt idx="1903">
                  <c:v>411767054.33316982</c:v>
                </c:pt>
                <c:pt idx="1904">
                  <c:v>411783784.64614826</c:v>
                </c:pt>
                <c:pt idx="1905">
                  <c:v>411795438.23202699</c:v>
                </c:pt>
                <c:pt idx="1906">
                  <c:v>411806579.8155483</c:v>
                </c:pt>
                <c:pt idx="1907">
                  <c:v>411820752.49076915</c:v>
                </c:pt>
                <c:pt idx="1908">
                  <c:v>411837445.19820923</c:v>
                </c:pt>
                <c:pt idx="1909">
                  <c:v>411853620.9187476</c:v>
                </c:pt>
                <c:pt idx="1910">
                  <c:v>411869785.67878222</c:v>
                </c:pt>
                <c:pt idx="1911">
                  <c:v>411888462.539195</c:v>
                </c:pt>
                <c:pt idx="1912">
                  <c:v>411907124.78980815</c:v>
                </c:pt>
                <c:pt idx="1913">
                  <c:v>411923757.19268245</c:v>
                </c:pt>
                <c:pt idx="1914">
                  <c:v>411938867.50386989</c:v>
                </c:pt>
                <c:pt idx="1915">
                  <c:v>411954471.44523644</c:v>
                </c:pt>
                <c:pt idx="1916">
                  <c:v>411969562.32353324</c:v>
                </c:pt>
                <c:pt idx="1917">
                  <c:v>411984643.66330081</c:v>
                </c:pt>
                <c:pt idx="1918">
                  <c:v>411999715.47679079</c:v>
                </c:pt>
                <c:pt idx="1919">
                  <c:v>412016785.36463946</c:v>
                </c:pt>
                <c:pt idx="1920">
                  <c:v>412032839.99419475</c:v>
                </c:pt>
                <c:pt idx="1921">
                  <c:v>412045375.16206098</c:v>
                </c:pt>
                <c:pt idx="1922">
                  <c:v>412056901.70370871</c:v>
                </c:pt>
                <c:pt idx="1923">
                  <c:v>412069925.00649816</c:v>
                </c:pt>
                <c:pt idx="1924">
                  <c:v>412081940.21171975</c:v>
                </c:pt>
                <c:pt idx="1925">
                  <c:v>412091948.26363754</c:v>
                </c:pt>
                <c:pt idx="1926">
                  <c:v>412101452.02694833</c:v>
                </c:pt>
                <c:pt idx="1927">
                  <c:v>412112451.65822381</c:v>
                </c:pt>
                <c:pt idx="1928">
                  <c:v>412125444.68948364</c:v>
                </c:pt>
                <c:pt idx="1929">
                  <c:v>412137431.98151016</c:v>
                </c:pt>
                <c:pt idx="1930">
                  <c:v>412147416.79421979</c:v>
                </c:pt>
                <c:pt idx="1931">
                  <c:v>412156399.5554328</c:v>
                </c:pt>
                <c:pt idx="1932">
                  <c:v>412169368.68912113</c:v>
                </c:pt>
                <c:pt idx="1933">
                  <c:v>412187314.32468134</c:v>
                </c:pt>
                <c:pt idx="1934">
                  <c:v>412205246.47725099</c:v>
                </c:pt>
                <c:pt idx="1935">
                  <c:v>412219682.03103578</c:v>
                </c:pt>
                <c:pt idx="1936">
                  <c:v>412232616.83330625</c:v>
                </c:pt>
                <c:pt idx="1937">
                  <c:v>412245544.62986988</c:v>
                </c:pt>
                <c:pt idx="1938">
                  <c:v>412258962.24258029</c:v>
                </c:pt>
                <c:pt idx="1939">
                  <c:v>412273861.86061525</c:v>
                </c:pt>
                <c:pt idx="1940">
                  <c:v>412289744.54229712</c:v>
                </c:pt>
                <c:pt idx="1941">
                  <c:v>412304129.10019052</c:v>
                </c:pt>
                <c:pt idx="1942">
                  <c:v>412317513.83218074</c:v>
                </c:pt>
                <c:pt idx="1943">
                  <c:v>412330395.74427116</c:v>
                </c:pt>
                <c:pt idx="1944">
                  <c:v>412343765.76105517</c:v>
                </c:pt>
                <c:pt idx="1945">
                  <c:v>412359107.29260594</c:v>
                </c:pt>
                <c:pt idx="1946">
                  <c:v>412371966.78600514</c:v>
                </c:pt>
                <c:pt idx="1947">
                  <c:v>412382842.48814595</c:v>
                </c:pt>
                <c:pt idx="1948">
                  <c:v>412392231.15457213</c:v>
                </c:pt>
                <c:pt idx="1949">
                  <c:v>412402603.80790561</c:v>
                </c:pt>
                <c:pt idx="1950">
                  <c:v>412416920.54352814</c:v>
                </c:pt>
                <c:pt idx="1951">
                  <c:v>412434681.10766351</c:v>
                </c:pt>
                <c:pt idx="1952">
                  <c:v>412450457.19207835</c:v>
                </c:pt>
                <c:pt idx="1953">
                  <c:v>412464252.72015744</c:v>
                </c:pt>
                <c:pt idx="1954">
                  <c:v>412480993.72398388</c:v>
                </c:pt>
                <c:pt idx="1955">
                  <c:v>412501165.80624276</c:v>
                </c:pt>
                <c:pt idx="1956">
                  <c:v>412519846.67797661</c:v>
                </c:pt>
                <c:pt idx="1957">
                  <c:v>412536057.6919924</c:v>
                </c:pt>
                <c:pt idx="1958">
                  <c:v>412551276.20170844</c:v>
                </c:pt>
                <c:pt idx="1959">
                  <c:v>412564032.63880765</c:v>
                </c:pt>
                <c:pt idx="1960">
                  <c:v>412575311.5017668</c:v>
                </c:pt>
                <c:pt idx="1961">
                  <c:v>412588055.10935652</c:v>
                </c:pt>
                <c:pt idx="1962">
                  <c:v>412602750.82663959</c:v>
                </c:pt>
                <c:pt idx="1963">
                  <c:v>412616948.09567899</c:v>
                </c:pt>
                <c:pt idx="1964">
                  <c:v>412633093.3487938</c:v>
                </c:pt>
                <c:pt idx="1965">
                  <c:v>412651182.63223088</c:v>
                </c:pt>
                <c:pt idx="1966">
                  <c:v>412668769.87510252</c:v>
                </c:pt>
                <c:pt idx="1967">
                  <c:v>412683416.02418929</c:v>
                </c:pt>
                <c:pt idx="1968">
                  <c:v>412697565.43608642</c:v>
                </c:pt>
                <c:pt idx="1969">
                  <c:v>412714631.15686071</c:v>
                </c:pt>
                <c:pt idx="1970">
                  <c:v>412731684.69283319</c:v>
                </c:pt>
                <c:pt idx="1971">
                  <c:v>412748239.33411252</c:v>
                </c:pt>
                <c:pt idx="1972">
                  <c:v>412762836.84837532</c:v>
                </c:pt>
                <c:pt idx="1973">
                  <c:v>412778397.70371985</c:v>
                </c:pt>
                <c:pt idx="1974">
                  <c:v>412792976.80490983</c:v>
                </c:pt>
                <c:pt idx="1975">
                  <c:v>412806090.39248139</c:v>
                </c:pt>
                <c:pt idx="1976">
                  <c:v>412819682.06894475</c:v>
                </c:pt>
                <c:pt idx="1977">
                  <c:v>412834720.98145449</c:v>
                </c:pt>
                <c:pt idx="1978">
                  <c:v>412849750.43229288</c:v>
                </c:pt>
                <c:pt idx="1979">
                  <c:v>412864770.43355292</c:v>
                </c:pt>
                <c:pt idx="1980">
                  <c:v>412880749.09697539</c:v>
                </c:pt>
                <c:pt idx="1981">
                  <c:v>412897200.79210544</c:v>
                </c:pt>
                <c:pt idx="1982">
                  <c:v>412912674.39829111</c:v>
                </c:pt>
                <c:pt idx="1983">
                  <c:v>412924756.1837979</c:v>
                </c:pt>
                <c:pt idx="1984">
                  <c:v>412935866.0329867</c:v>
                </c:pt>
                <c:pt idx="1985">
                  <c:v>412946488.0133484</c:v>
                </c:pt>
                <c:pt idx="1986">
                  <c:v>412956622.77311677</c:v>
                </c:pt>
                <c:pt idx="1987">
                  <c:v>412966270.93015116</c:v>
                </c:pt>
                <c:pt idx="1988">
                  <c:v>412977843.57822371</c:v>
                </c:pt>
                <c:pt idx="1989">
                  <c:v>412989892.46256477</c:v>
                </c:pt>
                <c:pt idx="1990">
                  <c:v>413000008.83206677</c:v>
                </c:pt>
                <c:pt idx="1991">
                  <c:v>413010602.34154272</c:v>
                </c:pt>
                <c:pt idx="1992">
                  <c:v>413024078.20091534</c:v>
                </c:pt>
                <c:pt idx="1993">
                  <c:v>413039469.88276774</c:v>
                </c:pt>
                <c:pt idx="1994">
                  <c:v>413053890.58590019</c:v>
                </c:pt>
                <c:pt idx="1995">
                  <c:v>413068302.59161758</c:v>
                </c:pt>
                <c:pt idx="1996">
                  <c:v>413083665.82323539</c:v>
                </c:pt>
                <c:pt idx="1997">
                  <c:v>413099019.1841532</c:v>
                </c:pt>
                <c:pt idx="1998">
                  <c:v>413115800.63571978</c:v>
                </c:pt>
                <c:pt idx="1999">
                  <c:v>413131612.36106181</c:v>
                </c:pt>
                <c:pt idx="2000">
                  <c:v>413144062.72005647</c:v>
                </c:pt>
                <c:pt idx="2001">
                  <c:v>413158420.46375525</c:v>
                </c:pt>
                <c:pt idx="2002">
                  <c:v>413175160.27018845</c:v>
                </c:pt>
                <c:pt idx="2003">
                  <c:v>413192843.89721876</c:v>
                </c:pt>
                <c:pt idx="2004">
                  <c:v>413208127.30069703</c:v>
                </c:pt>
                <c:pt idx="2005">
                  <c:v>413221969.44850302</c:v>
                </c:pt>
                <c:pt idx="2006">
                  <c:v>413235326.67848951</c:v>
                </c:pt>
                <c:pt idx="2007">
                  <c:v>413248199.79893535</c:v>
                </c:pt>
                <c:pt idx="2008">
                  <c:v>413260589.58780712</c:v>
                </c:pt>
                <c:pt idx="2009">
                  <c:v>413274877.52231079</c:v>
                </c:pt>
                <c:pt idx="2010">
                  <c:v>413288681.07874048</c:v>
                </c:pt>
                <c:pt idx="2011">
                  <c:v>413301049.90774232</c:v>
                </c:pt>
                <c:pt idx="2012">
                  <c:v>413312461.61050928</c:v>
                </c:pt>
                <c:pt idx="2013">
                  <c:v>413325293.26754498</c:v>
                </c:pt>
                <c:pt idx="2014">
                  <c:v>413338118.04038012</c:v>
                </c:pt>
                <c:pt idx="2015">
                  <c:v>413349986.69838893</c:v>
                </c:pt>
                <c:pt idx="2016">
                  <c:v>413361849.46668041</c:v>
                </c:pt>
                <c:pt idx="2017">
                  <c:v>413377499.31254816</c:v>
                </c:pt>
                <c:pt idx="2018">
                  <c:v>413395507.66536152</c:v>
                </c:pt>
                <c:pt idx="2019">
                  <c:v>413411608.91158944</c:v>
                </c:pt>
                <c:pt idx="2020">
                  <c:v>413425806.8937245</c:v>
                </c:pt>
                <c:pt idx="2021">
                  <c:v>413437632.10799855</c:v>
                </c:pt>
                <c:pt idx="2022">
                  <c:v>413449451.47626579</c:v>
                </c:pt>
                <c:pt idx="2023">
                  <c:v>413460320.13692415</c:v>
                </c:pt>
                <c:pt idx="2024">
                  <c:v>413471183.85905325</c:v>
                </c:pt>
                <c:pt idx="2025">
                  <c:v>413484402.60088855</c:v>
                </c:pt>
                <c:pt idx="2026">
                  <c:v>413499029.11688632</c:v>
                </c:pt>
                <c:pt idx="2027">
                  <c:v>413512703.89117974</c:v>
                </c:pt>
                <c:pt idx="2028">
                  <c:v>413525428.55104154</c:v>
                </c:pt>
                <c:pt idx="2029">
                  <c:v>413539559.12442309</c:v>
                </c:pt>
                <c:pt idx="2030">
                  <c:v>413554151.94946301</c:v>
                </c:pt>
                <c:pt idx="2031">
                  <c:v>413567324.91535974</c:v>
                </c:pt>
                <c:pt idx="2032">
                  <c:v>413578610.25599474</c:v>
                </c:pt>
                <c:pt idx="2033">
                  <c:v>413589420.37861198</c:v>
                </c:pt>
                <c:pt idx="2034">
                  <c:v>413600225.61657834</c:v>
                </c:pt>
                <c:pt idx="2035">
                  <c:v>413613842.65697479</c:v>
                </c:pt>
                <c:pt idx="2036">
                  <c:v>413629328.48379916</c:v>
                </c:pt>
                <c:pt idx="2037">
                  <c:v>413644804.28910977</c:v>
                </c:pt>
                <c:pt idx="2038">
                  <c:v>413658864.51775372</c:v>
                </c:pt>
                <c:pt idx="2039">
                  <c:v>413673384.74164945</c:v>
                </c:pt>
                <c:pt idx="2040">
                  <c:v>413687896.1549871</c:v>
                </c:pt>
                <c:pt idx="2041">
                  <c:v>413700995.67416751</c:v>
                </c:pt>
                <c:pt idx="2042">
                  <c:v>413711750.62863648</c:v>
                </c:pt>
                <c:pt idx="2043">
                  <c:v>413722500.74895316</c:v>
                </c:pt>
                <c:pt idx="2044">
                  <c:v>413733246.0395298</c:v>
                </c:pt>
                <c:pt idx="2045">
                  <c:v>413744453.37213016</c:v>
                </c:pt>
                <c:pt idx="2046">
                  <c:v>413759854.88475841</c:v>
                </c:pt>
                <c:pt idx="2047">
                  <c:v>413777577.68343478</c:v>
                </c:pt>
                <c:pt idx="2048">
                  <c:v>413793889.70426339</c:v>
                </c:pt>
                <c:pt idx="2049">
                  <c:v>413806465.66681737</c:v>
                </c:pt>
                <c:pt idx="2050">
                  <c:v>413816707.86102355</c:v>
                </c:pt>
                <c:pt idx="2051">
                  <c:v>413827876.16435951</c:v>
                </c:pt>
                <c:pt idx="2052">
                  <c:v>413840899.26455122</c:v>
                </c:pt>
                <c:pt idx="2053">
                  <c:v>413853915.2784822</c:v>
                </c:pt>
                <c:pt idx="2054">
                  <c:v>413865066.22770041</c:v>
                </c:pt>
                <c:pt idx="2055">
                  <c:v>413875747.67862421</c:v>
                </c:pt>
                <c:pt idx="2056">
                  <c:v>413888280.69048071</c:v>
                </c:pt>
                <c:pt idx="2057">
                  <c:v>413904053.66717565</c:v>
                </c:pt>
                <c:pt idx="2058">
                  <c:v>413918889.32775182</c:v>
                </c:pt>
                <c:pt idx="2059">
                  <c:v>413930473.28949559</c:v>
                </c:pt>
                <c:pt idx="2060">
                  <c:v>413941125.58266878</c:v>
                </c:pt>
                <c:pt idx="2061">
                  <c:v>413954087.19329947</c:v>
                </c:pt>
                <c:pt idx="2062">
                  <c:v>413970279.33775192</c:v>
                </c:pt>
                <c:pt idx="2063">
                  <c:v>413985536.18603575</c:v>
                </c:pt>
                <c:pt idx="2064">
                  <c:v>413998011.82943416</c:v>
                </c:pt>
                <c:pt idx="2065">
                  <c:v>414011404.35267019</c:v>
                </c:pt>
                <c:pt idx="2066">
                  <c:v>414028019.13171524</c:v>
                </c:pt>
                <c:pt idx="2067">
                  <c:v>414048310.42832065</c:v>
                </c:pt>
                <c:pt idx="2068">
                  <c:v>414064899.60855001</c:v>
                </c:pt>
                <c:pt idx="2069">
                  <c:v>414074110.85249025</c:v>
                </c:pt>
                <c:pt idx="2070">
                  <c:v>414081937.62282258</c:v>
                </c:pt>
                <c:pt idx="2071">
                  <c:v>414092522.70946848</c:v>
                </c:pt>
                <c:pt idx="2072">
                  <c:v>414104942.70895946</c:v>
                </c:pt>
                <c:pt idx="2073">
                  <c:v>414118275.53195328</c:v>
                </c:pt>
                <c:pt idx="2074">
                  <c:v>414132060.29457599</c:v>
                </c:pt>
                <c:pt idx="2075">
                  <c:v>414145837.12107474</c:v>
                </c:pt>
                <c:pt idx="2076">
                  <c:v>414160064.84763622</c:v>
                </c:pt>
                <c:pt idx="2077">
                  <c:v>414175201.20266819</c:v>
                </c:pt>
                <c:pt idx="2078">
                  <c:v>414190786.22835612</c:v>
                </c:pt>
                <c:pt idx="2079">
                  <c:v>414204987.26449341</c:v>
                </c:pt>
                <c:pt idx="2080">
                  <c:v>414216891.31675106</c:v>
                </c:pt>
                <c:pt idx="2081">
                  <c:v>414229246.95329475</c:v>
                </c:pt>
                <c:pt idx="2082">
                  <c:v>414243882.41547579</c:v>
                </c:pt>
                <c:pt idx="2083">
                  <c:v>414260793.5195871</c:v>
                </c:pt>
                <c:pt idx="2084">
                  <c:v>414277692.6831345</c:v>
                </c:pt>
                <c:pt idx="2085">
                  <c:v>414292298.55990374</c:v>
                </c:pt>
                <c:pt idx="2086">
                  <c:v>414304615.33937019</c:v>
                </c:pt>
                <c:pt idx="2087">
                  <c:v>414317381.60484451</c:v>
                </c:pt>
                <c:pt idx="2088">
                  <c:v>414331507.74662447</c:v>
                </c:pt>
                <c:pt idx="2089">
                  <c:v>414345625.55660123</c:v>
                </c:pt>
                <c:pt idx="2090">
                  <c:v>414357004.82507306</c:v>
                </c:pt>
                <c:pt idx="2091">
                  <c:v>414368378.68654811</c:v>
                </c:pt>
                <c:pt idx="2092">
                  <c:v>414381565.59885395</c:v>
                </c:pt>
                <c:pt idx="2093">
                  <c:v>414397016.87117893</c:v>
                </c:pt>
                <c:pt idx="2094">
                  <c:v>414412004.16270667</c:v>
                </c:pt>
                <c:pt idx="2095">
                  <c:v>414425167.07121754</c:v>
                </c:pt>
                <c:pt idx="2096">
                  <c:v>414438322.74602282</c:v>
                </c:pt>
                <c:pt idx="2097">
                  <c:v>414450564.63740128</c:v>
                </c:pt>
                <c:pt idx="2098">
                  <c:v>414461441.06574816</c:v>
                </c:pt>
                <c:pt idx="2099">
                  <c:v>414470500.98289233</c:v>
                </c:pt>
                <c:pt idx="2100">
                  <c:v>414478651.97788733</c:v>
                </c:pt>
                <c:pt idx="2101">
                  <c:v>414488610.53784895</c:v>
                </c:pt>
                <c:pt idx="2102">
                  <c:v>414502183.72000575</c:v>
                </c:pt>
                <c:pt idx="2103">
                  <c:v>414517557.36296272</c:v>
                </c:pt>
                <c:pt idx="2104">
                  <c:v>414532921.14041328</c:v>
                </c:pt>
                <c:pt idx="2105">
                  <c:v>414547372.16566652</c:v>
                </c:pt>
                <c:pt idx="2106">
                  <c:v>414558655.96336025</c:v>
                </c:pt>
                <c:pt idx="2107">
                  <c:v>414567228.09446317</c:v>
                </c:pt>
                <c:pt idx="2108">
                  <c:v>414575346.23080176</c:v>
                </c:pt>
                <c:pt idx="2109">
                  <c:v>414584363.15524018</c:v>
                </c:pt>
                <c:pt idx="2110">
                  <c:v>414594728.42219788</c:v>
                </c:pt>
                <c:pt idx="2111">
                  <c:v>414605089.20402801</c:v>
                </c:pt>
                <c:pt idx="2112">
                  <c:v>414614995.32385641</c:v>
                </c:pt>
                <c:pt idx="2113">
                  <c:v>414627147.23601079</c:v>
                </c:pt>
                <c:pt idx="2114">
                  <c:v>414641541.52104074</c:v>
                </c:pt>
                <c:pt idx="2115">
                  <c:v>414656825.97393245</c:v>
                </c:pt>
                <c:pt idx="2116">
                  <c:v>414671202.43485379</c:v>
                </c:pt>
                <c:pt idx="2117">
                  <c:v>414684223.65151608</c:v>
                </c:pt>
                <c:pt idx="2118">
                  <c:v>414697686.42899299</c:v>
                </c:pt>
                <c:pt idx="2119">
                  <c:v>414712038.38761085</c:v>
                </c:pt>
                <c:pt idx="2120">
                  <c:v>414725933.65010381</c:v>
                </c:pt>
                <c:pt idx="2121">
                  <c:v>414740716.52712172</c:v>
                </c:pt>
                <c:pt idx="2122">
                  <c:v>414757727.93790609</c:v>
                </c:pt>
                <c:pt idx="2123">
                  <c:v>414770254.93405306</c:v>
                </c:pt>
                <c:pt idx="2124">
                  <c:v>414779645.8830328</c:v>
                </c:pt>
                <c:pt idx="2125">
                  <c:v>414790820.78514016</c:v>
                </c:pt>
                <c:pt idx="2126">
                  <c:v>414804670.42630374</c:v>
                </c:pt>
                <c:pt idx="2127">
                  <c:v>414818512.06337255</c:v>
                </c:pt>
                <c:pt idx="2128">
                  <c:v>414830561.16852683</c:v>
                </c:pt>
                <c:pt idx="2129">
                  <c:v>414842604.21520579</c:v>
                </c:pt>
                <c:pt idx="2130">
                  <c:v>414854641.20959252</c:v>
                </c:pt>
                <c:pt idx="2131">
                  <c:v>414867117.63250309</c:v>
                </c:pt>
                <c:pt idx="2132">
                  <c:v>414880923.23870713</c:v>
                </c:pt>
                <c:pt idx="2133">
                  <c:v>414895165.84568572</c:v>
                </c:pt>
                <c:pt idx="2134">
                  <c:v>414908065.8973428</c:v>
                </c:pt>
                <c:pt idx="2135">
                  <c:v>414919625.55745697</c:v>
                </c:pt>
                <c:pt idx="2136">
                  <c:v>414933400.94233453</c:v>
                </c:pt>
                <c:pt idx="2137">
                  <c:v>414946280.4249934</c:v>
                </c:pt>
                <c:pt idx="2138">
                  <c:v>414957821.66302568</c:v>
                </c:pt>
                <c:pt idx="2139">
                  <c:v>414968913.76600903</c:v>
                </c:pt>
                <c:pt idx="2140">
                  <c:v>414980444.10744184</c:v>
                </c:pt>
                <c:pt idx="2141">
                  <c:v>414991968.90177834</c:v>
                </c:pt>
                <c:pt idx="2142">
                  <c:v>415003488.15443522</c:v>
                </c:pt>
                <c:pt idx="2143">
                  <c:v>415015887.3121503</c:v>
                </c:pt>
                <c:pt idx="2144">
                  <c:v>415028722.53528655</c:v>
                </c:pt>
                <c:pt idx="2145">
                  <c:v>415039781.86626589</c:v>
                </c:pt>
                <c:pt idx="2146">
                  <c:v>415049951.94379121</c:v>
                </c:pt>
                <c:pt idx="2147">
                  <c:v>415062327.08358997</c:v>
                </c:pt>
                <c:pt idx="2148">
                  <c:v>415077787.02482259</c:v>
                </c:pt>
                <c:pt idx="2149">
                  <c:v>415093236.99656415</c:v>
                </c:pt>
                <c:pt idx="2150">
                  <c:v>415107794.99325645</c:v>
                </c:pt>
                <c:pt idx="2151">
                  <c:v>415121021.86419642</c:v>
                </c:pt>
                <c:pt idx="2152">
                  <c:v>415133800.90244114</c:v>
                </c:pt>
                <c:pt idx="2153">
                  <c:v>415147894.00502157</c:v>
                </c:pt>
                <c:pt idx="2154">
                  <c:v>415161538.79800183</c:v>
                </c:pt>
                <c:pt idx="2155">
                  <c:v>415175175.8253153</c:v>
                </c:pt>
                <c:pt idx="2156">
                  <c:v>415187486.47300947</c:v>
                </c:pt>
                <c:pt idx="2157">
                  <c:v>415199351.46780622</c:v>
                </c:pt>
                <c:pt idx="2158">
                  <c:v>415211649.70459962</c:v>
                </c:pt>
                <c:pt idx="2159">
                  <c:v>415223941.63286662</c:v>
                </c:pt>
                <c:pt idx="2160">
                  <c:v>415235788.59524566</c:v>
                </c:pt>
                <c:pt idx="2161">
                  <c:v>415247629.70364255</c:v>
                </c:pt>
                <c:pt idx="2162">
                  <c:v>415257273.69000596</c:v>
                </c:pt>
                <c:pt idx="2163">
                  <c:v>415266475.69428545</c:v>
                </c:pt>
                <c:pt idx="2164">
                  <c:v>415277863.75857925</c:v>
                </c:pt>
                <c:pt idx="2165">
                  <c:v>415291872.41278613</c:v>
                </c:pt>
                <c:pt idx="2166">
                  <c:v>415306310.26601434</c:v>
                </c:pt>
                <c:pt idx="2167">
                  <c:v>415322050.73766106</c:v>
                </c:pt>
                <c:pt idx="2168">
                  <c:v>415338654.47201848</c:v>
                </c:pt>
                <c:pt idx="2169">
                  <c:v>415354373.72197223</c:v>
                </c:pt>
                <c:pt idx="2170">
                  <c:v>415367028.95766521</c:v>
                </c:pt>
                <c:pt idx="2171">
                  <c:v>415378369.35273719</c:v>
                </c:pt>
                <c:pt idx="2172">
                  <c:v>415389704.38457918</c:v>
                </c:pt>
                <c:pt idx="2173">
                  <c:v>415403647.83806551</c:v>
                </c:pt>
                <c:pt idx="2174">
                  <c:v>415416712.46289504</c:v>
                </c:pt>
                <c:pt idx="2175">
                  <c:v>415426288.6639179</c:v>
                </c:pt>
                <c:pt idx="2176">
                  <c:v>415434990.98243803</c:v>
                </c:pt>
                <c:pt idx="2177">
                  <c:v>415444994.7443952</c:v>
                </c:pt>
                <c:pt idx="2178">
                  <c:v>415457167.60471135</c:v>
                </c:pt>
                <c:pt idx="2179">
                  <c:v>415468465.44239646</c:v>
                </c:pt>
                <c:pt idx="2180">
                  <c:v>415479323.72845846</c:v>
                </c:pt>
                <c:pt idx="2181">
                  <c:v>415490611.13070685</c:v>
                </c:pt>
                <c:pt idx="2182">
                  <c:v>415502760.85361159</c:v>
                </c:pt>
                <c:pt idx="2183">
                  <c:v>415514904.42160404</c:v>
                </c:pt>
                <c:pt idx="2184">
                  <c:v>415527475.20663679</c:v>
                </c:pt>
                <c:pt idx="2185">
                  <c:v>415538739.96394199</c:v>
                </c:pt>
                <c:pt idx="2186">
                  <c:v>415549133.50527346</c:v>
                </c:pt>
                <c:pt idx="2187">
                  <c:v>415560820.8554731</c:v>
                </c:pt>
                <c:pt idx="2188">
                  <c:v>415575962.64888388</c:v>
                </c:pt>
                <c:pt idx="2189">
                  <c:v>415590662.66758722</c:v>
                </c:pt>
                <c:pt idx="2190">
                  <c:v>415602761.801</c:v>
                </c:pt>
                <c:pt idx="2191">
                  <c:v>415615286.61253011</c:v>
                </c:pt>
                <c:pt idx="2192">
                  <c:v>415628236.43223536</c:v>
                </c:pt>
                <c:pt idx="2193">
                  <c:v>415642473.1596747</c:v>
                </c:pt>
                <c:pt idx="2194">
                  <c:v>415657563.4868626</c:v>
                </c:pt>
                <c:pt idx="2195">
                  <c:v>415673505.79777414</c:v>
                </c:pt>
                <c:pt idx="2196">
                  <c:v>415689007.06755716</c:v>
                </c:pt>
                <c:pt idx="2197">
                  <c:v>415704928.49181944</c:v>
                </c:pt>
                <c:pt idx="2198">
                  <c:v>415719979.57432681</c:v>
                </c:pt>
                <c:pt idx="2199">
                  <c:v>415734161.94680578</c:v>
                </c:pt>
                <c:pt idx="2200">
                  <c:v>415746188.90015095</c:v>
                </c:pt>
                <c:pt idx="2201">
                  <c:v>415756492.91816652</c:v>
                </c:pt>
                <c:pt idx="2202">
                  <c:v>415766363.44892627</c:v>
                </c:pt>
                <c:pt idx="2203">
                  <c:v>415775801.02579844</c:v>
                </c:pt>
                <c:pt idx="2204">
                  <c:v>415783948.67228729</c:v>
                </c:pt>
                <c:pt idx="2205">
                  <c:v>415793807.91026634</c:v>
                </c:pt>
                <c:pt idx="2206">
                  <c:v>415805804.99220556</c:v>
                </c:pt>
                <c:pt idx="2207">
                  <c:v>415819936.70907819</c:v>
                </c:pt>
                <c:pt idx="2208">
                  <c:v>415834060.103037</c:v>
                </c:pt>
                <c:pt idx="2209">
                  <c:v>415848175.18402195</c:v>
                </c:pt>
                <c:pt idx="2210">
                  <c:v>415862709.31056237</c:v>
                </c:pt>
                <c:pt idx="2211">
                  <c:v>415875953.34167719</c:v>
                </c:pt>
                <c:pt idx="2212">
                  <c:v>415886628.68694311</c:v>
                </c:pt>
                <c:pt idx="2213">
                  <c:v>415896019.06158602</c:v>
                </c:pt>
                <c:pt idx="2214">
                  <c:v>415905832.34176081</c:v>
                </c:pt>
                <c:pt idx="2215">
                  <c:v>415916920.78201944</c:v>
                </c:pt>
                <c:pt idx="2216">
                  <c:v>415930134.91787946</c:v>
                </c:pt>
                <c:pt idx="2217">
                  <c:v>415942489.94122934</c:v>
                </c:pt>
                <c:pt idx="2218">
                  <c:v>415952709.9772228</c:v>
                </c:pt>
                <c:pt idx="2219">
                  <c:v>415962074.5194419</c:v>
                </c:pt>
                <c:pt idx="2220">
                  <c:v>415973136.99387819</c:v>
                </c:pt>
                <c:pt idx="2221">
                  <c:v>415987170.48306006</c:v>
                </c:pt>
                <c:pt idx="2222">
                  <c:v>416002470.38541985</c:v>
                </c:pt>
                <c:pt idx="2223">
                  <c:v>416016911.33752263</c:v>
                </c:pt>
                <c:pt idx="2224">
                  <c:v>416029221.75354081</c:v>
                </c:pt>
                <c:pt idx="2225">
                  <c:v>416041101.68052602</c:v>
                </c:pt>
                <c:pt idx="2226">
                  <c:v>416054671.5392701</c:v>
                </c:pt>
                <c:pt idx="2227">
                  <c:v>416070352.12490344</c:v>
                </c:pt>
                <c:pt idx="2228">
                  <c:v>416085599.078776</c:v>
                </c:pt>
                <c:pt idx="2229">
                  <c:v>416099990.08671778</c:v>
                </c:pt>
                <c:pt idx="2230">
                  <c:v>416113103.77980572</c:v>
                </c:pt>
                <c:pt idx="2231">
                  <c:v>416124942.24734378</c:v>
                </c:pt>
                <c:pt idx="2232">
                  <c:v>416138042.31111467</c:v>
                </c:pt>
                <c:pt idx="2233">
                  <c:v>416150290.73669219</c:v>
                </c:pt>
                <c:pt idx="2234">
                  <c:v>416161266.76961511</c:v>
                </c:pt>
                <c:pt idx="2235">
                  <c:v>416173503.34647894</c:v>
                </c:pt>
                <c:pt idx="2236">
                  <c:v>416186998.53686631</c:v>
                </c:pt>
                <c:pt idx="2237">
                  <c:v>416198800.60453671</c:v>
                </c:pt>
                <c:pt idx="2238">
                  <c:v>416209754.47126633</c:v>
                </c:pt>
                <c:pt idx="2239">
                  <c:v>416222808.31788152</c:v>
                </c:pt>
                <c:pt idx="2240">
                  <c:v>416235434.3137815</c:v>
                </c:pt>
                <c:pt idx="2241">
                  <c:v>416245950.90380895</c:v>
                </c:pt>
                <c:pt idx="2242">
                  <c:v>416256462.88618815</c:v>
                </c:pt>
                <c:pt idx="2243">
                  <c:v>416267390.46446985</c:v>
                </c:pt>
                <c:pt idx="2244">
                  <c:v>416279573.04866457</c:v>
                </c:pt>
                <c:pt idx="2245">
                  <c:v>416290909.89691579</c:v>
                </c:pt>
                <c:pt idx="2246">
                  <c:v>416301821.80163729</c:v>
                </c:pt>
                <c:pt idx="2247">
                  <c:v>416313986.92084199</c:v>
                </c:pt>
                <c:pt idx="2248">
                  <c:v>416327822.48933244</c:v>
                </c:pt>
                <c:pt idx="2249">
                  <c:v>416339974.43697882</c:v>
                </c:pt>
                <c:pt idx="2250">
                  <c:v>416348351.50635171</c:v>
                </c:pt>
                <c:pt idx="2251">
                  <c:v>416357144.28283703</c:v>
                </c:pt>
                <c:pt idx="2252">
                  <c:v>416368444.54899627</c:v>
                </c:pt>
                <c:pt idx="2253">
                  <c:v>416381412.36960375</c:v>
                </c:pt>
                <c:pt idx="2254">
                  <c:v>416394373.18615705</c:v>
                </c:pt>
                <c:pt idx="2255">
                  <c:v>416406073.7163853</c:v>
                </c:pt>
                <c:pt idx="2256">
                  <c:v>416419438.76906455</c:v>
                </c:pt>
                <c:pt idx="2257">
                  <c:v>416433630.98649734</c:v>
                </c:pt>
                <c:pt idx="2258">
                  <c:v>416446563.63857037</c:v>
                </c:pt>
                <c:pt idx="2259">
                  <c:v>416459072.47606879</c:v>
                </c:pt>
                <c:pt idx="2260">
                  <c:v>416472408.05354458</c:v>
                </c:pt>
                <c:pt idx="2261">
                  <c:v>416485319.83164316</c:v>
                </c:pt>
                <c:pt idx="2262">
                  <c:v>416498224.66692775</c:v>
                </c:pt>
                <c:pt idx="2263">
                  <c:v>416510706.61384666</c:v>
                </c:pt>
                <c:pt idx="2264">
                  <c:v>416524013.53930914</c:v>
                </c:pt>
                <c:pt idx="2265">
                  <c:v>416537728.5832234</c:v>
                </c:pt>
                <c:pt idx="2266">
                  <c:v>416552266.28286934</c:v>
                </c:pt>
                <c:pt idx="2267">
                  <c:v>416568455.0681392</c:v>
                </c:pt>
                <c:pt idx="2268">
                  <c:v>416582974.17441481</c:v>
                </c:pt>
                <c:pt idx="2269">
                  <c:v>416595826.62391484</c:v>
                </c:pt>
                <c:pt idx="2270">
                  <c:v>416609086.4539597</c:v>
                </c:pt>
                <c:pt idx="2271">
                  <c:v>416624822.99408674</c:v>
                </c:pt>
                <c:pt idx="2272">
                  <c:v>416638894.31664646</c:v>
                </c:pt>
                <c:pt idx="2273">
                  <c:v>416651716.86675584</c:v>
                </c:pt>
                <c:pt idx="2274">
                  <c:v>416663705.95779848</c:v>
                </c:pt>
                <c:pt idx="2275">
                  <c:v>416673210.29128438</c:v>
                </c:pt>
                <c:pt idx="2276">
                  <c:v>416679819.78279114</c:v>
                </c:pt>
                <c:pt idx="2277">
                  <c:v>416687253.28610176</c:v>
                </c:pt>
                <c:pt idx="2278">
                  <c:v>416697986.50649375</c:v>
                </c:pt>
                <c:pt idx="2279">
                  <c:v>416710365.03126943</c:v>
                </c:pt>
                <c:pt idx="2280">
                  <c:v>416721912.56506455</c:v>
                </c:pt>
                <c:pt idx="2281">
                  <c:v>416733454.54689485</c:v>
                </c:pt>
                <c:pt idx="2282">
                  <c:v>416746638.591887</c:v>
                </c:pt>
                <c:pt idx="2283">
                  <c:v>416760638.71091139</c:v>
                </c:pt>
                <c:pt idx="2284">
                  <c:v>416774630.67035455</c:v>
                </c:pt>
                <c:pt idx="2285">
                  <c:v>416786147.34055138</c:v>
                </c:pt>
                <c:pt idx="2286">
                  <c:v>416797247.47140974</c:v>
                </c:pt>
                <c:pt idx="2287">
                  <c:v>416808753.30005425</c:v>
                </c:pt>
                <c:pt idx="2288">
                  <c:v>416820253.61730886</c:v>
                </c:pt>
                <c:pt idx="2289">
                  <c:v>416832569.27591914</c:v>
                </c:pt>
                <c:pt idx="2290">
                  <c:v>416846109.20781422</c:v>
                </c:pt>
                <c:pt idx="2291">
                  <c:v>416859641.50833446</c:v>
                </c:pt>
                <c:pt idx="2292">
                  <c:v>416874395.32468379</c:v>
                </c:pt>
                <c:pt idx="2293">
                  <c:v>416889958.96841902</c:v>
                </c:pt>
                <c:pt idx="2294">
                  <c:v>416904284.98389536</c:v>
                </c:pt>
                <c:pt idx="2295">
                  <c:v>416916557.62632799</c:v>
                </c:pt>
                <c:pt idx="2296">
                  <c:v>416929641.5346871</c:v>
                </c:pt>
                <c:pt idx="2297">
                  <c:v>416943943.90097642</c:v>
                </c:pt>
                <c:pt idx="2298">
                  <c:v>416957421.19107634</c:v>
                </c:pt>
                <c:pt idx="2299">
                  <c:v>416970482.85854989</c:v>
                </c:pt>
                <c:pt idx="2300">
                  <c:v>416983537.4251197</c:v>
                </c:pt>
                <c:pt idx="2301">
                  <c:v>416996992.51794833</c:v>
                </c:pt>
                <c:pt idx="2302">
                  <c:v>417010440.07601678</c:v>
                </c:pt>
                <c:pt idx="2303">
                  <c:v>417023880.10787523</c:v>
                </c:pt>
                <c:pt idx="2304">
                  <c:v>417039347.19620115</c:v>
                </c:pt>
                <c:pt idx="2305">
                  <c:v>417055617.58698553</c:v>
                </c:pt>
                <c:pt idx="2306">
                  <c:v>417069438.75746608</c:v>
                </c:pt>
                <c:pt idx="2307">
                  <c:v>417082033.48430777</c:v>
                </c:pt>
                <c:pt idx="2308">
                  <c:v>417092997.70606196</c:v>
                </c:pt>
                <c:pt idx="2309">
                  <c:v>417101116.12588185</c:v>
                </c:pt>
                <c:pt idx="2310">
                  <c:v>417109231.80233514</c:v>
                </c:pt>
                <c:pt idx="2311">
                  <c:v>417118966.99548042</c:v>
                </c:pt>
                <c:pt idx="2312">
                  <c:v>417131130.44033945</c:v>
                </c:pt>
                <c:pt idx="2313">
                  <c:v>417143287.72824234</c:v>
                </c:pt>
                <c:pt idx="2314">
                  <c:v>417154224.02837676</c:v>
                </c:pt>
                <c:pt idx="2315">
                  <c:v>417163536.20976961</c:v>
                </c:pt>
                <c:pt idx="2316">
                  <c:v>417173654.05273449</c:v>
                </c:pt>
                <c:pt idx="2317">
                  <c:v>417186598.67553002</c:v>
                </c:pt>
                <c:pt idx="2318">
                  <c:v>417202365.50810248</c:v>
                </c:pt>
                <c:pt idx="2319">
                  <c:v>417218121.99779314</c:v>
                </c:pt>
                <c:pt idx="2320">
                  <c:v>417231446.34387022</c:v>
                </c:pt>
                <c:pt idx="2321">
                  <c:v>417242342.58665419</c:v>
                </c:pt>
                <c:pt idx="2322">
                  <c:v>417252427.29509717</c:v>
                </c:pt>
                <c:pt idx="2323">
                  <c:v>417262910.90250248</c:v>
                </c:pt>
                <c:pt idx="2324">
                  <c:v>417274598.76169711</c:v>
                </c:pt>
                <c:pt idx="2325">
                  <c:v>417287489.11348355</c:v>
                </c:pt>
                <c:pt idx="2326">
                  <c:v>417301580.02002907</c:v>
                </c:pt>
                <c:pt idx="2327">
                  <c:v>417314455.90546447</c:v>
                </c:pt>
                <c:pt idx="2328">
                  <c:v>417325716.64669889</c:v>
                </c:pt>
                <c:pt idx="2329">
                  <c:v>417335766.42141074</c:v>
                </c:pt>
                <c:pt idx="2330">
                  <c:v>417345410.25142008</c:v>
                </c:pt>
                <c:pt idx="2331">
                  <c:v>417355050.21159685</c:v>
                </c:pt>
                <c:pt idx="2332">
                  <c:v>417366693.33816421</c:v>
                </c:pt>
                <c:pt idx="2333">
                  <c:v>417379534.38087106</c:v>
                </c:pt>
                <c:pt idx="2334">
                  <c:v>417392769.52141285</c:v>
                </c:pt>
                <c:pt idx="2335">
                  <c:v>417404394.38641626</c:v>
                </c:pt>
                <c:pt idx="2336">
                  <c:v>417414010.71238279</c:v>
                </c:pt>
                <c:pt idx="2337">
                  <c:v>417424424.05715072</c:v>
                </c:pt>
                <c:pt idx="2338">
                  <c:v>417437634.49828941</c:v>
                </c:pt>
                <c:pt idx="2339">
                  <c:v>417452037.60925311</c:v>
                </c:pt>
                <c:pt idx="2340">
                  <c:v>417466032.36078334</c:v>
                </c:pt>
                <c:pt idx="2341">
                  <c:v>417479619.46122444</c:v>
                </c:pt>
                <c:pt idx="2342">
                  <c:v>417491202.39010775</c:v>
                </c:pt>
                <c:pt idx="2343">
                  <c:v>417501582.33983541</c:v>
                </c:pt>
                <c:pt idx="2344">
                  <c:v>417511957.80733305</c:v>
                </c:pt>
                <c:pt idx="2345">
                  <c:v>417522727.5913403</c:v>
                </c:pt>
                <c:pt idx="2346">
                  <c:v>417533093.93412238</c:v>
                </c:pt>
                <c:pt idx="2347">
                  <c:v>417546643.17626655</c:v>
                </c:pt>
                <c:pt idx="2348">
                  <c:v>417562573.68586051</c:v>
                </c:pt>
                <c:pt idx="2349">
                  <c:v>417576504.22337174</c:v>
                </c:pt>
                <c:pt idx="2350">
                  <c:v>417588040.5539704</c:v>
                </c:pt>
                <c:pt idx="2351">
                  <c:v>417599968.86376715</c:v>
                </c:pt>
                <c:pt idx="2352">
                  <c:v>417612685.87124699</c:v>
                </c:pt>
                <c:pt idx="2353">
                  <c:v>417624204.84909165</c:v>
                </c:pt>
                <c:pt idx="2354">
                  <c:v>417634924.45346636</c:v>
                </c:pt>
                <c:pt idx="2355">
                  <c:v>417646829.51949054</c:v>
                </c:pt>
                <c:pt idx="2356">
                  <c:v>417659918.28384489</c:v>
                </c:pt>
                <c:pt idx="2357">
                  <c:v>417674188.81028175</c:v>
                </c:pt>
                <c:pt idx="2358">
                  <c:v>417686866.61261147</c:v>
                </c:pt>
                <c:pt idx="2359">
                  <c:v>417697954.20613205</c:v>
                </c:pt>
                <c:pt idx="2360">
                  <c:v>417705079.24457866</c:v>
                </c:pt>
                <c:pt idx="2361">
                  <c:v>417709432.39508778</c:v>
                </c:pt>
                <c:pt idx="2362">
                  <c:v>417715367.23899299</c:v>
                </c:pt>
                <c:pt idx="2363">
                  <c:v>417724069.02652776</c:v>
                </c:pt>
                <c:pt idx="2364">
                  <c:v>417735534.75289714</c:v>
                </c:pt>
                <c:pt idx="2365">
                  <c:v>417748970.36648601</c:v>
                </c:pt>
                <c:pt idx="2366">
                  <c:v>417761213.94222647</c:v>
                </c:pt>
                <c:pt idx="2367">
                  <c:v>417772267.29743147</c:v>
                </c:pt>
                <c:pt idx="2368">
                  <c:v>417783315.57163566</c:v>
                </c:pt>
                <c:pt idx="2369">
                  <c:v>417795541.66846687</c:v>
                </c:pt>
                <c:pt idx="2370">
                  <c:v>417807761.54939222</c:v>
                </c:pt>
                <c:pt idx="2371">
                  <c:v>417819581.32827014</c:v>
                </c:pt>
                <c:pt idx="2372">
                  <c:v>417830214.16192222</c:v>
                </c:pt>
                <c:pt idx="2373">
                  <c:v>417839661.62252057</c:v>
                </c:pt>
                <c:pt idx="2374">
                  <c:v>417849498.78031379</c:v>
                </c:pt>
                <c:pt idx="2375">
                  <c:v>417859725.15553796</c:v>
                </c:pt>
                <c:pt idx="2376">
                  <c:v>417869554.10739177</c:v>
                </c:pt>
                <c:pt idx="2377">
                  <c:v>417878986.12150687</c:v>
                </c:pt>
                <c:pt idx="2378">
                  <c:v>417891163.66470885</c:v>
                </c:pt>
                <c:pt idx="2379">
                  <c:v>417905690.08067274</c:v>
                </c:pt>
                <c:pt idx="2380">
                  <c:v>417919423.21022904</c:v>
                </c:pt>
                <c:pt idx="2381">
                  <c:v>417931972.35233444</c:v>
                </c:pt>
                <c:pt idx="2382">
                  <c:v>417944123.08974779</c:v>
                </c:pt>
                <c:pt idx="2383">
                  <c:v>417954700.988325</c:v>
                </c:pt>
                <c:pt idx="2384">
                  <c:v>417963708.12102962</c:v>
                </c:pt>
                <c:pt idx="2385">
                  <c:v>417972320.48256242</c:v>
                </c:pt>
                <c:pt idx="2386">
                  <c:v>417982494.75175369</c:v>
                </c:pt>
                <c:pt idx="2387">
                  <c:v>417994228.94506288</c:v>
                </c:pt>
                <c:pt idx="2388">
                  <c:v>418006739.10821962</c:v>
                </c:pt>
                <c:pt idx="2389">
                  <c:v>418020024.02751154</c:v>
                </c:pt>
                <c:pt idx="2390">
                  <c:v>418032520.77847016</c:v>
                </c:pt>
                <c:pt idx="2391">
                  <c:v>418042279.34739226</c:v>
                </c:pt>
                <c:pt idx="2392">
                  <c:v>418052033.95692343</c:v>
                </c:pt>
                <c:pt idx="2393">
                  <c:v>418064903.98440075</c:v>
                </c:pt>
                <c:pt idx="2394">
                  <c:v>418078936.16152197</c:v>
                </c:pt>
                <c:pt idx="2395">
                  <c:v>418089844.41789085</c:v>
                </c:pt>
                <c:pt idx="2396">
                  <c:v>418098022.36358792</c:v>
                </c:pt>
                <c:pt idx="2397">
                  <c:v>418105419.0612343</c:v>
                </c:pt>
                <c:pt idx="2398">
                  <c:v>418113980.81666934</c:v>
                </c:pt>
                <c:pt idx="2399">
                  <c:v>418124484.26046592</c:v>
                </c:pt>
                <c:pt idx="2400">
                  <c:v>418139647.80567616</c:v>
                </c:pt>
                <c:pt idx="2401">
                  <c:v>418154801.79405177</c:v>
                </c:pt>
                <c:pt idx="2402">
                  <c:v>418168393.40041989</c:v>
                </c:pt>
                <c:pt idx="2403">
                  <c:v>418180037.23704654</c:v>
                </c:pt>
                <c:pt idx="2404">
                  <c:v>418190899.73311651</c:v>
                </c:pt>
                <c:pt idx="2405">
                  <c:v>418200206.54000562</c:v>
                </c:pt>
                <c:pt idx="2406">
                  <c:v>418209122.18442255</c:v>
                </c:pt>
                <c:pt idx="2407">
                  <c:v>418218421.94251746</c:v>
                </c:pt>
                <c:pt idx="2408">
                  <c:v>418228492.62344301</c:v>
                </c:pt>
                <c:pt idx="2409">
                  <c:v>418239720.33264756</c:v>
                </c:pt>
                <c:pt idx="2410">
                  <c:v>418251716.57238519</c:v>
                </c:pt>
                <c:pt idx="2411">
                  <c:v>418262933.44599253</c:v>
                </c:pt>
                <c:pt idx="2412">
                  <c:v>418273758.56857383</c:v>
                </c:pt>
                <c:pt idx="2413">
                  <c:v>418284192.46668303</c:v>
                </c:pt>
                <c:pt idx="2414">
                  <c:v>418296166.54744262</c:v>
                </c:pt>
                <c:pt idx="2415">
                  <c:v>418308520.63838601</c:v>
                </c:pt>
                <c:pt idx="2416">
                  <c:v>418320868.38616651</c:v>
                </c:pt>
                <c:pt idx="2417">
                  <c:v>418333595.364447</c:v>
                </c:pt>
                <c:pt idx="2418">
                  <c:v>418347086.31900746</c:v>
                </c:pt>
                <c:pt idx="2419">
                  <c:v>418360954.83860815</c:v>
                </c:pt>
                <c:pt idx="2420">
                  <c:v>418374815.36552268</c:v>
                </c:pt>
                <c:pt idx="2421">
                  <c:v>418387513.83513814</c:v>
                </c:pt>
                <c:pt idx="2422">
                  <c:v>418397513.96996033</c:v>
                </c:pt>
                <c:pt idx="2423">
                  <c:v>418407509.94857562</c:v>
                </c:pt>
                <c:pt idx="2424">
                  <c:v>418419422.8036688</c:v>
                </c:pt>
                <c:pt idx="2425">
                  <c:v>418432865.71353984</c:v>
                </c:pt>
                <c:pt idx="2426">
                  <c:v>418446684.87254924</c:v>
                </c:pt>
                <c:pt idx="2427">
                  <c:v>418459345.46391046</c:v>
                </c:pt>
                <c:pt idx="2428">
                  <c:v>418470465.93934435</c:v>
                </c:pt>
                <c:pt idx="2429">
                  <c:v>418480048.43128115</c:v>
                </c:pt>
                <c:pt idx="2430">
                  <c:v>418490776.29200643</c:v>
                </c:pt>
                <c:pt idx="2431">
                  <c:v>418504945.05897659</c:v>
                </c:pt>
                <c:pt idx="2432">
                  <c:v>418517957.65268314</c:v>
                </c:pt>
                <c:pt idx="2433">
                  <c:v>418526373.81668299</c:v>
                </c:pt>
                <c:pt idx="2434">
                  <c:v>418534787.03705555</c:v>
                </c:pt>
                <c:pt idx="2435">
                  <c:v>418546254.87019348</c:v>
                </c:pt>
                <c:pt idx="2436">
                  <c:v>418557717.23879844</c:v>
                </c:pt>
                <c:pt idx="2437">
                  <c:v>418566883.20276201</c:v>
                </c:pt>
                <c:pt idx="2438">
                  <c:v>418574518.839037</c:v>
                </c:pt>
                <c:pt idx="2439">
                  <c:v>418582915.24054122</c:v>
                </c:pt>
                <c:pt idx="2440">
                  <c:v>418591308.71239769</c:v>
                </c:pt>
                <c:pt idx="2441">
                  <c:v>418601224.4958114</c:v>
                </c:pt>
                <c:pt idx="2442">
                  <c:v>418611898.46288145</c:v>
                </c:pt>
                <c:pt idx="2443">
                  <c:v>418623329.60301673</c:v>
                </c:pt>
                <c:pt idx="2444">
                  <c:v>418635897.58665633</c:v>
                </c:pt>
                <c:pt idx="2445">
                  <c:v>418647317.3315298</c:v>
                </c:pt>
                <c:pt idx="2446">
                  <c:v>418658731.65817052</c:v>
                </c:pt>
                <c:pt idx="2447">
                  <c:v>418670900.97368711</c:v>
                </c:pt>
                <c:pt idx="2448">
                  <c:v>418682684.13090914</c:v>
                </c:pt>
                <c:pt idx="2449">
                  <c:v>418696360.55889952</c:v>
                </c:pt>
                <c:pt idx="2450">
                  <c:v>418710029.21678019</c:v>
                </c:pt>
                <c:pt idx="2451">
                  <c:v>418722552.00164449</c:v>
                </c:pt>
                <c:pt idx="2452">
                  <c:v>418734309.89533144</c:v>
                </c:pt>
                <c:pt idx="2453">
                  <c:v>418746441.05183262</c:v>
                </c:pt>
                <c:pt idx="2454">
                  <c:v>418757429.63157225</c:v>
                </c:pt>
                <c:pt idx="2455">
                  <c:v>418765762.44905937</c:v>
                </c:pt>
                <c:pt idx="2456">
                  <c:v>418773713.81090719</c:v>
                </c:pt>
                <c:pt idx="2457">
                  <c:v>418783176.29300189</c:v>
                </c:pt>
                <c:pt idx="2458">
                  <c:v>418794148.11216938</c:v>
                </c:pt>
                <c:pt idx="2459">
                  <c:v>418806249.14370161</c:v>
                </c:pt>
                <c:pt idx="2460">
                  <c:v>418820989.0522086</c:v>
                </c:pt>
                <c:pt idx="2461">
                  <c:v>418836097.5332213</c:v>
                </c:pt>
                <c:pt idx="2462">
                  <c:v>418849687.05990875</c:v>
                </c:pt>
                <c:pt idx="2463">
                  <c:v>418861760.19950122</c:v>
                </c:pt>
                <c:pt idx="2464">
                  <c:v>418873073.26906508</c:v>
                </c:pt>
                <c:pt idx="2465">
                  <c:v>418884381.02238214</c:v>
                </c:pt>
                <c:pt idx="2466">
                  <c:v>418895306.80195415</c:v>
                </c:pt>
                <c:pt idx="2467">
                  <c:v>418906227.62307501</c:v>
                </c:pt>
                <c:pt idx="2468">
                  <c:v>418917519.81121194</c:v>
                </c:pt>
                <c:pt idx="2469">
                  <c:v>418929182.84151673</c:v>
                </c:pt>
                <c:pt idx="2470">
                  <c:v>418939336.36114305</c:v>
                </c:pt>
                <c:pt idx="2471">
                  <c:v>418947606.43305296</c:v>
                </c:pt>
                <c:pt idx="2472">
                  <c:v>418955873.66387892</c:v>
                </c:pt>
                <c:pt idx="2473">
                  <c:v>418967142.58542281</c:v>
                </c:pt>
                <c:pt idx="2474">
                  <c:v>418979907.65402782</c:v>
                </c:pt>
                <c:pt idx="2475">
                  <c:v>418991915.65420908</c:v>
                </c:pt>
                <c:pt idx="2476">
                  <c:v>419001667.74456215</c:v>
                </c:pt>
                <c:pt idx="2477">
                  <c:v>419009166.66440666</c:v>
                </c:pt>
                <c:pt idx="2478">
                  <c:v>419015913.69505298</c:v>
                </c:pt>
                <c:pt idx="2479">
                  <c:v>419022658.8347165</c:v>
                </c:pt>
                <c:pt idx="2480">
                  <c:v>419031274.87414455</c:v>
                </c:pt>
                <c:pt idx="2481">
                  <c:v>419042134.18137044</c:v>
                </c:pt>
                <c:pt idx="2482">
                  <c:v>419053362.79371583</c:v>
                </c:pt>
                <c:pt idx="2483">
                  <c:v>419064212.1416238</c:v>
                </c:pt>
                <c:pt idx="2484">
                  <c:v>419074682.73550224</c:v>
                </c:pt>
                <c:pt idx="2485">
                  <c:v>419085148.77623475</c:v>
                </c:pt>
                <c:pt idx="2486">
                  <c:v>419096357.3432613</c:v>
                </c:pt>
                <c:pt idx="2487">
                  <c:v>419108307.39758098</c:v>
                </c:pt>
                <c:pt idx="2488">
                  <c:v>419120624.68012357</c:v>
                </c:pt>
                <c:pt idx="2489">
                  <c:v>419132189.72167277</c:v>
                </c:pt>
                <c:pt idx="2490">
                  <c:v>419143003.60319048</c:v>
                </c:pt>
                <c:pt idx="2491">
                  <c:v>419154557.89965075</c:v>
                </c:pt>
                <c:pt idx="2492">
                  <c:v>419166106.65239793</c:v>
                </c:pt>
                <c:pt idx="2493">
                  <c:v>419176905.31032825</c:v>
                </c:pt>
                <c:pt idx="2494">
                  <c:v>419185466.31975383</c:v>
                </c:pt>
                <c:pt idx="2495">
                  <c:v>419194024.28546447</c:v>
                </c:pt>
                <c:pt idx="2496">
                  <c:v>419205554.12290764</c:v>
                </c:pt>
                <c:pt idx="2497">
                  <c:v>419217821.75529236</c:v>
                </c:pt>
                <c:pt idx="2498">
                  <c:v>419228225.75492305</c:v>
                </c:pt>
                <c:pt idx="2499">
                  <c:v>419237882.5870313</c:v>
                </c:pt>
                <c:pt idx="2500">
                  <c:v>419249762.60322881</c:v>
                </c:pt>
                <c:pt idx="2501">
                  <c:v>419262007.73241675</c:v>
                </c:pt>
                <c:pt idx="2502">
                  <c:v>419273505.06138474</c:v>
                </c:pt>
                <c:pt idx="2503">
                  <c:v>419284255.65828621</c:v>
                </c:pt>
                <c:pt idx="2504">
                  <c:v>419294260.52080375</c:v>
                </c:pt>
                <c:pt idx="2505">
                  <c:v>419304631.54382282</c:v>
                </c:pt>
                <c:pt idx="2506">
                  <c:v>419315738.39848703</c:v>
                </c:pt>
                <c:pt idx="2507">
                  <c:v>419326840.13123214</c:v>
                </c:pt>
                <c:pt idx="2508">
                  <c:v>419336457.49357563</c:v>
                </c:pt>
                <c:pt idx="2509">
                  <c:v>419346071.01548535</c:v>
                </c:pt>
                <c:pt idx="2510">
                  <c:v>419355680.70006472</c:v>
                </c:pt>
                <c:pt idx="2511">
                  <c:v>419366394.67117232</c:v>
                </c:pt>
                <c:pt idx="2512">
                  <c:v>419376365.46350735</c:v>
                </c:pt>
                <c:pt idx="2513">
                  <c:v>419386332.1281839</c:v>
                </c:pt>
                <c:pt idx="2514">
                  <c:v>419396663.57248276</c:v>
                </c:pt>
                <c:pt idx="2515">
                  <c:v>419407359.32525194</c:v>
                </c:pt>
                <c:pt idx="2516">
                  <c:v>419418787.46421903</c:v>
                </c:pt>
                <c:pt idx="2517">
                  <c:v>419431315.31798655</c:v>
                </c:pt>
                <c:pt idx="2518">
                  <c:v>419444204.83266044</c:v>
                </c:pt>
                <c:pt idx="2519">
                  <c:v>419456719.47157013</c:v>
                </c:pt>
                <c:pt idx="2520">
                  <c:v>419467388.58465278</c:v>
                </c:pt>
                <c:pt idx="2521">
                  <c:v>419477685.31334221</c:v>
                </c:pt>
                <c:pt idx="2522">
                  <c:v>419489447.61400235</c:v>
                </c:pt>
                <c:pt idx="2523">
                  <c:v>419503040.61524945</c:v>
                </c:pt>
                <c:pt idx="2524">
                  <c:v>419515524.71931517</c:v>
                </c:pt>
                <c:pt idx="2525">
                  <c:v>419525067.02171493</c:v>
                </c:pt>
                <c:pt idx="2526">
                  <c:v>419533138.32503247</c:v>
                </c:pt>
                <c:pt idx="2527">
                  <c:v>419543040.31923175</c:v>
                </c:pt>
                <c:pt idx="2528">
                  <c:v>419555870.18025923</c:v>
                </c:pt>
                <c:pt idx="2529">
                  <c:v>419569792.00821316</c:v>
                </c:pt>
                <c:pt idx="2530">
                  <c:v>419580045.04932582</c:v>
                </c:pt>
                <c:pt idx="2531">
                  <c:v>419588097.94873476</c:v>
                </c:pt>
                <c:pt idx="2532">
                  <c:v>419596879.85964251</c:v>
                </c:pt>
                <c:pt idx="2533">
                  <c:v>419607852.74650407</c:v>
                </c:pt>
                <c:pt idx="2534">
                  <c:v>419619917.14992452</c:v>
                </c:pt>
                <c:pt idx="2535">
                  <c:v>419633071.42771333</c:v>
                </c:pt>
                <c:pt idx="2536">
                  <c:v>419645488.31812286</c:v>
                </c:pt>
                <c:pt idx="2537">
                  <c:v>419654979.26927286</c:v>
                </c:pt>
                <c:pt idx="2538">
                  <c:v>419663007.15359986</c:v>
                </c:pt>
                <c:pt idx="2539">
                  <c:v>419672126.50224644</c:v>
                </c:pt>
                <c:pt idx="2540">
                  <c:v>419681606.96309656</c:v>
                </c:pt>
                <c:pt idx="2541">
                  <c:v>419691448.10850382</c:v>
                </c:pt>
                <c:pt idx="2542">
                  <c:v>419701285.23414224</c:v>
                </c:pt>
                <c:pt idx="2543">
                  <c:v>419712574.75886202</c:v>
                </c:pt>
                <c:pt idx="2544">
                  <c:v>419724586.82758725</c:v>
                </c:pt>
                <c:pt idx="2545">
                  <c:v>419735501.69358522</c:v>
                </c:pt>
                <c:pt idx="2546">
                  <c:v>419745684.44086581</c:v>
                </c:pt>
                <c:pt idx="2547">
                  <c:v>419755499.44296765</c:v>
                </c:pt>
                <c:pt idx="2548">
                  <c:v>419766037.02895015</c:v>
                </c:pt>
                <c:pt idx="2549">
                  <c:v>419777659.36207575</c:v>
                </c:pt>
                <c:pt idx="2550">
                  <c:v>419790001.94899976</c:v>
                </c:pt>
                <c:pt idx="2551">
                  <c:v>419801249.97434348</c:v>
                </c:pt>
                <c:pt idx="2552">
                  <c:v>419811042.36352903</c:v>
                </c:pt>
                <c:pt idx="2553">
                  <c:v>419819743.36849147</c:v>
                </c:pt>
                <c:pt idx="2554">
                  <c:v>419828803.57419771</c:v>
                </c:pt>
                <c:pt idx="2555">
                  <c:v>419838946.96021074</c:v>
                </c:pt>
                <c:pt idx="2556">
                  <c:v>419850172.15721452</c:v>
                </c:pt>
                <c:pt idx="2557">
                  <c:v>419862477.65144652</c:v>
                </c:pt>
                <c:pt idx="2558">
                  <c:v>419874776.86234319</c:v>
                </c:pt>
                <c:pt idx="2559">
                  <c:v>419886346.8562637</c:v>
                </c:pt>
                <c:pt idx="2560">
                  <c:v>419894659.35807121</c:v>
                </c:pt>
                <c:pt idx="2561">
                  <c:v>419901524.04442984</c:v>
                </c:pt>
                <c:pt idx="2562">
                  <c:v>419909470.18536592</c:v>
                </c:pt>
                <c:pt idx="2563">
                  <c:v>419917774.71281278</c:v>
                </c:pt>
                <c:pt idx="2564">
                  <c:v>419926798.12701553</c:v>
                </c:pt>
                <c:pt idx="2565">
                  <c:v>419937621.76423419</c:v>
                </c:pt>
                <c:pt idx="2566">
                  <c:v>419949161.61937946</c:v>
                </c:pt>
                <c:pt idx="2567">
                  <c:v>419959975.21522099</c:v>
                </c:pt>
                <c:pt idx="2568">
                  <c:v>419969703.30292118</c:v>
                </c:pt>
                <c:pt idx="2569">
                  <c:v>419976906.76189625</c:v>
                </c:pt>
                <c:pt idx="2570">
                  <c:v>419983028.00889081</c:v>
                </c:pt>
                <c:pt idx="2571">
                  <c:v>419990587.40250444</c:v>
                </c:pt>
                <c:pt idx="2572">
                  <c:v>420001382.42303139</c:v>
                </c:pt>
                <c:pt idx="2573">
                  <c:v>420013251.361215</c:v>
                </c:pt>
                <c:pt idx="2574">
                  <c:v>420024395.64563692</c:v>
                </c:pt>
                <c:pt idx="2575">
                  <c:v>420035894.01828134</c:v>
                </c:pt>
                <c:pt idx="2576">
                  <c:v>420049900.24396521</c:v>
                </c:pt>
                <c:pt idx="2577">
                  <c:v>420063539.50778365</c:v>
                </c:pt>
                <c:pt idx="2578">
                  <c:v>420074660.55941623</c:v>
                </c:pt>
                <c:pt idx="2579">
                  <c:v>420084342.45573103</c:v>
                </c:pt>
                <c:pt idx="2580">
                  <c:v>420095095.5569697</c:v>
                </c:pt>
                <c:pt idx="2581">
                  <c:v>420105843.86099374</c:v>
                </c:pt>
                <c:pt idx="2582">
                  <c:v>420116229.33226699</c:v>
                </c:pt>
                <c:pt idx="2583">
                  <c:v>420125894.54154682</c:v>
                </c:pt>
                <c:pt idx="2584">
                  <c:v>420134840.35362422</c:v>
                </c:pt>
                <c:pt idx="2585">
                  <c:v>420143782.84540325</c:v>
                </c:pt>
                <c:pt idx="2586">
                  <c:v>420152007.00749522</c:v>
                </c:pt>
                <c:pt idx="2587">
                  <c:v>420160585.7499612</c:v>
                </c:pt>
                <c:pt idx="2588">
                  <c:v>420169518.69319707</c:v>
                </c:pt>
                <c:pt idx="2589">
                  <c:v>420177734.07695544</c:v>
                </c:pt>
                <c:pt idx="2590">
                  <c:v>420184875.61269909</c:v>
                </c:pt>
                <c:pt idx="2591">
                  <c:v>420193799.55678779</c:v>
                </c:pt>
                <c:pt idx="2592">
                  <c:v>420203790.4518944</c:v>
                </c:pt>
                <c:pt idx="2593">
                  <c:v>420213420.60753697</c:v>
                </c:pt>
                <c:pt idx="2594">
                  <c:v>420221621.03874809</c:v>
                </c:pt>
                <c:pt idx="2595">
                  <c:v>420230175.03599316</c:v>
                </c:pt>
                <c:pt idx="2596">
                  <c:v>420239794.65452594</c:v>
                </c:pt>
                <c:pt idx="2597">
                  <c:v>420248698.28584129</c:v>
                </c:pt>
                <c:pt idx="2598">
                  <c:v>420257954.57378465</c:v>
                </c:pt>
                <c:pt idx="2599">
                  <c:v>420268274.70194787</c:v>
                </c:pt>
                <c:pt idx="2600">
                  <c:v>420279301.67762715</c:v>
                </c:pt>
                <c:pt idx="2601">
                  <c:v>420289257.19129616</c:v>
                </c:pt>
                <c:pt idx="2602">
                  <c:v>420298853.25716561</c:v>
                </c:pt>
                <c:pt idx="2603">
                  <c:v>420309155.88807923</c:v>
                </c:pt>
                <c:pt idx="2604">
                  <c:v>420319809.14894265</c:v>
                </c:pt>
                <c:pt idx="2605">
                  <c:v>420330102.82627857</c:v>
                </c:pt>
                <c:pt idx="2606">
                  <c:v>420339682.64383012</c:v>
                </c:pt>
                <c:pt idx="2607">
                  <c:v>420348549.45096916</c:v>
                </c:pt>
                <c:pt idx="2608">
                  <c:v>420355640.54846227</c:v>
                </c:pt>
                <c:pt idx="2609">
                  <c:v>420362729.55999446</c:v>
                </c:pt>
                <c:pt idx="2610">
                  <c:v>420370525.06487763</c:v>
                </c:pt>
                <c:pt idx="2611">
                  <c:v>420379380.53331685</c:v>
                </c:pt>
                <c:pt idx="2612">
                  <c:v>420386462.56591874</c:v>
                </c:pt>
                <c:pt idx="2613">
                  <c:v>420393542.51795077</c:v>
                </c:pt>
                <c:pt idx="2614">
                  <c:v>420402743.34717304</c:v>
                </c:pt>
                <c:pt idx="2615">
                  <c:v>420413708.97767293</c:v>
                </c:pt>
                <c:pt idx="2616">
                  <c:v>420426436.99997348</c:v>
                </c:pt>
                <c:pt idx="2617">
                  <c:v>420440571.36760318</c:v>
                </c:pt>
                <c:pt idx="2618">
                  <c:v>420452932.14300686</c:v>
                </c:pt>
                <c:pt idx="2619">
                  <c:v>420462110.33115923</c:v>
                </c:pt>
                <c:pt idx="2620">
                  <c:v>420470226.58506399</c:v>
                </c:pt>
                <c:pt idx="2621">
                  <c:v>420478340.10669225</c:v>
                </c:pt>
                <c:pt idx="2622">
                  <c:v>420488566.30766302</c:v>
                </c:pt>
                <c:pt idx="2623">
                  <c:v>420498435.76565474</c:v>
                </c:pt>
                <c:pt idx="2624">
                  <c:v>420506892.08562112</c:v>
                </c:pt>
                <c:pt idx="2625">
                  <c:v>420515345.43969679</c:v>
                </c:pt>
                <c:pt idx="2626">
                  <c:v>420523443.7895357</c:v>
                </c:pt>
                <c:pt idx="2627">
                  <c:v>420531187.49190813</c:v>
                </c:pt>
                <c:pt idx="2628">
                  <c:v>420539632.33075774</c:v>
                </c:pt>
                <c:pt idx="2629">
                  <c:v>420549480.90462571</c:v>
                </c:pt>
                <c:pt idx="2630">
                  <c:v>420558973.93409675</c:v>
                </c:pt>
                <c:pt idx="2631">
                  <c:v>420567409.04490745</c:v>
                </c:pt>
                <c:pt idx="2632">
                  <c:v>420575841.20485222</c:v>
                </c:pt>
                <c:pt idx="2633">
                  <c:v>420586026.13071334</c:v>
                </c:pt>
                <c:pt idx="2634">
                  <c:v>420598663.50277543</c:v>
                </c:pt>
                <c:pt idx="2635">
                  <c:v>420611645.01248449</c:v>
                </c:pt>
                <c:pt idx="2636">
                  <c:v>420623567.80658156</c:v>
                </c:pt>
                <c:pt idx="2637">
                  <c:v>420634083.02383864</c:v>
                </c:pt>
                <c:pt idx="2638">
                  <c:v>420644243.37550867</c:v>
                </c:pt>
                <c:pt idx="2639">
                  <c:v>420655449.83024019</c:v>
                </c:pt>
                <c:pt idx="2640">
                  <c:v>420666301.11739284</c:v>
                </c:pt>
                <c:pt idx="2641">
                  <c:v>420676797.71413976</c:v>
                </c:pt>
                <c:pt idx="2642">
                  <c:v>420687289.7422837</c:v>
                </c:pt>
                <c:pt idx="2643">
                  <c:v>420697427.69722468</c:v>
                </c:pt>
                <c:pt idx="2644">
                  <c:v>420707910.7521717</c:v>
                </c:pt>
                <c:pt idx="2645">
                  <c:v>420718040.04052198</c:v>
                </c:pt>
                <c:pt idx="2646">
                  <c:v>420727117.85438567</c:v>
                </c:pt>
                <c:pt idx="2647">
                  <c:v>420737239.07719368</c:v>
                </c:pt>
                <c:pt idx="2648">
                  <c:v>420749448.68981481</c:v>
                </c:pt>
                <c:pt idx="2649">
                  <c:v>420760606.35540551</c:v>
                </c:pt>
                <c:pt idx="2650">
                  <c:v>420769668.15781844</c:v>
                </c:pt>
                <c:pt idx="2651">
                  <c:v>420777681.52930844</c:v>
                </c:pt>
                <c:pt idx="2652">
                  <c:v>420785692.23810667</c:v>
                </c:pt>
                <c:pt idx="2653">
                  <c:v>420793700.28600144</c:v>
                </c:pt>
                <c:pt idx="2654">
                  <c:v>420803445.62499464</c:v>
                </c:pt>
                <c:pt idx="2655">
                  <c:v>420814926.14811492</c:v>
                </c:pt>
                <c:pt idx="2656">
                  <c:v>420826401.20691133</c:v>
                </c:pt>
                <c:pt idx="2657">
                  <c:v>420834743.27508295</c:v>
                </c:pt>
                <c:pt idx="2658">
                  <c:v>420841345.36594242</c:v>
                </c:pt>
                <c:pt idx="2659">
                  <c:v>420849334.95255542</c:v>
                </c:pt>
                <c:pt idx="2660">
                  <c:v>420859405.006899</c:v>
                </c:pt>
                <c:pt idx="2661">
                  <c:v>420869470.85703421</c:v>
                </c:pt>
                <c:pt idx="2662">
                  <c:v>420880919.99076819</c:v>
                </c:pt>
                <c:pt idx="2663">
                  <c:v>420892710.3843416</c:v>
                </c:pt>
                <c:pt idx="2664">
                  <c:v>420902415.79289448</c:v>
                </c:pt>
                <c:pt idx="2665">
                  <c:v>420911078.03619915</c:v>
                </c:pt>
                <c:pt idx="2666">
                  <c:v>420920776.05554682</c:v>
                </c:pt>
                <c:pt idx="2667">
                  <c:v>420931854.73195583</c:v>
                </c:pt>
                <c:pt idx="2668">
                  <c:v>420941544.3998819</c:v>
                </c:pt>
                <c:pt idx="2669">
                  <c:v>420948463.2079981</c:v>
                </c:pt>
                <c:pt idx="2670">
                  <c:v>420953996.82542068</c:v>
                </c:pt>
                <c:pt idx="2671">
                  <c:v>420961257.7715928</c:v>
                </c:pt>
                <c:pt idx="2672">
                  <c:v>420969898.9052316</c:v>
                </c:pt>
                <c:pt idx="2673">
                  <c:v>420978191.4811641</c:v>
                </c:pt>
                <c:pt idx="2674">
                  <c:v>420985445.14639622</c:v>
                </c:pt>
                <c:pt idx="2675">
                  <c:v>420993732.37848842</c:v>
                </c:pt>
                <c:pt idx="2676">
                  <c:v>421005122.6740725</c:v>
                </c:pt>
                <c:pt idx="2677">
                  <c:v>421019956.50590944</c:v>
                </c:pt>
                <c:pt idx="2678">
                  <c:v>421034436.56084883</c:v>
                </c:pt>
                <c:pt idx="2679">
                  <c:v>421046496.63477379</c:v>
                </c:pt>
                <c:pt idx="2680">
                  <c:v>421056140.35309052</c:v>
                </c:pt>
                <c:pt idx="2681">
                  <c:v>421064747.55809438</c:v>
                </c:pt>
                <c:pt idx="2682">
                  <c:v>421074039.89013946</c:v>
                </c:pt>
                <c:pt idx="2683">
                  <c:v>421085048.38970655</c:v>
                </c:pt>
                <c:pt idx="2684">
                  <c:v>421095364.29598194</c:v>
                </c:pt>
                <c:pt idx="2685">
                  <c:v>421104301.17993939</c:v>
                </c:pt>
                <c:pt idx="2686">
                  <c:v>421111517.01536185</c:v>
                </c:pt>
                <c:pt idx="2687">
                  <c:v>421118730.69231766</c:v>
                </c:pt>
                <c:pt idx="2688">
                  <c:v>421128002.25030905</c:v>
                </c:pt>
                <c:pt idx="2689">
                  <c:v>421138299.8025285</c:v>
                </c:pt>
                <c:pt idx="2690">
                  <c:v>421146877.73847479</c:v>
                </c:pt>
                <c:pt idx="2691">
                  <c:v>421154080.84754294</c:v>
                </c:pt>
                <c:pt idx="2692">
                  <c:v>421162310.33866161</c:v>
                </c:pt>
                <c:pt idx="2693">
                  <c:v>421172593.25510347</c:v>
                </c:pt>
                <c:pt idx="2694">
                  <c:v>421184584.45217848</c:v>
                </c:pt>
                <c:pt idx="2695">
                  <c:v>421195542.61736983</c:v>
                </c:pt>
                <c:pt idx="2696">
                  <c:v>421205126.92924941</c:v>
                </c:pt>
                <c:pt idx="2697">
                  <c:v>421214023.23829114</c:v>
                </c:pt>
                <c:pt idx="2698">
                  <c:v>421223600.21030045</c:v>
                </c:pt>
                <c:pt idx="2699">
                  <c:v>421233173.38092285</c:v>
                </c:pt>
                <c:pt idx="2700">
                  <c:v>421240692.49303699</c:v>
                </c:pt>
                <c:pt idx="2701">
                  <c:v>421247867.64125025</c:v>
                </c:pt>
                <c:pt idx="2702">
                  <c:v>421256406.70212531</c:v>
                </c:pt>
                <c:pt idx="2703">
                  <c:v>421268014.97543299</c:v>
                </c:pt>
                <c:pt idx="2704">
                  <c:v>421281323.4715963</c:v>
                </c:pt>
                <c:pt idx="2705">
                  <c:v>421293942.69626844</c:v>
                </c:pt>
                <c:pt idx="2706">
                  <c:v>421304510.479397</c:v>
                </c:pt>
                <c:pt idx="2707">
                  <c:v>421313029.5137983</c:v>
                </c:pt>
                <c:pt idx="2708">
                  <c:v>421323588.9394446</c:v>
                </c:pt>
                <c:pt idx="2709">
                  <c:v>421335845.69979608</c:v>
                </c:pt>
                <c:pt idx="2710">
                  <c:v>421347075.59473205</c:v>
                </c:pt>
                <c:pt idx="2711">
                  <c:v>421356939.97600812</c:v>
                </c:pt>
                <c:pt idx="2712">
                  <c:v>421365780.47565413</c:v>
                </c:pt>
                <c:pt idx="2713">
                  <c:v>421376316.83849967</c:v>
                </c:pt>
                <c:pt idx="2714">
                  <c:v>421388546.84180921</c:v>
                </c:pt>
                <c:pt idx="2715">
                  <c:v>421399073.26706225</c:v>
                </c:pt>
                <c:pt idx="2716">
                  <c:v>421406540.84760451</c:v>
                </c:pt>
                <c:pt idx="2717">
                  <c:v>421413666.83676559</c:v>
                </c:pt>
                <c:pt idx="2718">
                  <c:v>421421808.2475279</c:v>
                </c:pt>
                <c:pt idx="2719">
                  <c:v>421429268.79432046</c:v>
                </c:pt>
                <c:pt idx="2720">
                  <c:v>421437065.99057418</c:v>
                </c:pt>
                <c:pt idx="2721">
                  <c:v>421445877.17865151</c:v>
                </c:pt>
                <c:pt idx="2722">
                  <c:v>421455023.85338885</c:v>
                </c:pt>
                <c:pt idx="2723">
                  <c:v>421463489.90548319</c:v>
                </c:pt>
                <c:pt idx="2724">
                  <c:v>421472291.44898272</c:v>
                </c:pt>
                <c:pt idx="2725">
                  <c:v>421481428.11572558</c:v>
                </c:pt>
                <c:pt idx="2726">
                  <c:v>421490561.32331753</c:v>
                </c:pt>
                <c:pt idx="2727">
                  <c:v>421500029.14698815</c:v>
                </c:pt>
                <c:pt idx="2728">
                  <c:v>421511182.88521409</c:v>
                </c:pt>
                <c:pt idx="2729">
                  <c:v>421524695.65782696</c:v>
                </c:pt>
                <c:pt idx="2730">
                  <c:v>421538538.39916229</c:v>
                </c:pt>
                <c:pt idx="2731">
                  <c:v>421549336.97371495</c:v>
                </c:pt>
                <c:pt idx="2732">
                  <c:v>421559119.00858921</c:v>
                </c:pt>
                <c:pt idx="2733">
                  <c:v>421569908.37710196</c:v>
                </c:pt>
                <c:pt idx="2734">
                  <c:v>421582377.5723893</c:v>
                </c:pt>
                <c:pt idx="2735">
                  <c:v>421595513.80540681</c:v>
                </c:pt>
                <c:pt idx="2736">
                  <c:v>421607633.21388316</c:v>
                </c:pt>
                <c:pt idx="2737">
                  <c:v>421617728.07248074</c:v>
                </c:pt>
                <c:pt idx="2738">
                  <c:v>421626137.22930294</c:v>
                </c:pt>
                <c:pt idx="2739">
                  <c:v>421633871.06581968</c:v>
                </c:pt>
                <c:pt idx="2740">
                  <c:v>421642610.67945755</c:v>
                </c:pt>
                <c:pt idx="2741">
                  <c:v>421652354.97672713</c:v>
                </c:pt>
                <c:pt idx="2742">
                  <c:v>421661087.89866745</c:v>
                </c:pt>
                <c:pt idx="2743">
                  <c:v>421669481.95917779</c:v>
                </c:pt>
                <c:pt idx="2744">
                  <c:v>421678208.6853357</c:v>
                </c:pt>
                <c:pt idx="2745">
                  <c:v>421688609.50453657</c:v>
                </c:pt>
                <c:pt idx="2746">
                  <c:v>421699676.41985631</c:v>
                </c:pt>
                <c:pt idx="2747">
                  <c:v>421708727.39467549</c:v>
                </c:pt>
                <c:pt idx="2748">
                  <c:v>421717774.97558814</c:v>
                </c:pt>
                <c:pt idx="2749">
                  <c:v>421727823.8658886</c:v>
                </c:pt>
                <c:pt idx="2750">
                  <c:v>421738203.32443911</c:v>
                </c:pt>
                <c:pt idx="2751">
                  <c:v>421749247.52141464</c:v>
                </c:pt>
                <c:pt idx="2752">
                  <c:v>421759952.2203266</c:v>
                </c:pt>
                <c:pt idx="2753">
                  <c:v>421770652.17235005</c:v>
                </c:pt>
                <c:pt idx="2754">
                  <c:v>421781347.38173676</c:v>
                </c:pt>
                <c:pt idx="2755">
                  <c:v>421792371.85364705</c:v>
                </c:pt>
                <c:pt idx="2756">
                  <c:v>421801722.00274444</c:v>
                </c:pt>
                <c:pt idx="2757">
                  <c:v>421809733.53361529</c:v>
                </c:pt>
                <c:pt idx="2758">
                  <c:v>421817742.40547019</c:v>
                </c:pt>
                <c:pt idx="2759">
                  <c:v>421826415.68475497</c:v>
                </c:pt>
                <c:pt idx="2760">
                  <c:v>421837419.59024543</c:v>
                </c:pt>
                <c:pt idx="2761">
                  <c:v>421850084.5414018</c:v>
                </c:pt>
                <c:pt idx="2762">
                  <c:v>421861410.70824659</c:v>
                </c:pt>
                <c:pt idx="2763">
                  <c:v>421870734.14985716</c:v>
                </c:pt>
                <c:pt idx="2764">
                  <c:v>421879721.20120388</c:v>
                </c:pt>
                <c:pt idx="2765">
                  <c:v>421890700.83184874</c:v>
                </c:pt>
                <c:pt idx="2766">
                  <c:v>421901342.97780931</c:v>
                </c:pt>
                <c:pt idx="2767">
                  <c:v>421912645.11802721</c:v>
                </c:pt>
                <c:pt idx="2768">
                  <c:v>421923609.78272671</c:v>
                </c:pt>
                <c:pt idx="2769">
                  <c:v>421932245.1020962</c:v>
                </c:pt>
                <c:pt idx="2770">
                  <c:v>421940213.42453974</c:v>
                </c:pt>
                <c:pt idx="2771">
                  <c:v>421949838.30520844</c:v>
                </c:pt>
                <c:pt idx="2772">
                  <c:v>421961117.76184344</c:v>
                </c:pt>
                <c:pt idx="2773">
                  <c:v>421973386.47762311</c:v>
                </c:pt>
                <c:pt idx="2774">
                  <c:v>421984986.2820344</c:v>
                </c:pt>
                <c:pt idx="2775">
                  <c:v>421994924.53595275</c:v>
                </c:pt>
                <c:pt idx="2776">
                  <c:v>422003203.28916812</c:v>
                </c:pt>
                <c:pt idx="2777">
                  <c:v>422011479.2035293</c:v>
                </c:pt>
                <c:pt idx="2778">
                  <c:v>422022068.23459065</c:v>
                </c:pt>
                <c:pt idx="2779">
                  <c:v>422034306.01309562</c:v>
                </c:pt>
                <c:pt idx="2780">
                  <c:v>422046537.58954298</c:v>
                </c:pt>
                <c:pt idx="2781">
                  <c:v>422058432.63599253</c:v>
                </c:pt>
                <c:pt idx="2782">
                  <c:v>422070982.16164374</c:v>
                </c:pt>
                <c:pt idx="2783">
                  <c:v>422082535.16532284</c:v>
                </c:pt>
                <c:pt idx="2784">
                  <c:v>422092433.34040189</c:v>
                </c:pt>
                <c:pt idx="2785">
                  <c:v>422102657.19202954</c:v>
                </c:pt>
                <c:pt idx="2786">
                  <c:v>422113206.30481952</c:v>
                </c:pt>
                <c:pt idx="2787">
                  <c:v>422123091.91248679</c:v>
                </c:pt>
                <c:pt idx="2788">
                  <c:v>422133632.09991139</c:v>
                </c:pt>
                <c:pt idx="2789">
                  <c:v>422144167.68666202</c:v>
                </c:pt>
                <c:pt idx="2790">
                  <c:v>422153053.51242167</c:v>
                </c:pt>
                <c:pt idx="2791">
                  <c:v>422162264.98899847</c:v>
                </c:pt>
                <c:pt idx="2792">
                  <c:v>422173774.39353222</c:v>
                </c:pt>
                <c:pt idx="2793">
                  <c:v>422186592.69739032</c:v>
                </c:pt>
                <c:pt idx="2794">
                  <c:v>422197762.07774335</c:v>
                </c:pt>
                <c:pt idx="2795">
                  <c:v>422206956.51184779</c:v>
                </c:pt>
                <c:pt idx="2796">
                  <c:v>422217460.14995295</c:v>
                </c:pt>
                <c:pt idx="2797">
                  <c:v>422229927.28682047</c:v>
                </c:pt>
                <c:pt idx="2798">
                  <c:v>422243699.26676542</c:v>
                </c:pt>
                <c:pt idx="2799">
                  <c:v>422257135.76787716</c:v>
                </c:pt>
                <c:pt idx="2800">
                  <c:v>422267617.59902632</c:v>
                </c:pt>
                <c:pt idx="2801">
                  <c:v>422276458.10524899</c:v>
                </c:pt>
                <c:pt idx="2802">
                  <c:v>422285949.85900825</c:v>
                </c:pt>
                <c:pt idx="2803">
                  <c:v>422296746.28238493</c:v>
                </c:pt>
                <c:pt idx="2804">
                  <c:v>422307537.87939</c:v>
                </c:pt>
                <c:pt idx="2805">
                  <c:v>422317671.04762626</c:v>
                </c:pt>
                <c:pt idx="2806">
                  <c:v>422328126.63272637</c:v>
                </c:pt>
                <c:pt idx="2807">
                  <c:v>422339230.73239946</c:v>
                </c:pt>
                <c:pt idx="2808">
                  <c:v>422350656.09072345</c:v>
                </c:pt>
                <c:pt idx="2809">
                  <c:v>422362728.45001024</c:v>
                </c:pt>
                <c:pt idx="2810">
                  <c:v>422374794.77538949</c:v>
                </c:pt>
                <c:pt idx="2811">
                  <c:v>422386203.31898046</c:v>
                </c:pt>
                <c:pt idx="2812">
                  <c:v>422396629.27167726</c:v>
                </c:pt>
                <c:pt idx="2813">
                  <c:v>422405748.28831571</c:v>
                </c:pt>
                <c:pt idx="2814">
                  <c:v>422415514.84258097</c:v>
                </c:pt>
                <c:pt idx="2815">
                  <c:v>422427880.14229518</c:v>
                </c:pt>
                <c:pt idx="2816">
                  <c:v>422440889.40901315</c:v>
                </c:pt>
                <c:pt idx="2817">
                  <c:v>422451941.77689195</c:v>
                </c:pt>
                <c:pt idx="2818">
                  <c:v>422462014.5281558</c:v>
                </c:pt>
                <c:pt idx="2819">
                  <c:v>422474356.04153192</c:v>
                </c:pt>
                <c:pt idx="2820">
                  <c:v>422486691.24959725</c:v>
                </c:pt>
                <c:pt idx="2821">
                  <c:v>422496100.72293293</c:v>
                </c:pt>
                <c:pt idx="2822">
                  <c:v>422505182.25345981</c:v>
                </c:pt>
                <c:pt idx="2823">
                  <c:v>422515232.82228738</c:v>
                </c:pt>
                <c:pt idx="2824">
                  <c:v>422526575.21272916</c:v>
                </c:pt>
                <c:pt idx="2825">
                  <c:v>422537912.27745122</c:v>
                </c:pt>
                <c:pt idx="2826">
                  <c:v>422548596.63651431</c:v>
                </c:pt>
                <c:pt idx="2827">
                  <c:v>422557334.86963284</c:v>
                </c:pt>
                <c:pt idx="2828">
                  <c:v>422566716.8582226</c:v>
                </c:pt>
                <c:pt idx="2829">
                  <c:v>422577711.79066771</c:v>
                </c:pt>
                <c:pt idx="2830">
                  <c:v>422588701.71882397</c:v>
                </c:pt>
                <c:pt idx="2831">
                  <c:v>422599040.6133433</c:v>
                </c:pt>
                <c:pt idx="2832">
                  <c:v>422608083.51606315</c:v>
                </c:pt>
                <c:pt idx="2833">
                  <c:v>422618091.35252482</c:v>
                </c:pt>
                <c:pt idx="2834">
                  <c:v>422628740.29995674</c:v>
                </c:pt>
                <c:pt idx="2835">
                  <c:v>422639384.55321783</c:v>
                </c:pt>
                <c:pt idx="2836">
                  <c:v>422649379.42789924</c:v>
                </c:pt>
                <c:pt idx="2837">
                  <c:v>422658725.72819185</c:v>
                </c:pt>
                <c:pt idx="2838">
                  <c:v>422668390.50946802</c:v>
                </c:pt>
                <c:pt idx="2839">
                  <c:v>422681270.87027329</c:v>
                </c:pt>
                <c:pt idx="2840">
                  <c:v>422694787.85905051</c:v>
                </c:pt>
                <c:pt idx="2841">
                  <c:v>422704759.8331188</c:v>
                </c:pt>
                <c:pt idx="2842">
                  <c:v>422715049.16632622</c:v>
                </c:pt>
                <c:pt idx="2843">
                  <c:v>422726298.10690433</c:v>
                </c:pt>
                <c:pt idx="2844">
                  <c:v>422736257.08027095</c:v>
                </c:pt>
                <c:pt idx="2845">
                  <c:v>422744927.67976022</c:v>
                </c:pt>
                <c:pt idx="2846">
                  <c:v>422753916.1255753</c:v>
                </c:pt>
                <c:pt idx="2847">
                  <c:v>422764505.35781974</c:v>
                </c:pt>
                <c:pt idx="2848">
                  <c:v>422776372.61443985</c:v>
                </c:pt>
                <c:pt idx="2849">
                  <c:v>422788554.54063666</c:v>
                </c:pt>
                <c:pt idx="2850">
                  <c:v>422799769.30206901</c:v>
                </c:pt>
                <c:pt idx="2851">
                  <c:v>422809698.02926749</c:v>
                </c:pt>
                <c:pt idx="2852">
                  <c:v>422819942.75826347</c:v>
                </c:pt>
                <c:pt idx="2853">
                  <c:v>422831782.81128663</c:v>
                </c:pt>
                <c:pt idx="2854">
                  <c:v>422843617.06253636</c:v>
                </c:pt>
                <c:pt idx="2855">
                  <c:v>422854486.66960001</c:v>
                </c:pt>
                <c:pt idx="2856">
                  <c:v>422863753.94082522</c:v>
                </c:pt>
                <c:pt idx="2857">
                  <c:v>422872698.27807546</c:v>
                </c:pt>
                <c:pt idx="2858">
                  <c:v>422882597.07489377</c:v>
                </c:pt>
                <c:pt idx="2859">
                  <c:v>422893768.26189291</c:v>
                </c:pt>
                <c:pt idx="2860">
                  <c:v>422904296.36484683</c:v>
                </c:pt>
                <c:pt idx="2861">
                  <c:v>422913863.38675439</c:v>
                </c:pt>
                <c:pt idx="2862">
                  <c:v>422924382.73573244</c:v>
                </c:pt>
                <c:pt idx="2863">
                  <c:v>422935216.06308681</c:v>
                </c:pt>
                <c:pt idx="2864">
                  <c:v>422945407.69905287</c:v>
                </c:pt>
                <c:pt idx="2865">
                  <c:v>422956231.60230869</c:v>
                </c:pt>
                <c:pt idx="2866">
                  <c:v>422967050.65718311</c:v>
                </c:pt>
                <c:pt idx="2867">
                  <c:v>422976274.84655702</c:v>
                </c:pt>
                <c:pt idx="2868">
                  <c:v>422984223.90756923</c:v>
                </c:pt>
                <c:pt idx="2869">
                  <c:v>422993441.54215252</c:v>
                </c:pt>
                <c:pt idx="2870">
                  <c:v>423005514.49986434</c:v>
                </c:pt>
                <c:pt idx="2871">
                  <c:v>423018851.27835369</c:v>
                </c:pt>
                <c:pt idx="2872">
                  <c:v>423031546.1296134</c:v>
                </c:pt>
                <c:pt idx="2873">
                  <c:v>423043282.92986584</c:v>
                </c:pt>
                <c:pt idx="2874">
                  <c:v>423055331.00772297</c:v>
                </c:pt>
                <c:pt idx="2875">
                  <c:v>423066105.77544379</c:v>
                </c:pt>
                <c:pt idx="2876">
                  <c:v>423075925.64132702</c:v>
                </c:pt>
                <c:pt idx="2877">
                  <c:v>423085108.35486633</c:v>
                </c:pt>
                <c:pt idx="2878">
                  <c:v>423095869.85131681</c:v>
                </c:pt>
                <c:pt idx="2879">
                  <c:v>423107575.44668603</c:v>
                </c:pt>
                <c:pt idx="2880">
                  <c:v>423118643.08893669</c:v>
                </c:pt>
                <c:pt idx="2881">
                  <c:v>423128757.64056307</c:v>
                </c:pt>
                <c:pt idx="2882">
                  <c:v>423139499.71333373</c:v>
                </c:pt>
                <c:pt idx="2883">
                  <c:v>423151184.19098574</c:v>
                </c:pt>
                <c:pt idx="2884">
                  <c:v>423162863.01970959</c:v>
                </c:pt>
                <c:pt idx="2885">
                  <c:v>423173274.51093972</c:v>
                </c:pt>
                <c:pt idx="2886">
                  <c:v>423183681.51689816</c:v>
                </c:pt>
                <c:pt idx="2887">
                  <c:v>423195344.64922208</c:v>
                </c:pt>
                <c:pt idx="2888">
                  <c:v>423206687.15969551</c:v>
                </c:pt>
                <c:pt idx="2889">
                  <c:v>423218024.34720701</c:v>
                </c:pt>
                <c:pt idx="2890">
                  <c:v>423227782.66384172</c:v>
                </c:pt>
                <c:pt idx="2891">
                  <c:v>423235649.40388626</c:v>
                </c:pt>
                <c:pt idx="2892">
                  <c:v>423244457.1126228</c:v>
                </c:pt>
                <c:pt idx="2893">
                  <c:v>423254519.13509107</c:v>
                </c:pt>
                <c:pt idx="2894">
                  <c:v>423265205.44411981</c:v>
                </c:pt>
                <c:pt idx="2895">
                  <c:v>423276201.12111557</c:v>
                </c:pt>
                <c:pt idx="2896">
                  <c:v>423287505.74172366</c:v>
                </c:pt>
                <c:pt idx="2897">
                  <c:v>423298491.2761668</c:v>
                </c:pt>
                <c:pt idx="2898">
                  <c:v>423308844.49261194</c:v>
                </c:pt>
                <c:pt idx="2899">
                  <c:v>423318879.73997986</c:v>
                </c:pt>
                <c:pt idx="2900">
                  <c:v>423328597.41254914</c:v>
                </c:pt>
                <c:pt idx="2901">
                  <c:v>423339564.28274733</c:v>
                </c:pt>
                <c:pt idx="2902">
                  <c:v>423351152.42091531</c:v>
                </c:pt>
                <c:pt idx="2903">
                  <c:v>423361483.1002965</c:v>
                </c:pt>
                <c:pt idx="2904">
                  <c:v>423371183.65581542</c:v>
                </c:pt>
                <c:pt idx="2905">
                  <c:v>423382131.21698618</c:v>
                </c:pt>
                <c:pt idx="2906">
                  <c:v>423394324.08772492</c:v>
                </c:pt>
                <c:pt idx="2907">
                  <c:v>423404948.75190449</c:v>
                </c:pt>
                <c:pt idx="2908">
                  <c:v>423413694.96865833</c:v>
                </c:pt>
                <c:pt idx="2909">
                  <c:v>423423686.76975334</c:v>
                </c:pt>
                <c:pt idx="2910">
                  <c:v>423436482.72934353</c:v>
                </c:pt>
                <c:pt idx="2911">
                  <c:v>423449895.60561055</c:v>
                </c:pt>
                <c:pt idx="2912">
                  <c:v>423461430.96100748</c:v>
                </c:pt>
                <c:pt idx="2913">
                  <c:v>423472960.81201446</c:v>
                </c:pt>
                <c:pt idx="2914">
                  <c:v>423483862.36649024</c:v>
                </c:pt>
                <c:pt idx="2915">
                  <c:v>423493513.92336714</c:v>
                </c:pt>
                <c:pt idx="2916">
                  <c:v>423503161.62665576</c:v>
                </c:pt>
                <c:pt idx="2917">
                  <c:v>423514671.58712721</c:v>
                </c:pt>
                <c:pt idx="2918">
                  <c:v>423527108.62333316</c:v>
                </c:pt>
                <c:pt idx="2919">
                  <c:v>423539539.26155072</c:v>
                </c:pt>
                <c:pt idx="2920">
                  <c:v>423550410.82685989</c:v>
                </c:pt>
                <c:pt idx="2921">
                  <c:v>423559104.55886066</c:v>
                </c:pt>
                <c:pt idx="2922">
                  <c:v>423567795.16421252</c:v>
                </c:pt>
                <c:pt idx="2923">
                  <c:v>423578654.02750921</c:v>
                </c:pt>
                <c:pt idx="2924">
                  <c:v>423590438.12822771</c:v>
                </c:pt>
                <c:pt idx="2925">
                  <c:v>423601286.82362598</c:v>
                </c:pt>
                <c:pt idx="2926">
                  <c:v>423611820.89470011</c:v>
                </c:pt>
                <c:pt idx="2927">
                  <c:v>423623279.22744656</c:v>
                </c:pt>
                <c:pt idx="2928">
                  <c:v>423634732.12970346</c:v>
                </c:pt>
                <c:pt idx="2929">
                  <c:v>423645870.28668123</c:v>
                </c:pt>
                <c:pt idx="2930">
                  <c:v>423656694.13096189</c:v>
                </c:pt>
                <c:pt idx="2931">
                  <c:v>423666895.03147876</c:v>
                </c:pt>
                <c:pt idx="2932">
                  <c:v>423677091.62790298</c:v>
                </c:pt>
                <c:pt idx="2933">
                  <c:v>423686975.12959021</c:v>
                </c:pt>
                <c:pt idx="2934">
                  <c:v>423696854.59086585</c:v>
                </c:pt>
                <c:pt idx="2935">
                  <c:v>423706421.46913016</c:v>
                </c:pt>
                <c:pt idx="2936">
                  <c:v>423716601.40550435</c:v>
                </c:pt>
                <c:pt idx="2937">
                  <c:v>423727393.62399977</c:v>
                </c:pt>
                <c:pt idx="2938">
                  <c:v>423737564.73204279</c:v>
                </c:pt>
                <c:pt idx="2939">
                  <c:v>423745883.36499369</c:v>
                </c:pt>
                <c:pt idx="2940">
                  <c:v>423754199.13563114</c:v>
                </c:pt>
                <c:pt idx="2941">
                  <c:v>423763743.34506685</c:v>
                </c:pt>
                <c:pt idx="2942">
                  <c:v>423776360.54556882</c:v>
                </c:pt>
                <c:pt idx="2943">
                  <c:v>423788663.66488701</c:v>
                </c:pt>
                <c:pt idx="2944">
                  <c:v>423799731.11998475</c:v>
                </c:pt>
                <c:pt idx="2945">
                  <c:v>423809871.83693868</c:v>
                </c:pt>
                <c:pt idx="2946">
                  <c:v>423819086.97980171</c:v>
                </c:pt>
                <c:pt idx="2947">
                  <c:v>423828298.61047441</c:v>
                </c:pt>
                <c:pt idx="2948">
                  <c:v>423839347.93499172</c:v>
                </c:pt>
                <c:pt idx="2949">
                  <c:v>423850698.92390549</c:v>
                </c:pt>
                <c:pt idx="2950">
                  <c:v>423861738.01500803</c:v>
                </c:pt>
                <c:pt idx="2951">
                  <c:v>423872772.0665316</c:v>
                </c:pt>
                <c:pt idx="2952">
                  <c:v>423884107.37286037</c:v>
                </c:pt>
                <c:pt idx="2953">
                  <c:v>423895131.21947372</c:v>
                </c:pt>
                <c:pt idx="2954">
                  <c:v>423906150.04053682</c:v>
                </c:pt>
                <c:pt idx="2955">
                  <c:v>423917469.70793295</c:v>
                </c:pt>
                <c:pt idx="2956">
                  <c:v>423928172.62448251</c:v>
                </c:pt>
                <c:pt idx="2957">
                  <c:v>423938259.60688496</c:v>
                </c:pt>
                <c:pt idx="2958">
                  <c:v>423947120.45107412</c:v>
                </c:pt>
                <c:pt idx="2959">
                  <c:v>423956283.42470354</c:v>
                </c:pt>
                <c:pt idx="2960">
                  <c:v>423967274.40999144</c:v>
                </c:pt>
                <c:pt idx="2961">
                  <c:v>423978260.39989829</c:v>
                </c:pt>
                <c:pt idx="2962">
                  <c:v>423988631.47435039</c:v>
                </c:pt>
                <c:pt idx="2963">
                  <c:v>423999302.93447065</c:v>
                </c:pt>
                <c:pt idx="2964">
                  <c:v>424010274.38064319</c:v>
                </c:pt>
                <c:pt idx="2965">
                  <c:v>424020022.59846884</c:v>
                </c:pt>
                <c:pt idx="2966">
                  <c:v>424028549.06543231</c:v>
                </c:pt>
                <c:pt idx="2967">
                  <c:v>424037681.22953075</c:v>
                </c:pt>
                <c:pt idx="2968">
                  <c:v>424048026.84656715</c:v>
                </c:pt>
                <c:pt idx="2969">
                  <c:v>424058063.94822705</c:v>
                </c:pt>
                <c:pt idx="2970">
                  <c:v>424066880.99238294</c:v>
                </c:pt>
                <c:pt idx="2971">
                  <c:v>424075390.95011222</c:v>
                </c:pt>
                <c:pt idx="2972">
                  <c:v>424084201.67783213</c:v>
                </c:pt>
                <c:pt idx="2973">
                  <c:v>424093616.49216676</c:v>
                </c:pt>
                <c:pt idx="2974">
                  <c:v>424103634.68632632</c:v>
                </c:pt>
                <c:pt idx="2975">
                  <c:v>424113952.12160879</c:v>
                </c:pt>
                <c:pt idx="2976">
                  <c:v>424123658.62807417</c:v>
                </c:pt>
                <c:pt idx="2977">
                  <c:v>424133664.38259077</c:v>
                </c:pt>
                <c:pt idx="2978">
                  <c:v>424143362.97902924</c:v>
                </c:pt>
                <c:pt idx="2979">
                  <c:v>424153057.68607503</c:v>
                </c:pt>
                <c:pt idx="2980">
                  <c:v>424162748.50687277</c:v>
                </c:pt>
                <c:pt idx="2981">
                  <c:v>424171830.12466151</c:v>
                </c:pt>
                <c:pt idx="2982">
                  <c:v>424180908.33214819</c:v>
                </c:pt>
                <c:pt idx="2983">
                  <c:v>424190890.42456686</c:v>
                </c:pt>
                <c:pt idx="2984">
                  <c:v>424201775.28131276</c:v>
                </c:pt>
                <c:pt idx="2985">
                  <c:v>424213863.82152998</c:v>
                </c:pt>
                <c:pt idx="2986">
                  <c:v>424225040.3422417</c:v>
                </c:pt>
                <c:pt idx="2987">
                  <c:v>424234702.35736853</c:v>
                </c:pt>
                <c:pt idx="2988">
                  <c:v>424244058.75367194</c:v>
                </c:pt>
                <c:pt idx="2989">
                  <c:v>424254316.44585031</c:v>
                </c:pt>
                <c:pt idx="2990">
                  <c:v>424264569.78772652</c:v>
                </c:pt>
                <c:pt idx="2991">
                  <c:v>424273914.6346513</c:v>
                </c:pt>
                <c:pt idx="2992">
                  <c:v>424282954.5971356</c:v>
                </c:pt>
                <c:pt idx="2993">
                  <c:v>424292894.65341616</c:v>
                </c:pt>
                <c:pt idx="2994">
                  <c:v>424303432.67356157</c:v>
                </c:pt>
                <c:pt idx="2995">
                  <c:v>424314266.99028403</c:v>
                </c:pt>
                <c:pt idx="2996">
                  <c:v>424324194.18410182</c:v>
                </c:pt>
                <c:pt idx="2997">
                  <c:v>424334718.5738802</c:v>
                </c:pt>
                <c:pt idx="2998">
                  <c:v>424346440.35719091</c:v>
                </c:pt>
                <c:pt idx="2999">
                  <c:v>424356654.71314985</c:v>
                </c:pt>
                <c:pt idx="3000">
                  <c:v>424365363.54930151</c:v>
                </c:pt>
                <c:pt idx="3001">
                  <c:v>424373168.8053968</c:v>
                </c:pt>
                <c:pt idx="3002">
                  <c:v>424381871.69646525</c:v>
                </c:pt>
                <c:pt idx="3003">
                  <c:v>424391171.32420576</c:v>
                </c:pt>
                <c:pt idx="3004">
                  <c:v>424401366.80484855</c:v>
                </c:pt>
                <c:pt idx="3005">
                  <c:v>424411258.30883932</c:v>
                </c:pt>
                <c:pt idx="3006">
                  <c:v>424421445.32483101</c:v>
                </c:pt>
                <c:pt idx="3007">
                  <c:v>424433723.96210146</c:v>
                </c:pt>
                <c:pt idx="3008">
                  <c:v>424445397.85790938</c:v>
                </c:pt>
                <c:pt idx="3009">
                  <c:v>424455271.36949337</c:v>
                </c:pt>
                <c:pt idx="3010">
                  <c:v>424463944.76476902</c:v>
                </c:pt>
                <c:pt idx="3011">
                  <c:v>424470821.45295149</c:v>
                </c:pt>
                <c:pt idx="3012">
                  <c:v>424478293.89652425</c:v>
                </c:pt>
                <c:pt idx="3013">
                  <c:v>424487556.52068174</c:v>
                </c:pt>
                <c:pt idx="3014">
                  <c:v>424496815.59804541</c:v>
                </c:pt>
                <c:pt idx="3015">
                  <c:v>424504578.54299843</c:v>
                </c:pt>
                <c:pt idx="3016">
                  <c:v>424512338.99655509</c:v>
                </c:pt>
                <c:pt idx="3017">
                  <c:v>424521290.27233064</c:v>
                </c:pt>
                <c:pt idx="3018">
                  <c:v>424529940.02366954</c:v>
                </c:pt>
                <c:pt idx="3019">
                  <c:v>424537990.46003699</c:v>
                </c:pt>
                <c:pt idx="3020">
                  <c:v>424545144.15417022</c:v>
                </c:pt>
                <c:pt idx="3021">
                  <c:v>424551997.79241341</c:v>
                </c:pt>
                <c:pt idx="3022">
                  <c:v>424558849.48872316</c:v>
                </c:pt>
                <c:pt idx="3023">
                  <c:v>424566890.30799496</c:v>
                </c:pt>
                <c:pt idx="3024">
                  <c:v>424577011.98228115</c:v>
                </c:pt>
                <c:pt idx="3025">
                  <c:v>424589806.85914296</c:v>
                </c:pt>
                <c:pt idx="3026">
                  <c:v>424602297.64864838</c:v>
                </c:pt>
                <c:pt idx="3027">
                  <c:v>424612998.90695214</c:v>
                </c:pt>
                <c:pt idx="3028">
                  <c:v>424623101.30456352</c:v>
                </c:pt>
                <c:pt idx="3029">
                  <c:v>424632011.68141007</c:v>
                </c:pt>
                <c:pt idx="3030">
                  <c:v>424639434.48834699</c:v>
                </c:pt>
                <c:pt idx="3031">
                  <c:v>424646855.01760525</c:v>
                </c:pt>
                <c:pt idx="3032">
                  <c:v>424656053.31275678</c:v>
                </c:pt>
                <c:pt idx="3033">
                  <c:v>424665248.11059821</c:v>
                </c:pt>
                <c:pt idx="3034">
                  <c:v>424674142.97467619</c:v>
                </c:pt>
                <c:pt idx="3035">
                  <c:v>424684812.49488074</c:v>
                </c:pt>
                <c:pt idx="3036">
                  <c:v>424697254.32194579</c:v>
                </c:pt>
                <c:pt idx="3037">
                  <c:v>424710577.75173271</c:v>
                </c:pt>
                <c:pt idx="3038">
                  <c:v>424723302.17475629</c:v>
                </c:pt>
                <c:pt idx="3039">
                  <c:v>424734541.44399875</c:v>
                </c:pt>
                <c:pt idx="3040">
                  <c:v>424744888.78358984</c:v>
                </c:pt>
                <c:pt idx="3041">
                  <c:v>424753754.40958774</c:v>
                </c:pt>
                <c:pt idx="3042">
                  <c:v>424761139.94946885</c:v>
                </c:pt>
                <c:pt idx="3043">
                  <c:v>424768818.51919389</c:v>
                </c:pt>
                <c:pt idx="3044">
                  <c:v>424778265.72109699</c:v>
                </c:pt>
                <c:pt idx="3045">
                  <c:v>424787414.18021607</c:v>
                </c:pt>
                <c:pt idx="3046">
                  <c:v>424796854.12254715</c:v>
                </c:pt>
                <c:pt idx="3047">
                  <c:v>424805995.55440259</c:v>
                </c:pt>
                <c:pt idx="3048">
                  <c:v>424814838.81279045</c:v>
                </c:pt>
                <c:pt idx="3049">
                  <c:v>424822794.98170048</c:v>
                </c:pt>
                <c:pt idx="3050">
                  <c:v>424830454.00484389</c:v>
                </c:pt>
                <c:pt idx="3051">
                  <c:v>424838405.03952718</c:v>
                </c:pt>
                <c:pt idx="3052">
                  <c:v>424846353.4612276</c:v>
                </c:pt>
                <c:pt idx="3053">
                  <c:v>424854299.2716763</c:v>
                </c:pt>
                <c:pt idx="3054">
                  <c:v>424862536.61513746</c:v>
                </c:pt>
                <c:pt idx="3055">
                  <c:v>424870771.15412384</c:v>
                </c:pt>
                <c:pt idx="3056">
                  <c:v>424879590.76454353</c:v>
                </c:pt>
                <c:pt idx="3057">
                  <c:v>424889876.24698669</c:v>
                </c:pt>
                <c:pt idx="3058">
                  <c:v>424900451.03921914</c:v>
                </c:pt>
                <c:pt idx="3059">
                  <c:v>424910727.65661818</c:v>
                </c:pt>
                <c:pt idx="3060">
                  <c:v>424919826.15859711</c:v>
                </c:pt>
                <c:pt idx="3061">
                  <c:v>424928334.56311309</c:v>
                </c:pt>
                <c:pt idx="3062">
                  <c:v>424937426.44565779</c:v>
                </c:pt>
                <c:pt idx="3063">
                  <c:v>424946808.03144819</c:v>
                </c:pt>
                <c:pt idx="3064">
                  <c:v>424956478.98219788</c:v>
                </c:pt>
                <c:pt idx="3065">
                  <c:v>424965267.40149444</c:v>
                </c:pt>
                <c:pt idx="3066">
                  <c:v>424973467.04625261</c:v>
                </c:pt>
                <c:pt idx="3067">
                  <c:v>424980785.80954248</c:v>
                </c:pt>
                <c:pt idx="3068">
                  <c:v>424988687.58741182</c:v>
                </c:pt>
                <c:pt idx="3069">
                  <c:v>424996294.26795125</c:v>
                </c:pt>
                <c:pt idx="3070">
                  <c:v>425003021.26116282</c:v>
                </c:pt>
                <c:pt idx="3071">
                  <c:v>425009454.02632207</c:v>
                </c:pt>
                <c:pt idx="3072">
                  <c:v>425016469.63779581</c:v>
                </c:pt>
                <c:pt idx="3073">
                  <c:v>425024067.58809566</c:v>
                </c:pt>
                <c:pt idx="3074">
                  <c:v>425032247.32800007</c:v>
                </c:pt>
                <c:pt idx="3075">
                  <c:v>425039840.3248446</c:v>
                </c:pt>
                <c:pt idx="3076">
                  <c:v>425046263.30724287</c:v>
                </c:pt>
                <c:pt idx="3077">
                  <c:v>425052976.4203611</c:v>
                </c:pt>
                <c:pt idx="3078">
                  <c:v>425061729.85597545</c:v>
                </c:pt>
                <c:pt idx="3079">
                  <c:v>425071938.1956827</c:v>
                </c:pt>
                <c:pt idx="3080">
                  <c:v>425082433.70977914</c:v>
                </c:pt>
                <c:pt idx="3081">
                  <c:v>425091759.23426515</c:v>
                </c:pt>
                <c:pt idx="3082">
                  <c:v>425099624.85015702</c:v>
                </c:pt>
                <c:pt idx="3083">
                  <c:v>425106905.54814696</c:v>
                </c:pt>
                <c:pt idx="3084">
                  <c:v>425115930.57143712</c:v>
                </c:pt>
                <c:pt idx="3085">
                  <c:v>425124952.22892773</c:v>
                </c:pt>
                <c:pt idx="3086">
                  <c:v>425132516.18694293</c:v>
                </c:pt>
                <c:pt idx="3087">
                  <c:v>425140659.34377241</c:v>
                </c:pt>
                <c:pt idx="3088">
                  <c:v>425148218.39288241</c:v>
                </c:pt>
                <c:pt idx="3089">
                  <c:v>425155193.88085192</c:v>
                </c:pt>
                <c:pt idx="3090">
                  <c:v>425163038.90135294</c:v>
                </c:pt>
                <c:pt idx="3091">
                  <c:v>425171171.79191154</c:v>
                </c:pt>
                <c:pt idx="3092">
                  <c:v>425178430.99160177</c:v>
                </c:pt>
                <c:pt idx="3093">
                  <c:v>425183946.52689904</c:v>
                </c:pt>
                <c:pt idx="3094">
                  <c:v>425189170.61114842</c:v>
                </c:pt>
                <c:pt idx="3095">
                  <c:v>425196714.5195663</c:v>
                </c:pt>
                <c:pt idx="3096">
                  <c:v>425204836.09862465</c:v>
                </c:pt>
                <c:pt idx="3097">
                  <c:v>425213244.86073446</c:v>
                </c:pt>
                <c:pt idx="3098">
                  <c:v>425221650.70111525</c:v>
                </c:pt>
                <c:pt idx="3099">
                  <c:v>425229184.48948878</c:v>
                </c:pt>
                <c:pt idx="3100">
                  <c:v>425236426.30494547</c:v>
                </c:pt>
                <c:pt idx="3101">
                  <c:v>425243955.49414515</c:v>
                </c:pt>
                <c:pt idx="3102">
                  <c:v>425251192.89003879</c:v>
                </c:pt>
                <c:pt idx="3103">
                  <c:v>425256402.47476816</c:v>
                </c:pt>
                <c:pt idx="3104">
                  <c:v>425261321.60827601</c:v>
                </c:pt>
                <c:pt idx="3105">
                  <c:v>425266818.27999371</c:v>
                </c:pt>
                <c:pt idx="3106">
                  <c:v>425272313.70314181</c:v>
                </c:pt>
                <c:pt idx="3107">
                  <c:v>425278675.26558411</c:v>
                </c:pt>
                <c:pt idx="3108">
                  <c:v>425287058.40653253</c:v>
                </c:pt>
                <c:pt idx="3109">
                  <c:v>425297172.12346631</c:v>
                </c:pt>
                <c:pt idx="3110">
                  <c:v>425306704.04285622</c:v>
                </c:pt>
                <c:pt idx="3111">
                  <c:v>425315077.47897011</c:v>
                </c:pt>
                <c:pt idx="3112">
                  <c:v>425322870.83244503</c:v>
                </c:pt>
                <c:pt idx="3113">
                  <c:v>425329796.15087485</c:v>
                </c:pt>
                <c:pt idx="3114">
                  <c:v>425336431.0547387</c:v>
                </c:pt>
                <c:pt idx="3115">
                  <c:v>425344505.87391168</c:v>
                </c:pt>
                <c:pt idx="3116">
                  <c:v>425354883.82587171</c:v>
                </c:pt>
                <c:pt idx="3117">
                  <c:v>425364393.03951985</c:v>
                </c:pt>
                <c:pt idx="3118">
                  <c:v>425370154.38087344</c:v>
                </c:pt>
                <c:pt idx="3119">
                  <c:v>425374186.50367945</c:v>
                </c:pt>
                <c:pt idx="3120">
                  <c:v>425378505.88970548</c:v>
                </c:pt>
                <c:pt idx="3121">
                  <c:v>425384839.59465444</c:v>
                </c:pt>
                <c:pt idx="3122">
                  <c:v>425392034.97461349</c:v>
                </c:pt>
                <c:pt idx="3123">
                  <c:v>425400378.93543047</c:v>
                </c:pt>
                <c:pt idx="3124">
                  <c:v>425408432.44397414</c:v>
                </c:pt>
                <c:pt idx="3125">
                  <c:v>425415045.82120299</c:v>
                </c:pt>
                <c:pt idx="3126">
                  <c:v>425420220.24709928</c:v>
                </c:pt>
                <c:pt idx="3127">
                  <c:v>425425393.56662124</c:v>
                </c:pt>
                <c:pt idx="3128">
                  <c:v>425431140.40240359</c:v>
                </c:pt>
                <c:pt idx="3129">
                  <c:v>425437460.34561652</c:v>
                </c:pt>
                <c:pt idx="3130">
                  <c:v>425444065.79439873</c:v>
                </c:pt>
                <c:pt idx="3131">
                  <c:v>425451243.58528775</c:v>
                </c:pt>
                <c:pt idx="3132">
                  <c:v>425460141.08978975</c:v>
                </c:pt>
                <c:pt idx="3133">
                  <c:v>425469322.17996418</c:v>
                </c:pt>
                <c:pt idx="3134">
                  <c:v>425477352.77710307</c:v>
                </c:pt>
                <c:pt idx="3135">
                  <c:v>425484234.02533036</c:v>
                </c:pt>
                <c:pt idx="3136">
                  <c:v>425491973.09109694</c:v>
                </c:pt>
                <c:pt idx="3137">
                  <c:v>425501142.11301225</c:v>
                </c:pt>
                <c:pt idx="3138">
                  <c:v>425511166.75393844</c:v>
                </c:pt>
                <c:pt idx="3139">
                  <c:v>425518610.94240874</c:v>
                </c:pt>
                <c:pt idx="3140">
                  <c:v>425524335.6831972</c:v>
                </c:pt>
                <c:pt idx="3141">
                  <c:v>425530631.33410025</c:v>
                </c:pt>
                <c:pt idx="3142">
                  <c:v>425538641.61237842</c:v>
                </c:pt>
                <c:pt idx="3143">
                  <c:v>425544933.54269105</c:v>
                </c:pt>
                <c:pt idx="3144">
                  <c:v>425548364.81521583</c:v>
                </c:pt>
                <c:pt idx="3145">
                  <c:v>425550366.1661768</c:v>
                </c:pt>
                <c:pt idx="3146">
                  <c:v>425554082.52170873</c:v>
                </c:pt>
                <c:pt idx="3147">
                  <c:v>425560370.43875575</c:v>
                </c:pt>
                <c:pt idx="3148">
                  <c:v>425567228.12159121</c:v>
                </c:pt>
                <c:pt idx="3149">
                  <c:v>425574369.47514945</c:v>
                </c:pt>
                <c:pt idx="3150">
                  <c:v>425580937.65950072</c:v>
                </c:pt>
                <c:pt idx="3151">
                  <c:v>425586647.67530251</c:v>
                </c:pt>
                <c:pt idx="3152">
                  <c:v>425592356.3440088</c:v>
                </c:pt>
                <c:pt idx="3153">
                  <c:v>425599204.96919155</c:v>
                </c:pt>
                <c:pt idx="3154">
                  <c:v>425606907.35631132</c:v>
                </c:pt>
                <c:pt idx="3155">
                  <c:v>425614037.01086152</c:v>
                </c:pt>
                <c:pt idx="3156">
                  <c:v>425621164.56536883</c:v>
                </c:pt>
                <c:pt idx="3157">
                  <c:v>425629429.89930779</c:v>
                </c:pt>
                <c:pt idx="3158">
                  <c:v>425637692.41104817</c:v>
                </c:pt>
                <c:pt idx="3159">
                  <c:v>425646521.63251889</c:v>
                </c:pt>
                <c:pt idx="3160">
                  <c:v>425656201.59201646</c:v>
                </c:pt>
                <c:pt idx="3161">
                  <c:v>425664454.969271</c:v>
                </c:pt>
                <c:pt idx="3162">
                  <c:v>425670145.31393123</c:v>
                </c:pt>
                <c:pt idx="3163">
                  <c:v>425674696.62643874</c:v>
                </c:pt>
                <c:pt idx="3164">
                  <c:v>425678109.54915392</c:v>
                </c:pt>
                <c:pt idx="3165">
                  <c:v>425681521.99059314</c:v>
                </c:pt>
                <c:pt idx="3166">
                  <c:v>425685502.56417555</c:v>
                </c:pt>
                <c:pt idx="3167">
                  <c:v>425690050.98950678</c:v>
                </c:pt>
                <c:pt idx="3168">
                  <c:v>425695451.13443875</c:v>
                </c:pt>
                <c:pt idx="3169">
                  <c:v>425699997.69042224</c:v>
                </c:pt>
                <c:pt idx="3170">
                  <c:v>425703975.22631299</c:v>
                </c:pt>
                <c:pt idx="3171">
                  <c:v>425709372.26525444</c:v>
                </c:pt>
                <c:pt idx="3172">
                  <c:v>425715336.01350766</c:v>
                </c:pt>
                <c:pt idx="3173">
                  <c:v>425722717.6661399</c:v>
                </c:pt>
                <c:pt idx="3174">
                  <c:v>425730097.0678243</c:v>
                </c:pt>
                <c:pt idx="3175">
                  <c:v>425736623.12484568</c:v>
                </c:pt>
                <c:pt idx="3176">
                  <c:v>425742863.79389817</c:v>
                </c:pt>
                <c:pt idx="3177">
                  <c:v>425747968.59909129</c:v>
                </c:pt>
                <c:pt idx="3178">
                  <c:v>425752221.78100294</c:v>
                </c:pt>
                <c:pt idx="3179">
                  <c:v>425755907.26744598</c:v>
                </c:pt>
                <c:pt idx="3180">
                  <c:v>425760159.05448431</c:v>
                </c:pt>
                <c:pt idx="3181">
                  <c:v>425766960.36035585</c:v>
                </c:pt>
                <c:pt idx="3182">
                  <c:v>425774326.2853334</c:v>
                </c:pt>
                <c:pt idx="3183">
                  <c:v>425780840.42754501</c:v>
                </c:pt>
                <c:pt idx="3184">
                  <c:v>425786220.35323739</c:v>
                </c:pt>
                <c:pt idx="3185">
                  <c:v>425790749.88952661</c:v>
                </c:pt>
                <c:pt idx="3186">
                  <c:v>425794712.53845745</c:v>
                </c:pt>
                <c:pt idx="3187">
                  <c:v>425798108.57833046</c:v>
                </c:pt>
                <c:pt idx="3188">
                  <c:v>425800655.29552978</c:v>
                </c:pt>
                <c:pt idx="3189">
                  <c:v>425802918.81918687</c:v>
                </c:pt>
                <c:pt idx="3190">
                  <c:v>425806313.70776725</c:v>
                </c:pt>
                <c:pt idx="3191">
                  <c:v>425811970.79731816</c:v>
                </c:pt>
                <c:pt idx="3192">
                  <c:v>425820171.22901779</c:v>
                </c:pt>
                <c:pt idx="3193">
                  <c:v>425828651.51117694</c:v>
                </c:pt>
                <c:pt idx="3194">
                  <c:v>425836281.22526944</c:v>
                </c:pt>
                <c:pt idx="3195">
                  <c:v>425843626.08468866</c:v>
                </c:pt>
                <c:pt idx="3196">
                  <c:v>425850403.97701395</c:v>
                </c:pt>
                <c:pt idx="3197">
                  <c:v>425856897.67641157</c:v>
                </c:pt>
                <c:pt idx="3198">
                  <c:v>425861414.00509697</c:v>
                </c:pt>
                <c:pt idx="3199">
                  <c:v>425865365.10145301</c:v>
                </c:pt>
                <c:pt idx="3200">
                  <c:v>425870726.27211779</c:v>
                </c:pt>
                <c:pt idx="3201">
                  <c:v>425877214.52173615</c:v>
                </c:pt>
                <c:pt idx="3202">
                  <c:v>425883701.03239399</c:v>
                </c:pt>
                <c:pt idx="3203">
                  <c:v>425889903.89452147</c:v>
                </c:pt>
                <c:pt idx="3204">
                  <c:v>425894695.9266361</c:v>
                </c:pt>
                <c:pt idx="3205">
                  <c:v>425897796.1477735</c:v>
                </c:pt>
                <c:pt idx="3206">
                  <c:v>425900332.39698809</c:v>
                </c:pt>
                <c:pt idx="3207">
                  <c:v>425902586.61762947</c:v>
                </c:pt>
                <c:pt idx="3208">
                  <c:v>425904277.14533389</c:v>
                </c:pt>
                <c:pt idx="3209">
                  <c:v>425905404.09820539</c:v>
                </c:pt>
                <c:pt idx="3210">
                  <c:v>425906812.7155053</c:v>
                </c:pt>
                <c:pt idx="3211">
                  <c:v>425910474.73684579</c:v>
                </c:pt>
                <c:pt idx="3212">
                  <c:v>425916670.74172181</c:v>
                </c:pt>
                <c:pt idx="3213">
                  <c:v>425923709.73146379</c:v>
                </c:pt>
                <c:pt idx="3214">
                  <c:v>425931590.97030449</c:v>
                </c:pt>
                <c:pt idx="3215">
                  <c:v>425939188.30654007</c:v>
                </c:pt>
                <c:pt idx="3216">
                  <c:v>425943970.59133339</c:v>
                </c:pt>
                <c:pt idx="3217">
                  <c:v>425948189.46980304</c:v>
                </c:pt>
                <c:pt idx="3218">
                  <c:v>425953813.4973743</c:v>
                </c:pt>
                <c:pt idx="3219">
                  <c:v>425959998.41866285</c:v>
                </c:pt>
                <c:pt idx="3220">
                  <c:v>425963652.40210903</c:v>
                </c:pt>
                <c:pt idx="3221">
                  <c:v>425967305.83399016</c:v>
                </c:pt>
                <c:pt idx="3222">
                  <c:v>425971520.64715731</c:v>
                </c:pt>
                <c:pt idx="3223">
                  <c:v>425975453.81067663</c:v>
                </c:pt>
                <c:pt idx="3224">
                  <c:v>425979667.20529544</c:v>
                </c:pt>
                <c:pt idx="3225">
                  <c:v>425983037.39296299</c:v>
                </c:pt>
                <c:pt idx="3226">
                  <c:v>425985564.72578359</c:v>
                </c:pt>
                <c:pt idx="3227">
                  <c:v>425990057.11039525</c:v>
                </c:pt>
                <c:pt idx="3228">
                  <c:v>425995952.10008222</c:v>
                </c:pt>
                <c:pt idx="3229">
                  <c:v>426002406.87038499</c:v>
                </c:pt>
                <c:pt idx="3230">
                  <c:v>426008018.31522155</c:v>
                </c:pt>
                <c:pt idx="3231">
                  <c:v>426012226.04525167</c:v>
                </c:pt>
                <c:pt idx="3232">
                  <c:v>426015311.24909967</c:v>
                </c:pt>
                <c:pt idx="3233">
                  <c:v>426019237.30349457</c:v>
                </c:pt>
                <c:pt idx="3234">
                  <c:v>426024284.1521377</c:v>
                </c:pt>
                <c:pt idx="3235">
                  <c:v>426029049.65422922</c:v>
                </c:pt>
                <c:pt idx="3236">
                  <c:v>426033533.97572047</c:v>
                </c:pt>
                <c:pt idx="3237">
                  <c:v>426039138.20950168</c:v>
                </c:pt>
                <c:pt idx="3238">
                  <c:v>426047542.12791455</c:v>
                </c:pt>
                <c:pt idx="3239">
                  <c:v>426056503.09253579</c:v>
                </c:pt>
                <c:pt idx="3240">
                  <c:v>426064061.32680476</c:v>
                </c:pt>
                <c:pt idx="3241">
                  <c:v>426069098.83875835</c:v>
                </c:pt>
                <c:pt idx="3242">
                  <c:v>426072736.38992</c:v>
                </c:pt>
                <c:pt idx="3243">
                  <c:v>426075534.13425535</c:v>
                </c:pt>
                <c:pt idx="3244">
                  <c:v>426076932.88516366</c:v>
                </c:pt>
                <c:pt idx="3245">
                  <c:v>426078611.27956301</c:v>
                </c:pt>
                <c:pt idx="3246">
                  <c:v>426081688.03372222</c:v>
                </c:pt>
                <c:pt idx="3247">
                  <c:v>426085323.69357532</c:v>
                </c:pt>
                <c:pt idx="3248">
                  <c:v>426089238.40894979</c:v>
                </c:pt>
                <c:pt idx="3249">
                  <c:v>426093432.04438102</c:v>
                </c:pt>
                <c:pt idx="3250">
                  <c:v>426097624.95336688</c:v>
                </c:pt>
                <c:pt idx="3251">
                  <c:v>426101537.67989528</c:v>
                </c:pt>
                <c:pt idx="3252">
                  <c:v>426104052.67013967</c:v>
                </c:pt>
                <c:pt idx="3253">
                  <c:v>426106287.99766773</c:v>
                </c:pt>
                <c:pt idx="3254">
                  <c:v>426108243.73993045</c:v>
                </c:pt>
                <c:pt idx="3255">
                  <c:v>426110758.03352529</c:v>
                </c:pt>
                <c:pt idx="3256">
                  <c:v>426114947.94255656</c:v>
                </c:pt>
                <c:pt idx="3257">
                  <c:v>426121091.83083159</c:v>
                </c:pt>
                <c:pt idx="3258">
                  <c:v>426127513.31978446</c:v>
                </c:pt>
                <c:pt idx="3259">
                  <c:v>426132258.5430243</c:v>
                </c:pt>
                <c:pt idx="3260">
                  <c:v>426137002.83619374</c:v>
                </c:pt>
                <c:pt idx="3261">
                  <c:v>426141746.19966108</c:v>
                </c:pt>
                <c:pt idx="3262">
                  <c:v>426147046.50613844</c:v>
                </c:pt>
                <c:pt idx="3263">
                  <c:v>426152624.52255672</c:v>
                </c:pt>
                <c:pt idx="3264">
                  <c:v>426158201.25386083</c:v>
                </c:pt>
                <c:pt idx="3265">
                  <c:v>426164055.43927693</c:v>
                </c:pt>
                <c:pt idx="3266">
                  <c:v>426170744.20368153</c:v>
                </c:pt>
                <c:pt idx="3267">
                  <c:v>426177709.70175016</c:v>
                </c:pt>
                <c:pt idx="3268">
                  <c:v>426182723.61953682</c:v>
                </c:pt>
                <c:pt idx="3269">
                  <c:v>426185787.16922081</c:v>
                </c:pt>
                <c:pt idx="3270">
                  <c:v>426188850.33122844</c:v>
                </c:pt>
                <c:pt idx="3271">
                  <c:v>426192469.93210405</c:v>
                </c:pt>
                <c:pt idx="3272">
                  <c:v>426195810.62181705</c:v>
                </c:pt>
                <c:pt idx="3273">
                  <c:v>426199707.51052707</c:v>
                </c:pt>
                <c:pt idx="3274">
                  <c:v>426203882.05238694</c:v>
                </c:pt>
                <c:pt idx="3275">
                  <c:v>426208055.8744458</c:v>
                </c:pt>
                <c:pt idx="3276">
                  <c:v>426212785.33626819</c:v>
                </c:pt>
                <c:pt idx="3277">
                  <c:v>426218070.11209369</c:v>
                </c:pt>
                <c:pt idx="3278">
                  <c:v>426222241.48869699</c:v>
                </c:pt>
                <c:pt idx="3279">
                  <c:v>426225856.10039425</c:v>
                </c:pt>
                <c:pt idx="3280">
                  <c:v>426229470.17242795</c:v>
                </c:pt>
                <c:pt idx="3281">
                  <c:v>426233639.5851683</c:v>
                </c:pt>
                <c:pt idx="3282">
                  <c:v>426238086.16734481</c:v>
                </c:pt>
                <c:pt idx="3283">
                  <c:v>426243921.0671739</c:v>
                </c:pt>
                <c:pt idx="3284">
                  <c:v>426250032.31123686</c:v>
                </c:pt>
                <c:pt idx="3285">
                  <c:v>426255031.27271175</c:v>
                </c:pt>
                <c:pt idx="3286">
                  <c:v>426260029.20207334</c:v>
                </c:pt>
                <c:pt idx="3287">
                  <c:v>426265581.24693871</c:v>
                </c:pt>
                <c:pt idx="3288">
                  <c:v>426270021.96617419</c:v>
                </c:pt>
                <c:pt idx="3289">
                  <c:v>426273629.4508146</c:v>
                </c:pt>
                <c:pt idx="3290">
                  <c:v>426277236.39793164</c:v>
                </c:pt>
                <c:pt idx="3291">
                  <c:v>426281674.97979701</c:v>
                </c:pt>
                <c:pt idx="3292">
                  <c:v>426287222.06291115</c:v>
                </c:pt>
                <c:pt idx="3293">
                  <c:v>426292767.87521893</c:v>
                </c:pt>
                <c:pt idx="3294">
                  <c:v>426299421.1733492</c:v>
                </c:pt>
                <c:pt idx="3295">
                  <c:v>426306349.74830121</c:v>
                </c:pt>
                <c:pt idx="3296">
                  <c:v>426311891.18082356</c:v>
                </c:pt>
                <c:pt idx="3297">
                  <c:v>426317154.36703926</c:v>
                </c:pt>
                <c:pt idx="3298">
                  <c:v>426324077.86912692</c:v>
                </c:pt>
                <c:pt idx="3299">
                  <c:v>426331276.2113986</c:v>
                </c:pt>
                <c:pt idx="3300">
                  <c:v>426336258.42555207</c:v>
                </c:pt>
                <c:pt idx="3301">
                  <c:v>426341239.61454231</c:v>
                </c:pt>
                <c:pt idx="3302">
                  <c:v>426347049.70657045</c:v>
                </c:pt>
                <c:pt idx="3303">
                  <c:v>426352305.25520915</c:v>
                </c:pt>
                <c:pt idx="3304">
                  <c:v>426356730.09559625</c:v>
                </c:pt>
                <c:pt idx="3305">
                  <c:v>426361707.07448345</c:v>
                </c:pt>
                <c:pt idx="3306">
                  <c:v>426366406.61521155</c:v>
                </c:pt>
                <c:pt idx="3307">
                  <c:v>426371934.31890345</c:v>
                </c:pt>
                <c:pt idx="3308">
                  <c:v>426378289.61818057</c:v>
                </c:pt>
                <c:pt idx="3309">
                  <c:v>426384643.24949771</c:v>
                </c:pt>
                <c:pt idx="3310">
                  <c:v>426389890.64401722</c:v>
                </c:pt>
                <c:pt idx="3311">
                  <c:v>426394860.81091815</c:v>
                </c:pt>
                <c:pt idx="3312">
                  <c:v>426399829.95764035</c:v>
                </c:pt>
                <c:pt idx="3313">
                  <c:v>426403418.15160286</c:v>
                </c:pt>
                <c:pt idx="3314">
                  <c:v>426407281.76580912</c:v>
                </c:pt>
                <c:pt idx="3315">
                  <c:v>426412524.25617075</c:v>
                </c:pt>
                <c:pt idx="3316">
                  <c:v>426418317.26713002</c:v>
                </c:pt>
                <c:pt idx="3317">
                  <c:v>426424660.40330464</c:v>
                </c:pt>
                <c:pt idx="3318">
                  <c:v>426431553.23202193</c:v>
                </c:pt>
                <c:pt idx="3319">
                  <c:v>426439270.87102032</c:v>
                </c:pt>
                <c:pt idx="3320">
                  <c:v>426445333.00475228</c:v>
                </c:pt>
                <c:pt idx="3321">
                  <c:v>426449189.93602049</c:v>
                </c:pt>
                <c:pt idx="3322">
                  <c:v>426453046.25292504</c:v>
                </c:pt>
                <c:pt idx="3323">
                  <c:v>426457728.09779304</c:v>
                </c:pt>
                <c:pt idx="3324">
                  <c:v>426462959.67671508</c:v>
                </c:pt>
                <c:pt idx="3325">
                  <c:v>426467364.34018242</c:v>
                </c:pt>
                <c:pt idx="3326">
                  <c:v>426472318.62888622</c:v>
                </c:pt>
                <c:pt idx="3327">
                  <c:v>426477547.05619729</c:v>
                </c:pt>
                <c:pt idx="3328">
                  <c:v>426484424.84597695</c:v>
                </c:pt>
                <c:pt idx="3329">
                  <c:v>426492400.63505667</c:v>
                </c:pt>
                <c:pt idx="3330">
                  <c:v>426500923.57396305</c:v>
                </c:pt>
                <c:pt idx="3331">
                  <c:v>426509168.72357076</c:v>
                </c:pt>
                <c:pt idx="3332">
                  <c:v>426515488.10385758</c:v>
                </c:pt>
                <c:pt idx="3333">
                  <c:v>426519333.87573266</c:v>
                </c:pt>
                <c:pt idx="3334">
                  <c:v>426522629.76547879</c:v>
                </c:pt>
                <c:pt idx="3335">
                  <c:v>426525650.60364187</c:v>
                </c:pt>
                <c:pt idx="3336">
                  <c:v>426529494.76170844</c:v>
                </c:pt>
                <c:pt idx="3337">
                  <c:v>426535534.34859842</c:v>
                </c:pt>
                <c:pt idx="3338">
                  <c:v>426541023.57503903</c:v>
                </c:pt>
                <c:pt idx="3339">
                  <c:v>426546237.187648</c:v>
                </c:pt>
                <c:pt idx="3340">
                  <c:v>426551175.36418337</c:v>
                </c:pt>
                <c:pt idx="3341">
                  <c:v>426555838.27292866</c:v>
                </c:pt>
                <c:pt idx="3342">
                  <c:v>426560774.49177843</c:v>
                </c:pt>
                <c:pt idx="3343">
                  <c:v>426567628.68214285</c:v>
                </c:pt>
                <c:pt idx="3344">
                  <c:v>426575851.15004951</c:v>
                </c:pt>
                <c:pt idx="3345">
                  <c:v>426585166.57249606</c:v>
                </c:pt>
                <c:pt idx="3346">
                  <c:v>426593656.92331874</c:v>
                </c:pt>
                <c:pt idx="3347">
                  <c:v>426600775.56769437</c:v>
                </c:pt>
                <c:pt idx="3348">
                  <c:v>426606523.71443433</c:v>
                </c:pt>
                <c:pt idx="3349">
                  <c:v>426611996.87144524</c:v>
                </c:pt>
                <c:pt idx="3350">
                  <c:v>426618015.91550744</c:v>
                </c:pt>
                <c:pt idx="3351">
                  <c:v>426624853.92249233</c:v>
                </c:pt>
                <c:pt idx="3352">
                  <c:v>426632236.80154932</c:v>
                </c:pt>
                <c:pt idx="3353">
                  <c:v>426637704.1498071</c:v>
                </c:pt>
                <c:pt idx="3354">
                  <c:v>426643443.537067</c:v>
                </c:pt>
                <c:pt idx="3355">
                  <c:v>426651640.30240399</c:v>
                </c:pt>
                <c:pt idx="3356">
                  <c:v>426659561.20539773</c:v>
                </c:pt>
                <c:pt idx="3357">
                  <c:v>426665568.43822879</c:v>
                </c:pt>
                <c:pt idx="3358">
                  <c:v>426669936.39888972</c:v>
                </c:pt>
                <c:pt idx="3359">
                  <c:v>426674303.57170975</c:v>
                </c:pt>
                <c:pt idx="3360">
                  <c:v>426678942.82991105</c:v>
                </c:pt>
                <c:pt idx="3361">
                  <c:v>426685218.05883181</c:v>
                </c:pt>
                <c:pt idx="3362">
                  <c:v>426692309.83803576</c:v>
                </c:pt>
                <c:pt idx="3363">
                  <c:v>426699126.89822316</c:v>
                </c:pt>
                <c:pt idx="3364">
                  <c:v>426704033.99338758</c:v>
                </c:pt>
                <c:pt idx="3365">
                  <c:v>426707849.93552995</c:v>
                </c:pt>
                <c:pt idx="3366">
                  <c:v>426713300.23843575</c:v>
                </c:pt>
                <c:pt idx="3367">
                  <c:v>426720383.79857099</c:v>
                </c:pt>
                <c:pt idx="3368">
                  <c:v>426728009.93112546</c:v>
                </c:pt>
                <c:pt idx="3369">
                  <c:v>426734544.7050004</c:v>
                </c:pt>
                <c:pt idx="3370">
                  <c:v>426740805.54213655</c:v>
                </c:pt>
                <c:pt idx="3371">
                  <c:v>426747608.96426433</c:v>
                </c:pt>
                <c:pt idx="3372">
                  <c:v>426755770.54831254</c:v>
                </c:pt>
                <c:pt idx="3373">
                  <c:v>426765017.01914704</c:v>
                </c:pt>
                <c:pt idx="3374">
                  <c:v>426773988.15953451</c:v>
                </c:pt>
                <c:pt idx="3375">
                  <c:v>426782684.27411789</c:v>
                </c:pt>
                <c:pt idx="3376">
                  <c:v>426790019.19233966</c:v>
                </c:pt>
                <c:pt idx="3377">
                  <c:v>426797080.34756804</c:v>
                </c:pt>
                <c:pt idx="3378">
                  <c:v>426803867.9786036</c:v>
                </c:pt>
                <c:pt idx="3379">
                  <c:v>426810653.7074945</c:v>
                </c:pt>
                <c:pt idx="3380">
                  <c:v>426817166.21868604</c:v>
                </c:pt>
                <c:pt idx="3381">
                  <c:v>426823676.9787966</c:v>
                </c:pt>
                <c:pt idx="3382">
                  <c:v>426831812.96792012</c:v>
                </c:pt>
                <c:pt idx="3383">
                  <c:v>426840488.34428185</c:v>
                </c:pt>
                <c:pt idx="3384">
                  <c:v>426849160.61363846</c:v>
                </c:pt>
                <c:pt idx="3385">
                  <c:v>426858371.49797845</c:v>
                </c:pt>
                <c:pt idx="3386">
                  <c:v>426868120.38170749</c:v>
                </c:pt>
                <c:pt idx="3387">
                  <c:v>426877594.70175576</c:v>
                </c:pt>
                <c:pt idx="3388">
                  <c:v>426886794.77877879</c:v>
                </c:pt>
                <c:pt idx="3389">
                  <c:v>426895720.92386925</c:v>
                </c:pt>
                <c:pt idx="3390">
                  <c:v>426902751.32756054</c:v>
                </c:pt>
                <c:pt idx="3391">
                  <c:v>426908428.24084365</c:v>
                </c:pt>
                <c:pt idx="3392">
                  <c:v>426915184.73616171</c:v>
                </c:pt>
                <c:pt idx="3393">
                  <c:v>426922749.77353567</c:v>
                </c:pt>
                <c:pt idx="3394">
                  <c:v>426929232.21079671</c:v>
                </c:pt>
                <c:pt idx="3395">
                  <c:v>426936252.89346391</c:v>
                </c:pt>
                <c:pt idx="3396">
                  <c:v>426945160.82971489</c:v>
                </c:pt>
                <c:pt idx="3397">
                  <c:v>426954335.27744889</c:v>
                </c:pt>
                <c:pt idx="3398">
                  <c:v>426961888.09600514</c:v>
                </c:pt>
                <c:pt idx="3399">
                  <c:v>426968899.31887335</c:v>
                </c:pt>
                <c:pt idx="3400">
                  <c:v>426975908.51240414</c:v>
                </c:pt>
                <c:pt idx="3401">
                  <c:v>426985071.32081556</c:v>
                </c:pt>
                <c:pt idx="3402">
                  <c:v>426994500.00359792</c:v>
                </c:pt>
                <c:pt idx="3403">
                  <c:v>427003386.54339468</c:v>
                </c:pt>
                <c:pt idx="3404">
                  <c:v>427012000.6809597</c:v>
                </c:pt>
                <c:pt idx="3405">
                  <c:v>427020611.75548846</c:v>
                </c:pt>
                <c:pt idx="3406">
                  <c:v>427028143.93477643</c:v>
                </c:pt>
                <c:pt idx="3407">
                  <c:v>427036480.40150714</c:v>
                </c:pt>
                <c:pt idx="3408">
                  <c:v>427046426.62275344</c:v>
                </c:pt>
                <c:pt idx="3409">
                  <c:v>427056906.05728155</c:v>
                </c:pt>
                <c:pt idx="3410">
                  <c:v>427068186.53310931</c:v>
                </c:pt>
                <c:pt idx="3411">
                  <c:v>427078119.74364018</c:v>
                </c:pt>
                <c:pt idx="3412">
                  <c:v>427085365.7322067</c:v>
                </c:pt>
                <c:pt idx="3413">
                  <c:v>427092341.30236793</c:v>
                </c:pt>
                <c:pt idx="3414">
                  <c:v>427099851.20854455</c:v>
                </c:pt>
                <c:pt idx="3415">
                  <c:v>427106822.60823655</c:v>
                </c:pt>
                <c:pt idx="3416">
                  <c:v>427114596.03345412</c:v>
                </c:pt>
                <c:pt idx="3417">
                  <c:v>427122902.79875636</c:v>
                </c:pt>
                <c:pt idx="3418">
                  <c:v>427132010.16963291</c:v>
                </c:pt>
                <c:pt idx="3419">
                  <c:v>427141381.82828999</c:v>
                </c:pt>
                <c:pt idx="3420">
                  <c:v>427151285.06861621</c:v>
                </c:pt>
                <c:pt idx="3421">
                  <c:v>427161184.26104015</c:v>
                </c:pt>
                <c:pt idx="3422">
                  <c:v>427169742.46297848</c:v>
                </c:pt>
                <c:pt idx="3423">
                  <c:v>427177495.72211748</c:v>
                </c:pt>
                <c:pt idx="3424">
                  <c:v>427185513.72393513</c:v>
                </c:pt>
                <c:pt idx="3425">
                  <c:v>427194330.46110314</c:v>
                </c:pt>
                <c:pt idx="3426">
                  <c:v>427202609.92781383</c:v>
                </c:pt>
                <c:pt idx="3427">
                  <c:v>427211687.37991285</c:v>
                </c:pt>
                <c:pt idx="3428">
                  <c:v>427222362.38130814</c:v>
                </c:pt>
                <c:pt idx="3429">
                  <c:v>427233299.37686008</c:v>
                </c:pt>
                <c:pt idx="3430">
                  <c:v>427243698.27902716</c:v>
                </c:pt>
                <c:pt idx="3431">
                  <c:v>427253826.2498818</c:v>
                </c:pt>
                <c:pt idx="3432">
                  <c:v>427263949.98728549</c:v>
                </c:pt>
                <c:pt idx="3433">
                  <c:v>427273270.7400139</c:v>
                </c:pt>
                <c:pt idx="3434">
                  <c:v>427282055.59413433</c:v>
                </c:pt>
                <c:pt idx="3435">
                  <c:v>427291635.43872774</c:v>
                </c:pt>
                <c:pt idx="3436">
                  <c:v>427302275.26833773</c:v>
                </c:pt>
                <c:pt idx="3437">
                  <c:v>427312378.77899504</c:v>
                </c:pt>
                <c:pt idx="3438">
                  <c:v>427320883.73071873</c:v>
                </c:pt>
                <c:pt idx="3439">
                  <c:v>427329385.69700235</c:v>
                </c:pt>
                <c:pt idx="3440">
                  <c:v>427339743.43499923</c:v>
                </c:pt>
                <c:pt idx="3441">
                  <c:v>427351158.37332302</c:v>
                </c:pt>
                <c:pt idx="3442">
                  <c:v>427362567.93447977</c:v>
                </c:pt>
                <c:pt idx="3443">
                  <c:v>427373972.12356502</c:v>
                </c:pt>
                <c:pt idx="3444">
                  <c:v>427385105.91769344</c:v>
                </c:pt>
                <c:pt idx="3445">
                  <c:v>427394645.09807974</c:v>
                </c:pt>
                <c:pt idx="3446">
                  <c:v>427402856.38296694</c:v>
                </c:pt>
                <c:pt idx="3447">
                  <c:v>427410270.63548994</c:v>
                </c:pt>
                <c:pt idx="3448">
                  <c:v>427417153.2669943</c:v>
                </c:pt>
                <c:pt idx="3449">
                  <c:v>427425092.3354634</c:v>
                </c:pt>
                <c:pt idx="3450">
                  <c:v>427433822.30632967</c:v>
                </c:pt>
                <c:pt idx="3451">
                  <c:v>427442284.7288202</c:v>
                </c:pt>
                <c:pt idx="3452">
                  <c:v>427449951.24628145</c:v>
                </c:pt>
                <c:pt idx="3453">
                  <c:v>427458408.03665674</c:v>
                </c:pt>
                <c:pt idx="3454">
                  <c:v>427467918.3979218</c:v>
                </c:pt>
                <c:pt idx="3455">
                  <c:v>427477425.02659476</c:v>
                </c:pt>
                <c:pt idx="3456">
                  <c:v>427486664.00653964</c:v>
                </c:pt>
                <c:pt idx="3457">
                  <c:v>427496690.91067165</c:v>
                </c:pt>
                <c:pt idx="3458">
                  <c:v>427506449.96229279</c:v>
                </c:pt>
                <c:pt idx="3459">
                  <c:v>427515677.88024074</c:v>
                </c:pt>
                <c:pt idx="3460">
                  <c:v>427525165.78683114</c:v>
                </c:pt>
                <c:pt idx="3461">
                  <c:v>427534386.57889766</c:v>
                </c:pt>
                <c:pt idx="3462">
                  <c:v>427542813.94683146</c:v>
                </c:pt>
                <c:pt idx="3463">
                  <c:v>427552028.02461666</c:v>
                </c:pt>
                <c:pt idx="3464">
                  <c:v>427562291.01294148</c:v>
                </c:pt>
                <c:pt idx="3465">
                  <c:v>427572023.67632008</c:v>
                </c:pt>
                <c:pt idx="3466">
                  <c:v>427580963.7584098</c:v>
                </c:pt>
                <c:pt idx="3467">
                  <c:v>427589900.54222345</c:v>
                </c:pt>
                <c:pt idx="3468">
                  <c:v>427599884.81222719</c:v>
                </c:pt>
                <c:pt idx="3469">
                  <c:v>427611177.8411352</c:v>
                </c:pt>
                <c:pt idx="3470">
                  <c:v>427622203.16126025</c:v>
                </c:pt>
                <c:pt idx="3471">
                  <c:v>427631649.44330651</c:v>
                </c:pt>
                <c:pt idx="3472">
                  <c:v>427641354.285065</c:v>
                </c:pt>
                <c:pt idx="3473">
                  <c:v>427651317.37442613</c:v>
                </c:pt>
                <c:pt idx="3474">
                  <c:v>427660752.31230474</c:v>
                </c:pt>
                <c:pt idx="3475">
                  <c:v>427669659.71405154</c:v>
                </c:pt>
                <c:pt idx="3476">
                  <c:v>427679087.51202685</c:v>
                </c:pt>
                <c:pt idx="3477">
                  <c:v>427688773.37134844</c:v>
                </c:pt>
                <c:pt idx="3478">
                  <c:v>427698716.9811269</c:v>
                </c:pt>
                <c:pt idx="3479">
                  <c:v>427708656.51099265</c:v>
                </c:pt>
                <c:pt idx="3480">
                  <c:v>427717807.73455155</c:v>
                </c:pt>
                <c:pt idx="3481">
                  <c:v>427728262.04448891</c:v>
                </c:pt>
                <c:pt idx="3482">
                  <c:v>427738711.84482157</c:v>
                </c:pt>
                <c:pt idx="3483">
                  <c:v>427748112.81263858</c:v>
                </c:pt>
                <c:pt idx="3484">
                  <c:v>427757510.13369042</c:v>
                </c:pt>
                <c:pt idx="3485">
                  <c:v>427767164.69430602</c:v>
                </c:pt>
                <c:pt idx="3486">
                  <c:v>427776033.06167001</c:v>
                </c:pt>
                <c:pt idx="3487">
                  <c:v>427785940.92602777</c:v>
                </c:pt>
                <c:pt idx="3488">
                  <c:v>427796365.88112897</c:v>
                </c:pt>
                <c:pt idx="3489">
                  <c:v>427806525.89489156</c:v>
                </c:pt>
                <c:pt idx="3490">
                  <c:v>427817202.34265155</c:v>
                </c:pt>
                <c:pt idx="3491">
                  <c:v>427828394.54003555</c:v>
                </c:pt>
                <c:pt idx="3492">
                  <c:v>427839061.35673803</c:v>
                </c:pt>
                <c:pt idx="3493">
                  <c:v>427849723.47890794</c:v>
                </c:pt>
                <c:pt idx="3494">
                  <c:v>427861420.40917605</c:v>
                </c:pt>
                <c:pt idx="3495">
                  <c:v>427873631.17646986</c:v>
                </c:pt>
                <c:pt idx="3496">
                  <c:v>427884278.0985893</c:v>
                </c:pt>
                <c:pt idx="3497">
                  <c:v>427893882.28170949</c:v>
                </c:pt>
                <c:pt idx="3498">
                  <c:v>427902963.81691444</c:v>
                </c:pt>
                <c:pt idx="3499">
                  <c:v>427912041.94915462</c:v>
                </c:pt>
                <c:pt idx="3500">
                  <c:v>427921375.90910536</c:v>
                </c:pt>
                <c:pt idx="3501">
                  <c:v>427931483.64261866</c:v>
                </c:pt>
                <c:pt idx="3502">
                  <c:v>427940551.09649646</c:v>
                </c:pt>
                <c:pt idx="3503">
                  <c:v>427948061.55970776</c:v>
                </c:pt>
                <c:pt idx="3504">
                  <c:v>427956346.26631504</c:v>
                </c:pt>
                <c:pt idx="3505">
                  <c:v>427965921.92810154</c:v>
                </c:pt>
                <c:pt idx="3506">
                  <c:v>427976269.73926777</c:v>
                </c:pt>
                <c:pt idx="3507">
                  <c:v>427986871.66096801</c:v>
                </c:pt>
                <c:pt idx="3508">
                  <c:v>427996693.69146895</c:v>
                </c:pt>
                <c:pt idx="3509">
                  <c:v>428005995.10140842</c:v>
                </c:pt>
                <c:pt idx="3510">
                  <c:v>428015034.71663016</c:v>
                </c:pt>
                <c:pt idx="3511">
                  <c:v>428025103.45940077</c:v>
                </c:pt>
                <c:pt idx="3512">
                  <c:v>428036458.04545784</c:v>
                </c:pt>
                <c:pt idx="3513">
                  <c:v>428048065.18880302</c:v>
                </c:pt>
                <c:pt idx="3514">
                  <c:v>428058635.74705732</c:v>
                </c:pt>
                <c:pt idx="3515">
                  <c:v>428068944.04429638</c:v>
                </c:pt>
                <c:pt idx="3516">
                  <c:v>428080278.10800707</c:v>
                </c:pt>
                <c:pt idx="3517">
                  <c:v>428092379.0950734</c:v>
                </c:pt>
                <c:pt idx="3518">
                  <c:v>428104216.764956</c:v>
                </c:pt>
                <c:pt idx="3519">
                  <c:v>428116048.65408128</c:v>
                </c:pt>
                <c:pt idx="3520">
                  <c:v>428128388.81607634</c:v>
                </c:pt>
                <c:pt idx="3521">
                  <c:v>428140722.69632226</c:v>
                </c:pt>
                <c:pt idx="3522">
                  <c:v>428150739.35302889</c:v>
                </c:pt>
                <c:pt idx="3523">
                  <c:v>428159211.75246221</c:v>
                </c:pt>
                <c:pt idx="3524">
                  <c:v>428167937.79379475</c:v>
                </c:pt>
                <c:pt idx="3525">
                  <c:v>428176147.66883367</c:v>
                </c:pt>
                <c:pt idx="3526">
                  <c:v>428184354.76302397</c:v>
                </c:pt>
                <c:pt idx="3527">
                  <c:v>428193071.75573373</c:v>
                </c:pt>
                <c:pt idx="3528">
                  <c:v>428203066.79893649</c:v>
                </c:pt>
                <c:pt idx="3529">
                  <c:v>428213313.84413701</c:v>
                </c:pt>
                <c:pt idx="3530">
                  <c:v>428221764.39530718</c:v>
                </c:pt>
                <c:pt idx="3531">
                  <c:v>428229444.15788198</c:v>
                </c:pt>
                <c:pt idx="3532">
                  <c:v>428237889.08628398</c:v>
                </c:pt>
                <c:pt idx="3533">
                  <c:v>428248121.41870445</c:v>
                </c:pt>
                <c:pt idx="3534">
                  <c:v>428258860.71925974</c:v>
                </c:pt>
                <c:pt idx="3535">
                  <c:v>428270106.31223214</c:v>
                </c:pt>
                <c:pt idx="3536">
                  <c:v>428281602.09098679</c:v>
                </c:pt>
                <c:pt idx="3537">
                  <c:v>428292837.13697714</c:v>
                </c:pt>
                <c:pt idx="3538">
                  <c:v>428303556.64173025</c:v>
                </c:pt>
                <c:pt idx="3539">
                  <c:v>428313761.28693128</c:v>
                </c:pt>
                <c:pt idx="3540">
                  <c:v>428324981.43519074</c:v>
                </c:pt>
                <c:pt idx="3541">
                  <c:v>428336706.0377984</c:v>
                </c:pt>
                <c:pt idx="3542">
                  <c:v>428347660.864609</c:v>
                </c:pt>
                <c:pt idx="3543">
                  <c:v>428357083.14834648</c:v>
                </c:pt>
                <c:pt idx="3544">
                  <c:v>428365483.71684778</c:v>
                </c:pt>
                <c:pt idx="3545">
                  <c:v>428375153.49252814</c:v>
                </c:pt>
                <c:pt idx="3546">
                  <c:v>428386345.25622833</c:v>
                </c:pt>
                <c:pt idx="3547">
                  <c:v>428398802.73075724</c:v>
                </c:pt>
                <c:pt idx="3548">
                  <c:v>428410237.62988454</c:v>
                </c:pt>
                <c:pt idx="3549">
                  <c:v>428420397.45663494</c:v>
                </c:pt>
                <c:pt idx="3550">
                  <c:v>428429791.50540668</c:v>
                </c:pt>
                <c:pt idx="3551">
                  <c:v>428439689.39981222</c:v>
                </c:pt>
                <c:pt idx="3552">
                  <c:v>428448568.68470651</c:v>
                </c:pt>
                <c:pt idx="3553">
                  <c:v>428457191.16141021</c:v>
                </c:pt>
                <c:pt idx="3554">
                  <c:v>428467077.87283546</c:v>
                </c:pt>
                <c:pt idx="3555">
                  <c:v>428477720.59139049</c:v>
                </c:pt>
                <c:pt idx="3556">
                  <c:v>428488611.86774355</c:v>
                </c:pt>
                <c:pt idx="3557">
                  <c:v>428499498.25127512</c:v>
                </c:pt>
                <c:pt idx="3558">
                  <c:v>428511138.73817044</c:v>
                </c:pt>
                <c:pt idx="3559">
                  <c:v>428522267.88717151</c:v>
                </c:pt>
                <c:pt idx="3560">
                  <c:v>428533644.68716961</c:v>
                </c:pt>
                <c:pt idx="3561">
                  <c:v>428545268.78713256</c:v>
                </c:pt>
                <c:pt idx="3562">
                  <c:v>428556887.31398374</c:v>
                </c:pt>
                <c:pt idx="3563">
                  <c:v>428567490.67144805</c:v>
                </c:pt>
                <c:pt idx="3564">
                  <c:v>428577584.79559416</c:v>
                </c:pt>
                <c:pt idx="3565">
                  <c:v>428587674.71694297</c:v>
                </c:pt>
                <c:pt idx="3566">
                  <c:v>428598264.61494493</c:v>
                </c:pt>
                <c:pt idx="3567">
                  <c:v>428608345.93154216</c:v>
                </c:pt>
                <c:pt idx="3568">
                  <c:v>428618926.80229306</c:v>
                </c:pt>
                <c:pt idx="3569">
                  <c:v>428630761.82566017</c:v>
                </c:pt>
                <c:pt idx="3570">
                  <c:v>428642842.69543672</c:v>
                </c:pt>
                <c:pt idx="3571">
                  <c:v>428654414.54717422</c:v>
                </c:pt>
                <c:pt idx="3572">
                  <c:v>428666483.63466477</c:v>
                </c:pt>
                <c:pt idx="3573">
                  <c:v>428677039.15791595</c:v>
                </c:pt>
                <c:pt idx="3574">
                  <c:v>428686083.09145045</c:v>
                </c:pt>
                <c:pt idx="3575">
                  <c:v>428695123.65120453</c:v>
                </c:pt>
                <c:pt idx="3576">
                  <c:v>428704662.80693519</c:v>
                </c:pt>
                <c:pt idx="3577">
                  <c:v>428713947.32580996</c:v>
                </c:pt>
                <c:pt idx="3578">
                  <c:v>428722726.70625699</c:v>
                </c:pt>
                <c:pt idx="3579">
                  <c:v>428732255.00538075</c:v>
                </c:pt>
                <c:pt idx="3580">
                  <c:v>428742030.15543312</c:v>
                </c:pt>
                <c:pt idx="3581">
                  <c:v>428751300.37248909</c:v>
                </c:pt>
                <c:pt idx="3582">
                  <c:v>428760066.23430645</c:v>
                </c:pt>
                <c:pt idx="3583">
                  <c:v>428767827.63645399</c:v>
                </c:pt>
                <c:pt idx="3584">
                  <c:v>428775586.55379647</c:v>
                </c:pt>
                <c:pt idx="3585">
                  <c:v>428785094.09729415</c:v>
                </c:pt>
                <c:pt idx="3586">
                  <c:v>428795598.09729272</c:v>
                </c:pt>
                <c:pt idx="3587">
                  <c:v>428806597.40704155</c:v>
                </c:pt>
                <c:pt idx="3588">
                  <c:v>428816842.27272815</c:v>
                </c:pt>
                <c:pt idx="3589">
                  <c:v>428824835.25748348</c:v>
                </c:pt>
                <c:pt idx="3590">
                  <c:v>428832076.6236487</c:v>
                </c:pt>
                <c:pt idx="3591">
                  <c:v>428841062.89679277</c:v>
                </c:pt>
                <c:pt idx="3592">
                  <c:v>428850794.26748884</c:v>
                </c:pt>
                <c:pt idx="3593">
                  <c:v>428862017.91895974</c:v>
                </c:pt>
                <c:pt idx="3594">
                  <c:v>428874233.32006866</c:v>
                </c:pt>
                <c:pt idx="3595">
                  <c:v>428885944.35130125</c:v>
                </c:pt>
                <c:pt idx="3596">
                  <c:v>428896155.73801774</c:v>
                </c:pt>
                <c:pt idx="3597">
                  <c:v>428904371.5351907</c:v>
                </c:pt>
                <c:pt idx="3598">
                  <c:v>428911838.02572399</c:v>
                </c:pt>
                <c:pt idx="3599">
                  <c:v>428921043.53065294</c:v>
                </c:pt>
                <c:pt idx="3600">
                  <c:v>428931488.78742421</c:v>
                </c:pt>
                <c:pt idx="3601">
                  <c:v>428942675.14085901</c:v>
                </c:pt>
                <c:pt idx="3602">
                  <c:v>428954353.1558938</c:v>
                </c:pt>
                <c:pt idx="3603">
                  <c:v>428965280.66855717</c:v>
                </c:pt>
                <c:pt idx="3604">
                  <c:v>428975458.69109225</c:v>
                </c:pt>
                <c:pt idx="3605">
                  <c:v>428985880.52822137</c:v>
                </c:pt>
                <c:pt idx="3606">
                  <c:v>428996793.83894914</c:v>
                </c:pt>
                <c:pt idx="3607">
                  <c:v>429007206.50813878</c:v>
                </c:pt>
                <c:pt idx="3608">
                  <c:v>429017614.70584667</c:v>
                </c:pt>
                <c:pt idx="3609">
                  <c:v>429028513.74027419</c:v>
                </c:pt>
                <c:pt idx="3610">
                  <c:v>429039902.94753885</c:v>
                </c:pt>
                <c:pt idx="3611">
                  <c:v>429051286.80556637</c:v>
                </c:pt>
                <c:pt idx="3612">
                  <c:v>429061181.46831632</c:v>
                </c:pt>
                <c:pt idx="3613">
                  <c:v>429069835.98596114</c:v>
                </c:pt>
                <c:pt idx="3614">
                  <c:v>429079970.20650423</c:v>
                </c:pt>
                <c:pt idx="3615">
                  <c:v>429091088.25616652</c:v>
                </c:pt>
                <c:pt idx="3616">
                  <c:v>429100966.68742836</c:v>
                </c:pt>
                <c:pt idx="3617">
                  <c:v>429110347.46949548</c:v>
                </c:pt>
                <c:pt idx="3618">
                  <c:v>429119724.62238294</c:v>
                </c:pt>
                <c:pt idx="3619">
                  <c:v>429128604.89577079</c:v>
                </c:pt>
                <c:pt idx="3620">
                  <c:v>429137728.4543854</c:v>
                </c:pt>
                <c:pt idx="3621">
                  <c:v>429147587.89939016</c:v>
                </c:pt>
                <c:pt idx="3622">
                  <c:v>429157689.67010021</c:v>
                </c:pt>
                <c:pt idx="3623">
                  <c:v>429168525.9134205</c:v>
                </c:pt>
                <c:pt idx="3624">
                  <c:v>429179603.42638469</c:v>
                </c:pt>
                <c:pt idx="3625">
                  <c:v>429189445.85629696</c:v>
                </c:pt>
                <c:pt idx="3626">
                  <c:v>429197316.92368066</c:v>
                </c:pt>
                <c:pt idx="3627">
                  <c:v>429205431.28579575</c:v>
                </c:pt>
                <c:pt idx="3628">
                  <c:v>429217229.14733702</c:v>
                </c:pt>
                <c:pt idx="3629">
                  <c:v>429229512.48326749</c:v>
                </c:pt>
                <c:pt idx="3630">
                  <c:v>429240071.17599261</c:v>
                </c:pt>
                <c:pt idx="3631">
                  <c:v>429249889.08820218</c:v>
                </c:pt>
                <c:pt idx="3632">
                  <c:v>429260929.48819417</c:v>
                </c:pt>
                <c:pt idx="3633">
                  <c:v>429272210.03535903</c:v>
                </c:pt>
                <c:pt idx="3634">
                  <c:v>429282750.14946216</c:v>
                </c:pt>
                <c:pt idx="3635">
                  <c:v>429292795.75914383</c:v>
                </c:pt>
                <c:pt idx="3636">
                  <c:v>429303816.63818926</c:v>
                </c:pt>
                <c:pt idx="3637">
                  <c:v>429315566.72216344</c:v>
                </c:pt>
                <c:pt idx="3638">
                  <c:v>429327800.33930975</c:v>
                </c:pt>
                <c:pt idx="3639">
                  <c:v>429339783.29693741</c:v>
                </c:pt>
                <c:pt idx="3640">
                  <c:v>429351271.59096575</c:v>
                </c:pt>
                <c:pt idx="3641">
                  <c:v>429363242.95421714</c:v>
                </c:pt>
                <c:pt idx="3642">
                  <c:v>429374720.13790774</c:v>
                </c:pt>
                <c:pt idx="3643">
                  <c:v>429384727.71328861</c:v>
                </c:pt>
                <c:pt idx="3644">
                  <c:v>429394731.15878797</c:v>
                </c:pt>
                <c:pt idx="3645">
                  <c:v>429405218.14399022</c:v>
                </c:pt>
                <c:pt idx="3646">
                  <c:v>429415944.31825745</c:v>
                </c:pt>
                <c:pt idx="3647">
                  <c:v>429425204.01443112</c:v>
                </c:pt>
                <c:pt idx="3648">
                  <c:v>429434703.71030372</c:v>
                </c:pt>
                <c:pt idx="3649">
                  <c:v>429444929.99034047</c:v>
                </c:pt>
                <c:pt idx="3650">
                  <c:v>429455638.61100745</c:v>
                </c:pt>
                <c:pt idx="3651">
                  <c:v>429467072.14190316</c:v>
                </c:pt>
                <c:pt idx="3652">
                  <c:v>429479229.55551291</c:v>
                </c:pt>
                <c:pt idx="3653">
                  <c:v>429491623.83927494</c:v>
                </c:pt>
                <c:pt idx="3654">
                  <c:v>429503283.26149744</c:v>
                </c:pt>
                <c:pt idx="3655">
                  <c:v>429514208.87910157</c:v>
                </c:pt>
                <c:pt idx="3656">
                  <c:v>429524401.6814099</c:v>
                </c:pt>
                <c:pt idx="3657">
                  <c:v>429533620.04915321</c:v>
                </c:pt>
                <c:pt idx="3658">
                  <c:v>429542592.46121299</c:v>
                </c:pt>
                <c:pt idx="3659">
                  <c:v>429553015.68836892</c:v>
                </c:pt>
                <c:pt idx="3660">
                  <c:v>429563192.19016981</c:v>
                </c:pt>
                <c:pt idx="3661">
                  <c:v>429571669.34621418</c:v>
                </c:pt>
                <c:pt idx="3662">
                  <c:v>429580385.61518085</c:v>
                </c:pt>
                <c:pt idx="3663">
                  <c:v>429591276.54610056</c:v>
                </c:pt>
                <c:pt idx="3664">
                  <c:v>429602888.14860982</c:v>
                </c:pt>
                <c:pt idx="3665">
                  <c:v>429613527.23391175</c:v>
                </c:pt>
                <c:pt idx="3666">
                  <c:v>429623678.37066537</c:v>
                </c:pt>
                <c:pt idx="3667">
                  <c:v>429633825.25853682</c:v>
                </c:pt>
                <c:pt idx="3668">
                  <c:v>429644450.77824146</c:v>
                </c:pt>
                <c:pt idx="3669">
                  <c:v>429655554.29881561</c:v>
                </c:pt>
                <c:pt idx="3670">
                  <c:v>429666652.73609173</c:v>
                </c:pt>
                <c:pt idx="3671">
                  <c:v>429676781.65634763</c:v>
                </c:pt>
                <c:pt idx="3672">
                  <c:v>429687388.36900151</c:v>
                </c:pt>
                <c:pt idx="3673">
                  <c:v>429698472.24532223</c:v>
                </c:pt>
                <c:pt idx="3674">
                  <c:v>429708828.67952782</c:v>
                </c:pt>
                <c:pt idx="3675">
                  <c:v>429719180.69140255</c:v>
                </c:pt>
                <c:pt idx="3676">
                  <c:v>429730250.0450598</c:v>
                </c:pt>
                <c:pt idx="3677">
                  <c:v>429741073.87214696</c:v>
                </c:pt>
                <c:pt idx="3678">
                  <c:v>429751412.1270808</c:v>
                </c:pt>
                <c:pt idx="3679">
                  <c:v>429761745.97524679</c:v>
                </c:pt>
                <c:pt idx="3680">
                  <c:v>429772075.42041314</c:v>
                </c:pt>
                <c:pt idx="3681">
                  <c:v>429782160.39893264</c:v>
                </c:pt>
                <c:pt idx="3682">
                  <c:v>429792961.07965499</c:v>
                </c:pt>
                <c:pt idx="3683">
                  <c:v>429804476.50454855</c:v>
                </c:pt>
                <c:pt idx="3684">
                  <c:v>429815506.98984033</c:v>
                </c:pt>
                <c:pt idx="3685">
                  <c:v>429825813.55920804</c:v>
                </c:pt>
                <c:pt idx="3686">
                  <c:v>429836115.74886668</c:v>
                </c:pt>
                <c:pt idx="3687">
                  <c:v>429846892.42418844</c:v>
                </c:pt>
                <c:pt idx="3688">
                  <c:v>429857903.63218975</c:v>
                </c:pt>
                <c:pt idx="3689">
                  <c:v>429870823.45472425</c:v>
                </c:pt>
                <c:pt idx="3690">
                  <c:v>429884214.52086282</c:v>
                </c:pt>
                <c:pt idx="3691">
                  <c:v>429897120.33346123</c:v>
                </c:pt>
                <c:pt idx="3692">
                  <c:v>429910019.27960414</c:v>
                </c:pt>
                <c:pt idx="3693">
                  <c:v>429922911.36662</c:v>
                </c:pt>
                <c:pt idx="3694">
                  <c:v>429935319.49299014</c:v>
                </c:pt>
                <c:pt idx="3695">
                  <c:v>429947482.83627486</c:v>
                </c:pt>
                <c:pt idx="3696">
                  <c:v>429959401.76157969</c:v>
                </c:pt>
                <c:pt idx="3697">
                  <c:v>429970600.2112034</c:v>
                </c:pt>
                <c:pt idx="3698">
                  <c:v>429981317.28621233</c:v>
                </c:pt>
                <c:pt idx="3699">
                  <c:v>429991791.62538379</c:v>
                </c:pt>
                <c:pt idx="3700">
                  <c:v>430002261.44133788</c:v>
                </c:pt>
                <c:pt idx="3701">
                  <c:v>430013202.32597864</c:v>
                </c:pt>
                <c:pt idx="3702">
                  <c:v>430024613.63980055</c:v>
                </c:pt>
                <c:pt idx="3703">
                  <c:v>430035782.01608074</c:v>
                </c:pt>
                <c:pt idx="3704">
                  <c:v>430046232.85676754</c:v>
                </c:pt>
                <c:pt idx="3705">
                  <c:v>430057391.280999</c:v>
                </c:pt>
                <c:pt idx="3706">
                  <c:v>430069493.55152571</c:v>
                </c:pt>
                <c:pt idx="3707">
                  <c:v>430081589.78409803</c:v>
                </c:pt>
                <c:pt idx="3708">
                  <c:v>430092020.90236712</c:v>
                </c:pt>
                <c:pt idx="3709">
                  <c:v>430101973.69420779</c:v>
                </c:pt>
                <c:pt idx="3710">
                  <c:v>430113343.31289208</c:v>
                </c:pt>
                <c:pt idx="3711">
                  <c:v>430125180.9989391</c:v>
                </c:pt>
                <c:pt idx="3712">
                  <c:v>430134410.38350689</c:v>
                </c:pt>
                <c:pt idx="3713">
                  <c:v>430141270.98242694</c:v>
                </c:pt>
                <c:pt idx="3714">
                  <c:v>430149311.97181845</c:v>
                </c:pt>
                <c:pt idx="3715">
                  <c:v>430159004.91353589</c:v>
                </c:pt>
                <c:pt idx="3716">
                  <c:v>430170820.33226919</c:v>
                </c:pt>
                <c:pt idx="3717">
                  <c:v>430183810.64602613</c:v>
                </c:pt>
                <c:pt idx="3718">
                  <c:v>430196322.00336325</c:v>
                </c:pt>
                <c:pt idx="3719">
                  <c:v>430208119.25535417</c:v>
                </c:pt>
                <c:pt idx="3720">
                  <c:v>430220853.84353381</c:v>
                </c:pt>
                <c:pt idx="3721">
                  <c:v>430234053.02230579</c:v>
                </c:pt>
                <c:pt idx="3722">
                  <c:v>430245125.36121494</c:v>
                </c:pt>
                <c:pt idx="3723">
                  <c:v>430254780.08250844</c:v>
                </c:pt>
                <c:pt idx="3724">
                  <c:v>430264430.96090424</c:v>
                </c:pt>
                <c:pt idx="3725">
                  <c:v>430275018.96849585</c:v>
                </c:pt>
                <c:pt idx="3726">
                  <c:v>430286307.74936831</c:v>
                </c:pt>
                <c:pt idx="3727">
                  <c:v>430297121.23468035</c:v>
                </c:pt>
                <c:pt idx="3728">
                  <c:v>430306285.41352308</c:v>
                </c:pt>
                <c:pt idx="3729">
                  <c:v>430314037.01427919</c:v>
                </c:pt>
                <c:pt idx="3730">
                  <c:v>430321551.3521328</c:v>
                </c:pt>
                <c:pt idx="3731">
                  <c:v>430330002.19954485</c:v>
                </c:pt>
                <c:pt idx="3732">
                  <c:v>430340092.40864623</c:v>
                </c:pt>
                <c:pt idx="3733">
                  <c:v>430350412.92902046</c:v>
                </c:pt>
                <c:pt idx="3734">
                  <c:v>430360025.82537377</c:v>
                </c:pt>
                <c:pt idx="3735">
                  <c:v>430369166.26454252</c:v>
                </c:pt>
                <c:pt idx="3736">
                  <c:v>430377600.53580743</c:v>
                </c:pt>
                <c:pt idx="3737">
                  <c:v>430386500.19600624</c:v>
                </c:pt>
                <c:pt idx="3738">
                  <c:v>430396332.86365151</c:v>
                </c:pt>
                <c:pt idx="3739">
                  <c:v>430406161.54560184</c:v>
                </c:pt>
                <c:pt idx="3740">
                  <c:v>430415518.49252075</c:v>
                </c:pt>
                <c:pt idx="3741">
                  <c:v>430424871.83002985</c:v>
                </c:pt>
                <c:pt idx="3742">
                  <c:v>430433286.75004941</c:v>
                </c:pt>
                <c:pt idx="3743">
                  <c:v>430441231.49392176</c:v>
                </c:pt>
                <c:pt idx="3744">
                  <c:v>430449640.73933411</c:v>
                </c:pt>
                <c:pt idx="3745">
                  <c:v>430457813.59954631</c:v>
                </c:pt>
                <c:pt idx="3746">
                  <c:v>430466217.09712082</c:v>
                </c:pt>
                <c:pt idx="3747">
                  <c:v>430474151.0604195</c:v>
                </c:pt>
                <c:pt idx="3748">
                  <c:v>430482315.66479957</c:v>
                </c:pt>
                <c:pt idx="3749">
                  <c:v>430491876.42048204</c:v>
                </c:pt>
                <c:pt idx="3750">
                  <c:v>430503064.71229529</c:v>
                </c:pt>
                <c:pt idx="3751">
                  <c:v>430514713.69597274</c:v>
                </c:pt>
                <c:pt idx="3752">
                  <c:v>430526357.08602953</c:v>
                </c:pt>
                <c:pt idx="3753">
                  <c:v>430537529.48300314</c:v>
                </c:pt>
                <c:pt idx="3754">
                  <c:v>430547533.71917033</c:v>
                </c:pt>
                <c:pt idx="3755">
                  <c:v>430555906.185583</c:v>
                </c:pt>
                <c:pt idx="3756">
                  <c:v>430564973.09645373</c:v>
                </c:pt>
                <c:pt idx="3757">
                  <c:v>430574733.67196745</c:v>
                </c:pt>
                <c:pt idx="3758">
                  <c:v>430583329.02026284</c:v>
                </c:pt>
                <c:pt idx="3759">
                  <c:v>430591921.32282454</c:v>
                </c:pt>
                <c:pt idx="3760">
                  <c:v>430601903.1479786</c:v>
                </c:pt>
                <c:pt idx="3761">
                  <c:v>430613040.79915375</c:v>
                </c:pt>
                <c:pt idx="3762">
                  <c:v>430624405.21053046</c:v>
                </c:pt>
                <c:pt idx="3763">
                  <c:v>430634605.45146978</c:v>
                </c:pt>
                <c:pt idx="3764">
                  <c:v>430643642.98842454</c:v>
                </c:pt>
                <c:pt idx="3765">
                  <c:v>430652445.55497235</c:v>
                </c:pt>
                <c:pt idx="3766">
                  <c:v>430660087.29751325</c:v>
                </c:pt>
                <c:pt idx="3767">
                  <c:v>430666800.78075224</c:v>
                </c:pt>
                <c:pt idx="3768">
                  <c:v>430674669.39482081</c:v>
                </c:pt>
                <c:pt idx="3769">
                  <c:v>430685079.81244415</c:v>
                </c:pt>
                <c:pt idx="3770">
                  <c:v>430695948.14566922</c:v>
                </c:pt>
                <c:pt idx="3771">
                  <c:v>430706349.43395114</c:v>
                </c:pt>
                <c:pt idx="3772">
                  <c:v>430716284.27600777</c:v>
                </c:pt>
                <c:pt idx="3773">
                  <c:v>430725291.42808449</c:v>
                </c:pt>
                <c:pt idx="3774">
                  <c:v>430734526.05866081</c:v>
                </c:pt>
                <c:pt idx="3775">
                  <c:v>430744218.63733178</c:v>
                </c:pt>
                <c:pt idx="3776">
                  <c:v>430754829.87538874</c:v>
                </c:pt>
                <c:pt idx="3777">
                  <c:v>430764744.87891823</c:v>
                </c:pt>
                <c:pt idx="3778">
                  <c:v>430773503.60198671</c:v>
                </c:pt>
                <c:pt idx="3779">
                  <c:v>430782719.89400655</c:v>
                </c:pt>
                <c:pt idx="3780">
                  <c:v>430792623.50279123</c:v>
                </c:pt>
                <c:pt idx="3781">
                  <c:v>430802523.06852448</c:v>
                </c:pt>
                <c:pt idx="3782">
                  <c:v>430811498.2507956</c:v>
                </c:pt>
                <c:pt idx="3783">
                  <c:v>430820700.11650288</c:v>
                </c:pt>
                <c:pt idx="3784">
                  <c:v>430829898.49173695</c:v>
                </c:pt>
                <c:pt idx="3785">
                  <c:v>430839323.20667338</c:v>
                </c:pt>
                <c:pt idx="3786">
                  <c:v>430849433.46176201</c:v>
                </c:pt>
                <c:pt idx="3787">
                  <c:v>430859998.76887238</c:v>
                </c:pt>
                <c:pt idx="3788">
                  <c:v>430870100.40930104</c:v>
                </c:pt>
                <c:pt idx="3789">
                  <c:v>430879509.51559734</c:v>
                </c:pt>
                <c:pt idx="3790">
                  <c:v>430887997.52752322</c:v>
                </c:pt>
                <c:pt idx="3791">
                  <c:v>430895794.70369965</c:v>
                </c:pt>
                <c:pt idx="3792">
                  <c:v>430904277.01833814</c:v>
                </c:pt>
                <c:pt idx="3793">
                  <c:v>430912527.23439944</c:v>
                </c:pt>
                <c:pt idx="3794">
                  <c:v>430919858.4041571</c:v>
                </c:pt>
                <c:pt idx="3795">
                  <c:v>430926500.36288983</c:v>
                </c:pt>
                <c:pt idx="3796">
                  <c:v>430933369.44084018</c:v>
                </c:pt>
                <c:pt idx="3797">
                  <c:v>430941152.04439384</c:v>
                </c:pt>
                <c:pt idx="3798">
                  <c:v>430949389.72667909</c:v>
                </c:pt>
                <c:pt idx="3799">
                  <c:v>430957395.90255475</c:v>
                </c:pt>
                <c:pt idx="3800">
                  <c:v>430964713.52240211</c:v>
                </c:pt>
                <c:pt idx="3801">
                  <c:v>430972943.20618695</c:v>
                </c:pt>
                <c:pt idx="3802">
                  <c:v>430982997.9172824</c:v>
                </c:pt>
                <c:pt idx="3803">
                  <c:v>430992820.08599335</c:v>
                </c:pt>
                <c:pt idx="3804">
                  <c:v>431001725.12549716</c:v>
                </c:pt>
                <c:pt idx="3805">
                  <c:v>431010626.89615607</c:v>
                </c:pt>
                <c:pt idx="3806">
                  <c:v>431019525.40037405</c:v>
                </c:pt>
                <c:pt idx="3807">
                  <c:v>431027280.40747094</c:v>
                </c:pt>
                <c:pt idx="3808">
                  <c:v>431034348.98850316</c:v>
                </c:pt>
                <c:pt idx="3809">
                  <c:v>431041643.42779094</c:v>
                </c:pt>
                <c:pt idx="3810">
                  <c:v>431049391.36617029</c:v>
                </c:pt>
                <c:pt idx="3811">
                  <c:v>431056909.05746055</c:v>
                </c:pt>
                <c:pt idx="3812">
                  <c:v>431063969.00882316</c:v>
                </c:pt>
                <c:pt idx="3813">
                  <c:v>431071937.45219272</c:v>
                </c:pt>
                <c:pt idx="3814">
                  <c:v>431081041.03965718</c:v>
                </c:pt>
                <c:pt idx="3815">
                  <c:v>431089913.74829555</c:v>
                </c:pt>
                <c:pt idx="3816">
                  <c:v>431098101.06056029</c:v>
                </c:pt>
                <c:pt idx="3817">
                  <c:v>431106512.91879541</c:v>
                </c:pt>
                <c:pt idx="3818">
                  <c:v>431114921.8602277</c:v>
                </c:pt>
                <c:pt idx="3819">
                  <c:v>431121964.94535041</c:v>
                </c:pt>
                <c:pt idx="3820">
                  <c:v>431128551.78659779</c:v>
                </c:pt>
                <c:pt idx="3821">
                  <c:v>431135136.83926409</c:v>
                </c:pt>
                <c:pt idx="3822">
                  <c:v>431141947.08159083</c:v>
                </c:pt>
                <c:pt idx="3823">
                  <c:v>431148755.4119767</c:v>
                </c:pt>
                <c:pt idx="3824">
                  <c:v>431155788.67925268</c:v>
                </c:pt>
                <c:pt idx="3825">
                  <c:v>431163727.01409602</c:v>
                </c:pt>
                <c:pt idx="3826">
                  <c:v>431172796.21603674</c:v>
                </c:pt>
                <c:pt idx="3827">
                  <c:v>431181635.42363679</c:v>
                </c:pt>
                <c:pt idx="3828">
                  <c:v>431189338.77169079</c:v>
                </c:pt>
                <c:pt idx="3829">
                  <c:v>431194774.95626116</c:v>
                </c:pt>
                <c:pt idx="3830">
                  <c:v>431201115.63182181</c:v>
                </c:pt>
                <c:pt idx="3831">
                  <c:v>431209491.83970815</c:v>
                </c:pt>
                <c:pt idx="3832">
                  <c:v>431216507.51689917</c:v>
                </c:pt>
                <c:pt idx="3833">
                  <c:v>431221258.91955829</c:v>
                </c:pt>
                <c:pt idx="3834">
                  <c:v>431225330.80960977</c:v>
                </c:pt>
                <c:pt idx="3835">
                  <c:v>431229628.17418885</c:v>
                </c:pt>
                <c:pt idx="3836">
                  <c:v>431235507.54461461</c:v>
                </c:pt>
                <c:pt idx="3837">
                  <c:v>431243871.8842653</c:v>
                </c:pt>
                <c:pt idx="3838">
                  <c:v>431253137.10854638</c:v>
                </c:pt>
                <c:pt idx="3839">
                  <c:v>431262172.94171065</c:v>
                </c:pt>
                <c:pt idx="3840">
                  <c:v>431268721.81618291</c:v>
                </c:pt>
                <c:pt idx="3841">
                  <c:v>431273914.49392349</c:v>
                </c:pt>
                <c:pt idx="3842">
                  <c:v>431280008.82768714</c:v>
                </c:pt>
                <c:pt idx="3843">
                  <c:v>431286552.8881765</c:v>
                </c:pt>
                <c:pt idx="3844">
                  <c:v>431292869.61628044</c:v>
                </c:pt>
                <c:pt idx="3845">
                  <c:v>431298282.64544159</c:v>
                </c:pt>
                <c:pt idx="3846">
                  <c:v>431302567.10349751</c:v>
                </c:pt>
                <c:pt idx="3847">
                  <c:v>431306850.80476522</c:v>
                </c:pt>
                <c:pt idx="3848">
                  <c:v>431312260.71453089</c:v>
                </c:pt>
                <c:pt idx="3849">
                  <c:v>431319697.3705138</c:v>
                </c:pt>
                <c:pt idx="3850">
                  <c:v>431327582.24180222</c:v>
                </c:pt>
                <c:pt idx="3851">
                  <c:v>431334113.47938514</c:v>
                </c:pt>
                <c:pt idx="3852">
                  <c:v>431338616.75656348</c:v>
                </c:pt>
                <c:pt idx="3853">
                  <c:v>431343119.19768894</c:v>
                </c:pt>
                <c:pt idx="3854">
                  <c:v>431348971.12176412</c:v>
                </c:pt>
                <c:pt idx="3855">
                  <c:v>431354371.64481157</c:v>
                </c:pt>
                <c:pt idx="3856">
                  <c:v>431359321.06802678</c:v>
                </c:pt>
                <c:pt idx="3857">
                  <c:v>431365169.084391</c:v>
                </c:pt>
                <c:pt idx="3858">
                  <c:v>431372364.70767319</c:v>
                </c:pt>
                <c:pt idx="3859">
                  <c:v>431379558.19661945</c:v>
                </c:pt>
                <c:pt idx="3860">
                  <c:v>431385850.74962187</c:v>
                </c:pt>
                <c:pt idx="3861">
                  <c:v>431391467.72117215</c:v>
                </c:pt>
                <c:pt idx="3862">
                  <c:v>431397532.58958465</c:v>
                </c:pt>
                <c:pt idx="3863">
                  <c:v>431402922.31075621</c:v>
                </c:pt>
                <c:pt idx="3864">
                  <c:v>431407188.32402921</c:v>
                </c:pt>
                <c:pt idx="3865">
                  <c:v>431411902.51844555</c:v>
                </c:pt>
                <c:pt idx="3866">
                  <c:v>431417962.27937263</c:v>
                </c:pt>
                <c:pt idx="3867">
                  <c:v>431424693.57171625</c:v>
                </c:pt>
                <c:pt idx="3868">
                  <c:v>431431422.99627072</c:v>
                </c:pt>
                <c:pt idx="3869">
                  <c:v>431437477.88226944</c:v>
                </c:pt>
                <c:pt idx="3870">
                  <c:v>431443082.91064274</c:v>
                </c:pt>
                <c:pt idx="3871">
                  <c:v>431449134.88664043</c:v>
                </c:pt>
                <c:pt idx="3872">
                  <c:v>431454737.22186583</c:v>
                </c:pt>
                <c:pt idx="3873">
                  <c:v>431459442.18353552</c:v>
                </c:pt>
                <c:pt idx="3874">
                  <c:v>431464370.21219248</c:v>
                </c:pt>
                <c:pt idx="3875">
                  <c:v>431469521.1716947</c:v>
                </c:pt>
                <c:pt idx="3876">
                  <c:v>431474671.03741062</c:v>
                </c:pt>
                <c:pt idx="3877">
                  <c:v>431479372.13385701</c:v>
                </c:pt>
                <c:pt idx="3878">
                  <c:v>431484072.31921202</c:v>
                </c:pt>
                <c:pt idx="3879">
                  <c:v>431488324.08309412</c:v>
                </c:pt>
                <c:pt idx="3880">
                  <c:v>431491456.48484379</c:v>
                </c:pt>
                <c:pt idx="3881">
                  <c:v>431493917.37385482</c:v>
                </c:pt>
                <c:pt idx="3882">
                  <c:v>431496378.01318407</c:v>
                </c:pt>
                <c:pt idx="3883">
                  <c:v>431500180.32842851</c:v>
                </c:pt>
                <c:pt idx="3884">
                  <c:v>431504876.4831984</c:v>
                </c:pt>
                <c:pt idx="3885">
                  <c:v>431509795.28924614</c:v>
                </c:pt>
                <c:pt idx="3886">
                  <c:v>431514713.09787601</c:v>
                </c:pt>
                <c:pt idx="3887">
                  <c:v>431520076.84294218</c:v>
                </c:pt>
                <c:pt idx="3888">
                  <c:v>431525215.98571694</c:v>
                </c:pt>
                <c:pt idx="3889">
                  <c:v>431529907.29563075</c:v>
                </c:pt>
                <c:pt idx="3890">
                  <c:v>431535714.32708734</c:v>
                </c:pt>
                <c:pt idx="3891">
                  <c:v>431542189.7607069</c:v>
                </c:pt>
                <c:pt idx="3892">
                  <c:v>431548440.26339316</c:v>
                </c:pt>
                <c:pt idx="3893">
                  <c:v>431553127.08346981</c:v>
                </c:pt>
                <c:pt idx="3894">
                  <c:v>431557366.75942135</c:v>
                </c:pt>
                <c:pt idx="3895">
                  <c:v>431562498.00730127</c:v>
                </c:pt>
                <c:pt idx="3896">
                  <c:v>431568743.27889007</c:v>
                </c:pt>
                <c:pt idx="3897">
                  <c:v>431574986.94267416</c:v>
                </c:pt>
                <c:pt idx="3898">
                  <c:v>431581006.09654474</c:v>
                </c:pt>
                <c:pt idx="3899">
                  <c:v>431585909.48801094</c:v>
                </c:pt>
                <c:pt idx="3900">
                  <c:v>431589920.61650628</c:v>
                </c:pt>
                <c:pt idx="3901">
                  <c:v>431593485.50721622</c:v>
                </c:pt>
                <c:pt idx="3902">
                  <c:v>431596827.11642301</c:v>
                </c:pt>
                <c:pt idx="3903">
                  <c:v>431600168.26527506</c:v>
                </c:pt>
                <c:pt idx="3904">
                  <c:v>431603731.65011537</c:v>
                </c:pt>
                <c:pt idx="3905">
                  <c:v>431607517.17292953</c:v>
                </c:pt>
                <c:pt idx="3906">
                  <c:v>431611524.72963303</c:v>
                </c:pt>
                <c:pt idx="3907">
                  <c:v>431616421.95535964</c:v>
                </c:pt>
                <c:pt idx="3908">
                  <c:v>431622875.87875223</c:v>
                </c:pt>
                <c:pt idx="3909">
                  <c:v>431629995.45680547</c:v>
                </c:pt>
                <c:pt idx="3910">
                  <c:v>431635778.57543969</c:v>
                </c:pt>
                <c:pt idx="3911">
                  <c:v>431639114.36286408</c:v>
                </c:pt>
                <c:pt idx="3912">
                  <c:v>431641337.96627814</c:v>
                </c:pt>
                <c:pt idx="3913">
                  <c:v>431643339.03505766</c:v>
                </c:pt>
                <c:pt idx="3914">
                  <c:v>431646896.08304834</c:v>
                </c:pt>
                <c:pt idx="3915">
                  <c:v>431651786.17235994</c:v>
                </c:pt>
                <c:pt idx="3916">
                  <c:v>431656897.48444545</c:v>
                </c:pt>
                <c:pt idx="3917">
                  <c:v>431661341.22820044</c:v>
                </c:pt>
                <c:pt idx="3918">
                  <c:v>431664229.22508347</c:v>
                </c:pt>
                <c:pt idx="3919">
                  <c:v>431665562.03074145</c:v>
                </c:pt>
                <c:pt idx="3920">
                  <c:v>431667116.87810951</c:v>
                </c:pt>
                <c:pt idx="3921">
                  <c:v>431669337.91573286</c:v>
                </c:pt>
                <c:pt idx="3922">
                  <c:v>431671336.67570359</c:v>
                </c:pt>
                <c:pt idx="3923">
                  <c:v>431674223.48265946</c:v>
                </c:pt>
                <c:pt idx="3924">
                  <c:v>431678886.06046581</c:v>
                </c:pt>
                <c:pt idx="3925">
                  <c:v>431684213.62344831</c:v>
                </c:pt>
                <c:pt idx="3926">
                  <c:v>431689540.01639915</c:v>
                </c:pt>
                <c:pt idx="3927">
                  <c:v>431693755.91470379</c:v>
                </c:pt>
                <c:pt idx="3928">
                  <c:v>431698192.91081291</c:v>
                </c:pt>
                <c:pt idx="3929">
                  <c:v>431702629.09533727</c:v>
                </c:pt>
                <c:pt idx="3930">
                  <c:v>431706177.45881683</c:v>
                </c:pt>
                <c:pt idx="3931">
                  <c:v>431708173.18515635</c:v>
                </c:pt>
                <c:pt idx="3932">
                  <c:v>431710612.18323845</c:v>
                </c:pt>
                <c:pt idx="3933">
                  <c:v>431713494.31932837</c:v>
                </c:pt>
                <c:pt idx="3934">
                  <c:v>431717041.09363079</c:v>
                </c:pt>
                <c:pt idx="3935">
                  <c:v>431721252.21454716</c:v>
                </c:pt>
                <c:pt idx="3936">
                  <c:v>431725905.76081777</c:v>
                </c:pt>
                <c:pt idx="3937">
                  <c:v>431730558.41436225</c:v>
                </c:pt>
                <c:pt idx="3938">
                  <c:v>431734545.69283706</c:v>
                </c:pt>
                <c:pt idx="3939">
                  <c:v>431738089.39014125</c:v>
                </c:pt>
                <c:pt idx="3940">
                  <c:v>431742518.28376585</c:v>
                </c:pt>
                <c:pt idx="3941">
                  <c:v>431747389.13280916</c:v>
                </c:pt>
                <c:pt idx="3942">
                  <c:v>431751373.64545435</c:v>
                </c:pt>
                <c:pt idx="3943">
                  <c:v>431754472.25833774</c:v>
                </c:pt>
                <c:pt idx="3944">
                  <c:v>431757791.76146346</c:v>
                </c:pt>
                <c:pt idx="3945">
                  <c:v>431761995.81330222</c:v>
                </c:pt>
                <c:pt idx="3946">
                  <c:v>431765314.28691679</c:v>
                </c:pt>
                <c:pt idx="3947">
                  <c:v>431769738.21221435</c:v>
                </c:pt>
                <c:pt idx="3948">
                  <c:v>431774824.72891474</c:v>
                </c:pt>
                <c:pt idx="3949">
                  <c:v>431779246.91995013</c:v>
                </c:pt>
                <c:pt idx="3950">
                  <c:v>431783668.30481595</c:v>
                </c:pt>
                <c:pt idx="3951">
                  <c:v>431787646.86216301</c:v>
                </c:pt>
                <c:pt idx="3952">
                  <c:v>431791845.74254739</c:v>
                </c:pt>
                <c:pt idx="3953">
                  <c:v>431796264.83144295</c:v>
                </c:pt>
                <c:pt idx="3954">
                  <c:v>431799578.61979282</c:v>
                </c:pt>
                <c:pt idx="3955">
                  <c:v>431802008.44352055</c:v>
                </c:pt>
                <c:pt idx="3956">
                  <c:v>431804879.73956776</c:v>
                </c:pt>
                <c:pt idx="3957">
                  <c:v>431809075.63780457</c:v>
                </c:pt>
                <c:pt idx="3958">
                  <c:v>431813491.58871377</c:v>
                </c:pt>
                <c:pt idx="3959">
                  <c:v>431818348.20622844</c:v>
                </c:pt>
                <c:pt idx="3960">
                  <c:v>431823645.22551197</c:v>
                </c:pt>
                <c:pt idx="3961">
                  <c:v>431828720.45030189</c:v>
                </c:pt>
                <c:pt idx="3962">
                  <c:v>431833132.82613474</c:v>
                </c:pt>
                <c:pt idx="3963">
                  <c:v>431837103.2781617</c:v>
                </c:pt>
                <c:pt idx="3964">
                  <c:v>431840632.02326238</c:v>
                </c:pt>
                <c:pt idx="3965">
                  <c:v>431844601.24790692</c:v>
                </c:pt>
                <c:pt idx="3966">
                  <c:v>431849010.73578215</c:v>
                </c:pt>
                <c:pt idx="3967">
                  <c:v>431853199.00683379</c:v>
                </c:pt>
                <c:pt idx="3968">
                  <c:v>431856945.79427546</c:v>
                </c:pt>
                <c:pt idx="3969">
                  <c:v>431860692.00298518</c:v>
                </c:pt>
                <c:pt idx="3970">
                  <c:v>431864437.63314182</c:v>
                </c:pt>
                <c:pt idx="3971">
                  <c:v>431867962.40376705</c:v>
                </c:pt>
                <c:pt idx="3972">
                  <c:v>431871486.66220945</c:v>
                </c:pt>
                <c:pt idx="3973">
                  <c:v>431875230.62577116</c:v>
                </c:pt>
                <c:pt idx="3974">
                  <c:v>431878753.82830745</c:v>
                </c:pt>
                <c:pt idx="3975">
                  <c:v>431881616.0535633</c:v>
                </c:pt>
                <c:pt idx="3976">
                  <c:v>431883817.53547066</c:v>
                </c:pt>
                <c:pt idx="3977">
                  <c:v>431886018.81756967</c:v>
                </c:pt>
                <c:pt idx="3978">
                  <c:v>431889760.53867614</c:v>
                </c:pt>
                <c:pt idx="3979">
                  <c:v>431894161.8245886</c:v>
                </c:pt>
                <c:pt idx="3980">
                  <c:v>431898782.31535602</c:v>
                </c:pt>
                <c:pt idx="3981">
                  <c:v>431903401.92605114</c:v>
                </c:pt>
                <c:pt idx="3982">
                  <c:v>431907800.73738414</c:v>
                </c:pt>
                <c:pt idx="3983">
                  <c:v>431911099.32240546</c:v>
                </c:pt>
                <c:pt idx="3984">
                  <c:v>431914837.17651051</c:v>
                </c:pt>
                <c:pt idx="3985">
                  <c:v>431918794.27659976</c:v>
                </c:pt>
                <c:pt idx="3986">
                  <c:v>431921871.57482022</c:v>
                </c:pt>
                <c:pt idx="3987">
                  <c:v>431924069.40595245</c:v>
                </c:pt>
                <c:pt idx="3988">
                  <c:v>431926926.28870589</c:v>
                </c:pt>
                <c:pt idx="3989">
                  <c:v>431931101.12748921</c:v>
                </c:pt>
                <c:pt idx="3990">
                  <c:v>431935934.25372982</c:v>
                </c:pt>
                <c:pt idx="3991">
                  <c:v>431941205.6568836</c:v>
                </c:pt>
                <c:pt idx="3992">
                  <c:v>431946915.05102652</c:v>
                </c:pt>
                <c:pt idx="3993">
                  <c:v>431952184.06836259</c:v>
                </c:pt>
                <c:pt idx="3994">
                  <c:v>431957451.94127297</c:v>
                </c:pt>
                <c:pt idx="3995">
                  <c:v>431962718.67025715</c:v>
                </c:pt>
                <c:pt idx="3996">
                  <c:v>431967326.12013155</c:v>
                </c:pt>
                <c:pt idx="3997">
                  <c:v>431971055.31954002</c:v>
                </c:pt>
                <c:pt idx="3998">
                  <c:v>431974125.99445266</c:v>
                </c:pt>
                <c:pt idx="3999">
                  <c:v>431977415.57193279</c:v>
                </c:pt>
                <c:pt idx="4000">
                  <c:v>431981800.98131073</c:v>
                </c:pt>
                <c:pt idx="4001">
                  <c:v>431985527.95593286</c:v>
                </c:pt>
                <c:pt idx="4002">
                  <c:v>431989035.17366534</c:v>
                </c:pt>
                <c:pt idx="4003">
                  <c:v>431992980.18749237</c:v>
                </c:pt>
                <c:pt idx="4004">
                  <c:v>431998020.10487252</c:v>
                </c:pt>
                <c:pt idx="4005">
                  <c:v>432003497.08834594</c:v>
                </c:pt>
                <c:pt idx="4006">
                  <c:v>432009848.84008712</c:v>
                </c:pt>
                <c:pt idx="4007">
                  <c:v>432017293.6036948</c:v>
                </c:pt>
                <c:pt idx="4008">
                  <c:v>432023641.74381506</c:v>
                </c:pt>
                <c:pt idx="4009">
                  <c:v>432028456.46613801</c:v>
                </c:pt>
                <c:pt idx="4010">
                  <c:v>432033270.23286355</c:v>
                </c:pt>
                <c:pt idx="4011">
                  <c:v>432036770.55412561</c:v>
                </c:pt>
                <c:pt idx="4012">
                  <c:v>432038739.26286048</c:v>
                </c:pt>
                <c:pt idx="4013">
                  <c:v>432041145.24543118</c:v>
                </c:pt>
                <c:pt idx="4014">
                  <c:v>432045737.82222849</c:v>
                </c:pt>
                <c:pt idx="4015">
                  <c:v>432050766.78969419</c:v>
                </c:pt>
                <c:pt idx="4016">
                  <c:v>432054920.36777705</c:v>
                </c:pt>
                <c:pt idx="4017">
                  <c:v>432058854.6804508</c:v>
                </c:pt>
                <c:pt idx="4018">
                  <c:v>432062788.35502982</c:v>
                </c:pt>
                <c:pt idx="4019">
                  <c:v>432066284.41913879</c:v>
                </c:pt>
                <c:pt idx="4020">
                  <c:v>432069124.60021126</c:v>
                </c:pt>
                <c:pt idx="4021">
                  <c:v>432072401.31899345</c:v>
                </c:pt>
                <c:pt idx="4022">
                  <c:v>432076769.58886158</c:v>
                </c:pt>
                <c:pt idx="4023">
                  <c:v>432081792.12678415</c:v>
                </c:pt>
                <c:pt idx="4024">
                  <c:v>432087031.92727178</c:v>
                </c:pt>
                <c:pt idx="4025">
                  <c:v>432091397.56312335</c:v>
                </c:pt>
                <c:pt idx="4026">
                  <c:v>432096198.85513538</c:v>
                </c:pt>
                <c:pt idx="4027">
                  <c:v>432101217.37165833</c:v>
                </c:pt>
                <c:pt idx="4028">
                  <c:v>432106452.97767878</c:v>
                </c:pt>
                <c:pt idx="4029">
                  <c:v>432111905.53241372</c:v>
                </c:pt>
                <c:pt idx="4030">
                  <c:v>432117792.91504735</c:v>
                </c:pt>
                <c:pt idx="4031">
                  <c:v>432123678.86893696</c:v>
                </c:pt>
                <c:pt idx="4032">
                  <c:v>432129127.55293071</c:v>
                </c:pt>
                <c:pt idx="4033">
                  <c:v>432133703.50173175</c:v>
                </c:pt>
                <c:pt idx="4034">
                  <c:v>432137625.05653799</c:v>
                </c:pt>
                <c:pt idx="4035">
                  <c:v>432141763.78773695</c:v>
                </c:pt>
                <c:pt idx="4036">
                  <c:v>432146990.64946306</c:v>
                </c:pt>
                <c:pt idx="4037">
                  <c:v>432152434.09957075</c:v>
                </c:pt>
                <c:pt idx="4038">
                  <c:v>432157658.66255558</c:v>
                </c:pt>
                <c:pt idx="4039">
                  <c:v>432162882.10036498</c:v>
                </c:pt>
                <c:pt idx="4040">
                  <c:v>432168104.41348374</c:v>
                </c:pt>
                <c:pt idx="4041">
                  <c:v>432173760.65074325</c:v>
                </c:pt>
                <c:pt idx="4042">
                  <c:v>432179198.09675044</c:v>
                </c:pt>
                <c:pt idx="4043">
                  <c:v>432183112.3032099</c:v>
                </c:pt>
                <c:pt idx="4044">
                  <c:v>432186808.47382587</c:v>
                </c:pt>
                <c:pt idx="4045">
                  <c:v>432192677.70497179</c:v>
                </c:pt>
                <c:pt idx="4046">
                  <c:v>432199197.40758032</c:v>
                </c:pt>
                <c:pt idx="4047">
                  <c:v>432204411.90813208</c:v>
                </c:pt>
                <c:pt idx="4048">
                  <c:v>432208104.83451325</c:v>
                </c:pt>
                <c:pt idx="4049">
                  <c:v>432210711.26758188</c:v>
                </c:pt>
                <c:pt idx="4050">
                  <c:v>432212883.08119816</c:v>
                </c:pt>
                <c:pt idx="4051">
                  <c:v>432215054.70036</c:v>
                </c:pt>
                <c:pt idx="4052">
                  <c:v>432217443.25688463</c:v>
                </c:pt>
                <c:pt idx="4053">
                  <c:v>432220048.68666685</c:v>
                </c:pt>
                <c:pt idx="4054">
                  <c:v>432224173.37818265</c:v>
                </c:pt>
                <c:pt idx="4055">
                  <c:v>432228514.40106314</c:v>
                </c:pt>
                <c:pt idx="4056">
                  <c:v>432232203.65973037</c:v>
                </c:pt>
                <c:pt idx="4057">
                  <c:v>432235458.42201293</c:v>
                </c:pt>
                <c:pt idx="4058">
                  <c:v>432238929.68710178</c:v>
                </c:pt>
                <c:pt idx="4059">
                  <c:v>432242834.26657993</c:v>
                </c:pt>
                <c:pt idx="4060">
                  <c:v>432246087.60271662</c:v>
                </c:pt>
                <c:pt idx="4061">
                  <c:v>432248906.80775928</c:v>
                </c:pt>
                <c:pt idx="4062">
                  <c:v>432253026.59499353</c:v>
                </c:pt>
                <c:pt idx="4063">
                  <c:v>432258879.82597423</c:v>
                </c:pt>
                <c:pt idx="4064">
                  <c:v>432264514.93589979</c:v>
                </c:pt>
                <c:pt idx="4065">
                  <c:v>432269715.41405147</c:v>
                </c:pt>
                <c:pt idx="4066">
                  <c:v>432275131.39333946</c:v>
                </c:pt>
                <c:pt idx="4067">
                  <c:v>432280979.29291129</c:v>
                </c:pt>
                <c:pt idx="4068">
                  <c:v>432285743.20585167</c:v>
                </c:pt>
                <c:pt idx="4069">
                  <c:v>432288774.29970294</c:v>
                </c:pt>
                <c:pt idx="4070">
                  <c:v>432291588.54771233</c:v>
                </c:pt>
                <c:pt idx="4071">
                  <c:v>432295484.65980226</c:v>
                </c:pt>
                <c:pt idx="4072">
                  <c:v>432300245.72481251</c:v>
                </c:pt>
                <c:pt idx="4073">
                  <c:v>432305005.85542482</c:v>
                </c:pt>
                <c:pt idx="4074">
                  <c:v>432308683.49841744</c:v>
                </c:pt>
                <c:pt idx="4075">
                  <c:v>432311062.85265344</c:v>
                </c:pt>
                <c:pt idx="4076">
                  <c:v>432313441.97349876</c:v>
                </c:pt>
                <c:pt idx="4077">
                  <c:v>432316037.11192948</c:v>
                </c:pt>
                <c:pt idx="4078">
                  <c:v>432319064.42252916</c:v>
                </c:pt>
                <c:pt idx="4079">
                  <c:v>432322091.35532385</c:v>
                </c:pt>
                <c:pt idx="4080">
                  <c:v>432323820.8616156</c:v>
                </c:pt>
                <c:pt idx="4081">
                  <c:v>432325766.40879303</c:v>
                </c:pt>
                <c:pt idx="4082">
                  <c:v>432329657.03503019</c:v>
                </c:pt>
                <c:pt idx="4083">
                  <c:v>432333979.22124088</c:v>
                </c:pt>
                <c:pt idx="4084">
                  <c:v>432336572.16331053</c:v>
                </c:pt>
                <c:pt idx="4085">
                  <c:v>432338732.73663718</c:v>
                </c:pt>
                <c:pt idx="4086">
                  <c:v>432342189.25369018</c:v>
                </c:pt>
                <c:pt idx="4087">
                  <c:v>432346293.22800344</c:v>
                </c:pt>
                <c:pt idx="4088">
                  <c:v>432349316.7647922</c:v>
                </c:pt>
                <c:pt idx="4089">
                  <c:v>432351476.20318896</c:v>
                </c:pt>
                <c:pt idx="4090">
                  <c:v>432353851.36338621</c:v>
                </c:pt>
                <c:pt idx="4091">
                  <c:v>432356010.39811254</c:v>
                </c:pt>
                <c:pt idx="4092">
                  <c:v>432358600.986121</c:v>
                </c:pt>
                <c:pt idx="4093">
                  <c:v>432361838.83207548</c:v>
                </c:pt>
                <c:pt idx="4094">
                  <c:v>432365292.05807561</c:v>
                </c:pt>
                <c:pt idx="4095">
                  <c:v>432369176.34973955</c:v>
                </c:pt>
                <c:pt idx="4096">
                  <c:v>432372412.78434378</c:v>
                </c:pt>
                <c:pt idx="4097">
                  <c:v>432375433.06706047</c:v>
                </c:pt>
                <c:pt idx="4098">
                  <c:v>432378021.58150661</c:v>
                </c:pt>
                <c:pt idx="4099">
                  <c:v>432381041.16591525</c:v>
                </c:pt>
                <c:pt idx="4100">
                  <c:v>432383629.08195055</c:v>
                </c:pt>
                <c:pt idx="4101">
                  <c:v>432385785.46773779</c:v>
                </c:pt>
                <c:pt idx="4102">
                  <c:v>432388804.08579266</c:v>
                </c:pt>
                <c:pt idx="4103">
                  <c:v>432392037.90258276</c:v>
                </c:pt>
                <c:pt idx="4104">
                  <c:v>432394840.19508404</c:v>
                </c:pt>
                <c:pt idx="4105">
                  <c:v>432397426.63928729</c:v>
                </c:pt>
                <c:pt idx="4106">
                  <c:v>432400012.80770952</c:v>
                </c:pt>
                <c:pt idx="4107">
                  <c:v>432402167.73743635</c:v>
                </c:pt>
                <c:pt idx="4108">
                  <c:v>432403460.60337895</c:v>
                </c:pt>
                <c:pt idx="4109">
                  <c:v>432405399.77308685</c:v>
                </c:pt>
                <c:pt idx="4110">
                  <c:v>432408631.3781116</c:v>
                </c:pt>
                <c:pt idx="4111">
                  <c:v>432412293.34337181</c:v>
                </c:pt>
                <c:pt idx="4112">
                  <c:v>432415524.03011155</c:v>
                </c:pt>
                <c:pt idx="4113">
                  <c:v>432418754.28658444</c:v>
                </c:pt>
                <c:pt idx="4114">
                  <c:v>432422845.32729208</c:v>
                </c:pt>
                <c:pt idx="4115">
                  <c:v>432425859.33685333</c:v>
                </c:pt>
                <c:pt idx="4116">
                  <c:v>432426720.41365415</c:v>
                </c:pt>
                <c:pt idx="4117">
                  <c:v>432427581.45988667</c:v>
                </c:pt>
                <c:pt idx="4118">
                  <c:v>432429088.21724474</c:v>
                </c:pt>
                <c:pt idx="4119">
                  <c:v>432430810.11104524</c:v>
                </c:pt>
                <c:pt idx="4120">
                  <c:v>432432316.66785163</c:v>
                </c:pt>
                <c:pt idx="4121">
                  <c:v>432434038.33247954</c:v>
                </c:pt>
                <c:pt idx="4122">
                  <c:v>432434683.92520958</c:v>
                </c:pt>
                <c:pt idx="4123">
                  <c:v>432435329.50075662</c:v>
                </c:pt>
                <c:pt idx="4124">
                  <c:v>432435759.87490845</c:v>
                </c:pt>
                <c:pt idx="4125">
                  <c:v>432436620.60030329</c:v>
                </c:pt>
                <c:pt idx="4126">
                  <c:v>432438772.28016692</c:v>
                </c:pt>
                <c:pt idx="4127">
                  <c:v>432442429.69792306</c:v>
                </c:pt>
                <c:pt idx="4128">
                  <c:v>432446731.83637428</c:v>
                </c:pt>
                <c:pt idx="4129">
                  <c:v>432450172.99779844</c:v>
                </c:pt>
                <c:pt idx="4130">
                  <c:v>432452968.58201075</c:v>
                </c:pt>
                <c:pt idx="4131">
                  <c:v>432454903.7977277</c:v>
                </c:pt>
                <c:pt idx="4132">
                  <c:v>432457268.85171431</c:v>
                </c:pt>
                <c:pt idx="4133">
                  <c:v>432459848.64762163</c:v>
                </c:pt>
                <c:pt idx="4134">
                  <c:v>432461138.44268388</c:v>
                </c:pt>
                <c:pt idx="4135">
                  <c:v>432463073.00668579</c:v>
                </c:pt>
                <c:pt idx="4136">
                  <c:v>432466082.02180141</c:v>
                </c:pt>
                <c:pt idx="4137">
                  <c:v>432469735.32408744</c:v>
                </c:pt>
                <c:pt idx="4138">
                  <c:v>432472313.79443711</c:v>
                </c:pt>
                <c:pt idx="4139">
                  <c:v>432474891.99070388</c:v>
                </c:pt>
                <c:pt idx="4140">
                  <c:v>432478973.57439774</c:v>
                </c:pt>
                <c:pt idx="4141">
                  <c:v>432483483.99952024</c:v>
                </c:pt>
                <c:pt idx="4142">
                  <c:v>432485846.26845425</c:v>
                </c:pt>
                <c:pt idx="4143">
                  <c:v>432487134.68181628</c:v>
                </c:pt>
                <c:pt idx="4144">
                  <c:v>432488852.4598428</c:v>
                </c:pt>
                <c:pt idx="4145">
                  <c:v>432491428.8987968</c:v>
                </c:pt>
                <c:pt idx="4146">
                  <c:v>432494434.39838266</c:v>
                </c:pt>
                <c:pt idx="4147">
                  <c:v>432496795.60110456</c:v>
                </c:pt>
                <c:pt idx="4148">
                  <c:v>432497868.79908574</c:v>
                </c:pt>
                <c:pt idx="4149">
                  <c:v>432498727.3232823</c:v>
                </c:pt>
                <c:pt idx="4150">
                  <c:v>432499585.81709158</c:v>
                </c:pt>
                <c:pt idx="4151">
                  <c:v>432501302.71355683</c:v>
                </c:pt>
                <c:pt idx="4152">
                  <c:v>432504306.98996419</c:v>
                </c:pt>
                <c:pt idx="4153">
                  <c:v>432508598.16799283</c:v>
                </c:pt>
                <c:pt idx="4154">
                  <c:v>432512245.07249045</c:v>
                </c:pt>
                <c:pt idx="4155">
                  <c:v>432514819.0279147</c:v>
                </c:pt>
                <c:pt idx="4156">
                  <c:v>432516320.37577844</c:v>
                </c:pt>
                <c:pt idx="4157">
                  <c:v>432517821.63071585</c:v>
                </c:pt>
                <c:pt idx="4158">
                  <c:v>432519322.79273808</c:v>
                </c:pt>
                <c:pt idx="4159">
                  <c:v>432520823.86185789</c:v>
                </c:pt>
                <c:pt idx="4160">
                  <c:v>432522110.41859692</c:v>
                </c:pt>
                <c:pt idx="4161">
                  <c:v>432523825.72143275</c:v>
                </c:pt>
                <c:pt idx="4162">
                  <c:v>432525969.67940426</c:v>
                </c:pt>
                <c:pt idx="4163">
                  <c:v>432527255.96322763</c:v>
                </c:pt>
                <c:pt idx="4164">
                  <c:v>432527899.0795598</c:v>
                </c:pt>
                <c:pt idx="4165">
                  <c:v>432528756.54147774</c:v>
                </c:pt>
                <c:pt idx="4166">
                  <c:v>432530257.02689695</c:v>
                </c:pt>
                <c:pt idx="4167">
                  <c:v>432532186.08604974</c:v>
                </c:pt>
                <c:pt idx="4168">
                  <c:v>432534329.3051818</c:v>
                </c:pt>
                <c:pt idx="4169">
                  <c:v>432536472.33494979</c:v>
                </c:pt>
                <c:pt idx="4170">
                  <c:v>432539472.2585575</c:v>
                </c:pt>
                <c:pt idx="4171">
                  <c:v>432542900.28840542</c:v>
                </c:pt>
                <c:pt idx="4172">
                  <c:v>432546756.24294674</c:v>
                </c:pt>
                <c:pt idx="4173">
                  <c:v>432550825.75225699</c:v>
                </c:pt>
                <c:pt idx="4174">
                  <c:v>432554038.04053277</c:v>
                </c:pt>
                <c:pt idx="4175">
                  <c:v>432556179.32972234</c:v>
                </c:pt>
                <c:pt idx="4176">
                  <c:v>432557678.11968416</c:v>
                </c:pt>
                <c:pt idx="4177">
                  <c:v>432558962.72308439</c:v>
                </c:pt>
                <c:pt idx="4178">
                  <c:v>432560675.42179048</c:v>
                </c:pt>
                <c:pt idx="4179">
                  <c:v>432563030.18505996</c:v>
                </c:pt>
                <c:pt idx="4180">
                  <c:v>432565598.75701457</c:v>
                </c:pt>
                <c:pt idx="4181">
                  <c:v>432567953.04237676</c:v>
                </c:pt>
                <c:pt idx="4182">
                  <c:v>432570949.07510191</c:v>
                </c:pt>
                <c:pt idx="4183">
                  <c:v>432574800.5734672</c:v>
                </c:pt>
                <c:pt idx="4184">
                  <c:v>432578223.61421084</c:v>
                </c:pt>
                <c:pt idx="4185">
                  <c:v>432581004.47914809</c:v>
                </c:pt>
                <c:pt idx="4186">
                  <c:v>432583785.02529019</c:v>
                </c:pt>
                <c:pt idx="4187">
                  <c:v>432587206.79839945</c:v>
                </c:pt>
                <c:pt idx="4188">
                  <c:v>432591055.71622276</c:v>
                </c:pt>
                <c:pt idx="4189">
                  <c:v>432594048.89676976</c:v>
                </c:pt>
                <c:pt idx="4190">
                  <c:v>432596827.94800425</c:v>
                </c:pt>
                <c:pt idx="4191">
                  <c:v>432599392.94348007</c:v>
                </c:pt>
                <c:pt idx="4192">
                  <c:v>432601316.51209295</c:v>
                </c:pt>
                <c:pt idx="4193">
                  <c:v>432602812.51555371</c:v>
                </c:pt>
                <c:pt idx="4194">
                  <c:v>432604094.73079765</c:v>
                </c:pt>
                <c:pt idx="4195">
                  <c:v>432604308.42674834</c:v>
                </c:pt>
                <c:pt idx="4196">
                  <c:v>432604949.50330484</c:v>
                </c:pt>
                <c:pt idx="4197">
                  <c:v>432606658.95795435</c:v>
                </c:pt>
                <c:pt idx="4198">
                  <c:v>432609009.26139295</c:v>
                </c:pt>
                <c:pt idx="4199">
                  <c:v>432611572.96906495</c:v>
                </c:pt>
                <c:pt idx="4200">
                  <c:v>432614563.61890024</c:v>
                </c:pt>
                <c:pt idx="4201">
                  <c:v>432617767.4774341</c:v>
                </c:pt>
                <c:pt idx="4202">
                  <c:v>432620330.25959086</c:v>
                </c:pt>
                <c:pt idx="4203">
                  <c:v>432622038.63060516</c:v>
                </c:pt>
                <c:pt idx="4204">
                  <c:v>432623106.30138844</c:v>
                </c:pt>
                <c:pt idx="4205">
                  <c:v>432624814.47689295</c:v>
                </c:pt>
                <c:pt idx="4206">
                  <c:v>432627590.00553608</c:v>
                </c:pt>
                <c:pt idx="4207">
                  <c:v>432630578.68122995</c:v>
                </c:pt>
                <c:pt idx="4208">
                  <c:v>432631859.42951667</c:v>
                </c:pt>
                <c:pt idx="4209">
                  <c:v>432632499.77830034</c:v>
                </c:pt>
                <c:pt idx="4210">
                  <c:v>432634634.15215725</c:v>
                </c:pt>
                <c:pt idx="4211">
                  <c:v>432637621.96005476</c:v>
                </c:pt>
                <c:pt idx="4212">
                  <c:v>432641676.25360066</c:v>
                </c:pt>
                <c:pt idx="4213">
                  <c:v>432644449.85350382</c:v>
                </c:pt>
                <c:pt idx="4214">
                  <c:v>432645943.19901425</c:v>
                </c:pt>
                <c:pt idx="4215">
                  <c:v>432648076.39026231</c:v>
                </c:pt>
                <c:pt idx="4216">
                  <c:v>432651062.54285729</c:v>
                </c:pt>
                <c:pt idx="4217">
                  <c:v>432654261.58414972</c:v>
                </c:pt>
                <c:pt idx="4218">
                  <c:v>432657460.20356852</c:v>
                </c:pt>
                <c:pt idx="4219">
                  <c:v>432660445.20116687</c:v>
                </c:pt>
                <c:pt idx="4220">
                  <c:v>432663643.00527829</c:v>
                </c:pt>
                <c:pt idx="4221">
                  <c:v>432666840.38784307</c:v>
                </c:pt>
                <c:pt idx="4222">
                  <c:v>432669824.23133826</c:v>
                </c:pt>
                <c:pt idx="4223">
                  <c:v>432671742.22262418</c:v>
                </c:pt>
                <c:pt idx="4224">
                  <c:v>432672381.51935059</c:v>
                </c:pt>
                <c:pt idx="4225">
                  <c:v>432673660.06225449</c:v>
                </c:pt>
                <c:pt idx="4226">
                  <c:v>432676216.94589412</c:v>
                </c:pt>
                <c:pt idx="4227">
                  <c:v>432679199.63617939</c:v>
                </c:pt>
                <c:pt idx="4228">
                  <c:v>432681116.88626546</c:v>
                </c:pt>
                <c:pt idx="4229">
                  <c:v>432681542.92125964</c:v>
                </c:pt>
                <c:pt idx="4230">
                  <c:v>432681755.93595076</c:v>
                </c:pt>
                <c:pt idx="4231">
                  <c:v>432682820.98134571</c:v>
                </c:pt>
                <c:pt idx="4232">
                  <c:v>432684098.97409117</c:v>
                </c:pt>
                <c:pt idx="4233">
                  <c:v>432685163.91660923</c:v>
                </c:pt>
                <c:pt idx="4234">
                  <c:v>432687293.66138375</c:v>
                </c:pt>
                <c:pt idx="4235">
                  <c:v>432689849.1082902</c:v>
                </c:pt>
                <c:pt idx="4236">
                  <c:v>432692404.28598863</c:v>
                </c:pt>
                <c:pt idx="4237">
                  <c:v>432695172.09143513</c:v>
                </c:pt>
                <c:pt idx="4238">
                  <c:v>432697513.83399045</c:v>
                </c:pt>
                <c:pt idx="4239">
                  <c:v>432698578.1876896</c:v>
                </c:pt>
                <c:pt idx="4240">
                  <c:v>432699429.63702226</c:v>
                </c:pt>
                <c:pt idx="4241">
                  <c:v>432700281.05646586</c:v>
                </c:pt>
                <c:pt idx="4242">
                  <c:v>432700493.90665674</c:v>
                </c:pt>
                <c:pt idx="4243">
                  <c:v>432700068.2044068</c:v>
                </c:pt>
                <c:pt idx="4244">
                  <c:v>432699855.35047978</c:v>
                </c:pt>
                <c:pt idx="4245">
                  <c:v>432700706.75498044</c:v>
                </c:pt>
                <c:pt idx="4246">
                  <c:v>432702409.47432816</c:v>
                </c:pt>
                <c:pt idx="4247">
                  <c:v>432704963.32924736</c:v>
                </c:pt>
                <c:pt idx="4248">
                  <c:v>432707942.48683292</c:v>
                </c:pt>
                <c:pt idx="4249">
                  <c:v>432711134.03538245</c:v>
                </c:pt>
                <c:pt idx="4250">
                  <c:v>432713899.7044695</c:v>
                </c:pt>
                <c:pt idx="4251">
                  <c:v>432716026.92765874</c:v>
                </c:pt>
                <c:pt idx="4252">
                  <c:v>432718153.96430171</c:v>
                </c:pt>
                <c:pt idx="4253">
                  <c:v>432720706.16207778</c:v>
                </c:pt>
                <c:pt idx="4254">
                  <c:v>432723258.09133083</c:v>
                </c:pt>
                <c:pt idx="4255">
                  <c:v>432724959.22834814</c:v>
                </c:pt>
                <c:pt idx="4256">
                  <c:v>432726022.37839985</c:v>
                </c:pt>
                <c:pt idx="4257">
                  <c:v>432727298.09695244</c:v>
                </c:pt>
                <c:pt idx="4258">
                  <c:v>432728573.7484113</c:v>
                </c:pt>
                <c:pt idx="4259">
                  <c:v>432730487.09981251</c:v>
                </c:pt>
                <c:pt idx="4260">
                  <c:v>432732825.43545979</c:v>
                </c:pt>
                <c:pt idx="4261">
                  <c:v>432734950.99953574</c:v>
                </c:pt>
                <c:pt idx="4262">
                  <c:v>432737288.90489548</c:v>
                </c:pt>
                <c:pt idx="4263">
                  <c:v>432740051.59345776</c:v>
                </c:pt>
                <c:pt idx="4264">
                  <c:v>432742601.48824769</c:v>
                </c:pt>
                <c:pt idx="4265">
                  <c:v>432744088.80309051</c:v>
                </c:pt>
                <c:pt idx="4266">
                  <c:v>432746000.93102914</c:v>
                </c:pt>
                <c:pt idx="4267">
                  <c:v>432748337.77159578</c:v>
                </c:pt>
                <c:pt idx="4268">
                  <c:v>432751099.20203066</c:v>
                </c:pt>
                <c:pt idx="4269">
                  <c:v>432754072.69863975</c:v>
                </c:pt>
                <c:pt idx="4270">
                  <c:v>432757895.23015034</c:v>
                </c:pt>
                <c:pt idx="4271">
                  <c:v>432761504.84573376</c:v>
                </c:pt>
                <c:pt idx="4272">
                  <c:v>432764689.35462028</c:v>
                </c:pt>
                <c:pt idx="4273">
                  <c:v>432766599.85928202</c:v>
                </c:pt>
                <c:pt idx="4274">
                  <c:v>432768510.21347034</c:v>
                </c:pt>
                <c:pt idx="4275">
                  <c:v>432771481.57650715</c:v>
                </c:pt>
                <c:pt idx="4276">
                  <c:v>432775513.55849224</c:v>
                </c:pt>
                <c:pt idx="4277">
                  <c:v>432779120.55327594</c:v>
                </c:pt>
                <c:pt idx="4278">
                  <c:v>432781666.34432608</c:v>
                </c:pt>
                <c:pt idx="4279">
                  <c:v>432784211.86819971</c:v>
                </c:pt>
                <c:pt idx="4280">
                  <c:v>432786969.21762651</c:v>
                </c:pt>
                <c:pt idx="4281">
                  <c:v>432789726.25362957</c:v>
                </c:pt>
                <c:pt idx="4282">
                  <c:v>432793331.13560373</c:v>
                </c:pt>
                <c:pt idx="4283">
                  <c:v>432796299.45969564</c:v>
                </c:pt>
                <c:pt idx="4284">
                  <c:v>432798631.45952666</c:v>
                </c:pt>
                <c:pt idx="4285">
                  <c:v>432800751.26482785</c:v>
                </c:pt>
                <c:pt idx="4286">
                  <c:v>432803082.83669966</c:v>
                </c:pt>
                <c:pt idx="4287">
                  <c:v>432805414.18446636</c:v>
                </c:pt>
                <c:pt idx="4288">
                  <c:v>432807745.3081696</c:v>
                </c:pt>
                <c:pt idx="4289">
                  <c:v>432810499.98373014</c:v>
                </c:pt>
                <c:pt idx="4290">
                  <c:v>432814525.48533213</c:v>
                </c:pt>
                <c:pt idx="4291">
                  <c:v>432818973.94679874</c:v>
                </c:pt>
                <c:pt idx="4292">
                  <c:v>432823633.36486614</c:v>
                </c:pt>
                <c:pt idx="4293">
                  <c:v>432827868.42289174</c:v>
                </c:pt>
                <c:pt idx="4294">
                  <c:v>432830832.52359128</c:v>
                </c:pt>
                <c:pt idx="4295">
                  <c:v>432834007.94385737</c:v>
                </c:pt>
                <c:pt idx="4296">
                  <c:v>432836971.29441506</c:v>
                </c:pt>
                <c:pt idx="4297">
                  <c:v>432839722.65293479</c:v>
                </c:pt>
                <c:pt idx="4298">
                  <c:v>432842262.09151107</c:v>
                </c:pt>
                <c:pt idx="4299">
                  <c:v>432845436.01589429</c:v>
                </c:pt>
                <c:pt idx="4300">
                  <c:v>432848821.07751644</c:v>
                </c:pt>
                <c:pt idx="4301">
                  <c:v>432851359.56374151</c:v>
                </c:pt>
                <c:pt idx="4302">
                  <c:v>432854955.29784155</c:v>
                </c:pt>
                <c:pt idx="4303">
                  <c:v>432859396.35120195</c:v>
                </c:pt>
                <c:pt idx="4304">
                  <c:v>432863836.59156424</c:v>
                </c:pt>
                <c:pt idx="4305">
                  <c:v>432867007.69423372</c:v>
                </c:pt>
                <c:pt idx="4306">
                  <c:v>432869544.27789968</c:v>
                </c:pt>
                <c:pt idx="4307">
                  <c:v>432871869.24658006</c:v>
                </c:pt>
                <c:pt idx="4308">
                  <c:v>432874616.64954692</c:v>
                </c:pt>
                <c:pt idx="4309">
                  <c:v>432877997.64142692</c:v>
                </c:pt>
                <c:pt idx="4310">
                  <c:v>432881589.42898345</c:v>
                </c:pt>
                <c:pt idx="4311">
                  <c:v>432884969.4491145</c:v>
                </c:pt>
                <c:pt idx="4312">
                  <c:v>432888771.40883565</c:v>
                </c:pt>
                <c:pt idx="4313">
                  <c:v>432892361.6014452</c:v>
                </c:pt>
                <c:pt idx="4314">
                  <c:v>432895528.97720176</c:v>
                </c:pt>
                <c:pt idx="4315">
                  <c:v>432897851.45657647</c:v>
                </c:pt>
                <c:pt idx="4316">
                  <c:v>432900595.91825134</c:v>
                </c:pt>
                <c:pt idx="4317">
                  <c:v>432904817.56070429</c:v>
                </c:pt>
                <c:pt idx="4318">
                  <c:v>432909882.56192446</c:v>
                </c:pt>
                <c:pt idx="4319">
                  <c:v>432914102.58847225</c:v>
                </c:pt>
                <c:pt idx="4320">
                  <c:v>432918321.88092631</c:v>
                </c:pt>
                <c:pt idx="4321">
                  <c:v>432924016.76173574</c:v>
                </c:pt>
                <c:pt idx="4322">
                  <c:v>432929288.60758245</c:v>
                </c:pt>
                <c:pt idx="4323">
                  <c:v>432933083.62721592</c:v>
                </c:pt>
                <c:pt idx="4324">
                  <c:v>432936034.89869446</c:v>
                </c:pt>
                <c:pt idx="4325">
                  <c:v>432939618.10278815</c:v>
                </c:pt>
                <c:pt idx="4326">
                  <c:v>432943832.95941901</c:v>
                </c:pt>
                <c:pt idx="4327">
                  <c:v>432949100.5004465</c:v>
                </c:pt>
                <c:pt idx="4328">
                  <c:v>432954156.26381952</c:v>
                </c:pt>
                <c:pt idx="4329">
                  <c:v>432958157.99591386</c:v>
                </c:pt>
                <c:pt idx="4330">
                  <c:v>432960895.64277965</c:v>
                </c:pt>
                <c:pt idx="4331">
                  <c:v>432963422.42719829</c:v>
                </c:pt>
                <c:pt idx="4332">
                  <c:v>432965738.41503274</c:v>
                </c:pt>
                <c:pt idx="4333">
                  <c:v>432968054.18174773</c:v>
                </c:pt>
                <c:pt idx="4334">
                  <c:v>432971211.68917626</c:v>
                </c:pt>
                <c:pt idx="4335">
                  <c:v>432974789.70076323</c:v>
                </c:pt>
                <c:pt idx="4336">
                  <c:v>432977735.90227586</c:v>
                </c:pt>
                <c:pt idx="4337">
                  <c:v>432980681.74596632</c:v>
                </c:pt>
                <c:pt idx="4338">
                  <c:v>432983627.23192012</c:v>
                </c:pt>
                <c:pt idx="4339">
                  <c:v>432987203.41262519</c:v>
                </c:pt>
                <c:pt idx="4340">
                  <c:v>432991410.0090993</c:v>
                </c:pt>
                <c:pt idx="4341">
                  <c:v>432995405.60011321</c:v>
                </c:pt>
                <c:pt idx="4342">
                  <c:v>433000031.25177336</c:v>
                </c:pt>
                <c:pt idx="4343">
                  <c:v>433005917.16924876</c:v>
                </c:pt>
                <c:pt idx="4344">
                  <c:v>433011171.24601716</c:v>
                </c:pt>
                <c:pt idx="4345">
                  <c:v>433015373.68813795</c:v>
                </c:pt>
                <c:pt idx="4346">
                  <c:v>433019365.3338502</c:v>
                </c:pt>
                <c:pt idx="4347">
                  <c:v>433022306.12619317</c:v>
                </c:pt>
                <c:pt idx="4348">
                  <c:v>433023986.4188894</c:v>
                </c:pt>
                <c:pt idx="4349">
                  <c:v>433025456.57951748</c:v>
                </c:pt>
                <c:pt idx="4350">
                  <c:v>433027766.65190977</c:v>
                </c:pt>
                <c:pt idx="4351">
                  <c:v>433031546.2958625</c:v>
                </c:pt>
                <c:pt idx="4352">
                  <c:v>433035955.13620245</c:v>
                </c:pt>
                <c:pt idx="4353">
                  <c:v>433040153.28683746</c:v>
                </c:pt>
                <c:pt idx="4354">
                  <c:v>433043721.14365637</c:v>
                </c:pt>
                <c:pt idx="4355">
                  <c:v>433048337.59120476</c:v>
                </c:pt>
                <c:pt idx="4356">
                  <c:v>433052953.16028023</c:v>
                </c:pt>
                <c:pt idx="4357">
                  <c:v>433055889.88336658</c:v>
                </c:pt>
                <c:pt idx="4358">
                  <c:v>433059455.42630243</c:v>
                </c:pt>
                <c:pt idx="4359">
                  <c:v>433064488.24183714</c:v>
                </c:pt>
                <c:pt idx="4360">
                  <c:v>433069939.28048116</c:v>
                </c:pt>
                <c:pt idx="4361">
                  <c:v>433074131.55367416</c:v>
                </c:pt>
                <c:pt idx="4362">
                  <c:v>433077065.7138353</c:v>
                </c:pt>
                <c:pt idx="4363">
                  <c:v>433080209.06303281</c:v>
                </c:pt>
                <c:pt idx="4364">
                  <c:v>433084190.05398059</c:v>
                </c:pt>
                <c:pt idx="4365">
                  <c:v>433089217.74036223</c:v>
                </c:pt>
                <c:pt idx="4366">
                  <c:v>433094453.80571818</c:v>
                </c:pt>
                <c:pt idx="4367">
                  <c:v>433099060.6084072</c:v>
                </c:pt>
                <c:pt idx="4368">
                  <c:v>433103247.85171282</c:v>
                </c:pt>
                <c:pt idx="4369">
                  <c:v>433107015.75274479</c:v>
                </c:pt>
                <c:pt idx="4370">
                  <c:v>433111410.89762855</c:v>
                </c:pt>
                <c:pt idx="4371">
                  <c:v>433116432.94533819</c:v>
                </c:pt>
                <c:pt idx="4372">
                  <c:v>433121453.95344526</c:v>
                </c:pt>
                <c:pt idx="4373">
                  <c:v>433126055.63131529</c:v>
                </c:pt>
                <c:pt idx="4374">
                  <c:v>433131283.75121379</c:v>
                </c:pt>
                <c:pt idx="4375">
                  <c:v>433135883.56473446</c:v>
                </c:pt>
                <c:pt idx="4376">
                  <c:v>433139855.42907619</c:v>
                </c:pt>
                <c:pt idx="4377">
                  <c:v>433144244.62782961</c:v>
                </c:pt>
                <c:pt idx="4378">
                  <c:v>433148841.98430514</c:v>
                </c:pt>
                <c:pt idx="4379">
                  <c:v>433154483.00382751</c:v>
                </c:pt>
                <c:pt idx="4380">
                  <c:v>433159705.00055051</c:v>
                </c:pt>
                <c:pt idx="4381">
                  <c:v>433164090.60913277</c:v>
                </c:pt>
                <c:pt idx="4382">
                  <c:v>433168057.85753995</c:v>
                </c:pt>
                <c:pt idx="4383">
                  <c:v>433172233.20759124</c:v>
                </c:pt>
                <c:pt idx="4384">
                  <c:v>433177660.08833915</c:v>
                </c:pt>
                <c:pt idx="4385">
                  <c:v>433183294.4103986</c:v>
                </c:pt>
                <c:pt idx="4386">
                  <c:v>433187675.75620723</c:v>
                </c:pt>
                <c:pt idx="4387">
                  <c:v>433191430.5656637</c:v>
                </c:pt>
                <c:pt idx="4388">
                  <c:v>433196436.07425863</c:v>
                </c:pt>
                <c:pt idx="4389">
                  <c:v>433202483.01926363</c:v>
                </c:pt>
                <c:pt idx="4390">
                  <c:v>433208111.57873154</c:v>
                </c:pt>
                <c:pt idx="4391">
                  <c:v>433213322.04352736</c:v>
                </c:pt>
                <c:pt idx="4392">
                  <c:v>433218531.38925695</c:v>
                </c:pt>
                <c:pt idx="4393">
                  <c:v>433224781.12764359</c:v>
                </c:pt>
                <c:pt idx="4394">
                  <c:v>433232070.45437694</c:v>
                </c:pt>
                <c:pt idx="4395">
                  <c:v>433238941.24228776</c:v>
                </c:pt>
                <c:pt idx="4396">
                  <c:v>433245185.72463048</c:v>
                </c:pt>
                <c:pt idx="4397">
                  <c:v>433250596.30923045</c:v>
                </c:pt>
                <c:pt idx="4398">
                  <c:v>433255797.65647185</c:v>
                </c:pt>
                <c:pt idx="4399">
                  <c:v>433261413.85896701</c:v>
                </c:pt>
                <c:pt idx="4400">
                  <c:v>433268484.26462859</c:v>
                </c:pt>
                <c:pt idx="4401">
                  <c:v>433275760.4711864</c:v>
                </c:pt>
                <c:pt idx="4402">
                  <c:v>433280748.60872191</c:v>
                </c:pt>
                <c:pt idx="4403">
                  <c:v>433284281.25225216</c:v>
                </c:pt>
                <c:pt idx="4404">
                  <c:v>433287813.38134575</c:v>
                </c:pt>
                <c:pt idx="4405">
                  <c:v>433292591.32567549</c:v>
                </c:pt>
                <c:pt idx="4406">
                  <c:v>433298199.01615536</c:v>
                </c:pt>
                <c:pt idx="4407">
                  <c:v>433304635.87719262</c:v>
                </c:pt>
                <c:pt idx="4408">
                  <c:v>433310448.34830397</c:v>
                </c:pt>
                <c:pt idx="4409">
                  <c:v>433316051.91230696</c:v>
                </c:pt>
                <c:pt idx="4410">
                  <c:v>433322276.57658923</c:v>
                </c:pt>
                <c:pt idx="4411">
                  <c:v>433329536.66648954</c:v>
                </c:pt>
                <c:pt idx="4412">
                  <c:v>433336794.58393645</c:v>
                </c:pt>
                <c:pt idx="4413">
                  <c:v>433343635.77462107</c:v>
                </c:pt>
                <c:pt idx="4414">
                  <c:v>433349646.13757229</c:v>
                </c:pt>
                <c:pt idx="4415">
                  <c:v>433355862.18753982</c:v>
                </c:pt>
                <c:pt idx="4416">
                  <c:v>433362698.00305021</c:v>
                </c:pt>
                <c:pt idx="4417">
                  <c:v>433369324.83329189</c:v>
                </c:pt>
                <c:pt idx="4418">
                  <c:v>433375121.82491565</c:v>
                </c:pt>
                <c:pt idx="4419">
                  <c:v>433379675.63228649</c:v>
                </c:pt>
                <c:pt idx="4420">
                  <c:v>433384849.3758142</c:v>
                </c:pt>
                <c:pt idx="4421">
                  <c:v>433391883.89644295</c:v>
                </c:pt>
                <c:pt idx="4422">
                  <c:v>433399536.792647</c:v>
                </c:pt>
                <c:pt idx="4423">
                  <c:v>433406567.05550301</c:v>
                </c:pt>
                <c:pt idx="4424">
                  <c:v>433413388.59779155</c:v>
                </c:pt>
                <c:pt idx="4425">
                  <c:v>433420414.84747028</c:v>
                </c:pt>
                <c:pt idx="4426">
                  <c:v>433426612.78971374</c:v>
                </c:pt>
                <c:pt idx="4427">
                  <c:v>433432189.58393145</c:v>
                </c:pt>
                <c:pt idx="4428">
                  <c:v>433437971.57205546</c:v>
                </c:pt>
                <c:pt idx="4429">
                  <c:v>433444165.03019303</c:v>
                </c:pt>
                <c:pt idx="4430">
                  <c:v>433450356.90725315</c:v>
                </c:pt>
                <c:pt idx="4431">
                  <c:v>433456340.88626724</c:v>
                </c:pt>
                <c:pt idx="4432">
                  <c:v>433462735.92136699</c:v>
                </c:pt>
                <c:pt idx="4433">
                  <c:v>433469541.68710428</c:v>
                </c:pt>
                <c:pt idx="4434">
                  <c:v>433476345.54373497</c:v>
                </c:pt>
                <c:pt idx="4435">
                  <c:v>433482941.40069848</c:v>
                </c:pt>
                <c:pt idx="4436">
                  <c:v>433490771.65189725</c:v>
                </c:pt>
                <c:pt idx="4437">
                  <c:v>433499011.29158378</c:v>
                </c:pt>
                <c:pt idx="4438">
                  <c:v>433505806.88777775</c:v>
                </c:pt>
                <c:pt idx="4439">
                  <c:v>433512600.58056378</c:v>
                </c:pt>
                <c:pt idx="4440">
                  <c:v>433519598.1531533</c:v>
                </c:pt>
                <c:pt idx="4441">
                  <c:v>433526593.70752352</c:v>
                </c:pt>
                <c:pt idx="4442">
                  <c:v>433533998.56659681</c:v>
                </c:pt>
                <c:pt idx="4443">
                  <c:v>433540784.36873847</c:v>
                </c:pt>
                <c:pt idx="4444">
                  <c:v>433546746.08257979</c:v>
                </c:pt>
                <c:pt idx="4445">
                  <c:v>433553117.32909369</c:v>
                </c:pt>
                <c:pt idx="4446">
                  <c:v>433560719.52993047</c:v>
                </c:pt>
                <c:pt idx="4447">
                  <c:v>433568730.08195603</c:v>
                </c:pt>
                <c:pt idx="4448">
                  <c:v>433576122.09024018</c:v>
                </c:pt>
                <c:pt idx="4449">
                  <c:v>433583101.36345321</c:v>
                </c:pt>
                <c:pt idx="4450">
                  <c:v>433590283.81229299</c:v>
                </c:pt>
                <c:pt idx="4451">
                  <c:v>433597874.37482524</c:v>
                </c:pt>
                <c:pt idx="4452">
                  <c:v>433605257.50769252</c:v>
                </c:pt>
                <c:pt idx="4453">
                  <c:v>433613048.37721962</c:v>
                </c:pt>
                <c:pt idx="4454">
                  <c:v>433621451.50970769</c:v>
                </c:pt>
                <c:pt idx="4455">
                  <c:v>433629646.88307208</c:v>
                </c:pt>
                <c:pt idx="4456">
                  <c:v>433636405.98210919</c:v>
                </c:pt>
                <c:pt idx="4457">
                  <c:v>433642548.98353559</c:v>
                </c:pt>
                <c:pt idx="4458">
                  <c:v>433649918.53214079</c:v>
                </c:pt>
                <c:pt idx="4459">
                  <c:v>433657081.22498846</c:v>
                </c:pt>
                <c:pt idx="4460">
                  <c:v>433664037.24463314</c:v>
                </c:pt>
                <c:pt idx="4461">
                  <c:v>433672422.73357189</c:v>
                </c:pt>
                <c:pt idx="4462">
                  <c:v>433681214.15722001</c:v>
                </c:pt>
                <c:pt idx="4463">
                  <c:v>433688776.32081455</c:v>
                </c:pt>
                <c:pt idx="4464">
                  <c:v>433696131.83929479</c:v>
                </c:pt>
                <c:pt idx="4465">
                  <c:v>433704097.80124444</c:v>
                </c:pt>
                <c:pt idx="4466">
                  <c:v>433712673.60464627</c:v>
                </c:pt>
                <c:pt idx="4467">
                  <c:v>433720634.13655621</c:v>
                </c:pt>
                <c:pt idx="4468">
                  <c:v>433728184.02168244</c:v>
                </c:pt>
                <c:pt idx="4469">
                  <c:v>433736139.46546316</c:v>
                </c:pt>
                <c:pt idx="4470">
                  <c:v>433744092.30075288</c:v>
                </c:pt>
                <c:pt idx="4471">
                  <c:v>433751838.70979691</c:v>
                </c:pt>
                <c:pt idx="4472">
                  <c:v>433759786.40000516</c:v>
                </c:pt>
                <c:pt idx="4473">
                  <c:v>433768546.22036344</c:v>
                </c:pt>
                <c:pt idx="4474">
                  <c:v>433776895.66185695</c:v>
                </c:pt>
                <c:pt idx="4475">
                  <c:v>433784428.05721182</c:v>
                </c:pt>
                <c:pt idx="4476">
                  <c:v>433791347.65600795</c:v>
                </c:pt>
                <c:pt idx="4477">
                  <c:v>433798468.71098292</c:v>
                </c:pt>
                <c:pt idx="4478">
                  <c:v>433806401.13882351</c:v>
                </c:pt>
                <c:pt idx="4479">
                  <c:v>433814534.26823163</c:v>
                </c:pt>
                <c:pt idx="4480">
                  <c:v>433822258.21589983</c:v>
                </c:pt>
                <c:pt idx="4481">
                  <c:v>433829776.5390594</c:v>
                </c:pt>
                <c:pt idx="4482">
                  <c:v>433837495.63508648</c:v>
                </c:pt>
                <c:pt idx="4483">
                  <c:v>433845821.37916028</c:v>
                </c:pt>
                <c:pt idx="4484">
                  <c:v>433854956.10238314</c:v>
                </c:pt>
                <c:pt idx="4485">
                  <c:v>433864087.38659734</c:v>
                </c:pt>
                <c:pt idx="4486">
                  <c:v>433872606.81806225</c:v>
                </c:pt>
                <c:pt idx="4487">
                  <c:v>433881528.72830611</c:v>
                </c:pt>
                <c:pt idx="4488">
                  <c:v>433890650.0158962</c:v>
                </c:pt>
                <c:pt idx="4489">
                  <c:v>433900173.03319585</c:v>
                </c:pt>
                <c:pt idx="4490">
                  <c:v>433909489.81398141</c:v>
                </c:pt>
                <c:pt idx="4491">
                  <c:v>433917790.88582301</c:v>
                </c:pt>
                <c:pt idx="4492">
                  <c:v>433925279.65898395</c:v>
                </c:pt>
                <c:pt idx="4493">
                  <c:v>433933575.32944846</c:v>
                </c:pt>
                <c:pt idx="4494">
                  <c:v>433942677.06874251</c:v>
                </c:pt>
                <c:pt idx="4495">
                  <c:v>433952381.82746321</c:v>
                </c:pt>
                <c:pt idx="4496">
                  <c:v>433961072.37761188</c:v>
                </c:pt>
                <c:pt idx="4497">
                  <c:v>433968345.79301846</c:v>
                </c:pt>
                <c:pt idx="4498">
                  <c:v>433975011.17493379</c:v>
                </c:pt>
                <c:pt idx="4499">
                  <c:v>433981472.82674593</c:v>
                </c:pt>
                <c:pt idx="4500">
                  <c:v>433988740.12794471</c:v>
                </c:pt>
                <c:pt idx="4501">
                  <c:v>433997014.12526184</c:v>
                </c:pt>
                <c:pt idx="4502">
                  <c:v>434005083.59855568</c:v>
                </c:pt>
                <c:pt idx="4503">
                  <c:v>434013352.02337366</c:v>
                </c:pt>
                <c:pt idx="4504">
                  <c:v>434021214.49540424</c:v>
                </c:pt>
                <c:pt idx="4505">
                  <c:v>434029074.41949719</c:v>
                </c:pt>
                <c:pt idx="4506">
                  <c:v>434038341.82648003</c:v>
                </c:pt>
                <c:pt idx="4507">
                  <c:v>434047605.69379467</c:v>
                </c:pt>
                <c:pt idx="4508">
                  <c:v>434056060.91836476</c:v>
                </c:pt>
                <c:pt idx="4509">
                  <c:v>434063708.34443235</c:v>
                </c:pt>
                <c:pt idx="4510">
                  <c:v>434071554.51208448</c:v>
                </c:pt>
                <c:pt idx="4511">
                  <c:v>434080403.55254412</c:v>
                </c:pt>
                <c:pt idx="4512">
                  <c:v>434089651.37141156</c:v>
                </c:pt>
                <c:pt idx="4513">
                  <c:v>434099900.26784921</c:v>
                </c:pt>
                <c:pt idx="4514">
                  <c:v>434109542.3334648</c:v>
                </c:pt>
                <c:pt idx="4515">
                  <c:v>434118176.76344025</c:v>
                </c:pt>
                <c:pt idx="4516">
                  <c:v>434126406.73029035</c:v>
                </c:pt>
                <c:pt idx="4517">
                  <c:v>434134633.90547049</c:v>
                </c:pt>
                <c:pt idx="4518">
                  <c:v>434141855.46634245</c:v>
                </c:pt>
                <c:pt idx="4519">
                  <c:v>434149475.89306325</c:v>
                </c:pt>
                <c:pt idx="4520">
                  <c:v>434157494.80909771</c:v>
                </c:pt>
                <c:pt idx="4521">
                  <c:v>434166112.18790776</c:v>
                </c:pt>
                <c:pt idx="4522">
                  <c:v>434173524.69184625</c:v>
                </c:pt>
                <c:pt idx="4523">
                  <c:v>434180734.68409497</c:v>
                </c:pt>
                <c:pt idx="4524">
                  <c:v>434188943.45448554</c:v>
                </c:pt>
                <c:pt idx="4525">
                  <c:v>434197749.77707195</c:v>
                </c:pt>
                <c:pt idx="4526">
                  <c:v>434206152.83054745</c:v>
                </c:pt>
                <c:pt idx="4527">
                  <c:v>434214353.00409031</c:v>
                </c:pt>
                <c:pt idx="4528">
                  <c:v>434222550.40611178</c:v>
                </c:pt>
                <c:pt idx="4529">
                  <c:v>434231544.36659551</c:v>
                </c:pt>
                <c:pt idx="4530">
                  <c:v>434240934.49917644</c:v>
                </c:pt>
                <c:pt idx="4531">
                  <c:v>434250520.67094105</c:v>
                </c:pt>
                <c:pt idx="4532">
                  <c:v>434259703.86488301</c:v>
                </c:pt>
                <c:pt idx="4533">
                  <c:v>434268684.06095874</c:v>
                </c:pt>
                <c:pt idx="4534">
                  <c:v>434277062.57845932</c:v>
                </c:pt>
                <c:pt idx="4535">
                  <c:v>434285836.96968269</c:v>
                </c:pt>
                <c:pt idx="4536">
                  <c:v>434295206.1097905</c:v>
                </c:pt>
                <c:pt idx="4537">
                  <c:v>434304770.85916108</c:v>
                </c:pt>
                <c:pt idx="4538">
                  <c:v>434313933.53915197</c:v>
                </c:pt>
                <c:pt idx="4539">
                  <c:v>434322694.60388738</c:v>
                </c:pt>
                <c:pt idx="4540">
                  <c:v>434332049.51950598</c:v>
                </c:pt>
                <c:pt idx="4541">
                  <c:v>434341400.82820415</c:v>
                </c:pt>
                <c:pt idx="4542">
                  <c:v>434349356.54975361</c:v>
                </c:pt>
                <c:pt idx="4543">
                  <c:v>434356713.2694959</c:v>
                </c:pt>
                <c:pt idx="4544">
                  <c:v>434364067.75843018</c:v>
                </c:pt>
                <c:pt idx="4545">
                  <c:v>434372016.04938316</c:v>
                </c:pt>
                <c:pt idx="4546">
                  <c:v>434380954.76426476</c:v>
                </c:pt>
                <c:pt idx="4547">
                  <c:v>434390684.28636944</c:v>
                </c:pt>
                <c:pt idx="4548">
                  <c:v>434400013.01916367</c:v>
                </c:pt>
                <c:pt idx="4549">
                  <c:v>434408941.42347479</c:v>
                </c:pt>
                <c:pt idx="4550">
                  <c:v>434417668.24188375</c:v>
                </c:pt>
                <c:pt idx="4551">
                  <c:v>434426391.92134398</c:v>
                </c:pt>
                <c:pt idx="4552">
                  <c:v>434434914.3047744</c:v>
                </c:pt>
                <c:pt idx="4553">
                  <c:v>434443235.60320902</c:v>
                </c:pt>
                <c:pt idx="4554">
                  <c:v>434452742.16390961</c:v>
                </c:pt>
                <c:pt idx="4555">
                  <c:v>434463234.66441882</c:v>
                </c:pt>
                <c:pt idx="4556">
                  <c:v>434473524.78346652</c:v>
                </c:pt>
                <c:pt idx="4557">
                  <c:v>434483810.53848094</c:v>
                </c:pt>
                <c:pt idx="4558">
                  <c:v>434493894.25512552</c:v>
                </c:pt>
                <c:pt idx="4559">
                  <c:v>434503776.18350124</c:v>
                </c:pt>
                <c:pt idx="4560">
                  <c:v>434513456.56846946</c:v>
                </c:pt>
                <c:pt idx="4561">
                  <c:v>434522738.20659775</c:v>
                </c:pt>
                <c:pt idx="4562">
                  <c:v>434533003.11572587</c:v>
                </c:pt>
                <c:pt idx="4563">
                  <c:v>434543658.23263383</c:v>
                </c:pt>
                <c:pt idx="4564">
                  <c:v>434553717.10215086</c:v>
                </c:pt>
                <c:pt idx="4565">
                  <c:v>434563574.69058681</c:v>
                </c:pt>
                <c:pt idx="4566">
                  <c:v>434573428.27403319</c:v>
                </c:pt>
                <c:pt idx="4567">
                  <c:v>434583277.85573876</c:v>
                </c:pt>
                <c:pt idx="4568">
                  <c:v>434592729.69234866</c:v>
                </c:pt>
                <c:pt idx="4569">
                  <c:v>434601981.04779696</c:v>
                </c:pt>
                <c:pt idx="4570">
                  <c:v>434611819.04278201</c:v>
                </c:pt>
                <c:pt idx="4571">
                  <c:v>434621849.68810546</c:v>
                </c:pt>
                <c:pt idx="4572">
                  <c:v>434631089.94433159</c:v>
                </c:pt>
                <c:pt idx="4573">
                  <c:v>434639933.70038044</c:v>
                </c:pt>
                <c:pt idx="4574">
                  <c:v>434648774.23271799</c:v>
                </c:pt>
                <c:pt idx="4575">
                  <c:v>434657611.5436905</c:v>
                </c:pt>
                <c:pt idx="4576">
                  <c:v>434666641.91224986</c:v>
                </c:pt>
                <c:pt idx="4577">
                  <c:v>434676846.10770607</c:v>
                </c:pt>
                <c:pt idx="4578">
                  <c:v>434688418.7480095</c:v>
                </c:pt>
                <c:pt idx="4579">
                  <c:v>434699789.86184829</c:v>
                </c:pt>
                <c:pt idx="4580">
                  <c:v>434710371.97042459</c:v>
                </c:pt>
                <c:pt idx="4581">
                  <c:v>434720361.94619447</c:v>
                </c:pt>
                <c:pt idx="4582">
                  <c:v>434729368.98426419</c:v>
                </c:pt>
                <c:pt idx="4583">
                  <c:v>434737002.76669645</c:v>
                </c:pt>
                <c:pt idx="4584">
                  <c:v>434744242.85260719</c:v>
                </c:pt>
                <c:pt idx="4585">
                  <c:v>434751871.95543164</c:v>
                </c:pt>
                <c:pt idx="4586">
                  <c:v>434760280.74952614</c:v>
                </c:pt>
                <c:pt idx="4587">
                  <c:v>434770250.19228935</c:v>
                </c:pt>
                <c:pt idx="4588">
                  <c:v>434781192.31292146</c:v>
                </c:pt>
                <c:pt idx="4589">
                  <c:v>434792129.49889648</c:v>
                </c:pt>
                <c:pt idx="4590">
                  <c:v>434802085.8607232</c:v>
                </c:pt>
                <c:pt idx="4591">
                  <c:v>434811257.71368706</c:v>
                </c:pt>
                <c:pt idx="4592">
                  <c:v>434819840.9867143</c:v>
                </c:pt>
                <c:pt idx="4593">
                  <c:v>434828616.1931178</c:v>
                </c:pt>
                <c:pt idx="4594">
                  <c:v>434838557.59011841</c:v>
                </c:pt>
                <c:pt idx="4595">
                  <c:v>434849274.13933372</c:v>
                </c:pt>
                <c:pt idx="4596">
                  <c:v>434859985.9551571</c:v>
                </c:pt>
                <c:pt idx="4597">
                  <c:v>434869914.50392622</c:v>
                </c:pt>
                <c:pt idx="4598">
                  <c:v>434879644.43093944</c:v>
                </c:pt>
                <c:pt idx="4599">
                  <c:v>434889175.97354853</c:v>
                </c:pt>
                <c:pt idx="4600">
                  <c:v>434898703.77149212</c:v>
                </c:pt>
                <c:pt idx="4601">
                  <c:v>434907644.82969874</c:v>
                </c:pt>
                <c:pt idx="4602">
                  <c:v>434915999.79555255</c:v>
                </c:pt>
                <c:pt idx="4603">
                  <c:v>434924351.8840149</c:v>
                </c:pt>
                <c:pt idx="4604">
                  <c:v>434933477.62193298</c:v>
                </c:pt>
                <c:pt idx="4605">
                  <c:v>434943182.08549076</c:v>
                </c:pt>
                <c:pt idx="4606">
                  <c:v>434953270.60984701</c:v>
                </c:pt>
                <c:pt idx="4607">
                  <c:v>434963354.93915844</c:v>
                </c:pt>
                <c:pt idx="4608">
                  <c:v>434973628.88465399</c:v>
                </c:pt>
                <c:pt idx="4609">
                  <c:v>434983704.75380796</c:v>
                </c:pt>
                <c:pt idx="4610">
                  <c:v>434993195.49336815</c:v>
                </c:pt>
                <c:pt idx="4611">
                  <c:v>435002295.36724061</c:v>
                </c:pt>
                <c:pt idx="4612">
                  <c:v>435011585.33247119</c:v>
                </c:pt>
                <c:pt idx="4613">
                  <c:v>435020484.87766701</c:v>
                </c:pt>
                <c:pt idx="4614">
                  <c:v>435029574.51932657</c:v>
                </c:pt>
                <c:pt idx="4615">
                  <c:v>435039820.45537144</c:v>
                </c:pt>
                <c:pt idx="4616">
                  <c:v>435050255.26074255</c:v>
                </c:pt>
                <c:pt idx="4617">
                  <c:v>435060492.46486926</c:v>
                </c:pt>
                <c:pt idx="4618">
                  <c:v>435070725.34933776</c:v>
                </c:pt>
                <c:pt idx="4619">
                  <c:v>435080182.10084981</c:v>
                </c:pt>
                <c:pt idx="4620">
                  <c:v>435089442.28322995</c:v>
                </c:pt>
                <c:pt idx="4621">
                  <c:v>435098120.49398679</c:v>
                </c:pt>
                <c:pt idx="4622">
                  <c:v>435107566.57074469</c:v>
                </c:pt>
                <c:pt idx="4623">
                  <c:v>435118164.92901975</c:v>
                </c:pt>
                <c:pt idx="4624">
                  <c:v>435128373.51207864</c:v>
                </c:pt>
                <c:pt idx="4625">
                  <c:v>435137807.81442285</c:v>
                </c:pt>
                <c:pt idx="4626">
                  <c:v>435147238.44794315</c:v>
                </c:pt>
                <c:pt idx="4627">
                  <c:v>435157242.45773423</c:v>
                </c:pt>
                <c:pt idx="4628">
                  <c:v>435167434.6073755</c:v>
                </c:pt>
                <c:pt idx="4629">
                  <c:v>435177430.29089379</c:v>
                </c:pt>
                <c:pt idx="4630">
                  <c:v>435187421.85604292</c:v>
                </c:pt>
                <c:pt idx="4631">
                  <c:v>435197601.33224988</c:v>
                </c:pt>
                <c:pt idx="4632">
                  <c:v>435208160.42367858</c:v>
                </c:pt>
                <c:pt idx="4633">
                  <c:v>435218139.33813089</c:v>
                </c:pt>
                <c:pt idx="4634">
                  <c:v>435226771.62407875</c:v>
                </c:pt>
                <c:pt idx="4635">
                  <c:v>435235592.56375921</c:v>
                </c:pt>
                <c:pt idx="4636">
                  <c:v>435245368.55201221</c:v>
                </c:pt>
                <c:pt idx="4637">
                  <c:v>435254374.3079477</c:v>
                </c:pt>
                <c:pt idx="4638">
                  <c:v>435262610.68797511</c:v>
                </c:pt>
                <c:pt idx="4639">
                  <c:v>435271418.603275</c:v>
                </c:pt>
                <c:pt idx="4640">
                  <c:v>435281754.24950421</c:v>
                </c:pt>
                <c:pt idx="4641">
                  <c:v>435292276.77024311</c:v>
                </c:pt>
                <c:pt idx="4642">
                  <c:v>435302029.93853343</c:v>
                </c:pt>
                <c:pt idx="4643">
                  <c:v>435311205.80909091</c:v>
                </c:pt>
                <c:pt idx="4644">
                  <c:v>435320760.31696248</c:v>
                </c:pt>
                <c:pt idx="4645">
                  <c:v>435329929.10422808</c:v>
                </c:pt>
                <c:pt idx="4646">
                  <c:v>435338903.51722729</c:v>
                </c:pt>
                <c:pt idx="4647">
                  <c:v>435348447.12046641</c:v>
                </c:pt>
                <c:pt idx="4648">
                  <c:v>435359131.49893409</c:v>
                </c:pt>
                <c:pt idx="4649">
                  <c:v>435370192.50185978</c:v>
                </c:pt>
                <c:pt idx="4650">
                  <c:v>435380867.3057102</c:v>
                </c:pt>
                <c:pt idx="4651">
                  <c:v>435390013.39895374</c:v>
                </c:pt>
                <c:pt idx="4652">
                  <c:v>435399156.0438959</c:v>
                </c:pt>
                <c:pt idx="4653">
                  <c:v>435409056.68761027</c:v>
                </c:pt>
                <c:pt idx="4654">
                  <c:v>435419333.84862697</c:v>
                </c:pt>
                <c:pt idx="4655">
                  <c:v>435429416.45827216</c:v>
                </c:pt>
                <c:pt idx="4656">
                  <c:v>435439684.99600387</c:v>
                </c:pt>
                <c:pt idx="4657">
                  <c:v>435450329.25908518</c:v>
                </c:pt>
                <c:pt idx="4658">
                  <c:v>435459829.11876881</c:v>
                </c:pt>
                <c:pt idx="4659">
                  <c:v>435468375.81161404</c:v>
                </c:pt>
                <c:pt idx="4660">
                  <c:v>435477299.14252388</c:v>
                </c:pt>
                <c:pt idx="4661">
                  <c:v>435486788.44437277</c:v>
                </c:pt>
                <c:pt idx="4662">
                  <c:v>435495705.0034765</c:v>
                </c:pt>
                <c:pt idx="4663">
                  <c:v>435504807.8937794</c:v>
                </c:pt>
                <c:pt idx="4664">
                  <c:v>435513907.36819047</c:v>
                </c:pt>
                <c:pt idx="4665">
                  <c:v>435523382.35777307</c:v>
                </c:pt>
                <c:pt idx="4666">
                  <c:v>435533421.80623686</c:v>
                </c:pt>
                <c:pt idx="4667">
                  <c:v>435544025.01120579</c:v>
                </c:pt>
                <c:pt idx="4668">
                  <c:v>435554812.79983449</c:v>
                </c:pt>
                <c:pt idx="4669">
                  <c:v>435565217.52187699</c:v>
                </c:pt>
                <c:pt idx="4670">
                  <c:v>435575239.66820055</c:v>
                </c:pt>
                <c:pt idx="4671">
                  <c:v>435584690.72754192</c:v>
                </c:pt>
                <c:pt idx="4672">
                  <c:v>435594327.01468116</c:v>
                </c:pt>
                <c:pt idx="4673">
                  <c:v>435603959.47388875</c:v>
                </c:pt>
                <c:pt idx="4674">
                  <c:v>435612455.52611476</c:v>
                </c:pt>
                <c:pt idx="4675">
                  <c:v>435620759.89984006</c:v>
                </c:pt>
                <c:pt idx="4676">
                  <c:v>435630381.86657161</c:v>
                </c:pt>
                <c:pt idx="4677">
                  <c:v>435640188.569754</c:v>
                </c:pt>
                <c:pt idx="4678">
                  <c:v>435648860.42540169</c:v>
                </c:pt>
                <c:pt idx="4679">
                  <c:v>435657152.34286171</c:v>
                </c:pt>
                <c:pt idx="4680">
                  <c:v>435665629.78108448</c:v>
                </c:pt>
                <c:pt idx="4681">
                  <c:v>435673915.96700823</c:v>
                </c:pt>
                <c:pt idx="4682">
                  <c:v>435682387.54747283</c:v>
                </c:pt>
                <c:pt idx="4683">
                  <c:v>435691608.79247928</c:v>
                </c:pt>
                <c:pt idx="4684">
                  <c:v>435701578.84591734</c:v>
                </c:pt>
                <c:pt idx="4685">
                  <c:v>435711356.80262047</c:v>
                </c:pt>
                <c:pt idx="4686">
                  <c:v>435720191.17994344</c:v>
                </c:pt>
                <c:pt idx="4687">
                  <c:v>435728458.74476528</c:v>
                </c:pt>
                <c:pt idx="4688">
                  <c:v>435736723.49160439</c:v>
                </c:pt>
                <c:pt idx="4689">
                  <c:v>435745360.89780521</c:v>
                </c:pt>
                <c:pt idx="4690">
                  <c:v>435753995.22829914</c:v>
                </c:pt>
                <c:pt idx="4691">
                  <c:v>435762251.27710921</c:v>
                </c:pt>
                <c:pt idx="4692">
                  <c:v>435771254.67089885</c:v>
                </c:pt>
                <c:pt idx="4693">
                  <c:v>435781192.03616416</c:v>
                </c:pt>
                <c:pt idx="4694">
                  <c:v>435791500.09205544</c:v>
                </c:pt>
                <c:pt idx="4695">
                  <c:v>435801803.76761806</c:v>
                </c:pt>
                <c:pt idx="4696">
                  <c:v>435812477.50410181</c:v>
                </c:pt>
                <c:pt idx="4697">
                  <c:v>435823146.5440039</c:v>
                </c:pt>
                <c:pt idx="4698">
                  <c:v>435833436.78320295</c:v>
                </c:pt>
                <c:pt idx="4699">
                  <c:v>435842600.77382982</c:v>
                </c:pt>
                <c:pt idx="4700">
                  <c:v>435851761.30228472</c:v>
                </c:pt>
                <c:pt idx="4701">
                  <c:v>435861852.57154411</c:v>
                </c:pt>
                <c:pt idx="4702">
                  <c:v>435872873.41850412</c:v>
                </c:pt>
                <c:pt idx="4703">
                  <c:v>435883702.59098059</c:v>
                </c:pt>
                <c:pt idx="4704">
                  <c:v>435893220.79978818</c:v>
                </c:pt>
                <c:pt idx="4705">
                  <c:v>435900683.44796628</c:v>
                </c:pt>
                <c:pt idx="4706">
                  <c:v>435908143.79998356</c:v>
                </c:pt>
                <c:pt idx="4707">
                  <c:v>435916720.36800456</c:v>
                </c:pt>
                <c:pt idx="4708">
                  <c:v>435925852.94167519</c:v>
                </c:pt>
                <c:pt idx="4709">
                  <c:v>435935354.62155288</c:v>
                </c:pt>
                <c:pt idx="4710">
                  <c:v>435945224.97249174</c:v>
                </c:pt>
                <c:pt idx="4711">
                  <c:v>435954160.6921941</c:v>
                </c:pt>
                <c:pt idx="4712">
                  <c:v>435962162.812235</c:v>
                </c:pt>
                <c:pt idx="4713">
                  <c:v>435970348.2951737</c:v>
                </c:pt>
                <c:pt idx="4714">
                  <c:v>435978902.89186001</c:v>
                </c:pt>
                <c:pt idx="4715">
                  <c:v>435987826.21073472</c:v>
                </c:pt>
                <c:pt idx="4716">
                  <c:v>435996746.24674636</c:v>
                </c:pt>
                <c:pt idx="4717">
                  <c:v>436004362.8463397</c:v>
                </c:pt>
                <c:pt idx="4718">
                  <c:v>436011605.68471485</c:v>
                </c:pt>
                <c:pt idx="4719">
                  <c:v>436019774.49547642</c:v>
                </c:pt>
                <c:pt idx="4720">
                  <c:v>436029239.44723743</c:v>
                </c:pt>
                <c:pt idx="4721">
                  <c:v>436039071.66006708</c:v>
                </c:pt>
                <c:pt idx="4722">
                  <c:v>436049270.6858145</c:v>
                </c:pt>
                <c:pt idx="4723">
                  <c:v>436058724.13218373</c:v>
                </c:pt>
                <c:pt idx="4724">
                  <c:v>436067432.86934572</c:v>
                </c:pt>
                <c:pt idx="4725">
                  <c:v>436076879.23821777</c:v>
                </c:pt>
                <c:pt idx="4726">
                  <c:v>436087247.48407114</c:v>
                </c:pt>
                <c:pt idx="4727">
                  <c:v>436096871.17243516</c:v>
                </c:pt>
                <c:pt idx="4728">
                  <c:v>436106306.08087212</c:v>
                </c:pt>
                <c:pt idx="4729">
                  <c:v>436115552.42820472</c:v>
                </c:pt>
                <c:pt idx="4730">
                  <c:v>436123686.29795134</c:v>
                </c:pt>
                <c:pt idx="4731">
                  <c:v>436132186.97239244</c:v>
                </c:pt>
                <c:pt idx="4732">
                  <c:v>436141423.45668048</c:v>
                </c:pt>
                <c:pt idx="4733">
                  <c:v>436151025.66908222</c:v>
                </c:pt>
                <c:pt idx="4734">
                  <c:v>436160624.08002681</c:v>
                </c:pt>
                <c:pt idx="4735">
                  <c:v>436170034.21653676</c:v>
                </c:pt>
                <c:pt idx="4736">
                  <c:v>436178518.65897936</c:v>
                </c:pt>
                <c:pt idx="4737">
                  <c:v>436186447.08413035</c:v>
                </c:pt>
                <c:pt idx="4738">
                  <c:v>436195110.07250512</c:v>
                </c:pt>
                <c:pt idx="4739">
                  <c:v>436204506.83601147</c:v>
                </c:pt>
                <c:pt idx="4740">
                  <c:v>436213715.81500018</c:v>
                </c:pt>
                <c:pt idx="4741">
                  <c:v>436223289.44399846</c:v>
                </c:pt>
                <c:pt idx="4742">
                  <c:v>436233595.27992845</c:v>
                </c:pt>
                <c:pt idx="4743">
                  <c:v>436244264.56512761</c:v>
                </c:pt>
                <c:pt idx="4744">
                  <c:v>436254745.32457185</c:v>
                </c:pt>
                <c:pt idx="4745">
                  <c:v>436265037.80063099</c:v>
                </c:pt>
                <c:pt idx="4746">
                  <c:v>436275142.23108447</c:v>
                </c:pt>
                <c:pt idx="4747">
                  <c:v>436284691.63931507</c:v>
                </c:pt>
                <c:pt idx="4748">
                  <c:v>436293686.67929941</c:v>
                </c:pt>
                <c:pt idx="4749">
                  <c:v>436301944.49150914</c:v>
                </c:pt>
                <c:pt idx="4750">
                  <c:v>436309832.66271585</c:v>
                </c:pt>
                <c:pt idx="4751">
                  <c:v>436318451.68250978</c:v>
                </c:pt>
                <c:pt idx="4752">
                  <c:v>436327800.77073848</c:v>
                </c:pt>
                <c:pt idx="4753">
                  <c:v>436337512.67124969</c:v>
                </c:pt>
                <c:pt idx="4754">
                  <c:v>436347037.54871243</c:v>
                </c:pt>
                <c:pt idx="4755">
                  <c:v>436356009.49075276</c:v>
                </c:pt>
                <c:pt idx="4756">
                  <c:v>436363880.09322709</c:v>
                </c:pt>
                <c:pt idx="4757">
                  <c:v>436371748.14134425</c:v>
                </c:pt>
                <c:pt idx="4758">
                  <c:v>436380162.2970311</c:v>
                </c:pt>
                <c:pt idx="4759">
                  <c:v>436389121.99095458</c:v>
                </c:pt>
                <c:pt idx="4760">
                  <c:v>436397530.11986589</c:v>
                </c:pt>
                <c:pt idx="4761">
                  <c:v>436405752.64258248</c:v>
                </c:pt>
                <c:pt idx="4762">
                  <c:v>436415250.75238609</c:v>
                </c:pt>
                <c:pt idx="4763">
                  <c:v>436426022.94945383</c:v>
                </c:pt>
                <c:pt idx="4764">
                  <c:v>436436242.98191619</c:v>
                </c:pt>
                <c:pt idx="4765">
                  <c:v>436445729.15578884</c:v>
                </c:pt>
                <c:pt idx="4766">
                  <c:v>436454482.33058923</c:v>
                </c:pt>
                <c:pt idx="4767">
                  <c:v>436463050.08629149</c:v>
                </c:pt>
                <c:pt idx="4768">
                  <c:v>436472343.58846551</c:v>
                </c:pt>
                <c:pt idx="4769">
                  <c:v>436481269.28495049</c:v>
                </c:pt>
                <c:pt idx="4770">
                  <c:v>436489463.45931661</c:v>
                </c:pt>
                <c:pt idx="4771">
                  <c:v>436497654.8649103</c:v>
                </c:pt>
                <c:pt idx="4772">
                  <c:v>436506571.24874711</c:v>
                </c:pt>
                <c:pt idx="4773">
                  <c:v>436516029.94821662</c:v>
                </c:pt>
                <c:pt idx="4774">
                  <c:v>436525666.74957061</c:v>
                </c:pt>
                <c:pt idx="4775">
                  <c:v>436535299.72160274</c:v>
                </c:pt>
                <c:pt idx="4776">
                  <c:v>436544383.9234677</c:v>
                </c:pt>
                <c:pt idx="4777">
                  <c:v>436552919.97046083</c:v>
                </c:pt>
                <c:pt idx="4778">
                  <c:v>436561634.53427249</c:v>
                </c:pt>
                <c:pt idx="4779">
                  <c:v>436569983.05261815</c:v>
                </c:pt>
                <c:pt idx="4780">
                  <c:v>436577240.29748201</c:v>
                </c:pt>
                <c:pt idx="4781">
                  <c:v>436583951.31523949</c:v>
                </c:pt>
                <c:pt idx="4782">
                  <c:v>436590479.17140085</c:v>
                </c:pt>
                <c:pt idx="4783">
                  <c:v>436597911.53387177</c:v>
                </c:pt>
                <c:pt idx="4784">
                  <c:v>436606791.12539297</c:v>
                </c:pt>
                <c:pt idx="4785">
                  <c:v>436616210.80936348</c:v>
                </c:pt>
                <c:pt idx="4786">
                  <c:v>436625445.79155844</c:v>
                </c:pt>
                <c:pt idx="4787">
                  <c:v>436634315.30490893</c:v>
                </c:pt>
                <c:pt idx="4788">
                  <c:v>436643181.57423013</c:v>
                </c:pt>
                <c:pt idx="4789">
                  <c:v>436652406.28929275</c:v>
                </c:pt>
                <c:pt idx="4790">
                  <c:v>436660904.39023244</c:v>
                </c:pt>
                <c:pt idx="4791">
                  <c:v>436669218.79676992</c:v>
                </c:pt>
                <c:pt idx="4792">
                  <c:v>436678072.31154323</c:v>
                </c:pt>
                <c:pt idx="4793">
                  <c:v>436687283.76132035</c:v>
                </c:pt>
                <c:pt idx="4794">
                  <c:v>436695950.16475385</c:v>
                </c:pt>
                <c:pt idx="4795">
                  <c:v>436704613.47094178</c:v>
                </c:pt>
                <c:pt idx="4796">
                  <c:v>436713454.07025874</c:v>
                </c:pt>
                <c:pt idx="4797">
                  <c:v>436722291.44657314</c:v>
                </c:pt>
                <c:pt idx="4798">
                  <c:v>436731305.85759735</c:v>
                </c:pt>
                <c:pt idx="4799">
                  <c:v>436740497.10468185</c:v>
                </c:pt>
                <c:pt idx="4800">
                  <c:v>436749144.50776196</c:v>
                </c:pt>
                <c:pt idx="4801">
                  <c:v>436758148.94018769</c:v>
                </c:pt>
                <c:pt idx="4802">
                  <c:v>436767869.97175646</c:v>
                </c:pt>
                <c:pt idx="4803">
                  <c:v>436776507.61717582</c:v>
                </c:pt>
                <c:pt idx="4804">
                  <c:v>436784602.61534446</c:v>
                </c:pt>
                <c:pt idx="4805">
                  <c:v>436793054.50597543</c:v>
                </c:pt>
                <c:pt idx="4806">
                  <c:v>436801143.98109055</c:v>
                </c:pt>
                <c:pt idx="4807">
                  <c:v>436807613.617989</c:v>
                </c:pt>
                <c:pt idx="4808">
                  <c:v>436814081.52859771</c:v>
                </c:pt>
                <c:pt idx="4809">
                  <c:v>436821266.07239574</c:v>
                </c:pt>
                <c:pt idx="4810">
                  <c:v>436829166.61182129</c:v>
                </c:pt>
                <c:pt idx="4811">
                  <c:v>436836705.63443375</c:v>
                </c:pt>
                <c:pt idx="4812">
                  <c:v>436844421.72915375</c:v>
                </c:pt>
                <c:pt idx="4813">
                  <c:v>436852314.72617376</c:v>
                </c:pt>
                <c:pt idx="4814">
                  <c:v>436859667.25174779</c:v>
                </c:pt>
                <c:pt idx="4815">
                  <c:v>436866838.29876566</c:v>
                </c:pt>
                <c:pt idx="4816">
                  <c:v>436874903.19161272</c:v>
                </c:pt>
                <c:pt idx="4817">
                  <c:v>436882965.40200299</c:v>
                </c:pt>
                <c:pt idx="4818">
                  <c:v>436890845.86016351</c:v>
                </c:pt>
                <c:pt idx="4819">
                  <c:v>436898723.75711995</c:v>
                </c:pt>
                <c:pt idx="4820">
                  <c:v>436907672.80595446</c:v>
                </c:pt>
                <c:pt idx="4821">
                  <c:v>436916260.78555846</c:v>
                </c:pt>
                <c:pt idx="4822">
                  <c:v>436923593.94272476</c:v>
                </c:pt>
                <c:pt idx="4823">
                  <c:v>436931103.65771258</c:v>
                </c:pt>
                <c:pt idx="4824">
                  <c:v>436938432.32640696</c:v>
                </c:pt>
                <c:pt idx="4825">
                  <c:v>436946473.43732655</c:v>
                </c:pt>
                <c:pt idx="4826">
                  <c:v>436955404.87744355</c:v>
                </c:pt>
                <c:pt idx="4827">
                  <c:v>436964690.08533072</c:v>
                </c:pt>
                <c:pt idx="4828">
                  <c:v>436973436.3542937</c:v>
                </c:pt>
                <c:pt idx="4829">
                  <c:v>436982001.06898665</c:v>
                </c:pt>
                <c:pt idx="4830">
                  <c:v>436990919.42981046</c:v>
                </c:pt>
                <c:pt idx="4831">
                  <c:v>436999834.51037246</c:v>
                </c:pt>
                <c:pt idx="4832">
                  <c:v>437007855.28023887</c:v>
                </c:pt>
                <c:pt idx="4833">
                  <c:v>437015873.39678723</c:v>
                </c:pt>
                <c:pt idx="4834">
                  <c:v>437023532.67515785</c:v>
                </c:pt>
                <c:pt idx="4835">
                  <c:v>437030833.45460105</c:v>
                </c:pt>
                <c:pt idx="4836">
                  <c:v>437039199.93632036</c:v>
                </c:pt>
                <c:pt idx="4837">
                  <c:v>437048097.27957493</c:v>
                </c:pt>
                <c:pt idx="4838">
                  <c:v>437056813.50835127</c:v>
                </c:pt>
                <c:pt idx="4839">
                  <c:v>437065526.60377032</c:v>
                </c:pt>
                <c:pt idx="4840">
                  <c:v>437074058.84498364</c:v>
                </c:pt>
                <c:pt idx="4841">
                  <c:v>437082232.75865597</c:v>
                </c:pt>
                <c:pt idx="4842">
                  <c:v>437089338.26965415</c:v>
                </c:pt>
                <c:pt idx="4843">
                  <c:v>437096086.57620174</c:v>
                </c:pt>
                <c:pt idx="4844">
                  <c:v>437102655.49084049</c:v>
                </c:pt>
                <c:pt idx="4845">
                  <c:v>437109222.62561899</c:v>
                </c:pt>
                <c:pt idx="4846">
                  <c:v>437116852.46624219</c:v>
                </c:pt>
                <c:pt idx="4847">
                  <c:v>437124834.61196709</c:v>
                </c:pt>
                <c:pt idx="4848">
                  <c:v>437132636.83566773</c:v>
                </c:pt>
                <c:pt idx="4849">
                  <c:v>437139550.34392422</c:v>
                </c:pt>
                <c:pt idx="4850">
                  <c:v>437145753.09582096</c:v>
                </c:pt>
                <c:pt idx="4851">
                  <c:v>437151777.10657942</c:v>
                </c:pt>
                <c:pt idx="4852">
                  <c:v>437157445.39635545</c:v>
                </c:pt>
                <c:pt idx="4853">
                  <c:v>437163112.36078942</c:v>
                </c:pt>
                <c:pt idx="4854">
                  <c:v>437168955.03040016</c:v>
                </c:pt>
                <c:pt idx="4855">
                  <c:v>437175858.18817848</c:v>
                </c:pt>
                <c:pt idx="4856">
                  <c:v>437183820.92781025</c:v>
                </c:pt>
                <c:pt idx="4857">
                  <c:v>437192311.63421255</c:v>
                </c:pt>
                <c:pt idx="4858">
                  <c:v>437201329.75174779</c:v>
                </c:pt>
                <c:pt idx="4859">
                  <c:v>437210344.51497465</c:v>
                </c:pt>
                <c:pt idx="4860">
                  <c:v>437218472.60279739</c:v>
                </c:pt>
                <c:pt idx="4861">
                  <c:v>437226244.7456125</c:v>
                </c:pt>
                <c:pt idx="4862">
                  <c:v>437234014.39682221</c:v>
                </c:pt>
                <c:pt idx="4863">
                  <c:v>437242134.55165899</c:v>
                </c:pt>
                <c:pt idx="4864">
                  <c:v>437249722.67170841</c:v>
                </c:pt>
                <c:pt idx="4865">
                  <c:v>437257837.56613415</c:v>
                </c:pt>
                <c:pt idx="4866">
                  <c:v>437267007.6544016</c:v>
                </c:pt>
                <c:pt idx="4867">
                  <c:v>437275998.02582872</c:v>
                </c:pt>
                <c:pt idx="4868">
                  <c:v>437284456.50642401</c:v>
                </c:pt>
                <c:pt idx="4869">
                  <c:v>437292559.78110719</c:v>
                </c:pt>
                <c:pt idx="4870">
                  <c:v>437300132.13204676</c:v>
                </c:pt>
                <c:pt idx="4871">
                  <c:v>437308054.15256351</c:v>
                </c:pt>
                <c:pt idx="4872">
                  <c:v>437315621.66458321</c:v>
                </c:pt>
                <c:pt idx="4873">
                  <c:v>437322834.99929565</c:v>
                </c:pt>
                <c:pt idx="4874">
                  <c:v>437329870.33056152</c:v>
                </c:pt>
                <c:pt idx="4875">
                  <c:v>437337782.63779062</c:v>
                </c:pt>
                <c:pt idx="4876">
                  <c:v>437345868.10498172</c:v>
                </c:pt>
                <c:pt idx="4877">
                  <c:v>437352721.06259459</c:v>
                </c:pt>
                <c:pt idx="4878">
                  <c:v>437359396.43993139</c:v>
                </c:pt>
                <c:pt idx="4879">
                  <c:v>437366596.75916624</c:v>
                </c:pt>
                <c:pt idx="4880">
                  <c:v>437374146.01584667</c:v>
                </c:pt>
                <c:pt idx="4881">
                  <c:v>437381692.92161846</c:v>
                </c:pt>
                <c:pt idx="4882">
                  <c:v>437389237.47793871</c:v>
                </c:pt>
                <c:pt idx="4883">
                  <c:v>437396604.31272525</c:v>
                </c:pt>
                <c:pt idx="4884">
                  <c:v>437403618.26450121</c:v>
                </c:pt>
                <c:pt idx="4885">
                  <c:v>437411331.26754278</c:v>
                </c:pt>
                <c:pt idx="4886">
                  <c:v>437419392.23778212</c:v>
                </c:pt>
                <c:pt idx="4887">
                  <c:v>437426574.75633115</c:v>
                </c:pt>
                <c:pt idx="4888">
                  <c:v>437433580.0405938</c:v>
                </c:pt>
                <c:pt idx="4889">
                  <c:v>437441283.5151298</c:v>
                </c:pt>
                <c:pt idx="4890">
                  <c:v>437448984.54167449</c:v>
                </c:pt>
                <c:pt idx="4891">
                  <c:v>437456508.18120348</c:v>
                </c:pt>
                <c:pt idx="4892">
                  <c:v>437464029.48567027</c:v>
                </c:pt>
                <c:pt idx="4893">
                  <c:v>437471373.6232233</c:v>
                </c:pt>
                <c:pt idx="4894">
                  <c:v>437478890.31611001</c:v>
                </c:pt>
                <c:pt idx="4895">
                  <c:v>437486928.84910274</c:v>
                </c:pt>
                <c:pt idx="4896">
                  <c:v>437495488.70227176</c:v>
                </c:pt>
                <c:pt idx="4897">
                  <c:v>437503870.93396109</c:v>
                </c:pt>
                <c:pt idx="4898">
                  <c:v>437511901.18622518</c:v>
                </c:pt>
                <c:pt idx="4899">
                  <c:v>437518881.85192561</c:v>
                </c:pt>
                <c:pt idx="4900">
                  <c:v>437526558.26236349</c:v>
                </c:pt>
                <c:pt idx="4901">
                  <c:v>437536499.08903611</c:v>
                </c:pt>
                <c:pt idx="4902">
                  <c:v>437546784.42340714</c:v>
                </c:pt>
                <c:pt idx="4903">
                  <c:v>437555323.16371077</c:v>
                </c:pt>
                <c:pt idx="4904">
                  <c:v>437562813.86611825</c:v>
                </c:pt>
                <c:pt idx="4905">
                  <c:v>437569954.00796527</c:v>
                </c:pt>
                <c:pt idx="4906">
                  <c:v>437577440.18982482</c:v>
                </c:pt>
                <c:pt idx="4907">
                  <c:v>437584924.05969375</c:v>
                </c:pt>
                <c:pt idx="4908">
                  <c:v>437592405.61899281</c:v>
                </c:pt>
                <c:pt idx="4909">
                  <c:v>437599884.86914051</c:v>
                </c:pt>
                <c:pt idx="4910">
                  <c:v>437607361.81155485</c:v>
                </c:pt>
                <c:pt idx="4911">
                  <c:v>437614488.84127879</c:v>
                </c:pt>
                <c:pt idx="4912">
                  <c:v>437620744.99320394</c:v>
                </c:pt>
                <c:pt idx="4913">
                  <c:v>437627346.9573192</c:v>
                </c:pt>
                <c:pt idx="4914">
                  <c:v>437635510.05715925</c:v>
                </c:pt>
                <c:pt idx="4915">
                  <c:v>437644191.18816954</c:v>
                </c:pt>
                <c:pt idx="4916">
                  <c:v>437652175.08285218</c:v>
                </c:pt>
                <c:pt idx="4917">
                  <c:v>437659635.91071278</c:v>
                </c:pt>
                <c:pt idx="4918">
                  <c:v>437667441.29470479</c:v>
                </c:pt>
                <c:pt idx="4919">
                  <c:v>437675417.53386652</c:v>
                </c:pt>
                <c:pt idx="4920">
                  <c:v>437683044.52404076</c:v>
                </c:pt>
                <c:pt idx="4921">
                  <c:v>437689976.06889486</c:v>
                </c:pt>
                <c:pt idx="4922">
                  <c:v>437696905.63150805</c:v>
                </c:pt>
                <c:pt idx="4923">
                  <c:v>437703833.21300763</c:v>
                </c:pt>
                <c:pt idx="4924">
                  <c:v>437711278.15484715</c:v>
                </c:pt>
                <c:pt idx="4925">
                  <c:v>437718720.80996156</c:v>
                </c:pt>
                <c:pt idx="4926">
                  <c:v>437725642.15831208</c:v>
                </c:pt>
                <c:pt idx="4927">
                  <c:v>437732215.60854506</c:v>
                </c:pt>
                <c:pt idx="4928">
                  <c:v>437738787.275998</c:v>
                </c:pt>
                <c:pt idx="4929">
                  <c:v>437746221.48767179</c:v>
                </c:pt>
                <c:pt idx="4930">
                  <c:v>437754344.64576632</c:v>
                </c:pt>
                <c:pt idx="4931">
                  <c:v>437762810.57165283</c:v>
                </c:pt>
                <c:pt idx="4932">
                  <c:v>437771100.85656238</c:v>
                </c:pt>
                <c:pt idx="4933">
                  <c:v>437778525.16225034</c:v>
                </c:pt>
                <c:pt idx="4934">
                  <c:v>437784911.69796425</c:v>
                </c:pt>
                <c:pt idx="4935">
                  <c:v>437790951.46662074</c:v>
                </c:pt>
                <c:pt idx="4936">
                  <c:v>437797334.72833794</c:v>
                </c:pt>
                <c:pt idx="4937">
                  <c:v>437803716.30888355</c:v>
                </c:pt>
                <c:pt idx="4938">
                  <c:v>437810441.02075917</c:v>
                </c:pt>
                <c:pt idx="4939">
                  <c:v>437817163.86681092</c:v>
                </c:pt>
                <c:pt idx="4940">
                  <c:v>437823884.84806836</c:v>
                </c:pt>
                <c:pt idx="4941">
                  <c:v>437830603.96555907</c:v>
                </c:pt>
                <c:pt idx="4942">
                  <c:v>437837665.64472193</c:v>
                </c:pt>
                <c:pt idx="4943">
                  <c:v>437844725.26638979</c:v>
                </c:pt>
                <c:pt idx="4944">
                  <c:v>437852127.05065775</c:v>
                </c:pt>
                <c:pt idx="4945">
                  <c:v>437860558.8865549</c:v>
                </c:pt>
                <c:pt idx="4946">
                  <c:v>437869675.73346817</c:v>
                </c:pt>
                <c:pt idx="4947">
                  <c:v>437878273.38894576</c:v>
                </c:pt>
                <c:pt idx="4948">
                  <c:v>437885664.93339169</c:v>
                </c:pt>
                <c:pt idx="4949">
                  <c:v>437892023.29513919</c:v>
                </c:pt>
                <c:pt idx="4950">
                  <c:v>437898723.54628515</c:v>
                </c:pt>
                <c:pt idx="4951">
                  <c:v>437905765.40279686</c:v>
                </c:pt>
                <c:pt idx="4952">
                  <c:v>437912976.8904292</c:v>
                </c:pt>
                <c:pt idx="4953">
                  <c:v>437918984.82426655</c:v>
                </c:pt>
                <c:pt idx="4954">
                  <c:v>437924648.08342785</c:v>
                </c:pt>
                <c:pt idx="4955">
                  <c:v>437931167.77280849</c:v>
                </c:pt>
                <c:pt idx="4956">
                  <c:v>437937342.70276469</c:v>
                </c:pt>
                <c:pt idx="4957">
                  <c:v>437942487.27583736</c:v>
                </c:pt>
                <c:pt idx="4958">
                  <c:v>437947459.325001</c:v>
                </c:pt>
                <c:pt idx="4959">
                  <c:v>437953287.32493949</c:v>
                </c:pt>
                <c:pt idx="4960">
                  <c:v>437959799.31338561</c:v>
                </c:pt>
                <c:pt idx="4961">
                  <c:v>437966823.44376338</c:v>
                </c:pt>
                <c:pt idx="4962">
                  <c:v>437972989.29430342</c:v>
                </c:pt>
                <c:pt idx="4963">
                  <c:v>437978126.30470836</c:v>
                </c:pt>
                <c:pt idx="4964">
                  <c:v>437983775.75843912</c:v>
                </c:pt>
                <c:pt idx="4965">
                  <c:v>437990279.55859452</c:v>
                </c:pt>
                <c:pt idx="4966">
                  <c:v>437996268.35666466</c:v>
                </c:pt>
                <c:pt idx="4967">
                  <c:v>438001229.38245255</c:v>
                </c:pt>
                <c:pt idx="4968">
                  <c:v>438006018.37467849</c:v>
                </c:pt>
                <c:pt idx="4969">
                  <c:v>438010977.40461779</c:v>
                </c:pt>
                <c:pt idx="4970">
                  <c:v>438016277.31441885</c:v>
                </c:pt>
                <c:pt idx="4971">
                  <c:v>438023114.19503975</c:v>
                </c:pt>
                <c:pt idx="4972">
                  <c:v>438030803.3803122</c:v>
                </c:pt>
                <c:pt idx="4973">
                  <c:v>438037806.95848894</c:v>
                </c:pt>
                <c:pt idx="4974">
                  <c:v>438044125.52330256</c:v>
                </c:pt>
                <c:pt idx="4975">
                  <c:v>438050783.84873378</c:v>
                </c:pt>
                <c:pt idx="4976">
                  <c:v>438056928.37155652</c:v>
                </c:pt>
                <c:pt idx="4977">
                  <c:v>438062730.10144162</c:v>
                </c:pt>
                <c:pt idx="4978">
                  <c:v>438069895.02661175</c:v>
                </c:pt>
                <c:pt idx="4979">
                  <c:v>438077910.40752381</c:v>
                </c:pt>
                <c:pt idx="4980">
                  <c:v>438084559.45568675</c:v>
                </c:pt>
                <c:pt idx="4981">
                  <c:v>438089502.4370262</c:v>
                </c:pt>
                <c:pt idx="4982">
                  <c:v>438093762.81854361</c:v>
                </c:pt>
                <c:pt idx="4983">
                  <c:v>438098533.55656135</c:v>
                </c:pt>
                <c:pt idx="4984">
                  <c:v>438103984.67848301</c:v>
                </c:pt>
                <c:pt idx="4985">
                  <c:v>438109945.43902975</c:v>
                </c:pt>
                <c:pt idx="4986">
                  <c:v>438116245.22018296</c:v>
                </c:pt>
                <c:pt idx="4987">
                  <c:v>438122202.96527219</c:v>
                </c:pt>
                <c:pt idx="4988">
                  <c:v>438127308.43806976</c:v>
                </c:pt>
                <c:pt idx="4989">
                  <c:v>438132582.96322334</c:v>
                </c:pt>
                <c:pt idx="4990">
                  <c:v>438138196.51873296</c:v>
                </c:pt>
                <c:pt idx="4991">
                  <c:v>438144148.86870581</c:v>
                </c:pt>
                <c:pt idx="4992">
                  <c:v>438149589.73773324</c:v>
                </c:pt>
                <c:pt idx="4993">
                  <c:v>438154689.44291699</c:v>
                </c:pt>
                <c:pt idx="4994">
                  <c:v>438160127.94546556</c:v>
                </c:pt>
                <c:pt idx="4995">
                  <c:v>438165905.01701152</c:v>
                </c:pt>
                <c:pt idx="4996">
                  <c:v>438172529.96193314</c:v>
                </c:pt>
                <c:pt idx="4997">
                  <c:v>438179153.09566754</c:v>
                </c:pt>
                <c:pt idx="4998">
                  <c:v>438185095.39237326</c:v>
                </c:pt>
                <c:pt idx="4999">
                  <c:v>438190527.07413578</c:v>
                </c:pt>
                <c:pt idx="5000">
                  <c:v>438195787.8547495</c:v>
                </c:pt>
                <c:pt idx="5001">
                  <c:v>438201217.13994372</c:v>
                </c:pt>
                <c:pt idx="5002">
                  <c:v>438206814.81619024</c:v>
                </c:pt>
                <c:pt idx="5003">
                  <c:v>438212411.19931251</c:v>
                </c:pt>
                <c:pt idx="5004">
                  <c:v>438217158.63196445</c:v>
                </c:pt>
                <c:pt idx="5005">
                  <c:v>438222413.63313621</c:v>
                </c:pt>
                <c:pt idx="5006">
                  <c:v>438229192.59586883</c:v>
                </c:pt>
                <c:pt idx="5007">
                  <c:v>438236816.66217989</c:v>
                </c:pt>
                <c:pt idx="5008">
                  <c:v>438243422.24601531</c:v>
                </c:pt>
                <c:pt idx="5009">
                  <c:v>438248840.8673079</c:v>
                </c:pt>
                <c:pt idx="5010">
                  <c:v>438253919.72424042</c:v>
                </c:pt>
                <c:pt idx="5011">
                  <c:v>438259166.75801522</c:v>
                </c:pt>
                <c:pt idx="5012">
                  <c:v>438264243.45077872</c:v>
                </c:pt>
                <c:pt idx="5013">
                  <c:v>438269488.24919289</c:v>
                </c:pt>
                <c:pt idx="5014">
                  <c:v>438274224.51066065</c:v>
                </c:pt>
                <c:pt idx="5015">
                  <c:v>438278621.63874465</c:v>
                </c:pt>
                <c:pt idx="5016">
                  <c:v>438283525.18635345</c:v>
                </c:pt>
                <c:pt idx="5017">
                  <c:v>438289610.9683584</c:v>
                </c:pt>
                <c:pt idx="5018">
                  <c:v>438296033.19114083</c:v>
                </c:pt>
                <c:pt idx="5019">
                  <c:v>438301946.89042312</c:v>
                </c:pt>
                <c:pt idx="5020">
                  <c:v>438306676.81063575</c:v>
                </c:pt>
                <c:pt idx="5021">
                  <c:v>438310392.52873659</c:v>
                </c:pt>
                <c:pt idx="5022">
                  <c:v>438314445.38947773</c:v>
                </c:pt>
                <c:pt idx="5023">
                  <c:v>438319172.87016881</c:v>
                </c:pt>
                <c:pt idx="5024">
                  <c:v>438324068.21704698</c:v>
                </c:pt>
                <c:pt idx="5025">
                  <c:v>438328118.79060274</c:v>
                </c:pt>
                <c:pt idx="5026">
                  <c:v>438331831.22146285</c:v>
                </c:pt>
                <c:pt idx="5027">
                  <c:v>438335711.79095316</c:v>
                </c:pt>
                <c:pt idx="5028">
                  <c:v>438339929.09630698</c:v>
                </c:pt>
                <c:pt idx="5029">
                  <c:v>438345157.53547233</c:v>
                </c:pt>
                <c:pt idx="5030">
                  <c:v>438350890.6553272</c:v>
                </c:pt>
                <c:pt idx="5031">
                  <c:v>438356285.29362565</c:v>
                </c:pt>
                <c:pt idx="5032">
                  <c:v>438361004.61682701</c:v>
                </c:pt>
                <c:pt idx="5033">
                  <c:v>438365386.02240294</c:v>
                </c:pt>
                <c:pt idx="5034">
                  <c:v>438370103.57308489</c:v>
                </c:pt>
                <c:pt idx="5035">
                  <c:v>438374988.63936627</c:v>
                </c:pt>
                <c:pt idx="5036">
                  <c:v>438380377.91428804</c:v>
                </c:pt>
                <c:pt idx="5037">
                  <c:v>438386102.70543647</c:v>
                </c:pt>
                <c:pt idx="5038">
                  <c:v>438390479.57419121</c:v>
                </c:pt>
                <c:pt idx="5039">
                  <c:v>438394014.16016632</c:v>
                </c:pt>
                <c:pt idx="5040">
                  <c:v>438398053.05555898</c:v>
                </c:pt>
                <c:pt idx="5041">
                  <c:v>438402764.24920225</c:v>
                </c:pt>
                <c:pt idx="5042">
                  <c:v>438407138.10871851</c:v>
                </c:pt>
                <c:pt idx="5043">
                  <c:v>438411006.63391334</c:v>
                </c:pt>
                <c:pt idx="5044">
                  <c:v>438414538.22612548</c:v>
                </c:pt>
                <c:pt idx="5045">
                  <c:v>438418069.30352676</c:v>
                </c:pt>
                <c:pt idx="5046">
                  <c:v>438421936.08349866</c:v>
                </c:pt>
                <c:pt idx="5047">
                  <c:v>438426642.63483346</c:v>
                </c:pt>
                <c:pt idx="5048">
                  <c:v>438432356.5037275</c:v>
                </c:pt>
                <c:pt idx="5049">
                  <c:v>438438908.98816925</c:v>
                </c:pt>
                <c:pt idx="5050">
                  <c:v>438444619.96465403</c:v>
                </c:pt>
                <c:pt idx="5051">
                  <c:v>438448818.35321885</c:v>
                </c:pt>
                <c:pt idx="5052">
                  <c:v>438452176.54021621</c:v>
                </c:pt>
                <c:pt idx="5053">
                  <c:v>438455366.3866834</c:v>
                </c:pt>
                <c:pt idx="5054">
                  <c:v>438458052.2474072</c:v>
                </c:pt>
                <c:pt idx="5055">
                  <c:v>438460234.28997594</c:v>
                </c:pt>
                <c:pt idx="5056">
                  <c:v>438462583.96216691</c:v>
                </c:pt>
                <c:pt idx="5057">
                  <c:v>438465436.82915312</c:v>
                </c:pt>
                <c:pt idx="5058">
                  <c:v>438468624.92997503</c:v>
                </c:pt>
                <c:pt idx="5059">
                  <c:v>438471812.61124218</c:v>
                </c:pt>
                <c:pt idx="5060">
                  <c:v>438474496.64907777</c:v>
                </c:pt>
                <c:pt idx="5061">
                  <c:v>438477683.55776656</c:v>
                </c:pt>
                <c:pt idx="5062">
                  <c:v>438481540.83368248</c:v>
                </c:pt>
                <c:pt idx="5063">
                  <c:v>438484894.48742807</c:v>
                </c:pt>
                <c:pt idx="5064">
                  <c:v>438487241.76880682</c:v>
                </c:pt>
                <c:pt idx="5065">
                  <c:v>438489085.90175718</c:v>
                </c:pt>
                <c:pt idx="5066">
                  <c:v>438491600.40226275</c:v>
                </c:pt>
                <c:pt idx="5067">
                  <c:v>438494617.45834959</c:v>
                </c:pt>
                <c:pt idx="5068">
                  <c:v>438497634.13868445</c:v>
                </c:pt>
                <c:pt idx="5069">
                  <c:v>438500985.56513989</c:v>
                </c:pt>
                <c:pt idx="5070">
                  <c:v>438504504.06391823</c:v>
                </c:pt>
                <c:pt idx="5071">
                  <c:v>438507687.02723145</c:v>
                </c:pt>
                <c:pt idx="5072">
                  <c:v>438510534.58727545</c:v>
                </c:pt>
                <c:pt idx="5073">
                  <c:v>438513884.22938174</c:v>
                </c:pt>
                <c:pt idx="5074">
                  <c:v>438517735.74523246</c:v>
                </c:pt>
                <c:pt idx="5075">
                  <c:v>438521921.48099291</c:v>
                </c:pt>
                <c:pt idx="5076">
                  <c:v>438525939.10692638</c:v>
                </c:pt>
                <c:pt idx="5077">
                  <c:v>438530123.42543286</c:v>
                </c:pt>
                <c:pt idx="5078">
                  <c:v>438534809.00415754</c:v>
                </c:pt>
                <c:pt idx="5079">
                  <c:v>438539159.08723116</c:v>
                </c:pt>
                <c:pt idx="5080">
                  <c:v>438542337.5001018</c:v>
                </c:pt>
                <c:pt idx="5081">
                  <c:v>438545515.49594605</c:v>
                </c:pt>
                <c:pt idx="5082">
                  <c:v>438548860.30432332</c:v>
                </c:pt>
                <c:pt idx="5083">
                  <c:v>438551703.02832395</c:v>
                </c:pt>
                <c:pt idx="5084">
                  <c:v>438554545.41872931</c:v>
                </c:pt>
                <c:pt idx="5085">
                  <c:v>438557554.64504951</c:v>
                </c:pt>
                <c:pt idx="5086">
                  <c:v>438560730.64506692</c:v>
                </c:pt>
                <c:pt idx="5087">
                  <c:v>438564073.35313427</c:v>
                </c:pt>
                <c:pt idx="5088">
                  <c:v>438566914.29232472</c:v>
                </c:pt>
                <c:pt idx="5089">
                  <c:v>438569754.89833659</c:v>
                </c:pt>
                <c:pt idx="5090">
                  <c:v>438573263.42235345</c:v>
                </c:pt>
                <c:pt idx="5091">
                  <c:v>438576771.43822074</c:v>
                </c:pt>
                <c:pt idx="5092">
                  <c:v>438580612.96796197</c:v>
                </c:pt>
                <c:pt idx="5093">
                  <c:v>438584620.87125033</c:v>
                </c:pt>
                <c:pt idx="5094">
                  <c:v>438588628.1114502</c:v>
                </c:pt>
                <c:pt idx="5095">
                  <c:v>438592133.90285635</c:v>
                </c:pt>
                <c:pt idx="5096">
                  <c:v>438595138.46309257</c:v>
                </c:pt>
                <c:pt idx="5097">
                  <c:v>438598309.53904718</c:v>
                </c:pt>
                <c:pt idx="5098">
                  <c:v>438601647.06527644</c:v>
                </c:pt>
                <c:pt idx="5099">
                  <c:v>438604650.44571984</c:v>
                </c:pt>
                <c:pt idx="5100">
                  <c:v>438607152.97829849</c:v>
                </c:pt>
                <c:pt idx="5101">
                  <c:v>438609822.0614152</c:v>
                </c:pt>
                <c:pt idx="5102">
                  <c:v>438613324.78669947</c:v>
                </c:pt>
                <c:pt idx="5103">
                  <c:v>438617160.52373874</c:v>
                </c:pt>
                <c:pt idx="5104">
                  <c:v>438619828.50432229</c:v>
                </c:pt>
                <c:pt idx="5105">
                  <c:v>438622162.74627578</c:v>
                </c:pt>
                <c:pt idx="5106">
                  <c:v>438624496.76328969</c:v>
                </c:pt>
                <c:pt idx="5107">
                  <c:v>438626997.24623793</c:v>
                </c:pt>
                <c:pt idx="5108">
                  <c:v>438629330.79744077</c:v>
                </c:pt>
                <c:pt idx="5109">
                  <c:v>438631830.78140479</c:v>
                </c:pt>
                <c:pt idx="5110">
                  <c:v>438634330.50735122</c:v>
                </c:pt>
                <c:pt idx="5111">
                  <c:v>438636496.72783774</c:v>
                </c:pt>
                <c:pt idx="5112">
                  <c:v>438638329.53232014</c:v>
                </c:pt>
                <c:pt idx="5113">
                  <c:v>438639662.39392745</c:v>
                </c:pt>
                <c:pt idx="5114">
                  <c:v>438641161.77556628</c:v>
                </c:pt>
                <c:pt idx="5115">
                  <c:v>438643160.80670714</c:v>
                </c:pt>
                <c:pt idx="5116">
                  <c:v>438645326.23760444</c:v>
                </c:pt>
                <c:pt idx="5117">
                  <c:v>438647324.92507172</c:v>
                </c:pt>
                <c:pt idx="5118">
                  <c:v>438648823.83244115</c:v>
                </c:pt>
                <c:pt idx="5119">
                  <c:v>438650988.75711077</c:v>
                </c:pt>
                <c:pt idx="5120">
                  <c:v>438654152.5297271</c:v>
                </c:pt>
                <c:pt idx="5121">
                  <c:v>438657981.80688202</c:v>
                </c:pt>
                <c:pt idx="5122">
                  <c:v>438662642.71858937</c:v>
                </c:pt>
                <c:pt idx="5123">
                  <c:v>438667635.55742091</c:v>
                </c:pt>
                <c:pt idx="5124">
                  <c:v>438671795.47035319</c:v>
                </c:pt>
                <c:pt idx="5125">
                  <c:v>438674623.80308485</c:v>
                </c:pt>
                <c:pt idx="5126">
                  <c:v>438677285.46162117</c:v>
                </c:pt>
                <c:pt idx="5127">
                  <c:v>438680113.1533531</c:v>
                </c:pt>
                <c:pt idx="5128">
                  <c:v>438682441.59279716</c:v>
                </c:pt>
                <c:pt idx="5129">
                  <c:v>438684437.21988344</c:v>
                </c:pt>
                <c:pt idx="5130">
                  <c:v>438686598.96368343</c:v>
                </c:pt>
                <c:pt idx="5131">
                  <c:v>438689259.30658871</c:v>
                </c:pt>
                <c:pt idx="5132">
                  <c:v>438692251.84310573</c:v>
                </c:pt>
                <c:pt idx="5133">
                  <c:v>438695576.45007479</c:v>
                </c:pt>
                <c:pt idx="5134">
                  <c:v>438698402.00722355</c:v>
                </c:pt>
                <c:pt idx="5135">
                  <c:v>438701227.23476744</c:v>
                </c:pt>
                <c:pt idx="5136">
                  <c:v>438704384.45206589</c:v>
                </c:pt>
                <c:pt idx="5137">
                  <c:v>438707042.84218222</c:v>
                </c:pt>
                <c:pt idx="5138">
                  <c:v>438709202.56931657</c:v>
                </c:pt>
                <c:pt idx="5139">
                  <c:v>438711362.10387731</c:v>
                </c:pt>
                <c:pt idx="5140">
                  <c:v>438712690.95251989</c:v>
                </c:pt>
                <c:pt idx="5141">
                  <c:v>438713023.15328866</c:v>
                </c:pt>
                <c:pt idx="5142">
                  <c:v>438714185.82009733</c:v>
                </c:pt>
                <c:pt idx="5143">
                  <c:v>438716510.98628289</c:v>
                </c:pt>
                <c:pt idx="5144">
                  <c:v>438718669.86930901</c:v>
                </c:pt>
                <c:pt idx="5145">
                  <c:v>438721160.64907968</c:v>
                </c:pt>
                <c:pt idx="5146">
                  <c:v>438723983.22318524</c:v>
                </c:pt>
                <c:pt idx="5147">
                  <c:v>438726805.46837705</c:v>
                </c:pt>
                <c:pt idx="5148">
                  <c:v>438729793.36957282</c:v>
                </c:pt>
                <c:pt idx="5149">
                  <c:v>438732448.97232544</c:v>
                </c:pt>
                <c:pt idx="5150">
                  <c:v>438734440.48331684</c:v>
                </c:pt>
                <c:pt idx="5151">
                  <c:v>438735436.17740601</c:v>
                </c:pt>
                <c:pt idx="5152">
                  <c:v>438735602.12244076</c:v>
                </c:pt>
                <c:pt idx="5153">
                  <c:v>438735768.0663386</c:v>
                </c:pt>
                <c:pt idx="5154">
                  <c:v>438736929.64178985</c:v>
                </c:pt>
                <c:pt idx="5155">
                  <c:v>438738257.08837694</c:v>
                </c:pt>
                <c:pt idx="5156">
                  <c:v>438739584.4622106</c:v>
                </c:pt>
                <c:pt idx="5157">
                  <c:v>438741077.67082042</c:v>
                </c:pt>
                <c:pt idx="5158">
                  <c:v>438743897.92481035</c:v>
                </c:pt>
                <c:pt idx="5159">
                  <c:v>438746883.7181766</c:v>
                </c:pt>
                <c:pt idx="5160">
                  <c:v>438749205.74744332</c:v>
                </c:pt>
                <c:pt idx="5161">
                  <c:v>438751195.88106376</c:v>
                </c:pt>
                <c:pt idx="5162">
                  <c:v>438752688.37396598</c:v>
                </c:pt>
                <c:pt idx="5163">
                  <c:v>438753517.49694812</c:v>
                </c:pt>
                <c:pt idx="5164">
                  <c:v>438754678.22143972</c:v>
                </c:pt>
                <c:pt idx="5165">
                  <c:v>438755838.89030415</c:v>
                </c:pt>
                <c:pt idx="5166">
                  <c:v>438756999.50354677</c:v>
                </c:pt>
                <c:pt idx="5167">
                  <c:v>438758160.06117231</c:v>
                </c:pt>
                <c:pt idx="5168">
                  <c:v>438759320.563187</c:v>
                </c:pt>
                <c:pt idx="5169">
                  <c:v>438760481.00959581</c:v>
                </c:pt>
                <c:pt idx="5170">
                  <c:v>438761309.86584622</c:v>
                </c:pt>
                <c:pt idx="5171">
                  <c:v>438762470.21694249</c:v>
                </c:pt>
                <c:pt idx="5172">
                  <c:v>438764459.26091844</c:v>
                </c:pt>
                <c:pt idx="5173">
                  <c:v>438766945.33618844</c:v>
                </c:pt>
                <c:pt idx="5174">
                  <c:v>438769431.15628445</c:v>
                </c:pt>
                <c:pt idx="5175">
                  <c:v>438771419.62867147</c:v>
                </c:pt>
                <c:pt idx="5176">
                  <c:v>438772579.49550515</c:v>
                </c:pt>
                <c:pt idx="5177">
                  <c:v>438774070.67124563</c:v>
                </c:pt>
                <c:pt idx="5178">
                  <c:v>438776887.08605146</c:v>
                </c:pt>
                <c:pt idx="5179">
                  <c:v>438779703.17336792</c:v>
                </c:pt>
                <c:pt idx="5180">
                  <c:v>438782353.30939746</c:v>
                </c:pt>
                <c:pt idx="5181">
                  <c:v>438784340.72112715</c:v>
                </c:pt>
                <c:pt idx="5182">
                  <c:v>438785831.17290294</c:v>
                </c:pt>
                <c:pt idx="5183">
                  <c:v>438787155.94192564</c:v>
                </c:pt>
                <c:pt idx="5184">
                  <c:v>438789639.68854052</c:v>
                </c:pt>
                <c:pt idx="5185">
                  <c:v>438792785.40195727</c:v>
                </c:pt>
                <c:pt idx="5186">
                  <c:v>438795765.1746518</c:v>
                </c:pt>
                <c:pt idx="5187">
                  <c:v>438799406.62123674</c:v>
                </c:pt>
                <c:pt idx="5188">
                  <c:v>438802716.55216151</c:v>
                </c:pt>
                <c:pt idx="5189">
                  <c:v>438804702.29359794</c:v>
                </c:pt>
                <c:pt idx="5190">
                  <c:v>438806356.95376158</c:v>
                </c:pt>
                <c:pt idx="5191">
                  <c:v>438808507.84297478</c:v>
                </c:pt>
                <c:pt idx="5192">
                  <c:v>438810823.97158974</c:v>
                </c:pt>
                <c:pt idx="5193">
                  <c:v>438812312.79445255</c:v>
                </c:pt>
                <c:pt idx="5194">
                  <c:v>438813470.70451581</c:v>
                </c:pt>
                <c:pt idx="5195">
                  <c:v>438814628.5592196</c:v>
                </c:pt>
                <c:pt idx="5196">
                  <c:v>438815620.96205074</c:v>
                </c:pt>
                <c:pt idx="5197">
                  <c:v>438816778.71395779</c:v>
                </c:pt>
                <c:pt idx="5198">
                  <c:v>438818928.67781502</c:v>
                </c:pt>
                <c:pt idx="5199">
                  <c:v>438821078.45082307</c:v>
                </c:pt>
                <c:pt idx="5200">
                  <c:v>438822731.99252194</c:v>
                </c:pt>
                <c:pt idx="5201">
                  <c:v>438824550.75800037</c:v>
                </c:pt>
                <c:pt idx="5202">
                  <c:v>438826700.03202629</c:v>
                </c:pt>
                <c:pt idx="5203">
                  <c:v>438828849.11532581</c:v>
                </c:pt>
                <c:pt idx="5204">
                  <c:v>438830832.71526974</c:v>
                </c:pt>
                <c:pt idx="5205">
                  <c:v>438832485.59112316</c:v>
                </c:pt>
                <c:pt idx="5206">
                  <c:v>438833642.53710198</c:v>
                </c:pt>
                <c:pt idx="5207">
                  <c:v>438834964.69340307</c:v>
                </c:pt>
                <c:pt idx="5208">
                  <c:v>438836617.28727847</c:v>
                </c:pt>
                <c:pt idx="5209">
                  <c:v>438837939.28118819</c:v>
                </c:pt>
                <c:pt idx="5210">
                  <c:v>438838269.76839006</c:v>
                </c:pt>
                <c:pt idx="5211">
                  <c:v>438838765.4907366</c:v>
                </c:pt>
                <c:pt idx="5212">
                  <c:v>438840748.27865779</c:v>
                </c:pt>
                <c:pt idx="5213">
                  <c:v>438843556.95034915</c:v>
                </c:pt>
                <c:pt idx="5214">
                  <c:v>438846200.10852987</c:v>
                </c:pt>
                <c:pt idx="5215">
                  <c:v>438848677.80735147</c:v>
                </c:pt>
                <c:pt idx="5216">
                  <c:v>438850659.78390849</c:v>
                </c:pt>
                <c:pt idx="5217">
                  <c:v>438852476.45326996</c:v>
                </c:pt>
                <c:pt idx="5218">
                  <c:v>438854127.85262227</c:v>
                </c:pt>
                <c:pt idx="5219">
                  <c:v>438856109.38321102</c:v>
                </c:pt>
                <c:pt idx="5220">
                  <c:v>438858090.75167847</c:v>
                </c:pt>
                <c:pt idx="5221">
                  <c:v>438859576.67165345</c:v>
                </c:pt>
                <c:pt idx="5222">
                  <c:v>438860567.23432076</c:v>
                </c:pt>
                <c:pt idx="5223">
                  <c:v>438861887.92152053</c:v>
                </c:pt>
                <c:pt idx="5224">
                  <c:v>438862713.31444734</c:v>
                </c:pt>
                <c:pt idx="5225">
                  <c:v>438863538.67924339</c:v>
                </c:pt>
                <c:pt idx="5226">
                  <c:v>438864859.20440984</c:v>
                </c:pt>
                <c:pt idx="5227">
                  <c:v>438866839.85715818</c:v>
                </c:pt>
                <c:pt idx="5228">
                  <c:v>438869480.47552687</c:v>
                </c:pt>
                <c:pt idx="5229">
                  <c:v>438873605.86539078</c:v>
                </c:pt>
                <c:pt idx="5230">
                  <c:v>438877070.64986593</c:v>
                </c:pt>
                <c:pt idx="5231">
                  <c:v>438878720.37302053</c:v>
                </c:pt>
                <c:pt idx="5232">
                  <c:v>438879875.11236429</c:v>
                </c:pt>
                <c:pt idx="5233">
                  <c:v>438881029.7966491</c:v>
                </c:pt>
                <c:pt idx="5234">
                  <c:v>438883009.12734336</c:v>
                </c:pt>
                <c:pt idx="5235">
                  <c:v>438885153.21971667</c:v>
                </c:pt>
                <c:pt idx="5236">
                  <c:v>438886637.48016471</c:v>
                </c:pt>
                <c:pt idx="5237">
                  <c:v>438887462.02999574</c:v>
                </c:pt>
                <c:pt idx="5238">
                  <c:v>438889275.9408077</c:v>
                </c:pt>
                <c:pt idx="5239">
                  <c:v>438892738.48421049</c:v>
                </c:pt>
                <c:pt idx="5240">
                  <c:v>438896035.68438232</c:v>
                </c:pt>
                <c:pt idx="5241">
                  <c:v>438898837.95160419</c:v>
                </c:pt>
                <c:pt idx="5242">
                  <c:v>438901969.51363599</c:v>
                </c:pt>
                <c:pt idx="5243">
                  <c:v>438905100.67076522</c:v>
                </c:pt>
                <c:pt idx="5244">
                  <c:v>438907407.58014417</c:v>
                </c:pt>
                <c:pt idx="5245">
                  <c:v>438909879.02492315</c:v>
                </c:pt>
                <c:pt idx="5246">
                  <c:v>438912350.21750325</c:v>
                </c:pt>
                <c:pt idx="5247">
                  <c:v>438913173.89232749</c:v>
                </c:pt>
                <c:pt idx="5248">
                  <c:v>438913668.0837751</c:v>
                </c:pt>
                <c:pt idx="5249">
                  <c:v>438915315.31576765</c:v>
                </c:pt>
                <c:pt idx="5250">
                  <c:v>438917291.84626889</c:v>
                </c:pt>
                <c:pt idx="5251">
                  <c:v>438919926.96934915</c:v>
                </c:pt>
                <c:pt idx="5252">
                  <c:v>438923385.13329655</c:v>
                </c:pt>
                <c:pt idx="5253">
                  <c:v>438926184.23769695</c:v>
                </c:pt>
                <c:pt idx="5254">
                  <c:v>438927830.61857522</c:v>
                </c:pt>
                <c:pt idx="5255">
                  <c:v>438929476.88752997</c:v>
                </c:pt>
                <c:pt idx="5256">
                  <c:v>438931946.08113706</c:v>
                </c:pt>
                <c:pt idx="5257">
                  <c:v>438934250.43470824</c:v>
                </c:pt>
                <c:pt idx="5258">
                  <c:v>438936225.42040169</c:v>
                </c:pt>
                <c:pt idx="5259">
                  <c:v>438938364.80648595</c:v>
                </c:pt>
                <c:pt idx="5260">
                  <c:v>438941162.1800577</c:v>
                </c:pt>
                <c:pt idx="5261">
                  <c:v>438943794.70708585</c:v>
                </c:pt>
                <c:pt idx="5262">
                  <c:v>438946262.44129145</c:v>
                </c:pt>
                <c:pt idx="5263">
                  <c:v>438948400.94087446</c:v>
                </c:pt>
                <c:pt idx="5264">
                  <c:v>438950374.77288616</c:v>
                </c:pt>
                <c:pt idx="5265">
                  <c:v>438953006.29866046</c:v>
                </c:pt>
                <c:pt idx="5266">
                  <c:v>438954815.30676281</c:v>
                </c:pt>
                <c:pt idx="5267">
                  <c:v>438955473.09438676</c:v>
                </c:pt>
                <c:pt idx="5268">
                  <c:v>438955473.09438676</c:v>
                </c:pt>
                <c:pt idx="5269">
                  <c:v>438955801.9814983</c:v>
                </c:pt>
                <c:pt idx="5270">
                  <c:v>438957117.48527968</c:v>
                </c:pt>
                <c:pt idx="5271">
                  <c:v>438959748.27847278</c:v>
                </c:pt>
                <c:pt idx="5272">
                  <c:v>438962871.97422075</c:v>
                </c:pt>
                <c:pt idx="5273">
                  <c:v>438965337.76521999</c:v>
                </c:pt>
                <c:pt idx="5274">
                  <c:v>438967474.58100849</c:v>
                </c:pt>
                <c:pt idx="5275">
                  <c:v>438969939.903413</c:v>
                </c:pt>
                <c:pt idx="5276">
                  <c:v>438972733.63209116</c:v>
                </c:pt>
                <c:pt idx="5277">
                  <c:v>438975362.72939479</c:v>
                </c:pt>
                <c:pt idx="5278">
                  <c:v>438977498.66079581</c:v>
                </c:pt>
                <c:pt idx="5279">
                  <c:v>438979634.40381467</c:v>
                </c:pt>
                <c:pt idx="5280">
                  <c:v>438983576.81919372</c:v>
                </c:pt>
                <c:pt idx="5281">
                  <c:v>438987847.04500866</c:v>
                </c:pt>
                <c:pt idx="5282">
                  <c:v>438991295.5239076</c:v>
                </c:pt>
                <c:pt idx="5283">
                  <c:v>438994086.79004019</c:v>
                </c:pt>
                <c:pt idx="5284">
                  <c:v>438996549.40475839</c:v>
                </c:pt>
                <c:pt idx="5285">
                  <c:v>438998683.46828914</c:v>
                </c:pt>
                <c:pt idx="5286">
                  <c:v>438999996.64468127</c:v>
                </c:pt>
                <c:pt idx="5287">
                  <c:v>439001145.61561072</c:v>
                </c:pt>
                <c:pt idx="5288">
                  <c:v>439003279.27414089</c:v>
                </c:pt>
                <c:pt idx="5289">
                  <c:v>439005905.05735141</c:v>
                </c:pt>
                <c:pt idx="5290">
                  <c:v>439008694.64007151</c:v>
                </c:pt>
                <c:pt idx="5291">
                  <c:v>439010991.70221579</c:v>
                </c:pt>
                <c:pt idx="5292">
                  <c:v>439013616.64930689</c:v>
                </c:pt>
                <c:pt idx="5293">
                  <c:v>439017553.53649479</c:v>
                </c:pt>
                <c:pt idx="5294">
                  <c:v>439021817.7754519</c:v>
                </c:pt>
                <c:pt idx="5295">
                  <c:v>439025097.44835567</c:v>
                </c:pt>
                <c:pt idx="5296">
                  <c:v>439027392.95511955</c:v>
                </c:pt>
                <c:pt idx="5297">
                  <c:v>439029360.35916322</c:v>
                </c:pt>
                <c:pt idx="5298">
                  <c:v>439030999.74043632</c:v>
                </c:pt>
                <c:pt idx="5299">
                  <c:v>439032639.01072901</c:v>
                </c:pt>
                <c:pt idx="5300">
                  <c:v>439034769.89621764</c:v>
                </c:pt>
                <c:pt idx="5301">
                  <c:v>439037392.26712048</c:v>
                </c:pt>
                <c:pt idx="5302">
                  <c:v>439040178.22506744</c:v>
                </c:pt>
                <c:pt idx="5303">
                  <c:v>439042800.01036608</c:v>
                </c:pt>
                <c:pt idx="5304">
                  <c:v>439044930.00192225</c:v>
                </c:pt>
                <c:pt idx="5305">
                  <c:v>439045749.17955756</c:v>
                </c:pt>
                <c:pt idx="5306">
                  <c:v>439046568.32948148</c:v>
                </c:pt>
                <c:pt idx="5307">
                  <c:v>439047715.09282297</c:v>
                </c:pt>
                <c:pt idx="5308">
                  <c:v>439048697.98960644</c:v>
                </c:pt>
                <c:pt idx="5309">
                  <c:v>439049844.65209812</c:v>
                </c:pt>
                <c:pt idx="5310">
                  <c:v>439051810.23290628</c:v>
                </c:pt>
                <c:pt idx="5311">
                  <c:v>439054922.07624954</c:v>
                </c:pt>
                <c:pt idx="5312">
                  <c:v>439058852.25421107</c:v>
                </c:pt>
                <c:pt idx="5313">
                  <c:v>439062781.79438233</c:v>
                </c:pt>
                <c:pt idx="5314">
                  <c:v>439065728.5310846</c:v>
                </c:pt>
                <c:pt idx="5315">
                  <c:v>439068347.55158681</c:v>
                </c:pt>
                <c:pt idx="5316">
                  <c:v>439071129.95052302</c:v>
                </c:pt>
                <c:pt idx="5317">
                  <c:v>439074239.31220675</c:v>
                </c:pt>
                <c:pt idx="5318">
                  <c:v>439077675.51065612</c:v>
                </c:pt>
                <c:pt idx="5319">
                  <c:v>439080129.63960916</c:v>
                </c:pt>
                <c:pt idx="5320">
                  <c:v>439081765.58740687</c:v>
                </c:pt>
                <c:pt idx="5321">
                  <c:v>439083237.84593004</c:v>
                </c:pt>
                <c:pt idx="5322">
                  <c:v>439085527.8479442</c:v>
                </c:pt>
                <c:pt idx="5323">
                  <c:v>439087326.98332131</c:v>
                </c:pt>
                <c:pt idx="5324">
                  <c:v>439088471.81805551</c:v>
                </c:pt>
                <c:pt idx="5325">
                  <c:v>439090107.20235819</c:v>
                </c:pt>
                <c:pt idx="5326">
                  <c:v>439093050.61579502</c:v>
                </c:pt>
                <c:pt idx="5327">
                  <c:v>439096157.16408521</c:v>
                </c:pt>
                <c:pt idx="5328">
                  <c:v>439098445.94466281</c:v>
                </c:pt>
                <c:pt idx="5329">
                  <c:v>439100080.65548784</c:v>
                </c:pt>
                <c:pt idx="5330">
                  <c:v>439102369.0652523</c:v>
                </c:pt>
                <c:pt idx="5331">
                  <c:v>439105310.98862469</c:v>
                </c:pt>
                <c:pt idx="5332">
                  <c:v>439107762.31842351</c:v>
                </c:pt>
                <c:pt idx="5333">
                  <c:v>439109232.99719232</c:v>
                </c:pt>
                <c:pt idx="5334">
                  <c:v>439110376.79670465</c:v>
                </c:pt>
                <c:pt idx="5335">
                  <c:v>439111683.92999166</c:v>
                </c:pt>
                <c:pt idx="5336">
                  <c:v>439113644.4976263</c:v>
                </c:pt>
                <c:pt idx="5337">
                  <c:v>439116258.34089285</c:v>
                </c:pt>
                <c:pt idx="5338">
                  <c:v>439119035.24023253</c:v>
                </c:pt>
                <c:pt idx="5339">
                  <c:v>439121975.13952041</c:v>
                </c:pt>
                <c:pt idx="5340">
                  <c:v>439124914.68190295</c:v>
                </c:pt>
                <c:pt idx="5341">
                  <c:v>439127364.02798259</c:v>
                </c:pt>
                <c:pt idx="5342">
                  <c:v>439129976.39073646</c:v>
                </c:pt>
                <c:pt idx="5343">
                  <c:v>439132914.96198219</c:v>
                </c:pt>
                <c:pt idx="5344">
                  <c:v>439136506.06481862</c:v>
                </c:pt>
                <c:pt idx="5345">
                  <c:v>439139607.04326284</c:v>
                </c:pt>
                <c:pt idx="5346">
                  <c:v>439141565.35136402</c:v>
                </c:pt>
                <c:pt idx="5347">
                  <c:v>439142218.08553672</c:v>
                </c:pt>
                <c:pt idx="5348">
                  <c:v>439142218.08553672</c:v>
                </c:pt>
                <c:pt idx="5349">
                  <c:v>439143523.50109607</c:v>
                </c:pt>
                <c:pt idx="5350">
                  <c:v>439146297.27550131</c:v>
                </c:pt>
                <c:pt idx="5351">
                  <c:v>439149397.0003289</c:v>
                </c:pt>
                <c:pt idx="5352">
                  <c:v>439152170.10201025</c:v>
                </c:pt>
                <c:pt idx="5353">
                  <c:v>439154942.88612902</c:v>
                </c:pt>
                <c:pt idx="5354">
                  <c:v>439157878.42914379</c:v>
                </c:pt>
                <c:pt idx="5355">
                  <c:v>439161302.77957267</c:v>
                </c:pt>
                <c:pt idx="5356">
                  <c:v>439164726.64577925</c:v>
                </c:pt>
                <c:pt idx="5357">
                  <c:v>439167824.01235914</c:v>
                </c:pt>
                <c:pt idx="5358">
                  <c:v>439170595.00453776</c:v>
                </c:pt>
                <c:pt idx="5359">
                  <c:v>439172876.76000684</c:v>
                </c:pt>
                <c:pt idx="5360">
                  <c:v>439175484.21727246</c:v>
                </c:pt>
                <c:pt idx="5361">
                  <c:v>439179069.01259083</c:v>
                </c:pt>
                <c:pt idx="5362">
                  <c:v>439183304.90472746</c:v>
                </c:pt>
                <c:pt idx="5363">
                  <c:v>439186725.66131932</c:v>
                </c:pt>
                <c:pt idx="5364">
                  <c:v>439189494.49130219</c:v>
                </c:pt>
                <c:pt idx="5365">
                  <c:v>439192100.15972692</c:v>
                </c:pt>
                <c:pt idx="5366">
                  <c:v>439194542.71922994</c:v>
                </c:pt>
                <c:pt idx="5367">
                  <c:v>439196985.0323534</c:v>
                </c:pt>
                <c:pt idx="5368">
                  <c:v>439200729.43406546</c:v>
                </c:pt>
                <c:pt idx="5369">
                  <c:v>439205124.29732376</c:v>
                </c:pt>
                <c:pt idx="5370">
                  <c:v>439208867.44062704</c:v>
                </c:pt>
                <c:pt idx="5371">
                  <c:v>439211633.73988414</c:v>
                </c:pt>
                <c:pt idx="5372">
                  <c:v>439214074.32973075</c:v>
                </c:pt>
                <c:pt idx="5373">
                  <c:v>439217328.0668906</c:v>
                </c:pt>
                <c:pt idx="5374">
                  <c:v>439221069.32415462</c:v>
                </c:pt>
                <c:pt idx="5375">
                  <c:v>439224810.00341165</c:v>
                </c:pt>
                <c:pt idx="5376">
                  <c:v>439228550.10483795</c:v>
                </c:pt>
                <c:pt idx="5377">
                  <c:v>439231964.47555834</c:v>
                </c:pt>
                <c:pt idx="5378">
                  <c:v>439235378.36485398</c:v>
                </c:pt>
                <c:pt idx="5379">
                  <c:v>439238954.3040958</c:v>
                </c:pt>
                <c:pt idx="5380">
                  <c:v>439242367.20803744</c:v>
                </c:pt>
                <c:pt idx="5381">
                  <c:v>439245779.63096559</c:v>
                </c:pt>
                <c:pt idx="5382">
                  <c:v>439249516.49480069</c:v>
                </c:pt>
                <c:pt idx="5383">
                  <c:v>439252927.91032583</c:v>
                </c:pt>
                <c:pt idx="5384">
                  <c:v>439255689.18040907</c:v>
                </c:pt>
                <c:pt idx="5385">
                  <c:v>439258125.33369541</c:v>
                </c:pt>
                <c:pt idx="5386">
                  <c:v>439260074.07985151</c:v>
                </c:pt>
                <c:pt idx="5387">
                  <c:v>439262185.04453385</c:v>
                </c:pt>
                <c:pt idx="5388">
                  <c:v>439266244.07476985</c:v>
                </c:pt>
                <c:pt idx="5389">
                  <c:v>439271763.26406717</c:v>
                </c:pt>
                <c:pt idx="5390">
                  <c:v>439276956.64611751</c:v>
                </c:pt>
                <c:pt idx="5391">
                  <c:v>439281175.44892681</c:v>
                </c:pt>
                <c:pt idx="5392">
                  <c:v>439285717.95306057</c:v>
                </c:pt>
                <c:pt idx="5393">
                  <c:v>439290421.79119545</c:v>
                </c:pt>
                <c:pt idx="5394">
                  <c:v>439295773.3231768</c:v>
                </c:pt>
                <c:pt idx="5395">
                  <c:v>439300961.55810982</c:v>
                </c:pt>
                <c:pt idx="5396">
                  <c:v>439305338.26670915</c:v>
                </c:pt>
                <c:pt idx="5397">
                  <c:v>439308903.88882524</c:v>
                </c:pt>
                <c:pt idx="5398">
                  <c:v>439311982.86720783</c:v>
                </c:pt>
                <c:pt idx="5399">
                  <c:v>439315385.49308169</c:v>
                </c:pt>
                <c:pt idx="5400">
                  <c:v>439319111.62995011</c:v>
                </c:pt>
                <c:pt idx="5401">
                  <c:v>439322837.19343948</c:v>
                </c:pt>
                <c:pt idx="5402">
                  <c:v>439325590.50238049</c:v>
                </c:pt>
                <c:pt idx="5403">
                  <c:v>439328019.63262433</c:v>
                </c:pt>
                <c:pt idx="5404">
                  <c:v>439331096.18109775</c:v>
                </c:pt>
                <c:pt idx="5405">
                  <c:v>439335143.67565495</c:v>
                </c:pt>
                <c:pt idx="5406">
                  <c:v>439339999.77610672</c:v>
                </c:pt>
                <c:pt idx="5407">
                  <c:v>439344854.90272474</c:v>
                </c:pt>
                <c:pt idx="5408">
                  <c:v>439348900.09795201</c:v>
                </c:pt>
                <c:pt idx="5409">
                  <c:v>439352944.61739922</c:v>
                </c:pt>
                <c:pt idx="5410">
                  <c:v>439356826.7205025</c:v>
                </c:pt>
                <c:pt idx="5411">
                  <c:v>439360869.9160701</c:v>
                </c:pt>
                <c:pt idx="5412">
                  <c:v>439364750.74866301</c:v>
                </c:pt>
                <c:pt idx="5413">
                  <c:v>439368145.96694773</c:v>
                </c:pt>
                <c:pt idx="5414">
                  <c:v>439371702.35167295</c:v>
                </c:pt>
                <c:pt idx="5415">
                  <c:v>439376712.73450696</c:v>
                </c:pt>
                <c:pt idx="5416">
                  <c:v>439382691.51178145</c:v>
                </c:pt>
                <c:pt idx="5417">
                  <c:v>439388668.81292295</c:v>
                </c:pt>
                <c:pt idx="5418">
                  <c:v>439393352.69320637</c:v>
                </c:pt>
                <c:pt idx="5419">
                  <c:v>439397389.79383671</c:v>
                </c:pt>
                <c:pt idx="5420">
                  <c:v>439401103.33193034</c:v>
                </c:pt>
                <c:pt idx="5421">
                  <c:v>439404493.4562614</c:v>
                </c:pt>
                <c:pt idx="5422">
                  <c:v>439407237.49496305</c:v>
                </c:pt>
                <c:pt idx="5423">
                  <c:v>439410303.99372876</c:v>
                </c:pt>
                <c:pt idx="5424">
                  <c:v>439414176.91074353</c:v>
                </c:pt>
                <c:pt idx="5425">
                  <c:v>439419339.83650446</c:v>
                </c:pt>
                <c:pt idx="5426">
                  <c:v>439424985.52610916</c:v>
                </c:pt>
                <c:pt idx="5427">
                  <c:v>439429984.89478749</c:v>
                </c:pt>
                <c:pt idx="5428">
                  <c:v>439433854.66484785</c:v>
                </c:pt>
                <c:pt idx="5429">
                  <c:v>439437723.81643206</c:v>
                </c:pt>
                <c:pt idx="5430">
                  <c:v>439443365.22092515</c:v>
                </c:pt>
                <c:pt idx="5431">
                  <c:v>439449972.05178845</c:v>
                </c:pt>
                <c:pt idx="5432">
                  <c:v>439456254.92537773</c:v>
                </c:pt>
                <c:pt idx="5433">
                  <c:v>439462536.16880268</c:v>
                </c:pt>
                <c:pt idx="5434">
                  <c:v>439468976.77722901</c:v>
                </c:pt>
                <c:pt idx="5435">
                  <c:v>439475093.76850951</c:v>
                </c:pt>
                <c:pt idx="5436">
                  <c:v>439480082.80108005</c:v>
                </c:pt>
                <c:pt idx="5437">
                  <c:v>439483944.57189775</c:v>
                </c:pt>
                <c:pt idx="5438">
                  <c:v>439488127.46188444</c:v>
                </c:pt>
                <c:pt idx="5439">
                  <c:v>439492952.97548378</c:v>
                </c:pt>
                <c:pt idx="5440">
                  <c:v>439498420.72833216</c:v>
                </c:pt>
                <c:pt idx="5441">
                  <c:v>439503726.48415971</c:v>
                </c:pt>
                <c:pt idx="5442">
                  <c:v>439508548.88964444</c:v>
                </c:pt>
                <c:pt idx="5443">
                  <c:v>439512406.12247676</c:v>
                </c:pt>
                <c:pt idx="5444">
                  <c:v>439515941.37940931</c:v>
                </c:pt>
                <c:pt idx="5445">
                  <c:v>439520118.74482024</c:v>
                </c:pt>
                <c:pt idx="5446">
                  <c:v>439524616.64001042</c:v>
                </c:pt>
                <c:pt idx="5447">
                  <c:v>439529113.69962704</c:v>
                </c:pt>
                <c:pt idx="5448">
                  <c:v>439533449.35891706</c:v>
                </c:pt>
                <c:pt idx="5449">
                  <c:v>439537623.70443779</c:v>
                </c:pt>
                <c:pt idx="5450">
                  <c:v>439541476.3076638</c:v>
                </c:pt>
                <c:pt idx="5451">
                  <c:v>439545970.23662305</c:v>
                </c:pt>
                <c:pt idx="5452">
                  <c:v>439550784.23490775</c:v>
                </c:pt>
                <c:pt idx="5453">
                  <c:v>439555757.69426948</c:v>
                </c:pt>
                <c:pt idx="5454">
                  <c:v>439561050.89939046</c:v>
                </c:pt>
                <c:pt idx="5455">
                  <c:v>439566503.29436684</c:v>
                </c:pt>
                <c:pt idx="5456">
                  <c:v>439572595.69460946</c:v>
                </c:pt>
                <c:pt idx="5457">
                  <c:v>439578526.29555655</c:v>
                </c:pt>
                <c:pt idx="5458">
                  <c:v>439583494.05902129</c:v>
                </c:pt>
                <c:pt idx="5459">
                  <c:v>439588140.39884341</c:v>
                </c:pt>
                <c:pt idx="5460">
                  <c:v>439592625.67397135</c:v>
                </c:pt>
                <c:pt idx="5461">
                  <c:v>439597750.68524474</c:v>
                </c:pt>
                <c:pt idx="5462">
                  <c:v>439602874.61168146</c:v>
                </c:pt>
                <c:pt idx="5463">
                  <c:v>439607357.15776712</c:v>
                </c:pt>
                <c:pt idx="5464">
                  <c:v>439611198.67956227</c:v>
                </c:pt>
                <c:pt idx="5465">
                  <c:v>439616319.76046884</c:v>
                </c:pt>
                <c:pt idx="5466">
                  <c:v>439622399.63720959</c:v>
                </c:pt>
                <c:pt idx="5467">
                  <c:v>439628477.98724914</c:v>
                </c:pt>
                <c:pt idx="5468">
                  <c:v>439634554.81134814</c:v>
                </c:pt>
                <c:pt idx="5469">
                  <c:v>439640470.25351322</c:v>
                </c:pt>
                <c:pt idx="5470">
                  <c:v>439646064.61184448</c:v>
                </c:pt>
                <c:pt idx="5471">
                  <c:v>439651657.67752802</c:v>
                </c:pt>
                <c:pt idx="5472">
                  <c:v>439657249.45115507</c:v>
                </c:pt>
                <c:pt idx="5473">
                  <c:v>439663319.05743098</c:v>
                </c:pt>
                <c:pt idx="5474">
                  <c:v>439669866.13665348</c:v>
                </c:pt>
                <c:pt idx="5475">
                  <c:v>439676571.06507474</c:v>
                </c:pt>
                <c:pt idx="5476">
                  <c:v>439683433.71105379</c:v>
                </c:pt>
                <c:pt idx="5477">
                  <c:v>439689815.82144314</c:v>
                </c:pt>
                <c:pt idx="5478">
                  <c:v>439695239.29252166</c:v>
                </c:pt>
                <c:pt idx="5479">
                  <c:v>439701139.9247244</c:v>
                </c:pt>
                <c:pt idx="5480">
                  <c:v>439707198.53656054</c:v>
                </c:pt>
                <c:pt idx="5481">
                  <c:v>439713255.63227153</c:v>
                </c:pt>
                <c:pt idx="5482">
                  <c:v>439719948.55399907</c:v>
                </c:pt>
                <c:pt idx="5483">
                  <c:v>439726958.20187563</c:v>
                </c:pt>
                <c:pt idx="5484">
                  <c:v>439733169.60222983</c:v>
                </c:pt>
                <c:pt idx="5485">
                  <c:v>439739220.20309454</c:v>
                </c:pt>
                <c:pt idx="5486">
                  <c:v>439745905.9500556</c:v>
                </c:pt>
                <c:pt idx="5487">
                  <c:v>439752589.8507759</c:v>
                </c:pt>
                <c:pt idx="5488">
                  <c:v>439758635.59950155</c:v>
                </c:pt>
                <c:pt idx="5489">
                  <c:v>439763725.58529854</c:v>
                </c:pt>
                <c:pt idx="5490">
                  <c:v>439769132.522623</c:v>
                </c:pt>
                <c:pt idx="5491">
                  <c:v>439775015.1705479</c:v>
                </c:pt>
                <c:pt idx="5492">
                  <c:v>439780737.45599866</c:v>
                </c:pt>
                <c:pt idx="5493">
                  <c:v>439786617.28439713</c:v>
                </c:pt>
                <c:pt idx="5494">
                  <c:v>439792336.82782966</c:v>
                </c:pt>
                <c:pt idx="5495">
                  <c:v>439797578.55557454</c:v>
                </c:pt>
                <c:pt idx="5496">
                  <c:v>439802342.77772582</c:v>
                </c:pt>
                <c:pt idx="5497">
                  <c:v>439807106.0622651</c:v>
                </c:pt>
                <c:pt idx="5498">
                  <c:v>439812979.48910695</c:v>
                </c:pt>
                <c:pt idx="5499">
                  <c:v>439819168.85590583</c:v>
                </c:pt>
                <c:pt idx="5500">
                  <c:v>439825515.28066343</c:v>
                </c:pt>
                <c:pt idx="5501">
                  <c:v>439832811.61243612</c:v>
                </c:pt>
                <c:pt idx="5502">
                  <c:v>439840739.91382301</c:v>
                </c:pt>
                <c:pt idx="5503">
                  <c:v>439848031.65801322</c:v>
                </c:pt>
                <c:pt idx="5504">
                  <c:v>439854370.51990604</c:v>
                </c:pt>
                <c:pt idx="5505">
                  <c:v>439860074.07648015</c:v>
                </c:pt>
                <c:pt idx="5506">
                  <c:v>439865617.91260713</c:v>
                </c:pt>
                <c:pt idx="5507">
                  <c:v>439871477.15889633</c:v>
                </c:pt>
                <c:pt idx="5508">
                  <c:v>439877809.88393605</c:v>
                </c:pt>
                <c:pt idx="5509">
                  <c:v>439883824.43829763</c:v>
                </c:pt>
                <c:pt idx="5510">
                  <c:v>439889679.27904445</c:v>
                </c:pt>
                <c:pt idx="5511">
                  <c:v>439895532.70375288</c:v>
                </c:pt>
                <c:pt idx="5512">
                  <c:v>439901542.85587996</c:v>
                </c:pt>
                <c:pt idx="5513">
                  <c:v>439907709.61833042</c:v>
                </c:pt>
                <c:pt idx="5514">
                  <c:v>439913084.48843777</c:v>
                </c:pt>
                <c:pt idx="5515">
                  <c:v>439918458.1651178</c:v>
                </c:pt>
                <c:pt idx="5516">
                  <c:v>439924462.62740827</c:v>
                </c:pt>
                <c:pt idx="5517">
                  <c:v>439931413.30206794</c:v>
                </c:pt>
                <c:pt idx="5518">
                  <c:v>439938046.17527974</c:v>
                </c:pt>
                <c:pt idx="5519">
                  <c:v>439944361.50773418</c:v>
                </c:pt>
                <c:pt idx="5520">
                  <c:v>439951622.10329551</c:v>
                </c:pt>
                <c:pt idx="5521">
                  <c:v>439959353.82070953</c:v>
                </c:pt>
                <c:pt idx="5522">
                  <c:v>439966452.20226794</c:v>
                </c:pt>
                <c:pt idx="5523">
                  <c:v>439972917.80440921</c:v>
                </c:pt>
                <c:pt idx="5524">
                  <c:v>439979381.67961401</c:v>
                </c:pt>
                <c:pt idx="5525">
                  <c:v>439985528.6420387</c:v>
                </c:pt>
                <c:pt idx="5526">
                  <c:v>439991043.81774265</c:v>
                </c:pt>
                <c:pt idx="5527">
                  <c:v>439996872.77998716</c:v>
                </c:pt>
                <c:pt idx="5528">
                  <c:v>440003330.26086825</c:v>
                </c:pt>
                <c:pt idx="5529">
                  <c:v>440008998.82372022</c:v>
                </c:pt>
                <c:pt idx="5530">
                  <c:v>440014351.24749452</c:v>
                </c:pt>
                <c:pt idx="5531">
                  <c:v>440020174.59915316</c:v>
                </c:pt>
                <c:pt idx="5532">
                  <c:v>440026468.53851312</c:v>
                </c:pt>
                <c:pt idx="5533">
                  <c:v>440033232.69811302</c:v>
                </c:pt>
                <c:pt idx="5534">
                  <c:v>440040152.20715159</c:v>
                </c:pt>
                <c:pt idx="5535">
                  <c:v>440046283.75471801</c:v>
                </c:pt>
                <c:pt idx="5536">
                  <c:v>440051470.77409601</c:v>
                </c:pt>
                <c:pt idx="5537">
                  <c:v>440056499.54950124</c:v>
                </c:pt>
                <c:pt idx="5538">
                  <c:v>440062312.76866108</c:v>
                </c:pt>
                <c:pt idx="5539">
                  <c:v>440069223.96876329</c:v>
                </c:pt>
                <c:pt idx="5540">
                  <c:v>440076918.21020293</c:v>
                </c:pt>
                <c:pt idx="5541">
                  <c:v>440084453.05497915</c:v>
                </c:pt>
                <c:pt idx="5542">
                  <c:v>440091671.74700248</c:v>
                </c:pt>
                <c:pt idx="5543">
                  <c:v>440098888.28625679</c:v>
                </c:pt>
                <c:pt idx="5544">
                  <c:v>440105475.42132694</c:v>
                </c:pt>
                <c:pt idx="5545">
                  <c:v>440111276.88840455</c:v>
                </c:pt>
                <c:pt idx="5546">
                  <c:v>440117233.70446253</c:v>
                </c:pt>
                <c:pt idx="5547">
                  <c:v>440123502.45338255</c:v>
                </c:pt>
                <c:pt idx="5548">
                  <c:v>440129456.26102048</c:v>
                </c:pt>
                <c:pt idx="5549">
                  <c:v>440136191.69815522</c:v>
                </c:pt>
                <c:pt idx="5550">
                  <c:v>440143551.54370421</c:v>
                </c:pt>
                <c:pt idx="5551">
                  <c:v>440150909.15140384</c:v>
                </c:pt>
                <c:pt idx="5552">
                  <c:v>440157012.70241076</c:v>
                </c:pt>
                <c:pt idx="5553">
                  <c:v>440162801.82799834</c:v>
                </c:pt>
                <c:pt idx="5554">
                  <c:v>440168433.16166425</c:v>
                </c:pt>
                <c:pt idx="5555">
                  <c:v>440173594.06649083</c:v>
                </c:pt>
                <c:pt idx="5556">
                  <c:v>440178753.87080818</c:v>
                </c:pt>
                <c:pt idx="5557">
                  <c:v>440183756.26686716</c:v>
                </c:pt>
                <c:pt idx="5558">
                  <c:v>440188757.62896562</c:v>
                </c:pt>
                <c:pt idx="5559">
                  <c:v>440193914.20114517</c:v>
                </c:pt>
                <c:pt idx="5560">
                  <c:v>440199382.09228498</c:v>
                </c:pt>
                <c:pt idx="5561">
                  <c:v>440205629.59811056</c:v>
                </c:pt>
                <c:pt idx="5562">
                  <c:v>440212812.2361967</c:v>
                </c:pt>
                <c:pt idx="5563">
                  <c:v>440220617.0339666</c:v>
                </c:pt>
                <c:pt idx="5564">
                  <c:v>440229043.3888433</c:v>
                </c:pt>
                <c:pt idx="5565">
                  <c:v>440238246.60837775</c:v>
                </c:pt>
                <c:pt idx="5566">
                  <c:v>440247290.43038511</c:v>
                </c:pt>
                <c:pt idx="5567">
                  <c:v>440255707.50291914</c:v>
                </c:pt>
                <c:pt idx="5568">
                  <c:v>440263186.88782781</c:v>
                </c:pt>
                <c:pt idx="5569">
                  <c:v>440270352.46281296</c:v>
                </c:pt>
                <c:pt idx="5570">
                  <c:v>440277204.50591975</c:v>
                </c:pt>
                <c:pt idx="5571">
                  <c:v>440284521.59098154</c:v>
                </c:pt>
                <c:pt idx="5572">
                  <c:v>440291525.23775691</c:v>
                </c:pt>
                <c:pt idx="5573">
                  <c:v>440298060.14617187</c:v>
                </c:pt>
                <c:pt idx="5574">
                  <c:v>440303971.16185451</c:v>
                </c:pt>
                <c:pt idx="5575">
                  <c:v>440309414.24110627</c:v>
                </c:pt>
                <c:pt idx="5576">
                  <c:v>440314234.23177105</c:v>
                </c:pt>
                <c:pt idx="5577">
                  <c:v>440318897.82478815</c:v>
                </c:pt>
                <c:pt idx="5578">
                  <c:v>440323871.33339655</c:v>
                </c:pt>
                <c:pt idx="5579">
                  <c:v>440329154.56632197</c:v>
                </c:pt>
                <c:pt idx="5580">
                  <c:v>440334281.30700684</c:v>
                </c:pt>
                <c:pt idx="5581">
                  <c:v>440339562.26749384</c:v>
                </c:pt>
                <c:pt idx="5582">
                  <c:v>440345618.42073542</c:v>
                </c:pt>
                <c:pt idx="5583">
                  <c:v>440352293.961236</c:v>
                </c:pt>
                <c:pt idx="5584">
                  <c:v>440359433.1985845</c:v>
                </c:pt>
                <c:pt idx="5585">
                  <c:v>440366570.32988715</c:v>
                </c:pt>
                <c:pt idx="5586">
                  <c:v>440373550.26947719</c:v>
                </c:pt>
                <c:pt idx="5587">
                  <c:v>440380838.27928114</c:v>
                </c:pt>
                <c:pt idx="5588">
                  <c:v>440387969.099832</c:v>
                </c:pt>
                <c:pt idx="5589">
                  <c:v>440395407.71593493</c:v>
                </c:pt>
                <c:pt idx="5590">
                  <c:v>440402998.94485968</c:v>
                </c:pt>
                <c:pt idx="5591">
                  <c:v>440410587.79259515</c:v>
                </c:pt>
                <c:pt idx="5592">
                  <c:v>440418019.45852172</c:v>
                </c:pt>
                <c:pt idx="5593">
                  <c:v>440424829.814089</c:v>
                </c:pt>
                <c:pt idx="5594">
                  <c:v>440431328.82012761</c:v>
                </c:pt>
                <c:pt idx="5595">
                  <c:v>440438135.43062174</c:v>
                </c:pt>
                <c:pt idx="5596">
                  <c:v>440445094.75655007</c:v>
                </c:pt>
                <c:pt idx="5597">
                  <c:v>440452206.66559172</c:v>
                </c:pt>
                <c:pt idx="5598">
                  <c:v>440459934.63092631</c:v>
                </c:pt>
                <c:pt idx="5599">
                  <c:v>440467505.64265347</c:v>
                </c:pt>
                <c:pt idx="5600">
                  <c:v>440475228.72319561</c:v>
                </c:pt>
                <c:pt idx="5601">
                  <c:v>440482794.9508245</c:v>
                </c:pt>
                <c:pt idx="5602">
                  <c:v>440490050.13001281</c:v>
                </c:pt>
                <c:pt idx="5603">
                  <c:v>440496685.9417153</c:v>
                </c:pt>
                <c:pt idx="5604">
                  <c:v>440503011.41626674</c:v>
                </c:pt>
                <c:pt idx="5605">
                  <c:v>440508872.57473266</c:v>
                </c:pt>
                <c:pt idx="5606">
                  <c:v>440515811.58424449</c:v>
                </c:pt>
                <c:pt idx="5607">
                  <c:v>440523827.51713181</c:v>
                </c:pt>
                <c:pt idx="5608">
                  <c:v>440532148.94473064</c:v>
                </c:pt>
                <c:pt idx="5609">
                  <c:v>440539697.39338744</c:v>
                </c:pt>
                <c:pt idx="5610">
                  <c:v>440546319.60233003</c:v>
                </c:pt>
                <c:pt idx="5611">
                  <c:v>440551554.48444819</c:v>
                </c:pt>
                <c:pt idx="5612">
                  <c:v>440556788.23397464</c:v>
                </c:pt>
                <c:pt idx="5613">
                  <c:v>440563405.76656806</c:v>
                </c:pt>
                <c:pt idx="5614">
                  <c:v>440571405.94657874</c:v>
                </c:pt>
                <c:pt idx="5615">
                  <c:v>440579249.70783097</c:v>
                </c:pt>
                <c:pt idx="5616">
                  <c:v>440586629.74872255</c:v>
                </c:pt>
                <c:pt idx="5617">
                  <c:v>440593853.85773641</c:v>
                </c:pt>
                <c:pt idx="5618">
                  <c:v>440600614.8987096</c:v>
                </c:pt>
                <c:pt idx="5619">
                  <c:v>440607066.85729301</c:v>
                </c:pt>
                <c:pt idx="5620">
                  <c:v>440612902.86114252</c:v>
                </c:pt>
                <c:pt idx="5621">
                  <c:v>440618583.93334943</c:v>
                </c:pt>
                <c:pt idx="5622">
                  <c:v>440624877.61751026</c:v>
                </c:pt>
                <c:pt idx="5623">
                  <c:v>440632397.19026548</c:v>
                </c:pt>
                <c:pt idx="5624">
                  <c:v>440639300.86182022</c:v>
                </c:pt>
                <c:pt idx="5625">
                  <c:v>440645895.86310315</c:v>
                </c:pt>
                <c:pt idx="5626">
                  <c:v>440652335.75686651</c:v>
                </c:pt>
                <c:pt idx="5627">
                  <c:v>440657854.30151397</c:v>
                </c:pt>
                <c:pt idx="5628">
                  <c:v>440662911.86165345</c:v>
                </c:pt>
                <c:pt idx="5629">
                  <c:v>440667661.93990266</c:v>
                </c:pt>
                <c:pt idx="5630">
                  <c:v>440673023.81059551</c:v>
                </c:pt>
                <c:pt idx="5631">
                  <c:v>440678384.49297798</c:v>
                </c:pt>
                <c:pt idx="5632">
                  <c:v>440684050.20854306</c:v>
                </c:pt>
                <c:pt idx="5633">
                  <c:v>440690479.95352256</c:v>
                </c:pt>
                <c:pt idx="5634">
                  <c:v>440697214.04414022</c:v>
                </c:pt>
                <c:pt idx="5635">
                  <c:v>440703640.29127586</c:v>
                </c:pt>
                <c:pt idx="5636">
                  <c:v>440709300.09478724</c:v>
                </c:pt>
                <c:pt idx="5637">
                  <c:v>440714652.74432981</c:v>
                </c:pt>
                <c:pt idx="5638">
                  <c:v>440720615.73025709</c:v>
                </c:pt>
                <c:pt idx="5639">
                  <c:v>440727799.94001168</c:v>
                </c:pt>
                <c:pt idx="5640">
                  <c:v>440735440.37454051</c:v>
                </c:pt>
                <c:pt idx="5641">
                  <c:v>440742314.70266974</c:v>
                </c:pt>
                <c:pt idx="5642">
                  <c:v>440747201.92538494</c:v>
                </c:pt>
                <c:pt idx="5643">
                  <c:v>440751172.06683779</c:v>
                </c:pt>
                <c:pt idx="5644">
                  <c:v>440756210.15423971</c:v>
                </c:pt>
                <c:pt idx="5645">
                  <c:v>440762468.13464272</c:v>
                </c:pt>
                <c:pt idx="5646">
                  <c:v>440768877.07027066</c:v>
                </c:pt>
                <c:pt idx="5647">
                  <c:v>440774826.70455688</c:v>
                </c:pt>
                <c:pt idx="5648">
                  <c:v>440781232.36669093</c:v>
                </c:pt>
                <c:pt idx="5649">
                  <c:v>440788093.69403255</c:v>
                </c:pt>
                <c:pt idx="5650">
                  <c:v>440794800.66589159</c:v>
                </c:pt>
                <c:pt idx="5651">
                  <c:v>440801658.14569753</c:v>
                </c:pt>
                <c:pt idx="5652">
                  <c:v>440807904.3794471</c:v>
                </c:pt>
                <c:pt idx="5653">
                  <c:v>440814453.57488441</c:v>
                </c:pt>
                <c:pt idx="5654">
                  <c:v>440820544.25795889</c:v>
                </c:pt>
                <c:pt idx="5655">
                  <c:v>440826176.77455121</c:v>
                </c:pt>
                <c:pt idx="5656">
                  <c:v>440832264.50644714</c:v>
                </c:pt>
                <c:pt idx="5657">
                  <c:v>440838654.97617811</c:v>
                </c:pt>
                <c:pt idx="5658">
                  <c:v>440845347.94341022</c:v>
                </c:pt>
                <c:pt idx="5659">
                  <c:v>440851430.85221225</c:v>
                </c:pt>
                <c:pt idx="5660">
                  <c:v>440856904.16233975</c:v>
                </c:pt>
                <c:pt idx="5661">
                  <c:v>440862376.23408049</c:v>
                </c:pt>
                <c:pt idx="5662">
                  <c:v>440868150.966923</c:v>
                </c:pt>
                <c:pt idx="5663">
                  <c:v>440873772.40850842</c:v>
                </c:pt>
                <c:pt idx="5664">
                  <c:v>440878936.90576744</c:v>
                </c:pt>
                <c:pt idx="5665">
                  <c:v>440883341.04680085</c:v>
                </c:pt>
                <c:pt idx="5666">
                  <c:v>440888503.50134075</c:v>
                </c:pt>
                <c:pt idx="5667">
                  <c:v>440894879.13000911</c:v>
                </c:pt>
                <c:pt idx="5668">
                  <c:v>440900949.59507209</c:v>
                </c:pt>
                <c:pt idx="5669">
                  <c:v>440905046.2977652</c:v>
                </c:pt>
                <c:pt idx="5670">
                  <c:v>440908535.53425545</c:v>
                </c:pt>
                <c:pt idx="5671">
                  <c:v>440912934.28892946</c:v>
                </c:pt>
                <c:pt idx="5672">
                  <c:v>440917483.8830173</c:v>
                </c:pt>
                <c:pt idx="5673">
                  <c:v>440921881.01054305</c:v>
                </c:pt>
                <c:pt idx="5674">
                  <c:v>440926732.08567965</c:v>
                </c:pt>
                <c:pt idx="5675">
                  <c:v>440932188.38231146</c:v>
                </c:pt>
                <c:pt idx="5676">
                  <c:v>440937340.42123437</c:v>
                </c:pt>
                <c:pt idx="5677">
                  <c:v>440942339.88017911</c:v>
                </c:pt>
                <c:pt idx="5678">
                  <c:v>440947792.65689498</c:v>
                </c:pt>
                <c:pt idx="5679">
                  <c:v>440953244.20440972</c:v>
                </c:pt>
                <c:pt idx="5680">
                  <c:v>440958845.90348476</c:v>
                </c:pt>
                <c:pt idx="5681">
                  <c:v>440964900.33509189</c:v>
                </c:pt>
                <c:pt idx="5682">
                  <c:v>440970348.02784365</c:v>
                </c:pt>
                <c:pt idx="5683">
                  <c:v>440975491.94440746</c:v>
                </c:pt>
                <c:pt idx="5684">
                  <c:v>440980937.2519601</c:v>
                </c:pt>
                <c:pt idx="5685">
                  <c:v>440986986.15596229</c:v>
                </c:pt>
                <c:pt idx="5686">
                  <c:v>440992731.21364319</c:v>
                </c:pt>
                <c:pt idx="5687">
                  <c:v>440997870.37174469</c:v>
                </c:pt>
                <c:pt idx="5688">
                  <c:v>441002404.01620328</c:v>
                </c:pt>
                <c:pt idx="5689">
                  <c:v>441006936.81086081</c:v>
                </c:pt>
                <c:pt idx="5690">
                  <c:v>441011468.75603104</c:v>
                </c:pt>
                <c:pt idx="5691">
                  <c:v>441015848.82917446</c:v>
                </c:pt>
                <c:pt idx="5692">
                  <c:v>441020379.10460764</c:v>
                </c:pt>
                <c:pt idx="5693">
                  <c:v>441025814.31506681</c:v>
                </c:pt>
                <c:pt idx="5694">
                  <c:v>441031097.37650138</c:v>
                </c:pt>
                <c:pt idx="5695">
                  <c:v>441035775.69579631</c:v>
                </c:pt>
                <c:pt idx="5696">
                  <c:v>441040302.23995477</c:v>
                </c:pt>
                <c:pt idx="5697">
                  <c:v>441045280.46006262</c:v>
                </c:pt>
                <c:pt idx="5698">
                  <c:v>441049654.41365516</c:v>
                </c:pt>
                <c:pt idx="5699">
                  <c:v>441053424.42840403</c:v>
                </c:pt>
                <c:pt idx="5700">
                  <c:v>441057193.8554737</c:v>
                </c:pt>
                <c:pt idx="5701">
                  <c:v>441061867.12914318</c:v>
                </c:pt>
                <c:pt idx="5702">
                  <c:v>441066690.20642626</c:v>
                </c:pt>
                <c:pt idx="5703">
                  <c:v>441070909.61005288</c:v>
                </c:pt>
                <c:pt idx="5704">
                  <c:v>441074374.99804574</c:v>
                </c:pt>
                <c:pt idx="5705">
                  <c:v>441077689.25234979</c:v>
                </c:pt>
                <c:pt idx="5706">
                  <c:v>441081153.6689465</c:v>
                </c:pt>
                <c:pt idx="5707">
                  <c:v>441084768.18323529</c:v>
                </c:pt>
                <c:pt idx="5708">
                  <c:v>441088382.15730757</c:v>
                </c:pt>
                <c:pt idx="5709">
                  <c:v>441091845.04235286</c:v>
                </c:pt>
                <c:pt idx="5710">
                  <c:v>441095307.43154919</c:v>
                </c:pt>
                <c:pt idx="5711">
                  <c:v>441099371.34287906</c:v>
                </c:pt>
                <c:pt idx="5712">
                  <c:v>441103585.04814529</c:v>
                </c:pt>
                <c:pt idx="5713">
                  <c:v>441107798.01924849</c:v>
                </c:pt>
                <c:pt idx="5714">
                  <c:v>441112010.25644314</c:v>
                </c:pt>
                <c:pt idx="5715">
                  <c:v>441116372.15725702</c:v>
                </c:pt>
                <c:pt idx="5716">
                  <c:v>441120432.53011799</c:v>
                </c:pt>
                <c:pt idx="5717">
                  <c:v>441124191.52677274</c:v>
                </c:pt>
                <c:pt idx="5718">
                  <c:v>441127348.63242167</c:v>
                </c:pt>
                <c:pt idx="5719">
                  <c:v>441129904.08272934</c:v>
                </c:pt>
                <c:pt idx="5720">
                  <c:v>441132759.85468251</c:v>
                </c:pt>
                <c:pt idx="5721">
                  <c:v>441136066.11667913</c:v>
                </c:pt>
                <c:pt idx="5722">
                  <c:v>441140123.18406582</c:v>
                </c:pt>
                <c:pt idx="5723">
                  <c:v>441144480.01685846</c:v>
                </c:pt>
                <c:pt idx="5724">
                  <c:v>441148235.27720916</c:v>
                </c:pt>
                <c:pt idx="5725">
                  <c:v>441151539.42394358</c:v>
                </c:pt>
                <c:pt idx="5726">
                  <c:v>441155143.43277436</c:v>
                </c:pt>
                <c:pt idx="5727">
                  <c:v>441159047.16956484</c:v>
                </c:pt>
                <c:pt idx="5728">
                  <c:v>441162950.27619553</c:v>
                </c:pt>
                <c:pt idx="5729">
                  <c:v>441166102.32550061</c:v>
                </c:pt>
                <c:pt idx="5730">
                  <c:v>441168653.68353438</c:v>
                </c:pt>
                <c:pt idx="5731">
                  <c:v>441172105.09241575</c:v>
                </c:pt>
                <c:pt idx="5732">
                  <c:v>441176306.14271897</c:v>
                </c:pt>
                <c:pt idx="5733">
                  <c:v>441180056.46378034</c:v>
                </c:pt>
                <c:pt idx="5734">
                  <c:v>441183656.22481316</c:v>
                </c:pt>
                <c:pt idx="5735">
                  <c:v>441187705.31546432</c:v>
                </c:pt>
                <c:pt idx="5736">
                  <c:v>441191753.72814405</c:v>
                </c:pt>
                <c:pt idx="5737">
                  <c:v>441195201.84139985</c:v>
                </c:pt>
                <c:pt idx="5738">
                  <c:v>441198949.23293608</c:v>
                </c:pt>
                <c:pt idx="5739">
                  <c:v>441202546.18247193</c:v>
                </c:pt>
                <c:pt idx="5740">
                  <c:v>441205093.6980049</c:v>
                </c:pt>
                <c:pt idx="5741">
                  <c:v>441206442.27403975</c:v>
                </c:pt>
                <c:pt idx="5742">
                  <c:v>441208839.55683672</c:v>
                </c:pt>
                <c:pt idx="5743">
                  <c:v>441212435.03541744</c:v>
                </c:pt>
                <c:pt idx="5744">
                  <c:v>441216629.08476812</c:v>
                </c:pt>
                <c:pt idx="5745">
                  <c:v>441220972.15477067</c:v>
                </c:pt>
                <c:pt idx="5746">
                  <c:v>441225164.72361314</c:v>
                </c:pt>
                <c:pt idx="5747">
                  <c:v>441228608.07566196</c:v>
                </c:pt>
                <c:pt idx="5748">
                  <c:v>441231452.21404016</c:v>
                </c:pt>
                <c:pt idx="5749">
                  <c:v>441233847.01846552</c:v>
                </c:pt>
                <c:pt idx="5750">
                  <c:v>441237588.42556876</c:v>
                </c:pt>
                <c:pt idx="5751">
                  <c:v>441241628.49504614</c:v>
                </c:pt>
                <c:pt idx="5752">
                  <c:v>441244620.70391655</c:v>
                </c:pt>
                <c:pt idx="5753">
                  <c:v>441247313.37531537</c:v>
                </c:pt>
                <c:pt idx="5754">
                  <c:v>441250304.88074863</c:v>
                </c:pt>
                <c:pt idx="5755">
                  <c:v>441253445.56313682</c:v>
                </c:pt>
                <c:pt idx="5756">
                  <c:v>441255987.72152555</c:v>
                </c:pt>
                <c:pt idx="5757">
                  <c:v>441258230.58049923</c:v>
                </c:pt>
                <c:pt idx="5758">
                  <c:v>441261220.73551148</c:v>
                </c:pt>
                <c:pt idx="5759">
                  <c:v>441264360.0003134</c:v>
                </c:pt>
                <c:pt idx="5760">
                  <c:v>441267349.39739925</c:v>
                </c:pt>
                <c:pt idx="5761">
                  <c:v>441271085.62404227</c:v>
                </c:pt>
                <c:pt idx="5762">
                  <c:v>441275867.15177965</c:v>
                </c:pt>
                <c:pt idx="5763">
                  <c:v>441280199.59461296</c:v>
                </c:pt>
                <c:pt idx="5764">
                  <c:v>441284381.90632212</c:v>
                </c:pt>
                <c:pt idx="5765">
                  <c:v>441288563.49465948</c:v>
                </c:pt>
                <c:pt idx="5766">
                  <c:v>441292893.66311795</c:v>
                </c:pt>
                <c:pt idx="5767">
                  <c:v>441296625.94458395</c:v>
                </c:pt>
                <c:pt idx="5768">
                  <c:v>441299760.61580652</c:v>
                </c:pt>
                <c:pt idx="5769">
                  <c:v>441302297.90914494</c:v>
                </c:pt>
                <c:pt idx="5770">
                  <c:v>441304834.93622303</c:v>
                </c:pt>
                <c:pt idx="5771">
                  <c:v>441307968.54332751</c:v>
                </c:pt>
                <c:pt idx="5772">
                  <c:v>441311250.93423939</c:v>
                </c:pt>
                <c:pt idx="5773">
                  <c:v>441314532.87956303</c:v>
                </c:pt>
                <c:pt idx="5774">
                  <c:v>441318112.6754989</c:v>
                </c:pt>
                <c:pt idx="5775">
                  <c:v>441321542.81594294</c:v>
                </c:pt>
                <c:pt idx="5776">
                  <c:v>441324525.15121776</c:v>
                </c:pt>
                <c:pt idx="5777">
                  <c:v>441327656.20735335</c:v>
                </c:pt>
                <c:pt idx="5778">
                  <c:v>441330935.92652375</c:v>
                </c:pt>
                <c:pt idx="5779">
                  <c:v>441334215.20082301</c:v>
                </c:pt>
                <c:pt idx="5780">
                  <c:v>441337046.94343412</c:v>
                </c:pt>
                <c:pt idx="5781">
                  <c:v>441339580.32675236</c:v>
                </c:pt>
                <c:pt idx="5782">
                  <c:v>441342113.44462252</c:v>
                </c:pt>
                <c:pt idx="5783">
                  <c:v>441344199.3424148</c:v>
                </c:pt>
                <c:pt idx="5784">
                  <c:v>441346136.08637005</c:v>
                </c:pt>
                <c:pt idx="5785">
                  <c:v>441348072.67518181</c:v>
                </c:pt>
                <c:pt idx="5786">
                  <c:v>441349711.20609319</c:v>
                </c:pt>
                <c:pt idx="5787">
                  <c:v>441351200.68328577</c:v>
                </c:pt>
                <c:pt idx="5788">
                  <c:v>441353285.79719561</c:v>
                </c:pt>
                <c:pt idx="5789">
                  <c:v>441355668.56432885</c:v>
                </c:pt>
                <c:pt idx="5790">
                  <c:v>441358348.89666295</c:v>
                </c:pt>
                <c:pt idx="5791">
                  <c:v>441360731.16484189</c:v>
                </c:pt>
                <c:pt idx="5792">
                  <c:v>441362815.45694339</c:v>
                </c:pt>
                <c:pt idx="5793">
                  <c:v>441365494.99705261</c:v>
                </c:pt>
                <c:pt idx="5794">
                  <c:v>441368769.58723944</c:v>
                </c:pt>
                <c:pt idx="5795">
                  <c:v>441372043.73393101</c:v>
                </c:pt>
                <c:pt idx="5796">
                  <c:v>441374722.25143474</c:v>
                </c:pt>
                <c:pt idx="5797">
                  <c:v>441376954.12267435</c:v>
                </c:pt>
                <c:pt idx="5798">
                  <c:v>441379483.32767844</c:v>
                </c:pt>
                <c:pt idx="5799">
                  <c:v>441381714.75942838</c:v>
                </c:pt>
                <c:pt idx="5800">
                  <c:v>441383797.24324638</c:v>
                </c:pt>
                <c:pt idx="5801">
                  <c:v>441386028.27685636</c:v>
                </c:pt>
                <c:pt idx="5802">
                  <c:v>441389151.3780418</c:v>
                </c:pt>
                <c:pt idx="5803">
                  <c:v>441392422.76563942</c:v>
                </c:pt>
                <c:pt idx="5804">
                  <c:v>441394950.35288024</c:v>
                </c:pt>
                <c:pt idx="5805">
                  <c:v>441396437.0454632</c:v>
                </c:pt>
                <c:pt idx="5806">
                  <c:v>441397923.6466226</c:v>
                </c:pt>
                <c:pt idx="5807">
                  <c:v>441400302.01834285</c:v>
                </c:pt>
                <c:pt idx="5808">
                  <c:v>441402977.40686208</c:v>
                </c:pt>
                <c:pt idx="5809">
                  <c:v>441404612.22076553</c:v>
                </c:pt>
                <c:pt idx="5810">
                  <c:v>441405801.10689521</c:v>
                </c:pt>
                <c:pt idx="5811">
                  <c:v>441408030.1108073</c:v>
                </c:pt>
                <c:pt idx="5812">
                  <c:v>441410704.6442337</c:v>
                </c:pt>
                <c:pt idx="5813">
                  <c:v>441413973.11663264</c:v>
                </c:pt>
                <c:pt idx="5814">
                  <c:v>441417538.21895415</c:v>
                </c:pt>
                <c:pt idx="5815">
                  <c:v>441421399.8199113</c:v>
                </c:pt>
                <c:pt idx="5816">
                  <c:v>441423775.88316184</c:v>
                </c:pt>
                <c:pt idx="5817">
                  <c:v>441424815.33739924</c:v>
                </c:pt>
                <c:pt idx="5818">
                  <c:v>441425557.7773481</c:v>
                </c:pt>
                <c:pt idx="5819">
                  <c:v>441426300.1944955</c:v>
                </c:pt>
                <c:pt idx="5820">
                  <c:v>441427191.0649761</c:v>
                </c:pt>
                <c:pt idx="5821">
                  <c:v>441428081.90262699</c:v>
                </c:pt>
                <c:pt idx="5822">
                  <c:v>441428378.84121555</c:v>
                </c:pt>
                <c:pt idx="5823">
                  <c:v>441428824.24225944</c:v>
                </c:pt>
                <c:pt idx="5824">
                  <c:v>441430011.9382571</c:v>
                </c:pt>
                <c:pt idx="5825">
                  <c:v>441432238.71098465</c:v>
                </c:pt>
                <c:pt idx="5826">
                  <c:v>441434465.27861083</c:v>
                </c:pt>
                <c:pt idx="5827">
                  <c:v>441437285.30322725</c:v>
                </c:pt>
                <c:pt idx="5828">
                  <c:v>441441292.14080167</c:v>
                </c:pt>
                <c:pt idx="5829">
                  <c:v>441444556.48043913</c:v>
                </c:pt>
                <c:pt idx="5830">
                  <c:v>441446633.5579918</c:v>
                </c:pt>
                <c:pt idx="5831">
                  <c:v>441447672.02984524</c:v>
                </c:pt>
                <c:pt idx="5832">
                  <c:v>441448562.11307061</c:v>
                </c:pt>
                <c:pt idx="5833">
                  <c:v>441450193.84720182</c:v>
                </c:pt>
                <c:pt idx="5834">
                  <c:v>441452863.72003609</c:v>
                </c:pt>
                <c:pt idx="5835">
                  <c:v>441455829.8996014</c:v>
                </c:pt>
                <c:pt idx="5836">
                  <c:v>441457461.14323521</c:v>
                </c:pt>
                <c:pt idx="5837">
                  <c:v>441458350.86609524</c:v>
                </c:pt>
                <c:pt idx="5838">
                  <c:v>441459092.27679706</c:v>
                </c:pt>
                <c:pt idx="5839">
                  <c:v>441459981.93962449</c:v>
                </c:pt>
                <c:pt idx="5840">
                  <c:v>441461168.10579652</c:v>
                </c:pt>
                <c:pt idx="5841">
                  <c:v>441462205.953453</c:v>
                </c:pt>
                <c:pt idx="5842">
                  <c:v>441463095.50169414</c:v>
                </c:pt>
                <c:pt idx="5843">
                  <c:v>441465170.98696446</c:v>
                </c:pt>
                <c:pt idx="5844">
                  <c:v>441468283.88078314</c:v>
                </c:pt>
                <c:pt idx="5845">
                  <c:v>441471099.9631483</c:v>
                </c:pt>
                <c:pt idx="5846">
                  <c:v>441473174.76130044</c:v>
                </c:pt>
                <c:pt idx="5847">
                  <c:v>441474953.01798749</c:v>
                </c:pt>
                <c:pt idx="5848">
                  <c:v>441476731.14386845</c:v>
                </c:pt>
                <c:pt idx="5849">
                  <c:v>441478064.65244776</c:v>
                </c:pt>
                <c:pt idx="5850">
                  <c:v>441479546.24237365</c:v>
                </c:pt>
                <c:pt idx="5851">
                  <c:v>441481027.74149626</c:v>
                </c:pt>
                <c:pt idx="5852">
                  <c:v>441481768.45700955</c:v>
                </c:pt>
                <c:pt idx="5853">
                  <c:v>441482212.87542301</c:v>
                </c:pt>
                <c:pt idx="5854">
                  <c:v>441482953.55462182</c:v>
                </c:pt>
                <c:pt idx="5855">
                  <c:v>441483694.21112591</c:v>
                </c:pt>
                <c:pt idx="5856">
                  <c:v>441484879.21433145</c:v>
                </c:pt>
                <c:pt idx="5857">
                  <c:v>441487249.04648089</c:v>
                </c:pt>
                <c:pt idx="5858">
                  <c:v>441489766.73859656</c:v>
                </c:pt>
                <c:pt idx="5859">
                  <c:v>441491691.85564518</c:v>
                </c:pt>
                <c:pt idx="5860">
                  <c:v>441493764.88717282</c:v>
                </c:pt>
                <c:pt idx="5861">
                  <c:v>441495837.74093175</c:v>
                </c:pt>
                <c:pt idx="5862">
                  <c:v>441496874.10115767</c:v>
                </c:pt>
                <c:pt idx="5863">
                  <c:v>441497022.14899158</c:v>
                </c:pt>
                <c:pt idx="5864">
                  <c:v>441497318.24193841</c:v>
                </c:pt>
                <c:pt idx="5865">
                  <c:v>441497614.33125913</c:v>
                </c:pt>
                <c:pt idx="5866">
                  <c:v>441498502.57746035</c:v>
                </c:pt>
                <c:pt idx="5867">
                  <c:v>441499834.88556468</c:v>
                </c:pt>
                <c:pt idx="5868">
                  <c:v>441501907.21888995</c:v>
                </c:pt>
                <c:pt idx="5869">
                  <c:v>441503979.3745656</c:v>
                </c:pt>
                <c:pt idx="5870">
                  <c:v>441506051.35262102</c:v>
                </c:pt>
                <c:pt idx="5871">
                  <c:v>441507975.17322826</c:v>
                </c:pt>
                <c:pt idx="5872">
                  <c:v>441508863.03879231</c:v>
                </c:pt>
                <c:pt idx="5873">
                  <c:v>441508715.06346321</c:v>
                </c:pt>
                <c:pt idx="5874">
                  <c:v>441509158.98673284</c:v>
                </c:pt>
                <c:pt idx="5875">
                  <c:v>441511526.43982804</c:v>
                </c:pt>
                <c:pt idx="5876">
                  <c:v>441514781.30927515</c:v>
                </c:pt>
                <c:pt idx="5877">
                  <c:v>441518035.74049824</c:v>
                </c:pt>
                <c:pt idx="5878">
                  <c:v>441520254.41968244</c:v>
                </c:pt>
                <c:pt idx="5879">
                  <c:v>441521585.52944934</c:v>
                </c:pt>
                <c:pt idx="5880">
                  <c:v>441522325.00320262</c:v>
                </c:pt>
                <c:pt idx="5881">
                  <c:v>441522472.89523816</c:v>
                </c:pt>
                <c:pt idx="5882">
                  <c:v>441522620.78636974</c:v>
                </c:pt>
                <c:pt idx="5883">
                  <c:v>441523360.22845316</c:v>
                </c:pt>
                <c:pt idx="5884">
                  <c:v>441524839.04476291</c:v>
                </c:pt>
                <c:pt idx="5885">
                  <c:v>441526317.77060413</c:v>
                </c:pt>
                <c:pt idx="5886">
                  <c:v>441527204.96268874</c:v>
                </c:pt>
                <c:pt idx="5887">
                  <c:v>441527944.26455301</c:v>
                </c:pt>
                <c:pt idx="5888">
                  <c:v>441529127.10050422</c:v>
                </c:pt>
                <c:pt idx="5889">
                  <c:v>441530753.40543246</c:v>
                </c:pt>
                <c:pt idx="5890">
                  <c:v>441532675.26110631</c:v>
                </c:pt>
                <c:pt idx="5891">
                  <c:v>441534744.78095794</c:v>
                </c:pt>
                <c:pt idx="5892">
                  <c:v>441536518.51410085</c:v>
                </c:pt>
                <c:pt idx="5893">
                  <c:v>441537700.93055642</c:v>
                </c:pt>
                <c:pt idx="5894">
                  <c:v>441538735.49750936</c:v>
                </c:pt>
                <c:pt idx="5895">
                  <c:v>441539917.80552304</c:v>
                </c:pt>
                <c:pt idx="5896">
                  <c:v>441541691.15911722</c:v>
                </c:pt>
                <c:pt idx="5897">
                  <c:v>441543464.38261747</c:v>
                </c:pt>
                <c:pt idx="5898">
                  <c:v>441544794.21488059</c:v>
                </c:pt>
                <c:pt idx="5899">
                  <c:v>441545680.7290777</c:v>
                </c:pt>
                <c:pt idx="5900">
                  <c:v>441545976.22658533</c:v>
                </c:pt>
                <c:pt idx="5901">
                  <c:v>441546123.973984</c:v>
                </c:pt>
                <c:pt idx="5902">
                  <c:v>441547158.18049091</c:v>
                </c:pt>
                <c:pt idx="5903">
                  <c:v>441548635.54160118</c:v>
                </c:pt>
                <c:pt idx="5904">
                  <c:v>441549374.18829638</c:v>
                </c:pt>
                <c:pt idx="5905">
                  <c:v>441549965.08940095</c:v>
                </c:pt>
                <c:pt idx="5906">
                  <c:v>441551146.84827554</c:v>
                </c:pt>
                <c:pt idx="5907">
                  <c:v>441552623.96562374</c:v>
                </c:pt>
                <c:pt idx="5908">
                  <c:v>441553953.29406285</c:v>
                </c:pt>
                <c:pt idx="5909">
                  <c:v>441555282.54939759</c:v>
                </c:pt>
                <c:pt idx="5910">
                  <c:v>441556464.04833001</c:v>
                </c:pt>
                <c:pt idx="5911">
                  <c:v>441557940.84078592</c:v>
                </c:pt>
                <c:pt idx="5912">
                  <c:v>441559417.54301935</c:v>
                </c:pt>
                <c:pt idx="5913">
                  <c:v>441561189.46662009</c:v>
                </c:pt>
                <c:pt idx="5914">
                  <c:v>441563404.1884712</c:v>
                </c:pt>
                <c:pt idx="5915">
                  <c:v>441565618.707412</c:v>
                </c:pt>
                <c:pt idx="5916">
                  <c:v>441567537.79305661</c:v>
                </c:pt>
                <c:pt idx="5917">
                  <c:v>441568866.30155897</c:v>
                </c:pt>
                <c:pt idx="5918">
                  <c:v>441570194.7370463</c:v>
                </c:pt>
                <c:pt idx="5919">
                  <c:v>441571523.09952652</c:v>
                </c:pt>
                <c:pt idx="5920">
                  <c:v>441572703.80489182</c:v>
                </c:pt>
                <c:pt idx="5921">
                  <c:v>441573146.55453485</c:v>
                </c:pt>
                <c:pt idx="5922">
                  <c:v>441573146.55453485</c:v>
                </c:pt>
                <c:pt idx="5923">
                  <c:v>441572998.97222149</c:v>
                </c:pt>
                <c:pt idx="5924">
                  <c:v>441573441.71645761</c:v>
                </c:pt>
                <c:pt idx="5925">
                  <c:v>441575212.61230844</c:v>
                </c:pt>
                <c:pt idx="5926">
                  <c:v>441577278.4934957</c:v>
                </c:pt>
                <c:pt idx="5927">
                  <c:v>441578458.91775876</c:v>
                </c:pt>
                <c:pt idx="5928">
                  <c:v>441579049.10827291</c:v>
                </c:pt>
                <c:pt idx="5929">
                  <c:v>441579491.74170142</c:v>
                </c:pt>
                <c:pt idx="5930">
                  <c:v>441579639.28437614</c:v>
                </c:pt>
                <c:pt idx="5931">
                  <c:v>441579344.19812632</c:v>
                </c:pt>
                <c:pt idx="5932">
                  <c:v>441579049.10827291</c:v>
                </c:pt>
                <c:pt idx="5933">
                  <c:v>441579344.19812632</c:v>
                </c:pt>
                <c:pt idx="5934">
                  <c:v>441580524.52151287</c:v>
                </c:pt>
                <c:pt idx="5935">
                  <c:v>441581999.84469682</c:v>
                </c:pt>
                <c:pt idx="5936">
                  <c:v>441583475.07783538</c:v>
                </c:pt>
                <c:pt idx="5937">
                  <c:v>441584950.22093928</c:v>
                </c:pt>
                <c:pt idx="5938">
                  <c:v>441586277.77276319</c:v>
                </c:pt>
                <c:pt idx="5939">
                  <c:v>441587605.25167549</c:v>
                </c:pt>
                <c:pt idx="5940">
                  <c:v>441589227.62689847</c:v>
                </c:pt>
                <c:pt idx="5941">
                  <c:v>441590407.46775681</c:v>
                </c:pt>
                <c:pt idx="5942">
                  <c:v>441591734.71988541</c:v>
                </c:pt>
                <c:pt idx="5943">
                  <c:v>441593799.18945342</c:v>
                </c:pt>
                <c:pt idx="5944">
                  <c:v>441596305.80832052</c:v>
                </c:pt>
                <c:pt idx="5945">
                  <c:v>441598517.3149929</c:v>
                </c:pt>
                <c:pt idx="5946">
                  <c:v>441599991.54036784</c:v>
                </c:pt>
                <c:pt idx="5947">
                  <c:v>441600433.79044676</c:v>
                </c:pt>
                <c:pt idx="5948">
                  <c:v>441600581.2053417</c:v>
                </c:pt>
                <c:pt idx="5949">
                  <c:v>441601023.44463164</c:v>
                </c:pt>
                <c:pt idx="5950">
                  <c:v>441601907.89893717</c:v>
                </c:pt>
                <c:pt idx="5951">
                  <c:v>441602644.91947019</c:v>
                </c:pt>
                <c:pt idx="5952">
                  <c:v>441603234.51971561</c:v>
                </c:pt>
                <c:pt idx="5953">
                  <c:v>441603676.71046126</c:v>
                </c:pt>
                <c:pt idx="5954">
                  <c:v>441603676.71046126</c:v>
                </c:pt>
                <c:pt idx="5955">
                  <c:v>441604118.89311725</c:v>
                </c:pt>
                <c:pt idx="5956">
                  <c:v>441605003.2341612</c:v>
                </c:pt>
                <c:pt idx="5957">
                  <c:v>441605150.62118948</c:v>
                </c:pt>
                <c:pt idx="5958">
                  <c:v>441604708.45740831</c:v>
                </c:pt>
                <c:pt idx="5959">
                  <c:v>441605445.39254975</c:v>
                </c:pt>
                <c:pt idx="5960">
                  <c:v>441606624.44204295</c:v>
                </c:pt>
                <c:pt idx="5961">
                  <c:v>441607213.94522196</c:v>
                </c:pt>
                <c:pt idx="5962">
                  <c:v>441606919.19542968</c:v>
                </c:pt>
                <c:pt idx="5963">
                  <c:v>441606477.06400168</c:v>
                </c:pt>
                <c:pt idx="5964">
                  <c:v>441606034.92448574</c:v>
                </c:pt>
                <c:pt idx="5965">
                  <c:v>441605003.2341612</c:v>
                </c:pt>
                <c:pt idx="5966">
                  <c:v>441604118.89311725</c:v>
                </c:pt>
                <c:pt idx="5967">
                  <c:v>441603529.3144449</c:v>
                </c:pt>
                <c:pt idx="5968">
                  <c:v>441602792.32088</c:v>
                </c:pt>
                <c:pt idx="5969">
                  <c:v>441602644.91947019</c:v>
                </c:pt>
                <c:pt idx="5970">
                  <c:v>441603234.51971561</c:v>
                </c:pt>
                <c:pt idx="5971">
                  <c:v>441603824.10557878</c:v>
                </c:pt>
                <c:pt idx="5972">
                  <c:v>441603824.10557878</c:v>
                </c:pt>
                <c:pt idx="5973">
                  <c:v>441603676.71046126</c:v>
                </c:pt>
                <c:pt idx="5974">
                  <c:v>441604118.89311725</c:v>
                </c:pt>
                <c:pt idx="5975">
                  <c:v>441605150.62118948</c:v>
                </c:pt>
                <c:pt idx="5976">
                  <c:v>441607213.94522196</c:v>
                </c:pt>
                <c:pt idx="5977">
                  <c:v>441609571.81416976</c:v>
                </c:pt>
                <c:pt idx="5978">
                  <c:v>441611929.45312148</c:v>
                </c:pt>
                <c:pt idx="5979">
                  <c:v>441614139.53079474</c:v>
                </c:pt>
                <c:pt idx="5980">
                  <c:v>441615907.44744241</c:v>
                </c:pt>
                <c:pt idx="5981">
                  <c:v>441617822.54455984</c:v>
                </c:pt>
                <c:pt idx="5982">
                  <c:v>441620032.08346325</c:v>
                </c:pt>
                <c:pt idx="5983">
                  <c:v>441622094.13754922</c:v>
                </c:pt>
                <c:pt idx="5984">
                  <c:v>441623861.47246873</c:v>
                </c:pt>
                <c:pt idx="5985">
                  <c:v>441625186.88885581</c:v>
                </c:pt>
                <c:pt idx="5986">
                  <c:v>441626217.71802038</c:v>
                </c:pt>
                <c:pt idx="5987">
                  <c:v>441626659.48848975</c:v>
                </c:pt>
                <c:pt idx="5988">
                  <c:v>441626659.48848975</c:v>
                </c:pt>
                <c:pt idx="5989">
                  <c:v>441626217.71802038</c:v>
                </c:pt>
                <c:pt idx="5990">
                  <c:v>441626070.4594028</c:v>
                </c:pt>
                <c:pt idx="5991">
                  <c:v>441626953.99765015</c:v>
                </c:pt>
                <c:pt idx="5992">
                  <c:v>441627984.75145251</c:v>
                </c:pt>
                <c:pt idx="5993">
                  <c:v>441628426.48962563</c:v>
                </c:pt>
                <c:pt idx="5994">
                  <c:v>441627984.75145251</c:v>
                </c:pt>
                <c:pt idx="5995">
                  <c:v>441627395.75466251</c:v>
                </c:pt>
                <c:pt idx="5996">
                  <c:v>441627543.00520545</c:v>
                </c:pt>
                <c:pt idx="5997">
                  <c:v>441628720.977256</c:v>
                </c:pt>
                <c:pt idx="5998">
                  <c:v>441630046.12719178</c:v>
                </c:pt>
                <c:pt idx="5999">
                  <c:v>441630635.05939806</c:v>
                </c:pt>
                <c:pt idx="6000">
                  <c:v>441631076.74913585</c:v>
                </c:pt>
                <c:pt idx="6001">
                  <c:v>441632107.32713491</c:v>
                </c:pt>
                <c:pt idx="6002">
                  <c:v>441633726.71806955</c:v>
                </c:pt>
                <c:pt idx="6003">
                  <c:v>441635640.4038437</c:v>
                </c:pt>
                <c:pt idx="6004">
                  <c:v>441637259.55808222</c:v>
                </c:pt>
                <c:pt idx="6005">
                  <c:v>441638289.87248772</c:v>
                </c:pt>
                <c:pt idx="6006">
                  <c:v>441639025.78445971</c:v>
                </c:pt>
                <c:pt idx="6007">
                  <c:v>441639320.14297444</c:v>
                </c:pt>
                <c:pt idx="6008">
                  <c:v>441639172.96416527</c:v>
                </c:pt>
                <c:pt idx="6009">
                  <c:v>441638584.23996544</c:v>
                </c:pt>
                <c:pt idx="6010">
                  <c:v>441638142.68740481</c:v>
                </c:pt>
                <c:pt idx="6011">
                  <c:v>441638142.68740481</c:v>
                </c:pt>
                <c:pt idx="6012">
                  <c:v>441638584.23996544</c:v>
                </c:pt>
                <c:pt idx="6013">
                  <c:v>441638878.60385787</c:v>
                </c:pt>
                <c:pt idx="6014">
                  <c:v>441638731.42235953</c:v>
                </c:pt>
                <c:pt idx="6015">
                  <c:v>441638437.0566746</c:v>
                </c:pt>
                <c:pt idx="6016">
                  <c:v>441638142.68740481</c:v>
                </c:pt>
                <c:pt idx="6017">
                  <c:v>441637406.74854356</c:v>
                </c:pt>
                <c:pt idx="6018">
                  <c:v>441636523.59232944</c:v>
                </c:pt>
                <c:pt idx="6019">
                  <c:v>441636523.59232944</c:v>
                </c:pt>
                <c:pt idx="6020">
                  <c:v>441637406.74854356</c:v>
                </c:pt>
                <c:pt idx="6021">
                  <c:v>441637848.31454951</c:v>
                </c:pt>
                <c:pt idx="6022">
                  <c:v>441637406.74854356</c:v>
                </c:pt>
                <c:pt idx="6023">
                  <c:v>441637259.55808222</c:v>
                </c:pt>
                <c:pt idx="6024">
                  <c:v>441637406.74854356</c:v>
                </c:pt>
                <c:pt idx="6025">
                  <c:v>441637553.93810844</c:v>
                </c:pt>
                <c:pt idx="6026">
                  <c:v>441637406.74854356</c:v>
                </c:pt>
                <c:pt idx="6027">
                  <c:v>441637848.31454951</c:v>
                </c:pt>
                <c:pt idx="6028">
                  <c:v>441638878.60385787</c:v>
                </c:pt>
                <c:pt idx="6029">
                  <c:v>441640497.5411852</c:v>
                </c:pt>
                <c:pt idx="6030">
                  <c:v>441642705.00824875</c:v>
                </c:pt>
                <c:pt idx="6031">
                  <c:v>441645059.41757947</c:v>
                </c:pt>
                <c:pt idx="6032">
                  <c:v>441646972.2062971</c:v>
                </c:pt>
                <c:pt idx="6033">
                  <c:v>441648737.72307014</c:v>
                </c:pt>
                <c:pt idx="6034">
                  <c:v>441650503.11088425</c:v>
                </c:pt>
                <c:pt idx="6035">
                  <c:v>441651679.96445942</c:v>
                </c:pt>
                <c:pt idx="6036">
                  <c:v>441652268.36975878</c:v>
                </c:pt>
                <c:pt idx="6037">
                  <c:v>441652415.46884525</c:v>
                </c:pt>
                <c:pt idx="6038">
                  <c:v>441652415.46884525</c:v>
                </c:pt>
                <c:pt idx="6039">
                  <c:v>441652562.56703681</c:v>
                </c:pt>
                <c:pt idx="6040">
                  <c:v>441652562.56703681</c:v>
                </c:pt>
                <c:pt idx="6041">
                  <c:v>441652415.46884525</c:v>
                </c:pt>
                <c:pt idx="6042">
                  <c:v>441652121.26977676</c:v>
                </c:pt>
                <c:pt idx="6043">
                  <c:v>441652415.46884525</c:v>
                </c:pt>
                <c:pt idx="6044">
                  <c:v>441652562.56703681</c:v>
                </c:pt>
                <c:pt idx="6045">
                  <c:v>441652709.66433281</c:v>
                </c:pt>
                <c:pt idx="6046">
                  <c:v>441653003.85623866</c:v>
                </c:pt>
                <c:pt idx="6047">
                  <c:v>441653150.95084929</c:v>
                </c:pt>
                <c:pt idx="6048">
                  <c:v>441653298.04456472</c:v>
                </c:pt>
                <c:pt idx="6049">
                  <c:v>441653003.85623866</c:v>
                </c:pt>
                <c:pt idx="6050">
                  <c:v>441652121.26977676</c:v>
                </c:pt>
                <c:pt idx="6051">
                  <c:v>441651974.16889995</c:v>
                </c:pt>
                <c:pt idx="6052">
                  <c:v>441652415.46884525</c:v>
                </c:pt>
                <c:pt idx="6053">
                  <c:v>441652415.46884525</c:v>
                </c:pt>
                <c:pt idx="6054">
                  <c:v>441652856.76073343</c:v>
                </c:pt>
                <c:pt idx="6055">
                  <c:v>441654033.49971193</c:v>
                </c:pt>
                <c:pt idx="6056">
                  <c:v>441655210.18140036</c:v>
                </c:pt>
                <c:pt idx="6057">
                  <c:v>441656239.7308864</c:v>
                </c:pt>
                <c:pt idx="6058">
                  <c:v>441657122.16696948</c:v>
                </c:pt>
                <c:pt idx="6059">
                  <c:v>441658445.76068699</c:v>
                </c:pt>
                <c:pt idx="6060">
                  <c:v>441659916.33536446</c:v>
                </c:pt>
                <c:pt idx="6061">
                  <c:v>441661239.77607447</c:v>
                </c:pt>
                <c:pt idx="6062">
                  <c:v>441662122.02962285</c:v>
                </c:pt>
                <c:pt idx="6063">
                  <c:v>441662710.18076354</c:v>
                </c:pt>
                <c:pt idx="6064">
                  <c:v>441663298.31759226</c:v>
                </c:pt>
                <c:pt idx="6065">
                  <c:v>441663886.44010848</c:v>
                </c:pt>
                <c:pt idx="6066">
                  <c:v>441664180.49599993</c:v>
                </c:pt>
                <c:pt idx="6067">
                  <c:v>441664327.52260405</c:v>
                </c:pt>
                <c:pt idx="6068">
                  <c:v>441664621.57312995</c:v>
                </c:pt>
                <c:pt idx="6069">
                  <c:v>441665209.66344768</c:v>
                </c:pt>
                <c:pt idx="6070">
                  <c:v>441665503.70324045</c:v>
                </c:pt>
                <c:pt idx="6071">
                  <c:v>441665503.70324045</c:v>
                </c:pt>
                <c:pt idx="6072">
                  <c:v>441666091.77209473</c:v>
                </c:pt>
                <c:pt idx="6073">
                  <c:v>441667120.85816067</c:v>
                </c:pt>
                <c:pt idx="6074">
                  <c:v>441667561.88163245</c:v>
                </c:pt>
                <c:pt idx="6075">
                  <c:v>441667120.85816067</c:v>
                </c:pt>
                <c:pt idx="6076">
                  <c:v>441666679.82664043</c:v>
                </c:pt>
                <c:pt idx="6077">
                  <c:v>441666679.82664043</c:v>
                </c:pt>
                <c:pt idx="6078">
                  <c:v>441667561.88163245</c:v>
                </c:pt>
                <c:pt idx="6079">
                  <c:v>441668443.90443444</c:v>
                </c:pt>
                <c:pt idx="6080">
                  <c:v>441669178.89884824</c:v>
                </c:pt>
                <c:pt idx="6081">
                  <c:v>441670060.86264139</c:v>
                </c:pt>
                <c:pt idx="6082">
                  <c:v>441670795.80788451</c:v>
                </c:pt>
                <c:pt idx="6083">
                  <c:v>441671824.69367975</c:v>
                </c:pt>
                <c:pt idx="6084">
                  <c:v>441674176.26817775</c:v>
                </c:pt>
                <c:pt idx="6085">
                  <c:v>441677556.25571376</c:v>
                </c:pt>
                <c:pt idx="6086">
                  <c:v>441680641.91852027</c:v>
                </c:pt>
                <c:pt idx="6087">
                  <c:v>441682404.97754806</c:v>
                </c:pt>
                <c:pt idx="6088">
                  <c:v>441683286.45883453</c:v>
                </c:pt>
                <c:pt idx="6089">
                  <c:v>441684167.90797234</c:v>
                </c:pt>
                <c:pt idx="6090">
                  <c:v>441684902.42436439</c:v>
                </c:pt>
                <c:pt idx="6091">
                  <c:v>441685490.02140576</c:v>
                </c:pt>
                <c:pt idx="6092">
                  <c:v>441686665.17263216</c:v>
                </c:pt>
                <c:pt idx="6093">
                  <c:v>441688280.91227508</c:v>
                </c:pt>
                <c:pt idx="6094">
                  <c:v>441690043.41415584</c:v>
                </c:pt>
                <c:pt idx="6095">
                  <c:v>441692099.50391185</c:v>
                </c:pt>
                <c:pt idx="6096">
                  <c:v>441694155.41876316</c:v>
                </c:pt>
                <c:pt idx="6097">
                  <c:v>441695476.9859634</c:v>
                </c:pt>
                <c:pt idx="6098">
                  <c:v>441696651.65169972</c:v>
                </c:pt>
                <c:pt idx="6099">
                  <c:v>441698266.72386962</c:v>
                </c:pt>
                <c:pt idx="6100">
                  <c:v>441700175.30638653</c:v>
                </c:pt>
                <c:pt idx="6101">
                  <c:v>441703111.29290211</c:v>
                </c:pt>
                <c:pt idx="6102">
                  <c:v>441706927.54222894</c:v>
                </c:pt>
                <c:pt idx="6103">
                  <c:v>441710743.18904477</c:v>
                </c:pt>
                <c:pt idx="6104">
                  <c:v>441713677.89210576</c:v>
                </c:pt>
                <c:pt idx="6105">
                  <c:v>441716025.39800125</c:v>
                </c:pt>
                <c:pt idx="6106">
                  <c:v>441717639.17604411</c:v>
                </c:pt>
                <c:pt idx="6107">
                  <c:v>441719399.53829217</c:v>
                </c:pt>
                <c:pt idx="6108">
                  <c:v>441721453.1322006</c:v>
                </c:pt>
                <c:pt idx="6109">
                  <c:v>441723653.21776485</c:v>
                </c:pt>
                <c:pt idx="6110">
                  <c:v>441726293.05609429</c:v>
                </c:pt>
                <c:pt idx="6111">
                  <c:v>441728639.33700567</c:v>
                </c:pt>
                <c:pt idx="6112">
                  <c:v>441730692.14596361</c:v>
                </c:pt>
                <c:pt idx="6113">
                  <c:v>441733184.60816056</c:v>
                </c:pt>
                <c:pt idx="6114">
                  <c:v>441736263.17719626</c:v>
                </c:pt>
                <c:pt idx="6115">
                  <c:v>441739341.35411656</c:v>
                </c:pt>
                <c:pt idx="6116">
                  <c:v>441742858.79058254</c:v>
                </c:pt>
                <c:pt idx="6117">
                  <c:v>441746815.29476535</c:v>
                </c:pt>
                <c:pt idx="6118">
                  <c:v>441751064.15197176</c:v>
                </c:pt>
                <c:pt idx="6119">
                  <c:v>441755019.31315482</c:v>
                </c:pt>
                <c:pt idx="6120">
                  <c:v>441758680.92236966</c:v>
                </c:pt>
                <c:pt idx="6121">
                  <c:v>441762195.54535329</c:v>
                </c:pt>
                <c:pt idx="6122">
                  <c:v>441765124.00743705</c:v>
                </c:pt>
                <c:pt idx="6123">
                  <c:v>441768344.90591449</c:v>
                </c:pt>
                <c:pt idx="6124">
                  <c:v>441771858.12382603</c:v>
                </c:pt>
                <c:pt idx="6125">
                  <c:v>441775809.8835848</c:v>
                </c:pt>
                <c:pt idx="6126">
                  <c:v>441779760.99724865</c:v>
                </c:pt>
                <c:pt idx="6127">
                  <c:v>441783126.25128871</c:v>
                </c:pt>
                <c:pt idx="6128">
                  <c:v>441786344.75149065</c:v>
                </c:pt>
                <c:pt idx="6129">
                  <c:v>441789855.35382187</c:v>
                </c:pt>
                <c:pt idx="6130">
                  <c:v>441793804.17195123</c:v>
                </c:pt>
                <c:pt idx="6131">
                  <c:v>441798337.20459861</c:v>
                </c:pt>
                <c:pt idx="6132">
                  <c:v>441802869.38710481</c:v>
                </c:pt>
                <c:pt idx="6133">
                  <c:v>441807254.56102455</c:v>
                </c:pt>
                <c:pt idx="6134">
                  <c:v>441811346.67220515</c:v>
                </c:pt>
                <c:pt idx="6135">
                  <c:v>441814853.64463651</c:v>
                </c:pt>
                <c:pt idx="6136">
                  <c:v>441818360.10820252</c:v>
                </c:pt>
                <c:pt idx="6137">
                  <c:v>441821866.06304902</c:v>
                </c:pt>
                <c:pt idx="6138">
                  <c:v>441825517.55854928</c:v>
                </c:pt>
                <c:pt idx="6139">
                  <c:v>441829314.52865744</c:v>
                </c:pt>
                <c:pt idx="6140">
                  <c:v>441832964.89892077</c:v>
                </c:pt>
                <c:pt idx="6141">
                  <c:v>441836030.78386283</c:v>
                </c:pt>
                <c:pt idx="6142">
                  <c:v>441839388.21160001</c:v>
                </c:pt>
                <c:pt idx="6143">
                  <c:v>441843183.00307548</c:v>
                </c:pt>
                <c:pt idx="6144">
                  <c:v>441847414.95219719</c:v>
                </c:pt>
                <c:pt idx="6145">
                  <c:v>441851354.37664616</c:v>
                </c:pt>
                <c:pt idx="6146">
                  <c:v>441855584.89510077</c:v>
                </c:pt>
                <c:pt idx="6147">
                  <c:v>441859960.51425749</c:v>
                </c:pt>
                <c:pt idx="6148">
                  <c:v>441864481.15517002</c:v>
                </c:pt>
                <c:pt idx="6149">
                  <c:v>441869292.52120471</c:v>
                </c:pt>
                <c:pt idx="6150">
                  <c:v>441874394.43856353</c:v>
                </c:pt>
                <c:pt idx="6151">
                  <c:v>441879786.72303694</c:v>
                </c:pt>
                <c:pt idx="6152">
                  <c:v>441885032.115394</c:v>
                </c:pt>
                <c:pt idx="6153">
                  <c:v>441890130.71100914</c:v>
                </c:pt>
                <c:pt idx="6154">
                  <c:v>441895519.4854334</c:v>
                </c:pt>
                <c:pt idx="6155">
                  <c:v>441901926.19382685</c:v>
                </c:pt>
                <c:pt idx="6156">
                  <c:v>441908913.39349127</c:v>
                </c:pt>
                <c:pt idx="6157">
                  <c:v>441915171.04461926</c:v>
                </c:pt>
                <c:pt idx="6158">
                  <c:v>441919972.32921875</c:v>
                </c:pt>
                <c:pt idx="6159">
                  <c:v>441924481.75799662</c:v>
                </c:pt>
                <c:pt idx="6160">
                  <c:v>441929426.61563319</c:v>
                </c:pt>
                <c:pt idx="6161">
                  <c:v>441934661.24450707</c:v>
                </c:pt>
                <c:pt idx="6162">
                  <c:v>441940330.8130393</c:v>
                </c:pt>
                <c:pt idx="6163">
                  <c:v>441946725.65267694</c:v>
                </c:pt>
                <c:pt idx="6164">
                  <c:v>441953118.8003282</c:v>
                </c:pt>
                <c:pt idx="6165">
                  <c:v>441960091.21455687</c:v>
                </c:pt>
                <c:pt idx="6166">
                  <c:v>441967206.81272894</c:v>
                </c:pt>
                <c:pt idx="6167">
                  <c:v>441973884.85560715</c:v>
                </c:pt>
                <c:pt idx="6168">
                  <c:v>441980125.70532191</c:v>
                </c:pt>
                <c:pt idx="6169">
                  <c:v>441985494.44883776</c:v>
                </c:pt>
                <c:pt idx="6170">
                  <c:v>441990861.99969363</c:v>
                </c:pt>
                <c:pt idx="6171">
                  <c:v>441996808.4339183</c:v>
                </c:pt>
                <c:pt idx="6172">
                  <c:v>442003043.36620444</c:v>
                </c:pt>
                <c:pt idx="6173">
                  <c:v>442009131.74721622</c:v>
                </c:pt>
                <c:pt idx="6174">
                  <c:v>442014638.96074677</c:v>
                </c:pt>
                <c:pt idx="6175">
                  <c:v>442019855.16326421</c:v>
                </c:pt>
                <c:pt idx="6176">
                  <c:v>442025215.08706295</c:v>
                </c:pt>
                <c:pt idx="6177">
                  <c:v>442030863.44956928</c:v>
                </c:pt>
                <c:pt idx="6178">
                  <c:v>442036510.49190676</c:v>
                </c:pt>
                <c:pt idx="6179">
                  <c:v>442041287.72781587</c:v>
                </c:pt>
                <c:pt idx="6180">
                  <c:v>442046064.0193215</c:v>
                </c:pt>
                <c:pt idx="6181">
                  <c:v>442051707.51039171</c:v>
                </c:pt>
                <c:pt idx="6182">
                  <c:v>442057638.9902426</c:v>
                </c:pt>
                <c:pt idx="6183">
                  <c:v>442063424.39683044</c:v>
                </c:pt>
                <c:pt idx="6184">
                  <c:v>442069208.41837734</c:v>
                </c:pt>
                <c:pt idx="6185">
                  <c:v>442075424.6975376</c:v>
                </c:pt>
                <c:pt idx="6186">
                  <c:v>442082217.40619999</c:v>
                </c:pt>
                <c:pt idx="6187">
                  <c:v>442089586.05782759</c:v>
                </c:pt>
                <c:pt idx="6188">
                  <c:v>442096374.78663415</c:v>
                </c:pt>
                <c:pt idx="6189">
                  <c:v>442102728.46394265</c:v>
                </c:pt>
                <c:pt idx="6190">
                  <c:v>442109369.15863895</c:v>
                </c:pt>
                <c:pt idx="6191">
                  <c:v>442116440.93490613</c:v>
                </c:pt>
                <c:pt idx="6192">
                  <c:v>442123366.3826943</c:v>
                </c:pt>
                <c:pt idx="6193">
                  <c:v>442129712.96630669</c:v>
                </c:pt>
                <c:pt idx="6194">
                  <c:v>442136490.4303751</c:v>
                </c:pt>
                <c:pt idx="6195">
                  <c:v>442143842.54957181</c:v>
                </c:pt>
                <c:pt idx="6196">
                  <c:v>442151192.43198436</c:v>
                </c:pt>
                <c:pt idx="6197">
                  <c:v>442158107.92628908</c:v>
                </c:pt>
                <c:pt idx="6198">
                  <c:v>442164877.43014574</c:v>
                </c:pt>
                <c:pt idx="6199">
                  <c:v>442171069.14480895</c:v>
                </c:pt>
                <c:pt idx="6200">
                  <c:v>442177115.33447176</c:v>
                </c:pt>
                <c:pt idx="6201">
                  <c:v>442183160.01127309</c:v>
                </c:pt>
                <c:pt idx="6202">
                  <c:v>442189203.17596251</c:v>
                </c:pt>
                <c:pt idx="6203">
                  <c:v>442195820.14604425</c:v>
                </c:pt>
                <c:pt idx="6204">
                  <c:v>442202579.0918237</c:v>
                </c:pt>
                <c:pt idx="6205">
                  <c:v>442209048.65127563</c:v>
                </c:pt>
                <c:pt idx="6206">
                  <c:v>442215516.47855824</c:v>
                </c:pt>
                <c:pt idx="6207">
                  <c:v>442222126.24595493</c:v>
                </c:pt>
                <c:pt idx="6208">
                  <c:v>442229165.09636641</c:v>
                </c:pt>
                <c:pt idx="6209">
                  <c:v>442236058.30868512</c:v>
                </c:pt>
                <c:pt idx="6210">
                  <c:v>442242375.3591271</c:v>
                </c:pt>
                <c:pt idx="6211">
                  <c:v>442248834.27064675</c:v>
                </c:pt>
                <c:pt idx="6212">
                  <c:v>442256439.21894246</c:v>
                </c:pt>
                <c:pt idx="6213">
                  <c:v>442264185.19517833</c:v>
                </c:pt>
                <c:pt idx="6214">
                  <c:v>442271068.42276806</c:v>
                </c:pt>
                <c:pt idx="6215">
                  <c:v>442277519.66776901</c:v>
                </c:pt>
                <c:pt idx="6216">
                  <c:v>442283825.8862657</c:v>
                </c:pt>
                <c:pt idx="6217">
                  <c:v>442290130.45882922</c:v>
                </c:pt>
                <c:pt idx="6218">
                  <c:v>442296433.3863076</c:v>
                </c:pt>
                <c:pt idx="6219">
                  <c:v>442302877.86143106</c:v>
                </c:pt>
                <c:pt idx="6220">
                  <c:v>442309893.22392225</c:v>
                </c:pt>
                <c:pt idx="6221">
                  <c:v>442316620.33117115</c:v>
                </c:pt>
                <c:pt idx="6222">
                  <c:v>442323488.63517296</c:v>
                </c:pt>
                <c:pt idx="6223">
                  <c:v>442330641.04235339</c:v>
                </c:pt>
                <c:pt idx="6224">
                  <c:v>442337934.31644166</c:v>
                </c:pt>
                <c:pt idx="6225">
                  <c:v>442344510.67526925</c:v>
                </c:pt>
                <c:pt idx="6226">
                  <c:v>442350513.61344922</c:v>
                </c:pt>
                <c:pt idx="6227">
                  <c:v>442356657.93350291</c:v>
                </c:pt>
                <c:pt idx="6228">
                  <c:v>442363229.19711041</c:v>
                </c:pt>
                <c:pt idx="6229">
                  <c:v>442370512.63926345</c:v>
                </c:pt>
                <c:pt idx="6230">
                  <c:v>442377936.63335329</c:v>
                </c:pt>
                <c:pt idx="6231">
                  <c:v>442385501.04911751</c:v>
                </c:pt>
                <c:pt idx="6232">
                  <c:v>442392777.77924216</c:v>
                </c:pt>
                <c:pt idx="6233">
                  <c:v>442399196.60335898</c:v>
                </c:pt>
                <c:pt idx="6234">
                  <c:v>442405613.72205758</c:v>
                </c:pt>
                <c:pt idx="6235">
                  <c:v>442412314.22620589</c:v>
                </c:pt>
                <c:pt idx="6236">
                  <c:v>442418442.84678411</c:v>
                </c:pt>
                <c:pt idx="6237">
                  <c:v>442424142.49334514</c:v>
                </c:pt>
                <c:pt idx="6238">
                  <c:v>442430125.67496681</c:v>
                </c:pt>
                <c:pt idx="6239">
                  <c:v>442436107.37473625</c:v>
                </c:pt>
                <c:pt idx="6240">
                  <c:v>442441945.2244277</c:v>
                </c:pt>
                <c:pt idx="6241">
                  <c:v>442447354.65467185</c:v>
                </c:pt>
                <c:pt idx="6242">
                  <c:v>442453189.78666639</c:v>
                </c:pt>
                <c:pt idx="6243">
                  <c:v>442460019.36979026</c:v>
                </c:pt>
                <c:pt idx="6244">
                  <c:v>442466989.24439776</c:v>
                </c:pt>
                <c:pt idx="6245">
                  <c:v>442473814.92690843</c:v>
                </c:pt>
                <c:pt idx="6246">
                  <c:v>442480354.39625758</c:v>
                </c:pt>
                <c:pt idx="6247">
                  <c:v>442487744.70824754</c:v>
                </c:pt>
                <c:pt idx="6248">
                  <c:v>442494706.5871312</c:v>
                </c:pt>
                <c:pt idx="6249">
                  <c:v>442500388.26610446</c:v>
                </c:pt>
                <c:pt idx="6250">
                  <c:v>442506068.60870188</c:v>
                </c:pt>
                <c:pt idx="6251">
                  <c:v>442513451.057217</c:v>
                </c:pt>
                <c:pt idx="6252">
                  <c:v>442521824.56489766</c:v>
                </c:pt>
                <c:pt idx="6253">
                  <c:v>442530053.31972325</c:v>
                </c:pt>
                <c:pt idx="6254">
                  <c:v>442538562.87517565</c:v>
                </c:pt>
                <c:pt idx="6255">
                  <c:v>442546077.15578181</c:v>
                </c:pt>
                <c:pt idx="6256">
                  <c:v>442552597.08944923</c:v>
                </c:pt>
                <c:pt idx="6257">
                  <c:v>442558548.53540611</c:v>
                </c:pt>
                <c:pt idx="6258">
                  <c:v>442564498.51500493</c:v>
                </c:pt>
                <c:pt idx="6259">
                  <c:v>442571013.47768444</c:v>
                </c:pt>
                <c:pt idx="6260">
                  <c:v>442577385.11044717</c:v>
                </c:pt>
                <c:pt idx="6261">
                  <c:v>442583613.52624685</c:v>
                </c:pt>
                <c:pt idx="6262">
                  <c:v>442590123.33466983</c:v>
                </c:pt>
                <c:pt idx="6263">
                  <c:v>442596914.30775326</c:v>
                </c:pt>
                <c:pt idx="6264">
                  <c:v>442604127.62471986</c:v>
                </c:pt>
                <c:pt idx="6265">
                  <c:v>442610914.66116071</c:v>
                </c:pt>
                <c:pt idx="6266">
                  <c:v>442617699.79054844</c:v>
                </c:pt>
                <c:pt idx="6267">
                  <c:v>442625189.49014503</c:v>
                </c:pt>
                <c:pt idx="6268">
                  <c:v>442633100.61179817</c:v>
                </c:pt>
                <c:pt idx="6269">
                  <c:v>442641009.14244992</c:v>
                </c:pt>
                <c:pt idx="6270">
                  <c:v>442648632.77329719</c:v>
                </c:pt>
                <c:pt idx="6271">
                  <c:v>442654983.96088994</c:v>
                </c:pt>
                <c:pt idx="6272">
                  <c:v>442661051.31307036</c:v>
                </c:pt>
                <c:pt idx="6273">
                  <c:v>442668104.45724285</c:v>
                </c:pt>
                <c:pt idx="6274">
                  <c:v>442675719.53961736</c:v>
                </c:pt>
                <c:pt idx="6275">
                  <c:v>442683050.3127746</c:v>
                </c:pt>
                <c:pt idx="6276">
                  <c:v>442689674.28952008</c:v>
                </c:pt>
                <c:pt idx="6277">
                  <c:v>442696719.0790053</c:v>
                </c:pt>
                <c:pt idx="6278">
                  <c:v>442704043.48035049</c:v>
                </c:pt>
                <c:pt idx="6279">
                  <c:v>442711365.66055202</c:v>
                </c:pt>
                <c:pt idx="6280">
                  <c:v>442718685.62093914</c:v>
                </c:pt>
                <c:pt idx="6281">
                  <c:v>442725581.24570441</c:v>
                </c:pt>
                <c:pt idx="6282">
                  <c:v>442731912.22803593</c:v>
                </c:pt>
                <c:pt idx="6283">
                  <c:v>442738382.18353635</c:v>
                </c:pt>
                <c:pt idx="6284">
                  <c:v>442745272.18616682</c:v>
                </c:pt>
                <c:pt idx="6285">
                  <c:v>442751738.56310451</c:v>
                </c:pt>
                <c:pt idx="6286">
                  <c:v>442757922.17311317</c:v>
                </c:pt>
                <c:pt idx="6287">
                  <c:v>442763963.71680105</c:v>
                </c:pt>
                <c:pt idx="6288">
                  <c:v>442769582.40052372</c:v>
                </c:pt>
                <c:pt idx="6289">
                  <c:v>442774497.67640221</c:v>
                </c:pt>
                <c:pt idx="6290">
                  <c:v>442779973.5196057</c:v>
                </c:pt>
                <c:pt idx="6291">
                  <c:v>442786711.31447291</c:v>
                </c:pt>
                <c:pt idx="6292">
                  <c:v>442793306.91713101</c:v>
                </c:pt>
                <c:pt idx="6293">
                  <c:v>442799059.05685455</c:v>
                </c:pt>
                <c:pt idx="6294">
                  <c:v>442804809.82645077</c:v>
                </c:pt>
                <c:pt idx="6295">
                  <c:v>442811260.27926314</c:v>
                </c:pt>
                <c:pt idx="6296">
                  <c:v>442817568.83765101</c:v>
                </c:pt>
                <c:pt idx="6297">
                  <c:v>442824296.1501438</c:v>
                </c:pt>
                <c:pt idx="6298">
                  <c:v>442830881.49440414</c:v>
                </c:pt>
                <c:pt idx="6299">
                  <c:v>442836904.81075817</c:v>
                </c:pt>
                <c:pt idx="6300">
                  <c:v>442843206.6725322</c:v>
                </c:pt>
                <c:pt idx="6301">
                  <c:v>442849926.84577715</c:v>
                </c:pt>
                <c:pt idx="6302">
                  <c:v>442856505.20332921</c:v>
                </c:pt>
                <c:pt idx="6303">
                  <c:v>442862382.21936601</c:v>
                </c:pt>
                <c:pt idx="6304">
                  <c:v>442867838.16778481</c:v>
                </c:pt>
                <c:pt idx="6305">
                  <c:v>442873712.42591274</c:v>
                </c:pt>
                <c:pt idx="6306">
                  <c:v>442879445.44235742</c:v>
                </c:pt>
                <c:pt idx="6307">
                  <c:v>442884897.53628689</c:v>
                </c:pt>
                <c:pt idx="6308">
                  <c:v>442890348.39917874</c:v>
                </c:pt>
                <c:pt idx="6309">
                  <c:v>442895798.03158075</c:v>
                </c:pt>
                <c:pt idx="6310">
                  <c:v>442901246.43404233</c:v>
                </c:pt>
                <c:pt idx="6311">
                  <c:v>442906972.91619074</c:v>
                </c:pt>
                <c:pt idx="6312">
                  <c:v>442913256.51626074</c:v>
                </c:pt>
                <c:pt idx="6313">
                  <c:v>442919398.89971232</c:v>
                </c:pt>
                <c:pt idx="6314">
                  <c:v>442925260.62631965</c:v>
                </c:pt>
                <c:pt idx="6315">
                  <c:v>442930702.38398433</c:v>
                </c:pt>
                <c:pt idx="6316">
                  <c:v>442936700.84909701</c:v>
                </c:pt>
                <c:pt idx="6317">
                  <c:v>442942837.27083945</c:v>
                </c:pt>
                <c:pt idx="6318">
                  <c:v>442948135.65275037</c:v>
                </c:pt>
                <c:pt idx="6319">
                  <c:v>442953432.87197614</c:v>
                </c:pt>
                <c:pt idx="6320">
                  <c:v>442958450.21814221</c:v>
                </c:pt>
                <c:pt idx="6321">
                  <c:v>442963605.84855658</c:v>
                </c:pt>
                <c:pt idx="6322">
                  <c:v>442968899.67440188</c:v>
                </c:pt>
                <c:pt idx="6323">
                  <c:v>442974331.60452837</c:v>
                </c:pt>
                <c:pt idx="6324">
                  <c:v>442978926.89856482</c:v>
                </c:pt>
                <c:pt idx="6325">
                  <c:v>442982964.46521419</c:v>
                </c:pt>
                <c:pt idx="6326">
                  <c:v>442988114.86305195</c:v>
                </c:pt>
                <c:pt idx="6327">
                  <c:v>442994933.96928376</c:v>
                </c:pt>
                <c:pt idx="6328">
                  <c:v>443002307.56919008</c:v>
                </c:pt>
                <c:pt idx="6329">
                  <c:v>443009122.66770577</c:v>
                </c:pt>
                <c:pt idx="6330">
                  <c:v>443015379.7371366</c:v>
                </c:pt>
                <c:pt idx="6331">
                  <c:v>443021357.19953376</c:v>
                </c:pt>
                <c:pt idx="6332">
                  <c:v>443026916.30103534</c:v>
                </c:pt>
                <c:pt idx="6333">
                  <c:v>443032613.05166346</c:v>
                </c:pt>
                <c:pt idx="6334">
                  <c:v>443038864.03556687</c:v>
                </c:pt>
                <c:pt idx="6335">
                  <c:v>443045113.4010334</c:v>
                </c:pt>
                <c:pt idx="6336">
                  <c:v>443051222.32761854</c:v>
                </c:pt>
                <c:pt idx="6337">
                  <c:v>443056496.97479296</c:v>
                </c:pt>
                <c:pt idx="6338">
                  <c:v>443061354.18290049</c:v>
                </c:pt>
                <c:pt idx="6339">
                  <c:v>443066487.88315153</c:v>
                </c:pt>
                <c:pt idx="6340">
                  <c:v>443072036.60134995</c:v>
                </c:pt>
                <c:pt idx="6341">
                  <c:v>443078000.05107349</c:v>
                </c:pt>
                <c:pt idx="6342">
                  <c:v>443084100.66084921</c:v>
                </c:pt>
                <c:pt idx="6343">
                  <c:v>443089506.73071814</c:v>
                </c:pt>
                <c:pt idx="6344">
                  <c:v>443095050.16021037</c:v>
                </c:pt>
                <c:pt idx="6345">
                  <c:v>443101423.53054047</c:v>
                </c:pt>
                <c:pt idx="6346">
                  <c:v>443107795.21833915</c:v>
                </c:pt>
                <c:pt idx="6347">
                  <c:v>443114026.76396495</c:v>
                </c:pt>
                <c:pt idx="6348">
                  <c:v>443119564.56524974</c:v>
                </c:pt>
                <c:pt idx="6349">
                  <c:v>443125654.67943317</c:v>
                </c:pt>
                <c:pt idx="6350">
                  <c:v>443132711.75304061</c:v>
                </c:pt>
                <c:pt idx="6351">
                  <c:v>443139213.50410986</c:v>
                </c:pt>
                <c:pt idx="6352">
                  <c:v>443145022.09796375</c:v>
                </c:pt>
                <c:pt idx="6353">
                  <c:v>443150967.54372054</c:v>
                </c:pt>
                <c:pt idx="6354">
                  <c:v>443157187.95382756</c:v>
                </c:pt>
                <c:pt idx="6355">
                  <c:v>443163683.11533743</c:v>
                </c:pt>
                <c:pt idx="6356">
                  <c:v>443170590.94321281</c:v>
                </c:pt>
                <c:pt idx="6357">
                  <c:v>443177082.49908614</c:v>
                </c:pt>
                <c:pt idx="6358">
                  <c:v>443183020.05298275</c:v>
                </c:pt>
                <c:pt idx="6359">
                  <c:v>443188542.04775727</c:v>
                </c:pt>
                <c:pt idx="6360">
                  <c:v>443193786.77274644</c:v>
                </c:pt>
                <c:pt idx="6361">
                  <c:v>443198616.43233544</c:v>
                </c:pt>
                <c:pt idx="6362">
                  <c:v>443203445.12558585</c:v>
                </c:pt>
                <c:pt idx="6363">
                  <c:v>443209100.36630845</c:v>
                </c:pt>
                <c:pt idx="6364">
                  <c:v>443215305.81274295</c:v>
                </c:pt>
                <c:pt idx="6365">
                  <c:v>443221509.66393912</c:v>
                </c:pt>
                <c:pt idx="6366">
                  <c:v>443227022.85977733</c:v>
                </c:pt>
                <c:pt idx="6367">
                  <c:v>443232259.22945541</c:v>
                </c:pt>
                <c:pt idx="6368">
                  <c:v>443237494.46316725</c:v>
                </c:pt>
                <c:pt idx="6369">
                  <c:v>443242590.83651567</c:v>
                </c:pt>
                <c:pt idx="6370">
                  <c:v>443248099.21887463</c:v>
                </c:pt>
                <c:pt idx="6371">
                  <c:v>443254156.98758942</c:v>
                </c:pt>
                <c:pt idx="6372">
                  <c:v>443260626.10670412</c:v>
                </c:pt>
                <c:pt idx="6373">
                  <c:v>443267093.49207073</c:v>
                </c:pt>
                <c:pt idx="6374">
                  <c:v>443273834.24033433</c:v>
                </c:pt>
                <c:pt idx="6375">
                  <c:v>443281123.13461816</c:v>
                </c:pt>
                <c:pt idx="6376">
                  <c:v>443288684.75441658</c:v>
                </c:pt>
                <c:pt idx="6377">
                  <c:v>443295831.74373794</c:v>
                </c:pt>
                <c:pt idx="6378">
                  <c:v>443302564.47018969</c:v>
                </c:pt>
                <c:pt idx="6379">
                  <c:v>443308608.58339268</c:v>
                </c:pt>
                <c:pt idx="6380">
                  <c:v>443313964.60021341</c:v>
                </c:pt>
                <c:pt idx="6381">
                  <c:v>443318907.56078625</c:v>
                </c:pt>
                <c:pt idx="6382">
                  <c:v>443324398.55191189</c:v>
                </c:pt>
                <c:pt idx="6383">
                  <c:v>443330711.64737451</c:v>
                </c:pt>
                <c:pt idx="6384">
                  <c:v>443337160.27855325</c:v>
                </c:pt>
                <c:pt idx="6385">
                  <c:v>443342921.42737144</c:v>
                </c:pt>
                <c:pt idx="6386">
                  <c:v>443347995.58574903</c:v>
                </c:pt>
                <c:pt idx="6387">
                  <c:v>443353205.77309221</c:v>
                </c:pt>
                <c:pt idx="6388">
                  <c:v>443358963.09261906</c:v>
                </c:pt>
                <c:pt idx="6389">
                  <c:v>443364856.06835705</c:v>
                </c:pt>
                <c:pt idx="6390">
                  <c:v>443370747.60521835</c:v>
                </c:pt>
                <c:pt idx="6391">
                  <c:v>443376637.70389682</c:v>
                </c:pt>
                <c:pt idx="6392">
                  <c:v>443382663.29359621</c:v>
                </c:pt>
                <c:pt idx="6393">
                  <c:v>443389508.72857076</c:v>
                </c:pt>
                <c:pt idx="6394">
                  <c:v>443397173.31077546</c:v>
                </c:pt>
                <c:pt idx="6395">
                  <c:v>443404698.65627414</c:v>
                </c:pt>
                <c:pt idx="6396">
                  <c:v>443411127.54675394</c:v>
                </c:pt>
                <c:pt idx="6397">
                  <c:v>443416734.32922626</c:v>
                </c:pt>
                <c:pt idx="6398">
                  <c:v>443422613.21383148</c:v>
                </c:pt>
                <c:pt idx="6399">
                  <c:v>443428627.33425176</c:v>
                </c:pt>
                <c:pt idx="6400">
                  <c:v>443434230.0520497</c:v>
                </c:pt>
                <c:pt idx="6401">
                  <c:v>443440104.67570537</c:v>
                </c:pt>
                <c:pt idx="6402">
                  <c:v>443446524.14023101</c:v>
                </c:pt>
                <c:pt idx="6403">
                  <c:v>443453078.42665309</c:v>
                </c:pt>
                <c:pt idx="6404">
                  <c:v>443459357.94744581</c:v>
                </c:pt>
                <c:pt idx="6405">
                  <c:v>443464953.53438914</c:v>
                </c:pt>
                <c:pt idx="6406">
                  <c:v>443470411.39320916</c:v>
                </c:pt>
                <c:pt idx="6407">
                  <c:v>443476004.41742885</c:v>
                </c:pt>
                <c:pt idx="6408">
                  <c:v>443481596.1453498</c:v>
                </c:pt>
                <c:pt idx="6409">
                  <c:v>443487595.58272475</c:v>
                </c:pt>
                <c:pt idx="6410">
                  <c:v>443494138.7224434</c:v>
                </c:pt>
                <c:pt idx="6411">
                  <c:v>443500407.56658041</c:v>
                </c:pt>
                <c:pt idx="6412">
                  <c:v>443505993.64199185</c:v>
                </c:pt>
                <c:pt idx="6413">
                  <c:v>443511169.82550961</c:v>
                </c:pt>
                <c:pt idx="6414">
                  <c:v>443516072.55409127</c:v>
                </c:pt>
                <c:pt idx="6415">
                  <c:v>443521655.00394869</c:v>
                </c:pt>
                <c:pt idx="6416">
                  <c:v>443528188.91401374</c:v>
                </c:pt>
                <c:pt idx="6417">
                  <c:v>443535129.25501251</c:v>
                </c:pt>
                <c:pt idx="6418">
                  <c:v>443542203.62596935</c:v>
                </c:pt>
                <c:pt idx="6419">
                  <c:v>443549411.9084022</c:v>
                </c:pt>
                <c:pt idx="6420">
                  <c:v>443556210.20101178</c:v>
                </c:pt>
                <c:pt idx="6421">
                  <c:v>443562462.9386304</c:v>
                </c:pt>
                <c:pt idx="6422">
                  <c:v>443568578.17937046</c:v>
                </c:pt>
                <c:pt idx="6423">
                  <c:v>443574148.4938606</c:v>
                </c:pt>
                <c:pt idx="6424">
                  <c:v>443579038.44142359</c:v>
                </c:pt>
                <c:pt idx="6425">
                  <c:v>443584063.18817472</c:v>
                </c:pt>
                <c:pt idx="6426">
                  <c:v>443590037.20063519</c:v>
                </c:pt>
                <c:pt idx="6427">
                  <c:v>443596552.61828095</c:v>
                </c:pt>
                <c:pt idx="6428">
                  <c:v>443601980.78904617</c:v>
                </c:pt>
                <c:pt idx="6429">
                  <c:v>443607000.75975621</c:v>
                </c:pt>
                <c:pt idx="6430">
                  <c:v>443612290.94958478</c:v>
                </c:pt>
                <c:pt idx="6431">
                  <c:v>443617986.77992976</c:v>
                </c:pt>
                <c:pt idx="6432">
                  <c:v>443623681.26568079</c:v>
                </c:pt>
                <c:pt idx="6433">
                  <c:v>443629103.33594024</c:v>
                </c:pt>
                <c:pt idx="6434">
                  <c:v>443635472.71154976</c:v>
                </c:pt>
                <c:pt idx="6435">
                  <c:v>443642382.25958824</c:v>
                </c:pt>
                <c:pt idx="6436">
                  <c:v>443648748.13032222</c:v>
                </c:pt>
                <c:pt idx="6437">
                  <c:v>443654435.35969025</c:v>
                </c:pt>
                <c:pt idx="6438">
                  <c:v>443659715.15799987</c:v>
                </c:pt>
                <c:pt idx="6439">
                  <c:v>443664587.79244709</c:v>
                </c:pt>
                <c:pt idx="6440">
                  <c:v>443669188.82135844</c:v>
                </c:pt>
                <c:pt idx="6441">
                  <c:v>443673924.25809354</c:v>
                </c:pt>
                <c:pt idx="6442">
                  <c:v>443678794.02332741</c:v>
                </c:pt>
                <c:pt idx="6443">
                  <c:v>443684474.17377162</c:v>
                </c:pt>
                <c:pt idx="6444">
                  <c:v>443690423.3732428</c:v>
                </c:pt>
                <c:pt idx="6445">
                  <c:v>443695424.9736622</c:v>
                </c:pt>
                <c:pt idx="6446">
                  <c:v>443699749.84591705</c:v>
                </c:pt>
                <c:pt idx="6447">
                  <c:v>443704073.94283974</c:v>
                </c:pt>
                <c:pt idx="6448">
                  <c:v>443707856.89184874</c:v>
                </c:pt>
                <c:pt idx="6449">
                  <c:v>443711774.32080364</c:v>
                </c:pt>
                <c:pt idx="6450">
                  <c:v>443716771.49625838</c:v>
                </c:pt>
                <c:pt idx="6451">
                  <c:v>443721767.63660449</c:v>
                </c:pt>
                <c:pt idx="6452">
                  <c:v>443726222.7807104</c:v>
                </c:pt>
                <c:pt idx="6453">
                  <c:v>443730947.03448546</c:v>
                </c:pt>
                <c:pt idx="6454">
                  <c:v>443736075.17680568</c:v>
                </c:pt>
                <c:pt idx="6455">
                  <c:v>443740662.59064323</c:v>
                </c:pt>
                <c:pt idx="6456">
                  <c:v>443744304.91547275</c:v>
                </c:pt>
                <c:pt idx="6457">
                  <c:v>443747407.20283377</c:v>
                </c:pt>
                <c:pt idx="6458">
                  <c:v>443750104.51970226</c:v>
                </c:pt>
                <c:pt idx="6459">
                  <c:v>443753610.58072042</c:v>
                </c:pt>
                <c:pt idx="6460">
                  <c:v>443758733.90712881</c:v>
                </c:pt>
                <c:pt idx="6461">
                  <c:v>443764664.82050025</c:v>
                </c:pt>
                <c:pt idx="6462">
                  <c:v>443770055.29461849</c:v>
                </c:pt>
                <c:pt idx="6463">
                  <c:v>443774501.52897328</c:v>
                </c:pt>
                <c:pt idx="6464">
                  <c:v>443778677.54805082</c:v>
                </c:pt>
                <c:pt idx="6465">
                  <c:v>443782852.84418046</c:v>
                </c:pt>
                <c:pt idx="6466">
                  <c:v>443787431.37024111</c:v>
                </c:pt>
                <c:pt idx="6467">
                  <c:v>443792009.02728075</c:v>
                </c:pt>
                <c:pt idx="6468">
                  <c:v>443796451.21659875</c:v>
                </c:pt>
                <c:pt idx="6469">
                  <c:v>443801161.73559749</c:v>
                </c:pt>
                <c:pt idx="6470">
                  <c:v>443806005.88120079</c:v>
                </c:pt>
                <c:pt idx="6471">
                  <c:v>443809907.4021377</c:v>
                </c:pt>
                <c:pt idx="6472">
                  <c:v>443813001.26311725</c:v>
                </c:pt>
                <c:pt idx="6473">
                  <c:v>443816767.16695303</c:v>
                </c:pt>
                <c:pt idx="6474">
                  <c:v>443821070.33711302</c:v>
                </c:pt>
                <c:pt idx="6475">
                  <c:v>443825372.73959744</c:v>
                </c:pt>
                <c:pt idx="6476">
                  <c:v>443829136.71225041</c:v>
                </c:pt>
                <c:pt idx="6477">
                  <c:v>443832900.0975402</c:v>
                </c:pt>
                <c:pt idx="6478">
                  <c:v>443837066.0177682</c:v>
                </c:pt>
                <c:pt idx="6479">
                  <c:v>443841499.91641879</c:v>
                </c:pt>
                <c:pt idx="6480">
                  <c:v>443845798.67613345</c:v>
                </c:pt>
                <c:pt idx="6481">
                  <c:v>443849290.85427076</c:v>
                </c:pt>
                <c:pt idx="6482">
                  <c:v>443852245.37930769</c:v>
                </c:pt>
                <c:pt idx="6483">
                  <c:v>443855602.35481054</c:v>
                </c:pt>
                <c:pt idx="6484">
                  <c:v>443859495.86105621</c:v>
                </c:pt>
                <c:pt idx="6485">
                  <c:v>443862986.05644691</c:v>
                </c:pt>
                <c:pt idx="6486">
                  <c:v>443866207.32699609</c:v>
                </c:pt>
                <c:pt idx="6487">
                  <c:v>443869025.58580315</c:v>
                </c:pt>
                <c:pt idx="6488">
                  <c:v>443872246.0497719</c:v>
                </c:pt>
                <c:pt idx="6489">
                  <c:v>443876271.02503979</c:v>
                </c:pt>
                <c:pt idx="6490">
                  <c:v>443880161.19599915</c:v>
                </c:pt>
                <c:pt idx="6491">
                  <c:v>443883246.05784351</c:v>
                </c:pt>
                <c:pt idx="6492">
                  <c:v>443885660.02231276</c:v>
                </c:pt>
                <c:pt idx="6493">
                  <c:v>443888610.09521347</c:v>
                </c:pt>
                <c:pt idx="6494">
                  <c:v>443892498.27635235</c:v>
                </c:pt>
                <c:pt idx="6495">
                  <c:v>443896519.87310135</c:v>
                </c:pt>
                <c:pt idx="6496">
                  <c:v>443900138.73683697</c:v>
                </c:pt>
                <c:pt idx="6497">
                  <c:v>443902953.03321975</c:v>
                </c:pt>
                <c:pt idx="6498">
                  <c:v>443905767.00119931</c:v>
                </c:pt>
                <c:pt idx="6499">
                  <c:v>443908580.64085186</c:v>
                </c:pt>
                <c:pt idx="6500">
                  <c:v>443911393.95225149</c:v>
                </c:pt>
                <c:pt idx="6501">
                  <c:v>443914340.87887323</c:v>
                </c:pt>
                <c:pt idx="6502">
                  <c:v>443916885.66207933</c:v>
                </c:pt>
                <c:pt idx="6503">
                  <c:v>443919028.42913616</c:v>
                </c:pt>
                <c:pt idx="6504">
                  <c:v>443921171.00580597</c:v>
                </c:pt>
                <c:pt idx="6505">
                  <c:v>443923581.17702943</c:v>
                </c:pt>
                <c:pt idx="6506">
                  <c:v>443926124.98534119</c:v>
                </c:pt>
                <c:pt idx="6507">
                  <c:v>443928266.93159235</c:v>
                </c:pt>
                <c:pt idx="6508">
                  <c:v>443930140.97850198</c:v>
                </c:pt>
                <c:pt idx="6509">
                  <c:v>443932014.87977874</c:v>
                </c:pt>
                <c:pt idx="6510">
                  <c:v>443933620.96497816</c:v>
                </c:pt>
                <c:pt idx="6511">
                  <c:v>443935360.76990503</c:v>
                </c:pt>
                <c:pt idx="6512">
                  <c:v>443937769.52336121</c:v>
                </c:pt>
                <c:pt idx="6513">
                  <c:v>443940847.02488893</c:v>
                </c:pt>
                <c:pt idx="6514">
                  <c:v>443944459.24297857</c:v>
                </c:pt>
                <c:pt idx="6515">
                  <c:v>443948204.67546767</c:v>
                </c:pt>
                <c:pt idx="6516">
                  <c:v>443951548.3200866</c:v>
                </c:pt>
                <c:pt idx="6517">
                  <c:v>443953955.45715785</c:v>
                </c:pt>
                <c:pt idx="6518">
                  <c:v>443955827.50876421</c:v>
                </c:pt>
                <c:pt idx="6519">
                  <c:v>443957833.11707431</c:v>
                </c:pt>
                <c:pt idx="6520">
                  <c:v>443959972.24875307</c:v>
                </c:pt>
                <c:pt idx="6521">
                  <c:v>443962111.19068116</c:v>
                </c:pt>
                <c:pt idx="6522">
                  <c:v>443963982.60923976</c:v>
                </c:pt>
                <c:pt idx="6523">
                  <c:v>443966121.1954754</c:v>
                </c:pt>
                <c:pt idx="6524">
                  <c:v>443968794.16157132</c:v>
                </c:pt>
                <c:pt idx="6525">
                  <c:v>443971734.08208579</c:v>
                </c:pt>
                <c:pt idx="6526">
                  <c:v>443974940.85934907</c:v>
                </c:pt>
                <c:pt idx="6527">
                  <c:v>443977880.03057599</c:v>
                </c:pt>
                <c:pt idx="6528">
                  <c:v>443980017.38464636</c:v>
                </c:pt>
                <c:pt idx="6529">
                  <c:v>443981753.84533733</c:v>
                </c:pt>
                <c:pt idx="6530">
                  <c:v>443983356.62114459</c:v>
                </c:pt>
                <c:pt idx="6531">
                  <c:v>443984825.73871666</c:v>
                </c:pt>
                <c:pt idx="6532">
                  <c:v>443985359.94109654</c:v>
                </c:pt>
                <c:pt idx="6533">
                  <c:v>443985092.84138596</c:v>
                </c:pt>
                <c:pt idx="6534">
                  <c:v>443984959.29042125</c:v>
                </c:pt>
                <c:pt idx="6535">
                  <c:v>443985627.03784841</c:v>
                </c:pt>
                <c:pt idx="6536">
                  <c:v>443986561.85318136</c:v>
                </c:pt>
                <c:pt idx="6537">
                  <c:v>443987496.63227278</c:v>
                </c:pt>
                <c:pt idx="6538">
                  <c:v>443988698.437859</c:v>
                </c:pt>
                <c:pt idx="6539">
                  <c:v>443990968.35165799</c:v>
                </c:pt>
                <c:pt idx="6540">
                  <c:v>443993638.56492889</c:v>
                </c:pt>
                <c:pt idx="6541">
                  <c:v>443995641.03084517</c:v>
                </c:pt>
                <c:pt idx="6542">
                  <c:v>443997776.81120479</c:v>
                </c:pt>
                <c:pt idx="6543">
                  <c:v>443999778.93349147</c:v>
                </c:pt>
                <c:pt idx="6544">
                  <c:v>444001247.05085152</c:v>
                </c:pt>
                <c:pt idx="6545">
                  <c:v>444002448.17129719</c:v>
                </c:pt>
                <c:pt idx="6546">
                  <c:v>444003382.33472425</c:v>
                </c:pt>
                <c:pt idx="6547">
                  <c:v>444004850.23270464</c:v>
                </c:pt>
                <c:pt idx="6548">
                  <c:v>444006718.33726311</c:v>
                </c:pt>
                <c:pt idx="6549">
                  <c:v>444008986.55537879</c:v>
                </c:pt>
                <c:pt idx="6550">
                  <c:v>444010454.11223179</c:v>
                </c:pt>
                <c:pt idx="6551">
                  <c:v>444010987.74712425</c:v>
                </c:pt>
                <c:pt idx="6552">
                  <c:v>444011921.57976753</c:v>
                </c:pt>
                <c:pt idx="6553">
                  <c:v>444012855.37624574</c:v>
                </c:pt>
                <c:pt idx="6554">
                  <c:v>444013388.95799685</c:v>
                </c:pt>
                <c:pt idx="6555">
                  <c:v>444013655.74444455</c:v>
                </c:pt>
                <c:pt idx="6556">
                  <c:v>444014055.91858125</c:v>
                </c:pt>
                <c:pt idx="6557">
                  <c:v>444014456.08607644</c:v>
                </c:pt>
                <c:pt idx="6558">
                  <c:v>444016056.68964714</c:v>
                </c:pt>
                <c:pt idx="6559">
                  <c:v>444018057.29470319</c:v>
                </c:pt>
                <c:pt idx="6560">
                  <c:v>444019257.57806402</c:v>
                </c:pt>
                <c:pt idx="6561">
                  <c:v>444019924.37633574</c:v>
                </c:pt>
                <c:pt idx="6562">
                  <c:v>444021257.91756195</c:v>
                </c:pt>
                <c:pt idx="6563">
                  <c:v>444023124.75137818</c:v>
                </c:pt>
                <c:pt idx="6564">
                  <c:v>444024724.7796157</c:v>
                </c:pt>
                <c:pt idx="6565">
                  <c:v>444025924.73111814</c:v>
                </c:pt>
                <c:pt idx="6566">
                  <c:v>444027124.62290573</c:v>
                </c:pt>
                <c:pt idx="6567">
                  <c:v>444028324.45498341</c:v>
                </c:pt>
                <c:pt idx="6568">
                  <c:v>444029390.9222644</c:v>
                </c:pt>
                <c:pt idx="6569">
                  <c:v>444030190.74177074</c:v>
                </c:pt>
                <c:pt idx="6570">
                  <c:v>444030857.23775893</c:v>
                </c:pt>
                <c:pt idx="6571">
                  <c:v>444031657.00862652</c:v>
                </c:pt>
                <c:pt idx="6572">
                  <c:v>444032989.90112251</c:v>
                </c:pt>
                <c:pt idx="6573">
                  <c:v>444033922.88202971</c:v>
                </c:pt>
                <c:pt idx="6574">
                  <c:v>444034855.82683665</c:v>
                </c:pt>
                <c:pt idx="6575">
                  <c:v>444034989.10171938</c:v>
                </c:pt>
                <c:pt idx="6576">
                  <c:v>444034589.27486122</c:v>
                </c:pt>
                <c:pt idx="6577">
                  <c:v>444034322.7199384</c:v>
                </c:pt>
                <c:pt idx="6578">
                  <c:v>444034722.55121714</c:v>
                </c:pt>
                <c:pt idx="6579">
                  <c:v>444035388.92194694</c:v>
                </c:pt>
                <c:pt idx="6580">
                  <c:v>444036055.27426159</c:v>
                </c:pt>
                <c:pt idx="6581">
                  <c:v>444036988.13656366</c:v>
                </c:pt>
                <c:pt idx="6582">
                  <c:v>444038187.47792017</c:v>
                </c:pt>
                <c:pt idx="6583">
                  <c:v>444038720.49937373</c:v>
                </c:pt>
                <c:pt idx="6584">
                  <c:v>444039120.2577318</c:v>
                </c:pt>
                <c:pt idx="6585">
                  <c:v>444039253.50904489</c:v>
                </c:pt>
                <c:pt idx="6586">
                  <c:v>444039919.75456381</c:v>
                </c:pt>
                <c:pt idx="6587">
                  <c:v>444040985.70910281</c:v>
                </c:pt>
                <c:pt idx="6588">
                  <c:v>444041918.38066733</c:v>
                </c:pt>
                <c:pt idx="6589">
                  <c:v>444042851.01615524</c:v>
                </c:pt>
                <c:pt idx="6590">
                  <c:v>444044050.06591904</c:v>
                </c:pt>
                <c:pt idx="6591">
                  <c:v>444044982.61895621</c:v>
                </c:pt>
                <c:pt idx="6592">
                  <c:v>444045781.92142349</c:v>
                </c:pt>
                <c:pt idx="6593">
                  <c:v>444046847.61682981</c:v>
                </c:pt>
                <c:pt idx="6594">
                  <c:v>444047513.65253931</c:v>
                </c:pt>
                <c:pt idx="6595">
                  <c:v>444047913.26513404</c:v>
                </c:pt>
                <c:pt idx="6596">
                  <c:v>444048579.27140719</c:v>
                </c:pt>
                <c:pt idx="6597">
                  <c:v>444049378.45465171</c:v>
                </c:pt>
                <c:pt idx="6598">
                  <c:v>444049778.03634012</c:v>
                </c:pt>
                <c:pt idx="6599">
                  <c:v>444050577.17985207</c:v>
                </c:pt>
                <c:pt idx="6600">
                  <c:v>444051376.29687649</c:v>
                </c:pt>
                <c:pt idx="6601">
                  <c:v>444051509.48047233</c:v>
                </c:pt>
                <c:pt idx="6602">
                  <c:v>444051509.48047233</c:v>
                </c:pt>
                <c:pt idx="6603">
                  <c:v>444051642.66333252</c:v>
                </c:pt>
                <c:pt idx="6604">
                  <c:v>444052175.3874166</c:v>
                </c:pt>
                <c:pt idx="6605">
                  <c:v>444052708.09972996</c:v>
                </c:pt>
                <c:pt idx="6606">
                  <c:v>444052841.27596915</c:v>
                </c:pt>
                <c:pt idx="6607">
                  <c:v>444053240.80027336</c:v>
                </c:pt>
                <c:pt idx="6608">
                  <c:v>444054306.16605395</c:v>
                </c:pt>
                <c:pt idx="6609">
                  <c:v>444055770.96714151</c:v>
                </c:pt>
                <c:pt idx="6610">
                  <c:v>444057235.6792419</c:v>
                </c:pt>
                <c:pt idx="6611">
                  <c:v>444058966.58792156</c:v>
                </c:pt>
                <c:pt idx="6612">
                  <c:v>444060830.50446385</c:v>
                </c:pt>
                <c:pt idx="6613">
                  <c:v>444062561.15509558</c:v>
                </c:pt>
                <c:pt idx="6614">
                  <c:v>444064158.56850278</c:v>
                </c:pt>
                <c:pt idx="6615">
                  <c:v>444066022.08372241</c:v>
                </c:pt>
                <c:pt idx="6616">
                  <c:v>444068284.73001117</c:v>
                </c:pt>
                <c:pt idx="6617">
                  <c:v>444070281.00629574</c:v>
                </c:pt>
                <c:pt idx="6618">
                  <c:v>444071478.69273299</c:v>
                </c:pt>
                <c:pt idx="6619">
                  <c:v>444072010.97871953</c:v>
                </c:pt>
                <c:pt idx="6620">
                  <c:v>444072410.18549746</c:v>
                </c:pt>
                <c:pt idx="6621">
                  <c:v>444073208.57922405</c:v>
                </c:pt>
                <c:pt idx="6622">
                  <c:v>444074539.17668563</c:v>
                </c:pt>
                <c:pt idx="6623">
                  <c:v>444076002.74908221</c:v>
                </c:pt>
                <c:pt idx="6624">
                  <c:v>444077333.19235003</c:v>
                </c:pt>
                <c:pt idx="6625">
                  <c:v>444078530.52852309</c:v>
                </c:pt>
                <c:pt idx="6626">
                  <c:v>444079195.68959302</c:v>
                </c:pt>
                <c:pt idx="6627">
                  <c:v>444079993.85865456</c:v>
                </c:pt>
                <c:pt idx="6628">
                  <c:v>444081856.1503787</c:v>
                </c:pt>
                <c:pt idx="6629">
                  <c:v>444083984.30765283</c:v>
                </c:pt>
                <c:pt idx="6630">
                  <c:v>444085979.28450364</c:v>
                </c:pt>
                <c:pt idx="6631">
                  <c:v>444088107.07787621</c:v>
                </c:pt>
                <c:pt idx="6632">
                  <c:v>444090234.68347681</c:v>
                </c:pt>
                <c:pt idx="6633">
                  <c:v>444092096.18437099</c:v>
                </c:pt>
                <c:pt idx="6634">
                  <c:v>444094090.4901343</c:v>
                </c:pt>
                <c:pt idx="6635">
                  <c:v>444095685.81597745</c:v>
                </c:pt>
                <c:pt idx="6636">
                  <c:v>444096483.43931472</c:v>
                </c:pt>
                <c:pt idx="6637">
                  <c:v>444097281.03626448</c:v>
                </c:pt>
                <c:pt idx="6638">
                  <c:v>444098344.45782077</c:v>
                </c:pt>
                <c:pt idx="6639">
                  <c:v>444099009.07247388</c:v>
                </c:pt>
                <c:pt idx="6640">
                  <c:v>444098876.1510092</c:v>
                </c:pt>
                <c:pt idx="6641">
                  <c:v>444098610.30588055</c:v>
                </c:pt>
                <c:pt idx="6642">
                  <c:v>444099407.83247244</c:v>
                </c:pt>
                <c:pt idx="6643">
                  <c:v>444100869.89604115</c:v>
                </c:pt>
                <c:pt idx="6644">
                  <c:v>444101667.34789187</c:v>
                </c:pt>
                <c:pt idx="6645">
                  <c:v>444101534.44108146</c:v>
                </c:pt>
                <c:pt idx="6646">
                  <c:v>444101002.8065148</c:v>
                </c:pt>
                <c:pt idx="6647">
                  <c:v>444100869.89604115</c:v>
                </c:pt>
                <c:pt idx="6648">
                  <c:v>444101667.34789187</c:v>
                </c:pt>
                <c:pt idx="6649">
                  <c:v>444102597.67504668</c:v>
                </c:pt>
                <c:pt idx="6650">
                  <c:v>444103129.27444625</c:v>
                </c:pt>
                <c:pt idx="6651">
                  <c:v>444103793.75721282</c:v>
                </c:pt>
                <c:pt idx="6652">
                  <c:v>444104856.89154696</c:v>
                </c:pt>
                <c:pt idx="6653">
                  <c:v>444106318.62471348</c:v>
                </c:pt>
                <c:pt idx="6654">
                  <c:v>444107381.64771777</c:v>
                </c:pt>
                <c:pt idx="6655">
                  <c:v>444108311.75439847</c:v>
                </c:pt>
                <c:pt idx="6656">
                  <c:v>444109108.96013761</c:v>
                </c:pt>
                <c:pt idx="6657">
                  <c:v>444110039.0001843</c:v>
                </c:pt>
                <c:pt idx="6658">
                  <c:v>444111234.71324229</c:v>
                </c:pt>
                <c:pt idx="6659">
                  <c:v>444112696.05978304</c:v>
                </c:pt>
                <c:pt idx="6660">
                  <c:v>444113891.64107126</c:v>
                </c:pt>
                <c:pt idx="6661">
                  <c:v>444115087.16307271</c:v>
                </c:pt>
                <c:pt idx="6662">
                  <c:v>444116813.92352962</c:v>
                </c:pt>
                <c:pt idx="6663">
                  <c:v>444118142.11665046</c:v>
                </c:pt>
                <c:pt idx="6664">
                  <c:v>444118142.11665046</c:v>
                </c:pt>
                <c:pt idx="6665">
                  <c:v>444118274.93193758</c:v>
                </c:pt>
                <c:pt idx="6666">
                  <c:v>444119470.23660266</c:v>
                </c:pt>
                <c:pt idx="6667">
                  <c:v>444121462.27935815</c:v>
                </c:pt>
                <c:pt idx="6668">
                  <c:v>444123719.7288512</c:v>
                </c:pt>
                <c:pt idx="6669">
                  <c:v>444126906.35655522</c:v>
                </c:pt>
                <c:pt idx="6670">
                  <c:v>444129827.06198043</c:v>
                </c:pt>
                <c:pt idx="6671">
                  <c:v>444131420.02490377</c:v>
                </c:pt>
                <c:pt idx="6672">
                  <c:v>444132349.20467114</c:v>
                </c:pt>
                <c:pt idx="6673">
                  <c:v>444133278.34862721</c:v>
                </c:pt>
                <c:pt idx="6674">
                  <c:v>444134340.18358761</c:v>
                </c:pt>
                <c:pt idx="6675">
                  <c:v>444135667.41152406</c:v>
                </c:pt>
                <c:pt idx="6676">
                  <c:v>444137525.40788996</c:v>
                </c:pt>
                <c:pt idx="6677">
                  <c:v>444139250.56202197</c:v>
                </c:pt>
                <c:pt idx="6678">
                  <c:v>444139648.65698314</c:v>
                </c:pt>
                <c:pt idx="6679">
                  <c:v>444139781.35384315</c:v>
                </c:pt>
                <c:pt idx="6680">
                  <c:v>444140710.21140945</c:v>
                </c:pt>
                <c:pt idx="6681">
                  <c:v>444141373.65918982</c:v>
                </c:pt>
                <c:pt idx="6682">
                  <c:v>444141639.03318977</c:v>
                </c:pt>
                <c:pt idx="6683">
                  <c:v>444142037.08871281</c:v>
                </c:pt>
                <c:pt idx="6684">
                  <c:v>444143098.53797615</c:v>
                </c:pt>
                <c:pt idx="6685">
                  <c:v>444145088.62939066</c:v>
                </c:pt>
                <c:pt idx="6686">
                  <c:v>444147609.17603815</c:v>
                </c:pt>
                <c:pt idx="6687">
                  <c:v>444149333.60875952</c:v>
                </c:pt>
                <c:pt idx="6688">
                  <c:v>444149996.81927079</c:v>
                </c:pt>
                <c:pt idx="6689">
                  <c:v>444150394.73682016</c:v>
                </c:pt>
                <c:pt idx="6690">
                  <c:v>444151057.91814077</c:v>
                </c:pt>
                <c:pt idx="6691">
                  <c:v>444151721.08121818</c:v>
                </c:pt>
                <c:pt idx="6692">
                  <c:v>444151721.08121818</c:v>
                </c:pt>
                <c:pt idx="6693">
                  <c:v>444151455.81817651</c:v>
                </c:pt>
                <c:pt idx="6694">
                  <c:v>444151986.34134185</c:v>
                </c:pt>
                <c:pt idx="6695">
                  <c:v>444153312.59817964</c:v>
                </c:pt>
                <c:pt idx="6696">
                  <c:v>444154638.78205919</c:v>
                </c:pt>
                <c:pt idx="6697">
                  <c:v>444155301.84664208</c:v>
                </c:pt>
                <c:pt idx="6698">
                  <c:v>444155567.06736898</c:v>
                </c:pt>
                <c:pt idx="6699">
                  <c:v>444156627.92109871</c:v>
                </c:pt>
                <c:pt idx="6700">
                  <c:v>444158219.11416954</c:v>
                </c:pt>
                <c:pt idx="6701">
                  <c:v>444159942.78815281</c:v>
                </c:pt>
                <c:pt idx="6702">
                  <c:v>444161401.18526983</c:v>
                </c:pt>
                <c:pt idx="6703">
                  <c:v>444162859.4941659</c:v>
                </c:pt>
                <c:pt idx="6704">
                  <c:v>444164582.83640844</c:v>
                </c:pt>
                <c:pt idx="6705">
                  <c:v>444165643.29348218</c:v>
                </c:pt>
                <c:pt idx="6706">
                  <c:v>444165775.84733677</c:v>
                </c:pt>
                <c:pt idx="6707">
                  <c:v>444166438.60567564</c:v>
                </c:pt>
                <c:pt idx="6708">
                  <c:v>444168029.15135366</c:v>
                </c:pt>
                <c:pt idx="6709">
                  <c:v>444169884.65535468</c:v>
                </c:pt>
                <c:pt idx="6710">
                  <c:v>444171342.45117253</c:v>
                </c:pt>
                <c:pt idx="6711">
                  <c:v>444171872.53688693</c:v>
                </c:pt>
                <c:pt idx="6712">
                  <c:v>444172270.09352362</c:v>
                </c:pt>
                <c:pt idx="6713">
                  <c:v>444173197.70018059</c:v>
                </c:pt>
                <c:pt idx="6714">
                  <c:v>444175185.30854928</c:v>
                </c:pt>
                <c:pt idx="6715">
                  <c:v>444177835.19814724</c:v>
                </c:pt>
                <c:pt idx="6716">
                  <c:v>444180484.79649699</c:v>
                </c:pt>
                <c:pt idx="6717">
                  <c:v>444182604.26552051</c:v>
                </c:pt>
                <c:pt idx="6718">
                  <c:v>444184988.44545525</c:v>
                </c:pt>
                <c:pt idx="6719">
                  <c:v>444187504.82404685</c:v>
                </c:pt>
                <c:pt idx="6720">
                  <c:v>444189888.51938629</c:v>
                </c:pt>
                <c:pt idx="6721">
                  <c:v>444191477.51867694</c:v>
                </c:pt>
                <c:pt idx="6722">
                  <c:v>444192669.19941396</c:v>
                </c:pt>
                <c:pt idx="6723">
                  <c:v>444193993.22003371</c:v>
                </c:pt>
                <c:pt idx="6724">
                  <c:v>444195184.77641976</c:v>
                </c:pt>
                <c:pt idx="6725">
                  <c:v>444197038.19151622</c:v>
                </c:pt>
                <c:pt idx="6726">
                  <c:v>444200347.50694299</c:v>
                </c:pt>
                <c:pt idx="6727">
                  <c:v>444204053.40095544</c:v>
                </c:pt>
                <c:pt idx="6728">
                  <c:v>444206170.7989161</c:v>
                </c:pt>
                <c:pt idx="6729">
                  <c:v>444206567.7903294</c:v>
                </c:pt>
                <c:pt idx="6730">
                  <c:v>444206832.44763947</c:v>
                </c:pt>
                <c:pt idx="6731">
                  <c:v>444207361.75354302</c:v>
                </c:pt>
                <c:pt idx="6732">
                  <c:v>444208155.69060743</c:v>
                </c:pt>
                <c:pt idx="6733">
                  <c:v>444209081.91746855</c:v>
                </c:pt>
                <c:pt idx="6734">
                  <c:v>444209611.17398268</c:v>
                </c:pt>
                <c:pt idx="6735">
                  <c:v>444210669.65215266</c:v>
                </c:pt>
                <c:pt idx="6736">
                  <c:v>444212124.98375195</c:v>
                </c:pt>
                <c:pt idx="6737">
                  <c:v>444213712.51802522</c:v>
                </c:pt>
                <c:pt idx="6738">
                  <c:v>444215035.38339376</c:v>
                </c:pt>
                <c:pt idx="6739">
                  <c:v>444216093.6234231</c:v>
                </c:pt>
                <c:pt idx="6740">
                  <c:v>444217151.81699735</c:v>
                </c:pt>
                <c:pt idx="6741">
                  <c:v>444218209.96412271</c:v>
                </c:pt>
                <c:pt idx="6742">
                  <c:v>444219400.32412028</c:v>
                </c:pt>
                <c:pt idx="6743">
                  <c:v>444220855.1287412</c:v>
                </c:pt>
                <c:pt idx="6744">
                  <c:v>444223500.00313461</c:v>
                </c:pt>
                <c:pt idx="6745">
                  <c:v>444226937.9060623</c:v>
                </c:pt>
                <c:pt idx="6746">
                  <c:v>444230243.11963594</c:v>
                </c:pt>
                <c:pt idx="6747">
                  <c:v>444233283.51591694</c:v>
                </c:pt>
                <c:pt idx="6748">
                  <c:v>444235794.85841781</c:v>
                </c:pt>
                <c:pt idx="6749">
                  <c:v>444238041.62732321</c:v>
                </c:pt>
                <c:pt idx="6750">
                  <c:v>444240156.04207146</c:v>
                </c:pt>
                <c:pt idx="6751">
                  <c:v>444242534.53699279</c:v>
                </c:pt>
                <c:pt idx="6752">
                  <c:v>444245705.49852622</c:v>
                </c:pt>
                <c:pt idx="6753">
                  <c:v>444249668.61394238</c:v>
                </c:pt>
                <c:pt idx="6754">
                  <c:v>444253631.07788855</c:v>
                </c:pt>
                <c:pt idx="6755">
                  <c:v>444256932.63367844</c:v>
                </c:pt>
                <c:pt idx="6756">
                  <c:v>444259705.59112257</c:v>
                </c:pt>
                <c:pt idx="6757">
                  <c:v>444261950.13257933</c:v>
                </c:pt>
                <c:pt idx="6758">
                  <c:v>444262874.29478699</c:v>
                </c:pt>
                <c:pt idx="6759">
                  <c:v>444263402.37156951</c:v>
                </c:pt>
                <c:pt idx="6760">
                  <c:v>444265118.54121846</c:v>
                </c:pt>
                <c:pt idx="6761">
                  <c:v>444268550.51400232</c:v>
                </c:pt>
                <c:pt idx="6762">
                  <c:v>444272509.8755073</c:v>
                </c:pt>
                <c:pt idx="6763">
                  <c:v>444276072.74488854</c:v>
                </c:pt>
                <c:pt idx="6764">
                  <c:v>444278051.88923419</c:v>
                </c:pt>
                <c:pt idx="6765">
                  <c:v>444279503.15848243</c:v>
                </c:pt>
                <c:pt idx="6766">
                  <c:v>444281482.02119571</c:v>
                </c:pt>
                <c:pt idx="6767">
                  <c:v>444284120.25212729</c:v>
                </c:pt>
                <c:pt idx="6768">
                  <c:v>444286362.52140474</c:v>
                </c:pt>
                <c:pt idx="6769">
                  <c:v>444288208.9394961</c:v>
                </c:pt>
                <c:pt idx="6770">
                  <c:v>444290318.9584232</c:v>
                </c:pt>
                <c:pt idx="6771">
                  <c:v>444292824.36601853</c:v>
                </c:pt>
                <c:pt idx="6772">
                  <c:v>444295065.82577741</c:v>
                </c:pt>
                <c:pt idx="6773">
                  <c:v>444297438.90894216</c:v>
                </c:pt>
                <c:pt idx="6774">
                  <c:v>444299679.93964487</c:v>
                </c:pt>
                <c:pt idx="6775">
                  <c:v>444301525.33790445</c:v>
                </c:pt>
                <c:pt idx="6776">
                  <c:v>444303106.99539679</c:v>
                </c:pt>
                <c:pt idx="6777">
                  <c:v>444305347.49919504</c:v>
                </c:pt>
                <c:pt idx="6778">
                  <c:v>444308246.66558141</c:v>
                </c:pt>
                <c:pt idx="6779">
                  <c:v>444311013.72641695</c:v>
                </c:pt>
                <c:pt idx="6780">
                  <c:v>444313121.75005168</c:v>
                </c:pt>
                <c:pt idx="6781">
                  <c:v>444315097.85478318</c:v>
                </c:pt>
                <c:pt idx="6782">
                  <c:v>444317864.12925625</c:v>
                </c:pt>
                <c:pt idx="6783">
                  <c:v>444321156.89925671</c:v>
                </c:pt>
                <c:pt idx="6784">
                  <c:v>444324580.90294009</c:v>
                </c:pt>
                <c:pt idx="6785">
                  <c:v>444327872.75553405</c:v>
                </c:pt>
                <c:pt idx="6786">
                  <c:v>444331295.80537671</c:v>
                </c:pt>
                <c:pt idx="6787">
                  <c:v>444334586.74106717</c:v>
                </c:pt>
                <c:pt idx="6788">
                  <c:v>444336955.93656379</c:v>
                </c:pt>
                <c:pt idx="6789">
                  <c:v>444338930.08826303</c:v>
                </c:pt>
                <c:pt idx="6790">
                  <c:v>444341298.85688287</c:v>
                </c:pt>
                <c:pt idx="6791">
                  <c:v>444344062.12607014</c:v>
                </c:pt>
                <c:pt idx="6792">
                  <c:v>444347614.43529797</c:v>
                </c:pt>
                <c:pt idx="6793">
                  <c:v>444351429.29546684</c:v>
                </c:pt>
                <c:pt idx="6794">
                  <c:v>444354585.9645589</c:v>
                </c:pt>
                <c:pt idx="6795">
                  <c:v>444357347.71091139</c:v>
                </c:pt>
                <c:pt idx="6796">
                  <c:v>444360766.57752967</c:v>
                </c:pt>
                <c:pt idx="6797">
                  <c:v>444364316.42578483</c:v>
                </c:pt>
                <c:pt idx="6798">
                  <c:v>444367208.50821072</c:v>
                </c:pt>
                <c:pt idx="6799">
                  <c:v>444369574.49936914</c:v>
                </c:pt>
                <c:pt idx="6800">
                  <c:v>444372334.52886486</c:v>
                </c:pt>
                <c:pt idx="6801">
                  <c:v>444375751.27038711</c:v>
                </c:pt>
                <c:pt idx="6802">
                  <c:v>444379561.67997003</c:v>
                </c:pt>
                <c:pt idx="6803">
                  <c:v>444383502.84914672</c:v>
                </c:pt>
                <c:pt idx="6804">
                  <c:v>444387049.35045648</c:v>
                </c:pt>
                <c:pt idx="6805">
                  <c:v>444390332.68271285</c:v>
                </c:pt>
                <c:pt idx="6806">
                  <c:v>444392959.02650344</c:v>
                </c:pt>
                <c:pt idx="6807">
                  <c:v>444395585.08412552</c:v>
                </c:pt>
                <c:pt idx="6808">
                  <c:v>444398342.13670647</c:v>
                </c:pt>
                <c:pt idx="6809">
                  <c:v>444401230.13926136</c:v>
                </c:pt>
                <c:pt idx="6810">
                  <c:v>444403986.54617715</c:v>
                </c:pt>
                <c:pt idx="6811">
                  <c:v>444406086.45415437</c:v>
                </c:pt>
                <c:pt idx="6812">
                  <c:v>444407923.72355592</c:v>
                </c:pt>
                <c:pt idx="6813">
                  <c:v>444410810.57823449</c:v>
                </c:pt>
                <c:pt idx="6814">
                  <c:v>444414746.64105237</c:v>
                </c:pt>
                <c:pt idx="6815">
                  <c:v>444418682.06113625</c:v>
                </c:pt>
                <c:pt idx="6816">
                  <c:v>444422747.98688239</c:v>
                </c:pt>
                <c:pt idx="6817">
                  <c:v>444426157.58930641</c:v>
                </c:pt>
                <c:pt idx="6818">
                  <c:v>444429042.26078749</c:v>
                </c:pt>
                <c:pt idx="6819">
                  <c:v>444432057.68456143</c:v>
                </c:pt>
                <c:pt idx="6820">
                  <c:v>444435859.20292878</c:v>
                </c:pt>
                <c:pt idx="6821">
                  <c:v>444439529.06554776</c:v>
                </c:pt>
                <c:pt idx="6822">
                  <c:v>444442412.13703936</c:v>
                </c:pt>
                <c:pt idx="6823">
                  <c:v>444444770.75719851</c:v>
                </c:pt>
                <c:pt idx="6824">
                  <c:v>444446867.11467749</c:v>
                </c:pt>
                <c:pt idx="6825">
                  <c:v>444449094.29470676</c:v>
                </c:pt>
                <c:pt idx="6826">
                  <c:v>444451976.22218114</c:v>
                </c:pt>
                <c:pt idx="6827">
                  <c:v>444455119.75005418</c:v>
                </c:pt>
                <c:pt idx="6828">
                  <c:v>444458131.91287279</c:v>
                </c:pt>
                <c:pt idx="6829">
                  <c:v>444460619.93734843</c:v>
                </c:pt>
                <c:pt idx="6830">
                  <c:v>444463238.63300711</c:v>
                </c:pt>
                <c:pt idx="6831">
                  <c:v>444466249.78126973</c:v>
                </c:pt>
                <c:pt idx="6832">
                  <c:v>444469260.55333596</c:v>
                </c:pt>
                <c:pt idx="6833">
                  <c:v>444471878.31028116</c:v>
                </c:pt>
                <c:pt idx="6834">
                  <c:v>444473841.44139695</c:v>
                </c:pt>
                <c:pt idx="6835">
                  <c:v>444475804.41260374</c:v>
                </c:pt>
                <c:pt idx="6836">
                  <c:v>444478290.61328238</c:v>
                </c:pt>
                <c:pt idx="6837">
                  <c:v>444481561.53922719</c:v>
                </c:pt>
                <c:pt idx="6838">
                  <c:v>444485093.64065146</c:v>
                </c:pt>
                <c:pt idx="6839">
                  <c:v>444489540.73576915</c:v>
                </c:pt>
                <c:pt idx="6840">
                  <c:v>444494117.77073044</c:v>
                </c:pt>
                <c:pt idx="6841">
                  <c:v>444498170.9901256</c:v>
                </c:pt>
                <c:pt idx="6842">
                  <c:v>444501962.09440655</c:v>
                </c:pt>
                <c:pt idx="6843">
                  <c:v>444505360.50849378</c:v>
                </c:pt>
                <c:pt idx="6844">
                  <c:v>444508235.71535295</c:v>
                </c:pt>
                <c:pt idx="6845">
                  <c:v>444511894.57345277</c:v>
                </c:pt>
                <c:pt idx="6846">
                  <c:v>444516075.44541907</c:v>
                </c:pt>
                <c:pt idx="6847">
                  <c:v>444519994.35420662</c:v>
                </c:pt>
                <c:pt idx="6848">
                  <c:v>444524043.22384971</c:v>
                </c:pt>
                <c:pt idx="6849">
                  <c:v>444528613.71079636</c:v>
                </c:pt>
                <c:pt idx="6850">
                  <c:v>444532661.13256592</c:v>
                </c:pt>
                <c:pt idx="6851">
                  <c:v>444535924.68726355</c:v>
                </c:pt>
                <c:pt idx="6852">
                  <c:v>444538926.76726037</c:v>
                </c:pt>
                <c:pt idx="6853">
                  <c:v>444542972.45731008</c:v>
                </c:pt>
                <c:pt idx="6854">
                  <c:v>444547539.35565794</c:v>
                </c:pt>
                <c:pt idx="6855">
                  <c:v>444551583.60007364</c:v>
                </c:pt>
                <c:pt idx="6856">
                  <c:v>444554714.16190445</c:v>
                </c:pt>
                <c:pt idx="6857">
                  <c:v>444558626.79232919</c:v>
                </c:pt>
                <c:pt idx="6858">
                  <c:v>444562929.95213175</c:v>
                </c:pt>
                <c:pt idx="6859">
                  <c:v>444567232.34359586</c:v>
                </c:pt>
                <c:pt idx="6860">
                  <c:v>444570621.56559026</c:v>
                </c:pt>
                <c:pt idx="6861">
                  <c:v>444573879.98338914</c:v>
                </c:pt>
                <c:pt idx="6862">
                  <c:v>444577528.88828319</c:v>
                </c:pt>
                <c:pt idx="6863">
                  <c:v>444581046.95190114</c:v>
                </c:pt>
                <c:pt idx="6864">
                  <c:v>444584043.41581541</c:v>
                </c:pt>
                <c:pt idx="6865">
                  <c:v>444587039.50713992</c:v>
                </c:pt>
                <c:pt idx="6866">
                  <c:v>444590295.70565444</c:v>
                </c:pt>
                <c:pt idx="6867">
                  <c:v>444593942.12565196</c:v>
                </c:pt>
                <c:pt idx="6868">
                  <c:v>444597587.9939028</c:v>
                </c:pt>
                <c:pt idx="6869">
                  <c:v>444601493.66923207</c:v>
                </c:pt>
                <c:pt idx="6870">
                  <c:v>444606049.49043274</c:v>
                </c:pt>
                <c:pt idx="6871">
                  <c:v>444610474.32061905</c:v>
                </c:pt>
                <c:pt idx="6872">
                  <c:v>444614768.23178434</c:v>
                </c:pt>
                <c:pt idx="6873">
                  <c:v>444619581.70722806</c:v>
                </c:pt>
                <c:pt idx="6874">
                  <c:v>444624784.3829577</c:v>
                </c:pt>
                <c:pt idx="6875">
                  <c:v>444629205.77421212</c:v>
                </c:pt>
                <c:pt idx="6876">
                  <c:v>444633106.32811755</c:v>
                </c:pt>
                <c:pt idx="6877">
                  <c:v>444637006.25066584</c:v>
                </c:pt>
                <c:pt idx="6878">
                  <c:v>444641425.39990103</c:v>
                </c:pt>
                <c:pt idx="6879">
                  <c:v>444645973.67762262</c:v>
                </c:pt>
                <c:pt idx="6880">
                  <c:v>444650001.43527693</c:v>
                </c:pt>
                <c:pt idx="6881">
                  <c:v>444652729.53376192</c:v>
                </c:pt>
                <c:pt idx="6882">
                  <c:v>444655197.54719615</c:v>
                </c:pt>
                <c:pt idx="6883">
                  <c:v>444658314.67653066</c:v>
                </c:pt>
                <c:pt idx="6884">
                  <c:v>444661950.81778282</c:v>
                </c:pt>
                <c:pt idx="6885">
                  <c:v>444665716.24279445</c:v>
                </c:pt>
                <c:pt idx="6886">
                  <c:v>444669740.70162946</c:v>
                </c:pt>
                <c:pt idx="6887">
                  <c:v>444673764.48833245</c:v>
                </c:pt>
                <c:pt idx="6888">
                  <c:v>444677917.36983681</c:v>
                </c:pt>
                <c:pt idx="6889">
                  <c:v>444682329.02222747</c:v>
                </c:pt>
                <c:pt idx="6890">
                  <c:v>444686869.5854364</c:v>
                </c:pt>
                <c:pt idx="6891">
                  <c:v>444691279.59900612</c:v>
                </c:pt>
                <c:pt idx="6892">
                  <c:v>444695170.11718976</c:v>
                </c:pt>
                <c:pt idx="6893">
                  <c:v>444698411.73582226</c:v>
                </c:pt>
                <c:pt idx="6894">
                  <c:v>444701652.91834778</c:v>
                </c:pt>
                <c:pt idx="6895">
                  <c:v>444705541.76188064</c:v>
                </c:pt>
                <c:pt idx="6896">
                  <c:v>444709429.97778511</c:v>
                </c:pt>
                <c:pt idx="6897">
                  <c:v>444713447.14174038</c:v>
                </c:pt>
                <c:pt idx="6898">
                  <c:v>444717981.84450787</c:v>
                </c:pt>
                <c:pt idx="6899">
                  <c:v>444722256.63975018</c:v>
                </c:pt>
                <c:pt idx="6900">
                  <c:v>444726401.17147183</c:v>
                </c:pt>
                <c:pt idx="6901">
                  <c:v>444730415.50675917</c:v>
                </c:pt>
                <c:pt idx="6902">
                  <c:v>444734299.71056581</c:v>
                </c:pt>
                <c:pt idx="6903">
                  <c:v>444738571.61155331</c:v>
                </c:pt>
                <c:pt idx="6904">
                  <c:v>444743619.24537343</c:v>
                </c:pt>
                <c:pt idx="6905">
                  <c:v>444748536.4356094</c:v>
                </c:pt>
                <c:pt idx="6906">
                  <c:v>444753581.98217517</c:v>
                </c:pt>
                <c:pt idx="6907">
                  <c:v>444758109.137227</c:v>
                </c:pt>
                <c:pt idx="6908">
                  <c:v>444762635.44167173</c:v>
                </c:pt>
                <c:pt idx="6909">
                  <c:v>444767290.18202364</c:v>
                </c:pt>
                <c:pt idx="6910">
                  <c:v>444771814.76191849</c:v>
                </c:pt>
                <c:pt idx="6911">
                  <c:v>444776209.25451267</c:v>
                </c:pt>
                <c:pt idx="6912">
                  <c:v>444780602.9455983</c:v>
                </c:pt>
                <c:pt idx="6913">
                  <c:v>444785125.02598119</c:v>
                </c:pt>
                <c:pt idx="6914">
                  <c:v>444789129.58839178</c:v>
                </c:pt>
                <c:pt idx="6915">
                  <c:v>444792875.18935901</c:v>
                </c:pt>
                <c:pt idx="6916">
                  <c:v>444796878.46370548</c:v>
                </c:pt>
                <c:pt idx="6917">
                  <c:v>444800622.86009121</c:v>
                </c:pt>
                <c:pt idx="6918">
                  <c:v>444803979.41036803</c:v>
                </c:pt>
                <c:pt idx="6919">
                  <c:v>444806948.27656376</c:v>
                </c:pt>
                <c:pt idx="6920">
                  <c:v>444810303.9456287</c:v>
                </c:pt>
                <c:pt idx="6921">
                  <c:v>444814562.39098066</c:v>
                </c:pt>
                <c:pt idx="6922">
                  <c:v>444819465.12294739</c:v>
                </c:pt>
                <c:pt idx="6923">
                  <c:v>444824753.79380471</c:v>
                </c:pt>
                <c:pt idx="6924">
                  <c:v>444829525.50022525</c:v>
                </c:pt>
                <c:pt idx="6925">
                  <c:v>444834296.26158446</c:v>
                </c:pt>
                <c:pt idx="6926">
                  <c:v>444839581.67753822</c:v>
                </c:pt>
                <c:pt idx="6927">
                  <c:v>444844994.80382574</c:v>
                </c:pt>
                <c:pt idx="6928">
                  <c:v>444849247.12124979</c:v>
                </c:pt>
                <c:pt idx="6929">
                  <c:v>444853112.21304655</c:v>
                </c:pt>
                <c:pt idx="6930">
                  <c:v>444857491.90079516</c:v>
                </c:pt>
                <c:pt idx="6931">
                  <c:v>444862385.90372628</c:v>
                </c:pt>
                <c:pt idx="6932">
                  <c:v>444867407.6624639</c:v>
                </c:pt>
                <c:pt idx="6933">
                  <c:v>444872299.65132552</c:v>
                </c:pt>
                <c:pt idx="6934">
                  <c:v>444876804.55171424</c:v>
                </c:pt>
                <c:pt idx="6935">
                  <c:v>444880407.8654896</c:v>
                </c:pt>
                <c:pt idx="6936">
                  <c:v>444883238.66248626</c:v>
                </c:pt>
                <c:pt idx="6937">
                  <c:v>444886326.42527503</c:v>
                </c:pt>
                <c:pt idx="6938">
                  <c:v>444889671.05499876</c:v>
                </c:pt>
                <c:pt idx="6939">
                  <c:v>444893272.44460696</c:v>
                </c:pt>
                <c:pt idx="6940">
                  <c:v>444896616.1100055</c:v>
                </c:pt>
                <c:pt idx="6941">
                  <c:v>444900345.03543013</c:v>
                </c:pt>
                <c:pt idx="6942">
                  <c:v>444904330.48983103</c:v>
                </c:pt>
                <c:pt idx="6943">
                  <c:v>444908058.22121316</c:v>
                </c:pt>
                <c:pt idx="6944">
                  <c:v>444911142.80404228</c:v>
                </c:pt>
                <c:pt idx="6945">
                  <c:v>444913969.99131644</c:v>
                </c:pt>
                <c:pt idx="6946">
                  <c:v>444917053.81717891</c:v>
                </c:pt>
                <c:pt idx="6947">
                  <c:v>444920265.7159757</c:v>
                </c:pt>
                <c:pt idx="6948">
                  <c:v>444923220.28462201</c:v>
                </c:pt>
                <c:pt idx="6949">
                  <c:v>444926046.05465585</c:v>
                </c:pt>
                <c:pt idx="6950">
                  <c:v>444929513.59209675</c:v>
                </c:pt>
                <c:pt idx="6951">
                  <c:v>444934007.80515224</c:v>
                </c:pt>
                <c:pt idx="6952">
                  <c:v>444938886.28713816</c:v>
                </c:pt>
                <c:pt idx="6953">
                  <c:v>444943378.75175655</c:v>
                </c:pt>
                <c:pt idx="6954">
                  <c:v>444947357.09217459</c:v>
                </c:pt>
                <c:pt idx="6955">
                  <c:v>444951463.07697809</c:v>
                </c:pt>
                <c:pt idx="6956">
                  <c:v>444956209.74946088</c:v>
                </c:pt>
                <c:pt idx="6957">
                  <c:v>444961340.23514009</c:v>
                </c:pt>
                <c:pt idx="6958">
                  <c:v>444965700.28882629</c:v>
                </c:pt>
                <c:pt idx="6959">
                  <c:v>444969803.14784604</c:v>
                </c:pt>
                <c:pt idx="6960">
                  <c:v>444974161.66984421</c:v>
                </c:pt>
                <c:pt idx="6961">
                  <c:v>444978519.40320516</c:v>
                </c:pt>
                <c:pt idx="6962">
                  <c:v>444982748.21401823</c:v>
                </c:pt>
                <c:pt idx="6963">
                  <c:v>444986976.28242314</c:v>
                </c:pt>
                <c:pt idx="6964">
                  <c:v>444990819.33695114</c:v>
                </c:pt>
                <c:pt idx="6965">
                  <c:v>444995045.98874474</c:v>
                </c:pt>
                <c:pt idx="6966">
                  <c:v>444999527.99081159</c:v>
                </c:pt>
                <c:pt idx="6967">
                  <c:v>445003241.01787227</c:v>
                </c:pt>
                <c:pt idx="6968">
                  <c:v>445005801.39268911</c:v>
                </c:pt>
                <c:pt idx="6969">
                  <c:v>445007977.49728006</c:v>
                </c:pt>
                <c:pt idx="6970">
                  <c:v>445011049.31022477</c:v>
                </c:pt>
                <c:pt idx="6971">
                  <c:v>445014888.52548909</c:v>
                </c:pt>
                <c:pt idx="6972">
                  <c:v>445018855.07171053</c:v>
                </c:pt>
                <c:pt idx="6973">
                  <c:v>445022181.34872872</c:v>
                </c:pt>
                <c:pt idx="6974">
                  <c:v>445025251.35055751</c:v>
                </c:pt>
                <c:pt idx="6975">
                  <c:v>445028576.74428576</c:v>
                </c:pt>
                <c:pt idx="6976">
                  <c:v>445032796.77515668</c:v>
                </c:pt>
                <c:pt idx="6977">
                  <c:v>445037655.28875774</c:v>
                </c:pt>
                <c:pt idx="6978">
                  <c:v>445042768.45486885</c:v>
                </c:pt>
                <c:pt idx="6979">
                  <c:v>445047624.95728469</c:v>
                </c:pt>
                <c:pt idx="6980">
                  <c:v>445052224.95103949</c:v>
                </c:pt>
                <c:pt idx="6981">
                  <c:v>445056696.32493204</c:v>
                </c:pt>
                <c:pt idx="6982">
                  <c:v>445061166.86873585</c:v>
                </c:pt>
                <c:pt idx="6983">
                  <c:v>445065891.96992695</c:v>
                </c:pt>
                <c:pt idx="6984">
                  <c:v>445070488.47594917</c:v>
                </c:pt>
                <c:pt idx="6985">
                  <c:v>445075084.10476196</c:v>
                </c:pt>
                <c:pt idx="6986">
                  <c:v>445079423.61569625</c:v>
                </c:pt>
                <c:pt idx="6987">
                  <c:v>445083762.34475261</c:v>
                </c:pt>
                <c:pt idx="6988">
                  <c:v>445088865.73123193</c:v>
                </c:pt>
                <c:pt idx="6989">
                  <c:v>445094478.20741922</c:v>
                </c:pt>
                <c:pt idx="6990">
                  <c:v>445099834.35103047</c:v>
                </c:pt>
                <c:pt idx="6991">
                  <c:v>445103786.93106419</c:v>
                </c:pt>
                <c:pt idx="6992">
                  <c:v>445106974.02308416</c:v>
                </c:pt>
                <c:pt idx="6993">
                  <c:v>445111052.88542777</c:v>
                </c:pt>
                <c:pt idx="6994">
                  <c:v>445115640.77984297</c:v>
                </c:pt>
                <c:pt idx="6995">
                  <c:v>445119972.98873448</c:v>
                </c:pt>
                <c:pt idx="6996">
                  <c:v>445123285.32852513</c:v>
                </c:pt>
                <c:pt idx="6997">
                  <c:v>445126215.09549075</c:v>
                </c:pt>
                <c:pt idx="6998">
                  <c:v>445129653.93234938</c:v>
                </c:pt>
                <c:pt idx="6999">
                  <c:v>445133601.62096965</c:v>
                </c:pt>
                <c:pt idx="7000">
                  <c:v>445137675.97562349</c:v>
                </c:pt>
                <c:pt idx="7001">
                  <c:v>445141876.93190742</c:v>
                </c:pt>
                <c:pt idx="7002">
                  <c:v>445146458.95755166</c:v>
                </c:pt>
                <c:pt idx="7003">
                  <c:v>445151167.35324997</c:v>
                </c:pt>
                <c:pt idx="7004">
                  <c:v>445156002.04470682</c:v>
                </c:pt>
                <c:pt idx="7005">
                  <c:v>445159691.02465314</c:v>
                </c:pt>
                <c:pt idx="7006">
                  <c:v>445162870.72621286</c:v>
                </c:pt>
                <c:pt idx="7007">
                  <c:v>445166431.49351555</c:v>
                </c:pt>
                <c:pt idx="7008">
                  <c:v>445170881.71225446</c:v>
                </c:pt>
                <c:pt idx="7009">
                  <c:v>445175076.87954783</c:v>
                </c:pt>
                <c:pt idx="7010">
                  <c:v>445178890.033804</c:v>
                </c:pt>
                <c:pt idx="7011">
                  <c:v>445183337.95064914</c:v>
                </c:pt>
                <c:pt idx="7012">
                  <c:v>445188674.36646122</c:v>
                </c:pt>
                <c:pt idx="7013">
                  <c:v>445193882.58414936</c:v>
                </c:pt>
                <c:pt idx="7014">
                  <c:v>445198708.70696115</c:v>
                </c:pt>
                <c:pt idx="7015">
                  <c:v>445203279.93112916</c:v>
                </c:pt>
                <c:pt idx="7016">
                  <c:v>445207850.28756088</c:v>
                </c:pt>
                <c:pt idx="7017">
                  <c:v>445212800.52818775</c:v>
                </c:pt>
                <c:pt idx="7018">
                  <c:v>445218130.4185493</c:v>
                </c:pt>
                <c:pt idx="7019">
                  <c:v>445224093.42102814</c:v>
                </c:pt>
                <c:pt idx="7020">
                  <c:v>445229928.12137729</c:v>
                </c:pt>
                <c:pt idx="7021">
                  <c:v>445235000.62471277</c:v>
                </c:pt>
                <c:pt idx="7022">
                  <c:v>445239564.96412981</c:v>
                </c:pt>
                <c:pt idx="7023">
                  <c:v>445243367.91940665</c:v>
                </c:pt>
                <c:pt idx="7024">
                  <c:v>445247297.00887412</c:v>
                </c:pt>
                <c:pt idx="7025">
                  <c:v>445252365.8544203</c:v>
                </c:pt>
                <c:pt idx="7026">
                  <c:v>445257940.35216582</c:v>
                </c:pt>
                <c:pt idx="7027">
                  <c:v>445263386.90996879</c:v>
                </c:pt>
                <c:pt idx="7028">
                  <c:v>445268199.12169445</c:v>
                </c:pt>
                <c:pt idx="7029">
                  <c:v>445272757.17199403</c:v>
                </c:pt>
                <c:pt idx="7030">
                  <c:v>445277947.23395616</c:v>
                </c:pt>
                <c:pt idx="7031">
                  <c:v>445283515.81212568</c:v>
                </c:pt>
                <c:pt idx="7032">
                  <c:v>445288450.52072304</c:v>
                </c:pt>
                <c:pt idx="7033">
                  <c:v>445293384.2180028</c:v>
                </c:pt>
                <c:pt idx="7034">
                  <c:v>445298949.2269721</c:v>
                </c:pt>
                <c:pt idx="7035">
                  <c:v>445304260.08119637</c:v>
                </c:pt>
                <c:pt idx="7036">
                  <c:v>445308179.24601489</c:v>
                </c:pt>
                <c:pt idx="7037">
                  <c:v>445311718.58848846</c:v>
                </c:pt>
                <c:pt idx="7038">
                  <c:v>445315257.41066879</c:v>
                </c:pt>
                <c:pt idx="7039">
                  <c:v>445318795.71270674</c:v>
                </c:pt>
                <c:pt idx="7040">
                  <c:v>445323091.52326745</c:v>
                </c:pt>
                <c:pt idx="7041">
                  <c:v>445328775.97641444</c:v>
                </c:pt>
                <c:pt idx="7042">
                  <c:v>445334459.08756578</c:v>
                </c:pt>
                <c:pt idx="7043">
                  <c:v>445339257.11456388</c:v>
                </c:pt>
                <c:pt idx="7044">
                  <c:v>445343801.73184043</c:v>
                </c:pt>
                <c:pt idx="7045">
                  <c:v>445348345.49129343</c:v>
                </c:pt>
                <c:pt idx="7046">
                  <c:v>445353014.57272631</c:v>
                </c:pt>
                <c:pt idx="7047">
                  <c:v>445358061.2097801</c:v>
                </c:pt>
                <c:pt idx="7048">
                  <c:v>445363611.28878945</c:v>
                </c:pt>
                <c:pt idx="7049">
                  <c:v>445368907.89801437</c:v>
                </c:pt>
                <c:pt idx="7050">
                  <c:v>445373572.99312168</c:v>
                </c:pt>
                <c:pt idx="7051">
                  <c:v>445378111.13695174</c:v>
                </c:pt>
                <c:pt idx="7052">
                  <c:v>445383404.55695349</c:v>
                </c:pt>
                <c:pt idx="7053">
                  <c:v>445388948.79631615</c:v>
                </c:pt>
                <c:pt idx="7054">
                  <c:v>445393610.00937134</c:v>
                </c:pt>
                <c:pt idx="7055">
                  <c:v>445398144.37749022</c:v>
                </c:pt>
                <c:pt idx="7056">
                  <c:v>445403307.47879869</c:v>
                </c:pt>
                <c:pt idx="7057">
                  <c:v>445408973.02276474</c:v>
                </c:pt>
                <c:pt idx="7058">
                  <c:v>445415014.80016708</c:v>
                </c:pt>
                <c:pt idx="7059">
                  <c:v>445421306.7060644</c:v>
                </c:pt>
                <c:pt idx="7060">
                  <c:v>445427722.7561301</c:v>
                </c:pt>
                <c:pt idx="7061">
                  <c:v>445433885.58581156</c:v>
                </c:pt>
                <c:pt idx="7062">
                  <c:v>445439418.21098816</c:v>
                </c:pt>
                <c:pt idx="7063">
                  <c:v>445444321.06579775</c:v>
                </c:pt>
                <c:pt idx="7064">
                  <c:v>445448845.89166874</c:v>
                </c:pt>
                <c:pt idx="7065">
                  <c:v>445453621.17408836</c:v>
                </c:pt>
                <c:pt idx="7066">
                  <c:v>445458772.39013374</c:v>
                </c:pt>
                <c:pt idx="7067">
                  <c:v>445464173.70081162</c:v>
                </c:pt>
                <c:pt idx="7068">
                  <c:v>445469699.36890024</c:v>
                </c:pt>
                <c:pt idx="7069">
                  <c:v>445475600.38612252</c:v>
                </c:pt>
                <c:pt idx="7070">
                  <c:v>445481374.44915289</c:v>
                </c:pt>
                <c:pt idx="7071">
                  <c:v>445486017.79918772</c:v>
                </c:pt>
                <c:pt idx="7072">
                  <c:v>445489782.02006</c:v>
                </c:pt>
                <c:pt idx="7073">
                  <c:v>445494047.42545474</c:v>
                </c:pt>
                <c:pt idx="7074">
                  <c:v>445499315.41218245</c:v>
                </c:pt>
                <c:pt idx="7075">
                  <c:v>445504080.69249833</c:v>
                </c:pt>
                <c:pt idx="7076">
                  <c:v>445509095.7579273</c:v>
                </c:pt>
                <c:pt idx="7077">
                  <c:v>445514987.12474954</c:v>
                </c:pt>
                <c:pt idx="7078">
                  <c:v>445520501.14016205</c:v>
                </c:pt>
                <c:pt idx="7079">
                  <c:v>445525512.78538746</c:v>
                </c:pt>
                <c:pt idx="7080">
                  <c:v>445530648.63887221</c:v>
                </c:pt>
                <c:pt idx="7081">
                  <c:v>445535908.62087864</c:v>
                </c:pt>
                <c:pt idx="7082">
                  <c:v>445541543.04042184</c:v>
                </c:pt>
                <c:pt idx="7083">
                  <c:v>445547927.12159151</c:v>
                </c:pt>
                <c:pt idx="7084">
                  <c:v>445554684.89153779</c:v>
                </c:pt>
                <c:pt idx="7085">
                  <c:v>445561440.76437843</c:v>
                </c:pt>
                <c:pt idx="7086">
                  <c:v>445567819.56995225</c:v>
                </c:pt>
                <c:pt idx="7087">
                  <c:v>445574696.77960753</c:v>
                </c:pt>
                <c:pt idx="7088">
                  <c:v>445581821.99635571</c:v>
                </c:pt>
                <c:pt idx="7089">
                  <c:v>445588195.40251154</c:v>
                </c:pt>
                <c:pt idx="7090">
                  <c:v>445593692.67139518</c:v>
                </c:pt>
                <c:pt idx="7091">
                  <c:v>445599313.57956421</c:v>
                </c:pt>
                <c:pt idx="7092">
                  <c:v>445604683.44316036</c:v>
                </c:pt>
                <c:pt idx="7093">
                  <c:v>445609677.58953333</c:v>
                </c:pt>
                <c:pt idx="7094">
                  <c:v>445615169.95367265</c:v>
                </c:pt>
                <c:pt idx="7095">
                  <c:v>445620536.28043365</c:v>
                </c:pt>
                <c:pt idx="7096">
                  <c:v>445625402.37929446</c:v>
                </c:pt>
                <c:pt idx="7097">
                  <c:v>445630641.69319808</c:v>
                </c:pt>
                <c:pt idx="7098">
                  <c:v>445636503.38269573</c:v>
                </c:pt>
                <c:pt idx="7099">
                  <c:v>445642488.31555241</c:v>
                </c:pt>
                <c:pt idx="7100">
                  <c:v>445647973.19662106</c:v>
                </c:pt>
                <c:pt idx="7101">
                  <c:v>445653082.98348409</c:v>
                </c:pt>
                <c:pt idx="7102">
                  <c:v>445658316.27441555</c:v>
                </c:pt>
                <c:pt idx="7103">
                  <c:v>445663797.54916358</c:v>
                </c:pt>
                <c:pt idx="7104">
                  <c:v>445669775.69790196</c:v>
                </c:pt>
                <c:pt idx="7105">
                  <c:v>445675752.36173123</c:v>
                </c:pt>
                <c:pt idx="7106">
                  <c:v>445681603.07360083</c:v>
                </c:pt>
                <c:pt idx="7107">
                  <c:v>445687203.48619044</c:v>
                </c:pt>
                <c:pt idx="7108">
                  <c:v>445692678.18504459</c:v>
                </c:pt>
                <c:pt idx="7109">
                  <c:v>445697529.71785301</c:v>
                </c:pt>
                <c:pt idx="7110">
                  <c:v>445702753.35170776</c:v>
                </c:pt>
                <c:pt idx="7111">
                  <c:v>445708597.50243413</c:v>
                </c:pt>
                <c:pt idx="7112">
                  <c:v>445714191.63601625</c:v>
                </c:pt>
                <c:pt idx="7113">
                  <c:v>445720281.54705292</c:v>
                </c:pt>
                <c:pt idx="7114">
                  <c:v>445726866.85882533</c:v>
                </c:pt>
                <c:pt idx="7115">
                  <c:v>445733450.36865067</c:v>
                </c:pt>
                <c:pt idx="7116">
                  <c:v>445738542.03694087</c:v>
                </c:pt>
                <c:pt idx="7117">
                  <c:v>445743260.1821692</c:v>
                </c:pt>
                <c:pt idx="7118">
                  <c:v>445748349.77505511</c:v>
                </c:pt>
                <c:pt idx="7119">
                  <c:v>445753934.67449981</c:v>
                </c:pt>
                <c:pt idx="7120">
                  <c:v>445759890.47194666</c:v>
                </c:pt>
                <c:pt idx="7121">
                  <c:v>445765968.82812202</c:v>
                </c:pt>
                <c:pt idx="7122">
                  <c:v>445771797.64553332</c:v>
                </c:pt>
                <c:pt idx="7123">
                  <c:v>445777872.99448544</c:v>
                </c:pt>
                <c:pt idx="7124">
                  <c:v>445784194.68788296</c:v>
                </c:pt>
                <c:pt idx="7125">
                  <c:v>445790266.90742236</c:v>
                </c:pt>
                <c:pt idx="7126">
                  <c:v>445796089.84153622</c:v>
                </c:pt>
                <c:pt idx="7127">
                  <c:v>445801911.3665958</c:v>
                </c:pt>
                <c:pt idx="7128">
                  <c:v>445807731.48327035</c:v>
                </c:pt>
                <c:pt idx="7129">
                  <c:v>445813178.82732302</c:v>
                </c:pt>
                <c:pt idx="7130">
                  <c:v>445818129.88813984</c:v>
                </c:pt>
                <c:pt idx="7131">
                  <c:v>445822708.712376</c:v>
                </c:pt>
                <c:pt idx="7132">
                  <c:v>445827781.52691543</c:v>
                </c:pt>
                <c:pt idx="7133">
                  <c:v>445833966.43875414</c:v>
                </c:pt>
                <c:pt idx="7134">
                  <c:v>445840768.00565344</c:v>
                </c:pt>
                <c:pt idx="7135">
                  <c:v>445847444.03728694</c:v>
                </c:pt>
                <c:pt idx="7136">
                  <c:v>445853376.73263294</c:v>
                </c:pt>
                <c:pt idx="7137">
                  <c:v>445859184.41276479</c:v>
                </c:pt>
                <c:pt idx="7138">
                  <c:v>445864743.64396602</c:v>
                </c:pt>
                <c:pt idx="7139">
                  <c:v>445870301.59070975</c:v>
                </c:pt>
                <c:pt idx="7140">
                  <c:v>445875734.78612775</c:v>
                </c:pt>
                <c:pt idx="7141">
                  <c:v>445881166.75464475</c:v>
                </c:pt>
                <c:pt idx="7142">
                  <c:v>445886844.31959248</c:v>
                </c:pt>
                <c:pt idx="7143">
                  <c:v>445892520.54478467</c:v>
                </c:pt>
                <c:pt idx="7144">
                  <c:v>445898442.13465261</c:v>
                </c:pt>
                <c:pt idx="7145">
                  <c:v>445904608.90768379</c:v>
                </c:pt>
                <c:pt idx="7146">
                  <c:v>445910650.81176221</c:v>
                </c:pt>
                <c:pt idx="7147">
                  <c:v>445915951.6408819</c:v>
                </c:pt>
                <c:pt idx="7148">
                  <c:v>445920511.88456661</c:v>
                </c:pt>
                <c:pt idx="7149">
                  <c:v>445925810.54121655</c:v>
                </c:pt>
                <c:pt idx="7150">
                  <c:v>445931970.30251235</c:v>
                </c:pt>
                <c:pt idx="7151">
                  <c:v>445938251.63435501</c:v>
                </c:pt>
                <c:pt idx="7152">
                  <c:v>445944285.0947262</c:v>
                </c:pt>
                <c:pt idx="7153">
                  <c:v>445950193.95617044</c:v>
                </c:pt>
                <c:pt idx="7154">
                  <c:v>445956470.53132993</c:v>
                </c:pt>
                <c:pt idx="7155">
                  <c:v>445963114.53200674</c:v>
                </c:pt>
                <c:pt idx="7156">
                  <c:v>445969633.71147865</c:v>
                </c:pt>
                <c:pt idx="7157">
                  <c:v>445975905.21636873</c:v>
                </c:pt>
                <c:pt idx="7158">
                  <c:v>445981929.23990542</c:v>
                </c:pt>
                <c:pt idx="7159">
                  <c:v>445987337.28173912</c:v>
                </c:pt>
                <c:pt idx="7160">
                  <c:v>445992129.75697219</c:v>
                </c:pt>
                <c:pt idx="7161">
                  <c:v>445997044.12437874</c:v>
                </c:pt>
                <c:pt idx="7162">
                  <c:v>446002694.40577471</c:v>
                </c:pt>
                <c:pt idx="7163">
                  <c:v>446008097.78092641</c:v>
                </c:pt>
                <c:pt idx="7164">
                  <c:v>446013745.46634674</c:v>
                </c:pt>
                <c:pt idx="7165">
                  <c:v>446019882.75098079</c:v>
                </c:pt>
                <c:pt idx="7166">
                  <c:v>446025895.77081454</c:v>
                </c:pt>
                <c:pt idx="7167">
                  <c:v>446031784.61863124</c:v>
                </c:pt>
                <c:pt idx="7168">
                  <c:v>446037058.82060605</c:v>
                </c:pt>
                <c:pt idx="7169">
                  <c:v>446041964.01678312</c:v>
                </c:pt>
                <c:pt idx="7170">
                  <c:v>446047235.98705977</c:v>
                </c:pt>
                <c:pt idx="7171">
                  <c:v>446053364.73218286</c:v>
                </c:pt>
                <c:pt idx="7172">
                  <c:v>446059736.97070229</c:v>
                </c:pt>
                <c:pt idx="7173">
                  <c:v>446065250.04538631</c:v>
                </c:pt>
                <c:pt idx="7174">
                  <c:v>446070884.32684225</c:v>
                </c:pt>
                <c:pt idx="7175">
                  <c:v>446077129.48750186</c:v>
                </c:pt>
                <c:pt idx="7176">
                  <c:v>446083617.83839715</c:v>
                </c:pt>
                <c:pt idx="7177">
                  <c:v>446090104.43914545</c:v>
                </c:pt>
                <c:pt idx="7178">
                  <c:v>446096466.95116997</c:v>
                </c:pt>
                <c:pt idx="7179">
                  <c:v>446103072.39391047</c:v>
                </c:pt>
                <c:pt idx="7180">
                  <c:v>446109676.02272475</c:v>
                </c:pt>
                <c:pt idx="7181">
                  <c:v>446116033.35921121</c:v>
                </c:pt>
                <c:pt idx="7182">
                  <c:v>446122022.38861281</c:v>
                </c:pt>
                <c:pt idx="7183">
                  <c:v>446127643.38563472</c:v>
                </c:pt>
                <c:pt idx="7184">
                  <c:v>446133873.82504296</c:v>
                </c:pt>
                <c:pt idx="7185">
                  <c:v>446140102.65054291</c:v>
                </c:pt>
                <c:pt idx="7186">
                  <c:v>446146085.68892622</c:v>
                </c:pt>
                <c:pt idx="7187">
                  <c:v>446151823.1232115</c:v>
                </c:pt>
                <c:pt idx="7188">
                  <c:v>446157437.15912986</c:v>
                </c:pt>
                <c:pt idx="7189">
                  <c:v>446162927.88276511</c:v>
                </c:pt>
                <c:pt idx="7190">
                  <c:v>446169149.18754721</c:v>
                </c:pt>
                <c:pt idx="7191">
                  <c:v>446175856.63429123</c:v>
                </c:pt>
                <c:pt idx="7192">
                  <c:v>446182196.49998325</c:v>
                </c:pt>
                <c:pt idx="7193">
                  <c:v>446188047.20036316</c:v>
                </c:pt>
                <c:pt idx="7194">
                  <c:v>446193774.63201267</c:v>
                </c:pt>
                <c:pt idx="7195">
                  <c:v>446199622.51609689</c:v>
                </c:pt>
                <c:pt idx="7196">
                  <c:v>446204981.82734102</c:v>
                </c:pt>
                <c:pt idx="7197">
                  <c:v>446210096.41940248</c:v>
                </c:pt>
                <c:pt idx="7198">
                  <c:v>446215331.66055852</c:v>
                </c:pt>
                <c:pt idx="7199">
                  <c:v>446220809.1808852</c:v>
                </c:pt>
                <c:pt idx="7200">
                  <c:v>446226528.8145588</c:v>
                </c:pt>
                <c:pt idx="7201">
                  <c:v>446232490.3885172</c:v>
                </c:pt>
                <c:pt idx="7202">
                  <c:v>446238450.48462963</c:v>
                </c:pt>
                <c:pt idx="7203">
                  <c:v>446244287.51390719</c:v>
                </c:pt>
                <c:pt idx="7204">
                  <c:v>446250244.6866107</c:v>
                </c:pt>
                <c:pt idx="7205">
                  <c:v>446256443.44194973</c:v>
                </c:pt>
                <c:pt idx="7206">
                  <c:v>446263248.07796282</c:v>
                </c:pt>
                <c:pt idx="7207">
                  <c:v>446269929.32847774</c:v>
                </c:pt>
                <c:pt idx="7208">
                  <c:v>446276365.86820376</c:v>
                </c:pt>
                <c:pt idx="7209">
                  <c:v>446282922.08023214</c:v>
                </c:pt>
                <c:pt idx="7210">
                  <c:v>446289112.41698772</c:v>
                </c:pt>
                <c:pt idx="7211">
                  <c:v>446294451.81916982</c:v>
                </c:pt>
                <c:pt idx="7212">
                  <c:v>446299304.79230279</c:v>
                </c:pt>
                <c:pt idx="7213">
                  <c:v>446303792.92042106</c:v>
                </c:pt>
                <c:pt idx="7214">
                  <c:v>446308401.47729439</c:v>
                </c:pt>
                <c:pt idx="7215">
                  <c:v>446314464.02222019</c:v>
                </c:pt>
                <c:pt idx="7216">
                  <c:v>446321009.85394764</c:v>
                </c:pt>
                <c:pt idx="7217">
                  <c:v>446326705.70151383</c:v>
                </c:pt>
                <c:pt idx="7218">
                  <c:v>446332400.19984502</c:v>
                </c:pt>
                <c:pt idx="7219">
                  <c:v>446338577.81069869</c:v>
                </c:pt>
                <c:pt idx="7220">
                  <c:v>446344995.99910849</c:v>
                </c:pt>
                <c:pt idx="7221">
                  <c:v>446351170.37432396</c:v>
                </c:pt>
                <c:pt idx="7222">
                  <c:v>446356738.0586639</c:v>
                </c:pt>
                <c:pt idx="7223">
                  <c:v>446362183.45885801</c:v>
                </c:pt>
                <c:pt idx="7224">
                  <c:v>446367627.6257847</c:v>
                </c:pt>
                <c:pt idx="7225">
                  <c:v>446373312.43957686</c:v>
                </c:pt>
                <c:pt idx="7226">
                  <c:v>446379358.6383065</c:v>
                </c:pt>
                <c:pt idx="7227">
                  <c:v>446385765.94898546</c:v>
                </c:pt>
                <c:pt idx="7228">
                  <c:v>446392534.08249414</c:v>
                </c:pt>
                <c:pt idx="7229">
                  <c:v>446399179.50204033</c:v>
                </c:pt>
                <c:pt idx="7230">
                  <c:v>446405219.19865853</c:v>
                </c:pt>
                <c:pt idx="7231">
                  <c:v>446410774.37953418</c:v>
                </c:pt>
                <c:pt idx="7232">
                  <c:v>446416448.99947709</c:v>
                </c:pt>
                <c:pt idx="7233">
                  <c:v>446422605.05061251</c:v>
                </c:pt>
                <c:pt idx="7234">
                  <c:v>446428759.52548915</c:v>
                </c:pt>
                <c:pt idx="7235">
                  <c:v>446434912.42490059</c:v>
                </c:pt>
                <c:pt idx="7236">
                  <c:v>446440943.15055966</c:v>
                </c:pt>
                <c:pt idx="7237">
                  <c:v>446447092.93226928</c:v>
                </c:pt>
                <c:pt idx="7238">
                  <c:v>446453361.6782645</c:v>
                </c:pt>
                <c:pt idx="7239">
                  <c:v>446459508.28373224</c:v>
                </c:pt>
                <c:pt idx="7240">
                  <c:v>446465532.84192801</c:v>
                </c:pt>
                <c:pt idx="7241">
                  <c:v>446470712.75445682</c:v>
                </c:pt>
                <c:pt idx="7242">
                  <c:v>446475530.27568454</c:v>
                </c:pt>
                <c:pt idx="7243">
                  <c:v>446480948.833076</c:v>
                </c:pt>
                <c:pt idx="7244">
                  <c:v>446487088.38833719</c:v>
                </c:pt>
                <c:pt idx="7245">
                  <c:v>446492624.68147212</c:v>
                </c:pt>
                <c:pt idx="7246">
                  <c:v>446498159.699588</c:v>
                </c:pt>
                <c:pt idx="7247">
                  <c:v>446504535.4230023</c:v>
                </c:pt>
                <c:pt idx="7248">
                  <c:v>446511270.19921303</c:v>
                </c:pt>
                <c:pt idx="7249">
                  <c:v>446517522.23054409</c:v>
                </c:pt>
                <c:pt idx="7250">
                  <c:v>446522931.32982761</c:v>
                </c:pt>
                <c:pt idx="7251">
                  <c:v>446527858.56058592</c:v>
                </c:pt>
                <c:pt idx="7252">
                  <c:v>446533145.19688714</c:v>
                </c:pt>
                <c:pt idx="7253">
                  <c:v>446538670.89167023</c:v>
                </c:pt>
                <c:pt idx="7254">
                  <c:v>446544555.56067544</c:v>
                </c:pt>
                <c:pt idx="7255">
                  <c:v>446550318.737571</c:v>
                </c:pt>
                <c:pt idx="7256">
                  <c:v>446556080.53269833</c:v>
                </c:pt>
                <c:pt idx="7257">
                  <c:v>446562560.90138292</c:v>
                </c:pt>
                <c:pt idx="7258">
                  <c:v>446569039.52301747</c:v>
                </c:pt>
                <c:pt idx="7259">
                  <c:v>446575156.61790222</c:v>
                </c:pt>
                <c:pt idx="7260">
                  <c:v>446581272.15606487</c:v>
                </c:pt>
                <c:pt idx="7261">
                  <c:v>446587865.60052085</c:v>
                </c:pt>
                <c:pt idx="7262">
                  <c:v>446594577.06755614</c:v>
                </c:pt>
                <c:pt idx="7263">
                  <c:v>446600927.26564646</c:v>
                </c:pt>
                <c:pt idx="7264">
                  <c:v>446606676.94068915</c:v>
                </c:pt>
                <c:pt idx="7265">
                  <c:v>446612425.24031597</c:v>
                </c:pt>
                <c:pt idx="7266">
                  <c:v>446618531.30234414</c:v>
                </c:pt>
                <c:pt idx="7267">
                  <c:v>446624755.49395049</c:v>
                </c:pt>
                <c:pt idx="7268">
                  <c:v>446631576.31380451</c:v>
                </c:pt>
                <c:pt idx="7269">
                  <c:v>446638275.58517694</c:v>
                </c:pt>
                <c:pt idx="7270">
                  <c:v>446644135.91585314</c:v>
                </c:pt>
                <c:pt idx="7271">
                  <c:v>446649755.70670646</c:v>
                </c:pt>
                <c:pt idx="7272">
                  <c:v>446655493.71127772</c:v>
                </c:pt>
                <c:pt idx="7273">
                  <c:v>446661349.84457082</c:v>
                </c:pt>
                <c:pt idx="7274">
                  <c:v>446666965.61125016</c:v>
                </c:pt>
                <c:pt idx="7275">
                  <c:v>446672341.17947686</c:v>
                </c:pt>
                <c:pt idx="7276">
                  <c:v>446677834.96201283</c:v>
                </c:pt>
                <c:pt idx="7277">
                  <c:v>446683208.09928548</c:v>
                </c:pt>
                <c:pt idx="7278">
                  <c:v>446688938.1215992</c:v>
                </c:pt>
                <c:pt idx="7279">
                  <c:v>446695502.09262341</c:v>
                </c:pt>
                <c:pt idx="7280">
                  <c:v>446702183.56662703</c:v>
                </c:pt>
                <c:pt idx="7281">
                  <c:v>446708386.12921429</c:v>
                </c:pt>
                <c:pt idx="7282">
                  <c:v>446714110.15072268</c:v>
                </c:pt>
                <c:pt idx="7283">
                  <c:v>446719355.97272295</c:v>
                </c:pt>
                <c:pt idx="7284">
                  <c:v>446724481.46510142</c:v>
                </c:pt>
                <c:pt idx="7285">
                  <c:v>446729486.70460278</c:v>
                </c:pt>
                <c:pt idx="7286">
                  <c:v>446734729.17066753</c:v>
                </c:pt>
                <c:pt idx="7287">
                  <c:v>446740089.60071129</c:v>
                </c:pt>
                <c:pt idx="7288">
                  <c:v>446745686.99545145</c:v>
                </c:pt>
                <c:pt idx="7289">
                  <c:v>446751402.13799262</c:v>
                </c:pt>
                <c:pt idx="7290">
                  <c:v>446757353.966111</c:v>
                </c:pt>
                <c:pt idx="7291">
                  <c:v>446763542.30358481</c:v>
                </c:pt>
                <c:pt idx="7292">
                  <c:v>446769966.96729416</c:v>
                </c:pt>
                <c:pt idx="7293">
                  <c:v>446776746.69331485</c:v>
                </c:pt>
                <c:pt idx="7294">
                  <c:v>446783167.8272199</c:v>
                </c:pt>
                <c:pt idx="7295">
                  <c:v>446789230.65596062</c:v>
                </c:pt>
                <c:pt idx="7296">
                  <c:v>446795054.2857933</c:v>
                </c:pt>
                <c:pt idx="7297">
                  <c:v>446801232.92072314</c:v>
                </c:pt>
                <c:pt idx="7298">
                  <c:v>446808360.14075935</c:v>
                </c:pt>
                <c:pt idx="7299">
                  <c:v>446815960.17879051</c:v>
                </c:pt>
                <c:pt idx="7300">
                  <c:v>446822489.54097646</c:v>
                </c:pt>
                <c:pt idx="7301">
                  <c:v>446828186.44349748</c:v>
                </c:pt>
                <c:pt idx="7302">
                  <c:v>446834000.63825476</c:v>
                </c:pt>
                <c:pt idx="7303">
                  <c:v>446839813.42608017</c:v>
                </c:pt>
                <c:pt idx="7304">
                  <c:v>446845506.22207129</c:v>
                </c:pt>
                <c:pt idx="7305">
                  <c:v>446852146.11267674</c:v>
                </c:pt>
                <c:pt idx="7306">
                  <c:v>446859376.7627303</c:v>
                </c:pt>
                <c:pt idx="7307">
                  <c:v>446866842.19920814</c:v>
                </c:pt>
                <c:pt idx="7308">
                  <c:v>446873594.64302802</c:v>
                </c:pt>
                <c:pt idx="7309">
                  <c:v>446879397.85852963</c:v>
                </c:pt>
                <c:pt idx="7310">
                  <c:v>446884489.32142222</c:v>
                </c:pt>
                <c:pt idx="7311">
                  <c:v>446889342.96718436</c:v>
                </c:pt>
                <c:pt idx="7312">
                  <c:v>446894550.66693729</c:v>
                </c:pt>
                <c:pt idx="7313">
                  <c:v>446900467.13734537</c:v>
                </c:pt>
                <c:pt idx="7314">
                  <c:v>446906855.28889883</c:v>
                </c:pt>
                <c:pt idx="7315">
                  <c:v>446912886.98349077</c:v>
                </c:pt>
                <c:pt idx="7316">
                  <c:v>446918798.93947464</c:v>
                </c:pt>
                <c:pt idx="7317">
                  <c:v>446924236.65406424</c:v>
                </c:pt>
                <c:pt idx="7318">
                  <c:v>446929436.79456407</c:v>
                </c:pt>
                <c:pt idx="7319">
                  <c:v>446934517.66249686</c:v>
                </c:pt>
                <c:pt idx="7320">
                  <c:v>446939479.33329695</c:v>
                </c:pt>
                <c:pt idx="7321">
                  <c:v>446943967.5809707</c:v>
                </c:pt>
                <c:pt idx="7322">
                  <c:v>446948454.99006653</c:v>
                </c:pt>
                <c:pt idx="7323">
                  <c:v>446953413.78275275</c:v>
                </c:pt>
                <c:pt idx="7324">
                  <c:v>446958725.63901967</c:v>
                </c:pt>
                <c:pt idx="7325">
                  <c:v>446964154.32253176</c:v>
                </c:pt>
                <c:pt idx="7326">
                  <c:v>446969463.80409062</c:v>
                </c:pt>
                <c:pt idx="7327">
                  <c:v>446974890.06118846</c:v>
                </c:pt>
                <c:pt idx="7328">
                  <c:v>446980550.93568963</c:v>
                </c:pt>
                <c:pt idx="7329">
                  <c:v>446985974.68861657</c:v>
                </c:pt>
                <c:pt idx="7330">
                  <c:v>446990807.87097764</c:v>
                </c:pt>
                <c:pt idx="7331">
                  <c:v>446995640.08085775</c:v>
                </c:pt>
                <c:pt idx="7332">
                  <c:v>447000942.60688007</c:v>
                </c:pt>
                <c:pt idx="7333">
                  <c:v>447006597.34447622</c:v>
                </c:pt>
                <c:pt idx="7334">
                  <c:v>447011897.45198244</c:v>
                </c:pt>
                <c:pt idx="7335">
                  <c:v>447017314.13091594</c:v>
                </c:pt>
                <c:pt idx="7336">
                  <c:v>447023082.7279554</c:v>
                </c:pt>
                <c:pt idx="7337">
                  <c:v>447029202.98924565</c:v>
                </c:pt>
                <c:pt idx="7338">
                  <c:v>447034968.73147857</c:v>
                </c:pt>
                <c:pt idx="7339">
                  <c:v>447040615.46357197</c:v>
                </c:pt>
                <c:pt idx="7340">
                  <c:v>447046025.66948885</c:v>
                </c:pt>
                <c:pt idx="7341">
                  <c:v>447051434.65678346</c:v>
                </c:pt>
                <c:pt idx="7342">
                  <c:v>447057077.5187726</c:v>
                </c:pt>
                <c:pt idx="7343">
                  <c:v>447063189.12327075</c:v>
                </c:pt>
                <c:pt idx="7344">
                  <c:v>447069416.65841198</c:v>
                </c:pt>
                <c:pt idx="7345">
                  <c:v>447075994.94124413</c:v>
                </c:pt>
                <c:pt idx="7346">
                  <c:v>447082101.73351765</c:v>
                </c:pt>
                <c:pt idx="7347">
                  <c:v>447087619.9982996</c:v>
                </c:pt>
                <c:pt idx="7348">
                  <c:v>447093841.20146883</c:v>
                </c:pt>
                <c:pt idx="7349">
                  <c:v>447100412.7974152</c:v>
                </c:pt>
                <c:pt idx="7350">
                  <c:v>447105926.85617095</c:v>
                </c:pt>
                <c:pt idx="7351">
                  <c:v>447110970.52437711</c:v>
                </c:pt>
                <c:pt idx="7352">
                  <c:v>447116599.41452748</c:v>
                </c:pt>
                <c:pt idx="7353">
                  <c:v>447121992.52962905</c:v>
                </c:pt>
                <c:pt idx="7354">
                  <c:v>447127150.0282191</c:v>
                </c:pt>
                <c:pt idx="7355">
                  <c:v>447132657.95101285</c:v>
                </c:pt>
                <c:pt idx="7356">
                  <c:v>447138633.20417291</c:v>
                </c:pt>
                <c:pt idx="7357">
                  <c:v>447144724.08851421</c:v>
                </c:pt>
                <c:pt idx="7358">
                  <c:v>447150462.16203475</c:v>
                </c:pt>
                <c:pt idx="7359">
                  <c:v>447156198.86455524</c:v>
                </c:pt>
                <c:pt idx="7360">
                  <c:v>447162636.38814622</c:v>
                </c:pt>
                <c:pt idx="7361">
                  <c:v>447169423.18005955</c:v>
                </c:pt>
                <c:pt idx="7362">
                  <c:v>447174921.41494179</c:v>
                </c:pt>
                <c:pt idx="7363">
                  <c:v>447179833.66611278</c:v>
                </c:pt>
                <c:pt idx="7364">
                  <c:v>447185212.59778506</c:v>
                </c:pt>
                <c:pt idx="7365">
                  <c:v>447191174.78757364</c:v>
                </c:pt>
                <c:pt idx="7366">
                  <c:v>447197135.49709374</c:v>
                </c:pt>
                <c:pt idx="7367">
                  <c:v>447203094.72706628</c:v>
                </c:pt>
                <c:pt idx="7368">
                  <c:v>447209519.69029111</c:v>
                </c:pt>
                <c:pt idx="7369">
                  <c:v>447216293.24387765</c:v>
                </c:pt>
                <c:pt idx="7370">
                  <c:v>447222948.15060282</c:v>
                </c:pt>
                <c:pt idx="7371">
                  <c:v>447228784.26961315</c:v>
                </c:pt>
                <c:pt idx="7372">
                  <c:v>447234502.29008716</c:v>
                </c:pt>
                <c:pt idx="7373">
                  <c:v>447241035.50338417</c:v>
                </c:pt>
                <c:pt idx="7374">
                  <c:v>447248033.40233338</c:v>
                </c:pt>
                <c:pt idx="7375">
                  <c:v>447254679.5174036</c:v>
                </c:pt>
                <c:pt idx="7376">
                  <c:v>447260741.03537679</c:v>
                </c:pt>
                <c:pt idx="7377">
                  <c:v>447266684.49938703</c:v>
                </c:pt>
                <c:pt idx="7378">
                  <c:v>447272277.00395876</c:v>
                </c:pt>
                <c:pt idx="7379">
                  <c:v>447277635.26520211</c:v>
                </c:pt>
                <c:pt idx="7380">
                  <c:v>447283341.66299176</c:v>
                </c:pt>
                <c:pt idx="7381">
                  <c:v>447289395.94881052</c:v>
                </c:pt>
                <c:pt idx="7382">
                  <c:v>447295914.24170333</c:v>
                </c:pt>
                <c:pt idx="7383">
                  <c:v>447302663.46532875</c:v>
                </c:pt>
                <c:pt idx="7384">
                  <c:v>447309294.47467124</c:v>
                </c:pt>
                <c:pt idx="7385">
                  <c:v>447315574.79425842</c:v>
                </c:pt>
                <c:pt idx="7386">
                  <c:v>447321620.95679504</c:v>
                </c:pt>
                <c:pt idx="7387">
                  <c:v>447327200.67849982</c:v>
                </c:pt>
                <c:pt idx="7388">
                  <c:v>447332662.89949846</c:v>
                </c:pt>
                <c:pt idx="7389">
                  <c:v>447338356.23227543</c:v>
                </c:pt>
                <c:pt idx="7390">
                  <c:v>447344048.21494979</c:v>
                </c:pt>
                <c:pt idx="7391">
                  <c:v>447349854.96947294</c:v>
                </c:pt>
                <c:pt idx="7392">
                  <c:v>447355660.31954521</c:v>
                </c:pt>
                <c:pt idx="7393">
                  <c:v>447361232.13492525</c:v>
                </c:pt>
                <c:pt idx="7394">
                  <c:v>447366222.45475066</c:v>
                </c:pt>
                <c:pt idx="7395">
                  <c:v>447371327.75471878</c:v>
                </c:pt>
                <c:pt idx="7396">
                  <c:v>447376547.96124279</c:v>
                </c:pt>
                <c:pt idx="7397">
                  <c:v>447382462.82308835</c:v>
                </c:pt>
                <c:pt idx="7398">
                  <c:v>447388608.09616464</c:v>
                </c:pt>
                <c:pt idx="7399">
                  <c:v>447394404.08157212</c:v>
                </c:pt>
                <c:pt idx="7400">
                  <c:v>447400546.29831272</c:v>
                </c:pt>
                <c:pt idx="7401">
                  <c:v>447407034.48025119</c:v>
                </c:pt>
                <c:pt idx="7402">
                  <c:v>447413173.46586353</c:v>
                </c:pt>
                <c:pt idx="7403">
                  <c:v>447419079.30948186</c:v>
                </c:pt>
                <c:pt idx="7404">
                  <c:v>447424752.18278539</c:v>
                </c:pt>
                <c:pt idx="7405">
                  <c:v>447430076.51730585</c:v>
                </c:pt>
                <c:pt idx="7406">
                  <c:v>447435399.67086881</c:v>
                </c:pt>
                <c:pt idx="7407">
                  <c:v>447440953.00735396</c:v>
                </c:pt>
                <c:pt idx="7408">
                  <c:v>447446273.74925315</c:v>
                </c:pt>
                <c:pt idx="7409">
                  <c:v>447451593.31175745</c:v>
                </c:pt>
                <c:pt idx="7410">
                  <c:v>447456911.69537979</c:v>
                </c:pt>
                <c:pt idx="7411">
                  <c:v>447462113.32174015</c:v>
                </c:pt>
                <c:pt idx="7412">
                  <c:v>447467313.82088685</c:v>
                </c:pt>
                <c:pt idx="7413">
                  <c:v>447472744.25037313</c:v>
                </c:pt>
                <c:pt idx="7414">
                  <c:v>447478635.4542321</c:v>
                </c:pt>
                <c:pt idx="7415">
                  <c:v>447484756.15364951</c:v>
                </c:pt>
                <c:pt idx="7416">
                  <c:v>447490644.40976578</c:v>
                </c:pt>
                <c:pt idx="7417">
                  <c:v>447496184.97834635</c:v>
                </c:pt>
                <c:pt idx="7418">
                  <c:v>447501493.48976803</c:v>
                </c:pt>
                <c:pt idx="7419">
                  <c:v>447506685.46268815</c:v>
                </c:pt>
                <c:pt idx="7420">
                  <c:v>447512106.99087119</c:v>
                </c:pt>
                <c:pt idx="7421">
                  <c:v>447517757.91849089</c:v>
                </c:pt>
                <c:pt idx="7422">
                  <c:v>447522485.22330111</c:v>
                </c:pt>
                <c:pt idx="7423">
                  <c:v>447526981.06377435</c:v>
                </c:pt>
                <c:pt idx="7424">
                  <c:v>447532167.52553016</c:v>
                </c:pt>
                <c:pt idx="7425">
                  <c:v>447537583.30010301</c:v>
                </c:pt>
                <c:pt idx="7426">
                  <c:v>447542997.85260075</c:v>
                </c:pt>
                <c:pt idx="7427">
                  <c:v>447548296.01902568</c:v>
                </c:pt>
                <c:pt idx="7428">
                  <c:v>447553362.73595446</c:v>
                </c:pt>
                <c:pt idx="7429">
                  <c:v>447557967.91402227</c:v>
                </c:pt>
                <c:pt idx="7430">
                  <c:v>447563147.6830833</c:v>
                </c:pt>
                <c:pt idx="7431">
                  <c:v>447568786.6046592</c:v>
                </c:pt>
                <c:pt idx="7432">
                  <c:v>447574194.12126642</c:v>
                </c:pt>
                <c:pt idx="7433">
                  <c:v>447578795.30330366</c:v>
                </c:pt>
                <c:pt idx="7434">
                  <c:v>447583050.61126202</c:v>
                </c:pt>
                <c:pt idx="7435">
                  <c:v>447587650.09539199</c:v>
                </c:pt>
                <c:pt idx="7436">
                  <c:v>447592823.4613328</c:v>
                </c:pt>
                <c:pt idx="7437">
                  <c:v>447598800.18417025</c:v>
                </c:pt>
                <c:pt idx="7438">
                  <c:v>447604890.31232476</c:v>
                </c:pt>
                <c:pt idx="7439">
                  <c:v>447609945.09363616</c:v>
                </c:pt>
                <c:pt idx="7440">
                  <c:v>447614654.27244914</c:v>
                </c:pt>
                <c:pt idx="7441">
                  <c:v>447619592.17445827</c:v>
                </c:pt>
                <c:pt idx="7442">
                  <c:v>447624873.45638359</c:v>
                </c:pt>
                <c:pt idx="7443">
                  <c:v>447629924.02975225</c:v>
                </c:pt>
                <c:pt idx="7444">
                  <c:v>447634629.28909099</c:v>
                </c:pt>
                <c:pt idx="7445">
                  <c:v>447639448.3542037</c:v>
                </c:pt>
                <c:pt idx="7446">
                  <c:v>447644839.97008663</c:v>
                </c:pt>
                <c:pt idx="7447">
                  <c:v>447650230.37456352</c:v>
                </c:pt>
                <c:pt idx="7448">
                  <c:v>447655734.21870965</c:v>
                </c:pt>
                <c:pt idx="7449">
                  <c:v>447661236.80047685</c:v>
                </c:pt>
                <c:pt idx="7450">
                  <c:v>447666394.32489181</c:v>
                </c:pt>
                <c:pt idx="7451">
                  <c:v>447671092.43756038</c:v>
                </c:pt>
                <c:pt idx="7452">
                  <c:v>447676133.29127789</c:v>
                </c:pt>
                <c:pt idx="7453">
                  <c:v>447681631.19667643</c:v>
                </c:pt>
                <c:pt idx="7454">
                  <c:v>447687127.84236485</c:v>
                </c:pt>
                <c:pt idx="7455">
                  <c:v>447692165.3281095</c:v>
                </c:pt>
                <c:pt idx="7456">
                  <c:v>447696972.85064465</c:v>
                </c:pt>
                <c:pt idx="7457">
                  <c:v>447701893.84007376</c:v>
                </c:pt>
                <c:pt idx="7458">
                  <c:v>447706813.82023728</c:v>
                </c:pt>
                <c:pt idx="7459">
                  <c:v>447711847.17422283</c:v>
                </c:pt>
                <c:pt idx="7460">
                  <c:v>447716765.11362481</c:v>
                </c:pt>
                <c:pt idx="7461">
                  <c:v>447721339.03596693</c:v>
                </c:pt>
                <c:pt idx="7462">
                  <c:v>447725226.1843639</c:v>
                </c:pt>
                <c:pt idx="7463">
                  <c:v>447729455.60084981</c:v>
                </c:pt>
                <c:pt idx="7464">
                  <c:v>447733798.54981452</c:v>
                </c:pt>
                <c:pt idx="7465">
                  <c:v>447738026.45526034</c:v>
                </c:pt>
                <c:pt idx="7466">
                  <c:v>447742596.32573748</c:v>
                </c:pt>
                <c:pt idx="7467">
                  <c:v>447747850.60071385</c:v>
                </c:pt>
                <c:pt idx="7468">
                  <c:v>447753332.0956291</c:v>
                </c:pt>
                <c:pt idx="7469">
                  <c:v>447758355.69913518</c:v>
                </c:pt>
                <c:pt idx="7470">
                  <c:v>447762807.55921257</c:v>
                </c:pt>
                <c:pt idx="7471">
                  <c:v>447767144.47442585</c:v>
                </c:pt>
                <c:pt idx="7472">
                  <c:v>447770910.1068362</c:v>
                </c:pt>
                <c:pt idx="7473">
                  <c:v>447774561.06468749</c:v>
                </c:pt>
                <c:pt idx="7474">
                  <c:v>447779466.16437</c:v>
                </c:pt>
                <c:pt idx="7475">
                  <c:v>447784826.40524644</c:v>
                </c:pt>
                <c:pt idx="7476">
                  <c:v>447789273.35547906</c:v>
                </c:pt>
                <c:pt idx="7477">
                  <c:v>447793377.50096548</c:v>
                </c:pt>
                <c:pt idx="7478">
                  <c:v>447797708.89280045</c:v>
                </c:pt>
                <c:pt idx="7479">
                  <c:v>447802153.45544314</c:v>
                </c:pt>
                <c:pt idx="7480">
                  <c:v>447806369.33059955</c:v>
                </c:pt>
                <c:pt idx="7481">
                  <c:v>447810356.63869315</c:v>
                </c:pt>
                <c:pt idx="7482">
                  <c:v>447814115.49357545</c:v>
                </c:pt>
                <c:pt idx="7483">
                  <c:v>447818101.51422602</c:v>
                </c:pt>
                <c:pt idx="7484">
                  <c:v>447822656.15538555</c:v>
                </c:pt>
                <c:pt idx="7485">
                  <c:v>447827209.9317733</c:v>
                </c:pt>
                <c:pt idx="7486">
                  <c:v>447831535.21864164</c:v>
                </c:pt>
                <c:pt idx="7487">
                  <c:v>447835632.13942796</c:v>
                </c:pt>
                <c:pt idx="7488">
                  <c:v>447840183.45298296</c:v>
                </c:pt>
                <c:pt idx="7489">
                  <c:v>447845302.64855784</c:v>
                </c:pt>
                <c:pt idx="7490">
                  <c:v>447850307.02792025</c:v>
                </c:pt>
                <c:pt idx="7491">
                  <c:v>447854855.55773365</c:v>
                </c:pt>
                <c:pt idx="7492">
                  <c:v>447858721.1299234</c:v>
                </c:pt>
                <c:pt idx="7493">
                  <c:v>447862699.74470407</c:v>
                </c:pt>
                <c:pt idx="7494">
                  <c:v>447867132.28095949</c:v>
                </c:pt>
                <c:pt idx="7495">
                  <c:v>447872018.48691815</c:v>
                </c:pt>
                <c:pt idx="7496">
                  <c:v>447877244.48906666</c:v>
                </c:pt>
                <c:pt idx="7497">
                  <c:v>447882128.63537049</c:v>
                </c:pt>
                <c:pt idx="7498">
                  <c:v>447886557.58243299</c:v>
                </c:pt>
                <c:pt idx="7499">
                  <c:v>447890872.18014306</c:v>
                </c:pt>
                <c:pt idx="7500">
                  <c:v>447894504.92359805</c:v>
                </c:pt>
                <c:pt idx="7501">
                  <c:v>447897115.61809391</c:v>
                </c:pt>
                <c:pt idx="7502">
                  <c:v>447899612.53821743</c:v>
                </c:pt>
                <c:pt idx="7503">
                  <c:v>447902449.63191009</c:v>
                </c:pt>
                <c:pt idx="7504">
                  <c:v>447905967.16200918</c:v>
                </c:pt>
                <c:pt idx="7505">
                  <c:v>447910732.02504259</c:v>
                </c:pt>
                <c:pt idx="7506">
                  <c:v>447915949.59848112</c:v>
                </c:pt>
                <c:pt idx="7507">
                  <c:v>447920825.86902684</c:v>
                </c:pt>
                <c:pt idx="7508">
                  <c:v>447924907.56564903</c:v>
                </c:pt>
                <c:pt idx="7509">
                  <c:v>447928648.51066375</c:v>
                </c:pt>
                <c:pt idx="7510">
                  <c:v>447932275.53645444</c:v>
                </c:pt>
                <c:pt idx="7511">
                  <c:v>447935335.41280574</c:v>
                </c:pt>
                <c:pt idx="7512">
                  <c:v>447938054.97515035</c:v>
                </c:pt>
                <c:pt idx="7513">
                  <c:v>447940887.52465665</c:v>
                </c:pt>
                <c:pt idx="7514">
                  <c:v>447944625.97775131</c:v>
                </c:pt>
                <c:pt idx="7515">
                  <c:v>447948816.88370407</c:v>
                </c:pt>
                <c:pt idx="7516">
                  <c:v>447952780.58017546</c:v>
                </c:pt>
                <c:pt idx="7517">
                  <c:v>447956290.73569489</c:v>
                </c:pt>
                <c:pt idx="7518">
                  <c:v>447959800.37745482</c:v>
                </c:pt>
                <c:pt idx="7519">
                  <c:v>447963762.25892591</c:v>
                </c:pt>
                <c:pt idx="7520">
                  <c:v>447967836.65419871</c:v>
                </c:pt>
                <c:pt idx="7521">
                  <c:v>447971231.45481789</c:v>
                </c:pt>
                <c:pt idx="7522">
                  <c:v>447974738.91060299</c:v>
                </c:pt>
                <c:pt idx="7523">
                  <c:v>447978132.73422074</c:v>
                </c:pt>
                <c:pt idx="7524">
                  <c:v>447981299.86959952</c:v>
                </c:pt>
                <c:pt idx="7525">
                  <c:v>447984918.94071805</c:v>
                </c:pt>
                <c:pt idx="7526">
                  <c:v>447989215.87831581</c:v>
                </c:pt>
                <c:pt idx="7527">
                  <c:v>447993172.90286309</c:v>
                </c:pt>
                <c:pt idx="7528">
                  <c:v>447996903.21369189</c:v>
                </c:pt>
                <c:pt idx="7529">
                  <c:v>448000632.94426018</c:v>
                </c:pt>
                <c:pt idx="7530">
                  <c:v>448004362.09474474</c:v>
                </c:pt>
                <c:pt idx="7531">
                  <c:v>448008655.54968131</c:v>
                </c:pt>
                <c:pt idx="7532">
                  <c:v>448013061.19098818</c:v>
                </c:pt>
                <c:pt idx="7533">
                  <c:v>448017353.08861864</c:v>
                </c:pt>
                <c:pt idx="7534">
                  <c:v>448021418.38834089</c:v>
                </c:pt>
                <c:pt idx="7535">
                  <c:v>448024918.51084876</c:v>
                </c:pt>
                <c:pt idx="7536">
                  <c:v>448027853.70353281</c:v>
                </c:pt>
                <c:pt idx="7537">
                  <c:v>448030675.66536355</c:v>
                </c:pt>
                <c:pt idx="7538">
                  <c:v>448033835.8683418</c:v>
                </c:pt>
                <c:pt idx="7539">
                  <c:v>448036544.28225887</c:v>
                </c:pt>
                <c:pt idx="7540">
                  <c:v>448039365.22145003</c:v>
                </c:pt>
                <c:pt idx="7541">
                  <c:v>448042524.27935183</c:v>
                </c:pt>
                <c:pt idx="7542">
                  <c:v>448046246.92043883</c:v>
                </c:pt>
                <c:pt idx="7543">
                  <c:v>448049630.63810021</c:v>
                </c:pt>
                <c:pt idx="7544">
                  <c:v>448052337.26842856</c:v>
                </c:pt>
                <c:pt idx="7545">
                  <c:v>448055156.35013407</c:v>
                </c:pt>
                <c:pt idx="7546">
                  <c:v>448058200.58610314</c:v>
                </c:pt>
                <c:pt idx="7547">
                  <c:v>448061018.97849596</c:v>
                </c:pt>
                <c:pt idx="7548">
                  <c:v>448063273.45388305</c:v>
                </c:pt>
                <c:pt idx="7549">
                  <c:v>448065527.71728766</c:v>
                </c:pt>
                <c:pt idx="7550">
                  <c:v>448068119.85819227</c:v>
                </c:pt>
                <c:pt idx="7551">
                  <c:v>448071162.448636</c:v>
                </c:pt>
                <c:pt idx="7552">
                  <c:v>448074317.31981426</c:v>
                </c:pt>
                <c:pt idx="7553">
                  <c:v>448077133.81829911</c:v>
                </c:pt>
                <c:pt idx="7554">
                  <c:v>448079837.3455832</c:v>
                </c:pt>
                <c:pt idx="7555">
                  <c:v>448082653.19568014</c:v>
                </c:pt>
                <c:pt idx="7556">
                  <c:v>448085581.328978</c:v>
                </c:pt>
                <c:pt idx="7557">
                  <c:v>448088509.10467976</c:v>
                </c:pt>
                <c:pt idx="7558">
                  <c:v>448091323.93647224</c:v>
                </c:pt>
                <c:pt idx="7559">
                  <c:v>448093800.71508849</c:v>
                </c:pt>
                <c:pt idx="7560">
                  <c:v>448095939.5452612</c:v>
                </c:pt>
                <c:pt idx="7561">
                  <c:v>448097853.073681</c:v>
                </c:pt>
                <c:pt idx="7562">
                  <c:v>448099766.44937617</c:v>
                </c:pt>
                <c:pt idx="7563">
                  <c:v>448101342.05587816</c:v>
                </c:pt>
                <c:pt idx="7564">
                  <c:v>448103030.09079516</c:v>
                </c:pt>
                <c:pt idx="7565">
                  <c:v>448104718.00685912</c:v>
                </c:pt>
                <c:pt idx="7566">
                  <c:v>448106855.86327916</c:v>
                </c:pt>
                <c:pt idx="7567">
                  <c:v>448108881.02509248</c:v>
                </c:pt>
                <c:pt idx="7568">
                  <c:v>448110456.03267699</c:v>
                </c:pt>
                <c:pt idx="7569">
                  <c:v>448112030.93679124</c:v>
                </c:pt>
                <c:pt idx="7570">
                  <c:v>448114168.14118302</c:v>
                </c:pt>
                <c:pt idx="7571">
                  <c:v>448116642.56088442</c:v>
                </c:pt>
                <c:pt idx="7572">
                  <c:v>448119341.63657153</c:v>
                </c:pt>
                <c:pt idx="7573">
                  <c:v>448121478.18932408</c:v>
                </c:pt>
                <c:pt idx="7574">
                  <c:v>448123277.24395746</c:v>
                </c:pt>
                <c:pt idx="7575">
                  <c:v>448124851.30601531</c:v>
                </c:pt>
                <c:pt idx="7576">
                  <c:v>448126200.41980642</c:v>
                </c:pt>
                <c:pt idx="7577">
                  <c:v>448127212.2053256</c:v>
                </c:pt>
                <c:pt idx="7578">
                  <c:v>448127999.12009525</c:v>
                </c:pt>
                <c:pt idx="7579">
                  <c:v>448129235.64825982</c:v>
                </c:pt>
                <c:pt idx="7580">
                  <c:v>448130809.31913555</c:v>
                </c:pt>
                <c:pt idx="7581">
                  <c:v>448132607.67364836</c:v>
                </c:pt>
                <c:pt idx="7582">
                  <c:v>448134630.66122657</c:v>
                </c:pt>
                <c:pt idx="7583">
                  <c:v>448136541.10386157</c:v>
                </c:pt>
                <c:pt idx="7584">
                  <c:v>448138114.29524523</c:v>
                </c:pt>
                <c:pt idx="7585">
                  <c:v>448139799.74288136</c:v>
                </c:pt>
                <c:pt idx="7586">
                  <c:v>448141260.36831492</c:v>
                </c:pt>
                <c:pt idx="7587">
                  <c:v>448142496.21263295</c:v>
                </c:pt>
                <c:pt idx="7588">
                  <c:v>448143844.33377379</c:v>
                </c:pt>
                <c:pt idx="7589">
                  <c:v>448144855.37487692</c:v>
                </c:pt>
                <c:pt idx="7590">
                  <c:v>448146091.03387314</c:v>
                </c:pt>
                <c:pt idx="7591">
                  <c:v>448147888.24235374</c:v>
                </c:pt>
                <c:pt idx="7592">
                  <c:v>448150022.25243074</c:v>
                </c:pt>
                <c:pt idx="7593">
                  <c:v>448152492.97414875</c:v>
                </c:pt>
                <c:pt idx="7594">
                  <c:v>448154851.15279746</c:v>
                </c:pt>
                <c:pt idx="7595">
                  <c:v>448156759.98466009</c:v>
                </c:pt>
                <c:pt idx="7596">
                  <c:v>448158331.84971547</c:v>
                </c:pt>
                <c:pt idx="7597">
                  <c:v>448159679.08058608</c:v>
                </c:pt>
                <c:pt idx="7598">
                  <c:v>448161026.23574245</c:v>
                </c:pt>
                <c:pt idx="7599">
                  <c:v>448162710.07322741</c:v>
                </c:pt>
                <c:pt idx="7600">
                  <c:v>448164169.3033762</c:v>
                </c:pt>
                <c:pt idx="7601">
                  <c:v>448164955.00589412</c:v>
                </c:pt>
                <c:pt idx="7602">
                  <c:v>448165628.4446981</c:v>
                </c:pt>
                <c:pt idx="7603">
                  <c:v>448166414.09939075</c:v>
                </c:pt>
                <c:pt idx="7604">
                  <c:v>448167536.41856986</c:v>
                </c:pt>
                <c:pt idx="7605">
                  <c:v>448169332.01996344</c:v>
                </c:pt>
                <c:pt idx="7606">
                  <c:v>448171351.91076595</c:v>
                </c:pt>
                <c:pt idx="7607">
                  <c:v>448173259.42913717</c:v>
                </c:pt>
                <c:pt idx="7608">
                  <c:v>448175054.60188985</c:v>
                </c:pt>
                <c:pt idx="7609">
                  <c:v>448176737.45425099</c:v>
                </c:pt>
                <c:pt idx="7610">
                  <c:v>448177971.47089779</c:v>
                </c:pt>
                <c:pt idx="7611">
                  <c:v>448179205.42401844</c:v>
                </c:pt>
                <c:pt idx="7612">
                  <c:v>448180439.31361955</c:v>
                </c:pt>
                <c:pt idx="7613">
                  <c:v>448182009.62670875</c:v>
                </c:pt>
                <c:pt idx="7614">
                  <c:v>448183355.52748221</c:v>
                </c:pt>
                <c:pt idx="7615">
                  <c:v>448184028.44953036</c:v>
                </c:pt>
                <c:pt idx="7616">
                  <c:v>448184701.35268718</c:v>
                </c:pt>
                <c:pt idx="7617">
                  <c:v>448185486.38249612</c:v>
                </c:pt>
                <c:pt idx="7618">
                  <c:v>448186495.66875857</c:v>
                </c:pt>
                <c:pt idx="7619">
                  <c:v>448187729.18314701</c:v>
                </c:pt>
                <c:pt idx="7620">
                  <c:v>448189299.01874733</c:v>
                </c:pt>
                <c:pt idx="7621">
                  <c:v>448191092.9906916</c:v>
                </c:pt>
                <c:pt idx="7622">
                  <c:v>448192550.49403739</c:v>
                </c:pt>
                <c:pt idx="7623">
                  <c:v>448194007.90876281</c:v>
                </c:pt>
                <c:pt idx="7624">
                  <c:v>448195913.62508744</c:v>
                </c:pt>
                <c:pt idx="7625">
                  <c:v>448198155.45032638</c:v>
                </c:pt>
                <c:pt idx="7626">
                  <c:v>448200509.14118397</c:v>
                </c:pt>
                <c:pt idx="7627">
                  <c:v>448202638.47186995</c:v>
                </c:pt>
                <c:pt idx="7628">
                  <c:v>448204207.33134109</c:v>
                </c:pt>
                <c:pt idx="7629">
                  <c:v>448204879.66825229</c:v>
                </c:pt>
                <c:pt idx="7630">
                  <c:v>448204879.66825229</c:v>
                </c:pt>
                <c:pt idx="7631">
                  <c:v>448205439.93460464</c:v>
                </c:pt>
                <c:pt idx="7632">
                  <c:v>448206560.42802417</c:v>
                </c:pt>
                <c:pt idx="7633">
                  <c:v>448207792.9102881</c:v>
                </c:pt>
                <c:pt idx="7634">
                  <c:v>448209025.32918155</c:v>
                </c:pt>
                <c:pt idx="7635">
                  <c:v>448210481.74254346</c:v>
                </c:pt>
                <c:pt idx="7636">
                  <c:v>448212050.08873945</c:v>
                </c:pt>
                <c:pt idx="7637">
                  <c:v>448213730.34579265</c:v>
                </c:pt>
                <c:pt idx="7638">
                  <c:v>448215634.49473393</c:v>
                </c:pt>
                <c:pt idx="7639">
                  <c:v>448217314.50053775</c:v>
                </c:pt>
                <c:pt idx="7640">
                  <c:v>448218546.42995739</c:v>
                </c:pt>
                <c:pt idx="7641">
                  <c:v>448220114.24855721</c:v>
                </c:pt>
                <c:pt idx="7642">
                  <c:v>448221681.96460843</c:v>
                </c:pt>
                <c:pt idx="7643">
                  <c:v>448222129.86464685</c:v>
                </c:pt>
                <c:pt idx="7644">
                  <c:v>448221905.91567338</c:v>
                </c:pt>
                <c:pt idx="7645">
                  <c:v>448221569.98829103</c:v>
                </c:pt>
                <c:pt idx="7646">
                  <c:v>448221905.91567338</c:v>
                </c:pt>
                <c:pt idx="7647">
                  <c:v>448222577.75631523</c:v>
                </c:pt>
                <c:pt idx="7648">
                  <c:v>448222913.66957408</c:v>
                </c:pt>
                <c:pt idx="7649">
                  <c:v>448222801.69901085</c:v>
                </c:pt>
                <c:pt idx="7650">
                  <c:v>448223025.63961411</c:v>
                </c:pt>
                <c:pt idx="7651">
                  <c:v>448224481.20253676</c:v>
                </c:pt>
                <c:pt idx="7652">
                  <c:v>448226832.30977672</c:v>
                </c:pt>
                <c:pt idx="7653">
                  <c:v>448229630.94629341</c:v>
                </c:pt>
                <c:pt idx="7654">
                  <c:v>448232205.40330374</c:v>
                </c:pt>
                <c:pt idx="7655">
                  <c:v>448233436.56760651</c:v>
                </c:pt>
                <c:pt idx="7656">
                  <c:v>448233772.32871324</c:v>
                </c:pt>
                <c:pt idx="7657">
                  <c:v>448234331.9201057</c:v>
                </c:pt>
                <c:pt idx="7658">
                  <c:v>448235674.8861441</c:v>
                </c:pt>
                <c:pt idx="7659">
                  <c:v>448237801.09515393</c:v>
                </c:pt>
                <c:pt idx="7660">
                  <c:v>448240039.00614715</c:v>
                </c:pt>
                <c:pt idx="7661">
                  <c:v>448242052.94739556</c:v>
                </c:pt>
                <c:pt idx="7662">
                  <c:v>448243731.10250723</c:v>
                </c:pt>
                <c:pt idx="7663">
                  <c:v>448244961.67491448</c:v>
                </c:pt>
                <c:pt idx="7664">
                  <c:v>448245856.5969817</c:v>
                </c:pt>
                <c:pt idx="7665">
                  <c:v>448246415.90630573</c:v>
                </c:pt>
                <c:pt idx="7666">
                  <c:v>448247422.63019776</c:v>
                </c:pt>
                <c:pt idx="7667">
                  <c:v>448249100.40938634</c:v>
                </c:pt>
                <c:pt idx="7668">
                  <c:v>448250778.07113266</c:v>
                </c:pt>
                <c:pt idx="7669">
                  <c:v>448252008.28178149</c:v>
                </c:pt>
                <c:pt idx="7670">
                  <c:v>448252567.44756675</c:v>
                </c:pt>
                <c:pt idx="7671">
                  <c:v>448252902.94077516</c:v>
                </c:pt>
                <c:pt idx="7672">
                  <c:v>448253685.73999941</c:v>
                </c:pt>
                <c:pt idx="7673">
                  <c:v>448254803.98025614</c:v>
                </c:pt>
                <c:pt idx="7674">
                  <c:v>448255698.53489733</c:v>
                </c:pt>
                <c:pt idx="7675">
                  <c:v>448256369.42896694</c:v>
                </c:pt>
                <c:pt idx="7676">
                  <c:v>448257263.92518133</c:v>
                </c:pt>
                <c:pt idx="7677">
                  <c:v>448258158.38801187</c:v>
                </c:pt>
                <c:pt idx="7678">
                  <c:v>448259276.419608</c:v>
                </c:pt>
                <c:pt idx="7679">
                  <c:v>448260953.36921716</c:v>
                </c:pt>
                <c:pt idx="7680">
                  <c:v>448262630.20149779</c:v>
                </c:pt>
                <c:pt idx="7681">
                  <c:v>448263859.80394417</c:v>
                </c:pt>
                <c:pt idx="7682">
                  <c:v>448264642.24538344</c:v>
                </c:pt>
                <c:pt idx="7683">
                  <c:v>448264977.56960946</c:v>
                </c:pt>
                <c:pt idx="7684">
                  <c:v>448264977.56960946</c:v>
                </c:pt>
                <c:pt idx="7685">
                  <c:v>448264865.79538846</c:v>
                </c:pt>
                <c:pt idx="7686">
                  <c:v>448265089.34330922</c:v>
                </c:pt>
                <c:pt idx="7687">
                  <c:v>448265536.43289328</c:v>
                </c:pt>
                <c:pt idx="7688">
                  <c:v>448265648.20398664</c:v>
                </c:pt>
                <c:pt idx="7689">
                  <c:v>448265536.43289328</c:v>
                </c:pt>
                <c:pt idx="7690">
                  <c:v>448265648.20398664</c:v>
                </c:pt>
                <c:pt idx="7691">
                  <c:v>448265871.74460876</c:v>
                </c:pt>
                <c:pt idx="7692">
                  <c:v>448265871.74460876</c:v>
                </c:pt>
                <c:pt idx="7693">
                  <c:v>448266207.05163276</c:v>
                </c:pt>
                <c:pt idx="7694">
                  <c:v>448267324.70783317</c:v>
                </c:pt>
                <c:pt idx="7695">
                  <c:v>448269001.09441251</c:v>
                </c:pt>
                <c:pt idx="7696">
                  <c:v>448270453.86793715</c:v>
                </c:pt>
                <c:pt idx="7697">
                  <c:v>448271236.09412992</c:v>
                </c:pt>
                <c:pt idx="7698">
                  <c:v>448271571.3261115</c:v>
                </c:pt>
                <c:pt idx="7699">
                  <c:v>448272353.51583314</c:v>
                </c:pt>
                <c:pt idx="7700">
                  <c:v>448273806.08616251</c:v>
                </c:pt>
                <c:pt idx="7701">
                  <c:v>448275035.11537242</c:v>
                </c:pt>
                <c:pt idx="7702">
                  <c:v>448275705.46837705</c:v>
                </c:pt>
                <c:pt idx="7703">
                  <c:v>448276040.6378485</c:v>
                </c:pt>
                <c:pt idx="7704">
                  <c:v>448276152.35996383</c:v>
                </c:pt>
                <c:pt idx="7705">
                  <c:v>448276040.6378485</c:v>
                </c:pt>
                <c:pt idx="7706">
                  <c:v>448276487.52318525</c:v>
                </c:pt>
                <c:pt idx="7707">
                  <c:v>448277828.12920016</c:v>
                </c:pt>
                <c:pt idx="7708">
                  <c:v>448279280.36776322</c:v>
                </c:pt>
                <c:pt idx="7709">
                  <c:v>448280620.81756544</c:v>
                </c:pt>
                <c:pt idx="7710">
                  <c:v>448281626.10571736</c:v>
                </c:pt>
                <c:pt idx="7711">
                  <c:v>448282519.65978658</c:v>
                </c:pt>
                <c:pt idx="7712">
                  <c:v>448283524.86829317</c:v>
                </c:pt>
                <c:pt idx="7713">
                  <c:v>448284418.3515718</c:v>
                </c:pt>
                <c:pt idx="7714">
                  <c:v>448285311.80154085</c:v>
                </c:pt>
                <c:pt idx="7715">
                  <c:v>448286651.91404444</c:v>
                </c:pt>
                <c:pt idx="7716">
                  <c:v>448287991.95161545</c:v>
                </c:pt>
                <c:pt idx="7717">
                  <c:v>448289331.91426224</c:v>
                </c:pt>
                <c:pt idx="7718">
                  <c:v>448290783.45592225</c:v>
                </c:pt>
                <c:pt idx="7719">
                  <c:v>448292234.90966994</c:v>
                </c:pt>
                <c:pt idx="7720">
                  <c:v>448293462.99418414</c:v>
                </c:pt>
                <c:pt idx="7721">
                  <c:v>448294132.83194005</c:v>
                </c:pt>
                <c:pt idx="7722">
                  <c:v>448294691.01576912</c:v>
                </c:pt>
                <c:pt idx="7723">
                  <c:v>448294802.65097475</c:v>
                </c:pt>
                <c:pt idx="7724">
                  <c:v>448294914.28566045</c:v>
                </c:pt>
                <c:pt idx="7725">
                  <c:v>448295360.81920296</c:v>
                </c:pt>
                <c:pt idx="7726">
                  <c:v>448296365.489254</c:v>
                </c:pt>
                <c:pt idx="7727">
                  <c:v>448297704.98380935</c:v>
                </c:pt>
                <c:pt idx="7728">
                  <c:v>448299044.40349954</c:v>
                </c:pt>
                <c:pt idx="7729">
                  <c:v>448300495.35702395</c:v>
                </c:pt>
                <c:pt idx="7730">
                  <c:v>448302057.82411987</c:v>
                </c:pt>
                <c:pt idx="7731">
                  <c:v>448303285.40537709</c:v>
                </c:pt>
                <c:pt idx="7732">
                  <c:v>448304178.15225226</c:v>
                </c:pt>
                <c:pt idx="7733">
                  <c:v>448305405.62490529</c:v>
                </c:pt>
                <c:pt idx="7734">
                  <c:v>448307414.08091474</c:v>
                </c:pt>
                <c:pt idx="7735">
                  <c:v>448309533.93521619</c:v>
                </c:pt>
                <c:pt idx="7736">
                  <c:v>448311095.81314087</c:v>
                </c:pt>
                <c:pt idx="7737">
                  <c:v>448311988.26911062</c:v>
                </c:pt>
                <c:pt idx="7738">
                  <c:v>448313438.43917918</c:v>
                </c:pt>
                <c:pt idx="7739">
                  <c:v>448315446.22210503</c:v>
                </c:pt>
                <c:pt idx="7740">
                  <c:v>448317453.83682865</c:v>
                </c:pt>
                <c:pt idx="7741">
                  <c:v>448319238.24206531</c:v>
                </c:pt>
                <c:pt idx="7742">
                  <c:v>448320576.45880288</c:v>
                </c:pt>
                <c:pt idx="7743">
                  <c:v>448321580.072317</c:v>
                </c:pt>
                <c:pt idx="7744">
                  <c:v>448322695.14915133</c:v>
                </c:pt>
                <c:pt idx="7745">
                  <c:v>448323698.67394066</c:v>
                </c:pt>
                <c:pt idx="7746">
                  <c:v>448324367.66712195</c:v>
                </c:pt>
                <c:pt idx="7747">
                  <c:v>448324702.15670824</c:v>
                </c:pt>
                <c:pt idx="7748">
                  <c:v>448325928.57858431</c:v>
                </c:pt>
                <c:pt idx="7749">
                  <c:v>448327600.87090695</c:v>
                </c:pt>
                <c:pt idx="7750">
                  <c:v>448329495.99447346</c:v>
                </c:pt>
                <c:pt idx="7751">
                  <c:v>448331613.89641285</c:v>
                </c:pt>
                <c:pt idx="7752">
                  <c:v>448333285.79205143</c:v>
                </c:pt>
                <c:pt idx="7753">
                  <c:v>448334288.87344795</c:v>
                </c:pt>
                <c:pt idx="7754">
                  <c:v>448335291.91285849</c:v>
                </c:pt>
                <c:pt idx="7755">
                  <c:v>448336629.23343444</c:v>
                </c:pt>
                <c:pt idx="7756">
                  <c:v>448337855.04507095</c:v>
                </c:pt>
                <c:pt idx="7757">
                  <c:v>448339303.65071321</c:v>
                </c:pt>
                <c:pt idx="7758">
                  <c:v>448340529.32555485</c:v>
                </c:pt>
                <c:pt idx="7759">
                  <c:v>448341643.52101266</c:v>
                </c:pt>
                <c:pt idx="7760">
                  <c:v>448343314.7170701</c:v>
                </c:pt>
                <c:pt idx="7761">
                  <c:v>448345319.99850625</c:v>
                </c:pt>
                <c:pt idx="7762">
                  <c:v>448347325.11215055</c:v>
                </c:pt>
                <c:pt idx="7763">
                  <c:v>448349218.67654902</c:v>
                </c:pt>
                <c:pt idx="7764">
                  <c:v>448350889.34441447</c:v>
                </c:pt>
                <c:pt idx="7765">
                  <c:v>448352893.99211437</c:v>
                </c:pt>
                <c:pt idx="7766">
                  <c:v>448355677.94685221</c:v>
                </c:pt>
                <c:pt idx="7767">
                  <c:v>448358461.57819122</c:v>
                </c:pt>
                <c:pt idx="7768">
                  <c:v>448360465.59254849</c:v>
                </c:pt>
                <c:pt idx="7769">
                  <c:v>448362246.79795504</c:v>
                </c:pt>
                <c:pt idx="7770">
                  <c:v>448364027.87096876</c:v>
                </c:pt>
                <c:pt idx="7771">
                  <c:v>448365474.89532125</c:v>
                </c:pt>
                <c:pt idx="7772">
                  <c:v>448366921.83229649</c:v>
                </c:pt>
                <c:pt idx="7773">
                  <c:v>448369147.71858823</c:v>
                </c:pt>
                <c:pt idx="7774">
                  <c:v>448371929.78571874</c:v>
                </c:pt>
                <c:pt idx="7775">
                  <c:v>448374934.05546361</c:v>
                </c:pt>
                <c:pt idx="7776">
                  <c:v>448377937.9485898</c:v>
                </c:pt>
                <c:pt idx="7777">
                  <c:v>448379940.33482051</c:v>
                </c:pt>
                <c:pt idx="7778">
                  <c:v>448381386.39859521</c:v>
                </c:pt>
                <c:pt idx="7779">
                  <c:v>448382721.14924181</c:v>
                </c:pt>
                <c:pt idx="7780">
                  <c:v>448384278.26436466</c:v>
                </c:pt>
                <c:pt idx="7781">
                  <c:v>448386057.70061076</c:v>
                </c:pt>
                <c:pt idx="7782">
                  <c:v>448388170.60953361</c:v>
                </c:pt>
                <c:pt idx="7783">
                  <c:v>448390172.14087355</c:v>
                </c:pt>
                <c:pt idx="7784">
                  <c:v>448392618.22992694</c:v>
                </c:pt>
                <c:pt idx="7785">
                  <c:v>448395175.23788106</c:v>
                </c:pt>
                <c:pt idx="7786">
                  <c:v>448397509.6590305</c:v>
                </c:pt>
                <c:pt idx="7787">
                  <c:v>448400177.29045576</c:v>
                </c:pt>
                <c:pt idx="7788">
                  <c:v>448403178.02085054</c:v>
                </c:pt>
                <c:pt idx="7789">
                  <c:v>448405622.78260905</c:v>
                </c:pt>
                <c:pt idx="7790">
                  <c:v>448407511.74586189</c:v>
                </c:pt>
                <c:pt idx="7791">
                  <c:v>448409622.76387048</c:v>
                </c:pt>
                <c:pt idx="7792">
                  <c:v>448412066.86817706</c:v>
                </c:pt>
                <c:pt idx="7793">
                  <c:v>448414399.64428425</c:v>
                </c:pt>
                <c:pt idx="7794">
                  <c:v>448416510.05555266</c:v>
                </c:pt>
                <c:pt idx="7795">
                  <c:v>448418509.22109103</c:v>
                </c:pt>
                <c:pt idx="7796">
                  <c:v>448420286.11710292</c:v>
                </c:pt>
                <c:pt idx="7797">
                  <c:v>448421951.83744282</c:v>
                </c:pt>
                <c:pt idx="7798">
                  <c:v>448424172.61777425</c:v>
                </c:pt>
                <c:pt idx="7799">
                  <c:v>448426948.30375981</c:v>
                </c:pt>
                <c:pt idx="7800">
                  <c:v>448430278.70254284</c:v>
                </c:pt>
                <c:pt idx="7801">
                  <c:v>448434052.59495479</c:v>
                </c:pt>
                <c:pt idx="7802">
                  <c:v>448437271.03352171</c:v>
                </c:pt>
                <c:pt idx="7803">
                  <c:v>448439712.31924731</c:v>
                </c:pt>
                <c:pt idx="7804">
                  <c:v>448441709.54983747</c:v>
                </c:pt>
                <c:pt idx="7805">
                  <c:v>448443928.49969</c:v>
                </c:pt>
                <c:pt idx="7806">
                  <c:v>448446701.89804441</c:v>
                </c:pt>
                <c:pt idx="7807">
                  <c:v>448449807.72311252</c:v>
                </c:pt>
                <c:pt idx="7808">
                  <c:v>448452469.5384751</c:v>
                </c:pt>
                <c:pt idx="7809">
                  <c:v>448454687.49206299</c:v>
                </c:pt>
                <c:pt idx="7810">
                  <c:v>448456572.59118944</c:v>
                </c:pt>
                <c:pt idx="7811">
                  <c:v>448458235.79078239</c:v>
                </c:pt>
                <c:pt idx="7812">
                  <c:v>448460231.47789937</c:v>
                </c:pt>
                <c:pt idx="7813">
                  <c:v>448462448.71307749</c:v>
                </c:pt>
                <c:pt idx="7814">
                  <c:v>448465219.9685263</c:v>
                </c:pt>
                <c:pt idx="7815">
                  <c:v>448468545.05199015</c:v>
                </c:pt>
                <c:pt idx="7816">
                  <c:v>448471537.23259294</c:v>
                </c:pt>
                <c:pt idx="7817">
                  <c:v>448474307.43702281</c:v>
                </c:pt>
                <c:pt idx="7818">
                  <c:v>448476966.53195709</c:v>
                </c:pt>
                <c:pt idx="7819">
                  <c:v>448479403.77640599</c:v>
                </c:pt>
                <c:pt idx="7820">
                  <c:v>448481730.00574315</c:v>
                </c:pt>
                <c:pt idx="7821">
                  <c:v>448484720.54017824</c:v>
                </c:pt>
                <c:pt idx="7822">
                  <c:v>448487710.70135945</c:v>
                </c:pt>
                <c:pt idx="7823">
                  <c:v>448490479.03639424</c:v>
                </c:pt>
                <c:pt idx="7824">
                  <c:v>448492361.32151324</c:v>
                </c:pt>
                <c:pt idx="7825">
                  <c:v>448493689.90432668</c:v>
                </c:pt>
                <c:pt idx="7826">
                  <c:v>448495904.04529744</c:v>
                </c:pt>
                <c:pt idx="7827">
                  <c:v>448499114.18626601</c:v>
                </c:pt>
                <c:pt idx="7828">
                  <c:v>448502323.89714283</c:v>
                </c:pt>
                <c:pt idx="7829">
                  <c:v>448504979.88441861</c:v>
                </c:pt>
                <c:pt idx="7830">
                  <c:v>448507082.33219999</c:v>
                </c:pt>
                <c:pt idx="7831">
                  <c:v>448509516.51492929</c:v>
                </c:pt>
                <c:pt idx="7832">
                  <c:v>448512061.07790136</c:v>
                </c:pt>
                <c:pt idx="7833">
                  <c:v>448514605.37062621</c:v>
                </c:pt>
                <c:pt idx="7834">
                  <c:v>448517038.78910196</c:v>
                </c:pt>
                <c:pt idx="7835">
                  <c:v>448519140.17888308</c:v>
                </c:pt>
                <c:pt idx="7836">
                  <c:v>448521241.38434893</c:v>
                </c:pt>
                <c:pt idx="7837">
                  <c:v>448523452.98048872</c:v>
                </c:pt>
                <c:pt idx="7838">
                  <c:v>448525664.37247324</c:v>
                </c:pt>
                <c:pt idx="7839">
                  <c:v>448527986.11437523</c:v>
                </c:pt>
                <c:pt idx="7840">
                  <c:v>448530860.34024042</c:v>
                </c:pt>
                <c:pt idx="7841">
                  <c:v>448534397.3756519</c:v>
                </c:pt>
                <c:pt idx="7842">
                  <c:v>448537823.38075626</c:v>
                </c:pt>
                <c:pt idx="7843">
                  <c:v>448540696.42663205</c:v>
                </c:pt>
                <c:pt idx="7844">
                  <c:v>448542795.74226844</c:v>
                </c:pt>
                <c:pt idx="7845">
                  <c:v>448544784.39791685</c:v>
                </c:pt>
                <c:pt idx="7846">
                  <c:v>448547214.75286531</c:v>
                </c:pt>
                <c:pt idx="7847">
                  <c:v>448549976.22058314</c:v>
                </c:pt>
                <c:pt idx="7848">
                  <c:v>448552626.93013293</c:v>
                </c:pt>
                <c:pt idx="7849">
                  <c:v>448555608.62781382</c:v>
                </c:pt>
                <c:pt idx="7850">
                  <c:v>448558700.36677545</c:v>
                </c:pt>
                <c:pt idx="7851">
                  <c:v>448561681.30861408</c:v>
                </c:pt>
                <c:pt idx="7852">
                  <c:v>448564441.10922652</c:v>
                </c:pt>
                <c:pt idx="7853">
                  <c:v>448567310.96460849</c:v>
                </c:pt>
                <c:pt idx="7854">
                  <c:v>448570070.11672795</c:v>
                </c:pt>
                <c:pt idx="7855">
                  <c:v>448572497.90772331</c:v>
                </c:pt>
                <c:pt idx="7856">
                  <c:v>448574704.77693909</c:v>
                </c:pt>
                <c:pt idx="7857">
                  <c:v>448577242.42520785</c:v>
                </c:pt>
                <c:pt idx="7858">
                  <c:v>448579890.11941522</c:v>
                </c:pt>
                <c:pt idx="7859">
                  <c:v>448582316.91536814</c:v>
                </c:pt>
                <c:pt idx="7860">
                  <c:v>448584412.58675671</c:v>
                </c:pt>
                <c:pt idx="7861">
                  <c:v>448586397.79053575</c:v>
                </c:pt>
                <c:pt idx="7862">
                  <c:v>448588603.37956172</c:v>
                </c:pt>
                <c:pt idx="7863">
                  <c:v>448590698.50104064</c:v>
                </c:pt>
                <c:pt idx="7864">
                  <c:v>448592683.18394005</c:v>
                </c:pt>
                <c:pt idx="7865">
                  <c:v>448594777.9486118</c:v>
                </c:pt>
                <c:pt idx="7866">
                  <c:v>448597313.47129029</c:v>
                </c:pt>
                <c:pt idx="7867">
                  <c:v>448600289.61200076</c:v>
                </c:pt>
                <c:pt idx="7868">
                  <c:v>448603265.38296705</c:v>
                </c:pt>
                <c:pt idx="7869">
                  <c:v>448605689.81192172</c:v>
                </c:pt>
                <c:pt idx="7870">
                  <c:v>448608003.81066281</c:v>
                </c:pt>
                <c:pt idx="7871">
                  <c:v>448610978.6234532</c:v>
                </c:pt>
                <c:pt idx="7872">
                  <c:v>448614173.38126779</c:v>
                </c:pt>
                <c:pt idx="7873">
                  <c:v>448617147.42795253</c:v>
                </c:pt>
                <c:pt idx="7874">
                  <c:v>448619680.58389032</c:v>
                </c:pt>
                <c:pt idx="7875">
                  <c:v>448621552.7443645</c:v>
                </c:pt>
                <c:pt idx="7876">
                  <c:v>448623314.64408529</c:v>
                </c:pt>
                <c:pt idx="7877">
                  <c:v>448625847.14789015</c:v>
                </c:pt>
                <c:pt idx="7878">
                  <c:v>448629039.92324245</c:v>
                </c:pt>
                <c:pt idx="7879">
                  <c:v>448631461.74480921</c:v>
                </c:pt>
                <c:pt idx="7880">
                  <c:v>448633663.18829876</c:v>
                </c:pt>
                <c:pt idx="7881">
                  <c:v>448636414.70814627</c:v>
                </c:pt>
                <c:pt idx="7882">
                  <c:v>448639716.11476922</c:v>
                </c:pt>
                <c:pt idx="7883">
                  <c:v>448643457.15889823</c:v>
                </c:pt>
                <c:pt idx="7884">
                  <c:v>448646317.5631234</c:v>
                </c:pt>
                <c:pt idx="7885">
                  <c:v>448648187.64273632</c:v>
                </c:pt>
                <c:pt idx="7886">
                  <c:v>448650497.53950524</c:v>
                </c:pt>
                <c:pt idx="7887">
                  <c:v>448653577.05536222</c:v>
                </c:pt>
                <c:pt idx="7888">
                  <c:v>448656766.13655621</c:v>
                </c:pt>
                <c:pt idx="7889">
                  <c:v>448659844.84655678</c:v>
                </c:pt>
                <c:pt idx="7890">
                  <c:v>448662373.49088544</c:v>
                </c:pt>
                <c:pt idx="7891">
                  <c:v>448664022.46292996</c:v>
                </c:pt>
                <c:pt idx="7892">
                  <c:v>448666440.74991268</c:v>
                </c:pt>
                <c:pt idx="7893">
                  <c:v>448669408.31387895</c:v>
                </c:pt>
                <c:pt idx="7894">
                  <c:v>448672595.28788048</c:v>
                </c:pt>
                <c:pt idx="7895">
                  <c:v>448675012.70943117</c:v>
                </c:pt>
                <c:pt idx="7896">
                  <c:v>448676331.2001639</c:v>
                </c:pt>
                <c:pt idx="7897">
                  <c:v>448677759.48321646</c:v>
                </c:pt>
                <c:pt idx="7898">
                  <c:v>448680286.23689419</c:v>
                </c:pt>
                <c:pt idx="7899">
                  <c:v>448683361.9250797</c:v>
                </c:pt>
                <c:pt idx="7900">
                  <c:v>448686107.74150181</c:v>
                </c:pt>
                <c:pt idx="7901">
                  <c:v>448688523.79956478</c:v>
                </c:pt>
                <c:pt idx="7902">
                  <c:v>448691049.41786385</c:v>
                </c:pt>
                <c:pt idx="7903">
                  <c:v>448693904.14394581</c:v>
                </c:pt>
                <c:pt idx="7904">
                  <c:v>448696758.52977878</c:v>
                </c:pt>
                <c:pt idx="7905">
                  <c:v>448699612.57544315</c:v>
                </c:pt>
                <c:pt idx="7906">
                  <c:v>448702795.53285676</c:v>
                </c:pt>
                <c:pt idx="7907">
                  <c:v>448706087.80230379</c:v>
                </c:pt>
                <c:pt idx="7908">
                  <c:v>448709050.45787859</c:v>
                </c:pt>
                <c:pt idx="7909">
                  <c:v>448711793.33072567</c:v>
                </c:pt>
                <c:pt idx="7910">
                  <c:v>448713987.40283388</c:v>
                </c:pt>
                <c:pt idx="7911">
                  <c:v>448716181.27394241</c:v>
                </c:pt>
                <c:pt idx="7912">
                  <c:v>448718484.62231874</c:v>
                </c:pt>
                <c:pt idx="7913">
                  <c:v>448720787.74917424</c:v>
                </c:pt>
                <c:pt idx="7914">
                  <c:v>448723090.65455014</c:v>
                </c:pt>
                <c:pt idx="7915">
                  <c:v>448725612.63017231</c:v>
                </c:pt>
                <c:pt idx="7916">
                  <c:v>448728572.87138915</c:v>
                </c:pt>
                <c:pt idx="7917">
                  <c:v>448731861.59917474</c:v>
                </c:pt>
                <c:pt idx="7918">
                  <c:v>448734711.46463144</c:v>
                </c:pt>
                <c:pt idx="7919">
                  <c:v>448737670.58136863</c:v>
                </c:pt>
                <c:pt idx="7920">
                  <c:v>448740958.0600512</c:v>
                </c:pt>
                <c:pt idx="7921">
                  <c:v>448743368.59094727</c:v>
                </c:pt>
                <c:pt idx="7922">
                  <c:v>448745231.10773122</c:v>
                </c:pt>
                <c:pt idx="7923">
                  <c:v>448747312.57272059</c:v>
                </c:pt>
                <c:pt idx="7924">
                  <c:v>448749503.39305747</c:v>
                </c:pt>
                <c:pt idx="7925">
                  <c:v>448751803.5387125</c:v>
                </c:pt>
                <c:pt idx="7926">
                  <c:v>448755198.5880689</c:v>
                </c:pt>
                <c:pt idx="7927">
                  <c:v>448758812.14401537</c:v>
                </c:pt>
                <c:pt idx="7928">
                  <c:v>448762096.72174448</c:v>
                </c:pt>
                <c:pt idx="7929">
                  <c:v>448764942.99138772</c:v>
                </c:pt>
                <c:pt idx="7930">
                  <c:v>448767351.10917389</c:v>
                </c:pt>
                <c:pt idx="7931">
                  <c:v>448769540.09702796</c:v>
                </c:pt>
                <c:pt idx="7932">
                  <c:v>448771510.01501912</c:v>
                </c:pt>
                <c:pt idx="7933">
                  <c:v>448773698.62273341</c:v>
                </c:pt>
                <c:pt idx="7934">
                  <c:v>448775668.19865745</c:v>
                </c:pt>
                <c:pt idx="7935">
                  <c:v>448777856.42636204</c:v>
                </c:pt>
                <c:pt idx="7936">
                  <c:v>448779935.05747384</c:v>
                </c:pt>
                <c:pt idx="7937">
                  <c:v>448781794.73237103</c:v>
                </c:pt>
                <c:pt idx="7938">
                  <c:v>448783435.50205266</c:v>
                </c:pt>
                <c:pt idx="7939">
                  <c:v>448785732.39073974</c:v>
                </c:pt>
                <c:pt idx="7940">
                  <c:v>448788466.4947893</c:v>
                </c:pt>
                <c:pt idx="7941">
                  <c:v>448790981.5948171</c:v>
                </c:pt>
                <c:pt idx="7942">
                  <c:v>448792512.39593375</c:v>
                </c:pt>
                <c:pt idx="7943">
                  <c:v>448793933.76648939</c:v>
                </c:pt>
                <c:pt idx="7944">
                  <c:v>448795792.35452986</c:v>
                </c:pt>
                <c:pt idx="7945">
                  <c:v>448797869.42927688</c:v>
                </c:pt>
                <c:pt idx="7946">
                  <c:v>448799837.0181123</c:v>
                </c:pt>
                <c:pt idx="7947">
                  <c:v>448801585.85023993</c:v>
                </c:pt>
                <c:pt idx="7948">
                  <c:v>448803443.8444308</c:v>
                </c:pt>
                <c:pt idx="7949">
                  <c:v>448805520.25557131</c:v>
                </c:pt>
                <c:pt idx="7950">
                  <c:v>448807705.75699514</c:v>
                </c:pt>
                <c:pt idx="7951">
                  <c:v>448810000.31881565</c:v>
                </c:pt>
                <c:pt idx="7952">
                  <c:v>448812513.15805715</c:v>
                </c:pt>
                <c:pt idx="7953">
                  <c:v>448815571.91079676</c:v>
                </c:pt>
                <c:pt idx="7954">
                  <c:v>448818739.49282515</c:v>
                </c:pt>
                <c:pt idx="7955">
                  <c:v>448821579.03772682</c:v>
                </c:pt>
                <c:pt idx="7956">
                  <c:v>448823872.2704851</c:v>
                </c:pt>
                <c:pt idx="7957">
                  <c:v>448825946.91087973</c:v>
                </c:pt>
                <c:pt idx="7958">
                  <c:v>448828567.25234866</c:v>
                </c:pt>
                <c:pt idx="7959">
                  <c:v>448831623.95499074</c:v>
                </c:pt>
                <c:pt idx="7960">
                  <c:v>448834789.4142434</c:v>
                </c:pt>
                <c:pt idx="7961">
                  <c:v>448837627.05643415</c:v>
                </c:pt>
                <c:pt idx="7962">
                  <c:v>448839918.75270969</c:v>
                </c:pt>
                <c:pt idx="7963">
                  <c:v>448842319.34213156</c:v>
                </c:pt>
                <c:pt idx="7964">
                  <c:v>448844610.58934045</c:v>
                </c:pt>
                <c:pt idx="7965">
                  <c:v>448846574.34101385</c:v>
                </c:pt>
                <c:pt idx="7966">
                  <c:v>448848865.18107873</c:v>
                </c:pt>
                <c:pt idx="7967">
                  <c:v>448851264.87369025</c:v>
                </c:pt>
                <c:pt idx="7968">
                  <c:v>448853773.38609719</c:v>
                </c:pt>
                <c:pt idx="7969">
                  <c:v>448856499.73194486</c:v>
                </c:pt>
                <c:pt idx="7970">
                  <c:v>448859443.83679342</c:v>
                </c:pt>
                <c:pt idx="7971">
                  <c:v>448862278.55859071</c:v>
                </c:pt>
                <c:pt idx="7972">
                  <c:v>448864676.9072153</c:v>
                </c:pt>
                <c:pt idx="7973">
                  <c:v>448866639.01376647</c:v>
                </c:pt>
                <c:pt idx="7974">
                  <c:v>448868491.966757</c:v>
                </c:pt>
                <c:pt idx="7975">
                  <c:v>448870235.79151809</c:v>
                </c:pt>
                <c:pt idx="7976">
                  <c:v>448872742.31710577</c:v>
                </c:pt>
                <c:pt idx="7977">
                  <c:v>448876011.30397773</c:v>
                </c:pt>
                <c:pt idx="7978">
                  <c:v>448879061.95572793</c:v>
                </c:pt>
                <c:pt idx="7979">
                  <c:v>448881785.42348635</c:v>
                </c:pt>
                <c:pt idx="7980">
                  <c:v>448884072.89699912</c:v>
                </c:pt>
                <c:pt idx="7981">
                  <c:v>448886469.06342292</c:v>
                </c:pt>
                <c:pt idx="7982">
                  <c:v>448889409.48537815</c:v>
                </c:pt>
                <c:pt idx="7983">
                  <c:v>448892676.19736862</c:v>
                </c:pt>
                <c:pt idx="7984">
                  <c:v>448895180.37472242</c:v>
                </c:pt>
                <c:pt idx="7985">
                  <c:v>448897466.56878</c:v>
                </c:pt>
                <c:pt idx="7986">
                  <c:v>448900187.94373989</c:v>
                </c:pt>
                <c:pt idx="7987">
                  <c:v>448903126.68127215</c:v>
                </c:pt>
                <c:pt idx="7988">
                  <c:v>448905847.41292685</c:v>
                </c:pt>
                <c:pt idx="7989">
                  <c:v>448908350.21298403</c:v>
                </c:pt>
                <c:pt idx="7990">
                  <c:v>448910852.75140929</c:v>
                </c:pt>
                <c:pt idx="7991">
                  <c:v>448913246.23904806</c:v>
                </c:pt>
                <c:pt idx="7992">
                  <c:v>448915313.14944643</c:v>
                </c:pt>
                <c:pt idx="7993">
                  <c:v>448917488.65182638</c:v>
                </c:pt>
                <c:pt idx="7994">
                  <c:v>448920425.26646918</c:v>
                </c:pt>
                <c:pt idx="7995">
                  <c:v>448923687.74918407</c:v>
                </c:pt>
                <c:pt idx="7996">
                  <c:v>448927384.69217277</c:v>
                </c:pt>
                <c:pt idx="7997">
                  <c:v>448930863.64646029</c:v>
                </c:pt>
                <c:pt idx="7998">
                  <c:v>448933581.22774994</c:v>
                </c:pt>
                <c:pt idx="7999">
                  <c:v>448936624.55257636</c:v>
                </c:pt>
                <c:pt idx="8000">
                  <c:v>448940102.16439784</c:v>
                </c:pt>
                <c:pt idx="8001">
                  <c:v>448944231.17236251</c:v>
                </c:pt>
                <c:pt idx="8002">
                  <c:v>448947816.31209439</c:v>
                </c:pt>
                <c:pt idx="8003">
                  <c:v>448950531.96961939</c:v>
                </c:pt>
                <c:pt idx="8004">
                  <c:v>448953573.14033622</c:v>
                </c:pt>
                <c:pt idx="8005">
                  <c:v>448957482.64933282</c:v>
                </c:pt>
                <c:pt idx="8006">
                  <c:v>448961282.94880402</c:v>
                </c:pt>
                <c:pt idx="8007">
                  <c:v>448964322.75403672</c:v>
                </c:pt>
                <c:pt idx="8008">
                  <c:v>448967036.53968579</c:v>
                </c:pt>
                <c:pt idx="8009">
                  <c:v>448970075.61439496</c:v>
                </c:pt>
                <c:pt idx="8010">
                  <c:v>448973331.3377533</c:v>
                </c:pt>
                <c:pt idx="8011">
                  <c:v>448976261.11021012</c:v>
                </c:pt>
                <c:pt idx="8012">
                  <c:v>448979190.52411485</c:v>
                </c:pt>
                <c:pt idx="8013">
                  <c:v>448981794.14664835</c:v>
                </c:pt>
                <c:pt idx="8014">
                  <c:v>448983963.61577815</c:v>
                </c:pt>
                <c:pt idx="8015">
                  <c:v>448986783.63171655</c:v>
                </c:pt>
                <c:pt idx="8016">
                  <c:v>448990037.08347446</c:v>
                </c:pt>
                <c:pt idx="8017">
                  <c:v>448992964.81200749</c:v>
                </c:pt>
                <c:pt idx="8018">
                  <c:v>448995458.52055418</c:v>
                </c:pt>
                <c:pt idx="8019">
                  <c:v>448998277.1826244</c:v>
                </c:pt>
                <c:pt idx="8020">
                  <c:v>449001637.46133864</c:v>
                </c:pt>
                <c:pt idx="8021">
                  <c:v>449004997.26837379</c:v>
                </c:pt>
                <c:pt idx="8022">
                  <c:v>449008681.6758213</c:v>
                </c:pt>
                <c:pt idx="8023">
                  <c:v>449012582.19504225</c:v>
                </c:pt>
                <c:pt idx="8024">
                  <c:v>449016048.78969574</c:v>
                </c:pt>
                <c:pt idx="8025">
                  <c:v>449019298.26625443</c:v>
                </c:pt>
                <c:pt idx="8026">
                  <c:v>449022439.00763464</c:v>
                </c:pt>
                <c:pt idx="8027">
                  <c:v>449025904.17507148</c:v>
                </c:pt>
                <c:pt idx="8028">
                  <c:v>449029693.62761301</c:v>
                </c:pt>
                <c:pt idx="8029">
                  <c:v>449033590.72439545</c:v>
                </c:pt>
                <c:pt idx="8030">
                  <c:v>449037054.27779746</c:v>
                </c:pt>
                <c:pt idx="8031">
                  <c:v>449040517.33005124</c:v>
                </c:pt>
                <c:pt idx="8032">
                  <c:v>449044088.07795376</c:v>
                </c:pt>
                <c:pt idx="8033">
                  <c:v>449046901.01931924</c:v>
                </c:pt>
                <c:pt idx="8034">
                  <c:v>449048848.24661255</c:v>
                </c:pt>
                <c:pt idx="8035">
                  <c:v>449050903.48134083</c:v>
                </c:pt>
                <c:pt idx="8036">
                  <c:v>449053823.77449286</c:v>
                </c:pt>
                <c:pt idx="8037">
                  <c:v>449057068.12679911</c:v>
                </c:pt>
                <c:pt idx="8038">
                  <c:v>449059879.5430913</c:v>
                </c:pt>
                <c:pt idx="8039">
                  <c:v>449062690.62916362</c:v>
                </c:pt>
                <c:pt idx="8040">
                  <c:v>449066149.97420013</c:v>
                </c:pt>
                <c:pt idx="8041">
                  <c:v>449070149.21866953</c:v>
                </c:pt>
                <c:pt idx="8042">
                  <c:v>449074039.73411125</c:v>
                </c:pt>
                <c:pt idx="8043">
                  <c:v>449077389.39346838</c:v>
                </c:pt>
                <c:pt idx="8044">
                  <c:v>449080738.58405805</c:v>
                </c:pt>
                <c:pt idx="8045">
                  <c:v>449083979.29003286</c:v>
                </c:pt>
                <c:pt idx="8046">
                  <c:v>449087219.55723268</c:v>
                </c:pt>
                <c:pt idx="8047">
                  <c:v>449090783.34450489</c:v>
                </c:pt>
                <c:pt idx="8048">
                  <c:v>449094886.44224387</c:v>
                </c:pt>
                <c:pt idx="8049">
                  <c:v>449098557.03874815</c:v>
                </c:pt>
                <c:pt idx="8050">
                  <c:v>449101795.33289379</c:v>
                </c:pt>
                <c:pt idx="8051">
                  <c:v>449104925.26742685</c:v>
                </c:pt>
                <c:pt idx="8052">
                  <c:v>449108054.79264838</c:v>
                </c:pt>
                <c:pt idx="8053">
                  <c:v>449110752.33078116</c:v>
                </c:pt>
                <c:pt idx="8054">
                  <c:v>449113449.56487429</c:v>
                </c:pt>
                <c:pt idx="8055">
                  <c:v>449116577.97561044</c:v>
                </c:pt>
                <c:pt idx="8056">
                  <c:v>449119813.83226544</c:v>
                </c:pt>
                <c:pt idx="8057">
                  <c:v>449123157.09120041</c:v>
                </c:pt>
                <c:pt idx="8058">
                  <c:v>449127038.99937671</c:v>
                </c:pt>
                <c:pt idx="8059">
                  <c:v>449130812.47314334</c:v>
                </c:pt>
                <c:pt idx="8060">
                  <c:v>449133615.23994058</c:v>
                </c:pt>
                <c:pt idx="8061">
                  <c:v>449136094.33695692</c:v>
                </c:pt>
                <c:pt idx="8062">
                  <c:v>449139112.02149719</c:v>
                </c:pt>
                <c:pt idx="8063">
                  <c:v>449142237.07935578</c:v>
                </c:pt>
                <c:pt idx="8064">
                  <c:v>449145469.4684186</c:v>
                </c:pt>
                <c:pt idx="8065">
                  <c:v>449149024.59214711</c:v>
                </c:pt>
                <c:pt idx="8066">
                  <c:v>449152148.35581887</c:v>
                </c:pt>
                <c:pt idx="8067">
                  <c:v>449154517.83558053</c:v>
                </c:pt>
                <c:pt idx="8068">
                  <c:v>449156671.70450532</c:v>
                </c:pt>
                <c:pt idx="8069">
                  <c:v>449158933.05823946</c:v>
                </c:pt>
                <c:pt idx="8070">
                  <c:v>449161624.86740535</c:v>
                </c:pt>
                <c:pt idx="8071">
                  <c:v>449164746.98672211</c:v>
                </c:pt>
                <c:pt idx="8072">
                  <c:v>449167761.06026375</c:v>
                </c:pt>
                <c:pt idx="8073">
                  <c:v>449170882.3790983</c:v>
                </c:pt>
                <c:pt idx="8074">
                  <c:v>449174003.290824</c:v>
                </c:pt>
                <c:pt idx="8075">
                  <c:v>449177016.1987077</c:v>
                </c:pt>
                <c:pt idx="8076">
                  <c:v>449179490.80355352</c:v>
                </c:pt>
                <c:pt idx="8077">
                  <c:v>449181750.0018813</c:v>
                </c:pt>
                <c:pt idx="8078">
                  <c:v>449184546.80906886</c:v>
                </c:pt>
                <c:pt idx="8079">
                  <c:v>449187773.48811918</c:v>
                </c:pt>
                <c:pt idx="8080">
                  <c:v>449190784.66270232</c:v>
                </c:pt>
                <c:pt idx="8081">
                  <c:v>449193902.97979659</c:v>
                </c:pt>
                <c:pt idx="8082">
                  <c:v>449197020.89054745</c:v>
                </c:pt>
                <c:pt idx="8083">
                  <c:v>449200138.39505839</c:v>
                </c:pt>
                <c:pt idx="8084">
                  <c:v>449203470.4507668</c:v>
                </c:pt>
                <c:pt idx="8085">
                  <c:v>449206802.04251462</c:v>
                </c:pt>
                <c:pt idx="8086">
                  <c:v>449210348.06598204</c:v>
                </c:pt>
                <c:pt idx="8087">
                  <c:v>449213893.56398749</c:v>
                </c:pt>
                <c:pt idx="8088">
                  <c:v>449217438.53668296</c:v>
                </c:pt>
                <c:pt idx="8089">
                  <c:v>449220875.58443505</c:v>
                </c:pt>
                <c:pt idx="8090">
                  <c:v>449223989.98253614</c:v>
                </c:pt>
                <c:pt idx="8091">
                  <c:v>449226889.23018265</c:v>
                </c:pt>
                <c:pt idx="8092">
                  <c:v>449230324.92066669</c:v>
                </c:pt>
                <c:pt idx="8093">
                  <c:v>449234296.82286876</c:v>
                </c:pt>
                <c:pt idx="8094">
                  <c:v>449237516.80012256</c:v>
                </c:pt>
                <c:pt idx="8095">
                  <c:v>449240521.72128713</c:v>
                </c:pt>
                <c:pt idx="8096">
                  <c:v>449243526.26509136</c:v>
                </c:pt>
                <c:pt idx="8097">
                  <c:v>449246852.28423876</c:v>
                </c:pt>
                <c:pt idx="8098">
                  <c:v>449250606.91150695</c:v>
                </c:pt>
                <c:pt idx="8099">
                  <c:v>449254360.94963294</c:v>
                </c:pt>
                <c:pt idx="8100">
                  <c:v>449257899.93185079</c:v>
                </c:pt>
                <c:pt idx="8101">
                  <c:v>449261116.73419845</c:v>
                </c:pt>
                <c:pt idx="8102">
                  <c:v>449264333.10407889</c:v>
                </c:pt>
                <c:pt idx="8103">
                  <c:v>449267763.42207056</c:v>
                </c:pt>
                <c:pt idx="8104">
                  <c:v>449270978.89854592</c:v>
                </c:pt>
                <c:pt idx="8105">
                  <c:v>449273550.96859485</c:v>
                </c:pt>
                <c:pt idx="8106">
                  <c:v>449276015.6096009</c:v>
                </c:pt>
                <c:pt idx="8107">
                  <c:v>449278908.55987346</c:v>
                </c:pt>
                <c:pt idx="8108">
                  <c:v>449282551.03672695</c:v>
                </c:pt>
                <c:pt idx="8109">
                  <c:v>449285978.74369329</c:v>
                </c:pt>
                <c:pt idx="8110">
                  <c:v>449289298.86654121</c:v>
                </c:pt>
                <c:pt idx="8111">
                  <c:v>449293260.99071974</c:v>
                </c:pt>
                <c:pt idx="8112">
                  <c:v>449297543.63015956</c:v>
                </c:pt>
                <c:pt idx="8113">
                  <c:v>449301183.27097666</c:v>
                </c:pt>
                <c:pt idx="8114">
                  <c:v>449304073.1795575</c:v>
                </c:pt>
                <c:pt idx="8115">
                  <c:v>449306748.70959151</c:v>
                </c:pt>
                <c:pt idx="8116">
                  <c:v>449309209.932962</c:v>
                </c:pt>
                <c:pt idx="8117">
                  <c:v>449311991.8805815</c:v>
                </c:pt>
                <c:pt idx="8118">
                  <c:v>449315629.32399976</c:v>
                </c:pt>
                <c:pt idx="8119">
                  <c:v>449319694.04751861</c:v>
                </c:pt>
                <c:pt idx="8120">
                  <c:v>449323544.20122248</c:v>
                </c:pt>
                <c:pt idx="8121">
                  <c:v>449326752.18934226</c:v>
                </c:pt>
                <c:pt idx="8122">
                  <c:v>449329959.74730921</c:v>
                </c:pt>
                <c:pt idx="8123">
                  <c:v>449333701.35475582</c:v>
                </c:pt>
                <c:pt idx="8124">
                  <c:v>449337442.37704885</c:v>
                </c:pt>
                <c:pt idx="8125">
                  <c:v>449340434.77369314</c:v>
                </c:pt>
                <c:pt idx="8126">
                  <c:v>449343747.34767336</c:v>
                </c:pt>
                <c:pt idx="8127">
                  <c:v>449347807.29652303</c:v>
                </c:pt>
                <c:pt idx="8128">
                  <c:v>449351652.92831933</c:v>
                </c:pt>
                <c:pt idx="8129">
                  <c:v>449354857.14926881</c:v>
                </c:pt>
                <c:pt idx="8130">
                  <c:v>449358381.29663104</c:v>
                </c:pt>
                <c:pt idx="8131">
                  <c:v>449362438.76263833</c:v>
                </c:pt>
                <c:pt idx="8132">
                  <c:v>449366068.54365081</c:v>
                </c:pt>
                <c:pt idx="8133">
                  <c:v>449369270.83423972</c:v>
                </c:pt>
                <c:pt idx="8134">
                  <c:v>449372365.97434294</c:v>
                </c:pt>
                <c:pt idx="8135">
                  <c:v>449375887.54320794</c:v>
                </c:pt>
                <c:pt idx="8136">
                  <c:v>449379835.35245121</c:v>
                </c:pt>
                <c:pt idx="8137">
                  <c:v>449383142.47482777</c:v>
                </c:pt>
                <c:pt idx="8138">
                  <c:v>449386022.49922049</c:v>
                </c:pt>
                <c:pt idx="8139">
                  <c:v>449388795.52832812</c:v>
                </c:pt>
                <c:pt idx="8140">
                  <c:v>449391781.50786936</c:v>
                </c:pt>
                <c:pt idx="8141">
                  <c:v>449395300.21954578</c:v>
                </c:pt>
                <c:pt idx="8142">
                  <c:v>449399138.22381389</c:v>
                </c:pt>
                <c:pt idx="8143">
                  <c:v>449402869.02650476</c:v>
                </c:pt>
                <c:pt idx="8144">
                  <c:v>449406492.67767715</c:v>
                </c:pt>
                <c:pt idx="8145">
                  <c:v>449410222.3334552</c:v>
                </c:pt>
                <c:pt idx="8146">
                  <c:v>449414377.55062824</c:v>
                </c:pt>
                <c:pt idx="8147">
                  <c:v>449418638.56206667</c:v>
                </c:pt>
                <c:pt idx="8148">
                  <c:v>449422366.32445508</c:v>
                </c:pt>
                <c:pt idx="8149">
                  <c:v>449425774.05597812</c:v>
                </c:pt>
                <c:pt idx="8150">
                  <c:v>449429287.77064735</c:v>
                </c:pt>
                <c:pt idx="8151">
                  <c:v>449432800.96917695</c:v>
                </c:pt>
                <c:pt idx="8152">
                  <c:v>449436313.6517148</c:v>
                </c:pt>
                <c:pt idx="8153">
                  <c:v>449440357.91988683</c:v>
                </c:pt>
                <c:pt idx="8154">
                  <c:v>449444401.50428319</c:v>
                </c:pt>
                <c:pt idx="8155">
                  <c:v>449448018.86880273</c:v>
                </c:pt>
                <c:pt idx="8156">
                  <c:v>449450997.46410412</c:v>
                </c:pt>
                <c:pt idx="8157">
                  <c:v>449453975.68848222</c:v>
                </c:pt>
                <c:pt idx="8158">
                  <c:v>449457272.5757724</c:v>
                </c:pt>
                <c:pt idx="8159">
                  <c:v>449460887.99414974</c:v>
                </c:pt>
                <c:pt idx="8160">
                  <c:v>449464077.61535805</c:v>
                </c:pt>
                <c:pt idx="8161">
                  <c:v>449466629.00606704</c:v>
                </c:pt>
                <c:pt idx="8162">
                  <c:v>449469286.41530877</c:v>
                </c:pt>
                <c:pt idx="8163">
                  <c:v>449473218.83915138</c:v>
                </c:pt>
                <c:pt idx="8164">
                  <c:v>449477469.38089854</c:v>
                </c:pt>
                <c:pt idx="8165">
                  <c:v>449481400.45951062</c:v>
                </c:pt>
                <c:pt idx="8166">
                  <c:v>449484799.79025066</c:v>
                </c:pt>
                <c:pt idx="8167">
                  <c:v>449488092.43118018</c:v>
                </c:pt>
                <c:pt idx="8168">
                  <c:v>449491172.23329479</c:v>
                </c:pt>
                <c:pt idx="8169">
                  <c:v>449494145.45902652</c:v>
                </c:pt>
                <c:pt idx="8170">
                  <c:v>449497118.31513989</c:v>
                </c:pt>
                <c:pt idx="8171">
                  <c:v>449500303.10805851</c:v>
                </c:pt>
                <c:pt idx="8172">
                  <c:v>449504230.43526679</c:v>
                </c:pt>
                <c:pt idx="8173">
                  <c:v>449508263.23519176</c:v>
                </c:pt>
                <c:pt idx="8174">
                  <c:v>449512083.15523714</c:v>
                </c:pt>
                <c:pt idx="8175">
                  <c:v>449515478.12752938</c:v>
                </c:pt>
                <c:pt idx="8176">
                  <c:v>449518872.61789656</c:v>
                </c:pt>
                <c:pt idx="8177">
                  <c:v>449522690.8436752</c:v>
                </c:pt>
                <c:pt idx="8178">
                  <c:v>449527038.63615036</c:v>
                </c:pt>
                <c:pt idx="8179">
                  <c:v>449531279.62320483</c:v>
                </c:pt>
                <c:pt idx="8180">
                  <c:v>449534989.8699649</c:v>
                </c:pt>
                <c:pt idx="8181">
                  <c:v>449538275.60783201</c:v>
                </c:pt>
                <c:pt idx="8182">
                  <c:v>449541560.89426577</c:v>
                </c:pt>
                <c:pt idx="8183">
                  <c:v>449545163.59271175</c:v>
                </c:pt>
                <c:pt idx="8184">
                  <c:v>449549189.49578065</c:v>
                </c:pt>
                <c:pt idx="8185">
                  <c:v>449553320.63896441</c:v>
                </c:pt>
                <c:pt idx="8186">
                  <c:v>449557662.86620104</c:v>
                </c:pt>
                <c:pt idx="8187">
                  <c:v>449561686.66550481</c:v>
                </c:pt>
                <c:pt idx="8188">
                  <c:v>449565180.46826029</c:v>
                </c:pt>
                <c:pt idx="8189">
                  <c:v>449568567.91073358</c:v>
                </c:pt>
                <c:pt idx="8190">
                  <c:v>449572272.37652153</c:v>
                </c:pt>
                <c:pt idx="8191">
                  <c:v>449576611.16375542</c:v>
                </c:pt>
                <c:pt idx="8192">
                  <c:v>449581054.95885301</c:v>
                </c:pt>
                <c:pt idx="8193">
                  <c:v>449585286.37695074</c:v>
                </c:pt>
                <c:pt idx="8194">
                  <c:v>449588988.25359201</c:v>
                </c:pt>
                <c:pt idx="8195">
                  <c:v>449592795.30027777</c:v>
                </c:pt>
                <c:pt idx="8196">
                  <c:v>449596496.01459366</c:v>
                </c:pt>
                <c:pt idx="8197">
                  <c:v>449600196.15619451</c:v>
                </c:pt>
                <c:pt idx="8198">
                  <c:v>449603895.72525311</c:v>
                </c:pt>
                <c:pt idx="8199">
                  <c:v>449607172.00842881</c:v>
                </c:pt>
                <c:pt idx="8200">
                  <c:v>449610236.51210374</c:v>
                </c:pt>
                <c:pt idx="8201">
                  <c:v>449613089.31764585</c:v>
                </c:pt>
                <c:pt idx="8202">
                  <c:v>449616047.42314935</c:v>
                </c:pt>
                <c:pt idx="8203">
                  <c:v>449618899.53544575</c:v>
                </c:pt>
                <c:pt idx="8204">
                  <c:v>449621856.92219853</c:v>
                </c:pt>
                <c:pt idx="8205">
                  <c:v>449625236.34488708</c:v>
                </c:pt>
                <c:pt idx="8206">
                  <c:v>449628932.0415737</c:v>
                </c:pt>
                <c:pt idx="8207">
                  <c:v>449632838.29984123</c:v>
                </c:pt>
                <c:pt idx="8208">
                  <c:v>449636427.27183563</c:v>
                </c:pt>
                <c:pt idx="8209">
                  <c:v>449639488.02813506</c:v>
                </c:pt>
                <c:pt idx="8210">
                  <c:v>449642126.29667735</c:v>
                </c:pt>
                <c:pt idx="8211">
                  <c:v>449645080.81183916</c:v>
                </c:pt>
                <c:pt idx="8212">
                  <c:v>449648878.93775135</c:v>
                </c:pt>
                <c:pt idx="8213">
                  <c:v>449652887.41613519</c:v>
                </c:pt>
                <c:pt idx="8214">
                  <c:v>449656684.30209374</c:v>
                </c:pt>
                <c:pt idx="8215">
                  <c:v>449660164.25122344</c:v>
                </c:pt>
                <c:pt idx="8216">
                  <c:v>449663327.4018231</c:v>
                </c:pt>
                <c:pt idx="8217">
                  <c:v>449666911.79994893</c:v>
                </c:pt>
                <c:pt idx="8218">
                  <c:v>449670811.85793823</c:v>
                </c:pt>
                <c:pt idx="8219">
                  <c:v>449674605.89835</c:v>
                </c:pt>
                <c:pt idx="8220">
                  <c:v>449677977.87328404</c:v>
                </c:pt>
                <c:pt idx="8221">
                  <c:v>449680927.9612354</c:v>
                </c:pt>
                <c:pt idx="8222">
                  <c:v>449683561.66073024</c:v>
                </c:pt>
                <c:pt idx="8223">
                  <c:v>449686300.4004367</c:v>
                </c:pt>
                <c:pt idx="8224">
                  <c:v>449689354.77845281</c:v>
                </c:pt>
                <c:pt idx="8225">
                  <c:v>449693251.17699319</c:v>
                </c:pt>
                <c:pt idx="8226">
                  <c:v>449697778.62615776</c:v>
                </c:pt>
                <c:pt idx="8227">
                  <c:v>449702094.69785297</c:v>
                </c:pt>
                <c:pt idx="8228">
                  <c:v>449706094.26369917</c:v>
                </c:pt>
                <c:pt idx="8229">
                  <c:v>449710093.16046661</c:v>
                </c:pt>
                <c:pt idx="8230">
                  <c:v>449713986.18041581</c:v>
                </c:pt>
                <c:pt idx="8231">
                  <c:v>449717983.75727242</c:v>
                </c:pt>
                <c:pt idx="8232">
                  <c:v>449721770.31875908</c:v>
                </c:pt>
                <c:pt idx="8233">
                  <c:v>449724609.84628814</c:v>
                </c:pt>
                <c:pt idx="8234">
                  <c:v>449727554.18526345</c:v>
                </c:pt>
                <c:pt idx="8235">
                  <c:v>449730603.2969144</c:v>
                </c:pt>
                <c:pt idx="8236">
                  <c:v>449733652.01966739</c:v>
                </c:pt>
                <c:pt idx="8237">
                  <c:v>449736700.35361832</c:v>
                </c:pt>
                <c:pt idx="8238">
                  <c:v>449739853.39349306</c:v>
                </c:pt>
                <c:pt idx="8239">
                  <c:v>449743216.17765129</c:v>
                </c:pt>
                <c:pt idx="8240">
                  <c:v>449746788.61751717</c:v>
                </c:pt>
                <c:pt idx="8241">
                  <c:v>449750150.426184</c:v>
                </c:pt>
                <c:pt idx="8242">
                  <c:v>449753091.62094814</c:v>
                </c:pt>
                <c:pt idx="8243">
                  <c:v>449756242.49948454</c:v>
                </c:pt>
                <c:pt idx="8244">
                  <c:v>449760023.00552922</c:v>
                </c:pt>
                <c:pt idx="8245">
                  <c:v>449764222.86661255</c:v>
                </c:pt>
                <c:pt idx="8246">
                  <c:v>449768736.8943541</c:v>
                </c:pt>
                <c:pt idx="8247">
                  <c:v>449772935.22468674</c:v>
                </c:pt>
                <c:pt idx="8248">
                  <c:v>449776818.02379227</c:v>
                </c:pt>
                <c:pt idx="8249">
                  <c:v>449780700.19222683</c:v>
                </c:pt>
                <c:pt idx="8250">
                  <c:v>449784371.93344313</c:v>
                </c:pt>
                <c:pt idx="8251">
                  <c:v>449787728.46043545</c:v>
                </c:pt>
                <c:pt idx="8252">
                  <c:v>449791084.51611251</c:v>
                </c:pt>
                <c:pt idx="8253">
                  <c:v>449794544.95502734</c:v>
                </c:pt>
                <c:pt idx="8254">
                  <c:v>449798214.5701009</c:v>
                </c:pt>
                <c:pt idx="8255">
                  <c:v>449802198.0857687</c:v>
                </c:pt>
                <c:pt idx="8256">
                  <c:v>449806285.74052155</c:v>
                </c:pt>
                <c:pt idx="8257">
                  <c:v>449810477.48081315</c:v>
                </c:pt>
                <c:pt idx="8258">
                  <c:v>449814563.71986926</c:v>
                </c:pt>
                <c:pt idx="8259">
                  <c:v>449818335.01283699</c:v>
                </c:pt>
                <c:pt idx="8260">
                  <c:v>449822524.6405049</c:v>
                </c:pt>
                <c:pt idx="8261">
                  <c:v>449827027.67123699</c:v>
                </c:pt>
                <c:pt idx="8262">
                  <c:v>449831320.46863455</c:v>
                </c:pt>
                <c:pt idx="8263">
                  <c:v>449834984.44178873</c:v>
                </c:pt>
                <c:pt idx="8264">
                  <c:v>449838333.86859125</c:v>
                </c:pt>
                <c:pt idx="8265">
                  <c:v>449842101.41270649</c:v>
                </c:pt>
                <c:pt idx="8266">
                  <c:v>449845868.36295944</c:v>
                </c:pt>
                <c:pt idx="8267">
                  <c:v>449849320.87915581</c:v>
                </c:pt>
                <c:pt idx="8268">
                  <c:v>449853086.69168276</c:v>
                </c:pt>
                <c:pt idx="8269">
                  <c:v>449857479.38974136</c:v>
                </c:pt>
                <c:pt idx="8270">
                  <c:v>449861871.2805025</c:v>
                </c:pt>
                <c:pt idx="8271">
                  <c:v>449865216.94130677</c:v>
                </c:pt>
                <c:pt idx="8272">
                  <c:v>449868248.5418703</c:v>
                </c:pt>
                <c:pt idx="8273">
                  <c:v>449871488.79309589</c:v>
                </c:pt>
                <c:pt idx="8274">
                  <c:v>449874728.60502195</c:v>
                </c:pt>
                <c:pt idx="8275">
                  <c:v>449877550.01885885</c:v>
                </c:pt>
                <c:pt idx="8276">
                  <c:v>449880580.0553118</c:v>
                </c:pt>
                <c:pt idx="8277">
                  <c:v>449883818.63498569</c:v>
                </c:pt>
                <c:pt idx="8278">
                  <c:v>449886743.42651314</c:v>
                </c:pt>
                <c:pt idx="8279">
                  <c:v>449889145.66606432</c:v>
                </c:pt>
                <c:pt idx="8280">
                  <c:v>449891860.95044136</c:v>
                </c:pt>
                <c:pt idx="8281">
                  <c:v>449895306.8286556</c:v>
                </c:pt>
                <c:pt idx="8282">
                  <c:v>449899482.98463839</c:v>
                </c:pt>
                <c:pt idx="8283">
                  <c:v>449904284.66190374</c:v>
                </c:pt>
                <c:pt idx="8284">
                  <c:v>449908459.24927109</c:v>
                </c:pt>
                <c:pt idx="8285">
                  <c:v>449911902.73488975</c:v>
                </c:pt>
                <c:pt idx="8286">
                  <c:v>449915032.7457974</c:v>
                </c:pt>
                <c:pt idx="8287">
                  <c:v>449918579.59591079</c:v>
                </c:pt>
                <c:pt idx="8288">
                  <c:v>449922021.62348926</c:v>
                </c:pt>
                <c:pt idx="8289">
                  <c:v>449925254.59173214</c:v>
                </c:pt>
                <c:pt idx="8290">
                  <c:v>449929112.72322994</c:v>
                </c:pt>
                <c:pt idx="8291">
                  <c:v>449933908.45061374</c:v>
                </c:pt>
                <c:pt idx="8292">
                  <c:v>449938703.21563917</c:v>
                </c:pt>
                <c:pt idx="8293">
                  <c:v>449942975.99972343</c:v>
                </c:pt>
                <c:pt idx="8294">
                  <c:v>449947039.64634848</c:v>
                </c:pt>
                <c:pt idx="8295">
                  <c:v>449951206.77122915</c:v>
                </c:pt>
                <c:pt idx="8296">
                  <c:v>449955164.86680031</c:v>
                </c:pt>
                <c:pt idx="8297">
                  <c:v>449959122.30678004</c:v>
                </c:pt>
                <c:pt idx="8298">
                  <c:v>449962870.85589492</c:v>
                </c:pt>
                <c:pt idx="8299">
                  <c:v>449966722.91862053</c:v>
                </c:pt>
                <c:pt idx="8300">
                  <c:v>449971094.7778815</c:v>
                </c:pt>
                <c:pt idx="8301">
                  <c:v>449975153.64529848</c:v>
                </c:pt>
                <c:pt idx="8302">
                  <c:v>449978587.53308123</c:v>
                </c:pt>
                <c:pt idx="8303">
                  <c:v>449981604.78466254</c:v>
                </c:pt>
                <c:pt idx="8304">
                  <c:v>449984829.70124376</c:v>
                </c:pt>
                <c:pt idx="8305">
                  <c:v>449988470.2129876</c:v>
                </c:pt>
                <c:pt idx="8306">
                  <c:v>449992630.11868423</c:v>
                </c:pt>
                <c:pt idx="8307">
                  <c:v>449996581.35830581</c:v>
                </c:pt>
                <c:pt idx="8308">
                  <c:v>450000220.07991445</c:v>
                </c:pt>
                <c:pt idx="8309">
                  <c:v>450004066.12595719</c:v>
                </c:pt>
                <c:pt idx="8310">
                  <c:v>450008015.47480845</c:v>
                </c:pt>
                <c:pt idx="8311">
                  <c:v>450011444.64290744</c:v>
                </c:pt>
                <c:pt idx="8312">
                  <c:v>450014457.74798131</c:v>
                </c:pt>
                <c:pt idx="8313">
                  <c:v>450017574.35337478</c:v>
                </c:pt>
                <c:pt idx="8314">
                  <c:v>450021002.14977002</c:v>
                </c:pt>
                <c:pt idx="8315">
                  <c:v>450024325.60390925</c:v>
                </c:pt>
                <c:pt idx="8316">
                  <c:v>450027544.75926411</c:v>
                </c:pt>
                <c:pt idx="8317">
                  <c:v>450031178.7682215</c:v>
                </c:pt>
                <c:pt idx="8318">
                  <c:v>450034708.4190951</c:v>
                </c:pt>
                <c:pt idx="8319">
                  <c:v>450038341.33856755</c:v>
                </c:pt>
                <c:pt idx="8320">
                  <c:v>450042077.4794476</c:v>
                </c:pt>
                <c:pt idx="8321">
                  <c:v>450046124.30611855</c:v>
                </c:pt>
                <c:pt idx="8322">
                  <c:v>450049548.00869346</c:v>
                </c:pt>
                <c:pt idx="8323">
                  <c:v>450052452.58370429</c:v>
                </c:pt>
                <c:pt idx="8324">
                  <c:v>450055667.95128065</c:v>
                </c:pt>
                <c:pt idx="8325">
                  <c:v>450058779.18530184</c:v>
                </c:pt>
                <c:pt idx="8326">
                  <c:v>450061890.01416028</c:v>
                </c:pt>
                <c:pt idx="8327">
                  <c:v>450065518.80255252</c:v>
                </c:pt>
                <c:pt idx="8328">
                  <c:v>450069665.31439716</c:v>
                </c:pt>
                <c:pt idx="8329">
                  <c:v>450073603.83407229</c:v>
                </c:pt>
                <c:pt idx="8330">
                  <c:v>450077230.84357017</c:v>
                </c:pt>
                <c:pt idx="8331">
                  <c:v>450080857.30242777</c:v>
                </c:pt>
                <c:pt idx="8332">
                  <c:v>450084793.97734749</c:v>
                </c:pt>
                <c:pt idx="8333">
                  <c:v>450088626.43225884</c:v>
                </c:pt>
                <c:pt idx="8334">
                  <c:v>450092147.60553581</c:v>
                </c:pt>
                <c:pt idx="8335">
                  <c:v>450095564.7185725</c:v>
                </c:pt>
                <c:pt idx="8336">
                  <c:v>450098981.34283507</c:v>
                </c:pt>
                <c:pt idx="8337">
                  <c:v>450101983.42743474</c:v>
                </c:pt>
                <c:pt idx="8338">
                  <c:v>450105192.13516325</c:v>
                </c:pt>
                <c:pt idx="8339">
                  <c:v>450108710.86743307</c:v>
                </c:pt>
                <c:pt idx="8340">
                  <c:v>450112642.95487475</c:v>
                </c:pt>
                <c:pt idx="8341">
                  <c:v>450116057.13731396</c:v>
                </c:pt>
                <c:pt idx="8342">
                  <c:v>450118953.63672054</c:v>
                </c:pt>
                <c:pt idx="8343">
                  <c:v>450122366.91728747</c:v>
                </c:pt>
                <c:pt idx="8344">
                  <c:v>450126296.75744182</c:v>
                </c:pt>
                <c:pt idx="8345">
                  <c:v>450129502.2008462</c:v>
                </c:pt>
                <c:pt idx="8346">
                  <c:v>450132603.83330941</c:v>
                </c:pt>
                <c:pt idx="8347">
                  <c:v>450136118.52992475</c:v>
                </c:pt>
                <c:pt idx="8348">
                  <c:v>450139632.70941222</c:v>
                </c:pt>
                <c:pt idx="8349">
                  <c:v>450143249.70711082</c:v>
                </c:pt>
                <c:pt idx="8350">
                  <c:v>450146969.47623128</c:v>
                </c:pt>
                <c:pt idx="8351">
                  <c:v>450150068.84134871</c:v>
                </c:pt>
                <c:pt idx="8352">
                  <c:v>450152754.63248575</c:v>
                </c:pt>
                <c:pt idx="8353">
                  <c:v>450155543.40364444</c:v>
                </c:pt>
                <c:pt idx="8354">
                  <c:v>450158951.45956898</c:v>
                </c:pt>
                <c:pt idx="8355">
                  <c:v>450162462.2813437</c:v>
                </c:pt>
                <c:pt idx="8356">
                  <c:v>450165353.15887135</c:v>
                </c:pt>
                <c:pt idx="8357">
                  <c:v>450168037.23185974</c:v>
                </c:pt>
                <c:pt idx="8358">
                  <c:v>450171030.64975554</c:v>
                </c:pt>
                <c:pt idx="8359">
                  <c:v>450174539.69645315</c:v>
                </c:pt>
                <c:pt idx="8360">
                  <c:v>450178460.96213645</c:v>
                </c:pt>
                <c:pt idx="8361">
                  <c:v>450181865.74955148</c:v>
                </c:pt>
                <c:pt idx="8362">
                  <c:v>450184960.58967316</c:v>
                </c:pt>
                <c:pt idx="8363">
                  <c:v>450188467.59038234</c:v>
                </c:pt>
                <c:pt idx="8364">
                  <c:v>450192489.69242662</c:v>
                </c:pt>
                <c:pt idx="8365">
                  <c:v>450196408.01219517</c:v>
                </c:pt>
                <c:pt idx="8366">
                  <c:v>450200634.95209575</c:v>
                </c:pt>
                <c:pt idx="8367">
                  <c:v>450205067.2805419</c:v>
                </c:pt>
                <c:pt idx="8368">
                  <c:v>450209292.68817931</c:v>
                </c:pt>
                <c:pt idx="8369">
                  <c:v>450213517.34832054</c:v>
                </c:pt>
                <c:pt idx="8370">
                  <c:v>450217638.24784553</c:v>
                </c:pt>
                <c:pt idx="8371">
                  <c:v>450221243.45168519</c:v>
                </c:pt>
                <c:pt idx="8372">
                  <c:v>450224436.17776752</c:v>
                </c:pt>
                <c:pt idx="8373">
                  <c:v>450227628.47704685</c:v>
                </c:pt>
                <c:pt idx="8374">
                  <c:v>450230305.56033146</c:v>
                </c:pt>
                <c:pt idx="8375">
                  <c:v>450232467.60083491</c:v>
                </c:pt>
                <c:pt idx="8376">
                  <c:v>450234835.32537979</c:v>
                </c:pt>
                <c:pt idx="8377">
                  <c:v>450237923.308972</c:v>
                </c:pt>
                <c:pt idx="8378">
                  <c:v>450241010.89329344</c:v>
                </c:pt>
                <c:pt idx="8379">
                  <c:v>450243995.17870361</c:v>
                </c:pt>
                <c:pt idx="8380">
                  <c:v>450247081.97808695</c:v>
                </c:pt>
                <c:pt idx="8381">
                  <c:v>450250168.37849921</c:v>
                </c:pt>
                <c:pt idx="8382">
                  <c:v>450252842.93620974</c:v>
                </c:pt>
                <c:pt idx="8383">
                  <c:v>450255208.64142382</c:v>
                </c:pt>
                <c:pt idx="8384">
                  <c:v>450257471.27059942</c:v>
                </c:pt>
                <c:pt idx="8385">
                  <c:v>450260042.17990083</c:v>
                </c:pt>
                <c:pt idx="8386">
                  <c:v>450262921.26973975</c:v>
                </c:pt>
                <c:pt idx="8387">
                  <c:v>450265902.81830251</c:v>
                </c:pt>
                <c:pt idx="8388">
                  <c:v>450269192.37092942</c:v>
                </c:pt>
                <c:pt idx="8389">
                  <c:v>450272481.47043544</c:v>
                </c:pt>
                <c:pt idx="8390">
                  <c:v>450274845.23089194</c:v>
                </c:pt>
                <c:pt idx="8391">
                  <c:v>450276694.96716988</c:v>
                </c:pt>
                <c:pt idx="8392">
                  <c:v>450279161.05932724</c:v>
                </c:pt>
                <c:pt idx="8393">
                  <c:v>450281832.37177449</c:v>
                </c:pt>
                <c:pt idx="8394">
                  <c:v>450284400.65963185</c:v>
                </c:pt>
                <c:pt idx="8395">
                  <c:v>450286660.52445567</c:v>
                </c:pt>
                <c:pt idx="8396">
                  <c:v>450288612.05378485</c:v>
                </c:pt>
                <c:pt idx="8397">
                  <c:v>450291179.61254841</c:v>
                </c:pt>
                <c:pt idx="8398">
                  <c:v>450294157.6348626</c:v>
                </c:pt>
                <c:pt idx="8399">
                  <c:v>450296929.94247645</c:v>
                </c:pt>
                <c:pt idx="8400">
                  <c:v>450299393.94571221</c:v>
                </c:pt>
                <c:pt idx="8401">
                  <c:v>450301755.04356414</c:v>
                </c:pt>
                <c:pt idx="8402">
                  <c:v>450303910.62466586</c:v>
                </c:pt>
                <c:pt idx="8403">
                  <c:v>450305963.37813717</c:v>
                </c:pt>
                <c:pt idx="8404">
                  <c:v>450308734.31540507</c:v>
                </c:pt>
                <c:pt idx="8405">
                  <c:v>450312223.18643314</c:v>
                </c:pt>
                <c:pt idx="8406">
                  <c:v>450315814.13887376</c:v>
                </c:pt>
                <c:pt idx="8407">
                  <c:v>450318891.66830581</c:v>
                </c:pt>
                <c:pt idx="8408">
                  <c:v>450321763.67125344</c:v>
                </c:pt>
                <c:pt idx="8409">
                  <c:v>450324430.22182846</c:v>
                </c:pt>
                <c:pt idx="8410">
                  <c:v>450326993.93194205</c:v>
                </c:pt>
                <c:pt idx="8411">
                  <c:v>450329557.36679733</c:v>
                </c:pt>
                <c:pt idx="8412">
                  <c:v>450332325.5673362</c:v>
                </c:pt>
                <c:pt idx="8413">
                  <c:v>450334990.93861514</c:v>
                </c:pt>
                <c:pt idx="8414">
                  <c:v>450337656.01236874</c:v>
                </c:pt>
                <c:pt idx="8415">
                  <c:v>450340115.81642908</c:v>
                </c:pt>
                <c:pt idx="8416">
                  <c:v>450342677.84286195</c:v>
                </c:pt>
                <c:pt idx="8417">
                  <c:v>450345137.1296044</c:v>
                </c:pt>
                <c:pt idx="8418">
                  <c:v>450347698.61727506</c:v>
                </c:pt>
                <c:pt idx="8419">
                  <c:v>450350054.94323319</c:v>
                </c:pt>
                <c:pt idx="8420">
                  <c:v>450352103.73330414</c:v>
                </c:pt>
                <c:pt idx="8421">
                  <c:v>450354254.77367014</c:v>
                </c:pt>
                <c:pt idx="8422">
                  <c:v>450356712.8682245</c:v>
                </c:pt>
                <c:pt idx="8423">
                  <c:v>450359273.11428696</c:v>
                </c:pt>
                <c:pt idx="8424">
                  <c:v>450361218.71768349</c:v>
                </c:pt>
                <c:pt idx="8425">
                  <c:v>450363164.16253501</c:v>
                </c:pt>
                <c:pt idx="8426">
                  <c:v>450365621.33997798</c:v>
                </c:pt>
                <c:pt idx="8427">
                  <c:v>450368078.26454306</c:v>
                </c:pt>
                <c:pt idx="8428">
                  <c:v>450370432.58000469</c:v>
                </c:pt>
                <c:pt idx="8429">
                  <c:v>450372479.62213272</c:v>
                </c:pt>
                <c:pt idx="8430">
                  <c:v>450374424.14958656</c:v>
                </c:pt>
                <c:pt idx="8431">
                  <c:v>450376266.18739885</c:v>
                </c:pt>
                <c:pt idx="8432">
                  <c:v>450377801.11034411</c:v>
                </c:pt>
                <c:pt idx="8433">
                  <c:v>450379233.61605948</c:v>
                </c:pt>
                <c:pt idx="8434">
                  <c:v>450381177.59347945</c:v>
                </c:pt>
                <c:pt idx="8435">
                  <c:v>450383428.31695545</c:v>
                </c:pt>
                <c:pt idx="8436">
                  <c:v>450385678.82825255</c:v>
                </c:pt>
                <c:pt idx="8437">
                  <c:v>450387519.99788547</c:v>
                </c:pt>
                <c:pt idx="8438">
                  <c:v>450388747.36542302</c:v>
                </c:pt>
                <c:pt idx="8439">
                  <c:v>450389667.84966648</c:v>
                </c:pt>
                <c:pt idx="8440">
                  <c:v>450390997.37536085</c:v>
                </c:pt>
                <c:pt idx="8441">
                  <c:v>450393247.17325121</c:v>
                </c:pt>
                <c:pt idx="8442">
                  <c:v>450396007.99908733</c:v>
                </c:pt>
                <c:pt idx="8443">
                  <c:v>450399075.20891869</c:v>
                </c:pt>
                <c:pt idx="8444">
                  <c:v>450401835.36085695</c:v>
                </c:pt>
                <c:pt idx="8445">
                  <c:v>450403879.71211195</c:v>
                </c:pt>
                <c:pt idx="8446">
                  <c:v>450405515.06707054</c:v>
                </c:pt>
                <c:pt idx="8447">
                  <c:v>450407048.11060286</c:v>
                </c:pt>
                <c:pt idx="8448">
                  <c:v>450408683.24852782</c:v>
                </c:pt>
                <c:pt idx="8449">
                  <c:v>450410829.19709456</c:v>
                </c:pt>
                <c:pt idx="8450">
                  <c:v>450413281.47354555</c:v>
                </c:pt>
                <c:pt idx="8451">
                  <c:v>450415529.17234159</c:v>
                </c:pt>
                <c:pt idx="8452">
                  <c:v>450417674.50559741</c:v>
                </c:pt>
                <c:pt idx="8453">
                  <c:v>450419513.20922923</c:v>
                </c:pt>
                <c:pt idx="8454">
                  <c:v>450420943.21414363</c:v>
                </c:pt>
                <c:pt idx="8455">
                  <c:v>450422985.92971444</c:v>
                </c:pt>
                <c:pt idx="8456">
                  <c:v>450425845.43787646</c:v>
                </c:pt>
                <c:pt idx="8457">
                  <c:v>450429010.92239934</c:v>
                </c:pt>
                <c:pt idx="8458">
                  <c:v>450431767.61532378</c:v>
                </c:pt>
                <c:pt idx="8459">
                  <c:v>450433911.48974144</c:v>
                </c:pt>
                <c:pt idx="8460">
                  <c:v>450435851.01974171</c:v>
                </c:pt>
                <c:pt idx="8461">
                  <c:v>450437484.18593848</c:v>
                </c:pt>
                <c:pt idx="8462">
                  <c:v>450438811.05120176</c:v>
                </c:pt>
                <c:pt idx="8463">
                  <c:v>450440341.95793736</c:v>
                </c:pt>
                <c:pt idx="8464">
                  <c:v>450442689.15758514</c:v>
                </c:pt>
                <c:pt idx="8465">
                  <c:v>450445750.37551665</c:v>
                </c:pt>
                <c:pt idx="8466">
                  <c:v>450449015.24197674</c:v>
                </c:pt>
                <c:pt idx="8467">
                  <c:v>450452279.66193104</c:v>
                </c:pt>
                <c:pt idx="8468">
                  <c:v>450454931.67445081</c:v>
                </c:pt>
                <c:pt idx="8469">
                  <c:v>450456869.49727809</c:v>
                </c:pt>
                <c:pt idx="8470">
                  <c:v>450458297.26606816</c:v>
                </c:pt>
                <c:pt idx="8471">
                  <c:v>450459520.99991649</c:v>
                </c:pt>
                <c:pt idx="8472">
                  <c:v>450460744.67102921</c:v>
                </c:pt>
                <c:pt idx="8473">
                  <c:v>450462478.09772551</c:v>
                </c:pt>
                <c:pt idx="8474">
                  <c:v>450464007.48733354</c:v>
                </c:pt>
                <c:pt idx="8475">
                  <c:v>450465332.87906522</c:v>
                </c:pt>
                <c:pt idx="8476">
                  <c:v>450466862.08577019</c:v>
                </c:pt>
                <c:pt idx="8477">
                  <c:v>450468391.19450921</c:v>
                </c:pt>
                <c:pt idx="8478">
                  <c:v>450469818.27428877</c:v>
                </c:pt>
                <c:pt idx="8479">
                  <c:v>450471449.11813742</c:v>
                </c:pt>
                <c:pt idx="8480">
                  <c:v>450473181.76764125</c:v>
                </c:pt>
                <c:pt idx="8481">
                  <c:v>450475423.83325016</c:v>
                </c:pt>
                <c:pt idx="8482">
                  <c:v>450478175.17140961</c:v>
                </c:pt>
                <c:pt idx="8483">
                  <c:v>450480416.76803285</c:v>
                </c:pt>
                <c:pt idx="8484">
                  <c:v>450482046.88790339</c:v>
                </c:pt>
                <c:pt idx="8485">
                  <c:v>450483778.76828653</c:v>
                </c:pt>
                <c:pt idx="8486">
                  <c:v>450486019.83872491</c:v>
                </c:pt>
                <c:pt idx="8487">
                  <c:v>450488769.95578736</c:v>
                </c:pt>
                <c:pt idx="8488">
                  <c:v>450491417.91720474</c:v>
                </c:pt>
                <c:pt idx="8489">
                  <c:v>450493556.44082785</c:v>
                </c:pt>
                <c:pt idx="8490">
                  <c:v>450495491.13044012</c:v>
                </c:pt>
                <c:pt idx="8491">
                  <c:v>450497527.47641093</c:v>
                </c:pt>
                <c:pt idx="8492">
                  <c:v>450499665.45270777</c:v>
                </c:pt>
                <c:pt idx="8493">
                  <c:v>450501803.23750585</c:v>
                </c:pt>
                <c:pt idx="8494">
                  <c:v>450503940.83083749</c:v>
                </c:pt>
                <c:pt idx="8495">
                  <c:v>450505671.12332302</c:v>
                </c:pt>
                <c:pt idx="8496">
                  <c:v>450507401.29037434</c:v>
                </c:pt>
                <c:pt idx="8497">
                  <c:v>450509538.38240647</c:v>
                </c:pt>
                <c:pt idx="8498">
                  <c:v>450512489.29017347</c:v>
                </c:pt>
                <c:pt idx="8499">
                  <c:v>450515643.30540454</c:v>
                </c:pt>
                <c:pt idx="8500">
                  <c:v>450518186.56249911</c:v>
                </c:pt>
                <c:pt idx="8501">
                  <c:v>450520322.68903625</c:v>
                </c:pt>
                <c:pt idx="8502">
                  <c:v>450522051.79430372</c:v>
                </c:pt>
                <c:pt idx="8503">
                  <c:v>450523170.56037265</c:v>
                </c:pt>
                <c:pt idx="8504">
                  <c:v>450523984.17548364</c:v>
                </c:pt>
                <c:pt idx="8505">
                  <c:v>450525306.24088377</c:v>
                </c:pt>
                <c:pt idx="8506">
                  <c:v>450527238.35858482</c:v>
                </c:pt>
                <c:pt idx="8507">
                  <c:v>450529271.99771976</c:v>
                </c:pt>
                <c:pt idx="8508">
                  <c:v>450531102.12478983</c:v>
                </c:pt>
                <c:pt idx="8509">
                  <c:v>450532728.78659719</c:v>
                </c:pt>
                <c:pt idx="8510">
                  <c:v>450534050.36768198</c:v>
                </c:pt>
                <c:pt idx="8511">
                  <c:v>450535371.87558651</c:v>
                </c:pt>
                <c:pt idx="8512">
                  <c:v>450536794.95611316</c:v>
                </c:pt>
                <c:pt idx="8513">
                  <c:v>450538624.50639611</c:v>
                </c:pt>
                <c:pt idx="8514">
                  <c:v>450540860.43295264</c:v>
                </c:pt>
                <c:pt idx="8515">
                  <c:v>450543096.15004528</c:v>
                </c:pt>
                <c:pt idx="8516">
                  <c:v>450544925.21734709</c:v>
                </c:pt>
                <c:pt idx="8517">
                  <c:v>450546449.33302057</c:v>
                </c:pt>
                <c:pt idx="8518">
                  <c:v>450548481.33585066</c:v>
                </c:pt>
                <c:pt idx="8519">
                  <c:v>450551021.09610516</c:v>
                </c:pt>
                <c:pt idx="8520">
                  <c:v>450553255.86156702</c:v>
                </c:pt>
                <c:pt idx="8521">
                  <c:v>450555287.2849474</c:v>
                </c:pt>
                <c:pt idx="8522">
                  <c:v>450557216.97700399</c:v>
                </c:pt>
                <c:pt idx="8523">
                  <c:v>450559044.96239692</c:v>
                </c:pt>
                <c:pt idx="8524">
                  <c:v>450561075.89306808</c:v>
                </c:pt>
                <c:pt idx="8525">
                  <c:v>450562802.04825312</c:v>
                </c:pt>
                <c:pt idx="8526">
                  <c:v>450564121.96503514</c:v>
                </c:pt>
                <c:pt idx="8527">
                  <c:v>450565238.76067853</c:v>
                </c:pt>
                <c:pt idx="8528">
                  <c:v>450566863.097413</c:v>
                </c:pt>
                <c:pt idx="8529">
                  <c:v>450568791.85369295</c:v>
                </c:pt>
                <c:pt idx="8530">
                  <c:v>450570720.45409572</c:v>
                </c:pt>
                <c:pt idx="8531">
                  <c:v>450572547.40545017</c:v>
                </c:pt>
                <c:pt idx="8532">
                  <c:v>450574272.73108804</c:v>
                </c:pt>
                <c:pt idx="8533">
                  <c:v>450576200.88860774</c:v>
                </c:pt>
                <c:pt idx="8534">
                  <c:v>450578534.76559955</c:v>
                </c:pt>
                <c:pt idx="8535">
                  <c:v>450580868.41435546</c:v>
                </c:pt>
                <c:pt idx="8536">
                  <c:v>450583303.28281176</c:v>
                </c:pt>
                <c:pt idx="8537">
                  <c:v>450586042.21289176</c:v>
                </c:pt>
                <c:pt idx="8538">
                  <c:v>450588273.70128691</c:v>
                </c:pt>
                <c:pt idx="8539">
                  <c:v>450589795.05101407</c:v>
                </c:pt>
                <c:pt idx="8540">
                  <c:v>450590910.64583957</c:v>
                </c:pt>
                <c:pt idx="8541">
                  <c:v>450591721.95477349</c:v>
                </c:pt>
                <c:pt idx="8542">
                  <c:v>450592634.64435458</c:v>
                </c:pt>
                <c:pt idx="8543">
                  <c:v>450594155.71608633</c:v>
                </c:pt>
                <c:pt idx="8544">
                  <c:v>450595879.48017877</c:v>
                </c:pt>
                <c:pt idx="8545">
                  <c:v>450597805.89270246</c:v>
                </c:pt>
                <c:pt idx="8546">
                  <c:v>450599732.14971852</c:v>
                </c:pt>
                <c:pt idx="8547">
                  <c:v>450601455.51104319</c:v>
                </c:pt>
                <c:pt idx="8548">
                  <c:v>450602874.65633178</c:v>
                </c:pt>
                <c:pt idx="8549">
                  <c:v>450603989.63985223</c:v>
                </c:pt>
                <c:pt idx="8550">
                  <c:v>450604800.50423545</c:v>
                </c:pt>
                <c:pt idx="8551">
                  <c:v>450605814.045968</c:v>
                </c:pt>
                <c:pt idx="8552">
                  <c:v>450607232.93207246</c:v>
                </c:pt>
                <c:pt idx="8553">
                  <c:v>450608753.07356596</c:v>
                </c:pt>
                <c:pt idx="8554">
                  <c:v>450610273.11822271</c:v>
                </c:pt>
                <c:pt idx="8555">
                  <c:v>450611793.06605506</c:v>
                </c:pt>
                <c:pt idx="8556">
                  <c:v>450613211.59668583</c:v>
                </c:pt>
                <c:pt idx="8557">
                  <c:v>450614528.72819585</c:v>
                </c:pt>
                <c:pt idx="8558">
                  <c:v>450616149.71333015</c:v>
                </c:pt>
                <c:pt idx="8559">
                  <c:v>450617669.28688979</c:v>
                </c:pt>
                <c:pt idx="8560">
                  <c:v>450619087.46824145</c:v>
                </c:pt>
                <c:pt idx="8561">
                  <c:v>450619897.81974304</c:v>
                </c:pt>
                <c:pt idx="8562">
                  <c:v>450620505.56530941</c:v>
                </c:pt>
                <c:pt idx="8563">
                  <c:v>450621214.58223963</c:v>
                </c:pt>
                <c:pt idx="8564">
                  <c:v>450622632.55290073</c:v>
                </c:pt>
                <c:pt idx="8565">
                  <c:v>450624354.261141</c:v>
                </c:pt>
                <c:pt idx="8566">
                  <c:v>450625569.50981301</c:v>
                </c:pt>
                <c:pt idx="8567">
                  <c:v>450626582.16976213</c:v>
                </c:pt>
                <c:pt idx="8568">
                  <c:v>450627797.30497319</c:v>
                </c:pt>
                <c:pt idx="8569">
                  <c:v>450629012.37830651</c:v>
                </c:pt>
                <c:pt idx="8570">
                  <c:v>450630632.37983859</c:v>
                </c:pt>
                <c:pt idx="8571">
                  <c:v>450632151.03138947</c:v>
                </c:pt>
                <c:pt idx="8572">
                  <c:v>450633163.41206145</c:v>
                </c:pt>
                <c:pt idx="8573">
                  <c:v>450634074.51794171</c:v>
                </c:pt>
                <c:pt idx="8574">
                  <c:v>450635289.27166629</c:v>
                </c:pt>
                <c:pt idx="8575">
                  <c:v>450636301.51919723</c:v>
                </c:pt>
                <c:pt idx="8576">
                  <c:v>450637111.28630346</c:v>
                </c:pt>
                <c:pt idx="8577">
                  <c:v>450637718.59359962</c:v>
                </c:pt>
                <c:pt idx="8578">
                  <c:v>450638730.73807693</c:v>
                </c:pt>
                <c:pt idx="8579">
                  <c:v>450639742.83962178</c:v>
                </c:pt>
                <c:pt idx="8580">
                  <c:v>450640653.69430715</c:v>
                </c:pt>
                <c:pt idx="8581">
                  <c:v>450641969.31191379</c:v>
                </c:pt>
                <c:pt idx="8582">
                  <c:v>450643082.47015494</c:v>
                </c:pt>
                <c:pt idx="8583">
                  <c:v>450644094.38712907</c:v>
                </c:pt>
                <c:pt idx="8584">
                  <c:v>450645308.63085121</c:v>
                </c:pt>
                <c:pt idx="8585">
                  <c:v>450646623.99182218</c:v>
                </c:pt>
                <c:pt idx="8586">
                  <c:v>450647534.58386421</c:v>
                </c:pt>
                <c:pt idx="8587">
                  <c:v>450648647.48250109</c:v>
                </c:pt>
                <c:pt idx="8588">
                  <c:v>450650266.15149677</c:v>
                </c:pt>
                <c:pt idx="8589">
                  <c:v>450651682.39679289</c:v>
                </c:pt>
                <c:pt idx="8590">
                  <c:v>450652491.64207774</c:v>
                </c:pt>
                <c:pt idx="8591">
                  <c:v>450653300.85991681</c:v>
                </c:pt>
                <c:pt idx="8592">
                  <c:v>450654110.05031151</c:v>
                </c:pt>
                <c:pt idx="8593">
                  <c:v>450654919.21326345</c:v>
                </c:pt>
                <c:pt idx="8594">
                  <c:v>450655829.48878443</c:v>
                </c:pt>
                <c:pt idx="8595">
                  <c:v>450656840.86530089</c:v>
                </c:pt>
                <c:pt idx="8596">
                  <c:v>450657751.06751275</c:v>
                </c:pt>
                <c:pt idx="8597">
                  <c:v>450658458.97856051</c:v>
                </c:pt>
                <c:pt idx="8598">
                  <c:v>450659166.86860555</c:v>
                </c:pt>
                <c:pt idx="8599">
                  <c:v>450660178.1036669</c:v>
                </c:pt>
                <c:pt idx="8600">
                  <c:v>450660885.94270879</c:v>
                </c:pt>
                <c:pt idx="8601">
                  <c:v>450661492.6451745</c:v>
                </c:pt>
                <c:pt idx="8602">
                  <c:v>450661998.21877754</c:v>
                </c:pt>
                <c:pt idx="8603">
                  <c:v>450663110.44299674</c:v>
                </c:pt>
                <c:pt idx="8604">
                  <c:v>450665031.43544424</c:v>
                </c:pt>
                <c:pt idx="8605">
                  <c:v>450666952.27323729</c:v>
                </c:pt>
                <c:pt idx="8606">
                  <c:v>450668165.35427648</c:v>
                </c:pt>
                <c:pt idx="8607">
                  <c:v>450668872.95640039</c:v>
                </c:pt>
                <c:pt idx="8608">
                  <c:v>450669782.69972438</c:v>
                </c:pt>
                <c:pt idx="8609">
                  <c:v>450670995.6368652</c:v>
                </c:pt>
                <c:pt idx="8610">
                  <c:v>450672208.51234549</c:v>
                </c:pt>
                <c:pt idx="8611">
                  <c:v>450672915.99456984</c:v>
                </c:pt>
                <c:pt idx="8612">
                  <c:v>450673219.19481552</c:v>
                </c:pt>
                <c:pt idx="8613">
                  <c:v>450673522.3912074</c:v>
                </c:pt>
                <c:pt idx="8614">
                  <c:v>450674027.70996642</c:v>
                </c:pt>
                <c:pt idx="8615">
                  <c:v>450674735.13824844</c:v>
                </c:pt>
                <c:pt idx="8616">
                  <c:v>450675038.31537694</c:v>
                </c:pt>
                <c:pt idx="8617">
                  <c:v>450675442.54555607</c:v>
                </c:pt>
                <c:pt idx="8618">
                  <c:v>450676756.24633873</c:v>
                </c:pt>
                <c:pt idx="8619">
                  <c:v>450678474.05360955</c:v>
                </c:pt>
                <c:pt idx="8620">
                  <c:v>450679888.62555796</c:v>
                </c:pt>
                <c:pt idx="8621">
                  <c:v>450680797.94895238</c:v>
                </c:pt>
                <c:pt idx="8622">
                  <c:v>450681707.23769045</c:v>
                </c:pt>
                <c:pt idx="8623">
                  <c:v>450683020.59357876</c:v>
                </c:pt>
                <c:pt idx="8624">
                  <c:v>450684636.93235213</c:v>
                </c:pt>
                <c:pt idx="8625">
                  <c:v>450686253.16162902</c:v>
                </c:pt>
                <c:pt idx="8626">
                  <c:v>450687061.2352106</c:v>
                </c:pt>
                <c:pt idx="8627">
                  <c:v>450687465.26173818</c:v>
                </c:pt>
                <c:pt idx="8628">
                  <c:v>450687667.27243644</c:v>
                </c:pt>
                <c:pt idx="8629">
                  <c:v>450688374.29640979</c:v>
                </c:pt>
                <c:pt idx="8630">
                  <c:v>450689384.29431319</c:v>
                </c:pt>
                <c:pt idx="8631">
                  <c:v>450690697.22766846</c:v>
                </c:pt>
                <c:pt idx="8632">
                  <c:v>450692313.04646337</c:v>
                </c:pt>
                <c:pt idx="8633">
                  <c:v>450693827.77720076</c:v>
                </c:pt>
                <c:pt idx="8634">
                  <c:v>450695241.43912691</c:v>
                </c:pt>
                <c:pt idx="8635">
                  <c:v>450696352.11473656</c:v>
                </c:pt>
                <c:pt idx="8636">
                  <c:v>450696957.91600299</c:v>
                </c:pt>
                <c:pt idx="8637">
                  <c:v>450696957.91600299</c:v>
                </c:pt>
                <c:pt idx="8638">
                  <c:v>450696453.08268249</c:v>
                </c:pt>
                <c:pt idx="8639">
                  <c:v>450695847.26859695</c:v>
                </c:pt>
                <c:pt idx="8640">
                  <c:v>450695544.35578483</c:v>
                </c:pt>
                <c:pt idx="8641">
                  <c:v>450695645.32714951</c:v>
                </c:pt>
                <c:pt idx="8642">
                  <c:v>450695948.23867899</c:v>
                </c:pt>
                <c:pt idx="8643">
                  <c:v>450696453.08268249</c:v>
                </c:pt>
                <c:pt idx="8644">
                  <c:v>450697563.70188743</c:v>
                </c:pt>
                <c:pt idx="8645">
                  <c:v>450699078.09930474</c:v>
                </c:pt>
                <c:pt idx="8646">
                  <c:v>450700087.64418101</c:v>
                </c:pt>
                <c:pt idx="8647">
                  <c:v>450700491.45016986</c:v>
                </c:pt>
                <c:pt idx="8648">
                  <c:v>450701198.09420478</c:v>
                </c:pt>
                <c:pt idx="8649">
                  <c:v>450701904.71731031</c:v>
                </c:pt>
                <c:pt idx="8650">
                  <c:v>450702005.66175985</c:v>
                </c:pt>
                <c:pt idx="8651">
                  <c:v>450702207.54937714</c:v>
                </c:pt>
                <c:pt idx="8652">
                  <c:v>450703317.90073574</c:v>
                </c:pt>
                <c:pt idx="8653">
                  <c:v>450704529.13419271</c:v>
                </c:pt>
                <c:pt idx="8654">
                  <c:v>450705437.51893049</c:v>
                </c:pt>
                <c:pt idx="8655">
                  <c:v>450705942.16217345</c:v>
                </c:pt>
                <c:pt idx="8656">
                  <c:v>450706244.94299549</c:v>
                </c:pt>
                <c:pt idx="8657">
                  <c:v>450706244.94299549</c:v>
                </c:pt>
                <c:pt idx="8658">
                  <c:v>450706648.64478081</c:v>
                </c:pt>
                <c:pt idx="8659">
                  <c:v>450707254.18465012</c:v>
                </c:pt>
                <c:pt idx="8660">
                  <c:v>450707657.86935771</c:v>
                </c:pt>
                <c:pt idx="8661">
                  <c:v>450707859.70915002</c:v>
                </c:pt>
                <c:pt idx="8662">
                  <c:v>450708061.54723471</c:v>
                </c:pt>
                <c:pt idx="8663">
                  <c:v>450708465.21828115</c:v>
                </c:pt>
                <c:pt idx="8664">
                  <c:v>450708969.79748446</c:v>
                </c:pt>
                <c:pt idx="8665">
                  <c:v>450709777.10201281</c:v>
                </c:pt>
                <c:pt idx="8666">
                  <c:v>450710988.00758481</c:v>
                </c:pt>
                <c:pt idx="8667">
                  <c:v>450712097.95036876</c:v>
                </c:pt>
                <c:pt idx="8668">
                  <c:v>450713006.04696524</c:v>
                </c:pt>
                <c:pt idx="8669">
                  <c:v>450713813.21492225</c:v>
                </c:pt>
                <c:pt idx="8670">
                  <c:v>450713914.10899681</c:v>
                </c:pt>
                <c:pt idx="8671">
                  <c:v>450713712.32042122</c:v>
                </c:pt>
                <c:pt idx="8672">
                  <c:v>450713611.42549294</c:v>
                </c:pt>
                <c:pt idx="8673">
                  <c:v>450713712.32042122</c:v>
                </c:pt>
                <c:pt idx="8674">
                  <c:v>450713712.32042122</c:v>
                </c:pt>
                <c:pt idx="8675">
                  <c:v>450714015.00264412</c:v>
                </c:pt>
                <c:pt idx="8676">
                  <c:v>450714519.46448284</c:v>
                </c:pt>
                <c:pt idx="8677">
                  <c:v>450715225.69313627</c:v>
                </c:pt>
                <c:pt idx="8678">
                  <c:v>450716436.32219046</c:v>
                </c:pt>
                <c:pt idx="8679">
                  <c:v>450717949.52212042</c:v>
                </c:pt>
                <c:pt idx="8680">
                  <c:v>450719160.01296175</c:v>
                </c:pt>
                <c:pt idx="8681">
                  <c:v>450720168.708413</c:v>
                </c:pt>
                <c:pt idx="8682">
                  <c:v>450721076.49785483</c:v>
                </c:pt>
                <c:pt idx="8683">
                  <c:v>450722185.97137457</c:v>
                </c:pt>
                <c:pt idx="8684">
                  <c:v>450723597.95396155</c:v>
                </c:pt>
                <c:pt idx="8685">
                  <c:v>450724707.31022602</c:v>
                </c:pt>
                <c:pt idx="8686">
                  <c:v>450725816.61490583</c:v>
                </c:pt>
                <c:pt idx="8687">
                  <c:v>450726724.18946022</c:v>
                </c:pt>
                <c:pt idx="8688">
                  <c:v>450727026.70663857</c:v>
                </c:pt>
                <c:pt idx="8689">
                  <c:v>450726925.86800581</c:v>
                </c:pt>
                <c:pt idx="8690">
                  <c:v>450726421.66844535</c:v>
                </c:pt>
                <c:pt idx="8691">
                  <c:v>450726018.30112398</c:v>
                </c:pt>
                <c:pt idx="8692">
                  <c:v>450726219.98563677</c:v>
                </c:pt>
                <c:pt idx="8693">
                  <c:v>450726421.66844535</c:v>
                </c:pt>
                <c:pt idx="8694">
                  <c:v>450726724.18946022</c:v>
                </c:pt>
                <c:pt idx="8695">
                  <c:v>450726925.86800581</c:v>
                </c:pt>
                <c:pt idx="8696">
                  <c:v>450727329.21998149</c:v>
                </c:pt>
                <c:pt idx="8697">
                  <c:v>450727833.40036148</c:v>
                </c:pt>
                <c:pt idx="8698">
                  <c:v>450728438.4027524</c:v>
                </c:pt>
                <c:pt idx="8699">
                  <c:v>450728841.72915578</c:v>
                </c:pt>
                <c:pt idx="8700">
                  <c:v>450729144.21948349</c:v>
                </c:pt>
                <c:pt idx="8701">
                  <c:v>450729547.53395414</c:v>
                </c:pt>
                <c:pt idx="8702">
                  <c:v>450730051.66745436</c:v>
                </c:pt>
                <c:pt idx="8703">
                  <c:v>450730555.79030049</c:v>
                </c:pt>
                <c:pt idx="8704">
                  <c:v>450731059.90249419</c:v>
                </c:pt>
                <c:pt idx="8705">
                  <c:v>450730959.08090734</c:v>
                </c:pt>
                <c:pt idx="8706">
                  <c:v>450730454.96658349</c:v>
                </c:pt>
                <c:pt idx="8707">
                  <c:v>450729950.84160638</c:v>
                </c:pt>
                <c:pt idx="8708">
                  <c:v>450730051.66745436</c:v>
                </c:pt>
                <c:pt idx="8709">
                  <c:v>450730354.14244038</c:v>
                </c:pt>
                <c:pt idx="8710">
                  <c:v>450729950.84160638</c:v>
                </c:pt>
                <c:pt idx="8711">
                  <c:v>450729446.70597541</c:v>
                </c:pt>
                <c:pt idx="8712">
                  <c:v>450729648.36150652</c:v>
                </c:pt>
                <c:pt idx="8713">
                  <c:v>450730152.49287528</c:v>
                </c:pt>
                <c:pt idx="8714">
                  <c:v>450730555.79030049</c:v>
                </c:pt>
                <c:pt idx="8715">
                  <c:v>450730757.43645614</c:v>
                </c:pt>
                <c:pt idx="8716">
                  <c:v>450730757.43645614</c:v>
                </c:pt>
                <c:pt idx="8717">
                  <c:v>450730454.96658349</c:v>
                </c:pt>
                <c:pt idx="8718">
                  <c:v>450729950.84160638</c:v>
                </c:pt>
                <c:pt idx="8719">
                  <c:v>450729749.18863255</c:v>
                </c:pt>
                <c:pt idx="8720">
                  <c:v>450729950.84160638</c:v>
                </c:pt>
                <c:pt idx="8721">
                  <c:v>450730656.61359191</c:v>
                </c:pt>
                <c:pt idx="8722">
                  <c:v>450731463.18457955</c:v>
                </c:pt>
                <c:pt idx="8723">
                  <c:v>450731765.64166951</c:v>
                </c:pt>
                <c:pt idx="8724">
                  <c:v>450731463.18457955</c:v>
                </c:pt>
                <c:pt idx="8725">
                  <c:v>450731059.90249419</c:v>
                </c:pt>
                <c:pt idx="8726">
                  <c:v>450731160.72365469</c:v>
                </c:pt>
                <c:pt idx="8727">
                  <c:v>450731564.00403541</c:v>
                </c:pt>
                <c:pt idx="8728">
                  <c:v>450731967.27759886</c:v>
                </c:pt>
                <c:pt idx="8729">
                  <c:v>450732269.72829741</c:v>
                </c:pt>
                <c:pt idx="8730">
                  <c:v>450732975.43168277</c:v>
                </c:pt>
                <c:pt idx="8731">
                  <c:v>450733983.54316491</c:v>
                </c:pt>
                <c:pt idx="8732">
                  <c:v>450735193.22071046</c:v>
                </c:pt>
                <c:pt idx="8733">
                  <c:v>450736806.0286926</c:v>
                </c:pt>
                <c:pt idx="8734">
                  <c:v>450737813.97831345</c:v>
                </c:pt>
                <c:pt idx="8735">
                  <c:v>450738317.937154</c:v>
                </c:pt>
                <c:pt idx="8736">
                  <c:v>450738620.30734801</c:v>
                </c:pt>
                <c:pt idx="8737">
                  <c:v>450738620.30734801</c:v>
                </c:pt>
                <c:pt idx="8738">
                  <c:v>450738317.937154</c:v>
                </c:pt>
                <c:pt idx="8739">
                  <c:v>450738015.56312752</c:v>
                </c:pt>
                <c:pt idx="8740">
                  <c:v>450738015.56312752</c:v>
                </c:pt>
                <c:pt idx="8741">
                  <c:v>450738217.14623749</c:v>
                </c:pt>
                <c:pt idx="8742">
                  <c:v>450738317.937154</c:v>
                </c:pt>
                <c:pt idx="8743">
                  <c:v>450738418.72764444</c:v>
                </c:pt>
                <c:pt idx="8744">
                  <c:v>450738620.30734801</c:v>
                </c:pt>
                <c:pt idx="8745">
                  <c:v>450738922.67370957</c:v>
                </c:pt>
                <c:pt idx="8746">
                  <c:v>450739426.60912937</c:v>
                </c:pt>
                <c:pt idx="8747">
                  <c:v>450739728.96527058</c:v>
                </c:pt>
                <c:pt idx="8748">
                  <c:v>450739426.60912937</c:v>
                </c:pt>
                <c:pt idx="8749">
                  <c:v>450739426.60912937</c:v>
                </c:pt>
                <c:pt idx="8750">
                  <c:v>450739728.96527058</c:v>
                </c:pt>
                <c:pt idx="8751">
                  <c:v>450740132.10083252</c:v>
                </c:pt>
                <c:pt idx="8752">
                  <c:v>450740837.57167214</c:v>
                </c:pt>
                <c:pt idx="8753">
                  <c:v>450741442.24435925</c:v>
                </c:pt>
                <c:pt idx="8754">
                  <c:v>450741442.24435925</c:v>
                </c:pt>
                <c:pt idx="8755">
                  <c:v>450741341.46664244</c:v>
                </c:pt>
                <c:pt idx="8756">
                  <c:v>450741744.57495511</c:v>
                </c:pt>
                <c:pt idx="8757">
                  <c:v>450742248.45076716</c:v>
                </c:pt>
                <c:pt idx="8758">
                  <c:v>450742853.08769315</c:v>
                </c:pt>
                <c:pt idx="8759">
                  <c:v>450743256.1704635</c:v>
                </c:pt>
                <c:pt idx="8760">
                  <c:v>450742752.31593645</c:v>
                </c:pt>
                <c:pt idx="8761">
                  <c:v>450741845.35096902</c:v>
                </c:pt>
                <c:pt idx="8762">
                  <c:v>450741543.02165014</c:v>
                </c:pt>
                <c:pt idx="8763">
                  <c:v>450742147.67645621</c:v>
                </c:pt>
                <c:pt idx="8764">
                  <c:v>450742953.85902452</c:v>
                </c:pt>
                <c:pt idx="8765">
                  <c:v>450743760.01434863</c:v>
                </c:pt>
                <c:pt idx="8766">
                  <c:v>450744969.19625694</c:v>
                </c:pt>
                <c:pt idx="8767">
                  <c:v>450746581.34346497</c:v>
                </c:pt>
                <c:pt idx="8768">
                  <c:v>450748193.38172942</c:v>
                </c:pt>
                <c:pt idx="8769">
                  <c:v>450749100.1053834</c:v>
                </c:pt>
                <c:pt idx="8770">
                  <c:v>450749200.85032868</c:v>
                </c:pt>
                <c:pt idx="8771">
                  <c:v>450749805.31106555</c:v>
                </c:pt>
                <c:pt idx="8772">
                  <c:v>450751114.92345399</c:v>
                </c:pt>
                <c:pt idx="8773">
                  <c:v>450752525.19485652</c:v>
                </c:pt>
                <c:pt idx="8774">
                  <c:v>450753532.48052961</c:v>
                </c:pt>
                <c:pt idx="8775">
                  <c:v>450754036.10741711</c:v>
                </c:pt>
                <c:pt idx="8776">
                  <c:v>450753834.65793777</c:v>
                </c:pt>
                <c:pt idx="8777">
                  <c:v>450753129.57136434</c:v>
                </c:pt>
                <c:pt idx="8778">
                  <c:v>450752928.11422968</c:v>
                </c:pt>
                <c:pt idx="8779">
                  <c:v>450753129.57136434</c:v>
                </c:pt>
                <c:pt idx="8780">
                  <c:v>450753633.20675749</c:v>
                </c:pt>
                <c:pt idx="8781">
                  <c:v>450754036.10741711</c:v>
                </c:pt>
                <c:pt idx="8782">
                  <c:v>450753935.38288975</c:v>
                </c:pt>
                <c:pt idx="8783">
                  <c:v>450753733.93256015</c:v>
                </c:pt>
                <c:pt idx="8784">
                  <c:v>450753834.65793777</c:v>
                </c:pt>
                <c:pt idx="8785">
                  <c:v>450754036.10741711</c:v>
                </c:pt>
                <c:pt idx="8786">
                  <c:v>450754237.55519432</c:v>
                </c:pt>
                <c:pt idx="8787">
                  <c:v>450754439.00127053</c:v>
                </c:pt>
                <c:pt idx="8788">
                  <c:v>450754640.44564623</c:v>
                </c:pt>
                <c:pt idx="8789">
                  <c:v>450755144.04914272</c:v>
                </c:pt>
                <c:pt idx="8790">
                  <c:v>450755748.35930431</c:v>
                </c:pt>
                <c:pt idx="8791">
                  <c:v>450756151.22424036</c:v>
                </c:pt>
                <c:pt idx="8792">
                  <c:v>450756352.65415752</c:v>
                </c:pt>
                <c:pt idx="8793">
                  <c:v>450756453.36847812</c:v>
                </c:pt>
                <c:pt idx="8794">
                  <c:v>450756956.93370283</c:v>
                </c:pt>
                <c:pt idx="8795">
                  <c:v>450757762.61595255</c:v>
                </c:pt>
                <c:pt idx="8796">
                  <c:v>450758568.27099109</c:v>
                </c:pt>
                <c:pt idx="8797">
                  <c:v>450759676.00224239</c:v>
                </c:pt>
                <c:pt idx="8798">
                  <c:v>450761186.46196336</c:v>
                </c:pt>
                <c:pt idx="8799">
                  <c:v>450762495.44969583</c:v>
                </c:pt>
                <c:pt idx="8800">
                  <c:v>450763502.31446022</c:v>
                </c:pt>
                <c:pt idx="8801">
                  <c:v>450764609.81661677</c:v>
                </c:pt>
                <c:pt idx="8802">
                  <c:v>450765817.94214714</c:v>
                </c:pt>
                <c:pt idx="8803">
                  <c:v>450766824.66668475</c:v>
                </c:pt>
                <c:pt idx="8804">
                  <c:v>450767730.68244314</c:v>
                </c:pt>
                <c:pt idx="8805">
                  <c:v>450768737.32626116</c:v>
                </c:pt>
                <c:pt idx="8806">
                  <c:v>450769341.292162</c:v>
                </c:pt>
                <c:pt idx="8807">
                  <c:v>450770045.89971948</c:v>
                </c:pt>
                <c:pt idx="8808">
                  <c:v>450770951.79314047</c:v>
                </c:pt>
                <c:pt idx="8809">
                  <c:v>450771455.05239815</c:v>
                </c:pt>
                <c:pt idx="8810">
                  <c:v>450771555.70297539</c:v>
                </c:pt>
                <c:pt idx="8811">
                  <c:v>450771857.65216035</c:v>
                </c:pt>
                <c:pt idx="8812">
                  <c:v>450772763.47678024</c:v>
                </c:pt>
                <c:pt idx="8813">
                  <c:v>450773568.62534469</c:v>
                </c:pt>
                <c:pt idx="8814">
                  <c:v>450774373.74673319</c:v>
                </c:pt>
                <c:pt idx="8815">
                  <c:v>450775078.20565695</c:v>
                </c:pt>
                <c:pt idx="8816">
                  <c:v>450775480.74427295</c:v>
                </c:pt>
                <c:pt idx="8817">
                  <c:v>450776084.53946036</c:v>
                </c:pt>
                <c:pt idx="8818">
                  <c:v>450776990.20358557</c:v>
                </c:pt>
                <c:pt idx="8819">
                  <c:v>450777694.58524376</c:v>
                </c:pt>
                <c:pt idx="8820">
                  <c:v>450778398.94610333</c:v>
                </c:pt>
                <c:pt idx="8821">
                  <c:v>450779606.37347502</c:v>
                </c:pt>
                <c:pt idx="8822">
                  <c:v>450780813.73973149</c:v>
                </c:pt>
                <c:pt idx="8823">
                  <c:v>450782322.8616184</c:v>
                </c:pt>
                <c:pt idx="8824">
                  <c:v>450783530.09038764</c:v>
                </c:pt>
                <c:pt idx="8825">
                  <c:v>450784435.47187066</c:v>
                </c:pt>
                <c:pt idx="8826">
                  <c:v>450785139.63371122</c:v>
                </c:pt>
                <c:pt idx="8827">
                  <c:v>450785240.2265628</c:v>
                </c:pt>
                <c:pt idx="8828">
                  <c:v>450784837.85261065</c:v>
                </c:pt>
                <c:pt idx="8829">
                  <c:v>450785139.63371122</c:v>
                </c:pt>
                <c:pt idx="8830">
                  <c:v>450786547.89503241</c:v>
                </c:pt>
                <c:pt idx="8831">
                  <c:v>450788458.97385025</c:v>
                </c:pt>
                <c:pt idx="8832">
                  <c:v>450790269.32834566</c:v>
                </c:pt>
                <c:pt idx="8833">
                  <c:v>450792079.54545224</c:v>
                </c:pt>
                <c:pt idx="8834">
                  <c:v>450793587.95477176</c:v>
                </c:pt>
                <c:pt idx="8835">
                  <c:v>450794794.61355156</c:v>
                </c:pt>
                <c:pt idx="8836">
                  <c:v>450795800.11590654</c:v>
                </c:pt>
                <c:pt idx="8837">
                  <c:v>450796202.3049807</c:v>
                </c:pt>
                <c:pt idx="8838">
                  <c:v>450796604.4872731</c:v>
                </c:pt>
                <c:pt idx="8839">
                  <c:v>450797509.37263888</c:v>
                </c:pt>
                <c:pt idx="8840">
                  <c:v>450798414.22367758</c:v>
                </c:pt>
                <c:pt idx="8841">
                  <c:v>450798715.83306307</c:v>
                </c:pt>
                <c:pt idx="8842">
                  <c:v>450799017.4386341</c:v>
                </c:pt>
                <c:pt idx="8843">
                  <c:v>450799721.17013711</c:v>
                </c:pt>
                <c:pt idx="8844">
                  <c:v>450801229.09630299</c:v>
                </c:pt>
                <c:pt idx="8845">
                  <c:v>450803038.48187578</c:v>
                </c:pt>
                <c:pt idx="8846">
                  <c:v>450804847.73020303</c:v>
                </c:pt>
                <c:pt idx="8847">
                  <c:v>450806455.83573645</c:v>
                </c:pt>
                <c:pt idx="8848">
                  <c:v>450807259.84784842</c:v>
                </c:pt>
                <c:pt idx="8849">
                  <c:v>450807460.84664142</c:v>
                </c:pt>
                <c:pt idx="8850">
                  <c:v>450808164.32907975</c:v>
                </c:pt>
                <c:pt idx="8851">
                  <c:v>450809571.23171479</c:v>
                </c:pt>
                <c:pt idx="8852">
                  <c:v>450811078.535312</c:v>
                </c:pt>
                <c:pt idx="8853">
                  <c:v>450812183.83074766</c:v>
                </c:pt>
                <c:pt idx="8854">
                  <c:v>450813289.07496685</c:v>
                </c:pt>
                <c:pt idx="8855">
                  <c:v>450814494.73752558</c:v>
                </c:pt>
                <c:pt idx="8856">
                  <c:v>450815599.87466937</c:v>
                </c:pt>
                <c:pt idx="8857">
                  <c:v>450816504.03970212</c:v>
                </c:pt>
                <c:pt idx="8858">
                  <c:v>450817609.08375347</c:v>
                </c:pt>
                <c:pt idx="8859">
                  <c:v>450818513.1726259</c:v>
                </c:pt>
                <c:pt idx="8860">
                  <c:v>450819216.3291685</c:v>
                </c:pt>
                <c:pt idx="8861">
                  <c:v>450819919.46498215</c:v>
                </c:pt>
                <c:pt idx="8862">
                  <c:v>450821325.67442781</c:v>
                </c:pt>
                <c:pt idx="8863">
                  <c:v>450823133.53618771</c:v>
                </c:pt>
                <c:pt idx="8864">
                  <c:v>450825242.5350647</c:v>
                </c:pt>
                <c:pt idx="8865">
                  <c:v>450827652.59116906</c:v>
                </c:pt>
                <c:pt idx="8866">
                  <c:v>450830062.40377176</c:v>
                </c:pt>
                <c:pt idx="8867">
                  <c:v>450832271.18478906</c:v>
                </c:pt>
                <c:pt idx="8868">
                  <c:v>450833877.44251508</c:v>
                </c:pt>
                <c:pt idx="8869">
                  <c:v>450835182.4472698</c:v>
                </c:pt>
                <c:pt idx="8870">
                  <c:v>450836587.75715625</c:v>
                </c:pt>
                <c:pt idx="8871">
                  <c:v>450838193.72421283</c:v>
                </c:pt>
                <c:pt idx="8872">
                  <c:v>450839699.22012478</c:v>
                </c:pt>
                <c:pt idx="8873">
                  <c:v>450841104.2639094</c:v>
                </c:pt>
                <c:pt idx="8874">
                  <c:v>450842107.81593806</c:v>
                </c:pt>
                <c:pt idx="8875">
                  <c:v>450842910.62715995</c:v>
                </c:pt>
                <c:pt idx="8876">
                  <c:v>450843713.41135865</c:v>
                </c:pt>
                <c:pt idx="8877">
                  <c:v>450844716.85361129</c:v>
                </c:pt>
                <c:pt idx="8878">
                  <c:v>450846322.27340716</c:v>
                </c:pt>
                <c:pt idx="8879">
                  <c:v>450848328.89619774</c:v>
                </c:pt>
                <c:pt idx="8880">
                  <c:v>450850535.98628926</c:v>
                </c:pt>
                <c:pt idx="8881">
                  <c:v>450852542.25460571</c:v>
                </c:pt>
                <c:pt idx="8882">
                  <c:v>450854548.35416722</c:v>
                </c:pt>
                <c:pt idx="8883">
                  <c:v>450856453.99246645</c:v>
                </c:pt>
                <c:pt idx="8884">
                  <c:v>450858259.19357002</c:v>
                </c:pt>
                <c:pt idx="8885">
                  <c:v>450860064.25804621</c:v>
                </c:pt>
                <c:pt idx="8886">
                  <c:v>450861869.18591505</c:v>
                </c:pt>
                <c:pt idx="8887">
                  <c:v>450863573.7145977</c:v>
                </c:pt>
                <c:pt idx="8888">
                  <c:v>450865378.37689942</c:v>
                </c:pt>
                <c:pt idx="8889">
                  <c:v>450867583.88983506</c:v>
                </c:pt>
                <c:pt idx="8890">
                  <c:v>450869688.96193427</c:v>
                </c:pt>
                <c:pt idx="8891">
                  <c:v>450871593.39088416</c:v>
                </c:pt>
                <c:pt idx="8892">
                  <c:v>450873898.54879272</c:v>
                </c:pt>
                <c:pt idx="8893">
                  <c:v>450876303.69342983</c:v>
                </c:pt>
                <c:pt idx="8894">
                  <c:v>450878808.79452354</c:v>
                </c:pt>
                <c:pt idx="8895">
                  <c:v>450880912.8761065</c:v>
                </c:pt>
                <c:pt idx="8896">
                  <c:v>450882816.40902108</c:v>
                </c:pt>
                <c:pt idx="8897">
                  <c:v>450884920.13706851</c:v>
                </c:pt>
                <c:pt idx="8898">
                  <c:v>450887824.9802717</c:v>
                </c:pt>
                <c:pt idx="8899">
                  <c:v>450891130.06116271</c:v>
                </c:pt>
                <c:pt idx="8900">
                  <c:v>450894234.41692519</c:v>
                </c:pt>
                <c:pt idx="8901">
                  <c:v>450897038.00386792</c:v>
                </c:pt>
                <c:pt idx="8902">
                  <c:v>450900141.59071547</c:v>
                </c:pt>
                <c:pt idx="8903">
                  <c:v>450903444.96519399</c:v>
                </c:pt>
                <c:pt idx="8904">
                  <c:v>450906547.71838379</c:v>
                </c:pt>
                <c:pt idx="8905">
                  <c:v>450909249.78743869</c:v>
                </c:pt>
                <c:pt idx="8906">
                  <c:v>450911751.43027109</c:v>
                </c:pt>
                <c:pt idx="8907">
                  <c:v>450914052.70992017</c:v>
                </c:pt>
                <c:pt idx="8908">
                  <c:v>450916353.76751131</c:v>
                </c:pt>
                <c:pt idx="8909">
                  <c:v>450918954.69570774</c:v>
                </c:pt>
                <c:pt idx="8910">
                  <c:v>450921555.34025437</c:v>
                </c:pt>
                <c:pt idx="8911">
                  <c:v>450923855.6740334</c:v>
                </c:pt>
                <c:pt idx="8912">
                  <c:v>450926355.78517818</c:v>
                </c:pt>
                <c:pt idx="8913">
                  <c:v>450928655.65595096</c:v>
                </c:pt>
                <c:pt idx="8914">
                  <c:v>450930955.30493069</c:v>
                </c:pt>
                <c:pt idx="8915">
                  <c:v>450933554.64110368</c:v>
                </c:pt>
                <c:pt idx="8916">
                  <c:v>450936253.65187955</c:v>
                </c:pt>
                <c:pt idx="8917">
                  <c:v>450938952.35719889</c:v>
                </c:pt>
                <c:pt idx="8918">
                  <c:v>450941350.94999295</c:v>
                </c:pt>
                <c:pt idx="8919">
                  <c:v>450943349.59303296</c:v>
                </c:pt>
                <c:pt idx="8920">
                  <c:v>450945947.57856822</c:v>
                </c:pt>
                <c:pt idx="8921">
                  <c:v>450949544.32207912</c:v>
                </c:pt>
                <c:pt idx="8922">
                  <c:v>450953240.40987933</c:v>
                </c:pt>
                <c:pt idx="8923">
                  <c:v>450956136.94311792</c:v>
                </c:pt>
                <c:pt idx="8924">
                  <c:v>450958733.53588074</c:v>
                </c:pt>
                <c:pt idx="8925">
                  <c:v>450961928.95423973</c:v>
                </c:pt>
                <c:pt idx="8926">
                  <c:v>450965523.28810948</c:v>
                </c:pt>
                <c:pt idx="8927">
                  <c:v>450969017.25999814</c:v>
                </c:pt>
                <c:pt idx="8928">
                  <c:v>450972211.30060416</c:v>
                </c:pt>
                <c:pt idx="8929">
                  <c:v>450975604.50000453</c:v>
                </c:pt>
                <c:pt idx="8930">
                  <c:v>450978897.43769675</c:v>
                </c:pt>
                <c:pt idx="8931">
                  <c:v>450981990.38919705</c:v>
                </c:pt>
                <c:pt idx="8932">
                  <c:v>450985282.44513744</c:v>
                </c:pt>
                <c:pt idx="8933">
                  <c:v>450988574.04660475</c:v>
                </c:pt>
                <c:pt idx="8934">
                  <c:v>450991964.91836071</c:v>
                </c:pt>
                <c:pt idx="8935">
                  <c:v>450995355.30794585</c:v>
                </c:pt>
                <c:pt idx="8936">
                  <c:v>450998446.12539053</c:v>
                </c:pt>
                <c:pt idx="8937">
                  <c:v>451001237.48712295</c:v>
                </c:pt>
                <c:pt idx="8938">
                  <c:v>451004028.52209377</c:v>
                </c:pt>
                <c:pt idx="8939">
                  <c:v>451006819.23037905</c:v>
                </c:pt>
                <c:pt idx="8940">
                  <c:v>451010008.21134847</c:v>
                </c:pt>
                <c:pt idx="8941">
                  <c:v>451012997.49367172</c:v>
                </c:pt>
                <c:pt idx="8942">
                  <c:v>451015886.77703196</c:v>
                </c:pt>
                <c:pt idx="8943">
                  <c:v>451019074.54548085</c:v>
                </c:pt>
                <c:pt idx="8944">
                  <c:v>451021963.09252423</c:v>
                </c:pt>
                <c:pt idx="8945">
                  <c:v>451024353.34958452</c:v>
                </c:pt>
                <c:pt idx="8946">
                  <c:v>451027042.10236418</c:v>
                </c:pt>
                <c:pt idx="8947">
                  <c:v>451030427.50790954</c:v>
                </c:pt>
                <c:pt idx="8948">
                  <c:v>451033613.33287275</c:v>
                </c:pt>
                <c:pt idx="8949">
                  <c:v>451036201.50222445</c:v>
                </c:pt>
                <c:pt idx="8950">
                  <c:v>451038689.86165744</c:v>
                </c:pt>
                <c:pt idx="8951">
                  <c:v>451041874.5827924</c:v>
                </c:pt>
                <c:pt idx="8952">
                  <c:v>451045158.3809433</c:v>
                </c:pt>
                <c:pt idx="8953">
                  <c:v>451047745.29731572</c:v>
                </c:pt>
                <c:pt idx="8954">
                  <c:v>451050132.97099674</c:v>
                </c:pt>
                <c:pt idx="8955">
                  <c:v>451053017.75767714</c:v>
                </c:pt>
                <c:pt idx="8956">
                  <c:v>451056001.65246397</c:v>
                </c:pt>
                <c:pt idx="8957">
                  <c:v>451058985.1738196</c:v>
                </c:pt>
                <c:pt idx="8958">
                  <c:v>451062763.76493043</c:v>
                </c:pt>
                <c:pt idx="8959">
                  <c:v>451066939.40579516</c:v>
                </c:pt>
                <c:pt idx="8960">
                  <c:v>451070915.52674812</c:v>
                </c:pt>
                <c:pt idx="8961">
                  <c:v>451074095.94609123</c:v>
                </c:pt>
                <c:pt idx="8962">
                  <c:v>451076878.46499175</c:v>
                </c:pt>
                <c:pt idx="8963">
                  <c:v>451079958.7321201</c:v>
                </c:pt>
                <c:pt idx="8964">
                  <c:v>451083435.9747774</c:v>
                </c:pt>
                <c:pt idx="8965">
                  <c:v>451087111.36557925</c:v>
                </c:pt>
                <c:pt idx="8966">
                  <c:v>451090786.18979329</c:v>
                </c:pt>
                <c:pt idx="8967">
                  <c:v>451094758.33556551</c:v>
                </c:pt>
                <c:pt idx="8968">
                  <c:v>451098531.26107442</c:v>
                </c:pt>
                <c:pt idx="8969">
                  <c:v>451102402.85325456</c:v>
                </c:pt>
                <c:pt idx="8970">
                  <c:v>451106472.31072932</c:v>
                </c:pt>
                <c:pt idx="8971">
                  <c:v>451110640.30303371</c:v>
                </c:pt>
                <c:pt idx="8972">
                  <c:v>451114410.71581131</c:v>
                </c:pt>
                <c:pt idx="8973">
                  <c:v>451118180.53229409</c:v>
                </c:pt>
                <c:pt idx="8974">
                  <c:v>451122148.11617744</c:v>
                </c:pt>
                <c:pt idx="8975">
                  <c:v>451126015.87472057</c:v>
                </c:pt>
                <c:pt idx="8976">
                  <c:v>451129486.4058159</c:v>
                </c:pt>
                <c:pt idx="8977">
                  <c:v>451133154.70361024</c:v>
                </c:pt>
                <c:pt idx="8978">
                  <c:v>451136921.55704302</c:v>
                </c:pt>
                <c:pt idx="8979">
                  <c:v>451141084.22889715</c:v>
                </c:pt>
                <c:pt idx="8980">
                  <c:v>451145147.08841842</c:v>
                </c:pt>
                <c:pt idx="8981">
                  <c:v>451149308.32411808</c:v>
                </c:pt>
                <c:pt idx="8982">
                  <c:v>451153567.88435221</c:v>
                </c:pt>
                <c:pt idx="8983">
                  <c:v>451157331.51338375</c:v>
                </c:pt>
                <c:pt idx="8984">
                  <c:v>451160698.46725816</c:v>
                </c:pt>
                <c:pt idx="8985">
                  <c:v>451164361.96494704</c:v>
                </c:pt>
                <c:pt idx="8986">
                  <c:v>451168321.86965066</c:v>
                </c:pt>
                <c:pt idx="8987">
                  <c:v>451172380.08929294</c:v>
                </c:pt>
                <c:pt idx="8988">
                  <c:v>451176635.5286203</c:v>
                </c:pt>
                <c:pt idx="8989">
                  <c:v>451181088.08187979</c:v>
                </c:pt>
                <c:pt idx="8990">
                  <c:v>451185836.55534774</c:v>
                </c:pt>
                <c:pt idx="8991">
                  <c:v>451190584.08293003</c:v>
                </c:pt>
                <c:pt idx="8992">
                  <c:v>451195528.41873294</c:v>
                </c:pt>
                <c:pt idx="8993">
                  <c:v>451200570.58474529</c:v>
                </c:pt>
                <c:pt idx="8994">
                  <c:v>451205414.01413816</c:v>
                </c:pt>
                <c:pt idx="8995">
                  <c:v>451209960.01143444</c:v>
                </c:pt>
                <c:pt idx="8996">
                  <c:v>451213912.34781277</c:v>
                </c:pt>
                <c:pt idx="8997">
                  <c:v>451217567.67548311</c:v>
                </c:pt>
                <c:pt idx="8998">
                  <c:v>451221321.21229106</c:v>
                </c:pt>
                <c:pt idx="8999">
                  <c:v>451225074.15799707</c:v>
                </c:pt>
                <c:pt idx="9000">
                  <c:v>451228431.55588937</c:v>
                </c:pt>
                <c:pt idx="9001">
                  <c:v>451232282.10640162</c:v>
                </c:pt>
                <c:pt idx="9002">
                  <c:v>451236822.98181623</c:v>
                </c:pt>
                <c:pt idx="9003">
                  <c:v>451241461.67841381</c:v>
                </c:pt>
                <c:pt idx="9004">
                  <c:v>451245803.46981651</c:v>
                </c:pt>
                <c:pt idx="9005">
                  <c:v>451250243.12021363</c:v>
                </c:pt>
                <c:pt idx="9006">
                  <c:v>451254484.68014956</c:v>
                </c:pt>
                <c:pt idx="9007">
                  <c:v>451258232.4071492</c:v>
                </c:pt>
                <c:pt idx="9008">
                  <c:v>451261979.54482853</c:v>
                </c:pt>
                <c:pt idx="9009">
                  <c:v>451265824.67879581</c:v>
                </c:pt>
                <c:pt idx="9010">
                  <c:v>451269866.33022839</c:v>
                </c:pt>
                <c:pt idx="9011">
                  <c:v>451274104.39903563</c:v>
                </c:pt>
                <c:pt idx="9012">
                  <c:v>451278538.7803036</c:v>
                </c:pt>
                <c:pt idx="9013">
                  <c:v>451282972.33650744</c:v>
                </c:pt>
                <c:pt idx="9014">
                  <c:v>451287109.57816982</c:v>
                </c:pt>
                <c:pt idx="9015">
                  <c:v>451290753.69599915</c:v>
                </c:pt>
                <c:pt idx="9016">
                  <c:v>451294200.32162303</c:v>
                </c:pt>
                <c:pt idx="9017">
                  <c:v>451297744.90222514</c:v>
                </c:pt>
                <c:pt idx="9018">
                  <c:v>451301781.14356434</c:v>
                </c:pt>
                <c:pt idx="9019">
                  <c:v>451306210.37765622</c:v>
                </c:pt>
                <c:pt idx="9020">
                  <c:v>451310343.58676076</c:v>
                </c:pt>
                <c:pt idx="9021">
                  <c:v>451314279.3099165</c:v>
                </c:pt>
                <c:pt idx="9022">
                  <c:v>451318902.95406222</c:v>
                </c:pt>
                <c:pt idx="9023">
                  <c:v>451324214.11865497</c:v>
                </c:pt>
                <c:pt idx="9024">
                  <c:v>451329622.42140615</c:v>
                </c:pt>
                <c:pt idx="9025">
                  <c:v>451334537.99518788</c:v>
                </c:pt>
                <c:pt idx="9026">
                  <c:v>451339550.83588445</c:v>
                </c:pt>
                <c:pt idx="9027">
                  <c:v>451344660.88188696</c:v>
                </c:pt>
                <c:pt idx="9028">
                  <c:v>451349671.59340423</c:v>
                </c:pt>
                <c:pt idx="9029">
                  <c:v>451354779.4693774</c:v>
                </c:pt>
                <c:pt idx="9030">
                  <c:v>451359984.44708681</c:v>
                </c:pt>
                <c:pt idx="9031">
                  <c:v>451364893.76121753</c:v>
                </c:pt>
                <c:pt idx="9032">
                  <c:v>451369213.1209861</c:v>
                </c:pt>
                <c:pt idx="9033">
                  <c:v>451372942.84704024</c:v>
                </c:pt>
                <c:pt idx="9034">
                  <c:v>451376475.73318523</c:v>
                </c:pt>
                <c:pt idx="9035">
                  <c:v>451380302.43538833</c:v>
                </c:pt>
                <c:pt idx="9036">
                  <c:v>451384520.9075166</c:v>
                </c:pt>
                <c:pt idx="9037">
                  <c:v>451388934.78788775</c:v>
                </c:pt>
                <c:pt idx="9038">
                  <c:v>451393543.96776021</c:v>
                </c:pt>
                <c:pt idx="9039">
                  <c:v>451398740.48398614</c:v>
                </c:pt>
                <c:pt idx="9040">
                  <c:v>451404523.95208144</c:v>
                </c:pt>
                <c:pt idx="9041">
                  <c:v>451410110.03721976</c:v>
                </c:pt>
                <c:pt idx="9042">
                  <c:v>451415498.87788481</c:v>
                </c:pt>
                <c:pt idx="9043">
                  <c:v>451420690.60760128</c:v>
                </c:pt>
                <c:pt idx="9044">
                  <c:v>451425293.64790297</c:v>
                </c:pt>
                <c:pt idx="9045">
                  <c:v>451429602.07115471</c:v>
                </c:pt>
                <c:pt idx="9046">
                  <c:v>451433713.93018353</c:v>
                </c:pt>
                <c:pt idx="9047">
                  <c:v>451437922.9554168</c:v>
                </c:pt>
                <c:pt idx="9048">
                  <c:v>451442620.52387917</c:v>
                </c:pt>
                <c:pt idx="9049">
                  <c:v>451447610.67551178</c:v>
                </c:pt>
                <c:pt idx="9050">
                  <c:v>451452501.9663766</c:v>
                </c:pt>
                <c:pt idx="9051">
                  <c:v>451457587.84362155</c:v>
                </c:pt>
                <c:pt idx="9052">
                  <c:v>451462770.40898359</c:v>
                </c:pt>
                <c:pt idx="9053">
                  <c:v>451467951.84696841</c:v>
                </c:pt>
                <c:pt idx="9054">
                  <c:v>451473229.88894248</c:v>
                </c:pt>
                <c:pt idx="9055">
                  <c:v>451478311.34271365</c:v>
                </c:pt>
                <c:pt idx="9056">
                  <c:v>451482903.26260519</c:v>
                </c:pt>
                <c:pt idx="9057">
                  <c:v>451487396.62500715</c:v>
                </c:pt>
                <c:pt idx="9058">
                  <c:v>451492279.7532953</c:v>
                </c:pt>
                <c:pt idx="9059">
                  <c:v>451497747.66867691</c:v>
                </c:pt>
                <c:pt idx="9060">
                  <c:v>451503311.93656945</c:v>
                </c:pt>
                <c:pt idx="9061">
                  <c:v>451508679.73493546</c:v>
                </c:pt>
                <c:pt idx="9062">
                  <c:v>451514046.32378459</c:v>
                </c:pt>
                <c:pt idx="9063">
                  <c:v>451519704.32596946</c:v>
                </c:pt>
                <c:pt idx="9064">
                  <c:v>451525068.43147439</c:v>
                </c:pt>
                <c:pt idx="9065">
                  <c:v>451530138.83853221</c:v>
                </c:pt>
                <c:pt idx="9066">
                  <c:v>451535110.68941957</c:v>
                </c:pt>
                <c:pt idx="9067">
                  <c:v>451539789.13051337</c:v>
                </c:pt>
                <c:pt idx="9068">
                  <c:v>451544174.3344925</c:v>
                </c:pt>
                <c:pt idx="9069">
                  <c:v>451548558.73114204</c:v>
                </c:pt>
                <c:pt idx="9070">
                  <c:v>451553039.72469014</c:v>
                </c:pt>
                <c:pt idx="9071">
                  <c:v>451557422.48962474</c:v>
                </c:pt>
                <c:pt idx="9072">
                  <c:v>451561512.34262323</c:v>
                </c:pt>
                <c:pt idx="9073">
                  <c:v>451565504.140773</c:v>
                </c:pt>
                <c:pt idx="9074">
                  <c:v>451570079.28148323</c:v>
                </c:pt>
                <c:pt idx="9075">
                  <c:v>451574945.48770463</c:v>
                </c:pt>
                <c:pt idx="9076">
                  <c:v>451580102.58084315</c:v>
                </c:pt>
                <c:pt idx="9077">
                  <c:v>451584869.46601474</c:v>
                </c:pt>
                <c:pt idx="9078">
                  <c:v>451589343.63284349</c:v>
                </c:pt>
                <c:pt idx="9079">
                  <c:v>451594011.43256265</c:v>
                </c:pt>
                <c:pt idx="9080">
                  <c:v>451598969.96739656</c:v>
                </c:pt>
                <c:pt idx="9081">
                  <c:v>451604316.24997765</c:v>
                </c:pt>
                <c:pt idx="9082">
                  <c:v>451609661.33246779</c:v>
                </c:pt>
                <c:pt idx="9083">
                  <c:v>451614810.91338694</c:v>
                </c:pt>
                <c:pt idx="9084">
                  <c:v>451619570.85611552</c:v>
                </c:pt>
                <c:pt idx="9085">
                  <c:v>451624135.62156862</c:v>
                </c:pt>
                <c:pt idx="9086">
                  <c:v>451629087.88790095</c:v>
                </c:pt>
                <c:pt idx="9087">
                  <c:v>451634427.41318071</c:v>
                </c:pt>
                <c:pt idx="9088">
                  <c:v>451640056.88843697</c:v>
                </c:pt>
                <c:pt idx="9089">
                  <c:v>451645782.05831867</c:v>
                </c:pt>
                <c:pt idx="9090">
                  <c:v>451651602.85347229</c:v>
                </c:pt>
                <c:pt idx="9091">
                  <c:v>451657228.26976383</c:v>
                </c:pt>
                <c:pt idx="9092">
                  <c:v>451662270.61669046</c:v>
                </c:pt>
                <c:pt idx="9093">
                  <c:v>451666730.26435524</c:v>
                </c:pt>
                <c:pt idx="9094">
                  <c:v>451670995.23277706</c:v>
                </c:pt>
                <c:pt idx="9095">
                  <c:v>451675453.24665344</c:v>
                </c:pt>
                <c:pt idx="9096">
                  <c:v>451680394.85166436</c:v>
                </c:pt>
                <c:pt idx="9097">
                  <c:v>451685529.15852487</c:v>
                </c:pt>
                <c:pt idx="9098">
                  <c:v>451690468.67280436</c:v>
                </c:pt>
                <c:pt idx="9099">
                  <c:v>451695310.339167</c:v>
                </c:pt>
                <c:pt idx="9100">
                  <c:v>451700151.02107424</c:v>
                </c:pt>
                <c:pt idx="9101">
                  <c:v>451705474.63459283</c:v>
                </c:pt>
                <c:pt idx="9102">
                  <c:v>451710990.57815623</c:v>
                </c:pt>
                <c:pt idx="9103">
                  <c:v>451716021.55245847</c:v>
                </c:pt>
                <c:pt idx="9104">
                  <c:v>451720954.74473518</c:v>
                </c:pt>
                <c:pt idx="9105">
                  <c:v>451726757.19184005</c:v>
                </c:pt>
                <c:pt idx="9106">
                  <c:v>451732848.23952425</c:v>
                </c:pt>
                <c:pt idx="9107">
                  <c:v>451737971.24743652</c:v>
                </c:pt>
                <c:pt idx="9108">
                  <c:v>451742610.00150132</c:v>
                </c:pt>
                <c:pt idx="9109">
                  <c:v>451747054.62607354</c:v>
                </c:pt>
                <c:pt idx="9110">
                  <c:v>451751208.63350201</c:v>
                </c:pt>
                <c:pt idx="9111">
                  <c:v>451755265.33641016</c:v>
                </c:pt>
                <c:pt idx="9112">
                  <c:v>451759900.72191179</c:v>
                </c:pt>
                <c:pt idx="9113">
                  <c:v>451764535.20492142</c:v>
                </c:pt>
                <c:pt idx="9114">
                  <c:v>451768975.73791915</c:v>
                </c:pt>
                <c:pt idx="9115">
                  <c:v>451773415.44268119</c:v>
                </c:pt>
                <c:pt idx="9116">
                  <c:v>451778336.75624466</c:v>
                </c:pt>
                <c:pt idx="9117">
                  <c:v>451783642.91509449</c:v>
                </c:pt>
                <c:pt idx="9118">
                  <c:v>451788562.11474305</c:v>
                </c:pt>
                <c:pt idx="9119">
                  <c:v>451792998.16805398</c:v>
                </c:pt>
                <c:pt idx="9120">
                  <c:v>451797336.98557109</c:v>
                </c:pt>
                <c:pt idx="9121">
                  <c:v>451801771.4039228</c:v>
                </c:pt>
                <c:pt idx="9122">
                  <c:v>451806494.11489928</c:v>
                </c:pt>
                <c:pt idx="9123">
                  <c:v>451810830.47313309</c:v>
                </c:pt>
                <c:pt idx="9124">
                  <c:v>451815069.70407641</c:v>
                </c:pt>
                <c:pt idx="9125">
                  <c:v>451820078.73100609</c:v>
                </c:pt>
                <c:pt idx="9126">
                  <c:v>451825568.18429637</c:v>
                </c:pt>
                <c:pt idx="9127">
                  <c:v>451830575.0024333</c:v>
                </c:pt>
                <c:pt idx="9128">
                  <c:v>451835388.25754452</c:v>
                </c:pt>
                <c:pt idx="9129">
                  <c:v>451840393.01045555</c:v>
                </c:pt>
                <c:pt idx="9130">
                  <c:v>451845685.35408938</c:v>
                </c:pt>
                <c:pt idx="9131">
                  <c:v>451851072.71324676</c:v>
                </c:pt>
                <c:pt idx="9132">
                  <c:v>451856458.8531419</c:v>
                </c:pt>
                <c:pt idx="9133">
                  <c:v>451861363.02731323</c:v>
                </c:pt>
                <c:pt idx="9134">
                  <c:v>451865881.66572189</c:v>
                </c:pt>
                <c:pt idx="9135">
                  <c:v>451870976.1225419</c:v>
                </c:pt>
                <c:pt idx="9136">
                  <c:v>451876742.11630177</c:v>
                </c:pt>
                <c:pt idx="9137">
                  <c:v>451882218.51664442</c:v>
                </c:pt>
                <c:pt idx="9138">
                  <c:v>451887213.43193543</c:v>
                </c:pt>
                <c:pt idx="9139">
                  <c:v>451892207.29902816</c:v>
                </c:pt>
                <c:pt idx="9140">
                  <c:v>451897392.12894344</c:v>
                </c:pt>
                <c:pt idx="9141">
                  <c:v>451902191.89032841</c:v>
                </c:pt>
                <c:pt idx="9142">
                  <c:v>451906702.783463</c:v>
                </c:pt>
                <c:pt idx="9143">
                  <c:v>451911500.66740668</c:v>
                </c:pt>
                <c:pt idx="9144">
                  <c:v>451916585.36841148</c:v>
                </c:pt>
                <c:pt idx="9145">
                  <c:v>451921093.53408748</c:v>
                </c:pt>
                <c:pt idx="9146">
                  <c:v>451925313.17058051</c:v>
                </c:pt>
                <c:pt idx="9147">
                  <c:v>451929627.93405616</c:v>
                </c:pt>
                <c:pt idx="9148">
                  <c:v>451934421.19823444</c:v>
                </c:pt>
                <c:pt idx="9149">
                  <c:v>451939405.16890734</c:v>
                </c:pt>
                <c:pt idx="9150">
                  <c:v>451944579.72604579</c:v>
                </c:pt>
                <c:pt idx="9151">
                  <c:v>451949848.95178729</c:v>
                </c:pt>
                <c:pt idx="9152">
                  <c:v>451954829.69228441</c:v>
                </c:pt>
                <c:pt idx="9153">
                  <c:v>451959713.63676935</c:v>
                </c:pt>
                <c:pt idx="9154">
                  <c:v>451964405.10989535</c:v>
                </c:pt>
                <c:pt idx="9155">
                  <c:v>451969191.37398559</c:v>
                </c:pt>
                <c:pt idx="9156">
                  <c:v>451973785.28185594</c:v>
                </c:pt>
                <c:pt idx="9157">
                  <c:v>451977995.58500165</c:v>
                </c:pt>
                <c:pt idx="9158">
                  <c:v>451981631.15640551</c:v>
                </c:pt>
                <c:pt idx="9159">
                  <c:v>451985361.82316923</c:v>
                </c:pt>
                <c:pt idx="9160">
                  <c:v>451989856.9777565</c:v>
                </c:pt>
                <c:pt idx="9161">
                  <c:v>451995020.57519776</c:v>
                </c:pt>
                <c:pt idx="9162">
                  <c:v>451999991.86931008</c:v>
                </c:pt>
                <c:pt idx="9163">
                  <c:v>452004579.83436471</c:v>
                </c:pt>
                <c:pt idx="9164">
                  <c:v>452008975.80412066</c:v>
                </c:pt>
                <c:pt idx="9165">
                  <c:v>452013753.11099404</c:v>
                </c:pt>
                <c:pt idx="9166">
                  <c:v>452018433.94117349</c:v>
                </c:pt>
                <c:pt idx="9167">
                  <c:v>452022731.85163945</c:v>
                </c:pt>
                <c:pt idx="9168">
                  <c:v>452026933.50233787</c:v>
                </c:pt>
                <c:pt idx="9169">
                  <c:v>452031229.8776598</c:v>
                </c:pt>
                <c:pt idx="9170">
                  <c:v>452035525.47719097</c:v>
                </c:pt>
                <c:pt idx="9171">
                  <c:v>452039724.86909425</c:v>
                </c:pt>
                <c:pt idx="9172">
                  <c:v>452044018.93508679</c:v>
                </c:pt>
                <c:pt idx="9173">
                  <c:v>452048121.42961919</c:v>
                </c:pt>
                <c:pt idx="9174">
                  <c:v>452052413.98035175</c:v>
                </c:pt>
                <c:pt idx="9175">
                  <c:v>452056896.48427963</c:v>
                </c:pt>
                <c:pt idx="9176">
                  <c:v>452061664.17840332</c:v>
                </c:pt>
                <c:pt idx="9177">
                  <c:v>452066621.56682581</c:v>
                </c:pt>
                <c:pt idx="9178">
                  <c:v>452071387.31236136</c:v>
                </c:pt>
                <c:pt idx="9179">
                  <c:v>452075580.37875551</c:v>
                </c:pt>
                <c:pt idx="9180">
                  <c:v>452079582.16183525</c:v>
                </c:pt>
                <c:pt idx="9181">
                  <c:v>452083869.03959978</c:v>
                </c:pt>
                <c:pt idx="9182">
                  <c:v>452088631.33116072</c:v>
                </c:pt>
                <c:pt idx="9183">
                  <c:v>452093773.53533566</c:v>
                </c:pt>
                <c:pt idx="9184">
                  <c:v>452098914.6280756</c:v>
                </c:pt>
                <c:pt idx="9185">
                  <c:v>452104054.60984725</c:v>
                </c:pt>
                <c:pt idx="9186">
                  <c:v>452108812.86205918</c:v>
                </c:pt>
                <c:pt idx="9187">
                  <c:v>452112713.91869414</c:v>
                </c:pt>
                <c:pt idx="9188">
                  <c:v>452116138.70925176</c:v>
                </c:pt>
                <c:pt idx="9189">
                  <c:v>452119848.3426128</c:v>
                </c:pt>
                <c:pt idx="9190">
                  <c:v>452124032.87550581</c:v>
                </c:pt>
                <c:pt idx="9191">
                  <c:v>452128596.98098838</c:v>
                </c:pt>
                <c:pt idx="9192">
                  <c:v>452132970.09370291</c:v>
                </c:pt>
                <c:pt idx="9193">
                  <c:v>452137342.4024843</c:v>
                </c:pt>
                <c:pt idx="9194">
                  <c:v>452142094.0005331</c:v>
                </c:pt>
                <c:pt idx="9195">
                  <c:v>452147129.65822721</c:v>
                </c:pt>
                <c:pt idx="9196">
                  <c:v>452151689.33397758</c:v>
                </c:pt>
                <c:pt idx="9197">
                  <c:v>452155773.30129945</c:v>
                </c:pt>
                <c:pt idx="9198">
                  <c:v>452159761.61572421</c:v>
                </c:pt>
                <c:pt idx="9199">
                  <c:v>452164034.06767148</c:v>
                </c:pt>
                <c:pt idx="9200">
                  <c:v>452168400.66982287</c:v>
                </c:pt>
                <c:pt idx="9201">
                  <c:v>452172576.66961807</c:v>
                </c:pt>
                <c:pt idx="9202">
                  <c:v>452176182.62487102</c:v>
                </c:pt>
                <c:pt idx="9203">
                  <c:v>452179977.77664649</c:v>
                </c:pt>
                <c:pt idx="9204">
                  <c:v>452184056.8894282</c:v>
                </c:pt>
                <c:pt idx="9205">
                  <c:v>452188230.14114702</c:v>
                </c:pt>
                <c:pt idx="9206">
                  <c:v>452192497.48211944</c:v>
                </c:pt>
                <c:pt idx="9207">
                  <c:v>452196669.25300282</c:v>
                </c:pt>
                <c:pt idx="9208">
                  <c:v>452200650.71534616</c:v>
                </c:pt>
                <c:pt idx="9209">
                  <c:v>452204441.96459746</c:v>
                </c:pt>
                <c:pt idx="9210">
                  <c:v>452208327.36788696</c:v>
                </c:pt>
                <c:pt idx="9211">
                  <c:v>452212685.84528816</c:v>
                </c:pt>
                <c:pt idx="9212">
                  <c:v>452217327.69268447</c:v>
                </c:pt>
                <c:pt idx="9213">
                  <c:v>452222347.44652337</c:v>
                </c:pt>
                <c:pt idx="9214">
                  <c:v>452226987.40847903</c:v>
                </c:pt>
                <c:pt idx="9215">
                  <c:v>452230774.46141624</c:v>
                </c:pt>
                <c:pt idx="9216">
                  <c:v>452234087.6380465</c:v>
                </c:pt>
                <c:pt idx="9217">
                  <c:v>452237211.06752717</c:v>
                </c:pt>
                <c:pt idx="9218">
                  <c:v>452240807.23573178</c:v>
                </c:pt>
                <c:pt idx="9219">
                  <c:v>452244592.0884673</c:v>
                </c:pt>
                <c:pt idx="9220">
                  <c:v>452248281.73992175</c:v>
                </c:pt>
                <c:pt idx="9221">
                  <c:v>452251781.64931381</c:v>
                </c:pt>
                <c:pt idx="9222">
                  <c:v>452255470.18539125</c:v>
                </c:pt>
                <c:pt idx="9223">
                  <c:v>452259914.58408904</c:v>
                </c:pt>
                <c:pt idx="9224">
                  <c:v>452264641.75600779</c:v>
                </c:pt>
                <c:pt idx="9225">
                  <c:v>452269084.44083571</c:v>
                </c:pt>
                <c:pt idx="9226">
                  <c:v>452273242.79783523</c:v>
                </c:pt>
                <c:pt idx="9227">
                  <c:v>452277305.94417077</c:v>
                </c:pt>
                <c:pt idx="9228">
                  <c:v>452281273.92851698</c:v>
                </c:pt>
                <c:pt idx="9229">
                  <c:v>452285146.79839045</c:v>
                </c:pt>
                <c:pt idx="9230">
                  <c:v>452288735.72431946</c:v>
                </c:pt>
                <c:pt idx="9231">
                  <c:v>452291757.55759507</c:v>
                </c:pt>
                <c:pt idx="9232">
                  <c:v>452294967.83467311</c:v>
                </c:pt>
                <c:pt idx="9233">
                  <c:v>452298744.07635319</c:v>
                </c:pt>
                <c:pt idx="9234">
                  <c:v>452302330.95047665</c:v>
                </c:pt>
                <c:pt idx="9235">
                  <c:v>452305728.54264694</c:v>
                </c:pt>
                <c:pt idx="9236">
                  <c:v>452309314.36325765</c:v>
                </c:pt>
                <c:pt idx="9237">
                  <c:v>452313371.35020912</c:v>
                </c:pt>
                <c:pt idx="9238">
                  <c:v>452317521.96916622</c:v>
                </c:pt>
                <c:pt idx="9239">
                  <c:v>452321294.63040525</c:v>
                </c:pt>
                <c:pt idx="9240">
                  <c:v>452324783.80911332</c:v>
                </c:pt>
                <c:pt idx="9241">
                  <c:v>452328461.03779137</c:v>
                </c:pt>
                <c:pt idx="9242">
                  <c:v>452332514.75894874</c:v>
                </c:pt>
                <c:pt idx="9243">
                  <c:v>452336567.78899312</c:v>
                </c:pt>
                <c:pt idx="9244">
                  <c:v>452340620.12815452</c:v>
                </c:pt>
                <c:pt idx="9245">
                  <c:v>452345048.63909268</c:v>
                </c:pt>
                <c:pt idx="9246">
                  <c:v>452349570.52233291</c:v>
                </c:pt>
                <c:pt idx="9247">
                  <c:v>452353903.18679041</c:v>
                </c:pt>
                <c:pt idx="9248">
                  <c:v>452358046.7357446</c:v>
                </c:pt>
                <c:pt idx="9249">
                  <c:v>452362283.70934319</c:v>
                </c:pt>
                <c:pt idx="9250">
                  <c:v>452366425.79789716</c:v>
                </c:pt>
                <c:pt idx="9251">
                  <c:v>452370190.70673543</c:v>
                </c:pt>
                <c:pt idx="9252">
                  <c:v>452373955.01937234</c:v>
                </c:pt>
                <c:pt idx="9253">
                  <c:v>452377812.82127213</c:v>
                </c:pt>
                <c:pt idx="9254">
                  <c:v>452381293.71488553</c:v>
                </c:pt>
                <c:pt idx="9255">
                  <c:v>452384680.04110628</c:v>
                </c:pt>
                <c:pt idx="9256">
                  <c:v>452388253.97327286</c:v>
                </c:pt>
                <c:pt idx="9257">
                  <c:v>452392109.45540804</c:v>
                </c:pt>
                <c:pt idx="9258">
                  <c:v>452396058.32537133</c:v>
                </c:pt>
                <c:pt idx="9259">
                  <c:v>452400194.53324765</c:v>
                </c:pt>
                <c:pt idx="9260">
                  <c:v>452404705.9392904</c:v>
                </c:pt>
                <c:pt idx="9261">
                  <c:v>452409122.52816486</c:v>
                </c:pt>
                <c:pt idx="9262">
                  <c:v>452412880.68088865</c:v>
                </c:pt>
                <c:pt idx="9263">
                  <c:v>452416074.64356863</c:v>
                </c:pt>
                <c:pt idx="9264">
                  <c:v>452419456.01865906</c:v>
                </c:pt>
                <c:pt idx="9265">
                  <c:v>452423024.72612029</c:v>
                </c:pt>
                <c:pt idx="9266">
                  <c:v>452426499.00543845</c:v>
                </c:pt>
                <c:pt idx="9267">
                  <c:v>452430348.28943717</c:v>
                </c:pt>
                <c:pt idx="9268">
                  <c:v>452434103.08777016</c:v>
                </c:pt>
                <c:pt idx="9269">
                  <c:v>452437294.20002794</c:v>
                </c:pt>
                <c:pt idx="9270">
                  <c:v>452440391.04636025</c:v>
                </c:pt>
                <c:pt idx="9271">
                  <c:v>452443862.7882241</c:v>
                </c:pt>
                <c:pt idx="9272">
                  <c:v>452447615.4522813</c:v>
                </c:pt>
                <c:pt idx="9273">
                  <c:v>452451648.90539759</c:v>
                </c:pt>
                <c:pt idx="9274">
                  <c:v>452455681.67410702</c:v>
                </c:pt>
                <c:pt idx="9275">
                  <c:v>452459713.75863445</c:v>
                </c:pt>
                <c:pt idx="9276">
                  <c:v>452463651.41347075</c:v>
                </c:pt>
                <c:pt idx="9277">
                  <c:v>452467494.68542755</c:v>
                </c:pt>
                <c:pt idx="9278">
                  <c:v>452471431.05139071</c:v>
                </c:pt>
                <c:pt idx="9279">
                  <c:v>452475554.16416556</c:v>
                </c:pt>
                <c:pt idx="9280">
                  <c:v>452479208.14347291</c:v>
                </c:pt>
                <c:pt idx="9281">
                  <c:v>452482767.89069206</c:v>
                </c:pt>
                <c:pt idx="9282">
                  <c:v>452487076.34508282</c:v>
                </c:pt>
                <c:pt idx="9283">
                  <c:v>452491852.19682986</c:v>
                </c:pt>
                <c:pt idx="9284">
                  <c:v>452496439.85638016</c:v>
                </c:pt>
                <c:pt idx="9285">
                  <c:v>452500652.23309946</c:v>
                </c:pt>
                <c:pt idx="9286">
                  <c:v>452505051.02950484</c:v>
                </c:pt>
                <c:pt idx="9287">
                  <c:v>452509355.44619733</c:v>
                </c:pt>
                <c:pt idx="9288">
                  <c:v>452513284.88496518</c:v>
                </c:pt>
                <c:pt idx="9289">
                  <c:v>452517307.20875525</c:v>
                </c:pt>
                <c:pt idx="9290">
                  <c:v>452521422.37029076</c:v>
                </c:pt>
                <c:pt idx="9291">
                  <c:v>452525349.81434155</c:v>
                </c:pt>
                <c:pt idx="9292">
                  <c:v>452529370.09658545</c:v>
                </c:pt>
                <c:pt idx="9293">
                  <c:v>452533389.69876224</c:v>
                </c:pt>
                <c:pt idx="9294">
                  <c:v>452537315.16550398</c:v>
                </c:pt>
                <c:pt idx="9295">
                  <c:v>452541053.10245085</c:v>
                </c:pt>
                <c:pt idx="9296">
                  <c:v>452544416.74302441</c:v>
                </c:pt>
                <c:pt idx="9297">
                  <c:v>452547593.07752782</c:v>
                </c:pt>
                <c:pt idx="9298">
                  <c:v>452551049.19445521</c:v>
                </c:pt>
                <c:pt idx="9299">
                  <c:v>452555065.13128614</c:v>
                </c:pt>
                <c:pt idx="9300">
                  <c:v>452559360.49845159</c:v>
                </c:pt>
                <c:pt idx="9301">
                  <c:v>452563655.08925366</c:v>
                </c:pt>
                <c:pt idx="9302">
                  <c:v>452567668.89622319</c:v>
                </c:pt>
                <c:pt idx="9303">
                  <c:v>452572148.6241762</c:v>
                </c:pt>
                <c:pt idx="9304">
                  <c:v>452576907.40985978</c:v>
                </c:pt>
                <c:pt idx="9305">
                  <c:v>452581012.26314437</c:v>
                </c:pt>
                <c:pt idx="9306">
                  <c:v>452584556.79307944</c:v>
                </c:pt>
                <c:pt idx="9307">
                  <c:v>452588753.57897544</c:v>
                </c:pt>
                <c:pt idx="9308">
                  <c:v>452593322.56957197</c:v>
                </c:pt>
                <c:pt idx="9309">
                  <c:v>452597797.46368515</c:v>
                </c:pt>
                <c:pt idx="9310">
                  <c:v>452602457.91563946</c:v>
                </c:pt>
                <c:pt idx="9311">
                  <c:v>452606837.90706456</c:v>
                </c:pt>
                <c:pt idx="9312">
                  <c:v>452610378.58646625</c:v>
                </c:pt>
                <c:pt idx="9313">
                  <c:v>452613359.80200231</c:v>
                </c:pt>
                <c:pt idx="9314">
                  <c:v>452616713.22237784</c:v>
                </c:pt>
                <c:pt idx="9315">
                  <c:v>452620718.07646412</c:v>
                </c:pt>
                <c:pt idx="9316">
                  <c:v>452624815.36796242</c:v>
                </c:pt>
                <c:pt idx="9317">
                  <c:v>452628818.85657525</c:v>
                </c:pt>
                <c:pt idx="9318">
                  <c:v>452632635.50819021</c:v>
                </c:pt>
                <c:pt idx="9319">
                  <c:v>452636358.47991377</c:v>
                </c:pt>
                <c:pt idx="9320">
                  <c:v>452640266.97239244</c:v>
                </c:pt>
                <c:pt idx="9321">
                  <c:v>452644174.8219291</c:v>
                </c:pt>
                <c:pt idx="9322">
                  <c:v>452647989.00746387</c:v>
                </c:pt>
                <c:pt idx="9323">
                  <c:v>452651430.55171955</c:v>
                </c:pt>
                <c:pt idx="9324">
                  <c:v>452654499.61654305</c:v>
                </c:pt>
                <c:pt idx="9325">
                  <c:v>452657940.21777719</c:v>
                </c:pt>
                <c:pt idx="9326">
                  <c:v>452662031.09501696</c:v>
                </c:pt>
                <c:pt idx="9327">
                  <c:v>452665935.36620933</c:v>
                </c:pt>
                <c:pt idx="9328">
                  <c:v>452669467.24919826</c:v>
                </c:pt>
                <c:pt idx="9329">
                  <c:v>452673091.53051805</c:v>
                </c:pt>
                <c:pt idx="9330">
                  <c:v>452676993.98439693</c:v>
                </c:pt>
                <c:pt idx="9331">
                  <c:v>452681081.58189094</c:v>
                </c:pt>
                <c:pt idx="9332">
                  <c:v>452685075.59995455</c:v>
                </c:pt>
                <c:pt idx="9333">
                  <c:v>452688976.08566183</c:v>
                </c:pt>
                <c:pt idx="9334">
                  <c:v>452692690.23858309</c:v>
                </c:pt>
                <c:pt idx="9335">
                  <c:v>452696496.64270186</c:v>
                </c:pt>
                <c:pt idx="9336">
                  <c:v>452700673.70129728</c:v>
                </c:pt>
                <c:pt idx="9337">
                  <c:v>452704850.02546281</c:v>
                </c:pt>
                <c:pt idx="9338">
                  <c:v>452708932.8325333</c:v>
                </c:pt>
                <c:pt idx="9339">
                  <c:v>452713478.76915181</c:v>
                </c:pt>
                <c:pt idx="9340">
                  <c:v>452718487.56930435</c:v>
                </c:pt>
                <c:pt idx="9341">
                  <c:v>452723773.49046814</c:v>
                </c:pt>
                <c:pt idx="9342">
                  <c:v>452728872.82575834</c:v>
                </c:pt>
                <c:pt idx="9343">
                  <c:v>452733878.38094664</c:v>
                </c:pt>
                <c:pt idx="9344">
                  <c:v>452738604.88128299</c:v>
                </c:pt>
                <c:pt idx="9345">
                  <c:v>452742774.54178023</c:v>
                </c:pt>
                <c:pt idx="9346">
                  <c:v>452746665.56456584</c:v>
                </c:pt>
                <c:pt idx="9347">
                  <c:v>452750370.70798516</c:v>
                </c:pt>
                <c:pt idx="9348">
                  <c:v>452754260.48657578</c:v>
                </c:pt>
                <c:pt idx="9349">
                  <c:v>452758242.21904433</c:v>
                </c:pt>
                <c:pt idx="9350">
                  <c:v>452762223.28406632</c:v>
                </c:pt>
                <c:pt idx="9351">
                  <c:v>452766203.68185937</c:v>
                </c:pt>
                <c:pt idx="9352">
                  <c:v>452770275.95658511</c:v>
                </c:pt>
                <c:pt idx="9353">
                  <c:v>452774255.0050683</c:v>
                </c:pt>
                <c:pt idx="9354">
                  <c:v>452777863.33305478</c:v>
                </c:pt>
                <c:pt idx="9355">
                  <c:v>452781563.61284494</c:v>
                </c:pt>
                <c:pt idx="9356">
                  <c:v>452785633.25480765</c:v>
                </c:pt>
                <c:pt idx="9357">
                  <c:v>452789517.26257706</c:v>
                </c:pt>
                <c:pt idx="9358">
                  <c:v>452792938.36224419</c:v>
                </c:pt>
                <c:pt idx="9359">
                  <c:v>452796266.52677786</c:v>
                </c:pt>
                <c:pt idx="9360">
                  <c:v>452799963.94039744</c:v>
                </c:pt>
                <c:pt idx="9361">
                  <c:v>452804030.43057394</c:v>
                </c:pt>
                <c:pt idx="9362">
                  <c:v>452808003.82783687</c:v>
                </c:pt>
                <c:pt idx="9363">
                  <c:v>452811791.79684579</c:v>
                </c:pt>
                <c:pt idx="9364">
                  <c:v>452815486.79414046</c:v>
                </c:pt>
                <c:pt idx="9365">
                  <c:v>452819181.21657223</c:v>
                </c:pt>
                <c:pt idx="9366">
                  <c:v>452823059.74161947</c:v>
                </c:pt>
                <c:pt idx="9367">
                  <c:v>452827214.60130221</c:v>
                </c:pt>
                <c:pt idx="9368">
                  <c:v>452831184.12142801</c:v>
                </c:pt>
                <c:pt idx="9369">
                  <c:v>452834322.34204346</c:v>
                </c:pt>
                <c:pt idx="9370">
                  <c:v>452837367.86546952</c:v>
                </c:pt>
                <c:pt idx="9371">
                  <c:v>452840874.34803051</c:v>
                </c:pt>
                <c:pt idx="9372">
                  <c:v>452844657.07750571</c:v>
                </c:pt>
                <c:pt idx="9373">
                  <c:v>452848900.39823824</c:v>
                </c:pt>
                <c:pt idx="9374">
                  <c:v>452853511.84345323</c:v>
                </c:pt>
                <c:pt idx="9375">
                  <c:v>452858122.39323515</c:v>
                </c:pt>
                <c:pt idx="9376">
                  <c:v>452862363.30848002</c:v>
                </c:pt>
                <c:pt idx="9377">
                  <c:v>452866511.29708576</c:v>
                </c:pt>
                <c:pt idx="9378">
                  <c:v>452871027.17180359</c:v>
                </c:pt>
                <c:pt idx="9379">
                  <c:v>452875910.72261119</c:v>
                </c:pt>
                <c:pt idx="9380">
                  <c:v>452880424.81010389</c:v>
                </c:pt>
                <c:pt idx="9381">
                  <c:v>452884661.74400181</c:v>
                </c:pt>
                <c:pt idx="9382">
                  <c:v>452888805.83914775</c:v>
                </c:pt>
                <c:pt idx="9383">
                  <c:v>452892949.21108675</c:v>
                </c:pt>
                <c:pt idx="9384">
                  <c:v>452896907.7576797</c:v>
                </c:pt>
                <c:pt idx="9385">
                  <c:v>452900773.60797668</c:v>
                </c:pt>
                <c:pt idx="9386">
                  <c:v>452904546.80713987</c:v>
                </c:pt>
                <c:pt idx="9387">
                  <c:v>452908319.40672475</c:v>
                </c:pt>
                <c:pt idx="9388">
                  <c:v>452912183.39943469</c:v>
                </c:pt>
                <c:pt idx="9389">
                  <c:v>452916230.71738511</c:v>
                </c:pt>
                <c:pt idx="9390">
                  <c:v>452920461.26671618</c:v>
                </c:pt>
                <c:pt idx="9391">
                  <c:v>452924874.94935739</c:v>
                </c:pt>
                <c:pt idx="9392">
                  <c:v>452929012.03171694</c:v>
                </c:pt>
                <c:pt idx="9393">
                  <c:v>452932688.83310926</c:v>
                </c:pt>
                <c:pt idx="9394">
                  <c:v>452936824.55410451</c:v>
                </c:pt>
                <c:pt idx="9395">
                  <c:v>452941418.95478654</c:v>
                </c:pt>
                <c:pt idx="9396">
                  <c:v>452945645.01823145</c:v>
                </c:pt>
                <c:pt idx="9397">
                  <c:v>452949135.54676098</c:v>
                </c:pt>
                <c:pt idx="9398">
                  <c:v>452952625.56212181</c:v>
                </c:pt>
                <c:pt idx="9399">
                  <c:v>452956574.17132038</c:v>
                </c:pt>
                <c:pt idx="9400">
                  <c:v>452960797.53786737</c:v>
                </c:pt>
                <c:pt idx="9401">
                  <c:v>452964744.78808975</c:v>
                </c:pt>
                <c:pt idx="9402">
                  <c:v>452968874.92859572</c:v>
                </c:pt>
                <c:pt idx="9403">
                  <c:v>452973004.3506192</c:v>
                </c:pt>
                <c:pt idx="9404">
                  <c:v>452976857.82982457</c:v>
                </c:pt>
                <c:pt idx="9405">
                  <c:v>452980435.50046086</c:v>
                </c:pt>
                <c:pt idx="9406">
                  <c:v>452984196.06005746</c:v>
                </c:pt>
                <c:pt idx="9407">
                  <c:v>452987956.02397269</c:v>
                </c:pt>
                <c:pt idx="9408">
                  <c:v>452991348.65094876</c:v>
                </c:pt>
                <c:pt idx="9409">
                  <c:v>452994557.44644678</c:v>
                </c:pt>
                <c:pt idx="9410">
                  <c:v>452998132.45052552</c:v>
                </c:pt>
                <c:pt idx="9411">
                  <c:v>453002531.71649879</c:v>
                </c:pt>
                <c:pt idx="9412">
                  <c:v>453007296.66802233</c:v>
                </c:pt>
                <c:pt idx="9413">
                  <c:v>453011785.84327835</c:v>
                </c:pt>
                <c:pt idx="9414">
                  <c:v>453015816.21603</c:v>
                </c:pt>
                <c:pt idx="9415">
                  <c:v>453019204.8634702</c:v>
                </c:pt>
                <c:pt idx="9416">
                  <c:v>453022684.59245718</c:v>
                </c:pt>
                <c:pt idx="9417">
                  <c:v>453026346.91401345</c:v>
                </c:pt>
                <c:pt idx="9418">
                  <c:v>453030191.74354297</c:v>
                </c:pt>
                <c:pt idx="9419">
                  <c:v>453034127.47147179</c:v>
                </c:pt>
                <c:pt idx="9420">
                  <c:v>453038062.54685968</c:v>
                </c:pt>
                <c:pt idx="9421">
                  <c:v>453041996.9699164</c:v>
                </c:pt>
                <c:pt idx="9422">
                  <c:v>453046113.69107449</c:v>
                </c:pt>
                <c:pt idx="9423">
                  <c:v>453050504.07338041</c:v>
                </c:pt>
                <c:pt idx="9424">
                  <c:v>453055167.9648447</c:v>
                </c:pt>
                <c:pt idx="9425">
                  <c:v>453059648.09544444</c:v>
                </c:pt>
                <c:pt idx="9426">
                  <c:v>453063487.53436112</c:v>
                </c:pt>
                <c:pt idx="9427">
                  <c:v>453067143.56545776</c:v>
                </c:pt>
                <c:pt idx="9428">
                  <c:v>453070981.79203135</c:v>
                </c:pt>
                <c:pt idx="9429">
                  <c:v>453075093.48890013</c:v>
                </c:pt>
                <c:pt idx="9430">
                  <c:v>453079387.16740686</c:v>
                </c:pt>
                <c:pt idx="9431">
                  <c:v>453083771.39910442</c:v>
                </c:pt>
                <c:pt idx="9432">
                  <c:v>453087880.88083476</c:v>
                </c:pt>
                <c:pt idx="9433">
                  <c:v>453092080.94897348</c:v>
                </c:pt>
                <c:pt idx="9434">
                  <c:v>453096645.3974489</c:v>
                </c:pt>
                <c:pt idx="9435">
                  <c:v>453100752.65056115</c:v>
                </c:pt>
                <c:pt idx="9436">
                  <c:v>453104311.69498414</c:v>
                </c:pt>
                <c:pt idx="9437">
                  <c:v>453108235.15098554</c:v>
                </c:pt>
                <c:pt idx="9438">
                  <c:v>453112340.39876926</c:v>
                </c:pt>
                <c:pt idx="9439">
                  <c:v>453115715.29275775</c:v>
                </c:pt>
                <c:pt idx="9440">
                  <c:v>453118451.34096432</c:v>
                </c:pt>
                <c:pt idx="9441">
                  <c:v>453121460.6296618</c:v>
                </c:pt>
                <c:pt idx="9442">
                  <c:v>453124925.39850652</c:v>
                </c:pt>
                <c:pt idx="9443">
                  <c:v>453128571.97713763</c:v>
                </c:pt>
                <c:pt idx="9444">
                  <c:v>453132126.85182273</c:v>
                </c:pt>
                <c:pt idx="9445">
                  <c:v>453135772.3239904</c:v>
                </c:pt>
                <c:pt idx="9446">
                  <c:v>453139690.58201647</c:v>
                </c:pt>
                <c:pt idx="9447">
                  <c:v>453143881.49068445</c:v>
                </c:pt>
                <c:pt idx="9448">
                  <c:v>453147889.49340695</c:v>
                </c:pt>
                <c:pt idx="9449">
                  <c:v>453151987.88693917</c:v>
                </c:pt>
                <c:pt idx="9450">
                  <c:v>453156267.67562252</c:v>
                </c:pt>
                <c:pt idx="9451">
                  <c:v>453160728.76117754</c:v>
                </c:pt>
                <c:pt idx="9452">
                  <c:v>453165097.99105275</c:v>
                </c:pt>
                <c:pt idx="9453">
                  <c:v>453169284.4148128</c:v>
                </c:pt>
                <c:pt idx="9454">
                  <c:v>453173197.14305854</c:v>
                </c:pt>
                <c:pt idx="9455">
                  <c:v>453177109.22615004</c:v>
                </c:pt>
                <c:pt idx="9456">
                  <c:v>453180929.70794034</c:v>
                </c:pt>
                <c:pt idx="9457">
                  <c:v>453184931.4576987</c:v>
                </c:pt>
                <c:pt idx="9458">
                  <c:v>453189205.30858731</c:v>
                </c:pt>
                <c:pt idx="9459">
                  <c:v>453193751.11345184</c:v>
                </c:pt>
                <c:pt idx="9460">
                  <c:v>453198023.37599134</c:v>
                </c:pt>
                <c:pt idx="9461">
                  <c:v>453202022.243797</c:v>
                </c:pt>
                <c:pt idx="9462">
                  <c:v>453206020.43768513</c:v>
                </c:pt>
                <c:pt idx="9463">
                  <c:v>453209927.11262476</c:v>
                </c:pt>
                <c:pt idx="9464">
                  <c:v>453214105.63419127</c:v>
                </c:pt>
                <c:pt idx="9465">
                  <c:v>453218010.97805011</c:v>
                </c:pt>
                <c:pt idx="9466">
                  <c:v>453221461.67712992</c:v>
                </c:pt>
                <c:pt idx="9467">
                  <c:v>453224548.71932846</c:v>
                </c:pt>
                <c:pt idx="9468">
                  <c:v>453227363.02538615</c:v>
                </c:pt>
                <c:pt idx="9469">
                  <c:v>453229995.46109211</c:v>
                </c:pt>
                <c:pt idx="9470">
                  <c:v>453233172.14969671</c:v>
                </c:pt>
                <c:pt idx="9471">
                  <c:v>453237074.35629141</c:v>
                </c:pt>
                <c:pt idx="9472">
                  <c:v>453241157.37361252</c:v>
                </c:pt>
                <c:pt idx="9473">
                  <c:v>453245148.97781855</c:v>
                </c:pt>
                <c:pt idx="9474">
                  <c:v>453249321.30056053</c:v>
                </c:pt>
                <c:pt idx="9475">
                  <c:v>453253311.53139216</c:v>
                </c:pt>
                <c:pt idx="9476">
                  <c:v>453257029.09700811</c:v>
                </c:pt>
                <c:pt idx="9477">
                  <c:v>453260474.12547672</c:v>
                </c:pt>
                <c:pt idx="9478">
                  <c:v>453264371.84385467</c:v>
                </c:pt>
                <c:pt idx="9479">
                  <c:v>453268812.64930701</c:v>
                </c:pt>
                <c:pt idx="9480">
                  <c:v>453273433.82932055</c:v>
                </c:pt>
                <c:pt idx="9481">
                  <c:v>453278144.69393772</c:v>
                </c:pt>
                <c:pt idx="9482">
                  <c:v>453282039.51001453</c:v>
                </c:pt>
                <c:pt idx="9483">
                  <c:v>453285390.35155451</c:v>
                </c:pt>
                <c:pt idx="9484">
                  <c:v>453288378.54063314</c:v>
                </c:pt>
                <c:pt idx="9485">
                  <c:v>453291728.48684245</c:v>
                </c:pt>
                <c:pt idx="9486">
                  <c:v>453295802.10821766</c:v>
                </c:pt>
                <c:pt idx="9487">
                  <c:v>453299784.52830964</c:v>
                </c:pt>
                <c:pt idx="9488">
                  <c:v>453303132.86409396</c:v>
                </c:pt>
                <c:pt idx="9489">
                  <c:v>453306480.72726125</c:v>
                </c:pt>
                <c:pt idx="9490">
                  <c:v>453310009.04452044</c:v>
                </c:pt>
                <c:pt idx="9491">
                  <c:v>453313265.48695987</c:v>
                </c:pt>
                <c:pt idx="9492">
                  <c:v>453316431.04407483</c:v>
                </c:pt>
                <c:pt idx="9493">
                  <c:v>453320229.15499622</c:v>
                </c:pt>
                <c:pt idx="9494">
                  <c:v>453324026.65778708</c:v>
                </c:pt>
                <c:pt idx="9495">
                  <c:v>453327642.76190299</c:v>
                </c:pt>
                <c:pt idx="9496">
                  <c:v>453331258.31476182</c:v>
                </c:pt>
                <c:pt idx="9497">
                  <c:v>453335234.78639877</c:v>
                </c:pt>
                <c:pt idx="9498">
                  <c:v>453339120.23962563</c:v>
                </c:pt>
                <c:pt idx="9499">
                  <c:v>453342463.02714658</c:v>
                </c:pt>
                <c:pt idx="9500">
                  <c:v>453345534.36248809</c:v>
                </c:pt>
                <c:pt idx="9501">
                  <c:v>453348966.56076884</c:v>
                </c:pt>
                <c:pt idx="9502">
                  <c:v>453352669.16507345</c:v>
                </c:pt>
                <c:pt idx="9503">
                  <c:v>453356551.76326776</c:v>
                </c:pt>
                <c:pt idx="9504">
                  <c:v>453360343.45493674</c:v>
                </c:pt>
                <c:pt idx="9505">
                  <c:v>453363954.02632916</c:v>
                </c:pt>
                <c:pt idx="9506">
                  <c:v>453366932.33395946</c:v>
                </c:pt>
                <c:pt idx="9507">
                  <c:v>453369549.32585859</c:v>
                </c:pt>
                <c:pt idx="9508">
                  <c:v>453372256.25498849</c:v>
                </c:pt>
                <c:pt idx="9509">
                  <c:v>453375143.30552953</c:v>
                </c:pt>
                <c:pt idx="9510">
                  <c:v>453378481.01962942</c:v>
                </c:pt>
                <c:pt idx="9511">
                  <c:v>453381908.45329618</c:v>
                </c:pt>
                <c:pt idx="9512">
                  <c:v>453384974.68462551</c:v>
                </c:pt>
                <c:pt idx="9513">
                  <c:v>453387950.35357898</c:v>
                </c:pt>
                <c:pt idx="9514">
                  <c:v>453391105.95812958</c:v>
                </c:pt>
                <c:pt idx="9515">
                  <c:v>453394531.56767941</c:v>
                </c:pt>
                <c:pt idx="9516">
                  <c:v>453398136.937931</c:v>
                </c:pt>
                <c:pt idx="9517">
                  <c:v>453401471.41744435</c:v>
                </c:pt>
                <c:pt idx="9518">
                  <c:v>453404535.12040251</c:v>
                </c:pt>
                <c:pt idx="9519">
                  <c:v>453407328.15168506</c:v>
                </c:pt>
                <c:pt idx="9520">
                  <c:v>453410571.25908172</c:v>
                </c:pt>
                <c:pt idx="9521">
                  <c:v>453414534.45474344</c:v>
                </c:pt>
                <c:pt idx="9522">
                  <c:v>453418226.83641779</c:v>
                </c:pt>
                <c:pt idx="9523">
                  <c:v>453421198.33579749</c:v>
                </c:pt>
                <c:pt idx="9524">
                  <c:v>453423629.28561443</c:v>
                </c:pt>
                <c:pt idx="9525">
                  <c:v>453426330.04869682</c:v>
                </c:pt>
                <c:pt idx="9526">
                  <c:v>453429030.50419301</c:v>
                </c:pt>
                <c:pt idx="9527">
                  <c:v>453431910.65110302</c:v>
                </c:pt>
                <c:pt idx="9528">
                  <c:v>453434700.45984256</c:v>
                </c:pt>
                <c:pt idx="9529">
                  <c:v>453437579.91815251</c:v>
                </c:pt>
                <c:pt idx="9530">
                  <c:v>453440189.12523264</c:v>
                </c:pt>
                <c:pt idx="9531">
                  <c:v>453442078.37182391</c:v>
                </c:pt>
                <c:pt idx="9532">
                  <c:v>453443967.46789223</c:v>
                </c:pt>
                <c:pt idx="9533">
                  <c:v>453446486.02854252</c:v>
                </c:pt>
                <c:pt idx="9534">
                  <c:v>453449094.25578719</c:v>
                </c:pt>
                <c:pt idx="9535">
                  <c:v>453451342.49728709</c:v>
                </c:pt>
                <c:pt idx="9536">
                  <c:v>453453230.8554126</c:v>
                </c:pt>
                <c:pt idx="9537">
                  <c:v>453454759.41612774</c:v>
                </c:pt>
                <c:pt idx="9538">
                  <c:v>453456377.78477442</c:v>
                </c:pt>
                <c:pt idx="9539">
                  <c:v>453458445.53952485</c:v>
                </c:pt>
                <c:pt idx="9540">
                  <c:v>453460872.67371529</c:v>
                </c:pt>
                <c:pt idx="9541">
                  <c:v>453463389.43935049</c:v>
                </c:pt>
                <c:pt idx="9542">
                  <c:v>453465816.06750882</c:v>
                </c:pt>
                <c:pt idx="9543">
                  <c:v>453467972.86183083</c:v>
                </c:pt>
                <c:pt idx="9544">
                  <c:v>453470219.31396651</c:v>
                </c:pt>
                <c:pt idx="9545">
                  <c:v>453472645.24321705</c:v>
                </c:pt>
                <c:pt idx="9546">
                  <c:v>453475430.26331526</c:v>
                </c:pt>
                <c:pt idx="9547">
                  <c:v>453478484.42535716</c:v>
                </c:pt>
                <c:pt idx="9548">
                  <c:v>453481178.94752175</c:v>
                </c:pt>
                <c:pt idx="9549">
                  <c:v>453483513.95237219</c:v>
                </c:pt>
                <c:pt idx="9550">
                  <c:v>453485848.72727078</c:v>
                </c:pt>
                <c:pt idx="9551">
                  <c:v>453487644.55151361</c:v>
                </c:pt>
                <c:pt idx="9552">
                  <c:v>453489081.11297166</c:v>
                </c:pt>
                <c:pt idx="9553">
                  <c:v>453490786.91665053</c:v>
                </c:pt>
                <c:pt idx="9554">
                  <c:v>453492761.90443033</c:v>
                </c:pt>
                <c:pt idx="9555">
                  <c:v>453494916.24892461</c:v>
                </c:pt>
                <c:pt idx="9556">
                  <c:v>453497519.15401822</c:v>
                </c:pt>
                <c:pt idx="9557">
                  <c:v>453500121.77335978</c:v>
                </c:pt>
                <c:pt idx="9558">
                  <c:v>453502365.18142098</c:v>
                </c:pt>
                <c:pt idx="9559">
                  <c:v>453504159.75502938</c:v>
                </c:pt>
                <c:pt idx="9560">
                  <c:v>453506133.62910807</c:v>
                </c:pt>
                <c:pt idx="9561">
                  <c:v>453507658.78288341</c:v>
                </c:pt>
                <c:pt idx="9562">
                  <c:v>453508914.71820474</c:v>
                </c:pt>
                <c:pt idx="9563">
                  <c:v>453510619.09543544</c:v>
                </c:pt>
                <c:pt idx="9564">
                  <c:v>453512951.20256716</c:v>
                </c:pt>
                <c:pt idx="9565">
                  <c:v>453515372.7633248</c:v>
                </c:pt>
                <c:pt idx="9566">
                  <c:v>453517435.37925255</c:v>
                </c:pt>
                <c:pt idx="9567">
                  <c:v>453518870.13666743</c:v>
                </c:pt>
                <c:pt idx="9568">
                  <c:v>453520215.14288372</c:v>
                </c:pt>
                <c:pt idx="9569">
                  <c:v>453521649.73207283</c:v>
                </c:pt>
                <c:pt idx="9570">
                  <c:v>453523173.88796824</c:v>
                </c:pt>
                <c:pt idx="9571">
                  <c:v>453524697.94587404</c:v>
                </c:pt>
                <c:pt idx="9572">
                  <c:v>453526042.62148416</c:v>
                </c:pt>
                <c:pt idx="9573">
                  <c:v>453527476.85806751</c:v>
                </c:pt>
                <c:pt idx="9574">
                  <c:v>453528731.74389952</c:v>
                </c:pt>
                <c:pt idx="9575">
                  <c:v>453529896.93555015</c:v>
                </c:pt>
                <c:pt idx="9576">
                  <c:v>453531062.06993103</c:v>
                </c:pt>
                <c:pt idx="9577">
                  <c:v>453532585.6207937</c:v>
                </c:pt>
                <c:pt idx="9578">
                  <c:v>453534198.6855731</c:v>
                </c:pt>
                <c:pt idx="9579">
                  <c:v>453535542.82237923</c:v>
                </c:pt>
                <c:pt idx="9580">
                  <c:v>453536707.67929775</c:v>
                </c:pt>
                <c:pt idx="9581">
                  <c:v>453538051.67384881</c:v>
                </c:pt>
                <c:pt idx="9582">
                  <c:v>453539843.54805702</c:v>
                </c:pt>
                <c:pt idx="9583">
                  <c:v>453541635.28682506</c:v>
                </c:pt>
                <c:pt idx="9584">
                  <c:v>453542889.42338639</c:v>
                </c:pt>
                <c:pt idx="9585">
                  <c:v>453543874.76985252</c:v>
                </c:pt>
                <c:pt idx="9586">
                  <c:v>453544949.64655888</c:v>
                </c:pt>
                <c:pt idx="9587">
                  <c:v>453546293.17390424</c:v>
                </c:pt>
                <c:pt idx="9588">
                  <c:v>453548084.42525172</c:v>
                </c:pt>
                <c:pt idx="9589">
                  <c:v>453550144.19697756</c:v>
                </c:pt>
                <c:pt idx="9590">
                  <c:v>453552024.70181686</c:v>
                </c:pt>
                <c:pt idx="9591">
                  <c:v>453553367.82822651</c:v>
                </c:pt>
                <c:pt idx="9592">
                  <c:v>453554710.87853551</c:v>
                </c:pt>
                <c:pt idx="9593">
                  <c:v>453555874.79391903</c:v>
                </c:pt>
                <c:pt idx="9594">
                  <c:v>453556501.49391574</c:v>
                </c:pt>
                <c:pt idx="9595">
                  <c:v>453556859.60076082</c:v>
                </c:pt>
                <c:pt idx="9596">
                  <c:v>453557575.79822016</c:v>
                </c:pt>
                <c:pt idx="9597">
                  <c:v>453558829.0917064</c:v>
                </c:pt>
                <c:pt idx="9598">
                  <c:v>453560171.83262479</c:v>
                </c:pt>
                <c:pt idx="9599">
                  <c:v>453561424.98886031</c:v>
                </c:pt>
                <c:pt idx="9600">
                  <c:v>453563036.09239036</c:v>
                </c:pt>
                <c:pt idx="9601">
                  <c:v>453564915.57478315</c:v>
                </c:pt>
                <c:pt idx="9602">
                  <c:v>453566705.41947234</c:v>
                </c:pt>
                <c:pt idx="9603">
                  <c:v>453567600.29113686</c:v>
                </c:pt>
                <c:pt idx="9604">
                  <c:v>453568137.19792002</c:v>
                </c:pt>
                <c:pt idx="9605">
                  <c:v>453568674.09254146</c:v>
                </c:pt>
                <c:pt idx="9606">
                  <c:v>453569121.49543643</c:v>
                </c:pt>
                <c:pt idx="9607">
                  <c:v>453569926.79936671</c:v>
                </c:pt>
                <c:pt idx="9608">
                  <c:v>453571089.96785468</c:v>
                </c:pt>
                <c:pt idx="9609">
                  <c:v>453571984.67400581</c:v>
                </c:pt>
                <c:pt idx="9610">
                  <c:v>453572879.34638548</c:v>
                </c:pt>
                <c:pt idx="9611">
                  <c:v>453574042.36999559</c:v>
                </c:pt>
                <c:pt idx="9612">
                  <c:v>453575563.16092342</c:v>
                </c:pt>
                <c:pt idx="9613">
                  <c:v>453576815.50371951</c:v>
                </c:pt>
                <c:pt idx="9614">
                  <c:v>453577620.54629147</c:v>
                </c:pt>
                <c:pt idx="9615">
                  <c:v>453578872.78039116</c:v>
                </c:pt>
                <c:pt idx="9616">
                  <c:v>453580393.2614333</c:v>
                </c:pt>
                <c:pt idx="9617">
                  <c:v>453581645.34905881</c:v>
                </c:pt>
                <c:pt idx="9618">
                  <c:v>453582986.79812056</c:v>
                </c:pt>
                <c:pt idx="9619">
                  <c:v>453584417.59344316</c:v>
                </c:pt>
                <c:pt idx="9620">
                  <c:v>453585043.53923774</c:v>
                </c:pt>
                <c:pt idx="9621">
                  <c:v>453585311.79666144</c:v>
                </c:pt>
                <c:pt idx="9622">
                  <c:v>453585401.21512789</c:v>
                </c:pt>
                <c:pt idx="9623">
                  <c:v>453585848.30239975</c:v>
                </c:pt>
                <c:pt idx="9624">
                  <c:v>453586653.03823775</c:v>
                </c:pt>
                <c:pt idx="9625">
                  <c:v>453587904.79523617</c:v>
                </c:pt>
                <c:pt idx="9626">
                  <c:v>453589514.0999583</c:v>
                </c:pt>
                <c:pt idx="9627">
                  <c:v>453590765.70586985</c:v>
                </c:pt>
                <c:pt idx="9628">
                  <c:v>453591838.45833415</c:v>
                </c:pt>
                <c:pt idx="9629">
                  <c:v>453592911.16224718</c:v>
                </c:pt>
                <c:pt idx="9630">
                  <c:v>453593894.43152064</c:v>
                </c:pt>
                <c:pt idx="9631">
                  <c:v>453594698.89422268</c:v>
                </c:pt>
                <c:pt idx="9632">
                  <c:v>453595413.94925839</c:v>
                </c:pt>
                <c:pt idx="9633">
                  <c:v>453596218.36038816</c:v>
                </c:pt>
                <c:pt idx="9634">
                  <c:v>453597380.23937917</c:v>
                </c:pt>
                <c:pt idx="9635">
                  <c:v>453599078.2677635</c:v>
                </c:pt>
                <c:pt idx="9636">
                  <c:v>453601133.6130566</c:v>
                </c:pt>
                <c:pt idx="9637">
                  <c:v>453603099.42874175</c:v>
                </c:pt>
                <c:pt idx="9638">
                  <c:v>453604707.70212597</c:v>
                </c:pt>
                <c:pt idx="9639">
                  <c:v>453606047.84658581</c:v>
                </c:pt>
                <c:pt idx="9640">
                  <c:v>453607387.91527218</c:v>
                </c:pt>
                <c:pt idx="9641">
                  <c:v>453608459.91567034</c:v>
                </c:pt>
                <c:pt idx="9642">
                  <c:v>453609263.88415068</c:v>
                </c:pt>
                <c:pt idx="9643">
                  <c:v>453609889.17411453</c:v>
                </c:pt>
                <c:pt idx="9644">
                  <c:v>453610425.12381047</c:v>
                </c:pt>
                <c:pt idx="9645">
                  <c:v>453611139.70455283</c:v>
                </c:pt>
                <c:pt idx="9646">
                  <c:v>453612032.90018374</c:v>
                </c:pt>
                <c:pt idx="9647">
                  <c:v>453613104.69051021</c:v>
                </c:pt>
                <c:pt idx="9648">
                  <c:v>453614712.28512532</c:v>
                </c:pt>
                <c:pt idx="9649">
                  <c:v>453616409.07226217</c:v>
                </c:pt>
                <c:pt idx="9650">
                  <c:v>453618105.73792815</c:v>
                </c:pt>
                <c:pt idx="9651">
                  <c:v>453619355.83491153</c:v>
                </c:pt>
                <c:pt idx="9652">
                  <c:v>453620070.14644122</c:v>
                </c:pt>
                <c:pt idx="9653">
                  <c:v>453620605.86596</c:v>
                </c:pt>
                <c:pt idx="9654">
                  <c:v>453621409.42253327</c:v>
                </c:pt>
                <c:pt idx="9655">
                  <c:v>453622212.95186329</c:v>
                </c:pt>
                <c:pt idx="9656">
                  <c:v>453622837.90028507</c:v>
                </c:pt>
                <c:pt idx="9657">
                  <c:v>453623641.38118553</c:v>
                </c:pt>
                <c:pt idx="9658">
                  <c:v>453624712.64668089</c:v>
                </c:pt>
                <c:pt idx="9659">
                  <c:v>453625337.52919191</c:v>
                </c:pt>
                <c:pt idx="9660">
                  <c:v>453625516.0640263</c:v>
                </c:pt>
                <c:pt idx="9661">
                  <c:v>453626408.718023</c:v>
                </c:pt>
                <c:pt idx="9662">
                  <c:v>453628015.41049445</c:v>
                </c:pt>
                <c:pt idx="9663">
                  <c:v>453629978.99782681</c:v>
                </c:pt>
                <c:pt idx="9664">
                  <c:v>453631585.44827914</c:v>
                </c:pt>
                <c:pt idx="9665">
                  <c:v>453632745.59477675</c:v>
                </c:pt>
                <c:pt idx="9666">
                  <c:v>453633727.21284115</c:v>
                </c:pt>
                <c:pt idx="9667">
                  <c:v>453635065.71740818</c:v>
                </c:pt>
                <c:pt idx="9668">
                  <c:v>453636136.46663374</c:v>
                </c:pt>
                <c:pt idx="9669">
                  <c:v>453637207.16748482</c:v>
                </c:pt>
                <c:pt idx="9670">
                  <c:v>453638367.03882051</c:v>
                </c:pt>
                <c:pt idx="9671">
                  <c:v>453639794.49484879</c:v>
                </c:pt>
                <c:pt idx="9672">
                  <c:v>453641578.69398296</c:v>
                </c:pt>
                <c:pt idx="9673">
                  <c:v>453643362.7588008</c:v>
                </c:pt>
                <c:pt idx="9674">
                  <c:v>453645146.68932152</c:v>
                </c:pt>
                <c:pt idx="9675">
                  <c:v>453646752.11198241</c:v>
                </c:pt>
                <c:pt idx="9676">
                  <c:v>453648089.88112628</c:v>
                </c:pt>
                <c:pt idx="9677">
                  <c:v>453648981.68527013</c:v>
                </c:pt>
                <c:pt idx="9678">
                  <c:v>453649695.10442317</c:v>
                </c:pt>
                <c:pt idx="9679">
                  <c:v>453650586.84816313</c:v>
                </c:pt>
                <c:pt idx="9680">
                  <c:v>453651211.04881591</c:v>
                </c:pt>
                <c:pt idx="9681">
                  <c:v>453651746.0648613</c:v>
                </c:pt>
                <c:pt idx="9682">
                  <c:v>453652191.90233845</c:v>
                </c:pt>
                <c:pt idx="9683">
                  <c:v>453652816.06071723</c:v>
                </c:pt>
                <c:pt idx="9684">
                  <c:v>453653796.8478139</c:v>
                </c:pt>
                <c:pt idx="9685">
                  <c:v>453654599.27979201</c:v>
                </c:pt>
                <c:pt idx="9686">
                  <c:v>453654955.90750557</c:v>
                </c:pt>
                <c:pt idx="9687">
                  <c:v>453655312.52985227</c:v>
                </c:pt>
                <c:pt idx="9688">
                  <c:v>453656471.51541686</c:v>
                </c:pt>
                <c:pt idx="9689">
                  <c:v>453658432.74648374</c:v>
                </c:pt>
                <c:pt idx="9690">
                  <c:v>453660661.22114694</c:v>
                </c:pt>
                <c:pt idx="9691">
                  <c:v>453662889.48626804</c:v>
                </c:pt>
                <c:pt idx="9692">
                  <c:v>453664493.70742935</c:v>
                </c:pt>
                <c:pt idx="9693">
                  <c:v>453665295.77728635</c:v>
                </c:pt>
                <c:pt idx="9694">
                  <c:v>453665830.47544295</c:v>
                </c:pt>
                <c:pt idx="9695">
                  <c:v>453666365.16153538</c:v>
                </c:pt>
                <c:pt idx="9696">
                  <c:v>453666454.27471125</c:v>
                </c:pt>
                <c:pt idx="9697">
                  <c:v>453666543.38755232</c:v>
                </c:pt>
                <c:pt idx="9698">
                  <c:v>453667078.05755943</c:v>
                </c:pt>
                <c:pt idx="9699">
                  <c:v>453667790.9321366</c:v>
                </c:pt>
                <c:pt idx="9700">
                  <c:v>453668771.09966677</c:v>
                </c:pt>
                <c:pt idx="9701">
                  <c:v>453669573.02476436</c:v>
                </c:pt>
                <c:pt idx="9702">
                  <c:v>453670285.82429171</c:v>
                </c:pt>
                <c:pt idx="9703">
                  <c:v>453671176.79355085</c:v>
                </c:pt>
                <c:pt idx="9704">
                  <c:v>453672335.00350887</c:v>
                </c:pt>
                <c:pt idx="9705">
                  <c:v>453673493.15686125</c:v>
                </c:pt>
                <c:pt idx="9706">
                  <c:v>453674473.08856547</c:v>
                </c:pt>
                <c:pt idx="9707">
                  <c:v>453675452.97974777</c:v>
                </c:pt>
                <c:pt idx="9708">
                  <c:v>453676254.67876035</c:v>
                </c:pt>
                <c:pt idx="9709">
                  <c:v>453676610.98072618</c:v>
                </c:pt>
                <c:pt idx="9710">
                  <c:v>453676432.83041281</c:v>
                </c:pt>
                <c:pt idx="9711">
                  <c:v>453676432.83041281</c:v>
                </c:pt>
                <c:pt idx="9712">
                  <c:v>453677056.35065025</c:v>
                </c:pt>
                <c:pt idx="9713">
                  <c:v>453677947.06538695</c:v>
                </c:pt>
                <c:pt idx="9714">
                  <c:v>453678570.5457828</c:v>
                </c:pt>
                <c:pt idx="9715">
                  <c:v>453679372.13933039</c:v>
                </c:pt>
                <c:pt idx="9716">
                  <c:v>453680619.0087322</c:v>
                </c:pt>
                <c:pt idx="9717">
                  <c:v>453682222.03013635</c:v>
                </c:pt>
                <c:pt idx="9718">
                  <c:v>453683824.94310582</c:v>
                </c:pt>
                <c:pt idx="9719">
                  <c:v>453685071.57823479</c:v>
                </c:pt>
                <c:pt idx="9720">
                  <c:v>453686407.18595541</c:v>
                </c:pt>
                <c:pt idx="9721">
                  <c:v>453687920.78370553</c:v>
                </c:pt>
                <c:pt idx="9722">
                  <c:v>453688989.14744002</c:v>
                </c:pt>
                <c:pt idx="9723">
                  <c:v>453689879.41375744</c:v>
                </c:pt>
                <c:pt idx="9724">
                  <c:v>453690947.68918961</c:v>
                </c:pt>
                <c:pt idx="9725">
                  <c:v>453691837.88192809</c:v>
                </c:pt>
                <c:pt idx="9726">
                  <c:v>453692906.06907225</c:v>
                </c:pt>
                <c:pt idx="9727">
                  <c:v>453694686.27397847</c:v>
                </c:pt>
                <c:pt idx="9728">
                  <c:v>453696110.3416149</c:v>
                </c:pt>
                <c:pt idx="9729">
                  <c:v>453696822.34333998</c:v>
                </c:pt>
                <c:pt idx="9730">
                  <c:v>453697356.33059424</c:v>
                </c:pt>
                <c:pt idx="9731">
                  <c:v>453697979.30051559</c:v>
                </c:pt>
                <c:pt idx="9732">
                  <c:v>453698691.24608475</c:v>
                </c:pt>
                <c:pt idx="9733">
                  <c:v>453699225.19122446</c:v>
                </c:pt>
                <c:pt idx="9734">
                  <c:v>453699937.09936172</c:v>
                </c:pt>
                <c:pt idx="9735">
                  <c:v>453701093.90446836</c:v>
                </c:pt>
                <c:pt idx="9736">
                  <c:v>453702873.49436194</c:v>
                </c:pt>
                <c:pt idx="9737">
                  <c:v>453704741.91991615</c:v>
                </c:pt>
                <c:pt idx="9738">
                  <c:v>453706254.34698689</c:v>
                </c:pt>
                <c:pt idx="9739">
                  <c:v>453707588.76129639</c:v>
                </c:pt>
                <c:pt idx="9740">
                  <c:v>453708923.10046053</c:v>
                </c:pt>
                <c:pt idx="9741">
                  <c:v>453710791.04906052</c:v>
                </c:pt>
                <c:pt idx="9742">
                  <c:v>453712658.85041392</c:v>
                </c:pt>
                <c:pt idx="9743">
                  <c:v>453714081.83834076</c:v>
                </c:pt>
                <c:pt idx="9744">
                  <c:v>453715326.88267744</c:v>
                </c:pt>
                <c:pt idx="9745">
                  <c:v>453716216.16000891</c:v>
                </c:pt>
                <c:pt idx="9746">
                  <c:v>453716927.55784398</c:v>
                </c:pt>
                <c:pt idx="9747">
                  <c:v>453717727.85487854</c:v>
                </c:pt>
                <c:pt idx="9748">
                  <c:v>453718528.12488288</c:v>
                </c:pt>
                <c:pt idx="9749">
                  <c:v>453719239.45330745</c:v>
                </c:pt>
                <c:pt idx="9750">
                  <c:v>453719506.19596136</c:v>
                </c:pt>
                <c:pt idx="9751">
                  <c:v>453719328.36785948</c:v>
                </c:pt>
                <c:pt idx="9752">
                  <c:v>453718972.7076509</c:v>
                </c:pt>
                <c:pt idx="9753">
                  <c:v>453718883.79176444</c:v>
                </c:pt>
                <c:pt idx="9754">
                  <c:v>453719506.19596136</c:v>
                </c:pt>
                <c:pt idx="9755">
                  <c:v>453720573.1365481</c:v>
                </c:pt>
                <c:pt idx="9756">
                  <c:v>453721906.74472302</c:v>
                </c:pt>
                <c:pt idx="9757">
                  <c:v>453722973.5772208</c:v>
                </c:pt>
                <c:pt idx="9758">
                  <c:v>453723684.77220064</c:v>
                </c:pt>
                <c:pt idx="9759">
                  <c:v>453724484.84103775</c:v>
                </c:pt>
                <c:pt idx="9760">
                  <c:v>453725640.44833177</c:v>
                </c:pt>
                <c:pt idx="9761">
                  <c:v>453726440.4511351</c:v>
                </c:pt>
                <c:pt idx="9762">
                  <c:v>453726973.77133119</c:v>
                </c:pt>
                <c:pt idx="9763">
                  <c:v>453727418.19565815</c:v>
                </c:pt>
                <c:pt idx="9764">
                  <c:v>453727862.61164874</c:v>
                </c:pt>
                <c:pt idx="9765">
                  <c:v>453728129.25724238</c:v>
                </c:pt>
                <c:pt idx="9766">
                  <c:v>453728484.78003246</c:v>
                </c:pt>
                <c:pt idx="9767">
                  <c:v>453728751.41862416</c:v>
                </c:pt>
                <c:pt idx="9768">
                  <c:v>453728929.17601824</c:v>
                </c:pt>
                <c:pt idx="9769">
                  <c:v>453729373.5636692</c:v>
                </c:pt>
                <c:pt idx="9770">
                  <c:v>453730084.56657445</c:v>
                </c:pt>
                <c:pt idx="9771">
                  <c:v>453730706.67661512</c:v>
                </c:pt>
                <c:pt idx="9772">
                  <c:v>453731239.90079212</c:v>
                </c:pt>
                <c:pt idx="9773">
                  <c:v>453731595.37690979</c:v>
                </c:pt>
                <c:pt idx="9774">
                  <c:v>453731773.11296904</c:v>
                </c:pt>
                <c:pt idx="9775">
                  <c:v>453732217.44728345</c:v>
                </c:pt>
                <c:pt idx="9776">
                  <c:v>453732839.50132477</c:v>
                </c:pt>
                <c:pt idx="9777">
                  <c:v>453733816.98182297</c:v>
                </c:pt>
                <c:pt idx="9778">
                  <c:v>453735238.69965416</c:v>
                </c:pt>
                <c:pt idx="9779">
                  <c:v>453736660.33217973</c:v>
                </c:pt>
                <c:pt idx="9780">
                  <c:v>453737637.65506268</c:v>
                </c:pt>
                <c:pt idx="9781">
                  <c:v>453737993.03520644</c:v>
                </c:pt>
                <c:pt idx="9782">
                  <c:v>453738081.87940967</c:v>
                </c:pt>
                <c:pt idx="9783">
                  <c:v>453738437.25289083</c:v>
                </c:pt>
                <c:pt idx="9784">
                  <c:v>453738970.30311882</c:v>
                </c:pt>
                <c:pt idx="9785">
                  <c:v>453739414.50248063</c:v>
                </c:pt>
                <c:pt idx="9786">
                  <c:v>453739858.69351536</c:v>
                </c:pt>
                <c:pt idx="9787">
                  <c:v>453740302.8762219</c:v>
                </c:pt>
                <c:pt idx="9788">
                  <c:v>453740658.21639174</c:v>
                </c:pt>
                <c:pt idx="9789">
                  <c:v>453740924.71802187</c:v>
                </c:pt>
                <c:pt idx="9790">
                  <c:v>453741013.55123246</c:v>
                </c:pt>
                <c:pt idx="9791">
                  <c:v>453741191.21665412</c:v>
                </c:pt>
                <c:pt idx="9792">
                  <c:v>453741457.71228898</c:v>
                </c:pt>
                <c:pt idx="9793">
                  <c:v>453741724.20492667</c:v>
                </c:pt>
                <c:pt idx="9794">
                  <c:v>453741546.54350185</c:v>
                </c:pt>
                <c:pt idx="9795">
                  <c:v>453741280.04886615</c:v>
                </c:pt>
                <c:pt idx="9796">
                  <c:v>453741813.03513974</c:v>
                </c:pt>
                <c:pt idx="9797">
                  <c:v>453742967.79760295</c:v>
                </c:pt>
                <c:pt idx="9798">
                  <c:v>453744477.7866751</c:v>
                </c:pt>
                <c:pt idx="9799">
                  <c:v>453745543.60337687</c:v>
                </c:pt>
                <c:pt idx="9800">
                  <c:v>453746076.49374819</c:v>
                </c:pt>
                <c:pt idx="9801">
                  <c:v>453746875.80683291</c:v>
                </c:pt>
                <c:pt idx="9802">
                  <c:v>453747586.28471476</c:v>
                </c:pt>
                <c:pt idx="9803">
                  <c:v>453748030.32257193</c:v>
                </c:pt>
                <c:pt idx="9804">
                  <c:v>453748296.7412917</c:v>
                </c:pt>
                <c:pt idx="9805">
                  <c:v>453749007.17656535</c:v>
                </c:pt>
                <c:pt idx="9806">
                  <c:v>453749895.19070047</c:v>
                </c:pt>
                <c:pt idx="9807">
                  <c:v>453751049.5593195</c:v>
                </c:pt>
                <c:pt idx="9808">
                  <c:v>453752203.87169611</c:v>
                </c:pt>
                <c:pt idx="9809">
                  <c:v>453753002.97809005</c:v>
                </c:pt>
                <c:pt idx="9810">
                  <c:v>453753091.76602566</c:v>
                </c:pt>
                <c:pt idx="9811">
                  <c:v>453752914.18982202</c:v>
                </c:pt>
                <c:pt idx="9812">
                  <c:v>453753269.34089857</c:v>
                </c:pt>
                <c:pt idx="9813">
                  <c:v>453753979.62708151</c:v>
                </c:pt>
                <c:pt idx="9814">
                  <c:v>453754601.11002368</c:v>
                </c:pt>
                <c:pt idx="9815">
                  <c:v>453754956.23581415</c:v>
                </c:pt>
                <c:pt idx="9816">
                  <c:v>453754956.23581415</c:v>
                </c:pt>
                <c:pt idx="9817">
                  <c:v>453754512.32774425</c:v>
                </c:pt>
                <c:pt idx="9818">
                  <c:v>453754423.54513222</c:v>
                </c:pt>
                <c:pt idx="9819">
                  <c:v>453754689.89196998</c:v>
                </c:pt>
                <c:pt idx="9820">
                  <c:v>453755488.91451937</c:v>
                </c:pt>
                <c:pt idx="9821">
                  <c:v>453756820.55888748</c:v>
                </c:pt>
                <c:pt idx="9822">
                  <c:v>453758240.89705306</c:v>
                </c:pt>
                <c:pt idx="9823">
                  <c:v>453759217.33015054</c:v>
                </c:pt>
                <c:pt idx="9824">
                  <c:v>453759838.67571491</c:v>
                </c:pt>
                <c:pt idx="9825">
                  <c:v>453760548.76497763</c:v>
                </c:pt>
                <c:pt idx="9826">
                  <c:v>453761258.83295864</c:v>
                </c:pt>
                <c:pt idx="9827">
                  <c:v>453761880.12498516</c:v>
                </c:pt>
                <c:pt idx="9828">
                  <c:v>453762590.15306544</c:v>
                </c:pt>
                <c:pt idx="9829">
                  <c:v>453763122.66016126</c:v>
                </c:pt>
                <c:pt idx="9830">
                  <c:v>453763388.90922046</c:v>
                </c:pt>
                <c:pt idx="9831">
                  <c:v>453763566.40693098</c:v>
                </c:pt>
                <c:pt idx="9832">
                  <c:v>453764276.38447648</c:v>
                </c:pt>
                <c:pt idx="9833">
                  <c:v>453765696.27574044</c:v>
                </c:pt>
                <c:pt idx="9834">
                  <c:v>453767471.02015996</c:v>
                </c:pt>
                <c:pt idx="9835">
                  <c:v>453768979.44839251</c:v>
                </c:pt>
                <c:pt idx="9836">
                  <c:v>453770310.33472627</c:v>
                </c:pt>
                <c:pt idx="9837">
                  <c:v>453771818.58219445</c:v>
                </c:pt>
                <c:pt idx="9838">
                  <c:v>453773060.5962503</c:v>
                </c:pt>
                <c:pt idx="9839">
                  <c:v>453773415.44545025</c:v>
                </c:pt>
                <c:pt idx="9840">
                  <c:v>453772971.88312048</c:v>
                </c:pt>
                <c:pt idx="9841">
                  <c:v>453772528.31248534</c:v>
                </c:pt>
                <c:pt idx="9842">
                  <c:v>453772705.74173576</c:v>
                </c:pt>
                <c:pt idx="9843">
                  <c:v>453773415.44545025</c:v>
                </c:pt>
                <c:pt idx="9844">
                  <c:v>453774657.37579447</c:v>
                </c:pt>
                <c:pt idx="9845">
                  <c:v>453775544.4290387</c:v>
                </c:pt>
                <c:pt idx="9846">
                  <c:v>453776254.04772174</c:v>
                </c:pt>
                <c:pt idx="9847">
                  <c:v>453776874.94663274</c:v>
                </c:pt>
                <c:pt idx="9848">
                  <c:v>453777584.52546316</c:v>
                </c:pt>
                <c:pt idx="9849">
                  <c:v>453778560.16165394</c:v>
                </c:pt>
                <c:pt idx="9850">
                  <c:v>453779890.509893</c:v>
                </c:pt>
                <c:pt idx="9851">
                  <c:v>453781309.46567649</c:v>
                </c:pt>
                <c:pt idx="9852">
                  <c:v>453782728.33647609</c:v>
                </c:pt>
                <c:pt idx="9853">
                  <c:v>453783703.76085818</c:v>
                </c:pt>
                <c:pt idx="9854">
                  <c:v>453784147.12230074</c:v>
                </c:pt>
                <c:pt idx="9855">
                  <c:v>453784590.47544634</c:v>
                </c:pt>
                <c:pt idx="9856">
                  <c:v>453785211.15591097</c:v>
                </c:pt>
                <c:pt idx="9857">
                  <c:v>453785920.48510146</c:v>
                </c:pt>
                <c:pt idx="9858">
                  <c:v>453786275.14173257</c:v>
                </c:pt>
                <c:pt idx="9859">
                  <c:v>453786452.46805698</c:v>
                </c:pt>
                <c:pt idx="9860">
                  <c:v>453786629.79305416</c:v>
                </c:pt>
                <c:pt idx="9861">
                  <c:v>453786275.14173257</c:v>
                </c:pt>
                <c:pt idx="9862">
                  <c:v>453785831.82011425</c:v>
                </c:pt>
                <c:pt idx="9863">
                  <c:v>453785743.15479535</c:v>
                </c:pt>
                <c:pt idx="9864">
                  <c:v>453786186.47807246</c:v>
                </c:pt>
                <c:pt idx="9865">
                  <c:v>453786895.77806121</c:v>
                </c:pt>
                <c:pt idx="9866">
                  <c:v>453787516.39813071</c:v>
                </c:pt>
                <c:pt idx="9867">
                  <c:v>453788137.00194174</c:v>
                </c:pt>
                <c:pt idx="9868">
                  <c:v>453788934.89723945</c:v>
                </c:pt>
                <c:pt idx="9869">
                  <c:v>453789998.71583414</c:v>
                </c:pt>
                <c:pt idx="9870">
                  <c:v>453791062.48665911</c:v>
                </c:pt>
                <c:pt idx="9871">
                  <c:v>453791594.35416001</c:v>
                </c:pt>
                <c:pt idx="9872">
                  <c:v>453791771.64067286</c:v>
                </c:pt>
                <c:pt idx="9873">
                  <c:v>453791860.28343195</c:v>
                </c:pt>
                <c:pt idx="9874">
                  <c:v>453792037.56795502</c:v>
                </c:pt>
                <c:pt idx="9875">
                  <c:v>453792214.8511517</c:v>
                </c:pt>
                <c:pt idx="9876">
                  <c:v>453792569.41356421</c:v>
                </c:pt>
                <c:pt idx="9877">
                  <c:v>453792746.69278044</c:v>
                </c:pt>
                <c:pt idx="9878">
                  <c:v>453792835.33189106</c:v>
                </c:pt>
                <c:pt idx="9879">
                  <c:v>453793278.5224697</c:v>
                </c:pt>
                <c:pt idx="9880">
                  <c:v>453793633.06896287</c:v>
                </c:pt>
                <c:pt idx="9881">
                  <c:v>453794164.87875378</c:v>
                </c:pt>
                <c:pt idx="9882">
                  <c:v>453794696.6766063</c:v>
                </c:pt>
                <c:pt idx="9883">
                  <c:v>453795051.20187575</c:v>
                </c:pt>
                <c:pt idx="9884">
                  <c:v>453795317.09234613</c:v>
                </c:pt>
                <c:pt idx="9885">
                  <c:v>453796203.37236112</c:v>
                </c:pt>
                <c:pt idx="9886">
                  <c:v>453797532.73021549</c:v>
                </c:pt>
                <c:pt idx="9887">
                  <c:v>453799039.24560863</c:v>
                </c:pt>
                <c:pt idx="9888">
                  <c:v>453800279.8334105</c:v>
                </c:pt>
                <c:pt idx="9889">
                  <c:v>453801165.92777944</c:v>
                </c:pt>
                <c:pt idx="9890">
                  <c:v>453801431.74962747</c:v>
                </c:pt>
                <c:pt idx="9891">
                  <c:v>453801520.35624713</c:v>
                </c:pt>
                <c:pt idx="9892">
                  <c:v>453801697.56849271</c:v>
                </c:pt>
                <c:pt idx="9893">
                  <c:v>453802406.40421671</c:v>
                </c:pt>
                <c:pt idx="9894">
                  <c:v>453803115.2187317</c:v>
                </c:pt>
                <c:pt idx="9895">
                  <c:v>453803646.81569999</c:v>
                </c:pt>
                <c:pt idx="9896">
                  <c:v>453803912.60971081</c:v>
                </c:pt>
                <c:pt idx="9897">
                  <c:v>453804444.18878555</c:v>
                </c:pt>
                <c:pt idx="9898">
                  <c:v>453805241.53503233</c:v>
                </c:pt>
                <c:pt idx="9899">
                  <c:v>453806216.03288877</c:v>
                </c:pt>
                <c:pt idx="9900">
                  <c:v>453807190.49065894</c:v>
                </c:pt>
                <c:pt idx="9901">
                  <c:v>453807721.99618411</c:v>
                </c:pt>
                <c:pt idx="9902">
                  <c:v>453807544.82900107</c:v>
                </c:pt>
                <c:pt idx="9903">
                  <c:v>453807101.90524524</c:v>
                </c:pt>
                <c:pt idx="9904">
                  <c:v>453807013.31950068</c:v>
                </c:pt>
                <c:pt idx="9905">
                  <c:v>453807456.24491251</c:v>
                </c:pt>
                <c:pt idx="9906">
                  <c:v>453807721.99618411</c:v>
                </c:pt>
                <c:pt idx="9907">
                  <c:v>453807544.82900107</c:v>
                </c:pt>
                <c:pt idx="9908">
                  <c:v>453807190.49065894</c:v>
                </c:pt>
                <c:pt idx="9909">
                  <c:v>453807013.31950068</c:v>
                </c:pt>
                <c:pt idx="9910">
                  <c:v>453807013.31950068</c:v>
                </c:pt>
                <c:pt idx="9911">
                  <c:v>453806836.14701736</c:v>
                </c:pt>
                <c:pt idx="9912">
                  <c:v>453806570.38580704</c:v>
                </c:pt>
                <c:pt idx="9913">
                  <c:v>453807013.31950068</c:v>
                </c:pt>
                <c:pt idx="9914">
                  <c:v>453808342.07089192</c:v>
                </c:pt>
                <c:pt idx="9915">
                  <c:v>453809936.47418499</c:v>
                </c:pt>
                <c:pt idx="9916">
                  <c:v>453811353.63147175</c:v>
                </c:pt>
                <c:pt idx="9917">
                  <c:v>453812682.13943446</c:v>
                </c:pt>
                <c:pt idx="9918">
                  <c:v>453814187.69172865</c:v>
                </c:pt>
                <c:pt idx="9919">
                  <c:v>453815693.14834166</c:v>
                </c:pt>
                <c:pt idx="9920">
                  <c:v>453816844.31531584</c:v>
                </c:pt>
                <c:pt idx="9921">
                  <c:v>453817641.24429744</c:v>
                </c:pt>
                <c:pt idx="9922">
                  <c:v>453818261.05941498</c:v>
                </c:pt>
                <c:pt idx="9923">
                  <c:v>453818969.3996911</c:v>
                </c:pt>
                <c:pt idx="9924">
                  <c:v>453820120.40746588</c:v>
                </c:pt>
                <c:pt idx="9925">
                  <c:v>453821094.29344016</c:v>
                </c:pt>
                <c:pt idx="9926">
                  <c:v>453821891.07945716</c:v>
                </c:pt>
                <c:pt idx="9927">
                  <c:v>453822422.2552461</c:v>
                </c:pt>
                <c:pt idx="9928">
                  <c:v>453822245.19797319</c:v>
                </c:pt>
                <c:pt idx="9929">
                  <c:v>453822156.66884089</c:v>
                </c:pt>
                <c:pt idx="9930">
                  <c:v>453822687.83867359</c:v>
                </c:pt>
                <c:pt idx="9931">
                  <c:v>453823396.04659122</c:v>
                </c:pt>
                <c:pt idx="9932">
                  <c:v>453824015.71114993</c:v>
                </c:pt>
                <c:pt idx="9933">
                  <c:v>453824458.31876785</c:v>
                </c:pt>
                <c:pt idx="9934">
                  <c:v>453824458.31876785</c:v>
                </c:pt>
                <c:pt idx="9935">
                  <c:v>453824281.27671295</c:v>
                </c:pt>
                <c:pt idx="9936">
                  <c:v>453824192.75518954</c:v>
                </c:pt>
                <c:pt idx="9937">
                  <c:v>453824192.75518954</c:v>
                </c:pt>
                <c:pt idx="9938">
                  <c:v>453824104.23333514</c:v>
                </c:pt>
                <c:pt idx="9939">
                  <c:v>453824104.23333514</c:v>
                </c:pt>
                <c:pt idx="9940">
                  <c:v>453824192.75518954</c:v>
                </c:pt>
                <c:pt idx="9941">
                  <c:v>453824281.27671295</c:v>
                </c:pt>
                <c:pt idx="9942">
                  <c:v>453824104.23333514</c:v>
                </c:pt>
                <c:pt idx="9943">
                  <c:v>453823750.14260966</c:v>
                </c:pt>
                <c:pt idx="9944">
                  <c:v>453823750.14260966</c:v>
                </c:pt>
                <c:pt idx="9945">
                  <c:v>453824192.75518954</c:v>
                </c:pt>
                <c:pt idx="9946">
                  <c:v>453824369.79790574</c:v>
                </c:pt>
                <c:pt idx="9947">
                  <c:v>453824281.27671295</c:v>
                </c:pt>
                <c:pt idx="9948">
                  <c:v>453824015.71114993</c:v>
                </c:pt>
                <c:pt idx="9949">
                  <c:v>453823484.57109189</c:v>
                </c:pt>
                <c:pt idx="9950">
                  <c:v>453822864.89263773</c:v>
                </c:pt>
                <c:pt idx="9951">
                  <c:v>453822422.2552461</c:v>
                </c:pt>
                <c:pt idx="9952">
                  <c:v>453822422.2552461</c:v>
                </c:pt>
                <c:pt idx="9953">
                  <c:v>453822687.83867359</c:v>
                </c:pt>
                <c:pt idx="9954">
                  <c:v>453823041.94527876</c:v>
                </c:pt>
                <c:pt idx="9955">
                  <c:v>453823307.52175915</c:v>
                </c:pt>
                <c:pt idx="9956">
                  <c:v>453823661.61910152</c:v>
                </c:pt>
                <c:pt idx="9957">
                  <c:v>453824104.23333514</c:v>
                </c:pt>
                <c:pt idx="9958">
                  <c:v>453824192.75518954</c:v>
                </c:pt>
                <c:pt idx="9959">
                  <c:v>453824281.27671295</c:v>
                </c:pt>
                <c:pt idx="9960">
                  <c:v>453825077.95553905</c:v>
                </c:pt>
                <c:pt idx="9961">
                  <c:v>453826228.66654223</c:v>
                </c:pt>
                <c:pt idx="9962">
                  <c:v>453826848.25700623</c:v>
                </c:pt>
                <c:pt idx="9963">
                  <c:v>453827821.86642128</c:v>
                </c:pt>
                <c:pt idx="9964">
                  <c:v>453829060.9478038</c:v>
                </c:pt>
                <c:pt idx="9965">
                  <c:v>453830299.96437371</c:v>
                </c:pt>
                <c:pt idx="9966">
                  <c:v>453831007.9447459</c:v>
                </c:pt>
                <c:pt idx="9967">
                  <c:v>453831273.43192965</c:v>
                </c:pt>
                <c:pt idx="9968">
                  <c:v>453831361.92699653</c:v>
                </c:pt>
                <c:pt idx="9969">
                  <c:v>453831538.91613835</c:v>
                </c:pt>
                <c:pt idx="9970">
                  <c:v>453831892.89045495</c:v>
                </c:pt>
                <c:pt idx="9971">
                  <c:v>453832689.31332701</c:v>
                </c:pt>
                <c:pt idx="9972">
                  <c:v>453833485.70942253</c:v>
                </c:pt>
                <c:pt idx="9973">
                  <c:v>453834016.62527704</c:v>
                </c:pt>
                <c:pt idx="9974">
                  <c:v>453834459.04606682</c:v>
                </c:pt>
                <c:pt idx="9975">
                  <c:v>453835166.90214247</c:v>
                </c:pt>
                <c:pt idx="9976">
                  <c:v>453836140.16970885</c:v>
                </c:pt>
                <c:pt idx="9977">
                  <c:v>453837113.39728653</c:v>
                </c:pt>
                <c:pt idx="9978">
                  <c:v>453837732.70310795</c:v>
                </c:pt>
                <c:pt idx="9979">
                  <c:v>453837909.64465451</c:v>
                </c:pt>
                <c:pt idx="9980">
                  <c:v>453837998.11493194</c:v>
                </c:pt>
                <c:pt idx="9981">
                  <c:v>453838175.05449581</c:v>
                </c:pt>
                <c:pt idx="9982">
                  <c:v>453838263.52378201</c:v>
                </c:pt>
                <c:pt idx="9983">
                  <c:v>453838175.05449581</c:v>
                </c:pt>
                <c:pt idx="9984">
                  <c:v>453837732.70310795</c:v>
                </c:pt>
                <c:pt idx="9985">
                  <c:v>453837378.81604975</c:v>
                </c:pt>
                <c:pt idx="9986">
                  <c:v>453837290.34345955</c:v>
                </c:pt>
                <c:pt idx="9987">
                  <c:v>453837378.81604975</c:v>
                </c:pt>
                <c:pt idx="9988">
                  <c:v>453837467.28831005</c:v>
                </c:pt>
                <c:pt idx="9989">
                  <c:v>453837644.23183876</c:v>
                </c:pt>
                <c:pt idx="9990">
                  <c:v>453837644.23183876</c:v>
                </c:pt>
                <c:pt idx="9991">
                  <c:v>453838263.52378201</c:v>
                </c:pt>
                <c:pt idx="9992">
                  <c:v>453838971.26617694</c:v>
                </c:pt>
                <c:pt idx="9993">
                  <c:v>453839148.19847167</c:v>
                </c:pt>
                <c:pt idx="9994">
                  <c:v>453839148.19847167</c:v>
                </c:pt>
                <c:pt idx="9995">
                  <c:v>453839502.05909622</c:v>
                </c:pt>
                <c:pt idx="9996">
                  <c:v>453840209.76448655</c:v>
                </c:pt>
                <c:pt idx="9997">
                  <c:v>453841271.28292739</c:v>
                </c:pt>
                <c:pt idx="9998">
                  <c:v>453842332.7537995</c:v>
                </c:pt>
                <c:pt idx="9999">
                  <c:v>453843217.27652436</c:v>
                </c:pt>
                <c:pt idx="10000">
                  <c:v>453843571.07636607</c:v>
                </c:pt>
                <c:pt idx="10001">
                  <c:v>453843836.42277873</c:v>
                </c:pt>
                <c:pt idx="10002">
                  <c:v>453844455.55285084</c:v>
                </c:pt>
                <c:pt idx="10003">
                  <c:v>453845163.11026007</c:v>
                </c:pt>
                <c:pt idx="10004">
                  <c:v>453845516.88103873</c:v>
                </c:pt>
                <c:pt idx="10005">
                  <c:v>453845782.20565546</c:v>
                </c:pt>
                <c:pt idx="10006">
                  <c:v>453846578.16167349</c:v>
                </c:pt>
                <c:pt idx="10007">
                  <c:v>453847639.39475995</c:v>
                </c:pt>
                <c:pt idx="10008">
                  <c:v>453848612.14998883</c:v>
                </c:pt>
                <c:pt idx="10009">
                  <c:v>453849142.72691214</c:v>
                </c:pt>
                <c:pt idx="10010">
                  <c:v>453849054.29825044</c:v>
                </c:pt>
                <c:pt idx="10011">
                  <c:v>453848877.43993586</c:v>
                </c:pt>
                <c:pt idx="10012">
                  <c:v>453848877.43993586</c:v>
                </c:pt>
                <c:pt idx="10013">
                  <c:v>453849054.29825044</c:v>
                </c:pt>
                <c:pt idx="10014">
                  <c:v>453849231.15524423</c:v>
                </c:pt>
                <c:pt idx="10015">
                  <c:v>453849231.15524423</c:v>
                </c:pt>
                <c:pt idx="10016">
                  <c:v>453849142.72691214</c:v>
                </c:pt>
                <c:pt idx="10017">
                  <c:v>453849142.72691214</c:v>
                </c:pt>
                <c:pt idx="10018">
                  <c:v>453849584.86526996</c:v>
                </c:pt>
                <c:pt idx="10019">
                  <c:v>453850026.99537438</c:v>
                </c:pt>
                <c:pt idx="10020">
                  <c:v>453850292.26947635</c:v>
                </c:pt>
                <c:pt idx="10021">
                  <c:v>453850292.26947635</c:v>
                </c:pt>
                <c:pt idx="10022">
                  <c:v>453850380.69351703</c:v>
                </c:pt>
                <c:pt idx="10023">
                  <c:v>453850380.69351703</c:v>
                </c:pt>
                <c:pt idx="10024">
                  <c:v>453850380.69351703</c:v>
                </c:pt>
                <c:pt idx="10025">
                  <c:v>453850822.80876702</c:v>
                </c:pt>
                <c:pt idx="10026">
                  <c:v>453851530.17600268</c:v>
                </c:pt>
                <c:pt idx="10027">
                  <c:v>453852325.93889296</c:v>
                </c:pt>
                <c:pt idx="10028">
                  <c:v>453852856.43263382</c:v>
                </c:pt>
                <c:pt idx="10029">
                  <c:v>453852944.84710324</c:v>
                </c:pt>
                <c:pt idx="10030">
                  <c:v>453852856.43263382</c:v>
                </c:pt>
                <c:pt idx="10031">
                  <c:v>453852414.35534167</c:v>
                </c:pt>
                <c:pt idx="10032">
                  <c:v>453852060.68756711</c:v>
                </c:pt>
                <c:pt idx="10033">
                  <c:v>453851795.43326974</c:v>
                </c:pt>
                <c:pt idx="10034">
                  <c:v>453851618.59542185</c:v>
                </c:pt>
                <c:pt idx="10035">
                  <c:v>453851264.91576475</c:v>
                </c:pt>
                <c:pt idx="10036">
                  <c:v>453850999.65255654</c:v>
                </c:pt>
                <c:pt idx="10037">
                  <c:v>453850734.38637674</c:v>
                </c:pt>
                <c:pt idx="10038">
                  <c:v>453850557.54060698</c:v>
                </c:pt>
                <c:pt idx="10039">
                  <c:v>453850380.69351703</c:v>
                </c:pt>
                <c:pt idx="10040">
                  <c:v>453850026.99537438</c:v>
                </c:pt>
                <c:pt idx="10041">
                  <c:v>453850115.42040545</c:v>
                </c:pt>
                <c:pt idx="10042">
                  <c:v>453850380.69351703</c:v>
                </c:pt>
                <c:pt idx="10043">
                  <c:v>453850380.69351703</c:v>
                </c:pt>
                <c:pt idx="10044">
                  <c:v>453849938.57001412</c:v>
                </c:pt>
                <c:pt idx="10045">
                  <c:v>453849408.01091719</c:v>
                </c:pt>
                <c:pt idx="10046">
                  <c:v>453849054.29825044</c:v>
                </c:pt>
                <c:pt idx="10047">
                  <c:v>453848965.86925846</c:v>
                </c:pt>
                <c:pt idx="10048">
                  <c:v>453849319.58324575</c:v>
                </c:pt>
                <c:pt idx="10049">
                  <c:v>453850115.42040545</c:v>
                </c:pt>
                <c:pt idx="10050">
                  <c:v>453851088.07395577</c:v>
                </c:pt>
                <c:pt idx="10051">
                  <c:v>453851618.59542185</c:v>
                </c:pt>
                <c:pt idx="10052">
                  <c:v>453851441.75625312</c:v>
                </c:pt>
                <c:pt idx="10053">
                  <c:v>453851088.07395577</c:v>
                </c:pt>
                <c:pt idx="10054">
                  <c:v>453851088.07395577</c:v>
                </c:pt>
                <c:pt idx="10055">
                  <c:v>453851264.91576475</c:v>
                </c:pt>
                <c:pt idx="10056">
                  <c:v>453851176.49502534</c:v>
                </c:pt>
                <c:pt idx="10057">
                  <c:v>453850911.23082656</c:v>
                </c:pt>
                <c:pt idx="10058">
                  <c:v>453850911.23082656</c:v>
                </c:pt>
                <c:pt idx="10059">
                  <c:v>453851088.07395577</c:v>
                </c:pt>
                <c:pt idx="10060">
                  <c:v>453851264.91576475</c:v>
                </c:pt>
                <c:pt idx="10061">
                  <c:v>453851353.33617413</c:v>
                </c:pt>
                <c:pt idx="10062">
                  <c:v>453851353.33617413</c:v>
                </c:pt>
                <c:pt idx="10063">
                  <c:v>453851441.75625312</c:v>
                </c:pt>
                <c:pt idx="10064">
                  <c:v>453851707.01451087</c:v>
                </c:pt>
                <c:pt idx="10065">
                  <c:v>453851883.85169876</c:v>
                </c:pt>
                <c:pt idx="10066">
                  <c:v>453851795.43326974</c:v>
                </c:pt>
                <c:pt idx="10067">
                  <c:v>453852149.1050055</c:v>
                </c:pt>
                <c:pt idx="10068">
                  <c:v>453852591.18724889</c:v>
                </c:pt>
                <c:pt idx="10069">
                  <c:v>453852944.84710324</c:v>
                </c:pt>
                <c:pt idx="10070">
                  <c:v>453853386.91449475</c:v>
                </c:pt>
                <c:pt idx="10071">
                  <c:v>453854271.02452761</c:v>
                </c:pt>
                <c:pt idx="10072">
                  <c:v>453855331.91300815</c:v>
                </c:pt>
                <c:pt idx="10073">
                  <c:v>453856215.95044595</c:v>
                </c:pt>
                <c:pt idx="10074">
                  <c:v>453857011.55592996</c:v>
                </c:pt>
                <c:pt idx="10075">
                  <c:v>453857365.14978951</c:v>
                </c:pt>
                <c:pt idx="10076">
                  <c:v>453857453.54742974</c:v>
                </c:pt>
                <c:pt idx="10077">
                  <c:v>453857718.73836994</c:v>
                </c:pt>
                <c:pt idx="10078">
                  <c:v>453858160.71667308</c:v>
                </c:pt>
                <c:pt idx="10079">
                  <c:v>453858514.29337776</c:v>
                </c:pt>
                <c:pt idx="10080">
                  <c:v>453858514.29337776</c:v>
                </c:pt>
                <c:pt idx="10081">
                  <c:v>453858425.89969689</c:v>
                </c:pt>
                <c:pt idx="10082">
                  <c:v>453858691.07975125</c:v>
                </c:pt>
                <c:pt idx="10083">
                  <c:v>453859221.43095309</c:v>
                </c:pt>
                <c:pt idx="10084">
                  <c:v>453859309.82166612</c:v>
                </c:pt>
                <c:pt idx="10085">
                  <c:v>453858956.25683677</c:v>
                </c:pt>
                <c:pt idx="10086">
                  <c:v>453858514.29337776</c:v>
                </c:pt>
                <c:pt idx="10087">
                  <c:v>453859044.6485393</c:v>
                </c:pt>
                <c:pt idx="10088">
                  <c:v>453860016.93549174</c:v>
                </c:pt>
                <c:pt idx="10089">
                  <c:v>453860812.41331315</c:v>
                </c:pt>
                <c:pt idx="10090">
                  <c:v>453861519.4822821</c:v>
                </c:pt>
                <c:pt idx="10091">
                  <c:v>453861961.38966978</c:v>
                </c:pt>
                <c:pt idx="10092">
                  <c:v>453862138.15031648</c:v>
                </c:pt>
                <c:pt idx="10093">
                  <c:v>453862403.28881252</c:v>
                </c:pt>
                <c:pt idx="10094">
                  <c:v>453862933.55690134</c:v>
                </c:pt>
                <c:pt idx="10095">
                  <c:v>453862845.17971092</c:v>
                </c:pt>
                <c:pt idx="10096">
                  <c:v>453862580.04616147</c:v>
                </c:pt>
                <c:pt idx="10097">
                  <c:v>453862403.28881252</c:v>
                </c:pt>
                <c:pt idx="10098">
                  <c:v>453862491.66765201</c:v>
                </c:pt>
                <c:pt idx="10099">
                  <c:v>453862756.80219078</c:v>
                </c:pt>
                <c:pt idx="10100">
                  <c:v>453863198.68649393</c:v>
                </c:pt>
                <c:pt idx="10101">
                  <c:v>453863728.93677545</c:v>
                </c:pt>
                <c:pt idx="10102">
                  <c:v>453864082.43036914</c:v>
                </c:pt>
                <c:pt idx="10103">
                  <c:v>453864259.17518759</c:v>
                </c:pt>
                <c:pt idx="10104">
                  <c:v>453864259.17518759</c:v>
                </c:pt>
                <c:pt idx="10105">
                  <c:v>453864524.28994203</c:v>
                </c:pt>
                <c:pt idx="10106">
                  <c:v>453864966.14127189</c:v>
                </c:pt>
                <c:pt idx="10107">
                  <c:v>453865584.71928614</c:v>
                </c:pt>
                <c:pt idx="10108">
                  <c:v>453866468.3741408</c:v>
                </c:pt>
                <c:pt idx="10109">
                  <c:v>453867705.43555415</c:v>
                </c:pt>
                <c:pt idx="10110">
                  <c:v>453868677.36705482</c:v>
                </c:pt>
                <c:pt idx="10111">
                  <c:v>453869384.20127738</c:v>
                </c:pt>
                <c:pt idx="10112">
                  <c:v>453870091.0144074</c:v>
                </c:pt>
                <c:pt idx="10113">
                  <c:v>453870974.50115883</c:v>
                </c:pt>
                <c:pt idx="10114">
                  <c:v>453871946.29852355</c:v>
                </c:pt>
                <c:pt idx="10115">
                  <c:v>453873094.73491377</c:v>
                </c:pt>
                <c:pt idx="10116">
                  <c:v>453874243.11562181</c:v>
                </c:pt>
                <c:pt idx="10117">
                  <c:v>453875303.10993379</c:v>
                </c:pt>
                <c:pt idx="10118">
                  <c:v>453875921.41804248</c:v>
                </c:pt>
                <c:pt idx="10119">
                  <c:v>453876451.38357425</c:v>
                </c:pt>
                <c:pt idx="10120">
                  <c:v>453877246.30963773</c:v>
                </c:pt>
                <c:pt idx="10121">
                  <c:v>453878394.48907447</c:v>
                </c:pt>
                <c:pt idx="10122">
                  <c:v>453879542.61285305</c:v>
                </c:pt>
                <c:pt idx="10123">
                  <c:v>453880514.05873466</c:v>
                </c:pt>
                <c:pt idx="10124">
                  <c:v>453881308.8484571</c:v>
                </c:pt>
                <c:pt idx="10125">
                  <c:v>453882103.61150861</c:v>
                </c:pt>
                <c:pt idx="10126">
                  <c:v>453882898.34789234</c:v>
                </c:pt>
                <c:pt idx="10127">
                  <c:v>453883604.75784558</c:v>
                </c:pt>
                <c:pt idx="10128">
                  <c:v>453884222.84927207</c:v>
                </c:pt>
                <c:pt idx="10129">
                  <c:v>453884840.92456853</c:v>
                </c:pt>
                <c:pt idx="10130">
                  <c:v>453885635.569107</c:v>
                </c:pt>
                <c:pt idx="10131">
                  <c:v>453886253.60753798</c:v>
                </c:pt>
                <c:pt idx="10132">
                  <c:v>453886430.1869843</c:v>
                </c:pt>
                <c:pt idx="10133">
                  <c:v>453886518.47621393</c:v>
                </c:pt>
                <c:pt idx="10134">
                  <c:v>453886871.62984157</c:v>
                </c:pt>
                <c:pt idx="10135">
                  <c:v>453887489.63601875</c:v>
                </c:pt>
                <c:pt idx="10136">
                  <c:v>453887577.92129856</c:v>
                </c:pt>
                <c:pt idx="10137">
                  <c:v>453887313.06447071</c:v>
                </c:pt>
                <c:pt idx="10138">
                  <c:v>453887313.06447071</c:v>
                </c:pt>
                <c:pt idx="10139">
                  <c:v>453887577.92129856</c:v>
                </c:pt>
                <c:pt idx="10140">
                  <c:v>453888019.34276438</c:v>
                </c:pt>
                <c:pt idx="10141">
                  <c:v>453888549.03766316</c:v>
                </c:pt>
                <c:pt idx="10142">
                  <c:v>453889255.27910042</c:v>
                </c:pt>
                <c:pt idx="10143">
                  <c:v>453890138.05128276</c:v>
                </c:pt>
                <c:pt idx="10144">
                  <c:v>453891109.06268114</c:v>
                </c:pt>
                <c:pt idx="10145">
                  <c:v>453892080.03427076</c:v>
                </c:pt>
                <c:pt idx="10146">
                  <c:v>453892962.70117414</c:v>
                </c:pt>
                <c:pt idx="10147">
                  <c:v>453894021.85803705</c:v>
                </c:pt>
                <c:pt idx="10148">
                  <c:v>453895610.50452441</c:v>
                </c:pt>
                <c:pt idx="10149">
                  <c:v>453896934.29519916</c:v>
                </c:pt>
                <c:pt idx="10150">
                  <c:v>453897993.27446657</c:v>
                </c:pt>
                <c:pt idx="10151">
                  <c:v>453899140.4485743</c:v>
                </c:pt>
                <c:pt idx="10152">
                  <c:v>453900111.09095812</c:v>
                </c:pt>
                <c:pt idx="10153">
                  <c:v>453900993.45860636</c:v>
                </c:pt>
                <c:pt idx="10154">
                  <c:v>453902228.71808714</c:v>
                </c:pt>
                <c:pt idx="10155">
                  <c:v>453903728.5894165</c:v>
                </c:pt>
                <c:pt idx="10156">
                  <c:v>453905228.36576384</c:v>
                </c:pt>
                <c:pt idx="10157">
                  <c:v>453906551.61896628</c:v>
                </c:pt>
                <c:pt idx="10158">
                  <c:v>453907433.74669445</c:v>
                </c:pt>
                <c:pt idx="10159">
                  <c:v>453908051.21655512</c:v>
                </c:pt>
                <c:pt idx="10160">
                  <c:v>453909021.49381065</c:v>
                </c:pt>
                <c:pt idx="10161">
                  <c:v>453910344.53509903</c:v>
                </c:pt>
                <c:pt idx="10162">
                  <c:v>453911843.89254642</c:v>
                </c:pt>
                <c:pt idx="10163">
                  <c:v>453913166.77617377</c:v>
                </c:pt>
                <c:pt idx="10164">
                  <c:v>453914930.50607079</c:v>
                </c:pt>
                <c:pt idx="10165">
                  <c:v>453916429.57321429</c:v>
                </c:pt>
                <c:pt idx="10166">
                  <c:v>453917487.68112892</c:v>
                </c:pt>
                <c:pt idx="10167">
                  <c:v>453918193.06014222</c:v>
                </c:pt>
                <c:pt idx="10168">
                  <c:v>453918898.41814607</c:v>
                </c:pt>
                <c:pt idx="10169">
                  <c:v>453919427.42286241</c:v>
                </c:pt>
                <c:pt idx="10170">
                  <c:v>453920220.9077813</c:v>
                </c:pt>
                <c:pt idx="10171">
                  <c:v>453921367.00572985</c:v>
                </c:pt>
                <c:pt idx="10172">
                  <c:v>453922513.04821527</c:v>
                </c:pt>
                <c:pt idx="10173">
                  <c:v>453923659.03524274</c:v>
                </c:pt>
                <c:pt idx="10174">
                  <c:v>453924716.8202036</c:v>
                </c:pt>
                <c:pt idx="10175">
                  <c:v>453926127.12665963</c:v>
                </c:pt>
                <c:pt idx="10176">
                  <c:v>453927801.75649804</c:v>
                </c:pt>
                <c:pt idx="10177">
                  <c:v>453929564.39682525</c:v>
                </c:pt>
                <c:pt idx="10178">
                  <c:v>453931503.14966702</c:v>
                </c:pt>
                <c:pt idx="10179">
                  <c:v>453933882.311243</c:v>
                </c:pt>
                <c:pt idx="10180">
                  <c:v>453936261.23381925</c:v>
                </c:pt>
                <c:pt idx="10181">
                  <c:v>453938199.43849993</c:v>
                </c:pt>
                <c:pt idx="10182">
                  <c:v>453940225.57379282</c:v>
                </c:pt>
                <c:pt idx="10183">
                  <c:v>453942427.6981582</c:v>
                </c:pt>
                <c:pt idx="10184">
                  <c:v>453944365.39821976</c:v>
                </c:pt>
                <c:pt idx="10185">
                  <c:v>453946038.7388671</c:v>
                </c:pt>
                <c:pt idx="10186">
                  <c:v>453947623.89988917</c:v>
                </c:pt>
                <c:pt idx="10187">
                  <c:v>453949473.12031353</c:v>
                </c:pt>
                <c:pt idx="10188">
                  <c:v>453951234.14837652</c:v>
                </c:pt>
                <c:pt idx="10189">
                  <c:v>453952907.00374061</c:v>
                </c:pt>
                <c:pt idx="10190">
                  <c:v>453954491.7050823</c:v>
                </c:pt>
                <c:pt idx="10191">
                  <c:v>453955988.27009034</c:v>
                </c:pt>
                <c:pt idx="10192">
                  <c:v>453957484.74052244</c:v>
                </c:pt>
                <c:pt idx="10193">
                  <c:v>453959333.19108611</c:v>
                </c:pt>
                <c:pt idx="10194">
                  <c:v>453961533.53935415</c:v>
                </c:pt>
                <c:pt idx="10195">
                  <c:v>453963557.67919785</c:v>
                </c:pt>
                <c:pt idx="10196">
                  <c:v>453965405.65578252</c:v>
                </c:pt>
                <c:pt idx="10197">
                  <c:v>453967341.47658074</c:v>
                </c:pt>
                <c:pt idx="10198">
                  <c:v>453969101.17635036</c:v>
                </c:pt>
                <c:pt idx="10199">
                  <c:v>453970596.81834286</c:v>
                </c:pt>
                <c:pt idx="10200">
                  <c:v>453971828.45258343</c:v>
                </c:pt>
                <c:pt idx="10201">
                  <c:v>453973499.8537358</c:v>
                </c:pt>
                <c:pt idx="10202">
                  <c:v>453975259.09592342</c:v>
                </c:pt>
                <c:pt idx="10203">
                  <c:v>453976666.39557272</c:v>
                </c:pt>
                <c:pt idx="10204">
                  <c:v>453978161.55981058</c:v>
                </c:pt>
                <c:pt idx="10205">
                  <c:v>453979744.57198775</c:v>
                </c:pt>
                <c:pt idx="10206">
                  <c:v>453981415.41448075</c:v>
                </c:pt>
                <c:pt idx="10207">
                  <c:v>453983086.13908041</c:v>
                </c:pt>
                <c:pt idx="10208">
                  <c:v>453984756.74580324</c:v>
                </c:pt>
                <c:pt idx="10209">
                  <c:v>453986427.23466533</c:v>
                </c:pt>
                <c:pt idx="10210">
                  <c:v>453988273.42735654</c:v>
                </c:pt>
                <c:pt idx="10211">
                  <c:v>453990646.89217615</c:v>
                </c:pt>
                <c:pt idx="10212">
                  <c:v>453993108.0118295</c:v>
                </c:pt>
                <c:pt idx="10213">
                  <c:v>453995305.22394216</c:v>
                </c:pt>
                <c:pt idx="10214">
                  <c:v>453997150.72455978</c:v>
                </c:pt>
                <c:pt idx="10215">
                  <c:v>453998644.59590179</c:v>
                </c:pt>
                <c:pt idx="10216">
                  <c:v>454000401.97093725</c:v>
                </c:pt>
                <c:pt idx="10217">
                  <c:v>454003037.7889477</c:v>
                </c:pt>
                <c:pt idx="10218">
                  <c:v>454005673.31356293</c:v>
                </c:pt>
                <c:pt idx="10219">
                  <c:v>454007869.35999846</c:v>
                </c:pt>
                <c:pt idx="10220">
                  <c:v>454009801.71238738</c:v>
                </c:pt>
                <c:pt idx="10221">
                  <c:v>454012085.19826925</c:v>
                </c:pt>
                <c:pt idx="10222">
                  <c:v>454015158.7738359</c:v>
                </c:pt>
                <c:pt idx="10223">
                  <c:v>454018144.15094399</c:v>
                </c:pt>
                <c:pt idx="10224">
                  <c:v>454020865.78438812</c:v>
                </c:pt>
                <c:pt idx="10225">
                  <c:v>454023674.88433713</c:v>
                </c:pt>
                <c:pt idx="10226">
                  <c:v>454026571.41962045</c:v>
                </c:pt>
                <c:pt idx="10227">
                  <c:v>454029555.35810786</c:v>
                </c:pt>
                <c:pt idx="10228">
                  <c:v>454032538.92056227</c:v>
                </c:pt>
                <c:pt idx="10229">
                  <c:v>454034995.68971026</c:v>
                </c:pt>
                <c:pt idx="10230">
                  <c:v>454036838.09928215</c:v>
                </c:pt>
                <c:pt idx="10231">
                  <c:v>454038680.36548811</c:v>
                </c:pt>
                <c:pt idx="10232">
                  <c:v>454040785.63705736</c:v>
                </c:pt>
                <c:pt idx="10233">
                  <c:v>454042803.01332098</c:v>
                </c:pt>
                <c:pt idx="10234">
                  <c:v>454044294.00703627</c:v>
                </c:pt>
                <c:pt idx="10235">
                  <c:v>454045609.511751</c:v>
                </c:pt>
                <c:pt idx="10236">
                  <c:v>454047012.63621479</c:v>
                </c:pt>
                <c:pt idx="10237">
                  <c:v>454048854.11088151</c:v>
                </c:pt>
                <c:pt idx="10238">
                  <c:v>454051133.83346272</c:v>
                </c:pt>
                <c:pt idx="10239">
                  <c:v>454053676.34199959</c:v>
                </c:pt>
                <c:pt idx="10240">
                  <c:v>454056569.20925999</c:v>
                </c:pt>
                <c:pt idx="10241">
                  <c:v>454059549.3694815</c:v>
                </c:pt>
                <c:pt idx="10242">
                  <c:v>454062704.42439044</c:v>
                </c:pt>
                <c:pt idx="10243">
                  <c:v>454066034.30401528</c:v>
                </c:pt>
                <c:pt idx="10244">
                  <c:v>454069100.88408816</c:v>
                </c:pt>
                <c:pt idx="10245">
                  <c:v>454071729.06515986</c:v>
                </c:pt>
                <c:pt idx="10246">
                  <c:v>454074094.17867672</c:v>
                </c:pt>
                <c:pt idx="10247">
                  <c:v>454076546.63943166</c:v>
                </c:pt>
                <c:pt idx="10248">
                  <c:v>454079173.99404293</c:v>
                </c:pt>
                <c:pt idx="10249">
                  <c:v>454081888.62082982</c:v>
                </c:pt>
                <c:pt idx="10250">
                  <c:v>454084427.82861346</c:v>
                </c:pt>
                <c:pt idx="10251">
                  <c:v>454086441.4894101</c:v>
                </c:pt>
                <c:pt idx="10252">
                  <c:v>454088279.89968276</c:v>
                </c:pt>
                <c:pt idx="10253">
                  <c:v>454090905.95242685</c:v>
                </c:pt>
                <c:pt idx="10254">
                  <c:v>454094319.38552278</c:v>
                </c:pt>
                <c:pt idx="10255">
                  <c:v>454097907.33582252</c:v>
                </c:pt>
                <c:pt idx="10256">
                  <c:v>454101144.77541661</c:v>
                </c:pt>
                <c:pt idx="10257">
                  <c:v>454103944.36615181</c:v>
                </c:pt>
                <c:pt idx="10258">
                  <c:v>454106568.68178439</c:v>
                </c:pt>
                <c:pt idx="10259">
                  <c:v>454109280.16898024</c:v>
                </c:pt>
                <c:pt idx="10260">
                  <c:v>454111554.08005941</c:v>
                </c:pt>
                <c:pt idx="10261">
                  <c:v>454113652.88103473</c:v>
                </c:pt>
                <c:pt idx="10262">
                  <c:v>454115838.93418014</c:v>
                </c:pt>
                <c:pt idx="10263">
                  <c:v>454118811.64249951</c:v>
                </c:pt>
                <c:pt idx="10264">
                  <c:v>454121609.14462036</c:v>
                </c:pt>
                <c:pt idx="10265">
                  <c:v>454124056.68778408</c:v>
                </c:pt>
                <c:pt idx="10266">
                  <c:v>454126329.1798442</c:v>
                </c:pt>
                <c:pt idx="10267">
                  <c:v>454129038.40448874</c:v>
                </c:pt>
                <c:pt idx="10268">
                  <c:v>454131659.93956715</c:v>
                </c:pt>
                <c:pt idx="10269">
                  <c:v>454134106.4437052</c:v>
                </c:pt>
                <c:pt idx="10270">
                  <c:v>454136377.97114199</c:v>
                </c:pt>
                <c:pt idx="10271">
                  <c:v>454139173.39798516</c:v>
                </c:pt>
                <c:pt idx="10272">
                  <c:v>454142317.85859495</c:v>
                </c:pt>
                <c:pt idx="10273">
                  <c:v>454145112.58402961</c:v>
                </c:pt>
                <c:pt idx="10274">
                  <c:v>454147557.69811559</c:v>
                </c:pt>
                <c:pt idx="10275">
                  <c:v>454149653.30916023</c:v>
                </c:pt>
                <c:pt idx="10276">
                  <c:v>454151923.34509242</c:v>
                </c:pt>
                <c:pt idx="10277">
                  <c:v>454154367.75570935</c:v>
                </c:pt>
                <c:pt idx="10278">
                  <c:v>454156899.20059097</c:v>
                </c:pt>
                <c:pt idx="10279">
                  <c:v>454159604.92850137</c:v>
                </c:pt>
                <c:pt idx="10280">
                  <c:v>454162921.20530415</c:v>
                </c:pt>
                <c:pt idx="10281">
                  <c:v>454166586.0233354</c:v>
                </c:pt>
                <c:pt idx="10282">
                  <c:v>454170075.79870278</c:v>
                </c:pt>
                <c:pt idx="10283">
                  <c:v>454173303.3828454</c:v>
                </c:pt>
                <c:pt idx="10284">
                  <c:v>454176181.6676603</c:v>
                </c:pt>
                <c:pt idx="10285">
                  <c:v>454179059.60246581</c:v>
                </c:pt>
                <c:pt idx="10286">
                  <c:v>454182111.57518405</c:v>
                </c:pt>
                <c:pt idx="10287">
                  <c:v>454185599.06213903</c:v>
                </c:pt>
                <c:pt idx="10288">
                  <c:v>454189173.20298916</c:v>
                </c:pt>
                <c:pt idx="10289">
                  <c:v>454192659.64955187</c:v>
                </c:pt>
                <c:pt idx="10290">
                  <c:v>454196058.44049317</c:v>
                </c:pt>
                <c:pt idx="10291">
                  <c:v>454199543.87292999</c:v>
                </c:pt>
                <c:pt idx="10292">
                  <c:v>454203290.14035553</c:v>
                </c:pt>
                <c:pt idx="10293">
                  <c:v>454206513.19816184</c:v>
                </c:pt>
                <c:pt idx="10294">
                  <c:v>454209300.35366261</c:v>
                </c:pt>
                <c:pt idx="10295">
                  <c:v>454212087.18093699</c:v>
                </c:pt>
                <c:pt idx="10296">
                  <c:v>454215396.11212081</c:v>
                </c:pt>
                <c:pt idx="10297">
                  <c:v>454219052.81362826</c:v>
                </c:pt>
                <c:pt idx="10298">
                  <c:v>454222273.7254371</c:v>
                </c:pt>
                <c:pt idx="10299">
                  <c:v>454224797.91745257</c:v>
                </c:pt>
                <c:pt idx="10300">
                  <c:v>454226799.67140555</c:v>
                </c:pt>
                <c:pt idx="10301">
                  <c:v>454229062.3198148</c:v>
                </c:pt>
                <c:pt idx="10302">
                  <c:v>454231933.83126676</c:v>
                </c:pt>
                <c:pt idx="10303">
                  <c:v>454234630.99434018</c:v>
                </c:pt>
                <c:pt idx="10304">
                  <c:v>454237153.86860651</c:v>
                </c:pt>
                <c:pt idx="10305">
                  <c:v>454239850.43678606</c:v>
                </c:pt>
                <c:pt idx="10306">
                  <c:v>454242720.63947183</c:v>
                </c:pt>
                <c:pt idx="10307">
                  <c:v>454245068.72819811</c:v>
                </c:pt>
                <c:pt idx="10308">
                  <c:v>454247068.76815897</c:v>
                </c:pt>
                <c:pt idx="10309">
                  <c:v>454249242.53291309</c:v>
                </c:pt>
                <c:pt idx="10310">
                  <c:v>454251937.72389948</c:v>
                </c:pt>
                <c:pt idx="10311">
                  <c:v>454255154.16293478</c:v>
                </c:pt>
                <c:pt idx="10312">
                  <c:v>454258109.4241811</c:v>
                </c:pt>
                <c:pt idx="10313">
                  <c:v>454260629.79654306</c:v>
                </c:pt>
                <c:pt idx="10314">
                  <c:v>454263410.58555585</c:v>
                </c:pt>
                <c:pt idx="10315">
                  <c:v>454266364.81583625</c:v>
                </c:pt>
                <c:pt idx="10316">
                  <c:v>454268971.18333369</c:v>
                </c:pt>
                <c:pt idx="10317">
                  <c:v>454270882.33704436</c:v>
                </c:pt>
                <c:pt idx="10318">
                  <c:v>454272619.61556202</c:v>
                </c:pt>
                <c:pt idx="10319">
                  <c:v>454274530.47461146</c:v>
                </c:pt>
                <c:pt idx="10320">
                  <c:v>454276528.02589947</c:v>
                </c:pt>
                <c:pt idx="10321">
                  <c:v>454278612.24745667</c:v>
                </c:pt>
                <c:pt idx="10322">
                  <c:v>454281043.60724825</c:v>
                </c:pt>
                <c:pt idx="10323">
                  <c:v>454283821.99824744</c:v>
                </c:pt>
                <c:pt idx="10324">
                  <c:v>454286773.68123764</c:v>
                </c:pt>
                <c:pt idx="10325">
                  <c:v>454289551.39947414</c:v>
                </c:pt>
                <c:pt idx="10326">
                  <c:v>454292155.21417713</c:v>
                </c:pt>
                <c:pt idx="10327">
                  <c:v>454294671.96269488</c:v>
                </c:pt>
                <c:pt idx="10328">
                  <c:v>454297361.98406017</c:v>
                </c:pt>
                <c:pt idx="10329">
                  <c:v>454300659.01241344</c:v>
                </c:pt>
                <c:pt idx="10330">
                  <c:v>454304215.81725055</c:v>
                </c:pt>
                <c:pt idx="10331">
                  <c:v>454308032.28135079</c:v>
                </c:pt>
                <c:pt idx="10332">
                  <c:v>454311414.54173976</c:v>
                </c:pt>
                <c:pt idx="10333">
                  <c:v>454314362.78452998</c:v>
                </c:pt>
                <c:pt idx="10334">
                  <c:v>454317223.96298367</c:v>
                </c:pt>
                <c:pt idx="10335">
                  <c:v>454320171.48194295</c:v>
                </c:pt>
                <c:pt idx="10336">
                  <c:v>454323205.30909425</c:v>
                </c:pt>
                <c:pt idx="10337">
                  <c:v>454326498.73812592</c:v>
                </c:pt>
                <c:pt idx="10338">
                  <c:v>454329965.01027679</c:v>
                </c:pt>
                <c:pt idx="10339">
                  <c:v>454333344.13669974</c:v>
                </c:pt>
                <c:pt idx="10340">
                  <c:v>454336549.52847379</c:v>
                </c:pt>
                <c:pt idx="10341">
                  <c:v>454339667.871225</c:v>
                </c:pt>
                <c:pt idx="10342">
                  <c:v>454342612.59532863</c:v>
                </c:pt>
                <c:pt idx="10343">
                  <c:v>454345643.5461269</c:v>
                </c:pt>
                <c:pt idx="10344">
                  <c:v>454348847.27190787</c:v>
                </c:pt>
                <c:pt idx="10345">
                  <c:v>454351790.85365236</c:v>
                </c:pt>
                <c:pt idx="10346">
                  <c:v>454354214.70479691</c:v>
                </c:pt>
                <c:pt idx="10347">
                  <c:v>454356551.75464225</c:v>
                </c:pt>
                <c:pt idx="10348">
                  <c:v>454359061.66214085</c:v>
                </c:pt>
                <c:pt idx="10349">
                  <c:v>454361917.4398734</c:v>
                </c:pt>
                <c:pt idx="10350">
                  <c:v>454364513.30230749</c:v>
                </c:pt>
                <c:pt idx="10351">
                  <c:v>454366849.33496296</c:v>
                </c:pt>
                <c:pt idx="10352">
                  <c:v>454369271.64370263</c:v>
                </c:pt>
                <c:pt idx="10353">
                  <c:v>454371953.19621205</c:v>
                </c:pt>
                <c:pt idx="10354">
                  <c:v>454374634.44476777</c:v>
                </c:pt>
                <c:pt idx="10355">
                  <c:v>454377574.81956959</c:v>
                </c:pt>
                <c:pt idx="10356">
                  <c:v>454380514.82890844</c:v>
                </c:pt>
                <c:pt idx="10357">
                  <c:v>454383368.01797104</c:v>
                </c:pt>
                <c:pt idx="10358">
                  <c:v>454386220.86291617</c:v>
                </c:pt>
                <c:pt idx="10359">
                  <c:v>454389246.23161179</c:v>
                </c:pt>
                <c:pt idx="10360">
                  <c:v>454392011.94440621</c:v>
                </c:pt>
                <c:pt idx="10361">
                  <c:v>454394431.67785197</c:v>
                </c:pt>
                <c:pt idx="10362">
                  <c:v>454396678.35156643</c:v>
                </c:pt>
                <c:pt idx="10363">
                  <c:v>454398924.81190145</c:v>
                </c:pt>
                <c:pt idx="10364">
                  <c:v>454401775.78125769</c:v>
                </c:pt>
                <c:pt idx="10365">
                  <c:v>454405058.29004019</c:v>
                </c:pt>
                <c:pt idx="10366">
                  <c:v>454407822.15467262</c:v>
                </c:pt>
                <c:pt idx="10367">
                  <c:v>454410067.55690044</c:v>
                </c:pt>
                <c:pt idx="10368">
                  <c:v>454412571.79254776</c:v>
                </c:pt>
                <c:pt idx="10369">
                  <c:v>454415162.10216367</c:v>
                </c:pt>
                <c:pt idx="10370">
                  <c:v>454417838.45743889</c:v>
                </c:pt>
                <c:pt idx="10371">
                  <c:v>454420859.78493816</c:v>
                </c:pt>
                <c:pt idx="10372">
                  <c:v>454423794.41927034</c:v>
                </c:pt>
                <c:pt idx="10373">
                  <c:v>454426814.98607689</c:v>
                </c:pt>
                <c:pt idx="10374">
                  <c:v>454430007.73729545</c:v>
                </c:pt>
                <c:pt idx="10375">
                  <c:v>454433113.78430694</c:v>
                </c:pt>
                <c:pt idx="10376">
                  <c:v>454436133.16120875</c:v>
                </c:pt>
                <c:pt idx="10377">
                  <c:v>454438979.64927036</c:v>
                </c:pt>
                <c:pt idx="10378">
                  <c:v>454441739.55297714</c:v>
                </c:pt>
                <c:pt idx="10379">
                  <c:v>454444671.59781522</c:v>
                </c:pt>
                <c:pt idx="10380">
                  <c:v>454447517.05845785</c:v>
                </c:pt>
                <c:pt idx="10381">
                  <c:v>454450362.17678714</c:v>
                </c:pt>
                <c:pt idx="10382">
                  <c:v>454453034.55195171</c:v>
                </c:pt>
                <c:pt idx="10383">
                  <c:v>454455275.66604251</c:v>
                </c:pt>
                <c:pt idx="10384">
                  <c:v>454457430.38317424</c:v>
                </c:pt>
                <c:pt idx="10385">
                  <c:v>454459671.08075547</c:v>
                </c:pt>
                <c:pt idx="10386">
                  <c:v>454461825.39746952</c:v>
                </c:pt>
                <c:pt idx="10387">
                  <c:v>454463893.35690075</c:v>
                </c:pt>
                <c:pt idx="10388">
                  <c:v>454466305.74770898</c:v>
                </c:pt>
                <c:pt idx="10389">
                  <c:v>454469234.74860746</c:v>
                </c:pt>
                <c:pt idx="10390">
                  <c:v>454472249.5177049</c:v>
                </c:pt>
                <c:pt idx="10391">
                  <c:v>454475005.54173291</c:v>
                </c:pt>
                <c:pt idx="10392">
                  <c:v>454477330.68719727</c:v>
                </c:pt>
                <c:pt idx="10393">
                  <c:v>454479655.60406929</c:v>
                </c:pt>
                <c:pt idx="10394">
                  <c:v>454481722.00497377</c:v>
                </c:pt>
                <c:pt idx="10395">
                  <c:v>454483529.95765638</c:v>
                </c:pt>
                <c:pt idx="10396">
                  <c:v>454485251.68885529</c:v>
                </c:pt>
                <c:pt idx="10397">
                  <c:v>454486801.13976187</c:v>
                </c:pt>
                <c:pt idx="10398">
                  <c:v>454488350.48915076</c:v>
                </c:pt>
                <c:pt idx="10399">
                  <c:v>454490416.13044155</c:v>
                </c:pt>
                <c:pt idx="10400">
                  <c:v>454493170.03817666</c:v>
                </c:pt>
                <c:pt idx="10401">
                  <c:v>454496181.75758052</c:v>
                </c:pt>
                <c:pt idx="10402">
                  <c:v>454499107.06060719</c:v>
                </c:pt>
                <c:pt idx="10403">
                  <c:v>454501859.95644414</c:v>
                </c:pt>
                <c:pt idx="10404">
                  <c:v>454504526.51869923</c:v>
                </c:pt>
                <c:pt idx="10405">
                  <c:v>454507020.7724793</c:v>
                </c:pt>
                <c:pt idx="10406">
                  <c:v>454509772.74721438</c:v>
                </c:pt>
                <c:pt idx="10407">
                  <c:v>454512696.36948025</c:v>
                </c:pt>
                <c:pt idx="10408">
                  <c:v>454515361.71006542</c:v>
                </c:pt>
                <c:pt idx="10409">
                  <c:v>454517596.92537248</c:v>
                </c:pt>
                <c:pt idx="10410">
                  <c:v>454519660.0135178</c:v>
                </c:pt>
                <c:pt idx="10411">
                  <c:v>454521980.77253699</c:v>
                </c:pt>
                <c:pt idx="10412">
                  <c:v>454524387.2450273</c:v>
                </c:pt>
                <c:pt idx="10413">
                  <c:v>454526535.67423719</c:v>
                </c:pt>
                <c:pt idx="10414">
                  <c:v>454528683.90825433</c:v>
                </c:pt>
                <c:pt idx="10415">
                  <c:v>454531175.61522222</c:v>
                </c:pt>
                <c:pt idx="10416">
                  <c:v>454533581.15213221</c:v>
                </c:pt>
                <c:pt idx="10417">
                  <c:v>454535299.24295753</c:v>
                </c:pt>
                <c:pt idx="10418">
                  <c:v>454536673.62573719</c:v>
                </c:pt>
                <c:pt idx="10419">
                  <c:v>454538219.7108773</c:v>
                </c:pt>
                <c:pt idx="10420">
                  <c:v>454540023.34910768</c:v>
                </c:pt>
                <c:pt idx="10421">
                  <c:v>454541740.97189748</c:v>
                </c:pt>
                <c:pt idx="10422">
                  <c:v>454543286.72573179</c:v>
                </c:pt>
                <c:pt idx="10423">
                  <c:v>454545089.97749102</c:v>
                </c:pt>
                <c:pt idx="10424">
                  <c:v>454546893.09173149</c:v>
                </c:pt>
                <c:pt idx="10425">
                  <c:v>454548180.94629079</c:v>
                </c:pt>
                <c:pt idx="10426">
                  <c:v>454549468.73070514</c:v>
                </c:pt>
                <c:pt idx="10427">
                  <c:v>454551529.03988564</c:v>
                </c:pt>
                <c:pt idx="10428">
                  <c:v>454553760.83891344</c:v>
                </c:pt>
                <c:pt idx="10429">
                  <c:v>454555820.77412492</c:v>
                </c:pt>
                <c:pt idx="10430">
                  <c:v>454557708.89041865</c:v>
                </c:pt>
                <c:pt idx="10431">
                  <c:v>454559596.85594076</c:v>
                </c:pt>
                <c:pt idx="10432">
                  <c:v>454561656.28276533</c:v>
                </c:pt>
                <c:pt idx="10433">
                  <c:v>454563715.53021699</c:v>
                </c:pt>
                <c:pt idx="10434">
                  <c:v>454565860.38893974</c:v>
                </c:pt>
                <c:pt idx="10435">
                  <c:v>454568090.83561718</c:v>
                </c:pt>
                <c:pt idx="10436">
                  <c:v>454570492.61981559</c:v>
                </c:pt>
                <c:pt idx="10437">
                  <c:v>454572465.33146542</c:v>
                </c:pt>
                <c:pt idx="10438">
                  <c:v>454574266.359227</c:v>
                </c:pt>
                <c:pt idx="10439">
                  <c:v>454575981.49621457</c:v>
                </c:pt>
                <c:pt idx="10440">
                  <c:v>454577439.26483023</c:v>
                </c:pt>
                <c:pt idx="10441">
                  <c:v>454579154.1716584</c:v>
                </c:pt>
                <c:pt idx="10442">
                  <c:v>454581126.16073984</c:v>
                </c:pt>
                <c:pt idx="10443">
                  <c:v>454583269.44058508</c:v>
                </c:pt>
                <c:pt idx="10444">
                  <c:v>454585241.086447</c:v>
                </c:pt>
                <c:pt idx="10445">
                  <c:v>454586783.9989534</c:v>
                </c:pt>
                <c:pt idx="10446">
                  <c:v>454588669.64416891</c:v>
                </c:pt>
                <c:pt idx="10447">
                  <c:v>454590983.63957375</c:v>
                </c:pt>
                <c:pt idx="10448">
                  <c:v>454593297.40850538</c:v>
                </c:pt>
                <c:pt idx="10449">
                  <c:v>454595610.95100641</c:v>
                </c:pt>
                <c:pt idx="10450">
                  <c:v>454598009.94114745</c:v>
                </c:pt>
                <c:pt idx="10451">
                  <c:v>454600151.69093299</c:v>
                </c:pt>
                <c:pt idx="10452">
                  <c:v>454601864.95106661</c:v>
                </c:pt>
              </c:numCache>
            </c:numRef>
          </c:yVal>
          <c:smooth val="0"/>
        </c:ser>
        <c:ser>
          <c:idx val="3"/>
          <c:order val="4"/>
          <c:tx>
            <c:v>T = 450 C</c:v>
          </c:tx>
          <c:spPr>
            <a:ln>
              <a:solidFill>
                <a:schemeClr val="tx2">
                  <a:lumMod val="40000"/>
                  <a:lumOff val="60000"/>
                </a:schemeClr>
              </a:solidFill>
            </a:ln>
          </c:spPr>
          <c:marker>
            <c:symbol val="x"/>
            <c:size val="4"/>
            <c:spPr>
              <a:solidFill>
                <a:srgbClr val="00B0F0"/>
              </a:solidFill>
              <a:ln>
                <a:noFill/>
              </a:ln>
            </c:spPr>
          </c:marker>
          <c:xVal>
            <c:numRef>
              <c:f>Sheet1!$W$3:$W$17153</c:f>
              <c:numCache>
                <c:formatCode>General</c:formatCode>
                <c:ptCount val="17151"/>
                <c:pt idx="0">
                  <c:v>0</c:v>
                </c:pt>
                <c:pt idx="1">
                  <c:v>-4.6589603463230508E-5</c:v>
                </c:pt>
                <c:pt idx="2">
                  <c:v>-4.6589603463230508E-5</c:v>
                </c:pt>
                <c:pt idx="3">
                  <c:v>-4.5086679148335363E-5</c:v>
                </c:pt>
                <c:pt idx="4">
                  <c:v>-4.3082783575276826E-5</c:v>
                </c:pt>
                <c:pt idx="5">
                  <c:v>-4.1078892017918788E-5</c:v>
                </c:pt>
                <c:pt idx="6">
                  <c:v>-3.8073062210965728E-5</c:v>
                </c:pt>
                <c:pt idx="7">
                  <c:v>-3.3564334441228251E-5</c:v>
                </c:pt>
                <c:pt idx="8">
                  <c:v>-3.0558527221637476E-5</c:v>
                </c:pt>
                <c:pt idx="9">
                  <c:v>-3.1560461957589175E-5</c:v>
                </c:pt>
                <c:pt idx="10">
                  <c:v>-3.3564334441228251E-5</c:v>
                </c:pt>
                <c:pt idx="11">
                  <c:v>-3.5067241438998285E-5</c:v>
                </c:pt>
                <c:pt idx="12">
                  <c:v>-3.7572091454839401E-5</c:v>
                </c:pt>
                <c:pt idx="13">
                  <c:v>-4.0076947744969723E-5</c:v>
                </c:pt>
                <c:pt idx="14">
                  <c:v>-4.1078892017918788E-5</c:v>
                </c:pt>
                <c:pt idx="15">
                  <c:v>-4.0577919755957703E-5</c:v>
                </c:pt>
                <c:pt idx="16">
                  <c:v>-3.9575975985065687E-5</c:v>
                </c:pt>
                <c:pt idx="17">
                  <c:v>-4.1078892017918788E-5</c:v>
                </c:pt>
                <c:pt idx="18">
                  <c:v>-4.1579864530742096E-5</c:v>
                </c:pt>
                <c:pt idx="19">
                  <c:v>-4.1579864530742096E-5</c:v>
                </c:pt>
                <c:pt idx="20">
                  <c:v>-4.1078892017918788E-5</c:v>
                </c:pt>
                <c:pt idx="21">
                  <c:v>-4.0577919755957703E-5</c:v>
                </c:pt>
                <c:pt idx="22">
                  <c:v>-4.0577919755957703E-5</c:v>
                </c:pt>
                <c:pt idx="23">
                  <c:v>-4.2080837294650114E-5</c:v>
                </c:pt>
                <c:pt idx="24">
                  <c:v>-4.2080837294650114E-5</c:v>
                </c:pt>
                <c:pt idx="25">
                  <c:v>-3.9575975985065687E-5</c:v>
                </c:pt>
                <c:pt idx="26">
                  <c:v>-3.7071120949795655E-5</c:v>
                </c:pt>
                <c:pt idx="27">
                  <c:v>-3.5568210940269282E-5</c:v>
                </c:pt>
                <c:pt idx="28">
                  <c:v>-3.3564334441228251E-5</c:v>
                </c:pt>
                <c:pt idx="29">
                  <c:v>-3.0558527221637476E-5</c:v>
                </c:pt>
                <c:pt idx="30">
                  <c:v>-2.9055626999914237E-5</c:v>
                </c:pt>
                <c:pt idx="31">
                  <c:v>-3.1059494464184721E-5</c:v>
                </c:pt>
                <c:pt idx="32">
                  <c:v>-3.7071120949795655E-5</c:v>
                </c:pt>
                <c:pt idx="33">
                  <c:v>-4.4084730859800916E-5</c:v>
                </c:pt>
                <c:pt idx="34">
                  <c:v>-5.109838996098604E-5</c:v>
                </c:pt>
                <c:pt idx="35">
                  <c:v>-5.8112098253819254E-5</c:v>
                </c:pt>
                <c:pt idx="36">
                  <c:v>-6.2119953650418663E-5</c:v>
                </c:pt>
                <c:pt idx="37">
                  <c:v>-6.4123887372379199E-5</c:v>
                </c:pt>
                <c:pt idx="38">
                  <c:v>-6.562684029905149E-5</c:v>
                </c:pt>
                <c:pt idx="39">
                  <c:v>-6.662881017190889E-5</c:v>
                </c:pt>
                <c:pt idx="40">
                  <c:v>-6.7129795484705722E-5</c:v>
                </c:pt>
                <c:pt idx="41">
                  <c:v>-6.9634725813823992E-5</c:v>
                </c:pt>
                <c:pt idx="42">
                  <c:v>-7.2640650491405894E-5</c:v>
                </c:pt>
                <c:pt idx="43">
                  <c:v>-7.5145594624887306E-5</c:v>
                </c:pt>
                <c:pt idx="44">
                  <c:v>-7.7149554449454193E-5</c:v>
                </c:pt>
                <c:pt idx="45">
                  <c:v>-7.8652526953344328E-5</c:v>
                </c:pt>
                <c:pt idx="46">
                  <c:v>-8.0155501716164037E-5</c:v>
                </c:pt>
                <c:pt idx="47">
                  <c:v>-8.2159471580418701E-5</c:v>
                </c:pt>
                <c:pt idx="48">
                  <c:v>-8.266046467402224E-5</c:v>
                </c:pt>
                <c:pt idx="49">
                  <c:v>-7.9654509877527806E-5</c:v>
                </c:pt>
                <c:pt idx="50">
                  <c:v>-7.4143616218547473E-5</c:v>
                </c:pt>
                <c:pt idx="51">
                  <c:v>-6.9133739246092634E-5</c:v>
                </c:pt>
                <c:pt idx="52">
                  <c:v>-6.6127825109987224E-5</c:v>
                </c:pt>
                <c:pt idx="53">
                  <c:v>-6.562684029905149E-5</c:v>
                </c:pt>
                <c:pt idx="54">
                  <c:v>-6.8131766863369764E-5</c:v>
                </c:pt>
                <c:pt idx="55">
                  <c:v>-7.2139662417633815E-5</c:v>
                </c:pt>
                <c:pt idx="56">
                  <c:v>-7.5145594624887306E-5</c:v>
                </c:pt>
                <c:pt idx="57">
                  <c:v>-7.7149554449454193E-5</c:v>
                </c:pt>
                <c:pt idx="58">
                  <c:v>-7.9654509877527806E-5</c:v>
                </c:pt>
                <c:pt idx="59">
                  <c:v>-8.4163445460687774E-5</c:v>
                </c:pt>
                <c:pt idx="60">
                  <c:v>-8.7169413810778373E-5</c:v>
                </c:pt>
                <c:pt idx="61">
                  <c:v>-8.6668418458329217E-5</c:v>
                </c:pt>
                <c:pt idx="62">
                  <c:v>-8.6167423356765081E-5</c:v>
                </c:pt>
                <c:pt idx="63">
                  <c:v>-8.7670409414335204E-5</c:v>
                </c:pt>
                <c:pt idx="64">
                  <c:v>-9.1177385666822288E-5</c:v>
                </c:pt>
                <c:pt idx="65">
                  <c:v>-9.5185373586768784E-5</c:v>
                </c:pt>
                <c:pt idx="66">
                  <c:v>-1.0169838821829235E-4</c:v>
                </c:pt>
                <c:pt idx="67">
                  <c:v>-1.1071647850748337E-4</c:v>
                </c:pt>
                <c:pt idx="68">
                  <c:v>-1.1873262703877601E-4</c:v>
                </c:pt>
                <c:pt idx="69">
                  <c:v>-1.232417388263781E-4</c:v>
                </c:pt>
                <c:pt idx="70">
                  <c:v>-1.2624782464716461E-4</c:v>
                </c:pt>
                <c:pt idx="71">
                  <c:v>-1.2925391950441935E-4</c:v>
                </c:pt>
                <c:pt idx="72">
                  <c:v>-1.3326206003786483E-4</c:v>
                </c:pt>
                <c:pt idx="73">
                  <c:v>-1.4027634462851935E-4</c:v>
                </c:pt>
                <c:pt idx="74">
                  <c:v>-1.497958095544411E-4</c:v>
                </c:pt>
                <c:pt idx="75">
                  <c:v>-1.5831330235540971E-4</c:v>
                </c:pt>
                <c:pt idx="76">
                  <c:v>-1.6382465988537971E-4</c:v>
                </c:pt>
                <c:pt idx="77">
                  <c:v>-1.6733190321965242E-4</c:v>
                </c:pt>
                <c:pt idx="78">
                  <c:v>-1.7083915885483502E-4</c:v>
                </c:pt>
                <c:pt idx="79">
                  <c:v>-1.7534850560326499E-4</c:v>
                </c:pt>
                <c:pt idx="80">
                  <c:v>-1.7985787268610606E-4</c:v>
                </c:pt>
                <c:pt idx="81">
                  <c:v>-1.8336517225330676E-4</c:v>
                </c:pt>
                <c:pt idx="82">
                  <c:v>-1.8687248412170102E-4</c:v>
                </c:pt>
                <c:pt idx="83">
                  <c:v>-1.9037980829137504E-4</c:v>
                </c:pt>
                <c:pt idx="84">
                  <c:v>-1.9238399905432483E-4</c:v>
                </c:pt>
                <c:pt idx="85">
                  <c:v>-1.9488924315653978E-4</c:v>
                </c:pt>
                <c:pt idx="86">
                  <c:v>-1.9839659544374836E-4</c:v>
                </c:pt>
                <c:pt idx="87">
                  <c:v>-2.0040080227383834E-4</c:v>
                </c:pt>
                <c:pt idx="88">
                  <c:v>-1.993986983566879E-4</c:v>
                </c:pt>
                <c:pt idx="89">
                  <c:v>-1.988976467747473E-4</c:v>
                </c:pt>
                <c:pt idx="90">
                  <c:v>-2.0290606646020795E-4</c:v>
                </c:pt>
                <c:pt idx="91">
                  <c:v>-2.0891872611521049E-4</c:v>
                </c:pt>
                <c:pt idx="92">
                  <c:v>-2.1443036255758892E-4</c:v>
                </c:pt>
                <c:pt idx="93">
                  <c:v>-2.1994202937838239E-4</c:v>
                </c:pt>
                <c:pt idx="94">
                  <c:v>-2.2495266194068361E-4</c:v>
                </c:pt>
                <c:pt idx="95">
                  <c:v>-2.2846011967266297E-4</c:v>
                </c:pt>
                <c:pt idx="96">
                  <c:v>-2.3046438675735042E-4</c:v>
                </c:pt>
                <c:pt idx="97">
                  <c:v>-2.3397186382155853E-4</c:v>
                </c:pt>
                <c:pt idx="98">
                  <c:v>-2.3747935318820581E-4</c:v>
                </c:pt>
                <c:pt idx="99">
                  <c:v>-2.414879275287421E-4</c:v>
                </c:pt>
                <c:pt idx="100">
                  <c:v>-2.4599759286905048E-4</c:v>
                </c:pt>
                <c:pt idx="101">
                  <c:v>-2.4900404772756332E-4</c:v>
                </c:pt>
                <c:pt idx="102">
                  <c:v>-2.5351374696326281E-4</c:v>
                </c:pt>
                <c:pt idx="103">
                  <c:v>-2.5902562920334152E-4</c:v>
                </c:pt>
                <c:pt idx="104">
                  <c:v>-2.6353537363368765E-4</c:v>
                </c:pt>
                <c:pt idx="105">
                  <c:v>-2.6704296669574564E-4</c:v>
                </c:pt>
                <c:pt idx="106">
                  <c:v>-2.7155274728246095E-4</c:v>
                </c:pt>
                <c:pt idx="107">
                  <c:v>-2.7606254820727795E-4</c:v>
                </c:pt>
                <c:pt idx="108">
                  <c:v>-2.8408002229212206E-4</c:v>
                </c:pt>
                <c:pt idx="109">
                  <c:v>-2.9610635394536046E-4</c:v>
                </c:pt>
                <c:pt idx="110">
                  <c:v>-3.0512619760147481E-4</c:v>
                </c:pt>
                <c:pt idx="111">
                  <c:v>-3.1063836433154092E-4</c:v>
                </c:pt>
                <c:pt idx="112">
                  <c:v>-3.1615056144564503E-4</c:v>
                </c:pt>
                <c:pt idx="113">
                  <c:v>-3.23166128990112E-4</c:v>
                </c:pt>
                <c:pt idx="114">
                  <c:v>-3.3068286311949217E-4</c:v>
                </c:pt>
                <c:pt idx="115">
                  <c:v>-3.3819965375058981E-4</c:v>
                </c:pt>
                <c:pt idx="116">
                  <c:v>-3.4371200279057764E-4</c:v>
                </c:pt>
                <c:pt idx="117">
                  <c:v>-3.487232555586721E-4</c:v>
                </c:pt>
                <c:pt idx="118">
                  <c:v>-3.5373453343954614E-4</c:v>
                </c:pt>
                <c:pt idx="119">
                  <c:v>-3.5724244289837511E-4</c:v>
                </c:pt>
                <c:pt idx="120">
                  <c:v>-3.6075036466267653E-4</c:v>
                </c:pt>
                <c:pt idx="121">
                  <c:v>-3.6576170281525037E-4</c:v>
                </c:pt>
                <c:pt idx="122">
                  <c:v>-3.6926965446473927E-4</c:v>
                </c:pt>
                <c:pt idx="123">
                  <c:v>-3.7077306608157134E-4</c:v>
                </c:pt>
                <c:pt idx="124">
                  <c:v>-3.7327875713236809E-4</c:v>
                </c:pt>
                <c:pt idx="125">
                  <c:v>-3.777890168456082E-4</c:v>
                </c:pt>
                <c:pt idx="126">
                  <c:v>-3.8179815366844931E-4</c:v>
                </c:pt>
                <c:pt idx="127">
                  <c:v>-3.8680959729998541E-4</c:v>
                </c:pt>
                <c:pt idx="128">
                  <c:v>-3.9182106604621476E-4</c:v>
                </c:pt>
                <c:pt idx="129">
                  <c:v>-3.9683255990738886E-4</c:v>
                </c:pt>
                <c:pt idx="130">
                  <c:v>-4.0234523216278707E-4</c:v>
                </c:pt>
                <c:pt idx="131">
                  <c:v>-4.0434984779022303E-4</c:v>
                </c:pt>
                <c:pt idx="132">
                  <c:v>-4.0234523216278707E-4</c:v>
                </c:pt>
                <c:pt idx="133">
                  <c:v>-4.0084177307927983E-4</c:v>
                </c:pt>
                <c:pt idx="134">
                  <c:v>-4.0084177307927983E-4</c:v>
                </c:pt>
                <c:pt idx="135">
                  <c:v>-4.0234523216278707E-4</c:v>
                </c:pt>
                <c:pt idx="136">
                  <c:v>-4.0685562297557815E-4</c:v>
                </c:pt>
                <c:pt idx="137">
                  <c:v>-4.1236835048526823E-4</c:v>
                </c:pt>
                <c:pt idx="138">
                  <c:v>-4.1587646563260867E-4</c:v>
                </c:pt>
                <c:pt idx="139">
                  <c:v>-4.1587646563260867E-4</c:v>
                </c:pt>
                <c:pt idx="140">
                  <c:v>-4.1537530557231642E-4</c:v>
                </c:pt>
                <c:pt idx="141">
                  <c:v>-4.1587646563260867E-4</c:v>
                </c:pt>
                <c:pt idx="142">
                  <c:v>-4.1988575515645754E-4</c:v>
                </c:pt>
                <c:pt idx="143">
                  <c:v>-4.2439622508473623E-4</c:v>
                </c:pt>
                <c:pt idx="144">
                  <c:v>-4.2790438242768587E-4</c:v>
                </c:pt>
                <c:pt idx="145">
                  <c:v>-4.3141255207773395E-4</c:v>
                </c:pt>
                <c:pt idx="146">
                  <c:v>-4.3542190389086029E-4</c:v>
                </c:pt>
                <c:pt idx="147">
                  <c:v>-4.399324438951732E-4</c:v>
                </c:pt>
                <c:pt idx="148">
                  <c:v>-4.4444300424465881E-4</c:v>
                </c:pt>
                <c:pt idx="149">
                  <c:v>-4.4895358493928032E-4</c:v>
                </c:pt>
                <c:pt idx="150">
                  <c:v>-4.5246182843441024E-4</c:v>
                </c:pt>
                <c:pt idx="151">
                  <c:v>-4.5546890408345491E-4</c:v>
                </c:pt>
                <c:pt idx="152">
                  <c:v>-4.5847598877503073E-4</c:v>
                </c:pt>
                <c:pt idx="153">
                  <c:v>-4.6198426567728895E-4</c:v>
                </c:pt>
                <c:pt idx="154">
                  <c:v>-4.6298663276714784E-4</c:v>
                </c:pt>
                <c:pt idx="155">
                  <c:v>-4.6198426567728895E-4</c:v>
                </c:pt>
                <c:pt idx="156">
                  <c:v>-4.609818995921691E-4</c:v>
                </c:pt>
                <c:pt idx="157">
                  <c:v>-4.6298663276714784E-4</c:v>
                </c:pt>
                <c:pt idx="158">
                  <c:v>-4.6599374006528986E-4</c:v>
                </c:pt>
                <c:pt idx="159">
                  <c:v>-4.6549255488759629E-4</c:v>
                </c:pt>
                <c:pt idx="160">
                  <c:v>-4.6499136996120235E-4</c:v>
                </c:pt>
                <c:pt idx="161">
                  <c:v>-4.6599374006528986E-4</c:v>
                </c:pt>
                <c:pt idx="162">
                  <c:v>-4.6599374006528986E-4</c:v>
                </c:pt>
                <c:pt idx="163">
                  <c:v>-4.6549255488759629E-4</c:v>
                </c:pt>
                <c:pt idx="164">
                  <c:v>-4.6649492549405772E-4</c:v>
                </c:pt>
                <c:pt idx="165">
                  <c:v>-4.6950204334204692E-4</c:v>
                </c:pt>
                <c:pt idx="166">
                  <c:v>-4.7351154787255795E-4</c:v>
                </c:pt>
                <c:pt idx="167">
                  <c:v>-4.7802225968539383E-4</c:v>
                </c:pt>
                <c:pt idx="168">
                  <c:v>-4.8153060516228392E-4</c:v>
                </c:pt>
                <c:pt idx="169">
                  <c:v>-4.8102941219768625E-4</c:v>
                </c:pt>
                <c:pt idx="170">
                  <c:v>-4.7902464285134744E-4</c:v>
                </c:pt>
                <c:pt idx="171">
                  <c:v>-4.7902464285134744E-4</c:v>
                </c:pt>
                <c:pt idx="172">
                  <c:v>-4.8002702702218424E-4</c:v>
                </c:pt>
                <c:pt idx="173">
                  <c:v>-4.8253299184495164E-4</c:v>
                </c:pt>
                <c:pt idx="174">
                  <c:v>-4.8604135314700105E-4</c:v>
                </c:pt>
                <c:pt idx="175">
                  <c:v>-4.8704374435119569E-4</c:v>
                </c:pt>
                <c:pt idx="176">
                  <c:v>-4.8403657375297273E-4</c:v>
                </c:pt>
                <c:pt idx="177">
                  <c:v>-4.8203179837796509E-4</c:v>
                </c:pt>
                <c:pt idx="178">
                  <c:v>-4.8153060516228392E-4</c:v>
                </c:pt>
                <c:pt idx="179">
                  <c:v>-4.8002702702218424E-4</c:v>
                </c:pt>
                <c:pt idx="180">
                  <c:v>-4.7752106847926199E-4</c:v>
                </c:pt>
                <c:pt idx="181">
                  <c:v>-4.7451392651705842E-4</c:v>
                </c:pt>
                <c:pt idx="182">
                  <c:v>-4.7000323052924042E-4</c:v>
                </c:pt>
                <c:pt idx="183">
                  <c:v>-4.6749729710537772E-4</c:v>
                </c:pt>
                <c:pt idx="184">
                  <c:v>-4.6699611117412444E-4</c:v>
                </c:pt>
                <c:pt idx="185">
                  <c:v>-4.6699611117412444E-4</c:v>
                </c:pt>
                <c:pt idx="186">
                  <c:v>-4.6599374006528986E-4</c:v>
                </c:pt>
                <c:pt idx="187">
                  <c:v>-4.6449018528588176E-4</c:v>
                </c:pt>
                <c:pt idx="188">
                  <c:v>-4.6348781668891084E-4</c:v>
                </c:pt>
                <c:pt idx="189">
                  <c:v>-4.6248544909657005E-4</c:v>
                </c:pt>
                <c:pt idx="190">
                  <c:v>-4.6198426567728895E-4</c:v>
                </c:pt>
                <c:pt idx="191">
                  <c:v>-4.6048071692632872E-4</c:v>
                </c:pt>
                <c:pt idx="192">
                  <c:v>-4.569724452989231E-4</c:v>
                </c:pt>
                <c:pt idx="193">
                  <c:v>-4.5396536512861991E-4</c:v>
                </c:pt>
                <c:pt idx="194">
                  <c:v>-4.5396536512861991E-4</c:v>
                </c:pt>
                <c:pt idx="195">
                  <c:v>-4.5597008423746649E-4</c:v>
                </c:pt>
                <c:pt idx="196">
                  <c:v>-4.5847598877503073E-4</c:v>
                </c:pt>
                <c:pt idx="197">
                  <c:v>-4.5997953451167392E-4</c:v>
                </c:pt>
                <c:pt idx="198">
                  <c:v>-4.5997953451167392E-4</c:v>
                </c:pt>
                <c:pt idx="199">
                  <c:v>-4.6048071692632872E-4</c:v>
                </c:pt>
                <c:pt idx="200">
                  <c:v>-4.6198426567728895E-4</c:v>
                </c:pt>
                <c:pt idx="201">
                  <c:v>-4.6248544909657005E-4</c:v>
                </c:pt>
                <c:pt idx="202">
                  <c:v>-4.609818995921691E-4</c:v>
                </c:pt>
                <c:pt idx="203">
                  <c:v>-4.6248544909657005E-4</c:v>
                </c:pt>
                <c:pt idx="204">
                  <c:v>-4.6549255488759629E-4</c:v>
                </c:pt>
                <c:pt idx="205">
                  <c:v>-4.6699611117412444E-4</c:v>
                </c:pt>
                <c:pt idx="206">
                  <c:v>-4.6398900086174822E-4</c:v>
                </c:pt>
                <c:pt idx="207">
                  <c:v>-4.5997953451167392E-4</c:v>
                </c:pt>
                <c:pt idx="208">
                  <c:v>-4.569724452989231E-4</c:v>
                </c:pt>
                <c:pt idx="209">
                  <c:v>-4.5446654452908794E-4</c:v>
                </c:pt>
                <c:pt idx="210">
                  <c:v>-4.499559389676933E-4</c:v>
                </c:pt>
                <c:pt idx="211">
                  <c:v>-4.4444300424465881E-4</c:v>
                </c:pt>
                <c:pt idx="212">
                  <c:v>-4.3893009991379596E-4</c:v>
                </c:pt>
                <c:pt idx="213">
                  <c:v>-4.3492073403508141E-4</c:v>
                </c:pt>
                <c:pt idx="214">
                  <c:v>-4.3291605712389328E-4</c:v>
                </c:pt>
                <c:pt idx="215">
                  <c:v>-4.3241488852396729E-4</c:v>
                </c:pt>
                <c:pt idx="216">
                  <c:v>-4.3091138423131703E-4</c:v>
                </c:pt>
                <c:pt idx="217">
                  <c:v>-4.2890671535755678E-4</c:v>
                </c:pt>
                <c:pt idx="218">
                  <c:v>-4.2640088491657872E-4</c:v>
                </c:pt>
                <c:pt idx="219">
                  <c:v>-4.2439622508473623E-4</c:v>
                </c:pt>
                <c:pt idx="220">
                  <c:v>-4.2239156927165622E-4</c:v>
                </c:pt>
                <c:pt idx="221">
                  <c:v>-4.1888343126854686E-4</c:v>
                </c:pt>
                <c:pt idx="222">
                  <c:v>-4.1587646563260867E-4</c:v>
                </c:pt>
                <c:pt idx="223">
                  <c:v>-4.1687878650656878E-4</c:v>
                </c:pt>
                <c:pt idx="224">
                  <c:v>-4.1938459308686501E-4</c:v>
                </c:pt>
                <c:pt idx="225">
                  <c:v>-4.1938459308686501E-4</c:v>
                </c:pt>
                <c:pt idx="226">
                  <c:v>-4.1687878650656878E-4</c:v>
                </c:pt>
                <c:pt idx="227">
                  <c:v>-4.1387182689862467E-4</c:v>
                </c:pt>
                <c:pt idx="228">
                  <c:v>-4.0936140443986063E-4</c:v>
                </c:pt>
                <c:pt idx="229">
                  <c:v>-4.0434984779022303E-4</c:v>
                </c:pt>
                <c:pt idx="230">
                  <c:v>-4.0084177307927983E-4</c:v>
                </c:pt>
                <c:pt idx="231">
                  <c:v>-3.9583025912596852E-4</c:v>
                </c:pt>
                <c:pt idx="232">
                  <c:v>-3.9182106604621476E-4</c:v>
                </c:pt>
                <c:pt idx="233">
                  <c:v>-3.9081877028780405E-4</c:v>
                </c:pt>
                <c:pt idx="234">
                  <c:v>-3.9031762278526639E-4</c:v>
                </c:pt>
                <c:pt idx="235">
                  <c:v>-3.8881418178465582E-4</c:v>
                </c:pt>
                <c:pt idx="236">
                  <c:v>-3.8680959729998541E-4</c:v>
                </c:pt>
                <c:pt idx="237">
                  <c:v>-3.8530616157347072E-4</c:v>
                </c:pt>
                <c:pt idx="238">
                  <c:v>-3.8330158412090438E-4</c:v>
                </c:pt>
                <c:pt idx="239">
                  <c:v>-3.822992969013818E-4</c:v>
                </c:pt>
                <c:pt idx="240">
                  <c:v>-3.8380272810727232E-4</c:v>
                </c:pt>
                <c:pt idx="241">
                  <c:v>-3.8731074304448735E-4</c:v>
                </c:pt>
                <c:pt idx="242">
                  <c:v>-3.9131991804137886E-4</c:v>
                </c:pt>
                <c:pt idx="243">
                  <c:v>-3.9282336280922406E-4</c:v>
                </c:pt>
                <c:pt idx="244">
                  <c:v>-3.9131991804137886E-4</c:v>
                </c:pt>
                <c:pt idx="245">
                  <c:v>-3.89315328533748E-4</c:v>
                </c:pt>
                <c:pt idx="246">
                  <c:v>-3.8731074304448735E-4</c:v>
                </c:pt>
                <c:pt idx="247">
                  <c:v>-3.8480501683366635E-4</c:v>
                </c:pt>
                <c:pt idx="248">
                  <c:v>-3.8179815366844931E-4</c:v>
                </c:pt>
                <c:pt idx="249">
                  <c:v>-3.8079586795590481E-4</c:v>
                </c:pt>
                <c:pt idx="250">
                  <c:v>-3.7979358324782586E-4</c:v>
                </c:pt>
                <c:pt idx="251">
                  <c:v>-3.7979358324782586E-4</c:v>
                </c:pt>
                <c:pt idx="252">
                  <c:v>-3.8079586795590481E-4</c:v>
                </c:pt>
                <c:pt idx="253">
                  <c:v>-3.8179815366844931E-4</c:v>
                </c:pt>
                <c:pt idx="254">
                  <c:v>-3.8179815366844931E-4</c:v>
                </c:pt>
                <c:pt idx="255">
                  <c:v>-3.822992969013818E-4</c:v>
                </c:pt>
                <c:pt idx="256">
                  <c:v>-3.8530616157347072E-4</c:v>
                </c:pt>
                <c:pt idx="257">
                  <c:v>-3.8981647553398824E-4</c:v>
                </c:pt>
                <c:pt idx="258">
                  <c:v>-3.9282336280922406E-4</c:v>
                </c:pt>
                <c:pt idx="259">
                  <c:v>-3.9432680983741806E-4</c:v>
                </c:pt>
                <c:pt idx="260">
                  <c:v>-3.9282336280922406E-4</c:v>
                </c:pt>
                <c:pt idx="261">
                  <c:v>-3.8981647553398824E-4</c:v>
                </c:pt>
                <c:pt idx="262">
                  <c:v>-3.8781188904002552E-4</c:v>
                </c:pt>
                <c:pt idx="263">
                  <c:v>-3.8731074304448735E-4</c:v>
                </c:pt>
                <c:pt idx="264">
                  <c:v>-3.8731074304448735E-4</c:v>
                </c:pt>
                <c:pt idx="265">
                  <c:v>-3.8881418178465582E-4</c:v>
                </c:pt>
                <c:pt idx="266">
                  <c:v>-3.9081877028780405E-4</c:v>
                </c:pt>
                <c:pt idx="267">
                  <c:v>-3.9282336280922406E-4</c:v>
                </c:pt>
                <c:pt idx="268">
                  <c:v>-3.9232221430220019E-4</c:v>
                </c:pt>
                <c:pt idx="269">
                  <c:v>-3.8781188904002552E-4</c:v>
                </c:pt>
                <c:pt idx="270">
                  <c:v>-3.8280044038557055E-4</c:v>
                </c:pt>
                <c:pt idx="271">
                  <c:v>-3.8079586795590481E-4</c:v>
                </c:pt>
                <c:pt idx="272">
                  <c:v>-3.8079586795590481E-4</c:v>
                </c:pt>
                <c:pt idx="273">
                  <c:v>-3.7879129954443116E-4</c:v>
                </c:pt>
                <c:pt idx="274">
                  <c:v>-3.7578445446166854E-4</c:v>
                </c:pt>
                <c:pt idx="275">
                  <c:v>-3.7428103531064402E-4</c:v>
                </c:pt>
                <c:pt idx="276">
                  <c:v>-3.7528331449348206E-4</c:v>
                </c:pt>
                <c:pt idx="277">
                  <c:v>-3.777890168456082E-4</c:v>
                </c:pt>
                <c:pt idx="278">
                  <c:v>-3.8079586795590481E-4</c:v>
                </c:pt>
                <c:pt idx="279">
                  <c:v>-3.8330158412090438E-4</c:v>
                </c:pt>
                <c:pt idx="280">
                  <c:v>-3.8480501683366635E-4</c:v>
                </c:pt>
                <c:pt idx="281">
                  <c:v>-3.8580730656453304E-4</c:v>
                </c:pt>
                <c:pt idx="282">
                  <c:v>-3.8580730656453304E-4</c:v>
                </c:pt>
                <c:pt idx="283">
                  <c:v>-3.8530616157347072E-4</c:v>
                </c:pt>
                <c:pt idx="284">
                  <c:v>-3.8380272810727232E-4</c:v>
                </c:pt>
                <c:pt idx="285">
                  <c:v>-3.8430387234489636E-4</c:v>
                </c:pt>
                <c:pt idx="286">
                  <c:v>-3.8680959729998541E-4</c:v>
                </c:pt>
                <c:pt idx="287">
                  <c:v>-3.883130352868225E-4</c:v>
                </c:pt>
                <c:pt idx="288">
                  <c:v>-3.8680959729998541E-4</c:v>
                </c:pt>
                <c:pt idx="289">
                  <c:v>-3.8430387234489636E-4</c:v>
                </c:pt>
                <c:pt idx="290">
                  <c:v>-3.822992969013818E-4</c:v>
                </c:pt>
                <c:pt idx="291">
                  <c:v>-3.8129701068654947E-4</c:v>
                </c:pt>
                <c:pt idx="292">
                  <c:v>-3.822992969013818E-4</c:v>
                </c:pt>
                <c:pt idx="293">
                  <c:v>-3.8380272810727232E-4</c:v>
                </c:pt>
                <c:pt idx="294">
                  <c:v>-3.8580730656453304E-4</c:v>
                </c:pt>
                <c:pt idx="295">
                  <c:v>-3.8580730656453304E-4</c:v>
                </c:pt>
                <c:pt idx="296">
                  <c:v>-3.8530616157347072E-4</c:v>
                </c:pt>
                <c:pt idx="297">
                  <c:v>-3.8580730656453304E-4</c:v>
                </c:pt>
                <c:pt idx="298">
                  <c:v>-3.8630845180663071E-4</c:v>
                </c:pt>
                <c:pt idx="299">
                  <c:v>-3.8430387234489636E-4</c:v>
                </c:pt>
                <c:pt idx="300">
                  <c:v>-3.8179815366844931E-4</c:v>
                </c:pt>
                <c:pt idx="301">
                  <c:v>-3.8079586795590481E-4</c:v>
                </c:pt>
                <c:pt idx="302">
                  <c:v>-3.8029472547629383E-4</c:v>
                </c:pt>
                <c:pt idx="303">
                  <c:v>-3.777890168456082E-4</c:v>
                </c:pt>
                <c:pt idx="304">
                  <c:v>-3.7528331449348206E-4</c:v>
                </c:pt>
                <c:pt idx="305">
                  <c:v>-3.762855946808848E-4</c:v>
                </c:pt>
                <c:pt idx="306">
                  <c:v>-3.7728787587285446E-4</c:v>
                </c:pt>
                <c:pt idx="307">
                  <c:v>-3.7829015806950392E-4</c:v>
                </c:pt>
                <c:pt idx="308">
                  <c:v>-3.7879129954443116E-4</c:v>
                </c:pt>
                <c:pt idx="309">
                  <c:v>-3.777890168456082E-4</c:v>
                </c:pt>
                <c:pt idx="310">
                  <c:v>-3.7879129954443116E-4</c:v>
                </c:pt>
                <c:pt idx="311">
                  <c:v>-3.8330158412090438E-4</c:v>
                </c:pt>
                <c:pt idx="312">
                  <c:v>-3.883130352868225E-4</c:v>
                </c:pt>
                <c:pt idx="313">
                  <c:v>-3.9081877028780405E-4</c:v>
                </c:pt>
                <c:pt idx="314">
                  <c:v>-3.9182106604621476E-4</c:v>
                </c:pt>
                <c:pt idx="315">
                  <c:v>-3.9282336280922406E-4</c:v>
                </c:pt>
                <c:pt idx="316">
                  <c:v>-3.9382566057683232E-4</c:v>
                </c:pt>
                <c:pt idx="317">
                  <c:v>-3.9482795934915431E-4</c:v>
                </c:pt>
                <c:pt idx="318">
                  <c:v>-3.9733371067488264E-4</c:v>
                </c:pt>
                <c:pt idx="319">
                  <c:v>-3.9833601296321557E-4</c:v>
                </c:pt>
                <c:pt idx="320">
                  <c:v>-3.9933831625615939E-4</c:v>
                </c:pt>
                <c:pt idx="321">
                  <c:v>-4.0234523216278707E-4</c:v>
                </c:pt>
                <c:pt idx="322">
                  <c:v>-4.0234523216278707E-4</c:v>
                </c:pt>
                <c:pt idx="323">
                  <c:v>-3.9833601296321557E-4</c:v>
                </c:pt>
                <c:pt idx="324">
                  <c:v>-3.9432680983741806E-4</c:v>
                </c:pt>
                <c:pt idx="325">
                  <c:v>-3.9282336280922406E-4</c:v>
                </c:pt>
                <c:pt idx="326">
                  <c:v>-3.9081877028780405E-4</c:v>
                </c:pt>
                <c:pt idx="327">
                  <c:v>-3.8680959729998541E-4</c:v>
                </c:pt>
                <c:pt idx="328">
                  <c:v>-3.8280044038557055E-4</c:v>
                </c:pt>
                <c:pt idx="329">
                  <c:v>-3.7929244127061232E-4</c:v>
                </c:pt>
                <c:pt idx="330">
                  <c:v>-3.762855946808848E-4</c:v>
                </c:pt>
                <c:pt idx="331">
                  <c:v>-3.7127420378938451E-4</c:v>
                </c:pt>
                <c:pt idx="332">
                  <c:v>-3.6425829873264654E-4</c:v>
                </c:pt>
                <c:pt idx="333">
                  <c:v>-3.5824470500392402E-4</c:v>
                </c:pt>
                <c:pt idx="334">
                  <c:v>-3.5373453343954614E-4</c:v>
                </c:pt>
                <c:pt idx="335">
                  <c:v>-3.5273227585435962E-4</c:v>
                </c:pt>
                <c:pt idx="336">
                  <c:v>-3.5223114743840491E-4</c:v>
                </c:pt>
                <c:pt idx="337">
                  <c:v>-3.5072776369742946E-4</c:v>
                </c:pt>
                <c:pt idx="338">
                  <c:v>-3.487232555586721E-4</c:v>
                </c:pt>
                <c:pt idx="339">
                  <c:v>-3.4621762603554297E-4</c:v>
                </c:pt>
                <c:pt idx="340">
                  <c:v>-3.4321087889491652E-4</c:v>
                </c:pt>
                <c:pt idx="341">
                  <c:v>-3.412063858237443E-4</c:v>
                </c:pt>
                <c:pt idx="342">
                  <c:v>-3.3970301865711222E-4</c:v>
                </c:pt>
                <c:pt idx="343">
                  <c:v>-3.376985326174014E-4</c:v>
                </c:pt>
                <c:pt idx="344">
                  <c:v>-3.356940505955361E-4</c:v>
                </c:pt>
                <c:pt idx="345">
                  <c:v>-3.3368957259172194E-4</c:v>
                </c:pt>
                <c:pt idx="346">
                  <c:v>-3.2968062863773898E-4</c:v>
                </c:pt>
                <c:pt idx="347">
                  <c:v>-3.2667393121919689E-4</c:v>
                </c:pt>
                <c:pt idx="348">
                  <c:v>-3.2567170075532262E-4</c:v>
                </c:pt>
                <c:pt idx="349">
                  <c:v>-3.2366724284096731E-4</c:v>
                </c:pt>
                <c:pt idx="350">
                  <c:v>-3.2015945115860606E-4</c:v>
                </c:pt>
                <c:pt idx="351">
                  <c:v>-3.1765389320467606E-4</c:v>
                </c:pt>
                <c:pt idx="352">
                  <c:v>-3.1564945136159853E-4</c:v>
                </c:pt>
                <c:pt idx="353">
                  <c:v>-3.1264279613020161E-4</c:v>
                </c:pt>
                <c:pt idx="354">
                  <c:v>-3.0963614993886342E-4</c:v>
                </c:pt>
                <c:pt idx="355">
                  <c:v>-3.0763172416669465E-4</c:v>
                </c:pt>
                <c:pt idx="356">
                  <c:v>-3.0813283023310326E-4</c:v>
                </c:pt>
                <c:pt idx="357">
                  <c:v>-3.0963614993886342E-4</c:v>
                </c:pt>
                <c:pt idx="358">
                  <c:v>-3.1164057972865269E-4</c:v>
                </c:pt>
                <c:pt idx="359">
                  <c:v>-3.1514834152855203E-4</c:v>
                </c:pt>
                <c:pt idx="360">
                  <c:v>-3.1815500429328169E-4</c:v>
                </c:pt>
                <c:pt idx="361">
                  <c:v>-3.1915722722371785E-4</c:v>
                </c:pt>
                <c:pt idx="362">
                  <c:v>-3.1965833906566054E-4</c:v>
                </c:pt>
                <c:pt idx="363">
                  <c:v>-3.1965833906566054E-4</c:v>
                </c:pt>
                <c:pt idx="364">
                  <c:v>-3.2066056350277489E-4</c:v>
                </c:pt>
                <c:pt idx="365">
                  <c:v>-3.1965833906566054E-4</c:v>
                </c:pt>
                <c:pt idx="366">
                  <c:v>-3.166516717809142E-4</c:v>
                </c:pt>
                <c:pt idx="367">
                  <c:v>-3.1414612261590301E-4</c:v>
                </c:pt>
                <c:pt idx="368">
                  <c:v>-3.1364501353618827E-4</c:v>
                </c:pt>
                <c:pt idx="369">
                  <c:v>-3.1514834152855203E-4</c:v>
                </c:pt>
                <c:pt idx="370">
                  <c:v>-3.1765389320467606E-4</c:v>
                </c:pt>
                <c:pt idx="371">
                  <c:v>-3.2015945115860606E-4</c:v>
                </c:pt>
                <c:pt idx="372">
                  <c:v>-3.2216390204185623E-4</c:v>
                </c:pt>
                <c:pt idx="373">
                  <c:v>-3.23166128990112E-4</c:v>
                </c:pt>
                <c:pt idx="374">
                  <c:v>-3.2366724284096731E-4</c:v>
                </c:pt>
                <c:pt idx="375">
                  <c:v>-3.2266501539037086E-4</c:v>
                </c:pt>
                <c:pt idx="376">
                  <c:v>-3.1965833906566054E-4</c:v>
                </c:pt>
                <c:pt idx="377">
                  <c:v>-3.1464723194672765E-4</c:v>
                </c:pt>
                <c:pt idx="378">
                  <c:v>-3.1013725700959269E-4</c:v>
                </c:pt>
                <c:pt idx="379">
                  <c:v>-3.0813283023310326E-4</c:v>
                </c:pt>
                <c:pt idx="380">
                  <c:v>-3.086339365505082E-4</c:v>
                </c:pt>
                <c:pt idx="381">
                  <c:v>-3.09135043119132E-4</c:v>
                </c:pt>
                <c:pt idx="382">
                  <c:v>-3.086339365505082E-4</c:v>
                </c:pt>
                <c:pt idx="383">
                  <c:v>-3.0662951278730881E-4</c:v>
                </c:pt>
                <c:pt idx="384">
                  <c:v>-3.0412398873315297E-4</c:v>
                </c:pt>
                <c:pt idx="385">
                  <c:v>-3.021195740097713E-4</c:v>
                </c:pt>
                <c:pt idx="386">
                  <c:v>-3.021195740097713E-4</c:v>
                </c:pt>
                <c:pt idx="387">
                  <c:v>-3.0362288467559437E-4</c:v>
                </c:pt>
                <c:pt idx="388">
                  <c:v>-3.0362288467559437E-4</c:v>
                </c:pt>
                <c:pt idx="389">
                  <c:v>-3.0462509304181638E-4</c:v>
                </c:pt>
                <c:pt idx="390">
                  <c:v>-3.0763172416669465E-4</c:v>
                </c:pt>
                <c:pt idx="391">
                  <c:v>-3.1013725700959269E-4</c:v>
                </c:pt>
                <c:pt idx="392">
                  <c:v>-3.1214168780392795E-4</c:v>
                </c:pt>
                <c:pt idx="393">
                  <c:v>-3.1414612261590301E-4</c:v>
                </c:pt>
                <c:pt idx="394">
                  <c:v>-3.1615056144564503E-4</c:v>
                </c:pt>
                <c:pt idx="395">
                  <c:v>-3.1765389320467606E-4</c:v>
                </c:pt>
                <c:pt idx="396">
                  <c:v>-3.1715278236729493E-4</c:v>
                </c:pt>
                <c:pt idx="397">
                  <c:v>-3.166516717809142E-4</c:v>
                </c:pt>
                <c:pt idx="398">
                  <c:v>-3.1765389320467606E-4</c:v>
                </c:pt>
                <c:pt idx="399">
                  <c:v>-3.1815500429328169E-4</c:v>
                </c:pt>
                <c:pt idx="400">
                  <c:v>-3.1815500429328169E-4</c:v>
                </c:pt>
                <c:pt idx="401">
                  <c:v>-3.166516717809142E-4</c:v>
                </c:pt>
                <c:pt idx="402">
                  <c:v>-3.1464723194672765E-4</c:v>
                </c:pt>
                <c:pt idx="403">
                  <c:v>-3.1414612261590301E-4</c:v>
                </c:pt>
                <c:pt idx="404">
                  <c:v>-3.1514834152855203E-4</c:v>
                </c:pt>
                <c:pt idx="405">
                  <c:v>-3.1364501353618827E-4</c:v>
                </c:pt>
                <c:pt idx="406">
                  <c:v>-3.09135043119132E-4</c:v>
                </c:pt>
                <c:pt idx="407">
                  <c:v>-3.0412398873315297E-4</c:v>
                </c:pt>
                <c:pt idx="408">
                  <c:v>-3.016184709566319E-4</c:v>
                </c:pt>
                <c:pt idx="409">
                  <c:v>-3.021195740097713E-4</c:v>
                </c:pt>
                <c:pt idx="410">
                  <c:v>-3.0312178086925229E-4</c:v>
                </c:pt>
                <c:pt idx="411">
                  <c:v>-3.0362288467559437E-4</c:v>
                </c:pt>
                <c:pt idx="412">
                  <c:v>-3.0512619760147481E-4</c:v>
                </c:pt>
                <c:pt idx="413">
                  <c:v>-3.0763172416669465E-4</c:v>
                </c:pt>
                <c:pt idx="414">
                  <c:v>-3.0963614993886342E-4</c:v>
                </c:pt>
                <c:pt idx="415">
                  <c:v>-3.1214168780392795E-4</c:v>
                </c:pt>
                <c:pt idx="416">
                  <c:v>-3.1464723194672765E-4</c:v>
                </c:pt>
                <c:pt idx="417">
                  <c:v>-3.166516717809142E-4</c:v>
                </c:pt>
                <c:pt idx="418">
                  <c:v>-3.1765389320467606E-4</c:v>
                </c:pt>
                <c:pt idx="419">
                  <c:v>-3.1815500429328169E-4</c:v>
                </c:pt>
                <c:pt idx="420">
                  <c:v>-3.1915722722371785E-4</c:v>
                </c:pt>
                <c:pt idx="421">
                  <c:v>-3.2066056350277489E-4</c:v>
                </c:pt>
                <c:pt idx="422">
                  <c:v>-3.2517058590000457E-4</c:v>
                </c:pt>
                <c:pt idx="423">
                  <c:v>-3.2917951177348397E-4</c:v>
                </c:pt>
                <c:pt idx="424">
                  <c:v>-3.3068286311949217E-4</c:v>
                </c:pt>
                <c:pt idx="425">
                  <c:v>-3.3018174575300094E-4</c:v>
                </c:pt>
                <c:pt idx="426">
                  <c:v>-3.2968062863773898E-4</c:v>
                </c:pt>
                <c:pt idx="427">
                  <c:v>-3.2917951177348397E-4</c:v>
                </c:pt>
                <c:pt idx="428">
                  <c:v>-3.2767616268753754E-4</c:v>
                </c:pt>
                <c:pt idx="429">
                  <c:v>-3.2717504682786409E-4</c:v>
                </c:pt>
                <c:pt idx="430">
                  <c:v>-3.2917951177348397E-4</c:v>
                </c:pt>
                <c:pt idx="431">
                  <c:v>-3.3118398073710256E-4</c:v>
                </c:pt>
                <c:pt idx="432">
                  <c:v>-3.3118398073710256E-4</c:v>
                </c:pt>
                <c:pt idx="433">
                  <c:v>-3.2917951177348397E-4</c:v>
                </c:pt>
                <c:pt idx="434">
                  <c:v>-3.2917951177348397E-4</c:v>
                </c:pt>
                <c:pt idx="435">
                  <c:v>-3.2917951177348397E-4</c:v>
                </c:pt>
                <c:pt idx="436">
                  <c:v>-3.3068286311949217E-4</c:v>
                </c:pt>
                <c:pt idx="437">
                  <c:v>-3.3368957259172194E-4</c:v>
                </c:pt>
                <c:pt idx="438">
                  <c:v>-3.3519293071795691E-4</c:v>
                </c:pt>
                <c:pt idx="439">
                  <c:v>-3.3619517072434819E-4</c:v>
                </c:pt>
                <c:pt idx="440">
                  <c:v>-3.3519293071795691E-4</c:v>
                </c:pt>
                <c:pt idx="441">
                  <c:v>-3.3469181109138749E-4</c:v>
                </c:pt>
                <c:pt idx="442">
                  <c:v>-3.3619517072434819E-4</c:v>
                </c:pt>
                <c:pt idx="443">
                  <c:v>-3.376985326174014E-4</c:v>
                </c:pt>
                <c:pt idx="444">
                  <c:v>-3.376985326174014E-4</c:v>
                </c:pt>
                <c:pt idx="445">
                  <c:v>-3.3719741173522482E-4</c:v>
                </c:pt>
                <c:pt idx="446">
                  <c:v>-3.376985326174014E-4</c:v>
                </c:pt>
                <c:pt idx="447">
                  <c:v>-3.3920189677044449E-4</c:v>
                </c:pt>
                <c:pt idx="448">
                  <c:v>-3.3970301865711222E-4</c:v>
                </c:pt>
                <c:pt idx="449">
                  <c:v>-3.3970301865711222E-4</c:v>
                </c:pt>
                <c:pt idx="450">
                  <c:v>-3.412063858237443E-4</c:v>
                </c:pt>
                <c:pt idx="451">
                  <c:v>-3.4170750871479518E-4</c:v>
                </c:pt>
                <c:pt idx="452">
                  <c:v>-3.3970301865711222E-4</c:v>
                </c:pt>
                <c:pt idx="453">
                  <c:v>-3.3719741173522482E-4</c:v>
                </c:pt>
                <c:pt idx="454">
                  <c:v>-3.3519293071795691E-4</c:v>
                </c:pt>
                <c:pt idx="455">
                  <c:v>-3.3519293071795691E-4</c:v>
                </c:pt>
                <c:pt idx="456">
                  <c:v>-3.3669629110416995E-4</c:v>
                </c:pt>
                <c:pt idx="457">
                  <c:v>-3.356940505955361E-4</c:v>
                </c:pt>
                <c:pt idx="458">
                  <c:v>-3.321862167255695E-4</c:v>
                </c:pt>
                <c:pt idx="459">
                  <c:v>-3.3018174575300094E-4</c:v>
                </c:pt>
                <c:pt idx="460">
                  <c:v>-3.2968062863773898E-4</c:v>
                </c:pt>
                <c:pt idx="461">
                  <c:v>-3.3018174575300094E-4</c:v>
                </c:pt>
                <c:pt idx="462">
                  <c:v>-3.321862167255695E-4</c:v>
                </c:pt>
                <c:pt idx="463">
                  <c:v>-3.3419069171593892E-4</c:v>
                </c:pt>
                <c:pt idx="464">
                  <c:v>-3.3619517072434819E-4</c:v>
                </c:pt>
                <c:pt idx="465">
                  <c:v>-3.376985326174014E-4</c:v>
                </c:pt>
                <c:pt idx="466">
                  <c:v>-3.376985326174014E-4</c:v>
                </c:pt>
                <c:pt idx="467">
                  <c:v>-3.3519293071795691E-4</c:v>
                </c:pt>
                <c:pt idx="468">
                  <c:v>-3.3368957259172194E-4</c:v>
                </c:pt>
                <c:pt idx="469">
                  <c:v>-3.3368957259172194E-4</c:v>
                </c:pt>
                <c:pt idx="470">
                  <c:v>-3.3268733509642632E-4</c:v>
                </c:pt>
                <c:pt idx="471">
                  <c:v>-3.3168509860572078E-4</c:v>
                </c:pt>
                <c:pt idx="472">
                  <c:v>-3.3068286311949217E-4</c:v>
                </c:pt>
                <c:pt idx="473">
                  <c:v>-3.3018174575300094E-4</c:v>
                </c:pt>
                <c:pt idx="474">
                  <c:v>-3.3068286311949217E-4</c:v>
                </c:pt>
                <c:pt idx="475">
                  <c:v>-3.3268733509642632E-4</c:v>
                </c:pt>
                <c:pt idx="476">
                  <c:v>-3.3469181109138749E-4</c:v>
                </c:pt>
                <c:pt idx="477">
                  <c:v>-3.3469181109138749E-4</c:v>
                </c:pt>
                <c:pt idx="478">
                  <c:v>-3.356940505955361E-4</c:v>
                </c:pt>
                <c:pt idx="479">
                  <c:v>-3.3819965375058981E-4</c:v>
                </c:pt>
                <c:pt idx="480">
                  <c:v>-3.3870077513501183E-4</c:v>
                </c:pt>
                <c:pt idx="481">
                  <c:v>-3.3669629110416995E-4</c:v>
                </c:pt>
                <c:pt idx="482">
                  <c:v>-3.3419069171593892E-4</c:v>
                </c:pt>
                <c:pt idx="483">
                  <c:v>-3.3118398073710256E-4</c:v>
                </c:pt>
                <c:pt idx="484">
                  <c:v>-3.3018174575300094E-4</c:v>
                </c:pt>
                <c:pt idx="485">
                  <c:v>-3.2767616268753754E-4</c:v>
                </c:pt>
                <c:pt idx="486">
                  <c:v>-3.2366724284096731E-4</c:v>
                </c:pt>
                <c:pt idx="487">
                  <c:v>-3.2015945115860606E-4</c:v>
                </c:pt>
                <c:pt idx="488">
                  <c:v>-3.1765389320467606E-4</c:v>
                </c:pt>
                <c:pt idx="489">
                  <c:v>-3.1765389320467606E-4</c:v>
                </c:pt>
                <c:pt idx="490">
                  <c:v>-3.1765389320467606E-4</c:v>
                </c:pt>
                <c:pt idx="491">
                  <c:v>-3.1615056144564503E-4</c:v>
                </c:pt>
                <c:pt idx="492">
                  <c:v>-3.1364501353618827E-4</c:v>
                </c:pt>
                <c:pt idx="493">
                  <c:v>-3.1314390470769596E-4</c:v>
                </c:pt>
                <c:pt idx="494">
                  <c:v>-3.1514834152855203E-4</c:v>
                </c:pt>
                <c:pt idx="495">
                  <c:v>-3.166516717809142E-4</c:v>
                </c:pt>
                <c:pt idx="496">
                  <c:v>-3.1615056144564503E-4</c:v>
                </c:pt>
                <c:pt idx="497">
                  <c:v>-3.166516717809142E-4</c:v>
                </c:pt>
                <c:pt idx="498">
                  <c:v>-3.1815500429328169E-4</c:v>
                </c:pt>
                <c:pt idx="499">
                  <c:v>-3.1615056144564503E-4</c:v>
                </c:pt>
                <c:pt idx="500">
                  <c:v>-3.1063836433154092E-4</c:v>
                </c:pt>
                <c:pt idx="501">
                  <c:v>-3.0512619760147481E-4</c:v>
                </c:pt>
                <c:pt idx="502">
                  <c:v>-3.016184709566319E-4</c:v>
                </c:pt>
                <c:pt idx="503">
                  <c:v>-2.9811075661589123E-4</c:v>
                </c:pt>
                <c:pt idx="504">
                  <c:v>-2.9460305457905628E-4</c:v>
                </c:pt>
                <c:pt idx="505">
                  <c:v>-2.9309975747276833E-4</c:v>
                </c:pt>
                <c:pt idx="506">
                  <c:v>-2.9410195529256387E-4</c:v>
                </c:pt>
                <c:pt idx="507">
                  <c:v>-2.9560525390556525E-4</c:v>
                </c:pt>
                <c:pt idx="508">
                  <c:v>-2.951041541167605E-4</c:v>
                </c:pt>
                <c:pt idx="509">
                  <c:v>-2.9460305457905628E-4</c:v>
                </c:pt>
                <c:pt idx="510">
                  <c:v>-2.9360085625706014E-4</c:v>
                </c:pt>
                <c:pt idx="511">
                  <c:v>-2.920975606572614E-4</c:v>
                </c:pt>
                <c:pt idx="512">
                  <c:v>-2.900931700396602E-4</c:v>
                </c:pt>
                <c:pt idx="513">
                  <c:v>-2.8808878343963211E-4</c:v>
                </c:pt>
                <c:pt idx="514">
                  <c:v>-2.8658549612607849E-4</c:v>
                </c:pt>
                <c:pt idx="515">
                  <c:v>-2.8658549612607849E-4</c:v>
                </c:pt>
                <c:pt idx="516">
                  <c:v>-2.8658549612607849E-4</c:v>
                </c:pt>
                <c:pt idx="517">
                  <c:v>-2.8458111655665501E-4</c:v>
                </c:pt>
                <c:pt idx="518">
                  <c:v>-2.8207564774460775E-4</c:v>
                </c:pt>
                <c:pt idx="519">
                  <c:v>-2.7756581970188798E-4</c:v>
                </c:pt>
                <c:pt idx="520">
                  <c:v>-2.7155274728246095E-4</c:v>
                </c:pt>
                <c:pt idx="521">
                  <c:v>-2.6503862629665803E-4</c:v>
                </c:pt>
                <c:pt idx="522">
                  <c:v>-2.5952671091352693E-4</c:v>
                </c:pt>
                <c:pt idx="523">
                  <c:v>-2.5301266826605398E-4</c:v>
                </c:pt>
                <c:pt idx="524">
                  <c:v>-2.4549651793801089E-4</c:v>
                </c:pt>
                <c:pt idx="525">
                  <c:v>-2.3998471026797903E-4</c:v>
                </c:pt>
                <c:pt idx="526">
                  <c:v>-2.3647721211382341E-4</c:v>
                </c:pt>
                <c:pt idx="527">
                  <c:v>-2.3497400238523002E-4</c:v>
                </c:pt>
                <c:pt idx="528">
                  <c:v>-2.3447293297791476E-4</c:v>
                </c:pt>
                <c:pt idx="529">
                  <c:v>-2.3397186382155853E-4</c:v>
                </c:pt>
                <c:pt idx="530">
                  <c:v>-2.3397186382155853E-4</c:v>
                </c:pt>
                <c:pt idx="531">
                  <c:v>-2.3347079491627291E-4</c:v>
                </c:pt>
                <c:pt idx="532">
                  <c:v>-2.3347079491627291E-4</c:v>
                </c:pt>
                <c:pt idx="533">
                  <c:v>-2.3497400238523002E-4</c:v>
                </c:pt>
                <c:pt idx="534">
                  <c:v>-2.3397186382155853E-4</c:v>
                </c:pt>
                <c:pt idx="535">
                  <c:v>-2.3096545415610974E-4</c:v>
                </c:pt>
                <c:pt idx="536">
                  <c:v>-2.2996331960954884E-4</c:v>
                </c:pt>
                <c:pt idx="537">
                  <c:v>-2.314665218060481E-4</c:v>
                </c:pt>
                <c:pt idx="538">
                  <c:v>-2.3046438675735042E-4</c:v>
                </c:pt>
                <c:pt idx="539">
                  <c:v>-2.2645585660516476E-4</c:v>
                </c:pt>
                <c:pt idx="540">
                  <c:v>-2.2445159755472895E-4</c:v>
                </c:pt>
                <c:pt idx="541">
                  <c:v>-2.2144521651092057E-4</c:v>
                </c:pt>
                <c:pt idx="542">
                  <c:v>-2.1643460152306551E-4</c:v>
                </c:pt>
                <c:pt idx="543">
                  <c:v>-2.1392930344395444E-4</c:v>
                </c:pt>
                <c:pt idx="544">
                  <c:v>-2.1643460152306551E-4</c:v>
                </c:pt>
                <c:pt idx="545">
                  <c:v>-2.2094415388230768E-4</c:v>
                </c:pt>
                <c:pt idx="546">
                  <c:v>-2.2194627939059792E-4</c:v>
                </c:pt>
                <c:pt idx="547">
                  <c:v>-2.1944096750295942E-4</c:v>
                </c:pt>
                <c:pt idx="548">
                  <c:v>-2.1593354140507688E-4</c:v>
                </c:pt>
                <c:pt idx="549">
                  <c:v>-2.1192506949968274E-4</c:v>
                </c:pt>
                <c:pt idx="550">
                  <c:v>-2.0891872611521049E-4</c:v>
                </c:pt>
                <c:pt idx="551">
                  <c:v>-2.0691450221327229E-4</c:v>
                </c:pt>
                <c:pt idx="552">
                  <c:v>-2.0591239176869975E-4</c:v>
                </c:pt>
                <c:pt idx="553">
                  <c:v>-2.0641344686551363E-4</c:v>
                </c:pt>
                <c:pt idx="554">
                  <c:v>-2.0891872611521049E-4</c:v>
                </c:pt>
                <c:pt idx="555">
                  <c:v>-2.1142401164134648E-4</c:v>
                </c:pt>
                <c:pt idx="556">
                  <c:v>-2.1192506949968274E-4</c:v>
                </c:pt>
                <c:pt idx="557">
                  <c:v>-2.0992083957246775E-4</c:v>
                </c:pt>
                <c:pt idx="558">
                  <c:v>-2.0891872611521049E-4</c:v>
                </c:pt>
                <c:pt idx="559">
                  <c:v>-2.1042189667773973E-4</c:v>
                </c:pt>
                <c:pt idx="560">
                  <c:v>-2.1292718596975543E-4</c:v>
                </c:pt>
                <c:pt idx="561">
                  <c:v>-2.1443036255758892E-4</c:v>
                </c:pt>
                <c:pt idx="562">
                  <c:v>-2.1593354140507688E-4</c:v>
                </c:pt>
                <c:pt idx="563">
                  <c:v>-2.1643460152306551E-4</c:v>
                </c:pt>
                <c:pt idx="564">
                  <c:v>-2.1743672251211548E-4</c:v>
                </c:pt>
                <c:pt idx="565">
                  <c:v>-2.1693566189200415E-4</c:v>
                </c:pt>
                <c:pt idx="566">
                  <c:v>-2.1342824458126953E-4</c:v>
                </c:pt>
                <c:pt idx="567">
                  <c:v>-2.1192506949968274E-4</c:v>
                </c:pt>
                <c:pt idx="568">
                  <c:v>-2.1342824458126953E-4</c:v>
                </c:pt>
                <c:pt idx="569">
                  <c:v>-2.1443036255758892E-4</c:v>
                </c:pt>
                <c:pt idx="570">
                  <c:v>-2.1292718596975543E-4</c:v>
                </c:pt>
                <c:pt idx="571">
                  <c:v>-2.1042189667773973E-4</c:v>
                </c:pt>
                <c:pt idx="572">
                  <c:v>-2.0992083957246775E-4</c:v>
                </c:pt>
                <c:pt idx="573">
                  <c:v>-2.0841766976311221E-4</c:v>
                </c:pt>
                <c:pt idx="574">
                  <c:v>-2.0641344686551363E-4</c:v>
                </c:pt>
                <c:pt idx="575">
                  <c:v>-2.0440922798470478E-4</c:v>
                </c:pt>
                <c:pt idx="576">
                  <c:v>-2.0340712005068894E-4</c:v>
                </c:pt>
                <c:pt idx="577">
                  <c:v>-2.0390817389222491E-4</c:v>
                </c:pt>
                <c:pt idx="578">
                  <c:v>-2.0190396003252008E-4</c:v>
                </c:pt>
                <c:pt idx="579">
                  <c:v>-1.9789554436380202E-4</c:v>
                </c:pt>
                <c:pt idx="580">
                  <c:v>-1.9288504737260175E-4</c:v>
                </c:pt>
                <c:pt idx="581">
                  <c:v>-1.8687248412170102E-4</c:v>
                </c:pt>
                <c:pt idx="582">
                  <c:v>-1.8136099956570661E-4</c:v>
                </c:pt>
                <c:pt idx="583">
                  <c:v>-1.7835474806578099E-4</c:v>
                </c:pt>
                <c:pt idx="584">
                  <c:v>-1.7685162570483609E-4</c:v>
                </c:pt>
                <c:pt idx="585">
                  <c:v>-1.7685162570483609E-4</c:v>
                </c:pt>
                <c:pt idx="586">
                  <c:v>-1.7735266624081285E-4</c:v>
                </c:pt>
                <c:pt idx="587">
                  <c:v>-1.7835474806578099E-4</c:v>
                </c:pt>
                <c:pt idx="588">
                  <c:v>-1.788557893547728E-4</c:v>
                </c:pt>
                <c:pt idx="589">
                  <c:v>-1.7935683089491768E-4</c:v>
                </c:pt>
                <c:pt idx="590">
                  <c:v>-1.788557893547728E-4</c:v>
                </c:pt>
                <c:pt idx="591">
                  <c:v>-1.7584954538611805E-4</c:v>
                </c:pt>
                <c:pt idx="592">
                  <c:v>-1.70338121582378E-4</c:v>
                </c:pt>
                <c:pt idx="593">
                  <c:v>-1.6683086770456862E-4</c:v>
                </c:pt>
                <c:pt idx="594">
                  <c:v>-1.6482672815426312E-4</c:v>
                </c:pt>
                <c:pt idx="595">
                  <c:v>-1.633236261275458E-4</c:v>
                </c:pt>
                <c:pt idx="596">
                  <c:v>-1.6031742885181928E-4</c:v>
                </c:pt>
                <c:pt idx="597">
                  <c:v>-1.5480609065125566E-4</c:v>
                </c:pt>
                <c:pt idx="598">
                  <c:v>-1.4829273012043027E-4</c:v>
                </c:pt>
                <c:pt idx="599">
                  <c:v>-1.4278145819157797E-4</c:v>
                </c:pt>
                <c:pt idx="600">
                  <c:v>-1.3977532266893378E-4</c:v>
                </c:pt>
                <c:pt idx="601">
                  <c:v>-1.3877327950294162E-4</c:v>
                </c:pt>
                <c:pt idx="602">
                  <c:v>-1.3676919618311326E-4</c:v>
                </c:pt>
                <c:pt idx="603">
                  <c:v>-1.3125798776304881E-4</c:v>
                </c:pt>
                <c:pt idx="604">
                  <c:v>-1.2374275250234145E-4</c:v>
                </c:pt>
                <c:pt idx="605">
                  <c:v>-1.1672858388164225E-4</c:v>
                </c:pt>
                <c:pt idx="606">
                  <c:v>-1.112174859081581E-4</c:v>
                </c:pt>
                <c:pt idx="607">
                  <c:v>-1.0871245141508761E-4</c:v>
                </c:pt>
                <c:pt idx="608">
                  <c:v>-1.0821144526945203E-4</c:v>
                </c:pt>
                <c:pt idx="609">
                  <c:v>-1.0771043937482341E-4</c:v>
                </c:pt>
                <c:pt idx="610">
                  <c:v>-1.0720943373131259E-4</c:v>
                </c:pt>
                <c:pt idx="611">
                  <c:v>-1.0620742319719947E-4</c:v>
                </c:pt>
                <c:pt idx="612">
                  <c:v>-1.0320139761888534E-4</c:v>
                </c:pt>
                <c:pt idx="613">
                  <c:v>-9.5686373206303269E-5</c:v>
                </c:pt>
                <c:pt idx="614">
                  <c:v>-8.7169413810778373E-5</c:v>
                </c:pt>
                <c:pt idx="615">
                  <c:v>-8.4163445460687774E-5</c:v>
                </c:pt>
                <c:pt idx="616">
                  <c:v>-8.4664439558158536E-5</c:v>
                </c:pt>
                <c:pt idx="617">
                  <c:v>-8.7670409414335204E-5</c:v>
                </c:pt>
                <c:pt idx="618">
                  <c:v>-8.8672401374328313E-5</c:v>
                </c:pt>
                <c:pt idx="619">
                  <c:v>-8.7169413810778373E-5</c:v>
                </c:pt>
                <c:pt idx="620">
                  <c:v>-8.7670409414335204E-5</c:v>
                </c:pt>
                <c:pt idx="621">
                  <c:v>-8.8672401374328313E-5</c:v>
                </c:pt>
                <c:pt idx="622">
                  <c:v>-9.0676388306394198E-5</c:v>
                </c:pt>
                <c:pt idx="623">
                  <c:v>-9.368237623427819E-5</c:v>
                </c:pt>
                <c:pt idx="624">
                  <c:v>-9.6187373076727503E-5</c:v>
                </c:pt>
                <c:pt idx="625">
                  <c:v>-9.6688373198263884E-5</c:v>
                </c:pt>
                <c:pt idx="626">
                  <c:v>-9.6688373198263884E-5</c:v>
                </c:pt>
                <c:pt idx="627">
                  <c:v>-9.5686373206303269E-5</c:v>
                </c:pt>
                <c:pt idx="628">
                  <c:v>-9.5185373586768784E-5</c:v>
                </c:pt>
                <c:pt idx="629">
                  <c:v>-9.4684374218345727E-5</c:v>
                </c:pt>
                <c:pt idx="630">
                  <c:v>-9.368237623427819E-5</c:v>
                </c:pt>
                <c:pt idx="631">
                  <c:v>-9.368237623427819E-5</c:v>
                </c:pt>
                <c:pt idx="632">
                  <c:v>-9.6688373198263884E-5</c:v>
                </c:pt>
                <c:pt idx="633">
                  <c:v>-1.0069638320628677E-4</c:v>
                </c:pt>
                <c:pt idx="634">
                  <c:v>-1.0019538107673349E-4</c:v>
                </c:pt>
                <c:pt idx="635">
                  <c:v>-9.6688373198263884E-5</c:v>
                </c:pt>
                <c:pt idx="636">
                  <c:v>-9.5185373586768784E-5</c:v>
                </c:pt>
                <c:pt idx="637">
                  <c:v>-9.5185373586768784E-5</c:v>
                </c:pt>
                <c:pt idx="638">
                  <c:v>-9.4183375100811973E-5</c:v>
                </c:pt>
                <c:pt idx="639">
                  <c:v>-9.2179381140896228E-5</c:v>
                </c:pt>
                <c:pt idx="640">
                  <c:v>-9.1678383278359841E-5</c:v>
                </c:pt>
                <c:pt idx="641">
                  <c:v>-9.5686373206303269E-5</c:v>
                </c:pt>
                <c:pt idx="642">
                  <c:v>-1.0019538107673349E-4</c:v>
                </c:pt>
                <c:pt idx="643">
                  <c:v>-1.0219939110085621E-4</c:v>
                </c:pt>
                <c:pt idx="644">
                  <c:v>-1.0069638320628677E-4</c:v>
                </c:pt>
                <c:pt idx="645">
                  <c:v>-9.6187373076727503E-5</c:v>
                </c:pt>
                <c:pt idx="646">
                  <c:v>-9.0676388306394198E-5</c:v>
                </c:pt>
                <c:pt idx="647">
                  <c:v>-8.8171405268888876E-5</c:v>
                </c:pt>
                <c:pt idx="648">
                  <c:v>-8.7670409414335204E-5</c:v>
                </c:pt>
                <c:pt idx="649">
                  <c:v>-8.7670409414335204E-5</c:v>
                </c:pt>
                <c:pt idx="650">
                  <c:v>-8.6668418458329217E-5</c:v>
                </c:pt>
                <c:pt idx="651">
                  <c:v>-8.6668418458329217E-5</c:v>
                </c:pt>
                <c:pt idx="652">
                  <c:v>-8.9674394338421369E-5</c:v>
                </c:pt>
                <c:pt idx="653">
                  <c:v>-9.2680379254320508E-5</c:v>
                </c:pt>
                <c:pt idx="654">
                  <c:v>-9.2179381140896228E-5</c:v>
                </c:pt>
                <c:pt idx="655">
                  <c:v>-8.9674394338421369E-5</c:v>
                </c:pt>
                <c:pt idx="656">
                  <c:v>-8.8672401374328313E-5</c:v>
                </c:pt>
                <c:pt idx="657">
                  <c:v>-8.7169413810778373E-5</c:v>
                </c:pt>
                <c:pt idx="658">
                  <c:v>-8.4163445460687774E-5</c:v>
                </c:pt>
                <c:pt idx="659">
                  <c:v>-8.0155501716164037E-5</c:v>
                </c:pt>
                <c:pt idx="660">
                  <c:v>-7.5646584204598326E-5</c:v>
                </c:pt>
                <c:pt idx="661">
                  <c:v>-7.0135712632653902E-5</c:v>
                </c:pt>
                <c:pt idx="662">
                  <c:v>-6.3121920009374572E-5</c:v>
                </c:pt>
                <c:pt idx="663">
                  <c:v>-5.7611117458734831E-5</c:v>
                </c:pt>
                <c:pt idx="664">
                  <c:v>-5.3603280132821957E-5</c:v>
                </c:pt>
                <c:pt idx="665">
                  <c:v>-5.109838996098604E-5</c:v>
                </c:pt>
                <c:pt idx="666">
                  <c:v>-5.0597412679510543E-5</c:v>
                </c:pt>
                <c:pt idx="667">
                  <c:v>-5.0597412679510543E-5</c:v>
                </c:pt>
                <c:pt idx="668">
                  <c:v>-5.0597412679510543E-5</c:v>
                </c:pt>
                <c:pt idx="669">
                  <c:v>-5.0597412679510543E-5</c:v>
                </c:pt>
                <c:pt idx="670">
                  <c:v>-5.0597412679510543E-5</c:v>
                </c:pt>
                <c:pt idx="671">
                  <c:v>-5.2100345276761283E-5</c:v>
                </c:pt>
                <c:pt idx="672">
                  <c:v>-5.109838996098604E-5</c:v>
                </c:pt>
                <c:pt idx="673">
                  <c:v>-4.9094482341062796E-5</c:v>
                </c:pt>
                <c:pt idx="674">
                  <c:v>-4.8092530037021882E-5</c:v>
                </c:pt>
                <c:pt idx="675">
                  <c:v>-4.6589603463230508E-5</c:v>
                </c:pt>
                <c:pt idx="676">
                  <c:v>-4.4084730859800916E-5</c:v>
                </c:pt>
                <c:pt idx="677">
                  <c:v>-4.3583757092107023E-5</c:v>
                </c:pt>
                <c:pt idx="678">
                  <c:v>-4.5587653668954294E-5</c:v>
                </c:pt>
                <c:pt idx="679">
                  <c:v>-4.6589603463230508E-5</c:v>
                </c:pt>
                <c:pt idx="680">
                  <c:v>-4.458570487858052E-5</c:v>
                </c:pt>
                <c:pt idx="681">
                  <c:v>-4.1078892017918788E-5</c:v>
                </c:pt>
                <c:pt idx="682">
                  <c:v>-3.9575975985065687E-5</c:v>
                </c:pt>
                <c:pt idx="683">
                  <c:v>-3.7572091454839401E-5</c:v>
                </c:pt>
                <c:pt idx="684">
                  <c:v>-3.5568210940269282E-5</c:v>
                </c:pt>
                <c:pt idx="685">
                  <c:v>-3.6069180692510836E-5</c:v>
                </c:pt>
                <c:pt idx="686">
                  <c:v>-3.5568210940269282E-5</c:v>
                </c:pt>
                <c:pt idx="687">
                  <c:v>-3.2562397697415125E-5</c:v>
                </c:pt>
                <c:pt idx="688">
                  <c:v>-2.7552729036896617E-5</c:v>
                </c:pt>
                <c:pt idx="689">
                  <c:v>-2.7552729036896617E-5</c:v>
                </c:pt>
                <c:pt idx="690">
                  <c:v>-3.2061429702073284E-5</c:v>
                </c:pt>
                <c:pt idx="691">
                  <c:v>-3.6069180692510836E-5</c:v>
                </c:pt>
                <c:pt idx="692">
                  <c:v>-3.5568210940269282E-5</c:v>
                </c:pt>
                <c:pt idx="693">
                  <c:v>-3.3564334441228251E-5</c:v>
                </c:pt>
                <c:pt idx="694">
                  <c:v>-3.3564334441228251E-5</c:v>
                </c:pt>
                <c:pt idx="695">
                  <c:v>-3.5568210940269282E-5</c:v>
                </c:pt>
                <c:pt idx="696">
                  <c:v>-3.5568210940269282E-5</c:v>
                </c:pt>
                <c:pt idx="697">
                  <c:v>-3.4566272188808643E-5</c:v>
                </c:pt>
                <c:pt idx="698">
                  <c:v>-3.3063365943837006E-5</c:v>
                </c:pt>
                <c:pt idx="699">
                  <c:v>-3.1059494464184721E-5</c:v>
                </c:pt>
                <c:pt idx="700">
                  <c:v>-2.7051763551231583E-5</c:v>
                </c:pt>
                <c:pt idx="701">
                  <c:v>-2.2543085473032583E-5</c:v>
                </c:pt>
                <c:pt idx="702">
                  <c:v>-2.0539235074538236E-5</c:v>
                </c:pt>
                <c:pt idx="703">
                  <c:v>-2.2042122497019107E-5</c:v>
                </c:pt>
                <c:pt idx="704">
                  <c:v>-2.2543085473032583E-5</c:v>
                </c:pt>
                <c:pt idx="705">
                  <c:v>-2.0539235074538236E-5</c:v>
                </c:pt>
                <c:pt idx="706">
                  <c:v>-1.5529626645567833E-5</c:v>
                </c:pt>
                <c:pt idx="707">
                  <c:v>-1.0520043312648291E-5</c:v>
                </c:pt>
                <c:pt idx="708">
                  <c:v>-5.0095306320310897E-6</c:v>
                </c:pt>
                <c:pt idx="709">
                  <c:v>2.0038052260779455E-6</c:v>
                </c:pt>
                <c:pt idx="710">
                  <c:v>8.0151968132341675E-6</c:v>
                </c:pt>
                <c:pt idx="711">
                  <c:v>1.3024662198082477E-5</c:v>
                </c:pt>
                <c:pt idx="712">
                  <c:v>1.6531273036252622E-5</c:v>
                </c:pt>
                <c:pt idx="713">
                  <c:v>1.9035987535115998E-5</c:v>
                </c:pt>
                <c:pt idx="714">
                  <c:v>2.0538813223025299E-5</c:v>
                </c:pt>
                <c:pt idx="715">
                  <c:v>2.2041636652452906E-5</c:v>
                </c:pt>
                <c:pt idx="716">
                  <c:v>2.2041636652452906E-5</c:v>
                </c:pt>
                <c:pt idx="717">
                  <c:v>2.2542577293785802E-5</c:v>
                </c:pt>
                <c:pt idx="718">
                  <c:v>2.5047276736112415E-5</c:v>
                </c:pt>
                <c:pt idx="719">
                  <c:v>2.7051031773005189E-5</c:v>
                </c:pt>
                <c:pt idx="720">
                  <c:v>2.7551969904935379E-5</c:v>
                </c:pt>
                <c:pt idx="721">
                  <c:v>2.9555719923047894E-5</c:v>
                </c:pt>
                <c:pt idx="722">
                  <c:v>3.4565077402823807E-5</c:v>
                </c:pt>
                <c:pt idx="723">
                  <c:v>3.9574409789062991E-5</c:v>
                </c:pt>
                <c:pt idx="724">
                  <c:v>4.3581857631010082E-5</c:v>
                </c:pt>
                <c:pt idx="725">
                  <c:v>4.7088361318590519E-5</c:v>
                </c:pt>
                <c:pt idx="726">
                  <c:v>5.2097630972310058E-5</c:v>
                </c:pt>
                <c:pt idx="727">
                  <c:v>5.6605952206184477E-5</c:v>
                </c:pt>
                <c:pt idx="728">
                  <c:v>6.0112410225106864E-5</c:v>
                </c:pt>
                <c:pt idx="729">
                  <c:v>6.3117935884073335E-5</c:v>
                </c:pt>
                <c:pt idx="730">
                  <c:v>6.7125289377867214E-5</c:v>
                </c:pt>
                <c:pt idx="731">
                  <c:v>6.9128960102588598E-5</c:v>
                </c:pt>
                <c:pt idx="732">
                  <c:v>6.662437106933443E-5</c:v>
                </c:pt>
                <c:pt idx="733">
                  <c:v>6.2116095001586011E-5</c:v>
                </c:pt>
                <c:pt idx="734">
                  <c:v>5.8609644008283524E-5</c:v>
                </c:pt>
                <c:pt idx="735">
                  <c:v>5.710687553315065E-5</c:v>
                </c:pt>
                <c:pt idx="736">
                  <c:v>5.760779860897066E-5</c:v>
                </c:pt>
                <c:pt idx="737">
                  <c:v>5.8609644008283524E-5</c:v>
                </c:pt>
                <c:pt idx="738">
                  <c:v>5.6105028628294125E-5</c:v>
                </c:pt>
                <c:pt idx="739">
                  <c:v>5.259855655738186E-5</c:v>
                </c:pt>
                <c:pt idx="740">
                  <c:v>4.9592999282159104E-5</c:v>
                </c:pt>
                <c:pt idx="741">
                  <c:v>4.608650437688333E-5</c:v>
                </c:pt>
                <c:pt idx="742">
                  <c:v>4.4583717082016992E-5</c:v>
                </c:pt>
                <c:pt idx="743">
                  <c:v>4.608650437688333E-5</c:v>
                </c:pt>
                <c:pt idx="744">
                  <c:v>4.7589289413161399E-5</c:v>
                </c:pt>
                <c:pt idx="745">
                  <c:v>4.7088361318590519E-5</c:v>
                </c:pt>
                <c:pt idx="746">
                  <c:v>4.7088361318590519E-5</c:v>
                </c:pt>
                <c:pt idx="747">
                  <c:v>4.8090217256803499E-5</c:v>
                </c:pt>
                <c:pt idx="748">
                  <c:v>4.9092072191302073E-5</c:v>
                </c:pt>
                <c:pt idx="749">
                  <c:v>5.0594852710867876E-5</c:v>
                </c:pt>
                <c:pt idx="750">
                  <c:v>5.0594852710867876E-5</c:v>
                </c:pt>
                <c:pt idx="751">
                  <c:v>5.0093926121866353E-5</c:v>
                </c:pt>
                <c:pt idx="752">
                  <c:v>5.1596705136089504E-5</c:v>
                </c:pt>
                <c:pt idx="753">
                  <c:v>5.5604104799479185E-5</c:v>
                </c:pt>
                <c:pt idx="754">
                  <c:v>6.061333179560979E-5</c:v>
                </c:pt>
                <c:pt idx="755">
                  <c:v>6.4119775763098413E-5</c:v>
                </c:pt>
                <c:pt idx="756">
                  <c:v>6.6123452509882392E-5</c:v>
                </c:pt>
                <c:pt idx="757">
                  <c:v>6.9128960102588598E-5</c:v>
                </c:pt>
                <c:pt idx="758">
                  <c:v>7.2134458662245931E-5</c:v>
                </c:pt>
                <c:pt idx="759">
                  <c:v>7.2134458662245931E-5</c:v>
                </c:pt>
                <c:pt idx="760">
                  <c:v>7.16335428628921E-5</c:v>
                </c:pt>
                <c:pt idx="761">
                  <c:v>7.2635374210461295E-5</c:v>
                </c:pt>
                <c:pt idx="762">
                  <c:v>7.4639033895050437E-5</c:v>
                </c:pt>
                <c:pt idx="763">
                  <c:v>7.5139948188686896E-5</c:v>
                </c:pt>
                <c:pt idx="764">
                  <c:v>7.16335428628921E-5</c:v>
                </c:pt>
                <c:pt idx="765">
                  <c:v>6.662437106933443E-5</c:v>
                </c:pt>
                <c:pt idx="766">
                  <c:v>6.3618855949046328E-5</c:v>
                </c:pt>
                <c:pt idx="767">
                  <c:v>6.1615174183849038E-5</c:v>
                </c:pt>
                <c:pt idx="768">
                  <c:v>6.061333179560979E-5</c:v>
                </c:pt>
                <c:pt idx="769">
                  <c:v>6.1615174183849038E-5</c:v>
                </c:pt>
                <c:pt idx="770">
                  <c:v>6.2617015568179192E-5</c:v>
                </c:pt>
                <c:pt idx="771">
                  <c:v>6.1615174183849038E-5</c:v>
                </c:pt>
                <c:pt idx="772">
                  <c:v>6.1114253115190467E-5</c:v>
                </c:pt>
                <c:pt idx="773">
                  <c:v>6.2617015568179192E-5</c:v>
                </c:pt>
                <c:pt idx="774">
                  <c:v>6.5121614638219527E-5</c:v>
                </c:pt>
                <c:pt idx="775">
                  <c:v>6.662437106933443E-5</c:v>
                </c:pt>
                <c:pt idx="776">
                  <c:v>6.8127125241953913E-5</c:v>
                </c:pt>
                <c:pt idx="777">
                  <c:v>6.9629877156528788E-5</c:v>
                </c:pt>
                <c:pt idx="778">
                  <c:v>7.16335428628921E-5</c:v>
                </c:pt>
                <c:pt idx="779">
                  <c:v>7.3637204554587407E-5</c:v>
                </c:pt>
                <c:pt idx="780">
                  <c:v>7.5139948188686896E-5</c:v>
                </c:pt>
                <c:pt idx="781">
                  <c:v>7.5139948188686896E-5</c:v>
                </c:pt>
                <c:pt idx="782">
                  <c:v>7.2134458662245931E-5</c:v>
                </c:pt>
                <c:pt idx="783">
                  <c:v>6.8127125241953913E-5</c:v>
                </c:pt>
                <c:pt idx="784">
                  <c:v>6.3618855949046328E-5</c:v>
                </c:pt>
                <c:pt idx="785">
                  <c:v>6.0112410225106864E-5</c:v>
                </c:pt>
                <c:pt idx="786">
                  <c:v>5.9611488403903308E-5</c:v>
                </c:pt>
                <c:pt idx="787">
                  <c:v>6.061333179560979E-5</c:v>
                </c:pt>
                <c:pt idx="788">
                  <c:v>6.2116095001586011E-5</c:v>
                </c:pt>
                <c:pt idx="789">
                  <c:v>6.5121614638219527E-5</c:v>
                </c:pt>
                <c:pt idx="790">
                  <c:v>6.8127125241953913E-5</c:v>
                </c:pt>
                <c:pt idx="791">
                  <c:v>6.8127125241953913E-5</c:v>
                </c:pt>
                <c:pt idx="792">
                  <c:v>6.7125289377867214E-5</c:v>
                </c:pt>
                <c:pt idx="793">
                  <c:v>6.5622533699510871E-5</c:v>
                </c:pt>
                <c:pt idx="794">
                  <c:v>6.3618855949046328E-5</c:v>
                </c:pt>
                <c:pt idx="795">
                  <c:v>6.0112410225106864E-5</c:v>
                </c:pt>
                <c:pt idx="796">
                  <c:v>5.8108721434088921E-5</c:v>
                </c:pt>
                <c:pt idx="797">
                  <c:v>5.8108721434088921E-5</c:v>
                </c:pt>
                <c:pt idx="798">
                  <c:v>5.8609644008283524E-5</c:v>
                </c:pt>
                <c:pt idx="799">
                  <c:v>6.061333179560979E-5</c:v>
                </c:pt>
                <c:pt idx="800">
                  <c:v>6.2617015568179192E-5</c:v>
                </c:pt>
                <c:pt idx="801">
                  <c:v>6.2617015568179192E-5</c:v>
                </c:pt>
                <c:pt idx="802">
                  <c:v>6.0112410225106864E-5</c:v>
                </c:pt>
                <c:pt idx="803">
                  <c:v>5.710687553315065E-5</c:v>
                </c:pt>
                <c:pt idx="804">
                  <c:v>5.5103180719739484E-5</c:v>
                </c:pt>
                <c:pt idx="805">
                  <c:v>5.259855655738186E-5</c:v>
                </c:pt>
                <c:pt idx="806">
                  <c:v>5.0594852710867876E-5</c:v>
                </c:pt>
                <c:pt idx="807">
                  <c:v>5.0594852710867876E-5</c:v>
                </c:pt>
                <c:pt idx="808">
                  <c:v>5.4101331807706659E-5</c:v>
                </c:pt>
                <c:pt idx="809">
                  <c:v>5.911056633155493E-5</c:v>
                </c:pt>
                <c:pt idx="810">
                  <c:v>6.1615174183849038E-5</c:v>
                </c:pt>
                <c:pt idx="811">
                  <c:v>6.061333179560979E-5</c:v>
                </c:pt>
                <c:pt idx="812">
                  <c:v>6.1615174183849038E-5</c:v>
                </c:pt>
                <c:pt idx="813">
                  <c:v>6.7125289377867214E-5</c:v>
                </c:pt>
                <c:pt idx="814">
                  <c:v>7.3136289507982338E-5</c:v>
                </c:pt>
                <c:pt idx="815">
                  <c:v>7.7143602854973505E-5</c:v>
                </c:pt>
                <c:pt idx="816">
                  <c:v>7.7644515894037427E-5</c:v>
                </c:pt>
                <c:pt idx="817">
                  <c:v>7.7143602854973505E-5</c:v>
                </c:pt>
                <c:pt idx="818">
                  <c:v>7.8646341219868433E-5</c:v>
                </c:pt>
                <c:pt idx="819">
                  <c:v>8.1651811175229846E-5</c:v>
                </c:pt>
                <c:pt idx="820">
                  <c:v>8.6660907694512422E-5</c:v>
                </c:pt>
                <c:pt idx="821">
                  <c:v>9.116907310907677E-5</c:v>
                </c:pt>
                <c:pt idx="822">
                  <c:v>9.4174505428035765E-5</c:v>
                </c:pt>
                <c:pt idx="823">
                  <c:v>9.7179928714398461E-5</c:v>
                </c:pt>
                <c:pt idx="824">
                  <c:v>9.9684441219803074E-5</c:v>
                </c:pt>
                <c:pt idx="825">
                  <c:v>1.0068624446551104E-4</c:v>
                </c:pt>
                <c:pt idx="826">
                  <c:v>1.0218894745264031E-4</c:v>
                </c:pt>
                <c:pt idx="827">
                  <c:v>1.0369164818143461E-4</c:v>
                </c:pt>
                <c:pt idx="828">
                  <c:v>1.0369164818143461E-4</c:v>
                </c:pt>
                <c:pt idx="829">
                  <c:v>1.0018534296821923E-4</c:v>
                </c:pt>
                <c:pt idx="830">
                  <c:v>9.7179928714398461E-5</c:v>
                </c:pt>
                <c:pt idx="831">
                  <c:v>9.667902546056237E-5</c:v>
                </c:pt>
                <c:pt idx="832">
                  <c:v>9.5176314193849863E-5</c:v>
                </c:pt>
                <c:pt idx="833">
                  <c:v>9.4675409936395373E-5</c:v>
                </c:pt>
                <c:pt idx="834">
                  <c:v>9.4174505428035765E-5</c:v>
                </c:pt>
                <c:pt idx="835">
                  <c:v>9.4675409936395373E-5</c:v>
                </c:pt>
                <c:pt idx="836">
                  <c:v>9.667902546056237E-5</c:v>
                </c:pt>
                <c:pt idx="837">
                  <c:v>9.8181734469137013E-5</c:v>
                </c:pt>
                <c:pt idx="838">
                  <c:v>1.0018534296821923E-4</c:v>
                </c:pt>
                <c:pt idx="839">
                  <c:v>1.0369164818143461E-4</c:v>
                </c:pt>
                <c:pt idx="840">
                  <c:v>1.0218894745264031E-4</c:v>
                </c:pt>
                <c:pt idx="841">
                  <c:v>9.8181734469137013E-5</c:v>
                </c:pt>
                <c:pt idx="842">
                  <c:v>9.5677218200177205E-5</c:v>
                </c:pt>
                <c:pt idx="843">
                  <c:v>9.7179928714398461E-5</c:v>
                </c:pt>
                <c:pt idx="844">
                  <c:v>9.8181734469137013E-5</c:v>
                </c:pt>
                <c:pt idx="845">
                  <c:v>9.9183539220484008E-5</c:v>
                </c:pt>
                <c:pt idx="846">
                  <c:v>1.0268984794654681E-4</c:v>
                </c:pt>
                <c:pt idx="847">
                  <c:v>1.0669704286493411E-4</c:v>
                </c:pt>
                <c:pt idx="848">
                  <c:v>1.087006343025396E-4</c:v>
                </c:pt>
                <c:pt idx="849">
                  <c:v>1.1120511795439545E-4</c:v>
                </c:pt>
                <c:pt idx="850">
                  <c:v>1.162140664408702E-4</c:v>
                </c:pt>
                <c:pt idx="851">
                  <c:v>1.2122298983790534E-4</c:v>
                </c:pt>
                <c:pt idx="852">
                  <c:v>1.2422833183334481E-4</c:v>
                </c:pt>
                <c:pt idx="853">
                  <c:v>1.257309994441522E-4</c:v>
                </c:pt>
                <c:pt idx="854">
                  <c:v>1.2973810203340281E-4</c:v>
                </c:pt>
                <c:pt idx="855">
                  <c:v>1.3574872581102821E-4</c:v>
                </c:pt>
                <c:pt idx="856">
                  <c:v>1.4125843253668142E-4</c:v>
                </c:pt>
                <c:pt idx="857">
                  <c:v>1.4576635182406817E-4</c:v>
                </c:pt>
                <c:pt idx="858">
                  <c:v>1.5027425078998851E-4</c:v>
                </c:pt>
                <c:pt idx="859">
                  <c:v>1.5428125503331712E-4</c:v>
                </c:pt>
                <c:pt idx="860">
                  <c:v>1.5828824322084911E-4</c:v>
                </c:pt>
                <c:pt idx="861">
                  <c:v>1.6229521535226902E-4</c:v>
                </c:pt>
                <c:pt idx="862">
                  <c:v>1.6680303980852614E-4</c:v>
                </c:pt>
                <c:pt idx="863">
                  <c:v>1.7131084394461554E-4</c:v>
                </c:pt>
                <c:pt idx="864">
                  <c:v>1.7431603541269742E-4</c:v>
                </c:pt>
                <c:pt idx="865">
                  <c:v>1.7832294332206601E-4</c:v>
                </c:pt>
                <c:pt idx="866">
                  <c:v>1.8333155563093483E-4</c:v>
                </c:pt>
                <c:pt idx="867">
                  <c:v>1.8934185728807388E-4</c:v>
                </c:pt>
                <c:pt idx="868">
                  <c:v>1.9435041440791657E-4</c:v>
                </c:pt>
                <c:pt idx="869">
                  <c:v>1.9835724204211671E-4</c:v>
                </c:pt>
                <c:pt idx="870">
                  <c:v>2.008615011608104E-4</c:v>
                </c:pt>
                <c:pt idx="871">
                  <c:v>2.0186320305241162E-4</c:v>
                </c:pt>
                <c:pt idx="872">
                  <c:v>2.0286490394038484E-4</c:v>
                </c:pt>
                <c:pt idx="873">
                  <c:v>2.0286490394038484E-4</c:v>
                </c:pt>
                <c:pt idx="874">
                  <c:v>2.0186320305241162E-4</c:v>
                </c:pt>
                <c:pt idx="875">
                  <c:v>2.0136235223203717E-4</c:v>
                </c:pt>
                <c:pt idx="876">
                  <c:v>2.0136235223203717E-4</c:v>
                </c:pt>
                <c:pt idx="877">
                  <c:v>2.0186320305241162E-4</c:v>
                </c:pt>
                <c:pt idx="878">
                  <c:v>2.0236405362171296E-4</c:v>
                </c:pt>
                <c:pt idx="879">
                  <c:v>2.0436745339129763E-4</c:v>
                </c:pt>
                <c:pt idx="880">
                  <c:v>2.0737254551972994E-4</c:v>
                </c:pt>
                <c:pt idx="881">
                  <c:v>2.09876782061898E-4</c:v>
                </c:pt>
                <c:pt idx="882">
                  <c:v>2.0837424088923032E-4</c:v>
                </c:pt>
                <c:pt idx="883">
                  <c:v>2.0436745339129763E-4</c:v>
                </c:pt>
                <c:pt idx="884">
                  <c:v>1.9985979826580186E-4</c:v>
                </c:pt>
                <c:pt idx="885">
                  <c:v>1.9885809436760534E-4</c:v>
                </c:pt>
                <c:pt idx="886">
                  <c:v>2.003606498387324E-4</c:v>
                </c:pt>
                <c:pt idx="887">
                  <c:v>2.0286490394038484E-4</c:v>
                </c:pt>
                <c:pt idx="888">
                  <c:v>2.0286490394038484E-4</c:v>
                </c:pt>
                <c:pt idx="889">
                  <c:v>2.0136235223203717E-4</c:v>
                </c:pt>
                <c:pt idx="890">
                  <c:v>1.9885809436760534E-4</c:v>
                </c:pt>
                <c:pt idx="891">
                  <c:v>1.9685468356075292E-4</c:v>
                </c:pt>
                <c:pt idx="892">
                  <c:v>1.9685468356075292E-4</c:v>
                </c:pt>
                <c:pt idx="893">
                  <c:v>1.9885809436760534E-4</c:v>
                </c:pt>
                <c:pt idx="894">
                  <c:v>2.0136235223203717E-4</c:v>
                </c:pt>
                <c:pt idx="895">
                  <c:v>2.0436745339129763E-4</c:v>
                </c:pt>
                <c:pt idx="896">
                  <c:v>2.0587000058433605E-4</c:v>
                </c:pt>
                <c:pt idx="897">
                  <c:v>2.0436745339129763E-4</c:v>
                </c:pt>
                <c:pt idx="898">
                  <c:v>2.0286490394038484E-4</c:v>
                </c:pt>
                <c:pt idx="899">
                  <c:v>2.003606498387324E-4</c:v>
                </c:pt>
                <c:pt idx="900">
                  <c:v>1.9685468356075292E-4</c:v>
                </c:pt>
                <c:pt idx="901">
                  <c:v>1.9184613898370076E-4</c:v>
                </c:pt>
                <c:pt idx="902">
                  <c:v>1.8934185728807388E-4</c:v>
                </c:pt>
                <c:pt idx="903">
                  <c:v>1.9134528314624491E-4</c:v>
                </c:pt>
                <c:pt idx="904">
                  <c:v>1.9635383023184998E-4</c:v>
                </c:pt>
                <c:pt idx="905">
                  <c:v>1.9885809436760534E-4</c:v>
                </c:pt>
                <c:pt idx="906">
                  <c:v>1.9785638946577495E-4</c:v>
                </c:pt>
                <c:pt idx="907">
                  <c:v>1.9735553663857987E-4</c:v>
                </c:pt>
                <c:pt idx="908">
                  <c:v>1.9935894644224086E-4</c:v>
                </c:pt>
                <c:pt idx="909">
                  <c:v>2.0236405362171296E-4</c:v>
                </c:pt>
                <c:pt idx="910">
                  <c:v>2.0937593525533797E-4</c:v>
                </c:pt>
                <c:pt idx="911">
                  <c:v>2.1889198168865067E-4</c:v>
                </c:pt>
                <c:pt idx="912">
                  <c:v>2.2690542423860452E-4</c:v>
                </c:pt>
                <c:pt idx="913">
                  <c:v>2.3191379322318092E-4</c:v>
                </c:pt>
                <c:pt idx="914">
                  <c:v>2.3642130386274167E-4</c:v>
                </c:pt>
                <c:pt idx="915">
                  <c:v>2.4092879418474147E-4</c:v>
                </c:pt>
                <c:pt idx="916">
                  <c:v>2.4343294669564033E-4</c:v>
                </c:pt>
                <c:pt idx="917">
                  <c:v>2.4493543519234435E-4</c:v>
                </c:pt>
                <c:pt idx="918">
                  <c:v>2.4693874967611116E-4</c:v>
                </c:pt>
                <c:pt idx="919">
                  <c:v>2.4994371387701352E-4</c:v>
                </c:pt>
                <c:pt idx="920">
                  <c:v>2.5344949403190977E-4</c:v>
                </c:pt>
                <c:pt idx="921">
                  <c:v>2.5945937427512849E-4</c:v>
                </c:pt>
                <c:pt idx="922">
                  <c:v>2.6496839943564811E-4</c:v>
                </c:pt>
                <c:pt idx="923">
                  <c:v>2.7047739424697722E-4</c:v>
                </c:pt>
                <c:pt idx="924">
                  <c:v>2.7348228771581186E-4</c:v>
                </c:pt>
                <c:pt idx="925">
                  <c:v>2.7348228771581186E-4</c:v>
                </c:pt>
                <c:pt idx="926">
                  <c:v>2.719798421100676E-4</c:v>
                </c:pt>
                <c:pt idx="927">
                  <c:v>2.7047739424697722E-4</c:v>
                </c:pt>
                <c:pt idx="928">
                  <c:v>2.7047739424697722E-4</c:v>
                </c:pt>
                <c:pt idx="929">
                  <c:v>2.7298147276486111E-4</c:v>
                </c:pt>
                <c:pt idx="930">
                  <c:v>2.7598635870922751E-4</c:v>
                </c:pt>
                <c:pt idx="931">
                  <c:v>2.7798961098947936E-4</c:v>
                </c:pt>
                <c:pt idx="932">
                  <c:v>2.8049367069627742E-4</c:v>
                </c:pt>
                <c:pt idx="933">
                  <c:v>2.8299772413277577E-4</c:v>
                </c:pt>
                <c:pt idx="934">
                  <c:v>2.8500096236733485E-4</c:v>
                </c:pt>
                <c:pt idx="935">
                  <c:v>2.8800581219499949E-4</c:v>
                </c:pt>
                <c:pt idx="936">
                  <c:v>2.9101065299356836E-4</c:v>
                </c:pt>
                <c:pt idx="937">
                  <c:v>2.9050984682078802E-4</c:v>
                </c:pt>
                <c:pt idx="938">
                  <c:v>2.8800581219499949E-4</c:v>
                </c:pt>
                <c:pt idx="939">
                  <c:v>2.8600257997986653E-4</c:v>
                </c:pt>
                <c:pt idx="940">
                  <c:v>2.8550177129900591E-4</c:v>
                </c:pt>
                <c:pt idx="941">
                  <c:v>2.8500096236733485E-4</c:v>
                </c:pt>
                <c:pt idx="942">
                  <c:v>2.814952928231771E-4</c:v>
                </c:pt>
                <c:pt idx="943">
                  <c:v>2.7648717215551143E-4</c:v>
                </c:pt>
                <c:pt idx="944">
                  <c:v>2.7248065756287212E-4</c:v>
                </c:pt>
                <c:pt idx="945">
                  <c:v>2.7097821045200891E-4</c:v>
                </c:pt>
                <c:pt idx="946">
                  <c:v>2.7298147276486111E-4</c:v>
                </c:pt>
                <c:pt idx="947">
                  <c:v>2.7648717215551143E-4</c:v>
                </c:pt>
                <c:pt idx="948">
                  <c:v>2.8099448188524429E-4</c:v>
                </c:pt>
                <c:pt idx="949">
                  <c:v>2.8399934375156443E-4</c:v>
                </c:pt>
                <c:pt idx="950">
                  <c:v>2.8800581219499949E-4</c:v>
                </c:pt>
                <c:pt idx="951">
                  <c:v>2.940154847628746E-4</c:v>
                </c:pt>
                <c:pt idx="952">
                  <c:v>2.995243195567255E-4</c:v>
                </c:pt>
                <c:pt idx="953">
                  <c:v>3.0152752468488414E-4</c:v>
                </c:pt>
                <c:pt idx="954">
                  <c:v>3.0202832533997558E-4</c:v>
                </c:pt>
                <c:pt idx="955">
                  <c:v>3.0453232485319647E-4</c:v>
                </c:pt>
                <c:pt idx="956">
                  <c:v>3.095403050696744E-4</c:v>
                </c:pt>
                <c:pt idx="957">
                  <c:v>3.140474658214981E-4</c:v>
                </c:pt>
                <c:pt idx="958">
                  <c:v>3.1655143523901506E-4</c:v>
                </c:pt>
                <c:pt idx="959">
                  <c:v>3.185546062586928E-4</c:v>
                </c:pt>
                <c:pt idx="960">
                  <c:v>3.215593552645391E-4</c:v>
                </c:pt>
                <c:pt idx="961">
                  <c:v>3.2506488436017045E-4</c:v>
                </c:pt>
                <c:pt idx="962">
                  <c:v>3.2806961380435837E-4</c:v>
                </c:pt>
                <c:pt idx="963">
                  <c:v>3.310743342201741E-4</c:v>
                </c:pt>
                <c:pt idx="964">
                  <c:v>3.310743342201741E-4</c:v>
                </c:pt>
                <c:pt idx="965">
                  <c:v>3.2806961380435837E-4</c:v>
                </c:pt>
                <c:pt idx="966">
                  <c:v>3.2706803832604364E-4</c:v>
                </c:pt>
                <c:pt idx="967">
                  <c:v>3.2857040116733376E-4</c:v>
                </c:pt>
                <c:pt idx="968">
                  <c:v>3.3357826100334931E-4</c:v>
                </c:pt>
                <c:pt idx="969">
                  <c:v>3.3958765970279253E-4</c:v>
                </c:pt>
                <c:pt idx="970">
                  <c:v>3.4509624345347237E-4</c:v>
                </c:pt>
                <c:pt idx="971">
                  <c:v>3.4810091270953892E-4</c:v>
                </c:pt>
                <c:pt idx="972">
                  <c:v>3.5060479685982494E-4</c:v>
                </c:pt>
                <c:pt idx="973">
                  <c:v>3.5360944956458072E-4</c:v>
                </c:pt>
                <c:pt idx="974">
                  <c:v>3.5611331992218415E-4</c:v>
                </c:pt>
                <c:pt idx="975">
                  <c:v>3.5761563912736641E-4</c:v>
                </c:pt>
                <c:pt idx="976">
                  <c:v>3.5911795607581172E-4</c:v>
                </c:pt>
                <c:pt idx="977">
                  <c:v>3.6162181264088363E-4</c:v>
                </c:pt>
                <c:pt idx="978">
                  <c:v>3.6612873865940021E-4</c:v>
                </c:pt>
                <c:pt idx="979">
                  <c:v>3.7163717620866725E-4</c:v>
                </c:pt>
                <c:pt idx="980">
                  <c:v>3.7814710873814963E-4</c:v>
                </c:pt>
                <c:pt idx="981">
                  <c:v>3.8565851668899957E-4</c:v>
                </c:pt>
                <c:pt idx="982">
                  <c:v>3.9517288576513312E-4</c:v>
                </c:pt>
                <c:pt idx="983">
                  <c:v>4.0218341558089063E-4</c:v>
                </c:pt>
                <c:pt idx="984">
                  <c:v>4.0518791331404033E-4</c:v>
                </c:pt>
                <c:pt idx="985">
                  <c:v>4.0669015879538312E-4</c:v>
                </c:pt>
                <c:pt idx="986">
                  <c:v>4.0819240202020932E-4</c:v>
                </c:pt>
                <c:pt idx="987">
                  <c:v>4.0969464298808324E-4</c:v>
                </c:pt>
                <c:pt idx="988">
                  <c:v>4.1069613571307684E-4</c:v>
                </c:pt>
                <c:pt idx="989">
                  <c:v>4.1119688169923154E-4</c:v>
                </c:pt>
                <c:pt idx="990">
                  <c:v>4.1219837291974615E-4</c:v>
                </c:pt>
                <c:pt idx="991">
                  <c:v>4.1370060786970252E-4</c:v>
                </c:pt>
                <c:pt idx="992">
                  <c:v>4.1520284056317499E-4</c:v>
                </c:pt>
                <c:pt idx="993">
                  <c:v>4.1520284056317499E-4</c:v>
                </c:pt>
                <c:pt idx="994">
                  <c:v>4.1420135235160471E-4</c:v>
                </c:pt>
                <c:pt idx="995">
                  <c:v>4.1470209658276184E-4</c:v>
                </c:pt>
                <c:pt idx="996">
                  <c:v>4.1970952510297471E-4</c:v>
                </c:pt>
                <c:pt idx="997">
                  <c:v>4.2521766751454557E-4</c:v>
                </c:pt>
                <c:pt idx="998">
                  <c:v>4.2521766751454557E-4</c:v>
                </c:pt>
                <c:pt idx="999">
                  <c:v>4.2071100779819285E-4</c:v>
                </c:pt>
                <c:pt idx="1000">
                  <c:v>4.1770655670385397E-4</c:v>
                </c:pt>
                <c:pt idx="1001">
                  <c:v>4.1820729917980433E-4</c:v>
                </c:pt>
                <c:pt idx="1002">
                  <c:v>4.2071100779819285E-4</c:v>
                </c:pt>
                <c:pt idx="1003">
                  <c:v>4.2171248949022199E-4</c:v>
                </c:pt>
                <c:pt idx="1004">
                  <c:v>4.2271397017950852E-4</c:v>
                </c:pt>
                <c:pt idx="1005">
                  <c:v>4.2421618933266298E-4</c:v>
                </c:pt>
                <c:pt idx="1006">
                  <c:v>4.3022504337919862E-4</c:v>
                </c:pt>
                <c:pt idx="1007">
                  <c:v>4.3923825674995956E-4</c:v>
                </c:pt>
                <c:pt idx="1008">
                  <c:v>4.4825138888366034E-4</c:v>
                </c:pt>
                <c:pt idx="1009">
                  <c:v>4.5726443978132077E-4</c:v>
                </c:pt>
                <c:pt idx="1010">
                  <c:v>4.6577669103907112E-4</c:v>
                </c:pt>
                <c:pt idx="1011">
                  <c:v>4.7278672590395489E-4</c:v>
                </c:pt>
                <c:pt idx="1012">
                  <c:v>4.7729315093940702E-4</c:v>
                </c:pt>
                <c:pt idx="1013">
                  <c:v>4.7929599999235999E-4</c:v>
                </c:pt>
                <c:pt idx="1014">
                  <c:v>4.8129884503369386E-4</c:v>
                </c:pt>
                <c:pt idx="1015">
                  <c:v>4.8380239569441769E-4</c:v>
                </c:pt>
                <c:pt idx="1016">
                  <c:v>4.8430310507447506E-4</c:v>
                </c:pt>
                <c:pt idx="1017">
                  <c:v>4.8330168606364865E-4</c:v>
                </c:pt>
                <c:pt idx="1018">
                  <c:v>4.8129884503369386E-4</c:v>
                </c:pt>
                <c:pt idx="1019">
                  <c:v>4.7979671162859454E-4</c:v>
                </c:pt>
                <c:pt idx="1020">
                  <c:v>4.8230026604998273E-4</c:v>
                </c:pt>
                <c:pt idx="1021">
                  <c:v>4.8730735608948258E-4</c:v>
                </c:pt>
                <c:pt idx="1022">
                  <c:v>4.9131301007020905E-4</c:v>
                </c:pt>
                <c:pt idx="1023">
                  <c:v>4.9281512617618285E-4</c:v>
                </c:pt>
                <c:pt idx="1024">
                  <c:v>4.9481794414101357E-4</c:v>
                </c:pt>
                <c:pt idx="1025">
                  <c:v>4.9632005498240423E-4</c:v>
                </c:pt>
                <c:pt idx="1026">
                  <c:v>4.9632005498240423E-4</c:v>
                </c:pt>
                <c:pt idx="1027">
                  <c:v>4.9581935161931113E-4</c:v>
                </c:pt>
                <c:pt idx="1028">
                  <c:v>4.9481794414101357E-4</c:v>
                </c:pt>
                <c:pt idx="1029">
                  <c:v>4.9281512617618285E-4</c:v>
                </c:pt>
                <c:pt idx="1030">
                  <c:v>4.9231442105815632E-4</c:v>
                </c:pt>
                <c:pt idx="1031">
                  <c:v>4.9281512617618285E-4</c:v>
                </c:pt>
                <c:pt idx="1032">
                  <c:v>4.9381653566011891E-4</c:v>
                </c:pt>
                <c:pt idx="1033">
                  <c:v>4.9581935161931113E-4</c:v>
                </c:pt>
                <c:pt idx="1034">
                  <c:v>4.9982497150392131E-4</c:v>
                </c:pt>
                <c:pt idx="1035">
                  <c:v>5.0533267264709421E-4</c:v>
                </c:pt>
                <c:pt idx="1036">
                  <c:v>5.1134103929775419E-4</c:v>
                </c:pt>
                <c:pt idx="1037">
                  <c:v>5.1634798392996269E-4</c:v>
                </c:pt>
                <c:pt idx="1038">
                  <c:v>5.2135490349280273E-4</c:v>
                </c:pt>
                <c:pt idx="1039">
                  <c:v>5.2836454876467142E-4</c:v>
                </c:pt>
                <c:pt idx="1040">
                  <c:v>5.3437277703338422E-4</c:v>
                </c:pt>
                <c:pt idx="1041">
                  <c:v>5.3787756018627917E-4</c:v>
                </c:pt>
                <c:pt idx="1042">
                  <c:v>5.4188301160557127E-4</c:v>
                </c:pt>
                <c:pt idx="1043">
                  <c:v>5.4789115865306714E-4</c:v>
                </c:pt>
                <c:pt idx="1044">
                  <c:v>5.5289792028465339E-4</c:v>
                </c:pt>
                <c:pt idx="1045">
                  <c:v>5.5540129170010501E-4</c:v>
                </c:pt>
                <c:pt idx="1046">
                  <c:v>5.5790465684870413E-4</c:v>
                </c:pt>
                <c:pt idx="1047">
                  <c:v>5.5840532912622735E-4</c:v>
                </c:pt>
                <c:pt idx="1048">
                  <c:v>5.5740398432028721E-4</c:v>
                </c:pt>
                <c:pt idx="1049">
                  <c:v>5.5940667292969821E-4</c:v>
                </c:pt>
                <c:pt idx="1050">
                  <c:v>5.6291136834546983E-4</c:v>
                </c:pt>
                <c:pt idx="1051">
                  <c:v>5.6491404592534742E-4</c:v>
                </c:pt>
                <c:pt idx="1052">
                  <c:v>5.6591538321115839E-4</c:v>
                </c:pt>
                <c:pt idx="1053">
                  <c:v>5.6491404592534742E-4</c:v>
                </c:pt>
                <c:pt idx="1054">
                  <c:v>5.6541471469369786E-4</c:v>
                </c:pt>
                <c:pt idx="1055">
                  <c:v>5.6741738726019144E-4</c:v>
                </c:pt>
                <c:pt idx="1056">
                  <c:v>5.6891938905299108E-4</c:v>
                </c:pt>
                <c:pt idx="1057">
                  <c:v>5.6891938905299108E-4</c:v>
                </c:pt>
                <c:pt idx="1058">
                  <c:v>5.7042138859000609E-4</c:v>
                </c:pt>
                <c:pt idx="1059">
                  <c:v>5.7242405112980599E-4</c:v>
                </c:pt>
                <c:pt idx="1060">
                  <c:v>5.7592870092400825E-4</c:v>
                </c:pt>
                <c:pt idx="1061">
                  <c:v>5.8043466118289739E-4</c:v>
                </c:pt>
                <c:pt idx="1062">
                  <c:v>5.8494060113820111E-4</c:v>
                </c:pt>
                <c:pt idx="1063">
                  <c:v>5.9044783351116592E-4</c:v>
                </c:pt>
                <c:pt idx="1064">
                  <c:v>5.9645568878180803E-4</c:v>
                </c:pt>
                <c:pt idx="1065">
                  <c:v>6.0296415792743144E-4</c:v>
                </c:pt>
                <c:pt idx="1066">
                  <c:v>6.0696934865452534E-4</c:v>
                </c:pt>
                <c:pt idx="1067">
                  <c:v>6.1247645971172781E-4</c:v>
                </c:pt>
                <c:pt idx="1068">
                  <c:v>6.2098738987391823E-4</c:v>
                </c:pt>
                <c:pt idx="1069">
                  <c:v>6.2899761091604384E-4</c:v>
                </c:pt>
                <c:pt idx="1070">
                  <c:v>6.3550586826748403E-4</c:v>
                </c:pt>
                <c:pt idx="1071">
                  <c:v>6.390102969893684E-4</c:v>
                </c:pt>
                <c:pt idx="1072">
                  <c:v>6.4051219125341901E-4</c:v>
                </c:pt>
                <c:pt idx="1073">
                  <c:v>6.4451723159682402E-4</c:v>
                </c:pt>
                <c:pt idx="1074">
                  <c:v>6.5152601360064907E-4</c:v>
                </c:pt>
                <c:pt idx="1075">
                  <c:v>6.5803412433357539E-4</c:v>
                </c:pt>
                <c:pt idx="1076">
                  <c:v>6.6354095417934232E-4</c:v>
                </c:pt>
                <c:pt idx="1077">
                  <c:v>6.6454219271149396E-4</c:v>
                </c:pt>
                <c:pt idx="1078">
                  <c:v>6.625397146447111E-4</c:v>
                </c:pt>
                <c:pt idx="1079">
                  <c:v>6.6003661142249404E-4</c:v>
                </c:pt>
                <c:pt idx="1080">
                  <c:v>6.6153847410781977E-4</c:v>
                </c:pt>
                <c:pt idx="1081">
                  <c:v>6.6654466676814399E-4</c:v>
                </c:pt>
                <c:pt idx="1082">
                  <c:v>6.700489867186506E-4</c:v>
                </c:pt>
                <c:pt idx="1083">
                  <c:v>6.7105021873451257E-4</c:v>
                </c:pt>
                <c:pt idx="1084">
                  <c:v>6.730526797590656E-4</c:v>
                </c:pt>
                <c:pt idx="1085">
                  <c:v>6.7605636377755622E-4</c:v>
                </c:pt>
                <c:pt idx="1086">
                  <c:v>6.7956065039625005E-4</c:v>
                </c:pt>
                <c:pt idx="1087">
                  <c:v>6.8456675283512687E-4</c:v>
                </c:pt>
                <c:pt idx="1088">
                  <c:v>6.9257646461073029E-4</c:v>
                </c:pt>
                <c:pt idx="1089">
                  <c:v>7.0158731367296189E-4</c:v>
                </c:pt>
                <c:pt idx="1090">
                  <c:v>7.0759450127302404E-4</c:v>
                </c:pt>
                <c:pt idx="1091">
                  <c:v>7.1260046337388893E-4</c:v>
                </c:pt>
                <c:pt idx="1092">
                  <c:v>7.1910817664096432E-4</c:v>
                </c:pt>
                <c:pt idx="1093">
                  <c:v>7.2461467017351418E-4</c:v>
                </c:pt>
                <c:pt idx="1094">
                  <c:v>7.2811878663441368E-4</c:v>
                </c:pt>
                <c:pt idx="1095">
                  <c:v>7.286193736977146E-4</c:v>
                </c:pt>
                <c:pt idx="1096">
                  <c:v>7.2811878663441368E-4</c:v>
                </c:pt>
                <c:pt idx="1097">
                  <c:v>7.291199605106495E-4</c:v>
                </c:pt>
                <c:pt idx="1098">
                  <c:v>7.3062171944593434E-4</c:v>
                </c:pt>
                <c:pt idx="1099">
                  <c:v>7.3212347612571914E-4</c:v>
                </c:pt>
                <c:pt idx="1100">
                  <c:v>7.3212347612571914E-4</c:v>
                </c:pt>
                <c:pt idx="1101">
                  <c:v>7.3112230525630055E-4</c:v>
                </c:pt>
                <c:pt idx="1102">
                  <c:v>7.3162289081630302E-4</c:v>
                </c:pt>
                <c:pt idx="1103">
                  <c:v>7.3062171944593434E-4</c:v>
                </c:pt>
                <c:pt idx="1104">
                  <c:v>7.2761819932030448E-4</c:v>
                </c:pt>
                <c:pt idx="1105">
                  <c:v>7.2511525899115461E-4</c:v>
                </c:pt>
                <c:pt idx="1106">
                  <c:v>7.2661702394032014E-4</c:v>
                </c:pt>
                <c:pt idx="1107">
                  <c:v>7.3062171944593434E-4</c:v>
                </c:pt>
                <c:pt idx="1108">
                  <c:v>7.3412581485731202E-4</c:v>
                </c:pt>
                <c:pt idx="1109">
                  <c:v>7.3762989799026999E-4</c:v>
                </c:pt>
                <c:pt idx="1110">
                  <c:v>7.4263570973771235E-4</c:v>
                </c:pt>
                <c:pt idx="1111">
                  <c:v>7.4764149642712863E-4</c:v>
                </c:pt>
                <c:pt idx="1112">
                  <c:v>7.50644956413075E-4</c:v>
                </c:pt>
                <c:pt idx="1113">
                  <c:v>7.5264725805877027E-4</c:v>
                </c:pt>
                <c:pt idx="1114">
                  <c:v>7.5765299463288803E-4</c:v>
                </c:pt>
                <c:pt idx="1115">
                  <c:v>7.626587061497314E-4</c:v>
                </c:pt>
                <c:pt idx="1116">
                  <c:v>7.676643926095545E-4</c:v>
                </c:pt>
                <c:pt idx="1117">
                  <c:v>7.7216948899980296E-4</c:v>
                </c:pt>
                <c:pt idx="1118">
                  <c:v>7.756734388273339E-4</c:v>
                </c:pt>
                <c:pt idx="1119">
                  <c:v>7.7817625261573323E-4</c:v>
                </c:pt>
                <c:pt idx="1120">
                  <c:v>7.8067906014007125E-4</c:v>
                </c:pt>
                <c:pt idx="1121">
                  <c:v>7.8468353914975468E-4</c:v>
                </c:pt>
                <c:pt idx="1122">
                  <c:v>7.886880021238721E-4</c:v>
                </c:pt>
                <c:pt idx="1123">
                  <c:v>7.9269244906210868E-4</c:v>
                </c:pt>
                <c:pt idx="1124">
                  <c:v>7.9819853741936028E-4</c:v>
                </c:pt>
                <c:pt idx="1125">
                  <c:v>8.0420514468745202E-4</c:v>
                </c:pt>
                <c:pt idx="1126">
                  <c:v>8.0971116965532501E-4</c:v>
                </c:pt>
                <c:pt idx="1127">
                  <c:v>8.1271444322333507E-4</c:v>
                </c:pt>
                <c:pt idx="1128">
                  <c:v>8.1571770777194206E-4</c:v>
                </c:pt>
                <c:pt idx="1129">
                  <c:v>8.202225876830626E-4</c:v>
                </c:pt>
                <c:pt idx="1130">
                  <c:v>8.2522798600515642E-4</c:v>
                </c:pt>
                <c:pt idx="1131">
                  <c:v>8.2723013831906907E-4</c:v>
                </c:pt>
                <c:pt idx="1132">
                  <c:v>8.2873174992363326E-4</c:v>
                </c:pt>
                <c:pt idx="1133">
                  <c:v>8.3273603651255962E-4</c:v>
                </c:pt>
                <c:pt idx="1134">
                  <c:v>8.3924296802127569E-4</c:v>
                </c:pt>
                <c:pt idx="1135">
                  <c:v>8.4675091330439778E-4</c:v>
                </c:pt>
                <c:pt idx="1136">
                  <c:v>8.5275722894539161E-4</c:v>
                </c:pt>
                <c:pt idx="1137">
                  <c:v>8.5776246442170246E-4</c:v>
                </c:pt>
                <c:pt idx="1138">
                  <c:v>8.6276767484575693E-4</c:v>
                </c:pt>
                <c:pt idx="1139">
                  <c:v>8.6777286021780654E-4</c:v>
                </c:pt>
                <c:pt idx="1140">
                  <c:v>8.7327853519233848E-4</c:v>
                </c:pt>
                <c:pt idx="1141">
                  <c:v>8.7628161785651445E-4</c:v>
                </c:pt>
                <c:pt idx="1142">
                  <c:v>8.7628161785651445E-4</c:v>
                </c:pt>
                <c:pt idx="1143">
                  <c:v>8.7678213075715152E-4</c:v>
                </c:pt>
                <c:pt idx="1144">
                  <c:v>8.7978520289999716E-4</c:v>
                </c:pt>
                <c:pt idx="1145">
                  <c:v>8.8378928506167235E-4</c:v>
                </c:pt>
                <c:pt idx="1146">
                  <c:v>8.8929487185592329E-4</c:v>
                </c:pt>
                <c:pt idx="1147">
                  <c:v>8.9480042833885263E-4</c:v>
                </c:pt>
                <c:pt idx="1148">
                  <c:v>8.983039485008249E-4</c:v>
                </c:pt>
                <c:pt idx="1149">
                  <c:v>9.008064553870952E-4</c:v>
                </c:pt>
                <c:pt idx="1150">
                  <c:v>9.0330895601084158E-4</c:v>
                </c:pt>
                <c:pt idx="1151">
                  <c:v>9.0831393847088401E-4</c:v>
                </c:pt>
                <c:pt idx="1152">
                  <c:v>9.1682235116384006E-4</c:v>
                </c:pt>
                <c:pt idx="1153">
                  <c:v>9.2483020286250627E-4</c:v>
                </c:pt>
                <c:pt idx="1154">
                  <c:v>9.3033556370768114E-4</c:v>
                </c:pt>
                <c:pt idx="1155">
                  <c:v>9.3333847503025095E-4</c:v>
                </c:pt>
                <c:pt idx="1156">
                  <c:v>9.3534041090219432E-4</c:v>
                </c:pt>
                <c:pt idx="1157">
                  <c:v>9.3684186017623579E-4</c:v>
                </c:pt>
                <c:pt idx="1158">
                  <c:v>9.3734234276639618E-4</c:v>
                </c:pt>
                <c:pt idx="1159">
                  <c:v>9.3884378903464564E-4</c:v>
                </c:pt>
                <c:pt idx="1160">
                  <c:v>9.4084571388534184E-4</c:v>
                </c:pt>
                <c:pt idx="1161">
                  <c:v>9.4234715489325757E-4</c:v>
                </c:pt>
                <c:pt idx="1162">
                  <c:v>9.4234715489325757E-4</c:v>
                </c:pt>
                <c:pt idx="1163">
                  <c:v>9.4184667480791482E-4</c:v>
                </c:pt>
                <c:pt idx="1164">
                  <c:v>9.4284763472834445E-4</c:v>
                </c:pt>
                <c:pt idx="1165">
                  <c:v>9.4585050847856625E-4</c:v>
                </c:pt>
                <c:pt idx="1166">
                  <c:v>9.5335765340377352E-4</c:v>
                </c:pt>
                <c:pt idx="1167">
                  <c:v>9.6186568285669893E-4</c:v>
                </c:pt>
                <c:pt idx="1168">
                  <c:v>9.6737083981252785E-4</c:v>
                </c:pt>
                <c:pt idx="1169">
                  <c:v>9.7137457129017521E-4</c:v>
                </c:pt>
                <c:pt idx="1170">
                  <c:v>9.7587875004197006E-4</c:v>
                </c:pt>
                <c:pt idx="1171">
                  <c:v>9.8038290850622893E-4</c:v>
                </c:pt>
                <c:pt idx="1172">
                  <c:v>9.8538750522832261E-4</c:v>
                </c:pt>
                <c:pt idx="1173">
                  <c:v>9.8889070803157095E-4</c:v>
                </c:pt>
                <c:pt idx="1174">
                  <c:v>9.8889070803157095E-4</c:v>
                </c:pt>
                <c:pt idx="1175">
                  <c:v>9.8889070803157095E-4</c:v>
                </c:pt>
                <c:pt idx="1176">
                  <c:v>9.9139298823440469E-4</c:v>
                </c:pt>
                <c:pt idx="1177">
                  <c:v>9.9589707682077536E-4</c:v>
                </c:pt>
                <c:pt idx="1178">
                  <c:v>1.001902496712326E-3</c:v>
                </c:pt>
                <c:pt idx="1179">
                  <c:v>1.0099096671335138E-3</c:v>
                </c:pt>
                <c:pt idx="1180">
                  <c:v>1.0189176572206803E-3</c:v>
                </c:pt>
                <c:pt idx="1181">
                  <c:v>1.0294268764333623E-3</c:v>
                </c:pt>
                <c:pt idx="1182">
                  <c:v>1.0399359852035161E-3</c:v>
                </c:pt>
                <c:pt idx="1183">
                  <c:v>1.0479428510910913E-3</c:v>
                </c:pt>
                <c:pt idx="1184">
                  <c:v>1.0529471097151845E-3</c:v>
                </c:pt>
                <c:pt idx="1185">
                  <c:v>1.0579513432967967E-3</c:v>
                </c:pt>
                <c:pt idx="1186">
                  <c:v>1.0644568095147138E-3</c:v>
                </c:pt>
                <c:pt idx="1187">
                  <c:v>1.0709622334120331E-3</c:v>
                </c:pt>
                <c:pt idx="1188">
                  <c:v>1.0774676149888681E-3</c:v>
                </c:pt>
                <c:pt idx="1189">
                  <c:v>1.0854741803725588E-3</c:v>
                </c:pt>
                <c:pt idx="1190">
                  <c:v>1.0934806816516741E-3</c:v>
                </c:pt>
                <c:pt idx="1191">
                  <c:v>1.0999859167395371E-3</c:v>
                </c:pt>
                <c:pt idx="1192">
                  <c:v>1.1039891172985161E-3</c:v>
                </c:pt>
                <c:pt idx="1193">
                  <c:v>1.1069915072009205E-3</c:v>
                </c:pt>
                <c:pt idx="1194">
                  <c:v>1.109493491900282E-3</c:v>
                </c:pt>
                <c:pt idx="1195">
                  <c:v>1.11199547033973E-3</c:v>
                </c:pt>
                <c:pt idx="1196">
                  <c:v>1.11199547033973E-3</c:v>
                </c:pt>
                <c:pt idx="1197">
                  <c:v>1.1104942840271153E-3</c:v>
                </c:pt>
                <c:pt idx="1198">
                  <c:v>1.109493491900282E-3</c:v>
                </c:pt>
                <c:pt idx="1199">
                  <c:v>1.1109946797150491E-3</c:v>
                </c:pt>
                <c:pt idx="1200">
                  <c:v>1.1149978362038542E-3</c:v>
                </c:pt>
                <c:pt idx="1201">
                  <c:v>1.11950136809892E-3</c:v>
                </c:pt>
                <c:pt idx="1202">
                  <c:v>1.1245052686393953E-3</c:v>
                </c:pt>
                <c:pt idx="1203">
                  <c:v>1.1290087577175147E-3</c:v>
                </c:pt>
                <c:pt idx="1204">
                  <c:v>1.1325114574234005E-3</c:v>
                </c:pt>
                <c:pt idx="1205">
                  <c:v>1.1365145277782761E-3</c:v>
                </c:pt>
                <c:pt idx="1206">
                  <c:v>1.1435198623405188E-3</c:v>
                </c:pt>
                <c:pt idx="1207">
                  <c:v>1.1530270236097592E-3</c:v>
                </c:pt>
                <c:pt idx="1208">
                  <c:v>1.1635348335396151E-3</c:v>
                </c:pt>
                <c:pt idx="1209">
                  <c:v>1.1730418045263296E-3</c:v>
                </c:pt>
                <c:pt idx="1210">
                  <c:v>1.1795465220726545E-3</c:v>
                </c:pt>
                <c:pt idx="1211">
                  <c:v>1.1825486851311802E-3</c:v>
                </c:pt>
                <c:pt idx="1212">
                  <c:v>1.1860511973079049E-3</c:v>
                </c:pt>
                <c:pt idx="1213">
                  <c:v>1.190554409223983E-3</c:v>
                </c:pt>
                <c:pt idx="1214">
                  <c:v>1.1940568933607241E-3</c:v>
                </c:pt>
                <c:pt idx="1215">
                  <c:v>1.1980597173531821E-3</c:v>
                </c:pt>
                <c:pt idx="1216">
                  <c:v>1.201061824832675E-3</c:v>
                </c:pt>
                <c:pt idx="1217">
                  <c:v>1.2050646207855584E-3</c:v>
                </c:pt>
                <c:pt idx="1218">
                  <c:v>1.2090674007161329E-3</c:v>
                </c:pt>
                <c:pt idx="1219">
                  <c:v>1.2125698200123481E-3</c:v>
                </c:pt>
                <c:pt idx="1220">
                  <c:v>1.2170729125110795E-3</c:v>
                </c:pt>
                <c:pt idx="1221">
                  <c:v>1.222076324838292E-3</c:v>
                </c:pt>
                <c:pt idx="1222">
                  <c:v>1.227079712131489E-3</c:v>
                </c:pt>
                <c:pt idx="1223">
                  <c:v>1.2305820683417212E-3</c:v>
                </c:pt>
                <c:pt idx="1224">
                  <c:v>1.2350850797305437E-3</c:v>
                </c:pt>
                <c:pt idx="1225">
                  <c:v>1.2395880708423459E-3</c:v>
                </c:pt>
                <c:pt idx="1226">
                  <c:v>1.2465926833798971E-3</c:v>
                </c:pt>
                <c:pt idx="1227">
                  <c:v>1.2565991876077149E-3</c:v>
                </c:pt>
                <c:pt idx="1228">
                  <c:v>1.2696074934111805E-3</c:v>
                </c:pt>
                <c:pt idx="1229">
                  <c:v>1.2806143892313759E-3</c:v>
                </c:pt>
                <c:pt idx="1230">
                  <c:v>1.2886193282788446E-3</c:v>
                </c:pt>
                <c:pt idx="1231">
                  <c:v>1.2961239004394571E-3</c:v>
                </c:pt>
                <c:pt idx="1232">
                  <c:v>1.3041287153356933E-3</c:v>
                </c:pt>
                <c:pt idx="1233">
                  <c:v>1.3101322844576359E-3</c:v>
                </c:pt>
                <c:pt idx="1234">
                  <c:v>1.3126337609541349E-3</c:v>
                </c:pt>
                <c:pt idx="1235">
                  <c:v>1.3146349376459833E-3</c:v>
                </c:pt>
                <c:pt idx="1236">
                  <c:v>1.3171364028792421E-3</c:v>
                </c:pt>
                <c:pt idx="1237">
                  <c:v>1.3231398939093739E-3</c:v>
                </c:pt>
                <c:pt idx="1238">
                  <c:v>1.3326453476634808E-3</c:v>
                </c:pt>
                <c:pt idx="1239">
                  <c:v>1.3416504310330042E-3</c:v>
                </c:pt>
                <c:pt idx="1240">
                  <c:v>1.3496548815075421E-3</c:v>
                </c:pt>
                <c:pt idx="1241">
                  <c:v>1.3556581773170409E-3</c:v>
                </c:pt>
                <c:pt idx="1242">
                  <c:v>1.3601606255232105E-3</c:v>
                </c:pt>
                <c:pt idx="1243">
                  <c:v>1.3641627846879909E-3</c:v>
                </c:pt>
                <c:pt idx="1244">
                  <c:v>1.3691654611198859E-3</c:v>
                </c:pt>
                <c:pt idx="1245">
                  <c:v>1.3741681125251338E-3</c:v>
                </c:pt>
                <c:pt idx="1246">
                  <c:v>1.3801712611767006E-3</c:v>
                </c:pt>
                <c:pt idx="1247">
                  <c:v>1.3866746315485427E-3</c:v>
                </c:pt>
                <c:pt idx="1248">
                  <c:v>1.3931779596266134E-3</c:v>
                </c:pt>
                <c:pt idx="1249">
                  <c:v>1.3976802389054535E-3</c:v>
                </c:pt>
                <c:pt idx="1250">
                  <c:v>1.4016822479141077E-3</c:v>
                </c:pt>
                <c:pt idx="1251">
                  <c:v>1.4066847366522597E-3</c:v>
                </c:pt>
                <c:pt idx="1252">
                  <c:v>1.4106867096248461E-3</c:v>
                </c:pt>
                <c:pt idx="1253">
                  <c:v>1.4131879345997771E-3</c:v>
                </c:pt>
                <c:pt idx="1254">
                  <c:v>1.4176901237892261E-3</c:v>
                </c:pt>
                <c:pt idx="1255">
                  <c:v>1.4226925324489984E-3</c:v>
                </c:pt>
                <c:pt idx="1256">
                  <c:v>1.4271946788474712E-3</c:v>
                </c:pt>
                <c:pt idx="1257">
                  <c:v>1.4326972746968949E-3</c:v>
                </c:pt>
                <c:pt idx="1258">
                  <c:v>1.4392003034826978E-3</c:v>
                </c:pt>
                <c:pt idx="1259">
                  <c:v>1.4457032899791705E-3</c:v>
                </c:pt>
                <c:pt idx="1260">
                  <c:v>1.4517060092110821E-3</c:v>
                </c:pt>
                <c:pt idx="1261">
                  <c:v>1.4582089143838958E-3</c:v>
                </c:pt>
                <c:pt idx="1262">
                  <c:v>1.4652119957398858E-3</c:v>
                </c:pt>
                <c:pt idx="1263">
                  <c:v>1.4727152427700641E-3</c:v>
                </c:pt>
                <c:pt idx="1264">
                  <c:v>1.47971822253793E-3</c:v>
                </c:pt>
                <c:pt idx="1265">
                  <c:v>1.4862209455531181E-3</c:v>
                </c:pt>
                <c:pt idx="1266">
                  <c:v>1.4952246460742124E-3</c:v>
                </c:pt>
                <c:pt idx="1267">
                  <c:v>1.5077296512026608E-3</c:v>
                </c:pt>
                <c:pt idx="1268">
                  <c:v>1.522235261247539E-3</c:v>
                </c:pt>
                <c:pt idx="1269">
                  <c:v>1.5362404781911927E-3</c:v>
                </c:pt>
                <c:pt idx="1270">
                  <c:v>1.544743549925765E-3</c:v>
                </c:pt>
                <c:pt idx="1271">
                  <c:v>1.5512458501146019E-3</c:v>
                </c:pt>
                <c:pt idx="1272">
                  <c:v>1.558248279957734E-3</c:v>
                </c:pt>
                <c:pt idx="1273">
                  <c:v>1.564750492335418E-3</c:v>
                </c:pt>
                <c:pt idx="1274">
                  <c:v>1.5712526624348361E-3</c:v>
                </c:pt>
                <c:pt idx="1275">
                  <c:v>1.5807557580682545E-3</c:v>
                </c:pt>
                <c:pt idx="1276">
                  <c:v>1.5942600017771157E-3</c:v>
                </c:pt>
                <c:pt idx="1277">
                  <c:v>1.6072639159554921E-3</c:v>
                </c:pt>
                <c:pt idx="1278">
                  <c:v>1.6182670958744517E-3</c:v>
                </c:pt>
                <c:pt idx="1279">
                  <c:v>1.6287700183127477E-3</c:v>
                </c:pt>
                <c:pt idx="1280">
                  <c:v>1.639272830440822E-3</c:v>
                </c:pt>
                <c:pt idx="1281">
                  <c:v>1.648275153040234E-3</c:v>
                </c:pt>
                <c:pt idx="1282">
                  <c:v>1.6547767800723231E-3</c:v>
                </c:pt>
                <c:pt idx="1283">
                  <c:v>1.6602781237755756E-3</c:v>
                </c:pt>
                <c:pt idx="1284">
                  <c:v>1.6692802572811727E-3</c:v>
                </c:pt>
                <c:pt idx="1285">
                  <c:v>1.6792825327989259E-3</c:v>
                </c:pt>
                <c:pt idx="1286">
                  <c:v>1.689284708272158E-3</c:v>
                </c:pt>
                <c:pt idx="1287">
                  <c:v>1.699286783702881E-3</c:v>
                </c:pt>
                <c:pt idx="1288">
                  <c:v>1.7077884691621501E-3</c:v>
                </c:pt>
                <c:pt idx="1289">
                  <c:v>1.7127894268455521E-3</c:v>
                </c:pt>
                <c:pt idx="1290">
                  <c:v>1.7157899894510822E-3</c:v>
                </c:pt>
                <c:pt idx="1291">
                  <c:v>1.7217910876521493E-3</c:v>
                </c:pt>
                <c:pt idx="1292">
                  <c:v>1.7317928379585251E-3</c:v>
                </c:pt>
                <c:pt idx="1293">
                  <c:v>1.7442948851689002E-3</c:v>
                </c:pt>
                <c:pt idx="1294">
                  <c:v>1.7567967760800463E-3</c:v>
                </c:pt>
                <c:pt idx="1295">
                  <c:v>1.7667981762761449E-3</c:v>
                </c:pt>
                <c:pt idx="1296">
                  <c:v>1.7737990968971799E-3</c:v>
                </c:pt>
                <c:pt idx="1297">
                  <c:v>1.7813000288880066E-3</c:v>
                </c:pt>
                <c:pt idx="1298">
                  <c:v>1.7898010171280157E-3</c:v>
                </c:pt>
                <c:pt idx="1299">
                  <c:v>1.8013022391328763E-3</c:v>
                </c:pt>
                <c:pt idx="1300">
                  <c:v>1.8138034173690708E-3</c:v>
                </c:pt>
                <c:pt idx="1301">
                  <c:v>1.82530436332212E-3</c:v>
                </c:pt>
                <c:pt idx="1302">
                  <c:v>1.8343050113687419E-3</c:v>
                </c:pt>
                <c:pt idx="1303">
                  <c:v>1.8433055784046449E-3</c:v>
                </c:pt>
                <c:pt idx="1304">
                  <c:v>1.8548061850616688E-3</c:v>
                </c:pt>
                <c:pt idx="1305">
                  <c:v>1.8668066770819241E-3</c:v>
                </c:pt>
                <c:pt idx="1306">
                  <c:v>1.8788070250923229E-3</c:v>
                </c:pt>
                <c:pt idx="1307">
                  <c:v>1.8913072344709755E-3</c:v>
                </c:pt>
                <c:pt idx="1308">
                  <c:v>1.9043072864713933E-3</c:v>
                </c:pt>
                <c:pt idx="1309">
                  <c:v>1.9168071770974951E-3</c:v>
                </c:pt>
                <c:pt idx="1310">
                  <c:v>1.927806951602081E-3</c:v>
                </c:pt>
                <c:pt idx="1311">
                  <c:v>1.9388066051131783E-3</c:v>
                </c:pt>
                <c:pt idx="1312">
                  <c:v>1.9493061615070495E-3</c:v>
                </c:pt>
                <c:pt idx="1313">
                  <c:v>1.9583056935313444E-3</c:v>
                </c:pt>
                <c:pt idx="1314">
                  <c:v>1.967805111692218E-3</c:v>
                </c:pt>
                <c:pt idx="1315">
                  <c:v>1.9808041692607548E-3</c:v>
                </c:pt>
                <c:pt idx="1316">
                  <c:v>1.9958028718732404E-3</c:v>
                </c:pt>
                <c:pt idx="1317">
                  <c:v>2.0093015118853139E-3</c:v>
                </c:pt>
                <c:pt idx="1318">
                  <c:v>2.0203002690259409E-3</c:v>
                </c:pt>
                <c:pt idx="1319">
                  <c:v>2.0307989698118401E-3</c:v>
                </c:pt>
                <c:pt idx="1320">
                  <c:v>2.0417974905109948E-3</c:v>
                </c:pt>
                <c:pt idx="1321">
                  <c:v>2.0527958902437924E-3</c:v>
                </c:pt>
                <c:pt idx="1322">
                  <c:v>2.0622944108492232E-3</c:v>
                </c:pt>
                <c:pt idx="1323">
                  <c:v>2.0737924992922626E-3</c:v>
                </c:pt>
                <c:pt idx="1324">
                  <c:v>2.0877899937408791E-3</c:v>
                </c:pt>
                <c:pt idx="1325">
                  <c:v>2.1032869911979594E-3</c:v>
                </c:pt>
                <c:pt idx="1326">
                  <c:v>2.1177839649550965E-3</c:v>
                </c:pt>
                <c:pt idx="1327">
                  <c:v>2.1282816423438796E-3</c:v>
                </c:pt>
                <c:pt idx="1328">
                  <c:v>2.1362797987688957E-3</c:v>
                </c:pt>
                <c:pt idx="1329">
                  <c:v>2.1457775264377894E-3</c:v>
                </c:pt>
                <c:pt idx="1330">
                  <c:v>2.1567747826223378E-3</c:v>
                </c:pt>
                <c:pt idx="1331">
                  <c:v>2.169271517850404E-3</c:v>
                </c:pt>
                <c:pt idx="1332">
                  <c:v>2.182267956826332E-3</c:v>
                </c:pt>
                <c:pt idx="1333">
                  <c:v>2.1967637856517772E-3</c:v>
                </c:pt>
                <c:pt idx="1334">
                  <c:v>2.2122590944473699E-3</c:v>
                </c:pt>
                <c:pt idx="1335">
                  <c:v>2.2272543259640103E-3</c:v>
                </c:pt>
                <c:pt idx="1336">
                  <c:v>2.2407498420790599E-3</c:v>
                </c:pt>
                <c:pt idx="1337">
                  <c:v>2.2542451760676025E-3</c:v>
                </c:pt>
                <c:pt idx="1338">
                  <c:v>2.2707392258394148E-3</c:v>
                </c:pt>
                <c:pt idx="1339">
                  <c:v>2.2877328107616707E-3</c:v>
                </c:pt>
                <c:pt idx="1340">
                  <c:v>2.3012275107183156E-3</c:v>
                </c:pt>
                <c:pt idx="1341">
                  <c:v>2.3112234673539215E-3</c:v>
                </c:pt>
                <c:pt idx="1342">
                  <c:v>2.3207195336087108E-3</c:v>
                </c:pt>
                <c:pt idx="1343">
                  <c:v>2.3332142202433675E-3</c:v>
                </c:pt>
                <c:pt idx="1344">
                  <c:v>2.3507065192591462E-3</c:v>
                </c:pt>
                <c:pt idx="1345">
                  <c:v>2.3701975777366212E-3</c:v>
                </c:pt>
                <c:pt idx="1346">
                  <c:v>2.3886887435827257E-3</c:v>
                </c:pt>
                <c:pt idx="1347">
                  <c:v>2.4051805760029843E-3</c:v>
                </c:pt>
                <c:pt idx="1348">
                  <c:v>2.4196731739090107E-3</c:v>
                </c:pt>
                <c:pt idx="1349">
                  <c:v>2.4351650290664953E-3</c:v>
                </c:pt>
                <c:pt idx="1350">
                  <c:v>2.4501569184545982E-3</c:v>
                </c:pt>
                <c:pt idx="1351">
                  <c:v>2.4641491457724454E-3</c:v>
                </c:pt>
                <c:pt idx="1352">
                  <c:v>2.4781411773108241E-3</c:v>
                </c:pt>
                <c:pt idx="1353">
                  <c:v>2.4926327178742087E-3</c:v>
                </c:pt>
                <c:pt idx="1354">
                  <c:v>2.5071240484358971E-3</c:v>
                </c:pt>
                <c:pt idx="1355">
                  <c:v>2.5241136168414587E-3</c:v>
                </c:pt>
                <c:pt idx="1356">
                  <c:v>2.5446006536694139E-3</c:v>
                </c:pt>
                <c:pt idx="1357">
                  <c:v>2.5650872707875185E-3</c:v>
                </c:pt>
                <c:pt idx="1358">
                  <c:v>2.5830751739231591E-3</c:v>
                </c:pt>
                <c:pt idx="1359">
                  <c:v>2.600063452011843E-3</c:v>
                </c:pt>
                <c:pt idx="1360">
                  <c:v>2.6175510838846211E-3</c:v>
                </c:pt>
                <c:pt idx="1361">
                  <c:v>2.6385358384610354E-3</c:v>
                </c:pt>
                <c:pt idx="1362">
                  <c:v>2.6635171149957597E-3</c:v>
                </c:pt>
                <c:pt idx="1363">
                  <c:v>2.6889973741663583E-3</c:v>
                </c:pt>
                <c:pt idx="1364">
                  <c:v>2.7119790118386574E-3</c:v>
                </c:pt>
                <c:pt idx="1365">
                  <c:v>2.7319626152928814E-3</c:v>
                </c:pt>
                <c:pt idx="1366">
                  <c:v>2.7484487875161956E-3</c:v>
                </c:pt>
                <c:pt idx="1367">
                  <c:v>2.7624368417182477E-3</c:v>
                </c:pt>
                <c:pt idx="1368">
                  <c:v>2.7789225115500095E-3</c:v>
                </c:pt>
                <c:pt idx="1369">
                  <c:v>2.7984052255125916E-3</c:v>
                </c:pt>
                <c:pt idx="1370">
                  <c:v>2.8163889322747647E-3</c:v>
                </c:pt>
                <c:pt idx="1371">
                  <c:v>2.8343723156290532E-3</c:v>
                </c:pt>
                <c:pt idx="1372">
                  <c:v>2.8548529972268677E-3</c:v>
                </c:pt>
                <c:pt idx="1373">
                  <c:v>2.8763322858237697E-3</c:v>
                </c:pt>
                <c:pt idx="1374">
                  <c:v>2.8963126052098122E-3</c:v>
                </c:pt>
                <c:pt idx="1375">
                  <c:v>2.9152935388624189E-3</c:v>
                </c:pt>
                <c:pt idx="1376">
                  <c:v>2.9322761741184277E-3</c:v>
                </c:pt>
                <c:pt idx="1377">
                  <c:v>2.9477600902009351E-3</c:v>
                </c:pt>
                <c:pt idx="1378">
                  <c:v>2.9652416427929846E-3</c:v>
                </c:pt>
                <c:pt idx="1379">
                  <c:v>2.9852201858383883E-3</c:v>
                </c:pt>
                <c:pt idx="1380">
                  <c:v>3.0056977782336432E-3</c:v>
                </c:pt>
                <c:pt idx="1381">
                  <c:v>3.0256755130488268E-3</c:v>
                </c:pt>
                <c:pt idx="1382">
                  <c:v>3.0461522770416213E-3</c:v>
                </c:pt>
                <c:pt idx="1383">
                  <c:v>3.0681268744078794E-3</c:v>
                </c:pt>
                <c:pt idx="1384">
                  <c:v>3.0910998008151281E-3</c:v>
                </c:pt>
                <c:pt idx="1385">
                  <c:v>3.1125740156525959E-3</c:v>
                </c:pt>
                <c:pt idx="1386">
                  <c:v>3.132549615458067E-3</c:v>
                </c:pt>
                <c:pt idx="1387">
                  <c:v>3.1510266900281626E-3</c:v>
                </c:pt>
                <c:pt idx="1388">
                  <c:v>3.1665072193926909E-3</c:v>
                </c:pt>
                <c:pt idx="1389">
                  <c:v>3.1814881486699814E-3</c:v>
                </c:pt>
                <c:pt idx="1390">
                  <c:v>3.1969682064858286E-3</c:v>
                </c:pt>
                <c:pt idx="1391">
                  <c:v>3.2114493339568603E-3</c:v>
                </c:pt>
                <c:pt idx="1392">
                  <c:v>3.2269289279821529E-3</c:v>
                </c:pt>
                <c:pt idx="1393">
                  <c:v>3.2434069421921801E-3</c:v>
                </c:pt>
                <c:pt idx="1394">
                  <c:v>3.2598846848815029E-3</c:v>
                </c:pt>
                <c:pt idx="1395">
                  <c:v>3.2758628427401169E-3</c:v>
                </c:pt>
                <c:pt idx="1396">
                  <c:v>3.2918407453012815E-3</c:v>
                </c:pt>
                <c:pt idx="1397">
                  <c:v>3.3088169870512923E-3</c:v>
                </c:pt>
                <c:pt idx="1398">
                  <c:v>3.3287886672094657E-3</c:v>
                </c:pt>
                <c:pt idx="1399">
                  <c:v>3.3502577785264895E-3</c:v>
                </c:pt>
                <c:pt idx="1400">
                  <c:v>3.3737234892578152E-3</c:v>
                </c:pt>
                <c:pt idx="1401">
                  <c:v>3.3966893963695093E-3</c:v>
                </c:pt>
                <c:pt idx="1402">
                  <c:v>3.417657807459036E-3</c:v>
                </c:pt>
                <c:pt idx="1403">
                  <c:v>3.4386257788835153E-3</c:v>
                </c:pt>
                <c:pt idx="1404">
                  <c:v>3.4605917535895079E-3</c:v>
                </c:pt>
                <c:pt idx="1405">
                  <c:v>3.4825572458022725E-3</c:v>
                </c:pt>
                <c:pt idx="1406">
                  <c:v>3.5045222555425671E-3</c:v>
                </c:pt>
                <c:pt idx="1407">
                  <c:v>3.5279843466699645E-3</c:v>
                </c:pt>
                <c:pt idx="1408">
                  <c:v>3.5494491819043415E-3</c:v>
                </c:pt>
                <c:pt idx="1409">
                  <c:v>3.5699152236253503E-3</c:v>
                </c:pt>
                <c:pt idx="1410">
                  <c:v>3.5903808464960688E-3</c:v>
                </c:pt>
                <c:pt idx="1411">
                  <c:v>3.6118443424562399E-3</c:v>
                </c:pt>
                <c:pt idx="1412">
                  <c:v>3.6343056472443341E-3</c:v>
                </c:pt>
                <c:pt idx="1413">
                  <c:v>3.6572655706989649E-3</c:v>
                </c:pt>
                <c:pt idx="1414">
                  <c:v>3.6817223006306789E-3</c:v>
                </c:pt>
                <c:pt idx="1415">
                  <c:v>3.7061784324453786E-3</c:v>
                </c:pt>
                <c:pt idx="1416">
                  <c:v>3.7306339661725453E-3</c:v>
                </c:pt>
                <c:pt idx="1417">
                  <c:v>3.7550889018409836E-3</c:v>
                </c:pt>
                <c:pt idx="1418">
                  <c:v>3.7820385464316223E-3</c:v>
                </c:pt>
                <c:pt idx="1419">
                  <c:v>3.8104846055939012E-3</c:v>
                </c:pt>
                <c:pt idx="1420">
                  <c:v>3.8359356568609415E-3</c:v>
                </c:pt>
                <c:pt idx="1421">
                  <c:v>3.8598889957580144E-3</c:v>
                </c:pt>
                <c:pt idx="1422">
                  <c:v>3.8818457190572015E-3</c:v>
                </c:pt>
                <c:pt idx="1423">
                  <c:v>3.9028039597634231E-3</c:v>
                </c:pt>
                <c:pt idx="1424">
                  <c:v>3.9242607511504784E-3</c:v>
                </c:pt>
                <c:pt idx="1425">
                  <c:v>3.9467150398332027E-3</c:v>
                </c:pt>
                <c:pt idx="1426">
                  <c:v>3.9701667586083149E-3</c:v>
                </c:pt>
                <c:pt idx="1427">
                  <c:v>3.9956137461728547E-3</c:v>
                </c:pt>
                <c:pt idx="1428">
                  <c:v>4.0235547905709979E-3</c:v>
                </c:pt>
                <c:pt idx="1429">
                  <c:v>4.0514950542889974E-3</c:v>
                </c:pt>
                <c:pt idx="1430">
                  <c:v>4.0774388858950813E-3</c:v>
                </c:pt>
                <c:pt idx="1431">
                  <c:v>4.1023842430914E-3</c:v>
                </c:pt>
                <c:pt idx="1432">
                  <c:v>4.1263312005818103E-3</c:v>
                </c:pt>
                <c:pt idx="1433">
                  <c:v>4.1502775846289554E-3</c:v>
                </c:pt>
                <c:pt idx="1434">
                  <c:v>4.1727267988949006E-3</c:v>
                </c:pt>
                <c:pt idx="1435">
                  <c:v>4.1946766544509089E-3</c:v>
                </c:pt>
                <c:pt idx="1436">
                  <c:v>4.2186214019470916E-3</c:v>
                </c:pt>
                <c:pt idx="1437">
                  <c:v>4.2440620679551786E-3</c:v>
                </c:pt>
                <c:pt idx="1438">
                  <c:v>4.2695020867522466E-3</c:v>
                </c:pt>
                <c:pt idx="1439">
                  <c:v>4.2944426533832276E-3</c:v>
                </c:pt>
                <c:pt idx="1440">
                  <c:v>4.3208789748954155E-3</c:v>
                </c:pt>
                <c:pt idx="1441">
                  <c:v>4.3488109326481591E-3</c:v>
                </c:pt>
                <c:pt idx="1442">
                  <c:v>4.3767421102284369E-3</c:v>
                </c:pt>
                <c:pt idx="1443">
                  <c:v>4.4036750069178839E-3</c:v>
                </c:pt>
                <c:pt idx="1444">
                  <c:v>4.4271160117700485E-3</c:v>
                </c:pt>
                <c:pt idx="1445">
                  <c:v>4.44756409918885E-3</c:v>
                </c:pt>
                <c:pt idx="1446">
                  <c:v>4.4675130498248034E-3</c:v>
                </c:pt>
                <c:pt idx="1447">
                  <c:v>4.4869628935408756E-3</c:v>
                </c:pt>
                <c:pt idx="1448">
                  <c:v>4.5074097572545191E-3</c:v>
                </c:pt>
                <c:pt idx="1449">
                  <c:v>4.5293522678774949E-3</c:v>
                </c:pt>
                <c:pt idx="1450">
                  <c:v>4.5537876789784664E-3</c:v>
                </c:pt>
                <c:pt idx="1451">
                  <c:v>4.5792198196704494E-3</c:v>
                </c:pt>
                <c:pt idx="1452">
                  <c:v>4.6066459132065828E-3</c:v>
                </c:pt>
                <c:pt idx="1453">
                  <c:v>4.6350685255408201E-3</c:v>
                </c:pt>
                <c:pt idx="1454">
                  <c:v>4.6619944657438402E-3</c:v>
                </c:pt>
                <c:pt idx="1455">
                  <c:v>4.6879224636950344E-3</c:v>
                </c:pt>
                <c:pt idx="1456">
                  <c:v>4.7128525969977143E-3</c:v>
                </c:pt>
                <c:pt idx="1457">
                  <c:v>4.7382806927014805E-3</c:v>
                </c:pt>
                <c:pt idx="1458">
                  <c:v>4.7662009942026741E-3</c:v>
                </c:pt>
                <c:pt idx="1459">
                  <c:v>4.795117627550612E-3</c:v>
                </c:pt>
                <c:pt idx="1460">
                  <c:v>4.8220392586841515E-3</c:v>
                </c:pt>
                <c:pt idx="1461">
                  <c:v>4.8459689890320134E-3</c:v>
                </c:pt>
                <c:pt idx="1462">
                  <c:v>4.8698981467617973E-3</c:v>
                </c:pt>
                <c:pt idx="1463">
                  <c:v>4.8948237438557361E-3</c:v>
                </c:pt>
                <c:pt idx="1464">
                  <c:v>4.9202472128595529E-3</c:v>
                </c:pt>
                <c:pt idx="1465">
                  <c:v>4.9461685157853813E-3</c:v>
                </c:pt>
                <c:pt idx="1466">
                  <c:v>4.9715906794770724E-3</c:v>
                </c:pt>
                <c:pt idx="1467">
                  <c:v>4.9970121968987953E-3</c:v>
                </c:pt>
                <c:pt idx="1468">
                  <c:v>5.0229315100781555E-3</c:v>
                </c:pt>
                <c:pt idx="1469">
                  <c:v>5.0468564336691793E-3</c:v>
                </c:pt>
                <c:pt idx="1470">
                  <c:v>5.0682886916606565E-3</c:v>
                </c:pt>
                <c:pt idx="1471">
                  <c:v>5.08922208161444E-3</c:v>
                </c:pt>
                <c:pt idx="1472">
                  <c:v>5.1106534316433787E-3</c:v>
                </c:pt>
                <c:pt idx="1473">
                  <c:v>5.1340778702616292E-3</c:v>
                </c:pt>
                <c:pt idx="1474">
                  <c:v>5.1594952574004586E-3</c:v>
                </c:pt>
                <c:pt idx="1475">
                  <c:v>5.1839152757365455E-3</c:v>
                </c:pt>
                <c:pt idx="1476">
                  <c:v>5.2078363481591105E-3</c:v>
                </c:pt>
                <c:pt idx="1477">
                  <c:v>5.2332518606431301E-3</c:v>
                </c:pt>
                <c:pt idx="1478">
                  <c:v>5.2581684026870353E-3</c:v>
                </c:pt>
                <c:pt idx="1479">
                  <c:v>5.2820876989823516E-3</c:v>
                </c:pt>
                <c:pt idx="1480">
                  <c:v>5.3070030242506894E-3</c:v>
                </c:pt>
                <c:pt idx="1481">
                  <c:v>5.33191772876105E-3</c:v>
                </c:pt>
                <c:pt idx="1482">
                  <c:v>5.3568318125446091E-3</c:v>
                </c:pt>
                <c:pt idx="1483">
                  <c:v>5.3812470124526782E-3</c:v>
                </c:pt>
                <c:pt idx="1484">
                  <c:v>5.4066581180538878E-3</c:v>
                </c:pt>
                <c:pt idx="1485">
                  <c:v>5.4320685779472074E-3</c:v>
                </c:pt>
                <c:pt idx="1486">
                  <c:v>5.4559837150841102E-3</c:v>
                </c:pt>
                <c:pt idx="1487">
                  <c:v>5.4789018515018408E-3</c:v>
                </c:pt>
                <c:pt idx="1488">
                  <c:v>5.5033140712639874E-3</c:v>
                </c:pt>
                <c:pt idx="1489">
                  <c:v>5.5292202649379774E-3</c:v>
                </c:pt>
                <c:pt idx="1490">
                  <c:v>5.5551257874987062E-3</c:v>
                </c:pt>
                <c:pt idx="1491">
                  <c:v>5.5800343109475986E-3</c:v>
                </c:pt>
                <c:pt idx="1492">
                  <c:v>5.6044440619968895E-3</c:v>
                </c:pt>
                <c:pt idx="1493">
                  <c:v>5.6278569368372932E-3</c:v>
                </c:pt>
                <c:pt idx="1494">
                  <c:v>5.6497748760738304E-3</c:v>
                </c:pt>
                <c:pt idx="1495">
                  <c:v>5.6721904534066114E-3</c:v>
                </c:pt>
                <c:pt idx="1496">
                  <c:v>5.6956017421817516E-3</c:v>
                </c:pt>
                <c:pt idx="1497">
                  <c:v>5.7210048610385877E-3</c:v>
                </c:pt>
                <c:pt idx="1498">
                  <c:v>5.7464073345933836E-3</c:v>
                </c:pt>
                <c:pt idx="1499">
                  <c:v>5.7708130249057299E-3</c:v>
                </c:pt>
                <c:pt idx="1500">
                  <c:v>5.7977084018908023E-3</c:v>
                </c:pt>
                <c:pt idx="1501">
                  <c:v>5.8236069701497178E-3</c:v>
                </c:pt>
                <c:pt idx="1502">
                  <c:v>5.8480107764473819E-3</c:v>
                </c:pt>
                <c:pt idx="1503">
                  <c:v>5.8704219106984297E-3</c:v>
                </c:pt>
                <c:pt idx="1504">
                  <c:v>5.8933305510415384E-3</c:v>
                </c:pt>
                <c:pt idx="1505">
                  <c:v>5.9182306518386204E-3</c:v>
                </c:pt>
                <c:pt idx="1506">
                  <c:v>5.9461180286691107E-3</c:v>
                </c:pt>
                <c:pt idx="1507">
                  <c:v>5.9725107225752734E-3</c:v>
                </c:pt>
                <c:pt idx="1508">
                  <c:v>5.9989027199257514E-3</c:v>
                </c:pt>
                <c:pt idx="1509">
                  <c:v>6.0233022487670004E-3</c:v>
                </c:pt>
                <c:pt idx="1510">
                  <c:v>6.0462073871374632E-3</c:v>
                </c:pt>
                <c:pt idx="1511">
                  <c:v>6.0686140800673407E-3</c:v>
                </c:pt>
                <c:pt idx="1512">
                  <c:v>6.0900244509033514E-3</c:v>
                </c:pt>
                <c:pt idx="1513">
                  <c:v>6.1114343633449754E-3</c:v>
                </c:pt>
                <c:pt idx="1514">
                  <c:v>6.1333417062392395E-3</c:v>
                </c:pt>
                <c:pt idx="1515">
                  <c:v>6.1577379550930584E-3</c:v>
                </c:pt>
                <c:pt idx="1516">
                  <c:v>6.1851207907865132E-3</c:v>
                </c:pt>
                <c:pt idx="1517">
                  <c:v>6.2120050272657787E-3</c:v>
                </c:pt>
                <c:pt idx="1518">
                  <c:v>6.2368971943992475E-3</c:v>
                </c:pt>
                <c:pt idx="1519">
                  <c:v>6.2583039625728589E-3</c:v>
                </c:pt>
                <c:pt idx="1520">
                  <c:v>6.2802080882157236E-3</c:v>
                </c:pt>
                <c:pt idx="1521">
                  <c:v>6.3046007543877524E-3</c:v>
                </c:pt>
                <c:pt idx="1522">
                  <c:v>6.3304861983569704E-3</c:v>
                </c:pt>
                <c:pt idx="1523">
                  <c:v>6.3568687498348495E-3</c:v>
                </c:pt>
                <c:pt idx="1524">
                  <c:v>6.3817573113021404E-3</c:v>
                </c:pt>
                <c:pt idx="1525">
                  <c:v>6.4066452533443506E-3</c:v>
                </c:pt>
                <c:pt idx="1526">
                  <c:v>6.4300393540998825E-3</c:v>
                </c:pt>
                <c:pt idx="1527">
                  <c:v>6.4509442576942463E-3</c:v>
                </c:pt>
                <c:pt idx="1528">
                  <c:v>6.4708532834019178E-3</c:v>
                </c:pt>
                <c:pt idx="1529">
                  <c:v>6.4937481729649528E-3</c:v>
                </c:pt>
                <c:pt idx="1530">
                  <c:v>6.5211218094173504E-3</c:v>
                </c:pt>
                <c:pt idx="1531">
                  <c:v>6.5470016493221822E-3</c:v>
                </c:pt>
                <c:pt idx="1532">
                  <c:v>6.571387808635103E-3</c:v>
                </c:pt>
                <c:pt idx="1533">
                  <c:v>6.5967686898158852E-3</c:v>
                </c:pt>
                <c:pt idx="1534">
                  <c:v>6.6226465720909244E-3</c:v>
                </c:pt>
                <c:pt idx="1535">
                  <c:v>6.6465332536747371E-3</c:v>
                </c:pt>
                <c:pt idx="1536">
                  <c:v>6.6714146069429313E-3</c:v>
                </c:pt>
                <c:pt idx="1537">
                  <c:v>6.6997785945331874E-3</c:v>
                </c:pt>
                <c:pt idx="1538">
                  <c:v>6.7276441848600583E-3</c:v>
                </c:pt>
                <c:pt idx="1539">
                  <c:v>6.7505331960458327E-3</c:v>
                </c:pt>
                <c:pt idx="1540">
                  <c:v>6.7719289718737594E-3</c:v>
                </c:pt>
                <c:pt idx="1541">
                  <c:v>6.7948169694585859E-3</c:v>
                </c:pt>
                <c:pt idx="1542">
                  <c:v>6.8201921805157916E-3</c:v>
                </c:pt>
                <c:pt idx="1543">
                  <c:v>6.8470593492351824E-3</c:v>
                </c:pt>
                <c:pt idx="1544">
                  <c:v>6.8734282758946361E-3</c:v>
                </c:pt>
                <c:pt idx="1545">
                  <c:v>6.8992989998881201E-3</c:v>
                </c:pt>
                <c:pt idx="1546">
                  <c:v>6.9221840824470584E-3</c:v>
                </c:pt>
                <c:pt idx="1547">
                  <c:v>6.9445711564501507E-3</c:v>
                </c:pt>
                <c:pt idx="1548">
                  <c:v>6.9664602553314728E-3</c:v>
                </c:pt>
                <c:pt idx="1549">
                  <c:v>6.9868564844176783E-3</c:v>
                </c:pt>
                <c:pt idx="1550">
                  <c:v>7.0072522975061858E-3</c:v>
                </c:pt>
                <c:pt idx="1551">
                  <c:v>7.0271502508530721E-3</c:v>
                </c:pt>
                <c:pt idx="1552">
                  <c:v>7.0480426757580719E-3</c:v>
                </c:pt>
                <c:pt idx="1553">
                  <c:v>7.0709243545977974E-3</c:v>
                </c:pt>
                <c:pt idx="1554">
                  <c:v>7.096789969795324E-3</c:v>
                </c:pt>
                <c:pt idx="1555">
                  <c:v>7.1266340790925907E-3</c:v>
                </c:pt>
                <c:pt idx="1556">
                  <c:v>7.1564772977458033E-3</c:v>
                </c:pt>
                <c:pt idx="1557">
                  <c:v>7.1838327991501942E-3</c:v>
                </c:pt>
                <c:pt idx="1558">
                  <c:v>7.2077060797776397E-3</c:v>
                </c:pt>
                <c:pt idx="1559">
                  <c:v>7.2320761325650237E-3</c:v>
                </c:pt>
                <c:pt idx="1560">
                  <c:v>7.2574402506448144E-3</c:v>
                </c:pt>
                <c:pt idx="1561">
                  <c:v>7.2823064085511431E-3</c:v>
                </c:pt>
                <c:pt idx="1562">
                  <c:v>7.3076692526324377E-3</c:v>
                </c:pt>
                <c:pt idx="1563">
                  <c:v>7.3345233275906524E-3</c:v>
                </c:pt>
                <c:pt idx="1564">
                  <c:v>7.3618739589567774E-3</c:v>
                </c:pt>
                <c:pt idx="1565">
                  <c:v>7.3862402550001803E-3</c:v>
                </c:pt>
                <c:pt idx="1566">
                  <c:v>7.4071251790691524E-3</c:v>
                </c:pt>
                <c:pt idx="1567">
                  <c:v>7.4299986430673339E-3</c:v>
                </c:pt>
                <c:pt idx="1568">
                  <c:v>7.4568494332281805E-3</c:v>
                </c:pt>
                <c:pt idx="1569">
                  <c:v>7.4832022854907695E-3</c:v>
                </c:pt>
                <c:pt idx="1570">
                  <c:v>7.508560034857629E-3</c:v>
                </c:pt>
                <c:pt idx="1571">
                  <c:v>7.5334199492413309E-3</c:v>
                </c:pt>
                <c:pt idx="1572">
                  <c:v>7.5572848856350402E-3</c:v>
                </c:pt>
                <c:pt idx="1573">
                  <c:v>7.5801549152577094E-3</c:v>
                </c:pt>
                <c:pt idx="1574">
                  <c:v>7.6065045183122838E-3</c:v>
                </c:pt>
                <c:pt idx="1575">
                  <c:v>7.6338477119345669E-3</c:v>
                </c:pt>
                <c:pt idx="1576">
                  <c:v>7.6582073819665593E-3</c:v>
                </c:pt>
                <c:pt idx="1577">
                  <c:v>7.6810751036316049E-3</c:v>
                </c:pt>
                <c:pt idx="1578">
                  <c:v>7.7034451949198855E-3</c:v>
                </c:pt>
                <c:pt idx="1579">
                  <c:v>7.7263118821344345E-3</c:v>
                </c:pt>
                <c:pt idx="1580">
                  <c:v>7.7506692999013164E-3</c:v>
                </c:pt>
                <c:pt idx="1581">
                  <c:v>7.7750261243990683E-3</c:v>
                </c:pt>
                <c:pt idx="1582">
                  <c:v>7.8008735342164825E-3</c:v>
                </c:pt>
                <c:pt idx="1583">
                  <c:v>7.8267202759627983E-3</c:v>
                </c:pt>
                <c:pt idx="1584">
                  <c:v>7.8495841444905963E-3</c:v>
                </c:pt>
                <c:pt idx="1585">
                  <c:v>7.8714534426310746E-3</c:v>
                </c:pt>
                <c:pt idx="1586">
                  <c:v>7.8948133010018594E-3</c:v>
                </c:pt>
                <c:pt idx="1587">
                  <c:v>7.9196636151359356E-3</c:v>
                </c:pt>
                <c:pt idx="1588">
                  <c:v>7.9440163238666973E-3</c:v>
                </c:pt>
                <c:pt idx="1589">
                  <c:v>7.967871463532103E-3</c:v>
                </c:pt>
                <c:pt idx="1590">
                  <c:v>7.9907321050623516E-3</c:v>
                </c:pt>
                <c:pt idx="1591">
                  <c:v>8.0121013626033213E-3</c:v>
                </c:pt>
                <c:pt idx="1592">
                  <c:v>8.0329732198364291E-3</c:v>
                </c:pt>
                <c:pt idx="1593">
                  <c:v>8.0563293054768687E-3</c:v>
                </c:pt>
                <c:pt idx="1594">
                  <c:v>8.0811756062614606E-3</c:v>
                </c:pt>
                <c:pt idx="1595">
                  <c:v>8.1025429312000241E-3</c:v>
                </c:pt>
                <c:pt idx="1596">
                  <c:v>8.1204315032850066E-3</c:v>
                </c:pt>
                <c:pt idx="1597">
                  <c:v>8.139810428604859E-3</c:v>
                </c:pt>
                <c:pt idx="1598">
                  <c:v>8.1621702604101377E-3</c:v>
                </c:pt>
                <c:pt idx="1599">
                  <c:v>8.1880076656206547E-3</c:v>
                </c:pt>
                <c:pt idx="1600">
                  <c:v>8.2148381106249904E-3</c:v>
                </c:pt>
                <c:pt idx="1601">
                  <c:v>8.2401773143741634E-3</c:v>
                </c:pt>
                <c:pt idx="1602">
                  <c:v>8.2620380722777248E-3</c:v>
                </c:pt>
                <c:pt idx="1603">
                  <c:v>8.2853888085347941E-3</c:v>
                </c:pt>
                <c:pt idx="1604">
                  <c:v>8.3107262246711749E-3</c:v>
                </c:pt>
                <c:pt idx="1605">
                  <c:v>8.3370565847454246E-3</c:v>
                </c:pt>
                <c:pt idx="1606">
                  <c:v>8.362392691804282E-3</c:v>
                </c:pt>
                <c:pt idx="1607">
                  <c:v>8.3867346214000996E-3</c:v>
                </c:pt>
                <c:pt idx="1608">
                  <c:v>8.4080954184269918E-3</c:v>
                </c:pt>
                <c:pt idx="1609">
                  <c:v>8.4269720220694205E-3</c:v>
                </c:pt>
                <c:pt idx="1610">
                  <c:v>8.4453515306069163E-3</c:v>
                </c:pt>
                <c:pt idx="1611">
                  <c:v>8.4642274310004397E-3</c:v>
                </c:pt>
                <c:pt idx="1612">
                  <c:v>8.484593134460908E-3</c:v>
                </c:pt>
                <c:pt idx="1613">
                  <c:v>8.5064485499607035E-3</c:v>
                </c:pt>
                <c:pt idx="1614">
                  <c:v>8.529296882728795E-3</c:v>
                </c:pt>
                <c:pt idx="1615">
                  <c:v>8.5536347499430183E-3</c:v>
                </c:pt>
                <c:pt idx="1616">
                  <c:v>8.579462042836928E-3</c:v>
                </c:pt>
                <c:pt idx="1617">
                  <c:v>8.6033020288517996E-3</c:v>
                </c:pt>
                <c:pt idx="1618">
                  <c:v>8.6241615504047218E-3</c:v>
                </c:pt>
                <c:pt idx="1619">
                  <c:v>8.645517276459359E-3</c:v>
                </c:pt>
                <c:pt idx="1620">
                  <c:v>8.6673691752163252E-3</c:v>
                </c:pt>
                <c:pt idx="1621">
                  <c:v>8.6867375044725106E-3</c:v>
                </c:pt>
                <c:pt idx="1622">
                  <c:v>8.7036224085245851E-3</c:v>
                </c:pt>
                <c:pt idx="1623">
                  <c:v>8.7185206165187237E-3</c:v>
                </c:pt>
                <c:pt idx="1624">
                  <c:v>8.7324254103951678E-3</c:v>
                </c:pt>
                <c:pt idx="1625">
                  <c:v>8.7443436512628873E-3</c:v>
                </c:pt>
                <c:pt idx="1626">
                  <c:v>8.7602344181318507E-3</c:v>
                </c:pt>
                <c:pt idx="1627">
                  <c:v>8.7820838102728536E-3</c:v>
                </c:pt>
                <c:pt idx="1628">
                  <c:v>8.8074086447253071E-3</c:v>
                </c:pt>
                <c:pt idx="1629">
                  <c:v>8.831739744316067E-3</c:v>
                </c:pt>
                <c:pt idx="1630">
                  <c:v>8.8545806460163003E-3</c:v>
                </c:pt>
                <c:pt idx="1631">
                  <c:v>8.8749384012914555E-3</c:v>
                </c:pt>
                <c:pt idx="1632">
                  <c:v>8.8928131617825729E-3</c:v>
                </c:pt>
                <c:pt idx="1633">
                  <c:v>8.9106876027723516E-3</c:v>
                </c:pt>
                <c:pt idx="1634">
                  <c:v>8.9300512199760214E-3</c:v>
                </c:pt>
                <c:pt idx="1635">
                  <c:v>8.9484214845754143E-3</c:v>
                </c:pt>
                <c:pt idx="1636">
                  <c:v>8.9657984513071554E-3</c:v>
                </c:pt>
                <c:pt idx="1637">
                  <c:v>8.9811892268213591E-3</c:v>
                </c:pt>
                <c:pt idx="1638">
                  <c:v>8.9970762305078191E-3</c:v>
                </c:pt>
                <c:pt idx="1639">
                  <c:v>9.0144523517955277E-3</c:v>
                </c:pt>
                <c:pt idx="1640">
                  <c:v>9.0328210660034873E-3</c:v>
                </c:pt>
                <c:pt idx="1641">
                  <c:v>9.0511894428079963E-3</c:v>
                </c:pt>
                <c:pt idx="1642">
                  <c:v>9.0710467679276461E-3</c:v>
                </c:pt>
                <c:pt idx="1643">
                  <c:v>9.0918965349323175E-3</c:v>
                </c:pt>
                <c:pt idx="1644">
                  <c:v>9.1082781897626388E-3</c:v>
                </c:pt>
                <c:pt idx="1645">
                  <c:v>9.1221775652342591E-3</c:v>
                </c:pt>
                <c:pt idx="1646">
                  <c:v>9.1375659341593248E-3</c:v>
                </c:pt>
                <c:pt idx="1647">
                  <c:v>9.1549396144735961E-3</c:v>
                </c:pt>
                <c:pt idx="1648">
                  <c:v>9.1723129929483487E-3</c:v>
                </c:pt>
                <c:pt idx="1649">
                  <c:v>9.1872042199807533E-3</c:v>
                </c:pt>
                <c:pt idx="1650">
                  <c:v>9.2035843136006896E-3</c:v>
                </c:pt>
                <c:pt idx="1651">
                  <c:v>9.2214532006425001E-3</c:v>
                </c:pt>
                <c:pt idx="1652">
                  <c:v>9.238329078560965E-3</c:v>
                </c:pt>
                <c:pt idx="1653">
                  <c:v>9.2532193225726127E-3</c:v>
                </c:pt>
                <c:pt idx="1654">
                  <c:v>9.2671166836127677E-3</c:v>
                </c:pt>
                <c:pt idx="1655">
                  <c:v>9.2825028223399997E-3</c:v>
                </c:pt>
                <c:pt idx="1656">
                  <c:v>9.2988813550472747E-3</c:v>
                </c:pt>
                <c:pt idx="1657">
                  <c:v>9.3142670050501437E-3</c:v>
                </c:pt>
                <c:pt idx="1658">
                  <c:v>9.3286598181730324E-3</c:v>
                </c:pt>
                <c:pt idx="1659">
                  <c:v>9.3425561308362291E-3</c:v>
                </c:pt>
                <c:pt idx="1660">
                  <c:v>9.3594299651774092E-3</c:v>
                </c:pt>
                <c:pt idx="1661">
                  <c:v>9.3777923437410281E-3</c:v>
                </c:pt>
                <c:pt idx="1662">
                  <c:v>9.3961543851341089E-3</c:v>
                </c:pt>
                <c:pt idx="1663">
                  <c:v>9.4145160893688261E-3</c:v>
                </c:pt>
                <c:pt idx="1664">
                  <c:v>9.4323812077257291E-3</c:v>
                </c:pt>
                <c:pt idx="1665">
                  <c:v>9.4502460069256743E-3</c:v>
                </c:pt>
                <c:pt idx="1666">
                  <c:v>9.4676142557329184E-3</c:v>
                </c:pt>
                <c:pt idx="1667">
                  <c:v>9.486470870038179E-3</c:v>
                </c:pt>
                <c:pt idx="1668">
                  <c:v>9.5063195535996774E-3</c:v>
                </c:pt>
                <c:pt idx="1669">
                  <c:v>9.5276564490376463E-3</c:v>
                </c:pt>
                <c:pt idx="1670">
                  <c:v>9.5504814610838026E-3</c:v>
                </c:pt>
                <c:pt idx="1671">
                  <c:v>9.5703288741725949E-3</c:v>
                </c:pt>
                <c:pt idx="1672">
                  <c:v>9.586702693428234E-3</c:v>
                </c:pt>
                <c:pt idx="1673">
                  <c:v>9.6020839157842271E-3</c:v>
                </c:pt>
                <c:pt idx="1674">
                  <c:v>9.6189533715017005E-3</c:v>
                </c:pt>
                <c:pt idx="1675">
                  <c:v>9.6383032791064176E-3</c:v>
                </c:pt>
                <c:pt idx="1676">
                  <c:v>9.6566605376538651E-3</c:v>
                </c:pt>
                <c:pt idx="1677">
                  <c:v>9.6720406840183747E-3</c:v>
                </c:pt>
                <c:pt idx="1678">
                  <c:v>9.6834516074972253E-3</c:v>
                </c:pt>
                <c:pt idx="1679">
                  <c:v>9.693870163043997E-3</c:v>
                </c:pt>
                <c:pt idx="1680">
                  <c:v>9.7047847238618673E-3</c:v>
                </c:pt>
                <c:pt idx="1681">
                  <c:v>9.7166913816186841E-3</c:v>
                </c:pt>
                <c:pt idx="1682">
                  <c:v>9.7281017956058879E-3</c:v>
                </c:pt>
                <c:pt idx="1683">
                  <c:v>9.7385198859750097E-3</c:v>
                </c:pt>
                <c:pt idx="1684">
                  <c:v>9.7504261420677547E-3</c:v>
                </c:pt>
                <c:pt idx="1685">
                  <c:v>9.7643165950109558E-3</c:v>
                </c:pt>
                <c:pt idx="1686">
                  <c:v>9.7772146999818826E-3</c:v>
                </c:pt>
                <c:pt idx="1687">
                  <c:v>9.7896165671079432E-3</c:v>
                </c:pt>
                <c:pt idx="1688">
                  <c:v>9.8025143457634162E-3</c:v>
                </c:pt>
                <c:pt idx="1689">
                  <c:v>9.8159080167578537E-3</c:v>
                </c:pt>
                <c:pt idx="1690">
                  <c:v>9.8297975601642565E-3</c:v>
                </c:pt>
                <c:pt idx="1691">
                  <c:v>9.8441829553175975E-3</c:v>
                </c:pt>
                <c:pt idx="1692">
                  <c:v>9.8610483274846113E-3</c:v>
                </c:pt>
                <c:pt idx="1693">
                  <c:v>9.8764253306806282E-3</c:v>
                </c:pt>
                <c:pt idx="1694">
                  <c:v>9.8903140335604364E-3</c:v>
                </c:pt>
                <c:pt idx="1695">
                  <c:v>9.9032105135160396E-3</c:v>
                </c:pt>
                <c:pt idx="1696">
                  <c:v>9.9166028358960781E-3</c:v>
                </c:pt>
                <c:pt idx="1697">
                  <c:v>9.9319789848605119E-3</c:v>
                </c:pt>
                <c:pt idx="1698">
                  <c:v>9.9493388688969182E-3</c:v>
                </c:pt>
                <c:pt idx="1699">
                  <c:v>9.9671944352214218E-3</c:v>
                </c:pt>
                <c:pt idx="1700">
                  <c:v>9.9820738302849963E-3</c:v>
                </c:pt>
                <c:pt idx="1701">
                  <c:v>9.9949691269241216E-3</c:v>
                </c:pt>
                <c:pt idx="1702">
                  <c:v>1.0009848108725893E-2</c:v>
                </c:pt>
                <c:pt idx="1703">
                  <c:v>1.0025718778637198E-2</c:v>
                </c:pt>
                <c:pt idx="1704">
                  <c:v>1.003910946045874E-2</c:v>
                </c:pt>
                <c:pt idx="1705">
                  <c:v>1.0051012138214152E-2</c:v>
                </c:pt>
                <c:pt idx="1706">
                  <c:v>1.0063410610226605E-2</c:v>
                </c:pt>
                <c:pt idx="1707">
                  <c:v>1.0076304858053258E-2</c:v>
                </c:pt>
                <c:pt idx="1708">
                  <c:v>1.0089198939620439E-2</c:v>
                </c:pt>
                <c:pt idx="1709">
                  <c:v>1.0101101021195401E-2</c:v>
                </c:pt>
                <c:pt idx="1710">
                  <c:v>1.0113498872201638E-2</c:v>
                </c:pt>
                <c:pt idx="1711">
                  <c:v>1.0126392474198158E-2</c:v>
                </c:pt>
                <c:pt idx="1712">
                  <c:v>1.0139285909951857E-2</c:v>
                </c:pt>
                <c:pt idx="1713">
                  <c:v>1.01531709625441E-2</c:v>
                </c:pt>
                <c:pt idx="1714">
                  <c:v>1.0167055822344539E-2</c:v>
                </c:pt>
                <c:pt idx="1715">
                  <c:v>1.0180444611713146E-2</c:v>
                </c:pt>
                <c:pt idx="1716">
                  <c:v>1.0193833221824204E-2</c:v>
                </c:pt>
                <c:pt idx="1717">
                  <c:v>1.0209700972060264E-2</c:v>
                </c:pt>
                <c:pt idx="1718">
                  <c:v>1.0227551890118617E-2</c:v>
                </c:pt>
                <c:pt idx="1719">
                  <c:v>1.024689002509485E-2</c:v>
                </c:pt>
                <c:pt idx="1720">
                  <c:v>1.0264740279312727E-2</c:v>
                </c:pt>
                <c:pt idx="1721">
                  <c:v>1.0279119419048639E-2</c:v>
                </c:pt>
                <c:pt idx="1722">
                  <c:v>1.0291515063219426E-2</c:v>
                </c:pt>
                <c:pt idx="1723">
                  <c:v>1.0302918920152816E-2</c:v>
                </c:pt>
                <c:pt idx="1724">
                  <c:v>1.0315810080089676E-2</c:v>
                </c:pt>
                <c:pt idx="1725">
                  <c:v>1.0330684288905984E-2</c:v>
                </c:pt>
                <c:pt idx="1726">
                  <c:v>1.0345558276483488E-2</c:v>
                </c:pt>
                <c:pt idx="1727">
                  <c:v>1.03594404652883E-2</c:v>
                </c:pt>
                <c:pt idx="1728">
                  <c:v>1.0371835113874343E-2</c:v>
                </c:pt>
                <c:pt idx="1729">
                  <c:v>1.0384229608834771E-2</c:v>
                </c:pt>
                <c:pt idx="1730">
                  <c:v>1.0397119720631894E-2</c:v>
                </c:pt>
                <c:pt idx="1731">
                  <c:v>1.0411001193674437E-2</c:v>
                </c:pt>
                <c:pt idx="1732">
                  <c:v>1.0425873986676149E-2</c:v>
                </c:pt>
                <c:pt idx="1733">
                  <c:v>1.0442729551342863E-2</c:v>
                </c:pt>
                <c:pt idx="1734">
                  <c:v>1.0462559263688963E-2</c:v>
                </c:pt>
                <c:pt idx="1735">
                  <c:v>1.0481397126206686E-2</c:v>
                </c:pt>
                <c:pt idx="1736">
                  <c:v>1.0494285985572586E-2</c:v>
                </c:pt>
                <c:pt idx="1737">
                  <c:v>1.0503704662362549E-2</c:v>
                </c:pt>
                <c:pt idx="1738">
                  <c:v>1.0514114675605675E-2</c:v>
                </c:pt>
                <c:pt idx="1739">
                  <c:v>1.0526507407219167E-2</c:v>
                </c:pt>
                <c:pt idx="1740">
                  <c:v>1.0539891384863232E-2</c:v>
                </c:pt>
                <c:pt idx="1741">
                  <c:v>1.0552779490331761E-2</c:v>
                </c:pt>
                <c:pt idx="1742">
                  <c:v>1.0565667429699156E-2</c:v>
                </c:pt>
                <c:pt idx="1743">
                  <c:v>1.0578555202969521E-2</c:v>
                </c:pt>
                <c:pt idx="1744">
                  <c:v>1.0591938484029818E-2</c:v>
                </c:pt>
                <c:pt idx="1745">
                  <c:v>1.0606808586252134E-2</c:v>
                </c:pt>
                <c:pt idx="1746">
                  <c:v>1.0624156759378387E-2</c:v>
                </c:pt>
                <c:pt idx="1747">
                  <c:v>1.0641008982236693E-2</c:v>
                </c:pt>
                <c:pt idx="1748">
                  <c:v>1.065686963844178E-2</c:v>
                </c:pt>
                <c:pt idx="1749">
                  <c:v>1.0670251871446058E-2</c:v>
                </c:pt>
                <c:pt idx="1750">
                  <c:v>1.0682642668256213E-2</c:v>
                </c:pt>
                <c:pt idx="1751">
                  <c:v>1.0696024556366555E-2</c:v>
                </c:pt>
                <c:pt idx="1752">
                  <c:v>1.0710397495987263E-2</c:v>
                </c:pt>
                <c:pt idx="1753">
                  <c:v>1.0724770229029549E-2</c:v>
                </c:pt>
                <c:pt idx="1754">
                  <c:v>1.0738151553409217E-2</c:v>
                </c:pt>
                <c:pt idx="1755">
                  <c:v>1.0750045913648826E-2</c:v>
                </c:pt>
                <c:pt idx="1756">
                  <c:v>1.0762931310925667E-2</c:v>
                </c:pt>
                <c:pt idx="1757">
                  <c:v>1.0778294452222514E-2</c:v>
                </c:pt>
                <c:pt idx="1758">
                  <c:v>1.0793161783591309E-2</c:v>
                </c:pt>
                <c:pt idx="1759">
                  <c:v>1.0805551057552759E-2</c:v>
                </c:pt>
                <c:pt idx="1760">
                  <c:v>1.0817940178021943E-2</c:v>
                </c:pt>
                <c:pt idx="1761">
                  <c:v>1.08337980282529E-2</c:v>
                </c:pt>
                <c:pt idx="1762">
                  <c:v>1.0850151172925924E-2</c:v>
                </c:pt>
                <c:pt idx="1763">
                  <c:v>1.0864521897480725E-2</c:v>
                </c:pt>
                <c:pt idx="1764">
                  <c:v>1.0878396883853581E-2</c:v>
                </c:pt>
                <c:pt idx="1765">
                  <c:v>1.0891280627393959E-2</c:v>
                </c:pt>
                <c:pt idx="1766">
                  <c:v>1.0904659723844386E-2</c:v>
                </c:pt>
                <c:pt idx="1767">
                  <c:v>1.0922002730611793E-2</c:v>
                </c:pt>
                <c:pt idx="1768">
                  <c:v>1.0942318441718155E-2</c:v>
                </c:pt>
                <c:pt idx="1769">
                  <c:v>1.096213824993242E-2</c:v>
                </c:pt>
                <c:pt idx="1770">
                  <c:v>1.0980471222800435E-2</c:v>
                </c:pt>
                <c:pt idx="1771">
                  <c:v>1.0997812914829702E-2</c:v>
                </c:pt>
                <c:pt idx="1772">
                  <c:v>1.1016145233692745E-2</c:v>
                </c:pt>
                <c:pt idx="1773">
                  <c:v>1.1034477216487808E-2</c:v>
                </c:pt>
                <c:pt idx="1774">
                  <c:v>1.1050331633305767E-2</c:v>
                </c:pt>
                <c:pt idx="1775">
                  <c:v>1.1061726840134969E-2</c:v>
                </c:pt>
                <c:pt idx="1776">
                  <c:v>1.1068662989412986E-2</c:v>
                </c:pt>
                <c:pt idx="1777">
                  <c:v>1.1076094524537793E-2</c:v>
                </c:pt>
                <c:pt idx="1778">
                  <c:v>1.1086498580930871E-2</c:v>
                </c:pt>
                <c:pt idx="1779">
                  <c:v>1.1098884221217851E-2</c:v>
                </c:pt>
                <c:pt idx="1780">
                  <c:v>1.1113746787071638E-2</c:v>
                </c:pt>
                <c:pt idx="1781">
                  <c:v>1.1134058603174127E-2</c:v>
                </c:pt>
                <c:pt idx="1782">
                  <c:v>1.11533792161137E-2</c:v>
                </c:pt>
                <c:pt idx="1783">
                  <c:v>1.1170222522831598E-2</c:v>
                </c:pt>
                <c:pt idx="1784">
                  <c:v>1.1185579408178197E-2</c:v>
                </c:pt>
                <c:pt idx="1785">
                  <c:v>1.1199945313229353E-2</c:v>
                </c:pt>
                <c:pt idx="1786">
                  <c:v>1.121480637714308E-2</c:v>
                </c:pt>
                <c:pt idx="1787">
                  <c:v>1.1231648649265007E-2</c:v>
                </c:pt>
                <c:pt idx="1788">
                  <c:v>1.1248985986037484E-2</c:v>
                </c:pt>
                <c:pt idx="1789">
                  <c:v>1.1263846321177913E-2</c:v>
                </c:pt>
                <c:pt idx="1790">
                  <c:v>1.1275734430294978E-2</c:v>
                </c:pt>
                <c:pt idx="1791">
                  <c:v>1.1286631739501861E-2</c:v>
                </c:pt>
                <c:pt idx="1792">
                  <c:v>1.1296538281187677E-2</c:v>
                </c:pt>
                <c:pt idx="1793">
                  <c:v>1.1307435363692147E-2</c:v>
                </c:pt>
                <c:pt idx="1794">
                  <c:v>1.1321304206050084E-2</c:v>
                </c:pt>
                <c:pt idx="1795">
                  <c:v>1.1335172856066101E-2</c:v>
                </c:pt>
                <c:pt idx="1796">
                  <c:v>1.1349041313745143E-2</c:v>
                </c:pt>
                <c:pt idx="1797">
                  <c:v>1.1364890744156643E-2</c:v>
                </c:pt>
                <c:pt idx="1798">
                  <c:v>1.1382225771039959E-2</c:v>
                </c:pt>
                <c:pt idx="1799">
                  <c:v>1.1395103025054884E-2</c:v>
                </c:pt>
                <c:pt idx="1800">
                  <c:v>1.1403522678407997E-2</c:v>
                </c:pt>
                <c:pt idx="1801">
                  <c:v>1.1410456457352143E-2</c:v>
                </c:pt>
                <c:pt idx="1802">
                  <c:v>1.1419866509020766E-2</c:v>
                </c:pt>
                <c:pt idx="1803">
                  <c:v>1.1432248021046193E-2</c:v>
                </c:pt>
                <c:pt idx="1804">
                  <c:v>1.1445619881847387E-2</c:v>
                </c:pt>
                <c:pt idx="1805">
                  <c:v>1.1458001075013217E-2</c:v>
                </c:pt>
                <c:pt idx="1806">
                  <c:v>1.1469391637338068E-2</c:v>
                </c:pt>
                <c:pt idx="1807">
                  <c:v>1.1480286836418292E-2</c:v>
                </c:pt>
                <c:pt idx="1808">
                  <c:v>1.1492172372760621E-2</c:v>
                </c:pt>
                <c:pt idx="1809">
                  <c:v>1.1507029094536093E-2</c:v>
                </c:pt>
                <c:pt idx="1810">
                  <c:v>1.1524856869318305E-2</c:v>
                </c:pt>
                <c:pt idx="1811">
                  <c:v>1.1541693920339059E-2</c:v>
                </c:pt>
                <c:pt idx="1812">
                  <c:v>1.1557540297634559E-2</c:v>
                </c:pt>
                <c:pt idx="1813">
                  <c:v>1.1574376798376407E-2</c:v>
                </c:pt>
                <c:pt idx="1814">
                  <c:v>1.1592203372550047E-2</c:v>
                </c:pt>
                <c:pt idx="1815">
                  <c:v>1.1609534459444813E-2</c:v>
                </c:pt>
                <c:pt idx="1816">
                  <c:v>1.1625379761758529E-2</c:v>
                </c:pt>
                <c:pt idx="1817">
                  <c:v>1.1638253885018535E-2</c:v>
                </c:pt>
                <c:pt idx="1818">
                  <c:v>1.165063269339002E-2</c:v>
                </c:pt>
                <c:pt idx="1819">
                  <c:v>1.1665487061168597E-2</c:v>
                </c:pt>
                <c:pt idx="1820">
                  <c:v>1.1682321744578075E-2</c:v>
                </c:pt>
                <c:pt idx="1821">
                  <c:v>1.1700641519215488E-2</c:v>
                </c:pt>
                <c:pt idx="1822">
                  <c:v>1.1717970726877689E-2</c:v>
                </c:pt>
                <c:pt idx="1823">
                  <c:v>1.1730348548495103E-2</c:v>
                </c:pt>
                <c:pt idx="1824">
                  <c:v>1.1737775167925207E-2</c:v>
                </c:pt>
                <c:pt idx="1825">
                  <c:v>1.174718214002636E-2</c:v>
                </c:pt>
                <c:pt idx="1826">
                  <c:v>1.1762530167693738E-2</c:v>
                </c:pt>
                <c:pt idx="1827">
                  <c:v>1.1778373045948821E-2</c:v>
                </c:pt>
                <c:pt idx="1828">
                  <c:v>1.1791740279246163E-2</c:v>
                </c:pt>
                <c:pt idx="1829">
                  <c:v>1.1804612260952321E-2</c:v>
                </c:pt>
                <c:pt idx="1830">
                  <c:v>1.1816493943160963E-2</c:v>
                </c:pt>
                <c:pt idx="1831">
                  <c:v>1.1826890299287794E-2</c:v>
                </c:pt>
                <c:pt idx="1832">
                  <c:v>1.1836791490351611E-2</c:v>
                </c:pt>
                <c:pt idx="1833">
                  <c:v>1.184768268729434E-2</c:v>
                </c:pt>
                <c:pt idx="1834">
                  <c:v>1.1861048994151841E-2</c:v>
                </c:pt>
                <c:pt idx="1835">
                  <c:v>1.1874415122353361E-2</c:v>
                </c:pt>
                <c:pt idx="1836">
                  <c:v>1.1887781071904101E-2</c:v>
                </c:pt>
                <c:pt idx="1837">
                  <c:v>1.1899661765974323E-2</c:v>
                </c:pt>
                <c:pt idx="1838">
                  <c:v>1.1911047298675191E-2</c:v>
                </c:pt>
                <c:pt idx="1839">
                  <c:v>1.1920452640959129E-2</c:v>
                </c:pt>
                <c:pt idx="1840">
                  <c:v>1.1926887824184785E-2</c:v>
                </c:pt>
                <c:pt idx="1841">
                  <c:v>1.1934312984141307E-2</c:v>
                </c:pt>
                <c:pt idx="1842">
                  <c:v>1.1946688128219304E-2</c:v>
                </c:pt>
                <c:pt idx="1843">
                  <c:v>1.1964013072649939E-2</c:v>
                </c:pt>
                <c:pt idx="1844">
                  <c:v>1.1980347745344204E-2</c:v>
                </c:pt>
                <c:pt idx="1845">
                  <c:v>1.199470223744656E-2</c:v>
                </c:pt>
                <c:pt idx="1846">
                  <c:v>1.2008561551549439E-2</c:v>
                </c:pt>
                <c:pt idx="1847">
                  <c:v>1.2022420673574173E-2</c:v>
                </c:pt>
                <c:pt idx="1848">
                  <c:v>1.2035289686328063E-2</c:v>
                </c:pt>
                <c:pt idx="1849">
                  <c:v>1.2051128243911044E-2</c:v>
                </c:pt>
                <c:pt idx="1850">
                  <c:v>1.2069936205222715E-2</c:v>
                </c:pt>
                <c:pt idx="1851">
                  <c:v>1.2087753947536859E-2</c:v>
                </c:pt>
                <c:pt idx="1852">
                  <c:v>1.2102601823622897E-2</c:v>
                </c:pt>
                <c:pt idx="1853">
                  <c:v>1.2119429150013473E-2</c:v>
                </c:pt>
                <c:pt idx="1854">
                  <c:v>1.2137246010504955E-2</c:v>
                </c:pt>
                <c:pt idx="1855">
                  <c:v>1.2152093151762416E-2</c:v>
                </c:pt>
                <c:pt idx="1856">
                  <c:v>1.2164960495878457E-2</c:v>
                </c:pt>
                <c:pt idx="1857">
                  <c:v>1.2178322562604199E-2</c:v>
                </c:pt>
                <c:pt idx="1858">
                  <c:v>1.219415885493268E-2</c:v>
                </c:pt>
                <c:pt idx="1859">
                  <c:v>1.2211479512514323E-2</c:v>
                </c:pt>
                <c:pt idx="1860">
                  <c:v>1.2225830687244759E-2</c:v>
                </c:pt>
                <c:pt idx="1861">
                  <c:v>1.2238202224297248E-2</c:v>
                </c:pt>
                <c:pt idx="1862">
                  <c:v>1.2249583903208726E-2</c:v>
                </c:pt>
                <c:pt idx="1863">
                  <c:v>1.2261460299613249E-2</c:v>
                </c:pt>
                <c:pt idx="1864">
                  <c:v>1.2276305596771788E-2</c:v>
                </c:pt>
                <c:pt idx="1865">
                  <c:v>1.2291150673550785E-2</c:v>
                </c:pt>
                <c:pt idx="1866">
                  <c:v>1.2304511054232845E-2</c:v>
                </c:pt>
                <c:pt idx="1867">
                  <c:v>1.2318860893923037E-2</c:v>
                </c:pt>
                <c:pt idx="1868">
                  <c:v>1.2331726092373875E-2</c:v>
                </c:pt>
                <c:pt idx="1869">
                  <c:v>1.2343106706882776E-2</c:v>
                </c:pt>
                <c:pt idx="1870">
                  <c:v>1.235399239087231E-2</c:v>
                </c:pt>
                <c:pt idx="1871">
                  <c:v>1.2368836314438462E-2</c:v>
                </c:pt>
                <c:pt idx="1872">
                  <c:v>1.2387143516714837E-2</c:v>
                </c:pt>
                <c:pt idx="1873">
                  <c:v>1.2404955608057724E-2</c:v>
                </c:pt>
                <c:pt idx="1874">
                  <c:v>1.2419304006467407E-2</c:v>
                </c:pt>
                <c:pt idx="1875">
                  <c:v>1.243018886103356E-2</c:v>
                </c:pt>
                <c:pt idx="1876">
                  <c:v>1.2442063112708401E-2</c:v>
                </c:pt>
                <c:pt idx="1877">
                  <c:v>1.2457400479109744E-2</c:v>
                </c:pt>
                <c:pt idx="1878">
                  <c:v>1.2473727094536056E-2</c:v>
                </c:pt>
                <c:pt idx="1879">
                  <c:v>1.2487085036166575E-2</c:v>
                </c:pt>
                <c:pt idx="1880">
                  <c:v>1.2500937527908366E-2</c:v>
                </c:pt>
                <c:pt idx="1881">
                  <c:v>1.2517263432543059E-2</c:v>
                </c:pt>
                <c:pt idx="1882">
                  <c:v>1.2534083782792782E-2</c:v>
                </c:pt>
                <c:pt idx="1883">
                  <c:v>1.2550409146298293E-2</c:v>
                </c:pt>
                <c:pt idx="1884">
                  <c:v>1.2567723634543023E-2</c:v>
                </c:pt>
                <c:pt idx="1885">
                  <c:v>1.2584048448879647E-2</c:v>
                </c:pt>
                <c:pt idx="1886">
                  <c:v>1.259888895792914E-2</c:v>
                </c:pt>
                <c:pt idx="1887">
                  <c:v>1.2612245227770586E-2</c:v>
                </c:pt>
                <c:pt idx="1888">
                  <c:v>1.2627085318374543E-2</c:v>
                </c:pt>
                <c:pt idx="1889">
                  <c:v>1.2641430529955465E-2</c:v>
                </c:pt>
                <c:pt idx="1890">
                  <c:v>1.2654786231616076E-2</c:v>
                </c:pt>
                <c:pt idx="1891">
                  <c:v>1.2669131045829883E-2</c:v>
                </c:pt>
                <c:pt idx="1892">
                  <c:v>1.2684959567540333E-2</c:v>
                </c:pt>
                <c:pt idx="1893">
                  <c:v>1.2699303948932884E-2</c:v>
                </c:pt>
                <c:pt idx="1894">
                  <c:v>1.2709196505872039E-2</c:v>
                </c:pt>
                <c:pt idx="1895">
                  <c:v>1.2717605102326552E-2</c:v>
                </c:pt>
                <c:pt idx="1896">
                  <c:v>1.272799209444913E-2</c:v>
                </c:pt>
                <c:pt idx="1897">
                  <c:v>1.2739862810480906E-2</c:v>
                </c:pt>
                <c:pt idx="1898">
                  <c:v>1.2753711801087461E-2</c:v>
                </c:pt>
                <c:pt idx="1899">
                  <c:v>1.2768055196312959E-2</c:v>
                </c:pt>
                <c:pt idx="1900">
                  <c:v>1.278289297488012E-2</c:v>
                </c:pt>
                <c:pt idx="1901">
                  <c:v>1.279871969602386E-2</c:v>
                </c:pt>
                <c:pt idx="1902">
                  <c:v>1.281504073985894E-2</c:v>
                </c:pt>
                <c:pt idx="1903">
                  <c:v>1.2830372386876282E-2</c:v>
                </c:pt>
                <c:pt idx="1904">
                  <c:v>1.2845209240830472E-2</c:v>
                </c:pt>
                <c:pt idx="1905">
                  <c:v>1.2861529525931269E-2</c:v>
                </c:pt>
                <c:pt idx="1906">
                  <c:v>1.2878344086550024E-2</c:v>
                </c:pt>
                <c:pt idx="1907">
                  <c:v>1.289466383089405E-2</c:v>
                </c:pt>
                <c:pt idx="1908">
                  <c:v>1.2909005204545864E-2</c:v>
                </c:pt>
                <c:pt idx="1909">
                  <c:v>1.2921368292617934E-2</c:v>
                </c:pt>
                <c:pt idx="1910">
                  <c:v>1.293274219865216E-2</c:v>
                </c:pt>
                <c:pt idx="1911">
                  <c:v>1.2945104993266978E-2</c:v>
                </c:pt>
                <c:pt idx="1912">
                  <c:v>1.2958456639784864E-2</c:v>
                </c:pt>
                <c:pt idx="1913">
                  <c:v>1.2974280582597532E-2</c:v>
                </c:pt>
                <c:pt idx="1914">
                  <c:v>1.2990104275016789E-2</c:v>
                </c:pt>
                <c:pt idx="1915">
                  <c:v>1.300444427999662E-2</c:v>
                </c:pt>
                <c:pt idx="1916">
                  <c:v>1.301779513426592E-2</c:v>
                </c:pt>
                <c:pt idx="1917">
                  <c:v>1.303164027635202E-2</c:v>
                </c:pt>
                <c:pt idx="1918">
                  <c:v>1.3045979685721827E-2</c:v>
                </c:pt>
                <c:pt idx="1919">
                  <c:v>1.3059824437596785E-2</c:v>
                </c:pt>
                <c:pt idx="1920">
                  <c:v>1.3074657887620397E-2</c:v>
                </c:pt>
                <c:pt idx="1921">
                  <c:v>1.3090974428513981E-2</c:v>
                </c:pt>
                <c:pt idx="1922">
                  <c:v>1.310729070318262E-2</c:v>
                </c:pt>
                <c:pt idx="1923">
                  <c:v>1.312558439153913E-2</c:v>
                </c:pt>
                <c:pt idx="1924">
                  <c:v>1.3142888923868482E-2</c:v>
                </c:pt>
                <c:pt idx="1925">
                  <c:v>1.3156732334133591E-2</c:v>
                </c:pt>
                <c:pt idx="1926">
                  <c:v>1.316909235993158E-2</c:v>
                </c:pt>
                <c:pt idx="1927">
                  <c:v>1.3183429798469289E-2</c:v>
                </c:pt>
                <c:pt idx="1928">
                  <c:v>1.3199744564692719E-2</c:v>
                </c:pt>
                <c:pt idx="1929">
                  <c:v>1.3216059064748721E-2</c:v>
                </c:pt>
                <c:pt idx="1930">
                  <c:v>1.3231384564774379E-2</c:v>
                </c:pt>
                <c:pt idx="1931">
                  <c:v>1.3243743667909022E-2</c:v>
                </c:pt>
                <c:pt idx="1932">
                  <c:v>1.3255113907888055E-2</c:v>
                </c:pt>
                <c:pt idx="1933">
                  <c:v>1.3269944461399159E-2</c:v>
                </c:pt>
                <c:pt idx="1934">
                  <c:v>1.3287740835289604E-2</c:v>
                </c:pt>
                <c:pt idx="1935">
                  <c:v>1.3305042561829298E-2</c:v>
                </c:pt>
                <c:pt idx="1936">
                  <c:v>1.3321355344105596E-2</c:v>
                </c:pt>
                <c:pt idx="1937">
                  <c:v>1.3335196284024358E-2</c:v>
                </c:pt>
                <c:pt idx="1938">
                  <c:v>1.3350025649925894E-2</c:v>
                </c:pt>
                <c:pt idx="1939">
                  <c:v>1.3367820598731294E-2</c:v>
                </c:pt>
                <c:pt idx="1940">
                  <c:v>1.3385120939820284E-2</c:v>
                </c:pt>
                <c:pt idx="1941">
                  <c:v>1.3401432415858358E-2</c:v>
                </c:pt>
                <c:pt idx="1942">
                  <c:v>1.3417743625836726E-2</c:v>
                </c:pt>
                <c:pt idx="1943">
                  <c:v>1.3434054569763673E-2</c:v>
                </c:pt>
                <c:pt idx="1944">
                  <c:v>1.344888246974282E-2</c:v>
                </c:pt>
                <c:pt idx="1945">
                  <c:v>1.3461238885107541E-2</c:v>
                </c:pt>
                <c:pt idx="1946">
                  <c:v>1.3474583642212021E-2</c:v>
                </c:pt>
                <c:pt idx="1947">
                  <c:v>1.3486939740008193E-2</c:v>
                </c:pt>
                <c:pt idx="1948">
                  <c:v>1.3498801450259513E-2</c:v>
                </c:pt>
                <c:pt idx="1949">
                  <c:v>1.3511157248823584E-2</c:v>
                </c:pt>
                <c:pt idx="1950">
                  <c:v>1.3524501339800685E-2</c:v>
                </c:pt>
                <c:pt idx="1951">
                  <c:v>1.3536856820828095E-2</c:v>
                </c:pt>
                <c:pt idx="1952">
                  <c:v>1.3549212149199718E-2</c:v>
                </c:pt>
                <c:pt idx="1953">
                  <c:v>1.3563544138868044E-2</c:v>
                </c:pt>
                <c:pt idx="1954">
                  <c:v>1.3578370118927346E-2</c:v>
                </c:pt>
                <c:pt idx="1955">
                  <c:v>1.3593690067403207E-2</c:v>
                </c:pt>
                <c:pt idx="1956">
                  <c:v>1.3607033057107663E-2</c:v>
                </c:pt>
                <c:pt idx="1957">
                  <c:v>1.361938751846462E-2</c:v>
                </c:pt>
                <c:pt idx="1958">
                  <c:v>1.3632730165294937E-2</c:v>
                </c:pt>
                <c:pt idx="1959">
                  <c:v>1.3648049281006725E-2</c:v>
                </c:pt>
                <c:pt idx="1960">
                  <c:v>1.3663862315592705E-2</c:v>
                </c:pt>
                <c:pt idx="1961">
                  <c:v>1.3678686808422335E-2</c:v>
                </c:pt>
                <c:pt idx="1962">
                  <c:v>1.3692522803455339E-2</c:v>
                </c:pt>
                <c:pt idx="1963">
                  <c:v>1.3705370341718983E-2</c:v>
                </c:pt>
                <c:pt idx="1964">
                  <c:v>1.3717723588238761E-2</c:v>
                </c:pt>
                <c:pt idx="1965">
                  <c:v>1.3731064923079104E-2</c:v>
                </c:pt>
                <c:pt idx="1966">
                  <c:v>1.374292373795865E-2</c:v>
                </c:pt>
                <c:pt idx="1967">
                  <c:v>1.3755276520583648E-2</c:v>
                </c:pt>
                <c:pt idx="1968">
                  <c:v>1.3770593759123042E-2</c:v>
                </c:pt>
                <c:pt idx="1969">
                  <c:v>1.3785910763048213E-2</c:v>
                </c:pt>
                <c:pt idx="1970">
                  <c:v>1.3799251188217721E-2</c:v>
                </c:pt>
                <c:pt idx="1971">
                  <c:v>1.3813085515234641E-2</c:v>
                </c:pt>
                <c:pt idx="1972">
                  <c:v>1.3827907796087483E-2</c:v>
                </c:pt>
                <c:pt idx="1973">
                  <c:v>1.3842729857243771E-2</c:v>
                </c:pt>
                <c:pt idx="1974">
                  <c:v>1.3857057640866755E-2</c:v>
                </c:pt>
                <c:pt idx="1975">
                  <c:v>1.3870891168198941E-2</c:v>
                </c:pt>
                <c:pt idx="1976">
                  <c:v>1.38827483250309E-2</c:v>
                </c:pt>
                <c:pt idx="1977">
                  <c:v>1.3894111301735583E-2</c:v>
                </c:pt>
                <c:pt idx="1978">
                  <c:v>1.3904486080746724E-2</c:v>
                </c:pt>
                <c:pt idx="1979">
                  <c:v>1.3915354781408561E-2</c:v>
                </c:pt>
                <c:pt idx="1980">
                  <c:v>1.3929681524522581E-2</c:v>
                </c:pt>
                <c:pt idx="1981">
                  <c:v>1.3947960174639899E-2</c:v>
                </c:pt>
                <c:pt idx="1982">
                  <c:v>1.3967720501634419E-2</c:v>
                </c:pt>
                <c:pt idx="1983">
                  <c:v>1.39864924506127E-2</c:v>
                </c:pt>
                <c:pt idx="1984">
                  <c:v>1.400526404721174E-2</c:v>
                </c:pt>
                <c:pt idx="1985">
                  <c:v>1.402403529144434E-2</c:v>
                </c:pt>
                <c:pt idx="1986">
                  <c:v>1.4042312216999288E-2</c:v>
                </c:pt>
                <c:pt idx="1987">
                  <c:v>1.4059106935159535E-2</c:v>
                </c:pt>
                <c:pt idx="1988">
                  <c:v>1.4072443716298046E-2</c:v>
                </c:pt>
                <c:pt idx="1989">
                  <c:v>1.4085286374471626E-2</c:v>
                </c:pt>
                <c:pt idx="1990">
                  <c:v>1.4099610683243646E-2</c:v>
                </c:pt>
                <c:pt idx="1991">
                  <c:v>1.4114922648482861E-2</c:v>
                </c:pt>
                <c:pt idx="1992">
                  <c:v>1.4129740456129192E-2</c:v>
                </c:pt>
                <c:pt idx="1993">
                  <c:v>1.4144064128145934E-2</c:v>
                </c:pt>
                <c:pt idx="1994">
                  <c:v>1.41569058665619E-2</c:v>
                </c:pt>
                <c:pt idx="1995">
                  <c:v>1.4167277919509872E-2</c:v>
                </c:pt>
                <c:pt idx="1996">
                  <c:v>1.4178637663589892E-2</c:v>
                </c:pt>
                <c:pt idx="1997">
                  <c:v>1.4193454527156464E-2</c:v>
                </c:pt>
                <c:pt idx="1998">
                  <c:v>1.4208765055540406E-2</c:v>
                </c:pt>
                <c:pt idx="1999">
                  <c:v>1.4221605963115983E-2</c:v>
                </c:pt>
                <c:pt idx="2000">
                  <c:v>1.4234940577231023E-2</c:v>
                </c:pt>
                <c:pt idx="2001">
                  <c:v>1.4249262742485795E-2</c:v>
                </c:pt>
                <c:pt idx="2002">
                  <c:v>1.4262103130048403E-2</c:v>
                </c:pt>
                <c:pt idx="2003">
                  <c:v>1.4273955649153491E-2</c:v>
                </c:pt>
                <c:pt idx="2004">
                  <c:v>1.4286795719655342E-2</c:v>
                </c:pt>
                <c:pt idx="2005">
                  <c:v>1.430111714225696E-2</c:v>
                </c:pt>
                <c:pt idx="2006">
                  <c:v>1.4317413684007589E-2</c:v>
                </c:pt>
                <c:pt idx="2007">
                  <c:v>1.4335685248342963E-2</c:v>
                </c:pt>
                <c:pt idx="2008">
                  <c:v>1.4355931726999544E-2</c:v>
                </c:pt>
                <c:pt idx="2009">
                  <c:v>1.4373214982019562E-2</c:v>
                </c:pt>
                <c:pt idx="2010">
                  <c:v>1.4385559981295063E-2</c:v>
                </c:pt>
                <c:pt idx="2011">
                  <c:v>1.4399386199558053E-2</c:v>
                </c:pt>
                <c:pt idx="2012">
                  <c:v>1.44161749218823E-2</c:v>
                </c:pt>
                <c:pt idx="2013">
                  <c:v>1.4431482040705121E-2</c:v>
                </c:pt>
                <c:pt idx="2014">
                  <c:v>1.4441851246140204E-2</c:v>
                </c:pt>
                <c:pt idx="2015">
                  <c:v>1.4450245286075473E-2</c:v>
                </c:pt>
                <c:pt idx="2016">
                  <c:v>1.4461601816191624E-2</c:v>
                </c:pt>
                <c:pt idx="2017">
                  <c:v>1.4475920735557781E-2</c:v>
                </c:pt>
                <c:pt idx="2018">
                  <c:v>1.4491226939878638E-2</c:v>
                </c:pt>
                <c:pt idx="2019">
                  <c:v>1.4506532909923204E-2</c:v>
                </c:pt>
                <c:pt idx="2020">
                  <c:v>1.4520851185943711E-2</c:v>
                </c:pt>
                <c:pt idx="2021">
                  <c:v>1.4534675533780433E-2</c:v>
                </c:pt>
                <c:pt idx="2022">
                  <c:v>1.4546524822675063E-2</c:v>
                </c:pt>
                <c:pt idx="2023">
                  <c:v>1.4559855104855185E-2</c:v>
                </c:pt>
                <c:pt idx="2024">
                  <c:v>1.4574666321093249E-2</c:v>
                </c:pt>
                <c:pt idx="2025">
                  <c:v>1.4588489924995779E-2</c:v>
                </c:pt>
                <c:pt idx="2026">
                  <c:v>1.4600338576249074E-2</c:v>
                </c:pt>
                <c:pt idx="2027">
                  <c:v>1.4611199716570263E-2</c:v>
                </c:pt>
                <c:pt idx="2028">
                  <c:v>1.4623541778292061E-2</c:v>
                </c:pt>
                <c:pt idx="2029">
                  <c:v>1.4638352051290058E-2</c:v>
                </c:pt>
                <c:pt idx="2030">
                  <c:v>1.4654149434059073E-2</c:v>
                </c:pt>
                <c:pt idx="2031">
                  <c:v>1.4668959253759642E-2</c:v>
                </c:pt>
                <c:pt idx="2032">
                  <c:v>1.4683275204320442E-2</c:v>
                </c:pt>
                <c:pt idx="2033">
                  <c:v>1.4700059161227687E-2</c:v>
                </c:pt>
                <c:pt idx="2034">
                  <c:v>1.4718323735432673E-2</c:v>
                </c:pt>
                <c:pt idx="2035">
                  <c:v>1.4735600728328035E-2</c:v>
                </c:pt>
                <c:pt idx="2036">
                  <c:v>1.4750902958480316E-2</c:v>
                </c:pt>
                <c:pt idx="2037">
                  <c:v>1.4766698563353655E-2</c:v>
                </c:pt>
                <c:pt idx="2038">
                  <c:v>1.4781013114761711E-2</c:v>
                </c:pt>
                <c:pt idx="2039">
                  <c:v>1.4793846676302293E-2</c:v>
                </c:pt>
                <c:pt idx="2040">
                  <c:v>1.4805199304991365E-2</c:v>
                </c:pt>
                <c:pt idx="2041">
                  <c:v>1.481556463601945E-2</c:v>
                </c:pt>
                <c:pt idx="2042">
                  <c:v>1.4826917018156435E-2</c:v>
                </c:pt>
                <c:pt idx="2043">
                  <c:v>1.4838762844723736E-2</c:v>
                </c:pt>
                <c:pt idx="2044">
                  <c:v>1.4850608530969322E-2</c:v>
                </c:pt>
                <c:pt idx="2045">
                  <c:v>1.486393476027084E-2</c:v>
                </c:pt>
                <c:pt idx="2046">
                  <c:v>1.4877754366047184E-2</c:v>
                </c:pt>
                <c:pt idx="2047">
                  <c:v>1.4890586686120973E-2</c:v>
                </c:pt>
                <c:pt idx="2048">
                  <c:v>1.4901444674491039E-2</c:v>
                </c:pt>
                <c:pt idx="2049">
                  <c:v>1.4913289618255011E-2</c:v>
                </c:pt>
                <c:pt idx="2050">
                  <c:v>1.4927602071446658E-2</c:v>
                </c:pt>
                <c:pt idx="2051">
                  <c:v>1.4943394885519261E-2</c:v>
                </c:pt>
                <c:pt idx="2052">
                  <c:v>1.4957706907840256E-2</c:v>
                </c:pt>
                <c:pt idx="2053">
                  <c:v>1.4971031710010418E-2</c:v>
                </c:pt>
                <c:pt idx="2054">
                  <c:v>1.4984356334632347E-2</c:v>
                </c:pt>
                <c:pt idx="2055">
                  <c:v>1.4999654758771594E-2</c:v>
                </c:pt>
                <c:pt idx="2056">
                  <c:v>1.501347248909128E-2</c:v>
                </c:pt>
                <c:pt idx="2057">
                  <c:v>1.5025809586966817E-2</c:v>
                </c:pt>
                <c:pt idx="2058">
                  <c:v>1.5038146532640202E-2</c:v>
                </c:pt>
                <c:pt idx="2059">
                  <c:v>1.5050976794688661E-2</c:v>
                </c:pt>
                <c:pt idx="2060">
                  <c:v>1.5064793815877177E-2</c:v>
                </c:pt>
                <c:pt idx="2061">
                  <c:v>1.5079104100851868E-2</c:v>
                </c:pt>
                <c:pt idx="2062">
                  <c:v>1.5091933837418102E-2</c:v>
                </c:pt>
                <c:pt idx="2063">
                  <c:v>1.5105750292718031E-2</c:v>
                </c:pt>
                <c:pt idx="2064">
                  <c:v>1.512005999161007E-2</c:v>
                </c:pt>
                <c:pt idx="2065">
                  <c:v>1.5134862912917485E-2</c:v>
                </c:pt>
                <c:pt idx="2066">
                  <c:v>1.5149665615101681E-2</c:v>
                </c:pt>
                <c:pt idx="2067">
                  <c:v>1.5163481272781594E-2</c:v>
                </c:pt>
                <c:pt idx="2068">
                  <c:v>1.517630992686354E-2</c:v>
                </c:pt>
                <c:pt idx="2069">
                  <c:v>1.5189138416373257E-2</c:v>
                </c:pt>
                <c:pt idx="2070">
                  <c:v>1.52019667413147E-2</c:v>
                </c:pt>
                <c:pt idx="2071">
                  <c:v>1.5217755223025623E-2</c:v>
                </c:pt>
                <c:pt idx="2072">
                  <c:v>1.5234036833711559E-2</c:v>
                </c:pt>
                <c:pt idx="2073">
                  <c:v>1.5247357954373084E-2</c:v>
                </c:pt>
                <c:pt idx="2074">
                  <c:v>1.5258705435713501E-2</c:v>
                </c:pt>
                <c:pt idx="2075">
                  <c:v>1.5272519587028901E-2</c:v>
                </c:pt>
                <c:pt idx="2076">
                  <c:v>1.5290773708575775E-2</c:v>
                </c:pt>
                <c:pt idx="2077">
                  <c:v>1.5311987539303394E-2</c:v>
                </c:pt>
                <c:pt idx="2078">
                  <c:v>1.5332214261122301E-2</c:v>
                </c:pt>
                <c:pt idx="2079">
                  <c:v>1.5350467293037819E-2</c:v>
                </c:pt>
                <c:pt idx="2080">
                  <c:v>1.5365760117324307E-2</c:v>
                </c:pt>
                <c:pt idx="2081">
                  <c:v>1.5380066096064335E-2</c:v>
                </c:pt>
                <c:pt idx="2082">
                  <c:v>1.5396345064303787E-2</c:v>
                </c:pt>
                <c:pt idx="2083">
                  <c:v>1.5413610347100901E-2</c:v>
                </c:pt>
                <c:pt idx="2084">
                  <c:v>1.5427915641317834E-2</c:v>
                </c:pt>
                <c:pt idx="2085">
                  <c:v>1.5439754350740712E-2</c:v>
                </c:pt>
                <c:pt idx="2086">
                  <c:v>1.5450606377924234E-2</c:v>
                </c:pt>
                <c:pt idx="2087">
                  <c:v>1.5463431349129926E-2</c:v>
                </c:pt>
                <c:pt idx="2088">
                  <c:v>1.5477735930665587E-2</c:v>
                </c:pt>
                <c:pt idx="2089">
                  <c:v>1.5490560553942481E-2</c:v>
                </c:pt>
                <c:pt idx="2090">
                  <c:v>1.5503385012750538E-2</c:v>
                </c:pt>
                <c:pt idx="2091">
                  <c:v>1.5518182260857228E-2</c:v>
                </c:pt>
                <c:pt idx="2092">
                  <c:v>1.5532979290008618E-2</c:v>
                </c:pt>
                <c:pt idx="2093">
                  <c:v>1.5548269323447241E-2</c:v>
                </c:pt>
                <c:pt idx="2094">
                  <c:v>1.5562079475290203E-2</c:v>
                </c:pt>
                <c:pt idx="2095">
                  <c:v>1.5573916596502388E-2</c:v>
                </c:pt>
                <c:pt idx="2096">
                  <c:v>1.5588712800980266E-2</c:v>
                </c:pt>
                <c:pt idx="2097">
                  <c:v>1.5607947539510419E-2</c:v>
                </c:pt>
                <c:pt idx="2098">
                  <c:v>1.5624715984060181E-2</c:v>
                </c:pt>
                <c:pt idx="2099">
                  <c:v>1.5636059184169302E-2</c:v>
                </c:pt>
                <c:pt idx="2100">
                  <c:v>1.5646415906681005E-2</c:v>
                </c:pt>
                <c:pt idx="2101">
                  <c:v>1.5658745198390459E-2</c:v>
                </c:pt>
                <c:pt idx="2102">
                  <c:v>1.5674526469966827E-2</c:v>
                </c:pt>
                <c:pt idx="2103">
                  <c:v>1.5690800645439682E-2</c:v>
                </c:pt>
                <c:pt idx="2104">
                  <c:v>1.5704608829057283E-2</c:v>
                </c:pt>
                <c:pt idx="2105">
                  <c:v>1.5718416822011357E-2</c:v>
                </c:pt>
                <c:pt idx="2106">
                  <c:v>1.5734197151929138E-2</c:v>
                </c:pt>
                <c:pt idx="2107">
                  <c:v>1.5749484109072981E-2</c:v>
                </c:pt>
                <c:pt idx="2108">
                  <c:v>1.5762798365214176E-2</c:v>
                </c:pt>
                <c:pt idx="2109">
                  <c:v>1.5774633110745232E-2</c:v>
                </c:pt>
                <c:pt idx="2110">
                  <c:v>1.5787947032052611E-2</c:v>
                </c:pt>
                <c:pt idx="2111">
                  <c:v>1.5801260776102062E-2</c:v>
                </c:pt>
                <c:pt idx="2112">
                  <c:v>1.5815560525979894E-2</c:v>
                </c:pt>
                <c:pt idx="2113">
                  <c:v>1.5831339323024524E-2</c:v>
                </c:pt>
                <c:pt idx="2114">
                  <c:v>1.5847610946718563E-2</c:v>
                </c:pt>
                <c:pt idx="2115">
                  <c:v>1.5864375373000776E-2</c:v>
                </c:pt>
                <c:pt idx="2116">
                  <c:v>1.5879167280447061E-2</c:v>
                </c:pt>
                <c:pt idx="2117">
                  <c:v>1.5894945073893454E-2</c:v>
                </c:pt>
                <c:pt idx="2118">
                  <c:v>1.5908750438954261E-2</c:v>
                </c:pt>
                <c:pt idx="2119">
                  <c:v>1.5921076496708902E-2</c:v>
                </c:pt>
                <c:pt idx="2120">
                  <c:v>1.5934388468436509E-2</c:v>
                </c:pt>
                <c:pt idx="2121">
                  <c:v>1.594770026295789E-2</c:v>
                </c:pt>
                <c:pt idx="2122">
                  <c:v>1.5960518860573921E-2</c:v>
                </c:pt>
                <c:pt idx="2123">
                  <c:v>1.5973337293875407E-2</c:v>
                </c:pt>
                <c:pt idx="2124">
                  <c:v>1.598911360160846E-2</c:v>
                </c:pt>
                <c:pt idx="2125">
                  <c:v>1.6005875655867578E-2</c:v>
                </c:pt>
                <c:pt idx="2126">
                  <c:v>1.6021158460469587E-2</c:v>
                </c:pt>
                <c:pt idx="2127">
                  <c:v>1.6032990148787701E-2</c:v>
                </c:pt>
                <c:pt idx="2128">
                  <c:v>1.6042356802760113E-2</c:v>
                </c:pt>
                <c:pt idx="2129">
                  <c:v>1.605270931823663E-2</c:v>
                </c:pt>
                <c:pt idx="2130">
                  <c:v>1.6065033601684427E-2</c:v>
                </c:pt>
                <c:pt idx="2131">
                  <c:v>1.6077850695349481E-2</c:v>
                </c:pt>
                <c:pt idx="2132">
                  <c:v>1.6090667624738753E-2</c:v>
                </c:pt>
                <c:pt idx="2133">
                  <c:v>1.6104470288061373E-2</c:v>
                </c:pt>
                <c:pt idx="2134">
                  <c:v>1.6119258644498455E-2</c:v>
                </c:pt>
                <c:pt idx="2135">
                  <c:v>1.6136018517419502E-2</c:v>
                </c:pt>
                <c:pt idx="2136">
                  <c:v>1.6152778109452159E-2</c:v>
                </c:pt>
                <c:pt idx="2137">
                  <c:v>1.6167072833639325E-2</c:v>
                </c:pt>
                <c:pt idx="2138">
                  <c:v>1.6179395707728025E-2</c:v>
                </c:pt>
                <c:pt idx="2139">
                  <c:v>1.6192211335696462E-2</c:v>
                </c:pt>
                <c:pt idx="2140">
                  <c:v>1.6207984190810383E-2</c:v>
                </c:pt>
                <c:pt idx="2141">
                  <c:v>1.6224742576780964E-2</c:v>
                </c:pt>
                <c:pt idx="2142">
                  <c:v>1.6239036272300292E-2</c:v>
                </c:pt>
                <c:pt idx="2143">
                  <c:v>1.6253329763513048E-2</c:v>
                </c:pt>
                <c:pt idx="2144">
                  <c:v>1.6268608786818833E-2</c:v>
                </c:pt>
                <c:pt idx="2145">
                  <c:v>1.6283394716134665E-2</c:v>
                </c:pt>
                <c:pt idx="2146">
                  <c:v>1.6297687573328737E-2</c:v>
                </c:pt>
                <c:pt idx="2147">
                  <c:v>1.6311980226239982E-2</c:v>
                </c:pt>
                <c:pt idx="2148">
                  <c:v>1.6324794155178075E-2</c:v>
                </c:pt>
                <c:pt idx="2149">
                  <c:v>1.6337115085852044E-2</c:v>
                </c:pt>
                <c:pt idx="2150">
                  <c:v>1.6349435864722546E-2</c:v>
                </c:pt>
                <c:pt idx="2151">
                  <c:v>1.6361756491793309E-2</c:v>
                </c:pt>
                <c:pt idx="2152">
                  <c:v>1.6374076967068107E-2</c:v>
                </c:pt>
                <c:pt idx="2153">
                  <c:v>1.6385904480525879E-2</c:v>
                </c:pt>
                <c:pt idx="2154">
                  <c:v>1.6397239049655822E-2</c:v>
                </c:pt>
                <c:pt idx="2155">
                  <c:v>1.6409559087779094E-2</c:v>
                </c:pt>
                <c:pt idx="2156">
                  <c:v>1.6423357350282494E-2</c:v>
                </c:pt>
                <c:pt idx="2157">
                  <c:v>1.643814099169072E-2</c:v>
                </c:pt>
                <c:pt idx="2158">
                  <c:v>1.64539099682991E-2</c:v>
                </c:pt>
                <c:pt idx="2159">
                  <c:v>1.6467707618855226E-2</c:v>
                </c:pt>
                <c:pt idx="2160">
                  <c:v>1.6479041260824976E-2</c:v>
                </c:pt>
                <c:pt idx="2161">
                  <c:v>1.6489882015558517E-2</c:v>
                </c:pt>
                <c:pt idx="2162">
                  <c:v>1.650269366509308E-2</c:v>
                </c:pt>
                <c:pt idx="2163">
                  <c:v>1.6516983388244647E-2</c:v>
                </c:pt>
                <c:pt idx="2164">
                  <c:v>1.6531272907202955E-2</c:v>
                </c:pt>
                <c:pt idx="2165">
                  <c:v>1.6545562221974047E-2</c:v>
                </c:pt>
                <c:pt idx="2166">
                  <c:v>1.6560836780939961E-2</c:v>
                </c:pt>
                <c:pt idx="2167">
                  <c:v>1.6578574685660326E-2</c:v>
                </c:pt>
                <c:pt idx="2168">
                  <c:v>1.6593356032586149E-2</c:v>
                </c:pt>
                <c:pt idx="2169">
                  <c:v>1.6603702845435362E-2</c:v>
                </c:pt>
                <c:pt idx="2170">
                  <c:v>1.6615034946197441E-2</c:v>
                </c:pt>
                <c:pt idx="2171">
                  <c:v>1.6629815754205361E-2</c:v>
                </c:pt>
                <c:pt idx="2172">
                  <c:v>1.6647059754094393E-2</c:v>
                </c:pt>
                <c:pt idx="2173">
                  <c:v>1.6664796129479353E-2</c:v>
                </c:pt>
                <c:pt idx="2174">
                  <c:v>1.6679576202000512E-2</c:v>
                </c:pt>
                <c:pt idx="2175">
                  <c:v>1.6693370739265561E-2</c:v>
                </c:pt>
                <c:pt idx="2176">
                  <c:v>1.6708643040705611E-2</c:v>
                </c:pt>
                <c:pt idx="2177">
                  <c:v>1.6722929821221682E-2</c:v>
                </c:pt>
                <c:pt idx="2178">
                  <c:v>1.6736723760460492E-2</c:v>
                </c:pt>
                <c:pt idx="2179">
                  <c:v>1.6751995399819569E-2</c:v>
                </c:pt>
                <c:pt idx="2180">
                  <c:v>1.6768744671596243E-2</c:v>
                </c:pt>
                <c:pt idx="2181">
                  <c:v>1.6784508435825699E-2</c:v>
                </c:pt>
                <c:pt idx="2182">
                  <c:v>1.6800764557425883E-2</c:v>
                </c:pt>
                <c:pt idx="2183">
                  <c:v>1.6816527816913458E-2</c:v>
                </c:pt>
                <c:pt idx="2184">
                  <c:v>1.6830813056197751E-2</c:v>
                </c:pt>
                <c:pt idx="2185">
                  <c:v>1.6843127753863461E-2</c:v>
                </c:pt>
                <c:pt idx="2186">
                  <c:v>1.6852979402807899E-2</c:v>
                </c:pt>
                <c:pt idx="2187">
                  <c:v>1.6864308679110988E-2</c:v>
                </c:pt>
                <c:pt idx="2188">
                  <c:v>1.6877115532551015E-2</c:v>
                </c:pt>
                <c:pt idx="2189">
                  <c:v>1.6890414783680318E-2</c:v>
                </c:pt>
                <c:pt idx="2190">
                  <c:v>1.6904698967517943E-2</c:v>
                </c:pt>
                <c:pt idx="2191">
                  <c:v>1.6917997851815681E-2</c:v>
                </c:pt>
                <c:pt idx="2192">
                  <c:v>1.6927356219933042E-2</c:v>
                </c:pt>
                <c:pt idx="2193">
                  <c:v>1.6936221961574641E-2</c:v>
                </c:pt>
                <c:pt idx="2194">
                  <c:v>1.6947057761283732E-2</c:v>
                </c:pt>
                <c:pt idx="2195">
                  <c:v>1.6959371027523023E-2</c:v>
                </c:pt>
                <c:pt idx="2196">
                  <c:v>1.697168414214768E-2</c:v>
                </c:pt>
                <c:pt idx="2197">
                  <c:v>1.6984982135653089E-2</c:v>
                </c:pt>
                <c:pt idx="2198">
                  <c:v>1.6999264968746791E-2</c:v>
                </c:pt>
                <c:pt idx="2199">
                  <c:v>1.7013547597844299E-2</c:v>
                </c:pt>
                <c:pt idx="2200">
                  <c:v>1.7027337528929234E-2</c:v>
                </c:pt>
                <c:pt idx="2201">
                  <c:v>1.7041619757085069E-2</c:v>
                </c:pt>
                <c:pt idx="2202">
                  <c:v>1.705688674092774E-2</c:v>
                </c:pt>
                <c:pt idx="2203">
                  <c:v>1.7071661019499959E-2</c:v>
                </c:pt>
                <c:pt idx="2204">
                  <c:v>1.7085450149233856E-2</c:v>
                </c:pt>
                <c:pt idx="2205">
                  <c:v>1.7099731547441998E-2</c:v>
                </c:pt>
                <c:pt idx="2206">
                  <c:v>1.7114997644125461E-2</c:v>
                </c:pt>
                <c:pt idx="2207">
                  <c:v>1.7128293731998097E-2</c:v>
                </c:pt>
                <c:pt idx="2208">
                  <c:v>1.7139619889636068E-2</c:v>
                </c:pt>
                <c:pt idx="2209">
                  <c:v>1.7148976183972514E-2</c:v>
                </c:pt>
                <c:pt idx="2210">
                  <c:v>1.7158824820281155E-2</c:v>
                </c:pt>
                <c:pt idx="2211">
                  <c:v>1.7172612748162525E-2</c:v>
                </c:pt>
                <c:pt idx="2212">
                  <c:v>1.7189847390680742E-2</c:v>
                </c:pt>
                <c:pt idx="2213">
                  <c:v>1.7206589330422139E-2</c:v>
                </c:pt>
                <c:pt idx="2214">
                  <c:v>1.7221853795903744E-2</c:v>
                </c:pt>
                <c:pt idx="2215">
                  <c:v>1.7235640854779716E-2</c:v>
                </c:pt>
                <c:pt idx="2216">
                  <c:v>1.7248442953536298E-2</c:v>
                </c:pt>
                <c:pt idx="2217">
                  <c:v>1.7262229645833217E-2</c:v>
                </c:pt>
                <c:pt idx="2218">
                  <c:v>1.7277493262025451E-2</c:v>
                </c:pt>
                <c:pt idx="2219">
                  <c:v>1.729127955382348E-2</c:v>
                </c:pt>
                <c:pt idx="2220">
                  <c:v>1.7303588582323701E-2</c:v>
                </c:pt>
                <c:pt idx="2221">
                  <c:v>1.7316389811241874E-2</c:v>
                </c:pt>
                <c:pt idx="2222">
                  <c:v>1.7328698530664998E-2</c:v>
                </c:pt>
                <c:pt idx="2223">
                  <c:v>1.7340514758777383E-2</c:v>
                </c:pt>
                <c:pt idx="2224">
                  <c:v>1.7352330847268144E-2</c:v>
                </c:pt>
                <c:pt idx="2225">
                  <c:v>1.7364146796140591E-2</c:v>
                </c:pt>
                <c:pt idx="2226">
                  <c:v>1.7376454927754262E-2</c:v>
                </c:pt>
                <c:pt idx="2227">
                  <c:v>1.7391716800568315E-2</c:v>
                </c:pt>
                <c:pt idx="2228">
                  <c:v>1.740747074754783E-2</c:v>
                </c:pt>
                <c:pt idx="2229">
                  <c:v>1.7420762947266827E-2</c:v>
                </c:pt>
                <c:pt idx="2230">
                  <c:v>1.7431593497887293E-2</c:v>
                </c:pt>
                <c:pt idx="2231">
                  <c:v>1.7441931641328921E-2</c:v>
                </c:pt>
                <c:pt idx="2232">
                  <c:v>1.7453254247231827E-2</c:v>
                </c:pt>
                <c:pt idx="2233">
                  <c:v>1.7467530393686578E-2</c:v>
                </c:pt>
                <c:pt idx="2234">
                  <c:v>1.7485744491546551E-2</c:v>
                </c:pt>
                <c:pt idx="2235">
                  <c:v>1.7503958257659227E-2</c:v>
                </c:pt>
                <c:pt idx="2236">
                  <c:v>1.75197104365057E-2</c:v>
                </c:pt>
                <c:pt idx="2237">
                  <c:v>1.7534477878824319E-2</c:v>
                </c:pt>
                <c:pt idx="2238">
                  <c:v>1.7551214049825209E-2</c:v>
                </c:pt>
                <c:pt idx="2239">
                  <c:v>1.7567457712643442E-2</c:v>
                </c:pt>
                <c:pt idx="2240">
                  <c:v>1.7581732228817527E-2</c:v>
                </c:pt>
                <c:pt idx="2241">
                  <c:v>1.759551432695524E-2</c:v>
                </c:pt>
                <c:pt idx="2242">
                  <c:v>1.7609788442643187E-2</c:v>
                </c:pt>
                <c:pt idx="2243">
                  <c:v>1.7623570154115534E-2</c:v>
                </c:pt>
                <c:pt idx="2244">
                  <c:v>1.7638336062782711E-2</c:v>
                </c:pt>
                <c:pt idx="2245">
                  <c:v>1.765359393935419E-2</c:v>
                </c:pt>
                <c:pt idx="2246">
                  <c:v>1.7665898508951561E-2</c:v>
                </c:pt>
                <c:pt idx="2247">
                  <c:v>1.7676726404958439E-2</c:v>
                </c:pt>
                <c:pt idx="2248">
                  <c:v>1.7687554183723482E-2</c:v>
                </c:pt>
                <c:pt idx="2249">
                  <c:v>1.7698381845248981E-2</c:v>
                </c:pt>
                <c:pt idx="2250">
                  <c:v>1.7711670178707457E-2</c:v>
                </c:pt>
                <c:pt idx="2251">
                  <c:v>1.7725450486156303E-2</c:v>
                </c:pt>
                <c:pt idx="2252">
                  <c:v>1.7737754171626978E-2</c:v>
                </c:pt>
                <c:pt idx="2253">
                  <c:v>1.7751534119637553E-2</c:v>
                </c:pt>
                <c:pt idx="2254">
                  <c:v>1.7765313877763516E-2</c:v>
                </c:pt>
                <c:pt idx="2255">
                  <c:v>1.7777617072780368E-2</c:v>
                </c:pt>
                <c:pt idx="2256">
                  <c:v>1.7791396471496936E-2</c:v>
                </c:pt>
                <c:pt idx="2257">
                  <c:v>1.7806159902282317E-2</c:v>
                </c:pt>
                <c:pt idx="2258">
                  <c:v>1.7821415218452766E-2</c:v>
                </c:pt>
                <c:pt idx="2259">
                  <c:v>1.7836178206068337E-2</c:v>
                </c:pt>
                <c:pt idx="2260">
                  <c:v>1.7851925152637147E-2</c:v>
                </c:pt>
                <c:pt idx="2261">
                  <c:v>1.7869148091525382E-2</c:v>
                </c:pt>
                <c:pt idx="2262">
                  <c:v>1.788194208268001E-2</c:v>
                </c:pt>
                <c:pt idx="2263">
                  <c:v>1.7892275571425854E-2</c:v>
                </c:pt>
                <c:pt idx="2264">
                  <c:v>1.7903101016536374E-2</c:v>
                </c:pt>
                <c:pt idx="2265">
                  <c:v>1.791540251645838E-2</c:v>
                </c:pt>
                <c:pt idx="2266">
                  <c:v>1.7930656166201927E-2</c:v>
                </c:pt>
                <c:pt idx="2267">
                  <c:v>1.7945909583275202E-2</c:v>
                </c:pt>
                <c:pt idx="2268">
                  <c:v>1.7957718520574234E-2</c:v>
                </c:pt>
                <c:pt idx="2269">
                  <c:v>1.7965591067968315E-2</c:v>
                </c:pt>
                <c:pt idx="2270">
                  <c:v>1.7972479496097864E-2</c:v>
                </c:pt>
                <c:pt idx="2271">
                  <c:v>1.7981828001235003E-2</c:v>
                </c:pt>
                <c:pt idx="2272">
                  <c:v>1.7995112568725404E-2</c:v>
                </c:pt>
                <c:pt idx="2273">
                  <c:v>1.8011841032304909E-2</c:v>
                </c:pt>
                <c:pt idx="2274">
                  <c:v>1.8030045218825588E-2</c:v>
                </c:pt>
                <c:pt idx="2275">
                  <c:v>1.804775708223218E-2</c:v>
                </c:pt>
                <c:pt idx="2276">
                  <c:v>1.8063500697458629E-2</c:v>
                </c:pt>
                <c:pt idx="2277">
                  <c:v>1.8078752088348866E-2</c:v>
                </c:pt>
                <c:pt idx="2278">
                  <c:v>1.8094495215613061E-2</c:v>
                </c:pt>
                <c:pt idx="2279">
                  <c:v>1.8111222016770286E-2</c:v>
                </c:pt>
                <c:pt idx="2280">
                  <c:v>1.8126964632868565E-2</c:v>
                </c:pt>
                <c:pt idx="2281">
                  <c:v>1.8139755325966903E-2</c:v>
                </c:pt>
                <c:pt idx="2282">
                  <c:v>1.8150086150959654E-2</c:v>
                </c:pt>
                <c:pt idx="2283">
                  <c:v>1.8162876548323086E-2</c:v>
                </c:pt>
                <c:pt idx="2284">
                  <c:v>1.8175666782094296E-2</c:v>
                </c:pt>
                <c:pt idx="2285">
                  <c:v>1.818796492952611E-2</c:v>
                </c:pt>
                <c:pt idx="2286">
                  <c:v>1.8201246758877004E-2</c:v>
                </c:pt>
                <c:pt idx="2287">
                  <c:v>1.8216496049108726E-2</c:v>
                </c:pt>
                <c:pt idx="2288">
                  <c:v>1.8232728908992323E-2</c:v>
                </c:pt>
                <c:pt idx="2289">
                  <c:v>1.8247485825682402E-2</c:v>
                </c:pt>
                <c:pt idx="2290">
                  <c:v>1.82612587514553E-2</c:v>
                </c:pt>
                <c:pt idx="2291">
                  <c:v>1.8272572084292064E-2</c:v>
                </c:pt>
                <c:pt idx="2292">
                  <c:v>1.8282409660982206E-2</c:v>
                </c:pt>
                <c:pt idx="2293">
                  <c:v>1.8291263397258842E-2</c:v>
                </c:pt>
                <c:pt idx="2294">
                  <c:v>1.8304051989048185E-2</c:v>
                </c:pt>
                <c:pt idx="2295">
                  <c:v>1.8319791569814992E-2</c:v>
                </c:pt>
                <c:pt idx="2296">
                  <c:v>1.833553090285131E-2</c:v>
                </c:pt>
                <c:pt idx="2297">
                  <c:v>1.8348318928537735E-2</c:v>
                </c:pt>
                <c:pt idx="2298">
                  <c:v>1.8360614952864326E-2</c:v>
                </c:pt>
                <c:pt idx="2299">
                  <c:v>1.837487815167212E-2</c:v>
                </c:pt>
                <c:pt idx="2300">
                  <c:v>1.8389632970842198E-2</c:v>
                </c:pt>
                <c:pt idx="2301">
                  <c:v>1.8400453033205307E-2</c:v>
                </c:pt>
                <c:pt idx="2302">
                  <c:v>1.8410289351943401E-2</c:v>
                </c:pt>
                <c:pt idx="2303">
                  <c:v>1.8422584614308478E-2</c:v>
                </c:pt>
                <c:pt idx="2304">
                  <c:v>1.843979772765204E-2</c:v>
                </c:pt>
                <c:pt idx="2305">
                  <c:v>1.8457994125306836E-2</c:v>
                </c:pt>
                <c:pt idx="2306">
                  <c:v>1.8475698410629585E-2</c:v>
                </c:pt>
                <c:pt idx="2307">
                  <c:v>1.8492418836745055E-2</c:v>
                </c:pt>
                <c:pt idx="2308">
                  <c:v>1.8509138983292543E-2</c:v>
                </c:pt>
                <c:pt idx="2309">
                  <c:v>1.8525367093477945E-2</c:v>
                </c:pt>
                <c:pt idx="2310">
                  <c:v>1.8540119692394379E-2</c:v>
                </c:pt>
                <c:pt idx="2311">
                  <c:v>1.85543803311384E-2</c:v>
                </c:pt>
                <c:pt idx="2312">
                  <c:v>1.8569132502043513E-2</c:v>
                </c:pt>
                <c:pt idx="2313">
                  <c:v>1.8583884455325328E-2</c:v>
                </c:pt>
                <c:pt idx="2314">
                  <c:v>1.8598144469974182E-2</c:v>
                </c:pt>
                <c:pt idx="2315">
                  <c:v>1.861191256703151E-2</c:v>
                </c:pt>
                <c:pt idx="2316">
                  <c:v>1.8623221933522841E-2</c:v>
                </c:pt>
                <c:pt idx="2317">
                  <c:v>1.8636006280761421E-2</c:v>
                </c:pt>
                <c:pt idx="2318">
                  <c:v>1.8649773856547341E-2</c:v>
                </c:pt>
                <c:pt idx="2319">
                  <c:v>1.866354124278953E-2</c:v>
                </c:pt>
                <c:pt idx="2320">
                  <c:v>1.8678291803433975E-2</c:v>
                </c:pt>
                <c:pt idx="2321">
                  <c:v>1.8694025494971421E-2</c:v>
                </c:pt>
                <c:pt idx="2322">
                  <c:v>1.8710250605099808E-2</c:v>
                </c:pt>
                <c:pt idx="2323">
                  <c:v>1.8725983793819106E-2</c:v>
                </c:pt>
                <c:pt idx="2324">
                  <c:v>1.8742700035615182E-2</c:v>
                </c:pt>
                <c:pt idx="2325">
                  <c:v>1.8759907639704962E-2</c:v>
                </c:pt>
                <c:pt idx="2326">
                  <c:v>1.8776131680931989E-2</c:v>
                </c:pt>
                <c:pt idx="2327">
                  <c:v>1.8790880580910115E-2</c:v>
                </c:pt>
                <c:pt idx="2328">
                  <c:v>1.8803662784935907E-2</c:v>
                </c:pt>
                <c:pt idx="2329">
                  <c:v>1.8817919665909302E-2</c:v>
                </c:pt>
                <c:pt idx="2330">
                  <c:v>1.8834634370966351E-2</c:v>
                </c:pt>
                <c:pt idx="2331">
                  <c:v>1.8849382408125753E-2</c:v>
                </c:pt>
                <c:pt idx="2332">
                  <c:v>1.8864130227783785E-2</c:v>
                </c:pt>
                <c:pt idx="2333">
                  <c:v>1.8878386246712023E-2</c:v>
                </c:pt>
                <c:pt idx="2334">
                  <c:v>1.8890675755085132E-2</c:v>
                </c:pt>
                <c:pt idx="2335">
                  <c:v>1.8901490397521269E-2</c:v>
                </c:pt>
                <c:pt idx="2336">
                  <c:v>1.8913779621960749E-2</c:v>
                </c:pt>
                <c:pt idx="2337">
                  <c:v>1.8927543374038527E-2</c:v>
                </c:pt>
                <c:pt idx="2338">
                  <c:v>1.8941798488982867E-2</c:v>
                </c:pt>
                <c:pt idx="2339">
                  <c:v>1.8957528035166194E-2</c:v>
                </c:pt>
                <c:pt idx="2340">
                  <c:v>1.8971291185118751E-2</c:v>
                </c:pt>
                <c:pt idx="2341">
                  <c:v>1.8983579551795908E-2</c:v>
                </c:pt>
                <c:pt idx="2342">
                  <c:v>1.8997833867966153E-2</c:v>
                </c:pt>
                <c:pt idx="2343">
                  <c:v>1.9014054049558929E-2</c:v>
                </c:pt>
                <c:pt idx="2344">
                  <c:v>1.9032731508520761E-2</c:v>
                </c:pt>
                <c:pt idx="2345">
                  <c:v>1.905091712021258E-2</c:v>
                </c:pt>
                <c:pt idx="2346">
                  <c:v>1.9065661967994391E-2</c:v>
                </c:pt>
                <c:pt idx="2347">
                  <c:v>1.9078440660213403E-2</c:v>
                </c:pt>
                <c:pt idx="2348">
                  <c:v>1.909121918913952E-2</c:v>
                </c:pt>
                <c:pt idx="2349">
                  <c:v>1.9103506082194785E-2</c:v>
                </c:pt>
                <c:pt idx="2350">
                  <c:v>1.9113335487943382E-2</c:v>
                </c:pt>
                <c:pt idx="2351">
                  <c:v>1.9123164797075737E-2</c:v>
                </c:pt>
                <c:pt idx="2352">
                  <c:v>1.9133485467683543E-2</c:v>
                </c:pt>
                <c:pt idx="2353">
                  <c:v>1.9145771841431732E-2</c:v>
                </c:pt>
                <c:pt idx="2354">
                  <c:v>1.9159532400818441E-2</c:v>
                </c:pt>
                <c:pt idx="2355">
                  <c:v>1.9174275647183273E-2</c:v>
                </c:pt>
                <c:pt idx="2356">
                  <c:v>1.9189510106744793E-2</c:v>
                </c:pt>
                <c:pt idx="2357">
                  <c:v>1.9204252911150781E-2</c:v>
                </c:pt>
                <c:pt idx="2358">
                  <c:v>1.9218504082142665E-2</c:v>
                </c:pt>
                <c:pt idx="2359">
                  <c:v>1.9232263640736345E-2</c:v>
                </c:pt>
                <c:pt idx="2360">
                  <c:v>1.9245040204194565E-2</c:v>
                </c:pt>
                <c:pt idx="2361">
                  <c:v>1.9257325207424663E-2</c:v>
                </c:pt>
                <c:pt idx="2362">
                  <c:v>1.9271575622099624E-2</c:v>
                </c:pt>
                <c:pt idx="2363">
                  <c:v>1.9289265509528523E-2</c:v>
                </c:pt>
                <c:pt idx="2364">
                  <c:v>1.9307446456633369E-2</c:v>
                </c:pt>
                <c:pt idx="2365">
                  <c:v>1.9323661617071806E-2</c:v>
                </c:pt>
                <c:pt idx="2366">
                  <c:v>1.9338402443855547E-2</c:v>
                </c:pt>
                <c:pt idx="2367">
                  <c:v>1.9352651703201336E-2</c:v>
                </c:pt>
                <c:pt idx="2368">
                  <c:v>1.936591807248866E-2</c:v>
                </c:pt>
                <c:pt idx="2369">
                  <c:v>1.9379675602894143E-2</c:v>
                </c:pt>
                <c:pt idx="2370">
                  <c:v>1.9393432944032805E-2</c:v>
                </c:pt>
                <c:pt idx="2371">
                  <c:v>1.9405716124403827E-2</c:v>
                </c:pt>
                <c:pt idx="2372">
                  <c:v>1.9417016517092708E-2</c:v>
                </c:pt>
                <c:pt idx="2373">
                  <c:v>1.9430282032525583E-2</c:v>
                </c:pt>
                <c:pt idx="2374">
                  <c:v>1.9447477809144985E-2</c:v>
                </c:pt>
                <c:pt idx="2375">
                  <c:v>1.9465655880054281E-2</c:v>
                </c:pt>
                <c:pt idx="2376">
                  <c:v>1.9480885901275925E-2</c:v>
                </c:pt>
                <c:pt idx="2377">
                  <c:v>1.9494150569481394E-2</c:v>
                </c:pt>
                <c:pt idx="2378">
                  <c:v>1.9507415061737567E-2</c:v>
                </c:pt>
                <c:pt idx="2379">
                  <c:v>1.9523135713614435E-2</c:v>
                </c:pt>
                <c:pt idx="2380">
                  <c:v>1.95393473770222E-2</c:v>
                </c:pt>
                <c:pt idx="2381">
                  <c:v>1.9555558777616468E-2</c:v>
                </c:pt>
                <c:pt idx="2382">
                  <c:v>1.9571278672666899E-2</c:v>
                </c:pt>
                <c:pt idx="2383">
                  <c:v>1.9585033378127191E-2</c:v>
                </c:pt>
                <c:pt idx="2384">
                  <c:v>1.9599279123623182E-2</c:v>
                </c:pt>
                <c:pt idx="2385">
                  <c:v>1.9614015888166983E-2</c:v>
                </c:pt>
                <c:pt idx="2386">
                  <c:v>1.9626787575105421E-2</c:v>
                </c:pt>
                <c:pt idx="2387">
                  <c:v>1.9635138205295683E-2</c:v>
                </c:pt>
                <c:pt idx="2388">
                  <c:v>1.9642015142504309E-2</c:v>
                </c:pt>
                <c:pt idx="2389">
                  <c:v>1.9650856849425483E-2</c:v>
                </c:pt>
                <c:pt idx="2390">
                  <c:v>1.9664610460362466E-2</c:v>
                </c:pt>
                <c:pt idx="2391">
                  <c:v>1.9680328641238851E-2</c:v>
                </c:pt>
                <c:pt idx="2392">
                  <c:v>1.9696537756508731E-2</c:v>
                </c:pt>
                <c:pt idx="2393">
                  <c:v>1.9712255435558046E-2</c:v>
                </c:pt>
                <c:pt idx="2394">
                  <c:v>1.9726990535302621E-2</c:v>
                </c:pt>
                <c:pt idx="2395">
                  <c:v>1.9740743099173799E-2</c:v>
                </c:pt>
                <c:pt idx="2396">
                  <c:v>1.9754495473914321E-2</c:v>
                </c:pt>
                <c:pt idx="2397">
                  <c:v>1.9770212242036404E-2</c:v>
                </c:pt>
                <c:pt idx="2398">
                  <c:v>1.9785437625599721E-2</c:v>
                </c:pt>
                <c:pt idx="2399">
                  <c:v>1.9801153907422316E-2</c:v>
                </c:pt>
                <c:pt idx="2400">
                  <c:v>1.9817361064355939E-2</c:v>
                </c:pt>
                <c:pt idx="2401">
                  <c:v>1.9834059072529431E-2</c:v>
                </c:pt>
                <c:pt idx="2402">
                  <c:v>1.984977459022846E-2</c:v>
                </c:pt>
                <c:pt idx="2403">
                  <c:v>1.9863034366182718E-2</c:v>
                </c:pt>
                <c:pt idx="2404">
                  <c:v>1.9874820686095921E-2</c:v>
                </c:pt>
                <c:pt idx="2405">
                  <c:v>1.9887097954953737E-2</c:v>
                </c:pt>
                <c:pt idx="2406">
                  <c:v>1.9900357236021068E-2</c:v>
                </c:pt>
                <c:pt idx="2407">
                  <c:v>1.9913125266444544E-2</c:v>
                </c:pt>
                <c:pt idx="2408">
                  <c:v>1.9923928857165204E-2</c:v>
                </c:pt>
                <c:pt idx="2409">
                  <c:v>1.993375020199219E-2</c:v>
                </c:pt>
                <c:pt idx="2410">
                  <c:v>1.9943571450361325E-2</c:v>
                </c:pt>
                <c:pt idx="2411">
                  <c:v>1.9954865766742359E-2</c:v>
                </c:pt>
                <c:pt idx="2412">
                  <c:v>1.9969106244711911E-2</c:v>
                </c:pt>
                <c:pt idx="2413">
                  <c:v>1.9985310679866263E-2</c:v>
                </c:pt>
                <c:pt idx="2414">
                  <c:v>1.9999550724295379E-2</c:v>
                </c:pt>
                <c:pt idx="2415">
                  <c:v>2.0011335435302435E-2</c:v>
                </c:pt>
                <c:pt idx="2416">
                  <c:v>2.0024593069183288E-2</c:v>
                </c:pt>
                <c:pt idx="2417">
                  <c:v>2.0039323567354293E-2</c:v>
                </c:pt>
                <c:pt idx="2418">
                  <c:v>2.0054544854176889E-2</c:v>
                </c:pt>
                <c:pt idx="2419">
                  <c:v>2.00682929141048E-2</c:v>
                </c:pt>
                <c:pt idx="2420">
                  <c:v>2.0081549792890792E-2</c:v>
                </c:pt>
                <c:pt idx="2421">
                  <c:v>2.0094806495934276E-2</c:v>
                </c:pt>
                <c:pt idx="2422">
                  <c:v>2.0108554002357618E-2</c:v>
                </c:pt>
                <c:pt idx="2423">
                  <c:v>2.012328326380328E-2</c:v>
                </c:pt>
                <c:pt idx="2424">
                  <c:v>2.0138994236887323E-2</c:v>
                </c:pt>
                <c:pt idx="2425">
                  <c:v>2.015175922076929E-2</c:v>
                </c:pt>
                <c:pt idx="2426">
                  <c:v>2.0161087375176783E-2</c:v>
                </c:pt>
                <c:pt idx="2427">
                  <c:v>2.0171888287363108E-2</c:v>
                </c:pt>
                <c:pt idx="2428">
                  <c:v>2.0186125675185532E-2</c:v>
                </c:pt>
                <c:pt idx="2429">
                  <c:v>2.0201344727672221E-2</c:v>
                </c:pt>
                <c:pt idx="2430">
                  <c:v>2.0213127060849177E-2</c:v>
                </c:pt>
                <c:pt idx="2431">
                  <c:v>2.0222945565785487E-2</c:v>
                </c:pt>
                <c:pt idx="2432">
                  <c:v>2.0233745809871209E-2</c:v>
                </c:pt>
                <c:pt idx="2433">
                  <c:v>2.0247982317037581E-2</c:v>
                </c:pt>
                <c:pt idx="2434">
                  <c:v>2.0264182233829382E-2</c:v>
                </c:pt>
                <c:pt idx="2435">
                  <c:v>2.0282345464823347E-2</c:v>
                </c:pt>
                <c:pt idx="2436">
                  <c:v>2.0299526595916443E-2</c:v>
                </c:pt>
                <c:pt idx="2437">
                  <c:v>2.0312780409640026E-2</c:v>
                </c:pt>
                <c:pt idx="2438">
                  <c:v>2.0323088809980131E-2</c:v>
                </c:pt>
                <c:pt idx="2439">
                  <c:v>2.0337814911848676E-2</c:v>
                </c:pt>
                <c:pt idx="2440">
                  <c:v>2.0353522514819797E-2</c:v>
                </c:pt>
                <c:pt idx="2441">
                  <c:v>2.036481220205863E-2</c:v>
                </c:pt>
                <c:pt idx="2442">
                  <c:v>2.0375120066050925E-2</c:v>
                </c:pt>
                <c:pt idx="2443">
                  <c:v>2.0386900351939102E-2</c:v>
                </c:pt>
                <c:pt idx="2444">
                  <c:v>2.0400153007685471E-2</c:v>
                </c:pt>
                <c:pt idx="2445">
                  <c:v>2.0416841287310892E-2</c:v>
                </c:pt>
                <c:pt idx="2446">
                  <c:v>2.0433038468854355E-2</c:v>
                </c:pt>
                <c:pt idx="2447">
                  <c:v>2.0445308886276908E-2</c:v>
                </c:pt>
                <c:pt idx="2448">
                  <c:v>2.0456597537329951E-2</c:v>
                </c:pt>
                <c:pt idx="2449">
                  <c:v>2.046984926944179E-2</c:v>
                </c:pt>
                <c:pt idx="2450">
                  <c:v>2.0485064004569543E-2</c:v>
                </c:pt>
                <c:pt idx="2451">
                  <c:v>2.0501260081144078E-2</c:v>
                </c:pt>
                <c:pt idx="2452">
                  <c:v>2.0515492780378081E-2</c:v>
                </c:pt>
                <c:pt idx="2453">
                  <c:v>2.0525799091300465E-2</c:v>
                </c:pt>
                <c:pt idx="2454">
                  <c:v>2.0537577602290649E-2</c:v>
                </c:pt>
                <c:pt idx="2455">
                  <c:v>2.0552300545937336E-2</c:v>
                </c:pt>
                <c:pt idx="2456">
                  <c:v>2.0570458544573112E-2</c:v>
                </c:pt>
                <c:pt idx="2457">
                  <c:v>2.0589106956734844E-2</c:v>
                </c:pt>
                <c:pt idx="2458">
                  <c:v>2.0608245754981002E-2</c:v>
                </c:pt>
                <c:pt idx="2459">
                  <c:v>2.0624439836633267E-2</c:v>
                </c:pt>
                <c:pt idx="2460">
                  <c:v>2.063719862535339E-2</c:v>
                </c:pt>
                <c:pt idx="2461">
                  <c:v>2.0650938677310719E-2</c:v>
                </c:pt>
                <c:pt idx="2462">
                  <c:v>2.0666150657481439E-2</c:v>
                </c:pt>
                <c:pt idx="2463">
                  <c:v>2.0678908914036242E-2</c:v>
                </c:pt>
                <c:pt idx="2464">
                  <c:v>2.0689704234755572E-2</c:v>
                </c:pt>
                <c:pt idx="2465">
                  <c:v>2.069951806155438E-2</c:v>
                </c:pt>
                <c:pt idx="2466">
                  <c:v>2.0710313159794842E-2</c:v>
                </c:pt>
                <c:pt idx="2467">
                  <c:v>2.0723070852929355E-2</c:v>
                </c:pt>
                <c:pt idx="2468">
                  <c:v>2.0735337712071377E-2</c:v>
                </c:pt>
                <c:pt idx="2469">
                  <c:v>2.0744660424382E-2</c:v>
                </c:pt>
                <c:pt idx="2470">
                  <c:v>2.0753492387452575E-2</c:v>
                </c:pt>
                <c:pt idx="2471">
                  <c:v>2.0764777560085285E-2</c:v>
                </c:pt>
                <c:pt idx="2472">
                  <c:v>2.0779497159084406E-2</c:v>
                </c:pt>
                <c:pt idx="2473">
                  <c:v>2.0795688467737581E-2</c:v>
                </c:pt>
                <c:pt idx="2474">
                  <c:v>2.081089824615329E-2</c:v>
                </c:pt>
                <c:pt idx="2475">
                  <c:v>2.0823164027983187E-2</c:v>
                </c:pt>
                <c:pt idx="2476">
                  <c:v>2.0833957791542804E-2</c:v>
                </c:pt>
                <c:pt idx="2477">
                  <c:v>2.0844260820805253E-2</c:v>
                </c:pt>
                <c:pt idx="2478">
                  <c:v>2.0856035581409738E-2</c:v>
                </c:pt>
                <c:pt idx="2479">
                  <c:v>2.0869772626885573E-2</c:v>
                </c:pt>
                <c:pt idx="2480">
                  <c:v>2.0883509483657362E-2</c:v>
                </c:pt>
                <c:pt idx="2481">
                  <c:v>2.0896264967411697E-2</c:v>
                </c:pt>
                <c:pt idx="2482">
                  <c:v>2.0909020288465804E-2</c:v>
                </c:pt>
                <c:pt idx="2483">
                  <c:v>2.0923737764438531E-2</c:v>
                </c:pt>
                <c:pt idx="2484">
                  <c:v>2.0938945595392534E-2</c:v>
                </c:pt>
                <c:pt idx="2485">
                  <c:v>2.0954153195071872E-2</c:v>
                </c:pt>
                <c:pt idx="2486">
                  <c:v>2.0969360563483745E-2</c:v>
                </c:pt>
                <c:pt idx="2487">
                  <c:v>2.0985548798316402E-2</c:v>
                </c:pt>
                <c:pt idx="2488">
                  <c:v>2.1004680010718448E-2</c:v>
                </c:pt>
                <c:pt idx="2489">
                  <c:v>2.1022829796980537E-2</c:v>
                </c:pt>
                <c:pt idx="2490">
                  <c:v>2.1038526643778716E-2</c:v>
                </c:pt>
                <c:pt idx="2491">
                  <c:v>2.1054713758982636E-2</c:v>
                </c:pt>
                <c:pt idx="2492">
                  <c:v>2.1069429090887177E-2</c:v>
                </c:pt>
                <c:pt idx="2493">
                  <c:v>2.1081691702063258E-2</c:v>
                </c:pt>
                <c:pt idx="2494">
                  <c:v>2.1092973171538406E-2</c:v>
                </c:pt>
                <c:pt idx="2495">
                  <c:v>2.1104745003995881E-2</c:v>
                </c:pt>
                <c:pt idx="2496">
                  <c:v>2.1117007182117162E-2</c:v>
                </c:pt>
                <c:pt idx="2497">
                  <c:v>2.1128288253191053E-2</c:v>
                </c:pt>
                <c:pt idx="2498">
                  <c:v>2.1138097776767138E-2</c:v>
                </c:pt>
                <c:pt idx="2499">
                  <c:v>2.1148888141560088E-2</c:v>
                </c:pt>
                <c:pt idx="2500">
                  <c:v>2.1162130702857863E-2</c:v>
                </c:pt>
                <c:pt idx="2501">
                  <c:v>2.1177825363240536E-2</c:v>
                </c:pt>
                <c:pt idx="2502">
                  <c:v>2.1193519777304687E-2</c:v>
                </c:pt>
                <c:pt idx="2503">
                  <c:v>2.1208233066789404E-2</c:v>
                </c:pt>
                <c:pt idx="2504">
                  <c:v>2.1220984409236188E-2</c:v>
                </c:pt>
                <c:pt idx="2505">
                  <c:v>2.1232754734872142E-2</c:v>
                </c:pt>
                <c:pt idx="2506">
                  <c:v>2.1245015343425166E-2</c:v>
                </c:pt>
                <c:pt idx="2507">
                  <c:v>2.125776621686018E-2</c:v>
                </c:pt>
                <c:pt idx="2508">
                  <c:v>2.1268555290471228E-2</c:v>
                </c:pt>
                <c:pt idx="2509">
                  <c:v>2.1278853843058828E-2</c:v>
                </c:pt>
                <c:pt idx="2510">
                  <c:v>2.1289642689157423E-2</c:v>
                </c:pt>
                <c:pt idx="2511">
                  <c:v>2.130239299357109E-2</c:v>
                </c:pt>
                <c:pt idx="2512">
                  <c:v>2.1317595067134241E-2</c:v>
                </c:pt>
                <c:pt idx="2513">
                  <c:v>2.1334758420824579E-2</c:v>
                </c:pt>
                <c:pt idx="2514">
                  <c:v>2.1351431110909449E-2</c:v>
                </c:pt>
                <c:pt idx="2515">
                  <c:v>2.136663243901548E-2</c:v>
                </c:pt>
                <c:pt idx="2516">
                  <c:v>2.1379872117154305E-2</c:v>
                </c:pt>
                <c:pt idx="2517">
                  <c:v>2.1392130922102345E-2</c:v>
                </c:pt>
                <c:pt idx="2518">
                  <c:v>2.1403899233472346E-2</c:v>
                </c:pt>
                <c:pt idx="2519">
                  <c:v>2.1415177068579403E-2</c:v>
                </c:pt>
                <c:pt idx="2520">
                  <c:v>2.1426454776497978E-2</c:v>
                </c:pt>
                <c:pt idx="2521">
                  <c:v>2.1439693662637215E-2</c:v>
                </c:pt>
                <c:pt idx="2522">
                  <c:v>2.1450480773608817E-2</c:v>
                </c:pt>
                <c:pt idx="2523">
                  <c:v>2.1460287137154338E-2</c:v>
                </c:pt>
                <c:pt idx="2524">
                  <c:v>2.14740158845632E-2</c:v>
                </c:pt>
                <c:pt idx="2525">
                  <c:v>2.1491176553780612E-2</c:v>
                </c:pt>
                <c:pt idx="2526">
                  <c:v>2.150882722060855E-2</c:v>
                </c:pt>
                <c:pt idx="2527">
                  <c:v>2.1525987292455716E-2</c:v>
                </c:pt>
                <c:pt idx="2528">
                  <c:v>2.154412761965388E-2</c:v>
                </c:pt>
                <c:pt idx="2529">
                  <c:v>2.1562267617786481E-2</c:v>
                </c:pt>
                <c:pt idx="2530">
                  <c:v>2.1578446257422976E-2</c:v>
                </c:pt>
                <c:pt idx="2531">
                  <c:v>2.1590702628346017E-2</c:v>
                </c:pt>
                <c:pt idx="2532">
                  <c:v>2.1601978356923811E-2</c:v>
                </c:pt>
                <c:pt idx="2533">
                  <c:v>2.1614234439433801E-2</c:v>
                </c:pt>
                <c:pt idx="2534">
                  <c:v>2.1628451306962889E-2</c:v>
                </c:pt>
                <c:pt idx="2535">
                  <c:v>2.1645609326192552E-2</c:v>
                </c:pt>
                <c:pt idx="2536">
                  <c:v>2.1661296400435962E-2</c:v>
                </c:pt>
                <c:pt idx="2537">
                  <c:v>2.1675022388535647E-2</c:v>
                </c:pt>
                <c:pt idx="2538">
                  <c:v>2.1687277575850452E-2</c:v>
                </c:pt>
                <c:pt idx="2539">
                  <c:v>2.1700022811338197E-2</c:v>
                </c:pt>
                <c:pt idx="2540">
                  <c:v>2.1713258076260695E-2</c:v>
                </c:pt>
                <c:pt idx="2541">
                  <c:v>2.1725512795001532E-2</c:v>
                </c:pt>
                <c:pt idx="2542">
                  <c:v>2.1738257543185112E-2</c:v>
                </c:pt>
                <c:pt idx="2543">
                  <c:v>2.1753452992197463E-2</c:v>
                </c:pt>
                <c:pt idx="2544">
                  <c:v>2.1770118703036946E-2</c:v>
                </c:pt>
                <c:pt idx="2545">
                  <c:v>2.178580382422942E-2</c:v>
                </c:pt>
                <c:pt idx="2546">
                  <c:v>2.1798547804047032E-2</c:v>
                </c:pt>
                <c:pt idx="2547">
                  <c:v>2.1809821189275585E-2</c:v>
                </c:pt>
                <c:pt idx="2548">
                  <c:v>2.1822564863021997E-2</c:v>
                </c:pt>
                <c:pt idx="2549">
                  <c:v>2.184020968164602E-2</c:v>
                </c:pt>
                <c:pt idx="2550">
                  <c:v>2.1857854188935856E-2</c:v>
                </c:pt>
                <c:pt idx="2551">
                  <c:v>2.1871087365096915E-2</c:v>
                </c:pt>
                <c:pt idx="2552">
                  <c:v>2.1881869823605259E-2</c:v>
                </c:pt>
                <c:pt idx="2553">
                  <c:v>2.1892162061909901E-2</c:v>
                </c:pt>
                <c:pt idx="2554">
                  <c:v>2.1903434391844334E-2</c:v>
                </c:pt>
                <c:pt idx="2555">
                  <c:v>2.1917647148479772E-2</c:v>
                </c:pt>
                <c:pt idx="2556">
                  <c:v>2.193283987185168E-2</c:v>
                </c:pt>
                <c:pt idx="2557">
                  <c:v>2.1944601821747799E-2</c:v>
                </c:pt>
                <c:pt idx="2558">
                  <c:v>2.1955383487623228E-2</c:v>
                </c:pt>
                <c:pt idx="2559">
                  <c:v>2.1965674969339381E-2</c:v>
                </c:pt>
                <c:pt idx="2560">
                  <c:v>2.1977926595191516E-2</c:v>
                </c:pt>
                <c:pt idx="2561">
                  <c:v>2.1991158182518952E-2</c:v>
                </c:pt>
                <c:pt idx="2562">
                  <c:v>2.2005859740884592E-2</c:v>
                </c:pt>
                <c:pt idx="2563">
                  <c:v>2.2020071041858311E-2</c:v>
                </c:pt>
                <c:pt idx="2564">
                  <c:v>2.2034282140873857E-2</c:v>
                </c:pt>
                <c:pt idx="2565">
                  <c:v>2.2048493037936868E-2</c:v>
                </c:pt>
                <c:pt idx="2566">
                  <c:v>2.2064173793436066E-2</c:v>
                </c:pt>
                <c:pt idx="2567">
                  <c:v>2.2082304360470147E-2</c:v>
                </c:pt>
                <c:pt idx="2568">
                  <c:v>2.2099944596673401E-2</c:v>
                </c:pt>
                <c:pt idx="2569">
                  <c:v>2.2115624545400083E-2</c:v>
                </c:pt>
                <c:pt idx="2570">
                  <c:v>2.2129834286570046E-2</c:v>
                </c:pt>
                <c:pt idx="2571">
                  <c:v>2.2144043825825958E-2</c:v>
                </c:pt>
                <c:pt idx="2572">
                  <c:v>2.2159233110031203E-2</c:v>
                </c:pt>
                <c:pt idx="2573">
                  <c:v>2.2177361953683482E-2</c:v>
                </c:pt>
                <c:pt idx="2574">
                  <c:v>2.2195980423990409E-2</c:v>
                </c:pt>
                <c:pt idx="2575">
                  <c:v>2.2210678971480186E-2</c:v>
                </c:pt>
                <c:pt idx="2576">
                  <c:v>2.2221457768997685E-2</c:v>
                </c:pt>
                <c:pt idx="2577">
                  <c:v>2.2231746512793683E-2</c:v>
                </c:pt>
                <c:pt idx="2578">
                  <c:v>2.2243504947510876E-2</c:v>
                </c:pt>
                <c:pt idx="2579">
                  <c:v>2.2257222946603882E-2</c:v>
                </c:pt>
                <c:pt idx="2580">
                  <c:v>2.2273880263943252E-2</c:v>
                </c:pt>
                <c:pt idx="2581">
                  <c:v>2.2292496937330267E-2</c:v>
                </c:pt>
                <c:pt idx="2582">
                  <c:v>2.2309643566732002E-2</c:v>
                </c:pt>
                <c:pt idx="2583">
                  <c:v>2.2324830335823147E-2</c:v>
                </c:pt>
                <c:pt idx="2584">
                  <c:v>2.2336097789660506E-2</c:v>
                </c:pt>
                <c:pt idx="2585">
                  <c:v>2.2345895472410636E-2</c:v>
                </c:pt>
                <c:pt idx="2586">
                  <c:v>2.2355693059167066E-2</c:v>
                </c:pt>
                <c:pt idx="2587">
                  <c:v>2.2364020932436526E-2</c:v>
                </c:pt>
                <c:pt idx="2588">
                  <c:v>2.2372348736352958E-2</c:v>
                </c:pt>
                <c:pt idx="2589">
                  <c:v>2.2384595380833712E-2</c:v>
                </c:pt>
                <c:pt idx="2590">
                  <c:v>2.2398311444598057E-2</c:v>
                </c:pt>
                <c:pt idx="2591">
                  <c:v>2.2410557771128856E-2</c:v>
                </c:pt>
                <c:pt idx="2592">
                  <c:v>2.2420844569517304E-2</c:v>
                </c:pt>
                <c:pt idx="2593">
                  <c:v>2.24316211019524E-2</c:v>
                </c:pt>
                <c:pt idx="2594">
                  <c:v>2.244386702057161E-2</c:v>
                </c:pt>
                <c:pt idx="2595">
                  <c:v>2.2454153476321948E-2</c:v>
                </c:pt>
                <c:pt idx="2596">
                  <c:v>2.2465909296187771E-2</c:v>
                </c:pt>
                <c:pt idx="2597">
                  <c:v>2.2479134428347342E-2</c:v>
                </c:pt>
                <c:pt idx="2598">
                  <c:v>2.2493339005111343E-2</c:v>
                </c:pt>
                <c:pt idx="2599">
                  <c:v>2.2507543380107985E-2</c:v>
                </c:pt>
                <c:pt idx="2600">
                  <c:v>2.2523216939059315E-2</c:v>
                </c:pt>
                <c:pt idx="2601">
                  <c:v>2.2537910677469918E-2</c:v>
                </c:pt>
                <c:pt idx="2602">
                  <c:v>2.2550645076117488E-2</c:v>
                </c:pt>
                <c:pt idx="2603">
                  <c:v>2.2561909985899055E-2</c:v>
                </c:pt>
                <c:pt idx="2604">
                  <c:v>2.2574154309124801E-2</c:v>
                </c:pt>
                <c:pt idx="2605">
                  <c:v>2.2590316586223645E-2</c:v>
                </c:pt>
                <c:pt idx="2606">
                  <c:v>2.261088637928714E-2</c:v>
                </c:pt>
                <c:pt idx="2607">
                  <c:v>2.2629496779857056E-2</c:v>
                </c:pt>
                <c:pt idx="2608">
                  <c:v>2.2644678692224966E-2</c:v>
                </c:pt>
                <c:pt idx="2609">
                  <c:v>2.2658391189158092E-2</c:v>
                </c:pt>
                <c:pt idx="2610">
                  <c:v>2.2673082941502411E-2</c:v>
                </c:pt>
                <c:pt idx="2611">
                  <c:v>2.2686305334065241E-2</c:v>
                </c:pt>
                <c:pt idx="2612">
                  <c:v>2.2697568715758482E-2</c:v>
                </c:pt>
                <c:pt idx="2613">
                  <c:v>2.2708831970589601E-2</c:v>
                </c:pt>
                <c:pt idx="2614">
                  <c:v>2.2722053890476279E-2</c:v>
                </c:pt>
                <c:pt idx="2615">
                  <c:v>2.2738213777376958E-2</c:v>
                </c:pt>
                <c:pt idx="2616">
                  <c:v>2.2751924991779492E-2</c:v>
                </c:pt>
                <c:pt idx="2617">
                  <c:v>2.2764166988635395E-2</c:v>
                </c:pt>
                <c:pt idx="2618">
                  <c:v>2.2778367517238038E-2</c:v>
                </c:pt>
                <c:pt idx="2619">
                  <c:v>2.2793057507038521E-2</c:v>
                </c:pt>
                <c:pt idx="2620">
                  <c:v>2.2805788656979863E-2</c:v>
                </c:pt>
                <c:pt idx="2621">
                  <c:v>2.2819009294983591E-2</c:v>
                </c:pt>
                <c:pt idx="2622">
                  <c:v>2.283418833048351E-2</c:v>
                </c:pt>
                <c:pt idx="2623">
                  <c:v>2.2847898229030404E-2</c:v>
                </c:pt>
                <c:pt idx="2624">
                  <c:v>2.2859159790798448E-2</c:v>
                </c:pt>
                <c:pt idx="2625">
                  <c:v>2.2868462724429862E-2</c:v>
                </c:pt>
                <c:pt idx="2626">
                  <c:v>2.2878255192650895E-2</c:v>
                </c:pt>
                <c:pt idx="2627">
                  <c:v>2.2890006027939554E-2</c:v>
                </c:pt>
                <c:pt idx="2628">
                  <c:v>2.2904204769686382E-2</c:v>
                </c:pt>
                <c:pt idx="2629">
                  <c:v>2.2918403309832004E-2</c:v>
                </c:pt>
                <c:pt idx="2630">
                  <c:v>2.2929664077635258E-2</c:v>
                </c:pt>
                <c:pt idx="2631">
                  <c:v>2.294092471863524E-2</c:v>
                </c:pt>
                <c:pt idx="2632">
                  <c:v>2.2955122737424335E-2</c:v>
                </c:pt>
                <c:pt idx="2633">
                  <c:v>2.2973726732779618E-2</c:v>
                </c:pt>
                <c:pt idx="2634">
                  <c:v>2.2992819947076446E-2</c:v>
                </c:pt>
                <c:pt idx="2635">
                  <c:v>2.3007996344547581E-2</c:v>
                </c:pt>
                <c:pt idx="2636">
                  <c:v>2.3017787446492112E-2</c:v>
                </c:pt>
                <c:pt idx="2637">
                  <c:v>2.3027578452571921E-2</c:v>
                </c:pt>
                <c:pt idx="2638">
                  <c:v>2.3039817075364774E-2</c:v>
                </c:pt>
                <c:pt idx="2639">
                  <c:v>2.3055482293978108E-2</c:v>
                </c:pt>
                <c:pt idx="2640">
                  <c:v>2.3074084422355742E-2</c:v>
                </c:pt>
                <c:pt idx="2641">
                  <c:v>2.3092196688545934E-2</c:v>
                </c:pt>
                <c:pt idx="2642">
                  <c:v>2.3107371577922548E-2</c:v>
                </c:pt>
                <c:pt idx="2643">
                  <c:v>2.3122056735487104E-2</c:v>
                </c:pt>
                <c:pt idx="2644">
                  <c:v>2.3137720665861151E-2</c:v>
                </c:pt>
                <c:pt idx="2645">
                  <c:v>2.3153873837083998E-2</c:v>
                </c:pt>
                <c:pt idx="2646">
                  <c:v>2.3169047790552639E-2</c:v>
                </c:pt>
                <c:pt idx="2647">
                  <c:v>2.318422151377595E-2</c:v>
                </c:pt>
                <c:pt idx="2648">
                  <c:v>2.319792661427604E-2</c:v>
                </c:pt>
                <c:pt idx="2649">
                  <c:v>2.3210163152432264E-2</c:v>
                </c:pt>
                <c:pt idx="2650">
                  <c:v>2.3222399540857461E-2</c:v>
                </c:pt>
                <c:pt idx="2651">
                  <c:v>2.3232677991425216E-2</c:v>
                </c:pt>
                <c:pt idx="2652">
                  <c:v>2.3240998564507252E-2</c:v>
                </c:pt>
                <c:pt idx="2653">
                  <c:v>2.3248340189145209E-2</c:v>
                </c:pt>
                <c:pt idx="2654">
                  <c:v>2.325763950297819E-2</c:v>
                </c:pt>
                <c:pt idx="2655">
                  <c:v>2.3268407021486238E-2</c:v>
                </c:pt>
                <c:pt idx="2656">
                  <c:v>2.3281621544834988E-2</c:v>
                </c:pt>
                <c:pt idx="2657">
                  <c:v>2.3295325310532029E-2</c:v>
                </c:pt>
                <c:pt idx="2658">
                  <c:v>2.3305113599627256E-2</c:v>
                </c:pt>
                <c:pt idx="2659">
                  <c:v>2.331343357002787E-2</c:v>
                </c:pt>
                <c:pt idx="2660">
                  <c:v>2.3323711084954242E-2</c:v>
                </c:pt>
                <c:pt idx="2661">
                  <c:v>2.3335946084050235E-2</c:v>
                </c:pt>
                <c:pt idx="2662">
                  <c:v>2.3349649105321807E-2</c:v>
                </c:pt>
                <c:pt idx="2663">
                  <c:v>2.3363841322261273E-2</c:v>
                </c:pt>
                <c:pt idx="2664">
                  <c:v>2.3377054584559749E-2</c:v>
                </c:pt>
                <c:pt idx="2665">
                  <c:v>2.3391246412562804E-2</c:v>
                </c:pt>
                <c:pt idx="2666">
                  <c:v>2.3408863574027487E-2</c:v>
                </c:pt>
                <c:pt idx="2667">
                  <c:v>2.3429416536811236E-2</c:v>
                </c:pt>
                <c:pt idx="2668">
                  <c:v>2.3447033025845446E-2</c:v>
                </c:pt>
                <c:pt idx="2669">
                  <c:v>2.3459755852701186E-2</c:v>
                </c:pt>
                <c:pt idx="2670">
                  <c:v>2.3469542532442919E-2</c:v>
                </c:pt>
                <c:pt idx="2671">
                  <c:v>2.3479329116406492E-2</c:v>
                </c:pt>
                <c:pt idx="2672">
                  <c:v>2.3490583569561189E-2</c:v>
                </c:pt>
                <c:pt idx="2673">
                  <c:v>2.3505752414710861E-2</c:v>
                </c:pt>
                <c:pt idx="2674">
                  <c:v>2.352385686417344E-2</c:v>
                </c:pt>
                <c:pt idx="2675">
                  <c:v>2.3541471689593887E-2</c:v>
                </c:pt>
                <c:pt idx="2676">
                  <c:v>2.3556150473760206E-2</c:v>
                </c:pt>
                <c:pt idx="2677">
                  <c:v>2.3567404062370827E-2</c:v>
                </c:pt>
                <c:pt idx="2678">
                  <c:v>2.3579146802421881E-2</c:v>
                </c:pt>
                <c:pt idx="2679">
                  <c:v>2.3592357220157342E-2</c:v>
                </c:pt>
                <c:pt idx="2680">
                  <c:v>2.3606056728296389E-2</c:v>
                </c:pt>
                <c:pt idx="2681">
                  <c:v>2.3618777532094841E-2</c:v>
                </c:pt>
                <c:pt idx="2682">
                  <c:v>2.3630519668899612E-2</c:v>
                </c:pt>
                <c:pt idx="2683">
                  <c:v>2.3644218654245461E-2</c:v>
                </c:pt>
                <c:pt idx="2684">
                  <c:v>2.3656938972605849E-2</c:v>
                </c:pt>
                <c:pt idx="2685">
                  <c:v>2.3666234487544388E-2</c:v>
                </c:pt>
                <c:pt idx="2686">
                  <c:v>2.3674551453984581E-2</c:v>
                </c:pt>
                <c:pt idx="2687">
                  <c:v>2.3684825258205613E-2</c:v>
                </c:pt>
                <c:pt idx="2688">
                  <c:v>2.3697545060050881E-2</c:v>
                </c:pt>
                <c:pt idx="2689">
                  <c:v>2.3711732340469249E-2</c:v>
                </c:pt>
                <c:pt idx="2690">
                  <c:v>2.3725919419611798E-2</c:v>
                </c:pt>
                <c:pt idx="2691">
                  <c:v>2.3741084695435427E-2</c:v>
                </c:pt>
                <c:pt idx="2692">
                  <c:v>2.3757717314153545E-2</c:v>
                </c:pt>
                <c:pt idx="2693">
                  <c:v>2.3773371290826552E-2</c:v>
                </c:pt>
                <c:pt idx="2694">
                  <c:v>2.3788046671408315E-2</c:v>
                </c:pt>
                <c:pt idx="2695">
                  <c:v>2.3803211005091491E-2</c:v>
                </c:pt>
                <c:pt idx="2696">
                  <c:v>2.3819353430197591E-2</c:v>
                </c:pt>
                <c:pt idx="2697">
                  <c:v>2.3834028135994438E-2</c:v>
                </c:pt>
                <c:pt idx="2698">
                  <c:v>2.3845278597936212E-2</c:v>
                </c:pt>
                <c:pt idx="2699">
                  <c:v>2.3853594075412043E-2</c:v>
                </c:pt>
                <c:pt idx="2700">
                  <c:v>2.3861909483741554E-2</c:v>
                </c:pt>
                <c:pt idx="2701">
                  <c:v>2.3875605299669884E-2</c:v>
                </c:pt>
                <c:pt idx="2702">
                  <c:v>2.3892235681127361E-2</c:v>
                </c:pt>
                <c:pt idx="2703">
                  <c:v>2.3908376669234836E-2</c:v>
                </c:pt>
                <c:pt idx="2704">
                  <c:v>2.3921582738451037E-2</c:v>
                </c:pt>
                <c:pt idx="2705">
                  <c:v>2.3934299529163698E-2</c:v>
                </c:pt>
                <c:pt idx="2706">
                  <c:v>2.3947994353693949E-2</c:v>
                </c:pt>
                <c:pt idx="2707">
                  <c:v>2.3961199899730067E-2</c:v>
                </c:pt>
                <c:pt idx="2708">
                  <c:v>2.3972448931029559E-2</c:v>
                </c:pt>
                <c:pt idx="2709">
                  <c:v>2.3982719675181771E-2</c:v>
                </c:pt>
                <c:pt idx="2710">
                  <c:v>2.3993968464408801E-2</c:v>
                </c:pt>
                <c:pt idx="2711">
                  <c:v>2.4008640608023938E-2</c:v>
                </c:pt>
                <c:pt idx="2712">
                  <c:v>2.4026246896207998E-2</c:v>
                </c:pt>
                <c:pt idx="2713">
                  <c:v>2.4043852874416224E-2</c:v>
                </c:pt>
                <c:pt idx="2714">
                  <c:v>2.4059502372605419E-2</c:v>
                </c:pt>
                <c:pt idx="2715">
                  <c:v>2.4073195482624085E-2</c:v>
                </c:pt>
                <c:pt idx="2716">
                  <c:v>2.4085910345467546E-2</c:v>
                </c:pt>
                <c:pt idx="2717">
                  <c:v>2.4097157973990646E-2</c:v>
                </c:pt>
                <c:pt idx="2718">
                  <c:v>2.4107427437374648E-2</c:v>
                </c:pt>
                <c:pt idx="2719">
                  <c:v>2.4117696795297787E-2</c:v>
                </c:pt>
                <c:pt idx="2720">
                  <c:v>2.4127477038131524E-2</c:v>
                </c:pt>
                <c:pt idx="2721">
                  <c:v>2.4135790169333642E-2</c:v>
                </c:pt>
                <c:pt idx="2722">
                  <c:v>2.4145081234189927E-2</c:v>
                </c:pt>
                <c:pt idx="2723">
                  <c:v>2.4157306188010323E-2</c:v>
                </c:pt>
                <c:pt idx="2724">
                  <c:v>2.4170997958865185E-2</c:v>
                </c:pt>
                <c:pt idx="2725">
                  <c:v>2.4187623428596112E-2</c:v>
                </c:pt>
                <c:pt idx="2726">
                  <c:v>2.4204248621925464E-2</c:v>
                </c:pt>
                <c:pt idx="2727">
                  <c:v>2.4218428715470204E-2</c:v>
                </c:pt>
                <c:pt idx="2728">
                  <c:v>2.4230163813241001E-2</c:v>
                </c:pt>
                <c:pt idx="2729">
                  <c:v>2.4239454001311066E-2</c:v>
                </c:pt>
                <c:pt idx="2730">
                  <c:v>2.4248744103074388E-2</c:v>
                </c:pt>
                <c:pt idx="2731">
                  <c:v>2.4259500955189341E-2</c:v>
                </c:pt>
                <c:pt idx="2732">
                  <c:v>2.42712355709859E-2</c:v>
                </c:pt>
                <c:pt idx="2733">
                  <c:v>2.4283458982681996E-2</c:v>
                </c:pt>
                <c:pt idx="2734">
                  <c:v>2.4295682244968159E-2</c:v>
                </c:pt>
                <c:pt idx="2735">
                  <c:v>2.430888320042424E-2</c:v>
                </c:pt>
                <c:pt idx="2736">
                  <c:v>2.4324039638084768E-2</c:v>
                </c:pt>
                <c:pt idx="2737">
                  <c:v>2.4340173658010552E-2</c:v>
                </c:pt>
                <c:pt idx="2738">
                  <c:v>2.4356307417634143E-2</c:v>
                </c:pt>
                <c:pt idx="2739">
                  <c:v>2.4371952026868843E-2</c:v>
                </c:pt>
                <c:pt idx="2740">
                  <c:v>2.4385640859177351E-2</c:v>
                </c:pt>
                <c:pt idx="2741">
                  <c:v>2.4396396238822837E-2</c:v>
                </c:pt>
                <c:pt idx="2742">
                  <c:v>2.4406173756301441E-2</c:v>
                </c:pt>
                <c:pt idx="2743">
                  <c:v>2.4416928915111089E-2</c:v>
                </c:pt>
                <c:pt idx="2744">
                  <c:v>2.4429150546078332E-2</c:v>
                </c:pt>
                <c:pt idx="2745">
                  <c:v>2.4439905457773196E-2</c:v>
                </c:pt>
                <c:pt idx="2746">
                  <c:v>2.4449682549850926E-2</c:v>
                </c:pt>
                <c:pt idx="2747">
                  <c:v>2.4459459546338064E-2</c:v>
                </c:pt>
                <c:pt idx="2748">
                  <c:v>2.4470702974127085E-2</c:v>
                </c:pt>
                <c:pt idx="2749">
                  <c:v>2.448145743894084E-2</c:v>
                </c:pt>
                <c:pt idx="2750">
                  <c:v>2.4489767627990475E-2</c:v>
                </c:pt>
                <c:pt idx="2751">
                  <c:v>2.4497588919305254E-2</c:v>
                </c:pt>
                <c:pt idx="2752">
                  <c:v>2.450785427132263E-2</c:v>
                </c:pt>
                <c:pt idx="2753">
                  <c:v>2.4522518877123606E-2</c:v>
                </c:pt>
                <c:pt idx="2754">
                  <c:v>2.4539627312095691E-2</c:v>
                </c:pt>
                <c:pt idx="2755">
                  <c:v>2.4553802650770399E-2</c:v>
                </c:pt>
                <c:pt idx="2756">
                  <c:v>2.4566022609041779E-2</c:v>
                </c:pt>
                <c:pt idx="2757">
                  <c:v>2.4579708785026817E-2</c:v>
                </c:pt>
                <c:pt idx="2758">
                  <c:v>2.459388355554842E-2</c:v>
                </c:pt>
                <c:pt idx="2759">
                  <c:v>2.460756935023152E-2</c:v>
                </c:pt>
                <c:pt idx="2760">
                  <c:v>2.4620766189148748E-2</c:v>
                </c:pt>
                <c:pt idx="2761">
                  <c:v>2.4634451615929136E-2</c:v>
                </c:pt>
                <c:pt idx="2762">
                  <c:v>2.4648625610510441E-2</c:v>
                </c:pt>
                <c:pt idx="2763">
                  <c:v>2.4661821907629732E-2</c:v>
                </c:pt>
                <c:pt idx="2764">
                  <c:v>2.4673063060414859E-2</c:v>
                </c:pt>
                <c:pt idx="2765">
                  <c:v>2.4683326611295672E-2</c:v>
                </c:pt>
                <c:pt idx="2766">
                  <c:v>2.4694567522347291E-2</c:v>
                </c:pt>
                <c:pt idx="2767">
                  <c:v>2.4705808307042044E-2</c:v>
                </c:pt>
                <c:pt idx="2768">
                  <c:v>2.4716560243734784E-2</c:v>
                </c:pt>
                <c:pt idx="2769">
                  <c:v>2.4727312064824515E-2</c:v>
                </c:pt>
                <c:pt idx="2770">
                  <c:v>2.4738552481453218E-2</c:v>
                </c:pt>
                <c:pt idx="2771">
                  <c:v>2.4751747591931956E-2</c:v>
                </c:pt>
                <c:pt idx="2772">
                  <c:v>2.4766408621595848E-2</c:v>
                </c:pt>
                <c:pt idx="2773">
                  <c:v>2.4781558126439493E-2</c:v>
                </c:pt>
                <c:pt idx="2774">
                  <c:v>2.479426398579539E-2</c:v>
                </c:pt>
                <c:pt idx="2775">
                  <c:v>2.4803548934771182E-2</c:v>
                </c:pt>
                <c:pt idx="2776">
                  <c:v>2.4811856447621461E-2</c:v>
                </c:pt>
                <c:pt idx="2777">
                  <c:v>2.4823584583566462E-2</c:v>
                </c:pt>
                <c:pt idx="2778">
                  <c:v>2.4837755897650606E-2</c:v>
                </c:pt>
                <c:pt idx="2779">
                  <c:v>2.4855347594370282E-2</c:v>
                </c:pt>
                <c:pt idx="2780">
                  <c:v>2.4872938981627537E-2</c:v>
                </c:pt>
                <c:pt idx="2781">
                  <c:v>2.4889552785451061E-2</c:v>
                </c:pt>
                <c:pt idx="2782">
                  <c:v>2.4904211794902931E-2</c:v>
                </c:pt>
                <c:pt idx="2783">
                  <c:v>2.4917404719684198E-2</c:v>
                </c:pt>
                <c:pt idx="2784">
                  <c:v>2.4931086087469325E-2</c:v>
                </c:pt>
                <c:pt idx="2785">
                  <c:v>2.494379004709826E-2</c:v>
                </c:pt>
                <c:pt idx="2786">
                  <c:v>2.4955028030701272E-2</c:v>
                </c:pt>
                <c:pt idx="2787">
                  <c:v>2.4967731686178378E-2</c:v>
                </c:pt>
                <c:pt idx="2788">
                  <c:v>2.4984343915222248E-2</c:v>
                </c:pt>
                <c:pt idx="2789">
                  <c:v>2.5001444450982402E-2</c:v>
                </c:pt>
                <c:pt idx="2790">
                  <c:v>2.5017078970634186E-2</c:v>
                </c:pt>
                <c:pt idx="2791">
                  <c:v>2.5030758974816446E-2</c:v>
                </c:pt>
                <c:pt idx="2792">
                  <c:v>2.5041995981112113E-2</c:v>
                </c:pt>
                <c:pt idx="2793">
                  <c:v>2.5052744303763006E-2</c:v>
                </c:pt>
                <c:pt idx="2794">
                  <c:v>2.5065935269124574E-2</c:v>
                </c:pt>
                <c:pt idx="2795">
                  <c:v>2.5081080237001625E-2</c:v>
                </c:pt>
                <c:pt idx="2796">
                  <c:v>2.5094270828592592E-2</c:v>
                </c:pt>
                <c:pt idx="2797">
                  <c:v>2.5104530057318334E-2</c:v>
                </c:pt>
                <c:pt idx="2798">
                  <c:v>2.5113323598169656E-2</c:v>
                </c:pt>
                <c:pt idx="2799">
                  <c:v>2.5124559676729382E-2</c:v>
                </c:pt>
                <c:pt idx="2800">
                  <c:v>2.5138238210664451E-2</c:v>
                </c:pt>
                <c:pt idx="2801">
                  <c:v>2.5152405066426235E-2</c:v>
                </c:pt>
                <c:pt idx="2802">
                  <c:v>2.5166083219485061E-2</c:v>
                </c:pt>
                <c:pt idx="2803">
                  <c:v>2.5180738175864879E-2</c:v>
                </c:pt>
                <c:pt idx="2804">
                  <c:v>2.5194904429552842E-2</c:v>
                </c:pt>
                <c:pt idx="2805">
                  <c:v>2.5204674142758083E-2</c:v>
                </c:pt>
                <c:pt idx="2806">
                  <c:v>2.5213955281895812E-2</c:v>
                </c:pt>
                <c:pt idx="2807">
                  <c:v>2.5227144120914355E-2</c:v>
                </c:pt>
                <c:pt idx="2808">
                  <c:v>2.5243263576829253E-2</c:v>
                </c:pt>
                <c:pt idx="2809">
                  <c:v>2.5258405859333203E-2</c:v>
                </c:pt>
                <c:pt idx="2810">
                  <c:v>2.5271594112117112E-2</c:v>
                </c:pt>
                <c:pt idx="2811">
                  <c:v>2.5283805302207616E-2</c:v>
                </c:pt>
                <c:pt idx="2812">
                  <c:v>2.5294062586650318E-2</c:v>
                </c:pt>
                <c:pt idx="2813">
                  <c:v>2.5303342896202376E-2</c:v>
                </c:pt>
                <c:pt idx="2814">
                  <c:v>2.5315065269377556E-2</c:v>
                </c:pt>
                <c:pt idx="2815">
                  <c:v>2.5328252774948708E-2</c:v>
                </c:pt>
                <c:pt idx="2816">
                  <c:v>2.5340951690021981E-2</c:v>
                </c:pt>
                <c:pt idx="2817">
                  <c:v>2.5355115674282575E-2</c:v>
                </c:pt>
                <c:pt idx="2818">
                  <c:v>2.5368302651703051E-2</c:v>
                </c:pt>
                <c:pt idx="2819">
                  <c:v>2.5381489455229451E-2</c:v>
                </c:pt>
                <c:pt idx="2820">
                  <c:v>2.5392722521077455E-2</c:v>
                </c:pt>
                <c:pt idx="2821">
                  <c:v>2.540542061748649E-2</c:v>
                </c:pt>
                <c:pt idx="2822">
                  <c:v>2.5418606931557862E-2</c:v>
                </c:pt>
                <c:pt idx="2823">
                  <c:v>2.5430816326589854E-2</c:v>
                </c:pt>
                <c:pt idx="2824">
                  <c:v>2.5441560470909293E-2</c:v>
                </c:pt>
                <c:pt idx="2825">
                  <c:v>2.5453281223967734E-2</c:v>
                </c:pt>
                <c:pt idx="2826">
                  <c:v>2.5465978551424708E-2</c:v>
                </c:pt>
                <c:pt idx="2827">
                  <c:v>2.5478675717661565E-2</c:v>
                </c:pt>
                <c:pt idx="2828">
                  <c:v>2.5489419347787597E-2</c:v>
                </c:pt>
                <c:pt idx="2829">
                  <c:v>2.5501139539920711E-2</c:v>
                </c:pt>
                <c:pt idx="2830">
                  <c:v>2.5513836259723355E-2</c:v>
                </c:pt>
                <c:pt idx="2831">
                  <c:v>2.5525067839017888E-2</c:v>
                </c:pt>
                <c:pt idx="2832">
                  <c:v>2.5534834327169499E-2</c:v>
                </c:pt>
                <c:pt idx="2833">
                  <c:v>2.5546065670626221E-2</c:v>
                </c:pt>
                <c:pt idx="2834">
                  <c:v>2.5559250130250389E-2</c:v>
                </c:pt>
                <c:pt idx="2835">
                  <c:v>2.5575852535841631E-2</c:v>
                </c:pt>
                <c:pt idx="2836">
                  <c:v>2.5592942959564911E-2</c:v>
                </c:pt>
                <c:pt idx="2837">
                  <c:v>2.5607103375100252E-2</c:v>
                </c:pt>
                <c:pt idx="2838">
                  <c:v>2.5619310468935619E-2</c:v>
                </c:pt>
                <c:pt idx="2839">
                  <c:v>2.5629564312601185E-2</c:v>
                </c:pt>
                <c:pt idx="2840">
                  <c:v>2.5641771132258497E-2</c:v>
                </c:pt>
                <c:pt idx="2841">
                  <c:v>2.5656419119161486E-2</c:v>
                </c:pt>
                <c:pt idx="2842">
                  <c:v>2.5672043402031719E-2</c:v>
                </c:pt>
                <c:pt idx="2843">
                  <c:v>2.5684737952114876E-2</c:v>
                </c:pt>
                <c:pt idx="2844">
                  <c:v>2.5696455855313556E-2</c:v>
                </c:pt>
                <c:pt idx="2845">
                  <c:v>2.5708661858470153E-2</c:v>
                </c:pt>
                <c:pt idx="2846">
                  <c:v>2.5721355943710156E-2</c:v>
                </c:pt>
                <c:pt idx="2847">
                  <c:v>2.5733561642941844E-2</c:v>
                </c:pt>
                <c:pt idx="2848">
                  <c:v>2.5744790754658093E-2</c:v>
                </c:pt>
                <c:pt idx="2849">
                  <c:v>2.5753578667177559E-2</c:v>
                </c:pt>
                <c:pt idx="2850">
                  <c:v>2.5762854713277536E-2</c:v>
                </c:pt>
                <c:pt idx="2851">
                  <c:v>2.5773595290739981E-2</c:v>
                </c:pt>
                <c:pt idx="2852">
                  <c:v>2.578628855174123E-2</c:v>
                </c:pt>
                <c:pt idx="2853">
                  <c:v>2.5799958037251408E-2</c:v>
                </c:pt>
                <c:pt idx="2854">
                  <c:v>2.5814603707234915E-2</c:v>
                </c:pt>
                <c:pt idx="2855">
                  <c:v>2.5829737340881679E-2</c:v>
                </c:pt>
                <c:pt idx="2856">
                  <c:v>2.5844382574737049E-2</c:v>
                </c:pt>
                <c:pt idx="2857">
                  <c:v>2.5861468409823511E-2</c:v>
                </c:pt>
                <c:pt idx="2858">
                  <c:v>2.5878553952989145E-2</c:v>
                </c:pt>
                <c:pt idx="2859">
                  <c:v>2.5892710324760298E-2</c:v>
                </c:pt>
                <c:pt idx="2860">
                  <c:v>2.5904425791226277E-2</c:v>
                </c:pt>
                <c:pt idx="2861">
                  <c:v>2.5915652984464611E-2</c:v>
                </c:pt>
                <c:pt idx="2862">
                  <c:v>2.5925903789946195E-2</c:v>
                </c:pt>
                <c:pt idx="2863">
                  <c:v>2.5935666364141796E-2</c:v>
                </c:pt>
                <c:pt idx="2864">
                  <c:v>2.5948357568112607E-2</c:v>
                </c:pt>
                <c:pt idx="2865">
                  <c:v>2.5963489177728082E-2</c:v>
                </c:pt>
                <c:pt idx="2866">
                  <c:v>2.5977644347183956E-2</c:v>
                </c:pt>
                <c:pt idx="2867">
                  <c:v>2.5991311217227017E-2</c:v>
                </c:pt>
                <c:pt idx="2868">
                  <c:v>2.6004977900489057E-2</c:v>
                </c:pt>
                <c:pt idx="2869">
                  <c:v>2.6018156311031423E-2</c:v>
                </c:pt>
                <c:pt idx="2870">
                  <c:v>2.6031334547905658E-2</c:v>
                </c:pt>
                <c:pt idx="2871">
                  <c:v>2.6044024537797743E-2</c:v>
                </c:pt>
                <c:pt idx="2872">
                  <c:v>2.6056226299292974E-2</c:v>
                </c:pt>
                <c:pt idx="2873">
                  <c:v>2.6069892095416002E-2</c:v>
                </c:pt>
                <c:pt idx="2874">
                  <c:v>2.608648602535674E-2</c:v>
                </c:pt>
                <c:pt idx="2875">
                  <c:v>2.6106007943346731E-2</c:v>
                </c:pt>
                <c:pt idx="2876">
                  <c:v>2.6124553412445243E-2</c:v>
                </c:pt>
                <c:pt idx="2877">
                  <c:v>2.6142122486970377E-2</c:v>
                </c:pt>
                <c:pt idx="2878">
                  <c:v>2.6159691252828427E-2</c:v>
                </c:pt>
                <c:pt idx="2879">
                  <c:v>2.6177259710030432E-2</c:v>
                </c:pt>
                <c:pt idx="2880">
                  <c:v>2.6191899855260912E-2</c:v>
                </c:pt>
                <c:pt idx="2881">
                  <c:v>2.6203611817126882E-2</c:v>
                </c:pt>
                <c:pt idx="2882">
                  <c:v>2.6213859671238512E-2</c:v>
                </c:pt>
                <c:pt idx="2883">
                  <c:v>2.6226059360634543E-2</c:v>
                </c:pt>
                <c:pt idx="2884">
                  <c:v>2.6239722836066761E-2</c:v>
                </c:pt>
                <c:pt idx="2885">
                  <c:v>2.6252898153427247E-2</c:v>
                </c:pt>
                <c:pt idx="2886">
                  <c:v>2.6265585332008727E-2</c:v>
                </c:pt>
                <c:pt idx="2887">
                  <c:v>2.6280224184205874E-2</c:v>
                </c:pt>
                <c:pt idx="2888">
                  <c:v>2.6293886919583401E-2</c:v>
                </c:pt>
                <c:pt idx="2889">
                  <c:v>2.6304621794997787E-2</c:v>
                </c:pt>
                <c:pt idx="2890">
                  <c:v>2.6314380672648862E-2</c:v>
                </c:pt>
                <c:pt idx="2891">
                  <c:v>2.6326579135788994E-2</c:v>
                </c:pt>
                <c:pt idx="2892">
                  <c:v>2.6341217095140878E-2</c:v>
                </c:pt>
                <c:pt idx="2893">
                  <c:v>2.6354878997219281E-2</c:v>
                </c:pt>
                <c:pt idx="2894">
                  <c:v>2.6366589050446376E-2</c:v>
                </c:pt>
                <c:pt idx="2895">
                  <c:v>2.6377811056116713E-2</c:v>
                </c:pt>
                <c:pt idx="2896">
                  <c:v>2.6389032935854765E-2</c:v>
                </c:pt>
                <c:pt idx="2897">
                  <c:v>2.6402206286167362E-2</c:v>
                </c:pt>
                <c:pt idx="2898">
                  <c:v>2.6417331029931324E-2</c:v>
                </c:pt>
                <c:pt idx="2899">
                  <c:v>2.643099189219528E-2</c:v>
                </c:pt>
                <c:pt idx="2900">
                  <c:v>2.6443188932949401E-2</c:v>
                </c:pt>
                <c:pt idx="2901">
                  <c:v>2.6455385824937751E-2</c:v>
                </c:pt>
                <c:pt idx="2902">
                  <c:v>2.6468070434798131E-2</c:v>
                </c:pt>
                <c:pt idx="2903">
                  <c:v>2.6479291301707918E-2</c:v>
                </c:pt>
                <c:pt idx="2904">
                  <c:v>2.6488072761898816E-2</c:v>
                </c:pt>
                <c:pt idx="2905">
                  <c:v>2.6497829849447273E-2</c:v>
                </c:pt>
                <c:pt idx="2906">
                  <c:v>2.6507586841795903E-2</c:v>
                </c:pt>
                <c:pt idx="2907">
                  <c:v>2.6518319423425942E-2</c:v>
                </c:pt>
                <c:pt idx="2908">
                  <c:v>2.6530027562924604E-2</c:v>
                </c:pt>
                <c:pt idx="2909">
                  <c:v>2.6544174715261746E-2</c:v>
                </c:pt>
                <c:pt idx="2910">
                  <c:v>2.6559785133850385E-2</c:v>
                </c:pt>
                <c:pt idx="2911">
                  <c:v>2.6574907494480486E-2</c:v>
                </c:pt>
                <c:pt idx="2912">
                  <c:v>2.6589054011913162E-2</c:v>
                </c:pt>
                <c:pt idx="2913">
                  <c:v>2.6601736926368812E-2</c:v>
                </c:pt>
                <c:pt idx="2914">
                  <c:v>2.6615395269738933E-2</c:v>
                </c:pt>
                <c:pt idx="2915">
                  <c:v>2.6629053426561022E-2</c:v>
                </c:pt>
                <c:pt idx="2916">
                  <c:v>2.6642711396840605E-2</c:v>
                </c:pt>
                <c:pt idx="2917">
                  <c:v>2.665588140580382E-2</c:v>
                </c:pt>
                <c:pt idx="2918">
                  <c:v>2.6669539009674875E-2</c:v>
                </c:pt>
                <c:pt idx="2919">
                  <c:v>2.6683196427018583E-2</c:v>
                </c:pt>
                <c:pt idx="2920">
                  <c:v>2.6698804675587866E-2</c:v>
                </c:pt>
                <c:pt idx="2921">
                  <c:v>2.6712949440427881E-2</c:v>
                </c:pt>
                <c:pt idx="2922">
                  <c:v>2.6726118524393796E-2</c:v>
                </c:pt>
                <c:pt idx="2923">
                  <c:v>2.6738311966029413E-2</c:v>
                </c:pt>
                <c:pt idx="2924">
                  <c:v>2.6748554342104637E-2</c:v>
                </c:pt>
                <c:pt idx="2925">
                  <c:v>2.6758796613274793E-2</c:v>
                </c:pt>
                <c:pt idx="2926">
                  <c:v>2.6772940529574244E-2</c:v>
                </c:pt>
                <c:pt idx="2927">
                  <c:v>2.6790985925450476E-2</c:v>
                </c:pt>
                <c:pt idx="2928">
                  <c:v>2.6807567894023124E-2</c:v>
                </c:pt>
                <c:pt idx="2929">
                  <c:v>2.6820248037406451E-2</c:v>
                </c:pt>
                <c:pt idx="2930">
                  <c:v>2.6830489574300377E-2</c:v>
                </c:pt>
                <c:pt idx="2931">
                  <c:v>2.6843169427038707E-2</c:v>
                </c:pt>
                <c:pt idx="2932">
                  <c:v>2.6857799826570789E-2</c:v>
                </c:pt>
                <c:pt idx="2933">
                  <c:v>2.6872430012057386E-2</c:v>
                </c:pt>
                <c:pt idx="2934">
                  <c:v>2.688608465873395E-2</c:v>
                </c:pt>
                <c:pt idx="2935">
                  <c:v>2.690022677480922E-2</c:v>
                </c:pt>
                <c:pt idx="2936">
                  <c:v>2.6912905743326578E-2</c:v>
                </c:pt>
                <c:pt idx="2937">
                  <c:v>2.6923633975742926E-2</c:v>
                </c:pt>
                <c:pt idx="2938">
                  <c:v>2.6935825009238152E-2</c:v>
                </c:pt>
                <c:pt idx="2939">
                  <c:v>2.6948991158483312E-2</c:v>
                </c:pt>
                <c:pt idx="2940">
                  <c:v>2.6960206630373337E-2</c:v>
                </c:pt>
                <c:pt idx="2941">
                  <c:v>2.6971421976477682E-2</c:v>
                </c:pt>
                <c:pt idx="2942">
                  <c:v>2.6982149581140289E-2</c:v>
                </c:pt>
                <c:pt idx="2943">
                  <c:v>2.6991901849152185E-2</c:v>
                </c:pt>
                <c:pt idx="2944">
                  <c:v>2.7003116839791355E-2</c:v>
                </c:pt>
                <c:pt idx="2945">
                  <c:v>2.7016282103098057E-2</c:v>
                </c:pt>
                <c:pt idx="2946">
                  <c:v>2.7030909970160288E-2</c:v>
                </c:pt>
                <c:pt idx="2947">
                  <c:v>2.7046025208002481E-2</c:v>
                </c:pt>
                <c:pt idx="2948">
                  <c:v>2.7059189906425096E-2</c:v>
                </c:pt>
                <c:pt idx="2949">
                  <c:v>2.7071379287475356E-2</c:v>
                </c:pt>
                <c:pt idx="2950">
                  <c:v>2.7082593386816158E-2</c:v>
                </c:pt>
                <c:pt idx="2951">
                  <c:v>2.7093807360402608E-2</c:v>
                </c:pt>
                <c:pt idx="2952">
                  <c:v>2.710550876398601E-2</c:v>
                </c:pt>
                <c:pt idx="2953">
                  <c:v>2.7117697580454549E-2</c:v>
                </c:pt>
                <c:pt idx="2954">
                  <c:v>2.7129398704493816E-2</c:v>
                </c:pt>
                <c:pt idx="2955">
                  <c:v>2.7139637075715383E-2</c:v>
                </c:pt>
                <c:pt idx="2956">
                  <c:v>2.7146950133838787E-2</c:v>
                </c:pt>
                <c:pt idx="2957">
                  <c:v>2.7155238201727005E-2</c:v>
                </c:pt>
                <c:pt idx="2958">
                  <c:v>2.7164988781886574E-2</c:v>
                </c:pt>
                <c:pt idx="2959">
                  <c:v>2.7174251744976841E-2</c:v>
                </c:pt>
                <c:pt idx="2960">
                  <c:v>2.7183514622265433E-2</c:v>
                </c:pt>
                <c:pt idx="2961">
                  <c:v>2.7193752439445919E-2</c:v>
                </c:pt>
                <c:pt idx="2962">
                  <c:v>2.7203015136104809E-2</c:v>
                </c:pt>
                <c:pt idx="2963">
                  <c:v>2.7214715261881201E-2</c:v>
                </c:pt>
                <c:pt idx="2964">
                  <c:v>2.7228852731220745E-2</c:v>
                </c:pt>
                <c:pt idx="2965">
                  <c:v>2.7245427440749273E-2</c:v>
                </c:pt>
                <c:pt idx="2966">
                  <c:v>2.7263464312503011E-2</c:v>
                </c:pt>
                <c:pt idx="2967">
                  <c:v>2.7281013388983383E-2</c:v>
                </c:pt>
                <c:pt idx="2968">
                  <c:v>2.729661230953841E-2</c:v>
                </c:pt>
                <c:pt idx="2969">
                  <c:v>2.7309286253323812E-2</c:v>
                </c:pt>
                <c:pt idx="2970">
                  <c:v>2.7321960036482403E-2</c:v>
                </c:pt>
                <c:pt idx="2971">
                  <c:v>2.7335608546406463E-2</c:v>
                </c:pt>
                <c:pt idx="2972">
                  <c:v>2.7349744306736257E-2</c:v>
                </c:pt>
                <c:pt idx="2973">
                  <c:v>2.7364854726126257E-2</c:v>
                </c:pt>
                <c:pt idx="2974">
                  <c:v>2.7379477495240313E-2</c:v>
                </c:pt>
                <c:pt idx="2975">
                  <c:v>2.7391175556579418E-2</c:v>
                </c:pt>
                <c:pt idx="2976">
                  <c:v>2.7402873481075254E-2</c:v>
                </c:pt>
                <c:pt idx="2977">
                  <c:v>2.741554607819259E-2</c:v>
                </c:pt>
                <c:pt idx="2978">
                  <c:v>2.7429193310875084E-2</c:v>
                </c:pt>
                <c:pt idx="2979">
                  <c:v>2.7444302529814113E-2</c:v>
                </c:pt>
                <c:pt idx="2980">
                  <c:v>2.7457461986114342E-2</c:v>
                </c:pt>
                <c:pt idx="2981">
                  <c:v>2.7469646513470582E-2</c:v>
                </c:pt>
                <c:pt idx="2982">
                  <c:v>2.7481343520060472E-2</c:v>
                </c:pt>
                <c:pt idx="2983">
                  <c:v>2.7493527756436691E-2</c:v>
                </c:pt>
                <c:pt idx="2984">
                  <c:v>2.7507661284650632E-2</c:v>
                </c:pt>
                <c:pt idx="2985">
                  <c:v>2.752520607626021E-2</c:v>
                </c:pt>
                <c:pt idx="2986">
                  <c:v>2.7541288531496004E-2</c:v>
                </c:pt>
                <c:pt idx="2987">
                  <c:v>2.7554934048261551E-2</c:v>
                </c:pt>
                <c:pt idx="2988">
                  <c:v>2.7567117388031907E-2</c:v>
                </c:pt>
                <c:pt idx="2989">
                  <c:v>2.7579300579370542E-2</c:v>
                </c:pt>
                <c:pt idx="2990">
                  <c:v>2.7592458259301178E-2</c:v>
                </c:pt>
                <c:pt idx="2991">
                  <c:v>2.7605615766109891E-2</c:v>
                </c:pt>
                <c:pt idx="2992">
                  <c:v>2.7617311182383936E-2</c:v>
                </c:pt>
                <c:pt idx="2993">
                  <c:v>2.7627057258126586E-2</c:v>
                </c:pt>
                <c:pt idx="2994">
                  <c:v>2.7635341347825866E-2</c:v>
                </c:pt>
                <c:pt idx="2995">
                  <c:v>2.7647036416454083E-2</c:v>
                </c:pt>
                <c:pt idx="2996">
                  <c:v>2.7660193205174561E-2</c:v>
                </c:pt>
                <c:pt idx="2997">
                  <c:v>2.7673837099531959E-2</c:v>
                </c:pt>
                <c:pt idx="2998">
                  <c:v>2.7687968079586463E-2</c:v>
                </c:pt>
                <c:pt idx="2999">
                  <c:v>2.7701124329792031E-2</c:v>
                </c:pt>
                <c:pt idx="3000">
                  <c:v>2.771135684917729E-2</c:v>
                </c:pt>
                <c:pt idx="3001">
                  <c:v>2.7722563774082588E-2</c:v>
                </c:pt>
                <c:pt idx="3002">
                  <c:v>2.7736206817494894E-2</c:v>
                </c:pt>
                <c:pt idx="3003">
                  <c:v>2.7748875191143892E-2</c:v>
                </c:pt>
                <c:pt idx="3004">
                  <c:v>2.7761543404307216E-2</c:v>
                </c:pt>
                <c:pt idx="3005">
                  <c:v>2.7773724227160942E-2</c:v>
                </c:pt>
                <c:pt idx="3006">
                  <c:v>2.778541767751334E-2</c:v>
                </c:pt>
                <c:pt idx="3007">
                  <c:v>2.7798572645718712E-2</c:v>
                </c:pt>
                <c:pt idx="3008">
                  <c:v>2.7815137915072792E-2</c:v>
                </c:pt>
                <c:pt idx="3009">
                  <c:v>2.7832677312945715E-2</c:v>
                </c:pt>
                <c:pt idx="3010">
                  <c:v>2.7848267630579352E-2</c:v>
                </c:pt>
                <c:pt idx="3011">
                  <c:v>2.78619089591279E-2</c:v>
                </c:pt>
                <c:pt idx="3012">
                  <c:v>2.7875550101593403E-2</c:v>
                </c:pt>
                <c:pt idx="3013">
                  <c:v>2.7891139750846158E-2</c:v>
                </c:pt>
                <c:pt idx="3014">
                  <c:v>2.7907703486884834E-2</c:v>
                </c:pt>
                <c:pt idx="3015">
                  <c:v>2.7921831162587576E-2</c:v>
                </c:pt>
                <c:pt idx="3016">
                  <c:v>2.793742009035715E-2</c:v>
                </c:pt>
                <c:pt idx="3017">
                  <c:v>2.7953008775115879E-2</c:v>
                </c:pt>
                <c:pt idx="3018">
                  <c:v>2.7967135810779271E-2</c:v>
                </c:pt>
                <c:pt idx="3019">
                  <c:v>2.7977852739190602E-2</c:v>
                </c:pt>
                <c:pt idx="3020">
                  <c:v>2.798905667791116E-2</c:v>
                </c:pt>
                <c:pt idx="3021">
                  <c:v>2.8000260491104611E-2</c:v>
                </c:pt>
                <c:pt idx="3022">
                  <c:v>2.8011464178774276E-2</c:v>
                </c:pt>
                <c:pt idx="3023">
                  <c:v>2.8023154849472997E-2</c:v>
                </c:pt>
                <c:pt idx="3024">
                  <c:v>2.8036306690645791E-2</c:v>
                </c:pt>
                <c:pt idx="3025">
                  <c:v>2.8050432549613882E-2</c:v>
                </c:pt>
                <c:pt idx="3026">
                  <c:v>2.8065045297190581E-2</c:v>
                </c:pt>
                <c:pt idx="3027">
                  <c:v>2.8077222423725002E-2</c:v>
                </c:pt>
                <c:pt idx="3028">
                  <c:v>2.8086476940720962E-2</c:v>
                </c:pt>
                <c:pt idx="3029">
                  <c:v>2.809524429887239E-2</c:v>
                </c:pt>
                <c:pt idx="3030">
                  <c:v>2.8107421057677447E-2</c:v>
                </c:pt>
                <c:pt idx="3031">
                  <c:v>2.8123981211706662E-2</c:v>
                </c:pt>
                <c:pt idx="3032">
                  <c:v>2.8141515193538032E-2</c:v>
                </c:pt>
                <c:pt idx="3033">
                  <c:v>2.8156613653763294E-2</c:v>
                </c:pt>
                <c:pt idx="3034">
                  <c:v>2.8168302627700592E-2</c:v>
                </c:pt>
                <c:pt idx="3035">
                  <c:v>2.8180478496929957E-2</c:v>
                </c:pt>
                <c:pt idx="3036">
                  <c:v>2.8195576368884975E-2</c:v>
                </c:pt>
                <c:pt idx="3037">
                  <c:v>2.8210674012897934E-2</c:v>
                </c:pt>
                <c:pt idx="3038">
                  <c:v>2.8223336377282988E-2</c:v>
                </c:pt>
                <c:pt idx="3039">
                  <c:v>2.8235024571330682E-2</c:v>
                </c:pt>
                <c:pt idx="3040">
                  <c:v>2.8245251629057212E-2</c:v>
                </c:pt>
                <c:pt idx="3041">
                  <c:v>2.8256452572274278E-2</c:v>
                </c:pt>
                <c:pt idx="3042">
                  <c:v>2.8269601345530464E-2</c:v>
                </c:pt>
                <c:pt idx="3043">
                  <c:v>2.8280802016012407E-2</c:v>
                </c:pt>
                <c:pt idx="3044">
                  <c:v>2.8290541627499374E-2</c:v>
                </c:pt>
                <c:pt idx="3045">
                  <c:v>2.8303202980618385E-2</c:v>
                </c:pt>
                <c:pt idx="3046">
                  <c:v>2.8318785964390001E-2</c:v>
                </c:pt>
                <c:pt idx="3047">
                  <c:v>2.8333394791140786E-2</c:v>
                </c:pt>
                <c:pt idx="3048">
                  <c:v>2.8346055601695803E-2</c:v>
                </c:pt>
                <c:pt idx="3049">
                  <c:v>2.8358716251956521E-2</c:v>
                </c:pt>
                <c:pt idx="3050">
                  <c:v>2.8373324495388746E-2</c:v>
                </c:pt>
                <c:pt idx="3051">
                  <c:v>2.8387932525423154E-2</c:v>
                </c:pt>
                <c:pt idx="3052">
                  <c:v>2.8400105720777478E-2</c:v>
                </c:pt>
                <c:pt idx="3053">
                  <c:v>2.8410818010110538E-2</c:v>
                </c:pt>
                <c:pt idx="3054">
                  <c:v>2.8422504013054687E-2</c:v>
                </c:pt>
                <c:pt idx="3055">
                  <c:v>2.8436624417745662E-2</c:v>
                </c:pt>
                <c:pt idx="3056">
                  <c:v>2.8452205322568161E-2</c:v>
                </c:pt>
                <c:pt idx="3057">
                  <c:v>2.8468272876407481E-2</c:v>
                </c:pt>
                <c:pt idx="3058">
                  <c:v>2.848482705580271E-2</c:v>
                </c:pt>
                <c:pt idx="3059">
                  <c:v>2.8498459703657376E-2</c:v>
                </c:pt>
                <c:pt idx="3060">
                  <c:v>2.8510631553625376E-2</c:v>
                </c:pt>
                <c:pt idx="3061">
                  <c:v>2.8523290120432362E-2</c:v>
                </c:pt>
                <c:pt idx="3062">
                  <c:v>2.8535948527002118E-2</c:v>
                </c:pt>
                <c:pt idx="3063">
                  <c:v>2.8547146214630916E-2</c:v>
                </c:pt>
                <c:pt idx="3064">
                  <c:v>2.8558343776873201E-2</c:v>
                </c:pt>
                <c:pt idx="3065">
                  <c:v>2.8571001739730009E-2</c:v>
                </c:pt>
                <c:pt idx="3066">
                  <c:v>2.8584633212854208E-2</c:v>
                </c:pt>
                <c:pt idx="3067">
                  <c:v>2.8595830355343684E-2</c:v>
                </c:pt>
                <c:pt idx="3068">
                  <c:v>2.8601672292958485E-2</c:v>
                </c:pt>
                <c:pt idx="3069">
                  <c:v>2.8606053723773135E-2</c:v>
                </c:pt>
                <c:pt idx="3070">
                  <c:v>2.8613842886710816E-2</c:v>
                </c:pt>
                <c:pt idx="3071">
                  <c:v>2.8624552886686607E-2</c:v>
                </c:pt>
                <c:pt idx="3072">
                  <c:v>2.8638670438674092E-2</c:v>
                </c:pt>
                <c:pt idx="3073">
                  <c:v>2.8652300989411943E-2</c:v>
                </c:pt>
                <c:pt idx="3074">
                  <c:v>2.8665444558811093E-2</c:v>
                </c:pt>
                <c:pt idx="3075">
                  <c:v>2.8679074744610355E-2</c:v>
                </c:pt>
                <c:pt idx="3076">
                  <c:v>2.8693678308951191E-2</c:v>
                </c:pt>
                <c:pt idx="3077">
                  <c:v>2.8709741983410086E-2</c:v>
                </c:pt>
                <c:pt idx="3078">
                  <c:v>2.8725318633427765E-2</c:v>
                </c:pt>
                <c:pt idx="3079">
                  <c:v>2.873894800316221E-2</c:v>
                </c:pt>
                <c:pt idx="3080">
                  <c:v>2.8751603680158382E-2</c:v>
                </c:pt>
                <c:pt idx="3081">
                  <c:v>2.8763285701381747E-2</c:v>
                </c:pt>
                <c:pt idx="3082">
                  <c:v>2.8775454328373799E-2</c:v>
                </c:pt>
                <c:pt idx="3083">
                  <c:v>2.8788109543369071E-2</c:v>
                </c:pt>
                <c:pt idx="3084">
                  <c:v>2.8801738057335491E-2</c:v>
                </c:pt>
                <c:pt idx="3085">
                  <c:v>2.8813419492906348E-2</c:v>
                </c:pt>
                <c:pt idx="3086">
                  <c:v>2.8824614073950355E-2</c:v>
                </c:pt>
                <c:pt idx="3087">
                  <c:v>2.8836295242300889E-2</c:v>
                </c:pt>
                <c:pt idx="3088">
                  <c:v>2.8847976274203588E-2</c:v>
                </c:pt>
                <c:pt idx="3089">
                  <c:v>2.8860630571456849E-2</c:v>
                </c:pt>
                <c:pt idx="3090">
                  <c:v>2.8873284708581182E-2</c:v>
                </c:pt>
                <c:pt idx="3091">
                  <c:v>2.8885938685580377E-2</c:v>
                </c:pt>
                <c:pt idx="3092">
                  <c:v>2.8899565866355441E-2</c:v>
                </c:pt>
                <c:pt idx="3093">
                  <c:v>2.8914652885606035E-2</c:v>
                </c:pt>
                <c:pt idx="3094">
                  <c:v>2.8931686343454336E-2</c:v>
                </c:pt>
                <c:pt idx="3095">
                  <c:v>2.894871951116889E-2</c:v>
                </c:pt>
                <c:pt idx="3096">
                  <c:v>2.8962345836450794E-2</c:v>
                </c:pt>
                <c:pt idx="3097">
                  <c:v>2.8974512041410116E-2</c:v>
                </c:pt>
                <c:pt idx="3098">
                  <c:v>2.8988624653730446E-2</c:v>
                </c:pt>
                <c:pt idx="3099">
                  <c:v>2.9004196960329891E-2</c:v>
                </c:pt>
                <c:pt idx="3100">
                  <c:v>2.9019769024436582E-2</c:v>
                </c:pt>
                <c:pt idx="3101">
                  <c:v>2.903339438161592E-2</c:v>
                </c:pt>
                <c:pt idx="3102">
                  <c:v>2.9047019553147198E-2</c:v>
                </c:pt>
                <c:pt idx="3103">
                  <c:v>2.9059184727998583E-2</c:v>
                </c:pt>
                <c:pt idx="3104">
                  <c:v>2.9072322950616292E-2</c:v>
                </c:pt>
                <c:pt idx="3105">
                  <c:v>2.9086434182646233E-2</c:v>
                </c:pt>
                <c:pt idx="3106">
                  <c:v>2.9101518382895642E-2</c:v>
                </c:pt>
                <c:pt idx="3107">
                  <c:v>2.9114656049339778E-2</c:v>
                </c:pt>
                <c:pt idx="3108">
                  <c:v>2.912390097041128E-2</c:v>
                </c:pt>
                <c:pt idx="3109">
                  <c:v>2.9131199531937803E-2</c:v>
                </c:pt>
                <c:pt idx="3110">
                  <c:v>2.9140444300068062E-2</c:v>
                </c:pt>
                <c:pt idx="3111">
                  <c:v>2.9152121779756839E-2</c:v>
                </c:pt>
                <c:pt idx="3112">
                  <c:v>2.9163312569833993E-2</c:v>
                </c:pt>
                <c:pt idx="3113">
                  <c:v>2.9174989782483382E-2</c:v>
                </c:pt>
                <c:pt idx="3114">
                  <c:v>2.9187153400663652E-2</c:v>
                </c:pt>
                <c:pt idx="3115">
                  <c:v>2.9199316870892091E-2</c:v>
                </c:pt>
                <c:pt idx="3116">
                  <c:v>2.9212453252563591E-2</c:v>
                </c:pt>
                <c:pt idx="3117">
                  <c:v>2.9228508595818766E-2</c:v>
                </c:pt>
                <c:pt idx="3118">
                  <c:v>2.9243590653157441E-2</c:v>
                </c:pt>
                <c:pt idx="3119">
                  <c:v>2.9255266928425956E-2</c:v>
                </c:pt>
                <c:pt idx="3120">
                  <c:v>2.9267429570190771E-2</c:v>
                </c:pt>
                <c:pt idx="3121">
                  <c:v>2.9282997535793765E-2</c:v>
                </c:pt>
                <c:pt idx="3122">
                  <c:v>2.9300024720667738E-2</c:v>
                </c:pt>
                <c:pt idx="3123">
                  <c:v>2.9316565136931927E-2</c:v>
                </c:pt>
                <c:pt idx="3124">
                  <c:v>2.9331645866265566E-2</c:v>
                </c:pt>
                <c:pt idx="3125">
                  <c:v>2.9344780509739248E-2</c:v>
                </c:pt>
                <c:pt idx="3126">
                  <c:v>2.9356455603553575E-2</c:v>
                </c:pt>
                <c:pt idx="3127">
                  <c:v>2.9366671198827368E-2</c:v>
                </c:pt>
                <c:pt idx="3128">
                  <c:v>2.9377859588197958E-2</c:v>
                </c:pt>
                <c:pt idx="3129">
                  <c:v>2.9390993624688926E-2</c:v>
                </c:pt>
                <c:pt idx="3130">
                  <c:v>2.9402668178976431E-2</c:v>
                </c:pt>
                <c:pt idx="3131">
                  <c:v>2.9413369734009816E-2</c:v>
                </c:pt>
                <c:pt idx="3132">
                  <c:v>2.9423098321025052E-2</c:v>
                </c:pt>
                <c:pt idx="3133">
                  <c:v>2.9431853968417583E-2</c:v>
                </c:pt>
                <c:pt idx="3134">
                  <c:v>2.9440123120564505E-2</c:v>
                </c:pt>
                <c:pt idx="3135">
                  <c:v>2.9448878618895818E-2</c:v>
                </c:pt>
                <c:pt idx="3136">
                  <c:v>2.9458606860467546E-2</c:v>
                </c:pt>
                <c:pt idx="3137">
                  <c:v>2.9470767029348359E-2</c:v>
                </c:pt>
                <c:pt idx="3138">
                  <c:v>2.9484872640001072E-2</c:v>
                </c:pt>
                <c:pt idx="3139">
                  <c:v>2.9498978051688336E-2</c:v>
                </c:pt>
                <c:pt idx="3140">
                  <c:v>2.951308326441579E-2</c:v>
                </c:pt>
                <c:pt idx="3141">
                  <c:v>2.9526215525005832E-2</c:v>
                </c:pt>
                <c:pt idx="3142">
                  <c:v>2.9539347613141875E-2</c:v>
                </c:pt>
                <c:pt idx="3143">
                  <c:v>2.9553938619926445E-2</c:v>
                </c:pt>
                <c:pt idx="3144">
                  <c:v>2.9568529413816588E-2</c:v>
                </c:pt>
                <c:pt idx="3145">
                  <c:v>2.9583606343852407E-2</c:v>
                </c:pt>
                <c:pt idx="3146">
                  <c:v>2.9599169388042603E-2</c:v>
                </c:pt>
                <c:pt idx="3147">
                  <c:v>2.9617163855959892E-2</c:v>
                </c:pt>
                <c:pt idx="3148">
                  <c:v>2.9632240052761018E-2</c:v>
                </c:pt>
                <c:pt idx="3149">
                  <c:v>2.9643425471255185E-2</c:v>
                </c:pt>
                <c:pt idx="3150">
                  <c:v>2.9654610764636886E-2</c:v>
                </c:pt>
                <c:pt idx="3151">
                  <c:v>2.9665309623846892E-2</c:v>
                </c:pt>
                <c:pt idx="3152">
                  <c:v>2.9678439885525772E-2</c:v>
                </c:pt>
                <c:pt idx="3153">
                  <c:v>2.9694974043881679E-2</c:v>
                </c:pt>
                <c:pt idx="3154">
                  <c:v>2.971004906765555E-2</c:v>
                </c:pt>
                <c:pt idx="3155">
                  <c:v>2.9723178741910806E-2</c:v>
                </c:pt>
                <c:pt idx="3156">
                  <c:v>2.973630824378019E-2</c:v>
                </c:pt>
                <c:pt idx="3157">
                  <c:v>2.9749437573268048E-2</c:v>
                </c:pt>
                <c:pt idx="3158">
                  <c:v>2.9763052992146467E-2</c:v>
                </c:pt>
                <c:pt idx="3159">
                  <c:v>2.977764073523325E-2</c:v>
                </c:pt>
                <c:pt idx="3160">
                  <c:v>2.9791742017939809E-2</c:v>
                </c:pt>
                <c:pt idx="3161">
                  <c:v>2.980632934252744E-2</c:v>
                </c:pt>
                <c:pt idx="3162">
                  <c:v>2.9820916454328203E-2</c:v>
                </c:pt>
                <c:pt idx="3163">
                  <c:v>2.9835017126808906E-2</c:v>
                </c:pt>
                <c:pt idx="3164">
                  <c:v>2.9848631380543871E-2</c:v>
                </c:pt>
                <c:pt idx="3165">
                  <c:v>2.9860786807613986E-2</c:v>
                </c:pt>
                <c:pt idx="3166">
                  <c:v>2.9872455878595584E-2</c:v>
                </c:pt>
                <c:pt idx="3167">
                  <c:v>2.9885583420689667E-2</c:v>
                </c:pt>
                <c:pt idx="3168">
                  <c:v>2.9900655571317891E-2</c:v>
                </c:pt>
                <c:pt idx="3169">
                  <c:v>2.9915727494780071E-2</c:v>
                </c:pt>
                <c:pt idx="3170">
                  <c:v>2.9930799191082744E-2</c:v>
                </c:pt>
                <c:pt idx="3171">
                  <c:v>2.9944412140887763E-2</c:v>
                </c:pt>
                <c:pt idx="3172">
                  <c:v>2.9955594068170742E-2</c:v>
                </c:pt>
                <c:pt idx="3173">
                  <c:v>2.996580354475287E-2</c:v>
                </c:pt>
                <c:pt idx="3174">
                  <c:v>2.9978443704680249E-2</c:v>
                </c:pt>
                <c:pt idx="3175">
                  <c:v>2.9993514455780055E-2</c:v>
                </c:pt>
                <c:pt idx="3176">
                  <c:v>3.000858497975575E-2</c:v>
                </c:pt>
                <c:pt idx="3177">
                  <c:v>3.002219687071489E-2</c:v>
                </c:pt>
                <c:pt idx="3178">
                  <c:v>3.0032405667343411E-2</c:v>
                </c:pt>
                <c:pt idx="3179">
                  <c:v>3.0039697601127822E-2</c:v>
                </c:pt>
                <c:pt idx="3180">
                  <c:v>3.0049420096795253E-2</c:v>
                </c:pt>
                <c:pt idx="3181">
                  <c:v>3.0062545316004899E-2</c:v>
                </c:pt>
                <c:pt idx="3182">
                  <c:v>3.007518425316771E-2</c:v>
                </c:pt>
                <c:pt idx="3183">
                  <c:v>3.0083934193011832E-2</c:v>
                </c:pt>
                <c:pt idx="3184">
                  <c:v>3.0092197954788111E-2</c:v>
                </c:pt>
                <c:pt idx="3185">
                  <c:v>3.0103864325744752E-2</c:v>
                </c:pt>
                <c:pt idx="3186">
                  <c:v>3.0118447098046668E-2</c:v>
                </c:pt>
                <c:pt idx="3187">
                  <c:v>3.0135460063628154E-2</c:v>
                </c:pt>
                <c:pt idx="3188">
                  <c:v>3.0151500594647922E-2</c:v>
                </c:pt>
                <c:pt idx="3189">
                  <c:v>3.0165110540407557E-2</c:v>
                </c:pt>
                <c:pt idx="3190">
                  <c:v>3.0176290000143387E-2</c:v>
                </c:pt>
                <c:pt idx="3191">
                  <c:v>3.0186983279465871E-2</c:v>
                </c:pt>
                <c:pt idx="3192">
                  <c:v>3.0198162494680332E-2</c:v>
                </c:pt>
                <c:pt idx="3193">
                  <c:v>3.0207397404291278E-2</c:v>
                </c:pt>
                <c:pt idx="3194">
                  <c:v>3.0217604310429878E-2</c:v>
                </c:pt>
                <c:pt idx="3195">
                  <c:v>3.022829714797861E-2</c:v>
                </c:pt>
                <c:pt idx="3196">
                  <c:v>3.023704574820257E-2</c:v>
                </c:pt>
                <c:pt idx="3197">
                  <c:v>3.0244336189923195E-2</c:v>
                </c:pt>
                <c:pt idx="3198">
                  <c:v>3.0253084649829842E-2</c:v>
                </c:pt>
                <c:pt idx="3199">
                  <c:v>3.0263777108001658E-2</c:v>
                </c:pt>
                <c:pt idx="3200">
                  <c:v>3.0277385525780423E-2</c:v>
                </c:pt>
                <c:pt idx="3201">
                  <c:v>3.029147976325439E-2</c:v>
                </c:pt>
                <c:pt idx="3202">
                  <c:v>3.0303143809560715E-2</c:v>
                </c:pt>
                <c:pt idx="3203">
                  <c:v>3.0312377749734245E-2</c:v>
                </c:pt>
                <c:pt idx="3204">
                  <c:v>3.032063962393057E-2</c:v>
                </c:pt>
                <c:pt idx="3205">
                  <c:v>3.0329873402550975E-2</c:v>
                </c:pt>
                <c:pt idx="3206">
                  <c:v>3.0341537001043348E-2</c:v>
                </c:pt>
                <c:pt idx="3207">
                  <c:v>3.0355144360681069E-2</c:v>
                </c:pt>
                <c:pt idx="3208">
                  <c:v>3.0368751535161328E-2</c:v>
                </c:pt>
                <c:pt idx="3209">
                  <c:v>3.0381386602819901E-2</c:v>
                </c:pt>
                <c:pt idx="3210">
                  <c:v>3.0392563644980903E-2</c:v>
                </c:pt>
                <c:pt idx="3211">
                  <c:v>3.0405684361158439E-2</c:v>
                </c:pt>
                <c:pt idx="3212">
                  <c:v>3.0422692440725579E-2</c:v>
                </c:pt>
                <c:pt idx="3213">
                  <c:v>3.0440672096017252E-2</c:v>
                </c:pt>
                <c:pt idx="3214">
                  <c:v>3.0456707732060051E-2</c:v>
                </c:pt>
                <c:pt idx="3215">
                  <c:v>3.0470799442368659E-2</c:v>
                </c:pt>
                <c:pt idx="3216">
                  <c:v>3.0481975485209176E-2</c:v>
                </c:pt>
                <c:pt idx="3217">
                  <c:v>3.049072186639384E-2</c:v>
                </c:pt>
                <c:pt idx="3218">
                  <c:v>3.0500439977989888E-2</c:v>
                </c:pt>
                <c:pt idx="3219">
                  <c:v>3.0512587484678052E-2</c:v>
                </c:pt>
                <c:pt idx="3220">
                  <c:v>3.0525220735101603E-2</c:v>
                </c:pt>
                <c:pt idx="3221">
                  <c:v>3.0537853825928399E-2</c:v>
                </c:pt>
                <c:pt idx="3222">
                  <c:v>3.0552916148718631E-2</c:v>
                </c:pt>
                <c:pt idx="3223">
                  <c:v>3.0567492374117843E-2</c:v>
                </c:pt>
                <c:pt idx="3224">
                  <c:v>3.0579153201463576E-2</c:v>
                </c:pt>
                <c:pt idx="3225">
                  <c:v>3.0590328033409886E-2</c:v>
                </c:pt>
                <c:pt idx="3226">
                  <c:v>3.0602474448237781E-2</c:v>
                </c:pt>
                <c:pt idx="3227">
                  <c:v>3.061462071553207E-2</c:v>
                </c:pt>
                <c:pt idx="3228">
                  <c:v>3.0626280993338233E-2</c:v>
                </c:pt>
                <c:pt idx="3229">
                  <c:v>3.0637941135184206E-2</c:v>
                </c:pt>
                <c:pt idx="3230">
                  <c:v>3.0651544462169437E-2</c:v>
                </c:pt>
                <c:pt idx="3231">
                  <c:v>3.0662232660698001E-2</c:v>
                </c:pt>
                <c:pt idx="3232">
                  <c:v>3.0671463285676943E-2</c:v>
                </c:pt>
                <c:pt idx="3233">
                  <c:v>3.0683122900705666E-2</c:v>
                </c:pt>
                <c:pt idx="3234">
                  <c:v>3.0695268188467767E-2</c:v>
                </c:pt>
                <c:pt idx="3235">
                  <c:v>3.0707899131265776E-2</c:v>
                </c:pt>
                <c:pt idx="3236">
                  <c:v>3.0721501506629494E-2</c:v>
                </c:pt>
                <c:pt idx="3237">
                  <c:v>3.0735589486061213E-2</c:v>
                </c:pt>
                <c:pt idx="3238">
                  <c:v>3.0746762570005071E-2</c:v>
                </c:pt>
                <c:pt idx="3239">
                  <c:v>3.075744975087728E-2</c:v>
                </c:pt>
                <c:pt idx="3240">
                  <c:v>3.0768136817535117E-2</c:v>
                </c:pt>
                <c:pt idx="3241">
                  <c:v>3.0778338001892742E-2</c:v>
                </c:pt>
                <c:pt idx="3242">
                  <c:v>3.0788053318818578E-2</c:v>
                </c:pt>
                <c:pt idx="3243">
                  <c:v>3.0797282782472631E-2</c:v>
                </c:pt>
                <c:pt idx="3244">
                  <c:v>3.0807483669512716E-2</c:v>
                </c:pt>
                <c:pt idx="3245">
                  <c:v>3.0818655950209987E-2</c:v>
                </c:pt>
                <c:pt idx="3246">
                  <c:v>3.0829828106088971E-2</c:v>
                </c:pt>
                <c:pt idx="3247">
                  <c:v>3.0841485874801851E-2</c:v>
                </c:pt>
                <c:pt idx="3248">
                  <c:v>3.0856057894581148E-2</c:v>
                </c:pt>
                <c:pt idx="3249">
                  <c:v>3.0871601148299416E-2</c:v>
                </c:pt>
                <c:pt idx="3250">
                  <c:v>3.0885201297124028E-2</c:v>
                </c:pt>
                <c:pt idx="3251">
                  <c:v>3.0897344130848881E-2</c:v>
                </c:pt>
                <c:pt idx="3252">
                  <c:v>3.0909972521511089E-2</c:v>
                </c:pt>
                <c:pt idx="3253">
                  <c:v>3.0924057846036069E-2</c:v>
                </c:pt>
                <c:pt idx="3254">
                  <c:v>3.0941057111425408E-2</c:v>
                </c:pt>
                <c:pt idx="3255">
                  <c:v>3.095708472554767E-2</c:v>
                </c:pt>
                <c:pt idx="3256">
                  <c:v>3.0970198036943192E-2</c:v>
                </c:pt>
                <c:pt idx="3257">
                  <c:v>3.0983311176382002E-2</c:v>
                </c:pt>
                <c:pt idx="3258">
                  <c:v>3.0997881129641826E-2</c:v>
                </c:pt>
                <c:pt idx="3259">
                  <c:v>3.1010993906075618E-2</c:v>
                </c:pt>
                <c:pt idx="3260">
                  <c:v>3.1024592159283156E-2</c:v>
                </c:pt>
                <c:pt idx="3261">
                  <c:v>3.1039647152502677E-2</c:v>
                </c:pt>
                <c:pt idx="3262">
                  <c:v>3.1055187552930606E-2</c:v>
                </c:pt>
                <c:pt idx="3263">
                  <c:v>3.1068785205198877E-2</c:v>
                </c:pt>
                <c:pt idx="3264">
                  <c:v>3.1078497700761595E-2</c:v>
                </c:pt>
                <c:pt idx="3265">
                  <c:v>3.1085782010528352E-2</c:v>
                </c:pt>
                <c:pt idx="3266">
                  <c:v>3.109452311220838E-2</c:v>
                </c:pt>
                <c:pt idx="3267">
                  <c:v>3.1103749747757016E-2</c:v>
                </c:pt>
                <c:pt idx="3268">
                  <c:v>3.1113461903734287E-2</c:v>
                </c:pt>
                <c:pt idx="3269">
                  <c:v>3.1123659565993191E-2</c:v>
                </c:pt>
                <c:pt idx="3270">
                  <c:v>3.1137741881009443E-2</c:v>
                </c:pt>
                <c:pt idx="3271">
                  <c:v>3.1154251928830576E-2</c:v>
                </c:pt>
                <c:pt idx="3272">
                  <c:v>3.1169304970164385E-2</c:v>
                </c:pt>
                <c:pt idx="3273">
                  <c:v>3.1183386642407013E-2</c:v>
                </c:pt>
                <c:pt idx="3274">
                  <c:v>3.119843924518419E-2</c:v>
                </c:pt>
                <c:pt idx="3275">
                  <c:v>3.1214948290927937E-2</c:v>
                </c:pt>
                <c:pt idx="3276">
                  <c:v>3.1231942612154538E-2</c:v>
                </c:pt>
                <c:pt idx="3277">
                  <c:v>3.1248936644579003E-2</c:v>
                </c:pt>
                <c:pt idx="3278">
                  <c:v>3.1263988260698011E-2</c:v>
                </c:pt>
                <c:pt idx="3279">
                  <c:v>3.1277583074082599E-2</c:v>
                </c:pt>
                <c:pt idx="3280">
                  <c:v>3.1289235624170707E-2</c:v>
                </c:pt>
                <c:pt idx="3281">
                  <c:v>3.1299917009138437E-2</c:v>
                </c:pt>
                <c:pt idx="3282">
                  <c:v>3.1310112770178075E-2</c:v>
                </c:pt>
                <c:pt idx="3283">
                  <c:v>3.1323221453054252E-2</c:v>
                </c:pt>
                <c:pt idx="3284">
                  <c:v>3.1337786454714932E-2</c:v>
                </c:pt>
                <c:pt idx="3285">
                  <c:v>3.1351865754672872E-2</c:v>
                </c:pt>
                <c:pt idx="3286">
                  <c:v>3.1366430339138177E-2</c:v>
                </c:pt>
                <c:pt idx="3287">
                  <c:v>3.1380994711479579E-2</c:v>
                </c:pt>
                <c:pt idx="3288">
                  <c:v>3.1393616995928748E-2</c:v>
                </c:pt>
                <c:pt idx="3289">
                  <c:v>3.1405268194012056E-2</c:v>
                </c:pt>
                <c:pt idx="3290">
                  <c:v>3.1418375629593334E-2</c:v>
                </c:pt>
                <c:pt idx="3291">
                  <c:v>3.1431968344286881E-2</c:v>
                </c:pt>
                <c:pt idx="3292">
                  <c:v>3.1444104540565246E-2</c:v>
                </c:pt>
                <c:pt idx="3293">
                  <c:v>3.1456240589558156E-2</c:v>
                </c:pt>
                <c:pt idx="3294">
                  <c:v>3.1469347357043619E-2</c:v>
                </c:pt>
                <c:pt idx="3295">
                  <c:v>3.1481483099694132E-2</c:v>
                </c:pt>
                <c:pt idx="3296">
                  <c:v>3.1494589536337998E-2</c:v>
                </c:pt>
                <c:pt idx="3297">
                  <c:v>3.1508666628807191E-2</c:v>
                </c:pt>
                <c:pt idx="3298">
                  <c:v>3.1521287301858152E-2</c:v>
                </c:pt>
                <c:pt idx="3299">
                  <c:v>3.1533907815629612E-2</c:v>
                </c:pt>
                <c:pt idx="3300">
                  <c:v>3.1549925930661894E-2</c:v>
                </c:pt>
                <c:pt idx="3301">
                  <c:v>3.1564487630769744E-2</c:v>
                </c:pt>
                <c:pt idx="3302">
                  <c:v>3.1576622218884375E-2</c:v>
                </c:pt>
                <c:pt idx="3303">
                  <c:v>3.1586329783358402E-2</c:v>
                </c:pt>
                <c:pt idx="3304">
                  <c:v>3.1595551882322701E-2</c:v>
                </c:pt>
                <c:pt idx="3305">
                  <c:v>3.1607200727873923E-2</c:v>
                </c:pt>
                <c:pt idx="3306">
                  <c:v>3.1620305516922041E-2</c:v>
                </c:pt>
                <c:pt idx="3307">
                  <c:v>3.163341013423708E-2</c:v>
                </c:pt>
                <c:pt idx="3308">
                  <c:v>3.1645058538794041E-2</c:v>
                </c:pt>
                <c:pt idx="3309">
                  <c:v>3.1655736123776868E-2</c:v>
                </c:pt>
                <c:pt idx="3310">
                  <c:v>3.1666898931630709E-2</c:v>
                </c:pt>
                <c:pt idx="3311">
                  <c:v>3.1677090951715947E-2</c:v>
                </c:pt>
                <c:pt idx="3312">
                  <c:v>3.168825352119406E-2</c:v>
                </c:pt>
                <c:pt idx="3313">
                  <c:v>3.1701357248112412E-2</c:v>
                </c:pt>
                <c:pt idx="3314">
                  <c:v>3.1713004861225601E-2</c:v>
                </c:pt>
                <c:pt idx="3315">
                  <c:v>3.1721255171764773E-2</c:v>
                </c:pt>
                <c:pt idx="3316">
                  <c:v>3.1729990720498112E-2</c:v>
                </c:pt>
                <c:pt idx="3317">
                  <c:v>3.1740182097574086E-2</c:v>
                </c:pt>
                <c:pt idx="3318">
                  <c:v>3.1754255733262668E-2</c:v>
                </c:pt>
                <c:pt idx="3319">
                  <c:v>3.1768329170886803E-2</c:v>
                </c:pt>
                <c:pt idx="3320">
                  <c:v>3.1779976003967612E-2</c:v>
                </c:pt>
                <c:pt idx="3321">
                  <c:v>3.1792107977517158E-2</c:v>
                </c:pt>
                <c:pt idx="3322">
                  <c:v>3.1805210343634656E-2</c:v>
                </c:pt>
                <c:pt idx="3323">
                  <c:v>3.1817342011047592E-2</c:v>
                </c:pt>
                <c:pt idx="3324">
                  <c:v>3.1828988273301266E-2</c:v>
                </c:pt>
                <c:pt idx="3325">
                  <c:v>3.184257540783781E-2</c:v>
                </c:pt>
                <c:pt idx="3326">
                  <c:v>3.1858103335544001E-2</c:v>
                </c:pt>
                <c:pt idx="3327">
                  <c:v>3.1872660548788991E-2</c:v>
                </c:pt>
                <c:pt idx="3328">
                  <c:v>3.1883335703821583E-2</c:v>
                </c:pt>
                <c:pt idx="3329">
                  <c:v>3.1892069836813204E-2</c:v>
                </c:pt>
                <c:pt idx="3330">
                  <c:v>3.1903230006845938E-2</c:v>
                </c:pt>
                <c:pt idx="3331">
                  <c:v>3.1916330917092332E-2</c:v>
                </c:pt>
                <c:pt idx="3332">
                  <c:v>3.1929916864952695E-2</c:v>
                </c:pt>
                <c:pt idx="3333">
                  <c:v>3.1943987830655392E-2</c:v>
                </c:pt>
                <c:pt idx="3334">
                  <c:v>3.1957088206951811E-2</c:v>
                </c:pt>
                <c:pt idx="3335">
                  <c:v>3.1971158790335352E-2</c:v>
                </c:pt>
                <c:pt idx="3336">
                  <c:v>3.1986199539850171E-2</c:v>
                </c:pt>
                <c:pt idx="3337">
                  <c:v>3.2000269713629174E-2</c:v>
                </c:pt>
                <c:pt idx="3338">
                  <c:v>3.2013369352637273E-2</c:v>
                </c:pt>
                <c:pt idx="3339">
                  <c:v>3.202549849501244E-2</c:v>
                </c:pt>
                <c:pt idx="3340">
                  <c:v>3.2034716544827306E-2</c:v>
                </c:pt>
                <c:pt idx="3341">
                  <c:v>3.2041993892554285E-2</c:v>
                </c:pt>
                <c:pt idx="3342">
                  <c:v>3.205072663992041E-2</c:v>
                </c:pt>
                <c:pt idx="3343">
                  <c:v>3.2060914748796271E-2</c:v>
                </c:pt>
                <c:pt idx="3344">
                  <c:v>3.2072073034660656E-2</c:v>
                </c:pt>
                <c:pt idx="3345">
                  <c:v>3.2082260926060778E-2</c:v>
                </c:pt>
                <c:pt idx="3346">
                  <c:v>3.2092448713668793E-2</c:v>
                </c:pt>
                <c:pt idx="3347">
                  <c:v>3.2106517392593292E-2</c:v>
                </c:pt>
                <c:pt idx="3348">
                  <c:v>3.212155610636637E-2</c:v>
                </c:pt>
                <c:pt idx="3349">
                  <c:v>3.213465415667336E-2</c:v>
                </c:pt>
                <c:pt idx="3350">
                  <c:v>3.2146296724034171E-2</c:v>
                </c:pt>
                <c:pt idx="3351">
                  <c:v>3.2158909352379951E-2</c:v>
                </c:pt>
                <c:pt idx="3352">
                  <c:v>3.2170551637353086E-2</c:v>
                </c:pt>
                <c:pt idx="3353">
                  <c:v>3.218219378678501E-2</c:v>
                </c:pt>
                <c:pt idx="3354">
                  <c:v>3.2196261203180664E-2</c:v>
                </c:pt>
                <c:pt idx="3355">
                  <c:v>3.2210813494657514E-2</c:v>
                </c:pt>
                <c:pt idx="3356">
                  <c:v>3.2222940242455485E-2</c:v>
                </c:pt>
                <c:pt idx="3357">
                  <c:v>3.2234096720549409E-2</c:v>
                </c:pt>
                <c:pt idx="3358">
                  <c:v>3.2244768017912553E-2</c:v>
                </c:pt>
                <c:pt idx="3359">
                  <c:v>3.2255924252489368E-2</c:v>
                </c:pt>
                <c:pt idx="3360">
                  <c:v>3.2267565408048961E-2</c:v>
                </c:pt>
                <c:pt idx="3361">
                  <c:v>3.2279691467654519E-2</c:v>
                </c:pt>
                <c:pt idx="3362">
                  <c:v>3.229230241366484E-2</c:v>
                </c:pt>
                <c:pt idx="3363">
                  <c:v>3.2303458117952287E-2</c:v>
                </c:pt>
                <c:pt idx="3364">
                  <c:v>3.2313643652311035E-2</c:v>
                </c:pt>
                <c:pt idx="3365">
                  <c:v>3.2323344064772615E-2</c:v>
                </c:pt>
                <c:pt idx="3366">
                  <c:v>3.2335469448025816E-2</c:v>
                </c:pt>
                <c:pt idx="3367">
                  <c:v>3.2347594684255868E-2</c:v>
                </c:pt>
                <c:pt idx="3368">
                  <c:v>3.2358749771739831E-2</c:v>
                </c:pt>
                <c:pt idx="3369">
                  <c:v>3.2369419738982989E-2</c:v>
                </c:pt>
                <c:pt idx="3370">
                  <c:v>3.2380089592379382E-2</c:v>
                </c:pt>
                <c:pt idx="3371">
                  <c:v>3.2391244317387546E-2</c:v>
                </c:pt>
                <c:pt idx="3372">
                  <c:v>3.2401913937922695E-2</c:v>
                </c:pt>
                <c:pt idx="3373">
                  <c:v>3.2413068419490508E-2</c:v>
                </c:pt>
                <c:pt idx="3374">
                  <c:v>3.242567768361386E-2</c:v>
                </c:pt>
                <c:pt idx="3375">
                  <c:v>3.2438286788745829E-2</c:v>
                </c:pt>
                <c:pt idx="3376">
                  <c:v>3.2449440864602982E-2</c:v>
                </c:pt>
                <c:pt idx="3377">
                  <c:v>3.2460109864224193E-2</c:v>
                </c:pt>
                <c:pt idx="3378">
                  <c:v>3.247223358926335E-2</c:v>
                </c:pt>
                <c:pt idx="3379">
                  <c:v>3.2484357167319296E-2</c:v>
                </c:pt>
                <c:pt idx="3380">
                  <c:v>3.2496965532581641E-2</c:v>
                </c:pt>
                <c:pt idx="3381">
                  <c:v>3.2508603882496656E-2</c:v>
                </c:pt>
                <c:pt idx="3382">
                  <c:v>3.2520242096961881E-2</c:v>
                </c:pt>
                <c:pt idx="3383">
                  <c:v>3.2532850009785168E-2</c:v>
                </c:pt>
                <c:pt idx="3384">
                  <c:v>3.2547397403983443E-2</c:v>
                </c:pt>
                <c:pt idx="3385">
                  <c:v>3.2561459683881598E-2</c:v>
                </c:pt>
                <c:pt idx="3386">
                  <c:v>3.2573097283219776E-2</c:v>
                </c:pt>
                <c:pt idx="3387">
                  <c:v>3.2583764963639232E-2</c:v>
                </c:pt>
                <c:pt idx="3388">
                  <c:v>3.2595402303401834E-2</c:v>
                </c:pt>
                <c:pt idx="3389">
                  <c:v>3.2609463908262672E-2</c:v>
                </c:pt>
                <c:pt idx="3390">
                  <c:v>3.2624495060325651E-2</c:v>
                </c:pt>
                <c:pt idx="3391">
                  <c:v>3.2640010851279648E-2</c:v>
                </c:pt>
                <c:pt idx="3392">
                  <c:v>3.2654556686661736E-2</c:v>
                </c:pt>
                <c:pt idx="3393">
                  <c:v>3.2669102310465818E-2</c:v>
                </c:pt>
                <c:pt idx="3394">
                  <c:v>3.2684617409323852E-2</c:v>
                </c:pt>
                <c:pt idx="3395">
                  <c:v>3.2698192923363421E-2</c:v>
                </c:pt>
                <c:pt idx="3396">
                  <c:v>3.2710798592811875E-2</c:v>
                </c:pt>
                <c:pt idx="3397">
                  <c:v>3.2723888927514835E-2</c:v>
                </c:pt>
                <c:pt idx="3398">
                  <c:v>3.2738433542880266E-2</c:v>
                </c:pt>
                <c:pt idx="3399">
                  <c:v>3.2750553894089388E-2</c:v>
                </c:pt>
                <c:pt idx="3400">
                  <c:v>3.2761219681636804E-2</c:v>
                </c:pt>
                <c:pt idx="3401">
                  <c:v>3.2774794155808015E-2</c:v>
                </c:pt>
                <c:pt idx="3402">
                  <c:v>3.2791277198151357E-2</c:v>
                </c:pt>
                <c:pt idx="3403">
                  <c:v>3.2808729535092417E-2</c:v>
                </c:pt>
                <c:pt idx="3404">
                  <c:v>3.2823272916545229E-2</c:v>
                </c:pt>
                <c:pt idx="3405">
                  <c:v>3.2835392239521213E-2</c:v>
                </c:pt>
                <c:pt idx="3406">
                  <c:v>3.2847511415620985E-2</c:v>
                </c:pt>
                <c:pt idx="3407">
                  <c:v>3.2862054233069045E-2</c:v>
                </c:pt>
                <c:pt idx="3408">
                  <c:v>3.2875142587947999E-2</c:v>
                </c:pt>
                <c:pt idx="3409">
                  <c:v>3.2887261282318732E-2</c:v>
                </c:pt>
                <c:pt idx="3410">
                  <c:v>3.2898410351432039E-2</c:v>
                </c:pt>
                <c:pt idx="3411">
                  <c:v>3.290907456209885E-2</c:v>
                </c:pt>
                <c:pt idx="3412">
                  <c:v>3.2923616484279501E-2</c:v>
                </c:pt>
                <c:pt idx="3413">
                  <c:v>3.2941066511763741E-2</c:v>
                </c:pt>
                <c:pt idx="3414">
                  <c:v>3.2959000944930719E-2</c:v>
                </c:pt>
                <c:pt idx="3415">
                  <c:v>3.2974511546669791E-2</c:v>
                </c:pt>
                <c:pt idx="3416">
                  <c:v>3.2987598429759631E-2</c:v>
                </c:pt>
                <c:pt idx="3417">
                  <c:v>3.3002139210105315E-2</c:v>
                </c:pt>
                <c:pt idx="3418">
                  <c:v>3.3017649142763512E-2</c:v>
                </c:pt>
                <c:pt idx="3419">
                  <c:v>3.303267416063025E-2</c:v>
                </c:pt>
                <c:pt idx="3420">
                  <c:v>3.3045760282580085E-2</c:v>
                </c:pt>
                <c:pt idx="3421">
                  <c:v>3.3055938259038319E-2</c:v>
                </c:pt>
                <c:pt idx="3422">
                  <c:v>3.3065631473642762E-2</c:v>
                </c:pt>
                <c:pt idx="3423">
                  <c:v>3.3077263207144561E-2</c:v>
                </c:pt>
                <c:pt idx="3424">
                  <c:v>3.3090833391897834E-2</c:v>
                </c:pt>
                <c:pt idx="3425">
                  <c:v>3.3103918752796002E-2</c:v>
                </c:pt>
                <c:pt idx="3426">
                  <c:v>3.3117973208967456E-2</c:v>
                </c:pt>
                <c:pt idx="3427">
                  <c:v>3.3131542841293778E-2</c:v>
                </c:pt>
                <c:pt idx="3428">
                  <c:v>3.3143658428845382E-2</c:v>
                </c:pt>
                <c:pt idx="3429">
                  <c:v>3.3157227712639271E-2</c:v>
                </c:pt>
                <c:pt idx="3430">
                  <c:v>3.3170796812310444E-2</c:v>
                </c:pt>
                <c:pt idx="3431">
                  <c:v>3.3183881126906838E-2</c:v>
                </c:pt>
                <c:pt idx="3432">
                  <c:v>3.3195996080370015E-2</c:v>
                </c:pt>
                <c:pt idx="3433">
                  <c:v>3.3207626297612848E-2</c:v>
                </c:pt>
                <c:pt idx="3434">
                  <c:v>3.322022554698853E-2</c:v>
                </c:pt>
                <c:pt idx="3435">
                  <c:v>3.3233793791868319E-2</c:v>
                </c:pt>
                <c:pt idx="3436">
                  <c:v>3.3248815562533222E-2</c:v>
                </c:pt>
                <c:pt idx="3437">
                  <c:v>3.3262867982420632E-2</c:v>
                </c:pt>
                <c:pt idx="3438">
                  <c:v>3.3274012864678848E-2</c:v>
                </c:pt>
                <c:pt idx="3439">
                  <c:v>3.3286611277666613E-2</c:v>
                </c:pt>
                <c:pt idx="3440">
                  <c:v>3.3300663166446573E-2</c:v>
                </c:pt>
                <c:pt idx="3441">
                  <c:v>3.3312292166459249E-2</c:v>
                </c:pt>
                <c:pt idx="3442">
                  <c:v>3.3324405564337738E-2</c:v>
                </c:pt>
                <c:pt idx="3443">
                  <c:v>3.3339425973925231E-2</c:v>
                </c:pt>
                <c:pt idx="3444">
                  <c:v>3.3353477120584001E-2</c:v>
                </c:pt>
                <c:pt idx="3445">
                  <c:v>3.3366074532494121E-2</c:v>
                </c:pt>
                <c:pt idx="3446">
                  <c:v>3.337818727890688E-2</c:v>
                </c:pt>
                <c:pt idx="3447">
                  <c:v>3.3391268880240493E-2</c:v>
                </c:pt>
                <c:pt idx="3448">
                  <c:v>3.3404834804576865E-2</c:v>
                </c:pt>
                <c:pt idx="3449">
                  <c:v>3.3418885032202833E-2</c:v>
                </c:pt>
                <c:pt idx="3450">
                  <c:v>3.3430028175814482E-2</c:v>
                </c:pt>
                <c:pt idx="3451">
                  <c:v>3.3439717764980836E-2</c:v>
                </c:pt>
                <c:pt idx="3452">
                  <c:v>3.3450376204624203E-2</c:v>
                </c:pt>
                <c:pt idx="3453">
                  <c:v>3.346297239592369E-2</c:v>
                </c:pt>
                <c:pt idx="3454">
                  <c:v>3.347459950860647E-2</c:v>
                </c:pt>
                <c:pt idx="3455">
                  <c:v>3.348380421027141E-2</c:v>
                </c:pt>
                <c:pt idx="3456">
                  <c:v>3.3492524375799478E-2</c:v>
                </c:pt>
                <c:pt idx="3457">
                  <c:v>3.3503182252624636E-2</c:v>
                </c:pt>
                <c:pt idx="3458">
                  <c:v>3.3512871132987378E-2</c:v>
                </c:pt>
                <c:pt idx="3459">
                  <c:v>3.3524013229353444E-2</c:v>
                </c:pt>
                <c:pt idx="3460">
                  <c:v>3.353903064107381E-2</c:v>
                </c:pt>
                <c:pt idx="3461">
                  <c:v>3.3554532248881525E-2</c:v>
                </c:pt>
                <c:pt idx="3462">
                  <c:v>3.3566642712782674E-2</c:v>
                </c:pt>
                <c:pt idx="3463">
                  <c:v>3.3577299799697202E-2</c:v>
                </c:pt>
                <c:pt idx="3464">
                  <c:v>3.3586987961973992E-2</c:v>
                </c:pt>
                <c:pt idx="3465">
                  <c:v>3.359716043134809E-2</c:v>
                </c:pt>
                <c:pt idx="3466">
                  <c:v>3.3608785983925422E-2</c:v>
                </c:pt>
                <c:pt idx="3467">
                  <c:v>3.3621380180035652E-2</c:v>
                </c:pt>
                <c:pt idx="3468">
                  <c:v>3.3634942983079702E-2</c:v>
                </c:pt>
                <c:pt idx="3469">
                  <c:v>3.3647536849769885E-2</c:v>
                </c:pt>
                <c:pt idx="3470">
                  <c:v>3.365867744578694E-2</c:v>
                </c:pt>
                <c:pt idx="3471">
                  <c:v>3.3669333551929706E-2</c:v>
                </c:pt>
                <c:pt idx="3472">
                  <c:v>3.3679505183684795E-2</c:v>
                </c:pt>
                <c:pt idx="3473">
                  <c:v>3.3688707999455794E-2</c:v>
                </c:pt>
                <c:pt idx="3474">
                  <c:v>3.3696457673364134E-2</c:v>
                </c:pt>
                <c:pt idx="3475">
                  <c:v>3.3705660333126518E-2</c:v>
                </c:pt>
                <c:pt idx="3476">
                  <c:v>3.371680028163597E-2</c:v>
                </c:pt>
                <c:pt idx="3477">
                  <c:v>3.3729393117474991E-2</c:v>
                </c:pt>
                <c:pt idx="3478">
                  <c:v>3.374198579473648E-2</c:v>
                </c:pt>
                <c:pt idx="3479">
                  <c:v>3.3754578313424238E-2</c:v>
                </c:pt>
                <c:pt idx="3480">
                  <c:v>3.3764264758358774E-2</c:v>
                </c:pt>
                <c:pt idx="3481">
                  <c:v>3.3773466794139687E-2</c:v>
                </c:pt>
                <c:pt idx="3482">
                  <c:v>3.3781700122799338E-2</c:v>
                </c:pt>
                <c:pt idx="3483">
                  <c:v>3.3787996151918097E-2</c:v>
                </c:pt>
                <c:pt idx="3484">
                  <c:v>3.3797682273159345E-2</c:v>
                </c:pt>
                <c:pt idx="3485">
                  <c:v>3.3808821196601772E-2</c:v>
                </c:pt>
                <c:pt idx="3486">
                  <c:v>3.3818507116132185E-2</c:v>
                </c:pt>
                <c:pt idx="3487">
                  <c:v>3.3826740073970157E-2</c:v>
                </c:pt>
                <c:pt idx="3488">
                  <c:v>3.3835941534871586E-2</c:v>
                </c:pt>
                <c:pt idx="3489">
                  <c:v>3.3848048591275812E-2</c:v>
                </c:pt>
                <c:pt idx="3490">
                  <c:v>3.3863061137648517E-2</c:v>
                </c:pt>
                <c:pt idx="3491">
                  <c:v>3.3877104928610492E-2</c:v>
                </c:pt>
                <c:pt idx="3492">
                  <c:v>3.3890180004972584E-2</c:v>
                </c:pt>
                <c:pt idx="3493">
                  <c:v>3.3904707667094282E-2</c:v>
                </c:pt>
                <c:pt idx="3494">
                  <c:v>3.3918750873197338E-2</c:v>
                </c:pt>
                <c:pt idx="3495">
                  <c:v>3.3932309643688131E-2</c:v>
                </c:pt>
                <c:pt idx="3496">
                  <c:v>3.3945868230341382E-2</c:v>
                </c:pt>
                <c:pt idx="3497">
                  <c:v>3.3957005503283282E-2</c:v>
                </c:pt>
                <c:pt idx="3498">
                  <c:v>3.3967174209380904E-2</c:v>
                </c:pt>
                <c:pt idx="3499">
                  <c:v>3.3977827028673982E-2</c:v>
                </c:pt>
                <c:pt idx="3500">
                  <c:v>3.3989448156659406E-2</c:v>
                </c:pt>
                <c:pt idx="3501">
                  <c:v>3.4001553354704207E-2</c:v>
                </c:pt>
                <c:pt idx="3502">
                  <c:v>3.4015111002549482E-2</c:v>
                </c:pt>
                <c:pt idx="3503">
                  <c:v>3.4029152658332E-2</c:v>
                </c:pt>
                <c:pt idx="3504">
                  <c:v>3.40422257468228E-2</c:v>
                </c:pt>
                <c:pt idx="3505">
                  <c:v>3.4056267021877279E-2</c:v>
                </c:pt>
                <c:pt idx="3506">
                  <c:v>3.4070792271360791E-2</c:v>
                </c:pt>
                <c:pt idx="3507">
                  <c:v>3.4087253965724554E-2</c:v>
                </c:pt>
                <c:pt idx="3508">
                  <c:v>3.4105652009335283E-2</c:v>
                </c:pt>
                <c:pt idx="3509">
                  <c:v>3.4123565568665436E-2</c:v>
                </c:pt>
                <c:pt idx="3510">
                  <c:v>3.4140510532150843E-2</c:v>
                </c:pt>
                <c:pt idx="3511">
                  <c:v>3.4157939337900275E-2</c:v>
                </c:pt>
                <c:pt idx="3512">
                  <c:v>3.4176336081096402E-2</c:v>
                </c:pt>
                <c:pt idx="3513">
                  <c:v>3.4194248374279583E-2</c:v>
                </c:pt>
                <c:pt idx="3514">
                  <c:v>3.4211192140099655E-2</c:v>
                </c:pt>
                <c:pt idx="3515">
                  <c:v>3.4225715139447811E-2</c:v>
                </c:pt>
                <c:pt idx="3516">
                  <c:v>3.4235881113497096E-2</c:v>
                </c:pt>
                <c:pt idx="3517">
                  <c:v>3.4246531070703592E-2</c:v>
                </c:pt>
                <c:pt idx="3518">
                  <c:v>3.4259117237538265E-2</c:v>
                </c:pt>
                <c:pt idx="3519">
                  <c:v>3.4271219171645349E-2</c:v>
                </c:pt>
                <c:pt idx="3520">
                  <c:v>3.4282352821674793E-2</c:v>
                </c:pt>
                <c:pt idx="3521">
                  <c:v>3.4294938537661801E-2</c:v>
                </c:pt>
                <c:pt idx="3522">
                  <c:v>3.4309460320820821E-2</c:v>
                </c:pt>
                <c:pt idx="3523">
                  <c:v>3.4324949990421488E-2</c:v>
                </c:pt>
                <c:pt idx="3524">
                  <c:v>3.4338503254507637E-2</c:v>
                </c:pt>
                <c:pt idx="3525">
                  <c:v>3.4350604227934275E-2</c:v>
                </c:pt>
                <c:pt idx="3526">
                  <c:v>3.4363673114763051E-2</c:v>
                </c:pt>
                <c:pt idx="3527">
                  <c:v>3.4377225854037984E-2</c:v>
                </c:pt>
                <c:pt idx="3528">
                  <c:v>3.4391262426084847E-2</c:v>
                </c:pt>
                <c:pt idx="3529">
                  <c:v>3.4407234837374651E-2</c:v>
                </c:pt>
                <c:pt idx="3530">
                  <c:v>3.4422722992566331E-2</c:v>
                </c:pt>
                <c:pt idx="3531">
                  <c:v>3.4436758926008101E-2</c:v>
                </c:pt>
                <c:pt idx="3532">
                  <c:v>3.4449342698846065E-2</c:v>
                </c:pt>
                <c:pt idx="3533">
                  <c:v>3.4461442331089935E-2</c:v>
                </c:pt>
                <c:pt idx="3534">
                  <c:v>3.4471605909037348E-2</c:v>
                </c:pt>
                <c:pt idx="3535">
                  <c:v>3.4483705271909242E-2</c:v>
                </c:pt>
                <c:pt idx="3536">
                  <c:v>3.4499676206743934E-2</c:v>
                </c:pt>
                <c:pt idx="3537">
                  <c:v>3.4515646886512152E-2</c:v>
                </c:pt>
                <c:pt idx="3538">
                  <c:v>3.4531133362705205E-2</c:v>
                </c:pt>
                <c:pt idx="3539">
                  <c:v>3.4546135657814482E-2</c:v>
                </c:pt>
                <c:pt idx="3540">
                  <c:v>3.4561621661854745E-2</c:v>
                </c:pt>
                <c:pt idx="3541">
                  <c:v>3.4577591352350494E-2</c:v>
                </c:pt>
                <c:pt idx="3542">
                  <c:v>3.4591141192777029E-2</c:v>
                </c:pt>
                <c:pt idx="3543">
                  <c:v>3.4600335622791377E-2</c:v>
                </c:pt>
                <c:pt idx="3544">
                  <c:v>3.460952996826909E-2</c:v>
                </c:pt>
                <c:pt idx="3545">
                  <c:v>3.4619692041235314E-2</c:v>
                </c:pt>
                <c:pt idx="3546">
                  <c:v>3.4634693007829981E-2</c:v>
                </c:pt>
                <c:pt idx="3547">
                  <c:v>3.4652597092744229E-2</c:v>
                </c:pt>
                <c:pt idx="3548">
                  <c:v>3.4667113683029743E-2</c:v>
                </c:pt>
                <c:pt idx="3549">
                  <c:v>3.4678242926205131E-2</c:v>
                </c:pt>
                <c:pt idx="3550">
                  <c:v>3.468888817334416E-2</c:v>
                </c:pt>
                <c:pt idx="3551">
                  <c:v>3.4699533307163341E-2</c:v>
                </c:pt>
                <c:pt idx="3552">
                  <c:v>3.4710662189540678E-2</c:v>
                </c:pt>
                <c:pt idx="3553">
                  <c:v>3.4723242516135649E-2</c:v>
                </c:pt>
                <c:pt idx="3554">
                  <c:v>3.4736306533935835E-2</c:v>
                </c:pt>
                <c:pt idx="3555">
                  <c:v>3.4745499629340586E-2</c:v>
                </c:pt>
                <c:pt idx="3556">
                  <c:v>3.4753241117816011E-2</c:v>
                </c:pt>
                <c:pt idx="3557">
                  <c:v>3.4761950220715675E-2</c:v>
                </c:pt>
                <c:pt idx="3558">
                  <c:v>3.4772594576811915E-2</c:v>
                </c:pt>
                <c:pt idx="3559">
                  <c:v>3.4787109425260233E-2</c:v>
                </c:pt>
                <c:pt idx="3560">
                  <c:v>3.4804043148843881E-2</c:v>
                </c:pt>
                <c:pt idx="3561">
                  <c:v>3.4817589921252876E-2</c:v>
                </c:pt>
                <c:pt idx="3562">
                  <c:v>3.4828717489876801E-2</c:v>
                </c:pt>
                <c:pt idx="3563">
                  <c:v>3.4838393535857611E-2</c:v>
                </c:pt>
                <c:pt idx="3564">
                  <c:v>3.4849037078299443E-2</c:v>
                </c:pt>
                <c:pt idx="3565">
                  <c:v>3.485871292766974E-2</c:v>
                </c:pt>
                <c:pt idx="3566">
                  <c:v>3.486742111205697E-2</c:v>
                </c:pt>
                <c:pt idx="3567">
                  <c:v>3.4876613002197444E-2</c:v>
                </c:pt>
                <c:pt idx="3568">
                  <c:v>3.4886288584752255E-2</c:v>
                </c:pt>
                <c:pt idx="3569">
                  <c:v>3.4894028983392514E-2</c:v>
                </c:pt>
                <c:pt idx="3570">
                  <c:v>3.4900801783055005E-2</c:v>
                </c:pt>
                <c:pt idx="3571">
                  <c:v>3.4913379717874449E-2</c:v>
                </c:pt>
                <c:pt idx="3572">
                  <c:v>3.4930795058758395E-2</c:v>
                </c:pt>
                <c:pt idx="3573">
                  <c:v>3.4947242602221387E-2</c:v>
                </c:pt>
                <c:pt idx="3574">
                  <c:v>3.4960303694027278E-2</c:v>
                </c:pt>
                <c:pt idx="3575">
                  <c:v>3.4972880880462485E-2</c:v>
                </c:pt>
                <c:pt idx="3576">
                  <c:v>3.4988360277385354E-2</c:v>
                </c:pt>
                <c:pt idx="3577">
                  <c:v>3.5006258031387058E-2</c:v>
                </c:pt>
                <c:pt idx="3578">
                  <c:v>3.5022704333726722E-2</c:v>
                </c:pt>
                <c:pt idx="3579">
                  <c:v>3.5035764439963507E-2</c:v>
                </c:pt>
                <c:pt idx="3580">
                  <c:v>3.5046405881898376E-2</c:v>
                </c:pt>
                <c:pt idx="3581">
                  <c:v>3.5057047210594022E-2</c:v>
                </c:pt>
                <c:pt idx="3582">
                  <c:v>3.5070590556071542E-2</c:v>
                </c:pt>
                <c:pt idx="3583">
                  <c:v>3.5084133718129351E-2</c:v>
                </c:pt>
                <c:pt idx="3584">
                  <c:v>3.5096709347237194E-2</c:v>
                </c:pt>
                <c:pt idx="3585">
                  <c:v>3.5107833810391405E-2</c:v>
                </c:pt>
                <c:pt idx="3586">
                  <c:v>3.5118958149793073E-2</c:v>
                </c:pt>
                <c:pt idx="3587">
                  <c:v>3.513008236544541E-2</c:v>
                </c:pt>
                <c:pt idx="3588">
                  <c:v>3.5142657416737305E-2</c:v>
                </c:pt>
                <c:pt idx="3589">
                  <c:v>3.5155715956478241E-2</c:v>
                </c:pt>
                <c:pt idx="3590">
                  <c:v>3.5166356122039374E-2</c:v>
                </c:pt>
                <c:pt idx="3591">
                  <c:v>3.5176996174388603E-2</c:v>
                </c:pt>
                <c:pt idx="3592">
                  <c:v>3.5188119744435552E-2</c:v>
                </c:pt>
                <c:pt idx="3593">
                  <c:v>3.5199243190750282E-2</c:v>
                </c:pt>
                <c:pt idx="3594">
                  <c:v>3.5210850133249559E-2</c:v>
                </c:pt>
                <c:pt idx="3595">
                  <c:v>3.5224875009026844E-2</c:v>
                </c:pt>
                <c:pt idx="3596">
                  <c:v>3.52403505057544E-2</c:v>
                </c:pt>
                <c:pt idx="3597">
                  <c:v>3.5253891368936141E-2</c:v>
                </c:pt>
                <c:pt idx="3598">
                  <c:v>3.5266948456214593E-2</c:v>
                </c:pt>
                <c:pt idx="3599">
                  <c:v>3.528000537300769E-2</c:v>
                </c:pt>
                <c:pt idx="3600">
                  <c:v>3.5292094958772641E-2</c:v>
                </c:pt>
                <c:pt idx="3601">
                  <c:v>3.5303217248591034E-2</c:v>
                </c:pt>
                <c:pt idx="3602">
                  <c:v>3.5312405133832568E-2</c:v>
                </c:pt>
                <c:pt idx="3603">
                  <c:v>3.5322560066675758E-2</c:v>
                </c:pt>
                <c:pt idx="3604">
                  <c:v>3.5335616257377654E-2</c:v>
                </c:pt>
                <c:pt idx="3605">
                  <c:v>3.5349639383446915E-2</c:v>
                </c:pt>
                <c:pt idx="3606">
                  <c:v>3.5363178766854075E-2</c:v>
                </c:pt>
                <c:pt idx="3607">
                  <c:v>3.5377685045655284E-2</c:v>
                </c:pt>
                <c:pt idx="3608">
                  <c:v>3.5389773450578296E-2</c:v>
                </c:pt>
                <c:pt idx="3609">
                  <c:v>3.5399927597785992E-2</c:v>
                </c:pt>
                <c:pt idx="3610">
                  <c:v>3.541153221120015E-2</c:v>
                </c:pt>
                <c:pt idx="3611">
                  <c:v>3.5425554272738267E-2</c:v>
                </c:pt>
                <c:pt idx="3612">
                  <c:v>3.5439576137661202E-2</c:v>
                </c:pt>
                <c:pt idx="3613">
                  <c:v>3.5453597805974013E-2</c:v>
                </c:pt>
                <c:pt idx="3614">
                  <c:v>3.546520179658641E-2</c:v>
                </c:pt>
                <c:pt idx="3615">
                  <c:v>3.5474871685904991E-2</c:v>
                </c:pt>
                <c:pt idx="3616">
                  <c:v>3.5484057994147847E-2</c:v>
                </c:pt>
                <c:pt idx="3617">
                  <c:v>3.5492760734640791E-2</c:v>
                </c:pt>
                <c:pt idx="3618">
                  <c:v>3.5500979920008439E-2</c:v>
                </c:pt>
                <c:pt idx="3619">
                  <c:v>3.5511132938077804E-2</c:v>
                </c:pt>
                <c:pt idx="3620">
                  <c:v>3.5524186666984266E-2</c:v>
                </c:pt>
                <c:pt idx="3621">
                  <c:v>3.5538207148975022E-2</c:v>
                </c:pt>
                <c:pt idx="3622">
                  <c:v>3.5551743979548592E-2</c:v>
                </c:pt>
                <c:pt idx="3623">
                  <c:v>3.5565764075180313E-2</c:v>
                </c:pt>
                <c:pt idx="3624">
                  <c:v>3.5580750856597683E-2</c:v>
                </c:pt>
                <c:pt idx="3625">
                  <c:v>3.5595253979603773E-2</c:v>
                </c:pt>
                <c:pt idx="3626">
                  <c:v>3.5608306610470562E-2</c:v>
                </c:pt>
                <c:pt idx="3627">
                  <c:v>3.5620875649543533E-2</c:v>
                </c:pt>
                <c:pt idx="3628">
                  <c:v>3.5634894775982896E-2</c:v>
                </c:pt>
                <c:pt idx="3629">
                  <c:v>3.5649880521397177E-2</c:v>
                </c:pt>
                <c:pt idx="3630">
                  <c:v>3.5665832842327376E-2</c:v>
                </c:pt>
                <c:pt idx="3631">
                  <c:v>3.5681784908784847E-2</c:v>
                </c:pt>
                <c:pt idx="3632">
                  <c:v>3.5694836410251611E-2</c:v>
                </c:pt>
                <c:pt idx="3633">
                  <c:v>3.5706920981951551E-2</c:v>
                </c:pt>
                <c:pt idx="3634">
                  <c:v>3.5718522033393561E-2</c:v>
                </c:pt>
                <c:pt idx="3635">
                  <c:v>3.5729639581404085E-2</c:v>
                </c:pt>
                <c:pt idx="3636">
                  <c:v>3.574075700581588E-2</c:v>
                </c:pt>
                <c:pt idx="3637">
                  <c:v>3.5752357664733406E-2</c:v>
                </c:pt>
                <c:pt idx="3638">
                  <c:v>3.5764441541337788E-2</c:v>
                </c:pt>
                <c:pt idx="3639">
                  <c:v>3.5776041925504168E-2</c:v>
                </c:pt>
                <c:pt idx="3640">
                  <c:v>3.5787642175102947E-2</c:v>
                </c:pt>
                <c:pt idx="3641">
                  <c:v>3.5803108965246522E-2</c:v>
                </c:pt>
                <c:pt idx="3642">
                  <c:v>3.5820992143145561E-2</c:v>
                </c:pt>
                <c:pt idx="3643">
                  <c:v>3.5837908368440093E-2</c:v>
                </c:pt>
                <c:pt idx="3644">
                  <c:v>3.5853857690195612E-2</c:v>
                </c:pt>
                <c:pt idx="3645">
                  <c:v>3.5869806757574153E-2</c:v>
                </c:pt>
                <c:pt idx="3646">
                  <c:v>3.5884305689003387E-2</c:v>
                </c:pt>
                <c:pt idx="3647">
                  <c:v>3.589832112289594E-2</c:v>
                </c:pt>
                <c:pt idx="3648">
                  <c:v>3.5913786201299432E-2</c:v>
                </c:pt>
                <c:pt idx="3649">
                  <c:v>3.5927317948712081E-2</c:v>
                </c:pt>
                <c:pt idx="3650">
                  <c:v>3.5938433175679206E-2</c:v>
                </c:pt>
                <c:pt idx="3651">
                  <c:v>3.5947131962778281E-2</c:v>
                </c:pt>
                <c:pt idx="3652">
                  <c:v>3.5955347414448252E-2</c:v>
                </c:pt>
                <c:pt idx="3653">
                  <c:v>3.5966945584257122E-2</c:v>
                </c:pt>
                <c:pt idx="3654">
                  <c:v>3.5980959859971698E-2</c:v>
                </c:pt>
                <c:pt idx="3655">
                  <c:v>3.5994490698444251E-2</c:v>
                </c:pt>
                <c:pt idx="3656">
                  <c:v>3.6006571649514846E-2</c:v>
                </c:pt>
                <c:pt idx="3657">
                  <c:v>3.6018652454637812E-2</c:v>
                </c:pt>
                <c:pt idx="3658">
                  <c:v>3.6030733113816729E-2</c:v>
                </c:pt>
                <c:pt idx="3659">
                  <c:v>3.6042330409327493E-2</c:v>
                </c:pt>
                <c:pt idx="3660">
                  <c:v>3.6052961145394954E-2</c:v>
                </c:pt>
                <c:pt idx="3661">
                  <c:v>3.6062625352843033E-2</c:v>
                </c:pt>
                <c:pt idx="3662">
                  <c:v>3.6074222278498116E-2</c:v>
                </c:pt>
                <c:pt idx="3663">
                  <c:v>3.6086785462859684E-2</c:v>
                </c:pt>
                <c:pt idx="3664">
                  <c:v>3.6100314869508515E-2</c:v>
                </c:pt>
                <c:pt idx="3665">
                  <c:v>3.6113360909709229E-2</c:v>
                </c:pt>
                <c:pt idx="3666">
                  <c:v>3.61254404248086E-2</c:v>
                </c:pt>
                <c:pt idx="3667">
                  <c:v>3.6137519793995085E-2</c:v>
                </c:pt>
                <c:pt idx="3668">
                  <c:v>3.6151048514260639E-2</c:v>
                </c:pt>
                <c:pt idx="3669">
                  <c:v>3.6165543368587544E-2</c:v>
                </c:pt>
                <c:pt idx="3670">
                  <c:v>3.6181487465684462E-2</c:v>
                </c:pt>
                <c:pt idx="3671">
                  <c:v>3.6198397593909692E-2</c:v>
                </c:pt>
                <c:pt idx="3672">
                  <c:v>3.6216273704252011E-2</c:v>
                </c:pt>
                <c:pt idx="3673">
                  <c:v>3.6232700118506427E-2</c:v>
                </c:pt>
                <c:pt idx="3674">
                  <c:v>3.6246710670384645E-2</c:v>
                </c:pt>
                <c:pt idx="3675">
                  <c:v>3.6259271687943226E-2</c:v>
                </c:pt>
                <c:pt idx="3676">
                  <c:v>3.6270383225801804E-2</c:v>
                </c:pt>
                <c:pt idx="3677">
                  <c:v>3.6282943946014383E-2</c:v>
                </c:pt>
                <c:pt idx="3678">
                  <c:v>3.6296470699033551E-2</c:v>
                </c:pt>
                <c:pt idx="3679">
                  <c:v>3.6308548002471353E-2</c:v>
                </c:pt>
                <c:pt idx="3680">
                  <c:v>3.6318692824638739E-2</c:v>
                </c:pt>
                <c:pt idx="3681">
                  <c:v>3.6326905224347741E-2</c:v>
                </c:pt>
                <c:pt idx="3682">
                  <c:v>3.6334634480112281E-2</c:v>
                </c:pt>
                <c:pt idx="3683">
                  <c:v>3.6345262109242993E-2</c:v>
                </c:pt>
                <c:pt idx="3684">
                  <c:v>3.6356372691662149E-2</c:v>
                </c:pt>
                <c:pt idx="3685">
                  <c:v>3.6367483150637786E-2</c:v>
                </c:pt>
                <c:pt idx="3686">
                  <c:v>3.6379559596472315E-2</c:v>
                </c:pt>
                <c:pt idx="3687">
                  <c:v>3.6393085042667229E-2</c:v>
                </c:pt>
                <c:pt idx="3688">
                  <c:v>3.640709334766009E-2</c:v>
                </c:pt>
                <c:pt idx="3689">
                  <c:v>3.6418686279256748E-2</c:v>
                </c:pt>
                <c:pt idx="3690">
                  <c:v>3.6430279076458752E-2</c:v>
                </c:pt>
                <c:pt idx="3691">
                  <c:v>3.6443320812671549E-2</c:v>
                </c:pt>
                <c:pt idx="3692">
                  <c:v>3.6457328413969009E-2</c:v>
                </c:pt>
                <c:pt idx="3693">
                  <c:v>3.646892076321176E-2</c:v>
                </c:pt>
                <c:pt idx="3694">
                  <c:v>3.6479063958564775E-2</c:v>
                </c:pt>
                <c:pt idx="3695">
                  <c:v>3.6489690052871504E-2</c:v>
                </c:pt>
                <c:pt idx="3696">
                  <c:v>3.6501765022980012E-2</c:v>
                </c:pt>
                <c:pt idx="3697">
                  <c:v>3.6513839847285415E-2</c:v>
                </c:pt>
                <c:pt idx="3698">
                  <c:v>3.6525914525791202E-2</c:v>
                </c:pt>
                <c:pt idx="3699">
                  <c:v>3.6536540122273767E-2</c:v>
                </c:pt>
                <c:pt idx="3700">
                  <c:v>3.6546199657466596E-2</c:v>
                </c:pt>
                <c:pt idx="3701">
                  <c:v>3.6557308007589252E-2</c:v>
                </c:pt>
                <c:pt idx="3702">
                  <c:v>3.6573245859626111E-2</c:v>
                </c:pt>
                <c:pt idx="3703">
                  <c:v>3.6591115270455256E-2</c:v>
                </c:pt>
                <c:pt idx="3704">
                  <c:v>3.6607052583690097E-2</c:v>
                </c:pt>
                <c:pt idx="3705">
                  <c:v>3.6620574953311572E-2</c:v>
                </c:pt>
                <c:pt idx="3706">
                  <c:v>3.6634097140081298E-2</c:v>
                </c:pt>
                <c:pt idx="3707">
                  <c:v>3.6648584994430307E-2</c:v>
                </c:pt>
                <c:pt idx="3708">
                  <c:v>3.6664038474385381E-2</c:v>
                </c:pt>
                <c:pt idx="3709">
                  <c:v>3.6677077162345736E-2</c:v>
                </c:pt>
                <c:pt idx="3710">
                  <c:v>3.6687701152764977E-2</c:v>
                </c:pt>
                <c:pt idx="3711">
                  <c:v>3.6698325030316246E-2</c:v>
                </c:pt>
                <c:pt idx="3712">
                  <c:v>3.6711363271235441E-2</c:v>
                </c:pt>
                <c:pt idx="3713">
                  <c:v>3.6724401342161338E-2</c:v>
                </c:pt>
                <c:pt idx="3714">
                  <c:v>3.6735507712944905E-2</c:v>
                </c:pt>
                <c:pt idx="3715">
                  <c:v>3.6746131082619773E-2</c:v>
                </c:pt>
                <c:pt idx="3716">
                  <c:v>3.6757237212068659E-2</c:v>
                </c:pt>
                <c:pt idx="3717">
                  <c:v>3.6766894615675796E-2</c:v>
                </c:pt>
                <c:pt idx="3718">
                  <c:v>3.677413760717619E-2</c:v>
                </c:pt>
                <c:pt idx="3719">
                  <c:v>3.6783311987766673E-2</c:v>
                </c:pt>
                <c:pt idx="3720">
                  <c:v>3.6794417704289602E-2</c:v>
                </c:pt>
                <c:pt idx="3721">
                  <c:v>3.6805523297476751E-2</c:v>
                </c:pt>
                <c:pt idx="3722">
                  <c:v>3.6816628767331293E-2</c:v>
                </c:pt>
                <c:pt idx="3723">
                  <c:v>3.6828216952211196E-2</c:v>
                </c:pt>
                <c:pt idx="3724">
                  <c:v>3.6842701994473995E-2</c:v>
                </c:pt>
                <c:pt idx="3725">
                  <c:v>3.6857186826923377E-2</c:v>
                </c:pt>
                <c:pt idx="3726">
                  <c:v>3.6870705814583023E-2</c:v>
                </c:pt>
                <c:pt idx="3727">
                  <c:v>3.6881810560582699E-2</c:v>
                </c:pt>
                <c:pt idx="3728">
                  <c:v>3.6890983953398217E-2</c:v>
                </c:pt>
                <c:pt idx="3729">
                  <c:v>3.6900640065451691E-2</c:v>
                </c:pt>
                <c:pt idx="3730">
                  <c:v>3.6912227276839876E-2</c:v>
                </c:pt>
                <c:pt idx="3731">
                  <c:v>3.6924779937665984E-2</c:v>
                </c:pt>
                <c:pt idx="3732">
                  <c:v>3.6935884083205861E-2</c:v>
                </c:pt>
                <c:pt idx="3733">
                  <c:v>3.6945539761710416E-2</c:v>
                </c:pt>
                <c:pt idx="3734">
                  <c:v>3.6955195346983792E-2</c:v>
                </c:pt>
                <c:pt idx="3735">
                  <c:v>3.6966299154793297E-2</c:v>
                </c:pt>
                <c:pt idx="3736">
                  <c:v>3.6978851136896293E-2</c:v>
                </c:pt>
                <c:pt idx="3737">
                  <c:v>3.6992368479889098E-2</c:v>
                </c:pt>
                <c:pt idx="3738">
                  <c:v>3.7003471874945237E-2</c:v>
                </c:pt>
                <c:pt idx="3739">
                  <c:v>3.7012644151786948E-2</c:v>
                </c:pt>
                <c:pt idx="3740">
                  <c:v>3.7020368109137045E-2</c:v>
                </c:pt>
                <c:pt idx="3741">
                  <c:v>3.7031471193308546E-2</c:v>
                </c:pt>
                <c:pt idx="3742">
                  <c:v>3.7047884222357531E-2</c:v>
                </c:pt>
                <c:pt idx="3743">
                  <c:v>3.7064779706170912E-2</c:v>
                </c:pt>
                <c:pt idx="3744">
                  <c:v>3.7080709472315211E-2</c:v>
                </c:pt>
                <c:pt idx="3745">
                  <c:v>3.709615627593741E-2</c:v>
                </c:pt>
                <c:pt idx="3746">
                  <c:v>3.7110637437635742E-2</c:v>
                </c:pt>
                <c:pt idx="3747">
                  <c:v>3.7122704912195825E-2</c:v>
                </c:pt>
                <c:pt idx="3748">
                  <c:v>3.7135254931262393E-2</c:v>
                </c:pt>
                <c:pt idx="3749">
                  <c:v>3.7147804792827775E-2</c:v>
                </c:pt>
                <c:pt idx="3750">
                  <c:v>3.716131985222438E-2</c:v>
                </c:pt>
                <c:pt idx="3751">
                  <c:v>3.717628274064131E-2</c:v>
                </c:pt>
                <c:pt idx="3752">
                  <c:v>3.719124540517367E-2</c:v>
                </c:pt>
                <c:pt idx="3753">
                  <c:v>3.7204277220903831E-2</c:v>
                </c:pt>
                <c:pt idx="3754">
                  <c:v>3.7216826216284485E-2</c:v>
                </c:pt>
                <c:pt idx="3755">
                  <c:v>3.7230822986892058E-2</c:v>
                </c:pt>
                <c:pt idx="3756">
                  <c:v>3.7244336924346769E-2</c:v>
                </c:pt>
                <c:pt idx="3757">
                  <c:v>3.7255437522065948E-2</c:v>
                </c:pt>
                <c:pt idx="3758">
                  <c:v>3.7266055369799142E-2</c:v>
                </c:pt>
                <c:pt idx="3759">
                  <c:v>3.7276673104795169E-2</c:v>
                </c:pt>
                <c:pt idx="3760">
                  <c:v>3.729018642265261E-2</c:v>
                </c:pt>
                <c:pt idx="3761">
                  <c:v>3.7305629990889405E-2</c:v>
                </c:pt>
                <c:pt idx="3762">
                  <c:v>3.7319142917451829E-2</c:v>
                </c:pt>
                <c:pt idx="3763">
                  <c:v>3.7331207876154848E-2</c:v>
                </c:pt>
                <c:pt idx="3764">
                  <c:v>3.7342790099565357E-2</c:v>
                </c:pt>
                <c:pt idx="3765">
                  <c:v>3.7354372188829588E-2</c:v>
                </c:pt>
                <c:pt idx="3766">
                  <c:v>3.7366436722502845E-2</c:v>
                </c:pt>
                <c:pt idx="3767">
                  <c:v>3.7380431399217748E-2</c:v>
                </c:pt>
                <c:pt idx="3768">
                  <c:v>3.7393943315038619E-2</c:v>
                </c:pt>
                <c:pt idx="3769">
                  <c:v>3.7404077132092955E-2</c:v>
                </c:pt>
                <c:pt idx="3770">
                  <c:v>3.7414210846454091E-2</c:v>
                </c:pt>
                <c:pt idx="3771">
                  <c:v>3.742820485460599E-2</c:v>
                </c:pt>
                <c:pt idx="3772">
                  <c:v>3.7445093913994358E-2</c:v>
                </c:pt>
                <c:pt idx="3773">
                  <c:v>3.7460052556965849E-2</c:v>
                </c:pt>
                <c:pt idx="3774">
                  <c:v>3.7474045923627707E-2</c:v>
                </c:pt>
                <c:pt idx="3775">
                  <c:v>3.7487556574604959E-2</c:v>
                </c:pt>
                <c:pt idx="3776">
                  <c:v>3.7501067043046767E-2</c:v>
                </c:pt>
                <c:pt idx="3777">
                  <c:v>3.7514577328958472E-2</c:v>
                </c:pt>
                <c:pt idx="3778">
                  <c:v>3.7527604931795147E-2</c:v>
                </c:pt>
                <c:pt idx="3779">
                  <c:v>3.7540149870419259E-2</c:v>
                </c:pt>
                <c:pt idx="3780">
                  <c:v>3.7548834735738848E-2</c:v>
                </c:pt>
                <c:pt idx="3781">
                  <c:v>3.7553659628324715E-2</c:v>
                </c:pt>
                <c:pt idx="3782">
                  <c:v>3.7561861892294185E-2</c:v>
                </c:pt>
                <c:pt idx="3783">
                  <c:v>3.7574888879145188E-2</c:v>
                </c:pt>
                <c:pt idx="3784">
                  <c:v>3.7589363109948599E-2</c:v>
                </c:pt>
                <c:pt idx="3785">
                  <c:v>3.7601424808916192E-2</c:v>
                </c:pt>
                <c:pt idx="3786">
                  <c:v>3.7613003903055026E-2</c:v>
                </c:pt>
                <c:pt idx="3787">
                  <c:v>3.7624582863119746E-2</c:v>
                </c:pt>
                <c:pt idx="3788">
                  <c:v>3.763616168911374E-2</c:v>
                </c:pt>
                <c:pt idx="3789">
                  <c:v>3.7647740381040025E-2</c:v>
                </c:pt>
                <c:pt idx="3790">
                  <c:v>3.7659318938901974E-2</c:v>
                </c:pt>
                <c:pt idx="3791">
                  <c:v>3.7669450067058644E-2</c:v>
                </c:pt>
                <c:pt idx="3792">
                  <c:v>3.7679581092576436E-2</c:v>
                </c:pt>
                <c:pt idx="3793">
                  <c:v>3.7690194437796871E-2</c:v>
                </c:pt>
                <c:pt idx="3794">
                  <c:v>3.7699360418020147E-2</c:v>
                </c:pt>
                <c:pt idx="3795">
                  <c:v>3.7710938378215368E-2</c:v>
                </c:pt>
                <c:pt idx="3796">
                  <c:v>3.7726857854609545E-2</c:v>
                </c:pt>
                <c:pt idx="3797">
                  <c:v>3.7743259474318031E-2</c:v>
                </c:pt>
                <c:pt idx="3798">
                  <c:v>3.7757248878550705E-2</c:v>
                </c:pt>
                <c:pt idx="3799">
                  <c:v>3.7769308552712898E-2</c:v>
                </c:pt>
                <c:pt idx="3800">
                  <c:v>3.7781368081441127E-2</c:v>
                </c:pt>
                <c:pt idx="3801">
                  <c:v>3.7794392209120252E-2</c:v>
                </c:pt>
                <c:pt idx="3802">
                  <c:v>3.7809345628014628E-2</c:v>
                </c:pt>
                <c:pt idx="3803">
                  <c:v>3.7822851749664495E-2</c:v>
                </c:pt>
                <c:pt idx="3804">
                  <c:v>3.7835392985005385E-2</c:v>
                </c:pt>
                <c:pt idx="3805">
                  <c:v>3.7846487023623719E-2</c:v>
                </c:pt>
                <c:pt idx="3806">
                  <c:v>3.7859027962554359E-2</c:v>
                </c:pt>
                <c:pt idx="3807">
                  <c:v>3.7873015747359705E-2</c:v>
                </c:pt>
                <c:pt idx="3808">
                  <c:v>3.7887003336509815E-2</c:v>
                </c:pt>
                <c:pt idx="3809">
                  <c:v>3.7900508409352891E-2</c:v>
                </c:pt>
                <c:pt idx="3810">
                  <c:v>3.7913048670827225E-2</c:v>
                </c:pt>
                <c:pt idx="3811">
                  <c:v>3.7925588775045281E-2</c:v>
                </c:pt>
                <c:pt idx="3812">
                  <c:v>3.7938611024523422E-2</c:v>
                </c:pt>
                <c:pt idx="3813">
                  <c:v>3.7951150808193043E-2</c:v>
                </c:pt>
                <c:pt idx="3814">
                  <c:v>3.7963690434618218E-2</c:v>
                </c:pt>
                <c:pt idx="3815">
                  <c:v>3.7977194471843424E-2</c:v>
                </c:pt>
                <c:pt idx="3816">
                  <c:v>3.7991180603870252E-2</c:v>
                </c:pt>
                <c:pt idx="3817">
                  <c:v>3.8001790642510219E-2</c:v>
                </c:pt>
                <c:pt idx="3818">
                  <c:v>3.8010471499484381E-2</c:v>
                </c:pt>
                <c:pt idx="3819">
                  <c:v>3.8020599070712063E-2</c:v>
                </c:pt>
                <c:pt idx="3820">
                  <c:v>3.8035549107448462E-2</c:v>
                </c:pt>
                <c:pt idx="3821">
                  <c:v>3.8051463417089801E-2</c:v>
                </c:pt>
                <c:pt idx="3822">
                  <c:v>3.8066412992413416E-2</c:v>
                </c:pt>
                <c:pt idx="3823">
                  <c:v>3.8079915642549998E-2</c:v>
                </c:pt>
                <c:pt idx="3824">
                  <c:v>3.8092453654426518E-2</c:v>
                </c:pt>
                <c:pt idx="3825">
                  <c:v>3.8104027064324454E-2</c:v>
                </c:pt>
                <c:pt idx="3826">
                  <c:v>3.811560034028013E-2</c:v>
                </c:pt>
                <c:pt idx="3827">
                  <c:v>3.8126209058911044E-2</c:v>
                </c:pt>
                <c:pt idx="3828">
                  <c:v>3.8135853250913475E-2</c:v>
                </c:pt>
                <c:pt idx="3829">
                  <c:v>3.8146461754690233E-2</c:v>
                </c:pt>
                <c:pt idx="3830">
                  <c:v>3.8159481128241628E-2</c:v>
                </c:pt>
                <c:pt idx="3831">
                  <c:v>3.8173464711033431E-2</c:v>
                </c:pt>
                <c:pt idx="3832">
                  <c:v>3.8185519366843002E-2</c:v>
                </c:pt>
                <c:pt idx="3833">
                  <c:v>3.8195162986865185E-2</c:v>
                </c:pt>
                <c:pt idx="3834">
                  <c:v>3.820528868779885E-2</c:v>
                </c:pt>
                <c:pt idx="3835">
                  <c:v>3.8215414286203751E-2</c:v>
                </c:pt>
                <c:pt idx="3836">
                  <c:v>3.8226504109675451E-2</c:v>
                </c:pt>
                <c:pt idx="3837">
                  <c:v>3.8241933224705218E-2</c:v>
                </c:pt>
                <c:pt idx="3838">
                  <c:v>3.8259772842205032E-2</c:v>
                </c:pt>
                <c:pt idx="3839">
                  <c:v>3.8276165723644812E-2</c:v>
                </c:pt>
                <c:pt idx="3840">
                  <c:v>3.8290147674874507E-2</c:v>
                </c:pt>
                <c:pt idx="3841">
                  <c:v>3.8302200924201585E-2</c:v>
                </c:pt>
                <c:pt idx="3842">
                  <c:v>3.8314254028249659E-2</c:v>
                </c:pt>
                <c:pt idx="3843">
                  <c:v>3.83277533323126E-2</c:v>
                </c:pt>
                <c:pt idx="3844">
                  <c:v>3.8342216670162001E-2</c:v>
                </c:pt>
                <c:pt idx="3845">
                  <c:v>3.8353305087514632E-2</c:v>
                </c:pt>
                <c:pt idx="3846">
                  <c:v>3.8363429187283374E-2</c:v>
                </c:pt>
                <c:pt idx="3847">
                  <c:v>3.8375481553367854E-2</c:v>
                </c:pt>
                <c:pt idx="3848">
                  <c:v>3.8389944200929282E-2</c:v>
                </c:pt>
                <c:pt idx="3849">
                  <c:v>3.8406817025389887E-2</c:v>
                </c:pt>
                <c:pt idx="3850">
                  <c:v>3.8423689565163253E-2</c:v>
                </c:pt>
                <c:pt idx="3851">
                  <c:v>3.8436705329905764E-2</c:v>
                </c:pt>
                <c:pt idx="3852">
                  <c:v>3.8446346527901819E-2</c:v>
                </c:pt>
                <c:pt idx="3853">
                  <c:v>3.8454541473115091E-2</c:v>
                </c:pt>
                <c:pt idx="3854">
                  <c:v>3.8464664548013644E-2</c:v>
                </c:pt>
                <c:pt idx="3855">
                  <c:v>3.8478643863928796E-2</c:v>
                </c:pt>
                <c:pt idx="3856">
                  <c:v>3.8492140949040736E-2</c:v>
                </c:pt>
                <c:pt idx="3857">
                  <c:v>3.8504191763953116E-2</c:v>
                </c:pt>
                <c:pt idx="3858">
                  <c:v>3.8516242433645112E-2</c:v>
                </c:pt>
                <c:pt idx="3859">
                  <c:v>3.8528774976078803E-2</c:v>
                </c:pt>
                <c:pt idx="3860">
                  <c:v>3.8540825349532029E-2</c:v>
                </c:pt>
                <c:pt idx="3861">
                  <c:v>3.8550947551014625E-2</c:v>
                </c:pt>
                <c:pt idx="3862">
                  <c:v>3.8560587647646978E-2</c:v>
                </c:pt>
                <c:pt idx="3863">
                  <c:v>3.8569745653370756E-2</c:v>
                </c:pt>
                <c:pt idx="3864">
                  <c:v>3.8579867562121894E-2</c:v>
                </c:pt>
                <c:pt idx="3865">
                  <c:v>3.8589989368420959E-2</c:v>
                </c:pt>
                <c:pt idx="3866">
                  <c:v>3.8601557021599689E-2</c:v>
                </c:pt>
                <c:pt idx="3867">
                  <c:v>3.8612642563667011E-2</c:v>
                </c:pt>
                <c:pt idx="3868">
                  <c:v>3.8622282065574769E-2</c:v>
                </c:pt>
                <c:pt idx="3869">
                  <c:v>3.8632403442573772E-2</c:v>
                </c:pt>
                <c:pt idx="3870">
                  <c:v>3.8644934529308311E-2</c:v>
                </c:pt>
                <c:pt idx="3871">
                  <c:v>3.8661803051946608E-2</c:v>
                </c:pt>
                <c:pt idx="3872">
                  <c:v>3.8681081015114735E-2</c:v>
                </c:pt>
                <c:pt idx="3873">
                  <c:v>3.8698430864219674E-2</c:v>
                </c:pt>
                <c:pt idx="3874">
                  <c:v>3.8712406912646567E-2</c:v>
                </c:pt>
                <c:pt idx="3875">
                  <c:v>3.87249369968969E-2</c:v>
                </c:pt>
                <c:pt idx="3876">
                  <c:v>3.873746692414641E-2</c:v>
                </c:pt>
                <c:pt idx="3877">
                  <c:v>3.8749996694398804E-2</c:v>
                </c:pt>
                <c:pt idx="3878">
                  <c:v>3.8762526307657981E-2</c:v>
                </c:pt>
                <c:pt idx="3879">
                  <c:v>3.8777465256751444E-2</c:v>
                </c:pt>
                <c:pt idx="3880">
                  <c:v>3.8792885873345166E-2</c:v>
                </c:pt>
                <c:pt idx="3881">
                  <c:v>3.8807824368908853E-2</c:v>
                </c:pt>
                <c:pt idx="3882">
                  <c:v>3.8821317011804531E-2</c:v>
                </c:pt>
                <c:pt idx="3883">
                  <c:v>3.8833845731485211E-2</c:v>
                </c:pt>
                <c:pt idx="3884">
                  <c:v>3.8846374294199001E-2</c:v>
                </c:pt>
                <c:pt idx="3885">
                  <c:v>3.8859384558575051E-2</c:v>
                </c:pt>
                <c:pt idx="3886">
                  <c:v>3.8872394653686151E-2</c:v>
                </c:pt>
                <c:pt idx="3887">
                  <c:v>3.8884922733449699E-2</c:v>
                </c:pt>
                <c:pt idx="3888">
                  <c:v>3.8897932496313348E-2</c:v>
                </c:pt>
                <c:pt idx="3889">
                  <c:v>3.8913351255354112E-2</c:v>
                </c:pt>
                <c:pt idx="3890">
                  <c:v>3.8929251601620515E-2</c:v>
                </c:pt>
                <c:pt idx="3891">
                  <c:v>3.8943706242475951E-2</c:v>
                </c:pt>
                <c:pt idx="3892">
                  <c:v>3.8955269804727716E-2</c:v>
                </c:pt>
                <c:pt idx="3893">
                  <c:v>3.8965387812010401E-2</c:v>
                </c:pt>
                <c:pt idx="3894">
                  <c:v>3.8975023914245635E-2</c:v>
                </c:pt>
                <c:pt idx="3895">
                  <c:v>3.8984178125363679E-2</c:v>
                </c:pt>
                <c:pt idx="3896">
                  <c:v>3.8994777633546425E-2</c:v>
                </c:pt>
                <c:pt idx="3897">
                  <c:v>3.9007304180189696E-2</c:v>
                </c:pt>
                <c:pt idx="3898">
                  <c:v>3.9017903443252011E-2</c:v>
                </c:pt>
                <c:pt idx="3899">
                  <c:v>3.9027057261851759E-2</c:v>
                </c:pt>
                <c:pt idx="3900">
                  <c:v>3.9038619860314615E-2</c:v>
                </c:pt>
                <c:pt idx="3901">
                  <c:v>3.9053554685460595E-2</c:v>
                </c:pt>
                <c:pt idx="3902">
                  <c:v>3.9067525771575441E-2</c:v>
                </c:pt>
                <c:pt idx="3903">
                  <c:v>3.9079569654668182E-2</c:v>
                </c:pt>
                <c:pt idx="3904">
                  <c:v>3.9089686404368391E-2</c:v>
                </c:pt>
                <c:pt idx="3905">
                  <c:v>3.9098839565906741E-2</c:v>
                </c:pt>
                <c:pt idx="3906">
                  <c:v>3.9110401334414173E-2</c:v>
                </c:pt>
                <c:pt idx="3907">
                  <c:v>3.9124853357071325E-2</c:v>
                </c:pt>
                <c:pt idx="3908">
                  <c:v>3.9137859998889135E-2</c:v>
                </c:pt>
                <c:pt idx="3909">
                  <c:v>3.9149903034919407E-2</c:v>
                </c:pt>
                <c:pt idx="3910">
                  <c:v>3.9159537359319672E-2</c:v>
                </c:pt>
                <c:pt idx="3911">
                  <c:v>3.9166281331172184E-2</c:v>
                </c:pt>
                <c:pt idx="3912">
                  <c:v>3.9173988671884478E-2</c:v>
                </c:pt>
                <c:pt idx="3913">
                  <c:v>3.9183622764239805E-2</c:v>
                </c:pt>
                <c:pt idx="3914">
                  <c:v>3.919373846132107E-2</c:v>
                </c:pt>
                <c:pt idx="3915">
                  <c:v>3.9204335748512051E-2</c:v>
                </c:pt>
                <c:pt idx="3916">
                  <c:v>3.9213969548506727E-2</c:v>
                </c:pt>
                <c:pt idx="3917">
                  <c:v>3.9224084938615039E-2</c:v>
                </c:pt>
                <c:pt idx="3918">
                  <c:v>3.9238053642456985E-2</c:v>
                </c:pt>
                <c:pt idx="3919">
                  <c:v>3.9253948826722194E-2</c:v>
                </c:pt>
                <c:pt idx="3920">
                  <c:v>3.9269362097452271E-2</c:v>
                </c:pt>
                <c:pt idx="3921">
                  <c:v>3.9283330168849571E-2</c:v>
                </c:pt>
                <c:pt idx="3922">
                  <c:v>3.9296334749592918E-2</c:v>
                </c:pt>
                <c:pt idx="3923">
                  <c:v>3.9309820802846548E-2</c:v>
                </c:pt>
                <c:pt idx="3924">
                  <c:v>3.9322343403733181E-2</c:v>
                </c:pt>
                <c:pt idx="3925">
                  <c:v>3.9335347477139043E-2</c:v>
                </c:pt>
                <c:pt idx="3926">
                  <c:v>3.9349796249258474E-2</c:v>
                </c:pt>
                <c:pt idx="3927">
                  <c:v>3.9364244812614003E-2</c:v>
                </c:pt>
                <c:pt idx="3928">
                  <c:v>3.9380619598718636E-2</c:v>
                </c:pt>
                <c:pt idx="3929">
                  <c:v>3.9396030917176562E-2</c:v>
                </c:pt>
                <c:pt idx="3930">
                  <c:v>3.9409034032386089E-2</c:v>
                </c:pt>
                <c:pt idx="3931">
                  <c:v>3.9420110626795693E-2</c:v>
                </c:pt>
                <c:pt idx="3932">
                  <c:v>3.9432631846651613E-2</c:v>
                </c:pt>
                <c:pt idx="3933">
                  <c:v>3.9446597637687424E-2</c:v>
                </c:pt>
                <c:pt idx="3934">
                  <c:v>3.9460081664653875E-2</c:v>
                </c:pt>
                <c:pt idx="3935">
                  <c:v>3.9473565509803618E-2</c:v>
                </c:pt>
                <c:pt idx="3936">
                  <c:v>3.9486567616867536E-2</c:v>
                </c:pt>
                <c:pt idx="3937">
                  <c:v>3.950101420422264E-2</c:v>
                </c:pt>
                <c:pt idx="3938">
                  <c:v>3.9515942125237881E-2</c:v>
                </c:pt>
                <c:pt idx="3939">
                  <c:v>3.9529425217200077E-2</c:v>
                </c:pt>
                <c:pt idx="3940">
                  <c:v>3.9540982008476312E-2</c:v>
                </c:pt>
                <c:pt idx="3941">
                  <c:v>3.9553020190701289E-2</c:v>
                </c:pt>
                <c:pt idx="3942">
                  <c:v>3.9564095190358223E-2</c:v>
                </c:pt>
                <c:pt idx="3943">
                  <c:v>3.9574688553520081E-2</c:v>
                </c:pt>
                <c:pt idx="3944">
                  <c:v>3.9585763313204042E-2</c:v>
                </c:pt>
                <c:pt idx="3945">
                  <c:v>3.9598282459070842E-2</c:v>
                </c:pt>
                <c:pt idx="3946">
                  <c:v>3.961080144821081E-2</c:v>
                </c:pt>
                <c:pt idx="3947">
                  <c:v>3.962476475120643E-2</c:v>
                </c:pt>
                <c:pt idx="3948">
                  <c:v>3.963824637599269E-2</c:v>
                </c:pt>
                <c:pt idx="3949">
                  <c:v>3.9651246342048585E-2</c:v>
                </c:pt>
                <c:pt idx="3950">
                  <c:v>3.9664246139107344E-2</c:v>
                </c:pt>
                <c:pt idx="3951">
                  <c:v>3.967435697554085E-2</c:v>
                </c:pt>
                <c:pt idx="3952">
                  <c:v>3.9682060401350701E-2</c:v>
                </c:pt>
                <c:pt idx="3953">
                  <c:v>3.9692171057669631E-2</c:v>
                </c:pt>
                <c:pt idx="3954">
                  <c:v>3.9704688871481743E-2</c:v>
                </c:pt>
                <c:pt idx="3955">
                  <c:v>3.9715762191544782E-2</c:v>
                </c:pt>
                <c:pt idx="3956">
                  <c:v>3.9726353948173344E-2</c:v>
                </c:pt>
                <c:pt idx="3957">
                  <c:v>3.9737908463822594E-2</c:v>
                </c:pt>
                <c:pt idx="3958">
                  <c:v>3.9750425705119038E-2</c:v>
                </c:pt>
                <c:pt idx="3959">
                  <c:v>3.9765349903431141E-2</c:v>
                </c:pt>
                <c:pt idx="3960">
                  <c:v>3.9780273879014866E-2</c:v>
                </c:pt>
                <c:pt idx="3961">
                  <c:v>3.9792309180962632E-2</c:v>
                </c:pt>
                <c:pt idx="3962">
                  <c:v>3.9802900126859476E-2</c:v>
                </c:pt>
                <c:pt idx="3963">
                  <c:v>3.9814453758093594E-2</c:v>
                </c:pt>
                <c:pt idx="3964">
                  <c:v>3.9824563075924198E-2</c:v>
                </c:pt>
                <c:pt idx="3965">
                  <c:v>3.9831302564368148E-2</c:v>
                </c:pt>
                <c:pt idx="3966">
                  <c:v>3.9839004781258763E-2</c:v>
                </c:pt>
                <c:pt idx="3967">
                  <c:v>3.9849113850899551E-2</c:v>
                </c:pt>
                <c:pt idx="3968">
                  <c:v>3.9862111075992204E-2</c:v>
                </c:pt>
                <c:pt idx="3969">
                  <c:v>3.9877996343922771E-2</c:v>
                </c:pt>
                <c:pt idx="3970">
                  <c:v>3.9892437277616002E-2</c:v>
                </c:pt>
                <c:pt idx="3971">
                  <c:v>3.9904471229727234E-2</c:v>
                </c:pt>
                <c:pt idx="3972">
                  <c:v>3.9916505037024236E-2</c:v>
                </c:pt>
                <c:pt idx="3973">
                  <c:v>3.993046407207021E-2</c:v>
                </c:pt>
                <c:pt idx="3974">
                  <c:v>3.9943460239885431E-2</c:v>
                </c:pt>
                <c:pt idx="3975">
                  <c:v>3.9955493578008185E-2</c:v>
                </c:pt>
                <c:pt idx="3976">
                  <c:v>3.9966564121194217E-2</c:v>
                </c:pt>
                <c:pt idx="3977">
                  <c:v>3.9975227939069206E-2</c:v>
                </c:pt>
                <c:pt idx="3978">
                  <c:v>3.9983410364807154E-2</c:v>
                </c:pt>
                <c:pt idx="3979">
                  <c:v>3.9992555349637283E-2</c:v>
                </c:pt>
                <c:pt idx="3980">
                  <c:v>4.0003144174961341E-2</c:v>
                </c:pt>
                <c:pt idx="3981">
                  <c:v>4.0015658096699463E-2</c:v>
                </c:pt>
                <c:pt idx="3982">
                  <c:v>4.002961574774247E-2</c:v>
                </c:pt>
                <c:pt idx="3983">
                  <c:v>4.0042610627038421E-2</c:v>
                </c:pt>
                <c:pt idx="3984">
                  <c:v>4.0053198922351624E-2</c:v>
                </c:pt>
                <c:pt idx="3985">
                  <c:v>4.0062824548077532E-2</c:v>
                </c:pt>
                <c:pt idx="3986">
                  <c:v>4.0073893903121827E-2</c:v>
                </c:pt>
                <c:pt idx="3987">
                  <c:v>4.0085444403836094E-2</c:v>
                </c:pt>
                <c:pt idx="3988">
                  <c:v>4.0097957295724414E-2</c:v>
                </c:pt>
                <c:pt idx="3989">
                  <c:v>4.0109026261880752E-2</c:v>
                </c:pt>
                <c:pt idx="3990">
                  <c:v>4.0119613853992833E-2</c:v>
                </c:pt>
                <c:pt idx="3991">
                  <c:v>4.0132126318332434E-2</c:v>
                </c:pt>
                <c:pt idx="3992">
                  <c:v>4.0145601104841631E-2</c:v>
                </c:pt>
                <c:pt idx="3993">
                  <c:v>4.0159556942315926E-2</c:v>
                </c:pt>
                <c:pt idx="3994">
                  <c:v>4.0173031359210722E-2</c:v>
                </c:pt>
                <c:pt idx="3995">
                  <c:v>4.01855431551877E-2</c:v>
                </c:pt>
                <c:pt idx="3996">
                  <c:v>4.0196611151907091E-2</c:v>
                </c:pt>
                <c:pt idx="3997">
                  <c:v>4.020671660714463E-2</c:v>
                </c:pt>
                <c:pt idx="3998">
                  <c:v>4.0215859550079863E-2</c:v>
                </c:pt>
                <c:pt idx="3999">
                  <c:v>4.0226446011151051E-2</c:v>
                </c:pt>
                <c:pt idx="4000">
                  <c:v>4.0237032360150395E-2</c:v>
                </c:pt>
                <c:pt idx="4001">
                  <c:v>4.0245693835065072E-2</c:v>
                </c:pt>
                <c:pt idx="4002">
                  <c:v>4.0254836421642362E-2</c:v>
                </c:pt>
                <c:pt idx="4003">
                  <c:v>4.026686601347601E-2</c:v>
                </c:pt>
                <c:pt idx="4004">
                  <c:v>4.0279376635475407E-2</c:v>
                </c:pt>
                <c:pt idx="4005">
                  <c:v>4.0292849437977264E-2</c:v>
                </c:pt>
                <c:pt idx="4006">
                  <c:v>4.0310171345908932E-2</c:v>
                </c:pt>
                <c:pt idx="4007">
                  <c:v>4.0326530650119381E-2</c:v>
                </c:pt>
                <c:pt idx="4008">
                  <c:v>4.0339521671639483E-2</c:v>
                </c:pt>
                <c:pt idx="4009">
                  <c:v>4.0349625682811731E-2</c:v>
                </c:pt>
                <c:pt idx="4010">
                  <c:v>4.0359248455681153E-2</c:v>
                </c:pt>
                <c:pt idx="4011">
                  <c:v>4.0370314530008396E-2</c:v>
                </c:pt>
                <c:pt idx="4012">
                  <c:v>4.0380899356082793E-2</c:v>
                </c:pt>
                <c:pt idx="4013">
                  <c:v>4.0391484070120123E-2</c:v>
                </c:pt>
                <c:pt idx="4014">
                  <c:v>4.0403512018260493E-2</c:v>
                </c:pt>
                <c:pt idx="4015">
                  <c:v>4.0415539821731197E-2</c:v>
                </c:pt>
                <c:pt idx="4016">
                  <c:v>4.0427567480535428E-2</c:v>
                </c:pt>
                <c:pt idx="4017">
                  <c:v>4.0440557189558975E-2</c:v>
                </c:pt>
                <c:pt idx="4018">
                  <c:v>4.045306563877607E-2</c:v>
                </c:pt>
                <c:pt idx="4019">
                  <c:v>4.0464611760722434E-2</c:v>
                </c:pt>
                <c:pt idx="4020">
                  <c:v>4.0475195588729605E-2</c:v>
                </c:pt>
                <c:pt idx="4021">
                  <c:v>4.0483855001053753E-2</c:v>
                </c:pt>
                <c:pt idx="4022">
                  <c:v>4.0492995410491284E-2</c:v>
                </c:pt>
                <c:pt idx="4023">
                  <c:v>4.0504060004871813E-2</c:v>
                </c:pt>
                <c:pt idx="4024">
                  <c:v>4.0517529780619378E-2</c:v>
                </c:pt>
                <c:pt idx="4025">
                  <c:v>4.0530999374934783E-2</c:v>
                </c:pt>
                <c:pt idx="4026">
                  <c:v>4.0544468787822356E-2</c:v>
                </c:pt>
                <c:pt idx="4027">
                  <c:v>4.0560343220101422E-2</c:v>
                </c:pt>
                <c:pt idx="4028">
                  <c:v>4.0576698432219192E-2</c:v>
                </c:pt>
                <c:pt idx="4029">
                  <c:v>4.0591129279598792E-2</c:v>
                </c:pt>
                <c:pt idx="4030">
                  <c:v>4.0603154826671123E-2</c:v>
                </c:pt>
                <c:pt idx="4031">
                  <c:v>4.0614699215809714E-2</c:v>
                </c:pt>
                <c:pt idx="4032">
                  <c:v>4.0626724479445708E-2</c:v>
                </c:pt>
                <c:pt idx="4033">
                  <c:v>4.0640192603042705E-2</c:v>
                </c:pt>
                <c:pt idx="4034">
                  <c:v>4.0657027502463E-2</c:v>
                </c:pt>
                <c:pt idx="4035">
                  <c:v>4.0673862118474118E-2</c:v>
                </c:pt>
                <c:pt idx="4036">
                  <c:v>4.0689734496856762E-2</c:v>
                </c:pt>
                <c:pt idx="4037">
                  <c:v>4.0703682742612532E-2</c:v>
                </c:pt>
                <c:pt idx="4038">
                  <c:v>4.0716187900990596E-2</c:v>
                </c:pt>
                <c:pt idx="4039">
                  <c:v>4.0731097693141149E-2</c:v>
                </c:pt>
                <c:pt idx="4040">
                  <c:v>4.0746969163091944E-2</c:v>
                </c:pt>
                <c:pt idx="4041">
                  <c:v>4.0761878496310786E-2</c:v>
                </c:pt>
                <c:pt idx="4042">
                  <c:v>4.0774863863485507E-2</c:v>
                </c:pt>
                <c:pt idx="4043">
                  <c:v>4.0785444408364506E-2</c:v>
                </c:pt>
                <c:pt idx="4044">
                  <c:v>4.0794582061579515E-2</c:v>
                </c:pt>
                <c:pt idx="4045">
                  <c:v>4.0806124241031735E-2</c:v>
                </c:pt>
                <c:pt idx="4046">
                  <c:v>4.0820070863460407E-2</c:v>
                </c:pt>
                <c:pt idx="4047">
                  <c:v>4.0834498199222503E-2</c:v>
                </c:pt>
                <c:pt idx="4048">
                  <c:v>4.0848444425938796E-2</c:v>
                </c:pt>
                <c:pt idx="4049">
                  <c:v>4.0861909563735303E-2</c:v>
                </c:pt>
                <c:pt idx="4050">
                  <c:v>4.0872970077005882E-2</c:v>
                </c:pt>
                <c:pt idx="4051">
                  <c:v>4.0884511351730143E-2</c:v>
                </c:pt>
                <c:pt idx="4052">
                  <c:v>4.0895571615017494E-2</c:v>
                </c:pt>
                <c:pt idx="4053">
                  <c:v>4.0906631755976704E-2</c:v>
                </c:pt>
                <c:pt idx="4054">
                  <c:v>4.0917691774610597E-2</c:v>
                </c:pt>
                <c:pt idx="4055">
                  <c:v>4.093067511866319E-2</c:v>
                </c:pt>
                <c:pt idx="4056">
                  <c:v>4.0943177438805482E-2</c:v>
                </c:pt>
                <c:pt idx="4057">
                  <c:v>4.0956160451975553E-2</c:v>
                </c:pt>
                <c:pt idx="4058">
                  <c:v>4.0970585824474957E-2</c:v>
                </c:pt>
                <c:pt idx="4059">
                  <c:v>4.0985010988886024E-2</c:v>
                </c:pt>
                <c:pt idx="4060">
                  <c:v>4.0999435945214754E-2</c:v>
                </c:pt>
                <c:pt idx="4061">
                  <c:v>4.1012418228005124E-2</c:v>
                </c:pt>
                <c:pt idx="4062">
                  <c:v>4.1023477076706893E-2</c:v>
                </c:pt>
                <c:pt idx="4063">
                  <c:v>4.1034054991463453E-2</c:v>
                </c:pt>
                <c:pt idx="4064">
                  <c:v>4.1044151987535096E-2</c:v>
                </c:pt>
                <c:pt idx="4065">
                  <c:v>4.1056172088028087E-2</c:v>
                </c:pt>
                <c:pt idx="4066">
                  <c:v>4.1069153634279279E-2</c:v>
                </c:pt>
                <c:pt idx="4067">
                  <c:v>4.1081173434255776E-2</c:v>
                </c:pt>
                <c:pt idx="4068">
                  <c:v>4.109126995458616E-2</c:v>
                </c:pt>
                <c:pt idx="4069">
                  <c:v>4.1102327931317996E-2</c:v>
                </c:pt>
                <c:pt idx="4070">
                  <c:v>4.1115789650995042E-2</c:v>
                </c:pt>
                <c:pt idx="4071">
                  <c:v>4.1129251189456865E-2</c:v>
                </c:pt>
                <c:pt idx="4072">
                  <c:v>4.1140789506766445E-2</c:v>
                </c:pt>
                <c:pt idx="4073">
                  <c:v>4.1150404669493497E-2</c:v>
                </c:pt>
                <c:pt idx="4074">
                  <c:v>4.1158577485122375E-2</c:v>
                </c:pt>
                <c:pt idx="4075">
                  <c:v>4.116723098180812E-2</c:v>
                </c:pt>
                <c:pt idx="4076">
                  <c:v>4.1176845890300615E-2</c:v>
                </c:pt>
                <c:pt idx="4077">
                  <c:v>4.1186460706347634E-2</c:v>
                </c:pt>
                <c:pt idx="4078">
                  <c:v>4.1196556163704406E-2</c:v>
                </c:pt>
                <c:pt idx="4079">
                  <c:v>4.1207132247813284E-2</c:v>
                </c:pt>
                <c:pt idx="4080">
                  <c:v>4.1216266048620984E-2</c:v>
                </c:pt>
                <c:pt idx="4081">
                  <c:v>4.1223476885065995E-2</c:v>
                </c:pt>
                <c:pt idx="4082">
                  <c:v>4.1229245516785008E-2</c:v>
                </c:pt>
                <c:pt idx="4083">
                  <c:v>4.1236456259638329E-2</c:v>
                </c:pt>
                <c:pt idx="4084">
                  <c:v>4.1247031921771024E-2</c:v>
                </c:pt>
                <c:pt idx="4085">
                  <c:v>4.1259049583888721E-2</c:v>
                </c:pt>
                <c:pt idx="4086">
                  <c:v>4.1272028496760677E-2</c:v>
                </c:pt>
                <c:pt idx="4087">
                  <c:v>4.1284526549948734E-2</c:v>
                </c:pt>
                <c:pt idx="4088">
                  <c:v>4.1296543761479836E-2</c:v>
                </c:pt>
                <c:pt idx="4089">
                  <c:v>4.130952218773061E-2</c:v>
                </c:pt>
                <c:pt idx="4090">
                  <c:v>4.1324423136080139E-2</c:v>
                </c:pt>
                <c:pt idx="4091">
                  <c:v>4.1339804527288887E-2</c:v>
                </c:pt>
                <c:pt idx="4092">
                  <c:v>4.1352301733442336E-2</c:v>
                </c:pt>
                <c:pt idx="4093">
                  <c:v>4.1361914862669942E-2</c:v>
                </c:pt>
                <c:pt idx="4094">
                  <c:v>4.1370085949854626E-2</c:v>
                </c:pt>
                <c:pt idx="4095">
                  <c:v>4.1381140843892487E-2</c:v>
                </c:pt>
                <c:pt idx="4096">
                  <c:v>4.1394598810816835E-2</c:v>
                </c:pt>
                <c:pt idx="4097">
                  <c:v>4.1409979122672157E-2</c:v>
                </c:pt>
                <c:pt idx="4098">
                  <c:v>4.1423917325965835E-2</c:v>
                </c:pt>
                <c:pt idx="4099">
                  <c:v>4.1434491005769992E-2</c:v>
                </c:pt>
                <c:pt idx="4100">
                  <c:v>4.144266149995262E-2</c:v>
                </c:pt>
                <c:pt idx="4101">
                  <c:v>4.1452273760583372E-2</c:v>
                </c:pt>
                <c:pt idx="4102">
                  <c:v>4.1465250165874205E-2</c:v>
                </c:pt>
                <c:pt idx="4103">
                  <c:v>4.1480148793927071E-2</c:v>
                </c:pt>
                <c:pt idx="4104">
                  <c:v>4.1496488969469003E-2</c:v>
                </c:pt>
                <c:pt idx="4105">
                  <c:v>4.1509464801021856E-2</c:v>
                </c:pt>
                <c:pt idx="4106">
                  <c:v>4.1519556998047567E-2</c:v>
                </c:pt>
                <c:pt idx="4107">
                  <c:v>4.1528687945688605E-2</c:v>
                </c:pt>
                <c:pt idx="4108">
                  <c:v>4.1540702223456377E-2</c:v>
                </c:pt>
                <c:pt idx="4109">
                  <c:v>4.1553196919217938E-2</c:v>
                </c:pt>
                <c:pt idx="4110">
                  <c:v>4.1564730345972099E-2</c:v>
                </c:pt>
                <c:pt idx="4111">
                  <c:v>4.1578185842398516E-2</c:v>
                </c:pt>
                <c:pt idx="4112">
                  <c:v>4.1592121701406311E-2</c:v>
                </c:pt>
                <c:pt idx="4113">
                  <c:v>4.1604135217092046E-2</c:v>
                </c:pt>
                <c:pt idx="4114">
                  <c:v>4.1615187524057087E-2</c:v>
                </c:pt>
                <c:pt idx="4115">
                  <c:v>4.1626720235873493E-2</c:v>
                </c:pt>
                <c:pt idx="4116">
                  <c:v>4.1637772293225975E-2</c:v>
                </c:pt>
                <c:pt idx="4117">
                  <c:v>4.1648343712049833E-2</c:v>
                </c:pt>
                <c:pt idx="4118">
                  <c:v>4.1658434507586724E-2</c:v>
                </c:pt>
                <c:pt idx="4119">
                  <c:v>4.1668044694384745E-2</c:v>
                </c:pt>
                <c:pt idx="4120">
                  <c:v>4.1678615793192958E-2</c:v>
                </c:pt>
                <c:pt idx="4121">
                  <c:v>4.1691108765895997E-2</c:v>
                </c:pt>
                <c:pt idx="4122">
                  <c:v>4.1705523540463633E-2</c:v>
                </c:pt>
                <c:pt idx="4123">
                  <c:v>4.1719938107248521E-2</c:v>
                </c:pt>
                <c:pt idx="4124">
                  <c:v>4.1732911039705736E-2</c:v>
                </c:pt>
                <c:pt idx="4125">
                  <c:v>4.1744922864145786E-2</c:v>
                </c:pt>
                <c:pt idx="4126">
                  <c:v>4.1755493150302574E-2</c:v>
                </c:pt>
                <c:pt idx="4127">
                  <c:v>4.1765582864679678E-2</c:v>
                </c:pt>
                <c:pt idx="4128">
                  <c:v>4.1776152932457976E-2</c:v>
                </c:pt>
                <c:pt idx="4129">
                  <c:v>4.1787203338404313E-2</c:v>
                </c:pt>
                <c:pt idx="4130">
                  <c:v>4.1796812287795464E-2</c:v>
                </c:pt>
                <c:pt idx="4131">
                  <c:v>4.1804499380830022E-2</c:v>
                </c:pt>
                <c:pt idx="4132">
                  <c:v>4.1814108164026614E-2</c:v>
                </c:pt>
                <c:pt idx="4133">
                  <c:v>4.1829482025100118E-2</c:v>
                </c:pt>
                <c:pt idx="4134">
                  <c:v>4.1846777336293717E-2</c:v>
                </c:pt>
                <c:pt idx="4135">
                  <c:v>4.1861670281241777E-2</c:v>
                </c:pt>
                <c:pt idx="4136">
                  <c:v>4.1874641375158908E-2</c:v>
                </c:pt>
                <c:pt idx="4137">
                  <c:v>4.1888092702252765E-2</c:v>
                </c:pt>
                <c:pt idx="4138">
                  <c:v>4.1902985031910707E-2</c:v>
                </c:pt>
                <c:pt idx="4139">
                  <c:v>4.1919318299751075E-2</c:v>
                </c:pt>
                <c:pt idx="4140">
                  <c:v>4.193421016439778E-2</c:v>
                </c:pt>
                <c:pt idx="4141">
                  <c:v>4.1948621435164653E-2</c:v>
                </c:pt>
                <c:pt idx="4142">
                  <c:v>4.1962552132826174E-2</c:v>
                </c:pt>
                <c:pt idx="4143">
                  <c:v>4.1973600479189146E-2</c:v>
                </c:pt>
                <c:pt idx="4144">
                  <c:v>4.1983687993176776E-2</c:v>
                </c:pt>
                <c:pt idx="4145">
                  <c:v>4.1997137853538515E-2</c:v>
                </c:pt>
                <c:pt idx="4146">
                  <c:v>4.2014430265340449E-2</c:v>
                </c:pt>
                <c:pt idx="4147">
                  <c:v>4.2030761713032307E-2</c:v>
                </c:pt>
                <c:pt idx="4148">
                  <c:v>4.2043250287187896E-2</c:v>
                </c:pt>
                <c:pt idx="4149">
                  <c:v>4.2053337098610089E-2</c:v>
                </c:pt>
                <c:pt idx="4150">
                  <c:v>4.2065345074788263E-2</c:v>
                </c:pt>
                <c:pt idx="4151">
                  <c:v>4.2079754455871962E-2</c:v>
                </c:pt>
                <c:pt idx="4152">
                  <c:v>4.2093203024224188E-2</c:v>
                </c:pt>
                <c:pt idx="4153">
                  <c:v>4.2104730224574623E-2</c:v>
                </c:pt>
                <c:pt idx="4154">
                  <c:v>4.2114336123365022E-2</c:v>
                </c:pt>
                <c:pt idx="4155">
                  <c:v>4.2124902505459916E-2</c:v>
                </c:pt>
                <c:pt idx="4156">
                  <c:v>4.2138830747636795E-2</c:v>
                </c:pt>
                <c:pt idx="4157">
                  <c:v>4.2155160163831577E-2</c:v>
                </c:pt>
                <c:pt idx="4158">
                  <c:v>4.2169087984581917E-2</c:v>
                </c:pt>
                <c:pt idx="4159">
                  <c:v>4.2181574831369882E-2</c:v>
                </c:pt>
                <c:pt idx="4160">
                  <c:v>4.2191660247641836E-2</c:v>
                </c:pt>
                <c:pt idx="4161">
                  <c:v>4.2202225812736451E-2</c:v>
                </c:pt>
                <c:pt idx="4162">
                  <c:v>4.2214232001206331E-2</c:v>
                </c:pt>
                <c:pt idx="4163">
                  <c:v>4.2224797327821514E-2</c:v>
                </c:pt>
                <c:pt idx="4164">
                  <c:v>4.2236323011366698E-2</c:v>
                </c:pt>
                <c:pt idx="4165">
                  <c:v>4.2249289246570065E-2</c:v>
                </c:pt>
                <c:pt idx="4166">
                  <c:v>4.2262735535130463E-2</c:v>
                </c:pt>
                <c:pt idx="4167">
                  <c:v>4.2275221212617863E-2</c:v>
                </c:pt>
                <c:pt idx="4168">
                  <c:v>4.2286746315011309E-2</c:v>
                </c:pt>
                <c:pt idx="4169">
                  <c:v>4.2299231692713393E-2</c:v>
                </c:pt>
                <c:pt idx="4170">
                  <c:v>4.2312677309754708E-2</c:v>
                </c:pt>
                <c:pt idx="4171">
                  <c:v>4.2327083127400335E-2</c:v>
                </c:pt>
                <c:pt idx="4172">
                  <c:v>4.2341488737521325E-2</c:v>
                </c:pt>
                <c:pt idx="4173">
                  <c:v>4.2353013076204413E-2</c:v>
                </c:pt>
                <c:pt idx="4174">
                  <c:v>4.2362616590322422E-2</c:v>
                </c:pt>
                <c:pt idx="4175">
                  <c:v>4.2372220012213774E-2</c:v>
                </c:pt>
                <c:pt idx="4176">
                  <c:v>4.238374399674693E-2</c:v>
                </c:pt>
                <c:pt idx="4177">
                  <c:v>4.2395748006086094E-2</c:v>
                </c:pt>
                <c:pt idx="4178">
                  <c:v>4.2409672476398222E-2</c:v>
                </c:pt>
                <c:pt idx="4179">
                  <c:v>4.2424076896827013E-2</c:v>
                </c:pt>
                <c:pt idx="4180">
                  <c:v>4.2435120145309174E-2</c:v>
                </c:pt>
                <c:pt idx="4181">
                  <c:v>4.2443282467979605E-2</c:v>
                </c:pt>
                <c:pt idx="4182">
                  <c:v>4.2452404985064585E-2</c:v>
                </c:pt>
                <c:pt idx="4183">
                  <c:v>4.2465368418819115E-2</c:v>
                </c:pt>
                <c:pt idx="4184">
                  <c:v>4.2478811802250181E-2</c:v>
                </c:pt>
                <c:pt idx="4185">
                  <c:v>4.2490814670455693E-2</c:v>
                </c:pt>
                <c:pt idx="4186">
                  <c:v>4.2500416861291676E-2</c:v>
                </c:pt>
                <c:pt idx="4187">
                  <c:v>4.2511459266769226E-2</c:v>
                </c:pt>
                <c:pt idx="4188">
                  <c:v>4.2524902030601823E-2</c:v>
                </c:pt>
                <c:pt idx="4189">
                  <c:v>4.2539784879774764E-2</c:v>
                </c:pt>
                <c:pt idx="4190">
                  <c:v>4.255370734460813E-2</c:v>
                </c:pt>
                <c:pt idx="4191">
                  <c:v>4.2565709313891323E-2</c:v>
                </c:pt>
                <c:pt idx="4192">
                  <c:v>4.2575790856770809E-2</c:v>
                </c:pt>
                <c:pt idx="4193">
                  <c:v>4.2583952031327123E-2</c:v>
                </c:pt>
                <c:pt idx="4194">
                  <c:v>4.2590672948597939E-2</c:v>
                </c:pt>
                <c:pt idx="4195">
                  <c:v>4.2597873881262703E-2</c:v>
                </c:pt>
                <c:pt idx="4196">
                  <c:v>4.2607955099880496E-2</c:v>
                </c:pt>
                <c:pt idx="4197">
                  <c:v>4.2619956418105454E-2</c:v>
                </c:pt>
                <c:pt idx="4198">
                  <c:v>4.2630997503664989E-2</c:v>
                </c:pt>
                <c:pt idx="4199">
                  <c:v>4.2642038467320516E-2</c:v>
                </c:pt>
                <c:pt idx="4200">
                  <c:v>4.2655959508614519E-2</c:v>
                </c:pt>
                <c:pt idx="4201">
                  <c:v>4.267036038188371E-2</c:v>
                </c:pt>
                <c:pt idx="4202">
                  <c:v>4.2683801009830276E-2</c:v>
                </c:pt>
                <c:pt idx="4203">
                  <c:v>4.2694361376486092E-2</c:v>
                </c:pt>
                <c:pt idx="4204">
                  <c:v>4.2702521583429118E-2</c:v>
                </c:pt>
                <c:pt idx="4205">
                  <c:v>4.2712121741639832E-2</c:v>
                </c:pt>
                <c:pt idx="4206">
                  <c:v>4.2725081809032422E-2</c:v>
                </c:pt>
                <c:pt idx="4207">
                  <c:v>4.2739001694332687E-2</c:v>
                </c:pt>
                <c:pt idx="4208">
                  <c:v>4.2753401371780124E-2</c:v>
                </c:pt>
                <c:pt idx="4209">
                  <c:v>4.2768280820645738E-2</c:v>
                </c:pt>
                <c:pt idx="4210">
                  <c:v>4.2781720132552929E-2</c:v>
                </c:pt>
                <c:pt idx="4211">
                  <c:v>4.2795639229482388E-2</c:v>
                </c:pt>
                <c:pt idx="4212">
                  <c:v>4.2810518049889723E-2</c:v>
                </c:pt>
                <c:pt idx="4213">
                  <c:v>4.2825876600042716E-2</c:v>
                </c:pt>
                <c:pt idx="4214">
                  <c:v>4.2839315137930122E-2</c:v>
                </c:pt>
                <c:pt idx="4215">
                  <c:v>4.284939392283197E-2</c:v>
                </c:pt>
                <c:pt idx="4216">
                  <c:v>4.2858032800468904E-2</c:v>
                </c:pt>
                <c:pt idx="4217">
                  <c:v>4.2866191671933972E-2</c:v>
                </c:pt>
                <c:pt idx="4218">
                  <c:v>4.2875310331855661E-2</c:v>
                </c:pt>
                <c:pt idx="4219">
                  <c:v>4.2886348598406294E-2</c:v>
                </c:pt>
                <c:pt idx="4220">
                  <c:v>4.2897866659686514E-2</c:v>
                </c:pt>
                <c:pt idx="4221">
                  <c:v>4.2908904677258559E-2</c:v>
                </c:pt>
                <c:pt idx="4222">
                  <c:v>4.2918502854372834E-2</c:v>
                </c:pt>
                <c:pt idx="4223">
                  <c:v>4.2927621037301654E-2</c:v>
                </c:pt>
                <c:pt idx="4224">
                  <c:v>4.2935779341026985E-2</c:v>
                </c:pt>
                <c:pt idx="4225">
                  <c:v>4.2942977789041631E-2</c:v>
                </c:pt>
                <c:pt idx="4226">
                  <c:v>4.2953055529209236E-2</c:v>
                </c:pt>
                <c:pt idx="4227">
                  <c:v>4.2966972241525361E-2</c:v>
                </c:pt>
                <c:pt idx="4228">
                  <c:v>4.2981368636668155E-2</c:v>
                </c:pt>
                <c:pt idx="4229">
                  <c:v>4.2992405732587724E-2</c:v>
                </c:pt>
                <c:pt idx="4230">
                  <c:v>4.3002962840784822E-2</c:v>
                </c:pt>
                <c:pt idx="4231">
                  <c:v>4.3013999698370733E-2</c:v>
                </c:pt>
                <c:pt idx="4232">
                  <c:v>4.3024556578601644E-2</c:v>
                </c:pt>
                <c:pt idx="4233">
                  <c:v>4.3036552898130964E-2</c:v>
                </c:pt>
                <c:pt idx="4234">
                  <c:v>4.3049988605153869E-2</c:v>
                </c:pt>
                <c:pt idx="4235">
                  <c:v>4.3063903968555264E-2</c:v>
                </c:pt>
                <c:pt idx="4236">
                  <c:v>4.3077339308104735E-2</c:v>
                </c:pt>
                <c:pt idx="4237">
                  <c:v>4.3092213937768832E-2</c:v>
                </c:pt>
                <c:pt idx="4238">
                  <c:v>4.3108047977836503E-2</c:v>
                </c:pt>
                <c:pt idx="4239">
                  <c:v>4.3121962533349378E-2</c:v>
                </c:pt>
                <c:pt idx="4240">
                  <c:v>4.3133477881149011E-2</c:v>
                </c:pt>
                <c:pt idx="4241">
                  <c:v>4.3143073903022168E-2</c:v>
                </c:pt>
                <c:pt idx="4242">
                  <c:v>4.3153149626885046E-2</c:v>
                </c:pt>
                <c:pt idx="4243">
                  <c:v>4.3165624191966796E-2</c:v>
                </c:pt>
                <c:pt idx="4244">
                  <c:v>4.318049750849353E-2</c:v>
                </c:pt>
                <c:pt idx="4245">
                  <c:v>4.3193931281671136E-2</c:v>
                </c:pt>
                <c:pt idx="4246">
                  <c:v>4.3204006493124697E-2</c:v>
                </c:pt>
                <c:pt idx="4247">
                  <c:v>4.3214561367677776E-2</c:v>
                </c:pt>
                <c:pt idx="4248">
                  <c:v>4.3228474441193432E-2</c:v>
                </c:pt>
                <c:pt idx="4249">
                  <c:v>4.3243346822964844E-2</c:v>
                </c:pt>
                <c:pt idx="4250">
                  <c:v>4.3257739239888494E-2</c:v>
                </c:pt>
                <c:pt idx="4251">
                  <c:v>4.3270212500336587E-2</c:v>
                </c:pt>
                <c:pt idx="4252">
                  <c:v>4.3280286943274002E-2</c:v>
                </c:pt>
                <c:pt idx="4253">
                  <c:v>4.3290361284717985E-2</c:v>
                </c:pt>
                <c:pt idx="4254">
                  <c:v>4.330331386030175E-2</c:v>
                </c:pt>
                <c:pt idx="4255">
                  <c:v>4.3316745983704864E-2</c:v>
                </c:pt>
                <c:pt idx="4256">
                  <c:v>4.3327779378673312E-2</c:v>
                </c:pt>
                <c:pt idx="4257">
                  <c:v>4.3336414124603373E-2</c:v>
                </c:pt>
                <c:pt idx="4258">
                  <c:v>4.3345048795974728E-2</c:v>
                </c:pt>
                <c:pt idx="4259">
                  <c:v>4.335608187867359E-2</c:v>
                </c:pt>
                <c:pt idx="4260">
                  <c:v>4.3370472673170325E-2</c:v>
                </c:pt>
                <c:pt idx="4261">
                  <c:v>4.3386302307925714E-2</c:v>
                </c:pt>
                <c:pt idx="4262">
                  <c:v>4.340021299221903E-2</c:v>
                </c:pt>
                <c:pt idx="4263">
                  <c:v>4.3411245466306515E-2</c:v>
                </c:pt>
                <c:pt idx="4264">
                  <c:v>4.3420838823098884E-2</c:v>
                </c:pt>
                <c:pt idx="4265">
                  <c:v>4.3431391409274087E-2</c:v>
                </c:pt>
                <c:pt idx="4266">
                  <c:v>4.3443862503914958E-2</c:v>
                </c:pt>
                <c:pt idx="4267">
                  <c:v>4.3460170623776162E-2</c:v>
                </c:pt>
                <c:pt idx="4268">
                  <c:v>4.3478397031250907E-2</c:v>
                </c:pt>
                <c:pt idx="4269">
                  <c:v>4.3496143477225864E-2</c:v>
                </c:pt>
                <c:pt idx="4270">
                  <c:v>4.3511491500856432E-2</c:v>
                </c:pt>
                <c:pt idx="4271">
                  <c:v>4.3524920828301478E-2</c:v>
                </c:pt>
                <c:pt idx="4272">
                  <c:v>4.3537870366111092E-2</c:v>
                </c:pt>
                <c:pt idx="4273">
                  <c:v>4.3550819736232385E-2</c:v>
                </c:pt>
                <c:pt idx="4274">
                  <c:v>4.3562809744239463E-2</c:v>
                </c:pt>
                <c:pt idx="4275">
                  <c:v>4.3572881239868695E-2</c:v>
                </c:pt>
                <c:pt idx="4276">
                  <c:v>4.3583911809173134E-2</c:v>
                </c:pt>
                <c:pt idx="4277">
                  <c:v>4.3595421838725314E-2</c:v>
                </c:pt>
                <c:pt idx="4278">
                  <c:v>4.3606931735798306E-2</c:v>
                </c:pt>
                <c:pt idx="4279">
                  <c:v>4.3619400641464877E-2</c:v>
                </c:pt>
                <c:pt idx="4280">
                  <c:v>4.3631869391659639E-2</c:v>
                </c:pt>
                <c:pt idx="4281">
                  <c:v>4.3643858427926147E-2</c:v>
                </c:pt>
                <c:pt idx="4282">
                  <c:v>4.3654888214343948E-2</c:v>
                </c:pt>
                <c:pt idx="4283">
                  <c:v>4.366783606925629E-2</c:v>
                </c:pt>
                <c:pt idx="4284">
                  <c:v>4.3681742837800575E-2</c:v>
                </c:pt>
                <c:pt idx="4285">
                  <c:v>4.3694210810695445E-2</c:v>
                </c:pt>
                <c:pt idx="4286">
                  <c:v>4.3705240041754211E-2</c:v>
                </c:pt>
                <c:pt idx="4287">
                  <c:v>4.3713871529036441E-2</c:v>
                </c:pt>
                <c:pt idx="4288">
                  <c:v>4.3721543899631114E-2</c:v>
                </c:pt>
                <c:pt idx="4289">
                  <c:v>4.3731613796704684E-2</c:v>
                </c:pt>
                <c:pt idx="4290">
                  <c:v>4.374504016840066E-2</c:v>
                </c:pt>
                <c:pt idx="4291">
                  <c:v>4.3760863875046706E-2</c:v>
                </c:pt>
                <c:pt idx="4292">
                  <c:v>4.3776687331307136E-2</c:v>
                </c:pt>
                <c:pt idx="4293">
                  <c:v>4.3792510537189522E-2</c:v>
                </c:pt>
                <c:pt idx="4294">
                  <c:v>4.3809771930788603E-2</c:v>
                </c:pt>
                <c:pt idx="4295">
                  <c:v>4.382511514163389E-2</c:v>
                </c:pt>
                <c:pt idx="4296">
                  <c:v>4.3839019723121778E-2</c:v>
                </c:pt>
                <c:pt idx="4297">
                  <c:v>4.3852924111275136E-2</c:v>
                </c:pt>
                <c:pt idx="4298">
                  <c:v>4.3865869402317625E-2</c:v>
                </c:pt>
                <c:pt idx="4299">
                  <c:v>4.3878335079753056E-2</c:v>
                </c:pt>
                <c:pt idx="4300">
                  <c:v>4.3889841721003096E-2</c:v>
                </c:pt>
                <c:pt idx="4301">
                  <c:v>4.3902307099612632E-2</c:v>
                </c:pt>
                <c:pt idx="4302">
                  <c:v>4.3912854606302051E-2</c:v>
                </c:pt>
                <c:pt idx="4303">
                  <c:v>4.3922443152208772E-2</c:v>
                </c:pt>
                <c:pt idx="4304">
                  <c:v>4.3933469866341709E-2</c:v>
                </c:pt>
                <c:pt idx="4305">
                  <c:v>4.394641411474471E-2</c:v>
                </c:pt>
                <c:pt idx="4306">
                  <c:v>4.3958878788182318E-2</c:v>
                </c:pt>
                <c:pt idx="4307">
                  <c:v>4.3968946295613882E-2</c:v>
                </c:pt>
                <c:pt idx="4308">
                  <c:v>4.3979013701691681E-2</c:v>
                </c:pt>
                <c:pt idx="4309">
                  <c:v>4.3990998576779447E-2</c:v>
                </c:pt>
                <c:pt idx="4310">
                  <c:v>4.4003462694502303E-2</c:v>
                </c:pt>
                <c:pt idx="4311">
                  <c:v>4.4012570989978357E-2</c:v>
                </c:pt>
                <c:pt idx="4312">
                  <c:v>4.4019761690963784E-2</c:v>
                </c:pt>
                <c:pt idx="4313">
                  <c:v>4.4027431715023838E-2</c:v>
                </c:pt>
                <c:pt idx="4314">
                  <c:v>4.4037019162370739E-2</c:v>
                </c:pt>
                <c:pt idx="4315">
                  <c:v>4.4048044613186073E-2</c:v>
                </c:pt>
                <c:pt idx="4316">
                  <c:v>4.4060028660980487E-2</c:v>
                </c:pt>
                <c:pt idx="4317">
                  <c:v>4.4072491918339174E-2</c:v>
                </c:pt>
                <c:pt idx="4318">
                  <c:v>4.4085913714089361E-2</c:v>
                </c:pt>
                <c:pt idx="4319">
                  <c:v>4.4098376648842329E-2</c:v>
                </c:pt>
                <c:pt idx="4320">
                  <c:v>4.4110839428272333E-2</c:v>
                </c:pt>
                <c:pt idx="4321">
                  <c:v>4.4124740037478703E-2</c:v>
                </c:pt>
                <c:pt idx="4322">
                  <c:v>4.4137681810286232E-2</c:v>
                </c:pt>
                <c:pt idx="4323">
                  <c:v>4.4147747517786821E-2</c:v>
                </c:pt>
                <c:pt idx="4324">
                  <c:v>4.4156854499174787E-2</c:v>
                </c:pt>
                <c:pt idx="4325">
                  <c:v>4.4168837243065133E-2</c:v>
                </c:pt>
                <c:pt idx="4326">
                  <c:v>4.4181299144396828E-2</c:v>
                </c:pt>
                <c:pt idx="4327">
                  <c:v>4.4191364412869916E-2</c:v>
                </c:pt>
                <c:pt idx="4328">
                  <c:v>4.4202867452787939E-2</c:v>
                </c:pt>
                <c:pt idx="4329">
                  <c:v>4.4216287498790113E-2</c:v>
                </c:pt>
                <c:pt idx="4330">
                  <c:v>4.4229707364697085E-2</c:v>
                </c:pt>
                <c:pt idx="4331">
                  <c:v>4.4242647779121388E-2</c:v>
                </c:pt>
                <c:pt idx="4332">
                  <c:v>4.4256067291283833E-2</c:v>
                </c:pt>
                <c:pt idx="4333">
                  <c:v>4.4268528105617412E-2</c:v>
                </c:pt>
                <c:pt idx="4334">
                  <c:v>4.4280988764681006E-2</c:v>
                </c:pt>
                <c:pt idx="4335">
                  <c:v>4.4293449268478544E-2</c:v>
                </c:pt>
                <c:pt idx="4336">
                  <c:v>4.4305430375710365E-2</c:v>
                </c:pt>
                <c:pt idx="4337">
                  <c:v>4.4315973631333487E-2</c:v>
                </c:pt>
                <c:pt idx="4338">
                  <c:v>4.4326516775797693E-2</c:v>
                </c:pt>
                <c:pt idx="4339">
                  <c:v>4.4338018261166685E-2</c:v>
                </c:pt>
                <c:pt idx="4340">
                  <c:v>4.4349998834427695E-2</c:v>
                </c:pt>
                <c:pt idx="4341">
                  <c:v>4.4362937692334133E-2</c:v>
                </c:pt>
                <c:pt idx="4342">
                  <c:v>4.4376834797687004E-2</c:v>
                </c:pt>
                <c:pt idx="4343">
                  <c:v>4.4390252509258279E-2</c:v>
                </c:pt>
                <c:pt idx="4344">
                  <c:v>4.4398878085913931E-2</c:v>
                </c:pt>
                <c:pt idx="4345">
                  <c:v>4.4405586816320487E-2</c:v>
                </c:pt>
                <c:pt idx="4346">
                  <c:v>4.4414691449884171E-2</c:v>
                </c:pt>
                <c:pt idx="4347">
                  <c:v>4.4427629470774443E-2</c:v>
                </c:pt>
                <c:pt idx="4348">
                  <c:v>4.4442004853219842E-2</c:v>
                </c:pt>
                <c:pt idx="4349">
                  <c:v>4.4454942520735632E-2</c:v>
                </c:pt>
                <c:pt idx="4350">
                  <c:v>4.4464046704947031E-2</c:v>
                </c:pt>
                <c:pt idx="4351">
                  <c:v>4.4474109127906503E-2</c:v>
                </c:pt>
                <c:pt idx="4352">
                  <c:v>4.4488483842209575E-2</c:v>
                </c:pt>
                <c:pt idx="4353">
                  <c:v>4.4504774935294304E-2</c:v>
                </c:pt>
                <c:pt idx="4354">
                  <c:v>4.451962834768642E-2</c:v>
                </c:pt>
                <c:pt idx="4355">
                  <c:v>4.453352327567843E-2</c:v>
                </c:pt>
                <c:pt idx="4356">
                  <c:v>4.4547418010604176E-2</c:v>
                </c:pt>
                <c:pt idx="4357">
                  <c:v>4.4559396075413794E-2</c:v>
                </c:pt>
                <c:pt idx="4358">
                  <c:v>4.4571853110620417E-2</c:v>
                </c:pt>
                <c:pt idx="4359">
                  <c:v>4.4583830882750183E-2</c:v>
                </c:pt>
                <c:pt idx="4360">
                  <c:v>4.4594850306400979E-2</c:v>
                </c:pt>
                <c:pt idx="4361">
                  <c:v>4.4604911413252214E-2</c:v>
                </c:pt>
                <c:pt idx="4362">
                  <c:v>4.4615451511859569E-2</c:v>
                </c:pt>
                <c:pt idx="4363">
                  <c:v>4.4627428761792085E-2</c:v>
                </c:pt>
                <c:pt idx="4364">
                  <c:v>4.4639405868272017E-2</c:v>
                </c:pt>
                <c:pt idx="4365">
                  <c:v>4.4649466526856967E-2</c:v>
                </c:pt>
                <c:pt idx="4366">
                  <c:v>4.4659048012360925E-2</c:v>
                </c:pt>
                <c:pt idx="4367">
                  <c:v>4.4671024740142083E-2</c:v>
                </c:pt>
                <c:pt idx="4368">
                  <c:v>4.4683959445033269E-2</c:v>
                </c:pt>
                <c:pt idx="4369">
                  <c:v>4.4697852089859942E-2</c:v>
                </c:pt>
                <c:pt idx="4370">
                  <c:v>4.4713660726789513E-2</c:v>
                </c:pt>
                <c:pt idx="4371">
                  <c:v>4.4728511036861901E-2</c:v>
                </c:pt>
                <c:pt idx="4372">
                  <c:v>4.4739528866344698E-2</c:v>
                </c:pt>
                <c:pt idx="4373">
                  <c:v>4.4748630460009972E-2</c:v>
                </c:pt>
                <c:pt idx="4374">
                  <c:v>4.4757252946016443E-2</c:v>
                </c:pt>
                <c:pt idx="4375">
                  <c:v>4.4768270458832311E-2</c:v>
                </c:pt>
                <c:pt idx="4376">
                  <c:v>4.4781203905948044E-2</c:v>
                </c:pt>
                <c:pt idx="4377">
                  <c:v>4.4794137185792116E-2</c:v>
                </c:pt>
                <c:pt idx="4378">
                  <c:v>4.4807070298368584E-2</c:v>
                </c:pt>
                <c:pt idx="4379">
                  <c:v>4.4819045253468623E-2</c:v>
                </c:pt>
                <c:pt idx="4380">
                  <c:v>4.4828146123439952E-2</c:v>
                </c:pt>
                <c:pt idx="4381">
                  <c:v>4.4837725897089134E-2</c:v>
                </c:pt>
                <c:pt idx="4382">
                  <c:v>4.4849700485097545E-2</c:v>
                </c:pt>
                <c:pt idx="4383">
                  <c:v>4.4861674929717058E-2</c:v>
                </c:pt>
                <c:pt idx="4384">
                  <c:v>4.4870775411731192E-2</c:v>
                </c:pt>
                <c:pt idx="4385">
                  <c:v>4.4879875810927589E-2</c:v>
                </c:pt>
                <c:pt idx="4386">
                  <c:v>4.48908919728346E-2</c:v>
                </c:pt>
                <c:pt idx="4387">
                  <c:v>4.4903823834139198E-2</c:v>
                </c:pt>
                <c:pt idx="4388">
                  <c:v>4.4918671320519923E-2</c:v>
                </c:pt>
                <c:pt idx="4389">
                  <c:v>4.49339975268482E-2</c:v>
                </c:pt>
                <c:pt idx="4390">
                  <c:v>4.4948365631953847E-2</c:v>
                </c:pt>
                <c:pt idx="4391">
                  <c:v>4.4962733530620511E-2</c:v>
                </c:pt>
                <c:pt idx="4392">
                  <c:v>4.4977101222853172E-2</c:v>
                </c:pt>
                <c:pt idx="4393">
                  <c:v>4.4989074142025846E-2</c:v>
                </c:pt>
                <c:pt idx="4394">
                  <c:v>4.4998652374152397E-2</c:v>
                </c:pt>
                <c:pt idx="4395">
                  <c:v>4.5007751609696903E-2</c:v>
                </c:pt>
                <c:pt idx="4396">
                  <c:v>4.5015892960792517E-2</c:v>
                </c:pt>
                <c:pt idx="4397">
                  <c:v>4.5023555348335104E-2</c:v>
                </c:pt>
                <c:pt idx="4398">
                  <c:v>4.5033133250199982E-2</c:v>
                </c:pt>
                <c:pt idx="4399">
                  <c:v>4.5045584385480307E-2</c:v>
                </c:pt>
                <c:pt idx="4400">
                  <c:v>4.5059472007323402E-2</c:v>
                </c:pt>
                <c:pt idx="4401">
                  <c:v>4.5072401688772003E-2</c:v>
                </c:pt>
                <c:pt idx="4402">
                  <c:v>4.508245799209902E-2</c:v>
                </c:pt>
                <c:pt idx="4403">
                  <c:v>4.5092035329819466E-2</c:v>
                </c:pt>
                <c:pt idx="4404">
                  <c:v>4.5103528014007917E-2</c:v>
                </c:pt>
                <c:pt idx="4405">
                  <c:v>4.5114062858484877E-2</c:v>
                </c:pt>
                <c:pt idx="4406">
                  <c:v>4.5123639893521132E-2</c:v>
                </c:pt>
                <c:pt idx="4407">
                  <c:v>4.5134174526125899E-2</c:v>
                </c:pt>
                <c:pt idx="4408">
                  <c:v>4.5147582079846232E-2</c:v>
                </c:pt>
                <c:pt idx="4409">
                  <c:v>4.5161468285265946E-2</c:v>
                </c:pt>
                <c:pt idx="4410">
                  <c:v>4.5175833122443151E-2</c:v>
                </c:pt>
                <c:pt idx="4411">
                  <c:v>4.5191155387993696E-2</c:v>
                </c:pt>
                <c:pt idx="4412">
                  <c:v>4.5205998608867544E-2</c:v>
                </c:pt>
                <c:pt idx="4413">
                  <c:v>4.5219405199643473E-2</c:v>
                </c:pt>
                <c:pt idx="4414">
                  <c:v>4.5231375218098967E-2</c:v>
                </c:pt>
                <c:pt idx="4415">
                  <c:v>4.5245260260006775E-2</c:v>
                </c:pt>
                <c:pt idx="4416">
                  <c:v>4.5259623893585232E-2</c:v>
                </c:pt>
                <c:pt idx="4417">
                  <c:v>4.5272550987409385E-2</c:v>
                </c:pt>
                <c:pt idx="4418">
                  <c:v>4.5284999142042516E-2</c:v>
                </c:pt>
                <c:pt idx="4419">
                  <c:v>4.5299840970048473E-2</c:v>
                </c:pt>
                <c:pt idx="4420">
                  <c:v>4.5312767543996858E-2</c:v>
                </c:pt>
                <c:pt idx="4421">
                  <c:v>4.5322821430434437E-2</c:v>
                </c:pt>
                <c:pt idx="4422">
                  <c:v>4.5330960216850319E-2</c:v>
                </c:pt>
                <c:pt idx="4423">
                  <c:v>4.5340535174888077E-2</c:v>
                </c:pt>
                <c:pt idx="4424">
                  <c:v>4.5351067522840703E-2</c:v>
                </c:pt>
                <c:pt idx="4425">
                  <c:v>4.5361599759864014E-2</c:v>
                </c:pt>
                <c:pt idx="4426">
                  <c:v>4.5371653155362339E-2</c:v>
                </c:pt>
                <c:pt idx="4427">
                  <c:v>4.5382185175576323E-2</c:v>
                </c:pt>
                <c:pt idx="4428">
                  <c:v>4.5392717084868112E-2</c:v>
                </c:pt>
                <c:pt idx="4429">
                  <c:v>4.5401812735447612E-2</c:v>
                </c:pt>
                <c:pt idx="4430">
                  <c:v>4.5411865726679358E-2</c:v>
                </c:pt>
                <c:pt idx="4431">
                  <c:v>4.5423354735766773E-2</c:v>
                </c:pt>
                <c:pt idx="4432">
                  <c:v>4.5436279713214123E-2</c:v>
                </c:pt>
                <c:pt idx="4433">
                  <c:v>4.5449204523608587E-2</c:v>
                </c:pt>
                <c:pt idx="4434">
                  <c:v>4.5461650479438863E-2</c:v>
                </c:pt>
                <c:pt idx="4435">
                  <c:v>4.5472660234321317E-2</c:v>
                </c:pt>
                <c:pt idx="4436">
                  <c:v>4.5482712513352487E-2</c:v>
                </c:pt>
                <c:pt idx="4437">
                  <c:v>4.5494679380448419E-2</c:v>
                </c:pt>
                <c:pt idx="4438">
                  <c:v>4.5508560766873478E-2</c:v>
                </c:pt>
                <c:pt idx="4439">
                  <c:v>4.5523877935169835E-2</c:v>
                </c:pt>
                <c:pt idx="4440">
                  <c:v>4.553823756737202E-2</c:v>
                </c:pt>
                <c:pt idx="4441">
                  <c:v>4.5551161060056251E-2</c:v>
                </c:pt>
                <c:pt idx="4442">
                  <c:v>4.5563605747012521E-2</c:v>
                </c:pt>
                <c:pt idx="4443">
                  <c:v>4.557700754438531E-2</c:v>
                </c:pt>
                <c:pt idx="4444">
                  <c:v>4.5592323664314732E-2</c:v>
                </c:pt>
                <c:pt idx="4445">
                  <c:v>4.5606203695377406E-2</c:v>
                </c:pt>
                <c:pt idx="4446">
                  <c:v>4.5617211858887986E-2</c:v>
                </c:pt>
                <c:pt idx="4447">
                  <c:v>4.5626784076483691E-2</c:v>
                </c:pt>
                <c:pt idx="4448">
                  <c:v>4.5636356202453085E-2</c:v>
                </c:pt>
                <c:pt idx="4449">
                  <c:v>4.5647842632671645E-2</c:v>
                </c:pt>
                <c:pt idx="4450">
                  <c:v>4.5661243301173673E-2</c:v>
                </c:pt>
                <c:pt idx="4451">
                  <c:v>4.567655813100234E-2</c:v>
                </c:pt>
                <c:pt idx="4452">
                  <c:v>4.5692829880708732E-2</c:v>
                </c:pt>
                <c:pt idx="4453">
                  <c:v>4.5707187087045451E-2</c:v>
                </c:pt>
                <c:pt idx="4454">
                  <c:v>4.5718672703703722E-2</c:v>
                </c:pt>
                <c:pt idx="4455">
                  <c:v>4.5729679629213399E-2</c:v>
                </c:pt>
                <c:pt idx="4456">
                  <c:v>4.5740686433572174E-2</c:v>
                </c:pt>
                <c:pt idx="4457">
                  <c:v>4.5750257469321043E-2</c:v>
                </c:pt>
                <c:pt idx="4458">
                  <c:v>4.575934986843426E-2</c:v>
                </c:pt>
                <c:pt idx="4459">
                  <c:v>4.5767006561460752E-2</c:v>
                </c:pt>
                <c:pt idx="4460">
                  <c:v>4.5774184657930123E-2</c:v>
                </c:pt>
                <c:pt idx="4461">
                  <c:v>4.5780405633192314E-2</c:v>
                </c:pt>
                <c:pt idx="4462">
                  <c:v>4.578949775819207E-2</c:v>
                </c:pt>
                <c:pt idx="4463">
                  <c:v>4.5801460954614737E-2</c:v>
                </c:pt>
                <c:pt idx="4464">
                  <c:v>4.5815338083168962E-2</c:v>
                </c:pt>
                <c:pt idx="4465">
                  <c:v>4.5827779482979752E-2</c:v>
                </c:pt>
                <c:pt idx="4466">
                  <c:v>4.5837349685198175E-2</c:v>
                </c:pt>
                <c:pt idx="4467">
                  <c:v>4.5846919795828722E-2</c:v>
                </c:pt>
                <c:pt idx="4468">
                  <c:v>4.5855054317855089E-2</c:v>
                </c:pt>
                <c:pt idx="4469">
                  <c:v>4.5862710278139721E-2</c:v>
                </c:pt>
                <c:pt idx="4470">
                  <c:v>4.5872280146070817E-2</c:v>
                </c:pt>
                <c:pt idx="4471">
                  <c:v>4.5883285380974116E-2</c:v>
                </c:pt>
                <c:pt idx="4472">
                  <c:v>4.5894290494763464E-2</c:v>
                </c:pt>
                <c:pt idx="4473">
                  <c:v>4.5905295487441787E-2</c:v>
                </c:pt>
                <c:pt idx="4474">
                  <c:v>4.5916778828941178E-2</c:v>
                </c:pt>
                <c:pt idx="4475">
                  <c:v>4.5929218966758847E-2</c:v>
                </c:pt>
                <c:pt idx="4476">
                  <c:v>4.5939745116346117E-2</c:v>
                </c:pt>
                <c:pt idx="4477">
                  <c:v>4.5950271155134587E-2</c:v>
                </c:pt>
                <c:pt idx="4478">
                  <c:v>4.5962710876312797E-2</c:v>
                </c:pt>
                <c:pt idx="4479">
                  <c:v>4.5976585767376996E-2</c:v>
                </c:pt>
                <c:pt idx="4480">
                  <c:v>4.5991417334597995E-2</c:v>
                </c:pt>
                <c:pt idx="4481">
                  <c:v>4.6005770254723743E-2</c:v>
                </c:pt>
                <c:pt idx="4482">
                  <c:v>4.6018209285532019E-2</c:v>
                </c:pt>
                <c:pt idx="4483">
                  <c:v>4.6030648161612765E-2</c:v>
                </c:pt>
                <c:pt idx="4484">
                  <c:v>4.6043565292239845E-2</c:v>
                </c:pt>
                <c:pt idx="4485">
                  <c:v>4.6055525449606977E-2</c:v>
                </c:pt>
                <c:pt idx="4486">
                  <c:v>4.6067007066103838E-2</c:v>
                </c:pt>
                <c:pt idx="4487">
                  <c:v>4.6079923727089786E-2</c:v>
                </c:pt>
                <c:pt idx="4488">
                  <c:v>4.6094753761737377E-2</c:v>
                </c:pt>
                <c:pt idx="4489">
                  <c:v>4.6110061953916863E-2</c:v>
                </c:pt>
                <c:pt idx="4490">
                  <c:v>4.6124413171258968E-2</c:v>
                </c:pt>
                <c:pt idx="4491">
                  <c:v>4.6138285818918594E-2</c:v>
                </c:pt>
                <c:pt idx="4492">
                  <c:v>4.6148809768078405E-2</c:v>
                </c:pt>
                <c:pt idx="4493">
                  <c:v>4.6159333606485865E-2</c:v>
                </c:pt>
                <c:pt idx="4494">
                  <c:v>4.6172249074983955E-2</c:v>
                </c:pt>
                <c:pt idx="4495">
                  <c:v>4.6187556080905273E-2</c:v>
                </c:pt>
                <c:pt idx="4496">
                  <c:v>4.6200471184904175E-2</c:v>
                </c:pt>
                <c:pt idx="4497">
                  <c:v>4.6209081161571318E-2</c:v>
                </c:pt>
                <c:pt idx="4498">
                  <c:v>4.6216256085499202E-2</c:v>
                </c:pt>
                <c:pt idx="4499">
                  <c:v>4.6225344248573365E-2</c:v>
                </c:pt>
                <c:pt idx="4500">
                  <c:v>4.6235388964299656E-2</c:v>
                </c:pt>
                <c:pt idx="4501">
                  <c:v>4.6243520326941581E-2</c:v>
                </c:pt>
                <c:pt idx="4502">
                  <c:v>4.6250216693588676E-2</c:v>
                </c:pt>
                <c:pt idx="4503">
                  <c:v>4.625978285387071E-2</c:v>
                </c:pt>
                <c:pt idx="4504">
                  <c:v>4.6272218725429387E-2</c:v>
                </c:pt>
                <c:pt idx="4505">
                  <c:v>4.6286089322800303E-2</c:v>
                </c:pt>
                <c:pt idx="4506">
                  <c:v>4.6300916300342797E-2</c:v>
                </c:pt>
                <c:pt idx="4507">
                  <c:v>4.6316699615513622E-2</c:v>
                </c:pt>
                <c:pt idx="4508">
                  <c:v>4.6333439223027788E-2</c:v>
                </c:pt>
                <c:pt idx="4509">
                  <c:v>4.6349222024891383E-2</c:v>
                </c:pt>
                <c:pt idx="4510">
                  <c:v>4.6362135041140333E-2</c:v>
                </c:pt>
                <c:pt idx="4511">
                  <c:v>4.6372178382942775E-2</c:v>
                </c:pt>
                <c:pt idx="4512">
                  <c:v>4.6381743376596465E-2</c:v>
                </c:pt>
                <c:pt idx="4513">
                  <c:v>4.6394177731571708E-2</c:v>
                </c:pt>
                <c:pt idx="4514">
                  <c:v>4.6409481340832434E-2</c:v>
                </c:pt>
                <c:pt idx="4515">
                  <c:v>4.6424306488970543E-2</c:v>
                </c:pt>
                <c:pt idx="4516">
                  <c:v>4.6434827428509802E-2</c:v>
                </c:pt>
                <c:pt idx="4517">
                  <c:v>4.6444870040268017E-2</c:v>
                </c:pt>
                <c:pt idx="4518">
                  <c:v>4.6457781821479416E-2</c:v>
                </c:pt>
                <c:pt idx="4519">
                  <c:v>4.647499727043243E-2</c:v>
                </c:pt>
                <c:pt idx="4520">
                  <c:v>4.6493647005690593E-2</c:v>
                </c:pt>
                <c:pt idx="4521">
                  <c:v>4.6507992719215491E-2</c:v>
                </c:pt>
                <c:pt idx="4522">
                  <c:v>4.6518990960214224E-2</c:v>
                </c:pt>
                <c:pt idx="4523">
                  <c:v>4.6528076372413386E-2</c:v>
                </c:pt>
                <c:pt idx="4524">
                  <c:v>4.6536683528881712E-2</c:v>
                </c:pt>
                <c:pt idx="4525">
                  <c:v>4.6550550458478196E-2</c:v>
                </c:pt>
                <c:pt idx="4526">
                  <c:v>4.656489535571158E-2</c:v>
                </c:pt>
                <c:pt idx="4527">
                  <c:v>4.657350219528026E-2</c:v>
                </c:pt>
                <c:pt idx="4528">
                  <c:v>4.6577327433532774E-2</c:v>
                </c:pt>
                <c:pt idx="4529">
                  <c:v>4.6583065263475942E-2</c:v>
                </c:pt>
                <c:pt idx="4530">
                  <c:v>4.6592628240220417E-2</c:v>
                </c:pt>
                <c:pt idx="4531">
                  <c:v>4.6604581832549903E-2</c:v>
                </c:pt>
                <c:pt idx="4532">
                  <c:v>4.6615100875603985E-2</c:v>
                </c:pt>
                <c:pt idx="4533">
                  <c:v>4.662418541465084E-2</c:v>
                </c:pt>
                <c:pt idx="4534">
                  <c:v>4.6633269871169725E-2</c:v>
                </c:pt>
                <c:pt idx="4535">
                  <c:v>4.6643310490255253E-2</c:v>
                </c:pt>
                <c:pt idx="4536">
                  <c:v>4.6655263476768821E-2</c:v>
                </c:pt>
                <c:pt idx="4537">
                  <c:v>4.6667694431184327E-2</c:v>
                </c:pt>
                <c:pt idx="4538">
                  <c:v>4.6680125231072893E-2</c:v>
                </c:pt>
                <c:pt idx="4539">
                  <c:v>4.6690165379715036E-2</c:v>
                </c:pt>
                <c:pt idx="4540">
                  <c:v>4.6698771141176772E-2</c:v>
                </c:pt>
                <c:pt idx="4541">
                  <c:v>4.6708333011497731E-2</c:v>
                </c:pt>
                <c:pt idx="4542">
                  <c:v>4.6721241391403073E-2</c:v>
                </c:pt>
                <c:pt idx="4543">
                  <c:v>4.673606191840704E-2</c:v>
                </c:pt>
                <c:pt idx="4544">
                  <c:v>4.6750404154763475E-2</c:v>
                </c:pt>
                <c:pt idx="4545">
                  <c:v>4.676379005644514E-2</c:v>
                </c:pt>
                <c:pt idx="4546">
                  <c:v>4.6775741602963307E-2</c:v>
                </c:pt>
                <c:pt idx="4547">
                  <c:v>4.6786736899605955E-2</c:v>
                </c:pt>
                <c:pt idx="4548">
                  <c:v>4.6797732075353031E-2</c:v>
                </c:pt>
                <c:pt idx="4549">
                  <c:v>4.6810639301320386E-2</c:v>
                </c:pt>
                <c:pt idx="4550">
                  <c:v>4.6823546360693268E-2</c:v>
                </c:pt>
                <c:pt idx="4551">
                  <c:v>4.6833585069476429E-2</c:v>
                </c:pt>
                <c:pt idx="4552">
                  <c:v>4.6841233541861232E-2</c:v>
                </c:pt>
                <c:pt idx="4553">
                  <c:v>4.6849838003370267E-2</c:v>
                </c:pt>
                <c:pt idx="4554">
                  <c:v>4.6861310503548428E-2</c:v>
                </c:pt>
                <c:pt idx="4555">
                  <c:v>4.6874216908925972E-2</c:v>
                </c:pt>
                <c:pt idx="4556">
                  <c:v>4.6886167135753394E-2</c:v>
                </c:pt>
                <c:pt idx="4557">
                  <c:v>4.6899551220260551E-2</c:v>
                </c:pt>
                <c:pt idx="4558">
                  <c:v>4.6914369104873975E-2</c:v>
                </c:pt>
                <c:pt idx="4559">
                  <c:v>4.6927752811931733E-2</c:v>
                </c:pt>
                <c:pt idx="4560">
                  <c:v>4.693970239901385E-2</c:v>
                </c:pt>
                <c:pt idx="4561">
                  <c:v>4.6950695893016377E-2</c:v>
                </c:pt>
                <c:pt idx="4562">
                  <c:v>4.6961211295930894E-2</c:v>
                </c:pt>
                <c:pt idx="4563">
                  <c:v>4.6973160483206974E-2</c:v>
                </c:pt>
                <c:pt idx="4564">
                  <c:v>4.6986543403446573E-2</c:v>
                </c:pt>
                <c:pt idx="4565">
                  <c:v>4.6998492288030311E-2</c:v>
                </c:pt>
                <c:pt idx="4566">
                  <c:v>4.7009007188360909E-2</c:v>
                </c:pt>
                <c:pt idx="4567">
                  <c:v>4.7019999920492446E-2</c:v>
                </c:pt>
                <c:pt idx="4568">
                  <c:v>4.7033382213902138E-2</c:v>
                </c:pt>
                <c:pt idx="4569">
                  <c:v>4.7045808468858412E-2</c:v>
                </c:pt>
                <c:pt idx="4570">
                  <c:v>4.7057756645315973E-2</c:v>
                </c:pt>
                <c:pt idx="4571">
                  <c:v>4.7069226760409304E-2</c:v>
                </c:pt>
                <c:pt idx="4572">
                  <c:v>4.7080218830586558E-2</c:v>
                </c:pt>
                <c:pt idx="4573">
                  <c:v>4.7088821236010249E-2</c:v>
                </c:pt>
                <c:pt idx="4574">
                  <c:v>4.7096945662073383E-2</c:v>
                </c:pt>
                <c:pt idx="4575">
                  <c:v>4.7106981626669493E-2</c:v>
                </c:pt>
                <c:pt idx="4576">
                  <c:v>4.7117973281852694E-2</c:v>
                </c:pt>
                <c:pt idx="4577">
                  <c:v>4.7131354264227335E-2</c:v>
                </c:pt>
                <c:pt idx="4578">
                  <c:v>4.7145212950075233E-2</c:v>
                </c:pt>
                <c:pt idx="4579">
                  <c:v>4.7158115691836408E-2</c:v>
                </c:pt>
                <c:pt idx="4580">
                  <c:v>4.7168628913885929E-2</c:v>
                </c:pt>
                <c:pt idx="4581">
                  <c:v>4.7176274824136229E-2</c:v>
                </c:pt>
                <c:pt idx="4582">
                  <c:v>4.7184398539723039E-2</c:v>
                </c:pt>
                <c:pt idx="4583">
                  <c:v>4.7192522189315807E-2</c:v>
                </c:pt>
                <c:pt idx="4584">
                  <c:v>4.7201601484294156E-2</c:v>
                </c:pt>
                <c:pt idx="4585">
                  <c:v>4.721259209950348E-2</c:v>
                </c:pt>
                <c:pt idx="4586">
                  <c:v>4.7224538283378893E-2</c:v>
                </c:pt>
                <c:pt idx="4587">
                  <c:v>4.723648432454474E-2</c:v>
                </c:pt>
                <c:pt idx="4588">
                  <c:v>4.7248430223004172E-2</c:v>
                </c:pt>
                <c:pt idx="4589">
                  <c:v>4.7259420323551689E-2</c:v>
                </c:pt>
                <c:pt idx="4590">
                  <c:v>4.7270410303318404E-2</c:v>
                </c:pt>
                <c:pt idx="4591">
                  <c:v>4.7281877979522852E-2</c:v>
                </c:pt>
                <c:pt idx="4592">
                  <c:v>4.7290956463253618E-2</c:v>
                </c:pt>
                <c:pt idx="4593">
                  <c:v>4.7297645819579834E-2</c:v>
                </c:pt>
                <c:pt idx="4594">
                  <c:v>4.7306724160164522E-2</c:v>
                </c:pt>
                <c:pt idx="4595">
                  <c:v>4.7319624818169863E-2</c:v>
                </c:pt>
                <c:pt idx="4596">
                  <c:v>4.7333003102538955E-2</c:v>
                </c:pt>
                <c:pt idx="4597">
                  <c:v>4.7343992273666397E-2</c:v>
                </c:pt>
                <c:pt idx="4598">
                  <c:v>4.7354981324033533E-2</c:v>
                </c:pt>
                <c:pt idx="4599">
                  <c:v>4.7365970253642517E-2</c:v>
                </c:pt>
                <c:pt idx="4600">
                  <c:v>4.737839237648786E-2</c:v>
                </c:pt>
                <c:pt idx="4601">
                  <c:v>4.7391769874676311E-2</c:v>
                </c:pt>
                <c:pt idx="4602">
                  <c:v>4.7404669435589554E-2</c:v>
                </c:pt>
                <c:pt idx="4603">
                  <c:v>4.7415657819196252E-2</c:v>
                </c:pt>
                <c:pt idx="4604">
                  <c:v>4.7423301840926385E-2</c:v>
                </c:pt>
                <c:pt idx="4605">
                  <c:v>4.7430468058231416E-2</c:v>
                </c:pt>
                <c:pt idx="4606">
                  <c:v>4.7440500676183363E-2</c:v>
                </c:pt>
                <c:pt idx="4607">
                  <c:v>4.7453399608510104E-2</c:v>
                </c:pt>
                <c:pt idx="4608">
                  <c:v>4.7467253831982317E-2</c:v>
                </c:pt>
                <c:pt idx="4609">
                  <c:v>4.7479674696742129E-2</c:v>
                </c:pt>
                <c:pt idx="4610">
                  <c:v>4.7492095407226147E-2</c:v>
                </c:pt>
                <c:pt idx="4611">
                  <c:v>4.7505471384448994E-2</c:v>
                </c:pt>
                <c:pt idx="4612">
                  <c:v>4.7516936365381443E-2</c:v>
                </c:pt>
                <c:pt idx="4613">
                  <c:v>4.7527445815765942E-2</c:v>
                </c:pt>
                <c:pt idx="4614">
                  <c:v>4.7538432850348727E-2</c:v>
                </c:pt>
                <c:pt idx="4615">
                  <c:v>4.7550375142327732E-2</c:v>
                </c:pt>
                <c:pt idx="4616">
                  <c:v>4.7563272657478416E-2</c:v>
                </c:pt>
                <c:pt idx="4617">
                  <c:v>4.7573781620907869E-2</c:v>
                </c:pt>
                <c:pt idx="4618">
                  <c:v>4.7583335128191524E-2</c:v>
                </c:pt>
                <c:pt idx="4619">
                  <c:v>4.7592410875573414E-2</c:v>
                </c:pt>
                <c:pt idx="4620">
                  <c:v>4.760387485979517E-2</c:v>
                </c:pt>
                <c:pt idx="4621">
                  <c:v>4.7616771684955296E-2</c:v>
                </c:pt>
                <c:pt idx="4622">
                  <c:v>4.7629190692724456E-2</c:v>
                </c:pt>
                <c:pt idx="4623">
                  <c:v>4.7641131900902634E-2</c:v>
                </c:pt>
                <c:pt idx="4624">
                  <c:v>4.7652595326604173E-2</c:v>
                </c:pt>
                <c:pt idx="4625">
                  <c:v>4.7664536255307692E-2</c:v>
                </c:pt>
                <c:pt idx="4626">
                  <c:v>4.7678387553974487E-2</c:v>
                </c:pt>
                <c:pt idx="4627">
                  <c:v>4.7693193902459421E-2</c:v>
                </c:pt>
                <c:pt idx="4628">
                  <c:v>4.7705611961182739E-2</c:v>
                </c:pt>
                <c:pt idx="4629">
                  <c:v>4.7716597038433235E-2</c:v>
                </c:pt>
                <c:pt idx="4630">
                  <c:v>4.7726149181432517E-2</c:v>
                </c:pt>
                <c:pt idx="4631">
                  <c:v>4.7736656433346847E-2</c:v>
                </c:pt>
                <c:pt idx="4632">
                  <c:v>4.7748596358330751E-2</c:v>
                </c:pt>
                <c:pt idx="4633">
                  <c:v>4.7761968905065712E-2</c:v>
                </c:pt>
                <c:pt idx="4634">
                  <c:v>4.7773908527826321E-2</c:v>
                </c:pt>
                <c:pt idx="4635">
                  <c:v>4.7785848008033927E-2</c:v>
                </c:pt>
                <c:pt idx="4636">
                  <c:v>4.7798264916233645E-2</c:v>
                </c:pt>
                <c:pt idx="4637">
                  <c:v>4.7809726540804294E-2</c:v>
                </c:pt>
                <c:pt idx="4638">
                  <c:v>4.7821665593373697E-2</c:v>
                </c:pt>
                <c:pt idx="4639">
                  <c:v>4.7834082056840435E-2</c:v>
                </c:pt>
                <c:pt idx="4640">
                  <c:v>4.7846498366140404E-2</c:v>
                </c:pt>
                <c:pt idx="4641">
                  <c:v>4.785891452127753E-2</c:v>
                </c:pt>
                <c:pt idx="4642">
                  <c:v>4.7870852986607051E-2</c:v>
                </c:pt>
                <c:pt idx="4643">
                  <c:v>4.7883268839359033E-2</c:v>
                </c:pt>
                <c:pt idx="4644">
                  <c:v>4.7896639585313143E-2</c:v>
                </c:pt>
                <c:pt idx="4645">
                  <c:v>4.7910965186165E-2</c:v>
                </c:pt>
                <c:pt idx="4646">
                  <c:v>4.7923858051468253E-2</c:v>
                </c:pt>
                <c:pt idx="4647">
                  <c:v>4.7934363226222014E-2</c:v>
                </c:pt>
                <c:pt idx="4648">
                  <c:v>4.7944390790085147E-2</c:v>
                </c:pt>
                <c:pt idx="4649">
                  <c:v>4.7956805729841893E-2</c:v>
                </c:pt>
                <c:pt idx="4650">
                  <c:v>4.7971607956574534E-2</c:v>
                </c:pt>
                <c:pt idx="4651">
                  <c:v>4.7985932483507264E-2</c:v>
                </c:pt>
                <c:pt idx="4652">
                  <c:v>4.7999301856851452E-2</c:v>
                </c:pt>
                <c:pt idx="4653">
                  <c:v>4.8011716114913505E-2</c:v>
                </c:pt>
                <c:pt idx="4654">
                  <c:v>4.8023652756176712E-2</c:v>
                </c:pt>
                <c:pt idx="4655">
                  <c:v>4.8033679424727901E-2</c:v>
                </c:pt>
                <c:pt idx="4656">
                  <c:v>4.8044183445858292E-2</c:v>
                </c:pt>
                <c:pt idx="4657">
                  <c:v>4.8055164804524507E-2</c:v>
                </c:pt>
                <c:pt idx="4658">
                  <c:v>4.8067578369113177E-2</c:v>
                </c:pt>
                <c:pt idx="4659">
                  <c:v>4.8080469215395098E-2</c:v>
                </c:pt>
                <c:pt idx="4660">
                  <c:v>4.8092405036010429E-2</c:v>
                </c:pt>
                <c:pt idx="4661">
                  <c:v>4.8103385865153669E-2</c:v>
                </c:pt>
                <c:pt idx="4662">
                  <c:v>4.8111979473418977E-2</c:v>
                </c:pt>
                <c:pt idx="4663">
                  <c:v>4.8121050424247976E-2</c:v>
                </c:pt>
                <c:pt idx="4664">
                  <c:v>4.8131553527676486E-2</c:v>
                </c:pt>
                <c:pt idx="4665">
                  <c:v>4.8143011332876733E-2</c:v>
                </c:pt>
                <c:pt idx="4666">
                  <c:v>4.8153036804736475E-2</c:v>
                </c:pt>
                <c:pt idx="4667">
                  <c:v>4.8164971759234503E-2</c:v>
                </c:pt>
                <c:pt idx="4668">
                  <c:v>4.8180725681066149E-2</c:v>
                </c:pt>
                <c:pt idx="4669">
                  <c:v>4.8196479354715931E-2</c:v>
                </c:pt>
                <c:pt idx="4670">
                  <c:v>4.8210800660857339E-2</c:v>
                </c:pt>
                <c:pt idx="4671">
                  <c:v>4.8224167028213007E-2</c:v>
                </c:pt>
                <c:pt idx="4672">
                  <c:v>4.8238010577489367E-2</c:v>
                </c:pt>
                <c:pt idx="4673">
                  <c:v>4.8251853935124316E-2</c:v>
                </c:pt>
                <c:pt idx="4674">
                  <c:v>4.8263310362036703E-2</c:v>
                </c:pt>
                <c:pt idx="4675">
                  <c:v>4.8272379940260728E-2</c:v>
                </c:pt>
                <c:pt idx="4676">
                  <c:v>4.8281449436228481E-2</c:v>
                </c:pt>
                <c:pt idx="4677">
                  <c:v>4.8293382858235305E-2</c:v>
                </c:pt>
                <c:pt idx="4678">
                  <c:v>4.8306748121819794E-2</c:v>
                </c:pt>
                <c:pt idx="4679">
                  <c:v>4.8319158563774833E-2</c:v>
                </c:pt>
                <c:pt idx="4680">
                  <c:v>4.8329659586670175E-2</c:v>
                </c:pt>
                <c:pt idx="4681">
                  <c:v>4.8339683187477063E-2</c:v>
                </c:pt>
                <c:pt idx="4682">
                  <c:v>4.8348274765344125E-2</c:v>
                </c:pt>
                <c:pt idx="4683">
                  <c:v>4.8356388965552603E-2</c:v>
                </c:pt>
                <c:pt idx="4684">
                  <c:v>4.8367366896332024E-2</c:v>
                </c:pt>
                <c:pt idx="4685">
                  <c:v>4.838216304713755E-2</c:v>
                </c:pt>
                <c:pt idx="4686">
                  <c:v>4.8395049838820696E-2</c:v>
                </c:pt>
                <c:pt idx="4687">
                  <c:v>4.8405550064814278E-2</c:v>
                </c:pt>
                <c:pt idx="4688">
                  <c:v>4.8416050180554157E-2</c:v>
                </c:pt>
                <c:pt idx="4689">
                  <c:v>4.8426550186042971E-2</c:v>
                </c:pt>
                <c:pt idx="4690">
                  <c:v>4.8435618283878198E-2</c:v>
                </c:pt>
                <c:pt idx="4691">
                  <c:v>4.8444686299483793E-2</c:v>
                </c:pt>
                <c:pt idx="4692">
                  <c:v>4.8453754232861433E-2</c:v>
                </c:pt>
                <c:pt idx="4693">
                  <c:v>4.8462344830738448E-2</c:v>
                </c:pt>
                <c:pt idx="4694">
                  <c:v>4.8470935354817793E-2</c:v>
                </c:pt>
                <c:pt idx="4695">
                  <c:v>4.8481912028193734E-2</c:v>
                </c:pt>
                <c:pt idx="4696">
                  <c:v>4.8495752009848805E-2</c:v>
                </c:pt>
                <c:pt idx="4697">
                  <c:v>4.8509591799961553E-2</c:v>
                </c:pt>
                <c:pt idx="4698">
                  <c:v>4.8523431398537036E-2</c:v>
                </c:pt>
                <c:pt idx="4699">
                  <c:v>4.8538225240385882E-2</c:v>
                </c:pt>
                <c:pt idx="4700">
                  <c:v>4.8550155598590161E-2</c:v>
                </c:pt>
                <c:pt idx="4701">
                  <c:v>4.8557313745193384E-2</c:v>
                </c:pt>
                <c:pt idx="4702">
                  <c:v>4.8565426249401918E-2</c:v>
                </c:pt>
                <c:pt idx="4703">
                  <c:v>4.8576879084479677E-2</c:v>
                </c:pt>
                <c:pt idx="4704">
                  <c:v>4.8590240559624812E-2</c:v>
                </c:pt>
                <c:pt idx="4705">
                  <c:v>4.8605987783282296E-2</c:v>
                </c:pt>
                <c:pt idx="4706">
                  <c:v>4.86207804038645E-2</c:v>
                </c:pt>
                <c:pt idx="4707">
                  <c:v>4.8631278259915998E-2</c:v>
                </c:pt>
                <c:pt idx="4708">
                  <c:v>4.8638435825856904E-2</c:v>
                </c:pt>
                <c:pt idx="4709">
                  <c:v>4.8646547671991475E-2</c:v>
                </c:pt>
                <c:pt idx="4710">
                  <c:v>4.8657045257546987E-2</c:v>
                </c:pt>
                <c:pt idx="4711">
                  <c:v>4.8667065577324101E-2</c:v>
                </c:pt>
                <c:pt idx="4712">
                  <c:v>4.8676131494414417E-2</c:v>
                </c:pt>
                <c:pt idx="4713">
                  <c:v>4.8684243034774366E-2</c:v>
                </c:pt>
                <c:pt idx="4714">
                  <c:v>4.869283165285164E-2</c:v>
                </c:pt>
                <c:pt idx="4715">
                  <c:v>4.8701420197164863E-2</c:v>
                </c:pt>
                <c:pt idx="4716">
                  <c:v>4.8710485802806056E-2</c:v>
                </c:pt>
                <c:pt idx="4717">
                  <c:v>4.8720982717190234E-2</c:v>
                </c:pt>
                <c:pt idx="4718">
                  <c:v>4.873434226705E-2</c:v>
                </c:pt>
                <c:pt idx="4719">
                  <c:v>4.8750564337654505E-2</c:v>
                </c:pt>
                <c:pt idx="4720">
                  <c:v>4.8765354819741112E-2</c:v>
                </c:pt>
                <c:pt idx="4721">
                  <c:v>4.8776805365311877E-2</c:v>
                </c:pt>
                <c:pt idx="4722">
                  <c:v>4.8788255779769391E-2</c:v>
                </c:pt>
                <c:pt idx="4723">
                  <c:v>4.8800183155410584E-2</c:v>
                </c:pt>
                <c:pt idx="4724">
                  <c:v>4.8812587475167424E-2</c:v>
                </c:pt>
                <c:pt idx="4725">
                  <c:v>4.8824514560600496E-2</c:v>
                </c:pt>
                <c:pt idx="4726">
                  <c:v>4.8835010278109214E-2</c:v>
                </c:pt>
                <c:pt idx="4727">
                  <c:v>4.8844551743888326E-2</c:v>
                </c:pt>
                <c:pt idx="4728">
                  <c:v>4.8856478448089304E-2</c:v>
                </c:pt>
                <c:pt idx="4729">
                  <c:v>4.8872698537529298E-2</c:v>
                </c:pt>
                <c:pt idx="4730">
                  <c:v>4.8891780658870176E-2</c:v>
                </c:pt>
                <c:pt idx="4731">
                  <c:v>4.8909908336877146E-2</c:v>
                </c:pt>
                <c:pt idx="4732">
                  <c:v>4.8925173495060287E-2</c:v>
                </c:pt>
                <c:pt idx="4733">
                  <c:v>4.8939007343386715E-2</c:v>
                </c:pt>
                <c:pt idx="4734">
                  <c:v>4.8950455900725623E-2</c:v>
                </c:pt>
                <c:pt idx="4735">
                  <c:v>4.8961427311851831E-2</c:v>
                </c:pt>
                <c:pt idx="4736">
                  <c:v>4.8973829631658229E-2</c:v>
                </c:pt>
                <c:pt idx="4737">
                  <c:v>4.8986231797649063E-2</c:v>
                </c:pt>
                <c:pt idx="4738">
                  <c:v>4.8996725817965665E-2</c:v>
                </c:pt>
                <c:pt idx="4739">
                  <c:v>4.9005311752678103E-2</c:v>
                </c:pt>
                <c:pt idx="4740">
                  <c:v>4.9012466641959837E-2</c:v>
                </c:pt>
                <c:pt idx="4741">
                  <c:v>4.9021052441524264E-2</c:v>
                </c:pt>
                <c:pt idx="4742">
                  <c:v>4.9031069114515095E-2</c:v>
                </c:pt>
                <c:pt idx="4743">
                  <c:v>4.9041085687173074E-2</c:v>
                </c:pt>
                <c:pt idx="4744">
                  <c:v>4.9049671241025029E-2</c:v>
                </c:pt>
                <c:pt idx="4745">
                  <c:v>4.905777975198037E-2</c:v>
                </c:pt>
                <c:pt idx="4746">
                  <c:v>4.9066842127596495E-2</c:v>
                </c:pt>
                <c:pt idx="4747">
                  <c:v>4.9075427460318594E-2</c:v>
                </c:pt>
                <c:pt idx="4748">
                  <c:v>4.9085443588670147E-2</c:v>
                </c:pt>
                <c:pt idx="4749">
                  <c:v>4.9094982665258982E-2</c:v>
                </c:pt>
                <c:pt idx="4750">
                  <c:v>4.9103567756389715E-2</c:v>
                </c:pt>
                <c:pt idx="4751">
                  <c:v>4.9112152773817426E-2</c:v>
                </c:pt>
                <c:pt idx="4752">
                  <c:v>4.9120260778158661E-2</c:v>
                </c:pt>
                <c:pt idx="4753">
                  <c:v>4.9126460972415513E-2</c:v>
                </c:pt>
                <c:pt idx="4754">
                  <c:v>4.9135999657746295E-2</c:v>
                </c:pt>
                <c:pt idx="4755">
                  <c:v>4.914649210652184E-2</c:v>
                </c:pt>
                <c:pt idx="4756">
                  <c:v>4.9156030600784696E-2</c:v>
                </c:pt>
                <c:pt idx="4757">
                  <c:v>4.9165569004065525E-2</c:v>
                </c:pt>
                <c:pt idx="4758">
                  <c:v>4.9176538055364233E-2</c:v>
                </c:pt>
                <c:pt idx="4759">
                  <c:v>4.9187506986344408E-2</c:v>
                </c:pt>
                <c:pt idx="4760">
                  <c:v>4.9198475797008173E-2</c:v>
                </c:pt>
                <c:pt idx="4761">
                  <c:v>4.9211828969340704E-2</c:v>
                </c:pt>
                <c:pt idx="4762">
                  <c:v>4.9225658852714411E-2</c:v>
                </c:pt>
                <c:pt idx="4763">
                  <c:v>4.9239011662074041E-2</c:v>
                </c:pt>
                <c:pt idx="4764">
                  <c:v>4.9249026152087441E-2</c:v>
                </c:pt>
                <c:pt idx="4765">
                  <c:v>4.9259040541811835E-2</c:v>
                </c:pt>
                <c:pt idx="4766">
                  <c:v>4.9271916038383032E-2</c:v>
                </c:pt>
                <c:pt idx="4767">
                  <c:v>4.9288129390842053E-2</c:v>
                </c:pt>
                <c:pt idx="4768">
                  <c:v>4.9304342480432743E-2</c:v>
                </c:pt>
                <c:pt idx="4769">
                  <c:v>4.9320078463069947E-2</c:v>
                </c:pt>
                <c:pt idx="4770">
                  <c:v>4.9333906849457272E-2</c:v>
                </c:pt>
                <c:pt idx="4771">
                  <c:v>4.9345827718727094E-2</c:v>
                </c:pt>
                <c:pt idx="4772">
                  <c:v>4.9358225272022493E-2</c:v>
                </c:pt>
                <c:pt idx="4773">
                  <c:v>4.9373006769307372E-2</c:v>
                </c:pt>
                <c:pt idx="4774">
                  <c:v>4.9389218482842882E-2</c:v>
                </c:pt>
                <c:pt idx="4775">
                  <c:v>4.9403045913175077E-2</c:v>
                </c:pt>
                <c:pt idx="4776">
                  <c:v>4.9414489159204496E-2</c:v>
                </c:pt>
                <c:pt idx="4777">
                  <c:v>4.9425932274287411E-2</c:v>
                </c:pt>
                <c:pt idx="4778">
                  <c:v>4.943737525842732E-2</c:v>
                </c:pt>
                <c:pt idx="4779">
                  <c:v>4.9447864545527583E-2</c:v>
                </c:pt>
                <c:pt idx="4780">
                  <c:v>4.9457876944214781E-2</c:v>
                </c:pt>
                <c:pt idx="4781">
                  <c:v>4.9468842789658955E-2</c:v>
                </c:pt>
                <c:pt idx="4782">
                  <c:v>4.9478378209691899E-2</c:v>
                </c:pt>
                <c:pt idx="4783">
                  <c:v>4.948791353880154E-2</c:v>
                </c:pt>
                <c:pt idx="4784">
                  <c:v>4.9500309330716398E-2</c:v>
                </c:pt>
                <c:pt idx="4785">
                  <c:v>4.9512704968977361E-2</c:v>
                </c:pt>
                <c:pt idx="4786">
                  <c:v>4.9524623707021709E-2</c:v>
                </c:pt>
                <c:pt idx="4787">
                  <c:v>4.9536542303011188E-2</c:v>
                </c:pt>
                <c:pt idx="4788">
                  <c:v>4.9546077077525744E-2</c:v>
                </c:pt>
                <c:pt idx="4789">
                  <c:v>4.9553228098751186E-2</c:v>
                </c:pt>
                <c:pt idx="4790">
                  <c:v>4.9561332527654586E-2</c:v>
                </c:pt>
                <c:pt idx="4791">
                  <c:v>4.9571343790325205E-2</c:v>
                </c:pt>
                <c:pt idx="4792">
                  <c:v>4.9581831672292825E-2</c:v>
                </c:pt>
                <c:pt idx="4793">
                  <c:v>4.9591366014995322E-2</c:v>
                </c:pt>
                <c:pt idx="4794">
                  <c:v>4.9602807106246746E-2</c:v>
                </c:pt>
                <c:pt idx="4795">
                  <c:v>4.9616631583532911E-2</c:v>
                </c:pt>
                <c:pt idx="4796">
                  <c:v>4.9628072385723802E-2</c:v>
                </c:pt>
                <c:pt idx="4797">
                  <c:v>4.9637606287563814E-2</c:v>
                </c:pt>
                <c:pt idx="4798">
                  <c:v>4.9647140098509276E-2</c:v>
                </c:pt>
                <c:pt idx="4799">
                  <c:v>4.9655720450646972E-2</c:v>
                </c:pt>
                <c:pt idx="4800">
                  <c:v>4.9664300729162905E-2</c:v>
                </c:pt>
                <c:pt idx="4801">
                  <c:v>4.9675740985996752E-2</c:v>
                </c:pt>
                <c:pt idx="4802">
                  <c:v>4.9689564455053702E-2</c:v>
                </c:pt>
                <c:pt idx="4803">
                  <c:v>4.9703864394374714E-2</c:v>
                </c:pt>
                <c:pt idx="4804">
                  <c:v>4.971673416492832E-2</c:v>
                </c:pt>
                <c:pt idx="4805">
                  <c:v>4.9728173821929261E-2</c:v>
                </c:pt>
                <c:pt idx="4806">
                  <c:v>4.9737230124246072E-2</c:v>
                </c:pt>
                <c:pt idx="4807">
                  <c:v>4.9747716266570492E-2</c:v>
                </c:pt>
                <c:pt idx="4808">
                  <c:v>4.976058547277671E-2</c:v>
                </c:pt>
                <c:pt idx="4809">
                  <c:v>4.9772977885188807E-2</c:v>
                </c:pt>
                <c:pt idx="4810">
                  <c:v>4.9784416898802718E-2</c:v>
                </c:pt>
                <c:pt idx="4811">
                  <c:v>4.9795379164064402E-2</c:v>
                </c:pt>
                <c:pt idx="4812">
                  <c:v>4.9805864696650763E-2</c:v>
                </c:pt>
                <c:pt idx="4813">
                  <c:v>4.9815396903595113E-2</c:v>
                </c:pt>
                <c:pt idx="4814">
                  <c:v>4.9826835431990513E-2</c:v>
                </c:pt>
                <c:pt idx="4815">
                  <c:v>4.9839227023438126E-2</c:v>
                </c:pt>
                <c:pt idx="4816">
                  <c:v>4.984971209626872E-2</c:v>
                </c:pt>
                <c:pt idx="4817">
                  <c:v>4.9860197059164085E-2</c:v>
                </c:pt>
                <c:pt idx="4818">
                  <c:v>4.987068191212618E-2</c:v>
                </c:pt>
                <c:pt idx="4819">
                  <c:v>4.9880213501242221E-2</c:v>
                </c:pt>
                <c:pt idx="4820">
                  <c:v>4.9890221572036424E-2</c:v>
                </c:pt>
                <c:pt idx="4821">
                  <c:v>4.99007061102021E-2</c:v>
                </c:pt>
                <c:pt idx="4822">
                  <c:v>4.9911190538443576E-2</c:v>
                </c:pt>
                <c:pt idx="4823">
                  <c:v>4.9921198299223819E-2</c:v>
                </c:pt>
                <c:pt idx="4824">
                  <c:v>4.9931682512619494E-2</c:v>
                </c:pt>
                <c:pt idx="4825">
                  <c:v>4.9942166616097725E-2</c:v>
                </c:pt>
                <c:pt idx="4826">
                  <c:v>4.9952174066883272E-2</c:v>
                </c:pt>
                <c:pt idx="4827">
                  <c:v>4.9964087568192324E-2</c:v>
                </c:pt>
                <c:pt idx="4828">
                  <c:v>4.9978860112703812E-2</c:v>
                </c:pt>
                <c:pt idx="4829">
                  <c:v>4.9991249820478471E-2</c:v>
                </c:pt>
                <c:pt idx="4830">
                  <c:v>4.9999827220554072E-2</c:v>
                </c:pt>
                <c:pt idx="4831">
                  <c:v>5.0011263639544494E-2</c:v>
                </c:pt>
                <c:pt idx="4832">
                  <c:v>5.0025082471324644E-2</c:v>
                </c:pt>
                <c:pt idx="4833">
                  <c:v>5.004033061581626E-2</c:v>
                </c:pt>
                <c:pt idx="4834">
                  <c:v>5.0055102034075157E-2</c:v>
                </c:pt>
                <c:pt idx="4835">
                  <c:v>5.0069396747223424E-2</c:v>
                </c:pt>
                <c:pt idx="4836">
                  <c:v>5.0082738295138735E-2</c:v>
                </c:pt>
                <c:pt idx="4837">
                  <c:v>5.0094173765968017E-2</c:v>
                </c:pt>
                <c:pt idx="4838">
                  <c:v>5.010560910602891E-2</c:v>
                </c:pt>
                <c:pt idx="4839">
                  <c:v>5.0117997243529881E-2</c:v>
                </c:pt>
                <c:pt idx="4840">
                  <c:v>5.0133243971320324E-2</c:v>
                </c:pt>
                <c:pt idx="4841">
                  <c:v>5.0148014017191128E-2</c:v>
                </c:pt>
                <c:pt idx="4842">
                  <c:v>5.016040162938859E-2</c:v>
                </c:pt>
                <c:pt idx="4843">
                  <c:v>5.0170406896447112E-2</c:v>
                </c:pt>
                <c:pt idx="4844">
                  <c:v>5.0179459194670775E-2</c:v>
                </c:pt>
                <c:pt idx="4845">
                  <c:v>5.0189464271056083E-2</c:v>
                </c:pt>
                <c:pt idx="4846">
                  <c:v>5.0203280640547923E-2</c:v>
                </c:pt>
                <c:pt idx="4847">
                  <c:v>5.0218049652017739E-2</c:v>
                </c:pt>
                <c:pt idx="4848">
                  <c:v>5.0231389216833587E-2</c:v>
                </c:pt>
                <c:pt idx="4849">
                  <c:v>5.0239964557393893E-2</c:v>
                </c:pt>
                <c:pt idx="4850">
                  <c:v>5.0248539824418133E-2</c:v>
                </c:pt>
                <c:pt idx="4851">
                  <c:v>5.0259497003049707E-2</c:v>
                </c:pt>
                <c:pt idx="4852">
                  <c:v>5.0271883234324556E-2</c:v>
                </c:pt>
                <c:pt idx="4853">
                  <c:v>5.028426931218271E-2</c:v>
                </c:pt>
                <c:pt idx="4854">
                  <c:v>5.0294749719775225E-2</c:v>
                </c:pt>
                <c:pt idx="4855">
                  <c:v>5.0304277267727494E-2</c:v>
                </c:pt>
                <c:pt idx="4856">
                  <c:v>5.031380472490643E-2</c:v>
                </c:pt>
                <c:pt idx="4857">
                  <c:v>5.0322855725149281E-2</c:v>
                </c:pt>
                <c:pt idx="4858">
                  <c:v>5.0330953919085306E-2</c:v>
                </c:pt>
                <c:pt idx="4859">
                  <c:v>5.0339528405890427E-2</c:v>
                </c:pt>
                <c:pt idx="4860">
                  <c:v>5.0347626464809427E-2</c:v>
                </c:pt>
                <c:pt idx="4861">
                  <c:v>5.0355724458150682E-2</c:v>
                </c:pt>
                <c:pt idx="4862">
                  <c:v>5.0364775078987491E-2</c:v>
                </c:pt>
                <c:pt idx="4863">
                  <c:v>5.0374778301454266E-2</c:v>
                </c:pt>
                <c:pt idx="4864">
                  <c:v>5.0385257760523813E-2</c:v>
                </c:pt>
                <c:pt idx="4865">
                  <c:v>5.0398595095057633E-2</c:v>
                </c:pt>
                <c:pt idx="4866">
                  <c:v>5.0412408575442984E-2</c:v>
                </c:pt>
                <c:pt idx="4867">
                  <c:v>5.0424316595041783E-2</c:v>
                </c:pt>
                <c:pt idx="4868">
                  <c:v>5.0434795534992173E-2</c:v>
                </c:pt>
                <c:pt idx="4869">
                  <c:v>5.0444321748750916E-2</c:v>
                </c:pt>
                <c:pt idx="4870">
                  <c:v>5.0454800479071915E-2</c:v>
                </c:pt>
                <c:pt idx="4871">
                  <c:v>5.0464802801039634E-2</c:v>
                </c:pt>
                <c:pt idx="4872">
                  <c:v>5.0471947255478392E-2</c:v>
                </c:pt>
                <c:pt idx="4873">
                  <c:v>5.0479567950619274E-2</c:v>
                </c:pt>
                <c:pt idx="4874">
                  <c:v>5.0487188587685486E-2</c:v>
                </c:pt>
                <c:pt idx="4875">
                  <c:v>5.049623801877403E-2</c:v>
                </c:pt>
                <c:pt idx="4876">
                  <c:v>5.0507668762043829E-2</c:v>
                </c:pt>
                <c:pt idx="4877">
                  <c:v>5.0520051919806436E-2</c:v>
                </c:pt>
                <c:pt idx="4878">
                  <c:v>5.0531958657662766E-2</c:v>
                </c:pt>
                <c:pt idx="4879">
                  <c:v>5.0541960207903178E-2</c:v>
                </c:pt>
                <c:pt idx="4880">
                  <c:v>5.0550532885636434E-2</c:v>
                </c:pt>
                <c:pt idx="4881">
                  <c:v>5.055910548987911E-2</c:v>
                </c:pt>
                <c:pt idx="4882">
                  <c:v>5.0571011762746816E-2</c:v>
                </c:pt>
                <c:pt idx="4883">
                  <c:v>5.0586251585165144E-2</c:v>
                </c:pt>
                <c:pt idx="4884">
                  <c:v>5.0602919875006161E-2</c:v>
                </c:pt>
                <c:pt idx="4885">
                  <c:v>5.0619587887019833E-2</c:v>
                </c:pt>
                <c:pt idx="4886">
                  <c:v>5.0634350751368212E-2</c:v>
                </c:pt>
                <c:pt idx="4887">
                  <c:v>5.0645779916024897E-2</c:v>
                </c:pt>
                <c:pt idx="4888">
                  <c:v>5.0657208950057313E-2</c:v>
                </c:pt>
                <c:pt idx="4889">
                  <c:v>5.0668637853468701E-2</c:v>
                </c:pt>
                <c:pt idx="4890">
                  <c:v>5.0678161839866502E-2</c:v>
                </c:pt>
                <c:pt idx="4891">
                  <c:v>5.0687209542928512E-2</c:v>
                </c:pt>
                <c:pt idx="4892">
                  <c:v>5.0696257164130384E-2</c:v>
                </c:pt>
                <c:pt idx="4893">
                  <c:v>5.0705304703473682E-2</c:v>
                </c:pt>
                <c:pt idx="4894">
                  <c:v>5.0714828340665034E-2</c:v>
                </c:pt>
                <c:pt idx="4895">
                  <c:v>5.0725780411308805E-2</c:v>
                </c:pt>
                <c:pt idx="4896">
                  <c:v>5.0736732362006216E-2</c:v>
                </c:pt>
                <c:pt idx="4897">
                  <c:v>5.0748636520200174E-2</c:v>
                </c:pt>
                <c:pt idx="4898">
                  <c:v>5.0762445166174487E-2</c:v>
                </c:pt>
                <c:pt idx="4899">
                  <c:v>5.0777682071483199E-2</c:v>
                </c:pt>
                <c:pt idx="4900">
                  <c:v>5.0791490316386488E-2</c:v>
                </c:pt>
                <c:pt idx="4901">
                  <c:v>5.0802917685220536E-2</c:v>
                </c:pt>
                <c:pt idx="4902">
                  <c:v>5.0816725581670961E-2</c:v>
                </c:pt>
                <c:pt idx="4903">
                  <c:v>5.0832913907127353E-2</c:v>
                </c:pt>
                <c:pt idx="4904">
                  <c:v>5.0846721389402084E-2</c:v>
                </c:pt>
                <c:pt idx="4905">
                  <c:v>5.0858148127111369E-2</c:v>
                </c:pt>
                <c:pt idx="4906">
                  <c:v>5.0871003050964043E-2</c:v>
                </c:pt>
                <c:pt idx="4907">
                  <c:v>5.0884810007337314E-2</c:v>
                </c:pt>
                <c:pt idx="4908">
                  <c:v>5.0896712402932684E-2</c:v>
                </c:pt>
                <c:pt idx="4909">
                  <c:v>5.0908614656862583E-2</c:v>
                </c:pt>
                <c:pt idx="4910">
                  <c:v>5.0920040687359787E-2</c:v>
                </c:pt>
                <c:pt idx="4911">
                  <c:v>5.0927657968495244E-2</c:v>
                </c:pt>
                <c:pt idx="4912">
                  <c:v>5.0933846966693896E-2</c:v>
                </c:pt>
                <c:pt idx="4913">
                  <c:v>5.0939559854111117E-2</c:v>
                </c:pt>
                <c:pt idx="4914">
                  <c:v>5.0946224848181676E-2</c:v>
                </c:pt>
                <c:pt idx="4915">
                  <c:v>5.0957174384861463E-2</c:v>
                </c:pt>
                <c:pt idx="4916">
                  <c:v>5.0971456209050484E-2</c:v>
                </c:pt>
                <c:pt idx="4917">
                  <c:v>5.0987165980076292E-2</c:v>
                </c:pt>
                <c:pt idx="4918">
                  <c:v>5.1001923418956374E-2</c:v>
                </c:pt>
                <c:pt idx="4919">
                  <c:v>5.1014776494733405E-2</c:v>
                </c:pt>
                <c:pt idx="4920">
                  <c:v>5.1025725280834287E-2</c:v>
                </c:pt>
                <c:pt idx="4921">
                  <c:v>5.1037625999328491E-2</c:v>
                </c:pt>
                <c:pt idx="4922">
                  <c:v>5.1051906674576077E-2</c:v>
                </c:pt>
                <c:pt idx="4923">
                  <c:v>5.1067615181804214E-2</c:v>
                </c:pt>
                <c:pt idx="4924">
                  <c:v>5.1081895428795585E-2</c:v>
                </c:pt>
                <c:pt idx="4925">
                  <c:v>5.1095223475337223E-2</c:v>
                </c:pt>
                <c:pt idx="4926">
                  <c:v>5.1106647373847583E-2</c:v>
                </c:pt>
                <c:pt idx="4927">
                  <c:v>5.111616718958209E-2</c:v>
                </c:pt>
                <c:pt idx="4928">
                  <c:v>5.1125686914690563E-2</c:v>
                </c:pt>
                <c:pt idx="4929">
                  <c:v>5.1136158507638758E-2</c:v>
                </c:pt>
                <c:pt idx="4930">
                  <c:v>5.1147581938523777E-2</c:v>
                </c:pt>
                <c:pt idx="4931">
                  <c:v>5.1159957174724296E-2</c:v>
                </c:pt>
                <c:pt idx="4932">
                  <c:v>5.1171856295879052E-2</c:v>
                </c:pt>
                <c:pt idx="4933">
                  <c:v>5.1180899533262908E-2</c:v>
                </c:pt>
                <c:pt idx="4934">
                  <c:v>5.1188990781602273E-2</c:v>
                </c:pt>
                <c:pt idx="4935">
                  <c:v>5.1199937660444853E-2</c:v>
                </c:pt>
                <c:pt idx="4936">
                  <c:v>5.1212312248751987E-2</c:v>
                </c:pt>
                <c:pt idx="4937">
                  <c:v>5.1224686683930612E-2</c:v>
                </c:pt>
                <c:pt idx="4938">
                  <c:v>5.1236585034890703E-2</c:v>
                </c:pt>
                <c:pt idx="4939">
                  <c:v>5.1247531392739958E-2</c:v>
                </c:pt>
                <c:pt idx="4940">
                  <c:v>5.1259429471890376E-2</c:v>
                </c:pt>
                <c:pt idx="4941">
                  <c:v>5.1273231066355673E-2</c:v>
                </c:pt>
                <c:pt idx="4942">
                  <c:v>5.1285604747725942E-2</c:v>
                </c:pt>
                <c:pt idx="4943">
                  <c:v>5.1293695148917011E-2</c:v>
                </c:pt>
                <c:pt idx="4944">
                  <c:v>5.1300833683846893E-2</c:v>
                </c:pt>
                <c:pt idx="4945">
                  <c:v>5.1309399858498098E-2</c:v>
                </c:pt>
                <c:pt idx="4946">
                  <c:v>5.1318917744271136E-2</c:v>
                </c:pt>
                <c:pt idx="4947">
                  <c:v>5.1331290860345442E-2</c:v>
                </c:pt>
                <c:pt idx="4948">
                  <c:v>5.1347946736384147E-2</c:v>
                </c:pt>
                <c:pt idx="4949">
                  <c:v>5.1362698852063952E-2</c:v>
                </c:pt>
                <c:pt idx="4950">
                  <c:v>5.1374595561029766E-2</c:v>
                </c:pt>
                <c:pt idx="4951">
                  <c:v>5.1386492128465806E-2</c:v>
                </c:pt>
                <c:pt idx="4952">
                  <c:v>5.1397912700055892E-2</c:v>
                </c:pt>
                <c:pt idx="4953">
                  <c:v>5.1408857292106917E-2</c:v>
                </c:pt>
                <c:pt idx="4954">
                  <c:v>5.1420753451955487E-2</c:v>
                </c:pt>
                <c:pt idx="4955">
                  <c:v>5.1433601145639933E-2</c:v>
                </c:pt>
                <c:pt idx="4956">
                  <c:v>5.1446448674263283E-2</c:v>
                </c:pt>
                <c:pt idx="4957">
                  <c:v>5.1458820212492977E-2</c:v>
                </c:pt>
                <c:pt idx="4958">
                  <c:v>5.1470715777992782E-2</c:v>
                </c:pt>
                <c:pt idx="4959">
                  <c:v>5.1483087016006686E-2</c:v>
                </c:pt>
                <c:pt idx="4960">
                  <c:v>5.1494982292844313E-2</c:v>
                </c:pt>
                <c:pt idx="4961">
                  <c:v>5.1505450019416074E-2</c:v>
                </c:pt>
                <c:pt idx="4962">
                  <c:v>5.1517345030244195E-2</c:v>
                </c:pt>
                <c:pt idx="4963">
                  <c:v>5.1528764107525722E-2</c:v>
                </c:pt>
                <c:pt idx="4964">
                  <c:v>5.1538755693183301E-2</c:v>
                </c:pt>
                <c:pt idx="4965">
                  <c:v>5.1548271396234469E-2</c:v>
                </c:pt>
                <c:pt idx="4966">
                  <c:v>5.1560165897715816E-2</c:v>
                </c:pt>
                <c:pt idx="4967">
                  <c:v>5.157539065316849E-2</c:v>
                </c:pt>
                <c:pt idx="4968">
                  <c:v>5.1591090939461133E-2</c:v>
                </c:pt>
                <c:pt idx="4969">
                  <c:v>5.1601557660047356E-2</c:v>
                </c:pt>
                <c:pt idx="4970">
                  <c:v>5.1608218243381264E-2</c:v>
                </c:pt>
                <c:pt idx="4971">
                  <c:v>5.1615830284297948E-2</c:v>
                </c:pt>
                <c:pt idx="4972">
                  <c:v>5.1627723982231928E-2</c:v>
                </c:pt>
                <c:pt idx="4973">
                  <c:v>5.1641044755978666E-2</c:v>
                </c:pt>
                <c:pt idx="4974">
                  <c:v>5.1652938154024913E-2</c:v>
                </c:pt>
                <c:pt idx="4975">
                  <c:v>5.1663879955297774E-2</c:v>
                </c:pt>
                <c:pt idx="4976">
                  <c:v>5.1674345914053434E-2</c:v>
                </c:pt>
                <c:pt idx="4977">
                  <c:v>5.1684336045230928E-2</c:v>
                </c:pt>
                <c:pt idx="4978">
                  <c:v>5.1692898935377804E-2</c:v>
                </c:pt>
                <c:pt idx="4979">
                  <c:v>5.1703364590428083E-2</c:v>
                </c:pt>
                <c:pt idx="4980">
                  <c:v>5.1717635761710894E-2</c:v>
                </c:pt>
                <c:pt idx="4981">
                  <c:v>5.1731431033690843E-2</c:v>
                </c:pt>
                <c:pt idx="4982">
                  <c:v>5.1741896285487275E-2</c:v>
                </c:pt>
                <c:pt idx="4983">
                  <c:v>5.1749507308913117E-2</c:v>
                </c:pt>
                <c:pt idx="4984">
                  <c:v>5.1757118274411505E-2</c:v>
                </c:pt>
                <c:pt idx="4985">
                  <c:v>5.1767583257389498E-2</c:v>
                </c:pt>
                <c:pt idx="4986">
                  <c:v>5.1779950823352752E-2</c:v>
                </c:pt>
                <c:pt idx="4987">
                  <c:v>5.179231823636133E-2</c:v>
                </c:pt>
                <c:pt idx="4988">
                  <c:v>5.1803734174152079E-2</c:v>
                </c:pt>
                <c:pt idx="4989">
                  <c:v>5.1812771699145076E-2</c:v>
                </c:pt>
                <c:pt idx="4990">
                  <c:v>5.1821809142461976E-2</c:v>
                </c:pt>
                <c:pt idx="4991">
                  <c:v>5.1832749096147983E-2</c:v>
                </c:pt>
                <c:pt idx="4992">
                  <c:v>5.184559149776289E-2</c:v>
                </c:pt>
                <c:pt idx="4993">
                  <c:v>5.1859860639459944E-2</c:v>
                </c:pt>
                <c:pt idx="4994">
                  <c:v>5.1876032087247233E-2</c:v>
                </c:pt>
                <c:pt idx="4995">
                  <c:v>5.1890300794592885E-2</c:v>
                </c:pt>
                <c:pt idx="4996">
                  <c:v>5.1900288768596717E-2</c:v>
                </c:pt>
                <c:pt idx="4997">
                  <c:v>5.1908374198295811E-2</c:v>
                </c:pt>
                <c:pt idx="4998">
                  <c:v>5.1918361991785462E-2</c:v>
                </c:pt>
                <c:pt idx="4999">
                  <c:v>5.1930252092064276E-2</c:v>
                </c:pt>
                <c:pt idx="5000">
                  <c:v>5.1941666455328384E-2</c:v>
                </c:pt>
                <c:pt idx="5001">
                  <c:v>5.1951653916309022E-2</c:v>
                </c:pt>
                <c:pt idx="5002">
                  <c:v>5.1960214517757806E-2</c:v>
                </c:pt>
                <c:pt idx="5003">
                  <c:v>5.1967348296318217E-2</c:v>
                </c:pt>
                <c:pt idx="5004">
                  <c:v>5.1974957604023472E-2</c:v>
                </c:pt>
                <c:pt idx="5005">
                  <c:v>5.1985420307576732E-2</c:v>
                </c:pt>
                <c:pt idx="5006">
                  <c:v>5.1996834041151796E-2</c:v>
                </c:pt>
                <c:pt idx="5007">
                  <c:v>5.2006820951166315E-2</c:v>
                </c:pt>
                <c:pt idx="5008">
                  <c:v>5.201728332134984E-2</c:v>
                </c:pt>
                <c:pt idx="5009">
                  <c:v>5.203012335333581E-2</c:v>
                </c:pt>
                <c:pt idx="5010">
                  <c:v>5.2045340955536597E-2</c:v>
                </c:pt>
                <c:pt idx="5011">
                  <c:v>5.2059607247285339E-2</c:v>
                </c:pt>
                <c:pt idx="5012">
                  <c:v>5.2072446735845913E-2</c:v>
                </c:pt>
                <c:pt idx="5013">
                  <c:v>5.2085761586897997E-2</c:v>
                </c:pt>
                <c:pt idx="5014">
                  <c:v>5.2098125218420124E-2</c:v>
                </c:pt>
                <c:pt idx="5015">
                  <c:v>5.2106209048691253E-2</c:v>
                </c:pt>
                <c:pt idx="5016">
                  <c:v>5.2113817299839681E-2</c:v>
                </c:pt>
                <c:pt idx="5017">
                  <c:v>5.2125229568027967E-2</c:v>
                </c:pt>
                <c:pt idx="5018">
                  <c:v>5.2138068214064616E-2</c:v>
                </c:pt>
                <c:pt idx="5019">
                  <c:v>5.2149955702316883E-2</c:v>
                </c:pt>
                <c:pt idx="5020">
                  <c:v>5.2160416575086521E-2</c:v>
                </c:pt>
                <c:pt idx="5021">
                  <c:v>5.2170401851558822E-2</c:v>
                </c:pt>
                <c:pt idx="5022">
                  <c:v>5.2179911545979007E-2</c:v>
                </c:pt>
                <c:pt idx="5023">
                  <c:v>5.2189896627791423E-2</c:v>
                </c:pt>
                <c:pt idx="5024">
                  <c:v>5.2199406136825111E-2</c:v>
                </c:pt>
                <c:pt idx="5025">
                  <c:v>5.2208440086646268E-2</c:v>
                </c:pt>
                <c:pt idx="5026">
                  <c:v>5.2218900347639444E-2</c:v>
                </c:pt>
                <c:pt idx="5027">
                  <c:v>5.2231737791134089E-2</c:v>
                </c:pt>
                <c:pt idx="5028">
                  <c:v>5.2243624165949173E-2</c:v>
                </c:pt>
                <c:pt idx="5029">
                  <c:v>5.2253133164076426E-2</c:v>
                </c:pt>
                <c:pt idx="5030">
                  <c:v>5.2265019284582326E-2</c:v>
                </c:pt>
                <c:pt idx="5031">
                  <c:v>5.2280708747325634E-2</c:v>
                </c:pt>
                <c:pt idx="5032">
                  <c:v>5.2294971681667864E-2</c:v>
                </c:pt>
                <c:pt idx="5033">
                  <c:v>5.2305431037561773E-2</c:v>
                </c:pt>
                <c:pt idx="5034">
                  <c:v>5.2313988611014398E-2</c:v>
                </c:pt>
                <c:pt idx="5035">
                  <c:v>5.2323021525767184E-2</c:v>
                </c:pt>
                <c:pt idx="5036">
                  <c:v>5.2334906815605611E-2</c:v>
                </c:pt>
                <c:pt idx="5037">
                  <c:v>5.2349168976950695E-2</c:v>
                </c:pt>
                <c:pt idx="5038">
                  <c:v>5.2364381724853533E-2</c:v>
                </c:pt>
                <c:pt idx="5039">
                  <c:v>5.2377692689427893E-2</c:v>
                </c:pt>
                <c:pt idx="5040">
                  <c:v>5.2390052712170516E-2</c:v>
                </c:pt>
                <c:pt idx="5041">
                  <c:v>5.2402887958708608E-2</c:v>
                </c:pt>
                <c:pt idx="5042">
                  <c:v>5.2414296928440719E-2</c:v>
                </c:pt>
                <c:pt idx="5043">
                  <c:v>5.2425230402293084E-2</c:v>
                </c:pt>
                <c:pt idx="5044">
                  <c:v>5.2437589837486143E-2</c:v>
                </c:pt>
                <c:pt idx="5045">
                  <c:v>5.2450424473891581E-2</c:v>
                </c:pt>
                <c:pt idx="5046">
                  <c:v>5.2460882203984337E-2</c:v>
                </c:pt>
                <c:pt idx="5047">
                  <c:v>5.246706172036112E-2</c:v>
                </c:pt>
                <c:pt idx="5048">
                  <c:v>5.2473716541446461E-2</c:v>
                </c:pt>
                <c:pt idx="5049">
                  <c:v>5.2481797336083144E-2</c:v>
                </c:pt>
                <c:pt idx="5050">
                  <c:v>5.2490353400407773E-2</c:v>
                </c:pt>
                <c:pt idx="5051">
                  <c:v>5.2499860052687794E-2</c:v>
                </c:pt>
                <c:pt idx="5052">
                  <c:v>5.2510317265811922E-2</c:v>
                </c:pt>
                <c:pt idx="5053">
                  <c:v>5.2522675649430604E-2</c:v>
                </c:pt>
                <c:pt idx="5054">
                  <c:v>5.2536459820212128E-2</c:v>
                </c:pt>
                <c:pt idx="5055">
                  <c:v>5.25483425735601E-2</c:v>
                </c:pt>
                <c:pt idx="5056">
                  <c:v>5.2558323977254622E-2</c:v>
                </c:pt>
                <c:pt idx="5057">
                  <c:v>5.2570681767605633E-2</c:v>
                </c:pt>
                <c:pt idx="5058">
                  <c:v>5.2586841724563613E-2</c:v>
                </c:pt>
                <c:pt idx="5059">
                  <c:v>5.2602050857267768E-2</c:v>
                </c:pt>
                <c:pt idx="5060">
                  <c:v>5.2613932831244249E-2</c:v>
                </c:pt>
                <c:pt idx="5061">
                  <c:v>5.2622487765088363E-2</c:v>
                </c:pt>
                <c:pt idx="5062">
                  <c:v>5.2630567357629839E-2</c:v>
                </c:pt>
                <c:pt idx="5063">
                  <c:v>5.2639122149168535E-2</c:v>
                </c:pt>
                <c:pt idx="5064">
                  <c:v>5.264862738726768E-2</c:v>
                </c:pt>
                <c:pt idx="5065">
                  <c:v>5.2660033553726553E-2</c:v>
                </c:pt>
                <c:pt idx="5066">
                  <c:v>5.2672865335483786E-2</c:v>
                </c:pt>
                <c:pt idx="5067">
                  <c:v>5.2685696952588665E-2</c:v>
                </c:pt>
                <c:pt idx="5068">
                  <c:v>5.2697102696235995E-2</c:v>
                </c:pt>
                <c:pt idx="5069">
                  <c:v>5.2707557846966284E-2</c:v>
                </c:pt>
                <c:pt idx="5070">
                  <c:v>5.2718012888387143E-2</c:v>
                </c:pt>
                <c:pt idx="5071">
                  <c:v>5.2728467820501577E-2</c:v>
                </c:pt>
                <c:pt idx="5072">
                  <c:v>5.2738922643311488E-2</c:v>
                </c:pt>
                <c:pt idx="5073">
                  <c:v>5.2750802991101631E-2</c:v>
                </c:pt>
                <c:pt idx="5074">
                  <c:v>5.2763158403081108E-2</c:v>
                </c:pt>
                <c:pt idx="5075">
                  <c:v>5.2774088063351633E-2</c:v>
                </c:pt>
                <c:pt idx="5076">
                  <c:v>5.2785017604166276E-2</c:v>
                </c:pt>
                <c:pt idx="5077">
                  <c:v>5.2797847782265754E-2</c:v>
                </c:pt>
                <c:pt idx="5078">
                  <c:v>5.2811628160575511E-2</c:v>
                </c:pt>
                <c:pt idx="5079">
                  <c:v>5.2823507644635441E-2</c:v>
                </c:pt>
                <c:pt idx="5080">
                  <c:v>5.283301113027649E-2</c:v>
                </c:pt>
                <c:pt idx="5081">
                  <c:v>5.2841089022060576E-2</c:v>
                </c:pt>
                <c:pt idx="5082">
                  <c:v>5.2850592340619493E-2</c:v>
                </c:pt>
                <c:pt idx="5083">
                  <c:v>5.286199620367843E-2</c:v>
                </c:pt>
                <c:pt idx="5084">
                  <c:v>5.2875775698032847E-2</c:v>
                </c:pt>
                <c:pt idx="5085">
                  <c:v>5.2890980436970297E-2</c:v>
                </c:pt>
                <c:pt idx="5086">
                  <c:v>5.2904284393899714E-2</c:v>
                </c:pt>
                <c:pt idx="5087">
                  <c:v>5.2914737378749757E-2</c:v>
                </c:pt>
                <c:pt idx="5088">
                  <c:v>5.2922814610387954E-2</c:v>
                </c:pt>
                <c:pt idx="5089">
                  <c:v>5.2931842027366005E-2</c:v>
                </c:pt>
                <c:pt idx="5090">
                  <c:v>5.2942769844147475E-2</c:v>
                </c:pt>
                <c:pt idx="5091">
                  <c:v>5.2952747311699938E-2</c:v>
                </c:pt>
                <c:pt idx="5092">
                  <c:v>5.2960349124922507E-2</c:v>
                </c:pt>
                <c:pt idx="5093">
                  <c:v>5.2968901095724177E-2</c:v>
                </c:pt>
                <c:pt idx="5094">
                  <c:v>5.2979353405162015E-2</c:v>
                </c:pt>
                <c:pt idx="5095">
                  <c:v>5.2990280702763244E-2</c:v>
                </c:pt>
                <c:pt idx="5096">
                  <c:v>5.3000732788738264E-2</c:v>
                </c:pt>
                <c:pt idx="5097">
                  <c:v>5.3013085113137098E-2</c:v>
                </c:pt>
                <c:pt idx="5098">
                  <c:v>5.3026387445701421E-2</c:v>
                </c:pt>
                <c:pt idx="5099">
                  <c:v>5.3038264378820824E-2</c:v>
                </c:pt>
                <c:pt idx="5100">
                  <c:v>5.3050141170880395E-2</c:v>
                </c:pt>
                <c:pt idx="5101">
                  <c:v>5.3063443010524923E-2</c:v>
                </c:pt>
                <c:pt idx="5102">
                  <c:v>5.3076744673233062E-2</c:v>
                </c:pt>
                <c:pt idx="5103">
                  <c:v>5.3088145957587797E-2</c:v>
                </c:pt>
                <c:pt idx="5104">
                  <c:v>5.3100022157232564E-2</c:v>
                </c:pt>
                <c:pt idx="5105">
                  <c:v>5.3114748448912688E-2</c:v>
                </c:pt>
                <c:pt idx="5106">
                  <c:v>5.3131374646622771E-2</c:v>
                </c:pt>
                <c:pt idx="5107">
                  <c:v>5.3146575499770962E-2</c:v>
                </c:pt>
                <c:pt idx="5108">
                  <c:v>5.3159876056731926E-2</c:v>
                </c:pt>
                <c:pt idx="5109">
                  <c:v>5.3173176436790585E-2</c:v>
                </c:pt>
                <c:pt idx="5110">
                  <c:v>5.3186001635741581E-2</c:v>
                </c:pt>
                <c:pt idx="5111">
                  <c:v>5.3196926675481593E-2</c:v>
                </c:pt>
                <c:pt idx="5112">
                  <c:v>5.3207376601809755E-2</c:v>
                </c:pt>
                <c:pt idx="5113">
                  <c:v>5.3218301408031014E-2</c:v>
                </c:pt>
                <c:pt idx="5114">
                  <c:v>5.3227801142513492E-2</c:v>
                </c:pt>
                <c:pt idx="5115">
                  <c:v>5.3234450902955852E-2</c:v>
                </c:pt>
                <c:pt idx="5116">
                  <c:v>5.3241575597217358E-2</c:v>
                </c:pt>
                <c:pt idx="5117">
                  <c:v>5.3248225266064021E-2</c:v>
                </c:pt>
                <c:pt idx="5118">
                  <c:v>5.3256299804503297E-2</c:v>
                </c:pt>
                <c:pt idx="5119">
                  <c:v>5.326627414432681E-2</c:v>
                </c:pt>
                <c:pt idx="5120">
                  <c:v>5.3276248384663681E-2</c:v>
                </c:pt>
                <c:pt idx="5121">
                  <c:v>5.3283847739098639E-2</c:v>
                </c:pt>
                <c:pt idx="5122">
                  <c:v>5.3291447035783812E-2</c:v>
                </c:pt>
                <c:pt idx="5123">
                  <c:v>5.3300946075430962E-2</c:v>
                </c:pt>
                <c:pt idx="5124">
                  <c:v>5.3311394914826178E-2</c:v>
                </c:pt>
                <c:pt idx="5125">
                  <c:v>5.331994388403432E-2</c:v>
                </c:pt>
                <c:pt idx="5126">
                  <c:v>5.3326118094121237E-2</c:v>
                </c:pt>
                <c:pt idx="5127">
                  <c:v>5.3331342395958568E-2</c:v>
                </c:pt>
                <c:pt idx="5128">
                  <c:v>5.3337991467914417E-2</c:v>
                </c:pt>
                <c:pt idx="5129">
                  <c:v>5.3348439920237585E-2</c:v>
                </c:pt>
                <c:pt idx="5130">
                  <c:v>5.3361262871610998E-2</c:v>
                </c:pt>
                <c:pt idx="5131">
                  <c:v>5.3373610743455493E-2</c:v>
                </c:pt>
                <c:pt idx="5132">
                  <c:v>5.338310900266207E-2</c:v>
                </c:pt>
                <c:pt idx="5133">
                  <c:v>5.3393556983589732E-2</c:v>
                </c:pt>
                <c:pt idx="5134">
                  <c:v>5.3404954656470126E-2</c:v>
                </c:pt>
                <c:pt idx="5135">
                  <c:v>5.3416352199444871E-2</c:v>
                </c:pt>
                <c:pt idx="5136">
                  <c:v>5.3430124057223603E-2</c:v>
                </c:pt>
                <c:pt idx="5137">
                  <c:v>5.3445795250886899E-2</c:v>
                </c:pt>
                <c:pt idx="5138">
                  <c:v>5.3462890818434139E-2</c:v>
                </c:pt>
                <c:pt idx="5139">
                  <c:v>5.3475712302302386E-2</c:v>
                </c:pt>
                <c:pt idx="5140">
                  <c:v>5.3485209591776051E-2</c:v>
                </c:pt>
                <c:pt idx="5141">
                  <c:v>5.3493282216910826E-2</c:v>
                </c:pt>
                <c:pt idx="5142">
                  <c:v>5.3501354776878673E-2</c:v>
                </c:pt>
                <c:pt idx="5143">
                  <c:v>5.3510851822822711E-2</c:v>
                </c:pt>
                <c:pt idx="5144">
                  <c:v>5.3522723003418836E-2</c:v>
                </c:pt>
                <c:pt idx="5145">
                  <c:v>5.3534119204210417E-2</c:v>
                </c:pt>
                <c:pt idx="5146">
                  <c:v>5.3543141104398298E-2</c:v>
                </c:pt>
                <c:pt idx="5147">
                  <c:v>5.3550738430899157E-2</c:v>
                </c:pt>
                <c:pt idx="5148">
                  <c:v>5.3559760181151946E-2</c:v>
                </c:pt>
                <c:pt idx="5149">
                  <c:v>5.3571155959870866E-2</c:v>
                </c:pt>
                <c:pt idx="5150">
                  <c:v>5.3583026424611657E-2</c:v>
                </c:pt>
                <c:pt idx="5151">
                  <c:v>5.3595846368265518E-2</c:v>
                </c:pt>
                <c:pt idx="5152">
                  <c:v>5.3608666147570969E-2</c:v>
                </c:pt>
                <c:pt idx="5153">
                  <c:v>5.3621010964908213E-2</c:v>
                </c:pt>
                <c:pt idx="5154">
                  <c:v>5.3631931253213416E-2</c:v>
                </c:pt>
                <c:pt idx="5155">
                  <c:v>5.3640477482617077E-2</c:v>
                </c:pt>
                <c:pt idx="5156">
                  <c:v>5.364854885443468E-2</c:v>
                </c:pt>
                <c:pt idx="5157">
                  <c:v>5.365804450257914E-2</c:v>
                </c:pt>
                <c:pt idx="5158">
                  <c:v>5.3668964386477086E-2</c:v>
                </c:pt>
                <c:pt idx="5159">
                  <c:v>5.3679884151132673E-2</c:v>
                </c:pt>
                <c:pt idx="5160">
                  <c:v>5.3690803796548017E-2</c:v>
                </c:pt>
                <c:pt idx="5161">
                  <c:v>5.3702672841106809E-2</c:v>
                </c:pt>
                <c:pt idx="5162">
                  <c:v>5.3715966003768816E-2</c:v>
                </c:pt>
                <c:pt idx="5163">
                  <c:v>5.3728309496588106E-2</c:v>
                </c:pt>
                <c:pt idx="5164">
                  <c:v>5.373970335472901E-2</c:v>
                </c:pt>
                <c:pt idx="5165">
                  <c:v>5.3752046554551812E-2</c:v>
                </c:pt>
                <c:pt idx="5166">
                  <c:v>5.3763440142240798E-2</c:v>
                </c:pt>
                <c:pt idx="5167">
                  <c:v>5.3774833600117283E-2</c:v>
                </c:pt>
                <c:pt idx="5168">
                  <c:v>5.3785752208773407E-2</c:v>
                </c:pt>
                <c:pt idx="5169">
                  <c:v>5.3796670698214734E-2</c:v>
                </c:pt>
                <c:pt idx="5170">
                  <c:v>5.3808538486308302E-2</c:v>
                </c:pt>
                <c:pt idx="5171">
                  <c:v>5.3819931430373537E-2</c:v>
                </c:pt>
                <c:pt idx="5172">
                  <c:v>5.382942545127653E-2</c:v>
                </c:pt>
                <c:pt idx="5173">
                  <c:v>5.3838444687646328E-2</c:v>
                </c:pt>
                <c:pt idx="5174">
                  <c:v>5.3846989152328467E-2</c:v>
                </c:pt>
                <c:pt idx="5175">
                  <c:v>5.3856957602184723E-2</c:v>
                </c:pt>
                <c:pt idx="5176">
                  <c:v>5.3865501908686331E-2</c:v>
                </c:pt>
                <c:pt idx="5177">
                  <c:v>5.3873571464459466E-2</c:v>
                </c:pt>
                <c:pt idx="5178">
                  <c:v>5.3882590302676746E-2</c:v>
                </c:pt>
                <c:pt idx="5179">
                  <c:v>5.3892083728716636E-2</c:v>
                </c:pt>
                <c:pt idx="5180">
                  <c:v>5.3900627735096102E-2</c:v>
                </c:pt>
                <c:pt idx="5181">
                  <c:v>5.3907747684648837E-2</c:v>
                </c:pt>
                <c:pt idx="5182">
                  <c:v>5.3913918266589228E-2</c:v>
                </c:pt>
                <c:pt idx="5183">
                  <c:v>5.3922462086417322E-2</c:v>
                </c:pt>
                <c:pt idx="5184">
                  <c:v>5.3934328381748178E-2</c:v>
                </c:pt>
                <c:pt idx="5185">
                  <c:v>5.3947143822550885E-2</c:v>
                </c:pt>
                <c:pt idx="5186">
                  <c:v>5.3958535187611498E-2</c:v>
                </c:pt>
                <c:pt idx="5187">
                  <c:v>5.3970875686661389E-2</c:v>
                </c:pt>
                <c:pt idx="5188">
                  <c:v>5.3984165284561E-2</c:v>
                </c:pt>
                <c:pt idx="5189">
                  <c:v>5.3996505467328822E-2</c:v>
                </c:pt>
                <c:pt idx="5190">
                  <c:v>5.400837088407684E-2</c:v>
                </c:pt>
                <c:pt idx="5191">
                  <c:v>5.4021185376033454E-2</c:v>
                </c:pt>
                <c:pt idx="5192">
                  <c:v>5.4035423507838964E-2</c:v>
                </c:pt>
                <c:pt idx="5193">
                  <c:v>5.4049186842552693E-2</c:v>
                </c:pt>
                <c:pt idx="5194">
                  <c:v>5.4061526222973631E-2</c:v>
                </c:pt>
                <c:pt idx="5195">
                  <c:v>5.407528919843433E-2</c:v>
                </c:pt>
                <c:pt idx="5196">
                  <c:v>5.4089051984477984E-2</c:v>
                </c:pt>
                <c:pt idx="5197">
                  <c:v>5.4100916303180327E-2</c:v>
                </c:pt>
                <c:pt idx="5198">
                  <c:v>5.4109933091253309E-2</c:v>
                </c:pt>
                <c:pt idx="5199">
                  <c:v>5.4115627862883584E-2</c:v>
                </c:pt>
                <c:pt idx="5200">
                  <c:v>5.4119898920323824E-2</c:v>
                </c:pt>
                <c:pt idx="5201">
                  <c:v>5.4127017308853484E-2</c:v>
                </c:pt>
                <c:pt idx="5202">
                  <c:v>5.4136508414738278E-2</c:v>
                </c:pt>
                <c:pt idx="5203">
                  <c:v>5.4148846717718697E-2</c:v>
                </c:pt>
                <c:pt idx="5204">
                  <c:v>5.4163557572312872E-2</c:v>
                </c:pt>
                <c:pt idx="5205">
                  <c:v>5.4174946472406185E-2</c:v>
                </c:pt>
                <c:pt idx="5206">
                  <c:v>5.4184437123403324E-2</c:v>
                </c:pt>
                <c:pt idx="5207">
                  <c:v>5.4194402210010678E-2</c:v>
                </c:pt>
                <c:pt idx="5208">
                  <c:v>5.4203418155184174E-2</c:v>
                </c:pt>
                <c:pt idx="5209">
                  <c:v>5.421290853597157E-2</c:v>
                </c:pt>
                <c:pt idx="5210">
                  <c:v>5.4226194917762718E-2</c:v>
                </c:pt>
                <c:pt idx="5211">
                  <c:v>5.4243751651517902E-2</c:v>
                </c:pt>
                <c:pt idx="5212">
                  <c:v>5.4259410099950917E-2</c:v>
                </c:pt>
                <c:pt idx="5213">
                  <c:v>5.4269374439477852E-2</c:v>
                </c:pt>
                <c:pt idx="5214">
                  <c:v>5.4278864194338562E-2</c:v>
                </c:pt>
                <c:pt idx="5215">
                  <c:v>5.4291675220551824E-2</c:v>
                </c:pt>
                <c:pt idx="5216">
                  <c:v>5.4305909501635496E-2</c:v>
                </c:pt>
                <c:pt idx="5217">
                  <c:v>5.4319669114089045E-2</c:v>
                </c:pt>
                <c:pt idx="5218">
                  <c:v>5.4330581775552125E-2</c:v>
                </c:pt>
                <c:pt idx="5219">
                  <c:v>5.4339122036238856E-2</c:v>
                </c:pt>
                <c:pt idx="5220">
                  <c:v>5.4348611129238236E-2</c:v>
                </c:pt>
                <c:pt idx="5221">
                  <c:v>5.435810013219549E-2</c:v>
                </c:pt>
                <c:pt idx="5222">
                  <c:v>5.4368537931452132E-2</c:v>
                </c:pt>
                <c:pt idx="5223">
                  <c:v>5.4381347808911441E-2</c:v>
                </c:pt>
                <c:pt idx="5224">
                  <c:v>5.4396055243638608E-2</c:v>
                </c:pt>
                <c:pt idx="5225">
                  <c:v>5.4409339192311584E-2</c:v>
                </c:pt>
                <c:pt idx="5226">
                  <c:v>5.4419302038013533E-2</c:v>
                </c:pt>
                <c:pt idx="5227">
                  <c:v>5.4428790370211505E-2</c:v>
                </c:pt>
                <c:pt idx="5228">
                  <c:v>5.4439701840942607E-2</c:v>
                </c:pt>
                <c:pt idx="5229">
                  <c:v>5.4452036403620861E-2</c:v>
                </c:pt>
                <c:pt idx="5230">
                  <c:v>5.4465319608668704E-2</c:v>
                </c:pt>
                <c:pt idx="5231">
                  <c:v>5.4480025808447095E-2</c:v>
                </c:pt>
                <c:pt idx="5232">
                  <c:v>5.4493783025352786E-2</c:v>
                </c:pt>
                <c:pt idx="5233">
                  <c:v>5.4505642543197022E-2</c:v>
                </c:pt>
                <c:pt idx="5234">
                  <c:v>5.4517027548007357E-2</c:v>
                </c:pt>
                <c:pt idx="5235">
                  <c:v>5.4529835523486392E-2</c:v>
                </c:pt>
                <c:pt idx="5236">
                  <c:v>5.4541220252864314E-2</c:v>
                </c:pt>
                <c:pt idx="5237">
                  <c:v>5.4549284357754718E-2</c:v>
                </c:pt>
                <c:pt idx="5238">
                  <c:v>5.4556399690419081E-2</c:v>
                </c:pt>
                <c:pt idx="5239">
                  <c:v>5.4565412372448593E-2</c:v>
                </c:pt>
                <c:pt idx="5240">
                  <c:v>5.4576322352542873E-2</c:v>
                </c:pt>
                <c:pt idx="5241">
                  <c:v>5.4588180891556724E-2</c:v>
                </c:pt>
                <c:pt idx="5242">
                  <c:v>5.4601462288304377E-2</c:v>
                </c:pt>
                <c:pt idx="5243">
                  <c:v>5.4616166486092264E-2</c:v>
                </c:pt>
                <c:pt idx="5244">
                  <c:v>5.4630396149058194E-2</c:v>
                </c:pt>
                <c:pt idx="5245">
                  <c:v>5.4643676985144024E-2</c:v>
                </c:pt>
                <c:pt idx="5246">
                  <c:v>5.4655534725462002E-2</c:v>
                </c:pt>
                <c:pt idx="5247">
                  <c:v>5.4665020816481155E-2</c:v>
                </c:pt>
                <c:pt idx="5248">
                  <c:v>5.4672135325692629E-2</c:v>
                </c:pt>
                <c:pt idx="5249">
                  <c:v>5.4679724079728403E-2</c:v>
                </c:pt>
                <c:pt idx="5250">
                  <c:v>5.4688261359182005E-2</c:v>
                </c:pt>
                <c:pt idx="5251">
                  <c:v>5.4695849990842677E-2</c:v>
                </c:pt>
                <c:pt idx="5252">
                  <c:v>5.470391284888413E-2</c:v>
                </c:pt>
                <c:pt idx="5253">
                  <c:v>5.4712924201528533E-2</c:v>
                </c:pt>
                <c:pt idx="5254">
                  <c:v>5.4722884023133973E-2</c:v>
                </c:pt>
                <c:pt idx="5255">
                  <c:v>5.4734266554931597E-2</c:v>
                </c:pt>
                <c:pt idx="5256">
                  <c:v>5.4745174692995363E-2</c:v>
                </c:pt>
                <c:pt idx="5257">
                  <c:v>5.4755608452848409E-2</c:v>
                </c:pt>
                <c:pt idx="5258">
                  <c:v>5.4766516358115858E-2</c:v>
                </c:pt>
                <c:pt idx="5259">
                  <c:v>5.4776949895298299E-2</c:v>
                </c:pt>
                <c:pt idx="5260">
                  <c:v>5.4785960589807191E-2</c:v>
                </c:pt>
                <c:pt idx="5261">
                  <c:v>5.4796393924120737E-2</c:v>
                </c:pt>
                <c:pt idx="5262">
                  <c:v>5.4809198322004683E-2</c:v>
                </c:pt>
                <c:pt idx="5263">
                  <c:v>5.482247678367607E-2</c:v>
                </c:pt>
                <c:pt idx="5264">
                  <c:v>5.4834806625925395E-2</c:v>
                </c:pt>
                <c:pt idx="5265">
                  <c:v>5.4845713667345537E-2</c:v>
                </c:pt>
                <c:pt idx="5266">
                  <c:v>5.485519795449003E-2</c:v>
                </c:pt>
                <c:pt idx="5267">
                  <c:v>5.4865630566455582E-2</c:v>
                </c:pt>
                <c:pt idx="5268">
                  <c:v>5.4879382479572296E-2</c:v>
                </c:pt>
                <c:pt idx="5269">
                  <c:v>5.489455678492125E-2</c:v>
                </c:pt>
                <c:pt idx="5270">
                  <c:v>5.4907834113219603E-2</c:v>
                </c:pt>
                <c:pt idx="5271">
                  <c:v>5.4917791993756002E-2</c:v>
                </c:pt>
                <c:pt idx="5272">
                  <c:v>5.4927275597316742E-2</c:v>
                </c:pt>
                <c:pt idx="5273">
                  <c:v>5.4936284937394504E-2</c:v>
                </c:pt>
                <c:pt idx="5274">
                  <c:v>5.4943871687136096E-2</c:v>
                </c:pt>
                <c:pt idx="5275">
                  <c:v>5.4953829208822823E-2</c:v>
                </c:pt>
                <c:pt idx="5276">
                  <c:v>5.4966157431633876E-2</c:v>
                </c:pt>
                <c:pt idx="5277">
                  <c:v>5.4979907962392598E-2</c:v>
                </c:pt>
                <c:pt idx="5278">
                  <c:v>5.4992710010720675E-2</c:v>
                </c:pt>
                <c:pt idx="5279">
                  <c:v>5.5004089471647116E-2</c:v>
                </c:pt>
                <c:pt idx="5280">
                  <c:v>5.501546880308307E-2</c:v>
                </c:pt>
                <c:pt idx="5281">
                  <c:v>5.5028744526100529E-2</c:v>
                </c:pt>
                <c:pt idx="5282">
                  <c:v>5.5041071825379102E-2</c:v>
                </c:pt>
                <c:pt idx="5283">
                  <c:v>5.5051976617300283E-2</c:v>
                </c:pt>
                <c:pt idx="5284">
                  <c:v>5.5061933062593424E-2</c:v>
                </c:pt>
                <c:pt idx="5285">
                  <c:v>5.507094118958332E-2</c:v>
                </c:pt>
                <c:pt idx="5286">
                  <c:v>5.5079001023896984E-2</c:v>
                </c:pt>
                <c:pt idx="5287">
                  <c:v>5.5088957200128033E-2</c:v>
                </c:pt>
                <c:pt idx="5288">
                  <c:v>5.5101283757173873E-2</c:v>
                </c:pt>
                <c:pt idx="5289">
                  <c:v>5.5113610162277379E-2</c:v>
                </c:pt>
                <c:pt idx="5290">
                  <c:v>5.5125936415442632E-2</c:v>
                </c:pt>
                <c:pt idx="5291">
                  <c:v>5.5137314360434363E-2</c:v>
                </c:pt>
                <c:pt idx="5292">
                  <c:v>5.5149640321420952E-2</c:v>
                </c:pt>
                <c:pt idx="5293">
                  <c:v>5.5161966130479918E-2</c:v>
                </c:pt>
                <c:pt idx="5294">
                  <c:v>5.517286960416088E-2</c:v>
                </c:pt>
                <c:pt idx="5295">
                  <c:v>5.5182824845868471E-2</c:v>
                </c:pt>
                <c:pt idx="5296">
                  <c:v>5.5193254040407501E-2</c:v>
                </c:pt>
                <c:pt idx="5297">
                  <c:v>5.5205579311907262E-2</c:v>
                </c:pt>
                <c:pt idx="5298">
                  <c:v>5.5217430391244493E-2</c:v>
                </c:pt>
                <c:pt idx="5299">
                  <c:v>5.5227385189350511E-2</c:v>
                </c:pt>
                <c:pt idx="5300">
                  <c:v>5.5237339888359702E-2</c:v>
                </c:pt>
                <c:pt idx="5301">
                  <c:v>5.5247768514369362E-2</c:v>
                </c:pt>
                <c:pt idx="5302">
                  <c:v>5.5258197031623872E-2</c:v>
                </c:pt>
                <c:pt idx="5303">
                  <c:v>5.5267677407482903E-2</c:v>
                </c:pt>
                <c:pt idx="5304">
                  <c:v>5.5277157693465376E-2</c:v>
                </c:pt>
                <c:pt idx="5305">
                  <c:v>5.5286637889572922E-2</c:v>
                </c:pt>
                <c:pt idx="5306">
                  <c:v>5.5297540003990543E-2</c:v>
                </c:pt>
                <c:pt idx="5307">
                  <c:v>5.5307968002217954E-2</c:v>
                </c:pt>
                <c:pt idx="5308">
                  <c:v>5.5319343876264325E-2</c:v>
                </c:pt>
                <c:pt idx="5309">
                  <c:v>5.5331667593780318E-2</c:v>
                </c:pt>
                <c:pt idx="5310">
                  <c:v>5.5342569217292713E-2</c:v>
                </c:pt>
                <c:pt idx="5311">
                  <c:v>5.5354418673272447E-2</c:v>
                </c:pt>
                <c:pt idx="5312">
                  <c:v>5.5367215928024627E-2</c:v>
                </c:pt>
                <c:pt idx="5313">
                  <c:v>5.5380013019009092E-2</c:v>
                </c:pt>
                <c:pt idx="5314">
                  <c:v>5.5392809946229943E-2</c:v>
                </c:pt>
                <c:pt idx="5315">
                  <c:v>5.5407502512573613E-2</c:v>
                </c:pt>
                <c:pt idx="5316">
                  <c:v>5.5424090634483648E-2</c:v>
                </c:pt>
                <c:pt idx="5317">
                  <c:v>5.5440678481232158E-2</c:v>
                </c:pt>
                <c:pt idx="5318">
                  <c:v>5.5454422488667353E-2</c:v>
                </c:pt>
                <c:pt idx="5319">
                  <c:v>5.5465796696797423E-2</c:v>
                </c:pt>
                <c:pt idx="5320">
                  <c:v>5.5474327267995151E-2</c:v>
                </c:pt>
                <c:pt idx="5321">
                  <c:v>5.5480962106394152E-2</c:v>
                </c:pt>
                <c:pt idx="5322">
                  <c:v>5.5488544724947304E-2</c:v>
                </c:pt>
                <c:pt idx="5323">
                  <c:v>5.5497549009802104E-2</c:v>
                </c:pt>
                <c:pt idx="5324">
                  <c:v>5.5507974922555436E-2</c:v>
                </c:pt>
                <c:pt idx="5325">
                  <c:v>5.5518874624211664E-2</c:v>
                </c:pt>
                <c:pt idx="5326">
                  <c:v>5.5529300314629396E-2</c:v>
                </c:pt>
                <c:pt idx="5327">
                  <c:v>5.553830423251848E-2</c:v>
                </c:pt>
                <c:pt idx="5328">
                  <c:v>5.5547781953240477E-2</c:v>
                </c:pt>
                <c:pt idx="5329">
                  <c:v>5.5559628977824772E-2</c:v>
                </c:pt>
                <c:pt idx="5330">
                  <c:v>5.5571001989384063E-2</c:v>
                </c:pt>
                <c:pt idx="5331">
                  <c:v>5.5582848738885096E-2</c:v>
                </c:pt>
                <c:pt idx="5332">
                  <c:v>5.5594221486370415E-2</c:v>
                </c:pt>
                <c:pt idx="5333">
                  <c:v>5.5605120248010453E-2</c:v>
                </c:pt>
                <c:pt idx="5334">
                  <c:v>5.5616492742212004E-2</c:v>
                </c:pt>
                <c:pt idx="5335">
                  <c:v>5.5630234333483707E-2</c:v>
                </c:pt>
                <c:pt idx="5336">
                  <c:v>5.5644449574022266E-2</c:v>
                </c:pt>
                <c:pt idx="5337">
                  <c:v>5.5659138443626403E-2</c:v>
                </c:pt>
                <c:pt idx="5338">
                  <c:v>5.5672879448894805E-2</c:v>
                </c:pt>
                <c:pt idx="5339">
                  <c:v>5.5687094083240192E-2</c:v>
                </c:pt>
                <c:pt idx="5340">
                  <c:v>5.570083470437797E-2</c:v>
                </c:pt>
                <c:pt idx="5341">
                  <c:v>5.5714575136713934E-2</c:v>
                </c:pt>
                <c:pt idx="5342">
                  <c:v>5.5726893984503922E-2</c:v>
                </c:pt>
                <c:pt idx="5343">
                  <c:v>5.5736369918001898E-2</c:v>
                </c:pt>
                <c:pt idx="5344">
                  <c:v>5.5744898181377275E-2</c:v>
                </c:pt>
                <c:pt idx="5345">
                  <c:v>5.5754847730058753E-2</c:v>
                </c:pt>
                <c:pt idx="5346">
                  <c:v>5.5765744741222013E-2</c:v>
                </c:pt>
                <c:pt idx="5347">
                  <c:v>5.5778062958681221E-2</c:v>
                </c:pt>
                <c:pt idx="5348">
                  <c:v>5.5791328561636336E-2</c:v>
                </c:pt>
                <c:pt idx="5349">
                  <c:v>5.5804593988617368E-2</c:v>
                </c:pt>
                <c:pt idx="5350">
                  <c:v>5.5815964214544038E-2</c:v>
                </c:pt>
                <c:pt idx="5351">
                  <c:v>5.5824965551716343E-2</c:v>
                </c:pt>
                <c:pt idx="5352">
                  <c:v>5.5833966807865357E-2</c:v>
                </c:pt>
                <c:pt idx="5353">
                  <c:v>5.5843915470398006E-2</c:v>
                </c:pt>
                <c:pt idx="5354">
                  <c:v>5.5857653936896415E-2</c:v>
                </c:pt>
                <c:pt idx="5355">
                  <c:v>5.5871865945001174E-2</c:v>
                </c:pt>
                <c:pt idx="5356">
                  <c:v>5.5883709130799333E-2</c:v>
                </c:pt>
                <c:pt idx="5357">
                  <c:v>5.5892709858200537E-2</c:v>
                </c:pt>
                <c:pt idx="5358">
                  <c:v>5.5900289355281969E-2</c:v>
                </c:pt>
                <c:pt idx="5359">
                  <c:v>5.5905973940392407E-2</c:v>
                </c:pt>
                <c:pt idx="5360">
                  <c:v>5.5912132204463123E-2</c:v>
                </c:pt>
                <c:pt idx="5361">
                  <c:v>5.5921132676040465E-2</c:v>
                </c:pt>
                <c:pt idx="5362">
                  <c:v>5.5932027875355179E-2</c:v>
                </c:pt>
                <c:pt idx="5363">
                  <c:v>5.5941028167864774E-2</c:v>
                </c:pt>
                <c:pt idx="5364">
                  <c:v>5.5947659910511524E-2</c:v>
                </c:pt>
                <c:pt idx="5365">
                  <c:v>5.5954765300257545E-2</c:v>
                </c:pt>
                <c:pt idx="5366">
                  <c:v>5.5963765388126883E-2</c:v>
                </c:pt>
                <c:pt idx="5367">
                  <c:v>5.5976081166581385E-2</c:v>
                </c:pt>
                <c:pt idx="5368">
                  <c:v>5.5988396793359277E-2</c:v>
                </c:pt>
                <c:pt idx="5369">
                  <c:v>5.5999764929610341E-2</c:v>
                </c:pt>
                <c:pt idx="5370">
                  <c:v>5.6010185607646083E-2</c:v>
                </c:pt>
                <c:pt idx="5371">
                  <c:v>5.6019658857084334E-2</c:v>
                </c:pt>
                <c:pt idx="5372">
                  <c:v>5.6030079327815084E-2</c:v>
                </c:pt>
                <c:pt idx="5373">
                  <c:v>5.6043815236963057E-2</c:v>
                </c:pt>
                <c:pt idx="5374">
                  <c:v>5.6057550957438529E-2</c:v>
                </c:pt>
                <c:pt idx="5375">
                  <c:v>5.6068918307567106E-2</c:v>
                </c:pt>
                <c:pt idx="5376">
                  <c:v>5.6080759159881484E-2</c:v>
                </c:pt>
                <c:pt idx="5377">
                  <c:v>5.6093073497559515E-2</c:v>
                </c:pt>
                <c:pt idx="5378">
                  <c:v>5.610444044390072E-2</c:v>
                </c:pt>
                <c:pt idx="5379">
                  <c:v>5.6115333646234632E-2</c:v>
                </c:pt>
                <c:pt idx="5380">
                  <c:v>5.6127173948967601E-2</c:v>
                </c:pt>
                <c:pt idx="5381">
                  <c:v>5.6139487715095283E-2</c:v>
                </c:pt>
                <c:pt idx="5382">
                  <c:v>5.6151327731841907E-2</c:v>
                </c:pt>
                <c:pt idx="5383">
                  <c:v>5.6162220423438138E-2</c:v>
                </c:pt>
                <c:pt idx="5384">
                  <c:v>5.6172165820838491E-2</c:v>
                </c:pt>
                <c:pt idx="5385">
                  <c:v>5.6182111119328818E-2</c:v>
                </c:pt>
                <c:pt idx="5386">
                  <c:v>5.6192529897376824E-2</c:v>
                </c:pt>
                <c:pt idx="5387">
                  <c:v>5.620389571326475E-2</c:v>
                </c:pt>
                <c:pt idx="5388">
                  <c:v>5.6216208534700683E-2</c:v>
                </c:pt>
                <c:pt idx="5389">
                  <c:v>5.6226153395184983E-2</c:v>
                </c:pt>
                <c:pt idx="5390">
                  <c:v>5.6234203924093083E-2</c:v>
                </c:pt>
                <c:pt idx="5391">
                  <c:v>5.6243675051597712E-2</c:v>
                </c:pt>
                <c:pt idx="5392">
                  <c:v>5.6253619638936513E-2</c:v>
                </c:pt>
                <c:pt idx="5393">
                  <c:v>5.6264037671983409E-2</c:v>
                </c:pt>
                <c:pt idx="5394">
                  <c:v>5.6276349752928875E-2</c:v>
                </c:pt>
                <c:pt idx="5395">
                  <c:v>5.6290082279768651E-2</c:v>
                </c:pt>
                <c:pt idx="5396">
                  <c:v>5.6302394040056845E-2</c:v>
                </c:pt>
                <c:pt idx="5397">
                  <c:v>5.6313285086267463E-2</c:v>
                </c:pt>
                <c:pt idx="5398">
                  <c:v>5.6323702497739735E-2</c:v>
                </c:pt>
                <c:pt idx="5399">
                  <c:v>5.6334593311882564E-2</c:v>
                </c:pt>
                <c:pt idx="5400">
                  <c:v>5.6346431018814744E-2</c:v>
                </c:pt>
                <c:pt idx="5401">
                  <c:v>5.6357321585429783E-2</c:v>
                </c:pt>
                <c:pt idx="5402">
                  <c:v>5.6367265042670332E-2</c:v>
                </c:pt>
                <c:pt idx="5403">
                  <c:v>5.6375314435639673E-2</c:v>
                </c:pt>
                <c:pt idx="5404">
                  <c:v>5.6382890275717537E-2</c:v>
                </c:pt>
                <c:pt idx="5405">
                  <c:v>5.6394727410941634E-2</c:v>
                </c:pt>
                <c:pt idx="5406">
                  <c:v>5.6408931788257372E-2</c:v>
                </c:pt>
                <c:pt idx="5407">
                  <c:v>5.6421715555335483E-2</c:v>
                </c:pt>
                <c:pt idx="5408">
                  <c:v>5.6433552230991064E-2</c:v>
                </c:pt>
                <c:pt idx="5409">
                  <c:v>5.6444441848853083E-2</c:v>
                </c:pt>
                <c:pt idx="5410">
                  <c:v>5.6455331348132833E-2</c:v>
                </c:pt>
                <c:pt idx="5411">
                  <c:v>5.6464800381552847E-2</c:v>
                </c:pt>
                <c:pt idx="5412">
                  <c:v>5.6470481758567032E-2</c:v>
                </c:pt>
                <c:pt idx="5413">
                  <c:v>5.6476163103303535E-2</c:v>
                </c:pt>
                <c:pt idx="5414">
                  <c:v>5.6486105378924796E-2</c:v>
                </c:pt>
                <c:pt idx="5415">
                  <c:v>5.6498414726075114E-2</c:v>
                </c:pt>
                <c:pt idx="5416">
                  <c:v>5.6509303637636087E-2</c:v>
                </c:pt>
                <c:pt idx="5417">
                  <c:v>5.6518298736017832E-2</c:v>
                </c:pt>
                <c:pt idx="5418">
                  <c:v>5.6525873492950761E-2</c:v>
                </c:pt>
                <c:pt idx="5419">
                  <c:v>5.6532974775466163E-2</c:v>
                </c:pt>
                <c:pt idx="5420">
                  <c:v>5.6540549421233176E-2</c:v>
                </c:pt>
                <c:pt idx="5421">
                  <c:v>5.6550017647758674E-2</c:v>
                </c:pt>
                <c:pt idx="5422">
                  <c:v>5.6559485784637667E-2</c:v>
                </c:pt>
                <c:pt idx="5423">
                  <c:v>5.6568007031182622E-2</c:v>
                </c:pt>
                <c:pt idx="5424">
                  <c:v>5.6578421789463325E-2</c:v>
                </c:pt>
                <c:pt idx="5425">
                  <c:v>5.6590730000318133E-2</c:v>
                </c:pt>
                <c:pt idx="5426">
                  <c:v>5.6603038059682892E-2</c:v>
                </c:pt>
                <c:pt idx="5427">
                  <c:v>5.661676610103028E-2</c:v>
                </c:pt>
                <c:pt idx="5428">
                  <c:v>5.6630020582820309E-2</c:v>
                </c:pt>
                <c:pt idx="5429">
                  <c:v>5.664090806143899E-2</c:v>
                </c:pt>
                <c:pt idx="5430">
                  <c:v>5.6649901976109057E-2</c:v>
                </c:pt>
                <c:pt idx="5431">
                  <c:v>5.6658422452233272E-2</c:v>
                </c:pt>
                <c:pt idx="5432">
                  <c:v>5.6667416209382586E-2</c:v>
                </c:pt>
                <c:pt idx="5433">
                  <c:v>5.6674989836875474E-2</c:v>
                </c:pt>
                <c:pt idx="5434">
                  <c:v>5.6680670019853191E-2</c:v>
                </c:pt>
                <c:pt idx="5435">
                  <c:v>5.6690136919784327E-2</c:v>
                </c:pt>
                <c:pt idx="5436">
                  <c:v>5.6704337101641612E-2</c:v>
                </c:pt>
                <c:pt idx="5437">
                  <c:v>5.6719483740034889E-2</c:v>
                </c:pt>
                <c:pt idx="5438">
                  <c:v>5.6731790214802777E-2</c:v>
                </c:pt>
                <c:pt idx="5439">
                  <c:v>5.6742676585468992E-2</c:v>
                </c:pt>
                <c:pt idx="5440">
                  <c:v>5.6751196271149516E-2</c:v>
                </c:pt>
                <c:pt idx="5441">
                  <c:v>5.675734933233291E-2</c:v>
                </c:pt>
                <c:pt idx="5442">
                  <c:v>5.6763502355656574E-2</c:v>
                </c:pt>
                <c:pt idx="5443">
                  <c:v>5.6773915078110117E-2</c:v>
                </c:pt>
                <c:pt idx="5444">
                  <c:v>5.6786220883042561E-2</c:v>
                </c:pt>
                <c:pt idx="5445">
                  <c:v>5.6799473119002686E-2</c:v>
                </c:pt>
                <c:pt idx="5446">
                  <c:v>5.6810832038617982E-2</c:v>
                </c:pt>
                <c:pt idx="5447">
                  <c:v>5.6820770987441795E-2</c:v>
                </c:pt>
                <c:pt idx="5448">
                  <c:v>5.6829290007811138E-2</c:v>
                </c:pt>
                <c:pt idx="5449">
                  <c:v>5.6840175317116236E-2</c:v>
                </c:pt>
                <c:pt idx="5450">
                  <c:v>5.685390010344165E-2</c:v>
                </c:pt>
                <c:pt idx="5451">
                  <c:v>5.6868571218453713E-2</c:v>
                </c:pt>
                <c:pt idx="5452">
                  <c:v>5.6881349110996106E-2</c:v>
                </c:pt>
                <c:pt idx="5453">
                  <c:v>5.6891760606422835E-2</c:v>
                </c:pt>
                <c:pt idx="5454">
                  <c:v>5.6900752265239496E-2</c:v>
                </c:pt>
                <c:pt idx="5455">
                  <c:v>5.6909743843207294E-2</c:v>
                </c:pt>
                <c:pt idx="5456">
                  <c:v>5.6919208574778057E-2</c:v>
                </c:pt>
                <c:pt idx="5457">
                  <c:v>5.6928199986796525E-2</c:v>
                </c:pt>
                <c:pt idx="5458">
                  <c:v>5.6937664543687379E-2</c:v>
                </c:pt>
                <c:pt idx="5459">
                  <c:v>5.6949021893714771E-2</c:v>
                </c:pt>
                <c:pt idx="5460">
                  <c:v>5.6961325544018712E-2</c:v>
                </c:pt>
                <c:pt idx="5461">
                  <c:v>5.6975048667695316E-2</c:v>
                </c:pt>
                <c:pt idx="5462">
                  <c:v>5.6986878795576845E-2</c:v>
                </c:pt>
                <c:pt idx="5463">
                  <c:v>5.6996342797117662E-2</c:v>
                </c:pt>
                <c:pt idx="5464">
                  <c:v>5.7005333515620413E-2</c:v>
                </c:pt>
                <c:pt idx="5465">
                  <c:v>5.7015743720270975E-2</c:v>
                </c:pt>
                <c:pt idx="5466">
                  <c:v>5.7027573366737402E-2</c:v>
                </c:pt>
                <c:pt idx="5467">
                  <c:v>5.7039402873264915E-2</c:v>
                </c:pt>
                <c:pt idx="5468">
                  <c:v>5.7049812723254108E-2</c:v>
                </c:pt>
                <c:pt idx="5469">
                  <c:v>5.7061168799654345E-2</c:v>
                </c:pt>
                <c:pt idx="5470">
                  <c:v>5.7075836874141084E-2</c:v>
                </c:pt>
                <c:pt idx="5471">
                  <c:v>5.7090504733478292E-2</c:v>
                </c:pt>
                <c:pt idx="5472">
                  <c:v>5.7101860347788844E-2</c:v>
                </c:pt>
                <c:pt idx="5473">
                  <c:v>5.7109430685690944E-2</c:v>
                </c:pt>
                <c:pt idx="5474">
                  <c:v>5.7116527825425499E-2</c:v>
                </c:pt>
                <c:pt idx="5475">
                  <c:v>5.7125044326619516E-2</c:v>
                </c:pt>
                <c:pt idx="5476">
                  <c:v>5.7135926417040933E-2</c:v>
                </c:pt>
                <c:pt idx="5477">
                  <c:v>5.7147754641882362E-2</c:v>
                </c:pt>
                <c:pt idx="5478">
                  <c:v>5.7162421446385829E-2</c:v>
                </c:pt>
                <c:pt idx="5479">
                  <c:v>5.7177561147982399E-2</c:v>
                </c:pt>
                <c:pt idx="5480">
                  <c:v>5.7188442666929067E-2</c:v>
                </c:pt>
                <c:pt idx="5481">
                  <c:v>5.7195066142228752E-2</c:v>
                </c:pt>
                <c:pt idx="5482">
                  <c:v>5.7202162674224476E-2</c:v>
                </c:pt>
                <c:pt idx="5483">
                  <c:v>5.7213043925473994E-2</c:v>
                </c:pt>
                <c:pt idx="5484">
                  <c:v>5.7229129036527764E-2</c:v>
                </c:pt>
                <c:pt idx="5485">
                  <c:v>5.7245213888854875E-2</c:v>
                </c:pt>
                <c:pt idx="5486">
                  <c:v>5.7257986969634724E-2</c:v>
                </c:pt>
                <c:pt idx="5487">
                  <c:v>5.7268394544456896E-2</c:v>
                </c:pt>
                <c:pt idx="5488">
                  <c:v>5.7278328946653106E-2</c:v>
                </c:pt>
                <c:pt idx="5489">
                  <c:v>5.7288736309768072E-2</c:v>
                </c:pt>
                <c:pt idx="5490">
                  <c:v>5.7300089673273033E-2</c:v>
                </c:pt>
                <c:pt idx="5491">
                  <c:v>5.7312862053143829E-2</c:v>
                </c:pt>
                <c:pt idx="5492">
                  <c:v>5.7325634269882832E-2</c:v>
                </c:pt>
                <c:pt idx="5493">
                  <c:v>5.7336987214482014E-2</c:v>
                </c:pt>
                <c:pt idx="5494">
                  <c:v>5.7348340030193144E-2</c:v>
                </c:pt>
                <c:pt idx="5495">
                  <c:v>5.7359692717019413E-2</c:v>
                </c:pt>
                <c:pt idx="5496">
                  <c:v>5.7369153190923193E-2</c:v>
                </c:pt>
                <c:pt idx="5497">
                  <c:v>5.7378140558232413E-2</c:v>
                </c:pt>
                <c:pt idx="5498">
                  <c:v>5.7390911941252704E-2</c:v>
                </c:pt>
                <c:pt idx="5499">
                  <c:v>5.7405575179875087E-2</c:v>
                </c:pt>
                <c:pt idx="5500">
                  <c:v>5.7413616219449314E-2</c:v>
                </c:pt>
                <c:pt idx="5501">
                  <c:v>5.7417400215699237E-2</c:v>
                </c:pt>
                <c:pt idx="5502">
                  <c:v>5.742165719436549E-2</c:v>
                </c:pt>
                <c:pt idx="5503">
                  <c:v>5.7428279125159673E-2</c:v>
                </c:pt>
                <c:pt idx="5504">
                  <c:v>5.7436792971748737E-2</c:v>
                </c:pt>
                <c:pt idx="5505">
                  <c:v>5.7445779731177767E-2</c:v>
                </c:pt>
                <c:pt idx="5506">
                  <c:v>5.7455712371323089E-2</c:v>
                </c:pt>
                <c:pt idx="5507">
                  <c:v>5.7469428712191593E-2</c:v>
                </c:pt>
                <c:pt idx="5508">
                  <c:v>5.748267189727236E-2</c:v>
                </c:pt>
                <c:pt idx="5509">
                  <c:v>5.7492604170989829E-2</c:v>
                </c:pt>
                <c:pt idx="5510">
                  <c:v>5.7502063387577483E-2</c:v>
                </c:pt>
                <c:pt idx="5511">
                  <c:v>5.7509630696424972E-2</c:v>
                </c:pt>
                <c:pt idx="5512">
                  <c:v>5.7517670899331547E-2</c:v>
                </c:pt>
                <c:pt idx="5513">
                  <c:v>5.7527602825437132E-2</c:v>
                </c:pt>
                <c:pt idx="5514">
                  <c:v>5.753942641837647E-2</c:v>
                </c:pt>
                <c:pt idx="5515">
                  <c:v>5.7550304000412902E-2</c:v>
                </c:pt>
                <c:pt idx="5516">
                  <c:v>5.7558816808168801E-2</c:v>
                </c:pt>
                <c:pt idx="5517">
                  <c:v>5.7566383687559224E-2</c:v>
                </c:pt>
                <c:pt idx="5518">
                  <c:v>5.7572058809527184E-2</c:v>
                </c:pt>
                <c:pt idx="5519">
                  <c:v>5.7579152666696061E-2</c:v>
                </c:pt>
                <c:pt idx="5520">
                  <c:v>5.7588611064642296E-2</c:v>
                </c:pt>
                <c:pt idx="5521">
                  <c:v>5.7600433936271359E-2</c:v>
                </c:pt>
                <c:pt idx="5522">
                  <c:v>5.7613202480631433E-2</c:v>
                </c:pt>
                <c:pt idx="5523">
                  <c:v>5.7623606359197513E-2</c:v>
                </c:pt>
                <c:pt idx="5524">
                  <c:v>5.7633064336694254E-2</c:v>
                </c:pt>
                <c:pt idx="5525">
                  <c:v>5.7642049332460615E-2</c:v>
                </c:pt>
                <c:pt idx="5526">
                  <c:v>5.765056135924513E-2</c:v>
                </c:pt>
                <c:pt idx="5527">
                  <c:v>5.7658127544450231E-2</c:v>
                </c:pt>
                <c:pt idx="5528">
                  <c:v>5.7665220791088392E-2</c:v>
                </c:pt>
                <c:pt idx="5529">
                  <c:v>5.7670895352172957E-2</c:v>
                </c:pt>
                <c:pt idx="5530">
                  <c:v>5.7677988508246812E-2</c:v>
                </c:pt>
                <c:pt idx="5531">
                  <c:v>5.7687918842225371E-2</c:v>
                </c:pt>
                <c:pt idx="5532">
                  <c:v>5.769926767459601E-2</c:v>
                </c:pt>
                <c:pt idx="5533">
                  <c:v>5.7709197797268595E-2</c:v>
                </c:pt>
                <c:pt idx="5534">
                  <c:v>5.7717236395781739E-2</c:v>
                </c:pt>
                <c:pt idx="5535">
                  <c:v>5.772196495295704E-2</c:v>
                </c:pt>
                <c:pt idx="5536">
                  <c:v>5.7726220635297761E-2</c:v>
                </c:pt>
                <c:pt idx="5537">
                  <c:v>5.7732840549607624E-2</c:v>
                </c:pt>
                <c:pt idx="5538">
                  <c:v>5.7744188872183723E-2</c:v>
                </c:pt>
                <c:pt idx="5539">
                  <c:v>5.7756955581146338E-2</c:v>
                </c:pt>
                <c:pt idx="5540">
                  <c:v>5.7766885130990306E-2</c:v>
                </c:pt>
                <c:pt idx="5541">
                  <c:v>5.7773977606228731E-2</c:v>
                </c:pt>
                <c:pt idx="5542">
                  <c:v>5.7781070031164262E-2</c:v>
                </c:pt>
                <c:pt idx="5543">
                  <c:v>5.7790526519497391E-2</c:v>
                </c:pt>
                <c:pt idx="5544">
                  <c:v>5.780045573600423E-2</c:v>
                </c:pt>
                <c:pt idx="5545">
                  <c:v>5.7809439227892327E-2</c:v>
                </c:pt>
                <c:pt idx="5546">
                  <c:v>5.7819368256613511E-2</c:v>
                </c:pt>
                <c:pt idx="5547">
                  <c:v>5.7828351578603436E-2</c:v>
                </c:pt>
                <c:pt idx="5548">
                  <c:v>5.7835916418739523E-2</c:v>
                </c:pt>
                <c:pt idx="5549">
                  <c:v>5.7843008404393874E-2</c:v>
                </c:pt>
                <c:pt idx="5550">
                  <c:v>5.7852937099813158E-2</c:v>
                </c:pt>
                <c:pt idx="5551">
                  <c:v>5.7862392908563785E-2</c:v>
                </c:pt>
                <c:pt idx="5552">
                  <c:v>5.7868539136304804E-2</c:v>
                </c:pt>
                <c:pt idx="5553">
                  <c:v>5.7875630890603914E-2</c:v>
                </c:pt>
                <c:pt idx="5554">
                  <c:v>5.7886032039268911E-2</c:v>
                </c:pt>
                <c:pt idx="5555">
                  <c:v>5.789879693750101E-2</c:v>
                </c:pt>
                <c:pt idx="5556">
                  <c:v>5.7910616142432675E-2</c:v>
                </c:pt>
                <c:pt idx="5557">
                  <c:v>5.7919125883486099E-2</c:v>
                </c:pt>
                <c:pt idx="5558">
                  <c:v>5.7926690036962651E-2</c:v>
                </c:pt>
                <c:pt idx="5559">
                  <c:v>5.7935199641233094E-2</c:v>
                </c:pt>
                <c:pt idx="5560">
                  <c:v>5.7945127421360272E-2</c:v>
                </c:pt>
                <c:pt idx="5561">
                  <c:v>5.7956000591269853E-2</c:v>
                </c:pt>
                <c:pt idx="5562">
                  <c:v>5.7968291858372128E-2</c:v>
                </c:pt>
                <c:pt idx="5563">
                  <c:v>5.798058297440082E-2</c:v>
                </c:pt>
                <c:pt idx="5564">
                  <c:v>5.7992873939359972E-2</c:v>
                </c:pt>
                <c:pt idx="5565">
                  <c:v>5.8005164753253076E-2</c:v>
                </c:pt>
                <c:pt idx="5566">
                  <c:v>5.8017455416083982E-2</c:v>
                </c:pt>
                <c:pt idx="5567">
                  <c:v>5.8030691345582031E-2</c:v>
                </c:pt>
                <c:pt idx="5568">
                  <c:v>5.804109088157372E-2</c:v>
                </c:pt>
                <c:pt idx="5569">
                  <c:v>5.8049599512397868E-2</c:v>
                </c:pt>
                <c:pt idx="5570">
                  <c:v>5.8058580766393683E-2</c:v>
                </c:pt>
                <c:pt idx="5571">
                  <c:v>5.8069452702782666E-2</c:v>
                </c:pt>
                <c:pt idx="5572">
                  <c:v>5.8078906464434477E-2</c:v>
                </c:pt>
                <c:pt idx="5573">
                  <c:v>5.8085996727022401E-2</c:v>
                </c:pt>
                <c:pt idx="5574">
                  <c:v>5.8091196220969858E-2</c:v>
                </c:pt>
                <c:pt idx="5575">
                  <c:v>5.8097813719621534E-2</c:v>
                </c:pt>
                <c:pt idx="5576">
                  <c:v>5.8105376521601908E-2</c:v>
                </c:pt>
                <c:pt idx="5577">
                  <c:v>5.8112466596513354E-2</c:v>
                </c:pt>
                <c:pt idx="5578">
                  <c:v>5.8120974620052106E-2</c:v>
                </c:pt>
                <c:pt idx="5579">
                  <c:v>5.8131373217186991E-2</c:v>
                </c:pt>
                <c:pt idx="5580">
                  <c:v>5.8142717018012643E-2</c:v>
                </c:pt>
                <c:pt idx="5581">
                  <c:v>5.8151224784185315E-2</c:v>
                </c:pt>
                <c:pt idx="5582">
                  <c:v>5.8155478640128454E-2</c:v>
                </c:pt>
                <c:pt idx="5583">
                  <c:v>5.8156896588088293E-2</c:v>
                </c:pt>
                <c:pt idx="5584">
                  <c:v>5.8162095713406421E-2</c:v>
                </c:pt>
                <c:pt idx="5585">
                  <c:v>5.8174857088222565E-2</c:v>
                </c:pt>
                <c:pt idx="5586">
                  <c:v>5.8190926735966798E-2</c:v>
                </c:pt>
                <c:pt idx="5587">
                  <c:v>5.8204632996159682E-2</c:v>
                </c:pt>
                <c:pt idx="5588">
                  <c:v>5.8214085479941634E-2</c:v>
                </c:pt>
                <c:pt idx="5589">
                  <c:v>5.82225926389522E-2</c:v>
                </c:pt>
                <c:pt idx="5590">
                  <c:v>5.8232044952973329E-2</c:v>
                </c:pt>
                <c:pt idx="5591">
                  <c:v>5.8240551959201983E-2</c:v>
                </c:pt>
                <c:pt idx="5592">
                  <c:v>5.8246695863137722E-2</c:v>
                </c:pt>
                <c:pt idx="5593">
                  <c:v>5.8254730142097907E-2</c:v>
                </c:pt>
                <c:pt idx="5594">
                  <c:v>5.8265599946183903E-2</c:v>
                </c:pt>
                <c:pt idx="5595">
                  <c:v>5.8276942224478975E-2</c:v>
                </c:pt>
                <c:pt idx="5596">
                  <c:v>5.8286866612457446E-2</c:v>
                </c:pt>
                <c:pt idx="5597">
                  <c:v>5.8297736067234034E-2</c:v>
                </c:pt>
                <c:pt idx="5598">
                  <c:v>5.8307660248849577E-2</c:v>
                </c:pt>
                <c:pt idx="5599">
                  <c:v>5.831569403802165E-2</c:v>
                </c:pt>
                <c:pt idx="5600">
                  <c:v>5.8323727762652489E-2</c:v>
                </c:pt>
                <c:pt idx="5601">
                  <c:v>5.8332233988973928E-2</c:v>
                </c:pt>
                <c:pt idx="5602">
                  <c:v>5.8340740142940113E-2</c:v>
                </c:pt>
                <c:pt idx="5603">
                  <c:v>5.8348301107946178E-2</c:v>
                </c:pt>
                <c:pt idx="5604">
                  <c:v>5.8355389460719297E-2</c:v>
                </c:pt>
                <c:pt idx="5605">
                  <c:v>5.8361532659147133E-2</c:v>
                </c:pt>
                <c:pt idx="5606">
                  <c:v>5.8367675819836644E-2</c:v>
                </c:pt>
                <c:pt idx="5607">
                  <c:v>5.8374291489143831E-2</c:v>
                </c:pt>
                <c:pt idx="5608">
                  <c:v>5.8381379657690982E-2</c:v>
                </c:pt>
                <c:pt idx="5609">
                  <c:v>5.8388940315430501E-2</c:v>
                </c:pt>
                <c:pt idx="5610">
                  <c:v>5.8396973451644817E-2</c:v>
                </c:pt>
                <c:pt idx="5611">
                  <c:v>5.8405006523328432E-2</c:v>
                </c:pt>
                <c:pt idx="5612">
                  <c:v>5.8413039530482443E-2</c:v>
                </c:pt>
                <c:pt idx="5613">
                  <c:v>5.8421072473107447E-2</c:v>
                </c:pt>
                <c:pt idx="5614">
                  <c:v>5.8428632830750338E-2</c:v>
                </c:pt>
                <c:pt idx="5615">
                  <c:v>5.8437138164776171E-2</c:v>
                </c:pt>
                <c:pt idx="5616">
                  <c:v>5.8447060963043238E-2</c:v>
                </c:pt>
                <c:pt idx="5617">
                  <c:v>5.8457928676743251E-2</c:v>
                </c:pt>
                <c:pt idx="5618">
                  <c:v>5.8469741275068453E-2</c:v>
                </c:pt>
                <c:pt idx="5619">
                  <c:v>5.8480608742289664E-2</c:v>
                </c:pt>
                <c:pt idx="5620">
                  <c:v>5.849005861778761E-2</c:v>
                </c:pt>
                <c:pt idx="5621">
                  <c:v>5.8498090941749188E-2</c:v>
                </c:pt>
                <c:pt idx="5622">
                  <c:v>5.8506123201193083E-2</c:v>
                </c:pt>
                <c:pt idx="5623">
                  <c:v>5.8514627876165716E-2</c:v>
                </c:pt>
                <c:pt idx="5624">
                  <c:v>5.8522660002782313E-2</c:v>
                </c:pt>
                <c:pt idx="5625">
                  <c:v>5.8528802173723075E-2</c:v>
                </c:pt>
                <c:pt idx="5626">
                  <c:v>5.8533054423813277E-2</c:v>
                </c:pt>
                <c:pt idx="5627">
                  <c:v>5.8536361716937803E-2</c:v>
                </c:pt>
                <c:pt idx="5628">
                  <c:v>5.8541558869748496E-2</c:v>
                </c:pt>
                <c:pt idx="5629">
                  <c:v>5.8548173388806787E-2</c:v>
                </c:pt>
                <c:pt idx="5630">
                  <c:v>5.8555260324961327E-2</c:v>
                </c:pt>
                <c:pt idx="5631">
                  <c:v>5.8562347210891534E-2</c:v>
                </c:pt>
                <c:pt idx="5632">
                  <c:v>5.8567071773609862E-2</c:v>
                </c:pt>
                <c:pt idx="5633">
                  <c:v>5.8571796314006573E-2</c:v>
                </c:pt>
                <c:pt idx="5634">
                  <c:v>5.8578410633062385E-2</c:v>
                </c:pt>
                <c:pt idx="5635">
                  <c:v>5.8587387138948087E-2</c:v>
                </c:pt>
                <c:pt idx="5636">
                  <c:v>5.8595418681176702E-2</c:v>
                </c:pt>
                <c:pt idx="5637">
                  <c:v>5.8602032843989051E-2</c:v>
                </c:pt>
                <c:pt idx="5638">
                  <c:v>5.8609591833635705E-2</c:v>
                </c:pt>
                <c:pt idx="5639">
                  <c:v>5.8620930210972158E-2</c:v>
                </c:pt>
                <c:pt idx="5640">
                  <c:v>5.8634158155382914E-2</c:v>
                </c:pt>
                <c:pt idx="5641">
                  <c:v>5.8646441089946114E-2</c:v>
                </c:pt>
                <c:pt idx="5642">
                  <c:v>5.8656361811570031E-2</c:v>
                </c:pt>
                <c:pt idx="5643">
                  <c:v>5.8664865208913654E-2</c:v>
                </c:pt>
                <c:pt idx="5644">
                  <c:v>5.8671478912412776E-2</c:v>
                </c:pt>
                <c:pt idx="5645">
                  <c:v>5.8676675363048082E-2</c:v>
                </c:pt>
                <c:pt idx="5646">
                  <c:v>5.8681399385647807E-2</c:v>
                </c:pt>
                <c:pt idx="5647">
                  <c:v>5.8688485377704387E-2</c:v>
                </c:pt>
                <c:pt idx="5648">
                  <c:v>5.8696043713887945E-2</c:v>
                </c:pt>
                <c:pt idx="5649">
                  <c:v>5.8701712428535134E-2</c:v>
                </c:pt>
                <c:pt idx="5650">
                  <c:v>5.8707381111048472E-2</c:v>
                </c:pt>
                <c:pt idx="5651">
                  <c:v>5.8715884074567515E-2</c:v>
                </c:pt>
                <c:pt idx="5652">
                  <c:v>5.8725804107294076E-2</c:v>
                </c:pt>
                <c:pt idx="5653">
                  <c:v>5.8733834537902471E-2</c:v>
                </c:pt>
                <c:pt idx="5654">
                  <c:v>5.8738085916234736E-2</c:v>
                </c:pt>
                <c:pt idx="5655">
                  <c:v>5.8740447785276109E-2</c:v>
                </c:pt>
                <c:pt idx="5656">
                  <c:v>5.8746116248215824E-2</c:v>
                </c:pt>
                <c:pt idx="5657">
                  <c:v>5.8754146515711203E-2</c:v>
                </c:pt>
                <c:pt idx="5658">
                  <c:v>5.8763121444248459E-2</c:v>
                </c:pt>
                <c:pt idx="5659">
                  <c:v>5.8771623933824527E-2</c:v>
                </c:pt>
                <c:pt idx="5660">
                  <c:v>5.8780126351109123E-2</c:v>
                </c:pt>
                <c:pt idx="5661">
                  <c:v>5.8791462795036817E-2</c:v>
                </c:pt>
                <c:pt idx="5662">
                  <c:v>5.8803271454137752E-2</c:v>
                </c:pt>
                <c:pt idx="5663">
                  <c:v>5.8811773602347323E-2</c:v>
                </c:pt>
                <c:pt idx="5664">
                  <c:v>5.8817441660994563E-2</c:v>
                </c:pt>
                <c:pt idx="5665">
                  <c:v>5.8824054355478633E-2</c:v>
                </c:pt>
                <c:pt idx="5666">
                  <c:v>5.883302865662287E-2</c:v>
                </c:pt>
                <c:pt idx="5667">
                  <c:v>5.8842947527345132E-2</c:v>
                </c:pt>
                <c:pt idx="5668">
                  <c:v>5.8853810939538481E-2</c:v>
                </c:pt>
                <c:pt idx="5669">
                  <c:v>5.8863257288996766E-2</c:v>
                </c:pt>
                <c:pt idx="5670">
                  <c:v>5.8870341992531432E-2</c:v>
                </c:pt>
                <c:pt idx="5671">
                  <c:v>5.8877426645873469E-2</c:v>
                </c:pt>
                <c:pt idx="5672">
                  <c:v>5.8884983554115693E-2</c:v>
                </c:pt>
                <c:pt idx="5673">
                  <c:v>5.8893957308481841E-2</c:v>
                </c:pt>
                <c:pt idx="5674">
                  <c:v>5.8904347870828634E-2</c:v>
                </c:pt>
                <c:pt idx="5675">
                  <c:v>5.8914738325212802E-2</c:v>
                </c:pt>
                <c:pt idx="5676">
                  <c:v>5.8924656385504565E-2</c:v>
                </c:pt>
                <c:pt idx="5677">
                  <c:v>5.8936463471882021E-2</c:v>
                </c:pt>
                <c:pt idx="5678">
                  <c:v>5.8950159517432377E-2</c:v>
                </c:pt>
                <c:pt idx="5679">
                  <c:v>5.8963855375403662E-2</c:v>
                </c:pt>
                <c:pt idx="5680">
                  <c:v>5.8977078784427088E-2</c:v>
                </c:pt>
                <c:pt idx="5681">
                  <c:v>5.8988412995847103E-2</c:v>
                </c:pt>
                <c:pt idx="5682">
                  <c:v>5.8996441317878144E-2</c:v>
                </c:pt>
                <c:pt idx="5683">
                  <c:v>5.9003052828802215E-2</c:v>
                </c:pt>
                <c:pt idx="5684">
                  <c:v>5.9011553278617582E-2</c:v>
                </c:pt>
                <c:pt idx="5685">
                  <c:v>5.9021942619154347E-2</c:v>
                </c:pt>
                <c:pt idx="5686">
                  <c:v>5.9031387380523118E-2</c:v>
                </c:pt>
                <c:pt idx="5687">
                  <c:v>5.9039887589486494E-2</c:v>
                </c:pt>
                <c:pt idx="5688">
                  <c:v>5.9049804408624361E-2</c:v>
                </c:pt>
                <c:pt idx="5689">
                  <c:v>5.9061610017469318E-2</c:v>
                </c:pt>
                <c:pt idx="5690">
                  <c:v>5.9072943270840506E-2</c:v>
                </c:pt>
                <c:pt idx="5691">
                  <c:v>5.9080498701731342E-2</c:v>
                </c:pt>
                <c:pt idx="5692">
                  <c:v>5.9085693027355606E-2</c:v>
                </c:pt>
                <c:pt idx="5693">
                  <c:v>5.9089942910070782E-2</c:v>
                </c:pt>
                <c:pt idx="5694">
                  <c:v>5.9094192774724337E-2</c:v>
                </c:pt>
                <c:pt idx="5695">
                  <c:v>5.9099387029217895E-2</c:v>
                </c:pt>
                <c:pt idx="5696">
                  <c:v>5.9109775457264459E-2</c:v>
                </c:pt>
                <c:pt idx="5697">
                  <c:v>5.9123469129348197E-2</c:v>
                </c:pt>
                <c:pt idx="5698">
                  <c:v>5.9138106985251723E-2</c:v>
                </c:pt>
                <c:pt idx="5699">
                  <c:v>5.9148022830418361E-2</c:v>
                </c:pt>
                <c:pt idx="5700">
                  <c:v>5.9155577694074299E-2</c:v>
                </c:pt>
                <c:pt idx="5701">
                  <c:v>5.9164076847464421E-2</c:v>
                </c:pt>
                <c:pt idx="5702">
                  <c:v>5.9174464603510724E-2</c:v>
                </c:pt>
                <c:pt idx="5703">
                  <c:v>5.9187213065727731E-2</c:v>
                </c:pt>
                <c:pt idx="5704">
                  <c:v>5.9200433521550237E-2</c:v>
                </c:pt>
                <c:pt idx="5705">
                  <c:v>5.9212709502601983E-2</c:v>
                </c:pt>
                <c:pt idx="5706">
                  <c:v>5.9221680316531237E-2</c:v>
                </c:pt>
                <c:pt idx="5707">
                  <c:v>5.9227818195483145E-2</c:v>
                </c:pt>
                <c:pt idx="5708">
                  <c:v>5.9231123191622312E-2</c:v>
                </c:pt>
                <c:pt idx="5709">
                  <c:v>5.9235844595730107E-2</c:v>
                </c:pt>
                <c:pt idx="5710">
                  <c:v>5.9244343066949465E-2</c:v>
                </c:pt>
                <c:pt idx="5711">
                  <c:v>5.9254257858756786E-2</c:v>
                </c:pt>
                <c:pt idx="5712">
                  <c:v>5.9264172552261782E-2</c:v>
                </c:pt>
                <c:pt idx="5713">
                  <c:v>5.9275975630646384E-2</c:v>
                </c:pt>
                <c:pt idx="5714">
                  <c:v>5.928541799305001E-2</c:v>
                </c:pt>
                <c:pt idx="5715">
                  <c:v>5.9293916042983591E-2</c:v>
                </c:pt>
                <c:pt idx="5716">
                  <c:v>5.9305246663892371E-2</c:v>
                </c:pt>
                <c:pt idx="5717">
                  <c:v>5.9318465559359365E-2</c:v>
                </c:pt>
                <c:pt idx="5718">
                  <c:v>5.9331212185929433E-2</c:v>
                </c:pt>
                <c:pt idx="5719">
                  <c:v>5.9343486561659581E-2</c:v>
                </c:pt>
                <c:pt idx="5720">
                  <c:v>5.9356232869302201E-2</c:v>
                </c:pt>
                <c:pt idx="5721">
                  <c:v>5.9369451090809697E-2</c:v>
                </c:pt>
                <c:pt idx="5722">
                  <c:v>5.9380780855896563E-2</c:v>
                </c:pt>
                <c:pt idx="5723">
                  <c:v>5.939116636113019E-2</c:v>
                </c:pt>
                <c:pt idx="5724">
                  <c:v>5.9404384120889983E-2</c:v>
                </c:pt>
                <c:pt idx="5725">
                  <c:v>5.9417601705943159E-2</c:v>
                </c:pt>
                <c:pt idx="5726">
                  <c:v>5.9427986828782538E-2</c:v>
                </c:pt>
                <c:pt idx="5727">
                  <c:v>5.9435067532519738E-2</c:v>
                </c:pt>
                <c:pt idx="5728">
                  <c:v>5.9442620227911434E-2</c:v>
                </c:pt>
                <c:pt idx="5729">
                  <c:v>5.9451588979600553E-2</c:v>
                </c:pt>
                <c:pt idx="5730">
                  <c:v>5.9461501716830817E-2</c:v>
                </c:pt>
                <c:pt idx="5731">
                  <c:v>5.9471886383775555E-2</c:v>
                </c:pt>
                <c:pt idx="5732">
                  <c:v>5.9484631054910329E-2</c:v>
                </c:pt>
                <c:pt idx="5733">
                  <c:v>5.9500207654609526E-2</c:v>
                </c:pt>
                <c:pt idx="5734">
                  <c:v>5.9513423973175987E-2</c:v>
                </c:pt>
                <c:pt idx="5735">
                  <c:v>5.9523808100942391E-2</c:v>
                </c:pt>
                <c:pt idx="5736">
                  <c:v>5.9532776124510439E-2</c:v>
                </c:pt>
                <c:pt idx="5737">
                  <c:v>5.9543632045435932E-2</c:v>
                </c:pt>
                <c:pt idx="5738">
                  <c:v>5.9555903814137792E-2</c:v>
                </c:pt>
                <c:pt idx="5739">
                  <c:v>5.9567231466967914E-2</c:v>
                </c:pt>
                <c:pt idx="5740">
                  <c:v>5.9577143057936509E-2</c:v>
                </c:pt>
                <c:pt idx="5741">
                  <c:v>5.958705455066643E-2</c:v>
                </c:pt>
                <c:pt idx="5742">
                  <c:v>5.9597909882369009E-2</c:v>
                </c:pt>
                <c:pt idx="5743">
                  <c:v>5.9605933312673276E-2</c:v>
                </c:pt>
                <c:pt idx="5744">
                  <c:v>5.9611596871776598E-2</c:v>
                </c:pt>
                <c:pt idx="5745">
                  <c:v>5.9618676275549225E-2</c:v>
                </c:pt>
                <c:pt idx="5746">
                  <c:v>5.9628115402618774E-2</c:v>
                </c:pt>
                <c:pt idx="5747">
                  <c:v>5.9637554440592093E-2</c:v>
                </c:pt>
                <c:pt idx="5748">
                  <c:v>5.9646993389470784E-2</c:v>
                </c:pt>
                <c:pt idx="5749">
                  <c:v>5.9657376130335255E-2</c:v>
                </c:pt>
                <c:pt idx="5750">
                  <c:v>5.9666814892120827E-2</c:v>
                </c:pt>
                <c:pt idx="5751">
                  <c:v>5.9675781633297884E-2</c:v>
                </c:pt>
                <c:pt idx="5752">
                  <c:v>5.9685220221360719E-2</c:v>
                </c:pt>
                <c:pt idx="5753">
                  <c:v>5.9696546409442504E-2</c:v>
                </c:pt>
                <c:pt idx="5754">
                  <c:v>5.9707400552646256E-2</c:v>
                </c:pt>
                <c:pt idx="5755">
                  <c:v>5.97158950173226E-2</c:v>
                </c:pt>
                <c:pt idx="5756">
                  <c:v>5.9724861318423944E-2</c:v>
                </c:pt>
                <c:pt idx="5757">
                  <c:v>5.9734299443257366E-2</c:v>
                </c:pt>
                <c:pt idx="5758">
                  <c:v>5.9743737479013438E-2</c:v>
                </c:pt>
                <c:pt idx="5759">
                  <c:v>5.9749872154487779E-2</c:v>
                </c:pt>
                <c:pt idx="5760">
                  <c:v>5.9753647320689676E-2</c:v>
                </c:pt>
                <c:pt idx="5761">
                  <c:v>5.9758838150946327E-2</c:v>
                </c:pt>
                <c:pt idx="5762">
                  <c:v>5.9767332178701157E-2</c:v>
                </c:pt>
                <c:pt idx="5763">
                  <c:v>5.9776769902699721E-2</c:v>
                </c:pt>
                <c:pt idx="5764">
                  <c:v>5.9783848137246451E-2</c:v>
                </c:pt>
                <c:pt idx="5765">
                  <c:v>5.978998256666062E-2</c:v>
                </c:pt>
                <c:pt idx="5766">
                  <c:v>5.9796588833176595E-2</c:v>
                </c:pt>
                <c:pt idx="5767">
                  <c:v>5.9805082540283244E-2</c:v>
                </c:pt>
                <c:pt idx="5768">
                  <c:v>5.9815935505490504E-2</c:v>
                </c:pt>
                <c:pt idx="5769">
                  <c:v>5.9827732073208434E-2</c:v>
                </c:pt>
                <c:pt idx="5770">
                  <c:v>5.9838584792605051E-2</c:v>
                </c:pt>
                <c:pt idx="5771">
                  <c:v>5.9849437394221626E-2</c:v>
                </c:pt>
                <c:pt idx="5772">
                  <c:v>5.9859818033385782E-2</c:v>
                </c:pt>
                <c:pt idx="5773">
                  <c:v>5.9869726724794563E-2</c:v>
                </c:pt>
                <c:pt idx="5774">
                  <c:v>5.988152265798162E-2</c:v>
                </c:pt>
                <c:pt idx="5775">
                  <c:v>5.989379028089397E-2</c:v>
                </c:pt>
                <c:pt idx="5776">
                  <c:v>5.9904642283407063E-2</c:v>
                </c:pt>
                <c:pt idx="5777">
                  <c:v>5.9913135072792903E-2</c:v>
                </c:pt>
                <c:pt idx="5778">
                  <c:v>5.9921155974318761E-2</c:v>
                </c:pt>
                <c:pt idx="5779">
                  <c:v>5.9929176811510082E-2</c:v>
                </c:pt>
                <c:pt idx="5780">
                  <c:v>5.9939084815691449E-2</c:v>
                </c:pt>
                <c:pt idx="5781">
                  <c:v>5.9949464524304802E-2</c:v>
                </c:pt>
                <c:pt idx="5782">
                  <c:v>5.9960315922660823E-2</c:v>
                </c:pt>
                <c:pt idx="5783">
                  <c:v>5.9972110787318393E-2</c:v>
                </c:pt>
                <c:pt idx="5784">
                  <c:v>5.9983905512859002E-2</c:v>
                </c:pt>
                <c:pt idx="5785">
                  <c:v>5.9993812974805424E-2</c:v>
                </c:pt>
                <c:pt idx="5786">
                  <c:v>6.0001833229250442E-2</c:v>
                </c:pt>
                <c:pt idx="5787">
                  <c:v>6.0006079220268321E-2</c:v>
                </c:pt>
                <c:pt idx="5788">
                  <c:v>6.0009853419371505E-2</c:v>
                </c:pt>
                <c:pt idx="5789">
                  <c:v>6.0019760624244883E-2</c:v>
                </c:pt>
                <c:pt idx="5790">
                  <c:v>6.0033441841043117E-2</c:v>
                </c:pt>
                <c:pt idx="5791">
                  <c:v>6.0047594626971984E-2</c:v>
                </c:pt>
                <c:pt idx="5792">
                  <c:v>6.0062218962007329E-2</c:v>
                </c:pt>
                <c:pt idx="5793">
                  <c:v>6.0075427854988969E-2</c:v>
                </c:pt>
                <c:pt idx="5794">
                  <c:v>6.0086277886560416E-2</c:v>
                </c:pt>
                <c:pt idx="5795">
                  <c:v>6.0100429924737138E-2</c:v>
                </c:pt>
                <c:pt idx="5796">
                  <c:v>6.0116940382815426E-2</c:v>
                </c:pt>
                <c:pt idx="5797">
                  <c:v>6.0130148553012387E-2</c:v>
                </c:pt>
                <c:pt idx="5798">
                  <c:v>6.0141469702901663E-2</c:v>
                </c:pt>
                <c:pt idx="5799">
                  <c:v>6.0151847311042166E-2</c:v>
                </c:pt>
                <c:pt idx="5800">
                  <c:v>6.0158451187423495E-2</c:v>
                </c:pt>
                <c:pt idx="5801">
                  <c:v>6.0162696513496407E-2</c:v>
                </c:pt>
                <c:pt idx="5802">
                  <c:v>6.0167885220887916E-2</c:v>
                </c:pt>
                <c:pt idx="5803">
                  <c:v>6.017496068757977E-2</c:v>
                </c:pt>
                <c:pt idx="5804">
                  <c:v>6.0184866256844764E-2</c:v>
                </c:pt>
                <c:pt idx="5805">
                  <c:v>6.0195243414644953E-2</c:v>
                </c:pt>
                <c:pt idx="5806">
                  <c:v>6.0204677101018386E-2</c:v>
                </c:pt>
                <c:pt idx="5807">
                  <c:v>6.0214110698398098E-2</c:v>
                </c:pt>
                <c:pt idx="5808">
                  <c:v>6.0223544206785967E-2</c:v>
                </c:pt>
                <c:pt idx="5809">
                  <c:v>6.0232505957327431E-2</c:v>
                </c:pt>
                <c:pt idx="5810">
                  <c:v>6.0242882620777205E-2</c:v>
                </c:pt>
                <c:pt idx="5811">
                  <c:v>6.025514581148976E-2</c:v>
                </c:pt>
                <c:pt idx="5812">
                  <c:v>6.0268352156384167E-2</c:v>
                </c:pt>
                <c:pt idx="5813">
                  <c:v>6.0281558326873069E-2</c:v>
                </c:pt>
                <c:pt idx="5814">
                  <c:v>6.0294292683247153E-2</c:v>
                </c:pt>
                <c:pt idx="5815">
                  <c:v>6.0307026877459424E-2</c:v>
                </c:pt>
                <c:pt idx="5816">
                  <c:v>6.0319760909513902E-2</c:v>
                </c:pt>
                <c:pt idx="5817">
                  <c:v>6.033343802258697E-2</c:v>
                </c:pt>
                <c:pt idx="5818">
                  <c:v>6.0345700102858425E-2</c:v>
                </c:pt>
                <c:pt idx="5819">
                  <c:v>6.0355132369984056E-2</c:v>
                </c:pt>
                <c:pt idx="5820">
                  <c:v>6.0364092941347938E-2</c:v>
                </c:pt>
                <c:pt idx="5821">
                  <c:v>6.0372110226614803E-2</c:v>
                </c:pt>
                <c:pt idx="5822">
                  <c:v>6.0380127447605618E-2</c:v>
                </c:pt>
                <c:pt idx="5823">
                  <c:v>6.0388144604321084E-2</c:v>
                </c:pt>
                <c:pt idx="5824">
                  <c:v>6.0397576471109243E-2</c:v>
                </c:pt>
                <c:pt idx="5825">
                  <c:v>6.0408423007939756E-2</c:v>
                </c:pt>
                <c:pt idx="5826">
                  <c:v>6.0419741007898507E-2</c:v>
                </c:pt>
                <c:pt idx="5827">
                  <c:v>6.0430587304324497E-2</c:v>
                </c:pt>
                <c:pt idx="5828">
                  <c:v>6.0440961912565309E-2</c:v>
                </c:pt>
                <c:pt idx="5829">
                  <c:v>6.0450864847300126E-2</c:v>
                </c:pt>
                <c:pt idx="5830">
                  <c:v>6.0461710806154784E-2</c:v>
                </c:pt>
                <c:pt idx="5831">
                  <c:v>6.0473971313645722E-2</c:v>
                </c:pt>
                <c:pt idx="5832">
                  <c:v>6.0486703220015495E-2</c:v>
                </c:pt>
                <c:pt idx="5833">
                  <c:v>6.049613415726212E-2</c:v>
                </c:pt>
                <c:pt idx="5834">
                  <c:v>6.0503207301828926E-2</c:v>
                </c:pt>
                <c:pt idx="5835">
                  <c:v>6.0511695009270811E-2</c:v>
                </c:pt>
                <c:pt idx="5836">
                  <c:v>6.0522540308387857E-2</c:v>
                </c:pt>
                <c:pt idx="5837">
                  <c:v>6.0534800070105428E-2</c:v>
                </c:pt>
                <c:pt idx="5838">
                  <c:v>6.054658816078614E-2</c:v>
                </c:pt>
                <c:pt idx="5839">
                  <c:v>6.0557433081485076E-2</c:v>
                </c:pt>
                <c:pt idx="5840">
                  <c:v>6.0566863351709493E-2</c:v>
                </c:pt>
                <c:pt idx="5841">
                  <c:v>6.0577236546243425E-2</c:v>
                </c:pt>
                <c:pt idx="5842">
                  <c:v>6.0588552635742372E-2</c:v>
                </c:pt>
                <c:pt idx="5843">
                  <c:v>6.0599868597188883E-2</c:v>
                </c:pt>
                <c:pt idx="5844">
                  <c:v>6.0611655920865433E-2</c:v>
                </c:pt>
                <c:pt idx="5845">
                  <c:v>6.062438607437947E-2</c:v>
                </c:pt>
                <c:pt idx="5846">
                  <c:v>6.0637116065838902E-2</c:v>
                </c:pt>
                <c:pt idx="5847">
                  <c:v>6.064890295047818E-2</c:v>
                </c:pt>
                <c:pt idx="5848">
                  <c:v>6.0660218229027403E-2</c:v>
                </c:pt>
                <c:pt idx="5849">
                  <c:v>6.0669647530014505E-2</c:v>
                </c:pt>
                <c:pt idx="5850">
                  <c:v>6.0679076742090755E-2</c:v>
                </c:pt>
                <c:pt idx="5851">
                  <c:v>6.0690863132157692E-2</c:v>
                </c:pt>
                <c:pt idx="5852">
                  <c:v>6.0703120830463919E-2</c:v>
                </c:pt>
                <c:pt idx="5853">
                  <c:v>6.0713964053720745E-2</c:v>
                </c:pt>
                <c:pt idx="5854">
                  <c:v>6.0726221468867712E-2</c:v>
                </c:pt>
                <c:pt idx="5855">
                  <c:v>6.0738478733772104E-2</c:v>
                </c:pt>
                <c:pt idx="5856">
                  <c:v>6.0747907296849923E-2</c:v>
                </c:pt>
                <c:pt idx="5857">
                  <c:v>6.0756864349432838E-2</c:v>
                </c:pt>
                <c:pt idx="5858">
                  <c:v>6.0767706989955241E-2</c:v>
                </c:pt>
                <c:pt idx="5859">
                  <c:v>6.0781849387874357E-2</c:v>
                </c:pt>
                <c:pt idx="5860">
                  <c:v>6.0796462988941875E-2</c:v>
                </c:pt>
                <c:pt idx="5861">
                  <c:v>6.0808719392912998E-2</c:v>
                </c:pt>
                <c:pt idx="5862">
                  <c:v>6.0819090078943532E-2</c:v>
                </c:pt>
                <c:pt idx="5863">
                  <c:v>6.0825689550420108E-2</c:v>
                </c:pt>
                <c:pt idx="5864">
                  <c:v>6.0830874818883919E-2</c:v>
                </c:pt>
                <c:pt idx="5865">
                  <c:v>6.0839831128356434E-2</c:v>
                </c:pt>
                <c:pt idx="5866">
                  <c:v>6.0853972506311388E-2</c:v>
                </c:pt>
                <c:pt idx="5867">
                  <c:v>6.0868113684290515E-2</c:v>
                </c:pt>
                <c:pt idx="5868">
                  <c:v>6.0881311936653741E-2</c:v>
                </c:pt>
                <c:pt idx="5869">
                  <c:v>6.0892153227926946E-2</c:v>
                </c:pt>
                <c:pt idx="5870">
                  <c:v>6.0901108988590497E-2</c:v>
                </c:pt>
                <c:pt idx="5871">
                  <c:v>6.0909593319445496E-2</c:v>
                </c:pt>
                <c:pt idx="5872">
                  <c:v>6.092090564861171E-2</c:v>
                </c:pt>
                <c:pt idx="5873">
                  <c:v>6.0934103204236124E-2</c:v>
                </c:pt>
                <c:pt idx="5874">
                  <c:v>6.0944943923202037E-2</c:v>
                </c:pt>
                <c:pt idx="5875">
                  <c:v>6.0953427882156866E-2</c:v>
                </c:pt>
                <c:pt idx="5876">
                  <c:v>6.0960969118580094E-2</c:v>
                </c:pt>
                <c:pt idx="5877">
                  <c:v>6.0969452941579433E-2</c:v>
                </c:pt>
                <c:pt idx="5878">
                  <c:v>6.0978879327163886E-2</c:v>
                </c:pt>
                <c:pt idx="5879">
                  <c:v>6.0987834311166354E-2</c:v>
                </c:pt>
                <c:pt idx="5880">
                  <c:v>6.0999617062679284E-2</c:v>
                </c:pt>
                <c:pt idx="5881">
                  <c:v>6.1010928373519069E-2</c:v>
                </c:pt>
                <c:pt idx="5882">
                  <c:v>6.1019411772685106E-2</c:v>
                </c:pt>
                <c:pt idx="5883">
                  <c:v>6.1026952511526802E-2</c:v>
                </c:pt>
                <c:pt idx="5884">
                  <c:v>6.1035435774755308E-2</c:v>
                </c:pt>
                <c:pt idx="5885">
                  <c:v>6.1042505105805743E-2</c:v>
                </c:pt>
                <c:pt idx="5886">
                  <c:v>6.1049103103030945E-2</c:v>
                </c:pt>
                <c:pt idx="5887">
                  <c:v>6.1059942575393746E-2</c:v>
                </c:pt>
                <c:pt idx="5888">
                  <c:v>6.1072195750497903E-2</c:v>
                </c:pt>
                <c:pt idx="5889">
                  <c:v>6.1082563704471925E-2</c:v>
                </c:pt>
                <c:pt idx="5890">
                  <c:v>6.1092460287535427E-2</c:v>
                </c:pt>
                <c:pt idx="5891">
                  <c:v>6.1101885513681883E-2</c:v>
                </c:pt>
                <c:pt idx="5892">
                  <c:v>6.1108483119128178E-2</c:v>
                </c:pt>
                <c:pt idx="5893">
                  <c:v>6.1113195667796986E-2</c:v>
                </c:pt>
                <c:pt idx="5894">
                  <c:v>6.1119321947865506E-2</c:v>
                </c:pt>
                <c:pt idx="5895">
                  <c:v>6.1127333180556312E-2</c:v>
                </c:pt>
                <c:pt idx="5896">
                  <c:v>6.1134873105637789E-2</c:v>
                </c:pt>
                <c:pt idx="5897">
                  <c:v>6.1143355453400786E-2</c:v>
                </c:pt>
                <c:pt idx="5898">
                  <c:v>6.1151366493556694E-2</c:v>
                </c:pt>
                <c:pt idx="5899">
                  <c:v>6.1158435005104907E-2</c:v>
                </c:pt>
                <c:pt idx="5900">
                  <c:v>6.1165032237471703E-2</c:v>
                </c:pt>
                <c:pt idx="5901">
                  <c:v>6.1173043103976601E-2</c:v>
                </c:pt>
                <c:pt idx="5902">
                  <c:v>6.1183881232985723E-2</c:v>
                </c:pt>
                <c:pt idx="5903">
                  <c:v>6.1195661674766505E-2</c:v>
                </c:pt>
                <c:pt idx="5904">
                  <c:v>6.1206970768314661E-2</c:v>
                </c:pt>
                <c:pt idx="5905">
                  <c:v>6.1219222142000117E-2</c:v>
                </c:pt>
                <c:pt idx="5906">
                  <c:v>6.123005977052904E-2</c:v>
                </c:pt>
                <c:pt idx="5907">
                  <c:v>6.1239012505507145E-2</c:v>
                </c:pt>
                <c:pt idx="5908">
                  <c:v>6.124702277939028E-2</c:v>
                </c:pt>
                <c:pt idx="5909">
                  <c:v>6.1257388920933582E-2</c:v>
                </c:pt>
                <c:pt idx="5910">
                  <c:v>6.1268226135835366E-2</c:v>
                </c:pt>
                <c:pt idx="5911">
                  <c:v>6.1277649705502375E-2</c:v>
                </c:pt>
                <c:pt idx="5912">
                  <c:v>6.1287544358078878E-2</c:v>
                </c:pt>
                <c:pt idx="5913">
                  <c:v>6.1297438912752182E-2</c:v>
                </c:pt>
                <c:pt idx="5914">
                  <c:v>6.1305448718639362E-2</c:v>
                </c:pt>
                <c:pt idx="5915">
                  <c:v>6.1312044981197029E-2</c:v>
                </c:pt>
                <c:pt idx="5916">
                  <c:v>6.1318641200244231E-2</c:v>
                </c:pt>
                <c:pt idx="5917">
                  <c:v>6.1327593142214913E-2</c:v>
                </c:pt>
                <c:pt idx="5918">
                  <c:v>6.1337958448592293E-2</c:v>
                </c:pt>
                <c:pt idx="5919">
                  <c:v>6.1348323647531303E-2</c:v>
                </c:pt>
                <c:pt idx="5920">
                  <c:v>6.1355390767027486E-2</c:v>
                </c:pt>
                <c:pt idx="5921">
                  <c:v>6.1362457836580106E-2</c:v>
                </c:pt>
                <c:pt idx="5922">
                  <c:v>6.1372822781582147E-2</c:v>
                </c:pt>
                <c:pt idx="5923">
                  <c:v>6.1386956624362214E-2</c:v>
                </c:pt>
                <c:pt idx="5924">
                  <c:v>6.1399676912067123E-2</c:v>
                </c:pt>
                <c:pt idx="5925">
                  <c:v>6.1410512585081553E-2</c:v>
                </c:pt>
                <c:pt idx="5926">
                  <c:v>6.1423232573153061E-2</c:v>
                </c:pt>
                <c:pt idx="5927">
                  <c:v>6.1435952399428735E-2</c:v>
                </c:pt>
                <c:pt idx="5928">
                  <c:v>6.1446787679383143E-2</c:v>
                </c:pt>
                <c:pt idx="5929">
                  <c:v>6.14562095665213E-2</c:v>
                </c:pt>
                <c:pt idx="5930">
                  <c:v>6.1465160277078074E-2</c:v>
                </c:pt>
                <c:pt idx="5931">
                  <c:v>6.1475053074485746E-2</c:v>
                </c:pt>
                <c:pt idx="5932">
                  <c:v>6.1486359008829421E-2</c:v>
                </c:pt>
                <c:pt idx="5933">
                  <c:v>6.1498135887848339E-2</c:v>
                </c:pt>
                <c:pt idx="5934">
                  <c:v>6.1508970494051754E-2</c:v>
                </c:pt>
                <c:pt idx="5935">
                  <c:v>6.1517920732375414E-2</c:v>
                </c:pt>
                <c:pt idx="5936">
                  <c:v>6.1525457713042166E-2</c:v>
                </c:pt>
                <c:pt idx="5937">
                  <c:v>6.1535349913960216E-2</c:v>
                </c:pt>
                <c:pt idx="5938">
                  <c:v>6.1549010411499398E-2</c:v>
                </c:pt>
                <c:pt idx="5939">
                  <c:v>6.1564083847395139E-2</c:v>
                </c:pt>
                <c:pt idx="5940">
                  <c:v>6.1578686021753364E-2</c:v>
                </c:pt>
                <c:pt idx="5941">
                  <c:v>6.1591874899196514E-2</c:v>
                </c:pt>
                <c:pt idx="5942">
                  <c:v>6.1602237466588439E-2</c:v>
                </c:pt>
                <c:pt idx="5943">
                  <c:v>6.1610244831480192E-2</c:v>
                </c:pt>
                <c:pt idx="5944">
                  <c:v>6.1618723147950472E-2</c:v>
                </c:pt>
                <c:pt idx="5945">
                  <c:v>6.1630498468245171E-2</c:v>
                </c:pt>
                <c:pt idx="5946">
                  <c:v>6.1641802645279839E-2</c:v>
                </c:pt>
                <c:pt idx="5947">
                  <c:v>6.1650280694198263E-2</c:v>
                </c:pt>
                <c:pt idx="5948">
                  <c:v>6.1657816677340306E-2</c:v>
                </c:pt>
                <c:pt idx="5949">
                  <c:v>6.1667236576406173E-2</c:v>
                </c:pt>
                <c:pt idx="5950">
                  <c:v>6.1678540338156979E-2</c:v>
                </c:pt>
                <c:pt idx="5951">
                  <c:v>6.1690785935864682E-2</c:v>
                </c:pt>
                <c:pt idx="5952">
                  <c:v>6.1702089431423891E-2</c:v>
                </c:pt>
                <c:pt idx="5953">
                  <c:v>6.1711979885228627E-2</c:v>
                </c:pt>
                <c:pt idx="5954">
                  <c:v>6.1723283141225785E-2</c:v>
                </c:pt>
                <c:pt idx="5955">
                  <c:v>6.1735999151507119E-2</c:v>
                </c:pt>
                <c:pt idx="5956">
                  <c:v>6.1747773090928423E-2</c:v>
                </c:pt>
                <c:pt idx="5957">
                  <c:v>6.1759546891725692E-2</c:v>
                </c:pt>
                <c:pt idx="5958">
                  <c:v>6.1770378666029142E-2</c:v>
                </c:pt>
                <c:pt idx="5959">
                  <c:v>6.1777913744172727E-2</c:v>
                </c:pt>
                <c:pt idx="5960">
                  <c:v>6.1786390639218168E-2</c:v>
                </c:pt>
                <c:pt idx="5961">
                  <c:v>6.1795338394920837E-2</c:v>
                </c:pt>
                <c:pt idx="5962">
                  <c:v>6.1803344213738294E-2</c:v>
                </c:pt>
                <c:pt idx="5963">
                  <c:v>6.1813233666142914E-2</c:v>
                </c:pt>
                <c:pt idx="5964">
                  <c:v>6.1826890368205087E-2</c:v>
                </c:pt>
                <c:pt idx="5965">
                  <c:v>6.1841959616108486E-2</c:v>
                </c:pt>
                <c:pt idx="5966">
                  <c:v>6.1856086829784301E-2</c:v>
                </c:pt>
                <c:pt idx="5967">
                  <c:v>6.1869272049153649E-2</c:v>
                </c:pt>
                <c:pt idx="5968">
                  <c:v>6.1880573527387017E-2</c:v>
                </c:pt>
                <c:pt idx="5969">
                  <c:v>6.1889991328349443E-2</c:v>
                </c:pt>
                <c:pt idx="5970">
                  <c:v>6.190035080696641E-2</c:v>
                </c:pt>
                <c:pt idx="5971">
                  <c:v>6.19102393000803E-2</c:v>
                </c:pt>
                <c:pt idx="5972">
                  <c:v>6.1920127695412754E-2</c:v>
                </c:pt>
                <c:pt idx="5973">
                  <c:v>6.1932370335114194E-2</c:v>
                </c:pt>
                <c:pt idx="5974">
                  <c:v>6.1943671100270437E-2</c:v>
                </c:pt>
                <c:pt idx="5975">
                  <c:v>6.1953088307013973E-2</c:v>
                </c:pt>
                <c:pt idx="5976">
                  <c:v>6.1963447132002983E-2</c:v>
                </c:pt>
                <c:pt idx="5977">
                  <c:v>6.1976160088742682E-2</c:v>
                </c:pt>
                <c:pt idx="5978">
                  <c:v>6.1986518674739352E-2</c:v>
                </c:pt>
                <c:pt idx="5979">
                  <c:v>6.1995464639932503E-2</c:v>
                </c:pt>
                <c:pt idx="5980">
                  <c:v>6.2005823025964274E-2</c:v>
                </c:pt>
                <c:pt idx="5981">
                  <c:v>6.2015710476176981E-2</c:v>
                </c:pt>
                <c:pt idx="5982">
                  <c:v>6.202465618022631E-2</c:v>
                </c:pt>
                <c:pt idx="5983">
                  <c:v>6.2034072624350976E-2</c:v>
                </c:pt>
                <c:pt idx="5984">
                  <c:v>6.2043018164140172E-2</c:v>
                </c:pt>
                <c:pt idx="5985">
                  <c:v>6.2052905246596506E-2</c:v>
                </c:pt>
                <c:pt idx="5986">
                  <c:v>6.2065617066117115E-2</c:v>
                </c:pt>
                <c:pt idx="5987">
                  <c:v>6.2078799523091796E-2</c:v>
                </c:pt>
                <c:pt idx="5988">
                  <c:v>6.2090098633616496E-2</c:v>
                </c:pt>
                <c:pt idx="5989">
                  <c:v>6.2098572882727514E-2</c:v>
                </c:pt>
                <c:pt idx="5990">
                  <c:v>6.2105634702129986E-2</c:v>
                </c:pt>
                <c:pt idx="5991">
                  <c:v>6.2112225688579333E-2</c:v>
                </c:pt>
                <c:pt idx="5992">
                  <c:v>6.2120699750183125E-2</c:v>
                </c:pt>
                <c:pt idx="5993">
                  <c:v>6.2131056839068992E-2</c:v>
                </c:pt>
                <c:pt idx="5994">
                  <c:v>6.2141413820686969E-2</c:v>
                </c:pt>
                <c:pt idx="5995">
                  <c:v>6.2150829165439264E-2</c:v>
                </c:pt>
                <c:pt idx="5996">
                  <c:v>6.2160715182021993E-2</c:v>
                </c:pt>
                <c:pt idx="5997">
                  <c:v>6.2169188832734326E-2</c:v>
                </c:pt>
                <c:pt idx="5998">
                  <c:v>6.2176250153479024E-2</c:v>
                </c:pt>
                <c:pt idx="5999">
                  <c:v>6.2182840674521102E-2</c:v>
                </c:pt>
                <c:pt idx="6000">
                  <c:v>6.2191784883604738E-2</c:v>
                </c:pt>
                <c:pt idx="6001">
                  <c:v>6.2203553457886807E-2</c:v>
                </c:pt>
                <c:pt idx="6002">
                  <c:v>6.2214380423904918E-2</c:v>
                </c:pt>
                <c:pt idx="6003">
                  <c:v>6.2222853619891043E-2</c:v>
                </c:pt>
                <c:pt idx="6004">
                  <c:v>6.2231797471099283E-2</c:v>
                </c:pt>
                <c:pt idx="6005">
                  <c:v>6.2242624131326738E-2</c:v>
                </c:pt>
                <c:pt idx="6006">
                  <c:v>6.2254392107321962E-2</c:v>
                </c:pt>
                <c:pt idx="6007">
                  <c:v>6.2266159944833741E-2</c:v>
                </c:pt>
                <c:pt idx="6008">
                  <c:v>6.2275103408726683E-2</c:v>
                </c:pt>
                <c:pt idx="6009">
                  <c:v>6.2282634684703839E-2</c:v>
                </c:pt>
                <c:pt idx="6010">
                  <c:v>6.2292048699913102E-2</c:v>
                </c:pt>
                <c:pt idx="6011">
                  <c:v>6.2301933320502725E-2</c:v>
                </c:pt>
                <c:pt idx="6012">
                  <c:v>6.2312288532516476E-2</c:v>
                </c:pt>
                <c:pt idx="6013">
                  <c:v>6.2324526372104602E-2</c:v>
                </c:pt>
                <c:pt idx="6014">
                  <c:v>6.2338176093427101E-2</c:v>
                </c:pt>
                <c:pt idx="6015">
                  <c:v>6.2351825628437003E-2</c:v>
                </c:pt>
                <c:pt idx="6016">
                  <c:v>6.2361238992307416E-2</c:v>
                </c:pt>
                <c:pt idx="6017">
                  <c:v>6.2368769619603991E-2</c:v>
                </c:pt>
                <c:pt idx="6018">
                  <c:v>6.2376300190190692E-2</c:v>
                </c:pt>
                <c:pt idx="6019">
                  <c:v>6.2387125286057464E-2</c:v>
                </c:pt>
                <c:pt idx="6020">
                  <c:v>6.2399832857770239E-2</c:v>
                </c:pt>
                <c:pt idx="6021">
                  <c:v>6.241206962605874E-2</c:v>
                </c:pt>
                <c:pt idx="6022">
                  <c:v>6.2421953060363945E-2</c:v>
                </c:pt>
                <c:pt idx="6023">
                  <c:v>6.2429012596491293E-2</c:v>
                </c:pt>
                <c:pt idx="6024">
                  <c:v>6.2437013343855124E-2</c:v>
                </c:pt>
                <c:pt idx="6025">
                  <c:v>6.2446425905860449E-2</c:v>
                </c:pt>
                <c:pt idx="6026">
                  <c:v>6.2455367757704022E-2</c:v>
                </c:pt>
                <c:pt idx="6027">
                  <c:v>6.2464780146949769E-2</c:v>
                </c:pt>
                <c:pt idx="6028">
                  <c:v>6.2474663060310319E-2</c:v>
                </c:pt>
                <c:pt idx="6029">
                  <c:v>6.2485957698839564E-2</c:v>
                </c:pt>
                <c:pt idx="6030">
                  <c:v>6.2499605216862084E-2</c:v>
                </c:pt>
                <c:pt idx="6031">
                  <c:v>6.2511840764327697E-2</c:v>
                </c:pt>
                <c:pt idx="6032">
                  <c:v>6.252219380294477E-2</c:v>
                </c:pt>
                <c:pt idx="6033">
                  <c:v>6.2533958489450037E-2</c:v>
                </c:pt>
                <c:pt idx="6034">
                  <c:v>6.254854650849849E-2</c:v>
                </c:pt>
                <c:pt idx="6035">
                  <c:v>6.2564075456221932E-2</c:v>
                </c:pt>
                <c:pt idx="6036">
                  <c:v>6.2579604162801089E-2</c:v>
                </c:pt>
                <c:pt idx="6037">
                  <c:v>6.2592309288825435E-2</c:v>
                </c:pt>
                <c:pt idx="6038">
                  <c:v>6.2602661494386522E-2</c:v>
                </c:pt>
                <c:pt idx="6039">
                  <c:v>6.2612072497354759E-2</c:v>
                </c:pt>
                <c:pt idx="6040">
                  <c:v>6.2621953955152201E-2</c:v>
                </c:pt>
                <c:pt idx="6041">
                  <c:v>6.2632305853831852E-2</c:v>
                </c:pt>
                <c:pt idx="6042">
                  <c:v>6.2640304974869401E-2</c:v>
                </c:pt>
                <c:pt idx="6043">
                  <c:v>6.2645010310296304E-2</c:v>
                </c:pt>
                <c:pt idx="6044">
                  <c:v>6.264877456269706E-2</c:v>
                </c:pt>
                <c:pt idx="6045">
                  <c:v>6.2655361970302775E-2</c:v>
                </c:pt>
                <c:pt idx="6046">
                  <c:v>6.2666184045736997E-2</c:v>
                </c:pt>
                <c:pt idx="6047">
                  <c:v>6.2676535486563503E-2</c:v>
                </c:pt>
                <c:pt idx="6048">
                  <c:v>6.2685945794332371E-2</c:v>
                </c:pt>
                <c:pt idx="6049">
                  <c:v>6.2697238046765122E-2</c:v>
                </c:pt>
                <c:pt idx="6050">
                  <c:v>6.2710412180107464E-2</c:v>
                </c:pt>
                <c:pt idx="6051">
                  <c:v>6.2722174652504015E-2</c:v>
                </c:pt>
                <c:pt idx="6052">
                  <c:v>6.2730173054705685E-2</c:v>
                </c:pt>
                <c:pt idx="6053">
                  <c:v>6.2736759926129912E-2</c:v>
                </c:pt>
                <c:pt idx="6054">
                  <c:v>6.2745699182237893E-2</c:v>
                </c:pt>
                <c:pt idx="6055">
                  <c:v>6.2756049800005334E-2</c:v>
                </c:pt>
                <c:pt idx="6056">
                  <c:v>6.2766870785848902E-2</c:v>
                </c:pt>
                <c:pt idx="6057">
                  <c:v>6.2780044001878102E-2</c:v>
                </c:pt>
                <c:pt idx="6058">
                  <c:v>6.279368750697005E-2</c:v>
                </c:pt>
                <c:pt idx="6059">
                  <c:v>6.280638991334711E-2</c:v>
                </c:pt>
                <c:pt idx="6060">
                  <c:v>6.2818151256868932E-2</c:v>
                </c:pt>
                <c:pt idx="6061">
                  <c:v>6.2832264686503186E-2</c:v>
                </c:pt>
                <c:pt idx="6062">
                  <c:v>6.2848259665961595E-2</c:v>
                </c:pt>
                <c:pt idx="6063">
                  <c:v>6.2863783960188852E-2</c:v>
                </c:pt>
                <c:pt idx="6064">
                  <c:v>6.2877896745808334E-2</c:v>
                </c:pt>
                <c:pt idx="6065">
                  <c:v>6.2891068499359201E-2</c:v>
                </c:pt>
                <c:pt idx="6066">
                  <c:v>6.2902828846995273E-2</c:v>
                </c:pt>
                <c:pt idx="6067">
                  <c:v>6.2913648244670134E-2</c:v>
                </c:pt>
                <c:pt idx="6068">
                  <c:v>6.292352672292359E-2</c:v>
                </c:pt>
                <c:pt idx="6069">
                  <c:v>6.2932464309638877E-2</c:v>
                </c:pt>
                <c:pt idx="6070">
                  <c:v>6.2939990636494983E-2</c:v>
                </c:pt>
                <c:pt idx="6071">
                  <c:v>6.2947987296713484E-2</c:v>
                </c:pt>
                <c:pt idx="6072">
                  <c:v>6.2958335820896355E-2</c:v>
                </c:pt>
                <c:pt idx="6073">
                  <c:v>6.2968684237988556E-2</c:v>
                </c:pt>
                <c:pt idx="6074">
                  <c:v>6.2978091796962149E-2</c:v>
                </c:pt>
                <c:pt idx="6075">
                  <c:v>6.2988910380372146E-2</c:v>
                </c:pt>
                <c:pt idx="6076">
                  <c:v>6.3003962127809815E-2</c:v>
                </c:pt>
                <c:pt idx="6077">
                  <c:v>6.301995436122898E-2</c:v>
                </c:pt>
                <c:pt idx="6078">
                  <c:v>6.3032653893815918E-2</c:v>
                </c:pt>
                <c:pt idx="6079">
                  <c:v>6.3041590505255041E-2</c:v>
                </c:pt>
                <c:pt idx="6080">
                  <c:v>6.3050997378386972E-2</c:v>
                </c:pt>
                <c:pt idx="6081">
                  <c:v>6.3061815173095059E-2</c:v>
                </c:pt>
                <c:pt idx="6082">
                  <c:v>6.3073103181937401E-2</c:v>
                </c:pt>
                <c:pt idx="6083">
                  <c:v>6.3083450411443406E-2</c:v>
                </c:pt>
                <c:pt idx="6084">
                  <c:v>6.3092856890814522E-2</c:v>
                </c:pt>
                <c:pt idx="6085">
                  <c:v>6.3102733598926708E-2</c:v>
                </c:pt>
                <c:pt idx="6086">
                  <c:v>6.3112610209490411E-2</c:v>
                </c:pt>
                <c:pt idx="6087">
                  <c:v>6.3122957030217974E-2</c:v>
                </c:pt>
                <c:pt idx="6088">
                  <c:v>6.3133303743890271E-2</c:v>
                </c:pt>
                <c:pt idx="6089">
                  <c:v>6.3141769157268088E-2</c:v>
                </c:pt>
                <c:pt idx="6090">
                  <c:v>6.3149764204101538E-2</c:v>
                </c:pt>
                <c:pt idx="6091">
                  <c:v>6.3157759187014731E-2</c:v>
                </c:pt>
                <c:pt idx="6092">
                  <c:v>6.3167164967431272E-2</c:v>
                </c:pt>
                <c:pt idx="6093">
                  <c:v>6.3178451787153478E-2</c:v>
                </c:pt>
                <c:pt idx="6094">
                  <c:v>6.3192560132663333E-2</c:v>
                </c:pt>
                <c:pt idx="6095">
                  <c:v>6.320666827913056E-2</c:v>
                </c:pt>
                <c:pt idx="6096">
                  <c:v>6.3220776226560776E-2</c:v>
                </c:pt>
                <c:pt idx="6097">
                  <c:v>6.3233002953339293E-2</c:v>
                </c:pt>
                <c:pt idx="6098">
                  <c:v>6.3241937774524068E-2</c:v>
                </c:pt>
                <c:pt idx="6099">
                  <c:v>6.3249461772550891E-2</c:v>
                </c:pt>
                <c:pt idx="6100">
                  <c:v>6.3258396446681284E-2</c:v>
                </c:pt>
                <c:pt idx="6101">
                  <c:v>6.3268741759102617E-2</c:v>
                </c:pt>
                <c:pt idx="6102">
                  <c:v>6.327908696449977E-2</c:v>
                </c:pt>
                <c:pt idx="6103">
                  <c:v>6.3289432062874545E-2</c:v>
                </c:pt>
                <c:pt idx="6104">
                  <c:v>6.3300247278566632E-2</c:v>
                </c:pt>
                <c:pt idx="6105">
                  <c:v>6.3312473033718911E-2</c:v>
                </c:pt>
                <c:pt idx="6106">
                  <c:v>6.3323288000221814E-2</c:v>
                </c:pt>
                <c:pt idx="6107">
                  <c:v>6.3334102849762763E-2</c:v>
                </c:pt>
                <c:pt idx="6108">
                  <c:v>6.3345387785455079E-2</c:v>
                </c:pt>
                <c:pt idx="6109">
                  <c:v>6.3358553382809157E-2</c:v>
                </c:pt>
                <c:pt idx="6110">
                  <c:v>6.3370778425150071E-2</c:v>
                </c:pt>
                <c:pt idx="6111">
                  <c:v>6.3380652388707284E-2</c:v>
                </c:pt>
                <c:pt idx="6112">
                  <c:v>6.3390526254770346E-2</c:v>
                </c:pt>
                <c:pt idx="6113">
                  <c:v>6.3399459668629712E-2</c:v>
                </c:pt>
                <c:pt idx="6114">
                  <c:v>6.3406042133038812E-2</c:v>
                </c:pt>
                <c:pt idx="6115">
                  <c:v>6.3411684210903138E-2</c:v>
                </c:pt>
                <c:pt idx="6116">
                  <c:v>6.3420617435752794E-2</c:v>
                </c:pt>
                <c:pt idx="6117">
                  <c:v>6.343284171938629E-2</c:v>
                </c:pt>
                <c:pt idx="6118">
                  <c:v>6.3445065853588584E-2</c:v>
                </c:pt>
                <c:pt idx="6119">
                  <c:v>6.3455879386207698E-2</c:v>
                </c:pt>
                <c:pt idx="6120">
                  <c:v>6.3465282363002154E-2</c:v>
                </c:pt>
                <c:pt idx="6121">
                  <c:v>6.3472804680778774E-2</c:v>
                </c:pt>
                <c:pt idx="6122">
                  <c:v>6.3477506100654585E-2</c:v>
                </c:pt>
                <c:pt idx="6123">
                  <c:v>6.3481267220640833E-2</c:v>
                </c:pt>
                <c:pt idx="6124">
                  <c:v>6.3484558189024806E-2</c:v>
                </c:pt>
                <c:pt idx="6125">
                  <c:v>6.3488789418175692E-2</c:v>
                </c:pt>
                <c:pt idx="6126">
                  <c:v>6.349584142697566E-2</c:v>
                </c:pt>
                <c:pt idx="6127">
                  <c:v>6.350383364349714E-2</c:v>
                </c:pt>
                <c:pt idx="6128">
                  <c:v>6.3511355671285394E-2</c:v>
                </c:pt>
                <c:pt idx="6129">
                  <c:v>6.3519817884915883E-2</c:v>
                </c:pt>
                <c:pt idx="6130">
                  <c:v>6.3529220260520158E-2</c:v>
                </c:pt>
                <c:pt idx="6131">
                  <c:v>6.3540502994552286E-2</c:v>
                </c:pt>
                <c:pt idx="6132">
                  <c:v>6.3552725812767732E-2</c:v>
                </c:pt>
                <c:pt idx="6133">
                  <c:v>6.3563068080723803E-2</c:v>
                </c:pt>
                <c:pt idx="6134">
                  <c:v>6.3572940145811913E-2</c:v>
                </c:pt>
                <c:pt idx="6135">
                  <c:v>6.3582342021956298E-2</c:v>
                </c:pt>
                <c:pt idx="6136">
                  <c:v>6.3590333547178815E-2</c:v>
                </c:pt>
                <c:pt idx="6137">
                  <c:v>6.3599735259794982E-2</c:v>
                </c:pt>
                <c:pt idx="6138">
                  <c:v>6.3611487276264853E-2</c:v>
                </c:pt>
                <c:pt idx="6139">
                  <c:v>6.3625119442348027E-2</c:v>
                </c:pt>
                <c:pt idx="6140">
                  <c:v>6.3638751422597784E-2</c:v>
                </c:pt>
                <c:pt idx="6141">
                  <c:v>6.3651913158236192E-2</c:v>
                </c:pt>
                <c:pt idx="6142">
                  <c:v>6.3664134614789536E-2</c:v>
                </c:pt>
                <c:pt idx="6143">
                  <c:v>6.3677296016347321E-2</c:v>
                </c:pt>
                <c:pt idx="6144">
                  <c:v>6.3691397325795082E-2</c:v>
                </c:pt>
                <c:pt idx="6145">
                  <c:v>6.3705028402582145E-2</c:v>
                </c:pt>
                <c:pt idx="6146">
                  <c:v>6.3714899066335109E-2</c:v>
                </c:pt>
                <c:pt idx="6147">
                  <c:v>6.3721009428404682E-2</c:v>
                </c:pt>
                <c:pt idx="6148">
                  <c:v>6.3726179705609121E-2</c:v>
                </c:pt>
                <c:pt idx="6149">
                  <c:v>6.3733230040535438E-2</c:v>
                </c:pt>
                <c:pt idx="6150">
                  <c:v>6.3741690376833707E-2</c:v>
                </c:pt>
                <c:pt idx="6151">
                  <c:v>6.3751560678716929E-2</c:v>
                </c:pt>
                <c:pt idx="6152">
                  <c:v>6.3761430883178427E-2</c:v>
                </c:pt>
                <c:pt idx="6153">
                  <c:v>6.3770830987331606E-2</c:v>
                </c:pt>
                <c:pt idx="6154">
                  <c:v>6.3778821006387862E-2</c:v>
                </c:pt>
                <c:pt idx="6155">
                  <c:v>6.3786810961604073E-2</c:v>
                </c:pt>
                <c:pt idx="6156">
                  <c:v>6.3795270844604124E-2</c:v>
                </c:pt>
                <c:pt idx="6157">
                  <c:v>6.3803730656034868E-2</c:v>
                </c:pt>
                <c:pt idx="6158">
                  <c:v>6.3813600345583907E-2</c:v>
                </c:pt>
                <c:pt idx="6159">
                  <c:v>6.3825349848991172E-2</c:v>
                </c:pt>
                <c:pt idx="6160">
                  <c:v>6.3836629242385548E-2</c:v>
                </c:pt>
                <c:pt idx="6161">
                  <c:v>6.3846968574568161E-2</c:v>
                </c:pt>
                <c:pt idx="6162">
                  <c:v>6.3856367874696396E-2</c:v>
                </c:pt>
                <c:pt idx="6163">
                  <c:v>6.3864357210343309E-2</c:v>
                </c:pt>
                <c:pt idx="6164">
                  <c:v>6.3871876526762045E-2</c:v>
                </c:pt>
                <c:pt idx="6165">
                  <c:v>6.3880805641574459E-2</c:v>
                </c:pt>
                <c:pt idx="6166">
                  <c:v>6.3891614463358892E-2</c:v>
                </c:pt>
                <c:pt idx="6167">
                  <c:v>6.3904302931163157E-2</c:v>
                </c:pt>
                <c:pt idx="6168">
                  <c:v>6.3914641563672395E-2</c:v>
                </c:pt>
                <c:pt idx="6169">
                  <c:v>6.3921220637799273E-2</c:v>
                </c:pt>
                <c:pt idx="6170">
                  <c:v>6.3927799668642218E-2</c:v>
                </c:pt>
                <c:pt idx="6171">
                  <c:v>6.3939077906530431E-2</c:v>
                </c:pt>
                <c:pt idx="6172">
                  <c:v>6.3953645442213491E-2</c:v>
                </c:pt>
                <c:pt idx="6173">
                  <c:v>6.3970562314115118E-2</c:v>
                </c:pt>
                <c:pt idx="6174">
                  <c:v>6.3986069195294051E-2</c:v>
                </c:pt>
                <c:pt idx="6175">
                  <c:v>6.3997346776027489E-2</c:v>
                </c:pt>
                <c:pt idx="6176">
                  <c:v>6.4004395199400932E-2</c:v>
                </c:pt>
                <c:pt idx="6177">
                  <c:v>6.4011913462907702E-2</c:v>
                </c:pt>
                <c:pt idx="6178">
                  <c:v>6.4023190752185724E-2</c:v>
                </c:pt>
                <c:pt idx="6179">
                  <c:v>6.4036817307052143E-2</c:v>
                </c:pt>
                <c:pt idx="6180">
                  <c:v>6.4049973804529731E-2</c:v>
                </c:pt>
                <c:pt idx="6181">
                  <c:v>6.4062660263168481E-2</c:v>
                </c:pt>
                <c:pt idx="6182">
                  <c:v>6.4074876700855155E-2</c:v>
                </c:pt>
                <c:pt idx="6183">
                  <c:v>6.4085683425175191E-2</c:v>
                </c:pt>
                <c:pt idx="6184">
                  <c:v>6.4096020182637922E-2</c:v>
                </c:pt>
                <c:pt idx="6185">
                  <c:v>6.4106826678469481E-2</c:v>
                </c:pt>
                <c:pt idx="6186">
                  <c:v>6.411716321738295E-2</c:v>
                </c:pt>
                <c:pt idx="6187">
                  <c:v>6.4130318657838928E-2</c:v>
                </c:pt>
                <c:pt idx="6188">
                  <c:v>6.4144413580566079E-2</c:v>
                </c:pt>
                <c:pt idx="6189">
                  <c:v>6.4156159197747878E-2</c:v>
                </c:pt>
                <c:pt idx="6190">
                  <c:v>6.4164615956695301E-2</c:v>
                </c:pt>
                <c:pt idx="6191">
                  <c:v>6.417260283003394E-2</c:v>
                </c:pt>
                <c:pt idx="6192">
                  <c:v>6.4180119829022414E-2</c:v>
                </c:pt>
                <c:pt idx="6193">
                  <c:v>6.4186697156785988E-2</c:v>
                </c:pt>
                <c:pt idx="6194">
                  <c:v>6.4194214049828446E-2</c:v>
                </c:pt>
                <c:pt idx="6195">
                  <c:v>6.4203610086674204E-2</c:v>
                </c:pt>
                <c:pt idx="6196">
                  <c:v>6.4212066444351845E-2</c:v>
                </c:pt>
                <c:pt idx="6197">
                  <c:v>6.4219113354457888E-2</c:v>
                </c:pt>
                <c:pt idx="6198">
                  <c:v>6.4225690425753781E-2</c:v>
                </c:pt>
                <c:pt idx="6199">
                  <c:v>6.4231797667509791E-2</c:v>
                </c:pt>
                <c:pt idx="6200">
                  <c:v>6.4238844438573597E-2</c:v>
                </c:pt>
                <c:pt idx="6201">
                  <c:v>6.4249649391094066E-2</c:v>
                </c:pt>
                <c:pt idx="6202">
                  <c:v>6.4264682174306184E-2</c:v>
                </c:pt>
                <c:pt idx="6203">
                  <c:v>6.427971473153711E-2</c:v>
                </c:pt>
                <c:pt idx="6204">
                  <c:v>6.4292398275930154E-2</c:v>
                </c:pt>
                <c:pt idx="6205">
                  <c:v>6.4302732896863543E-2</c:v>
                </c:pt>
                <c:pt idx="6206">
                  <c:v>6.4311658165355487E-2</c:v>
                </c:pt>
                <c:pt idx="6207">
                  <c:v>6.4319643864377912E-2</c:v>
                </c:pt>
                <c:pt idx="6208">
                  <c:v>6.4328099240893485E-2</c:v>
                </c:pt>
                <c:pt idx="6209">
                  <c:v>6.4338903229068503E-2</c:v>
                </c:pt>
                <c:pt idx="6210">
                  <c:v>6.4352995212139552E-2</c:v>
                </c:pt>
                <c:pt idx="6211">
                  <c:v>6.436567782711658E-2</c:v>
                </c:pt>
                <c:pt idx="6212">
                  <c:v>6.4377420845715974E-2</c:v>
                </c:pt>
                <c:pt idx="6213">
                  <c:v>6.4390103150917491E-2</c:v>
                </c:pt>
                <c:pt idx="6214">
                  <c:v>6.4402315589098022E-2</c:v>
                </c:pt>
                <c:pt idx="6215">
                  <c:v>6.4412649074145942E-2</c:v>
                </c:pt>
                <c:pt idx="6216">
                  <c:v>6.4422982452413957E-2</c:v>
                </c:pt>
                <c:pt idx="6217">
                  <c:v>6.4434255106926824E-2</c:v>
                </c:pt>
                <c:pt idx="6218">
                  <c:v>6.4446467005919619E-2</c:v>
                </c:pt>
                <c:pt idx="6219">
                  <c:v>6.4459148435492442E-2</c:v>
                </c:pt>
                <c:pt idx="6220">
                  <c:v>6.447042068232868E-2</c:v>
                </c:pt>
                <c:pt idx="6221">
                  <c:v>6.4480283794079232E-2</c:v>
                </c:pt>
                <c:pt idx="6222">
                  <c:v>6.4491086138188186E-2</c:v>
                </c:pt>
                <c:pt idx="6223">
                  <c:v>6.4502827684216446E-2</c:v>
                </c:pt>
                <c:pt idx="6224">
                  <c:v>6.4515508399080171E-2</c:v>
                </c:pt>
                <c:pt idx="6225">
                  <c:v>6.452584071452383E-2</c:v>
                </c:pt>
                <c:pt idx="6226">
                  <c:v>6.4532885413845512E-2</c:v>
                </c:pt>
                <c:pt idx="6227">
                  <c:v>6.4539930063539794E-2</c:v>
                </c:pt>
                <c:pt idx="6228">
                  <c:v>6.4549322852601981E-2</c:v>
                </c:pt>
                <c:pt idx="6229">
                  <c:v>6.4561533346488287E-2</c:v>
                </c:pt>
                <c:pt idx="6230">
                  <c:v>6.4574682942396808E-2</c:v>
                </c:pt>
                <c:pt idx="6231">
                  <c:v>6.4585953886981823E-2</c:v>
                </c:pt>
                <c:pt idx="6232">
                  <c:v>6.4593937395870341E-2</c:v>
                </c:pt>
                <c:pt idx="6233">
                  <c:v>6.4599572775535033E-2</c:v>
                </c:pt>
                <c:pt idx="6234">
                  <c:v>6.4606147345006651E-2</c:v>
                </c:pt>
                <c:pt idx="6235">
                  <c:v>6.4614600299384539E-2</c:v>
                </c:pt>
                <c:pt idx="6236">
                  <c:v>6.4623992387114221E-2</c:v>
                </c:pt>
                <c:pt idx="6237">
                  <c:v>6.4634323581733891E-2</c:v>
                </c:pt>
                <c:pt idx="6238">
                  <c:v>6.4644654669621091E-2</c:v>
                </c:pt>
                <c:pt idx="6239">
                  <c:v>6.4654985650777791E-2</c:v>
                </c:pt>
                <c:pt idx="6240">
                  <c:v>6.4663907775887125E-2</c:v>
                </c:pt>
                <c:pt idx="6241">
                  <c:v>6.4670951502638713E-2</c:v>
                </c:pt>
                <c:pt idx="6242">
                  <c:v>6.4678464756487877E-2</c:v>
                </c:pt>
                <c:pt idx="6243">
                  <c:v>6.4687856244418931E-2</c:v>
                </c:pt>
                <c:pt idx="6244">
                  <c:v>6.4700065046871827E-2</c:v>
                </c:pt>
                <c:pt idx="6245">
                  <c:v>6.4713682381457388E-2</c:v>
                </c:pt>
                <c:pt idx="6246">
                  <c:v>6.4727769084173714E-2</c:v>
                </c:pt>
                <c:pt idx="6247">
                  <c:v>6.4739038303475063E-2</c:v>
                </c:pt>
                <c:pt idx="6248">
                  <c:v>6.474889876618907E-2</c:v>
                </c:pt>
                <c:pt idx="6249">
                  <c:v>6.4758289592666413E-2</c:v>
                </c:pt>
                <c:pt idx="6250">
                  <c:v>6.4765332654651772E-2</c:v>
                </c:pt>
                <c:pt idx="6251">
                  <c:v>6.4770497535248037E-2</c:v>
                </c:pt>
                <c:pt idx="6252">
                  <c:v>6.4775192858095992E-2</c:v>
                </c:pt>
                <c:pt idx="6253">
                  <c:v>6.4781296744839803E-2</c:v>
                </c:pt>
                <c:pt idx="6254">
                  <c:v>6.4789278694365252E-2</c:v>
                </c:pt>
                <c:pt idx="6255">
                  <c:v>6.47991386617007E-2</c:v>
                </c:pt>
                <c:pt idx="6256">
                  <c:v>6.4809468047017732E-2</c:v>
                </c:pt>
                <c:pt idx="6257">
                  <c:v>6.4817449771685423E-2</c:v>
                </c:pt>
                <c:pt idx="6258">
                  <c:v>6.4824961924941041E-2</c:v>
                </c:pt>
                <c:pt idx="6259">
                  <c:v>6.4834821540448978E-2</c:v>
                </c:pt>
                <c:pt idx="6260">
                  <c:v>6.484655905120941E-2</c:v>
                </c:pt>
                <c:pt idx="6261">
                  <c:v>6.4856418453781428E-2</c:v>
                </c:pt>
                <c:pt idx="6262">
                  <c:v>6.4865338781871007E-2</c:v>
                </c:pt>
                <c:pt idx="6263">
                  <c:v>6.4876136967306666E-2</c:v>
                </c:pt>
                <c:pt idx="6264">
                  <c:v>6.4887404514751321E-2</c:v>
                </c:pt>
                <c:pt idx="6265">
                  <c:v>6.4899141408338412E-2</c:v>
                </c:pt>
                <c:pt idx="6266">
                  <c:v>6.4911347631540592E-2</c:v>
                </c:pt>
                <c:pt idx="6267">
                  <c:v>6.4924023167169997E-2</c:v>
                </c:pt>
                <c:pt idx="6268">
                  <c:v>6.4937167997379003E-2</c:v>
                </c:pt>
                <c:pt idx="6269">
                  <c:v>6.4950782103658844E-2</c:v>
                </c:pt>
                <c:pt idx="6270">
                  <c:v>6.4962987696543475E-2</c:v>
                </c:pt>
                <c:pt idx="6271">
                  <c:v>6.4973784827604866E-2</c:v>
                </c:pt>
                <c:pt idx="6272">
                  <c:v>6.4984112409101319E-2</c:v>
                </c:pt>
                <c:pt idx="6273">
                  <c:v>6.4993501026998343E-2</c:v>
                </c:pt>
                <c:pt idx="6274">
                  <c:v>6.5001481282906434E-2</c:v>
                </c:pt>
                <c:pt idx="6275">
                  <c:v>6.5008053210541913E-2</c:v>
                </c:pt>
                <c:pt idx="6276">
                  <c:v>6.5013216837670917E-2</c:v>
                </c:pt>
                <c:pt idx="6277">
                  <c:v>6.501978868818184E-2</c:v>
                </c:pt>
                <c:pt idx="6278">
                  <c:v>6.5027299321595913E-2</c:v>
                </c:pt>
                <c:pt idx="6279">
                  <c:v>6.503387107955988E-2</c:v>
                </c:pt>
                <c:pt idx="6280">
                  <c:v>6.5042789824861696E-2</c:v>
                </c:pt>
                <c:pt idx="6281">
                  <c:v>6.5054994294795707E-2</c:v>
                </c:pt>
                <c:pt idx="6282">
                  <c:v>6.5067198615782598E-2</c:v>
                </c:pt>
                <c:pt idx="6283">
                  <c:v>6.507799462173007E-2</c:v>
                </c:pt>
                <c:pt idx="6284">
                  <c:v>6.5087851742760772E-2</c:v>
                </c:pt>
                <c:pt idx="6285">
                  <c:v>6.5100055662753856E-2</c:v>
                </c:pt>
                <c:pt idx="6286">
                  <c:v>6.5112259433813102E-2</c:v>
                </c:pt>
                <c:pt idx="6287">
                  <c:v>6.512258558530816E-2</c:v>
                </c:pt>
                <c:pt idx="6288">
                  <c:v>6.5131503539426233E-2</c:v>
                </c:pt>
                <c:pt idx="6289">
                  <c:v>6.5140421414015381E-2</c:v>
                </c:pt>
                <c:pt idx="6290">
                  <c:v>6.5147931141459003E-2</c:v>
                </c:pt>
                <c:pt idx="6291">
                  <c:v>6.5154971459719171E-2</c:v>
                </c:pt>
                <c:pt idx="6292">
                  <c:v>6.5162950427160901E-2</c:v>
                </c:pt>
                <c:pt idx="6293">
                  <c:v>6.5172337366174005E-2</c:v>
                </c:pt>
                <c:pt idx="6294">
                  <c:v>6.5182662897317209E-2</c:v>
                </c:pt>
                <c:pt idx="6295">
                  <c:v>6.5194396326019893E-2</c:v>
                </c:pt>
                <c:pt idx="6296">
                  <c:v>6.5205190958834633E-2</c:v>
                </c:pt>
                <c:pt idx="6297">
                  <c:v>6.5216454799278831E-2</c:v>
                </c:pt>
                <c:pt idx="6298">
                  <c:v>6.5227718512850155E-2</c:v>
                </c:pt>
                <c:pt idx="6299">
                  <c:v>6.5238982099551673E-2</c:v>
                </c:pt>
                <c:pt idx="6300">
                  <c:v>6.5249776251092864E-2</c:v>
                </c:pt>
                <c:pt idx="6301">
                  <c:v>6.5259631679005087E-2</c:v>
                </c:pt>
                <c:pt idx="6302">
                  <c:v>6.526714051126889E-2</c:v>
                </c:pt>
                <c:pt idx="6303">
                  <c:v>6.5274179990309905E-2</c:v>
                </c:pt>
                <c:pt idx="6304">
                  <c:v>6.5283096592624754E-2</c:v>
                </c:pt>
                <c:pt idx="6305">
                  <c:v>6.5293890268000282E-2</c:v>
                </c:pt>
                <c:pt idx="6306">
                  <c:v>6.5306560955655235E-2</c:v>
                </c:pt>
                <c:pt idx="6307">
                  <c:v>6.5319231482765819E-2</c:v>
                </c:pt>
                <c:pt idx="6308">
                  <c:v>6.5330024768122164E-2</c:v>
                </c:pt>
                <c:pt idx="6309">
                  <c:v>6.5340348671195855E-2</c:v>
                </c:pt>
                <c:pt idx="6310">
                  <c:v>6.5352080249860639E-2</c:v>
                </c:pt>
                <c:pt idx="6311">
                  <c:v>6.5363342435897864E-2</c:v>
                </c:pt>
                <c:pt idx="6312">
                  <c:v>6.5373665995010724E-2</c:v>
                </c:pt>
                <c:pt idx="6313">
                  <c:v>6.5383520202018236E-2</c:v>
                </c:pt>
                <c:pt idx="6314">
                  <c:v>6.5394782033980497E-2</c:v>
                </c:pt>
                <c:pt idx="6315">
                  <c:v>6.5406512974076972E-2</c:v>
                </c:pt>
                <c:pt idx="6316">
                  <c:v>6.5417305317425525E-2</c:v>
                </c:pt>
                <c:pt idx="6317">
                  <c:v>6.5427628319467301E-2</c:v>
                </c:pt>
                <c:pt idx="6318">
                  <c:v>6.5437951214945875E-2</c:v>
                </c:pt>
                <c:pt idx="6319">
                  <c:v>6.5449212433935283E-2</c:v>
                </c:pt>
                <c:pt idx="6320">
                  <c:v>6.5460942735533184E-2</c:v>
                </c:pt>
                <c:pt idx="6321">
                  <c:v>6.5471265287117941E-2</c:v>
                </c:pt>
                <c:pt idx="6322">
                  <c:v>6.5480649332457952E-2</c:v>
                </c:pt>
                <c:pt idx="6323">
                  <c:v>6.5489564093965807E-2</c:v>
                </c:pt>
                <c:pt idx="6324">
                  <c:v>6.5497540392161283E-2</c:v>
                </c:pt>
                <c:pt idx="6325">
                  <c:v>6.5506455003091324E-2</c:v>
                </c:pt>
                <c:pt idx="6326">
                  <c:v>6.5516777084886471E-2</c:v>
                </c:pt>
                <c:pt idx="6327">
                  <c:v>6.5527568238298861E-2</c:v>
                </c:pt>
                <c:pt idx="6328">
                  <c:v>6.5536951755306855E-2</c:v>
                </c:pt>
                <c:pt idx="6329">
                  <c:v>6.5547742691014765E-2</c:v>
                </c:pt>
                <c:pt idx="6330">
                  <c:v>6.5559940999860011E-2</c:v>
                </c:pt>
                <c:pt idx="6331">
                  <c:v>6.5570262529585949E-2</c:v>
                </c:pt>
                <c:pt idx="6332">
                  <c:v>6.5579645645981677E-2</c:v>
                </c:pt>
                <c:pt idx="6333">
                  <c:v>6.5591843565673547E-2</c:v>
                </c:pt>
                <c:pt idx="6334">
                  <c:v>6.5604979620484977E-2</c:v>
                </c:pt>
                <c:pt idx="6335">
                  <c:v>6.56171772311607E-2</c:v>
                </c:pt>
                <c:pt idx="6336">
                  <c:v>6.5627967301200185E-2</c:v>
                </c:pt>
                <c:pt idx="6337">
                  <c:v>6.5638757254815119E-2</c:v>
                </c:pt>
                <c:pt idx="6338">
                  <c:v>6.5650954453494059E-2</c:v>
                </c:pt>
                <c:pt idx="6339">
                  <c:v>6.5664558845742821E-2</c:v>
                </c:pt>
                <c:pt idx="6340">
                  <c:v>6.5674879295714375E-2</c:v>
                </c:pt>
                <c:pt idx="6341">
                  <c:v>6.5682854115923422E-2</c:v>
                </c:pt>
                <c:pt idx="6342">
                  <c:v>6.5690828872535093E-2</c:v>
                </c:pt>
                <c:pt idx="6343">
                  <c:v>6.5701149051393098E-2</c:v>
                </c:pt>
                <c:pt idx="6344">
                  <c:v>6.5712407306861134E-2</c:v>
                </c:pt>
                <c:pt idx="6345">
                  <c:v>6.5723196349415675E-2</c:v>
                </c:pt>
                <c:pt idx="6346">
                  <c:v>6.5731170784315576E-2</c:v>
                </c:pt>
                <c:pt idx="6347">
                  <c:v>6.5740552391018989E-2</c:v>
                </c:pt>
                <c:pt idx="6348">
                  <c:v>6.5752748348153187E-2</c:v>
                </c:pt>
                <c:pt idx="6349">
                  <c:v>6.5764944156547753E-2</c:v>
                </c:pt>
                <c:pt idx="6350">
                  <c:v>6.5775732632298037E-2</c:v>
                </c:pt>
                <c:pt idx="6351">
                  <c:v>6.5785582878073512E-2</c:v>
                </c:pt>
                <c:pt idx="6352">
                  <c:v>6.5794494921598196E-2</c:v>
                </c:pt>
                <c:pt idx="6353">
                  <c:v>6.5802937836937053E-2</c:v>
                </c:pt>
                <c:pt idx="6354">
                  <c:v>6.5813256858881314E-2</c:v>
                </c:pt>
                <c:pt idx="6355">
                  <c:v>6.5823106735042561E-2</c:v>
                </c:pt>
                <c:pt idx="6356">
                  <c:v>6.5830142301472466E-2</c:v>
                </c:pt>
                <c:pt idx="6357">
                  <c:v>6.5838584915850193E-2</c:v>
                </c:pt>
                <c:pt idx="6358">
                  <c:v>6.5848903569959885E-2</c:v>
                </c:pt>
                <c:pt idx="6359">
                  <c:v>6.5859222117596414E-2</c:v>
                </c:pt>
                <c:pt idx="6360">
                  <c:v>6.586813350487189E-2</c:v>
                </c:pt>
                <c:pt idx="6361">
                  <c:v>6.5875637769404777E-2</c:v>
                </c:pt>
                <c:pt idx="6362">
                  <c:v>6.5884549010395921E-2</c:v>
                </c:pt>
                <c:pt idx="6363">
                  <c:v>6.5894867190231729E-2</c:v>
                </c:pt>
                <c:pt idx="6364">
                  <c:v>6.5903778259867193E-2</c:v>
                </c:pt>
                <c:pt idx="6365">
                  <c:v>6.5911751254864273E-2</c:v>
                </c:pt>
                <c:pt idx="6366">
                  <c:v>6.5921131167593613E-2</c:v>
                </c:pt>
                <c:pt idx="6367">
                  <c:v>6.5930510992341082E-2</c:v>
                </c:pt>
                <c:pt idx="6368">
                  <c:v>6.5938952759390407E-2</c:v>
                </c:pt>
                <c:pt idx="6369">
                  <c:v>6.5946456492497696E-2</c:v>
                </c:pt>
                <c:pt idx="6370">
                  <c:v>6.5955367102431509E-2</c:v>
                </c:pt>
                <c:pt idx="6371">
                  <c:v>6.5965215578930717E-2</c:v>
                </c:pt>
                <c:pt idx="6372">
                  <c:v>6.5976939829252984E-2</c:v>
                </c:pt>
                <c:pt idx="6373">
                  <c:v>6.5989132903774395E-2</c:v>
                </c:pt>
                <c:pt idx="6374">
                  <c:v>6.5999450004556703E-2</c:v>
                </c:pt>
                <c:pt idx="6375">
                  <c:v>6.6008829094719335E-2</c:v>
                </c:pt>
                <c:pt idx="6376">
                  <c:v>6.6019145992297079E-2</c:v>
                </c:pt>
                <c:pt idx="6377">
                  <c:v>6.6029462783437354E-2</c:v>
                </c:pt>
                <c:pt idx="6378">
                  <c:v>6.603931053023783E-2</c:v>
                </c:pt>
                <c:pt idx="6379">
                  <c:v>6.6051033911889587E-2</c:v>
                </c:pt>
                <c:pt idx="6380">
                  <c:v>6.6063695009705534E-2</c:v>
                </c:pt>
                <c:pt idx="6381">
                  <c:v>6.607588702646687E-2</c:v>
                </c:pt>
                <c:pt idx="6382">
                  <c:v>6.6085734316106023E-2</c:v>
                </c:pt>
                <c:pt idx="6383">
                  <c:v>6.609651933159312E-2</c:v>
                </c:pt>
                <c:pt idx="6384">
                  <c:v>6.6107304230765024E-2</c:v>
                </c:pt>
                <c:pt idx="6385">
                  <c:v>6.6116213407568819E-2</c:v>
                </c:pt>
                <c:pt idx="6386">
                  <c:v>6.6123715810682368E-2</c:v>
                </c:pt>
                <c:pt idx="6387">
                  <c:v>6.6133093735422713E-2</c:v>
                </c:pt>
                <c:pt idx="6388">
                  <c:v>6.6144347129024283E-2</c:v>
                </c:pt>
                <c:pt idx="6389">
                  <c:v>6.6155131512393384E-2</c:v>
                </c:pt>
                <c:pt idx="6390">
                  <c:v>6.6162633623534486E-2</c:v>
                </c:pt>
                <c:pt idx="6391">
                  <c:v>6.6167791292296121E-2</c:v>
                </c:pt>
                <c:pt idx="6392">
                  <c:v>6.6173417809697599E-2</c:v>
                </c:pt>
                <c:pt idx="6393">
                  <c:v>6.6181388655158255E-2</c:v>
                </c:pt>
                <c:pt idx="6394">
                  <c:v>6.6191703772619265E-2</c:v>
                </c:pt>
                <c:pt idx="6395">
                  <c:v>6.6204831950048837E-2</c:v>
                </c:pt>
                <c:pt idx="6396">
                  <c:v>6.6216084536385514E-2</c:v>
                </c:pt>
                <c:pt idx="6397">
                  <c:v>6.6224055041764845E-2</c:v>
                </c:pt>
                <c:pt idx="6398">
                  <c:v>6.6232494331157882E-2</c:v>
                </c:pt>
                <c:pt idx="6399">
                  <c:v>6.6243277763960787E-2</c:v>
                </c:pt>
                <c:pt idx="6400">
                  <c:v>6.6256874100451502E-2</c:v>
                </c:pt>
                <c:pt idx="6401">
                  <c:v>6.6270939081602295E-2</c:v>
                </c:pt>
                <c:pt idx="6402">
                  <c:v>6.6285941510120752E-2</c:v>
                </c:pt>
                <c:pt idx="6403">
                  <c:v>6.6301412528800813E-2</c:v>
                </c:pt>
                <c:pt idx="6404">
                  <c:v>6.6317352115890779E-2</c:v>
                </c:pt>
                <c:pt idx="6405">
                  <c:v>6.6329072238427322E-2</c:v>
                </c:pt>
                <c:pt idx="6406">
                  <c:v>6.6338917035206335E-2</c:v>
                </c:pt>
                <c:pt idx="6407">
                  <c:v>6.6351105696938001E-2</c:v>
                </c:pt>
                <c:pt idx="6408">
                  <c:v>6.6362825423887231E-2</c:v>
                </c:pt>
                <c:pt idx="6409">
                  <c:v>6.6373138669986287E-2</c:v>
                </c:pt>
                <c:pt idx="6410">
                  <c:v>6.6382983032951898E-2</c:v>
                </c:pt>
                <c:pt idx="6411">
                  <c:v>6.6392358526630224E-2</c:v>
                </c:pt>
                <c:pt idx="6412">
                  <c:v>6.6400796395787151E-2</c:v>
                </c:pt>
                <c:pt idx="6413">
                  <c:v>6.6409702958212719E-2</c:v>
                </c:pt>
                <c:pt idx="6414">
                  <c:v>6.6421421998442184E-2</c:v>
                </c:pt>
                <c:pt idx="6415">
                  <c:v>6.6435015913056089E-2</c:v>
                </c:pt>
                <c:pt idx="6416">
                  <c:v>6.6446265909540531E-2</c:v>
                </c:pt>
                <c:pt idx="6417">
                  <c:v>6.6455172067000148E-2</c:v>
                </c:pt>
                <c:pt idx="6418">
                  <c:v>6.6465015622436091E-2</c:v>
                </c:pt>
                <c:pt idx="6419">
                  <c:v>6.6474390347053811E-2</c:v>
                </c:pt>
                <c:pt idx="6420">
                  <c:v>6.6484233713316285E-2</c:v>
                </c:pt>
                <c:pt idx="6421">
                  <c:v>6.6496420603971929E-2</c:v>
                </c:pt>
                <c:pt idx="6422">
                  <c:v>6.6510013499106554E-2</c:v>
                </c:pt>
                <c:pt idx="6423">
                  <c:v>6.6523137498401691E-2</c:v>
                </c:pt>
                <c:pt idx="6424">
                  <c:v>6.6533449091303917E-2</c:v>
                </c:pt>
                <c:pt idx="6425">
                  <c:v>6.6540479661865146E-2</c:v>
                </c:pt>
                <c:pt idx="6426">
                  <c:v>6.6547978882649364E-2</c:v>
                </c:pt>
                <c:pt idx="6427">
                  <c:v>6.6559227608379706E-2</c:v>
                </c:pt>
                <c:pt idx="6428">
                  <c:v>6.6572350961809051E-2</c:v>
                </c:pt>
                <c:pt idx="6429">
                  <c:v>6.6585942824876537E-2</c:v>
                </c:pt>
                <c:pt idx="6430">
                  <c:v>6.6600003178475878E-2</c:v>
                </c:pt>
                <c:pt idx="6431">
                  <c:v>6.6612188658351987E-2</c:v>
                </c:pt>
                <c:pt idx="6432">
                  <c:v>6.6622499333040333E-2</c:v>
                </c:pt>
                <c:pt idx="6433">
                  <c:v>6.6632341241527074E-2</c:v>
                </c:pt>
                <c:pt idx="6434">
                  <c:v>6.6641714397651555E-2</c:v>
                </c:pt>
                <c:pt idx="6435">
                  <c:v>6.665343071926097E-2</c:v>
                </c:pt>
                <c:pt idx="6436">
                  <c:v>6.6666552836496154E-2</c:v>
                </c:pt>
                <c:pt idx="6437">
                  <c:v>6.66782688670957E-2</c:v>
                </c:pt>
                <c:pt idx="6438">
                  <c:v>6.6686235689498274E-2</c:v>
                </c:pt>
                <c:pt idx="6439">
                  <c:v>6.6692327922627401E-2</c:v>
                </c:pt>
                <c:pt idx="6440">
                  <c:v>6.6700763261071799E-2</c:v>
                </c:pt>
                <c:pt idx="6441">
                  <c:v>6.6711073022541645E-2</c:v>
                </c:pt>
                <c:pt idx="6442">
                  <c:v>6.672138267772125E-2</c:v>
                </c:pt>
                <c:pt idx="6443">
                  <c:v>6.6729817771083638E-2</c:v>
                </c:pt>
                <c:pt idx="6444">
                  <c:v>6.6738252793296024E-2</c:v>
                </c:pt>
                <c:pt idx="6445">
                  <c:v>6.6749030773694609E-2</c:v>
                </c:pt>
                <c:pt idx="6446">
                  <c:v>6.6761683037243488E-2</c:v>
                </c:pt>
                <c:pt idx="6447">
                  <c:v>6.6774803734064872E-2</c:v>
                </c:pt>
                <c:pt idx="6448">
                  <c:v>6.6787455671533671E-2</c:v>
                </c:pt>
                <c:pt idx="6449">
                  <c:v>6.6799170285725878E-2</c:v>
                </c:pt>
                <c:pt idx="6450">
                  <c:v>6.6810416186243823E-2</c:v>
                </c:pt>
                <c:pt idx="6451">
                  <c:v>6.6820256245452889E-2</c:v>
                </c:pt>
                <c:pt idx="6452">
                  <c:v>6.682822193675203E-2</c:v>
                </c:pt>
                <c:pt idx="6453">
                  <c:v>6.6833844739466283E-2</c:v>
                </c:pt>
                <c:pt idx="6454">
                  <c:v>6.6841341760571549E-2</c:v>
                </c:pt>
                <c:pt idx="6455">
                  <c:v>6.6850244400134179E-2</c:v>
                </c:pt>
                <c:pt idx="6456">
                  <c:v>6.6859615514050411E-2</c:v>
                </c:pt>
                <c:pt idx="6457">
                  <c:v>6.6868517990930423E-2</c:v>
                </c:pt>
                <c:pt idx="6458">
                  <c:v>6.6876014752095314E-2</c:v>
                </c:pt>
                <c:pt idx="6459">
                  <c:v>6.68835114570593E-2</c:v>
                </c:pt>
                <c:pt idx="6460">
                  <c:v>6.6893350797036302E-2</c:v>
                </c:pt>
                <c:pt idx="6461">
                  <c:v>6.6906938297847801E-2</c:v>
                </c:pt>
                <c:pt idx="6462">
                  <c:v>6.6920057088969975E-2</c:v>
                </c:pt>
                <c:pt idx="6463">
                  <c:v>6.6929896069370609E-2</c:v>
                </c:pt>
                <c:pt idx="6464">
                  <c:v>6.6938329404094055E-2</c:v>
                </c:pt>
                <c:pt idx="6465">
                  <c:v>6.6946762667696738E-2</c:v>
                </c:pt>
                <c:pt idx="6466">
                  <c:v>6.6957538401026598E-2</c:v>
                </c:pt>
                <c:pt idx="6467">
                  <c:v>6.6966908509537196E-2</c:v>
                </c:pt>
                <c:pt idx="6468">
                  <c:v>6.6977215527491973E-2</c:v>
                </c:pt>
                <c:pt idx="6469">
                  <c:v>6.6989396411749391E-2</c:v>
                </c:pt>
                <c:pt idx="6470">
                  <c:v>6.7002514121172821E-2</c:v>
                </c:pt>
                <c:pt idx="6471">
                  <c:v>6.7015631658523991E-2</c:v>
                </c:pt>
                <c:pt idx="6472">
                  <c:v>6.7029685971886535E-2</c:v>
                </c:pt>
                <c:pt idx="6473">
                  <c:v>6.7041866217028193E-2</c:v>
                </c:pt>
                <c:pt idx="6474">
                  <c:v>6.7052640925601925E-2</c:v>
                </c:pt>
                <c:pt idx="6475">
                  <c:v>6.7063415518082162E-2</c:v>
                </c:pt>
                <c:pt idx="6476">
                  <c:v>6.7074189994471872E-2</c:v>
                </c:pt>
                <c:pt idx="6477">
                  <c:v>6.7084964354773791E-2</c:v>
                </c:pt>
                <c:pt idx="6478">
                  <c:v>6.7096675484305354E-2</c:v>
                </c:pt>
                <c:pt idx="6479">
                  <c:v>6.7107449602344382E-2</c:v>
                </c:pt>
                <c:pt idx="6480">
                  <c:v>6.7116349873170292E-2</c:v>
                </c:pt>
                <c:pt idx="6481">
                  <c:v>6.712103419441913E-2</c:v>
                </c:pt>
                <c:pt idx="6482">
                  <c:v>6.7125250064781997E-2</c:v>
                </c:pt>
                <c:pt idx="6483">
                  <c:v>6.713461860195527E-2</c:v>
                </c:pt>
                <c:pt idx="6484">
                  <c:v>6.7147265987916482E-2</c:v>
                </c:pt>
                <c:pt idx="6485">
                  <c:v>6.7159913213923131E-2</c:v>
                </c:pt>
                <c:pt idx="6486">
                  <c:v>6.7171155058316584E-2</c:v>
                </c:pt>
                <c:pt idx="6487">
                  <c:v>6.7181459971324339E-2</c:v>
                </c:pt>
                <c:pt idx="6488">
                  <c:v>6.7189891184800954E-2</c:v>
                </c:pt>
                <c:pt idx="6489">
                  <c:v>6.7200195904737581E-2</c:v>
                </c:pt>
                <c:pt idx="6490">
                  <c:v>6.721377923695869E-2</c:v>
                </c:pt>
                <c:pt idx="6491">
                  <c:v>6.7228299146682532E-2</c:v>
                </c:pt>
                <c:pt idx="6492">
                  <c:v>6.7240945347892489E-2</c:v>
                </c:pt>
                <c:pt idx="6493">
                  <c:v>6.7250312801237971E-2</c:v>
                </c:pt>
                <c:pt idx="6494">
                  <c:v>6.7256869966369578E-2</c:v>
                </c:pt>
                <c:pt idx="6495">
                  <c:v>6.7263427088504912E-2</c:v>
                </c:pt>
                <c:pt idx="6496">
                  <c:v>6.7272325971203292E-2</c:v>
                </c:pt>
                <c:pt idx="6497">
                  <c:v>6.7284034906737136E-2</c:v>
                </c:pt>
                <c:pt idx="6498">
                  <c:v>6.7296212054259189E-2</c:v>
                </c:pt>
                <c:pt idx="6499">
                  <c:v>6.7305578989913101E-2</c:v>
                </c:pt>
                <c:pt idx="6500">
                  <c:v>6.7314009156985141E-2</c:v>
                </c:pt>
                <c:pt idx="6501">
                  <c:v>6.7321970916187288E-2</c:v>
                </c:pt>
                <c:pt idx="6502">
                  <c:v>6.7328995945194814E-2</c:v>
                </c:pt>
                <c:pt idx="6503">
                  <c:v>6.7334147601768493E-2</c:v>
                </c:pt>
                <c:pt idx="6504">
                  <c:v>6.7341172545235292E-2</c:v>
                </c:pt>
                <c:pt idx="6505">
                  <c:v>6.7352880674681412E-2</c:v>
                </c:pt>
                <c:pt idx="6506">
                  <c:v>6.7366930249073309E-2</c:v>
                </c:pt>
                <c:pt idx="6507">
                  <c:v>6.7379106387214463E-2</c:v>
                </c:pt>
                <c:pt idx="6508">
                  <c:v>6.7389409157535968E-2</c:v>
                </c:pt>
                <c:pt idx="6509">
                  <c:v>6.7399711821711492E-2</c:v>
                </c:pt>
                <c:pt idx="6510">
                  <c:v>6.7410950970664324E-2</c:v>
                </c:pt>
                <c:pt idx="6511">
                  <c:v>6.7423594862248443E-2</c:v>
                </c:pt>
                <c:pt idx="6512">
                  <c:v>6.7437175160326684E-2</c:v>
                </c:pt>
                <c:pt idx="6513">
                  <c:v>6.74516918267479E-2</c:v>
                </c:pt>
                <c:pt idx="6514">
                  <c:v>6.7466208282438378E-2</c:v>
                </c:pt>
                <c:pt idx="6515">
                  <c:v>6.7479319738713794E-2</c:v>
                </c:pt>
                <c:pt idx="6516">
                  <c:v>6.7491494508470432E-2</c:v>
                </c:pt>
                <c:pt idx="6517">
                  <c:v>6.7503669130003788E-2</c:v>
                </c:pt>
                <c:pt idx="6518">
                  <c:v>6.7517248340700511E-2</c:v>
                </c:pt>
                <c:pt idx="6519">
                  <c:v>6.7529890888352026E-2</c:v>
                </c:pt>
                <c:pt idx="6520">
                  <c:v>6.7541128574306525E-2</c:v>
                </c:pt>
                <c:pt idx="6521">
                  <c:v>6.7552366133976902E-2</c:v>
                </c:pt>
                <c:pt idx="6522">
                  <c:v>6.7561730670570683E-2</c:v>
                </c:pt>
                <c:pt idx="6523">
                  <c:v>6.7569222236705903E-2</c:v>
                </c:pt>
                <c:pt idx="6524">
                  <c:v>6.7578586615451949E-2</c:v>
                </c:pt>
                <c:pt idx="6525">
                  <c:v>6.7590760176724482E-2</c:v>
                </c:pt>
                <c:pt idx="6526">
                  <c:v>6.7601060766667456E-2</c:v>
                </c:pt>
                <c:pt idx="6527">
                  <c:v>6.7609020240771117E-2</c:v>
                </c:pt>
                <c:pt idx="6528">
                  <c:v>6.7616511452643177E-2</c:v>
                </c:pt>
                <c:pt idx="6529">
                  <c:v>6.7624470803768794E-2</c:v>
                </c:pt>
                <c:pt idx="6530">
                  <c:v>6.7633366474175755E-2</c:v>
                </c:pt>
                <c:pt idx="6531">
                  <c:v>6.7644602997371017E-2</c:v>
                </c:pt>
                <c:pt idx="6532">
                  <c:v>6.7656775755020493E-2</c:v>
                </c:pt>
                <c:pt idx="6533">
                  <c:v>6.7668012015181189E-2</c:v>
                </c:pt>
                <c:pt idx="6534">
                  <c:v>6.7675502785148126E-2</c:v>
                </c:pt>
                <c:pt idx="6535">
                  <c:v>6.7679716318596164E-2</c:v>
                </c:pt>
                <c:pt idx="6536">
                  <c:v>6.7684866168700453E-2</c:v>
                </c:pt>
                <c:pt idx="6537">
                  <c:v>6.7692824975787574E-2</c:v>
                </c:pt>
                <c:pt idx="6538">
                  <c:v>6.7703124514462004E-2</c:v>
                </c:pt>
                <c:pt idx="6539">
                  <c:v>6.771295579333135E-2</c:v>
                </c:pt>
                <c:pt idx="6540">
                  <c:v>6.7720914376862479E-2</c:v>
                </c:pt>
                <c:pt idx="6541">
                  <c:v>6.7727936603849695E-2</c:v>
                </c:pt>
                <c:pt idx="6542">
                  <c:v>6.7734490637881034E-2</c:v>
                </c:pt>
                <c:pt idx="6543">
                  <c:v>6.7742917189946586E-2</c:v>
                </c:pt>
                <c:pt idx="6544">
                  <c:v>6.7751811806760792E-2</c:v>
                </c:pt>
                <c:pt idx="6545">
                  <c:v>6.7762578868633294E-2</c:v>
                </c:pt>
                <c:pt idx="6546">
                  <c:v>6.7773813940032193E-2</c:v>
                </c:pt>
                <c:pt idx="6547">
                  <c:v>6.7785985124939357E-2</c:v>
                </c:pt>
                <c:pt idx="6548">
                  <c:v>6.7798156161710504E-2</c:v>
                </c:pt>
                <c:pt idx="6549">
                  <c:v>6.7809390833405439E-2</c:v>
                </c:pt>
                <c:pt idx="6550">
                  <c:v>6.7822497790859554E-2</c:v>
                </c:pt>
                <c:pt idx="6551">
                  <c:v>6.7835136479993452E-2</c:v>
                </c:pt>
                <c:pt idx="6552">
                  <c:v>6.7847775009393138E-2</c:v>
                </c:pt>
                <c:pt idx="6553">
                  <c:v>6.7859945294145199E-2</c:v>
                </c:pt>
                <c:pt idx="6554">
                  <c:v>6.7873519667787471E-2</c:v>
                </c:pt>
                <c:pt idx="6555">
                  <c:v>6.7885689639225755E-2</c:v>
                </c:pt>
                <c:pt idx="6556">
                  <c:v>6.7896455259731814E-2</c:v>
                </c:pt>
                <c:pt idx="6557">
                  <c:v>6.7906752701332312E-2</c:v>
                </c:pt>
                <c:pt idx="6558">
                  <c:v>6.7916581978489765E-2</c:v>
                </c:pt>
                <c:pt idx="6559">
                  <c:v>6.7928283372944959E-2</c:v>
                </c:pt>
                <c:pt idx="6560">
                  <c:v>6.7942324865555834E-2</c:v>
                </c:pt>
                <c:pt idx="6561">
                  <c:v>6.7956366161005963E-2</c:v>
                </c:pt>
                <c:pt idx="6562">
                  <c:v>6.7969939225867554E-2</c:v>
                </c:pt>
                <c:pt idx="6563">
                  <c:v>6.7985384213512939E-2</c:v>
                </c:pt>
                <c:pt idx="6564">
                  <c:v>6.7999892924004809E-2</c:v>
                </c:pt>
                <c:pt idx="6565">
                  <c:v>6.8012997384810411E-2</c:v>
                </c:pt>
                <c:pt idx="6566">
                  <c:v>6.8024697651131977E-2</c:v>
                </c:pt>
                <c:pt idx="6567">
                  <c:v>6.8034993772255414E-2</c:v>
                </c:pt>
                <c:pt idx="6568">
                  <c:v>6.8044353790376461E-2</c:v>
                </c:pt>
                <c:pt idx="6569">
                  <c:v>6.8054181715114334E-2</c:v>
                </c:pt>
                <c:pt idx="6570">
                  <c:v>6.8066349488112535E-2</c:v>
                </c:pt>
                <c:pt idx="6571">
                  <c:v>6.80780491302206E-2</c:v>
                </c:pt>
                <c:pt idx="6572">
                  <c:v>6.8088344702048512E-2</c:v>
                </c:pt>
                <c:pt idx="6573">
                  <c:v>6.8096768272884384E-2</c:v>
                </c:pt>
                <c:pt idx="6574">
                  <c:v>6.8104723802410422E-2</c:v>
                </c:pt>
                <c:pt idx="6575">
                  <c:v>6.8112679268646545E-2</c:v>
                </c:pt>
                <c:pt idx="6576">
                  <c:v>6.8122974483945123E-2</c:v>
                </c:pt>
                <c:pt idx="6577">
                  <c:v>6.8135141419922385E-2</c:v>
                </c:pt>
                <c:pt idx="6578">
                  <c:v>6.8145436403972345E-2</c:v>
                </c:pt>
                <c:pt idx="6579">
                  <c:v>6.8153391546328629E-2</c:v>
                </c:pt>
                <c:pt idx="6580">
                  <c:v>6.816134662540077E-2</c:v>
                </c:pt>
                <c:pt idx="6581">
                  <c:v>6.8170237521240712E-2</c:v>
                </c:pt>
                <c:pt idx="6582">
                  <c:v>6.8176320720217093E-2</c:v>
                </c:pt>
                <c:pt idx="6583">
                  <c:v>6.8181935947966205E-2</c:v>
                </c:pt>
                <c:pt idx="6584">
                  <c:v>6.8192698379686195E-2</c:v>
                </c:pt>
                <c:pt idx="6585">
                  <c:v>6.8207204082650311E-2</c:v>
                </c:pt>
                <c:pt idx="6586">
                  <c:v>6.8220773743322374E-2</c:v>
                </c:pt>
                <c:pt idx="6587">
                  <c:v>6.8233407399804602E-2</c:v>
                </c:pt>
                <c:pt idx="6588">
                  <c:v>6.8245572992234008E-2</c:v>
                </c:pt>
                <c:pt idx="6589">
                  <c:v>6.8256334739090152E-2</c:v>
                </c:pt>
                <c:pt idx="6590">
                  <c:v>6.8268032158662895E-2</c:v>
                </c:pt>
                <c:pt idx="6591">
                  <c:v>6.8282068881537497E-2</c:v>
                </c:pt>
                <c:pt idx="6592">
                  <c:v>6.8294701763666629E-2</c:v>
                </c:pt>
                <c:pt idx="6593">
                  <c:v>6.8305462981827408E-2</c:v>
                </c:pt>
                <c:pt idx="6594">
                  <c:v>6.8316224084185445E-2</c:v>
                </c:pt>
                <c:pt idx="6595">
                  <c:v>6.8326049337378722E-2</c:v>
                </c:pt>
                <c:pt idx="6596">
                  <c:v>6.8335874494037468E-2</c:v>
                </c:pt>
                <c:pt idx="6597">
                  <c:v>6.8346635269140824E-2</c:v>
                </c:pt>
                <c:pt idx="6598">
                  <c:v>6.8357863780577052E-2</c:v>
                </c:pt>
                <c:pt idx="6599">
                  <c:v>6.8370495705240494E-2</c:v>
                </c:pt>
                <c:pt idx="6600">
                  <c:v>6.8384998829377514E-2</c:v>
                </c:pt>
                <c:pt idx="6601">
                  <c:v>6.8399969575604E-2</c:v>
                </c:pt>
                <c:pt idx="6602">
                  <c:v>6.8411665315150291E-2</c:v>
                </c:pt>
                <c:pt idx="6603">
                  <c:v>6.8420553985720958E-2</c:v>
                </c:pt>
                <c:pt idx="6604">
                  <c:v>6.8428506939787401E-2</c:v>
                </c:pt>
                <c:pt idx="6605">
                  <c:v>6.8437863275359875E-2</c:v>
                </c:pt>
                <c:pt idx="6606">
                  <c:v>6.8448155143380679E-2</c:v>
                </c:pt>
                <c:pt idx="6607">
                  <c:v>6.8455640071775709E-2</c:v>
                </c:pt>
                <c:pt idx="6608">
                  <c:v>6.8462657141265149E-2</c:v>
                </c:pt>
                <c:pt idx="6609">
                  <c:v>6.8472480955829085E-2</c:v>
                </c:pt>
                <c:pt idx="6610">
                  <c:v>6.8483240261049391E-2</c:v>
                </c:pt>
                <c:pt idx="6611">
                  <c:v>6.8493999450508325E-2</c:v>
                </c:pt>
                <c:pt idx="6612">
                  <c:v>6.8504290740802304E-2</c:v>
                </c:pt>
                <c:pt idx="6613">
                  <c:v>6.8515985260306153E-2</c:v>
                </c:pt>
                <c:pt idx="6614">
                  <c:v>6.8528615187761488E-2</c:v>
                </c:pt>
                <c:pt idx="6615">
                  <c:v>6.8540309422807782E-2</c:v>
                </c:pt>
                <c:pt idx="6616">
                  <c:v>6.8550132474563444E-2</c:v>
                </c:pt>
                <c:pt idx="6617">
                  <c:v>6.8555745603672266E-2</c:v>
                </c:pt>
                <c:pt idx="6618">
                  <c:v>6.8558552156411684E-2</c:v>
                </c:pt>
                <c:pt idx="6619">
                  <c:v>6.8564165238260338E-2</c:v>
                </c:pt>
                <c:pt idx="6620">
                  <c:v>6.85758590575858E-2</c:v>
                </c:pt>
                <c:pt idx="6621">
                  <c:v>6.8588488228866623E-2</c:v>
                </c:pt>
                <c:pt idx="6622">
                  <c:v>6.8597375327862795E-2</c:v>
                </c:pt>
                <c:pt idx="6623">
                  <c:v>6.8603923666058261E-2</c:v>
                </c:pt>
                <c:pt idx="6624">
                  <c:v>6.8611875161933525E-2</c:v>
                </c:pt>
                <c:pt idx="6625">
                  <c:v>6.8623100695532305E-2</c:v>
                </c:pt>
                <c:pt idx="6626">
                  <c:v>6.8635729270208459E-2</c:v>
                </c:pt>
                <c:pt idx="6627">
                  <c:v>6.8647889969167958E-2</c:v>
                </c:pt>
                <c:pt idx="6628">
                  <c:v>6.8660050520246929E-2</c:v>
                </c:pt>
                <c:pt idx="6629">
                  <c:v>6.8672210923448745E-2</c:v>
                </c:pt>
                <c:pt idx="6630">
                  <c:v>6.8684838877951765E-2</c:v>
                </c:pt>
                <c:pt idx="6631">
                  <c:v>6.8696531286234902E-2</c:v>
                </c:pt>
                <c:pt idx="6632">
                  <c:v>6.8706352803542523E-2</c:v>
                </c:pt>
                <c:pt idx="6633">
                  <c:v>6.871664190868991E-2</c:v>
                </c:pt>
                <c:pt idx="6634">
                  <c:v>6.8728801623740898E-2</c:v>
                </c:pt>
                <c:pt idx="6635">
                  <c:v>6.8739090497913796E-2</c:v>
                </c:pt>
                <c:pt idx="6636">
                  <c:v>6.8747040919087413E-2</c:v>
                </c:pt>
                <c:pt idx="6637">
                  <c:v>6.8754055944101833E-2</c:v>
                </c:pt>
                <c:pt idx="6638">
                  <c:v>6.8762473909161764E-2</c:v>
                </c:pt>
                <c:pt idx="6639">
                  <c:v>6.8772762436892176E-2</c:v>
                </c:pt>
                <c:pt idx="6640">
                  <c:v>6.8783986164600894E-2</c:v>
                </c:pt>
                <c:pt idx="6641">
                  <c:v>6.8792871526364874E-2</c:v>
                </c:pt>
                <c:pt idx="6642">
                  <c:v>6.8799886229884935E-2</c:v>
                </c:pt>
                <c:pt idx="6643">
                  <c:v>6.880736852607075E-2</c:v>
                </c:pt>
                <c:pt idx="6644">
                  <c:v>6.8817188954854169E-2</c:v>
                </c:pt>
                <c:pt idx="6645">
                  <c:v>6.8827476919665814E-2</c:v>
                </c:pt>
                <c:pt idx="6646">
                  <c:v>6.8838232406074437E-2</c:v>
                </c:pt>
                <c:pt idx="6647">
                  <c:v>6.8850390642718834E-2</c:v>
                </c:pt>
                <c:pt idx="6648">
                  <c:v>6.8863951578432864E-2</c:v>
                </c:pt>
                <c:pt idx="6649">
                  <c:v>6.8876109502383348E-2</c:v>
                </c:pt>
                <c:pt idx="6650">
                  <c:v>6.8885461650992783E-2</c:v>
                </c:pt>
                <c:pt idx="6651">
                  <c:v>6.8892008102979713E-2</c:v>
                </c:pt>
                <c:pt idx="6652">
                  <c:v>6.8898086912879519E-2</c:v>
                </c:pt>
                <c:pt idx="6653">
                  <c:v>6.890697126087944E-2</c:v>
                </c:pt>
                <c:pt idx="6654">
                  <c:v>6.891912866181428E-2</c:v>
                </c:pt>
                <c:pt idx="6655">
                  <c:v>6.8931285914948723E-2</c:v>
                </c:pt>
                <c:pt idx="6656">
                  <c:v>6.8942040284905234E-2</c:v>
                </c:pt>
                <c:pt idx="6657">
                  <c:v>6.8950924242418485E-2</c:v>
                </c:pt>
                <c:pt idx="6658">
                  <c:v>6.8959340550417844E-2</c:v>
                </c:pt>
                <c:pt idx="6659">
                  <c:v>6.8969627052890364E-2</c:v>
                </c:pt>
                <c:pt idx="6660">
                  <c:v>6.8979913449551664E-2</c:v>
                </c:pt>
                <c:pt idx="6661">
                  <c:v>6.8992069963736746E-2</c:v>
                </c:pt>
                <c:pt idx="6662">
                  <c:v>6.9005628978295902E-2</c:v>
                </c:pt>
                <c:pt idx="6663">
                  <c:v>6.9018252723139162E-2</c:v>
                </c:pt>
                <c:pt idx="6664">
                  <c:v>6.9029473695885551E-2</c:v>
                </c:pt>
                <c:pt idx="6665">
                  <c:v>6.9039291943753966E-2</c:v>
                </c:pt>
                <c:pt idx="6666">
                  <c:v>6.9049110095224936E-2</c:v>
                </c:pt>
                <c:pt idx="6667">
                  <c:v>6.9060330721728957E-2</c:v>
                </c:pt>
                <c:pt idx="6668">
                  <c:v>6.9072486258365706E-2</c:v>
                </c:pt>
                <c:pt idx="6669">
                  <c:v>6.9085576671040969E-2</c:v>
                </c:pt>
                <c:pt idx="6670">
                  <c:v>6.9097731900805509E-2</c:v>
                </c:pt>
                <c:pt idx="6671">
                  <c:v>6.9108016979820705E-2</c:v>
                </c:pt>
                <c:pt idx="6672">
                  <c:v>6.9116899462932896E-2</c:v>
                </c:pt>
                <c:pt idx="6673">
                  <c:v>6.9123444400003314E-2</c:v>
                </c:pt>
                <c:pt idx="6674">
                  <c:v>6.9131391766000819E-2</c:v>
                </c:pt>
                <c:pt idx="6675">
                  <c:v>6.9142143984171761E-2</c:v>
                </c:pt>
                <c:pt idx="6676">
                  <c:v>6.9153831046710565E-2</c:v>
                </c:pt>
                <c:pt idx="6677">
                  <c:v>6.9164583023613696E-2</c:v>
                </c:pt>
                <c:pt idx="6678">
                  <c:v>6.9172062591537728E-2</c:v>
                </c:pt>
                <c:pt idx="6679">
                  <c:v>6.9178139699283131E-2</c:v>
                </c:pt>
                <c:pt idx="6680">
                  <c:v>6.9185619165810314E-2</c:v>
                </c:pt>
                <c:pt idx="6681">
                  <c:v>6.91959033409425E-2</c:v>
                </c:pt>
                <c:pt idx="6682">
                  <c:v>6.9205719954907305E-2</c:v>
                </c:pt>
                <c:pt idx="6683">
                  <c:v>6.9216471373919355E-2</c:v>
                </c:pt>
                <c:pt idx="6684">
                  <c:v>6.9229092457439509E-2</c:v>
                </c:pt>
                <c:pt idx="6685">
                  <c:v>6.9242180820249077E-2</c:v>
                </c:pt>
                <c:pt idx="6686">
                  <c:v>6.925152954594771E-2</c:v>
                </c:pt>
                <c:pt idx="6687">
                  <c:v>6.9259008463580046E-2</c:v>
                </c:pt>
                <c:pt idx="6688">
                  <c:v>6.9268357031963712E-2</c:v>
                </c:pt>
                <c:pt idx="6689">
                  <c:v>6.9279107777563145E-2</c:v>
                </c:pt>
                <c:pt idx="6690">
                  <c:v>6.9290793239516577E-2</c:v>
                </c:pt>
                <c:pt idx="6691">
                  <c:v>6.9302011154526971E-2</c:v>
                </c:pt>
                <c:pt idx="6692">
                  <c:v>6.9313696348848403E-2</c:v>
                </c:pt>
                <c:pt idx="6693">
                  <c:v>6.932444660702991E-2</c:v>
                </c:pt>
                <c:pt idx="6694">
                  <c:v>6.9333794563683562E-2</c:v>
                </c:pt>
                <c:pt idx="6695">
                  <c:v>6.934360982412327E-2</c:v>
                </c:pt>
                <c:pt idx="6696">
                  <c:v>6.935389237458843E-2</c:v>
                </c:pt>
                <c:pt idx="6697">
                  <c:v>6.9361837909349994E-2</c:v>
                </c:pt>
                <c:pt idx="6698">
                  <c:v>6.9368848622888654E-2</c:v>
                </c:pt>
                <c:pt idx="6699">
                  <c:v>6.9375391911180834E-2</c:v>
                </c:pt>
                <c:pt idx="6700">
                  <c:v>6.9381935156658622E-2</c:v>
                </c:pt>
                <c:pt idx="6701">
                  <c:v>6.9391282575929691E-2</c:v>
                </c:pt>
                <c:pt idx="6702">
                  <c:v>6.9403434090359081E-2</c:v>
                </c:pt>
                <c:pt idx="6703">
                  <c:v>6.9415585457130932E-2</c:v>
                </c:pt>
                <c:pt idx="6704">
                  <c:v>6.9427269324397634E-2</c:v>
                </c:pt>
                <c:pt idx="6705">
                  <c:v>6.9439887747716533E-2</c:v>
                </c:pt>
                <c:pt idx="6706">
                  <c:v>6.945437537073014E-2</c:v>
                </c:pt>
                <c:pt idx="6707">
                  <c:v>6.9467460785306606E-2</c:v>
                </c:pt>
                <c:pt idx="6708">
                  <c:v>6.9478676718661522E-2</c:v>
                </c:pt>
                <c:pt idx="6709">
                  <c:v>6.9488957880395594E-2</c:v>
                </c:pt>
                <c:pt idx="6710">
                  <c:v>6.9499706254645868E-2</c:v>
                </c:pt>
                <c:pt idx="6711">
                  <c:v>6.9510454513369499E-2</c:v>
                </c:pt>
                <c:pt idx="6712">
                  <c:v>6.952166996452272E-2</c:v>
                </c:pt>
                <c:pt idx="6713">
                  <c:v>6.9534754498557033E-2</c:v>
                </c:pt>
                <c:pt idx="6714">
                  <c:v>6.9547838861388392E-2</c:v>
                </c:pt>
                <c:pt idx="6715">
                  <c:v>6.9559521183535103E-2</c:v>
                </c:pt>
                <c:pt idx="6716">
                  <c:v>6.9570736084400314E-2</c:v>
                </c:pt>
                <c:pt idx="6717">
                  <c:v>6.9581950859492772E-2</c:v>
                </c:pt>
                <c:pt idx="6718">
                  <c:v>6.9594100057248781E-2</c:v>
                </c:pt>
                <c:pt idx="6719">
                  <c:v>6.9604380032371335E-2</c:v>
                </c:pt>
                <c:pt idx="6720">
                  <c:v>6.9613258107660614E-2</c:v>
                </c:pt>
                <c:pt idx="6721">
                  <c:v>6.9620734320454264E-2</c:v>
                </c:pt>
                <c:pt idx="6722">
                  <c:v>6.9631014021782164E-2</c:v>
                </c:pt>
                <c:pt idx="6723">
                  <c:v>6.9643629874442378E-2</c:v>
                </c:pt>
                <c:pt idx="6724">
                  <c:v>6.965858179001673E-2</c:v>
                </c:pt>
                <c:pt idx="6725">
                  <c:v>6.9674467955362973E-2</c:v>
                </c:pt>
                <c:pt idx="6726">
                  <c:v>6.9686616029169299E-2</c:v>
                </c:pt>
                <c:pt idx="6727">
                  <c:v>6.9694091693545651E-2</c:v>
                </c:pt>
                <c:pt idx="6728">
                  <c:v>6.9700632854031733E-2</c:v>
                </c:pt>
                <c:pt idx="6729">
                  <c:v>6.9710444514536174E-2</c:v>
                </c:pt>
                <c:pt idx="6730">
                  <c:v>6.9724928218383886E-2</c:v>
                </c:pt>
                <c:pt idx="6731">
                  <c:v>6.9738477299814722E-2</c:v>
                </c:pt>
                <c:pt idx="6732">
                  <c:v>6.9751558997352067E-2</c:v>
                </c:pt>
                <c:pt idx="6733">
                  <c:v>6.9763706134692349E-2</c:v>
                </c:pt>
                <c:pt idx="6734">
                  <c:v>6.977445155626695E-2</c:v>
                </c:pt>
                <c:pt idx="6735">
                  <c:v>6.9783328121783533E-2</c:v>
                </c:pt>
                <c:pt idx="6736">
                  <c:v>6.9792671789836863E-2</c:v>
                </c:pt>
                <c:pt idx="6737">
                  <c:v>6.9802949723860003E-2</c:v>
                </c:pt>
                <c:pt idx="6738">
                  <c:v>6.9814629066117032E-2</c:v>
                </c:pt>
                <c:pt idx="6739">
                  <c:v>6.9826308271968424E-2</c:v>
                </c:pt>
                <c:pt idx="6740">
                  <c:v>6.983565153843993E-2</c:v>
                </c:pt>
                <c:pt idx="6741">
                  <c:v>6.984219177302875E-2</c:v>
                </c:pt>
                <c:pt idx="6742">
                  <c:v>6.9848264809703769E-2</c:v>
                </c:pt>
                <c:pt idx="6743">
                  <c:v>6.9854337809496958E-2</c:v>
                </c:pt>
                <c:pt idx="6744">
                  <c:v>6.9859943622725323E-2</c:v>
                </c:pt>
                <c:pt idx="6745">
                  <c:v>6.9867417991479955E-2</c:v>
                </c:pt>
                <c:pt idx="6746">
                  <c:v>6.9879096580818506E-2</c:v>
                </c:pt>
                <c:pt idx="6747">
                  <c:v>6.9889840762552072E-2</c:v>
                </c:pt>
                <c:pt idx="6748">
                  <c:v>6.9897314907848826E-2</c:v>
                </c:pt>
                <c:pt idx="6749">
                  <c:v>6.9903387609769052E-2</c:v>
                </c:pt>
                <c:pt idx="6750">
                  <c:v>6.9912263030855334E-2</c:v>
                </c:pt>
                <c:pt idx="6751">
                  <c:v>6.9923941096481923E-2</c:v>
                </c:pt>
                <c:pt idx="6752">
                  <c:v>6.9935151911181243E-2</c:v>
                </c:pt>
                <c:pt idx="6753">
                  <c:v>6.9945895490666488E-2</c:v>
                </c:pt>
                <c:pt idx="6754">
                  <c:v>6.9956171849995363E-2</c:v>
                </c:pt>
                <c:pt idx="6755">
                  <c:v>6.996738230336938E-2</c:v>
                </c:pt>
                <c:pt idx="6756">
                  <c:v>6.9977658441895685E-2</c:v>
                </c:pt>
                <c:pt idx="6757">
                  <c:v>6.9987000294375684E-2</c:v>
                </c:pt>
                <c:pt idx="6758">
                  <c:v>6.9996342059586422E-2</c:v>
                </c:pt>
                <c:pt idx="6759">
                  <c:v>7.0006150819135748E-2</c:v>
                </c:pt>
                <c:pt idx="6760">
                  <c:v>7.001642655928117E-2</c:v>
                </c:pt>
                <c:pt idx="6761">
                  <c:v>7.0026235121829386E-2</c:v>
                </c:pt>
                <c:pt idx="6762">
                  <c:v>7.0034175316284586E-2</c:v>
                </c:pt>
                <c:pt idx="6763">
                  <c:v>7.0043516640809725E-2</c:v>
                </c:pt>
                <c:pt idx="6764">
                  <c:v>7.0055660232239733E-2</c:v>
                </c:pt>
                <c:pt idx="6765">
                  <c:v>7.0072474192310788E-2</c:v>
                </c:pt>
                <c:pt idx="6766">
                  <c:v>7.0088820826900933E-2</c:v>
                </c:pt>
                <c:pt idx="6767">
                  <c:v>7.0100963868191257E-2</c:v>
                </c:pt>
                <c:pt idx="6768">
                  <c:v>7.0109370502707311E-2</c:v>
                </c:pt>
                <c:pt idx="6769">
                  <c:v>7.0119645182254026E-2</c:v>
                </c:pt>
                <c:pt idx="6770">
                  <c:v>7.0133188916724321E-2</c:v>
                </c:pt>
                <c:pt idx="6771">
                  <c:v>7.0147666499005515E-2</c:v>
                </c:pt>
                <c:pt idx="6772">
                  <c:v>7.0160742844783686E-2</c:v>
                </c:pt>
                <c:pt idx="6773">
                  <c:v>7.0171484000900952E-2</c:v>
                </c:pt>
                <c:pt idx="6774">
                  <c:v>7.0181758042274681E-2</c:v>
                </c:pt>
                <c:pt idx="6775">
                  <c:v>7.0192965967024734E-2</c:v>
                </c:pt>
                <c:pt idx="6776">
                  <c:v>7.0204173766158756E-2</c:v>
                </c:pt>
                <c:pt idx="6777">
                  <c:v>7.0214914455790534E-2</c:v>
                </c:pt>
                <c:pt idx="6778">
                  <c:v>7.0226122008934203E-2</c:v>
                </c:pt>
                <c:pt idx="6779">
                  <c:v>7.0237796409891681E-2</c:v>
                </c:pt>
                <c:pt idx="6780">
                  <c:v>7.0247602801370809E-2</c:v>
                </c:pt>
                <c:pt idx="6781">
                  <c:v>7.0254140342265639E-2</c:v>
                </c:pt>
                <c:pt idx="6782">
                  <c:v>7.0261144802939698E-2</c:v>
                </c:pt>
                <c:pt idx="6783">
                  <c:v>7.0270950965458989E-2</c:v>
                </c:pt>
                <c:pt idx="6784">
                  <c:v>7.02807570318187E-2</c:v>
                </c:pt>
                <c:pt idx="6785">
                  <c:v>7.0290096053238799E-2</c:v>
                </c:pt>
                <c:pt idx="6786">
                  <c:v>7.0301302763817228E-2</c:v>
                </c:pt>
                <c:pt idx="6787">
                  <c:v>7.0312509348806757E-2</c:v>
                </c:pt>
                <c:pt idx="6788">
                  <c:v>7.0320447270523431E-2</c:v>
                </c:pt>
                <c:pt idx="6789">
                  <c:v>7.0329318990817694E-2</c:v>
                </c:pt>
                <c:pt idx="6790">
                  <c:v>7.0339591410724503E-2</c:v>
                </c:pt>
                <c:pt idx="6791">
                  <c:v>7.0348462961179692E-2</c:v>
                </c:pt>
                <c:pt idx="6792">
                  <c:v>7.0357334432931296E-2</c:v>
                </c:pt>
                <c:pt idx="6793">
                  <c:v>7.0368073477646773E-2</c:v>
                </c:pt>
                <c:pt idx="6794">
                  <c:v>7.0378812407036126E-2</c:v>
                </c:pt>
                <c:pt idx="6795">
                  <c:v>7.0388617415761592E-2</c:v>
                </c:pt>
                <c:pt idx="6796">
                  <c:v>7.0398889226551256E-2</c:v>
                </c:pt>
                <c:pt idx="6797">
                  <c:v>7.0409627825019444E-2</c:v>
                </c:pt>
                <c:pt idx="6798">
                  <c:v>7.0419899419997461E-2</c:v>
                </c:pt>
                <c:pt idx="6799">
                  <c:v>7.0430637792849235E-2</c:v>
                </c:pt>
                <c:pt idx="6800">
                  <c:v>7.0442309806465403E-2</c:v>
                </c:pt>
                <c:pt idx="6801">
                  <c:v>7.0451647319269506E-2</c:v>
                </c:pt>
                <c:pt idx="6802">
                  <c:v>7.0458183526355397E-2</c:v>
                </c:pt>
                <c:pt idx="6803">
                  <c:v>7.046518655796781E-2</c:v>
                </c:pt>
                <c:pt idx="6804">
                  <c:v>7.0474990719834429E-2</c:v>
                </c:pt>
                <c:pt idx="6805">
                  <c:v>7.0487129072781499E-2</c:v>
                </c:pt>
                <c:pt idx="6806">
                  <c:v>7.049833357549791E-2</c:v>
                </c:pt>
                <c:pt idx="6807">
                  <c:v>7.0509071106132012E-2</c:v>
                </c:pt>
                <c:pt idx="6808">
                  <c:v>7.051934167972497E-2</c:v>
                </c:pt>
                <c:pt idx="6809">
                  <c:v>7.0529145310663205E-2</c:v>
                </c:pt>
                <c:pt idx="6810">
                  <c:v>7.0538948845490987E-2</c:v>
                </c:pt>
                <c:pt idx="6811">
                  <c:v>7.054968594002882E-2</c:v>
                </c:pt>
                <c:pt idx="6812">
                  <c:v>7.056088974185222E-2</c:v>
                </c:pt>
                <c:pt idx="6813">
                  <c:v>7.0573960685331893E-2</c:v>
                </c:pt>
                <c:pt idx="6814">
                  <c:v>7.0587498268112614E-2</c:v>
                </c:pt>
                <c:pt idx="6815">
                  <c:v>7.0600102059753492E-2</c:v>
                </c:pt>
                <c:pt idx="6816">
                  <c:v>7.0613172490704354E-2</c:v>
                </c:pt>
                <c:pt idx="6817">
                  <c:v>7.0626242750821494E-2</c:v>
                </c:pt>
                <c:pt idx="6818">
                  <c:v>7.0637912481570586E-2</c:v>
                </c:pt>
                <c:pt idx="6819">
                  <c:v>7.0647714950159035E-2</c:v>
                </c:pt>
                <c:pt idx="6820">
                  <c:v>7.0655650211496293E-2</c:v>
                </c:pt>
                <c:pt idx="6821">
                  <c:v>7.0663118635234154E-2</c:v>
                </c:pt>
                <c:pt idx="6822">
                  <c:v>7.0673854396639077E-2</c:v>
                </c:pt>
                <c:pt idx="6823">
                  <c:v>7.0691591489053879E-2</c:v>
                </c:pt>
                <c:pt idx="6824">
                  <c:v>7.0710728525404415E-2</c:v>
                </c:pt>
                <c:pt idx="6825">
                  <c:v>7.0727064730098349E-2</c:v>
                </c:pt>
                <c:pt idx="6826">
                  <c:v>7.0739666762806394E-2</c:v>
                </c:pt>
                <c:pt idx="6827">
                  <c:v>7.0748534764698542E-2</c:v>
                </c:pt>
                <c:pt idx="6828">
                  <c:v>7.0755535763274299E-2</c:v>
                </c:pt>
                <c:pt idx="6829">
                  <c:v>7.0763936896867524E-2</c:v>
                </c:pt>
                <c:pt idx="6830">
                  <c:v>7.0775605020882912E-2</c:v>
                </c:pt>
                <c:pt idx="6831">
                  <c:v>7.0788206441903256E-2</c:v>
                </c:pt>
                <c:pt idx="6832">
                  <c:v>7.0799874282743744E-2</c:v>
                </c:pt>
                <c:pt idx="6833">
                  <c:v>7.081014187007087E-2</c:v>
                </c:pt>
                <c:pt idx="6834">
                  <c:v>7.0821342754193967E-2</c:v>
                </c:pt>
                <c:pt idx="6835">
                  <c:v>7.0833476903751413E-2</c:v>
                </c:pt>
                <c:pt idx="6836">
                  <c:v>7.0846544284768442E-2</c:v>
                </c:pt>
                <c:pt idx="6837">
                  <c:v>7.0858678128532332E-2</c:v>
                </c:pt>
                <c:pt idx="6838">
                  <c:v>7.0870345147154096E-2</c:v>
                </c:pt>
                <c:pt idx="6839">
                  <c:v>7.0882012029658339E-2</c:v>
                </c:pt>
                <c:pt idx="6840">
                  <c:v>7.0892745441345523E-2</c:v>
                </c:pt>
                <c:pt idx="6841">
                  <c:v>7.0900678758547914E-2</c:v>
                </c:pt>
                <c:pt idx="6842">
                  <c:v>7.0908145352539753E-2</c:v>
                </c:pt>
                <c:pt idx="6843">
                  <c:v>7.0917945172549832E-2</c:v>
                </c:pt>
                <c:pt idx="6844">
                  <c:v>7.0929144849252571E-2</c:v>
                </c:pt>
                <c:pt idx="6845">
                  <c:v>7.0942210980207962E-2</c:v>
                </c:pt>
                <c:pt idx="6846">
                  <c:v>7.0955276940442055E-2</c:v>
                </c:pt>
                <c:pt idx="6847">
                  <c:v>7.0968342729958736E-2</c:v>
                </c:pt>
                <c:pt idx="6848">
                  <c:v>7.0982341600716731E-2</c:v>
                </c:pt>
                <c:pt idx="6849">
                  <c:v>7.0994940416848257E-2</c:v>
                </c:pt>
                <c:pt idx="6850">
                  <c:v>7.1005672616503493E-2</c:v>
                </c:pt>
                <c:pt idx="6851">
                  <c:v>7.1016404700980182E-2</c:v>
                </c:pt>
                <c:pt idx="6852">
                  <c:v>7.1026203460130721E-2</c:v>
                </c:pt>
                <c:pt idx="6853">
                  <c:v>7.1036468723878171E-2</c:v>
                </c:pt>
                <c:pt idx="6854">
                  <c:v>7.1045800690389446E-2</c:v>
                </c:pt>
                <c:pt idx="6855">
                  <c:v>7.1054199385792105E-2</c:v>
                </c:pt>
                <c:pt idx="6856">
                  <c:v>7.1064464362159518E-2</c:v>
                </c:pt>
                <c:pt idx="6857">
                  <c:v>7.1074729233158038E-2</c:v>
                </c:pt>
                <c:pt idx="6858">
                  <c:v>7.1084993998790327E-2</c:v>
                </c:pt>
                <c:pt idx="6859">
                  <c:v>7.1095725232021331E-2</c:v>
                </c:pt>
                <c:pt idx="6860">
                  <c:v>7.1105523213963684E-2</c:v>
                </c:pt>
                <c:pt idx="6861">
                  <c:v>7.1113921407792324E-2</c:v>
                </c:pt>
                <c:pt idx="6862">
                  <c:v>7.1119986726138687E-2</c:v>
                </c:pt>
                <c:pt idx="6863">
                  <c:v>7.1127918240775759E-2</c:v>
                </c:pt>
                <c:pt idx="6864">
                  <c:v>7.1140981774807058E-2</c:v>
                </c:pt>
                <c:pt idx="6865">
                  <c:v>7.11568444081353E-2</c:v>
                </c:pt>
                <c:pt idx="6866">
                  <c:v>7.1170374102432002E-2</c:v>
                </c:pt>
                <c:pt idx="6867">
                  <c:v>7.118157095238492E-2</c:v>
                </c:pt>
                <c:pt idx="6868">
                  <c:v>7.1190435036353292E-2</c:v>
                </c:pt>
                <c:pt idx="6869">
                  <c:v>7.1201165138137568E-2</c:v>
                </c:pt>
                <c:pt idx="6870">
                  <c:v>7.1215627267070522E-2</c:v>
                </c:pt>
                <c:pt idx="6871">
                  <c:v>7.1230555696912543E-2</c:v>
                </c:pt>
                <c:pt idx="6872">
                  <c:v>7.1242684882064589E-2</c:v>
                </c:pt>
                <c:pt idx="6873">
                  <c:v>7.1252947923825111E-2</c:v>
                </c:pt>
                <c:pt idx="6874">
                  <c:v>7.1262744365431022E-2</c:v>
                </c:pt>
                <c:pt idx="6875">
                  <c:v>7.1274406670784357E-2</c:v>
                </c:pt>
                <c:pt idx="6876">
                  <c:v>7.1287468291311912E-2</c:v>
                </c:pt>
                <c:pt idx="6877">
                  <c:v>7.1300529741235574E-2</c:v>
                </c:pt>
                <c:pt idx="6878">
                  <c:v>7.1314057491666444E-2</c:v>
                </c:pt>
                <c:pt idx="6879">
                  <c:v>7.1325719198609264E-2</c:v>
                </c:pt>
                <c:pt idx="6880">
                  <c:v>7.1333182619682953E-2</c:v>
                </c:pt>
                <c:pt idx="6881">
                  <c:v>7.1338780148933731E-2</c:v>
                </c:pt>
                <c:pt idx="6882">
                  <c:v>7.1348109294724446E-2</c:v>
                </c:pt>
                <c:pt idx="6883">
                  <c:v>7.1360237054139852E-2</c:v>
                </c:pt>
                <c:pt idx="6884">
                  <c:v>7.1370965334095593E-2</c:v>
                </c:pt>
                <c:pt idx="6885">
                  <c:v>7.1378428417487219E-2</c:v>
                </c:pt>
                <c:pt idx="6886">
                  <c:v>7.1383559255010193E-2</c:v>
                </c:pt>
                <c:pt idx="6887">
                  <c:v>7.1388690066207822E-2</c:v>
                </c:pt>
                <c:pt idx="6888">
                  <c:v>7.1396153017319969E-2</c:v>
                </c:pt>
                <c:pt idx="6889">
                  <c:v>7.1406414484159283E-2</c:v>
                </c:pt>
                <c:pt idx="6890">
                  <c:v>7.1417608691530382E-2</c:v>
                </c:pt>
                <c:pt idx="6891">
                  <c:v>7.1428802773592315E-2</c:v>
                </c:pt>
                <c:pt idx="6892">
                  <c:v>7.1439063905404707E-2</c:v>
                </c:pt>
                <c:pt idx="6893">
                  <c:v>7.1448392115685017E-2</c:v>
                </c:pt>
                <c:pt idx="6894">
                  <c:v>7.1458653046491377E-2</c:v>
                </c:pt>
                <c:pt idx="6895">
                  <c:v>7.1469846669111645E-2</c:v>
                </c:pt>
                <c:pt idx="6896">
                  <c:v>7.1481506559438884E-2</c:v>
                </c:pt>
                <c:pt idx="6897">
                  <c:v>7.1492699926249847E-2</c:v>
                </c:pt>
                <c:pt idx="6898">
                  <c:v>7.1501561252785673E-2</c:v>
                </c:pt>
                <c:pt idx="6899">
                  <c:v>7.1510888880098489E-2</c:v>
                </c:pt>
                <c:pt idx="6900">
                  <c:v>7.1521149169653284E-2</c:v>
                </c:pt>
                <c:pt idx="6901">
                  <c:v>7.1532808461817796E-2</c:v>
                </c:pt>
                <c:pt idx="6902">
                  <c:v>7.1544933981466483E-2</c:v>
                </c:pt>
                <c:pt idx="6903">
                  <c:v>7.1557525711638079E-2</c:v>
                </c:pt>
                <c:pt idx="6904">
                  <c:v>7.1570583634719506E-2</c:v>
                </c:pt>
                <c:pt idx="6905">
                  <c:v>7.1585040422099858E-2</c:v>
                </c:pt>
                <c:pt idx="6906">
                  <c:v>7.1598097985903705E-2</c:v>
                </c:pt>
                <c:pt idx="6907">
                  <c:v>7.1608357380711418E-2</c:v>
                </c:pt>
                <c:pt idx="6908">
                  <c:v>7.161675135272054E-2</c:v>
                </c:pt>
                <c:pt idx="6909">
                  <c:v>7.1624678928255608E-2</c:v>
                </c:pt>
                <c:pt idx="6910">
                  <c:v>7.1634005407248694E-2</c:v>
                </c:pt>
                <c:pt idx="6911">
                  <c:v>7.164426443367658E-2</c:v>
                </c:pt>
                <c:pt idx="6912">
                  <c:v>7.1654989666956229E-2</c:v>
                </c:pt>
                <c:pt idx="6913">
                  <c:v>7.1664315863262468E-2</c:v>
                </c:pt>
                <c:pt idx="6914">
                  <c:v>7.167177675768388E-2</c:v>
                </c:pt>
                <c:pt idx="6915">
                  <c:v>7.1681102797432381E-2</c:v>
                </c:pt>
                <c:pt idx="6916">
                  <c:v>7.16927602248109E-2</c:v>
                </c:pt>
                <c:pt idx="6917">
                  <c:v>7.1704883805128197E-2</c:v>
                </c:pt>
                <c:pt idx="6918">
                  <c:v>7.1715142104442145E-2</c:v>
                </c:pt>
                <c:pt idx="6919">
                  <c:v>7.172213633909455E-2</c:v>
                </c:pt>
                <c:pt idx="6920">
                  <c:v>7.1727731691594854E-2</c:v>
                </c:pt>
                <c:pt idx="6921">
                  <c:v>7.1737057209522531E-2</c:v>
                </c:pt>
                <c:pt idx="6922">
                  <c:v>7.1748713984638501E-2</c:v>
                </c:pt>
                <c:pt idx="6923">
                  <c:v>7.1759438097736911E-2</c:v>
                </c:pt>
                <c:pt idx="6924">
                  <c:v>7.1769229578822036E-2</c:v>
                </c:pt>
                <c:pt idx="6925">
                  <c:v>7.1779953471912489E-2</c:v>
                </c:pt>
                <c:pt idx="6926">
                  <c:v>7.1792075995187776E-2</c:v>
                </c:pt>
                <c:pt idx="6927">
                  <c:v>7.1802799643279763E-2</c:v>
                </c:pt>
                <c:pt idx="6928">
                  <c:v>7.1811658222359007E-2</c:v>
                </c:pt>
                <c:pt idx="6929">
                  <c:v>7.1821449192147682E-2</c:v>
                </c:pt>
                <c:pt idx="6930">
                  <c:v>7.1832172525258212E-2</c:v>
                </c:pt>
                <c:pt idx="6931">
                  <c:v>7.1842895743379889E-2</c:v>
                </c:pt>
                <c:pt idx="6932">
                  <c:v>7.1853152627031097E-2</c:v>
                </c:pt>
                <c:pt idx="6933">
                  <c:v>7.18634094054795E-2</c:v>
                </c:pt>
                <c:pt idx="6934">
                  <c:v>7.1874132288648543E-2</c:v>
                </c:pt>
                <c:pt idx="6935">
                  <c:v>7.1887186078187032E-2</c:v>
                </c:pt>
                <c:pt idx="6936">
                  <c:v>7.190303687925903E-2</c:v>
                </c:pt>
                <c:pt idx="6937">
                  <c:v>7.191842124003095E-2</c:v>
                </c:pt>
                <c:pt idx="6938">
                  <c:v>7.1931474451447514E-2</c:v>
                </c:pt>
                <c:pt idx="6939">
                  <c:v>7.1940331890729181E-2</c:v>
                </c:pt>
                <c:pt idx="6940">
                  <c:v>7.1947790726116012E-2</c:v>
                </c:pt>
                <c:pt idx="6941">
                  <c:v>7.1955715677756243E-2</c:v>
                </c:pt>
                <c:pt idx="6942">
                  <c:v>7.1966437571186953E-2</c:v>
                </c:pt>
                <c:pt idx="6943">
                  <c:v>7.1979490155855128E-2</c:v>
                </c:pt>
                <c:pt idx="6944">
                  <c:v>7.199067794997209E-2</c:v>
                </c:pt>
                <c:pt idx="6945">
                  <c:v>7.1998136409846522E-2</c:v>
                </c:pt>
                <c:pt idx="6946">
                  <c:v>7.2005128665457455E-2</c:v>
                </c:pt>
                <c:pt idx="6947">
                  <c:v>7.2014451596885534E-2</c:v>
                </c:pt>
                <c:pt idx="6948">
                  <c:v>7.2025638999869843E-2</c:v>
                </c:pt>
                <c:pt idx="6949">
                  <c:v>7.2038690811834463E-2</c:v>
                </c:pt>
                <c:pt idx="6950">
                  <c:v>7.2052208580358754E-2</c:v>
                </c:pt>
                <c:pt idx="6951">
                  <c:v>7.2064793924725395E-2</c:v>
                </c:pt>
                <c:pt idx="6952">
                  <c:v>7.2075048532656796E-2</c:v>
                </c:pt>
                <c:pt idx="6953">
                  <c:v>7.2084370812252524E-2</c:v>
                </c:pt>
                <c:pt idx="6954">
                  <c:v>7.2093693004944295E-2</c:v>
                </c:pt>
                <c:pt idx="6955">
                  <c:v>7.2106743928716896E-2</c:v>
                </c:pt>
                <c:pt idx="6956">
                  <c:v>7.2121192967075323E-2</c:v>
                </c:pt>
                <c:pt idx="6957">
                  <c:v>7.2134709620408063E-2</c:v>
                </c:pt>
                <c:pt idx="6958">
                  <c:v>7.2146361761127792E-2</c:v>
                </c:pt>
                <c:pt idx="6959">
                  <c:v>7.2156149454408694E-2</c:v>
                </c:pt>
                <c:pt idx="6960">
                  <c:v>7.2166403125572473E-2</c:v>
                </c:pt>
                <c:pt idx="6961">
                  <c:v>7.2175724553577944E-2</c:v>
                </c:pt>
                <c:pt idx="6962">
                  <c:v>7.2186444088369009E-2</c:v>
                </c:pt>
                <c:pt idx="6963">
                  <c:v>7.2200425917583994E-2</c:v>
                </c:pt>
                <c:pt idx="6964">
                  <c:v>7.2215805703931157E-2</c:v>
                </c:pt>
                <c:pt idx="6965">
                  <c:v>7.2228855034127765E-2</c:v>
                </c:pt>
                <c:pt idx="6966">
                  <c:v>7.2238175880013231E-2</c:v>
                </c:pt>
                <c:pt idx="6967">
                  <c:v>7.2244700420440885E-2</c:v>
                </c:pt>
                <c:pt idx="6968">
                  <c:v>7.2251224918299412E-2</c:v>
                </c:pt>
                <c:pt idx="6969">
                  <c:v>7.2261943643796372E-2</c:v>
                </c:pt>
                <c:pt idx="6970">
                  <c:v>7.2274526348868454E-2</c:v>
                </c:pt>
                <c:pt idx="6971">
                  <c:v>7.2287108895617874E-2</c:v>
                </c:pt>
                <c:pt idx="6972">
                  <c:v>7.2299691284049034E-2</c:v>
                </c:pt>
                <c:pt idx="6973">
                  <c:v>7.2311341502549004E-2</c:v>
                </c:pt>
                <c:pt idx="6974">
                  <c:v>7.2321593582556382E-2</c:v>
                </c:pt>
                <c:pt idx="6975">
                  <c:v>7.232998156984019E-2</c:v>
                </c:pt>
                <c:pt idx="6976">
                  <c:v>7.233976746608041E-2</c:v>
                </c:pt>
                <c:pt idx="6977">
                  <c:v>7.2350951230237326E-2</c:v>
                </c:pt>
                <c:pt idx="6978">
                  <c:v>7.2363998797006182E-2</c:v>
                </c:pt>
                <c:pt idx="6979">
                  <c:v>7.2377046193538033E-2</c:v>
                </c:pt>
                <c:pt idx="6980">
                  <c:v>7.2391025358059483E-2</c:v>
                </c:pt>
                <c:pt idx="6981">
                  <c:v>7.2405004327166914E-2</c:v>
                </c:pt>
                <c:pt idx="6982">
                  <c:v>7.2416187361757894E-2</c:v>
                </c:pt>
                <c:pt idx="6983">
                  <c:v>7.2425506461719275E-2</c:v>
                </c:pt>
                <c:pt idx="6984">
                  <c:v>7.2434825474835832E-2</c:v>
                </c:pt>
                <c:pt idx="6985">
                  <c:v>7.2443678456857993E-2</c:v>
                </c:pt>
                <c:pt idx="6986">
                  <c:v>7.2452997300631955E-2</c:v>
                </c:pt>
                <c:pt idx="6987">
                  <c:v>7.2462781993132955E-2</c:v>
                </c:pt>
                <c:pt idx="6988">
                  <c:v>7.2471634727660994E-2</c:v>
                </c:pt>
                <c:pt idx="6989">
                  <c:v>7.2480953310919569E-2</c:v>
                </c:pt>
                <c:pt idx="6990">
                  <c:v>7.2491669574317144E-2</c:v>
                </c:pt>
                <c:pt idx="6991">
                  <c:v>7.250424938916579E-2</c:v>
                </c:pt>
                <c:pt idx="6992">
                  <c:v>7.2516829045764494E-2</c:v>
                </c:pt>
                <c:pt idx="6993">
                  <c:v>7.2526147207887512E-2</c:v>
                </c:pt>
                <c:pt idx="6994">
                  <c:v>7.2532203966706468E-2</c:v>
                </c:pt>
                <c:pt idx="6995">
                  <c:v>7.2536397085937496E-2</c:v>
                </c:pt>
                <c:pt idx="6996">
                  <c:v>7.2540124288271321E-2</c:v>
                </c:pt>
                <c:pt idx="6997">
                  <c:v>7.2547578651263447E-2</c:v>
                </c:pt>
                <c:pt idx="6998">
                  <c:v>7.2559225982196163E-2</c:v>
                </c:pt>
                <c:pt idx="6999">
                  <c:v>7.2571339062459425E-2</c:v>
                </c:pt>
                <c:pt idx="7000">
                  <c:v>7.2582054357308551E-2</c:v>
                </c:pt>
                <c:pt idx="7001">
                  <c:v>7.2592303662335739E-2</c:v>
                </c:pt>
                <c:pt idx="7002">
                  <c:v>7.2603484602559831E-2</c:v>
                </c:pt>
                <c:pt idx="7003">
                  <c:v>7.2615597146730104E-2</c:v>
                </c:pt>
                <c:pt idx="7004">
                  <c:v>7.2628641260992818E-2</c:v>
                </c:pt>
                <c:pt idx="7005">
                  <c:v>7.2640753500457497E-2</c:v>
                </c:pt>
                <c:pt idx="7006">
                  <c:v>7.2651468051540033E-2</c:v>
                </c:pt>
                <c:pt idx="7007">
                  <c:v>7.266078495916535E-2</c:v>
                </c:pt>
                <c:pt idx="7008">
                  <c:v>7.2669170101810662E-2</c:v>
                </c:pt>
                <c:pt idx="7009">
                  <c:v>7.2677555174145841E-2</c:v>
                </c:pt>
                <c:pt idx="7010">
                  <c:v>7.2687337669674529E-2</c:v>
                </c:pt>
                <c:pt idx="7011">
                  <c:v>7.2696654243113515E-2</c:v>
                </c:pt>
                <c:pt idx="7012">
                  <c:v>7.2705039084996481E-2</c:v>
                </c:pt>
                <c:pt idx="7013">
                  <c:v>7.2713889675156101E-2</c:v>
                </c:pt>
                <c:pt idx="7014">
                  <c:v>7.2721808557848502E-2</c:v>
                </c:pt>
                <c:pt idx="7015">
                  <c:v>7.2727864131712991E-2</c:v>
                </c:pt>
                <c:pt idx="7016">
                  <c:v>7.2734851286760063E-2</c:v>
                </c:pt>
                <c:pt idx="7017">
                  <c:v>7.2744633221808699E-2</c:v>
                </c:pt>
                <c:pt idx="7018">
                  <c:v>7.2756278257821091E-2</c:v>
                </c:pt>
                <c:pt idx="7019">
                  <c:v>7.276792315822822E-2</c:v>
                </c:pt>
                <c:pt idx="7020">
                  <c:v>7.2780033710804895E-2</c:v>
                </c:pt>
                <c:pt idx="7021">
                  <c:v>7.2791678334587009E-2</c:v>
                </c:pt>
                <c:pt idx="7022">
                  <c:v>7.280332282277345E-2</c:v>
                </c:pt>
                <c:pt idx="7023">
                  <c:v>7.2816364488567029E-2</c:v>
                </c:pt>
                <c:pt idx="7024">
                  <c:v>7.2830337513177509E-2</c:v>
                </c:pt>
                <c:pt idx="7025">
                  <c:v>7.2842447309910033E-2</c:v>
                </c:pt>
                <c:pt idx="7026">
                  <c:v>7.2853159700163331E-2</c:v>
                </c:pt>
                <c:pt idx="7027">
                  <c:v>7.2863871975662839E-2</c:v>
                </c:pt>
                <c:pt idx="7028">
                  <c:v>7.2873652648726958E-2</c:v>
                </c:pt>
                <c:pt idx="7029">
                  <c:v>7.288296748651843E-2</c:v>
                </c:pt>
                <c:pt idx="7030">
                  <c:v>7.289181650205373E-2</c:v>
                </c:pt>
                <c:pt idx="7031">
                  <c:v>7.2902062632742404E-2</c:v>
                </c:pt>
                <c:pt idx="7032">
                  <c:v>7.2913705835638679E-2</c:v>
                </c:pt>
                <c:pt idx="7033">
                  <c:v>7.2926280342502522E-2</c:v>
                </c:pt>
                <c:pt idx="7034">
                  <c:v>7.2937923263432111E-2</c:v>
                </c:pt>
                <c:pt idx="7035">
                  <c:v>7.2945840372234366E-2</c:v>
                </c:pt>
                <c:pt idx="7036">
                  <c:v>7.2951428881886132E-2</c:v>
                </c:pt>
                <c:pt idx="7037">
                  <c:v>7.2957483065431775E-2</c:v>
                </c:pt>
                <c:pt idx="7038">
                  <c:v>7.2965400019379081E-2</c:v>
                </c:pt>
                <c:pt idx="7039">
                  <c:v>7.2973782608183282E-2</c:v>
                </c:pt>
                <c:pt idx="7040">
                  <c:v>7.2982165126720483E-2</c:v>
                </c:pt>
                <c:pt idx="7041">
                  <c:v>7.2993807397009822E-2</c:v>
                </c:pt>
                <c:pt idx="7042">
                  <c:v>7.3004983848970778E-2</c:v>
                </c:pt>
                <c:pt idx="7043">
                  <c:v>7.3015228820203434E-2</c:v>
                </c:pt>
                <c:pt idx="7044">
                  <c:v>7.3025939359723652E-2</c:v>
                </c:pt>
                <c:pt idx="7045">
                  <c:v>7.3037115452570897E-2</c:v>
                </c:pt>
                <c:pt idx="7046">
                  <c:v>7.3047825757677418E-2</c:v>
                </c:pt>
                <c:pt idx="7047">
                  <c:v>7.305946726355754E-2</c:v>
                </c:pt>
                <c:pt idx="7048">
                  <c:v>7.3071108633914555E-2</c:v>
                </c:pt>
                <c:pt idx="7049">
                  <c:v>7.3080887280284626E-2</c:v>
                </c:pt>
                <c:pt idx="7050">
                  <c:v>7.3088337613337884E-2</c:v>
                </c:pt>
                <c:pt idx="7051">
                  <c:v>7.3095787890884084E-2</c:v>
                </c:pt>
                <c:pt idx="7052">
                  <c:v>7.3103238112923824E-2</c:v>
                </c:pt>
                <c:pt idx="7053">
                  <c:v>7.311161954637263E-2</c:v>
                </c:pt>
                <c:pt idx="7054">
                  <c:v>7.3123725937336626E-2</c:v>
                </c:pt>
                <c:pt idx="7055">
                  <c:v>7.3137694667867861E-2</c:v>
                </c:pt>
                <c:pt idx="7056">
                  <c:v>7.3151197588573025E-2</c:v>
                </c:pt>
                <c:pt idx="7057">
                  <c:v>7.3163303500402121E-2</c:v>
                </c:pt>
                <c:pt idx="7058">
                  <c:v>7.3173081245277119E-2</c:v>
                </c:pt>
                <c:pt idx="7059">
                  <c:v>7.3181927693975052E-2</c:v>
                </c:pt>
                <c:pt idx="7060">
                  <c:v>7.3192636448219023E-2</c:v>
                </c:pt>
                <c:pt idx="7061">
                  <c:v>7.3204276268416399E-2</c:v>
                </c:pt>
                <c:pt idx="7062">
                  <c:v>7.3215450368342691E-2</c:v>
                </c:pt>
                <c:pt idx="7063">
                  <c:v>7.3225227603354689E-2</c:v>
                </c:pt>
                <c:pt idx="7064">
                  <c:v>7.3231745706921758E-2</c:v>
                </c:pt>
                <c:pt idx="7065">
                  <c:v>7.3238729342169295E-2</c:v>
                </c:pt>
                <c:pt idx="7066">
                  <c:v>7.3247575210136334E-2</c:v>
                </c:pt>
                <c:pt idx="7067">
                  <c:v>7.3260145519484829E-2</c:v>
                </c:pt>
                <c:pt idx="7068">
                  <c:v>7.3274577902027113E-2</c:v>
                </c:pt>
                <c:pt idx="7069">
                  <c:v>7.3287147871950203E-2</c:v>
                </c:pt>
                <c:pt idx="7070">
                  <c:v>7.3296458858914934E-2</c:v>
                </c:pt>
                <c:pt idx="7071">
                  <c:v>7.3303907586066919E-2</c:v>
                </c:pt>
                <c:pt idx="7072">
                  <c:v>7.3309959636024408E-2</c:v>
                </c:pt>
                <c:pt idx="7073">
                  <c:v>7.331647718732455E-2</c:v>
                </c:pt>
                <c:pt idx="7074">
                  <c:v>7.3326718967830329E-2</c:v>
                </c:pt>
                <c:pt idx="7075">
                  <c:v>7.3339288282362899E-2</c:v>
                </c:pt>
                <c:pt idx="7076">
                  <c:v>7.3350460873761819E-2</c:v>
                </c:pt>
                <c:pt idx="7077">
                  <c:v>7.3358840235394004E-2</c:v>
                </c:pt>
                <c:pt idx="7078">
                  <c:v>7.3365357468121312E-2</c:v>
                </c:pt>
                <c:pt idx="7079">
                  <c:v>7.3371874658374359E-2</c:v>
                </c:pt>
                <c:pt idx="7080">
                  <c:v>7.3379322823798179E-2</c:v>
                </c:pt>
                <c:pt idx="7081">
                  <c:v>7.3385374417357263E-2</c:v>
                </c:pt>
                <c:pt idx="7082">
                  <c:v>7.3392822482233763E-2</c:v>
                </c:pt>
                <c:pt idx="7083">
                  <c:v>7.3402597983199133E-2</c:v>
                </c:pt>
                <c:pt idx="7084">
                  <c:v>7.3412373388605109E-2</c:v>
                </c:pt>
                <c:pt idx="7085">
                  <c:v>7.3421683209675029E-2</c:v>
                </c:pt>
                <c:pt idx="7086">
                  <c:v>7.3431458428517851E-2</c:v>
                </c:pt>
                <c:pt idx="7087">
                  <c:v>7.3443560948029701E-2</c:v>
                </c:pt>
                <c:pt idx="7088">
                  <c:v>7.3455197847894713E-2</c:v>
                </c:pt>
                <c:pt idx="7089">
                  <c:v>7.3464972739131509E-2</c:v>
                </c:pt>
                <c:pt idx="7090">
                  <c:v>7.3475212998899073E-2</c:v>
                </c:pt>
                <c:pt idx="7091">
                  <c:v>7.3485918612899784E-2</c:v>
                </c:pt>
                <c:pt idx="7092">
                  <c:v>7.3495693203850784E-2</c:v>
                </c:pt>
                <c:pt idx="7093">
                  <c:v>7.3503140447114049E-2</c:v>
                </c:pt>
                <c:pt idx="7094">
                  <c:v>7.3509656739473989E-2</c:v>
                </c:pt>
                <c:pt idx="7095">
                  <c:v>7.3517103878748657E-2</c:v>
                </c:pt>
                <c:pt idx="7096">
                  <c:v>7.3525947284605042E-2</c:v>
                </c:pt>
                <c:pt idx="7097">
                  <c:v>7.3533859739343968E-2</c:v>
                </c:pt>
                <c:pt idx="7098">
                  <c:v>7.3542237564358362E-2</c:v>
                </c:pt>
                <c:pt idx="7099">
                  <c:v>7.3552942460847828E-2</c:v>
                </c:pt>
                <c:pt idx="7100">
                  <c:v>7.3565043510195161E-2</c:v>
                </c:pt>
                <c:pt idx="7101">
                  <c:v>7.3578075245729402E-2</c:v>
                </c:pt>
                <c:pt idx="7102">
                  <c:v>7.3591572221359827E-2</c:v>
                </c:pt>
                <c:pt idx="7103">
                  <c:v>7.3603207398969764E-2</c:v>
                </c:pt>
                <c:pt idx="7104">
                  <c:v>7.3614377042113766E-2</c:v>
                </c:pt>
                <c:pt idx="7105">
                  <c:v>7.3625546560498065E-2</c:v>
                </c:pt>
                <c:pt idx="7106">
                  <c:v>7.3635785176088486E-2</c:v>
                </c:pt>
                <c:pt idx="7107">
                  <c:v>7.364369676179143E-2</c:v>
                </c:pt>
                <c:pt idx="7108">
                  <c:v>7.3651608284901485E-2</c:v>
                </c:pt>
                <c:pt idx="7109">
                  <c:v>7.3662312010659203E-2</c:v>
                </c:pt>
                <c:pt idx="7110">
                  <c:v>7.3674877107751571E-2</c:v>
                </c:pt>
                <c:pt idx="7111">
                  <c:v>7.3687907412051154E-2</c:v>
                </c:pt>
                <c:pt idx="7112">
                  <c:v>7.3699076109171494E-2</c:v>
                </c:pt>
                <c:pt idx="7113">
                  <c:v>7.3708848616827305E-2</c:v>
                </c:pt>
                <c:pt idx="7114">
                  <c:v>7.3717224975950027E-2</c:v>
                </c:pt>
                <c:pt idx="7115">
                  <c:v>7.3726531959352012E-2</c:v>
                </c:pt>
                <c:pt idx="7116">
                  <c:v>7.3736769541048977E-2</c:v>
                </c:pt>
                <c:pt idx="7117">
                  <c:v>7.3746541680354105E-2</c:v>
                </c:pt>
                <c:pt idx="7118">
                  <c:v>7.3756313724165551E-2</c:v>
                </c:pt>
                <c:pt idx="7119">
                  <c:v>7.3767946985147922E-2</c:v>
                </c:pt>
                <c:pt idx="7120">
                  <c:v>7.3780045433010283E-2</c:v>
                </c:pt>
                <c:pt idx="7121">
                  <c:v>7.3790747784107602E-2</c:v>
                </c:pt>
                <c:pt idx="7122">
                  <c:v>7.3801450020665682E-2</c:v>
                </c:pt>
                <c:pt idx="7123">
                  <c:v>7.3812617449742199E-2</c:v>
                </c:pt>
                <c:pt idx="7124">
                  <c:v>7.3823784754108709E-2</c:v>
                </c:pt>
                <c:pt idx="7125">
                  <c:v>7.3835417230213946E-2</c:v>
                </c:pt>
                <c:pt idx="7126">
                  <c:v>7.384611898872219E-2</c:v>
                </c:pt>
                <c:pt idx="7127">
                  <c:v>7.385402891053279E-2</c:v>
                </c:pt>
                <c:pt idx="7128">
                  <c:v>7.3860542916809407E-2</c:v>
                </c:pt>
                <c:pt idx="7129">
                  <c:v>7.3866591598929526E-2</c:v>
                </c:pt>
                <c:pt idx="7130">
                  <c:v>7.3872640244463439E-2</c:v>
                </c:pt>
                <c:pt idx="7131">
                  <c:v>7.3880084681049882E-2</c:v>
                </c:pt>
                <c:pt idx="7132">
                  <c:v>7.3890320690867081E-2</c:v>
                </c:pt>
                <c:pt idx="7133">
                  <c:v>7.3902882923352828E-2</c:v>
                </c:pt>
                <c:pt idx="7134">
                  <c:v>7.3914979738819803E-2</c:v>
                </c:pt>
                <c:pt idx="7135">
                  <c:v>7.3926145900140183E-2</c:v>
                </c:pt>
                <c:pt idx="7136">
                  <c:v>7.3937311936778868E-2</c:v>
                </c:pt>
                <c:pt idx="7137">
                  <c:v>7.3947082116561841E-2</c:v>
                </c:pt>
                <c:pt idx="7138">
                  <c:v>7.3954525998993284E-2</c:v>
                </c:pt>
                <c:pt idx="7139">
                  <c:v>7.3961969826013746E-2</c:v>
                </c:pt>
                <c:pt idx="7140">
                  <c:v>7.3971739764888828E-2</c:v>
                </c:pt>
                <c:pt idx="7141">
                  <c:v>7.3984766201576943E-2</c:v>
                </c:pt>
                <c:pt idx="7142">
                  <c:v>7.3998722909729572E-2</c:v>
                </c:pt>
                <c:pt idx="7143">
                  <c:v>7.4012679423095099E-2</c:v>
                </c:pt>
                <c:pt idx="7144">
                  <c:v>7.4027566155992305E-2</c:v>
                </c:pt>
                <c:pt idx="7145">
                  <c:v>7.404198746715486E-2</c:v>
                </c:pt>
                <c:pt idx="7146">
                  <c:v>7.405501298880407E-2</c:v>
                </c:pt>
                <c:pt idx="7147">
                  <c:v>7.4066642775478989E-2</c:v>
                </c:pt>
                <c:pt idx="7148">
                  <c:v>7.407734205976671E-2</c:v>
                </c:pt>
                <c:pt idx="7149">
                  <c:v>7.4088971586763724E-2</c:v>
                </c:pt>
                <c:pt idx="7150">
                  <c:v>7.4100600978516451E-2</c:v>
                </c:pt>
                <c:pt idx="7151">
                  <c:v>7.4109439225799101E-2</c:v>
                </c:pt>
                <c:pt idx="7152">
                  <c:v>7.4119207724020378E-2</c:v>
                </c:pt>
                <c:pt idx="7153">
                  <c:v>7.4131767081521083E-2</c:v>
                </c:pt>
                <c:pt idx="7154">
                  <c:v>7.4145256586105157E-2</c:v>
                </c:pt>
                <c:pt idx="7155">
                  <c:v>7.4156420176427804E-2</c:v>
                </c:pt>
                <c:pt idx="7156">
                  <c:v>7.4165723073163783E-2</c:v>
                </c:pt>
                <c:pt idx="7157">
                  <c:v>7.4172235049385776E-2</c:v>
                </c:pt>
                <c:pt idx="7158">
                  <c:v>7.4176886435010234E-2</c:v>
                </c:pt>
                <c:pt idx="7159">
                  <c:v>7.4182002934208582E-2</c:v>
                </c:pt>
                <c:pt idx="7160">
                  <c:v>7.4188979936381488E-2</c:v>
                </c:pt>
                <c:pt idx="7161">
                  <c:v>7.4197817402586866E-2</c:v>
                </c:pt>
                <c:pt idx="7162">
                  <c:v>7.4208980406160419E-2</c:v>
                </c:pt>
                <c:pt idx="7163">
                  <c:v>7.4219678167654027E-2</c:v>
                </c:pt>
                <c:pt idx="7164">
                  <c:v>7.4228515362570219E-2</c:v>
                </c:pt>
                <c:pt idx="7165">
                  <c:v>7.4238282697671562E-2</c:v>
                </c:pt>
                <c:pt idx="7166">
                  <c:v>7.4251305662740505E-2</c:v>
                </c:pt>
                <c:pt idx="7167">
                  <c:v>7.4263398264161382E-2</c:v>
                </c:pt>
                <c:pt idx="7168">
                  <c:v>7.4274095443524701E-2</c:v>
                </c:pt>
                <c:pt idx="7169">
                  <c:v>7.4284327421059143E-2</c:v>
                </c:pt>
                <c:pt idx="7170">
                  <c:v>7.4292698961171438E-2</c:v>
                </c:pt>
                <c:pt idx="7171">
                  <c:v>7.4302000590212303E-2</c:v>
                </c:pt>
                <c:pt idx="7172">
                  <c:v>7.4315022725517113E-2</c:v>
                </c:pt>
                <c:pt idx="7173">
                  <c:v>7.4328044691248096E-2</c:v>
                </c:pt>
                <c:pt idx="7174">
                  <c:v>7.4338276116792792E-2</c:v>
                </c:pt>
                <c:pt idx="7175">
                  <c:v>7.4348042379888041E-2</c:v>
                </c:pt>
                <c:pt idx="7176">
                  <c:v>7.4358738653841128E-2</c:v>
                </c:pt>
                <c:pt idx="7177">
                  <c:v>7.4369434813385288E-2</c:v>
                </c:pt>
                <c:pt idx="7178">
                  <c:v>7.4378270684977613E-2</c:v>
                </c:pt>
                <c:pt idx="7179">
                  <c:v>7.4385711358395917E-2</c:v>
                </c:pt>
                <c:pt idx="7180">
                  <c:v>7.4394082049814958E-2</c:v>
                </c:pt>
                <c:pt idx="7181">
                  <c:v>7.4402917703631319E-2</c:v>
                </c:pt>
                <c:pt idx="7182">
                  <c:v>7.4412218307519512E-2</c:v>
                </c:pt>
                <c:pt idx="7183">
                  <c:v>7.442430896325633E-2</c:v>
                </c:pt>
                <c:pt idx="7184">
                  <c:v>7.4435469438804483E-2</c:v>
                </c:pt>
                <c:pt idx="7185">
                  <c:v>7.4443374700290693E-2</c:v>
                </c:pt>
                <c:pt idx="7186">
                  <c:v>7.445174490904391E-2</c:v>
                </c:pt>
                <c:pt idx="7187">
                  <c:v>7.4461510064041433E-2</c:v>
                </c:pt>
                <c:pt idx="7188">
                  <c:v>7.4472670124417453E-2</c:v>
                </c:pt>
                <c:pt idx="7189">
                  <c:v>7.4484295054871433E-2</c:v>
                </c:pt>
                <c:pt idx="7190">
                  <c:v>7.4494059892018447E-2</c:v>
                </c:pt>
                <c:pt idx="7191">
                  <c:v>7.4501499703939988E-2</c:v>
                </c:pt>
                <c:pt idx="7192">
                  <c:v>7.4508939460511014E-2</c:v>
                </c:pt>
                <c:pt idx="7193">
                  <c:v>7.4518704057013663E-2</c:v>
                </c:pt>
                <c:pt idx="7194">
                  <c:v>7.4527538609786614E-2</c:v>
                </c:pt>
                <c:pt idx="7195">
                  <c:v>7.4535908114102684E-2</c:v>
                </c:pt>
                <c:pt idx="7196">
                  <c:v>7.4547067344227502E-2</c:v>
                </c:pt>
                <c:pt idx="7197">
                  <c:v>7.4560086288651795E-2</c:v>
                </c:pt>
                <c:pt idx="7198">
                  <c:v>7.4572175156710732E-2</c:v>
                </c:pt>
                <c:pt idx="7199">
                  <c:v>7.4586588616092409E-2</c:v>
                </c:pt>
                <c:pt idx="7200">
                  <c:v>7.4601931747797834E-2</c:v>
                </c:pt>
                <c:pt idx="7201">
                  <c:v>7.4614020110006299E-2</c:v>
                </c:pt>
                <c:pt idx="7202">
                  <c:v>7.4622853820748278E-2</c:v>
                </c:pt>
                <c:pt idx="7203">
                  <c:v>7.4629827747792102E-2</c:v>
                </c:pt>
                <c:pt idx="7204">
                  <c:v>7.4637266549698808E-2</c:v>
                </c:pt>
                <c:pt idx="7205">
                  <c:v>7.4645170216093459E-2</c:v>
                </c:pt>
                <c:pt idx="7206">
                  <c:v>7.4657258055634099E-2</c:v>
                </c:pt>
                <c:pt idx="7207">
                  <c:v>7.4671670288737599E-2</c:v>
                </c:pt>
                <c:pt idx="7208">
                  <c:v>7.4683757807955831E-2</c:v>
                </c:pt>
                <c:pt idx="7209">
                  <c:v>7.4693055800240618E-2</c:v>
                </c:pt>
                <c:pt idx="7210">
                  <c:v>7.4702818599095402E-2</c:v>
                </c:pt>
                <c:pt idx="7211">
                  <c:v>7.4713975966793814E-2</c:v>
                </c:pt>
                <c:pt idx="7212">
                  <c:v>7.4725598092438825E-2</c:v>
                </c:pt>
                <c:pt idx="7213">
                  <c:v>7.4735825451274426E-2</c:v>
                </c:pt>
                <c:pt idx="7214">
                  <c:v>7.4744193212521973E-2</c:v>
                </c:pt>
                <c:pt idx="7215">
                  <c:v>7.4753025773432333E-2</c:v>
                </c:pt>
                <c:pt idx="7216">
                  <c:v>7.4762323121689248E-2</c:v>
                </c:pt>
                <c:pt idx="7217">
                  <c:v>7.4772085244328143E-2</c:v>
                </c:pt>
                <c:pt idx="7218">
                  <c:v>7.4783241839223899E-2</c:v>
                </c:pt>
                <c:pt idx="7219">
                  <c:v>7.4794863159884775E-2</c:v>
                </c:pt>
                <c:pt idx="7220">
                  <c:v>7.4806484345492225E-2</c:v>
                </c:pt>
                <c:pt idx="7221">
                  <c:v>7.4817175716974493E-2</c:v>
                </c:pt>
                <c:pt idx="7222">
                  <c:v>7.4826472468828939E-2</c:v>
                </c:pt>
                <c:pt idx="7223">
                  <c:v>7.4836698796043752E-2</c:v>
                </c:pt>
                <c:pt idx="7224">
                  <c:v>7.4846460192648484E-2</c:v>
                </c:pt>
                <c:pt idx="7225">
                  <c:v>7.4854827028185911E-2</c:v>
                </c:pt>
                <c:pt idx="7226">
                  <c:v>7.4865517882833799E-2</c:v>
                </c:pt>
                <c:pt idx="7227">
                  <c:v>7.4878532682055118E-2</c:v>
                </c:pt>
                <c:pt idx="7228">
                  <c:v>7.4892012116969539E-2</c:v>
                </c:pt>
                <c:pt idx="7229">
                  <c:v>7.4904096973111137E-2</c:v>
                </c:pt>
                <c:pt idx="7230">
                  <c:v>7.491525209531083E-2</c:v>
                </c:pt>
                <c:pt idx="7231">
                  <c:v>7.4927336670605568E-2</c:v>
                </c:pt>
                <c:pt idx="7232">
                  <c:v>7.4941280229866666E-2</c:v>
                </c:pt>
                <c:pt idx="7233">
                  <c:v>7.4954758819011924E-2</c:v>
                </c:pt>
                <c:pt idx="7234">
                  <c:v>7.4966378146601592E-2</c:v>
                </c:pt>
                <c:pt idx="7235">
                  <c:v>7.4976603043202333E-2</c:v>
                </c:pt>
                <c:pt idx="7236">
                  <c:v>7.4987292596046903E-2</c:v>
                </c:pt>
                <c:pt idx="7237">
                  <c:v>7.4998446790233084E-2</c:v>
                </c:pt>
                <c:pt idx="7238">
                  <c:v>7.5010530360203123E-2</c:v>
                </c:pt>
                <c:pt idx="7239">
                  <c:v>7.5019825314669497E-2</c:v>
                </c:pt>
                <c:pt idx="7240">
                  <c:v>7.5030514405499599E-2</c:v>
                </c:pt>
                <c:pt idx="7241">
                  <c:v>7.5045850727557109E-2</c:v>
                </c:pt>
                <c:pt idx="7242">
                  <c:v>7.5061651540648824E-2</c:v>
                </c:pt>
                <c:pt idx="7243">
                  <c:v>7.5074199067310679E-2</c:v>
                </c:pt>
                <c:pt idx="7244">
                  <c:v>7.5084887576953696E-2</c:v>
                </c:pt>
                <c:pt idx="7245">
                  <c:v>7.5096505392642024E-2</c:v>
                </c:pt>
                <c:pt idx="7246">
                  <c:v>7.5106264253513452E-2</c:v>
                </c:pt>
                <c:pt idx="7247">
                  <c:v>7.511416421399042E-2</c:v>
                </c:pt>
                <c:pt idx="7248">
                  <c:v>7.5121134715524979E-2</c:v>
                </c:pt>
                <c:pt idx="7249">
                  <c:v>7.5129034558527333E-2</c:v>
                </c:pt>
                <c:pt idx="7250">
                  <c:v>7.5137863720972073E-2</c:v>
                </c:pt>
                <c:pt idx="7251">
                  <c:v>7.5147157491961505E-2</c:v>
                </c:pt>
                <c:pt idx="7252">
                  <c:v>7.5156915858541298E-2</c:v>
                </c:pt>
                <c:pt idx="7253">
                  <c:v>7.5168068160887586E-2</c:v>
                </c:pt>
                <c:pt idx="7254">
                  <c:v>7.5179220338861763E-2</c:v>
                </c:pt>
                <c:pt idx="7255">
                  <c:v>7.5190372392466009E-2</c:v>
                </c:pt>
                <c:pt idx="7256">
                  <c:v>7.5201988982722734E-2</c:v>
                </c:pt>
                <c:pt idx="7257">
                  <c:v>7.5214070093441721E-2</c:v>
                </c:pt>
                <c:pt idx="7258">
                  <c:v>7.5226151058209081E-2</c:v>
                </c:pt>
                <c:pt idx="7259">
                  <c:v>7.5236373299017126E-2</c:v>
                </c:pt>
                <c:pt idx="7260">
                  <c:v>7.524613079503932E-2</c:v>
                </c:pt>
                <c:pt idx="7261">
                  <c:v>7.525774673759536E-2</c:v>
                </c:pt>
                <c:pt idx="7262">
                  <c:v>7.5270291804004338E-2</c:v>
                </c:pt>
                <c:pt idx="7263">
                  <c:v>7.5281442842026591E-2</c:v>
                </c:pt>
                <c:pt idx="7264">
                  <c:v>7.5291199898294942E-2</c:v>
                </c:pt>
                <c:pt idx="7265">
                  <c:v>7.5300956859364124E-2</c:v>
                </c:pt>
                <c:pt idx="7266">
                  <c:v>7.5311178335521964E-2</c:v>
                </c:pt>
                <c:pt idx="7267">
                  <c:v>7.5323258127191983E-2</c:v>
                </c:pt>
                <c:pt idx="7268">
                  <c:v>7.5335337772942573E-2</c:v>
                </c:pt>
                <c:pt idx="7269">
                  <c:v>7.5347881866010755E-2</c:v>
                </c:pt>
                <c:pt idx="7270">
                  <c:v>7.5361819562648563E-2</c:v>
                </c:pt>
                <c:pt idx="7271">
                  <c:v>7.5376686224948614E-2</c:v>
                </c:pt>
                <c:pt idx="7272">
                  <c:v>7.5389694373159719E-2</c:v>
                </c:pt>
                <c:pt idx="7273">
                  <c:v>7.5399450373274085E-2</c:v>
                </c:pt>
                <c:pt idx="7274">
                  <c:v>7.5405954320473173E-2</c:v>
                </c:pt>
                <c:pt idx="7275">
                  <c:v>7.5411993662138674E-2</c:v>
                </c:pt>
                <c:pt idx="7276">
                  <c:v>7.5418497527757616E-2</c:v>
                </c:pt>
                <c:pt idx="7277">
                  <c:v>7.542500135107652E-2</c:v>
                </c:pt>
                <c:pt idx="7278">
                  <c:v>7.5433363347475454E-2</c:v>
                </c:pt>
                <c:pt idx="7279">
                  <c:v>7.5445441663275256E-2</c:v>
                </c:pt>
                <c:pt idx="7280">
                  <c:v>7.545844891714211E-2</c:v>
                </c:pt>
                <c:pt idx="7281">
                  <c:v>7.5471920537432083E-2</c:v>
                </c:pt>
                <c:pt idx="7282">
                  <c:v>7.5483998387537804E-2</c:v>
                </c:pt>
                <c:pt idx="7283">
                  <c:v>7.5493753467670052E-2</c:v>
                </c:pt>
                <c:pt idx="7284">
                  <c:v>7.5503043931705593E-2</c:v>
                </c:pt>
                <c:pt idx="7285">
                  <c:v>7.5515585921241704E-2</c:v>
                </c:pt>
                <c:pt idx="7286">
                  <c:v>7.5530914805947078E-2</c:v>
                </c:pt>
                <c:pt idx="7287">
                  <c:v>7.5546707956550982E-2</c:v>
                </c:pt>
                <c:pt idx="7288">
                  <c:v>7.5560642882305892E-2</c:v>
                </c:pt>
                <c:pt idx="7289">
                  <c:v>7.5572255172103198E-2</c:v>
                </c:pt>
                <c:pt idx="7290">
                  <c:v>7.5583402843447722E-2</c:v>
                </c:pt>
                <c:pt idx="7291">
                  <c:v>7.5593621433013125E-2</c:v>
                </c:pt>
                <c:pt idx="7292">
                  <c:v>7.5603375443827531E-2</c:v>
                </c:pt>
                <c:pt idx="7293">
                  <c:v>7.5614058298890216E-2</c:v>
                </c:pt>
                <c:pt idx="7294">
                  <c:v>7.5625669968432438E-2</c:v>
                </c:pt>
                <c:pt idx="7295">
                  <c:v>7.5637281503145429E-2</c:v>
                </c:pt>
                <c:pt idx="7296">
                  <c:v>7.5649357356223274E-2</c:v>
                </c:pt>
                <c:pt idx="7297">
                  <c:v>7.5663755298153848E-2</c:v>
                </c:pt>
                <c:pt idx="7298">
                  <c:v>7.5679081911773818E-2</c:v>
                </c:pt>
                <c:pt idx="7299">
                  <c:v>7.5692086126997432E-2</c:v>
                </c:pt>
                <c:pt idx="7300">
                  <c:v>7.5700910319589573E-2</c:v>
                </c:pt>
                <c:pt idx="7301">
                  <c:v>7.5706483453739273E-2</c:v>
                </c:pt>
                <c:pt idx="7302">
                  <c:v>7.5712985404324404E-2</c:v>
                </c:pt>
                <c:pt idx="7303">
                  <c:v>7.5721344992958392E-2</c:v>
                </c:pt>
                <c:pt idx="7304">
                  <c:v>7.5731097758041696E-2</c:v>
                </c:pt>
                <c:pt idx="7305">
                  <c:v>7.5742243658811534E-2</c:v>
                </c:pt>
                <c:pt idx="7306">
                  <c:v>7.575617586007638E-2</c:v>
                </c:pt>
                <c:pt idx="7307">
                  <c:v>7.5771036660813737E-2</c:v>
                </c:pt>
                <c:pt idx="7308">
                  <c:v>7.5784968460937199E-2</c:v>
                </c:pt>
                <c:pt idx="7309">
                  <c:v>7.5798435683227583E-2</c:v>
                </c:pt>
                <c:pt idx="7310">
                  <c:v>7.58100452120503E-2</c:v>
                </c:pt>
                <c:pt idx="7311">
                  <c:v>7.5819797112103751E-2</c:v>
                </c:pt>
                <c:pt idx="7312">
                  <c:v>7.5829084547550232E-2</c:v>
                </c:pt>
                <c:pt idx="7313">
                  <c:v>7.583883626193659E-2</c:v>
                </c:pt>
                <c:pt idx="7314">
                  <c:v>7.5847194798579612E-2</c:v>
                </c:pt>
                <c:pt idx="7315">
                  <c:v>7.5854160192413464E-2</c:v>
                </c:pt>
                <c:pt idx="7316">
                  <c:v>7.586391166227352E-2</c:v>
                </c:pt>
                <c:pt idx="7317">
                  <c:v>7.5876449126655143E-2</c:v>
                </c:pt>
                <c:pt idx="7318">
                  <c:v>7.5887129064925118E-2</c:v>
                </c:pt>
                <c:pt idx="7319">
                  <c:v>7.5897344551324034E-2</c:v>
                </c:pt>
                <c:pt idx="7320">
                  <c:v>7.5904773930432393E-2</c:v>
                </c:pt>
                <c:pt idx="7321">
                  <c:v>7.5911274591874592E-2</c:v>
                </c:pt>
                <c:pt idx="7322">
                  <c:v>7.5920096850526128E-2</c:v>
                </c:pt>
                <c:pt idx="7323">
                  <c:v>7.5930312000150282E-2</c:v>
                </c:pt>
                <c:pt idx="7324">
                  <c:v>7.5942848632072846E-2</c:v>
                </c:pt>
                <c:pt idx="7325">
                  <c:v>7.595631372833811E-2</c:v>
                </c:pt>
                <c:pt idx="7326">
                  <c:v>7.5968385729467403E-2</c:v>
                </c:pt>
                <c:pt idx="7327">
                  <c:v>7.597860038582796E-2</c:v>
                </c:pt>
                <c:pt idx="7328">
                  <c:v>7.598974352831489E-2</c:v>
                </c:pt>
                <c:pt idx="7329">
                  <c:v>7.6005065146491566E-2</c:v>
                </c:pt>
                <c:pt idx="7330">
                  <c:v>7.6021779371318723E-2</c:v>
                </c:pt>
                <c:pt idx="7331">
                  <c:v>7.6038957589060541E-2</c:v>
                </c:pt>
                <c:pt idx="7332">
                  <c:v>7.605334992268252E-2</c:v>
                </c:pt>
                <c:pt idx="7333">
                  <c:v>7.6064492232260514E-2</c:v>
                </c:pt>
                <c:pt idx="7334">
                  <c:v>7.6075170162441461E-2</c:v>
                </c:pt>
                <c:pt idx="7335">
                  <c:v>7.6083990975288729E-2</c:v>
                </c:pt>
                <c:pt idx="7336">
                  <c:v>7.6092347463056792E-2</c:v>
                </c:pt>
                <c:pt idx="7337">
                  <c:v>7.6103953580223468E-2</c:v>
                </c:pt>
                <c:pt idx="7338">
                  <c:v>7.6116023799186749E-2</c:v>
                </c:pt>
                <c:pt idx="7339">
                  <c:v>7.6126236947594114E-2</c:v>
                </c:pt>
                <c:pt idx="7340">
                  <c:v>7.6134593082343285E-2</c:v>
                </c:pt>
                <c:pt idx="7341">
                  <c:v>7.6144806041102506E-2</c:v>
                </c:pt>
                <c:pt idx="7342">
                  <c:v>7.6158268418284575E-2</c:v>
                </c:pt>
                <c:pt idx="7343">
                  <c:v>7.6171730614233699E-2</c:v>
                </c:pt>
                <c:pt idx="7344">
                  <c:v>7.6182407399397981E-2</c:v>
                </c:pt>
                <c:pt idx="7345">
                  <c:v>7.6190298862993083E-2</c:v>
                </c:pt>
                <c:pt idx="7346">
                  <c:v>7.619865446245154E-2</c:v>
                </c:pt>
                <c:pt idx="7347">
                  <c:v>7.6208866766978842E-2</c:v>
                </c:pt>
                <c:pt idx="7348">
                  <c:v>7.6218150589685785E-2</c:v>
                </c:pt>
                <c:pt idx="7349">
                  <c:v>7.6227898510767667E-2</c:v>
                </c:pt>
                <c:pt idx="7350">
                  <c:v>7.6238574696259415E-2</c:v>
                </c:pt>
                <c:pt idx="7351">
                  <c:v>7.6249250767771656E-2</c:v>
                </c:pt>
                <c:pt idx="7352">
                  <c:v>7.6258998385697663E-2</c:v>
                </c:pt>
                <c:pt idx="7353">
                  <c:v>7.6267353411152566E-2</c:v>
                </c:pt>
                <c:pt idx="7354">
                  <c:v>7.6274780041843501E-2</c:v>
                </c:pt>
                <c:pt idx="7355">
                  <c:v>7.6284991568986812E-2</c:v>
                </c:pt>
                <c:pt idx="7356">
                  <c:v>7.6297059602992642E-2</c:v>
                </c:pt>
                <c:pt idx="7357">
                  <c:v>7.6310055784436323E-2</c:v>
                </c:pt>
                <c:pt idx="7358">
                  <c:v>7.6323051796981303E-2</c:v>
                </c:pt>
                <c:pt idx="7359">
                  <c:v>7.633465523689098E-2</c:v>
                </c:pt>
                <c:pt idx="7360">
                  <c:v>7.6344402022366212E-2</c:v>
                </c:pt>
                <c:pt idx="7361">
                  <c:v>7.6350899826572713E-2</c:v>
                </c:pt>
                <c:pt idx="7362">
                  <c:v>7.6356005214543804E-2</c:v>
                </c:pt>
                <c:pt idx="7363">
                  <c:v>7.6363895308322313E-2</c:v>
                </c:pt>
                <c:pt idx="7364">
                  <c:v>7.6374105925507807E-2</c:v>
                </c:pt>
                <c:pt idx="7365">
                  <c:v>7.6384780550184536E-2</c:v>
                </c:pt>
                <c:pt idx="7366">
                  <c:v>7.639545506091508E-2</c:v>
                </c:pt>
                <c:pt idx="7367">
                  <c:v>7.6407057660732927E-2</c:v>
                </c:pt>
                <c:pt idx="7368">
                  <c:v>7.6420052412709605E-2</c:v>
                </c:pt>
                <c:pt idx="7369">
                  <c:v>7.6433975173871793E-2</c:v>
                </c:pt>
                <c:pt idx="7370">
                  <c:v>7.6448825905456305E-2</c:v>
                </c:pt>
                <c:pt idx="7371">
                  <c:v>7.6463676416499884E-2</c:v>
                </c:pt>
                <c:pt idx="7372">
                  <c:v>7.6477134501641883E-2</c:v>
                </c:pt>
                <c:pt idx="7373">
                  <c:v>7.6487808026589915E-2</c:v>
                </c:pt>
                <c:pt idx="7374">
                  <c:v>7.6498945496379603E-2</c:v>
                </c:pt>
                <c:pt idx="7375">
                  <c:v>7.651193905435931E-2</c:v>
                </c:pt>
                <c:pt idx="7376">
                  <c:v>7.6525396489998843E-2</c:v>
                </c:pt>
                <c:pt idx="7377">
                  <c:v>7.6539781824382536E-2</c:v>
                </c:pt>
                <c:pt idx="7378">
                  <c:v>7.6550918715334065E-2</c:v>
                </c:pt>
                <c:pt idx="7379">
                  <c:v>7.6560663393173967E-2</c:v>
                </c:pt>
                <c:pt idx="7380">
                  <c:v>7.6572264076315108E-2</c:v>
                </c:pt>
                <c:pt idx="7381">
                  <c:v>7.6587576772001703E-2</c:v>
                </c:pt>
                <c:pt idx="7382">
                  <c:v>7.6602425222682222E-2</c:v>
                </c:pt>
                <c:pt idx="7383">
                  <c:v>7.6615881440673078E-2</c:v>
                </c:pt>
                <c:pt idx="7384">
                  <c:v>7.662655348481287E-2</c:v>
                </c:pt>
                <c:pt idx="7385">
                  <c:v>7.6634441444237103E-2</c:v>
                </c:pt>
                <c:pt idx="7386">
                  <c:v>7.6641401356764949E-2</c:v>
                </c:pt>
                <c:pt idx="7387">
                  <c:v>7.6648825210069646E-2</c:v>
                </c:pt>
                <c:pt idx="7388">
                  <c:v>7.6659032918374351E-2</c:v>
                </c:pt>
                <c:pt idx="7389">
                  <c:v>7.667295235268877E-2</c:v>
                </c:pt>
                <c:pt idx="7390">
                  <c:v>7.6686407621691113E-2</c:v>
                </c:pt>
                <c:pt idx="7391">
                  <c:v>7.6699398744115022E-2</c:v>
                </c:pt>
                <c:pt idx="7392">
                  <c:v>7.6710997817952403E-2</c:v>
                </c:pt>
                <c:pt idx="7393">
                  <c:v>7.671934906780957E-2</c:v>
                </c:pt>
                <c:pt idx="7394">
                  <c:v>7.6727700247924358E-2</c:v>
                </c:pt>
                <c:pt idx="7395">
                  <c:v>7.6736979255144874E-2</c:v>
                </c:pt>
                <c:pt idx="7396">
                  <c:v>7.6746722120062172E-2</c:v>
                </c:pt>
                <c:pt idx="7397">
                  <c:v>7.6756000950781153E-2</c:v>
                </c:pt>
                <c:pt idx="7398">
                  <c:v>7.6765743630375319E-2</c:v>
                </c:pt>
                <c:pt idx="7399">
                  <c:v>7.6775486215050454E-2</c:v>
                </c:pt>
                <c:pt idx="7400">
                  <c:v>7.6786156556026094E-2</c:v>
                </c:pt>
                <c:pt idx="7401">
                  <c:v>7.6796826783146532E-2</c:v>
                </c:pt>
                <c:pt idx="7402">
                  <c:v>7.6808424726970331E-2</c:v>
                </c:pt>
                <c:pt idx="7403">
                  <c:v>7.6818630806268093E-2</c:v>
                </c:pt>
                <c:pt idx="7404">
                  <c:v>7.682883678140269E-2</c:v>
                </c:pt>
                <c:pt idx="7405">
                  <c:v>7.6840434353984494E-2</c:v>
                </c:pt>
                <c:pt idx="7406">
                  <c:v>7.6852959581300187E-2</c:v>
                </c:pt>
                <c:pt idx="7407">
                  <c:v>7.6864556874121109E-2</c:v>
                </c:pt>
                <c:pt idx="7408">
                  <c:v>7.6876154032446339E-2</c:v>
                </c:pt>
                <c:pt idx="7409">
                  <c:v>7.688914269010097E-2</c:v>
                </c:pt>
                <c:pt idx="7410">
                  <c:v>7.689981181839875E-2</c:v>
                </c:pt>
                <c:pt idx="7411">
                  <c:v>7.6909089228739527E-2</c:v>
                </c:pt>
                <c:pt idx="7412">
                  <c:v>7.691929428070407E-2</c:v>
                </c:pt>
                <c:pt idx="7413">
                  <c:v>7.6929963087317074E-2</c:v>
                </c:pt>
                <c:pt idx="7414">
                  <c:v>7.6941095633734052E-2</c:v>
                </c:pt>
                <c:pt idx="7415">
                  <c:v>7.6953155752498559E-2</c:v>
                </c:pt>
                <c:pt idx="7416">
                  <c:v>7.6967071093419992E-2</c:v>
                </c:pt>
                <c:pt idx="7417">
                  <c:v>7.6980986240707414E-2</c:v>
                </c:pt>
                <c:pt idx="7418">
                  <c:v>7.6993045878398933E-2</c:v>
                </c:pt>
                <c:pt idx="7419">
                  <c:v>7.7003713898203735E-2</c:v>
                </c:pt>
                <c:pt idx="7420">
                  <c:v>7.7012062703883805E-2</c:v>
                </c:pt>
                <c:pt idx="7421">
                  <c:v>7.7021802889081864E-2</c:v>
                </c:pt>
                <c:pt idx="7422">
                  <c:v>7.703247060211213E-2</c:v>
                </c:pt>
                <c:pt idx="7423">
                  <c:v>7.7042674395047625E-2</c:v>
                </c:pt>
                <c:pt idx="7424">
                  <c:v>7.7051022875461964E-2</c:v>
                </c:pt>
                <c:pt idx="7425">
                  <c:v>7.7057979889233283E-2</c:v>
                </c:pt>
                <c:pt idx="7426">
                  <c:v>7.7065864446331123E-2</c:v>
                </c:pt>
                <c:pt idx="7427">
                  <c:v>7.7076067898530207E-2</c:v>
                </c:pt>
                <c:pt idx="7428">
                  <c:v>7.7085807460328781E-2</c:v>
                </c:pt>
                <c:pt idx="7429">
                  <c:v>7.7094155580656687E-2</c:v>
                </c:pt>
                <c:pt idx="7430">
                  <c:v>7.7103431188174323E-2</c:v>
                </c:pt>
                <c:pt idx="7431">
                  <c:v>7.7112242935625228E-2</c:v>
                </c:pt>
                <c:pt idx="7432">
                  <c:v>7.7121054605429618E-2</c:v>
                </c:pt>
                <c:pt idx="7433">
                  <c:v>7.7130329963446986E-2</c:v>
                </c:pt>
                <c:pt idx="7434">
                  <c:v>7.7139141473876599E-2</c:v>
                </c:pt>
                <c:pt idx="7435">
                  <c:v>7.7147025391079815E-2</c:v>
                </c:pt>
                <c:pt idx="7436">
                  <c:v>7.7155373000370842E-2</c:v>
                </c:pt>
                <c:pt idx="7437">
                  <c:v>7.7167430535217393E-2</c:v>
                </c:pt>
                <c:pt idx="7438">
                  <c:v>7.7180415410157008E-2</c:v>
                </c:pt>
                <c:pt idx="7439">
                  <c:v>7.7188762740727015E-2</c:v>
                </c:pt>
                <c:pt idx="7440">
                  <c:v>7.7193863852885514E-2</c:v>
                </c:pt>
                <c:pt idx="7441">
                  <c:v>7.7199428672835579E-2</c:v>
                </c:pt>
                <c:pt idx="7442">
                  <c:v>7.7208703303937393E-2</c:v>
                </c:pt>
                <c:pt idx="7443">
                  <c:v>7.7221223919478763E-2</c:v>
                </c:pt>
                <c:pt idx="7444">
                  <c:v>7.7231889505366219E-2</c:v>
                </c:pt>
                <c:pt idx="7445">
                  <c:v>7.7240236406277779E-2</c:v>
                </c:pt>
                <c:pt idx="7446">
                  <c:v>7.7246728392153047E-2</c:v>
                </c:pt>
                <c:pt idx="7447">
                  <c:v>7.7253684044536572E-2</c:v>
                </c:pt>
                <c:pt idx="7448">
                  <c:v>7.7262494468102474E-2</c:v>
                </c:pt>
                <c:pt idx="7449">
                  <c:v>7.7272232214366104E-2</c:v>
                </c:pt>
                <c:pt idx="7450">
                  <c:v>7.7280578778549242E-2</c:v>
                </c:pt>
                <c:pt idx="7451">
                  <c:v>7.7287997888228432E-2</c:v>
                </c:pt>
                <c:pt idx="7452">
                  <c:v>7.7295880631951849E-2</c:v>
                </c:pt>
                <c:pt idx="7453">
                  <c:v>7.7305154368544404E-2</c:v>
                </c:pt>
                <c:pt idx="7454">
                  <c:v>7.7316746418345905E-2</c:v>
                </c:pt>
                <c:pt idx="7455">
                  <c:v>7.7330656700734024E-2</c:v>
                </c:pt>
                <c:pt idx="7456">
                  <c:v>7.7342712122289103E-2</c:v>
                </c:pt>
                <c:pt idx="7457">
                  <c:v>7.7351521761518174E-2</c:v>
                </c:pt>
                <c:pt idx="7458">
                  <c:v>7.7360794982126418E-2</c:v>
                </c:pt>
                <c:pt idx="7459">
                  <c:v>7.7371922733346934E-2</c:v>
                </c:pt>
                <c:pt idx="7460">
                  <c:v>7.7383977657435946E-2</c:v>
                </c:pt>
                <c:pt idx="7461">
                  <c:v>7.7394177864314795E-2</c:v>
                </c:pt>
                <c:pt idx="7462">
                  <c:v>7.7403914328369613E-2</c:v>
                </c:pt>
                <c:pt idx="7463">
                  <c:v>7.7414114331893213E-2</c:v>
                </c:pt>
                <c:pt idx="7464">
                  <c:v>7.7425705118701393E-2</c:v>
                </c:pt>
                <c:pt idx="7465">
                  <c:v>7.7434977651419615E-2</c:v>
                </c:pt>
                <c:pt idx="7466">
                  <c:v>7.7439613885536496E-2</c:v>
                </c:pt>
                <c:pt idx="7467">
                  <c:v>7.7443322857353933E-2</c:v>
                </c:pt>
                <c:pt idx="7468">
                  <c:v>7.7450740759719527E-2</c:v>
                </c:pt>
                <c:pt idx="7469">
                  <c:v>7.7460940285627014E-2</c:v>
                </c:pt>
                <c:pt idx="7470">
                  <c:v>7.7470212491633189E-2</c:v>
                </c:pt>
                <c:pt idx="7471">
                  <c:v>7.7479948215411334E-2</c:v>
                </c:pt>
                <c:pt idx="7472">
                  <c:v>7.7490147443422724E-2</c:v>
                </c:pt>
                <c:pt idx="7473">
                  <c:v>7.7500810161483927E-2</c:v>
                </c:pt>
                <c:pt idx="7474">
                  <c:v>7.7510081997817629E-2</c:v>
                </c:pt>
                <c:pt idx="7475">
                  <c:v>7.751935374818518E-2</c:v>
                </c:pt>
                <c:pt idx="7476">
                  <c:v>7.7528161831409523E-2</c:v>
                </c:pt>
                <c:pt idx="7477">
                  <c:v>7.7536042682217018E-2</c:v>
                </c:pt>
                <c:pt idx="7478">
                  <c:v>7.7542996322528923E-2</c:v>
                </c:pt>
                <c:pt idx="7479">
                  <c:v>7.7549949914487937E-2</c:v>
                </c:pt>
                <c:pt idx="7480">
                  <c:v>7.7559221295219083E-2</c:v>
                </c:pt>
                <c:pt idx="7481">
                  <c:v>7.7568029027295371E-2</c:v>
                </c:pt>
                <c:pt idx="7482">
                  <c:v>7.7574982445189941E-2</c:v>
                </c:pt>
                <c:pt idx="7483">
                  <c:v>7.7581935814734923E-2</c:v>
                </c:pt>
                <c:pt idx="7484">
                  <c:v>7.7589816241770707E-2</c:v>
                </c:pt>
                <c:pt idx="7485">
                  <c:v>7.7597233057546497E-2</c:v>
                </c:pt>
                <c:pt idx="7486">
                  <c:v>7.7604649818313096E-2</c:v>
                </c:pt>
                <c:pt idx="7487">
                  <c:v>7.7614384233340925E-2</c:v>
                </c:pt>
                <c:pt idx="7488">
                  <c:v>7.7625045626789776E-2</c:v>
                </c:pt>
                <c:pt idx="7489">
                  <c:v>7.7634779843279419E-2</c:v>
                </c:pt>
                <c:pt idx="7490">
                  <c:v>7.7644977492257683E-2</c:v>
                </c:pt>
                <c:pt idx="7491">
                  <c:v>7.7654711514729011E-2</c:v>
                </c:pt>
                <c:pt idx="7492">
                  <c:v>7.7663518405796814E-2</c:v>
                </c:pt>
                <c:pt idx="7493">
                  <c:v>7.7670007644321928E-2</c:v>
                </c:pt>
                <c:pt idx="7494">
                  <c:v>7.7676960353155314E-2</c:v>
                </c:pt>
                <c:pt idx="7495">
                  <c:v>7.7686230556404584E-2</c:v>
                </c:pt>
                <c:pt idx="7496">
                  <c:v>7.7693183152446013E-2</c:v>
                </c:pt>
                <c:pt idx="7497">
                  <c:v>7.7699672198472722E-2</c:v>
                </c:pt>
                <c:pt idx="7498">
                  <c:v>7.7710332682676839E-2</c:v>
                </c:pt>
                <c:pt idx="7499">
                  <c:v>7.7722847019123867E-2</c:v>
                </c:pt>
                <c:pt idx="7500">
                  <c:v>7.7733970742271147E-2</c:v>
                </c:pt>
                <c:pt idx="7501">
                  <c:v>7.7744630860844335E-2</c:v>
                </c:pt>
                <c:pt idx="7502">
                  <c:v>7.775714476808257E-2</c:v>
                </c:pt>
                <c:pt idx="7503">
                  <c:v>7.7771048925796796E-2</c:v>
                </c:pt>
                <c:pt idx="7504">
                  <c:v>7.7785879814273734E-2</c:v>
                </c:pt>
                <c:pt idx="7505">
                  <c:v>7.7801173937646323E-2</c:v>
                </c:pt>
                <c:pt idx="7506">
                  <c:v>7.7815540931378532E-2</c:v>
                </c:pt>
                <c:pt idx="7507">
                  <c:v>7.7824809850052634E-2</c:v>
                </c:pt>
                <c:pt idx="7508">
                  <c:v>7.7830834601120349E-2</c:v>
                </c:pt>
                <c:pt idx="7509">
                  <c:v>7.7836859315890738E-2</c:v>
                </c:pt>
                <c:pt idx="7510">
                  <c:v>7.7844737734284214E-2</c:v>
                </c:pt>
                <c:pt idx="7511">
                  <c:v>7.7854006382340732E-2</c:v>
                </c:pt>
                <c:pt idx="7512">
                  <c:v>7.7865592071604983E-2</c:v>
                </c:pt>
                <c:pt idx="7513">
                  <c:v>7.7876714207018027E-2</c:v>
                </c:pt>
                <c:pt idx="7514">
                  <c:v>7.7885982558701924E-2</c:v>
                </c:pt>
                <c:pt idx="7515">
                  <c:v>7.7896641056942842E-2</c:v>
                </c:pt>
                <c:pt idx="7516">
                  <c:v>7.790961646668787E-2</c:v>
                </c:pt>
                <c:pt idx="7517">
                  <c:v>7.7921664910701113E-2</c:v>
                </c:pt>
                <c:pt idx="7518">
                  <c:v>7.7931396240276521E-2</c:v>
                </c:pt>
                <c:pt idx="7519">
                  <c:v>7.7941590864928884E-2</c:v>
                </c:pt>
                <c:pt idx="7520">
                  <c:v>7.7952248770488453E-2</c:v>
                </c:pt>
                <c:pt idx="7521">
                  <c:v>7.7961516422121194E-2</c:v>
                </c:pt>
                <c:pt idx="7522">
                  <c:v>7.7970320611617933E-2</c:v>
                </c:pt>
                <c:pt idx="7523">
                  <c:v>7.7976807859542058E-2</c:v>
                </c:pt>
                <c:pt idx="7524">
                  <c:v>7.7983758435617334E-2</c:v>
                </c:pt>
                <c:pt idx="7525">
                  <c:v>7.7992562429294421E-2</c:v>
                </c:pt>
                <c:pt idx="7526">
                  <c:v>7.8003219791620421E-2</c:v>
                </c:pt>
                <c:pt idx="7527">
                  <c:v>7.8012023613962103E-2</c:v>
                </c:pt>
                <c:pt idx="7528">
                  <c:v>7.8018047237222554E-2</c:v>
                </c:pt>
                <c:pt idx="7529">
                  <c:v>7.8024070824199029E-2</c:v>
                </c:pt>
                <c:pt idx="7530">
                  <c:v>7.8033337810237094E-2</c:v>
                </c:pt>
                <c:pt idx="7531">
                  <c:v>7.8045848105167334E-2</c:v>
                </c:pt>
                <c:pt idx="7532">
                  <c:v>7.8059284914286875E-2</c:v>
                </c:pt>
                <c:pt idx="7533">
                  <c:v>7.8073648200245482E-2</c:v>
                </c:pt>
                <c:pt idx="7534">
                  <c:v>7.808754795797293E-2</c:v>
                </c:pt>
                <c:pt idx="7535">
                  <c:v>7.8100984206794774E-2</c:v>
                </c:pt>
                <c:pt idx="7536">
                  <c:v>7.8111640413699598E-2</c:v>
                </c:pt>
                <c:pt idx="7537">
                  <c:v>7.8120443281581298E-2</c:v>
                </c:pt>
                <c:pt idx="7538">
                  <c:v>7.8129246071973205E-2</c:v>
                </c:pt>
                <c:pt idx="7539">
                  <c:v>7.813851208340955E-2</c:v>
                </c:pt>
                <c:pt idx="7540">
                  <c:v>7.8146851420293262E-2</c:v>
                </c:pt>
                <c:pt idx="7541">
                  <c:v>7.8154727396827592E-2</c:v>
                </c:pt>
                <c:pt idx="7542">
                  <c:v>7.8161213448573352E-2</c:v>
                </c:pt>
                <c:pt idx="7543">
                  <c:v>7.8167699458250445E-2</c:v>
                </c:pt>
                <c:pt idx="7544">
                  <c:v>7.8177428393888707E-2</c:v>
                </c:pt>
                <c:pt idx="7545">
                  <c:v>7.818854706157588E-2</c:v>
                </c:pt>
                <c:pt idx="7546">
                  <c:v>7.8197812523547239E-2</c:v>
                </c:pt>
                <c:pt idx="7547">
                  <c:v>7.8205688098724926E-2</c:v>
                </c:pt>
                <c:pt idx="7548">
                  <c:v>7.8213100348115724E-2</c:v>
                </c:pt>
                <c:pt idx="7549">
                  <c:v>7.8222365582593337E-2</c:v>
                </c:pt>
                <c:pt idx="7550">
                  <c:v>7.8234410259078138E-2</c:v>
                </c:pt>
                <c:pt idx="7551">
                  <c:v>7.8246454790490444E-2</c:v>
                </c:pt>
                <c:pt idx="7552">
                  <c:v>7.8256182959956913E-2</c:v>
                </c:pt>
                <c:pt idx="7553">
                  <c:v>7.8264521315605573E-2</c:v>
                </c:pt>
                <c:pt idx="7554">
                  <c:v>7.8272859601726363E-2</c:v>
                </c:pt>
                <c:pt idx="7555">
                  <c:v>7.8283050745900182E-2</c:v>
                </c:pt>
                <c:pt idx="7556">
                  <c:v>7.8294168239276068E-2</c:v>
                </c:pt>
                <c:pt idx="7557">
                  <c:v>7.8303895944591653E-2</c:v>
                </c:pt>
                <c:pt idx="7558">
                  <c:v>7.8314086772476033E-2</c:v>
                </c:pt>
                <c:pt idx="7559">
                  <c:v>7.8324277496508679E-2</c:v>
                </c:pt>
                <c:pt idx="7560">
                  <c:v>7.833122565789781E-2</c:v>
                </c:pt>
                <c:pt idx="7561">
                  <c:v>7.8339100182444291E-2</c:v>
                </c:pt>
                <c:pt idx="7562">
                  <c:v>7.8350680252957827E-2</c:v>
                </c:pt>
                <c:pt idx="7563">
                  <c:v>7.8362260189374811E-2</c:v>
                </c:pt>
                <c:pt idx="7564">
                  <c:v>7.8371060851370022E-2</c:v>
                </c:pt>
                <c:pt idx="7565">
                  <c:v>7.8379861435914119E-2</c:v>
                </c:pt>
                <c:pt idx="7566">
                  <c:v>7.8391441034421874E-2</c:v>
                </c:pt>
                <c:pt idx="7567">
                  <c:v>7.8403020498843914E-2</c:v>
                </c:pt>
                <c:pt idx="7568">
                  <c:v>7.8412747145339495E-2</c:v>
                </c:pt>
                <c:pt idx="7569">
                  <c:v>7.8421084195607629E-2</c:v>
                </c:pt>
                <c:pt idx="7570">
                  <c:v>7.843081066640642E-2</c:v>
                </c:pt>
                <c:pt idx="7571">
                  <c:v>7.8441463359210525E-2</c:v>
                </c:pt>
                <c:pt idx="7572">
                  <c:v>7.8450263324195926E-2</c:v>
                </c:pt>
                <c:pt idx="7573">
                  <c:v>7.8456747459369772E-2</c:v>
                </c:pt>
                <c:pt idx="7574">
                  <c:v>7.8464157848086455E-2</c:v>
                </c:pt>
                <c:pt idx="7575">
                  <c:v>7.847342075676017E-2</c:v>
                </c:pt>
                <c:pt idx="7576">
                  <c:v>7.8486388684758823E-2</c:v>
                </c:pt>
                <c:pt idx="7577">
                  <c:v>7.850028270671712E-2</c:v>
                </c:pt>
                <c:pt idx="7578">
                  <c:v>7.8514176535634292E-2</c:v>
                </c:pt>
                <c:pt idx="7579">
                  <c:v>7.8526680816613931E-2</c:v>
                </c:pt>
                <c:pt idx="7580">
                  <c:v>7.853594314616387E-2</c:v>
                </c:pt>
                <c:pt idx="7581">
                  <c:v>7.8543816058829069E-2</c:v>
                </c:pt>
                <c:pt idx="7582">
                  <c:v>7.8554467547895884E-2</c:v>
                </c:pt>
                <c:pt idx="7583">
                  <c:v>7.8569286822214729E-2</c:v>
                </c:pt>
                <c:pt idx="7584">
                  <c:v>7.8584105876926019E-2</c:v>
                </c:pt>
                <c:pt idx="7585">
                  <c:v>7.8598461626762997E-2</c:v>
                </c:pt>
                <c:pt idx="7586">
                  <c:v>7.8612354091675454E-2</c:v>
                </c:pt>
                <c:pt idx="7587">
                  <c:v>7.862485714508341E-2</c:v>
                </c:pt>
                <c:pt idx="7588">
                  <c:v>7.8636433907003117E-2</c:v>
                </c:pt>
                <c:pt idx="7589">
                  <c:v>7.8646158283444845E-2</c:v>
                </c:pt>
                <c:pt idx="7590">
                  <c:v>7.8655419506426433E-2</c:v>
                </c:pt>
                <c:pt idx="7591">
                  <c:v>7.8664680643638671E-2</c:v>
                </c:pt>
                <c:pt idx="7592">
                  <c:v>7.8673015593797843E-2</c:v>
                </c:pt>
                <c:pt idx="7593">
                  <c:v>7.8679035236819253E-2</c:v>
                </c:pt>
                <c:pt idx="7594">
                  <c:v>7.8686907023017824E-2</c:v>
                </c:pt>
                <c:pt idx="7595">
                  <c:v>7.8697093948469521E-2</c:v>
                </c:pt>
                <c:pt idx="7596">
                  <c:v>7.8707743805032218E-2</c:v>
                </c:pt>
                <c:pt idx="7597">
                  <c:v>7.8719782636747115E-2</c:v>
                </c:pt>
                <c:pt idx="7598">
                  <c:v>7.8730895275846369E-2</c:v>
                </c:pt>
                <c:pt idx="7599">
                  <c:v>7.8742933828849365E-2</c:v>
                </c:pt>
                <c:pt idx="7600">
                  <c:v>7.8754972236927429E-2</c:v>
                </c:pt>
                <c:pt idx="7601">
                  <c:v>7.8766547492642308E-2</c:v>
                </c:pt>
                <c:pt idx="7602">
                  <c:v>7.8778122614372309E-2</c:v>
                </c:pt>
                <c:pt idx="7603">
                  <c:v>7.8789697602120401E-2</c:v>
                </c:pt>
                <c:pt idx="7604">
                  <c:v>7.8801272455889512E-2</c:v>
                </c:pt>
                <c:pt idx="7605">
                  <c:v>7.8813310161688174E-2</c:v>
                </c:pt>
                <c:pt idx="7606">
                  <c:v>7.882534772258197E-2</c:v>
                </c:pt>
                <c:pt idx="7607">
                  <c:v>7.8836459188642974E-2</c:v>
                </c:pt>
                <c:pt idx="7608">
                  <c:v>7.8846181620167627E-2</c:v>
                </c:pt>
                <c:pt idx="7609">
                  <c:v>7.8854052090740673E-2</c:v>
                </c:pt>
                <c:pt idx="7610">
                  <c:v>7.886284842572476E-2</c:v>
                </c:pt>
                <c:pt idx="7611">
                  <c:v>7.8872107642117328E-2</c:v>
                </c:pt>
                <c:pt idx="7612">
                  <c:v>7.8881829727059968E-2</c:v>
                </c:pt>
                <c:pt idx="7613">
                  <c:v>7.889432941167468E-2</c:v>
                </c:pt>
                <c:pt idx="7614">
                  <c:v>7.8909143650380487E-2</c:v>
                </c:pt>
                <c:pt idx="7615">
                  <c:v>7.8923031799854271E-2</c:v>
                </c:pt>
                <c:pt idx="7616">
                  <c:v>7.8935530969469841E-2</c:v>
                </c:pt>
                <c:pt idx="7617">
                  <c:v>7.8947567059222012E-2</c:v>
                </c:pt>
                <c:pt idx="7618">
                  <c:v>7.8957751329709003E-2</c:v>
                </c:pt>
                <c:pt idx="7619">
                  <c:v>7.8965158006735786E-2</c:v>
                </c:pt>
                <c:pt idx="7620">
                  <c:v>7.897256462890416E-2</c:v>
                </c:pt>
                <c:pt idx="7621">
                  <c:v>7.8982748644813403E-2</c:v>
                </c:pt>
                <c:pt idx="7622">
                  <c:v>7.8995709969609196E-2</c:v>
                </c:pt>
                <c:pt idx="7623">
                  <c:v>7.900774533506788E-2</c:v>
                </c:pt>
                <c:pt idx="7624">
                  <c:v>7.9017466101425515E-2</c:v>
                </c:pt>
                <c:pt idx="7625">
                  <c:v>7.9026723886296904E-2</c:v>
                </c:pt>
                <c:pt idx="7626">
                  <c:v>7.9037370232945145E-2</c:v>
                </c:pt>
                <c:pt idx="7627">
                  <c:v>7.9049867973515819E-2</c:v>
                </c:pt>
                <c:pt idx="7628">
                  <c:v>7.9061902687184674E-2</c:v>
                </c:pt>
                <c:pt idx="7629">
                  <c:v>7.907208579331898E-2</c:v>
                </c:pt>
                <c:pt idx="7630">
                  <c:v>7.9083194518111813E-2</c:v>
                </c:pt>
                <c:pt idx="7631">
                  <c:v>7.9095691685999003E-2</c:v>
                </c:pt>
                <c:pt idx="7632">
                  <c:v>7.9108188697709067E-2</c:v>
                </c:pt>
                <c:pt idx="7633">
                  <c:v>7.9119297021453885E-2</c:v>
                </c:pt>
                <c:pt idx="7634">
                  <c:v>7.9129479543155468E-2</c:v>
                </c:pt>
                <c:pt idx="7635">
                  <c:v>7.914058763039851E-2</c:v>
                </c:pt>
                <c:pt idx="7636">
                  <c:v>7.9152621252338462E-2</c:v>
                </c:pt>
                <c:pt idx="7637">
                  <c:v>7.9164654729471928E-2</c:v>
                </c:pt>
                <c:pt idx="7638">
                  <c:v>7.9176225244005888E-2</c:v>
                </c:pt>
                <c:pt idx="7639">
                  <c:v>7.9184555931574654E-2</c:v>
                </c:pt>
                <c:pt idx="7640">
                  <c:v>7.9191960928929606E-2</c:v>
                </c:pt>
                <c:pt idx="7641">
                  <c:v>7.920214271076001E-2</c:v>
                </c:pt>
                <c:pt idx="7642">
                  <c:v>7.9215563992053081E-2</c:v>
                </c:pt>
                <c:pt idx="7643">
                  <c:v>7.922898509321756E-2</c:v>
                </c:pt>
                <c:pt idx="7644">
                  <c:v>7.9241017651469181E-2</c:v>
                </c:pt>
                <c:pt idx="7645">
                  <c:v>7.9250736150516407E-2</c:v>
                </c:pt>
                <c:pt idx="7646">
                  <c:v>7.9259991776085809E-2</c:v>
                </c:pt>
                <c:pt idx="7647">
                  <c:v>7.9270172865267885E-2</c:v>
                </c:pt>
                <c:pt idx="7648">
                  <c:v>7.9279428310940828E-2</c:v>
                </c:pt>
                <c:pt idx="7649">
                  <c:v>7.9290071967564713E-2</c:v>
                </c:pt>
                <c:pt idx="7650">
                  <c:v>7.9302103790811845E-2</c:v>
                </c:pt>
                <c:pt idx="7651">
                  <c:v>7.9312747206089468E-2</c:v>
                </c:pt>
                <c:pt idx="7652">
                  <c:v>7.9321076756418626E-2</c:v>
                </c:pt>
                <c:pt idx="7653">
                  <c:v>7.9330794477446606E-2</c:v>
                </c:pt>
                <c:pt idx="7654">
                  <c:v>7.9341900328703377E-2</c:v>
                </c:pt>
                <c:pt idx="7655">
                  <c:v>7.9353468792608114E-2</c:v>
                </c:pt>
                <c:pt idx="7656">
                  <c:v>7.9364574392051468E-2</c:v>
                </c:pt>
                <c:pt idx="7657">
                  <c:v>7.9376142593656565E-2</c:v>
                </c:pt>
                <c:pt idx="7658">
                  <c:v>7.938817338136793E-2</c:v>
                </c:pt>
                <c:pt idx="7659">
                  <c:v>7.9401129452421018E-2</c:v>
                </c:pt>
                <c:pt idx="7660">
                  <c:v>7.9413622647678567E-2</c:v>
                </c:pt>
                <c:pt idx="7661">
                  <c:v>7.9427041090958814E-2</c:v>
                </c:pt>
                <c:pt idx="7662">
                  <c:v>7.9439533962503445E-2</c:v>
                </c:pt>
                <c:pt idx="7663">
                  <c:v>7.9450175915163082E-2</c:v>
                </c:pt>
                <c:pt idx="7664">
                  <c:v>7.9461280440673784E-2</c:v>
                </c:pt>
                <c:pt idx="7665">
                  <c:v>7.9474698244480113E-2</c:v>
                </c:pt>
                <c:pt idx="7666">
                  <c:v>7.9487653194566868E-2</c:v>
                </c:pt>
                <c:pt idx="7667">
                  <c:v>7.9498757303920198E-2</c:v>
                </c:pt>
                <c:pt idx="7668">
                  <c:v>7.9509861289973574E-2</c:v>
                </c:pt>
                <c:pt idx="7669">
                  <c:v>7.951957717662822E-2</c:v>
                </c:pt>
                <c:pt idx="7670">
                  <c:v>7.9526979693576513E-2</c:v>
                </c:pt>
                <c:pt idx="7671">
                  <c:v>7.9534382155728098E-2</c:v>
                </c:pt>
                <c:pt idx="7672">
                  <c:v>7.9543635156360523E-2</c:v>
                </c:pt>
                <c:pt idx="7673">
                  <c:v>7.9557514496777462E-2</c:v>
                </c:pt>
                <c:pt idx="7674">
                  <c:v>7.9572318914230958E-2</c:v>
                </c:pt>
                <c:pt idx="7675">
                  <c:v>7.9583884712869063E-2</c:v>
                </c:pt>
                <c:pt idx="7676">
                  <c:v>7.9591286753796939E-2</c:v>
                </c:pt>
                <c:pt idx="7677">
                  <c:v>7.9601001849366804E-2</c:v>
                </c:pt>
                <c:pt idx="7678">
                  <c:v>7.9613492547844542E-2</c:v>
                </c:pt>
                <c:pt idx="7679">
                  <c:v>7.9625983090306718E-2</c:v>
                </c:pt>
                <c:pt idx="7680">
                  <c:v>7.9637085663744459E-2</c:v>
                </c:pt>
                <c:pt idx="7681">
                  <c:v>7.9645875113628972E-2</c:v>
                </c:pt>
                <c:pt idx="7682">
                  <c:v>7.9652814098441743E-2</c:v>
                </c:pt>
                <c:pt idx="7683">
                  <c:v>7.9659753035105113E-2</c:v>
                </c:pt>
                <c:pt idx="7684">
                  <c:v>7.9669467465544694E-2</c:v>
                </c:pt>
                <c:pt idx="7685">
                  <c:v>7.968056955620742E-2</c:v>
                </c:pt>
                <c:pt idx="7686">
                  <c:v>7.9690283784429286E-2</c:v>
                </c:pt>
                <c:pt idx="7687">
                  <c:v>7.9701385643990971E-2</c:v>
                </c:pt>
                <c:pt idx="7688">
                  <c:v>7.9713875088675584E-2</c:v>
                </c:pt>
                <c:pt idx="7689">
                  <c:v>7.9726364377376124E-2</c:v>
                </c:pt>
                <c:pt idx="7690">
                  <c:v>7.9739778624833585E-2</c:v>
                </c:pt>
                <c:pt idx="7691">
                  <c:v>7.9752730141294567E-2</c:v>
                </c:pt>
                <c:pt idx="7692">
                  <c:v>7.9763368761474704E-2</c:v>
                </c:pt>
                <c:pt idx="7693">
                  <c:v>7.9772619643546497E-2</c:v>
                </c:pt>
                <c:pt idx="7694">
                  <c:v>7.9783258052133266E-2</c:v>
                </c:pt>
                <c:pt idx="7695">
                  <c:v>7.9796671536431732E-2</c:v>
                </c:pt>
                <c:pt idx="7696">
                  <c:v>7.9811472413753914E-2</c:v>
                </c:pt>
                <c:pt idx="7697">
                  <c:v>7.9823960483600132E-2</c:v>
                </c:pt>
                <c:pt idx="7698">
                  <c:v>7.9834135832614839E-2</c:v>
                </c:pt>
                <c:pt idx="7699">
                  <c:v>7.9845698603545123E-2</c:v>
                </c:pt>
                <c:pt idx="7700">
                  <c:v>7.9858648748263233E-2</c:v>
                </c:pt>
                <c:pt idx="7701">
                  <c:v>7.9870673732480593E-2</c:v>
                </c:pt>
                <c:pt idx="7702">
                  <c:v>7.9882698572099523E-2</c:v>
                </c:pt>
                <c:pt idx="7703">
                  <c:v>7.9895648237674421E-2</c:v>
                </c:pt>
                <c:pt idx="7704">
                  <c:v>7.990998517181383E-2</c:v>
                </c:pt>
                <c:pt idx="7705">
                  <c:v>7.9925246843582154E-2</c:v>
                </c:pt>
                <c:pt idx="7706">
                  <c:v>7.9941433210638027E-2</c:v>
                </c:pt>
                <c:pt idx="7707">
                  <c:v>7.9957619315699807E-2</c:v>
                </c:pt>
                <c:pt idx="7708">
                  <c:v>7.9973342709751816E-2</c:v>
                </c:pt>
                <c:pt idx="7709">
                  <c:v>7.9988140972436131E-2</c:v>
                </c:pt>
                <c:pt idx="7710">
                  <c:v>8.0000626836241734E-2</c:v>
                </c:pt>
                <c:pt idx="7711">
                  <c:v>8.0009875523737534E-2</c:v>
                </c:pt>
                <c:pt idx="7712">
                  <c:v>8.0019124125695701E-2</c:v>
                </c:pt>
                <c:pt idx="7713">
                  <c:v>8.0031147180365608E-2</c:v>
                </c:pt>
                <c:pt idx="7714">
                  <c:v>8.0044557340041664E-2</c:v>
                </c:pt>
                <c:pt idx="7715">
                  <c:v>8.0056580088932267E-2</c:v>
                </c:pt>
                <c:pt idx="7716">
                  <c:v>8.0066753071248498E-2</c:v>
                </c:pt>
                <c:pt idx="7717">
                  <c:v>8.0078775553290141E-2</c:v>
                </c:pt>
                <c:pt idx="7718">
                  <c:v>8.009588422084217E-2</c:v>
                </c:pt>
                <c:pt idx="7719">
                  <c:v>8.011437974839293E-2</c:v>
                </c:pt>
                <c:pt idx="7720">
                  <c:v>8.012871354695833E-2</c:v>
                </c:pt>
                <c:pt idx="7721">
                  <c:v>8.0139810540228062E-2</c:v>
                </c:pt>
                <c:pt idx="7722">
                  <c:v>8.0149982675881998E-2</c:v>
                </c:pt>
                <c:pt idx="7723">
                  <c:v>8.0163853603204535E-2</c:v>
                </c:pt>
                <c:pt idx="7724">
                  <c:v>8.0179573754913525E-2</c:v>
                </c:pt>
                <c:pt idx="7725">
                  <c:v>8.0193906619038455E-2</c:v>
                </c:pt>
                <c:pt idx="7726">
                  <c:v>8.0205927572485208E-2</c:v>
                </c:pt>
                <c:pt idx="7727">
                  <c:v>8.0215174361422226E-2</c:v>
                </c:pt>
                <c:pt idx="7728">
                  <c:v>8.022442106485704E-2</c:v>
                </c:pt>
                <c:pt idx="7729">
                  <c:v>8.0236441651498666E-2</c:v>
                </c:pt>
                <c:pt idx="7730">
                  <c:v>8.0248924415460221E-2</c:v>
                </c:pt>
                <c:pt idx="7731">
                  <c:v>8.0260482391307397E-2</c:v>
                </c:pt>
                <c:pt idx="7732">
                  <c:v>8.027157792244359E-2</c:v>
                </c:pt>
                <c:pt idx="7733">
                  <c:v>8.0281286411199484E-2</c:v>
                </c:pt>
                <c:pt idx="7734">
                  <c:v>8.0291457107850628E-2</c:v>
                </c:pt>
                <c:pt idx="7735">
                  <c:v>8.0301627701059863E-2</c:v>
                </c:pt>
                <c:pt idx="7736">
                  <c:v>8.03108736051244E-2</c:v>
                </c:pt>
                <c:pt idx="7737">
                  <c:v>8.0320119423703012E-2</c:v>
                </c:pt>
                <c:pt idx="7738">
                  <c:v>8.0331214293157982E-2</c:v>
                </c:pt>
                <c:pt idx="7739">
                  <c:v>8.0343233596158706E-2</c:v>
                </c:pt>
                <c:pt idx="7740">
                  <c:v>8.0357101843189505E-2</c:v>
                </c:pt>
                <c:pt idx="7741">
                  <c:v>8.0372818957324427E-2</c:v>
                </c:pt>
                <c:pt idx="7742">
                  <c:v>8.0387611309678281E-2</c:v>
                </c:pt>
                <c:pt idx="7743">
                  <c:v>8.0400092186779307E-2</c:v>
                </c:pt>
                <c:pt idx="7744">
                  <c:v>8.0412572908109631E-2</c:v>
                </c:pt>
                <c:pt idx="7745">
                  <c:v>8.0427364672425478E-2</c:v>
                </c:pt>
                <c:pt idx="7746">
                  <c:v>8.0442156217947772E-2</c:v>
                </c:pt>
                <c:pt idx="7747">
                  <c:v>8.0455560867096723E-2</c:v>
                </c:pt>
                <c:pt idx="7748">
                  <c:v>8.0467116454905119E-2</c:v>
                </c:pt>
                <c:pt idx="7749">
                  <c:v>8.0478671909183688E-2</c:v>
                </c:pt>
                <c:pt idx="7750">
                  <c:v>8.0492076068864341E-2</c:v>
                </c:pt>
                <c:pt idx="7751">
                  <c:v>8.0508715465409345E-2</c:v>
                </c:pt>
                <c:pt idx="7752">
                  <c:v>8.0527665552037414E-2</c:v>
                </c:pt>
                <c:pt idx="7753">
                  <c:v>8.054430435641026E-2</c:v>
                </c:pt>
                <c:pt idx="7754">
                  <c:v>8.055724545730053E-2</c:v>
                </c:pt>
                <c:pt idx="7755">
                  <c:v>8.0570186390721027E-2</c:v>
                </c:pt>
                <c:pt idx="7756">
                  <c:v>8.0582664989346645E-2</c:v>
                </c:pt>
                <c:pt idx="7757">
                  <c:v>8.0592832621245225E-2</c:v>
                </c:pt>
                <c:pt idx="7758">
                  <c:v>8.0601613674689723E-2</c:v>
                </c:pt>
                <c:pt idx="7759">
                  <c:v>8.0610394651028205E-2</c:v>
                </c:pt>
                <c:pt idx="7760">
                  <c:v>8.0621024150801732E-2</c:v>
                </c:pt>
                <c:pt idx="7761">
                  <c:v>8.0633964258898128E-2</c:v>
                </c:pt>
                <c:pt idx="7762">
                  <c:v>8.0647828474618141E-2</c:v>
                </c:pt>
                <c:pt idx="7763">
                  <c:v>8.066215462893081E-2</c:v>
                </c:pt>
                <c:pt idx="7764">
                  <c:v>8.0677404825739527E-2</c:v>
                </c:pt>
                <c:pt idx="7765">
                  <c:v>8.0693116906481344E-2</c:v>
                </c:pt>
                <c:pt idx="7766">
                  <c:v>8.0703745526999868E-2</c:v>
                </c:pt>
                <c:pt idx="7767">
                  <c:v>8.0710677175172524E-2</c:v>
                </c:pt>
                <c:pt idx="7768">
                  <c:v>8.0718070880264545E-2</c:v>
                </c:pt>
                <c:pt idx="7769">
                  <c:v>8.0728699235561197E-2</c:v>
                </c:pt>
                <c:pt idx="7770">
                  <c:v>8.0740713762048014E-2</c:v>
                </c:pt>
                <c:pt idx="7771">
                  <c:v>8.0751341876692292E-2</c:v>
                </c:pt>
                <c:pt idx="7772">
                  <c:v>8.0761969878380871E-2</c:v>
                </c:pt>
                <c:pt idx="7773">
                  <c:v>8.0774446084062063E-2</c:v>
                </c:pt>
                <c:pt idx="7774">
                  <c:v>8.0789232496642702E-2</c:v>
                </c:pt>
                <c:pt idx="7775">
                  <c:v>8.0804480755627017E-2</c:v>
                </c:pt>
                <c:pt idx="7776">
                  <c:v>8.0818342607487451E-2</c:v>
                </c:pt>
                <c:pt idx="7777">
                  <c:v>8.0828969897119671E-2</c:v>
                </c:pt>
                <c:pt idx="7778">
                  <c:v>8.0839597073813968E-2</c:v>
                </c:pt>
                <c:pt idx="7779">
                  <c:v>8.0852996396501536E-2</c:v>
                </c:pt>
                <c:pt idx="7780">
                  <c:v>8.0869167753747556E-2</c:v>
                </c:pt>
                <c:pt idx="7781">
                  <c:v>8.0885800876949507E-2</c:v>
                </c:pt>
                <c:pt idx="7782">
                  <c:v>8.0900585643096518E-2</c:v>
                </c:pt>
                <c:pt idx="7783">
                  <c:v>8.0913984148608759E-2</c:v>
                </c:pt>
                <c:pt idx="7784">
                  <c:v>8.0930154519638253E-2</c:v>
                </c:pt>
                <c:pt idx="7785">
                  <c:v>8.0947248627553842E-2</c:v>
                </c:pt>
                <c:pt idx="7786">
                  <c:v>8.0963880452088507E-2</c:v>
                </c:pt>
                <c:pt idx="7787">
                  <c:v>8.0979126048248085E-2</c:v>
                </c:pt>
                <c:pt idx="7788">
                  <c:v>8.0992061523326844E-2</c:v>
                </c:pt>
                <c:pt idx="7789">
                  <c:v>8.1003148940217526E-2</c:v>
                </c:pt>
                <c:pt idx="7790">
                  <c:v>8.1013312297710457E-2</c:v>
                </c:pt>
                <c:pt idx="7791">
                  <c:v>8.1024861442207788E-2</c:v>
                </c:pt>
                <c:pt idx="7792">
                  <c:v>8.1039182196144838E-2</c:v>
                </c:pt>
                <c:pt idx="7793">
                  <c:v>8.1053502745001046E-2</c:v>
                </c:pt>
                <c:pt idx="7794">
                  <c:v>8.1065975314010774E-2</c:v>
                </c:pt>
                <c:pt idx="7795">
                  <c:v>8.1078447727457523E-2</c:v>
                </c:pt>
                <c:pt idx="7796">
                  <c:v>8.1093691577084265E-2</c:v>
                </c:pt>
                <c:pt idx="7797">
                  <c:v>8.1111244813046685E-2</c:v>
                </c:pt>
                <c:pt idx="7798">
                  <c:v>8.1126950078791726E-2</c:v>
                </c:pt>
                <c:pt idx="7799">
                  <c:v>8.113988364185E-2</c:v>
                </c:pt>
                <c:pt idx="7800">
                  <c:v>8.1150045609761468E-2</c:v>
                </c:pt>
                <c:pt idx="7801">
                  <c:v>8.116113127516468E-2</c:v>
                </c:pt>
                <c:pt idx="7802">
                  <c:v>8.1172678712615187E-2</c:v>
                </c:pt>
                <c:pt idx="7803">
                  <c:v>8.1181454675898435E-2</c:v>
                </c:pt>
                <c:pt idx="7804">
                  <c:v>8.1187921125877513E-2</c:v>
                </c:pt>
                <c:pt idx="7805">
                  <c:v>8.1196696955395595E-2</c:v>
                </c:pt>
                <c:pt idx="7806">
                  <c:v>8.1208243982163322E-2</c:v>
                </c:pt>
                <c:pt idx="7807">
                  <c:v>8.1218405255426243E-2</c:v>
                </c:pt>
                <c:pt idx="7808">
                  <c:v>8.1227180817426137E-2</c:v>
                </c:pt>
                <c:pt idx="7809">
                  <c:v>8.1235956302416104E-2</c:v>
                </c:pt>
                <c:pt idx="7810">
                  <c:v>8.1245655433073827E-2</c:v>
                </c:pt>
                <c:pt idx="7811">
                  <c:v>8.1256740038635145E-2</c:v>
                </c:pt>
                <c:pt idx="7812">
                  <c:v>8.1269671923166392E-2</c:v>
                </c:pt>
                <c:pt idx="7813">
                  <c:v>8.1280756262519183E-2</c:v>
                </c:pt>
                <c:pt idx="7814">
                  <c:v>8.1289069436405736E-2</c:v>
                </c:pt>
                <c:pt idx="7815">
                  <c:v>8.1294149675315674E-2</c:v>
                </c:pt>
                <c:pt idx="7816">
                  <c:v>8.1300615396601494E-2</c:v>
                </c:pt>
                <c:pt idx="7817">
                  <c:v>8.1311699392973627E-2</c:v>
                </c:pt>
                <c:pt idx="7818">
                  <c:v>8.1325554215675944E-2</c:v>
                </c:pt>
                <c:pt idx="7819">
                  <c:v>8.1338485210346603E-2</c:v>
                </c:pt>
                <c:pt idx="7820">
                  <c:v>8.1349106973739649E-2</c:v>
                </c:pt>
                <c:pt idx="7821">
                  <c:v>8.1358343198026789E-2</c:v>
                </c:pt>
                <c:pt idx="7822">
                  <c:v>8.1368964750495848E-2</c:v>
                </c:pt>
                <c:pt idx="7823">
                  <c:v>8.138189518384123E-2</c:v>
                </c:pt>
                <c:pt idx="7824">
                  <c:v>8.1395749034034098E-2</c:v>
                </c:pt>
                <c:pt idx="7825">
                  <c:v>8.1409602692300492E-2</c:v>
                </c:pt>
                <c:pt idx="7826">
                  <c:v>8.1420685480730184E-2</c:v>
                </c:pt>
                <c:pt idx="7827">
                  <c:v>8.1429921043928682E-2</c:v>
                </c:pt>
                <c:pt idx="7828">
                  <c:v>8.1437771205584431E-2</c:v>
                </c:pt>
                <c:pt idx="7829">
                  <c:v>8.1444697767633897E-2</c:v>
                </c:pt>
                <c:pt idx="7830">
                  <c:v>8.1453933109069204E-2</c:v>
                </c:pt>
                <c:pt idx="7831">
                  <c:v>8.1464091886137249E-2</c:v>
                </c:pt>
                <c:pt idx="7832">
                  <c:v>8.1476097580530427E-2</c:v>
                </c:pt>
                <c:pt idx="7833">
                  <c:v>8.148717963204001E-2</c:v>
                </c:pt>
                <c:pt idx="7834">
                  <c:v>8.1497338071371273E-2</c:v>
                </c:pt>
                <c:pt idx="7835">
                  <c:v>8.1506572926670739E-2</c:v>
                </c:pt>
                <c:pt idx="7836">
                  <c:v>8.1515345960212635E-2</c:v>
                </c:pt>
                <c:pt idx="7837">
                  <c:v>8.1525504113423311E-2</c:v>
                </c:pt>
                <c:pt idx="7838">
                  <c:v>8.1537970796789455E-2</c:v>
                </c:pt>
                <c:pt idx="7839">
                  <c:v>8.1550437324739211E-2</c:v>
                </c:pt>
                <c:pt idx="7840">
                  <c:v>8.1559671689689722E-2</c:v>
                </c:pt>
                <c:pt idx="7841">
                  <c:v>8.1566597407442251E-2</c:v>
                </c:pt>
                <c:pt idx="7842">
                  <c:v>8.1575369914405421E-2</c:v>
                </c:pt>
                <c:pt idx="7843">
                  <c:v>8.1589221084506183E-2</c:v>
                </c:pt>
                <c:pt idx="7844">
                  <c:v>8.1603072062754828E-2</c:v>
                </c:pt>
                <c:pt idx="7845">
                  <c:v>8.1614152707223914E-2</c:v>
                </c:pt>
                <c:pt idx="7846">
                  <c:v>8.1624771542960828E-2</c:v>
                </c:pt>
                <c:pt idx="7847">
                  <c:v>8.1633543539608097E-2</c:v>
                </c:pt>
                <c:pt idx="7848">
                  <c:v>8.1640007066847445E-2</c:v>
                </c:pt>
                <c:pt idx="7849">
                  <c:v>8.1646470552309724E-2</c:v>
                </c:pt>
                <c:pt idx="7850">
                  <c:v>8.1655242358616334E-2</c:v>
                </c:pt>
                <c:pt idx="7851">
                  <c:v>8.1667707424691593E-2</c:v>
                </c:pt>
                <c:pt idx="7852">
                  <c:v>8.1681095655928654E-2</c:v>
                </c:pt>
                <c:pt idx="7853">
                  <c:v>8.1694483707923482E-2</c:v>
                </c:pt>
                <c:pt idx="7854">
                  <c:v>8.170787158068088E-2</c:v>
                </c:pt>
                <c:pt idx="7855">
                  <c:v>8.1721259274205191E-2</c:v>
                </c:pt>
                <c:pt idx="7856">
                  <c:v>8.1734185153061287E-2</c:v>
                </c:pt>
                <c:pt idx="7857">
                  <c:v>8.1745725975141736E-2</c:v>
                </c:pt>
                <c:pt idx="7858">
                  <c:v>8.175403528456919E-2</c:v>
                </c:pt>
                <c:pt idx="7859">
                  <c:v>8.1762344524952235E-2</c:v>
                </c:pt>
                <c:pt idx="7860">
                  <c:v>8.1771115314898127E-2</c:v>
                </c:pt>
                <c:pt idx="7861">
                  <c:v>8.1780347642261733E-2</c:v>
                </c:pt>
                <c:pt idx="7862">
                  <c:v>8.1790503103915127E-2</c:v>
                </c:pt>
                <c:pt idx="7863">
                  <c:v>8.1801581671733486E-2</c:v>
                </c:pt>
                <c:pt idx="7864">
                  <c:v>8.1812198517390203E-2</c:v>
                </c:pt>
                <c:pt idx="7865">
                  <c:v>8.1822815250330874E-2</c:v>
                </c:pt>
                <c:pt idx="7866">
                  <c:v>8.1834816638799227E-2</c:v>
                </c:pt>
                <c:pt idx="7867">
                  <c:v>8.1847279466684283E-2</c:v>
                </c:pt>
                <c:pt idx="7868">
                  <c:v>8.1858818983644971E-2</c:v>
                </c:pt>
                <c:pt idx="7869">
                  <c:v>8.1871743084554652E-2</c:v>
                </c:pt>
                <c:pt idx="7870">
                  <c:v>8.188466701843404E-2</c:v>
                </c:pt>
                <c:pt idx="7871">
                  <c:v>8.1895744543106025E-2</c:v>
                </c:pt>
                <c:pt idx="7872">
                  <c:v>8.1904975719928844E-2</c:v>
                </c:pt>
                <c:pt idx="7873">
                  <c:v>8.191420681153766E-2</c:v>
                </c:pt>
                <c:pt idx="7874">
                  <c:v>8.192528400898838E-2</c:v>
                </c:pt>
                <c:pt idx="7875">
                  <c:v>8.1938207250931316E-2</c:v>
                </c:pt>
                <c:pt idx="7876">
                  <c:v>8.1951130325866706E-2</c:v>
                </c:pt>
                <c:pt idx="7877">
                  <c:v>8.1962668644507533E-2</c:v>
                </c:pt>
                <c:pt idx="7878">
                  <c:v>8.1973283780075484E-2</c:v>
                </c:pt>
                <c:pt idx="7879">
                  <c:v>8.198297576196821E-2</c:v>
                </c:pt>
                <c:pt idx="7880">
                  <c:v>8.1993129166058665E-2</c:v>
                </c:pt>
                <c:pt idx="7881">
                  <c:v>8.2005128510710026E-2</c:v>
                </c:pt>
                <c:pt idx="7882">
                  <c:v>8.2018050720851041E-2</c:v>
                </c:pt>
                <c:pt idx="7883">
                  <c:v>8.2029126768068505E-2</c:v>
                </c:pt>
                <c:pt idx="7884">
                  <c:v>8.203697222728977E-2</c:v>
                </c:pt>
                <c:pt idx="7885">
                  <c:v>8.2044817624960201E-2</c:v>
                </c:pt>
                <c:pt idx="7886">
                  <c:v>8.2056816349403844E-2</c:v>
                </c:pt>
                <c:pt idx="7887">
                  <c:v>8.2073429730190231E-2</c:v>
                </c:pt>
                <c:pt idx="7888">
                  <c:v>8.2090042834976867E-2</c:v>
                </c:pt>
                <c:pt idx="7889">
                  <c:v>8.2104809807535331E-2</c:v>
                </c:pt>
                <c:pt idx="7890">
                  <c:v>8.2118653646265805E-2</c:v>
                </c:pt>
                <c:pt idx="7891">
                  <c:v>8.2130651484809303E-2</c:v>
                </c:pt>
                <c:pt idx="7892">
                  <c:v>8.2139880493429254E-2</c:v>
                </c:pt>
                <c:pt idx="7893">
                  <c:v>8.2150493748046449E-2</c:v>
                </c:pt>
                <c:pt idx="7894">
                  <c:v>8.2163875517231727E-2</c:v>
                </c:pt>
                <c:pt idx="7895">
                  <c:v>8.2177718538295849E-2</c:v>
                </c:pt>
                <c:pt idx="7896">
                  <c:v>8.2188792817175671E-2</c:v>
                </c:pt>
                <c:pt idx="7897">
                  <c:v>8.2197098445854475E-2</c:v>
                </c:pt>
                <c:pt idx="7898">
                  <c:v>8.2204942587376761E-2</c:v>
                </c:pt>
                <c:pt idx="7899">
                  <c:v>8.2215093738009545E-2</c:v>
                </c:pt>
                <c:pt idx="7900">
                  <c:v>8.2228013235238331E-2</c:v>
                </c:pt>
                <c:pt idx="7901">
                  <c:v>8.2242316769618851E-2</c:v>
                </c:pt>
                <c:pt idx="7902">
                  <c:v>8.2257542887856513E-2</c:v>
                </c:pt>
                <c:pt idx="7903">
                  <c:v>8.2271845999867768E-2</c:v>
                </c:pt>
                <c:pt idx="7904">
                  <c:v>8.2284303382355053E-2</c:v>
                </c:pt>
                <c:pt idx="7905">
                  <c:v>8.2294915104293875E-2</c:v>
                </c:pt>
                <c:pt idx="7906">
                  <c:v>8.2304142597055041E-2</c:v>
                </c:pt>
                <c:pt idx="7907">
                  <c:v>8.231290863631148E-2</c:v>
                </c:pt>
                <c:pt idx="7908">
                  <c:v>8.2322597327141117E-2</c:v>
                </c:pt>
                <c:pt idx="7909">
                  <c:v>8.2332285924100801E-2</c:v>
                </c:pt>
                <c:pt idx="7910">
                  <c:v>8.2339667649256251E-2</c:v>
                </c:pt>
                <c:pt idx="7911">
                  <c:v>8.2346126614068649E-2</c:v>
                </c:pt>
                <c:pt idx="7912">
                  <c:v>8.2353046887216522E-2</c:v>
                </c:pt>
                <c:pt idx="7913">
                  <c:v>8.2359967112474508E-2</c:v>
                </c:pt>
                <c:pt idx="7914">
                  <c:v>8.2367348633298546E-2</c:v>
                </c:pt>
                <c:pt idx="7915">
                  <c:v>8.2377498135465646E-2</c:v>
                </c:pt>
                <c:pt idx="7916">
                  <c:v>8.2389492868855121E-2</c:v>
                </c:pt>
                <c:pt idx="7917">
                  <c:v>8.2400103474616918E-2</c:v>
                </c:pt>
                <c:pt idx="7918">
                  <c:v>8.2409329996808584E-2</c:v>
                </c:pt>
                <c:pt idx="7919">
                  <c:v>8.2419940392089955E-2</c:v>
                </c:pt>
                <c:pt idx="7920">
                  <c:v>8.2431011988877131E-2</c:v>
                </c:pt>
                <c:pt idx="7921">
                  <c:v>8.2440238225896453E-2</c:v>
                </c:pt>
                <c:pt idx="7922">
                  <c:v>8.2447619154223509E-2</c:v>
                </c:pt>
                <c:pt idx="7923">
                  <c:v>8.2456845238023296E-2</c:v>
                </c:pt>
                <c:pt idx="7924">
                  <c:v>8.2466993831889546E-2</c:v>
                </c:pt>
                <c:pt idx="7925">
                  <c:v>8.2477603615355236E-2</c:v>
                </c:pt>
                <c:pt idx="7926">
                  <c:v>8.2487751998556555E-2</c:v>
                </c:pt>
                <c:pt idx="7927">
                  <c:v>8.2496977712096506E-2</c:v>
                </c:pt>
                <c:pt idx="7928">
                  <c:v>8.250758717744637E-2</c:v>
                </c:pt>
                <c:pt idx="7929">
                  <c:v>8.2519580350563282E-2</c:v>
                </c:pt>
                <c:pt idx="7930">
                  <c:v>8.2529728307779757E-2</c:v>
                </c:pt>
                <c:pt idx="7931">
                  <c:v>8.2538031105268847E-2</c:v>
                </c:pt>
                <c:pt idx="7932">
                  <c:v>8.2548178875250511E-2</c:v>
                </c:pt>
                <c:pt idx="7933">
                  <c:v>8.2558787797400127E-2</c:v>
                </c:pt>
                <c:pt idx="7934">
                  <c:v>8.2569396607001966E-2</c:v>
                </c:pt>
                <c:pt idx="7935">
                  <c:v>8.2579082813129534E-2</c:v>
                </c:pt>
                <c:pt idx="7936">
                  <c:v>8.2588768925435513E-2</c:v>
                </c:pt>
                <c:pt idx="7937">
                  <c:v>8.2600761124971125E-2</c:v>
                </c:pt>
                <c:pt idx="7938">
                  <c:v>8.2613675640563849E-2</c:v>
                </c:pt>
                <c:pt idx="7939">
                  <c:v>8.2626589989374263E-2</c:v>
                </c:pt>
                <c:pt idx="7940">
                  <c:v>8.2639042953491199E-2</c:v>
                </c:pt>
                <c:pt idx="7941">
                  <c:v>8.2649650911719899E-2</c:v>
                </c:pt>
                <c:pt idx="7942">
                  <c:v>8.2658875131754656E-2</c:v>
                </c:pt>
                <c:pt idx="7943">
                  <c:v>8.2666254446520579E-2</c:v>
                </c:pt>
                <c:pt idx="7944">
                  <c:v>8.2671327693834576E-2</c:v>
                </c:pt>
                <c:pt idx="7945">
                  <c:v>8.267732331656899E-2</c:v>
                </c:pt>
                <c:pt idx="7946">
                  <c:v>8.2684702495201823E-2</c:v>
                </c:pt>
                <c:pt idx="7947">
                  <c:v>8.2691159231837966E-2</c:v>
                </c:pt>
                <c:pt idx="7948">
                  <c:v>8.2698538308374273E-2</c:v>
                </c:pt>
                <c:pt idx="7949">
                  <c:v>8.270776207747399E-2</c:v>
                </c:pt>
                <c:pt idx="7950">
                  <c:v>8.2714679848466699E-2</c:v>
                </c:pt>
                <c:pt idx="7951">
                  <c:v>8.2718830488091713E-2</c:v>
                </c:pt>
                <c:pt idx="7952">
                  <c:v>8.2721597571604202E-2</c:v>
                </c:pt>
                <c:pt idx="7953">
                  <c:v>8.2726670538157507E-2</c:v>
                </c:pt>
                <c:pt idx="7954">
                  <c:v>8.2734049352658851E-2</c:v>
                </c:pt>
                <c:pt idx="7955">
                  <c:v>8.2743733964064911E-2</c:v>
                </c:pt>
                <c:pt idx="7956">
                  <c:v>8.2754801976540573E-2</c:v>
                </c:pt>
                <c:pt idx="7957">
                  <c:v>8.2764947547030579E-2</c:v>
                </c:pt>
                <c:pt idx="7958">
                  <c:v>8.2774170703609748E-2</c:v>
                </c:pt>
                <c:pt idx="7959">
                  <c:v>8.278385492646595E-2</c:v>
                </c:pt>
                <c:pt idx="7960">
                  <c:v>8.2792616761572554E-2</c:v>
                </c:pt>
                <c:pt idx="7961">
                  <c:v>8.2799072801474555E-2</c:v>
                </c:pt>
                <c:pt idx="7962">
                  <c:v>8.2803223090830394E-2</c:v>
                </c:pt>
                <c:pt idx="7963">
                  <c:v>8.2809679062258071E-2</c:v>
                </c:pt>
                <c:pt idx="7964">
                  <c:v>8.2818901806282694E-2</c:v>
                </c:pt>
                <c:pt idx="7965">
                  <c:v>8.2828124465249328E-2</c:v>
                </c:pt>
                <c:pt idx="7966">
                  <c:v>8.283596365849491E-2</c:v>
                </c:pt>
                <c:pt idx="7967">
                  <c:v>8.2843802790288065E-2</c:v>
                </c:pt>
                <c:pt idx="7968">
                  <c:v>8.2852102980500664E-2</c:v>
                </c:pt>
                <c:pt idx="7969">
                  <c:v>8.2862708678850358E-2</c:v>
                </c:pt>
                <c:pt idx="7970">
                  <c:v>8.2872853154630013E-2</c:v>
                </c:pt>
                <c:pt idx="7971">
                  <c:v>8.2881153103723681E-2</c:v>
                </c:pt>
                <c:pt idx="7972">
                  <c:v>8.288806967534515E-2</c:v>
                </c:pt>
                <c:pt idx="7973">
                  <c:v>8.2896369498144051E-2</c:v>
                </c:pt>
                <c:pt idx="7974">
                  <c:v>8.2904208156424047E-2</c:v>
                </c:pt>
                <c:pt idx="7975">
                  <c:v>8.2909280196686752E-2</c:v>
                </c:pt>
                <c:pt idx="7976">
                  <c:v>8.2912507845277789E-2</c:v>
                </c:pt>
                <c:pt idx="7977">
                  <c:v>8.2915735483451353E-2</c:v>
                </c:pt>
                <c:pt idx="7978">
                  <c:v>8.2922190728545453E-2</c:v>
                </c:pt>
                <c:pt idx="7979">
                  <c:v>8.2931412434966947E-2</c:v>
                </c:pt>
                <c:pt idx="7980">
                  <c:v>8.2939711898037838E-2</c:v>
                </c:pt>
                <c:pt idx="7981">
                  <c:v>8.2949394517896777E-2</c:v>
                </c:pt>
                <c:pt idx="7982">
                  <c:v>8.295907704400339E-2</c:v>
                </c:pt>
                <c:pt idx="7983">
                  <c:v>8.2967376277477051E-2</c:v>
                </c:pt>
                <c:pt idx="7984">
                  <c:v>8.2974753316075497E-2</c:v>
                </c:pt>
                <c:pt idx="7985">
                  <c:v>8.2981669240336911E-2</c:v>
                </c:pt>
                <c:pt idx="7986">
                  <c:v>8.2989046173496991E-2</c:v>
                </c:pt>
                <c:pt idx="7987">
                  <c:v>8.2997345158254576E-2</c:v>
                </c:pt>
                <c:pt idx="7988">
                  <c:v>8.3006566171653279E-2</c:v>
                </c:pt>
                <c:pt idx="7989">
                  <c:v>8.3018553361957223E-2</c:v>
                </c:pt>
                <c:pt idx="7990">
                  <c:v>8.3031001445955252E-2</c:v>
                </c:pt>
                <c:pt idx="7991">
                  <c:v>8.3041605247141395E-2</c:v>
                </c:pt>
                <c:pt idx="7992">
                  <c:v>8.3049903795725397E-2</c:v>
                </c:pt>
                <c:pt idx="7993">
                  <c:v>8.3057741250599545E-2</c:v>
                </c:pt>
                <c:pt idx="7994">
                  <c:v>8.306603966527977E-2</c:v>
                </c:pt>
                <c:pt idx="7995">
                  <c:v>8.3075721062038005E-2</c:v>
                </c:pt>
                <c:pt idx="7996">
                  <c:v>8.3087246412160878E-2</c:v>
                </c:pt>
                <c:pt idx="7997">
                  <c:v>8.3096927603611398E-2</c:v>
                </c:pt>
                <c:pt idx="7998">
                  <c:v>8.3103842682979351E-2</c:v>
                </c:pt>
                <c:pt idx="7999">
                  <c:v>8.3110757714529082E-2</c:v>
                </c:pt>
                <c:pt idx="8000">
                  <c:v>8.311905568927011E-2</c:v>
                </c:pt>
                <c:pt idx="8001">
                  <c:v>8.3128736572775197E-2</c:v>
                </c:pt>
                <c:pt idx="8002">
                  <c:v>8.3138417362561751E-2</c:v>
                </c:pt>
                <c:pt idx="8003">
                  <c:v>8.314533215503174E-2</c:v>
                </c:pt>
                <c:pt idx="8004">
                  <c:v>8.3150863954581586E-2</c:v>
                </c:pt>
                <c:pt idx="8005">
                  <c:v>8.3157317682047052E-2</c:v>
                </c:pt>
                <c:pt idx="8006">
                  <c:v>8.316377136786221E-2</c:v>
                </c:pt>
                <c:pt idx="8007">
                  <c:v>8.3168842091784212E-2</c:v>
                </c:pt>
                <c:pt idx="8008">
                  <c:v>8.3174834732360509E-2</c:v>
                </c:pt>
                <c:pt idx="8009">
                  <c:v>8.3181749273017094E-2</c:v>
                </c:pt>
                <c:pt idx="8010">
                  <c:v>8.3188202801161085E-2</c:v>
                </c:pt>
                <c:pt idx="8011">
                  <c:v>8.319603917220228E-2</c:v>
                </c:pt>
                <c:pt idx="8012">
                  <c:v>8.3206180267099542E-2</c:v>
                </c:pt>
                <c:pt idx="8013">
                  <c:v>8.3217704113741034E-2</c:v>
                </c:pt>
                <c:pt idx="8014">
                  <c:v>8.3229688773377039E-2</c:v>
                </c:pt>
                <c:pt idx="8015">
                  <c:v>8.3241212349114926E-2</c:v>
                </c:pt>
                <c:pt idx="8016">
                  <c:v>8.3250892050113851E-2</c:v>
                </c:pt>
                <c:pt idx="8017">
                  <c:v>8.3260571657416724E-2</c:v>
                </c:pt>
                <c:pt idx="8018">
                  <c:v>8.3272555803313719E-2</c:v>
                </c:pt>
                <c:pt idx="8019">
                  <c:v>8.3284078885083809E-2</c:v>
                </c:pt>
                <c:pt idx="8020">
                  <c:v>8.3294219087205523E-2</c:v>
                </c:pt>
                <c:pt idx="8021">
                  <c:v>8.3304359186505042E-2</c:v>
                </c:pt>
                <c:pt idx="8022">
                  <c:v>8.3312655554907869E-2</c:v>
                </c:pt>
                <c:pt idx="8023">
                  <c:v>8.3319108238302533E-2</c:v>
                </c:pt>
                <c:pt idx="8024">
                  <c:v>8.3323717272377987E-2</c:v>
                </c:pt>
                <c:pt idx="8025">
                  <c:v>8.3327865384883404E-2</c:v>
                </c:pt>
                <c:pt idx="8026">
                  <c:v>8.3334778867487844E-2</c:v>
                </c:pt>
                <c:pt idx="8027">
                  <c:v>8.3341692302296627E-2</c:v>
                </c:pt>
                <c:pt idx="8028">
                  <c:v>8.3346762124113155E-2</c:v>
                </c:pt>
                <c:pt idx="8029">
                  <c:v>8.3351371030733035E-2</c:v>
                </c:pt>
                <c:pt idx="8030">
                  <c:v>8.3358745237141665E-2</c:v>
                </c:pt>
                <c:pt idx="8031">
                  <c:v>8.3367962918683008E-2</c:v>
                </c:pt>
                <c:pt idx="8032">
                  <c:v>8.3373493486824185E-2</c:v>
                </c:pt>
                <c:pt idx="8033">
                  <c:v>8.337533700274094E-2</c:v>
                </c:pt>
                <c:pt idx="8034">
                  <c:v>8.3377180515259067E-2</c:v>
                </c:pt>
                <c:pt idx="8035">
                  <c:v>8.3379945777664222E-2</c:v>
                </c:pt>
                <c:pt idx="8036">
                  <c:v>8.3389163263788313E-2</c:v>
                </c:pt>
                <c:pt idx="8037">
                  <c:v>8.3401606735286557E-2</c:v>
                </c:pt>
                <c:pt idx="8038">
                  <c:v>8.3411745745728447E-2</c:v>
                </c:pt>
                <c:pt idx="8039">
                  <c:v>8.3417276071732008E-2</c:v>
                </c:pt>
                <c:pt idx="8040">
                  <c:v>8.3421423796163754E-2</c:v>
                </c:pt>
                <c:pt idx="8041">
                  <c:v>8.3426493213772976E-2</c:v>
                </c:pt>
                <c:pt idx="8042">
                  <c:v>8.3432023458218943E-2</c:v>
                </c:pt>
                <c:pt idx="8043">
                  <c:v>8.3436631971894964E-2</c:v>
                </c:pt>
                <c:pt idx="8044">
                  <c:v>8.3439857918831212E-2</c:v>
                </c:pt>
                <c:pt idx="8045">
                  <c:v>8.3443544702587177E-2</c:v>
                </c:pt>
                <c:pt idx="8046">
                  <c:v>8.3447231472750613E-2</c:v>
                </c:pt>
                <c:pt idx="8047">
                  <c:v>8.3453222445276726E-2</c:v>
                </c:pt>
                <c:pt idx="8048">
                  <c:v>8.3462439256002191E-2</c:v>
                </c:pt>
                <c:pt idx="8049">
                  <c:v>8.3473038483318579E-2</c:v>
                </c:pt>
                <c:pt idx="8050">
                  <c:v>8.3482715940580612E-2</c:v>
                </c:pt>
                <c:pt idx="8051">
                  <c:v>8.349101082940838E-2</c:v>
                </c:pt>
                <c:pt idx="8052">
                  <c:v>8.349746236203949E-2</c:v>
                </c:pt>
                <c:pt idx="8053">
                  <c:v>8.3502992214023644E-2</c:v>
                </c:pt>
                <c:pt idx="8054">
                  <c:v>8.3508061218146315E-2</c:v>
                </c:pt>
                <c:pt idx="8055">
                  <c:v>8.3512669381415341E-2</c:v>
                </c:pt>
                <c:pt idx="8056">
                  <c:v>8.3517277523449354E-2</c:v>
                </c:pt>
                <c:pt idx="8057">
                  <c:v>8.3523268076347426E-2</c:v>
                </c:pt>
                <c:pt idx="8058">
                  <c:v>8.3530641015265431E-2</c:v>
                </c:pt>
                <c:pt idx="8059">
                  <c:v>8.353570987923857E-2</c:v>
                </c:pt>
                <c:pt idx="8060">
                  <c:v>8.3539396309626771E-2</c:v>
                </c:pt>
                <c:pt idx="8061">
                  <c:v>8.3544465129220896E-2</c:v>
                </c:pt>
                <c:pt idx="8062">
                  <c:v>8.3553220302548969E-2</c:v>
                </c:pt>
                <c:pt idx="8063">
                  <c:v>8.3563818567705048E-2</c:v>
                </c:pt>
                <c:pt idx="8064">
                  <c:v>8.3572112783825744E-2</c:v>
                </c:pt>
                <c:pt idx="8065">
                  <c:v>8.3575799080019733E-2</c:v>
                </c:pt>
                <c:pt idx="8066">
                  <c:v>8.3578103008240298E-2</c:v>
                </c:pt>
                <c:pt idx="8067">
                  <c:v>8.3582250065661043E-2</c:v>
                </c:pt>
                <c:pt idx="8068">
                  <c:v>8.3587779448803148E-2</c:v>
                </c:pt>
                <c:pt idx="8069">
                  <c:v>8.3595151912100055E-2</c:v>
                </c:pt>
                <c:pt idx="8070">
                  <c:v>8.3602985094798049E-2</c:v>
                </c:pt>
                <c:pt idx="8071">
                  <c:v>8.3610357445992906E-2</c:v>
                </c:pt>
                <c:pt idx="8072">
                  <c:v>8.3617729742836697E-2</c:v>
                </c:pt>
                <c:pt idx="8073">
                  <c:v>8.362418045799061E-2</c:v>
                </c:pt>
                <c:pt idx="8074">
                  <c:v>8.3628788086195546E-2</c:v>
                </c:pt>
                <c:pt idx="8075">
                  <c:v>8.3633395693170381E-2</c:v>
                </c:pt>
                <c:pt idx="8076">
                  <c:v>8.3639846307269089E-2</c:v>
                </c:pt>
                <c:pt idx="8077">
                  <c:v>8.3649061398086172E-2</c:v>
                </c:pt>
                <c:pt idx="8078">
                  <c:v>8.3659197899905446E-2</c:v>
                </c:pt>
                <c:pt idx="8079">
                  <c:v>8.3666569836693169E-2</c:v>
                </c:pt>
                <c:pt idx="8080">
                  <c:v>8.3670716527254024E-2</c:v>
                </c:pt>
                <c:pt idx="8081">
                  <c:v>8.3677166900615468E-2</c:v>
                </c:pt>
                <c:pt idx="8082">
                  <c:v>8.3686381647527772E-2</c:v>
                </c:pt>
                <c:pt idx="8083">
                  <c:v>8.369605704040077E-2</c:v>
                </c:pt>
                <c:pt idx="8084">
                  <c:v>8.3704350159783947E-2</c:v>
                </c:pt>
                <c:pt idx="8085">
                  <c:v>8.3708957418612243E-2</c:v>
                </c:pt>
                <c:pt idx="8086">
                  <c:v>8.3713564656213893E-2</c:v>
                </c:pt>
                <c:pt idx="8087">
                  <c:v>8.3720014753195668E-2</c:v>
                </c:pt>
                <c:pt idx="8088">
                  <c:v>8.3728307673898134E-2</c:v>
                </c:pt>
                <c:pt idx="8089">
                  <c:v>8.3736600525828278E-2</c:v>
                </c:pt>
                <c:pt idx="8090">
                  <c:v>8.3744432600616425E-2</c:v>
                </c:pt>
                <c:pt idx="8091">
                  <c:v>8.3749961087064312E-2</c:v>
                </c:pt>
                <c:pt idx="8092">
                  <c:v>8.3755489542948092E-2</c:v>
                </c:pt>
                <c:pt idx="8093">
                  <c:v>8.3762860769916556E-2</c:v>
                </c:pt>
                <c:pt idx="8094">
                  <c:v>8.3770692639035846E-2</c:v>
                </c:pt>
                <c:pt idx="8095">
                  <c:v>8.3777142367548449E-2</c:v>
                </c:pt>
                <c:pt idx="8096">
                  <c:v>8.3783131363919128E-2</c:v>
                </c:pt>
                <c:pt idx="8097">
                  <c:v>8.3789120324422456E-2</c:v>
                </c:pt>
                <c:pt idx="8098">
                  <c:v>8.3793727192710096E-2</c:v>
                </c:pt>
                <c:pt idx="8099">
                  <c:v>8.3796030618895387E-2</c:v>
                </c:pt>
                <c:pt idx="8100">
                  <c:v>8.3798334039774741E-2</c:v>
                </c:pt>
                <c:pt idx="8101">
                  <c:v>8.3801558820092562E-2</c:v>
                </c:pt>
                <c:pt idx="8102">
                  <c:v>8.3806626311009533E-2</c:v>
                </c:pt>
                <c:pt idx="8103">
                  <c:v>8.3814918513483175E-2</c:v>
                </c:pt>
                <c:pt idx="8104">
                  <c:v>8.382459266279732E-2</c:v>
                </c:pt>
                <c:pt idx="8105">
                  <c:v>8.3831963380410435E-2</c:v>
                </c:pt>
                <c:pt idx="8106">
                  <c:v>8.3838412713756597E-2</c:v>
                </c:pt>
                <c:pt idx="8107">
                  <c:v>8.3845783329506998E-2</c:v>
                </c:pt>
                <c:pt idx="8108">
                  <c:v>8.3853614549217068E-2</c:v>
                </c:pt>
                <c:pt idx="8109">
                  <c:v>8.3862827670360046E-2</c:v>
                </c:pt>
                <c:pt idx="8110">
                  <c:v>8.3873422654740667E-2</c:v>
                </c:pt>
                <c:pt idx="8111">
                  <c:v>8.3883096238096297E-2</c:v>
                </c:pt>
                <c:pt idx="8112">
                  <c:v>8.3891387806492607E-2</c:v>
                </c:pt>
                <c:pt idx="8113">
                  <c:v>8.3901982488284982E-2</c:v>
                </c:pt>
                <c:pt idx="8114">
                  <c:v>8.3914419580207247E-2</c:v>
                </c:pt>
                <c:pt idx="8115">
                  <c:v>8.3923632141165647E-2</c:v>
                </c:pt>
                <c:pt idx="8116">
                  <c:v>8.3928699013516725E-2</c:v>
                </c:pt>
                <c:pt idx="8117">
                  <c:v>8.3933305238830289E-2</c:v>
                </c:pt>
                <c:pt idx="8118">
                  <c:v>8.3936990203804726E-2</c:v>
                </c:pt>
                <c:pt idx="8119">
                  <c:v>8.3941135773169848E-2</c:v>
                </c:pt>
                <c:pt idx="8120">
                  <c:v>8.3946202556833299E-2</c:v>
                </c:pt>
                <c:pt idx="8121">
                  <c:v>8.3951729927914026E-2</c:v>
                </c:pt>
                <c:pt idx="8122">
                  <c:v>8.3959560317980589E-2</c:v>
                </c:pt>
                <c:pt idx="8123">
                  <c:v>8.396877246308844E-2</c:v>
                </c:pt>
                <c:pt idx="8124">
                  <c:v>8.3978445124118214E-2</c:v>
                </c:pt>
                <c:pt idx="8125">
                  <c:v>8.3987196498717234E-2</c:v>
                </c:pt>
                <c:pt idx="8126">
                  <c:v>8.3995487204007707E-2</c:v>
                </c:pt>
                <c:pt idx="8127">
                  <c:v>8.4003317251446163E-2</c:v>
                </c:pt>
                <c:pt idx="8128">
                  <c:v>8.4009765479772722E-2</c:v>
                </c:pt>
                <c:pt idx="8129">
                  <c:v>8.4012989578343286E-2</c:v>
                </c:pt>
                <c:pt idx="8130">
                  <c:v>8.4016674249696152E-2</c:v>
                </c:pt>
                <c:pt idx="8131">
                  <c:v>8.4022661811687507E-2</c:v>
                </c:pt>
                <c:pt idx="8132">
                  <c:v>8.4029570492514027E-2</c:v>
                </c:pt>
                <c:pt idx="8133">
                  <c:v>8.4037860846503068E-2</c:v>
                </c:pt>
                <c:pt idx="8134">
                  <c:v>8.404753283929052E-2</c:v>
                </c:pt>
                <c:pt idx="8135">
                  <c:v>8.405628360930073E-2</c:v>
                </c:pt>
                <c:pt idx="8136">
                  <c:v>8.4064113180717021E-2</c:v>
                </c:pt>
                <c:pt idx="8137">
                  <c:v>8.4072403248340963E-2</c:v>
                </c:pt>
                <c:pt idx="8138">
                  <c:v>8.4080232693548654E-2</c:v>
                </c:pt>
                <c:pt idx="8139">
                  <c:v>8.4088983177416171E-2</c:v>
                </c:pt>
                <c:pt idx="8140">
                  <c:v>8.4099575765966231E-2</c:v>
                </c:pt>
                <c:pt idx="8141">
                  <c:v>8.411016824231457E-2</c:v>
                </c:pt>
                <c:pt idx="8142">
                  <c:v>8.411937900011128E-2</c:v>
                </c:pt>
                <c:pt idx="8143">
                  <c:v>8.4125826480090884E-2</c:v>
                </c:pt>
                <c:pt idx="8144">
                  <c:v>8.4130892328055151E-2</c:v>
                </c:pt>
                <c:pt idx="8145">
                  <c:v>8.4138260788373928E-2</c:v>
                </c:pt>
                <c:pt idx="8146">
                  <c:v>8.4147931810147195E-2</c:v>
                </c:pt>
                <c:pt idx="8147">
                  <c:v>8.4156221182941068E-2</c:v>
                </c:pt>
                <c:pt idx="8148">
                  <c:v>8.4163589456628232E-2</c:v>
                </c:pt>
                <c:pt idx="8149">
                  <c:v>8.4171418187934027E-2</c:v>
                </c:pt>
                <c:pt idx="8150">
                  <c:v>8.4180167873924003E-2</c:v>
                </c:pt>
                <c:pt idx="8151">
                  <c:v>8.4188917483357509E-2</c:v>
                </c:pt>
                <c:pt idx="8152">
                  <c:v>8.4195825015676407E-2</c:v>
                </c:pt>
                <c:pt idx="8153">
                  <c:v>8.4202272002791886E-2</c:v>
                </c:pt>
                <c:pt idx="8154">
                  <c:v>8.4210100431269544E-2</c:v>
                </c:pt>
                <c:pt idx="8155">
                  <c:v>8.4217928798463515E-2</c:v>
                </c:pt>
                <c:pt idx="8156">
                  <c:v>8.4225757104374091E-2</c:v>
                </c:pt>
                <c:pt idx="8157">
                  <c:v>8.4236348244241296E-2</c:v>
                </c:pt>
                <c:pt idx="8158">
                  <c:v>8.4247860225566143E-2</c:v>
                </c:pt>
                <c:pt idx="8159">
                  <c:v>8.4257530187464319E-2</c:v>
                </c:pt>
                <c:pt idx="8160">
                  <c:v>8.4265818651809807E-2</c:v>
                </c:pt>
                <c:pt idx="8161">
                  <c:v>8.4275948903827627E-2</c:v>
                </c:pt>
                <c:pt idx="8162">
                  <c:v>8.4285158134792454E-2</c:v>
                </c:pt>
                <c:pt idx="8163">
                  <c:v>8.4293906825654324E-2</c:v>
                </c:pt>
                <c:pt idx="8164">
                  <c:v>8.430265543997742E-2</c:v>
                </c:pt>
                <c:pt idx="8165">
                  <c:v>8.4311864425000008E-2</c:v>
                </c:pt>
                <c:pt idx="8166">
                  <c:v>8.4318771108113699E-2</c:v>
                </c:pt>
                <c:pt idx="8167">
                  <c:v>8.4325217302649066E-2</c:v>
                </c:pt>
                <c:pt idx="8168">
                  <c:v>8.4333505205993642E-2</c:v>
                </c:pt>
                <c:pt idx="8169">
                  <c:v>8.434363477235618E-2</c:v>
                </c:pt>
                <c:pt idx="8170">
                  <c:v>8.4355145518674193E-2</c:v>
                </c:pt>
                <c:pt idx="8171">
                  <c:v>8.4367116554293228E-2</c:v>
                </c:pt>
                <c:pt idx="8172">
                  <c:v>8.4380008278542876E-2</c:v>
                </c:pt>
                <c:pt idx="8173">
                  <c:v>8.4393360246312374E-2</c:v>
                </c:pt>
                <c:pt idx="8174">
                  <c:v>8.4403949611229198E-2</c:v>
                </c:pt>
                <c:pt idx="8175">
                  <c:v>8.4412697262887512E-2</c:v>
                </c:pt>
                <c:pt idx="8176">
                  <c:v>8.4422826027104783E-2</c:v>
                </c:pt>
                <c:pt idx="8177">
                  <c:v>8.443203390554975E-2</c:v>
                </c:pt>
                <c:pt idx="8178">
                  <c:v>8.4439860535566583E-2</c:v>
                </c:pt>
                <c:pt idx="8179">
                  <c:v>8.4447687104327179E-2</c:v>
                </c:pt>
                <c:pt idx="8180">
                  <c:v>8.4455973992720632E-2</c:v>
                </c:pt>
                <c:pt idx="8181">
                  <c:v>8.4464721189301595E-2</c:v>
                </c:pt>
                <c:pt idx="8182">
                  <c:v>8.447530979858249E-2</c:v>
                </c:pt>
                <c:pt idx="8183">
                  <c:v>8.4487279395805331E-2</c:v>
                </c:pt>
                <c:pt idx="8184">
                  <c:v>8.4500169571052372E-2</c:v>
                </c:pt>
                <c:pt idx="8185">
                  <c:v>8.4513059580144323E-2</c:v>
                </c:pt>
                <c:pt idx="8186">
                  <c:v>8.4522726977927246E-2</c:v>
                </c:pt>
                <c:pt idx="8187">
                  <c:v>8.4529632204838737E-2</c:v>
                </c:pt>
                <c:pt idx="8188">
                  <c:v>8.4536077040270011E-2</c:v>
                </c:pt>
                <c:pt idx="8189">
                  <c:v>8.4544363196221259E-2</c:v>
                </c:pt>
                <c:pt idx="8190">
                  <c:v>8.4556792301410999E-2</c:v>
                </c:pt>
                <c:pt idx="8191">
                  <c:v>8.4572443547457563E-2</c:v>
                </c:pt>
                <c:pt idx="8192">
                  <c:v>8.4588554868399626E-2</c:v>
                </c:pt>
                <c:pt idx="8193">
                  <c:v>8.4599602481309766E-2</c:v>
                </c:pt>
                <c:pt idx="8194">
                  <c:v>8.4606967488778481E-2</c:v>
                </c:pt>
                <c:pt idx="8195">
                  <c:v>8.4611570590901006E-2</c:v>
                </c:pt>
                <c:pt idx="8196">
                  <c:v>8.4618014898275973E-2</c:v>
                </c:pt>
                <c:pt idx="8197">
                  <c:v>8.4626760677574742E-2</c:v>
                </c:pt>
                <c:pt idx="8198">
                  <c:v>8.4637807868412254E-2</c:v>
                </c:pt>
                <c:pt idx="8199">
                  <c:v>8.4652997556547385E-2</c:v>
                </c:pt>
                <c:pt idx="8200">
                  <c:v>8.4666806163728792E-2</c:v>
                </c:pt>
                <c:pt idx="8201">
                  <c:v>8.4677392633438084E-2</c:v>
                </c:pt>
                <c:pt idx="8202">
                  <c:v>8.4687518716986598E-2</c:v>
                </c:pt>
                <c:pt idx="8203">
                  <c:v>8.4698565236642709E-2</c:v>
                </c:pt>
                <c:pt idx="8204">
                  <c:v>8.4709611634274193E-2</c:v>
                </c:pt>
                <c:pt idx="8205">
                  <c:v>8.4719277132106197E-2</c:v>
                </c:pt>
                <c:pt idx="8206">
                  <c:v>8.4727561770178261E-2</c:v>
                </c:pt>
                <c:pt idx="8207">
                  <c:v>8.473538608755822E-2</c:v>
                </c:pt>
                <c:pt idx="8208">
                  <c:v>8.4742750095051042E-2</c:v>
                </c:pt>
                <c:pt idx="8209">
                  <c:v>8.475241527259024E-2</c:v>
                </c:pt>
                <c:pt idx="8210">
                  <c:v>8.4762540596485719E-2</c:v>
                </c:pt>
                <c:pt idx="8211">
                  <c:v>8.4770364640186058E-2</c:v>
                </c:pt>
                <c:pt idx="8212">
                  <c:v>8.4774966990238163E-2</c:v>
                </c:pt>
                <c:pt idx="8213">
                  <c:v>8.4780950013639347E-2</c:v>
                </c:pt>
                <c:pt idx="8214">
                  <c:v>8.4788773913305499E-2</c:v>
                </c:pt>
                <c:pt idx="8215">
                  <c:v>8.4797518199317634E-2</c:v>
                </c:pt>
                <c:pt idx="8216">
                  <c:v>8.4807643066543745E-2</c:v>
                </c:pt>
                <c:pt idx="8217">
                  <c:v>8.4820529112934751E-2</c:v>
                </c:pt>
                <c:pt idx="8218">
                  <c:v>8.4834335406948208E-2</c:v>
                </c:pt>
                <c:pt idx="8219">
                  <c:v>8.4847221109387E-2</c:v>
                </c:pt>
                <c:pt idx="8220">
                  <c:v>8.4858265865038252E-2</c:v>
                </c:pt>
                <c:pt idx="8221">
                  <c:v>8.4870230879336234E-2</c:v>
                </c:pt>
                <c:pt idx="8222">
                  <c:v>8.4881275380854507E-2</c:v>
                </c:pt>
                <c:pt idx="8223">
                  <c:v>8.4890018858047991E-2</c:v>
                </c:pt>
                <c:pt idx="8224">
                  <c:v>8.4901063141021055E-2</c:v>
                </c:pt>
                <c:pt idx="8225">
                  <c:v>8.4914408153541537E-2</c:v>
                </c:pt>
                <c:pt idx="8226">
                  <c:v>8.4926832660282933E-2</c:v>
                </c:pt>
                <c:pt idx="8227">
                  <c:v>8.4939257012657851E-2</c:v>
                </c:pt>
                <c:pt idx="8228">
                  <c:v>8.4951681210670343E-2</c:v>
                </c:pt>
                <c:pt idx="8229">
                  <c:v>8.4962264665004006E-2</c:v>
                </c:pt>
                <c:pt idx="8230">
                  <c:v>8.497008714621701E-2</c:v>
                </c:pt>
                <c:pt idx="8231">
                  <c:v>8.4977449425578694E-2</c:v>
                </c:pt>
                <c:pt idx="8232">
                  <c:v>8.4986652198558291E-2</c:v>
                </c:pt>
                <c:pt idx="8233">
                  <c:v>8.4996315019039231E-2</c:v>
                </c:pt>
                <c:pt idx="8234">
                  <c:v>8.5005057490448344E-2</c:v>
                </c:pt>
                <c:pt idx="8235">
                  <c:v>8.5014720133084656E-2</c:v>
                </c:pt>
                <c:pt idx="8236">
                  <c:v>8.5028983863478222E-2</c:v>
                </c:pt>
                <c:pt idx="8237">
                  <c:v>8.5044167610979202E-2</c:v>
                </c:pt>
                <c:pt idx="8238">
                  <c:v>8.5057510713917858E-2</c:v>
                </c:pt>
                <c:pt idx="8239">
                  <c:v>8.506901324597034E-2</c:v>
                </c:pt>
                <c:pt idx="8240">
                  <c:v>8.5080975738954068E-2</c:v>
                </c:pt>
                <c:pt idx="8241">
                  <c:v>8.5093858263671565E-2</c:v>
                </c:pt>
                <c:pt idx="8242">
                  <c:v>8.5107200703603697E-2</c:v>
                </c:pt>
                <c:pt idx="8243">
                  <c:v>8.5121003040339524E-2</c:v>
                </c:pt>
                <c:pt idx="8244">
                  <c:v>8.5132964911415504E-2</c:v>
                </c:pt>
                <c:pt idx="8245">
                  <c:v>8.5143546447325649E-2</c:v>
                </c:pt>
                <c:pt idx="8246">
                  <c:v>8.5154587930638598E-2</c:v>
                </c:pt>
                <c:pt idx="8247">
                  <c:v>8.5166549399985747E-2</c:v>
                </c:pt>
                <c:pt idx="8248">
                  <c:v>8.5178510726257664E-2</c:v>
                </c:pt>
                <c:pt idx="8249">
                  <c:v>8.5190931952108473E-2</c:v>
                </c:pt>
                <c:pt idx="8250">
                  <c:v>8.5203813060399328E-2</c:v>
                </c:pt>
                <c:pt idx="8251">
                  <c:v>8.5216233971970021E-2</c:v>
                </c:pt>
                <c:pt idx="8252">
                  <c:v>8.5227734678458719E-2</c:v>
                </c:pt>
                <c:pt idx="8253">
                  <c:v>8.5237855190759187E-2</c:v>
                </c:pt>
                <c:pt idx="8254">
                  <c:v>8.5245675516475702E-2</c:v>
                </c:pt>
                <c:pt idx="8255">
                  <c:v>8.5253495781035277E-2</c:v>
                </c:pt>
                <c:pt idx="8256">
                  <c:v>8.5262696013985104E-2</c:v>
                </c:pt>
                <c:pt idx="8257">
                  <c:v>8.5271436156886746E-2</c:v>
                </c:pt>
                <c:pt idx="8258">
                  <c:v>8.527787621330149E-2</c:v>
                </c:pt>
                <c:pt idx="8259">
                  <c:v>8.5281556226917479E-2</c:v>
                </c:pt>
                <c:pt idx="8260">
                  <c:v>8.5287076221949573E-2</c:v>
                </c:pt>
                <c:pt idx="8261">
                  <c:v>8.529765612725973E-2</c:v>
                </c:pt>
                <c:pt idx="8262">
                  <c:v>8.5310995848326202E-2</c:v>
                </c:pt>
                <c:pt idx="8263">
                  <c:v>8.5325255353379162E-2</c:v>
                </c:pt>
                <c:pt idx="8264">
                  <c:v>8.5337674756626736E-2</c:v>
                </c:pt>
                <c:pt idx="8265">
                  <c:v>8.5348254126625459E-2</c:v>
                </c:pt>
                <c:pt idx="8266">
                  <c:v>8.5356993521772048E-2</c:v>
                </c:pt>
                <c:pt idx="8267">
                  <c:v>8.5368952570310228E-2</c:v>
                </c:pt>
                <c:pt idx="8268">
                  <c:v>8.538551101679713E-2</c:v>
                </c:pt>
                <c:pt idx="8269">
                  <c:v>8.5401149297837542E-2</c:v>
                </c:pt>
                <c:pt idx="8270">
                  <c:v>8.5411727996340434E-2</c:v>
                </c:pt>
                <c:pt idx="8271">
                  <c:v>8.5421386710282918E-2</c:v>
                </c:pt>
                <c:pt idx="8272">
                  <c:v>8.5433344988769228E-2</c:v>
                </c:pt>
                <c:pt idx="8273">
                  <c:v>8.5443923346690723E-2</c:v>
                </c:pt>
                <c:pt idx="8274">
                  <c:v>8.5453121827837514E-2</c:v>
                </c:pt>
                <c:pt idx="8275">
                  <c:v>8.5463699976555688E-2</c:v>
                </c:pt>
                <c:pt idx="8276">
                  <c:v>8.5475197837379058E-2</c:v>
                </c:pt>
                <c:pt idx="8277">
                  <c:v>8.5486235659396059E-2</c:v>
                </c:pt>
                <c:pt idx="8278">
                  <c:v>8.5498193162430527E-2</c:v>
                </c:pt>
                <c:pt idx="8279">
                  <c:v>8.5511530208674968E-2</c:v>
                </c:pt>
                <c:pt idx="8280">
                  <c:v>8.552578685451416E-2</c:v>
                </c:pt>
                <c:pt idx="8281">
                  <c:v>8.5540503178965291E-2</c:v>
                </c:pt>
                <c:pt idx="8282">
                  <c:v>8.5553839660934855E-2</c:v>
                </c:pt>
                <c:pt idx="8283">
                  <c:v>8.556717596504522E-2</c:v>
                </c:pt>
                <c:pt idx="8284">
                  <c:v>8.5579132500280555E-2</c:v>
                </c:pt>
                <c:pt idx="8285">
                  <c:v>8.5589249456897706E-2</c:v>
                </c:pt>
                <c:pt idx="8286">
                  <c:v>8.5598446601368366E-2</c:v>
                </c:pt>
                <c:pt idx="8287">
                  <c:v>8.560626410766202E-2</c:v>
                </c:pt>
                <c:pt idx="8288">
                  <c:v>8.5616840636551214E-2</c:v>
                </c:pt>
                <c:pt idx="8289">
                  <c:v>8.5628796577987526E-2</c:v>
                </c:pt>
                <c:pt idx="8290">
                  <c:v>8.5640292540720364E-2</c:v>
                </c:pt>
                <c:pt idx="8291">
                  <c:v>8.564994904728622E-2</c:v>
                </c:pt>
                <c:pt idx="8292">
                  <c:v>8.5659145633513414E-2</c:v>
                </c:pt>
                <c:pt idx="8293">
                  <c:v>8.5671101069167213E-2</c:v>
                </c:pt>
                <c:pt idx="8294">
                  <c:v>8.5684895625008139E-2</c:v>
                </c:pt>
                <c:pt idx="8295">
                  <c:v>8.5698689990561697E-2</c:v>
                </c:pt>
                <c:pt idx="8296">
                  <c:v>8.571156456006844E-2</c:v>
                </c:pt>
                <c:pt idx="8297">
                  <c:v>8.572351936905144E-2</c:v>
                </c:pt>
                <c:pt idx="8298">
                  <c:v>8.5734554450495007E-2</c:v>
                </c:pt>
                <c:pt idx="8299">
                  <c:v>8.5746049197510874E-2</c:v>
                </c:pt>
                <c:pt idx="8300">
                  <c:v>8.5757084030340047E-2</c:v>
                </c:pt>
                <c:pt idx="8301">
                  <c:v>8.5768118741403068E-2</c:v>
                </c:pt>
                <c:pt idx="8302">
                  <c:v>8.5777774013699098E-2</c:v>
                </c:pt>
                <c:pt idx="8303">
                  <c:v>8.5786049887183066E-2</c:v>
                </c:pt>
                <c:pt idx="8304">
                  <c:v>8.5793406161671554E-2</c:v>
                </c:pt>
                <c:pt idx="8305">
                  <c:v>8.5802141667341236E-2</c:v>
                </c:pt>
                <c:pt idx="8306">
                  <c:v>8.5811336854028933E-2</c:v>
                </c:pt>
                <c:pt idx="8307">
                  <c:v>8.5819152696235232E-2</c:v>
                </c:pt>
                <c:pt idx="8308">
                  <c:v>8.5826508727215381E-2</c:v>
                </c:pt>
                <c:pt idx="8309">
                  <c:v>8.5835243943723466E-2</c:v>
                </c:pt>
                <c:pt idx="8310">
                  <c:v>8.5844438826035804E-2</c:v>
                </c:pt>
                <c:pt idx="8311">
                  <c:v>8.5854093361472608E-2</c:v>
                </c:pt>
                <c:pt idx="8312">
                  <c:v>8.5864207536718945E-2</c:v>
                </c:pt>
                <c:pt idx="8313">
                  <c:v>8.5876620248347274E-2</c:v>
                </c:pt>
                <c:pt idx="8314">
                  <c:v>8.5890871690214227E-2</c:v>
                </c:pt>
                <c:pt idx="8315">
                  <c:v>8.5905122928980268E-2</c:v>
                </c:pt>
                <c:pt idx="8316">
                  <c:v>8.5918454549124029E-2</c:v>
                </c:pt>
                <c:pt idx="8317">
                  <c:v>8.5931326289585705E-2</c:v>
                </c:pt>
                <c:pt idx="8318">
                  <c:v>8.5941899381022382E-2</c:v>
                </c:pt>
                <c:pt idx="8319">
                  <c:v>8.5951093282707308E-2</c:v>
                </c:pt>
                <c:pt idx="8320">
                  <c:v>8.5959367721953242E-2</c:v>
                </c:pt>
                <c:pt idx="8321">
                  <c:v>8.5967642092733471E-2</c:v>
                </c:pt>
                <c:pt idx="8322">
                  <c:v>8.5976376076503297E-2</c:v>
                </c:pt>
                <c:pt idx="8323">
                  <c:v>8.5985569661220049E-2</c:v>
                </c:pt>
                <c:pt idx="8324">
                  <c:v>8.5992924468137943E-2</c:v>
                </c:pt>
                <c:pt idx="8325">
                  <c:v>8.600165823109579E-2</c:v>
                </c:pt>
                <c:pt idx="8326">
                  <c:v>8.6012690243698092E-2</c:v>
                </c:pt>
                <c:pt idx="8327">
                  <c:v>8.6024181794076254E-2</c:v>
                </c:pt>
                <c:pt idx="8328">
                  <c:v>8.6034294249173526E-2</c:v>
                </c:pt>
                <c:pt idx="8329">
                  <c:v>8.6043027650826581E-2</c:v>
                </c:pt>
                <c:pt idx="8330">
                  <c:v>8.6052220622799561E-2</c:v>
                </c:pt>
                <c:pt idx="8331">
                  <c:v>8.6060494225319306E-2</c:v>
                </c:pt>
                <c:pt idx="8332">
                  <c:v>8.6067388841795947E-2</c:v>
                </c:pt>
                <c:pt idx="8333">
                  <c:v>8.6074743046976543E-2</c:v>
                </c:pt>
                <c:pt idx="8334">
                  <c:v>8.6086693515044346E-2</c:v>
                </c:pt>
                <c:pt idx="8335">
                  <c:v>8.6100941963400068E-2</c:v>
                </c:pt>
                <c:pt idx="8336">
                  <c:v>8.6114730591091662E-2</c:v>
                </c:pt>
                <c:pt idx="8337">
                  <c:v>8.6125301743565683E-2</c:v>
                </c:pt>
                <c:pt idx="8338">
                  <c:v>8.6135413176148964E-2</c:v>
                </c:pt>
                <c:pt idx="8339">
                  <c:v>8.6145984109987514E-2</c:v>
                </c:pt>
                <c:pt idx="8340">
                  <c:v>8.615931251946965E-2</c:v>
                </c:pt>
                <c:pt idx="8341">
                  <c:v>8.6173559933162031E-2</c:v>
                </c:pt>
                <c:pt idx="8342">
                  <c:v>8.6184590049516244E-2</c:v>
                </c:pt>
                <c:pt idx="8343">
                  <c:v>8.6192862556940766E-2</c:v>
                </c:pt>
                <c:pt idx="8344">
                  <c:v>8.6201594573868945E-2</c:v>
                </c:pt>
                <c:pt idx="8345">
                  <c:v>8.6212624381003813E-2</c:v>
                </c:pt>
                <c:pt idx="8346">
                  <c:v>8.6224113634071523E-2</c:v>
                </c:pt>
                <c:pt idx="8347">
                  <c:v>8.6236062317235018E-2</c:v>
                </c:pt>
                <c:pt idx="8348">
                  <c:v>8.624709174420564E-2</c:v>
                </c:pt>
                <c:pt idx="8349">
                  <c:v>8.6255363734602894E-2</c:v>
                </c:pt>
                <c:pt idx="8350">
                  <c:v>8.6265473852165167E-2</c:v>
                </c:pt>
                <c:pt idx="8351">
                  <c:v>8.6277422041141569E-2</c:v>
                </c:pt>
                <c:pt idx="8352">
                  <c:v>8.6289370087360456E-2</c:v>
                </c:pt>
                <c:pt idx="8353">
                  <c:v>8.6301777522723111E-2</c:v>
                </c:pt>
                <c:pt idx="8354">
                  <c:v>8.6314184804142949E-2</c:v>
                </c:pt>
                <c:pt idx="8355">
                  <c:v>8.632475384837765E-2</c:v>
                </c:pt>
                <c:pt idx="8356">
                  <c:v>8.6332565678843509E-2</c:v>
                </c:pt>
                <c:pt idx="8357">
                  <c:v>8.6339458419753323E-2</c:v>
                </c:pt>
                <c:pt idx="8358">
                  <c:v>8.6348189156703489E-2</c:v>
                </c:pt>
                <c:pt idx="8359">
                  <c:v>8.6359676852347689E-2</c:v>
                </c:pt>
                <c:pt idx="8360">
                  <c:v>8.6372083415419618E-2</c:v>
                </c:pt>
                <c:pt idx="8361">
                  <c:v>8.6384489824570809E-2</c:v>
                </c:pt>
                <c:pt idx="8362">
                  <c:v>8.6396896079805025E-2</c:v>
                </c:pt>
                <c:pt idx="8363">
                  <c:v>8.6408383215935539E-2</c:v>
                </c:pt>
                <c:pt idx="8364">
                  <c:v>8.6419410742479857E-2</c:v>
                </c:pt>
                <c:pt idx="8365">
                  <c:v>8.6429519201652177E-2</c:v>
                </c:pt>
                <c:pt idx="8366">
                  <c:v>8.6441005963044923E-2</c:v>
                </c:pt>
                <c:pt idx="8367">
                  <c:v>8.6452492592493643E-2</c:v>
                </c:pt>
                <c:pt idx="8368">
                  <c:v>8.6461681801054444E-2</c:v>
                </c:pt>
                <c:pt idx="8369">
                  <c:v>8.646995201656256E-2</c:v>
                </c:pt>
                <c:pt idx="8370">
                  <c:v>8.6480059964855929E-2</c:v>
                </c:pt>
                <c:pt idx="8371">
                  <c:v>8.648970836564511E-2</c:v>
                </c:pt>
                <c:pt idx="8372">
                  <c:v>8.6499356673343533E-2</c:v>
                </c:pt>
                <c:pt idx="8373">
                  <c:v>8.6511761503600695E-2</c:v>
                </c:pt>
                <c:pt idx="8374">
                  <c:v>8.6525085038776081E-2</c:v>
                </c:pt>
                <c:pt idx="8375">
                  <c:v>8.6536570702485591E-2</c:v>
                </c:pt>
                <c:pt idx="8376">
                  <c:v>8.6546218558054527E-2</c:v>
                </c:pt>
                <c:pt idx="8377">
                  <c:v>8.655632573548297E-2</c:v>
                </c:pt>
                <c:pt idx="8378">
                  <c:v>8.6565973400460766E-2</c:v>
                </c:pt>
                <c:pt idx="8379">
                  <c:v>8.6574702160000752E-2</c:v>
                </c:pt>
                <c:pt idx="8380">
                  <c:v>8.6582052635254855E-2</c:v>
                </c:pt>
                <c:pt idx="8381">
                  <c:v>8.6589403056480066E-2</c:v>
                </c:pt>
                <c:pt idx="8382">
                  <c:v>8.6599050402345931E-2</c:v>
                </c:pt>
                <c:pt idx="8383">
                  <c:v>8.6610535216550474E-2</c:v>
                </c:pt>
                <c:pt idx="8384">
                  <c:v>8.6621560514095849E-2</c:v>
                </c:pt>
                <c:pt idx="8385">
                  <c:v>8.6632585690085376E-2</c:v>
                </c:pt>
                <c:pt idx="8386">
                  <c:v>8.6642691994627791E-2</c:v>
                </c:pt>
                <c:pt idx="8387">
                  <c:v>8.6651879455581227E-2</c:v>
                </c:pt>
                <c:pt idx="8388">
                  <c:v>8.6661985565138044E-2</c:v>
                </c:pt>
                <c:pt idx="8389">
                  <c:v>8.6673469656570717E-2</c:v>
                </c:pt>
                <c:pt idx="8390">
                  <c:v>8.6685872327187607E-2</c:v>
                </c:pt>
                <c:pt idx="8391">
                  <c:v>8.6698274843979892E-2</c:v>
                </c:pt>
                <c:pt idx="8392">
                  <c:v>8.6709299174217505E-2</c:v>
                </c:pt>
                <c:pt idx="8393">
                  <c:v>8.6718945363479211E-2</c:v>
                </c:pt>
                <c:pt idx="8394">
                  <c:v>8.6729510130669554E-2</c:v>
                </c:pt>
                <c:pt idx="8395">
                  <c:v>8.6740993446674547E-2</c:v>
                </c:pt>
                <c:pt idx="8396">
                  <c:v>8.6751098655680425E-2</c:v>
                </c:pt>
                <c:pt idx="8397">
                  <c:v>8.6760285120710212E-2</c:v>
                </c:pt>
                <c:pt idx="8398">
                  <c:v>8.6769930818166585E-2</c:v>
                </c:pt>
                <c:pt idx="8399">
                  <c:v>8.6780495046724124E-2</c:v>
                </c:pt>
                <c:pt idx="8400">
                  <c:v>8.6789681241710201E-2</c:v>
                </c:pt>
                <c:pt idx="8401">
                  <c:v>8.6796111527991465E-2</c:v>
                </c:pt>
                <c:pt idx="8402">
                  <c:v>8.680162316903664E-2</c:v>
                </c:pt>
                <c:pt idx="8403">
                  <c:v>8.6810809169938663E-2</c:v>
                </c:pt>
                <c:pt idx="8404">
                  <c:v>8.6821372966659482E-2</c:v>
                </c:pt>
                <c:pt idx="8405">
                  <c:v>8.683239593991357E-2</c:v>
                </c:pt>
                <c:pt idx="8406">
                  <c:v>8.6842040941839227E-2</c:v>
                </c:pt>
                <c:pt idx="8407">
                  <c:v>8.6851226571472873E-2</c:v>
                </c:pt>
                <c:pt idx="8408">
                  <c:v>8.6860412116731428E-2</c:v>
                </c:pt>
                <c:pt idx="8409">
                  <c:v>8.6872353199429611E-2</c:v>
                </c:pt>
                <c:pt idx="8410">
                  <c:v>8.6886590457829843E-2</c:v>
                </c:pt>
                <c:pt idx="8411">
                  <c:v>8.6899449742807708E-2</c:v>
                </c:pt>
                <c:pt idx="8412">
                  <c:v>8.6910012603193712E-2</c:v>
                </c:pt>
                <c:pt idx="8413">
                  <c:v>8.6919656856539199E-2</c:v>
                </c:pt>
                <c:pt idx="8414">
                  <c:v>8.6931597231815982E-2</c:v>
                </c:pt>
                <c:pt idx="8415">
                  <c:v>8.6944915174506546E-2</c:v>
                </c:pt>
                <c:pt idx="8416">
                  <c:v>8.6957773709497019E-2</c:v>
                </c:pt>
                <c:pt idx="8417">
                  <c:v>8.6967876728141297E-2</c:v>
                </c:pt>
                <c:pt idx="8418">
                  <c:v>8.6975224313954214E-2</c:v>
                </c:pt>
                <c:pt idx="8419">
                  <c:v>8.6980734967884984E-2</c:v>
                </c:pt>
                <c:pt idx="8420">
                  <c:v>8.6987623242594986E-2</c:v>
                </c:pt>
                <c:pt idx="8421">
                  <c:v>8.6996348322447112E-2</c:v>
                </c:pt>
                <c:pt idx="8422">
                  <c:v>8.7005532534785948E-2</c:v>
                </c:pt>
                <c:pt idx="8423">
                  <c:v>8.7013339048954488E-2</c:v>
                </c:pt>
                <c:pt idx="8424">
                  <c:v>8.702114550218229E-2</c:v>
                </c:pt>
                <c:pt idx="8425">
                  <c:v>8.7031247880603652E-2</c:v>
                </c:pt>
                <c:pt idx="8426">
                  <c:v>8.7041809348923249E-2</c:v>
                </c:pt>
                <c:pt idx="8427">
                  <c:v>8.7050993143750116E-2</c:v>
                </c:pt>
                <c:pt idx="8428">
                  <c:v>8.7059258486982344E-2</c:v>
                </c:pt>
                <c:pt idx="8429">
                  <c:v>8.7066605401393146E-2</c:v>
                </c:pt>
                <c:pt idx="8430">
                  <c:v>8.7075329792149547E-2</c:v>
                </c:pt>
                <c:pt idx="8431">
                  <c:v>8.7085431623198165E-2</c:v>
                </c:pt>
                <c:pt idx="8432">
                  <c:v>8.7094615017417554E-2</c:v>
                </c:pt>
                <c:pt idx="8433">
                  <c:v>8.7102880000109184E-2</c:v>
                </c:pt>
                <c:pt idx="8434">
                  <c:v>8.7112063234095358E-2</c:v>
                </c:pt>
                <c:pt idx="8435">
                  <c:v>8.7123083003561724E-2</c:v>
                </c:pt>
                <c:pt idx="8436">
                  <c:v>8.7135480099060414E-2</c:v>
                </c:pt>
                <c:pt idx="8437">
                  <c:v>8.7149713611774302E-2</c:v>
                </c:pt>
                <c:pt idx="8438">
                  <c:v>8.7164865193014543E-2</c:v>
                </c:pt>
                <c:pt idx="8439">
                  <c:v>8.7179098287484505E-2</c:v>
                </c:pt>
                <c:pt idx="8440">
                  <c:v>8.7190117318269145E-2</c:v>
                </c:pt>
                <c:pt idx="8441">
                  <c:v>8.7197922391612781E-2</c:v>
                </c:pt>
                <c:pt idx="8442">
                  <c:v>8.7204350053330257E-2</c:v>
                </c:pt>
                <c:pt idx="8443">
                  <c:v>8.7211695901846978E-2</c:v>
                </c:pt>
                <c:pt idx="8444">
                  <c:v>8.7221337246135081E-2</c:v>
                </c:pt>
                <c:pt idx="8445">
                  <c:v>8.7232814915755089E-2</c:v>
                </c:pt>
                <c:pt idx="8446">
                  <c:v>8.7244751552415081E-2</c:v>
                </c:pt>
                <c:pt idx="8447">
                  <c:v>8.72534743891E-2</c:v>
                </c:pt>
                <c:pt idx="8448">
                  <c:v>8.7261278967954631E-2</c:v>
                </c:pt>
                <c:pt idx="8449">
                  <c:v>8.7272297093229853E-2</c:v>
                </c:pt>
                <c:pt idx="8450">
                  <c:v>8.7285610499302169E-2</c:v>
                </c:pt>
                <c:pt idx="8451">
                  <c:v>8.7298923728129862E-2</c:v>
                </c:pt>
                <c:pt idx="8452">
                  <c:v>8.7309023300734451E-2</c:v>
                </c:pt>
                <c:pt idx="8453">
                  <c:v>8.7317745576807826E-2</c:v>
                </c:pt>
                <c:pt idx="8454">
                  <c:v>8.7329681199730433E-2</c:v>
                </c:pt>
                <c:pt idx="8455">
                  <c:v>8.7344371001611035E-2</c:v>
                </c:pt>
                <c:pt idx="8456">
                  <c:v>8.7358142494895763E-2</c:v>
                </c:pt>
                <c:pt idx="8457">
                  <c:v>8.7370995717520092E-2</c:v>
                </c:pt>
                <c:pt idx="8458">
                  <c:v>8.7382012633995212E-2</c:v>
                </c:pt>
                <c:pt idx="8459">
                  <c:v>8.7393947489879928E-2</c:v>
                </c:pt>
                <c:pt idx="8460">
                  <c:v>8.7408177324196673E-2</c:v>
                </c:pt>
                <c:pt idx="8461">
                  <c:v>8.7422865973038708E-2</c:v>
                </c:pt>
                <c:pt idx="8462">
                  <c:v>8.7436177374690477E-2</c:v>
                </c:pt>
                <c:pt idx="8463">
                  <c:v>8.7445816554928682E-2</c:v>
                </c:pt>
                <c:pt idx="8464">
                  <c:v>8.745407863546753E-2</c:v>
                </c:pt>
                <c:pt idx="8465">
                  <c:v>8.7463717643154415E-2</c:v>
                </c:pt>
                <c:pt idx="8466">
                  <c:v>8.7476110516518157E-2</c:v>
                </c:pt>
                <c:pt idx="8467">
                  <c:v>8.7490339181725163E-2</c:v>
                </c:pt>
                <c:pt idx="8468">
                  <c:v>8.7504567644480155E-2</c:v>
                </c:pt>
                <c:pt idx="8469">
                  <c:v>8.7517877958619747E-2</c:v>
                </c:pt>
                <c:pt idx="8470">
                  <c:v>8.7527516351367268E-2</c:v>
                </c:pt>
                <c:pt idx="8471">
                  <c:v>8.7538990507322764E-2</c:v>
                </c:pt>
                <c:pt idx="8472">
                  <c:v>8.7553218277865733E-2</c:v>
                </c:pt>
                <c:pt idx="8473">
                  <c:v>8.7569740596076001E-2</c:v>
                </c:pt>
                <c:pt idx="8474">
                  <c:v>8.7583967929123555E-2</c:v>
                </c:pt>
                <c:pt idx="8475">
                  <c:v>8.7594523561551771E-2</c:v>
                </c:pt>
                <c:pt idx="8476">
                  <c:v>8.7603702281790291E-2</c:v>
                </c:pt>
                <c:pt idx="8477">
                  <c:v>8.7612421987982192E-2</c:v>
                </c:pt>
                <c:pt idx="8478">
                  <c:v>8.7622977320065701E-2</c:v>
                </c:pt>
                <c:pt idx="8479">
                  <c:v>8.7636286058239185E-2</c:v>
                </c:pt>
                <c:pt idx="8480">
                  <c:v>8.7650512444560555E-2</c:v>
                </c:pt>
                <c:pt idx="8481">
                  <c:v>8.7664738628494845E-2</c:v>
                </c:pt>
                <c:pt idx="8482">
                  <c:v>8.7679882408359527E-2</c:v>
                </c:pt>
                <c:pt idx="8483">
                  <c:v>8.7695025958894043E-2</c:v>
                </c:pt>
                <c:pt idx="8484">
                  <c:v>8.7709710394952164E-2</c:v>
                </c:pt>
                <c:pt idx="8485">
                  <c:v>8.7724853493794872E-2</c:v>
                </c:pt>
                <c:pt idx="8486">
                  <c:v>8.7740455234582224E-2</c:v>
                </c:pt>
                <c:pt idx="8487">
                  <c:v>8.7756515595844603E-2</c:v>
                </c:pt>
                <c:pt idx="8488">
                  <c:v>8.7771199128996363E-2</c:v>
                </c:pt>
                <c:pt idx="8489">
                  <c:v>8.7784964745514948E-2</c:v>
                </c:pt>
                <c:pt idx="8490">
                  <c:v>8.7798730172544123E-2</c:v>
                </c:pt>
                <c:pt idx="8491">
                  <c:v>8.7813413085854497E-2</c:v>
                </c:pt>
                <c:pt idx="8492">
                  <c:v>8.7829472275439441E-2</c:v>
                </c:pt>
                <c:pt idx="8493">
                  <c:v>8.7846448852581027E-2</c:v>
                </c:pt>
                <c:pt idx="8494">
                  <c:v>8.7864342770553577E-2</c:v>
                </c:pt>
                <c:pt idx="8495">
                  <c:v>8.7879942335234246E-2</c:v>
                </c:pt>
                <c:pt idx="8496">
                  <c:v>8.7893247653989634E-2</c:v>
                </c:pt>
                <c:pt idx="8497">
                  <c:v>8.7905635205418234E-2</c:v>
                </c:pt>
                <c:pt idx="8498">
                  <c:v>8.7917105023624056E-2</c:v>
                </c:pt>
                <c:pt idx="8499">
                  <c:v>8.7928115925334394E-2</c:v>
                </c:pt>
                <c:pt idx="8500">
                  <c:v>8.7940044265372996E-2</c:v>
                </c:pt>
                <c:pt idx="8501">
                  <c:v>8.7954725103942949E-2</c:v>
                </c:pt>
                <c:pt idx="8502">
                  <c:v>8.7971240789715494E-2</c:v>
                </c:pt>
                <c:pt idx="8503">
                  <c:v>8.7987756202725004E-2</c:v>
                </c:pt>
                <c:pt idx="8504">
                  <c:v>8.80042713429805E-2</c:v>
                </c:pt>
                <c:pt idx="8505">
                  <c:v>8.8021244952916744E-2</c:v>
                </c:pt>
                <c:pt idx="8506">
                  <c:v>8.8036842070202959E-2</c:v>
                </c:pt>
                <c:pt idx="8507">
                  <c:v>8.8050604030493362E-2</c:v>
                </c:pt>
                <c:pt idx="8508">
                  <c:v>8.8063907078749545E-2</c:v>
                </c:pt>
                <c:pt idx="8509">
                  <c:v>8.8080420961420686E-2</c:v>
                </c:pt>
                <c:pt idx="8510">
                  <c:v>8.8099228106760158E-2</c:v>
                </c:pt>
                <c:pt idx="8511">
                  <c:v>8.8116658803685702E-2</c:v>
                </c:pt>
                <c:pt idx="8512">
                  <c:v>8.8131795741368743E-2</c:v>
                </c:pt>
                <c:pt idx="8513">
                  <c:v>8.814647376515676E-2</c:v>
                </c:pt>
                <c:pt idx="8514">
                  <c:v>8.8160692895253578E-2</c:v>
                </c:pt>
                <c:pt idx="8515">
                  <c:v>8.8173994479082418E-2</c:v>
                </c:pt>
                <c:pt idx="8516">
                  <c:v>8.8188213217866698E-2</c:v>
                </c:pt>
                <c:pt idx="8517">
                  <c:v>8.8202431754481489E-2</c:v>
                </c:pt>
                <c:pt idx="8518">
                  <c:v>8.8217108741516531E-2</c:v>
                </c:pt>
                <c:pt idx="8519">
                  <c:v>8.8232702804214927E-2</c:v>
                </c:pt>
                <c:pt idx="8520">
                  <c:v>8.8246003430239139E-2</c:v>
                </c:pt>
                <c:pt idx="8521">
                  <c:v>8.8256093442319591E-2</c:v>
                </c:pt>
                <c:pt idx="8522">
                  <c:v>8.8267100612114749E-2</c:v>
                </c:pt>
                <c:pt idx="8523">
                  <c:v>8.8281776650043498E-2</c:v>
                </c:pt>
                <c:pt idx="8524">
                  <c:v>8.8297828319910648E-2</c:v>
                </c:pt>
                <c:pt idx="8525">
                  <c:v>8.8312503906888426E-2</c:v>
                </c:pt>
                <c:pt idx="8526">
                  <c:v>8.8326720676393883E-2</c:v>
                </c:pt>
                <c:pt idx="8527">
                  <c:v>8.834047864799216E-2</c:v>
                </c:pt>
                <c:pt idx="8528">
                  <c:v>8.8352402070271327E-2</c:v>
                </c:pt>
                <c:pt idx="8529">
                  <c:v>8.8364325350384312E-2</c:v>
                </c:pt>
                <c:pt idx="8530">
                  <c:v>8.837762422587267E-2</c:v>
                </c:pt>
                <c:pt idx="8531">
                  <c:v>8.8391840069614258E-2</c:v>
                </c:pt>
                <c:pt idx="8532">
                  <c:v>8.8406055711268458E-2</c:v>
                </c:pt>
                <c:pt idx="8533">
                  <c:v>8.8420729710043208E-2</c:v>
                </c:pt>
                <c:pt idx="8534">
                  <c:v>8.8437696252709364E-2</c:v>
                </c:pt>
                <c:pt idx="8535">
                  <c:v>8.8452828331685579E-2</c:v>
                </c:pt>
                <c:pt idx="8536">
                  <c:v>8.8466126030243744E-2</c:v>
                </c:pt>
                <c:pt idx="8537">
                  <c:v>8.8480340615922026E-2</c:v>
                </c:pt>
                <c:pt idx="8538">
                  <c:v>8.8495472049618787E-2</c:v>
                </c:pt>
                <c:pt idx="8539">
                  <c:v>8.8510144736366855E-2</c:v>
                </c:pt>
                <c:pt idx="8540">
                  <c:v>8.8525275719094895E-2</c:v>
                </c:pt>
                <c:pt idx="8541">
                  <c:v>8.8539489464015367E-2</c:v>
                </c:pt>
                <c:pt idx="8542">
                  <c:v>8.8550493514882048E-2</c:v>
                </c:pt>
                <c:pt idx="8543">
                  <c:v>8.856149744466045E-2</c:v>
                </c:pt>
                <c:pt idx="8544">
                  <c:v>8.857571067474776E-2</c:v>
                </c:pt>
                <c:pt idx="8545">
                  <c:v>8.8590840665438583E-2</c:v>
                </c:pt>
                <c:pt idx="8546">
                  <c:v>8.8605970427216324E-2</c:v>
                </c:pt>
                <c:pt idx="8547">
                  <c:v>8.8621099960087615E-2</c:v>
                </c:pt>
                <c:pt idx="8548">
                  <c:v>8.8633936959989251E-2</c:v>
                </c:pt>
                <c:pt idx="8549">
                  <c:v>8.8644481515205001E-2</c:v>
                </c:pt>
                <c:pt idx="8550">
                  <c:v>8.8655942862156459E-2</c:v>
                </c:pt>
                <c:pt idx="8551">
                  <c:v>8.8669237860051167E-2</c:v>
                </c:pt>
                <c:pt idx="8552">
                  <c:v>8.8682074242025233E-2</c:v>
                </c:pt>
                <c:pt idx="8553">
                  <c:v>8.8694452025737669E-2</c:v>
                </c:pt>
                <c:pt idx="8554">
                  <c:v>8.8707746511666352E-2</c:v>
                </c:pt>
                <c:pt idx="8555">
                  <c:v>8.8721499242156582E-2</c:v>
                </c:pt>
                <c:pt idx="8556">
                  <c:v>8.8736168612877628E-2</c:v>
                </c:pt>
                <c:pt idx="8557">
                  <c:v>8.8749004135737344E-2</c:v>
                </c:pt>
                <c:pt idx="8558">
                  <c:v>8.8757255456292594E-2</c:v>
                </c:pt>
                <c:pt idx="8559">
                  <c:v>8.8762756298838216E-2</c:v>
                </c:pt>
                <c:pt idx="8560">
                  <c:v>8.8769632309468591E-2</c:v>
                </c:pt>
                <c:pt idx="8561">
                  <c:v>8.8781092222121161E-2</c:v>
                </c:pt>
                <c:pt idx="8562">
                  <c:v>8.879530233142266E-2</c:v>
                </c:pt>
                <c:pt idx="8563">
                  <c:v>8.8809512238799265E-2</c:v>
                </c:pt>
                <c:pt idx="8564">
                  <c:v>8.8820971694443265E-2</c:v>
                </c:pt>
                <c:pt idx="8565">
                  <c:v>8.8830597535701467E-2</c:v>
                </c:pt>
                <c:pt idx="8566">
                  <c:v>8.8837473079872553E-2</c:v>
                </c:pt>
                <c:pt idx="8567">
                  <c:v>8.8842515115552828E-2</c:v>
                </c:pt>
                <c:pt idx="8568">
                  <c:v>8.8848015489120025E-2</c:v>
                </c:pt>
                <c:pt idx="8569">
                  <c:v>8.8859932861394639E-2</c:v>
                </c:pt>
                <c:pt idx="8570">
                  <c:v>8.8875516903152707E-2</c:v>
                </c:pt>
                <c:pt idx="8571">
                  <c:v>8.8890642358492658E-2</c:v>
                </c:pt>
                <c:pt idx="8572">
                  <c:v>8.890393423644459E-2</c:v>
                </c:pt>
                <c:pt idx="8573">
                  <c:v>8.8915850942337268E-2</c:v>
                </c:pt>
                <c:pt idx="8574">
                  <c:v>8.8926850852504707E-2</c:v>
                </c:pt>
                <c:pt idx="8575">
                  <c:v>8.8940142249190113E-2</c:v>
                </c:pt>
                <c:pt idx="8576">
                  <c:v>8.8953891783997763E-2</c:v>
                </c:pt>
                <c:pt idx="8577">
                  <c:v>8.8965807894579418E-2</c:v>
                </c:pt>
                <c:pt idx="8578">
                  <c:v>8.8976348950963124E-2</c:v>
                </c:pt>
                <c:pt idx="8579">
                  <c:v>8.8986431596575738E-2</c:v>
                </c:pt>
                <c:pt idx="8580">
                  <c:v>8.8995139254158778E-2</c:v>
                </c:pt>
                <c:pt idx="8581">
                  <c:v>8.9005221710318369E-2</c:v>
                </c:pt>
                <c:pt idx="8582">
                  <c:v>8.9016678923470649E-2</c:v>
                </c:pt>
                <c:pt idx="8583">
                  <c:v>8.9028594285901666E-2</c:v>
                </c:pt>
                <c:pt idx="8584">
                  <c:v>8.9040509506358584E-2</c:v>
                </c:pt>
                <c:pt idx="8585">
                  <c:v>8.905288285425926E-2</c:v>
                </c:pt>
                <c:pt idx="8586">
                  <c:v>8.9066630839033864E-2</c:v>
                </c:pt>
                <c:pt idx="8587">
                  <c:v>8.9079920377990243E-2</c:v>
                </c:pt>
                <c:pt idx="8588">
                  <c:v>8.9092293238258805E-2</c:v>
                </c:pt>
                <c:pt idx="8589">
                  <c:v>8.9104207699757396E-2</c:v>
                </c:pt>
                <c:pt idx="8590">
                  <c:v>8.9116122019303273E-2</c:v>
                </c:pt>
                <c:pt idx="8591">
                  <c:v>8.9127577961924706E-2</c:v>
                </c:pt>
                <c:pt idx="8592">
                  <c:v>8.9136742621531026E-2</c:v>
                </c:pt>
                <c:pt idx="8593">
                  <c:v>8.9145448970361058E-2</c:v>
                </c:pt>
                <c:pt idx="8594">
                  <c:v>8.9155071688774484E-2</c:v>
                </c:pt>
                <c:pt idx="8595">
                  <c:v>8.9165610750316773E-2</c:v>
                </c:pt>
                <c:pt idx="8596">
                  <c:v>8.9175233274722002E-2</c:v>
                </c:pt>
                <c:pt idx="8597">
                  <c:v>8.9183939288447006E-2</c:v>
                </c:pt>
                <c:pt idx="8598">
                  <c:v>8.91935616364877E-2</c:v>
                </c:pt>
                <c:pt idx="8599">
                  <c:v>8.9206391289849224E-2</c:v>
                </c:pt>
                <c:pt idx="8600">
                  <c:v>8.9220595356932053E-2</c:v>
                </c:pt>
                <c:pt idx="8601">
                  <c:v>8.9235715593742548E-2</c:v>
                </c:pt>
                <c:pt idx="8602">
                  <c:v>8.9250835601935197E-2</c:v>
                </c:pt>
                <c:pt idx="8603">
                  <c:v>8.9265497209736686E-2</c:v>
                </c:pt>
                <c:pt idx="8604">
                  <c:v>8.9279700437305473E-2</c:v>
                </c:pt>
                <c:pt idx="8605">
                  <c:v>8.9292528985590786E-2</c:v>
                </c:pt>
                <c:pt idx="8606">
                  <c:v>8.9301692133608598E-2</c:v>
                </c:pt>
                <c:pt idx="8607">
                  <c:v>8.9309938895036578E-2</c:v>
                </c:pt>
                <c:pt idx="8608">
                  <c:v>8.9319101883526986E-2</c:v>
                </c:pt>
                <c:pt idx="8609">
                  <c:v>8.9328722931080629E-2</c:v>
                </c:pt>
                <c:pt idx="8610">
                  <c:v>8.9337427608630823E-2</c:v>
                </c:pt>
                <c:pt idx="8611">
                  <c:v>8.9347506614291042E-2</c:v>
                </c:pt>
                <c:pt idx="8612">
                  <c:v>8.9358043647955965E-2</c:v>
                </c:pt>
                <c:pt idx="8613">
                  <c:v>8.9368580570592743E-2</c:v>
                </c:pt>
                <c:pt idx="8614">
                  <c:v>8.9377743021768333E-2</c:v>
                </c:pt>
                <c:pt idx="8615">
                  <c:v>8.9388279736837675E-2</c:v>
                </c:pt>
                <c:pt idx="8616">
                  <c:v>8.9399274451586713E-2</c:v>
                </c:pt>
                <c:pt idx="8617">
                  <c:v>8.9410727150907879E-2</c:v>
                </c:pt>
                <c:pt idx="8618">
                  <c:v>8.9422637819064482E-2</c:v>
                </c:pt>
                <c:pt idx="8619">
                  <c:v>8.9434548345358827E-2</c:v>
                </c:pt>
                <c:pt idx="8620">
                  <c:v>8.9445542551412349E-2</c:v>
                </c:pt>
                <c:pt idx="8621">
                  <c:v>8.9456536636594447E-2</c:v>
                </c:pt>
                <c:pt idx="8622">
                  <c:v>8.9467988680131533E-2</c:v>
                </c:pt>
                <c:pt idx="8623">
                  <c:v>8.9479440592521067E-2</c:v>
                </c:pt>
                <c:pt idx="8624">
                  <c:v>8.9491350442287537E-2</c:v>
                </c:pt>
                <c:pt idx="8625">
                  <c:v>8.9505092400379391E-2</c:v>
                </c:pt>
                <c:pt idx="8626">
                  <c:v>8.9517001944642502E-2</c:v>
                </c:pt>
                <c:pt idx="8627">
                  <c:v>8.9525704983446197E-2</c:v>
                </c:pt>
                <c:pt idx="8628">
                  <c:v>8.9531659650565143E-2</c:v>
                </c:pt>
                <c:pt idx="8629">
                  <c:v>8.953669818735592E-2</c:v>
                </c:pt>
                <c:pt idx="8630">
                  <c:v>8.9542194743992248E-2</c:v>
                </c:pt>
                <c:pt idx="8631">
                  <c:v>8.9550897563545548E-2</c:v>
                </c:pt>
                <c:pt idx="8632">
                  <c:v>8.956051638125094E-2</c:v>
                </c:pt>
                <c:pt idx="8633">
                  <c:v>8.9570593138660323E-2</c:v>
                </c:pt>
                <c:pt idx="8634">
                  <c:v>8.9581127821929354E-2</c:v>
                </c:pt>
                <c:pt idx="8635">
                  <c:v>8.9590746348861355E-2</c:v>
                </c:pt>
                <c:pt idx="8636">
                  <c:v>8.9599906764689388E-2</c:v>
                </c:pt>
                <c:pt idx="8637">
                  <c:v>8.9610441139154715E-2</c:v>
                </c:pt>
                <c:pt idx="8638">
                  <c:v>8.9621891420316471E-2</c:v>
                </c:pt>
                <c:pt idx="8639">
                  <c:v>8.963288356688609E-2</c:v>
                </c:pt>
                <c:pt idx="8640">
                  <c:v>8.9645707585173068E-2</c:v>
                </c:pt>
                <c:pt idx="8641">
                  <c:v>8.9660363404701598E-2</c:v>
                </c:pt>
                <c:pt idx="8642">
                  <c:v>8.967547699362742E-2</c:v>
                </c:pt>
                <c:pt idx="8643">
                  <c:v>8.9686468551195539E-2</c:v>
                </c:pt>
                <c:pt idx="8644">
                  <c:v>8.9692880237317668E-2</c:v>
                </c:pt>
                <c:pt idx="8645">
                  <c:v>8.969791796186008E-2</c:v>
                </c:pt>
                <c:pt idx="8646">
                  <c:v>8.9703413632416365E-2</c:v>
                </c:pt>
                <c:pt idx="8647">
                  <c:v>8.9710741146177275E-2</c:v>
                </c:pt>
                <c:pt idx="8648">
                  <c:v>8.9718984534979646E-2</c:v>
                </c:pt>
                <c:pt idx="8649">
                  <c:v>8.9727227855828845E-2</c:v>
                </c:pt>
                <c:pt idx="8650">
                  <c:v>8.9735013152014931E-2</c:v>
                </c:pt>
                <c:pt idx="8651">
                  <c:v>8.9740508618712647E-2</c:v>
                </c:pt>
                <c:pt idx="8652">
                  <c:v>8.9745546103322735E-2</c:v>
                </c:pt>
                <c:pt idx="8653">
                  <c:v>8.9752415359622764E-2</c:v>
                </c:pt>
                <c:pt idx="8654">
                  <c:v>8.9762490183508056E-2</c:v>
                </c:pt>
                <c:pt idx="8655">
                  <c:v>8.9772564905892388E-2</c:v>
                </c:pt>
                <c:pt idx="8656">
                  <c:v>8.9782639526777355E-2</c:v>
                </c:pt>
                <c:pt idx="8657">
                  <c:v>8.9795003695508205E-2</c:v>
                </c:pt>
                <c:pt idx="8658">
                  <c:v>8.980553601496076E-2</c:v>
                </c:pt>
                <c:pt idx="8659">
                  <c:v>8.9812404859188441E-2</c:v>
                </c:pt>
                <c:pt idx="8660">
                  <c:v>8.9818815737900293E-2</c:v>
                </c:pt>
                <c:pt idx="8661">
                  <c:v>8.9827974064765628E-2</c:v>
                </c:pt>
                <c:pt idx="8662">
                  <c:v>8.9838963946290346E-2</c:v>
                </c:pt>
                <c:pt idx="8663">
                  <c:v>8.9849953707038535E-2</c:v>
                </c:pt>
                <c:pt idx="8664">
                  <c:v>8.985865384864479E-2</c:v>
                </c:pt>
                <c:pt idx="8665">
                  <c:v>8.9865064430867905E-2</c:v>
                </c:pt>
                <c:pt idx="8666">
                  <c:v>8.9872848654033263E-2</c:v>
                </c:pt>
                <c:pt idx="8667">
                  <c:v>8.9882006486063024E-2</c:v>
                </c:pt>
                <c:pt idx="8668">
                  <c:v>8.989299577379728E-2</c:v>
                </c:pt>
                <c:pt idx="8669">
                  <c:v>8.9906274335353573E-2</c:v>
                </c:pt>
                <c:pt idx="8670">
                  <c:v>8.9920926336588464E-2</c:v>
                </c:pt>
                <c:pt idx="8671">
                  <c:v>8.9933288795646368E-2</c:v>
                </c:pt>
                <c:pt idx="8672">
                  <c:v>8.9941072487758345E-2</c:v>
                </c:pt>
                <c:pt idx="8673">
                  <c:v>8.9946108962134744E-2</c:v>
                </c:pt>
                <c:pt idx="8674">
                  <c:v>8.9950229695030054E-2</c:v>
                </c:pt>
                <c:pt idx="8675">
                  <c:v>8.9955266123286859E-2</c:v>
                </c:pt>
                <c:pt idx="8676">
                  <c:v>8.9963049644336504E-2</c:v>
                </c:pt>
                <c:pt idx="8677">
                  <c:v>8.9973580194033564E-2</c:v>
                </c:pt>
                <c:pt idx="8678">
                  <c:v>8.9983652789979704E-2</c:v>
                </c:pt>
                <c:pt idx="8679">
                  <c:v>8.9991893929381339E-2</c:v>
                </c:pt>
                <c:pt idx="8680">
                  <c:v>9.0000592836180546E-2</c:v>
                </c:pt>
                <c:pt idx="8681">
                  <c:v>9.0010207329342271E-2</c:v>
                </c:pt>
                <c:pt idx="8682">
                  <c:v>9.0019363903556707E-2</c:v>
                </c:pt>
                <c:pt idx="8683">
                  <c:v>9.0027604748664641E-2</c:v>
                </c:pt>
                <c:pt idx="8684">
                  <c:v>9.0038134618586313E-2</c:v>
                </c:pt>
                <c:pt idx="8685">
                  <c:v>9.0048206564326161E-2</c:v>
                </c:pt>
                <c:pt idx="8686">
                  <c:v>9.0054615931524737E-2</c:v>
                </c:pt>
                <c:pt idx="8687">
                  <c:v>9.0058736217316873E-2</c:v>
                </c:pt>
                <c:pt idx="8688">
                  <c:v>9.0066061127918706E-2</c:v>
                </c:pt>
                <c:pt idx="8689">
                  <c:v>9.007567499165979E-2</c:v>
                </c:pt>
                <c:pt idx="8690">
                  <c:v>9.0084830966436991E-2</c:v>
                </c:pt>
                <c:pt idx="8691">
                  <c:v>9.0092613479085232E-2</c:v>
                </c:pt>
                <c:pt idx="8692">
                  <c:v>9.0099022561671016E-2</c:v>
                </c:pt>
                <c:pt idx="8693">
                  <c:v>9.0107720536622068E-2</c:v>
                </c:pt>
                <c:pt idx="8694">
                  <c:v>9.0119622906063526E-2</c:v>
                </c:pt>
                <c:pt idx="8695">
                  <c:v>9.0131067358468431E-2</c:v>
                </c:pt>
                <c:pt idx="8696">
                  <c:v>9.014113836824296E-2</c:v>
                </c:pt>
                <c:pt idx="8697">
                  <c:v>9.0150751510232066E-2</c:v>
                </c:pt>
                <c:pt idx="8698">
                  <c:v>9.0161280083521089E-2</c:v>
                </c:pt>
                <c:pt idx="8699">
                  <c:v>9.0171808545960727E-2</c:v>
                </c:pt>
                <c:pt idx="8700">
                  <c:v>9.0181879145440708E-2</c:v>
                </c:pt>
                <c:pt idx="8701">
                  <c:v>9.0191949643504604E-2</c:v>
                </c:pt>
                <c:pt idx="8702">
                  <c:v>9.0200646810219526E-2</c:v>
                </c:pt>
                <c:pt idx="8703">
                  <c:v>9.0210259380165289E-2</c:v>
                </c:pt>
                <c:pt idx="8704">
                  <c:v>9.0219871857710493E-2</c:v>
                </c:pt>
                <c:pt idx="8705">
                  <c:v>9.0229484242857025E-2</c:v>
                </c:pt>
                <c:pt idx="8706">
                  <c:v>9.024001198723966E-2</c:v>
                </c:pt>
                <c:pt idx="8707">
                  <c:v>9.0251912782213062E-2</c:v>
                </c:pt>
                <c:pt idx="8708">
                  <c:v>9.0263355720741345E-2</c:v>
                </c:pt>
                <c:pt idx="8709">
                  <c:v>9.0273883108541911E-2</c:v>
                </c:pt>
                <c:pt idx="8710">
                  <c:v>9.0283494974527881E-2</c:v>
                </c:pt>
                <c:pt idx="8711">
                  <c:v>9.0290360536525727E-2</c:v>
                </c:pt>
                <c:pt idx="8712">
                  <c:v>9.0295395252033533E-2</c:v>
                </c:pt>
                <c:pt idx="8713">
                  <c:v>9.0301345337680333E-2</c:v>
                </c:pt>
                <c:pt idx="8714">
                  <c:v>9.0308210777126682E-2</c:v>
                </c:pt>
                <c:pt idx="8715">
                  <c:v>9.0316449242245897E-2</c:v>
                </c:pt>
                <c:pt idx="8716">
                  <c:v>9.0326976071127968E-2</c:v>
                </c:pt>
                <c:pt idx="8717">
                  <c:v>9.0338418150748945E-2</c:v>
                </c:pt>
                <c:pt idx="8718">
                  <c:v>9.0348487072518482E-2</c:v>
                </c:pt>
                <c:pt idx="8719">
                  <c:v>9.035718287791375E-2</c:v>
                </c:pt>
                <c:pt idx="8720">
                  <c:v>9.0366336275586476E-2</c:v>
                </c:pt>
                <c:pt idx="8721">
                  <c:v>9.0377320242198828E-2</c:v>
                </c:pt>
                <c:pt idx="8722">
                  <c:v>9.0389677060428109E-2</c:v>
                </c:pt>
                <c:pt idx="8723">
                  <c:v>9.0399745466091738E-2</c:v>
                </c:pt>
                <c:pt idx="8724">
                  <c:v>9.0407067879266348E-2</c:v>
                </c:pt>
                <c:pt idx="8725">
                  <c:v>9.0413017300490492E-2</c:v>
                </c:pt>
                <c:pt idx="8726">
                  <c:v>9.0418509042512349E-2</c:v>
                </c:pt>
                <c:pt idx="8727">
                  <c:v>9.0425831318293931E-2</c:v>
                </c:pt>
                <c:pt idx="8728">
                  <c:v>9.0433611177565348E-2</c:v>
                </c:pt>
                <c:pt idx="8729">
                  <c:v>9.0441390976311306E-2</c:v>
                </c:pt>
                <c:pt idx="8730">
                  <c:v>9.0448255454353491E-2</c:v>
                </c:pt>
                <c:pt idx="8731">
                  <c:v>9.0455119885275104E-2</c:v>
                </c:pt>
                <c:pt idx="8732">
                  <c:v>9.0463814763465586E-2</c:v>
                </c:pt>
                <c:pt idx="8733">
                  <c:v>9.0472967185150646E-2</c:v>
                </c:pt>
                <c:pt idx="8734">
                  <c:v>9.0482119523069657E-2</c:v>
                </c:pt>
                <c:pt idx="8735">
                  <c:v>9.0491271777224144E-2</c:v>
                </c:pt>
                <c:pt idx="8736">
                  <c:v>9.0500423947615746E-2</c:v>
                </c:pt>
                <c:pt idx="8737">
                  <c:v>9.0508660829352106E-2</c:v>
                </c:pt>
                <c:pt idx="8738">
                  <c:v>9.0517812840598066E-2</c:v>
                </c:pt>
                <c:pt idx="8739">
                  <c:v>9.0527879956227894E-2</c:v>
                </c:pt>
                <c:pt idx="8740">
                  <c:v>9.0538404559661972E-2</c:v>
                </c:pt>
                <c:pt idx="8741">
                  <c:v>9.0548929052330043E-2</c:v>
                </c:pt>
                <c:pt idx="8742">
                  <c:v>9.0558995854715538E-2</c:v>
                </c:pt>
                <c:pt idx="8743">
                  <c:v>9.056906255576172E-2</c:v>
                </c:pt>
                <c:pt idx="8744">
                  <c:v>9.0577756443295146E-2</c:v>
                </c:pt>
                <c:pt idx="8745">
                  <c:v>9.05846199853267E-2</c:v>
                </c:pt>
                <c:pt idx="8746">
                  <c:v>9.0593313737607484E-2</c:v>
                </c:pt>
                <c:pt idx="8747">
                  <c:v>9.0601549854260263E-2</c:v>
                </c:pt>
                <c:pt idx="8748">
                  <c:v>9.0610243459358697E-2</c:v>
                </c:pt>
                <c:pt idx="8749">
                  <c:v>9.0620767195990173E-2</c:v>
                </c:pt>
                <c:pt idx="8750">
                  <c:v>9.0629918181299771E-2</c:v>
                </c:pt>
                <c:pt idx="8751">
                  <c:v>9.0636781365327393E-2</c:v>
                </c:pt>
                <c:pt idx="8752">
                  <c:v>9.064318696125595E-2</c:v>
                </c:pt>
                <c:pt idx="8753">
                  <c:v>9.0650050054218764E-2</c:v>
                </c:pt>
                <c:pt idx="8754">
                  <c:v>9.0656913100079783E-2</c:v>
                </c:pt>
                <c:pt idx="8755">
                  <c:v>9.0664691161782343E-2</c:v>
                </c:pt>
                <c:pt idx="8756">
                  <c:v>9.0671554107161587E-2</c:v>
                </c:pt>
                <c:pt idx="8757">
                  <c:v>9.0676586903838702E-2</c:v>
                </c:pt>
                <c:pt idx="8758">
                  <c:v>9.0681619675186689E-2</c:v>
                </c:pt>
                <c:pt idx="8759">
                  <c:v>9.0689397544723147E-2</c:v>
                </c:pt>
                <c:pt idx="8760">
                  <c:v>9.0698547902021767E-2</c:v>
                </c:pt>
                <c:pt idx="8761">
                  <c:v>9.0709070709406397E-2</c:v>
                </c:pt>
                <c:pt idx="8762">
                  <c:v>9.0718678393357413E-2</c:v>
                </c:pt>
                <c:pt idx="8763">
                  <c:v>9.0727370980251035E-2</c:v>
                </c:pt>
                <c:pt idx="8764">
                  <c:v>9.0735148493948981E-2</c:v>
                </c:pt>
                <c:pt idx="8765">
                  <c:v>9.0742010955802227E-2</c:v>
                </c:pt>
                <c:pt idx="8766">
                  <c:v>9.0745670916201504E-2</c:v>
                </c:pt>
                <c:pt idx="8767">
                  <c:v>9.0747500891377855E-2</c:v>
                </c:pt>
                <c:pt idx="8768">
                  <c:v>9.0751618323280756E-2</c:v>
                </c:pt>
                <c:pt idx="8769">
                  <c:v>9.0758480672111702E-2</c:v>
                </c:pt>
                <c:pt idx="8770">
                  <c:v>9.0765800458959725E-2</c:v>
                </c:pt>
                <c:pt idx="8771">
                  <c:v>9.0774035155120142E-2</c:v>
                </c:pt>
                <c:pt idx="8772">
                  <c:v>9.078226978347069E-2</c:v>
                </c:pt>
                <c:pt idx="8773">
                  <c:v>9.0790961817610247E-2</c:v>
                </c:pt>
                <c:pt idx="8774">
                  <c:v>9.0799196306578026E-2</c:v>
                </c:pt>
                <c:pt idx="8775">
                  <c:v>9.080560086222994E-2</c:v>
                </c:pt>
                <c:pt idx="8776">
                  <c:v>9.0808345659238551E-2</c:v>
                </c:pt>
                <c:pt idx="8777">
                  <c:v>9.0810632984323805E-2</c:v>
                </c:pt>
                <c:pt idx="8778">
                  <c:v>9.0816580005060751E-2</c:v>
                </c:pt>
                <c:pt idx="8779">
                  <c:v>9.0823441908118127E-2</c:v>
                </c:pt>
                <c:pt idx="8780">
                  <c:v>9.0827101570496241E-2</c:v>
                </c:pt>
                <c:pt idx="8781">
                  <c:v>9.0830303764090237E-2</c:v>
                </c:pt>
                <c:pt idx="8782">
                  <c:v>9.0835335761878036E-2</c:v>
                </c:pt>
                <c:pt idx="8783">
                  <c:v>9.0841282635709314E-2</c:v>
                </c:pt>
                <c:pt idx="8784">
                  <c:v>9.0846772026318232E-2</c:v>
                </c:pt>
                <c:pt idx="8785">
                  <c:v>9.0854091166923279E-2</c:v>
                </c:pt>
                <c:pt idx="8786">
                  <c:v>9.0863240017347233E-2</c:v>
                </c:pt>
                <c:pt idx="8787">
                  <c:v>9.087284622020976E-2</c:v>
                </c:pt>
                <c:pt idx="8788">
                  <c:v>9.0883367193656278E-2</c:v>
                </c:pt>
                <c:pt idx="8789">
                  <c:v>9.089114349419096E-2</c:v>
                </c:pt>
                <c:pt idx="8790">
                  <c:v>9.0896632611101813E-2</c:v>
                </c:pt>
                <c:pt idx="8791">
                  <c:v>9.090212169788256E-2</c:v>
                </c:pt>
                <c:pt idx="8792">
                  <c:v>9.09076107545332E-2</c:v>
                </c:pt>
                <c:pt idx="8793">
                  <c:v>9.0913099781054468E-2</c:v>
                </c:pt>
                <c:pt idx="8794">
                  <c:v>9.0917673946806665E-2</c:v>
                </c:pt>
                <c:pt idx="8795">
                  <c:v>9.0919503607249041E-2</c:v>
                </c:pt>
                <c:pt idx="8796">
                  <c:v>9.0918588777446227E-2</c:v>
                </c:pt>
                <c:pt idx="8797">
                  <c:v>9.0918588777446227E-2</c:v>
                </c:pt>
                <c:pt idx="8798">
                  <c:v>9.0920875850384081E-2</c:v>
                </c:pt>
                <c:pt idx="8799">
                  <c:v>9.0925449980567494E-2</c:v>
                </c:pt>
                <c:pt idx="8800">
                  <c:v>9.0932768545341963E-2</c:v>
                </c:pt>
                <c:pt idx="8801">
                  <c:v>9.0941001866691393E-2</c:v>
                </c:pt>
                <c:pt idx="8802">
                  <c:v>9.0949692521241743E-2</c:v>
                </c:pt>
                <c:pt idx="8803">
                  <c:v>9.0957925703252618E-2</c:v>
                </c:pt>
                <c:pt idx="8804">
                  <c:v>9.0965244030355871E-2</c:v>
                </c:pt>
                <c:pt idx="8805">
                  <c:v>9.0972104913374402E-2</c:v>
                </c:pt>
                <c:pt idx="8806">
                  <c:v>9.0978508361723026E-2</c:v>
                </c:pt>
                <c:pt idx="8807">
                  <c:v>9.0983996999100036E-2</c:v>
                </c:pt>
                <c:pt idx="8808">
                  <c:v>9.0988113457363309E-2</c:v>
                </c:pt>
                <c:pt idx="8809">
                  <c:v>9.0991772517149766E-2</c:v>
                </c:pt>
                <c:pt idx="8810">
                  <c:v>9.0994974183480168E-2</c:v>
                </c:pt>
                <c:pt idx="8811">
                  <c:v>9.0997261081725553E-2</c:v>
                </c:pt>
                <c:pt idx="8812">
                  <c:v>9.1000005352716726E-2</c:v>
                </c:pt>
                <c:pt idx="8813">
                  <c:v>9.1003664368990253E-2</c:v>
                </c:pt>
                <c:pt idx="8814">
                  <c:v>9.1008238120504709E-2</c:v>
                </c:pt>
                <c:pt idx="8815">
                  <c:v>9.1013726594708702E-2</c:v>
                </c:pt>
                <c:pt idx="8816">
                  <c:v>9.101967240777023E-2</c:v>
                </c:pt>
                <c:pt idx="8817">
                  <c:v>9.1023788719180154E-2</c:v>
                </c:pt>
                <c:pt idx="8818">
                  <c:v>9.1028362378652306E-2</c:v>
                </c:pt>
                <c:pt idx="8819">
                  <c:v>9.1031563927836151E-2</c:v>
                </c:pt>
                <c:pt idx="8820">
                  <c:v>9.1032936017205579E-2</c:v>
                </c:pt>
                <c:pt idx="8821">
                  <c:v>9.1034308104692999E-2</c:v>
                </c:pt>
                <c:pt idx="8822">
                  <c:v>9.1036137551746943E-2</c:v>
                </c:pt>
                <c:pt idx="8823">
                  <c:v>9.1036594912987573E-2</c:v>
                </c:pt>
                <c:pt idx="8824">
                  <c:v>9.1037052274018843E-2</c:v>
                </c:pt>
                <c:pt idx="8825">
                  <c:v>9.1040711154739884E-2</c:v>
                </c:pt>
                <c:pt idx="8826">
                  <c:v>9.1048028876019926E-2</c:v>
                </c:pt>
                <c:pt idx="8827">
                  <c:v>9.1054889191086882E-2</c:v>
                </c:pt>
                <c:pt idx="8828">
                  <c:v>9.105992005889102E-2</c:v>
                </c:pt>
                <c:pt idx="8829">
                  <c:v>9.1066780292381216E-2</c:v>
                </c:pt>
                <c:pt idx="8830">
                  <c:v>9.1076384540202726E-2</c:v>
                </c:pt>
                <c:pt idx="8831">
                  <c:v>9.1085074018274023E-2</c:v>
                </c:pt>
                <c:pt idx="8832">
                  <c:v>9.1091476743273767E-2</c:v>
                </c:pt>
                <c:pt idx="8833">
                  <c:v>9.1096964760645285E-2</c:v>
                </c:pt>
                <c:pt idx="8834">
                  <c:v>9.1101995416777715E-2</c:v>
                </c:pt>
                <c:pt idx="8835">
                  <c:v>9.110565405988752E-2</c:v>
                </c:pt>
                <c:pt idx="8836">
                  <c:v>9.1109770017386099E-2</c:v>
                </c:pt>
                <c:pt idx="8837">
                  <c:v>9.111434328362672E-2</c:v>
                </c:pt>
                <c:pt idx="8838">
                  <c:v>9.111845920536088E-2</c:v>
                </c:pt>
                <c:pt idx="8839">
                  <c:v>9.1122575110154702E-2</c:v>
                </c:pt>
                <c:pt idx="8840">
                  <c:v>9.1126690998007728E-2</c:v>
                </c:pt>
                <c:pt idx="8841">
                  <c:v>9.1129892232403698E-2</c:v>
                </c:pt>
                <c:pt idx="8842">
                  <c:v>9.1129892232403698E-2</c:v>
                </c:pt>
                <c:pt idx="8843">
                  <c:v>9.1130349550766598E-2</c:v>
                </c:pt>
                <c:pt idx="8844">
                  <c:v>9.11335507734507E-2</c:v>
                </c:pt>
                <c:pt idx="8845">
                  <c:v>9.1139038559924654E-2</c:v>
                </c:pt>
                <c:pt idx="8846">
                  <c:v>9.1147727493584421E-2</c:v>
                </c:pt>
                <c:pt idx="8847">
                  <c:v>9.1156416351747357E-2</c:v>
                </c:pt>
                <c:pt idx="8848">
                  <c:v>9.1163733226380911E-2</c:v>
                </c:pt>
                <c:pt idx="8849">
                  <c:v>9.1171507347019398E-2</c:v>
                </c:pt>
                <c:pt idx="8850">
                  <c:v>9.1178824111235166E-2</c:v>
                </c:pt>
                <c:pt idx="8851">
                  <c:v>9.1182939767580712E-2</c:v>
                </c:pt>
                <c:pt idx="8852">
                  <c:v>9.1184768942741593E-2</c:v>
                </c:pt>
                <c:pt idx="8853">
                  <c:v>9.1184768942741593E-2</c:v>
                </c:pt>
                <c:pt idx="8854">
                  <c:v>9.1184768942741593E-2</c:v>
                </c:pt>
                <c:pt idx="8855">
                  <c:v>9.1185226236009054E-2</c:v>
                </c:pt>
                <c:pt idx="8856">
                  <c:v>9.118705540698753E-2</c:v>
                </c:pt>
                <c:pt idx="8857">
                  <c:v>9.1192542899848045E-2</c:v>
                </c:pt>
                <c:pt idx="8858">
                  <c:v>9.12003167965207E-2</c:v>
                </c:pt>
                <c:pt idx="8859">
                  <c:v>9.1208547915363106E-2</c:v>
                </c:pt>
                <c:pt idx="8860">
                  <c:v>9.1214949849844754E-2</c:v>
                </c:pt>
                <c:pt idx="8861">
                  <c:v>9.1219979912471369E-2</c:v>
                </c:pt>
                <c:pt idx="8862">
                  <c:v>9.1225924499319183E-2</c:v>
                </c:pt>
                <c:pt idx="8863">
                  <c:v>9.1231411778890645E-2</c:v>
                </c:pt>
                <c:pt idx="8864">
                  <c:v>9.1235984488865995E-2</c:v>
                </c:pt>
                <c:pt idx="8865">
                  <c:v>9.1243300781334857E-2</c:v>
                </c:pt>
                <c:pt idx="8866">
                  <c:v>9.1251531546379841E-2</c:v>
                </c:pt>
                <c:pt idx="8867">
                  <c:v>9.1257475945669825E-2</c:v>
                </c:pt>
                <c:pt idx="8868">
                  <c:v>9.1260219502654699E-2</c:v>
                </c:pt>
                <c:pt idx="8869">
                  <c:v>9.1262963052112747E-2</c:v>
                </c:pt>
                <c:pt idx="8870">
                  <c:v>9.1267078362186574E-2</c:v>
                </c:pt>
                <c:pt idx="8871">
                  <c:v>9.1271193655324614E-2</c:v>
                </c:pt>
                <c:pt idx="8872">
                  <c:v>9.1278509690198434E-2</c:v>
                </c:pt>
                <c:pt idx="8873">
                  <c:v>9.1287654658522482E-2</c:v>
                </c:pt>
                <c:pt idx="8874">
                  <c:v>9.129497057296844E-2</c:v>
                </c:pt>
                <c:pt idx="8875">
                  <c:v>9.1300914714045681E-2</c:v>
                </c:pt>
                <c:pt idx="8876">
                  <c:v>9.1307773294461408E-2</c:v>
                </c:pt>
                <c:pt idx="8877">
                  <c:v>9.1314631827837181E-2</c:v>
                </c:pt>
                <c:pt idx="8878">
                  <c:v>9.1321490314173956E-2</c:v>
                </c:pt>
                <c:pt idx="8879">
                  <c:v>9.1325148154319899E-2</c:v>
                </c:pt>
                <c:pt idx="8880">
                  <c:v>9.1326977069375509E-2</c:v>
                </c:pt>
                <c:pt idx="8881">
                  <c:v>9.1330177662673942E-2</c:v>
                </c:pt>
                <c:pt idx="8882">
                  <c:v>9.1336578818539793E-2</c:v>
                </c:pt>
                <c:pt idx="8883">
                  <c:v>9.1344351595577175E-2</c:v>
                </c:pt>
                <c:pt idx="8884">
                  <c:v>9.135075266071431E-2</c:v>
                </c:pt>
                <c:pt idx="8885">
                  <c:v>9.1356696470225485E-2</c:v>
                </c:pt>
                <c:pt idx="8886">
                  <c:v>9.1365840723565225E-2</c:v>
                </c:pt>
                <c:pt idx="8887">
                  <c:v>9.1376356511534876E-2</c:v>
                </c:pt>
                <c:pt idx="8888">
                  <c:v>9.1385043383408526E-2</c:v>
                </c:pt>
                <c:pt idx="8889">
                  <c:v>9.1392815783751968E-2</c:v>
                </c:pt>
                <c:pt idx="8890">
                  <c:v>9.1398302147623373E-2</c:v>
                </c:pt>
                <c:pt idx="8891">
                  <c:v>9.1401959706815014E-2</c:v>
                </c:pt>
                <c:pt idx="8892">
                  <c:v>9.1404245674516646E-2</c:v>
                </c:pt>
                <c:pt idx="8893">
                  <c:v>9.1405617252629356E-2</c:v>
                </c:pt>
                <c:pt idx="8894">
                  <c:v>9.1408817594242867E-2</c:v>
                </c:pt>
                <c:pt idx="8895">
                  <c:v>9.1415218246743715E-2</c:v>
                </c:pt>
                <c:pt idx="8896">
                  <c:v>9.1422533228008182E-2</c:v>
                </c:pt>
                <c:pt idx="8897">
                  <c:v>9.1430762517971498E-2</c:v>
                </c:pt>
                <c:pt idx="8898">
                  <c:v>9.1440363270670691E-2</c:v>
                </c:pt>
                <c:pt idx="8899">
                  <c:v>9.1449963931196226E-2</c:v>
                </c:pt>
                <c:pt idx="8900">
                  <c:v>9.1455907151045207E-2</c:v>
                </c:pt>
                <c:pt idx="8901">
                  <c:v>9.1460478834585884E-2</c:v>
                </c:pt>
                <c:pt idx="8902">
                  <c:v>9.1467336320709233E-2</c:v>
                </c:pt>
                <c:pt idx="8903">
                  <c:v>9.1474193759807754E-2</c:v>
                </c:pt>
                <c:pt idx="8904">
                  <c:v>9.148059399387351E-2</c:v>
                </c:pt>
                <c:pt idx="8905">
                  <c:v>9.1486994186976575E-2</c:v>
                </c:pt>
                <c:pt idx="8906">
                  <c:v>9.1496594399827214E-2</c:v>
                </c:pt>
                <c:pt idx="8907">
                  <c:v>9.1506651666819691E-2</c:v>
                </c:pt>
                <c:pt idx="8908">
                  <c:v>9.1513051693151118E-2</c:v>
                </c:pt>
                <c:pt idx="8909">
                  <c:v>9.1517623115453278E-2</c:v>
                </c:pt>
                <c:pt idx="8910">
                  <c:v>9.1519908818767717E-2</c:v>
                </c:pt>
                <c:pt idx="8911">
                  <c:v>9.152219451685753E-2</c:v>
                </c:pt>
                <c:pt idx="8912">
                  <c:v>9.1524023071568081E-2</c:v>
                </c:pt>
                <c:pt idx="8913">
                  <c:v>9.1526765897364179E-2</c:v>
                </c:pt>
                <c:pt idx="8914">
                  <c:v>9.1531794391784868E-2</c:v>
                </c:pt>
                <c:pt idx="8915">
                  <c:v>9.1538194257205024E-2</c:v>
                </c:pt>
                <c:pt idx="8916">
                  <c:v>9.1545051210418463E-2</c:v>
                </c:pt>
                <c:pt idx="8917">
                  <c:v>9.1551450990997527E-2</c:v>
                </c:pt>
                <c:pt idx="8918">
                  <c:v>9.1557850730619575E-2</c:v>
                </c:pt>
                <c:pt idx="8919">
                  <c:v>9.1566078907095755E-2</c:v>
                </c:pt>
                <c:pt idx="8920">
                  <c:v>9.1574764131038516E-2</c:v>
                </c:pt>
                <c:pt idx="8921">
                  <c:v>9.1583449279548729E-2</c:v>
                </c:pt>
                <c:pt idx="8922">
                  <c:v>9.1591677245399225E-2</c:v>
                </c:pt>
                <c:pt idx="8923">
                  <c:v>9.1598076727589767E-2</c:v>
                </c:pt>
                <c:pt idx="8924">
                  <c:v>9.1603561965443239E-2</c:v>
                </c:pt>
                <c:pt idx="8925">
                  <c:v>9.1609504272498254E-2</c:v>
                </c:pt>
                <c:pt idx="8926">
                  <c:v>9.1615903640606441E-2</c:v>
                </c:pt>
                <c:pt idx="8927">
                  <c:v>9.1623674246825729E-2</c:v>
                </c:pt>
                <c:pt idx="8928">
                  <c:v>9.1631444792663233E-2</c:v>
                </c:pt>
                <c:pt idx="8929">
                  <c:v>9.1637844020367898E-2</c:v>
                </c:pt>
                <c:pt idx="8930">
                  <c:v>9.1643786123712379E-2</c:v>
                </c:pt>
                <c:pt idx="8931">
                  <c:v>9.1649271110845615E-2</c:v>
                </c:pt>
                <c:pt idx="8932">
                  <c:v>9.1655213146289966E-2</c:v>
                </c:pt>
                <c:pt idx="8933">
                  <c:v>9.1663897596119689E-2</c:v>
                </c:pt>
                <c:pt idx="8934">
                  <c:v>9.1672124900073398E-2</c:v>
                </c:pt>
                <c:pt idx="8935">
                  <c:v>9.167852386746296E-2</c:v>
                </c:pt>
                <c:pt idx="8936">
                  <c:v>9.1685836922912364E-2</c:v>
                </c:pt>
                <c:pt idx="8937">
                  <c:v>9.1692692863825198E-2</c:v>
                </c:pt>
                <c:pt idx="8938">
                  <c:v>9.170091993087566E-2</c:v>
                </c:pt>
                <c:pt idx="8939">
                  <c:v>9.1711432195832623E-2</c:v>
                </c:pt>
                <c:pt idx="8940">
                  <c:v>9.1721944350282733E-2</c:v>
                </c:pt>
                <c:pt idx="8941">
                  <c:v>9.1732456394228598E-2</c:v>
                </c:pt>
                <c:pt idx="8942">
                  <c:v>9.1743425365750531E-2</c:v>
                </c:pt>
                <c:pt idx="8943">
                  <c:v>9.1754394216955276E-2</c:v>
                </c:pt>
                <c:pt idx="8944">
                  <c:v>9.1765819975688889E-2</c:v>
                </c:pt>
                <c:pt idx="8945">
                  <c:v>9.1774960488682056E-2</c:v>
                </c:pt>
                <c:pt idx="8946">
                  <c:v>9.1782272838921319E-2</c:v>
                </c:pt>
                <c:pt idx="8947">
                  <c:v>9.1791413201528699E-2</c:v>
                </c:pt>
                <c:pt idx="8948">
                  <c:v>9.1803752558524992E-2</c:v>
                </c:pt>
                <c:pt idx="8949">
                  <c:v>9.1816091763263566E-2</c:v>
                </c:pt>
                <c:pt idx="8950">
                  <c:v>9.1827059817434845E-2</c:v>
                </c:pt>
                <c:pt idx="8951">
                  <c:v>9.1836199770684135E-2</c:v>
                </c:pt>
                <c:pt idx="8952">
                  <c:v>9.1845796631688001E-2</c:v>
                </c:pt>
                <c:pt idx="8953">
                  <c:v>9.1856764360061266E-2</c:v>
                </c:pt>
                <c:pt idx="8954">
                  <c:v>9.1867731968145003E-2</c:v>
                </c:pt>
                <c:pt idx="8955">
                  <c:v>9.1878242479684763E-2</c:v>
                </c:pt>
                <c:pt idx="8956">
                  <c:v>9.1886011047647612E-2</c:v>
                </c:pt>
                <c:pt idx="8957">
                  <c:v>9.1891951676545333E-2</c:v>
                </c:pt>
                <c:pt idx="8958">
                  <c:v>9.1897892270152617E-2</c:v>
                </c:pt>
                <c:pt idx="8959">
                  <c:v>9.1907031576022244E-2</c:v>
                </c:pt>
                <c:pt idx="8960">
                  <c:v>9.1919369506453311E-2</c:v>
                </c:pt>
                <c:pt idx="8961">
                  <c:v>9.1932164236487007E-2</c:v>
                </c:pt>
                <c:pt idx="8962">
                  <c:v>9.1944501856838751E-2</c:v>
                </c:pt>
                <c:pt idx="8963">
                  <c:v>9.1954554620137963E-2</c:v>
                </c:pt>
                <c:pt idx="8964">
                  <c:v>9.1962322595289844E-2</c:v>
                </c:pt>
                <c:pt idx="8965">
                  <c:v>9.1972832112685796E-2</c:v>
                </c:pt>
                <c:pt idx="8966">
                  <c:v>9.1985626158702594E-2</c:v>
                </c:pt>
                <c:pt idx="8967">
                  <c:v>9.1998420041033743E-2</c:v>
                </c:pt>
                <c:pt idx="8968">
                  <c:v>9.2013041420414929E-2</c:v>
                </c:pt>
                <c:pt idx="8969">
                  <c:v>9.2027662586014719E-2</c:v>
                </c:pt>
                <c:pt idx="8970">
                  <c:v>9.2040912832686325E-2</c:v>
                </c:pt>
                <c:pt idx="8971">
                  <c:v>9.2051421524173754E-2</c:v>
                </c:pt>
                <c:pt idx="8972">
                  <c:v>9.2058274959126996E-2</c:v>
                </c:pt>
                <c:pt idx="8973">
                  <c:v>9.2063300781574167E-2</c:v>
                </c:pt>
                <c:pt idx="8974">
                  <c:v>9.2069240357356044E-2</c:v>
                </c:pt>
                <c:pt idx="8975">
                  <c:v>9.2076550556042747E-2</c:v>
                </c:pt>
                <c:pt idx="8976">
                  <c:v>9.208614511072187E-2</c:v>
                </c:pt>
                <c:pt idx="8977">
                  <c:v>9.2097567079599929E-2</c:v>
                </c:pt>
                <c:pt idx="8978">
                  <c:v>9.2109902659455498E-2</c:v>
                </c:pt>
                <c:pt idx="8979">
                  <c:v>9.2121781222167687E-2</c:v>
                </c:pt>
                <c:pt idx="8980">
                  <c:v>9.2132745924051365E-2</c:v>
                </c:pt>
                <c:pt idx="8981">
                  <c:v>9.2146451632342211E-2</c:v>
                </c:pt>
                <c:pt idx="8982">
                  <c:v>9.2161984541322781E-2</c:v>
                </c:pt>
                <c:pt idx="8983">
                  <c:v>9.2175689848886105E-2</c:v>
                </c:pt>
                <c:pt idx="8984">
                  <c:v>9.2187567630171482E-2</c:v>
                </c:pt>
                <c:pt idx="8985">
                  <c:v>9.2198531610754295E-2</c:v>
                </c:pt>
                <c:pt idx="8986">
                  <c:v>9.2212236417441307E-2</c:v>
                </c:pt>
                <c:pt idx="8987">
                  <c:v>9.2228225121194204E-2</c:v>
                </c:pt>
                <c:pt idx="8988">
                  <c:v>9.2243299950591981E-2</c:v>
                </c:pt>
                <c:pt idx="8989">
                  <c:v>9.2256547340342554E-2</c:v>
                </c:pt>
                <c:pt idx="8990">
                  <c:v>9.2267967363068526E-2</c:v>
                </c:pt>
                <c:pt idx="8991">
                  <c:v>9.2278016875187482E-2</c:v>
                </c:pt>
                <c:pt idx="8992">
                  <c:v>9.2289893441124329E-2</c:v>
                </c:pt>
                <c:pt idx="8993">
                  <c:v>9.2302226648765459E-2</c:v>
                </c:pt>
                <c:pt idx="8994">
                  <c:v>9.2312275816603201E-2</c:v>
                </c:pt>
                <c:pt idx="8995">
                  <c:v>9.2320954562104332E-2</c:v>
                </c:pt>
                <c:pt idx="8996">
                  <c:v>9.2331460311147348E-2</c:v>
                </c:pt>
                <c:pt idx="8997">
                  <c:v>9.2342422714215749E-2</c:v>
                </c:pt>
                <c:pt idx="8998">
                  <c:v>9.2353384997111182E-2</c:v>
                </c:pt>
                <c:pt idx="8999">
                  <c:v>9.2362520141060597E-2</c:v>
                </c:pt>
                <c:pt idx="9000">
                  <c:v>9.237211195239417E-2</c:v>
                </c:pt>
                <c:pt idx="9001">
                  <c:v>9.2383530655453461E-2</c:v>
                </c:pt>
                <c:pt idx="9002">
                  <c:v>9.2398146405111681E-2</c:v>
                </c:pt>
                <c:pt idx="9003">
                  <c:v>9.2415045599363227E-2</c:v>
                </c:pt>
                <c:pt idx="9004">
                  <c:v>9.2431944508036448E-2</c:v>
                </c:pt>
                <c:pt idx="9005">
                  <c:v>9.2447016266735099E-2</c:v>
                </c:pt>
                <c:pt idx="9006">
                  <c:v>9.245843411452119E-2</c:v>
                </c:pt>
                <c:pt idx="9007">
                  <c:v>9.2467568298886735E-2</c:v>
                </c:pt>
                <c:pt idx="9008">
                  <c:v>9.2478985912016407E-2</c:v>
                </c:pt>
                <c:pt idx="9009">
                  <c:v>9.2494056961740526E-2</c:v>
                </c:pt>
                <c:pt idx="9010">
                  <c:v>9.2508214407609674E-2</c:v>
                </c:pt>
                <c:pt idx="9011">
                  <c:v>9.2521458288423258E-2</c:v>
                </c:pt>
                <c:pt idx="9012">
                  <c:v>9.2536528698062323E-2</c:v>
                </c:pt>
                <c:pt idx="9013">
                  <c:v>9.255296888591924E-2</c:v>
                </c:pt>
                <c:pt idx="9014">
                  <c:v>9.2567125497776431E-2</c:v>
                </c:pt>
                <c:pt idx="9015">
                  <c:v>9.2579455286752266E-2</c:v>
                </c:pt>
                <c:pt idx="9016">
                  <c:v>9.2593154873983813E-2</c:v>
                </c:pt>
                <c:pt idx="9017">
                  <c:v>9.2610050773098515E-2</c:v>
                </c:pt>
                <c:pt idx="9018">
                  <c:v>9.2627859655027567E-2</c:v>
                </c:pt>
                <c:pt idx="9019">
                  <c:v>9.2645668219806146E-2</c:v>
                </c:pt>
                <c:pt idx="9020">
                  <c:v>9.2663019849672554E-2</c:v>
                </c:pt>
                <c:pt idx="9021">
                  <c:v>9.268174100738949E-2</c:v>
                </c:pt>
                <c:pt idx="9022">
                  <c:v>9.2700461814631277E-2</c:v>
                </c:pt>
                <c:pt idx="9023">
                  <c:v>9.2715986120672306E-2</c:v>
                </c:pt>
                <c:pt idx="9024">
                  <c:v>9.272968383762821E-2</c:v>
                </c:pt>
                <c:pt idx="9025">
                  <c:v>9.2743381366959463E-2</c:v>
                </c:pt>
                <c:pt idx="9026">
                  <c:v>9.275753528349695E-2</c:v>
                </c:pt>
                <c:pt idx="9027">
                  <c:v>9.2770319293987061E-2</c:v>
                </c:pt>
                <c:pt idx="9028">
                  <c:v>9.2782646577896297E-2</c:v>
                </c:pt>
                <c:pt idx="9029">
                  <c:v>9.2795886824685508E-2</c:v>
                </c:pt>
                <c:pt idx="9030">
                  <c:v>9.2812322749234066E-2</c:v>
                </c:pt>
                <c:pt idx="9031">
                  <c:v>9.2829671487638835E-2</c:v>
                </c:pt>
                <c:pt idx="9032">
                  <c:v>9.2845650322531018E-2</c:v>
                </c:pt>
                <c:pt idx="9033">
                  <c:v>9.2859802791646573E-2</c:v>
                </c:pt>
                <c:pt idx="9034">
                  <c:v>9.2873955060472246E-2</c:v>
                </c:pt>
                <c:pt idx="9035">
                  <c:v>9.2889476673405386E-2</c:v>
                </c:pt>
                <c:pt idx="9036">
                  <c:v>9.2907737086063799E-2</c:v>
                </c:pt>
                <c:pt idx="9037">
                  <c:v>9.2926453662994207E-2</c:v>
                </c:pt>
                <c:pt idx="9038">
                  <c:v>9.2943800421501716E-2</c:v>
                </c:pt>
                <c:pt idx="9039">
                  <c:v>9.2960690397233092E-2</c:v>
                </c:pt>
                <c:pt idx="9040">
                  <c:v>9.2978949509557596E-2</c:v>
                </c:pt>
                <c:pt idx="9041">
                  <c:v>9.2994925959358266E-2</c:v>
                </c:pt>
                <c:pt idx="9042">
                  <c:v>9.300633755294406E-2</c:v>
                </c:pt>
                <c:pt idx="9043">
                  <c:v>9.3018205472132728E-2</c:v>
                </c:pt>
                <c:pt idx="9044">
                  <c:v>9.3032355499394565E-2</c:v>
                </c:pt>
                <c:pt idx="9045">
                  <c:v>9.3047418211627847E-2</c:v>
                </c:pt>
                <c:pt idx="9046">
                  <c:v>9.3062024261362744E-2</c:v>
                </c:pt>
                <c:pt idx="9047">
                  <c:v>9.3076630097763763E-2</c:v>
                </c:pt>
                <c:pt idx="9048">
                  <c:v>9.3089410029619596E-2</c:v>
                </c:pt>
                <c:pt idx="9049">
                  <c:v>9.3103102632510551E-2</c:v>
                </c:pt>
                <c:pt idx="9050">
                  <c:v>9.311862068913894E-2</c:v>
                </c:pt>
                <c:pt idx="9051">
                  <c:v>9.3134594907663543E-2</c:v>
                </c:pt>
                <c:pt idx="9052">
                  <c:v>9.3150112475604563E-2</c:v>
                </c:pt>
                <c:pt idx="9053">
                  <c:v>9.3166086191084352E-2</c:v>
                </c:pt>
                <c:pt idx="9054">
                  <c:v>9.3183428793278233E-2</c:v>
                </c:pt>
                <c:pt idx="9055">
                  <c:v>9.3200771094711532E-2</c:v>
                </c:pt>
                <c:pt idx="9056">
                  <c:v>9.3217656730808784E-2</c:v>
                </c:pt>
                <c:pt idx="9057">
                  <c:v>9.3234998438666367E-2</c:v>
                </c:pt>
                <c:pt idx="9058">
                  <c:v>9.3252339845794077E-2</c:v>
                </c:pt>
                <c:pt idx="9059">
                  <c:v>9.3269680952202727E-2</c:v>
                </c:pt>
                <c:pt idx="9060">
                  <c:v>9.328839075607212E-2</c:v>
                </c:pt>
                <c:pt idx="9061">
                  <c:v>9.3308012857220998E-2</c:v>
                </c:pt>
                <c:pt idx="9062">
                  <c:v>9.3324896682585104E-2</c:v>
                </c:pt>
                <c:pt idx="9063">
                  <c:v>9.3338129751843038E-2</c:v>
                </c:pt>
                <c:pt idx="9064">
                  <c:v>9.3350906342209217E-2</c:v>
                </c:pt>
                <c:pt idx="9065">
                  <c:v>9.3366876850612346E-2</c:v>
                </c:pt>
                <c:pt idx="9066">
                  <c:v>9.338421597095356E-2</c:v>
                </c:pt>
                <c:pt idx="9067">
                  <c:v>9.3398817102267662E-2</c:v>
                </c:pt>
                <c:pt idx="9068">
                  <c:v>9.3411592917285027E-2</c:v>
                </c:pt>
                <c:pt idx="9069">
                  <c:v>9.3424824839342765E-2</c:v>
                </c:pt>
                <c:pt idx="9070">
                  <c:v>9.3441706692605639E-2</c:v>
                </c:pt>
                <c:pt idx="9071">
                  <c:v>9.3458132006021627E-2</c:v>
                </c:pt>
                <c:pt idx="9072">
                  <c:v>9.3471363312296302E-2</c:v>
                </c:pt>
                <c:pt idx="9073">
                  <c:v>9.3483681957318224E-2</c:v>
                </c:pt>
                <c:pt idx="9074">
                  <c:v>9.3497825399654774E-2</c:v>
                </c:pt>
                <c:pt idx="9075">
                  <c:v>9.3512881102332898E-2</c:v>
                </c:pt>
                <c:pt idx="9076">
                  <c:v>9.3528849024147154E-2</c:v>
                </c:pt>
                <c:pt idx="9077">
                  <c:v>9.354481669099074E-2</c:v>
                </c:pt>
                <c:pt idx="9078">
                  <c:v>9.3561696518707368E-2</c:v>
                </c:pt>
                <c:pt idx="9079">
                  <c:v>9.3579032261405293E-2</c:v>
                </c:pt>
                <c:pt idx="9080">
                  <c:v>9.3595911511583751E-2</c:v>
                </c:pt>
                <c:pt idx="9081">
                  <c:v>9.3612790476857971E-2</c:v>
                </c:pt>
                <c:pt idx="9082">
                  <c:v>9.3630581510223215E-2</c:v>
                </c:pt>
                <c:pt idx="9083">
                  <c:v>9.3647459890318752E-2</c:v>
                </c:pt>
                <c:pt idx="9084">
                  <c:v>9.3663425663351091E-2</c:v>
                </c:pt>
                <c:pt idx="9085">
                  <c:v>9.3680759642603667E-2</c:v>
                </c:pt>
                <c:pt idx="9086">
                  <c:v>9.3698549466779191E-2</c:v>
                </c:pt>
                <c:pt idx="9087">
                  <c:v>9.3714970562048375E-2</c:v>
                </c:pt>
                <c:pt idx="9088">
                  <c:v>9.3730479126653471E-2</c:v>
                </c:pt>
                <c:pt idx="9089">
                  <c:v>9.3742338454950225E-2</c:v>
                </c:pt>
                <c:pt idx="9090">
                  <c:v>9.3752373161351016E-2</c:v>
                </c:pt>
                <c:pt idx="9091">
                  <c:v>9.3764232230003741E-2</c:v>
                </c:pt>
                <c:pt idx="9092">
                  <c:v>9.3781108354461268E-2</c:v>
                </c:pt>
                <c:pt idx="9093">
                  <c:v>9.3796615893406224E-2</c:v>
                </c:pt>
                <c:pt idx="9094">
                  <c:v>9.3808018342150551E-2</c:v>
                </c:pt>
                <c:pt idx="9095">
                  <c:v>9.3819420660880587E-2</c:v>
                </c:pt>
                <c:pt idx="9096">
                  <c:v>9.3833103271741755E-2</c:v>
                </c:pt>
                <c:pt idx="9097">
                  <c:v>9.3846329617619656E-2</c:v>
                </c:pt>
                <c:pt idx="9098">
                  <c:v>9.3860011860303447E-2</c:v>
                </c:pt>
                <c:pt idx="9099">
                  <c:v>9.3873693915786205E-2</c:v>
                </c:pt>
                <c:pt idx="9100">
                  <c:v>9.3889656077254732E-2</c:v>
                </c:pt>
                <c:pt idx="9101">
                  <c:v>9.3909722433045725E-2</c:v>
                </c:pt>
                <c:pt idx="9102">
                  <c:v>9.3932980659789486E-2</c:v>
                </c:pt>
                <c:pt idx="9103">
                  <c:v>9.3954414232928607E-2</c:v>
                </c:pt>
                <c:pt idx="9104">
                  <c:v>9.3972199189546565E-2</c:v>
                </c:pt>
                <c:pt idx="9105">
                  <c:v>9.3989527817397611E-2</c:v>
                </c:pt>
                <c:pt idx="9106">
                  <c:v>9.4005944135218081E-2</c:v>
                </c:pt>
                <c:pt idx="9107">
                  <c:v>9.4020536191485329E-2</c:v>
                </c:pt>
                <c:pt idx="9108">
                  <c:v>9.4034672042946049E-2</c:v>
                </c:pt>
                <c:pt idx="9109">
                  <c:v>9.4050175650270976E-2</c:v>
                </c:pt>
                <c:pt idx="9110">
                  <c:v>9.4065679017237711E-2</c:v>
                </c:pt>
                <c:pt idx="9111">
                  <c:v>9.4080726172972265E-2</c:v>
                </c:pt>
                <c:pt idx="9112">
                  <c:v>9.4094861173628155E-2</c:v>
                </c:pt>
                <c:pt idx="9113">
                  <c:v>9.4108540016288642E-2</c:v>
                </c:pt>
                <c:pt idx="9114">
                  <c:v>9.4123130575558697E-2</c:v>
                </c:pt>
                <c:pt idx="9115">
                  <c:v>9.4137720921947304E-2</c:v>
                </c:pt>
                <c:pt idx="9116">
                  <c:v>9.4152766993703368E-2</c:v>
                </c:pt>
                <c:pt idx="9117">
                  <c:v>9.4165533180088079E-2</c:v>
                </c:pt>
                <c:pt idx="9118">
                  <c:v>9.4176931423071666E-2</c:v>
                </c:pt>
                <c:pt idx="9119">
                  <c:v>9.4188329536137011E-2</c:v>
                </c:pt>
                <c:pt idx="9120">
                  <c:v>9.4201551184534896E-2</c:v>
                </c:pt>
                <c:pt idx="9121">
                  <c:v>9.4214772658122947E-2</c:v>
                </c:pt>
                <c:pt idx="9122">
                  <c:v>9.422799395690612E-2</c:v>
                </c:pt>
                <c:pt idx="9123">
                  <c:v>9.4241215080888771E-2</c:v>
                </c:pt>
                <c:pt idx="9124">
                  <c:v>9.4254891921757691E-2</c:v>
                </c:pt>
                <c:pt idx="9125">
                  <c:v>9.4266745032538263E-2</c:v>
                </c:pt>
                <c:pt idx="9126">
                  <c:v>9.4277686240867145E-2</c:v>
                </c:pt>
                <c:pt idx="9127">
                  <c:v>9.4290906707882691E-2</c:v>
                </c:pt>
                <c:pt idx="9128">
                  <c:v>9.4305038737969568E-2</c:v>
                </c:pt>
                <c:pt idx="9129">
                  <c:v>9.4316435390954897E-2</c:v>
                </c:pt>
                <c:pt idx="9130">
                  <c:v>9.4328287772280847E-2</c:v>
                </c:pt>
                <c:pt idx="9131">
                  <c:v>9.4343786828206183E-2</c:v>
                </c:pt>
                <c:pt idx="9132">
                  <c:v>9.4360197331475715E-2</c:v>
                </c:pt>
                <c:pt idx="9133">
                  <c:v>9.437615172924875E-2</c:v>
                </c:pt>
                <c:pt idx="9134">
                  <c:v>9.4389826724747647E-2</c:v>
                </c:pt>
                <c:pt idx="9135">
                  <c:v>9.4400766586504523E-2</c:v>
                </c:pt>
                <c:pt idx="9136">
                  <c:v>9.4413073787926696E-2</c:v>
                </c:pt>
                <c:pt idx="9137">
                  <c:v>9.4428115717305194E-2</c:v>
                </c:pt>
                <c:pt idx="9138">
                  <c:v>9.4444524836764882E-2</c:v>
                </c:pt>
                <c:pt idx="9139">
                  <c:v>9.446138948452075E-2</c:v>
                </c:pt>
                <c:pt idx="9140">
                  <c:v>9.4477342267928754E-2</c:v>
                </c:pt>
                <c:pt idx="9141">
                  <c:v>9.4491015879726928E-2</c:v>
                </c:pt>
                <c:pt idx="9142">
                  <c:v>9.4506056636760385E-2</c:v>
                </c:pt>
                <c:pt idx="9143">
                  <c:v>9.4523376016143759E-2</c:v>
                </c:pt>
                <c:pt idx="9144">
                  <c:v>9.4538872048703954E-2</c:v>
                </c:pt>
                <c:pt idx="9145">
                  <c:v>9.4550721793934547E-2</c:v>
                </c:pt>
                <c:pt idx="9146">
                  <c:v>9.4559381134343548E-2</c:v>
                </c:pt>
                <c:pt idx="9147">
                  <c:v>9.4568951897030726E-2</c:v>
                </c:pt>
                <c:pt idx="9148">
                  <c:v>9.4583079998348626E-2</c:v>
                </c:pt>
                <c:pt idx="9149">
                  <c:v>9.4599942309602489E-2</c:v>
                </c:pt>
                <c:pt idx="9150">
                  <c:v>9.4614981428401232E-2</c:v>
                </c:pt>
                <c:pt idx="9151">
                  <c:v>9.4628197436998226E-2</c:v>
                </c:pt>
                <c:pt idx="9152">
                  <c:v>9.4642780416200833E-2</c:v>
                </c:pt>
                <c:pt idx="9153">
                  <c:v>9.465781889077142E-2</c:v>
                </c:pt>
                <c:pt idx="9154">
                  <c:v>9.4674224241468027E-2</c:v>
                </c:pt>
                <c:pt idx="9155">
                  <c:v>9.4690173629957367E-2</c:v>
                </c:pt>
                <c:pt idx="9156">
                  <c:v>9.4703388644857528E-2</c:v>
                </c:pt>
                <c:pt idx="9157">
                  <c:v>9.4713413712082528E-2</c:v>
                </c:pt>
                <c:pt idx="9158">
                  <c:v>9.4722527322348066E-2</c:v>
                </c:pt>
                <c:pt idx="9159">
                  <c:v>9.4733007871474165E-2</c:v>
                </c:pt>
                <c:pt idx="9160">
                  <c:v>9.4745310984640604E-2</c:v>
                </c:pt>
                <c:pt idx="9161">
                  <c:v>9.4758525270924598E-2</c:v>
                </c:pt>
                <c:pt idx="9162">
                  <c:v>9.4771283726477251E-2</c:v>
                </c:pt>
                <c:pt idx="9163">
                  <c:v>9.4782675067099267E-2</c:v>
                </c:pt>
                <c:pt idx="9164">
                  <c:v>9.4792243692942174E-2</c:v>
                </c:pt>
                <c:pt idx="9165">
                  <c:v>9.4802267869433146E-2</c:v>
                </c:pt>
                <c:pt idx="9166">
                  <c:v>9.481320322009569E-2</c:v>
                </c:pt>
                <c:pt idx="9167">
                  <c:v>9.4825960978066087E-2</c:v>
                </c:pt>
                <c:pt idx="9168">
                  <c:v>9.4840085448825592E-2</c:v>
                </c:pt>
                <c:pt idx="9169">
                  <c:v>9.4853298482800427E-2</c:v>
                </c:pt>
                <c:pt idx="9170">
                  <c:v>9.486468888920796E-2</c:v>
                </c:pt>
                <c:pt idx="9171">
                  <c:v>9.4873345511307439E-2</c:v>
                </c:pt>
                <c:pt idx="9172">
                  <c:v>9.488200205847068E-2</c:v>
                </c:pt>
                <c:pt idx="9173">
                  <c:v>9.4892936537251477E-2</c:v>
                </c:pt>
                <c:pt idx="9174">
                  <c:v>9.4905693278050082E-2</c:v>
                </c:pt>
                <c:pt idx="9175">
                  <c:v>9.4917083087678725E-2</c:v>
                </c:pt>
                <c:pt idx="9176">
                  <c:v>9.4927561597962756E-2</c:v>
                </c:pt>
                <c:pt idx="9177">
                  <c:v>9.4938495578587759E-2</c:v>
                </c:pt>
                <c:pt idx="9178">
                  <c:v>9.4949885014612545E-2</c:v>
                </c:pt>
                <c:pt idx="9179">
                  <c:v>9.4959907611011751E-2</c:v>
                </c:pt>
                <c:pt idx="9180">
                  <c:v>9.4970385672570476E-2</c:v>
                </c:pt>
                <c:pt idx="9181">
                  <c:v>9.4982230305607859E-2</c:v>
                </c:pt>
                <c:pt idx="9182">
                  <c:v>9.4993619243532529E-2</c:v>
                </c:pt>
                <c:pt idx="9183">
                  <c:v>9.5003641401613118E-2</c:v>
                </c:pt>
                <c:pt idx="9184">
                  <c:v>9.5014119004939002E-2</c:v>
                </c:pt>
                <c:pt idx="9185">
                  <c:v>9.5026418660070541E-2</c:v>
                </c:pt>
                <c:pt idx="9186">
                  <c:v>9.5040540299775197E-2</c:v>
                </c:pt>
                <c:pt idx="9187">
                  <c:v>9.5055117267074038E-2</c:v>
                </c:pt>
                <c:pt idx="9188">
                  <c:v>9.5069694021887752E-2</c:v>
                </c:pt>
                <c:pt idx="9189">
                  <c:v>9.5083359536551712E-2</c:v>
                </c:pt>
                <c:pt idx="9190">
                  <c:v>9.5093380795285565E-2</c:v>
                </c:pt>
                <c:pt idx="9191">
                  <c:v>9.5099757907647214E-2</c:v>
                </c:pt>
                <c:pt idx="9192">
                  <c:v>9.5106590482906456E-2</c:v>
                </c:pt>
                <c:pt idx="9193">
                  <c:v>9.5117522506218966E-2</c:v>
                </c:pt>
                <c:pt idx="9194">
                  <c:v>9.5129365396613444E-2</c:v>
                </c:pt>
                <c:pt idx="9195">
                  <c:v>9.5140297170954083E-2</c:v>
                </c:pt>
                <c:pt idx="9196">
                  <c:v>9.5151684308817583E-2</c:v>
                </c:pt>
                <c:pt idx="9197">
                  <c:v>9.5162160361131565E-2</c:v>
                </c:pt>
                <c:pt idx="9198">
                  <c:v>9.5172636303698779E-2</c:v>
                </c:pt>
                <c:pt idx="9199">
                  <c:v>9.5184478541408227E-2</c:v>
                </c:pt>
                <c:pt idx="9200">
                  <c:v>9.5195865176186598E-2</c:v>
                </c:pt>
                <c:pt idx="9201">
                  <c:v>9.5206340765672012E-2</c:v>
                </c:pt>
                <c:pt idx="9202">
                  <c:v>9.5217271698572373E-2</c:v>
                </c:pt>
                <c:pt idx="9203">
                  <c:v>9.5226380718050341E-2</c:v>
                </c:pt>
                <c:pt idx="9204">
                  <c:v>9.523321242820719E-2</c:v>
                </c:pt>
                <c:pt idx="9205">
                  <c:v>9.5241410418788502E-2</c:v>
                </c:pt>
                <c:pt idx="9206">
                  <c:v>9.5251885531174266E-2</c:v>
                </c:pt>
                <c:pt idx="9207">
                  <c:v>9.5264182262225147E-2</c:v>
                </c:pt>
                <c:pt idx="9208">
                  <c:v>9.5276934268047397E-2</c:v>
                </c:pt>
                <c:pt idx="9209">
                  <c:v>9.5288319850120484E-2</c:v>
                </c:pt>
                <c:pt idx="9210">
                  <c:v>9.529970530256375E-2</c:v>
                </c:pt>
                <c:pt idx="9211">
                  <c:v>9.5311546035596398E-2</c:v>
                </c:pt>
                <c:pt idx="9212">
                  <c:v>9.5323386628427709E-2</c:v>
                </c:pt>
                <c:pt idx="9213">
                  <c:v>9.5334771681629044E-2</c:v>
                </c:pt>
                <c:pt idx="9214">
                  <c:v>9.5347522787332231E-2</c:v>
                </c:pt>
                <c:pt idx="9215">
                  <c:v>9.5362095280476677E-2</c:v>
                </c:pt>
                <c:pt idx="9216">
                  <c:v>9.5374846037780764E-2</c:v>
                </c:pt>
                <c:pt idx="9217">
                  <c:v>9.538395362203049E-2</c:v>
                </c:pt>
                <c:pt idx="9218">
                  <c:v>9.5392605750237724E-2</c:v>
                </c:pt>
                <c:pt idx="9219">
                  <c:v>9.5402168541689619E-2</c:v>
                </c:pt>
                <c:pt idx="9220">
                  <c:v>9.5412186606081181E-2</c:v>
                </c:pt>
                <c:pt idx="9221">
                  <c:v>9.542311528913848E-2</c:v>
                </c:pt>
                <c:pt idx="9222">
                  <c:v>9.5431311723052248E-2</c:v>
                </c:pt>
                <c:pt idx="9223">
                  <c:v>9.5438142033328233E-2</c:v>
                </c:pt>
                <c:pt idx="9224">
                  <c:v>9.5446793692705006E-2</c:v>
                </c:pt>
                <c:pt idx="9225">
                  <c:v>9.5459088027271044E-2</c:v>
                </c:pt>
                <c:pt idx="9226">
                  <c:v>9.5473203558339687E-2</c:v>
                </c:pt>
                <c:pt idx="9227">
                  <c:v>9.5485952899017026E-2</c:v>
                </c:pt>
                <c:pt idx="9228">
                  <c:v>9.5496425450119077E-2</c:v>
                </c:pt>
                <c:pt idx="9229">
                  <c:v>9.5504621283175523E-2</c:v>
                </c:pt>
                <c:pt idx="9230">
                  <c:v>9.5513272367418245E-2</c:v>
                </c:pt>
                <c:pt idx="9231">
                  <c:v>9.5521468062401818E-2</c:v>
                </c:pt>
                <c:pt idx="9232">
                  <c:v>9.5526476509603414E-2</c:v>
                </c:pt>
                <c:pt idx="9233">
                  <c:v>9.553376147893583E-2</c:v>
                </c:pt>
                <c:pt idx="9234">
                  <c:v>9.5544233529374703E-2</c:v>
                </c:pt>
                <c:pt idx="9235">
                  <c:v>9.5553794870958511E-2</c:v>
                </c:pt>
                <c:pt idx="9236">
                  <c:v>9.5562445529808762E-2</c:v>
                </c:pt>
                <c:pt idx="9237">
                  <c:v>9.5572461988671961E-2</c:v>
                </c:pt>
                <c:pt idx="9238">
                  <c:v>9.558384420650623E-2</c:v>
                </c:pt>
                <c:pt idx="9239">
                  <c:v>9.5594315732492607E-2</c:v>
                </c:pt>
                <c:pt idx="9240">
                  <c:v>9.5603421318131751E-2</c:v>
                </c:pt>
                <c:pt idx="9241">
                  <c:v>9.5610250452950976E-2</c:v>
                </c:pt>
                <c:pt idx="9242">
                  <c:v>9.5617990082700666E-2</c:v>
                </c:pt>
                <c:pt idx="9243">
                  <c:v>9.562709545277509E-2</c:v>
                </c:pt>
                <c:pt idx="9244">
                  <c:v>9.5634834952152331E-2</c:v>
                </c:pt>
                <c:pt idx="9245">
                  <c:v>9.5643484909983686E-2</c:v>
                </c:pt>
                <c:pt idx="9246">
                  <c:v>9.5655776826614705E-2</c:v>
                </c:pt>
                <c:pt idx="9247">
                  <c:v>9.5669434334556727E-2</c:v>
                </c:pt>
                <c:pt idx="9248">
                  <c:v>9.5684457377857038E-2</c:v>
                </c:pt>
                <c:pt idx="9249">
                  <c:v>9.5699935428842878E-2</c:v>
                </c:pt>
                <c:pt idx="9250">
                  <c:v>9.5713137106548482E-2</c:v>
                </c:pt>
                <c:pt idx="9251">
                  <c:v>9.5724062501126458E-2</c:v>
                </c:pt>
                <c:pt idx="9252">
                  <c:v>9.5731346031198247E-2</c:v>
                </c:pt>
                <c:pt idx="9253">
                  <c:v>9.5739084723773502E-2</c:v>
                </c:pt>
                <c:pt idx="9254">
                  <c:v>9.5749554624289163E-2</c:v>
                </c:pt>
                <c:pt idx="9255">
                  <c:v>9.5761390032005261E-2</c:v>
                </c:pt>
                <c:pt idx="9256">
                  <c:v>9.5774135699047747E-2</c:v>
                </c:pt>
                <c:pt idx="9257">
                  <c:v>9.5785970815842392E-2</c:v>
                </c:pt>
                <c:pt idx="9258">
                  <c:v>9.5795529846383745E-2</c:v>
                </c:pt>
                <c:pt idx="9259">
                  <c:v>9.5804633600043543E-2</c:v>
                </c:pt>
                <c:pt idx="9260">
                  <c:v>9.5814192452189431E-2</c:v>
                </c:pt>
                <c:pt idx="9261">
                  <c:v>9.5825571918943184E-2</c:v>
                </c:pt>
                <c:pt idx="9262">
                  <c:v>9.5840592616782211E-2</c:v>
                </c:pt>
                <c:pt idx="9263">
                  <c:v>9.5854702763776153E-2</c:v>
                </c:pt>
                <c:pt idx="9264">
                  <c:v>9.5864716295699148E-2</c:v>
                </c:pt>
                <c:pt idx="9265">
                  <c:v>9.5872909110873247E-2</c:v>
                </c:pt>
                <c:pt idx="9266">
                  <c:v>9.5879736405578037E-2</c:v>
                </c:pt>
                <c:pt idx="9267">
                  <c:v>9.5886108505248702E-2</c:v>
                </c:pt>
                <c:pt idx="9268">
                  <c:v>9.5895211434343944E-2</c:v>
                </c:pt>
                <c:pt idx="9269">
                  <c:v>9.59079553958683E-2</c:v>
                </c:pt>
                <c:pt idx="9270">
                  <c:v>9.5921154327665098E-2</c:v>
                </c:pt>
                <c:pt idx="9271">
                  <c:v>9.5930712066076743E-2</c:v>
                </c:pt>
                <c:pt idx="9272">
                  <c:v>9.5937994091171555E-2</c:v>
                </c:pt>
                <c:pt idx="9273">
                  <c:v>9.59457311847325E-2</c:v>
                </c:pt>
                <c:pt idx="9274">
                  <c:v>9.5955743805185373E-2</c:v>
                </c:pt>
                <c:pt idx="9275">
                  <c:v>9.5966211437559581E-2</c:v>
                </c:pt>
                <c:pt idx="9276">
                  <c:v>9.5974403421248397E-2</c:v>
                </c:pt>
                <c:pt idx="9277">
                  <c:v>9.5981230023059333E-2</c:v>
                </c:pt>
                <c:pt idx="9278">
                  <c:v>9.5988511680291683E-2</c:v>
                </c:pt>
                <c:pt idx="9279">
                  <c:v>9.5997613677270027E-2</c:v>
                </c:pt>
                <c:pt idx="9280">
                  <c:v>9.6008080871377216E-2</c:v>
                </c:pt>
                <c:pt idx="9281">
                  <c:v>9.6018547955923253E-2</c:v>
                </c:pt>
                <c:pt idx="9282">
                  <c:v>9.6029014930910817E-2</c:v>
                </c:pt>
                <c:pt idx="9283">
                  <c:v>9.6039026717514103E-2</c:v>
                </c:pt>
                <c:pt idx="9284">
                  <c:v>9.6049493478154252E-2</c:v>
                </c:pt>
                <c:pt idx="9285">
                  <c:v>9.6060415198543747E-2</c:v>
                </c:pt>
                <c:pt idx="9286">
                  <c:v>9.6070881735319344E-2</c:v>
                </c:pt>
                <c:pt idx="9287">
                  <c:v>9.6080438042789346E-2</c:v>
                </c:pt>
                <c:pt idx="9288">
                  <c:v>9.6089539203096333E-2</c:v>
                </c:pt>
                <c:pt idx="9289">
                  <c:v>9.6099550383765053E-2</c:v>
                </c:pt>
                <c:pt idx="9290">
                  <c:v>9.6109561464211055E-2</c:v>
                </c:pt>
                <c:pt idx="9291">
                  <c:v>9.6120937570338405E-2</c:v>
                </c:pt>
                <c:pt idx="9292">
                  <c:v>9.6132313547051526E-2</c:v>
                </c:pt>
                <c:pt idx="9293">
                  <c:v>9.6141869267481264E-2</c:v>
                </c:pt>
                <c:pt idx="9294">
                  <c:v>9.6150059812316196E-2</c:v>
                </c:pt>
                <c:pt idx="9295">
                  <c:v>9.6159615363170012E-2</c:v>
                </c:pt>
                <c:pt idx="9296">
                  <c:v>9.6170990899896266E-2</c:v>
                </c:pt>
                <c:pt idx="9297">
                  <c:v>9.6183731347404641E-2</c:v>
                </c:pt>
                <c:pt idx="9298">
                  <c:v>9.6197836653525423E-2</c:v>
                </c:pt>
                <c:pt idx="9299">
                  <c:v>9.6210121758041001E-2</c:v>
                </c:pt>
                <c:pt idx="9300">
                  <c:v>9.6218766741118414E-2</c:v>
                </c:pt>
                <c:pt idx="9301">
                  <c:v>9.6225591674968025E-2</c:v>
                </c:pt>
                <c:pt idx="9302">
                  <c:v>9.6234691514310355E-2</c:v>
                </c:pt>
                <c:pt idx="9303">
                  <c:v>9.6247431150275328E-2</c:v>
                </c:pt>
                <c:pt idx="9304">
                  <c:v>9.6260170623944194E-2</c:v>
                </c:pt>
                <c:pt idx="9305">
                  <c:v>9.6270635070191915E-2</c:v>
                </c:pt>
                <c:pt idx="9306">
                  <c:v>9.6277914620388455E-2</c:v>
                </c:pt>
                <c:pt idx="9307">
                  <c:v>9.6283829215904004E-2</c:v>
                </c:pt>
                <c:pt idx="9308">
                  <c:v>9.6290653705722318E-2</c:v>
                </c:pt>
                <c:pt idx="9309">
                  <c:v>9.6298388071214505E-2</c:v>
                </c:pt>
                <c:pt idx="9310">
                  <c:v>9.6309762029445273E-2</c:v>
                </c:pt>
                <c:pt idx="9311">
                  <c:v>9.6323410608560117E-2</c:v>
                </c:pt>
                <c:pt idx="9312">
                  <c:v>9.6336604057967332E-2</c:v>
                </c:pt>
                <c:pt idx="9313">
                  <c:v>9.6348887457839552E-2</c:v>
                </c:pt>
                <c:pt idx="9314">
                  <c:v>9.6358441108983547E-2</c:v>
                </c:pt>
                <c:pt idx="9315">
                  <c:v>9.6366174950202957E-2</c:v>
                </c:pt>
                <c:pt idx="9316">
                  <c:v>9.6373453804947939E-2</c:v>
                </c:pt>
                <c:pt idx="9317">
                  <c:v>9.6381642453206781E-2</c:v>
                </c:pt>
                <c:pt idx="9318">
                  <c:v>9.6391195791427672E-2</c:v>
                </c:pt>
                <c:pt idx="9319">
                  <c:v>9.6401203952628259E-2</c:v>
                </c:pt>
                <c:pt idx="9320">
                  <c:v>9.6411666923152034E-2</c:v>
                </c:pt>
                <c:pt idx="9321">
                  <c:v>9.6422129784203225E-2</c:v>
                </c:pt>
                <c:pt idx="9322">
                  <c:v>9.6432592535784234E-2</c:v>
                </c:pt>
                <c:pt idx="9323">
                  <c:v>9.6440780699793033E-2</c:v>
                </c:pt>
                <c:pt idx="9324">
                  <c:v>9.6446239438551476E-2</c:v>
                </c:pt>
                <c:pt idx="9325">
                  <c:v>9.6451698147512546E-2</c:v>
                </c:pt>
                <c:pt idx="9326">
                  <c:v>9.6459431267532883E-2</c:v>
                </c:pt>
                <c:pt idx="9327">
                  <c:v>9.647080339422312E-2</c:v>
                </c:pt>
                <c:pt idx="9328">
                  <c:v>9.6482175391589597E-2</c:v>
                </c:pt>
                <c:pt idx="9329">
                  <c:v>9.6491272896371494E-2</c:v>
                </c:pt>
                <c:pt idx="9330">
                  <c:v>9.6499460579912141E-2</c:v>
                </c:pt>
                <c:pt idx="9331">
                  <c:v>9.6507193330590421E-2</c:v>
                </c:pt>
                <c:pt idx="9332">
                  <c:v>9.6514471158959309E-2</c:v>
                </c:pt>
                <c:pt idx="9333">
                  <c:v>9.6521294074950664E-2</c:v>
                </c:pt>
                <c:pt idx="9334">
                  <c:v>9.6529026656798245E-2</c:v>
                </c:pt>
                <c:pt idx="9335">
                  <c:v>9.6537668883399819E-2</c:v>
                </c:pt>
                <c:pt idx="9336">
                  <c:v>9.6547220731170627E-2</c:v>
                </c:pt>
                <c:pt idx="9337">
                  <c:v>9.6557227330978226E-2</c:v>
                </c:pt>
                <c:pt idx="9338">
                  <c:v>9.6566324153003646E-2</c:v>
                </c:pt>
                <c:pt idx="9339">
                  <c:v>9.6571782206497966E-2</c:v>
                </c:pt>
                <c:pt idx="9340">
                  <c:v>9.657496605727911E-2</c:v>
                </c:pt>
                <c:pt idx="9341">
                  <c:v>9.6579514397953273E-2</c:v>
                </c:pt>
                <c:pt idx="9342">
                  <c:v>9.6586336870176204E-2</c:v>
                </c:pt>
                <c:pt idx="9343">
                  <c:v>9.6595433427402566E-2</c:v>
                </c:pt>
                <c:pt idx="9344">
                  <c:v>9.6605439544778668E-2</c:v>
                </c:pt>
                <c:pt idx="9345">
                  <c:v>9.6614535928238598E-2</c:v>
                </c:pt>
                <c:pt idx="9346">
                  <c:v>9.661953890387219E-2</c:v>
                </c:pt>
                <c:pt idx="9347">
                  <c:v>9.6623177415884318E-2</c:v>
                </c:pt>
                <c:pt idx="9348">
                  <c:v>9.6627725537283174E-2</c:v>
                </c:pt>
                <c:pt idx="9349">
                  <c:v>9.6632728446929592E-2</c:v>
                </c:pt>
                <c:pt idx="9350">
                  <c:v>9.6639095750281401E-2</c:v>
                </c:pt>
                <c:pt idx="9351">
                  <c:v>9.6645917816025509E-2</c:v>
                </c:pt>
                <c:pt idx="9352">
                  <c:v>9.6653649434273708E-2</c:v>
                </c:pt>
                <c:pt idx="9353">
                  <c:v>9.6664564558269869E-2</c:v>
                </c:pt>
                <c:pt idx="9354">
                  <c:v>9.6675024773636584E-2</c:v>
                </c:pt>
                <c:pt idx="9355">
                  <c:v>9.6683665738586666E-2</c:v>
                </c:pt>
                <c:pt idx="9356">
                  <c:v>9.6690487500279435E-2</c:v>
                </c:pt>
                <c:pt idx="9357">
                  <c:v>9.6696399656103868E-2</c:v>
                </c:pt>
                <c:pt idx="9358">
                  <c:v>9.6703221330929637E-2</c:v>
                </c:pt>
                <c:pt idx="9359">
                  <c:v>9.6712771597507199E-2</c:v>
                </c:pt>
                <c:pt idx="9360">
                  <c:v>9.6722776540858743E-2</c:v>
                </c:pt>
                <c:pt idx="9361">
                  <c:v>9.6730962329148171E-2</c:v>
                </c:pt>
                <c:pt idx="9362">
                  <c:v>9.6738693289895011E-2</c:v>
                </c:pt>
                <c:pt idx="9363">
                  <c:v>9.6746424190874772E-2</c:v>
                </c:pt>
                <c:pt idx="9364">
                  <c:v>9.675460978559261E-2</c:v>
                </c:pt>
                <c:pt idx="9365">
                  <c:v>9.6763250062881653E-2</c:v>
                </c:pt>
                <c:pt idx="9366">
                  <c:v>9.6770980774018522E-2</c:v>
                </c:pt>
                <c:pt idx="9367">
                  <c:v>9.6777347197139277E-2</c:v>
                </c:pt>
                <c:pt idx="9368">
                  <c:v>9.6781894617410352E-2</c:v>
                </c:pt>
                <c:pt idx="9369">
                  <c:v>9.6785532538738395E-2</c:v>
                </c:pt>
                <c:pt idx="9370">
                  <c:v>9.6790989395916224E-2</c:v>
                </c:pt>
                <c:pt idx="9371">
                  <c:v>9.6798265159166674E-2</c:v>
                </c:pt>
                <c:pt idx="9372">
                  <c:v>9.6805086139136742E-2</c:v>
                </c:pt>
                <c:pt idx="9373">
                  <c:v>9.6810088161545391E-2</c:v>
                </c:pt>
                <c:pt idx="9374">
                  <c:v>9.6813725980309198E-2</c:v>
                </c:pt>
                <c:pt idx="9375">
                  <c:v>9.6818273235154129E-2</c:v>
                </c:pt>
                <c:pt idx="9376">
                  <c:v>9.6821911024142324E-2</c:v>
                </c:pt>
                <c:pt idx="9377">
                  <c:v>9.6824184635539837E-2</c:v>
                </c:pt>
                <c:pt idx="9378">
                  <c:v>9.6826003520936219E-2</c:v>
                </c:pt>
                <c:pt idx="9379">
                  <c:v>9.682873184282699E-2</c:v>
                </c:pt>
                <c:pt idx="9380">
                  <c:v>9.6831914875625202E-2</c:v>
                </c:pt>
                <c:pt idx="9381">
                  <c:v>9.6835097898291977E-2</c:v>
                </c:pt>
                <c:pt idx="9382">
                  <c:v>9.6838735626076144E-2</c:v>
                </c:pt>
                <c:pt idx="9383">
                  <c:v>9.6842828054015784E-2</c:v>
                </c:pt>
                <c:pt idx="9384">
                  <c:v>9.6847829887642706E-2</c:v>
                </c:pt>
                <c:pt idx="9385">
                  <c:v>9.6853286404884123E-2</c:v>
                </c:pt>
                <c:pt idx="9386">
                  <c:v>9.685737877327659E-2</c:v>
                </c:pt>
                <c:pt idx="9387">
                  <c:v>9.6859652304035523E-2</c:v>
                </c:pt>
                <c:pt idx="9388">
                  <c:v>9.6862380534123563E-2</c:v>
                </c:pt>
                <c:pt idx="9389">
                  <c:v>9.6866472865299674E-2</c:v>
                </c:pt>
                <c:pt idx="9390">
                  <c:v>9.687238398076578E-2</c:v>
                </c:pt>
                <c:pt idx="9391">
                  <c:v>9.6879204455193449E-2</c:v>
                </c:pt>
                <c:pt idx="9392">
                  <c:v>9.6887843656021946E-2</c:v>
                </c:pt>
                <c:pt idx="9393">
                  <c:v>9.6897846847949748E-2</c:v>
                </c:pt>
                <c:pt idx="9394">
                  <c:v>9.6905121833774671E-2</c:v>
                </c:pt>
                <c:pt idx="9395">
                  <c:v>9.6906940571961642E-2</c:v>
                </c:pt>
                <c:pt idx="9396">
                  <c:v>9.690603120328159E-2</c:v>
                </c:pt>
                <c:pt idx="9397">
                  <c:v>9.6906485887724964E-2</c:v>
                </c:pt>
                <c:pt idx="9398">
                  <c:v>9.6910123355828826E-2</c:v>
                </c:pt>
                <c:pt idx="9399">
                  <c:v>9.6917398252343565E-2</c:v>
                </c:pt>
                <c:pt idx="9400">
                  <c:v>9.692603712321575E-2</c:v>
                </c:pt>
                <c:pt idx="9401">
                  <c:v>9.6934221247832866E-2</c:v>
                </c:pt>
                <c:pt idx="9402">
                  <c:v>9.6941495969040711E-2</c:v>
                </c:pt>
                <c:pt idx="9403">
                  <c:v>9.6947861306685368E-2</c:v>
                </c:pt>
                <c:pt idx="9404">
                  <c:v>9.695286261498233E-2</c:v>
                </c:pt>
                <c:pt idx="9405">
                  <c:v>9.6957863898266286E-2</c:v>
                </c:pt>
                <c:pt idx="9406">
                  <c:v>9.6961955838711922E-2</c:v>
                </c:pt>
                <c:pt idx="9407">
                  <c:v>9.6963774473535366E-2</c:v>
                </c:pt>
                <c:pt idx="9408">
                  <c:v>9.6964229131724644E-2</c:v>
                </c:pt>
                <c:pt idx="9409">
                  <c:v>9.696604776241402E-2</c:v>
                </c:pt>
                <c:pt idx="9410">
                  <c:v>9.6968775702246546E-2</c:v>
                </c:pt>
                <c:pt idx="9411">
                  <c:v>9.6972412943780603E-2</c:v>
                </c:pt>
                <c:pt idx="9412">
                  <c:v>9.6977868781276927E-2</c:v>
                </c:pt>
                <c:pt idx="9413">
                  <c:v>9.6984233887401183E-2</c:v>
                </c:pt>
                <c:pt idx="9414">
                  <c:v>9.6990598953011514E-2</c:v>
                </c:pt>
                <c:pt idx="9415">
                  <c:v>9.6996054691288788E-2</c:v>
                </c:pt>
                <c:pt idx="9416">
                  <c:v>9.6999691833604171E-2</c:v>
                </c:pt>
                <c:pt idx="9417">
                  <c:v>9.7003328962691135E-2</c:v>
                </c:pt>
                <c:pt idx="9418">
                  <c:v>9.7011967091254092E-2</c:v>
                </c:pt>
                <c:pt idx="9419">
                  <c:v>9.7023332936208226E-2</c:v>
                </c:pt>
                <c:pt idx="9420">
                  <c:v>9.7032880146138464E-2</c:v>
                </c:pt>
                <c:pt idx="9421">
                  <c:v>9.7039699525997697E-2</c:v>
                </c:pt>
                <c:pt idx="9422">
                  <c:v>9.7044245753401828E-2</c:v>
                </c:pt>
                <c:pt idx="9423">
                  <c:v>9.7046518859353323E-2</c:v>
                </c:pt>
                <c:pt idx="9424">
                  <c:v>9.7048337340394253E-2</c:v>
                </c:pt>
                <c:pt idx="9425">
                  <c:v>9.7051519674258888E-2</c:v>
                </c:pt>
                <c:pt idx="9426">
                  <c:v>9.7055611231489647E-2</c:v>
                </c:pt>
                <c:pt idx="9427">
                  <c:v>9.7060612000926194E-2</c:v>
                </c:pt>
                <c:pt idx="9428">
                  <c:v>9.7066067357245225E-2</c:v>
                </c:pt>
                <c:pt idx="9429">
                  <c:v>9.7070613464777009E-2</c:v>
                </c:pt>
                <c:pt idx="9430">
                  <c:v>9.7073341119375961E-2</c:v>
                </c:pt>
                <c:pt idx="9431">
                  <c:v>9.7077432587324167E-2</c:v>
                </c:pt>
                <c:pt idx="9432">
                  <c:v>9.7081978643188779E-2</c:v>
                </c:pt>
                <c:pt idx="9433">
                  <c:v>9.7085160869997397E-2</c:v>
                </c:pt>
                <c:pt idx="9434">
                  <c:v>9.7086979280770161E-2</c:v>
                </c:pt>
                <c:pt idx="9435">
                  <c:v>9.7089252289586009E-2</c:v>
                </c:pt>
                <c:pt idx="9436">
                  <c:v>9.7093798291718103E-2</c:v>
                </c:pt>
                <c:pt idx="9437">
                  <c:v>9.7098344273184201E-2</c:v>
                </c:pt>
                <c:pt idx="9438">
                  <c:v>9.710379942366433E-2</c:v>
                </c:pt>
                <c:pt idx="9439">
                  <c:v>9.711061831991688E-2</c:v>
                </c:pt>
                <c:pt idx="9440">
                  <c:v>9.7117437169672527E-2</c:v>
                </c:pt>
                <c:pt idx="9441">
                  <c:v>9.7122892215999568E-2</c:v>
                </c:pt>
                <c:pt idx="9442">
                  <c:v>9.7126983481216511E-2</c:v>
                </c:pt>
                <c:pt idx="9443">
                  <c:v>9.7130620147357391E-2</c:v>
                </c:pt>
                <c:pt idx="9444">
                  <c:v>9.713289305697953E-2</c:v>
                </c:pt>
                <c:pt idx="9445">
                  <c:v>9.7135620541706727E-2</c:v>
                </c:pt>
                <c:pt idx="9446">
                  <c:v>9.7138802597819623E-2</c:v>
                </c:pt>
                <c:pt idx="9447">
                  <c:v>9.7141075488843667E-2</c:v>
                </c:pt>
                <c:pt idx="9448">
                  <c:v>9.7143802951253563E-2</c:v>
                </c:pt>
                <c:pt idx="9449">
                  <c:v>9.714698498132969E-2</c:v>
                </c:pt>
                <c:pt idx="9450">
                  <c:v>9.7152894438893744E-2</c:v>
                </c:pt>
                <c:pt idx="9451">
                  <c:v>9.7161076707100211E-2</c:v>
                </c:pt>
                <c:pt idx="9452">
                  <c:v>9.7166076949157465E-2</c:v>
                </c:pt>
                <c:pt idx="9453">
                  <c:v>9.7166986081390808E-2</c:v>
                </c:pt>
                <c:pt idx="9454">
                  <c:v>9.7166986081390808E-2</c:v>
                </c:pt>
                <c:pt idx="9455">
                  <c:v>9.7168349778191068E-2</c:v>
                </c:pt>
                <c:pt idx="9456">
                  <c:v>9.7170622602058651E-2</c:v>
                </c:pt>
                <c:pt idx="9457">
                  <c:v>9.7172440857433692E-2</c:v>
                </c:pt>
                <c:pt idx="9458">
                  <c:v>9.7175168234297143E-2</c:v>
                </c:pt>
                <c:pt idx="9459">
                  <c:v>9.7179259285645109E-2</c:v>
                </c:pt>
                <c:pt idx="9460">
                  <c:v>9.7183804878624519E-2</c:v>
                </c:pt>
                <c:pt idx="9461">
                  <c:v>9.7186532224494304E-2</c:v>
                </c:pt>
                <c:pt idx="9462">
                  <c:v>9.7189714118607426E-2</c:v>
                </c:pt>
                <c:pt idx="9463">
                  <c:v>9.7195623323671959E-2</c:v>
                </c:pt>
                <c:pt idx="9464">
                  <c:v>9.7201987043920801E-2</c:v>
                </c:pt>
                <c:pt idx="9465">
                  <c:v>9.7206987081421212E-2</c:v>
                </c:pt>
                <c:pt idx="9466">
                  <c:v>9.7214259818611093E-2</c:v>
                </c:pt>
                <c:pt idx="9467">
                  <c:v>9.7224259745884598E-2</c:v>
                </c:pt>
                <c:pt idx="9468">
                  <c:v>9.723198689392383E-2</c:v>
                </c:pt>
                <c:pt idx="9469">
                  <c:v>9.7235623178223221E-2</c:v>
                </c:pt>
                <c:pt idx="9470">
                  <c:v>9.7238350382770261E-2</c:v>
                </c:pt>
                <c:pt idx="9471">
                  <c:v>9.7243804769551717E-2</c:v>
                </c:pt>
                <c:pt idx="9472">
                  <c:v>9.7250168183196123E-2</c:v>
                </c:pt>
                <c:pt idx="9473">
                  <c:v>9.725471345386455E-2</c:v>
                </c:pt>
                <c:pt idx="9474">
                  <c:v>9.7259713227738326E-2</c:v>
                </c:pt>
                <c:pt idx="9475">
                  <c:v>9.7266076540151625E-2</c:v>
                </c:pt>
                <c:pt idx="9476">
                  <c:v>9.7273803365074366E-2</c:v>
                </c:pt>
                <c:pt idx="9477">
                  <c:v>9.7280621102190171E-2</c:v>
                </c:pt>
                <c:pt idx="9478">
                  <c:v>9.728698428156167E-2</c:v>
                </c:pt>
                <c:pt idx="9479">
                  <c:v>9.7292438403082507E-2</c:v>
                </c:pt>
                <c:pt idx="9480">
                  <c:v>9.7298347001160676E-2</c:v>
                </c:pt>
                <c:pt idx="9481">
                  <c:v>9.7305619073946914E-2</c:v>
                </c:pt>
                <c:pt idx="9482">
                  <c:v>9.7312891093850495E-2</c:v>
                </c:pt>
                <c:pt idx="9483">
                  <c:v>9.731698158180703E-2</c:v>
                </c:pt>
                <c:pt idx="9484">
                  <c:v>9.7321981044364819E-2</c:v>
                </c:pt>
                <c:pt idx="9485">
                  <c:v>9.7327434975012547E-2</c:v>
                </c:pt>
                <c:pt idx="9486">
                  <c:v>9.7333797856507087E-2</c:v>
                </c:pt>
                <c:pt idx="9487">
                  <c:v>9.7341524158178719E-2</c:v>
                </c:pt>
                <c:pt idx="9488">
                  <c:v>9.734970488311824E-2</c:v>
                </c:pt>
                <c:pt idx="9489">
                  <c:v>9.7356067622914141E-2</c:v>
                </c:pt>
                <c:pt idx="9490">
                  <c:v>9.7361975845046245E-2</c:v>
                </c:pt>
                <c:pt idx="9491">
                  <c:v>9.736788403227109E-2</c:v>
                </c:pt>
                <c:pt idx="9492">
                  <c:v>9.7371974295286323E-2</c:v>
                </c:pt>
                <c:pt idx="9493">
                  <c:v>9.7375155599398397E-2</c:v>
                </c:pt>
                <c:pt idx="9494">
                  <c:v>9.7378791363133613E-2</c:v>
                </c:pt>
                <c:pt idx="9495">
                  <c:v>9.7384244983951679E-2</c:v>
                </c:pt>
                <c:pt idx="9496">
                  <c:v>9.7389698575027869E-2</c:v>
                </c:pt>
                <c:pt idx="9497">
                  <c:v>9.7396061060360042E-2</c:v>
                </c:pt>
                <c:pt idx="9498">
                  <c:v>9.7403332422599812E-2</c:v>
                </c:pt>
                <c:pt idx="9499">
                  <c:v>9.7411512641920481E-2</c:v>
                </c:pt>
                <c:pt idx="9500">
                  <c:v>9.7419692794325746E-2</c:v>
                </c:pt>
                <c:pt idx="9501">
                  <c:v>9.7426963984733522E-2</c:v>
                </c:pt>
                <c:pt idx="9502">
                  <c:v>9.7433326232970283E-2</c:v>
                </c:pt>
                <c:pt idx="9503">
                  <c:v>9.7438779556384511E-2</c:v>
                </c:pt>
                <c:pt idx="9504">
                  <c:v>9.7442415088806092E-2</c:v>
                </c:pt>
                <c:pt idx="9505">
                  <c:v>9.7445596168832749E-2</c:v>
                </c:pt>
                <c:pt idx="9506">
                  <c:v>9.7448777238739973E-2</c:v>
                </c:pt>
                <c:pt idx="9507">
                  <c:v>9.745241273481485E-2</c:v>
                </c:pt>
                <c:pt idx="9508">
                  <c:v>9.7458320387747724E-2</c:v>
                </c:pt>
                <c:pt idx="9509">
                  <c:v>9.7462864712408739E-2</c:v>
                </c:pt>
                <c:pt idx="9510">
                  <c:v>9.7466045727384168E-2</c:v>
                </c:pt>
                <c:pt idx="9511">
                  <c:v>9.7469226732240941E-2</c:v>
                </c:pt>
                <c:pt idx="9512">
                  <c:v>9.7473771007340282E-2</c:v>
                </c:pt>
                <c:pt idx="9513">
                  <c:v>9.7481041804546933E-2</c:v>
                </c:pt>
                <c:pt idx="9514">
                  <c:v>9.748740370873768E-2</c:v>
                </c:pt>
                <c:pt idx="9515">
                  <c:v>9.7492856737258923E-2</c:v>
                </c:pt>
                <c:pt idx="9516">
                  <c:v>9.7500127395699021E-2</c:v>
                </c:pt>
                <c:pt idx="9517">
                  <c:v>9.7509215644411604E-2</c:v>
                </c:pt>
                <c:pt idx="9518">
                  <c:v>9.751739499763383E-2</c:v>
                </c:pt>
                <c:pt idx="9519">
                  <c:v>9.7521939053849288E-2</c:v>
                </c:pt>
                <c:pt idx="9520">
                  <c:v>9.7525119880914279E-2</c:v>
                </c:pt>
                <c:pt idx="9521">
                  <c:v>9.7529663902027747E-2</c:v>
                </c:pt>
                <c:pt idx="9522">
                  <c:v>9.7535571098606236E-2</c:v>
                </c:pt>
                <c:pt idx="9523">
                  <c:v>9.7541932655897348E-2</c:v>
                </c:pt>
                <c:pt idx="9524">
                  <c:v>9.7548748565229548E-2</c:v>
                </c:pt>
                <c:pt idx="9525">
                  <c:v>9.7556473206311792E-2</c:v>
                </c:pt>
                <c:pt idx="9526">
                  <c:v>9.7563743402234532E-2</c:v>
                </c:pt>
                <c:pt idx="9527">
                  <c:v>9.7571467927488748E-2</c:v>
                </c:pt>
                <c:pt idx="9528">
                  <c:v>9.757919239307504E-2</c:v>
                </c:pt>
                <c:pt idx="9529">
                  <c:v>9.7585553672873707E-2</c:v>
                </c:pt>
                <c:pt idx="9530">
                  <c:v>9.7591460539310643E-2</c:v>
                </c:pt>
                <c:pt idx="9531">
                  <c:v>9.7595095516698788E-2</c:v>
                </c:pt>
                <c:pt idx="9532">
                  <c:v>9.7597367370856725E-2</c:v>
                </c:pt>
                <c:pt idx="9533">
                  <c:v>9.7603728535040568E-2</c:v>
                </c:pt>
                <c:pt idx="9534">
                  <c:v>9.7613270205446384E-2</c:v>
                </c:pt>
                <c:pt idx="9535">
                  <c:v>9.7620085628567208E-2</c:v>
                </c:pt>
                <c:pt idx="9536">
                  <c:v>9.7624174860143728E-2</c:v>
                </c:pt>
                <c:pt idx="9537">
                  <c:v>9.7628718431172504E-2</c:v>
                </c:pt>
                <c:pt idx="9538">
                  <c:v>9.7632807627447693E-2</c:v>
                </c:pt>
                <c:pt idx="9539">
                  <c:v>9.7635533749008241E-2</c:v>
                </c:pt>
                <c:pt idx="9540">
                  <c:v>9.7638259863137039E-2</c:v>
                </c:pt>
                <c:pt idx="9541">
                  <c:v>9.7640531619234014E-2</c:v>
                </c:pt>
                <c:pt idx="9542">
                  <c:v>9.7645983812810422E-2</c:v>
                </c:pt>
                <c:pt idx="9543">
                  <c:v>9.7653707702825013E-2</c:v>
                </c:pt>
                <c:pt idx="9544">
                  <c:v>9.7660977191871057E-2</c:v>
                </c:pt>
                <c:pt idx="9545">
                  <c:v>9.7667792289857266E-2</c:v>
                </c:pt>
                <c:pt idx="9546">
                  <c:v>9.7673698670543013E-2</c:v>
                </c:pt>
                <c:pt idx="9547">
                  <c:v>9.7682331010332052E-2</c:v>
                </c:pt>
                <c:pt idx="9548">
                  <c:v>9.769141760329135E-2</c:v>
                </c:pt>
                <c:pt idx="9549">
                  <c:v>9.76995954663612E-2</c:v>
                </c:pt>
                <c:pt idx="9550">
                  <c:v>9.7706410301166224E-2</c:v>
                </c:pt>
                <c:pt idx="9551">
                  <c:v>9.7710953498568551E-2</c:v>
                </c:pt>
                <c:pt idx="9552">
                  <c:v>9.7713679407102488E-2</c:v>
                </c:pt>
                <c:pt idx="9553">
                  <c:v>9.771640530820612E-2</c:v>
                </c:pt>
                <c:pt idx="9554">
                  <c:v>9.772094846019963E-2</c:v>
                </c:pt>
                <c:pt idx="9555">
                  <c:v>9.7728217460457553E-2</c:v>
                </c:pt>
                <c:pt idx="9556">
                  <c:v>9.7737757943110654E-2</c:v>
                </c:pt>
                <c:pt idx="9557">
                  <c:v>9.7747298334743646E-2</c:v>
                </c:pt>
                <c:pt idx="9558">
                  <c:v>9.7756838635358667E-2</c:v>
                </c:pt>
                <c:pt idx="9559">
                  <c:v>9.7764561669193659E-2</c:v>
                </c:pt>
                <c:pt idx="9560">
                  <c:v>9.7770921769919347E-2</c:v>
                </c:pt>
                <c:pt idx="9561">
                  <c:v>9.7775010384739763E-2</c:v>
                </c:pt>
                <c:pt idx="9562">
                  <c:v>9.7777736118666456E-2</c:v>
                </c:pt>
                <c:pt idx="9563">
                  <c:v>9.7782278992033803E-2</c:v>
                </c:pt>
                <c:pt idx="9564">
                  <c:v>9.7790001829395193E-2</c:v>
                </c:pt>
                <c:pt idx="9565">
                  <c:v>9.7799541722616706E-2</c:v>
                </c:pt>
                <c:pt idx="9566">
                  <c:v>9.7807264426662363E-2</c:v>
                </c:pt>
                <c:pt idx="9567">
                  <c:v>9.781407852776354E-2</c:v>
                </c:pt>
                <c:pt idx="9568">
                  <c:v>9.7821346851092991E-2</c:v>
                </c:pt>
                <c:pt idx="9569">
                  <c:v>9.782861512159427E-2</c:v>
                </c:pt>
                <c:pt idx="9570">
                  <c:v>9.7836337601119011E-2</c:v>
                </c:pt>
                <c:pt idx="9571">
                  <c:v>9.7844968537073793E-2</c:v>
                </c:pt>
                <c:pt idx="9572">
                  <c:v>9.7855870665487288E-2</c:v>
                </c:pt>
                <c:pt idx="9573">
                  <c:v>9.7866318427020441E-2</c:v>
                </c:pt>
                <c:pt idx="9574">
                  <c:v>9.7876766079398783E-2</c:v>
                </c:pt>
                <c:pt idx="9575">
                  <c:v>9.7886305144938485E-2</c:v>
                </c:pt>
                <c:pt idx="9576">
                  <c:v>9.7894935649639081E-2</c:v>
                </c:pt>
                <c:pt idx="9577">
                  <c:v>9.7904928772553745E-2</c:v>
                </c:pt>
                <c:pt idx="9578">
                  <c:v>9.7915376021554701E-2</c:v>
                </c:pt>
                <c:pt idx="9579">
                  <c:v>9.792446049718527E-2</c:v>
                </c:pt>
                <c:pt idx="9580">
                  <c:v>9.7930819581022968E-2</c:v>
                </c:pt>
                <c:pt idx="9581">
                  <c:v>9.7938541271319166E-2</c:v>
                </c:pt>
                <c:pt idx="9582">
                  <c:v>9.7946717113703299E-2</c:v>
                </c:pt>
                <c:pt idx="9583">
                  <c:v>9.7955347097036322E-2</c:v>
                </c:pt>
                <c:pt idx="9584">
                  <c:v>9.796306859794171E-2</c:v>
                </c:pt>
                <c:pt idx="9585">
                  <c:v>9.7972606840275187E-2</c:v>
                </c:pt>
                <c:pt idx="9586">
                  <c:v>9.7982144991631687E-2</c:v>
                </c:pt>
                <c:pt idx="9587">
                  <c:v>9.7990320477528106E-2</c:v>
                </c:pt>
                <c:pt idx="9588">
                  <c:v>9.7998041708392367E-2</c:v>
                </c:pt>
                <c:pt idx="9589">
                  <c:v>9.8005308694746093E-2</c:v>
                </c:pt>
                <c:pt idx="9590">
                  <c:v>9.8012121446491296E-2</c:v>
                </c:pt>
                <c:pt idx="9591">
                  <c:v>9.8018025793794192E-2</c:v>
                </c:pt>
                <c:pt idx="9592">
                  <c:v>9.8024384282672045E-2</c:v>
                </c:pt>
                <c:pt idx="9593">
                  <c:v>9.8031196904461743E-2</c:v>
                </c:pt>
                <c:pt idx="9594">
                  <c:v>9.8037555309592392E-2</c:v>
                </c:pt>
                <c:pt idx="9595">
                  <c:v>9.8043005338954214E-2</c:v>
                </c:pt>
                <c:pt idx="9596">
                  <c:v>9.8048455338613727E-2</c:v>
                </c:pt>
                <c:pt idx="9597">
                  <c:v>9.8055721958622694E-2</c:v>
                </c:pt>
                <c:pt idx="9598">
                  <c:v>9.8064805159379306E-2</c:v>
                </c:pt>
                <c:pt idx="9599">
                  <c:v>9.8072525815153272E-2</c:v>
                </c:pt>
                <c:pt idx="9600">
                  <c:v>9.8078883957504095E-2</c:v>
                </c:pt>
                <c:pt idx="9601">
                  <c:v>9.8084787910632076E-2</c:v>
                </c:pt>
                <c:pt idx="9602">
                  <c:v>9.8092508412128701E-2</c:v>
                </c:pt>
                <c:pt idx="9603">
                  <c:v>9.8100682995804087E-2</c:v>
                </c:pt>
                <c:pt idx="9604">
                  <c:v>9.8110219925634692E-2</c:v>
                </c:pt>
                <c:pt idx="9605">
                  <c:v>9.8121119162642906E-2</c:v>
                </c:pt>
                <c:pt idx="9606">
                  <c:v>9.81324724082068E-2</c:v>
                </c:pt>
                <c:pt idx="9607">
                  <c:v>9.8142009034870206E-2</c:v>
                </c:pt>
                <c:pt idx="9608">
                  <c:v>9.8151091451901207E-2</c:v>
                </c:pt>
                <c:pt idx="9609">
                  <c:v>9.8158811441520208E-2</c:v>
                </c:pt>
                <c:pt idx="9610">
                  <c:v>9.8164714922780547E-2</c:v>
                </c:pt>
                <c:pt idx="9611">
                  <c:v>9.8170164259164749E-2</c:v>
                </c:pt>
                <c:pt idx="9612">
                  <c:v>9.8177884101543864E-2</c:v>
                </c:pt>
                <c:pt idx="9613">
                  <c:v>9.8186057987341008E-2</c:v>
                </c:pt>
                <c:pt idx="9614">
                  <c:v>9.8192869507801955E-2</c:v>
                </c:pt>
                <c:pt idx="9615">
                  <c:v>9.8200589174902708E-2</c:v>
                </c:pt>
                <c:pt idx="9616">
                  <c:v>9.8211487427004654E-2</c:v>
                </c:pt>
                <c:pt idx="9617">
                  <c:v>9.8221931473818733E-2</c:v>
                </c:pt>
                <c:pt idx="9618">
                  <c:v>9.8231013164993247E-2</c:v>
                </c:pt>
                <c:pt idx="9619">
                  <c:v>9.8240094773691264E-2</c:v>
                </c:pt>
                <c:pt idx="9620">
                  <c:v>9.8250084448000527E-2</c:v>
                </c:pt>
                <c:pt idx="9621">
                  <c:v>9.8260982160707236E-2</c:v>
                </c:pt>
                <c:pt idx="9622">
                  <c:v>9.8272333818491944E-2</c:v>
                </c:pt>
                <c:pt idx="9623">
                  <c:v>9.8282323170750599E-2</c:v>
                </c:pt>
                <c:pt idx="9624">
                  <c:v>9.8291404313485528E-2</c:v>
                </c:pt>
                <c:pt idx="9625">
                  <c:v>9.8300031322698864E-2</c:v>
                </c:pt>
                <c:pt idx="9626">
                  <c:v>9.8310020398282696E-2</c:v>
                </c:pt>
                <c:pt idx="9627">
                  <c:v>9.8321371499419261E-2</c:v>
                </c:pt>
                <c:pt idx="9628">
                  <c:v>9.8333176507920922E-2</c:v>
                </c:pt>
                <c:pt idx="9629">
                  <c:v>9.8344981377066529E-2</c:v>
                </c:pt>
                <c:pt idx="9630">
                  <c:v>9.8358148182098551E-2</c:v>
                </c:pt>
                <c:pt idx="9631">
                  <c:v>9.8370406775769928E-2</c:v>
                </c:pt>
                <c:pt idx="9632">
                  <c:v>9.8381303177324228E-2</c:v>
                </c:pt>
                <c:pt idx="9633">
                  <c:v>9.8392653469356023E-2</c:v>
                </c:pt>
                <c:pt idx="9634">
                  <c:v>9.8404457636408732E-2</c:v>
                </c:pt>
                <c:pt idx="9635">
                  <c:v>9.8415807665635166E-2</c:v>
                </c:pt>
                <c:pt idx="9636">
                  <c:v>9.8426249578748112E-2</c:v>
                </c:pt>
                <c:pt idx="9637">
                  <c:v>9.843487542473367E-2</c:v>
                </c:pt>
                <c:pt idx="9638">
                  <c:v>9.8444863153447235E-2</c:v>
                </c:pt>
                <c:pt idx="9639">
                  <c:v>9.8456212724081588E-2</c:v>
                </c:pt>
                <c:pt idx="9640">
                  <c:v>9.8465746263869183E-2</c:v>
                </c:pt>
                <c:pt idx="9641">
                  <c:v>9.8473009852227011E-2</c:v>
                </c:pt>
                <c:pt idx="9642">
                  <c:v>9.8481635294876788E-2</c:v>
                </c:pt>
                <c:pt idx="9643">
                  <c:v>9.8491622556578715E-2</c:v>
                </c:pt>
                <c:pt idx="9644">
                  <c:v>9.8502517637404252E-2</c:v>
                </c:pt>
                <c:pt idx="9645">
                  <c:v>9.8513866553707766E-2</c:v>
                </c:pt>
                <c:pt idx="9646">
                  <c:v>9.8525215341214833E-2</c:v>
                </c:pt>
                <c:pt idx="9647">
                  <c:v>9.8538379773370655E-2</c:v>
                </c:pt>
                <c:pt idx="9648">
                  <c:v>9.8552905842217223E-2</c:v>
                </c:pt>
                <c:pt idx="9649">
                  <c:v>9.8567885629717911E-2</c:v>
                </c:pt>
                <c:pt idx="9650">
                  <c:v>9.8582865192827912E-2</c:v>
                </c:pt>
                <c:pt idx="9651">
                  <c:v>9.8595121032111224E-2</c:v>
                </c:pt>
                <c:pt idx="9652">
                  <c:v>9.8604653247709242E-2</c:v>
                </c:pt>
                <c:pt idx="9653">
                  <c:v>9.8613731463803381E-2</c:v>
                </c:pt>
                <c:pt idx="9654">
                  <c:v>9.8622809597484637E-2</c:v>
                </c:pt>
                <c:pt idx="9655">
                  <c:v>9.8633249349336177E-2</c:v>
                </c:pt>
                <c:pt idx="9656">
                  <c:v>9.864368899220069E-2</c:v>
                </c:pt>
                <c:pt idx="9657">
                  <c:v>9.8654128526080256E-2</c:v>
                </c:pt>
                <c:pt idx="9658">
                  <c:v>9.866366017922519E-2</c:v>
                </c:pt>
                <c:pt idx="9659">
                  <c:v>9.8673191741518534E-2</c:v>
                </c:pt>
                <c:pt idx="9660">
                  <c:v>9.8683630967409078E-2</c:v>
                </c:pt>
                <c:pt idx="9661">
                  <c:v>9.8694070084323737E-2</c:v>
                </c:pt>
                <c:pt idx="9662">
                  <c:v>9.8704962959702588E-2</c:v>
                </c:pt>
                <c:pt idx="9663">
                  <c:v>9.8719032748122548E-2</c:v>
                </c:pt>
                <c:pt idx="9664">
                  <c:v>9.8733102338586551E-2</c:v>
                </c:pt>
                <c:pt idx="9665">
                  <c:v>9.8743994788802414E-2</c:v>
                </c:pt>
                <c:pt idx="9666">
                  <c:v>9.8753979430608055E-2</c:v>
                </c:pt>
                <c:pt idx="9667">
                  <c:v>9.8765779333304368E-2</c:v>
                </c:pt>
                <c:pt idx="9668">
                  <c:v>9.8779848266083173E-2</c:v>
                </c:pt>
                <c:pt idx="9669">
                  <c:v>9.8795732307137715E-2</c:v>
                </c:pt>
                <c:pt idx="9670">
                  <c:v>9.8810254638171682E-2</c:v>
                </c:pt>
                <c:pt idx="9671">
                  <c:v>9.8822961504826612E-2</c:v>
                </c:pt>
                <c:pt idx="9672">
                  <c:v>9.8833399167361918E-2</c:v>
                </c:pt>
                <c:pt idx="9673">
                  <c:v>9.8843836720953746E-2</c:v>
                </c:pt>
                <c:pt idx="9674">
                  <c:v>9.8856543160895469E-2</c:v>
                </c:pt>
                <c:pt idx="9675">
                  <c:v>9.8871972192342922E-2</c:v>
                </c:pt>
                <c:pt idx="9676">
                  <c:v>9.8888762338433328E-2</c:v>
                </c:pt>
                <c:pt idx="9677">
                  <c:v>9.890373709575738E-2</c:v>
                </c:pt>
                <c:pt idx="9678">
                  <c:v>9.8917804087765127E-2</c:v>
                </c:pt>
                <c:pt idx="9679">
                  <c:v>9.8931417117431253E-2</c:v>
                </c:pt>
                <c:pt idx="9680">
                  <c:v>9.8943214926578135E-2</c:v>
                </c:pt>
                <c:pt idx="9681">
                  <c:v>9.8955466350296103E-2</c:v>
                </c:pt>
                <c:pt idx="9682">
                  <c:v>9.8968625119697284E-2</c:v>
                </c:pt>
                <c:pt idx="9683">
                  <c:v>9.8980422489882133E-2</c:v>
                </c:pt>
                <c:pt idx="9684">
                  <c:v>9.8988589818480327E-2</c:v>
                </c:pt>
                <c:pt idx="9685">
                  <c:v>9.8995849610124462E-2</c:v>
                </c:pt>
                <c:pt idx="9686">
                  <c:v>9.9006285468277527E-2</c:v>
                </c:pt>
                <c:pt idx="9687">
                  <c:v>9.9020351017822278E-2</c:v>
                </c:pt>
                <c:pt idx="9688">
                  <c:v>9.903260149655517E-2</c:v>
                </c:pt>
                <c:pt idx="9689">
                  <c:v>9.9042129542926946E-2</c:v>
                </c:pt>
                <c:pt idx="9690">
                  <c:v>9.9053018627617728E-2</c:v>
                </c:pt>
                <c:pt idx="9691">
                  <c:v>9.9068898330250399E-2</c:v>
                </c:pt>
                <c:pt idx="9692">
                  <c:v>9.9085231475601485E-2</c:v>
                </c:pt>
                <c:pt idx="9693">
                  <c:v>9.9098388537575244E-2</c:v>
                </c:pt>
                <c:pt idx="9694">
                  <c:v>9.9107915957148643E-2</c:v>
                </c:pt>
                <c:pt idx="9695">
                  <c:v>9.9119258004955454E-2</c:v>
                </c:pt>
                <c:pt idx="9696">
                  <c:v>9.9134682983531064E-2</c:v>
                </c:pt>
                <c:pt idx="9697">
                  <c:v>9.9151922383908839E-2</c:v>
                </c:pt>
                <c:pt idx="9698">
                  <c:v>9.9168707830292066E-2</c:v>
                </c:pt>
                <c:pt idx="9699">
                  <c:v>9.9184132046129705E-2</c:v>
                </c:pt>
                <c:pt idx="9700">
                  <c:v>9.9196834162892641E-2</c:v>
                </c:pt>
                <c:pt idx="9701">
                  <c:v>9.9209082479826224E-2</c:v>
                </c:pt>
                <c:pt idx="9702">
                  <c:v>9.9221784279671515E-2</c:v>
                </c:pt>
                <c:pt idx="9703">
                  <c:v>9.9233578663639743E-2</c:v>
                </c:pt>
                <c:pt idx="9704">
                  <c:v>9.9244919286271702E-2</c:v>
                </c:pt>
                <c:pt idx="9705">
                  <c:v>9.925489892780319E-2</c:v>
                </c:pt>
                <c:pt idx="9706">
                  <c:v>9.9264878469742301E-2</c:v>
                </c:pt>
                <c:pt idx="9707">
                  <c:v>9.9276218737422539E-2</c:v>
                </c:pt>
                <c:pt idx="9708">
                  <c:v>9.9287558876502535E-2</c:v>
                </c:pt>
                <c:pt idx="9709">
                  <c:v>9.9297538092517346E-2</c:v>
                </c:pt>
                <c:pt idx="9710">
                  <c:v>9.9307970802783502E-2</c:v>
                </c:pt>
                <c:pt idx="9711">
                  <c:v>9.9317949815106374E-2</c:v>
                </c:pt>
                <c:pt idx="9712">
                  <c:v>9.9326114387484857E-2</c:v>
                </c:pt>
                <c:pt idx="9713">
                  <c:v>9.9333371729193029E-2</c:v>
                </c:pt>
                <c:pt idx="9714">
                  <c:v>9.9343350488044144E-2</c:v>
                </c:pt>
                <c:pt idx="9715">
                  <c:v>9.9356050582569577E-2</c:v>
                </c:pt>
                <c:pt idx="9716">
                  <c:v>9.9369204081865239E-2</c:v>
                </c:pt>
                <c:pt idx="9717">
                  <c:v>9.9382810968038401E-2</c:v>
                </c:pt>
                <c:pt idx="9718">
                  <c:v>9.939505700729534E-2</c:v>
                </c:pt>
                <c:pt idx="9719">
                  <c:v>9.9405488700229971E-2</c:v>
                </c:pt>
                <c:pt idx="9720">
                  <c:v>9.9415013194394261E-2</c:v>
                </c:pt>
                <c:pt idx="9721">
                  <c:v>9.9424991138602467E-2</c:v>
                </c:pt>
                <c:pt idx="9722">
                  <c:v>9.9437690196332362E-2</c:v>
                </c:pt>
                <c:pt idx="9723">
                  <c:v>9.9448574974604853E-2</c:v>
                </c:pt>
                <c:pt idx="9724">
                  <c:v>9.9456284954198462E-2</c:v>
                </c:pt>
                <c:pt idx="9725">
                  <c:v>9.9463994874348649E-2</c:v>
                </c:pt>
                <c:pt idx="9726">
                  <c:v>9.9475332884233464E-2</c:v>
                </c:pt>
                <c:pt idx="9727">
                  <c:v>9.9489391837961683E-2</c:v>
                </c:pt>
                <c:pt idx="9728">
                  <c:v>9.9501183066104448E-2</c:v>
                </c:pt>
                <c:pt idx="9729">
                  <c:v>9.9512974155215567E-2</c:v>
                </c:pt>
                <c:pt idx="9730">
                  <c:v>9.9525672095700762E-2</c:v>
                </c:pt>
                <c:pt idx="9731">
                  <c:v>9.9539276853012434E-2</c:v>
                </c:pt>
                <c:pt idx="9732">
                  <c:v>9.9551974459513762E-2</c:v>
                </c:pt>
                <c:pt idx="9733">
                  <c:v>9.9561951037230229E-2</c:v>
                </c:pt>
                <c:pt idx="9734">
                  <c:v>9.9573287936547433E-2</c:v>
                </c:pt>
                <c:pt idx="9735">
                  <c:v>9.9590066311671277E-2</c:v>
                </c:pt>
                <c:pt idx="9736">
                  <c:v>9.9608204778916701E-2</c:v>
                </c:pt>
                <c:pt idx="9737">
                  <c:v>9.9623168766720185E-2</c:v>
                </c:pt>
                <c:pt idx="9738">
                  <c:v>9.9633598080346664E-2</c:v>
                </c:pt>
                <c:pt idx="9739">
                  <c:v>9.964266696030373E-2</c:v>
                </c:pt>
                <c:pt idx="9740">
                  <c:v>9.965445638129386E-2</c:v>
                </c:pt>
                <c:pt idx="9741">
                  <c:v>9.9667152525384342E-2</c:v>
                </c:pt>
                <c:pt idx="9742">
                  <c:v>9.9678941657708534E-2</c:v>
                </c:pt>
                <c:pt idx="9743">
                  <c:v>9.9688463547740483E-2</c:v>
                </c:pt>
                <c:pt idx="9744">
                  <c:v>9.9697985347106735E-2</c:v>
                </c:pt>
                <c:pt idx="9745">
                  <c:v>9.9708867292508385E-2</c:v>
                </c:pt>
                <c:pt idx="9746">
                  <c:v>9.9722469557739266E-2</c:v>
                </c:pt>
                <c:pt idx="9747">
                  <c:v>9.9738338633331966E-2</c:v>
                </c:pt>
                <c:pt idx="9748">
                  <c:v>9.9752393889986787E-2</c:v>
                </c:pt>
                <c:pt idx="9749">
                  <c:v>9.9763728630490545E-2</c:v>
                </c:pt>
                <c:pt idx="9750">
                  <c:v>9.977551662432807E-2</c:v>
                </c:pt>
                <c:pt idx="9751">
                  <c:v>9.978821123152315E-2</c:v>
                </c:pt>
                <c:pt idx="9752">
                  <c:v>9.9799998936765569E-2</c:v>
                </c:pt>
                <c:pt idx="9753">
                  <c:v>9.9812239868218647E-2</c:v>
                </c:pt>
                <c:pt idx="9754">
                  <c:v>9.9823573930408208E-2</c:v>
                </c:pt>
                <c:pt idx="9755">
                  <c:v>9.9835361218815075E-2</c:v>
                </c:pt>
                <c:pt idx="9756">
                  <c:v>9.9849868459968724E-2</c:v>
                </c:pt>
                <c:pt idx="9757">
                  <c:v>9.9863922149141748E-2</c:v>
                </c:pt>
                <c:pt idx="9758">
                  <c:v>9.9875708961965043E-2</c:v>
                </c:pt>
                <c:pt idx="9759">
                  <c:v>9.9887042304818555E-2</c:v>
                </c:pt>
                <c:pt idx="9760">
                  <c:v>9.9899735496326567E-2</c:v>
                </c:pt>
                <c:pt idx="9761">
                  <c:v>9.9912428526719929E-2</c:v>
                </c:pt>
                <c:pt idx="9762">
                  <c:v>9.9926481336726797E-2</c:v>
                </c:pt>
                <c:pt idx="9763">
                  <c:v>9.9940987256048608E-2</c:v>
                </c:pt>
                <c:pt idx="9764">
                  <c:v>9.9954586364310274E-2</c:v>
                </c:pt>
                <c:pt idx="9765">
                  <c:v>9.9967278698503026E-2</c:v>
                </c:pt>
                <c:pt idx="9766">
                  <c:v>9.9979970871602764E-2</c:v>
                </c:pt>
                <c:pt idx="9767">
                  <c:v>9.9994022732488863E-2</c:v>
                </c:pt>
                <c:pt idx="9768">
                  <c:v>0.10000807439592238</c:v>
                </c:pt>
                <c:pt idx="9769">
                  <c:v>0.10002076605125007</c:v>
                </c:pt>
                <c:pt idx="9770">
                  <c:v>0.10003345754550122</c:v>
                </c:pt>
                <c:pt idx="9771">
                  <c:v>0.10004660213760112</c:v>
                </c:pt>
                <c:pt idx="9772">
                  <c:v>0.10005974655692269</c:v>
                </c:pt>
                <c:pt idx="9773">
                  <c:v>0.10007153106184002</c:v>
                </c:pt>
                <c:pt idx="9774">
                  <c:v>0.10008286218560421</c:v>
                </c:pt>
                <c:pt idx="9775">
                  <c:v>0.1000950996550589</c:v>
                </c:pt>
                <c:pt idx="9776">
                  <c:v>0.10010779020594671</c:v>
                </c:pt>
                <c:pt idx="9777">
                  <c:v>0.10012093382101662</c:v>
                </c:pt>
                <c:pt idx="9778">
                  <c:v>0.10013362404406116</c:v>
                </c:pt>
                <c:pt idx="9779">
                  <c:v>0.10014450124992456</c:v>
                </c:pt>
                <c:pt idx="9780">
                  <c:v>0.10015673796510108</c:v>
                </c:pt>
                <c:pt idx="9781">
                  <c:v>0.10017169374697252</c:v>
                </c:pt>
                <c:pt idx="9782">
                  <c:v>0.10018800889028093</c:v>
                </c:pt>
                <c:pt idx="9783">
                  <c:v>0.10020205782817022</c:v>
                </c:pt>
                <c:pt idx="9784">
                  <c:v>0.10021429383906759</c:v>
                </c:pt>
                <c:pt idx="9785">
                  <c:v>0.10022607652287323</c:v>
                </c:pt>
                <c:pt idx="9786">
                  <c:v>0.10023921858333545</c:v>
                </c:pt>
                <c:pt idx="9787">
                  <c:v>0.10025462629634613</c:v>
                </c:pt>
                <c:pt idx="9788">
                  <c:v>0.10027048692941687</c:v>
                </c:pt>
                <c:pt idx="9789">
                  <c:v>0.10028680046099323</c:v>
                </c:pt>
                <c:pt idx="9790">
                  <c:v>0.10030266058377349</c:v>
                </c:pt>
                <c:pt idx="9791">
                  <c:v>0.10032033299571165</c:v>
                </c:pt>
                <c:pt idx="9792">
                  <c:v>0.10033800509534092</c:v>
                </c:pt>
                <c:pt idx="9793">
                  <c:v>0.10035658311975888</c:v>
                </c:pt>
                <c:pt idx="9794">
                  <c:v>0.10037470768901773</c:v>
                </c:pt>
                <c:pt idx="9795">
                  <c:v>0.10038966021136135</c:v>
                </c:pt>
                <c:pt idx="9796">
                  <c:v>0.1004028001221868</c:v>
                </c:pt>
                <c:pt idx="9797">
                  <c:v>0.10041820531500563</c:v>
                </c:pt>
                <c:pt idx="9798">
                  <c:v>0.10043406335384233</c:v>
                </c:pt>
                <c:pt idx="9799">
                  <c:v>0.1004485619121422</c:v>
                </c:pt>
                <c:pt idx="9800">
                  <c:v>0.10046079490720329</c:v>
                </c:pt>
                <c:pt idx="9801">
                  <c:v>0.1004734808180948</c:v>
                </c:pt>
                <c:pt idx="9802">
                  <c:v>0.10048571350832865</c:v>
                </c:pt>
                <c:pt idx="9803">
                  <c:v>0.10049568077491935</c:v>
                </c:pt>
                <c:pt idx="9804">
                  <c:v>0.10050383573732705</c:v>
                </c:pt>
                <c:pt idx="9805">
                  <c:v>0.10051289672867203</c:v>
                </c:pt>
                <c:pt idx="9806">
                  <c:v>0.10052558197862604</c:v>
                </c:pt>
                <c:pt idx="9807">
                  <c:v>0.10054370348514007</c:v>
                </c:pt>
                <c:pt idx="9808">
                  <c:v>0.10056227768851676</c:v>
                </c:pt>
                <c:pt idx="9809">
                  <c:v>0.10057903947834082</c:v>
                </c:pt>
                <c:pt idx="9810">
                  <c:v>0.10059308292377812</c:v>
                </c:pt>
                <c:pt idx="9811">
                  <c:v>0.10060486114530304</c:v>
                </c:pt>
                <c:pt idx="9812">
                  <c:v>0.10061663922810318</c:v>
                </c:pt>
                <c:pt idx="9813">
                  <c:v>0.1006320411270669</c:v>
                </c:pt>
                <c:pt idx="9814">
                  <c:v>0.10064834876153173</c:v>
                </c:pt>
                <c:pt idx="9815">
                  <c:v>0.10066420315119359</c:v>
                </c:pt>
                <c:pt idx="9816">
                  <c:v>0.10068005728949757</c:v>
                </c:pt>
                <c:pt idx="9817">
                  <c:v>0.10069500524682572</c:v>
                </c:pt>
                <c:pt idx="9818">
                  <c:v>0.10070859410504915</c:v>
                </c:pt>
                <c:pt idx="9819">
                  <c:v>0.10072082391957073</c:v>
                </c:pt>
                <c:pt idx="9820">
                  <c:v>0.1007316947402498</c:v>
                </c:pt>
                <c:pt idx="9821">
                  <c:v>0.10074256544275539</c:v>
                </c:pt>
                <c:pt idx="9822">
                  <c:v>0.10075615365470995</c:v>
                </c:pt>
                <c:pt idx="9823">
                  <c:v>0.10077291219516817</c:v>
                </c:pt>
                <c:pt idx="9824">
                  <c:v>0.10078831168743814</c:v>
                </c:pt>
                <c:pt idx="9825">
                  <c:v>0.10080008760975342</c:v>
                </c:pt>
                <c:pt idx="9826">
                  <c:v>0.10080914591717259</c:v>
                </c:pt>
                <c:pt idx="9827">
                  <c:v>0.10081865705165402</c:v>
                </c:pt>
                <c:pt idx="9828">
                  <c:v>0.1008304326166322</c:v>
                </c:pt>
                <c:pt idx="9829">
                  <c:v>0.10084537832634186</c:v>
                </c:pt>
                <c:pt idx="9830">
                  <c:v>0.10086077670271951</c:v>
                </c:pt>
                <c:pt idx="9831">
                  <c:v>0.10087708060750489</c:v>
                </c:pt>
                <c:pt idx="9832">
                  <c:v>0.10089021411527253</c:v>
                </c:pt>
                <c:pt idx="9833">
                  <c:v>0.10090063022292256</c:v>
                </c:pt>
                <c:pt idx="9834">
                  <c:v>0.10091014048732842</c:v>
                </c:pt>
                <c:pt idx="9835">
                  <c:v>0.10092055638742652</c:v>
                </c:pt>
                <c:pt idx="9836">
                  <c:v>0.10093142503707837</c:v>
                </c:pt>
                <c:pt idx="9837">
                  <c:v>0.10094229356860403</c:v>
                </c:pt>
                <c:pt idx="9838">
                  <c:v>0.10095361483000088</c:v>
                </c:pt>
                <c:pt idx="9839">
                  <c:v>0.10096448312036015</c:v>
                </c:pt>
                <c:pt idx="9840">
                  <c:v>0.10097444561609212</c:v>
                </c:pt>
                <c:pt idx="9841">
                  <c:v>0.1009825966751412</c:v>
                </c:pt>
                <c:pt idx="9842">
                  <c:v>0.10099074766775105</c:v>
                </c:pt>
                <c:pt idx="9843">
                  <c:v>0.10099844576643403</c:v>
                </c:pt>
                <c:pt idx="9844">
                  <c:v>0.10100704945365729</c:v>
                </c:pt>
                <c:pt idx="9845">
                  <c:v>0.10101610588655496</c:v>
                </c:pt>
                <c:pt idx="9846">
                  <c:v>0.10102606786801129</c:v>
                </c:pt>
                <c:pt idx="9847">
                  <c:v>0.10103602975022759</c:v>
                </c:pt>
                <c:pt idx="9848">
                  <c:v>0.101043274693144</c:v>
                </c:pt>
                <c:pt idx="9849">
                  <c:v>0.10104734995046837</c:v>
                </c:pt>
                <c:pt idx="9850">
                  <c:v>0.10105006677945785</c:v>
                </c:pt>
                <c:pt idx="9851">
                  <c:v>0.10105640601839615</c:v>
                </c:pt>
                <c:pt idx="9852">
                  <c:v>0.10106500920696426</c:v>
                </c:pt>
                <c:pt idx="9853">
                  <c:v>0.10107361232151812</c:v>
                </c:pt>
                <c:pt idx="9854">
                  <c:v>0.10108221536205909</c:v>
                </c:pt>
                <c:pt idx="9855">
                  <c:v>0.10109172389970718</c:v>
                </c:pt>
                <c:pt idx="9856">
                  <c:v>0.10110077956579222</c:v>
                </c:pt>
                <c:pt idx="9857">
                  <c:v>0.10110711848325936</c:v>
                </c:pt>
                <c:pt idx="9858">
                  <c:v>0.10111255180910654</c:v>
                </c:pt>
                <c:pt idx="9859">
                  <c:v>0.10111843787879449</c:v>
                </c:pt>
                <c:pt idx="9860">
                  <c:v>0.10112387114314052</c:v>
                </c:pt>
                <c:pt idx="9861">
                  <c:v>0.10112885160952491</c:v>
                </c:pt>
                <c:pt idx="9862">
                  <c:v>0.10113654864514759</c:v>
                </c:pt>
                <c:pt idx="9863">
                  <c:v>0.10114967874565417</c:v>
                </c:pt>
                <c:pt idx="9864">
                  <c:v>0.1011659779409271</c:v>
                </c:pt>
                <c:pt idx="9865">
                  <c:v>0.10118046589147993</c:v>
                </c:pt>
                <c:pt idx="9866">
                  <c:v>0.10119178445680223</c:v>
                </c:pt>
                <c:pt idx="9867">
                  <c:v>0.10120038648076778</c:v>
                </c:pt>
                <c:pt idx="9868">
                  <c:v>0.10120672476686814</c:v>
                </c:pt>
                <c:pt idx="9869">
                  <c:v>0.10121351574310949</c:v>
                </c:pt>
                <c:pt idx="9870">
                  <c:v>0.10122166485372462</c:v>
                </c:pt>
                <c:pt idx="9871">
                  <c:v>0.10123298295274592</c:v>
                </c:pt>
                <c:pt idx="9872">
                  <c:v>0.10124475363984178</c:v>
                </c:pt>
                <c:pt idx="9873">
                  <c:v>0.10125516605524376</c:v>
                </c:pt>
                <c:pt idx="9874">
                  <c:v>0.10126376753401935</c:v>
                </c:pt>
                <c:pt idx="9875">
                  <c:v>0.10127327434553654</c:v>
                </c:pt>
                <c:pt idx="9876">
                  <c:v>0.10128323376542757</c:v>
                </c:pt>
                <c:pt idx="9877">
                  <c:v>0.10129138230792502</c:v>
                </c:pt>
                <c:pt idx="9878">
                  <c:v>0.10129817270928541</c:v>
                </c:pt>
                <c:pt idx="9879">
                  <c:v>0.10130405768650019</c:v>
                </c:pt>
                <c:pt idx="9880">
                  <c:v>0.10130903725555471</c:v>
                </c:pt>
                <c:pt idx="9881">
                  <c:v>0.10131492216883256</c:v>
                </c:pt>
                <c:pt idx="9882">
                  <c:v>0.10132261777240223</c:v>
                </c:pt>
                <c:pt idx="9883">
                  <c:v>0.10133031331675005</c:v>
                </c:pt>
                <c:pt idx="9884">
                  <c:v>0.10133755612792034</c:v>
                </c:pt>
                <c:pt idx="9885">
                  <c:v>0.10134479888663298</c:v>
                </c:pt>
                <c:pt idx="9886">
                  <c:v>0.10135204159288816</c:v>
                </c:pt>
                <c:pt idx="9887">
                  <c:v>0.10135747358815524</c:v>
                </c:pt>
                <c:pt idx="9888">
                  <c:v>0.10136154756524179</c:v>
                </c:pt>
                <c:pt idx="9889">
                  <c:v>0.1013656215257312</c:v>
                </c:pt>
                <c:pt idx="9890">
                  <c:v>0.10136924281001072</c:v>
                </c:pt>
                <c:pt idx="9891">
                  <c:v>0.10137422205448265</c:v>
                </c:pt>
                <c:pt idx="9892">
                  <c:v>0.1013828225092657</c:v>
                </c:pt>
                <c:pt idx="9893">
                  <c:v>0.10139187553965459</c:v>
                </c:pt>
                <c:pt idx="9894">
                  <c:v>0.10139866525866209</c:v>
                </c:pt>
                <c:pt idx="9895">
                  <c:v>0.10140500228814329</c:v>
                </c:pt>
                <c:pt idx="9896">
                  <c:v>0.10141224455837779</c:v>
                </c:pt>
                <c:pt idx="9897">
                  <c:v>0.10142084468615765</c:v>
                </c:pt>
                <c:pt idx="9898">
                  <c:v>0.10142853947463594</c:v>
                </c:pt>
                <c:pt idx="9899">
                  <c:v>0.10143532894471102</c:v>
                </c:pt>
                <c:pt idx="9900">
                  <c:v>0.10144166574185828</c:v>
                </c:pt>
                <c:pt idx="9901">
                  <c:v>0.10145026561661696</c:v>
                </c:pt>
                <c:pt idx="9902">
                  <c:v>0.10145796017871155</c:v>
                </c:pt>
                <c:pt idx="9903">
                  <c:v>0.1014661072975737</c:v>
                </c:pt>
                <c:pt idx="9904">
                  <c:v>0.10147515957401762</c:v>
                </c:pt>
                <c:pt idx="9905">
                  <c:v>0.10148375916073962</c:v>
                </c:pt>
                <c:pt idx="9906">
                  <c:v>0.10149100086062013</c:v>
                </c:pt>
                <c:pt idx="9907">
                  <c:v>0.10149733730499656</c:v>
                </c:pt>
                <c:pt idx="9908">
                  <c:v>0.10150412630798862</c:v>
                </c:pt>
                <c:pt idx="9909">
                  <c:v>0.10151453602305889</c:v>
                </c:pt>
                <c:pt idx="9910">
                  <c:v>0.10152720857341001</c:v>
                </c:pt>
                <c:pt idx="9911">
                  <c:v>0.10153988096316929</c:v>
                </c:pt>
                <c:pt idx="9912">
                  <c:v>0.10155029030605252</c:v>
                </c:pt>
                <c:pt idx="9913">
                  <c:v>0.1015575315241521</c:v>
                </c:pt>
                <c:pt idx="9914">
                  <c:v>0.10156567783183824</c:v>
                </c:pt>
                <c:pt idx="9915">
                  <c:v>0.10157563434000047</c:v>
                </c:pt>
                <c:pt idx="9916">
                  <c:v>0.10158649587220966</c:v>
                </c:pt>
                <c:pt idx="9917">
                  <c:v>0.10159599961611925</c:v>
                </c:pt>
                <c:pt idx="9918">
                  <c:v>0.10160459816373396</c:v>
                </c:pt>
                <c:pt idx="9919">
                  <c:v>0.1016122915384035</c:v>
                </c:pt>
                <c:pt idx="9920">
                  <c:v>0.10162043740001162</c:v>
                </c:pt>
                <c:pt idx="9921">
                  <c:v>0.10162858319526531</c:v>
                </c:pt>
                <c:pt idx="9922">
                  <c:v>0.1016371814627145</c:v>
                </c:pt>
                <c:pt idx="9923">
                  <c:v>0.10164623219068716</c:v>
                </c:pt>
                <c:pt idx="9924">
                  <c:v>0.10165709295612678</c:v>
                </c:pt>
                <c:pt idx="9925">
                  <c:v>0.10166750107898817</c:v>
                </c:pt>
                <c:pt idx="9926">
                  <c:v>0.10167790909352131</c:v>
                </c:pt>
                <c:pt idx="9927">
                  <c:v>0.10168695945288857</c:v>
                </c:pt>
                <c:pt idx="9928">
                  <c:v>0.10169600973034749</c:v>
                </c:pt>
                <c:pt idx="9929">
                  <c:v>0.10170505992589991</c:v>
                </c:pt>
                <c:pt idx="9930">
                  <c:v>0.1017145625430789</c:v>
                </c:pt>
                <c:pt idx="9931">
                  <c:v>0.10172542256642825</c:v>
                </c:pt>
                <c:pt idx="9932">
                  <c:v>0.10173673496533797</c:v>
                </c:pt>
                <c:pt idx="9933">
                  <c:v>0.10174804723627864</c:v>
                </c:pt>
                <c:pt idx="9934">
                  <c:v>0.10175845441252433</c:v>
                </c:pt>
                <c:pt idx="9935">
                  <c:v>0.10176840900149957</c:v>
                </c:pt>
                <c:pt idx="9936">
                  <c:v>0.10177881596584003</c:v>
                </c:pt>
                <c:pt idx="9937">
                  <c:v>0.10178877035212745</c:v>
                </c:pt>
                <c:pt idx="9938">
                  <c:v>0.10179827217387565</c:v>
                </c:pt>
                <c:pt idx="9939">
                  <c:v>0.10180732144398412</c:v>
                </c:pt>
                <c:pt idx="9940">
                  <c:v>0.10181772800337416</c:v>
                </c:pt>
                <c:pt idx="9941">
                  <c:v>0.10183039671211637</c:v>
                </c:pt>
                <c:pt idx="9942">
                  <c:v>0.10184532748423429</c:v>
                </c:pt>
                <c:pt idx="9943">
                  <c:v>0.10185799584333356</c:v>
                </c:pt>
                <c:pt idx="9944">
                  <c:v>0.10186794944146912</c:v>
                </c:pt>
                <c:pt idx="9945">
                  <c:v>0.1018774505109048</c:v>
                </c:pt>
                <c:pt idx="9946">
                  <c:v>0.10189057088696234</c:v>
                </c:pt>
                <c:pt idx="9947">
                  <c:v>0.10190731042718183</c:v>
                </c:pt>
                <c:pt idx="9948">
                  <c:v>0.10192314486949201</c:v>
                </c:pt>
                <c:pt idx="9949">
                  <c:v>0.10193535983938999</c:v>
                </c:pt>
                <c:pt idx="9950">
                  <c:v>0.10194621746515327</c:v>
                </c:pt>
                <c:pt idx="9951">
                  <c:v>0.10195707497302954</c:v>
                </c:pt>
                <c:pt idx="9952">
                  <c:v>0.10196747997412539</c:v>
                </c:pt>
                <c:pt idx="9953">
                  <c:v>0.1019765277131634</c:v>
                </c:pt>
                <c:pt idx="9954">
                  <c:v>0.10198557537034039</c:v>
                </c:pt>
                <c:pt idx="9955">
                  <c:v>0.10199417056883667</c:v>
                </c:pt>
                <c:pt idx="9956">
                  <c:v>0.10200457518396197</c:v>
                </c:pt>
                <c:pt idx="9957">
                  <c:v>0.10201859862436882</c:v>
                </c:pt>
                <c:pt idx="9958">
                  <c:v>0.10203397894579079</c:v>
                </c:pt>
                <c:pt idx="9959">
                  <c:v>0.10204800197386492</c:v>
                </c:pt>
                <c:pt idx="9960">
                  <c:v>0.10206202480529655</c:v>
                </c:pt>
                <c:pt idx="9961">
                  <c:v>0.10207559510010228</c:v>
                </c:pt>
                <c:pt idx="9962">
                  <c:v>0.10208871287670261</c:v>
                </c:pt>
                <c:pt idx="9963">
                  <c:v>0.10210092582437237</c:v>
                </c:pt>
                <c:pt idx="9964">
                  <c:v>0.102112233976261</c:v>
                </c:pt>
                <c:pt idx="9965">
                  <c:v>0.10212580358973516</c:v>
                </c:pt>
                <c:pt idx="9966">
                  <c:v>0.10214072995188495</c:v>
                </c:pt>
                <c:pt idx="9967">
                  <c:v>0.10215701300195371</c:v>
                </c:pt>
                <c:pt idx="9968">
                  <c:v>0.10217193889827096</c:v>
                </c:pt>
                <c:pt idx="9969">
                  <c:v>0.10218143707993463</c:v>
                </c:pt>
                <c:pt idx="9970">
                  <c:v>0.1021882214401752</c:v>
                </c:pt>
                <c:pt idx="9971">
                  <c:v>0.10219726718223142</c:v>
                </c:pt>
                <c:pt idx="9972">
                  <c:v>0.10220812196469053</c:v>
                </c:pt>
                <c:pt idx="9973">
                  <c:v>0.10221988117939186</c:v>
                </c:pt>
                <c:pt idx="9974">
                  <c:v>0.102232092525225</c:v>
                </c:pt>
                <c:pt idx="9975">
                  <c:v>0.10224339919396597</c:v>
                </c:pt>
                <c:pt idx="9976">
                  <c:v>0.10225515799384506</c:v>
                </c:pt>
                <c:pt idx="9977">
                  <c:v>0.10226827341520651</c:v>
                </c:pt>
                <c:pt idx="9978">
                  <c:v>0.10228093641744165</c:v>
                </c:pt>
                <c:pt idx="9979">
                  <c:v>0.10229269477593891</c:v>
                </c:pt>
                <c:pt idx="9980">
                  <c:v>0.10230445299617856</c:v>
                </c:pt>
                <c:pt idx="9981">
                  <c:v>0.10231530661522741</c:v>
                </c:pt>
                <c:pt idx="9982">
                  <c:v>0.10232661234313899</c:v>
                </c:pt>
                <c:pt idx="9983">
                  <c:v>0.10233972682738594</c:v>
                </c:pt>
                <c:pt idx="9984">
                  <c:v>0.10235284113964567</c:v>
                </c:pt>
                <c:pt idx="9985">
                  <c:v>0.10236550307105172</c:v>
                </c:pt>
                <c:pt idx="9986">
                  <c:v>0.10237997365348833</c:v>
                </c:pt>
                <c:pt idx="9987">
                  <c:v>0.102395348417893</c:v>
                </c:pt>
                <c:pt idx="9988">
                  <c:v>0.10241027075729098</c:v>
                </c:pt>
                <c:pt idx="9989">
                  <c:v>0.10242338414445418</c:v>
                </c:pt>
                <c:pt idx="9990">
                  <c:v>0.10243378429475898</c:v>
                </c:pt>
                <c:pt idx="9991">
                  <c:v>0.10244418433690206</c:v>
                </c:pt>
                <c:pt idx="9992">
                  <c:v>0.10245503643947428</c:v>
                </c:pt>
                <c:pt idx="9993">
                  <c:v>0.10246634058775769</c:v>
                </c:pt>
                <c:pt idx="9994">
                  <c:v>0.10247719244989208</c:v>
                </c:pt>
                <c:pt idx="9995">
                  <c:v>0.10248804419426492</c:v>
                </c:pt>
                <c:pt idx="9996">
                  <c:v>0.10250160870913259</c:v>
                </c:pt>
                <c:pt idx="9997">
                  <c:v>0.10251698160355496</c:v>
                </c:pt>
                <c:pt idx="9998">
                  <c:v>0.10253099786015218</c:v>
                </c:pt>
                <c:pt idx="9999">
                  <c:v>0.1025454660479984</c:v>
                </c:pt>
                <c:pt idx="10000">
                  <c:v>0.10255812554065122</c:v>
                </c:pt>
                <c:pt idx="10001">
                  <c:v>0.10256897640679913</c:v>
                </c:pt>
                <c:pt idx="10002">
                  <c:v>0.10257937504304071</c:v>
                </c:pt>
                <c:pt idx="10003">
                  <c:v>0.10258977357115175</c:v>
                </c:pt>
                <c:pt idx="10004">
                  <c:v>0.10260152829881294</c:v>
                </c:pt>
                <c:pt idx="10005">
                  <c:v>0.1026141870817707</c:v>
                </c:pt>
                <c:pt idx="10006">
                  <c:v>0.10262639361357623</c:v>
                </c:pt>
                <c:pt idx="10007">
                  <c:v>0.10264086042129462</c:v>
                </c:pt>
                <c:pt idx="10008">
                  <c:v>0.10265758740682775</c:v>
                </c:pt>
                <c:pt idx="10009">
                  <c:v>0.10267476618181876</c:v>
                </c:pt>
                <c:pt idx="10010">
                  <c:v>0.10269013641456062</c:v>
                </c:pt>
                <c:pt idx="10011">
                  <c:v>0.10270279407590413</c:v>
                </c:pt>
                <c:pt idx="10012">
                  <c:v>0.10271319132072478</c:v>
                </c:pt>
                <c:pt idx="10013">
                  <c:v>0.10272223231530662</c:v>
                </c:pt>
                <c:pt idx="10014">
                  <c:v>0.10273308140090967</c:v>
                </c:pt>
                <c:pt idx="10015">
                  <c:v>0.10274619055564273</c:v>
                </c:pt>
                <c:pt idx="10016">
                  <c:v>0.10276201172042876</c:v>
                </c:pt>
                <c:pt idx="10017">
                  <c:v>0.10277873667960562</c:v>
                </c:pt>
                <c:pt idx="10018">
                  <c:v>0.10279455732948664</c:v>
                </c:pt>
                <c:pt idx="10019">
                  <c:v>0.10280902170463492</c:v>
                </c:pt>
                <c:pt idx="10020">
                  <c:v>0.10282212986389926</c:v>
                </c:pt>
                <c:pt idx="10021">
                  <c:v>0.10283478585463529</c:v>
                </c:pt>
                <c:pt idx="10022">
                  <c:v>0.10284834566696759</c:v>
                </c:pt>
                <c:pt idx="10023">
                  <c:v>0.10286145331078068</c:v>
                </c:pt>
                <c:pt idx="10024">
                  <c:v>0.10287184890612176</c:v>
                </c:pt>
                <c:pt idx="10025">
                  <c:v>0.10288179241793523</c:v>
                </c:pt>
                <c:pt idx="10026">
                  <c:v>0.10289399568366496</c:v>
                </c:pt>
                <c:pt idx="10027">
                  <c:v>0.10290755469315237</c:v>
                </c:pt>
                <c:pt idx="10028">
                  <c:v>0.10292156547648433</c:v>
                </c:pt>
                <c:pt idx="10029">
                  <c:v>0.10293376825686516</c:v>
                </c:pt>
                <c:pt idx="10030">
                  <c:v>0.10294551894168175</c:v>
                </c:pt>
                <c:pt idx="10031">
                  <c:v>0.10295681754686895</c:v>
                </c:pt>
                <c:pt idx="10032">
                  <c:v>0.10296856796084521</c:v>
                </c:pt>
                <c:pt idx="10033">
                  <c:v>0.10298167402893257</c:v>
                </c:pt>
                <c:pt idx="10034">
                  <c:v>0.1029965876216105</c:v>
                </c:pt>
                <c:pt idx="10035">
                  <c:v>0.10301059715758541</c:v>
                </c:pt>
                <c:pt idx="10036">
                  <c:v>0.10302189502750771</c:v>
                </c:pt>
                <c:pt idx="10037">
                  <c:v>0.10303228895510436</c:v>
                </c:pt>
                <c:pt idx="10038">
                  <c:v>0.10304358657995959</c:v>
                </c:pt>
                <c:pt idx="10039">
                  <c:v>0.10305533597441396</c:v>
                </c:pt>
                <c:pt idx="10040">
                  <c:v>0.10306708523082156</c:v>
                </c:pt>
                <c:pt idx="10041">
                  <c:v>0.10307747868872745</c:v>
                </c:pt>
                <c:pt idx="10042">
                  <c:v>0.10308696827334357</c:v>
                </c:pt>
                <c:pt idx="10043">
                  <c:v>0.10309555401040098</c:v>
                </c:pt>
                <c:pt idx="10044">
                  <c:v>0.10310504342349219</c:v>
                </c:pt>
                <c:pt idx="10045">
                  <c:v>0.10311588835676187</c:v>
                </c:pt>
                <c:pt idx="10046">
                  <c:v>0.10312763690175002</c:v>
                </c:pt>
                <c:pt idx="10047">
                  <c:v>0.10313983716776103</c:v>
                </c:pt>
                <c:pt idx="10048">
                  <c:v>0.10315203728492746</c:v>
                </c:pt>
                <c:pt idx="10049">
                  <c:v>0.1031637854052285</c:v>
                </c:pt>
                <c:pt idx="10050">
                  <c:v>0.10317372601460603</c:v>
                </c:pt>
                <c:pt idx="10051">
                  <c:v>0.10318185916696153</c:v>
                </c:pt>
                <c:pt idx="10052">
                  <c:v>0.10318908858019078</c:v>
                </c:pt>
                <c:pt idx="10053">
                  <c:v>0.10319812527323124</c:v>
                </c:pt>
                <c:pt idx="10054">
                  <c:v>0.1032098728521005</c:v>
                </c:pt>
                <c:pt idx="10055">
                  <c:v>0.10322026482606295</c:v>
                </c:pt>
                <c:pt idx="10056">
                  <c:v>0.10322749396164795</c:v>
                </c:pt>
                <c:pt idx="10057">
                  <c:v>0.10323562667671445</c:v>
                </c:pt>
                <c:pt idx="10058">
                  <c:v>0.10324692200458283</c:v>
                </c:pt>
                <c:pt idx="10059">
                  <c:v>0.10325912081537962</c:v>
                </c:pt>
                <c:pt idx="10060">
                  <c:v>0.10327312667389503</c:v>
                </c:pt>
                <c:pt idx="10061">
                  <c:v>0.10328848771251825</c:v>
                </c:pt>
                <c:pt idx="10062">
                  <c:v>0.10330384851518369</c:v>
                </c:pt>
                <c:pt idx="10063">
                  <c:v>0.10331830552568205</c:v>
                </c:pt>
                <c:pt idx="10064">
                  <c:v>0.10332959991970968</c:v>
                </c:pt>
                <c:pt idx="10065">
                  <c:v>0.10333773180442295</c:v>
                </c:pt>
                <c:pt idx="10066">
                  <c:v>0.10334405655792721</c:v>
                </c:pt>
                <c:pt idx="10067">
                  <c:v>0.10335128479866361</c:v>
                </c:pt>
                <c:pt idx="10068">
                  <c:v>0.10336032002611224</c:v>
                </c:pt>
                <c:pt idx="10069">
                  <c:v>0.10337206569975128</c:v>
                </c:pt>
                <c:pt idx="10070">
                  <c:v>0.10338561822867623</c:v>
                </c:pt>
                <c:pt idx="10071">
                  <c:v>0.10339962231561105</c:v>
                </c:pt>
                <c:pt idx="10072">
                  <c:v>0.10341543314580405</c:v>
                </c:pt>
                <c:pt idx="10073">
                  <c:v>0.10343214718019522</c:v>
                </c:pt>
                <c:pt idx="10074">
                  <c:v>0.10344705405626321</c:v>
                </c:pt>
                <c:pt idx="10075">
                  <c:v>0.10345925042594603</c:v>
                </c:pt>
                <c:pt idx="10076">
                  <c:v>0.10346828467795764</c:v>
                </c:pt>
                <c:pt idx="10077">
                  <c:v>0.10347596372799582</c:v>
                </c:pt>
                <c:pt idx="10078">
                  <c:v>0.10348364271906686</c:v>
                </c:pt>
                <c:pt idx="10079">
                  <c:v>0.10349267675071595</c:v>
                </c:pt>
                <c:pt idx="10080">
                  <c:v>0.10350351748096553</c:v>
                </c:pt>
                <c:pt idx="10081">
                  <c:v>0.10351480978334189</c:v>
                </c:pt>
                <c:pt idx="10082">
                  <c:v>0.10352339184786608</c:v>
                </c:pt>
                <c:pt idx="10083">
                  <c:v>0.10353152215684497</c:v>
                </c:pt>
                <c:pt idx="10084">
                  <c:v>0.10354055575596188</c:v>
                </c:pt>
                <c:pt idx="10085">
                  <c:v>0.10355139596718339</c:v>
                </c:pt>
                <c:pt idx="10086">
                  <c:v>0.10356178439267098</c:v>
                </c:pt>
                <c:pt idx="10087">
                  <c:v>0.10357081771841628</c:v>
                </c:pt>
                <c:pt idx="10088">
                  <c:v>0.10358256091989321</c:v>
                </c:pt>
                <c:pt idx="10089">
                  <c:v>0.10359520729033994</c:v>
                </c:pt>
                <c:pt idx="10090">
                  <c:v>0.10360649855738042</c:v>
                </c:pt>
                <c:pt idx="10091">
                  <c:v>0.10361553147921919</c:v>
                </c:pt>
                <c:pt idx="10092">
                  <c:v>0.10362501595933526</c:v>
                </c:pt>
                <c:pt idx="10093">
                  <c:v>0.10363404871391012</c:v>
                </c:pt>
                <c:pt idx="10094">
                  <c:v>0.10364308138689472</c:v>
                </c:pt>
                <c:pt idx="10095">
                  <c:v>0.10365527536600497</c:v>
                </c:pt>
                <c:pt idx="10096">
                  <c:v>0.10366746919642357</c:v>
                </c:pt>
                <c:pt idx="10097">
                  <c:v>0.10367650156753863</c:v>
                </c:pt>
                <c:pt idx="10098">
                  <c:v>0.10368417901884144</c:v>
                </c:pt>
                <c:pt idx="10099">
                  <c:v>0.10369321123902896</c:v>
                </c:pt>
                <c:pt idx="10100">
                  <c:v>0.10370404979556824</c:v>
                </c:pt>
                <c:pt idx="10101">
                  <c:v>0.10371579143258756</c:v>
                </c:pt>
                <c:pt idx="10102">
                  <c:v>0.10372888771123497</c:v>
                </c:pt>
                <c:pt idx="10103">
                  <c:v>0.10374062905662169</c:v>
                </c:pt>
                <c:pt idx="10104">
                  <c:v>0.10375011235033214</c:v>
                </c:pt>
                <c:pt idx="10105">
                  <c:v>0.10375733765660597</c:v>
                </c:pt>
                <c:pt idx="10106">
                  <c:v>0.10376320817951402</c:v>
                </c:pt>
                <c:pt idx="10107">
                  <c:v>0.10377088496516262</c:v>
                </c:pt>
                <c:pt idx="10108">
                  <c:v>0.10377991640224039</c:v>
                </c:pt>
                <c:pt idx="10109">
                  <c:v>0.103786689926521</c:v>
                </c:pt>
                <c:pt idx="10110">
                  <c:v>0.10379165714850033</c:v>
                </c:pt>
                <c:pt idx="10111">
                  <c:v>0.10379752746993894</c:v>
                </c:pt>
                <c:pt idx="10112">
                  <c:v>0.10380520399213122</c:v>
                </c:pt>
                <c:pt idx="10113">
                  <c:v>0.10381242890036341</c:v>
                </c:pt>
                <c:pt idx="10114">
                  <c:v>0.10381739599449355</c:v>
                </c:pt>
                <c:pt idx="10115">
                  <c:v>0.10382010530816593</c:v>
                </c:pt>
                <c:pt idx="10116">
                  <c:v>0.10382416926491105</c:v>
                </c:pt>
                <c:pt idx="10117">
                  <c:v>0.10383094248945129</c:v>
                </c:pt>
                <c:pt idx="10118">
                  <c:v>0.10383907029834311</c:v>
                </c:pt>
                <c:pt idx="10119">
                  <c:v>0.10384629496189975</c:v>
                </c:pt>
                <c:pt idx="10120">
                  <c:v>0.10385487418208014</c:v>
                </c:pt>
                <c:pt idx="10121">
                  <c:v>0.10386525945540148</c:v>
                </c:pt>
                <c:pt idx="10122">
                  <c:v>0.10387248392975315</c:v>
                </c:pt>
                <c:pt idx="10123">
                  <c:v>0.10387654767364007</c:v>
                </c:pt>
                <c:pt idx="10124">
                  <c:v>0.10388061140101262</c:v>
                </c:pt>
                <c:pt idx="10125">
                  <c:v>0.10388693272187968</c:v>
                </c:pt>
                <c:pt idx="10126">
                  <c:v>0.10389641462825762</c:v>
                </c:pt>
                <c:pt idx="10127">
                  <c:v>0.10390996005283916</c:v>
                </c:pt>
                <c:pt idx="10128">
                  <c:v>0.10392395679882171</c:v>
                </c:pt>
                <c:pt idx="10129">
                  <c:v>0.10393434135472956</c:v>
                </c:pt>
                <c:pt idx="10130">
                  <c:v>0.10394337131568859</c:v>
                </c:pt>
                <c:pt idx="10131">
                  <c:v>0.10395285268693877</c:v>
                </c:pt>
                <c:pt idx="10132">
                  <c:v>0.10396323694278183</c:v>
                </c:pt>
                <c:pt idx="10133">
                  <c:v>0.10397316960833891</c:v>
                </c:pt>
                <c:pt idx="10134">
                  <c:v>0.10398174774010779</c:v>
                </c:pt>
                <c:pt idx="10135">
                  <c:v>0.10398626251674599</c:v>
                </c:pt>
                <c:pt idx="10136">
                  <c:v>0.10398987432338061</c:v>
                </c:pt>
                <c:pt idx="10137">
                  <c:v>0.10399619495360174</c:v>
                </c:pt>
                <c:pt idx="10138">
                  <c:v>0.10400341848207861</c:v>
                </c:pt>
                <c:pt idx="10139">
                  <c:v>0.10400973902669292</c:v>
                </c:pt>
                <c:pt idx="10140">
                  <c:v>0.10401696245733492</c:v>
                </c:pt>
                <c:pt idx="10141">
                  <c:v>0.10402599167226273</c:v>
                </c:pt>
                <c:pt idx="10142">
                  <c:v>0.10403592371452108</c:v>
                </c:pt>
                <c:pt idx="10143">
                  <c:v>0.10404630710777321</c:v>
                </c:pt>
                <c:pt idx="10144">
                  <c:v>0.10405849617097847</c:v>
                </c:pt>
                <c:pt idx="10145">
                  <c:v>0.1040706850856125</c:v>
                </c:pt>
                <c:pt idx="10146">
                  <c:v>0.10408061668398567</c:v>
                </c:pt>
                <c:pt idx="10147">
                  <c:v>0.10408829103335332</c:v>
                </c:pt>
                <c:pt idx="10148">
                  <c:v>0.10409415961371916</c:v>
                </c:pt>
                <c:pt idx="10149">
                  <c:v>0.10410183385915439</c:v>
                </c:pt>
                <c:pt idx="10150">
                  <c:v>0.104110862307796</c:v>
                </c:pt>
                <c:pt idx="10151">
                  <c:v>0.10411808500802071</c:v>
                </c:pt>
                <c:pt idx="10152">
                  <c:v>0.10412575906984997</c:v>
                </c:pt>
                <c:pt idx="10153">
                  <c:v>0.10413569012126826</c:v>
                </c:pt>
                <c:pt idx="10154">
                  <c:v>0.10414562107406213</c:v>
                </c:pt>
                <c:pt idx="10155">
                  <c:v>0.10415419772665332</c:v>
                </c:pt>
                <c:pt idx="10156">
                  <c:v>0.1041632257025451</c:v>
                </c:pt>
                <c:pt idx="10157">
                  <c:v>0.10417135081116206</c:v>
                </c:pt>
                <c:pt idx="10158">
                  <c:v>0.10417767029444494</c:v>
                </c:pt>
                <c:pt idx="10159">
                  <c:v>0.10418263557472265</c:v>
                </c:pt>
                <c:pt idx="10160">
                  <c:v>0.10419030914120468</c:v>
                </c:pt>
                <c:pt idx="10161">
                  <c:v>0.10420023955159693</c:v>
                </c:pt>
                <c:pt idx="10162">
                  <c:v>0.1042106212388425</c:v>
                </c:pt>
                <c:pt idx="10163">
                  <c:v>0.10421919733397024</c:v>
                </c:pt>
                <c:pt idx="10164">
                  <c:v>0.10422461377720883</c:v>
                </c:pt>
                <c:pt idx="10165">
                  <c:v>0.10422912745749667</c:v>
                </c:pt>
                <c:pt idx="10166">
                  <c:v>0.10423589793972871</c:v>
                </c:pt>
                <c:pt idx="10167">
                  <c:v>0.10424582789741803</c:v>
                </c:pt>
                <c:pt idx="10168">
                  <c:v>0.1042557577565046</c:v>
                </c:pt>
                <c:pt idx="10169">
                  <c:v>0.10426523616637962</c:v>
                </c:pt>
                <c:pt idx="10170">
                  <c:v>0.10427426313987899</c:v>
                </c:pt>
                <c:pt idx="10171">
                  <c:v>0.10428148466000911</c:v>
                </c:pt>
                <c:pt idx="10172">
                  <c:v>0.10428735210671507</c:v>
                </c:pt>
                <c:pt idx="10173">
                  <c:v>0.10429321951899465</c:v>
                </c:pt>
                <c:pt idx="10174">
                  <c:v>0.10429908689684753</c:v>
                </c:pt>
                <c:pt idx="10175">
                  <c:v>0.1043063082377152</c:v>
                </c:pt>
                <c:pt idx="10176">
                  <c:v>0.10431533484046746</c:v>
                </c:pt>
                <c:pt idx="10177">
                  <c:v>0.104324812685666</c:v>
                </c:pt>
                <c:pt idx="10178">
                  <c:v>0.10433383912138834</c:v>
                </c:pt>
                <c:pt idx="10179">
                  <c:v>0.10434151152769201</c:v>
                </c:pt>
                <c:pt idx="10180">
                  <c:v>0.10434873256220456</c:v>
                </c:pt>
                <c:pt idx="10181">
                  <c:v>0.10435640485424078</c:v>
                </c:pt>
                <c:pt idx="10182">
                  <c:v>0.1043636257812095</c:v>
                </c:pt>
                <c:pt idx="10183">
                  <c:v>0.10437265186659617</c:v>
                </c:pt>
                <c:pt idx="10184">
                  <c:v>0.10438393435876334</c:v>
                </c:pt>
                <c:pt idx="10185">
                  <c:v>0.10439476543148651</c:v>
                </c:pt>
                <c:pt idx="10186">
                  <c:v>0.10440469381176154</c:v>
                </c:pt>
                <c:pt idx="10187">
                  <c:v>0.10441417081007141</c:v>
                </c:pt>
                <c:pt idx="10188">
                  <c:v>0.10442274515972391</c:v>
                </c:pt>
                <c:pt idx="10189">
                  <c:v>0.10443177071151248</c:v>
                </c:pt>
                <c:pt idx="10190">
                  <c:v>0.10444079618184089</c:v>
                </c:pt>
                <c:pt idx="10191">
                  <c:v>0.10444982157071109</c:v>
                </c:pt>
                <c:pt idx="10192">
                  <c:v>0.10446020066721107</c:v>
                </c:pt>
                <c:pt idx="10193">
                  <c:v>0.10447103091392407</c:v>
                </c:pt>
                <c:pt idx="10194">
                  <c:v>0.10448276354883487</c:v>
                </c:pt>
                <c:pt idx="10195">
                  <c:v>0.1044949472932382</c:v>
                </c:pt>
                <c:pt idx="10196">
                  <c:v>0.10450938709438402</c:v>
                </c:pt>
                <c:pt idx="10197">
                  <c:v>0.10452518038814586</c:v>
                </c:pt>
                <c:pt idx="10198">
                  <c:v>0.10454007097952604</c:v>
                </c:pt>
                <c:pt idx="10199">
                  <c:v>0.10455360768837321</c:v>
                </c:pt>
                <c:pt idx="10200">
                  <c:v>0.10456579056966554</c:v>
                </c:pt>
                <c:pt idx="10201">
                  <c:v>0.10457752209285501</c:v>
                </c:pt>
                <c:pt idx="10202">
                  <c:v>0.10458880227382532</c:v>
                </c:pt>
                <c:pt idx="10203">
                  <c:v>0.10460008232755459</c:v>
                </c:pt>
                <c:pt idx="10204">
                  <c:v>0.10461136225404565</c:v>
                </c:pt>
                <c:pt idx="10205">
                  <c:v>0.10462128848410886</c:v>
                </c:pt>
                <c:pt idx="10206">
                  <c:v>0.10462940987178319</c:v>
                </c:pt>
                <c:pt idx="10207">
                  <c:v>0.10463617764446179</c:v>
                </c:pt>
                <c:pt idx="10208">
                  <c:v>0.10464475009076958</c:v>
                </c:pt>
                <c:pt idx="10209">
                  <c:v>0.10465377363907245</c:v>
                </c:pt>
                <c:pt idx="10210">
                  <c:v>0.10466144359111063</c:v>
                </c:pt>
                <c:pt idx="10211">
                  <c:v>0.10466956465267756</c:v>
                </c:pt>
                <c:pt idx="10212">
                  <c:v>0.10468039263217684</c:v>
                </c:pt>
                <c:pt idx="10213">
                  <c:v>0.10469302512674269</c:v>
                </c:pt>
                <c:pt idx="10214">
                  <c:v>0.10470430400490049</c:v>
                </c:pt>
                <c:pt idx="10215">
                  <c:v>0.10471513160825144</c:v>
                </c:pt>
                <c:pt idx="10216">
                  <c:v>0.10472821480588419</c:v>
                </c:pt>
                <c:pt idx="10217">
                  <c:v>0.10474174896814019</c:v>
                </c:pt>
                <c:pt idx="10218">
                  <c:v>0.10475483181753971</c:v>
                </c:pt>
                <c:pt idx="10219">
                  <c:v>0.10476791449578056</c:v>
                </c:pt>
                <c:pt idx="10220">
                  <c:v>0.10477964364800216</c:v>
                </c:pt>
                <c:pt idx="10221">
                  <c:v>0.10479092154924803</c:v>
                </c:pt>
                <c:pt idx="10222">
                  <c:v>0.10480084599713299</c:v>
                </c:pt>
                <c:pt idx="10223">
                  <c:v>0.10480986813701312</c:v>
                </c:pt>
                <c:pt idx="10224">
                  <c:v>0.10481843909450406</c:v>
                </c:pt>
                <c:pt idx="10225">
                  <c:v>0.10482700997853472</c:v>
                </c:pt>
                <c:pt idx="10226">
                  <c:v>0.1048333253197615</c:v>
                </c:pt>
                <c:pt idx="10227">
                  <c:v>0.1048400917125322</c:v>
                </c:pt>
                <c:pt idx="10228">
                  <c:v>0.10484911349834054</c:v>
                </c:pt>
                <c:pt idx="10229">
                  <c:v>0.10485948845139978</c:v>
                </c:pt>
                <c:pt idx="10230">
                  <c:v>0.10486986329682016</c:v>
                </c:pt>
                <c:pt idx="10231">
                  <c:v>0.10488023803460457</c:v>
                </c:pt>
                <c:pt idx="10232">
                  <c:v>0.10488971052727511</c:v>
                </c:pt>
                <c:pt idx="10233">
                  <c:v>0.10489828080047089</c:v>
                </c:pt>
                <c:pt idx="10234">
                  <c:v>0.10490775312223399</c:v>
                </c:pt>
                <c:pt idx="10235">
                  <c:v>0.1049190295787745</c:v>
                </c:pt>
                <c:pt idx="10236">
                  <c:v>0.10493030590815799</c:v>
                </c:pt>
                <c:pt idx="10237">
                  <c:v>0.10494113106473948</c:v>
                </c:pt>
                <c:pt idx="10238">
                  <c:v>0.10495195610413803</c:v>
                </c:pt>
                <c:pt idx="10239">
                  <c:v>0.10496278102635687</c:v>
                </c:pt>
                <c:pt idx="10240">
                  <c:v>0.10497360583139757</c:v>
                </c:pt>
                <c:pt idx="10241">
                  <c:v>0.10498668564782021</c:v>
                </c:pt>
                <c:pt idx="10242">
                  <c:v>0.10500156936875082</c:v>
                </c:pt>
                <c:pt idx="10243">
                  <c:v>0.10501735489130706</c:v>
                </c:pt>
                <c:pt idx="10244">
                  <c:v>0.10503268916033191</c:v>
                </c:pt>
                <c:pt idx="10245">
                  <c:v>0.10504396420813258</c:v>
                </c:pt>
                <c:pt idx="10246">
                  <c:v>0.1050507291757926</c:v>
                </c:pt>
                <c:pt idx="10247">
                  <c:v>0.10505839608381665</c:v>
                </c:pt>
                <c:pt idx="10248">
                  <c:v>0.10506921985389817</c:v>
                </c:pt>
                <c:pt idx="10249">
                  <c:v>0.10508049448982337</c:v>
                </c:pt>
                <c:pt idx="10250">
                  <c:v>0.10508996508576512</c:v>
                </c:pt>
                <c:pt idx="10251">
                  <c:v>0.10509898461756138</c:v>
                </c:pt>
                <c:pt idx="10252">
                  <c:v>0.10510845503839315</c:v>
                </c:pt>
                <c:pt idx="10253">
                  <c:v>0.10512063116196214</c:v>
                </c:pt>
                <c:pt idx="10254">
                  <c:v>0.10513370905547446</c:v>
                </c:pt>
                <c:pt idx="10255">
                  <c:v>0.10514768868354883</c:v>
                </c:pt>
                <c:pt idx="10256">
                  <c:v>0.10515941338221296</c:v>
                </c:pt>
                <c:pt idx="10257">
                  <c:v>0.10516843228764262</c:v>
                </c:pt>
                <c:pt idx="10258">
                  <c:v>0.1051765492329836</c:v>
                </c:pt>
                <c:pt idx="10259">
                  <c:v>0.10518737172428499</c:v>
                </c:pt>
                <c:pt idx="10260">
                  <c:v>0.10520180153049299</c:v>
                </c:pt>
                <c:pt idx="10261">
                  <c:v>0.10521758389262137</c:v>
                </c:pt>
                <c:pt idx="10262">
                  <c:v>0.10523201326288348</c:v>
                </c:pt>
                <c:pt idx="10263">
                  <c:v>0.10524373697291485</c:v>
                </c:pt>
                <c:pt idx="10264">
                  <c:v>0.10525410783260267</c:v>
                </c:pt>
                <c:pt idx="10265">
                  <c:v>0.10526312588403629</c:v>
                </c:pt>
                <c:pt idx="10266">
                  <c:v>0.10527214385414529</c:v>
                </c:pt>
                <c:pt idx="10267">
                  <c:v>0.10528431798479421</c:v>
                </c:pt>
                <c:pt idx="10268">
                  <c:v>0.10529649196723564</c:v>
                </c:pt>
                <c:pt idx="10269">
                  <c:v>0.10530731316054252</c:v>
                </c:pt>
                <c:pt idx="10270">
                  <c:v>0.10532083948750944</c:v>
                </c:pt>
                <c:pt idx="10271">
                  <c:v>0.10533661997106422</c:v>
                </c:pt>
                <c:pt idx="10272">
                  <c:v>0.10535149848462</c:v>
                </c:pt>
                <c:pt idx="10273">
                  <c:v>0.10536457335924219</c:v>
                </c:pt>
                <c:pt idx="10274">
                  <c:v>0.10537674636470112</c:v>
                </c:pt>
                <c:pt idx="10275">
                  <c:v>0.10538801753392943</c:v>
                </c:pt>
                <c:pt idx="10276">
                  <c:v>0.10540064109264596</c:v>
                </c:pt>
                <c:pt idx="10277">
                  <c:v>0.10541191199255751</c:v>
                </c:pt>
                <c:pt idx="10278">
                  <c:v>0.1054204777915316</c:v>
                </c:pt>
                <c:pt idx="10279">
                  <c:v>0.10542904351713306</c:v>
                </c:pt>
                <c:pt idx="10280">
                  <c:v>0.10544121573782639</c:v>
                </c:pt>
                <c:pt idx="10281">
                  <c:v>0.10545834676039548</c:v>
                </c:pt>
                <c:pt idx="10282">
                  <c:v>0.10547502668459693</c:v>
                </c:pt>
                <c:pt idx="10283">
                  <c:v>0.10548809994421374</c:v>
                </c:pt>
                <c:pt idx="10284">
                  <c:v>0.10550027144608505</c:v>
                </c:pt>
                <c:pt idx="10285">
                  <c:v>0.10551334437567669</c:v>
                </c:pt>
                <c:pt idx="10286">
                  <c:v>0.10552776947896306</c:v>
                </c:pt>
                <c:pt idx="10287">
                  <c:v>0.10554444824524849</c:v>
                </c:pt>
                <c:pt idx="10288">
                  <c:v>0.10556022520057164</c:v>
                </c:pt>
                <c:pt idx="10289">
                  <c:v>0.105573748107023</c:v>
                </c:pt>
                <c:pt idx="10290">
                  <c:v>0.10558501705604253</c:v>
                </c:pt>
                <c:pt idx="10291">
                  <c:v>0.10559718737835107</c:v>
                </c:pt>
                <c:pt idx="10292">
                  <c:v>0.10561070978497906</c:v>
                </c:pt>
                <c:pt idx="10293">
                  <c:v>0.10562423200875423</c:v>
                </c:pt>
                <c:pt idx="10294">
                  <c:v>0.10563595112145507</c:v>
                </c:pt>
                <c:pt idx="10295">
                  <c:v>0.10564857155077523</c:v>
                </c:pt>
                <c:pt idx="10296">
                  <c:v>0.10566164254180677</c:v>
                </c:pt>
                <c:pt idx="10297">
                  <c:v>0.10567516407687978</c:v>
                </c:pt>
                <c:pt idx="10298">
                  <c:v>0.10568823472032747</c:v>
                </c:pt>
                <c:pt idx="10299">
                  <c:v>0.10570265730104114</c:v>
                </c:pt>
                <c:pt idx="10300">
                  <c:v>0.10571843176052392</c:v>
                </c:pt>
                <c:pt idx="10301">
                  <c:v>0.10573420597117725</c:v>
                </c:pt>
                <c:pt idx="10302">
                  <c:v>0.10574862788888693</c:v>
                </c:pt>
                <c:pt idx="10303">
                  <c:v>0.10576259892332723</c:v>
                </c:pt>
                <c:pt idx="10304">
                  <c:v>0.10577792176892419</c:v>
                </c:pt>
                <c:pt idx="10305">
                  <c:v>0.10579369504120481</c:v>
                </c:pt>
                <c:pt idx="10306">
                  <c:v>0.10580766544602896</c:v>
                </c:pt>
                <c:pt idx="10307">
                  <c:v>0.10581893175936931</c:v>
                </c:pt>
                <c:pt idx="10308">
                  <c:v>0.10583109923521072</c:v>
                </c:pt>
                <c:pt idx="10309">
                  <c:v>0.10584732230604008</c:v>
                </c:pt>
                <c:pt idx="10310">
                  <c:v>0.10586444637306062</c:v>
                </c:pt>
                <c:pt idx="10311">
                  <c:v>0.10588066890291042</c:v>
                </c:pt>
                <c:pt idx="10312">
                  <c:v>0.10589418747675527</c:v>
                </c:pt>
                <c:pt idx="10313">
                  <c:v>0.10590680464746284</c:v>
                </c:pt>
                <c:pt idx="10314">
                  <c:v>0.10592077347220069</c:v>
                </c:pt>
                <c:pt idx="10315">
                  <c:v>0.10593429150390322</c:v>
                </c:pt>
                <c:pt idx="10316">
                  <c:v>0.10594465520445646</c:v>
                </c:pt>
                <c:pt idx="10317">
                  <c:v>0.10595546938617439</c:v>
                </c:pt>
                <c:pt idx="10318">
                  <c:v>0.10596988811321739</c:v>
                </c:pt>
                <c:pt idx="10319">
                  <c:v>0.10598746065571453</c:v>
                </c:pt>
                <c:pt idx="10320">
                  <c:v>0.10600323062325367</c:v>
                </c:pt>
                <c:pt idx="10321">
                  <c:v>0.10601584641822927</c:v>
                </c:pt>
                <c:pt idx="10322">
                  <c:v>0.10602665983010406</c:v>
                </c:pt>
                <c:pt idx="10323">
                  <c:v>0.10603927532950656</c:v>
                </c:pt>
                <c:pt idx="10324">
                  <c:v>0.10605504447995753</c:v>
                </c:pt>
                <c:pt idx="10325">
                  <c:v>0.10607216499032941</c:v>
                </c:pt>
                <c:pt idx="10326">
                  <c:v>0.10609153784594059</c:v>
                </c:pt>
                <c:pt idx="10327">
                  <c:v>0.10611091032625176</c:v>
                </c:pt>
                <c:pt idx="10328">
                  <c:v>0.10612667834712901</c:v>
                </c:pt>
                <c:pt idx="10329">
                  <c:v>0.10614064410084849</c:v>
                </c:pt>
                <c:pt idx="10330">
                  <c:v>0.10615460965952853</c:v>
                </c:pt>
                <c:pt idx="10331">
                  <c:v>0.1061694760076802</c:v>
                </c:pt>
                <c:pt idx="10332">
                  <c:v>0.10618479262007836</c:v>
                </c:pt>
                <c:pt idx="10333">
                  <c:v>0.10620146043171891</c:v>
                </c:pt>
                <c:pt idx="10334">
                  <c:v>0.10621812796554816</c:v>
                </c:pt>
                <c:pt idx="10335">
                  <c:v>0.10623524568409927</c:v>
                </c:pt>
                <c:pt idx="10336">
                  <c:v>0.10625281356424868</c:v>
                </c:pt>
                <c:pt idx="10337">
                  <c:v>0.10626812890026076</c:v>
                </c:pt>
                <c:pt idx="10338">
                  <c:v>0.10627893958446</c:v>
                </c:pt>
                <c:pt idx="10339">
                  <c:v>0.10628884927564262</c:v>
                </c:pt>
                <c:pt idx="10340">
                  <c:v>0.10629920930233562</c:v>
                </c:pt>
                <c:pt idx="10341">
                  <c:v>0.10631452392780319</c:v>
                </c:pt>
                <c:pt idx="10342">
                  <c:v>0.10633299125246265</c:v>
                </c:pt>
                <c:pt idx="10343">
                  <c:v>0.10635190864606081</c:v>
                </c:pt>
                <c:pt idx="10344">
                  <c:v>0.10636947447682711</c:v>
                </c:pt>
                <c:pt idx="10345">
                  <c:v>0.10638839118027681</c:v>
                </c:pt>
                <c:pt idx="10346">
                  <c:v>0.1064082082953287</c:v>
                </c:pt>
                <c:pt idx="10347">
                  <c:v>0.10642757464197856</c:v>
                </c:pt>
                <c:pt idx="10348">
                  <c:v>0.10644694061358009</c:v>
                </c:pt>
                <c:pt idx="10349">
                  <c:v>0.10646675656839666</c:v>
                </c:pt>
                <c:pt idx="10350">
                  <c:v>0.10648657213054916</c:v>
                </c:pt>
                <c:pt idx="10351">
                  <c:v>0.10650638730005269</c:v>
                </c:pt>
                <c:pt idx="10352">
                  <c:v>0.10652620207692329</c:v>
                </c:pt>
                <c:pt idx="10353">
                  <c:v>0.10654421516974008</c:v>
                </c:pt>
                <c:pt idx="10354">
                  <c:v>0.10656222793809174</c:v>
                </c:pt>
                <c:pt idx="10355">
                  <c:v>0.10658159130220192</c:v>
                </c:pt>
                <c:pt idx="10356">
                  <c:v>0.10660095429137993</c:v>
                </c:pt>
                <c:pt idx="10357">
                  <c:v>0.10661671458718751</c:v>
                </c:pt>
                <c:pt idx="10358">
                  <c:v>0.10662977292983628</c:v>
                </c:pt>
                <c:pt idx="10359">
                  <c:v>0.10664418193762777</c:v>
                </c:pt>
                <c:pt idx="10360">
                  <c:v>0.10665949128092014</c:v>
                </c:pt>
                <c:pt idx="10361">
                  <c:v>0.10667389986050919</c:v>
                </c:pt>
                <c:pt idx="10362">
                  <c:v>0.10668650719734885</c:v>
                </c:pt>
                <c:pt idx="10363">
                  <c:v>0.10669821386781002</c:v>
                </c:pt>
                <c:pt idx="10364">
                  <c:v>0.10671172139420389</c:v>
                </c:pt>
                <c:pt idx="10365">
                  <c:v>0.10672793018504192</c:v>
                </c:pt>
                <c:pt idx="10366">
                  <c:v>0.106745939644511</c:v>
                </c:pt>
                <c:pt idx="10367">
                  <c:v>0.1067639487796453</c:v>
                </c:pt>
                <c:pt idx="10368">
                  <c:v>0.10678195759045636</c:v>
                </c:pt>
                <c:pt idx="10369">
                  <c:v>0.10679816524289994</c:v>
                </c:pt>
                <c:pt idx="10370">
                  <c:v>0.10681167141927472</c:v>
                </c:pt>
                <c:pt idx="10371">
                  <c:v>0.10682607780634649</c:v>
                </c:pt>
                <c:pt idx="10372">
                  <c:v>0.10684228474372642</c:v>
                </c:pt>
                <c:pt idx="10373">
                  <c:v>0.10685714087225119</c:v>
                </c:pt>
                <c:pt idx="10374">
                  <c:v>0.10687064625211962</c:v>
                </c:pt>
                <c:pt idx="10375">
                  <c:v>0.10688505178960819</c:v>
                </c:pt>
                <c:pt idx="10376">
                  <c:v>0.1069017079336438</c:v>
                </c:pt>
                <c:pt idx="10377">
                  <c:v>0.1069201644178686</c:v>
                </c:pt>
                <c:pt idx="10378">
                  <c:v>0.10693907070704632</c:v>
                </c:pt>
                <c:pt idx="10379">
                  <c:v>0.1069561760892552</c:v>
                </c:pt>
                <c:pt idx="10380">
                  <c:v>0.10697283104868618</c:v>
                </c:pt>
                <c:pt idx="10381">
                  <c:v>0.10699038597591577</c:v>
                </c:pt>
                <c:pt idx="10382">
                  <c:v>0.10700704036559698</c:v>
                </c:pt>
                <c:pt idx="10383">
                  <c:v>0.1070227942627176</c:v>
                </c:pt>
                <c:pt idx="10384">
                  <c:v>0.10703899801226548</c:v>
                </c:pt>
                <c:pt idx="10385">
                  <c:v>0.10705475140594074</c:v>
                </c:pt>
                <c:pt idx="10386">
                  <c:v>0.10707050455145044</c:v>
                </c:pt>
                <c:pt idx="10387">
                  <c:v>0.10708850784245236</c:v>
                </c:pt>
                <c:pt idx="10388">
                  <c:v>0.10710831108820512</c:v>
                </c:pt>
                <c:pt idx="10389">
                  <c:v>0.10712586363727451</c:v>
                </c:pt>
                <c:pt idx="10390">
                  <c:v>0.10713981544368494</c:v>
                </c:pt>
                <c:pt idx="10391">
                  <c:v>0.10715196685841349</c:v>
                </c:pt>
                <c:pt idx="10392">
                  <c:v>0.10716816851503326</c:v>
                </c:pt>
                <c:pt idx="10393">
                  <c:v>0.10718662008203307</c:v>
                </c:pt>
                <c:pt idx="10394">
                  <c:v>0.1072055213342416</c:v>
                </c:pt>
                <c:pt idx="10395">
                  <c:v>0.10722397221204268</c:v>
                </c:pt>
                <c:pt idx="10396">
                  <c:v>0.10724197274035858</c:v>
                </c:pt>
                <c:pt idx="10397">
                  <c:v>0.10726132294692281</c:v>
                </c:pt>
                <c:pt idx="10398">
                  <c:v>0.10728157276214388</c:v>
                </c:pt>
                <c:pt idx="10399">
                  <c:v>0.10729957225365874</c:v>
                </c:pt>
                <c:pt idx="10400">
                  <c:v>0.10731442159026486</c:v>
                </c:pt>
                <c:pt idx="10401">
                  <c:v>0.10732972067614478</c:v>
                </c:pt>
                <c:pt idx="10402">
                  <c:v>0.10734636941541947</c:v>
                </c:pt>
                <c:pt idx="10403">
                  <c:v>0.10736301787751792</c:v>
                </c:pt>
                <c:pt idx="10404">
                  <c:v>0.10737966606245</c:v>
                </c:pt>
                <c:pt idx="10405">
                  <c:v>0.10739721384923578</c:v>
                </c:pt>
                <c:pt idx="10406">
                  <c:v>0.10741611112141516</c:v>
                </c:pt>
                <c:pt idx="10407">
                  <c:v>0.10743275842247203</c:v>
                </c:pt>
                <c:pt idx="10408">
                  <c:v>0.10744670594783261</c:v>
                </c:pt>
                <c:pt idx="10409">
                  <c:v>0.10746200301003202</c:v>
                </c:pt>
                <c:pt idx="10410">
                  <c:v>0.10747909944969868</c:v>
                </c:pt>
                <c:pt idx="10411">
                  <c:v>0.10749619559708244</c:v>
                </c:pt>
                <c:pt idx="10412">
                  <c:v>0.10750969234908919</c:v>
                </c:pt>
                <c:pt idx="10413">
                  <c:v>0.10752003973559826</c:v>
                </c:pt>
                <c:pt idx="10414">
                  <c:v>0.10753218653097008</c:v>
                </c:pt>
                <c:pt idx="10415">
                  <c:v>0.10754748228563372</c:v>
                </c:pt>
                <c:pt idx="10416">
                  <c:v>0.10756457726398429</c:v>
                </c:pt>
                <c:pt idx="10417">
                  <c:v>0.10757987252321879</c:v>
                </c:pt>
                <c:pt idx="10418">
                  <c:v>0.10759381799686689</c:v>
                </c:pt>
                <c:pt idx="10419">
                  <c:v>0.10760821312051914</c:v>
                </c:pt>
                <c:pt idx="10420">
                  <c:v>0.10762485722392995</c:v>
                </c:pt>
                <c:pt idx="10421">
                  <c:v>0.10764150105031872</c:v>
                </c:pt>
                <c:pt idx="10422">
                  <c:v>0.10765589548758873</c:v>
                </c:pt>
                <c:pt idx="10423">
                  <c:v>0.10766939008435239</c:v>
                </c:pt>
                <c:pt idx="10424">
                  <c:v>0.10768423393046526</c:v>
                </c:pt>
                <c:pt idx="10425">
                  <c:v>0.10769952735964369</c:v>
                </c:pt>
                <c:pt idx="10426">
                  <c:v>0.10771257157029709</c:v>
                </c:pt>
                <c:pt idx="10427">
                  <c:v>0.10772516581913363</c:v>
                </c:pt>
                <c:pt idx="10428">
                  <c:v>0.10774000883734898</c:v>
                </c:pt>
                <c:pt idx="10429">
                  <c:v>0.10775844985611248</c:v>
                </c:pt>
                <c:pt idx="10430">
                  <c:v>0.10777689053481093</c:v>
                </c:pt>
                <c:pt idx="10431">
                  <c:v>0.10779173278530131</c:v>
                </c:pt>
                <c:pt idx="10432">
                  <c:v>0.10780252701093022</c:v>
                </c:pt>
                <c:pt idx="10433">
                  <c:v>0.10781512012690353</c:v>
                </c:pt>
                <c:pt idx="10434">
                  <c:v>0.10783176078691757</c:v>
                </c:pt>
                <c:pt idx="10435">
                  <c:v>0.10784885090626546</c:v>
                </c:pt>
                <c:pt idx="10436">
                  <c:v>0.10786459154727412</c:v>
                </c:pt>
                <c:pt idx="10437">
                  <c:v>0.10787853305097347</c:v>
                </c:pt>
                <c:pt idx="10438">
                  <c:v>0.10789022577517614</c:v>
                </c:pt>
                <c:pt idx="10439">
                  <c:v>0.10790236807483311</c:v>
                </c:pt>
                <c:pt idx="10440">
                  <c:v>0.10791540963987498</c:v>
                </c:pt>
                <c:pt idx="10441">
                  <c:v>0.10792755163374804</c:v>
                </c:pt>
                <c:pt idx="10442">
                  <c:v>0.10793879408921742</c:v>
                </c:pt>
                <c:pt idx="10443">
                  <c:v>0.10794958672755875</c:v>
                </c:pt>
                <c:pt idx="10444">
                  <c:v>0.10796217799174006</c:v>
                </c:pt>
                <c:pt idx="10445">
                  <c:v>0.10797611813501345</c:v>
                </c:pt>
                <c:pt idx="10446">
                  <c:v>0.10799050775649931</c:v>
                </c:pt>
                <c:pt idx="10447">
                  <c:v>0.10800129983673119</c:v>
                </c:pt>
                <c:pt idx="10448">
                  <c:v>0.108010293147956</c:v>
                </c:pt>
                <c:pt idx="10449">
                  <c:v>0.10802153467325133</c:v>
                </c:pt>
                <c:pt idx="10450">
                  <c:v>0.108034574684277</c:v>
                </c:pt>
                <c:pt idx="10451">
                  <c:v>0.10804986275652342</c:v>
                </c:pt>
                <c:pt idx="10452">
                  <c:v>0.10806649951075582</c:v>
                </c:pt>
                <c:pt idx="10453">
                  <c:v>0.10808178709494475</c:v>
                </c:pt>
                <c:pt idx="10454">
                  <c:v>0.10809482632030699</c:v>
                </c:pt>
                <c:pt idx="10455">
                  <c:v>0.10810741575588219</c:v>
                </c:pt>
                <c:pt idx="10456">
                  <c:v>0.10811820657451447</c:v>
                </c:pt>
                <c:pt idx="10457">
                  <c:v>0.10812719883442666</c:v>
                </c:pt>
                <c:pt idx="10458">
                  <c:v>0.10813619101347918</c:v>
                </c:pt>
                <c:pt idx="10459">
                  <c:v>0.1081478807253637</c:v>
                </c:pt>
                <c:pt idx="10460">
                  <c:v>0.10816226787548092</c:v>
                </c:pt>
                <c:pt idx="10461">
                  <c:v>0.10817395728254033</c:v>
                </c:pt>
                <c:pt idx="10462">
                  <c:v>0.10818249945513402</c:v>
                </c:pt>
                <c:pt idx="10463">
                  <c:v>0.10819194071889675</c:v>
                </c:pt>
                <c:pt idx="10464">
                  <c:v>0.10820228104836228</c:v>
                </c:pt>
                <c:pt idx="10465">
                  <c:v>0.10821307084337421</c:v>
                </c:pt>
                <c:pt idx="10466">
                  <c:v>0.10822655792342613</c:v>
                </c:pt>
                <c:pt idx="10467">
                  <c:v>0.10824004482157912</c:v>
                </c:pt>
                <c:pt idx="10468">
                  <c:v>0.10825083420913761</c:v>
                </c:pt>
                <c:pt idx="10469">
                  <c:v>0.10825847662155952</c:v>
                </c:pt>
                <c:pt idx="10470">
                  <c:v>0.10826656852399294</c:v>
                </c:pt>
                <c:pt idx="10471">
                  <c:v>0.10827645853804563</c:v>
                </c:pt>
                <c:pt idx="10472">
                  <c:v>0.10828634845428724</c:v>
                </c:pt>
                <c:pt idx="10473">
                  <c:v>0.10829488966687414</c:v>
                </c:pt>
                <c:pt idx="10474">
                  <c:v>0.10830343080650945</c:v>
                </c:pt>
                <c:pt idx="10475">
                  <c:v>0.10831332045600243</c:v>
                </c:pt>
                <c:pt idx="10476">
                  <c:v>0.10832321000769118</c:v>
                </c:pt>
                <c:pt idx="10477">
                  <c:v>0.10833264994306818</c:v>
                </c:pt>
                <c:pt idx="10478">
                  <c:v>0.10834164027486541</c:v>
                </c:pt>
                <c:pt idx="10479">
                  <c:v>0.10835152954648899</c:v>
                </c:pt>
                <c:pt idx="10480">
                  <c:v>0.10836231773126929</c:v>
                </c:pt>
                <c:pt idx="10481">
                  <c:v>0.10837175729748089</c:v>
                </c:pt>
                <c:pt idx="10482">
                  <c:v>0.10838029778060702</c:v>
                </c:pt>
                <c:pt idx="10483">
                  <c:v>0.10838748970982395</c:v>
                </c:pt>
                <c:pt idx="10484">
                  <c:v>0.10839378260545961</c:v>
                </c:pt>
                <c:pt idx="10485">
                  <c:v>0.10840097443769572</c:v>
                </c:pt>
                <c:pt idx="10486">
                  <c:v>0.10841086312256788</c:v>
                </c:pt>
                <c:pt idx="10487">
                  <c:v>0.10842254962407456</c:v>
                </c:pt>
                <c:pt idx="10488">
                  <c:v>0.10843333704270847</c:v>
                </c:pt>
                <c:pt idx="10489">
                  <c:v>0.10844187699993227</c:v>
                </c:pt>
                <c:pt idx="10490">
                  <c:v>0.10844772008653829</c:v>
                </c:pt>
                <c:pt idx="10491">
                  <c:v>0.10845176528034246</c:v>
                </c:pt>
                <c:pt idx="10492">
                  <c:v>0.10845670938388097</c:v>
                </c:pt>
                <c:pt idx="10493">
                  <c:v>0.10846345130385837</c:v>
                </c:pt>
                <c:pt idx="10494">
                  <c:v>0.1084697437214953</c:v>
                </c:pt>
                <c:pt idx="10495">
                  <c:v>0.10847378882621073</c:v>
                </c:pt>
                <c:pt idx="10496">
                  <c:v>0.10847558664527623</c:v>
                </c:pt>
                <c:pt idx="10497">
                  <c:v>0.10847828336781459</c:v>
                </c:pt>
                <c:pt idx="10498">
                  <c:v>0.10848637349179564</c:v>
                </c:pt>
                <c:pt idx="10499">
                  <c:v>0.10849671077719335</c:v>
                </c:pt>
                <c:pt idx="10500">
                  <c:v>0.10850704795573229</c:v>
                </c:pt>
                <c:pt idx="10501">
                  <c:v>0.10851558728349417</c:v>
                </c:pt>
                <c:pt idx="10502">
                  <c:v>0.10852187937307917</c:v>
                </c:pt>
                <c:pt idx="10503">
                  <c:v>0.10852637369854372</c:v>
                </c:pt>
                <c:pt idx="10504">
                  <c:v>0.10853221629145052</c:v>
                </c:pt>
                <c:pt idx="10505">
                  <c:v>0.10854165425403715</c:v>
                </c:pt>
                <c:pt idx="10506">
                  <c:v>0.10855244038792272</c:v>
                </c:pt>
                <c:pt idx="10507">
                  <c:v>0.10855963107921347</c:v>
                </c:pt>
                <c:pt idx="10508">
                  <c:v>0.10856232757511711</c:v>
                </c:pt>
                <c:pt idx="10509">
                  <c:v>0.10856502406374967</c:v>
                </c:pt>
                <c:pt idx="10510">
                  <c:v>0.10856996760735796</c:v>
                </c:pt>
                <c:pt idx="10511">
                  <c:v>0.10857715817261748</c:v>
                </c:pt>
                <c:pt idx="10512">
                  <c:v>0.10858389928059042</c:v>
                </c:pt>
                <c:pt idx="10513">
                  <c:v>0.10859064034312138</c:v>
                </c:pt>
                <c:pt idx="10514">
                  <c:v>0.10859693196048499</c:v>
                </c:pt>
                <c:pt idx="10515">
                  <c:v>0.10860457172835274</c:v>
                </c:pt>
                <c:pt idx="10516">
                  <c:v>0.10861086325806632</c:v>
                </c:pt>
                <c:pt idx="10517">
                  <c:v>0.10861400900807941</c:v>
                </c:pt>
                <c:pt idx="10518">
                  <c:v>0.10861625596631592</c:v>
                </c:pt>
                <c:pt idx="10519">
                  <c:v>0.10861760413883438</c:v>
                </c:pt>
                <c:pt idx="10520">
                  <c:v>0.10862254742251859</c:v>
                </c:pt>
                <c:pt idx="10521">
                  <c:v>0.10862883883913867</c:v>
                </c:pt>
                <c:pt idx="10522">
                  <c:v>0.10863423145045255</c:v>
                </c:pt>
                <c:pt idx="10523">
                  <c:v>0.10863692774520411</c:v>
                </c:pt>
                <c:pt idx="10524">
                  <c:v>0.10864052279356422</c:v>
                </c:pt>
                <c:pt idx="10525">
                  <c:v>0.10864726347440452</c:v>
                </c:pt>
                <c:pt idx="10526">
                  <c:v>0.10865355473552819</c:v>
                </c:pt>
                <c:pt idx="10527">
                  <c:v>0.10865714972411419</c:v>
                </c:pt>
                <c:pt idx="10528">
                  <c:v>0.10866029532852517</c:v>
                </c:pt>
                <c:pt idx="10529">
                  <c:v>0.1086638902928789</c:v>
                </c:pt>
                <c:pt idx="10530">
                  <c:v>0.10866883334776305</c:v>
                </c:pt>
                <c:pt idx="10531">
                  <c:v>0.10867332701281876</c:v>
                </c:pt>
                <c:pt idx="10532">
                  <c:v>0.1086782700210573</c:v>
                </c:pt>
                <c:pt idx="10533">
                  <c:v>0.10868590916754896</c:v>
                </c:pt>
                <c:pt idx="10534">
                  <c:v>0.1086953456797064</c:v>
                </c:pt>
                <c:pt idx="10535">
                  <c:v>0.10870613015599211</c:v>
                </c:pt>
                <c:pt idx="10536">
                  <c:v>0.10871556647733664</c:v>
                </c:pt>
                <c:pt idx="10537">
                  <c:v>0.10872005993239467</c:v>
                </c:pt>
                <c:pt idx="10538">
                  <c:v>0.10872275599573786</c:v>
                </c:pt>
                <c:pt idx="10539">
                  <c:v>0.1087259013937845</c:v>
                </c:pt>
                <c:pt idx="10540">
                  <c:v>0.10873129348170442</c:v>
                </c:pt>
                <c:pt idx="10541">
                  <c:v>0.10873893222315444</c:v>
                </c:pt>
                <c:pt idx="10542">
                  <c:v>0.10874702023873722</c:v>
                </c:pt>
                <c:pt idx="10543">
                  <c:v>0.10875241221278389</c:v>
                </c:pt>
                <c:pt idx="10544">
                  <c:v>0.10875510818890488</c:v>
                </c:pt>
                <c:pt idx="10545">
                  <c:v>0.108759152139458</c:v>
                </c:pt>
                <c:pt idx="10546">
                  <c:v>0.10876634134450729</c:v>
                </c:pt>
                <c:pt idx="10547">
                  <c:v>0.10877532777813792</c:v>
                </c:pt>
                <c:pt idx="10548">
                  <c:v>0.10878521276185908</c:v>
                </c:pt>
                <c:pt idx="10549">
                  <c:v>0.10879374971462098</c:v>
                </c:pt>
                <c:pt idx="10550">
                  <c:v>0.10879914143670996</c:v>
                </c:pt>
                <c:pt idx="10551">
                  <c:v>0.10880408382308716</c:v>
                </c:pt>
                <c:pt idx="10552">
                  <c:v>0.10880902618503746</c:v>
                </c:pt>
                <c:pt idx="10553">
                  <c:v>0.10881172200853308</c:v>
                </c:pt>
                <c:pt idx="10554">
                  <c:v>0.10881396852256095</c:v>
                </c:pt>
                <c:pt idx="10555">
                  <c:v>0.10882070803436421</c:v>
                </c:pt>
                <c:pt idx="10556">
                  <c:v>0.10883014327458228</c:v>
                </c:pt>
                <c:pt idx="10557">
                  <c:v>0.10883778126098428</c:v>
                </c:pt>
                <c:pt idx="10558">
                  <c:v>0.10884317274567352</c:v>
                </c:pt>
                <c:pt idx="10559">
                  <c:v>0.10884901348795079</c:v>
                </c:pt>
                <c:pt idx="10560">
                  <c:v>0.10885395562784791</c:v>
                </c:pt>
                <c:pt idx="10561">
                  <c:v>0.10885934702533416</c:v>
                </c:pt>
                <c:pt idx="10562">
                  <c:v>0.10886698478868292</c:v>
                </c:pt>
                <c:pt idx="10563">
                  <c:v>0.10887462249369613</c:v>
                </c:pt>
                <c:pt idx="10564">
                  <c:v>0.10888046305228721</c:v>
                </c:pt>
                <c:pt idx="10565">
                  <c:v>0.10888585430686348</c:v>
                </c:pt>
                <c:pt idx="10566">
                  <c:v>0.10889304260108595</c:v>
                </c:pt>
                <c:pt idx="10567">
                  <c:v>0.1089011293703229</c:v>
                </c:pt>
                <c:pt idx="10568">
                  <c:v>0.10890831755474444</c:v>
                </c:pt>
                <c:pt idx="10569">
                  <c:v>0.10891505643071359</c:v>
                </c:pt>
                <c:pt idx="10570">
                  <c:v>0.10892269376858042</c:v>
                </c:pt>
                <c:pt idx="10571">
                  <c:v>0.10892988179799551</c:v>
                </c:pt>
                <c:pt idx="10572">
                  <c:v>0.1089370697757434</c:v>
                </c:pt>
                <c:pt idx="10573">
                  <c:v>0.10894380845795817</c:v>
                </c:pt>
                <c:pt idx="10574">
                  <c:v>0.10894875012938871</c:v>
                </c:pt>
                <c:pt idx="10575">
                  <c:v>0.10895099633560258</c:v>
                </c:pt>
                <c:pt idx="10576">
                  <c:v>0.10895189481667528</c:v>
                </c:pt>
                <c:pt idx="10577">
                  <c:v>0.10895369177639941</c:v>
                </c:pt>
                <c:pt idx="10578">
                  <c:v>0.10895863339898992</c:v>
                </c:pt>
                <c:pt idx="10579">
                  <c:v>0.10896761810477444</c:v>
                </c:pt>
                <c:pt idx="10580">
                  <c:v>0.10897705195896912</c:v>
                </c:pt>
                <c:pt idx="10581">
                  <c:v>0.10898648572416671</c:v>
                </c:pt>
                <c:pt idx="10582">
                  <c:v>0.10899502095885108</c:v>
                </c:pt>
                <c:pt idx="10583">
                  <c:v>0.10900131003252889</c:v>
                </c:pt>
                <c:pt idx="10584">
                  <c:v>0.10900670063562962</c:v>
                </c:pt>
                <c:pt idx="10585">
                  <c:v>0.10901298963585378</c:v>
                </c:pt>
                <c:pt idx="10586">
                  <c:v>0.10902017701625132</c:v>
                </c:pt>
                <c:pt idx="10587">
                  <c:v>0.109026016724787</c:v>
                </c:pt>
                <c:pt idx="10588">
                  <c:v>0.10903185639922051</c:v>
                </c:pt>
                <c:pt idx="10589">
                  <c:v>0.10903634843327209</c:v>
                </c:pt>
                <c:pt idx="10590">
                  <c:v>0.10903724683766096</c:v>
                </c:pt>
                <c:pt idx="10591">
                  <c:v>0.10903949284510192</c:v>
                </c:pt>
                <c:pt idx="10592">
                  <c:v>0.10904892602126814</c:v>
                </c:pt>
                <c:pt idx="10593">
                  <c:v>0.10905925749306492</c:v>
                </c:pt>
                <c:pt idx="10594">
                  <c:v>0.109066893729703</c:v>
                </c:pt>
                <c:pt idx="10595">
                  <c:v>0.10907228397928079</c:v>
                </c:pt>
                <c:pt idx="10596">
                  <c:v>0.10907542827811662</c:v>
                </c:pt>
                <c:pt idx="10597">
                  <c:v>0.10907812338353567</c:v>
                </c:pt>
                <c:pt idx="10598">
                  <c:v>0.10907992011644621</c:v>
                </c:pt>
                <c:pt idx="10599">
                  <c:v>0.10908351357258311</c:v>
                </c:pt>
                <c:pt idx="10600">
                  <c:v>0.10908890373257636</c:v>
                </c:pt>
                <c:pt idx="10601">
                  <c:v>0.10909474303978324</c:v>
                </c:pt>
                <c:pt idx="10602">
                  <c:v>0.10909923479135512</c:v>
                </c:pt>
                <c:pt idx="10603">
                  <c:v>0.10910327735051982</c:v>
                </c:pt>
                <c:pt idx="10604">
                  <c:v>0.10910687072272419</c:v>
                </c:pt>
                <c:pt idx="10605">
                  <c:v>0.10911270992501754</c:v>
                </c:pt>
                <c:pt idx="10606">
                  <c:v>0.10912079491805764</c:v>
                </c:pt>
                <c:pt idx="10607">
                  <c:v>0.10913067648744863</c:v>
                </c:pt>
                <c:pt idx="10608">
                  <c:v>0.1091392104915247</c:v>
                </c:pt>
                <c:pt idx="10609">
                  <c:v>0.10914639696478542</c:v>
                </c:pt>
                <c:pt idx="10610">
                  <c:v>0.10915178678583905</c:v>
                </c:pt>
                <c:pt idx="10611">
                  <c:v>0.10915582913256489</c:v>
                </c:pt>
                <c:pt idx="10612">
                  <c:v>0.10916032060976233</c:v>
                </c:pt>
                <c:pt idx="10613">
                  <c:v>0.1091648120667866</c:v>
                </c:pt>
                <c:pt idx="10614">
                  <c:v>0.10917065093075923</c:v>
                </c:pt>
                <c:pt idx="10615">
                  <c:v>0.10917693889998774</c:v>
                </c:pt>
                <c:pt idx="10616">
                  <c:v>0.10918232855642852</c:v>
                </c:pt>
                <c:pt idx="10617">
                  <c:v>0.1091868199146062</c:v>
                </c:pt>
                <c:pt idx="10618">
                  <c:v>0.10918996385332815</c:v>
                </c:pt>
                <c:pt idx="10619">
                  <c:v>0.1091895147198302</c:v>
                </c:pt>
                <c:pt idx="10620">
                  <c:v>0.10918816731812604</c:v>
                </c:pt>
                <c:pt idx="10621">
                  <c:v>0.10918996385332815</c:v>
                </c:pt>
                <c:pt idx="10622">
                  <c:v>0.10919131125261185</c:v>
                </c:pt>
                <c:pt idx="10623">
                  <c:v>0.1091926586500801</c:v>
                </c:pt>
                <c:pt idx="10624">
                  <c:v>0.10919670083159158</c:v>
                </c:pt>
                <c:pt idx="10625">
                  <c:v>0.10920164125347219</c:v>
                </c:pt>
                <c:pt idx="10626">
                  <c:v>0.10920568339867449</c:v>
                </c:pt>
                <c:pt idx="10627">
                  <c:v>0.10921062377617775</c:v>
                </c:pt>
                <c:pt idx="10628">
                  <c:v>0.10921870797762701</c:v>
                </c:pt>
                <c:pt idx="10629">
                  <c:v>0.10922769034703229</c:v>
                </c:pt>
                <c:pt idx="10630">
                  <c:v>0.10923487618446541</c:v>
                </c:pt>
                <c:pt idx="10631">
                  <c:v>0.10923801997210526</c:v>
                </c:pt>
                <c:pt idx="10632">
                  <c:v>0.1092393673066397</c:v>
                </c:pt>
                <c:pt idx="10633">
                  <c:v>0.10923981641774765</c:v>
                </c:pt>
                <c:pt idx="10634">
                  <c:v>0.10924206197026264</c:v>
                </c:pt>
                <c:pt idx="10635">
                  <c:v>0.10924610395208224</c:v>
                </c:pt>
                <c:pt idx="10636">
                  <c:v>0.10925059502383151</c:v>
                </c:pt>
                <c:pt idx="10637">
                  <c:v>0.10925373876205521</c:v>
                </c:pt>
                <c:pt idx="10638">
                  <c:v>0.10925598428330698</c:v>
                </c:pt>
                <c:pt idx="10639">
                  <c:v>0.10926092441231176</c:v>
                </c:pt>
                <c:pt idx="10640">
                  <c:v>0.10926721181393072</c:v>
                </c:pt>
                <c:pt idx="10641">
                  <c:v>0.10927215188747053</c:v>
                </c:pt>
                <c:pt idx="10642">
                  <c:v>0.10927619374766928</c:v>
                </c:pt>
                <c:pt idx="10643">
                  <c:v>0.10928068468428553</c:v>
                </c:pt>
                <c:pt idx="10644">
                  <c:v>0.10928697196166542</c:v>
                </c:pt>
                <c:pt idx="10645">
                  <c:v>0.10929460645962655</c:v>
                </c:pt>
                <c:pt idx="10646">
                  <c:v>0.10929999548191874</c:v>
                </c:pt>
                <c:pt idx="10647">
                  <c:v>0.10930358814731249</c:v>
                </c:pt>
                <c:pt idx="10648">
                  <c:v>0.10930718079979937</c:v>
                </c:pt>
                <c:pt idx="10649">
                  <c:v>0.10931077343937896</c:v>
                </c:pt>
                <c:pt idx="10650">
                  <c:v>0.10931391698842349</c:v>
                </c:pt>
                <c:pt idx="10651">
                  <c:v>0.10931930590665195</c:v>
                </c:pt>
                <c:pt idx="10652">
                  <c:v>0.10932514386862861</c:v>
                </c:pt>
                <c:pt idx="10653">
                  <c:v>0.10933143086648819</c:v>
                </c:pt>
                <c:pt idx="10654">
                  <c:v>0.10933681969033697</c:v>
                </c:pt>
                <c:pt idx="10655">
                  <c:v>0.10934086128916655</c:v>
                </c:pt>
                <c:pt idx="10656">
                  <c:v>0.10934355567931159</c:v>
                </c:pt>
                <c:pt idx="10657">
                  <c:v>0.10934759725091708</c:v>
                </c:pt>
                <c:pt idx="10658">
                  <c:v>0.10935343504773248</c:v>
                </c:pt>
                <c:pt idx="10659">
                  <c:v>0.10935882375300632</c:v>
                </c:pt>
                <c:pt idx="10660">
                  <c:v>0.10936466148428442</c:v>
                </c:pt>
                <c:pt idx="10661">
                  <c:v>0.10936915202361611</c:v>
                </c:pt>
                <c:pt idx="10662">
                  <c:v>0.10937184633753599</c:v>
                </c:pt>
                <c:pt idx="10663">
                  <c:v>0.10937678589420179</c:v>
                </c:pt>
                <c:pt idx="10664">
                  <c:v>0.10938307256739759</c:v>
                </c:pt>
                <c:pt idx="10665">
                  <c:v>0.10938666493433642</c:v>
                </c:pt>
                <c:pt idx="10666">
                  <c:v>0.10938846111296625</c:v>
                </c:pt>
                <c:pt idx="10667">
                  <c:v>0.1093947477127646</c:v>
                </c:pt>
                <c:pt idx="10668">
                  <c:v>0.10940552464904324</c:v>
                </c:pt>
                <c:pt idx="10669">
                  <c:v>0.10941675050083303</c:v>
                </c:pt>
                <c:pt idx="10670">
                  <c:v>0.10942662914616558</c:v>
                </c:pt>
                <c:pt idx="10671">
                  <c:v>0.10943336453021377</c:v>
                </c:pt>
                <c:pt idx="10672">
                  <c:v>0.10943965084772929</c:v>
                </c:pt>
                <c:pt idx="10673">
                  <c:v>0.10944548810718099</c:v>
                </c:pt>
                <c:pt idx="10674">
                  <c:v>0.10945042730010346</c:v>
                </c:pt>
                <c:pt idx="10675">
                  <c:v>0.10945491745431778</c:v>
                </c:pt>
                <c:pt idx="10676">
                  <c:v>0.10945940758837075</c:v>
                </c:pt>
                <c:pt idx="10677">
                  <c:v>0.10946614275164815</c:v>
                </c:pt>
                <c:pt idx="10678">
                  <c:v>0.10947467389334596</c:v>
                </c:pt>
                <c:pt idx="10679">
                  <c:v>0.1094823069584371</c:v>
                </c:pt>
                <c:pt idx="10680">
                  <c:v>0.10948949096647599</c:v>
                </c:pt>
                <c:pt idx="10681">
                  <c:v>0.1094966749229053</c:v>
                </c:pt>
                <c:pt idx="10682">
                  <c:v>0.10950520580413423</c:v>
                </c:pt>
                <c:pt idx="10683">
                  <c:v>0.10951149167005032</c:v>
                </c:pt>
                <c:pt idx="10684">
                  <c:v>0.10951732851016455</c:v>
                </c:pt>
                <c:pt idx="10685">
                  <c:v>0.10952496124967852</c:v>
                </c:pt>
                <c:pt idx="10686">
                  <c:v>0.1095321449512964</c:v>
                </c:pt>
                <c:pt idx="10687">
                  <c:v>0.10954022655393202</c:v>
                </c:pt>
                <c:pt idx="10688">
                  <c:v>0.10955010397956966</c:v>
                </c:pt>
                <c:pt idx="10689">
                  <c:v>0.10955908337276013</c:v>
                </c:pt>
                <c:pt idx="10690">
                  <c:v>0.10956536890001953</c:v>
                </c:pt>
                <c:pt idx="10691">
                  <c:v>0.10957030750086443</c:v>
                </c:pt>
                <c:pt idx="10692">
                  <c:v>0.10957434815614203</c:v>
                </c:pt>
                <c:pt idx="10693">
                  <c:v>0.10958018462938575</c:v>
                </c:pt>
                <c:pt idx="10694">
                  <c:v>0.10958826584379468</c:v>
                </c:pt>
                <c:pt idx="10695">
                  <c:v>0.10959589804188367</c:v>
                </c:pt>
                <c:pt idx="10696">
                  <c:v>0.10960353018172253</c:v>
                </c:pt>
                <c:pt idx="10697">
                  <c:v>0.10961250909519316</c:v>
                </c:pt>
                <c:pt idx="10698">
                  <c:v>0.10962238580689462</c:v>
                </c:pt>
                <c:pt idx="10699">
                  <c:v>0.1096304666802756</c:v>
                </c:pt>
                <c:pt idx="10700">
                  <c:v>0.10963809855628716</c:v>
                </c:pt>
                <c:pt idx="10701">
                  <c:v>0.1096470771593783</c:v>
                </c:pt>
                <c:pt idx="10702">
                  <c:v>0.1096569535296685</c:v>
                </c:pt>
                <c:pt idx="10703">
                  <c:v>0.10966772764055757</c:v>
                </c:pt>
                <c:pt idx="10704">
                  <c:v>0.10967984837655582</c:v>
                </c:pt>
                <c:pt idx="10705">
                  <c:v>0.10969062224077736</c:v>
                </c:pt>
                <c:pt idx="10706">
                  <c:v>0.10969870256276938</c:v>
                </c:pt>
                <c:pt idx="10707">
                  <c:v>0.10970588501639426</c:v>
                </c:pt>
                <c:pt idx="10708">
                  <c:v>0.10971261851981592</c:v>
                </c:pt>
                <c:pt idx="10709">
                  <c:v>0.10972069866407343</c:v>
                </c:pt>
                <c:pt idx="10710">
                  <c:v>0.10972788095971472</c:v>
                </c:pt>
                <c:pt idx="10711">
                  <c:v>0.10973416542608509</c:v>
                </c:pt>
                <c:pt idx="10712">
                  <c:v>0.10974089873908363</c:v>
                </c:pt>
                <c:pt idx="10713">
                  <c:v>0.10974673424034329</c:v>
                </c:pt>
                <c:pt idx="10714">
                  <c:v>0.10975212082666597</c:v>
                </c:pt>
                <c:pt idx="10715">
                  <c:v>0.10975705850530605</c:v>
                </c:pt>
                <c:pt idx="10716">
                  <c:v>0.10976244503601694</c:v>
                </c:pt>
                <c:pt idx="10717">
                  <c:v>0.10976917815860353</c:v>
                </c:pt>
                <c:pt idx="10718">
                  <c:v>0.10977860445406262</c:v>
                </c:pt>
                <c:pt idx="10719">
                  <c:v>0.10978758179570124</c:v>
                </c:pt>
                <c:pt idx="10720">
                  <c:v>0.10979566133426995</c:v>
                </c:pt>
                <c:pt idx="10721">
                  <c:v>0.1098028430915292</c:v>
                </c:pt>
                <c:pt idx="10722">
                  <c:v>0.1098118202155729</c:v>
                </c:pt>
                <c:pt idx="10723">
                  <c:v>0.10982259265804922</c:v>
                </c:pt>
                <c:pt idx="10724">
                  <c:v>0.10983605804795793</c:v>
                </c:pt>
                <c:pt idx="10725">
                  <c:v>0.10985042093067837</c:v>
                </c:pt>
                <c:pt idx="10726">
                  <c:v>0.10986209062099182</c:v>
                </c:pt>
                <c:pt idx="10727">
                  <c:v>0.10987061838548549</c:v>
                </c:pt>
                <c:pt idx="10728">
                  <c:v>0.10987869725318751</c:v>
                </c:pt>
                <c:pt idx="10729">
                  <c:v>0.10988722487606543</c:v>
                </c:pt>
                <c:pt idx="10730">
                  <c:v>0.10989485479278956</c:v>
                </c:pt>
                <c:pt idx="10731">
                  <c:v>0.10990383109087444</c:v>
                </c:pt>
                <c:pt idx="10732">
                  <c:v>0.10991370492570579</c:v>
                </c:pt>
                <c:pt idx="10733">
                  <c:v>0.10992312985891804</c:v>
                </c:pt>
                <c:pt idx="10734">
                  <c:v>0.10993255470330153</c:v>
                </c:pt>
                <c:pt idx="10735">
                  <c:v>0.10994242825452626</c:v>
                </c:pt>
                <c:pt idx="10736">
                  <c:v>0.10995140412558972</c:v>
                </c:pt>
                <c:pt idx="10737">
                  <c:v>0.10995858476443325</c:v>
                </c:pt>
                <c:pt idx="10738">
                  <c:v>0.10996352142372871</c:v>
                </c:pt>
                <c:pt idx="10739">
                  <c:v>0.10996800927466736</c:v>
                </c:pt>
                <c:pt idx="10740">
                  <c:v>0.10997429223214519</c:v>
                </c:pt>
                <c:pt idx="10741">
                  <c:v>0.10998057515014768</c:v>
                </c:pt>
                <c:pt idx="10742">
                  <c:v>0.10998865312957591</c:v>
                </c:pt>
                <c:pt idx="10743">
                  <c:v>0.10999897489721912</c:v>
                </c:pt>
                <c:pt idx="10744">
                  <c:v>0.11000974532378187</c:v>
                </c:pt>
                <c:pt idx="10745">
                  <c:v>0.11001872059063897</c:v>
                </c:pt>
                <c:pt idx="10746">
                  <c:v>0.11002545198791785</c:v>
                </c:pt>
                <c:pt idx="10747">
                  <c:v>0.11002993956093077</c:v>
                </c:pt>
                <c:pt idx="10748">
                  <c:v>0.11003442711380536</c:v>
                </c:pt>
                <c:pt idx="10749">
                  <c:v>0.1100402609024359</c:v>
                </c:pt>
                <c:pt idx="10750">
                  <c:v>0.11004833839973986</c:v>
                </c:pt>
                <c:pt idx="10751">
                  <c:v>0.1100582108078403</c:v>
                </c:pt>
                <c:pt idx="10752">
                  <c:v>0.11006853185755415</c:v>
                </c:pt>
                <c:pt idx="10753">
                  <c:v>0.11007885280074461</c:v>
                </c:pt>
                <c:pt idx="10754">
                  <c:v>0.11008782744736796</c:v>
                </c:pt>
                <c:pt idx="10755">
                  <c:v>0.11009545583367064</c:v>
                </c:pt>
                <c:pt idx="10756">
                  <c:v>0.11010443033128961</c:v>
                </c:pt>
                <c:pt idx="10757">
                  <c:v>0.11011430218564545</c:v>
                </c:pt>
                <c:pt idx="10758">
                  <c:v>0.11012507137016272</c:v>
                </c:pt>
                <c:pt idx="10759">
                  <c:v>0.11013628914737815</c:v>
                </c:pt>
                <c:pt idx="10760">
                  <c:v>0.11014436586905467</c:v>
                </c:pt>
                <c:pt idx="10761">
                  <c:v>0.11015199382407403</c:v>
                </c:pt>
                <c:pt idx="10762">
                  <c:v>0.11016141651170744</c:v>
                </c:pt>
                <c:pt idx="10763">
                  <c:v>0.11017353126534608</c:v>
                </c:pt>
                <c:pt idx="10764">
                  <c:v>0.11018654324466812</c:v>
                </c:pt>
                <c:pt idx="10765">
                  <c:v>0.11019776033233089</c:v>
                </c:pt>
                <c:pt idx="10766">
                  <c:v>0.11020673391186951</c:v>
                </c:pt>
                <c:pt idx="10767">
                  <c:v>0.11021256669538794</c:v>
                </c:pt>
                <c:pt idx="10768">
                  <c:v>0.11021705342879036</c:v>
                </c:pt>
                <c:pt idx="10769">
                  <c:v>0.11022243748230076</c:v>
                </c:pt>
                <c:pt idx="10770">
                  <c:v>0.1102314108404006</c:v>
                </c:pt>
                <c:pt idx="10771">
                  <c:v>0.11024217876383363</c:v>
                </c:pt>
                <c:pt idx="10772">
                  <c:v>0.11025204925845766</c:v>
                </c:pt>
                <c:pt idx="10773">
                  <c:v>0.11026012504523004</c:v>
                </c:pt>
                <c:pt idx="10774">
                  <c:v>0.11026820076678465</c:v>
                </c:pt>
                <c:pt idx="10775">
                  <c:v>0.11027717371424528</c:v>
                </c:pt>
                <c:pt idx="10776">
                  <c:v>0.11028794114492105</c:v>
                </c:pt>
                <c:pt idx="10777">
                  <c:v>0.11029915709525871</c:v>
                </c:pt>
                <c:pt idx="10778">
                  <c:v>0.11031037291980018</c:v>
                </c:pt>
                <c:pt idx="10779">
                  <c:v>0.11032069136727786</c:v>
                </c:pt>
                <c:pt idx="10780">
                  <c:v>0.11033100970828602</c:v>
                </c:pt>
                <c:pt idx="10781">
                  <c:v>0.1103404307092674</c:v>
                </c:pt>
                <c:pt idx="10782">
                  <c:v>0.11034715994134316</c:v>
                </c:pt>
                <c:pt idx="10783">
                  <c:v>0.11035254329440058</c:v>
                </c:pt>
                <c:pt idx="10784">
                  <c:v>0.11036061826964855</c:v>
                </c:pt>
                <c:pt idx="10785">
                  <c:v>0.11037317921265266</c:v>
                </c:pt>
                <c:pt idx="10786">
                  <c:v>0.11038484280416858</c:v>
                </c:pt>
                <c:pt idx="10787">
                  <c:v>0.11039471189073535</c:v>
                </c:pt>
                <c:pt idx="10788">
                  <c:v>0.11040144075755159</c:v>
                </c:pt>
                <c:pt idx="10789">
                  <c:v>0.11040772099239657</c:v>
                </c:pt>
                <c:pt idx="10790">
                  <c:v>0.11041669268804268</c:v>
                </c:pt>
                <c:pt idx="10791">
                  <c:v>0.11042611288184309</c:v>
                </c:pt>
                <c:pt idx="10792">
                  <c:v>0.11043418726304266</c:v>
                </c:pt>
                <c:pt idx="10793">
                  <c:v>0.11044271015024695</c:v>
                </c:pt>
                <c:pt idx="10794">
                  <c:v>0.11045123296481246</c:v>
                </c:pt>
                <c:pt idx="10795">
                  <c:v>0.11045796145131791</c:v>
                </c:pt>
                <c:pt idx="10796">
                  <c:v>0.11046513845369033</c:v>
                </c:pt>
                <c:pt idx="10797">
                  <c:v>0.11047635241677912</c:v>
                </c:pt>
                <c:pt idx="10798">
                  <c:v>0.11048936045642055</c:v>
                </c:pt>
                <c:pt idx="10799">
                  <c:v>0.11050147123777455</c:v>
                </c:pt>
                <c:pt idx="10800">
                  <c:v>0.11050954501052761</c:v>
                </c:pt>
                <c:pt idx="10801">
                  <c:v>0.1105153760280872</c:v>
                </c:pt>
                <c:pt idx="10802">
                  <c:v>0.11052120701164649</c:v>
                </c:pt>
                <c:pt idx="10803">
                  <c:v>0.11052883209269085</c:v>
                </c:pt>
                <c:pt idx="10804">
                  <c:v>0.11053780270183582</c:v>
                </c:pt>
                <c:pt idx="10805">
                  <c:v>0.11054811880286984</c:v>
                </c:pt>
                <c:pt idx="10806">
                  <c:v>0.11055933183546368</c:v>
                </c:pt>
                <c:pt idx="10807">
                  <c:v>0.11057009622846645</c:v>
                </c:pt>
                <c:pt idx="10808">
                  <c:v>0.11058220603209278</c:v>
                </c:pt>
                <c:pt idx="10809">
                  <c:v>0.11059476419207145</c:v>
                </c:pt>
                <c:pt idx="10810">
                  <c:v>0.11060821918847243</c:v>
                </c:pt>
                <c:pt idx="10811">
                  <c:v>0.11061988003891636</c:v>
                </c:pt>
                <c:pt idx="10812">
                  <c:v>0.1106279528557239</c:v>
                </c:pt>
                <c:pt idx="10813">
                  <c:v>0.11063512863817576</c:v>
                </c:pt>
                <c:pt idx="10814">
                  <c:v>0.11064454677450165</c:v>
                </c:pt>
                <c:pt idx="10815">
                  <c:v>0.11065441329837261</c:v>
                </c:pt>
                <c:pt idx="10816">
                  <c:v>0.11066248583640571</c:v>
                </c:pt>
                <c:pt idx="10817">
                  <c:v>0.11067010984026786</c:v>
                </c:pt>
                <c:pt idx="10818">
                  <c:v>0.11067773378600519</c:v>
                </c:pt>
                <c:pt idx="10819">
                  <c:v>0.11068490921125018</c:v>
                </c:pt>
                <c:pt idx="10820">
                  <c:v>0.11069298150310826</c:v>
                </c:pt>
                <c:pt idx="10821">
                  <c:v>0.11070105372980524</c:v>
                </c:pt>
                <c:pt idx="10822">
                  <c:v>0.11070957434284989</c:v>
                </c:pt>
                <c:pt idx="10823">
                  <c:v>0.11071899177806531</c:v>
                </c:pt>
                <c:pt idx="10824">
                  <c:v>0.11072796068153172</c:v>
                </c:pt>
                <c:pt idx="10825">
                  <c:v>0.11073827482107369</c:v>
                </c:pt>
                <c:pt idx="10826">
                  <c:v>0.11075083102128062</c:v>
                </c:pt>
                <c:pt idx="10827">
                  <c:v>0.11076383549100664</c:v>
                </c:pt>
                <c:pt idx="10828">
                  <c:v>0.11077683979161894</c:v>
                </c:pt>
                <c:pt idx="10829">
                  <c:v>0.11078805025986448</c:v>
                </c:pt>
                <c:pt idx="10830">
                  <c:v>0.11079791536796357</c:v>
                </c:pt>
                <c:pt idx="10831">
                  <c:v>0.11080778037874355</c:v>
                </c:pt>
                <c:pt idx="10832">
                  <c:v>0.11081809369505098</c:v>
                </c:pt>
                <c:pt idx="10833">
                  <c:v>0.11082930370083337</c:v>
                </c:pt>
                <c:pt idx="10834">
                  <c:v>0.11084096197354364</c:v>
                </c:pt>
                <c:pt idx="10835">
                  <c:v>0.11085351688446443</c:v>
                </c:pt>
                <c:pt idx="10836">
                  <c:v>0.11086607163776148</c:v>
                </c:pt>
                <c:pt idx="10837">
                  <c:v>0.11087593597620542</c:v>
                </c:pt>
                <c:pt idx="10838">
                  <c:v>0.1108849034721711</c:v>
                </c:pt>
                <c:pt idx="10839">
                  <c:v>0.11089476762485398</c:v>
                </c:pt>
                <c:pt idx="10840">
                  <c:v>0.11090597677115879</c:v>
                </c:pt>
                <c:pt idx="10841">
                  <c:v>0.11091718579181999</c:v>
                </c:pt>
                <c:pt idx="10842">
                  <c:v>0.11092839468684045</c:v>
                </c:pt>
                <c:pt idx="10843">
                  <c:v>0.1109405001523462</c:v>
                </c:pt>
                <c:pt idx="10844">
                  <c:v>0.11095215712877785</c:v>
                </c:pt>
                <c:pt idx="10845">
                  <c:v>0.11096291729410779</c:v>
                </c:pt>
                <c:pt idx="10846">
                  <c:v>0.11097233234379585</c:v>
                </c:pt>
                <c:pt idx="10847">
                  <c:v>0.11098085064570366</c:v>
                </c:pt>
                <c:pt idx="10848">
                  <c:v>0.1109893688750507</c:v>
                </c:pt>
                <c:pt idx="10849">
                  <c:v>0.11099878367570036</c:v>
                </c:pt>
                <c:pt idx="10850">
                  <c:v>0.11100999165614112</c:v>
                </c:pt>
                <c:pt idx="10851">
                  <c:v>0.11102164782254477</c:v>
                </c:pt>
                <c:pt idx="10852">
                  <c:v>0.11103330385308373</c:v>
                </c:pt>
                <c:pt idx="10853">
                  <c:v>0.11104316654203843</c:v>
                </c:pt>
                <c:pt idx="10854">
                  <c:v>0.11105078764415281</c:v>
                </c:pt>
                <c:pt idx="10855">
                  <c:v>0.11105706380228345</c:v>
                </c:pt>
                <c:pt idx="10856">
                  <c:v>0.1110619950417526</c:v>
                </c:pt>
                <c:pt idx="10857">
                  <c:v>0.11106558138245692</c:v>
                </c:pt>
                <c:pt idx="10858">
                  <c:v>0.11107051257992419</c:v>
                </c:pt>
                <c:pt idx="10859">
                  <c:v>0.11107813347363543</c:v>
                </c:pt>
                <c:pt idx="10860">
                  <c:v>0.11108934056476537</c:v>
                </c:pt>
                <c:pt idx="10861">
                  <c:v>0.11109830614723923</c:v>
                </c:pt>
                <c:pt idx="10862">
                  <c:v>0.11110503028134469</c:v>
                </c:pt>
                <c:pt idx="10863">
                  <c:v>0.11111175437023611</c:v>
                </c:pt>
                <c:pt idx="10864">
                  <c:v>0.11111668534002113</c:v>
                </c:pt>
                <c:pt idx="10865">
                  <c:v>0.11112116801872647</c:v>
                </c:pt>
                <c:pt idx="10866">
                  <c:v>0.11112744373515572</c:v>
                </c:pt>
                <c:pt idx="10867">
                  <c:v>0.1111341676733395</c:v>
                </c:pt>
                <c:pt idx="10868">
                  <c:v>0.11114044330818712</c:v>
                </c:pt>
                <c:pt idx="10869">
                  <c:v>0.1111480636689844</c:v>
                </c:pt>
                <c:pt idx="10870">
                  <c:v>0.11115747697567953</c:v>
                </c:pt>
                <c:pt idx="10871">
                  <c:v>0.11116689019376509</c:v>
                </c:pt>
                <c:pt idx="10872">
                  <c:v>0.11117540683853917</c:v>
                </c:pt>
                <c:pt idx="10873">
                  <c:v>0.11118302693290713</c:v>
                </c:pt>
                <c:pt idx="10874">
                  <c:v>0.11118975049736445</c:v>
                </c:pt>
                <c:pt idx="10875">
                  <c:v>0.11119602578340559</c:v>
                </c:pt>
                <c:pt idx="10876">
                  <c:v>0.11120140456866971</c:v>
                </c:pt>
                <c:pt idx="10877">
                  <c:v>0.11120812800956535</c:v>
                </c:pt>
                <c:pt idx="10878">
                  <c:v>0.11121485140525669</c:v>
                </c:pt>
                <c:pt idx="10879">
                  <c:v>0.11122157475574439</c:v>
                </c:pt>
                <c:pt idx="10880">
                  <c:v>0.11122964271666159</c:v>
                </c:pt>
                <c:pt idx="10881">
                  <c:v>0.11123771061248695</c:v>
                </c:pt>
                <c:pt idx="10882">
                  <c:v>0.11124264096122642</c:v>
                </c:pt>
                <c:pt idx="10883">
                  <c:v>0.11124757128565742</c:v>
                </c:pt>
                <c:pt idx="10884">
                  <c:v>0.11125429441616209</c:v>
                </c:pt>
                <c:pt idx="10885">
                  <c:v>0.11125967288802174</c:v>
                </c:pt>
                <c:pt idx="10886">
                  <c:v>0.11126415492580718</c:v>
                </c:pt>
                <c:pt idx="10887">
                  <c:v>0.111268636943504</c:v>
                </c:pt>
                <c:pt idx="10888">
                  <c:v>0.11127535993238349</c:v>
                </c:pt>
                <c:pt idx="10889">
                  <c:v>0.1112843238472478</c:v>
                </c:pt>
                <c:pt idx="10890">
                  <c:v>0.11129239130192549</c:v>
                </c:pt>
                <c:pt idx="10891">
                  <c:v>0.11129866594390116</c:v>
                </c:pt>
                <c:pt idx="10892">
                  <c:v>0.11130583691509265</c:v>
                </c:pt>
                <c:pt idx="10893">
                  <c:v>0.11131569691651803</c:v>
                </c:pt>
                <c:pt idx="10894">
                  <c:v>0.11132376411809992</c:v>
                </c:pt>
                <c:pt idx="10895">
                  <c:v>0.11132779769448607</c:v>
                </c:pt>
                <c:pt idx="10896">
                  <c:v>0.11133003856322621</c:v>
                </c:pt>
                <c:pt idx="10897">
                  <c:v>0.11133362394276546</c:v>
                </c:pt>
                <c:pt idx="10898">
                  <c:v>0.11133900198797159</c:v>
                </c:pt>
                <c:pt idx="10899">
                  <c:v>0.11134617266992143</c:v>
                </c:pt>
                <c:pt idx="10900">
                  <c:v>0.1113533433004527</c:v>
                </c:pt>
                <c:pt idx="10901">
                  <c:v>0.11135961755998948</c:v>
                </c:pt>
                <c:pt idx="10902">
                  <c:v>0.11136678809411346</c:v>
                </c:pt>
                <c:pt idx="10903">
                  <c:v>0.11137306226929487</c:v>
                </c:pt>
                <c:pt idx="10904">
                  <c:v>0.11137978455616311</c:v>
                </c:pt>
                <c:pt idx="10905">
                  <c:v>0.1113874030933186</c:v>
                </c:pt>
                <c:pt idx="10906">
                  <c:v>0.11139322899433367</c:v>
                </c:pt>
                <c:pt idx="10907">
                  <c:v>0.11139726229053816</c:v>
                </c:pt>
                <c:pt idx="10908">
                  <c:v>0.11140084742906355</c:v>
                </c:pt>
                <c:pt idx="10909">
                  <c:v>0.11140443255473556</c:v>
                </c:pt>
                <c:pt idx="10910">
                  <c:v>0.11141070649373408</c:v>
                </c:pt>
                <c:pt idx="10911">
                  <c:v>0.11141922106227289</c:v>
                </c:pt>
                <c:pt idx="10912">
                  <c:v>0.11142728742875142</c:v>
                </c:pt>
                <c:pt idx="10913">
                  <c:v>0.11143535373016393</c:v>
                </c:pt>
                <c:pt idx="10914">
                  <c:v>0.11144297184397732</c:v>
                </c:pt>
                <c:pt idx="10915">
                  <c:v>0.11144969366091133</c:v>
                </c:pt>
                <c:pt idx="10916">
                  <c:v>0.11145596731595162</c:v>
                </c:pt>
                <c:pt idx="10917">
                  <c:v>0.11146358527273066</c:v>
                </c:pt>
                <c:pt idx="10918">
                  <c:v>0.11147120317147678</c:v>
                </c:pt>
                <c:pt idx="10919">
                  <c:v>0.11147926911866091</c:v>
                </c:pt>
                <c:pt idx="10920">
                  <c:v>0.11148778310344097</c:v>
                </c:pt>
                <c:pt idx="10921">
                  <c:v>0.11149764131104875</c:v>
                </c:pt>
                <c:pt idx="10922">
                  <c:v>0.11150839560851088</c:v>
                </c:pt>
                <c:pt idx="10923">
                  <c:v>0.11151780552391805</c:v>
                </c:pt>
                <c:pt idx="10924">
                  <c:v>0.11152631918060757</c:v>
                </c:pt>
                <c:pt idx="10925">
                  <c:v>0.11153304043732129</c:v>
                </c:pt>
                <c:pt idx="10926">
                  <c:v>0.11153796933020008</c:v>
                </c:pt>
                <c:pt idx="10927">
                  <c:v>0.11154200204266765</c:v>
                </c:pt>
                <c:pt idx="10928">
                  <c:v>0.11154737896732646</c:v>
                </c:pt>
                <c:pt idx="10929">
                  <c:v>0.11155365200955483</c:v>
                </c:pt>
                <c:pt idx="10930">
                  <c:v>0.11156350956783782</c:v>
                </c:pt>
                <c:pt idx="10931">
                  <c:v>0.11157560734746977</c:v>
                </c:pt>
                <c:pt idx="10932">
                  <c:v>0.11158770498074705</c:v>
                </c:pt>
                <c:pt idx="10933">
                  <c:v>0.11159576998829261</c:v>
                </c:pt>
                <c:pt idx="10934">
                  <c:v>0.11159980246767359</c:v>
                </c:pt>
                <c:pt idx="10935">
                  <c:v>0.11160293882928361</c:v>
                </c:pt>
                <c:pt idx="10936">
                  <c:v>0.11160741932880545</c:v>
                </c:pt>
                <c:pt idx="10937">
                  <c:v>0.11161324394817231</c:v>
                </c:pt>
                <c:pt idx="10938">
                  <c:v>0.11162041266389683</c:v>
                </c:pt>
                <c:pt idx="10939">
                  <c:v>0.111628029368046</c:v>
                </c:pt>
                <c:pt idx="10940">
                  <c:v>0.11163654208638339</c:v>
                </c:pt>
                <c:pt idx="10941">
                  <c:v>0.11164415866768092</c:v>
                </c:pt>
                <c:pt idx="10942">
                  <c:v>0.11164953504308074</c:v>
                </c:pt>
                <c:pt idx="10943">
                  <c:v>0.11165491138957558</c:v>
                </c:pt>
                <c:pt idx="10944">
                  <c:v>0.11166342387907782</c:v>
                </c:pt>
                <c:pt idx="10945">
                  <c:v>0.11167148827597538</c:v>
                </c:pt>
                <c:pt idx="10946">
                  <c:v>0.11167820855704437</c:v>
                </c:pt>
                <c:pt idx="10947">
                  <c:v>0.11168448077862952</c:v>
                </c:pt>
                <c:pt idx="10948">
                  <c:v>0.11169075296087402</c:v>
                </c:pt>
                <c:pt idx="10949">
                  <c:v>0.11169792112098199</c:v>
                </c:pt>
                <c:pt idx="10950">
                  <c:v>0.11170643324437371</c:v>
                </c:pt>
                <c:pt idx="10951">
                  <c:v>0.11171628929672922</c:v>
                </c:pt>
                <c:pt idx="10952">
                  <c:v>0.11172614525194405</c:v>
                </c:pt>
                <c:pt idx="10953">
                  <c:v>0.11173420914304913</c:v>
                </c:pt>
                <c:pt idx="10954">
                  <c:v>0.11174182498049673</c:v>
                </c:pt>
                <c:pt idx="10955">
                  <c:v>0.11174944075994366</c:v>
                </c:pt>
                <c:pt idx="10956">
                  <c:v>0.11175526455215096</c:v>
                </c:pt>
                <c:pt idx="10957">
                  <c:v>0.11175616051717228</c:v>
                </c:pt>
                <c:pt idx="10958">
                  <c:v>0.11175571253476201</c:v>
                </c:pt>
                <c:pt idx="10959">
                  <c:v>0.1117588484074204</c:v>
                </c:pt>
                <c:pt idx="10960">
                  <c:v>0.11176512012323653</c:v>
                </c:pt>
                <c:pt idx="10961">
                  <c:v>0.11177139179971832</c:v>
                </c:pt>
                <c:pt idx="10962">
                  <c:v>0.1117763195179316</c:v>
                </c:pt>
                <c:pt idx="10963">
                  <c:v>0.11178393503468149</c:v>
                </c:pt>
                <c:pt idx="10964">
                  <c:v>0.11179199845979167</c:v>
                </c:pt>
                <c:pt idx="10965">
                  <c:v>0.11179871793105003</c:v>
                </c:pt>
                <c:pt idx="10966">
                  <c:v>0.11180498939682135</c:v>
                </c:pt>
                <c:pt idx="10967">
                  <c:v>0.11181081286553451</c:v>
                </c:pt>
                <c:pt idx="10968">
                  <c:v>0.11181663630033541</c:v>
                </c:pt>
                <c:pt idx="10969">
                  <c:v>0.11182290765373375</c:v>
                </c:pt>
                <c:pt idx="10970">
                  <c:v>0.11183097076459837</c:v>
                </c:pt>
                <c:pt idx="10971">
                  <c:v>0.11183858586516363</c:v>
                </c:pt>
                <c:pt idx="10972">
                  <c:v>0.11184440913823282</c:v>
                </c:pt>
                <c:pt idx="10973">
                  <c:v>0.11184978443712193</c:v>
                </c:pt>
                <c:pt idx="10974">
                  <c:v>0.11185695145736158</c:v>
                </c:pt>
                <c:pt idx="10975">
                  <c:v>0.11186411842623563</c:v>
                </c:pt>
                <c:pt idx="10976">
                  <c:v>0.11186994155062392</c:v>
                </c:pt>
                <c:pt idx="10977">
                  <c:v>0.11187352499493217</c:v>
                </c:pt>
                <c:pt idx="10978">
                  <c:v>0.11187934806454523</c:v>
                </c:pt>
                <c:pt idx="10979">
                  <c:v>0.11188606694888803</c:v>
                </c:pt>
                <c:pt idx="10980">
                  <c:v>0.11189144202385928</c:v>
                </c:pt>
                <c:pt idx="10981">
                  <c:v>0.11189412955051065</c:v>
                </c:pt>
                <c:pt idx="10982">
                  <c:v>0.11189547331112759</c:v>
                </c:pt>
                <c:pt idx="10983">
                  <c:v>0.11189950458214475</c:v>
                </c:pt>
                <c:pt idx="10984">
                  <c:v>0.11190487958488833</c:v>
                </c:pt>
                <c:pt idx="10985">
                  <c:v>0.11190980664535694</c:v>
                </c:pt>
                <c:pt idx="10986">
                  <c:v>0.11191338994681389</c:v>
                </c:pt>
                <c:pt idx="10987">
                  <c:v>0.11191786905557859</c:v>
                </c:pt>
                <c:pt idx="10988">
                  <c:v>0.11192458768110927</c:v>
                </c:pt>
                <c:pt idx="10989">
                  <c:v>0.11193354577826616</c:v>
                </c:pt>
                <c:pt idx="10990">
                  <c:v>0.11194116009775534</c:v>
                </c:pt>
                <c:pt idx="10991">
                  <c:v>0.11194698277353925</c:v>
                </c:pt>
                <c:pt idx="10992">
                  <c:v>0.11195280541541969</c:v>
                </c:pt>
                <c:pt idx="10993">
                  <c:v>0.11196041958826196</c:v>
                </c:pt>
                <c:pt idx="10994">
                  <c:v>0.11196982525114274</c:v>
                </c:pt>
                <c:pt idx="10995">
                  <c:v>0.11197967870784745</c:v>
                </c:pt>
                <c:pt idx="10996">
                  <c:v>0.11198818843323192</c:v>
                </c:pt>
                <c:pt idx="10997">
                  <c:v>0.11199580233666757</c:v>
                </c:pt>
                <c:pt idx="10998">
                  <c:v>0.1120025204386158</c:v>
                </c:pt>
                <c:pt idx="10999">
                  <c:v>0.11200968636428092</c:v>
                </c:pt>
                <c:pt idx="11000">
                  <c:v>0.11201864369915135</c:v>
                </c:pt>
                <c:pt idx="11001">
                  <c:v>0.11202670523193552</c:v>
                </c:pt>
                <c:pt idx="11002">
                  <c:v>0.11203163169219978</c:v>
                </c:pt>
                <c:pt idx="11003">
                  <c:v>0.11203790169743534</c:v>
                </c:pt>
                <c:pt idx="11004">
                  <c:v>0.11204685877957637</c:v>
                </c:pt>
                <c:pt idx="11005">
                  <c:v>0.11205447223631629</c:v>
                </c:pt>
                <c:pt idx="11006">
                  <c:v>0.11206029425235969</c:v>
                </c:pt>
                <c:pt idx="11007">
                  <c:v>0.11206522054715223</c:v>
                </c:pt>
                <c:pt idx="11008">
                  <c:v>0.11207014681767652</c:v>
                </c:pt>
                <c:pt idx="11009">
                  <c:v>0.1120746252243669</c:v>
                </c:pt>
                <c:pt idx="11010">
                  <c:v>0.11208044712308077</c:v>
                </c:pt>
                <c:pt idx="11011">
                  <c:v>0.11208940382414853</c:v>
                </c:pt>
                <c:pt idx="11012">
                  <c:v>0.11209880827393143</c:v>
                </c:pt>
                <c:pt idx="11013">
                  <c:v>0.11210910828411952</c:v>
                </c:pt>
                <c:pt idx="11014">
                  <c:v>0.11211806472848268</c:v>
                </c:pt>
                <c:pt idx="11015">
                  <c:v>0.1121270210926288</c:v>
                </c:pt>
                <c:pt idx="11016">
                  <c:v>0.11213552956426792</c:v>
                </c:pt>
                <c:pt idx="11017">
                  <c:v>0.11214224672758311</c:v>
                </c:pt>
                <c:pt idx="11018">
                  <c:v>0.11214896384577797</c:v>
                </c:pt>
                <c:pt idx="11019">
                  <c:v>0.11215702432805461</c:v>
                </c:pt>
                <c:pt idx="11020">
                  <c:v>0.11216732373863753</c:v>
                </c:pt>
                <c:pt idx="11021">
                  <c:v>0.1121776230431434</c:v>
                </c:pt>
                <c:pt idx="11022">
                  <c:v>0.11218613108424978</c:v>
                </c:pt>
                <c:pt idx="11023">
                  <c:v>0.11219195233382591</c:v>
                </c:pt>
                <c:pt idx="11024">
                  <c:v>0.11219643019505603</c:v>
                </c:pt>
                <c:pt idx="11025">
                  <c:v>0.11220180360206454</c:v>
                </c:pt>
                <c:pt idx="11026">
                  <c:v>0.11220852032022242</c:v>
                </c:pt>
                <c:pt idx="11027">
                  <c:v>0.11221747587425557</c:v>
                </c:pt>
                <c:pt idx="11028">
                  <c:v>0.11222508803212559</c:v>
                </c:pt>
                <c:pt idx="11029">
                  <c:v>0.11223225236307123</c:v>
                </c:pt>
                <c:pt idx="11030">
                  <c:v>0.11223941664268949</c:v>
                </c:pt>
                <c:pt idx="11031">
                  <c:v>0.11224747639590862</c:v>
                </c:pt>
                <c:pt idx="11032">
                  <c:v>0.11225687935923039</c:v>
                </c:pt>
                <c:pt idx="11033">
                  <c:v>0.11226628223413716</c:v>
                </c:pt>
                <c:pt idx="11034">
                  <c:v>0.11227523727089758</c:v>
                </c:pt>
                <c:pt idx="11035">
                  <c:v>0.11228419222746601</c:v>
                </c:pt>
                <c:pt idx="11036">
                  <c:v>0.11229269936192968</c:v>
                </c:pt>
                <c:pt idx="11037">
                  <c:v>0.11230120642402258</c:v>
                </c:pt>
                <c:pt idx="11038">
                  <c:v>0.11231195208322406</c:v>
                </c:pt>
                <c:pt idx="11039">
                  <c:v>0.11232314535544072</c:v>
                </c:pt>
                <c:pt idx="11040">
                  <c:v>0.11233344305522588</c:v>
                </c:pt>
                <c:pt idx="11041">
                  <c:v>0.11234463608689212</c:v>
                </c:pt>
                <c:pt idx="11042">
                  <c:v>0.11235806755951887</c:v>
                </c:pt>
                <c:pt idx="11043">
                  <c:v>0.11237284197104426</c:v>
                </c:pt>
                <c:pt idx="11044">
                  <c:v>0.11238448226275011</c:v>
                </c:pt>
                <c:pt idx="11045">
                  <c:v>0.11239343624109227</c:v>
                </c:pt>
                <c:pt idx="11046">
                  <c:v>0.11240418090927459</c:v>
                </c:pt>
                <c:pt idx="11047">
                  <c:v>0.11241671620957587</c:v>
                </c:pt>
                <c:pt idx="11048">
                  <c:v>0.11242790830920708</c:v>
                </c:pt>
                <c:pt idx="11049">
                  <c:v>0.11243820493023669</c:v>
                </c:pt>
                <c:pt idx="11050">
                  <c:v>0.11244984446112792</c:v>
                </c:pt>
                <c:pt idx="11051">
                  <c:v>0.11246282685498764</c:v>
                </c:pt>
                <c:pt idx="11052">
                  <c:v>0.11247401843855877</c:v>
                </c:pt>
                <c:pt idx="11053">
                  <c:v>0.11248386692849416</c:v>
                </c:pt>
                <c:pt idx="11054">
                  <c:v>0.11249282001699649</c:v>
                </c:pt>
                <c:pt idx="11055">
                  <c:v>0.1125017730253416</c:v>
                </c:pt>
                <c:pt idx="11056">
                  <c:v>0.1125116212419417</c:v>
                </c:pt>
                <c:pt idx="11057">
                  <c:v>0.11252460283382069</c:v>
                </c:pt>
                <c:pt idx="11058">
                  <c:v>0.11254116530983065</c:v>
                </c:pt>
                <c:pt idx="11059">
                  <c:v>0.11255862275786101</c:v>
                </c:pt>
                <c:pt idx="11060">
                  <c:v>0.11257294659016684</c:v>
                </c:pt>
                <c:pt idx="11061">
                  <c:v>0.11258592738597482</c:v>
                </c:pt>
                <c:pt idx="11062">
                  <c:v>0.11259890801328409</c:v>
                </c:pt>
                <c:pt idx="11063">
                  <c:v>0.11261278366994418</c:v>
                </c:pt>
                <c:pt idx="11064">
                  <c:v>0.11262800191070683</c:v>
                </c:pt>
                <c:pt idx="11065">
                  <c:v>0.11264187716367867</c:v>
                </c:pt>
                <c:pt idx="11066">
                  <c:v>0.11265261916279154</c:v>
                </c:pt>
                <c:pt idx="11067">
                  <c:v>0.11266201831736006</c:v>
                </c:pt>
                <c:pt idx="11068">
                  <c:v>0.11267186495596403</c:v>
                </c:pt>
                <c:pt idx="11069">
                  <c:v>0.11268215906538369</c:v>
                </c:pt>
                <c:pt idx="11070">
                  <c:v>0.11269200550567197</c:v>
                </c:pt>
                <c:pt idx="11071">
                  <c:v>0.11270229940776565</c:v>
                </c:pt>
                <c:pt idx="11072">
                  <c:v>0.11271438341849382</c:v>
                </c:pt>
                <c:pt idx="11073">
                  <c:v>0.11272825747296053</c:v>
                </c:pt>
                <c:pt idx="11074">
                  <c:v>0.11274168379400996</c:v>
                </c:pt>
                <c:pt idx="11075">
                  <c:v>0.11275376732882897</c:v>
                </c:pt>
                <c:pt idx="11076">
                  <c:v>0.11276629824775269</c:v>
                </c:pt>
                <c:pt idx="11077">
                  <c:v>0.11277927653396112</c:v>
                </c:pt>
                <c:pt idx="11078">
                  <c:v>0.11279225465173617</c:v>
                </c:pt>
                <c:pt idx="11079">
                  <c:v>0.11280389006240785</c:v>
                </c:pt>
                <c:pt idx="11080">
                  <c:v>0.11281373530415791</c:v>
                </c:pt>
                <c:pt idx="11081">
                  <c:v>0.1128231329445001</c:v>
                </c:pt>
                <c:pt idx="11082">
                  <c:v>0.11283342549687644</c:v>
                </c:pt>
                <c:pt idx="11083">
                  <c:v>0.11284506042852117</c:v>
                </c:pt>
                <c:pt idx="11084">
                  <c:v>0.11285624773513497</c:v>
                </c:pt>
                <c:pt idx="11085">
                  <c:v>0.11286743491659398</c:v>
                </c:pt>
                <c:pt idx="11086">
                  <c:v>0.11288085936914488</c:v>
                </c:pt>
                <c:pt idx="11087">
                  <c:v>0.11289607353084492</c:v>
                </c:pt>
                <c:pt idx="11088">
                  <c:v>0.11291083999584496</c:v>
                </c:pt>
                <c:pt idx="11089">
                  <c:v>0.11292471132494912</c:v>
                </c:pt>
                <c:pt idx="11090">
                  <c:v>0.11293902991446095</c:v>
                </c:pt>
                <c:pt idx="11091">
                  <c:v>0.11295290085254155</c:v>
                </c:pt>
                <c:pt idx="11092">
                  <c:v>0.11296363951117576</c:v>
                </c:pt>
                <c:pt idx="11093">
                  <c:v>0.11297348318028723</c:v>
                </c:pt>
                <c:pt idx="11094">
                  <c:v>0.11298556391449183</c:v>
                </c:pt>
                <c:pt idx="11095">
                  <c:v>0.11299853935533807</c:v>
                </c:pt>
                <c:pt idx="11096">
                  <c:v>0.11301106720743798</c:v>
                </c:pt>
                <c:pt idx="11097">
                  <c:v>0.1130231474876114</c:v>
                </c:pt>
                <c:pt idx="11098">
                  <c:v>0.11303746466773543</c:v>
                </c:pt>
                <c:pt idx="11099">
                  <c:v>0.11305267644702176</c:v>
                </c:pt>
                <c:pt idx="11100">
                  <c:v>0.11306744059974864</c:v>
                </c:pt>
                <c:pt idx="11101">
                  <c:v>0.11308130975677923</c:v>
                </c:pt>
                <c:pt idx="11102">
                  <c:v>0.11309338918843771</c:v>
                </c:pt>
                <c:pt idx="11103">
                  <c:v>0.11310502109583356</c:v>
                </c:pt>
                <c:pt idx="11104">
                  <c:v>0.11311710024107767</c:v>
                </c:pt>
                <c:pt idx="11105">
                  <c:v>0.11312917924041765</c:v>
                </c:pt>
                <c:pt idx="11106">
                  <c:v>0.11314081073151674</c:v>
                </c:pt>
                <c:pt idx="11107">
                  <c:v>0.11315467887101001</c:v>
                </c:pt>
                <c:pt idx="11108">
                  <c:v>0.11317212561203736</c:v>
                </c:pt>
                <c:pt idx="11109">
                  <c:v>0.11319180874931546</c:v>
                </c:pt>
                <c:pt idx="11110">
                  <c:v>0.11320880751064287</c:v>
                </c:pt>
                <c:pt idx="11111">
                  <c:v>0.11322312203290506</c:v>
                </c:pt>
                <c:pt idx="11112">
                  <c:v>0.11323788366938033</c:v>
                </c:pt>
                <c:pt idx="11113">
                  <c:v>0.11325219777544</c:v>
                </c:pt>
                <c:pt idx="11114">
                  <c:v>0.11326382783574639</c:v>
                </c:pt>
                <c:pt idx="11115">
                  <c:v>0.11327814157044609</c:v>
                </c:pt>
                <c:pt idx="11116">
                  <c:v>0.11329469157079305</c:v>
                </c:pt>
                <c:pt idx="11117">
                  <c:v>0.11331213586924754</c:v>
                </c:pt>
                <c:pt idx="11118">
                  <c:v>0.11332823802850282</c:v>
                </c:pt>
                <c:pt idx="11119">
                  <c:v>0.1133434453852856</c:v>
                </c:pt>
                <c:pt idx="11120">
                  <c:v>0.11335865251080798</c:v>
                </c:pt>
                <c:pt idx="11121">
                  <c:v>0.11337564843625925</c:v>
                </c:pt>
                <c:pt idx="11122">
                  <c:v>0.11339353857204118</c:v>
                </c:pt>
                <c:pt idx="11123">
                  <c:v>0.11341098114627927</c:v>
                </c:pt>
                <c:pt idx="11124">
                  <c:v>0.11342574000992769</c:v>
                </c:pt>
                <c:pt idx="11125">
                  <c:v>0.1134391569696806</c:v>
                </c:pt>
                <c:pt idx="11126">
                  <c:v>0.11345212652632977</c:v>
                </c:pt>
                <c:pt idx="11127">
                  <c:v>0.113464648697281</c:v>
                </c:pt>
                <c:pt idx="11128">
                  <c:v>0.1134780651350111</c:v>
                </c:pt>
                <c:pt idx="11129">
                  <c:v>0.11349192859823422</c:v>
                </c:pt>
                <c:pt idx="11130">
                  <c:v>0.11350445027078999</c:v>
                </c:pt>
                <c:pt idx="11131">
                  <c:v>0.11351563020307993</c:v>
                </c:pt>
                <c:pt idx="11132">
                  <c:v>0.11352815157885739</c:v>
                </c:pt>
                <c:pt idx="11133">
                  <c:v>0.11354425026019693</c:v>
                </c:pt>
                <c:pt idx="11134">
                  <c:v>0.11356124303156172</c:v>
                </c:pt>
                <c:pt idx="11135">
                  <c:v>0.11357778834728138</c:v>
                </c:pt>
                <c:pt idx="11136">
                  <c:v>0.11359343906966307</c:v>
                </c:pt>
                <c:pt idx="11137">
                  <c:v>0.11361043100520136</c:v>
                </c:pt>
                <c:pt idx="11138">
                  <c:v>0.1136283169412222</c:v>
                </c:pt>
                <c:pt idx="11139">
                  <c:v>0.1136448611472291</c:v>
                </c:pt>
                <c:pt idx="11140">
                  <c:v>0.11366006368981006</c:v>
                </c:pt>
                <c:pt idx="11141">
                  <c:v>0.11367616024769554</c:v>
                </c:pt>
                <c:pt idx="11142">
                  <c:v>0.11369180943057396</c:v>
                </c:pt>
                <c:pt idx="11143">
                  <c:v>0.11370835258619007</c:v>
                </c:pt>
                <c:pt idx="11144">
                  <c:v>0.11372757807185223</c:v>
                </c:pt>
                <c:pt idx="11145">
                  <c:v>0.11374769737035098</c:v>
                </c:pt>
                <c:pt idx="11146">
                  <c:v>0.11376379251770921</c:v>
                </c:pt>
                <c:pt idx="11147">
                  <c:v>0.11377765202035442</c:v>
                </c:pt>
                <c:pt idx="11148">
                  <c:v>0.11379285254432565</c:v>
                </c:pt>
                <c:pt idx="11149">
                  <c:v>0.11381118228063511</c:v>
                </c:pt>
                <c:pt idx="11150">
                  <c:v>0.11383085284341489</c:v>
                </c:pt>
                <c:pt idx="11151">
                  <c:v>0.11385097006422615</c:v>
                </c:pt>
                <c:pt idx="11152">
                  <c:v>0.11386974577185847</c:v>
                </c:pt>
                <c:pt idx="11153">
                  <c:v>0.11388673301309962</c:v>
                </c:pt>
                <c:pt idx="11154">
                  <c:v>0.11390282592283217</c:v>
                </c:pt>
                <c:pt idx="11155">
                  <c:v>0.11392115364348791</c:v>
                </c:pt>
                <c:pt idx="11156">
                  <c:v>0.113941269047798</c:v>
                </c:pt>
                <c:pt idx="11157">
                  <c:v>0.11395914906750228</c:v>
                </c:pt>
                <c:pt idx="11158">
                  <c:v>0.11397434683289458</c:v>
                </c:pt>
                <c:pt idx="11159">
                  <c:v>0.11398909738430846</c:v>
                </c:pt>
                <c:pt idx="11160">
                  <c:v>0.11400429469456359</c:v>
                </c:pt>
                <c:pt idx="11161">
                  <c:v>0.11401904480423992</c:v>
                </c:pt>
                <c:pt idx="11162">
                  <c:v>0.11403468862221702</c:v>
                </c:pt>
                <c:pt idx="11163">
                  <c:v>0.11405301392631119</c:v>
                </c:pt>
                <c:pt idx="11164">
                  <c:v>0.11407357362385201</c:v>
                </c:pt>
                <c:pt idx="11165">
                  <c:v>0.11409279208931179</c:v>
                </c:pt>
                <c:pt idx="11166">
                  <c:v>0.11411245711350258</c:v>
                </c:pt>
                <c:pt idx="11167">
                  <c:v>0.1141325686700729</c:v>
                </c:pt>
                <c:pt idx="11168">
                  <c:v>0.1141517860017829</c:v>
                </c:pt>
                <c:pt idx="11169">
                  <c:v>0.11417100296419389</c:v>
                </c:pt>
                <c:pt idx="11170">
                  <c:v>0.11419245402092748</c:v>
                </c:pt>
                <c:pt idx="11171">
                  <c:v>0.11421435150005919</c:v>
                </c:pt>
                <c:pt idx="11172">
                  <c:v>0.11423356726020073</c:v>
                </c:pt>
                <c:pt idx="11173">
                  <c:v>0.11425010145593432</c:v>
                </c:pt>
                <c:pt idx="11174">
                  <c:v>0.11426886967115782</c:v>
                </c:pt>
                <c:pt idx="11175">
                  <c:v>0.11428987178008319</c:v>
                </c:pt>
                <c:pt idx="11176">
                  <c:v>0.11430908608911386</c:v>
                </c:pt>
                <c:pt idx="11177">
                  <c:v>0.11432695953351033</c:v>
                </c:pt>
                <c:pt idx="11178">
                  <c:v>0.11434840724510709</c:v>
                </c:pt>
                <c:pt idx="11179">
                  <c:v>0.11437164174691374</c:v>
                </c:pt>
                <c:pt idx="11180">
                  <c:v>0.11439487570889056</c:v>
                </c:pt>
                <c:pt idx="11181">
                  <c:v>0.11441676875599467</c:v>
                </c:pt>
                <c:pt idx="11182">
                  <c:v>0.11443687419337684</c:v>
                </c:pt>
                <c:pt idx="11183">
                  <c:v>0.11445608567809243</c:v>
                </c:pt>
                <c:pt idx="11184">
                  <c:v>0.11447485002779438</c:v>
                </c:pt>
                <c:pt idx="11185">
                  <c:v>0.11449495429747282</c:v>
                </c:pt>
                <c:pt idx="11186">
                  <c:v>0.11451282442010252</c:v>
                </c:pt>
                <c:pt idx="11187">
                  <c:v>0.11452801377325977</c:v>
                </c:pt>
                <c:pt idx="11188">
                  <c:v>0.11454498983611809</c:v>
                </c:pt>
                <c:pt idx="11189">
                  <c:v>0.11456330579125888</c:v>
                </c:pt>
                <c:pt idx="11190">
                  <c:v>0.11458117469249152</c:v>
                </c:pt>
                <c:pt idx="11191">
                  <c:v>0.1145981498529184</c:v>
                </c:pt>
                <c:pt idx="11192">
                  <c:v>0.11461601813154243</c:v>
                </c:pt>
                <c:pt idx="11193">
                  <c:v>0.11463343939580407</c:v>
                </c:pt>
                <c:pt idx="11194">
                  <c:v>0.11465130704388161</c:v>
                </c:pt>
                <c:pt idx="11195">
                  <c:v>0.1146700677307735</c:v>
                </c:pt>
                <c:pt idx="11196">
                  <c:v>0.11468882806570838</c:v>
                </c:pt>
                <c:pt idx="11197">
                  <c:v>0.11470848137244505</c:v>
                </c:pt>
                <c:pt idx="11198">
                  <c:v>0.11473036755491721</c:v>
                </c:pt>
                <c:pt idx="11199">
                  <c:v>0.11475269990041739</c:v>
                </c:pt>
                <c:pt idx="11200">
                  <c:v>0.11477369185045204</c:v>
                </c:pt>
                <c:pt idx="11201">
                  <c:v>0.11479557660577792</c:v>
                </c:pt>
                <c:pt idx="11202">
                  <c:v>0.11481790749507056</c:v>
                </c:pt>
                <c:pt idx="11203">
                  <c:v>0.11483621845219166</c:v>
                </c:pt>
                <c:pt idx="11204">
                  <c:v>0.11485006309961662</c:v>
                </c:pt>
                <c:pt idx="11205">
                  <c:v>0.11486346096301504</c:v>
                </c:pt>
                <c:pt idx="11206">
                  <c:v>0.11488177108603508</c:v>
                </c:pt>
                <c:pt idx="11207">
                  <c:v>0.11490186717660916</c:v>
                </c:pt>
                <c:pt idx="11208">
                  <c:v>0.11492017659642659</c:v>
                </c:pt>
                <c:pt idx="11209">
                  <c:v>0.11493937879851794</c:v>
                </c:pt>
                <c:pt idx="11210">
                  <c:v>0.11495992028092601</c:v>
                </c:pt>
                <c:pt idx="11211">
                  <c:v>0.11497822863786535</c:v>
                </c:pt>
                <c:pt idx="11212">
                  <c:v>0.11499564359315968</c:v>
                </c:pt>
                <c:pt idx="11213">
                  <c:v>0.11501529087094046</c:v>
                </c:pt>
                <c:pt idx="11214">
                  <c:v>0.11503583079407717</c:v>
                </c:pt>
                <c:pt idx="11215">
                  <c:v>0.11505637029533421</c:v>
                </c:pt>
                <c:pt idx="11216">
                  <c:v>0.11507512338457149</c:v>
                </c:pt>
                <c:pt idx="11217">
                  <c:v>0.11509342963247202</c:v>
                </c:pt>
                <c:pt idx="11218">
                  <c:v>0.11511218202675159</c:v>
                </c:pt>
                <c:pt idx="11219">
                  <c:v>0.11513138054230494</c:v>
                </c:pt>
                <c:pt idx="11220">
                  <c:v>0.11514968576038646</c:v>
                </c:pt>
                <c:pt idx="11221">
                  <c:v>0.11516843709976832</c:v>
                </c:pt>
                <c:pt idx="11222">
                  <c:v>0.11518674163954046</c:v>
                </c:pt>
                <c:pt idx="11223">
                  <c:v>0.115205938723727</c:v>
                </c:pt>
                <c:pt idx="11224">
                  <c:v>0.11522468900833024</c:v>
                </c:pt>
                <c:pt idx="11225">
                  <c:v>0.11524165324860494</c:v>
                </c:pt>
                <c:pt idx="11226">
                  <c:v>0.11525683153544093</c:v>
                </c:pt>
                <c:pt idx="11227">
                  <c:v>0.11527111677142669</c:v>
                </c:pt>
                <c:pt idx="11228">
                  <c:v>0.11528763382115149</c:v>
                </c:pt>
                <c:pt idx="11229">
                  <c:v>0.11530638257402515</c:v>
                </c:pt>
                <c:pt idx="11230">
                  <c:v>0.11532200626623883</c:v>
                </c:pt>
                <c:pt idx="11231">
                  <c:v>0.11533762971435635</c:v>
                </c:pt>
                <c:pt idx="11232">
                  <c:v>0.11535548478475043</c:v>
                </c:pt>
                <c:pt idx="11233">
                  <c:v>0.11537467862986517</c:v>
                </c:pt>
                <c:pt idx="11234">
                  <c:v>0.11539253303876648</c:v>
                </c:pt>
                <c:pt idx="11235">
                  <c:v>0.11540904808319127</c:v>
                </c:pt>
                <c:pt idx="11236">
                  <c:v>0.11542556285487367</c:v>
                </c:pt>
                <c:pt idx="11237">
                  <c:v>0.11544386268872503</c:v>
                </c:pt>
                <c:pt idx="11238">
                  <c:v>0.1154630548376195</c:v>
                </c:pt>
                <c:pt idx="11239">
                  <c:v>0.11548135398539287</c:v>
                </c:pt>
                <c:pt idx="11240">
                  <c:v>0.11549786756301283</c:v>
                </c:pt>
                <c:pt idx="11241">
                  <c:v>0.11551259565893147</c:v>
                </c:pt>
                <c:pt idx="11242">
                  <c:v>0.11552776983391409</c:v>
                </c:pt>
                <c:pt idx="11243">
                  <c:v>0.11554562150969599</c:v>
                </c:pt>
                <c:pt idx="11244">
                  <c:v>0.11556615054288198</c:v>
                </c:pt>
                <c:pt idx="11245">
                  <c:v>0.11558757169341269</c:v>
                </c:pt>
                <c:pt idx="11246">
                  <c:v>0.11560765360530065</c:v>
                </c:pt>
                <c:pt idx="11247">
                  <c:v>0.11562505760273149</c:v>
                </c:pt>
                <c:pt idx="11248">
                  <c:v>0.11564112256228846</c:v>
                </c:pt>
                <c:pt idx="11249">
                  <c:v>0.11565807973961496</c:v>
                </c:pt>
                <c:pt idx="11250">
                  <c:v>0.11567592908931899</c:v>
                </c:pt>
                <c:pt idx="11251">
                  <c:v>0.11569333189853441</c:v>
                </c:pt>
                <c:pt idx="11252">
                  <c:v>0.11571028819056853</c:v>
                </c:pt>
                <c:pt idx="11253">
                  <c:v>0.11572902902094842</c:v>
                </c:pt>
                <c:pt idx="11254">
                  <c:v>0.11574776950011632</c:v>
                </c:pt>
                <c:pt idx="11255">
                  <c:v>0.11576338629781192</c:v>
                </c:pt>
                <c:pt idx="11256">
                  <c:v>0.11577543337511317</c:v>
                </c:pt>
                <c:pt idx="11257">
                  <c:v>0.11578614176643182</c:v>
                </c:pt>
                <c:pt idx="11258">
                  <c:v>0.11579640386717766</c:v>
                </c:pt>
                <c:pt idx="11259">
                  <c:v>0.11581023522764605</c:v>
                </c:pt>
                <c:pt idx="11260">
                  <c:v>0.11582585104986511</c:v>
                </c:pt>
                <c:pt idx="11261">
                  <c:v>0.11584146662823408</c:v>
                </c:pt>
                <c:pt idx="11262">
                  <c:v>0.11585574351507007</c:v>
                </c:pt>
                <c:pt idx="11263">
                  <c:v>0.11587002019807911</c:v>
                </c:pt>
                <c:pt idx="11264">
                  <c:v>0.11588429667726757</c:v>
                </c:pt>
                <c:pt idx="11265">
                  <c:v>0.11589946521308482</c:v>
                </c:pt>
                <c:pt idx="11266">
                  <c:v>0.11591552576493466</c:v>
                </c:pt>
                <c:pt idx="11267">
                  <c:v>0.11593024771087299</c:v>
                </c:pt>
                <c:pt idx="11268">
                  <c:v>0.11594363111001557</c:v>
                </c:pt>
                <c:pt idx="11269">
                  <c:v>0.11595656822559655</c:v>
                </c:pt>
                <c:pt idx="11270">
                  <c:v>0.11597039737096664</c:v>
                </c:pt>
                <c:pt idx="11271">
                  <c:v>0.11598556460082851</c:v>
                </c:pt>
                <c:pt idx="11272">
                  <c:v>0.11600251593844577</c:v>
                </c:pt>
                <c:pt idx="11273">
                  <c:v>0.1160208052172934</c:v>
                </c:pt>
                <c:pt idx="11274">
                  <c:v>0.11603909416164937</c:v>
                </c:pt>
                <c:pt idx="11275">
                  <c:v>0.11605559853162754</c:v>
                </c:pt>
                <c:pt idx="11276">
                  <c:v>0.11606987236167562</c:v>
                </c:pt>
                <c:pt idx="11277">
                  <c:v>0.11608369994024603</c:v>
                </c:pt>
                <c:pt idx="11278">
                  <c:v>0.11609841941055944</c:v>
                </c:pt>
                <c:pt idx="11279">
                  <c:v>0.11611447676743852</c:v>
                </c:pt>
                <c:pt idx="11280">
                  <c:v>0.11612919578474375</c:v>
                </c:pt>
                <c:pt idx="11281">
                  <c:v>0.11614123845594226</c:v>
                </c:pt>
                <c:pt idx="11282">
                  <c:v>0.11615417301532326</c:v>
                </c:pt>
                <c:pt idx="11283">
                  <c:v>0.11616889144835443</c:v>
                </c:pt>
                <c:pt idx="11284">
                  <c:v>0.11618227165403516</c:v>
                </c:pt>
                <c:pt idx="11285">
                  <c:v>0.11619698967350751</c:v>
                </c:pt>
                <c:pt idx="11286">
                  <c:v>0.11621527539594899</c:v>
                </c:pt>
                <c:pt idx="11287">
                  <c:v>0.11623311480293194</c:v>
                </c:pt>
                <c:pt idx="11288">
                  <c:v>0.11624916999712204</c:v>
                </c:pt>
                <c:pt idx="11289">
                  <c:v>0.1162638870320232</c:v>
                </c:pt>
                <c:pt idx="11290">
                  <c:v>0.11627771192811949</c:v>
                </c:pt>
                <c:pt idx="11291">
                  <c:v>0.11628752302875549</c:v>
                </c:pt>
                <c:pt idx="11292">
                  <c:v>0.11629599617456919</c:v>
                </c:pt>
                <c:pt idx="11293">
                  <c:v>0.11630714494125942</c:v>
                </c:pt>
                <c:pt idx="11294">
                  <c:v>0.11632096923933635</c:v>
                </c:pt>
                <c:pt idx="11295">
                  <c:v>0.11633523928205759</c:v>
                </c:pt>
                <c:pt idx="11296">
                  <c:v>0.11635040097932957</c:v>
                </c:pt>
                <c:pt idx="11297">
                  <c:v>0.11636511652449738</c:v>
                </c:pt>
                <c:pt idx="11298">
                  <c:v>0.11637938593725318</c:v>
                </c:pt>
                <c:pt idx="11299">
                  <c:v>0.11639543878322257</c:v>
                </c:pt>
                <c:pt idx="11300">
                  <c:v>0.11641238317440648</c:v>
                </c:pt>
                <c:pt idx="11301">
                  <c:v>0.11642888138468539</c:v>
                </c:pt>
                <c:pt idx="11302">
                  <c:v>0.11644404166226159</c:v>
                </c:pt>
                <c:pt idx="11303">
                  <c:v>0.11645964759028511</c:v>
                </c:pt>
                <c:pt idx="11304">
                  <c:v>0.11647346978029546</c:v>
                </c:pt>
                <c:pt idx="11305">
                  <c:v>0.11648506243750652</c:v>
                </c:pt>
                <c:pt idx="11306">
                  <c:v>0.11649710082390796</c:v>
                </c:pt>
                <c:pt idx="11307">
                  <c:v>0.11651092249624589</c:v>
                </c:pt>
                <c:pt idx="11308">
                  <c:v>0.11652697323083497</c:v>
                </c:pt>
                <c:pt idx="11309">
                  <c:v>0.11654346955070691</c:v>
                </c:pt>
                <c:pt idx="11310">
                  <c:v>0.11655862809120721</c:v>
                </c:pt>
                <c:pt idx="11311">
                  <c:v>0.11657155725299863</c:v>
                </c:pt>
                <c:pt idx="11312">
                  <c:v>0.11658448624762922</c:v>
                </c:pt>
                <c:pt idx="11313">
                  <c:v>0.11659875253047357</c:v>
                </c:pt>
                <c:pt idx="11314">
                  <c:v>0.11661301860979396</c:v>
                </c:pt>
                <c:pt idx="11315">
                  <c:v>0.11662371803572542</c:v>
                </c:pt>
                <c:pt idx="11316">
                  <c:v>0.11663307993950872</c:v>
                </c:pt>
                <c:pt idx="11317">
                  <c:v>0.11664377915079877</c:v>
                </c:pt>
                <c:pt idx="11318">
                  <c:v>0.11665581562667021</c:v>
                </c:pt>
                <c:pt idx="11319">
                  <c:v>0.11666740617021343</c:v>
                </c:pt>
                <c:pt idx="11320">
                  <c:v>0.11667944236170402</c:v>
                </c:pt>
                <c:pt idx="11321">
                  <c:v>0.11669326151402409</c:v>
                </c:pt>
                <c:pt idx="11322">
                  <c:v>0.1167093093222281</c:v>
                </c:pt>
                <c:pt idx="11323">
                  <c:v>0.11672268229900842</c:v>
                </c:pt>
                <c:pt idx="11324">
                  <c:v>0.11673516358265514</c:v>
                </c:pt>
                <c:pt idx="11325">
                  <c:v>0.11674764471052142</c:v>
                </c:pt>
                <c:pt idx="11326">
                  <c:v>0.11675834269613525</c:v>
                </c:pt>
                <c:pt idx="11327">
                  <c:v>0.11676592036670161</c:v>
                </c:pt>
                <c:pt idx="11328">
                  <c:v>0.11677349797984683</c:v>
                </c:pt>
                <c:pt idx="11329">
                  <c:v>0.1167846414242813</c:v>
                </c:pt>
                <c:pt idx="11330">
                  <c:v>0.11679845912292586</c:v>
                </c:pt>
                <c:pt idx="11331">
                  <c:v>0.11681405952095916</c:v>
                </c:pt>
                <c:pt idx="11332">
                  <c:v>0.11682876824477048</c:v>
                </c:pt>
                <c:pt idx="11333">
                  <c:v>0.11684213962413541</c:v>
                </c:pt>
                <c:pt idx="11334">
                  <c:v>0.11685506512090355</c:v>
                </c:pt>
                <c:pt idx="11335">
                  <c:v>0.11686888184649588</c:v>
                </c:pt>
                <c:pt idx="11336">
                  <c:v>0.11688180699761441</c:v>
                </c:pt>
                <c:pt idx="11337">
                  <c:v>0.11689250354806628</c:v>
                </c:pt>
                <c:pt idx="11338">
                  <c:v>0.11690275430155248</c:v>
                </c:pt>
                <c:pt idx="11339">
                  <c:v>0.11691523333788578</c:v>
                </c:pt>
                <c:pt idx="11340">
                  <c:v>0.11692994057364549</c:v>
                </c:pt>
                <c:pt idx="11341">
                  <c:v>0.11694643024743329</c:v>
                </c:pt>
                <c:pt idx="11342">
                  <c:v>0.11696113702438311</c:v>
                </c:pt>
                <c:pt idx="11343">
                  <c:v>0.11697227837808009</c:v>
                </c:pt>
                <c:pt idx="11344">
                  <c:v>0.11697896313071617</c:v>
                </c:pt>
                <c:pt idx="11345">
                  <c:v>0.11698475654685556</c:v>
                </c:pt>
                <c:pt idx="11346">
                  <c:v>0.11699322378699215</c:v>
                </c:pt>
                <c:pt idx="11347">
                  <c:v>0.11700347350807722</c:v>
                </c:pt>
                <c:pt idx="11348">
                  <c:v>0.11701461439010095</c:v>
                </c:pt>
                <c:pt idx="11349">
                  <c:v>0.11702530952007356</c:v>
                </c:pt>
                <c:pt idx="11350">
                  <c:v>0.11703823264951199</c:v>
                </c:pt>
                <c:pt idx="11351">
                  <c:v>0.1170502643785185</c:v>
                </c:pt>
                <c:pt idx="11352">
                  <c:v>0.11706185035111426</c:v>
                </c:pt>
                <c:pt idx="11353">
                  <c:v>0.11707432740225245</c:v>
                </c:pt>
                <c:pt idx="11354">
                  <c:v>0.11708635869698697</c:v>
                </c:pt>
                <c:pt idx="11355">
                  <c:v>0.11709794425140502</c:v>
                </c:pt>
                <c:pt idx="11356">
                  <c:v>0.11710774730799811</c:v>
                </c:pt>
                <c:pt idx="11357">
                  <c:v>0.11711665909423649</c:v>
                </c:pt>
                <c:pt idx="11358">
                  <c:v>0.11712690755022868</c:v>
                </c:pt>
                <c:pt idx="11359">
                  <c:v>0.11713804705718087</c:v>
                </c:pt>
                <c:pt idx="11360">
                  <c:v>0.11714918644004568</c:v>
                </c:pt>
                <c:pt idx="11361">
                  <c:v>0.11716121683416825</c:v>
                </c:pt>
                <c:pt idx="11362">
                  <c:v>0.11717458376900559</c:v>
                </c:pt>
                <c:pt idx="11363">
                  <c:v>0.11718795052517025</c:v>
                </c:pt>
                <c:pt idx="11364">
                  <c:v>0.11720042600305944</c:v>
                </c:pt>
                <c:pt idx="11365">
                  <c:v>0.11721245578076912</c:v>
                </c:pt>
                <c:pt idx="11366">
                  <c:v>0.11722314879502317</c:v>
                </c:pt>
                <c:pt idx="11367">
                  <c:v>0.11723428722995294</c:v>
                </c:pt>
                <c:pt idx="11368">
                  <c:v>0.11724498001076643</c:v>
                </c:pt>
                <c:pt idx="11369">
                  <c:v>0.11725433610018847</c:v>
                </c:pt>
                <c:pt idx="11370">
                  <c:v>0.11726235553573602</c:v>
                </c:pt>
                <c:pt idx="11371">
                  <c:v>0.11727260249868129</c:v>
                </c:pt>
                <c:pt idx="11372">
                  <c:v>0.11728641345651822</c:v>
                </c:pt>
                <c:pt idx="11373">
                  <c:v>0.11730066972905537</c:v>
                </c:pt>
                <c:pt idx="11374">
                  <c:v>0.1173131438008065</c:v>
                </c:pt>
                <c:pt idx="11375">
                  <c:v>0.11732472672810654</c:v>
                </c:pt>
                <c:pt idx="11376">
                  <c:v>0.11733809147751093</c:v>
                </c:pt>
                <c:pt idx="11377">
                  <c:v>0.11735011959925951</c:v>
                </c:pt>
                <c:pt idx="11378">
                  <c:v>0.1173599201840872</c:v>
                </c:pt>
                <c:pt idx="11379">
                  <c:v>0.11737150256959555</c:v>
                </c:pt>
                <c:pt idx="11380">
                  <c:v>0.11738575762913969</c:v>
                </c:pt>
                <c:pt idx="11381">
                  <c:v>0.11739823063954982</c:v>
                </c:pt>
                <c:pt idx="11382">
                  <c:v>0.11740758529526181</c:v>
                </c:pt>
                <c:pt idx="11383">
                  <c:v>0.11741649440982058</c:v>
                </c:pt>
                <c:pt idx="11384">
                  <c:v>0.11742718524252072</c:v>
                </c:pt>
                <c:pt idx="11385">
                  <c:v>0.11743876684896989</c:v>
                </c:pt>
                <c:pt idx="11386">
                  <c:v>0.11744901200440346</c:v>
                </c:pt>
                <c:pt idx="11387">
                  <c:v>0.11745658444313196</c:v>
                </c:pt>
                <c:pt idx="11388">
                  <c:v>0.11746415682451899</c:v>
                </c:pt>
                <c:pt idx="11389">
                  <c:v>0.11747039286025318</c:v>
                </c:pt>
                <c:pt idx="11390">
                  <c:v>0.11747618343004319</c:v>
                </c:pt>
                <c:pt idx="11391">
                  <c:v>0.11748241939077962</c:v>
                </c:pt>
                <c:pt idx="11392">
                  <c:v>0.11749088241815167</c:v>
                </c:pt>
                <c:pt idx="11393">
                  <c:v>0.11750112703966993</c:v>
                </c:pt>
                <c:pt idx="11394">
                  <c:v>0.11751137155623673</c:v>
                </c:pt>
                <c:pt idx="11395">
                  <c:v>0.11752161596785471</c:v>
                </c:pt>
                <c:pt idx="11396">
                  <c:v>0.11753319648070212</c:v>
                </c:pt>
                <c:pt idx="11397">
                  <c:v>0.11754566765225309</c:v>
                </c:pt>
                <c:pt idx="11398">
                  <c:v>0.11755902944918339</c:v>
                </c:pt>
                <c:pt idx="11399">
                  <c:v>0.11757283645178361</c:v>
                </c:pt>
                <c:pt idx="11400">
                  <c:v>0.11758619788569717</c:v>
                </c:pt>
                <c:pt idx="11401">
                  <c:v>0.11760000451319044</c:v>
                </c:pt>
                <c:pt idx="11402">
                  <c:v>0.11761514704674145</c:v>
                </c:pt>
                <c:pt idx="11403">
                  <c:v>0.11762850791534049</c:v>
                </c:pt>
                <c:pt idx="11404">
                  <c:v>0.11764008719039779</c:v>
                </c:pt>
                <c:pt idx="11405">
                  <c:v>0.11765122098228038</c:v>
                </c:pt>
                <c:pt idx="11406">
                  <c:v>0.11766279999434125</c:v>
                </c:pt>
                <c:pt idx="11407">
                  <c:v>0.11767437887233038</c:v>
                </c:pt>
                <c:pt idx="11408">
                  <c:v>0.11768729361653721</c:v>
                </c:pt>
                <c:pt idx="11409">
                  <c:v>0.11769976286647656</c:v>
                </c:pt>
                <c:pt idx="11410">
                  <c:v>0.11770956002521143</c:v>
                </c:pt>
                <c:pt idx="11411">
                  <c:v>0.1177180211305125</c:v>
                </c:pt>
                <c:pt idx="11412">
                  <c:v>0.1177269274798045</c:v>
                </c:pt>
                <c:pt idx="11413">
                  <c:v>0.11773716968342782</c:v>
                </c:pt>
                <c:pt idx="11414">
                  <c:v>0.11774830239447233</c:v>
                </c:pt>
                <c:pt idx="11415">
                  <c:v>0.11776032558319602</c:v>
                </c:pt>
                <c:pt idx="11416">
                  <c:v>0.11777234862736408</c:v>
                </c:pt>
                <c:pt idx="11417">
                  <c:v>0.11778303565638353</c:v>
                </c:pt>
                <c:pt idx="11418">
                  <c:v>0.11779283199931972</c:v>
                </c:pt>
                <c:pt idx="11419">
                  <c:v>0.11780173768234781</c:v>
                </c:pt>
                <c:pt idx="11420">
                  <c:v>0.11780930745056357</c:v>
                </c:pt>
                <c:pt idx="11421">
                  <c:v>0.1178164318859522</c:v>
                </c:pt>
                <c:pt idx="11422">
                  <c:v>0.11782444681509369</c:v>
                </c:pt>
                <c:pt idx="11423">
                  <c:v>0.11783290694838539</c:v>
                </c:pt>
                <c:pt idx="11424">
                  <c:v>0.11784403859367154</c:v>
                </c:pt>
                <c:pt idx="11425">
                  <c:v>0.11785784166173753</c:v>
                </c:pt>
                <c:pt idx="11426">
                  <c:v>0.11787075403680219</c:v>
                </c:pt>
                <c:pt idx="11427">
                  <c:v>0.11788099476743838</c:v>
                </c:pt>
                <c:pt idx="11428">
                  <c:v>0.11788945442234235</c:v>
                </c:pt>
                <c:pt idx="11429">
                  <c:v>0.11789657828675404</c:v>
                </c:pt>
                <c:pt idx="11430">
                  <c:v>0.11790503780982815</c:v>
                </c:pt>
                <c:pt idx="11431">
                  <c:v>0.11791661388333113</c:v>
                </c:pt>
                <c:pt idx="11432">
                  <c:v>0.11792729937070294</c:v>
                </c:pt>
                <c:pt idx="11433">
                  <c:v>0.11793620385629321</c:v>
                </c:pt>
                <c:pt idx="11434">
                  <c:v>0.11794466304416207</c:v>
                </c:pt>
                <c:pt idx="11435">
                  <c:v>0.11795445780387664</c:v>
                </c:pt>
                <c:pt idx="11436">
                  <c:v>0.11796647851422522</c:v>
                </c:pt>
                <c:pt idx="11437">
                  <c:v>0.11797983468958657</c:v>
                </c:pt>
                <c:pt idx="11438">
                  <c:v>0.11799140989727271</c:v>
                </c:pt>
                <c:pt idx="11439">
                  <c:v>0.11800209458544683</c:v>
                </c:pt>
                <c:pt idx="11440">
                  <c:v>0.11801322434756607</c:v>
                </c:pt>
                <c:pt idx="11441">
                  <c:v>0.11802524435152414</c:v>
                </c:pt>
                <c:pt idx="11442">
                  <c:v>0.11803815456521714</c:v>
                </c:pt>
                <c:pt idx="11443">
                  <c:v>0.11805061944097814</c:v>
                </c:pt>
                <c:pt idx="11444">
                  <c:v>0.11805996799583623</c:v>
                </c:pt>
                <c:pt idx="11445">
                  <c:v>0.11806709064564</c:v>
                </c:pt>
                <c:pt idx="11446">
                  <c:v>0.11807688420628511</c:v>
                </c:pt>
                <c:pt idx="11447">
                  <c:v>0.11808979375331803</c:v>
                </c:pt>
                <c:pt idx="11448">
                  <c:v>0.11810359342964916</c:v>
                </c:pt>
                <c:pt idx="11449">
                  <c:v>0.11811694777381757</c:v>
                </c:pt>
                <c:pt idx="11450">
                  <c:v>0.11813074707543965</c:v>
                </c:pt>
                <c:pt idx="11451">
                  <c:v>0.11814632670325149</c:v>
                </c:pt>
                <c:pt idx="11452">
                  <c:v>0.11816190608834222</c:v>
                </c:pt>
                <c:pt idx="11453">
                  <c:v>0.11817392430528867</c:v>
                </c:pt>
                <c:pt idx="11454">
                  <c:v>0.11818327170750108</c:v>
                </c:pt>
                <c:pt idx="11455">
                  <c:v>0.11819350923824425</c:v>
                </c:pt>
                <c:pt idx="11456">
                  <c:v>0.11820374666418169</c:v>
                </c:pt>
                <c:pt idx="11457">
                  <c:v>0.11821398398531507</c:v>
                </c:pt>
                <c:pt idx="11458">
                  <c:v>0.11822555648300749</c:v>
                </c:pt>
                <c:pt idx="11459">
                  <c:v>0.11823890919854925</c:v>
                </c:pt>
                <c:pt idx="11460">
                  <c:v>0.1182535969797177</c:v>
                </c:pt>
                <c:pt idx="11461">
                  <c:v>0.11826917469370625</c:v>
                </c:pt>
                <c:pt idx="11462">
                  <c:v>0.11828297189487748</c:v>
                </c:pt>
                <c:pt idx="11463">
                  <c:v>0.11829409853135553</c:v>
                </c:pt>
                <c:pt idx="11464">
                  <c:v>0.11830656021723472</c:v>
                </c:pt>
                <c:pt idx="11465">
                  <c:v>0.11832035690260356</c:v>
                </c:pt>
                <c:pt idx="11466">
                  <c:v>0.11833370835237089</c:v>
                </c:pt>
                <c:pt idx="11467">
                  <c:v>0.11834527946464422</c:v>
                </c:pt>
                <c:pt idx="11468">
                  <c:v>0.11835818554730347</c:v>
                </c:pt>
                <c:pt idx="11469">
                  <c:v>0.1183728715766843</c:v>
                </c:pt>
                <c:pt idx="11470">
                  <c:v>0.11838622232532763</c:v>
                </c:pt>
                <c:pt idx="11471">
                  <c:v>0.11839957289573093</c:v>
                </c:pt>
                <c:pt idx="11472">
                  <c:v>0.11841425831731303</c:v>
                </c:pt>
                <c:pt idx="11473">
                  <c:v>0.1184276085134276</c:v>
                </c:pt>
                <c:pt idx="11474">
                  <c:v>0.11843739854397256</c:v>
                </c:pt>
                <c:pt idx="11475">
                  <c:v>0.11844807846798502</c:v>
                </c:pt>
                <c:pt idx="11476">
                  <c:v>0.11846098322398854</c:v>
                </c:pt>
                <c:pt idx="11477">
                  <c:v>0.11847255286365227</c:v>
                </c:pt>
                <c:pt idx="11478">
                  <c:v>0.11848367739094331</c:v>
                </c:pt>
                <c:pt idx="11479">
                  <c:v>0.11849480179448071</c:v>
                </c:pt>
                <c:pt idx="11480">
                  <c:v>0.11850592607426713</c:v>
                </c:pt>
                <c:pt idx="11481">
                  <c:v>0.11851927504666349</c:v>
                </c:pt>
                <c:pt idx="11482">
                  <c:v>0.11853395871048709</c:v>
                </c:pt>
                <c:pt idx="11483">
                  <c:v>0.11854908710831433</c:v>
                </c:pt>
                <c:pt idx="11484">
                  <c:v>0.11856332539132008</c:v>
                </c:pt>
                <c:pt idx="11485">
                  <c:v>0.11857889828123272</c:v>
                </c:pt>
                <c:pt idx="11486">
                  <c:v>0.11859758542901402</c:v>
                </c:pt>
                <c:pt idx="11487">
                  <c:v>0.11861716206643345</c:v>
                </c:pt>
                <c:pt idx="11488">
                  <c:v>0.11863451376557672</c:v>
                </c:pt>
                <c:pt idx="11489">
                  <c:v>0.11865097535568223</c:v>
                </c:pt>
                <c:pt idx="11490">
                  <c:v>0.11866788157156416</c:v>
                </c:pt>
                <c:pt idx="11491">
                  <c:v>0.11868567727950707</c:v>
                </c:pt>
                <c:pt idx="11492">
                  <c:v>0.11870169314589232</c:v>
                </c:pt>
                <c:pt idx="11493">
                  <c:v>0.11871503950527262</c:v>
                </c:pt>
                <c:pt idx="11494">
                  <c:v>0.11872927542561401</c:v>
                </c:pt>
                <c:pt idx="11495">
                  <c:v>0.11874662517952597</c:v>
                </c:pt>
                <c:pt idx="11496">
                  <c:v>0.11876308492421783</c:v>
                </c:pt>
                <c:pt idx="11497">
                  <c:v>0.11877376137050959</c:v>
                </c:pt>
                <c:pt idx="11498">
                  <c:v>0.11878443770281566</c:v>
                </c:pt>
                <c:pt idx="11499">
                  <c:v>0.11879911747362468</c:v>
                </c:pt>
                <c:pt idx="11500">
                  <c:v>0.11881513152328457</c:v>
                </c:pt>
                <c:pt idx="11501">
                  <c:v>0.11882758671794608</c:v>
                </c:pt>
                <c:pt idx="11502">
                  <c:v>0.11883959693730831</c:v>
                </c:pt>
                <c:pt idx="11503">
                  <c:v>0.1188538310845831</c:v>
                </c:pt>
                <c:pt idx="11504">
                  <c:v>0.1188698442580876</c:v>
                </c:pt>
                <c:pt idx="11505">
                  <c:v>0.11888674677416106</c:v>
                </c:pt>
                <c:pt idx="11506">
                  <c:v>0.11890231462832156</c:v>
                </c:pt>
                <c:pt idx="11507">
                  <c:v>0.11891743745458237</c:v>
                </c:pt>
                <c:pt idx="11508">
                  <c:v>0.11893389438801116</c:v>
                </c:pt>
                <c:pt idx="11509">
                  <c:v>0.11895168536273909</c:v>
                </c:pt>
                <c:pt idx="11510">
                  <c:v>0.11896769696937518</c:v>
                </c:pt>
                <c:pt idx="11511">
                  <c:v>0.11898326356337582</c:v>
                </c:pt>
                <c:pt idx="11512">
                  <c:v>0.11900105365980747</c:v>
                </c:pt>
                <c:pt idx="11513">
                  <c:v>0.11902017766049552</c:v>
                </c:pt>
                <c:pt idx="11514">
                  <c:v>0.11903707763576858</c:v>
                </c:pt>
                <c:pt idx="11515">
                  <c:v>0.11905175369837694</c:v>
                </c:pt>
                <c:pt idx="11516">
                  <c:v>0.11906642954560183</c:v>
                </c:pt>
                <c:pt idx="11517">
                  <c:v>0.11908332873924367</c:v>
                </c:pt>
                <c:pt idx="11518">
                  <c:v>0.11910245116658313</c:v>
                </c:pt>
                <c:pt idx="11519">
                  <c:v>0.11912068383815254</c:v>
                </c:pt>
                <c:pt idx="11520">
                  <c:v>0.11913713742713647</c:v>
                </c:pt>
                <c:pt idx="11521">
                  <c:v>0.11915448010624718</c:v>
                </c:pt>
                <c:pt idx="11522">
                  <c:v>0.11917137781198402</c:v>
                </c:pt>
                <c:pt idx="11523">
                  <c:v>0.11918560723745762</c:v>
                </c:pt>
                <c:pt idx="11524">
                  <c:v>0.11919850247940272</c:v>
                </c:pt>
                <c:pt idx="11525">
                  <c:v>0.11921317617313854</c:v>
                </c:pt>
                <c:pt idx="11526">
                  <c:v>0.11922784965156022</c:v>
                </c:pt>
                <c:pt idx="11527">
                  <c:v>0.11923941042230805</c:v>
                </c:pt>
                <c:pt idx="11528">
                  <c:v>0.11925319424352572</c:v>
                </c:pt>
                <c:pt idx="11529">
                  <c:v>0.11927231342293122</c:v>
                </c:pt>
                <c:pt idx="11530">
                  <c:v>0.11929098761737374</c:v>
                </c:pt>
                <c:pt idx="11531">
                  <c:v>0.11930432611418758</c:v>
                </c:pt>
                <c:pt idx="11532">
                  <c:v>0.11931455217459111</c:v>
                </c:pt>
                <c:pt idx="11533">
                  <c:v>0.11932700115046305</c:v>
                </c:pt>
                <c:pt idx="11534">
                  <c:v>0.11934434053716939</c:v>
                </c:pt>
                <c:pt idx="11535">
                  <c:v>0.11936256879902281</c:v>
                </c:pt>
                <c:pt idx="11536">
                  <c:v>0.11937901840864511</c:v>
                </c:pt>
                <c:pt idx="11537">
                  <c:v>0.11939368945380398</c:v>
                </c:pt>
                <c:pt idx="11538">
                  <c:v>0.11940924941801632</c:v>
                </c:pt>
                <c:pt idx="11539">
                  <c:v>0.1194279210554884</c:v>
                </c:pt>
                <c:pt idx="11540">
                  <c:v>0.1194470368945842</c:v>
                </c:pt>
                <c:pt idx="11541">
                  <c:v>0.11946348511480932</c:v>
                </c:pt>
                <c:pt idx="11542">
                  <c:v>0.11947859945703136</c:v>
                </c:pt>
                <c:pt idx="11543">
                  <c:v>0.11949282451162017</c:v>
                </c:pt>
                <c:pt idx="11544">
                  <c:v>0.11950616031652279</c:v>
                </c:pt>
                <c:pt idx="11545">
                  <c:v>0.11951816238888088</c:v>
                </c:pt>
                <c:pt idx="11546">
                  <c:v>0.11953060883028772</c:v>
                </c:pt>
                <c:pt idx="11547">
                  <c:v>0.11954572215802073</c:v>
                </c:pt>
                <c:pt idx="11548">
                  <c:v>0.11956483574540366</c:v>
                </c:pt>
                <c:pt idx="11549">
                  <c:v>0.11958572692303807</c:v>
                </c:pt>
                <c:pt idx="11550">
                  <c:v>0.11960395078540829</c:v>
                </c:pt>
                <c:pt idx="11551">
                  <c:v>0.11961950747833126</c:v>
                </c:pt>
                <c:pt idx="11552">
                  <c:v>0.11963373052865152</c:v>
                </c:pt>
                <c:pt idx="11553">
                  <c:v>0.1196483978374203</c:v>
                </c:pt>
                <c:pt idx="11554">
                  <c:v>0.11966306493106291</c:v>
                </c:pt>
                <c:pt idx="11555">
                  <c:v>0.11967862070439952</c:v>
                </c:pt>
                <c:pt idx="11556">
                  <c:v>0.11969417623575795</c:v>
                </c:pt>
                <c:pt idx="11557">
                  <c:v>0.11970928709166359</c:v>
                </c:pt>
                <c:pt idx="11558">
                  <c:v>0.11972128672634171</c:v>
                </c:pt>
                <c:pt idx="11559">
                  <c:v>0.11973373063984578</c:v>
                </c:pt>
                <c:pt idx="11560">
                  <c:v>0.11974661881558941</c:v>
                </c:pt>
                <c:pt idx="11561">
                  <c:v>0.11975684035410419</c:v>
                </c:pt>
                <c:pt idx="11562">
                  <c:v>0.11976706178814053</c:v>
                </c:pt>
                <c:pt idx="11563">
                  <c:v>0.11977950513204028</c:v>
                </c:pt>
                <c:pt idx="11564">
                  <c:v>0.11979239271785119</c:v>
                </c:pt>
                <c:pt idx="11565">
                  <c:v>0.11980483574655573</c:v>
                </c:pt>
                <c:pt idx="11566">
                  <c:v>0.11981861177630861</c:v>
                </c:pt>
                <c:pt idx="11567">
                  <c:v>0.11983283199506034</c:v>
                </c:pt>
                <c:pt idx="11568">
                  <c:v>0.1198483851277836</c:v>
                </c:pt>
                <c:pt idx="11569">
                  <c:v>0.11986438238336583</c:v>
                </c:pt>
                <c:pt idx="11570">
                  <c:v>0.11987949066754951</c:v>
                </c:pt>
                <c:pt idx="11571">
                  <c:v>0.11989237696486096</c:v>
                </c:pt>
                <c:pt idx="11572">
                  <c:v>0.11990304136119626</c:v>
                </c:pt>
                <c:pt idx="11573">
                  <c:v>0.11991459432888713</c:v>
                </c:pt>
                <c:pt idx="11574">
                  <c:v>0.11992659150022103</c:v>
                </c:pt>
                <c:pt idx="11575">
                  <c:v>0.11993858852762436</c:v>
                </c:pt>
                <c:pt idx="11576">
                  <c:v>0.11995236271493089</c:v>
                </c:pt>
                <c:pt idx="11577">
                  <c:v>0.11996746966995105</c:v>
                </c:pt>
                <c:pt idx="11578">
                  <c:v>0.1199799105203723</c:v>
                </c:pt>
                <c:pt idx="11579">
                  <c:v>0.11998924105661821</c:v>
                </c:pt>
                <c:pt idx="11580">
                  <c:v>0.11999857150580602</c:v>
                </c:pt>
                <c:pt idx="11581">
                  <c:v>0.12001012336989944</c:v>
                </c:pt>
                <c:pt idx="11582">
                  <c:v>0.12002345227803553</c:v>
                </c:pt>
                <c:pt idx="11583">
                  <c:v>0.1200398910200632</c:v>
                </c:pt>
                <c:pt idx="11584">
                  <c:v>0.12005810660776407</c:v>
                </c:pt>
                <c:pt idx="11585">
                  <c:v>0.12007410050875705</c:v>
                </c:pt>
                <c:pt idx="11586">
                  <c:v>0.12008742856418056</c:v>
                </c:pt>
                <c:pt idx="11587">
                  <c:v>0.12009986792230974</c:v>
                </c:pt>
                <c:pt idx="11588">
                  <c:v>0.1201131956343105</c:v>
                </c:pt>
                <c:pt idx="11589">
                  <c:v>0.12012652316868588</c:v>
                </c:pt>
                <c:pt idx="11590">
                  <c:v>0.12013851779775751</c:v>
                </c:pt>
                <c:pt idx="11591">
                  <c:v>0.12015228923149512</c:v>
                </c:pt>
                <c:pt idx="11592">
                  <c:v>0.12016606047558309</c:v>
                </c:pt>
                <c:pt idx="11593">
                  <c:v>0.12017894308062353</c:v>
                </c:pt>
                <c:pt idx="11594">
                  <c:v>0.12019404661311797</c:v>
                </c:pt>
                <c:pt idx="11595">
                  <c:v>0.12021181518282847</c:v>
                </c:pt>
                <c:pt idx="11596">
                  <c:v>0.12022736242233871</c:v>
                </c:pt>
                <c:pt idx="11597">
                  <c:v>0.12023935584194922</c:v>
                </c:pt>
                <c:pt idx="11598">
                  <c:v>0.12024912815157701</c:v>
                </c:pt>
                <c:pt idx="11599">
                  <c:v>0.12025845617622792</c:v>
                </c:pt>
                <c:pt idx="11600">
                  <c:v>0.12026778411386763</c:v>
                </c:pt>
                <c:pt idx="11601">
                  <c:v>0.12027800032668655</c:v>
                </c:pt>
                <c:pt idx="11602">
                  <c:v>0.12028688390516964</c:v>
                </c:pt>
                <c:pt idx="11603">
                  <c:v>0.12029354653724254</c:v>
                </c:pt>
                <c:pt idx="11604">
                  <c:v>0.12029976495379396</c:v>
                </c:pt>
                <c:pt idx="11605">
                  <c:v>0.12030864833893216</c:v>
                </c:pt>
                <c:pt idx="11606">
                  <c:v>0.12032064078369215</c:v>
                </c:pt>
                <c:pt idx="11607">
                  <c:v>0.1203330772411674</c:v>
                </c:pt>
                <c:pt idx="11608">
                  <c:v>0.12034418109036109</c:v>
                </c:pt>
                <c:pt idx="11609">
                  <c:v>0.12035528481626097</c:v>
                </c:pt>
                <c:pt idx="11610">
                  <c:v>0.12036772084289715</c:v>
                </c:pt>
                <c:pt idx="11611">
                  <c:v>0.12038015671488078</c:v>
                </c:pt>
                <c:pt idx="11612">
                  <c:v>0.12039126004132651</c:v>
                </c:pt>
                <c:pt idx="11613">
                  <c:v>0.12040103086661952</c:v>
                </c:pt>
                <c:pt idx="11614">
                  <c:v>0.12041346632437298</c:v>
                </c:pt>
                <c:pt idx="11615">
                  <c:v>0.12042856631518006</c:v>
                </c:pt>
                <c:pt idx="11616">
                  <c:v>0.1204427778629512</c:v>
                </c:pt>
                <c:pt idx="11617">
                  <c:v>0.12045388049411945</c:v>
                </c:pt>
                <c:pt idx="11618">
                  <c:v>0.12046276251030159</c:v>
                </c:pt>
                <c:pt idx="11619">
                  <c:v>0.12047164444759435</c:v>
                </c:pt>
                <c:pt idx="11620">
                  <c:v>0.12048141448750059</c:v>
                </c:pt>
                <c:pt idx="11621">
                  <c:v>0.12049296077523611</c:v>
                </c:pt>
                <c:pt idx="11622">
                  <c:v>0.12050317468787292</c:v>
                </c:pt>
                <c:pt idx="11623">
                  <c:v>0.12051205626623625</c:v>
                </c:pt>
                <c:pt idx="11624">
                  <c:v>0.12052360220018017</c:v>
                </c:pt>
                <c:pt idx="11625">
                  <c:v>0.12053603613380617</c:v>
                </c:pt>
                <c:pt idx="11626">
                  <c:v>0.12054758179088521</c:v>
                </c:pt>
                <c:pt idx="11627">
                  <c:v>0.12055823920218232</c:v>
                </c:pt>
                <c:pt idx="11628">
                  <c:v>0.12056845244809616</c:v>
                </c:pt>
                <c:pt idx="11629">
                  <c:v>0.12057999773091578</c:v>
                </c:pt>
                <c:pt idx="11630">
                  <c:v>0.12059243096334776</c:v>
                </c:pt>
                <c:pt idx="11631">
                  <c:v>0.12060442000536339</c:v>
                </c:pt>
                <c:pt idx="11632">
                  <c:v>0.12061507681093298</c:v>
                </c:pt>
                <c:pt idx="11633">
                  <c:v>0.120625733502936</c:v>
                </c:pt>
                <c:pt idx="11634">
                  <c:v>0.12063727812445225</c:v>
                </c:pt>
                <c:pt idx="11635">
                  <c:v>0.12064882261269191</c:v>
                </c:pt>
                <c:pt idx="11636">
                  <c:v>0.12066303103064695</c:v>
                </c:pt>
                <c:pt idx="11637">
                  <c:v>0.12067501922627054</c:v>
                </c:pt>
                <c:pt idx="11638">
                  <c:v>0.12068167927285094</c:v>
                </c:pt>
                <c:pt idx="11639">
                  <c:v>0.12068611927926216</c:v>
                </c:pt>
                <c:pt idx="11640">
                  <c:v>0.12069189125812543</c:v>
                </c:pt>
                <c:pt idx="11641">
                  <c:v>0.12070032716730432</c:v>
                </c:pt>
                <c:pt idx="11642">
                  <c:v>0.12070965098412872</c:v>
                </c:pt>
                <c:pt idx="11643">
                  <c:v>0.12072075065271501</c:v>
                </c:pt>
                <c:pt idx="11644">
                  <c:v>0.12073096223900269</c:v>
                </c:pt>
                <c:pt idx="11645">
                  <c:v>0.12074117372101542</c:v>
                </c:pt>
                <c:pt idx="11646">
                  <c:v>0.12075227303971703</c:v>
                </c:pt>
                <c:pt idx="11647">
                  <c:v>0.12076292826977014</c:v>
                </c:pt>
                <c:pt idx="11648">
                  <c:v>0.12077447130754262</c:v>
                </c:pt>
                <c:pt idx="11649">
                  <c:v>0.12078601421207499</c:v>
                </c:pt>
                <c:pt idx="11650">
                  <c:v>0.12079578118107402</c:v>
                </c:pt>
                <c:pt idx="11651">
                  <c:v>0.1208051041079491</c:v>
                </c:pt>
                <c:pt idx="11652">
                  <c:v>0.12081398300511917</c:v>
                </c:pt>
                <c:pt idx="11653">
                  <c:v>0.12082330576230246</c:v>
                </c:pt>
                <c:pt idx="11654">
                  <c:v>0.12083396023551653</c:v>
                </c:pt>
                <c:pt idx="11655">
                  <c:v>0.12084195101593156</c:v>
                </c:pt>
                <c:pt idx="11656">
                  <c:v>0.12084816602322083</c:v>
                </c:pt>
                <c:pt idx="11657">
                  <c:v>0.12085660061418887</c:v>
                </c:pt>
                <c:pt idx="11658">
                  <c:v>0.12086947432640159</c:v>
                </c:pt>
                <c:pt idx="11659">
                  <c:v>0.12088234787288399</c:v>
                </c:pt>
                <c:pt idx="11660">
                  <c:v>0.12089255780914976</c:v>
                </c:pt>
                <c:pt idx="11661">
                  <c:v>0.12090054812134009</c:v>
                </c:pt>
                <c:pt idx="11662">
                  <c:v>0.1209094261711167</c:v>
                </c:pt>
                <c:pt idx="11663">
                  <c:v>0.12091786024539838</c:v>
                </c:pt>
                <c:pt idx="11664">
                  <c:v>0.1209262942485471</c:v>
                </c:pt>
                <c:pt idx="11665">
                  <c:v>0.12093605984753772</c:v>
                </c:pt>
                <c:pt idx="11666">
                  <c:v>0.12094982030243195</c:v>
                </c:pt>
                <c:pt idx="11667">
                  <c:v>0.12096624382331139</c:v>
                </c:pt>
                <c:pt idx="11668">
                  <c:v>0.12098177933805312</c:v>
                </c:pt>
                <c:pt idx="11669">
                  <c:v>0.12099465143886227</c:v>
                </c:pt>
                <c:pt idx="11670">
                  <c:v>0.12100574794450616</c:v>
                </c:pt>
                <c:pt idx="11671">
                  <c:v>0.12101684432701915</c:v>
                </c:pt>
                <c:pt idx="11672">
                  <c:v>0.12102660904177848</c:v>
                </c:pt>
                <c:pt idx="11673">
                  <c:v>0.12103415443787748</c:v>
                </c:pt>
                <c:pt idx="11674">
                  <c:v>0.12104081209303791</c:v>
                </c:pt>
                <c:pt idx="11675">
                  <c:v>0.12104835738197046</c:v>
                </c:pt>
                <c:pt idx="11676">
                  <c:v>0.12105900945766059</c:v>
                </c:pt>
                <c:pt idx="11677">
                  <c:v>0.12106921759039115</c:v>
                </c:pt>
                <c:pt idx="11678">
                  <c:v>0.12108031326864677</c:v>
                </c:pt>
                <c:pt idx="11679">
                  <c:v>0.12109362792004523</c:v>
                </c:pt>
                <c:pt idx="11680">
                  <c:v>0.12110694239416578</c:v>
                </c:pt>
                <c:pt idx="11681">
                  <c:v>0.12111981288397458</c:v>
                </c:pt>
                <c:pt idx="11682">
                  <c:v>0.12113179560489121</c:v>
                </c:pt>
                <c:pt idx="11683">
                  <c:v>0.12114200299464199</c:v>
                </c:pt>
                <c:pt idx="11684">
                  <c:v>0.12115309786532798</c:v>
                </c:pt>
                <c:pt idx="11685">
                  <c:v>0.12116419261291941</c:v>
                </c:pt>
                <c:pt idx="11686">
                  <c:v>0.12117351210577033</c:v>
                </c:pt>
                <c:pt idx="11687">
                  <c:v>0.12118238773250059</c:v>
                </c:pt>
                <c:pt idx="11688">
                  <c:v>0.12119525725133398</c:v>
                </c:pt>
                <c:pt idx="11689">
                  <c:v>0.12121167674180207</c:v>
                </c:pt>
                <c:pt idx="11690">
                  <c:v>0.1212276522034932</c:v>
                </c:pt>
                <c:pt idx="11691">
                  <c:v>0.12124096489328241</c:v>
                </c:pt>
                <c:pt idx="11692">
                  <c:v>0.12125338991052238</c:v>
                </c:pt>
                <c:pt idx="11693">
                  <c:v>0.12126359605919446</c:v>
                </c:pt>
                <c:pt idx="11694">
                  <c:v>0.12127424584240491</c:v>
                </c:pt>
                <c:pt idx="11695">
                  <c:v>0.12128622671294848</c:v>
                </c:pt>
                <c:pt idx="11696">
                  <c:v>0.12129731998361525</c:v>
                </c:pt>
                <c:pt idx="11697">
                  <c:v>0.12130575078701986</c:v>
                </c:pt>
                <c:pt idx="11698">
                  <c:v>0.12131462524013167</c:v>
                </c:pt>
                <c:pt idx="11699">
                  <c:v>0.12132349961448841</c:v>
                </c:pt>
                <c:pt idx="11700">
                  <c:v>0.12133148648407478</c:v>
                </c:pt>
                <c:pt idx="11701">
                  <c:v>0.12134036070880036</c:v>
                </c:pt>
                <c:pt idx="11702">
                  <c:v>0.12135145337896368</c:v>
                </c:pt>
                <c:pt idx="11703">
                  <c:v>0.12136298962540647</c:v>
                </c:pt>
                <c:pt idx="11704">
                  <c:v>0.12137319465555456</c:v>
                </c:pt>
                <c:pt idx="11705">
                  <c:v>0.12138251220082515</c:v>
                </c:pt>
                <c:pt idx="11706">
                  <c:v>0.12139182965928</c:v>
                </c:pt>
                <c:pt idx="11707">
                  <c:v>0.12140203439512055</c:v>
                </c:pt>
                <c:pt idx="11708">
                  <c:v>0.12141179534935138</c:v>
                </c:pt>
                <c:pt idx="11709">
                  <c:v>0.12142333089969939</c:v>
                </c:pt>
                <c:pt idx="11710">
                  <c:v>0.12143708465120166</c:v>
                </c:pt>
                <c:pt idx="11711">
                  <c:v>0.12145039455319215</c:v>
                </c:pt>
                <c:pt idx="11712">
                  <c:v>0.12146148600286025</c:v>
                </c:pt>
                <c:pt idx="11713">
                  <c:v>0.12147169002790469</c:v>
                </c:pt>
                <c:pt idx="11714">
                  <c:v>0.12148100665548969</c:v>
                </c:pt>
                <c:pt idx="11715">
                  <c:v>0.12149076683891021</c:v>
                </c:pt>
                <c:pt idx="11716">
                  <c:v>0.12150185784080253</c:v>
                </c:pt>
                <c:pt idx="11717">
                  <c:v>0.12151427961688614</c:v>
                </c:pt>
                <c:pt idx="11718">
                  <c:v>0.12152625761197854</c:v>
                </c:pt>
                <c:pt idx="11719">
                  <c:v>0.12153823546360004</c:v>
                </c:pt>
                <c:pt idx="11720">
                  <c:v>0.12154976955549215</c:v>
                </c:pt>
                <c:pt idx="11721">
                  <c:v>0.12156085990300837</c:v>
                </c:pt>
                <c:pt idx="11722">
                  <c:v>0.1215710629140945</c:v>
                </c:pt>
                <c:pt idx="11723">
                  <c:v>0.12158259662736005</c:v>
                </c:pt>
                <c:pt idx="11724">
                  <c:v>0.1215941302076011</c:v>
                </c:pt>
                <c:pt idx="11725">
                  <c:v>0.1216061072462874</c:v>
                </c:pt>
                <c:pt idx="11726">
                  <c:v>0.12161808414152575</c:v>
                </c:pt>
                <c:pt idx="11727">
                  <c:v>0.12162873015020415</c:v>
                </c:pt>
                <c:pt idx="11728">
                  <c:v>0.12163760173752626</c:v>
                </c:pt>
                <c:pt idx="11729">
                  <c:v>0.12164691681950909</c:v>
                </c:pt>
                <c:pt idx="11730">
                  <c:v>0.12165578824548894</c:v>
                </c:pt>
                <c:pt idx="11731">
                  <c:v>0.12166554672316657</c:v>
                </c:pt>
                <c:pt idx="11732">
                  <c:v>0.12167663578675512</c:v>
                </c:pt>
                <c:pt idx="11733">
                  <c:v>0.12168772472737759</c:v>
                </c:pt>
                <c:pt idx="11734">
                  <c:v>0.12169970064513772</c:v>
                </c:pt>
                <c:pt idx="11735">
                  <c:v>0.12171123287483673</c:v>
                </c:pt>
                <c:pt idx="11736">
                  <c:v>0.12171966018936005</c:v>
                </c:pt>
                <c:pt idx="11737">
                  <c:v>0.12172675682019021</c:v>
                </c:pt>
                <c:pt idx="11738">
                  <c:v>0.12173607107172701</c:v>
                </c:pt>
                <c:pt idx="11739">
                  <c:v>0.1217489334669403</c:v>
                </c:pt>
                <c:pt idx="11740">
                  <c:v>0.12176090865169638</c:v>
                </c:pt>
                <c:pt idx="11741">
                  <c:v>0.12177199665786656</c:v>
                </c:pt>
                <c:pt idx="11742">
                  <c:v>0.12178175400159859</c:v>
                </c:pt>
                <c:pt idx="11743">
                  <c:v>0.12179106774089421</c:v>
                </c:pt>
                <c:pt idx="11744">
                  <c:v>0.1217994943826535</c:v>
                </c:pt>
                <c:pt idx="11745">
                  <c:v>0.121806146944411</c:v>
                </c:pt>
                <c:pt idx="11746">
                  <c:v>0.12181324296150535</c:v>
                </c:pt>
                <c:pt idx="11747">
                  <c:v>0.12182211291206414</c:v>
                </c:pt>
                <c:pt idx="11748">
                  <c:v>0.12183098278394776</c:v>
                </c:pt>
                <c:pt idx="11749">
                  <c:v>0.12183763513623069</c:v>
                </c:pt>
                <c:pt idx="11750">
                  <c:v>0.12183985257715746</c:v>
                </c:pt>
                <c:pt idx="11751">
                  <c:v>0.12184207001316723</c:v>
                </c:pt>
                <c:pt idx="11752">
                  <c:v>0.12185005274208997</c:v>
                </c:pt>
                <c:pt idx="11753">
                  <c:v>0.12186335714868698</c:v>
                </c:pt>
                <c:pt idx="11754">
                  <c:v>0.12187666137827921</c:v>
                </c:pt>
                <c:pt idx="11755">
                  <c:v>0.1218886350335768</c:v>
                </c:pt>
                <c:pt idx="11756">
                  <c:v>0.12190105200615947</c:v>
                </c:pt>
                <c:pt idx="11757">
                  <c:v>0.1219125819140754</c:v>
                </c:pt>
                <c:pt idx="11758">
                  <c:v>0.12192189443495947</c:v>
                </c:pt>
                <c:pt idx="11759">
                  <c:v>0.12193031997436564</c:v>
                </c:pt>
                <c:pt idx="11760">
                  <c:v>0.1219387454427831</c:v>
                </c:pt>
                <c:pt idx="11761">
                  <c:v>0.12194761428021597</c:v>
                </c:pt>
                <c:pt idx="11762">
                  <c:v>0.12195382241961904</c:v>
                </c:pt>
                <c:pt idx="11763">
                  <c:v>0.12195825678131045</c:v>
                </c:pt>
                <c:pt idx="11764">
                  <c:v>0.12196224769002026</c:v>
                </c:pt>
                <c:pt idx="11765">
                  <c:v>0.12196756887685786</c:v>
                </c:pt>
                <c:pt idx="11766">
                  <c:v>0.12197555060402374</c:v>
                </c:pt>
                <c:pt idx="11767">
                  <c:v>0.12198486253853166</c:v>
                </c:pt>
                <c:pt idx="11768">
                  <c:v>0.1219946178054892</c:v>
                </c:pt>
                <c:pt idx="11769">
                  <c:v>0.12200304273218683</c:v>
                </c:pt>
                <c:pt idx="11770">
                  <c:v>0.12200836370195109</c:v>
                </c:pt>
                <c:pt idx="11771">
                  <c:v>0.12201146758790553</c:v>
                </c:pt>
                <c:pt idx="11772">
                  <c:v>0.12201545828426209</c:v>
                </c:pt>
                <c:pt idx="11773">
                  <c:v>0.12202166600249566</c:v>
                </c:pt>
                <c:pt idx="11774">
                  <c:v>0.12203009070131822</c:v>
                </c:pt>
                <c:pt idx="11775">
                  <c:v>0.1220411757232147</c:v>
                </c:pt>
                <c:pt idx="11776">
                  <c:v>0.12205270401563974</c:v>
                </c:pt>
                <c:pt idx="11777">
                  <c:v>0.12206334539838098</c:v>
                </c:pt>
                <c:pt idx="11778">
                  <c:v>0.12207309989975088</c:v>
                </c:pt>
                <c:pt idx="11779">
                  <c:v>0.12208196754570132</c:v>
                </c:pt>
                <c:pt idx="11780">
                  <c:v>0.12208950498293272</c:v>
                </c:pt>
                <c:pt idx="11781">
                  <c:v>0.12209704236335174</c:v>
                </c:pt>
                <c:pt idx="11782">
                  <c:v>0.12210369294595394</c:v>
                </c:pt>
                <c:pt idx="11783">
                  <c:v>0.12210901338019002</c:v>
                </c:pt>
                <c:pt idx="11784">
                  <c:v>0.12211389042003974</c:v>
                </c:pt>
                <c:pt idx="11785">
                  <c:v>0.12212054089059372</c:v>
                </c:pt>
                <c:pt idx="11786">
                  <c:v>0.12212807803708768</c:v>
                </c:pt>
                <c:pt idx="11787">
                  <c:v>0.12213472841328853</c:v>
                </c:pt>
                <c:pt idx="11788">
                  <c:v>0.12213916197285152</c:v>
                </c:pt>
                <c:pt idx="11789">
                  <c:v>0.12214270880634953</c:v>
                </c:pt>
                <c:pt idx="11790">
                  <c:v>0.12214802903300871</c:v>
                </c:pt>
                <c:pt idx="11791">
                  <c:v>0.12215334923136352</c:v>
                </c:pt>
                <c:pt idx="11792">
                  <c:v>0.12215866940141402</c:v>
                </c:pt>
                <c:pt idx="11793">
                  <c:v>0.12216310285483489</c:v>
                </c:pt>
                <c:pt idx="11794">
                  <c:v>0.12216709294610816</c:v>
                </c:pt>
                <c:pt idx="11795">
                  <c:v>0.12217108302146062</c:v>
                </c:pt>
                <c:pt idx="11796">
                  <c:v>0.12217462974174211</c:v>
                </c:pt>
                <c:pt idx="11797">
                  <c:v>0.12217861978702232</c:v>
                </c:pt>
                <c:pt idx="11798">
                  <c:v>0.12218393982263116</c:v>
                </c:pt>
                <c:pt idx="11799">
                  <c:v>0.1221932498168435</c:v>
                </c:pt>
                <c:pt idx="11800">
                  <c:v>0.12220344637772097</c:v>
                </c:pt>
                <c:pt idx="11801">
                  <c:v>0.12221053957614172</c:v>
                </c:pt>
                <c:pt idx="11802">
                  <c:v>0.122214972799605</c:v>
                </c:pt>
                <c:pt idx="11803">
                  <c:v>0.12222029264181844</c:v>
                </c:pt>
                <c:pt idx="11804">
                  <c:v>0.12222605577228018</c:v>
                </c:pt>
                <c:pt idx="11805">
                  <c:v>0.12222960229759394</c:v>
                </c:pt>
                <c:pt idx="11806">
                  <c:v>0.12223093224134392</c:v>
                </c:pt>
                <c:pt idx="11807">
                  <c:v>0.12223359212353772</c:v>
                </c:pt>
                <c:pt idx="11808">
                  <c:v>0.12223580868662813</c:v>
                </c:pt>
                <c:pt idx="11809">
                  <c:v>0.12223536537440317</c:v>
                </c:pt>
                <c:pt idx="11810">
                  <c:v>0.12223536537440317</c:v>
                </c:pt>
                <c:pt idx="11811">
                  <c:v>0.12223802524480552</c:v>
                </c:pt>
                <c:pt idx="11812">
                  <c:v>0.12224245834642064</c:v>
                </c:pt>
                <c:pt idx="11813">
                  <c:v>0.12224822134914005</c:v>
                </c:pt>
                <c:pt idx="11814">
                  <c:v>0.12225442762261857</c:v>
                </c:pt>
                <c:pt idx="11815">
                  <c:v>0.12225930395333047</c:v>
                </c:pt>
                <c:pt idx="11816">
                  <c:v>0.12226418026026399</c:v>
                </c:pt>
                <c:pt idx="11817">
                  <c:v>0.12226949984070841</c:v>
                </c:pt>
                <c:pt idx="11818">
                  <c:v>0.12227481939285538</c:v>
                </c:pt>
                <c:pt idx="11819">
                  <c:v>0.12227880903839528</c:v>
                </c:pt>
                <c:pt idx="11820">
                  <c:v>0.12228279866801819</c:v>
                </c:pt>
                <c:pt idx="11821">
                  <c:v>0.12228811814942184</c:v>
                </c:pt>
                <c:pt idx="11822">
                  <c:v>0.12229565403297228</c:v>
                </c:pt>
                <c:pt idx="11823">
                  <c:v>0.12230274657737819</c:v>
                </c:pt>
                <c:pt idx="11824">
                  <c:v>0.12230895251246843</c:v>
                </c:pt>
                <c:pt idx="11825">
                  <c:v>0.12231471513199568</c:v>
                </c:pt>
                <c:pt idx="11826">
                  <c:v>0.12231826134289156</c:v>
                </c:pt>
                <c:pt idx="11827">
                  <c:v>0.12232047771831554</c:v>
                </c:pt>
                <c:pt idx="11828">
                  <c:v>0.12232313736234</c:v>
                </c:pt>
                <c:pt idx="11829">
                  <c:v>0.1223257969992905</c:v>
                </c:pt>
                <c:pt idx="11830">
                  <c:v>0.1223275700866613</c:v>
                </c:pt>
                <c:pt idx="11831">
                  <c:v>0.12232934317088802</c:v>
                </c:pt>
                <c:pt idx="11832">
                  <c:v>0.12233067298199507</c:v>
                </c:pt>
                <c:pt idx="11833">
                  <c:v>0.12233333259890374</c:v>
                </c:pt>
                <c:pt idx="11834">
                  <c:v>0.12233820854486498</c:v>
                </c:pt>
                <c:pt idx="11835">
                  <c:v>0.12234352773152604</c:v>
                </c:pt>
                <c:pt idx="11836">
                  <c:v>0.12234751710295386</c:v>
                </c:pt>
                <c:pt idx="11837">
                  <c:v>0.12235239297975298</c:v>
                </c:pt>
                <c:pt idx="11838">
                  <c:v>0.12235593905703787</c:v>
                </c:pt>
                <c:pt idx="11839">
                  <c:v>0.1223590418643471</c:v>
                </c:pt>
                <c:pt idx="11840">
                  <c:v>0.12236391768495339</c:v>
                </c:pt>
                <c:pt idx="11841">
                  <c:v>0.12236967998774682</c:v>
                </c:pt>
                <c:pt idx="11842">
                  <c:v>0.12237632875740309</c:v>
                </c:pt>
                <c:pt idx="11843">
                  <c:v>0.12238253423586538</c:v>
                </c:pt>
                <c:pt idx="11844">
                  <c:v>0.12238918292005756</c:v>
                </c:pt>
                <c:pt idx="11845">
                  <c:v>0.1223953883187546</c:v>
                </c:pt>
                <c:pt idx="11846">
                  <c:v>0.12239982072281971</c:v>
                </c:pt>
                <c:pt idx="11847">
                  <c:v>0.1224038098696807</c:v>
                </c:pt>
                <c:pt idx="11848">
                  <c:v>0.1224060260555053</c:v>
                </c:pt>
                <c:pt idx="11849">
                  <c:v>0.12240735576464236</c:v>
                </c:pt>
                <c:pt idx="11850">
                  <c:v>0.12241001517761246</c:v>
                </c:pt>
                <c:pt idx="11851">
                  <c:v>0.12241400428380662</c:v>
                </c:pt>
                <c:pt idx="11852">
                  <c:v>0.12241577721478511</c:v>
                </c:pt>
                <c:pt idx="11853">
                  <c:v>0.12241489074968886</c:v>
                </c:pt>
                <c:pt idx="11854">
                  <c:v>0.12241489074968886</c:v>
                </c:pt>
                <c:pt idx="11855">
                  <c:v>0.12241577721478511</c:v>
                </c:pt>
                <c:pt idx="11856">
                  <c:v>0.12241976629799409</c:v>
                </c:pt>
                <c:pt idx="11857">
                  <c:v>0.12242419859400765</c:v>
                </c:pt>
                <c:pt idx="11858">
                  <c:v>0.12242641473464753</c:v>
                </c:pt>
                <c:pt idx="11859">
                  <c:v>0.12242641473464753</c:v>
                </c:pt>
                <c:pt idx="11860">
                  <c:v>0.12243084700119347</c:v>
                </c:pt>
                <c:pt idx="11861">
                  <c:v>0.12243882503147092</c:v>
                </c:pt>
                <c:pt idx="11862">
                  <c:v>0.1224432572430116</c:v>
                </c:pt>
                <c:pt idx="11863">
                  <c:v>0.12244458690264309</c:v>
                </c:pt>
                <c:pt idx="11864">
                  <c:v>0.12244768943490765</c:v>
                </c:pt>
                <c:pt idx="11865">
                  <c:v>0.12245212160715965</c:v>
                </c:pt>
                <c:pt idx="11866">
                  <c:v>0.12245522411604787</c:v>
                </c:pt>
                <c:pt idx="11867">
                  <c:v>0.12245699697394789</c:v>
                </c:pt>
                <c:pt idx="11868">
                  <c:v>0.12245921304190316</c:v>
                </c:pt>
                <c:pt idx="11869">
                  <c:v>0.12246320195184718</c:v>
                </c:pt>
                <c:pt idx="11870">
                  <c:v>0.12246719084587987</c:v>
                </c:pt>
                <c:pt idx="11871">
                  <c:v>0.12247162293169932</c:v>
                </c:pt>
                <c:pt idx="11872">
                  <c:v>0.12247738461389747</c:v>
                </c:pt>
                <c:pt idx="11873">
                  <c:v>0.12248093024798119</c:v>
                </c:pt>
                <c:pt idx="11874">
                  <c:v>0.1224804870444081</c:v>
                </c:pt>
                <c:pt idx="11875">
                  <c:v>0.12247827102359712</c:v>
                </c:pt>
                <c:pt idx="11876">
                  <c:v>0.12247649820341257</c:v>
                </c:pt>
                <c:pt idx="11877">
                  <c:v>0.12247605499787523</c:v>
                </c:pt>
                <c:pt idx="11878">
                  <c:v>0.12247738461389747</c:v>
                </c:pt>
                <c:pt idx="11879">
                  <c:v>0.12247827102359712</c:v>
                </c:pt>
                <c:pt idx="11880">
                  <c:v>0.12247871422815207</c:v>
                </c:pt>
                <c:pt idx="11881">
                  <c:v>0.12248137345135755</c:v>
                </c:pt>
                <c:pt idx="11882">
                  <c:v>0.12248669187655421</c:v>
                </c:pt>
                <c:pt idx="11883">
                  <c:v>0.12249245347193115</c:v>
                </c:pt>
                <c:pt idx="11884">
                  <c:v>0.12249865822982813</c:v>
                </c:pt>
                <c:pt idx="11885">
                  <c:v>0.12250397656309792</c:v>
                </c:pt>
                <c:pt idx="11886">
                  <c:v>0.12250707891111014</c:v>
                </c:pt>
                <c:pt idx="11887">
                  <c:v>0.12250885167708139</c:v>
                </c:pt>
                <c:pt idx="11888">
                  <c:v>0.12251062443991013</c:v>
                </c:pt>
                <c:pt idx="11889">
                  <c:v>0.12251195400996928</c:v>
                </c:pt>
                <c:pt idx="11890">
                  <c:v>0.12251416995613969</c:v>
                </c:pt>
                <c:pt idx="11891">
                  <c:v>0.1225186018337488</c:v>
                </c:pt>
                <c:pt idx="11892">
                  <c:v>0.1225230336917166</c:v>
                </c:pt>
                <c:pt idx="11893">
                  <c:v>0.12252790871279558</c:v>
                </c:pt>
                <c:pt idx="11894">
                  <c:v>0.1225327837101087</c:v>
                </c:pt>
                <c:pt idx="11895">
                  <c:v>0.12253765868365647</c:v>
                </c:pt>
                <c:pt idx="11896">
                  <c:v>0.12254076092717693</c:v>
                </c:pt>
                <c:pt idx="11897">
                  <c:v>0.12254120410403702</c:v>
                </c:pt>
                <c:pt idx="11898">
                  <c:v>0.12254076092717693</c:v>
                </c:pt>
                <c:pt idx="11899">
                  <c:v>0.12254076092717693</c:v>
                </c:pt>
                <c:pt idx="11900">
                  <c:v>0.12254297680951352</c:v>
                </c:pt>
                <c:pt idx="11901">
                  <c:v>0.1225456358618362</c:v>
                </c:pt>
                <c:pt idx="11902">
                  <c:v>0.12254785173337054</c:v>
                </c:pt>
                <c:pt idx="11903">
                  <c:v>0.1225500675999948</c:v>
                </c:pt>
                <c:pt idx="11904">
                  <c:v>0.12255449931851339</c:v>
                </c:pt>
                <c:pt idx="11905">
                  <c:v>0.12256026052322565</c:v>
                </c:pt>
                <c:pt idx="11906">
                  <c:v>0.122565578528885</c:v>
                </c:pt>
                <c:pt idx="11907">
                  <c:v>0.12256868068579228</c:v>
                </c:pt>
                <c:pt idx="11908">
                  <c:v>0.12257178283307661</c:v>
                </c:pt>
                <c:pt idx="11909">
                  <c:v>0.12257399864667351</c:v>
                </c:pt>
                <c:pt idx="11910">
                  <c:v>0.12257710077746069</c:v>
                </c:pt>
                <c:pt idx="11911">
                  <c:v>0.12258153237617769</c:v>
                </c:pt>
                <c:pt idx="11912">
                  <c:v>0.12258773658138798</c:v>
                </c:pt>
                <c:pt idx="11913">
                  <c:v>0.12259394074810642</c:v>
                </c:pt>
                <c:pt idx="11914">
                  <c:v>0.1226001448763335</c:v>
                </c:pt>
                <c:pt idx="11915">
                  <c:v>0.12260546266989206</c:v>
                </c:pt>
                <c:pt idx="11916">
                  <c:v>0.12261033728914555</c:v>
                </c:pt>
                <c:pt idx="11917">
                  <c:v>0.12261521188463734</c:v>
                </c:pt>
                <c:pt idx="11918">
                  <c:v>0.1226214158808971</c:v>
                </c:pt>
                <c:pt idx="11919">
                  <c:v>0.1226280629770357</c:v>
                </c:pt>
                <c:pt idx="11920">
                  <c:v>0.12263293748612292</c:v>
                </c:pt>
                <c:pt idx="11921">
                  <c:v>0.12263781197144923</c:v>
                </c:pt>
                <c:pt idx="11922">
                  <c:v>0.12264224330112733</c:v>
                </c:pt>
                <c:pt idx="11923">
                  <c:v>0.12264578835073134</c:v>
                </c:pt>
                <c:pt idx="11924">
                  <c:v>0.1226497765165141</c:v>
                </c:pt>
                <c:pt idx="11925">
                  <c:v>0.12265376466639151</c:v>
                </c:pt>
                <c:pt idx="11926">
                  <c:v>0.12265730967515197</c:v>
                </c:pt>
                <c:pt idx="11927">
                  <c:v>0.12265996842347533</c:v>
                </c:pt>
                <c:pt idx="11928">
                  <c:v>0.12266218404167835</c:v>
                </c:pt>
                <c:pt idx="11929">
                  <c:v>0.12266439965497217</c:v>
                </c:pt>
                <c:pt idx="11930">
                  <c:v>0.12266572902059229</c:v>
                </c:pt>
                <c:pt idx="11931">
                  <c:v>0.12266705838444515</c:v>
                </c:pt>
                <c:pt idx="11932">
                  <c:v>0.1226683877465308</c:v>
                </c:pt>
                <c:pt idx="11933">
                  <c:v>0.1226683877465308</c:v>
                </c:pt>
                <c:pt idx="11934">
                  <c:v>0.122666172142073</c:v>
                </c:pt>
                <c:pt idx="11935">
                  <c:v>0.12266572902059229</c:v>
                </c:pt>
                <c:pt idx="11936">
                  <c:v>0.1226683877465308</c:v>
                </c:pt>
                <c:pt idx="11937">
                  <c:v>0.12267414829514779</c:v>
                </c:pt>
                <c:pt idx="11938">
                  <c:v>0.12268345372666191</c:v>
                </c:pt>
                <c:pt idx="11939">
                  <c:v>0.12269275907158557</c:v>
                </c:pt>
                <c:pt idx="11940">
                  <c:v>0.12270073501260262</c:v>
                </c:pt>
                <c:pt idx="11941">
                  <c:v>0.12270605227127236</c:v>
                </c:pt>
                <c:pt idx="11942">
                  <c:v>0.12270871089000437</c:v>
                </c:pt>
                <c:pt idx="11943">
                  <c:v>0.12271181260292541</c:v>
                </c:pt>
                <c:pt idx="11944">
                  <c:v>0.12271668670379242</c:v>
                </c:pt>
                <c:pt idx="11945">
                  <c:v>0.12272200387764354</c:v>
                </c:pt>
                <c:pt idx="11946">
                  <c:v>0.12272599173947842</c:v>
                </c:pt>
                <c:pt idx="11947">
                  <c:v>0.12273175195627531</c:v>
                </c:pt>
                <c:pt idx="11948">
                  <c:v>0.12273839831904194</c:v>
                </c:pt>
                <c:pt idx="11949">
                  <c:v>0.12274327229032961</c:v>
                </c:pt>
                <c:pt idx="11950">
                  <c:v>0.12274858932282265</c:v>
                </c:pt>
                <c:pt idx="11951">
                  <c:v>0.12275567865550394</c:v>
                </c:pt>
                <c:pt idx="11952">
                  <c:v>0.12276143870130082</c:v>
                </c:pt>
                <c:pt idx="11953">
                  <c:v>0.12276498332837717</c:v>
                </c:pt>
                <c:pt idx="11954">
                  <c:v>0.12276631256029172</c:v>
                </c:pt>
                <c:pt idx="11955">
                  <c:v>0.12276719871391967</c:v>
                </c:pt>
                <c:pt idx="11956">
                  <c:v>0.12276852794288949</c:v>
                </c:pt>
                <c:pt idx="11957">
                  <c:v>0.12277074332057925</c:v>
                </c:pt>
                <c:pt idx="11958">
                  <c:v>0.12277473098805294</c:v>
                </c:pt>
                <c:pt idx="11959">
                  <c:v>0.12277871863962501</c:v>
                </c:pt>
                <c:pt idx="11960">
                  <c:v>0.12278270627529611</c:v>
                </c:pt>
                <c:pt idx="11961">
                  <c:v>0.12278890923251169</c:v>
                </c:pt>
                <c:pt idx="11962">
                  <c:v>0.1227968844066808</c:v>
                </c:pt>
                <c:pt idx="11963">
                  <c:v>0.122806631755402</c:v>
                </c:pt>
                <c:pt idx="11964">
                  <c:v>0.12281460678823251</c:v>
                </c:pt>
                <c:pt idx="11965">
                  <c:v>0.12281815122685323</c:v>
                </c:pt>
                <c:pt idx="11966">
                  <c:v>0.12282036649461153</c:v>
                </c:pt>
                <c:pt idx="11967">
                  <c:v>0.12282612616781655</c:v>
                </c:pt>
                <c:pt idx="11968">
                  <c:v>0.12283321495083652</c:v>
                </c:pt>
                <c:pt idx="11969">
                  <c:v>0.12283410104518067</c:v>
                </c:pt>
                <c:pt idx="11970">
                  <c:v>0.12283099971154073</c:v>
                </c:pt>
                <c:pt idx="11971">
                  <c:v>0.12282967056560777</c:v>
                </c:pt>
                <c:pt idx="11972">
                  <c:v>0.12282967056560777</c:v>
                </c:pt>
                <c:pt idx="11973">
                  <c:v>0.12282967056560777</c:v>
                </c:pt>
                <c:pt idx="11974">
                  <c:v>0.12283099971154073</c:v>
                </c:pt>
                <c:pt idx="11975">
                  <c:v>0.12283498713873969</c:v>
                </c:pt>
                <c:pt idx="11976">
                  <c:v>0.12283808846001346</c:v>
                </c:pt>
                <c:pt idx="11977">
                  <c:v>0.12283941759475753</c:v>
                </c:pt>
                <c:pt idx="11978">
                  <c:v>0.12284118977166872</c:v>
                </c:pt>
                <c:pt idx="11979">
                  <c:v>0.12284251890229114</c:v>
                </c:pt>
                <c:pt idx="11980">
                  <c:v>0.12284251890229114</c:v>
                </c:pt>
                <c:pt idx="11981">
                  <c:v>0.12284251890229114</c:v>
                </c:pt>
                <c:pt idx="11982">
                  <c:v>0.12284517715823613</c:v>
                </c:pt>
                <c:pt idx="11983">
                  <c:v>0.12284960756910791</c:v>
                </c:pt>
                <c:pt idx="11984">
                  <c:v>0.12285536707389669</c:v>
                </c:pt>
                <c:pt idx="11985">
                  <c:v>0.12285979743962346</c:v>
                </c:pt>
                <c:pt idx="11986">
                  <c:v>0.12286378475199558</c:v>
                </c:pt>
                <c:pt idx="11987">
                  <c:v>0.12286777204846913</c:v>
                </c:pt>
                <c:pt idx="11988">
                  <c:v>0.12286821508042899</c:v>
                </c:pt>
                <c:pt idx="11989">
                  <c:v>0.12286644295141115</c:v>
                </c:pt>
                <c:pt idx="11990">
                  <c:v>0.12286599991866569</c:v>
                </c:pt>
                <c:pt idx="11991">
                  <c:v>0.12286910114376044</c:v>
                </c:pt>
                <c:pt idx="11992">
                  <c:v>0.12287264538923494</c:v>
                </c:pt>
                <c:pt idx="11993">
                  <c:v>0.12287663265037864</c:v>
                </c:pt>
                <c:pt idx="11994">
                  <c:v>0.12288150594796415</c:v>
                </c:pt>
                <c:pt idx="11995">
                  <c:v>0.12288815131548941</c:v>
                </c:pt>
                <c:pt idx="11996">
                  <c:v>0.12289346757771406</c:v>
                </c:pt>
                <c:pt idx="11997">
                  <c:v>0.12289789777464515</c:v>
                </c:pt>
                <c:pt idx="11998">
                  <c:v>0.12290055588338319</c:v>
                </c:pt>
                <c:pt idx="11999">
                  <c:v>0.1229018849351025</c:v>
                </c:pt>
                <c:pt idx="12000">
                  <c:v>0.12290321398505565</c:v>
                </c:pt>
                <c:pt idx="12001">
                  <c:v>0.12290454303324223</c:v>
                </c:pt>
                <c:pt idx="12002">
                  <c:v>0.12290542906438537</c:v>
                </c:pt>
                <c:pt idx="12003">
                  <c:v>0.12290587207966257</c:v>
                </c:pt>
                <c:pt idx="12004">
                  <c:v>0.12290498604891197</c:v>
                </c:pt>
                <c:pt idx="12005">
                  <c:v>0.12290454303324223</c:v>
                </c:pt>
                <c:pt idx="12006">
                  <c:v>0.12290321398505565</c:v>
                </c:pt>
                <c:pt idx="12007">
                  <c:v>0.1229018849351025</c:v>
                </c:pt>
                <c:pt idx="12008">
                  <c:v>0.12290099890081926</c:v>
                </c:pt>
                <c:pt idx="12009">
                  <c:v>0.12290232795194983</c:v>
                </c:pt>
                <c:pt idx="12010">
                  <c:v>0.12290498604891197</c:v>
                </c:pt>
                <c:pt idx="12011">
                  <c:v>0.12290675810962792</c:v>
                </c:pt>
                <c:pt idx="12012">
                  <c:v>0.12290897318110716</c:v>
                </c:pt>
                <c:pt idx="12013">
                  <c:v>0.12291384632109059</c:v>
                </c:pt>
                <c:pt idx="12014">
                  <c:v>0.1229227065147656</c:v>
                </c:pt>
                <c:pt idx="12015">
                  <c:v>0.12293156662993825</c:v>
                </c:pt>
                <c:pt idx="12016">
                  <c:v>0.12293865466555573</c:v>
                </c:pt>
                <c:pt idx="12017">
                  <c:v>0.12294175566534028</c:v>
                </c:pt>
                <c:pt idx="12018">
                  <c:v>0.12294397065929889</c:v>
                </c:pt>
                <c:pt idx="12019">
                  <c:v>0.12294529965331899</c:v>
                </c:pt>
                <c:pt idx="12020">
                  <c:v>0.12294662864557312</c:v>
                </c:pt>
                <c:pt idx="12021">
                  <c:v>0.12294795763606069</c:v>
                </c:pt>
                <c:pt idx="12022">
                  <c:v>0.12295150160205989</c:v>
                </c:pt>
                <c:pt idx="12023">
                  <c:v>0.12295726052002132</c:v>
                </c:pt>
                <c:pt idx="12024">
                  <c:v>0.12296257641485712</c:v>
                </c:pt>
                <c:pt idx="12025">
                  <c:v>0.12296301940481764</c:v>
                </c:pt>
                <c:pt idx="12026">
                  <c:v>0.12296036146210965</c:v>
                </c:pt>
                <c:pt idx="12027">
                  <c:v>0.12295726052002132</c:v>
                </c:pt>
                <c:pt idx="12028">
                  <c:v>0.12295504555549962</c:v>
                </c:pt>
                <c:pt idx="12029">
                  <c:v>0.1229554885487964</c:v>
                </c:pt>
                <c:pt idx="12030">
                  <c:v>0.12295770351233698</c:v>
                </c:pt>
                <c:pt idx="12031">
                  <c:v>0.12295903248810643</c:v>
                </c:pt>
                <c:pt idx="12032">
                  <c:v>0.12296036146210965</c:v>
                </c:pt>
                <c:pt idx="12033">
                  <c:v>0.12295947547963706</c:v>
                </c:pt>
                <c:pt idx="12034">
                  <c:v>0.12295903248810643</c:v>
                </c:pt>
                <c:pt idx="12035">
                  <c:v>0.12296080445305163</c:v>
                </c:pt>
                <c:pt idx="12036">
                  <c:v>0.12296301940481764</c:v>
                </c:pt>
                <c:pt idx="12037">
                  <c:v>0.12296567734046115</c:v>
                </c:pt>
                <c:pt idx="12038">
                  <c:v>0.12296789228143402</c:v>
                </c:pt>
                <c:pt idx="12039">
                  <c:v>0.12296922124366297</c:v>
                </c:pt>
                <c:pt idx="12040">
                  <c:v>0.12297099319055413</c:v>
                </c:pt>
                <c:pt idx="12041">
                  <c:v>0.12297320811975287</c:v>
                </c:pt>
                <c:pt idx="12042">
                  <c:v>0.12297542304404566</c:v>
                </c:pt>
                <c:pt idx="12043">
                  <c:v>0.12297719497994758</c:v>
                </c:pt>
                <c:pt idx="12044">
                  <c:v>0.12297985287791359</c:v>
                </c:pt>
                <c:pt idx="12045">
                  <c:v>0.12298516865265242</c:v>
                </c:pt>
                <c:pt idx="12046">
                  <c:v>0.12299447119045109</c:v>
                </c:pt>
                <c:pt idx="12047">
                  <c:v>0.12300377364171364</c:v>
                </c:pt>
                <c:pt idx="12048">
                  <c:v>0.1230099752278135</c:v>
                </c:pt>
                <c:pt idx="12049">
                  <c:v>0.12301263303865453</c:v>
                </c:pt>
                <c:pt idx="12050">
                  <c:v>0.12301440490862402</c:v>
                </c:pt>
                <c:pt idx="12051">
                  <c:v>0.12301573380904089</c:v>
                </c:pt>
                <c:pt idx="12052">
                  <c:v>0.12301706270769168</c:v>
                </c:pt>
                <c:pt idx="12053">
                  <c:v>0.1230201634643429</c:v>
                </c:pt>
                <c:pt idx="12054">
                  <c:v>0.12302282124810571</c:v>
                </c:pt>
                <c:pt idx="12055">
                  <c:v>0.12302503606251201</c:v>
                </c:pt>
                <c:pt idx="12056">
                  <c:v>0.1230268079105051</c:v>
                </c:pt>
                <c:pt idx="12057">
                  <c:v>0.12302990863693891</c:v>
                </c:pt>
                <c:pt idx="12058">
                  <c:v>0.12303256639480098</c:v>
                </c:pt>
                <c:pt idx="12059">
                  <c:v>0.12303212343564809</c:v>
                </c:pt>
                <c:pt idx="12060">
                  <c:v>0.123031237516753</c:v>
                </c:pt>
                <c:pt idx="12061">
                  <c:v>0.12303256639480098</c:v>
                </c:pt>
                <c:pt idx="12062">
                  <c:v>0.12303655301835018</c:v>
                </c:pt>
                <c:pt idx="12063">
                  <c:v>0.12304408326391381</c:v>
                </c:pt>
                <c:pt idx="12064">
                  <c:v>0.12305205640329325</c:v>
                </c:pt>
                <c:pt idx="12065">
                  <c:v>0.12305870063754851</c:v>
                </c:pt>
                <c:pt idx="12066">
                  <c:v>0.12306224421110079</c:v>
                </c:pt>
                <c:pt idx="12067">
                  <c:v>0.12306357304794557</c:v>
                </c:pt>
                <c:pt idx="12068">
                  <c:v>0.12306313010252673</c:v>
                </c:pt>
                <c:pt idx="12069">
                  <c:v>0.12305958653211366</c:v>
                </c:pt>
                <c:pt idx="12070">
                  <c:v>0.123057371794229</c:v>
                </c:pt>
                <c:pt idx="12071">
                  <c:v>0.12305958653211366</c:v>
                </c:pt>
                <c:pt idx="12072">
                  <c:v>0.12306490188302448</c:v>
                </c:pt>
                <c:pt idx="12073">
                  <c:v>0.12307110309004497</c:v>
                </c:pt>
                <c:pt idx="12074">
                  <c:v>0.12307686131927446</c:v>
                </c:pt>
                <c:pt idx="12075">
                  <c:v>0.12308040482847354</c:v>
                </c:pt>
                <c:pt idx="12076">
                  <c:v>0.12308261951534664</c:v>
                </c:pt>
                <c:pt idx="12077">
                  <c:v>0.12308572006872927</c:v>
                </c:pt>
                <c:pt idx="12078">
                  <c:v>0.12308837767826254</c:v>
                </c:pt>
                <c:pt idx="12079">
                  <c:v>0.12309059234747824</c:v>
                </c:pt>
                <c:pt idx="12080">
                  <c:v>0.12309280701178971</c:v>
                </c:pt>
                <c:pt idx="12081">
                  <c:v>0.12309679339518985</c:v>
                </c:pt>
                <c:pt idx="12082">
                  <c:v>0.1231025514764908</c:v>
                </c:pt>
                <c:pt idx="12083">
                  <c:v>0.12310786659903303</c:v>
                </c:pt>
                <c:pt idx="12084">
                  <c:v>0.12311140999836655</c:v>
                </c:pt>
                <c:pt idx="12085">
                  <c:v>0.12311362461657423</c:v>
                </c:pt>
                <c:pt idx="12086">
                  <c:v>0.12311583922987721</c:v>
                </c:pt>
                <c:pt idx="12087">
                  <c:v>0.12311805383827576</c:v>
                </c:pt>
                <c:pt idx="12088">
                  <c:v>0.12311938260096085</c:v>
                </c:pt>
                <c:pt idx="12089">
                  <c:v>0.12312159720151239</c:v>
                </c:pt>
                <c:pt idx="12090">
                  <c:v>0.12312558347014566</c:v>
                </c:pt>
                <c:pt idx="12091">
                  <c:v>0.12313089847027194</c:v>
                </c:pt>
                <c:pt idx="12092">
                  <c:v>0.12313488470182807</c:v>
                </c:pt>
                <c:pt idx="12093">
                  <c:v>0.1231379850931639</c:v>
                </c:pt>
                <c:pt idx="12094">
                  <c:v>0.12314064256380104</c:v>
                </c:pt>
                <c:pt idx="12095">
                  <c:v>0.12314152838577741</c:v>
                </c:pt>
                <c:pt idx="12096">
                  <c:v>0.12314152838577741</c:v>
                </c:pt>
                <c:pt idx="12097">
                  <c:v>0.12314462875651529</c:v>
                </c:pt>
                <c:pt idx="12098">
                  <c:v>0.12315038656238374</c:v>
                </c:pt>
                <c:pt idx="12099">
                  <c:v>0.12315747304717289</c:v>
                </c:pt>
                <c:pt idx="12100">
                  <c:v>0.12316500238223745</c:v>
                </c:pt>
                <c:pt idx="12101">
                  <c:v>0.12317253166061154</c:v>
                </c:pt>
                <c:pt idx="12102">
                  <c:v>0.12317961798847203</c:v>
                </c:pt>
                <c:pt idx="12103">
                  <c:v>0.12318670426611698</c:v>
                </c:pt>
                <c:pt idx="12104">
                  <c:v>0.12319379049354673</c:v>
                </c:pt>
                <c:pt idx="12105">
                  <c:v>0.1232013195551709</c:v>
                </c:pt>
                <c:pt idx="12106">
                  <c:v>0.12320796279776404</c:v>
                </c:pt>
                <c:pt idx="12107">
                  <c:v>0.12321239160164163</c:v>
                </c:pt>
                <c:pt idx="12108">
                  <c:v>0.12321593463062158</c:v>
                </c:pt>
                <c:pt idx="12109">
                  <c:v>0.12321859189411845</c:v>
                </c:pt>
                <c:pt idx="12110">
                  <c:v>0.12322124915055431</c:v>
                </c:pt>
                <c:pt idx="12111">
                  <c:v>0.12322700651527567</c:v>
                </c:pt>
                <c:pt idx="12112">
                  <c:v>0.12323542106562764</c:v>
                </c:pt>
                <c:pt idx="12113">
                  <c:v>0.1232429498138205</c:v>
                </c:pt>
                <c:pt idx="12114">
                  <c:v>0.12324737846275043</c:v>
                </c:pt>
                <c:pt idx="12115">
                  <c:v>0.12324870705360483</c:v>
                </c:pt>
                <c:pt idx="12116">
                  <c:v>0.12325003564269417</c:v>
                </c:pt>
                <c:pt idx="12117">
                  <c:v>0.1232544642602437</c:v>
                </c:pt>
                <c:pt idx="12118">
                  <c:v>0.12326022143373724</c:v>
                </c:pt>
                <c:pt idx="12119">
                  <c:v>0.12326686428504383</c:v>
                </c:pt>
                <c:pt idx="12120">
                  <c:v>0.12327217853431761</c:v>
                </c:pt>
                <c:pt idx="12121">
                  <c:v>0.12327616420273969</c:v>
                </c:pt>
                <c:pt idx="12122">
                  <c:v>0.1232788213061957</c:v>
                </c:pt>
                <c:pt idx="12123">
                  <c:v>0.12328236409982118</c:v>
                </c:pt>
                <c:pt idx="12124">
                  <c:v>0.12328723542056259</c:v>
                </c:pt>
                <c:pt idx="12125">
                  <c:v>0.12329254956158069</c:v>
                </c:pt>
                <c:pt idx="12126">
                  <c:v>0.12329830651581511</c:v>
                </c:pt>
                <c:pt idx="12127">
                  <c:v>0.12330539195245292</c:v>
                </c:pt>
                <c:pt idx="12128">
                  <c:v>0.12331159166832868</c:v>
                </c:pt>
                <c:pt idx="12129">
                  <c:v>0.12331690567991604</c:v>
                </c:pt>
                <c:pt idx="12130">
                  <c:v>0.12332089117007486</c:v>
                </c:pt>
                <c:pt idx="12131">
                  <c:v>0.12332487664434956</c:v>
                </c:pt>
                <c:pt idx="12132">
                  <c:v>0.12332930493046999</c:v>
                </c:pt>
                <c:pt idx="12133">
                  <c:v>0.12333373319698079</c:v>
                </c:pt>
                <c:pt idx="12134">
                  <c:v>0.12333816144388218</c:v>
                </c:pt>
                <c:pt idx="12135">
                  <c:v>0.12334214684932751</c:v>
                </c:pt>
                <c:pt idx="12136">
                  <c:v>0.12334701787885705</c:v>
                </c:pt>
                <c:pt idx="12137">
                  <c:v>0.12335233170219294</c:v>
                </c:pt>
                <c:pt idx="12138">
                  <c:v>0.12335941675605047</c:v>
                </c:pt>
                <c:pt idx="12139">
                  <c:v>0.1233638448892205</c:v>
                </c:pt>
                <c:pt idx="12140">
                  <c:v>0.12336561613699799</c:v>
                </c:pt>
                <c:pt idx="12141">
                  <c:v>0.12337004424271643</c:v>
                </c:pt>
                <c:pt idx="12142">
                  <c:v>0.12337712917108119</c:v>
                </c:pt>
                <c:pt idx="12143">
                  <c:v>0.12338509965549188</c:v>
                </c:pt>
                <c:pt idx="12144">
                  <c:v>0.1233930700763745</c:v>
                </c:pt>
                <c:pt idx="12145">
                  <c:v>0.12339926924869626</c:v>
                </c:pt>
                <c:pt idx="12146">
                  <c:v>0.12340281161562625</c:v>
                </c:pt>
                <c:pt idx="12147">
                  <c:v>0.12340546838258867</c:v>
                </c:pt>
                <c:pt idx="12148">
                  <c:v>0.12340812514249289</c:v>
                </c:pt>
                <c:pt idx="12149">
                  <c:v>0.12341078189533868</c:v>
                </c:pt>
                <c:pt idx="12150">
                  <c:v>0.12341609537985557</c:v>
                </c:pt>
                <c:pt idx="12151">
                  <c:v>0.12342583669480925</c:v>
                </c:pt>
                <c:pt idx="12152">
                  <c:v>0.12343557791487053</c:v>
                </c:pt>
                <c:pt idx="12153">
                  <c:v>0.12344221960141606</c:v>
                </c:pt>
                <c:pt idx="12154">
                  <c:v>0.12344620459216973</c:v>
                </c:pt>
                <c:pt idx="12155">
                  <c:v>0.12344930401844387</c:v>
                </c:pt>
                <c:pt idx="12156">
                  <c:v>0.12345417452603721</c:v>
                </c:pt>
                <c:pt idx="12157">
                  <c:v>0.12345993054988207</c:v>
                </c:pt>
                <c:pt idx="12158">
                  <c:v>0.1234652437732556</c:v>
                </c:pt>
                <c:pt idx="12159">
                  <c:v>0.12346790037435568</c:v>
                </c:pt>
                <c:pt idx="12160">
                  <c:v>0.12347011420321485</c:v>
                </c:pt>
                <c:pt idx="12161">
                  <c:v>0.12347454184623005</c:v>
                </c:pt>
                <c:pt idx="12162">
                  <c:v>0.12348295431394976</c:v>
                </c:pt>
                <c:pt idx="12163">
                  <c:v>0.1234926949776346</c:v>
                </c:pt>
                <c:pt idx="12164">
                  <c:v>0.12350066454098653</c:v>
                </c:pt>
                <c:pt idx="12165">
                  <c:v>0.12350686304634972</c:v>
                </c:pt>
                <c:pt idx="12166">
                  <c:v>0.12351350425946026</c:v>
                </c:pt>
                <c:pt idx="12167">
                  <c:v>0.12352147365697407</c:v>
                </c:pt>
                <c:pt idx="12168">
                  <c:v>0.12352988572989244</c:v>
                </c:pt>
                <c:pt idx="12169">
                  <c:v>0.12353785499685728</c:v>
                </c:pt>
                <c:pt idx="12170">
                  <c:v>0.12354670966344372</c:v>
                </c:pt>
                <c:pt idx="12171">
                  <c:v>0.12355512152407866</c:v>
                </c:pt>
                <c:pt idx="12172">
                  <c:v>0.12356087696690142</c:v>
                </c:pt>
                <c:pt idx="12173">
                  <c:v>0.12356574693110955</c:v>
                </c:pt>
                <c:pt idx="12174">
                  <c:v>0.12357061687160099</c:v>
                </c:pt>
                <c:pt idx="12175">
                  <c:v>0.12357327319278202</c:v>
                </c:pt>
                <c:pt idx="12176">
                  <c:v>0.12357637222524195</c:v>
                </c:pt>
                <c:pt idx="12177">
                  <c:v>0.12358212754575915</c:v>
                </c:pt>
                <c:pt idx="12178">
                  <c:v>0.12358832554619556</c:v>
                </c:pt>
                <c:pt idx="12179">
                  <c:v>0.12359230995476207</c:v>
                </c:pt>
                <c:pt idx="12180">
                  <c:v>0.1235949662183202</c:v>
                </c:pt>
                <c:pt idx="12181">
                  <c:v>0.12359895060042764</c:v>
                </c:pt>
                <c:pt idx="12182">
                  <c:v>0.12360382037922252</c:v>
                </c:pt>
                <c:pt idx="12183">
                  <c:v>0.12360780472605179</c:v>
                </c:pt>
                <c:pt idx="12184">
                  <c:v>0.12361355986566828</c:v>
                </c:pt>
                <c:pt idx="12185">
                  <c:v>0.12362064306895865</c:v>
                </c:pt>
                <c:pt idx="12186">
                  <c:v>0.12362684083068129</c:v>
                </c:pt>
                <c:pt idx="12187">
                  <c:v>0.12363215316729929</c:v>
                </c:pt>
                <c:pt idx="12188">
                  <c:v>0.12364100699894989</c:v>
                </c:pt>
                <c:pt idx="12189">
                  <c:v>0.12365207417827793</c:v>
                </c:pt>
                <c:pt idx="12190">
                  <c:v>0.1236631412351249</c:v>
                </c:pt>
                <c:pt idx="12191">
                  <c:v>0.12367332281925111</c:v>
                </c:pt>
                <c:pt idx="12192">
                  <c:v>0.12368394697042574</c:v>
                </c:pt>
                <c:pt idx="12193">
                  <c:v>0.12369324301011367</c:v>
                </c:pt>
                <c:pt idx="12194">
                  <c:v>0.12370165363822613</c:v>
                </c:pt>
                <c:pt idx="12195">
                  <c:v>0.12371094951331443</c:v>
                </c:pt>
                <c:pt idx="12196">
                  <c:v>0.12372024530199015</c:v>
                </c:pt>
                <c:pt idx="12197">
                  <c:v>0.12373042630472597</c:v>
                </c:pt>
                <c:pt idx="12198">
                  <c:v>0.1237428204290259</c:v>
                </c:pt>
                <c:pt idx="12199">
                  <c:v>0.12375565703868294</c:v>
                </c:pt>
                <c:pt idx="12200">
                  <c:v>0.12376716558311331</c:v>
                </c:pt>
                <c:pt idx="12201">
                  <c:v>0.12377955925207312</c:v>
                </c:pt>
                <c:pt idx="12202">
                  <c:v>0.12379151014452827</c:v>
                </c:pt>
                <c:pt idx="12203">
                  <c:v>0.12380213304014377</c:v>
                </c:pt>
                <c:pt idx="12204">
                  <c:v>0.12381098536695578</c:v>
                </c:pt>
                <c:pt idx="12205">
                  <c:v>0.12382072283594003</c:v>
                </c:pt>
                <c:pt idx="12206">
                  <c:v>0.12383178802651035</c:v>
                </c:pt>
                <c:pt idx="12207">
                  <c:v>0.12384241049426885</c:v>
                </c:pt>
                <c:pt idx="12208">
                  <c:v>0.12385347544486507</c:v>
                </c:pt>
                <c:pt idx="12209">
                  <c:v>0.12386631063417446</c:v>
                </c:pt>
                <c:pt idx="12210">
                  <c:v>0.12387870307443197</c:v>
                </c:pt>
                <c:pt idx="12211">
                  <c:v>0.12389065278209579</c:v>
                </c:pt>
                <c:pt idx="12212">
                  <c:v>0.12390525778643449</c:v>
                </c:pt>
                <c:pt idx="12213">
                  <c:v>0.12392207540598944</c:v>
                </c:pt>
                <c:pt idx="12214">
                  <c:v>0.12393933530038999</c:v>
                </c:pt>
                <c:pt idx="12215">
                  <c:v>0.12395526724619876</c:v>
                </c:pt>
                <c:pt idx="12216">
                  <c:v>0.12396721603898372</c:v>
                </c:pt>
                <c:pt idx="12217">
                  <c:v>0.12397606690455412</c:v>
                </c:pt>
                <c:pt idx="12218">
                  <c:v>0.12398536022909261</c:v>
                </c:pt>
                <c:pt idx="12219">
                  <c:v>0.12399819372575832</c:v>
                </c:pt>
                <c:pt idx="12220">
                  <c:v>0.12401279715955682</c:v>
                </c:pt>
                <c:pt idx="12221">
                  <c:v>0.12402563030411798</c:v>
                </c:pt>
                <c:pt idx="12222">
                  <c:v>0.12403713574198627</c:v>
                </c:pt>
                <c:pt idx="12223">
                  <c:v>0.12404996857421237</c:v>
                </c:pt>
                <c:pt idx="12224">
                  <c:v>0.12406412874969271</c:v>
                </c:pt>
                <c:pt idx="12225">
                  <c:v>0.12407873122065219</c:v>
                </c:pt>
                <c:pt idx="12226">
                  <c:v>0.12409333347838267</c:v>
                </c:pt>
                <c:pt idx="12227">
                  <c:v>0.12410616558945767</c:v>
                </c:pt>
                <c:pt idx="12228">
                  <c:v>0.12411722762201768</c:v>
                </c:pt>
                <c:pt idx="12229">
                  <c:v>0.12412740458389809</c:v>
                </c:pt>
                <c:pt idx="12230">
                  <c:v>0.12413758144220935</c:v>
                </c:pt>
                <c:pt idx="12231">
                  <c:v>0.12414687326586918</c:v>
                </c:pt>
                <c:pt idx="12232">
                  <c:v>0.12415616500319163</c:v>
                </c:pt>
                <c:pt idx="12233">
                  <c:v>0.12416678402584361</c:v>
                </c:pt>
                <c:pt idx="12234">
                  <c:v>0.1241800576455864</c:v>
                </c:pt>
                <c:pt idx="12235">
                  <c:v>0.12419377353422699</c:v>
                </c:pt>
                <c:pt idx="12236">
                  <c:v>0.12420704679572839</c:v>
                </c:pt>
                <c:pt idx="12237">
                  <c:v>0.12421987744771366</c:v>
                </c:pt>
                <c:pt idx="12238">
                  <c:v>0.12423403521747597</c:v>
                </c:pt>
                <c:pt idx="12239">
                  <c:v>0.12424996246887071</c:v>
                </c:pt>
                <c:pt idx="12240">
                  <c:v>0.12426500464004023</c:v>
                </c:pt>
                <c:pt idx="12241">
                  <c:v>0.1242778345484149</c:v>
                </c:pt>
                <c:pt idx="12242">
                  <c:v>0.12428933708494548</c:v>
                </c:pt>
                <c:pt idx="12243">
                  <c:v>0.12430083948916938</c:v>
                </c:pt>
                <c:pt idx="12244">
                  <c:v>0.12431366893779733</c:v>
                </c:pt>
                <c:pt idx="12245">
                  <c:v>0.12432649822183302</c:v>
                </c:pt>
                <c:pt idx="12246">
                  <c:v>0.12433888496059049</c:v>
                </c:pt>
                <c:pt idx="12247">
                  <c:v>0.12435038679491198</c:v>
                </c:pt>
                <c:pt idx="12248">
                  <c:v>0.12436277323777351</c:v>
                </c:pt>
                <c:pt idx="12249">
                  <c:v>0.12437692898460879</c:v>
                </c:pt>
                <c:pt idx="12250">
                  <c:v>0.12439196924606202</c:v>
                </c:pt>
                <c:pt idx="12251">
                  <c:v>0.1244056822284746</c:v>
                </c:pt>
                <c:pt idx="12252">
                  <c:v>0.12441585625520171</c:v>
                </c:pt>
                <c:pt idx="12253">
                  <c:v>0.12442691486250293</c:v>
                </c:pt>
                <c:pt idx="12254">
                  <c:v>0.12444239670727553</c:v>
                </c:pt>
                <c:pt idx="12255">
                  <c:v>0.12445964762339926</c:v>
                </c:pt>
                <c:pt idx="12256">
                  <c:v>0.12447601360206841</c:v>
                </c:pt>
                <c:pt idx="12257">
                  <c:v>0.12449061005977392</c:v>
                </c:pt>
                <c:pt idx="12258">
                  <c:v>0.12450387938189754</c:v>
                </c:pt>
                <c:pt idx="12259">
                  <c:v>0.12451759082978452</c:v>
                </c:pt>
                <c:pt idx="12260">
                  <c:v>0.12453218668062672</c:v>
                </c:pt>
                <c:pt idx="12261">
                  <c:v>0.12454722460716218</c:v>
                </c:pt>
                <c:pt idx="12262">
                  <c:v>0.12456270458944478</c:v>
                </c:pt>
                <c:pt idx="12263">
                  <c:v>0.12457906888158655</c:v>
                </c:pt>
                <c:pt idx="12264">
                  <c:v>0.12459454837093184</c:v>
                </c:pt>
                <c:pt idx="12265">
                  <c:v>0.12460737405201443</c:v>
                </c:pt>
                <c:pt idx="12266">
                  <c:v>0.12461887279865112</c:v>
                </c:pt>
                <c:pt idx="12267">
                  <c:v>0.12463302492069572</c:v>
                </c:pt>
                <c:pt idx="12268">
                  <c:v>0.12465071479160862</c:v>
                </c:pt>
                <c:pt idx="12269">
                  <c:v>0.12467061552234217</c:v>
                </c:pt>
                <c:pt idx="12270">
                  <c:v>0.12468830472830068</c:v>
                </c:pt>
                <c:pt idx="12271">
                  <c:v>0.12470378252683634</c:v>
                </c:pt>
                <c:pt idx="12272">
                  <c:v>0.1247188178731667</c:v>
                </c:pt>
                <c:pt idx="12273">
                  <c:v>0.12473385299343925</c:v>
                </c:pt>
                <c:pt idx="12274">
                  <c:v>0.12475021448512127</c:v>
                </c:pt>
                <c:pt idx="12275">
                  <c:v>0.12476834447404696</c:v>
                </c:pt>
                <c:pt idx="12276">
                  <c:v>0.12478691631701112</c:v>
                </c:pt>
                <c:pt idx="12277">
                  <c:v>0.12480416129093062</c:v>
                </c:pt>
                <c:pt idx="12278">
                  <c:v>0.12482052163231394</c:v>
                </c:pt>
                <c:pt idx="12279">
                  <c:v>0.12483467090090747</c:v>
                </c:pt>
                <c:pt idx="12280">
                  <c:v>0.12484793565839235</c:v>
                </c:pt>
                <c:pt idx="12281">
                  <c:v>0.12486075809004303</c:v>
                </c:pt>
                <c:pt idx="12282">
                  <c:v>0.12487225392346679</c:v>
                </c:pt>
                <c:pt idx="12283">
                  <c:v>0.12488330748482487</c:v>
                </c:pt>
                <c:pt idx="12284">
                  <c:v>0.12489347665336492</c:v>
                </c:pt>
                <c:pt idx="12285">
                  <c:v>0.12490541424100421</c:v>
                </c:pt>
                <c:pt idx="12286">
                  <c:v>0.12492044655606058</c:v>
                </c:pt>
                <c:pt idx="12287">
                  <c:v>0.12493724711136352</c:v>
                </c:pt>
                <c:pt idx="12288">
                  <c:v>0.12495316316655199</c:v>
                </c:pt>
                <c:pt idx="12289">
                  <c:v>0.12496598424900961</c:v>
                </c:pt>
                <c:pt idx="12290">
                  <c:v>0.12497615257683499</c:v>
                </c:pt>
                <c:pt idx="12291">
                  <c:v>0.12498764708378673</c:v>
                </c:pt>
                <c:pt idx="12292">
                  <c:v>0.12500090981224846</c:v>
                </c:pt>
                <c:pt idx="12293">
                  <c:v>0.12501417236481255</c:v>
                </c:pt>
                <c:pt idx="12294">
                  <c:v>0.12502831889367463</c:v>
                </c:pt>
                <c:pt idx="12295">
                  <c:v>0.12504290729196391</c:v>
                </c:pt>
                <c:pt idx="12296">
                  <c:v>0.12505572722386349</c:v>
                </c:pt>
                <c:pt idx="12297">
                  <c:v>0.1250685469914149</c:v>
                </c:pt>
                <c:pt idx="12298">
                  <c:v>0.12508313480285671</c:v>
                </c:pt>
                <c:pt idx="12299">
                  <c:v>0.12509639626495961</c:v>
                </c:pt>
                <c:pt idx="12300">
                  <c:v>0.12511009959104441</c:v>
                </c:pt>
                <c:pt idx="12301">
                  <c:v>0.1251277810246553</c:v>
                </c:pt>
                <c:pt idx="12302">
                  <c:v>0.12514590416965818</c:v>
                </c:pt>
                <c:pt idx="12303">
                  <c:v>0.12516181690422218</c:v>
                </c:pt>
                <c:pt idx="12304">
                  <c:v>0.12517419330048968</c:v>
                </c:pt>
                <c:pt idx="12305">
                  <c:v>0.12518745355508676</c:v>
                </c:pt>
                <c:pt idx="12306">
                  <c:v>0.12520159763285119</c:v>
                </c:pt>
                <c:pt idx="12307">
                  <c:v>0.12521618350351843</c:v>
                </c:pt>
                <c:pt idx="12308">
                  <c:v>0.12523297909105288</c:v>
                </c:pt>
                <c:pt idx="12309">
                  <c:v>0.12524977439650031</c:v>
                </c:pt>
                <c:pt idx="12310">
                  <c:v>0.12526303364891733</c:v>
                </c:pt>
                <c:pt idx="12311">
                  <c:v>0.12527364092427068</c:v>
                </c:pt>
                <c:pt idx="12312">
                  <c:v>0.12528645789854123</c:v>
                </c:pt>
                <c:pt idx="12313">
                  <c:v>0.12530192644182239</c:v>
                </c:pt>
                <c:pt idx="12314">
                  <c:v>0.12531783669385882</c:v>
                </c:pt>
                <c:pt idx="12315">
                  <c:v>0.12533330475176721</c:v>
                </c:pt>
                <c:pt idx="12316">
                  <c:v>0.12534877257041829</c:v>
                </c:pt>
                <c:pt idx="12317">
                  <c:v>0.12536379822229995</c:v>
                </c:pt>
                <c:pt idx="12318">
                  <c:v>0.1253797074899789</c:v>
                </c:pt>
                <c:pt idx="12319">
                  <c:v>0.12539738415722096</c:v>
                </c:pt>
                <c:pt idx="12320">
                  <c:v>0.12541638622601628</c:v>
                </c:pt>
                <c:pt idx="12321">
                  <c:v>0.12543450414138696</c:v>
                </c:pt>
                <c:pt idx="12322">
                  <c:v>0.12545262172850474</c:v>
                </c:pt>
                <c:pt idx="12323">
                  <c:v>0.12547118086764436</c:v>
                </c:pt>
                <c:pt idx="12324">
                  <c:v>0.12548885591802961</c:v>
                </c:pt>
                <c:pt idx="12325">
                  <c:v>0.12550255386720391</c:v>
                </c:pt>
                <c:pt idx="12326">
                  <c:v>0.12551492604712045</c:v>
                </c:pt>
                <c:pt idx="12327">
                  <c:v>0.1255272980739677</c:v>
                </c:pt>
                <c:pt idx="12328">
                  <c:v>0.1255418791948186</c:v>
                </c:pt>
                <c:pt idx="12329">
                  <c:v>0.1255591111544487</c:v>
                </c:pt>
                <c:pt idx="12330">
                  <c:v>0.12557766831735917</c:v>
                </c:pt>
                <c:pt idx="12331">
                  <c:v>0.12559401600889997</c:v>
                </c:pt>
                <c:pt idx="12332">
                  <c:v>0.12560947979547349</c:v>
                </c:pt>
                <c:pt idx="12333">
                  <c:v>0.12562361790536739</c:v>
                </c:pt>
                <c:pt idx="12334">
                  <c:v>0.12563775581537828</c:v>
                </c:pt>
                <c:pt idx="12335">
                  <c:v>0.12565189352551112</c:v>
                </c:pt>
                <c:pt idx="12336">
                  <c:v>0.12566647282974733</c:v>
                </c:pt>
                <c:pt idx="12337">
                  <c:v>0.12568149370876938</c:v>
                </c:pt>
                <c:pt idx="12338">
                  <c:v>0.1256973979229889</c:v>
                </c:pt>
                <c:pt idx="12339">
                  <c:v>0.12571330188426857</c:v>
                </c:pt>
                <c:pt idx="12340">
                  <c:v>0.12572876382635489</c:v>
                </c:pt>
                <c:pt idx="12341">
                  <c:v>0.12574555080707994</c:v>
                </c:pt>
                <c:pt idx="12342">
                  <c:v>0.12576322100867088</c:v>
                </c:pt>
                <c:pt idx="12343">
                  <c:v>0.1257800074109785</c:v>
                </c:pt>
                <c:pt idx="12344">
                  <c:v>0.12579591005850463</c:v>
                </c:pt>
                <c:pt idx="12345">
                  <c:v>0.12581004553289163</c:v>
                </c:pt>
                <c:pt idx="12346">
                  <c:v>0.12582285563396534</c:v>
                </c:pt>
                <c:pt idx="12347">
                  <c:v>0.12583654900882382</c:v>
                </c:pt>
                <c:pt idx="12348">
                  <c:v>0.12585200904540256</c:v>
                </c:pt>
                <c:pt idx="12349">
                  <c:v>0.12586879395735739</c:v>
                </c:pt>
                <c:pt idx="12350">
                  <c:v>0.12588469519301618</c:v>
                </c:pt>
                <c:pt idx="12351">
                  <c:v>0.12589882941244743</c:v>
                </c:pt>
                <c:pt idx="12352">
                  <c:v>0.12591208006172963</c:v>
                </c:pt>
                <c:pt idx="12353">
                  <c:v>0.12592533053543431</c:v>
                </c:pt>
                <c:pt idx="12354">
                  <c:v>0.12593769748581943</c:v>
                </c:pt>
                <c:pt idx="12355">
                  <c:v>0.12595094762008763</c:v>
                </c:pt>
                <c:pt idx="12356">
                  <c:v>0.1259655225650067</c:v>
                </c:pt>
                <c:pt idx="12357">
                  <c:v>0.12598098060779381</c:v>
                </c:pt>
                <c:pt idx="12358">
                  <c:v>0.12599732170749275</c:v>
                </c:pt>
                <c:pt idx="12359">
                  <c:v>0.12601366254016441</c:v>
                </c:pt>
                <c:pt idx="12360">
                  <c:v>0.12602779493687336</c:v>
                </c:pt>
                <c:pt idx="12361">
                  <c:v>0.12604148550572797</c:v>
                </c:pt>
                <c:pt idx="12362">
                  <c:v>0.12605782561674783</c:v>
                </c:pt>
                <c:pt idx="12363">
                  <c:v>0.12607416546077357</c:v>
                </c:pt>
                <c:pt idx="12364">
                  <c:v>0.12609050503781297</c:v>
                </c:pt>
                <c:pt idx="12365">
                  <c:v>0.1261094939405662</c:v>
                </c:pt>
                <c:pt idx="12366">
                  <c:v>0.12612936566198138</c:v>
                </c:pt>
                <c:pt idx="12367">
                  <c:v>0.12614658750112859</c:v>
                </c:pt>
                <c:pt idx="12368">
                  <c:v>0.1261611595949067</c:v>
                </c:pt>
                <c:pt idx="12369">
                  <c:v>0.12617573147634223</c:v>
                </c:pt>
                <c:pt idx="12370">
                  <c:v>0.12619206939393368</c:v>
                </c:pt>
                <c:pt idx="12371">
                  <c:v>0.12620708238016726</c:v>
                </c:pt>
                <c:pt idx="12372">
                  <c:v>0.12621988739620127</c:v>
                </c:pt>
                <c:pt idx="12373">
                  <c:v>0.12623534150753601</c:v>
                </c:pt>
                <c:pt idx="12374">
                  <c:v>0.12625079538004477</c:v>
                </c:pt>
                <c:pt idx="12375">
                  <c:v>0.12626492442591938</c:v>
                </c:pt>
                <c:pt idx="12376">
                  <c:v>0.12627993631842921</c:v>
                </c:pt>
                <c:pt idx="12377">
                  <c:v>0.12629715556469054</c:v>
                </c:pt>
                <c:pt idx="12378">
                  <c:v>0.12631525752952671</c:v>
                </c:pt>
                <c:pt idx="12379">
                  <c:v>0.12633291766724092</c:v>
                </c:pt>
                <c:pt idx="12380">
                  <c:v>0.12634881152453031</c:v>
                </c:pt>
                <c:pt idx="12381">
                  <c:v>0.12636558809984</c:v>
                </c:pt>
                <c:pt idx="12382">
                  <c:v>0.12638192291588915</c:v>
                </c:pt>
                <c:pt idx="12383">
                  <c:v>0.12639693305214644</c:v>
                </c:pt>
                <c:pt idx="12384">
                  <c:v>0.12641370882016814</c:v>
                </c:pt>
                <c:pt idx="12385">
                  <c:v>0.1264335744972892</c:v>
                </c:pt>
                <c:pt idx="12386">
                  <c:v>0.12645343977977311</c:v>
                </c:pt>
                <c:pt idx="12387">
                  <c:v>0.12647109747735971</c:v>
                </c:pt>
                <c:pt idx="12388">
                  <c:v>0.1264869891386082</c:v>
                </c:pt>
                <c:pt idx="12389">
                  <c:v>0.12650288054731582</c:v>
                </c:pt>
                <c:pt idx="12390">
                  <c:v>0.12652053737192159</c:v>
                </c:pt>
                <c:pt idx="12391">
                  <c:v>0.1265373110665314</c:v>
                </c:pt>
                <c:pt idx="12392">
                  <c:v>0.12655143606482114</c:v>
                </c:pt>
                <c:pt idx="12393">
                  <c:v>0.1265660022603452</c:v>
                </c:pt>
                <c:pt idx="12394">
                  <c:v>0.12658145102374918</c:v>
                </c:pt>
                <c:pt idx="12395">
                  <c:v>0.12659734093140729</c:v>
                </c:pt>
                <c:pt idx="12396">
                  <c:v>0.12661323058657994</c:v>
                </c:pt>
                <c:pt idx="12397">
                  <c:v>0.12663000272646691</c:v>
                </c:pt>
                <c:pt idx="12398">
                  <c:v>0.12664721594595488</c:v>
                </c:pt>
                <c:pt idx="12399">
                  <c:v>0.12666178074640774</c:v>
                </c:pt>
                <c:pt idx="12400">
                  <c:v>0.12667281454491852</c:v>
                </c:pt>
                <c:pt idx="12401">
                  <c:v>0.12668473091056842</c:v>
                </c:pt>
                <c:pt idx="12402">
                  <c:v>0.12669929516463729</c:v>
                </c:pt>
                <c:pt idx="12403">
                  <c:v>0.12671385920659178</c:v>
                </c:pt>
                <c:pt idx="12404">
                  <c:v>0.12672798171137711</c:v>
                </c:pt>
                <c:pt idx="12405">
                  <c:v>0.1267438692908649</c:v>
                </c:pt>
                <c:pt idx="12406">
                  <c:v>0.12676152186092524</c:v>
                </c:pt>
                <c:pt idx="12407">
                  <c:v>0.12677961542184638</c:v>
                </c:pt>
                <c:pt idx="12408">
                  <c:v>0.12679550218102753</c:v>
                </c:pt>
                <c:pt idx="12409">
                  <c:v>0.1268105061107335</c:v>
                </c:pt>
                <c:pt idx="12410">
                  <c:v>0.12682506853310868</c:v>
                </c:pt>
                <c:pt idx="12411">
                  <c:v>0.12684007201921313</c:v>
                </c:pt>
                <c:pt idx="12412">
                  <c:v>0.12685419274168253</c:v>
                </c:pt>
                <c:pt idx="12413">
                  <c:v>0.12686566568187072</c:v>
                </c:pt>
                <c:pt idx="12414">
                  <c:v>0.12687713849043222</c:v>
                </c:pt>
                <c:pt idx="12415">
                  <c:v>0.12689169994251787</c:v>
                </c:pt>
                <c:pt idx="12416">
                  <c:v>0.12690890865798271</c:v>
                </c:pt>
                <c:pt idx="12417">
                  <c:v>0.12692523460147373</c:v>
                </c:pt>
                <c:pt idx="12418">
                  <c:v>0.12694156027843248</c:v>
                </c:pt>
                <c:pt idx="12419">
                  <c:v>0.12695700324106371</c:v>
                </c:pt>
                <c:pt idx="12420">
                  <c:v>0.12697068109452334</c:v>
                </c:pt>
                <c:pt idx="12421">
                  <c:v>0.1269834763364584</c:v>
                </c:pt>
                <c:pt idx="12422">
                  <c:v>0.12699803624020461</c:v>
                </c:pt>
                <c:pt idx="12423">
                  <c:v>0.12701391952979293</c:v>
                </c:pt>
                <c:pt idx="12424">
                  <c:v>0.12703289090617778</c:v>
                </c:pt>
                <c:pt idx="12425">
                  <c:v>0.12705406783144793</c:v>
                </c:pt>
                <c:pt idx="12426">
                  <c:v>0.12707392079160212</c:v>
                </c:pt>
                <c:pt idx="12427">
                  <c:v>0.12709068520657307</c:v>
                </c:pt>
                <c:pt idx="12428">
                  <c:v>0.12710303775355786</c:v>
                </c:pt>
                <c:pt idx="12429">
                  <c:v>0.12711318437443564</c:v>
                </c:pt>
                <c:pt idx="12430">
                  <c:v>0.12712421319340148</c:v>
                </c:pt>
                <c:pt idx="12431">
                  <c:v>0.12713700647101947</c:v>
                </c:pt>
                <c:pt idx="12432">
                  <c:v>0.12715024072391287</c:v>
                </c:pt>
                <c:pt idx="12433">
                  <c:v>0.12716435706728629</c:v>
                </c:pt>
                <c:pt idx="12434">
                  <c:v>0.12717935546378137</c:v>
                </c:pt>
                <c:pt idx="12435">
                  <c:v>0.12719347139616996</c:v>
                </c:pt>
                <c:pt idx="12436">
                  <c:v>0.12720626378778491</c:v>
                </c:pt>
                <c:pt idx="12437">
                  <c:v>0.12721729158024836</c:v>
                </c:pt>
                <c:pt idx="12438">
                  <c:v>0.12722567262118648</c:v>
                </c:pt>
                <c:pt idx="12439">
                  <c:v>0.12723537689662601</c:v>
                </c:pt>
                <c:pt idx="12440">
                  <c:v>0.12724728656050247</c:v>
                </c:pt>
                <c:pt idx="12441">
                  <c:v>0.12725963717322517</c:v>
                </c:pt>
                <c:pt idx="12442">
                  <c:v>0.12727154654817488</c:v>
                </c:pt>
                <c:pt idx="12443">
                  <c:v>0.12728389686127761</c:v>
                </c:pt>
                <c:pt idx="12444">
                  <c:v>0.12729977561114386</c:v>
                </c:pt>
                <c:pt idx="12445">
                  <c:v>0.12731785943584684</c:v>
                </c:pt>
                <c:pt idx="12446">
                  <c:v>0.12733461976186211</c:v>
                </c:pt>
                <c:pt idx="12447">
                  <c:v>0.12734917455392841</c:v>
                </c:pt>
                <c:pt idx="12448">
                  <c:v>0.12736196495389518</c:v>
                </c:pt>
                <c:pt idx="12449">
                  <c:v>0.12737519622998589</c:v>
                </c:pt>
                <c:pt idx="12450">
                  <c:v>0.12739019146458888</c:v>
                </c:pt>
                <c:pt idx="12451">
                  <c:v>0.12740606852673314</c:v>
                </c:pt>
                <c:pt idx="12452">
                  <c:v>0.12742062227892187</c:v>
                </c:pt>
                <c:pt idx="12453">
                  <c:v>0.12743429379258167</c:v>
                </c:pt>
                <c:pt idx="12454">
                  <c:v>0.12744972914788066</c:v>
                </c:pt>
                <c:pt idx="12455">
                  <c:v>0.12746604626442609</c:v>
                </c:pt>
                <c:pt idx="12456">
                  <c:v>0.12748015815051508</c:v>
                </c:pt>
                <c:pt idx="12457">
                  <c:v>0.12749206489950296</c:v>
                </c:pt>
                <c:pt idx="12458">
                  <c:v>0.12750573543647542</c:v>
                </c:pt>
                <c:pt idx="12459">
                  <c:v>0.12752072871375447</c:v>
                </c:pt>
                <c:pt idx="12460">
                  <c:v>0.12753660370350237</c:v>
                </c:pt>
                <c:pt idx="12461">
                  <c:v>0.1275520374797047</c:v>
                </c:pt>
                <c:pt idx="12462">
                  <c:v>0.12756747101770904</c:v>
                </c:pt>
                <c:pt idx="12463">
                  <c:v>0.12758158147258611</c:v>
                </c:pt>
                <c:pt idx="12464">
                  <c:v>0.12759525078588194</c:v>
                </c:pt>
                <c:pt idx="12465">
                  <c:v>0.12761024272110291</c:v>
                </c:pt>
                <c:pt idx="12466">
                  <c:v>0.12762523443156928</c:v>
                </c:pt>
                <c:pt idx="12467">
                  <c:v>0.12763713945330621</c:v>
                </c:pt>
                <c:pt idx="12468">
                  <c:v>0.12764683973659841</c:v>
                </c:pt>
                <c:pt idx="12469">
                  <c:v>0.12765698084125146</c:v>
                </c:pt>
                <c:pt idx="12470">
                  <c:v>0.12766976730488375</c:v>
                </c:pt>
                <c:pt idx="12471">
                  <c:v>0.12768343541280144</c:v>
                </c:pt>
                <c:pt idx="12472">
                  <c:v>0.12769754423147464</c:v>
                </c:pt>
                <c:pt idx="12473">
                  <c:v>0.12771341641454809</c:v>
                </c:pt>
                <c:pt idx="12474">
                  <c:v>0.12772884746212507</c:v>
                </c:pt>
                <c:pt idx="12475">
                  <c:v>0.12774251476255777</c:v>
                </c:pt>
                <c:pt idx="12476">
                  <c:v>0.12775662274772159</c:v>
                </c:pt>
                <c:pt idx="12477">
                  <c:v>0.12777205312859868</c:v>
                </c:pt>
                <c:pt idx="12478">
                  <c:v>0.12778616069704499</c:v>
                </c:pt>
                <c:pt idx="12479">
                  <c:v>0.12780026806647071</c:v>
                </c:pt>
                <c:pt idx="12480">
                  <c:v>0.12781525692842391</c:v>
                </c:pt>
                <c:pt idx="12481">
                  <c:v>0.12782980472664787</c:v>
                </c:pt>
                <c:pt idx="12482">
                  <c:v>0.12784479314589031</c:v>
                </c:pt>
                <c:pt idx="12483">
                  <c:v>0.12786022216633511</c:v>
                </c:pt>
                <c:pt idx="12484">
                  <c:v>0.12787432849099409</c:v>
                </c:pt>
                <c:pt idx="12485">
                  <c:v>0.12788799380325203</c:v>
                </c:pt>
                <c:pt idx="12486">
                  <c:v>0.12790209973616382</c:v>
                </c:pt>
                <c:pt idx="12487">
                  <c:v>0.12791488306599658</c:v>
                </c:pt>
                <c:pt idx="12488">
                  <c:v>0.12792590304676471</c:v>
                </c:pt>
                <c:pt idx="12489">
                  <c:v>0.12793736369794129</c:v>
                </c:pt>
                <c:pt idx="12490">
                  <c:v>0.12795235050514342</c:v>
                </c:pt>
                <c:pt idx="12491">
                  <c:v>0.12796910020034324</c:v>
                </c:pt>
                <c:pt idx="12492">
                  <c:v>0.12798496807385015</c:v>
                </c:pt>
                <c:pt idx="12493">
                  <c:v>0.12799775034440058</c:v>
                </c:pt>
                <c:pt idx="12494">
                  <c:v>0.1280114139701759</c:v>
                </c:pt>
                <c:pt idx="12495">
                  <c:v>0.12802507740925917</c:v>
                </c:pt>
                <c:pt idx="12496">
                  <c:v>0.12803962215539991</c:v>
                </c:pt>
                <c:pt idx="12497">
                  <c:v>0.12805372594962888</c:v>
                </c:pt>
                <c:pt idx="12498">
                  <c:v>0.12806915174680733</c:v>
                </c:pt>
                <c:pt idx="12499">
                  <c:v>0.12808369585191628</c:v>
                </c:pt>
                <c:pt idx="12500">
                  <c:v>0.12809735830342325</c:v>
                </c:pt>
                <c:pt idx="12501">
                  <c:v>0.12810969842176506</c:v>
                </c:pt>
                <c:pt idx="12502">
                  <c:v>0.12812247909808758</c:v>
                </c:pt>
                <c:pt idx="12503">
                  <c:v>0.12813570031549759</c:v>
                </c:pt>
                <c:pt idx="12504">
                  <c:v>0.12815068415058387</c:v>
                </c:pt>
                <c:pt idx="12505">
                  <c:v>0.12816831190442521</c:v>
                </c:pt>
                <c:pt idx="12506">
                  <c:v>0.12818638002963073</c:v>
                </c:pt>
                <c:pt idx="12507">
                  <c:v>0.12820488850232564</c:v>
                </c:pt>
                <c:pt idx="12508">
                  <c:v>0.12822031196789471</c:v>
                </c:pt>
                <c:pt idx="12509">
                  <c:v>0.12823397255303071</c:v>
                </c:pt>
                <c:pt idx="12510">
                  <c:v>0.12824763295155753</c:v>
                </c:pt>
                <c:pt idx="12511">
                  <c:v>0.12826261510957018</c:v>
                </c:pt>
                <c:pt idx="12512">
                  <c:v>0.1282793596087822</c:v>
                </c:pt>
                <c:pt idx="12513">
                  <c:v>0.12829566319387484</c:v>
                </c:pt>
                <c:pt idx="12514">
                  <c:v>0.12830844149367829</c:v>
                </c:pt>
                <c:pt idx="12515">
                  <c:v>0.1283198977615789</c:v>
                </c:pt>
                <c:pt idx="12516">
                  <c:v>0.1283313538982348</c:v>
                </c:pt>
                <c:pt idx="12517">
                  <c:v>0.12834457235437205</c:v>
                </c:pt>
                <c:pt idx="12518">
                  <c:v>0.1283599936656995</c:v>
                </c:pt>
                <c:pt idx="12519">
                  <c:v>0.12837321174327118</c:v>
                </c:pt>
                <c:pt idx="12520">
                  <c:v>0.12838422667445118</c:v>
                </c:pt>
                <c:pt idx="12521">
                  <c:v>0.12839612266385067</c:v>
                </c:pt>
                <c:pt idx="12522">
                  <c:v>0.1284128649277135</c:v>
                </c:pt>
                <c:pt idx="12523">
                  <c:v>0.12843092863488445</c:v>
                </c:pt>
                <c:pt idx="12524">
                  <c:v>0.12844634861455254</c:v>
                </c:pt>
                <c:pt idx="12525">
                  <c:v>0.12845912498900966</c:v>
                </c:pt>
                <c:pt idx="12526">
                  <c:v>0.12847146064394288</c:v>
                </c:pt>
                <c:pt idx="12527">
                  <c:v>0.12848555834896888</c:v>
                </c:pt>
                <c:pt idx="12528">
                  <c:v>0.12850053694279642</c:v>
                </c:pt>
                <c:pt idx="12529">
                  <c:v>0.12851463423792228</c:v>
                </c:pt>
                <c:pt idx="12530">
                  <c:v>0.1285256476114619</c:v>
                </c:pt>
                <c:pt idx="12531">
                  <c:v>0.12853710139127536</c:v>
                </c:pt>
                <c:pt idx="12532">
                  <c:v>0.12855075764959717</c:v>
                </c:pt>
                <c:pt idx="12533">
                  <c:v>0.12856529475191714</c:v>
                </c:pt>
                <c:pt idx="12534">
                  <c:v>0.12857939113416891</c:v>
                </c:pt>
                <c:pt idx="12535">
                  <c:v>0.12859348731771544</c:v>
                </c:pt>
                <c:pt idx="12536">
                  <c:v>0.12860670230933063</c:v>
                </c:pt>
                <c:pt idx="12537">
                  <c:v>0.12862123859840591</c:v>
                </c:pt>
                <c:pt idx="12538">
                  <c:v>0.128636215160087</c:v>
                </c:pt>
                <c:pt idx="12539">
                  <c:v>0.12864987006496209</c:v>
                </c:pt>
                <c:pt idx="12540">
                  <c:v>0.12866220336716871</c:v>
                </c:pt>
                <c:pt idx="12541">
                  <c:v>0.12867321511560317</c:v>
                </c:pt>
                <c:pt idx="12542">
                  <c:v>0.12868554812989336</c:v>
                </c:pt>
                <c:pt idx="12543">
                  <c:v>0.12869700007839849</c:v>
                </c:pt>
                <c:pt idx="12544">
                  <c:v>0.12870801144366914</c:v>
                </c:pt>
                <c:pt idx="12545">
                  <c:v>0.12872078447548271</c:v>
                </c:pt>
                <c:pt idx="12546">
                  <c:v>0.12873531910633332</c:v>
                </c:pt>
                <c:pt idx="12547">
                  <c:v>0.12875073439305668</c:v>
                </c:pt>
                <c:pt idx="12548">
                  <c:v>0.12876570901547621</c:v>
                </c:pt>
                <c:pt idx="12549">
                  <c:v>0.12877980257291499</c:v>
                </c:pt>
                <c:pt idx="12550">
                  <c:v>0.12879477676005907</c:v>
                </c:pt>
                <c:pt idx="12551">
                  <c:v>0.12881195275744026</c:v>
                </c:pt>
                <c:pt idx="12552">
                  <c:v>0.12882956885855668</c:v>
                </c:pt>
                <c:pt idx="12553">
                  <c:v>0.12884586347580648</c:v>
                </c:pt>
                <c:pt idx="12554">
                  <c:v>0.12885951551827338</c:v>
                </c:pt>
                <c:pt idx="12555">
                  <c:v>0.12887184623514616</c:v>
                </c:pt>
                <c:pt idx="12556">
                  <c:v>0.1288841767999743</c:v>
                </c:pt>
                <c:pt idx="12557">
                  <c:v>0.12889694758183504</c:v>
                </c:pt>
                <c:pt idx="12558">
                  <c:v>0.12891015856386037</c:v>
                </c:pt>
                <c:pt idx="12559">
                  <c:v>0.1289238097286019</c:v>
                </c:pt>
                <c:pt idx="12560">
                  <c:v>0.12893613965271156</c:v>
                </c:pt>
                <c:pt idx="12561">
                  <c:v>0.12894890977098719</c:v>
                </c:pt>
                <c:pt idx="12562">
                  <c:v>0.12896167972618905</c:v>
                </c:pt>
                <c:pt idx="12563">
                  <c:v>0.12897312851290416</c:v>
                </c:pt>
                <c:pt idx="12564">
                  <c:v>0.12898237551417846</c:v>
                </c:pt>
                <c:pt idx="12565">
                  <c:v>0.12899118210256363</c:v>
                </c:pt>
                <c:pt idx="12566">
                  <c:v>0.12900439183972537</c:v>
                </c:pt>
                <c:pt idx="12567">
                  <c:v>0.12901980297920534</c:v>
                </c:pt>
                <c:pt idx="12568">
                  <c:v>0.12903213171978933</c:v>
                </c:pt>
                <c:pt idx="12569">
                  <c:v>0.12904181848076121</c:v>
                </c:pt>
                <c:pt idx="12570">
                  <c:v>0.12905238574935124</c:v>
                </c:pt>
                <c:pt idx="12571">
                  <c:v>0.12906515438324623</c:v>
                </c:pt>
                <c:pt idx="12572">
                  <c:v>0.12907968400970518</c:v>
                </c:pt>
                <c:pt idx="12573">
                  <c:v>0.12909597455196736</c:v>
                </c:pt>
                <c:pt idx="12574">
                  <c:v>0.12911226482885152</c:v>
                </c:pt>
                <c:pt idx="12575">
                  <c:v>0.1291267937708345</c:v>
                </c:pt>
                <c:pt idx="12576">
                  <c:v>0.12914000171673493</c:v>
                </c:pt>
                <c:pt idx="12577">
                  <c:v>0.12915364974423188</c:v>
                </c:pt>
                <c:pt idx="12578">
                  <c:v>0.12916641708519791</c:v>
                </c:pt>
                <c:pt idx="12579">
                  <c:v>0.12917874401835819</c:v>
                </c:pt>
                <c:pt idx="12580">
                  <c:v>0.12919371223291468</c:v>
                </c:pt>
                <c:pt idx="12581">
                  <c:v>0.12920956068648021</c:v>
                </c:pt>
                <c:pt idx="12582">
                  <c:v>0.1292245284397765</c:v>
                </c:pt>
                <c:pt idx="12583">
                  <c:v>0.12923597421760538</c:v>
                </c:pt>
                <c:pt idx="12584">
                  <c:v>0.1292452187886762</c:v>
                </c:pt>
                <c:pt idx="12585">
                  <c:v>0.1292566643296916</c:v>
                </c:pt>
                <c:pt idx="12586">
                  <c:v>0.12926943035551136</c:v>
                </c:pt>
                <c:pt idx="12587">
                  <c:v>0.1292817560189071</c:v>
                </c:pt>
                <c:pt idx="12588">
                  <c:v>0.12929672269164888</c:v>
                </c:pt>
                <c:pt idx="12589">
                  <c:v>0.12931300969864518</c:v>
                </c:pt>
                <c:pt idx="12590">
                  <c:v>0.12932709554483521</c:v>
                </c:pt>
                <c:pt idx="12591">
                  <c:v>0.12933809997411802</c:v>
                </c:pt>
                <c:pt idx="12592">
                  <c:v>0.12934822394210624</c:v>
                </c:pt>
                <c:pt idx="12593">
                  <c:v>0.12936010846939822</c:v>
                </c:pt>
                <c:pt idx="12594">
                  <c:v>0.12937243301518378</c:v>
                </c:pt>
                <c:pt idx="12595">
                  <c:v>0.12938387710026455</c:v>
                </c:pt>
                <c:pt idx="12596">
                  <c:v>0.12939356045457862</c:v>
                </c:pt>
                <c:pt idx="12597">
                  <c:v>0.12940324371512629</c:v>
                </c:pt>
                <c:pt idx="12598">
                  <c:v>0.12941380716514891</c:v>
                </c:pt>
                <c:pt idx="12599">
                  <c:v>0.12942349022964528</c:v>
                </c:pt>
                <c:pt idx="12600">
                  <c:v>0.12943317320038084</c:v>
                </c:pt>
                <c:pt idx="12601">
                  <c:v>0.12944505671813991</c:v>
                </c:pt>
                <c:pt idx="12602">
                  <c:v>0.12945826046113718</c:v>
                </c:pt>
                <c:pt idx="12603">
                  <c:v>0.12947234426151</c:v>
                </c:pt>
                <c:pt idx="12604">
                  <c:v>0.12948642786353234</c:v>
                </c:pt>
                <c:pt idx="12605">
                  <c:v>0.12949875085259688</c:v>
                </c:pt>
                <c:pt idx="12606">
                  <c:v>0.12951019349218504</c:v>
                </c:pt>
                <c:pt idx="12607">
                  <c:v>0.12952251618839106</c:v>
                </c:pt>
                <c:pt idx="12608">
                  <c:v>0.12953527882081176</c:v>
                </c:pt>
                <c:pt idx="12609">
                  <c:v>0.12954804129034986</c:v>
                </c:pt>
                <c:pt idx="12610">
                  <c:v>0.12956080359700944</c:v>
                </c:pt>
                <c:pt idx="12611">
                  <c:v>0.12957312566958179</c:v>
                </c:pt>
                <c:pt idx="12612">
                  <c:v>0.12958500752433974</c:v>
                </c:pt>
                <c:pt idx="12613">
                  <c:v>0.12959600911583019</c:v>
                </c:pt>
                <c:pt idx="12614">
                  <c:v>0.12960745064258752</c:v>
                </c:pt>
                <c:pt idx="12615">
                  <c:v>0.12962021219107395</c:v>
                </c:pt>
                <c:pt idx="12616">
                  <c:v>0.12963429371075183</c:v>
                </c:pt>
                <c:pt idx="12617">
                  <c:v>0.12964661487781284</c:v>
                </c:pt>
                <c:pt idx="12618">
                  <c:v>0.12965761579154869</c:v>
                </c:pt>
                <c:pt idx="12619">
                  <c:v>0.12967037669987047</c:v>
                </c:pt>
                <c:pt idx="12620">
                  <c:v>0.1296853375574275</c:v>
                </c:pt>
                <c:pt idx="12621">
                  <c:v>0.1296976580955882</c:v>
                </c:pt>
                <c:pt idx="12622">
                  <c:v>0.12970909845939227</c:v>
                </c:pt>
                <c:pt idx="12623">
                  <c:v>0.1297200986857768</c:v>
                </c:pt>
                <c:pt idx="12624">
                  <c:v>0.12973197879436121</c:v>
                </c:pt>
                <c:pt idx="12625">
                  <c:v>0.12974385876181041</c:v>
                </c:pt>
                <c:pt idx="12626">
                  <c:v>0.12975661856964768</c:v>
                </c:pt>
                <c:pt idx="12627">
                  <c:v>0.12976981819953026</c:v>
                </c:pt>
                <c:pt idx="12628">
                  <c:v>0.12978125773783081</c:v>
                </c:pt>
                <c:pt idx="12629">
                  <c:v>0.12979313711986554</c:v>
                </c:pt>
                <c:pt idx="12630">
                  <c:v>0.12980633626772875</c:v>
                </c:pt>
                <c:pt idx="12631">
                  <c:v>0.12982085512915947</c:v>
                </c:pt>
                <c:pt idx="12632">
                  <c:v>0.12983537377979659</c:v>
                </c:pt>
                <c:pt idx="12633">
                  <c:v>0.12984901232020021</c:v>
                </c:pt>
                <c:pt idx="12634">
                  <c:v>0.12986089089738442</c:v>
                </c:pt>
                <c:pt idx="12635">
                  <c:v>0.12987188945415368</c:v>
                </c:pt>
                <c:pt idx="12636">
                  <c:v>0.12988200801954367</c:v>
                </c:pt>
                <c:pt idx="12637">
                  <c:v>0.12989256641340088</c:v>
                </c:pt>
                <c:pt idx="12638">
                  <c:v>0.12990356462179284</c:v>
                </c:pt>
                <c:pt idx="12639">
                  <c:v>0.12991236310141582</c:v>
                </c:pt>
                <c:pt idx="12640">
                  <c:v>0.12991984174822951</c:v>
                </c:pt>
                <c:pt idx="12641">
                  <c:v>0.12992732033911319</c:v>
                </c:pt>
                <c:pt idx="12642">
                  <c:v>0.12993743834364049</c:v>
                </c:pt>
                <c:pt idx="12643">
                  <c:v>0.12994975577619514</c:v>
                </c:pt>
                <c:pt idx="12644">
                  <c:v>0.12996207305703239</c:v>
                </c:pt>
                <c:pt idx="12645">
                  <c:v>0.12997439018615622</c:v>
                </c:pt>
                <c:pt idx="12646">
                  <c:v>0.12998626727413171</c:v>
                </c:pt>
                <c:pt idx="12647">
                  <c:v>0.12999858410525772</c:v>
                </c:pt>
                <c:pt idx="12648">
                  <c:v>0.13001002102689591</c:v>
                </c:pt>
                <c:pt idx="12649">
                  <c:v>0.13002101794358023</c:v>
                </c:pt>
                <c:pt idx="12650">
                  <c:v>0.13003289447777044</c:v>
                </c:pt>
                <c:pt idx="12651">
                  <c:v>0.13004521073461378</c:v>
                </c:pt>
                <c:pt idx="12652">
                  <c:v>0.13005752683976868</c:v>
                </c:pt>
                <c:pt idx="12653">
                  <c:v>0.13007028264591511</c:v>
                </c:pt>
                <c:pt idx="12654">
                  <c:v>0.130082158595029</c:v>
                </c:pt>
                <c:pt idx="12655">
                  <c:v>0.13009139534683298</c:v>
                </c:pt>
                <c:pt idx="12656">
                  <c:v>0.13009887265485237</c:v>
                </c:pt>
                <c:pt idx="12657">
                  <c:v>0.13010810925227481</c:v>
                </c:pt>
                <c:pt idx="12658">
                  <c:v>0.13012086441322188</c:v>
                </c:pt>
                <c:pt idx="12659">
                  <c:v>0.13013317958665918</c:v>
                </c:pt>
                <c:pt idx="12660">
                  <c:v>0.13014549460843527</c:v>
                </c:pt>
                <c:pt idx="12661">
                  <c:v>0.13015736966437452</c:v>
                </c:pt>
                <c:pt idx="12662">
                  <c:v>0.13016792515127071</c:v>
                </c:pt>
                <c:pt idx="12663">
                  <c:v>0.13017804072166231</c:v>
                </c:pt>
                <c:pt idx="12664">
                  <c:v>0.13019035519098821</c:v>
                </c:pt>
                <c:pt idx="12665">
                  <c:v>0.13020398889085574</c:v>
                </c:pt>
                <c:pt idx="12666">
                  <c:v>0.13021630304064941</c:v>
                </c:pt>
                <c:pt idx="12667">
                  <c:v>0.13022509876909191</c:v>
                </c:pt>
                <c:pt idx="12668">
                  <c:v>0.13023169551465347</c:v>
                </c:pt>
                <c:pt idx="12669">
                  <c:v>0.1302396115518854</c:v>
                </c:pt>
                <c:pt idx="12670">
                  <c:v>0.13025016617071855</c:v>
                </c:pt>
                <c:pt idx="12671">
                  <c:v>0.13026028090923422</c:v>
                </c:pt>
                <c:pt idx="12672">
                  <c:v>0.13026995578077821</c:v>
                </c:pt>
                <c:pt idx="12673">
                  <c:v>0.13028094983936919</c:v>
                </c:pt>
                <c:pt idx="12674">
                  <c:v>0.13029062451094706</c:v>
                </c:pt>
                <c:pt idx="12675">
                  <c:v>0.13029854008171024</c:v>
                </c:pt>
                <c:pt idx="12676">
                  <c:v>0.13030733508685099</c:v>
                </c:pt>
                <c:pt idx="12677">
                  <c:v>0.13031832873450178</c:v>
                </c:pt>
                <c:pt idx="12678">
                  <c:v>0.13033196068973968</c:v>
                </c:pt>
                <c:pt idx="12679">
                  <c:v>0.13034471299576375</c:v>
                </c:pt>
                <c:pt idx="12680">
                  <c:v>0.13035746513916829</c:v>
                </c:pt>
                <c:pt idx="12681">
                  <c:v>0.13037021711995767</c:v>
                </c:pt>
                <c:pt idx="12682">
                  <c:v>0.13037989092794688</c:v>
                </c:pt>
                <c:pt idx="12683">
                  <c:v>0.13038780579214979</c:v>
                </c:pt>
                <c:pt idx="12684">
                  <c:v>0.13039791913857932</c:v>
                </c:pt>
                <c:pt idx="12685">
                  <c:v>0.13041067060351375</c:v>
                </c:pt>
                <c:pt idx="12686">
                  <c:v>0.13042474099681248</c:v>
                </c:pt>
                <c:pt idx="12687">
                  <c:v>0.13043881119213807</c:v>
                </c:pt>
                <c:pt idx="12688">
                  <c:v>0.13045156213565282</c:v>
                </c:pt>
                <c:pt idx="12689">
                  <c:v>0.13046299387781987</c:v>
                </c:pt>
                <c:pt idx="12690">
                  <c:v>0.13047530483861988</c:v>
                </c:pt>
                <c:pt idx="12691">
                  <c:v>0.13048673630937124</c:v>
                </c:pt>
                <c:pt idx="12692">
                  <c:v>0.13049728832023294</c:v>
                </c:pt>
                <c:pt idx="12693">
                  <c:v>0.13050740055949403</c:v>
                </c:pt>
                <c:pt idx="12694">
                  <c:v>0.13051795235230951</c:v>
                </c:pt>
                <c:pt idx="12695">
                  <c:v>0.13053114193675847</c:v>
                </c:pt>
                <c:pt idx="12696">
                  <c:v>0.13054740885132779</c:v>
                </c:pt>
                <c:pt idx="12697">
                  <c:v>0.13056147732080997</c:v>
                </c:pt>
                <c:pt idx="12698">
                  <c:v>0.1305715889110006</c:v>
                </c:pt>
                <c:pt idx="12699">
                  <c:v>0.13057906262934038</c:v>
                </c:pt>
                <c:pt idx="12700">
                  <c:v>0.13058653629182401</c:v>
                </c:pt>
                <c:pt idx="12701">
                  <c:v>0.13059664762863307</c:v>
                </c:pt>
                <c:pt idx="12702">
                  <c:v>0.13060983617517191</c:v>
                </c:pt>
                <c:pt idx="12703">
                  <c:v>0.13062434337546924</c:v>
                </c:pt>
                <c:pt idx="12704">
                  <c:v>0.13063533353861409</c:v>
                </c:pt>
                <c:pt idx="12705">
                  <c:v>0.13064280678056128</c:v>
                </c:pt>
                <c:pt idx="12706">
                  <c:v>0.13065247795194238</c:v>
                </c:pt>
                <c:pt idx="12707">
                  <c:v>0.13066478658024719</c:v>
                </c:pt>
                <c:pt idx="12708">
                  <c:v>0.13067709505705133</c:v>
                </c:pt>
                <c:pt idx="12709">
                  <c:v>0.13068896380192091</c:v>
                </c:pt>
                <c:pt idx="12710">
                  <c:v>0.13069995325490305</c:v>
                </c:pt>
                <c:pt idx="12711">
                  <c:v>0.13071006344498581</c:v>
                </c:pt>
                <c:pt idx="12712">
                  <c:v>0.13072149223243137</c:v>
                </c:pt>
                <c:pt idx="12713">
                  <c:v>0.13073336045037684</c:v>
                </c:pt>
                <c:pt idx="12714">
                  <c:v>0.13074610763868769</c:v>
                </c:pt>
                <c:pt idx="12715">
                  <c:v>0.13076017331307987</c:v>
                </c:pt>
                <c:pt idx="12716">
                  <c:v>0.1307751178753474</c:v>
                </c:pt>
                <c:pt idx="12717">
                  <c:v>0.13079006221427814</c:v>
                </c:pt>
                <c:pt idx="12718">
                  <c:v>0.13080324821022321</c:v>
                </c:pt>
                <c:pt idx="12719">
                  <c:v>0.13081467593273538</c:v>
                </c:pt>
                <c:pt idx="12720">
                  <c:v>0.13082742208455145</c:v>
                </c:pt>
                <c:pt idx="12721">
                  <c:v>0.13084148661525571</c:v>
                </c:pt>
                <c:pt idx="12722">
                  <c:v>0.13085379291735716</c:v>
                </c:pt>
                <c:pt idx="12723">
                  <c:v>0.13086434105576478</c:v>
                </c:pt>
                <c:pt idx="12724">
                  <c:v>0.13087532858162659</c:v>
                </c:pt>
                <c:pt idx="12725">
                  <c:v>0.1308849975045219</c:v>
                </c:pt>
                <c:pt idx="12726">
                  <c:v>0.13089510582395447</c:v>
                </c:pt>
                <c:pt idx="12727">
                  <c:v>0.13090653249679776</c:v>
                </c:pt>
                <c:pt idx="12728">
                  <c:v>0.13092015643608071</c:v>
                </c:pt>
                <c:pt idx="12729">
                  <c:v>0.13093641702386616</c:v>
                </c:pt>
                <c:pt idx="12730">
                  <c:v>0.13095267734724911</c:v>
                </c:pt>
                <c:pt idx="12731">
                  <c:v>0.13096630065787657</c:v>
                </c:pt>
                <c:pt idx="12732">
                  <c:v>0.13097772651723316</c:v>
                </c:pt>
                <c:pt idx="12733">
                  <c:v>0.13098915224604091</c:v>
                </c:pt>
                <c:pt idx="12734">
                  <c:v>0.13100189617416361</c:v>
                </c:pt>
                <c:pt idx="12735">
                  <c:v>0.13101507937718104</c:v>
                </c:pt>
                <c:pt idx="12736">
                  <c:v>0.13102826240640414</c:v>
                </c:pt>
                <c:pt idx="12737">
                  <c:v>0.13104144526183736</c:v>
                </c:pt>
                <c:pt idx="12738">
                  <c:v>0.13105462794348469</c:v>
                </c:pt>
                <c:pt idx="12739">
                  <c:v>0.1310660527936767</c:v>
                </c:pt>
                <c:pt idx="12740">
                  <c:v>0.13107703810346141</c:v>
                </c:pt>
                <c:pt idx="12741">
                  <c:v>0.13108846269762478</c:v>
                </c:pt>
                <c:pt idx="12742">
                  <c:v>0.13110076596075762</c:v>
                </c:pt>
                <c:pt idx="12743">
                  <c:v>0.13111614482681291</c:v>
                </c:pt>
                <c:pt idx="12744">
                  <c:v>0.13113284161360442</c:v>
                </c:pt>
                <c:pt idx="12745">
                  <c:v>0.1311455837107034</c:v>
                </c:pt>
                <c:pt idx="12746">
                  <c:v>0.13115525002088818</c:v>
                </c:pt>
                <c:pt idx="12747">
                  <c:v>0.13116667372155211</c:v>
                </c:pt>
                <c:pt idx="12748">
                  <c:v>0.13118336966470218</c:v>
                </c:pt>
                <c:pt idx="12749">
                  <c:v>0.13120182275124509</c:v>
                </c:pt>
                <c:pt idx="12750">
                  <c:v>0.13121807875965275</c:v>
                </c:pt>
                <c:pt idx="12751">
                  <c:v>0.13123257713880018</c:v>
                </c:pt>
                <c:pt idx="12752">
                  <c:v>0.1312475146429192</c:v>
                </c:pt>
                <c:pt idx="12753">
                  <c:v>0.13126333058055223</c:v>
                </c:pt>
                <c:pt idx="12754">
                  <c:v>0.13127651033749993</c:v>
                </c:pt>
                <c:pt idx="12755">
                  <c:v>0.13128837197023641</c:v>
                </c:pt>
                <c:pt idx="12756">
                  <c:v>0.13130155139715105</c:v>
                </c:pt>
                <c:pt idx="12757">
                  <c:v>0.13131473065037091</c:v>
                </c:pt>
                <c:pt idx="12758">
                  <c:v>0.13132747043004742</c:v>
                </c:pt>
                <c:pt idx="12759">
                  <c:v>0.13134021004742452</c:v>
                </c:pt>
                <c:pt idx="12760">
                  <c:v>0.13135514594387485</c:v>
                </c:pt>
                <c:pt idx="12761">
                  <c:v>0.13137183874062602</c:v>
                </c:pt>
                <c:pt idx="12762">
                  <c:v>0.13138897053176174</c:v>
                </c:pt>
                <c:pt idx="12763">
                  <c:v>0.13140434496623007</c:v>
                </c:pt>
                <c:pt idx="12764">
                  <c:v>0.1314144480373223</c:v>
                </c:pt>
                <c:pt idx="12765">
                  <c:v>0.13142323323356347</c:v>
                </c:pt>
                <c:pt idx="12766">
                  <c:v>0.13143421462033281</c:v>
                </c:pt>
                <c:pt idx="12767">
                  <c:v>0.13144870986622206</c:v>
                </c:pt>
                <c:pt idx="12768">
                  <c:v>0.13146496186175871</c:v>
                </c:pt>
                <c:pt idx="12769">
                  <c:v>0.13148297052128891</c:v>
                </c:pt>
                <c:pt idx="12770">
                  <c:v>0.13150097885651327</c:v>
                </c:pt>
                <c:pt idx="12771">
                  <c:v>0.13151635156902675</c:v>
                </c:pt>
                <c:pt idx="12772">
                  <c:v>0.13152996720276089</c:v>
                </c:pt>
                <c:pt idx="12773">
                  <c:v>0.13154314344599474</c:v>
                </c:pt>
                <c:pt idx="12774">
                  <c:v>0.13155851551034226</c:v>
                </c:pt>
                <c:pt idx="12775">
                  <c:v>0.13157564410369638</c:v>
                </c:pt>
                <c:pt idx="12776">
                  <c:v>0.13159233322015321</c:v>
                </c:pt>
                <c:pt idx="12777">
                  <c:v>0.13160726535142098</c:v>
                </c:pt>
                <c:pt idx="12778">
                  <c:v>0.1316217580891319</c:v>
                </c:pt>
                <c:pt idx="12779">
                  <c:v>0.13163712894506718</c:v>
                </c:pt>
                <c:pt idx="12780">
                  <c:v>0.13165337787873138</c:v>
                </c:pt>
                <c:pt idx="12781">
                  <c:v>0.13166962654837197</c:v>
                </c:pt>
                <c:pt idx="12782">
                  <c:v>0.13168587495399744</c:v>
                </c:pt>
                <c:pt idx="12783">
                  <c:v>0.1317021230956166</c:v>
                </c:pt>
                <c:pt idx="12784">
                  <c:v>0.13171749271633229</c:v>
                </c:pt>
                <c:pt idx="12785">
                  <c:v>0.1317315447342679</c:v>
                </c:pt>
                <c:pt idx="12786">
                  <c:v>0.13174471832175211</c:v>
                </c:pt>
                <c:pt idx="12787">
                  <c:v>0.13175920906754504</c:v>
                </c:pt>
                <c:pt idx="12788">
                  <c:v>0.13177457781090238</c:v>
                </c:pt>
                <c:pt idx="12789">
                  <c:v>0.13178994631806523</c:v>
                </c:pt>
                <c:pt idx="12790">
                  <c:v>0.13180707094782779</c:v>
                </c:pt>
                <c:pt idx="12791">
                  <c:v>0.1318237562024539</c:v>
                </c:pt>
                <c:pt idx="12792">
                  <c:v>0.13183956302898367</c:v>
                </c:pt>
                <c:pt idx="12793">
                  <c:v>0.13185624774148441</c:v>
                </c:pt>
                <c:pt idx="12794">
                  <c:v>0.13187381029601095</c:v>
                </c:pt>
                <c:pt idx="12795">
                  <c:v>0.13189049443712106</c:v>
                </c:pt>
                <c:pt idx="12796">
                  <c:v>0.13190673925442095</c:v>
                </c:pt>
                <c:pt idx="12797">
                  <c:v>0.13192122765261655</c:v>
                </c:pt>
                <c:pt idx="12798">
                  <c:v>0.13193308164046313</c:v>
                </c:pt>
                <c:pt idx="12799">
                  <c:v>0.13194405742984741</c:v>
                </c:pt>
                <c:pt idx="12800">
                  <c:v>0.13195415504968461</c:v>
                </c:pt>
                <c:pt idx="12801">
                  <c:v>0.13196469158776503</c:v>
                </c:pt>
                <c:pt idx="12802">
                  <c:v>0.13197917914635449</c:v>
                </c:pt>
                <c:pt idx="12803">
                  <c:v>0.13199366649505806</c:v>
                </c:pt>
                <c:pt idx="12804">
                  <c:v>0.13200595862633821</c:v>
                </c:pt>
                <c:pt idx="12805">
                  <c:v>0.13201825060652383</c:v>
                </c:pt>
                <c:pt idx="12806">
                  <c:v>0.13203273738920041</c:v>
                </c:pt>
                <c:pt idx="12807">
                  <c:v>0.1320476629457922</c:v>
                </c:pt>
                <c:pt idx="12808">
                  <c:v>0.13206522213893021</c:v>
                </c:pt>
                <c:pt idx="12809">
                  <c:v>0.13208629276371447</c:v>
                </c:pt>
                <c:pt idx="12810">
                  <c:v>0.13210604607124191</c:v>
                </c:pt>
                <c:pt idx="12811">
                  <c:v>0.13212316528881474</c:v>
                </c:pt>
                <c:pt idx="12812">
                  <c:v>0.13213940632688984</c:v>
                </c:pt>
                <c:pt idx="12813">
                  <c:v>0.13215608603738321</c:v>
                </c:pt>
                <c:pt idx="12814">
                  <c:v>0.13217452118319917</c:v>
                </c:pt>
                <c:pt idx="12815">
                  <c:v>0.13219207814896969</c:v>
                </c:pt>
                <c:pt idx="12816">
                  <c:v>0.13220700132751914</c:v>
                </c:pt>
                <c:pt idx="12817">
                  <c:v>0.13222016865306432</c:v>
                </c:pt>
                <c:pt idx="12818">
                  <c:v>0.13223465251091471</c:v>
                </c:pt>
                <c:pt idx="12819">
                  <c:v>0.13225133063281821</c:v>
                </c:pt>
                <c:pt idx="12820">
                  <c:v>0.13226844736343543</c:v>
                </c:pt>
                <c:pt idx="12821">
                  <c:v>0.13228424716242729</c:v>
                </c:pt>
                <c:pt idx="12822">
                  <c:v>0.13229873009221013</c:v>
                </c:pt>
                <c:pt idx="12823">
                  <c:v>0.1323127739450182</c:v>
                </c:pt>
                <c:pt idx="12824">
                  <c:v>0.13232857304367965</c:v>
                </c:pt>
                <c:pt idx="12825">
                  <c:v>0.13234788271418318</c:v>
                </c:pt>
                <c:pt idx="12826">
                  <c:v>0.13236894738403671</c:v>
                </c:pt>
                <c:pt idx="12827">
                  <c:v>0.13238825627494788</c:v>
                </c:pt>
                <c:pt idx="12828">
                  <c:v>0.1324044930082755</c:v>
                </c:pt>
                <c:pt idx="12829">
                  <c:v>0.13241809655485201</c:v>
                </c:pt>
                <c:pt idx="12830">
                  <c:v>0.13243126110114925</c:v>
                </c:pt>
                <c:pt idx="12831">
                  <c:v>0.13244530309284813</c:v>
                </c:pt>
                <c:pt idx="12832">
                  <c:v>0.1324580284775112</c:v>
                </c:pt>
                <c:pt idx="12833">
                  <c:v>0.13247075370024108</c:v>
                </c:pt>
                <c:pt idx="12834">
                  <c:v>0.13248786667549708</c:v>
                </c:pt>
                <c:pt idx="12835">
                  <c:v>0.13250541814078143</c:v>
                </c:pt>
                <c:pt idx="12836">
                  <c:v>0.1325203366440697</c:v>
                </c:pt>
                <c:pt idx="12837">
                  <c:v>0.13253393861486384</c:v>
                </c:pt>
                <c:pt idx="12838">
                  <c:v>0.13254622410688274</c:v>
                </c:pt>
                <c:pt idx="12839">
                  <c:v>0.13255938696655797</c:v>
                </c:pt>
                <c:pt idx="12840">
                  <c:v>0.13257386591208717</c:v>
                </c:pt>
                <c:pt idx="12841">
                  <c:v>0.13258790590148734</c:v>
                </c:pt>
                <c:pt idx="12842">
                  <c:v>0.13260282317424157</c:v>
                </c:pt>
                <c:pt idx="12843">
                  <c:v>0.13261949515693153</c:v>
                </c:pt>
                <c:pt idx="12844">
                  <c:v>0.13263441195847089</c:v>
                </c:pt>
                <c:pt idx="12845">
                  <c:v>0.13264801237771501</c:v>
                </c:pt>
                <c:pt idx="12846">
                  <c:v>0.13266117389764259</c:v>
                </c:pt>
                <c:pt idx="12847">
                  <c:v>0.13267389653558068</c:v>
                </c:pt>
                <c:pt idx="12848">
                  <c:v>0.13268705771484038</c:v>
                </c:pt>
                <c:pt idx="12849">
                  <c:v>0.13270285090130893</c:v>
                </c:pt>
                <c:pt idx="12850">
                  <c:v>0.13271995990518598</c:v>
                </c:pt>
                <c:pt idx="12851">
                  <c:v>0.13273531389021453</c:v>
                </c:pt>
                <c:pt idx="12852">
                  <c:v>0.13274979028874978</c:v>
                </c:pt>
                <c:pt idx="12853">
                  <c:v>0.13276514381577342</c:v>
                </c:pt>
                <c:pt idx="12854">
                  <c:v>0.13278312907619491</c:v>
                </c:pt>
                <c:pt idx="12855">
                  <c:v>0.13280155266611085</c:v>
                </c:pt>
                <c:pt idx="12856">
                  <c:v>0.13281997591660447</c:v>
                </c:pt>
                <c:pt idx="12857">
                  <c:v>0.13283664427935038</c:v>
                </c:pt>
                <c:pt idx="12858">
                  <c:v>0.13285287373401267</c:v>
                </c:pt>
                <c:pt idx="12859">
                  <c:v>0.13287085741667218</c:v>
                </c:pt>
                <c:pt idx="12860">
                  <c:v>0.13289059523268337</c:v>
                </c:pt>
                <c:pt idx="12861">
                  <c:v>0.13290857823699048</c:v>
                </c:pt>
                <c:pt idx="12862">
                  <c:v>0.13292568372146987</c:v>
                </c:pt>
                <c:pt idx="12863">
                  <c:v>0.13294454327546834</c:v>
                </c:pt>
                <c:pt idx="12864">
                  <c:v>0.13296471821854033</c:v>
                </c:pt>
                <c:pt idx="12865">
                  <c:v>0.13298357703638689</c:v>
                </c:pt>
                <c:pt idx="12866">
                  <c:v>0.1330024354985852</c:v>
                </c:pt>
                <c:pt idx="12867">
                  <c:v>0.1330217321615349</c:v>
                </c:pt>
                <c:pt idx="12868">
                  <c:v>0.13303883571058764</c:v>
                </c:pt>
                <c:pt idx="12869">
                  <c:v>0.13305418480041992</c:v>
                </c:pt>
                <c:pt idx="12870">
                  <c:v>0.13306909511923784</c:v>
                </c:pt>
                <c:pt idx="12871">
                  <c:v>0.13308532080181859</c:v>
                </c:pt>
                <c:pt idx="12872">
                  <c:v>0.1331015462211308</c:v>
                </c:pt>
                <c:pt idx="12873">
                  <c:v>0.13311689434845125</c:v>
                </c:pt>
                <c:pt idx="12874">
                  <c:v>0.13313311925548185</c:v>
                </c:pt>
                <c:pt idx="12875">
                  <c:v>0.13314934389926938</c:v>
                </c:pt>
                <c:pt idx="12876">
                  <c:v>0.13316512978651085</c:v>
                </c:pt>
                <c:pt idx="12877">
                  <c:v>0.13317959996424192</c:v>
                </c:pt>
                <c:pt idx="12878">
                  <c:v>0.1331962623337718</c:v>
                </c:pt>
                <c:pt idx="12879">
                  <c:v>0.13321599372810894</c:v>
                </c:pt>
                <c:pt idx="12880">
                  <c:v>0.13323747858139806</c:v>
                </c:pt>
                <c:pt idx="12881">
                  <c:v>0.13325764761544201</c:v>
                </c:pt>
                <c:pt idx="12882">
                  <c:v>0.13327650090984747</c:v>
                </c:pt>
                <c:pt idx="12883">
                  <c:v>0.13329228478994676</c:v>
                </c:pt>
                <c:pt idx="12884">
                  <c:v>0.13330543783305673</c:v>
                </c:pt>
                <c:pt idx="12885">
                  <c:v>0.13331859070316671</c:v>
                </c:pt>
                <c:pt idx="12886">
                  <c:v>0.13333305866047751</c:v>
                </c:pt>
                <c:pt idx="12887">
                  <c:v>0.13334752640846986</c:v>
                </c:pt>
                <c:pt idx="12888">
                  <c:v>0.13335936350113994</c:v>
                </c:pt>
                <c:pt idx="12889">
                  <c:v>0.13337163885665387</c:v>
                </c:pt>
                <c:pt idx="12890">
                  <c:v>0.13338522925306617</c:v>
                </c:pt>
                <c:pt idx="12891">
                  <c:v>0.13339794268250299</c:v>
                </c:pt>
                <c:pt idx="12892">
                  <c:v>0.13340846401911641</c:v>
                </c:pt>
                <c:pt idx="12893">
                  <c:v>0.13342073877192276</c:v>
                </c:pt>
                <c:pt idx="12894">
                  <c:v>0.13343476687635344</c:v>
                </c:pt>
                <c:pt idx="12895">
                  <c:v>0.13345054825861852</c:v>
                </c:pt>
                <c:pt idx="12896">
                  <c:v>0.133466329391836</c:v>
                </c:pt>
                <c:pt idx="12897">
                  <c:v>0.13348342533845303</c:v>
                </c:pt>
                <c:pt idx="12898">
                  <c:v>0.1335005209928038</c:v>
                </c:pt>
                <c:pt idx="12899">
                  <c:v>0.13351630133742093</c:v>
                </c:pt>
                <c:pt idx="12900">
                  <c:v>0.13353208143302217</c:v>
                </c:pt>
                <c:pt idx="12901">
                  <c:v>0.13354961458053374</c:v>
                </c:pt>
                <c:pt idx="12902">
                  <c:v>0.13356846237125541</c:v>
                </c:pt>
                <c:pt idx="12903">
                  <c:v>0.1335855565719167</c:v>
                </c:pt>
                <c:pt idx="12904">
                  <c:v>0.13360089727243921</c:v>
                </c:pt>
                <c:pt idx="12905">
                  <c:v>0.13361623773762826</c:v>
                </c:pt>
                <c:pt idx="12906">
                  <c:v>0.1336337694096896</c:v>
                </c:pt>
                <c:pt idx="12907">
                  <c:v>0.13364998593270561</c:v>
                </c:pt>
                <c:pt idx="12908">
                  <c:v>0.13366444909623354</c:v>
                </c:pt>
                <c:pt idx="12909">
                  <c:v>0.13367891205058127</c:v>
                </c:pt>
                <c:pt idx="12910">
                  <c:v>0.13369468958039932</c:v>
                </c:pt>
                <c:pt idx="12911">
                  <c:v>0.13371178162346195</c:v>
                </c:pt>
                <c:pt idx="12912">
                  <c:v>0.13372799688145043</c:v>
                </c:pt>
                <c:pt idx="12913">
                  <c:v>0.13374114419490662</c:v>
                </c:pt>
                <c:pt idx="12914">
                  <c:v>0.13375210015741543</c:v>
                </c:pt>
                <c:pt idx="12915">
                  <c:v>0.13376349423109493</c:v>
                </c:pt>
                <c:pt idx="12916">
                  <c:v>0.13377839397771171</c:v>
                </c:pt>
                <c:pt idx="12917">
                  <c:v>0.13379416993804066</c:v>
                </c:pt>
                <c:pt idx="12918">
                  <c:v>0.13380994564949286</c:v>
                </c:pt>
                <c:pt idx="12919">
                  <c:v>0.13382484470401637</c:v>
                </c:pt>
                <c:pt idx="12920">
                  <c:v>0.13383842894261905</c:v>
                </c:pt>
                <c:pt idx="12921">
                  <c:v>0.13385157480427992</c:v>
                </c:pt>
                <c:pt idx="12922">
                  <c:v>0.13386428230628578</c:v>
                </c:pt>
                <c:pt idx="12923">
                  <c:v>0.1338752369197882</c:v>
                </c:pt>
                <c:pt idx="12924">
                  <c:v>0.1338848768804049</c:v>
                </c:pt>
                <c:pt idx="12925">
                  <c:v>0.13389626944132563</c:v>
                </c:pt>
                <c:pt idx="12926">
                  <c:v>0.1339102908765952</c:v>
                </c:pt>
                <c:pt idx="12927">
                  <c:v>0.13392606475627741</c:v>
                </c:pt>
                <c:pt idx="12928">
                  <c:v>0.13394140023409509</c:v>
                </c:pt>
                <c:pt idx="12929">
                  <c:v>0.13395454474218821</c:v>
                </c:pt>
                <c:pt idx="12930">
                  <c:v>0.13396681279385975</c:v>
                </c:pt>
                <c:pt idx="12931">
                  <c:v>0.13397908069502801</c:v>
                </c:pt>
                <c:pt idx="12932">
                  <c:v>0.13399134844569682</c:v>
                </c:pt>
                <c:pt idx="12933">
                  <c:v>0.13400230166733504</c:v>
                </c:pt>
                <c:pt idx="12934">
                  <c:v>0.13401456913313939</c:v>
                </c:pt>
                <c:pt idx="12935">
                  <c:v>0.13402858890978697</c:v>
                </c:pt>
                <c:pt idx="12936">
                  <c:v>0.13404304659859442</c:v>
                </c:pt>
                <c:pt idx="12937">
                  <c:v>0.13405750407837988</c:v>
                </c:pt>
                <c:pt idx="12938">
                  <c:v>0.13407196134914962</c:v>
                </c:pt>
                <c:pt idx="12939">
                  <c:v>0.13408554223129823</c:v>
                </c:pt>
                <c:pt idx="12940">
                  <c:v>0.13409868484486498</c:v>
                </c:pt>
                <c:pt idx="12941">
                  <c:v>0.13411314152028991</c:v>
                </c:pt>
                <c:pt idx="12942">
                  <c:v>0.1341284741294862</c:v>
                </c:pt>
                <c:pt idx="12943">
                  <c:v>0.13414468263216059</c:v>
                </c:pt>
                <c:pt idx="12944">
                  <c:v>0.13416132892901667</c:v>
                </c:pt>
                <c:pt idx="12945">
                  <c:v>0.13417622274922053</c:v>
                </c:pt>
                <c:pt idx="12946">
                  <c:v>0.13418980221549079</c:v>
                </c:pt>
                <c:pt idx="12947">
                  <c:v>0.13420294345888914</c:v>
                </c:pt>
                <c:pt idx="12948">
                  <c:v>0.13421477043029781</c:v>
                </c:pt>
                <c:pt idx="12949">
                  <c:v>0.13422572120503218</c:v>
                </c:pt>
                <c:pt idx="12950">
                  <c:v>0.13423710988354703</c:v>
                </c:pt>
                <c:pt idx="12951">
                  <c:v>0.13425156455795911</c:v>
                </c:pt>
                <c:pt idx="12952">
                  <c:v>0.13426820907573722</c:v>
                </c:pt>
                <c:pt idx="12953">
                  <c:v>0.13428178729294804</c:v>
                </c:pt>
                <c:pt idx="12954">
                  <c:v>0.13429405133067246</c:v>
                </c:pt>
                <c:pt idx="12955">
                  <c:v>0.13430587722460582</c:v>
                </c:pt>
                <c:pt idx="12956">
                  <c:v>0.13431945493036399</c:v>
                </c:pt>
                <c:pt idx="12957">
                  <c:v>0.13433434639567104</c:v>
                </c:pt>
                <c:pt idx="12958">
                  <c:v>0.13434836168986131</c:v>
                </c:pt>
                <c:pt idx="12959">
                  <c:v>0.13435974897175637</c:v>
                </c:pt>
                <c:pt idx="12960">
                  <c:v>0.13437113612398316</c:v>
                </c:pt>
                <c:pt idx="12961">
                  <c:v>0.1343833990659857</c:v>
                </c:pt>
                <c:pt idx="12962">
                  <c:v>0.13439697571922271</c:v>
                </c:pt>
                <c:pt idx="12963">
                  <c:v>0.13441099013567806</c:v>
                </c:pt>
                <c:pt idx="12964">
                  <c:v>0.13442588023796453</c:v>
                </c:pt>
                <c:pt idx="12965">
                  <c:v>0.13443945631446558</c:v>
                </c:pt>
                <c:pt idx="12966">
                  <c:v>0.1344521563482082</c:v>
                </c:pt>
                <c:pt idx="12967">
                  <c:v>0.13446616999136604</c:v>
                </c:pt>
                <c:pt idx="12968">
                  <c:v>0.13448149718871166</c:v>
                </c:pt>
                <c:pt idx="12969">
                  <c:v>0.13449507251017881</c:v>
                </c:pt>
                <c:pt idx="12970">
                  <c:v>0.13450602021583519</c:v>
                </c:pt>
                <c:pt idx="12971">
                  <c:v>0.13451609199918696</c:v>
                </c:pt>
                <c:pt idx="12972">
                  <c:v>0.1345283531637437</c:v>
                </c:pt>
                <c:pt idx="12973">
                  <c:v>0.13454367940803247</c:v>
                </c:pt>
                <c:pt idx="12974">
                  <c:v>0.13455812965179309</c:v>
                </c:pt>
                <c:pt idx="12975">
                  <c:v>0.13457039030093323</c:v>
                </c:pt>
                <c:pt idx="12976">
                  <c:v>0.13458133718206858</c:v>
                </c:pt>
                <c:pt idx="12977">
                  <c:v>0.13459228394337078</c:v>
                </c:pt>
                <c:pt idx="12978">
                  <c:v>0.13460629562298171</c:v>
                </c:pt>
                <c:pt idx="12979">
                  <c:v>0.13462074496195733</c:v>
                </c:pt>
                <c:pt idx="12980">
                  <c:v>0.13463300484342217</c:v>
                </c:pt>
                <c:pt idx="12981">
                  <c:v>0.13464132396310155</c:v>
                </c:pt>
                <c:pt idx="12982">
                  <c:v>0.1346505186990713</c:v>
                </c:pt>
                <c:pt idx="12983">
                  <c:v>0.13466277821552125</c:v>
                </c:pt>
                <c:pt idx="12984">
                  <c:v>0.13467678890743076</c:v>
                </c:pt>
                <c:pt idx="12985">
                  <c:v>0.13469167505250187</c:v>
                </c:pt>
                <c:pt idx="12986">
                  <c:v>0.13470568533955518</c:v>
                </c:pt>
                <c:pt idx="12987">
                  <c:v>0.13471838199265232</c:v>
                </c:pt>
                <c:pt idx="12988">
                  <c:v>0.13473107848454588</c:v>
                </c:pt>
                <c:pt idx="12989">
                  <c:v>0.13474377481524089</c:v>
                </c:pt>
                <c:pt idx="12990">
                  <c:v>0.13475647098474106</c:v>
                </c:pt>
                <c:pt idx="12991">
                  <c:v>0.13476872920234373</c:v>
                </c:pt>
                <c:pt idx="12992">
                  <c:v>0.13478230062513041</c:v>
                </c:pt>
                <c:pt idx="12993">
                  <c:v>0.13479718519963332</c:v>
                </c:pt>
                <c:pt idx="12994">
                  <c:v>0.13481119400854755</c:v>
                </c:pt>
                <c:pt idx="12995">
                  <c:v>0.13482213825396488</c:v>
                </c:pt>
                <c:pt idx="12996">
                  <c:v>0.13483176909085412</c:v>
                </c:pt>
                <c:pt idx="12997">
                  <c:v>0.13484139983499127</c:v>
                </c:pt>
                <c:pt idx="12998">
                  <c:v>0.13485015497644789</c:v>
                </c:pt>
                <c:pt idx="12999">
                  <c:v>0.13486153654574756</c:v>
                </c:pt>
                <c:pt idx="13000">
                  <c:v>0.13487379347550937</c:v>
                </c:pt>
                <c:pt idx="13001">
                  <c:v>0.13488386155542831</c:v>
                </c:pt>
                <c:pt idx="13002">
                  <c:v>0.13489349179789184</c:v>
                </c:pt>
                <c:pt idx="13003">
                  <c:v>0.13490399741117229</c:v>
                </c:pt>
                <c:pt idx="13004">
                  <c:v>0.13491362745972521</c:v>
                </c:pt>
                <c:pt idx="13005">
                  <c:v>0.13492194424520879</c:v>
                </c:pt>
                <c:pt idx="13006">
                  <c:v>0.13492894780038867</c:v>
                </c:pt>
                <c:pt idx="13007">
                  <c:v>0.13493682674133639</c:v>
                </c:pt>
                <c:pt idx="13008">
                  <c:v>0.13494776961189237</c:v>
                </c:pt>
                <c:pt idx="13009">
                  <c:v>0.13495958777759487</c:v>
                </c:pt>
                <c:pt idx="13010">
                  <c:v>0.13497140580363021</c:v>
                </c:pt>
                <c:pt idx="13011">
                  <c:v>0.1349814729008329</c:v>
                </c:pt>
                <c:pt idx="13012">
                  <c:v>0.13499110220332591</c:v>
                </c:pt>
                <c:pt idx="13013">
                  <c:v>0.13500116910224624</c:v>
                </c:pt>
                <c:pt idx="13014">
                  <c:v>0.13501079821508088</c:v>
                </c:pt>
                <c:pt idx="13015">
                  <c:v>0.13501911419245907</c:v>
                </c:pt>
                <c:pt idx="13016">
                  <c:v>0.13502699242302593</c:v>
                </c:pt>
                <c:pt idx="13017">
                  <c:v>0.1350383719798274</c:v>
                </c:pt>
                <c:pt idx="13018">
                  <c:v>0.1350510644096464</c:v>
                </c:pt>
                <c:pt idx="13019">
                  <c:v>0.13506156836766928</c:v>
                </c:pt>
                <c:pt idx="13020">
                  <c:v>0.13506944626378098</c:v>
                </c:pt>
                <c:pt idx="13021">
                  <c:v>0.13507907471919289</c:v>
                </c:pt>
                <c:pt idx="13022">
                  <c:v>0.1350878277800289</c:v>
                </c:pt>
                <c:pt idx="13023">
                  <c:v>0.13509483017353469</c:v>
                </c:pt>
                <c:pt idx="13024">
                  <c:v>0.13510227016290871</c:v>
                </c:pt>
                <c:pt idx="13025">
                  <c:v>0.13511233594278024</c:v>
                </c:pt>
                <c:pt idx="13026">
                  <c:v>0.1351241521637821</c:v>
                </c:pt>
                <c:pt idx="13027">
                  <c:v>0.13513421772339784</c:v>
                </c:pt>
                <c:pt idx="13028">
                  <c:v>0.13514297030157918</c:v>
                </c:pt>
                <c:pt idx="13029">
                  <c:v>0.13515216042622161</c:v>
                </c:pt>
                <c:pt idx="13030">
                  <c:v>0.13516091284736023</c:v>
                </c:pt>
                <c:pt idx="13031">
                  <c:v>0.13516616426327288</c:v>
                </c:pt>
                <c:pt idx="13032">
                  <c:v>0.13516922757648694</c:v>
                </c:pt>
                <c:pt idx="13033">
                  <c:v>0.13517447894873605</c:v>
                </c:pt>
                <c:pt idx="13034">
                  <c:v>0.1351836687838156</c:v>
                </c:pt>
                <c:pt idx="13035">
                  <c:v>0.13519504655785944</c:v>
                </c:pt>
                <c:pt idx="13036">
                  <c:v>0.13520467380401638</c:v>
                </c:pt>
                <c:pt idx="13037">
                  <c:v>0.13521386336161592</c:v>
                </c:pt>
                <c:pt idx="13038">
                  <c:v>0.13522436560975337</c:v>
                </c:pt>
                <c:pt idx="13039">
                  <c:v>0.13523486774759494</c:v>
                </c:pt>
                <c:pt idx="13040">
                  <c:v>0.13524405702773104</c:v>
                </c:pt>
                <c:pt idx="13041">
                  <c:v>0.13525105832734721</c:v>
                </c:pt>
                <c:pt idx="13042">
                  <c:v>0.13525980988293643</c:v>
                </c:pt>
                <c:pt idx="13043">
                  <c:v>0.13526987407718041</c:v>
                </c:pt>
                <c:pt idx="13044">
                  <c:v>0.1352816884368348</c:v>
                </c:pt>
                <c:pt idx="13045">
                  <c:v>0.13529262753428484</c:v>
                </c:pt>
                <c:pt idx="13046">
                  <c:v>0.13530400406869506</c:v>
                </c:pt>
                <c:pt idx="13047">
                  <c:v>0.13531581802513459</c:v>
                </c:pt>
                <c:pt idx="13048">
                  <c:v>0.13532456901399637</c:v>
                </c:pt>
                <c:pt idx="13049">
                  <c:v>0.13532763184200633</c:v>
                </c:pt>
                <c:pt idx="13050">
                  <c:v>0.13532894447971</c:v>
                </c:pt>
                <c:pt idx="13051">
                  <c:v>0.13533288238248378</c:v>
                </c:pt>
                <c:pt idx="13052">
                  <c:v>0.13533725781182279</c:v>
                </c:pt>
                <c:pt idx="13053">
                  <c:v>0.13534032060096909</c:v>
                </c:pt>
                <c:pt idx="13054">
                  <c:v>0.13534294584134293</c:v>
                </c:pt>
                <c:pt idx="13055">
                  <c:v>0.13534688368898079</c:v>
                </c:pt>
                <c:pt idx="13056">
                  <c:v>0.13535257166374859</c:v>
                </c:pt>
                <c:pt idx="13057">
                  <c:v>0.13536000973578319</c:v>
                </c:pt>
                <c:pt idx="13058">
                  <c:v>0.13536876033793419</c:v>
                </c:pt>
                <c:pt idx="13059">
                  <c:v>0.13537926095943961</c:v>
                </c:pt>
                <c:pt idx="13060">
                  <c:v>0.13538801139313303</c:v>
                </c:pt>
                <c:pt idx="13061">
                  <c:v>0.13539501168495768</c:v>
                </c:pt>
                <c:pt idx="13062">
                  <c:v>0.13540069938598256</c:v>
                </c:pt>
                <c:pt idx="13063">
                  <c:v>0.13540551203081314</c:v>
                </c:pt>
                <c:pt idx="13064">
                  <c:v>0.13540988714237875</c:v>
                </c:pt>
                <c:pt idx="13065">
                  <c:v>0.13541338721784896</c:v>
                </c:pt>
                <c:pt idx="13066">
                  <c:v>0.1354177622949595</c:v>
                </c:pt>
                <c:pt idx="13067">
                  <c:v>0.13542169984799357</c:v>
                </c:pt>
                <c:pt idx="13068">
                  <c:v>0.13542607488873595</c:v>
                </c:pt>
                <c:pt idx="13069">
                  <c:v>0.13543044991033781</c:v>
                </c:pt>
                <c:pt idx="13070">
                  <c:v>0.13543263741396083</c:v>
                </c:pt>
                <c:pt idx="13071">
                  <c:v>0.13543263741396083</c:v>
                </c:pt>
                <c:pt idx="13072">
                  <c:v>0.13543394991383775</c:v>
                </c:pt>
                <c:pt idx="13073">
                  <c:v>0.13543876239864819</c:v>
                </c:pt>
                <c:pt idx="13074">
                  <c:v>0.13544269986899449</c:v>
                </c:pt>
                <c:pt idx="13075">
                  <c:v>0.13544619982961981</c:v>
                </c:pt>
                <c:pt idx="13076">
                  <c:v>0.13545144974758974</c:v>
                </c:pt>
                <c:pt idx="13077">
                  <c:v>0.13545713712762181</c:v>
                </c:pt>
                <c:pt idx="13078">
                  <c:v>0.13546194950084575</c:v>
                </c:pt>
                <c:pt idx="13079">
                  <c:v>0.13546457442193394</c:v>
                </c:pt>
                <c:pt idx="13080">
                  <c:v>0.13546632436549844</c:v>
                </c:pt>
                <c:pt idx="13081">
                  <c:v>0.13546851179064726</c:v>
                </c:pt>
                <c:pt idx="13082">
                  <c:v>0.13546938675936751</c:v>
                </c:pt>
                <c:pt idx="13083">
                  <c:v>0.13547026172732157</c:v>
                </c:pt>
                <c:pt idx="13084">
                  <c:v>0.135474199073642</c:v>
                </c:pt>
                <c:pt idx="13085">
                  <c:v>0.13547857388470483</c:v>
                </c:pt>
                <c:pt idx="13086">
                  <c:v>0.13548076128305903</c:v>
                </c:pt>
                <c:pt idx="13087">
                  <c:v>0.13548294867662891</c:v>
                </c:pt>
                <c:pt idx="13088">
                  <c:v>0.13548513606541393</c:v>
                </c:pt>
                <c:pt idx="13089">
                  <c:v>0.13548688597299693</c:v>
                </c:pt>
                <c:pt idx="13090">
                  <c:v>0.1354895108286297</c:v>
                </c:pt>
                <c:pt idx="13091">
                  <c:v>0.13549301062542288</c:v>
                </c:pt>
                <c:pt idx="13092">
                  <c:v>0.13549826029764644</c:v>
                </c:pt>
                <c:pt idx="13093">
                  <c:v>0.13550263500344736</c:v>
                </c:pt>
                <c:pt idx="13094">
                  <c:v>0.13550525981774195</c:v>
                </c:pt>
                <c:pt idx="13095">
                  <c:v>0.13550613475430895</c:v>
                </c:pt>
                <c:pt idx="13096">
                  <c:v>0.13550832209237754</c:v>
                </c:pt>
                <c:pt idx="13097">
                  <c:v>0.13551313421928723</c:v>
                </c:pt>
                <c:pt idx="13098">
                  <c:v>0.13551969617320977</c:v>
                </c:pt>
                <c:pt idx="13099">
                  <c:v>0.13552669554326641</c:v>
                </c:pt>
                <c:pt idx="13100">
                  <c:v>0.13553456977602099</c:v>
                </c:pt>
                <c:pt idx="13101">
                  <c:v>0.13554244394677251</c:v>
                </c:pt>
                <c:pt idx="13102">
                  <c:v>0.13554725590948671</c:v>
                </c:pt>
                <c:pt idx="13103">
                  <c:v>0.13555031805552159</c:v>
                </c:pt>
                <c:pt idx="13104">
                  <c:v>0.13555250529694865</c:v>
                </c:pt>
                <c:pt idx="13105">
                  <c:v>0.13555556742690947</c:v>
                </c:pt>
                <c:pt idx="13106">
                  <c:v>0.13556125421481688</c:v>
                </c:pt>
                <c:pt idx="13107">
                  <c:v>0.13556781585298691</c:v>
                </c:pt>
                <c:pt idx="13108">
                  <c:v>0.135574377448102</c:v>
                </c:pt>
                <c:pt idx="13109">
                  <c:v>0.13558006412904219</c:v>
                </c:pt>
                <c:pt idx="13110">
                  <c:v>0.1355831261746154</c:v>
                </c:pt>
                <c:pt idx="13111">
                  <c:v>0.1355857507776442</c:v>
                </c:pt>
                <c:pt idx="13112">
                  <c:v>0.13558837537378438</c:v>
                </c:pt>
                <c:pt idx="13113">
                  <c:v>0.13558925023763391</c:v>
                </c:pt>
                <c:pt idx="13114">
                  <c:v>0.13558925023763391</c:v>
                </c:pt>
                <c:pt idx="13115">
                  <c:v>0.13558925023763391</c:v>
                </c:pt>
                <c:pt idx="13116">
                  <c:v>0.13559012510071769</c:v>
                </c:pt>
                <c:pt idx="13117">
                  <c:v>0.13559056253197271</c:v>
                </c:pt>
                <c:pt idx="13118">
                  <c:v>0.13558968766927154</c:v>
                </c:pt>
                <c:pt idx="13119">
                  <c:v>0.13558706307657548</c:v>
                </c:pt>
                <c:pt idx="13120">
                  <c:v>0.13558531334428456</c:v>
                </c:pt>
                <c:pt idx="13121">
                  <c:v>0.13558618821081261</c:v>
                </c:pt>
                <c:pt idx="13122">
                  <c:v>0.13558881280580484</c:v>
                </c:pt>
                <c:pt idx="13123">
                  <c:v>0.13559056253197271</c:v>
                </c:pt>
                <c:pt idx="13124">
                  <c:v>0.13559231225507914</c:v>
                </c:pt>
                <c:pt idx="13125">
                  <c:v>0.13559537426314827</c:v>
                </c:pt>
                <c:pt idx="13126">
                  <c:v>0.13559712397783541</c:v>
                </c:pt>
                <c:pt idx="13127">
                  <c:v>0.13559668654945078</c:v>
                </c:pt>
                <c:pt idx="13128">
                  <c:v>0.13559362454539983</c:v>
                </c:pt>
                <c:pt idx="13129">
                  <c:v>0.13559231225507914</c:v>
                </c:pt>
                <c:pt idx="13130">
                  <c:v>0.13559318711548429</c:v>
                </c:pt>
                <c:pt idx="13131">
                  <c:v>0.13559537426314827</c:v>
                </c:pt>
                <c:pt idx="13132">
                  <c:v>0.13560062339802517</c:v>
                </c:pt>
                <c:pt idx="13133">
                  <c:v>0.13560718477787492</c:v>
                </c:pt>
                <c:pt idx="13134">
                  <c:v>0.13561374611467281</c:v>
                </c:pt>
                <c:pt idx="13135">
                  <c:v>0.1356185577342969</c:v>
                </c:pt>
                <c:pt idx="13136">
                  <c:v>0.13562293191386468</c:v>
                </c:pt>
                <c:pt idx="13137">
                  <c:v>0.13562861831869852</c:v>
                </c:pt>
                <c:pt idx="13138">
                  <c:v>0.13563386727907639</c:v>
                </c:pt>
                <c:pt idx="13139">
                  <c:v>0.13563605433776921</c:v>
                </c:pt>
                <c:pt idx="13140">
                  <c:v>0.13563867880188635</c:v>
                </c:pt>
                <c:pt idx="13141">
                  <c:v>0.13564349030154541</c:v>
                </c:pt>
                <c:pt idx="13142">
                  <c:v>0.13564917658947784</c:v>
                </c:pt>
                <c:pt idx="13143">
                  <c:v>0.13565223842343296</c:v>
                </c:pt>
                <c:pt idx="13144">
                  <c:v>0.13565223842343296</c:v>
                </c:pt>
                <c:pt idx="13145">
                  <c:v>0.13565092621002867</c:v>
                </c:pt>
                <c:pt idx="13146">
                  <c:v>0.13565092621002867</c:v>
                </c:pt>
                <c:pt idx="13147">
                  <c:v>0.13565442544194736</c:v>
                </c:pt>
                <c:pt idx="13148">
                  <c:v>0.13565923686584233</c:v>
                </c:pt>
                <c:pt idx="13149">
                  <c:v>0.13566054906834138</c:v>
                </c:pt>
                <c:pt idx="13150">
                  <c:v>0.13565967426686645</c:v>
                </c:pt>
                <c:pt idx="13151">
                  <c:v>0.1356601116676997</c:v>
                </c:pt>
                <c:pt idx="13152">
                  <c:v>0.13566186126911836</c:v>
                </c:pt>
                <c:pt idx="13153">
                  <c:v>0.1356644856655074</c:v>
                </c:pt>
                <c:pt idx="13154">
                  <c:v>0.13566579786111896</c:v>
                </c:pt>
                <c:pt idx="13155">
                  <c:v>0.13566754745258947</c:v>
                </c:pt>
                <c:pt idx="13156">
                  <c:v>0.13567192141787332</c:v>
                </c:pt>
                <c:pt idx="13157">
                  <c:v>0.13567673275758868</c:v>
                </c:pt>
                <c:pt idx="13158">
                  <c:v>0.13568066929104658</c:v>
                </c:pt>
                <c:pt idx="13159">
                  <c:v>0.13568198146542251</c:v>
                </c:pt>
                <c:pt idx="13160">
                  <c:v>0.13568023189920561</c:v>
                </c:pt>
                <c:pt idx="13161">
                  <c:v>0.13567717015096026</c:v>
                </c:pt>
                <c:pt idx="13162">
                  <c:v>0.13567717015096026</c:v>
                </c:pt>
                <c:pt idx="13163">
                  <c:v>0.13567979450717293</c:v>
                </c:pt>
                <c:pt idx="13164">
                  <c:v>0.13568066929104658</c:v>
                </c:pt>
                <c:pt idx="13165">
                  <c:v>0.13567979450717293</c:v>
                </c:pt>
                <c:pt idx="13166">
                  <c:v>0.13568023189920561</c:v>
                </c:pt>
                <c:pt idx="13167">
                  <c:v>0.13568154407415492</c:v>
                </c:pt>
                <c:pt idx="13168">
                  <c:v>0.13568241885649851</c:v>
                </c:pt>
                <c:pt idx="13169">
                  <c:v>0.13568198146542251</c:v>
                </c:pt>
                <c:pt idx="13170">
                  <c:v>0.13568110668269645</c:v>
                </c:pt>
                <c:pt idx="13171">
                  <c:v>0.13568110668269645</c:v>
                </c:pt>
                <c:pt idx="13172">
                  <c:v>0.13567935711494905</c:v>
                </c:pt>
                <c:pt idx="13173">
                  <c:v>0.13567673275758868</c:v>
                </c:pt>
                <c:pt idx="13174">
                  <c:v>0.13567279620863398</c:v>
                </c:pt>
                <c:pt idx="13175">
                  <c:v>0.13566973443762304</c:v>
                </c:pt>
                <c:pt idx="13176">
                  <c:v>0.13566842224717671</c:v>
                </c:pt>
                <c:pt idx="13177">
                  <c:v>0.13566798484997877</c:v>
                </c:pt>
                <c:pt idx="13178">
                  <c:v>0.13566842224717671</c:v>
                </c:pt>
                <c:pt idx="13179">
                  <c:v>0.13567060923029675</c:v>
                </c:pt>
                <c:pt idx="13180">
                  <c:v>0.13567323360372777</c:v>
                </c:pt>
                <c:pt idx="13181">
                  <c:v>0.1356745457878604</c:v>
                </c:pt>
                <c:pt idx="13182">
                  <c:v>0.1356745457878604</c:v>
                </c:pt>
                <c:pt idx="13183">
                  <c:v>0.13567585797027132</c:v>
                </c:pt>
                <c:pt idx="13184">
                  <c:v>0.13567717015096026</c:v>
                </c:pt>
                <c:pt idx="13185">
                  <c:v>0.13567848232992771</c:v>
                </c:pt>
                <c:pt idx="13186">
                  <c:v>0.13568023189920561</c:v>
                </c:pt>
                <c:pt idx="13187">
                  <c:v>0.13568241885649851</c:v>
                </c:pt>
                <c:pt idx="13188">
                  <c:v>0.13568460580900837</c:v>
                </c:pt>
                <c:pt idx="13189">
                  <c:v>0.13568591797821858</c:v>
                </c:pt>
                <c:pt idx="13190">
                  <c:v>0.13568591797821858</c:v>
                </c:pt>
                <c:pt idx="13191">
                  <c:v>0.13568241885649851</c:v>
                </c:pt>
                <c:pt idx="13192">
                  <c:v>0.13567717015096026</c:v>
                </c:pt>
                <c:pt idx="13193">
                  <c:v>0.13567148402220591</c:v>
                </c:pt>
                <c:pt idx="13194">
                  <c:v>0.13566798484997877</c:v>
                </c:pt>
                <c:pt idx="13195">
                  <c:v>0.13566623525927371</c:v>
                </c:pt>
                <c:pt idx="13196">
                  <c:v>0.13566579786111896</c:v>
                </c:pt>
                <c:pt idx="13197">
                  <c:v>0.13566623525927371</c:v>
                </c:pt>
                <c:pt idx="13198">
                  <c:v>0.13566623525927371</c:v>
                </c:pt>
                <c:pt idx="13199">
                  <c:v>0.13566711005500884</c:v>
                </c:pt>
                <c:pt idx="13200">
                  <c:v>0.13566711005500884</c:v>
                </c:pt>
                <c:pt idx="13201">
                  <c:v>0.13566579786111896</c:v>
                </c:pt>
                <c:pt idx="13202">
                  <c:v>0.13566623525927371</c:v>
                </c:pt>
                <c:pt idx="13203">
                  <c:v>0.13566929704099895</c:v>
                </c:pt>
                <c:pt idx="13204">
                  <c:v>0.13567148402220591</c:v>
                </c:pt>
                <c:pt idx="13205">
                  <c:v>0.13567279620863398</c:v>
                </c:pt>
                <c:pt idx="13206">
                  <c:v>0.1356745457878604</c:v>
                </c:pt>
                <c:pt idx="13207">
                  <c:v>0.13567585797027132</c:v>
                </c:pt>
                <c:pt idx="13208">
                  <c:v>0.13567542057632581</c:v>
                </c:pt>
                <c:pt idx="13209">
                  <c:v>0.13567410839334088</c:v>
                </c:pt>
                <c:pt idx="13210">
                  <c:v>0.13567192141787332</c:v>
                </c:pt>
                <c:pt idx="13211">
                  <c:v>0.13566929704099895</c:v>
                </c:pt>
                <c:pt idx="13212">
                  <c:v>0.13566842224717671</c:v>
                </c:pt>
                <c:pt idx="13213">
                  <c:v>0.13566973443762304</c:v>
                </c:pt>
                <c:pt idx="13214">
                  <c:v>0.13567235881334952</c:v>
                </c:pt>
                <c:pt idx="13215">
                  <c:v>0.13567498318218871</c:v>
                </c:pt>
                <c:pt idx="13216">
                  <c:v>0.13567542057632581</c:v>
                </c:pt>
                <c:pt idx="13217">
                  <c:v>0.13567498318218871</c:v>
                </c:pt>
                <c:pt idx="13218">
                  <c:v>0.13567410839334088</c:v>
                </c:pt>
                <c:pt idx="13219">
                  <c:v>0.13567367099862973</c:v>
                </c:pt>
                <c:pt idx="13220">
                  <c:v>0.13567410839334088</c:v>
                </c:pt>
                <c:pt idx="13221">
                  <c:v>0.13567367099862973</c:v>
                </c:pt>
                <c:pt idx="13222">
                  <c:v>0.13567192141787332</c:v>
                </c:pt>
                <c:pt idx="13223">
                  <c:v>0.13567060923029675</c:v>
                </c:pt>
                <c:pt idx="13224">
                  <c:v>0.13567279620863398</c:v>
                </c:pt>
                <c:pt idx="13225">
                  <c:v>0.13567542057632581</c:v>
                </c:pt>
                <c:pt idx="13226">
                  <c:v>0.13567804493712984</c:v>
                </c:pt>
                <c:pt idx="13227">
                  <c:v>0.13568154407415492</c:v>
                </c:pt>
                <c:pt idx="13228">
                  <c:v>0.13568679275673581</c:v>
                </c:pt>
                <c:pt idx="13229">
                  <c:v>0.13569335357122186</c:v>
                </c:pt>
                <c:pt idx="13230">
                  <c:v>0.1356999143426634</c:v>
                </c:pt>
                <c:pt idx="13231">
                  <c:v>0.13570560030976209</c:v>
                </c:pt>
                <c:pt idx="13232">
                  <c:v>0.13571084886608131</c:v>
                </c:pt>
                <c:pt idx="13233">
                  <c:v>0.13571609739485299</c:v>
                </c:pt>
                <c:pt idx="13234">
                  <c:v>0.13572134589607796</c:v>
                </c:pt>
                <c:pt idx="13235">
                  <c:v>0.13572484488159092</c:v>
                </c:pt>
                <c:pt idx="13236">
                  <c:v>0.13572746911269104</c:v>
                </c:pt>
                <c:pt idx="13237">
                  <c:v>0.13572878122565868</c:v>
                </c:pt>
                <c:pt idx="13238">
                  <c:v>0.13572878122565868</c:v>
                </c:pt>
                <c:pt idx="13239">
                  <c:v>0.13573009333690481</c:v>
                </c:pt>
                <c:pt idx="13240">
                  <c:v>0.13573315492311688</c:v>
                </c:pt>
                <c:pt idx="13241">
                  <c:v>0.13573534176467275</c:v>
                </c:pt>
                <c:pt idx="13242">
                  <c:v>0.1357362164999559</c:v>
                </c:pt>
                <c:pt idx="13243">
                  <c:v>0.13573709123447394</c:v>
                </c:pt>
                <c:pt idx="13244">
                  <c:v>0.1357384033348164</c:v>
                </c:pt>
                <c:pt idx="13245">
                  <c:v>0.13573971543343721</c:v>
                </c:pt>
                <c:pt idx="13246">
                  <c:v>0.13574102753033651</c:v>
                </c:pt>
                <c:pt idx="13247">
                  <c:v>0.13574321435467621</c:v>
                </c:pt>
                <c:pt idx="13248">
                  <c:v>0.13574408908307301</c:v>
                </c:pt>
                <c:pt idx="13249">
                  <c:v>0.13574190226064609</c:v>
                </c:pt>
                <c:pt idx="13250">
                  <c:v>0.13573971543343721</c:v>
                </c:pt>
                <c:pt idx="13251">
                  <c:v>0.1357379659682269</c:v>
                </c:pt>
                <c:pt idx="13252">
                  <c:v>0.13573577913240994</c:v>
                </c:pt>
                <c:pt idx="13253">
                  <c:v>0.1357335922918107</c:v>
                </c:pt>
                <c:pt idx="13254">
                  <c:v>0.13573184281588821</c:v>
                </c:pt>
                <c:pt idx="13255">
                  <c:v>0.1357314054464295</c:v>
                </c:pt>
                <c:pt idx="13256">
                  <c:v>0.13573096807677895</c:v>
                </c:pt>
                <c:pt idx="13257">
                  <c:v>0.13573096807677895</c:v>
                </c:pt>
                <c:pt idx="13258">
                  <c:v>0.13573184281588821</c:v>
                </c:pt>
                <c:pt idx="13259">
                  <c:v>0.13573271755423191</c:v>
                </c:pt>
                <c:pt idx="13260">
                  <c:v>0.13573315492311688</c:v>
                </c:pt>
                <c:pt idx="13261">
                  <c:v>0.13573315492311688</c:v>
                </c:pt>
                <c:pt idx="13262">
                  <c:v>0.13573228018515573</c:v>
                </c:pt>
                <c:pt idx="13263">
                  <c:v>0.13572878122565868</c:v>
                </c:pt>
                <c:pt idx="13264">
                  <c:v>0.13572703174131936</c:v>
                </c:pt>
                <c:pt idx="13265">
                  <c:v>0.13572746911269104</c:v>
                </c:pt>
                <c:pt idx="13266">
                  <c:v>0.13572703174131936</c:v>
                </c:pt>
                <c:pt idx="13267">
                  <c:v>0.13572484488159092</c:v>
                </c:pt>
                <c:pt idx="13268">
                  <c:v>0.1357244075090713</c:v>
                </c:pt>
                <c:pt idx="13269">
                  <c:v>0.13572528225391908</c:v>
                </c:pt>
                <c:pt idx="13270">
                  <c:v>0.13572659436975607</c:v>
                </c:pt>
                <c:pt idx="13271">
                  <c:v>0.13572703174131936</c:v>
                </c:pt>
                <c:pt idx="13272">
                  <c:v>0.13572528225391908</c:v>
                </c:pt>
                <c:pt idx="13273">
                  <c:v>0.1357222206436037</c:v>
                </c:pt>
                <c:pt idx="13274">
                  <c:v>0.13571872164890864</c:v>
                </c:pt>
                <c:pt idx="13275">
                  <c:v>0.13571697214697023</c:v>
                </c:pt>
                <c:pt idx="13276">
                  <c:v>0.13571740952274197</c:v>
                </c:pt>
                <c:pt idx="13277">
                  <c:v>0.13571828427371121</c:v>
                </c:pt>
                <c:pt idx="13278">
                  <c:v>0.13571872164890864</c:v>
                </c:pt>
                <c:pt idx="13279">
                  <c:v>0.13572134589607796</c:v>
                </c:pt>
                <c:pt idx="13280">
                  <c:v>0.13572353276345803</c:v>
                </c:pt>
                <c:pt idx="13281">
                  <c:v>0.13572484488159092</c:v>
                </c:pt>
                <c:pt idx="13282">
                  <c:v>0.13572615699800164</c:v>
                </c:pt>
                <c:pt idx="13283">
                  <c:v>0.13572746911269104</c:v>
                </c:pt>
                <c:pt idx="13284">
                  <c:v>0.13572878122565868</c:v>
                </c:pt>
                <c:pt idx="13285">
                  <c:v>0.13573009333690481</c:v>
                </c:pt>
                <c:pt idx="13286">
                  <c:v>0.13572878122565868</c:v>
                </c:pt>
                <c:pt idx="13287">
                  <c:v>0.1357244075090713</c:v>
                </c:pt>
                <c:pt idx="13288">
                  <c:v>0.13572090852202812</c:v>
                </c:pt>
                <c:pt idx="13289">
                  <c:v>0.1357200337733542</c:v>
                </c:pt>
                <c:pt idx="13290">
                  <c:v>0.1357200337733542</c:v>
                </c:pt>
                <c:pt idx="13291">
                  <c:v>0.13572134589607796</c:v>
                </c:pt>
                <c:pt idx="13292">
                  <c:v>0.13572615699800164</c:v>
                </c:pt>
                <c:pt idx="13293">
                  <c:v>0.1357335922918107</c:v>
                </c:pt>
                <c:pt idx="13294">
                  <c:v>0.13574190226064609</c:v>
                </c:pt>
                <c:pt idx="13295">
                  <c:v>0.13574977479900174</c:v>
                </c:pt>
                <c:pt idx="13296">
                  <c:v>0.13575633520028854</c:v>
                </c:pt>
                <c:pt idx="13297">
                  <c:v>0.13576070877723609</c:v>
                </c:pt>
                <c:pt idx="13298">
                  <c:v>0.13576333291422296</c:v>
                </c:pt>
                <c:pt idx="13299">
                  <c:v>0.13576726910679213</c:v>
                </c:pt>
                <c:pt idx="13300">
                  <c:v>0.13577120528386738</c:v>
                </c:pt>
                <c:pt idx="13301">
                  <c:v>0.13577339204221478</c:v>
                </c:pt>
                <c:pt idx="13302">
                  <c:v>0.13577207998777988</c:v>
                </c:pt>
                <c:pt idx="13303">
                  <c:v>0.13576945587374681</c:v>
                </c:pt>
                <c:pt idx="13304">
                  <c:v>0.13576726910679213</c:v>
                </c:pt>
                <c:pt idx="13305">
                  <c:v>0.13576814381414773</c:v>
                </c:pt>
                <c:pt idx="13306">
                  <c:v>0.13577033057918961</c:v>
                </c:pt>
                <c:pt idx="13307">
                  <c:v>0.13577076793162407</c:v>
                </c:pt>
                <c:pt idx="13308">
                  <c:v>0.13577120528386738</c:v>
                </c:pt>
                <c:pt idx="13309">
                  <c:v>0.13577382939331017</c:v>
                </c:pt>
                <c:pt idx="13310">
                  <c:v>0.13577514144544944</c:v>
                </c:pt>
                <c:pt idx="13311">
                  <c:v>0.13577601614591922</c:v>
                </c:pt>
                <c:pt idx="13312">
                  <c:v>0.13577645349586723</c:v>
                </c:pt>
                <c:pt idx="13313">
                  <c:v>0.13577645349586723</c:v>
                </c:pt>
                <c:pt idx="13314">
                  <c:v>0.13577645349586723</c:v>
                </c:pt>
                <c:pt idx="13315">
                  <c:v>0.13577820289374631</c:v>
                </c:pt>
                <c:pt idx="13316">
                  <c:v>0.13577995228856488</c:v>
                </c:pt>
                <c:pt idx="13317">
                  <c:v>0.13578038963679176</c:v>
                </c:pt>
                <c:pt idx="13318">
                  <c:v>0.13577864024273795</c:v>
                </c:pt>
                <c:pt idx="13319">
                  <c:v>0.13577732819518923</c:v>
                </c:pt>
                <c:pt idx="13320">
                  <c:v>0.13577776554456342</c:v>
                </c:pt>
                <c:pt idx="13321">
                  <c:v>0.13578126433267071</c:v>
                </c:pt>
                <c:pt idx="13322">
                  <c:v>0.13578563780059025</c:v>
                </c:pt>
                <c:pt idx="13323">
                  <c:v>0.13578869921675318</c:v>
                </c:pt>
                <c:pt idx="13324">
                  <c:v>0.13579132328029075</c:v>
                </c:pt>
                <c:pt idx="13325">
                  <c:v>0.1357930726521567</c:v>
                </c:pt>
                <c:pt idx="13326">
                  <c:v>0.1357935099946451</c:v>
                </c:pt>
                <c:pt idx="13327">
                  <c:v>0.13579176062354389</c:v>
                </c:pt>
                <c:pt idx="13328">
                  <c:v>0.1357900112493825</c:v>
                </c:pt>
                <c:pt idx="13329">
                  <c:v>0.13579088593684591</c:v>
                </c:pt>
                <c:pt idx="13330">
                  <c:v>0.13579263530947716</c:v>
                </c:pt>
                <c:pt idx="13331">
                  <c:v>0.13579394733694236</c:v>
                </c:pt>
                <c:pt idx="13332">
                  <c:v>0.13579744606843358</c:v>
                </c:pt>
                <c:pt idx="13333">
                  <c:v>0.13580356881908767</c:v>
                </c:pt>
                <c:pt idx="13334">
                  <c:v>0.13580881686124024</c:v>
                </c:pt>
                <c:pt idx="13335">
                  <c:v>0.13581231554070736</c:v>
                </c:pt>
                <c:pt idx="13336">
                  <c:v>0.13581581420793379</c:v>
                </c:pt>
                <c:pt idx="13337">
                  <c:v>0.1358188755317157</c:v>
                </c:pt>
                <c:pt idx="13338">
                  <c:v>0.13582237417599127</c:v>
                </c:pt>
                <c:pt idx="13339">
                  <c:v>0.13582587280802588</c:v>
                </c:pt>
                <c:pt idx="13340">
                  <c:v>0.13582893410101571</c:v>
                </c:pt>
                <c:pt idx="13341">
                  <c:v>0.13583243271009993</c:v>
                </c:pt>
                <c:pt idx="13342">
                  <c:v>0.13583593130694391</c:v>
                </c:pt>
                <c:pt idx="13343">
                  <c:v>0.1358381179237555</c:v>
                </c:pt>
                <c:pt idx="13344">
                  <c:v>0.13583942989154771</c:v>
                </c:pt>
                <c:pt idx="13345">
                  <c:v>0.13584074185761869</c:v>
                </c:pt>
                <c:pt idx="13346">
                  <c:v>0.13584161650070939</c:v>
                </c:pt>
                <c:pt idx="13347">
                  <c:v>0.13584161650070939</c:v>
                </c:pt>
                <c:pt idx="13348">
                  <c:v>0.13583986721376237</c:v>
                </c:pt>
                <c:pt idx="13349">
                  <c:v>0.13583768060077575</c:v>
                </c:pt>
                <c:pt idx="13350">
                  <c:v>0.13583593130694391</c:v>
                </c:pt>
                <c:pt idx="13351">
                  <c:v>0.13583680595424219</c:v>
                </c:pt>
                <c:pt idx="13352">
                  <c:v>0.13583899256914161</c:v>
                </c:pt>
                <c:pt idx="13353">
                  <c:v>0.1358411791792595</c:v>
                </c:pt>
                <c:pt idx="13354">
                  <c:v>0.13584467774550338</c:v>
                </c:pt>
                <c:pt idx="13355">
                  <c:v>0.13585036288954414</c:v>
                </c:pt>
                <c:pt idx="13356">
                  <c:v>0.13585604800126441</c:v>
                </c:pt>
                <c:pt idx="13357">
                  <c:v>0.13586042114213301</c:v>
                </c:pt>
                <c:pt idx="13358">
                  <c:v>0.13586391964105807</c:v>
                </c:pt>
                <c:pt idx="13359">
                  <c:v>0.13586610619667117</c:v>
                </c:pt>
                <c:pt idx="13360">
                  <c:v>0.13586741812774422</c:v>
                </c:pt>
                <c:pt idx="13361">
                  <c:v>0.13586829274750312</c:v>
                </c:pt>
                <c:pt idx="13362">
                  <c:v>0.13587047929355367</c:v>
                </c:pt>
                <c:pt idx="13363">
                  <c:v>0.13587397775729121</c:v>
                </c:pt>
                <c:pt idx="13364">
                  <c:v>0.13587660159706219</c:v>
                </c:pt>
                <c:pt idx="13365">
                  <c:v>0.13588097464804774</c:v>
                </c:pt>
                <c:pt idx="13366">
                  <c:v>0.13588665958573981</c:v>
                </c:pt>
                <c:pt idx="13367">
                  <c:v>0.13589278179018821</c:v>
                </c:pt>
                <c:pt idx="13368">
                  <c:v>0.13589759206738924</c:v>
                </c:pt>
                <c:pt idx="13369">
                  <c:v>0.1359019650265838</c:v>
                </c:pt>
                <c:pt idx="13370">
                  <c:v>0.13590677525961117</c:v>
                </c:pt>
                <c:pt idx="13371">
                  <c:v>0.13591158546950041</c:v>
                </c:pt>
                <c:pt idx="13372">
                  <c:v>0.1359172702331749</c:v>
                </c:pt>
                <c:pt idx="13373">
                  <c:v>0.13592557867579882</c:v>
                </c:pt>
                <c:pt idx="13374">
                  <c:v>0.13593388704939352</c:v>
                </c:pt>
                <c:pt idx="13375">
                  <c:v>0.13593913440767652</c:v>
                </c:pt>
                <c:pt idx="13376">
                  <c:v>0.13594306990831914</c:v>
                </c:pt>
                <c:pt idx="13377">
                  <c:v>0.13594613084255577</c:v>
                </c:pt>
                <c:pt idx="13378">
                  <c:v>0.13594919176742318</c:v>
                </c:pt>
                <c:pt idx="13379">
                  <c:v>0.1359526899557984</c:v>
                </c:pt>
                <c:pt idx="13380">
                  <c:v>0.13595618813193713</c:v>
                </c:pt>
                <c:pt idx="13381">
                  <c:v>0.13595924902601972</c:v>
                </c:pt>
                <c:pt idx="13382">
                  <c:v>0.13596143537319993</c:v>
                </c:pt>
                <c:pt idx="13383">
                  <c:v>0.1359618726420623</c:v>
                </c:pt>
                <c:pt idx="13384">
                  <c:v>0.13596537078607843</c:v>
                </c:pt>
                <c:pt idx="13385">
                  <c:v>0.13596799438605972</c:v>
                </c:pt>
                <c:pt idx="13386">
                  <c:v>0.13596930618346947</c:v>
                </c:pt>
                <c:pt idx="13387">
                  <c:v>0.13597149250866111</c:v>
                </c:pt>
                <c:pt idx="13388">
                  <c:v>0.1359736788290728</c:v>
                </c:pt>
                <c:pt idx="13389">
                  <c:v>0.13597673966961885</c:v>
                </c:pt>
                <c:pt idx="13390">
                  <c:v>0.13598286132260523</c:v>
                </c:pt>
                <c:pt idx="13391">
                  <c:v>0.13599116922028953</c:v>
                </c:pt>
                <c:pt idx="13392">
                  <c:v>0.13600122605671922</c:v>
                </c:pt>
                <c:pt idx="13393">
                  <c:v>0.13601128279201044</c:v>
                </c:pt>
                <c:pt idx="13394">
                  <c:v>0.13601696698895882</c:v>
                </c:pt>
                <c:pt idx="13395">
                  <c:v>0.13602090218330384</c:v>
                </c:pt>
                <c:pt idx="13396">
                  <c:v>0.13602571184425119</c:v>
                </c:pt>
                <c:pt idx="13397">
                  <c:v>0.1360305214820659</c:v>
                </c:pt>
                <c:pt idx="13398">
                  <c:v>0.13603314491112387</c:v>
                </c:pt>
                <c:pt idx="13399">
                  <c:v>0.13603401938594684</c:v>
                </c:pt>
                <c:pt idx="13400">
                  <c:v>0.13603489386000556</c:v>
                </c:pt>
                <c:pt idx="13401">
                  <c:v>0.13603664280582842</c:v>
                </c:pt>
                <c:pt idx="13402">
                  <c:v>0.13603795451318823</c:v>
                </c:pt>
                <c:pt idx="13403">
                  <c:v>0.13603620556965948</c:v>
                </c:pt>
                <c:pt idx="13404">
                  <c:v>0.13603358214863098</c:v>
                </c:pt>
                <c:pt idx="13405">
                  <c:v>0.1360305214820659</c:v>
                </c:pt>
                <c:pt idx="13406">
                  <c:v>0.1360305214820659</c:v>
                </c:pt>
                <c:pt idx="13407">
                  <c:v>0.13603751727759275</c:v>
                </c:pt>
                <c:pt idx="13408">
                  <c:v>0.13604582472121526</c:v>
                </c:pt>
                <c:pt idx="13409">
                  <c:v>0.13605238318058946</c:v>
                </c:pt>
                <c:pt idx="13410">
                  <c:v>0.13605850437053138</c:v>
                </c:pt>
                <c:pt idx="13411">
                  <c:v>0.13606549997029929</c:v>
                </c:pt>
                <c:pt idx="13412">
                  <c:v>0.13607249552112899</c:v>
                </c:pt>
                <c:pt idx="13413">
                  <c:v>0.13607905380558655</c:v>
                </c:pt>
                <c:pt idx="13414">
                  <c:v>0.13608473761732584</c:v>
                </c:pt>
                <c:pt idx="13415">
                  <c:v>0.1360895469712568</c:v>
                </c:pt>
                <c:pt idx="13416">
                  <c:v>0.13609566793371675</c:v>
                </c:pt>
                <c:pt idx="13417">
                  <c:v>0.13610091444314837</c:v>
                </c:pt>
                <c:pt idx="13418">
                  <c:v>0.1361039748942722</c:v>
                </c:pt>
                <c:pt idx="13419">
                  <c:v>0.1361057237192802</c:v>
                </c:pt>
                <c:pt idx="13420">
                  <c:v>0.13610834695105822</c:v>
                </c:pt>
                <c:pt idx="13421">
                  <c:v>0.13610965856436669</c:v>
                </c:pt>
                <c:pt idx="13422">
                  <c:v>0.13611271898872937</c:v>
                </c:pt>
                <c:pt idx="13423">
                  <c:v>0.13611709100728617</c:v>
                </c:pt>
                <c:pt idx="13424">
                  <c:v>0.13611971420924507</c:v>
                </c:pt>
                <c:pt idx="13425">
                  <c:v>0.13612102580764407</c:v>
                </c:pt>
                <c:pt idx="13426">
                  <c:v>0.13612190020562112</c:v>
                </c:pt>
                <c:pt idx="13427">
                  <c:v>0.13612408619721875</c:v>
                </c:pt>
                <c:pt idx="13428">
                  <c:v>0.13612758377383513</c:v>
                </c:pt>
                <c:pt idx="13429">
                  <c:v>0.13613151853290673</c:v>
                </c:pt>
                <c:pt idx="13430">
                  <c:v>0.13613457889036945</c:v>
                </c:pt>
                <c:pt idx="13431">
                  <c:v>0.13613720204645471</c:v>
                </c:pt>
                <c:pt idx="13432">
                  <c:v>0.13614069957719813</c:v>
                </c:pt>
                <c:pt idx="13433">
                  <c:v>0.13614332271722793</c:v>
                </c:pt>
                <c:pt idx="13434">
                  <c:v>0.13614419709570871</c:v>
                </c:pt>
                <c:pt idx="13435">
                  <c:v>0.13614594585037684</c:v>
                </c:pt>
                <c:pt idx="13436">
                  <c:v>0.1361507549099453</c:v>
                </c:pt>
                <c:pt idx="13437">
                  <c:v>0.13615556394638717</c:v>
                </c:pt>
                <c:pt idx="13438">
                  <c:v>0.13615862423026337</c:v>
                </c:pt>
                <c:pt idx="13439">
                  <c:v>0.13616081014158413</c:v>
                </c:pt>
                <c:pt idx="13440">
                  <c:v>0.13616299604812659</c:v>
                </c:pt>
                <c:pt idx="13441">
                  <c:v>0.13616343322886171</c:v>
                </c:pt>
                <c:pt idx="13442">
                  <c:v>0.13616212168608308</c:v>
                </c:pt>
                <c:pt idx="13443">
                  <c:v>0.13616212168608308</c:v>
                </c:pt>
                <c:pt idx="13444">
                  <c:v>0.13616299604812659</c:v>
                </c:pt>
                <c:pt idx="13445">
                  <c:v>0.13616518194989116</c:v>
                </c:pt>
                <c:pt idx="13446">
                  <c:v>0.13616867938277522</c:v>
                </c:pt>
                <c:pt idx="13447">
                  <c:v>0.13616911656102587</c:v>
                </c:pt>
                <c:pt idx="13448">
                  <c:v>0.1361695537390851</c:v>
                </c:pt>
                <c:pt idx="13449">
                  <c:v>0.13617086527211616</c:v>
                </c:pt>
                <c:pt idx="13450">
                  <c:v>0.13617523703646436</c:v>
                </c:pt>
                <c:pt idx="13451">
                  <c:v>0.13618354333607113</c:v>
                </c:pt>
                <c:pt idx="13452">
                  <c:v>0.13619359823802182</c:v>
                </c:pt>
                <c:pt idx="13453">
                  <c:v>0.1362019043851172</c:v>
                </c:pt>
                <c:pt idx="13454">
                  <c:v>0.13620802465988247</c:v>
                </c:pt>
                <c:pt idx="13455">
                  <c:v>0.1362137077386249</c:v>
                </c:pt>
                <c:pt idx="13456">
                  <c:v>0.13621939078507025</c:v>
                </c:pt>
                <c:pt idx="13457">
                  <c:v>0.13622551095281502</c:v>
                </c:pt>
                <c:pt idx="13458">
                  <c:v>0.13623075678107024</c:v>
                </c:pt>
                <c:pt idx="13459">
                  <c:v>0.13623556543279641</c:v>
                </c:pt>
                <c:pt idx="13460">
                  <c:v>0.13623949976700997</c:v>
                </c:pt>
                <c:pt idx="13461">
                  <c:v>0.13624212264788596</c:v>
                </c:pt>
                <c:pt idx="13462">
                  <c:v>0.13624387123131476</c:v>
                </c:pt>
                <c:pt idx="13463">
                  <c:v>0.13624561981168604</c:v>
                </c:pt>
                <c:pt idx="13464">
                  <c:v>0.13624736838899995</c:v>
                </c:pt>
                <c:pt idx="13465">
                  <c:v>0.13624955410634279</c:v>
                </c:pt>
                <c:pt idx="13466">
                  <c:v>0.13624999124923781</c:v>
                </c:pt>
                <c:pt idx="13467">
                  <c:v>0.1362504283919419</c:v>
                </c:pt>
                <c:pt idx="13468">
                  <c:v>0.13625348838552048</c:v>
                </c:pt>
                <c:pt idx="13469">
                  <c:v>0.13625698550957291</c:v>
                </c:pt>
                <c:pt idx="13470">
                  <c:v>0.13625917120589523</c:v>
                </c:pt>
                <c:pt idx="13471">
                  <c:v>0.13626223117272127</c:v>
                </c:pt>
                <c:pt idx="13472">
                  <c:v>0.13626703967310061</c:v>
                </c:pt>
                <c:pt idx="13473">
                  <c:v>0.1362731595492343</c:v>
                </c:pt>
                <c:pt idx="13474">
                  <c:v>0.13627840512753941</c:v>
                </c:pt>
                <c:pt idx="13475">
                  <c:v>0.13628059077704591</c:v>
                </c:pt>
                <c:pt idx="13476">
                  <c:v>0.13628059077704591</c:v>
                </c:pt>
                <c:pt idx="13477">
                  <c:v>0.1362819021644564</c:v>
                </c:pt>
                <c:pt idx="13478">
                  <c:v>0.13628583631637031</c:v>
                </c:pt>
                <c:pt idx="13479">
                  <c:v>0.13628977045280641</c:v>
                </c:pt>
                <c:pt idx="13480">
                  <c:v>0.13629108182817934</c:v>
                </c:pt>
                <c:pt idx="13481">
                  <c:v>0.13629239320183228</c:v>
                </c:pt>
                <c:pt idx="13482">
                  <c:v>0.13629457882076548</c:v>
                </c:pt>
                <c:pt idx="13483">
                  <c:v>0.13629851292280776</c:v>
                </c:pt>
                <c:pt idx="13484">
                  <c:v>0.13630550684377912</c:v>
                </c:pt>
                <c:pt idx="13485">
                  <c:v>0.13631075225240746</c:v>
                </c:pt>
                <c:pt idx="13486">
                  <c:v>0.13631468629082244</c:v>
                </c:pt>
                <c:pt idx="13487">
                  <c:v>0.13631949453897899</c:v>
                </c:pt>
                <c:pt idx="13488">
                  <c:v>0.136324302764016</c:v>
                </c:pt>
                <c:pt idx="13489">
                  <c:v>0.13632911096593431</c:v>
                </c:pt>
                <c:pt idx="13490">
                  <c:v>0.13633435625075097</c:v>
                </c:pt>
                <c:pt idx="13491">
                  <c:v>0.13633872730041482</c:v>
                </c:pt>
                <c:pt idx="13492">
                  <c:v>0.136340912818082</c:v>
                </c:pt>
                <c:pt idx="13493">
                  <c:v>0.13634309833097286</c:v>
                </c:pt>
                <c:pt idx="13494">
                  <c:v>0.13635096613783043</c:v>
                </c:pt>
                <c:pt idx="13495">
                  <c:v>0.13636320482545866</c:v>
                </c:pt>
                <c:pt idx="13496">
                  <c:v>0.13637413209855537</c:v>
                </c:pt>
                <c:pt idx="13497">
                  <c:v>0.13638374800010972</c:v>
                </c:pt>
                <c:pt idx="13498">
                  <c:v>0.13639248964855738</c:v>
                </c:pt>
                <c:pt idx="13499">
                  <c:v>0.13640166829718503</c:v>
                </c:pt>
                <c:pt idx="13500">
                  <c:v>0.13640953564324071</c:v>
                </c:pt>
                <c:pt idx="13501">
                  <c:v>0.13641565464738184</c:v>
                </c:pt>
                <c:pt idx="13502">
                  <c:v>0.13641958827312922</c:v>
                </c:pt>
                <c:pt idx="13503">
                  <c:v>0.13642089947827293</c:v>
                </c:pt>
                <c:pt idx="13504">
                  <c:v>0.13642264774912394</c:v>
                </c:pt>
                <c:pt idx="13505">
                  <c:v>0.13642658134736343</c:v>
                </c:pt>
                <c:pt idx="13506">
                  <c:v>0.13643226318417004</c:v>
                </c:pt>
                <c:pt idx="13507">
                  <c:v>0.13644013028952995</c:v>
                </c:pt>
                <c:pt idx="13508">
                  <c:v>0.13644450087687576</c:v>
                </c:pt>
                <c:pt idx="13509">
                  <c:v>0.13644668616338537</c:v>
                </c:pt>
                <c:pt idx="13510">
                  <c:v>0.13645018261186775</c:v>
                </c:pt>
                <c:pt idx="13511">
                  <c:v>0.13645761252430191</c:v>
                </c:pt>
                <c:pt idx="13512">
                  <c:v>0.13646547943023904</c:v>
                </c:pt>
                <c:pt idx="13513">
                  <c:v>0.13647509445345068</c:v>
                </c:pt>
                <c:pt idx="13514">
                  <c:v>0.13648602050397401</c:v>
                </c:pt>
                <c:pt idx="13515">
                  <c:v>0.13649607236502159</c:v>
                </c:pt>
                <c:pt idx="13516">
                  <c:v>0.13650612412503021</c:v>
                </c:pt>
                <c:pt idx="13517">
                  <c:v>0.13651486470377888</c:v>
                </c:pt>
                <c:pt idx="13518">
                  <c:v>0.13652360520613058</c:v>
                </c:pt>
                <c:pt idx="13519">
                  <c:v>0.13653496774497642</c:v>
                </c:pt>
                <c:pt idx="13520">
                  <c:v>0.13654589314134463</c:v>
                </c:pt>
                <c:pt idx="13521">
                  <c:v>0.1365555073914112</c:v>
                </c:pt>
                <c:pt idx="13522">
                  <c:v>0.13656381053299244</c:v>
                </c:pt>
                <c:pt idx="13523">
                  <c:v>0.13657080259874566</c:v>
                </c:pt>
                <c:pt idx="13524">
                  <c:v>0.1365747356142476</c:v>
                </c:pt>
                <c:pt idx="13525">
                  <c:v>0.13657779461561037</c:v>
                </c:pt>
                <c:pt idx="13526">
                  <c:v>0.13658303859617632</c:v>
                </c:pt>
                <c:pt idx="13527">
                  <c:v>0.1365900305274878</c:v>
                </c:pt>
                <c:pt idx="13528">
                  <c:v>0.13659877037287971</c:v>
                </c:pt>
                <c:pt idx="13529">
                  <c:v>0.13660794712833299</c:v>
                </c:pt>
                <c:pt idx="13530">
                  <c:v>0.1366179977638719</c:v>
                </c:pt>
                <c:pt idx="13531">
                  <c:v>0.13662673736483935</c:v>
                </c:pt>
                <c:pt idx="13532">
                  <c:v>0.13663285504007031</c:v>
                </c:pt>
                <c:pt idx="13533">
                  <c:v>0.1366372247851787</c:v>
                </c:pt>
                <c:pt idx="13534">
                  <c:v>0.13664290542527321</c:v>
                </c:pt>
                <c:pt idx="13535">
                  <c:v>0.13665295570946698</c:v>
                </c:pt>
                <c:pt idx="13536">
                  <c:v>0.13666737550601268</c:v>
                </c:pt>
                <c:pt idx="13537">
                  <c:v>0.13668135814045476</c:v>
                </c:pt>
                <c:pt idx="13538">
                  <c:v>0.13669271888697829</c:v>
                </c:pt>
                <c:pt idx="13539">
                  <c:v>0.13670189478033376</c:v>
                </c:pt>
                <c:pt idx="13540">
                  <c:v>0.13671150753068553</c:v>
                </c:pt>
                <c:pt idx="13541">
                  <c:v>0.13672243099846734</c:v>
                </c:pt>
                <c:pt idx="13542">
                  <c:v>0.13673379127838464</c:v>
                </c:pt>
                <c:pt idx="13543">
                  <c:v>0.13674427757607102</c:v>
                </c:pt>
                <c:pt idx="13544">
                  <c:v>0.13675301607347745</c:v>
                </c:pt>
                <c:pt idx="13545">
                  <c:v>0.13676044373623464</c:v>
                </c:pt>
                <c:pt idx="13546">
                  <c:v>0.13676961900817752</c:v>
                </c:pt>
                <c:pt idx="13547">
                  <c:v>0.1367801049301719</c:v>
                </c:pt>
                <c:pt idx="13548">
                  <c:v>0.13679015383557336</c:v>
                </c:pt>
                <c:pt idx="13549">
                  <c:v>0.1368006395422445</c:v>
                </c:pt>
                <c:pt idx="13550">
                  <c:v>0.13681374652096812</c:v>
                </c:pt>
                <c:pt idx="13551">
                  <c:v>0.13682641643710441</c:v>
                </c:pt>
                <c:pt idx="13552">
                  <c:v>0.13683821242162034</c:v>
                </c:pt>
                <c:pt idx="13553">
                  <c:v>0.13685044514748254</c:v>
                </c:pt>
                <c:pt idx="13554">
                  <c:v>0.13686224084856113</c:v>
                </c:pt>
                <c:pt idx="13555">
                  <c:v>0.13687272579938017</c:v>
                </c:pt>
                <c:pt idx="13556">
                  <c:v>0.13688102630748059</c:v>
                </c:pt>
                <c:pt idx="13557">
                  <c:v>0.13689063733604864</c:v>
                </c:pt>
                <c:pt idx="13558">
                  <c:v>0.13690199570526676</c:v>
                </c:pt>
                <c:pt idx="13559">
                  <c:v>0.13691335394547344</c:v>
                </c:pt>
                <c:pt idx="13560">
                  <c:v>0.13692427520862657</c:v>
                </c:pt>
                <c:pt idx="13561">
                  <c:v>0.13693519635250745</c:v>
                </c:pt>
                <c:pt idx="13562">
                  <c:v>0.13694568053842393</c:v>
                </c:pt>
                <c:pt idx="13563">
                  <c:v>0.13695660144853739</c:v>
                </c:pt>
                <c:pt idx="13564">
                  <c:v>0.13696926955485444</c:v>
                </c:pt>
                <c:pt idx="13565">
                  <c:v>0.13698193750069282</c:v>
                </c:pt>
                <c:pt idx="13566">
                  <c:v>0.136993731650838</c:v>
                </c:pt>
                <c:pt idx="13567">
                  <c:v>0.13700465203620524</c:v>
                </c:pt>
                <c:pt idx="13568">
                  <c:v>0.13701338825863649</c:v>
                </c:pt>
                <c:pt idx="13569">
                  <c:v>0.13702168759925409</c:v>
                </c:pt>
                <c:pt idx="13570">
                  <c:v>0.13703129727602398</c:v>
                </c:pt>
                <c:pt idx="13571">
                  <c:v>0.13704221725117016</c:v>
                </c:pt>
                <c:pt idx="13572">
                  <c:v>0.13705357389882758</c:v>
                </c:pt>
                <c:pt idx="13573">
                  <c:v>0.13706405684373144</c:v>
                </c:pt>
                <c:pt idx="13574">
                  <c:v>0.13707453967874436</c:v>
                </c:pt>
                <c:pt idx="13575">
                  <c:v>0.13708545918169779</c:v>
                </c:pt>
                <c:pt idx="13576">
                  <c:v>0.13709463147203402</c:v>
                </c:pt>
                <c:pt idx="13577">
                  <c:v>0.13710161982725025</c:v>
                </c:pt>
                <c:pt idx="13578">
                  <c:v>0.13711035520259421</c:v>
                </c:pt>
                <c:pt idx="13579">
                  <c:v>0.13711996402733884</c:v>
                </c:pt>
                <c:pt idx="13580">
                  <c:v>0.13713044627630538</c:v>
                </c:pt>
                <c:pt idx="13581">
                  <c:v>0.13714267542789499</c:v>
                </c:pt>
                <c:pt idx="13582">
                  <c:v>0.13715534117724143</c:v>
                </c:pt>
                <c:pt idx="13583">
                  <c:v>0.13716713328242727</c:v>
                </c:pt>
                <c:pt idx="13584">
                  <c:v>0.13717805177435627</c:v>
                </c:pt>
                <c:pt idx="13585">
                  <c:v>0.1371907170756452</c:v>
                </c:pt>
                <c:pt idx="13586">
                  <c:v>0.13720512911992225</c:v>
                </c:pt>
                <c:pt idx="13587">
                  <c:v>0.13721997767557273</c:v>
                </c:pt>
                <c:pt idx="13588">
                  <c:v>0.13723438929815371</c:v>
                </c:pt>
                <c:pt idx="13589">
                  <c:v>0.13724967412545189</c:v>
                </c:pt>
                <c:pt idx="13590">
                  <c:v>0.13726626881628654</c:v>
                </c:pt>
                <c:pt idx="13591">
                  <c:v>0.13728155315632329</c:v>
                </c:pt>
                <c:pt idx="13592">
                  <c:v>0.13729334377330679</c:v>
                </c:pt>
                <c:pt idx="13593">
                  <c:v>0.13730251415707195</c:v>
                </c:pt>
                <c:pt idx="13594">
                  <c:v>0.13731212113558108</c:v>
                </c:pt>
                <c:pt idx="13595">
                  <c:v>0.13732565808501218</c:v>
                </c:pt>
                <c:pt idx="13596">
                  <c:v>0.13734137818342063</c:v>
                </c:pt>
                <c:pt idx="13597">
                  <c:v>0.13735578805654186</c:v>
                </c:pt>
                <c:pt idx="13598">
                  <c:v>0.13736845110696194</c:v>
                </c:pt>
                <c:pt idx="13599">
                  <c:v>0.13738111399703071</c:v>
                </c:pt>
                <c:pt idx="13600">
                  <c:v>0.13739334008356976</c:v>
                </c:pt>
                <c:pt idx="13601">
                  <c:v>0.13740600265847841</c:v>
                </c:pt>
                <c:pt idx="13602">
                  <c:v>0.13741822844073232</c:v>
                </c:pt>
                <c:pt idx="13603">
                  <c:v>0.13743045407351784</c:v>
                </c:pt>
                <c:pt idx="13604">
                  <c:v>0.13744224293500887</c:v>
                </c:pt>
                <c:pt idx="13605">
                  <c:v>0.13745490489070042</c:v>
                </c:pt>
                <c:pt idx="13606">
                  <c:v>0.13746800329684289</c:v>
                </c:pt>
                <c:pt idx="13607">
                  <c:v>0.13748066492636404</c:v>
                </c:pt>
                <c:pt idx="13608">
                  <c:v>0.137492889795853</c:v>
                </c:pt>
                <c:pt idx="13609">
                  <c:v>0.13750467792132498</c:v>
                </c:pt>
                <c:pt idx="13610">
                  <c:v>0.13751690249726356</c:v>
                </c:pt>
                <c:pt idx="13611">
                  <c:v>0.13752825375539776</c:v>
                </c:pt>
                <c:pt idx="13612">
                  <c:v>0.13754135120082844</c:v>
                </c:pt>
                <c:pt idx="13613">
                  <c:v>0.13755794105211824</c:v>
                </c:pt>
                <c:pt idx="13614">
                  <c:v>0.13757453062818922</c:v>
                </c:pt>
                <c:pt idx="13615">
                  <c:v>0.13758631779131422</c:v>
                </c:pt>
                <c:pt idx="13616">
                  <c:v>0.13759592204372773</c:v>
                </c:pt>
                <c:pt idx="13617">
                  <c:v>0.13760552620390062</c:v>
                </c:pt>
                <c:pt idx="13618">
                  <c:v>0.13761731300168342</c:v>
                </c:pt>
                <c:pt idx="13619">
                  <c:v>0.13763128235989641</c:v>
                </c:pt>
                <c:pt idx="13620">
                  <c:v>0.13764612458918221</c:v>
                </c:pt>
                <c:pt idx="13621">
                  <c:v>0.13766314922798178</c:v>
                </c:pt>
                <c:pt idx="13622">
                  <c:v>0.13768017357694814</c:v>
                </c:pt>
                <c:pt idx="13623">
                  <c:v>0.13769370554502264</c:v>
                </c:pt>
                <c:pt idx="13624">
                  <c:v>0.13770461828912178</c:v>
                </c:pt>
                <c:pt idx="13625">
                  <c:v>0.13771684042113336</c:v>
                </c:pt>
                <c:pt idx="13626">
                  <c:v>0.1377290624037657</c:v>
                </c:pt>
                <c:pt idx="13627">
                  <c:v>0.13774172072830584</c:v>
                </c:pt>
                <c:pt idx="13628">
                  <c:v>0.13775612483373789</c:v>
                </c:pt>
                <c:pt idx="13629">
                  <c:v>0.13777052873169487</c:v>
                </c:pt>
                <c:pt idx="13630">
                  <c:v>0.13778275005817156</c:v>
                </c:pt>
                <c:pt idx="13631">
                  <c:v>0.13779366183059924</c:v>
                </c:pt>
                <c:pt idx="13632">
                  <c:v>0.13780544641108691</c:v>
                </c:pt>
                <c:pt idx="13633">
                  <c:v>0.1378185402265289</c:v>
                </c:pt>
                <c:pt idx="13634">
                  <c:v>0.1378325067740292</c:v>
                </c:pt>
                <c:pt idx="13635">
                  <c:v>0.13784560023515485</c:v>
                </c:pt>
                <c:pt idx="13636">
                  <c:v>0.13785956640472802</c:v>
                </c:pt>
                <c:pt idx="13637">
                  <c:v>0.1378744052461813</c:v>
                </c:pt>
                <c:pt idx="13638">
                  <c:v>0.13788793458619225</c:v>
                </c:pt>
                <c:pt idx="13639">
                  <c:v>0.13789840878823253</c:v>
                </c:pt>
                <c:pt idx="13640">
                  <c:v>0.13790844646224198</c:v>
                </c:pt>
                <c:pt idx="13641">
                  <c:v>0.13792066610330722</c:v>
                </c:pt>
                <c:pt idx="13642">
                  <c:v>0.13793288559505532</c:v>
                </c:pt>
                <c:pt idx="13643">
                  <c:v>0.13794379572937007</c:v>
                </c:pt>
                <c:pt idx="13644">
                  <c:v>0.13795601493849041</c:v>
                </c:pt>
                <c:pt idx="13645">
                  <c:v>0.13796997956608911</c:v>
                </c:pt>
                <c:pt idx="13646">
                  <c:v>0.13798350761311268</c:v>
                </c:pt>
                <c:pt idx="13647">
                  <c:v>0.13799616271723297</c:v>
                </c:pt>
                <c:pt idx="13648">
                  <c:v>0.13800881766120301</c:v>
                </c:pt>
                <c:pt idx="13649">
                  <c:v>0.13802365428812247</c:v>
                </c:pt>
                <c:pt idx="13650">
                  <c:v>0.13803892705649332</c:v>
                </c:pt>
                <c:pt idx="13651">
                  <c:v>0.13805376323670052</c:v>
                </c:pt>
                <c:pt idx="13652">
                  <c:v>0.13806947189348001</c:v>
                </c:pt>
                <c:pt idx="13653">
                  <c:v>0.13808474396211021</c:v>
                </c:pt>
                <c:pt idx="13654">
                  <c:v>0.13810132480111836</c:v>
                </c:pt>
                <c:pt idx="13655">
                  <c:v>0.13811746903809521</c:v>
                </c:pt>
                <c:pt idx="13656">
                  <c:v>0.1381301224470439</c:v>
                </c:pt>
                <c:pt idx="13657">
                  <c:v>0.1381432120119557</c:v>
                </c:pt>
                <c:pt idx="13658">
                  <c:v>0.13815848295447208</c:v>
                </c:pt>
                <c:pt idx="13659">
                  <c:v>0.13817506257088097</c:v>
                </c:pt>
                <c:pt idx="13660">
                  <c:v>0.13818989673150986</c:v>
                </c:pt>
                <c:pt idx="13661">
                  <c:v>0.13820254922404027</c:v>
                </c:pt>
                <c:pt idx="13662">
                  <c:v>0.13821563784095772</c:v>
                </c:pt>
                <c:pt idx="13663">
                  <c:v>0.13823003512170423</c:v>
                </c:pt>
                <c:pt idx="13664">
                  <c:v>0.13824617728090149</c:v>
                </c:pt>
                <c:pt idx="13665">
                  <c:v>0.13826144665113427</c:v>
                </c:pt>
                <c:pt idx="13666">
                  <c:v>0.13827758830329359</c:v>
                </c:pt>
                <c:pt idx="13667">
                  <c:v>0.13829503844496752</c:v>
                </c:pt>
                <c:pt idx="13668">
                  <c:v>0.13831336076600481</c:v>
                </c:pt>
                <c:pt idx="13669">
                  <c:v>0.13833081028346048</c:v>
                </c:pt>
                <c:pt idx="13670">
                  <c:v>0.13834564213389991</c:v>
                </c:pt>
                <c:pt idx="13671">
                  <c:v>0.13835829265602856</c:v>
                </c:pt>
                <c:pt idx="13672">
                  <c:v>0.13837050680140492</c:v>
                </c:pt>
                <c:pt idx="13673">
                  <c:v>0.13838446564201878</c:v>
                </c:pt>
                <c:pt idx="13674">
                  <c:v>0.13840016910480721</c:v>
                </c:pt>
                <c:pt idx="13675">
                  <c:v>0.13841587232100061</c:v>
                </c:pt>
                <c:pt idx="13676">
                  <c:v>0.13843113910033664</c:v>
                </c:pt>
                <c:pt idx="13677">
                  <c:v>0.1384455332788074</c:v>
                </c:pt>
                <c:pt idx="13678">
                  <c:v>0.13846036342780282</c:v>
                </c:pt>
                <c:pt idx="13679">
                  <c:v>0.13847475718562274</c:v>
                </c:pt>
                <c:pt idx="13680">
                  <c:v>0.13848784224022262</c:v>
                </c:pt>
                <c:pt idx="13681">
                  <c:v>0.1384991824823808</c:v>
                </c:pt>
                <c:pt idx="13682">
                  <c:v>0.13851008644010301</c:v>
                </c:pt>
                <c:pt idx="13683">
                  <c:v>0.13852360718255755</c:v>
                </c:pt>
                <c:pt idx="13684">
                  <c:v>0.13854018074650232</c:v>
                </c:pt>
                <c:pt idx="13685">
                  <c:v>0.13855762630654195</c:v>
                </c:pt>
                <c:pt idx="13686">
                  <c:v>0.13857594381703611</c:v>
                </c:pt>
                <c:pt idx="13687">
                  <c:v>0.13859295263349125</c:v>
                </c:pt>
                <c:pt idx="13688">
                  <c:v>0.1386082167096408</c:v>
                </c:pt>
                <c:pt idx="13689">
                  <c:v>0.13862566108280602</c:v>
                </c:pt>
                <c:pt idx="13690">
                  <c:v>0.13864223295545419</c:v>
                </c:pt>
                <c:pt idx="13691">
                  <c:v>0.13865749627940946</c:v>
                </c:pt>
                <c:pt idx="13692">
                  <c:v>0.13867319545529042</c:v>
                </c:pt>
                <c:pt idx="13693">
                  <c:v>0.13869107477208281</c:v>
                </c:pt>
                <c:pt idx="13694">
                  <c:v>0.13870808163042636</c:v>
                </c:pt>
                <c:pt idx="13695">
                  <c:v>0.13872334394935254</c:v>
                </c:pt>
                <c:pt idx="13696">
                  <c:v>0.13874035025891179</c:v>
                </c:pt>
                <c:pt idx="13697">
                  <c:v>0.13875997256441566</c:v>
                </c:pt>
                <c:pt idx="13698">
                  <c:v>0.13877785032977383</c:v>
                </c:pt>
                <c:pt idx="13699">
                  <c:v>0.13879223951852257</c:v>
                </c:pt>
                <c:pt idx="13700">
                  <c:v>0.13880880863090683</c:v>
                </c:pt>
                <c:pt idx="13701">
                  <c:v>0.13882668552321453</c:v>
                </c:pt>
                <c:pt idx="13702">
                  <c:v>0.13884281805413651</c:v>
                </c:pt>
                <c:pt idx="13703">
                  <c:v>0.13885633429859154</c:v>
                </c:pt>
                <c:pt idx="13704">
                  <c:v>0.13887203035321397</c:v>
                </c:pt>
                <c:pt idx="13705">
                  <c:v>0.13889034210556644</c:v>
                </c:pt>
                <c:pt idx="13706">
                  <c:v>0.13890690959257138</c:v>
                </c:pt>
                <c:pt idx="13707">
                  <c:v>0.13892042497078289</c:v>
                </c:pt>
                <c:pt idx="13708">
                  <c:v>0.13893350419513292</c:v>
                </c:pt>
                <c:pt idx="13709">
                  <c:v>0.13895050693104768</c:v>
                </c:pt>
                <c:pt idx="13710">
                  <c:v>0.13897012511326678</c:v>
                </c:pt>
                <c:pt idx="13711">
                  <c:v>0.13898887101668811</c:v>
                </c:pt>
                <c:pt idx="13712">
                  <c:v>0.13900761656870692</c:v>
                </c:pt>
                <c:pt idx="13713">
                  <c:v>0.13902505397604384</c:v>
                </c:pt>
                <c:pt idx="13714">
                  <c:v>0.13904118330712412</c:v>
                </c:pt>
                <c:pt idx="13715">
                  <c:v>0.1390577482952782</c:v>
                </c:pt>
                <c:pt idx="13716">
                  <c:v>0.13907474891885252</c:v>
                </c:pt>
                <c:pt idx="13717">
                  <c:v>0.13909131335100711</c:v>
                </c:pt>
                <c:pt idx="13718">
                  <c:v>0.1391074416134114</c:v>
                </c:pt>
                <c:pt idx="13719">
                  <c:v>0.13912444139219687</c:v>
                </c:pt>
                <c:pt idx="13720">
                  <c:v>0.13914231264291241</c:v>
                </c:pt>
                <c:pt idx="13721">
                  <c:v>0.13915974770167758</c:v>
                </c:pt>
                <c:pt idx="13722">
                  <c:v>0.13917718245646729</c:v>
                </c:pt>
                <c:pt idx="13723">
                  <c:v>0.13919243761756092</c:v>
                </c:pt>
                <c:pt idx="13724">
                  <c:v>0.13920376987229627</c:v>
                </c:pt>
                <c:pt idx="13725">
                  <c:v>0.13921553784706056</c:v>
                </c:pt>
                <c:pt idx="13726">
                  <c:v>0.13922992073926421</c:v>
                </c:pt>
                <c:pt idx="13727">
                  <c:v>0.13924517509585421</c:v>
                </c:pt>
                <c:pt idx="13728">
                  <c:v>0.13926042921975235</c:v>
                </c:pt>
                <c:pt idx="13729">
                  <c:v>0.13927655475486447</c:v>
                </c:pt>
                <c:pt idx="13730">
                  <c:v>0.13929355165903126</c:v>
                </c:pt>
                <c:pt idx="13731">
                  <c:v>0.13931141988781756</c:v>
                </c:pt>
                <c:pt idx="13732">
                  <c:v>0.13932885199846293</c:v>
                </c:pt>
                <c:pt idx="13733">
                  <c:v>0.13934584801376929</c:v>
                </c:pt>
                <c:pt idx="13734">
                  <c:v>0.13936284374021621</c:v>
                </c:pt>
                <c:pt idx="13735">
                  <c:v>0.13937809606930171</c:v>
                </c:pt>
                <c:pt idx="13736">
                  <c:v>0.13939247662365467</c:v>
                </c:pt>
                <c:pt idx="13737">
                  <c:v>0.13940990732138012</c:v>
                </c:pt>
                <c:pt idx="13738">
                  <c:v>0.13942908073796162</c:v>
                </c:pt>
                <c:pt idx="13739">
                  <c:v>0.13944563930189852</c:v>
                </c:pt>
                <c:pt idx="13740">
                  <c:v>0.13945871165870086</c:v>
                </c:pt>
                <c:pt idx="13741">
                  <c:v>0.13947004089636975</c:v>
                </c:pt>
                <c:pt idx="13742">
                  <c:v>0.13948311293419141</c:v>
                </c:pt>
                <c:pt idx="13743">
                  <c:v>0.13949749197843442</c:v>
                </c:pt>
                <c:pt idx="13744">
                  <c:v>0.1395131779727152</c:v>
                </c:pt>
                <c:pt idx="13745">
                  <c:v>0.13952668515951913</c:v>
                </c:pt>
                <c:pt idx="13746">
                  <c:v>0.13953975645691091</c:v>
                </c:pt>
                <c:pt idx="13747">
                  <c:v>0.13955457038740851</c:v>
                </c:pt>
                <c:pt idx="13748">
                  <c:v>0.13957112687356488</c:v>
                </c:pt>
                <c:pt idx="13749">
                  <c:v>0.13958899014330639</c:v>
                </c:pt>
                <c:pt idx="13750">
                  <c:v>0.13960554605960668</c:v>
                </c:pt>
                <c:pt idx="13751">
                  <c:v>0.13962079468739394</c:v>
                </c:pt>
                <c:pt idx="13752">
                  <c:v>0.13963560741745459</c:v>
                </c:pt>
                <c:pt idx="13753">
                  <c:v>0.13965041992810118</c:v>
                </c:pt>
                <c:pt idx="13754">
                  <c:v>0.13966436091416493</c:v>
                </c:pt>
                <c:pt idx="13755">
                  <c:v>0.13967786605908045</c:v>
                </c:pt>
                <c:pt idx="13756">
                  <c:v>0.13969006409772344</c:v>
                </c:pt>
                <c:pt idx="13757">
                  <c:v>0.13970356889552091</c:v>
                </c:pt>
                <c:pt idx="13758">
                  <c:v>0.13972055854338022</c:v>
                </c:pt>
                <c:pt idx="13759">
                  <c:v>0.13973841914400675</c:v>
                </c:pt>
                <c:pt idx="13760">
                  <c:v>0.13975323013184326</c:v>
                </c:pt>
                <c:pt idx="13761">
                  <c:v>0.13976586285988751</c:v>
                </c:pt>
                <c:pt idx="13762">
                  <c:v>0.13977893103131087</c:v>
                </c:pt>
                <c:pt idx="13763">
                  <c:v>0.13979156343468868</c:v>
                </c:pt>
                <c:pt idx="13764">
                  <c:v>0.13980288890204953</c:v>
                </c:pt>
                <c:pt idx="13765">
                  <c:v>0.13981421424114571</c:v>
                </c:pt>
                <c:pt idx="13766">
                  <c:v>0.13982684619882269</c:v>
                </c:pt>
                <c:pt idx="13767">
                  <c:v>0.13984078472556424</c:v>
                </c:pt>
                <c:pt idx="13768">
                  <c:v>0.13985385191793864</c:v>
                </c:pt>
                <c:pt idx="13769">
                  <c:v>0.13986779006826794</c:v>
                </c:pt>
                <c:pt idx="13770">
                  <c:v>0.13988172802432772</c:v>
                </c:pt>
                <c:pt idx="13771">
                  <c:v>0.13989348802364848</c:v>
                </c:pt>
                <c:pt idx="13772">
                  <c:v>0.13990394124027764</c:v>
                </c:pt>
                <c:pt idx="13773">
                  <c:v>0.13991570097837541</c:v>
                </c:pt>
                <c:pt idx="13774">
                  <c:v>0.13992963826667576</c:v>
                </c:pt>
                <c:pt idx="13775">
                  <c:v>0.13994401089179045</c:v>
                </c:pt>
                <c:pt idx="13776">
                  <c:v>0.13995794778553569</c:v>
                </c:pt>
                <c:pt idx="13777">
                  <c:v>0.13997275552231694</c:v>
                </c:pt>
                <c:pt idx="13778">
                  <c:v>0.13998886957496906</c:v>
                </c:pt>
                <c:pt idx="13779">
                  <c:v>0.14000280584354197</c:v>
                </c:pt>
                <c:pt idx="13780">
                  <c:v>0.14001543541917769</c:v>
                </c:pt>
                <c:pt idx="13781">
                  <c:v>0.14002719384621373</c:v>
                </c:pt>
                <c:pt idx="13782">
                  <c:v>0.14003851664527925</c:v>
                </c:pt>
                <c:pt idx="13783">
                  <c:v>0.14004809737512225</c:v>
                </c:pt>
                <c:pt idx="13784">
                  <c:v>0.14005811349454197</c:v>
                </c:pt>
                <c:pt idx="13785">
                  <c:v>0.14006812951364053</c:v>
                </c:pt>
                <c:pt idx="13786">
                  <c:v>0.14007901637713743</c:v>
                </c:pt>
                <c:pt idx="13787">
                  <c:v>0.14009120952354429</c:v>
                </c:pt>
                <c:pt idx="13788">
                  <c:v>0.14010253159780062</c:v>
                </c:pt>
                <c:pt idx="13789">
                  <c:v>0.14011211171435581</c:v>
                </c:pt>
                <c:pt idx="13790">
                  <c:v>0.14012212719262446</c:v>
                </c:pt>
                <c:pt idx="13791">
                  <c:v>0.14013214257058421</c:v>
                </c:pt>
                <c:pt idx="13792">
                  <c:v>0.14014346418140594</c:v>
                </c:pt>
                <c:pt idx="13793">
                  <c:v>0.14015783373363119</c:v>
                </c:pt>
                <c:pt idx="13794">
                  <c:v>0.14017263851087172</c:v>
                </c:pt>
                <c:pt idx="13795">
                  <c:v>0.14018526594178837</c:v>
                </c:pt>
                <c:pt idx="13796">
                  <c:v>0.14019702237206622</c:v>
                </c:pt>
                <c:pt idx="13797">
                  <c:v>0.14020921407970216</c:v>
                </c:pt>
                <c:pt idx="13798">
                  <c:v>0.14022227645865737</c:v>
                </c:pt>
                <c:pt idx="13799">
                  <c:v>0.14023316164411609</c:v>
                </c:pt>
                <c:pt idx="13800">
                  <c:v>0.14024186970717331</c:v>
                </c:pt>
                <c:pt idx="13801">
                  <c:v>0.14024927150115044</c:v>
                </c:pt>
                <c:pt idx="13802">
                  <c:v>0.14025797942392321</c:v>
                </c:pt>
                <c:pt idx="13803">
                  <c:v>0.14026799344137111</c:v>
                </c:pt>
                <c:pt idx="13804">
                  <c:v>0.14027713658711397</c:v>
                </c:pt>
                <c:pt idx="13805">
                  <c:v>0.14028758579417144</c:v>
                </c:pt>
                <c:pt idx="13806">
                  <c:v>0.1403002117736917</c:v>
                </c:pt>
                <c:pt idx="13807">
                  <c:v>0.14031327296406271</c:v>
                </c:pt>
                <c:pt idx="13808">
                  <c:v>0.14032415715905786</c:v>
                </c:pt>
                <c:pt idx="13809">
                  <c:v>0.14033242906802509</c:v>
                </c:pt>
                <c:pt idx="13810">
                  <c:v>0.14034070090856857</c:v>
                </c:pt>
                <c:pt idx="13811">
                  <c:v>0.14035114945145399</c:v>
                </c:pt>
                <c:pt idx="13812">
                  <c:v>0.14036333928017394</c:v>
                </c:pt>
                <c:pt idx="13813">
                  <c:v>0.14037639964605605</c:v>
                </c:pt>
                <c:pt idx="13814">
                  <c:v>0.14038815382951142</c:v>
                </c:pt>
                <c:pt idx="13815">
                  <c:v>0.14039903720952371</c:v>
                </c:pt>
                <c:pt idx="13816">
                  <c:v>0.14040730849911603</c:v>
                </c:pt>
                <c:pt idx="13817">
                  <c:v>0.14041427374255111</c:v>
                </c:pt>
                <c:pt idx="13818">
                  <c:v>0.14042036829076021</c:v>
                </c:pt>
                <c:pt idx="13819">
                  <c:v>0.14042472151673999</c:v>
                </c:pt>
                <c:pt idx="13820">
                  <c:v>0.1404286394039192</c:v>
                </c:pt>
                <c:pt idx="13821">
                  <c:v>0.14043647513222857</c:v>
                </c:pt>
                <c:pt idx="13822">
                  <c:v>0.14044866392089383</c:v>
                </c:pt>
                <c:pt idx="13823">
                  <c:v>0.1404604172549774</c:v>
                </c:pt>
                <c:pt idx="13824">
                  <c:v>0.14046912333931166</c:v>
                </c:pt>
                <c:pt idx="13825">
                  <c:v>0.14047739404922377</c:v>
                </c:pt>
                <c:pt idx="13826">
                  <c:v>0.14048479410010994</c:v>
                </c:pt>
                <c:pt idx="13827">
                  <c:v>0.14049480584650031</c:v>
                </c:pt>
                <c:pt idx="13828">
                  <c:v>0.14050829978086829</c:v>
                </c:pt>
                <c:pt idx="13829">
                  <c:v>0.14052092297398308</c:v>
                </c:pt>
                <c:pt idx="13830">
                  <c:v>0.1405318049091222</c:v>
                </c:pt>
                <c:pt idx="13831">
                  <c:v>0.14054138091409157</c:v>
                </c:pt>
                <c:pt idx="13832">
                  <c:v>0.14055008629358068</c:v>
                </c:pt>
                <c:pt idx="13833">
                  <c:v>0.14055792107032666</c:v>
                </c:pt>
                <c:pt idx="13834">
                  <c:v>0.14056706156561521</c:v>
                </c:pt>
                <c:pt idx="13835">
                  <c:v>0.14057837825355138</c:v>
                </c:pt>
                <c:pt idx="13836">
                  <c:v>0.14058969481342223</c:v>
                </c:pt>
                <c:pt idx="13837">
                  <c:v>0.14060144649004921</c:v>
                </c:pt>
                <c:pt idx="13838">
                  <c:v>0.14061232754897648</c:v>
                </c:pt>
                <c:pt idx="13839">
                  <c:v>0.14062059707457761</c:v>
                </c:pt>
                <c:pt idx="13840">
                  <c:v>0.14062581989761813</c:v>
                </c:pt>
                <c:pt idx="13841">
                  <c:v>0.14062973699699741</c:v>
                </c:pt>
                <c:pt idx="13842">
                  <c:v>0.14063670069134171</c:v>
                </c:pt>
                <c:pt idx="13843">
                  <c:v>0.14064714614193474</c:v>
                </c:pt>
                <c:pt idx="13844">
                  <c:v>0.14065715626303757</c:v>
                </c:pt>
                <c:pt idx="13845">
                  <c:v>0.14066586063472125</c:v>
                </c:pt>
                <c:pt idx="13846">
                  <c:v>0.14067456493063929</c:v>
                </c:pt>
                <c:pt idx="13847">
                  <c:v>0.14068283394158518</c:v>
                </c:pt>
                <c:pt idx="13848">
                  <c:v>0.14069153808976473</c:v>
                </c:pt>
                <c:pt idx="13849">
                  <c:v>0.14069980696036116</c:v>
                </c:pt>
                <c:pt idx="13850">
                  <c:v>0.14070677016677841</c:v>
                </c:pt>
                <c:pt idx="13851">
                  <c:v>0.14071242773629131</c:v>
                </c:pt>
                <c:pt idx="13852">
                  <c:v>0.14072026124123621</c:v>
                </c:pt>
                <c:pt idx="13853">
                  <c:v>0.14072940025278241</c:v>
                </c:pt>
                <c:pt idx="13854">
                  <c:v>0.14073810399565301</c:v>
                </c:pt>
                <c:pt idx="13855">
                  <c:v>0.14074637248121269</c:v>
                </c:pt>
                <c:pt idx="13856">
                  <c:v>0.1407529001846772</c:v>
                </c:pt>
                <c:pt idx="13857">
                  <c:v>0.14075725196331434</c:v>
                </c:pt>
                <c:pt idx="13858">
                  <c:v>0.14076160372301366</c:v>
                </c:pt>
                <c:pt idx="13859">
                  <c:v>0.14076639063681004</c:v>
                </c:pt>
                <c:pt idx="13860">
                  <c:v>0.14077335337960839</c:v>
                </c:pt>
                <c:pt idx="13861">
                  <c:v>0.14078118640730883</c:v>
                </c:pt>
                <c:pt idx="13862">
                  <c:v>0.14078988969945941</c:v>
                </c:pt>
                <c:pt idx="13863">
                  <c:v>0.14079946323333825</c:v>
                </c:pt>
                <c:pt idx="13864">
                  <c:v>0.14080686090128863</c:v>
                </c:pt>
                <c:pt idx="13865">
                  <c:v>0.14081295305733332</c:v>
                </c:pt>
                <c:pt idx="13866">
                  <c:v>0.14082078577485538</c:v>
                </c:pt>
                <c:pt idx="13867">
                  <c:v>0.14083035901295529</c:v>
                </c:pt>
                <c:pt idx="13868">
                  <c:v>0.14084036730025251</c:v>
                </c:pt>
                <c:pt idx="13869">
                  <c:v>0.14084819980305041</c:v>
                </c:pt>
                <c:pt idx="13870">
                  <c:v>0.14085298630233775</c:v>
                </c:pt>
                <c:pt idx="13871">
                  <c:v>0.14085690251198621</c:v>
                </c:pt>
                <c:pt idx="13872">
                  <c:v>0.14086125383805279</c:v>
                </c:pt>
                <c:pt idx="13873">
                  <c:v>0.14086604027485738</c:v>
                </c:pt>
                <c:pt idx="13874">
                  <c:v>0.14087126181615203</c:v>
                </c:pt>
                <c:pt idx="13875">
                  <c:v>0.14087735357986991</c:v>
                </c:pt>
                <c:pt idx="13876">
                  <c:v>0.14088431555010766</c:v>
                </c:pt>
                <c:pt idx="13877">
                  <c:v>0.1408904072343059</c:v>
                </c:pt>
                <c:pt idx="13878">
                  <c:v>0.14089475841458518</c:v>
                </c:pt>
                <c:pt idx="13879">
                  <c:v>0.14089867446064927</c:v>
                </c:pt>
                <c:pt idx="13880">
                  <c:v>0.14090302560495668</c:v>
                </c:pt>
                <c:pt idx="13881">
                  <c:v>0.14090781184182827</c:v>
                </c:pt>
                <c:pt idx="13882">
                  <c:v>0.14091390338289686</c:v>
                </c:pt>
                <c:pt idx="13883">
                  <c:v>0.14092042999286444</c:v>
                </c:pt>
                <c:pt idx="13884">
                  <c:v>0.14092739166321291</c:v>
                </c:pt>
                <c:pt idx="13885">
                  <c:v>0.1409330479846852</c:v>
                </c:pt>
                <c:pt idx="13886">
                  <c:v>0.14094000956719255</c:v>
                </c:pt>
                <c:pt idx="13887">
                  <c:v>0.14094827638347387</c:v>
                </c:pt>
                <c:pt idx="13888">
                  <c:v>0.14095741331143438</c:v>
                </c:pt>
                <c:pt idx="13889">
                  <c:v>0.14096524489752643</c:v>
                </c:pt>
                <c:pt idx="13890">
                  <c:v>0.14097177117241769</c:v>
                </c:pt>
                <c:pt idx="13891">
                  <c:v>0.14097829740471721</c:v>
                </c:pt>
                <c:pt idx="13892">
                  <c:v>0.14098482359442538</c:v>
                </c:pt>
                <c:pt idx="13893">
                  <c:v>0.14099221989127375</c:v>
                </c:pt>
                <c:pt idx="13894">
                  <c:v>0.14100048627595491</c:v>
                </c:pt>
                <c:pt idx="13895">
                  <c:v>0.14100962272689191</c:v>
                </c:pt>
                <c:pt idx="13896">
                  <c:v>0.14101614871216914</c:v>
                </c:pt>
                <c:pt idx="13897">
                  <c:v>0.14102136946972696</c:v>
                </c:pt>
                <c:pt idx="13898">
                  <c:v>0.14102789537834556</c:v>
                </c:pt>
                <c:pt idx="13899">
                  <c:v>0.14103529135663023</c:v>
                </c:pt>
                <c:pt idx="13900">
                  <c:v>0.14104138212120418</c:v>
                </c:pt>
                <c:pt idx="13901">
                  <c:v>0.14104616769591541</c:v>
                </c:pt>
                <c:pt idx="13902">
                  <c:v>0.14105008314909995</c:v>
                </c:pt>
                <c:pt idx="13903">
                  <c:v>0.14105530372949793</c:v>
                </c:pt>
                <c:pt idx="13904">
                  <c:v>0.1410609593275067</c:v>
                </c:pt>
                <c:pt idx="13905">
                  <c:v>0.14106574480853126</c:v>
                </c:pt>
                <c:pt idx="13906">
                  <c:v>0.1410670499357452</c:v>
                </c:pt>
                <c:pt idx="13907">
                  <c:v>0.1410692251439834</c:v>
                </c:pt>
                <c:pt idx="13908">
                  <c:v>0.14107270546732303</c:v>
                </c:pt>
                <c:pt idx="13909">
                  <c:v>0.14107705585446401</c:v>
                </c:pt>
                <c:pt idx="13910">
                  <c:v>0.14108227629405085</c:v>
                </c:pt>
                <c:pt idx="13911">
                  <c:v>0.14109010690233281</c:v>
                </c:pt>
                <c:pt idx="13912">
                  <c:v>0.14109967756251673</c:v>
                </c:pt>
                <c:pt idx="13913">
                  <c:v>0.14110924813110451</c:v>
                </c:pt>
                <c:pt idx="13914">
                  <c:v>0.14111794856851886</c:v>
                </c:pt>
                <c:pt idx="13915">
                  <c:v>0.14112708394633541</c:v>
                </c:pt>
                <c:pt idx="13916">
                  <c:v>0.14113621924069747</c:v>
                </c:pt>
                <c:pt idx="13917">
                  <c:v>0.1411431794089596</c:v>
                </c:pt>
                <c:pt idx="13918">
                  <c:v>0.14114926951645018</c:v>
                </c:pt>
                <c:pt idx="13919">
                  <c:v>0.14115622959388088</c:v>
                </c:pt>
                <c:pt idx="13920">
                  <c:v>0.14116318962286939</c:v>
                </c:pt>
                <c:pt idx="13921">
                  <c:v>0.14116623462031921</c:v>
                </c:pt>
                <c:pt idx="13922">
                  <c:v>0.14116840961282104</c:v>
                </c:pt>
                <c:pt idx="13923">
                  <c:v>0.14117362957552432</c:v>
                </c:pt>
                <c:pt idx="13924">
                  <c:v>0.14117971949757327</c:v>
                </c:pt>
                <c:pt idx="13925">
                  <c:v>0.1411853743919822</c:v>
                </c:pt>
                <c:pt idx="13926">
                  <c:v>0.14119015927765935</c:v>
                </c:pt>
                <c:pt idx="13927">
                  <c:v>0.14119668408486771</c:v>
                </c:pt>
                <c:pt idx="13928">
                  <c:v>0.14120190389998191</c:v>
                </c:pt>
                <c:pt idx="13929">
                  <c:v>0.14120364383229869</c:v>
                </c:pt>
                <c:pt idx="13930">
                  <c:v>0.14120538376158784</c:v>
                </c:pt>
                <c:pt idx="13931">
                  <c:v>0.1412092985914204</c:v>
                </c:pt>
                <c:pt idx="13932">
                  <c:v>0.14121408336262431</c:v>
                </c:pt>
                <c:pt idx="13933">
                  <c:v>0.14121973806271318</c:v>
                </c:pt>
                <c:pt idx="13934">
                  <c:v>0.14122669764969636</c:v>
                </c:pt>
                <c:pt idx="13935">
                  <c:v>0.14123322221850387</c:v>
                </c:pt>
                <c:pt idx="13936">
                  <c:v>0.14123887681036976</c:v>
                </c:pt>
                <c:pt idx="13937">
                  <c:v>0.14124322647466261</c:v>
                </c:pt>
                <c:pt idx="13938">
                  <c:v>0.14124801108353274</c:v>
                </c:pt>
                <c:pt idx="13939">
                  <c:v>0.14125279566951052</c:v>
                </c:pt>
                <c:pt idx="13940">
                  <c:v>0.14125671031373785</c:v>
                </c:pt>
                <c:pt idx="13941">
                  <c:v>0.14126192981553648</c:v>
                </c:pt>
                <c:pt idx="13942">
                  <c:v>0.14127149883141144</c:v>
                </c:pt>
                <c:pt idx="13943">
                  <c:v>0.14128280755030306</c:v>
                </c:pt>
                <c:pt idx="13944">
                  <c:v>0.14129237636640149</c:v>
                </c:pt>
                <c:pt idx="13945">
                  <c:v>0.14129977038885616</c:v>
                </c:pt>
                <c:pt idx="13946">
                  <c:v>0.14130759929421857</c:v>
                </c:pt>
                <c:pt idx="13947">
                  <c:v>0.1413167329396762</c:v>
                </c:pt>
                <c:pt idx="13948">
                  <c:v>0.14132499664225423</c:v>
                </c:pt>
                <c:pt idx="13949">
                  <c:v>0.14133239042351889</c:v>
                </c:pt>
                <c:pt idx="13950">
                  <c:v>0.14133934922653524</c:v>
                </c:pt>
                <c:pt idx="13951">
                  <c:v>0.14134630798112724</c:v>
                </c:pt>
                <c:pt idx="13952">
                  <c:v>0.14135283176957789</c:v>
                </c:pt>
                <c:pt idx="13953">
                  <c:v>0.14135805076969571</c:v>
                </c:pt>
                <c:pt idx="13954">
                  <c:v>0.1413641395687413</c:v>
                </c:pt>
                <c:pt idx="13955">
                  <c:v>0.14137196797018137</c:v>
                </c:pt>
                <c:pt idx="13956">
                  <c:v>0.14138066612212871</c:v>
                </c:pt>
                <c:pt idx="13957">
                  <c:v>0.14138892929640098</c:v>
                </c:pt>
                <c:pt idx="13958">
                  <c:v>0.14139588770598696</c:v>
                </c:pt>
                <c:pt idx="13959">
                  <c:v>0.14140067158449057</c:v>
                </c:pt>
                <c:pt idx="13960">
                  <c:v>0.14140589033493911</c:v>
                </c:pt>
                <c:pt idx="13961">
                  <c:v>0.14141110905815221</c:v>
                </c:pt>
                <c:pt idx="13962">
                  <c:v>0.14141632775413077</c:v>
                </c:pt>
                <c:pt idx="13963">
                  <c:v>0.14142328597307025</c:v>
                </c:pt>
                <c:pt idx="13964">
                  <c:v>0.1414311139115042</c:v>
                </c:pt>
                <c:pt idx="13965">
                  <c:v>0.14143894178866248</c:v>
                </c:pt>
                <c:pt idx="13966">
                  <c:v>0.14144503009520018</c:v>
                </c:pt>
                <c:pt idx="13967">
                  <c:v>0.1414498137386184</c:v>
                </c:pt>
                <c:pt idx="13968">
                  <c:v>0.14145372761166755</c:v>
                </c:pt>
                <c:pt idx="13969">
                  <c:v>0.14145764146939852</c:v>
                </c:pt>
                <c:pt idx="13970">
                  <c:v>0.14146285992254454</c:v>
                </c:pt>
                <c:pt idx="13971">
                  <c:v>0.14146981781771187</c:v>
                </c:pt>
                <c:pt idx="13972">
                  <c:v>0.14147721052828172</c:v>
                </c:pt>
                <c:pt idx="13973">
                  <c:v>0.1414846031842</c:v>
                </c:pt>
                <c:pt idx="13974">
                  <c:v>0.14149112607050748</c:v>
                </c:pt>
                <c:pt idx="13975">
                  <c:v>0.14149851862355392</c:v>
                </c:pt>
                <c:pt idx="13976">
                  <c:v>0.14150504141909395</c:v>
                </c:pt>
                <c:pt idx="13977">
                  <c:v>0.14150938992581671</c:v>
                </c:pt>
                <c:pt idx="13978">
                  <c:v>0.14151417326137145</c:v>
                </c:pt>
                <c:pt idx="13979">
                  <c:v>0.14151982626480109</c:v>
                </c:pt>
                <c:pt idx="13980">
                  <c:v>0.14152895797206741</c:v>
                </c:pt>
                <c:pt idx="13981">
                  <c:v>0.1415398289434214</c:v>
                </c:pt>
                <c:pt idx="13982">
                  <c:v>0.14155069979659859</c:v>
                </c:pt>
                <c:pt idx="13983">
                  <c:v>0.14156070087715045</c:v>
                </c:pt>
                <c:pt idx="13984">
                  <c:v>0.14156896256390428</c:v>
                </c:pt>
                <c:pt idx="13985">
                  <c:v>0.14157722418240318</c:v>
                </c:pt>
                <c:pt idx="13986">
                  <c:v>0.14158722499768683</c:v>
                </c:pt>
                <c:pt idx="13987">
                  <c:v>0.14159766052439438</c:v>
                </c:pt>
                <c:pt idx="13988">
                  <c:v>0.1416054870979595</c:v>
                </c:pt>
                <c:pt idx="13989">
                  <c:v>0.14161157439060568</c:v>
                </c:pt>
                <c:pt idx="13990">
                  <c:v>0.14161766164619694</c:v>
                </c:pt>
                <c:pt idx="13991">
                  <c:v>0.1416250532638848</c:v>
                </c:pt>
                <c:pt idx="13992">
                  <c:v>0.14163114043742808</c:v>
                </c:pt>
                <c:pt idx="13993">
                  <c:v>0.1416367927796823</c:v>
                </c:pt>
                <c:pt idx="13994">
                  <c:v>0.14164548862845822</c:v>
                </c:pt>
                <c:pt idx="13995">
                  <c:v>0.14165635833309134</c:v>
                </c:pt>
                <c:pt idx="13996">
                  <c:v>0.14166766270057732</c:v>
                </c:pt>
                <c:pt idx="13997">
                  <c:v>0.14168027126740296</c:v>
                </c:pt>
                <c:pt idx="13998">
                  <c:v>0.14169287967525482</c:v>
                </c:pt>
                <c:pt idx="13999">
                  <c:v>0.14169983597015831</c:v>
                </c:pt>
                <c:pt idx="14000">
                  <c:v>0.14170418362990017</c:v>
                </c:pt>
                <c:pt idx="14001">
                  <c:v>0.14170983555930589</c:v>
                </c:pt>
                <c:pt idx="14002">
                  <c:v>0.14171853077293864</c:v>
                </c:pt>
                <c:pt idx="14003">
                  <c:v>0.14172722591096501</c:v>
                </c:pt>
                <c:pt idx="14004">
                  <c:v>0.14173244295749104</c:v>
                </c:pt>
                <c:pt idx="14005">
                  <c:v>0.1417328777101392</c:v>
                </c:pt>
                <c:pt idx="14006">
                  <c:v>0.14173374721486931</c:v>
                </c:pt>
                <c:pt idx="14007">
                  <c:v>0.1417411379745504</c:v>
                </c:pt>
                <c:pt idx="14008">
                  <c:v>0.14175461510158363</c:v>
                </c:pt>
                <c:pt idx="14009">
                  <c:v>0.14176896152109808</c:v>
                </c:pt>
                <c:pt idx="14010">
                  <c:v>0.14178069934761342</c:v>
                </c:pt>
                <c:pt idx="14011">
                  <c:v>0.14179113285551984</c:v>
                </c:pt>
                <c:pt idx="14012">
                  <c:v>0.14180243569957621</c:v>
                </c:pt>
                <c:pt idx="14013">
                  <c:v>0.14181373841587991</c:v>
                </c:pt>
                <c:pt idx="14014">
                  <c:v>0.14182286743963307</c:v>
                </c:pt>
                <c:pt idx="14015">
                  <c:v>0.14183069225080511</c:v>
                </c:pt>
                <c:pt idx="14016">
                  <c:v>0.14184112523712611</c:v>
                </c:pt>
                <c:pt idx="14017">
                  <c:v>0.14185460101669442</c:v>
                </c:pt>
                <c:pt idx="14018">
                  <c:v>0.1418645990583825</c:v>
                </c:pt>
                <c:pt idx="14019">
                  <c:v>0.141869815388277</c:v>
                </c:pt>
                <c:pt idx="14020">
                  <c:v>0.14187285823481635</c:v>
                </c:pt>
                <c:pt idx="14021">
                  <c:v>0.14187763983210061</c:v>
                </c:pt>
                <c:pt idx="14022">
                  <c:v>0.14188676827251737</c:v>
                </c:pt>
                <c:pt idx="14023">
                  <c:v>0.14189720067381714</c:v>
                </c:pt>
                <c:pt idx="14024">
                  <c:v>0.14190719828960341</c:v>
                </c:pt>
                <c:pt idx="14025">
                  <c:v>0.14191676113291493</c:v>
                </c:pt>
                <c:pt idx="14026">
                  <c:v>0.14192371587061253</c:v>
                </c:pt>
                <c:pt idx="14027">
                  <c:v>0.14193153989270788</c:v>
                </c:pt>
                <c:pt idx="14028">
                  <c:v>0.14194110250324837</c:v>
                </c:pt>
                <c:pt idx="14029">
                  <c:v>0.14195153433773011</c:v>
                </c:pt>
                <c:pt idx="14030">
                  <c:v>0.14196370467375297</c:v>
                </c:pt>
                <c:pt idx="14031">
                  <c:v>0.14197761344784271</c:v>
                </c:pt>
                <c:pt idx="14032">
                  <c:v>0.14199282594799789</c:v>
                </c:pt>
                <c:pt idx="14033">
                  <c:v>0.14200803821673624</c:v>
                </c:pt>
                <c:pt idx="14034">
                  <c:v>0.14202020786511171</c:v>
                </c:pt>
                <c:pt idx="14035">
                  <c:v>0.14203020425120111</c:v>
                </c:pt>
                <c:pt idx="14036">
                  <c:v>0.14203976591830383</c:v>
                </c:pt>
                <c:pt idx="14037">
                  <c:v>0.14204932749398191</c:v>
                </c:pt>
                <c:pt idx="14038">
                  <c:v>0.14205845436730014</c:v>
                </c:pt>
                <c:pt idx="14039">
                  <c:v>0.14206714655015931</c:v>
                </c:pt>
                <c:pt idx="14040">
                  <c:v>0.14207583865746518</c:v>
                </c:pt>
                <c:pt idx="14041">
                  <c:v>0.1420832268892723</c:v>
                </c:pt>
                <c:pt idx="14042">
                  <c:v>0.14208974587200682</c:v>
                </c:pt>
                <c:pt idx="14043">
                  <c:v>0.14209713400106547</c:v>
                </c:pt>
                <c:pt idx="14044">
                  <c:v>0.14210669502823239</c:v>
                </c:pt>
                <c:pt idx="14045">
                  <c:v>0.14211625596398739</c:v>
                </c:pt>
                <c:pt idx="14046">
                  <c:v>0.14212494764444125</c:v>
                </c:pt>
                <c:pt idx="14047">
                  <c:v>0.14213320467089921</c:v>
                </c:pt>
                <c:pt idx="14048">
                  <c:v>0.14214146162917921</c:v>
                </c:pt>
                <c:pt idx="14049">
                  <c:v>0.14215058766164312</c:v>
                </c:pt>
                <c:pt idx="14050">
                  <c:v>0.14216145187741547</c:v>
                </c:pt>
                <c:pt idx="14051">
                  <c:v>0.14217318509787821</c:v>
                </c:pt>
                <c:pt idx="14052">
                  <c:v>0.14218491818067408</c:v>
                </c:pt>
                <c:pt idx="14053">
                  <c:v>0.14219665112580626</c:v>
                </c:pt>
                <c:pt idx="14054">
                  <c:v>0.14220708029480181</c:v>
                </c:pt>
                <c:pt idx="14055">
                  <c:v>0.14221533664311886</c:v>
                </c:pt>
                <c:pt idx="14056">
                  <c:v>0.14222098568426994</c:v>
                </c:pt>
                <c:pt idx="14057">
                  <c:v>0.14222663469350988</c:v>
                </c:pt>
                <c:pt idx="14058">
                  <c:v>0.14223402181128925</c:v>
                </c:pt>
                <c:pt idx="14059">
                  <c:v>0.14224401606025081</c:v>
                </c:pt>
                <c:pt idx="14060">
                  <c:v>0.14225531378662695</c:v>
                </c:pt>
                <c:pt idx="14061">
                  <c:v>0.14226530782279462</c:v>
                </c:pt>
                <c:pt idx="14062">
                  <c:v>0.1422726946548972</c:v>
                </c:pt>
                <c:pt idx="14063">
                  <c:v>0.14228051594706151</c:v>
                </c:pt>
                <c:pt idx="14064">
                  <c:v>0.14228920619994376</c:v>
                </c:pt>
                <c:pt idx="14065">
                  <c:v>0.14229963440371621</c:v>
                </c:pt>
                <c:pt idx="14066">
                  <c:v>0.14231093150175261</c:v>
                </c:pt>
                <c:pt idx="14067">
                  <c:v>0.14232135947897259</c:v>
                </c:pt>
                <c:pt idx="14068">
                  <c:v>0.14233004937692298</c:v>
                </c:pt>
                <c:pt idx="14069">
                  <c:v>0.14233873919935941</c:v>
                </c:pt>
                <c:pt idx="14070">
                  <c:v>0.1423465599749891</c:v>
                </c:pt>
                <c:pt idx="14071">
                  <c:v>0.14235524965395338</c:v>
                </c:pt>
                <c:pt idx="14072">
                  <c:v>0.14236567716903759</c:v>
                </c:pt>
                <c:pt idx="14073">
                  <c:v>0.14237610457538974</c:v>
                </c:pt>
                <c:pt idx="14074">
                  <c:v>0.14238609740444891</c:v>
                </c:pt>
                <c:pt idx="14075">
                  <c:v>0.14239565566924145</c:v>
                </c:pt>
                <c:pt idx="14076">
                  <c:v>0.14240173815381491</c:v>
                </c:pt>
                <c:pt idx="14077">
                  <c:v>0.14240608276300229</c:v>
                </c:pt>
                <c:pt idx="14078">
                  <c:v>0.14241216518415342</c:v>
                </c:pt>
                <c:pt idx="14079">
                  <c:v>0.14242085429305038</c:v>
                </c:pt>
                <c:pt idx="14080">
                  <c:v>0.14243128112406747</c:v>
                </c:pt>
                <c:pt idx="14081">
                  <c:v>0.14244257673498392</c:v>
                </c:pt>
                <c:pt idx="14082">
                  <c:v>0.14245170001988788</c:v>
                </c:pt>
                <c:pt idx="14083">
                  <c:v>0.14245865103823391</c:v>
                </c:pt>
                <c:pt idx="14084">
                  <c:v>0.14246429870506344</c:v>
                </c:pt>
                <c:pt idx="14085">
                  <c:v>0.14246994633999693</c:v>
                </c:pt>
                <c:pt idx="14086">
                  <c:v>0.14247646280220952</c:v>
                </c:pt>
                <c:pt idx="14087">
                  <c:v>0.14248471692671935</c:v>
                </c:pt>
                <c:pt idx="14088">
                  <c:v>0.14249688077550043</c:v>
                </c:pt>
                <c:pt idx="14089">
                  <c:v>0.14250947889147425</c:v>
                </c:pt>
                <c:pt idx="14090">
                  <c:v>0.14252120802919341</c:v>
                </c:pt>
                <c:pt idx="14091">
                  <c:v>0.14253163381389675</c:v>
                </c:pt>
                <c:pt idx="14092">
                  <c:v>0.14254249389071263</c:v>
                </c:pt>
                <c:pt idx="14093">
                  <c:v>0.14255422264120299</c:v>
                </c:pt>
                <c:pt idx="14094">
                  <c:v>0.14256638564456173</c:v>
                </c:pt>
                <c:pt idx="14095">
                  <c:v>0.14257767972950175</c:v>
                </c:pt>
                <c:pt idx="14096">
                  <c:v>0.14258853930626966</c:v>
                </c:pt>
                <c:pt idx="14097">
                  <c:v>0.14259983314100894</c:v>
                </c:pt>
                <c:pt idx="14098">
                  <c:v>0.14261199558962256</c:v>
                </c:pt>
                <c:pt idx="14099">
                  <c:v>0.14262459225545882</c:v>
                </c:pt>
                <c:pt idx="14100">
                  <c:v>0.14263501696236194</c:v>
                </c:pt>
                <c:pt idx="14101">
                  <c:v>0.14264370413509991</c:v>
                </c:pt>
                <c:pt idx="14102">
                  <c:v>0.14265412864276997</c:v>
                </c:pt>
                <c:pt idx="14103">
                  <c:v>0.14266585608400539</c:v>
                </c:pt>
                <c:pt idx="14104">
                  <c:v>0.14267845207140184</c:v>
                </c:pt>
                <c:pt idx="14105">
                  <c:v>0.14269061356386009</c:v>
                </c:pt>
                <c:pt idx="14106">
                  <c:v>0.14270234057723144</c:v>
                </c:pt>
                <c:pt idx="14107">
                  <c:v>0.14271406745308074</c:v>
                </c:pt>
                <c:pt idx="14108">
                  <c:v>0.14272666283322571</c:v>
                </c:pt>
                <c:pt idx="14109">
                  <c:v>0.14273969236988254</c:v>
                </c:pt>
                <c:pt idx="14110">
                  <c:v>0.14275185311759517</c:v>
                </c:pt>
                <c:pt idx="14111">
                  <c:v>0.14276314510805604</c:v>
                </c:pt>
                <c:pt idx="14112">
                  <c:v>0.14277487127088417</c:v>
                </c:pt>
                <c:pt idx="14113">
                  <c:v>0.14278703159080541</c:v>
                </c:pt>
                <c:pt idx="14114">
                  <c:v>0.14279962605197841</c:v>
                </c:pt>
                <c:pt idx="14115">
                  <c:v>0.14281352320436527</c:v>
                </c:pt>
                <c:pt idx="14116">
                  <c:v>0.14282524877647046</c:v>
                </c:pt>
                <c:pt idx="14117">
                  <c:v>0.14283393429679594</c:v>
                </c:pt>
                <c:pt idx="14118">
                  <c:v>0.142842619741684</c:v>
                </c:pt>
                <c:pt idx="14119">
                  <c:v>0.14285217364393188</c:v>
                </c:pt>
                <c:pt idx="14120">
                  <c:v>0.14286259597864787</c:v>
                </c:pt>
                <c:pt idx="14121">
                  <c:v>0.14287475523186147</c:v>
                </c:pt>
                <c:pt idx="14122">
                  <c:v>0.14288604583460621</c:v>
                </c:pt>
                <c:pt idx="14123">
                  <c:v>0.14289646781630283</c:v>
                </c:pt>
                <c:pt idx="14124">
                  <c:v>0.14290645544683969</c:v>
                </c:pt>
                <c:pt idx="14125">
                  <c:v>0.14291514026187488</c:v>
                </c:pt>
                <c:pt idx="14126">
                  <c:v>0.14292339076629557</c:v>
                </c:pt>
                <c:pt idx="14127">
                  <c:v>0.1429316412026457</c:v>
                </c:pt>
                <c:pt idx="14128">
                  <c:v>0.14294206270916149</c:v>
                </c:pt>
                <c:pt idx="14129">
                  <c:v>0.14295552366100278</c:v>
                </c:pt>
                <c:pt idx="14130">
                  <c:v>0.14297028707725787</c:v>
                </c:pt>
                <c:pt idx="14131">
                  <c:v>0.14298418185816131</c:v>
                </c:pt>
                <c:pt idx="14132">
                  <c:v>0.14299503702140895</c:v>
                </c:pt>
                <c:pt idx="14133">
                  <c:v>0.14300458946759501</c:v>
                </c:pt>
                <c:pt idx="14134">
                  <c:v>0.14301848377188586</c:v>
                </c:pt>
                <c:pt idx="14135">
                  <c:v>0.14303758812507364</c:v>
                </c:pt>
                <c:pt idx="14136">
                  <c:v>0.1430553895802347</c:v>
                </c:pt>
                <c:pt idx="14137">
                  <c:v>0.14307015152221164</c:v>
                </c:pt>
                <c:pt idx="14138">
                  <c:v>0.14308447908103258</c:v>
                </c:pt>
                <c:pt idx="14139">
                  <c:v>0.1430988064345772</c:v>
                </c:pt>
                <c:pt idx="14140">
                  <c:v>0.14311356773565589</c:v>
                </c:pt>
                <c:pt idx="14141">
                  <c:v>0.14312963125689734</c:v>
                </c:pt>
                <c:pt idx="14142">
                  <c:v>0.14314612865877405</c:v>
                </c:pt>
                <c:pt idx="14143">
                  <c:v>0.14315958686399241</c:v>
                </c:pt>
                <c:pt idx="14144">
                  <c:v>0.143172176633936</c:v>
                </c:pt>
                <c:pt idx="14145">
                  <c:v>0.14318823921374738</c:v>
                </c:pt>
                <c:pt idx="14146">
                  <c:v>0.14320603798732595</c:v>
                </c:pt>
                <c:pt idx="14147">
                  <c:v>0.14322470465341389</c:v>
                </c:pt>
                <c:pt idx="14148">
                  <c:v>0.14324380506732962</c:v>
                </c:pt>
                <c:pt idx="14149">
                  <c:v>0.14326030058575784</c:v>
                </c:pt>
                <c:pt idx="14150">
                  <c:v>0.14327419133759939</c:v>
                </c:pt>
                <c:pt idx="14151">
                  <c:v>0.14328764781944583</c:v>
                </c:pt>
                <c:pt idx="14152">
                  <c:v>0.14330067004882538</c:v>
                </c:pt>
                <c:pt idx="14153">
                  <c:v>0.14331412617436892</c:v>
                </c:pt>
                <c:pt idx="14154">
                  <c:v>0.14332931835655888</c:v>
                </c:pt>
                <c:pt idx="14155">
                  <c:v>0.14334624651627106</c:v>
                </c:pt>
                <c:pt idx="14156">
                  <c:v>0.14336143821049452</c:v>
                </c:pt>
                <c:pt idx="14157">
                  <c:v>0.14337445947900046</c:v>
                </c:pt>
                <c:pt idx="14158">
                  <c:v>0.14338791461166719</c:v>
                </c:pt>
                <c:pt idx="14159">
                  <c:v>0.14340136956329602</c:v>
                </c:pt>
                <c:pt idx="14160">
                  <c:v>0.14341395628963821</c:v>
                </c:pt>
                <c:pt idx="14161">
                  <c:v>0.14342567482347621</c:v>
                </c:pt>
                <c:pt idx="14162">
                  <c:v>0.14343999728945794</c:v>
                </c:pt>
                <c:pt idx="14163">
                  <c:v>0.14345779158265493</c:v>
                </c:pt>
                <c:pt idx="14164">
                  <c:v>0.14347601955469375</c:v>
                </c:pt>
                <c:pt idx="14165">
                  <c:v>0.14349294523122752</c:v>
                </c:pt>
                <c:pt idx="14166">
                  <c:v>0.1435107385822868</c:v>
                </c:pt>
                <c:pt idx="14167">
                  <c:v>0.1435302675055993</c:v>
                </c:pt>
                <c:pt idx="14168">
                  <c:v>0.14354806019258848</c:v>
                </c:pt>
                <c:pt idx="14169">
                  <c:v>0.14356498464983991</c:v>
                </c:pt>
                <c:pt idx="14170">
                  <c:v>0.14358451251382401</c:v>
                </c:pt>
                <c:pt idx="14171">
                  <c:v>0.14360447393620621</c:v>
                </c:pt>
                <c:pt idx="14172">
                  <c:v>0.14362356709781732</c:v>
                </c:pt>
                <c:pt idx="14173">
                  <c:v>0.1436422259717289</c:v>
                </c:pt>
                <c:pt idx="14174">
                  <c:v>0.14366218624211324</c:v>
                </c:pt>
                <c:pt idx="14175">
                  <c:v>0.1436825800199287</c:v>
                </c:pt>
                <c:pt idx="14176">
                  <c:v>0.14369820050463281</c:v>
                </c:pt>
                <c:pt idx="14177">
                  <c:v>0.1437094818140634</c:v>
                </c:pt>
                <c:pt idx="14178">
                  <c:v>0.14372163077419925</c:v>
                </c:pt>
                <c:pt idx="14179">
                  <c:v>0.14373551511933971</c:v>
                </c:pt>
                <c:pt idx="14180">
                  <c:v>0.14375026702483071</c:v>
                </c:pt>
                <c:pt idx="14181">
                  <c:v>0.14376675419109092</c:v>
                </c:pt>
                <c:pt idx="14182">
                  <c:v>0.14378454267088114</c:v>
                </c:pt>
                <c:pt idx="14183">
                  <c:v>0.14380276468793748</c:v>
                </c:pt>
                <c:pt idx="14184">
                  <c:v>0.14382055252717321</c:v>
                </c:pt>
                <c:pt idx="14185">
                  <c:v>0.14383617085684539</c:v>
                </c:pt>
                <c:pt idx="14186">
                  <c:v>0.14385135511016744</c:v>
                </c:pt>
                <c:pt idx="14187">
                  <c:v>0.14386697295876572</c:v>
                </c:pt>
                <c:pt idx="14188">
                  <c:v>0.14388302438232153</c:v>
                </c:pt>
                <c:pt idx="14189">
                  <c:v>0.14390297984693079</c:v>
                </c:pt>
                <c:pt idx="14190">
                  <c:v>0.1439246701176739</c:v>
                </c:pt>
                <c:pt idx="14191">
                  <c:v>0.14394549233498063</c:v>
                </c:pt>
                <c:pt idx="14192">
                  <c:v>0.14396414520315234</c:v>
                </c:pt>
                <c:pt idx="14193">
                  <c:v>0.14398323149880243</c:v>
                </c:pt>
                <c:pt idx="14194">
                  <c:v>0.14400361873040993</c:v>
                </c:pt>
                <c:pt idx="14195">
                  <c:v>0.14402270427267838</c:v>
                </c:pt>
                <c:pt idx="14196">
                  <c:v>0.14404135570069546</c:v>
                </c:pt>
                <c:pt idx="14197">
                  <c:v>0.14406087426447656</c:v>
                </c:pt>
                <c:pt idx="14198">
                  <c:v>0.14408082618035992</c:v>
                </c:pt>
                <c:pt idx="14199">
                  <c:v>0.1441007776981722</c:v>
                </c:pt>
                <c:pt idx="14200">
                  <c:v>0.14412029510216753</c:v>
                </c:pt>
                <c:pt idx="14201">
                  <c:v>0.14414067953964763</c:v>
                </c:pt>
                <c:pt idx="14202">
                  <c:v>0.14416019616488543</c:v>
                </c:pt>
                <c:pt idx="14203">
                  <c:v>0.14417624288251871</c:v>
                </c:pt>
                <c:pt idx="14204">
                  <c:v>0.14418795248693178</c:v>
                </c:pt>
                <c:pt idx="14205">
                  <c:v>0.14419966195423126</c:v>
                </c:pt>
                <c:pt idx="14206">
                  <c:v>0.14421527436401574</c:v>
                </c:pt>
                <c:pt idx="14207">
                  <c:v>0.1442321875328916</c:v>
                </c:pt>
                <c:pt idx="14208">
                  <c:v>0.14424866675562761</c:v>
                </c:pt>
                <c:pt idx="14209">
                  <c:v>0.14426557935974602</c:v>
                </c:pt>
                <c:pt idx="14210">
                  <c:v>0.14428075709426996</c:v>
                </c:pt>
                <c:pt idx="14211">
                  <c:v>0.14429680187742872</c:v>
                </c:pt>
                <c:pt idx="14212">
                  <c:v>0.14431501456256432</c:v>
                </c:pt>
                <c:pt idx="14213">
                  <c:v>0.14433366053942423</c:v>
                </c:pt>
                <c:pt idx="14214">
                  <c:v>0.14435057170614962</c:v>
                </c:pt>
                <c:pt idx="14215">
                  <c:v>0.14436531454124082</c:v>
                </c:pt>
                <c:pt idx="14216">
                  <c:v>0.14437918995219148</c:v>
                </c:pt>
                <c:pt idx="14217">
                  <c:v>0.14439393236537748</c:v>
                </c:pt>
                <c:pt idx="14218">
                  <c:v>0.14440910815193347</c:v>
                </c:pt>
                <c:pt idx="14219">
                  <c:v>0.14442471729212586</c:v>
                </c:pt>
                <c:pt idx="14220">
                  <c:v>0.14444249407170678</c:v>
                </c:pt>
                <c:pt idx="14221">
                  <c:v>0.14446200480748969</c:v>
                </c:pt>
                <c:pt idx="14222">
                  <c:v>0.1444806480437997</c:v>
                </c:pt>
                <c:pt idx="14223">
                  <c:v>0.14449582251444404</c:v>
                </c:pt>
                <c:pt idx="14224">
                  <c:v>0.14450926256758023</c:v>
                </c:pt>
                <c:pt idx="14225">
                  <c:v>0.1445218353569859</c:v>
                </c:pt>
                <c:pt idx="14226">
                  <c:v>0.14453570859633127</c:v>
                </c:pt>
                <c:pt idx="14227">
                  <c:v>0.14455261634656238</c:v>
                </c:pt>
                <c:pt idx="14228">
                  <c:v>0.14456995733189518</c:v>
                </c:pt>
                <c:pt idx="14229">
                  <c:v>0.14458643098943333</c:v>
                </c:pt>
                <c:pt idx="14230">
                  <c:v>0.14460463840045681</c:v>
                </c:pt>
                <c:pt idx="14231">
                  <c:v>0.14462501296736269</c:v>
                </c:pt>
                <c:pt idx="14232">
                  <c:v>0.14464582060723499</c:v>
                </c:pt>
                <c:pt idx="14233">
                  <c:v>0.14466489389678419</c:v>
                </c:pt>
                <c:pt idx="14234">
                  <c:v>0.14468309987927044</c:v>
                </c:pt>
                <c:pt idx="14235">
                  <c:v>0.14470000513765174</c:v>
                </c:pt>
                <c:pt idx="14236">
                  <c:v>0.14471647665298382</c:v>
                </c:pt>
                <c:pt idx="14237">
                  <c:v>0.14473381479707453</c:v>
                </c:pt>
                <c:pt idx="14238">
                  <c:v>0.14475288640837491</c:v>
                </c:pt>
                <c:pt idx="14239">
                  <c:v>0.144771090788956</c:v>
                </c:pt>
                <c:pt idx="14240">
                  <c:v>0.14478756113345106</c:v>
                </c:pt>
                <c:pt idx="14241">
                  <c:v>0.14480359778717394</c:v>
                </c:pt>
                <c:pt idx="14242">
                  <c:v>0.14482136783281541</c:v>
                </c:pt>
                <c:pt idx="14243">
                  <c:v>0.14484000437070174</c:v>
                </c:pt>
                <c:pt idx="14244">
                  <c:v>0.14485734037320214</c:v>
                </c:pt>
                <c:pt idx="14245">
                  <c:v>0.14487554285238036</c:v>
                </c:pt>
                <c:pt idx="14246">
                  <c:v>0.1448941783806687</c:v>
                </c:pt>
                <c:pt idx="14247">
                  <c:v>0.14491411367762957</c:v>
                </c:pt>
                <c:pt idx="14248">
                  <c:v>0.14493448194015043</c:v>
                </c:pt>
                <c:pt idx="14249">
                  <c:v>0.14495094959377849</c:v>
                </c:pt>
                <c:pt idx="14250">
                  <c:v>0.14496438353141572</c:v>
                </c:pt>
                <c:pt idx="14251">
                  <c:v>0.14497955066346074</c:v>
                </c:pt>
                <c:pt idx="14252">
                  <c:v>0.14499861758880256</c:v>
                </c:pt>
                <c:pt idx="14253">
                  <c:v>0.14501855080386616</c:v>
                </c:pt>
                <c:pt idx="14254">
                  <c:v>0.14503588371138817</c:v>
                </c:pt>
                <c:pt idx="14255">
                  <c:v>0.14505104975902744</c:v>
                </c:pt>
                <c:pt idx="14256">
                  <c:v>0.14506708218786532</c:v>
                </c:pt>
                <c:pt idx="14257">
                  <c:v>0.14508788063144892</c:v>
                </c:pt>
                <c:pt idx="14258">
                  <c:v>0.14510954521687175</c:v>
                </c:pt>
                <c:pt idx="14259">
                  <c:v>0.14513077605522864</c:v>
                </c:pt>
                <c:pt idx="14260">
                  <c:v>0.1451511399052362</c:v>
                </c:pt>
                <c:pt idx="14261">
                  <c:v>0.14516933703736884</c:v>
                </c:pt>
                <c:pt idx="14262">
                  <c:v>0.14518580082397059</c:v>
                </c:pt>
                <c:pt idx="14263">
                  <c:v>0.14520053135064778</c:v>
                </c:pt>
                <c:pt idx="14264">
                  <c:v>0.14521526166033999</c:v>
                </c:pt>
                <c:pt idx="14265">
                  <c:v>0.14523085822233794</c:v>
                </c:pt>
                <c:pt idx="14266">
                  <c:v>0.14524818745037793</c:v>
                </c:pt>
                <c:pt idx="14267">
                  <c:v>0.14526768247297425</c:v>
                </c:pt>
                <c:pt idx="14268">
                  <c:v>0.14528761032548448</c:v>
                </c:pt>
                <c:pt idx="14269">
                  <c:v>0.14530623817633156</c:v>
                </c:pt>
                <c:pt idx="14270">
                  <c:v>0.14532269970919501</c:v>
                </c:pt>
                <c:pt idx="14271">
                  <c:v>0.14534002734577942</c:v>
                </c:pt>
                <c:pt idx="14272">
                  <c:v>0.14535952057805468</c:v>
                </c:pt>
                <c:pt idx="14273">
                  <c:v>0.14537814708942881</c:v>
                </c:pt>
                <c:pt idx="14274">
                  <c:v>0.14539677325386235</c:v>
                </c:pt>
                <c:pt idx="14275">
                  <c:v>0.14541366645181669</c:v>
                </c:pt>
                <c:pt idx="14276">
                  <c:v>0.14542882677111046</c:v>
                </c:pt>
                <c:pt idx="14277">
                  <c:v>0.14544658570997554</c:v>
                </c:pt>
                <c:pt idx="14278">
                  <c:v>0.14546737626205641</c:v>
                </c:pt>
                <c:pt idx="14279">
                  <c:v>0.14548859950479981</c:v>
                </c:pt>
                <c:pt idx="14280">
                  <c:v>0.1455067904972274</c:v>
                </c:pt>
                <c:pt idx="14281">
                  <c:v>0.14552368183675621</c:v>
                </c:pt>
                <c:pt idx="14282">
                  <c:v>0.14554143909119097</c:v>
                </c:pt>
                <c:pt idx="14283">
                  <c:v>0.14555919603031067</c:v>
                </c:pt>
                <c:pt idx="14284">
                  <c:v>0.14557781882283366</c:v>
                </c:pt>
                <c:pt idx="14285">
                  <c:v>0.14559644126855439</c:v>
                </c:pt>
                <c:pt idx="14286">
                  <c:v>0.14561722870532154</c:v>
                </c:pt>
                <c:pt idx="14287">
                  <c:v>0.14564148016874698</c:v>
                </c:pt>
                <c:pt idx="14288">
                  <c:v>0.14566573104405303</c:v>
                </c:pt>
                <c:pt idx="14289">
                  <c:v>0.14568911525970837</c:v>
                </c:pt>
                <c:pt idx="14290">
                  <c:v>0.14571033379700318</c:v>
                </c:pt>
                <c:pt idx="14291">
                  <c:v>0.14573025283046301</c:v>
                </c:pt>
                <c:pt idx="14292">
                  <c:v>0.14575017146716279</c:v>
                </c:pt>
                <c:pt idx="14293">
                  <c:v>0.1457705227079287</c:v>
                </c:pt>
                <c:pt idx="14294">
                  <c:v>0.14579044054253201</c:v>
                </c:pt>
                <c:pt idx="14295">
                  <c:v>0.14580819306073783</c:v>
                </c:pt>
                <c:pt idx="14296">
                  <c:v>0.1458250793099837</c:v>
                </c:pt>
                <c:pt idx="14297">
                  <c:v>0.14584153230421276</c:v>
                </c:pt>
                <c:pt idx="14298">
                  <c:v>0.14585928391544276</c:v>
                </c:pt>
                <c:pt idx="14299">
                  <c:v>0.14587963293577852</c:v>
                </c:pt>
                <c:pt idx="14300">
                  <c:v>0.14590084743099482</c:v>
                </c:pt>
                <c:pt idx="14301">
                  <c:v>0.14591773211574188</c:v>
                </c:pt>
                <c:pt idx="14302">
                  <c:v>0.14593245186470977</c:v>
                </c:pt>
                <c:pt idx="14303">
                  <c:v>0.14595063478488704</c:v>
                </c:pt>
                <c:pt idx="14304">
                  <c:v>0.14597228068736215</c:v>
                </c:pt>
                <c:pt idx="14305">
                  <c:v>0.14599349321721458</c:v>
                </c:pt>
                <c:pt idx="14306">
                  <c:v>0.1460121079237422</c:v>
                </c:pt>
                <c:pt idx="14307">
                  <c:v>0.14603202094711989</c:v>
                </c:pt>
                <c:pt idx="14308">
                  <c:v>0.14605193357397694</c:v>
                </c:pt>
                <c:pt idx="14309">
                  <c:v>0.14607011432177763</c:v>
                </c:pt>
                <c:pt idx="14310">
                  <c:v>0.1460852646924535</c:v>
                </c:pt>
                <c:pt idx="14311">
                  <c:v>0.14609954911743106</c:v>
                </c:pt>
                <c:pt idx="14312">
                  <c:v>0.14611426619036144</c:v>
                </c:pt>
                <c:pt idx="14313">
                  <c:v>0.1461320129608282</c:v>
                </c:pt>
                <c:pt idx="14314">
                  <c:v>0.14615062508905385</c:v>
                </c:pt>
                <c:pt idx="14315">
                  <c:v>0.14616837121428547</c:v>
                </c:pt>
                <c:pt idx="14316">
                  <c:v>0.14618525138262023</c:v>
                </c:pt>
                <c:pt idx="14317">
                  <c:v>0.14620386252000153</c:v>
                </c:pt>
                <c:pt idx="14318">
                  <c:v>0.14622377172536941</c:v>
                </c:pt>
                <c:pt idx="14319">
                  <c:v>0.14624238214586399</c:v>
                </c:pt>
                <c:pt idx="14320">
                  <c:v>0.14625969385398871</c:v>
                </c:pt>
                <c:pt idx="14321">
                  <c:v>0.14627613969911943</c:v>
                </c:pt>
                <c:pt idx="14322">
                  <c:v>0.14629388359711273</c:v>
                </c:pt>
                <c:pt idx="14323">
                  <c:v>0.14631508930612303</c:v>
                </c:pt>
                <c:pt idx="14324">
                  <c:v>0.14633716007669884</c:v>
                </c:pt>
                <c:pt idx="14325">
                  <c:v>0.14635706662842154</c:v>
                </c:pt>
                <c:pt idx="14326">
                  <c:v>0.14637351087226591</c:v>
                </c:pt>
                <c:pt idx="14327">
                  <c:v>0.14638995484570141</c:v>
                </c:pt>
                <c:pt idx="14328">
                  <c:v>0.14640639854873744</c:v>
                </c:pt>
                <c:pt idx="14329">
                  <c:v>0.14642414013560162</c:v>
                </c:pt>
                <c:pt idx="14330">
                  <c:v>0.1464431795372112</c:v>
                </c:pt>
                <c:pt idx="14331">
                  <c:v>0.14646135317332365</c:v>
                </c:pt>
                <c:pt idx="14332">
                  <c:v>0.1464773630076889</c:v>
                </c:pt>
                <c:pt idx="14333">
                  <c:v>0.14649077645536282</c:v>
                </c:pt>
                <c:pt idx="14334">
                  <c:v>0.14650548777174052</c:v>
                </c:pt>
                <c:pt idx="14335">
                  <c:v>0.14652106422377931</c:v>
                </c:pt>
                <c:pt idx="14336">
                  <c:v>0.14653664043319686</c:v>
                </c:pt>
                <c:pt idx="14337">
                  <c:v>0.14655264906228091</c:v>
                </c:pt>
                <c:pt idx="14338">
                  <c:v>0.1465703880546417</c:v>
                </c:pt>
                <c:pt idx="14339">
                  <c:v>0.14658942467200844</c:v>
                </c:pt>
                <c:pt idx="14340">
                  <c:v>0.14660673037332911</c:v>
                </c:pt>
                <c:pt idx="14341">
                  <c:v>0.14662187261631507</c:v>
                </c:pt>
                <c:pt idx="14342">
                  <c:v>0.14663701463001713</c:v>
                </c:pt>
                <c:pt idx="14343">
                  <c:v>0.14665518474381434</c:v>
                </c:pt>
                <c:pt idx="14344">
                  <c:v>0.14667465235652122</c:v>
                </c:pt>
                <c:pt idx="14345">
                  <c:v>0.14669152398097987</c:v>
                </c:pt>
                <c:pt idx="14346">
                  <c:v>0.1467066649400649</c:v>
                </c:pt>
                <c:pt idx="14347">
                  <c:v>0.1467218056699045</c:v>
                </c:pt>
                <c:pt idx="14348">
                  <c:v>0.14673910908045054</c:v>
                </c:pt>
                <c:pt idx="14349">
                  <c:v>0.14675857505943521</c:v>
                </c:pt>
                <c:pt idx="14350">
                  <c:v>0.14677804065950301</c:v>
                </c:pt>
                <c:pt idx="14351">
                  <c:v>0.14679447798226161</c:v>
                </c:pt>
                <c:pt idx="14352">
                  <c:v>0.14681004993354388</c:v>
                </c:pt>
                <c:pt idx="14353">
                  <c:v>0.14682778436050076</c:v>
                </c:pt>
                <c:pt idx="14354">
                  <c:v>0.14684854621681898</c:v>
                </c:pt>
                <c:pt idx="14355">
                  <c:v>0.14687233531393104</c:v>
                </c:pt>
                <c:pt idx="14356">
                  <c:v>0.14689655635864637</c:v>
                </c:pt>
                <c:pt idx="14357">
                  <c:v>0.14691904680345227</c:v>
                </c:pt>
                <c:pt idx="14358">
                  <c:v>0.14693894177530156</c:v>
                </c:pt>
                <c:pt idx="14359">
                  <c:v>0.14695797137801148</c:v>
                </c:pt>
                <c:pt idx="14360">
                  <c:v>0.14697743309713523</c:v>
                </c:pt>
                <c:pt idx="14361">
                  <c:v>0.1469964619673918</c:v>
                </c:pt>
                <c:pt idx="14362">
                  <c:v>0.14701635539914329</c:v>
                </c:pt>
                <c:pt idx="14363">
                  <c:v>0.14703495107530301</c:v>
                </c:pt>
                <c:pt idx="14364">
                  <c:v>0.14705181662208333</c:v>
                </c:pt>
                <c:pt idx="14365">
                  <c:v>0.14706954676200287</c:v>
                </c:pt>
                <c:pt idx="14366">
                  <c:v>0.14709030359954361</c:v>
                </c:pt>
                <c:pt idx="14367">
                  <c:v>0.14711149242680577</c:v>
                </c:pt>
                <c:pt idx="14368">
                  <c:v>0.14713008633392854</c:v>
                </c:pt>
                <c:pt idx="14369">
                  <c:v>0.14714781508618172</c:v>
                </c:pt>
                <c:pt idx="14370">
                  <c:v>0.14716597592113084</c:v>
                </c:pt>
                <c:pt idx="14371">
                  <c:v>0.14718413642627012</c:v>
                </c:pt>
                <c:pt idx="14372">
                  <c:v>0.14720013469326904</c:v>
                </c:pt>
                <c:pt idx="14373">
                  <c:v>0.14721570032901521</c:v>
                </c:pt>
                <c:pt idx="14374">
                  <c:v>0.1472316980910584</c:v>
                </c:pt>
                <c:pt idx="14375">
                  <c:v>0.14724596614939442</c:v>
                </c:pt>
                <c:pt idx="14376">
                  <c:v>0.14725850457805695</c:v>
                </c:pt>
                <c:pt idx="14377">
                  <c:v>0.14727363695500992</c:v>
                </c:pt>
                <c:pt idx="14378">
                  <c:v>0.14729222784750526</c:v>
                </c:pt>
                <c:pt idx="14379">
                  <c:v>0.14730952139070189</c:v>
                </c:pt>
                <c:pt idx="14380">
                  <c:v>0.14732422066728154</c:v>
                </c:pt>
                <c:pt idx="14381">
                  <c:v>0.147338055083158</c:v>
                </c:pt>
                <c:pt idx="14382">
                  <c:v>0.14735405088793452</c:v>
                </c:pt>
                <c:pt idx="14383">
                  <c:v>0.14737177567005494</c:v>
                </c:pt>
                <c:pt idx="14384">
                  <c:v>0.14738993243818554</c:v>
                </c:pt>
                <c:pt idx="14385">
                  <c:v>0.14740463053283745</c:v>
                </c:pt>
                <c:pt idx="14386">
                  <c:v>0.14741500552840664</c:v>
                </c:pt>
                <c:pt idx="14387">
                  <c:v>0.14742710955385946</c:v>
                </c:pt>
                <c:pt idx="14388">
                  <c:v>0.14744180710209279</c:v>
                </c:pt>
                <c:pt idx="14389">
                  <c:v>0.14745477534761439</c:v>
                </c:pt>
                <c:pt idx="14390">
                  <c:v>0.14746904022344884</c:v>
                </c:pt>
                <c:pt idx="14391">
                  <c:v>0.14748546619204106</c:v>
                </c:pt>
                <c:pt idx="14392">
                  <c:v>0.14750318864502779</c:v>
                </c:pt>
                <c:pt idx="14393">
                  <c:v>0.14752091078393464</c:v>
                </c:pt>
                <c:pt idx="14394">
                  <c:v>0.14753820037287954</c:v>
                </c:pt>
                <c:pt idx="14395">
                  <c:v>0.14755419297651673</c:v>
                </c:pt>
                <c:pt idx="14396">
                  <c:v>0.14756932087969687</c:v>
                </c:pt>
                <c:pt idx="14397">
                  <c:v>0.14758271968854267</c:v>
                </c:pt>
                <c:pt idx="14398">
                  <c:v>0.14759568610681642</c:v>
                </c:pt>
                <c:pt idx="14399">
                  <c:v>0.14760865235696391</c:v>
                </c:pt>
                <c:pt idx="14400">
                  <c:v>0.14762248283848126</c:v>
                </c:pt>
                <c:pt idx="14401">
                  <c:v>0.14763544874118267</c:v>
                </c:pt>
                <c:pt idx="14402">
                  <c:v>0.14765014322768172</c:v>
                </c:pt>
                <c:pt idx="14403">
                  <c:v>0.14766440531690972</c:v>
                </c:pt>
                <c:pt idx="14404">
                  <c:v>0.14767737067606321</c:v>
                </c:pt>
                <c:pt idx="14405">
                  <c:v>0.14768990369679141</c:v>
                </c:pt>
                <c:pt idx="14406">
                  <c:v>0.14770200439534781</c:v>
                </c:pt>
                <c:pt idx="14407">
                  <c:v>0.14771324062718258</c:v>
                </c:pt>
                <c:pt idx="14408">
                  <c:v>0.14772404457719335</c:v>
                </c:pt>
                <c:pt idx="14409">
                  <c:v>0.14773398410811212</c:v>
                </c:pt>
                <c:pt idx="14410">
                  <c:v>0.14774565212704482</c:v>
                </c:pt>
                <c:pt idx="14411">
                  <c:v>0.14775991285419082</c:v>
                </c:pt>
                <c:pt idx="14412">
                  <c:v>0.14777330910959174</c:v>
                </c:pt>
                <c:pt idx="14413">
                  <c:v>0.14778368028084721</c:v>
                </c:pt>
                <c:pt idx="14414">
                  <c:v>0.14779232284139626</c:v>
                </c:pt>
                <c:pt idx="14415">
                  <c:v>0.14780226169368738</c:v>
                </c:pt>
                <c:pt idx="14416">
                  <c:v>0.14781479314926183</c:v>
                </c:pt>
                <c:pt idx="14417">
                  <c:v>0.14782905289044779</c:v>
                </c:pt>
                <c:pt idx="14418">
                  <c:v>0.14783985558930776</c:v>
                </c:pt>
                <c:pt idx="14419">
                  <c:v>0.1478484976643738</c:v>
                </c:pt>
                <c:pt idx="14420">
                  <c:v>0.14785886805586881</c:v>
                </c:pt>
                <c:pt idx="14421">
                  <c:v>0.14786967043265103</c:v>
                </c:pt>
                <c:pt idx="14422">
                  <c:v>0.14787917642769341</c:v>
                </c:pt>
                <c:pt idx="14423">
                  <c:v>0.14788911441680189</c:v>
                </c:pt>
                <c:pt idx="14424">
                  <c:v>0.14790164478403917</c:v>
                </c:pt>
                <c:pt idx="14425">
                  <c:v>0.14791503914091056</c:v>
                </c:pt>
                <c:pt idx="14426">
                  <c:v>0.14792713711549371</c:v>
                </c:pt>
                <c:pt idx="14427">
                  <c:v>0.14793750669150318</c:v>
                </c:pt>
                <c:pt idx="14428">
                  <c:v>0.14794744410094623</c:v>
                </c:pt>
                <c:pt idx="14429">
                  <c:v>0.14795651730158438</c:v>
                </c:pt>
                <c:pt idx="14430">
                  <c:v>0.14796472631694121</c:v>
                </c:pt>
                <c:pt idx="14431">
                  <c:v>0.14797293526491045</c:v>
                </c:pt>
                <c:pt idx="14432">
                  <c:v>0.14798200823426674</c:v>
                </c:pt>
                <c:pt idx="14433">
                  <c:v>0.14799064908093151</c:v>
                </c:pt>
                <c:pt idx="14434">
                  <c:v>0.1479975617045054</c:v>
                </c:pt>
                <c:pt idx="14435">
                  <c:v>0.14800533834890933</c:v>
                </c:pt>
                <c:pt idx="14436">
                  <c:v>0.14801484305438672</c:v>
                </c:pt>
                <c:pt idx="14437">
                  <c:v>0.14802607577166321</c:v>
                </c:pt>
                <c:pt idx="14438">
                  <c:v>0.14803644432177712</c:v>
                </c:pt>
                <c:pt idx="14439">
                  <c:v>0.14804508469808281</c:v>
                </c:pt>
                <c:pt idx="14440">
                  <c:v>0.14805026888803149</c:v>
                </c:pt>
                <c:pt idx="14441">
                  <c:v>0.1480550210385416</c:v>
                </c:pt>
                <c:pt idx="14442">
                  <c:v>0.1480627972361192</c:v>
                </c:pt>
                <c:pt idx="14443">
                  <c:v>0.14807230139548522</c:v>
                </c:pt>
                <c:pt idx="14444">
                  <c:v>0.14808266946631976</c:v>
                </c:pt>
                <c:pt idx="14445">
                  <c:v>0.14809303742965871</c:v>
                </c:pt>
                <c:pt idx="14446">
                  <c:v>0.1481025413016227</c:v>
                </c:pt>
                <c:pt idx="14447">
                  <c:v>0.14811161309514873</c:v>
                </c:pt>
                <c:pt idx="14448">
                  <c:v>0.14812111679057438</c:v>
                </c:pt>
                <c:pt idx="14449">
                  <c:v>0.14812975643531229</c:v>
                </c:pt>
                <c:pt idx="14450">
                  <c:v>0.1481366680973597</c:v>
                </c:pt>
                <c:pt idx="14451">
                  <c:v>0.14814271576246443</c:v>
                </c:pt>
                <c:pt idx="14452">
                  <c:v>0.14814876339099478</c:v>
                </c:pt>
                <c:pt idx="14453">
                  <c:v>0.14815481098295147</c:v>
                </c:pt>
                <c:pt idx="14454">
                  <c:v>0.14816129050517757</c:v>
                </c:pt>
                <c:pt idx="14455">
                  <c:v>0.14816561016333696</c:v>
                </c:pt>
                <c:pt idx="14456">
                  <c:v>0.1481707937284982</c:v>
                </c:pt>
                <c:pt idx="14457">
                  <c:v>0.14817684118722652</c:v>
                </c:pt>
                <c:pt idx="14458">
                  <c:v>0.14818288860938322</c:v>
                </c:pt>
                <c:pt idx="14459">
                  <c:v>0.14818807208498128</c:v>
                </c:pt>
                <c:pt idx="14460">
                  <c:v>0.14819325553371121</c:v>
                </c:pt>
                <c:pt idx="14461">
                  <c:v>0.14819930285660474</c:v>
                </c:pt>
                <c:pt idx="14462">
                  <c:v>0.14820535014292835</c:v>
                </c:pt>
                <c:pt idx="14463">
                  <c:v>0.14820923766482538</c:v>
                </c:pt>
                <c:pt idx="14464">
                  <c:v>0.14821312517160948</c:v>
                </c:pt>
                <c:pt idx="14465">
                  <c:v>0.14821744460586742</c:v>
                </c:pt>
                <c:pt idx="14466">
                  <c:v>0.14822262790234852</c:v>
                </c:pt>
                <c:pt idx="14467">
                  <c:v>0.14822910698516975</c:v>
                </c:pt>
                <c:pt idx="14468">
                  <c:v>0.14823385828589233</c:v>
                </c:pt>
                <c:pt idx="14469">
                  <c:v>0.14823299441471291</c:v>
                </c:pt>
                <c:pt idx="14470">
                  <c:v>0.14823083473349924</c:v>
                </c:pt>
                <c:pt idx="14471">
                  <c:v>0.14823126667011474</c:v>
                </c:pt>
                <c:pt idx="14472">
                  <c:v>0.14823472215632577</c:v>
                </c:pt>
                <c:pt idx="14473">
                  <c:v>0.14823774569696507</c:v>
                </c:pt>
                <c:pt idx="14474">
                  <c:v>0.14824033729595149</c:v>
                </c:pt>
                <c:pt idx="14475">
                  <c:v>0.14824422468183795</c:v>
                </c:pt>
                <c:pt idx="14476">
                  <c:v>0.14824897591073224</c:v>
                </c:pt>
                <c:pt idx="14477">
                  <c:v>0.14825545482284538</c:v>
                </c:pt>
                <c:pt idx="14478">
                  <c:v>0.14826150176961225</c:v>
                </c:pt>
                <c:pt idx="14479">
                  <c:v>0.14826668483773825</c:v>
                </c:pt>
                <c:pt idx="14480">
                  <c:v>0.14827100404065488</c:v>
                </c:pt>
                <c:pt idx="14481">
                  <c:v>0.14827402747159699</c:v>
                </c:pt>
                <c:pt idx="14482">
                  <c:v>0.14827705089339793</c:v>
                </c:pt>
                <c:pt idx="14483">
                  <c:v>0.14827964239052291</c:v>
                </c:pt>
                <c:pt idx="14484">
                  <c:v>0.14828137005154221</c:v>
                </c:pt>
                <c:pt idx="14485">
                  <c:v>0.14828223388093251</c:v>
                </c:pt>
                <c:pt idx="14486">
                  <c:v>0.14828482536462578</c:v>
                </c:pt>
                <c:pt idx="14487">
                  <c:v>0.14828871257757412</c:v>
                </c:pt>
                <c:pt idx="14488">
                  <c:v>0.14829216786528746</c:v>
                </c:pt>
                <c:pt idx="14489">
                  <c:v>0.14829648695813977</c:v>
                </c:pt>
                <c:pt idx="14490">
                  <c:v>0.1483008060323375</c:v>
                </c:pt>
                <c:pt idx="14491">
                  <c:v>0.1483042612782644</c:v>
                </c:pt>
                <c:pt idx="14492">
                  <c:v>0.14830555699240924</c:v>
                </c:pt>
                <c:pt idx="14493">
                  <c:v>0.14830685270487504</c:v>
                </c:pt>
                <c:pt idx="14494">
                  <c:v>0.14830771651225311</c:v>
                </c:pt>
                <c:pt idx="14495">
                  <c:v>0.14830771651225311</c:v>
                </c:pt>
                <c:pt idx="14496">
                  <c:v>0.14830814841566209</c:v>
                </c:pt>
                <c:pt idx="14497">
                  <c:v>0.14830901222192081</c:v>
                </c:pt>
                <c:pt idx="14498">
                  <c:v>0.14830814841566209</c:v>
                </c:pt>
                <c:pt idx="14499">
                  <c:v>0.14830771651225311</c:v>
                </c:pt>
                <c:pt idx="14500">
                  <c:v>0.14830901222192081</c:v>
                </c:pt>
                <c:pt idx="14501">
                  <c:v>0.14831117173430289</c:v>
                </c:pt>
                <c:pt idx="14502">
                  <c:v>0.14831203553794997</c:v>
                </c:pt>
                <c:pt idx="14503">
                  <c:v>0.14830858031888455</c:v>
                </c:pt>
                <c:pt idx="14504">
                  <c:v>0.14830512508788091</c:v>
                </c:pt>
                <c:pt idx="14505">
                  <c:v>0.14830512508788091</c:v>
                </c:pt>
                <c:pt idx="14506">
                  <c:v>0.14830598889675106</c:v>
                </c:pt>
                <c:pt idx="14507">
                  <c:v>0.14830642080090639</c:v>
                </c:pt>
                <c:pt idx="14508">
                  <c:v>0.14830771651225311</c:v>
                </c:pt>
                <c:pt idx="14509">
                  <c:v>0.14830944412477037</c:v>
                </c:pt>
                <c:pt idx="14510">
                  <c:v>0.14831203553794997</c:v>
                </c:pt>
                <c:pt idx="14511">
                  <c:v>0.148314626944414</c:v>
                </c:pt>
                <c:pt idx="14512">
                  <c:v>0.14831721834416306</c:v>
                </c:pt>
                <c:pt idx="14513">
                  <c:v>0.14832153732882145</c:v>
                </c:pt>
                <c:pt idx="14514">
                  <c:v>0.14832585629482645</c:v>
                </c:pt>
                <c:pt idx="14515">
                  <c:v>0.14832887955993124</c:v>
                </c:pt>
                <c:pt idx="14516">
                  <c:v>0.14832974334828225</c:v>
                </c:pt>
                <c:pt idx="14517">
                  <c:v>0.14833147092274626</c:v>
                </c:pt>
                <c:pt idx="14518">
                  <c:v>0.14833449417087657</c:v>
                </c:pt>
                <c:pt idx="14519">
                  <c:v>0.14833881308092187</c:v>
                </c:pt>
                <c:pt idx="14520">
                  <c:v>0.14834313197231441</c:v>
                </c:pt>
                <c:pt idx="14521">
                  <c:v>0.14834658707199844</c:v>
                </c:pt>
                <c:pt idx="14522">
                  <c:v>0.14834831461736381</c:v>
                </c:pt>
                <c:pt idx="14523">
                  <c:v>0.14834874650323876</c:v>
                </c:pt>
                <c:pt idx="14524">
                  <c:v>0.14834917838892725</c:v>
                </c:pt>
                <c:pt idx="14525">
                  <c:v>0.14835263346772029</c:v>
                </c:pt>
                <c:pt idx="14526">
                  <c:v>0.14835652041709321</c:v>
                </c:pt>
                <c:pt idx="14527">
                  <c:v>0.14836083923201041</c:v>
                </c:pt>
                <c:pt idx="14528">
                  <c:v>0.14836472614948826</c:v>
                </c:pt>
                <c:pt idx="14529">
                  <c:v>0.14836731741941367</c:v>
                </c:pt>
                <c:pt idx="14530">
                  <c:v>0.14836947680588874</c:v>
                </c:pt>
                <c:pt idx="14531">
                  <c:v>0.14837163618770116</c:v>
                </c:pt>
                <c:pt idx="14532">
                  <c:v>0.14837249993912024</c:v>
                </c:pt>
                <c:pt idx="14533">
                  <c:v>0.14837120431171158</c:v>
                </c:pt>
                <c:pt idx="14534">
                  <c:v>0.14836990868262431</c:v>
                </c:pt>
                <c:pt idx="14535">
                  <c:v>0.14837163618770116</c:v>
                </c:pt>
                <c:pt idx="14536">
                  <c:v>0.14837422743972042</c:v>
                </c:pt>
                <c:pt idx="14537">
                  <c:v>0.14837681868502545</c:v>
                </c:pt>
                <c:pt idx="14538">
                  <c:v>0.14837897805098377</c:v>
                </c:pt>
                <c:pt idx="14539">
                  <c:v>0.14838200115549213</c:v>
                </c:pt>
                <c:pt idx="14540">
                  <c:v>0.14838502425086075</c:v>
                </c:pt>
                <c:pt idx="14541">
                  <c:v>0.14838718359910058</c:v>
                </c:pt>
                <c:pt idx="14542">
                  <c:v>0.14838934294267733</c:v>
                </c:pt>
                <c:pt idx="14543">
                  <c:v>0.14839150228159123</c:v>
                </c:pt>
                <c:pt idx="14544">
                  <c:v>0.1483923660158514</c:v>
                </c:pt>
                <c:pt idx="14545">
                  <c:v>0.1483923660158514</c:v>
                </c:pt>
                <c:pt idx="14546">
                  <c:v>0.1483923660158514</c:v>
                </c:pt>
                <c:pt idx="14547">
                  <c:v>0.1483902066788024</c:v>
                </c:pt>
                <c:pt idx="14548">
                  <c:v>0.14838761546818877</c:v>
                </c:pt>
                <c:pt idx="14549">
                  <c:v>0.14838891107433499</c:v>
                </c:pt>
                <c:pt idx="14550">
                  <c:v>0.14839366161584258</c:v>
                </c:pt>
                <c:pt idx="14551">
                  <c:v>0.14839495721415538</c:v>
                </c:pt>
                <c:pt idx="14552">
                  <c:v>0.1483923660158514</c:v>
                </c:pt>
                <c:pt idx="14553">
                  <c:v>0.14839193414881471</c:v>
                </c:pt>
                <c:pt idx="14554">
                  <c:v>0.14839452534823763</c:v>
                </c:pt>
                <c:pt idx="14555">
                  <c:v>0.14839711654094653</c:v>
                </c:pt>
                <c:pt idx="14556">
                  <c:v>0.14839970772694094</c:v>
                </c:pt>
                <c:pt idx="14557">
                  <c:v>0.14840143518054058</c:v>
                </c:pt>
                <c:pt idx="14558">
                  <c:v>0.14840402635534466</c:v>
                </c:pt>
                <c:pt idx="14559">
                  <c:v>0.14840575380148399</c:v>
                </c:pt>
                <c:pt idx="14560">
                  <c:v>0.14840445821715909</c:v>
                </c:pt>
                <c:pt idx="14561">
                  <c:v>0.14839970772694094</c:v>
                </c:pt>
                <c:pt idx="14562">
                  <c:v>0.14839495721415538</c:v>
                </c:pt>
                <c:pt idx="14563">
                  <c:v>0.14839279788270193</c:v>
                </c:pt>
                <c:pt idx="14564">
                  <c:v>0.14839452534823763</c:v>
                </c:pt>
                <c:pt idx="14565">
                  <c:v>0.14839798027035728</c:v>
                </c:pt>
                <c:pt idx="14566">
                  <c:v>0.14840229890622125</c:v>
                </c:pt>
                <c:pt idx="14567">
                  <c:v>0.14840661752343462</c:v>
                </c:pt>
                <c:pt idx="14568">
                  <c:v>0.14840834496509797</c:v>
                </c:pt>
                <c:pt idx="14569">
                  <c:v>0.14840834496509797</c:v>
                </c:pt>
                <c:pt idx="14570">
                  <c:v>0.14840834496509797</c:v>
                </c:pt>
                <c:pt idx="14571">
                  <c:v>0.14840748124463918</c:v>
                </c:pt>
                <c:pt idx="14572">
                  <c:v>0.14840748124463918</c:v>
                </c:pt>
                <c:pt idx="14573">
                  <c:v>0.14840834496509797</c:v>
                </c:pt>
                <c:pt idx="14574">
                  <c:v>0.14840920868481031</c:v>
                </c:pt>
                <c:pt idx="14575">
                  <c:v>0.14841007240377679</c:v>
                </c:pt>
                <c:pt idx="14576">
                  <c:v>0.14841093612199777</c:v>
                </c:pt>
                <c:pt idx="14577">
                  <c:v>0.14841007240377679</c:v>
                </c:pt>
                <c:pt idx="14578">
                  <c:v>0.14840964054438693</c:v>
                </c:pt>
                <c:pt idx="14579">
                  <c:v>0.14841093612199777</c:v>
                </c:pt>
                <c:pt idx="14580">
                  <c:v>0.14841179983947214</c:v>
                </c:pt>
                <c:pt idx="14581">
                  <c:v>0.14841093612199777</c:v>
                </c:pt>
                <c:pt idx="14582">
                  <c:v>0.14841136798082799</c:v>
                </c:pt>
                <c:pt idx="14583">
                  <c:v>0.14841136798082799</c:v>
                </c:pt>
                <c:pt idx="14584">
                  <c:v>0.14840920868481031</c:v>
                </c:pt>
                <c:pt idx="14585">
                  <c:v>0.14840704938413007</c:v>
                </c:pt>
                <c:pt idx="14586">
                  <c:v>0.14840661752343462</c:v>
                </c:pt>
                <c:pt idx="14587">
                  <c:v>0.14840834496509797</c:v>
                </c:pt>
                <c:pt idx="14588">
                  <c:v>0.14841223169792983</c:v>
                </c:pt>
                <c:pt idx="14589">
                  <c:v>0.14841784584090595</c:v>
                </c:pt>
                <c:pt idx="14590">
                  <c:v>0.14842216439097841</c:v>
                </c:pt>
                <c:pt idx="14591">
                  <c:v>0.14842345995236386</c:v>
                </c:pt>
                <c:pt idx="14592">
                  <c:v>0.14842475551207032</c:v>
                </c:pt>
                <c:pt idx="14593">
                  <c:v>0.14842821032974871</c:v>
                </c:pt>
                <c:pt idx="14594">
                  <c:v>0.14843166513549158</c:v>
                </c:pt>
                <c:pt idx="14595">
                  <c:v>0.14843296068456771</c:v>
                </c:pt>
                <c:pt idx="14596">
                  <c:v>0.14843468808072557</c:v>
                </c:pt>
                <c:pt idx="14597">
                  <c:v>0.14843555177768528</c:v>
                </c:pt>
                <c:pt idx="14598">
                  <c:v>0.14843425623196593</c:v>
                </c:pt>
                <c:pt idx="14599">
                  <c:v>0.14843209698537027</c:v>
                </c:pt>
                <c:pt idx="14600">
                  <c:v>0.14843209698537027</c:v>
                </c:pt>
                <c:pt idx="14601">
                  <c:v>0.14843339253388702</c:v>
                </c:pt>
                <c:pt idx="14602">
                  <c:v>0.14843425623196593</c:v>
                </c:pt>
                <c:pt idx="14603">
                  <c:v>0.14843511992929853</c:v>
                </c:pt>
                <c:pt idx="14604">
                  <c:v>0.14843727916936728</c:v>
                </c:pt>
                <c:pt idx="14605">
                  <c:v>0.14844030209763029</c:v>
                </c:pt>
                <c:pt idx="14606">
                  <c:v>0.14844202948110627</c:v>
                </c:pt>
                <c:pt idx="14607">
                  <c:v>0.14844332501675525</c:v>
                </c:pt>
                <c:pt idx="14608">
                  <c:v>0.14844505239500963</c:v>
                </c:pt>
                <c:pt idx="14609">
                  <c:v>0.14844850714256688</c:v>
                </c:pt>
                <c:pt idx="14610">
                  <c:v>0.14845153003688871</c:v>
                </c:pt>
                <c:pt idx="14611">
                  <c:v>0.14845325740097007</c:v>
                </c:pt>
                <c:pt idx="14612">
                  <c:v>0.14845412108189196</c:v>
                </c:pt>
                <c:pt idx="14613">
                  <c:v>0.14845455292207291</c:v>
                </c:pt>
                <c:pt idx="14614">
                  <c:v>0.14845282556022951</c:v>
                </c:pt>
                <c:pt idx="14615">
                  <c:v>0.14845066635372905</c:v>
                </c:pt>
                <c:pt idx="14616">
                  <c:v>0.14845066635372905</c:v>
                </c:pt>
                <c:pt idx="14617">
                  <c:v>0.14845282556022951</c:v>
                </c:pt>
                <c:pt idx="14618">
                  <c:v>0.14845412108189196</c:v>
                </c:pt>
                <c:pt idx="14619">
                  <c:v>0.14845455292207291</c:v>
                </c:pt>
                <c:pt idx="14620">
                  <c:v>0.14845541660187575</c:v>
                </c:pt>
                <c:pt idx="14621">
                  <c:v>0.14845800763680841</c:v>
                </c:pt>
                <c:pt idx="14622">
                  <c:v>0.14846016682745758</c:v>
                </c:pt>
                <c:pt idx="14623">
                  <c:v>0.14846059866502792</c:v>
                </c:pt>
                <c:pt idx="14624">
                  <c:v>0.14846146233960891</c:v>
                </c:pt>
                <c:pt idx="14625">
                  <c:v>0.14846232601344439</c:v>
                </c:pt>
                <c:pt idx="14626">
                  <c:v>0.14846275785008234</c:v>
                </c:pt>
                <c:pt idx="14627">
                  <c:v>0.14846232601344439</c:v>
                </c:pt>
                <c:pt idx="14628">
                  <c:v>0.14846146233960891</c:v>
                </c:pt>
                <c:pt idx="14629">
                  <c:v>0.14846059866502792</c:v>
                </c:pt>
                <c:pt idx="14630">
                  <c:v>0.14846016682745758</c:v>
                </c:pt>
                <c:pt idx="14631">
                  <c:v>0.14846059866502792</c:v>
                </c:pt>
                <c:pt idx="14632">
                  <c:v>0.14846059866502792</c:v>
                </c:pt>
                <c:pt idx="14633">
                  <c:v>0.14846146233960891</c:v>
                </c:pt>
                <c:pt idx="14634">
                  <c:v>0.14846189417661998</c:v>
                </c:pt>
                <c:pt idx="14635">
                  <c:v>0.14846103050241205</c:v>
                </c:pt>
                <c:pt idx="14636">
                  <c:v>0.14846059866502792</c:v>
                </c:pt>
                <c:pt idx="14637">
                  <c:v>0.14846189417661998</c:v>
                </c:pt>
                <c:pt idx="14638">
                  <c:v>0.14846232601344439</c:v>
                </c:pt>
                <c:pt idx="14639">
                  <c:v>0.14846189417661998</c:v>
                </c:pt>
                <c:pt idx="14640">
                  <c:v>0.14846146233960891</c:v>
                </c:pt>
                <c:pt idx="14641">
                  <c:v>0.14845930315175751</c:v>
                </c:pt>
                <c:pt idx="14642">
                  <c:v>0.14845973498970064</c:v>
                </c:pt>
                <c:pt idx="14643">
                  <c:v>0.14846146233960891</c:v>
                </c:pt>
                <c:pt idx="14644">
                  <c:v>0.14846146233960891</c:v>
                </c:pt>
                <c:pt idx="14645">
                  <c:v>0.14845887131362751</c:v>
                </c:pt>
                <c:pt idx="14646">
                  <c:v>0.14845541660187575</c:v>
                </c:pt>
                <c:pt idx="14647">
                  <c:v>0.14845368924152422</c:v>
                </c:pt>
                <c:pt idx="14648">
                  <c:v>0.1484549847620677</c:v>
                </c:pt>
                <c:pt idx="14649">
                  <c:v>0.1484562802809328</c:v>
                </c:pt>
                <c:pt idx="14650">
                  <c:v>0.14845843947531151</c:v>
                </c:pt>
                <c:pt idx="14651">
                  <c:v>0.14846275785008234</c:v>
                </c:pt>
                <c:pt idx="14652">
                  <c:v>0.14847009904439532</c:v>
                </c:pt>
                <c:pt idx="14653">
                  <c:v>0.14847787201492671</c:v>
                </c:pt>
                <c:pt idx="14654">
                  <c:v>0.14848607675160749</c:v>
                </c:pt>
                <c:pt idx="14655">
                  <c:v>0.14849298595133681</c:v>
                </c:pt>
                <c:pt idx="14656">
                  <c:v>0.14849816781980629</c:v>
                </c:pt>
                <c:pt idx="14657">
                  <c:v>0.14850119056401309</c:v>
                </c:pt>
                <c:pt idx="14658">
                  <c:v>0.14850378148034687</c:v>
                </c:pt>
                <c:pt idx="14659">
                  <c:v>0.14850680420758514</c:v>
                </c:pt>
                <c:pt idx="14660">
                  <c:v>0.14850809965931891</c:v>
                </c:pt>
                <c:pt idx="14661">
                  <c:v>0.14850853147619075</c:v>
                </c:pt>
                <c:pt idx="14662">
                  <c:v>0.14850939510937469</c:v>
                </c:pt>
                <c:pt idx="14663">
                  <c:v>0.14851112237350461</c:v>
                </c:pt>
                <c:pt idx="14664">
                  <c:v>0.14851284963465133</c:v>
                </c:pt>
                <c:pt idx="14665">
                  <c:v>0.14851414507855348</c:v>
                </c:pt>
                <c:pt idx="14666">
                  <c:v>0.14851371326410603</c:v>
                </c:pt>
                <c:pt idx="14667">
                  <c:v>0.14851284963465133</c:v>
                </c:pt>
                <c:pt idx="14668">
                  <c:v>0.14851284963465133</c:v>
                </c:pt>
                <c:pt idx="14669">
                  <c:v>0.14851284963465133</c:v>
                </c:pt>
                <c:pt idx="14670">
                  <c:v>0.14851155418907122</c:v>
                </c:pt>
                <c:pt idx="14671">
                  <c:v>0.14850896329287583</c:v>
                </c:pt>
                <c:pt idx="14672">
                  <c:v>0.14850853147619075</c:v>
                </c:pt>
                <c:pt idx="14673">
                  <c:v>0.14851025874181253</c:v>
                </c:pt>
                <c:pt idx="14674">
                  <c:v>0.14851371326410603</c:v>
                </c:pt>
                <c:pt idx="14675">
                  <c:v>0.14851759958742217</c:v>
                </c:pt>
                <c:pt idx="14676">
                  <c:v>0.14851975864940448</c:v>
                </c:pt>
                <c:pt idx="14677">
                  <c:v>0.14852019046124168</c:v>
                </c:pt>
                <c:pt idx="14678">
                  <c:v>0.14852105408435623</c:v>
                </c:pt>
                <c:pt idx="14679">
                  <c:v>0.14852234951763044</c:v>
                </c:pt>
                <c:pt idx="14680">
                  <c:v>0.14852321313888034</c:v>
                </c:pt>
                <c:pt idx="14681">
                  <c:v>0.14852234951763044</c:v>
                </c:pt>
                <c:pt idx="14682">
                  <c:v>0.14852019046124168</c:v>
                </c:pt>
                <c:pt idx="14683">
                  <c:v>0.14851759958742217</c:v>
                </c:pt>
                <c:pt idx="14684">
                  <c:v>0.14851500870688941</c:v>
                </c:pt>
                <c:pt idx="14685">
                  <c:v>0.14851500870688941</c:v>
                </c:pt>
                <c:pt idx="14686">
                  <c:v>0.14851630414799497</c:v>
                </c:pt>
                <c:pt idx="14687">
                  <c:v>0.14851630414799497</c:v>
                </c:pt>
                <c:pt idx="14688">
                  <c:v>0.14851630414799497</c:v>
                </c:pt>
                <c:pt idx="14689">
                  <c:v>0.14851587233447941</c:v>
                </c:pt>
                <c:pt idx="14690">
                  <c:v>0.14851587233447941</c:v>
                </c:pt>
                <c:pt idx="14691">
                  <c:v>0.14851846321277426</c:v>
                </c:pt>
                <c:pt idx="14692">
                  <c:v>0.14852234951763044</c:v>
                </c:pt>
                <c:pt idx="14693">
                  <c:v>0.14852709942527687</c:v>
                </c:pt>
                <c:pt idx="14694">
                  <c:v>0.14853098569657031</c:v>
                </c:pt>
                <c:pt idx="14695">
                  <c:v>0.14853487195276041</c:v>
                </c:pt>
                <c:pt idx="14696">
                  <c:v>0.14854005360418723</c:v>
                </c:pt>
                <c:pt idx="14697">
                  <c:v>0.14854437162653314</c:v>
                </c:pt>
                <c:pt idx="14698">
                  <c:v>0.14854825783070277</c:v>
                </c:pt>
                <c:pt idx="14699">
                  <c:v>0.148553007615289</c:v>
                </c:pt>
                <c:pt idx="14700">
                  <c:v>0.14855559839737287</c:v>
                </c:pt>
                <c:pt idx="14701">
                  <c:v>0.14855689378589759</c:v>
                </c:pt>
                <c:pt idx="14702">
                  <c:v>0.14855646198990893</c:v>
                </c:pt>
                <c:pt idx="14703">
                  <c:v>0.14855646198990893</c:v>
                </c:pt>
                <c:pt idx="14704">
                  <c:v>0.14855905276304321</c:v>
                </c:pt>
                <c:pt idx="14705">
                  <c:v>0.14856466608180771</c:v>
                </c:pt>
                <c:pt idx="14706">
                  <c:v>0.14857027936906328</c:v>
                </c:pt>
                <c:pt idx="14707">
                  <c:v>0.14857330189530396</c:v>
                </c:pt>
                <c:pt idx="14708">
                  <c:v>0.14857416547255148</c:v>
                </c:pt>
                <c:pt idx="14709">
                  <c:v>0.14857546083702508</c:v>
                </c:pt>
                <c:pt idx="14710">
                  <c:v>0.14857891513408419</c:v>
                </c:pt>
                <c:pt idx="14711">
                  <c:v>0.1485840965573004</c:v>
                </c:pt>
                <c:pt idx="14712">
                  <c:v>0.14859014151712113</c:v>
                </c:pt>
                <c:pt idx="14713">
                  <c:v>0.14859704999788553</c:v>
                </c:pt>
                <c:pt idx="14714">
                  <c:v>0.14860266310336401</c:v>
                </c:pt>
                <c:pt idx="14715">
                  <c:v>0.14860654908100793</c:v>
                </c:pt>
                <c:pt idx="14716">
                  <c:v>0.14860870795095177</c:v>
                </c:pt>
                <c:pt idx="14717">
                  <c:v>0.14860870795095177</c:v>
                </c:pt>
                <c:pt idx="14718">
                  <c:v>0.14860827617733627</c:v>
                </c:pt>
                <c:pt idx="14719">
                  <c:v>0.14860870795095177</c:v>
                </c:pt>
                <c:pt idx="14720">
                  <c:v>0.14861000327068105</c:v>
                </c:pt>
                <c:pt idx="14721">
                  <c:v>0.14861173036104339</c:v>
                </c:pt>
                <c:pt idx="14722">
                  <c:v>0.14861475276199979</c:v>
                </c:pt>
                <c:pt idx="14723">
                  <c:v>0.14861993399952977</c:v>
                </c:pt>
                <c:pt idx="14724">
                  <c:v>0.14862597874271888</c:v>
                </c:pt>
                <c:pt idx="14725">
                  <c:v>0.1486302963940547</c:v>
                </c:pt>
                <c:pt idx="14726">
                  <c:v>0.14863202344936924</c:v>
                </c:pt>
                <c:pt idx="14727">
                  <c:v>0.14863202344936924</c:v>
                </c:pt>
                <c:pt idx="14728">
                  <c:v>0.14863375050170116</c:v>
                </c:pt>
                <c:pt idx="14729">
                  <c:v>0.14864065868120149</c:v>
                </c:pt>
                <c:pt idx="14730">
                  <c:v>0.1486505891056257</c:v>
                </c:pt>
                <c:pt idx="14731">
                  <c:v>0.14865879242533644</c:v>
                </c:pt>
                <c:pt idx="14732">
                  <c:v>0.14866440518426044</c:v>
                </c:pt>
                <c:pt idx="14733">
                  <c:v>0.14866829092198375</c:v>
                </c:pt>
                <c:pt idx="14734">
                  <c:v>0.14867044965863913</c:v>
                </c:pt>
                <c:pt idx="14735">
                  <c:v>0.14867174489839571</c:v>
                </c:pt>
                <c:pt idx="14736">
                  <c:v>0.14867304013647453</c:v>
                </c:pt>
                <c:pt idx="14737">
                  <c:v>0.14867563060759909</c:v>
                </c:pt>
                <c:pt idx="14738">
                  <c:v>0.14867908455865997</c:v>
                </c:pt>
                <c:pt idx="14739">
                  <c:v>0.14868469720369018</c:v>
                </c:pt>
                <c:pt idx="14740">
                  <c:v>0.14869160503125198</c:v>
                </c:pt>
                <c:pt idx="14741">
                  <c:v>0.14869808107625354</c:v>
                </c:pt>
                <c:pt idx="14742">
                  <c:v>0.14870283014926702</c:v>
                </c:pt>
                <c:pt idx="14743">
                  <c:v>0.14870714746879873</c:v>
                </c:pt>
                <c:pt idx="14744">
                  <c:v>0.14871319168482952</c:v>
                </c:pt>
                <c:pt idx="14745">
                  <c:v>0.14872053104089583</c:v>
                </c:pt>
                <c:pt idx="14746">
                  <c:v>0.14872657517603421</c:v>
                </c:pt>
                <c:pt idx="14747">
                  <c:v>0.14873218755452358</c:v>
                </c:pt>
                <c:pt idx="14748">
                  <c:v>0.14873736818363331</c:v>
                </c:pt>
                <c:pt idx="14749">
                  <c:v>0.14874341221700677</c:v>
                </c:pt>
                <c:pt idx="14750">
                  <c:v>0.14874902450100125</c:v>
                </c:pt>
                <c:pt idx="14751">
                  <c:v>0.14875506846392414</c:v>
                </c:pt>
                <c:pt idx="14752">
                  <c:v>0.14876197580539219</c:v>
                </c:pt>
                <c:pt idx="14753">
                  <c:v>0.14876931480342462</c:v>
                </c:pt>
                <c:pt idx="14754">
                  <c:v>0.14877535864371497</c:v>
                </c:pt>
                <c:pt idx="14755">
                  <c:v>0.14878226584503382</c:v>
                </c:pt>
                <c:pt idx="14756">
                  <c:v>0.14878830960705111</c:v>
                </c:pt>
                <c:pt idx="14757">
                  <c:v>0.14879435333254182</c:v>
                </c:pt>
                <c:pt idx="14758">
                  <c:v>0.14880169209296037</c:v>
                </c:pt>
                <c:pt idx="14759">
                  <c:v>0.14881032585979512</c:v>
                </c:pt>
                <c:pt idx="14760">
                  <c:v>0.14881939123474669</c:v>
                </c:pt>
                <c:pt idx="14761">
                  <c:v>0.14882716149072495</c:v>
                </c:pt>
                <c:pt idx="14762">
                  <c:v>0.14883147827351287</c:v>
                </c:pt>
                <c:pt idx="14763">
                  <c:v>0.14883363665791904</c:v>
                </c:pt>
                <c:pt idx="14764">
                  <c:v>0.14883665838826099</c:v>
                </c:pt>
                <c:pt idx="14765">
                  <c:v>0.14884313349396197</c:v>
                </c:pt>
                <c:pt idx="14766">
                  <c:v>0.1488526302398154</c:v>
                </c:pt>
                <c:pt idx="14767">
                  <c:v>0.14886126356687554</c:v>
                </c:pt>
                <c:pt idx="14768">
                  <c:v>0.14886989681940177</c:v>
                </c:pt>
                <c:pt idx="14769">
                  <c:v>0.14887982496766608</c:v>
                </c:pt>
                <c:pt idx="14770">
                  <c:v>0.14888845805994921</c:v>
                </c:pt>
                <c:pt idx="14771">
                  <c:v>0.14889536448011417</c:v>
                </c:pt>
                <c:pt idx="14772">
                  <c:v>0.14890054426393581</c:v>
                </c:pt>
                <c:pt idx="14773">
                  <c:v>0.14890572402092775</c:v>
                </c:pt>
                <c:pt idx="14774">
                  <c:v>0.1489143568896259</c:v>
                </c:pt>
                <c:pt idx="14775">
                  <c:v>0.14892298968379791</c:v>
                </c:pt>
                <c:pt idx="14776">
                  <c:v>0.14892903259537649</c:v>
                </c:pt>
                <c:pt idx="14777">
                  <c:v>0.14893507547043824</c:v>
                </c:pt>
                <c:pt idx="14778">
                  <c:v>0.14894241319820736</c:v>
                </c:pt>
                <c:pt idx="14779">
                  <c:v>0.14894888761917288</c:v>
                </c:pt>
                <c:pt idx="14780">
                  <c:v>0.14895449875010294</c:v>
                </c:pt>
                <c:pt idx="14781">
                  <c:v>0.14896054147127832</c:v>
                </c:pt>
                <c:pt idx="14782">
                  <c:v>0.14896960548457741</c:v>
                </c:pt>
                <c:pt idx="14783">
                  <c:v>0.14897823780181518</c:v>
                </c:pt>
                <c:pt idx="14784">
                  <c:v>0.14898557521287845</c:v>
                </c:pt>
                <c:pt idx="14785">
                  <c:v>0.14899248096234693</c:v>
                </c:pt>
                <c:pt idx="14786">
                  <c:v>0.14899852345401129</c:v>
                </c:pt>
                <c:pt idx="14787">
                  <c:v>0.14900413430643594</c:v>
                </c:pt>
                <c:pt idx="14788">
                  <c:v>0.14901190312705112</c:v>
                </c:pt>
                <c:pt idx="14789">
                  <c:v>0.14902226146065428</c:v>
                </c:pt>
                <c:pt idx="14790">
                  <c:v>0.14903391445770814</c:v>
                </c:pt>
                <c:pt idx="14791">
                  <c:v>0.14904297780598091</c:v>
                </c:pt>
                <c:pt idx="14792">
                  <c:v>0.14905031474203781</c:v>
                </c:pt>
                <c:pt idx="14793">
                  <c:v>0.14905635688425334</c:v>
                </c:pt>
                <c:pt idx="14794">
                  <c:v>0.14906153583423859</c:v>
                </c:pt>
                <c:pt idx="14795">
                  <c:v>0.14906800948400251</c:v>
                </c:pt>
                <c:pt idx="14796">
                  <c:v>0.14907793566557939</c:v>
                </c:pt>
                <c:pt idx="14797">
                  <c:v>0.14908958801388381</c:v>
                </c:pt>
                <c:pt idx="14798">
                  <c:v>0.14910080866540676</c:v>
                </c:pt>
                <c:pt idx="14799">
                  <c:v>0.14911159763467838</c:v>
                </c:pt>
                <c:pt idx="14800">
                  <c:v>0.14912195493566935</c:v>
                </c:pt>
                <c:pt idx="14801">
                  <c:v>0.14913188058179158</c:v>
                </c:pt>
                <c:pt idx="14802">
                  <c:v>0.14913964841003596</c:v>
                </c:pt>
                <c:pt idx="14803">
                  <c:v>0.14914612155414791</c:v>
                </c:pt>
                <c:pt idx="14804">
                  <c:v>0.14915388927177242</c:v>
                </c:pt>
                <c:pt idx="14805">
                  <c:v>0.14916338306693019</c:v>
                </c:pt>
                <c:pt idx="14806">
                  <c:v>0.14917373983158042</c:v>
                </c:pt>
                <c:pt idx="14807">
                  <c:v>0.14918409648896941</c:v>
                </c:pt>
                <c:pt idx="14808">
                  <c:v>0.14919358999735141</c:v>
                </c:pt>
                <c:pt idx="14809">
                  <c:v>0.14920437796566019</c:v>
                </c:pt>
                <c:pt idx="14810">
                  <c:v>0.14921689186309869</c:v>
                </c:pt>
                <c:pt idx="14811">
                  <c:v>0.14922940560394121</c:v>
                </c:pt>
                <c:pt idx="14812">
                  <c:v>0.14924105618740935</c:v>
                </c:pt>
                <c:pt idx="14813">
                  <c:v>0.14925098065145037</c:v>
                </c:pt>
                <c:pt idx="14814">
                  <c:v>0.14926047352489158</c:v>
                </c:pt>
                <c:pt idx="14815">
                  <c:v>0.14926867184307122</c:v>
                </c:pt>
                <c:pt idx="14816">
                  <c:v>0.14927816454857426</c:v>
                </c:pt>
                <c:pt idx="14817">
                  <c:v>0.14928981456398896</c:v>
                </c:pt>
                <c:pt idx="14818">
                  <c:v>0.14930017001930776</c:v>
                </c:pt>
                <c:pt idx="14819">
                  <c:v>0.1493096624258142</c:v>
                </c:pt>
                <c:pt idx="14820">
                  <c:v>0.14931786034073924</c:v>
                </c:pt>
                <c:pt idx="14821">
                  <c:v>0.14932433233136633</c:v>
                </c:pt>
                <c:pt idx="14822">
                  <c:v>0.14933080428010653</c:v>
                </c:pt>
                <c:pt idx="14823">
                  <c:v>0.14933943347993842</c:v>
                </c:pt>
                <c:pt idx="14824">
                  <c:v>0.14934935696769075</c:v>
                </c:pt>
                <c:pt idx="14825">
                  <c:v>0.1493584174574619</c:v>
                </c:pt>
                <c:pt idx="14826">
                  <c:v>0.1493683407568297</c:v>
                </c:pt>
                <c:pt idx="14827">
                  <c:v>0.14937869539900966</c:v>
                </c:pt>
                <c:pt idx="14828">
                  <c:v>0.1493860298723505</c:v>
                </c:pt>
                <c:pt idx="14829">
                  <c:v>0.14939379572666561</c:v>
                </c:pt>
                <c:pt idx="14830">
                  <c:v>0.14940285581381071</c:v>
                </c:pt>
                <c:pt idx="14831">
                  <c:v>0.14941234724563657</c:v>
                </c:pt>
                <c:pt idx="14832">
                  <c:v>0.1494218385873759</c:v>
                </c:pt>
                <c:pt idx="14833">
                  <c:v>0.14943348692911587</c:v>
                </c:pt>
                <c:pt idx="14834">
                  <c:v>0.14944470372255397</c:v>
                </c:pt>
                <c:pt idx="14835">
                  <c:v>0.1494546261657182</c:v>
                </c:pt>
                <c:pt idx="14836">
                  <c:v>0.14946066586552814</c:v>
                </c:pt>
                <c:pt idx="14837">
                  <c:v>0.14946497991448729</c:v>
                </c:pt>
                <c:pt idx="14838">
                  <c:v>0.1494701567486719</c:v>
                </c:pt>
                <c:pt idx="14839">
                  <c:v>0.14947749055122528</c:v>
                </c:pt>
                <c:pt idx="14840">
                  <c:v>0.14948698127468973</c:v>
                </c:pt>
                <c:pt idx="14841">
                  <c:v>0.14949733468846965</c:v>
                </c:pt>
                <c:pt idx="14842">
                  <c:v>0.14950941353573347</c:v>
                </c:pt>
                <c:pt idx="14843">
                  <c:v>0.14952192361659392</c:v>
                </c:pt>
                <c:pt idx="14844">
                  <c:v>0.14953270804345026</c:v>
                </c:pt>
                <c:pt idx="14845">
                  <c:v>0.14954133550119772</c:v>
                </c:pt>
                <c:pt idx="14846">
                  <c:v>0.14954953151711425</c:v>
                </c:pt>
                <c:pt idx="14847">
                  <c:v>0.14955729610180804</c:v>
                </c:pt>
                <c:pt idx="14848">
                  <c:v>0.14956721742784951</c:v>
                </c:pt>
                <c:pt idx="14849">
                  <c:v>0.14957670729978367</c:v>
                </c:pt>
                <c:pt idx="14850">
                  <c:v>0.14958533437793931</c:v>
                </c:pt>
                <c:pt idx="14851">
                  <c:v>0.14959309868464471</c:v>
                </c:pt>
                <c:pt idx="14852">
                  <c:v>0.14959913754818244</c:v>
                </c:pt>
                <c:pt idx="14853">
                  <c:v>0.14960603906185674</c:v>
                </c:pt>
                <c:pt idx="14854">
                  <c:v>0.14961294052790097</c:v>
                </c:pt>
                <c:pt idx="14855">
                  <c:v>0.14961984194631495</c:v>
                </c:pt>
                <c:pt idx="14856">
                  <c:v>0.14962588064835616</c:v>
                </c:pt>
                <c:pt idx="14857">
                  <c:v>0.14963321330895388</c:v>
                </c:pt>
                <c:pt idx="14858">
                  <c:v>0.14964442786233906</c:v>
                </c:pt>
                <c:pt idx="14859">
                  <c:v>0.1496552109681451</c:v>
                </c:pt>
                <c:pt idx="14860">
                  <c:v>0.14966426868716584</c:v>
                </c:pt>
                <c:pt idx="14861">
                  <c:v>0.14967375763814469</c:v>
                </c:pt>
                <c:pt idx="14862">
                  <c:v>0.1496832464990849</c:v>
                </c:pt>
                <c:pt idx="14863">
                  <c:v>0.1496918726581711</c:v>
                </c:pt>
                <c:pt idx="14864">
                  <c:v>0.14969920483488974</c:v>
                </c:pt>
                <c:pt idx="14865">
                  <c:v>0.14970438045667603</c:v>
                </c:pt>
                <c:pt idx="14866">
                  <c:v>0.14971300643345994</c:v>
                </c:pt>
                <c:pt idx="14867">
                  <c:v>0.14972680784154879</c:v>
                </c:pt>
                <c:pt idx="14868">
                  <c:v>0.14974104034414279</c:v>
                </c:pt>
                <c:pt idx="14869">
                  <c:v>0.14975139112789151</c:v>
                </c:pt>
                <c:pt idx="14870">
                  <c:v>0.14976001669917371</c:v>
                </c:pt>
                <c:pt idx="14871">
                  <c:v>0.14976993601417182</c:v>
                </c:pt>
                <c:pt idx="14872">
                  <c:v>0.14978158030188321</c:v>
                </c:pt>
                <c:pt idx="14873">
                  <c:v>0.1497914994029888</c:v>
                </c:pt>
                <c:pt idx="14874">
                  <c:v>0.14980055588763649</c:v>
                </c:pt>
                <c:pt idx="14875">
                  <c:v>0.14981004354548752</c:v>
                </c:pt>
                <c:pt idx="14876">
                  <c:v>0.14982039361502691</c:v>
                </c:pt>
                <c:pt idx="14877">
                  <c:v>0.14983074357744408</c:v>
                </c:pt>
                <c:pt idx="14878">
                  <c:v>0.1498402309488899</c:v>
                </c:pt>
                <c:pt idx="14879">
                  <c:v>0.14985187441810055</c:v>
                </c:pt>
                <c:pt idx="14880">
                  <c:v>0.14986438021550816</c:v>
                </c:pt>
                <c:pt idx="14881">
                  <c:v>0.14987472972267768</c:v>
                </c:pt>
                <c:pt idx="14882">
                  <c:v>0.14988378545358608</c:v>
                </c:pt>
                <c:pt idx="14883">
                  <c:v>0.14989327232182029</c:v>
                </c:pt>
                <c:pt idx="14884">
                  <c:v>0.14990491517346538</c:v>
                </c:pt>
                <c:pt idx="14885">
                  <c:v>0.14991569547079045</c:v>
                </c:pt>
                <c:pt idx="14886">
                  <c:v>0.14992518203630437</c:v>
                </c:pt>
                <c:pt idx="14887">
                  <c:v>0.14993682451643742</c:v>
                </c:pt>
                <c:pt idx="14888">
                  <c:v>0.14995148522453242</c:v>
                </c:pt>
                <c:pt idx="14889">
                  <c:v>0.14996571452978691</c:v>
                </c:pt>
                <c:pt idx="14890">
                  <c:v>0.14997649417170042</c:v>
                </c:pt>
                <c:pt idx="14891">
                  <c:v>0.14998554898110841</c:v>
                </c:pt>
                <c:pt idx="14892">
                  <c:v>0.14999546605924408</c:v>
                </c:pt>
                <c:pt idx="14893">
                  <c:v>0.15000926356956984</c:v>
                </c:pt>
                <c:pt idx="14894">
                  <c:v>0.15002435437851275</c:v>
                </c:pt>
                <c:pt idx="14895">
                  <c:v>0.15003772033339943</c:v>
                </c:pt>
                <c:pt idx="14896">
                  <c:v>0.1500497926552308</c:v>
                </c:pt>
                <c:pt idx="14897">
                  <c:v>0.15006100253786331</c:v>
                </c:pt>
                <c:pt idx="14898">
                  <c:v>0.15007264343682528</c:v>
                </c:pt>
                <c:pt idx="14899">
                  <c:v>0.15008299078880846</c:v>
                </c:pt>
                <c:pt idx="14900">
                  <c:v>0.15009204463396594</c:v>
                </c:pt>
                <c:pt idx="14901">
                  <c:v>0.15010152952668737</c:v>
                </c:pt>
                <c:pt idx="14902">
                  <c:v>0.1501131699538914</c:v>
                </c:pt>
                <c:pt idx="14903">
                  <c:v>0.15012739695868665</c:v>
                </c:pt>
                <c:pt idx="14904">
                  <c:v>0.15014033042376926</c:v>
                </c:pt>
                <c:pt idx="14905">
                  <c:v>0.15015326372157911</c:v>
                </c:pt>
                <c:pt idx="14906">
                  <c:v>0.15016878345815776</c:v>
                </c:pt>
                <c:pt idx="14907">
                  <c:v>0.15018559623431618</c:v>
                </c:pt>
                <c:pt idx="14908">
                  <c:v>0.15020068438251141</c:v>
                </c:pt>
                <c:pt idx="14909">
                  <c:v>0.15021275473716031</c:v>
                </c:pt>
                <c:pt idx="14910">
                  <c:v>0.15022396279316599</c:v>
                </c:pt>
                <c:pt idx="14911">
                  <c:v>0.1502351707235528</c:v>
                </c:pt>
                <c:pt idx="14912">
                  <c:v>0.15024853386099393</c:v>
                </c:pt>
                <c:pt idx="14913">
                  <c:v>0.15026362105961355</c:v>
                </c:pt>
                <c:pt idx="14914">
                  <c:v>0.15027698381687662</c:v>
                </c:pt>
                <c:pt idx="14915">
                  <c:v>0.15028819115302669</c:v>
                </c:pt>
                <c:pt idx="14916">
                  <c:v>0.15029896731933653</c:v>
                </c:pt>
                <c:pt idx="14917">
                  <c:v>0.15031060544852021</c:v>
                </c:pt>
                <c:pt idx="14918">
                  <c:v>0.150323105510482</c:v>
                </c:pt>
                <c:pt idx="14919">
                  <c:v>0.15033819158407527</c:v>
                </c:pt>
                <c:pt idx="14920">
                  <c:v>0.15035327743008198</c:v>
                </c:pt>
                <c:pt idx="14921">
                  <c:v>0.15036620797409614</c:v>
                </c:pt>
                <c:pt idx="14922">
                  <c:v>0.15037698329972118</c:v>
                </c:pt>
                <c:pt idx="14923">
                  <c:v>0.15038689649675099</c:v>
                </c:pt>
                <c:pt idx="14924">
                  <c:v>0.15039724059757525</c:v>
                </c:pt>
                <c:pt idx="14925">
                  <c:v>0.1504097395766458</c:v>
                </c:pt>
                <c:pt idx="14926">
                  <c:v>0.1504231003815179</c:v>
                </c:pt>
                <c:pt idx="14927">
                  <c:v>0.15043732297764639</c:v>
                </c:pt>
                <c:pt idx="14928">
                  <c:v>0.15045326928427721</c:v>
                </c:pt>
                <c:pt idx="14929">
                  <c:v>0.15046878436558309</c:v>
                </c:pt>
                <c:pt idx="14930">
                  <c:v>0.15048343727690158</c:v>
                </c:pt>
                <c:pt idx="14931">
                  <c:v>0.15049895189015902</c:v>
                </c:pt>
                <c:pt idx="14932">
                  <c:v>0.15051489721407443</c:v>
                </c:pt>
                <c:pt idx="14933">
                  <c:v>0.15052868755945406</c:v>
                </c:pt>
                <c:pt idx="14934">
                  <c:v>0.15054032301544673</c:v>
                </c:pt>
                <c:pt idx="14935">
                  <c:v>0.15055282020627209</c:v>
                </c:pt>
                <c:pt idx="14936">
                  <c:v>0.15056661002869393</c:v>
                </c:pt>
                <c:pt idx="14937">
                  <c:v>0.15058169242923491</c:v>
                </c:pt>
                <c:pt idx="14938">
                  <c:v>0.15059806734940759</c:v>
                </c:pt>
                <c:pt idx="14939">
                  <c:v>0.15061401109298594</c:v>
                </c:pt>
                <c:pt idx="14940">
                  <c:v>0.15062866187647991</c:v>
                </c:pt>
                <c:pt idx="14941">
                  <c:v>0.15064245065310541</c:v>
                </c:pt>
                <c:pt idx="14942">
                  <c:v>0.1506553774585169</c:v>
                </c:pt>
                <c:pt idx="14943">
                  <c:v>0.15067002763597817</c:v>
                </c:pt>
                <c:pt idx="14944">
                  <c:v>0.15068424672061859</c:v>
                </c:pt>
                <c:pt idx="14945">
                  <c:v>0.15069588036676079</c:v>
                </c:pt>
                <c:pt idx="14946">
                  <c:v>0.15070923734913436</c:v>
                </c:pt>
                <c:pt idx="14947">
                  <c:v>0.15072302501477486</c:v>
                </c:pt>
                <c:pt idx="14948">
                  <c:v>0.15073465820979545</c:v>
                </c:pt>
                <c:pt idx="14949">
                  <c:v>0.15074629126948644</c:v>
                </c:pt>
                <c:pt idx="14950">
                  <c:v>0.15075964757854371</c:v>
                </c:pt>
                <c:pt idx="14951">
                  <c:v>0.15077558874615701</c:v>
                </c:pt>
                <c:pt idx="14952">
                  <c:v>0.15079152965965345</c:v>
                </c:pt>
                <c:pt idx="14953">
                  <c:v>0.15080574701676341</c:v>
                </c:pt>
                <c:pt idx="14954">
                  <c:v>0.15082039499146602</c:v>
                </c:pt>
                <c:pt idx="14955">
                  <c:v>0.15083461193819575</c:v>
                </c:pt>
                <c:pt idx="14956">
                  <c:v>0.15084624383518408</c:v>
                </c:pt>
                <c:pt idx="14957">
                  <c:v>0.15085787559687241</c:v>
                </c:pt>
                <c:pt idx="14958">
                  <c:v>0.15087209201075638</c:v>
                </c:pt>
                <c:pt idx="14959">
                  <c:v>0.15088932375663006</c:v>
                </c:pt>
                <c:pt idx="14960">
                  <c:v>0.15090655520557547</c:v>
                </c:pt>
                <c:pt idx="14961">
                  <c:v>0.15092292480705374</c:v>
                </c:pt>
                <c:pt idx="14962">
                  <c:v>0.15093757106545191</c:v>
                </c:pt>
                <c:pt idx="14963">
                  <c:v>0.15095221710934031</c:v>
                </c:pt>
                <c:pt idx="14964">
                  <c:v>0.15096858596337454</c:v>
                </c:pt>
                <c:pt idx="14965">
                  <c:v>0.1509858160465832</c:v>
                </c:pt>
                <c:pt idx="14966">
                  <c:v>0.15100218435065491</c:v>
                </c:pt>
                <c:pt idx="14967">
                  <c:v>0.15101553724238545</c:v>
                </c:pt>
                <c:pt idx="14968">
                  <c:v>0.15102673630442104</c:v>
                </c:pt>
                <c:pt idx="14969">
                  <c:v>0.15103836596686601</c:v>
                </c:pt>
                <c:pt idx="14970">
                  <c:v>0.15104999549406337</c:v>
                </c:pt>
                <c:pt idx="14971">
                  <c:v>0.15106248631707753</c:v>
                </c:pt>
                <c:pt idx="14972">
                  <c:v>0.15107756124052382</c:v>
                </c:pt>
                <c:pt idx="14973">
                  <c:v>0.15109306663898706</c:v>
                </c:pt>
                <c:pt idx="14974">
                  <c:v>0.15110771040567414</c:v>
                </c:pt>
                <c:pt idx="14975">
                  <c:v>0.15112364602576936</c:v>
                </c:pt>
                <c:pt idx="14976">
                  <c:v>0.15113872002727324</c:v>
                </c:pt>
                <c:pt idx="14977">
                  <c:v>0.15115034838746594</c:v>
                </c:pt>
                <c:pt idx="14978">
                  <c:v>0.15116068459412113</c:v>
                </c:pt>
                <c:pt idx="14979">
                  <c:v>0.1511731740346221</c:v>
                </c:pt>
                <c:pt idx="14980">
                  <c:v>0.15118781662829095</c:v>
                </c:pt>
                <c:pt idx="14981">
                  <c:v>0.15120418162631688</c:v>
                </c:pt>
                <c:pt idx="14982">
                  <c:v>0.15122140765070571</c:v>
                </c:pt>
                <c:pt idx="14983">
                  <c:v>0.15123820273878871</c:v>
                </c:pt>
                <c:pt idx="14984">
                  <c:v>0.15125456691227351</c:v>
                </c:pt>
                <c:pt idx="14985">
                  <c:v>0.15127006956645744</c:v>
                </c:pt>
                <c:pt idx="14986">
                  <c:v>0.15128557198031278</c:v>
                </c:pt>
                <c:pt idx="14987">
                  <c:v>0.15130193537866371</c:v>
                </c:pt>
                <c:pt idx="14988">
                  <c:v>0.15132045153282486</c:v>
                </c:pt>
                <c:pt idx="14989">
                  <c:v>0.15133939794032808</c:v>
                </c:pt>
                <c:pt idx="14990">
                  <c:v>0.15135446868996241</c:v>
                </c:pt>
                <c:pt idx="14991">
                  <c:v>0.151365663956948</c:v>
                </c:pt>
                <c:pt idx="14992">
                  <c:v>0.15137642851854732</c:v>
                </c:pt>
                <c:pt idx="14993">
                  <c:v>0.15138762353969099</c:v>
                </c:pt>
                <c:pt idx="14994">
                  <c:v>0.15139967957614883</c:v>
                </c:pt>
                <c:pt idx="14995">
                  <c:v>0.15141216603211177</c:v>
                </c:pt>
                <c:pt idx="14996">
                  <c:v>0.15142637456821281</c:v>
                </c:pt>
                <c:pt idx="14997">
                  <c:v>0.15144187455917152</c:v>
                </c:pt>
                <c:pt idx="14998">
                  <c:v>0.15145694376449731</c:v>
                </c:pt>
                <c:pt idx="14999">
                  <c:v>0.15147201274274544</c:v>
                </c:pt>
                <c:pt idx="15000">
                  <c:v>0.15148751202633437</c:v>
                </c:pt>
                <c:pt idx="15001">
                  <c:v>0.15150430264580331</c:v>
                </c:pt>
                <c:pt idx="15002">
                  <c:v>0.15152324557034177</c:v>
                </c:pt>
                <c:pt idx="15003">
                  <c:v>0.15154046609945149</c:v>
                </c:pt>
                <c:pt idx="15004">
                  <c:v>0.15155553381916537</c:v>
                </c:pt>
                <c:pt idx="15005">
                  <c:v>0.15157017081520641</c:v>
                </c:pt>
                <c:pt idx="15006">
                  <c:v>0.15158394661577421</c:v>
                </c:pt>
                <c:pt idx="15007">
                  <c:v>0.15159513931400251</c:v>
                </c:pt>
                <c:pt idx="15008">
                  <c:v>0.15160590140569691</c:v>
                </c:pt>
                <c:pt idx="15009">
                  <c:v>0.15161924623854542</c:v>
                </c:pt>
                <c:pt idx="15010">
                  <c:v>0.15163517370914939</c:v>
                </c:pt>
                <c:pt idx="15011">
                  <c:v>0.15165153138787454</c:v>
                </c:pt>
                <c:pt idx="15012">
                  <c:v>0.15166831925360569</c:v>
                </c:pt>
                <c:pt idx="15013">
                  <c:v>0.15168467639016006</c:v>
                </c:pt>
                <c:pt idx="15014">
                  <c:v>0.15169974193712701</c:v>
                </c:pt>
                <c:pt idx="15015">
                  <c:v>0.15171609855970886</c:v>
                </c:pt>
                <c:pt idx="15016">
                  <c:v>0.15173159406063338</c:v>
                </c:pt>
                <c:pt idx="15017">
                  <c:v>0.15174321552875641</c:v>
                </c:pt>
                <c:pt idx="15018">
                  <c:v>0.15175311519137175</c:v>
                </c:pt>
                <c:pt idx="15019">
                  <c:v>0.15176516682228047</c:v>
                </c:pt>
                <c:pt idx="15020">
                  <c:v>0.15177893993690242</c:v>
                </c:pt>
                <c:pt idx="15021">
                  <c:v>0.15179228246079618</c:v>
                </c:pt>
                <c:pt idx="15022">
                  <c:v>0.15180562480666884</c:v>
                </c:pt>
                <c:pt idx="15023">
                  <c:v>0.15181939736407399</c:v>
                </c:pt>
                <c:pt idx="15024">
                  <c:v>0.15183403049848296</c:v>
                </c:pt>
                <c:pt idx="15025">
                  <c:v>0.15184866341876629</c:v>
                </c:pt>
                <c:pt idx="15026">
                  <c:v>0.15186243538343652</c:v>
                </c:pt>
                <c:pt idx="15027">
                  <c:v>0.1518749160625919</c:v>
                </c:pt>
                <c:pt idx="15028">
                  <c:v>0.15188954838461682</c:v>
                </c:pt>
                <c:pt idx="15029">
                  <c:v>0.15190590190292638</c:v>
                </c:pt>
                <c:pt idx="15030">
                  <c:v>0.15192139446305492</c:v>
                </c:pt>
                <c:pt idx="15031">
                  <c:v>0.15193602610501372</c:v>
                </c:pt>
                <c:pt idx="15032">
                  <c:v>0.1519515181984519</c:v>
                </c:pt>
                <c:pt idx="15033">
                  <c:v>0.15196744037772564</c:v>
                </c:pt>
                <c:pt idx="15034">
                  <c:v>0.15198207134597722</c:v>
                </c:pt>
                <c:pt idx="15035">
                  <c:v>0.15199670210016733</c:v>
                </c:pt>
                <c:pt idx="15036">
                  <c:v>0.15201176294706473</c:v>
                </c:pt>
                <c:pt idx="15037">
                  <c:v>0.15202553266573221</c:v>
                </c:pt>
                <c:pt idx="15038">
                  <c:v>0.15203844160478538</c:v>
                </c:pt>
                <c:pt idx="15039">
                  <c:v>0.15205005950745731</c:v>
                </c:pt>
                <c:pt idx="15040">
                  <c:v>0.15206253784517074</c:v>
                </c:pt>
                <c:pt idx="15041">
                  <c:v>0.15207759770056606</c:v>
                </c:pt>
                <c:pt idx="15042">
                  <c:v>0.15209308760093637</c:v>
                </c:pt>
                <c:pt idx="15043">
                  <c:v>0.15210857726137306</c:v>
                </c:pt>
                <c:pt idx="15044">
                  <c:v>0.15212492719821111</c:v>
                </c:pt>
                <c:pt idx="15045">
                  <c:v>0.15214170711858427</c:v>
                </c:pt>
                <c:pt idx="15046">
                  <c:v>0.15215676578175816</c:v>
                </c:pt>
                <c:pt idx="15047">
                  <c:v>0.15216967302685314</c:v>
                </c:pt>
                <c:pt idx="15048">
                  <c:v>0.15218301033843426</c:v>
                </c:pt>
                <c:pt idx="15049">
                  <c:v>0.15219677769929171</c:v>
                </c:pt>
                <c:pt idx="15050">
                  <c:v>0.15221011464937681</c:v>
                </c:pt>
                <c:pt idx="15051">
                  <c:v>0.15222431185239904</c:v>
                </c:pt>
                <c:pt idx="15052">
                  <c:v>0.15223979948036589</c:v>
                </c:pt>
                <c:pt idx="15053">
                  <c:v>0.15225141504393044</c:v>
                </c:pt>
                <c:pt idx="15054">
                  <c:v>0.15226217007508036</c:v>
                </c:pt>
                <c:pt idx="15055">
                  <c:v>0.15227722692436593</c:v>
                </c:pt>
                <c:pt idx="15056">
                  <c:v>0.15229314391853241</c:v>
                </c:pt>
                <c:pt idx="15057">
                  <c:v>0.15230647958345644</c:v>
                </c:pt>
                <c:pt idx="15058">
                  <c:v>0.15231809437252447</c:v>
                </c:pt>
                <c:pt idx="15059">
                  <c:v>0.15232884868656391</c:v>
                </c:pt>
                <c:pt idx="15060">
                  <c:v>0.15234046321582384</c:v>
                </c:pt>
                <c:pt idx="15061">
                  <c:v>0.15235379824973255</c:v>
                </c:pt>
                <c:pt idx="15062">
                  <c:v>0.15236670295194821</c:v>
                </c:pt>
                <c:pt idx="15063">
                  <c:v>0.15237874719043648</c:v>
                </c:pt>
                <c:pt idx="15064">
                  <c:v>0.15239165157069948</c:v>
                </c:pt>
                <c:pt idx="15065">
                  <c:v>0.15240455578444156</c:v>
                </c:pt>
                <c:pt idx="15066">
                  <c:v>0.15241659956703268</c:v>
                </c:pt>
                <c:pt idx="15067">
                  <c:v>0.1524277829495583</c:v>
                </c:pt>
                <c:pt idx="15068">
                  <c:v>0.15243810596088411</c:v>
                </c:pt>
                <c:pt idx="15069">
                  <c:v>0.15244756862765291</c:v>
                </c:pt>
                <c:pt idx="15070">
                  <c:v>0.15245746131989979</c:v>
                </c:pt>
                <c:pt idx="15071">
                  <c:v>0.15246864424546536</c:v>
                </c:pt>
                <c:pt idx="15072">
                  <c:v>0.15247767651712663</c:v>
                </c:pt>
                <c:pt idx="15073">
                  <c:v>0.15248369798624459</c:v>
                </c:pt>
                <c:pt idx="15074">
                  <c:v>0.15248670870720701</c:v>
                </c:pt>
                <c:pt idx="15075">
                  <c:v>0.15248885921663038</c:v>
                </c:pt>
                <c:pt idx="15076">
                  <c:v>0.15249316022160325</c:v>
                </c:pt>
                <c:pt idx="15077">
                  <c:v>0.15249832140315259</c:v>
                </c:pt>
                <c:pt idx="15078">
                  <c:v>0.15250348255806451</c:v>
                </c:pt>
                <c:pt idx="15079">
                  <c:v>0.15251036405651044</c:v>
                </c:pt>
                <c:pt idx="15080">
                  <c:v>0.15252025612756409</c:v>
                </c:pt>
                <c:pt idx="15081">
                  <c:v>0.15253272859942107</c:v>
                </c:pt>
                <c:pt idx="15082">
                  <c:v>0.15254606106972804</c:v>
                </c:pt>
                <c:pt idx="15083">
                  <c:v>0.15255595278767212</c:v>
                </c:pt>
                <c:pt idx="15084">
                  <c:v>0.15256240385535619</c:v>
                </c:pt>
                <c:pt idx="15085">
                  <c:v>0.15256799474701957</c:v>
                </c:pt>
                <c:pt idx="15086">
                  <c:v>0.15257444573702092</c:v>
                </c:pt>
                <c:pt idx="15087">
                  <c:v>0.15258089668540695</c:v>
                </c:pt>
                <c:pt idx="15088">
                  <c:v>0.1525890678269563</c:v>
                </c:pt>
                <c:pt idx="15089">
                  <c:v>0.15259723890173882</c:v>
                </c:pt>
                <c:pt idx="15090">
                  <c:v>0.15260454980679222</c:v>
                </c:pt>
                <c:pt idx="15091">
                  <c:v>0.15261186065839671</c:v>
                </c:pt>
                <c:pt idx="15092">
                  <c:v>0.15261960150183909</c:v>
                </c:pt>
                <c:pt idx="15093">
                  <c:v>0.15262691224340411</c:v>
                </c:pt>
                <c:pt idx="15094">
                  <c:v>0.15263207273468288</c:v>
                </c:pt>
                <c:pt idx="15095">
                  <c:v>0.15263465297033593</c:v>
                </c:pt>
                <c:pt idx="15096">
                  <c:v>0.15263766323684969</c:v>
                </c:pt>
                <c:pt idx="15097">
                  <c:v>0.15264282367264864</c:v>
                </c:pt>
                <c:pt idx="15098">
                  <c:v>0.15264841411471292</c:v>
                </c:pt>
                <c:pt idx="15099">
                  <c:v>0.15265314446435671</c:v>
                </c:pt>
                <c:pt idx="15100">
                  <c:v>0.15265744476279758</c:v>
                </c:pt>
                <c:pt idx="15101">
                  <c:v>0.1526643252018382</c:v>
                </c:pt>
                <c:pt idx="15102">
                  <c:v>0.15267120559353892</c:v>
                </c:pt>
                <c:pt idx="15103">
                  <c:v>0.15267593583537256</c:v>
                </c:pt>
                <c:pt idx="15104">
                  <c:v>0.15267722589744404</c:v>
                </c:pt>
                <c:pt idx="15105">
                  <c:v>0.15267808593790039</c:v>
                </c:pt>
                <c:pt idx="15106">
                  <c:v>0.15268281614718821</c:v>
                </c:pt>
                <c:pt idx="15107">
                  <c:v>0.15268969641166574</c:v>
                </c:pt>
                <c:pt idx="15108">
                  <c:v>0.15269700664080491</c:v>
                </c:pt>
                <c:pt idx="15109">
                  <c:v>0.15270474682517618</c:v>
                </c:pt>
                <c:pt idx="15110">
                  <c:v>0.15271248694963752</c:v>
                </c:pt>
                <c:pt idx="15111">
                  <c:v>0.15271936700997576</c:v>
                </c:pt>
                <c:pt idx="15112">
                  <c:v>0.15272538702394206</c:v>
                </c:pt>
                <c:pt idx="15113">
                  <c:v>0.15273097700446095</c:v>
                </c:pt>
                <c:pt idx="15114">
                  <c:v>0.1527361369587438</c:v>
                </c:pt>
                <c:pt idx="15115">
                  <c:v>0.15274086689344712</c:v>
                </c:pt>
                <c:pt idx="15116">
                  <c:v>0.15274430683190673</c:v>
                </c:pt>
                <c:pt idx="15117">
                  <c:v>0.15274559680577829</c:v>
                </c:pt>
                <c:pt idx="15118">
                  <c:v>0.15274516681467254</c:v>
                </c:pt>
                <c:pt idx="15119">
                  <c:v>0.15274387684024626</c:v>
                </c:pt>
                <c:pt idx="15120">
                  <c:v>0.15274430683190673</c:v>
                </c:pt>
                <c:pt idx="15121">
                  <c:v>0.15274645678743498</c:v>
                </c:pt>
                <c:pt idx="15122">
                  <c:v>0.15274989670666564</c:v>
                </c:pt>
                <c:pt idx="15123">
                  <c:v>0.15275333661406312</c:v>
                </c:pt>
                <c:pt idx="15124">
                  <c:v>0.15275462657628641</c:v>
                </c:pt>
                <c:pt idx="15125">
                  <c:v>0.15275419658906386</c:v>
                </c:pt>
                <c:pt idx="15126">
                  <c:v>0.15275419658906386</c:v>
                </c:pt>
                <c:pt idx="15127">
                  <c:v>0.15275720649574148</c:v>
                </c:pt>
                <c:pt idx="15128">
                  <c:v>0.15276279629839357</c:v>
                </c:pt>
                <c:pt idx="15129">
                  <c:v>0.15276838606980001</c:v>
                </c:pt>
                <c:pt idx="15130">
                  <c:v>0.15277182591359637</c:v>
                </c:pt>
                <c:pt idx="15131">
                  <c:v>0.15277182591359637</c:v>
                </c:pt>
                <c:pt idx="15132">
                  <c:v>0.15277139593376893</c:v>
                </c:pt>
                <c:pt idx="15133">
                  <c:v>0.15276967601261021</c:v>
                </c:pt>
                <c:pt idx="15134">
                  <c:v>0.15276752610700195</c:v>
                </c:pt>
                <c:pt idx="15135">
                  <c:v>0.15276580617918714</c:v>
                </c:pt>
                <c:pt idx="15136">
                  <c:v>0.15276494621417064</c:v>
                </c:pt>
                <c:pt idx="15137">
                  <c:v>0.15276623616141843</c:v>
                </c:pt>
                <c:pt idx="15138">
                  <c:v>0.15276752610700195</c:v>
                </c:pt>
                <c:pt idx="15139">
                  <c:v>0.15276838606980001</c:v>
                </c:pt>
                <c:pt idx="15140">
                  <c:v>0.15277053597355908</c:v>
                </c:pt>
                <c:pt idx="15141">
                  <c:v>0.15277440578867876</c:v>
                </c:pt>
                <c:pt idx="15142">
                  <c:v>0.15277827558882329</c:v>
                </c:pt>
                <c:pt idx="15143">
                  <c:v>0.15278343529905383</c:v>
                </c:pt>
                <c:pt idx="15144">
                  <c:v>0.15278816501004486</c:v>
                </c:pt>
                <c:pt idx="15145">
                  <c:v>0.15279160478580597</c:v>
                </c:pt>
                <c:pt idx="15146">
                  <c:v>0.15279289469866583</c:v>
                </c:pt>
                <c:pt idx="15147">
                  <c:v>0.15279504454973503</c:v>
                </c:pt>
                <c:pt idx="15148">
                  <c:v>0.15279676442726256</c:v>
                </c:pt>
                <c:pt idx="15149">
                  <c:v>0.15279977420581786</c:v>
                </c:pt>
                <c:pt idx="15150">
                  <c:v>0.15280364390779286</c:v>
                </c:pt>
                <c:pt idx="15151">
                  <c:v>0.15280880348713252</c:v>
                </c:pt>
                <c:pt idx="15152">
                  <c:v>0.15281396303985056</c:v>
                </c:pt>
                <c:pt idx="15153">
                  <c:v>0.15281740272687383</c:v>
                </c:pt>
                <c:pt idx="15154">
                  <c:v>0.15281826264678064</c:v>
                </c:pt>
                <c:pt idx="15155">
                  <c:v>0.15281826264678064</c:v>
                </c:pt>
                <c:pt idx="15156">
                  <c:v>0.15281955252525486</c:v>
                </c:pt>
                <c:pt idx="15157">
                  <c:v>0.15282213227721175</c:v>
                </c:pt>
                <c:pt idx="15158">
                  <c:v>0.15282557193613489</c:v>
                </c:pt>
                <c:pt idx="15159">
                  <c:v>0.15282987149315158</c:v>
                </c:pt>
                <c:pt idx="15160">
                  <c:v>0.1528341710316822</c:v>
                </c:pt>
                <c:pt idx="15161">
                  <c:v>0.15283976040413544</c:v>
                </c:pt>
                <c:pt idx="15162">
                  <c:v>0.15284534974534794</c:v>
                </c:pt>
                <c:pt idx="15163">
                  <c:v>0.1528500791635109</c:v>
                </c:pt>
                <c:pt idx="15164">
                  <c:v>0.1528535187263082</c:v>
                </c:pt>
                <c:pt idx="15165">
                  <c:v>0.15285609839064224</c:v>
                </c:pt>
                <c:pt idx="15166">
                  <c:v>0.1528578181631679</c:v>
                </c:pt>
                <c:pt idx="15167">
                  <c:v>0.15285824810583737</c:v>
                </c:pt>
                <c:pt idx="15168">
                  <c:v>0.15285953793273593</c:v>
                </c:pt>
                <c:pt idx="15169">
                  <c:v>0.15285867804832171</c:v>
                </c:pt>
                <c:pt idx="15170">
                  <c:v>0.15285652833405083</c:v>
                </c:pt>
                <c:pt idx="15171">
                  <c:v>0.1528556684470487</c:v>
                </c:pt>
                <c:pt idx="15172">
                  <c:v>0.15285609839064224</c:v>
                </c:pt>
                <c:pt idx="15173">
                  <c:v>0.15285824810583737</c:v>
                </c:pt>
                <c:pt idx="15174">
                  <c:v>0.15286168764053709</c:v>
                </c:pt>
                <c:pt idx="15175">
                  <c:v>0.15286383734371664</c:v>
                </c:pt>
                <c:pt idx="15176">
                  <c:v>0.15286426728379809</c:v>
                </c:pt>
                <c:pt idx="15177">
                  <c:v>0.15286168764053709</c:v>
                </c:pt>
                <c:pt idx="15178">
                  <c:v>0.15285910799062141</c:v>
                </c:pt>
                <c:pt idx="15179">
                  <c:v>0.1528578181631679</c:v>
                </c:pt>
                <c:pt idx="15180">
                  <c:v>0.15285695827727491</c:v>
                </c:pt>
                <c:pt idx="15181">
                  <c:v>0.15285652833405083</c:v>
                </c:pt>
                <c:pt idx="15182">
                  <c:v>0.15285523850327043</c:v>
                </c:pt>
                <c:pt idx="15183">
                  <c:v>0.15285394867082613</c:v>
                </c:pt>
                <c:pt idx="15184">
                  <c:v>0.15285394867082613</c:v>
                </c:pt>
                <c:pt idx="15185">
                  <c:v>0.15285523850327043</c:v>
                </c:pt>
                <c:pt idx="15186">
                  <c:v>0.1528578181631679</c:v>
                </c:pt>
                <c:pt idx="15187">
                  <c:v>0.15286168764053709</c:v>
                </c:pt>
                <c:pt idx="15188">
                  <c:v>0.15286598704227558</c:v>
                </c:pt>
                <c:pt idx="15189">
                  <c:v>0.15287028642552891</c:v>
                </c:pt>
                <c:pt idx="15190">
                  <c:v>0.15287587559612395</c:v>
                </c:pt>
                <c:pt idx="15191">
                  <c:v>0.15288189466798291</c:v>
                </c:pt>
                <c:pt idx="15192">
                  <c:v>0.15288705384359841</c:v>
                </c:pt>
                <c:pt idx="15193">
                  <c:v>0.15289307284817541</c:v>
                </c:pt>
                <c:pt idx="15194">
                  <c:v>0.15290081151511281</c:v>
                </c:pt>
                <c:pt idx="15195">
                  <c:v>0.15290855012216362</c:v>
                </c:pt>
                <c:pt idx="15196">
                  <c:v>0.15291499891562652</c:v>
                </c:pt>
                <c:pt idx="15197">
                  <c:v>0.15291972800440204</c:v>
                </c:pt>
                <c:pt idx="15198">
                  <c:v>0.15292230749794447</c:v>
                </c:pt>
                <c:pt idx="15199">
                  <c:v>0.15292445707081345</c:v>
                </c:pt>
                <c:pt idx="15200">
                  <c:v>0.15292746646506747</c:v>
                </c:pt>
                <c:pt idx="15201">
                  <c:v>0.1529296160268469</c:v>
                </c:pt>
                <c:pt idx="15202">
                  <c:v>0.15293004593864831</c:v>
                </c:pt>
                <c:pt idx="15203">
                  <c:v>0.1529296160268469</c:v>
                </c:pt>
                <c:pt idx="15204">
                  <c:v>0.15292832629033382</c:v>
                </c:pt>
                <c:pt idx="15205">
                  <c:v>0.15292445707081345</c:v>
                </c:pt>
                <c:pt idx="15206">
                  <c:v>0.15292015792045441</c:v>
                </c:pt>
                <c:pt idx="15207">
                  <c:v>0.15291800833834404</c:v>
                </c:pt>
                <c:pt idx="15208">
                  <c:v>0.15291843825513601</c:v>
                </c:pt>
                <c:pt idx="15209">
                  <c:v>0.15291972800440204</c:v>
                </c:pt>
                <c:pt idx="15210">
                  <c:v>0.15291800833834404</c:v>
                </c:pt>
                <c:pt idx="15211">
                  <c:v>0.15291585875161287</c:v>
                </c:pt>
                <c:pt idx="15212">
                  <c:v>0.15291671858685976</c:v>
                </c:pt>
                <c:pt idx="15213">
                  <c:v>0.15291886817174269</c:v>
                </c:pt>
                <c:pt idx="15214">
                  <c:v>0.15292316732764621</c:v>
                </c:pt>
                <c:pt idx="15215">
                  <c:v>0.15292832629033382</c:v>
                </c:pt>
                <c:pt idx="15216">
                  <c:v>0.15293391513654436</c:v>
                </c:pt>
                <c:pt idx="15217">
                  <c:v>0.15293821422775941</c:v>
                </c:pt>
                <c:pt idx="15218">
                  <c:v>0.15294294320674931</c:v>
                </c:pt>
                <c:pt idx="15219">
                  <c:v>0.15294509273526122</c:v>
                </c:pt>
                <c:pt idx="15220">
                  <c:v>0.15294552264040887</c:v>
                </c:pt>
                <c:pt idx="15221">
                  <c:v>0.15294638245015049</c:v>
                </c:pt>
                <c:pt idx="15222">
                  <c:v>0.15294724225915227</c:v>
                </c:pt>
                <c:pt idx="15223">
                  <c:v>0.15294767216337601</c:v>
                </c:pt>
                <c:pt idx="15224">
                  <c:v>0.15294810206741521</c:v>
                </c:pt>
                <c:pt idx="15225">
                  <c:v>0.15294939177842329</c:v>
                </c:pt>
                <c:pt idx="15226">
                  <c:v>0.15295197119544898</c:v>
                </c:pt>
                <c:pt idx="15227">
                  <c:v>0.15295455060582144</c:v>
                </c:pt>
                <c:pt idx="15228">
                  <c:v>0.15295798980930206</c:v>
                </c:pt>
                <c:pt idx="15229">
                  <c:v>0.15296271869477446</c:v>
                </c:pt>
                <c:pt idx="15230">
                  <c:v>0.15296787745342269</c:v>
                </c:pt>
                <c:pt idx="15231">
                  <c:v>0.15297131661106964</c:v>
                </c:pt>
                <c:pt idx="15232">
                  <c:v>0.15297260629213791</c:v>
                </c:pt>
                <c:pt idx="15233">
                  <c:v>0.15297260629213791</c:v>
                </c:pt>
                <c:pt idx="15234">
                  <c:v>0.15297045682276694</c:v>
                </c:pt>
                <c:pt idx="15235">
                  <c:v>0.15296658776625574</c:v>
                </c:pt>
                <c:pt idx="15236">
                  <c:v>0.15296615787016385</c:v>
                </c:pt>
                <c:pt idx="15237">
                  <c:v>0.15296873724394311</c:v>
                </c:pt>
                <c:pt idx="15238">
                  <c:v>0.15297217639863325</c:v>
                </c:pt>
                <c:pt idx="15239">
                  <c:v>0.15297604543352195</c:v>
                </c:pt>
                <c:pt idx="15240">
                  <c:v>0.15297862478179791</c:v>
                </c:pt>
                <c:pt idx="15241">
                  <c:v>0.15298120412342131</c:v>
                </c:pt>
                <c:pt idx="15242">
                  <c:v>0.15298593289911744</c:v>
                </c:pt>
                <c:pt idx="15243">
                  <c:v>0.15299324096302869</c:v>
                </c:pt>
                <c:pt idx="15244">
                  <c:v>0.15299968921036286</c:v>
                </c:pt>
                <c:pt idx="15245">
                  <c:v>0.1530031282586061</c:v>
                </c:pt>
                <c:pt idx="15246">
                  <c:v>0.15300484777829282</c:v>
                </c:pt>
                <c:pt idx="15247">
                  <c:v>0.1530078569306294</c:v>
                </c:pt>
                <c:pt idx="15248">
                  <c:v>0.15301301545642623</c:v>
                </c:pt>
                <c:pt idx="15249">
                  <c:v>0.15301731420759593</c:v>
                </c:pt>
                <c:pt idx="15250">
                  <c:v>0.15302032332241966</c:v>
                </c:pt>
                <c:pt idx="15251">
                  <c:v>0.15302290255649051</c:v>
                </c:pt>
                <c:pt idx="15252">
                  <c:v>0.15302333242818841</c:v>
                </c:pt>
                <c:pt idx="15253">
                  <c:v>0.15302161294028635</c:v>
                </c:pt>
                <c:pt idx="15254">
                  <c:v>0.15302333242818841</c:v>
                </c:pt>
                <c:pt idx="15255">
                  <c:v>0.15303064021878765</c:v>
                </c:pt>
                <c:pt idx="15256">
                  <c:v>0.1530409570087185</c:v>
                </c:pt>
                <c:pt idx="15257">
                  <c:v>0.15304912439193019</c:v>
                </c:pt>
                <c:pt idx="15258">
                  <c:v>0.15305428270485213</c:v>
                </c:pt>
                <c:pt idx="15259">
                  <c:v>0.15305901113498971</c:v>
                </c:pt>
                <c:pt idx="15260">
                  <c:v>0.15306459925087243</c:v>
                </c:pt>
                <c:pt idx="15261">
                  <c:v>0.1530688977803028</c:v>
                </c:pt>
                <c:pt idx="15262">
                  <c:v>0.15307362614133443</c:v>
                </c:pt>
                <c:pt idx="15263">
                  <c:v>0.15307921417554793</c:v>
                </c:pt>
                <c:pt idx="15264">
                  <c:v>0.15308523202362581</c:v>
                </c:pt>
                <c:pt idx="15265">
                  <c:v>0.15308910062112382</c:v>
                </c:pt>
                <c:pt idx="15266">
                  <c:v>0.15309081999298541</c:v>
                </c:pt>
                <c:pt idx="15267">
                  <c:v>0.15309339904523561</c:v>
                </c:pt>
                <c:pt idx="15268">
                  <c:v>0.15309769745087087</c:v>
                </c:pt>
                <c:pt idx="15269">
                  <c:v>0.15310070632382219</c:v>
                </c:pt>
                <c:pt idx="15270">
                  <c:v>0.15310414502468095</c:v>
                </c:pt>
                <c:pt idx="15271">
                  <c:v>0.15310887321905434</c:v>
                </c:pt>
                <c:pt idx="15272">
                  <c:v>0.15311618038456873</c:v>
                </c:pt>
                <c:pt idx="15273">
                  <c:v>0.15312391732515007</c:v>
                </c:pt>
                <c:pt idx="15274">
                  <c:v>0.15312907525228239</c:v>
                </c:pt>
                <c:pt idx="15275">
                  <c:v>0.15313466297665362</c:v>
                </c:pt>
                <c:pt idx="15276">
                  <c:v>0.15314025066980272</c:v>
                </c:pt>
                <c:pt idx="15277">
                  <c:v>0.15314282959457151</c:v>
                </c:pt>
                <c:pt idx="15278">
                  <c:v>0.15314325941471971</c:v>
                </c:pt>
                <c:pt idx="15279">
                  <c:v>0.15314497869346522</c:v>
                </c:pt>
                <c:pt idx="15280">
                  <c:v>0.15314970669477349</c:v>
                </c:pt>
                <c:pt idx="15281">
                  <c:v>0.15315357504285337</c:v>
                </c:pt>
                <c:pt idx="15282">
                  <c:v>0.15315830300351857</c:v>
                </c:pt>
                <c:pt idx="15283">
                  <c:v>0.15316732904817049</c:v>
                </c:pt>
                <c:pt idx="15284">
                  <c:v>0.1531776444280149</c:v>
                </c:pt>
                <c:pt idx="15285">
                  <c:v>0.15318667029809288</c:v>
                </c:pt>
                <c:pt idx="15286">
                  <c:v>0.15319311729827148</c:v>
                </c:pt>
                <c:pt idx="15287">
                  <c:v>0.15319741527529984</c:v>
                </c:pt>
                <c:pt idx="15288">
                  <c:v>0.15320171323385517</c:v>
                </c:pt>
                <c:pt idx="15289">
                  <c:v>0.15320429200012212</c:v>
                </c:pt>
                <c:pt idx="15290">
                  <c:v>0.15320515158740006</c:v>
                </c:pt>
                <c:pt idx="15291">
                  <c:v>0.15320429200012212</c:v>
                </c:pt>
                <c:pt idx="15292">
                  <c:v>0.15320300261781991</c:v>
                </c:pt>
                <c:pt idx="15293">
                  <c:v>0.1532025728233497</c:v>
                </c:pt>
                <c:pt idx="15294">
                  <c:v>0.15320429200012212</c:v>
                </c:pt>
                <c:pt idx="15295">
                  <c:v>0.15320773034479981</c:v>
                </c:pt>
                <c:pt idx="15296">
                  <c:v>0.15321245804942848</c:v>
                </c:pt>
                <c:pt idx="15297">
                  <c:v>0.15321761551989532</c:v>
                </c:pt>
                <c:pt idx="15298">
                  <c:v>0.15322277296376283</c:v>
                </c:pt>
                <c:pt idx="15299">
                  <c:v>0.15322921973119277</c:v>
                </c:pt>
                <c:pt idx="15300">
                  <c:v>0.15323566645706183</c:v>
                </c:pt>
                <c:pt idx="15301">
                  <c:v>0.15324082380783396</c:v>
                </c:pt>
                <c:pt idx="15302">
                  <c:v>0.15324555135600931</c:v>
                </c:pt>
                <c:pt idx="15303">
                  <c:v>0.15325113842958371</c:v>
                </c:pt>
                <c:pt idx="15304">
                  <c:v>0.15325672547194322</c:v>
                </c:pt>
                <c:pt idx="15305">
                  <c:v>0.15326188271410807</c:v>
                </c:pt>
                <c:pt idx="15306">
                  <c:v>0.15326703992967589</c:v>
                </c:pt>
                <c:pt idx="15307">
                  <c:v>0.15327262688319374</c:v>
                </c:pt>
                <c:pt idx="15308">
                  <c:v>0.15328036261345754</c:v>
                </c:pt>
                <c:pt idx="15309">
                  <c:v>0.15328895779912244</c:v>
                </c:pt>
                <c:pt idx="15310">
                  <c:v>0.15329712315707564</c:v>
                </c:pt>
                <c:pt idx="15311">
                  <c:v>0.15330528844835617</c:v>
                </c:pt>
                <c:pt idx="15312">
                  <c:v>0.15331431316641453</c:v>
                </c:pt>
                <c:pt idx="15313">
                  <c:v>0.15332204857421214</c:v>
                </c:pt>
                <c:pt idx="15314">
                  <c:v>0.15332720547950171</c:v>
                </c:pt>
                <c:pt idx="15315">
                  <c:v>0.15333107314101679</c:v>
                </c:pt>
                <c:pt idx="15316">
                  <c:v>0.15333580026255433</c:v>
                </c:pt>
                <c:pt idx="15317">
                  <c:v>0.15334181656673898</c:v>
                </c:pt>
                <c:pt idx="15318">
                  <c:v>0.1533482625667705</c:v>
                </c:pt>
                <c:pt idx="15319">
                  <c:v>0.15335384906652091</c:v>
                </c:pt>
                <c:pt idx="15320">
                  <c:v>0.15336029498899154</c:v>
                </c:pt>
                <c:pt idx="15321">
                  <c:v>0.15336760031756275</c:v>
                </c:pt>
                <c:pt idx="15322">
                  <c:v>0.15337318670928421</c:v>
                </c:pt>
                <c:pt idx="15323">
                  <c:v>0.15337748391244974</c:v>
                </c:pt>
                <c:pt idx="15324">
                  <c:v>0.15338092166168638</c:v>
                </c:pt>
                <c:pt idx="15325">
                  <c:v>0.15338307024895795</c:v>
                </c:pt>
                <c:pt idx="15326">
                  <c:v>0.15338521883161341</c:v>
                </c:pt>
                <c:pt idx="15327">
                  <c:v>0.15338951598307457</c:v>
                </c:pt>
                <c:pt idx="15328">
                  <c:v>0.15339424282835445</c:v>
                </c:pt>
                <c:pt idx="15329">
                  <c:v>0.15339768051997901</c:v>
                </c:pt>
                <c:pt idx="15330">
                  <c:v>0.15340111819978566</c:v>
                </c:pt>
                <c:pt idx="15331">
                  <c:v>0.15340713411101176</c:v>
                </c:pt>
                <c:pt idx="15332">
                  <c:v>0.15341314998604647</c:v>
                </c:pt>
                <c:pt idx="15333">
                  <c:v>0.15341830642155713</c:v>
                </c:pt>
                <c:pt idx="15334">
                  <c:v>0.15342475192855537</c:v>
                </c:pt>
                <c:pt idx="15335">
                  <c:v>0.15343377556855842</c:v>
                </c:pt>
                <c:pt idx="15336">
                  <c:v>0.15344365850942143</c:v>
                </c:pt>
                <c:pt idx="15337">
                  <c:v>0.15345225229164774</c:v>
                </c:pt>
                <c:pt idx="15338">
                  <c:v>0.15345826789526446</c:v>
                </c:pt>
                <c:pt idx="15339">
                  <c:v>0.15346170536679768</c:v>
                </c:pt>
                <c:pt idx="15340">
                  <c:v>0.15346514282651513</c:v>
                </c:pt>
                <c:pt idx="15341">
                  <c:v>0.15347244738918131</c:v>
                </c:pt>
                <c:pt idx="15342">
                  <c:v>0.1534836189700543</c:v>
                </c:pt>
                <c:pt idx="15343">
                  <c:v>0.15349650910059748</c:v>
                </c:pt>
                <c:pt idx="15344">
                  <c:v>0.15350639142149086</c:v>
                </c:pt>
                <c:pt idx="15345">
                  <c:v>0.15351197703792693</c:v>
                </c:pt>
                <c:pt idx="15346">
                  <c:v>0.15351498466462357</c:v>
                </c:pt>
                <c:pt idx="15347">
                  <c:v>0.15351842194120077</c:v>
                </c:pt>
                <c:pt idx="15348">
                  <c:v>0.1535218592059627</c:v>
                </c:pt>
                <c:pt idx="15349">
                  <c:v>0.15352529645891017</c:v>
                </c:pt>
                <c:pt idx="15350">
                  <c:v>0.15352959300847996</c:v>
                </c:pt>
                <c:pt idx="15351">
                  <c:v>0.1535360377982222</c:v>
                </c:pt>
                <c:pt idx="15352">
                  <c:v>0.15354377149108633</c:v>
                </c:pt>
                <c:pt idx="15353">
                  <c:v>0.15355193476866791</c:v>
                </c:pt>
                <c:pt idx="15354">
                  <c:v>0.15355752013072316</c:v>
                </c:pt>
                <c:pt idx="15355">
                  <c:v>0.15356224618194197</c:v>
                </c:pt>
                <c:pt idx="15356">
                  <c:v>0.1535661129345077</c:v>
                </c:pt>
                <c:pt idx="15357">
                  <c:v>0.15357169821737321</c:v>
                </c:pt>
                <c:pt idx="15358">
                  <c:v>0.15358029089933001</c:v>
                </c:pt>
                <c:pt idx="15359">
                  <c:v>0.15359189090285291</c:v>
                </c:pt>
                <c:pt idx="15360">
                  <c:v>0.15360392039400975</c:v>
                </c:pt>
                <c:pt idx="15361">
                  <c:v>0.15361466088883316</c:v>
                </c:pt>
                <c:pt idx="15362">
                  <c:v>0.15362368281533681</c:v>
                </c:pt>
                <c:pt idx="15363">
                  <c:v>0.15363184544060893</c:v>
                </c:pt>
                <c:pt idx="15364">
                  <c:v>0.15363871917863364</c:v>
                </c:pt>
                <c:pt idx="15365">
                  <c:v>0.15364516326512101</c:v>
                </c:pt>
                <c:pt idx="15366">
                  <c:v>0.15365289611409172</c:v>
                </c:pt>
                <c:pt idx="15367">
                  <c:v>0.15366234729273981</c:v>
                </c:pt>
                <c:pt idx="15368">
                  <c:v>0.15367179838206366</c:v>
                </c:pt>
                <c:pt idx="15369">
                  <c:v>0.15368124938206554</c:v>
                </c:pt>
                <c:pt idx="15370">
                  <c:v>0.15368898195199374</c:v>
                </c:pt>
                <c:pt idx="15371">
                  <c:v>0.15369542571459244</c:v>
                </c:pt>
                <c:pt idx="15372">
                  <c:v>0.15370272859534287</c:v>
                </c:pt>
                <c:pt idx="15373">
                  <c:v>0.15371046099918395</c:v>
                </c:pt>
                <c:pt idx="15374">
                  <c:v>0.15371733419684921</c:v>
                </c:pt>
                <c:pt idx="15375">
                  <c:v>0.15372248906409633</c:v>
                </c:pt>
                <c:pt idx="15376">
                  <c:v>0.15372635519709352</c:v>
                </c:pt>
                <c:pt idx="15377">
                  <c:v>0.15372979174720958</c:v>
                </c:pt>
                <c:pt idx="15378">
                  <c:v>0.15373709437699395</c:v>
                </c:pt>
                <c:pt idx="15379">
                  <c:v>0.15374697432064374</c:v>
                </c:pt>
                <c:pt idx="15380">
                  <c:v>0.1537564246101879</c:v>
                </c:pt>
                <c:pt idx="15381">
                  <c:v>0.15376501570500284</c:v>
                </c:pt>
                <c:pt idx="15382">
                  <c:v>0.15377017032646451</c:v>
                </c:pt>
                <c:pt idx="15383">
                  <c:v>0.1537736067260112</c:v>
                </c:pt>
                <c:pt idx="15384">
                  <c:v>0.15378133858181575</c:v>
                </c:pt>
                <c:pt idx="15385">
                  <c:v>0.15379250671243833</c:v>
                </c:pt>
                <c:pt idx="15386">
                  <c:v>0.15380453379054559</c:v>
                </c:pt>
                <c:pt idx="15387">
                  <c:v>0.15381527213090934</c:v>
                </c:pt>
                <c:pt idx="15388">
                  <c:v>0.15382472177504433</c:v>
                </c:pt>
                <c:pt idx="15389">
                  <c:v>0.15383417132988453</c:v>
                </c:pt>
                <c:pt idx="15390">
                  <c:v>0.15384619790690193</c:v>
                </c:pt>
                <c:pt idx="15391">
                  <c:v>0.15385865385204942</c:v>
                </c:pt>
                <c:pt idx="15392">
                  <c:v>0.15387110964204839</c:v>
                </c:pt>
                <c:pt idx="15393">
                  <c:v>0.15388227677014671</c:v>
                </c:pt>
                <c:pt idx="15394">
                  <c:v>0.15389258477770781</c:v>
                </c:pt>
                <c:pt idx="15395">
                  <c:v>0.1539028926790148</c:v>
                </c:pt>
                <c:pt idx="15396">
                  <c:v>0.15391405945219572</c:v>
                </c:pt>
                <c:pt idx="15397">
                  <c:v>0.15392522610068066</c:v>
                </c:pt>
                <c:pt idx="15398">
                  <c:v>0.15393596314509467</c:v>
                </c:pt>
                <c:pt idx="15399">
                  <c:v>0.15394798849797472</c:v>
                </c:pt>
                <c:pt idx="15400">
                  <c:v>0.15396173158133863</c:v>
                </c:pt>
                <c:pt idx="15401">
                  <c:v>0.15397590393824229</c:v>
                </c:pt>
                <c:pt idx="15402">
                  <c:v>0.1539892171814628</c:v>
                </c:pt>
                <c:pt idx="15403">
                  <c:v>0.15400124189396469</c:v>
                </c:pt>
                <c:pt idx="15404">
                  <c:v>0.15401412535404971</c:v>
                </c:pt>
                <c:pt idx="15405">
                  <c:v>0.15402786752852576</c:v>
                </c:pt>
                <c:pt idx="15406">
                  <c:v>0.15404075064558753</c:v>
                </c:pt>
                <c:pt idx="15407">
                  <c:v>0.15405320416764781</c:v>
                </c:pt>
                <c:pt idx="15408">
                  <c:v>0.1540656575346197</c:v>
                </c:pt>
                <c:pt idx="15409">
                  <c:v>0.15407896958298994</c:v>
                </c:pt>
                <c:pt idx="15410">
                  <c:v>0.15409314027846438</c:v>
                </c:pt>
                <c:pt idx="15411">
                  <c:v>0.15410816958453771</c:v>
                </c:pt>
                <c:pt idx="15412">
                  <c:v>0.1541231986647347</c:v>
                </c:pt>
                <c:pt idx="15413">
                  <c:v>0.15413522176626587</c:v>
                </c:pt>
                <c:pt idx="15414">
                  <c:v>0.15414638594539623</c:v>
                </c:pt>
                <c:pt idx="15415">
                  <c:v>0.1541601263024564</c:v>
                </c:pt>
                <c:pt idx="15416">
                  <c:v>0.15417601335495967</c:v>
                </c:pt>
                <c:pt idx="15417">
                  <c:v>0.15419232952454195</c:v>
                </c:pt>
                <c:pt idx="15418">
                  <c:v>0.15420649861372956</c:v>
                </c:pt>
                <c:pt idx="15419">
                  <c:v>0.15421937942968644</c:v>
                </c:pt>
                <c:pt idx="15420">
                  <c:v>0.15423140137488894</c:v>
                </c:pt>
                <c:pt idx="15421">
                  <c:v>0.15424385252291731</c:v>
                </c:pt>
                <c:pt idx="15422">
                  <c:v>0.15425759154082677</c:v>
                </c:pt>
                <c:pt idx="15423">
                  <c:v>0.15427133036997798</c:v>
                </c:pt>
                <c:pt idx="15424">
                  <c:v>0.15428549833984778</c:v>
                </c:pt>
                <c:pt idx="15425">
                  <c:v>0.15429923678560045</c:v>
                </c:pt>
                <c:pt idx="15426">
                  <c:v>0.15431125777080618</c:v>
                </c:pt>
                <c:pt idx="15427">
                  <c:v>0.15432284929825818</c:v>
                </c:pt>
                <c:pt idx="15428">
                  <c:v>0.15433615792334224</c:v>
                </c:pt>
                <c:pt idx="15429">
                  <c:v>0.1543503249747733</c:v>
                </c:pt>
                <c:pt idx="15430">
                  <c:v>0.15436320393827446</c:v>
                </c:pt>
                <c:pt idx="15431">
                  <c:v>0.15437522415456134</c:v>
                </c:pt>
                <c:pt idx="15432">
                  <c:v>0.15438810279739329</c:v>
                </c:pt>
                <c:pt idx="15433">
                  <c:v>0.15440141055407697</c:v>
                </c:pt>
                <c:pt idx="15434">
                  <c:v>0.15441471813366658</c:v>
                </c:pt>
                <c:pt idx="15435">
                  <c:v>0.15442888407218283</c:v>
                </c:pt>
                <c:pt idx="15436">
                  <c:v>0.15444476685552508</c:v>
                </c:pt>
                <c:pt idx="15437">
                  <c:v>0.15446107864070416</c:v>
                </c:pt>
                <c:pt idx="15438">
                  <c:v>0.15447653166544095</c:v>
                </c:pt>
                <c:pt idx="15439">
                  <c:v>0.15449327217276912</c:v>
                </c:pt>
                <c:pt idx="15440">
                  <c:v>0.15451258779453617</c:v>
                </c:pt>
                <c:pt idx="15441">
                  <c:v>0.15453147381952204</c:v>
                </c:pt>
                <c:pt idx="15442">
                  <c:v>0.15454864262363366</c:v>
                </c:pt>
                <c:pt idx="15443">
                  <c:v>0.15456366508543348</c:v>
                </c:pt>
                <c:pt idx="15444">
                  <c:v>0.15457782891414817</c:v>
                </c:pt>
                <c:pt idx="15445">
                  <c:v>0.15459285093750791</c:v>
                </c:pt>
                <c:pt idx="15446">
                  <c:v>0.15460701435284821</c:v>
                </c:pt>
                <c:pt idx="15447">
                  <c:v>0.15462031919664843</c:v>
                </c:pt>
                <c:pt idx="15448">
                  <c:v>0.15463448222295287</c:v>
                </c:pt>
                <c:pt idx="15449">
                  <c:v>0.15464993256833295</c:v>
                </c:pt>
                <c:pt idx="15450">
                  <c:v>0.15466495350859669</c:v>
                </c:pt>
                <c:pt idx="15451">
                  <c:v>0.15468040338319541</c:v>
                </c:pt>
                <c:pt idx="15452">
                  <c:v>0.15469585301909924</c:v>
                </c:pt>
                <c:pt idx="15453">
                  <c:v>0.154710014975664</c:v>
                </c:pt>
                <c:pt idx="15454">
                  <c:v>0.15472331844913681</c:v>
                </c:pt>
                <c:pt idx="15455">
                  <c:v>0.1547370508812797</c:v>
                </c:pt>
                <c:pt idx="15456">
                  <c:v>0.15475464528437149</c:v>
                </c:pt>
                <c:pt idx="15457">
                  <c:v>0.15477481409733676</c:v>
                </c:pt>
                <c:pt idx="15458">
                  <c:v>0.15479541161413529</c:v>
                </c:pt>
                <c:pt idx="15459">
                  <c:v>0.15481386319600482</c:v>
                </c:pt>
                <c:pt idx="15460">
                  <c:v>0.15483188534264891</c:v>
                </c:pt>
                <c:pt idx="15461">
                  <c:v>0.1548507653383929</c:v>
                </c:pt>
                <c:pt idx="15462">
                  <c:v>0.15487007405625813</c:v>
                </c:pt>
                <c:pt idx="15463">
                  <c:v>0.1548906696110515</c:v>
                </c:pt>
                <c:pt idx="15464">
                  <c:v>0.15491083568078198</c:v>
                </c:pt>
                <c:pt idx="15465">
                  <c:v>0.15493100134384991</c:v>
                </c:pt>
                <c:pt idx="15466">
                  <c:v>0.15495202468727032</c:v>
                </c:pt>
                <c:pt idx="15467">
                  <c:v>0.15497047337963391</c:v>
                </c:pt>
                <c:pt idx="15468">
                  <c:v>0.15498591853474661</c:v>
                </c:pt>
                <c:pt idx="15469">
                  <c:v>0.15500093442907104</c:v>
                </c:pt>
                <c:pt idx="15470">
                  <c:v>0.15501552108194061</c:v>
                </c:pt>
                <c:pt idx="15471">
                  <c:v>0.15503096554130558</c:v>
                </c:pt>
                <c:pt idx="15472">
                  <c:v>0.1550494127773846</c:v>
                </c:pt>
                <c:pt idx="15473">
                  <c:v>0.15506871766004041</c:v>
                </c:pt>
                <c:pt idx="15474">
                  <c:v>0.15508845115490302</c:v>
                </c:pt>
                <c:pt idx="15475">
                  <c:v>0.15510818426036249</c:v>
                </c:pt>
                <c:pt idx="15476">
                  <c:v>0.15512748800848591</c:v>
                </c:pt>
                <c:pt idx="15477">
                  <c:v>0.15514507554347123</c:v>
                </c:pt>
                <c:pt idx="15478">
                  <c:v>0.15516352067467537</c:v>
                </c:pt>
                <c:pt idx="15479">
                  <c:v>0.15518282335463868</c:v>
                </c:pt>
                <c:pt idx="15480">
                  <c:v>0.15520298353369638</c:v>
                </c:pt>
                <c:pt idx="15481">
                  <c:v>0.15522314330632925</c:v>
                </c:pt>
                <c:pt idx="15482">
                  <c:v>0.15524330267255351</c:v>
                </c:pt>
                <c:pt idx="15483">
                  <c:v>0.15526474836070567</c:v>
                </c:pt>
                <c:pt idx="15484">
                  <c:v>0.15528576468889224</c:v>
                </c:pt>
                <c:pt idx="15485">
                  <c:v>0.1553046361174216</c:v>
                </c:pt>
                <c:pt idx="15486">
                  <c:v>0.15532264942153359</c:v>
                </c:pt>
                <c:pt idx="15487">
                  <c:v>0.15534152015401442</c:v>
                </c:pt>
                <c:pt idx="15488">
                  <c:v>0.15536210600150241</c:v>
                </c:pt>
                <c:pt idx="15489">
                  <c:v>0.15538183370769426</c:v>
                </c:pt>
                <c:pt idx="15490">
                  <c:v>0.15540156102471095</c:v>
                </c:pt>
                <c:pt idx="15491">
                  <c:v>0.15542128795256877</c:v>
                </c:pt>
                <c:pt idx="15492">
                  <c:v>0.15543929915553742</c:v>
                </c:pt>
                <c:pt idx="15493">
                  <c:v>0.15545688120743625</c:v>
                </c:pt>
                <c:pt idx="15494">
                  <c:v>0.15547489176934476</c:v>
                </c:pt>
                <c:pt idx="15495">
                  <c:v>0.15549504606116996</c:v>
                </c:pt>
                <c:pt idx="15496">
                  <c:v>0.15551562874847172</c:v>
                </c:pt>
                <c:pt idx="15497">
                  <c:v>0.15553449583967732</c:v>
                </c:pt>
                <c:pt idx="15498">
                  <c:v>0.1555512186456614</c:v>
                </c:pt>
                <c:pt idx="15499">
                  <c:v>0.15556751239276481</c:v>
                </c:pt>
                <c:pt idx="15500">
                  <c:v>0.15558466341869673</c:v>
                </c:pt>
                <c:pt idx="15501">
                  <c:v>0.15560310044350159</c:v>
                </c:pt>
                <c:pt idx="15502">
                  <c:v>0.15562282339604538</c:v>
                </c:pt>
                <c:pt idx="15503">
                  <c:v>0.15564297470666391</c:v>
                </c:pt>
                <c:pt idx="15504">
                  <c:v>0.15565969569869054</c:v>
                </c:pt>
                <c:pt idx="15505">
                  <c:v>0.15567555894549884</c:v>
                </c:pt>
                <c:pt idx="15506">
                  <c:v>0.15569313684399319</c:v>
                </c:pt>
                <c:pt idx="15507">
                  <c:v>0.15571371545450019</c:v>
                </c:pt>
                <c:pt idx="15508">
                  <c:v>0.15573429364153704</c:v>
                </c:pt>
                <c:pt idx="15509">
                  <c:v>0.15575358530730227</c:v>
                </c:pt>
                <c:pt idx="15510">
                  <c:v>0.15577330529209282</c:v>
                </c:pt>
                <c:pt idx="15511">
                  <c:v>0.15579302488801314</c:v>
                </c:pt>
                <c:pt idx="15512">
                  <c:v>0.1558118867463355</c:v>
                </c:pt>
                <c:pt idx="15513">
                  <c:v>0.15582989091558688</c:v>
                </c:pt>
                <c:pt idx="15514">
                  <c:v>0.15584875207856674</c:v>
                </c:pt>
                <c:pt idx="15515">
                  <c:v>0.15586761288581011</c:v>
                </c:pt>
                <c:pt idx="15516">
                  <c:v>0.15588518740875304</c:v>
                </c:pt>
                <c:pt idx="15517">
                  <c:v>0.15590319025834762</c:v>
                </c:pt>
                <c:pt idx="15518">
                  <c:v>0.15592076415605216</c:v>
                </c:pt>
                <c:pt idx="15519">
                  <c:v>0.15593662326204041</c:v>
                </c:pt>
                <c:pt idx="15520">
                  <c:v>0.1559529107307194</c:v>
                </c:pt>
                <c:pt idx="15521">
                  <c:v>0.15597091236115326</c:v>
                </c:pt>
                <c:pt idx="15522">
                  <c:v>0.15599062806076566</c:v>
                </c:pt>
                <c:pt idx="15523">
                  <c:v>0.15601077196107541</c:v>
                </c:pt>
                <c:pt idx="15524">
                  <c:v>0.15602962971276899</c:v>
                </c:pt>
                <c:pt idx="15525">
                  <c:v>0.15604891568190579</c:v>
                </c:pt>
                <c:pt idx="15526">
                  <c:v>0.15606862984370293</c:v>
                </c:pt>
                <c:pt idx="15527">
                  <c:v>0.15608962928421868</c:v>
                </c:pt>
                <c:pt idx="15528">
                  <c:v>0.15611062828376707</c:v>
                </c:pt>
                <c:pt idx="15529">
                  <c:v>0.15612948415250696</c:v>
                </c:pt>
                <c:pt idx="15530">
                  <c:v>0.15614705407383053</c:v>
                </c:pt>
                <c:pt idx="15531">
                  <c:v>0.15616505220973828</c:v>
                </c:pt>
                <c:pt idx="15532">
                  <c:v>0.15618519259680747</c:v>
                </c:pt>
                <c:pt idx="15533">
                  <c:v>0.15620490407222926</c:v>
                </c:pt>
                <c:pt idx="15534">
                  <c:v>0.1562246151591159</c:v>
                </c:pt>
                <c:pt idx="15535">
                  <c:v>0.15624689678949844</c:v>
                </c:pt>
                <c:pt idx="15536">
                  <c:v>0.15626960640189982</c:v>
                </c:pt>
                <c:pt idx="15537">
                  <c:v>0.15629017315300495</c:v>
                </c:pt>
                <c:pt idx="15538">
                  <c:v>0.15630688332682349</c:v>
                </c:pt>
                <c:pt idx="15539">
                  <c:v>0.15632316476606861</c:v>
                </c:pt>
                <c:pt idx="15540">
                  <c:v>0.15634073128479853</c:v>
                </c:pt>
                <c:pt idx="15541">
                  <c:v>0.15635915437535824</c:v>
                </c:pt>
                <c:pt idx="15542">
                  <c:v>0.15637714869429506</c:v>
                </c:pt>
                <c:pt idx="15543">
                  <c:v>0.15639514268944246</c:v>
                </c:pt>
                <c:pt idx="15544">
                  <c:v>0.15641356477761237</c:v>
                </c:pt>
                <c:pt idx="15545">
                  <c:v>0.15643155811750648</c:v>
                </c:pt>
                <c:pt idx="15546">
                  <c:v>0.15644997953484677</c:v>
                </c:pt>
                <c:pt idx="15547">
                  <c:v>0.15646925739891138</c:v>
                </c:pt>
                <c:pt idx="15548">
                  <c:v>0.15648810650666395</c:v>
                </c:pt>
                <c:pt idx="15549">
                  <c:v>0.15650524175086297</c:v>
                </c:pt>
                <c:pt idx="15550">
                  <c:v>0.15652109159034069</c:v>
                </c:pt>
                <c:pt idx="15551">
                  <c:v>0.15653651281465739</c:v>
                </c:pt>
                <c:pt idx="15552">
                  <c:v>0.15655279051566406</c:v>
                </c:pt>
                <c:pt idx="15553">
                  <c:v>0.15657035300116748</c:v>
                </c:pt>
                <c:pt idx="15554">
                  <c:v>0.15658705849382673</c:v>
                </c:pt>
                <c:pt idx="15555">
                  <c:v>0.15660205036502026</c:v>
                </c:pt>
                <c:pt idx="15556">
                  <c:v>0.1566208969699332</c:v>
                </c:pt>
                <c:pt idx="15557">
                  <c:v>0.15664231313528404</c:v>
                </c:pt>
                <c:pt idx="15558">
                  <c:v>0.15666115898140331</c:v>
                </c:pt>
                <c:pt idx="15559">
                  <c:v>0.15667700634983001</c:v>
                </c:pt>
                <c:pt idx="15560">
                  <c:v>0.15669071197946061</c:v>
                </c:pt>
                <c:pt idx="15561">
                  <c:v>0.15670527400512449</c:v>
                </c:pt>
                <c:pt idx="15562">
                  <c:v>0.15672197724403256</c:v>
                </c:pt>
                <c:pt idx="15563">
                  <c:v>0.15674296296924334</c:v>
                </c:pt>
                <c:pt idx="15564">
                  <c:v>0.15676523305311257</c:v>
                </c:pt>
                <c:pt idx="15565">
                  <c:v>0.15678407658286603</c:v>
                </c:pt>
                <c:pt idx="15566">
                  <c:v>0.15680077850557878</c:v>
                </c:pt>
                <c:pt idx="15567">
                  <c:v>0.15681662366157564</c:v>
                </c:pt>
                <c:pt idx="15568">
                  <c:v>0.15683289680369725</c:v>
                </c:pt>
                <c:pt idx="15569">
                  <c:v>0.15685173905848174</c:v>
                </c:pt>
                <c:pt idx="15570">
                  <c:v>0.15687272206075187</c:v>
                </c:pt>
                <c:pt idx="15571">
                  <c:v>0.1568928482002615</c:v>
                </c:pt>
                <c:pt idx="15572">
                  <c:v>0.15691040471457451</c:v>
                </c:pt>
                <c:pt idx="15573">
                  <c:v>0.15692496354144186</c:v>
                </c:pt>
                <c:pt idx="15574">
                  <c:v>0.15693952215635248</c:v>
                </c:pt>
                <c:pt idx="15575">
                  <c:v>0.15695493692935739</c:v>
                </c:pt>
                <c:pt idx="15576">
                  <c:v>0.15697292053088222</c:v>
                </c:pt>
                <c:pt idx="15577">
                  <c:v>0.15699432915864583</c:v>
                </c:pt>
                <c:pt idx="15578">
                  <c:v>0.15701573732808971</c:v>
                </c:pt>
                <c:pt idx="15579">
                  <c:v>0.15703671688950191</c:v>
                </c:pt>
                <c:pt idx="15580">
                  <c:v>0.1570572678698488</c:v>
                </c:pt>
                <c:pt idx="15581">
                  <c:v>0.15707824655999586</c:v>
                </c:pt>
                <c:pt idx="15582">
                  <c:v>0.15710179354511572</c:v>
                </c:pt>
                <c:pt idx="15583">
                  <c:v>0.15712405563932041</c:v>
                </c:pt>
                <c:pt idx="15584">
                  <c:v>0.15714332051314148</c:v>
                </c:pt>
                <c:pt idx="15585">
                  <c:v>0.15716172882359508</c:v>
                </c:pt>
                <c:pt idx="15586">
                  <c:v>0.15718013679518913</c:v>
                </c:pt>
                <c:pt idx="15587">
                  <c:v>0.15719640402293306</c:v>
                </c:pt>
                <c:pt idx="15588">
                  <c:v>0.1572122429114714</c:v>
                </c:pt>
                <c:pt idx="15589">
                  <c:v>0.15723107801994271</c:v>
                </c:pt>
                <c:pt idx="15590">
                  <c:v>0.15724905665618688</c:v>
                </c:pt>
                <c:pt idx="15591">
                  <c:v>0.15726532276284313</c:v>
                </c:pt>
                <c:pt idx="15592">
                  <c:v>0.15728287273907601</c:v>
                </c:pt>
                <c:pt idx="15593">
                  <c:v>0.15730213455357817</c:v>
                </c:pt>
                <c:pt idx="15594">
                  <c:v>0.15732182402493347</c:v>
                </c:pt>
                <c:pt idx="15595">
                  <c:v>0.15734236914694452</c:v>
                </c:pt>
                <c:pt idx="15596">
                  <c:v>0.15736334185695558</c:v>
                </c:pt>
                <c:pt idx="15597">
                  <c:v>0.15738431412712112</c:v>
                </c:pt>
                <c:pt idx="15598">
                  <c:v>0.15740400198048651</c:v>
                </c:pt>
                <c:pt idx="15599">
                  <c:v>0.15742411743032977</c:v>
                </c:pt>
                <c:pt idx="15600">
                  <c:v>0.15744380450007697</c:v>
                </c:pt>
                <c:pt idx="15601">
                  <c:v>0.15746092337612047</c:v>
                </c:pt>
                <c:pt idx="15602">
                  <c:v>0.1574750462282434</c:v>
                </c:pt>
                <c:pt idx="15603">
                  <c:v>0.15749130865937458</c:v>
                </c:pt>
                <c:pt idx="15604">
                  <c:v>0.15751013851239548</c:v>
                </c:pt>
                <c:pt idx="15605">
                  <c:v>0.15752939594988541</c:v>
                </c:pt>
                <c:pt idx="15606">
                  <c:v>0.15754865301653437</c:v>
                </c:pt>
                <c:pt idx="15607">
                  <c:v>0.15756833763471761</c:v>
                </c:pt>
                <c:pt idx="15608">
                  <c:v>0.15758802186542445</c:v>
                </c:pt>
                <c:pt idx="15609">
                  <c:v>0.157605566179259</c:v>
                </c:pt>
                <c:pt idx="15610">
                  <c:v>0.15762268228637213</c:v>
                </c:pt>
                <c:pt idx="15611">
                  <c:v>0.15764108177478126</c:v>
                </c:pt>
                <c:pt idx="15612">
                  <c:v>0.15766033669082938</c:v>
                </c:pt>
                <c:pt idx="15613">
                  <c:v>0.15767916336137591</c:v>
                </c:pt>
                <c:pt idx="15614">
                  <c:v>0.15769713394353341</c:v>
                </c:pt>
                <c:pt idx="15615">
                  <c:v>0.15771510420275492</c:v>
                </c:pt>
                <c:pt idx="15616">
                  <c:v>0.15773435769357383</c:v>
                </c:pt>
                <c:pt idx="15617">
                  <c:v>0.15775361081370284</c:v>
                </c:pt>
                <c:pt idx="15618">
                  <c:v>0.15777158005805811</c:v>
                </c:pt>
                <c:pt idx="15619">
                  <c:v>0.15778954897952549</c:v>
                </c:pt>
                <c:pt idx="15620">
                  <c:v>0.15780708975809288</c:v>
                </c:pt>
                <c:pt idx="15621">
                  <c:v>0.15782548585384279</c:v>
                </c:pt>
                <c:pt idx="15622">
                  <c:v>0.15784430941546684</c:v>
                </c:pt>
                <c:pt idx="15623">
                  <c:v>0.15786569939631484</c:v>
                </c:pt>
                <c:pt idx="15624">
                  <c:v>0.15788922784681131</c:v>
                </c:pt>
                <c:pt idx="15625">
                  <c:v>0.15791018909096899</c:v>
                </c:pt>
                <c:pt idx="15626">
                  <c:v>0.15792858329020895</c:v>
                </c:pt>
                <c:pt idx="15627">
                  <c:v>0.15794569386946683</c:v>
                </c:pt>
                <c:pt idx="15628">
                  <c:v>0.15796237640236327</c:v>
                </c:pt>
                <c:pt idx="15629">
                  <c:v>0.15797991414969126</c:v>
                </c:pt>
                <c:pt idx="15630">
                  <c:v>0.15799787932804304</c:v>
                </c:pt>
                <c:pt idx="15631">
                  <c:v>0.15801712737527596</c:v>
                </c:pt>
                <c:pt idx="15632">
                  <c:v>0.15803894138093783</c:v>
                </c:pt>
                <c:pt idx="15633">
                  <c:v>0.15806161033360522</c:v>
                </c:pt>
                <c:pt idx="15634">
                  <c:v>0.15808427877240314</c:v>
                </c:pt>
                <c:pt idx="15635">
                  <c:v>0.15810566362098186</c:v>
                </c:pt>
                <c:pt idx="15636">
                  <c:v>0.15812704801225891</c:v>
                </c:pt>
                <c:pt idx="15637">
                  <c:v>0.15814843194625386</c:v>
                </c:pt>
                <c:pt idx="15638">
                  <c:v>0.15817109841704871</c:v>
                </c:pt>
                <c:pt idx="15639">
                  <c:v>0.15819333671927513</c:v>
                </c:pt>
                <c:pt idx="15640">
                  <c:v>0.15821386394393491</c:v>
                </c:pt>
                <c:pt idx="15641">
                  <c:v>0.15823310783437491</c:v>
                </c:pt>
                <c:pt idx="15642">
                  <c:v>0.15825149609479669</c:v>
                </c:pt>
                <c:pt idx="15643">
                  <c:v>0.15826902877239418</c:v>
                </c:pt>
                <c:pt idx="15644">
                  <c:v>0.15828741637231047</c:v>
                </c:pt>
                <c:pt idx="15645">
                  <c:v>0.15830965208800171</c:v>
                </c:pt>
                <c:pt idx="15646">
                  <c:v>0.15833274250022256</c:v>
                </c:pt>
                <c:pt idx="15647">
                  <c:v>0.15835369444991948</c:v>
                </c:pt>
                <c:pt idx="15648">
                  <c:v>0.15837250807149528</c:v>
                </c:pt>
                <c:pt idx="15649">
                  <c:v>0.15838961105669341</c:v>
                </c:pt>
                <c:pt idx="15650">
                  <c:v>0.15840799643954503</c:v>
                </c:pt>
                <c:pt idx="15651">
                  <c:v>0.15842766414931359</c:v>
                </c:pt>
                <c:pt idx="15652">
                  <c:v>0.15844690392588481</c:v>
                </c:pt>
                <c:pt idx="15653">
                  <c:v>0.15846742594622731</c:v>
                </c:pt>
                <c:pt idx="15654">
                  <c:v>0.15848752001640351</c:v>
                </c:pt>
                <c:pt idx="15655">
                  <c:v>0.15850718616220316</c:v>
                </c:pt>
                <c:pt idx="15656">
                  <c:v>0.15852898948045513</c:v>
                </c:pt>
                <c:pt idx="15657">
                  <c:v>0.15855250233012178</c:v>
                </c:pt>
                <c:pt idx="15658">
                  <c:v>0.15857644211813596</c:v>
                </c:pt>
                <c:pt idx="15659">
                  <c:v>0.15859867140813336</c:v>
                </c:pt>
                <c:pt idx="15660">
                  <c:v>0.1586204727318164</c:v>
                </c:pt>
                <c:pt idx="15661">
                  <c:v>0.15864184611716509</c:v>
                </c:pt>
                <c:pt idx="15662">
                  <c:v>0.15866364649961276</c:v>
                </c:pt>
                <c:pt idx="15663">
                  <c:v>0.15868544640681456</c:v>
                </c:pt>
                <c:pt idx="15664">
                  <c:v>0.15870852814351963</c:v>
                </c:pt>
                <c:pt idx="15665">
                  <c:v>0.15872989964692896</c:v>
                </c:pt>
                <c:pt idx="15666">
                  <c:v>0.1587487061921202</c:v>
                </c:pt>
                <c:pt idx="15667">
                  <c:v>0.15876793979296505</c:v>
                </c:pt>
                <c:pt idx="15668">
                  <c:v>0.15878931002670899</c:v>
                </c:pt>
                <c:pt idx="15669">
                  <c:v>0.15881110719465921</c:v>
                </c:pt>
                <c:pt idx="15670">
                  <c:v>0.15883119436013668</c:v>
                </c:pt>
                <c:pt idx="15671">
                  <c:v>0.15884957162617691</c:v>
                </c:pt>
                <c:pt idx="15672">
                  <c:v>0.15886581171972025</c:v>
                </c:pt>
                <c:pt idx="15673">
                  <c:v>0.15888162418896359</c:v>
                </c:pt>
                <c:pt idx="15674">
                  <c:v>0.15889829111560644</c:v>
                </c:pt>
                <c:pt idx="15675">
                  <c:v>0.15891538511078551</c:v>
                </c:pt>
                <c:pt idx="15676">
                  <c:v>0.15893205147475148</c:v>
                </c:pt>
                <c:pt idx="15677">
                  <c:v>0.15895042688742439</c:v>
                </c:pt>
                <c:pt idx="15678">
                  <c:v>0.15897051125458644</c:v>
                </c:pt>
                <c:pt idx="15679">
                  <c:v>0.15898888596056518</c:v>
                </c:pt>
                <c:pt idx="15680">
                  <c:v>0.15900896955532437</c:v>
                </c:pt>
                <c:pt idx="15681">
                  <c:v>0.15902948004430376</c:v>
                </c:pt>
                <c:pt idx="15682">
                  <c:v>0.15904785366678978</c:v>
                </c:pt>
                <c:pt idx="15683">
                  <c:v>0.15906579966983087</c:v>
                </c:pt>
                <c:pt idx="15684">
                  <c:v>0.15908502717285178</c:v>
                </c:pt>
                <c:pt idx="15685">
                  <c:v>0.15910681789602904</c:v>
                </c:pt>
                <c:pt idx="15686">
                  <c:v>0.15912818088917327</c:v>
                </c:pt>
                <c:pt idx="15687">
                  <c:v>0.15914911617968641</c:v>
                </c:pt>
                <c:pt idx="15688">
                  <c:v>0.15917005103192233</c:v>
                </c:pt>
                <c:pt idx="15689">
                  <c:v>0.15919055821734171</c:v>
                </c:pt>
                <c:pt idx="15690">
                  <c:v>0.15920978332173996</c:v>
                </c:pt>
                <c:pt idx="15691">
                  <c:v>0.15922943526867195</c:v>
                </c:pt>
                <c:pt idx="15692">
                  <c:v>0.15925207725045271</c:v>
                </c:pt>
                <c:pt idx="15693">
                  <c:v>0.15927600029684871</c:v>
                </c:pt>
                <c:pt idx="15694">
                  <c:v>0.15930077713443719</c:v>
                </c:pt>
                <c:pt idx="15695">
                  <c:v>0.15932469901582591</c:v>
                </c:pt>
                <c:pt idx="15696">
                  <c:v>0.15934605735493398</c:v>
                </c:pt>
                <c:pt idx="15697">
                  <c:v>0.15936656093131343</c:v>
                </c:pt>
                <c:pt idx="15698">
                  <c:v>0.15938663694250974</c:v>
                </c:pt>
                <c:pt idx="15699">
                  <c:v>0.15940500400396226</c:v>
                </c:pt>
                <c:pt idx="15700">
                  <c:v>0.15942337072807156</c:v>
                </c:pt>
                <c:pt idx="15701">
                  <c:v>0.15944216423611102</c:v>
                </c:pt>
                <c:pt idx="15702">
                  <c:v>0.15946010316431197</c:v>
                </c:pt>
                <c:pt idx="15703">
                  <c:v>0.15947804177071331</c:v>
                </c:pt>
                <c:pt idx="15704">
                  <c:v>0.15949683425132999</c:v>
                </c:pt>
                <c:pt idx="15705">
                  <c:v>0.15951648055801707</c:v>
                </c:pt>
                <c:pt idx="15706">
                  <c:v>0.15953527231629419</c:v>
                </c:pt>
                <c:pt idx="15707">
                  <c:v>0.15955363664797909</c:v>
                </c:pt>
                <c:pt idx="15708">
                  <c:v>0.15957242770804719</c:v>
                </c:pt>
                <c:pt idx="15709">
                  <c:v>0.15959036429963425</c:v>
                </c:pt>
                <c:pt idx="15710">
                  <c:v>0.15960830056950559</c:v>
                </c:pt>
                <c:pt idx="15711">
                  <c:v>0.15962751764451757</c:v>
                </c:pt>
                <c:pt idx="15712">
                  <c:v>0.15964502621357488</c:v>
                </c:pt>
                <c:pt idx="15713">
                  <c:v>0.15966210744894146</c:v>
                </c:pt>
                <c:pt idx="15714">
                  <c:v>0.15968046945155331</c:v>
                </c:pt>
                <c:pt idx="15715">
                  <c:v>0.15969968513975424</c:v>
                </c:pt>
                <c:pt idx="15716">
                  <c:v>0.15971847345564286</c:v>
                </c:pt>
                <c:pt idx="15717">
                  <c:v>0.15973768841359137</c:v>
                </c:pt>
                <c:pt idx="15718">
                  <c:v>0.15975818396178831</c:v>
                </c:pt>
                <c:pt idx="15719">
                  <c:v>0.15977996002148803</c:v>
                </c:pt>
                <c:pt idx="15720">
                  <c:v>0.15980088167140433</c:v>
                </c:pt>
                <c:pt idx="15721">
                  <c:v>0.15981924112604379</c:v>
                </c:pt>
                <c:pt idx="15722">
                  <c:v>0.15983674633864792</c:v>
                </c:pt>
                <c:pt idx="15723">
                  <c:v>0.15985510513484941</c:v>
                </c:pt>
                <c:pt idx="15724">
                  <c:v>0.15987517134052048</c:v>
                </c:pt>
                <c:pt idx="15725">
                  <c:v>0.15989481021576019</c:v>
                </c:pt>
                <c:pt idx="15726">
                  <c:v>0.15991402178573677</c:v>
                </c:pt>
                <c:pt idx="15727">
                  <c:v>0.15993494063107697</c:v>
                </c:pt>
                <c:pt idx="15728">
                  <c:v>0.15995628594055261</c:v>
                </c:pt>
                <c:pt idx="15729">
                  <c:v>0.15997677700900881</c:v>
                </c:pt>
                <c:pt idx="15730">
                  <c:v>0.15999598700435441</c:v>
                </c:pt>
                <c:pt idx="15731">
                  <c:v>0.16001391600040774</c:v>
                </c:pt>
                <c:pt idx="15732">
                  <c:v>0.16003056406606292</c:v>
                </c:pt>
                <c:pt idx="15733">
                  <c:v>0.16004593126528871</c:v>
                </c:pt>
                <c:pt idx="15734">
                  <c:v>0.16006257879796471</c:v>
                </c:pt>
                <c:pt idx="15735">
                  <c:v>0.16008264084090026</c:v>
                </c:pt>
                <c:pt idx="15736">
                  <c:v>0.16010355615925867</c:v>
                </c:pt>
                <c:pt idx="15737">
                  <c:v>0.1601244710401761</c:v>
                </c:pt>
                <c:pt idx="15738">
                  <c:v>0.16014538548367024</c:v>
                </c:pt>
                <c:pt idx="15739">
                  <c:v>0.16016629948975955</c:v>
                </c:pt>
                <c:pt idx="15740">
                  <c:v>0.1601867862553096</c:v>
                </c:pt>
                <c:pt idx="15741">
                  <c:v>0.16020940657138502</c:v>
                </c:pt>
                <c:pt idx="15742">
                  <c:v>0.16023202637579259</c:v>
                </c:pt>
                <c:pt idx="15743">
                  <c:v>0.16025336534489071</c:v>
                </c:pt>
                <c:pt idx="15744">
                  <c:v>0.16027257002776116</c:v>
                </c:pt>
                <c:pt idx="15745">
                  <c:v>0.16029177434181902</c:v>
                </c:pt>
                <c:pt idx="15746">
                  <c:v>0.16031311203600881</c:v>
                </c:pt>
                <c:pt idx="15747">
                  <c:v>0.16033700971298506</c:v>
                </c:pt>
                <c:pt idx="15748">
                  <c:v>0.1603600533606418</c:v>
                </c:pt>
                <c:pt idx="15749">
                  <c:v>0.16038010943657738</c:v>
                </c:pt>
                <c:pt idx="15750">
                  <c:v>0.16039931168554536</c:v>
                </c:pt>
                <c:pt idx="15751">
                  <c:v>0.16041894027005621</c:v>
                </c:pt>
                <c:pt idx="15752">
                  <c:v>0.16043942186052079</c:v>
                </c:pt>
                <c:pt idx="15753">
                  <c:v>0.16045990303149843</c:v>
                </c:pt>
                <c:pt idx="15754">
                  <c:v>0.16048038378300619</c:v>
                </c:pt>
                <c:pt idx="15755">
                  <c:v>0.1605008641150612</c:v>
                </c:pt>
                <c:pt idx="15756">
                  <c:v>0.16052262400829337</c:v>
                </c:pt>
                <c:pt idx="15757">
                  <c:v>0.16054395677730487</c:v>
                </c:pt>
                <c:pt idx="15758">
                  <c:v>0.16056400916523567</c:v>
                </c:pt>
                <c:pt idx="15759">
                  <c:v>0.16058406115107621</c:v>
                </c:pt>
                <c:pt idx="15760">
                  <c:v>0.16060539260951717</c:v>
                </c:pt>
                <c:pt idx="15761">
                  <c:v>0.16062587038153617</c:v>
                </c:pt>
                <c:pt idx="15762">
                  <c:v>0.16064421469621781</c:v>
                </c:pt>
                <c:pt idx="15763">
                  <c:v>0.16066341187448921</c:v>
                </c:pt>
                <c:pt idx="15764">
                  <c:v>0.16068303527582245</c:v>
                </c:pt>
                <c:pt idx="15765">
                  <c:v>0.16070479120543393</c:v>
                </c:pt>
                <c:pt idx="15766">
                  <c:v>0.16072697323457852</c:v>
                </c:pt>
                <c:pt idx="15767">
                  <c:v>0.16074659538867378</c:v>
                </c:pt>
                <c:pt idx="15768">
                  <c:v>0.1607657906016442</c:v>
                </c:pt>
                <c:pt idx="15769">
                  <c:v>0.1607854119940812</c:v>
                </c:pt>
                <c:pt idx="15770">
                  <c:v>0.160807592234985</c:v>
                </c:pt>
                <c:pt idx="15771">
                  <c:v>0.16083105156982874</c:v>
                </c:pt>
                <c:pt idx="15772">
                  <c:v>0.16085536339068487</c:v>
                </c:pt>
                <c:pt idx="15773">
                  <c:v>0.16088010112801918</c:v>
                </c:pt>
                <c:pt idx="15774">
                  <c:v>0.16090398525927571</c:v>
                </c:pt>
                <c:pt idx="15775">
                  <c:v>0.16092530989443349</c:v>
                </c:pt>
                <c:pt idx="15776">
                  <c:v>0.16094535463685811</c:v>
                </c:pt>
                <c:pt idx="15777">
                  <c:v>0.16096582544846669</c:v>
                </c:pt>
                <c:pt idx="15778">
                  <c:v>0.16098757522665152</c:v>
                </c:pt>
                <c:pt idx="15779">
                  <c:v>0.16100932453179437</c:v>
                </c:pt>
                <c:pt idx="15780">
                  <c:v>0.16103107336391467</c:v>
                </c:pt>
                <c:pt idx="15781">
                  <c:v>0.16105324815672017</c:v>
                </c:pt>
                <c:pt idx="15782">
                  <c:v>0.1610745696091721</c:v>
                </c:pt>
                <c:pt idx="15783">
                  <c:v>0.16109546419152795</c:v>
                </c:pt>
                <c:pt idx="15784">
                  <c:v>0.16111465270911937</c:v>
                </c:pt>
                <c:pt idx="15785">
                  <c:v>0.16113170886010084</c:v>
                </c:pt>
                <c:pt idx="15786">
                  <c:v>0.16114961750554258</c:v>
                </c:pt>
                <c:pt idx="15787">
                  <c:v>0.16117008413619441</c:v>
                </c:pt>
                <c:pt idx="15788">
                  <c:v>0.16119055034797175</c:v>
                </c:pt>
                <c:pt idx="15789">
                  <c:v>0.16120973704110539</c:v>
                </c:pt>
                <c:pt idx="15790">
                  <c:v>0.16122892336611661</c:v>
                </c:pt>
                <c:pt idx="15791">
                  <c:v>0.16125066742279529</c:v>
                </c:pt>
                <c:pt idx="15792">
                  <c:v>0.16127369002630321</c:v>
                </c:pt>
                <c:pt idx="15793">
                  <c:v>0.16129628576990576</c:v>
                </c:pt>
                <c:pt idx="15794">
                  <c:v>0.16131802836191753</c:v>
                </c:pt>
                <c:pt idx="15795">
                  <c:v>0.16133891785797624</c:v>
                </c:pt>
                <c:pt idx="15796">
                  <c:v>0.16135724909707277</c:v>
                </c:pt>
                <c:pt idx="15797">
                  <c:v>0.16137643259210588</c:v>
                </c:pt>
                <c:pt idx="15798">
                  <c:v>0.1614003048719993</c:v>
                </c:pt>
                <c:pt idx="15799">
                  <c:v>0.16142843932741602</c:v>
                </c:pt>
                <c:pt idx="15800">
                  <c:v>0.1614548679432995</c:v>
                </c:pt>
                <c:pt idx="15801">
                  <c:v>0.16147788584611394</c:v>
                </c:pt>
                <c:pt idx="15802">
                  <c:v>0.16149962449007096</c:v>
                </c:pt>
                <c:pt idx="15803">
                  <c:v>0.16152136266146971</c:v>
                </c:pt>
                <c:pt idx="15804">
                  <c:v>0.16154395280948086</c:v>
                </c:pt>
                <c:pt idx="15805">
                  <c:v>0.16156909973251118</c:v>
                </c:pt>
                <c:pt idx="15806">
                  <c:v>0.16159424602318936</c:v>
                </c:pt>
                <c:pt idx="15807">
                  <c:v>0.16161853929670281</c:v>
                </c:pt>
                <c:pt idx="15808">
                  <c:v>0.16164155343249753</c:v>
                </c:pt>
                <c:pt idx="15809">
                  <c:v>0.16166200999745736</c:v>
                </c:pt>
                <c:pt idx="15810">
                  <c:v>0.16168203997850417</c:v>
                </c:pt>
                <c:pt idx="15811">
                  <c:v>0.16170249571527376</c:v>
                </c:pt>
                <c:pt idx="15812">
                  <c:v>0.16171954184294793</c:v>
                </c:pt>
                <c:pt idx="15813">
                  <c:v>0.16173616153767018</c:v>
                </c:pt>
                <c:pt idx="15814">
                  <c:v>0.16175405936155066</c:v>
                </c:pt>
                <c:pt idx="15815">
                  <c:v>0.16177323524595918</c:v>
                </c:pt>
                <c:pt idx="15816">
                  <c:v>0.16179539358776635</c:v>
                </c:pt>
                <c:pt idx="15817">
                  <c:v>0.16182096029514187</c:v>
                </c:pt>
                <c:pt idx="15818">
                  <c:v>0.16184567415761739</c:v>
                </c:pt>
                <c:pt idx="15819">
                  <c:v>0.16186740480791242</c:v>
                </c:pt>
                <c:pt idx="15820">
                  <c:v>0.16188700459725791</c:v>
                </c:pt>
                <c:pt idx="15821">
                  <c:v>0.1619057518623947</c:v>
                </c:pt>
                <c:pt idx="15822">
                  <c:v>0.16192577696194013</c:v>
                </c:pt>
                <c:pt idx="15823">
                  <c:v>0.16194665376642661</c:v>
                </c:pt>
                <c:pt idx="15824">
                  <c:v>0.16196795617888274</c:v>
                </c:pt>
                <c:pt idx="15825">
                  <c:v>0.16198968417210133</c:v>
                </c:pt>
                <c:pt idx="15826">
                  <c:v>0.16201183771833091</c:v>
                </c:pt>
                <c:pt idx="15827">
                  <c:v>0.16203484280458602</c:v>
                </c:pt>
                <c:pt idx="15828">
                  <c:v>0.16205742135611334</c:v>
                </c:pt>
                <c:pt idx="15829">
                  <c:v>0.16207957340179183</c:v>
                </c:pt>
                <c:pt idx="15830">
                  <c:v>0.16210172495676789</c:v>
                </c:pt>
                <c:pt idx="15831">
                  <c:v>0.16212643188152398</c:v>
                </c:pt>
                <c:pt idx="15832">
                  <c:v>0.16215199012684939</c:v>
                </c:pt>
                <c:pt idx="15833">
                  <c:v>0.16217541794457266</c:v>
                </c:pt>
                <c:pt idx="15834">
                  <c:v>0.16219927115870919</c:v>
                </c:pt>
                <c:pt idx="15835">
                  <c:v>0.16222354973880532</c:v>
                </c:pt>
                <c:pt idx="15836">
                  <c:v>0.16224782772946644</c:v>
                </c:pt>
                <c:pt idx="15837">
                  <c:v>0.16227338287235527</c:v>
                </c:pt>
                <c:pt idx="15838">
                  <c:v>0.16229808555638847</c:v>
                </c:pt>
                <c:pt idx="15839">
                  <c:v>0.16232023227156278</c:v>
                </c:pt>
                <c:pt idx="15840">
                  <c:v>0.1623406749579368</c:v>
                </c:pt>
                <c:pt idx="15841">
                  <c:v>0.16235983959687891</c:v>
                </c:pt>
                <c:pt idx="15842">
                  <c:v>0.16238113320939201</c:v>
                </c:pt>
                <c:pt idx="15843">
                  <c:v>0.16240625908898559</c:v>
                </c:pt>
                <c:pt idx="15844">
                  <c:v>0.16243266187541799</c:v>
                </c:pt>
                <c:pt idx="15845">
                  <c:v>0.16245863813014189</c:v>
                </c:pt>
                <c:pt idx="15846">
                  <c:v>0.16248163294012891</c:v>
                </c:pt>
                <c:pt idx="15847">
                  <c:v>0.16250164651103396</c:v>
                </c:pt>
                <c:pt idx="15848">
                  <c:v>0.16252251129679057</c:v>
                </c:pt>
                <c:pt idx="15849">
                  <c:v>0.16254465304228494</c:v>
                </c:pt>
                <c:pt idx="15850">
                  <c:v>0.16256679429753326</c:v>
                </c:pt>
                <c:pt idx="15851">
                  <c:v>0.1625885092832372</c:v>
                </c:pt>
                <c:pt idx="15852">
                  <c:v>0.16261022379741091</c:v>
                </c:pt>
                <c:pt idx="15853">
                  <c:v>0.16263278936155207</c:v>
                </c:pt>
                <c:pt idx="15854">
                  <c:v>0.16265748316898521</c:v>
                </c:pt>
                <c:pt idx="15855">
                  <c:v>0.16268260210608917</c:v>
                </c:pt>
                <c:pt idx="15856">
                  <c:v>0.16270601749617483</c:v>
                </c:pt>
                <c:pt idx="15857">
                  <c:v>0.16272730373866409</c:v>
                </c:pt>
                <c:pt idx="15858">
                  <c:v>0.16274603525725473</c:v>
                </c:pt>
                <c:pt idx="15859">
                  <c:v>0.16276561783336022</c:v>
                </c:pt>
                <c:pt idx="15860">
                  <c:v>0.16278732850208999</c:v>
                </c:pt>
                <c:pt idx="15861">
                  <c:v>0.16280818732806654</c:v>
                </c:pt>
                <c:pt idx="15862">
                  <c:v>0.16282989707261392</c:v>
                </c:pt>
                <c:pt idx="15863">
                  <c:v>0.1628533090140247</c:v>
                </c:pt>
                <c:pt idx="15864">
                  <c:v>0.16287501777902455</c:v>
                </c:pt>
                <c:pt idx="15865">
                  <c:v>0.16289332088137987</c:v>
                </c:pt>
                <c:pt idx="15866">
                  <c:v>0.16291162364873718</c:v>
                </c:pt>
                <c:pt idx="15867">
                  <c:v>0.16293333114784936</c:v>
                </c:pt>
                <c:pt idx="15868">
                  <c:v>0.16295674066782104</c:v>
                </c:pt>
                <c:pt idx="15869">
                  <c:v>0.16298057525240014</c:v>
                </c:pt>
                <c:pt idx="15870">
                  <c:v>0.1630039836664493</c:v>
                </c:pt>
                <c:pt idx="15871">
                  <c:v>0.16302739153255741</c:v>
                </c:pt>
                <c:pt idx="15872">
                  <c:v>0.16305037326803687</c:v>
                </c:pt>
                <c:pt idx="15873">
                  <c:v>0.1630716521818257</c:v>
                </c:pt>
                <c:pt idx="15874">
                  <c:v>0.16309122838261347</c:v>
                </c:pt>
                <c:pt idx="15875">
                  <c:v>0.16311122975717673</c:v>
                </c:pt>
                <c:pt idx="15876">
                  <c:v>0.16313208182811786</c:v>
                </c:pt>
                <c:pt idx="15877">
                  <c:v>0.16315250792501054</c:v>
                </c:pt>
                <c:pt idx="15878">
                  <c:v>0.1631699548857187</c:v>
                </c:pt>
                <c:pt idx="15879">
                  <c:v>0.16318569944262343</c:v>
                </c:pt>
                <c:pt idx="15880">
                  <c:v>0.16320314582425499</c:v>
                </c:pt>
                <c:pt idx="15881">
                  <c:v>0.16322399597866383</c:v>
                </c:pt>
                <c:pt idx="15882">
                  <c:v>0.16324654769709537</c:v>
                </c:pt>
                <c:pt idx="15883">
                  <c:v>0.16326782243695906</c:v>
                </c:pt>
                <c:pt idx="15884">
                  <c:v>0.16328569286867092</c:v>
                </c:pt>
                <c:pt idx="15885">
                  <c:v>0.16330186107933106</c:v>
                </c:pt>
                <c:pt idx="15886">
                  <c:v>0.16332228370862623</c:v>
                </c:pt>
                <c:pt idx="15887">
                  <c:v>0.16334483321063428</c:v>
                </c:pt>
                <c:pt idx="15888">
                  <c:v>0.16336397861508883</c:v>
                </c:pt>
                <c:pt idx="15889">
                  <c:v>0.16338099644466939</c:v>
                </c:pt>
                <c:pt idx="15890">
                  <c:v>0.16339929028847244</c:v>
                </c:pt>
                <c:pt idx="15891">
                  <c:v>0.16341758379761695</c:v>
                </c:pt>
                <c:pt idx="15892">
                  <c:v>0.16343502613420971</c:v>
                </c:pt>
                <c:pt idx="15893">
                  <c:v>0.16345374440089874</c:v>
                </c:pt>
                <c:pt idx="15894">
                  <c:v>0.1634733131232744</c:v>
                </c:pt>
                <c:pt idx="15895">
                  <c:v>0.16349245606811089</c:v>
                </c:pt>
                <c:pt idx="15896">
                  <c:v>0.16351202403297074</c:v>
                </c:pt>
                <c:pt idx="15897">
                  <c:v>0.16353201699289724</c:v>
                </c:pt>
                <c:pt idx="15898">
                  <c:v>0.16355158418365318</c:v>
                </c:pt>
                <c:pt idx="15899">
                  <c:v>0.16357242707440983</c:v>
                </c:pt>
                <c:pt idx="15900">
                  <c:v>0.16359454558539283</c:v>
                </c:pt>
                <c:pt idx="15901">
                  <c:v>0.16361666360715768</c:v>
                </c:pt>
                <c:pt idx="15902">
                  <c:v>0.16363452780606988</c:v>
                </c:pt>
                <c:pt idx="15903">
                  <c:v>0.16364983972256944</c:v>
                </c:pt>
                <c:pt idx="15904">
                  <c:v>0.16366472608328167</c:v>
                </c:pt>
                <c:pt idx="15905">
                  <c:v>0.16368088816686416</c:v>
                </c:pt>
                <c:pt idx="15906">
                  <c:v>0.16369662468146884</c:v>
                </c:pt>
                <c:pt idx="15907">
                  <c:v>0.16371236094843949</c:v>
                </c:pt>
                <c:pt idx="15908">
                  <c:v>0.16372724637847474</c:v>
                </c:pt>
                <c:pt idx="15909">
                  <c:v>0.16374255687535144</c:v>
                </c:pt>
                <c:pt idx="15910">
                  <c:v>0.16375871770108502</c:v>
                </c:pt>
                <c:pt idx="15911">
                  <c:v>0.16377487826565032</c:v>
                </c:pt>
                <c:pt idx="15912">
                  <c:v>0.16379061330125977</c:v>
                </c:pt>
                <c:pt idx="15913">
                  <c:v>0.16380507230488167</c:v>
                </c:pt>
                <c:pt idx="15914">
                  <c:v>0.16381868058790369</c:v>
                </c:pt>
                <c:pt idx="15915">
                  <c:v>0.16383228868574254</c:v>
                </c:pt>
                <c:pt idx="15916">
                  <c:v>0.16384674708679683</c:v>
                </c:pt>
                <c:pt idx="15917">
                  <c:v>0.16386205575418172</c:v>
                </c:pt>
                <c:pt idx="15918">
                  <c:v>0.16387736418721521</c:v>
                </c:pt>
                <c:pt idx="15919">
                  <c:v>0.16389394805855007</c:v>
                </c:pt>
                <c:pt idx="15920">
                  <c:v>0.16391095687166718</c:v>
                </c:pt>
                <c:pt idx="15921">
                  <c:v>0.16392711497616871</c:v>
                </c:pt>
                <c:pt idx="15922">
                  <c:v>0.16394284761652936</c:v>
                </c:pt>
                <c:pt idx="15923">
                  <c:v>0.16395900520574913</c:v>
                </c:pt>
                <c:pt idx="15924">
                  <c:v>0.16397431215472175</c:v>
                </c:pt>
                <c:pt idx="15925">
                  <c:v>0.16398876850250421</c:v>
                </c:pt>
                <c:pt idx="15926">
                  <c:v>0.1640032246413039</c:v>
                </c:pt>
                <c:pt idx="15927">
                  <c:v>0.16401640505631299</c:v>
                </c:pt>
                <c:pt idx="15928">
                  <c:v>0.16402916013123844</c:v>
                </c:pt>
                <c:pt idx="15929">
                  <c:v>0.16404234020441349</c:v>
                </c:pt>
                <c:pt idx="15930">
                  <c:v>0.1640559452590315</c:v>
                </c:pt>
                <c:pt idx="15931">
                  <c:v>0.164071675872698</c:v>
                </c:pt>
                <c:pt idx="15932">
                  <c:v>0.16408868166317003</c:v>
                </c:pt>
                <c:pt idx="15933">
                  <c:v>0.16410611229827687</c:v>
                </c:pt>
                <c:pt idx="15934">
                  <c:v>0.16412141699567137</c:v>
                </c:pt>
                <c:pt idx="15935">
                  <c:v>0.16413587121702705</c:v>
                </c:pt>
                <c:pt idx="15936">
                  <c:v>0.16415075034431117</c:v>
                </c:pt>
                <c:pt idx="15937">
                  <c:v>0.16416562925021017</c:v>
                </c:pt>
                <c:pt idx="15938">
                  <c:v>0.16417965773015025</c:v>
                </c:pt>
                <c:pt idx="15939">
                  <c:v>0.16419283581991848</c:v>
                </c:pt>
                <c:pt idx="15940">
                  <c:v>0.1642064388272039</c:v>
                </c:pt>
                <c:pt idx="15941">
                  <c:v>0.164221316904548</c:v>
                </c:pt>
                <c:pt idx="15942">
                  <c:v>0.16423534460330233</c:v>
                </c:pt>
                <c:pt idx="15943">
                  <c:v>0.16424724673884325</c:v>
                </c:pt>
                <c:pt idx="15944">
                  <c:v>0.16425787352587023</c:v>
                </c:pt>
                <c:pt idx="15945">
                  <c:v>0.16426892526458517</c:v>
                </c:pt>
                <c:pt idx="15946">
                  <c:v>0.16428125205982891</c:v>
                </c:pt>
                <c:pt idx="15947">
                  <c:v>0.16429485386444878</c:v>
                </c:pt>
                <c:pt idx="15948">
                  <c:v>0.16430760538825587</c:v>
                </c:pt>
                <c:pt idx="15949">
                  <c:v>0.16431738144639227</c:v>
                </c:pt>
                <c:pt idx="15950">
                  <c:v>0.16432885756660492</c:v>
                </c:pt>
                <c:pt idx="15951">
                  <c:v>0.16434075858920041</c:v>
                </c:pt>
                <c:pt idx="15952">
                  <c:v>0.1643513843825487</c:v>
                </c:pt>
                <c:pt idx="15953">
                  <c:v>0.16435988493593495</c:v>
                </c:pt>
                <c:pt idx="15954">
                  <c:v>0.1643683854170625</c:v>
                </c:pt>
                <c:pt idx="15955">
                  <c:v>0.16437731084447854</c:v>
                </c:pt>
                <c:pt idx="15956">
                  <c:v>0.16438666120680517</c:v>
                </c:pt>
                <c:pt idx="15957">
                  <c:v>0.16439813653198757</c:v>
                </c:pt>
                <c:pt idx="15958">
                  <c:v>0.1644087617156704</c:v>
                </c:pt>
                <c:pt idx="15959">
                  <c:v>0.16441683677976637</c:v>
                </c:pt>
                <c:pt idx="15960">
                  <c:v>0.16442151178707093</c:v>
                </c:pt>
                <c:pt idx="15961">
                  <c:v>0.16442533677679147</c:v>
                </c:pt>
                <c:pt idx="15962">
                  <c:v>0.1644308617361139</c:v>
                </c:pt>
                <c:pt idx="15963">
                  <c:v>0.16443723665124799</c:v>
                </c:pt>
                <c:pt idx="15964">
                  <c:v>0.16444531148541114</c:v>
                </c:pt>
                <c:pt idx="15965">
                  <c:v>0.1644550861974238</c:v>
                </c:pt>
                <c:pt idx="15966">
                  <c:v>0.16446528579504976</c:v>
                </c:pt>
                <c:pt idx="15967">
                  <c:v>0.16447718519413007</c:v>
                </c:pt>
                <c:pt idx="15968">
                  <c:v>0.16448950942247939</c:v>
                </c:pt>
                <c:pt idx="15969">
                  <c:v>0.1645001336353582</c:v>
                </c:pt>
                <c:pt idx="15970">
                  <c:v>0.16451033277353116</c:v>
                </c:pt>
                <c:pt idx="15971">
                  <c:v>0.1645230815499675</c:v>
                </c:pt>
                <c:pt idx="15972">
                  <c:v>0.16453668006568964</c:v>
                </c:pt>
                <c:pt idx="15973">
                  <c:v>0.16454730377743224</c:v>
                </c:pt>
                <c:pt idx="15974">
                  <c:v>0.16455707749255485</c:v>
                </c:pt>
                <c:pt idx="15975">
                  <c:v>0.16456770098760409</c:v>
                </c:pt>
                <c:pt idx="15976">
                  <c:v>0.16457704956989183</c:v>
                </c:pt>
                <c:pt idx="15977">
                  <c:v>0.16458342355316183</c:v>
                </c:pt>
                <c:pt idx="15978">
                  <c:v>0.16458852271052588</c:v>
                </c:pt>
                <c:pt idx="15979">
                  <c:v>0.16459447169458818</c:v>
                </c:pt>
                <c:pt idx="15980">
                  <c:v>0.16460212033638064</c:v>
                </c:pt>
                <c:pt idx="15981">
                  <c:v>0.16461104367786628</c:v>
                </c:pt>
                <c:pt idx="15982">
                  <c:v>0.1646212416849207</c:v>
                </c:pt>
                <c:pt idx="15983">
                  <c:v>0.16463101467742616</c:v>
                </c:pt>
                <c:pt idx="15984">
                  <c:v>0.16464078757442097</c:v>
                </c:pt>
                <c:pt idx="15985">
                  <c:v>0.16465013547348054</c:v>
                </c:pt>
                <c:pt idx="15986">
                  <c:v>0.1646577836895341</c:v>
                </c:pt>
                <c:pt idx="15987">
                  <c:v>0.1646654318470934</c:v>
                </c:pt>
                <c:pt idx="15988">
                  <c:v>0.1646743546236486</c:v>
                </c:pt>
                <c:pt idx="15989">
                  <c:v>0.16468285243206404</c:v>
                </c:pt>
                <c:pt idx="15990">
                  <c:v>0.16469007551244039</c:v>
                </c:pt>
                <c:pt idx="15991">
                  <c:v>0.16469644877532783</c:v>
                </c:pt>
                <c:pt idx="15992">
                  <c:v>0.16470239711737639</c:v>
                </c:pt>
                <c:pt idx="15993">
                  <c:v>0.16470664591146231</c:v>
                </c:pt>
                <c:pt idx="15994">
                  <c:v>0.16471089468749625</c:v>
                </c:pt>
                <c:pt idx="15995">
                  <c:v>0.1647181175653244</c:v>
                </c:pt>
                <c:pt idx="15996">
                  <c:v>0.16472703987179158</c:v>
                </c:pt>
                <c:pt idx="15997">
                  <c:v>0.16473426263300636</c:v>
                </c:pt>
                <c:pt idx="15998">
                  <c:v>0.1647385112917048</c:v>
                </c:pt>
                <c:pt idx="15999">
                  <c:v>0.16474275993235224</c:v>
                </c:pt>
                <c:pt idx="16000">
                  <c:v>0.16474870799893321</c:v>
                </c:pt>
                <c:pt idx="16001">
                  <c:v>0.16475593060364668</c:v>
                </c:pt>
                <c:pt idx="16002">
                  <c:v>0.16476527742642832</c:v>
                </c:pt>
                <c:pt idx="16003">
                  <c:v>0.16477292476190519</c:v>
                </c:pt>
                <c:pt idx="16004">
                  <c:v>0.16477887264906688</c:v>
                </c:pt>
                <c:pt idx="16005">
                  <c:v>0.16478397080990548</c:v>
                </c:pt>
                <c:pt idx="16006">
                  <c:v>0.16478864410117514</c:v>
                </c:pt>
                <c:pt idx="16007">
                  <c:v>0.16479204284474441</c:v>
                </c:pt>
                <c:pt idx="16008">
                  <c:v>0.16479501673589211</c:v>
                </c:pt>
                <c:pt idx="16009">
                  <c:v>0.16479884029722944</c:v>
                </c:pt>
                <c:pt idx="16010">
                  <c:v>0.16480181416816198</c:v>
                </c:pt>
                <c:pt idx="16011">
                  <c:v>0.16480436319335109</c:v>
                </c:pt>
                <c:pt idx="16012">
                  <c:v>0.16480691221204238</c:v>
                </c:pt>
                <c:pt idx="16013">
                  <c:v>0.16481328473034504</c:v>
                </c:pt>
                <c:pt idx="16014">
                  <c:v>0.16482050686866287</c:v>
                </c:pt>
                <c:pt idx="16015">
                  <c:v>0.16482730412766841</c:v>
                </c:pt>
                <c:pt idx="16016">
                  <c:v>0.16483580063645289</c:v>
                </c:pt>
                <c:pt idx="16017">
                  <c:v>0.1648442970730474</c:v>
                </c:pt>
                <c:pt idx="16018">
                  <c:v>0.16485151898739431</c:v>
                </c:pt>
                <c:pt idx="16019">
                  <c:v>0.16485789122144648</c:v>
                </c:pt>
                <c:pt idx="16020">
                  <c:v>0.16486341379144678</c:v>
                </c:pt>
                <c:pt idx="16021">
                  <c:v>0.16486851152130028</c:v>
                </c:pt>
                <c:pt idx="16022">
                  <c:v>0.16487403403264933</c:v>
                </c:pt>
                <c:pt idx="16023">
                  <c:v>0.16487955651350067</c:v>
                </c:pt>
                <c:pt idx="16024">
                  <c:v>0.16488507896385424</c:v>
                </c:pt>
                <c:pt idx="16025">
                  <c:v>0.16489017658326624</c:v>
                </c:pt>
                <c:pt idx="16026">
                  <c:v>0.16489399978077193</c:v>
                </c:pt>
                <c:pt idx="16027">
                  <c:v>0.1648990973547092</c:v>
                </c:pt>
                <c:pt idx="16028">
                  <c:v>0.16490419490266123</c:v>
                </c:pt>
                <c:pt idx="16029">
                  <c:v>0.16490801804657243</c:v>
                </c:pt>
                <c:pt idx="16030">
                  <c:v>0.16491184117586782</c:v>
                </c:pt>
                <c:pt idx="16031">
                  <c:v>0.16491651386960124</c:v>
                </c:pt>
                <c:pt idx="16032">
                  <c:v>0.16492161132877262</c:v>
                </c:pt>
                <c:pt idx="16033">
                  <c:v>0.16492670876196036</c:v>
                </c:pt>
                <c:pt idx="16034">
                  <c:v>0.16493095660310114</c:v>
                </c:pt>
                <c:pt idx="16035">
                  <c:v>0.16493393008116375</c:v>
                </c:pt>
                <c:pt idx="16036">
                  <c:v>0.16493477964470027</c:v>
                </c:pt>
                <c:pt idx="16037">
                  <c:v>0.16493477964470027</c:v>
                </c:pt>
                <c:pt idx="16038">
                  <c:v>0.16493605398865219</c:v>
                </c:pt>
                <c:pt idx="16039">
                  <c:v>0.16493902745155758</c:v>
                </c:pt>
                <c:pt idx="16040">
                  <c:v>0.16494200090562186</c:v>
                </c:pt>
                <c:pt idx="16041">
                  <c:v>0.16494497435084426</c:v>
                </c:pt>
                <c:pt idx="16042">
                  <c:v>0.16494794778722602</c:v>
                </c:pt>
                <c:pt idx="16043">
                  <c:v>0.16495134598940686</c:v>
                </c:pt>
                <c:pt idx="16044">
                  <c:v>0.16495644327102674</c:v>
                </c:pt>
                <c:pt idx="16045">
                  <c:v>0.16496239006674446</c:v>
                </c:pt>
                <c:pt idx="16046">
                  <c:v>0.16496876159434154</c:v>
                </c:pt>
                <c:pt idx="16047">
                  <c:v>0.16497513308134254</c:v>
                </c:pt>
                <c:pt idx="16048">
                  <c:v>0.16498107976591725</c:v>
                </c:pt>
                <c:pt idx="16049">
                  <c:v>0.16498617689597819</c:v>
                </c:pt>
                <c:pt idx="16050">
                  <c:v>0.1649908492423775</c:v>
                </c:pt>
                <c:pt idx="16051">
                  <c:v>0.16499424729877399</c:v>
                </c:pt>
                <c:pt idx="16052">
                  <c:v>0.16499764534362404</c:v>
                </c:pt>
                <c:pt idx="16053">
                  <c:v>0.16500019386968404</c:v>
                </c:pt>
                <c:pt idx="16054">
                  <c:v>0.16500146813027841</c:v>
                </c:pt>
                <c:pt idx="16055">
                  <c:v>0.16500401664659586</c:v>
                </c:pt>
                <c:pt idx="16056">
                  <c:v>0.16500656515641848</c:v>
                </c:pt>
                <c:pt idx="16057">
                  <c:v>0.16500996315941219</c:v>
                </c:pt>
                <c:pt idx="16058">
                  <c:v>0.16501463539467529</c:v>
                </c:pt>
                <c:pt idx="16059">
                  <c:v>0.16501973235370221</c:v>
                </c:pt>
                <c:pt idx="16060">
                  <c:v>0.16502567877306568</c:v>
                </c:pt>
                <c:pt idx="16061">
                  <c:v>0.16503332411743346</c:v>
                </c:pt>
                <c:pt idx="16062">
                  <c:v>0.16504351781900009</c:v>
                </c:pt>
                <c:pt idx="16063">
                  <c:v>0.16505413614763717</c:v>
                </c:pt>
                <c:pt idx="16064">
                  <c:v>0.16506220600199542</c:v>
                </c:pt>
                <c:pt idx="16065">
                  <c:v>0.16506772744377107</c:v>
                </c:pt>
                <c:pt idx="16066">
                  <c:v>0.16507112523894174</c:v>
                </c:pt>
                <c:pt idx="16067">
                  <c:v>0.16507324885506094</c:v>
                </c:pt>
                <c:pt idx="16068">
                  <c:v>0.16507622191005092</c:v>
                </c:pt>
                <c:pt idx="16069">
                  <c:v>0.16507919495620241</c:v>
                </c:pt>
                <c:pt idx="16070">
                  <c:v>0.16508216799351455</c:v>
                </c:pt>
                <c:pt idx="16071">
                  <c:v>0.1650851410219879</c:v>
                </c:pt>
                <c:pt idx="16072">
                  <c:v>0.16508811404162244</c:v>
                </c:pt>
                <c:pt idx="16073">
                  <c:v>0.16509066233713129</c:v>
                </c:pt>
                <c:pt idx="16074">
                  <c:v>0.16509363534035074</c:v>
                </c:pt>
                <c:pt idx="16075">
                  <c:v>0.16509873189673532</c:v>
                </c:pt>
                <c:pt idx="16076">
                  <c:v>0.16510510255568842</c:v>
                </c:pt>
                <c:pt idx="16077">
                  <c:v>0.16510765080790599</c:v>
                </c:pt>
                <c:pt idx="16078">
                  <c:v>0.16510765080790599</c:v>
                </c:pt>
                <c:pt idx="16079">
                  <c:v>0.16510850022386875</c:v>
                </c:pt>
                <c:pt idx="16080">
                  <c:v>0.16511104846742844</c:v>
                </c:pt>
                <c:pt idx="16081">
                  <c:v>0.16511444611540668</c:v>
                </c:pt>
                <c:pt idx="16082">
                  <c:v>0.1651199672687497</c:v>
                </c:pt>
                <c:pt idx="16083">
                  <c:v>0.16512463899007737</c:v>
                </c:pt>
                <c:pt idx="16084">
                  <c:v>0.16512803659188027</c:v>
                </c:pt>
                <c:pt idx="16085">
                  <c:v>0.16513016008714504</c:v>
                </c:pt>
                <c:pt idx="16086">
                  <c:v>0.16513270827551024</c:v>
                </c:pt>
                <c:pt idx="16087">
                  <c:v>0.16513653054588392</c:v>
                </c:pt>
                <c:pt idx="16088">
                  <c:v>0.16514162688365533</c:v>
                </c:pt>
                <c:pt idx="16089">
                  <c:v>0.1651475725782294</c:v>
                </c:pt>
                <c:pt idx="16090">
                  <c:v>0.16515266885972765</c:v>
                </c:pt>
                <c:pt idx="16091">
                  <c:v>0.1651560663662977</c:v>
                </c:pt>
                <c:pt idx="16092">
                  <c:v>0.16515861448864974</c:v>
                </c:pt>
                <c:pt idx="16093">
                  <c:v>0.16516116260450922</c:v>
                </c:pt>
                <c:pt idx="16094">
                  <c:v>0.16516583413338826</c:v>
                </c:pt>
                <c:pt idx="16095">
                  <c:v>0.16517262904552774</c:v>
                </c:pt>
                <c:pt idx="16096">
                  <c:v>0.1651794239114972</c:v>
                </c:pt>
                <c:pt idx="16097">
                  <c:v>0.16518409535506864</c:v>
                </c:pt>
                <c:pt idx="16098">
                  <c:v>0.16518876677681787</c:v>
                </c:pt>
                <c:pt idx="16099">
                  <c:v>0.16519471219112028</c:v>
                </c:pt>
                <c:pt idx="16100">
                  <c:v>0.16520065757007429</c:v>
                </c:pt>
                <c:pt idx="16101">
                  <c:v>0.16520745224559674</c:v>
                </c:pt>
                <c:pt idx="16102">
                  <c:v>0.16521637018715779</c:v>
                </c:pt>
                <c:pt idx="16103">
                  <c:v>0.1652269866805596</c:v>
                </c:pt>
                <c:pt idx="16104">
                  <c:v>0.16523547979413097</c:v>
                </c:pt>
                <c:pt idx="16105">
                  <c:v>0.16524100027927099</c:v>
                </c:pt>
                <c:pt idx="16106">
                  <c:v>0.1652460960846589</c:v>
                </c:pt>
                <c:pt idx="16107">
                  <c:v>0.16525204115812525</c:v>
                </c:pt>
                <c:pt idx="16108">
                  <c:v>0.16525756155183949</c:v>
                </c:pt>
                <c:pt idx="16109">
                  <c:v>0.16526180798780579</c:v>
                </c:pt>
                <c:pt idx="16110">
                  <c:v>0.16526478048225338</c:v>
                </c:pt>
                <c:pt idx="16111">
                  <c:v>0.16526902688756503</c:v>
                </c:pt>
                <c:pt idx="16112">
                  <c:v>0.16527539646172296</c:v>
                </c:pt>
                <c:pt idx="16113">
                  <c:v>0.16528219062943941</c:v>
                </c:pt>
                <c:pt idx="16114">
                  <c:v>0.16528940938206049</c:v>
                </c:pt>
                <c:pt idx="16115">
                  <c:v>0.16529875121986298</c:v>
                </c:pt>
                <c:pt idx="16116">
                  <c:v>0.16530724372395428</c:v>
                </c:pt>
                <c:pt idx="16117">
                  <c:v>0.16531318843390574</c:v>
                </c:pt>
                <c:pt idx="16118">
                  <c:v>0.16531701001449881</c:v>
                </c:pt>
                <c:pt idx="16119">
                  <c:v>0.16532168081539042</c:v>
                </c:pt>
                <c:pt idx="16120">
                  <c:v>0.16532762543951779</c:v>
                </c:pt>
                <c:pt idx="16121">
                  <c:v>0.16533314541599453</c:v>
                </c:pt>
                <c:pt idx="16122">
                  <c:v>0.16533569308716833</c:v>
                </c:pt>
                <c:pt idx="16123">
                  <c:v>0.16533611769839951</c:v>
                </c:pt>
                <c:pt idx="16124">
                  <c:v>0.16533696692032121</c:v>
                </c:pt>
                <c:pt idx="16125">
                  <c:v>0.16533866536200095</c:v>
                </c:pt>
                <c:pt idx="16126">
                  <c:v>0.16534163762799928</c:v>
                </c:pt>
                <c:pt idx="16127">
                  <c:v>0.16534630831386191</c:v>
                </c:pt>
                <c:pt idx="16128">
                  <c:v>0.1653518281872105</c:v>
                </c:pt>
                <c:pt idx="16129">
                  <c:v>0.16535692342787348</c:v>
                </c:pt>
                <c:pt idx="16130">
                  <c:v>0.16536032024055916</c:v>
                </c:pt>
                <c:pt idx="16131">
                  <c:v>0.16536414164103891</c:v>
                </c:pt>
                <c:pt idx="16132">
                  <c:v>0.16536838762444486</c:v>
                </c:pt>
                <c:pt idx="16133">
                  <c:v>0.16537263358982229</c:v>
                </c:pt>
                <c:pt idx="16134">
                  <c:v>0.16537603034914397</c:v>
                </c:pt>
                <c:pt idx="16135">
                  <c:v>0.16537942709692791</c:v>
                </c:pt>
                <c:pt idx="16136">
                  <c:v>0.16538324842439348</c:v>
                </c:pt>
                <c:pt idx="16137">
                  <c:v>0.16538706973725628</c:v>
                </c:pt>
                <c:pt idx="16138">
                  <c:v>0.16538961727105242</c:v>
                </c:pt>
                <c:pt idx="16139">
                  <c:v>0.16539216479835889</c:v>
                </c:pt>
                <c:pt idx="16140">
                  <c:v>0.16539301397268555</c:v>
                </c:pt>
                <c:pt idx="16141">
                  <c:v>0.16539216479835889</c:v>
                </c:pt>
                <c:pt idx="16142">
                  <c:v>0.1653917402109252</c:v>
                </c:pt>
                <c:pt idx="16143">
                  <c:v>0.16539301397268555</c:v>
                </c:pt>
                <c:pt idx="16144">
                  <c:v>0.16539598607714995</c:v>
                </c:pt>
                <c:pt idx="16145">
                  <c:v>0.16540150567629133</c:v>
                </c:pt>
                <c:pt idx="16146">
                  <c:v>0.16540999730778841</c:v>
                </c:pt>
                <c:pt idx="16147">
                  <c:v>0.16542018717040383</c:v>
                </c:pt>
                <c:pt idx="16148">
                  <c:v>0.165427404926934</c:v>
                </c:pt>
                <c:pt idx="16149">
                  <c:v>0.16543207521222267</c:v>
                </c:pt>
                <c:pt idx="16150">
                  <c:v>0.16543632090719418</c:v>
                </c:pt>
                <c:pt idx="16151">
                  <c:v>0.16544268941585266</c:v>
                </c:pt>
                <c:pt idx="16152">
                  <c:v>0.16544948244705227</c:v>
                </c:pt>
                <c:pt idx="16153">
                  <c:v>0.16545415262923344</c:v>
                </c:pt>
                <c:pt idx="16154">
                  <c:v>0.16545542631149798</c:v>
                </c:pt>
                <c:pt idx="16155">
                  <c:v>0.16545669999213974</c:v>
                </c:pt>
                <c:pt idx="16156">
                  <c:v>0.16545882278960466</c:v>
                </c:pt>
                <c:pt idx="16157">
                  <c:v>0.16546264381368578</c:v>
                </c:pt>
                <c:pt idx="16158">
                  <c:v>0.16546646482316704</c:v>
                </c:pt>
                <c:pt idx="16159">
                  <c:v>0.16547155947976361</c:v>
                </c:pt>
                <c:pt idx="16160">
                  <c:v>0.16547707866178687</c:v>
                </c:pt>
                <c:pt idx="16161">
                  <c:v>0.16548132416569233</c:v>
                </c:pt>
                <c:pt idx="16162">
                  <c:v>0.16548514510379631</c:v>
                </c:pt>
                <c:pt idx="16163">
                  <c:v>0.16548854148096559</c:v>
                </c:pt>
                <c:pt idx="16164">
                  <c:v>0.16549151330152614</c:v>
                </c:pt>
                <c:pt idx="16165">
                  <c:v>0.16549575874414971</c:v>
                </c:pt>
                <c:pt idx="16166">
                  <c:v>0.16550127779261486</c:v>
                </c:pt>
                <c:pt idx="16167">
                  <c:v>0.16550637227185497</c:v>
                </c:pt>
                <c:pt idx="16168">
                  <c:v>0.16550807042583421</c:v>
                </c:pt>
                <c:pt idx="16169">
                  <c:v>0.16550891950174249</c:v>
                </c:pt>
                <c:pt idx="16170">
                  <c:v>0.16551231579816625</c:v>
                </c:pt>
                <c:pt idx="16171">
                  <c:v>0.16551825928915206</c:v>
                </c:pt>
                <c:pt idx="16172">
                  <c:v>0.16552505180702387</c:v>
                </c:pt>
                <c:pt idx="16173">
                  <c:v>0.16553226880670904</c:v>
                </c:pt>
                <c:pt idx="16174">
                  <c:v>0.16553991027901688</c:v>
                </c:pt>
                <c:pt idx="16175">
                  <c:v>0.16554458003890424</c:v>
                </c:pt>
                <c:pt idx="16176">
                  <c:v>0.16554585360599824</c:v>
                </c:pt>
                <c:pt idx="16177">
                  <c:v>0.16554585360599824</c:v>
                </c:pt>
                <c:pt idx="16178">
                  <c:v>0.16554627812800221</c:v>
                </c:pt>
                <c:pt idx="16179">
                  <c:v>0.16554670264982604</c:v>
                </c:pt>
                <c:pt idx="16180">
                  <c:v>0.16554373099327421</c:v>
                </c:pt>
                <c:pt idx="16181">
                  <c:v>0.16554033480354421</c:v>
                </c:pt>
                <c:pt idx="16182">
                  <c:v>0.16554033480354421</c:v>
                </c:pt>
                <c:pt idx="16183">
                  <c:v>0.16554203289985098</c:v>
                </c:pt>
                <c:pt idx="16184">
                  <c:v>0.16554373099327421</c:v>
                </c:pt>
                <c:pt idx="16185">
                  <c:v>0.16554670264982604</c:v>
                </c:pt>
                <c:pt idx="16186">
                  <c:v>0.16555264593643823</c:v>
                </c:pt>
                <c:pt idx="16187">
                  <c:v>0.16555943822074276</c:v>
                </c:pt>
                <c:pt idx="16188">
                  <c:v>0.16556453240369531</c:v>
                </c:pt>
                <c:pt idx="16189">
                  <c:v>0.16556792851124671</c:v>
                </c:pt>
                <c:pt idx="16190">
                  <c:v>0.16557217362946675</c:v>
                </c:pt>
                <c:pt idx="16191">
                  <c:v>0.16557726774754339</c:v>
                </c:pt>
                <c:pt idx="16192">
                  <c:v>0.16558151282611766</c:v>
                </c:pt>
                <c:pt idx="16193">
                  <c:v>0.16558448437039774</c:v>
                </c:pt>
                <c:pt idx="16194">
                  <c:v>0.16558703140132383</c:v>
                </c:pt>
                <c:pt idx="16195">
                  <c:v>0.16558830491435375</c:v>
                </c:pt>
                <c:pt idx="16196">
                  <c:v>0.16559000292920453</c:v>
                </c:pt>
                <c:pt idx="16197">
                  <c:v>0.16559382345207704</c:v>
                </c:pt>
                <c:pt idx="16198">
                  <c:v>0.16559679495977553</c:v>
                </c:pt>
                <c:pt idx="16199">
                  <c:v>0.16559891745986841</c:v>
                </c:pt>
                <c:pt idx="16200">
                  <c:v>0.16560103995545625</c:v>
                </c:pt>
                <c:pt idx="16201">
                  <c:v>0.16560401144171097</c:v>
                </c:pt>
                <c:pt idx="16202">
                  <c:v>0.16560740741519023</c:v>
                </c:pt>
                <c:pt idx="16203">
                  <c:v>0.1656120768598934</c:v>
                </c:pt>
                <c:pt idx="16204">
                  <c:v>0.16561886874053969</c:v>
                </c:pt>
                <c:pt idx="16205">
                  <c:v>0.16562608506318238</c:v>
                </c:pt>
                <c:pt idx="16206">
                  <c:v>0.16563075442067227</c:v>
                </c:pt>
                <c:pt idx="16207">
                  <c:v>0.16563542375635959</c:v>
                </c:pt>
                <c:pt idx="16208">
                  <c:v>0.16564094203406279</c:v>
                </c:pt>
                <c:pt idx="16209">
                  <c:v>0.16564476236232675</c:v>
                </c:pt>
                <c:pt idx="16210">
                  <c:v>0.16564730923972756</c:v>
                </c:pt>
                <c:pt idx="16211">
                  <c:v>0.16565197849811567</c:v>
                </c:pt>
                <c:pt idx="16212">
                  <c:v>0.16565961905572352</c:v>
                </c:pt>
                <c:pt idx="16213">
                  <c:v>0.16566853296581663</c:v>
                </c:pt>
                <c:pt idx="16214">
                  <c:v>0.16567277765698124</c:v>
                </c:pt>
                <c:pt idx="16215">
                  <c:v>0.16567405106081737</c:v>
                </c:pt>
                <c:pt idx="16216">
                  <c:v>0.16567574893007617</c:v>
                </c:pt>
                <c:pt idx="16217">
                  <c:v>0.1656799935906117</c:v>
                </c:pt>
                <c:pt idx="16218">
                  <c:v>0.16568296484226641</c:v>
                </c:pt>
                <c:pt idx="16219">
                  <c:v>0.16568381376968894</c:v>
                </c:pt>
                <c:pt idx="16220">
                  <c:v>0.16568466269639096</c:v>
                </c:pt>
                <c:pt idx="16221">
                  <c:v>0.16568636054763317</c:v>
                </c:pt>
                <c:pt idx="16222">
                  <c:v>0.16568848285763163</c:v>
                </c:pt>
                <c:pt idx="16223">
                  <c:v>0.16569272746411617</c:v>
                </c:pt>
                <c:pt idx="16224">
                  <c:v>0.16569866988292703</c:v>
                </c:pt>
                <c:pt idx="16225">
                  <c:v>0.16570461226642541</c:v>
                </c:pt>
                <c:pt idx="16226">
                  <c:v>0.1657109790667029</c:v>
                </c:pt>
                <c:pt idx="16227">
                  <c:v>0.16571692137705621</c:v>
                </c:pt>
                <c:pt idx="16228">
                  <c:v>0.16572074141506571</c:v>
                </c:pt>
                <c:pt idx="16229">
                  <c:v>0.16572243920505242</c:v>
                </c:pt>
                <c:pt idx="16230">
                  <c:v>0.16572498588462808</c:v>
                </c:pt>
                <c:pt idx="16231">
                  <c:v>0.16572753255771774</c:v>
                </c:pt>
                <c:pt idx="16232">
                  <c:v>0.16573092811174919</c:v>
                </c:pt>
                <c:pt idx="16233">
                  <c:v>0.16573644586245953</c:v>
                </c:pt>
                <c:pt idx="16234">
                  <c:v>0.16574196358272442</c:v>
                </c:pt>
                <c:pt idx="16235">
                  <c:v>0.16574578352507294</c:v>
                </c:pt>
                <c:pt idx="16236">
                  <c:v>0.16574917901713257</c:v>
                </c:pt>
                <c:pt idx="16237">
                  <c:v>0.16575469666713996</c:v>
                </c:pt>
                <c:pt idx="16238">
                  <c:v>0.16576063871771621</c:v>
                </c:pt>
                <c:pt idx="16239">
                  <c:v>0.16576445858872774</c:v>
                </c:pt>
                <c:pt idx="16240">
                  <c:v>0.16576785401737731</c:v>
                </c:pt>
                <c:pt idx="16241">
                  <c:v>0.16577082500798807</c:v>
                </c:pt>
                <c:pt idx="16242">
                  <c:v>0.16577379598977238</c:v>
                </c:pt>
                <c:pt idx="16243">
                  <c:v>0.16577846465759993</c:v>
                </c:pt>
                <c:pt idx="16244">
                  <c:v>0.16578398214602244</c:v>
                </c:pt>
                <c:pt idx="16245">
                  <c:v>0.16578822634717028</c:v>
                </c:pt>
                <c:pt idx="16246">
                  <c:v>0.16579162169511913</c:v>
                </c:pt>
                <c:pt idx="16247">
                  <c:v>0.16579586586384351</c:v>
                </c:pt>
                <c:pt idx="16248">
                  <c:v>0.16579926118585381</c:v>
                </c:pt>
                <c:pt idx="16249">
                  <c:v>0.16580053442863527</c:v>
                </c:pt>
                <c:pt idx="16250">
                  <c:v>0.1658030809093354</c:v>
                </c:pt>
                <c:pt idx="16251">
                  <c:v>0.16580774944044371</c:v>
                </c:pt>
                <c:pt idx="16252">
                  <c:v>0.16581241794975668</c:v>
                </c:pt>
                <c:pt idx="16253">
                  <c:v>0.16581538880797231</c:v>
                </c:pt>
                <c:pt idx="16254">
                  <c:v>0.16581708643727538</c:v>
                </c:pt>
                <c:pt idx="16255">
                  <c:v>0.16581666203021947</c:v>
                </c:pt>
                <c:pt idx="16256">
                  <c:v>0.16581411558410344</c:v>
                </c:pt>
                <c:pt idx="16257">
                  <c:v>0.16581156913150288</c:v>
                </c:pt>
                <c:pt idx="16258">
                  <c:v>0.16581114472210584</c:v>
                </c:pt>
                <c:pt idx="16259">
                  <c:v>0.16581411558410344</c:v>
                </c:pt>
                <c:pt idx="16260">
                  <c:v>0.16581538880797231</c:v>
                </c:pt>
                <c:pt idx="16261">
                  <c:v>0.16581496440019591</c:v>
                </c:pt>
                <c:pt idx="16262">
                  <c:v>0.16581708643727538</c:v>
                </c:pt>
                <c:pt idx="16263">
                  <c:v>0.16582345252149486</c:v>
                </c:pt>
                <c:pt idx="16264">
                  <c:v>0.16583194057074571</c:v>
                </c:pt>
                <c:pt idx="16265">
                  <c:v>0.16583788216235396</c:v>
                </c:pt>
                <c:pt idx="16266">
                  <c:v>0.16584042854795056</c:v>
                </c:pt>
                <c:pt idx="16267">
                  <c:v>0.16584339932295156</c:v>
                </c:pt>
                <c:pt idx="16268">
                  <c:v>0.16584849205956323</c:v>
                </c:pt>
                <c:pt idx="16269">
                  <c:v>0.1658527359869274</c:v>
                </c:pt>
                <c:pt idx="16270">
                  <c:v>0.16585485794385524</c:v>
                </c:pt>
                <c:pt idx="16271">
                  <c:v>0.16585613111585121</c:v>
                </c:pt>
                <c:pt idx="16272">
                  <c:v>0.16585655550615613</c:v>
                </c:pt>
                <c:pt idx="16273">
                  <c:v>0.16585613111585121</c:v>
                </c:pt>
                <c:pt idx="16274">
                  <c:v>0.16585528233470079</c:v>
                </c:pt>
                <c:pt idx="16275">
                  <c:v>0.16585655550615613</c:v>
                </c:pt>
                <c:pt idx="16276">
                  <c:v>0.16585910184420372</c:v>
                </c:pt>
                <c:pt idx="16277">
                  <c:v>0.16586207256373103</c:v>
                </c:pt>
                <c:pt idx="16278">
                  <c:v>0.16586589204729882</c:v>
                </c:pt>
                <c:pt idx="16279">
                  <c:v>0.16586886274665436</c:v>
                </c:pt>
                <c:pt idx="16280">
                  <c:v>0.16587268220428697</c:v>
                </c:pt>
                <c:pt idx="16281">
                  <c:v>0.16587735041047177</c:v>
                </c:pt>
                <c:pt idx="16282">
                  <c:v>0.16588116983568627</c:v>
                </c:pt>
                <c:pt idx="16283">
                  <c:v>0.16588414048965675</c:v>
                </c:pt>
                <c:pt idx="16284">
                  <c:v>0.16588711113480223</c:v>
                </c:pt>
                <c:pt idx="16285">
                  <c:v>0.16589093052273718</c:v>
                </c:pt>
                <c:pt idx="16286">
                  <c:v>0.16589517426999975</c:v>
                </c:pt>
                <c:pt idx="16287">
                  <c:v>0.16590069111451738</c:v>
                </c:pt>
                <c:pt idx="16288">
                  <c:v>0.16590663229765309</c:v>
                </c:pt>
                <c:pt idx="16289">
                  <c:v>0.16591130034535481</c:v>
                </c:pt>
                <c:pt idx="16290">
                  <c:v>0.16591469527545114</c:v>
                </c:pt>
                <c:pt idx="16291">
                  <c:v>0.16591724146545964</c:v>
                </c:pt>
                <c:pt idx="16292">
                  <c:v>0.16592275818823771</c:v>
                </c:pt>
                <c:pt idx="16293">
                  <c:v>0.16592997231825687</c:v>
                </c:pt>
                <c:pt idx="16294">
                  <c:v>0.16593336718496424</c:v>
                </c:pt>
                <c:pt idx="16295">
                  <c:v>0.16593379154249244</c:v>
                </c:pt>
                <c:pt idx="16296">
                  <c:v>0.16593336718496424</c:v>
                </c:pt>
                <c:pt idx="16297">
                  <c:v>0.16593209411129986</c:v>
                </c:pt>
                <c:pt idx="16298">
                  <c:v>0.16593166975305118</c:v>
                </c:pt>
                <c:pt idx="16299">
                  <c:v>0.16593506461399551</c:v>
                </c:pt>
                <c:pt idx="16300">
                  <c:v>0.16594058123844951</c:v>
                </c:pt>
                <c:pt idx="16301">
                  <c:v>0.16594524912767908</c:v>
                </c:pt>
                <c:pt idx="16302">
                  <c:v>0.16594821959129849</c:v>
                </c:pt>
                <c:pt idx="16303">
                  <c:v>0.16595034134562411</c:v>
                </c:pt>
                <c:pt idx="16304">
                  <c:v>0.16595458484077041</c:v>
                </c:pt>
                <c:pt idx="16305">
                  <c:v>0.1659613743955495</c:v>
                </c:pt>
                <c:pt idx="16306">
                  <c:v>0.16596943693197702</c:v>
                </c:pt>
                <c:pt idx="16307">
                  <c:v>0.16597580204639734</c:v>
                </c:pt>
                <c:pt idx="16308">
                  <c:v>0.1659800454335027</c:v>
                </c:pt>
                <c:pt idx="16309">
                  <c:v>0.16598131844612346</c:v>
                </c:pt>
                <c:pt idx="16310">
                  <c:v>0.16598259145712327</c:v>
                </c:pt>
                <c:pt idx="16311">
                  <c:v>0.16598683481541882</c:v>
                </c:pt>
                <c:pt idx="16312">
                  <c:v>0.1659927754867824</c:v>
                </c:pt>
                <c:pt idx="16313">
                  <c:v>0.16599786746271961</c:v>
                </c:pt>
                <c:pt idx="16314">
                  <c:v>0.16600253508455132</c:v>
                </c:pt>
                <c:pt idx="16315">
                  <c:v>0.16600762701079297</c:v>
                </c:pt>
                <c:pt idx="16316">
                  <c:v>0.16601144593845946</c:v>
                </c:pt>
                <c:pt idx="16317">
                  <c:v>0.166013991882135</c:v>
                </c:pt>
                <c:pt idx="16318">
                  <c:v>0.16601611349691267</c:v>
                </c:pt>
                <c:pt idx="16319">
                  <c:v>0.16601696214156356</c:v>
                </c:pt>
                <c:pt idx="16320">
                  <c:v>0.16601696214156356</c:v>
                </c:pt>
                <c:pt idx="16321">
                  <c:v>0.16601738646361891</c:v>
                </c:pt>
                <c:pt idx="16322">
                  <c:v>0.16601738646361891</c:v>
                </c:pt>
                <c:pt idx="16323">
                  <c:v>0.16601823510718969</c:v>
                </c:pt>
                <c:pt idx="16324">
                  <c:v>0.16601823510718969</c:v>
                </c:pt>
                <c:pt idx="16325">
                  <c:v>0.16601781078549438</c:v>
                </c:pt>
                <c:pt idx="16326">
                  <c:v>0.16601950807119498</c:v>
                </c:pt>
                <c:pt idx="16327">
                  <c:v>0.1660229026339537</c:v>
                </c:pt>
                <c:pt idx="16328">
                  <c:v>0.16602757013893268</c:v>
                </c:pt>
                <c:pt idx="16329">
                  <c:v>0.16602926740806909</c:v>
                </c:pt>
                <c:pt idx="16330">
                  <c:v>0.1660309646743249</c:v>
                </c:pt>
                <c:pt idx="16331">
                  <c:v>0.16603520782736131</c:v>
                </c:pt>
                <c:pt idx="16332">
                  <c:v>0.1660402995872389</c:v>
                </c:pt>
                <c:pt idx="16333">
                  <c:v>0.16604539132119076</c:v>
                </c:pt>
                <c:pt idx="16334">
                  <c:v>0.16604963441301271</c:v>
                </c:pt>
                <c:pt idx="16335">
                  <c:v>0.16605260456657606</c:v>
                </c:pt>
                <c:pt idx="16336">
                  <c:v>0.16605684762779199</c:v>
                </c:pt>
                <c:pt idx="16337">
                  <c:v>0.16606193927748641</c:v>
                </c:pt>
                <c:pt idx="16338">
                  <c:v>0.16606787950269739</c:v>
                </c:pt>
                <c:pt idx="16339">
                  <c:v>0.16607381969262228</c:v>
                </c:pt>
                <c:pt idx="16340">
                  <c:v>0.16607933555167181</c:v>
                </c:pt>
                <c:pt idx="16341">
                  <c:v>0.16608400279325763</c:v>
                </c:pt>
                <c:pt idx="16342">
                  <c:v>0.1660886700130606</c:v>
                </c:pt>
                <c:pt idx="16343">
                  <c:v>0.1660941857901988</c:v>
                </c:pt>
                <c:pt idx="16344">
                  <c:v>0.16609715581144088</c:v>
                </c:pt>
                <c:pt idx="16345">
                  <c:v>0.16609800438731823</c:v>
                </c:pt>
                <c:pt idx="16346">
                  <c:v>0.16609885296247576</c:v>
                </c:pt>
                <c:pt idx="16347">
                  <c:v>0.16609970153691317</c:v>
                </c:pt>
                <c:pt idx="16348">
                  <c:v>0.16610012582386172</c:v>
                </c:pt>
                <c:pt idx="16349">
                  <c:v>0.16610097439721885</c:v>
                </c:pt>
                <c:pt idx="16350">
                  <c:v>0.16610309582746194</c:v>
                </c:pt>
                <c:pt idx="16351">
                  <c:v>0.16610564153781249</c:v>
                </c:pt>
                <c:pt idx="16352">
                  <c:v>0.16610946009118743</c:v>
                </c:pt>
                <c:pt idx="16353">
                  <c:v>0.16611540003412173</c:v>
                </c:pt>
                <c:pt idx="16354">
                  <c:v>0.16612303705176446</c:v>
                </c:pt>
                <c:pt idx="16355">
                  <c:v>0.1661298254629284</c:v>
                </c:pt>
                <c:pt idx="16356">
                  <c:v>0.16613491674105968</c:v>
                </c:pt>
                <c:pt idx="16357">
                  <c:v>0.16613788664133283</c:v>
                </c:pt>
                <c:pt idx="16358">
                  <c:v>0.16613831091208023</c:v>
                </c:pt>
                <c:pt idx="16359">
                  <c:v>0.16613873518264791</c:v>
                </c:pt>
                <c:pt idx="16360">
                  <c:v>0.16613873518264791</c:v>
                </c:pt>
                <c:pt idx="16361">
                  <c:v>0.16613873518264791</c:v>
                </c:pt>
                <c:pt idx="16362">
                  <c:v>0.16614000799327025</c:v>
                </c:pt>
                <c:pt idx="16363">
                  <c:v>0.16614255360965505</c:v>
                </c:pt>
                <c:pt idx="16364">
                  <c:v>0.16614467495169255</c:v>
                </c:pt>
                <c:pt idx="16365">
                  <c:v>0.1661467962892299</c:v>
                </c:pt>
                <c:pt idx="16366">
                  <c:v>0.16614976615422189</c:v>
                </c:pt>
                <c:pt idx="16367">
                  <c:v>0.1661527360103939</c:v>
                </c:pt>
                <c:pt idx="16368">
                  <c:v>0.16615443306710362</c:v>
                </c:pt>
                <c:pt idx="16369">
                  <c:v>0.16615570585774586</c:v>
                </c:pt>
                <c:pt idx="16370">
                  <c:v>0.16615952421995242</c:v>
                </c:pt>
                <c:pt idx="16371">
                  <c:v>0.16616716090062697</c:v>
                </c:pt>
                <c:pt idx="16372">
                  <c:v>0.16617522177807062</c:v>
                </c:pt>
                <c:pt idx="16373">
                  <c:v>0.16617988857215479</c:v>
                </c:pt>
                <c:pt idx="16374">
                  <c:v>0.1661820098349937</c:v>
                </c:pt>
                <c:pt idx="16375">
                  <c:v>0.16618328259053691</c:v>
                </c:pt>
                <c:pt idx="16376">
                  <c:v>0.16618413109333241</c:v>
                </c:pt>
                <c:pt idx="16377">
                  <c:v>0.16618667659739964</c:v>
                </c:pt>
                <c:pt idx="16378">
                  <c:v>0.16619134333802696</c:v>
                </c:pt>
                <c:pt idx="16379">
                  <c:v>0.16619516156415989</c:v>
                </c:pt>
                <c:pt idx="16380">
                  <c:v>0.16619685854887253</c:v>
                </c:pt>
                <c:pt idx="16381">
                  <c:v>0.16619601005687606</c:v>
                </c:pt>
                <c:pt idx="16382">
                  <c:v>0.16619346457656736</c:v>
                </c:pt>
                <c:pt idx="16383">
                  <c:v>0.1661938888237354</c:v>
                </c:pt>
                <c:pt idx="16384">
                  <c:v>0.16619897977571377</c:v>
                </c:pt>
                <c:pt idx="16385">
                  <c:v>0.16620661615508564</c:v>
                </c:pt>
                <c:pt idx="16386">
                  <c:v>0.16621510095266195</c:v>
                </c:pt>
                <c:pt idx="16387">
                  <c:v>0.16622231297399839</c:v>
                </c:pt>
                <c:pt idx="16388">
                  <c:v>0.16622613108188428</c:v>
                </c:pt>
                <c:pt idx="16389">
                  <c:v>0.16622994917519207</c:v>
                </c:pt>
                <c:pt idx="16390">
                  <c:v>0.16623546417312302</c:v>
                </c:pt>
                <c:pt idx="16391">
                  <c:v>0.16624097914063854</c:v>
                </c:pt>
                <c:pt idx="16392">
                  <c:v>0.16624734252690215</c:v>
                </c:pt>
                <c:pt idx="16393">
                  <c:v>0.16625200898442641</c:v>
                </c:pt>
                <c:pt idx="16394">
                  <c:v>0.16625540275803974</c:v>
                </c:pt>
                <c:pt idx="16395">
                  <c:v>0.166257523860699</c:v>
                </c:pt>
                <c:pt idx="16396">
                  <c:v>0.16625879652013542</c:v>
                </c:pt>
                <c:pt idx="16397">
                  <c:v>0.16626091761559622</c:v>
                </c:pt>
                <c:pt idx="16398">
                  <c:v>0.16626558400977379</c:v>
                </c:pt>
                <c:pt idx="16399">
                  <c:v>0.16627067459676925</c:v>
                </c:pt>
                <c:pt idx="16400">
                  <c:v>0.16627449252001023</c:v>
                </c:pt>
                <c:pt idx="16401">
                  <c:v>0.16627788621732034</c:v>
                </c:pt>
                <c:pt idx="16402">
                  <c:v>0.16628170411302753</c:v>
                </c:pt>
                <c:pt idx="16403">
                  <c:v>0.16628594620227349</c:v>
                </c:pt>
                <c:pt idx="16404">
                  <c:v>0.16629315771269279</c:v>
                </c:pt>
                <c:pt idx="16405">
                  <c:v>0.16629867236204041</c:v>
                </c:pt>
                <c:pt idx="16406">
                  <c:v>0.16630206597729288</c:v>
                </c:pt>
                <c:pt idx="16407">
                  <c:v>0.16630715637857763</c:v>
                </c:pt>
                <c:pt idx="16408">
                  <c:v>0.16631394353998299</c:v>
                </c:pt>
                <c:pt idx="16409">
                  <c:v>0.1663211548485026</c:v>
                </c:pt>
                <c:pt idx="16410">
                  <c:v>0.16632709353411873</c:v>
                </c:pt>
                <c:pt idx="16411">
                  <c:v>0.16633345637242844</c:v>
                </c:pt>
                <c:pt idx="16412">
                  <c:v>0.16633981917025223</c:v>
                </c:pt>
                <c:pt idx="16413">
                  <c:v>0.16634448519625963</c:v>
                </c:pt>
                <c:pt idx="16414">
                  <c:v>0.16634745447420132</c:v>
                </c:pt>
                <c:pt idx="16415">
                  <c:v>0.16635127210431383</c:v>
                </c:pt>
                <c:pt idx="16416">
                  <c:v>0.16635593807688176</c:v>
                </c:pt>
                <c:pt idx="16417">
                  <c:v>0.16636230073166144</c:v>
                </c:pt>
                <c:pt idx="16418">
                  <c:v>0.1663703600362664</c:v>
                </c:pt>
                <c:pt idx="16419">
                  <c:v>0.16637672259928488</c:v>
                </c:pt>
                <c:pt idx="16420">
                  <c:v>0.16638011594967539</c:v>
                </c:pt>
                <c:pt idx="16421">
                  <c:v>0.16638266095491167</c:v>
                </c:pt>
                <c:pt idx="16422">
                  <c:v>0.16638647845062199</c:v>
                </c:pt>
                <c:pt idx="16423">
                  <c:v>0.16639072009543021</c:v>
                </c:pt>
                <c:pt idx="16424">
                  <c:v>0.16639538588393882</c:v>
                </c:pt>
                <c:pt idx="16425">
                  <c:v>0.16640047581021128</c:v>
                </c:pt>
                <c:pt idx="16426">
                  <c:v>0.16640556571057638</c:v>
                </c:pt>
                <c:pt idx="16427">
                  <c:v>0.16641277635841273</c:v>
                </c:pt>
                <c:pt idx="16428">
                  <c:v>0.16642253185802292</c:v>
                </c:pt>
                <c:pt idx="16429">
                  <c:v>0.16643059067722357</c:v>
                </c:pt>
                <c:pt idx="16430">
                  <c:v>0.16643652871297204</c:v>
                </c:pt>
                <c:pt idx="16431">
                  <c:v>0.16644331499636669</c:v>
                </c:pt>
                <c:pt idx="16432">
                  <c:v>0.16645094951013728</c:v>
                </c:pt>
                <c:pt idx="16433">
                  <c:v>0.16646028050337064</c:v>
                </c:pt>
                <c:pt idx="16434">
                  <c:v>0.1664691872793278</c:v>
                </c:pt>
                <c:pt idx="16435">
                  <c:v>0.1664780939759547</c:v>
                </c:pt>
                <c:pt idx="16436">
                  <c:v>0.16648615234740474</c:v>
                </c:pt>
                <c:pt idx="16437">
                  <c:v>0.16649378653414129</c:v>
                </c:pt>
                <c:pt idx="16438">
                  <c:v>0.1665018447791359</c:v>
                </c:pt>
                <c:pt idx="16439">
                  <c:v>0.16650905473277391</c:v>
                </c:pt>
                <c:pt idx="16440">
                  <c:v>0.16651584052400561</c:v>
                </c:pt>
                <c:pt idx="16441">
                  <c:v>0.16652432269829234</c:v>
                </c:pt>
                <c:pt idx="16442">
                  <c:v>0.16653577351945403</c:v>
                </c:pt>
                <c:pt idx="16443">
                  <c:v>0.16654807240354264</c:v>
                </c:pt>
                <c:pt idx="16444">
                  <c:v>0.1665612193192659</c:v>
                </c:pt>
                <c:pt idx="16445">
                  <c:v>0.1665743660621497</c:v>
                </c:pt>
                <c:pt idx="16446">
                  <c:v>0.16658708855199247</c:v>
                </c:pt>
                <c:pt idx="16447">
                  <c:v>0.16659896272981142</c:v>
                </c:pt>
                <c:pt idx="16448">
                  <c:v>0.166609564555149</c:v>
                </c:pt>
                <c:pt idx="16449">
                  <c:v>0.16661804593449286</c:v>
                </c:pt>
                <c:pt idx="16450">
                  <c:v>0.16662652724190308</c:v>
                </c:pt>
                <c:pt idx="16451">
                  <c:v>0.16663500847738191</c:v>
                </c:pt>
                <c:pt idx="16452">
                  <c:v>0.16664348964092981</c:v>
                </c:pt>
                <c:pt idx="16453">
                  <c:v>0.16665281883775368</c:v>
                </c:pt>
                <c:pt idx="16454">
                  <c:v>0.16666299604411916</c:v>
                </c:pt>
                <c:pt idx="16455">
                  <c:v>0.16667190101472537</c:v>
                </c:pt>
                <c:pt idx="16456">
                  <c:v>0.16668122994649925</c:v>
                </c:pt>
                <c:pt idx="16457">
                  <c:v>0.16669225493548501</c:v>
                </c:pt>
                <c:pt idx="16458">
                  <c:v>0.166704127864613</c:v>
                </c:pt>
                <c:pt idx="16459">
                  <c:v>0.16671769675386411</c:v>
                </c:pt>
                <c:pt idx="16460">
                  <c:v>0.16673041742032549</c:v>
                </c:pt>
                <c:pt idx="16461">
                  <c:v>0.16674144186703643</c:v>
                </c:pt>
                <c:pt idx="16462">
                  <c:v>0.16674992212795686</c:v>
                </c:pt>
                <c:pt idx="16463">
                  <c:v>0.16675797830922079</c:v>
                </c:pt>
                <c:pt idx="16464">
                  <c:v>0.16676730643802393</c:v>
                </c:pt>
                <c:pt idx="16465">
                  <c:v>0.16677875447717616</c:v>
                </c:pt>
                <c:pt idx="16466">
                  <c:v>0.1667910503732514</c:v>
                </c:pt>
                <c:pt idx="16467">
                  <c:v>0.16680122617291029</c:v>
                </c:pt>
                <c:pt idx="16468">
                  <c:v>0.16681012991267186</c:v>
                </c:pt>
                <c:pt idx="16469">
                  <c:v>0.16681945755501304</c:v>
                </c:pt>
                <c:pt idx="16470">
                  <c:v>0.16683090499715611</c:v>
                </c:pt>
                <c:pt idx="16471">
                  <c:v>0.16684362422362367</c:v>
                </c:pt>
                <c:pt idx="16472">
                  <c:v>0.1668554953557019</c:v>
                </c:pt>
                <c:pt idx="16473">
                  <c:v>0.16686651842359135</c:v>
                </c:pt>
                <c:pt idx="16474">
                  <c:v>0.16687542158202945</c:v>
                </c:pt>
                <c:pt idx="16475">
                  <c:v>0.16688474861537547</c:v>
                </c:pt>
                <c:pt idx="16476">
                  <c:v>0.1668940755617293</c:v>
                </c:pt>
                <c:pt idx="16477">
                  <c:v>0.1669042503130837</c:v>
                </c:pt>
                <c:pt idx="16478">
                  <c:v>0.16691569678461371</c:v>
                </c:pt>
                <c:pt idx="16479">
                  <c:v>0.16692926280343251</c:v>
                </c:pt>
                <c:pt idx="16480">
                  <c:v>0.16694367649678066</c:v>
                </c:pt>
                <c:pt idx="16481">
                  <c:v>0.16695766605929524</c:v>
                </c:pt>
                <c:pt idx="16482">
                  <c:v>0.16697038367357289</c:v>
                </c:pt>
                <c:pt idx="16483">
                  <c:v>0.16698225330097691</c:v>
                </c:pt>
                <c:pt idx="16484">
                  <c:v>0.16699497060256921</c:v>
                </c:pt>
                <c:pt idx="16485">
                  <c:v>0.16700853554600792</c:v>
                </c:pt>
                <c:pt idx="16486">
                  <c:v>0.16702337199220441</c:v>
                </c:pt>
                <c:pt idx="16487">
                  <c:v>0.16703905599598334</c:v>
                </c:pt>
                <c:pt idx="16488">
                  <c:v>0.16705473975377788</c:v>
                </c:pt>
                <c:pt idx="16489">
                  <c:v>0.1670691516386664</c:v>
                </c:pt>
                <c:pt idx="16490">
                  <c:v>0.1670827155758875</c:v>
                </c:pt>
                <c:pt idx="16491">
                  <c:v>0.16709585546462691</c:v>
                </c:pt>
                <c:pt idx="16492">
                  <c:v>0.16710814746230343</c:v>
                </c:pt>
                <c:pt idx="16493">
                  <c:v>0.16712086316297264</c:v>
                </c:pt>
                <c:pt idx="16494">
                  <c:v>0.16713357870195467</c:v>
                </c:pt>
                <c:pt idx="16495">
                  <c:v>0.16714883713531253</c:v>
                </c:pt>
                <c:pt idx="16496">
                  <c:v>0.16716451917143429</c:v>
                </c:pt>
                <c:pt idx="16497">
                  <c:v>0.16717892947429258</c:v>
                </c:pt>
                <c:pt idx="16498">
                  <c:v>0.16719503486116352</c:v>
                </c:pt>
                <c:pt idx="16499">
                  <c:v>0.16721368287981192</c:v>
                </c:pt>
                <c:pt idx="16500">
                  <c:v>0.16723190674387761</c:v>
                </c:pt>
                <c:pt idx="16501">
                  <c:v>0.16724758747736373</c:v>
                </c:pt>
                <c:pt idx="16502">
                  <c:v>0.16726453934507821</c:v>
                </c:pt>
                <c:pt idx="16503">
                  <c:v>0.16728191471125919</c:v>
                </c:pt>
                <c:pt idx="16504">
                  <c:v>0.16729717088142707</c:v>
                </c:pt>
                <c:pt idx="16505">
                  <c:v>0.16731073172618274</c:v>
                </c:pt>
                <c:pt idx="16506">
                  <c:v>0.16732556368957249</c:v>
                </c:pt>
                <c:pt idx="16507">
                  <c:v>0.16734166671503492</c:v>
                </c:pt>
                <c:pt idx="16508">
                  <c:v>0.16735734572751176</c:v>
                </c:pt>
                <c:pt idx="16509">
                  <c:v>0.16737344824119921</c:v>
                </c:pt>
                <c:pt idx="16510">
                  <c:v>0.16739166919398182</c:v>
                </c:pt>
                <c:pt idx="16511">
                  <c:v>0.16741073727742206</c:v>
                </c:pt>
                <c:pt idx="16512">
                  <c:v>0.1674281101035679</c:v>
                </c:pt>
                <c:pt idx="16513">
                  <c:v>0.16744378776076724</c:v>
                </c:pt>
                <c:pt idx="16514">
                  <c:v>0.16745904146159052</c:v>
                </c:pt>
                <c:pt idx="16515">
                  <c:v>0.16747471863386937</c:v>
                </c:pt>
                <c:pt idx="16516">
                  <c:v>0.16749336143774787</c:v>
                </c:pt>
                <c:pt idx="16517">
                  <c:v>0.16751327495799079</c:v>
                </c:pt>
                <c:pt idx="16518">
                  <c:v>0.16753234072280496</c:v>
                </c:pt>
                <c:pt idx="16519">
                  <c:v>0.16755055878067138</c:v>
                </c:pt>
                <c:pt idx="16520">
                  <c:v>0.16756920017074353</c:v>
                </c:pt>
                <c:pt idx="16521">
                  <c:v>0.16758784121332043</c:v>
                </c:pt>
                <c:pt idx="16522">
                  <c:v>0.16760648190841571</c:v>
                </c:pt>
                <c:pt idx="16523">
                  <c:v>0.16762427497505117</c:v>
                </c:pt>
                <c:pt idx="16524">
                  <c:v>0.1676407968248802</c:v>
                </c:pt>
                <c:pt idx="16525">
                  <c:v>0.16765858928096408</c:v>
                </c:pt>
                <c:pt idx="16526">
                  <c:v>0.16767638142048191</c:v>
                </c:pt>
                <c:pt idx="16527">
                  <c:v>0.16769247879775359</c:v>
                </c:pt>
                <c:pt idx="16528">
                  <c:v>0.16770815231085121</c:v>
                </c:pt>
                <c:pt idx="16529">
                  <c:v>0.16772636716608283</c:v>
                </c:pt>
                <c:pt idx="16530">
                  <c:v>0.1677466996358517</c:v>
                </c:pt>
                <c:pt idx="16531">
                  <c:v>0.16776533736997826</c:v>
                </c:pt>
                <c:pt idx="16532">
                  <c:v>0.16778524547501325</c:v>
                </c:pt>
                <c:pt idx="16533">
                  <c:v>0.16780769456481981</c:v>
                </c:pt>
                <c:pt idx="16534">
                  <c:v>0.1678301431506764</c:v>
                </c:pt>
                <c:pt idx="16535">
                  <c:v>0.16785259123260513</c:v>
                </c:pt>
                <c:pt idx="16536">
                  <c:v>0.16787546234499359</c:v>
                </c:pt>
                <c:pt idx="16537">
                  <c:v>0.167898756458805</c:v>
                </c:pt>
                <c:pt idx="16538">
                  <c:v>0.1679212030005669</c:v>
                </c:pt>
                <c:pt idx="16539">
                  <c:v>0.16794153150926833</c:v>
                </c:pt>
                <c:pt idx="16540">
                  <c:v>0.16795974211406631</c:v>
                </c:pt>
                <c:pt idx="16541">
                  <c:v>0.16797879936862353</c:v>
                </c:pt>
                <c:pt idx="16542">
                  <c:v>0.1679974327774795</c:v>
                </c:pt>
                <c:pt idx="16543">
                  <c:v>0.16801479541414421</c:v>
                </c:pt>
                <c:pt idx="16544">
                  <c:v>0.16803131081316619</c:v>
                </c:pt>
                <c:pt idx="16545">
                  <c:v>0.16804782593943424</c:v>
                </c:pt>
                <c:pt idx="16546">
                  <c:v>0.16806645806214604</c:v>
                </c:pt>
                <c:pt idx="16547">
                  <c:v>0.16808593672834909</c:v>
                </c:pt>
                <c:pt idx="16548">
                  <c:v>0.16810372126613368</c:v>
                </c:pt>
                <c:pt idx="16549">
                  <c:v>0.16811981176587942</c:v>
                </c:pt>
                <c:pt idx="16550">
                  <c:v>0.16813674885433516</c:v>
                </c:pt>
                <c:pt idx="16551">
                  <c:v>0.16815495590448637</c:v>
                </c:pt>
                <c:pt idx="16552">
                  <c:v>0.16817485625454262</c:v>
                </c:pt>
                <c:pt idx="16553">
                  <c:v>0.16819475620858274</c:v>
                </c:pt>
                <c:pt idx="16554">
                  <c:v>0.16821550254754314</c:v>
                </c:pt>
                <c:pt idx="16555">
                  <c:v>0.16823751859978614</c:v>
                </c:pt>
                <c:pt idx="16556">
                  <c:v>0.16826207439393878</c:v>
                </c:pt>
                <c:pt idx="16557">
                  <c:v>0.16828747630509536</c:v>
                </c:pt>
                <c:pt idx="16558">
                  <c:v>0.16831118417335691</c:v>
                </c:pt>
                <c:pt idx="16559">
                  <c:v>0.16833319811919256</c:v>
                </c:pt>
                <c:pt idx="16560">
                  <c:v>0.16835267159039854</c:v>
                </c:pt>
                <c:pt idx="16561">
                  <c:v>0.16837087470969381</c:v>
                </c:pt>
                <c:pt idx="16562">
                  <c:v>0.1683882308636892</c:v>
                </c:pt>
                <c:pt idx="16563">
                  <c:v>0.16840601002617281</c:v>
                </c:pt>
                <c:pt idx="16564">
                  <c:v>0.16842463547641182</c:v>
                </c:pt>
                <c:pt idx="16565">
                  <c:v>0.16844537704681622</c:v>
                </c:pt>
                <c:pt idx="16566">
                  <c:v>0.16846654147111287</c:v>
                </c:pt>
                <c:pt idx="16567">
                  <c:v>0.16848685889703113</c:v>
                </c:pt>
                <c:pt idx="16568">
                  <c:v>0.16850759917687741</c:v>
                </c:pt>
                <c:pt idx="16569">
                  <c:v>0.16852876228433342</c:v>
                </c:pt>
                <c:pt idx="16570">
                  <c:v>0.16855077144099004</c:v>
                </c:pt>
                <c:pt idx="16571">
                  <c:v>0.16857320335220466</c:v>
                </c:pt>
                <c:pt idx="16572">
                  <c:v>0.16859605798951735</c:v>
                </c:pt>
                <c:pt idx="16573">
                  <c:v>0.16861933532393344</c:v>
                </c:pt>
                <c:pt idx="16574">
                  <c:v>0.16864218890695298</c:v>
                </c:pt>
                <c:pt idx="16575">
                  <c:v>0.16866334916629414</c:v>
                </c:pt>
                <c:pt idx="16576">
                  <c:v>0.16868450897788767</c:v>
                </c:pt>
                <c:pt idx="16577">
                  <c:v>0.16870651470699569</c:v>
                </c:pt>
                <c:pt idx="16578">
                  <c:v>0.16872767360524402</c:v>
                </c:pt>
                <c:pt idx="16579">
                  <c:v>0.16874925522024803</c:v>
                </c:pt>
                <c:pt idx="16580">
                  <c:v>0.16877252898895537</c:v>
                </c:pt>
                <c:pt idx="16581">
                  <c:v>0.16879368649047577</c:v>
                </c:pt>
                <c:pt idx="16582">
                  <c:v>0.16881145844582277</c:v>
                </c:pt>
                <c:pt idx="16583">
                  <c:v>0.16882669129902511</c:v>
                </c:pt>
                <c:pt idx="16584">
                  <c:v>0.16884277017011956</c:v>
                </c:pt>
                <c:pt idx="16585">
                  <c:v>0.168860964370359</c:v>
                </c:pt>
                <c:pt idx="16586">
                  <c:v>0.16887788891060418</c:v>
                </c:pt>
                <c:pt idx="16587">
                  <c:v>0.16889481316441446</c:v>
                </c:pt>
                <c:pt idx="16588">
                  <c:v>0.16891385260758321</c:v>
                </c:pt>
                <c:pt idx="16589">
                  <c:v>0.16893416094741528</c:v>
                </c:pt>
                <c:pt idx="16590">
                  <c:v>0.16895277656329441</c:v>
                </c:pt>
                <c:pt idx="16591">
                  <c:v>0.16897266104292971</c:v>
                </c:pt>
                <c:pt idx="16592">
                  <c:v>0.16899381431062396</c:v>
                </c:pt>
                <c:pt idx="16593">
                  <c:v>0.16901285186897741</c:v>
                </c:pt>
                <c:pt idx="16594">
                  <c:v>0.16902977383881337</c:v>
                </c:pt>
                <c:pt idx="16595">
                  <c:v>0.16904627248370391</c:v>
                </c:pt>
                <c:pt idx="16596">
                  <c:v>0.16906361691945068</c:v>
                </c:pt>
                <c:pt idx="16597">
                  <c:v>0.16908180710204054</c:v>
                </c:pt>
                <c:pt idx="16598">
                  <c:v>0.16910126600082803</c:v>
                </c:pt>
                <c:pt idx="16599">
                  <c:v>0.16912030151369309</c:v>
                </c:pt>
                <c:pt idx="16600">
                  <c:v>0.16913849066521824</c:v>
                </c:pt>
                <c:pt idx="16601">
                  <c:v>0.16915625649383179</c:v>
                </c:pt>
                <c:pt idx="16602">
                  <c:v>0.16917444499138404</c:v>
                </c:pt>
                <c:pt idx="16603">
                  <c:v>0.16919094124958889</c:v>
                </c:pt>
                <c:pt idx="16604">
                  <c:v>0.16920447643769454</c:v>
                </c:pt>
                <c:pt idx="16605">
                  <c:v>0.16921631957700661</c:v>
                </c:pt>
                <c:pt idx="16606">
                  <c:v>0.16923112330390827</c:v>
                </c:pt>
                <c:pt idx="16607">
                  <c:v>0.16924719567355948</c:v>
                </c:pt>
                <c:pt idx="16608">
                  <c:v>0.16926284483790527</c:v>
                </c:pt>
                <c:pt idx="16609">
                  <c:v>0.16927764787608091</c:v>
                </c:pt>
                <c:pt idx="16610">
                  <c:v>0.16929414243192659</c:v>
                </c:pt>
                <c:pt idx="16611">
                  <c:v>0.16931105964248183</c:v>
                </c:pt>
                <c:pt idx="16612">
                  <c:v>0.16932670780744924</c:v>
                </c:pt>
                <c:pt idx="16613">
                  <c:v>0.16934108698639852</c:v>
                </c:pt>
                <c:pt idx="16614">
                  <c:v>0.16935588886640668</c:v>
                </c:pt>
                <c:pt idx="16615">
                  <c:v>0.16936942182211437</c:v>
                </c:pt>
                <c:pt idx="16616">
                  <c:v>0.16938210880176321</c:v>
                </c:pt>
                <c:pt idx="16617">
                  <c:v>0.16939521851163933</c:v>
                </c:pt>
                <c:pt idx="16618">
                  <c:v>0.16940917382039758</c:v>
                </c:pt>
                <c:pt idx="16619">
                  <c:v>0.16942059165543646</c:v>
                </c:pt>
                <c:pt idx="16620">
                  <c:v>0.16943285511082598</c:v>
                </c:pt>
                <c:pt idx="16621">
                  <c:v>0.16944723276355594</c:v>
                </c:pt>
                <c:pt idx="16622">
                  <c:v>0.16946372452243438</c:v>
                </c:pt>
                <c:pt idx="16623">
                  <c:v>0.16948021600933871</c:v>
                </c:pt>
                <c:pt idx="16624">
                  <c:v>0.16949543867893863</c:v>
                </c:pt>
                <c:pt idx="16625">
                  <c:v>0.1695064326850913</c:v>
                </c:pt>
                <c:pt idx="16626">
                  <c:v>0.16951531237105474</c:v>
                </c:pt>
                <c:pt idx="16627">
                  <c:v>0.16952461481463757</c:v>
                </c:pt>
                <c:pt idx="16628">
                  <c:v>0.1695339171716857</c:v>
                </c:pt>
                <c:pt idx="16629">
                  <c:v>0.16954406509886591</c:v>
                </c:pt>
                <c:pt idx="16630">
                  <c:v>0.1695546357468404</c:v>
                </c:pt>
                <c:pt idx="16631">
                  <c:v>0.169563092184769</c:v>
                </c:pt>
                <c:pt idx="16632">
                  <c:v>0.16957154855118681</c:v>
                </c:pt>
                <c:pt idx="16633">
                  <c:v>0.16958127328416361</c:v>
                </c:pt>
                <c:pt idx="16634">
                  <c:v>0.1695922663466958</c:v>
                </c:pt>
                <c:pt idx="16635">
                  <c:v>0.1696032592883816</c:v>
                </c:pt>
                <c:pt idx="16636">
                  <c:v>0.16961552050385287</c:v>
                </c:pt>
                <c:pt idx="16637">
                  <c:v>0.16962947273858869</c:v>
                </c:pt>
                <c:pt idx="16638">
                  <c:v>0.16964046527127721</c:v>
                </c:pt>
                <c:pt idx="16639">
                  <c:v>0.16964934376715854</c:v>
                </c:pt>
                <c:pt idx="16640">
                  <c:v>0.1696577994042357</c:v>
                </c:pt>
                <c:pt idx="16641">
                  <c:v>0.16966540941647545</c:v>
                </c:pt>
                <c:pt idx="16642">
                  <c:v>0.16967513323672748</c:v>
                </c:pt>
                <c:pt idx="16643">
                  <c:v>0.16968654803550687</c:v>
                </c:pt>
                <c:pt idx="16644">
                  <c:v>0.16969796270399029</c:v>
                </c:pt>
                <c:pt idx="16645">
                  <c:v>0.16971064551615891</c:v>
                </c:pt>
                <c:pt idx="16646">
                  <c:v>0.1697216371565938</c:v>
                </c:pt>
                <c:pt idx="16647">
                  <c:v>0.16973009218240931</c:v>
                </c:pt>
                <c:pt idx="16648">
                  <c:v>0.16973770164452145</c:v>
                </c:pt>
                <c:pt idx="16649">
                  <c:v>0.16974488830557141</c:v>
                </c:pt>
                <c:pt idx="16650">
                  <c:v>0.16975207491497352</c:v>
                </c:pt>
                <c:pt idx="16651">
                  <c:v>0.1697609524199887</c:v>
                </c:pt>
                <c:pt idx="16652">
                  <c:v>0.16977194350748526</c:v>
                </c:pt>
                <c:pt idx="16653">
                  <c:v>0.16978293447417889</c:v>
                </c:pt>
                <c:pt idx="16654">
                  <c:v>0.16979307987467693</c:v>
                </c:pt>
                <c:pt idx="16655">
                  <c:v>0.1698019570156796</c:v>
                </c:pt>
                <c:pt idx="16656">
                  <c:v>0.16981041136241881</c:v>
                </c:pt>
                <c:pt idx="16657">
                  <c:v>0.16981717478834754</c:v>
                </c:pt>
                <c:pt idx="16658">
                  <c:v>0.16982351545861119</c:v>
                </c:pt>
                <c:pt idx="16659">
                  <c:v>0.16983027879591256</c:v>
                </c:pt>
                <c:pt idx="16660">
                  <c:v>0.1698400010131445</c:v>
                </c:pt>
                <c:pt idx="16661">
                  <c:v>0.16985014583469943</c:v>
                </c:pt>
                <c:pt idx="16662">
                  <c:v>0.16985817707877507</c:v>
                </c:pt>
                <c:pt idx="16663">
                  <c:v>0.16986578556629675</c:v>
                </c:pt>
                <c:pt idx="16664">
                  <c:v>0.16987466206190677</c:v>
                </c:pt>
                <c:pt idx="16665">
                  <c:v>0.16988396116327559</c:v>
                </c:pt>
                <c:pt idx="16666">
                  <c:v>0.16989114677328854</c:v>
                </c:pt>
                <c:pt idx="16667">
                  <c:v>0.16989748697453921</c:v>
                </c:pt>
                <c:pt idx="16668">
                  <c:v>0.1699055178384172</c:v>
                </c:pt>
                <c:pt idx="16669">
                  <c:v>0.16991439398135294</c:v>
                </c:pt>
                <c:pt idx="16670">
                  <c:v>0.16992200204116231</c:v>
                </c:pt>
                <c:pt idx="16671">
                  <c:v>0.16992791938099691</c:v>
                </c:pt>
                <c:pt idx="16672">
                  <c:v>0.16993341402234799</c:v>
                </c:pt>
                <c:pt idx="16673">
                  <c:v>0.16993933129465441</c:v>
                </c:pt>
                <c:pt idx="16674">
                  <c:v>0.16994355789629356</c:v>
                </c:pt>
                <c:pt idx="16675">
                  <c:v>0.16994693916474263</c:v>
                </c:pt>
                <c:pt idx="16676">
                  <c:v>0.16995243370158791</c:v>
                </c:pt>
                <c:pt idx="16677">
                  <c:v>0.16996046412421004</c:v>
                </c:pt>
                <c:pt idx="16678">
                  <c:v>0.16997060772376785</c:v>
                </c:pt>
                <c:pt idx="16679">
                  <c:v>0.16998075122043418</c:v>
                </c:pt>
                <c:pt idx="16680">
                  <c:v>0.16998962669561538</c:v>
                </c:pt>
                <c:pt idx="16681">
                  <c:v>0.16999638890954744</c:v>
                </c:pt>
                <c:pt idx="16682">
                  <c:v>0.17000272844357886</c:v>
                </c:pt>
                <c:pt idx="16683">
                  <c:v>0.17001075846232513</c:v>
                </c:pt>
                <c:pt idx="16684">
                  <c:v>0.17002090155173244</c:v>
                </c:pt>
                <c:pt idx="16685">
                  <c:v>0.1700301992933112</c:v>
                </c:pt>
                <c:pt idx="16686">
                  <c:v>0.17003738385259462</c:v>
                </c:pt>
                <c:pt idx="16687">
                  <c:v>0.17004245527512862</c:v>
                </c:pt>
                <c:pt idx="16688">
                  <c:v>0.17004921713183313</c:v>
                </c:pt>
                <c:pt idx="16689">
                  <c:v>0.17005766938841638</c:v>
                </c:pt>
                <c:pt idx="16690">
                  <c:v>0.17006654418094191</c:v>
                </c:pt>
                <c:pt idx="16691">
                  <c:v>0.17007457368726453</c:v>
                </c:pt>
                <c:pt idx="16692">
                  <c:v>0.17008133532679331</c:v>
                </c:pt>
                <c:pt idx="16693">
                  <c:v>0.17008767432232871</c:v>
                </c:pt>
                <c:pt idx="16694">
                  <c:v>0.17009528106393043</c:v>
                </c:pt>
                <c:pt idx="16695">
                  <c:v>0.17010542329605807</c:v>
                </c:pt>
                <c:pt idx="16696">
                  <c:v>0.17011683318424783</c:v>
                </c:pt>
                <c:pt idx="16697">
                  <c:v>0.17012782036094468</c:v>
                </c:pt>
                <c:pt idx="16698">
                  <c:v>0.1701371171084777</c:v>
                </c:pt>
                <c:pt idx="16699">
                  <c:v>0.17014599119595233</c:v>
                </c:pt>
                <c:pt idx="16700">
                  <c:v>0.17015486520467774</c:v>
                </c:pt>
                <c:pt idx="16701">
                  <c:v>0.17016162630132789</c:v>
                </c:pt>
                <c:pt idx="16702">
                  <c:v>0.17016585196352085</c:v>
                </c:pt>
                <c:pt idx="16703">
                  <c:v>0.17017092273458198</c:v>
                </c:pt>
                <c:pt idx="16704">
                  <c:v>0.17017937396254565</c:v>
                </c:pt>
                <c:pt idx="16705">
                  <c:v>0.17019036045212177</c:v>
                </c:pt>
                <c:pt idx="16706">
                  <c:v>0.17020134682099597</c:v>
                </c:pt>
                <c:pt idx="16707">
                  <c:v>0.17020726250808799</c:v>
                </c:pt>
                <c:pt idx="16708">
                  <c:v>0.17021022033851088</c:v>
                </c:pt>
                <c:pt idx="16709">
                  <c:v>0.17021655851710038</c:v>
                </c:pt>
                <c:pt idx="16710">
                  <c:v>0.1702258544396974</c:v>
                </c:pt>
                <c:pt idx="16711">
                  <c:v>0.17023557281183621</c:v>
                </c:pt>
                <c:pt idx="16712">
                  <c:v>0.17024402349344728</c:v>
                </c:pt>
                <c:pt idx="16713">
                  <c:v>0.17025289663227991</c:v>
                </c:pt>
                <c:pt idx="16714">
                  <c:v>0.17026219221708866</c:v>
                </c:pt>
                <c:pt idx="16715">
                  <c:v>0.17027022015261406</c:v>
                </c:pt>
                <c:pt idx="16716">
                  <c:v>0.17027782550576859</c:v>
                </c:pt>
                <c:pt idx="16717">
                  <c:v>0.1702871208588527</c:v>
                </c:pt>
                <c:pt idx="16718">
                  <c:v>0.17029852867409359</c:v>
                </c:pt>
                <c:pt idx="16719">
                  <c:v>0.17030909134994904</c:v>
                </c:pt>
                <c:pt idx="16720">
                  <c:v>0.17031838641241229</c:v>
                </c:pt>
                <c:pt idx="16721">
                  <c:v>0.17032599139925531</c:v>
                </c:pt>
                <c:pt idx="16722">
                  <c:v>0.17033275133900738</c:v>
                </c:pt>
                <c:pt idx="16723">
                  <c:v>0.17033951123306287</c:v>
                </c:pt>
                <c:pt idx="16724">
                  <c:v>0.17034922850071099</c:v>
                </c:pt>
                <c:pt idx="16725">
                  <c:v>0.17036105809040203</c:v>
                </c:pt>
                <c:pt idx="16726">
                  <c:v>0.17037288754015509</c:v>
                </c:pt>
                <c:pt idx="16727">
                  <c:v>0.17038218200965013</c:v>
                </c:pt>
                <c:pt idx="16728">
                  <c:v>0.17038978651134629</c:v>
                </c:pt>
                <c:pt idx="16729">
                  <c:v>0.17039612355191874</c:v>
                </c:pt>
                <c:pt idx="16730">
                  <c:v>0.17040330548268801</c:v>
                </c:pt>
                <c:pt idx="16731">
                  <c:v>0.17041217720830826</c:v>
                </c:pt>
                <c:pt idx="16732">
                  <c:v>0.17042147131263569</c:v>
                </c:pt>
                <c:pt idx="16733">
                  <c:v>0.17042992042343019</c:v>
                </c:pt>
                <c:pt idx="16734">
                  <c:v>0.17043625720967823</c:v>
                </c:pt>
                <c:pt idx="16735">
                  <c:v>0.17044217150728164</c:v>
                </c:pt>
                <c:pt idx="16736">
                  <c:v>0.17044597353727001</c:v>
                </c:pt>
                <c:pt idx="16737">
                  <c:v>0.17044808576990619</c:v>
                </c:pt>
                <c:pt idx="16738">
                  <c:v>0.17045273266600131</c:v>
                </c:pt>
                <c:pt idx="16739">
                  <c:v>0.17046033663121568</c:v>
                </c:pt>
                <c:pt idx="16740">
                  <c:v>0.17047047516155969</c:v>
                </c:pt>
                <c:pt idx="16741">
                  <c:v>0.17048188088533237</c:v>
                </c:pt>
                <c:pt idx="16742">
                  <c:v>0.17049201919725288</c:v>
                </c:pt>
                <c:pt idx="16743">
                  <c:v>0.17049920043934158</c:v>
                </c:pt>
                <c:pt idx="16744">
                  <c:v>0.17050342467530391</c:v>
                </c:pt>
                <c:pt idx="16745">
                  <c:v>0.17050891615537833</c:v>
                </c:pt>
                <c:pt idx="16746">
                  <c:v>0.17051905419321184</c:v>
                </c:pt>
                <c:pt idx="16747">
                  <c:v>0.17052961453999671</c:v>
                </c:pt>
                <c:pt idx="16748">
                  <c:v>0.17053806273713049</c:v>
                </c:pt>
                <c:pt idx="16749">
                  <c:v>0.17054608845829963</c:v>
                </c:pt>
                <c:pt idx="16750">
                  <c:v>0.17055622611928781</c:v>
                </c:pt>
                <c:pt idx="16751">
                  <c:v>0.17056847565586486</c:v>
                </c:pt>
                <c:pt idx="16752">
                  <c:v>0.17058156982213929</c:v>
                </c:pt>
                <c:pt idx="16753">
                  <c:v>0.17059255189390726</c:v>
                </c:pt>
                <c:pt idx="16754">
                  <c:v>0.1706018443219722</c:v>
                </c:pt>
                <c:pt idx="16755">
                  <c:v>0.17060986953126683</c:v>
                </c:pt>
                <c:pt idx="16756">
                  <c:v>0.17061704992709659</c:v>
                </c:pt>
                <c:pt idx="16757">
                  <c:v>0.1706263421275192</c:v>
                </c:pt>
                <c:pt idx="16758">
                  <c:v>0.17063859080524291</c:v>
                </c:pt>
                <c:pt idx="16759">
                  <c:v>0.17065126169328637</c:v>
                </c:pt>
                <c:pt idx="16760">
                  <c:v>0.17066224299972421</c:v>
                </c:pt>
                <c:pt idx="16761">
                  <c:v>0.17067195713182259</c:v>
                </c:pt>
                <c:pt idx="16762">
                  <c:v>0.17068040412650864</c:v>
                </c:pt>
                <c:pt idx="16763">
                  <c:v>0.17068927339413736</c:v>
                </c:pt>
                <c:pt idx="16764">
                  <c:v>0.17069856492347235</c:v>
                </c:pt>
                <c:pt idx="16765">
                  <c:v>0.17070954571047409</c:v>
                </c:pt>
                <c:pt idx="16766">
                  <c:v>0.1707209487078154</c:v>
                </c:pt>
                <c:pt idx="16767">
                  <c:v>0.17073066226965794</c:v>
                </c:pt>
                <c:pt idx="16768">
                  <c:v>0.17073868644523249</c:v>
                </c:pt>
                <c:pt idx="16769">
                  <c:v>0.17074966679167919</c:v>
                </c:pt>
                <c:pt idx="16770">
                  <c:v>0.17076360321162004</c:v>
                </c:pt>
                <c:pt idx="16771">
                  <c:v>0.17077627251575442</c:v>
                </c:pt>
                <c:pt idx="16772">
                  <c:v>0.17078683014658841</c:v>
                </c:pt>
                <c:pt idx="16773">
                  <c:v>0.17079696536732536</c:v>
                </c:pt>
                <c:pt idx="16774">
                  <c:v>0.17080752277969513</c:v>
                </c:pt>
                <c:pt idx="16775">
                  <c:v>0.17081808008060734</c:v>
                </c:pt>
                <c:pt idx="16776">
                  <c:v>0.17083032641003398</c:v>
                </c:pt>
                <c:pt idx="16777">
                  <c:v>0.17084510626306759</c:v>
                </c:pt>
                <c:pt idx="16778">
                  <c:v>0.17085946362541771</c:v>
                </c:pt>
                <c:pt idx="16779">
                  <c:v>0.17087255398202661</c:v>
                </c:pt>
                <c:pt idx="16780">
                  <c:v>0.17088395512074719</c:v>
                </c:pt>
                <c:pt idx="16781">
                  <c:v>0.17089451161477515</c:v>
                </c:pt>
                <c:pt idx="16782">
                  <c:v>0.17090380123733806</c:v>
                </c:pt>
                <c:pt idx="16783">
                  <c:v>0.17091393527262239</c:v>
                </c:pt>
                <c:pt idx="16784">
                  <c:v>0.1709240692052087</c:v>
                </c:pt>
                <c:pt idx="16785">
                  <c:v>0.17093462527578318</c:v>
                </c:pt>
                <c:pt idx="16786">
                  <c:v>0.17094560347097679</c:v>
                </c:pt>
                <c:pt idx="16787">
                  <c:v>0.17095869270004024</c:v>
                </c:pt>
                <c:pt idx="16788">
                  <c:v>0.17097135953278342</c:v>
                </c:pt>
                <c:pt idx="16789">
                  <c:v>0.17098233732471041</c:v>
                </c:pt>
                <c:pt idx="16790">
                  <c:v>0.17099247056414252</c:v>
                </c:pt>
                <c:pt idx="16791">
                  <c:v>0.17100218148891191</c:v>
                </c:pt>
                <c:pt idx="16792">
                  <c:v>0.17101062569466668</c:v>
                </c:pt>
                <c:pt idx="16793">
                  <c:v>0.17102075864745142</c:v>
                </c:pt>
                <c:pt idx="16794">
                  <c:v>0.17103258029592991</c:v>
                </c:pt>
                <c:pt idx="16795">
                  <c:v>0.17104440180465841</c:v>
                </c:pt>
                <c:pt idx="16796">
                  <c:v>0.1710566453628054</c:v>
                </c:pt>
                <c:pt idx="16797">
                  <c:v>0.17106888877104984</c:v>
                </c:pt>
                <c:pt idx="16798">
                  <c:v>0.17108070985056759</c:v>
                </c:pt>
                <c:pt idx="16799">
                  <c:v>0.17109084209322148</c:v>
                </c:pt>
                <c:pt idx="16800">
                  <c:v>0.1710988633791814</c:v>
                </c:pt>
                <c:pt idx="16801">
                  <c:v>0.17110730676857747</c:v>
                </c:pt>
                <c:pt idx="16802">
                  <c:v>0.17111828306821383</c:v>
                </c:pt>
                <c:pt idx="16803">
                  <c:v>0.17113052572183007</c:v>
                </c:pt>
                <c:pt idx="16804">
                  <c:v>0.17114234607275944</c:v>
                </c:pt>
                <c:pt idx="16805">
                  <c:v>0.17115374413597539</c:v>
                </c:pt>
                <c:pt idx="16806">
                  <c:v>0.17116387563865859</c:v>
                </c:pt>
                <c:pt idx="16807">
                  <c:v>0.17117274061930468</c:v>
                </c:pt>
                <c:pt idx="16808">
                  <c:v>0.17118160552136349</c:v>
                </c:pt>
                <c:pt idx="16809">
                  <c:v>0.17119047034483645</c:v>
                </c:pt>
                <c:pt idx="16810">
                  <c:v>0.17119891296079792</c:v>
                </c:pt>
                <c:pt idx="16811">
                  <c:v>0.17120735550548247</c:v>
                </c:pt>
                <c:pt idx="16812">
                  <c:v>0.17121622010069029</c:v>
                </c:pt>
                <c:pt idx="16813">
                  <c:v>0.17122508461731772</c:v>
                </c:pt>
                <c:pt idx="16814">
                  <c:v>0.17123352694105032</c:v>
                </c:pt>
                <c:pt idx="16815">
                  <c:v>0.17124323552523305</c:v>
                </c:pt>
                <c:pt idx="16816">
                  <c:v>0.1712554766492044</c:v>
                </c:pt>
                <c:pt idx="16817">
                  <c:v>0.17126898392244938</c:v>
                </c:pt>
                <c:pt idx="16818">
                  <c:v>0.17128249101324999</c:v>
                </c:pt>
                <c:pt idx="16819">
                  <c:v>0.17129515374518406</c:v>
                </c:pt>
                <c:pt idx="16820">
                  <c:v>0.17130781631677508</c:v>
                </c:pt>
                <c:pt idx="16821">
                  <c:v>0.17132090080564133</c:v>
                </c:pt>
                <c:pt idx="16822">
                  <c:v>0.17133440719521922</c:v>
                </c:pt>
                <c:pt idx="16823">
                  <c:v>0.17134622513645792</c:v>
                </c:pt>
                <c:pt idx="16824">
                  <c:v>0.17135677675168842</c:v>
                </c:pt>
                <c:pt idx="16825">
                  <c:v>0.17136943854300324</c:v>
                </c:pt>
                <c:pt idx="16826">
                  <c:v>0.1713846324809597</c:v>
                </c:pt>
                <c:pt idx="16827">
                  <c:v>0.17140024823218861</c:v>
                </c:pt>
                <c:pt idx="16828">
                  <c:v>0.17141333151169455</c:v>
                </c:pt>
                <c:pt idx="16829">
                  <c:v>0.17142514852025242</c:v>
                </c:pt>
                <c:pt idx="16830">
                  <c:v>0.17143527727358865</c:v>
                </c:pt>
                <c:pt idx="16831">
                  <c:v>0.17144456187402393</c:v>
                </c:pt>
                <c:pt idx="16832">
                  <c:v>0.17145215830117094</c:v>
                </c:pt>
                <c:pt idx="16833">
                  <c:v>0.1714605987080999</c:v>
                </c:pt>
                <c:pt idx="16834">
                  <c:v>0.17147030508799802</c:v>
                </c:pt>
                <c:pt idx="16835">
                  <c:v>0.17148127740400071</c:v>
                </c:pt>
                <c:pt idx="16836">
                  <c:v>0.17149182759431583</c:v>
                </c:pt>
                <c:pt idx="16837">
                  <c:v>0.17150322167483781</c:v>
                </c:pt>
                <c:pt idx="16838">
                  <c:v>0.17151503762121742</c:v>
                </c:pt>
                <c:pt idx="16839">
                  <c:v>0.17152516546413446</c:v>
                </c:pt>
                <c:pt idx="16840">
                  <c:v>0.17153360525487835</c:v>
                </c:pt>
                <c:pt idx="16841">
                  <c:v>0.17154246695849892</c:v>
                </c:pt>
                <c:pt idx="16842">
                  <c:v>0.17155217254378877</c:v>
                </c:pt>
                <c:pt idx="16843">
                  <c:v>0.1715623000106184</c:v>
                </c:pt>
                <c:pt idx="16844">
                  <c:v>0.17157495919992419</c:v>
                </c:pt>
                <c:pt idx="16845">
                  <c:v>0.17158930608740944</c:v>
                </c:pt>
                <c:pt idx="16846">
                  <c:v>0.17160323081077691</c:v>
                </c:pt>
                <c:pt idx="16847">
                  <c:v>0.17161546752882176</c:v>
                </c:pt>
                <c:pt idx="16848">
                  <c:v>0.17162601630350763</c:v>
                </c:pt>
                <c:pt idx="16849">
                  <c:v>0.1716369869111404</c:v>
                </c:pt>
                <c:pt idx="16850">
                  <c:v>0.17165006709371425</c:v>
                </c:pt>
                <c:pt idx="16851">
                  <c:v>0.17166652256426226</c:v>
                </c:pt>
                <c:pt idx="16852">
                  <c:v>0.17168297776403188</c:v>
                </c:pt>
                <c:pt idx="16853">
                  <c:v>0.17169774502046797</c:v>
                </c:pt>
                <c:pt idx="16854">
                  <c:v>0.17171040249527675</c:v>
                </c:pt>
                <c:pt idx="16855">
                  <c:v>0.17172263790197009</c:v>
                </c:pt>
                <c:pt idx="16856">
                  <c:v>0.17173571696426881</c:v>
                </c:pt>
                <c:pt idx="16857">
                  <c:v>0.17174753016383212</c:v>
                </c:pt>
                <c:pt idx="16858">
                  <c:v>0.1717576556523869</c:v>
                </c:pt>
                <c:pt idx="16859">
                  <c:v>0.17176778103841744</c:v>
                </c:pt>
                <c:pt idx="16860">
                  <c:v>0.17177790632192541</c:v>
                </c:pt>
                <c:pt idx="16861">
                  <c:v>0.17178676586089631</c:v>
                </c:pt>
                <c:pt idx="16862">
                  <c:v>0.17179562532137596</c:v>
                </c:pt>
                <c:pt idx="16863">
                  <c:v>0.17180828155733618</c:v>
                </c:pt>
                <c:pt idx="16864">
                  <c:v>0.17182304696350797</c:v>
                </c:pt>
                <c:pt idx="16865">
                  <c:v>0.17183739029217324</c:v>
                </c:pt>
                <c:pt idx="16866">
                  <c:v>0.17184920229071701</c:v>
                </c:pt>
                <c:pt idx="16867">
                  <c:v>0.1718601704501502</c:v>
                </c:pt>
                <c:pt idx="16868">
                  <c:v>0.17187240402452031</c:v>
                </c:pt>
                <c:pt idx="16869">
                  <c:v>0.17188632480641294</c:v>
                </c:pt>
                <c:pt idx="16870">
                  <c:v>0.17189897989451766</c:v>
                </c:pt>
                <c:pt idx="16871">
                  <c:v>0.17190994750799915</c:v>
                </c:pt>
                <c:pt idx="16872">
                  <c:v>0.17191964952734812</c:v>
                </c:pt>
                <c:pt idx="16873">
                  <c:v>0.17192766416798724</c:v>
                </c:pt>
                <c:pt idx="16874">
                  <c:v>0.17193610056242448</c:v>
                </c:pt>
                <c:pt idx="16875">
                  <c:v>0.1719470677687899</c:v>
                </c:pt>
                <c:pt idx="16876">
                  <c:v>0.17196098751135097</c:v>
                </c:pt>
                <c:pt idx="16877">
                  <c:v>0.17197659426502609</c:v>
                </c:pt>
                <c:pt idx="16878">
                  <c:v>0.1719922007751348</c:v>
                </c:pt>
                <c:pt idx="16879">
                  <c:v>0.17200611988947426</c:v>
                </c:pt>
                <c:pt idx="16880">
                  <c:v>0.17201961702744853</c:v>
                </c:pt>
                <c:pt idx="16881">
                  <c:v>0.17203269220614095</c:v>
                </c:pt>
                <c:pt idx="16882">
                  <c:v>0.17204408012570951</c:v>
                </c:pt>
                <c:pt idx="16883">
                  <c:v>0.17205504614791181</c:v>
                </c:pt>
                <c:pt idx="16884">
                  <c:v>0.17206727733850216</c:v>
                </c:pt>
                <c:pt idx="16885">
                  <c:v>0.17207950837949249</c:v>
                </c:pt>
                <c:pt idx="16886">
                  <c:v>0.17209047401319671</c:v>
                </c:pt>
                <c:pt idx="16887">
                  <c:v>0.1721018612747732</c:v>
                </c:pt>
                <c:pt idx="16888">
                  <c:v>0.17211282666336766</c:v>
                </c:pt>
                <c:pt idx="16889">
                  <c:v>0.17212252671458805</c:v>
                </c:pt>
                <c:pt idx="16890">
                  <c:v>0.17213222667171868</c:v>
                </c:pt>
                <c:pt idx="16891">
                  <c:v>0.17214572210773121</c:v>
                </c:pt>
                <c:pt idx="16892">
                  <c:v>0.17216132597858785</c:v>
                </c:pt>
                <c:pt idx="16893">
                  <c:v>0.17217608617287478</c:v>
                </c:pt>
                <c:pt idx="16894">
                  <c:v>0.17218958101700091</c:v>
                </c:pt>
                <c:pt idx="16895">
                  <c:v>0.17220138885622593</c:v>
                </c:pt>
                <c:pt idx="16896">
                  <c:v>0.17221150975030541</c:v>
                </c:pt>
                <c:pt idx="16897">
                  <c:v>0.17222205223938286</c:v>
                </c:pt>
                <c:pt idx="16898">
                  <c:v>0.17223385969520122</c:v>
                </c:pt>
                <c:pt idx="16899">
                  <c:v>0.17224608869889807</c:v>
                </c:pt>
                <c:pt idx="16900">
                  <c:v>0.17225663082343567</c:v>
                </c:pt>
                <c:pt idx="16901">
                  <c:v>0.17226801619310927</c:v>
                </c:pt>
                <c:pt idx="16902">
                  <c:v>0.17228108812436299</c:v>
                </c:pt>
                <c:pt idx="16903">
                  <c:v>0.17229458155158833</c:v>
                </c:pt>
                <c:pt idx="16904">
                  <c:v>0.17230891811852031</c:v>
                </c:pt>
                <c:pt idx="16905">
                  <c:v>0.17232198951512143</c:v>
                </c:pt>
                <c:pt idx="16906">
                  <c:v>0.17233295249020308</c:v>
                </c:pt>
                <c:pt idx="16907">
                  <c:v>0.17234349369905624</c:v>
                </c:pt>
                <c:pt idx="16908">
                  <c:v>0.17235656464371657</c:v>
                </c:pt>
                <c:pt idx="16909">
                  <c:v>0.17236963541752995</c:v>
                </c:pt>
                <c:pt idx="16910">
                  <c:v>0.17237975460895583</c:v>
                </c:pt>
                <c:pt idx="16911">
                  <c:v>0.17238945207132</c:v>
                </c:pt>
                <c:pt idx="16912">
                  <c:v>0.1724008359288835</c:v>
                </c:pt>
                <c:pt idx="16913">
                  <c:v>0.17241306289081051</c:v>
                </c:pt>
                <c:pt idx="16914">
                  <c:v>0.1724252897032405</c:v>
                </c:pt>
                <c:pt idx="16915">
                  <c:v>0.17243709475959934</c:v>
                </c:pt>
                <c:pt idx="16916">
                  <c:v>0.17244847807482158</c:v>
                </c:pt>
                <c:pt idx="16917">
                  <c:v>0.17245817487076823</c:v>
                </c:pt>
                <c:pt idx="16918">
                  <c:v>0.17246576360200824</c:v>
                </c:pt>
                <c:pt idx="16919">
                  <c:v>0.17247546023034296</c:v>
                </c:pt>
                <c:pt idx="16920">
                  <c:v>0.1724897942043489</c:v>
                </c:pt>
                <c:pt idx="16921">
                  <c:v>0.17250454955121275</c:v>
                </c:pt>
                <c:pt idx="16922">
                  <c:v>0.17251719681809657</c:v>
                </c:pt>
                <c:pt idx="16923">
                  <c:v>0.17252731451643832</c:v>
                </c:pt>
                <c:pt idx="16924">
                  <c:v>0.17253574585352593</c:v>
                </c:pt>
                <c:pt idx="16925">
                  <c:v>0.17254375555791532</c:v>
                </c:pt>
                <c:pt idx="16926">
                  <c:v>0.17255471610206424</c:v>
                </c:pt>
                <c:pt idx="16927">
                  <c:v>0.17256862738894488</c:v>
                </c:pt>
                <c:pt idx="16928">
                  <c:v>0.17258211693686384</c:v>
                </c:pt>
                <c:pt idx="16929">
                  <c:v>0.17259223397838824</c:v>
                </c:pt>
                <c:pt idx="16930">
                  <c:v>0.17260361552775852</c:v>
                </c:pt>
                <c:pt idx="16931">
                  <c:v>0.1726175261344067</c:v>
                </c:pt>
                <c:pt idx="16932">
                  <c:v>0.17263059349771842</c:v>
                </c:pt>
                <c:pt idx="16933">
                  <c:v>0.17264281765074818</c:v>
                </c:pt>
                <c:pt idx="16934">
                  <c:v>0.17265672771208537</c:v>
                </c:pt>
                <c:pt idx="16935">
                  <c:v>0.17266895154565273</c:v>
                </c:pt>
                <c:pt idx="16936">
                  <c:v>0.17267864620395904</c:v>
                </c:pt>
                <c:pt idx="16937">
                  <c:v>0.17268791926743809</c:v>
                </c:pt>
                <c:pt idx="16938">
                  <c:v>0.17269929972781994</c:v>
                </c:pt>
                <c:pt idx="16939">
                  <c:v>0.17270983707565821</c:v>
                </c:pt>
                <c:pt idx="16940">
                  <c:v>0.17271826687398392</c:v>
                </c:pt>
                <c:pt idx="16941">
                  <c:v>0.17272543214668884</c:v>
                </c:pt>
                <c:pt idx="16942">
                  <c:v>0.17273386181355238</c:v>
                </c:pt>
                <c:pt idx="16943">
                  <c:v>0.17274439879720668</c:v>
                </c:pt>
                <c:pt idx="16944">
                  <c:v>0.17275535714242901</c:v>
                </c:pt>
                <c:pt idx="16945">
                  <c:v>0.17276631536756742</c:v>
                </c:pt>
                <c:pt idx="16946">
                  <c:v>0.17277727347262456</c:v>
                </c:pt>
                <c:pt idx="16947">
                  <c:v>0.17278696708084898</c:v>
                </c:pt>
                <c:pt idx="16948">
                  <c:v>0.17279497477329137</c:v>
                </c:pt>
                <c:pt idx="16949">
                  <c:v>0.17280340385395671</c:v>
                </c:pt>
                <c:pt idx="16950">
                  <c:v>0.17281351865697095</c:v>
                </c:pt>
                <c:pt idx="16951">
                  <c:v>0.17282700490184433</c:v>
                </c:pt>
                <c:pt idx="16952">
                  <c:v>0.17283964809123248</c:v>
                </c:pt>
                <c:pt idx="16953">
                  <c:v>0.17284807679535291</c:v>
                </c:pt>
                <c:pt idx="16954">
                  <c:v>0.17285524113799838</c:v>
                </c:pt>
                <c:pt idx="16955">
                  <c:v>0.1728657768427643</c:v>
                </c:pt>
                <c:pt idx="16956">
                  <c:v>0.17287841954196387</c:v>
                </c:pt>
                <c:pt idx="16957">
                  <c:v>0.17289148349655381</c:v>
                </c:pt>
                <c:pt idx="16958">
                  <c:v>0.17290539009938793</c:v>
                </c:pt>
                <c:pt idx="16959">
                  <c:v>0.17291887510532586</c:v>
                </c:pt>
                <c:pt idx="16960">
                  <c:v>0.17292941013968779</c:v>
                </c:pt>
                <c:pt idx="16961">
                  <c:v>0.17293868087811928</c:v>
                </c:pt>
                <c:pt idx="16962">
                  <c:v>0.1729483729218573</c:v>
                </c:pt>
                <c:pt idx="16963">
                  <c:v>0.17295806487166088</c:v>
                </c:pt>
                <c:pt idx="16964">
                  <c:v>0.17296944225809399</c:v>
                </c:pt>
                <c:pt idx="16965">
                  <c:v>0.17298124089248665</c:v>
                </c:pt>
                <c:pt idx="16966">
                  <c:v>0.17299051115042302</c:v>
                </c:pt>
                <c:pt idx="16967">
                  <c:v>0.17299725310221817</c:v>
                </c:pt>
                <c:pt idx="16968">
                  <c:v>0.17300399500855937</c:v>
                </c:pt>
                <c:pt idx="16969">
                  <c:v>0.17301326505556291</c:v>
                </c:pt>
                <c:pt idx="16970">
                  <c:v>0.17302422045486834</c:v>
                </c:pt>
                <c:pt idx="16971">
                  <c:v>0.17303475437947796</c:v>
                </c:pt>
                <c:pt idx="16972">
                  <c:v>0.173044445492117</c:v>
                </c:pt>
                <c:pt idx="16973">
                  <c:v>0.17305329381728701</c:v>
                </c:pt>
                <c:pt idx="16974">
                  <c:v>0.17306256340730156</c:v>
                </c:pt>
                <c:pt idx="16975">
                  <c:v>0.17307309692801912</c:v>
                </c:pt>
                <c:pt idx="16976">
                  <c:v>0.17308405167186591</c:v>
                </c:pt>
                <c:pt idx="16977">
                  <c:v>0.17309500629570729</c:v>
                </c:pt>
                <c:pt idx="16978">
                  <c:v>0.17310596079954615</c:v>
                </c:pt>
                <c:pt idx="16979">
                  <c:v>0.17311480858042824</c:v>
                </c:pt>
                <c:pt idx="16980">
                  <c:v>0.17312154969427068</c:v>
                </c:pt>
                <c:pt idx="16981">
                  <c:v>0.1731295547079372</c:v>
                </c:pt>
                <c:pt idx="16982">
                  <c:v>0.17314177276314738</c:v>
                </c:pt>
                <c:pt idx="16983">
                  <c:v>0.17315693979642152</c:v>
                </c:pt>
                <c:pt idx="16984">
                  <c:v>0.17316957881509434</c:v>
                </c:pt>
                <c:pt idx="16985">
                  <c:v>0.1731792686212287</c:v>
                </c:pt>
                <c:pt idx="16986">
                  <c:v>0.17318853704358728</c:v>
                </c:pt>
                <c:pt idx="16987">
                  <c:v>0.1731990692374499</c:v>
                </c:pt>
                <c:pt idx="16988">
                  <c:v>0.17320960132038629</c:v>
                </c:pt>
                <c:pt idx="16989">
                  <c:v>0.17321971201564829</c:v>
                </c:pt>
                <c:pt idx="16990">
                  <c:v>0.17322982260868519</c:v>
                </c:pt>
                <c:pt idx="16991">
                  <c:v>0.17324077563578602</c:v>
                </c:pt>
                <c:pt idx="16992">
                  <c:v>0.17325088601586083</c:v>
                </c:pt>
                <c:pt idx="16993">
                  <c:v>0.17326015377446602</c:v>
                </c:pt>
                <c:pt idx="16994">
                  <c:v>0.17327110646935551</c:v>
                </c:pt>
                <c:pt idx="16995">
                  <c:v>0.17328290154508028</c:v>
                </c:pt>
                <c:pt idx="16996">
                  <c:v>0.17329385399082475</c:v>
                </c:pt>
                <c:pt idx="16997">
                  <c:v>0.17330480631661427</c:v>
                </c:pt>
                <c:pt idx="16998">
                  <c:v>0.17331449481251548</c:v>
                </c:pt>
                <c:pt idx="16999">
                  <c:v>0.17332334074853442</c:v>
                </c:pt>
                <c:pt idx="17000">
                  <c:v>0.1733317653767556</c:v>
                </c:pt>
                <c:pt idx="17001">
                  <c:v>0.17334061116000241</c:v>
                </c:pt>
                <c:pt idx="17002">
                  <c:v>0.1733494568650023</c:v>
                </c:pt>
                <c:pt idx="17003">
                  <c:v>0.17336125101661926</c:v>
                </c:pt>
                <c:pt idx="17004">
                  <c:v>0.17337430866508438</c:v>
                </c:pt>
                <c:pt idx="17005">
                  <c:v>0.17338652373026134</c:v>
                </c:pt>
                <c:pt idx="17006">
                  <c:v>0.17340042345051926</c:v>
                </c:pt>
                <c:pt idx="17007">
                  <c:v>0.17341516536694779</c:v>
                </c:pt>
                <c:pt idx="17008">
                  <c:v>0.17342990706605504</c:v>
                </c:pt>
                <c:pt idx="17009">
                  <c:v>0.17344296381807037</c:v>
                </c:pt>
                <c:pt idx="17010">
                  <c:v>0.17345433568898969</c:v>
                </c:pt>
                <c:pt idx="17011">
                  <c:v>0.17346402273629144</c:v>
                </c:pt>
                <c:pt idx="17012">
                  <c:v>0.17347413085951599</c:v>
                </c:pt>
                <c:pt idx="17013">
                  <c:v>0.1734833965493828</c:v>
                </c:pt>
                <c:pt idx="17014">
                  <c:v>0.17349224099144075</c:v>
                </c:pt>
                <c:pt idx="17015">
                  <c:v>0.17350192767156036</c:v>
                </c:pt>
                <c:pt idx="17016">
                  <c:v>0.17351287771870888</c:v>
                </c:pt>
                <c:pt idx="17017">
                  <c:v>0.17352635453521573</c:v>
                </c:pt>
                <c:pt idx="17018">
                  <c:v>0.1735419368778951</c:v>
                </c:pt>
                <c:pt idx="17019">
                  <c:v>0.17355667670830688</c:v>
                </c:pt>
                <c:pt idx="17020">
                  <c:v>0.17357057406370333</c:v>
                </c:pt>
                <c:pt idx="17021">
                  <c:v>0.17358110223466763</c:v>
                </c:pt>
                <c:pt idx="17022">
                  <c:v>0.17358910357047003</c:v>
                </c:pt>
                <c:pt idx="17023">
                  <c:v>0.17359626260613087</c:v>
                </c:pt>
                <c:pt idx="17024">
                  <c:v>0.1736067905066464</c:v>
                </c:pt>
                <c:pt idx="17025">
                  <c:v>0.17361900273239037</c:v>
                </c:pt>
                <c:pt idx="17026">
                  <c:v>0.17362995149764321</c:v>
                </c:pt>
                <c:pt idx="17027">
                  <c:v>0.17364005794378717</c:v>
                </c:pt>
                <c:pt idx="17028">
                  <c:v>0.17365311195222088</c:v>
                </c:pt>
                <c:pt idx="17029">
                  <c:v>0.1736682712320374</c:v>
                </c:pt>
                <c:pt idx="17030">
                  <c:v>0.17368132487218196</c:v>
                </c:pt>
                <c:pt idx="17031">
                  <c:v>0.17369016756385511</c:v>
                </c:pt>
                <c:pt idx="17032">
                  <c:v>0.17369648372432045</c:v>
                </c:pt>
                <c:pt idx="17033">
                  <c:v>0.17370406306421871</c:v>
                </c:pt>
                <c:pt idx="17034">
                  <c:v>0.17371501089821106</c:v>
                </c:pt>
                <c:pt idx="17035">
                  <c:v>0.17372806392825102</c:v>
                </c:pt>
                <c:pt idx="17036">
                  <c:v>0.17373943255752947</c:v>
                </c:pt>
                <c:pt idx="17037">
                  <c:v>0.17374953789727535</c:v>
                </c:pt>
                <c:pt idx="17038">
                  <c:v>0.17375964313490391</c:v>
                </c:pt>
                <c:pt idx="17039">
                  <c:v>0.17377059036043499</c:v>
                </c:pt>
                <c:pt idx="17040">
                  <c:v>0.17378195850625891</c:v>
                </c:pt>
                <c:pt idx="17041">
                  <c:v>0.17379164238039832</c:v>
                </c:pt>
                <c:pt idx="17042">
                  <c:v>0.17380048409662602</c:v>
                </c:pt>
                <c:pt idx="17043">
                  <c:v>0.17381016779136818</c:v>
                </c:pt>
                <c:pt idx="17044">
                  <c:v>0.17382364060197336</c:v>
                </c:pt>
                <c:pt idx="17045">
                  <c:v>0.17384006034448271</c:v>
                </c:pt>
                <c:pt idx="17046">
                  <c:v>0.17385732183437291</c:v>
                </c:pt>
                <c:pt idx="17047">
                  <c:v>0.17387121501225442</c:v>
                </c:pt>
                <c:pt idx="17048">
                  <c:v>0.1738830030118183</c:v>
                </c:pt>
                <c:pt idx="17049">
                  <c:v>0.17389352789400811</c:v>
                </c:pt>
                <c:pt idx="17050">
                  <c:v>0.17390278969870471</c:v>
                </c:pt>
                <c:pt idx="17051">
                  <c:v>0.17391289338781432</c:v>
                </c:pt>
                <c:pt idx="17052">
                  <c:v>0.17392468089608681</c:v>
                </c:pt>
                <c:pt idx="17053">
                  <c:v>0.17393646826541545</c:v>
                </c:pt>
                <c:pt idx="17054">
                  <c:v>0.17394657161425447</c:v>
                </c:pt>
                <c:pt idx="17055">
                  <c:v>0.17395751679363977</c:v>
                </c:pt>
                <c:pt idx="17056">
                  <c:v>0.17396888281466777</c:v>
                </c:pt>
                <c:pt idx="17057">
                  <c:v>0.17397856487883306</c:v>
                </c:pt>
                <c:pt idx="17058">
                  <c:v>0.17398824684925751</c:v>
                </c:pt>
                <c:pt idx="17059">
                  <c:v>0.17400129631325081</c:v>
                </c:pt>
                <c:pt idx="17060">
                  <c:v>0.17401560843279607</c:v>
                </c:pt>
                <c:pt idx="17061">
                  <c:v>0.17402949941176324</c:v>
                </c:pt>
                <c:pt idx="17062">
                  <c:v>0.17404296926769874</c:v>
                </c:pt>
                <c:pt idx="17063">
                  <c:v>0.17405643894220038</c:v>
                </c:pt>
                <c:pt idx="17064">
                  <c:v>0.17406948751635976</c:v>
                </c:pt>
                <c:pt idx="17065">
                  <c:v>0.17408253592025577</c:v>
                </c:pt>
                <c:pt idx="17066">
                  <c:v>0.17409474233750621</c:v>
                </c:pt>
                <c:pt idx="17067">
                  <c:v>0.17410905311971264</c:v>
                </c:pt>
                <c:pt idx="17068">
                  <c:v>0.174123784593359</c:v>
                </c:pt>
                <c:pt idx="17069">
                  <c:v>0.17413641139804542</c:v>
                </c:pt>
                <c:pt idx="17070">
                  <c:v>0.17414819627190745</c:v>
                </c:pt>
                <c:pt idx="17071">
                  <c:v>0.1741595601258869</c:v>
                </c:pt>
                <c:pt idx="17072">
                  <c:v>0.1741713447269489</c:v>
                </c:pt>
                <c:pt idx="17073">
                  <c:v>0.1741831291891357</c:v>
                </c:pt>
                <c:pt idx="17074">
                  <c:v>0.17419491351245059</c:v>
                </c:pt>
                <c:pt idx="17075">
                  <c:v>0.1742083811404819</c:v>
                </c:pt>
                <c:pt idx="17076">
                  <c:v>0.17422269029653192</c:v>
                </c:pt>
                <c:pt idx="17077">
                  <c:v>0.17423657839924697</c:v>
                </c:pt>
                <c:pt idx="17078">
                  <c:v>0.17424920377979741</c:v>
                </c:pt>
                <c:pt idx="17079">
                  <c:v>0.17425972480849294</c:v>
                </c:pt>
                <c:pt idx="17080">
                  <c:v>0.17427108739515648</c:v>
                </c:pt>
                <c:pt idx="17081">
                  <c:v>0.1742849748257484</c:v>
                </c:pt>
                <c:pt idx="17082">
                  <c:v>0.17429886206348244</c:v>
                </c:pt>
                <c:pt idx="17083">
                  <c:v>0.17431064502305052</c:v>
                </c:pt>
                <c:pt idx="17084">
                  <c:v>0.17432242784378227</c:v>
                </c:pt>
                <c:pt idx="17085">
                  <c:v>0.17433421052568071</c:v>
                </c:pt>
                <c:pt idx="17086">
                  <c:v>0.17434430985681054</c:v>
                </c:pt>
                <c:pt idx="17087">
                  <c:v>0.17435398828676724</c:v>
                </c:pt>
                <c:pt idx="17088">
                  <c:v>0.17436577059680713</c:v>
                </c:pt>
                <c:pt idx="17089">
                  <c:v>0.1743804982891399</c:v>
                </c:pt>
                <c:pt idx="17090">
                  <c:v>0.17439564654639653</c:v>
                </c:pt>
                <c:pt idx="17091">
                  <c:v>0.17440911147131927</c:v>
                </c:pt>
                <c:pt idx="17092">
                  <c:v>0.17442047236070021</c:v>
                </c:pt>
                <c:pt idx="17093">
                  <c:v>0.17443099158763831</c:v>
                </c:pt>
                <c:pt idx="17094">
                  <c:v>0.17444277299044145</c:v>
                </c:pt>
                <c:pt idx="17095">
                  <c:v>0.17445623728082948</c:v>
                </c:pt>
                <c:pt idx="17096">
                  <c:v>0.17447138439082432</c:v>
                </c:pt>
                <c:pt idx="17097">
                  <c:v>0.17448653127138761</c:v>
                </c:pt>
                <c:pt idx="17098">
                  <c:v>0.17450294013309889</c:v>
                </c:pt>
                <c:pt idx="17099">
                  <c:v>0.17451934872556393</c:v>
                </c:pt>
                <c:pt idx="17100">
                  <c:v>0.17453281198496021</c:v>
                </c:pt>
                <c:pt idx="17101">
                  <c:v>0.17454333003024489</c:v>
                </c:pt>
                <c:pt idx="17102">
                  <c:v>0.17455426867998622</c:v>
                </c:pt>
                <c:pt idx="17103">
                  <c:v>0.17456941430517284</c:v>
                </c:pt>
                <c:pt idx="17104">
                  <c:v>0.17458666321002542</c:v>
                </c:pt>
                <c:pt idx="17105">
                  <c:v>0.17460264973422721</c:v>
                </c:pt>
                <c:pt idx="17106">
                  <c:v>0.1746177946266757</c:v>
                </c:pt>
                <c:pt idx="17107">
                  <c:v>0.17463378065320614</c:v>
                </c:pt>
                <c:pt idx="17108">
                  <c:v>0.17464934574927782</c:v>
                </c:pt>
                <c:pt idx="17109">
                  <c:v>0.17466196591959138</c:v>
                </c:pt>
                <c:pt idx="17110">
                  <c:v>0.17467416526616925</c:v>
                </c:pt>
                <c:pt idx="17111">
                  <c:v>0.17468762644140581</c:v>
                </c:pt>
                <c:pt idx="17112">
                  <c:v>0.17470445265563841</c:v>
                </c:pt>
                <c:pt idx="17113">
                  <c:v>0.1747216992314049</c:v>
                </c:pt>
                <c:pt idx="17114">
                  <c:v>0.17473768359701319</c:v>
                </c:pt>
                <c:pt idx="17115">
                  <c:v>0.17475450896900127</c:v>
                </c:pt>
                <c:pt idx="17116">
                  <c:v>0.17477049281017973</c:v>
                </c:pt>
                <c:pt idx="17117">
                  <c:v>0.17478395268880534</c:v>
                </c:pt>
                <c:pt idx="17118">
                  <c:v>0.17479867422361375</c:v>
                </c:pt>
                <c:pt idx="17119">
                  <c:v>0.17481633977931393</c:v>
                </c:pt>
                <c:pt idx="17120">
                  <c:v>0.17483358442553498</c:v>
                </c:pt>
                <c:pt idx="17121">
                  <c:v>0.17484914641197688</c:v>
                </c:pt>
                <c:pt idx="17122">
                  <c:v>0.17486470815624683</c:v>
                </c:pt>
                <c:pt idx="17123">
                  <c:v>0.17488153139115326</c:v>
                </c:pt>
                <c:pt idx="17124">
                  <c:v>0.17490003662266698</c:v>
                </c:pt>
                <c:pt idx="17125">
                  <c:v>0.1749193826349289</c:v>
                </c:pt>
                <c:pt idx="17126">
                  <c:v>0.17493788716601624</c:v>
                </c:pt>
                <c:pt idx="17127">
                  <c:v>0.17495639135469204</c:v>
                </c:pt>
                <c:pt idx="17128">
                  <c:v>0.17497363358596343</c:v>
                </c:pt>
                <c:pt idx="17129">
                  <c:v>0.1749879317961642</c:v>
                </c:pt>
                <c:pt idx="17130">
                  <c:v>0.17500222980192887</c:v>
                </c:pt>
                <c:pt idx="17131">
                  <c:v>0.17501820968409873</c:v>
                </c:pt>
                <c:pt idx="17132">
                  <c:v>0.17503418931091574</c:v>
                </c:pt>
                <c:pt idx="17133">
                  <c:v>0.17504932766920317</c:v>
                </c:pt>
                <c:pt idx="17134">
                  <c:v>0.17506404529783187</c:v>
                </c:pt>
                <c:pt idx="17135">
                  <c:v>0.17507834221537472</c:v>
                </c:pt>
                <c:pt idx="17136">
                  <c:v>0.17509305941698738</c:v>
                </c:pt>
                <c:pt idx="17137">
                  <c:v>0.17510819688411094</c:v>
                </c:pt>
                <c:pt idx="17138">
                  <c:v>0.17512459554825072</c:v>
                </c:pt>
                <c:pt idx="17139">
                  <c:v>0.17514309628239427</c:v>
                </c:pt>
                <c:pt idx="17140">
                  <c:v>0.17516285805215789</c:v>
                </c:pt>
                <c:pt idx="17141">
                  <c:v>0.17518177852960187</c:v>
                </c:pt>
                <c:pt idx="17142">
                  <c:v>0.1751981759871557</c:v>
                </c:pt>
                <c:pt idx="17143">
                  <c:v>0.17521163011048732</c:v>
                </c:pt>
                <c:pt idx="17144">
                  <c:v>0.17522592491819269</c:v>
                </c:pt>
                <c:pt idx="17145">
                  <c:v>0.17524316250277058</c:v>
                </c:pt>
                <c:pt idx="17146">
                  <c:v>0.17526082020815187</c:v>
                </c:pt>
                <c:pt idx="17147">
                  <c:v>0.17527721636968477</c:v>
                </c:pt>
                <c:pt idx="17148">
                  <c:v>0.17529361226238804</c:v>
                </c:pt>
                <c:pt idx="17149">
                  <c:v>0.17531042828334786</c:v>
                </c:pt>
                <c:pt idx="17150">
                  <c:v>0.17528814699468961</c:v>
                </c:pt>
              </c:numCache>
            </c:numRef>
          </c:xVal>
          <c:yVal>
            <c:numRef>
              <c:f>Sheet1!$T$3:$T$17153</c:f>
              <c:numCache>
                <c:formatCode>General</c:formatCode>
                <c:ptCount val="17151"/>
                <c:pt idx="0">
                  <c:v>9898413.9357505944</c:v>
                </c:pt>
                <c:pt idx="1">
                  <c:v>9488382.3130157851</c:v>
                </c:pt>
                <c:pt idx="2">
                  <c:v>9420120.5697566681</c:v>
                </c:pt>
                <c:pt idx="3">
                  <c:v>9420134.7281445358</c:v>
                </c:pt>
                <c:pt idx="4">
                  <c:v>9420153.6059619728</c:v>
                </c:pt>
                <c:pt idx="5">
                  <c:v>9420172.4837415628</c:v>
                </c:pt>
                <c:pt idx="6">
                  <c:v>9351938.4756998681</c:v>
                </c:pt>
                <c:pt idx="7">
                  <c:v>9283718.0102218855</c:v>
                </c:pt>
                <c:pt idx="8">
                  <c:v>9283745.9162251521</c:v>
                </c:pt>
                <c:pt idx="9">
                  <c:v>9283736.6142333932</c:v>
                </c:pt>
                <c:pt idx="10">
                  <c:v>9283718.0102218855</c:v>
                </c:pt>
                <c:pt idx="11">
                  <c:v>9351966.5870210771</c:v>
                </c:pt>
                <c:pt idx="12">
                  <c:v>9351943.1609259285</c:v>
                </c:pt>
                <c:pt idx="13">
                  <c:v>9420181.9226171803</c:v>
                </c:pt>
                <c:pt idx="14">
                  <c:v>9420172.4837415628</c:v>
                </c:pt>
                <c:pt idx="15">
                  <c:v>9420177.2031805366</c:v>
                </c:pt>
                <c:pt idx="16">
                  <c:v>9420186.6420514267</c:v>
                </c:pt>
                <c:pt idx="17">
                  <c:v>9420172.4837415628</c:v>
                </c:pt>
                <c:pt idx="18">
                  <c:v>9488429.8495487571</c:v>
                </c:pt>
                <c:pt idx="19">
                  <c:v>9488429.8495487571</c:v>
                </c:pt>
                <c:pt idx="20">
                  <c:v>9488434.6031889636</c:v>
                </c:pt>
                <c:pt idx="21">
                  <c:v>9488439.3568267841</c:v>
                </c:pt>
                <c:pt idx="22">
                  <c:v>9488439.3568267841</c:v>
                </c:pt>
                <c:pt idx="23">
                  <c:v>9488425.0959061868</c:v>
                </c:pt>
                <c:pt idx="24">
                  <c:v>9556687.1469558515</c:v>
                </c:pt>
                <c:pt idx="25">
                  <c:v>9556711.0861391276</c:v>
                </c:pt>
                <c:pt idx="26">
                  <c:v>9624997.4183000065</c:v>
                </c:pt>
                <c:pt idx="27">
                  <c:v>9693274.3799748737</c:v>
                </c:pt>
                <c:pt idx="28">
                  <c:v>9761556.4372186046</c:v>
                </c:pt>
                <c:pt idx="29">
                  <c:v>9829848.6171795744</c:v>
                </c:pt>
                <c:pt idx="30">
                  <c:v>9829863.3909127228</c:v>
                </c:pt>
                <c:pt idx="31">
                  <c:v>9898106.4960177541</c:v>
                </c:pt>
                <c:pt idx="32">
                  <c:v>9966309.3834879603</c:v>
                </c:pt>
                <c:pt idx="33">
                  <c:v>9966239.481090337</c:v>
                </c:pt>
                <c:pt idx="34">
                  <c:v>10034431.01366959</c:v>
                </c:pt>
                <c:pt idx="35">
                  <c:v>10034360.631501161</c:v>
                </c:pt>
                <c:pt idx="36">
                  <c:v>9966059.729816623</c:v>
                </c:pt>
                <c:pt idx="37">
                  <c:v>10034300.303535311</c:v>
                </c:pt>
                <c:pt idx="38">
                  <c:v>10034285.221487191</c:v>
                </c:pt>
                <c:pt idx="39">
                  <c:v>10034275.166775834</c:v>
                </c:pt>
                <c:pt idx="40">
                  <c:v>10034270.139416385</c:v>
                </c:pt>
                <c:pt idx="41">
                  <c:v>10034245.002581362</c:v>
                </c:pt>
                <c:pt idx="42">
                  <c:v>10102474.803182583</c:v>
                </c:pt>
                <c:pt idx="43">
                  <c:v>10102449.495209198</c:v>
                </c:pt>
                <c:pt idx="44">
                  <c:v>10102429.248784831</c:v>
                </c:pt>
                <c:pt idx="45">
                  <c:v>10170673.618426025</c:v>
                </c:pt>
                <c:pt idx="46">
                  <c:v>10170658.330957878</c:v>
                </c:pt>
                <c:pt idx="47">
                  <c:v>10238897.262716018</c:v>
                </c:pt>
                <c:pt idx="48">
                  <c:v>10238892.132677726</c:v>
                </c:pt>
                <c:pt idx="49">
                  <c:v>10307182.398954734</c:v>
                </c:pt>
                <c:pt idx="50">
                  <c:v>10307239.205265731</c:v>
                </c:pt>
                <c:pt idx="51">
                  <c:v>10307290.847094981</c:v>
                </c:pt>
                <c:pt idx="52">
                  <c:v>10375582.241552249</c:v>
                </c:pt>
                <c:pt idx="53">
                  <c:v>10375587.439905122</c:v>
                </c:pt>
                <c:pt idx="54">
                  <c:v>10375561.448114755</c:v>
                </c:pt>
                <c:pt idx="55">
                  <c:v>10375519.861114768</c:v>
                </c:pt>
                <c:pt idx="56">
                  <c:v>10443748.464641947</c:v>
                </c:pt>
                <c:pt idx="57">
                  <c:v>10511987.191303154</c:v>
                </c:pt>
                <c:pt idx="58">
                  <c:v>10580220.343297901</c:v>
                </c:pt>
                <c:pt idx="59">
                  <c:v>10580172.633965651</c:v>
                </c:pt>
                <c:pt idx="60">
                  <c:v>10648399.800706109</c:v>
                </c:pt>
                <c:pt idx="61">
                  <c:v>10648405.135969983</c:v>
                </c:pt>
                <c:pt idx="62">
                  <c:v>10716669.51271346</c:v>
                </c:pt>
                <c:pt idx="63">
                  <c:v>10784912.343201589</c:v>
                </c:pt>
                <c:pt idx="64">
                  <c:v>10853133.216931473</c:v>
                </c:pt>
                <c:pt idx="65">
                  <c:v>10921348.139610706</c:v>
                </c:pt>
                <c:pt idx="66">
                  <c:v>10989534.983201332</c:v>
                </c:pt>
                <c:pt idx="67">
                  <c:v>10989435.868502811</c:v>
                </c:pt>
                <c:pt idx="68">
                  <c:v>11057604.584219299</c:v>
                </c:pt>
                <c:pt idx="69">
                  <c:v>11125811.228930345</c:v>
                </c:pt>
                <c:pt idx="70">
                  <c:v>11194034.08506134</c:v>
                </c:pt>
                <c:pt idx="71">
                  <c:v>11262256.53067011</c:v>
                </c:pt>
                <c:pt idx="72">
                  <c:v>11330467.210698308</c:v>
                </c:pt>
                <c:pt idx="73">
                  <c:v>11398643.072725194</c:v>
                </c:pt>
                <c:pt idx="74">
                  <c:v>11466789.246414186</c:v>
                </c:pt>
                <c:pt idx="75">
                  <c:v>11466691.563486855</c:v>
                </c:pt>
                <c:pt idx="76">
                  <c:v>11534882.09666037</c:v>
                </c:pt>
                <c:pt idx="77">
                  <c:v>11603095.135188539</c:v>
                </c:pt>
                <c:pt idx="78">
                  <c:v>11603054.433357026</c:v>
                </c:pt>
                <c:pt idx="79">
                  <c:v>11671255.055763518</c:v>
                </c:pt>
                <c:pt idx="80">
                  <c:v>11671202.416559935</c:v>
                </c:pt>
                <c:pt idx="81">
                  <c:v>11739413.881078398</c:v>
                </c:pt>
                <c:pt idx="82">
                  <c:v>11807624.866600502</c:v>
                </c:pt>
                <c:pt idx="83">
                  <c:v>11875835.373123746</c:v>
                </c:pt>
                <c:pt idx="84">
                  <c:v>11875811.567152008</c:v>
                </c:pt>
                <c:pt idx="85">
                  <c:v>11875781.809620243</c:v>
                </c:pt>
                <c:pt idx="86">
                  <c:v>11943991.52911691</c:v>
                </c:pt>
                <c:pt idx="87">
                  <c:v>11943967.586137304</c:v>
                </c:pt>
                <c:pt idx="88">
                  <c:v>11943979.557633124</c:v>
                </c:pt>
                <c:pt idx="89">
                  <c:v>12012236.88933867</c:v>
                </c:pt>
                <c:pt idx="90">
                  <c:v>12080439.802000696</c:v>
                </c:pt>
                <c:pt idx="91">
                  <c:v>12148617.813560432</c:v>
                </c:pt>
                <c:pt idx="92">
                  <c:v>12216801.126426376</c:v>
                </c:pt>
                <c:pt idx="93">
                  <c:v>12284983.68641619</c:v>
                </c:pt>
                <c:pt idx="94">
                  <c:v>12353171.684653822</c:v>
                </c:pt>
                <c:pt idx="95">
                  <c:v>12421377.674559483</c:v>
                </c:pt>
                <c:pt idx="96">
                  <c:v>12489601.96417314</c:v>
                </c:pt>
                <c:pt idx="97">
                  <c:v>12557807.098705804</c:v>
                </c:pt>
                <c:pt idx="98">
                  <c:v>12694260.466392739</c:v>
                </c:pt>
                <c:pt idx="99">
                  <c:v>12762458.006958628</c:v>
                </c:pt>
                <c:pt idx="100">
                  <c:v>12830648.56932997</c:v>
                </c:pt>
                <c:pt idx="101">
                  <c:v>12898857.91052511</c:v>
                </c:pt>
                <c:pt idx="102">
                  <c:v>13035294.961263781</c:v>
                </c:pt>
                <c:pt idx="103">
                  <c:v>13103470.335363669</c:v>
                </c:pt>
                <c:pt idx="104">
                  <c:v>13171658.16022332</c:v>
                </c:pt>
                <c:pt idx="105">
                  <c:v>13308105.335281964</c:v>
                </c:pt>
                <c:pt idx="106">
                  <c:v>13376291.688782828</c:v>
                </c:pt>
                <c:pt idx="107">
                  <c:v>13444477.426290521</c:v>
                </c:pt>
                <c:pt idx="108">
                  <c:v>13512615.136769759</c:v>
                </c:pt>
                <c:pt idx="109">
                  <c:v>13512452.583400462</c:v>
                </c:pt>
                <c:pt idx="110">
                  <c:v>13580574.761368787</c:v>
                </c:pt>
                <c:pt idx="111">
                  <c:v>13716987.316109374</c:v>
                </c:pt>
                <c:pt idx="112">
                  <c:v>13716911.681876583</c:v>
                </c:pt>
                <c:pt idx="113">
                  <c:v>13785058.282306474</c:v>
                </c:pt>
                <c:pt idx="114">
                  <c:v>13853196.979845969</c:v>
                </c:pt>
                <c:pt idx="115">
                  <c:v>13921334.650340054</c:v>
                </c:pt>
                <c:pt idx="116">
                  <c:v>14057740.805564767</c:v>
                </c:pt>
                <c:pt idx="117">
                  <c:v>14125911.452578872</c:v>
                </c:pt>
                <c:pt idx="118">
                  <c:v>14194081.415050834</c:v>
                </c:pt>
                <c:pt idx="119">
                  <c:v>14194031.60587916</c:v>
                </c:pt>
                <c:pt idx="120">
                  <c:v>14262222.093631465</c:v>
                </c:pt>
                <c:pt idx="121">
                  <c:v>14262150.595020587</c:v>
                </c:pt>
                <c:pt idx="122">
                  <c:v>14330340.261309829</c:v>
                </c:pt>
                <c:pt idx="123">
                  <c:v>14330318.708951186</c:v>
                </c:pt>
                <c:pt idx="124">
                  <c:v>14398522.230130373</c:v>
                </c:pt>
                <c:pt idx="125">
                  <c:v>14398457.264805458</c:v>
                </c:pt>
                <c:pt idx="126">
                  <c:v>14398399.517603988</c:v>
                </c:pt>
                <c:pt idx="127">
                  <c:v>14466565.851443775</c:v>
                </c:pt>
                <c:pt idx="128">
                  <c:v>14534731.50070673</c:v>
                </c:pt>
                <c:pt idx="129">
                  <c:v>14602896.465387743</c:v>
                </c:pt>
                <c:pt idx="130">
                  <c:v>14602815.932447447</c:v>
                </c:pt>
                <c:pt idx="131">
                  <c:v>14671023.968415149</c:v>
                </c:pt>
                <c:pt idx="132">
                  <c:v>14739290.847703969</c:v>
                </c:pt>
                <c:pt idx="133">
                  <c:v>14807550.576805981</c:v>
                </c:pt>
                <c:pt idx="134">
                  <c:v>14807550.576805981</c:v>
                </c:pt>
                <c:pt idx="135">
                  <c:v>14807528.30533223</c:v>
                </c:pt>
                <c:pt idx="136">
                  <c:v>14875698.640436811</c:v>
                </c:pt>
                <c:pt idx="137">
                  <c:v>14875616.601385657</c:v>
                </c:pt>
                <c:pt idx="138">
                  <c:v>14875564.394481258</c:v>
                </c:pt>
                <c:pt idx="139">
                  <c:v>14875564.394481258</c:v>
                </c:pt>
                <c:pt idx="140">
                  <c:v>14943808.420752974</c:v>
                </c:pt>
                <c:pt idx="141">
                  <c:v>15012037.462320535</c:v>
                </c:pt>
                <c:pt idx="142">
                  <c:v>15080213.50990078</c:v>
                </c:pt>
                <c:pt idx="143">
                  <c:v>15080145.462479088</c:v>
                </c:pt>
                <c:pt idx="144">
                  <c:v>15148328.249329261</c:v>
                </c:pt>
                <c:pt idx="145">
                  <c:v>15216510.557023935</c:v>
                </c:pt>
                <c:pt idx="146">
                  <c:v>15284684.722000401</c:v>
                </c:pt>
                <c:pt idx="147">
                  <c:v>15352850.641526598</c:v>
                </c:pt>
                <c:pt idx="148">
                  <c:v>15352781.361088559</c:v>
                </c:pt>
                <c:pt idx="149">
                  <c:v>15420946.356250606</c:v>
                </c:pt>
                <c:pt idx="150">
                  <c:v>15489126.267939005</c:v>
                </c:pt>
                <c:pt idx="151">
                  <c:v>15489079.669880738</c:v>
                </c:pt>
                <c:pt idx="152">
                  <c:v>15557266.697548781</c:v>
                </c:pt>
                <c:pt idx="153">
                  <c:v>15625445.479688831</c:v>
                </c:pt>
                <c:pt idx="154">
                  <c:v>15693663.127965033</c:v>
                </c:pt>
                <c:pt idx="155">
                  <c:v>15761912.252437199</c:v>
                </c:pt>
                <c:pt idx="156">
                  <c:v>15830161.513746466</c:v>
                </c:pt>
                <c:pt idx="157">
                  <c:v>15830129.763860393</c:v>
                </c:pt>
                <c:pt idx="158">
                  <c:v>15966548.364247391</c:v>
                </c:pt>
                <c:pt idx="159">
                  <c:v>16034789.517056556</c:v>
                </c:pt>
                <c:pt idx="160">
                  <c:v>16103030.738288429</c:v>
                </c:pt>
                <c:pt idx="161">
                  <c:v>16171247.702250555</c:v>
                </c:pt>
                <c:pt idx="162">
                  <c:v>16171247.702250555</c:v>
                </c:pt>
                <c:pt idx="163">
                  <c:v>16171255.81081876</c:v>
                </c:pt>
                <c:pt idx="164">
                  <c:v>16239472.672132635</c:v>
                </c:pt>
                <c:pt idx="165">
                  <c:v>16307656.688506728</c:v>
                </c:pt>
                <c:pt idx="166">
                  <c:v>16375823.871635418</c:v>
                </c:pt>
                <c:pt idx="167">
                  <c:v>16443982.261561707</c:v>
                </c:pt>
                <c:pt idx="168">
                  <c:v>16512156.59484488</c:v>
                </c:pt>
                <c:pt idx="169">
                  <c:v>16512164.874608565</c:v>
                </c:pt>
                <c:pt idx="170">
                  <c:v>16580430.216735881</c:v>
                </c:pt>
                <c:pt idx="171">
                  <c:v>16580430.216735881</c:v>
                </c:pt>
                <c:pt idx="172">
                  <c:v>16512181.434123456</c:v>
                </c:pt>
                <c:pt idx="173">
                  <c:v>16580372.018922037</c:v>
                </c:pt>
                <c:pt idx="174">
                  <c:v>16580313.820904015</c:v>
                </c:pt>
                <c:pt idx="175">
                  <c:v>16580297.192861363</c:v>
                </c:pt>
                <c:pt idx="176">
                  <c:v>16580347.07693932</c:v>
                </c:pt>
                <c:pt idx="177">
                  <c:v>16648612.350738848</c:v>
                </c:pt>
                <c:pt idx="178">
                  <c:v>16648620.698934494</c:v>
                </c:pt>
                <c:pt idx="179">
                  <c:v>16716877.898182837</c:v>
                </c:pt>
                <c:pt idx="180">
                  <c:v>16716919.810104672</c:v>
                </c:pt>
                <c:pt idx="181">
                  <c:v>16785202.635310084</c:v>
                </c:pt>
                <c:pt idx="182">
                  <c:v>16785278.384200167</c:v>
                </c:pt>
                <c:pt idx="183">
                  <c:v>16785320.466769245</c:v>
                </c:pt>
                <c:pt idx="184">
                  <c:v>16853561.927511316</c:v>
                </c:pt>
                <c:pt idx="185">
                  <c:v>16853561.927511316</c:v>
                </c:pt>
                <c:pt idx="186">
                  <c:v>16921811.941595498</c:v>
                </c:pt>
                <c:pt idx="187">
                  <c:v>16990070.611636259</c:v>
                </c:pt>
                <c:pt idx="188">
                  <c:v>17058320.933597982</c:v>
                </c:pt>
                <c:pt idx="189">
                  <c:v>17058338.040234786</c:v>
                </c:pt>
                <c:pt idx="190">
                  <c:v>17126579.979920939</c:v>
                </c:pt>
                <c:pt idx="191">
                  <c:v>17126605.742470749</c:v>
                </c:pt>
                <c:pt idx="192">
                  <c:v>17126665.854936417</c:v>
                </c:pt>
                <c:pt idx="193">
                  <c:v>17194951.313522935</c:v>
                </c:pt>
                <c:pt idx="194">
                  <c:v>17194951.313522935</c:v>
                </c:pt>
                <c:pt idx="195">
                  <c:v>17263150.623751476</c:v>
                </c:pt>
                <c:pt idx="196">
                  <c:v>17263107.344209839</c:v>
                </c:pt>
                <c:pt idx="197">
                  <c:v>17263081.376432784</c:v>
                </c:pt>
                <c:pt idx="198">
                  <c:v>17263081.376432784</c:v>
                </c:pt>
                <c:pt idx="199">
                  <c:v>17263072.720498398</c:v>
                </c:pt>
                <c:pt idx="200">
                  <c:v>17331280.13904348</c:v>
                </c:pt>
                <c:pt idx="201">
                  <c:v>17399504.801039476</c:v>
                </c:pt>
                <c:pt idx="202">
                  <c:v>17467764.428961616</c:v>
                </c:pt>
                <c:pt idx="203">
                  <c:v>17535971.505361356</c:v>
                </c:pt>
                <c:pt idx="204">
                  <c:v>17604151.895321678</c:v>
                </c:pt>
                <c:pt idx="205">
                  <c:v>17672358.458402578</c:v>
                </c:pt>
                <c:pt idx="206">
                  <c:v>17740644.875484083</c:v>
                </c:pt>
                <c:pt idx="207">
                  <c:v>17808949.562248822</c:v>
                </c:pt>
                <c:pt idx="208">
                  <c:v>17809003.139993627</c:v>
                </c:pt>
                <c:pt idx="209">
                  <c:v>17809047.787991192</c:v>
                </c:pt>
                <c:pt idx="210">
                  <c:v>17809128.154104955</c:v>
                </c:pt>
                <c:pt idx="211">
                  <c:v>17740991.795035642</c:v>
                </c:pt>
                <c:pt idx="212">
                  <c:v>17741089.642913964</c:v>
                </c:pt>
                <c:pt idx="213">
                  <c:v>17741160.804668449</c:v>
                </c:pt>
                <c:pt idx="214">
                  <c:v>17809431.756151959</c:v>
                </c:pt>
                <c:pt idx="215">
                  <c:v>17809440.685545586</c:v>
                </c:pt>
                <c:pt idx="216">
                  <c:v>17877702.981261753</c:v>
                </c:pt>
                <c:pt idx="217">
                  <c:v>17877738.835586525</c:v>
                </c:pt>
                <c:pt idx="218">
                  <c:v>17946019.468862336</c:v>
                </c:pt>
                <c:pt idx="219">
                  <c:v>17946055.459873289</c:v>
                </c:pt>
                <c:pt idx="220">
                  <c:v>17946091.450812116</c:v>
                </c:pt>
                <c:pt idx="221">
                  <c:v>18014390.763430778</c:v>
                </c:pt>
                <c:pt idx="222">
                  <c:v>18014444.954784639</c:v>
                </c:pt>
                <c:pt idx="223">
                  <c:v>18014426.891018115</c:v>
                </c:pt>
                <c:pt idx="224">
                  <c:v>18082618.025960241</c:v>
                </c:pt>
                <c:pt idx="225">
                  <c:v>18082618.025960241</c:v>
                </c:pt>
                <c:pt idx="226">
                  <c:v>18082663.35651442</c:v>
                </c:pt>
                <c:pt idx="227">
                  <c:v>18082717.753029477</c:v>
                </c:pt>
                <c:pt idx="228">
                  <c:v>18082799.347495396</c:v>
                </c:pt>
                <c:pt idx="229">
                  <c:v>18082890.007581446</c:v>
                </c:pt>
                <c:pt idx="230">
                  <c:v>18082953.469371341</c:v>
                </c:pt>
                <c:pt idx="231">
                  <c:v>18014806.226312634</c:v>
                </c:pt>
                <c:pt idx="232">
                  <c:v>18014878.479749177</c:v>
                </c:pt>
                <c:pt idx="233">
                  <c:v>18014896.543063037</c:v>
                </c:pt>
                <c:pt idx="234">
                  <c:v>17946667.296021119</c:v>
                </c:pt>
                <c:pt idx="235">
                  <c:v>18014932.669636492</c:v>
                </c:pt>
                <c:pt idx="236">
                  <c:v>18014968.796137515</c:v>
                </c:pt>
                <c:pt idx="237">
                  <c:v>18014995.890965756</c:v>
                </c:pt>
                <c:pt idx="238">
                  <c:v>18015032.017340045</c:v>
                </c:pt>
                <c:pt idx="239">
                  <c:v>18015050.080500022</c:v>
                </c:pt>
                <c:pt idx="240">
                  <c:v>18015022.985753246</c:v>
                </c:pt>
                <c:pt idx="241">
                  <c:v>18014959.764519047</c:v>
                </c:pt>
                <c:pt idx="242">
                  <c:v>18083125.721678842</c:v>
                </c:pt>
                <c:pt idx="243">
                  <c:v>18083098.524055149</c:v>
                </c:pt>
                <c:pt idx="244">
                  <c:v>18083125.721678842</c:v>
                </c:pt>
                <c:pt idx="245">
                  <c:v>18083161.985113531</c:v>
                </c:pt>
                <c:pt idx="246">
                  <c:v>18014959.764519047</c:v>
                </c:pt>
                <c:pt idx="247">
                  <c:v>18015004.92256612</c:v>
                </c:pt>
                <c:pt idx="248">
                  <c:v>18015059.112073231</c:v>
                </c:pt>
                <c:pt idx="249">
                  <c:v>18015077.175206061</c:v>
                </c:pt>
                <c:pt idx="250">
                  <c:v>18015095.238320809</c:v>
                </c:pt>
                <c:pt idx="251">
                  <c:v>18015095.238320809</c:v>
                </c:pt>
                <c:pt idx="252">
                  <c:v>18015077.175206061</c:v>
                </c:pt>
                <c:pt idx="253">
                  <c:v>18015059.112073231</c:v>
                </c:pt>
                <c:pt idx="254">
                  <c:v>18015059.112073231</c:v>
                </c:pt>
                <c:pt idx="255">
                  <c:v>18015050.080500022</c:v>
                </c:pt>
                <c:pt idx="256">
                  <c:v>18014995.890965756</c:v>
                </c:pt>
                <c:pt idx="257">
                  <c:v>18014914.606358849</c:v>
                </c:pt>
                <c:pt idx="258">
                  <c:v>18014860.416417204</c:v>
                </c:pt>
                <c:pt idx="259">
                  <c:v>18014833.321385287</c:v>
                </c:pt>
                <c:pt idx="260">
                  <c:v>18014860.416417204</c:v>
                </c:pt>
                <c:pt idx="261">
                  <c:v>18014914.606358849</c:v>
                </c:pt>
                <c:pt idx="262">
                  <c:v>17946712.283150245</c:v>
                </c:pt>
                <c:pt idx="263">
                  <c:v>17946721.280562542</c:v>
                </c:pt>
                <c:pt idx="264">
                  <c:v>17946721.280562542</c:v>
                </c:pt>
                <c:pt idx="265">
                  <c:v>17946694.288312122</c:v>
                </c:pt>
                <c:pt idx="266">
                  <c:v>17946658.298581764</c:v>
                </c:pt>
                <c:pt idx="267">
                  <c:v>17946622.308779269</c:v>
                </c:pt>
                <c:pt idx="268">
                  <c:v>17946631.306236651</c:v>
                </c:pt>
                <c:pt idx="269">
                  <c:v>17878473.833404426</c:v>
                </c:pt>
                <c:pt idx="270">
                  <c:v>17878563.46521832</c:v>
                </c:pt>
                <c:pt idx="271">
                  <c:v>17878599.31781812</c:v>
                </c:pt>
                <c:pt idx="272">
                  <c:v>17878599.31781812</c:v>
                </c:pt>
                <c:pt idx="273">
                  <c:v>17810396.104810398</c:v>
                </c:pt>
                <c:pt idx="274">
                  <c:v>17810449.678205483</c:v>
                </c:pt>
                <c:pt idx="275">
                  <c:v>17742237.091414087</c:v>
                </c:pt>
                <c:pt idx="276">
                  <c:v>17742219.302081004</c:v>
                </c:pt>
                <c:pt idx="277">
                  <c:v>17742174.828670233</c:v>
                </c:pt>
                <c:pt idx="278">
                  <c:v>17742121.460430216</c:v>
                </c:pt>
                <c:pt idx="279">
                  <c:v>17742076.986774277</c:v>
                </c:pt>
                <c:pt idx="280">
                  <c:v>17742050.302527256</c:v>
                </c:pt>
                <c:pt idx="281">
                  <c:v>17742032.513006929</c:v>
                </c:pt>
                <c:pt idx="282">
                  <c:v>17742032.513006929</c:v>
                </c:pt>
                <c:pt idx="283">
                  <c:v>17810280.028568417</c:v>
                </c:pt>
                <c:pt idx="284">
                  <c:v>17810306.815460615</c:v>
                </c:pt>
                <c:pt idx="285">
                  <c:v>17878536.575721331</c:v>
                </c:pt>
                <c:pt idx="286">
                  <c:v>17878491.759803142</c:v>
                </c:pt>
                <c:pt idx="287">
                  <c:v>17878464.870198328</c:v>
                </c:pt>
                <c:pt idx="288">
                  <c:v>17878491.759803142</c:v>
                </c:pt>
                <c:pt idx="289">
                  <c:v>17878536.575721331</c:v>
                </c:pt>
                <c:pt idx="290">
                  <c:v>17878572.428375032</c:v>
                </c:pt>
                <c:pt idx="291">
                  <c:v>17946829.249158416</c:v>
                </c:pt>
                <c:pt idx="292">
                  <c:v>17946811.254437536</c:v>
                </c:pt>
                <c:pt idx="293">
                  <c:v>17878545.538891479</c:v>
                </c:pt>
                <c:pt idx="294">
                  <c:v>17878509.686183911</c:v>
                </c:pt>
                <c:pt idx="295">
                  <c:v>17878509.686183911</c:v>
                </c:pt>
                <c:pt idx="296">
                  <c:v>17810280.028568417</c:v>
                </c:pt>
                <c:pt idx="297">
                  <c:v>17810271.099595398</c:v>
                </c:pt>
                <c:pt idx="298">
                  <c:v>17810262.170617919</c:v>
                </c:pt>
                <c:pt idx="299">
                  <c:v>17810297.886501022</c:v>
                </c:pt>
                <c:pt idx="300">
                  <c:v>17810342.531254221</c:v>
                </c:pt>
                <c:pt idx="301">
                  <c:v>17810360.389124181</c:v>
                </c:pt>
                <c:pt idx="302">
                  <c:v>17742130.355148032</c:v>
                </c:pt>
                <c:pt idx="303">
                  <c:v>17742174.828670233</c:v>
                </c:pt>
                <c:pt idx="304">
                  <c:v>17742219.302081004</c:v>
                </c:pt>
                <c:pt idx="305">
                  <c:v>17810440.749317471</c:v>
                </c:pt>
                <c:pt idx="306">
                  <c:v>17810422.891528077</c:v>
                </c:pt>
                <c:pt idx="307">
                  <c:v>17810405.033720765</c:v>
                </c:pt>
                <c:pt idx="308">
                  <c:v>17878635.170346081</c:v>
                </c:pt>
                <c:pt idx="309">
                  <c:v>17878653.09658308</c:v>
                </c:pt>
                <c:pt idx="310">
                  <c:v>17878635.170346081</c:v>
                </c:pt>
                <c:pt idx="311">
                  <c:v>17946793.259698588</c:v>
                </c:pt>
                <c:pt idx="312">
                  <c:v>17946703.285733402</c:v>
                </c:pt>
                <c:pt idx="313">
                  <c:v>17946658.298581764</c:v>
                </c:pt>
                <c:pt idx="314">
                  <c:v>17946640.303689532</c:v>
                </c:pt>
                <c:pt idx="315">
                  <c:v>17946622.308779269</c:v>
                </c:pt>
                <c:pt idx="316">
                  <c:v>18014842.353067119</c:v>
                </c:pt>
                <c:pt idx="317">
                  <c:v>18014824.289698903</c:v>
                </c:pt>
                <c:pt idx="318">
                  <c:v>18014779.131199259</c:v>
                </c:pt>
                <c:pt idx="319">
                  <c:v>17946523.336450405</c:v>
                </c:pt>
                <c:pt idx="320">
                  <c:v>17946505.341422882</c:v>
                </c:pt>
                <c:pt idx="321">
                  <c:v>17946451.356232151</c:v>
                </c:pt>
                <c:pt idx="322">
                  <c:v>17946451.356232151</c:v>
                </c:pt>
                <c:pt idx="323">
                  <c:v>17946523.336450405</c:v>
                </c:pt>
                <c:pt idx="324">
                  <c:v>18014833.321385287</c:v>
                </c:pt>
                <c:pt idx="325">
                  <c:v>18014860.416417204</c:v>
                </c:pt>
                <c:pt idx="326">
                  <c:v>18014896.543063037</c:v>
                </c:pt>
                <c:pt idx="327">
                  <c:v>18014968.796137515</c:v>
                </c:pt>
                <c:pt idx="328">
                  <c:v>18015041.048922323</c:v>
                </c:pt>
                <c:pt idx="329">
                  <c:v>18015104.269871332</c:v>
                </c:pt>
                <c:pt idx="330">
                  <c:v>18015158.459079746</c:v>
                </c:pt>
                <c:pt idx="331">
                  <c:v>18083488.352754656</c:v>
                </c:pt>
                <c:pt idx="332">
                  <c:v>18151855.329543676</c:v>
                </c:pt>
                <c:pt idx="333">
                  <c:v>18220204.995350596</c:v>
                </c:pt>
                <c:pt idx="334">
                  <c:v>18220287.201050822</c:v>
                </c:pt>
                <c:pt idx="335">
                  <c:v>18288546.313386813</c:v>
                </c:pt>
                <c:pt idx="336">
                  <c:v>18288555.481530916</c:v>
                </c:pt>
                <c:pt idx="337">
                  <c:v>18288582.985935774</c:v>
                </c:pt>
                <c:pt idx="338">
                  <c:v>18288619.658411294</c:v>
                </c:pt>
                <c:pt idx="339">
                  <c:v>18288665.498902291</c:v>
                </c:pt>
                <c:pt idx="340">
                  <c:v>18220479.012909509</c:v>
                </c:pt>
                <c:pt idx="341">
                  <c:v>18220515.548272777</c:v>
                </c:pt>
                <c:pt idx="342">
                  <c:v>18220542.949747149</c:v>
                </c:pt>
                <c:pt idx="343">
                  <c:v>18220579.484982278</c:v>
                </c:pt>
                <c:pt idx="344">
                  <c:v>18152374.01257807</c:v>
                </c:pt>
                <c:pt idx="345">
                  <c:v>18152410.410831172</c:v>
                </c:pt>
                <c:pt idx="346">
                  <c:v>18152483.207118474</c:v>
                </c:pt>
                <c:pt idx="347">
                  <c:v>18152537.804142479</c:v>
                </c:pt>
                <c:pt idx="348">
                  <c:v>18152556.003113993</c:v>
                </c:pt>
                <c:pt idx="349">
                  <c:v>18152592.401002303</c:v>
                </c:pt>
                <c:pt idx="350">
                  <c:v>18152656.09713129</c:v>
                </c:pt>
                <c:pt idx="351">
                  <c:v>18152701.594229482</c:v>
                </c:pt>
                <c:pt idx="352">
                  <c:v>18152737.991825946</c:v>
                </c:pt>
                <c:pt idx="353">
                  <c:v>18221036.169242103</c:v>
                </c:pt>
                <c:pt idx="354">
                  <c:v>18221090.970584355</c:v>
                </c:pt>
                <c:pt idx="355">
                  <c:v>18289371.427959617</c:v>
                </c:pt>
                <c:pt idx="356">
                  <c:v>18289362.260224368</c:v>
                </c:pt>
                <c:pt idx="357">
                  <c:v>18289334.756991018</c:v>
                </c:pt>
                <c:pt idx="358">
                  <c:v>18357541.735523365</c:v>
                </c:pt>
                <c:pt idx="359">
                  <c:v>18357477.321565717</c:v>
                </c:pt>
                <c:pt idx="360">
                  <c:v>18425665.314289942</c:v>
                </c:pt>
                <c:pt idx="361">
                  <c:v>18425646.841788512</c:v>
                </c:pt>
                <c:pt idx="362">
                  <c:v>18357394.50328815</c:v>
                </c:pt>
                <c:pt idx="363">
                  <c:v>18357394.50328815</c:v>
                </c:pt>
                <c:pt idx="364">
                  <c:v>18289133.065349836</c:v>
                </c:pt>
                <c:pt idx="365">
                  <c:v>18289151.401045423</c:v>
                </c:pt>
                <c:pt idx="366">
                  <c:v>18289206.408022083</c:v>
                </c:pt>
                <c:pt idx="367">
                  <c:v>18289252.247042932</c:v>
                </c:pt>
                <c:pt idx="368">
                  <c:v>18289261.414833318</c:v>
                </c:pt>
                <c:pt idx="369">
                  <c:v>18289233.911448352</c:v>
                </c:pt>
                <c:pt idx="370">
                  <c:v>18289188.072381586</c:v>
                </c:pt>
                <c:pt idx="371">
                  <c:v>18289142.23319995</c:v>
                </c:pt>
                <c:pt idx="372">
                  <c:v>18289105.561771918</c:v>
                </c:pt>
                <c:pt idx="373">
                  <c:v>18289087.22603038</c:v>
                </c:pt>
                <c:pt idx="374">
                  <c:v>18289078.05815272</c:v>
                </c:pt>
                <c:pt idx="375">
                  <c:v>18357339.290895611</c:v>
                </c:pt>
                <c:pt idx="376">
                  <c:v>18357394.50328815</c:v>
                </c:pt>
                <c:pt idx="377">
                  <c:v>18357486.523573469</c:v>
                </c:pt>
                <c:pt idx="378">
                  <c:v>18289325.589237396</c:v>
                </c:pt>
                <c:pt idx="379">
                  <c:v>18289362.260224368</c:v>
                </c:pt>
                <c:pt idx="380">
                  <c:v>18289353.092484515</c:v>
                </c:pt>
                <c:pt idx="381">
                  <c:v>18221100.104125392</c:v>
                </c:pt>
                <c:pt idx="382">
                  <c:v>18221109.237661816</c:v>
                </c:pt>
                <c:pt idx="383">
                  <c:v>18221145.771761816</c:v>
                </c:pt>
                <c:pt idx="384">
                  <c:v>18221191.439283863</c:v>
                </c:pt>
                <c:pt idx="385">
                  <c:v>18221227.973219089</c:v>
                </c:pt>
                <c:pt idx="386">
                  <c:v>18221227.973219089</c:v>
                </c:pt>
                <c:pt idx="387">
                  <c:v>18221200.572774541</c:v>
                </c:pt>
                <c:pt idx="388">
                  <c:v>18221200.572774541</c:v>
                </c:pt>
                <c:pt idx="389">
                  <c:v>18221182.305788606</c:v>
                </c:pt>
                <c:pt idx="390">
                  <c:v>18152883.581482317</c:v>
                </c:pt>
                <c:pt idx="391">
                  <c:v>18152838.084840078</c:v>
                </c:pt>
                <c:pt idx="392">
                  <c:v>18084558.072077919</c:v>
                </c:pt>
                <c:pt idx="393">
                  <c:v>18084521.811441686</c:v>
                </c:pt>
                <c:pt idx="394">
                  <c:v>18084485.550732821</c:v>
                </c:pt>
                <c:pt idx="395">
                  <c:v>18084458.355153434</c:v>
                </c:pt>
                <c:pt idx="396">
                  <c:v>18084467.420351092</c:v>
                </c:pt>
                <c:pt idx="397">
                  <c:v>18084476.485544216</c:v>
                </c:pt>
                <c:pt idx="398">
                  <c:v>18084458.355153434</c:v>
                </c:pt>
                <c:pt idx="399">
                  <c:v>18084449.289951216</c:v>
                </c:pt>
                <c:pt idx="400">
                  <c:v>18084449.289951216</c:v>
                </c:pt>
                <c:pt idx="401">
                  <c:v>18084476.485544216</c:v>
                </c:pt>
                <c:pt idx="402">
                  <c:v>18084512.746271275</c:v>
                </c:pt>
                <c:pt idx="403">
                  <c:v>18084521.811441686</c:v>
                </c:pt>
                <c:pt idx="404">
                  <c:v>18152747.091213662</c:v>
                </c:pt>
                <c:pt idx="405">
                  <c:v>18221017.902091388</c:v>
                </c:pt>
                <c:pt idx="406">
                  <c:v>18289343.92474005</c:v>
                </c:pt>
                <c:pt idx="407">
                  <c:v>18289435.601977807</c:v>
                </c:pt>
                <c:pt idx="408">
                  <c:v>18357725.774157349</c:v>
                </c:pt>
                <c:pt idx="409">
                  <c:v>18425960.8717946</c:v>
                </c:pt>
                <c:pt idx="410">
                  <c:v>18494186.630699001</c:v>
                </c:pt>
                <c:pt idx="411">
                  <c:v>18630665.754185222</c:v>
                </c:pt>
                <c:pt idx="412">
                  <c:v>18698881.832236424</c:v>
                </c:pt>
                <c:pt idx="413">
                  <c:v>18698834.967391532</c:v>
                </c:pt>
                <c:pt idx="414">
                  <c:v>18698797.475431107</c:v>
                </c:pt>
                <c:pt idx="415">
                  <c:v>18766994.225741219</c:v>
                </c:pt>
                <c:pt idx="416">
                  <c:v>18766947.189526834</c:v>
                </c:pt>
                <c:pt idx="417">
                  <c:v>18766909.560470402</c:v>
                </c:pt>
                <c:pt idx="418">
                  <c:v>18766890.745913927</c:v>
                </c:pt>
                <c:pt idx="419">
                  <c:v>18835124.54349637</c:v>
                </c:pt>
                <c:pt idx="420">
                  <c:v>18903348.796946</c:v>
                </c:pt>
                <c:pt idx="421">
                  <c:v>18971563.403609142</c:v>
                </c:pt>
                <c:pt idx="422">
                  <c:v>19039720.539937679</c:v>
                </c:pt>
                <c:pt idx="423">
                  <c:v>19107886.63856202</c:v>
                </c:pt>
                <c:pt idx="424">
                  <c:v>19176100.252890233</c:v>
                </c:pt>
                <c:pt idx="425">
                  <c:v>19244352.249408972</c:v>
                </c:pt>
                <c:pt idx="426">
                  <c:v>19244361.896268476</c:v>
                </c:pt>
                <c:pt idx="427">
                  <c:v>19312613.995403711</c:v>
                </c:pt>
                <c:pt idx="428">
                  <c:v>19312643.038564764</c:v>
                </c:pt>
                <c:pt idx="429">
                  <c:v>19380895.308723953</c:v>
                </c:pt>
                <c:pt idx="430">
                  <c:v>19449098.899964891</c:v>
                </c:pt>
                <c:pt idx="431">
                  <c:v>19517302.21745811</c:v>
                </c:pt>
                <c:pt idx="432">
                  <c:v>19585544.532903761</c:v>
                </c:pt>
                <c:pt idx="433">
                  <c:v>19653826.256806627</c:v>
                </c:pt>
                <c:pt idx="434">
                  <c:v>19722068.709087204</c:v>
                </c:pt>
                <c:pt idx="435">
                  <c:v>19790311.161367778</c:v>
                </c:pt>
                <c:pt idx="436">
                  <c:v>19858523.749434367</c:v>
                </c:pt>
                <c:pt idx="437">
                  <c:v>19926706.165273316</c:v>
                </c:pt>
                <c:pt idx="438">
                  <c:v>19926676.198298011</c:v>
                </c:pt>
                <c:pt idx="439">
                  <c:v>19994898.193646576</c:v>
                </c:pt>
                <c:pt idx="440">
                  <c:v>20063160.281847961</c:v>
                </c:pt>
                <c:pt idx="441">
                  <c:v>20131412.415246442</c:v>
                </c:pt>
                <c:pt idx="442">
                  <c:v>20131382.140360922</c:v>
                </c:pt>
                <c:pt idx="443">
                  <c:v>20199593.736160129</c:v>
                </c:pt>
                <c:pt idx="444">
                  <c:v>20267835.606890395</c:v>
                </c:pt>
                <c:pt idx="445">
                  <c:v>20404329.576835576</c:v>
                </c:pt>
                <c:pt idx="446">
                  <c:v>20404319.348350957</c:v>
                </c:pt>
                <c:pt idx="447">
                  <c:v>20472530.430969447</c:v>
                </c:pt>
                <c:pt idx="448">
                  <c:v>20472520.168255251</c:v>
                </c:pt>
                <c:pt idx="449">
                  <c:v>20472520.168255251</c:v>
                </c:pt>
                <c:pt idx="450">
                  <c:v>20540731.011348713</c:v>
                </c:pt>
                <c:pt idx="451">
                  <c:v>20540720.714404821</c:v>
                </c:pt>
                <c:pt idx="452">
                  <c:v>20609003.636043619</c:v>
                </c:pt>
                <c:pt idx="453">
                  <c:v>20609055.291653343</c:v>
                </c:pt>
                <c:pt idx="454">
                  <c:v>20609096.61604796</c:v>
                </c:pt>
                <c:pt idx="455">
                  <c:v>20609096.61604796</c:v>
                </c:pt>
                <c:pt idx="456">
                  <c:v>20677307.561907966</c:v>
                </c:pt>
                <c:pt idx="457">
                  <c:v>20677328.292523138</c:v>
                </c:pt>
                <c:pt idx="458">
                  <c:v>20745643.096540704</c:v>
                </c:pt>
                <c:pt idx="459">
                  <c:v>20745684.694398351</c:v>
                </c:pt>
                <c:pt idx="460">
                  <c:v>20813937.511921577</c:v>
                </c:pt>
                <c:pt idx="461">
                  <c:v>20813927.078261476</c:v>
                </c:pt>
                <c:pt idx="462">
                  <c:v>20813885.343568802</c:v>
                </c:pt>
                <c:pt idx="463">
                  <c:v>20813843.608792461</c:v>
                </c:pt>
                <c:pt idx="464">
                  <c:v>20882043.847289618</c:v>
                </c:pt>
                <c:pt idx="465">
                  <c:v>20882012.443462811</c:v>
                </c:pt>
                <c:pt idx="466">
                  <c:v>20950254.314193122</c:v>
                </c:pt>
                <c:pt idx="467">
                  <c:v>20950306.824922927</c:v>
                </c:pt>
                <c:pt idx="468">
                  <c:v>21018580.475699246</c:v>
                </c:pt>
                <c:pt idx="469">
                  <c:v>21018580.475699246</c:v>
                </c:pt>
                <c:pt idx="470">
                  <c:v>21018601.548340417</c:v>
                </c:pt>
                <c:pt idx="471">
                  <c:v>21018622.620960474</c:v>
                </c:pt>
                <c:pt idx="472">
                  <c:v>21018643.693559401</c:v>
                </c:pt>
                <c:pt idx="473">
                  <c:v>21018654.229850948</c:v>
                </c:pt>
                <c:pt idx="474">
                  <c:v>21086886.043213796</c:v>
                </c:pt>
                <c:pt idx="475">
                  <c:v>21018601.548340417</c:v>
                </c:pt>
                <c:pt idx="476">
                  <c:v>21018559.403036963</c:v>
                </c:pt>
                <c:pt idx="477">
                  <c:v>21018559.403036963</c:v>
                </c:pt>
                <c:pt idx="478">
                  <c:v>21018538.330353554</c:v>
                </c:pt>
                <c:pt idx="479">
                  <c:v>21086727.485073872</c:v>
                </c:pt>
                <c:pt idx="480">
                  <c:v>21086716.914488867</c:v>
                </c:pt>
                <c:pt idx="481">
                  <c:v>21086759.196797252</c:v>
                </c:pt>
                <c:pt idx="482">
                  <c:v>21086812.04956349</c:v>
                </c:pt>
                <c:pt idx="483">
                  <c:v>21155117.788153891</c:v>
                </c:pt>
                <c:pt idx="484">
                  <c:v>21155138.997577246</c:v>
                </c:pt>
                <c:pt idx="485">
                  <c:v>21155192.02104263</c:v>
                </c:pt>
                <c:pt idx="486">
                  <c:v>21155276.858310971</c:v>
                </c:pt>
                <c:pt idx="487">
                  <c:v>21223594.158676069</c:v>
                </c:pt>
                <c:pt idx="488">
                  <c:v>21223647.352651771</c:v>
                </c:pt>
                <c:pt idx="489">
                  <c:v>21223647.352651771</c:v>
                </c:pt>
                <c:pt idx="490">
                  <c:v>21223647.352651771</c:v>
                </c:pt>
                <c:pt idx="491">
                  <c:v>21223679.268973216</c:v>
                </c:pt>
                <c:pt idx="492">
                  <c:v>21155488.949993741</c:v>
                </c:pt>
                <c:pt idx="493">
                  <c:v>21155499.554522127</c:v>
                </c:pt>
                <c:pt idx="494">
                  <c:v>21155457.136376869</c:v>
                </c:pt>
                <c:pt idx="495">
                  <c:v>21155425.322712108</c:v>
                </c:pt>
                <c:pt idx="496">
                  <c:v>21155435.92727232</c:v>
                </c:pt>
                <c:pt idx="497">
                  <c:v>21223668.630204752</c:v>
                </c:pt>
                <c:pt idx="498">
                  <c:v>21223636.713867277</c:v>
                </c:pt>
                <c:pt idx="499">
                  <c:v>21223679.268973216</c:v>
                </c:pt>
                <c:pt idx="500">
                  <c:v>21292040.013065297</c:v>
                </c:pt>
                <c:pt idx="501">
                  <c:v>21292157.414809357</c:v>
                </c:pt>
                <c:pt idx="502">
                  <c:v>21360476.458406121</c:v>
                </c:pt>
                <c:pt idx="503">
                  <c:v>21428795.980648458</c:v>
                </c:pt>
                <c:pt idx="504">
                  <c:v>21428871.16889425</c:v>
                </c:pt>
                <c:pt idx="505">
                  <c:v>21497148.307609644</c:v>
                </c:pt>
                <c:pt idx="506">
                  <c:v>21497126.756897971</c:v>
                </c:pt>
                <c:pt idx="507">
                  <c:v>21497094.430789959</c:v>
                </c:pt>
                <c:pt idx="508">
                  <c:v>21565349.984596968</c:v>
                </c:pt>
                <c:pt idx="509">
                  <c:v>21565360.794173822</c:v>
                </c:pt>
                <c:pt idx="510">
                  <c:v>21633627.294366069</c:v>
                </c:pt>
                <c:pt idx="511">
                  <c:v>21633659.825654004</c:v>
                </c:pt>
                <c:pt idx="512">
                  <c:v>21633703.200628482</c:v>
                </c:pt>
                <c:pt idx="513">
                  <c:v>21701991.83285208</c:v>
                </c:pt>
                <c:pt idx="514">
                  <c:v>21770269.826540321</c:v>
                </c:pt>
                <c:pt idx="515">
                  <c:v>21838515.186498106</c:v>
                </c:pt>
                <c:pt idx="516">
                  <c:v>21906760.54645592</c:v>
                </c:pt>
                <c:pt idx="517">
                  <c:v>21975049.96529321</c:v>
                </c:pt>
                <c:pt idx="518">
                  <c:v>22043350.706590697</c:v>
                </c:pt>
                <c:pt idx="519">
                  <c:v>22043450.146361411</c:v>
                </c:pt>
                <c:pt idx="520">
                  <c:v>22111829.118192043</c:v>
                </c:pt>
                <c:pt idx="521">
                  <c:v>22180220.02730019</c:v>
                </c:pt>
                <c:pt idx="522">
                  <c:v>22248589.522330895</c:v>
                </c:pt>
                <c:pt idx="523">
                  <c:v>22316982.140018746</c:v>
                </c:pt>
                <c:pt idx="524">
                  <c:v>22385398.08515567</c:v>
                </c:pt>
                <c:pt idx="525">
                  <c:v>22385521.499462314</c:v>
                </c:pt>
                <c:pt idx="526">
                  <c:v>22453848.816081095</c:v>
                </c:pt>
                <c:pt idx="527">
                  <c:v>22453882.576908741</c:v>
                </c:pt>
                <c:pt idx="528">
                  <c:v>22522142.747924637</c:v>
                </c:pt>
                <c:pt idx="529">
                  <c:v>22590402.987345763</c:v>
                </c:pt>
                <c:pt idx="530">
                  <c:v>22590402.987345763</c:v>
                </c:pt>
                <c:pt idx="531">
                  <c:v>22658663.295172144</c:v>
                </c:pt>
                <c:pt idx="532">
                  <c:v>22726912.281000949</c:v>
                </c:pt>
                <c:pt idx="533">
                  <c:v>22795126.992971167</c:v>
                </c:pt>
                <c:pt idx="534">
                  <c:v>22863398.793839376</c:v>
                </c:pt>
                <c:pt idx="535">
                  <c:v>22999965.860380195</c:v>
                </c:pt>
                <c:pt idx="536">
                  <c:v>23068238.140031677</c:v>
                </c:pt>
                <c:pt idx="537">
                  <c:v>23136452.578479726</c:v>
                </c:pt>
                <c:pt idx="538">
                  <c:v>23204724.960758813</c:v>
                </c:pt>
                <c:pt idx="539">
                  <c:v>23273067.463743519</c:v>
                </c:pt>
                <c:pt idx="540">
                  <c:v>23341363.721088767</c:v>
                </c:pt>
                <c:pt idx="541">
                  <c:v>23341433.909876183</c:v>
                </c:pt>
                <c:pt idx="542">
                  <c:v>23409801.039522931</c:v>
                </c:pt>
                <c:pt idx="543">
                  <c:v>23409859.700748786</c:v>
                </c:pt>
                <c:pt idx="544">
                  <c:v>23478051.188326199</c:v>
                </c:pt>
                <c:pt idx="545">
                  <c:v>23546195.130864009</c:v>
                </c:pt>
                <c:pt idx="546">
                  <c:v>23614421.301955637</c:v>
                </c:pt>
                <c:pt idx="547">
                  <c:v>23682730.420153566</c:v>
                </c:pt>
                <c:pt idx="548">
                  <c:v>23751063.686820365</c:v>
                </c:pt>
                <c:pt idx="549">
                  <c:v>23751158.912854381</c:v>
                </c:pt>
                <c:pt idx="550">
                  <c:v>23819480.994003318</c:v>
                </c:pt>
                <c:pt idx="551">
                  <c:v>23819528.743552234</c:v>
                </c:pt>
                <c:pt idx="552">
                  <c:v>23887803.4853919</c:v>
                </c:pt>
                <c:pt idx="553">
                  <c:v>23956042.346717767</c:v>
                </c:pt>
                <c:pt idx="554">
                  <c:v>24024232.979625117</c:v>
                </c:pt>
                <c:pt idx="555">
                  <c:v>24092423.270335834</c:v>
                </c:pt>
                <c:pt idx="556">
                  <c:v>24160661.65273118</c:v>
                </c:pt>
                <c:pt idx="557">
                  <c:v>24297211.273446117</c:v>
                </c:pt>
                <c:pt idx="558">
                  <c:v>24365486.2889948</c:v>
                </c:pt>
                <c:pt idx="559">
                  <c:v>24501950.77437995</c:v>
                </c:pt>
                <c:pt idx="560">
                  <c:v>24570139.765222397</c:v>
                </c:pt>
                <c:pt idx="561">
                  <c:v>24706603.395342767</c:v>
                </c:pt>
                <c:pt idx="562">
                  <c:v>24774816.431941919</c:v>
                </c:pt>
                <c:pt idx="563">
                  <c:v>24843054.164391652</c:v>
                </c:pt>
                <c:pt idx="564">
                  <c:v>24911279.343649726</c:v>
                </c:pt>
                <c:pt idx="565">
                  <c:v>24979541.943023879</c:v>
                </c:pt>
                <c:pt idx="566">
                  <c:v>25047879.929744378</c:v>
                </c:pt>
                <c:pt idx="567">
                  <c:v>25116168.045777019</c:v>
                </c:pt>
                <c:pt idx="568">
                  <c:v>25252630.991840359</c:v>
                </c:pt>
                <c:pt idx="569">
                  <c:v>25320855.965945188</c:v>
                </c:pt>
                <c:pt idx="570">
                  <c:v>25457394.812299881</c:v>
                </c:pt>
                <c:pt idx="571">
                  <c:v>25593959.722541716</c:v>
                </c:pt>
                <c:pt idx="572">
                  <c:v>25662223.142740853</c:v>
                </c:pt>
                <c:pt idx="573">
                  <c:v>25730512.421597742</c:v>
                </c:pt>
                <c:pt idx="574">
                  <c:v>25798814.834926855</c:v>
                </c:pt>
                <c:pt idx="575">
                  <c:v>25867117.521788217</c:v>
                </c:pt>
                <c:pt idx="576">
                  <c:v>25935394.486854926</c:v>
                </c:pt>
                <c:pt idx="577">
                  <c:v>26071883.49701985</c:v>
                </c:pt>
                <c:pt idx="578">
                  <c:v>26140186.902043618</c:v>
                </c:pt>
                <c:pt idx="579">
                  <c:v>26208543.118308943</c:v>
                </c:pt>
                <c:pt idx="580">
                  <c:v>26345177.974951293</c:v>
                </c:pt>
                <c:pt idx="581">
                  <c:v>26413588.574418448</c:v>
                </c:pt>
                <c:pt idx="582">
                  <c:v>26550239.265913628</c:v>
                </c:pt>
                <c:pt idx="583">
                  <c:v>26618571.845410079</c:v>
                </c:pt>
                <c:pt idx="584">
                  <c:v>26755117.565382279</c:v>
                </c:pt>
                <c:pt idx="585">
                  <c:v>26823370.41631439</c:v>
                </c:pt>
                <c:pt idx="586">
                  <c:v>26891609.791069843</c:v>
                </c:pt>
                <c:pt idx="587">
                  <c:v>26959835.587017916</c:v>
                </c:pt>
                <c:pt idx="588">
                  <c:v>27028074.790735517</c:v>
                </c:pt>
                <c:pt idx="589">
                  <c:v>27096313.926039234</c:v>
                </c:pt>
                <c:pt idx="590">
                  <c:v>27164580.218971547</c:v>
                </c:pt>
                <c:pt idx="591">
                  <c:v>27301167.735613633</c:v>
                </c:pt>
                <c:pt idx="592">
                  <c:v>27369571.525959779</c:v>
                </c:pt>
                <c:pt idx="593">
                  <c:v>27506174.604346309</c:v>
                </c:pt>
                <c:pt idx="594">
                  <c:v>27642737.083378576</c:v>
                </c:pt>
                <c:pt idx="595">
                  <c:v>27779286.188922327</c:v>
                </c:pt>
                <c:pt idx="596">
                  <c:v>27915877.671853717</c:v>
                </c:pt>
                <c:pt idx="597">
                  <c:v>27984285.906235013</c:v>
                </c:pt>
                <c:pt idx="598">
                  <c:v>28052723.006702401</c:v>
                </c:pt>
                <c:pt idx="599">
                  <c:v>28121132.81254708</c:v>
                </c:pt>
                <c:pt idx="600">
                  <c:v>28257728.124441419</c:v>
                </c:pt>
                <c:pt idx="601">
                  <c:v>28326011.894210644</c:v>
                </c:pt>
                <c:pt idx="602">
                  <c:v>28394324.25693363</c:v>
                </c:pt>
                <c:pt idx="603">
                  <c:v>28530992.692134731</c:v>
                </c:pt>
                <c:pt idx="604">
                  <c:v>28599463.613809939</c:v>
                </c:pt>
                <c:pt idx="605">
                  <c:v>28736178.150550183</c:v>
                </c:pt>
                <c:pt idx="606">
                  <c:v>28872851.19981483</c:v>
                </c:pt>
                <c:pt idx="607">
                  <c:v>28941181.037795607</c:v>
                </c:pt>
                <c:pt idx="608">
                  <c:v>29009453.075730417</c:v>
                </c:pt>
                <c:pt idx="609">
                  <c:v>29145982.752910133</c:v>
                </c:pt>
                <c:pt idx="610">
                  <c:v>29214254.961835951</c:v>
                </c:pt>
                <c:pt idx="611">
                  <c:v>29350799.584872246</c:v>
                </c:pt>
                <c:pt idx="612">
                  <c:v>29419145.702157453</c:v>
                </c:pt>
                <c:pt idx="613">
                  <c:v>29487625.202246167</c:v>
                </c:pt>
                <c:pt idx="614">
                  <c:v>29556135.344267577</c:v>
                </c:pt>
                <c:pt idx="615">
                  <c:v>29624483.37510385</c:v>
                </c:pt>
                <c:pt idx="616">
                  <c:v>29692727.676246639</c:v>
                </c:pt>
                <c:pt idx="617">
                  <c:v>29760897.352125928</c:v>
                </c:pt>
                <c:pt idx="618">
                  <c:v>29829126.399811558</c:v>
                </c:pt>
                <c:pt idx="619">
                  <c:v>29965689.182756286</c:v>
                </c:pt>
                <c:pt idx="620">
                  <c:v>30102192.046531018</c:v>
                </c:pt>
                <c:pt idx="621">
                  <c:v>30306938.493172396</c:v>
                </c:pt>
                <c:pt idx="622">
                  <c:v>30443395.220433947</c:v>
                </c:pt>
                <c:pt idx="623">
                  <c:v>30511562.228131223</c:v>
                </c:pt>
                <c:pt idx="624">
                  <c:v>30648002.50454554</c:v>
                </c:pt>
                <c:pt idx="625">
                  <c:v>30716245.471685886</c:v>
                </c:pt>
                <c:pt idx="626">
                  <c:v>30852762.118226759</c:v>
                </c:pt>
                <c:pt idx="627">
                  <c:v>30921051.427355345</c:v>
                </c:pt>
                <c:pt idx="628">
                  <c:v>30989325.34614538</c:v>
                </c:pt>
                <c:pt idx="629">
                  <c:v>30989340.873255763</c:v>
                </c:pt>
                <c:pt idx="630">
                  <c:v>31057630.455927752</c:v>
                </c:pt>
                <c:pt idx="631">
                  <c:v>31194147.512876894</c:v>
                </c:pt>
                <c:pt idx="632">
                  <c:v>31330570.381119616</c:v>
                </c:pt>
                <c:pt idx="633">
                  <c:v>31398702.845401246</c:v>
                </c:pt>
                <c:pt idx="634">
                  <c:v>31535234.745532013</c:v>
                </c:pt>
                <c:pt idx="635">
                  <c:v>31603603.67420128</c:v>
                </c:pt>
                <c:pt idx="636">
                  <c:v>31671909.604871046</c:v>
                </c:pt>
                <c:pt idx="637">
                  <c:v>31740168.030743618</c:v>
                </c:pt>
                <c:pt idx="638">
                  <c:v>31740199.837371446</c:v>
                </c:pt>
                <c:pt idx="639">
                  <c:v>31808522.081607912</c:v>
                </c:pt>
                <c:pt idx="640">
                  <c:v>31808538.019078586</c:v>
                </c:pt>
                <c:pt idx="641">
                  <c:v>31876668.910761476</c:v>
                </c:pt>
                <c:pt idx="642">
                  <c:v>31944783.248720735</c:v>
                </c:pt>
                <c:pt idx="643">
                  <c:v>32012977.171701163</c:v>
                </c:pt>
                <c:pt idx="644">
                  <c:v>32081283.342040397</c:v>
                </c:pt>
                <c:pt idx="645">
                  <c:v>32081428.011439648</c:v>
                </c:pt>
                <c:pt idx="646">
                  <c:v>32149863.562386528</c:v>
                </c:pt>
                <c:pt idx="647">
                  <c:v>32218203.009233247</c:v>
                </c:pt>
                <c:pt idx="648">
                  <c:v>32286478.090723749</c:v>
                </c:pt>
                <c:pt idx="649">
                  <c:v>32422995.968485776</c:v>
                </c:pt>
                <c:pt idx="650">
                  <c:v>32491287.466164827</c:v>
                </c:pt>
                <c:pt idx="651">
                  <c:v>32559546.473446667</c:v>
                </c:pt>
                <c:pt idx="652">
                  <c:v>32627707.39383119</c:v>
                </c:pt>
                <c:pt idx="653">
                  <c:v>32764126.500390656</c:v>
                </c:pt>
                <c:pt idx="654">
                  <c:v>32900660.178830519</c:v>
                </c:pt>
                <c:pt idx="655">
                  <c:v>33037260.206306081</c:v>
                </c:pt>
                <c:pt idx="656">
                  <c:v>33173811.053337365</c:v>
                </c:pt>
                <c:pt idx="657">
                  <c:v>33310378.863747276</c:v>
                </c:pt>
                <c:pt idx="658">
                  <c:v>33446997.358988225</c:v>
                </c:pt>
                <c:pt idx="659">
                  <c:v>33583650.327726655</c:v>
                </c:pt>
                <c:pt idx="660">
                  <c:v>33720321.285147451</c:v>
                </c:pt>
                <c:pt idx="661">
                  <c:v>33788767.263451472</c:v>
                </c:pt>
                <c:pt idx="662">
                  <c:v>33857264.882162221</c:v>
                </c:pt>
                <c:pt idx="663">
                  <c:v>33993973.456394605</c:v>
                </c:pt>
                <c:pt idx="664">
                  <c:v>34062370.971030809</c:v>
                </c:pt>
                <c:pt idx="665">
                  <c:v>34130717.733570032</c:v>
                </c:pt>
                <c:pt idx="666">
                  <c:v>34198996.302824259</c:v>
                </c:pt>
                <c:pt idx="667">
                  <c:v>34267257.772490613</c:v>
                </c:pt>
                <c:pt idx="668">
                  <c:v>34335519.24215693</c:v>
                </c:pt>
                <c:pt idx="669">
                  <c:v>34472042.181489557</c:v>
                </c:pt>
                <c:pt idx="670">
                  <c:v>34608565.120822184</c:v>
                </c:pt>
                <c:pt idx="671">
                  <c:v>34745035.837987065</c:v>
                </c:pt>
                <c:pt idx="672">
                  <c:v>34881593.523708574</c:v>
                </c:pt>
                <c:pt idx="673">
                  <c:v>34949924.999035351</c:v>
                </c:pt>
                <c:pt idx="674">
                  <c:v>35018221.659574412</c:v>
                </c:pt>
                <c:pt idx="675">
                  <c:v>35154797.778439775</c:v>
                </c:pt>
                <c:pt idx="676">
                  <c:v>35291409.669340506</c:v>
                </c:pt>
                <c:pt idx="677">
                  <c:v>35427951.24709633</c:v>
                </c:pt>
                <c:pt idx="678">
                  <c:v>35564403.873366013</c:v>
                </c:pt>
                <c:pt idx="679">
                  <c:v>35700891.724512592</c:v>
                </c:pt>
                <c:pt idx="680">
                  <c:v>35905748.908977501</c:v>
                </c:pt>
                <c:pt idx="681">
                  <c:v>36042399.068228573</c:v>
                </c:pt>
                <c:pt idx="682">
                  <c:v>36178977.683241002</c:v>
                </c:pt>
                <c:pt idx="683">
                  <c:v>36315574.902281724</c:v>
                </c:pt>
                <c:pt idx="684">
                  <c:v>36452172.668356232</c:v>
                </c:pt>
                <c:pt idx="685">
                  <c:v>36520416.867705695</c:v>
                </c:pt>
                <c:pt idx="686">
                  <c:v>36656960.155257113</c:v>
                </c:pt>
                <c:pt idx="687">
                  <c:v>36793595.744803041</c:v>
                </c:pt>
                <c:pt idx="688">
                  <c:v>36930306.160148591</c:v>
                </c:pt>
                <c:pt idx="689">
                  <c:v>37066832.245768309</c:v>
                </c:pt>
                <c:pt idx="690">
                  <c:v>37134927.852936022</c:v>
                </c:pt>
                <c:pt idx="691">
                  <c:v>37203041.482055329</c:v>
                </c:pt>
                <c:pt idx="692">
                  <c:v>37271322.615959741</c:v>
                </c:pt>
                <c:pt idx="693">
                  <c:v>37407922.570600003</c:v>
                </c:pt>
                <c:pt idx="694">
                  <c:v>37544447.835456207</c:v>
                </c:pt>
                <c:pt idx="695">
                  <c:v>37680897.589761488</c:v>
                </c:pt>
                <c:pt idx="696">
                  <c:v>37817422.581028737</c:v>
                </c:pt>
                <c:pt idx="697">
                  <c:v>37885723.037148573</c:v>
                </c:pt>
                <c:pt idx="698">
                  <c:v>38090567.977686554</c:v>
                </c:pt>
                <c:pt idx="699">
                  <c:v>38227169.915654771</c:v>
                </c:pt>
                <c:pt idx="700">
                  <c:v>38432112.355648719</c:v>
                </c:pt>
                <c:pt idx="701">
                  <c:v>38637075.792737298</c:v>
                </c:pt>
                <c:pt idx="702">
                  <c:v>38773680.260573454</c:v>
                </c:pt>
                <c:pt idx="703">
                  <c:v>38910148.82488212</c:v>
                </c:pt>
                <c:pt idx="704">
                  <c:v>39046656.101494238</c:v>
                </c:pt>
                <c:pt idx="705">
                  <c:v>39251524.911672026</c:v>
                </c:pt>
                <c:pt idx="706">
                  <c:v>39456513.141179048</c:v>
                </c:pt>
                <c:pt idx="707">
                  <c:v>39593239.216029055</c:v>
                </c:pt>
                <c:pt idx="708">
                  <c:v>39866515.724249579</c:v>
                </c:pt>
                <c:pt idx="709">
                  <c:v>40003325.443883285</c:v>
                </c:pt>
                <c:pt idx="710">
                  <c:v>40140096.860758752</c:v>
                </c:pt>
                <c:pt idx="711">
                  <c:v>40276829.565217718</c:v>
                </c:pt>
                <c:pt idx="712">
                  <c:v>40345236.850746073</c:v>
                </c:pt>
                <c:pt idx="713">
                  <c:v>40481870.348745458</c:v>
                </c:pt>
                <c:pt idx="714">
                  <c:v>40618463.836332694</c:v>
                </c:pt>
                <c:pt idx="715">
                  <c:v>40755057.734189108</c:v>
                </c:pt>
                <c:pt idx="716">
                  <c:v>40891590.590920046</c:v>
                </c:pt>
                <c:pt idx="717">
                  <c:v>41028143.999852471</c:v>
                </c:pt>
                <c:pt idx="718">
                  <c:v>41164780.027795896</c:v>
                </c:pt>
                <c:pt idx="719">
                  <c:v>41301396.050528184</c:v>
                </c:pt>
                <c:pt idx="720">
                  <c:v>41437950.348468617</c:v>
                </c:pt>
                <c:pt idx="721">
                  <c:v>41574567.260102361</c:v>
                </c:pt>
                <c:pt idx="722">
                  <c:v>41711310.082371034</c:v>
                </c:pt>
                <c:pt idx="723">
                  <c:v>41779786.646204472</c:v>
                </c:pt>
                <c:pt idx="724">
                  <c:v>41916489.867508672</c:v>
                </c:pt>
                <c:pt idx="725">
                  <c:v>42121441.255964242</c:v>
                </c:pt>
                <c:pt idx="726">
                  <c:v>42258189.203957871</c:v>
                </c:pt>
                <c:pt idx="727">
                  <c:v>42394917.283316456</c:v>
                </c:pt>
                <c:pt idx="728">
                  <c:v>42599873.012691565</c:v>
                </c:pt>
                <c:pt idx="729">
                  <c:v>42804808.737314701</c:v>
                </c:pt>
                <c:pt idx="730">
                  <c:v>43009788.778481096</c:v>
                </c:pt>
                <c:pt idx="731">
                  <c:v>43214683.878485486</c:v>
                </c:pt>
                <c:pt idx="732">
                  <c:v>43419384.066351131</c:v>
                </c:pt>
                <c:pt idx="733">
                  <c:v>43555726.660912365</c:v>
                </c:pt>
                <c:pt idx="734">
                  <c:v>43692111.793732919</c:v>
                </c:pt>
                <c:pt idx="735">
                  <c:v>43896852.604726724</c:v>
                </c:pt>
                <c:pt idx="736">
                  <c:v>44033412.304991126</c:v>
                </c:pt>
                <c:pt idx="737">
                  <c:v>44238263.191154636</c:v>
                </c:pt>
                <c:pt idx="738">
                  <c:v>44374689.905214466</c:v>
                </c:pt>
                <c:pt idx="739">
                  <c:v>44511071.343995564</c:v>
                </c:pt>
                <c:pt idx="740">
                  <c:v>44647474.188771799</c:v>
                </c:pt>
                <c:pt idx="741">
                  <c:v>44852121.849754356</c:v>
                </c:pt>
                <c:pt idx="742">
                  <c:v>44988590.384059489</c:v>
                </c:pt>
                <c:pt idx="743">
                  <c:v>45125194.128900543</c:v>
                </c:pt>
                <c:pt idx="744">
                  <c:v>45261798.283989958</c:v>
                </c:pt>
                <c:pt idx="745">
                  <c:v>45466580.026697241</c:v>
                </c:pt>
                <c:pt idx="746">
                  <c:v>45671384.441231869</c:v>
                </c:pt>
                <c:pt idx="747">
                  <c:v>45944503.021504506</c:v>
                </c:pt>
                <c:pt idx="748">
                  <c:v>46149353.873902224</c:v>
                </c:pt>
                <c:pt idx="749">
                  <c:v>46285959.977944933</c:v>
                </c:pt>
                <c:pt idx="750">
                  <c:v>46490765.110590711</c:v>
                </c:pt>
                <c:pt idx="751">
                  <c:v>46627278.510014281</c:v>
                </c:pt>
                <c:pt idx="752">
                  <c:v>46832153.914819859</c:v>
                </c:pt>
                <c:pt idx="753">
                  <c:v>46968879.019304417</c:v>
                </c:pt>
                <c:pt idx="754">
                  <c:v>47105652.406918094</c:v>
                </c:pt>
                <c:pt idx="755">
                  <c:v>47242356.171890624</c:v>
                </c:pt>
                <c:pt idx="756">
                  <c:v>47447259.137053832</c:v>
                </c:pt>
                <c:pt idx="757">
                  <c:v>47583941.016278692</c:v>
                </c:pt>
                <c:pt idx="758">
                  <c:v>47720623.71575547</c:v>
                </c:pt>
                <c:pt idx="759">
                  <c:v>47925433.259599969</c:v>
                </c:pt>
                <c:pt idx="760">
                  <c:v>48130218.695984311</c:v>
                </c:pt>
                <c:pt idx="761">
                  <c:v>48335076.557321623</c:v>
                </c:pt>
                <c:pt idx="762">
                  <c:v>48471713.435177512</c:v>
                </c:pt>
                <c:pt idx="763">
                  <c:v>48676547.872892424</c:v>
                </c:pt>
                <c:pt idx="764">
                  <c:v>48949456.461022325</c:v>
                </c:pt>
                <c:pt idx="765">
                  <c:v>49085750.225953691</c:v>
                </c:pt>
                <c:pt idx="766">
                  <c:v>49290410.507710934</c:v>
                </c:pt>
                <c:pt idx="767">
                  <c:v>49495119.141246982</c:v>
                </c:pt>
                <c:pt idx="768">
                  <c:v>49631607.680912256</c:v>
                </c:pt>
                <c:pt idx="769">
                  <c:v>49836464.790496968</c:v>
                </c:pt>
                <c:pt idx="770">
                  <c:v>50041322.310375467</c:v>
                </c:pt>
                <c:pt idx="771">
                  <c:v>50177810.439746909</c:v>
                </c:pt>
                <c:pt idx="772">
                  <c:v>50382592.593137108</c:v>
                </c:pt>
                <c:pt idx="773">
                  <c:v>50587475.896300487</c:v>
                </c:pt>
                <c:pt idx="774">
                  <c:v>50724141.328146182</c:v>
                </c:pt>
                <c:pt idx="775">
                  <c:v>50929025.964619473</c:v>
                </c:pt>
                <c:pt idx="776">
                  <c:v>51133911.216490567</c:v>
                </c:pt>
                <c:pt idx="777">
                  <c:v>51407066.760731243</c:v>
                </c:pt>
                <c:pt idx="778">
                  <c:v>51543709.383642755</c:v>
                </c:pt>
                <c:pt idx="779">
                  <c:v>51748622.504000127</c:v>
                </c:pt>
                <c:pt idx="780">
                  <c:v>51953510.42254018</c:v>
                </c:pt>
                <c:pt idx="781">
                  <c:v>52158320.581893168</c:v>
                </c:pt>
                <c:pt idx="782">
                  <c:v>52362973.376229525</c:v>
                </c:pt>
                <c:pt idx="783">
                  <c:v>52567572.278635196</c:v>
                </c:pt>
                <c:pt idx="784">
                  <c:v>52772143.105901062</c:v>
                </c:pt>
                <c:pt idx="785">
                  <c:v>52976765.156808734</c:v>
                </c:pt>
                <c:pt idx="786">
                  <c:v>53181545.600391805</c:v>
                </c:pt>
                <c:pt idx="787">
                  <c:v>53386406.061173849</c:v>
                </c:pt>
                <c:pt idx="788">
                  <c:v>53523024.611528672</c:v>
                </c:pt>
                <c:pt idx="789">
                  <c:v>53727993.573689155</c:v>
                </c:pt>
                <c:pt idx="790">
                  <c:v>53864694.192004077</c:v>
                </c:pt>
                <c:pt idx="791">
                  <c:v>54001233.340779707</c:v>
                </c:pt>
                <c:pt idx="792">
                  <c:v>54205987.762085706</c:v>
                </c:pt>
                <c:pt idx="793">
                  <c:v>54342445.116021484</c:v>
                </c:pt>
                <c:pt idx="794">
                  <c:v>54547144.038311705</c:v>
                </c:pt>
                <c:pt idx="795">
                  <c:v>54683490.838406965</c:v>
                </c:pt>
                <c:pt idx="796">
                  <c:v>54888187.947742127</c:v>
                </c:pt>
                <c:pt idx="797">
                  <c:v>55024725.72870671</c:v>
                </c:pt>
                <c:pt idx="798">
                  <c:v>55229560.064265519</c:v>
                </c:pt>
                <c:pt idx="799">
                  <c:v>55366208.843493588</c:v>
                </c:pt>
                <c:pt idx="800">
                  <c:v>55571127.367865823</c:v>
                </c:pt>
                <c:pt idx="801">
                  <c:v>55844204.16082833</c:v>
                </c:pt>
                <c:pt idx="802">
                  <c:v>55980602.356421567</c:v>
                </c:pt>
                <c:pt idx="803">
                  <c:v>56185240.581166565</c:v>
                </c:pt>
                <c:pt idx="804">
                  <c:v>56458202.750757068</c:v>
                </c:pt>
                <c:pt idx="805">
                  <c:v>56662866.894963704</c:v>
                </c:pt>
                <c:pt idx="806">
                  <c:v>56867558.497976586</c:v>
                </c:pt>
                <c:pt idx="807">
                  <c:v>57072363.630622365</c:v>
                </c:pt>
                <c:pt idx="808">
                  <c:v>57345638.211220242</c:v>
                </c:pt>
                <c:pt idx="809">
                  <c:v>57619001.288923293</c:v>
                </c:pt>
                <c:pt idx="810">
                  <c:v>57823952.982946426</c:v>
                </c:pt>
                <c:pt idx="811">
                  <c:v>58096971.301865645</c:v>
                </c:pt>
                <c:pt idx="812">
                  <c:v>58370106.02174639</c:v>
                </c:pt>
                <c:pt idx="813">
                  <c:v>58575236.145931445</c:v>
                </c:pt>
                <c:pt idx="814">
                  <c:v>58848667.88340272</c:v>
                </c:pt>
                <c:pt idx="815">
                  <c:v>59053714.260899976</c:v>
                </c:pt>
                <c:pt idx="816">
                  <c:v>59258554.511668973</c:v>
                </c:pt>
                <c:pt idx="817">
                  <c:v>59531605.590178877</c:v>
                </c:pt>
                <c:pt idx="818">
                  <c:v>59736505.921149738</c:v>
                </c:pt>
                <c:pt idx="819">
                  <c:v>60009767.433902688</c:v>
                </c:pt>
                <c:pt idx="820">
                  <c:v>60214880.522863008</c:v>
                </c:pt>
                <c:pt idx="821">
                  <c:v>60419965.400015958</c:v>
                </c:pt>
                <c:pt idx="822">
                  <c:v>60693232.381620005</c:v>
                </c:pt>
                <c:pt idx="823">
                  <c:v>60966501.003998302</c:v>
                </c:pt>
                <c:pt idx="824">
                  <c:v>61171468.866462126</c:v>
                </c:pt>
                <c:pt idx="825">
                  <c:v>61444617.330264509</c:v>
                </c:pt>
                <c:pt idx="826">
                  <c:v>61649525.352825306</c:v>
                </c:pt>
                <c:pt idx="827">
                  <c:v>61922705.992935292</c:v>
                </c:pt>
                <c:pt idx="828">
                  <c:v>62195794.001724422</c:v>
                </c:pt>
                <c:pt idx="829">
                  <c:v>62400391.235417068</c:v>
                </c:pt>
                <c:pt idx="830">
                  <c:v>62673289.945879534</c:v>
                </c:pt>
                <c:pt idx="831">
                  <c:v>62878073.126118563</c:v>
                </c:pt>
                <c:pt idx="832">
                  <c:v>63082792.910359696</c:v>
                </c:pt>
                <c:pt idx="833">
                  <c:v>63287575.475040711</c:v>
                </c:pt>
                <c:pt idx="834">
                  <c:v>63492357.834540643</c:v>
                </c:pt>
                <c:pt idx="835">
                  <c:v>63697203.795267567</c:v>
                </c:pt>
                <c:pt idx="836">
                  <c:v>63902145.97833547</c:v>
                </c:pt>
                <c:pt idx="837">
                  <c:v>64107056.8735734</c:v>
                </c:pt>
                <c:pt idx="838">
                  <c:v>64380272.357766062</c:v>
                </c:pt>
                <c:pt idx="839">
                  <c:v>64653586.080826558</c:v>
                </c:pt>
                <c:pt idx="840">
                  <c:v>64858304.634755388</c:v>
                </c:pt>
                <c:pt idx="841">
                  <c:v>65131131.264525048</c:v>
                </c:pt>
                <c:pt idx="842">
                  <c:v>65335782.523839712</c:v>
                </c:pt>
                <c:pt idx="843">
                  <c:v>65540695.368240066</c:v>
                </c:pt>
                <c:pt idx="844">
                  <c:v>65677304.273032613</c:v>
                </c:pt>
                <c:pt idx="845">
                  <c:v>65882185.145763472</c:v>
                </c:pt>
                <c:pt idx="846">
                  <c:v>66155503.861372516</c:v>
                </c:pt>
                <c:pt idx="847">
                  <c:v>66428857.761592686</c:v>
                </c:pt>
                <c:pt idx="848">
                  <c:v>66633807.876089767</c:v>
                </c:pt>
                <c:pt idx="849">
                  <c:v>66907064.801648848</c:v>
                </c:pt>
                <c:pt idx="850">
                  <c:v>67112218.469542891</c:v>
                </c:pt>
                <c:pt idx="851">
                  <c:v>67385647.386334151</c:v>
                </c:pt>
                <c:pt idx="852">
                  <c:v>67590670.091100782</c:v>
                </c:pt>
                <c:pt idx="853">
                  <c:v>67863865.671643183</c:v>
                </c:pt>
                <c:pt idx="854">
                  <c:v>68137232.695954233</c:v>
                </c:pt>
                <c:pt idx="855">
                  <c:v>68410738.952383354</c:v>
                </c:pt>
                <c:pt idx="856">
                  <c:v>68684214.09109582</c:v>
                </c:pt>
                <c:pt idx="857">
                  <c:v>68889348.29352966</c:v>
                </c:pt>
                <c:pt idx="858">
                  <c:v>69162759.523111403</c:v>
                </c:pt>
                <c:pt idx="859">
                  <c:v>69436138.43971394</c:v>
                </c:pt>
                <c:pt idx="860">
                  <c:v>69641243.814270481</c:v>
                </c:pt>
                <c:pt idx="861">
                  <c:v>69846350.828926176</c:v>
                </c:pt>
                <c:pt idx="862">
                  <c:v>70051494.564398289</c:v>
                </c:pt>
                <c:pt idx="863">
                  <c:v>70324916.763017297</c:v>
                </c:pt>
                <c:pt idx="864">
                  <c:v>70598235.36012131</c:v>
                </c:pt>
                <c:pt idx="865">
                  <c:v>70871626.579034597</c:v>
                </c:pt>
                <c:pt idx="866">
                  <c:v>71145091.239486262</c:v>
                </c:pt>
                <c:pt idx="867">
                  <c:v>71418630.160976186</c:v>
                </c:pt>
                <c:pt idx="868">
                  <c:v>71692100.561593369</c:v>
                </c:pt>
                <c:pt idx="869">
                  <c:v>71897223.157275677</c:v>
                </c:pt>
                <c:pt idx="870">
                  <c:v>72170517.712804914</c:v>
                </c:pt>
                <c:pt idx="871">
                  <c:v>72443704.807114899</c:v>
                </c:pt>
                <c:pt idx="872">
                  <c:v>72648613.676148683</c:v>
                </c:pt>
                <c:pt idx="873">
                  <c:v>72853449.992904827</c:v>
                </c:pt>
                <c:pt idx="874">
                  <c:v>73126491.845824778</c:v>
                </c:pt>
                <c:pt idx="875">
                  <c:v>73331291.236794516</c:v>
                </c:pt>
                <c:pt idx="876">
                  <c:v>73604405.915516272</c:v>
                </c:pt>
                <c:pt idx="877">
                  <c:v>73809278.884534463</c:v>
                </c:pt>
                <c:pt idx="878">
                  <c:v>74082430.796739161</c:v>
                </c:pt>
                <c:pt idx="879">
                  <c:v>74287415.807906136</c:v>
                </c:pt>
                <c:pt idx="880">
                  <c:v>74560755.322684169</c:v>
                </c:pt>
                <c:pt idx="881">
                  <c:v>74902338.256326884</c:v>
                </c:pt>
                <c:pt idx="882">
                  <c:v>75175342.329481021</c:v>
                </c:pt>
                <c:pt idx="883">
                  <c:v>75448156.679904565</c:v>
                </c:pt>
                <c:pt idx="884">
                  <c:v>75720930.923559338</c:v>
                </c:pt>
                <c:pt idx="885">
                  <c:v>75925690.584946409</c:v>
                </c:pt>
                <c:pt idx="886">
                  <c:v>76198919.0500236</c:v>
                </c:pt>
                <c:pt idx="887">
                  <c:v>76472224.922261924</c:v>
                </c:pt>
                <c:pt idx="888">
                  <c:v>76677061.239017934</c:v>
                </c:pt>
                <c:pt idx="889">
                  <c:v>76881782.060177565</c:v>
                </c:pt>
                <c:pt idx="890">
                  <c:v>77086425.063313395</c:v>
                </c:pt>
                <c:pt idx="891">
                  <c:v>77359384.106100172</c:v>
                </c:pt>
                <c:pt idx="892">
                  <c:v>77564219.191994533</c:v>
                </c:pt>
                <c:pt idx="893">
                  <c:v>77769210.050588101</c:v>
                </c:pt>
                <c:pt idx="894">
                  <c:v>77974240.775064558</c:v>
                </c:pt>
                <c:pt idx="895">
                  <c:v>78247590.547665924</c:v>
                </c:pt>
                <c:pt idx="896">
                  <c:v>78452545.026524693</c:v>
                </c:pt>
                <c:pt idx="897">
                  <c:v>78725542.671429873</c:v>
                </c:pt>
                <c:pt idx="898">
                  <c:v>78998539.495586604</c:v>
                </c:pt>
                <c:pt idx="899">
                  <c:v>79271456.10849236</c:v>
                </c:pt>
                <c:pt idx="900">
                  <c:v>79476013.327008471</c:v>
                </c:pt>
                <c:pt idx="901">
                  <c:v>79680449.406367987</c:v>
                </c:pt>
                <c:pt idx="902">
                  <c:v>79953361.298760206</c:v>
                </c:pt>
                <c:pt idx="903">
                  <c:v>80158355.406666487</c:v>
                </c:pt>
                <c:pt idx="904">
                  <c:v>80363591.790079981</c:v>
                </c:pt>
                <c:pt idx="905">
                  <c:v>80636906.997141823</c:v>
                </c:pt>
                <c:pt idx="906">
                  <c:v>80841661.529854655</c:v>
                </c:pt>
                <c:pt idx="907">
                  <c:v>81114734.6327115</c:v>
                </c:pt>
                <c:pt idx="908">
                  <c:v>81388011.238373354</c:v>
                </c:pt>
                <c:pt idx="909">
                  <c:v>81593091.983505353</c:v>
                </c:pt>
                <c:pt idx="910">
                  <c:v>81866780.855763361</c:v>
                </c:pt>
                <c:pt idx="911">
                  <c:v>82072399.339789391</c:v>
                </c:pt>
                <c:pt idx="912">
                  <c:v>82346178.531821743</c:v>
                </c:pt>
                <c:pt idx="913">
                  <c:v>82551433.124125868</c:v>
                </c:pt>
                <c:pt idx="914">
                  <c:v>82756648.328244776</c:v>
                </c:pt>
                <c:pt idx="915">
                  <c:v>82961865.37690784</c:v>
                </c:pt>
                <c:pt idx="916">
                  <c:v>83235199.242536083</c:v>
                </c:pt>
                <c:pt idx="917">
                  <c:v>83508450.848803669</c:v>
                </c:pt>
                <c:pt idx="918">
                  <c:v>83781745.225325614</c:v>
                </c:pt>
                <c:pt idx="919">
                  <c:v>84055124.86864993</c:v>
                </c:pt>
                <c:pt idx="920">
                  <c:v>84328548.375424698</c:v>
                </c:pt>
                <c:pt idx="921">
                  <c:v>84602185.594161704</c:v>
                </c:pt>
                <c:pt idx="922">
                  <c:v>84875783.595803991</c:v>
                </c:pt>
                <c:pt idx="923">
                  <c:v>85081101.215634838</c:v>
                </c:pt>
                <c:pt idx="924">
                  <c:v>85354491.177918032</c:v>
                </c:pt>
                <c:pt idx="925">
                  <c:v>85627625.54968752</c:v>
                </c:pt>
                <c:pt idx="926">
                  <c:v>85900630.895523697</c:v>
                </c:pt>
                <c:pt idx="927">
                  <c:v>86173635.420651048</c:v>
                </c:pt>
                <c:pt idx="928">
                  <c:v>86378485.584091589</c:v>
                </c:pt>
                <c:pt idx="929">
                  <c:v>86651836.059130669</c:v>
                </c:pt>
                <c:pt idx="930">
                  <c:v>86925231.422485992</c:v>
                </c:pt>
                <c:pt idx="931">
                  <c:v>87198541.110146463</c:v>
                </c:pt>
                <c:pt idx="932">
                  <c:v>87403611.614538953</c:v>
                </c:pt>
                <c:pt idx="933">
                  <c:v>87676967.386531904</c:v>
                </c:pt>
                <c:pt idx="934">
                  <c:v>87950280.49174948</c:v>
                </c:pt>
                <c:pt idx="935">
                  <c:v>88223683.031395286</c:v>
                </c:pt>
                <c:pt idx="936">
                  <c:v>88497087.211249053</c:v>
                </c:pt>
                <c:pt idx="937">
                  <c:v>88770181.925564691</c:v>
                </c:pt>
                <c:pt idx="938">
                  <c:v>89043098.044070825</c:v>
                </c:pt>
                <c:pt idx="939">
                  <c:v>89247773.064343572</c:v>
                </c:pt>
                <c:pt idx="940">
                  <c:v>89520866.034869507</c:v>
                </c:pt>
                <c:pt idx="941">
                  <c:v>89725674.352607772</c:v>
                </c:pt>
                <c:pt idx="942">
                  <c:v>89998496.453463137</c:v>
                </c:pt>
                <c:pt idx="943">
                  <c:v>90134613.453114763</c:v>
                </c:pt>
                <c:pt idx="944">
                  <c:v>90339103.000988066</c:v>
                </c:pt>
                <c:pt idx="945">
                  <c:v>90612100.996244147</c:v>
                </c:pt>
                <c:pt idx="946">
                  <c:v>90817133.143139303</c:v>
                </c:pt>
                <c:pt idx="947">
                  <c:v>91090586.626102194</c:v>
                </c:pt>
                <c:pt idx="948">
                  <c:v>91364133.509149596</c:v>
                </c:pt>
                <c:pt idx="949">
                  <c:v>91637545.212182224</c:v>
                </c:pt>
                <c:pt idx="950">
                  <c:v>91911050.588435054</c:v>
                </c:pt>
                <c:pt idx="951">
                  <c:v>92116457.768637091</c:v>
                </c:pt>
                <c:pt idx="952">
                  <c:v>92321821.185928032</c:v>
                </c:pt>
                <c:pt idx="953">
                  <c:v>92595148.099889621</c:v>
                </c:pt>
                <c:pt idx="954">
                  <c:v>92800051.082528576</c:v>
                </c:pt>
                <c:pt idx="955">
                  <c:v>93005140.521362022</c:v>
                </c:pt>
                <c:pt idx="956">
                  <c:v>93278750.365228146</c:v>
                </c:pt>
                <c:pt idx="957">
                  <c:v>93552316.105937868</c:v>
                </c:pt>
                <c:pt idx="958">
                  <c:v>93825696.416750774</c:v>
                </c:pt>
                <c:pt idx="959">
                  <c:v>94099030.985392958</c:v>
                </c:pt>
                <c:pt idx="960">
                  <c:v>94304174.264081091</c:v>
                </c:pt>
                <c:pt idx="961">
                  <c:v>94577653.200736389</c:v>
                </c:pt>
                <c:pt idx="962">
                  <c:v>94851086.566016644</c:v>
                </c:pt>
                <c:pt idx="963">
                  <c:v>95056234.046920389</c:v>
                </c:pt>
                <c:pt idx="964">
                  <c:v>95329384.144756302</c:v>
                </c:pt>
                <c:pt idx="965">
                  <c:v>95533959.759436607</c:v>
                </c:pt>
                <c:pt idx="966">
                  <c:v>95670438.608284891</c:v>
                </c:pt>
                <c:pt idx="967">
                  <c:v>95875444.353586853</c:v>
                </c:pt>
                <c:pt idx="968">
                  <c:v>96149075.108226404</c:v>
                </c:pt>
                <c:pt idx="969">
                  <c:v>96354517.030538172</c:v>
                </c:pt>
                <c:pt idx="970">
                  <c:v>96628201.553935155</c:v>
                </c:pt>
                <c:pt idx="971">
                  <c:v>96833357.84989363</c:v>
                </c:pt>
                <c:pt idx="972">
                  <c:v>97038466.798146203</c:v>
                </c:pt>
                <c:pt idx="973">
                  <c:v>97243625.451299757</c:v>
                </c:pt>
                <c:pt idx="974">
                  <c:v>97517025.78563644</c:v>
                </c:pt>
                <c:pt idx="975">
                  <c:v>97722040.244081929</c:v>
                </c:pt>
                <c:pt idx="976">
                  <c:v>97995344.756495491</c:v>
                </c:pt>
                <c:pt idx="977">
                  <c:v>98268748.473820046</c:v>
                </c:pt>
                <c:pt idx="978">
                  <c:v>98542350.87347959</c:v>
                </c:pt>
                <c:pt idx="979">
                  <c:v>98747764.3696329</c:v>
                </c:pt>
                <c:pt idx="980">
                  <c:v>99021569.923614889</c:v>
                </c:pt>
                <c:pt idx="981">
                  <c:v>99295478.436442494</c:v>
                </c:pt>
                <c:pt idx="982">
                  <c:v>99569590.406634599</c:v>
                </c:pt>
                <c:pt idx="983">
                  <c:v>99775165.302626163</c:v>
                </c:pt>
                <c:pt idx="984">
                  <c:v>100048635.29163563</c:v>
                </c:pt>
                <c:pt idx="985">
                  <c:v>100253663.58747427</c:v>
                </c:pt>
                <c:pt idx="986">
                  <c:v>100526985.28730838</c:v>
                </c:pt>
                <c:pt idx="987">
                  <c:v>100732014.91585085</c:v>
                </c:pt>
                <c:pt idx="988">
                  <c:v>101005287.5962577</c:v>
                </c:pt>
                <c:pt idx="989">
                  <c:v>101278510.12956074</c:v>
                </c:pt>
                <c:pt idx="990">
                  <c:v>101483490.70456491</c:v>
                </c:pt>
                <c:pt idx="991">
                  <c:v>101756815.75353801</c:v>
                </c:pt>
                <c:pt idx="992">
                  <c:v>101961848.35519548</c:v>
                </c:pt>
                <c:pt idx="993">
                  <c:v>102166728.15765055</c:v>
                </c:pt>
                <c:pt idx="994">
                  <c:v>102439798.67781632</c:v>
                </c:pt>
                <c:pt idx="995">
                  <c:v>102644729.65262187</c:v>
                </c:pt>
                <c:pt idx="996">
                  <c:v>102918417.72624001</c:v>
                </c:pt>
                <c:pt idx="997">
                  <c:v>103192160.18229842</c:v>
                </c:pt>
                <c:pt idx="998">
                  <c:v>103465335.98688427</c:v>
                </c:pt>
                <c:pt idx="999">
                  <c:v>103669750.8325091</c:v>
                </c:pt>
                <c:pt idx="1000">
                  <c:v>103942613.24640107</c:v>
                </c:pt>
                <c:pt idx="1001">
                  <c:v>104147545.69090319</c:v>
                </c:pt>
                <c:pt idx="1002">
                  <c:v>104420980.91100565</c:v>
                </c:pt>
                <c:pt idx="1003">
                  <c:v>104625966.57832576</c:v>
                </c:pt>
                <c:pt idx="1004">
                  <c:v>104899246.43596919</c:v>
                </c:pt>
                <c:pt idx="1005">
                  <c:v>105104285.59938432</c:v>
                </c:pt>
                <c:pt idx="1006">
                  <c:v>105241505.47384253</c:v>
                </c:pt>
                <c:pt idx="1007">
                  <c:v>105447338.35484889</c:v>
                </c:pt>
                <c:pt idx="1008">
                  <c:v>105653174.91899432</c:v>
                </c:pt>
                <c:pt idx="1009">
                  <c:v>105859015.16622864</c:v>
                </c:pt>
                <c:pt idx="1010">
                  <c:v>106133102.73253207</c:v>
                </c:pt>
                <c:pt idx="1011">
                  <c:v>106407035.17668587</c:v>
                </c:pt>
                <c:pt idx="1012">
                  <c:v>106680704.4897133</c:v>
                </c:pt>
                <c:pt idx="1013">
                  <c:v>107022406.26712739</c:v>
                </c:pt>
                <c:pt idx="1014">
                  <c:v>107227513.8523069</c:v>
                </c:pt>
                <c:pt idx="1015">
                  <c:v>107500973.97439152</c:v>
                </c:pt>
                <c:pt idx="1016">
                  <c:v>107705921.72893669</c:v>
                </c:pt>
                <c:pt idx="1017">
                  <c:v>107910707.67113271</c:v>
                </c:pt>
                <c:pt idx="1018">
                  <c:v>108115384.98611578</c:v>
                </c:pt>
                <c:pt idx="1019">
                  <c:v>108320115.6914537</c:v>
                </c:pt>
                <c:pt idx="1020">
                  <c:v>108525280.29036392</c:v>
                </c:pt>
                <c:pt idx="1021">
                  <c:v>108662419.80364889</c:v>
                </c:pt>
                <c:pt idx="1022">
                  <c:v>108867750.24511918</c:v>
                </c:pt>
                <c:pt idx="1023">
                  <c:v>109072809.39385977</c:v>
                </c:pt>
                <c:pt idx="1024">
                  <c:v>109209625.14404604</c:v>
                </c:pt>
                <c:pt idx="1025">
                  <c:v>109414685.52271219</c:v>
                </c:pt>
                <c:pt idx="1026">
                  <c:v>109619581.93754879</c:v>
                </c:pt>
                <c:pt idx="1027">
                  <c:v>109824423.39017861</c:v>
                </c:pt>
                <c:pt idx="1028">
                  <c:v>110029209.57289444</c:v>
                </c:pt>
                <c:pt idx="1029">
                  <c:v>110302183.57613237</c:v>
                </c:pt>
                <c:pt idx="1030">
                  <c:v>110507023.96897256</c:v>
                </c:pt>
                <c:pt idx="1031">
                  <c:v>110711974.97022334</c:v>
                </c:pt>
                <c:pt idx="1032">
                  <c:v>110916981.68576333</c:v>
                </c:pt>
                <c:pt idx="1033">
                  <c:v>111122100.03471413</c:v>
                </c:pt>
                <c:pt idx="1034">
                  <c:v>111327442.05964664</c:v>
                </c:pt>
                <c:pt idx="1035">
                  <c:v>111601252.59237263</c:v>
                </c:pt>
                <c:pt idx="1036">
                  <c:v>111806822.28599708</c:v>
                </c:pt>
                <c:pt idx="1037">
                  <c:v>112012282.32690959</c:v>
                </c:pt>
                <c:pt idx="1038">
                  <c:v>112286044.92975007</c:v>
                </c:pt>
                <c:pt idx="1039">
                  <c:v>112491734.58233832</c:v>
                </c:pt>
                <c:pt idx="1040">
                  <c:v>112697314.30927275</c:v>
                </c:pt>
                <c:pt idx="1041">
                  <c:v>112902614.003564</c:v>
                </c:pt>
                <c:pt idx="1042">
                  <c:v>113107971.73227996</c:v>
                </c:pt>
                <c:pt idx="1043">
                  <c:v>113313557.90988767</c:v>
                </c:pt>
                <c:pt idx="1044">
                  <c:v>113519032.93488212</c:v>
                </c:pt>
                <c:pt idx="1045">
                  <c:v>113655922.63439167</c:v>
                </c:pt>
                <c:pt idx="1046">
                  <c:v>113861116.02577189</c:v>
                </c:pt>
                <c:pt idx="1047">
                  <c:v>114066082.13066559</c:v>
                </c:pt>
                <c:pt idx="1048">
                  <c:v>114339179.8742729</c:v>
                </c:pt>
                <c:pt idx="1049">
                  <c:v>114544318.06712565</c:v>
                </c:pt>
                <c:pt idx="1050">
                  <c:v>114749629.33801708</c:v>
                </c:pt>
                <c:pt idx="1051">
                  <c:v>114954769.47776636</c:v>
                </c:pt>
                <c:pt idx="1052">
                  <c:v>115228098.74473459</c:v>
                </c:pt>
                <c:pt idx="1053">
                  <c:v>115432893.89032985</c:v>
                </c:pt>
                <c:pt idx="1054">
                  <c:v>115637862.21640629</c:v>
                </c:pt>
                <c:pt idx="1055">
                  <c:v>115843004.64551151</c:v>
                </c:pt>
                <c:pt idx="1056">
                  <c:v>115979786.0651066</c:v>
                </c:pt>
                <c:pt idx="1057">
                  <c:v>116184697.3479072</c:v>
                </c:pt>
                <c:pt idx="1058">
                  <c:v>116321479.48497826</c:v>
                </c:pt>
                <c:pt idx="1059">
                  <c:v>116526624.30537936</c:v>
                </c:pt>
                <c:pt idx="1060">
                  <c:v>116800249.4144482</c:v>
                </c:pt>
                <c:pt idx="1061">
                  <c:v>117005689.04986319</c:v>
                </c:pt>
                <c:pt idx="1062">
                  <c:v>117211130.52849382</c:v>
                </c:pt>
                <c:pt idx="1063">
                  <c:v>117416691.35177612</c:v>
                </c:pt>
                <c:pt idx="1064">
                  <c:v>117690618.92078234</c:v>
                </c:pt>
                <c:pt idx="1065">
                  <c:v>117964608.78992835</c:v>
                </c:pt>
                <c:pt idx="1066">
                  <c:v>118170000.05120765</c:v>
                </c:pt>
                <c:pt idx="1067">
                  <c:v>118375570.63482128</c:v>
                </c:pt>
                <c:pt idx="1068">
                  <c:v>118581499.45040692</c:v>
                </c:pt>
                <c:pt idx="1069">
                  <c:v>118787372.31144772</c:v>
                </c:pt>
                <c:pt idx="1070">
                  <c:v>118993069.8436286</c:v>
                </c:pt>
                <c:pt idx="1071">
                  <c:v>119198412.21857278</c:v>
                </c:pt>
                <c:pt idx="1072">
                  <c:v>119403517.07229173</c:v>
                </c:pt>
                <c:pt idx="1073">
                  <c:v>119608921.74693108</c:v>
                </c:pt>
                <c:pt idx="1074">
                  <c:v>119746378.31996724</c:v>
                </c:pt>
                <c:pt idx="1075">
                  <c:v>119952086.66827105</c:v>
                </c:pt>
                <c:pt idx="1076">
                  <c:v>120157677.45042191</c:v>
                </c:pt>
                <c:pt idx="1077">
                  <c:v>120362728.5429939</c:v>
                </c:pt>
                <c:pt idx="1078">
                  <c:v>120567418.13508764</c:v>
                </c:pt>
                <c:pt idx="1079">
                  <c:v>120772046.48534334</c:v>
                </c:pt>
                <c:pt idx="1080">
                  <c:v>121045468.08300608</c:v>
                </c:pt>
                <c:pt idx="1081">
                  <c:v>121319315.36059049</c:v>
                </c:pt>
                <c:pt idx="1082">
                  <c:v>121592982.87725157</c:v>
                </c:pt>
                <c:pt idx="1083">
                  <c:v>121798036.73718053</c:v>
                </c:pt>
                <c:pt idx="1084">
                  <c:v>122003213.07819927</c:v>
                </c:pt>
                <c:pt idx="1085">
                  <c:v>122208512.51471289</c:v>
                </c:pt>
                <c:pt idx="1086">
                  <c:v>122345563.1067415</c:v>
                </c:pt>
                <c:pt idx="1087">
                  <c:v>122551110.13200855</c:v>
                </c:pt>
                <c:pt idx="1088">
                  <c:v>122825339.86906549</c:v>
                </c:pt>
                <c:pt idx="1089">
                  <c:v>123031384.31617595</c:v>
                </c:pt>
                <c:pt idx="1090">
                  <c:v>123237062.55336022</c:v>
                </c:pt>
                <c:pt idx="1091">
                  <c:v>123442619.74513748</c:v>
                </c:pt>
                <c:pt idx="1092">
                  <c:v>123648364.54294558</c:v>
                </c:pt>
                <c:pt idx="1093">
                  <c:v>123922302.48043862</c:v>
                </c:pt>
                <c:pt idx="1094">
                  <c:v>124127680.29019591</c:v>
                </c:pt>
                <c:pt idx="1095">
                  <c:v>124401001.03305988</c:v>
                </c:pt>
                <c:pt idx="1096">
                  <c:v>124605882.6908735</c:v>
                </c:pt>
                <c:pt idx="1097">
                  <c:v>124742636.7462865</c:v>
                </c:pt>
                <c:pt idx="1098">
                  <c:v>124947768.34175903</c:v>
                </c:pt>
                <c:pt idx="1099">
                  <c:v>125152900.55205426</c:v>
                </c:pt>
                <c:pt idx="1100">
                  <c:v>125426160.1602466</c:v>
                </c:pt>
                <c:pt idx="1101">
                  <c:v>125630979.18020615</c:v>
                </c:pt>
                <c:pt idx="1102">
                  <c:v>125835986.62694104</c:v>
                </c:pt>
                <c:pt idx="1103">
                  <c:v>125972490.33472033</c:v>
                </c:pt>
                <c:pt idx="1104">
                  <c:v>126177056.03353427</c:v>
                </c:pt>
                <c:pt idx="1105">
                  <c:v>126381683.72041485</c:v>
                </c:pt>
                <c:pt idx="1106">
                  <c:v>126586816.9569253</c:v>
                </c:pt>
                <c:pt idx="1107">
                  <c:v>126792267.92908959</c:v>
                </c:pt>
                <c:pt idx="1108">
                  <c:v>126997657.01313393</c:v>
                </c:pt>
                <c:pt idx="1109">
                  <c:v>127203047.53085846</c:v>
                </c:pt>
                <c:pt idx="1110">
                  <c:v>127408630.67501974</c:v>
                </c:pt>
                <c:pt idx="1111">
                  <c:v>127682531.82769847</c:v>
                </c:pt>
                <c:pt idx="1112">
                  <c:v>127887863.52982184</c:v>
                </c:pt>
                <c:pt idx="1113">
                  <c:v>128093068.31713533</c:v>
                </c:pt>
                <c:pt idx="1114">
                  <c:v>128298658.96951383</c:v>
                </c:pt>
                <c:pt idx="1115">
                  <c:v>128435934.68243891</c:v>
                </c:pt>
                <c:pt idx="1116">
                  <c:v>128641529.08724891</c:v>
                </c:pt>
                <c:pt idx="1117">
                  <c:v>128915378.72832865</c:v>
                </c:pt>
                <c:pt idx="1118">
                  <c:v>129120783.71776676</c:v>
                </c:pt>
                <c:pt idx="1119">
                  <c:v>129326060.77008015</c:v>
                </c:pt>
                <c:pt idx="1120">
                  <c:v>129463020.63001788</c:v>
                </c:pt>
                <c:pt idx="1121">
                  <c:v>129736812.61778027</c:v>
                </c:pt>
                <c:pt idx="1122">
                  <c:v>129873969.26354094</c:v>
                </c:pt>
                <c:pt idx="1123">
                  <c:v>130079446.03746025</c:v>
                </c:pt>
                <c:pt idx="1124">
                  <c:v>130285119.93705527</c:v>
                </c:pt>
                <c:pt idx="1125">
                  <c:v>130422541.52984959</c:v>
                </c:pt>
                <c:pt idx="1126">
                  <c:v>130628219.65827422</c:v>
                </c:pt>
                <c:pt idx="1127">
                  <c:v>130833572.86390388</c:v>
                </c:pt>
                <c:pt idx="1128">
                  <c:v>130970606.68986003</c:v>
                </c:pt>
                <c:pt idx="1129">
                  <c:v>131176158.96420985</c:v>
                </c:pt>
                <c:pt idx="1130">
                  <c:v>131313457.53066882</c:v>
                </c:pt>
                <c:pt idx="1131">
                  <c:v>131450363.01242445</c:v>
                </c:pt>
                <c:pt idx="1132">
                  <c:v>131587203.23067413</c:v>
                </c:pt>
                <c:pt idx="1133">
                  <c:v>131792695.01830992</c:v>
                </c:pt>
                <c:pt idx="1134">
                  <c:v>131998518.51447387</c:v>
                </c:pt>
                <c:pt idx="1135">
                  <c:v>132204476.90234825</c:v>
                </c:pt>
                <c:pt idx="1136">
                  <c:v>132410239.70366798</c:v>
                </c:pt>
                <c:pt idx="1137">
                  <c:v>132547548.84098662</c:v>
                </c:pt>
                <c:pt idx="1138">
                  <c:v>132616535.52124782</c:v>
                </c:pt>
                <c:pt idx="1139">
                  <c:v>132753847.04369149</c:v>
                </c:pt>
                <c:pt idx="1140">
                  <c:v>132891226.3854948</c:v>
                </c:pt>
                <c:pt idx="1141">
                  <c:v>132959949.86361873</c:v>
                </c:pt>
                <c:pt idx="1142">
                  <c:v>133096599.34960397</c:v>
                </c:pt>
                <c:pt idx="1143">
                  <c:v>133164990.68500531</c:v>
                </c:pt>
                <c:pt idx="1144">
                  <c:v>133233715.22092219</c:v>
                </c:pt>
                <c:pt idx="1145">
                  <c:v>133234248.23073053</c:v>
                </c:pt>
                <c:pt idx="1146">
                  <c:v>133303306.74707362</c:v>
                </c:pt>
                <c:pt idx="1147">
                  <c:v>133304040.00387686</c:v>
                </c:pt>
                <c:pt idx="1148">
                  <c:v>133372832.86608589</c:v>
                </c:pt>
                <c:pt idx="1149">
                  <c:v>133441492.7501426</c:v>
                </c:pt>
                <c:pt idx="1150">
                  <c:v>133510152.97503099</c:v>
                </c:pt>
                <c:pt idx="1151">
                  <c:v>133510820.58794414</c:v>
                </c:pt>
                <c:pt idx="1152">
                  <c:v>133580283.03273079</c:v>
                </c:pt>
                <c:pt idx="1153">
                  <c:v>133649679.80116692</c:v>
                </c:pt>
                <c:pt idx="1154">
                  <c:v>133718743.3440102</c:v>
                </c:pt>
                <c:pt idx="1155">
                  <c:v>133787473.1542885</c:v>
                </c:pt>
                <c:pt idx="1156">
                  <c:v>133856069.5131202</c:v>
                </c:pt>
                <c:pt idx="1157">
                  <c:v>133856270.30341133</c:v>
                </c:pt>
                <c:pt idx="1158">
                  <c:v>133856337.23344132</c:v>
                </c:pt>
                <c:pt idx="1159">
                  <c:v>133788209.00953606</c:v>
                </c:pt>
                <c:pt idx="1160">
                  <c:v>133856805.7427137</c:v>
                </c:pt>
                <c:pt idx="1161">
                  <c:v>133857006.53189942</c:v>
                </c:pt>
                <c:pt idx="1162">
                  <c:v>133925335.78485084</c:v>
                </c:pt>
                <c:pt idx="1163">
                  <c:v>133925268.82099058</c:v>
                </c:pt>
                <c:pt idx="1164">
                  <c:v>133925402.74867773</c:v>
                </c:pt>
                <c:pt idx="1165">
                  <c:v>133994134.02304219</c:v>
                </c:pt>
                <c:pt idx="1166">
                  <c:v>133995138.98588085</c:v>
                </c:pt>
                <c:pt idx="1167">
                  <c:v>134064608.52002664</c:v>
                </c:pt>
                <c:pt idx="1168">
                  <c:v>134065345.85751911</c:v>
                </c:pt>
                <c:pt idx="1169">
                  <c:v>134065882.10041867</c:v>
                </c:pt>
                <c:pt idx="1170">
                  <c:v>134066485.37111425</c:v>
                </c:pt>
                <c:pt idx="1171">
                  <c:v>134067088.6390928</c:v>
                </c:pt>
                <c:pt idx="1172">
                  <c:v>134067758.93365982</c:v>
                </c:pt>
                <c:pt idx="1173">
                  <c:v>134068228.13786076</c:v>
                </c:pt>
                <c:pt idx="1174">
                  <c:v>134068228.13786076</c:v>
                </c:pt>
                <c:pt idx="1175">
                  <c:v>134068228.13786076</c:v>
                </c:pt>
                <c:pt idx="1176">
                  <c:v>134136895.88377376</c:v>
                </c:pt>
                <c:pt idx="1177">
                  <c:v>134137499.4498644</c:v>
                </c:pt>
                <c:pt idx="1178">
                  <c:v>134138304.200423</c:v>
                </c:pt>
                <c:pt idx="1179">
                  <c:v>134207711.05875126</c:v>
                </c:pt>
                <c:pt idx="1180">
                  <c:v>134208918.78079201</c:v>
                </c:pt>
                <c:pt idx="1181">
                  <c:v>134210327.77608958</c:v>
                </c:pt>
                <c:pt idx="1182">
                  <c:v>134211736.75657989</c:v>
                </c:pt>
                <c:pt idx="1183">
                  <c:v>134281146.71701998</c:v>
                </c:pt>
                <c:pt idx="1184">
                  <c:v>134281817.99114943</c:v>
                </c:pt>
                <c:pt idx="1185">
                  <c:v>134282489.26191995</c:v>
                </c:pt>
                <c:pt idx="1186">
                  <c:v>134420037.08641502</c:v>
                </c:pt>
                <c:pt idx="1187">
                  <c:v>134489248.64875188</c:v>
                </c:pt>
                <c:pt idx="1188">
                  <c:v>134490122.61664584</c:v>
                </c:pt>
                <c:pt idx="1189">
                  <c:v>134559537.28514028</c:v>
                </c:pt>
                <c:pt idx="1190">
                  <c:v>134628953.03814879</c:v>
                </c:pt>
                <c:pt idx="1191">
                  <c:v>134629827.87452149</c:v>
                </c:pt>
                <c:pt idx="1192">
                  <c:v>134630366.23253745</c:v>
                </c:pt>
                <c:pt idx="1193">
                  <c:v>134699110.4920207</c:v>
                </c:pt>
                <c:pt idx="1194">
                  <c:v>134767787.79765731</c:v>
                </c:pt>
                <c:pt idx="1195">
                  <c:v>134768124.61006531</c:v>
                </c:pt>
                <c:pt idx="1196">
                  <c:v>134768124.61006531</c:v>
                </c:pt>
                <c:pt idx="1197">
                  <c:v>134767922.52272171</c:v>
                </c:pt>
                <c:pt idx="1198">
                  <c:v>134767787.79765731</c:v>
                </c:pt>
                <c:pt idx="1199">
                  <c:v>134836330.65086514</c:v>
                </c:pt>
                <c:pt idx="1200">
                  <c:v>134836869.82278001</c:v>
                </c:pt>
                <c:pt idx="1201">
                  <c:v>134905817.73497459</c:v>
                </c:pt>
                <c:pt idx="1202">
                  <c:v>134906492.0353885</c:v>
                </c:pt>
                <c:pt idx="1203">
                  <c:v>134907098.90287641</c:v>
                </c:pt>
                <c:pt idx="1204">
                  <c:v>134975913.14353588</c:v>
                </c:pt>
                <c:pt idx="1205">
                  <c:v>134976452.85038832</c:v>
                </c:pt>
                <c:pt idx="1206">
                  <c:v>135045740.31817228</c:v>
                </c:pt>
                <c:pt idx="1207">
                  <c:v>135047022.75331408</c:v>
                </c:pt>
                <c:pt idx="1208">
                  <c:v>135116784.51975551</c:v>
                </c:pt>
                <c:pt idx="1209">
                  <c:v>135118067.57822239</c:v>
                </c:pt>
                <c:pt idx="1210">
                  <c:v>135118945.4533034</c:v>
                </c:pt>
                <c:pt idx="1211">
                  <c:v>135187696.27478209</c:v>
                </c:pt>
                <c:pt idx="1212">
                  <c:v>135188169.21206322</c:v>
                </c:pt>
                <c:pt idx="1213">
                  <c:v>135188777.27184758</c:v>
                </c:pt>
                <c:pt idx="1214">
                  <c:v>135257596.64123991</c:v>
                </c:pt>
                <c:pt idx="1215">
                  <c:v>135258137.40788689</c:v>
                </c:pt>
                <c:pt idx="1216">
                  <c:v>135258542.98145166</c:v>
                </c:pt>
                <c:pt idx="1217">
                  <c:v>135327430.93164957</c:v>
                </c:pt>
                <c:pt idx="1218">
                  <c:v>135327971.96559331</c:v>
                </c:pt>
                <c:pt idx="1219">
                  <c:v>135396793.06819847</c:v>
                </c:pt>
                <c:pt idx="1220">
                  <c:v>135397402.03406823</c:v>
                </c:pt>
                <c:pt idx="1221">
                  <c:v>135466427.00823793</c:v>
                </c:pt>
                <c:pt idx="1222">
                  <c:v>135535452.6621339</c:v>
                </c:pt>
                <c:pt idx="1223">
                  <c:v>135604275.70308128</c:v>
                </c:pt>
                <c:pt idx="1224">
                  <c:v>135604885.58017531</c:v>
                </c:pt>
                <c:pt idx="1225">
                  <c:v>135605495.45452324</c:v>
                </c:pt>
                <c:pt idx="1226">
                  <c:v>135606444.14249438</c:v>
                </c:pt>
                <c:pt idx="1227">
                  <c:v>135607799.39949775</c:v>
                </c:pt>
                <c:pt idx="1228">
                  <c:v>135609561.21332753</c:v>
                </c:pt>
                <c:pt idx="1229">
                  <c:v>135679404.30571419</c:v>
                </c:pt>
                <c:pt idx="1230">
                  <c:v>135612136.13077748</c:v>
                </c:pt>
                <c:pt idx="1231">
                  <c:v>135613152.53208455</c:v>
                </c:pt>
                <c:pt idx="1232">
                  <c:v>135682590.63501361</c:v>
                </c:pt>
                <c:pt idx="1233">
                  <c:v>135683404.15389171</c:v>
                </c:pt>
                <c:pt idx="1234">
                  <c:v>135752097.64918771</c:v>
                </c:pt>
                <c:pt idx="1235">
                  <c:v>135752368.956994</c:v>
                </c:pt>
                <c:pt idx="1236">
                  <c:v>135752708.09098765</c:v>
                </c:pt>
                <c:pt idx="1237">
                  <c:v>135753522.00911179</c:v>
                </c:pt>
                <c:pt idx="1238">
                  <c:v>135754810.70281532</c:v>
                </c:pt>
                <c:pt idx="1239">
                  <c:v>135756031.55923474</c:v>
                </c:pt>
                <c:pt idx="1240">
                  <c:v>135825473.81349397</c:v>
                </c:pt>
                <c:pt idx="1241">
                  <c:v>135826288.1149658</c:v>
                </c:pt>
                <c:pt idx="1242">
                  <c:v>135895256.61281773</c:v>
                </c:pt>
                <c:pt idx="1243">
                  <c:v>135895799.74851251</c:v>
                </c:pt>
                <c:pt idx="1244">
                  <c:v>135964837.05474511</c:v>
                </c:pt>
                <c:pt idx="1245">
                  <c:v>136033875.04059228</c:v>
                </c:pt>
                <c:pt idx="1246">
                  <c:v>136103049.69249746</c:v>
                </c:pt>
                <c:pt idx="1247">
                  <c:v>136103933.60109308</c:v>
                </c:pt>
                <c:pt idx="1248">
                  <c:v>136173177.53282231</c:v>
                </c:pt>
                <c:pt idx="1249">
                  <c:v>136173789.76954308</c:v>
                </c:pt>
                <c:pt idx="1250">
                  <c:v>136174333.97764763</c:v>
                </c:pt>
                <c:pt idx="1251">
                  <c:v>136175014.23471561</c:v>
                </c:pt>
                <c:pt idx="1252">
                  <c:v>136175558.43791971</c:v>
                </c:pt>
                <c:pt idx="1253">
                  <c:v>136244259.95867774</c:v>
                </c:pt>
                <c:pt idx="1254">
                  <c:v>136244872.49048948</c:v>
                </c:pt>
                <c:pt idx="1255">
                  <c:v>136245553.07815692</c:v>
                </c:pt>
                <c:pt idx="1256">
                  <c:v>136246165.60414702</c:v>
                </c:pt>
                <c:pt idx="1257">
                  <c:v>136246914.24327841</c:v>
                </c:pt>
                <c:pt idx="1258">
                  <c:v>136247798.99330488</c:v>
                </c:pt>
                <c:pt idx="1259">
                  <c:v>136248683.73757768</c:v>
                </c:pt>
                <c:pt idx="1260">
                  <c:v>136249500.41949221</c:v>
                </c:pt>
                <c:pt idx="1261">
                  <c:v>136318749.62091601</c:v>
                </c:pt>
                <c:pt idx="1262">
                  <c:v>136388067.82843578</c:v>
                </c:pt>
                <c:pt idx="1263">
                  <c:v>136389089.68456465</c:v>
                </c:pt>
                <c:pt idx="1264">
                  <c:v>136390043.41003424</c:v>
                </c:pt>
                <c:pt idx="1265">
                  <c:v>136459295.38673013</c:v>
                </c:pt>
                <c:pt idx="1266">
                  <c:v>136528889.19713151</c:v>
                </c:pt>
                <c:pt idx="1267">
                  <c:v>136598961.79135793</c:v>
                </c:pt>
                <c:pt idx="1268">
                  <c:v>136600940.25963524</c:v>
                </c:pt>
                <c:pt idx="1269">
                  <c:v>136671220.27267075</c:v>
                </c:pt>
                <c:pt idx="1270">
                  <c:v>136672380.6152955</c:v>
                </c:pt>
                <c:pt idx="1271">
                  <c:v>136604897.11009452</c:v>
                </c:pt>
                <c:pt idx="1272">
                  <c:v>136605852.19473171</c:v>
                </c:pt>
                <c:pt idx="1273">
                  <c:v>136606739.05304924</c:v>
                </c:pt>
                <c:pt idx="1274">
                  <c:v>136607625.90560031</c:v>
                </c:pt>
                <c:pt idx="1275">
                  <c:v>136608922.06434068</c:v>
                </c:pt>
                <c:pt idx="1276">
                  <c:v>136610763.95294118</c:v>
                </c:pt>
                <c:pt idx="1277">
                  <c:v>136612537.59993684</c:v>
                </c:pt>
                <c:pt idx="1278">
                  <c:v>136614038.3601495</c:v>
                </c:pt>
                <c:pt idx="1279">
                  <c:v>136615470.88858464</c:v>
                </c:pt>
                <c:pt idx="1280">
                  <c:v>136616903.40197438</c:v>
                </c:pt>
                <c:pt idx="1281">
                  <c:v>136618131.25861937</c:v>
                </c:pt>
                <c:pt idx="1282">
                  <c:v>136619018.03709969</c:v>
                </c:pt>
                <c:pt idx="1283">
                  <c:v>136619768.38361841</c:v>
                </c:pt>
                <c:pt idx="1284">
                  <c:v>136620996.21447209</c:v>
                </c:pt>
                <c:pt idx="1285">
                  <c:v>136622360.45801294</c:v>
                </c:pt>
                <c:pt idx="1286">
                  <c:v>136555344.4453218</c:v>
                </c:pt>
                <c:pt idx="1287">
                  <c:v>136556707.97878104</c:v>
                </c:pt>
                <c:pt idx="1288">
                  <c:v>136489485.46575442</c:v>
                </c:pt>
                <c:pt idx="1289">
                  <c:v>136490166.88018379</c:v>
                </c:pt>
                <c:pt idx="1290">
                  <c:v>136490575.72720566</c:v>
                </c:pt>
                <c:pt idx="1291">
                  <c:v>136491393.41756904</c:v>
                </c:pt>
                <c:pt idx="1292">
                  <c:v>136424373.0795365</c:v>
                </c:pt>
                <c:pt idx="1293">
                  <c:v>136426075.71487767</c:v>
                </c:pt>
                <c:pt idx="1294">
                  <c:v>136496163.18022543</c:v>
                </c:pt>
                <c:pt idx="1295">
                  <c:v>136497525.93888858</c:v>
                </c:pt>
                <c:pt idx="1296">
                  <c:v>136566865.87379798</c:v>
                </c:pt>
                <c:pt idx="1297">
                  <c:v>136567888.43874633</c:v>
                </c:pt>
                <c:pt idx="1298">
                  <c:v>136569047.33641586</c:v>
                </c:pt>
                <c:pt idx="1299">
                  <c:v>136570615.24111041</c:v>
                </c:pt>
                <c:pt idx="1300">
                  <c:v>136572319.46489167</c:v>
                </c:pt>
                <c:pt idx="1301">
                  <c:v>136505497.80399576</c:v>
                </c:pt>
                <c:pt idx="1302">
                  <c:v>136506724.20338556</c:v>
                </c:pt>
                <c:pt idx="1303">
                  <c:v>136507950.59173751</c:v>
                </c:pt>
                <c:pt idx="1304">
                  <c:v>136509517.62745714</c:v>
                </c:pt>
                <c:pt idx="1305">
                  <c:v>136511152.77595058</c:v>
                </c:pt>
                <c:pt idx="1306">
                  <c:v>136512787.90482184</c:v>
                </c:pt>
                <c:pt idx="1307">
                  <c:v>136514491.143197</c:v>
                </c:pt>
                <c:pt idx="1308">
                  <c:v>136584657.40960899</c:v>
                </c:pt>
                <c:pt idx="1309">
                  <c:v>136586361.45785648</c:v>
                </c:pt>
                <c:pt idx="1310">
                  <c:v>136587861.00269446</c:v>
                </c:pt>
                <c:pt idx="1311">
                  <c:v>136657757.80721804</c:v>
                </c:pt>
                <c:pt idx="1312">
                  <c:v>136727587.86947843</c:v>
                </c:pt>
                <c:pt idx="1313">
                  <c:v>136797214.5671435</c:v>
                </c:pt>
                <c:pt idx="1314">
                  <c:v>136866910.77701592</c:v>
                </c:pt>
                <c:pt idx="1315">
                  <c:v>136800286.28060141</c:v>
                </c:pt>
                <c:pt idx="1316">
                  <c:v>136802334.05117998</c:v>
                </c:pt>
                <c:pt idx="1317">
                  <c:v>136735774.92993182</c:v>
                </c:pt>
                <c:pt idx="1318">
                  <c:v>136668872.99839768</c:v>
                </c:pt>
                <c:pt idx="1319">
                  <c:v>136601901.39499635</c:v>
                </c:pt>
                <c:pt idx="1320">
                  <c:v>136534996.46206453</c:v>
                </c:pt>
                <c:pt idx="1321">
                  <c:v>136468090.01103225</c:v>
                </c:pt>
                <c:pt idx="1322">
                  <c:v>136469383.60052198</c:v>
                </c:pt>
                <c:pt idx="1323">
                  <c:v>136470949.50820175</c:v>
                </c:pt>
                <c:pt idx="1324">
                  <c:v>136472855.80629343</c:v>
                </c:pt>
                <c:pt idx="1325">
                  <c:v>136406557.81506354</c:v>
                </c:pt>
                <c:pt idx="1326">
                  <c:v>136408531.14686936</c:v>
                </c:pt>
                <c:pt idx="1327">
                  <c:v>136341549.88274375</c:v>
                </c:pt>
                <c:pt idx="1328">
                  <c:v>136342638.04786488</c:v>
                </c:pt>
                <c:pt idx="1329">
                  <c:v>136275518.82760864</c:v>
                </c:pt>
                <c:pt idx="1330">
                  <c:v>136277014.27550215</c:v>
                </c:pt>
                <c:pt idx="1331">
                  <c:v>136278713.62814623</c:v>
                </c:pt>
                <c:pt idx="1332">
                  <c:v>136280480.93236908</c:v>
                </c:pt>
                <c:pt idx="1333">
                  <c:v>136282452.12921339</c:v>
                </c:pt>
                <c:pt idx="1334">
                  <c:v>136352975.18246293</c:v>
                </c:pt>
                <c:pt idx="1335">
                  <c:v>136355015.31359515</c:v>
                </c:pt>
                <c:pt idx="1336">
                  <c:v>136425269.29376978</c:v>
                </c:pt>
                <c:pt idx="1337">
                  <c:v>136427106.28211218</c:v>
                </c:pt>
                <c:pt idx="1338">
                  <c:v>136429351.45642021</c:v>
                </c:pt>
                <c:pt idx="1339">
                  <c:v>136500085.72318184</c:v>
                </c:pt>
                <c:pt idx="1340">
                  <c:v>136501923.54643434</c:v>
                </c:pt>
                <c:pt idx="1341">
                  <c:v>136434862.18181393</c:v>
                </c:pt>
                <c:pt idx="1342">
                  <c:v>136436154.78880093</c:v>
                </c:pt>
                <c:pt idx="1343">
                  <c:v>136369431.36838186</c:v>
                </c:pt>
                <c:pt idx="1344">
                  <c:v>136371811.23052368</c:v>
                </c:pt>
                <c:pt idx="1345">
                  <c:v>136442889.7529254</c:v>
                </c:pt>
                <c:pt idx="1346">
                  <c:v>136445406.77518797</c:v>
                </c:pt>
                <c:pt idx="1347">
                  <c:v>136516080.76083311</c:v>
                </c:pt>
                <c:pt idx="1348">
                  <c:v>136518054.48633307</c:v>
                </c:pt>
                <c:pt idx="1349">
                  <c:v>136588595.45925173</c:v>
                </c:pt>
                <c:pt idx="1350">
                  <c:v>136590638.20594105</c:v>
                </c:pt>
                <c:pt idx="1351">
                  <c:v>136592544.74188793</c:v>
                </c:pt>
                <c:pt idx="1352">
                  <c:v>136594451.25115862</c:v>
                </c:pt>
                <c:pt idx="1353">
                  <c:v>136596425.82192475</c:v>
                </c:pt>
                <c:pt idx="1354">
                  <c:v>136598400.36407661</c:v>
                </c:pt>
                <c:pt idx="1355">
                  <c:v>136600715.30809176</c:v>
                </c:pt>
                <c:pt idx="1356">
                  <c:v>136603506.80591941</c:v>
                </c:pt>
                <c:pt idx="1357">
                  <c:v>136606298.24655858</c:v>
                </c:pt>
                <c:pt idx="1358">
                  <c:v>136677190.47758165</c:v>
                </c:pt>
                <c:pt idx="1359">
                  <c:v>136679506.40548602</c:v>
                </c:pt>
                <c:pt idx="1360">
                  <c:v>136681890.40782139</c:v>
                </c:pt>
                <c:pt idx="1361">
                  <c:v>136684751.15559307</c:v>
                </c:pt>
                <c:pt idx="1362">
                  <c:v>136756603.4779186</c:v>
                </c:pt>
                <c:pt idx="1363">
                  <c:v>136760078.81499872</c:v>
                </c:pt>
                <c:pt idx="1364">
                  <c:v>136694763.30006823</c:v>
                </c:pt>
                <c:pt idx="1365">
                  <c:v>136697487.56586063</c:v>
                </c:pt>
                <c:pt idx="1366">
                  <c:v>136768187.59049809</c:v>
                </c:pt>
                <c:pt idx="1367">
                  <c:v>136770095.46761671</c:v>
                </c:pt>
                <c:pt idx="1368">
                  <c:v>136772344.00281706</c:v>
                </c:pt>
                <c:pt idx="1369">
                  <c:v>136775001.31480899</c:v>
                </c:pt>
                <c:pt idx="1370">
                  <c:v>136777454.172236</c:v>
                </c:pt>
                <c:pt idx="1371">
                  <c:v>136779906.98555231</c:v>
                </c:pt>
                <c:pt idx="1372">
                  <c:v>136782700.41366088</c:v>
                </c:pt>
                <c:pt idx="1373">
                  <c:v>136785630.04509115</c:v>
                </c:pt>
                <c:pt idx="1374">
                  <c:v>136856817.86739171</c:v>
                </c:pt>
                <c:pt idx="1375">
                  <c:v>136859408.03563449</c:v>
                </c:pt>
                <c:pt idx="1376">
                  <c:v>136930190.60821998</c:v>
                </c:pt>
                <c:pt idx="1377">
                  <c:v>136932304.62492001</c:v>
                </c:pt>
                <c:pt idx="1378">
                  <c:v>136934691.37862736</c:v>
                </c:pt>
                <c:pt idx="1379">
                  <c:v>136937419.04606038</c:v>
                </c:pt>
                <c:pt idx="1380">
                  <c:v>136871744.74120057</c:v>
                </c:pt>
                <c:pt idx="1381">
                  <c:v>136874470.9345077</c:v>
                </c:pt>
                <c:pt idx="1382">
                  <c:v>136945738.09517354</c:v>
                </c:pt>
                <c:pt idx="1383">
                  <c:v>136948738.28359827</c:v>
                </c:pt>
                <c:pt idx="1384">
                  <c:v>136951874.77373472</c:v>
                </c:pt>
                <c:pt idx="1385">
                  <c:v>136954806.64500931</c:v>
                </c:pt>
                <c:pt idx="1386">
                  <c:v>136957533.91060242</c:v>
                </c:pt>
                <c:pt idx="1387">
                  <c:v>136960056.58277377</c:v>
                </c:pt>
                <c:pt idx="1388">
                  <c:v>136893689.05201676</c:v>
                </c:pt>
                <c:pt idx="1389">
                  <c:v>136827251.26559222</c:v>
                </c:pt>
                <c:pt idx="1390">
                  <c:v>136829362.64203349</c:v>
                </c:pt>
                <c:pt idx="1391">
                  <c:v>136831337.77105084</c:v>
                </c:pt>
                <c:pt idx="1392">
                  <c:v>136833449.08423445</c:v>
                </c:pt>
                <c:pt idx="1393">
                  <c:v>136835696.57525888</c:v>
                </c:pt>
                <c:pt idx="1394">
                  <c:v>136837944.02924994</c:v>
                </c:pt>
                <c:pt idx="1395">
                  <c:v>136771634.79298648</c:v>
                </c:pt>
                <c:pt idx="1396">
                  <c:v>136773812.98139402</c:v>
                </c:pt>
                <c:pt idx="1397">
                  <c:v>136707636.4686099</c:v>
                </c:pt>
                <c:pt idx="1398">
                  <c:v>136710357.74559298</c:v>
                </c:pt>
                <c:pt idx="1399">
                  <c:v>136644789.42894939</c:v>
                </c:pt>
                <c:pt idx="1400">
                  <c:v>136647985.18942967</c:v>
                </c:pt>
                <c:pt idx="1401">
                  <c:v>136582616.08395606</c:v>
                </c:pt>
                <c:pt idx="1402">
                  <c:v>136585470.30948031</c:v>
                </c:pt>
                <c:pt idx="1403">
                  <c:v>136588324.47515705</c:v>
                </c:pt>
                <c:pt idx="1404">
                  <c:v>136591314.48929805</c:v>
                </c:pt>
                <c:pt idx="1405">
                  <c:v>136525801.77756199</c:v>
                </c:pt>
                <c:pt idx="1406">
                  <c:v>136460286.00127268</c:v>
                </c:pt>
                <c:pt idx="1407">
                  <c:v>136394970.70261401</c:v>
                </c:pt>
                <c:pt idx="1408">
                  <c:v>136329380.87906221</c:v>
                </c:pt>
                <c:pt idx="1409">
                  <c:v>136332161.13348728</c:v>
                </c:pt>
                <c:pt idx="1410">
                  <c:v>136266431.31024337</c:v>
                </c:pt>
                <c:pt idx="1411">
                  <c:v>136200834.11485493</c:v>
                </c:pt>
                <c:pt idx="1412">
                  <c:v>136203882.35353872</c:v>
                </c:pt>
                <c:pt idx="1413">
                  <c:v>136138483.67344505</c:v>
                </c:pt>
                <c:pt idx="1414">
                  <c:v>136141801.04307184</c:v>
                </c:pt>
                <c:pt idx="1415">
                  <c:v>136145118.33156845</c:v>
                </c:pt>
                <c:pt idx="1416">
                  <c:v>136079915.94380146</c:v>
                </c:pt>
                <c:pt idx="1417">
                  <c:v>136014710.13608357</c:v>
                </c:pt>
                <c:pt idx="1418">
                  <c:v>136018361.97121531</c:v>
                </c:pt>
                <c:pt idx="1419">
                  <c:v>135953691.53317484</c:v>
                </c:pt>
                <c:pt idx="1420">
                  <c:v>135957138.56269535</c:v>
                </c:pt>
                <c:pt idx="1421">
                  <c:v>135891854.32691139</c:v>
                </c:pt>
                <c:pt idx="1422">
                  <c:v>135826296.67653698</c:v>
                </c:pt>
                <c:pt idx="1423">
                  <c:v>135829132.34911349</c:v>
                </c:pt>
                <c:pt idx="1424">
                  <c:v>135832035.47613496</c:v>
                </c:pt>
                <c:pt idx="1425">
                  <c:v>135835073.56561661</c:v>
                </c:pt>
                <c:pt idx="1426">
                  <c:v>135838246.60846558</c:v>
                </c:pt>
                <c:pt idx="1427">
                  <c:v>135773151.92937213</c:v>
                </c:pt>
                <c:pt idx="1428">
                  <c:v>135776930.47542772</c:v>
                </c:pt>
                <c:pt idx="1429">
                  <c:v>135780708.91590968</c:v>
                </c:pt>
                <c:pt idx="1430">
                  <c:v>135852760.64300862</c:v>
                </c:pt>
                <c:pt idx="1431">
                  <c:v>135856135.77674758</c:v>
                </c:pt>
                <c:pt idx="1432">
                  <c:v>135859375.82592916</c:v>
                </c:pt>
                <c:pt idx="1433">
                  <c:v>135862615.79752323</c:v>
                </c:pt>
                <c:pt idx="1434">
                  <c:v>135865653.20043081</c:v>
                </c:pt>
                <c:pt idx="1435">
                  <c:v>135868623.03956622</c:v>
                </c:pt>
                <c:pt idx="1436">
                  <c:v>135871862.78973317</c:v>
                </c:pt>
                <c:pt idx="1437">
                  <c:v>135875304.9392885</c:v>
                </c:pt>
                <c:pt idx="1438">
                  <c:v>135810190.62034652</c:v>
                </c:pt>
                <c:pt idx="1439">
                  <c:v>135813563.4033508</c:v>
                </c:pt>
                <c:pt idx="1440">
                  <c:v>135817138.46149638</c:v>
                </c:pt>
                <c:pt idx="1441">
                  <c:v>135820915.77873924</c:v>
                </c:pt>
                <c:pt idx="1442">
                  <c:v>135824692.99047744</c:v>
                </c:pt>
                <c:pt idx="1443">
                  <c:v>135828335.20188159</c:v>
                </c:pt>
                <c:pt idx="1444">
                  <c:v>135762938.05449557</c:v>
                </c:pt>
                <c:pt idx="1445">
                  <c:v>135765701.91100755</c:v>
                </c:pt>
                <c:pt idx="1446">
                  <c:v>135768398.30192164</c:v>
                </c:pt>
                <c:pt idx="1447">
                  <c:v>135839598.45714828</c:v>
                </c:pt>
                <c:pt idx="1448">
                  <c:v>135842363.54406255</c:v>
                </c:pt>
                <c:pt idx="1449">
                  <c:v>135913905.01109836</c:v>
                </c:pt>
                <c:pt idx="1450">
                  <c:v>135917211.14858031</c:v>
                </c:pt>
                <c:pt idx="1451">
                  <c:v>135920652.14465141</c:v>
                </c:pt>
                <c:pt idx="1452">
                  <c:v>135855783.52866656</c:v>
                </c:pt>
                <c:pt idx="1453">
                  <c:v>135928208.53480336</c:v>
                </c:pt>
                <c:pt idx="1454">
                  <c:v>135931851.64355928</c:v>
                </c:pt>
                <c:pt idx="1455">
                  <c:v>136003944.67401648</c:v>
                </c:pt>
                <c:pt idx="1456">
                  <c:v>136075906.09601757</c:v>
                </c:pt>
                <c:pt idx="1457">
                  <c:v>136147938.39855587</c:v>
                </c:pt>
                <c:pt idx="1458">
                  <c:v>136220312.05144212</c:v>
                </c:pt>
                <c:pt idx="1459">
                  <c:v>136224232.39909551</c:v>
                </c:pt>
                <c:pt idx="1460">
                  <c:v>136296476.37587911</c:v>
                </c:pt>
                <c:pt idx="1461">
                  <c:v>136299722.2620157</c:v>
                </c:pt>
                <c:pt idx="1462">
                  <c:v>136302968.07048106</c:v>
                </c:pt>
                <c:pt idx="1463">
                  <c:v>136306349.03837645</c:v>
                </c:pt>
                <c:pt idx="1464">
                  <c:v>136309797.53881457</c:v>
                </c:pt>
                <c:pt idx="1465">
                  <c:v>136381916.14015338</c:v>
                </c:pt>
                <c:pt idx="1466">
                  <c:v>136385366.19897768</c:v>
                </c:pt>
                <c:pt idx="1467">
                  <c:v>136457422.21444753</c:v>
                </c:pt>
                <c:pt idx="1468">
                  <c:v>136460941.51114085</c:v>
                </c:pt>
                <c:pt idx="1469">
                  <c:v>136464190.01174369</c:v>
                </c:pt>
                <c:pt idx="1470">
                  <c:v>136535710.97090626</c:v>
                </c:pt>
                <c:pt idx="1471">
                  <c:v>136607167.05233133</c:v>
                </c:pt>
                <c:pt idx="1472">
                  <c:v>136678693.70625609</c:v>
                </c:pt>
                <c:pt idx="1473">
                  <c:v>136750494.44987464</c:v>
                </c:pt>
                <c:pt idx="1474">
                  <c:v>136753952.53604981</c:v>
                </c:pt>
                <c:pt idx="1475">
                  <c:v>136757274.92821181</c:v>
                </c:pt>
                <c:pt idx="1476">
                  <c:v>136760529.43778762</c:v>
                </c:pt>
                <c:pt idx="1477">
                  <c:v>136763987.26891226</c:v>
                </c:pt>
                <c:pt idx="1478">
                  <c:v>136767377.21411398</c:v>
                </c:pt>
                <c:pt idx="1479">
                  <c:v>136770631.4820444</c:v>
                </c:pt>
                <c:pt idx="1480">
                  <c:v>136774021.26170138</c:v>
                </c:pt>
                <c:pt idx="1481">
                  <c:v>136846039.86355495</c:v>
                </c:pt>
                <c:pt idx="1482">
                  <c:v>136849431.17506358</c:v>
                </c:pt>
                <c:pt idx="1483">
                  <c:v>136852754.57837033</c:v>
                </c:pt>
                <c:pt idx="1484">
                  <c:v>136856213.5446173</c:v>
                </c:pt>
                <c:pt idx="1485">
                  <c:v>136859672.42296991</c:v>
                </c:pt>
                <c:pt idx="1486">
                  <c:v>136862927.75760341</c:v>
                </c:pt>
                <c:pt idx="1487">
                  <c:v>136866047.38024208</c:v>
                </c:pt>
                <c:pt idx="1488">
                  <c:v>136800729.77088058</c:v>
                </c:pt>
                <c:pt idx="1489">
                  <c:v>136804254.36015904</c:v>
                </c:pt>
                <c:pt idx="1490">
                  <c:v>136739134.71419805</c:v>
                </c:pt>
                <c:pt idx="1491">
                  <c:v>136742521.86807591</c:v>
                </c:pt>
                <c:pt idx="1492">
                  <c:v>136745841.19702309</c:v>
                </c:pt>
                <c:pt idx="1493">
                  <c:v>136817674.07594618</c:v>
                </c:pt>
                <c:pt idx="1494">
                  <c:v>136889306.66040584</c:v>
                </c:pt>
                <c:pt idx="1495">
                  <c:v>136892357.87457219</c:v>
                </c:pt>
                <c:pt idx="1496">
                  <c:v>136964198.35874993</c:v>
                </c:pt>
                <c:pt idx="1497">
                  <c:v>136967657.97198066</c:v>
                </c:pt>
                <c:pt idx="1498">
                  <c:v>137039774.69908205</c:v>
                </c:pt>
                <c:pt idx="1499">
                  <c:v>137043100.14004532</c:v>
                </c:pt>
                <c:pt idx="1500">
                  <c:v>137115425.52153379</c:v>
                </c:pt>
                <c:pt idx="1501">
                  <c:v>137187618.61699468</c:v>
                </c:pt>
                <c:pt idx="1502">
                  <c:v>137190947.13309628</c:v>
                </c:pt>
                <c:pt idx="1503">
                  <c:v>137194003.86204672</c:v>
                </c:pt>
                <c:pt idx="1504">
                  <c:v>137197128.44750351</c:v>
                </c:pt>
                <c:pt idx="1505">
                  <c:v>137200524.65485841</c:v>
                </c:pt>
                <c:pt idx="1506">
                  <c:v>137204328.30670196</c:v>
                </c:pt>
                <c:pt idx="1507">
                  <c:v>137207928.0937824</c:v>
                </c:pt>
                <c:pt idx="1508">
                  <c:v>137142853.34752631</c:v>
                </c:pt>
                <c:pt idx="1509">
                  <c:v>137214855.71854258</c:v>
                </c:pt>
                <c:pt idx="1510">
                  <c:v>137217979.82635412</c:v>
                </c:pt>
                <c:pt idx="1511">
                  <c:v>137152356.75236589</c:v>
                </c:pt>
                <c:pt idx="1512">
                  <c:v>137155275.5222967</c:v>
                </c:pt>
                <c:pt idx="1513">
                  <c:v>137089512.10944161</c:v>
                </c:pt>
                <c:pt idx="1514">
                  <c:v>137092497.13361141</c:v>
                </c:pt>
                <c:pt idx="1515">
                  <c:v>137095821.28811187</c:v>
                </c:pt>
                <c:pt idx="1516">
                  <c:v>137099552.38534147</c:v>
                </c:pt>
                <c:pt idx="1517">
                  <c:v>137103215.54504368</c:v>
                </c:pt>
                <c:pt idx="1518">
                  <c:v>137106607.27177593</c:v>
                </c:pt>
                <c:pt idx="1519">
                  <c:v>137109524.08924237</c:v>
                </c:pt>
                <c:pt idx="1520">
                  <c:v>137043815.03341895</c:v>
                </c:pt>
                <c:pt idx="1521">
                  <c:v>137047137.03459141</c:v>
                </c:pt>
                <c:pt idx="1522">
                  <c:v>137050662.33496684</c:v>
                </c:pt>
                <c:pt idx="1523">
                  <c:v>137054255.33567965</c:v>
                </c:pt>
                <c:pt idx="1524">
                  <c:v>137057644.87209964</c:v>
                </c:pt>
                <c:pt idx="1525">
                  <c:v>137061034.32416135</c:v>
                </c:pt>
                <c:pt idx="1526">
                  <c:v>137132924.20202538</c:v>
                </c:pt>
                <c:pt idx="1527">
                  <c:v>137135772.6370362</c:v>
                </c:pt>
                <c:pt idx="1528">
                  <c:v>137207192.03292572</c:v>
                </c:pt>
                <c:pt idx="1529">
                  <c:v>137210313.17995012</c:v>
                </c:pt>
                <c:pt idx="1530">
                  <c:v>137214044.89237991</c:v>
                </c:pt>
                <c:pt idx="1531">
                  <c:v>137217572.96291661</c:v>
                </c:pt>
                <c:pt idx="1532">
                  <c:v>137220897.40736797</c:v>
                </c:pt>
                <c:pt idx="1533">
                  <c:v>137224357.45733061</c:v>
                </c:pt>
                <c:pt idx="1534">
                  <c:v>137227885.26099339</c:v>
                </c:pt>
                <c:pt idx="1535">
                  <c:v>137162422.96533698</c:v>
                </c:pt>
                <c:pt idx="1536">
                  <c:v>137234533.5659107</c:v>
                </c:pt>
                <c:pt idx="1537">
                  <c:v>137238400.2880114</c:v>
                </c:pt>
                <c:pt idx="1538">
                  <c:v>137310923.25189075</c:v>
                </c:pt>
                <c:pt idx="1539">
                  <c:v>137314045.16006163</c:v>
                </c:pt>
                <c:pt idx="1540">
                  <c:v>137316963.4009082</c:v>
                </c:pt>
                <c:pt idx="1541">
                  <c:v>137388813.94218728</c:v>
                </c:pt>
                <c:pt idx="1542">
                  <c:v>137392276.68364373</c:v>
                </c:pt>
                <c:pt idx="1543">
                  <c:v>137464675.35768241</c:v>
                </c:pt>
                <c:pt idx="1544">
                  <c:v>137468275.50321507</c:v>
                </c:pt>
                <c:pt idx="1545">
                  <c:v>137540543.53302822</c:v>
                </c:pt>
                <c:pt idx="1546">
                  <c:v>137543669.59210598</c:v>
                </c:pt>
                <c:pt idx="1547">
                  <c:v>137546727.62415507</c:v>
                </c:pt>
                <c:pt idx="1548">
                  <c:v>137549717.63374233</c:v>
                </c:pt>
                <c:pt idx="1549">
                  <c:v>137552503.72013399</c:v>
                </c:pt>
                <c:pt idx="1550">
                  <c:v>137624033.02293935</c:v>
                </c:pt>
                <c:pt idx="1551">
                  <c:v>137626752.40413761</c:v>
                </c:pt>
                <c:pt idx="1552">
                  <c:v>137629607.696161</c:v>
                </c:pt>
                <c:pt idx="1553">
                  <c:v>137632734.85231337</c:v>
                </c:pt>
                <c:pt idx="1554">
                  <c:v>137636269.81223735</c:v>
                </c:pt>
                <c:pt idx="1555">
                  <c:v>137709099.9213632</c:v>
                </c:pt>
                <c:pt idx="1556">
                  <c:v>137713180.5231865</c:v>
                </c:pt>
                <c:pt idx="1557">
                  <c:v>137716920.96788234</c:v>
                </c:pt>
                <c:pt idx="1558">
                  <c:v>137720185.27236596</c:v>
                </c:pt>
                <c:pt idx="1559">
                  <c:v>137723517.50281367</c:v>
                </c:pt>
                <c:pt idx="1560">
                  <c:v>137726985.65642291</c:v>
                </c:pt>
                <c:pt idx="1561">
                  <c:v>137730385.72162598</c:v>
                </c:pt>
                <c:pt idx="1562">
                  <c:v>137733853.70103568</c:v>
                </c:pt>
                <c:pt idx="1563">
                  <c:v>137737525.58336565</c:v>
                </c:pt>
                <c:pt idx="1564">
                  <c:v>137741265.36215836</c:v>
                </c:pt>
                <c:pt idx="1565">
                  <c:v>137744597.0789285</c:v>
                </c:pt>
                <c:pt idx="1566">
                  <c:v>137747452.77154756</c:v>
                </c:pt>
                <c:pt idx="1567">
                  <c:v>137819352.49844778</c:v>
                </c:pt>
                <c:pt idx="1568">
                  <c:v>137891799.72955167</c:v>
                </c:pt>
                <c:pt idx="1569">
                  <c:v>138032958.20318207</c:v>
                </c:pt>
                <c:pt idx="1570">
                  <c:v>138036432.41014728</c:v>
                </c:pt>
                <c:pt idx="1571">
                  <c:v>138108617.60191801</c:v>
                </c:pt>
                <c:pt idx="1572">
                  <c:v>138180669.73231736</c:v>
                </c:pt>
                <c:pt idx="1573">
                  <c:v>138252588.60735068</c:v>
                </c:pt>
                <c:pt idx="1574">
                  <c:v>138324988.28331625</c:v>
                </c:pt>
                <c:pt idx="1575">
                  <c:v>138397528.02548635</c:v>
                </c:pt>
                <c:pt idx="1576">
                  <c:v>138469661.51308775</c:v>
                </c:pt>
                <c:pt idx="1577">
                  <c:v>138472803.93345961</c:v>
                </c:pt>
                <c:pt idx="1578">
                  <c:v>138544668.7696059</c:v>
                </c:pt>
                <c:pt idx="1579">
                  <c:v>138547812.60881886</c:v>
                </c:pt>
                <c:pt idx="1580">
                  <c:v>138619955.42449436</c:v>
                </c:pt>
                <c:pt idx="1581">
                  <c:v>138692101.48403743</c:v>
                </c:pt>
                <c:pt idx="1582">
                  <c:v>138695658.65849838</c:v>
                </c:pt>
                <c:pt idx="1583">
                  <c:v>138768014.9551754</c:v>
                </c:pt>
                <c:pt idx="1584">
                  <c:v>138839963.86421803</c:v>
                </c:pt>
                <c:pt idx="1585">
                  <c:v>138842976.54846275</c:v>
                </c:pt>
                <c:pt idx="1586">
                  <c:v>138914998.43274483</c:v>
                </c:pt>
                <c:pt idx="1587">
                  <c:v>138987229.03295949</c:v>
                </c:pt>
                <c:pt idx="1588">
                  <c:v>138990587.15328208</c:v>
                </c:pt>
                <c:pt idx="1589">
                  <c:v>139062685.51107797</c:v>
                </c:pt>
                <c:pt idx="1590">
                  <c:v>139065839.44315627</c:v>
                </c:pt>
                <c:pt idx="1591">
                  <c:v>139137599.48799577</c:v>
                </c:pt>
                <c:pt idx="1592">
                  <c:v>139140480.46542487</c:v>
                </c:pt>
                <c:pt idx="1593">
                  <c:v>139212519.23346388</c:v>
                </c:pt>
                <c:pt idx="1594">
                  <c:v>139284767.09065831</c:v>
                </c:pt>
                <c:pt idx="1595">
                  <c:v>139356537.41877228</c:v>
                </c:pt>
                <c:pt idx="1596">
                  <c:v>139427829.53617117</c:v>
                </c:pt>
                <c:pt idx="1597">
                  <c:v>139499330.3205426</c:v>
                </c:pt>
                <c:pt idx="1598">
                  <c:v>139502424.31755638</c:v>
                </c:pt>
                <c:pt idx="1599">
                  <c:v>139574823.39424941</c:v>
                </c:pt>
                <c:pt idx="1600">
                  <c:v>139647363.54399461</c:v>
                </c:pt>
                <c:pt idx="1601">
                  <c:v>139719700.70397151</c:v>
                </c:pt>
                <c:pt idx="1602">
                  <c:v>139722730.11960101</c:v>
                </c:pt>
                <c:pt idx="1603">
                  <c:v>139794796.53827509</c:v>
                </c:pt>
                <c:pt idx="1604">
                  <c:v>139867141.72597998</c:v>
                </c:pt>
                <c:pt idx="1605">
                  <c:v>139870794.12410337</c:v>
                </c:pt>
                <c:pt idx="1606">
                  <c:v>139874308.60509083</c:v>
                </c:pt>
                <c:pt idx="1607">
                  <c:v>139946522.62291649</c:v>
                </c:pt>
                <c:pt idx="1608">
                  <c:v>139949487.12964961</c:v>
                </c:pt>
                <c:pt idx="1609">
                  <c:v>139952106.87359107</c:v>
                </c:pt>
                <c:pt idx="1610">
                  <c:v>139954657.62938631</c:v>
                </c:pt>
                <c:pt idx="1611">
                  <c:v>140026120.00926378</c:v>
                </c:pt>
                <c:pt idx="1612">
                  <c:v>140028947.80459777</c:v>
                </c:pt>
                <c:pt idx="1613">
                  <c:v>140100828.06347784</c:v>
                </c:pt>
                <c:pt idx="1614">
                  <c:v>140172849.30924875</c:v>
                </c:pt>
                <c:pt idx="1615">
                  <c:v>140245080.80267894</c:v>
                </c:pt>
                <c:pt idx="1616">
                  <c:v>140248672.23366866</c:v>
                </c:pt>
                <c:pt idx="1617">
                  <c:v>140320839.54586118</c:v>
                </c:pt>
                <c:pt idx="1618">
                  <c:v>140323741.60415402</c:v>
                </c:pt>
                <c:pt idx="1619">
                  <c:v>140326712.69635954</c:v>
                </c:pt>
                <c:pt idx="1620">
                  <c:v>140329752.81805363</c:v>
                </c:pt>
                <c:pt idx="1621">
                  <c:v>140401305.33900461</c:v>
                </c:pt>
                <c:pt idx="1622">
                  <c:v>140403655.5855988</c:v>
                </c:pt>
                <c:pt idx="1623">
                  <c:v>140474589.39247841</c:v>
                </c:pt>
                <c:pt idx="1624">
                  <c:v>140476525.78025201</c:v>
                </c:pt>
                <c:pt idx="1625">
                  <c:v>140547047.37541801</c:v>
                </c:pt>
                <c:pt idx="1626">
                  <c:v>140618124.35588396</c:v>
                </c:pt>
                <c:pt idx="1627">
                  <c:v>140690034.52701211</c:v>
                </c:pt>
                <c:pt idx="1628">
                  <c:v>140762432.62187827</c:v>
                </c:pt>
                <c:pt idx="1629">
                  <c:v>140834695.44719568</c:v>
                </c:pt>
                <c:pt idx="1630">
                  <c:v>140837884.07747763</c:v>
                </c:pt>
                <c:pt idx="1631">
                  <c:v>140909596.82681394</c:v>
                </c:pt>
                <c:pt idx="1632">
                  <c:v>140912093.39521697</c:v>
                </c:pt>
                <c:pt idx="1633">
                  <c:v>140914589.91899559</c:v>
                </c:pt>
                <c:pt idx="1634">
                  <c:v>140986168.96902639</c:v>
                </c:pt>
                <c:pt idx="1635">
                  <c:v>140988735.99855009</c:v>
                </c:pt>
                <c:pt idx="1636">
                  <c:v>141060041.19956157</c:v>
                </c:pt>
                <c:pt idx="1637">
                  <c:v>141062192.93099931</c:v>
                </c:pt>
                <c:pt idx="1638">
                  <c:v>141133293.14680979</c:v>
                </c:pt>
                <c:pt idx="1639">
                  <c:v>141135723.6287975</c:v>
                </c:pt>
                <c:pt idx="1640">
                  <c:v>141138292.94954988</c:v>
                </c:pt>
                <c:pt idx="1641">
                  <c:v>141209745.02555948</c:v>
                </c:pt>
                <c:pt idx="1642">
                  <c:v>141212523.92106682</c:v>
                </c:pt>
                <c:pt idx="1643">
                  <c:v>141215441.70196161</c:v>
                </c:pt>
                <c:pt idx="1644">
                  <c:v>141217734.20141658</c:v>
                </c:pt>
                <c:pt idx="1645">
                  <c:v>141219679.32301891</c:v>
                </c:pt>
                <c:pt idx="1646">
                  <c:v>141221832.81897131</c:v>
                </c:pt>
                <c:pt idx="1647">
                  <c:v>141224264.14554125</c:v>
                </c:pt>
                <c:pt idx="1648">
                  <c:v>141226695.42987099</c:v>
                </c:pt>
                <c:pt idx="1649">
                  <c:v>141228779.35424891</c:v>
                </c:pt>
                <c:pt idx="1650">
                  <c:v>141231071.63522306</c:v>
                </c:pt>
                <c:pt idx="1651">
                  <c:v>141302466.68804824</c:v>
                </c:pt>
                <c:pt idx="1652">
                  <c:v>141304829.50264171</c:v>
                </c:pt>
                <c:pt idx="1653">
                  <c:v>141375810.89993998</c:v>
                </c:pt>
                <c:pt idx="1654">
                  <c:v>141377757.63704088</c:v>
                </c:pt>
                <c:pt idx="1655">
                  <c:v>141379912.92155972</c:v>
                </c:pt>
                <c:pt idx="1656">
                  <c:v>141382207.22025371</c:v>
                </c:pt>
                <c:pt idx="1657">
                  <c:v>141384362.43631211</c:v>
                </c:pt>
                <c:pt idx="1658">
                  <c:v>141386378.57615429</c:v>
                </c:pt>
                <c:pt idx="1659">
                  <c:v>141319422.47382289</c:v>
                </c:pt>
                <c:pt idx="1660">
                  <c:v>141321785.00229207</c:v>
                </c:pt>
                <c:pt idx="1661">
                  <c:v>141393261.04183364</c:v>
                </c:pt>
                <c:pt idx="1662">
                  <c:v>141395833.18967739</c:v>
                </c:pt>
                <c:pt idx="1663">
                  <c:v>141398405.29029191</c:v>
                </c:pt>
                <c:pt idx="1664">
                  <c:v>141400907.82934371</c:v>
                </c:pt>
                <c:pt idx="1665">
                  <c:v>141472320.36770546</c:v>
                </c:pt>
                <c:pt idx="1666">
                  <c:v>141543665.72075963</c:v>
                </c:pt>
                <c:pt idx="1667">
                  <c:v>141615222.23958594</c:v>
                </c:pt>
                <c:pt idx="1668">
                  <c:v>141618006.70061141</c:v>
                </c:pt>
                <c:pt idx="1669">
                  <c:v>141620999.93457401</c:v>
                </c:pt>
                <c:pt idx="1670">
                  <c:v>141624201.92810908</c:v>
                </c:pt>
                <c:pt idx="1671">
                  <c:v>141558067.96944177</c:v>
                </c:pt>
                <c:pt idx="1672">
                  <c:v>141560363.84339198</c:v>
                </c:pt>
                <c:pt idx="1673">
                  <c:v>141631440.94844398</c:v>
                </c:pt>
                <c:pt idx="1674">
                  <c:v>141633807.47022465</c:v>
                </c:pt>
                <c:pt idx="1675">
                  <c:v>141636521.96075511</c:v>
                </c:pt>
                <c:pt idx="1676">
                  <c:v>141708021.33297971</c:v>
                </c:pt>
                <c:pt idx="1677">
                  <c:v>141779105.16260263</c:v>
                </c:pt>
                <c:pt idx="1678">
                  <c:v>141780707.49529561</c:v>
                </c:pt>
                <c:pt idx="1679">
                  <c:v>141782170.47874251</c:v>
                </c:pt>
                <c:pt idx="1680">
                  <c:v>141783703.11171997</c:v>
                </c:pt>
                <c:pt idx="1681">
                  <c:v>141785375.05589041</c:v>
                </c:pt>
                <c:pt idx="1682">
                  <c:v>141786977.31703997</c:v>
                </c:pt>
                <c:pt idx="1683">
                  <c:v>141788440.23516613</c:v>
                </c:pt>
                <c:pt idx="1684">
                  <c:v>141790112.12293461</c:v>
                </c:pt>
                <c:pt idx="1685">
                  <c:v>141792062.63350552</c:v>
                </c:pt>
                <c:pt idx="1686">
                  <c:v>141793873.79763347</c:v>
                </c:pt>
                <c:pt idx="1687">
                  <c:v>141864548.49069571</c:v>
                </c:pt>
                <c:pt idx="1688">
                  <c:v>141866360.48946801</c:v>
                </c:pt>
                <c:pt idx="1689">
                  <c:v>141937177.16167119</c:v>
                </c:pt>
                <c:pt idx="1690">
                  <c:v>142008065.39493671</c:v>
                </c:pt>
                <c:pt idx="1691">
                  <c:v>142010088.35181582</c:v>
                </c:pt>
                <c:pt idx="1692">
                  <c:v>142081398.14471093</c:v>
                </c:pt>
                <c:pt idx="1693">
                  <c:v>142152500.73403391</c:v>
                </c:pt>
                <c:pt idx="1694">
                  <c:v>142223395.8246434</c:v>
                </c:pt>
                <c:pt idx="1695">
                  <c:v>142225212.04284826</c:v>
                </c:pt>
                <c:pt idx="1696">
                  <c:v>142296039.97063941</c:v>
                </c:pt>
                <c:pt idx="1697">
                  <c:v>142367149.38109791</c:v>
                </c:pt>
                <c:pt idx="1698">
                  <c:v>142438540.66759488</c:v>
                </c:pt>
                <c:pt idx="1699">
                  <c:v>142441058.93332586</c:v>
                </c:pt>
                <c:pt idx="1700">
                  <c:v>142443157.45375401</c:v>
                </c:pt>
                <c:pt idx="1701">
                  <c:v>142444976.14620116</c:v>
                </c:pt>
                <c:pt idx="1702">
                  <c:v>142516022.85355684</c:v>
                </c:pt>
                <c:pt idx="1703">
                  <c:v>142587211.5907948</c:v>
                </c:pt>
                <c:pt idx="1704">
                  <c:v>142589101.97828358</c:v>
                </c:pt>
                <c:pt idx="1705">
                  <c:v>142590782.30146763</c:v>
                </c:pt>
                <c:pt idx="1706">
                  <c:v>142592532.61685011</c:v>
                </c:pt>
                <c:pt idx="1707">
                  <c:v>142594352.92182741</c:v>
                </c:pt>
                <c:pt idx="1708">
                  <c:v>142665126.86542419</c:v>
                </c:pt>
                <c:pt idx="1709">
                  <c:v>142735762.39152408</c:v>
                </c:pt>
                <c:pt idx="1710">
                  <c:v>142737514.31191468</c:v>
                </c:pt>
                <c:pt idx="1711">
                  <c:v>142739336.28608054</c:v>
                </c:pt>
                <c:pt idx="1712">
                  <c:v>142741158.23675486</c:v>
                </c:pt>
                <c:pt idx="1713">
                  <c:v>142812078.34034598</c:v>
                </c:pt>
                <c:pt idx="1714">
                  <c:v>142883000.31239191</c:v>
                </c:pt>
                <c:pt idx="1715">
                  <c:v>142953853.97962791</c:v>
                </c:pt>
                <c:pt idx="1716">
                  <c:v>142955748.64451173</c:v>
                </c:pt>
                <c:pt idx="1717">
                  <c:v>143026956.02856788</c:v>
                </c:pt>
                <c:pt idx="1718">
                  <c:v>143029483.38746175</c:v>
                </c:pt>
                <c:pt idx="1719">
                  <c:v>143101185.7355459</c:v>
                </c:pt>
                <c:pt idx="1720">
                  <c:v>143103714.21899819</c:v>
                </c:pt>
                <c:pt idx="1721">
                  <c:v>143174717.64706552</c:v>
                </c:pt>
                <c:pt idx="1722">
                  <c:v>143245441.80592331</c:v>
                </c:pt>
                <c:pt idx="1723">
                  <c:v>143316026.96766242</c:v>
                </c:pt>
                <c:pt idx="1724">
                  <c:v>143386824.76853988</c:v>
                </c:pt>
                <c:pt idx="1725">
                  <c:v>143388935.75755131</c:v>
                </c:pt>
                <c:pt idx="1726">
                  <c:v>143391046.71516371</c:v>
                </c:pt>
                <c:pt idx="1727">
                  <c:v>143393016.91394103</c:v>
                </c:pt>
                <c:pt idx="1728">
                  <c:v>143463748.95310786</c:v>
                </c:pt>
                <c:pt idx="1729">
                  <c:v>143534482.66269019</c:v>
                </c:pt>
                <c:pt idx="1730">
                  <c:v>143605288.50530809</c:v>
                </c:pt>
                <c:pt idx="1731">
                  <c:v>143607261.4453555</c:v>
                </c:pt>
                <c:pt idx="1732">
                  <c:v>143678351.92448795</c:v>
                </c:pt>
                <c:pt idx="1733">
                  <c:v>143680748.71559766</c:v>
                </c:pt>
                <c:pt idx="1734">
                  <c:v>143752547.5676282</c:v>
                </c:pt>
                <c:pt idx="1735">
                  <c:v>143755227.51920369</c:v>
                </c:pt>
                <c:pt idx="1736">
                  <c:v>143757061.14119387</c:v>
                </c:pt>
                <c:pt idx="1737">
                  <c:v>143758401.08077997</c:v>
                </c:pt>
                <c:pt idx="1738">
                  <c:v>143759882.05195519</c:v>
                </c:pt>
                <c:pt idx="1739">
                  <c:v>143830628.60769662</c:v>
                </c:pt>
                <c:pt idx="1740">
                  <c:v>143832533.58090001</c:v>
                </c:pt>
                <c:pt idx="1741">
                  <c:v>143903353.28382468</c:v>
                </c:pt>
                <c:pt idx="1742">
                  <c:v>143905188.53452075</c:v>
                </c:pt>
                <c:pt idx="1743">
                  <c:v>143907023.7615642</c:v>
                </c:pt>
                <c:pt idx="1744">
                  <c:v>143908929.54922992</c:v>
                </c:pt>
                <c:pt idx="1745">
                  <c:v>143980036.05784047</c:v>
                </c:pt>
                <c:pt idx="1746">
                  <c:v>144051497.81385443</c:v>
                </c:pt>
                <c:pt idx="1747">
                  <c:v>144122891.21321258</c:v>
                </c:pt>
                <c:pt idx="1748">
                  <c:v>144125153.02884114</c:v>
                </c:pt>
                <c:pt idx="1749">
                  <c:v>144196054.73549885</c:v>
                </c:pt>
                <c:pt idx="1750">
                  <c:v>144197822.57620826</c:v>
                </c:pt>
                <c:pt idx="1751">
                  <c:v>144199731.81957111</c:v>
                </c:pt>
                <c:pt idx="1752">
                  <c:v>144201782.4599106</c:v>
                </c:pt>
                <c:pt idx="1753">
                  <c:v>144272830.12009263</c:v>
                </c:pt>
                <c:pt idx="1754">
                  <c:v>144274740.19650111</c:v>
                </c:pt>
                <c:pt idx="1755">
                  <c:v>144345436.79549927</c:v>
                </c:pt>
                <c:pt idx="1756">
                  <c:v>144416276.61630338</c:v>
                </c:pt>
                <c:pt idx="1757">
                  <c:v>144487472.38180444</c:v>
                </c:pt>
                <c:pt idx="1758">
                  <c:v>144489597.61850783</c:v>
                </c:pt>
                <c:pt idx="1759">
                  <c:v>144560371.18877161</c:v>
                </c:pt>
                <c:pt idx="1760">
                  <c:v>144562143.01902306</c:v>
                </c:pt>
                <c:pt idx="1761">
                  <c:v>144633415.42180461</c:v>
                </c:pt>
                <c:pt idx="1762">
                  <c:v>144635755.28338358</c:v>
                </c:pt>
                <c:pt idx="1763">
                  <c:v>144706818.08324304</c:v>
                </c:pt>
                <c:pt idx="1764">
                  <c:v>144708804.30897895</c:v>
                </c:pt>
                <c:pt idx="1765">
                  <c:v>144641640.22063631</c:v>
                </c:pt>
                <c:pt idx="1766">
                  <c:v>144643554.54564068</c:v>
                </c:pt>
                <c:pt idx="1767">
                  <c:v>144646036.03993511</c:v>
                </c:pt>
                <c:pt idx="1768">
                  <c:v>144648942.87851706</c:v>
                </c:pt>
                <c:pt idx="1769">
                  <c:v>144720792.01491261</c:v>
                </c:pt>
                <c:pt idx="1770">
                  <c:v>144792430.91302785</c:v>
                </c:pt>
                <c:pt idx="1771">
                  <c:v>144863930.27541798</c:v>
                </c:pt>
                <c:pt idx="1772">
                  <c:v>144935574.01810375</c:v>
                </c:pt>
                <c:pt idx="1773">
                  <c:v>144938202.02405801</c:v>
                </c:pt>
                <c:pt idx="1774">
                  <c:v>145009494.12896252</c:v>
                </c:pt>
                <c:pt idx="1775">
                  <c:v>145011128.48199731</c:v>
                </c:pt>
                <c:pt idx="1776">
                  <c:v>145081143.82159472</c:v>
                </c:pt>
                <c:pt idx="1777">
                  <c:v>145082210.19389537</c:v>
                </c:pt>
                <c:pt idx="1778">
                  <c:v>145152724.84447744</c:v>
                </c:pt>
                <c:pt idx="1779">
                  <c:v>145154502.94104856</c:v>
                </c:pt>
                <c:pt idx="1780">
                  <c:v>145225660.23063597</c:v>
                </c:pt>
                <c:pt idx="1781">
                  <c:v>145159552.61522859</c:v>
                </c:pt>
                <c:pt idx="1782">
                  <c:v>145231352.61261818</c:v>
                </c:pt>
                <c:pt idx="1783">
                  <c:v>145233771.80664691</c:v>
                </c:pt>
                <c:pt idx="1784">
                  <c:v>145305006.01328605</c:v>
                </c:pt>
                <c:pt idx="1785">
                  <c:v>145307070.36028883</c:v>
                </c:pt>
                <c:pt idx="1786">
                  <c:v>145378236.36205995</c:v>
                </c:pt>
                <c:pt idx="1787">
                  <c:v>145380657.70696288</c:v>
                </c:pt>
                <c:pt idx="1788">
                  <c:v>145383150.22529566</c:v>
                </c:pt>
                <c:pt idx="1789">
                  <c:v>145385286.63518661</c:v>
                </c:pt>
                <c:pt idx="1790">
                  <c:v>145456030.40108702</c:v>
                </c:pt>
                <c:pt idx="1791">
                  <c:v>145457597.80677611</c:v>
                </c:pt>
                <c:pt idx="1792">
                  <c:v>145459022.70621693</c:v>
                </c:pt>
                <c:pt idx="1793">
                  <c:v>145529626.90420568</c:v>
                </c:pt>
                <c:pt idx="1794">
                  <c:v>145531622.66472638</c:v>
                </c:pt>
                <c:pt idx="1795">
                  <c:v>145533618.39756858</c:v>
                </c:pt>
                <c:pt idx="1796">
                  <c:v>145535614.10273337</c:v>
                </c:pt>
                <c:pt idx="1797">
                  <c:v>145606935.62183997</c:v>
                </c:pt>
                <c:pt idx="1798">
                  <c:v>145609431.35821217</c:v>
                </c:pt>
                <c:pt idx="1799">
                  <c:v>145611285.3057968</c:v>
                </c:pt>
                <c:pt idx="1800">
                  <c:v>145681540.87368661</c:v>
                </c:pt>
                <c:pt idx="1801">
                  <c:v>145682539.60819566</c:v>
                </c:pt>
                <c:pt idx="1802">
                  <c:v>145683895.02252457</c:v>
                </c:pt>
                <c:pt idx="1803">
                  <c:v>145685678.44299898</c:v>
                </c:pt>
                <c:pt idx="1804">
                  <c:v>145756650.7703723</c:v>
                </c:pt>
                <c:pt idx="1805">
                  <c:v>145758434.99011981</c:v>
                </c:pt>
                <c:pt idx="1806">
                  <c:v>145760076.45277721</c:v>
                </c:pt>
                <c:pt idx="1807">
                  <c:v>145761646.52999744</c:v>
                </c:pt>
                <c:pt idx="1808">
                  <c:v>145763359.32200122</c:v>
                </c:pt>
                <c:pt idx="1809">
                  <c:v>145834550.73353615</c:v>
                </c:pt>
                <c:pt idx="1810">
                  <c:v>145837121.06221551</c:v>
                </c:pt>
                <c:pt idx="1811">
                  <c:v>145839548.55278206</c:v>
                </c:pt>
                <c:pt idx="1812">
                  <c:v>145841833.21245039</c:v>
                </c:pt>
                <c:pt idx="1813">
                  <c:v>145844260.62368038</c:v>
                </c:pt>
                <c:pt idx="1814">
                  <c:v>145915887.04383463</c:v>
                </c:pt>
                <c:pt idx="1815">
                  <c:v>145987444.39306399</c:v>
                </c:pt>
                <c:pt idx="1816">
                  <c:v>145989731.06110284</c:v>
                </c:pt>
                <c:pt idx="1817">
                  <c:v>145991588.9522059</c:v>
                </c:pt>
                <c:pt idx="1818">
                  <c:v>146062435.61664882</c:v>
                </c:pt>
                <c:pt idx="1819">
                  <c:v>146064580.29492721</c:v>
                </c:pt>
                <c:pt idx="1820">
                  <c:v>146136073.3082948</c:v>
                </c:pt>
                <c:pt idx="1821">
                  <c:v>146138719.57370028</c:v>
                </c:pt>
                <c:pt idx="1822">
                  <c:v>146210287.60318643</c:v>
                </c:pt>
                <c:pt idx="1823">
                  <c:v>146212076.40689594</c:v>
                </c:pt>
                <c:pt idx="1824">
                  <c:v>146213149.67849338</c:v>
                </c:pt>
                <c:pt idx="1825">
                  <c:v>146283575.98859531</c:v>
                </c:pt>
                <c:pt idx="1826">
                  <c:v>146285795.08483925</c:v>
                </c:pt>
                <c:pt idx="1827">
                  <c:v>146288085.72910851</c:v>
                </c:pt>
                <c:pt idx="1828">
                  <c:v>146290018.4319838</c:v>
                </c:pt>
                <c:pt idx="1829">
                  <c:v>146291879.52885401</c:v>
                </c:pt>
                <c:pt idx="1830">
                  <c:v>146293597.44316369</c:v>
                </c:pt>
                <c:pt idx="1831">
                  <c:v>146364172.88690013</c:v>
                </c:pt>
                <c:pt idx="1832">
                  <c:v>146434678.0889498</c:v>
                </c:pt>
                <c:pt idx="1833">
                  <c:v>146505327.98566326</c:v>
                </c:pt>
                <c:pt idx="1834">
                  <c:v>146576337.90923801</c:v>
                </c:pt>
                <c:pt idx="1835">
                  <c:v>146578274.10208353</c:v>
                </c:pt>
                <c:pt idx="1836">
                  <c:v>146580210.26905009</c:v>
                </c:pt>
                <c:pt idx="1837">
                  <c:v>146581931.28462863</c:v>
                </c:pt>
                <c:pt idx="1838">
                  <c:v>146583580.57203832</c:v>
                </c:pt>
                <c:pt idx="1839">
                  <c:v>146654021.68517652</c:v>
                </c:pt>
                <c:pt idx="1840">
                  <c:v>146724033.42510918</c:v>
                </c:pt>
                <c:pt idx="1841">
                  <c:v>146794189.65259421</c:v>
                </c:pt>
                <c:pt idx="1842">
                  <c:v>146795984.82766002</c:v>
                </c:pt>
                <c:pt idx="1843">
                  <c:v>146798498.03543019</c:v>
                </c:pt>
                <c:pt idx="1844">
                  <c:v>146869950.35266811</c:v>
                </c:pt>
                <c:pt idx="1845">
                  <c:v>146872033.63773087</c:v>
                </c:pt>
                <c:pt idx="1846">
                  <c:v>146943129.74423561</c:v>
                </c:pt>
                <c:pt idx="1847">
                  <c:v>146945142.0817228</c:v>
                </c:pt>
                <c:pt idx="1848">
                  <c:v>147016097.16767311</c:v>
                </c:pt>
                <c:pt idx="1849">
                  <c:v>147018397.99941739</c:v>
                </c:pt>
                <c:pt idx="1850">
                  <c:v>147090219.06675142</c:v>
                </c:pt>
                <c:pt idx="1851">
                  <c:v>147161898.71984565</c:v>
                </c:pt>
                <c:pt idx="1852">
                  <c:v>147164057.66468838</c:v>
                </c:pt>
                <c:pt idx="1853">
                  <c:v>147235596.68569335</c:v>
                </c:pt>
                <c:pt idx="1854">
                  <c:v>147238188.54986453</c:v>
                </c:pt>
                <c:pt idx="1855">
                  <c:v>147240348.40139902</c:v>
                </c:pt>
                <c:pt idx="1856">
                  <c:v>147311315.61058477</c:v>
                </c:pt>
                <c:pt idx="1857">
                  <c:v>147313260.33669743</c:v>
                </c:pt>
                <c:pt idx="1858">
                  <c:v>147315565.16362602</c:v>
                </c:pt>
                <c:pt idx="1859">
                  <c:v>147318086.02628693</c:v>
                </c:pt>
                <c:pt idx="1860">
                  <c:v>147320174.7079865</c:v>
                </c:pt>
                <c:pt idx="1861">
                  <c:v>147321975.2716006</c:v>
                </c:pt>
                <c:pt idx="1862">
                  <c:v>147323631.77045196</c:v>
                </c:pt>
                <c:pt idx="1863">
                  <c:v>147394462.22223806</c:v>
                </c:pt>
                <c:pt idx="1864">
                  <c:v>147396623.83233294</c:v>
                </c:pt>
                <c:pt idx="1865">
                  <c:v>147467889.38849619</c:v>
                </c:pt>
                <c:pt idx="1866">
                  <c:v>147538940.58351412</c:v>
                </c:pt>
                <c:pt idx="1867">
                  <c:v>147541032.00968313</c:v>
                </c:pt>
                <c:pt idx="1868">
                  <c:v>147612013.80394161</c:v>
                </c:pt>
                <c:pt idx="1869">
                  <c:v>147613673.25546584</c:v>
                </c:pt>
                <c:pt idx="1870">
                  <c:v>147684368.80729499</c:v>
                </c:pt>
                <c:pt idx="1871">
                  <c:v>147686534.2706596</c:v>
                </c:pt>
                <c:pt idx="1872">
                  <c:v>147689204.96454051</c:v>
                </c:pt>
                <c:pt idx="1873">
                  <c:v>147691803.43057796</c:v>
                </c:pt>
                <c:pt idx="1874">
                  <c:v>147693896.60567141</c:v>
                </c:pt>
                <c:pt idx="1875">
                  <c:v>147695484.51156995</c:v>
                </c:pt>
                <c:pt idx="1876">
                  <c:v>147628102.47265449</c:v>
                </c:pt>
                <c:pt idx="1877">
                  <c:v>147630338.87351263</c:v>
                </c:pt>
                <c:pt idx="1878">
                  <c:v>147632719.52060643</c:v>
                </c:pt>
                <c:pt idx="1879">
                  <c:v>147634667.29386431</c:v>
                </c:pt>
                <c:pt idx="1880">
                  <c:v>147705805.4786329</c:v>
                </c:pt>
                <c:pt idx="1881">
                  <c:v>147708187.13657004</c:v>
                </c:pt>
                <c:pt idx="1882">
                  <c:v>147779761.48726043</c:v>
                </c:pt>
                <c:pt idx="1883">
                  <c:v>147782144.1807062</c:v>
                </c:pt>
                <c:pt idx="1884">
                  <c:v>147853794.09569991</c:v>
                </c:pt>
                <c:pt idx="1885">
                  <c:v>147925301.79620835</c:v>
                </c:pt>
                <c:pt idx="1886">
                  <c:v>147996594.78660271</c:v>
                </c:pt>
                <c:pt idx="1887">
                  <c:v>148067672.77256721</c:v>
                </c:pt>
                <c:pt idx="1888">
                  <c:v>148069842.74205938</c:v>
                </c:pt>
                <c:pt idx="1889">
                  <c:v>148141068.23861063</c:v>
                </c:pt>
                <c:pt idx="1890">
                  <c:v>148143022.06733167</c:v>
                </c:pt>
                <c:pt idx="1891">
                  <c:v>148145120.59504068</c:v>
                </c:pt>
                <c:pt idx="1892">
                  <c:v>148147436.1768885</c:v>
                </c:pt>
                <c:pt idx="1893">
                  <c:v>148218666.48198929</c:v>
                </c:pt>
                <c:pt idx="1894">
                  <c:v>148289246.87261203</c:v>
                </c:pt>
                <c:pt idx="1895">
                  <c:v>148290478.12877086</c:v>
                </c:pt>
                <c:pt idx="1896">
                  <c:v>148361132.87707171</c:v>
                </c:pt>
                <c:pt idx="1897">
                  <c:v>148362871.89573446</c:v>
                </c:pt>
                <c:pt idx="1898">
                  <c:v>148434036.27960798</c:v>
                </c:pt>
                <c:pt idx="1899">
                  <c:v>148436138.51633406</c:v>
                </c:pt>
                <c:pt idx="1900">
                  <c:v>148507450.75915959</c:v>
                </c:pt>
                <c:pt idx="1901">
                  <c:v>148578910.10696712</c:v>
                </c:pt>
                <c:pt idx="1902">
                  <c:v>148581304.42565817</c:v>
                </c:pt>
                <c:pt idx="1903">
                  <c:v>148583553.59852889</c:v>
                </c:pt>
                <c:pt idx="1904">
                  <c:v>148585730.18460405</c:v>
                </c:pt>
                <c:pt idx="1905">
                  <c:v>148588124.39198762</c:v>
                </c:pt>
                <c:pt idx="1906">
                  <c:v>148659735.17311388</c:v>
                </c:pt>
                <c:pt idx="1907">
                  <c:v>148662130.41523403</c:v>
                </c:pt>
                <c:pt idx="1908">
                  <c:v>148733381.44865689</c:v>
                </c:pt>
                <c:pt idx="1909">
                  <c:v>148735196.81793949</c:v>
                </c:pt>
                <c:pt idx="1910">
                  <c:v>148806014.71421173</c:v>
                </c:pt>
                <c:pt idx="1911">
                  <c:v>148807830.8843489</c:v>
                </c:pt>
                <c:pt idx="1912">
                  <c:v>148809792.32287842</c:v>
                </c:pt>
                <c:pt idx="1913">
                  <c:v>148812116.95685369</c:v>
                </c:pt>
                <c:pt idx="1914">
                  <c:v>148883593.24621612</c:v>
                </c:pt>
                <c:pt idx="1915">
                  <c:v>148885700.85956749</c:v>
                </c:pt>
                <c:pt idx="1916">
                  <c:v>148887663.09310558</c:v>
                </c:pt>
                <c:pt idx="1917">
                  <c:v>148820543.44666579</c:v>
                </c:pt>
                <c:pt idx="1918">
                  <c:v>148822649.99359909</c:v>
                </c:pt>
                <c:pt idx="1919">
                  <c:v>148893840.32393467</c:v>
                </c:pt>
                <c:pt idx="1920">
                  <c:v>148896020.46106568</c:v>
                </c:pt>
                <c:pt idx="1921">
                  <c:v>148898418.574559</c:v>
                </c:pt>
                <c:pt idx="1922">
                  <c:v>148969976.34081861</c:v>
                </c:pt>
                <c:pt idx="1923">
                  <c:v>149041827.23386461</c:v>
                </c:pt>
                <c:pt idx="1924">
                  <c:v>149044372.91937256</c:v>
                </c:pt>
                <c:pt idx="1925">
                  <c:v>149115572.50308558</c:v>
                </c:pt>
                <c:pt idx="1926">
                  <c:v>149117391.64149156</c:v>
                </c:pt>
                <c:pt idx="1927">
                  <c:v>149119501.81387413</c:v>
                </c:pt>
                <c:pt idx="1928">
                  <c:v>149191069.01096538</c:v>
                </c:pt>
                <c:pt idx="1929">
                  <c:v>149262638.39629877</c:v>
                </c:pt>
                <c:pt idx="1930">
                  <c:v>149264896.08314458</c:v>
                </c:pt>
                <c:pt idx="1931">
                  <c:v>149266716.77313992</c:v>
                </c:pt>
                <c:pt idx="1932">
                  <c:v>149199222.00502798</c:v>
                </c:pt>
                <c:pt idx="1933">
                  <c:v>149201405.76607251</c:v>
                </c:pt>
                <c:pt idx="1934">
                  <c:v>149204026.23657638</c:v>
                </c:pt>
                <c:pt idx="1935">
                  <c:v>149206573.87152398</c:v>
                </c:pt>
                <c:pt idx="1936">
                  <c:v>149278150.1919612</c:v>
                </c:pt>
                <c:pt idx="1937">
                  <c:v>149349364.42963964</c:v>
                </c:pt>
                <c:pt idx="1938">
                  <c:v>149420726.30263963</c:v>
                </c:pt>
                <c:pt idx="1939">
                  <c:v>149423350.20761576</c:v>
                </c:pt>
                <c:pt idx="1940">
                  <c:v>149425901.18157858</c:v>
                </c:pt>
                <c:pt idx="1941">
                  <c:v>149497486.11663577</c:v>
                </c:pt>
                <c:pt idx="1942">
                  <c:v>149499892.35448924</c:v>
                </c:pt>
                <c:pt idx="1943">
                  <c:v>149502298.55309439</c:v>
                </c:pt>
                <c:pt idx="1944">
                  <c:v>149504485.97231475</c:v>
                </c:pt>
                <c:pt idx="1945">
                  <c:v>149575492.65102905</c:v>
                </c:pt>
                <c:pt idx="1946">
                  <c:v>149577462.18724969</c:v>
                </c:pt>
                <c:pt idx="1947">
                  <c:v>149579285.80846399</c:v>
                </c:pt>
                <c:pt idx="1948">
                  <c:v>149581036.46363124</c:v>
                </c:pt>
                <c:pt idx="1949">
                  <c:v>149582860.04068208</c:v>
                </c:pt>
                <c:pt idx="1950">
                  <c:v>149584829.47858962</c:v>
                </c:pt>
                <c:pt idx="1951">
                  <c:v>149586653.00877598</c:v>
                </c:pt>
                <c:pt idx="1952">
                  <c:v>149588476.51643205</c:v>
                </c:pt>
                <c:pt idx="1953">
                  <c:v>149659782.59508795</c:v>
                </c:pt>
                <c:pt idx="1954">
                  <c:v>149731163.60536435</c:v>
                </c:pt>
                <c:pt idx="1955">
                  <c:v>149733426.74927065</c:v>
                </c:pt>
                <c:pt idx="1956">
                  <c:v>149735397.84635931</c:v>
                </c:pt>
                <c:pt idx="1957">
                  <c:v>149737222.91280624</c:v>
                </c:pt>
                <c:pt idx="1958">
                  <c:v>149739193.95924371</c:v>
                </c:pt>
                <c:pt idx="1959">
                  <c:v>149741456.98012942</c:v>
                </c:pt>
                <c:pt idx="1960">
                  <c:v>149743792.96532652</c:v>
                </c:pt>
                <c:pt idx="1961">
                  <c:v>149745982.91790119</c:v>
                </c:pt>
                <c:pt idx="1962">
                  <c:v>149748026.8443473</c:v>
                </c:pt>
                <c:pt idx="1963">
                  <c:v>149819125.27048108</c:v>
                </c:pt>
                <c:pt idx="1964">
                  <c:v>149820951.00075939</c:v>
                </c:pt>
                <c:pt idx="1965">
                  <c:v>149892125.03792194</c:v>
                </c:pt>
                <c:pt idx="1966">
                  <c:v>149963081.58726427</c:v>
                </c:pt>
                <c:pt idx="1967">
                  <c:v>149964908.93550536</c:v>
                </c:pt>
                <c:pt idx="1968">
                  <c:v>150036379.78820258</c:v>
                </c:pt>
                <c:pt idx="1969">
                  <c:v>150038646.67958039</c:v>
                </c:pt>
                <c:pt idx="1970">
                  <c:v>150040621.04055488</c:v>
                </c:pt>
                <c:pt idx="1971">
                  <c:v>150042668.49819002</c:v>
                </c:pt>
                <c:pt idx="1972">
                  <c:v>150114071.05613261</c:v>
                </c:pt>
                <c:pt idx="1973">
                  <c:v>150116265.70862192</c:v>
                </c:pt>
                <c:pt idx="1974">
                  <c:v>150118387.17510766</c:v>
                </c:pt>
                <c:pt idx="1975">
                  <c:v>150189647.27775756</c:v>
                </c:pt>
                <c:pt idx="1976">
                  <c:v>150122191.10786438</c:v>
                </c:pt>
                <c:pt idx="1977">
                  <c:v>150123873.58541271</c:v>
                </c:pt>
                <c:pt idx="1978">
                  <c:v>150194623.85624501</c:v>
                </c:pt>
                <c:pt idx="1979">
                  <c:v>150265448.74428821</c:v>
                </c:pt>
                <c:pt idx="1980">
                  <c:v>150336787.84507883</c:v>
                </c:pt>
                <c:pt idx="1981">
                  <c:v>150339498.04638258</c:v>
                </c:pt>
                <c:pt idx="1982">
                  <c:v>150342427.93801239</c:v>
                </c:pt>
                <c:pt idx="1983">
                  <c:v>150345211.28143594</c:v>
                </c:pt>
                <c:pt idx="1984">
                  <c:v>150347994.57261181</c:v>
                </c:pt>
                <c:pt idx="1985">
                  <c:v>150420000.08493567</c:v>
                </c:pt>
                <c:pt idx="1986">
                  <c:v>150491934.7992757</c:v>
                </c:pt>
                <c:pt idx="1987">
                  <c:v>150563651.93642676</c:v>
                </c:pt>
                <c:pt idx="1988">
                  <c:v>150634857.70912212</c:v>
                </c:pt>
                <c:pt idx="1989">
                  <c:v>150705991.86971948</c:v>
                </c:pt>
                <c:pt idx="1990">
                  <c:v>150846575.50956306</c:v>
                </c:pt>
                <c:pt idx="1991">
                  <c:v>150918081.63100758</c:v>
                </c:pt>
                <c:pt idx="1992">
                  <c:v>150989516.26994458</c:v>
                </c:pt>
                <c:pt idx="1993">
                  <c:v>151060879.32844466</c:v>
                </c:pt>
                <c:pt idx="1994">
                  <c:v>151132023.50135759</c:v>
                </c:pt>
                <c:pt idx="1995">
                  <c:v>151202801.22067961</c:v>
                </c:pt>
                <c:pt idx="1996">
                  <c:v>151273727.67897764</c:v>
                </c:pt>
                <c:pt idx="1997">
                  <c:v>151345171.58421579</c:v>
                </c:pt>
                <c:pt idx="1998">
                  <c:v>151347456.33032101</c:v>
                </c:pt>
                <c:pt idx="1999">
                  <c:v>151349372.54201773</c:v>
                </c:pt>
                <c:pt idx="2000">
                  <c:v>151420599.09894809</c:v>
                </c:pt>
                <c:pt idx="2001">
                  <c:v>151422737.33216858</c:v>
                </c:pt>
                <c:pt idx="2002">
                  <c:v>151424654.34281367</c:v>
                </c:pt>
                <c:pt idx="2003">
                  <c:v>151426423.86925367</c:v>
                </c:pt>
                <c:pt idx="2004">
                  <c:v>151428340.83256251</c:v>
                </c:pt>
                <c:pt idx="2005">
                  <c:v>151430478.95490831</c:v>
                </c:pt>
                <c:pt idx="2006">
                  <c:v>151502154.25428143</c:v>
                </c:pt>
                <c:pt idx="2007">
                  <c:v>151504883.36187741</c:v>
                </c:pt>
                <c:pt idx="2008">
                  <c:v>151507907.44989091</c:v>
                </c:pt>
                <c:pt idx="2009">
                  <c:v>151579735.05011591</c:v>
                </c:pt>
                <c:pt idx="2010">
                  <c:v>151650826.73988426</c:v>
                </c:pt>
                <c:pt idx="2011">
                  <c:v>151722141.65873829</c:v>
                </c:pt>
                <c:pt idx="2012">
                  <c:v>151724652.7218771</c:v>
                </c:pt>
                <c:pt idx="2013">
                  <c:v>151726942.18387997</c:v>
                </c:pt>
                <c:pt idx="2014">
                  <c:v>151797743.88541028</c:v>
                </c:pt>
                <c:pt idx="2015">
                  <c:v>151798999.94195265</c:v>
                </c:pt>
                <c:pt idx="2016">
                  <c:v>151800699.29578725</c:v>
                </c:pt>
                <c:pt idx="2017">
                  <c:v>151802841.93181142</c:v>
                </c:pt>
                <c:pt idx="2018">
                  <c:v>151805132.30191037</c:v>
                </c:pt>
                <c:pt idx="2019">
                  <c:v>151807422.63695326</c:v>
                </c:pt>
                <c:pt idx="2020">
                  <c:v>151809565.17670888</c:v>
                </c:pt>
                <c:pt idx="2021">
                  <c:v>151811633.80667517</c:v>
                </c:pt>
                <c:pt idx="2022">
                  <c:v>151882664.83641556</c:v>
                </c:pt>
                <c:pt idx="2023">
                  <c:v>151953919.29710388</c:v>
                </c:pt>
                <c:pt idx="2024">
                  <c:v>151956137.62098652</c:v>
                </c:pt>
                <c:pt idx="2025">
                  <c:v>152027468.8328138</c:v>
                </c:pt>
                <c:pt idx="2026">
                  <c:v>152029244.25257936</c:v>
                </c:pt>
                <c:pt idx="2027">
                  <c:v>152030871.70221838</c:v>
                </c:pt>
                <c:pt idx="2028">
                  <c:v>152032721.05535254</c:v>
                </c:pt>
                <c:pt idx="2029">
                  <c:v>152034940.24898499</c:v>
                </c:pt>
                <c:pt idx="2030">
                  <c:v>152037307.35263419</c:v>
                </c:pt>
                <c:pt idx="2031">
                  <c:v>152039526.47834378</c:v>
                </c:pt>
                <c:pt idx="2032">
                  <c:v>152041671.60195738</c:v>
                </c:pt>
                <c:pt idx="2033">
                  <c:v>152044186.53536221</c:v>
                </c:pt>
                <c:pt idx="2034">
                  <c:v>152046923.3266955</c:v>
                </c:pt>
                <c:pt idx="2035">
                  <c:v>152049512.13735595</c:v>
                </c:pt>
                <c:pt idx="2036">
                  <c:v>152051805.04659021</c:v>
                </c:pt>
                <c:pt idx="2037">
                  <c:v>152123444.85508201</c:v>
                </c:pt>
                <c:pt idx="2038">
                  <c:v>152125590.74622598</c:v>
                </c:pt>
                <c:pt idx="2039">
                  <c:v>152127514.62251613</c:v>
                </c:pt>
                <c:pt idx="2040">
                  <c:v>152129216.49249944</c:v>
                </c:pt>
                <c:pt idx="2041">
                  <c:v>152130770.35691535</c:v>
                </c:pt>
                <c:pt idx="2042">
                  <c:v>152201749.27199134</c:v>
                </c:pt>
                <c:pt idx="2043">
                  <c:v>152272803.77651909</c:v>
                </c:pt>
                <c:pt idx="2044">
                  <c:v>152274581.17793825</c:v>
                </c:pt>
                <c:pt idx="2045">
                  <c:v>152276580.72936812</c:v>
                </c:pt>
                <c:pt idx="2046">
                  <c:v>152347934.86257541</c:v>
                </c:pt>
                <c:pt idx="2047">
                  <c:v>152349861.18074948</c:v>
                </c:pt>
                <c:pt idx="2048">
                  <c:v>152351491.12297437</c:v>
                </c:pt>
                <c:pt idx="2049">
                  <c:v>152353269.22158092</c:v>
                </c:pt>
                <c:pt idx="2050">
                  <c:v>152355417.72929761</c:v>
                </c:pt>
                <c:pt idx="2051">
                  <c:v>152357788.46074703</c:v>
                </c:pt>
                <c:pt idx="2052">
                  <c:v>152429222.91419908</c:v>
                </c:pt>
                <c:pt idx="2053">
                  <c:v>152431224.07072645</c:v>
                </c:pt>
                <c:pt idx="2054">
                  <c:v>152433225.20058924</c:v>
                </c:pt>
                <c:pt idx="2055">
                  <c:v>152435522.76125368</c:v>
                </c:pt>
                <c:pt idx="2056">
                  <c:v>152437597.94712657</c:v>
                </c:pt>
                <c:pt idx="2057">
                  <c:v>152439450.76742592</c:v>
                </c:pt>
                <c:pt idx="2058">
                  <c:v>152441303.56486693</c:v>
                </c:pt>
                <c:pt idx="2059">
                  <c:v>152512522.82743576</c:v>
                </c:pt>
                <c:pt idx="2060">
                  <c:v>152514598.85002717</c:v>
                </c:pt>
                <c:pt idx="2061">
                  <c:v>152516748.98604387</c:v>
                </c:pt>
                <c:pt idx="2062">
                  <c:v>152587971.84144428</c:v>
                </c:pt>
                <c:pt idx="2063">
                  <c:v>152520752.6056039</c:v>
                </c:pt>
                <c:pt idx="2064">
                  <c:v>152522902.65356088</c:v>
                </c:pt>
                <c:pt idx="2065">
                  <c:v>152594424.91268364</c:v>
                </c:pt>
                <c:pt idx="2066">
                  <c:v>152596650.04543146</c:v>
                </c:pt>
                <c:pt idx="2067">
                  <c:v>152668026.86386609</c:v>
                </c:pt>
                <c:pt idx="2068">
                  <c:v>152669956.13470981</c:v>
                </c:pt>
                <c:pt idx="2069">
                  <c:v>152741187.18987378</c:v>
                </c:pt>
                <c:pt idx="2070">
                  <c:v>152812419.97173768</c:v>
                </c:pt>
                <c:pt idx="2071">
                  <c:v>152884100.28222761</c:v>
                </c:pt>
                <c:pt idx="2072">
                  <c:v>152886552.16940945</c:v>
                </c:pt>
                <c:pt idx="2073">
                  <c:v>152957864.01265141</c:v>
                </c:pt>
                <c:pt idx="2074">
                  <c:v>153028880.19003832</c:v>
                </c:pt>
                <c:pt idx="2075">
                  <c:v>153030962.38258231</c:v>
                </c:pt>
                <c:pt idx="2076">
                  <c:v>153103022.55437911</c:v>
                </c:pt>
                <c:pt idx="2077">
                  <c:v>153106221.54100275</c:v>
                </c:pt>
                <c:pt idx="2078">
                  <c:v>153109271.67435098</c:v>
                </c:pt>
                <c:pt idx="2079">
                  <c:v>153112024.18075544</c:v>
                </c:pt>
                <c:pt idx="2080">
                  <c:v>153183644.16222608</c:v>
                </c:pt>
                <c:pt idx="2081">
                  <c:v>153185802.44059518</c:v>
                </c:pt>
                <c:pt idx="2082">
                  <c:v>153188258.37497476</c:v>
                </c:pt>
                <c:pt idx="2083">
                  <c:v>153190863.11017472</c:v>
                </c:pt>
                <c:pt idx="2084">
                  <c:v>153123703.17609408</c:v>
                </c:pt>
                <c:pt idx="2085">
                  <c:v>153125488.42052141</c:v>
                </c:pt>
                <c:pt idx="2086">
                  <c:v>153127124.87601352</c:v>
                </c:pt>
                <c:pt idx="2087">
                  <c:v>153129058.84597212</c:v>
                </c:pt>
                <c:pt idx="2088">
                  <c:v>153131215.93705004</c:v>
                </c:pt>
                <c:pt idx="2089">
                  <c:v>153202472.24017105</c:v>
                </c:pt>
                <c:pt idx="2090">
                  <c:v>153273730.26941231</c:v>
                </c:pt>
                <c:pt idx="2091">
                  <c:v>153345287.9447265</c:v>
                </c:pt>
                <c:pt idx="2092">
                  <c:v>153416847.6072292</c:v>
                </c:pt>
                <c:pt idx="2093">
                  <c:v>153419157.47680297</c:v>
                </c:pt>
                <c:pt idx="2094">
                  <c:v>153490571.04811791</c:v>
                </c:pt>
                <c:pt idx="2095">
                  <c:v>153492360.09334823</c:v>
                </c:pt>
                <c:pt idx="2096">
                  <c:v>153494596.37010628</c:v>
                </c:pt>
                <c:pt idx="2097">
                  <c:v>153566833.87946808</c:v>
                </c:pt>
                <c:pt idx="2098">
                  <c:v>153569369.38240999</c:v>
                </c:pt>
                <c:pt idx="2099">
                  <c:v>153571084.55146798</c:v>
                </c:pt>
                <c:pt idx="2100">
                  <c:v>153572650.55839938</c:v>
                </c:pt>
                <c:pt idx="2101">
                  <c:v>153574514.8312189</c:v>
                </c:pt>
                <c:pt idx="2102">
                  <c:v>153576901.06688833</c:v>
                </c:pt>
                <c:pt idx="2103">
                  <c:v>153579361.83298171</c:v>
                </c:pt>
                <c:pt idx="2104">
                  <c:v>153581449.72432286</c:v>
                </c:pt>
                <c:pt idx="2105">
                  <c:v>153583537.58683467</c:v>
                </c:pt>
                <c:pt idx="2106">
                  <c:v>153585923.68011868</c:v>
                </c:pt>
                <c:pt idx="2107">
                  <c:v>153657575.23310733</c:v>
                </c:pt>
                <c:pt idx="2108">
                  <c:v>153728930.31807172</c:v>
                </c:pt>
                <c:pt idx="2109">
                  <c:v>153800063.20575958</c:v>
                </c:pt>
                <c:pt idx="2110">
                  <c:v>153871421.77459136</c:v>
                </c:pt>
                <c:pt idx="2111">
                  <c:v>153942782.13430762</c:v>
                </c:pt>
                <c:pt idx="2112">
                  <c:v>153944949.23466972</c:v>
                </c:pt>
                <c:pt idx="2113">
                  <c:v>153947340.48186496</c:v>
                </c:pt>
                <c:pt idx="2114">
                  <c:v>153949806.41601771</c:v>
                </c:pt>
                <c:pt idx="2115">
                  <c:v>154021694.93755049</c:v>
                </c:pt>
                <c:pt idx="2116">
                  <c:v>154023937.63324028</c:v>
                </c:pt>
                <c:pt idx="2117">
                  <c:v>154095679.7963196</c:v>
                </c:pt>
                <c:pt idx="2118">
                  <c:v>154167124.79176071</c:v>
                </c:pt>
                <c:pt idx="2119">
                  <c:v>154168995.30708346</c:v>
                </c:pt>
                <c:pt idx="2120">
                  <c:v>154240368.12124336</c:v>
                </c:pt>
                <c:pt idx="2121">
                  <c:v>154242389.13373259</c:v>
                </c:pt>
                <c:pt idx="2122">
                  <c:v>154313689.73577756</c:v>
                </c:pt>
                <c:pt idx="2123">
                  <c:v>154384992.06297487</c:v>
                </c:pt>
                <c:pt idx="2124">
                  <c:v>154387389.39473045</c:v>
                </c:pt>
                <c:pt idx="2125">
                  <c:v>154459294.08185571</c:v>
                </c:pt>
                <c:pt idx="2126">
                  <c:v>154530976.07213438</c:v>
                </c:pt>
                <c:pt idx="2127">
                  <c:v>154671494.43298331</c:v>
                </c:pt>
                <c:pt idx="2128">
                  <c:v>154742280.37997976</c:v>
                </c:pt>
                <c:pt idx="2129">
                  <c:v>154813217.81886926</c:v>
                </c:pt>
                <c:pt idx="2130">
                  <c:v>154815095.63678202</c:v>
                </c:pt>
                <c:pt idx="2131">
                  <c:v>154886411.01980761</c:v>
                </c:pt>
                <c:pt idx="2132">
                  <c:v>154888364.77580369</c:v>
                </c:pt>
                <c:pt idx="2133">
                  <c:v>154890468.79271838</c:v>
                </c:pt>
                <c:pt idx="2134">
                  <c:v>154823357.76067331</c:v>
                </c:pt>
                <c:pt idx="2135">
                  <c:v>154825911.41742095</c:v>
                </c:pt>
                <c:pt idx="2136">
                  <c:v>154828465.03137028</c:v>
                </c:pt>
                <c:pt idx="2137">
                  <c:v>154761274.51234928</c:v>
                </c:pt>
                <c:pt idx="2138">
                  <c:v>154763151.27430168</c:v>
                </c:pt>
                <c:pt idx="2139">
                  <c:v>154695732.7984333</c:v>
                </c:pt>
                <c:pt idx="2140">
                  <c:v>154698133.91246757</c:v>
                </c:pt>
                <c:pt idx="2141">
                  <c:v>154700685.0546329</c:v>
                </c:pt>
                <c:pt idx="2142">
                  <c:v>154702860.99504831</c:v>
                </c:pt>
                <c:pt idx="2143">
                  <c:v>154774411.36037341</c:v>
                </c:pt>
                <c:pt idx="2144">
                  <c:v>154776738.34102768</c:v>
                </c:pt>
                <c:pt idx="2145">
                  <c:v>154848366.73233107</c:v>
                </c:pt>
                <c:pt idx="2146">
                  <c:v>154919921.98062304</c:v>
                </c:pt>
                <c:pt idx="2147">
                  <c:v>154922100.68938208</c:v>
                </c:pt>
                <c:pt idx="2148">
                  <c:v>154924053.98800284</c:v>
                </c:pt>
                <c:pt idx="2149">
                  <c:v>154925932.13614985</c:v>
                </c:pt>
                <c:pt idx="2150">
                  <c:v>154997191.27784321</c:v>
                </c:pt>
                <c:pt idx="2151">
                  <c:v>155068452.07853022</c:v>
                </c:pt>
                <c:pt idx="2152">
                  <c:v>155070331.83937091</c:v>
                </c:pt>
                <c:pt idx="2153">
                  <c:v>155141519.8942036</c:v>
                </c:pt>
                <c:pt idx="2154">
                  <c:v>155143250.00702223</c:v>
                </c:pt>
                <c:pt idx="2155">
                  <c:v>155145130.54219201</c:v>
                </c:pt>
                <c:pt idx="2156">
                  <c:v>155147236.7140775</c:v>
                </c:pt>
                <c:pt idx="2157">
                  <c:v>155149493.29456288</c:v>
                </c:pt>
                <c:pt idx="2158">
                  <c:v>155221288.42558038</c:v>
                </c:pt>
                <c:pt idx="2159">
                  <c:v>155223395.44595349</c:v>
                </c:pt>
                <c:pt idx="2160">
                  <c:v>155225126.19094035</c:v>
                </c:pt>
                <c:pt idx="2161">
                  <c:v>155226781.66779059</c:v>
                </c:pt>
                <c:pt idx="2162">
                  <c:v>155228738.11729422</c:v>
                </c:pt>
                <c:pt idx="2163">
                  <c:v>155230920.28140131</c:v>
                </c:pt>
                <c:pt idx="2164">
                  <c:v>155233102.41432628</c:v>
                </c:pt>
                <c:pt idx="2165">
                  <c:v>155235284.51607013</c:v>
                </c:pt>
                <c:pt idx="2166">
                  <c:v>155307012.52106342</c:v>
                </c:pt>
                <c:pt idx="2167">
                  <c:v>155309722.46314538</c:v>
                </c:pt>
                <c:pt idx="2168">
                  <c:v>155311980.71149504</c:v>
                </c:pt>
                <c:pt idx="2169">
                  <c:v>155382959.83968198</c:v>
                </c:pt>
                <c:pt idx="2170">
                  <c:v>155454091.04427063</c:v>
                </c:pt>
                <c:pt idx="2171">
                  <c:v>155456351.22830755</c:v>
                </c:pt>
                <c:pt idx="2172">
                  <c:v>155458988.06746164</c:v>
                </c:pt>
                <c:pt idx="2173">
                  <c:v>155531102.74217197</c:v>
                </c:pt>
                <c:pt idx="2174">
                  <c:v>155533363.82270402</c:v>
                </c:pt>
                <c:pt idx="2175">
                  <c:v>155535474.13438258</c:v>
                </c:pt>
                <c:pt idx="2176">
                  <c:v>155537810.5169282</c:v>
                </c:pt>
                <c:pt idx="2177">
                  <c:v>155470589.61959028</c:v>
                </c:pt>
                <c:pt idx="2178">
                  <c:v>155542106.35300511</c:v>
                </c:pt>
                <c:pt idx="2179">
                  <c:v>155613851.13164678</c:v>
                </c:pt>
                <c:pt idx="2180">
                  <c:v>155685824.24777451</c:v>
                </c:pt>
                <c:pt idx="2181">
                  <c:v>155688237.9673546</c:v>
                </c:pt>
                <c:pt idx="2182">
                  <c:v>155760138.90242603</c:v>
                </c:pt>
                <c:pt idx="2183">
                  <c:v>155831966.52348161</c:v>
                </c:pt>
                <c:pt idx="2184">
                  <c:v>155903569.68217343</c:v>
                </c:pt>
                <c:pt idx="2185">
                  <c:v>155905457.80879289</c:v>
                </c:pt>
                <c:pt idx="2186">
                  <c:v>155976383.68439519</c:v>
                </c:pt>
                <c:pt idx="2187">
                  <c:v>155978121.49662894</c:v>
                </c:pt>
                <c:pt idx="2188">
                  <c:v>155910668.91761744</c:v>
                </c:pt>
                <c:pt idx="2189">
                  <c:v>155843290.05237472</c:v>
                </c:pt>
                <c:pt idx="2190">
                  <c:v>155845479.1714505</c:v>
                </c:pt>
                <c:pt idx="2191">
                  <c:v>155847517.28868788</c:v>
                </c:pt>
                <c:pt idx="2192">
                  <c:v>155848951.50308856</c:v>
                </c:pt>
                <c:pt idx="2193">
                  <c:v>155919731.29373509</c:v>
                </c:pt>
                <c:pt idx="2194">
                  <c:v>155921392.67125565</c:v>
                </c:pt>
                <c:pt idx="2195">
                  <c:v>155923280.57840434</c:v>
                </c:pt>
                <c:pt idx="2196">
                  <c:v>155925168.46230733</c:v>
                </c:pt>
                <c:pt idx="2197">
                  <c:v>155927207.35081345</c:v>
                </c:pt>
                <c:pt idx="2198">
                  <c:v>155929397.23789749</c:v>
                </c:pt>
                <c:pt idx="2199">
                  <c:v>156001013.44592792</c:v>
                </c:pt>
                <c:pt idx="2200">
                  <c:v>156003128.70115677</c:v>
                </c:pt>
                <c:pt idx="2201">
                  <c:v>156005319.47046566</c:v>
                </c:pt>
                <c:pt idx="2202">
                  <c:v>156007661.29271311</c:v>
                </c:pt>
                <c:pt idx="2203">
                  <c:v>156079357.85759839</c:v>
                </c:pt>
                <c:pt idx="2204">
                  <c:v>156220336.45251235</c:v>
                </c:pt>
                <c:pt idx="2205">
                  <c:v>156291962.25483409</c:v>
                </c:pt>
                <c:pt idx="2206">
                  <c:v>156363741.38725775</c:v>
                </c:pt>
                <c:pt idx="2207">
                  <c:v>156435219.61488408</c:v>
                </c:pt>
                <c:pt idx="2208">
                  <c:v>156436961.58781773</c:v>
                </c:pt>
                <c:pt idx="2209">
                  <c:v>156507836.1913006</c:v>
                </c:pt>
                <c:pt idx="2210">
                  <c:v>156509351.59248012</c:v>
                </c:pt>
                <c:pt idx="2211">
                  <c:v>156580910.33985212</c:v>
                </c:pt>
                <c:pt idx="2212">
                  <c:v>156653001.78327686</c:v>
                </c:pt>
                <c:pt idx="2213">
                  <c:v>156655580.13688794</c:v>
                </c:pt>
                <c:pt idx="2214">
                  <c:v>156727371.52331898</c:v>
                </c:pt>
                <c:pt idx="2215">
                  <c:v>156729495.74970138</c:v>
                </c:pt>
                <c:pt idx="2216">
                  <c:v>156800910.60674164</c:v>
                </c:pt>
                <c:pt idx="2217">
                  <c:v>156803035.71779132</c:v>
                </c:pt>
                <c:pt idx="2218">
                  <c:v>156805388.48513612</c:v>
                </c:pt>
                <c:pt idx="2219">
                  <c:v>156807513.53445211</c:v>
                </c:pt>
                <c:pt idx="2220">
                  <c:v>156809410.87515658</c:v>
                </c:pt>
                <c:pt idx="2221">
                  <c:v>156880831.11043933</c:v>
                </c:pt>
                <c:pt idx="2222">
                  <c:v>156882729.24375588</c:v>
                </c:pt>
                <c:pt idx="2223">
                  <c:v>156884551.42975971</c:v>
                </c:pt>
                <c:pt idx="2224">
                  <c:v>156886373.59423238</c:v>
                </c:pt>
                <c:pt idx="2225">
                  <c:v>156888195.73717406</c:v>
                </c:pt>
                <c:pt idx="2226">
                  <c:v>156890093.77984428</c:v>
                </c:pt>
                <c:pt idx="2227">
                  <c:v>156892447.32031181</c:v>
                </c:pt>
                <c:pt idx="2228">
                  <c:v>156894876.74376339</c:v>
                </c:pt>
                <c:pt idx="2229">
                  <c:v>156896926.54003161</c:v>
                </c:pt>
                <c:pt idx="2230">
                  <c:v>156898596.72425336</c:v>
                </c:pt>
                <c:pt idx="2231">
                  <c:v>156900190.97413608</c:v>
                </c:pt>
                <c:pt idx="2232">
                  <c:v>156971393.40719458</c:v>
                </c:pt>
                <c:pt idx="2233">
                  <c:v>157043053.25622842</c:v>
                </c:pt>
                <c:pt idx="2234">
                  <c:v>157115323.13416198</c:v>
                </c:pt>
                <c:pt idx="2235">
                  <c:v>157118135.61754426</c:v>
                </c:pt>
                <c:pt idx="2236">
                  <c:v>157190028.89968657</c:v>
                </c:pt>
                <c:pt idx="2237">
                  <c:v>157192310.22619161</c:v>
                </c:pt>
                <c:pt idx="2238">
                  <c:v>157264358.74482068</c:v>
                </c:pt>
                <c:pt idx="2239">
                  <c:v>157266869.23194051</c:v>
                </c:pt>
                <c:pt idx="2240">
                  <c:v>157269075.3839274</c:v>
                </c:pt>
                <c:pt idx="2241">
                  <c:v>157340671.5119642</c:v>
                </c:pt>
                <c:pt idx="2242">
                  <c:v>157342878.57647666</c:v>
                </c:pt>
                <c:pt idx="2243">
                  <c:v>157345009.50542349</c:v>
                </c:pt>
                <c:pt idx="2244">
                  <c:v>157277823.60763171</c:v>
                </c:pt>
                <c:pt idx="2245">
                  <c:v>157280181.73972538</c:v>
                </c:pt>
                <c:pt idx="2246">
                  <c:v>157351554.31785646</c:v>
                </c:pt>
                <c:pt idx="2247">
                  <c:v>157353228.52770194</c:v>
                </c:pt>
                <c:pt idx="2248">
                  <c:v>157354902.71941945</c:v>
                </c:pt>
                <c:pt idx="2249">
                  <c:v>157356576.89300939</c:v>
                </c:pt>
                <c:pt idx="2250">
                  <c:v>157358631.53582197</c:v>
                </c:pt>
                <c:pt idx="2251">
                  <c:v>157360762.24767858</c:v>
                </c:pt>
                <c:pt idx="2252">
                  <c:v>157362664.64416784</c:v>
                </c:pt>
                <c:pt idx="2253">
                  <c:v>157364795.30044824</c:v>
                </c:pt>
                <c:pt idx="2254">
                  <c:v>157436403.59885967</c:v>
                </c:pt>
                <c:pt idx="2255">
                  <c:v>157507785.27075928</c:v>
                </c:pt>
                <c:pt idx="2256">
                  <c:v>157579397.17542434</c:v>
                </c:pt>
                <c:pt idx="2257">
                  <c:v>157651163.38117799</c:v>
                </c:pt>
                <c:pt idx="2258">
                  <c:v>157653526.32457224</c:v>
                </c:pt>
                <c:pt idx="2259">
                  <c:v>157725295.51870328</c:v>
                </c:pt>
                <c:pt idx="2260">
                  <c:v>157727735.68722391</c:v>
                </c:pt>
                <c:pt idx="2261">
                  <c:v>157799889.33727211</c:v>
                </c:pt>
                <c:pt idx="2262">
                  <c:v>157801872.78513664</c:v>
                </c:pt>
                <c:pt idx="2263">
                  <c:v>157803474.78219458</c:v>
                </c:pt>
                <c:pt idx="2264">
                  <c:v>157874640.12459114</c:v>
                </c:pt>
                <c:pt idx="2265">
                  <c:v>157946035.97875798</c:v>
                </c:pt>
                <c:pt idx="2266">
                  <c:v>158017891.78776088</c:v>
                </c:pt>
                <c:pt idx="2267">
                  <c:v>158020259.64336452</c:v>
                </c:pt>
                <c:pt idx="2268">
                  <c:v>158022092.79709181</c:v>
                </c:pt>
                <c:pt idx="2269">
                  <c:v>158092806.2309483</c:v>
                </c:pt>
                <c:pt idx="2270">
                  <c:v>158163367.83608171</c:v>
                </c:pt>
                <c:pt idx="2271">
                  <c:v>158164820.32235849</c:v>
                </c:pt>
                <c:pt idx="2272">
                  <c:v>158236377.71712783</c:v>
                </c:pt>
                <c:pt idx="2273">
                  <c:v>158238977.97664684</c:v>
                </c:pt>
                <c:pt idx="2274">
                  <c:v>158311303.36476111</c:v>
                </c:pt>
                <c:pt idx="2275">
                  <c:v>158314057.69229212</c:v>
                </c:pt>
                <c:pt idx="2276">
                  <c:v>158316505.94247675</c:v>
                </c:pt>
                <c:pt idx="2277">
                  <c:v>158388376.71641394</c:v>
                </c:pt>
                <c:pt idx="2278">
                  <c:v>158460326.10845008</c:v>
                </c:pt>
                <c:pt idx="2279">
                  <c:v>158532430.82000864</c:v>
                </c:pt>
                <c:pt idx="2280">
                  <c:v>158604384.49837908</c:v>
                </c:pt>
                <c:pt idx="2281">
                  <c:v>158606377.03966001</c:v>
                </c:pt>
                <c:pt idx="2282">
                  <c:v>158677490.3192609</c:v>
                </c:pt>
                <c:pt idx="2283">
                  <c:v>158679483.68760765</c:v>
                </c:pt>
                <c:pt idx="2284">
                  <c:v>158750982.71465927</c:v>
                </c:pt>
                <c:pt idx="2285">
                  <c:v>158752900.20596635</c:v>
                </c:pt>
                <c:pt idx="2286">
                  <c:v>158754971.07009199</c:v>
                </c:pt>
                <c:pt idx="2287">
                  <c:v>158757348.6949842</c:v>
                </c:pt>
                <c:pt idx="2288">
                  <c:v>158759879.67518997</c:v>
                </c:pt>
                <c:pt idx="2289">
                  <c:v>158762180.53063467</c:v>
                </c:pt>
                <c:pt idx="2290">
                  <c:v>158764327.96508288</c:v>
                </c:pt>
                <c:pt idx="2291">
                  <c:v>158835604.20640251</c:v>
                </c:pt>
                <c:pt idx="2292">
                  <c:v>158906651.69524729</c:v>
                </c:pt>
                <c:pt idx="2293">
                  <c:v>158977546.92819938</c:v>
                </c:pt>
                <c:pt idx="2294">
                  <c:v>158979543.5071983</c:v>
                </c:pt>
                <c:pt idx="2295">
                  <c:v>158982000.80014589</c:v>
                </c:pt>
                <c:pt idx="2296">
                  <c:v>158984458.05441737</c:v>
                </c:pt>
                <c:pt idx="2297">
                  <c:v>158986454.54503512</c:v>
                </c:pt>
                <c:pt idx="2298">
                  <c:v>159057892.53314897</c:v>
                </c:pt>
                <c:pt idx="2299">
                  <c:v>159060120.30424497</c:v>
                </c:pt>
                <c:pt idx="2300">
                  <c:v>158992904.57101032</c:v>
                </c:pt>
                <c:pt idx="2301">
                  <c:v>158855551.76105928</c:v>
                </c:pt>
                <c:pt idx="2302">
                  <c:v>158787564.38199404</c:v>
                </c:pt>
                <c:pt idx="2303">
                  <c:v>158719958.88344234</c:v>
                </c:pt>
                <c:pt idx="2304">
                  <c:v>158722641.52685937</c:v>
                </c:pt>
                <c:pt idx="2305">
                  <c:v>158795002.37123176</c:v>
                </c:pt>
                <c:pt idx="2306">
                  <c:v>158797762.77180398</c:v>
                </c:pt>
                <c:pt idx="2307">
                  <c:v>158800369.77191588</c:v>
                </c:pt>
                <c:pt idx="2308">
                  <c:v>158872505.17709357</c:v>
                </c:pt>
                <c:pt idx="2309">
                  <c:v>158875036.52455124</c:v>
                </c:pt>
                <c:pt idx="2310">
                  <c:v>158946868.27741688</c:v>
                </c:pt>
                <c:pt idx="2311">
                  <c:v>159018625.23870552</c:v>
                </c:pt>
                <c:pt idx="2312">
                  <c:v>159020928.37536842</c:v>
                </c:pt>
                <c:pt idx="2313">
                  <c:v>159092765.02920493</c:v>
                </c:pt>
                <c:pt idx="2314">
                  <c:v>159094992.30296656</c:v>
                </c:pt>
                <c:pt idx="2315">
                  <c:v>159097142.74404788</c:v>
                </c:pt>
                <c:pt idx="2316">
                  <c:v>159098909.15564483</c:v>
                </c:pt>
                <c:pt idx="2317">
                  <c:v>159100905.94469911</c:v>
                </c:pt>
                <c:pt idx="2318">
                  <c:v>159172594.35344714</c:v>
                </c:pt>
                <c:pt idx="2319">
                  <c:v>159174745.62333584</c:v>
                </c:pt>
                <c:pt idx="2320">
                  <c:v>159246590.51835325</c:v>
                </c:pt>
                <c:pt idx="2321">
                  <c:v>159318591.18395969</c:v>
                </c:pt>
                <c:pt idx="2322">
                  <c:v>159321128.70908758</c:v>
                </c:pt>
                <c:pt idx="2323">
                  <c:v>159323589.30019638</c:v>
                </c:pt>
                <c:pt idx="2324">
                  <c:v>159395748.02851468</c:v>
                </c:pt>
                <c:pt idx="2325">
                  <c:v>159398440.38540304</c:v>
                </c:pt>
                <c:pt idx="2326">
                  <c:v>159470525.52578428</c:v>
                </c:pt>
                <c:pt idx="2327">
                  <c:v>159542381.87450331</c:v>
                </c:pt>
                <c:pt idx="2328">
                  <c:v>159544383.56426579</c:v>
                </c:pt>
                <c:pt idx="2329">
                  <c:v>159546616.18804753</c:v>
                </c:pt>
                <c:pt idx="2330">
                  <c:v>159549233.70642933</c:v>
                </c:pt>
                <c:pt idx="2331">
                  <c:v>159481991.56979296</c:v>
                </c:pt>
                <c:pt idx="2332">
                  <c:v>159484300.06768379</c:v>
                </c:pt>
                <c:pt idx="2333">
                  <c:v>159486531.58328342</c:v>
                </c:pt>
                <c:pt idx="2334">
                  <c:v>159558009.77232867</c:v>
                </c:pt>
                <c:pt idx="2335">
                  <c:v>159559703.34246805</c:v>
                </c:pt>
                <c:pt idx="2336">
                  <c:v>159561627.83175805</c:v>
                </c:pt>
                <c:pt idx="2337">
                  <c:v>159563783.23168531</c:v>
                </c:pt>
                <c:pt idx="2338">
                  <c:v>159566015.57890734</c:v>
                </c:pt>
                <c:pt idx="2339">
                  <c:v>159638037.87957036</c:v>
                </c:pt>
                <c:pt idx="2340">
                  <c:v>159640194.12474549</c:v>
                </c:pt>
                <c:pt idx="2341">
                  <c:v>159642119.31857458</c:v>
                </c:pt>
                <c:pt idx="2342">
                  <c:v>159644352.51377848</c:v>
                </c:pt>
                <c:pt idx="2343">
                  <c:v>159716456.61383009</c:v>
                </c:pt>
                <c:pt idx="2344">
                  <c:v>159788948.24064261</c:v>
                </c:pt>
                <c:pt idx="2345">
                  <c:v>159791799.82693213</c:v>
                </c:pt>
                <c:pt idx="2346">
                  <c:v>159863678.32550851</c:v>
                </c:pt>
                <c:pt idx="2347">
                  <c:v>159935250.26665971</c:v>
                </c:pt>
                <c:pt idx="2348">
                  <c:v>159937255.74252889</c:v>
                </c:pt>
                <c:pt idx="2349">
                  <c:v>159939184.06054398</c:v>
                </c:pt>
                <c:pt idx="2350">
                  <c:v>159940726.69789734</c:v>
                </c:pt>
                <c:pt idx="2351">
                  <c:v>159942269.32008731</c:v>
                </c:pt>
                <c:pt idx="2352">
                  <c:v>159943889.05706802</c:v>
                </c:pt>
                <c:pt idx="2353">
                  <c:v>160015389.20193106</c:v>
                </c:pt>
                <c:pt idx="2354">
                  <c:v>159947976.89035287</c:v>
                </c:pt>
                <c:pt idx="2355">
                  <c:v>160019864.56521776</c:v>
                </c:pt>
                <c:pt idx="2356">
                  <c:v>160022256.51742259</c:v>
                </c:pt>
                <c:pt idx="2357">
                  <c:v>160024571.27518341</c:v>
                </c:pt>
                <c:pt idx="2358">
                  <c:v>160096385.71532369</c:v>
                </c:pt>
                <c:pt idx="2359">
                  <c:v>160098547.03361931</c:v>
                </c:pt>
                <c:pt idx="2360">
                  <c:v>160100553.94540828</c:v>
                </c:pt>
                <c:pt idx="2361">
                  <c:v>160102483.64410168</c:v>
                </c:pt>
                <c:pt idx="2362">
                  <c:v>160104722.06488734</c:v>
                </c:pt>
                <c:pt idx="2363">
                  <c:v>160177082.45369461</c:v>
                </c:pt>
                <c:pt idx="2364">
                  <c:v>160249522.45921433</c:v>
                </c:pt>
                <c:pt idx="2365">
                  <c:v>160321655.76336178</c:v>
                </c:pt>
                <c:pt idx="2366">
                  <c:v>160393559.29400545</c:v>
                </c:pt>
                <c:pt idx="2367">
                  <c:v>160534973.48618624</c:v>
                </c:pt>
                <c:pt idx="2368">
                  <c:v>160537062.76926038</c:v>
                </c:pt>
                <c:pt idx="2369">
                  <c:v>160608817.27968445</c:v>
                </c:pt>
                <c:pt idx="2370">
                  <c:v>160610984.82367441</c:v>
                </c:pt>
                <c:pt idx="2371">
                  <c:v>160682509.75903544</c:v>
                </c:pt>
                <c:pt idx="2372">
                  <c:v>160684290.96884203</c:v>
                </c:pt>
                <c:pt idx="2373">
                  <c:v>160686381.92858389</c:v>
                </c:pt>
                <c:pt idx="2374">
                  <c:v>160689092.39067066</c:v>
                </c:pt>
                <c:pt idx="2375">
                  <c:v>160691957.6856263</c:v>
                </c:pt>
                <c:pt idx="2376">
                  <c:v>160694358.29805636</c:v>
                </c:pt>
                <c:pt idx="2377">
                  <c:v>160696449.12425536</c:v>
                </c:pt>
                <c:pt idx="2378">
                  <c:v>160768136.51861566</c:v>
                </c:pt>
                <c:pt idx="2379">
                  <c:v>160770615.53923851</c:v>
                </c:pt>
                <c:pt idx="2380">
                  <c:v>160842770.76419139</c:v>
                </c:pt>
                <c:pt idx="2381">
                  <c:v>160914928.16104054</c:v>
                </c:pt>
                <c:pt idx="2382">
                  <c:v>160987010.16409311</c:v>
                </c:pt>
                <c:pt idx="2383">
                  <c:v>161058783.8821409</c:v>
                </c:pt>
                <c:pt idx="2384">
                  <c:v>161130637.07879308</c:v>
                </c:pt>
                <c:pt idx="2385">
                  <c:v>161132965.97830102</c:v>
                </c:pt>
                <c:pt idx="2386">
                  <c:v>161134984.33011344</c:v>
                </c:pt>
                <c:pt idx="2387">
                  <c:v>161136304.00774568</c:v>
                </c:pt>
                <c:pt idx="2388">
                  <c:v>161137390.79281551</c:v>
                </c:pt>
                <c:pt idx="2389">
                  <c:v>161138788.07692316</c:v>
                </c:pt>
                <c:pt idx="2390">
                  <c:v>161140961.60542384</c:v>
                </c:pt>
                <c:pt idx="2391">
                  <c:v>161143445.60139185</c:v>
                </c:pt>
                <c:pt idx="2392">
                  <c:v>161146007.18134135</c:v>
                </c:pt>
                <c:pt idx="2393">
                  <c:v>161218101.67731196</c:v>
                </c:pt>
                <c:pt idx="2394">
                  <c:v>161290042.90481532</c:v>
                </c:pt>
                <c:pt idx="2395">
                  <c:v>161292218.14547992</c:v>
                </c:pt>
                <c:pt idx="2396">
                  <c:v>161364006.81905115</c:v>
                </c:pt>
                <c:pt idx="2397">
                  <c:v>161366493.81046858</c:v>
                </c:pt>
                <c:pt idx="2398">
                  <c:v>161438518.62121543</c:v>
                </c:pt>
                <c:pt idx="2399">
                  <c:v>161441006.60855269</c:v>
                </c:pt>
                <c:pt idx="2400">
                  <c:v>161443572.30454141</c:v>
                </c:pt>
                <c:pt idx="2401">
                  <c:v>161446215.70540193</c:v>
                </c:pt>
                <c:pt idx="2402">
                  <c:v>161518323.5388163</c:v>
                </c:pt>
                <c:pt idx="2403">
                  <c:v>161520423.55083397</c:v>
                </c:pt>
                <c:pt idx="2404">
                  <c:v>161522290.20480624</c:v>
                </c:pt>
                <c:pt idx="2405">
                  <c:v>161524234.61263272</c:v>
                </c:pt>
                <c:pt idx="2406">
                  <c:v>161595957.96633571</c:v>
                </c:pt>
                <c:pt idx="2407">
                  <c:v>161597980.96994868</c:v>
                </c:pt>
                <c:pt idx="2408">
                  <c:v>161669317.75124002</c:v>
                </c:pt>
                <c:pt idx="2409">
                  <c:v>161670874.54393083</c:v>
                </c:pt>
                <c:pt idx="2410">
                  <c:v>161672431.32133201</c:v>
                </c:pt>
                <c:pt idx="2411">
                  <c:v>161674221.59644198</c:v>
                </c:pt>
                <c:pt idx="2412">
                  <c:v>161676478.87102148</c:v>
                </c:pt>
                <c:pt idx="2413">
                  <c:v>161679047.45471871</c:v>
                </c:pt>
                <c:pt idx="2414">
                  <c:v>161681304.66057727</c:v>
                </c:pt>
                <c:pt idx="2415">
                  <c:v>161613541.67272329</c:v>
                </c:pt>
                <c:pt idx="2416">
                  <c:v>161615642.25052205</c:v>
                </c:pt>
                <c:pt idx="2417">
                  <c:v>161617976.19319221</c:v>
                </c:pt>
                <c:pt idx="2418">
                  <c:v>161690021.84350309</c:v>
                </c:pt>
                <c:pt idx="2419">
                  <c:v>161692201.06433141</c:v>
                </c:pt>
                <c:pt idx="2420">
                  <c:v>161763938.21662959</c:v>
                </c:pt>
                <c:pt idx="2421">
                  <c:v>161835677.15100628</c:v>
                </c:pt>
                <c:pt idx="2422">
                  <c:v>161907495.79364222</c:v>
                </c:pt>
                <c:pt idx="2423">
                  <c:v>161909833.56232989</c:v>
                </c:pt>
                <c:pt idx="2424">
                  <c:v>161912327.14431038</c:v>
                </c:pt>
                <c:pt idx="2425">
                  <c:v>161914353.15082341</c:v>
                </c:pt>
                <c:pt idx="2426">
                  <c:v>161846192.45890331</c:v>
                </c:pt>
                <c:pt idx="2427">
                  <c:v>161847905.99859235</c:v>
                </c:pt>
                <c:pt idx="2428">
                  <c:v>161919807.65520141</c:v>
                </c:pt>
                <c:pt idx="2429">
                  <c:v>161922223.16153798</c:v>
                </c:pt>
                <c:pt idx="2430">
                  <c:v>161993737.97698438</c:v>
                </c:pt>
                <c:pt idx="2431">
                  <c:v>161995297.00055882</c:v>
                </c:pt>
                <c:pt idx="2432">
                  <c:v>161997011.90881094</c:v>
                </c:pt>
                <c:pt idx="2433">
                  <c:v>161999272.44139028</c:v>
                </c:pt>
                <c:pt idx="2434">
                  <c:v>162071492.98896965</c:v>
                </c:pt>
                <c:pt idx="2435">
                  <c:v>162074378.26321131</c:v>
                </c:pt>
                <c:pt idx="2436">
                  <c:v>162146758.1977796</c:v>
                </c:pt>
                <c:pt idx="2437">
                  <c:v>162148864.50369567</c:v>
                </c:pt>
                <c:pt idx="2438">
                  <c:v>162150502.72233027</c:v>
                </c:pt>
                <c:pt idx="2439">
                  <c:v>162222496.28844926</c:v>
                </c:pt>
                <c:pt idx="2440">
                  <c:v>162224993.62465259</c:v>
                </c:pt>
                <c:pt idx="2441">
                  <c:v>162226788.56081924</c:v>
                </c:pt>
                <c:pt idx="2442">
                  <c:v>162298083.22759387</c:v>
                </c:pt>
                <c:pt idx="2443">
                  <c:v>162299956.96773311</c:v>
                </c:pt>
                <c:pt idx="2444">
                  <c:v>162302064.89900571</c:v>
                </c:pt>
                <c:pt idx="2445">
                  <c:v>162304719.29124057</c:v>
                </c:pt>
                <c:pt idx="2446">
                  <c:v>162307295.57075438</c:v>
                </c:pt>
                <c:pt idx="2447">
                  <c:v>162309247.26987857</c:v>
                </c:pt>
                <c:pt idx="2448">
                  <c:v>162380704.20368657</c:v>
                </c:pt>
                <c:pt idx="2449">
                  <c:v>162452475.18907031</c:v>
                </c:pt>
                <c:pt idx="2450">
                  <c:v>162454897.28060254</c:v>
                </c:pt>
                <c:pt idx="2451">
                  <c:v>162527140.03626078</c:v>
                </c:pt>
                <c:pt idx="2452">
                  <c:v>162529406.76535934</c:v>
                </c:pt>
                <c:pt idx="2453">
                  <c:v>162531048.1697399</c:v>
                </c:pt>
                <c:pt idx="2454">
                  <c:v>162532924.03974608</c:v>
                </c:pt>
                <c:pt idx="2455">
                  <c:v>162535268.84618339</c:v>
                </c:pt>
                <c:pt idx="2456">
                  <c:v>162538160.72657833</c:v>
                </c:pt>
                <c:pt idx="2457">
                  <c:v>162610801.14875525</c:v>
                </c:pt>
                <c:pt idx="2458">
                  <c:v>162613850.53983214</c:v>
                </c:pt>
                <c:pt idx="2459">
                  <c:v>162616430.74823645</c:v>
                </c:pt>
                <c:pt idx="2460">
                  <c:v>162618463.61027798</c:v>
                </c:pt>
                <c:pt idx="2461">
                  <c:v>162690327.47576448</c:v>
                </c:pt>
                <c:pt idx="2462">
                  <c:v>162692752.24405882</c:v>
                </c:pt>
                <c:pt idx="2463">
                  <c:v>162764462.46008557</c:v>
                </c:pt>
                <c:pt idx="2464">
                  <c:v>162766183.95600241</c:v>
                </c:pt>
                <c:pt idx="2465">
                  <c:v>162767748.93616366</c:v>
                </c:pt>
                <c:pt idx="2466">
                  <c:v>162769470.39660251</c:v>
                </c:pt>
                <c:pt idx="2467">
                  <c:v>162771504.82588971</c:v>
                </c:pt>
                <c:pt idx="2468">
                  <c:v>162773460.98342064</c:v>
                </c:pt>
                <c:pt idx="2469">
                  <c:v>162844628.70345154</c:v>
                </c:pt>
                <c:pt idx="2470">
                  <c:v>162915719.37106788</c:v>
                </c:pt>
                <c:pt idx="2471">
                  <c:v>162917520.52289498</c:v>
                </c:pt>
                <c:pt idx="2472">
                  <c:v>162919869.82081822</c:v>
                </c:pt>
                <c:pt idx="2473">
                  <c:v>162922454.00859353</c:v>
                </c:pt>
                <c:pt idx="2474">
                  <c:v>162994567.11888963</c:v>
                </c:pt>
                <c:pt idx="2475">
                  <c:v>162996525.61659312</c:v>
                </c:pt>
                <c:pt idx="2476">
                  <c:v>162998249.0747008</c:v>
                </c:pt>
                <c:pt idx="2477">
                  <c:v>162999894.17645031</c:v>
                </c:pt>
                <c:pt idx="2478">
                  <c:v>163071462.93135357</c:v>
                </c:pt>
                <c:pt idx="2479">
                  <c:v>163073657.28591868</c:v>
                </c:pt>
                <c:pt idx="2480">
                  <c:v>163145542.14521658</c:v>
                </c:pt>
                <c:pt idx="2481">
                  <c:v>163147580.57594162</c:v>
                </c:pt>
                <c:pt idx="2482">
                  <c:v>163149618.98066601</c:v>
                </c:pt>
                <c:pt idx="2483">
                  <c:v>163221664.23486573</c:v>
                </c:pt>
                <c:pt idx="2484">
                  <c:v>163224095.60891056</c:v>
                </c:pt>
                <c:pt idx="2485">
                  <c:v>163226526.94597998</c:v>
                </c:pt>
                <c:pt idx="2486">
                  <c:v>163228958.24607518</c:v>
                </c:pt>
                <c:pt idx="2487">
                  <c:v>163301243.86419517</c:v>
                </c:pt>
                <c:pt idx="2488">
                  <c:v>163304303.80053371</c:v>
                </c:pt>
                <c:pt idx="2489">
                  <c:v>163307206.76294667</c:v>
                </c:pt>
                <c:pt idx="2490">
                  <c:v>163309717.39065364</c:v>
                </c:pt>
                <c:pt idx="2491">
                  <c:v>163382008.65632409</c:v>
                </c:pt>
                <c:pt idx="2492">
                  <c:v>163454066.52711463</c:v>
                </c:pt>
                <c:pt idx="2493">
                  <c:v>163525733.60496193</c:v>
                </c:pt>
                <c:pt idx="2494">
                  <c:v>163666949.99457934</c:v>
                </c:pt>
                <c:pt idx="2495">
                  <c:v>163668836.85499749</c:v>
                </c:pt>
                <c:pt idx="2496">
                  <c:v>163670802.31098038</c:v>
                </c:pt>
                <c:pt idx="2497">
                  <c:v>163602903.26451901</c:v>
                </c:pt>
                <c:pt idx="2498">
                  <c:v>163604474.9245691</c:v>
                </c:pt>
                <c:pt idx="2499">
                  <c:v>163675912.38374761</c:v>
                </c:pt>
                <c:pt idx="2500">
                  <c:v>163678034.98146838</c:v>
                </c:pt>
                <c:pt idx="2501">
                  <c:v>163680550.61644349</c:v>
                </c:pt>
                <c:pt idx="2502">
                  <c:v>163683066.21193692</c:v>
                </c:pt>
                <c:pt idx="2503">
                  <c:v>163755137.24896291</c:v>
                </c:pt>
                <c:pt idx="2504">
                  <c:v>163757181.98162863</c:v>
                </c:pt>
                <c:pt idx="2505">
                  <c:v>163759069.40402454</c:v>
                </c:pt>
                <c:pt idx="2506">
                  <c:v>163761035.44539726</c:v>
                </c:pt>
                <c:pt idx="2507">
                  <c:v>163832796.18633831</c:v>
                </c:pt>
                <c:pt idx="2508">
                  <c:v>163834526.99726227</c:v>
                </c:pt>
                <c:pt idx="2509">
                  <c:v>163836179.11754254</c:v>
                </c:pt>
                <c:pt idx="2510">
                  <c:v>163907628.15149698</c:v>
                </c:pt>
                <c:pt idx="2511">
                  <c:v>163909674.45850658</c:v>
                </c:pt>
                <c:pt idx="2512">
                  <c:v>163981834.41969129</c:v>
                </c:pt>
                <c:pt idx="2513">
                  <c:v>163984590.15232176</c:v>
                </c:pt>
                <c:pt idx="2514">
                  <c:v>163987267.10444531</c:v>
                </c:pt>
                <c:pt idx="2515">
                  <c:v>163989707.81601277</c:v>
                </c:pt>
                <c:pt idx="2516">
                  <c:v>163991833.56682611</c:v>
                </c:pt>
                <c:pt idx="2517">
                  <c:v>163993801.82952207</c:v>
                </c:pt>
                <c:pt idx="2518">
                  <c:v>163995691.33901057</c:v>
                </c:pt>
                <c:pt idx="2519">
                  <c:v>164067228.92719448</c:v>
                </c:pt>
                <c:pt idx="2520">
                  <c:v>164138768.03470099</c:v>
                </c:pt>
                <c:pt idx="2521">
                  <c:v>164210623.96860141</c:v>
                </c:pt>
                <c:pt idx="2522">
                  <c:v>164212358.14658025</c:v>
                </c:pt>
                <c:pt idx="2523">
                  <c:v>164213934.65578255</c:v>
                </c:pt>
                <c:pt idx="2524">
                  <c:v>164216141.7426936</c:v>
                </c:pt>
                <c:pt idx="2525">
                  <c:v>164218900.55872288</c:v>
                </c:pt>
                <c:pt idx="2526">
                  <c:v>164221738.14867675</c:v>
                </c:pt>
                <c:pt idx="2527">
                  <c:v>164294231.26224551</c:v>
                </c:pt>
                <c:pt idx="2528">
                  <c:v>164366884.44217864</c:v>
                </c:pt>
                <c:pt idx="2529">
                  <c:v>164300066.30534208</c:v>
                </c:pt>
                <c:pt idx="2530">
                  <c:v>164302668.35090441</c:v>
                </c:pt>
                <c:pt idx="2531">
                  <c:v>164234900.758154</c:v>
                </c:pt>
                <c:pt idx="2532">
                  <c:v>164236713.48820266</c:v>
                </c:pt>
                <c:pt idx="2533">
                  <c:v>164308424.24152753</c:v>
                </c:pt>
                <c:pt idx="2534">
                  <c:v>164380452.15931696</c:v>
                </c:pt>
                <c:pt idx="2535">
                  <c:v>164452955.45146954</c:v>
                </c:pt>
                <c:pt idx="2536">
                  <c:v>164525224.20970228</c:v>
                </c:pt>
                <c:pt idx="2537">
                  <c:v>164527434.60103008</c:v>
                </c:pt>
                <c:pt idx="2538">
                  <c:v>164529408.13907823</c:v>
                </c:pt>
                <c:pt idx="2539">
                  <c:v>164531460.59299201</c:v>
                </c:pt>
                <c:pt idx="2540">
                  <c:v>164533591.95975375</c:v>
                </c:pt>
                <c:pt idx="2541">
                  <c:v>164535565.42234397</c:v>
                </c:pt>
                <c:pt idx="2542">
                  <c:v>164607366.68197089</c:v>
                </c:pt>
                <c:pt idx="2543">
                  <c:v>164609814.74812555</c:v>
                </c:pt>
                <c:pt idx="2544">
                  <c:v>164612499.68113568</c:v>
                </c:pt>
                <c:pt idx="2545">
                  <c:v>164615026.63603491</c:v>
                </c:pt>
                <c:pt idx="2546">
                  <c:v>164686832.75760344</c:v>
                </c:pt>
                <c:pt idx="2547">
                  <c:v>164688649.72838643</c:v>
                </c:pt>
                <c:pt idx="2548">
                  <c:v>164690703.67069408</c:v>
                </c:pt>
                <c:pt idx="2549">
                  <c:v>164623791.70365888</c:v>
                </c:pt>
                <c:pt idx="2550">
                  <c:v>164696391.37432942</c:v>
                </c:pt>
                <c:pt idx="2551">
                  <c:v>164698524.21144661</c:v>
                </c:pt>
                <c:pt idx="2552">
                  <c:v>164770020.74572822</c:v>
                </c:pt>
                <c:pt idx="2553">
                  <c:v>164771680.28424174</c:v>
                </c:pt>
                <c:pt idx="2554">
                  <c:v>164773497.85444441</c:v>
                </c:pt>
                <c:pt idx="2555">
                  <c:v>164706028.41398802</c:v>
                </c:pt>
                <c:pt idx="2556">
                  <c:v>164708477.0781582</c:v>
                </c:pt>
                <c:pt idx="2557">
                  <c:v>164710372.79261181</c:v>
                </c:pt>
                <c:pt idx="2558">
                  <c:v>164712110.51127321</c:v>
                </c:pt>
                <c:pt idx="2559">
                  <c:v>164713769.22524562</c:v>
                </c:pt>
                <c:pt idx="2560">
                  <c:v>164715743.86247936</c:v>
                </c:pt>
                <c:pt idx="2561">
                  <c:v>164787642.59194875</c:v>
                </c:pt>
                <c:pt idx="2562">
                  <c:v>164790013.09694406</c:v>
                </c:pt>
                <c:pt idx="2563">
                  <c:v>164862072.67414382</c:v>
                </c:pt>
                <c:pt idx="2564">
                  <c:v>164934134.15901864</c:v>
                </c:pt>
                <c:pt idx="2565">
                  <c:v>164936427.48913845</c:v>
                </c:pt>
                <c:pt idx="2566">
                  <c:v>164869186.88964877</c:v>
                </c:pt>
                <c:pt idx="2567">
                  <c:v>164872111.53168336</c:v>
                </c:pt>
                <c:pt idx="2568">
                  <c:v>164874957.0784443</c:v>
                </c:pt>
                <c:pt idx="2569">
                  <c:v>164947261.05632079</c:v>
                </c:pt>
                <c:pt idx="2570">
                  <c:v>164949554.19990456</c:v>
                </c:pt>
                <c:pt idx="2571">
                  <c:v>164951847.31090391</c:v>
                </c:pt>
                <c:pt idx="2572">
                  <c:v>164954298.53145739</c:v>
                </c:pt>
                <c:pt idx="2573">
                  <c:v>164957224.13305745</c:v>
                </c:pt>
                <c:pt idx="2574">
                  <c:v>164960228.74976441</c:v>
                </c:pt>
                <c:pt idx="2575">
                  <c:v>164892819.64207134</c:v>
                </c:pt>
                <c:pt idx="2576">
                  <c:v>164964340.23987111</c:v>
                </c:pt>
                <c:pt idx="2577">
                  <c:v>164966000.61964422</c:v>
                </c:pt>
                <c:pt idx="2578">
                  <c:v>165037681.55047271</c:v>
                </c:pt>
                <c:pt idx="2579">
                  <c:v>165109680.58534509</c:v>
                </c:pt>
                <c:pt idx="2580">
                  <c:v>165112370.98878133</c:v>
                </c:pt>
                <c:pt idx="2581">
                  <c:v>165115377.85723642</c:v>
                </c:pt>
                <c:pt idx="2582">
                  <c:v>165187935.18162754</c:v>
                </c:pt>
                <c:pt idx="2583">
                  <c:v>165260178.03300151</c:v>
                </c:pt>
                <c:pt idx="2584">
                  <c:v>165261999.43200493</c:v>
                </c:pt>
                <c:pt idx="2585">
                  <c:v>165263583.24054343</c:v>
                </c:pt>
                <c:pt idx="2586">
                  <c:v>165265167.03356463</c:v>
                </c:pt>
                <c:pt idx="2587">
                  <c:v>165336304.84730965</c:v>
                </c:pt>
                <c:pt idx="2588">
                  <c:v>165337651.61646315</c:v>
                </c:pt>
                <c:pt idx="2589">
                  <c:v>165339632.13896161</c:v>
                </c:pt>
                <c:pt idx="2590">
                  <c:v>165411644.23808169</c:v>
                </c:pt>
                <c:pt idx="2591">
                  <c:v>165413625.54515612</c:v>
                </c:pt>
                <c:pt idx="2592">
                  <c:v>165485085.30528656</c:v>
                </c:pt>
                <c:pt idx="2593">
                  <c:v>165486829.55316529</c:v>
                </c:pt>
                <c:pt idx="2594">
                  <c:v>165558608.68277571</c:v>
                </c:pt>
                <c:pt idx="2595">
                  <c:v>165630072.06570938</c:v>
                </c:pt>
                <c:pt idx="2596">
                  <c:v>165562177.86500749</c:v>
                </c:pt>
                <c:pt idx="2597">
                  <c:v>165494519.87649301</c:v>
                </c:pt>
                <c:pt idx="2598">
                  <c:v>165496818.97437415</c:v>
                </c:pt>
                <c:pt idx="2599">
                  <c:v>165499118.03959808</c:v>
                </c:pt>
                <c:pt idx="2600">
                  <c:v>165501654.90125731</c:v>
                </c:pt>
                <c:pt idx="2601">
                  <c:v>165504033.17295161</c:v>
                </c:pt>
                <c:pt idx="2602">
                  <c:v>165506094.31348655</c:v>
                </c:pt>
                <c:pt idx="2603">
                  <c:v>165507917.60823455</c:v>
                </c:pt>
                <c:pt idx="2604">
                  <c:v>165579705.37367254</c:v>
                </c:pt>
                <c:pt idx="2605">
                  <c:v>165652129.49061131</c:v>
                </c:pt>
                <c:pt idx="2606">
                  <c:v>165725270.10031408</c:v>
                </c:pt>
                <c:pt idx="2607">
                  <c:v>165798095.84368253</c:v>
                </c:pt>
                <c:pt idx="2608">
                  <c:v>165800557.27489468</c:v>
                </c:pt>
                <c:pt idx="2609">
                  <c:v>165802780.47096708</c:v>
                </c:pt>
                <c:pt idx="2610">
                  <c:v>165805162.43292987</c:v>
                </c:pt>
                <c:pt idx="2611">
                  <c:v>165877119.77137303</c:v>
                </c:pt>
                <c:pt idx="2612">
                  <c:v>165878946.66326004</c:v>
                </c:pt>
                <c:pt idx="2613">
                  <c:v>165880773.53457049</c:v>
                </c:pt>
                <c:pt idx="2614">
                  <c:v>165882918.09637538</c:v>
                </c:pt>
                <c:pt idx="2615">
                  <c:v>165885539.18896335</c:v>
                </c:pt>
                <c:pt idx="2616">
                  <c:v>165957581.19521347</c:v>
                </c:pt>
                <c:pt idx="2617">
                  <c:v>165959567.65169191</c:v>
                </c:pt>
                <c:pt idx="2618">
                  <c:v>165961871.91074136</c:v>
                </c:pt>
                <c:pt idx="2619">
                  <c:v>165964255.59256628</c:v>
                </c:pt>
                <c:pt idx="2620">
                  <c:v>166036143.18094149</c:v>
                </c:pt>
                <c:pt idx="2621">
                  <c:v>166108112.00146288</c:v>
                </c:pt>
                <c:pt idx="2622">
                  <c:v>166180400.80885237</c:v>
                </c:pt>
                <c:pt idx="2623">
                  <c:v>166252452.89690062</c:v>
                </c:pt>
                <c:pt idx="2624">
                  <c:v>166324108.73994204</c:v>
                </c:pt>
                <c:pt idx="2625">
                  <c:v>166325621.46251994</c:v>
                </c:pt>
                <c:pt idx="2626">
                  <c:v>166327213.78687254</c:v>
                </c:pt>
                <c:pt idx="2627">
                  <c:v>166398952.06372261</c:v>
                </c:pt>
                <c:pt idx="2628">
                  <c:v>166471090.32596868</c:v>
                </c:pt>
                <c:pt idx="2629">
                  <c:v>166543230.4939436</c:v>
                </c:pt>
                <c:pt idx="2630">
                  <c:v>166545063.88030341</c:v>
                </c:pt>
                <c:pt idx="2631">
                  <c:v>166616728.23018807</c:v>
                </c:pt>
                <c:pt idx="2632">
                  <c:v>166688872.75841808</c:v>
                </c:pt>
                <c:pt idx="2633">
                  <c:v>166691904.24918967</c:v>
                </c:pt>
                <c:pt idx="2634">
                  <c:v>166695015.45739231</c:v>
                </c:pt>
                <c:pt idx="2635">
                  <c:v>166767323.98947588</c:v>
                </c:pt>
                <c:pt idx="2636">
                  <c:v>166838756.33319339</c:v>
                </c:pt>
                <c:pt idx="2637">
                  <c:v>166910189.99804798</c:v>
                </c:pt>
                <c:pt idx="2638">
                  <c:v>166982024.50317359</c:v>
                </c:pt>
                <c:pt idx="2639">
                  <c:v>166984581.40259695</c:v>
                </c:pt>
                <c:pt idx="2640">
                  <c:v>167057457.74294639</c:v>
                </c:pt>
                <c:pt idx="2641">
                  <c:v>167060415.28941351</c:v>
                </c:pt>
                <c:pt idx="2642">
                  <c:v>167062893.19250888</c:v>
                </c:pt>
                <c:pt idx="2643">
                  <c:v>167135134.47657862</c:v>
                </c:pt>
                <c:pt idx="2644">
                  <c:v>167207537.72275832</c:v>
                </c:pt>
                <c:pt idx="2645">
                  <c:v>167280023.09571615</c:v>
                </c:pt>
                <c:pt idx="2646">
                  <c:v>167282503.95353401</c:v>
                </c:pt>
                <c:pt idx="2647">
                  <c:v>167284984.77370769</c:v>
                </c:pt>
                <c:pt idx="2648">
                  <c:v>167287225.48215541</c:v>
                </c:pt>
                <c:pt idx="2649">
                  <c:v>167219376.72503668</c:v>
                </c:pt>
                <c:pt idx="2650">
                  <c:v>167221376.47183311</c:v>
                </c:pt>
                <c:pt idx="2651">
                  <c:v>167153205.33954698</c:v>
                </c:pt>
                <c:pt idx="2652">
                  <c:v>167154564.5714117</c:v>
                </c:pt>
                <c:pt idx="2653">
                  <c:v>167155763.8842535</c:v>
                </c:pt>
                <c:pt idx="2654">
                  <c:v>167157283.00121278</c:v>
                </c:pt>
                <c:pt idx="2655">
                  <c:v>167228895.30082119</c:v>
                </c:pt>
                <c:pt idx="2656">
                  <c:v>167231054.90051791</c:v>
                </c:pt>
                <c:pt idx="2657">
                  <c:v>167303149.63254538</c:v>
                </c:pt>
                <c:pt idx="2658">
                  <c:v>167374605.80939743</c:v>
                </c:pt>
                <c:pt idx="2659">
                  <c:v>167375966.64669573</c:v>
                </c:pt>
                <c:pt idx="2660">
                  <c:v>167307790.55032167</c:v>
                </c:pt>
                <c:pt idx="2661">
                  <c:v>167309790.90528652</c:v>
                </c:pt>
                <c:pt idx="2662">
                  <c:v>167312031.27379158</c:v>
                </c:pt>
                <c:pt idx="2663">
                  <c:v>167384211.47763401</c:v>
                </c:pt>
                <c:pt idx="2664">
                  <c:v>167456233.43178883</c:v>
                </c:pt>
                <c:pt idx="2665">
                  <c:v>167458555.65511054</c:v>
                </c:pt>
                <c:pt idx="2666">
                  <c:v>167531301.29722798</c:v>
                </c:pt>
                <c:pt idx="2667">
                  <c:v>167534665.80258191</c:v>
                </c:pt>
                <c:pt idx="2668">
                  <c:v>167607415.14289171</c:v>
                </c:pt>
                <c:pt idx="2669">
                  <c:v>167679365.13123775</c:v>
                </c:pt>
                <c:pt idx="2670">
                  <c:v>167680968.53990763</c:v>
                </c:pt>
                <c:pt idx="2671">
                  <c:v>167682571.93288571</c:v>
                </c:pt>
                <c:pt idx="2672">
                  <c:v>167754284.32200152</c:v>
                </c:pt>
                <c:pt idx="2673">
                  <c:v>167756770.55763763</c:v>
                </c:pt>
                <c:pt idx="2674">
                  <c:v>167829608.72879162</c:v>
                </c:pt>
                <c:pt idx="2675">
                  <c:v>167902369.05351618</c:v>
                </c:pt>
                <c:pt idx="2676">
                  <c:v>167904776.97024888</c:v>
                </c:pt>
                <c:pt idx="2677">
                  <c:v>167906623.01580775</c:v>
                </c:pt>
                <c:pt idx="2678">
                  <c:v>167908549.30206802</c:v>
                </c:pt>
                <c:pt idx="2679">
                  <c:v>167910716.34707341</c:v>
                </c:pt>
                <c:pt idx="2680">
                  <c:v>167912963.62276763</c:v>
                </c:pt>
                <c:pt idx="2681">
                  <c:v>167845173.09346238</c:v>
                </c:pt>
                <c:pt idx="2682">
                  <c:v>167847098.47918963</c:v>
                </c:pt>
                <c:pt idx="2683">
                  <c:v>167849344.73396435</c:v>
                </c:pt>
                <c:pt idx="2684">
                  <c:v>167851430.51441711</c:v>
                </c:pt>
                <c:pt idx="2685">
                  <c:v>167922835.21920168</c:v>
                </c:pt>
                <c:pt idx="2686">
                  <c:v>167924199.53946361</c:v>
                </c:pt>
                <c:pt idx="2687">
                  <c:v>167925884.86059198</c:v>
                </c:pt>
                <c:pt idx="2688">
                  <c:v>167927971.42466646</c:v>
                </c:pt>
                <c:pt idx="2689">
                  <c:v>167860415.11152992</c:v>
                </c:pt>
                <c:pt idx="2690">
                  <c:v>167862741.40019009</c:v>
                </c:pt>
                <c:pt idx="2691">
                  <c:v>167865228.08605567</c:v>
                </c:pt>
                <c:pt idx="2692">
                  <c:v>167937842.11803308</c:v>
                </c:pt>
                <c:pt idx="2693">
                  <c:v>167940410.00594115</c:v>
                </c:pt>
                <c:pt idx="2694">
                  <c:v>167942817.36434779</c:v>
                </c:pt>
                <c:pt idx="2695">
                  <c:v>167945304.93092027</c:v>
                </c:pt>
                <c:pt idx="2696">
                  <c:v>168017843.89424741</c:v>
                </c:pt>
                <c:pt idx="2697">
                  <c:v>167950360.19192255</c:v>
                </c:pt>
                <c:pt idx="2698">
                  <c:v>167952205.72458068</c:v>
                </c:pt>
                <c:pt idx="2699">
                  <c:v>167953569.80059201</c:v>
                </c:pt>
                <c:pt idx="2700">
                  <c:v>167954933.8652603</c:v>
                </c:pt>
                <c:pt idx="2701">
                  <c:v>167957180.53528208</c:v>
                </c:pt>
                <c:pt idx="2702">
                  <c:v>168029804.51856843</c:v>
                </c:pt>
                <c:pt idx="2703">
                  <c:v>168032453.39799371</c:v>
                </c:pt>
                <c:pt idx="2704">
                  <c:v>168034620.63117629</c:v>
                </c:pt>
                <c:pt idx="2705">
                  <c:v>168036707.56941393</c:v>
                </c:pt>
                <c:pt idx="2706">
                  <c:v>168108854.74338391</c:v>
                </c:pt>
                <c:pt idx="2707">
                  <c:v>168111022.79218397</c:v>
                </c:pt>
                <c:pt idx="2708">
                  <c:v>168112869.62598738</c:v>
                </c:pt>
                <c:pt idx="2709">
                  <c:v>168114555.84740341</c:v>
                </c:pt>
                <c:pt idx="2710">
                  <c:v>168116402.64146358</c:v>
                </c:pt>
                <c:pt idx="2711">
                  <c:v>168048907.60034788</c:v>
                </c:pt>
                <c:pt idx="2712">
                  <c:v>168051796.94852218</c:v>
                </c:pt>
                <c:pt idx="2713">
                  <c:v>167984779.97035021</c:v>
                </c:pt>
                <c:pt idx="2714">
                  <c:v>167987347.12360498</c:v>
                </c:pt>
                <c:pt idx="2715">
                  <c:v>167989593.34974769</c:v>
                </c:pt>
                <c:pt idx="2716">
                  <c:v>168061588.25015208</c:v>
                </c:pt>
                <c:pt idx="2717">
                  <c:v>168063434.08583319</c:v>
                </c:pt>
                <c:pt idx="2718">
                  <c:v>168065119.39593205</c:v>
                </c:pt>
                <c:pt idx="2719">
                  <c:v>168136716.00514978</c:v>
                </c:pt>
                <c:pt idx="2720">
                  <c:v>168138321.6974614</c:v>
                </c:pt>
                <c:pt idx="2721">
                  <c:v>168139686.52357888</c:v>
                </c:pt>
                <c:pt idx="2722">
                  <c:v>168141211.90404838</c:v>
                </c:pt>
                <c:pt idx="2723">
                  <c:v>168213132.98237991</c:v>
                </c:pt>
                <c:pt idx="2724">
                  <c:v>168285296.74787456</c:v>
                </c:pt>
                <c:pt idx="2725">
                  <c:v>168357944.62980631</c:v>
                </c:pt>
                <c:pt idx="2726">
                  <c:v>168360677.51127625</c:v>
                </c:pt>
                <c:pt idx="2727">
                  <c:v>168363008.4625096</c:v>
                </c:pt>
                <c:pt idx="2728">
                  <c:v>168434856.49458194</c:v>
                </c:pt>
                <c:pt idx="2729">
                  <c:v>168506303.89605194</c:v>
                </c:pt>
                <c:pt idx="2730">
                  <c:v>168507832.28934368</c:v>
                </c:pt>
                <c:pt idx="2731">
                  <c:v>168579522.9868305</c:v>
                </c:pt>
                <c:pt idx="2732">
                  <c:v>168651376.1466231</c:v>
                </c:pt>
                <c:pt idx="2733">
                  <c:v>168653388.79242638</c:v>
                </c:pt>
                <c:pt idx="2734">
                  <c:v>168725324.8802183</c:v>
                </c:pt>
                <c:pt idx="2735">
                  <c:v>168727499.38464773</c:v>
                </c:pt>
                <c:pt idx="2736">
                  <c:v>168729996.00248224</c:v>
                </c:pt>
                <c:pt idx="2737">
                  <c:v>168732653.65085557</c:v>
                </c:pt>
                <c:pt idx="2738">
                  <c:v>168735311.25635087</c:v>
                </c:pt>
                <c:pt idx="2739">
                  <c:v>168737888.28739908</c:v>
                </c:pt>
                <c:pt idx="2740">
                  <c:v>168810072.76410186</c:v>
                </c:pt>
                <c:pt idx="2741">
                  <c:v>168811845.1595242</c:v>
                </c:pt>
                <c:pt idx="2742">
                  <c:v>168813456.41154787</c:v>
                </c:pt>
                <c:pt idx="2743">
                  <c:v>168885160.51406252</c:v>
                </c:pt>
                <c:pt idx="2744">
                  <c:v>168957107.94737872</c:v>
                </c:pt>
                <c:pt idx="2745">
                  <c:v>169028815.04602936</c:v>
                </c:pt>
                <c:pt idx="2746">
                  <c:v>169030428.23024791</c:v>
                </c:pt>
                <c:pt idx="2747">
                  <c:v>169101976.04552895</c:v>
                </c:pt>
                <c:pt idx="2748">
                  <c:v>169103831.93727663</c:v>
                </c:pt>
                <c:pt idx="2749">
                  <c:v>169175543.26707208</c:v>
                </c:pt>
                <c:pt idx="2750">
                  <c:v>169246852.26809058</c:v>
                </c:pt>
                <c:pt idx="2751">
                  <c:v>169248144.35413945</c:v>
                </c:pt>
                <c:pt idx="2752">
                  <c:v>169249840.20174178</c:v>
                </c:pt>
                <c:pt idx="2753">
                  <c:v>169252262.81097633</c:v>
                </c:pt>
                <c:pt idx="2754">
                  <c:v>169325029.26299623</c:v>
                </c:pt>
                <c:pt idx="2755">
                  <c:v>169327372.01243404</c:v>
                </c:pt>
                <c:pt idx="2756">
                  <c:v>169399333.518718</c:v>
                </c:pt>
                <c:pt idx="2757">
                  <c:v>169471539.21446648</c:v>
                </c:pt>
                <c:pt idx="2758">
                  <c:v>169473883.80528539</c:v>
                </c:pt>
                <c:pt idx="2759">
                  <c:v>169476147.51661071</c:v>
                </c:pt>
                <c:pt idx="2760">
                  <c:v>169478330.35176226</c:v>
                </c:pt>
                <c:pt idx="2761">
                  <c:v>169480594.00223419</c:v>
                </c:pt>
                <c:pt idx="2762">
                  <c:v>169482938.46470791</c:v>
                </c:pt>
                <c:pt idx="2763">
                  <c:v>169485121.21024281</c:v>
                </c:pt>
                <c:pt idx="2764">
                  <c:v>169556929.79181206</c:v>
                </c:pt>
                <c:pt idx="2765">
                  <c:v>169558628.14442688</c:v>
                </c:pt>
                <c:pt idx="2766">
                  <c:v>169630438.92137232</c:v>
                </c:pt>
                <c:pt idx="2767">
                  <c:v>169632299.7482976</c:v>
                </c:pt>
                <c:pt idx="2768">
                  <c:v>169634079.65013221</c:v>
                </c:pt>
                <c:pt idx="2769">
                  <c:v>169635859.53282937</c:v>
                </c:pt>
                <c:pt idx="2770">
                  <c:v>169707673.99791661</c:v>
                </c:pt>
                <c:pt idx="2771">
                  <c:v>169709859.24946398</c:v>
                </c:pt>
                <c:pt idx="2772">
                  <c:v>169712287.27292088</c:v>
                </c:pt>
                <c:pt idx="2773">
                  <c:v>169714796.19309658</c:v>
                </c:pt>
                <c:pt idx="2774">
                  <c:v>169716900.41942084</c:v>
                </c:pt>
                <c:pt idx="2775">
                  <c:v>169788396.24243569</c:v>
                </c:pt>
                <c:pt idx="2776">
                  <c:v>169789772.6226064</c:v>
                </c:pt>
                <c:pt idx="2777">
                  <c:v>169791715.7280874</c:v>
                </c:pt>
                <c:pt idx="2778">
                  <c:v>169794063.61680591</c:v>
                </c:pt>
                <c:pt idx="2779">
                  <c:v>169796978.19099548</c:v>
                </c:pt>
                <c:pt idx="2780">
                  <c:v>169799892.71391368</c:v>
                </c:pt>
                <c:pt idx="2781">
                  <c:v>169802645.27181584</c:v>
                </c:pt>
                <c:pt idx="2782">
                  <c:v>169875038.96921307</c:v>
                </c:pt>
                <c:pt idx="2783">
                  <c:v>169877225.66001344</c:v>
                </c:pt>
                <c:pt idx="2784">
                  <c:v>169949460.15127537</c:v>
                </c:pt>
                <c:pt idx="2785">
                  <c:v>170021534.37430793</c:v>
                </c:pt>
                <c:pt idx="2786">
                  <c:v>170023398.57333425</c:v>
                </c:pt>
                <c:pt idx="2787">
                  <c:v>170025505.90352851</c:v>
                </c:pt>
                <c:pt idx="2788">
                  <c:v>170028261.60262051</c:v>
                </c:pt>
                <c:pt idx="2789">
                  <c:v>170101069.94926131</c:v>
                </c:pt>
                <c:pt idx="2790">
                  <c:v>170103664.52952775</c:v>
                </c:pt>
                <c:pt idx="2791">
                  <c:v>170175908.40053171</c:v>
                </c:pt>
                <c:pt idx="2792">
                  <c:v>170177773.97162533</c:v>
                </c:pt>
                <c:pt idx="2793">
                  <c:v>170249533.55868953</c:v>
                </c:pt>
                <c:pt idx="2794">
                  <c:v>170251724.42712286</c:v>
                </c:pt>
                <c:pt idx="2795">
                  <c:v>170324216.91474235</c:v>
                </c:pt>
                <c:pt idx="2796">
                  <c:v>170326408.62155139</c:v>
                </c:pt>
                <c:pt idx="2797">
                  <c:v>170258134.57989237</c:v>
                </c:pt>
                <c:pt idx="2798">
                  <c:v>170259595.08642408</c:v>
                </c:pt>
                <c:pt idx="2799">
                  <c:v>170191481.22068059</c:v>
                </c:pt>
                <c:pt idx="2800">
                  <c:v>170193752.13491195</c:v>
                </c:pt>
                <c:pt idx="2801">
                  <c:v>170196104.12047648</c:v>
                </c:pt>
                <c:pt idx="2802">
                  <c:v>170198374.9714745</c:v>
                </c:pt>
                <c:pt idx="2803">
                  <c:v>170200807.99164748</c:v>
                </c:pt>
                <c:pt idx="2804">
                  <c:v>170203159.87725571</c:v>
                </c:pt>
                <c:pt idx="2805">
                  <c:v>170274767.3667706</c:v>
                </c:pt>
                <c:pt idx="2806">
                  <c:v>170346295.01022708</c:v>
                </c:pt>
                <c:pt idx="2807">
                  <c:v>170348486.42583445</c:v>
                </c:pt>
                <c:pt idx="2808">
                  <c:v>170281176.63028142</c:v>
                </c:pt>
                <c:pt idx="2809">
                  <c:v>170283691.59016764</c:v>
                </c:pt>
                <c:pt idx="2810">
                  <c:v>170285882.008073</c:v>
                </c:pt>
                <c:pt idx="2811">
                  <c:v>170287910.14704305</c:v>
                </c:pt>
                <c:pt idx="2812">
                  <c:v>170289613.76463899</c:v>
                </c:pt>
                <c:pt idx="2813">
                  <c:v>170291155.11788282</c:v>
                </c:pt>
                <c:pt idx="2814">
                  <c:v>170293102.06995571</c:v>
                </c:pt>
                <c:pt idx="2815">
                  <c:v>170295292.36375737</c:v>
                </c:pt>
                <c:pt idx="2816">
                  <c:v>170367396.33009565</c:v>
                </c:pt>
                <c:pt idx="2817">
                  <c:v>170369749.77273929</c:v>
                </c:pt>
                <c:pt idx="2818">
                  <c:v>170371940.87902924</c:v>
                </c:pt>
                <c:pt idx="2819">
                  <c:v>170304134.36728975</c:v>
                </c:pt>
                <c:pt idx="2820">
                  <c:v>170306000.05101368</c:v>
                </c:pt>
                <c:pt idx="2821">
                  <c:v>170378108.28234729</c:v>
                </c:pt>
                <c:pt idx="2822">
                  <c:v>170380299.27841726</c:v>
                </c:pt>
                <c:pt idx="2823">
                  <c:v>170452328.90915287</c:v>
                </c:pt>
                <c:pt idx="2824">
                  <c:v>170454114.85550073</c:v>
                </c:pt>
                <c:pt idx="2825">
                  <c:v>170456063.13872328</c:v>
                </c:pt>
                <c:pt idx="2826">
                  <c:v>170458173.75311238</c:v>
                </c:pt>
                <c:pt idx="2827">
                  <c:v>170460284.34070268</c:v>
                </c:pt>
                <c:pt idx="2828">
                  <c:v>170532075.15854028</c:v>
                </c:pt>
                <c:pt idx="2829">
                  <c:v>170534024.14860108</c:v>
                </c:pt>
                <c:pt idx="2830">
                  <c:v>170536135.52872342</c:v>
                </c:pt>
                <c:pt idx="2831">
                  <c:v>170608010.65621969</c:v>
                </c:pt>
                <c:pt idx="2832">
                  <c:v>170609635.42500079</c:v>
                </c:pt>
                <c:pt idx="2833">
                  <c:v>170611503.88948241</c:v>
                </c:pt>
                <c:pt idx="2834">
                  <c:v>170613697.27753159</c:v>
                </c:pt>
                <c:pt idx="2835">
                  <c:v>170616459.28060579</c:v>
                </c:pt>
                <c:pt idx="2836">
                  <c:v>170689314.49515966</c:v>
                </c:pt>
                <c:pt idx="2837">
                  <c:v>170691671.21147397</c:v>
                </c:pt>
                <c:pt idx="2838">
                  <c:v>170693702.83668473</c:v>
                </c:pt>
                <c:pt idx="2839">
                  <c:v>170695409.38269639</c:v>
                </c:pt>
                <c:pt idx="2840">
                  <c:v>170767456.31952003</c:v>
                </c:pt>
                <c:pt idx="2841">
                  <c:v>170769895.18222436</c:v>
                </c:pt>
                <c:pt idx="2842">
                  <c:v>170702479.17262131</c:v>
                </c:pt>
                <c:pt idx="2843">
                  <c:v>170704591.92511857</c:v>
                </c:pt>
                <c:pt idx="2844">
                  <c:v>170706542.13438812</c:v>
                </c:pt>
                <c:pt idx="2845">
                  <c:v>170778593.50161231</c:v>
                </c:pt>
                <c:pt idx="2846">
                  <c:v>170850727.83340231</c:v>
                </c:pt>
                <c:pt idx="2847">
                  <c:v>170992804.13958481</c:v>
                </c:pt>
                <c:pt idx="2848">
                  <c:v>171064698.45543411</c:v>
                </c:pt>
                <c:pt idx="2849">
                  <c:v>171066164.02622598</c:v>
                </c:pt>
                <c:pt idx="2850">
                  <c:v>171067711.00364485</c:v>
                </c:pt>
                <c:pt idx="2851">
                  <c:v>171139526.57893988</c:v>
                </c:pt>
                <c:pt idx="2852">
                  <c:v>171211669.53863761</c:v>
                </c:pt>
                <c:pt idx="2853">
                  <c:v>171143924.92568812</c:v>
                </c:pt>
                <c:pt idx="2854">
                  <c:v>171146368.40155736</c:v>
                </c:pt>
                <c:pt idx="2855">
                  <c:v>171218921.47777075</c:v>
                </c:pt>
                <c:pt idx="2856">
                  <c:v>171221365.88063252</c:v>
                </c:pt>
                <c:pt idx="2857">
                  <c:v>171294247.99358824</c:v>
                </c:pt>
                <c:pt idx="2858">
                  <c:v>171297100.86930141</c:v>
                </c:pt>
                <c:pt idx="2859">
                  <c:v>171299464.64368168</c:v>
                </c:pt>
                <c:pt idx="2860">
                  <c:v>171371454.1327945</c:v>
                </c:pt>
                <c:pt idx="2861">
                  <c:v>171443363.62484235</c:v>
                </c:pt>
                <c:pt idx="2862">
                  <c:v>171445076.66291371</c:v>
                </c:pt>
                <c:pt idx="2863">
                  <c:v>171446708.11141798</c:v>
                </c:pt>
                <c:pt idx="2864">
                  <c:v>171518865.25700727</c:v>
                </c:pt>
                <c:pt idx="2865">
                  <c:v>171521394.97157961</c:v>
                </c:pt>
                <c:pt idx="2866">
                  <c:v>171523761.44410703</c:v>
                </c:pt>
                <c:pt idx="2867">
                  <c:v>171526046.2823486</c:v>
                </c:pt>
                <c:pt idx="2868">
                  <c:v>171528331.08936426</c:v>
                </c:pt>
                <c:pt idx="2869">
                  <c:v>171530534.2665568</c:v>
                </c:pt>
                <c:pt idx="2870">
                  <c:v>171602779.36547676</c:v>
                </c:pt>
                <c:pt idx="2871">
                  <c:v>171604901.75439638</c:v>
                </c:pt>
                <c:pt idx="2872">
                  <c:v>171606942.48757404</c:v>
                </c:pt>
                <c:pt idx="2873">
                  <c:v>171609228.07917151</c:v>
                </c:pt>
                <c:pt idx="2874">
                  <c:v>171612003.39840642</c:v>
                </c:pt>
                <c:pt idx="2875">
                  <c:v>171545221.3725642</c:v>
                </c:pt>
                <c:pt idx="2876">
                  <c:v>171548321.81888968</c:v>
                </c:pt>
                <c:pt idx="2877">
                  <c:v>171551259.03079131</c:v>
                </c:pt>
                <c:pt idx="2878">
                  <c:v>171554196.19108936</c:v>
                </c:pt>
                <c:pt idx="2879">
                  <c:v>171627185.21211788</c:v>
                </c:pt>
                <c:pt idx="2880">
                  <c:v>171699686.67443061</c:v>
                </c:pt>
                <c:pt idx="2881">
                  <c:v>171771699.99985161</c:v>
                </c:pt>
                <c:pt idx="2882">
                  <c:v>171773415.34298778</c:v>
                </c:pt>
                <c:pt idx="2883">
                  <c:v>171775457.39523068</c:v>
                </c:pt>
                <c:pt idx="2884">
                  <c:v>171777744.46416682</c:v>
                </c:pt>
                <c:pt idx="2885">
                  <c:v>171779949.82247499</c:v>
                </c:pt>
                <c:pt idx="2886">
                  <c:v>171852131.4152573</c:v>
                </c:pt>
                <c:pt idx="2887">
                  <c:v>171924641.68872526</c:v>
                </c:pt>
                <c:pt idx="2888">
                  <c:v>171996990.37303731</c:v>
                </c:pt>
                <c:pt idx="2889">
                  <c:v>171998789.43496957</c:v>
                </c:pt>
                <c:pt idx="2890">
                  <c:v>172000424.92905834</c:v>
                </c:pt>
                <c:pt idx="2891">
                  <c:v>171932407.16861427</c:v>
                </c:pt>
                <c:pt idx="2892">
                  <c:v>172004922.45550749</c:v>
                </c:pt>
                <c:pt idx="2893">
                  <c:v>172007212.0589731</c:v>
                </c:pt>
                <c:pt idx="2894">
                  <c:v>172079239.38821766</c:v>
                </c:pt>
                <c:pt idx="2895">
                  <c:v>172081120.85456771</c:v>
                </c:pt>
                <c:pt idx="2896">
                  <c:v>172153068.66881865</c:v>
                </c:pt>
                <c:pt idx="2897">
                  <c:v>172155278.19425997</c:v>
                </c:pt>
                <c:pt idx="2898">
                  <c:v>172227883.32169175</c:v>
                </c:pt>
                <c:pt idx="2899">
                  <c:v>172230175.54856727</c:v>
                </c:pt>
                <c:pt idx="2900">
                  <c:v>172302292.21921563</c:v>
                </c:pt>
                <c:pt idx="2901">
                  <c:v>172304339.63155195</c:v>
                </c:pt>
                <c:pt idx="2902">
                  <c:v>172376540.67839479</c:v>
                </c:pt>
                <c:pt idx="2903">
                  <c:v>172448497.54828355</c:v>
                </c:pt>
                <c:pt idx="2904">
                  <c:v>172449972.83339551</c:v>
                </c:pt>
                <c:pt idx="2905">
                  <c:v>172521685.81990895</c:v>
                </c:pt>
                <c:pt idx="2906">
                  <c:v>172523325.66046154</c:v>
                </c:pt>
                <c:pt idx="2907">
                  <c:v>172525129.46658966</c:v>
                </c:pt>
                <c:pt idx="2908">
                  <c:v>172527097.23301387</c:v>
                </c:pt>
                <c:pt idx="2909">
                  <c:v>172459397.96028209</c:v>
                </c:pt>
                <c:pt idx="2910">
                  <c:v>172462020.51024929</c:v>
                </c:pt>
                <c:pt idx="2911">
                  <c:v>172464561.06649071</c:v>
                </c:pt>
                <c:pt idx="2912">
                  <c:v>172466937.68109688</c:v>
                </c:pt>
                <c:pt idx="2913">
                  <c:v>172539149.29967272</c:v>
                </c:pt>
                <c:pt idx="2914">
                  <c:v>172541444.83343357</c:v>
                </c:pt>
                <c:pt idx="2915">
                  <c:v>172543740.33584148</c:v>
                </c:pt>
                <c:pt idx="2916">
                  <c:v>172546035.80689752</c:v>
                </c:pt>
                <c:pt idx="2917">
                  <c:v>172548249.26715258</c:v>
                </c:pt>
                <c:pt idx="2918">
                  <c:v>172550544.67662716</c:v>
                </c:pt>
                <c:pt idx="2919">
                  <c:v>172622926.50481522</c:v>
                </c:pt>
                <c:pt idx="2920">
                  <c:v>172625550.82121101</c:v>
                </c:pt>
                <c:pt idx="2921">
                  <c:v>172698017.55371431</c:v>
                </c:pt>
                <c:pt idx="2922">
                  <c:v>172770322.03661671</c:v>
                </c:pt>
                <c:pt idx="2923">
                  <c:v>172772373.86407113</c:v>
                </c:pt>
                <c:pt idx="2924">
                  <c:v>172844188.29151425</c:v>
                </c:pt>
                <c:pt idx="2925">
                  <c:v>172916004.09968051</c:v>
                </c:pt>
                <c:pt idx="2926">
                  <c:v>172988478.64693391</c:v>
                </c:pt>
                <c:pt idx="2927">
                  <c:v>173061612.70440766</c:v>
                </c:pt>
                <c:pt idx="2928">
                  <c:v>173064407.53048459</c:v>
                </c:pt>
                <c:pt idx="2929">
                  <c:v>173066544.71915606</c:v>
                </c:pt>
                <c:pt idx="2930">
                  <c:v>173068270.89022291</c:v>
                </c:pt>
                <c:pt idx="2931">
                  <c:v>173070408.02990741</c:v>
                </c:pt>
                <c:pt idx="2932">
                  <c:v>173142972.29599085</c:v>
                </c:pt>
                <c:pt idx="2933">
                  <c:v>173145439.15537569</c:v>
                </c:pt>
                <c:pt idx="2934">
                  <c:v>173147741.52490696</c:v>
                </c:pt>
                <c:pt idx="2935">
                  <c:v>173220227.35440278</c:v>
                </c:pt>
                <c:pt idx="2936">
                  <c:v>173222366.07611281</c:v>
                </c:pt>
                <c:pt idx="2937">
                  <c:v>173224175.74253392</c:v>
                </c:pt>
                <c:pt idx="2938">
                  <c:v>173156128.4623493</c:v>
                </c:pt>
                <c:pt idx="2939">
                  <c:v>173088243.86967811</c:v>
                </c:pt>
                <c:pt idx="2940">
                  <c:v>173090134.1936866</c:v>
                </c:pt>
                <c:pt idx="2941">
                  <c:v>173092024.49649471</c:v>
                </c:pt>
                <c:pt idx="2942">
                  <c:v>173093832.59238631</c:v>
                </c:pt>
                <c:pt idx="2943">
                  <c:v>173025368.77527788</c:v>
                </c:pt>
                <c:pt idx="2944">
                  <c:v>173027258.25258315</c:v>
                </c:pt>
                <c:pt idx="2945">
                  <c:v>173029476.30759856</c:v>
                </c:pt>
                <c:pt idx="2946">
                  <c:v>173031940.77892309</c:v>
                </c:pt>
                <c:pt idx="2947">
                  <c:v>173104598.57996202</c:v>
                </c:pt>
                <c:pt idx="2948">
                  <c:v>173106817.43849424</c:v>
                </c:pt>
                <c:pt idx="2949">
                  <c:v>173108871.91109022</c:v>
                </c:pt>
                <c:pt idx="2950">
                  <c:v>173180875.71862665</c:v>
                </c:pt>
                <c:pt idx="2951">
                  <c:v>173182766.55562341</c:v>
                </c:pt>
                <c:pt idx="2952">
                  <c:v>173184739.58031765</c:v>
                </c:pt>
                <c:pt idx="2953">
                  <c:v>173186794.7898241</c:v>
                </c:pt>
                <c:pt idx="2954">
                  <c:v>173188767.76738295</c:v>
                </c:pt>
                <c:pt idx="2955">
                  <c:v>173190494.10380968</c:v>
                </c:pt>
                <c:pt idx="2956">
                  <c:v>173261845.29861027</c:v>
                </c:pt>
                <c:pt idx="2957">
                  <c:v>173263243.35166991</c:v>
                </c:pt>
                <c:pt idx="2958">
                  <c:v>173264888.10514042</c:v>
                </c:pt>
                <c:pt idx="2959">
                  <c:v>173266450.60608336</c:v>
                </c:pt>
                <c:pt idx="2960">
                  <c:v>173268013.09255287</c:v>
                </c:pt>
                <c:pt idx="2961">
                  <c:v>173339861.33757406</c:v>
                </c:pt>
                <c:pt idx="2962">
                  <c:v>173341424.42589197</c:v>
                </c:pt>
                <c:pt idx="2963">
                  <c:v>173343398.83254573</c:v>
                </c:pt>
                <c:pt idx="2964">
                  <c:v>173345784.54309839</c:v>
                </c:pt>
                <c:pt idx="2965">
                  <c:v>173348581.54010558</c:v>
                </c:pt>
                <c:pt idx="2966">
                  <c:v>173351625.27829161</c:v>
                </c:pt>
                <c:pt idx="2967">
                  <c:v>173354586.70059058</c:v>
                </c:pt>
                <c:pt idx="2968">
                  <c:v>173357219.03233868</c:v>
                </c:pt>
                <c:pt idx="2969">
                  <c:v>173359357.7716496</c:v>
                </c:pt>
                <c:pt idx="2970">
                  <c:v>173431626.53906664</c:v>
                </c:pt>
                <c:pt idx="2971">
                  <c:v>173504061.65592331</c:v>
                </c:pt>
                <c:pt idx="2972">
                  <c:v>173506449.00803238</c:v>
                </c:pt>
                <c:pt idx="2973">
                  <c:v>173579133.95121151</c:v>
                </c:pt>
                <c:pt idx="2974">
                  <c:v>173581604.55120036</c:v>
                </c:pt>
                <c:pt idx="2975">
                  <c:v>173583581.00518033</c:v>
                </c:pt>
                <c:pt idx="2976">
                  <c:v>173585557.4360401</c:v>
                </c:pt>
                <c:pt idx="2977">
                  <c:v>173657834.98723739</c:v>
                </c:pt>
                <c:pt idx="2978">
                  <c:v>173660141.69642636</c:v>
                </c:pt>
                <c:pt idx="2979">
                  <c:v>173732833.92322201</c:v>
                </c:pt>
                <c:pt idx="2980">
                  <c:v>173805198.39009127</c:v>
                </c:pt>
                <c:pt idx="2981">
                  <c:v>173807259.53059828</c:v>
                </c:pt>
                <c:pt idx="2982">
                  <c:v>173809238.20185831</c:v>
                </c:pt>
                <c:pt idx="2983">
                  <c:v>173811299.2931433</c:v>
                </c:pt>
                <c:pt idx="2984">
                  <c:v>173813690.12757313</c:v>
                </c:pt>
                <c:pt idx="2985">
                  <c:v>173886801.94274658</c:v>
                </c:pt>
                <c:pt idx="2986">
                  <c:v>173959668.5841313</c:v>
                </c:pt>
                <c:pt idx="2987">
                  <c:v>174032124.68849492</c:v>
                </c:pt>
                <c:pt idx="2988">
                  <c:v>174034188.12319392</c:v>
                </c:pt>
                <c:pt idx="2989">
                  <c:v>174036251.53275374</c:v>
                </c:pt>
                <c:pt idx="2990">
                  <c:v>174038479.98684275</c:v>
                </c:pt>
                <c:pt idx="2991">
                  <c:v>174040708.41161057</c:v>
                </c:pt>
                <c:pt idx="2992">
                  <c:v>174112839.42634746</c:v>
                </c:pt>
                <c:pt idx="2993">
                  <c:v>174114490.73846745</c:v>
                </c:pt>
                <c:pt idx="2994">
                  <c:v>174115894.34111598</c:v>
                </c:pt>
                <c:pt idx="2995">
                  <c:v>174047723.63147527</c:v>
                </c:pt>
                <c:pt idx="2996">
                  <c:v>174049951.93462411</c:v>
                </c:pt>
                <c:pt idx="2997">
                  <c:v>173982108.66048059</c:v>
                </c:pt>
                <c:pt idx="2998">
                  <c:v>173984500.99316281</c:v>
                </c:pt>
                <c:pt idx="2999">
                  <c:v>174056884.24582908</c:v>
                </c:pt>
                <c:pt idx="3000">
                  <c:v>174128773.91665152</c:v>
                </c:pt>
                <c:pt idx="3001">
                  <c:v>174130672.74561742</c:v>
                </c:pt>
                <c:pt idx="3002">
                  <c:v>174203142.66850415</c:v>
                </c:pt>
                <c:pt idx="3003">
                  <c:v>174205289.98071113</c:v>
                </c:pt>
                <c:pt idx="3004">
                  <c:v>174207437.26571506</c:v>
                </c:pt>
                <c:pt idx="3005">
                  <c:v>174209501.93718165</c:v>
                </c:pt>
                <c:pt idx="3006">
                  <c:v>174211483.99812928</c:v>
                </c:pt>
                <c:pt idx="3007">
                  <c:v>174283876.38012719</c:v>
                </c:pt>
                <c:pt idx="3008">
                  <c:v>174356849.07598075</c:v>
                </c:pt>
                <c:pt idx="3009">
                  <c:v>174359824.43023971</c:v>
                </c:pt>
                <c:pt idx="3010">
                  <c:v>174432635.12933075</c:v>
                </c:pt>
                <c:pt idx="3011">
                  <c:v>174434950.15282241</c:v>
                </c:pt>
                <c:pt idx="3012">
                  <c:v>174437265.14473438</c:v>
                </c:pt>
                <c:pt idx="3013">
                  <c:v>174439910.81110895</c:v>
                </c:pt>
                <c:pt idx="3014">
                  <c:v>174372551.7454966</c:v>
                </c:pt>
                <c:pt idx="3015">
                  <c:v>174374948.34088576</c:v>
                </c:pt>
                <c:pt idx="3016">
                  <c:v>174377592.8206431</c:v>
                </c:pt>
                <c:pt idx="3017">
                  <c:v>174450410.39288214</c:v>
                </c:pt>
                <c:pt idx="3018">
                  <c:v>174452807.84407693</c:v>
                </c:pt>
                <c:pt idx="3019">
                  <c:v>174524801.40724057</c:v>
                </c:pt>
                <c:pt idx="3020">
                  <c:v>174526703.55442691</c:v>
                </c:pt>
                <c:pt idx="3021">
                  <c:v>174598782.0396426</c:v>
                </c:pt>
                <c:pt idx="3022">
                  <c:v>174600684.90902567</c:v>
                </c:pt>
                <c:pt idx="3023">
                  <c:v>174532492.56690836</c:v>
                </c:pt>
                <c:pt idx="3024">
                  <c:v>174534725.418971</c:v>
                </c:pt>
                <c:pt idx="3025">
                  <c:v>174537123.63477361</c:v>
                </c:pt>
                <c:pt idx="3026">
                  <c:v>174609785.29389459</c:v>
                </c:pt>
                <c:pt idx="3027">
                  <c:v>174682035.10832232</c:v>
                </c:pt>
                <c:pt idx="3028">
                  <c:v>174753789.80111608</c:v>
                </c:pt>
                <c:pt idx="3029">
                  <c:v>174825462.91707692</c:v>
                </c:pt>
                <c:pt idx="3030">
                  <c:v>174897717.22429261</c:v>
                </c:pt>
                <c:pt idx="3031">
                  <c:v>174900534.37459934</c:v>
                </c:pt>
                <c:pt idx="3032">
                  <c:v>174903517.18878132</c:v>
                </c:pt>
                <c:pt idx="3033">
                  <c:v>174906085.68130738</c:v>
                </c:pt>
                <c:pt idx="3034">
                  <c:v>174978261.99574131</c:v>
                </c:pt>
                <c:pt idx="3035">
                  <c:v>174980334.13940737</c:v>
                </c:pt>
                <c:pt idx="3036">
                  <c:v>174982903.56251431</c:v>
                </c:pt>
                <c:pt idx="3037">
                  <c:v>175055663.67003265</c:v>
                </c:pt>
                <c:pt idx="3038">
                  <c:v>175128011.05960611</c:v>
                </c:pt>
                <c:pt idx="3039">
                  <c:v>175200194.18981746</c:v>
                </c:pt>
                <c:pt idx="3040">
                  <c:v>175272129.85415041</c:v>
                </c:pt>
                <c:pt idx="3041">
                  <c:v>175274039.13909084</c:v>
                </c:pt>
                <c:pt idx="3042">
                  <c:v>175276280.44629839</c:v>
                </c:pt>
                <c:pt idx="3043">
                  <c:v>175207994.17426258</c:v>
                </c:pt>
                <c:pt idx="3044">
                  <c:v>175279849.87471518</c:v>
                </c:pt>
                <c:pt idx="3045">
                  <c:v>175282008.09749743</c:v>
                </c:pt>
                <c:pt idx="3046">
                  <c:v>175354862.43763697</c:v>
                </c:pt>
                <c:pt idx="3047">
                  <c:v>175427552.71993288</c:v>
                </c:pt>
                <c:pt idx="3048">
                  <c:v>175429712.57880968</c:v>
                </c:pt>
                <c:pt idx="3049">
                  <c:v>175502073.23963735</c:v>
                </c:pt>
                <c:pt idx="3050">
                  <c:v>175504566.31619531</c:v>
                </c:pt>
                <c:pt idx="3051">
                  <c:v>175577262.18007681</c:v>
                </c:pt>
                <c:pt idx="3052">
                  <c:v>175579340.51670903</c:v>
                </c:pt>
                <c:pt idx="3053">
                  <c:v>175581169.43201762</c:v>
                </c:pt>
                <c:pt idx="3054">
                  <c:v>175583164.59000978</c:v>
                </c:pt>
                <c:pt idx="3055">
                  <c:v>175585575.37481016</c:v>
                </c:pt>
                <c:pt idx="3056">
                  <c:v>175588235.51163632</c:v>
                </c:pt>
                <c:pt idx="3057">
                  <c:v>175590978.73432851</c:v>
                </c:pt>
                <c:pt idx="3058">
                  <c:v>175593805.03888157</c:v>
                </c:pt>
                <c:pt idx="3059">
                  <c:v>175596132.54867715</c:v>
                </c:pt>
                <c:pt idx="3060">
                  <c:v>175527999.45582846</c:v>
                </c:pt>
                <c:pt idx="3061">
                  <c:v>175530159.79607141</c:v>
                </c:pt>
                <c:pt idx="3062">
                  <c:v>175532320.10896766</c:v>
                </c:pt>
                <c:pt idx="3063">
                  <c:v>175534231.13219658</c:v>
                </c:pt>
                <c:pt idx="3064">
                  <c:v>175536142.13402668</c:v>
                </c:pt>
                <c:pt idx="3065">
                  <c:v>175538302.371198</c:v>
                </c:pt>
                <c:pt idx="3066">
                  <c:v>175610845.00137961</c:v>
                </c:pt>
                <c:pt idx="3067">
                  <c:v>175612756.69594595</c:v>
                </c:pt>
                <c:pt idx="3068">
                  <c:v>175613754.09330902</c:v>
                </c:pt>
                <c:pt idx="3069">
                  <c:v>175684719.85127738</c:v>
                </c:pt>
                <c:pt idx="3070">
                  <c:v>175686050.23126426</c:v>
                </c:pt>
                <c:pt idx="3071">
                  <c:v>175758098.46344036</c:v>
                </c:pt>
                <c:pt idx="3072">
                  <c:v>175760510.68866408</c:v>
                </c:pt>
                <c:pt idx="3073">
                  <c:v>175762839.70139456</c:v>
                </c:pt>
                <c:pt idx="3074">
                  <c:v>175694863.73695397</c:v>
                </c:pt>
                <c:pt idx="3075">
                  <c:v>175697191.75686499</c:v>
                </c:pt>
                <c:pt idx="3076">
                  <c:v>175769909.72415602</c:v>
                </c:pt>
                <c:pt idx="3077">
                  <c:v>175772654.47769061</c:v>
                </c:pt>
                <c:pt idx="3078">
                  <c:v>175775316.01476923</c:v>
                </c:pt>
                <c:pt idx="3079">
                  <c:v>175777644.82570535</c:v>
                </c:pt>
                <c:pt idx="3080">
                  <c:v>175779807.26458263</c:v>
                </c:pt>
                <c:pt idx="3081">
                  <c:v>175852031.78491667</c:v>
                </c:pt>
                <c:pt idx="3082">
                  <c:v>175854111.83366096</c:v>
                </c:pt>
                <c:pt idx="3083">
                  <c:v>175856275.0575051</c:v>
                </c:pt>
                <c:pt idx="3084">
                  <c:v>175858604.65256795</c:v>
                </c:pt>
                <c:pt idx="3085">
                  <c:v>175860601.42306688</c:v>
                </c:pt>
                <c:pt idx="3086">
                  <c:v>175792282.33913261</c:v>
                </c:pt>
                <c:pt idx="3087">
                  <c:v>175794278.26654005</c:v>
                </c:pt>
                <c:pt idx="3088">
                  <c:v>175866508.39922711</c:v>
                </c:pt>
                <c:pt idx="3089">
                  <c:v>175938906.55863532</c:v>
                </c:pt>
                <c:pt idx="3090">
                  <c:v>175941070.46206668</c:v>
                </c:pt>
                <c:pt idx="3091">
                  <c:v>176013471.15821141</c:v>
                </c:pt>
                <c:pt idx="3092">
                  <c:v>176015802.38590169</c:v>
                </c:pt>
                <c:pt idx="3093">
                  <c:v>176018383.35093182</c:v>
                </c:pt>
                <c:pt idx="3094">
                  <c:v>176021297.29690856</c:v>
                </c:pt>
                <c:pt idx="3095">
                  <c:v>176094452.29907504</c:v>
                </c:pt>
                <c:pt idx="3096">
                  <c:v>176096784.31061447</c:v>
                </c:pt>
                <c:pt idx="3097">
                  <c:v>176098866.43692291</c:v>
                </c:pt>
                <c:pt idx="3098">
                  <c:v>176101281.67170548</c:v>
                </c:pt>
                <c:pt idx="3099">
                  <c:v>176174191.61179331</c:v>
                </c:pt>
                <c:pt idx="3100">
                  <c:v>176176857.68041971</c:v>
                </c:pt>
                <c:pt idx="3101">
                  <c:v>176179190.45641208</c:v>
                </c:pt>
                <c:pt idx="3102">
                  <c:v>176251771.01688761</c:v>
                </c:pt>
                <c:pt idx="3103">
                  <c:v>176253854.62781271</c:v>
                </c:pt>
                <c:pt idx="3104">
                  <c:v>176326354.44274428</c:v>
                </c:pt>
                <c:pt idx="3105">
                  <c:v>176399022.83811545</c:v>
                </c:pt>
                <c:pt idx="3106">
                  <c:v>176471860.00612921</c:v>
                </c:pt>
                <c:pt idx="3107">
                  <c:v>176474112.87272412</c:v>
                </c:pt>
                <c:pt idx="3108">
                  <c:v>176475698.20554861</c:v>
                </c:pt>
                <c:pt idx="3109">
                  <c:v>176476949.7737419</c:v>
                </c:pt>
                <c:pt idx="3110">
                  <c:v>176548789.27424163</c:v>
                </c:pt>
                <c:pt idx="3111">
                  <c:v>176550792.54300061</c:v>
                </c:pt>
                <c:pt idx="3112">
                  <c:v>176552712.32027724</c:v>
                </c:pt>
                <c:pt idx="3113">
                  <c:v>176554715.54322568</c:v>
                </c:pt>
                <c:pt idx="3114">
                  <c:v>176556802.20892295</c:v>
                </c:pt>
                <c:pt idx="3115">
                  <c:v>176558888.84923941</c:v>
                </c:pt>
                <c:pt idx="3116">
                  <c:v>176561142.39227381</c:v>
                </c:pt>
                <c:pt idx="3117">
                  <c:v>176563896.68244737</c:v>
                </c:pt>
                <c:pt idx="3118">
                  <c:v>176636745.24084157</c:v>
                </c:pt>
                <c:pt idx="3119">
                  <c:v>176638749.10006258</c:v>
                </c:pt>
                <c:pt idx="3120">
                  <c:v>176711099.29107928</c:v>
                </c:pt>
                <c:pt idx="3121">
                  <c:v>176713772.097229</c:v>
                </c:pt>
                <c:pt idx="3122">
                  <c:v>176716695.43131161</c:v>
                </c:pt>
                <c:pt idx="3123">
                  <c:v>176719535.19390059</c:v>
                </c:pt>
                <c:pt idx="3124">
                  <c:v>176722124.34826621</c:v>
                </c:pt>
                <c:pt idx="3125">
                  <c:v>176654111.24348673</c:v>
                </c:pt>
                <c:pt idx="3126">
                  <c:v>176656114.89994931</c:v>
                </c:pt>
                <c:pt idx="3127">
                  <c:v>176657868.08016458</c:v>
                </c:pt>
                <c:pt idx="3128">
                  <c:v>176659788.20937485</c:v>
                </c:pt>
                <c:pt idx="3129">
                  <c:v>176662042.24668798</c:v>
                </c:pt>
                <c:pt idx="3130">
                  <c:v>176664045.81055781</c:v>
                </c:pt>
                <c:pt idx="3131">
                  <c:v>176736155.21535915</c:v>
                </c:pt>
                <c:pt idx="3132">
                  <c:v>176737825.4803037</c:v>
                </c:pt>
                <c:pt idx="3133">
                  <c:v>176739328.70486057</c:v>
                </c:pt>
                <c:pt idx="3134">
                  <c:v>176740748.40485716</c:v>
                </c:pt>
                <c:pt idx="3135">
                  <c:v>176812526.85296881</c:v>
                </c:pt>
                <c:pt idx="3136">
                  <c:v>176884473.63594726</c:v>
                </c:pt>
                <c:pt idx="3137">
                  <c:v>176956839.77372736</c:v>
                </c:pt>
                <c:pt idx="3138">
                  <c:v>177099819.81489804</c:v>
                </c:pt>
                <c:pt idx="3139">
                  <c:v>177102246.33512628</c:v>
                </c:pt>
                <c:pt idx="3140">
                  <c:v>177174952.45319998</c:v>
                </c:pt>
                <c:pt idx="3141">
                  <c:v>177177212.46104592</c:v>
                </c:pt>
                <c:pt idx="3142">
                  <c:v>177249753.86421895</c:v>
                </c:pt>
                <c:pt idx="3143">
                  <c:v>177252265.91231799</c:v>
                </c:pt>
                <c:pt idx="3144">
                  <c:v>177254777.92376438</c:v>
                </c:pt>
                <c:pt idx="3145">
                  <c:v>177257373.63042104</c:v>
                </c:pt>
                <c:pt idx="3146">
                  <c:v>177260053.02850184</c:v>
                </c:pt>
                <c:pt idx="3147">
                  <c:v>177263151.03055164</c:v>
                </c:pt>
                <c:pt idx="3148">
                  <c:v>177265746.61097154</c:v>
                </c:pt>
                <c:pt idx="3149">
                  <c:v>177267672.33889991</c:v>
                </c:pt>
                <c:pt idx="3150">
                  <c:v>177339887.33872408</c:v>
                </c:pt>
                <c:pt idx="3151">
                  <c:v>177341730.02894968</c:v>
                </c:pt>
                <c:pt idx="3152">
                  <c:v>177414282.40559283</c:v>
                </c:pt>
                <c:pt idx="3153">
                  <c:v>177487423.3009446</c:v>
                </c:pt>
                <c:pt idx="3154">
                  <c:v>177490021.76669741</c:v>
                </c:pt>
                <c:pt idx="3155">
                  <c:v>177492284.91463068</c:v>
                </c:pt>
                <c:pt idx="3156">
                  <c:v>177564842.90335789</c:v>
                </c:pt>
                <c:pt idx="3157">
                  <c:v>177567106.88813657</c:v>
                </c:pt>
                <c:pt idx="3158">
                  <c:v>177569454.69280741</c:v>
                </c:pt>
                <c:pt idx="3159">
                  <c:v>177571970.16233954</c:v>
                </c:pt>
                <c:pt idx="3160">
                  <c:v>177574401.74800697</c:v>
                </c:pt>
                <c:pt idx="3161">
                  <c:v>177576917.1453743</c:v>
                </c:pt>
                <c:pt idx="3162">
                  <c:v>177579432.50604936</c:v>
                </c:pt>
                <c:pt idx="3163">
                  <c:v>177581863.98649156</c:v>
                </c:pt>
                <c:pt idx="3164">
                  <c:v>177584211.59024808</c:v>
                </c:pt>
                <c:pt idx="3165">
                  <c:v>177586307.63802338</c:v>
                </c:pt>
                <c:pt idx="3166">
                  <c:v>177588319.8199181</c:v>
                </c:pt>
                <c:pt idx="3167">
                  <c:v>177590583.49648371</c:v>
                </c:pt>
                <c:pt idx="3168">
                  <c:v>177663488.58556035</c:v>
                </c:pt>
                <c:pt idx="3169">
                  <c:v>177736395.69323263</c:v>
                </c:pt>
                <c:pt idx="3170">
                  <c:v>177738996.6720373</c:v>
                </c:pt>
                <c:pt idx="3171">
                  <c:v>177741345.909522</c:v>
                </c:pt>
                <c:pt idx="3172">
                  <c:v>177743275.61638924</c:v>
                </c:pt>
                <c:pt idx="3173">
                  <c:v>177745037.50381491</c:v>
                </c:pt>
                <c:pt idx="3174">
                  <c:v>177747218.86332458</c:v>
                </c:pt>
                <c:pt idx="3175">
                  <c:v>177820132.10768268</c:v>
                </c:pt>
                <c:pt idx="3176">
                  <c:v>177822733.91296268</c:v>
                </c:pt>
                <c:pt idx="3177">
                  <c:v>177754769.51025975</c:v>
                </c:pt>
                <c:pt idx="3178">
                  <c:v>177756531.28034315</c:v>
                </c:pt>
                <c:pt idx="3179">
                  <c:v>177757789.67653409</c:v>
                </c:pt>
                <c:pt idx="3180">
                  <c:v>177759467.52384818</c:v>
                </c:pt>
                <c:pt idx="3181">
                  <c:v>177761732.59184608</c:v>
                </c:pt>
                <c:pt idx="3182">
                  <c:v>177763913.7403388</c:v>
                </c:pt>
                <c:pt idx="3183">
                  <c:v>177765423.75006968</c:v>
                </c:pt>
                <c:pt idx="3184">
                  <c:v>177766849.85823941</c:v>
                </c:pt>
                <c:pt idx="3185">
                  <c:v>177839183.12905318</c:v>
                </c:pt>
                <c:pt idx="3186">
                  <c:v>177841700.72791246</c:v>
                </c:pt>
                <c:pt idx="3187">
                  <c:v>177844637.88018069</c:v>
                </c:pt>
                <c:pt idx="3188">
                  <c:v>177917730.36299145</c:v>
                </c:pt>
                <c:pt idx="3189">
                  <c:v>177990405.08288461</c:v>
                </c:pt>
                <c:pt idx="3190">
                  <c:v>177992336.65341324</c:v>
                </c:pt>
                <c:pt idx="3191">
                  <c:v>178064509.85821348</c:v>
                </c:pt>
                <c:pt idx="3192">
                  <c:v>178066442.14964205</c:v>
                </c:pt>
                <c:pt idx="3193">
                  <c:v>178138365.40346828</c:v>
                </c:pt>
                <c:pt idx="3194">
                  <c:v>178210458.05731848</c:v>
                </c:pt>
                <c:pt idx="3195">
                  <c:v>178212307.73982197</c:v>
                </c:pt>
                <c:pt idx="3196">
                  <c:v>178213821.10170457</c:v>
                </c:pt>
                <c:pt idx="3197">
                  <c:v>178285411.77749035</c:v>
                </c:pt>
                <c:pt idx="3198">
                  <c:v>178286925.71231338</c:v>
                </c:pt>
                <c:pt idx="3199">
                  <c:v>178288776.05911094</c:v>
                </c:pt>
                <c:pt idx="3200">
                  <c:v>178361462.8244378</c:v>
                </c:pt>
                <c:pt idx="3201">
                  <c:v>178363902.81666565</c:v>
                </c:pt>
                <c:pt idx="3202">
                  <c:v>178436255.66006604</c:v>
                </c:pt>
                <c:pt idx="3203">
                  <c:v>178437854.86872578</c:v>
                </c:pt>
                <c:pt idx="3204">
                  <c:v>178368950.96726945</c:v>
                </c:pt>
                <c:pt idx="3205">
                  <c:v>178370549.51760668</c:v>
                </c:pt>
                <c:pt idx="3206">
                  <c:v>178372568.71798709</c:v>
                </c:pt>
                <c:pt idx="3207">
                  <c:v>178374924.42199886</c:v>
                </c:pt>
                <c:pt idx="3208">
                  <c:v>178447618.13815698</c:v>
                </c:pt>
                <c:pt idx="3209">
                  <c:v>178449806.38166261</c:v>
                </c:pt>
                <c:pt idx="3210">
                  <c:v>178522081.78221861</c:v>
                </c:pt>
                <c:pt idx="3211">
                  <c:v>178524355.0299584</c:v>
                </c:pt>
                <c:pt idx="3212">
                  <c:v>178527301.78819251</c:v>
                </c:pt>
                <c:pt idx="3213">
                  <c:v>178530416.87811628</c:v>
                </c:pt>
                <c:pt idx="3214">
                  <c:v>178462851.10578501</c:v>
                </c:pt>
                <c:pt idx="3215">
                  <c:v>178465291.62248009</c:v>
                </c:pt>
                <c:pt idx="3216">
                  <c:v>178467227.1802327</c:v>
                </c:pt>
                <c:pt idx="3217">
                  <c:v>178539088.31996825</c:v>
                </c:pt>
                <c:pt idx="3218">
                  <c:v>178611119.07867083</c:v>
                </c:pt>
                <c:pt idx="3219">
                  <c:v>178613224.5409098</c:v>
                </c:pt>
                <c:pt idx="3220">
                  <c:v>178545065.46894825</c:v>
                </c:pt>
                <c:pt idx="3221">
                  <c:v>178476904.64453083</c:v>
                </c:pt>
                <c:pt idx="3222">
                  <c:v>178479513.25976828</c:v>
                </c:pt>
                <c:pt idx="3223">
                  <c:v>178552389.29994598</c:v>
                </c:pt>
                <c:pt idx="3224">
                  <c:v>178554409.61263713</c:v>
                </c:pt>
                <c:pt idx="3225">
                  <c:v>178626698.89363033</c:v>
                </c:pt>
                <c:pt idx="3226">
                  <c:v>178628804.16662291</c:v>
                </c:pt>
                <c:pt idx="3227">
                  <c:v>178630909.41404426</c:v>
                </c:pt>
                <c:pt idx="3228">
                  <c:v>178632930.42751211</c:v>
                </c:pt>
                <c:pt idx="3229">
                  <c:v>178705307.83782327</c:v>
                </c:pt>
                <c:pt idx="3230">
                  <c:v>178707666.55822286</c:v>
                </c:pt>
                <c:pt idx="3231">
                  <c:v>178779877.89469549</c:v>
                </c:pt>
                <c:pt idx="3232">
                  <c:v>178781479.04971424</c:v>
                </c:pt>
                <c:pt idx="3233">
                  <c:v>178713142.03545344</c:v>
                </c:pt>
                <c:pt idx="3234">
                  <c:v>178715247.94219488</c:v>
                </c:pt>
                <c:pt idx="3235">
                  <c:v>178717438.05807456</c:v>
                </c:pt>
                <c:pt idx="3236">
                  <c:v>178719796.61346978</c:v>
                </c:pt>
                <c:pt idx="3237">
                  <c:v>178651876.28280011</c:v>
                </c:pt>
                <c:pt idx="3238">
                  <c:v>178653812.85356638</c:v>
                </c:pt>
                <c:pt idx="3239">
                  <c:v>178655665.20535702</c:v>
                </c:pt>
                <c:pt idx="3240">
                  <c:v>178727882.84555858</c:v>
                </c:pt>
                <c:pt idx="3241">
                  <c:v>178800017.66315088</c:v>
                </c:pt>
                <c:pt idx="3242">
                  <c:v>178801702.89340261</c:v>
                </c:pt>
                <c:pt idx="3243">
                  <c:v>178803303.8469767</c:v>
                </c:pt>
                <c:pt idx="3244">
                  <c:v>178805073.30478904</c:v>
                </c:pt>
                <c:pt idx="3245">
                  <c:v>178807011.26168257</c:v>
                </c:pt>
                <c:pt idx="3246">
                  <c:v>178808949.19692531</c:v>
                </c:pt>
                <c:pt idx="3247">
                  <c:v>178810971.36713868</c:v>
                </c:pt>
                <c:pt idx="3248">
                  <c:v>178883870.35688779</c:v>
                </c:pt>
                <c:pt idx="3249">
                  <c:v>178886567.56893948</c:v>
                </c:pt>
                <c:pt idx="3250">
                  <c:v>178818554.29549026</c:v>
                </c:pt>
                <c:pt idx="3251">
                  <c:v>178820660.60564861</c:v>
                </c:pt>
                <c:pt idx="3252">
                  <c:v>178893226.13169265</c:v>
                </c:pt>
                <c:pt idx="3253">
                  <c:v>178895670.35011399</c:v>
                </c:pt>
                <c:pt idx="3254">
                  <c:v>178968997.33564737</c:v>
                </c:pt>
                <c:pt idx="3255">
                  <c:v>178971779.69261098</c:v>
                </c:pt>
                <c:pt idx="3256">
                  <c:v>179044435.23522162</c:v>
                </c:pt>
                <c:pt idx="3257">
                  <c:v>179046712.54124781</c:v>
                </c:pt>
                <c:pt idx="3258">
                  <c:v>179119623.83793861</c:v>
                </c:pt>
                <c:pt idx="3259">
                  <c:v>179262665.74972084</c:v>
                </c:pt>
                <c:pt idx="3260">
                  <c:v>179265030.08834958</c:v>
                </c:pt>
                <c:pt idx="3261">
                  <c:v>179338031.55431175</c:v>
                </c:pt>
                <c:pt idx="3262">
                  <c:v>179340734.63641921</c:v>
                </c:pt>
                <c:pt idx="3263">
                  <c:v>179272713.96685871</c:v>
                </c:pt>
                <c:pt idx="3264">
                  <c:v>179344789.18081895</c:v>
                </c:pt>
                <c:pt idx="3265">
                  <c:v>179416443.19879338</c:v>
                </c:pt>
                <c:pt idx="3266">
                  <c:v>179488351.80315512</c:v>
                </c:pt>
                <c:pt idx="3267">
                  <c:v>179489957.93486291</c:v>
                </c:pt>
                <c:pt idx="3268">
                  <c:v>179491648.58380899</c:v>
                </c:pt>
                <c:pt idx="3269">
                  <c:v>179563813.32547107</c:v>
                </c:pt>
                <c:pt idx="3270">
                  <c:v>179566265.67360708</c:v>
                </c:pt>
                <c:pt idx="3271">
                  <c:v>179639532.46273437</c:v>
                </c:pt>
                <c:pt idx="3272">
                  <c:v>179642154.884455</c:v>
                </c:pt>
                <c:pt idx="3273">
                  <c:v>179644608.0819402</c:v>
                </c:pt>
                <c:pt idx="3274">
                  <c:v>179647230.42725879</c:v>
                </c:pt>
                <c:pt idx="3275">
                  <c:v>179720502.31230164</c:v>
                </c:pt>
                <c:pt idx="3276">
                  <c:v>179723464.08855632</c:v>
                </c:pt>
                <c:pt idx="3277">
                  <c:v>179726425.81447843</c:v>
                </c:pt>
                <c:pt idx="3278">
                  <c:v>179799448.17287445</c:v>
                </c:pt>
                <c:pt idx="3279">
                  <c:v>179801818.40976083</c:v>
                </c:pt>
                <c:pt idx="3280">
                  <c:v>179874250.89670846</c:v>
                </c:pt>
                <c:pt idx="3281">
                  <c:v>179876113.91054887</c:v>
                </c:pt>
                <c:pt idx="3282">
                  <c:v>179877892.22337908</c:v>
                </c:pt>
                <c:pt idx="3283">
                  <c:v>179880178.59894788</c:v>
                </c:pt>
                <c:pt idx="3284">
                  <c:v>179953123.17639124</c:v>
                </c:pt>
                <c:pt idx="3285">
                  <c:v>179955579.80508539</c:v>
                </c:pt>
                <c:pt idx="3286">
                  <c:v>179958121.1087172</c:v>
                </c:pt>
                <c:pt idx="3287">
                  <c:v>180031069.52024075</c:v>
                </c:pt>
                <c:pt idx="3288">
                  <c:v>180103680.78959551</c:v>
                </c:pt>
                <c:pt idx="3289">
                  <c:v>180105715.34131828</c:v>
                </c:pt>
                <c:pt idx="3290">
                  <c:v>180178413.88038191</c:v>
                </c:pt>
                <c:pt idx="3291">
                  <c:v>180251199.01550788</c:v>
                </c:pt>
                <c:pt idx="3292">
                  <c:v>180323731.36847287</c:v>
                </c:pt>
                <c:pt idx="3293">
                  <c:v>180325853.07107303</c:v>
                </c:pt>
                <c:pt idx="3294">
                  <c:v>180398557.65725115</c:v>
                </c:pt>
                <c:pt idx="3295">
                  <c:v>180400680.13473991</c:v>
                </c:pt>
                <c:pt idx="3296">
                  <c:v>180402972.38149711</c:v>
                </c:pt>
                <c:pt idx="3297">
                  <c:v>180405434.39084721</c:v>
                </c:pt>
                <c:pt idx="3298">
                  <c:v>180478058.4020769</c:v>
                </c:pt>
                <c:pt idx="3299">
                  <c:v>180480266.52502069</c:v>
                </c:pt>
                <c:pt idx="3300">
                  <c:v>180412650.42549101</c:v>
                </c:pt>
                <c:pt idx="3301">
                  <c:v>180415197.19016501</c:v>
                </c:pt>
                <c:pt idx="3302">
                  <c:v>180417319.46573195</c:v>
                </c:pt>
                <c:pt idx="3303">
                  <c:v>180419017.26764318</c:v>
                </c:pt>
                <c:pt idx="3304">
                  <c:v>180420630.16419318</c:v>
                </c:pt>
                <c:pt idx="3305">
                  <c:v>180493090.07278389</c:v>
                </c:pt>
                <c:pt idx="3306">
                  <c:v>180495382.92598262</c:v>
                </c:pt>
                <c:pt idx="3307">
                  <c:v>180497675.7491343</c:v>
                </c:pt>
                <c:pt idx="3308">
                  <c:v>180429288.617733</c:v>
                </c:pt>
                <c:pt idx="3309">
                  <c:v>180431156.0711236</c:v>
                </c:pt>
                <c:pt idx="3310">
                  <c:v>180433108.38743982</c:v>
                </c:pt>
                <c:pt idx="3311">
                  <c:v>180434890.91808635</c:v>
                </c:pt>
                <c:pt idx="3312">
                  <c:v>180436843.19271198</c:v>
                </c:pt>
                <c:pt idx="3313">
                  <c:v>180509563.97998068</c:v>
                </c:pt>
                <c:pt idx="3314">
                  <c:v>180511601.88130715</c:v>
                </c:pt>
                <c:pt idx="3315">
                  <c:v>180513045.38038534</c:v>
                </c:pt>
                <c:pt idx="3316">
                  <c:v>180514573.77819324</c:v>
                </c:pt>
                <c:pt idx="3317">
                  <c:v>180516356.89209491</c:v>
                </c:pt>
                <c:pt idx="3318">
                  <c:v>180518819.25760791</c:v>
                </c:pt>
                <c:pt idx="3319">
                  <c:v>180591715.17472827</c:v>
                </c:pt>
                <c:pt idx="3320">
                  <c:v>180593753.73464829</c:v>
                </c:pt>
                <c:pt idx="3321">
                  <c:v>180595877.20931768</c:v>
                </c:pt>
                <c:pt idx="3322">
                  <c:v>180598170.53302532</c:v>
                </c:pt>
                <c:pt idx="3323">
                  <c:v>180600293.95411146</c:v>
                </c:pt>
                <c:pt idx="3324">
                  <c:v>180602332.41411859</c:v>
                </c:pt>
                <c:pt idx="3325">
                  <c:v>180604710.5874556</c:v>
                </c:pt>
                <c:pt idx="3326">
                  <c:v>180607428.4602747</c:v>
                </c:pt>
                <c:pt idx="3327">
                  <c:v>180680417.13614959</c:v>
                </c:pt>
                <c:pt idx="3328">
                  <c:v>180682286.35077077</c:v>
                </c:pt>
                <c:pt idx="3329">
                  <c:v>180683815.69334605</c:v>
                </c:pt>
                <c:pt idx="3330">
                  <c:v>180685769.83386561</c:v>
                </c:pt>
                <c:pt idx="3331">
                  <c:v>180688063.79708272</c:v>
                </c:pt>
                <c:pt idx="3332">
                  <c:v>180619998.07312456</c:v>
                </c:pt>
                <c:pt idx="3333">
                  <c:v>180692906.50962901</c:v>
                </c:pt>
                <c:pt idx="3334">
                  <c:v>180695200.37935191</c:v>
                </c:pt>
                <c:pt idx="3335">
                  <c:v>180697664.131879</c:v>
                </c:pt>
                <c:pt idx="3336">
                  <c:v>180770746.21920457</c:v>
                </c:pt>
                <c:pt idx="3337">
                  <c:v>180773210.86050957</c:v>
                </c:pt>
                <c:pt idx="3338">
                  <c:v>180845955.80929041</c:v>
                </c:pt>
                <c:pt idx="3339">
                  <c:v>180918532.41430658</c:v>
                </c:pt>
                <c:pt idx="3340">
                  <c:v>180920148.37829852</c:v>
                </c:pt>
                <c:pt idx="3341">
                  <c:v>180921424.12882265</c:v>
                </c:pt>
                <c:pt idx="3342">
                  <c:v>180922955.01719657</c:v>
                </c:pt>
                <c:pt idx="3343">
                  <c:v>180854287.47714266</c:v>
                </c:pt>
                <c:pt idx="3344">
                  <c:v>180785788.4898712</c:v>
                </c:pt>
                <c:pt idx="3345">
                  <c:v>180717118.06354606</c:v>
                </c:pt>
                <c:pt idx="3346">
                  <c:v>180718901.94036061</c:v>
                </c:pt>
                <c:pt idx="3347">
                  <c:v>180721365.35941815</c:v>
                </c:pt>
                <c:pt idx="3348">
                  <c:v>180723998.63112041</c:v>
                </c:pt>
                <c:pt idx="3349">
                  <c:v>180726292.0935638</c:v>
                </c:pt>
                <c:pt idx="3350">
                  <c:v>180728330.70162812</c:v>
                </c:pt>
                <c:pt idx="3351">
                  <c:v>180730539.16691461</c:v>
                </c:pt>
                <c:pt idx="3352">
                  <c:v>180732577.72553307</c:v>
                </c:pt>
                <c:pt idx="3353">
                  <c:v>180734616.26041836</c:v>
                </c:pt>
                <c:pt idx="3354">
                  <c:v>180807542.25741661</c:v>
                </c:pt>
                <c:pt idx="3355">
                  <c:v>180810091.35021532</c:v>
                </c:pt>
                <c:pt idx="3356">
                  <c:v>180882680.18612936</c:v>
                </c:pt>
                <c:pt idx="3357">
                  <c:v>180884635.20338401</c:v>
                </c:pt>
                <c:pt idx="3358">
                  <c:v>180886505.19947991</c:v>
                </c:pt>
                <c:pt idx="3359">
                  <c:v>180888460.17406183</c:v>
                </c:pt>
                <c:pt idx="3360">
                  <c:v>180960967.79087099</c:v>
                </c:pt>
                <c:pt idx="3361">
                  <c:v>180963093.5415535</c:v>
                </c:pt>
                <c:pt idx="3362">
                  <c:v>180965304.29491946</c:v>
                </c:pt>
                <c:pt idx="3363">
                  <c:v>181037730.05491737</c:v>
                </c:pt>
                <c:pt idx="3364">
                  <c:v>181039516.31844768</c:v>
                </c:pt>
                <c:pt idx="3365">
                  <c:v>181111688.97920612</c:v>
                </c:pt>
                <c:pt idx="3366">
                  <c:v>181113816.26679793</c:v>
                </c:pt>
                <c:pt idx="3367">
                  <c:v>181186416.6583735</c:v>
                </c:pt>
                <c:pt idx="3368">
                  <c:v>181188374.47794804</c:v>
                </c:pt>
                <c:pt idx="3369">
                  <c:v>181190247.15449691</c:v>
                </c:pt>
                <c:pt idx="3370">
                  <c:v>181192119.81106424</c:v>
                </c:pt>
                <c:pt idx="3371">
                  <c:v>181194077.56702131</c:v>
                </c:pt>
                <c:pt idx="3372">
                  <c:v>181266427.02059683</c:v>
                </c:pt>
                <c:pt idx="3373">
                  <c:v>181338863.09462479</c:v>
                </c:pt>
                <c:pt idx="3374">
                  <c:v>181341077.85700107</c:v>
                </c:pt>
                <c:pt idx="3375">
                  <c:v>181413771.9123182</c:v>
                </c:pt>
                <c:pt idx="3376">
                  <c:v>181415731.83863968</c:v>
                </c:pt>
                <c:pt idx="3377">
                  <c:v>181488087.3409349</c:v>
                </c:pt>
                <c:pt idx="3378">
                  <c:v>181490218.47573403</c:v>
                </c:pt>
                <c:pt idx="3379">
                  <c:v>181492349.58469611</c:v>
                </c:pt>
                <c:pt idx="3380">
                  <c:v>181494565.91060936</c:v>
                </c:pt>
                <c:pt idx="3381">
                  <c:v>181496611.72511175</c:v>
                </c:pt>
                <c:pt idx="3382">
                  <c:v>181569142.43134445</c:v>
                </c:pt>
                <c:pt idx="3383">
                  <c:v>181571359.53840539</c:v>
                </c:pt>
                <c:pt idx="3384">
                  <c:v>181573917.70412588</c:v>
                </c:pt>
                <c:pt idx="3385">
                  <c:v>181646878.29153728</c:v>
                </c:pt>
                <c:pt idx="3386">
                  <c:v>181648925.56298137</c:v>
                </c:pt>
                <c:pt idx="3387">
                  <c:v>181721291.45946577</c:v>
                </c:pt>
                <c:pt idx="3388">
                  <c:v>181793829.52601373</c:v>
                </c:pt>
                <c:pt idx="3389">
                  <c:v>181866796.15146708</c:v>
                </c:pt>
                <c:pt idx="3390">
                  <c:v>181939935.52298534</c:v>
                </c:pt>
                <c:pt idx="3391">
                  <c:v>181942669.27762628</c:v>
                </c:pt>
                <c:pt idx="3392">
                  <c:v>181945232.13408008</c:v>
                </c:pt>
                <c:pt idx="3393">
                  <c:v>181947794.95325571</c:v>
                </c:pt>
                <c:pt idx="3394">
                  <c:v>181950528.58595511</c:v>
                </c:pt>
                <c:pt idx="3395">
                  <c:v>182023417.54311565</c:v>
                </c:pt>
                <c:pt idx="3396">
                  <c:v>182096137.3426933</c:v>
                </c:pt>
                <c:pt idx="3397">
                  <c:v>182098445.5391303</c:v>
                </c:pt>
                <c:pt idx="3398">
                  <c:v>182171509.97676387</c:v>
                </c:pt>
                <c:pt idx="3399">
                  <c:v>182244148.60281479</c:v>
                </c:pt>
                <c:pt idx="3400">
                  <c:v>182316532.10503376</c:v>
                </c:pt>
                <c:pt idx="3401">
                  <c:v>182318928.44894058</c:v>
                </c:pt>
                <c:pt idx="3402">
                  <c:v>182321838.25138199</c:v>
                </c:pt>
                <c:pt idx="3403">
                  <c:v>182395423.77550969</c:v>
                </c:pt>
                <c:pt idx="3404">
                  <c:v>182397992.15641847</c:v>
                </c:pt>
                <c:pt idx="3405">
                  <c:v>182400132.44530922</c:v>
                </c:pt>
                <c:pt idx="3406">
                  <c:v>182402272.70826128</c:v>
                </c:pt>
                <c:pt idx="3407">
                  <c:v>182404840.98956606</c:v>
                </c:pt>
                <c:pt idx="3408">
                  <c:v>182407152.41080639</c:v>
                </c:pt>
                <c:pt idx="3409">
                  <c:v>182409292.58868459</c:v>
                </c:pt>
                <c:pt idx="3410">
                  <c:v>182340750.79825869</c:v>
                </c:pt>
                <c:pt idx="3411">
                  <c:v>182342633.38434878</c:v>
                </c:pt>
                <c:pt idx="3412">
                  <c:v>182345200.51484478</c:v>
                </c:pt>
                <c:pt idx="3413">
                  <c:v>182277767.37907714</c:v>
                </c:pt>
                <c:pt idx="3414">
                  <c:v>182280932.17573664</c:v>
                </c:pt>
                <c:pt idx="3415">
                  <c:v>182283669.25140095</c:v>
                </c:pt>
                <c:pt idx="3416">
                  <c:v>182285978.62597138</c:v>
                </c:pt>
                <c:pt idx="3417">
                  <c:v>182288544.56227031</c:v>
                </c:pt>
                <c:pt idx="3418">
                  <c:v>182361800.39085957</c:v>
                </c:pt>
                <c:pt idx="3419">
                  <c:v>182364452.80373091</c:v>
                </c:pt>
                <c:pt idx="3420">
                  <c:v>182437283.7273086</c:v>
                </c:pt>
                <c:pt idx="3421">
                  <c:v>182439081.17176858</c:v>
                </c:pt>
                <c:pt idx="3422">
                  <c:v>182511315.15313187</c:v>
                </c:pt>
                <c:pt idx="3423">
                  <c:v>182583893.06764257</c:v>
                </c:pt>
                <c:pt idx="3424">
                  <c:v>182656815.30033943</c:v>
                </c:pt>
                <c:pt idx="3425">
                  <c:v>182659128.87265235</c:v>
                </c:pt>
                <c:pt idx="3426">
                  <c:v>182732139.50658038</c:v>
                </c:pt>
                <c:pt idx="3427">
                  <c:v>182734539.62739104</c:v>
                </c:pt>
                <c:pt idx="3428">
                  <c:v>182807210.03788781</c:v>
                </c:pt>
                <c:pt idx="3429">
                  <c:v>182880139.42267281</c:v>
                </c:pt>
                <c:pt idx="3430">
                  <c:v>182882541.30185741</c:v>
                </c:pt>
                <c:pt idx="3431">
                  <c:v>182955387.5875845</c:v>
                </c:pt>
                <c:pt idx="3432">
                  <c:v>182957532.893998</c:v>
                </c:pt>
                <c:pt idx="3433">
                  <c:v>182959592.36370349</c:v>
                </c:pt>
                <c:pt idx="3434">
                  <c:v>182961823.42885566</c:v>
                </c:pt>
                <c:pt idx="3435">
                  <c:v>182964226.08296794</c:v>
                </c:pt>
                <c:pt idx="3436">
                  <c:v>182966886.12628111</c:v>
                </c:pt>
                <c:pt idx="3437">
                  <c:v>183039910.12856188</c:v>
                </c:pt>
                <c:pt idx="3438">
                  <c:v>183041884.41633531</c:v>
                </c:pt>
                <c:pt idx="3439">
                  <c:v>183044116.1934101</c:v>
                </c:pt>
                <c:pt idx="3440">
                  <c:v>182976067.25912938</c:v>
                </c:pt>
                <c:pt idx="3441">
                  <c:v>182907587.52851117</c:v>
                </c:pt>
                <c:pt idx="3442">
                  <c:v>182909731.7325426</c:v>
                </c:pt>
                <c:pt idx="3443">
                  <c:v>182912390.50947031</c:v>
                </c:pt>
                <c:pt idx="3444">
                  <c:v>182914877.71624857</c:v>
                </c:pt>
                <c:pt idx="3445">
                  <c:v>182917107.59606248</c:v>
                </c:pt>
                <c:pt idx="3446">
                  <c:v>182919251.68477765</c:v>
                </c:pt>
                <c:pt idx="3447">
                  <c:v>182921567.27141958</c:v>
                </c:pt>
                <c:pt idx="3448">
                  <c:v>182994513.89072904</c:v>
                </c:pt>
                <c:pt idx="3449">
                  <c:v>182997001.89396638</c:v>
                </c:pt>
                <c:pt idx="3450">
                  <c:v>182998975.11305705</c:v>
                </c:pt>
                <c:pt idx="3451">
                  <c:v>183000690.93787202</c:v>
                </c:pt>
                <c:pt idx="3452">
                  <c:v>182932029.9148919</c:v>
                </c:pt>
                <c:pt idx="3453">
                  <c:v>182934259.57864398</c:v>
                </c:pt>
                <c:pt idx="3454">
                  <c:v>182936317.70487261</c:v>
                </c:pt>
                <c:pt idx="3455">
                  <c:v>182937947.03783241</c:v>
                </c:pt>
                <c:pt idx="3456">
                  <c:v>182868939.31427604</c:v>
                </c:pt>
                <c:pt idx="3457">
                  <c:v>182870825.14758795</c:v>
                </c:pt>
                <c:pt idx="3458">
                  <c:v>182801986.84678179</c:v>
                </c:pt>
                <c:pt idx="3459">
                  <c:v>182803957.59858388</c:v>
                </c:pt>
                <c:pt idx="3460">
                  <c:v>182806613.7945314</c:v>
                </c:pt>
                <c:pt idx="3461">
                  <c:v>182809355.63237938</c:v>
                </c:pt>
                <c:pt idx="3462">
                  <c:v>182882054.01162332</c:v>
                </c:pt>
                <c:pt idx="3463">
                  <c:v>182883939.70516637</c:v>
                </c:pt>
                <c:pt idx="3464">
                  <c:v>182956211.6914508</c:v>
                </c:pt>
                <c:pt idx="3465">
                  <c:v>182958012.32988963</c:v>
                </c:pt>
                <c:pt idx="3466">
                  <c:v>182960070.17996222</c:v>
                </c:pt>
                <c:pt idx="3467">
                  <c:v>182962299.49054408</c:v>
                </c:pt>
                <c:pt idx="3468">
                  <c:v>182964700.25515682</c:v>
                </c:pt>
                <c:pt idx="3469">
                  <c:v>182966929.5074279</c:v>
                </c:pt>
                <c:pt idx="3470">
                  <c:v>182968901.51488057</c:v>
                </c:pt>
                <c:pt idx="3471">
                  <c:v>183041351.12050229</c:v>
                </c:pt>
                <c:pt idx="3472">
                  <c:v>183043152.3050389</c:v>
                </c:pt>
                <c:pt idx="3473">
                  <c:v>183115346.61317995</c:v>
                </c:pt>
                <c:pt idx="3474">
                  <c:v>183187284.65816712</c:v>
                </c:pt>
                <c:pt idx="3475">
                  <c:v>183259481.35237017</c:v>
                </c:pt>
                <c:pt idx="3476">
                  <c:v>183261456.28707787</c:v>
                </c:pt>
                <c:pt idx="3477">
                  <c:v>183334256.25361511</c:v>
                </c:pt>
                <c:pt idx="3478">
                  <c:v>183336489.59353501</c:v>
                </c:pt>
                <c:pt idx="3479">
                  <c:v>183338722.90533143</c:v>
                </c:pt>
                <c:pt idx="3480">
                  <c:v>183340440.81834567</c:v>
                </c:pt>
                <c:pt idx="3481">
                  <c:v>183342072.82029641</c:v>
                </c:pt>
                <c:pt idx="3482">
                  <c:v>183343533.01983833</c:v>
                </c:pt>
                <c:pt idx="3483">
                  <c:v>183415221.0935795</c:v>
                </c:pt>
                <c:pt idx="3484">
                  <c:v>183416939.61040837</c:v>
                </c:pt>
                <c:pt idx="3485">
                  <c:v>183418915.8841837</c:v>
                </c:pt>
                <c:pt idx="3486">
                  <c:v>183491207.90672767</c:v>
                </c:pt>
                <c:pt idx="3487">
                  <c:v>183492669.16454798</c:v>
                </c:pt>
                <c:pt idx="3488">
                  <c:v>183494302.32081664</c:v>
                </c:pt>
                <c:pt idx="3489">
                  <c:v>183567026.74589768</c:v>
                </c:pt>
                <c:pt idx="3490">
                  <c:v>183569692.32959291</c:v>
                </c:pt>
                <c:pt idx="3491">
                  <c:v>183642763.44559661</c:v>
                </c:pt>
                <c:pt idx="3492">
                  <c:v>183645085.91036928</c:v>
                </c:pt>
                <c:pt idx="3493">
                  <c:v>183718245.81714562</c:v>
                </c:pt>
                <c:pt idx="3494">
                  <c:v>183650160.8203077</c:v>
                </c:pt>
                <c:pt idx="3495">
                  <c:v>183652569.20141023</c:v>
                </c:pt>
                <c:pt idx="3496">
                  <c:v>183654977.54985857</c:v>
                </c:pt>
                <c:pt idx="3497">
                  <c:v>183727538.80774081</c:v>
                </c:pt>
                <c:pt idx="3498">
                  <c:v>183799929.41194797</c:v>
                </c:pt>
                <c:pt idx="3499">
                  <c:v>183872407.49439806</c:v>
                </c:pt>
                <c:pt idx="3500">
                  <c:v>183874474.0810546</c:v>
                </c:pt>
                <c:pt idx="3501">
                  <c:v>183876626.74995089</c:v>
                </c:pt>
                <c:pt idx="3502">
                  <c:v>183949624.67083046</c:v>
                </c:pt>
                <c:pt idx="3503">
                  <c:v>183952122.65880331</c:v>
                </c:pt>
                <c:pt idx="3504">
                  <c:v>183954448.34021321</c:v>
                </c:pt>
                <c:pt idx="3505">
                  <c:v>183956946.26045492</c:v>
                </c:pt>
                <c:pt idx="3506">
                  <c:v>184030121.04269853</c:v>
                </c:pt>
                <c:pt idx="3507">
                  <c:v>184033050.67539757</c:v>
                </c:pt>
                <c:pt idx="3508">
                  <c:v>184106918.05712426</c:v>
                </c:pt>
                <c:pt idx="3509">
                  <c:v>184110107.29624435</c:v>
                </c:pt>
                <c:pt idx="3510">
                  <c:v>184113124.09147975</c:v>
                </c:pt>
                <c:pt idx="3511">
                  <c:v>184186823.74035168</c:v>
                </c:pt>
                <c:pt idx="3512">
                  <c:v>184190100.25892538</c:v>
                </c:pt>
                <c:pt idx="3513">
                  <c:v>184263889.68685967</c:v>
                </c:pt>
                <c:pt idx="3514">
                  <c:v>184266908.58219835</c:v>
                </c:pt>
                <c:pt idx="3515">
                  <c:v>184340097.50559005</c:v>
                </c:pt>
                <c:pt idx="3516">
                  <c:v>184341909.48591524</c:v>
                </c:pt>
                <c:pt idx="3517">
                  <c:v>184414410.49178568</c:v>
                </c:pt>
                <c:pt idx="3518">
                  <c:v>184416654.70577842</c:v>
                </c:pt>
                <c:pt idx="3519">
                  <c:v>184489417.02306804</c:v>
                </c:pt>
                <c:pt idx="3520">
                  <c:v>184491403.00176027</c:v>
                </c:pt>
                <c:pt idx="3521">
                  <c:v>184493647.99452659</c:v>
                </c:pt>
                <c:pt idx="3522">
                  <c:v>184496238.33568609</c:v>
                </c:pt>
                <c:pt idx="3523">
                  <c:v>184499001.32479545</c:v>
                </c:pt>
                <c:pt idx="3524">
                  <c:v>184572027.94415808</c:v>
                </c:pt>
                <c:pt idx="3525">
                  <c:v>184574187.29643831</c:v>
                </c:pt>
                <c:pt idx="3526">
                  <c:v>184576519.36755171</c:v>
                </c:pt>
                <c:pt idx="3527">
                  <c:v>184578937.77947798</c:v>
                </c:pt>
                <c:pt idx="3528">
                  <c:v>184581442.52870655</c:v>
                </c:pt>
                <c:pt idx="3529">
                  <c:v>184584292.71782133</c:v>
                </c:pt>
                <c:pt idx="3530">
                  <c:v>184657671.28234681</c:v>
                </c:pt>
                <c:pt idx="3531">
                  <c:v>184730792.62219706</c:v>
                </c:pt>
                <c:pt idx="3532">
                  <c:v>184733039.84544238</c:v>
                </c:pt>
                <c:pt idx="3533">
                  <c:v>184664583.17893082</c:v>
                </c:pt>
                <c:pt idx="3534">
                  <c:v>184666397.50743884</c:v>
                </c:pt>
                <c:pt idx="3535">
                  <c:v>184668557.39828628</c:v>
                </c:pt>
                <c:pt idx="3536">
                  <c:v>184742028.45564911</c:v>
                </c:pt>
                <c:pt idx="3537">
                  <c:v>184815501.6479536</c:v>
                </c:pt>
                <c:pt idx="3538">
                  <c:v>184818268.29616708</c:v>
                </c:pt>
                <c:pt idx="3539">
                  <c:v>184820948.44576633</c:v>
                </c:pt>
                <c:pt idx="3540">
                  <c:v>184823715.00963041</c:v>
                </c:pt>
                <c:pt idx="3541">
                  <c:v>184826567.98374337</c:v>
                </c:pt>
                <c:pt idx="3542">
                  <c:v>184828988.65332258</c:v>
                </c:pt>
                <c:pt idx="3543">
                  <c:v>184830631.23185739</c:v>
                </c:pt>
                <c:pt idx="3544">
                  <c:v>184761646.25467271</c:v>
                </c:pt>
                <c:pt idx="3545">
                  <c:v>184763461.00823534</c:v>
                </c:pt>
                <c:pt idx="3546">
                  <c:v>184766139.89645672</c:v>
                </c:pt>
                <c:pt idx="3547">
                  <c:v>184839967.70715877</c:v>
                </c:pt>
                <c:pt idx="3548">
                  <c:v>184842561.08592886</c:v>
                </c:pt>
                <c:pt idx="3549">
                  <c:v>184915181.54879272</c:v>
                </c:pt>
                <c:pt idx="3550">
                  <c:v>184987716.99949521</c:v>
                </c:pt>
                <c:pt idx="3551">
                  <c:v>184989620.19863531</c:v>
                </c:pt>
                <c:pt idx="3552">
                  <c:v>184991609.88516551</c:v>
                </c:pt>
                <c:pt idx="3553">
                  <c:v>184923223.7661666</c:v>
                </c:pt>
                <c:pt idx="3554">
                  <c:v>184925558.53568548</c:v>
                </c:pt>
                <c:pt idx="3555">
                  <c:v>184927201.50335908</c:v>
                </c:pt>
                <c:pt idx="3556">
                  <c:v>184928585.04336926</c:v>
                </c:pt>
                <c:pt idx="3557">
                  <c:v>185000779.4586527</c:v>
                </c:pt>
                <c:pt idx="3558">
                  <c:v>185002682.51874682</c:v>
                </c:pt>
                <c:pt idx="3559">
                  <c:v>185075917.23111424</c:v>
                </c:pt>
                <c:pt idx="3560">
                  <c:v>185078945.89700696</c:v>
                </c:pt>
                <c:pt idx="3561">
                  <c:v>185081368.79279515</c:v>
                </c:pt>
                <c:pt idx="3562">
                  <c:v>185083359.00406748</c:v>
                </c:pt>
                <c:pt idx="3563">
                  <c:v>185085089.60456368</c:v>
                </c:pt>
                <c:pt idx="3564">
                  <c:v>185016349.3552171</c:v>
                </c:pt>
                <c:pt idx="3565">
                  <c:v>185018079.26002738</c:v>
                </c:pt>
                <c:pt idx="3566">
                  <c:v>185090281.30558228</c:v>
                </c:pt>
                <c:pt idx="3567">
                  <c:v>185091925.31282163</c:v>
                </c:pt>
                <c:pt idx="3568">
                  <c:v>185093655.83043224</c:v>
                </c:pt>
                <c:pt idx="3569">
                  <c:v>185095040.23246515</c:v>
                </c:pt>
                <c:pt idx="3570">
                  <c:v>185096251.57545391</c:v>
                </c:pt>
                <c:pt idx="3571">
                  <c:v>185169149.47356388</c:v>
                </c:pt>
                <c:pt idx="3572">
                  <c:v>185242914.93929639</c:v>
                </c:pt>
                <c:pt idx="3573">
                  <c:v>185316509.49000603</c:v>
                </c:pt>
                <c:pt idx="3574">
                  <c:v>185389499.68082935</c:v>
                </c:pt>
                <c:pt idx="3575">
                  <c:v>185391752.59651345</c:v>
                </c:pt>
                <c:pt idx="3576">
                  <c:v>185394525.37691924</c:v>
                </c:pt>
                <c:pt idx="3577">
                  <c:v>185397731.35075977</c:v>
                </c:pt>
                <c:pt idx="3578">
                  <c:v>185400677.33018658</c:v>
                </c:pt>
                <c:pt idx="3579">
                  <c:v>185332360.11244228</c:v>
                </c:pt>
                <c:pt idx="3580">
                  <c:v>185334265.55727491</c:v>
                </c:pt>
                <c:pt idx="3581">
                  <c:v>185336170.98183101</c:v>
                </c:pt>
                <c:pt idx="3582">
                  <c:v>185338596.03830451</c:v>
                </c:pt>
                <c:pt idx="3583">
                  <c:v>185270361.12252951</c:v>
                </c:pt>
                <c:pt idx="3584">
                  <c:v>185343272.84018558</c:v>
                </c:pt>
                <c:pt idx="3585">
                  <c:v>185345264.77426386</c:v>
                </c:pt>
                <c:pt idx="3586">
                  <c:v>185347256.68618307</c:v>
                </c:pt>
                <c:pt idx="3587">
                  <c:v>185419911.65203074</c:v>
                </c:pt>
                <c:pt idx="3588">
                  <c:v>185422164.18525267</c:v>
                </c:pt>
                <c:pt idx="3589">
                  <c:v>185424503.32438731</c:v>
                </c:pt>
                <c:pt idx="3590">
                  <c:v>185355743.7147117</c:v>
                </c:pt>
                <c:pt idx="3591">
                  <c:v>185357648.91072652</c:v>
                </c:pt>
                <c:pt idx="3592">
                  <c:v>185359640.68488601</c:v>
                </c:pt>
                <c:pt idx="3593">
                  <c:v>185361632.43689013</c:v>
                </c:pt>
                <c:pt idx="3594">
                  <c:v>185363710.76318625</c:v>
                </c:pt>
                <c:pt idx="3595">
                  <c:v>185436891.58904311</c:v>
                </c:pt>
                <c:pt idx="3596">
                  <c:v>185510334.27435106</c:v>
                </c:pt>
                <c:pt idx="3597">
                  <c:v>185583432.26297882</c:v>
                </c:pt>
                <c:pt idx="3598">
                  <c:v>185585772.92462021</c:v>
                </c:pt>
                <c:pt idx="3599">
                  <c:v>185588113.55569947</c:v>
                </c:pt>
                <c:pt idx="3600">
                  <c:v>185590280.77944961</c:v>
                </c:pt>
                <c:pt idx="3601">
                  <c:v>185592274.60215962</c:v>
                </c:pt>
                <c:pt idx="3602">
                  <c:v>185593921.65636784</c:v>
                </c:pt>
                <c:pt idx="3603">
                  <c:v>185595742.06709731</c:v>
                </c:pt>
                <c:pt idx="3604">
                  <c:v>185598082.56801486</c:v>
                </c:pt>
                <c:pt idx="3605">
                  <c:v>185600596.40533406</c:v>
                </c:pt>
                <c:pt idx="3606">
                  <c:v>185603023.52515882</c:v>
                </c:pt>
                <c:pt idx="3607">
                  <c:v>185605623.97421944</c:v>
                </c:pt>
                <c:pt idx="3608">
                  <c:v>185678471.79016647</c:v>
                </c:pt>
                <c:pt idx="3609">
                  <c:v>185750974.25028324</c:v>
                </c:pt>
                <c:pt idx="3610">
                  <c:v>185823738.40971571</c:v>
                </c:pt>
                <c:pt idx="3611">
                  <c:v>185896938.17430198</c:v>
                </c:pt>
                <c:pt idx="3612">
                  <c:v>185899455.61434963</c:v>
                </c:pt>
                <c:pt idx="3613">
                  <c:v>185972658.17994228</c:v>
                </c:pt>
                <c:pt idx="3614">
                  <c:v>185974742.31484178</c:v>
                </c:pt>
                <c:pt idx="3615">
                  <c:v>186047165.68855393</c:v>
                </c:pt>
                <c:pt idx="3616">
                  <c:v>185978128.98247337</c:v>
                </c:pt>
                <c:pt idx="3617">
                  <c:v>185979692.03830335</c:v>
                </c:pt>
                <c:pt idx="3618">
                  <c:v>186051856.64058822</c:v>
                </c:pt>
                <c:pt idx="3619">
                  <c:v>186053680.86663857</c:v>
                </c:pt>
                <c:pt idx="3620">
                  <c:v>186056026.27291638</c:v>
                </c:pt>
                <c:pt idx="3621">
                  <c:v>186058545.37889114</c:v>
                </c:pt>
                <c:pt idx="3622">
                  <c:v>186060977.58562979</c:v>
                </c:pt>
                <c:pt idx="3623">
                  <c:v>186063496.62218601</c:v>
                </c:pt>
                <c:pt idx="3624">
                  <c:v>186066189.34634754</c:v>
                </c:pt>
                <c:pt idx="3625">
                  <c:v>186068795.1700162</c:v>
                </c:pt>
                <c:pt idx="3626">
                  <c:v>186071140.37900573</c:v>
                </c:pt>
                <c:pt idx="3627">
                  <c:v>186073398.69947201</c:v>
                </c:pt>
                <c:pt idx="3628">
                  <c:v>186075917.5618903</c:v>
                </c:pt>
                <c:pt idx="3629">
                  <c:v>186078610.09990963</c:v>
                </c:pt>
                <c:pt idx="3630">
                  <c:v>186152175.95477393</c:v>
                </c:pt>
                <c:pt idx="3631">
                  <c:v>186155043.20383027</c:v>
                </c:pt>
                <c:pt idx="3632">
                  <c:v>186228090.72983539</c:v>
                </c:pt>
                <c:pt idx="3633">
                  <c:v>186230263.65436462</c:v>
                </c:pt>
                <c:pt idx="3634">
                  <c:v>186232349.63720858</c:v>
                </c:pt>
                <c:pt idx="3635">
                  <c:v>186234348.68139321</c:v>
                </c:pt>
                <c:pt idx="3636">
                  <c:v>186236347.70335338</c:v>
                </c:pt>
                <c:pt idx="3637">
                  <c:v>186238433.61561775</c:v>
                </c:pt>
                <c:pt idx="3638">
                  <c:v>186311312.79572961</c:v>
                </c:pt>
                <c:pt idx="3639">
                  <c:v>186313399.45049065</c:v>
                </c:pt>
                <c:pt idx="3640">
                  <c:v>186244778.11668828</c:v>
                </c:pt>
                <c:pt idx="3641">
                  <c:v>186247559.19727013</c:v>
                </c:pt>
                <c:pt idx="3642">
                  <c:v>186321485.00906283</c:v>
                </c:pt>
                <c:pt idx="3643">
                  <c:v>186324527.8670871</c:v>
                </c:pt>
                <c:pt idx="3644">
                  <c:v>186398109.28491941</c:v>
                </c:pt>
                <c:pt idx="3645">
                  <c:v>186400979.26120225</c:v>
                </c:pt>
                <c:pt idx="3646">
                  <c:v>186332873.72774568</c:v>
                </c:pt>
                <c:pt idx="3647">
                  <c:v>186335394.79699978</c:v>
                </c:pt>
                <c:pt idx="3648">
                  <c:v>186338176.62551627</c:v>
                </c:pt>
                <c:pt idx="3649">
                  <c:v>186340610.69017783</c:v>
                </c:pt>
                <c:pt idx="3650">
                  <c:v>186342610.07579598</c:v>
                </c:pt>
                <c:pt idx="3651">
                  <c:v>186414893.64878017</c:v>
                </c:pt>
                <c:pt idx="3652">
                  <c:v>186487091.40197289</c:v>
                </c:pt>
                <c:pt idx="3653">
                  <c:v>186489179.24191558</c:v>
                </c:pt>
                <c:pt idx="3654">
                  <c:v>186562423.17737988</c:v>
                </c:pt>
                <c:pt idx="3655">
                  <c:v>186635581.93444395</c:v>
                </c:pt>
                <c:pt idx="3656">
                  <c:v>186708481.24103552</c:v>
                </c:pt>
                <c:pt idx="3657">
                  <c:v>186710658.43646884</c:v>
                </c:pt>
                <c:pt idx="3658">
                  <c:v>186642111.04665869</c:v>
                </c:pt>
                <c:pt idx="3659">
                  <c:v>186573474.96196195</c:v>
                </c:pt>
                <c:pt idx="3660">
                  <c:v>186575389.37540951</c:v>
                </c:pt>
                <c:pt idx="3661">
                  <c:v>186577129.73361054</c:v>
                </c:pt>
                <c:pt idx="3662">
                  <c:v>186649945.66897658</c:v>
                </c:pt>
                <c:pt idx="3663">
                  <c:v>186652208.94088143</c:v>
                </c:pt>
                <c:pt idx="3664">
                  <c:v>186583916.96989202</c:v>
                </c:pt>
                <c:pt idx="3665">
                  <c:v>186586266.33823645</c:v>
                </c:pt>
                <c:pt idx="3666">
                  <c:v>186517710.62783936</c:v>
                </c:pt>
                <c:pt idx="3667">
                  <c:v>186519885.09069741</c:v>
                </c:pt>
                <c:pt idx="3668">
                  <c:v>186522320.45791572</c:v>
                </c:pt>
                <c:pt idx="3669">
                  <c:v>186595663.50512728</c:v>
                </c:pt>
                <c:pt idx="3670">
                  <c:v>186598534.76387161</c:v>
                </c:pt>
                <c:pt idx="3671">
                  <c:v>186672315.99281716</c:v>
                </c:pt>
                <c:pt idx="3672">
                  <c:v>186746273.61921591</c:v>
                </c:pt>
                <c:pt idx="3673">
                  <c:v>186749233.97771335</c:v>
                </c:pt>
                <c:pt idx="3674">
                  <c:v>186822498.25357905</c:v>
                </c:pt>
                <c:pt idx="3675">
                  <c:v>186966243.17030525</c:v>
                </c:pt>
                <c:pt idx="3676">
                  <c:v>187038988.87919798</c:v>
                </c:pt>
                <c:pt idx="3677">
                  <c:v>187041255.99446666</c:v>
                </c:pt>
                <c:pt idx="3678">
                  <c:v>187043697.47137123</c:v>
                </c:pt>
                <c:pt idx="3679">
                  <c:v>186975133.80960411</c:v>
                </c:pt>
                <c:pt idx="3680">
                  <c:v>187047708.39744931</c:v>
                </c:pt>
                <c:pt idx="3681">
                  <c:v>187119935.45076886</c:v>
                </c:pt>
                <c:pt idx="3682">
                  <c:v>187192076.35552445</c:v>
                </c:pt>
                <c:pt idx="3683">
                  <c:v>187264742.04365954</c:v>
                </c:pt>
                <c:pt idx="3684">
                  <c:v>187266749.69538194</c:v>
                </c:pt>
                <c:pt idx="3685">
                  <c:v>187268757.32479879</c:v>
                </c:pt>
                <c:pt idx="3686">
                  <c:v>187270939.50538728</c:v>
                </c:pt>
                <c:pt idx="3687">
                  <c:v>187344132.81122881</c:v>
                </c:pt>
                <c:pt idx="3688">
                  <c:v>187346665.02973661</c:v>
                </c:pt>
                <c:pt idx="3689">
                  <c:v>187419511.67455581</c:v>
                </c:pt>
                <c:pt idx="3690">
                  <c:v>187492359.87784407</c:v>
                </c:pt>
                <c:pt idx="3691">
                  <c:v>187494719.15463188</c:v>
                </c:pt>
                <c:pt idx="3692">
                  <c:v>187568006.83882818</c:v>
                </c:pt>
                <c:pt idx="3693">
                  <c:v>187570104.70989573</c:v>
                </c:pt>
                <c:pt idx="3694">
                  <c:v>187571940.32713073</c:v>
                </c:pt>
                <c:pt idx="3695">
                  <c:v>187573863.33474034</c:v>
                </c:pt>
                <c:pt idx="3696">
                  <c:v>187576048.54585689</c:v>
                </c:pt>
                <c:pt idx="3697">
                  <c:v>187578233.7305873</c:v>
                </c:pt>
                <c:pt idx="3698">
                  <c:v>187580418.8889327</c:v>
                </c:pt>
                <c:pt idx="3699">
                  <c:v>187582341.80645093</c:v>
                </c:pt>
                <c:pt idx="3700">
                  <c:v>187584089.89555541</c:v>
                </c:pt>
                <c:pt idx="3701">
                  <c:v>187586100.17715061</c:v>
                </c:pt>
                <c:pt idx="3702">
                  <c:v>187588984.45521802</c:v>
                </c:pt>
                <c:pt idx="3703">
                  <c:v>187592218.28808358</c:v>
                </c:pt>
                <c:pt idx="3704">
                  <c:v>187595102.46864361</c:v>
                </c:pt>
                <c:pt idx="3705">
                  <c:v>187668314.44055232</c:v>
                </c:pt>
                <c:pt idx="3706">
                  <c:v>187599996.73047099</c:v>
                </c:pt>
                <c:pt idx="3707">
                  <c:v>187602618.60200307</c:v>
                </c:pt>
                <c:pt idx="3708">
                  <c:v>187676183.01458654</c:v>
                </c:pt>
                <c:pt idx="3709">
                  <c:v>187678543.5201093</c:v>
                </c:pt>
                <c:pt idx="3710">
                  <c:v>187680466.87222371</c:v>
                </c:pt>
                <c:pt idx="3711">
                  <c:v>187682390.20390442</c:v>
                </c:pt>
                <c:pt idx="3712">
                  <c:v>187684750.62849548</c:v>
                </c:pt>
                <c:pt idx="3713">
                  <c:v>187616339.11016065</c:v>
                </c:pt>
                <c:pt idx="3714">
                  <c:v>187618349.03355458</c:v>
                </c:pt>
                <c:pt idx="3715">
                  <c:v>187620271.54808661</c:v>
                </c:pt>
                <c:pt idx="3716">
                  <c:v>187622281.42780641</c:v>
                </c:pt>
                <c:pt idx="3717">
                  <c:v>187624029.13115692</c:v>
                </c:pt>
                <c:pt idx="3718">
                  <c:v>187696115.20498624</c:v>
                </c:pt>
                <c:pt idx="3719">
                  <c:v>187697776.1217992</c:v>
                </c:pt>
                <c:pt idx="3720">
                  <c:v>187699786.68492219</c:v>
                </c:pt>
                <c:pt idx="3721">
                  <c:v>187772574.67565089</c:v>
                </c:pt>
                <c:pt idx="3722">
                  <c:v>187774585.95223168</c:v>
                </c:pt>
                <c:pt idx="3723">
                  <c:v>187776684.65180609</c:v>
                </c:pt>
                <c:pt idx="3724">
                  <c:v>187779307.99207467</c:v>
                </c:pt>
                <c:pt idx="3725">
                  <c:v>187781931.29434448</c:v>
                </c:pt>
                <c:pt idx="3726">
                  <c:v>187713597.7759003</c:v>
                </c:pt>
                <c:pt idx="3727">
                  <c:v>187644825.5056428</c:v>
                </c:pt>
                <c:pt idx="3728">
                  <c:v>187646485.61740929</c:v>
                </c:pt>
                <c:pt idx="3729">
                  <c:v>187648233.08702731</c:v>
                </c:pt>
                <c:pt idx="3730">
                  <c:v>187650330.02829564</c:v>
                </c:pt>
                <c:pt idx="3731">
                  <c:v>187723387.27823031</c:v>
                </c:pt>
                <c:pt idx="3732">
                  <c:v>187725397.55694491</c:v>
                </c:pt>
                <c:pt idx="3733">
                  <c:v>187727145.6072475</c:v>
                </c:pt>
                <c:pt idx="3734">
                  <c:v>187799681.30795699</c:v>
                </c:pt>
                <c:pt idx="3735">
                  <c:v>187801692.28352961</c:v>
                </c:pt>
                <c:pt idx="3736">
                  <c:v>187874754.81552228</c:v>
                </c:pt>
                <c:pt idx="3737">
                  <c:v>187947994.02649841</c:v>
                </c:pt>
                <c:pt idx="3738">
                  <c:v>187950006.44326356</c:v>
                </c:pt>
                <c:pt idx="3739">
                  <c:v>187951668.85765126</c:v>
                </c:pt>
                <c:pt idx="3740">
                  <c:v>188023860.89002848</c:v>
                </c:pt>
                <c:pt idx="3741">
                  <c:v>188025874.00839895</c:v>
                </c:pt>
                <c:pt idx="3742">
                  <c:v>188028849.88156953</c:v>
                </c:pt>
                <c:pt idx="3743">
                  <c:v>188031913.22940341</c:v>
                </c:pt>
                <c:pt idx="3744">
                  <c:v>188034801.48138523</c:v>
                </c:pt>
                <c:pt idx="3745">
                  <c:v>188037602.16664171</c:v>
                </c:pt>
                <c:pt idx="3746">
                  <c:v>188040227.76977959</c:v>
                </c:pt>
                <c:pt idx="3747">
                  <c:v>188042415.74335042</c:v>
                </c:pt>
                <c:pt idx="3748">
                  <c:v>188044691.20785609</c:v>
                </c:pt>
                <c:pt idx="3749">
                  <c:v>188117767.45955935</c:v>
                </c:pt>
                <c:pt idx="3750">
                  <c:v>188191020.55807051</c:v>
                </c:pt>
                <c:pt idx="3751">
                  <c:v>188193735.5467495</c:v>
                </c:pt>
                <c:pt idx="3752">
                  <c:v>188125646.71358022</c:v>
                </c:pt>
                <c:pt idx="3753">
                  <c:v>188198815.09388432</c:v>
                </c:pt>
                <c:pt idx="3754">
                  <c:v>188201092.08609611</c:v>
                </c:pt>
                <c:pt idx="3755">
                  <c:v>188203631.77446929</c:v>
                </c:pt>
                <c:pt idx="3756">
                  <c:v>188135276.44813856</c:v>
                </c:pt>
                <c:pt idx="3757">
                  <c:v>188137289.87346798</c:v>
                </c:pt>
                <c:pt idx="3758">
                  <c:v>188139215.73765215</c:v>
                </c:pt>
                <c:pt idx="3759">
                  <c:v>188141141.58138788</c:v>
                </c:pt>
                <c:pt idx="3760">
                  <c:v>188143592.62566006</c:v>
                </c:pt>
                <c:pt idx="3761">
                  <c:v>188217205.3682369</c:v>
                </c:pt>
                <c:pt idx="3762">
                  <c:v>188219657.26399475</c:v>
                </c:pt>
                <c:pt idx="3763">
                  <c:v>188221846.42863867</c:v>
                </c:pt>
                <c:pt idx="3764">
                  <c:v>188223948.00184828</c:v>
                </c:pt>
                <c:pt idx="3765">
                  <c:v>188226049.55071765</c:v>
                </c:pt>
                <c:pt idx="3766">
                  <c:v>188228238.63824028</c:v>
                </c:pt>
                <c:pt idx="3767">
                  <c:v>188301594.64267257</c:v>
                </c:pt>
                <c:pt idx="3768">
                  <c:v>188304047.27742329</c:v>
                </c:pt>
                <c:pt idx="3769">
                  <c:v>188376705.0419046</c:v>
                </c:pt>
                <c:pt idx="3770">
                  <c:v>188378545.16935664</c:v>
                </c:pt>
                <c:pt idx="3771">
                  <c:v>188451906.22433054</c:v>
                </c:pt>
                <c:pt idx="3772">
                  <c:v>188525795.28216648</c:v>
                </c:pt>
                <c:pt idx="3773">
                  <c:v>188599335.71644405</c:v>
                </c:pt>
                <c:pt idx="3774">
                  <c:v>188601879.56345806</c:v>
                </c:pt>
                <c:pt idx="3775">
                  <c:v>188604335.65783328</c:v>
                </c:pt>
                <c:pt idx="3776">
                  <c:v>188677616.65020007</c:v>
                </c:pt>
                <c:pt idx="3777">
                  <c:v>188750899.45394233</c:v>
                </c:pt>
                <c:pt idx="3778">
                  <c:v>188824096.25668001</c:v>
                </c:pt>
                <c:pt idx="3779">
                  <c:v>188826379.3638351</c:v>
                </c:pt>
                <c:pt idx="3780">
                  <c:v>188898788.15173557</c:v>
                </c:pt>
                <c:pt idx="3781">
                  <c:v>188899666.58399042</c:v>
                </c:pt>
                <c:pt idx="3782">
                  <c:v>188971988.99042761</c:v>
                </c:pt>
                <c:pt idx="3783">
                  <c:v>188974361.60617808</c:v>
                </c:pt>
                <c:pt idx="3784">
                  <c:v>189047828.76835051</c:v>
                </c:pt>
                <c:pt idx="3785">
                  <c:v>189050026.39882201</c:v>
                </c:pt>
                <c:pt idx="3786">
                  <c:v>189052136.0991368</c:v>
                </c:pt>
                <c:pt idx="3787">
                  <c:v>189054245.77502334</c:v>
                </c:pt>
                <c:pt idx="3788">
                  <c:v>189127189.57988334</c:v>
                </c:pt>
                <c:pt idx="3789">
                  <c:v>189129299.99733397</c:v>
                </c:pt>
                <c:pt idx="3790">
                  <c:v>189202246.12457764</c:v>
                </c:pt>
                <c:pt idx="3791">
                  <c:v>189274929.81585157</c:v>
                </c:pt>
                <c:pt idx="3792">
                  <c:v>189276777.75417489</c:v>
                </c:pt>
                <c:pt idx="3793">
                  <c:v>189349551.5114238</c:v>
                </c:pt>
                <c:pt idx="3794">
                  <c:v>189351224.04745978</c:v>
                </c:pt>
                <c:pt idx="3795">
                  <c:v>189353336.70264545</c:v>
                </c:pt>
                <c:pt idx="3796">
                  <c:v>189285401.21881968</c:v>
                </c:pt>
                <c:pt idx="3797">
                  <c:v>189288392.93782911</c:v>
                </c:pt>
                <c:pt idx="3798">
                  <c:v>189290944.65938565</c:v>
                </c:pt>
                <c:pt idx="3799">
                  <c:v>189363987.63335854</c:v>
                </c:pt>
                <c:pt idx="3800">
                  <c:v>189366188.16138548</c:v>
                </c:pt>
                <c:pt idx="3801">
                  <c:v>189439409.65684354</c:v>
                </c:pt>
                <c:pt idx="3802">
                  <c:v>189442139.25999889</c:v>
                </c:pt>
                <c:pt idx="3803">
                  <c:v>189444604.6729278</c:v>
                </c:pt>
                <c:pt idx="3804">
                  <c:v>189446893.95511812</c:v>
                </c:pt>
                <c:pt idx="3805">
                  <c:v>189448919.06543142</c:v>
                </c:pt>
                <c:pt idx="3806">
                  <c:v>189451208.29351464</c:v>
                </c:pt>
                <c:pt idx="3807">
                  <c:v>189453761.62943178</c:v>
                </c:pt>
                <c:pt idx="3808">
                  <c:v>189456314.92963377</c:v>
                </c:pt>
                <c:pt idx="3809">
                  <c:v>189458780.15111268</c:v>
                </c:pt>
                <c:pt idx="3810">
                  <c:v>189461069.25553316</c:v>
                </c:pt>
                <c:pt idx="3811">
                  <c:v>189463358.33124793</c:v>
                </c:pt>
                <c:pt idx="3812">
                  <c:v>189465735.41795418</c:v>
                </c:pt>
                <c:pt idx="3813">
                  <c:v>189538880.09126467</c:v>
                </c:pt>
                <c:pt idx="3814">
                  <c:v>189541169.93577966</c:v>
                </c:pt>
                <c:pt idx="3815">
                  <c:v>189543635.89006895</c:v>
                </c:pt>
                <c:pt idx="3816">
                  <c:v>189546189.87904915</c:v>
                </c:pt>
                <c:pt idx="3817">
                  <c:v>189548127.36410341</c:v>
                </c:pt>
                <c:pt idx="3818">
                  <c:v>189620572.2694886</c:v>
                </c:pt>
                <c:pt idx="3819">
                  <c:v>189622422.34316766</c:v>
                </c:pt>
                <c:pt idx="3820">
                  <c:v>189625153.370069</c:v>
                </c:pt>
                <c:pt idx="3821">
                  <c:v>189698923.05133131</c:v>
                </c:pt>
                <c:pt idx="3822">
                  <c:v>189701655.01447457</c:v>
                </c:pt>
                <c:pt idx="3823">
                  <c:v>189774987.00521469</c:v>
                </c:pt>
                <c:pt idx="3824">
                  <c:v>189777279.12261841</c:v>
                </c:pt>
                <c:pt idx="3825">
                  <c:v>189850260.98998594</c:v>
                </c:pt>
                <c:pt idx="3826">
                  <c:v>189923244.41296485</c:v>
                </c:pt>
                <c:pt idx="3827">
                  <c:v>189925185.27799058</c:v>
                </c:pt>
                <c:pt idx="3828">
                  <c:v>189997817.94768119</c:v>
                </c:pt>
                <c:pt idx="3829">
                  <c:v>190070628.48658401</c:v>
                </c:pt>
                <c:pt idx="3830">
                  <c:v>190073012.15844965</c:v>
                </c:pt>
                <c:pt idx="3831">
                  <c:v>190075572.36403504</c:v>
                </c:pt>
                <c:pt idx="3832">
                  <c:v>190006907.75382072</c:v>
                </c:pt>
                <c:pt idx="3833">
                  <c:v>190008672.71238121</c:v>
                </c:pt>
                <c:pt idx="3834">
                  <c:v>190010525.90055194</c:v>
                </c:pt>
                <c:pt idx="3835">
                  <c:v>190012379.06995767</c:v>
                </c:pt>
                <c:pt idx="3836">
                  <c:v>190014408.71015775</c:v>
                </c:pt>
                <c:pt idx="3837">
                  <c:v>189946357.0136022</c:v>
                </c:pt>
                <c:pt idx="3838">
                  <c:v>189949620.77154332</c:v>
                </c:pt>
                <c:pt idx="3839">
                  <c:v>189952619.84912923</c:v>
                </c:pt>
                <c:pt idx="3840">
                  <c:v>189955177.84704381</c:v>
                </c:pt>
                <c:pt idx="3841">
                  <c:v>189957382.98895401</c:v>
                </c:pt>
                <c:pt idx="3842">
                  <c:v>189959588.10428539</c:v>
                </c:pt>
                <c:pt idx="3843">
                  <c:v>190032939.16675442</c:v>
                </c:pt>
                <c:pt idx="3844">
                  <c:v>190035586.22168756</c:v>
                </c:pt>
                <c:pt idx="3845">
                  <c:v>190108498.71368223</c:v>
                </c:pt>
                <c:pt idx="3846">
                  <c:v>190110352.29993141</c:v>
                </c:pt>
                <c:pt idx="3847">
                  <c:v>190112558.92576</c:v>
                </c:pt>
                <c:pt idx="3848">
                  <c:v>190115206.84164935</c:v>
                </c:pt>
                <c:pt idx="3849">
                  <c:v>190118296.02845272</c:v>
                </c:pt>
                <c:pt idx="3850">
                  <c:v>190121385.16313362</c:v>
                </c:pt>
                <c:pt idx="3851">
                  <c:v>190194656.97672638</c:v>
                </c:pt>
                <c:pt idx="3852">
                  <c:v>190196422.80832329</c:v>
                </c:pt>
                <c:pt idx="3853">
                  <c:v>190268813.77182928</c:v>
                </c:pt>
                <c:pt idx="3854">
                  <c:v>190270668.55254024</c:v>
                </c:pt>
                <c:pt idx="3855">
                  <c:v>190273229.88551202</c:v>
                </c:pt>
                <c:pt idx="3856">
                  <c:v>190275702.86268231</c:v>
                </c:pt>
                <c:pt idx="3857">
                  <c:v>190207017.4404006</c:v>
                </c:pt>
                <c:pt idx="3858">
                  <c:v>190209224.57828057</c:v>
                </c:pt>
                <c:pt idx="3859">
                  <c:v>190282415.06104028</c:v>
                </c:pt>
                <c:pt idx="3860">
                  <c:v>190284622.96728072</c:v>
                </c:pt>
                <c:pt idx="3861">
                  <c:v>190357374.18914938</c:v>
                </c:pt>
                <c:pt idx="3862">
                  <c:v>190359141.13518712</c:v>
                </c:pt>
                <c:pt idx="3863">
                  <c:v>190360819.71814582</c:v>
                </c:pt>
                <c:pt idx="3864">
                  <c:v>190362674.97616321</c:v>
                </c:pt>
                <c:pt idx="3865">
                  <c:v>190364530.21540168</c:v>
                </c:pt>
                <c:pt idx="3866">
                  <c:v>190366650.46582371</c:v>
                </c:pt>
                <c:pt idx="3867">
                  <c:v>190368682.34946337</c:v>
                </c:pt>
                <c:pt idx="3868">
                  <c:v>190370449.18649352</c:v>
                </c:pt>
                <c:pt idx="3869">
                  <c:v>190443206.5088129</c:v>
                </c:pt>
                <c:pt idx="3870">
                  <c:v>190445504.20367658</c:v>
                </c:pt>
                <c:pt idx="3871">
                  <c:v>190519501.37771803</c:v>
                </c:pt>
                <c:pt idx="3872">
                  <c:v>190523037.49305373</c:v>
                </c:pt>
                <c:pt idx="3873">
                  <c:v>190597126.60769731</c:v>
                </c:pt>
                <c:pt idx="3874">
                  <c:v>190670598.78148386</c:v>
                </c:pt>
                <c:pt idx="3875">
                  <c:v>190672898.8586283</c:v>
                </c:pt>
                <c:pt idx="3876">
                  <c:v>190746108.24087161</c:v>
                </c:pt>
                <c:pt idx="3877">
                  <c:v>190748409.11572078</c:v>
                </c:pt>
                <c:pt idx="3878">
                  <c:v>190750709.9617413</c:v>
                </c:pt>
                <c:pt idx="3879">
                  <c:v>190824365.30487478</c:v>
                </c:pt>
                <c:pt idx="3880">
                  <c:v>190827198.08617046</c:v>
                </c:pt>
                <c:pt idx="3881">
                  <c:v>190759028.16453034</c:v>
                </c:pt>
                <c:pt idx="3882">
                  <c:v>190761505.85422993</c:v>
                </c:pt>
                <c:pt idx="3883">
                  <c:v>190692890.62294948</c:v>
                </c:pt>
                <c:pt idx="3884">
                  <c:v>190695190.42079401</c:v>
                </c:pt>
                <c:pt idx="3885">
                  <c:v>190697578.64190528</c:v>
                </c:pt>
                <c:pt idx="3886">
                  <c:v>190699966.83194587</c:v>
                </c:pt>
                <c:pt idx="3887">
                  <c:v>190702266.54113778</c:v>
                </c:pt>
                <c:pt idx="3888">
                  <c:v>190633734.38210094</c:v>
                </c:pt>
                <c:pt idx="3889">
                  <c:v>190636563.6644814</c:v>
                </c:pt>
                <c:pt idx="3890">
                  <c:v>190710403.74233159</c:v>
                </c:pt>
                <c:pt idx="3891">
                  <c:v>190783980.51234555</c:v>
                </c:pt>
                <c:pt idx="3892">
                  <c:v>190786103.95986447</c:v>
                </c:pt>
                <c:pt idx="3893">
                  <c:v>190787961.95630142</c:v>
                </c:pt>
                <c:pt idx="3894">
                  <c:v>190789731.45923984</c:v>
                </c:pt>
                <c:pt idx="3895">
                  <c:v>190791412.47123781</c:v>
                </c:pt>
                <c:pt idx="3896">
                  <c:v>190793358.88695848</c:v>
                </c:pt>
                <c:pt idx="3897">
                  <c:v>190795659.16984791</c:v>
                </c:pt>
                <c:pt idx="3898">
                  <c:v>190868534.01845238</c:v>
                </c:pt>
                <c:pt idx="3899">
                  <c:v>190870215.58325616</c:v>
                </c:pt>
                <c:pt idx="3900">
                  <c:v>190872339.6431118</c:v>
                </c:pt>
                <c:pt idx="3901">
                  <c:v>190946014.0957022</c:v>
                </c:pt>
                <c:pt idx="3902">
                  <c:v>190948581.55066571</c:v>
                </c:pt>
                <c:pt idx="3903">
                  <c:v>191021727.53265586</c:v>
                </c:pt>
                <c:pt idx="3904">
                  <c:v>191023587.37001678</c:v>
                </c:pt>
                <c:pt idx="3905">
                  <c:v>191096204.06679174</c:v>
                </c:pt>
                <c:pt idx="3906">
                  <c:v>191098330.3419736</c:v>
                </c:pt>
                <c:pt idx="3907">
                  <c:v>191100988.15138072</c:v>
                </c:pt>
                <c:pt idx="3908">
                  <c:v>191174316.81372795</c:v>
                </c:pt>
                <c:pt idx="3909">
                  <c:v>191176532.41886955</c:v>
                </c:pt>
                <c:pt idx="3910">
                  <c:v>191178304.88377169</c:v>
                </c:pt>
                <c:pt idx="3911">
                  <c:v>191179545.59904248</c:v>
                </c:pt>
                <c:pt idx="3912">
                  <c:v>191180963.54910636</c:v>
                </c:pt>
                <c:pt idx="3913">
                  <c:v>191182735.97131822</c:v>
                </c:pt>
                <c:pt idx="3914">
                  <c:v>191184596.9962633</c:v>
                </c:pt>
                <c:pt idx="3915">
                  <c:v>191186546.62125209</c:v>
                </c:pt>
                <c:pt idx="3916">
                  <c:v>191188318.98967728</c:v>
                </c:pt>
                <c:pt idx="3917">
                  <c:v>191261122.51100695</c:v>
                </c:pt>
                <c:pt idx="3918">
                  <c:v>191334636.84890485</c:v>
                </c:pt>
                <c:pt idx="3919">
                  <c:v>191337563.31921491</c:v>
                </c:pt>
                <c:pt idx="3920">
                  <c:v>191411346.70788532</c:v>
                </c:pt>
                <c:pt idx="3921">
                  <c:v>191413919.33001268</c:v>
                </c:pt>
                <c:pt idx="3922">
                  <c:v>191416314.49762201</c:v>
                </c:pt>
                <c:pt idx="3923">
                  <c:v>191418798.34224311</c:v>
                </c:pt>
                <c:pt idx="3924">
                  <c:v>191421104.73939788</c:v>
                </c:pt>
                <c:pt idx="3925">
                  <c:v>191423499.81356642</c:v>
                </c:pt>
                <c:pt idx="3926">
                  <c:v>191426160.97055858</c:v>
                </c:pt>
                <c:pt idx="3927">
                  <c:v>191499774.20996422</c:v>
                </c:pt>
                <c:pt idx="3928">
                  <c:v>191573744.45434216</c:v>
                </c:pt>
                <c:pt idx="3929">
                  <c:v>191576584.99603441</c:v>
                </c:pt>
                <c:pt idx="3930">
                  <c:v>191578981.66903675</c:v>
                </c:pt>
                <c:pt idx="3931">
                  <c:v>191581023.25479171</c:v>
                </c:pt>
                <c:pt idx="3932">
                  <c:v>191583331.10711029</c:v>
                </c:pt>
                <c:pt idx="3933">
                  <c:v>191585905.21599051</c:v>
                </c:pt>
                <c:pt idx="3934">
                  <c:v>191588390.5283848</c:v>
                </c:pt>
                <c:pt idx="3935">
                  <c:v>191661835.39090011</c:v>
                </c:pt>
                <c:pt idx="3936">
                  <c:v>191735193.23689377</c:v>
                </c:pt>
                <c:pt idx="3937">
                  <c:v>191737857.93627962</c:v>
                </c:pt>
                <c:pt idx="3938">
                  <c:v>191740611.41853645</c:v>
                </c:pt>
                <c:pt idx="3939">
                  <c:v>191814061.79633084</c:v>
                </c:pt>
                <c:pt idx="3940">
                  <c:v>191816194.25648275</c:v>
                </c:pt>
                <c:pt idx="3941">
                  <c:v>191818415.54293531</c:v>
                </c:pt>
                <c:pt idx="3942">
                  <c:v>191891424.86648887</c:v>
                </c:pt>
                <c:pt idx="3943">
                  <c:v>191893380.27795461</c:v>
                </c:pt>
                <c:pt idx="3944">
                  <c:v>191895424.5496121</c:v>
                </c:pt>
                <c:pt idx="3945">
                  <c:v>191826767.34071171</c:v>
                </c:pt>
                <c:pt idx="3946">
                  <c:v>191829077.34569883</c:v>
                </c:pt>
                <c:pt idx="3947">
                  <c:v>191760683.95036978</c:v>
                </c:pt>
                <c:pt idx="3948">
                  <c:v>191763170.66064972</c:v>
                </c:pt>
                <c:pt idx="3949">
                  <c:v>191765568.52809832</c:v>
                </c:pt>
                <c:pt idx="3950">
                  <c:v>191767966.36437517</c:v>
                </c:pt>
                <c:pt idx="3951">
                  <c:v>191769831.32659587</c:v>
                </c:pt>
                <c:pt idx="3952">
                  <c:v>191771252.23753598</c:v>
                </c:pt>
                <c:pt idx="3953">
                  <c:v>191773117.16653413</c:v>
                </c:pt>
                <c:pt idx="3954">
                  <c:v>191775426.10012195</c:v>
                </c:pt>
                <c:pt idx="3955">
                  <c:v>191777468.59420344</c:v>
                </c:pt>
                <c:pt idx="3956">
                  <c:v>191850399.10324675</c:v>
                </c:pt>
                <c:pt idx="3957">
                  <c:v>191923508.7724838</c:v>
                </c:pt>
                <c:pt idx="3958">
                  <c:v>191925819.30944738</c:v>
                </c:pt>
                <c:pt idx="3959">
                  <c:v>191857594.64037183</c:v>
                </c:pt>
                <c:pt idx="3960">
                  <c:v>191860348.41367099</c:v>
                </c:pt>
                <c:pt idx="3961">
                  <c:v>191862569.1686545</c:v>
                </c:pt>
                <c:pt idx="3962">
                  <c:v>191864523.41093141</c:v>
                </c:pt>
                <c:pt idx="3963">
                  <c:v>191866655.28799197</c:v>
                </c:pt>
                <c:pt idx="3964">
                  <c:v>191868520.66021541</c:v>
                </c:pt>
                <c:pt idx="3965">
                  <c:v>191940748.23574594</c:v>
                </c:pt>
                <c:pt idx="3966">
                  <c:v>192013154.50559783</c:v>
                </c:pt>
                <c:pt idx="3967">
                  <c:v>192015021.21221483</c:v>
                </c:pt>
                <c:pt idx="3968">
                  <c:v>192017421.23585171</c:v>
                </c:pt>
                <c:pt idx="3969">
                  <c:v>192020354.55571324</c:v>
                </c:pt>
                <c:pt idx="3970">
                  <c:v>192023021.16969824</c:v>
                </c:pt>
                <c:pt idx="3971">
                  <c:v>192025243.31860343</c:v>
                </c:pt>
                <c:pt idx="3972">
                  <c:v>192027465.44076768</c:v>
                </c:pt>
                <c:pt idx="3973">
                  <c:v>192101033.84275597</c:v>
                </c:pt>
                <c:pt idx="3974">
                  <c:v>192103434.5583418</c:v>
                </c:pt>
                <c:pt idx="3975">
                  <c:v>192105657.41532475</c:v>
                </c:pt>
                <c:pt idx="3976">
                  <c:v>192107702.4201254</c:v>
                </c:pt>
                <c:pt idx="3977">
                  <c:v>192109302.84287339</c:v>
                </c:pt>
                <c:pt idx="3978">
                  <c:v>192181808.72866681</c:v>
                </c:pt>
                <c:pt idx="3979">
                  <c:v>192183498.65920618</c:v>
                </c:pt>
                <c:pt idx="3980">
                  <c:v>192185455.40157598</c:v>
                </c:pt>
                <c:pt idx="3981">
                  <c:v>192187767.88857347</c:v>
                </c:pt>
                <c:pt idx="3982">
                  <c:v>192261344.70921394</c:v>
                </c:pt>
                <c:pt idx="3983">
                  <c:v>192263746.96096709</c:v>
                </c:pt>
                <c:pt idx="3984">
                  <c:v>192336703.48046678</c:v>
                </c:pt>
                <c:pt idx="3985">
                  <c:v>192338483.5443356</c:v>
                </c:pt>
                <c:pt idx="3986">
                  <c:v>192411531.16160712</c:v>
                </c:pt>
                <c:pt idx="3987">
                  <c:v>192413667.98048234</c:v>
                </c:pt>
                <c:pt idx="3988">
                  <c:v>192415982.83974531</c:v>
                </c:pt>
                <c:pt idx="3989">
                  <c:v>192418030.57571778</c:v>
                </c:pt>
                <c:pt idx="3990">
                  <c:v>192490992.94455531</c:v>
                </c:pt>
                <c:pt idx="3991">
                  <c:v>192493308.57888508</c:v>
                </c:pt>
                <c:pt idx="3992">
                  <c:v>192566807.7666207</c:v>
                </c:pt>
                <c:pt idx="3993">
                  <c:v>192569391.4732376</c:v>
                </c:pt>
                <c:pt idx="3994">
                  <c:v>192642893.38492441</c:v>
                </c:pt>
                <c:pt idx="3995">
                  <c:v>192645210.60379627</c:v>
                </c:pt>
                <c:pt idx="3996">
                  <c:v>192647260.42709291</c:v>
                </c:pt>
                <c:pt idx="3997">
                  <c:v>192720141.6172075</c:v>
                </c:pt>
                <c:pt idx="3998">
                  <c:v>192721835.53941461</c:v>
                </c:pt>
                <c:pt idx="3999">
                  <c:v>192723796.90367451</c:v>
                </c:pt>
                <c:pt idx="4000">
                  <c:v>192725758.2471706</c:v>
                </c:pt>
                <c:pt idx="4001">
                  <c:v>192727362.96731484</c:v>
                </c:pt>
                <c:pt idx="4002">
                  <c:v>192729056.82349935</c:v>
                </c:pt>
                <c:pt idx="4003">
                  <c:v>192731285.55804268</c:v>
                </c:pt>
                <c:pt idx="4004">
                  <c:v>192733603.41352758</c:v>
                </c:pt>
                <c:pt idx="4005">
                  <c:v>192736099.53315908</c:v>
                </c:pt>
                <c:pt idx="4006">
                  <c:v>192739308.78041404</c:v>
                </c:pt>
                <c:pt idx="4007">
                  <c:v>192671321.87387931</c:v>
                </c:pt>
                <c:pt idx="4008">
                  <c:v>192673727.84663421</c:v>
                </c:pt>
                <c:pt idx="4009">
                  <c:v>192675599.13716763</c:v>
                </c:pt>
                <c:pt idx="4010">
                  <c:v>192748401.34576121</c:v>
                </c:pt>
                <c:pt idx="4011">
                  <c:v>192821472.36858582</c:v>
                </c:pt>
                <c:pt idx="4012">
                  <c:v>192823434.1525006</c:v>
                </c:pt>
                <c:pt idx="4013">
                  <c:v>192896418.1609233</c:v>
                </c:pt>
                <c:pt idx="4014">
                  <c:v>192898648.23311198</c:v>
                </c:pt>
                <c:pt idx="4015">
                  <c:v>192971902.16591492</c:v>
                </c:pt>
                <c:pt idx="4016">
                  <c:v>192974133.00552583</c:v>
                </c:pt>
                <c:pt idx="4017">
                  <c:v>193047567.87741417</c:v>
                </c:pt>
                <c:pt idx="4018">
                  <c:v>193120915.1950326</c:v>
                </c:pt>
                <c:pt idx="4019">
                  <c:v>193123058.29760095</c:v>
                </c:pt>
                <c:pt idx="4020">
                  <c:v>193125022.78655168</c:v>
                </c:pt>
                <c:pt idx="4021">
                  <c:v>193126630.08022803</c:v>
                </c:pt>
                <c:pt idx="4022">
                  <c:v>193128326.65289831</c:v>
                </c:pt>
                <c:pt idx="4023">
                  <c:v>193130380.37801436</c:v>
                </c:pt>
                <c:pt idx="4024">
                  <c:v>193132880.5344421</c:v>
                </c:pt>
                <c:pt idx="4025">
                  <c:v>193135380.65719384</c:v>
                </c:pt>
                <c:pt idx="4026">
                  <c:v>193208913.43503341</c:v>
                </c:pt>
                <c:pt idx="4027">
                  <c:v>193211861.00902364</c:v>
                </c:pt>
                <c:pt idx="4028">
                  <c:v>193285932.74341628</c:v>
                </c:pt>
                <c:pt idx="4029">
                  <c:v>193217577.38279045</c:v>
                </c:pt>
                <c:pt idx="4030">
                  <c:v>193219810.29349524</c:v>
                </c:pt>
                <c:pt idx="4031">
                  <c:v>193221953.86250994</c:v>
                </c:pt>
                <c:pt idx="4032">
                  <c:v>193224186.72058609</c:v>
                </c:pt>
                <c:pt idx="4033">
                  <c:v>193226687.48975497</c:v>
                </c:pt>
                <c:pt idx="4034">
                  <c:v>193229813.40385327</c:v>
                </c:pt>
                <c:pt idx="4035">
                  <c:v>193303980.78711638</c:v>
                </c:pt>
                <c:pt idx="4036">
                  <c:v>193306929.06326482</c:v>
                </c:pt>
                <c:pt idx="4037">
                  <c:v>193380563.49146765</c:v>
                </c:pt>
                <c:pt idx="4038">
                  <c:v>193453931.57516617</c:v>
                </c:pt>
                <c:pt idx="4039">
                  <c:v>193527748.51662454</c:v>
                </c:pt>
                <c:pt idx="4040">
                  <c:v>193530699.87442678</c:v>
                </c:pt>
                <c:pt idx="4041">
                  <c:v>193604519.84960994</c:v>
                </c:pt>
                <c:pt idx="4042">
                  <c:v>193606935.4125056</c:v>
                </c:pt>
                <c:pt idx="4043">
                  <c:v>193608903.62574759</c:v>
                </c:pt>
                <c:pt idx="4044">
                  <c:v>193610603.42951635</c:v>
                </c:pt>
                <c:pt idx="4045">
                  <c:v>193612750.52786499</c:v>
                </c:pt>
                <c:pt idx="4046">
                  <c:v>193686396.40802342</c:v>
                </c:pt>
                <c:pt idx="4047">
                  <c:v>193689081.19356105</c:v>
                </c:pt>
                <c:pt idx="4048">
                  <c:v>193691676.44942868</c:v>
                </c:pt>
                <c:pt idx="4049">
                  <c:v>193694182.17937186</c:v>
                </c:pt>
                <c:pt idx="4050">
                  <c:v>193625185.31842098</c:v>
                </c:pt>
                <c:pt idx="4051">
                  <c:v>193627332.24847052</c:v>
                </c:pt>
                <c:pt idx="4052">
                  <c:v>193629389.69985071</c:v>
                </c:pt>
                <c:pt idx="4053">
                  <c:v>193631447.12847483</c:v>
                </c:pt>
                <c:pt idx="4054">
                  <c:v>193704562.70114535</c:v>
                </c:pt>
                <c:pt idx="4055">
                  <c:v>193706978.77400318</c:v>
                </c:pt>
                <c:pt idx="4056">
                  <c:v>193780365.23961231</c:v>
                </c:pt>
                <c:pt idx="4057">
                  <c:v>193782782.13718015</c:v>
                </c:pt>
                <c:pt idx="4058">
                  <c:v>193785467.54212081</c:v>
                </c:pt>
                <c:pt idx="4059">
                  <c:v>193859215.67066675</c:v>
                </c:pt>
                <c:pt idx="4060">
                  <c:v>193861901.98285258</c:v>
                </c:pt>
                <c:pt idx="4061">
                  <c:v>193864319.63068858</c:v>
                </c:pt>
                <c:pt idx="4062">
                  <c:v>193866379.0837191</c:v>
                </c:pt>
                <c:pt idx="4063">
                  <c:v>193868348.97400233</c:v>
                </c:pt>
                <c:pt idx="4064">
                  <c:v>193870229.30438021</c:v>
                </c:pt>
                <c:pt idx="4065">
                  <c:v>193872467.76817086</c:v>
                </c:pt>
                <c:pt idx="4066">
                  <c:v>193874885.27884388</c:v>
                </c:pt>
                <c:pt idx="4067">
                  <c:v>193948193.01353508</c:v>
                </c:pt>
                <c:pt idx="4068">
                  <c:v>193950073.94455543</c:v>
                </c:pt>
                <c:pt idx="4069">
                  <c:v>193952133.99007374</c:v>
                </c:pt>
                <c:pt idx="4070">
                  <c:v>194025713.53076625</c:v>
                </c:pt>
                <c:pt idx="4071">
                  <c:v>194028222.2667121</c:v>
                </c:pt>
                <c:pt idx="4072">
                  <c:v>194030372.58492965</c:v>
                </c:pt>
                <c:pt idx="4073">
                  <c:v>194103238.55075431</c:v>
                </c:pt>
                <c:pt idx="4074">
                  <c:v>194104762.22108522</c:v>
                </c:pt>
                <c:pt idx="4075">
                  <c:v>194177450.70708615</c:v>
                </c:pt>
                <c:pt idx="4076">
                  <c:v>194250319.74326086</c:v>
                </c:pt>
                <c:pt idx="4077">
                  <c:v>194323190.07490399</c:v>
                </c:pt>
                <c:pt idx="4078">
                  <c:v>194325074.25372583</c:v>
                </c:pt>
                <c:pt idx="4079">
                  <c:v>194327048.134947</c:v>
                </c:pt>
                <c:pt idx="4080">
                  <c:v>194328752.83374733</c:v>
                </c:pt>
                <c:pt idx="4081">
                  <c:v>194401177.67878991</c:v>
                </c:pt>
                <c:pt idx="4082">
                  <c:v>194402254.70867339</c:v>
                </c:pt>
                <c:pt idx="4083">
                  <c:v>194474680.91452542</c:v>
                </c:pt>
                <c:pt idx="4084">
                  <c:v>194476656.16088405</c:v>
                </c:pt>
                <c:pt idx="4085">
                  <c:v>194549982.20322877</c:v>
                </c:pt>
                <c:pt idx="4086">
                  <c:v>194552407.1975368</c:v>
                </c:pt>
                <c:pt idx="4087">
                  <c:v>194554742.34749418</c:v>
                </c:pt>
                <c:pt idx="4088">
                  <c:v>194556987.65646937</c:v>
                </c:pt>
                <c:pt idx="4089">
                  <c:v>194559412.55985641</c:v>
                </c:pt>
                <c:pt idx="4090">
                  <c:v>194491110.73709282</c:v>
                </c:pt>
                <c:pt idx="4091">
                  <c:v>194565070.54537353</c:v>
                </c:pt>
                <c:pt idx="4092">
                  <c:v>194567405.5370701</c:v>
                </c:pt>
                <c:pt idx="4093">
                  <c:v>194569201.66467246</c:v>
                </c:pt>
                <c:pt idx="4094">
                  <c:v>194570728.35955891</c:v>
                </c:pt>
                <c:pt idx="4095">
                  <c:v>194572793.86807868</c:v>
                </c:pt>
                <c:pt idx="4096">
                  <c:v>194575308.36937091</c:v>
                </c:pt>
                <c:pt idx="4097">
                  <c:v>194578182.04369703</c:v>
                </c:pt>
                <c:pt idx="4098">
                  <c:v>194580786.27287883</c:v>
                </c:pt>
                <c:pt idx="4099">
                  <c:v>194582761.87080395</c:v>
                </c:pt>
                <c:pt idx="4100">
                  <c:v>194584288.4548932</c:v>
                </c:pt>
                <c:pt idx="4101">
                  <c:v>194514989.76020569</c:v>
                </c:pt>
                <c:pt idx="4102">
                  <c:v>194517413.40016106</c:v>
                </c:pt>
                <c:pt idx="4103">
                  <c:v>194449099.49621695</c:v>
                </c:pt>
                <c:pt idx="4104">
                  <c:v>194452150.28160468</c:v>
                </c:pt>
                <c:pt idx="4105">
                  <c:v>194454572.92860731</c:v>
                </c:pt>
                <c:pt idx="4106">
                  <c:v>194456457.18787611</c:v>
                </c:pt>
                <c:pt idx="4107">
                  <c:v>194458161.97749531</c:v>
                </c:pt>
                <c:pt idx="4108">
                  <c:v>194460405.09801537</c:v>
                </c:pt>
                <c:pt idx="4109">
                  <c:v>194462737.91476858</c:v>
                </c:pt>
                <c:pt idx="4110">
                  <c:v>194464891.25820863</c:v>
                </c:pt>
                <c:pt idx="4111">
                  <c:v>194467403.4608337</c:v>
                </c:pt>
                <c:pt idx="4112">
                  <c:v>194470005.34934565</c:v>
                </c:pt>
                <c:pt idx="4113">
                  <c:v>194543353.35439241</c:v>
                </c:pt>
                <c:pt idx="4114">
                  <c:v>194545417.62505591</c:v>
                </c:pt>
                <c:pt idx="4115">
                  <c:v>194547571.62229371</c:v>
                </c:pt>
                <c:pt idx="4116">
                  <c:v>194549635.84633619</c:v>
                </c:pt>
                <c:pt idx="4117">
                  <c:v>194551610.30016002</c:v>
                </c:pt>
                <c:pt idx="4118">
                  <c:v>194624603.72015953</c:v>
                </c:pt>
                <c:pt idx="4119">
                  <c:v>194626399.29799509</c:v>
                </c:pt>
                <c:pt idx="4120">
                  <c:v>194628374.41368398</c:v>
                </c:pt>
                <c:pt idx="4121">
                  <c:v>194701819.57845151</c:v>
                </c:pt>
                <c:pt idx="4122">
                  <c:v>194704513.83475611</c:v>
                </c:pt>
                <c:pt idx="4123">
                  <c:v>194707208.05222401</c:v>
                </c:pt>
                <c:pt idx="4124">
                  <c:v>194709632.81474081</c:v>
                </c:pt>
                <c:pt idx="4125">
                  <c:v>194711877.93717229</c:v>
                </c:pt>
                <c:pt idx="4126">
                  <c:v>194713853.62260431</c:v>
                </c:pt>
                <c:pt idx="4127">
                  <c:v>194786855.53269407</c:v>
                </c:pt>
                <c:pt idx="4128">
                  <c:v>194788831.89887401</c:v>
                </c:pt>
                <c:pt idx="4129">
                  <c:v>194862015.60148612</c:v>
                </c:pt>
                <c:pt idx="4130">
                  <c:v>194863812.91598588</c:v>
                </c:pt>
                <c:pt idx="4131">
                  <c:v>194865250.75515124</c:v>
                </c:pt>
                <c:pt idx="4132">
                  <c:v>194867048.0385648</c:v>
                </c:pt>
                <c:pt idx="4133">
                  <c:v>194869923.65610638</c:v>
                </c:pt>
                <c:pt idx="4134">
                  <c:v>194873158.67299736</c:v>
                </c:pt>
                <c:pt idx="4135">
                  <c:v>194947066.944576</c:v>
                </c:pt>
                <c:pt idx="4136">
                  <c:v>194949494.01986468</c:v>
                </c:pt>
                <c:pt idx="4137">
                  <c:v>195023135.36472574</c:v>
                </c:pt>
                <c:pt idx="4138">
                  <c:v>195025922.94704205</c:v>
                </c:pt>
                <c:pt idx="4139">
                  <c:v>195028980.24765551</c:v>
                </c:pt>
                <c:pt idx="4140">
                  <c:v>195031767.74292988</c:v>
                </c:pt>
                <c:pt idx="4141">
                  <c:v>195105593.82261482</c:v>
                </c:pt>
                <c:pt idx="4142">
                  <c:v>195108202.35530397</c:v>
                </c:pt>
                <c:pt idx="4143">
                  <c:v>195181401.41406488</c:v>
                </c:pt>
                <c:pt idx="4144">
                  <c:v>195183290.99659947</c:v>
                </c:pt>
                <c:pt idx="4145">
                  <c:v>195185810.41032824</c:v>
                </c:pt>
                <c:pt idx="4146">
                  <c:v>195189049.60676083</c:v>
                </c:pt>
                <c:pt idx="4147">
                  <c:v>195192108.79640451</c:v>
                </c:pt>
                <c:pt idx="4148">
                  <c:v>195194448.14301008</c:v>
                </c:pt>
                <c:pt idx="4149">
                  <c:v>195267473.28548375</c:v>
                </c:pt>
                <c:pt idx="4150">
                  <c:v>195269723.42670411</c:v>
                </c:pt>
                <c:pt idx="4151">
                  <c:v>195272423.56050304</c:v>
                </c:pt>
                <c:pt idx="4152">
                  <c:v>195274943.65027961</c:v>
                </c:pt>
                <c:pt idx="4153">
                  <c:v>195348242.90014708</c:v>
                </c:pt>
                <c:pt idx="4154">
                  <c:v>195350043.57852</c:v>
                </c:pt>
                <c:pt idx="4155">
                  <c:v>195423164.88170254</c:v>
                </c:pt>
                <c:pt idx="4156">
                  <c:v>195425776.75784221</c:v>
                </c:pt>
                <c:pt idx="4157">
                  <c:v>195428838.91112691</c:v>
                </c:pt>
                <c:pt idx="4158">
                  <c:v>195502594.30150768</c:v>
                </c:pt>
                <c:pt idx="4159">
                  <c:v>195576081.17988116</c:v>
                </c:pt>
                <c:pt idx="4160">
                  <c:v>195577973.81187463</c:v>
                </c:pt>
                <c:pt idx="4161">
                  <c:v>195579956.54872817</c:v>
                </c:pt>
                <c:pt idx="4162">
                  <c:v>195582209.63336095</c:v>
                </c:pt>
                <c:pt idx="4163">
                  <c:v>195513044.92919931</c:v>
                </c:pt>
                <c:pt idx="4164">
                  <c:v>195515207.05534568</c:v>
                </c:pt>
                <c:pt idx="4165">
                  <c:v>195517639.41747373</c:v>
                </c:pt>
                <c:pt idx="4166">
                  <c:v>195591311.81988731</c:v>
                </c:pt>
                <c:pt idx="4167">
                  <c:v>195593654.88556111</c:v>
                </c:pt>
                <c:pt idx="4168">
                  <c:v>195666969.31465387</c:v>
                </c:pt>
                <c:pt idx="4169">
                  <c:v>195669313.17638308</c:v>
                </c:pt>
                <c:pt idx="4170">
                  <c:v>195742990.69782457</c:v>
                </c:pt>
                <c:pt idx="4171">
                  <c:v>195816850.4431476</c:v>
                </c:pt>
                <c:pt idx="4172">
                  <c:v>195819556.75410163</c:v>
                </c:pt>
                <c:pt idx="4173">
                  <c:v>195821721.77479509</c:v>
                </c:pt>
                <c:pt idx="4174">
                  <c:v>195823525.93964738</c:v>
                </c:pt>
                <c:pt idx="4175">
                  <c:v>195825330.08717316</c:v>
                </c:pt>
                <c:pt idx="4176">
                  <c:v>195827495.04133412</c:v>
                </c:pt>
                <c:pt idx="4177">
                  <c:v>195829750.17538893</c:v>
                </c:pt>
                <c:pt idx="4178">
                  <c:v>195832366.09697917</c:v>
                </c:pt>
                <c:pt idx="4179">
                  <c:v>195835072.18443164</c:v>
                </c:pt>
                <c:pt idx="4180">
                  <c:v>195837146.82508069</c:v>
                </c:pt>
                <c:pt idx="4181">
                  <c:v>195838680.24040058</c:v>
                </c:pt>
                <c:pt idx="4182">
                  <c:v>195840394.04271141</c:v>
                </c:pt>
                <c:pt idx="4183">
                  <c:v>195842829.41910127</c:v>
                </c:pt>
                <c:pt idx="4184">
                  <c:v>195845354.96127066</c:v>
                </c:pt>
                <c:pt idx="4185">
                  <c:v>195847609.8809464</c:v>
                </c:pt>
                <c:pt idx="4186">
                  <c:v>195849413.79720002</c:v>
                </c:pt>
                <c:pt idx="4187">
                  <c:v>195851488.27947798</c:v>
                </c:pt>
                <c:pt idx="4188">
                  <c:v>195854013.70524648</c:v>
                </c:pt>
                <c:pt idx="4189">
                  <c:v>195856809.6727483</c:v>
                </c:pt>
                <c:pt idx="4190">
                  <c:v>195859425.21757889</c:v>
                </c:pt>
                <c:pt idx="4191">
                  <c:v>195932850.63697201</c:v>
                </c:pt>
                <c:pt idx="4192">
                  <c:v>195934745.29494628</c:v>
                </c:pt>
                <c:pt idx="4193">
                  <c:v>195936279.05169779</c:v>
                </c:pt>
                <c:pt idx="4194">
                  <c:v>195937542.13609427</c:v>
                </c:pt>
                <c:pt idx="4195">
                  <c:v>195938895.43138441</c:v>
                </c:pt>
                <c:pt idx="4196">
                  <c:v>196011963.58091813</c:v>
                </c:pt>
                <c:pt idx="4197">
                  <c:v>196014219.84794468</c:v>
                </c:pt>
                <c:pt idx="4198">
                  <c:v>196016295.58969411</c:v>
                </c:pt>
                <c:pt idx="4199">
                  <c:v>196089547.1877223</c:v>
                </c:pt>
                <c:pt idx="4200">
                  <c:v>196092165.31607607</c:v>
                </c:pt>
                <c:pt idx="4201">
                  <c:v>196166051.49895486</c:v>
                </c:pt>
                <c:pt idx="4202">
                  <c:v>196239758.92367265</c:v>
                </c:pt>
                <c:pt idx="4203">
                  <c:v>196241746.4522067</c:v>
                </c:pt>
                <c:pt idx="4204">
                  <c:v>196314462.2634072</c:v>
                </c:pt>
                <c:pt idx="4205">
                  <c:v>196316269.72992593</c:v>
                </c:pt>
                <c:pt idx="4206">
                  <c:v>196318709.78220201</c:v>
                </c:pt>
                <c:pt idx="4207">
                  <c:v>196392513.04225215</c:v>
                </c:pt>
                <c:pt idx="4208">
                  <c:v>196395225.11961412</c:v>
                </c:pt>
                <c:pt idx="4209">
                  <c:v>196469212.05564964</c:v>
                </c:pt>
                <c:pt idx="4210">
                  <c:v>196471744.17239064</c:v>
                </c:pt>
                <c:pt idx="4211">
                  <c:v>196474366.68599862</c:v>
                </c:pt>
                <c:pt idx="4212">
                  <c:v>196477170.02224839</c:v>
                </c:pt>
                <c:pt idx="4213">
                  <c:v>196480063.74495015</c:v>
                </c:pt>
                <c:pt idx="4214">
                  <c:v>196411406.36958337</c:v>
                </c:pt>
                <c:pt idx="4215">
                  <c:v>196413304.63740692</c:v>
                </c:pt>
                <c:pt idx="4216">
                  <c:v>196486122.33291894</c:v>
                </c:pt>
                <c:pt idx="4217">
                  <c:v>196558850.73659426</c:v>
                </c:pt>
                <c:pt idx="4218">
                  <c:v>196560569.41664046</c:v>
                </c:pt>
                <c:pt idx="4219">
                  <c:v>196562649.90309656</c:v>
                </c:pt>
                <c:pt idx="4220">
                  <c:v>196564820.82100147</c:v>
                </c:pt>
                <c:pt idx="4221">
                  <c:v>196566901.26053026</c:v>
                </c:pt>
                <c:pt idx="4222">
                  <c:v>196639905.07173234</c:v>
                </c:pt>
                <c:pt idx="4223">
                  <c:v>196712819.65879658</c:v>
                </c:pt>
                <c:pt idx="4224">
                  <c:v>196714358.44528306</c:v>
                </c:pt>
                <c:pt idx="4225">
                  <c:v>196715716.18763995</c:v>
                </c:pt>
                <c:pt idx="4226">
                  <c:v>196717617.01051968</c:v>
                </c:pt>
                <c:pt idx="4227">
                  <c:v>196720241.92490971</c:v>
                </c:pt>
                <c:pt idx="4228">
                  <c:v>196651758.27160272</c:v>
                </c:pt>
                <c:pt idx="4229">
                  <c:v>196653839.29086557</c:v>
                </c:pt>
                <c:pt idx="4230">
                  <c:v>196655829.80953801</c:v>
                </c:pt>
                <c:pt idx="4231">
                  <c:v>196586709.51276138</c:v>
                </c:pt>
                <c:pt idx="4232">
                  <c:v>196588699.26778647</c:v>
                </c:pt>
                <c:pt idx="4233">
                  <c:v>196519757.51685101</c:v>
                </c:pt>
                <c:pt idx="4234">
                  <c:v>196522288.9543916</c:v>
                </c:pt>
                <c:pt idx="4235">
                  <c:v>196596115.44237405</c:v>
                </c:pt>
                <c:pt idx="4236">
                  <c:v>196598647.72784099</c:v>
                </c:pt>
                <c:pt idx="4237">
                  <c:v>196601451.28992331</c:v>
                </c:pt>
                <c:pt idx="4238">
                  <c:v>196604435.68115488</c:v>
                </c:pt>
                <c:pt idx="4239">
                  <c:v>196607058.28898501</c:v>
                </c:pt>
                <c:pt idx="4240">
                  <c:v>196609228.69545475</c:v>
                </c:pt>
                <c:pt idx="4241">
                  <c:v>196611037.34842104</c:v>
                </c:pt>
                <c:pt idx="4242">
                  <c:v>196684147.18551794</c:v>
                </c:pt>
                <c:pt idx="4243">
                  <c:v>196686499.23631263</c:v>
                </c:pt>
                <c:pt idx="4244">
                  <c:v>196689303.56622154</c:v>
                </c:pt>
                <c:pt idx="4245">
                  <c:v>196691836.47351488</c:v>
                </c:pt>
                <c:pt idx="4246">
                  <c:v>196693736.13165537</c:v>
                </c:pt>
                <c:pt idx="4247">
                  <c:v>196695726.22917926</c:v>
                </c:pt>
                <c:pt idx="4248">
                  <c:v>196769565.41966236</c:v>
                </c:pt>
                <c:pt idx="4249">
                  <c:v>196772370.58858708</c:v>
                </c:pt>
                <c:pt idx="4250">
                  <c:v>196775085.22846958</c:v>
                </c:pt>
                <c:pt idx="4251">
                  <c:v>196777437.88476491</c:v>
                </c:pt>
                <c:pt idx="4252">
                  <c:v>196708118.636554</c:v>
                </c:pt>
                <c:pt idx="4253">
                  <c:v>196710018.13065615</c:v>
                </c:pt>
                <c:pt idx="4254">
                  <c:v>196712460.30924079</c:v>
                </c:pt>
                <c:pt idx="4255">
                  <c:v>196714992.90547311</c:v>
                </c:pt>
                <c:pt idx="4256">
                  <c:v>196717073.22692993</c:v>
                </c:pt>
                <c:pt idx="4257">
                  <c:v>196718701.28858128</c:v>
                </c:pt>
                <c:pt idx="4258">
                  <c:v>196791553.20631826</c:v>
                </c:pt>
                <c:pt idx="4259">
                  <c:v>196793634.22206992</c:v>
                </c:pt>
                <c:pt idx="4260">
                  <c:v>196867574.16163933</c:v>
                </c:pt>
                <c:pt idx="4261">
                  <c:v>196870560.96438655</c:v>
                </c:pt>
                <c:pt idx="4262">
                  <c:v>196944413.3273299</c:v>
                </c:pt>
                <c:pt idx="4263">
                  <c:v>197017724.12360391</c:v>
                </c:pt>
                <c:pt idx="4264">
                  <c:v>197019535.54870588</c:v>
                </c:pt>
                <c:pt idx="4265">
                  <c:v>197092757.86056268</c:v>
                </c:pt>
                <c:pt idx="4266">
                  <c:v>197095113.51370528</c:v>
                </c:pt>
                <c:pt idx="4267">
                  <c:v>197098193.93887317</c:v>
                </c:pt>
                <c:pt idx="4268">
                  <c:v>197172869.68070468</c:v>
                </c:pt>
                <c:pt idx="4269">
                  <c:v>197247457.18598703</c:v>
                </c:pt>
                <c:pt idx="4270">
                  <c:v>197250358.35495934</c:v>
                </c:pt>
                <c:pt idx="4271">
                  <c:v>197252896.84128398</c:v>
                </c:pt>
                <c:pt idx="4272">
                  <c:v>197255344.63509768</c:v>
                </c:pt>
                <c:pt idx="4273">
                  <c:v>197257792.39721411</c:v>
                </c:pt>
                <c:pt idx="4274">
                  <c:v>197260058.81535628</c:v>
                </c:pt>
                <c:pt idx="4275">
                  <c:v>197261962.58559591</c:v>
                </c:pt>
                <c:pt idx="4276">
                  <c:v>197264047.64528686</c:v>
                </c:pt>
                <c:pt idx="4277">
                  <c:v>197266223.33522651</c:v>
                </c:pt>
                <c:pt idx="4278">
                  <c:v>197268399.00012398</c:v>
                </c:pt>
                <c:pt idx="4279">
                  <c:v>197270755.94217131</c:v>
                </c:pt>
                <c:pt idx="4280">
                  <c:v>197273112.85483056</c:v>
                </c:pt>
                <c:pt idx="4281">
                  <c:v>197346623.35764915</c:v>
                </c:pt>
                <c:pt idx="4282">
                  <c:v>197348709.02230206</c:v>
                </c:pt>
                <c:pt idx="4283">
                  <c:v>197351157.38188961</c:v>
                </c:pt>
                <c:pt idx="4284">
                  <c:v>197425033.92067334</c:v>
                </c:pt>
                <c:pt idx="4285">
                  <c:v>197498640.09431472</c:v>
                </c:pt>
                <c:pt idx="4286">
                  <c:v>197571975.61834323</c:v>
                </c:pt>
                <c:pt idx="4287">
                  <c:v>197573609.54709008</c:v>
                </c:pt>
                <c:pt idx="4288">
                  <c:v>197575061.91635868</c:v>
                </c:pt>
                <c:pt idx="4289">
                  <c:v>197576968.13411334</c:v>
                </c:pt>
                <c:pt idx="4290">
                  <c:v>197579509.72792688</c:v>
                </c:pt>
                <c:pt idx="4291">
                  <c:v>197582505.13397038</c:v>
                </c:pt>
                <c:pt idx="4292">
                  <c:v>197656753.82853141</c:v>
                </c:pt>
                <c:pt idx="4293">
                  <c:v>197588495.80386594</c:v>
                </c:pt>
                <c:pt idx="4294">
                  <c:v>197591763.36208495</c:v>
                </c:pt>
                <c:pt idx="4295">
                  <c:v>197594667.81092998</c:v>
                </c:pt>
                <c:pt idx="4296">
                  <c:v>197668557.52023479</c:v>
                </c:pt>
                <c:pt idx="4297">
                  <c:v>197742449.09130558</c:v>
                </c:pt>
                <c:pt idx="4298">
                  <c:v>197744901.38462788</c:v>
                </c:pt>
                <c:pt idx="4299">
                  <c:v>197818523.09715858</c:v>
                </c:pt>
                <c:pt idx="4300">
                  <c:v>197820703.64512217</c:v>
                </c:pt>
                <c:pt idx="4301">
                  <c:v>197894327.7884413</c:v>
                </c:pt>
                <c:pt idx="4302">
                  <c:v>197896327.29714227</c:v>
                </c:pt>
                <c:pt idx="4303">
                  <c:v>197969408.29994938</c:v>
                </c:pt>
                <c:pt idx="4304">
                  <c:v>197971499.40555468</c:v>
                </c:pt>
                <c:pt idx="4305">
                  <c:v>198045219.0745796</c:v>
                </c:pt>
                <c:pt idx="4306">
                  <c:v>198047583.72562706</c:v>
                </c:pt>
                <c:pt idx="4307">
                  <c:v>198120760.07503009</c:v>
                </c:pt>
                <c:pt idx="4308">
                  <c:v>198193937.77970675</c:v>
                </c:pt>
                <c:pt idx="4309">
                  <c:v>198267481.01121113</c:v>
                </c:pt>
                <c:pt idx="4310">
                  <c:v>198269848.10942107</c:v>
                </c:pt>
                <c:pt idx="4311">
                  <c:v>198271577.89330119</c:v>
                </c:pt>
                <c:pt idx="4312">
                  <c:v>198344213.43039259</c:v>
                </c:pt>
                <c:pt idx="4313">
                  <c:v>198345670.59140143</c:v>
                </c:pt>
                <c:pt idx="4314">
                  <c:v>198347492.02694571</c:v>
                </c:pt>
                <c:pt idx="4315">
                  <c:v>198349586.65623346</c:v>
                </c:pt>
                <c:pt idx="4316">
                  <c:v>198351863.40100452</c:v>
                </c:pt>
                <c:pt idx="4317">
                  <c:v>198354231.18662354</c:v>
                </c:pt>
                <c:pt idx="4318">
                  <c:v>198285506.63136461</c:v>
                </c:pt>
                <c:pt idx="4319">
                  <c:v>198287873.50491357</c:v>
                </c:pt>
                <c:pt idx="4320">
                  <c:v>198290240.34896401</c:v>
                </c:pt>
                <c:pt idx="4321">
                  <c:v>198292880.25560665</c:v>
                </c:pt>
                <c:pt idx="4322">
                  <c:v>198295338.0667353</c:v>
                </c:pt>
                <c:pt idx="4323">
                  <c:v>198297249.67562208</c:v>
                </c:pt>
                <c:pt idx="4324">
                  <c:v>198298979.20993981</c:v>
                </c:pt>
                <c:pt idx="4325">
                  <c:v>198301254.88899261</c:v>
                </c:pt>
                <c:pt idx="4326">
                  <c:v>198374902.52299064</c:v>
                </c:pt>
                <c:pt idx="4327">
                  <c:v>198448096.37941971</c:v>
                </c:pt>
                <c:pt idx="4328">
                  <c:v>198450282.52695197</c:v>
                </c:pt>
                <c:pt idx="4329">
                  <c:v>198524116.34580991</c:v>
                </c:pt>
                <c:pt idx="4330">
                  <c:v>198597951.96265334</c:v>
                </c:pt>
                <c:pt idx="4331">
                  <c:v>198600413.04931259</c:v>
                </c:pt>
                <c:pt idx="4332">
                  <c:v>198602965.25369161</c:v>
                </c:pt>
                <c:pt idx="4333">
                  <c:v>198534048.21570289</c:v>
                </c:pt>
                <c:pt idx="4334">
                  <c:v>198536417.20894623</c:v>
                </c:pt>
                <c:pt idx="4335">
                  <c:v>198538786.1726709</c:v>
                </c:pt>
                <c:pt idx="4336">
                  <c:v>198541063.99456888</c:v>
                </c:pt>
                <c:pt idx="4337">
                  <c:v>198543068.4552646</c:v>
                </c:pt>
                <c:pt idx="4338">
                  <c:v>198545072.89482704</c:v>
                </c:pt>
                <c:pt idx="4339">
                  <c:v>198618551.18719381</c:v>
                </c:pt>
                <c:pt idx="4340">
                  <c:v>198620829.72542751</c:v>
                </c:pt>
                <c:pt idx="4341">
                  <c:v>198694583.87231031</c:v>
                </c:pt>
                <c:pt idx="4342">
                  <c:v>198697227.85694969</c:v>
                </c:pt>
                <c:pt idx="4343">
                  <c:v>198699780.63484031</c:v>
                </c:pt>
                <c:pt idx="4344">
                  <c:v>198701421.68825412</c:v>
                </c:pt>
                <c:pt idx="4345">
                  <c:v>198631401.78565511</c:v>
                </c:pt>
                <c:pt idx="4346">
                  <c:v>198633133.36019883</c:v>
                </c:pt>
                <c:pt idx="4347">
                  <c:v>198635593.99164143</c:v>
                </c:pt>
                <c:pt idx="4348">
                  <c:v>198638327.98924011</c:v>
                </c:pt>
                <c:pt idx="4349">
                  <c:v>198640788.55347595</c:v>
                </c:pt>
                <c:pt idx="4350">
                  <c:v>198642520.042559</c:v>
                </c:pt>
                <c:pt idx="4351">
                  <c:v>198573132.82995024</c:v>
                </c:pt>
                <c:pt idx="4352">
                  <c:v>198575865.71918827</c:v>
                </c:pt>
                <c:pt idx="4353">
                  <c:v>198578962.94616875</c:v>
                </c:pt>
                <c:pt idx="4354">
                  <c:v>198510482.79171395</c:v>
                </c:pt>
                <c:pt idx="4355">
                  <c:v>198513123.51649234</c:v>
                </c:pt>
                <c:pt idx="4356">
                  <c:v>198587070.15436468</c:v>
                </c:pt>
                <c:pt idx="4357">
                  <c:v>198589347.39784417</c:v>
                </c:pt>
                <c:pt idx="4358">
                  <c:v>198591715.70212761</c:v>
                </c:pt>
                <c:pt idx="4359">
                  <c:v>198593992.88996372</c:v>
                </c:pt>
                <c:pt idx="4360">
                  <c:v>198596087.87868288</c:v>
                </c:pt>
                <c:pt idx="4361">
                  <c:v>198598000.6743086</c:v>
                </c:pt>
                <c:pt idx="4362">
                  <c:v>198600004.5347994</c:v>
                </c:pt>
                <c:pt idx="4363">
                  <c:v>198602281.62335622</c:v>
                </c:pt>
                <c:pt idx="4364">
                  <c:v>198604558.68464014</c:v>
                </c:pt>
                <c:pt idx="4365">
                  <c:v>198606471.39504254</c:v>
                </c:pt>
                <c:pt idx="4366">
                  <c:v>198679606.57630658</c:v>
                </c:pt>
                <c:pt idx="4367">
                  <c:v>198681884.38318357</c:v>
                </c:pt>
                <c:pt idx="4368">
                  <c:v>198684344.38396931</c:v>
                </c:pt>
                <c:pt idx="4369">
                  <c:v>198758302.79075086</c:v>
                </c:pt>
                <c:pt idx="4370">
                  <c:v>198689993.1542407</c:v>
                </c:pt>
                <c:pt idx="4371">
                  <c:v>198692817.47646174</c:v>
                </c:pt>
                <c:pt idx="4372">
                  <c:v>198694912.91423267</c:v>
                </c:pt>
                <c:pt idx="4373">
                  <c:v>198767963.59616858</c:v>
                </c:pt>
                <c:pt idx="4374">
                  <c:v>198769604.06157318</c:v>
                </c:pt>
                <c:pt idx="4375">
                  <c:v>198843021.21748966</c:v>
                </c:pt>
                <c:pt idx="4376">
                  <c:v>198845482.74486575</c:v>
                </c:pt>
                <c:pt idx="4377">
                  <c:v>198776621.44835418</c:v>
                </c:pt>
                <c:pt idx="4378">
                  <c:v>198779082.02918193</c:v>
                </c:pt>
                <c:pt idx="4379">
                  <c:v>198710035.82398993</c:v>
                </c:pt>
                <c:pt idx="4380">
                  <c:v>198783091.79642013</c:v>
                </c:pt>
                <c:pt idx="4381">
                  <c:v>198784914.3899557</c:v>
                </c:pt>
                <c:pt idx="4382">
                  <c:v>198858519.19239798</c:v>
                </c:pt>
                <c:pt idx="4383">
                  <c:v>198860798.19991848</c:v>
                </c:pt>
                <c:pt idx="4384">
                  <c:v>198862530.2273826</c:v>
                </c:pt>
                <c:pt idx="4385">
                  <c:v>198864262.23908478</c:v>
                </c:pt>
                <c:pt idx="4386">
                  <c:v>198866358.86374107</c:v>
                </c:pt>
                <c:pt idx="4387">
                  <c:v>198940150.36910373</c:v>
                </c:pt>
                <c:pt idx="4388">
                  <c:v>198942977.19498551</c:v>
                </c:pt>
                <c:pt idx="4389">
                  <c:v>199017227.50438288</c:v>
                </c:pt>
                <c:pt idx="4390">
                  <c:v>199019964.04128328</c:v>
                </c:pt>
                <c:pt idx="4391">
                  <c:v>199094034.84013391</c:v>
                </c:pt>
                <c:pt idx="4392">
                  <c:v>199096772.27920797</c:v>
                </c:pt>
                <c:pt idx="4393">
                  <c:v>199099053.44839266</c:v>
                </c:pt>
                <c:pt idx="4394">
                  <c:v>199100878.36407611</c:v>
                </c:pt>
                <c:pt idx="4395">
                  <c:v>199031274.64336041</c:v>
                </c:pt>
                <c:pt idx="4396">
                  <c:v>199032825.23806497</c:v>
                </c:pt>
                <c:pt idx="4397">
                  <c:v>199034284.60978454</c:v>
                </c:pt>
                <c:pt idx="4398">
                  <c:v>199036108.80870908</c:v>
                </c:pt>
                <c:pt idx="4399">
                  <c:v>199109820.19826624</c:v>
                </c:pt>
                <c:pt idx="4400">
                  <c:v>199183807.07588968</c:v>
                </c:pt>
                <c:pt idx="4401">
                  <c:v>199186271.4171488</c:v>
                </c:pt>
                <c:pt idx="4402">
                  <c:v>199188188.10498855</c:v>
                </c:pt>
                <c:pt idx="4403">
                  <c:v>199118670.37601346</c:v>
                </c:pt>
                <c:pt idx="4404">
                  <c:v>199120860.04727408</c:v>
                </c:pt>
                <c:pt idx="4405">
                  <c:v>199122867.2238231</c:v>
                </c:pt>
                <c:pt idx="4406">
                  <c:v>199124691.91142768</c:v>
                </c:pt>
                <c:pt idx="4407">
                  <c:v>199198045.05228418</c:v>
                </c:pt>
                <c:pt idx="4408">
                  <c:v>199200600.47392768</c:v>
                </c:pt>
                <c:pt idx="4409">
                  <c:v>199274594.99239248</c:v>
                </c:pt>
                <c:pt idx="4410">
                  <c:v>199348682.6972253</c:v>
                </c:pt>
                <c:pt idx="4411">
                  <c:v>199422955.04106265</c:v>
                </c:pt>
                <c:pt idx="4412">
                  <c:v>199425787.13445911</c:v>
                </c:pt>
                <c:pt idx="4413">
                  <c:v>199499696.94110948</c:v>
                </c:pt>
                <c:pt idx="4414">
                  <c:v>199501981.64329022</c:v>
                </c:pt>
                <c:pt idx="4415">
                  <c:v>199504631.86355865</c:v>
                </c:pt>
                <c:pt idx="4416">
                  <c:v>199578728.00047618</c:v>
                </c:pt>
                <c:pt idx="4417">
                  <c:v>199581196.2608808</c:v>
                </c:pt>
                <c:pt idx="4418">
                  <c:v>199583573.0740771</c:v>
                </c:pt>
                <c:pt idx="4419">
                  <c:v>199657764.24194786</c:v>
                </c:pt>
                <c:pt idx="4420">
                  <c:v>199731591.48183441</c:v>
                </c:pt>
                <c:pt idx="4421">
                  <c:v>199804871.39596134</c:v>
                </c:pt>
                <c:pt idx="4422">
                  <c:v>199877786.49637067</c:v>
                </c:pt>
                <c:pt idx="4423">
                  <c:v>199879617.32458797</c:v>
                </c:pt>
                <c:pt idx="4424">
                  <c:v>199881631.21537977</c:v>
                </c:pt>
                <c:pt idx="4425">
                  <c:v>199883645.08496132</c:v>
                </c:pt>
                <c:pt idx="4426">
                  <c:v>199956929.61136493</c:v>
                </c:pt>
                <c:pt idx="4427">
                  <c:v>199958944.15845791</c:v>
                </c:pt>
                <c:pt idx="4428">
                  <c:v>199960958.68433344</c:v>
                </c:pt>
                <c:pt idx="4429">
                  <c:v>199962698.48506099</c:v>
                </c:pt>
                <c:pt idx="4430">
                  <c:v>200035986.36554</c:v>
                </c:pt>
                <c:pt idx="4431">
                  <c:v>200038184.74814907</c:v>
                </c:pt>
                <c:pt idx="4432">
                  <c:v>200112024.52625746</c:v>
                </c:pt>
                <c:pt idx="4433">
                  <c:v>200043131.01667541</c:v>
                </c:pt>
                <c:pt idx="4434">
                  <c:v>200045512.50777224</c:v>
                </c:pt>
                <c:pt idx="4435">
                  <c:v>200118988.29810369</c:v>
                </c:pt>
                <c:pt idx="4436">
                  <c:v>200120912.453547</c:v>
                </c:pt>
                <c:pt idx="4437">
                  <c:v>200194573.704081</c:v>
                </c:pt>
                <c:pt idx="4438">
                  <c:v>200197231.75513804</c:v>
                </c:pt>
                <c:pt idx="4439">
                  <c:v>200200164.73417458</c:v>
                </c:pt>
                <c:pt idx="4440">
                  <c:v>200202914.3612211</c:v>
                </c:pt>
                <c:pt idx="4441">
                  <c:v>200276763.46203378</c:v>
                </c:pt>
                <c:pt idx="4442">
                  <c:v>200207771.93917808</c:v>
                </c:pt>
                <c:pt idx="4443">
                  <c:v>200210338.15703171</c:v>
                </c:pt>
                <c:pt idx="4444">
                  <c:v>200213270.9353236</c:v>
                </c:pt>
                <c:pt idx="4445">
                  <c:v>200215928.72685197</c:v>
                </c:pt>
                <c:pt idx="4446">
                  <c:v>200218036.60424668</c:v>
                </c:pt>
                <c:pt idx="4447">
                  <c:v>200291249.15487921</c:v>
                </c:pt>
                <c:pt idx="4448">
                  <c:v>200293082.70877853</c:v>
                </c:pt>
                <c:pt idx="4449">
                  <c:v>200295282.95029128</c:v>
                </c:pt>
                <c:pt idx="4450">
                  <c:v>200297849.86678046</c:v>
                </c:pt>
                <c:pt idx="4451">
                  <c:v>200300783.44350559</c:v>
                </c:pt>
                <c:pt idx="4452">
                  <c:v>200303900.31954998</c:v>
                </c:pt>
                <c:pt idx="4453">
                  <c:v>200306650.46217766</c:v>
                </c:pt>
                <c:pt idx="4454">
                  <c:v>200308850.54785147</c:v>
                </c:pt>
                <c:pt idx="4455">
                  <c:v>200310958.93957716</c:v>
                </c:pt>
                <c:pt idx="4456">
                  <c:v>200384454.71626008</c:v>
                </c:pt>
                <c:pt idx="4457">
                  <c:v>200386288.71469253</c:v>
                </c:pt>
                <c:pt idx="4458">
                  <c:v>200388030.99694476</c:v>
                </c:pt>
                <c:pt idx="4459">
                  <c:v>200389498.16971231</c:v>
                </c:pt>
                <c:pt idx="4460">
                  <c:v>200390873.63397938</c:v>
                </c:pt>
                <c:pt idx="4461">
                  <c:v>200392065.69502458</c:v>
                </c:pt>
                <c:pt idx="4462">
                  <c:v>200393807.92475149</c:v>
                </c:pt>
                <c:pt idx="4463">
                  <c:v>200467491.86508483</c:v>
                </c:pt>
                <c:pt idx="4464">
                  <c:v>200470151.94279501</c:v>
                </c:pt>
                <c:pt idx="4465">
                  <c:v>200543930.16223365</c:v>
                </c:pt>
                <c:pt idx="4466">
                  <c:v>200545765.30756333</c:v>
                </c:pt>
                <c:pt idx="4467">
                  <c:v>200547600.4353306</c:v>
                </c:pt>
                <c:pt idx="4468">
                  <c:v>200549160.28012452</c:v>
                </c:pt>
                <c:pt idx="4469">
                  <c:v>200479232.61963904</c:v>
                </c:pt>
                <c:pt idx="4470">
                  <c:v>200481067.04758075</c:v>
                </c:pt>
                <c:pt idx="4471">
                  <c:v>200483176.61801162</c:v>
                </c:pt>
                <c:pt idx="4472">
                  <c:v>200485286.16522628</c:v>
                </c:pt>
                <c:pt idx="4473">
                  <c:v>200487395.68922544</c:v>
                </c:pt>
                <c:pt idx="4474">
                  <c:v>200489596.90690824</c:v>
                </c:pt>
                <c:pt idx="4475">
                  <c:v>200491981.53087378</c:v>
                </c:pt>
                <c:pt idx="4476">
                  <c:v>200493999.26644346</c:v>
                </c:pt>
                <c:pt idx="4477">
                  <c:v>200496016.98077449</c:v>
                </c:pt>
                <c:pt idx="4478">
                  <c:v>200498401.52487522</c:v>
                </c:pt>
                <c:pt idx="4479">
                  <c:v>200501061.17368534</c:v>
                </c:pt>
                <c:pt idx="4480">
                  <c:v>200503904.20574462</c:v>
                </c:pt>
                <c:pt idx="4481">
                  <c:v>200578060.9910357</c:v>
                </c:pt>
                <c:pt idx="4482">
                  <c:v>200580446.25195023</c:v>
                </c:pt>
                <c:pt idx="4483">
                  <c:v>200654238.68557397</c:v>
                </c:pt>
                <c:pt idx="4484">
                  <c:v>200656716.50686601</c:v>
                </c:pt>
                <c:pt idx="4485">
                  <c:v>200659010.75730225</c:v>
                </c:pt>
                <c:pt idx="4486">
                  <c:v>200661213.21190614</c:v>
                </c:pt>
                <c:pt idx="4487">
                  <c:v>200663690.94310945</c:v>
                </c:pt>
                <c:pt idx="4488">
                  <c:v>200595124.12759238</c:v>
                </c:pt>
                <c:pt idx="4489">
                  <c:v>200598059.56790438</c:v>
                </c:pt>
                <c:pt idx="4490">
                  <c:v>200600811.50238615</c:v>
                </c:pt>
                <c:pt idx="4491">
                  <c:v>200603471.66817823</c:v>
                </c:pt>
                <c:pt idx="4492">
                  <c:v>200534074.43169731</c:v>
                </c:pt>
                <c:pt idx="4493">
                  <c:v>200536091.72424191</c:v>
                </c:pt>
                <c:pt idx="4494">
                  <c:v>200538567.46334988</c:v>
                </c:pt>
                <c:pt idx="4495">
                  <c:v>200541501.63125798</c:v>
                </c:pt>
                <c:pt idx="4496">
                  <c:v>200615396.09583098</c:v>
                </c:pt>
                <c:pt idx="4497">
                  <c:v>200688466.49508032</c:v>
                </c:pt>
                <c:pt idx="4498">
                  <c:v>200761262.69370309</c:v>
                </c:pt>
                <c:pt idx="4499">
                  <c:v>200763006.64585808</c:v>
                </c:pt>
                <c:pt idx="4500">
                  <c:v>200836355.33247918</c:v>
                </c:pt>
                <c:pt idx="4501">
                  <c:v>200837916.23670202</c:v>
                </c:pt>
                <c:pt idx="4502">
                  <c:v>200910623.86891681</c:v>
                </c:pt>
                <c:pt idx="4503">
                  <c:v>200912460.85131317</c:v>
                </c:pt>
                <c:pt idx="4504">
                  <c:v>200914848.9021574</c:v>
                </c:pt>
                <c:pt idx="4505">
                  <c:v>200917512.46229511</c:v>
                </c:pt>
                <c:pt idx="4506">
                  <c:v>200991785.32759407</c:v>
                </c:pt>
                <c:pt idx="4507">
                  <c:v>200994817.26290557</c:v>
                </c:pt>
                <c:pt idx="4508">
                  <c:v>200998032.89958096</c:v>
                </c:pt>
                <c:pt idx="4509">
                  <c:v>201001064.73628742</c:v>
                </c:pt>
                <c:pt idx="4510">
                  <c:v>201074975.12567121</c:v>
                </c:pt>
                <c:pt idx="4511">
                  <c:v>201076905.11208338</c:v>
                </c:pt>
                <c:pt idx="4512">
                  <c:v>201150174.34622771</c:v>
                </c:pt>
                <c:pt idx="4513">
                  <c:v>201152564.6523343</c:v>
                </c:pt>
                <c:pt idx="4514">
                  <c:v>201155506.52674147</c:v>
                </c:pt>
                <c:pt idx="4515">
                  <c:v>201086922.34920618</c:v>
                </c:pt>
                <c:pt idx="4516">
                  <c:v>201088944.1135506</c:v>
                </c:pt>
                <c:pt idx="4517">
                  <c:v>201090873.95967382</c:v>
                </c:pt>
                <c:pt idx="4518">
                  <c:v>201164791.52255177</c:v>
                </c:pt>
                <c:pt idx="4519">
                  <c:v>201168100.91759804</c:v>
                </c:pt>
                <c:pt idx="4520">
                  <c:v>201100247.22231439</c:v>
                </c:pt>
                <c:pt idx="4521">
                  <c:v>201103003.97725961</c:v>
                </c:pt>
                <c:pt idx="4522">
                  <c:v>201176558.00166503</c:v>
                </c:pt>
                <c:pt idx="4523">
                  <c:v>201178304.527022</c:v>
                </c:pt>
                <c:pt idx="4524">
                  <c:v>201179959.11535463</c:v>
                </c:pt>
                <c:pt idx="4525">
                  <c:v>201254067.50451711</c:v>
                </c:pt>
                <c:pt idx="4526">
                  <c:v>201256826.06110555</c:v>
                </c:pt>
                <c:pt idx="4527">
                  <c:v>201258481.17606458</c:v>
                </c:pt>
                <c:pt idx="4528">
                  <c:v>201330661.29953858</c:v>
                </c:pt>
                <c:pt idx="4529">
                  <c:v>201331765.08906913</c:v>
                </c:pt>
                <c:pt idx="4530">
                  <c:v>201333604.72421271</c:v>
                </c:pt>
                <c:pt idx="4531">
                  <c:v>201335904.24340281</c:v>
                </c:pt>
                <c:pt idx="4532">
                  <c:v>201337927.79755306</c:v>
                </c:pt>
                <c:pt idx="4533">
                  <c:v>201339675.39537135</c:v>
                </c:pt>
                <c:pt idx="4534">
                  <c:v>201341422.97731334</c:v>
                </c:pt>
                <c:pt idx="4535">
                  <c:v>201271905.47105268</c:v>
                </c:pt>
                <c:pt idx="4536">
                  <c:v>201274204.05773231</c:v>
                </c:pt>
                <c:pt idx="4537">
                  <c:v>201276594.55873391</c:v>
                </c:pt>
                <c:pt idx="4538">
                  <c:v>201350436.56890133</c:v>
                </c:pt>
                <c:pt idx="4539">
                  <c:v>201352367.99786764</c:v>
                </c:pt>
                <c:pt idx="4540">
                  <c:v>201354023.49297601</c:v>
                </c:pt>
                <c:pt idx="4541">
                  <c:v>201355862.91527608</c:v>
                </c:pt>
                <c:pt idx="4542">
                  <c:v>201429800.45315567</c:v>
                </c:pt>
                <c:pt idx="4543">
                  <c:v>201504107.85527804</c:v>
                </c:pt>
                <c:pt idx="4544">
                  <c:v>201506868.83738866</c:v>
                </c:pt>
                <c:pt idx="4545">
                  <c:v>201509445.71829906</c:v>
                </c:pt>
                <c:pt idx="4546">
                  <c:v>201511746.4756785</c:v>
                </c:pt>
                <c:pt idx="4547">
                  <c:v>201585321.96490133</c:v>
                </c:pt>
                <c:pt idx="4548">
                  <c:v>201658898.93202013</c:v>
                </c:pt>
                <c:pt idx="4549">
                  <c:v>201661385.42668596</c:v>
                </c:pt>
                <c:pt idx="4550">
                  <c:v>201663871.88925827</c:v>
                </c:pt>
                <c:pt idx="4551">
                  <c:v>201737267.79721066</c:v>
                </c:pt>
                <c:pt idx="4552">
                  <c:v>201810204.28562829</c:v>
                </c:pt>
                <c:pt idx="4553">
                  <c:v>201883326.17927268</c:v>
                </c:pt>
                <c:pt idx="4554">
                  <c:v>201957002.54016483</c:v>
                </c:pt>
                <c:pt idx="4555">
                  <c:v>202030957.18950373</c:v>
                </c:pt>
                <c:pt idx="4556">
                  <c:v>202033263.40330231</c:v>
                </c:pt>
                <c:pt idx="4557">
                  <c:v>202107312.84801868</c:v>
                </c:pt>
                <c:pt idx="4558">
                  <c:v>202110173.48812288</c:v>
                </c:pt>
                <c:pt idx="4559">
                  <c:v>202112757.25565457</c:v>
                </c:pt>
                <c:pt idx="4560">
                  <c:v>202115064.16172963</c:v>
                </c:pt>
                <c:pt idx="4561">
                  <c:v>202188656.50033975</c:v>
                </c:pt>
                <c:pt idx="4562">
                  <c:v>202190687.25039908</c:v>
                </c:pt>
                <c:pt idx="4563">
                  <c:v>202264466.43791199</c:v>
                </c:pt>
                <c:pt idx="4564">
                  <c:v>202267051.880714</c:v>
                </c:pt>
                <c:pt idx="4565">
                  <c:v>202269360.28254864</c:v>
                </c:pt>
                <c:pt idx="4566">
                  <c:v>202199917.66336358</c:v>
                </c:pt>
                <c:pt idx="4567">
                  <c:v>202202040.59594268</c:v>
                </c:pt>
                <c:pt idx="4568">
                  <c:v>202204625.00410628</c:v>
                </c:pt>
                <c:pt idx="4569">
                  <c:v>202207024.7807194</c:v>
                </c:pt>
                <c:pt idx="4570">
                  <c:v>202280809.54797181</c:v>
                </c:pt>
                <c:pt idx="4571">
                  <c:v>202211547.35558826</c:v>
                </c:pt>
                <c:pt idx="4572">
                  <c:v>202213670.16032958</c:v>
                </c:pt>
                <c:pt idx="4573">
                  <c:v>202286810.90798658</c:v>
                </c:pt>
                <c:pt idx="4574">
                  <c:v>202359860.45679396</c:v>
                </c:pt>
                <c:pt idx="4575">
                  <c:v>202361799.98722947</c:v>
                </c:pt>
                <c:pt idx="4576">
                  <c:v>202363924.21251568</c:v>
                </c:pt>
                <c:pt idx="4577">
                  <c:v>202366510.19439378</c:v>
                </c:pt>
                <c:pt idx="4578">
                  <c:v>202369188.49628931</c:v>
                </c:pt>
                <c:pt idx="4579">
                  <c:v>202371682.05434337</c:v>
                </c:pt>
                <c:pt idx="4580">
                  <c:v>202373713.81859934</c:v>
                </c:pt>
                <c:pt idx="4581">
                  <c:v>202375191.45191491</c:v>
                </c:pt>
                <c:pt idx="4582">
                  <c:v>202448247.38799414</c:v>
                </c:pt>
                <c:pt idx="4583">
                  <c:v>202449817.90281937</c:v>
                </c:pt>
                <c:pt idx="4584">
                  <c:v>202523060.30641484</c:v>
                </c:pt>
                <c:pt idx="4585">
                  <c:v>202525185.83126462</c:v>
                </c:pt>
                <c:pt idx="4586">
                  <c:v>202527496.15786651</c:v>
                </c:pt>
                <c:pt idx="4587">
                  <c:v>202529806.45686927</c:v>
                </c:pt>
                <c:pt idx="4588">
                  <c:v>202603607.0624519</c:v>
                </c:pt>
                <c:pt idx="4589">
                  <c:v>202605733.23800728</c:v>
                </c:pt>
                <c:pt idx="4590">
                  <c:v>202607859.3901962</c:v>
                </c:pt>
                <c:pt idx="4591">
                  <c:v>202610077.95887271</c:v>
                </c:pt>
                <c:pt idx="4592">
                  <c:v>202540341.07046878</c:v>
                </c:pt>
                <c:pt idx="4593">
                  <c:v>202541634.75538364</c:v>
                </c:pt>
                <c:pt idx="4594">
                  <c:v>202471896.14317366</c:v>
                </c:pt>
                <c:pt idx="4595">
                  <c:v>202474390.17918766</c:v>
                </c:pt>
                <c:pt idx="4596">
                  <c:v>202476976.5529224</c:v>
                </c:pt>
                <c:pt idx="4597">
                  <c:v>202550597.90603471</c:v>
                </c:pt>
                <c:pt idx="4598">
                  <c:v>202624220.73613408</c:v>
                </c:pt>
                <c:pt idx="4599">
                  <c:v>202697845.04319641</c:v>
                </c:pt>
                <c:pt idx="4600">
                  <c:v>202771748.31581721</c:v>
                </c:pt>
                <c:pt idx="4601">
                  <c:v>202845838.30966684</c:v>
                </c:pt>
                <c:pt idx="4602">
                  <c:v>202848336.53652194</c:v>
                </c:pt>
                <c:pt idx="4603">
                  <c:v>202850464.63027668</c:v>
                </c:pt>
                <c:pt idx="4604">
                  <c:v>202780442.75775561</c:v>
                </c:pt>
                <c:pt idx="4605">
                  <c:v>202781830.13257852</c:v>
                </c:pt>
                <c:pt idx="4606">
                  <c:v>202855275.8864817</c:v>
                </c:pt>
                <c:pt idx="4607">
                  <c:v>202857773.99159968</c:v>
                </c:pt>
                <c:pt idx="4608">
                  <c:v>202860457.10565042</c:v>
                </c:pt>
                <c:pt idx="4609">
                  <c:v>202862862.62457591</c:v>
                </c:pt>
                <c:pt idx="4610">
                  <c:v>202865268.11362281</c:v>
                </c:pt>
                <c:pt idx="4611">
                  <c:v>202867858.60687602</c:v>
                </c:pt>
                <c:pt idx="4612">
                  <c:v>202798570.33835548</c:v>
                </c:pt>
                <c:pt idx="4613">
                  <c:v>202800604.96084148</c:v>
                </c:pt>
                <c:pt idx="4614">
                  <c:v>202731221.91211888</c:v>
                </c:pt>
                <c:pt idx="4615">
                  <c:v>202662022.17010289</c:v>
                </c:pt>
                <c:pt idx="4616">
                  <c:v>202664517.35941669</c:v>
                </c:pt>
                <c:pt idx="4617">
                  <c:v>202666550.45284119</c:v>
                </c:pt>
                <c:pt idx="4618">
                  <c:v>202668398.70105028</c:v>
                </c:pt>
                <c:pt idx="4619">
                  <c:v>202670154.52049416</c:v>
                </c:pt>
                <c:pt idx="4620">
                  <c:v>202672372.37490919</c:v>
                </c:pt>
                <c:pt idx="4621">
                  <c:v>202674867.43073517</c:v>
                </c:pt>
                <c:pt idx="4622">
                  <c:v>202677270.04667398</c:v>
                </c:pt>
                <c:pt idx="4623">
                  <c:v>202608063.08424011</c:v>
                </c:pt>
                <c:pt idx="4624">
                  <c:v>202610280.04805228</c:v>
                </c:pt>
                <c:pt idx="4625">
                  <c:v>202541070.61870724</c:v>
                </c:pt>
                <c:pt idx="4626">
                  <c:v>202543748.43852875</c:v>
                </c:pt>
                <c:pt idx="4627">
                  <c:v>202475090.19862622</c:v>
                </c:pt>
                <c:pt idx="4628">
                  <c:v>202549011.63146138</c:v>
                </c:pt>
                <c:pt idx="4629">
                  <c:v>202622657.6289556</c:v>
                </c:pt>
                <c:pt idx="4630">
                  <c:v>202624504.96115029</c:v>
                </c:pt>
                <c:pt idx="4631">
                  <c:v>202698060.66908708</c:v>
                </c:pt>
                <c:pt idx="4632">
                  <c:v>202700370.60033172</c:v>
                </c:pt>
                <c:pt idx="4633">
                  <c:v>202702957.69058251</c:v>
                </c:pt>
                <c:pt idx="4634">
                  <c:v>202705267.56335825</c:v>
                </c:pt>
                <c:pt idx="4635">
                  <c:v>202707577.40855518</c:v>
                </c:pt>
                <c:pt idx="4636">
                  <c:v>202781507.48690748</c:v>
                </c:pt>
                <c:pt idx="4637">
                  <c:v>202783725.66724458</c:v>
                </c:pt>
                <c:pt idx="4638">
                  <c:v>202786036.24472788</c:v>
                </c:pt>
                <c:pt idx="4639">
                  <c:v>202788439.21604759</c:v>
                </c:pt>
                <c:pt idx="4640">
                  <c:v>202790842.15753141</c:v>
                </c:pt>
                <c:pt idx="4641">
                  <c:v>202793245.06917968</c:v>
                </c:pt>
                <c:pt idx="4642">
                  <c:v>202795555.53301391</c:v>
                </c:pt>
                <c:pt idx="4643">
                  <c:v>202797958.38614148</c:v>
                </c:pt>
                <c:pt idx="4644">
                  <c:v>202800546.04076108</c:v>
                </c:pt>
                <c:pt idx="4645">
                  <c:v>202803318.48946011</c:v>
                </c:pt>
                <c:pt idx="4646">
                  <c:v>202877350.10153934</c:v>
                </c:pt>
                <c:pt idx="4647">
                  <c:v>202879383.89626607</c:v>
                </c:pt>
                <c:pt idx="4648">
                  <c:v>202952863.06972104</c:v>
                </c:pt>
                <c:pt idx="4649">
                  <c:v>202955267.44116521</c:v>
                </c:pt>
                <c:pt idx="4650">
                  <c:v>202958134.15272146</c:v>
                </c:pt>
                <c:pt idx="4651">
                  <c:v>203032449.02902365</c:v>
                </c:pt>
                <c:pt idx="4652">
                  <c:v>203035039.15597835</c:v>
                </c:pt>
                <c:pt idx="4653">
                  <c:v>203037444.24285889</c:v>
                </c:pt>
                <c:pt idx="4654">
                  <c:v>203039756.79824129</c:v>
                </c:pt>
                <c:pt idx="4655">
                  <c:v>203113243.26258564</c:v>
                </c:pt>
                <c:pt idx="4656">
                  <c:v>203115278.98514032</c:v>
                </c:pt>
                <c:pt idx="4657">
                  <c:v>203117407.21767512</c:v>
                </c:pt>
                <c:pt idx="4658">
                  <c:v>203119813.01761603</c:v>
                </c:pt>
                <c:pt idx="4659">
                  <c:v>203122311.31671476</c:v>
                </c:pt>
                <c:pt idx="4660">
                  <c:v>203124624.52790612</c:v>
                </c:pt>
                <c:pt idx="4661">
                  <c:v>203126752.65781733</c:v>
                </c:pt>
                <c:pt idx="4662">
                  <c:v>203128418.1344907</c:v>
                </c:pt>
                <c:pt idx="4663">
                  <c:v>203201726.02564907</c:v>
                </c:pt>
                <c:pt idx="4664">
                  <c:v>203203762.28734258</c:v>
                </c:pt>
                <c:pt idx="4665">
                  <c:v>203277535.04203412</c:v>
                </c:pt>
                <c:pt idx="4666">
                  <c:v>203351031.47562331</c:v>
                </c:pt>
                <c:pt idx="4667">
                  <c:v>203424899.86499071</c:v>
                </c:pt>
                <c:pt idx="4668">
                  <c:v>203499511.31893998</c:v>
                </c:pt>
                <c:pt idx="4669">
                  <c:v>203574124.87556982</c:v>
                </c:pt>
                <c:pt idx="4670">
                  <c:v>203576906.26953772</c:v>
                </c:pt>
                <c:pt idx="4671">
                  <c:v>203651059.14408031</c:v>
                </c:pt>
                <c:pt idx="4672">
                  <c:v>203725306.58395097</c:v>
                </c:pt>
                <c:pt idx="4673">
                  <c:v>203799555.87662071</c:v>
                </c:pt>
                <c:pt idx="4674">
                  <c:v>203873342.83288091</c:v>
                </c:pt>
                <c:pt idx="4675">
                  <c:v>203875106.74583331</c:v>
                </c:pt>
                <c:pt idx="4676">
                  <c:v>203948431.49594435</c:v>
                </c:pt>
                <c:pt idx="4677">
                  <c:v>204022314.87104166</c:v>
                </c:pt>
                <c:pt idx="4678">
                  <c:v>204024916.06271198</c:v>
                </c:pt>
                <c:pt idx="4679">
                  <c:v>204098894.85121533</c:v>
                </c:pt>
                <c:pt idx="4680">
                  <c:v>204100939.31176922</c:v>
                </c:pt>
                <c:pt idx="4681">
                  <c:v>204102890.82227114</c:v>
                </c:pt>
                <c:pt idx="4682">
                  <c:v>204176128.94497171</c:v>
                </c:pt>
                <c:pt idx="4683">
                  <c:v>204177709.26520288</c:v>
                </c:pt>
                <c:pt idx="4684">
                  <c:v>204179847.3251057</c:v>
                </c:pt>
                <c:pt idx="4685">
                  <c:v>204182729.02088141</c:v>
                </c:pt>
                <c:pt idx="4686">
                  <c:v>204113670.2421245</c:v>
                </c:pt>
                <c:pt idx="4687">
                  <c:v>204115714.54752854</c:v>
                </c:pt>
                <c:pt idx="4688">
                  <c:v>204046188.78980136</c:v>
                </c:pt>
                <c:pt idx="4689">
                  <c:v>204048232.33549276</c:v>
                </c:pt>
                <c:pt idx="4690">
                  <c:v>204049997.19859505</c:v>
                </c:pt>
                <c:pt idx="4691">
                  <c:v>204123334.04220209</c:v>
                </c:pt>
                <c:pt idx="4692">
                  <c:v>204125099.49231887</c:v>
                </c:pt>
                <c:pt idx="4693">
                  <c:v>204198345.21120793</c:v>
                </c:pt>
                <c:pt idx="4694">
                  <c:v>204128444.51179588</c:v>
                </c:pt>
                <c:pt idx="4695">
                  <c:v>204130581.57748523</c:v>
                </c:pt>
                <c:pt idx="4696">
                  <c:v>204133276.10513681</c:v>
                </c:pt>
                <c:pt idx="4697">
                  <c:v>204135970.59549698</c:v>
                </c:pt>
                <c:pt idx="4698">
                  <c:v>204210242.42060316</c:v>
                </c:pt>
                <c:pt idx="4699">
                  <c:v>204213123.66668659</c:v>
                </c:pt>
                <c:pt idx="4700">
                  <c:v>204215447.22119001</c:v>
                </c:pt>
                <c:pt idx="4701">
                  <c:v>204216841.34058625</c:v>
                </c:pt>
                <c:pt idx="4702">
                  <c:v>204218421.33050501</c:v>
                </c:pt>
                <c:pt idx="4703">
                  <c:v>204292232.90332568</c:v>
                </c:pt>
                <c:pt idx="4704">
                  <c:v>204294836.09403768</c:v>
                </c:pt>
                <c:pt idx="4705">
                  <c:v>204369487.10332239</c:v>
                </c:pt>
                <c:pt idx="4706">
                  <c:v>204443954.14874569</c:v>
                </c:pt>
                <c:pt idx="4707">
                  <c:v>204517585.59347787</c:v>
                </c:pt>
                <c:pt idx="4708">
                  <c:v>204518981.55422717</c:v>
                </c:pt>
                <c:pt idx="4709">
                  <c:v>204520563.63099766</c:v>
                </c:pt>
                <c:pt idx="4710">
                  <c:v>204594197.49859163</c:v>
                </c:pt>
                <c:pt idx="4711">
                  <c:v>204596152.47452268</c:v>
                </c:pt>
                <c:pt idx="4712">
                  <c:v>204526333.44929335</c:v>
                </c:pt>
                <c:pt idx="4713">
                  <c:v>204527915.46642771</c:v>
                </c:pt>
                <c:pt idx="4714">
                  <c:v>204529590.52940649</c:v>
                </c:pt>
                <c:pt idx="4715">
                  <c:v>204459676.05557063</c:v>
                </c:pt>
                <c:pt idx="4716">
                  <c:v>204461443.52794832</c:v>
                </c:pt>
                <c:pt idx="4717">
                  <c:v>204463490.0548943</c:v>
                </c:pt>
                <c:pt idx="4718">
                  <c:v>204466094.69448364</c:v>
                </c:pt>
                <c:pt idx="4719">
                  <c:v>204540850.30159763</c:v>
                </c:pt>
                <c:pt idx="4720">
                  <c:v>204543734.93201911</c:v>
                </c:pt>
                <c:pt idx="4721">
                  <c:v>204617562.8335706</c:v>
                </c:pt>
                <c:pt idx="4722">
                  <c:v>204548201.37236828</c:v>
                </c:pt>
                <c:pt idx="4723">
                  <c:v>204550527.60287401</c:v>
                </c:pt>
                <c:pt idx="4724">
                  <c:v>204481349.74191323</c:v>
                </c:pt>
                <c:pt idx="4725">
                  <c:v>204483675.1016171</c:v>
                </c:pt>
                <c:pt idx="4726">
                  <c:v>204485721.39521471</c:v>
                </c:pt>
                <c:pt idx="4727">
                  <c:v>204559180.9367767</c:v>
                </c:pt>
                <c:pt idx="4728">
                  <c:v>204561507.03632933</c:v>
                </c:pt>
                <c:pt idx="4729">
                  <c:v>204636271.70193145</c:v>
                </c:pt>
                <c:pt idx="4730">
                  <c:v>204639994.64578596</c:v>
                </c:pt>
                <c:pt idx="4731">
                  <c:v>204715135.13150212</c:v>
                </c:pt>
                <c:pt idx="4732">
                  <c:v>204718114.42352295</c:v>
                </c:pt>
                <c:pt idx="4733">
                  <c:v>204649208.62633666</c:v>
                </c:pt>
                <c:pt idx="4734">
                  <c:v>204723048.77589303</c:v>
                </c:pt>
                <c:pt idx="4735">
                  <c:v>204725190.05980465</c:v>
                </c:pt>
                <c:pt idx="4736">
                  <c:v>204727610.61332837</c:v>
                </c:pt>
                <c:pt idx="4737">
                  <c:v>204730031.13683271</c:v>
                </c:pt>
                <c:pt idx="4738">
                  <c:v>204732079.24865797</c:v>
                </c:pt>
                <c:pt idx="4739">
                  <c:v>204733754.96052903</c:v>
                </c:pt>
                <c:pt idx="4740">
                  <c:v>204735151.37609774</c:v>
                </c:pt>
                <c:pt idx="4741">
                  <c:v>204736827.06159186</c:v>
                </c:pt>
                <c:pt idx="4742">
                  <c:v>204738782.00981835</c:v>
                </c:pt>
                <c:pt idx="4743">
                  <c:v>204740736.93846262</c:v>
                </c:pt>
                <c:pt idx="4744">
                  <c:v>204814025.87176052</c:v>
                </c:pt>
                <c:pt idx="4745">
                  <c:v>204815608.95864204</c:v>
                </c:pt>
                <c:pt idx="4746">
                  <c:v>204817378.27584848</c:v>
                </c:pt>
                <c:pt idx="4747">
                  <c:v>204890669.51031226</c:v>
                </c:pt>
                <c:pt idx="4748">
                  <c:v>204892625.71974194</c:v>
                </c:pt>
                <c:pt idx="4749">
                  <c:v>204894488.75812569</c:v>
                </c:pt>
                <c:pt idx="4750">
                  <c:v>204896165.47747654</c:v>
                </c:pt>
                <c:pt idx="4751">
                  <c:v>204826224.62137622</c:v>
                </c:pt>
                <c:pt idx="4752">
                  <c:v>204827807.60934755</c:v>
                </c:pt>
                <c:pt idx="4753">
                  <c:v>204829018.12090072</c:v>
                </c:pt>
                <c:pt idx="4754">
                  <c:v>204830880.43171191</c:v>
                </c:pt>
                <c:pt idx="4755">
                  <c:v>204832928.95308682</c:v>
                </c:pt>
                <c:pt idx="4756">
                  <c:v>204834791.22659424</c:v>
                </c:pt>
                <c:pt idx="4757">
                  <c:v>204908274.68984991</c:v>
                </c:pt>
                <c:pt idx="4758">
                  <c:v>204910417.01079798</c:v>
                </c:pt>
                <c:pt idx="4759">
                  <c:v>204912559.30824736</c:v>
                </c:pt>
                <c:pt idx="4760">
                  <c:v>204914701.58219808</c:v>
                </c:pt>
                <c:pt idx="4761">
                  <c:v>204988933.90160608</c:v>
                </c:pt>
                <c:pt idx="4762">
                  <c:v>204991635.90416703</c:v>
                </c:pt>
                <c:pt idx="4763">
                  <c:v>205065870.91983739</c:v>
                </c:pt>
                <c:pt idx="4764">
                  <c:v>205067828.1765666</c:v>
                </c:pt>
                <c:pt idx="4765">
                  <c:v>204998157.82535681</c:v>
                </c:pt>
                <c:pt idx="4766">
                  <c:v>205000673.36534855</c:v>
                </c:pt>
                <c:pt idx="4767">
                  <c:v>204932211.46221611</c:v>
                </c:pt>
                <c:pt idx="4768">
                  <c:v>204935377.97502738</c:v>
                </c:pt>
                <c:pt idx="4769">
                  <c:v>204938451.3060137</c:v>
                </c:pt>
                <c:pt idx="4770">
                  <c:v>204941152.07210788</c:v>
                </c:pt>
                <c:pt idx="4771">
                  <c:v>204943480.28876603</c:v>
                </c:pt>
                <c:pt idx="4772">
                  <c:v>205017535.96382591</c:v>
                </c:pt>
                <c:pt idx="4773">
                  <c:v>205092059.25543895</c:v>
                </c:pt>
                <c:pt idx="4774">
                  <c:v>205095227.71288124</c:v>
                </c:pt>
                <c:pt idx="4775">
                  <c:v>205097930.18010956</c:v>
                </c:pt>
                <c:pt idx="4776">
                  <c:v>205171804.87647998</c:v>
                </c:pt>
                <c:pt idx="4777">
                  <c:v>205245681.10958427</c:v>
                </c:pt>
                <c:pt idx="4778">
                  <c:v>205247919.11705256</c:v>
                </c:pt>
                <c:pt idx="4779">
                  <c:v>205249970.60140136</c:v>
                </c:pt>
                <c:pt idx="4780">
                  <c:v>205251928.81638798</c:v>
                </c:pt>
                <c:pt idx="4781">
                  <c:v>205254073.50554428</c:v>
                </c:pt>
                <c:pt idx="4782">
                  <c:v>205255938.43351981</c:v>
                </c:pt>
                <c:pt idx="4783">
                  <c:v>205186160.13137612</c:v>
                </c:pt>
                <c:pt idx="4784">
                  <c:v>205188583.64184436</c:v>
                </c:pt>
                <c:pt idx="4785">
                  <c:v>205191007.12227196</c:v>
                </c:pt>
                <c:pt idx="4786">
                  <c:v>205193337.36358404</c:v>
                </c:pt>
                <c:pt idx="4787">
                  <c:v>205267314.10909852</c:v>
                </c:pt>
                <c:pt idx="4788">
                  <c:v>205340826.09369016</c:v>
                </c:pt>
                <c:pt idx="4789">
                  <c:v>205342225.17147988</c:v>
                </c:pt>
                <c:pt idx="4790">
                  <c:v>205343810.78088042</c:v>
                </c:pt>
                <c:pt idx="4791">
                  <c:v>205345769.4571043</c:v>
                </c:pt>
                <c:pt idx="4792">
                  <c:v>205347821.38259324</c:v>
                </c:pt>
                <c:pt idx="4793">
                  <c:v>205349686.75072658</c:v>
                </c:pt>
                <c:pt idx="4794">
                  <c:v>205351925.16901067</c:v>
                </c:pt>
                <c:pt idx="4795">
                  <c:v>205354629.89026901</c:v>
                </c:pt>
                <c:pt idx="4796">
                  <c:v>205428521.03226858</c:v>
                </c:pt>
                <c:pt idx="4797">
                  <c:v>205502040.39608011</c:v>
                </c:pt>
                <c:pt idx="4798">
                  <c:v>205503906.96182638</c:v>
                </c:pt>
                <c:pt idx="4799">
                  <c:v>205577241.52344564</c:v>
                </c:pt>
                <c:pt idx="4800">
                  <c:v>205578921.98872051</c:v>
                </c:pt>
                <c:pt idx="4801">
                  <c:v>205652818.62102062</c:v>
                </c:pt>
                <c:pt idx="4802">
                  <c:v>205655526.91965401</c:v>
                </c:pt>
                <c:pt idx="4803">
                  <c:v>205658328.56849906</c:v>
                </c:pt>
                <c:pt idx="4804">
                  <c:v>205660850.01820585</c:v>
                </c:pt>
                <c:pt idx="4805">
                  <c:v>205734750.89327836</c:v>
                </c:pt>
                <c:pt idx="4806">
                  <c:v>205736525.82525384</c:v>
                </c:pt>
                <c:pt idx="4807">
                  <c:v>205738580.98956457</c:v>
                </c:pt>
                <c:pt idx="4808">
                  <c:v>205741103.20721966</c:v>
                </c:pt>
                <c:pt idx="4809">
                  <c:v>205743531.97872826</c:v>
                </c:pt>
                <c:pt idx="4810">
                  <c:v>205674110.4418298</c:v>
                </c:pt>
                <c:pt idx="4811">
                  <c:v>205676258.17246827</c:v>
                </c:pt>
                <c:pt idx="4812">
                  <c:v>205678312.5014835</c:v>
                </c:pt>
                <c:pt idx="4813">
                  <c:v>205751845.62258652</c:v>
                </c:pt>
                <c:pt idx="4814">
                  <c:v>205754087.44370607</c:v>
                </c:pt>
                <c:pt idx="4815">
                  <c:v>205684848.85959074</c:v>
                </c:pt>
                <c:pt idx="4816">
                  <c:v>205686903.09853032</c:v>
                </c:pt>
                <c:pt idx="4817">
                  <c:v>205688957.31593141</c:v>
                </c:pt>
                <c:pt idx="4818">
                  <c:v>205691011.51179403</c:v>
                </c:pt>
                <c:pt idx="4819">
                  <c:v>205764548.93655235</c:v>
                </c:pt>
                <c:pt idx="4820">
                  <c:v>205838181.08015865</c:v>
                </c:pt>
                <c:pt idx="4821">
                  <c:v>205911908.03738853</c:v>
                </c:pt>
                <c:pt idx="4822">
                  <c:v>205985636.40450463</c:v>
                </c:pt>
                <c:pt idx="4823">
                  <c:v>206059272.65151292</c:v>
                </c:pt>
                <c:pt idx="4824">
                  <c:v>206133003.80678341</c:v>
                </c:pt>
                <c:pt idx="4825">
                  <c:v>206135062.14998612</c:v>
                </c:pt>
                <c:pt idx="4826">
                  <c:v>206208701.81704968</c:v>
                </c:pt>
                <c:pt idx="4827">
                  <c:v>206282717.32540971</c:v>
                </c:pt>
                <c:pt idx="4828">
                  <c:v>206357296.36155981</c:v>
                </c:pt>
                <c:pt idx="4829">
                  <c:v>206431408.94179928</c:v>
                </c:pt>
                <c:pt idx="4830">
                  <c:v>206433095.28421715</c:v>
                </c:pt>
                <c:pt idx="4831">
                  <c:v>206435343.71827382</c:v>
                </c:pt>
                <c:pt idx="4832">
                  <c:v>206438060.54178509</c:v>
                </c:pt>
                <c:pt idx="4833">
                  <c:v>206441058.37243557</c:v>
                </c:pt>
                <c:pt idx="4834">
                  <c:v>206515644.40870327</c:v>
                </c:pt>
                <c:pt idx="4835">
                  <c:v>206518455.76773742</c:v>
                </c:pt>
                <c:pt idx="4836">
                  <c:v>206521079.66657835</c:v>
                </c:pt>
                <c:pt idx="4837">
                  <c:v>206523328.69486541</c:v>
                </c:pt>
                <c:pt idx="4838">
                  <c:v>206597263.07671133</c:v>
                </c:pt>
                <c:pt idx="4839">
                  <c:v>206599700.31281415</c:v>
                </c:pt>
                <c:pt idx="4840">
                  <c:v>206674387.21233892</c:v>
                </c:pt>
                <c:pt idx="4841">
                  <c:v>206748982.34624887</c:v>
                </c:pt>
                <c:pt idx="4842">
                  <c:v>206751421.17028242</c:v>
                </c:pt>
                <c:pt idx="4843">
                  <c:v>206825080.77033278</c:v>
                </c:pt>
                <c:pt idx="4844">
                  <c:v>206898553.98956177</c:v>
                </c:pt>
                <c:pt idx="4845">
                  <c:v>206900525.11537135</c:v>
                </c:pt>
                <c:pt idx="4846">
                  <c:v>206903247.11383</c:v>
                </c:pt>
                <c:pt idx="4847">
                  <c:v>206977849.84975535</c:v>
                </c:pt>
                <c:pt idx="4848">
                  <c:v>206980478.82232374</c:v>
                </c:pt>
                <c:pt idx="4849">
                  <c:v>207053863.4086411</c:v>
                </c:pt>
                <c:pt idx="4850">
                  <c:v>207055554.01481411</c:v>
                </c:pt>
                <c:pt idx="4851">
                  <c:v>207057714.21271572</c:v>
                </c:pt>
                <c:pt idx="4852">
                  <c:v>206988459.41709149</c:v>
                </c:pt>
                <c:pt idx="4853">
                  <c:v>206990900.47565454</c:v>
                </c:pt>
                <c:pt idx="4854">
                  <c:v>206992965.96313092</c:v>
                </c:pt>
                <c:pt idx="4855">
                  <c:v>206994843.66023406</c:v>
                </c:pt>
                <c:pt idx="4856">
                  <c:v>206925021.74771228</c:v>
                </c:pt>
                <c:pt idx="4857">
                  <c:v>206855104.69892824</c:v>
                </c:pt>
                <c:pt idx="4858">
                  <c:v>206856699.59210369</c:v>
                </c:pt>
                <c:pt idx="4859">
                  <c:v>206786686.94068658</c:v>
                </c:pt>
                <c:pt idx="4860">
                  <c:v>206788281.25445801</c:v>
                </c:pt>
                <c:pt idx="4861">
                  <c:v>206718173.10193568</c:v>
                </c:pt>
                <c:pt idx="4862">
                  <c:v>206719954.33448517</c:v>
                </c:pt>
                <c:pt idx="4863">
                  <c:v>206650219.29235008</c:v>
                </c:pt>
                <c:pt idx="4864">
                  <c:v>206652281.01599339</c:v>
                </c:pt>
                <c:pt idx="4865">
                  <c:v>206654904.99665567</c:v>
                </c:pt>
                <c:pt idx="4866">
                  <c:v>206657622.65401924</c:v>
                </c:pt>
                <c:pt idx="4867">
                  <c:v>206659965.43196109</c:v>
                </c:pt>
                <c:pt idx="4868">
                  <c:v>206662027.05347335</c:v>
                </c:pt>
                <c:pt idx="4869">
                  <c:v>206735609.73757088</c:v>
                </c:pt>
                <c:pt idx="4870">
                  <c:v>206737672.03317028</c:v>
                </c:pt>
                <c:pt idx="4871">
                  <c:v>206739640.56790191</c:v>
                </c:pt>
                <c:pt idx="4872">
                  <c:v>206741046.65208361</c:v>
                </c:pt>
                <c:pt idx="4873">
                  <c:v>206670835.55658913</c:v>
                </c:pt>
                <c:pt idx="4874">
                  <c:v>206672334.83699211</c:v>
                </c:pt>
                <c:pt idx="4875">
                  <c:v>206745827.26316091</c:v>
                </c:pt>
                <c:pt idx="4876">
                  <c:v>206748076.92231095</c:v>
                </c:pt>
                <c:pt idx="4877">
                  <c:v>206750514.02403781</c:v>
                </c:pt>
                <c:pt idx="4878">
                  <c:v>206752857.36262298</c:v>
                </c:pt>
                <c:pt idx="4879">
                  <c:v>206826540.91222408</c:v>
                </c:pt>
                <c:pt idx="4880">
                  <c:v>206828228.66706786</c:v>
                </c:pt>
                <c:pt idx="4881">
                  <c:v>206829916.40744314</c:v>
                </c:pt>
                <c:pt idx="4882">
                  <c:v>206832260.46729571</c:v>
                </c:pt>
                <c:pt idx="4883">
                  <c:v>206906979.01348194</c:v>
                </c:pt>
                <c:pt idx="4884">
                  <c:v>206910261.73823798</c:v>
                </c:pt>
                <c:pt idx="4885">
                  <c:v>206913544.40827745</c:v>
                </c:pt>
                <c:pt idx="4886">
                  <c:v>206916451.87033427</c:v>
                </c:pt>
                <c:pt idx="4887">
                  <c:v>206990425.03321895</c:v>
                </c:pt>
                <c:pt idx="4888">
                  <c:v>206992676.69658381</c:v>
                </c:pt>
                <c:pt idx="4889">
                  <c:v>206994928.33421484</c:v>
                </c:pt>
                <c:pt idx="4890">
                  <c:v>207068529.14379528</c:v>
                </c:pt>
                <c:pt idx="4891">
                  <c:v>207070312.27266678</c:v>
                </c:pt>
                <c:pt idx="4892">
                  <c:v>207072095.38540566</c:v>
                </c:pt>
                <c:pt idx="4893">
                  <c:v>207145604.79946268</c:v>
                </c:pt>
                <c:pt idx="4894">
                  <c:v>207147482.37596023</c:v>
                </c:pt>
                <c:pt idx="4895">
                  <c:v>207149641.56682673</c:v>
                </c:pt>
                <c:pt idx="4896">
                  <c:v>207151800.73404592</c:v>
                </c:pt>
                <c:pt idx="4897">
                  <c:v>207225876.90361017</c:v>
                </c:pt>
                <c:pt idx="4898">
                  <c:v>207228600.20837715</c:v>
                </c:pt>
                <c:pt idx="4899">
                  <c:v>207303336.44897309</c:v>
                </c:pt>
                <c:pt idx="4900">
                  <c:v>207234328.41635516</c:v>
                </c:pt>
                <c:pt idx="4901">
                  <c:v>207236582.09192038</c:v>
                </c:pt>
                <c:pt idx="4902">
                  <c:v>207311039.17245761</c:v>
                </c:pt>
                <c:pt idx="4903">
                  <c:v>207385967.92511931</c:v>
                </c:pt>
                <c:pt idx="4904">
                  <c:v>207460428.8567687</c:v>
                </c:pt>
                <c:pt idx="4905">
                  <c:v>207462684.74800128</c:v>
                </c:pt>
                <c:pt idx="4906">
                  <c:v>207536960.22366259</c:v>
                </c:pt>
                <c:pt idx="4907">
                  <c:v>207539686.96533442</c:v>
                </c:pt>
                <c:pt idx="4908">
                  <c:v>207542037.57449013</c:v>
                </c:pt>
                <c:pt idx="4909">
                  <c:v>207544388.15566823</c:v>
                </c:pt>
                <c:pt idx="4910">
                  <c:v>207546644.68727863</c:v>
                </c:pt>
                <c:pt idx="4911">
                  <c:v>207548149.02736169</c:v>
                </c:pt>
                <c:pt idx="4912">
                  <c:v>207549371.29524162</c:v>
                </c:pt>
                <c:pt idx="4913">
                  <c:v>207478757.22694001</c:v>
                </c:pt>
                <c:pt idx="4914">
                  <c:v>207480073.04446131</c:v>
                </c:pt>
                <c:pt idx="4915">
                  <c:v>207410491.21432018</c:v>
                </c:pt>
                <c:pt idx="4916">
                  <c:v>207413309.78794324</c:v>
                </c:pt>
                <c:pt idx="4917">
                  <c:v>207488155.73112503</c:v>
                </c:pt>
                <c:pt idx="4918">
                  <c:v>207491069.17657498</c:v>
                </c:pt>
                <c:pt idx="4919">
                  <c:v>207421859.21502915</c:v>
                </c:pt>
                <c:pt idx="4920">
                  <c:v>207424020.00060531</c:v>
                </c:pt>
                <c:pt idx="4921">
                  <c:v>207498117.65708551</c:v>
                </c:pt>
                <c:pt idx="4922">
                  <c:v>207500936.97882953</c:v>
                </c:pt>
                <c:pt idx="4923">
                  <c:v>207504038.18624631</c:v>
                </c:pt>
                <c:pt idx="4924">
                  <c:v>207506857.42344311</c:v>
                </c:pt>
                <c:pt idx="4925">
                  <c:v>207509488.67517075</c:v>
                </c:pt>
                <c:pt idx="4926">
                  <c:v>207511744.00588268</c:v>
                </c:pt>
                <c:pt idx="4927">
                  <c:v>207513623.4284614</c:v>
                </c:pt>
                <c:pt idx="4928">
                  <c:v>207515502.83314836</c:v>
                </c:pt>
                <c:pt idx="4929">
                  <c:v>207517570.15764001</c:v>
                </c:pt>
                <c:pt idx="4930">
                  <c:v>207519825.39603227</c:v>
                </c:pt>
                <c:pt idx="4931">
                  <c:v>207522268.54188502</c:v>
                </c:pt>
                <c:pt idx="4932">
                  <c:v>207524617.69207749</c:v>
                </c:pt>
                <c:pt idx="4933">
                  <c:v>207598161.81142521</c:v>
                </c:pt>
                <c:pt idx="4934">
                  <c:v>207599759.75549245</c:v>
                </c:pt>
                <c:pt idx="4935">
                  <c:v>207601921.65923941</c:v>
                </c:pt>
                <c:pt idx="4936">
                  <c:v>207532604.59365135</c:v>
                </c:pt>
                <c:pt idx="4937">
                  <c:v>207535047.58136442</c:v>
                </c:pt>
                <c:pt idx="4938">
                  <c:v>207609159.16476601</c:v>
                </c:pt>
                <c:pt idx="4939">
                  <c:v>207611320.96562198</c:v>
                </c:pt>
                <c:pt idx="4940">
                  <c:v>207613670.722321</c:v>
                </c:pt>
                <c:pt idx="4941">
                  <c:v>207616396.40506727</c:v>
                </c:pt>
                <c:pt idx="4942">
                  <c:v>207690606.02024013</c:v>
                </c:pt>
                <c:pt idx="4943">
                  <c:v>207763970.83317453</c:v>
                </c:pt>
                <c:pt idx="4944">
                  <c:v>207765381.60008934</c:v>
                </c:pt>
                <c:pt idx="4945">
                  <c:v>207767074.50709406</c:v>
                </c:pt>
                <c:pt idx="4946">
                  <c:v>207768955.49786878</c:v>
                </c:pt>
                <c:pt idx="4947">
                  <c:v>207843169.80945995</c:v>
                </c:pt>
                <c:pt idx="4948">
                  <c:v>207918232.78388193</c:v>
                </c:pt>
                <c:pt idx="4949">
                  <c:v>207921150.21367428</c:v>
                </c:pt>
                <c:pt idx="4950">
                  <c:v>207995274.95482773</c:v>
                </c:pt>
                <c:pt idx="4951">
                  <c:v>207997628.47356871</c:v>
                </c:pt>
                <c:pt idx="4952">
                  <c:v>207999887.82521981</c:v>
                </c:pt>
                <c:pt idx="4953">
                  <c:v>208002053.01300561</c:v>
                </c:pt>
                <c:pt idx="4954">
                  <c:v>207932631.29360783</c:v>
                </c:pt>
                <c:pt idx="4955">
                  <c:v>207935172.09827146</c:v>
                </c:pt>
                <c:pt idx="4956">
                  <c:v>208009489.78188008</c:v>
                </c:pt>
                <c:pt idx="4957">
                  <c:v>208083715.0210543</c:v>
                </c:pt>
                <c:pt idx="4958">
                  <c:v>208157847.7218107</c:v>
                </c:pt>
                <c:pt idx="4959">
                  <c:v>208160296.83450601</c:v>
                </c:pt>
                <c:pt idx="4960">
                  <c:v>208090871.49725461</c:v>
                </c:pt>
                <c:pt idx="4961">
                  <c:v>208092943.06048745</c:v>
                </c:pt>
                <c:pt idx="4962">
                  <c:v>208095297.08329439</c:v>
                </c:pt>
                <c:pt idx="4963">
                  <c:v>208169339.44969061</c:v>
                </c:pt>
                <c:pt idx="4964">
                  <c:v>208171317.46670491</c:v>
                </c:pt>
                <c:pt idx="4965">
                  <c:v>208101417.41155028</c:v>
                </c:pt>
                <c:pt idx="4966">
                  <c:v>208103771.33355761</c:v>
                </c:pt>
                <c:pt idx="4967">
                  <c:v>208106784.31287181</c:v>
                </c:pt>
                <c:pt idx="4968">
                  <c:v>208181678.18532658</c:v>
                </c:pt>
                <c:pt idx="4969">
                  <c:v>208111962.76389384</c:v>
                </c:pt>
                <c:pt idx="4970">
                  <c:v>208185068.84820268</c:v>
                </c:pt>
                <c:pt idx="4971">
                  <c:v>208186575.79084051</c:v>
                </c:pt>
                <c:pt idx="4972">
                  <c:v>208260719.6520811</c:v>
                </c:pt>
                <c:pt idx="4973">
                  <c:v>208263357.65207261</c:v>
                </c:pt>
                <c:pt idx="4974">
                  <c:v>208265712.9795137</c:v>
                </c:pt>
                <c:pt idx="4975">
                  <c:v>208339671.61053658</c:v>
                </c:pt>
                <c:pt idx="4976">
                  <c:v>208341744.9672924</c:v>
                </c:pt>
                <c:pt idx="4977">
                  <c:v>208343724.06031686</c:v>
                </c:pt>
                <c:pt idx="4978">
                  <c:v>208345420.41003013</c:v>
                </c:pt>
                <c:pt idx="4979">
                  <c:v>208347493.70662034</c:v>
                </c:pt>
                <c:pt idx="4980">
                  <c:v>208350320.89427546</c:v>
                </c:pt>
                <c:pt idx="4981">
                  <c:v>208424850.1698769</c:v>
                </c:pt>
                <c:pt idx="4982">
                  <c:v>208426924.10099021</c:v>
                </c:pt>
                <c:pt idx="4983">
                  <c:v>208500230.00075743</c:v>
                </c:pt>
                <c:pt idx="4984">
                  <c:v>208429940.68931991</c:v>
                </c:pt>
                <c:pt idx="4985">
                  <c:v>208432014.56716058</c:v>
                </c:pt>
                <c:pt idx="4986">
                  <c:v>208434465.48571911</c:v>
                </c:pt>
                <c:pt idx="4987">
                  <c:v>208508716.89631346</c:v>
                </c:pt>
                <c:pt idx="4988">
                  <c:v>208510980.00710008</c:v>
                </c:pt>
                <c:pt idx="4989">
                  <c:v>208512771.6181505</c:v>
                </c:pt>
                <c:pt idx="4990">
                  <c:v>208514563.21300948</c:v>
                </c:pt>
                <c:pt idx="4991">
                  <c:v>208588535.24642724</c:v>
                </c:pt>
                <c:pt idx="4992">
                  <c:v>208591082.01799738</c:v>
                </c:pt>
                <c:pt idx="4993">
                  <c:v>208593911.72582731</c:v>
                </c:pt>
                <c:pt idx="4994">
                  <c:v>208597118.67922321</c:v>
                </c:pt>
                <c:pt idx="4995">
                  <c:v>208599948.30091721</c:v>
                </c:pt>
                <c:pt idx="4996">
                  <c:v>208601929.01207983</c:v>
                </c:pt>
                <c:pt idx="4997">
                  <c:v>208603532.43043631</c:v>
                </c:pt>
                <c:pt idx="4998">
                  <c:v>208677322.2325159</c:v>
                </c:pt>
                <c:pt idx="4999">
                  <c:v>208679680.96526259</c:v>
                </c:pt>
                <c:pt idx="5000">
                  <c:v>208681945.32231441</c:v>
                </c:pt>
                <c:pt idx="5001">
                  <c:v>208683926.61353305</c:v>
                </c:pt>
                <c:pt idx="5002">
                  <c:v>208685624.84739938</c:v>
                </c:pt>
                <c:pt idx="5003">
                  <c:v>208687040.03118277</c:v>
                </c:pt>
                <c:pt idx="5004">
                  <c:v>208688549.54942438</c:v>
                </c:pt>
                <c:pt idx="5005">
                  <c:v>208690625.1182515</c:v>
                </c:pt>
                <c:pt idx="5006">
                  <c:v>208621074.86678401</c:v>
                </c:pt>
                <c:pt idx="5007">
                  <c:v>208623055.36694744</c:v>
                </c:pt>
                <c:pt idx="5008">
                  <c:v>208696946.03500003</c:v>
                </c:pt>
                <c:pt idx="5009">
                  <c:v>208771309.96926916</c:v>
                </c:pt>
                <c:pt idx="5010">
                  <c:v>208774329.84358203</c:v>
                </c:pt>
                <c:pt idx="5011">
                  <c:v>208777160.93401468</c:v>
                </c:pt>
                <c:pt idx="5012">
                  <c:v>208779708.88087168</c:v>
                </c:pt>
                <c:pt idx="5013">
                  <c:v>208782351.16157642</c:v>
                </c:pt>
                <c:pt idx="5014">
                  <c:v>208784804.6764442</c:v>
                </c:pt>
                <c:pt idx="5015">
                  <c:v>208714586.93122327</c:v>
                </c:pt>
                <c:pt idx="5016">
                  <c:v>208716096.23986724</c:v>
                </c:pt>
                <c:pt idx="5017">
                  <c:v>208718360.18130228</c:v>
                </c:pt>
                <c:pt idx="5018">
                  <c:v>208649082.9595916</c:v>
                </c:pt>
                <c:pt idx="5019">
                  <c:v>208651440.36267158</c:v>
                </c:pt>
                <c:pt idx="5020">
                  <c:v>208653514.85420102</c:v>
                </c:pt>
                <c:pt idx="5021">
                  <c:v>208655495.03041738</c:v>
                </c:pt>
                <c:pt idx="5022">
                  <c:v>208657380.89414561</c:v>
                </c:pt>
                <c:pt idx="5023">
                  <c:v>208731188.69476461</c:v>
                </c:pt>
                <c:pt idx="5024">
                  <c:v>208733075.17089501</c:v>
                </c:pt>
                <c:pt idx="5025">
                  <c:v>208734867.30660266</c:v>
                </c:pt>
                <c:pt idx="5026">
                  <c:v>208808772.03382221</c:v>
                </c:pt>
                <c:pt idx="5027">
                  <c:v>208883150.09413341</c:v>
                </c:pt>
                <c:pt idx="5028">
                  <c:v>208957341.04138723</c:v>
                </c:pt>
                <c:pt idx="5029">
                  <c:v>208887397.3837153</c:v>
                </c:pt>
                <c:pt idx="5030">
                  <c:v>208889756.94977319</c:v>
                </c:pt>
                <c:pt idx="5031">
                  <c:v>208821037.67173788</c:v>
                </c:pt>
                <c:pt idx="5032">
                  <c:v>208823868.09590608</c:v>
                </c:pt>
                <c:pt idx="5033">
                  <c:v>208754108.16468534</c:v>
                </c:pt>
                <c:pt idx="5034">
                  <c:v>208827641.93199986</c:v>
                </c:pt>
                <c:pt idx="5035">
                  <c:v>208901271.22977066</c:v>
                </c:pt>
                <c:pt idx="5036">
                  <c:v>208975468.19304428</c:v>
                </c:pt>
                <c:pt idx="5037">
                  <c:v>208978300.41102472</c:v>
                </c:pt>
                <c:pt idx="5038">
                  <c:v>209053160.97323301</c:v>
                </c:pt>
                <c:pt idx="5039">
                  <c:v>209055805.20869765</c:v>
                </c:pt>
                <c:pt idx="5040">
                  <c:v>209058260.53868482</c:v>
                </c:pt>
                <c:pt idx="5041">
                  <c:v>208988968.06947768</c:v>
                </c:pt>
                <c:pt idx="5042">
                  <c:v>208991233.69306928</c:v>
                </c:pt>
                <c:pt idx="5043">
                  <c:v>209065248.61947098</c:v>
                </c:pt>
                <c:pt idx="5044">
                  <c:v>209067703.83274111</c:v>
                </c:pt>
                <c:pt idx="5045">
                  <c:v>209142098.89309227</c:v>
                </c:pt>
                <c:pt idx="5046">
                  <c:v>209144177.04477564</c:v>
                </c:pt>
                <c:pt idx="5047">
                  <c:v>209145405.03328228</c:v>
                </c:pt>
                <c:pt idx="5048">
                  <c:v>209146727.47395718</c:v>
                </c:pt>
                <c:pt idx="5049">
                  <c:v>209076485.69335982</c:v>
                </c:pt>
                <c:pt idx="5050">
                  <c:v>209078185.36347765</c:v>
                </c:pt>
                <c:pt idx="5051">
                  <c:v>209080073.86877465</c:v>
                </c:pt>
                <c:pt idx="5052">
                  <c:v>209082151.20386556</c:v>
                </c:pt>
                <c:pt idx="5053">
                  <c:v>209084606.20823938</c:v>
                </c:pt>
                <c:pt idx="5054">
                  <c:v>209159195.76767191</c:v>
                </c:pt>
                <c:pt idx="5055">
                  <c:v>209233409.23111722</c:v>
                </c:pt>
                <c:pt idx="5056">
                  <c:v>209235393.40898275</c:v>
                </c:pt>
                <c:pt idx="5057">
                  <c:v>209237849.98271096</c:v>
                </c:pt>
                <c:pt idx="5058">
                  <c:v>209312917.13990515</c:v>
                </c:pt>
                <c:pt idx="5059">
                  <c:v>209315941.56298104</c:v>
                </c:pt>
                <c:pt idx="5060">
                  <c:v>209318304.36150345</c:v>
                </c:pt>
                <c:pt idx="5061">
                  <c:v>209320005.55905601</c:v>
                </c:pt>
                <c:pt idx="5062">
                  <c:v>209393469.97762957</c:v>
                </c:pt>
                <c:pt idx="5063">
                  <c:v>209395171.73087591</c:v>
                </c:pt>
                <c:pt idx="5064">
                  <c:v>209397062.55074215</c:v>
                </c:pt>
                <c:pt idx="5065">
                  <c:v>209327471.75399068</c:v>
                </c:pt>
                <c:pt idx="5066">
                  <c:v>209330023.42722601</c:v>
                </c:pt>
                <c:pt idx="5067">
                  <c:v>209404436.57649612</c:v>
                </c:pt>
                <c:pt idx="5068">
                  <c:v>209406705.45250461</c:v>
                </c:pt>
                <c:pt idx="5069">
                  <c:v>209480648.23388851</c:v>
                </c:pt>
                <c:pt idx="5070">
                  <c:v>209554592.42095387</c:v>
                </c:pt>
                <c:pt idx="5071">
                  <c:v>209628538.01367792</c:v>
                </c:pt>
                <c:pt idx="5072">
                  <c:v>209702485.01203927</c:v>
                </c:pt>
                <c:pt idx="5073">
                  <c:v>209776717.49547631</c:v>
                </c:pt>
                <c:pt idx="5074">
                  <c:v>209851046.29717958</c:v>
                </c:pt>
                <c:pt idx="5075">
                  <c:v>209925092.48824838</c:v>
                </c:pt>
                <c:pt idx="5076">
                  <c:v>209927271.85882041</c:v>
                </c:pt>
                <c:pt idx="5077">
                  <c:v>210001699.38471302</c:v>
                </c:pt>
                <c:pt idx="5078">
                  <c:v>210004448.15824932</c:v>
                </c:pt>
                <c:pt idx="5079">
                  <c:v>210078688.67661977</c:v>
                </c:pt>
                <c:pt idx="5080">
                  <c:v>210080584.98667273</c:v>
                </c:pt>
                <c:pt idx="5081">
                  <c:v>210082196.83604801</c:v>
                </c:pt>
                <c:pt idx="5082">
                  <c:v>210084093.1127615</c:v>
                </c:pt>
                <c:pt idx="5083">
                  <c:v>210086368.6210303</c:v>
                </c:pt>
                <c:pt idx="5084">
                  <c:v>210089118.15890026</c:v>
                </c:pt>
                <c:pt idx="5085">
                  <c:v>210092152.08775401</c:v>
                </c:pt>
                <c:pt idx="5086">
                  <c:v>210094806.7376602</c:v>
                </c:pt>
                <c:pt idx="5087">
                  <c:v>210096892.50923941</c:v>
                </c:pt>
                <c:pt idx="5088">
                  <c:v>210098504.22689041</c:v>
                </c:pt>
                <c:pt idx="5089">
                  <c:v>210100305.54297718</c:v>
                </c:pt>
                <c:pt idx="5090">
                  <c:v>210102486.06174663</c:v>
                </c:pt>
                <c:pt idx="5091">
                  <c:v>210104476.94937852</c:v>
                </c:pt>
                <c:pt idx="5092">
                  <c:v>210105993.80281302</c:v>
                </c:pt>
                <c:pt idx="5093">
                  <c:v>210035819.40745741</c:v>
                </c:pt>
                <c:pt idx="5094">
                  <c:v>210037904.33073971</c:v>
                </c:pt>
                <c:pt idx="5095">
                  <c:v>210040083.99996179</c:v>
                </c:pt>
                <c:pt idx="5096">
                  <c:v>209970285.86399564</c:v>
                </c:pt>
                <c:pt idx="5097">
                  <c:v>209972748.94023511</c:v>
                </c:pt>
                <c:pt idx="5098">
                  <c:v>210047286.21584028</c:v>
                </c:pt>
                <c:pt idx="5099">
                  <c:v>210049655.308961</c:v>
                </c:pt>
                <c:pt idx="5100">
                  <c:v>210052024.37394428</c:v>
                </c:pt>
                <c:pt idx="5101">
                  <c:v>210054677.69332194</c:v>
                </c:pt>
                <c:pt idx="5102">
                  <c:v>210129219.18102598</c:v>
                </c:pt>
                <c:pt idx="5103">
                  <c:v>210131494.17474458</c:v>
                </c:pt>
                <c:pt idx="5104">
                  <c:v>210205753.72494233</c:v>
                </c:pt>
                <c:pt idx="5105">
                  <c:v>210280583.98844317</c:v>
                </c:pt>
                <c:pt idx="5106">
                  <c:v>210283903.82283852</c:v>
                </c:pt>
                <c:pt idx="5107">
                  <c:v>210358832.0223141</c:v>
                </c:pt>
                <c:pt idx="5108">
                  <c:v>210361488.7176806</c:v>
                </c:pt>
                <c:pt idx="5109">
                  <c:v>210436040.16423941</c:v>
                </c:pt>
                <c:pt idx="5110">
                  <c:v>210510498.44764107</c:v>
                </c:pt>
                <c:pt idx="5111">
                  <c:v>210584578.54910433</c:v>
                </c:pt>
                <c:pt idx="5112">
                  <c:v>210586667.99057171</c:v>
                </c:pt>
                <c:pt idx="5113">
                  <c:v>210588852.3833054</c:v>
                </c:pt>
                <c:pt idx="5114">
                  <c:v>210518853.32037196</c:v>
                </c:pt>
                <c:pt idx="5115">
                  <c:v>210520182.47247148</c:v>
                </c:pt>
                <c:pt idx="5116">
                  <c:v>210449707.09840798</c:v>
                </c:pt>
                <c:pt idx="5117">
                  <c:v>210451035.77826026</c:v>
                </c:pt>
                <c:pt idx="5118">
                  <c:v>210380748.70240858</c:v>
                </c:pt>
                <c:pt idx="5119">
                  <c:v>210382741.00863111</c:v>
                </c:pt>
                <c:pt idx="5120">
                  <c:v>210384733.29498172</c:v>
                </c:pt>
                <c:pt idx="5121">
                  <c:v>210386251.21410158</c:v>
                </c:pt>
                <c:pt idx="5122">
                  <c:v>210387769.12168631</c:v>
                </c:pt>
                <c:pt idx="5123">
                  <c:v>210317762.98123497</c:v>
                </c:pt>
                <c:pt idx="5124">
                  <c:v>210319849.35221544</c:v>
                </c:pt>
                <c:pt idx="5125">
                  <c:v>210321556.36680248</c:v>
                </c:pt>
                <c:pt idx="5126">
                  <c:v>210322789.20159522</c:v>
                </c:pt>
                <c:pt idx="5127">
                  <c:v>210323832.36355171</c:v>
                </c:pt>
                <c:pt idx="5128">
                  <c:v>210325160.01634151</c:v>
                </c:pt>
                <c:pt idx="5129">
                  <c:v>210399153.06090838</c:v>
                </c:pt>
                <c:pt idx="5130">
                  <c:v>210401714.35782272</c:v>
                </c:pt>
                <c:pt idx="5131">
                  <c:v>210476089.23000658</c:v>
                </c:pt>
                <c:pt idx="5132">
                  <c:v>210477987.09077698</c:v>
                </c:pt>
                <c:pt idx="5133">
                  <c:v>210480074.71680406</c:v>
                </c:pt>
                <c:pt idx="5134">
                  <c:v>210410441.49329045</c:v>
                </c:pt>
                <c:pt idx="5135">
                  <c:v>210484629.46151888</c:v>
                </c:pt>
                <c:pt idx="5136">
                  <c:v>210487381.23613825</c:v>
                </c:pt>
                <c:pt idx="5137">
                  <c:v>210490512.51977989</c:v>
                </c:pt>
                <c:pt idx="5138">
                  <c:v>210565842.97346351</c:v>
                </c:pt>
                <c:pt idx="5139">
                  <c:v>210568405.72776866</c:v>
                </c:pt>
                <c:pt idx="5140">
                  <c:v>210570304.04310697</c:v>
                </c:pt>
                <c:pt idx="5141">
                  <c:v>210571917.59696963</c:v>
                </c:pt>
                <c:pt idx="5142">
                  <c:v>210573531.13780665</c:v>
                </c:pt>
                <c:pt idx="5143">
                  <c:v>210575429.4044683</c:v>
                </c:pt>
                <c:pt idx="5144">
                  <c:v>210649720.86074042</c:v>
                </c:pt>
                <c:pt idx="5145">
                  <c:v>210651999.50785771</c:v>
                </c:pt>
                <c:pt idx="5146">
                  <c:v>210725723.46054575</c:v>
                </c:pt>
                <c:pt idx="5147">
                  <c:v>210727243.04912338</c:v>
                </c:pt>
                <c:pt idx="5148">
                  <c:v>210800968.72220144</c:v>
                </c:pt>
                <c:pt idx="5149">
                  <c:v>210803248.84078988</c:v>
                </c:pt>
                <c:pt idx="5150">
                  <c:v>210805623.93668967</c:v>
                </c:pt>
                <c:pt idx="5151">
                  <c:v>210808189.00859466</c:v>
                </c:pt>
                <c:pt idx="5152">
                  <c:v>210810754.04761636</c:v>
                </c:pt>
                <c:pt idx="5153">
                  <c:v>210813224.05411407</c:v>
                </c:pt>
                <c:pt idx="5154">
                  <c:v>210815409.03444511</c:v>
                </c:pt>
                <c:pt idx="5155">
                  <c:v>210817119.00240821</c:v>
                </c:pt>
                <c:pt idx="5156">
                  <c:v>210818733.95873281</c:v>
                </c:pt>
                <c:pt idx="5157">
                  <c:v>210820633.89066198</c:v>
                </c:pt>
                <c:pt idx="5158">
                  <c:v>210822818.79007718</c:v>
                </c:pt>
                <c:pt idx="5159">
                  <c:v>210825003.66563401</c:v>
                </c:pt>
                <c:pt idx="5160">
                  <c:v>210827188.51733255</c:v>
                </c:pt>
                <c:pt idx="5161">
                  <c:v>210829563.32907605</c:v>
                </c:pt>
                <c:pt idx="5162">
                  <c:v>210832223.08476561</c:v>
                </c:pt>
                <c:pt idx="5163">
                  <c:v>210834692.82624796</c:v>
                </c:pt>
                <c:pt idx="5164">
                  <c:v>210908906.02100208</c:v>
                </c:pt>
                <c:pt idx="5165">
                  <c:v>210911376.54646787</c:v>
                </c:pt>
                <c:pt idx="5166">
                  <c:v>210985592.08528137</c:v>
                </c:pt>
                <c:pt idx="5167">
                  <c:v>210987873.29505235</c:v>
                </c:pt>
                <c:pt idx="5168">
                  <c:v>210990059.43002757</c:v>
                </c:pt>
                <c:pt idx="5169">
                  <c:v>210992245.54113328</c:v>
                </c:pt>
                <c:pt idx="5170">
                  <c:v>211066559.88125375</c:v>
                </c:pt>
                <c:pt idx="5171">
                  <c:v>211068841.76588723</c:v>
                </c:pt>
                <c:pt idx="5172">
                  <c:v>211070743.3165563</c:v>
                </c:pt>
                <c:pt idx="5173">
                  <c:v>211072549.77297008</c:v>
                </c:pt>
                <c:pt idx="5174">
                  <c:v>211074261.1377016</c:v>
                </c:pt>
                <c:pt idx="5175">
                  <c:v>211076257.71140695</c:v>
                </c:pt>
                <c:pt idx="5176">
                  <c:v>211149911.09252909</c:v>
                </c:pt>
                <c:pt idx="5177">
                  <c:v>211151527.88896191</c:v>
                </c:pt>
                <c:pt idx="5178">
                  <c:v>211153334.8813003</c:v>
                </c:pt>
                <c:pt idx="5179">
                  <c:v>211227180.82357115</c:v>
                </c:pt>
                <c:pt idx="5180">
                  <c:v>211228893.26302126</c:v>
                </c:pt>
                <c:pt idx="5181">
                  <c:v>211302265.2166971</c:v>
                </c:pt>
                <c:pt idx="5182">
                  <c:v>211231557.02864045</c:v>
                </c:pt>
                <c:pt idx="5183">
                  <c:v>211233269.43070099</c:v>
                </c:pt>
                <c:pt idx="5184">
                  <c:v>211307594.48913163</c:v>
                </c:pt>
                <c:pt idx="5185">
                  <c:v>211310163.90915638</c:v>
                </c:pt>
                <c:pt idx="5186">
                  <c:v>211312447.81042439</c:v>
                </c:pt>
                <c:pt idx="5187">
                  <c:v>211386871.2488443</c:v>
                </c:pt>
                <c:pt idx="5188">
                  <c:v>211389536.64177403</c:v>
                </c:pt>
                <c:pt idx="5189">
                  <c:v>211392011.61777788</c:v>
                </c:pt>
                <c:pt idx="5190">
                  <c:v>211322439.57258266</c:v>
                </c:pt>
                <c:pt idx="5191">
                  <c:v>211396961.47816199</c:v>
                </c:pt>
                <c:pt idx="5192">
                  <c:v>211399817.11127695</c:v>
                </c:pt>
                <c:pt idx="5193">
                  <c:v>211402577.51797357</c:v>
                </c:pt>
                <c:pt idx="5194">
                  <c:v>211405052.33305669</c:v>
                </c:pt>
                <c:pt idx="5195">
                  <c:v>211479769.03688619</c:v>
                </c:pt>
                <c:pt idx="5196">
                  <c:v>211482530.27305558</c:v>
                </c:pt>
                <c:pt idx="5197">
                  <c:v>211556868.73718083</c:v>
                </c:pt>
                <c:pt idx="5198">
                  <c:v>211630637.13055775</c:v>
                </c:pt>
                <c:pt idx="5199">
                  <c:v>211631780.45357427</c:v>
                </c:pt>
                <c:pt idx="5200">
                  <c:v>211632637.94156364</c:v>
                </c:pt>
                <c:pt idx="5201">
                  <c:v>211706026.98047584</c:v>
                </c:pt>
                <c:pt idx="5202">
                  <c:v>211779893.67888558</c:v>
                </c:pt>
                <c:pt idx="5203">
                  <c:v>211782372.48924157</c:v>
                </c:pt>
                <c:pt idx="5204">
                  <c:v>211785327.95392463</c:v>
                </c:pt>
                <c:pt idx="5205">
                  <c:v>211787616.02575561</c:v>
                </c:pt>
                <c:pt idx="5206">
                  <c:v>211861486.55253616</c:v>
                </c:pt>
                <c:pt idx="5207">
                  <c:v>211863489.25527766</c:v>
                </c:pt>
                <c:pt idx="5208">
                  <c:v>211865301.20722809</c:v>
                </c:pt>
                <c:pt idx="5209">
                  <c:v>211867208.50742236</c:v>
                </c:pt>
                <c:pt idx="5210">
                  <c:v>211797912.02653193</c:v>
                </c:pt>
                <c:pt idx="5211">
                  <c:v>211801439.23878384</c:v>
                </c:pt>
                <c:pt idx="5212">
                  <c:v>211804585.07854733</c:v>
                </c:pt>
                <c:pt idx="5213">
                  <c:v>211806586.95093203</c:v>
                </c:pt>
                <c:pt idx="5214">
                  <c:v>211808493.47751492</c:v>
                </c:pt>
                <c:pt idx="5215">
                  <c:v>211811067.25970316</c:v>
                </c:pt>
                <c:pt idx="5216">
                  <c:v>211741954.86655581</c:v>
                </c:pt>
                <c:pt idx="5217">
                  <c:v>211744718.28390238</c:v>
                </c:pt>
                <c:pt idx="5218">
                  <c:v>211818883.72940668</c:v>
                </c:pt>
                <c:pt idx="5219">
                  <c:v>211820599.49912509</c:v>
                </c:pt>
                <c:pt idx="5220">
                  <c:v>211894480.92022419</c:v>
                </c:pt>
                <c:pt idx="5221">
                  <c:v>211896387.9435131</c:v>
                </c:pt>
                <c:pt idx="5222">
                  <c:v>211970462.03601873</c:v>
                </c:pt>
                <c:pt idx="5223">
                  <c:v>211973037.33634868</c:v>
                </c:pt>
                <c:pt idx="5224">
                  <c:v>211975994.12197191</c:v>
                </c:pt>
                <c:pt idx="5225">
                  <c:v>211978664.72967371</c:v>
                </c:pt>
                <c:pt idx="5226">
                  <c:v>212052647.51536477</c:v>
                </c:pt>
                <c:pt idx="5227">
                  <c:v>212054555.69929063</c:v>
                </c:pt>
                <c:pt idx="5228">
                  <c:v>212128731.33420947</c:v>
                </c:pt>
                <c:pt idx="5229">
                  <c:v>212131212.76119643</c:v>
                </c:pt>
                <c:pt idx="5230">
                  <c:v>212133885.03295395</c:v>
                </c:pt>
                <c:pt idx="5231">
                  <c:v>212136843.5781377</c:v>
                </c:pt>
                <c:pt idx="5232">
                  <c:v>212139611.21005058</c:v>
                </c:pt>
                <c:pt idx="5233">
                  <c:v>212213982.81629544</c:v>
                </c:pt>
                <c:pt idx="5234">
                  <c:v>212216273.99153209</c:v>
                </c:pt>
                <c:pt idx="5235">
                  <c:v>212218851.53249407</c:v>
                </c:pt>
                <c:pt idx="5236">
                  <c:v>212221142.65230137</c:v>
                </c:pt>
                <c:pt idx="5237">
                  <c:v>212222765.51305008</c:v>
                </c:pt>
                <c:pt idx="5238">
                  <c:v>212152208.22598004</c:v>
                </c:pt>
                <c:pt idx="5239">
                  <c:v>212154021.36788061</c:v>
                </c:pt>
                <c:pt idx="5240">
                  <c:v>212156216.20200172</c:v>
                </c:pt>
                <c:pt idx="5241">
                  <c:v>212158601.86410463</c:v>
                </c:pt>
                <c:pt idx="5242">
                  <c:v>212233266.06042546</c:v>
                </c:pt>
                <c:pt idx="5243">
                  <c:v>212236225.20663661</c:v>
                </c:pt>
                <c:pt idx="5244">
                  <c:v>212311083.11860889</c:v>
                </c:pt>
                <c:pt idx="5245">
                  <c:v>212313756.72701669</c:v>
                </c:pt>
                <c:pt idx="5246">
                  <c:v>212316143.84737608</c:v>
                </c:pt>
                <c:pt idx="5247">
                  <c:v>212318053.52328357</c:v>
                </c:pt>
                <c:pt idx="5248">
                  <c:v>212319485.76832587</c:v>
                </c:pt>
                <c:pt idx="5249">
                  <c:v>212321013.48514012</c:v>
                </c:pt>
                <c:pt idx="5250">
                  <c:v>212250733.93901476</c:v>
                </c:pt>
                <c:pt idx="5251">
                  <c:v>212252261.1131556</c:v>
                </c:pt>
                <c:pt idx="5252">
                  <c:v>212253883.72298238</c:v>
                </c:pt>
                <c:pt idx="5253">
                  <c:v>212255697.21260068</c:v>
                </c:pt>
                <c:pt idx="5254">
                  <c:v>212257701.57685047</c:v>
                </c:pt>
                <c:pt idx="5255">
                  <c:v>212259992.25440577</c:v>
                </c:pt>
                <c:pt idx="5256">
                  <c:v>212262187.46259648</c:v>
                </c:pt>
                <c:pt idx="5257">
                  <c:v>212264287.20454627</c:v>
                </c:pt>
                <c:pt idx="5258">
                  <c:v>212194478.81013295</c:v>
                </c:pt>
                <c:pt idx="5259">
                  <c:v>212196577.79502684</c:v>
                </c:pt>
                <c:pt idx="5260">
                  <c:v>212198390.53708434</c:v>
                </c:pt>
                <c:pt idx="5261">
                  <c:v>212272495.07651091</c:v>
                </c:pt>
                <c:pt idx="5262">
                  <c:v>212275071.89749971</c:v>
                </c:pt>
                <c:pt idx="5263">
                  <c:v>212277744.12145311</c:v>
                </c:pt>
                <c:pt idx="5264">
                  <c:v>212352233.65808031</c:v>
                </c:pt>
                <c:pt idx="5265">
                  <c:v>212354429.39014542</c:v>
                </c:pt>
                <c:pt idx="5266">
                  <c:v>212356338.70290905</c:v>
                </c:pt>
                <c:pt idx="5267">
                  <c:v>212358438.92603406</c:v>
                </c:pt>
                <c:pt idx="5268">
                  <c:v>212289196.10794199</c:v>
                </c:pt>
                <c:pt idx="5269">
                  <c:v>212292249.86094701</c:v>
                </c:pt>
                <c:pt idx="5270">
                  <c:v>212222908.65401402</c:v>
                </c:pt>
                <c:pt idx="5271">
                  <c:v>212224911.94785935</c:v>
                </c:pt>
                <c:pt idx="5272">
                  <c:v>212298834.35818565</c:v>
                </c:pt>
                <c:pt idx="5273">
                  <c:v>212300647.44278488</c:v>
                </c:pt>
                <c:pt idx="5274">
                  <c:v>212302174.238199</c:v>
                </c:pt>
                <c:pt idx="5275">
                  <c:v>212304178.13960195</c:v>
                </c:pt>
                <c:pt idx="5276">
                  <c:v>212306659.13274038</c:v>
                </c:pt>
                <c:pt idx="5277">
                  <c:v>212237408.23531809</c:v>
                </c:pt>
                <c:pt idx="5278">
                  <c:v>212239983.70953986</c:v>
                </c:pt>
                <c:pt idx="5279">
                  <c:v>212242272.99227971</c:v>
                </c:pt>
                <c:pt idx="5280">
                  <c:v>212316582.79944375</c:v>
                </c:pt>
                <c:pt idx="5281">
                  <c:v>212319254.47225672</c:v>
                </c:pt>
                <c:pt idx="5282">
                  <c:v>212393757.57780209</c:v>
                </c:pt>
                <c:pt idx="5283">
                  <c:v>212395952.85701331</c:v>
                </c:pt>
                <c:pt idx="5284">
                  <c:v>212397957.22147283</c:v>
                </c:pt>
                <c:pt idx="5285">
                  <c:v>212471795.01417628</c:v>
                </c:pt>
                <c:pt idx="5286">
                  <c:v>212473418.11590075</c:v>
                </c:pt>
                <c:pt idx="5287">
                  <c:v>212475423.10585251</c:v>
                </c:pt>
                <c:pt idx="5288">
                  <c:v>212549931.8553333</c:v>
                </c:pt>
                <c:pt idx="5289">
                  <c:v>212552415.00705054</c:v>
                </c:pt>
                <c:pt idx="5290">
                  <c:v>212554898.12815988</c:v>
                </c:pt>
                <c:pt idx="5291">
                  <c:v>212557190.21278706</c:v>
                </c:pt>
                <c:pt idx="5292">
                  <c:v>212631702.98472047</c:v>
                </c:pt>
                <c:pt idx="5293">
                  <c:v>212634186.85778531</c:v>
                </c:pt>
                <c:pt idx="5294">
                  <c:v>212636384.1045914</c:v>
                </c:pt>
                <c:pt idx="5295">
                  <c:v>212638390.26553482</c:v>
                </c:pt>
                <c:pt idx="5296">
                  <c:v>212712524.6235013</c:v>
                </c:pt>
                <c:pt idx="5297">
                  <c:v>212715009.22962201</c:v>
                </c:pt>
                <c:pt idx="5298">
                  <c:v>212645363.9077225</c:v>
                </c:pt>
                <c:pt idx="5299">
                  <c:v>212647369.97927231</c:v>
                </c:pt>
                <c:pt idx="5300">
                  <c:v>212649376.03085214</c:v>
                </c:pt>
                <c:pt idx="5301">
                  <c:v>212651477.58727941</c:v>
                </c:pt>
                <c:pt idx="5302">
                  <c:v>212653579.12179032</c:v>
                </c:pt>
                <c:pt idx="5303">
                  <c:v>212655489.58869171</c:v>
                </c:pt>
                <c:pt idx="5304">
                  <c:v>212657400.03748134</c:v>
                </c:pt>
                <c:pt idx="5305">
                  <c:v>212731349.52997142</c:v>
                </c:pt>
                <c:pt idx="5306">
                  <c:v>212733547.24709335</c:v>
                </c:pt>
                <c:pt idx="5307">
                  <c:v>212807689.90678772</c:v>
                </c:pt>
                <c:pt idx="5308">
                  <c:v>212809983.90394288</c:v>
                </c:pt>
                <c:pt idx="5309">
                  <c:v>212740426.9023183</c:v>
                </c:pt>
                <c:pt idx="5310">
                  <c:v>212814667.40044007</c:v>
                </c:pt>
                <c:pt idx="5311">
                  <c:v>212817056.89756334</c:v>
                </c:pt>
                <c:pt idx="5312">
                  <c:v>212963726.64758492</c:v>
                </c:pt>
                <c:pt idx="5313">
                  <c:v>213038354.42289439</c:v>
                </c:pt>
                <c:pt idx="5314">
                  <c:v>213040937.60268086</c:v>
                </c:pt>
                <c:pt idx="5315">
                  <c:v>213115950.74763024</c:v>
                </c:pt>
                <c:pt idx="5316">
                  <c:v>213191348.79302356</c:v>
                </c:pt>
                <c:pt idx="5317">
                  <c:v>213194699.47020945</c:v>
                </c:pt>
                <c:pt idx="5318">
                  <c:v>213269526.21910194</c:v>
                </c:pt>
                <c:pt idx="5319">
                  <c:v>213271824.53907439</c:v>
                </c:pt>
                <c:pt idx="5320">
                  <c:v>213273548.26189828</c:v>
                </c:pt>
                <c:pt idx="5321">
                  <c:v>213274888.92504001</c:v>
                </c:pt>
                <c:pt idx="5322">
                  <c:v>213276421.10059568</c:v>
                </c:pt>
                <c:pt idx="5323">
                  <c:v>213350294.00362191</c:v>
                </c:pt>
                <c:pt idx="5324">
                  <c:v>213352401.41879591</c:v>
                </c:pt>
                <c:pt idx="5325">
                  <c:v>213354604.60207689</c:v>
                </c:pt>
                <c:pt idx="5326">
                  <c:v>213356711.97230989</c:v>
                </c:pt>
                <c:pt idx="5327">
                  <c:v>213358531.95619401</c:v>
                </c:pt>
                <c:pt idx="5328">
                  <c:v>213360447.71099997</c:v>
                </c:pt>
                <c:pt idx="5329">
                  <c:v>213434900.07650253</c:v>
                </c:pt>
                <c:pt idx="5330">
                  <c:v>213437199.70744622</c:v>
                </c:pt>
                <c:pt idx="5331">
                  <c:v>213511654.41115788</c:v>
                </c:pt>
                <c:pt idx="5332">
                  <c:v>213513954.76506534</c:v>
                </c:pt>
                <c:pt idx="5333">
                  <c:v>213516159.24634463</c:v>
                </c:pt>
                <c:pt idx="5334">
                  <c:v>213590521.12834877</c:v>
                </c:pt>
                <c:pt idx="5335">
                  <c:v>213521239.04651853</c:v>
                </c:pt>
                <c:pt idx="5336">
                  <c:v>213524114.34856492</c:v>
                </c:pt>
                <c:pt idx="5337">
                  <c:v>213527085.45107433</c:v>
                </c:pt>
                <c:pt idx="5338">
                  <c:v>213457799.40147942</c:v>
                </c:pt>
                <c:pt idx="5339">
                  <c:v>213460673.61055088</c:v>
                </c:pt>
                <c:pt idx="5340">
                  <c:v>213463451.97381815</c:v>
                </c:pt>
                <c:pt idx="5341">
                  <c:v>213538298.57382461</c:v>
                </c:pt>
                <c:pt idx="5342">
                  <c:v>213540790.29446539</c:v>
                </c:pt>
                <c:pt idx="5343">
                  <c:v>213542706.98176345</c:v>
                </c:pt>
                <c:pt idx="5344">
                  <c:v>213544431.9848032</c:v>
                </c:pt>
                <c:pt idx="5345">
                  <c:v>213546444.46975601</c:v>
                </c:pt>
                <c:pt idx="5346">
                  <c:v>213548648.59696808</c:v>
                </c:pt>
                <c:pt idx="5347">
                  <c:v>213551140.19011232</c:v>
                </c:pt>
                <c:pt idx="5348">
                  <c:v>213553823.40994397</c:v>
                </c:pt>
                <c:pt idx="5349">
                  <c:v>213556506.59418157</c:v>
                </c:pt>
                <c:pt idx="5350">
                  <c:v>213630881.63428885</c:v>
                </c:pt>
                <c:pt idx="5351">
                  <c:v>213632702.93995324</c:v>
                </c:pt>
                <c:pt idx="5352">
                  <c:v>213706600.65440199</c:v>
                </c:pt>
                <c:pt idx="5353">
                  <c:v>213708614.31840372</c:v>
                </c:pt>
                <c:pt idx="5354">
                  <c:v>213711395.05956742</c:v>
                </c:pt>
                <c:pt idx="5355">
                  <c:v>213714271.64815602</c:v>
                </c:pt>
                <c:pt idx="5356">
                  <c:v>213788748.59491917</c:v>
                </c:pt>
                <c:pt idx="5357">
                  <c:v>213790571.00607193</c:v>
                </c:pt>
                <c:pt idx="5358">
                  <c:v>213864186.60805482</c:v>
                </c:pt>
                <c:pt idx="5359">
                  <c:v>213865337.97545484</c:v>
                </c:pt>
                <c:pt idx="5360">
                  <c:v>213794503.52161911</c:v>
                </c:pt>
                <c:pt idx="5361">
                  <c:v>213796325.88097435</c:v>
                </c:pt>
                <c:pt idx="5362">
                  <c:v>213798531.87298548</c:v>
                </c:pt>
                <c:pt idx="5363">
                  <c:v>213800354.19608408</c:v>
                </c:pt>
                <c:pt idx="5364">
                  <c:v>213873781.13640711</c:v>
                </c:pt>
                <c:pt idx="5365">
                  <c:v>213875220.27646023</c:v>
                </c:pt>
                <c:pt idx="5366">
                  <c:v>213877043.17251486</c:v>
                </c:pt>
                <c:pt idx="5367">
                  <c:v>213879537.63526666</c:v>
                </c:pt>
                <c:pt idx="5368">
                  <c:v>213882032.06729794</c:v>
                </c:pt>
                <c:pt idx="5369">
                  <c:v>213884334.59267581</c:v>
                </c:pt>
                <c:pt idx="5370">
                  <c:v>213886445.21794426</c:v>
                </c:pt>
                <c:pt idx="5371">
                  <c:v>213888363.94910312</c:v>
                </c:pt>
                <c:pt idx="5372">
                  <c:v>213890474.53238392</c:v>
                </c:pt>
                <c:pt idx="5373">
                  <c:v>213965347.38175318</c:v>
                </c:pt>
                <c:pt idx="5374">
                  <c:v>213968130.38011041</c:v>
                </c:pt>
                <c:pt idx="5375">
                  <c:v>213970433.52225661</c:v>
                </c:pt>
                <c:pt idx="5376">
                  <c:v>213972832.60081971</c:v>
                </c:pt>
                <c:pt idx="5377">
                  <c:v>213975327.61239108</c:v>
                </c:pt>
                <c:pt idx="5378">
                  <c:v>214049725.56176624</c:v>
                </c:pt>
                <c:pt idx="5379">
                  <c:v>214051933.38031241</c:v>
                </c:pt>
                <c:pt idx="5380">
                  <c:v>213982236.71486026</c:v>
                </c:pt>
                <c:pt idx="5381">
                  <c:v>214056828.89216968</c:v>
                </c:pt>
                <c:pt idx="5382">
                  <c:v>214131326.69949391</c:v>
                </c:pt>
                <c:pt idx="5383">
                  <c:v>214133535.15811288</c:v>
                </c:pt>
                <c:pt idx="5384">
                  <c:v>214135551.55584311</c:v>
                </c:pt>
                <c:pt idx="5385">
                  <c:v>214137567.93351945</c:v>
                </c:pt>
                <c:pt idx="5386">
                  <c:v>214067579.40521172</c:v>
                </c:pt>
                <c:pt idx="5387">
                  <c:v>214069883.01239142</c:v>
                </c:pt>
                <c:pt idx="5388">
                  <c:v>214072378.55729046</c:v>
                </c:pt>
                <c:pt idx="5389">
                  <c:v>214074394.16727743</c:v>
                </c:pt>
                <c:pt idx="5390">
                  <c:v>214148129.58420601</c:v>
                </c:pt>
                <c:pt idx="5391">
                  <c:v>214150049.82522151</c:v>
                </c:pt>
                <c:pt idx="5392">
                  <c:v>214224171.13146108</c:v>
                </c:pt>
                <c:pt idx="5393">
                  <c:v>214226284.0657534</c:v>
                </c:pt>
                <c:pt idx="5394">
                  <c:v>214156674.51712078</c:v>
                </c:pt>
                <c:pt idx="5395">
                  <c:v>214159458.74331442</c:v>
                </c:pt>
                <c:pt idx="5396">
                  <c:v>214161954.91360313</c:v>
                </c:pt>
                <c:pt idx="5397">
                  <c:v>214164163.0386256</c:v>
                </c:pt>
                <c:pt idx="5398">
                  <c:v>214094165.27876112</c:v>
                </c:pt>
                <c:pt idx="5399">
                  <c:v>214096372.61327198</c:v>
                </c:pt>
                <c:pt idx="5400">
                  <c:v>214098771.86264846</c:v>
                </c:pt>
                <c:pt idx="5401">
                  <c:v>214100979.14699072</c:v>
                </c:pt>
                <c:pt idx="5402">
                  <c:v>214102994.47257024</c:v>
                </c:pt>
                <c:pt idx="5403">
                  <c:v>214104625.91193363</c:v>
                </c:pt>
                <c:pt idx="5404">
                  <c:v>214106161.37227967</c:v>
                </c:pt>
                <c:pt idx="5405">
                  <c:v>214108560.50578305</c:v>
                </c:pt>
                <c:pt idx="5406">
                  <c:v>214111439.42850113</c:v>
                </c:pt>
                <c:pt idx="5407">
                  <c:v>214186146.97178587</c:v>
                </c:pt>
                <c:pt idx="5408">
                  <c:v>214188546.82017457</c:v>
                </c:pt>
                <c:pt idx="5409">
                  <c:v>214190754.65560377</c:v>
                </c:pt>
                <c:pt idx="5410">
                  <c:v>214265081.3095724</c:v>
                </c:pt>
                <c:pt idx="5411">
                  <c:v>214339121.26140586</c:v>
                </c:pt>
                <c:pt idx="5412">
                  <c:v>214340273.91822538</c:v>
                </c:pt>
                <c:pt idx="5413">
                  <c:v>214413546.83315599</c:v>
                </c:pt>
                <c:pt idx="5414">
                  <c:v>214415564.63408136</c:v>
                </c:pt>
                <c:pt idx="5415">
                  <c:v>214418062.83600399</c:v>
                </c:pt>
                <c:pt idx="5416">
                  <c:v>214420272.75822482</c:v>
                </c:pt>
                <c:pt idx="5417">
                  <c:v>214494221.4690423</c:v>
                </c:pt>
                <c:pt idx="5418">
                  <c:v>214495759.29530898</c:v>
                </c:pt>
                <c:pt idx="5419">
                  <c:v>214497200.99685526</c:v>
                </c:pt>
                <c:pt idx="5420">
                  <c:v>214498738.80055293</c:v>
                </c:pt>
                <c:pt idx="5421">
                  <c:v>214500661.03879488</c:v>
                </c:pt>
                <c:pt idx="5422">
                  <c:v>214502583.25883704</c:v>
                </c:pt>
                <c:pt idx="5423">
                  <c:v>214504313.24131399</c:v>
                </c:pt>
                <c:pt idx="5424">
                  <c:v>214506427.6443224</c:v>
                </c:pt>
                <c:pt idx="5425">
                  <c:v>214508926.45585126</c:v>
                </c:pt>
                <c:pt idx="5426">
                  <c:v>214583554.16239288</c:v>
                </c:pt>
                <c:pt idx="5427">
                  <c:v>214658472.02779835</c:v>
                </c:pt>
                <c:pt idx="5428">
                  <c:v>214661164.7607739</c:v>
                </c:pt>
                <c:pt idx="5429">
                  <c:v>214663376.62187576</c:v>
                </c:pt>
                <c:pt idx="5430">
                  <c:v>214665203.79331806</c:v>
                </c:pt>
                <c:pt idx="5431">
                  <c:v>214739067.4892641</c:v>
                </c:pt>
                <c:pt idx="5432">
                  <c:v>214740895.24266332</c:v>
                </c:pt>
                <c:pt idx="5433">
                  <c:v>214742434.39067078</c:v>
                </c:pt>
                <c:pt idx="5434">
                  <c:v>214671454.51871768</c:v>
                </c:pt>
                <c:pt idx="5435">
                  <c:v>214673377.78014898</c:v>
                </c:pt>
                <c:pt idx="5436">
                  <c:v>214748398.4790982</c:v>
                </c:pt>
                <c:pt idx="5437">
                  <c:v>214751476.64980602</c:v>
                </c:pt>
                <c:pt idx="5438">
                  <c:v>214826115.34420118</c:v>
                </c:pt>
                <c:pt idx="5439">
                  <c:v>214828328.46652979</c:v>
                </c:pt>
                <c:pt idx="5440">
                  <c:v>214830060.45850319</c:v>
                </c:pt>
                <c:pt idx="5441">
                  <c:v>214831311.33241817</c:v>
                </c:pt>
                <c:pt idx="5442">
                  <c:v>214904702.07848805</c:v>
                </c:pt>
                <c:pt idx="5443">
                  <c:v>214906819.62230176</c:v>
                </c:pt>
                <c:pt idx="5444">
                  <c:v>214981463.57638454</c:v>
                </c:pt>
                <c:pt idx="5445">
                  <c:v>214984159.47175688</c:v>
                </c:pt>
                <c:pt idx="5446">
                  <c:v>214986470.21078363</c:v>
                </c:pt>
                <c:pt idx="5447">
                  <c:v>215060635.87519187</c:v>
                </c:pt>
                <c:pt idx="5448">
                  <c:v>215062369.47656304</c:v>
                </c:pt>
                <c:pt idx="5449">
                  <c:v>215064584.61237884</c:v>
                </c:pt>
                <c:pt idx="5450">
                  <c:v>215139523.62619165</c:v>
                </c:pt>
                <c:pt idx="5451">
                  <c:v>215214657.21879569</c:v>
                </c:pt>
                <c:pt idx="5452">
                  <c:v>215217259.2355822</c:v>
                </c:pt>
                <c:pt idx="5453">
                  <c:v>215219379.37282601</c:v>
                </c:pt>
                <c:pt idx="5454">
                  <c:v>215221210.38268179</c:v>
                </c:pt>
                <c:pt idx="5455">
                  <c:v>215223041.37607384</c:v>
                </c:pt>
                <c:pt idx="5456">
                  <c:v>215224968.71975306</c:v>
                </c:pt>
                <c:pt idx="5457">
                  <c:v>215154648.5564293</c:v>
                </c:pt>
                <c:pt idx="5458">
                  <c:v>215156575.21844026</c:v>
                </c:pt>
                <c:pt idx="5459">
                  <c:v>215158887.18878388</c:v>
                </c:pt>
                <c:pt idx="5460">
                  <c:v>215089238.40945557</c:v>
                </c:pt>
                <c:pt idx="5461">
                  <c:v>215164185.35512015</c:v>
                </c:pt>
                <c:pt idx="5462">
                  <c:v>215166593.56696171</c:v>
                </c:pt>
                <c:pt idx="5463">
                  <c:v>215240675.89060938</c:v>
                </c:pt>
                <c:pt idx="5464">
                  <c:v>215314663.09742221</c:v>
                </c:pt>
                <c:pt idx="5465">
                  <c:v>215388940.78156051</c:v>
                </c:pt>
                <c:pt idx="5466">
                  <c:v>215391351.31805208</c:v>
                </c:pt>
                <c:pt idx="5467">
                  <c:v>215393761.82602811</c:v>
                </c:pt>
                <c:pt idx="5468">
                  <c:v>215468042.47426656</c:v>
                </c:pt>
                <c:pt idx="5469">
                  <c:v>215470357.2862297</c:v>
                </c:pt>
                <c:pt idx="5470">
                  <c:v>215473347.21277654</c:v>
                </c:pt>
                <c:pt idx="5471">
                  <c:v>215476337.09546775</c:v>
                </c:pt>
                <c:pt idx="5472">
                  <c:v>215478651.81323901</c:v>
                </c:pt>
                <c:pt idx="5473">
                  <c:v>215480194.94381714</c:v>
                </c:pt>
                <c:pt idx="5474">
                  <c:v>215481641.61812428</c:v>
                </c:pt>
                <c:pt idx="5475">
                  <c:v>215483377.61374062</c:v>
                </c:pt>
                <c:pt idx="5476">
                  <c:v>215485595.80884659</c:v>
                </c:pt>
                <c:pt idx="5477">
                  <c:v>215488006.86310518</c:v>
                </c:pt>
                <c:pt idx="5478">
                  <c:v>215490996.53077993</c:v>
                </c:pt>
                <c:pt idx="5479">
                  <c:v>215494082.59335458</c:v>
                </c:pt>
                <c:pt idx="5480">
                  <c:v>215568469.56034124</c:v>
                </c:pt>
                <c:pt idx="5481">
                  <c:v>215569820.13548553</c:v>
                </c:pt>
                <c:pt idx="5482">
                  <c:v>215643436.9953213</c:v>
                </c:pt>
                <c:pt idx="5483">
                  <c:v>215645656.50498658</c:v>
                </c:pt>
                <c:pt idx="5484">
                  <c:v>215648937.47503608</c:v>
                </c:pt>
                <c:pt idx="5485">
                  <c:v>215652218.39231199</c:v>
                </c:pt>
                <c:pt idx="5486">
                  <c:v>215726997.42483211</c:v>
                </c:pt>
                <c:pt idx="5487">
                  <c:v>215729121.02653971</c:v>
                </c:pt>
                <c:pt idx="5488">
                  <c:v>215803323.10472986</c:v>
                </c:pt>
                <c:pt idx="5489">
                  <c:v>215805447.37369809</c:v>
                </c:pt>
                <c:pt idx="5490">
                  <c:v>215807764.73281333</c:v>
                </c:pt>
                <c:pt idx="5491">
                  <c:v>215810371.73036951</c:v>
                </c:pt>
                <c:pt idx="5492">
                  <c:v>215812978.69462895</c:v>
                </c:pt>
                <c:pt idx="5493">
                  <c:v>215743116.93948835</c:v>
                </c:pt>
                <c:pt idx="5494">
                  <c:v>215745433.41179284</c:v>
                </c:pt>
                <c:pt idx="5495">
                  <c:v>215747749.85779965</c:v>
                </c:pt>
                <c:pt idx="5496">
                  <c:v>215749680.20938301</c:v>
                </c:pt>
                <c:pt idx="5497">
                  <c:v>215751514.02647266</c:v>
                </c:pt>
                <c:pt idx="5498">
                  <c:v>215681937.23880288</c:v>
                </c:pt>
                <c:pt idx="5499">
                  <c:v>215684928.18158159</c:v>
                </c:pt>
                <c:pt idx="5500">
                  <c:v>215686568.35738903</c:v>
                </c:pt>
                <c:pt idx="5501">
                  <c:v>215687340.20026422</c:v>
                </c:pt>
                <c:pt idx="5502">
                  <c:v>215688208.52000791</c:v>
                </c:pt>
                <c:pt idx="5503">
                  <c:v>215689559.23226178</c:v>
                </c:pt>
                <c:pt idx="5504">
                  <c:v>215691295.84915993</c:v>
                </c:pt>
                <c:pt idx="5505">
                  <c:v>215693128.92873469</c:v>
                </c:pt>
                <c:pt idx="5506">
                  <c:v>215767342.07840398</c:v>
                </c:pt>
                <c:pt idx="5507">
                  <c:v>215770140.81349778</c:v>
                </c:pt>
                <c:pt idx="5508">
                  <c:v>215845031.97796533</c:v>
                </c:pt>
                <c:pt idx="5509">
                  <c:v>215919248.92736018</c:v>
                </c:pt>
                <c:pt idx="5510">
                  <c:v>215921180.31386161</c:v>
                </c:pt>
                <c:pt idx="5511">
                  <c:v>215922725.40990889</c:v>
                </c:pt>
                <c:pt idx="5512">
                  <c:v>215924367.06164798</c:v>
                </c:pt>
                <c:pt idx="5513">
                  <c:v>215854202.9250496</c:v>
                </c:pt>
                <c:pt idx="5514">
                  <c:v>215856616.26369232</c:v>
                </c:pt>
                <c:pt idx="5515">
                  <c:v>215858836.51004228</c:v>
                </c:pt>
                <c:pt idx="5516">
                  <c:v>215788379.90536398</c:v>
                </c:pt>
                <c:pt idx="5517">
                  <c:v>215789923.88062</c:v>
                </c:pt>
                <c:pt idx="5518">
                  <c:v>215791081.85439464</c:v>
                </c:pt>
                <c:pt idx="5519">
                  <c:v>215792529.31237191</c:v>
                </c:pt>
                <c:pt idx="5520">
                  <c:v>215722263.03453431</c:v>
                </c:pt>
                <c:pt idx="5521">
                  <c:v>215724674.61177388</c:v>
                </c:pt>
                <c:pt idx="5522">
                  <c:v>215727279.0831686</c:v>
                </c:pt>
                <c:pt idx="5523">
                  <c:v>215801599.81524435</c:v>
                </c:pt>
                <c:pt idx="5524">
                  <c:v>215731330.4170174</c:v>
                </c:pt>
                <c:pt idx="5525">
                  <c:v>215733163.13684794</c:v>
                </c:pt>
                <c:pt idx="5526">
                  <c:v>215734899.3825506</c:v>
                </c:pt>
                <c:pt idx="5527">
                  <c:v>215736442.69965687</c:v>
                </c:pt>
                <c:pt idx="5528">
                  <c:v>215737889.54883906</c:v>
                </c:pt>
                <c:pt idx="5529">
                  <c:v>215811248.84376109</c:v>
                </c:pt>
                <c:pt idx="5530">
                  <c:v>215812696.15868405</c:v>
                </c:pt>
                <c:pt idx="5531">
                  <c:v>215886925.3674024</c:v>
                </c:pt>
                <c:pt idx="5532">
                  <c:v>215889241.80165806</c:v>
                </c:pt>
                <c:pt idx="5533">
                  <c:v>215963473.09774595</c:v>
                </c:pt>
                <c:pt idx="5534">
                  <c:v>216037319.40833268</c:v>
                </c:pt>
                <c:pt idx="5535">
                  <c:v>216038285.20976025</c:v>
                </c:pt>
                <c:pt idx="5536">
                  <c:v>216039154.42714038</c:v>
                </c:pt>
                <c:pt idx="5537">
                  <c:v>216112712.58736208</c:v>
                </c:pt>
                <c:pt idx="5538">
                  <c:v>216042824.41529766</c:v>
                </c:pt>
                <c:pt idx="5539">
                  <c:v>216045431.99838972</c:v>
                </c:pt>
                <c:pt idx="5540">
                  <c:v>216047460.09555742</c:v>
                </c:pt>
                <c:pt idx="5541">
                  <c:v>216048908.72406206</c:v>
                </c:pt>
                <c:pt idx="5542">
                  <c:v>216050357.3422924</c:v>
                </c:pt>
                <c:pt idx="5543">
                  <c:v>216124498.80686232</c:v>
                </c:pt>
                <c:pt idx="5544">
                  <c:v>216126527.51376328</c:v>
                </c:pt>
                <c:pt idx="5545">
                  <c:v>216200574.27377865</c:v>
                </c:pt>
                <c:pt idx="5546">
                  <c:v>216130391.66165969</c:v>
                </c:pt>
                <c:pt idx="5547">
                  <c:v>216132227.10630962</c:v>
                </c:pt>
                <c:pt idx="5548">
                  <c:v>216133772.73112077</c:v>
                </c:pt>
                <c:pt idx="5549">
                  <c:v>216135221.74376237</c:v>
                </c:pt>
                <c:pt idx="5550">
                  <c:v>216137250.34419668</c:v>
                </c:pt>
                <c:pt idx="5551">
                  <c:v>216139182.32588476</c:v>
                </c:pt>
                <c:pt idx="5552">
                  <c:v>216140438.10418558</c:v>
                </c:pt>
                <c:pt idx="5553">
                  <c:v>216141887.06955743</c:v>
                </c:pt>
                <c:pt idx="5554">
                  <c:v>216216228.70943689</c:v>
                </c:pt>
                <c:pt idx="5555">
                  <c:v>216218837.66547942</c:v>
                </c:pt>
                <c:pt idx="5556">
                  <c:v>216221253.3358252</c:v>
                </c:pt>
                <c:pt idx="5557">
                  <c:v>216222992.60079518</c:v>
                </c:pt>
                <c:pt idx="5558">
                  <c:v>216296757.88644698</c:v>
                </c:pt>
                <c:pt idx="5559">
                  <c:v>216298497.70436788</c:v>
                </c:pt>
                <c:pt idx="5560">
                  <c:v>216300527.47323075</c:v>
                </c:pt>
                <c:pt idx="5561">
                  <c:v>216374971.81594563</c:v>
                </c:pt>
                <c:pt idx="5562">
                  <c:v>216377485.64692834</c:v>
                </c:pt>
                <c:pt idx="5563">
                  <c:v>216452222.41078088</c:v>
                </c:pt>
                <c:pt idx="5564">
                  <c:v>216526960.82182011</c:v>
                </c:pt>
                <c:pt idx="5565">
                  <c:v>216529476.23817453</c:v>
                </c:pt>
                <c:pt idx="5566">
                  <c:v>216531991.62361348</c:v>
                </c:pt>
                <c:pt idx="5567">
                  <c:v>216534700.46566561</c:v>
                </c:pt>
                <c:pt idx="5568">
                  <c:v>216609055.91074625</c:v>
                </c:pt>
                <c:pt idx="5569">
                  <c:v>216610797.85300711</c:v>
                </c:pt>
                <c:pt idx="5570">
                  <c:v>216684864.84203941</c:v>
                </c:pt>
                <c:pt idx="5571">
                  <c:v>216687091.35776341</c:v>
                </c:pt>
                <c:pt idx="5572">
                  <c:v>216689027.43871668</c:v>
                </c:pt>
                <c:pt idx="5573">
                  <c:v>216690479.48742041</c:v>
                </c:pt>
                <c:pt idx="5574">
                  <c:v>216691544.31659311</c:v>
                </c:pt>
                <c:pt idx="5575">
                  <c:v>216620668.57919928</c:v>
                </c:pt>
                <c:pt idx="5576">
                  <c:v>216622216.88522568</c:v>
                </c:pt>
                <c:pt idx="5577">
                  <c:v>216695900.37828335</c:v>
                </c:pt>
                <c:pt idx="5578">
                  <c:v>216697642.77701628</c:v>
                </c:pt>
                <c:pt idx="5579">
                  <c:v>216699772.35533631</c:v>
                </c:pt>
                <c:pt idx="5580">
                  <c:v>216702095.50642961</c:v>
                </c:pt>
                <c:pt idx="5581">
                  <c:v>216703837.8524555</c:v>
                </c:pt>
                <c:pt idx="5582">
                  <c:v>216704709.01990938</c:v>
                </c:pt>
                <c:pt idx="5583">
                  <c:v>216632764.40843448</c:v>
                </c:pt>
                <c:pt idx="5584">
                  <c:v>216633828.80719593</c:v>
                </c:pt>
                <c:pt idx="5585">
                  <c:v>216708677.62475079</c:v>
                </c:pt>
                <c:pt idx="5586">
                  <c:v>216711968.60458198</c:v>
                </c:pt>
                <c:pt idx="5587">
                  <c:v>216714775.57500058</c:v>
                </c:pt>
                <c:pt idx="5588">
                  <c:v>216788950.298051</c:v>
                </c:pt>
                <c:pt idx="5589">
                  <c:v>216790693.1004737</c:v>
                </c:pt>
                <c:pt idx="5590">
                  <c:v>216792629.53022137</c:v>
                </c:pt>
                <c:pt idx="5591">
                  <c:v>216866613.011875</c:v>
                </c:pt>
                <c:pt idx="5592">
                  <c:v>216940113.22004464</c:v>
                </c:pt>
                <c:pt idx="5593">
                  <c:v>216941760.24374342</c:v>
                </c:pt>
                <c:pt idx="5594">
                  <c:v>216943988.54886198</c:v>
                </c:pt>
                <c:pt idx="5595">
                  <c:v>216946313.71098822</c:v>
                </c:pt>
                <c:pt idx="5596">
                  <c:v>217020592.07841194</c:v>
                </c:pt>
                <c:pt idx="5597">
                  <c:v>217022821.05392468</c:v>
                </c:pt>
                <c:pt idx="5598">
                  <c:v>217024856.18432087</c:v>
                </c:pt>
                <c:pt idx="5599">
                  <c:v>217098749.49613801</c:v>
                </c:pt>
                <c:pt idx="5600">
                  <c:v>217100397.50304258</c:v>
                </c:pt>
                <c:pt idx="5601">
                  <c:v>217102142.43709934</c:v>
                </c:pt>
                <c:pt idx="5602">
                  <c:v>217103887.35631368</c:v>
                </c:pt>
                <c:pt idx="5603">
                  <c:v>217105438.38315454</c:v>
                </c:pt>
                <c:pt idx="5604">
                  <c:v>217106892.46016738</c:v>
                </c:pt>
                <c:pt idx="5605">
                  <c:v>217108152.65190798</c:v>
                </c:pt>
                <c:pt idx="5606">
                  <c:v>217109412.8359071</c:v>
                </c:pt>
                <c:pt idx="5607">
                  <c:v>217110769.94847926</c:v>
                </c:pt>
                <c:pt idx="5608">
                  <c:v>217184474.31182307</c:v>
                </c:pt>
                <c:pt idx="5609">
                  <c:v>217186025.79176024</c:v>
                </c:pt>
                <c:pt idx="5610">
                  <c:v>217187674.22634107</c:v>
                </c:pt>
                <c:pt idx="5611">
                  <c:v>217117070.71067131</c:v>
                </c:pt>
                <c:pt idx="5612">
                  <c:v>217118718.57039562</c:v>
                </c:pt>
                <c:pt idx="5613">
                  <c:v>217192619.45063224</c:v>
                </c:pt>
                <c:pt idx="5614">
                  <c:v>217194170.86898825</c:v>
                </c:pt>
                <c:pt idx="5615">
                  <c:v>217195916.20061895</c:v>
                </c:pt>
                <c:pt idx="5616">
                  <c:v>217197952.40209296</c:v>
                </c:pt>
                <c:pt idx="5617">
                  <c:v>217127926.95459899</c:v>
                </c:pt>
                <c:pt idx="5618">
                  <c:v>217130350.14489961</c:v>
                </c:pt>
                <c:pt idx="5619">
                  <c:v>217132579.45469567</c:v>
                </c:pt>
                <c:pt idx="5620">
                  <c:v>217206775.70834312</c:v>
                </c:pt>
                <c:pt idx="5621">
                  <c:v>217208423.97624612</c:v>
                </c:pt>
                <c:pt idx="5622">
                  <c:v>217282331.07064056</c:v>
                </c:pt>
                <c:pt idx="5623">
                  <c:v>217284076.84760171</c:v>
                </c:pt>
                <c:pt idx="5624">
                  <c:v>217285725.62332088</c:v>
                </c:pt>
                <c:pt idx="5625">
                  <c:v>217286986.44287661</c:v>
                </c:pt>
                <c:pt idx="5626">
                  <c:v>217287859.31341711</c:v>
                </c:pt>
                <c:pt idx="5627">
                  <c:v>217360799.11412084</c:v>
                </c:pt>
                <c:pt idx="5628">
                  <c:v>217361866.3021071</c:v>
                </c:pt>
                <c:pt idx="5629">
                  <c:v>217363224.53334045</c:v>
                </c:pt>
                <c:pt idx="5630">
                  <c:v>217436941.96519408</c:v>
                </c:pt>
                <c:pt idx="5631">
                  <c:v>217438397.67644742</c:v>
                </c:pt>
                <c:pt idx="5632">
                  <c:v>217439368.144885</c:v>
                </c:pt>
                <c:pt idx="5633">
                  <c:v>217440338.60873756</c:v>
                </c:pt>
                <c:pt idx="5634">
                  <c:v>217441697.25042835</c:v>
                </c:pt>
                <c:pt idx="5635">
                  <c:v>217443541.10692072</c:v>
                </c:pt>
                <c:pt idx="5636">
                  <c:v>217372925.92374656</c:v>
                </c:pt>
                <c:pt idx="5637">
                  <c:v>217302018.69483298</c:v>
                </c:pt>
                <c:pt idx="5638">
                  <c:v>217303570.34848398</c:v>
                </c:pt>
                <c:pt idx="5639">
                  <c:v>217233631.12994689</c:v>
                </c:pt>
                <c:pt idx="5640">
                  <c:v>217236345.56182209</c:v>
                </c:pt>
                <c:pt idx="5641">
                  <c:v>217238866.07355568</c:v>
                </c:pt>
                <c:pt idx="5642">
                  <c:v>217240901.84889361</c:v>
                </c:pt>
                <c:pt idx="5643">
                  <c:v>217314916.45935047</c:v>
                </c:pt>
                <c:pt idx="5644">
                  <c:v>217316274.07163236</c:v>
                </c:pt>
                <c:pt idx="5645">
                  <c:v>217245070.27823651</c:v>
                </c:pt>
                <c:pt idx="5646">
                  <c:v>217246039.66827384</c:v>
                </c:pt>
                <c:pt idx="5647">
                  <c:v>217319765.03341407</c:v>
                </c:pt>
                <c:pt idx="5648">
                  <c:v>217393588.35756743</c:v>
                </c:pt>
                <c:pt idx="5649">
                  <c:v>217394752.37648094</c:v>
                </c:pt>
                <c:pt idx="5650">
                  <c:v>217468188.96738258</c:v>
                </c:pt>
                <c:pt idx="5651">
                  <c:v>217469935.55393761</c:v>
                </c:pt>
                <c:pt idx="5652">
                  <c:v>217471973.21948138</c:v>
                </c:pt>
                <c:pt idx="5653">
                  <c:v>217473622.74345008</c:v>
                </c:pt>
                <c:pt idx="5654">
                  <c:v>217402221.34083498</c:v>
                </c:pt>
                <c:pt idx="5655">
                  <c:v>217402706.32912698</c:v>
                </c:pt>
                <c:pt idx="5656">
                  <c:v>217476145.51919228</c:v>
                </c:pt>
                <c:pt idx="5657">
                  <c:v>217477795.00965631</c:v>
                </c:pt>
                <c:pt idx="5658">
                  <c:v>217551914.92584333</c:v>
                </c:pt>
                <c:pt idx="5659">
                  <c:v>217553661.9954676</c:v>
                </c:pt>
                <c:pt idx="5660">
                  <c:v>217627686.59477273</c:v>
                </c:pt>
                <c:pt idx="5661">
                  <c:v>217557738.43349171</c:v>
                </c:pt>
                <c:pt idx="5662">
                  <c:v>217560164.84630111</c:v>
                </c:pt>
                <c:pt idx="5663">
                  <c:v>217561911.84578228</c:v>
                </c:pt>
                <c:pt idx="5664">
                  <c:v>217635356.59571341</c:v>
                </c:pt>
                <c:pt idx="5665">
                  <c:v>217636715.80653241</c:v>
                </c:pt>
                <c:pt idx="5666">
                  <c:v>217710841.59131739</c:v>
                </c:pt>
                <c:pt idx="5667">
                  <c:v>217640599.21649006</c:v>
                </c:pt>
                <c:pt idx="5668">
                  <c:v>217642832.14399338</c:v>
                </c:pt>
                <c:pt idx="5669">
                  <c:v>217644773.8003659</c:v>
                </c:pt>
                <c:pt idx="5670">
                  <c:v>217718513.73370752</c:v>
                </c:pt>
                <c:pt idx="5671">
                  <c:v>217792254.62399888</c:v>
                </c:pt>
                <c:pt idx="5672">
                  <c:v>217793808.94562545</c:v>
                </c:pt>
                <c:pt idx="5673">
                  <c:v>217795654.68730116</c:v>
                </c:pt>
                <c:pt idx="5674">
                  <c:v>217870077.86568823</c:v>
                </c:pt>
                <c:pt idx="5675">
                  <c:v>217872215.7066654</c:v>
                </c:pt>
                <c:pt idx="5676">
                  <c:v>217874256.35233143</c:v>
                </c:pt>
                <c:pt idx="5677">
                  <c:v>217876685.66602099</c:v>
                </c:pt>
                <c:pt idx="5678">
                  <c:v>217879503.63396728</c:v>
                </c:pt>
                <c:pt idx="5679">
                  <c:v>217810031.47653636</c:v>
                </c:pt>
                <c:pt idx="5680">
                  <c:v>217812751.29659536</c:v>
                </c:pt>
                <c:pt idx="5681">
                  <c:v>217815082.54230642</c:v>
                </c:pt>
                <c:pt idx="5682">
                  <c:v>217816733.82536536</c:v>
                </c:pt>
                <c:pt idx="5683">
                  <c:v>217818093.69557732</c:v>
                </c:pt>
                <c:pt idx="5684">
                  <c:v>217892135.42980137</c:v>
                </c:pt>
                <c:pt idx="5685">
                  <c:v>217894273.04160362</c:v>
                </c:pt>
                <c:pt idx="5686">
                  <c:v>217896216.30578882</c:v>
                </c:pt>
                <c:pt idx="5687">
                  <c:v>217897965.22786334</c:v>
                </c:pt>
                <c:pt idx="5688">
                  <c:v>217900005.61816099</c:v>
                </c:pt>
                <c:pt idx="5689">
                  <c:v>217902434.62784794</c:v>
                </c:pt>
                <c:pt idx="5690">
                  <c:v>217904766.45016924</c:v>
                </c:pt>
                <c:pt idx="5691">
                  <c:v>217906320.98370171</c:v>
                </c:pt>
                <c:pt idx="5692">
                  <c:v>217907389.71869212</c:v>
                </c:pt>
                <c:pt idx="5693">
                  <c:v>217980562.82823971</c:v>
                </c:pt>
                <c:pt idx="5694">
                  <c:v>217981437.53004885</c:v>
                </c:pt>
                <c:pt idx="5695">
                  <c:v>217910207.26614863</c:v>
                </c:pt>
                <c:pt idx="5696">
                  <c:v>217912344.69020599</c:v>
                </c:pt>
                <c:pt idx="5697">
                  <c:v>217915162.16981041</c:v>
                </c:pt>
                <c:pt idx="5698">
                  <c:v>217918173.91568881</c:v>
                </c:pt>
                <c:pt idx="5699">
                  <c:v>217920214.10559168</c:v>
                </c:pt>
                <c:pt idx="5700">
                  <c:v>217994071.69710758</c:v>
                </c:pt>
                <c:pt idx="5701">
                  <c:v>218068124.73707768</c:v>
                </c:pt>
                <c:pt idx="5702">
                  <c:v>218070263.44110918</c:v>
                </c:pt>
                <c:pt idx="5703">
                  <c:v>218145193.51815388</c:v>
                </c:pt>
                <c:pt idx="5704">
                  <c:v>218147916.34076568</c:v>
                </c:pt>
                <c:pt idx="5705">
                  <c:v>218150444.64381653</c:v>
                </c:pt>
                <c:pt idx="5706">
                  <c:v>218224599.91744712</c:v>
                </c:pt>
                <c:pt idx="5707">
                  <c:v>218225864.46499529</c:v>
                </c:pt>
                <c:pt idx="5708">
                  <c:v>218298853.70379817</c:v>
                </c:pt>
                <c:pt idx="5709">
                  <c:v>218372135.40059748</c:v>
                </c:pt>
                <c:pt idx="5710">
                  <c:v>218373887.44601536</c:v>
                </c:pt>
                <c:pt idx="5711">
                  <c:v>218375931.48018381</c:v>
                </c:pt>
                <c:pt idx="5712">
                  <c:v>218377975.49408638</c:v>
                </c:pt>
                <c:pt idx="5713">
                  <c:v>218380408.81754726</c:v>
                </c:pt>
                <c:pt idx="5714">
                  <c:v>218382355.45563737</c:v>
                </c:pt>
                <c:pt idx="5715">
                  <c:v>218384107.41420257</c:v>
                </c:pt>
                <c:pt idx="5716">
                  <c:v>218386443.33579731</c:v>
                </c:pt>
                <c:pt idx="5717">
                  <c:v>218389168.54420623</c:v>
                </c:pt>
                <c:pt idx="5718">
                  <c:v>218391796.38962671</c:v>
                </c:pt>
                <c:pt idx="5719">
                  <c:v>218394326.87578088</c:v>
                </c:pt>
                <c:pt idx="5720">
                  <c:v>218396954.65545121</c:v>
                </c:pt>
                <c:pt idx="5721">
                  <c:v>218399679.72491649</c:v>
                </c:pt>
                <c:pt idx="5722">
                  <c:v>218402015.47007486</c:v>
                </c:pt>
                <c:pt idx="5723">
                  <c:v>218404156.54655626</c:v>
                </c:pt>
                <c:pt idx="5724">
                  <c:v>218406881.52082777</c:v>
                </c:pt>
                <c:pt idx="5725">
                  <c:v>218481927.52082333</c:v>
                </c:pt>
                <c:pt idx="5726">
                  <c:v>218484069.22740975</c:v>
                </c:pt>
                <c:pt idx="5727">
                  <c:v>218485529.46914828</c:v>
                </c:pt>
                <c:pt idx="5728">
                  <c:v>218487087.04893985</c:v>
                </c:pt>
                <c:pt idx="5729">
                  <c:v>218488936.65966314</c:v>
                </c:pt>
                <c:pt idx="5730">
                  <c:v>218563305.00552455</c:v>
                </c:pt>
                <c:pt idx="5731">
                  <c:v>218565447.32700136</c:v>
                </c:pt>
                <c:pt idx="5732">
                  <c:v>218568076.50931683</c:v>
                </c:pt>
                <c:pt idx="5733">
                  <c:v>218643616.60969537</c:v>
                </c:pt>
                <c:pt idx="5734">
                  <c:v>218646343.9934833</c:v>
                </c:pt>
                <c:pt idx="5735">
                  <c:v>218648486.91260093</c:v>
                </c:pt>
                <c:pt idx="5736">
                  <c:v>218578008.67345351</c:v>
                </c:pt>
                <c:pt idx="5737">
                  <c:v>218580248.21302372</c:v>
                </c:pt>
                <c:pt idx="5738">
                  <c:v>218582779.83717576</c:v>
                </c:pt>
                <c:pt idx="5739">
                  <c:v>218512785.41722828</c:v>
                </c:pt>
                <c:pt idx="5740">
                  <c:v>218514829.46812561</c:v>
                </c:pt>
                <c:pt idx="5741">
                  <c:v>218516873.49876368</c:v>
                </c:pt>
                <c:pt idx="5742">
                  <c:v>218519112.17574081</c:v>
                </c:pt>
                <c:pt idx="5743">
                  <c:v>218593100.75259361</c:v>
                </c:pt>
                <c:pt idx="5744">
                  <c:v>218594269.12557715</c:v>
                </c:pt>
                <c:pt idx="5745">
                  <c:v>218595729.58250141</c:v>
                </c:pt>
                <c:pt idx="5746">
                  <c:v>218597676.84231707</c:v>
                </c:pt>
                <c:pt idx="5747">
                  <c:v>218599624.08375263</c:v>
                </c:pt>
                <c:pt idx="5748">
                  <c:v>218601571.30680841</c:v>
                </c:pt>
                <c:pt idx="5749">
                  <c:v>218603713.23094112</c:v>
                </c:pt>
                <c:pt idx="5750">
                  <c:v>218677998.48966071</c:v>
                </c:pt>
                <c:pt idx="5751">
                  <c:v>218679848.90998712</c:v>
                </c:pt>
                <c:pt idx="5752">
                  <c:v>218681796.70293218</c:v>
                </c:pt>
                <c:pt idx="5753">
                  <c:v>218684134.03019908</c:v>
                </c:pt>
                <c:pt idx="5754">
                  <c:v>218758714.78882626</c:v>
                </c:pt>
                <c:pt idx="5755">
                  <c:v>218760468.32775071</c:v>
                </c:pt>
                <c:pt idx="5756">
                  <c:v>218762319.26934475</c:v>
                </c:pt>
                <c:pt idx="5757">
                  <c:v>218764267.61098832</c:v>
                </c:pt>
                <c:pt idx="5758">
                  <c:v>218766215.93424371</c:v>
                </c:pt>
                <c:pt idx="5759">
                  <c:v>218767482.33449891</c:v>
                </c:pt>
                <c:pt idx="5760">
                  <c:v>218768261.65387148</c:v>
                </c:pt>
                <c:pt idx="5761">
                  <c:v>218841677.56942591</c:v>
                </c:pt>
                <c:pt idx="5762">
                  <c:v>218843431.59799948</c:v>
                </c:pt>
                <c:pt idx="5763">
                  <c:v>218845380.50116289</c:v>
                </c:pt>
                <c:pt idx="5764">
                  <c:v>218846842.16646531</c:v>
                </c:pt>
                <c:pt idx="5765">
                  <c:v>218848108.93469197</c:v>
                </c:pt>
                <c:pt idx="5766">
                  <c:v>218921820.07120618</c:v>
                </c:pt>
                <c:pt idx="5767">
                  <c:v>218923574.61338767</c:v>
                </c:pt>
                <c:pt idx="5768">
                  <c:v>218925816.50671113</c:v>
                </c:pt>
                <c:pt idx="5769">
                  <c:v>218928253.31968307</c:v>
                </c:pt>
                <c:pt idx="5770">
                  <c:v>218858145.36210939</c:v>
                </c:pt>
                <c:pt idx="5771">
                  <c:v>218860386.43947381</c:v>
                </c:pt>
                <c:pt idx="5772">
                  <c:v>218862530.05593365</c:v>
                </c:pt>
                <c:pt idx="5773">
                  <c:v>218864576.21452388</c:v>
                </c:pt>
                <c:pt idx="5774">
                  <c:v>218939364.82244247</c:v>
                </c:pt>
                <c:pt idx="5775">
                  <c:v>218941898.94112524</c:v>
                </c:pt>
                <c:pt idx="5776">
                  <c:v>218944140.63558498</c:v>
                </c:pt>
                <c:pt idx="5777">
                  <c:v>218945894.98819336</c:v>
                </c:pt>
                <c:pt idx="5778">
                  <c:v>218947551.86308724</c:v>
                </c:pt>
                <c:pt idx="5779">
                  <c:v>219021564.70906836</c:v>
                </c:pt>
                <c:pt idx="5780">
                  <c:v>219023612.07848358</c:v>
                </c:pt>
                <c:pt idx="5781">
                  <c:v>219025756.9199236</c:v>
                </c:pt>
                <c:pt idx="5782">
                  <c:v>219100357.34043863</c:v>
                </c:pt>
                <c:pt idx="5783">
                  <c:v>219102795.41196108</c:v>
                </c:pt>
                <c:pt idx="5784">
                  <c:v>219105233.45472741</c:v>
                </c:pt>
                <c:pt idx="5785">
                  <c:v>219034920.99166861</c:v>
                </c:pt>
                <c:pt idx="5786">
                  <c:v>219036578.28039742</c:v>
                </c:pt>
                <c:pt idx="5787">
                  <c:v>219037455.66316652</c:v>
                </c:pt>
                <c:pt idx="5788">
                  <c:v>218965874.0640749</c:v>
                </c:pt>
                <c:pt idx="5789">
                  <c:v>218967920.59200808</c:v>
                </c:pt>
                <c:pt idx="5790">
                  <c:v>218970746.71629828</c:v>
                </c:pt>
                <c:pt idx="5791">
                  <c:v>218973670.25246292</c:v>
                </c:pt>
                <c:pt idx="5792">
                  <c:v>218976691.19636568</c:v>
                </c:pt>
                <c:pt idx="5793">
                  <c:v>218979419.75288609</c:v>
                </c:pt>
                <c:pt idx="5794">
                  <c:v>218909294.33133912</c:v>
                </c:pt>
                <c:pt idx="5795">
                  <c:v>218912216.7469531</c:v>
                </c:pt>
                <c:pt idx="5796">
                  <c:v>218987994.98160771</c:v>
                </c:pt>
                <c:pt idx="5797">
                  <c:v>218990723.38882264</c:v>
                </c:pt>
                <c:pt idx="5798">
                  <c:v>218993061.99489599</c:v>
                </c:pt>
                <c:pt idx="5799">
                  <c:v>219067576.87883341</c:v>
                </c:pt>
                <c:pt idx="5800">
                  <c:v>219068941.49013919</c:v>
                </c:pt>
                <c:pt idx="5801">
                  <c:v>219069818.73550558</c:v>
                </c:pt>
                <c:pt idx="5802">
                  <c:v>219143263.19901779</c:v>
                </c:pt>
                <c:pt idx="5803">
                  <c:v>219144725.74177253</c:v>
                </c:pt>
                <c:pt idx="5804">
                  <c:v>219146773.28424481</c:v>
                </c:pt>
                <c:pt idx="5805">
                  <c:v>219148918.30698591</c:v>
                </c:pt>
                <c:pt idx="5806">
                  <c:v>219150868.30834368</c:v>
                </c:pt>
                <c:pt idx="5807">
                  <c:v>219080442.85593939</c:v>
                </c:pt>
                <c:pt idx="5808">
                  <c:v>219082392.1765286</c:v>
                </c:pt>
                <c:pt idx="5809">
                  <c:v>219084244.01405627</c:v>
                </c:pt>
                <c:pt idx="5810">
                  <c:v>219086388.22624981</c:v>
                </c:pt>
                <c:pt idx="5811">
                  <c:v>219088922.26652056</c:v>
                </c:pt>
                <c:pt idx="5812">
                  <c:v>219091651.19821361</c:v>
                </c:pt>
                <c:pt idx="5813">
                  <c:v>219166760.13354188</c:v>
                </c:pt>
                <c:pt idx="5814">
                  <c:v>219169392.40381667</c:v>
                </c:pt>
                <c:pt idx="5815">
                  <c:v>219172024.64057159</c:v>
                </c:pt>
                <c:pt idx="5816">
                  <c:v>219174656.84380749</c:v>
                </c:pt>
                <c:pt idx="5817">
                  <c:v>219249867.56896415</c:v>
                </c:pt>
                <c:pt idx="5818">
                  <c:v>219252403.05391595</c:v>
                </c:pt>
                <c:pt idx="5819">
                  <c:v>219326738.46800008</c:v>
                </c:pt>
                <c:pt idx="5820">
                  <c:v>219400977.57083637</c:v>
                </c:pt>
                <c:pt idx="5821">
                  <c:v>219402636.43521774</c:v>
                </c:pt>
                <c:pt idx="5822">
                  <c:v>219476682.05478731</c:v>
                </c:pt>
                <c:pt idx="5823">
                  <c:v>219550728.75563887</c:v>
                </c:pt>
                <c:pt idx="5824">
                  <c:v>219625069.55984971</c:v>
                </c:pt>
                <c:pt idx="5825">
                  <c:v>219627316.048769</c:v>
                </c:pt>
                <c:pt idx="5826">
                  <c:v>219629660.18514156</c:v>
                </c:pt>
                <c:pt idx="5827">
                  <c:v>219631906.6242696</c:v>
                </c:pt>
                <c:pt idx="5828">
                  <c:v>219706446.29067975</c:v>
                </c:pt>
                <c:pt idx="5829">
                  <c:v>219780889.6181106</c:v>
                </c:pt>
                <c:pt idx="5830">
                  <c:v>219783137.46811938</c:v>
                </c:pt>
                <c:pt idx="5831">
                  <c:v>219785678.48659837</c:v>
                </c:pt>
                <c:pt idx="5832">
                  <c:v>219860711.24745768</c:v>
                </c:pt>
                <c:pt idx="5833">
                  <c:v>219862666.47477409</c:v>
                </c:pt>
                <c:pt idx="5834">
                  <c:v>219936528.05368504</c:v>
                </c:pt>
                <c:pt idx="5835">
                  <c:v>219938288.30947042</c:v>
                </c:pt>
                <c:pt idx="5836">
                  <c:v>219940537.50345391</c:v>
                </c:pt>
                <c:pt idx="5837">
                  <c:v>219943080.0411928</c:v>
                </c:pt>
                <c:pt idx="5838">
                  <c:v>219945524.75962371</c:v>
                </c:pt>
                <c:pt idx="5839">
                  <c:v>220020172.74737072</c:v>
                </c:pt>
                <c:pt idx="5840">
                  <c:v>220022129.12391317</c:v>
                </c:pt>
                <c:pt idx="5841">
                  <c:v>220096681.34092638</c:v>
                </c:pt>
                <c:pt idx="5842">
                  <c:v>220099029.71656427</c:v>
                </c:pt>
                <c:pt idx="5843">
                  <c:v>220173779.83472881</c:v>
                </c:pt>
                <c:pt idx="5844">
                  <c:v>220176226.80807364</c:v>
                </c:pt>
                <c:pt idx="5845">
                  <c:v>220178869.50688973</c:v>
                </c:pt>
                <c:pt idx="5846">
                  <c:v>220181512.17206416</c:v>
                </c:pt>
                <c:pt idx="5847">
                  <c:v>220183959.05426776</c:v>
                </c:pt>
                <c:pt idx="5848">
                  <c:v>220186308.03404972</c:v>
                </c:pt>
                <c:pt idx="5849">
                  <c:v>220188265.49689806</c:v>
                </c:pt>
                <c:pt idx="5850">
                  <c:v>220190222.94128853</c:v>
                </c:pt>
                <c:pt idx="5851">
                  <c:v>220192669.7208221</c:v>
                </c:pt>
                <c:pt idx="5852">
                  <c:v>220195214.34094515</c:v>
                </c:pt>
                <c:pt idx="5853">
                  <c:v>220197465.32505411</c:v>
                </c:pt>
                <c:pt idx="5854">
                  <c:v>220200009.88639519</c:v>
                </c:pt>
                <c:pt idx="5855">
                  <c:v>220274965.64785761</c:v>
                </c:pt>
                <c:pt idx="5856">
                  <c:v>220276923.60116035</c:v>
                </c:pt>
                <c:pt idx="5857">
                  <c:v>220206371.15329576</c:v>
                </c:pt>
                <c:pt idx="5858">
                  <c:v>220208622.01643267</c:v>
                </c:pt>
                <c:pt idx="5859">
                  <c:v>220211557.88819543</c:v>
                </c:pt>
                <c:pt idx="5860">
                  <c:v>220287006.7683332</c:v>
                </c:pt>
                <c:pt idx="5861">
                  <c:v>220289551.95644319</c:v>
                </c:pt>
                <c:pt idx="5862">
                  <c:v>220364122.28702468</c:v>
                </c:pt>
                <c:pt idx="5863">
                  <c:v>220293076.01155812</c:v>
                </c:pt>
                <c:pt idx="5864">
                  <c:v>220294152.79424834</c:v>
                </c:pt>
                <c:pt idx="5865">
                  <c:v>220296012.67847157</c:v>
                </c:pt>
                <c:pt idx="5866">
                  <c:v>220226530.18837184</c:v>
                </c:pt>
                <c:pt idx="5867">
                  <c:v>220301885.88771394</c:v>
                </c:pt>
                <c:pt idx="5868">
                  <c:v>220304626.66184798</c:v>
                </c:pt>
                <c:pt idx="5869">
                  <c:v>220306877.98496941</c:v>
                </c:pt>
                <c:pt idx="5870">
                  <c:v>220308737.75522575</c:v>
                </c:pt>
                <c:pt idx="5871">
                  <c:v>220310499.62747341</c:v>
                </c:pt>
                <c:pt idx="5872">
                  <c:v>220312848.76721746</c:v>
                </c:pt>
                <c:pt idx="5873">
                  <c:v>220388013.98226631</c:v>
                </c:pt>
                <c:pt idx="5874">
                  <c:v>220462691.25222331</c:v>
                </c:pt>
                <c:pt idx="5875">
                  <c:v>220464454.20555502</c:v>
                </c:pt>
                <c:pt idx="5876">
                  <c:v>220466021.26262692</c:v>
                </c:pt>
                <c:pt idx="5877">
                  <c:v>220540211.18645504</c:v>
                </c:pt>
                <c:pt idx="5878">
                  <c:v>220614598.26028895</c:v>
                </c:pt>
                <c:pt idx="5879">
                  <c:v>220616460.31450772</c:v>
                </c:pt>
                <c:pt idx="5880">
                  <c:v>220691339.41834253</c:v>
                </c:pt>
                <c:pt idx="5881">
                  <c:v>220693692.20744798</c:v>
                </c:pt>
                <c:pt idx="5882">
                  <c:v>220695456.78181234</c:v>
                </c:pt>
                <c:pt idx="5883">
                  <c:v>220624594.35584021</c:v>
                </c:pt>
                <c:pt idx="5884">
                  <c:v>220626358.3228198</c:v>
                </c:pt>
                <c:pt idx="5885">
                  <c:v>220700260.26951963</c:v>
                </c:pt>
                <c:pt idx="5886">
                  <c:v>220701632.6742045</c:v>
                </c:pt>
                <c:pt idx="5887">
                  <c:v>220631454.14337045</c:v>
                </c:pt>
                <c:pt idx="5888">
                  <c:v>220634002.00681624</c:v>
                </c:pt>
                <c:pt idx="5889">
                  <c:v>220636157.8668859</c:v>
                </c:pt>
                <c:pt idx="5890">
                  <c:v>220638215.7124652</c:v>
                </c:pt>
                <c:pt idx="5891">
                  <c:v>220640175.54646415</c:v>
                </c:pt>
                <c:pt idx="5892">
                  <c:v>220569110.92964071</c:v>
                </c:pt>
                <c:pt idx="5893">
                  <c:v>220570090.51154613</c:v>
                </c:pt>
                <c:pt idx="5894">
                  <c:v>220498926.73157829</c:v>
                </c:pt>
                <c:pt idx="5895">
                  <c:v>220500591.45313591</c:v>
                </c:pt>
                <c:pt idx="5896">
                  <c:v>220574596.52885544</c:v>
                </c:pt>
                <c:pt idx="5897">
                  <c:v>220576359.72643101</c:v>
                </c:pt>
                <c:pt idx="5898">
                  <c:v>220578024.95485297</c:v>
                </c:pt>
                <c:pt idx="5899">
                  <c:v>220579494.26297024</c:v>
                </c:pt>
                <c:pt idx="5900">
                  <c:v>220508425.25788966</c:v>
                </c:pt>
                <c:pt idx="5901">
                  <c:v>220510089.90335408</c:v>
                </c:pt>
                <c:pt idx="5902">
                  <c:v>220512342.04952168</c:v>
                </c:pt>
                <c:pt idx="5903">
                  <c:v>220514790.00680181</c:v>
                </c:pt>
                <c:pt idx="5904">
                  <c:v>220589583.23154381</c:v>
                </c:pt>
                <c:pt idx="5905">
                  <c:v>220592129.88407248</c:v>
                </c:pt>
                <c:pt idx="5906">
                  <c:v>220594382.66607091</c:v>
                </c:pt>
                <c:pt idx="5907">
                  <c:v>220596243.64148077</c:v>
                </c:pt>
                <c:pt idx="5908">
                  <c:v>220597908.71062025</c:v>
                </c:pt>
                <c:pt idx="5909">
                  <c:v>220600063.4861784</c:v>
                </c:pt>
                <c:pt idx="5910">
                  <c:v>220602316.18219754</c:v>
                </c:pt>
                <c:pt idx="5911">
                  <c:v>220604275.02845719</c:v>
                </c:pt>
                <c:pt idx="5912">
                  <c:v>220606331.79716322</c:v>
                </c:pt>
                <c:pt idx="5913">
                  <c:v>220608388.54551828</c:v>
                </c:pt>
                <c:pt idx="5914">
                  <c:v>220610053.51737678</c:v>
                </c:pt>
                <c:pt idx="5915">
                  <c:v>220611424.66065869</c:v>
                </c:pt>
                <c:pt idx="5916">
                  <c:v>220612795.79489601</c:v>
                </c:pt>
                <c:pt idx="5917">
                  <c:v>220614656.60546625</c:v>
                </c:pt>
                <c:pt idx="5918">
                  <c:v>220689263.36216918</c:v>
                </c:pt>
                <c:pt idx="5919">
                  <c:v>220691418.64937064</c:v>
                </c:pt>
                <c:pt idx="5920">
                  <c:v>220692888.15056342</c:v>
                </c:pt>
                <c:pt idx="5921">
                  <c:v>220766811.46856764</c:v>
                </c:pt>
                <c:pt idx="5922">
                  <c:v>220841421.94528806</c:v>
                </c:pt>
                <c:pt idx="5923">
                  <c:v>220916818.29458302</c:v>
                </c:pt>
                <c:pt idx="5924">
                  <c:v>220991922.26006985</c:v>
                </c:pt>
                <c:pt idx="5925">
                  <c:v>220994178.33406401</c:v>
                </c:pt>
                <c:pt idx="5926">
                  <c:v>220996826.73755988</c:v>
                </c:pt>
                <c:pt idx="5927">
                  <c:v>220999475.10736877</c:v>
                </c:pt>
                <c:pt idx="5928">
                  <c:v>221001731.0995248</c:v>
                </c:pt>
                <c:pt idx="5929">
                  <c:v>221076153.03911608</c:v>
                </c:pt>
                <c:pt idx="5930">
                  <c:v>221078017.25983411</c:v>
                </c:pt>
                <c:pt idx="5931">
                  <c:v>221080077.69489849</c:v>
                </c:pt>
                <c:pt idx="5932">
                  <c:v>221082432.45287049</c:v>
                </c:pt>
                <c:pt idx="5933">
                  <c:v>221084885.29744822</c:v>
                </c:pt>
                <c:pt idx="5934">
                  <c:v>221087141.88894731</c:v>
                </c:pt>
                <c:pt idx="5935">
                  <c:v>221089006.01130995</c:v>
                </c:pt>
                <c:pt idx="5936">
                  <c:v>221090575.78562233</c:v>
                </c:pt>
                <c:pt idx="5937">
                  <c:v>221092636.09645236</c:v>
                </c:pt>
                <c:pt idx="5938">
                  <c:v>221095481.25409263</c:v>
                </c:pt>
                <c:pt idx="5939">
                  <c:v>221171088.28446177</c:v>
                </c:pt>
                <c:pt idx="5940">
                  <c:v>221174130.56786537</c:v>
                </c:pt>
                <c:pt idx="5941">
                  <c:v>221249347.88689849</c:v>
                </c:pt>
                <c:pt idx="5942">
                  <c:v>221251507.57870826</c:v>
                </c:pt>
                <c:pt idx="5943">
                  <c:v>221253176.41614258</c:v>
                </c:pt>
                <c:pt idx="5944">
                  <c:v>221254943.40591949</c:v>
                </c:pt>
                <c:pt idx="5945">
                  <c:v>221257397.53353482</c:v>
                </c:pt>
                <c:pt idx="5946">
                  <c:v>221259753.46885842</c:v>
                </c:pt>
                <c:pt idx="5947">
                  <c:v>221261520.40287414</c:v>
                </c:pt>
                <c:pt idx="5948">
                  <c:v>221335564.98815769</c:v>
                </c:pt>
                <c:pt idx="5949">
                  <c:v>221337528.85885999</c:v>
                </c:pt>
                <c:pt idx="5950">
                  <c:v>221339885.47928339</c:v>
                </c:pt>
                <c:pt idx="5951">
                  <c:v>221342438.45468172</c:v>
                </c:pt>
                <c:pt idx="5952">
                  <c:v>221344795.01960918</c:v>
                </c:pt>
                <c:pt idx="5953">
                  <c:v>221346856.99207011</c:v>
                </c:pt>
                <c:pt idx="5954">
                  <c:v>221421691.96596226</c:v>
                </c:pt>
                <c:pt idx="5955">
                  <c:v>221424343.88153791</c:v>
                </c:pt>
                <c:pt idx="5956">
                  <c:v>221426799.32885575</c:v>
                </c:pt>
                <c:pt idx="5957">
                  <c:v>221501735.68171421</c:v>
                </c:pt>
                <c:pt idx="5958">
                  <c:v>221503995.38054696</c:v>
                </c:pt>
                <c:pt idx="5959">
                  <c:v>221578049.51877883</c:v>
                </c:pt>
                <c:pt idx="5960">
                  <c:v>221579818.52701136</c:v>
                </c:pt>
                <c:pt idx="5961">
                  <c:v>221581685.79721001</c:v>
                </c:pt>
                <c:pt idx="5962">
                  <c:v>221583356.49848872</c:v>
                </c:pt>
                <c:pt idx="5963">
                  <c:v>221585420.28748488</c:v>
                </c:pt>
                <c:pt idx="5964">
                  <c:v>221515784.71661171</c:v>
                </c:pt>
                <c:pt idx="5965">
                  <c:v>221518928.42704576</c:v>
                </c:pt>
                <c:pt idx="5966">
                  <c:v>221521875.61255372</c:v>
                </c:pt>
                <c:pt idx="5967">
                  <c:v>221524626.28146383</c:v>
                </c:pt>
                <c:pt idx="5968">
                  <c:v>221599473.16513121</c:v>
                </c:pt>
                <c:pt idx="5969">
                  <c:v>221746418.20559555</c:v>
                </c:pt>
                <c:pt idx="5970">
                  <c:v>221821072.04321885</c:v>
                </c:pt>
                <c:pt idx="5971">
                  <c:v>221823137.65713608</c:v>
                </c:pt>
                <c:pt idx="5972">
                  <c:v>221897695.14711478</c:v>
                </c:pt>
                <c:pt idx="5973">
                  <c:v>221972746.08825484</c:v>
                </c:pt>
                <c:pt idx="5974">
                  <c:v>221975108.25551206</c:v>
                </c:pt>
                <c:pt idx="5975">
                  <c:v>221977076.70783517</c:v>
                </c:pt>
                <c:pt idx="5976">
                  <c:v>221979241.98398012</c:v>
                </c:pt>
                <c:pt idx="5977">
                  <c:v>221981899.33768481</c:v>
                </c:pt>
                <c:pt idx="5978">
                  <c:v>221984064.56387401</c:v>
                </c:pt>
                <c:pt idx="5979">
                  <c:v>221985934.51389688</c:v>
                </c:pt>
                <c:pt idx="5980">
                  <c:v>221988099.6982877</c:v>
                </c:pt>
                <c:pt idx="5981">
                  <c:v>221990166.44428489</c:v>
                </c:pt>
                <c:pt idx="5982">
                  <c:v>221992036.33972171</c:v>
                </c:pt>
                <c:pt idx="5983">
                  <c:v>221994004.6326367</c:v>
                </c:pt>
                <c:pt idx="5984">
                  <c:v>221995874.49373868</c:v>
                </c:pt>
                <c:pt idx="5985">
                  <c:v>221997941.16286466</c:v>
                </c:pt>
                <c:pt idx="5986">
                  <c:v>222000598.27885965</c:v>
                </c:pt>
                <c:pt idx="5987">
                  <c:v>222003353.77088198</c:v>
                </c:pt>
                <c:pt idx="5988">
                  <c:v>222005715.59227633</c:v>
                </c:pt>
                <c:pt idx="5989">
                  <c:v>222007486.94080931</c:v>
                </c:pt>
                <c:pt idx="5990">
                  <c:v>222008963.05312008</c:v>
                </c:pt>
                <c:pt idx="5991">
                  <c:v>222082845.7585806</c:v>
                </c:pt>
                <c:pt idx="5992">
                  <c:v>222012112.05787772</c:v>
                </c:pt>
                <c:pt idx="5993">
                  <c:v>222014276.97112963</c:v>
                </c:pt>
                <c:pt idx="5994">
                  <c:v>222088948.86452764</c:v>
                </c:pt>
                <c:pt idx="5995">
                  <c:v>222163425.21568695</c:v>
                </c:pt>
                <c:pt idx="5996">
                  <c:v>222165493.01175267</c:v>
                </c:pt>
                <c:pt idx="5997">
                  <c:v>222167265.39211041</c:v>
                </c:pt>
                <c:pt idx="5998">
                  <c:v>222168742.36426935</c:v>
                </c:pt>
                <c:pt idx="5999">
                  <c:v>222097611.0316394</c:v>
                </c:pt>
                <c:pt idx="6000">
                  <c:v>222099481.22516334</c:v>
                </c:pt>
                <c:pt idx="6001">
                  <c:v>222101941.9806318</c:v>
                </c:pt>
                <c:pt idx="6002">
                  <c:v>222104205.85008541</c:v>
                </c:pt>
                <c:pt idx="6003">
                  <c:v>222105977.55690861</c:v>
                </c:pt>
                <c:pt idx="6004">
                  <c:v>222107847.67560259</c:v>
                </c:pt>
                <c:pt idx="6005">
                  <c:v>222110111.48111689</c:v>
                </c:pt>
                <c:pt idx="6006">
                  <c:v>222112572.11148581</c:v>
                </c:pt>
                <c:pt idx="6007">
                  <c:v>222187548.23125088</c:v>
                </c:pt>
                <c:pt idx="6008">
                  <c:v>222189418.87948391</c:v>
                </c:pt>
                <c:pt idx="6009">
                  <c:v>222190994.14923033</c:v>
                </c:pt>
                <c:pt idx="6010">
                  <c:v>222265480.50537598</c:v>
                </c:pt>
                <c:pt idx="6011">
                  <c:v>222267548.68422371</c:v>
                </c:pt>
                <c:pt idx="6012">
                  <c:v>222269715.32585198</c:v>
                </c:pt>
                <c:pt idx="6013">
                  <c:v>222272275.87339586</c:v>
                </c:pt>
                <c:pt idx="6014">
                  <c:v>222275131.83176634</c:v>
                </c:pt>
                <c:pt idx="6015">
                  <c:v>222350509.117468</c:v>
                </c:pt>
                <c:pt idx="6016">
                  <c:v>222352479.33693665</c:v>
                </c:pt>
                <c:pt idx="6017">
                  <c:v>222354055.49915791</c:v>
                </c:pt>
                <c:pt idx="6018">
                  <c:v>222355631.64950988</c:v>
                </c:pt>
                <c:pt idx="6019">
                  <c:v>222285373.56880438</c:v>
                </c:pt>
                <c:pt idx="6020">
                  <c:v>222288032.39933631</c:v>
                </c:pt>
                <c:pt idx="6021">
                  <c:v>222290592.72273019</c:v>
                </c:pt>
                <c:pt idx="6022">
                  <c:v>222292660.65336892</c:v>
                </c:pt>
                <c:pt idx="6023">
                  <c:v>222366664.36964566</c:v>
                </c:pt>
                <c:pt idx="6024">
                  <c:v>222368338.92811731</c:v>
                </c:pt>
                <c:pt idx="6025">
                  <c:v>222442836.80394939</c:v>
                </c:pt>
                <c:pt idx="6026">
                  <c:v>222444708.94624463</c:v>
                </c:pt>
                <c:pt idx="6027">
                  <c:v>222446679.60425979</c:v>
                </c:pt>
                <c:pt idx="6028">
                  <c:v>222376219.02341172</c:v>
                </c:pt>
                <c:pt idx="6029">
                  <c:v>222378582.99414769</c:v>
                </c:pt>
                <c:pt idx="6030">
                  <c:v>222381439.42316425</c:v>
                </c:pt>
                <c:pt idx="6031">
                  <c:v>222311468.03664699</c:v>
                </c:pt>
                <c:pt idx="6032">
                  <c:v>222386167.22001511</c:v>
                </c:pt>
                <c:pt idx="6033">
                  <c:v>222461163.37151238</c:v>
                </c:pt>
                <c:pt idx="6034">
                  <c:v>222464217.64348429</c:v>
                </c:pt>
                <c:pt idx="6035">
                  <c:v>222540004.77183351</c:v>
                </c:pt>
                <c:pt idx="6036">
                  <c:v>222543257.05422857</c:v>
                </c:pt>
                <c:pt idx="6037">
                  <c:v>222545917.97498751</c:v>
                </c:pt>
                <c:pt idx="6038">
                  <c:v>222475547.61804205</c:v>
                </c:pt>
                <c:pt idx="6039">
                  <c:v>222477517.98581475</c:v>
                </c:pt>
                <c:pt idx="6040">
                  <c:v>222479586.85201871</c:v>
                </c:pt>
                <c:pt idx="6041">
                  <c:v>222481754.21373439</c:v>
                </c:pt>
                <c:pt idx="6042">
                  <c:v>222483428.97787538</c:v>
                </c:pt>
                <c:pt idx="6043">
                  <c:v>222411872.74645075</c:v>
                </c:pt>
                <c:pt idx="6044">
                  <c:v>222340118.96793211</c:v>
                </c:pt>
                <c:pt idx="6045">
                  <c:v>222341497.26434168</c:v>
                </c:pt>
                <c:pt idx="6046">
                  <c:v>222343761.58873299</c:v>
                </c:pt>
                <c:pt idx="6047">
                  <c:v>222345927.44130793</c:v>
                </c:pt>
                <c:pt idx="6048">
                  <c:v>222347896.37873968</c:v>
                </c:pt>
                <c:pt idx="6049">
                  <c:v>222350259.07920051</c:v>
                </c:pt>
                <c:pt idx="6050">
                  <c:v>222353015.52935117</c:v>
                </c:pt>
                <c:pt idx="6051">
                  <c:v>222355476.61487111</c:v>
                </c:pt>
                <c:pt idx="6052">
                  <c:v>222429697.33066157</c:v>
                </c:pt>
                <c:pt idx="6053">
                  <c:v>222431075.96453711</c:v>
                </c:pt>
                <c:pt idx="6054">
                  <c:v>222505495.20719084</c:v>
                </c:pt>
                <c:pt idx="6055">
                  <c:v>222580211.26136974</c:v>
                </c:pt>
                <c:pt idx="6056">
                  <c:v>222655027.27320462</c:v>
                </c:pt>
                <c:pt idx="6057">
                  <c:v>222730337.72710654</c:v>
                </c:pt>
                <c:pt idx="6058">
                  <c:v>222733197.04170698</c:v>
                </c:pt>
                <c:pt idx="6059">
                  <c:v>222735859.1271295</c:v>
                </c:pt>
                <c:pt idx="6060">
                  <c:v>222738323.99088895</c:v>
                </c:pt>
                <c:pt idx="6061">
                  <c:v>222741281.78913394</c:v>
                </c:pt>
                <c:pt idx="6062">
                  <c:v>222817189.16535956</c:v>
                </c:pt>
                <c:pt idx="6063">
                  <c:v>222893000.01804996</c:v>
                </c:pt>
                <c:pt idx="6064">
                  <c:v>222968516.88666177</c:v>
                </c:pt>
                <c:pt idx="6065">
                  <c:v>222971280.03223372</c:v>
                </c:pt>
                <c:pt idx="6066">
                  <c:v>222973747.09573966</c:v>
                </c:pt>
                <c:pt idx="6067">
                  <c:v>222976016.76854059</c:v>
                </c:pt>
                <c:pt idx="6068">
                  <c:v>222978089.05704361</c:v>
                </c:pt>
                <c:pt idx="6069">
                  <c:v>222979963.96709731</c:v>
                </c:pt>
                <c:pt idx="6070">
                  <c:v>222981542.82572421</c:v>
                </c:pt>
                <c:pt idx="6071">
                  <c:v>222983220.34999534</c:v>
                </c:pt>
                <c:pt idx="6072">
                  <c:v>222985391.24384484</c:v>
                </c:pt>
                <c:pt idx="6073">
                  <c:v>222987562.11522928</c:v>
                </c:pt>
                <c:pt idx="6074">
                  <c:v>223062099.73350126</c:v>
                </c:pt>
                <c:pt idx="6075">
                  <c:v>223064369.97401735</c:v>
                </c:pt>
                <c:pt idx="6076">
                  <c:v>223067528.52866098</c:v>
                </c:pt>
                <c:pt idx="6077">
                  <c:v>223070884.44087914</c:v>
                </c:pt>
                <c:pt idx="6078">
                  <c:v>223073549.39176226</c:v>
                </c:pt>
                <c:pt idx="6079">
                  <c:v>223075424.70728138</c:v>
                </c:pt>
                <c:pt idx="6080">
                  <c:v>223077398.70551232</c:v>
                </c:pt>
                <c:pt idx="6081">
                  <c:v>223079668.78052208</c:v>
                </c:pt>
                <c:pt idx="6082">
                  <c:v>223082037.5282636</c:v>
                </c:pt>
                <c:pt idx="6083">
                  <c:v>223084208.8568716</c:v>
                </c:pt>
                <c:pt idx="6084">
                  <c:v>223086182.77247292</c:v>
                </c:pt>
                <c:pt idx="6085">
                  <c:v>223160827.99086043</c:v>
                </c:pt>
                <c:pt idx="6086">
                  <c:v>223162901.23601487</c:v>
                </c:pt>
                <c:pt idx="6087">
                  <c:v>223237647.19270661</c:v>
                </c:pt>
                <c:pt idx="6088">
                  <c:v>223239819.82570395</c:v>
                </c:pt>
                <c:pt idx="6089">
                  <c:v>223314172.70954758</c:v>
                </c:pt>
                <c:pt idx="6090">
                  <c:v>223315852.07849082</c:v>
                </c:pt>
                <c:pt idx="6091">
                  <c:v>223390107.81731403</c:v>
                </c:pt>
                <c:pt idx="6092">
                  <c:v>223392084.15458208</c:v>
                </c:pt>
                <c:pt idx="6093">
                  <c:v>223321877.93888134</c:v>
                </c:pt>
                <c:pt idx="6094">
                  <c:v>223397420.1723558</c:v>
                </c:pt>
                <c:pt idx="6095">
                  <c:v>223400384.56812212</c:v>
                </c:pt>
                <c:pt idx="6096">
                  <c:v>223403348.92206731</c:v>
                </c:pt>
                <c:pt idx="6097">
                  <c:v>223405917.99499154</c:v>
                </c:pt>
                <c:pt idx="6098">
                  <c:v>223407795.37457177</c:v>
                </c:pt>
                <c:pt idx="6099">
                  <c:v>223336793.66941071</c:v>
                </c:pt>
                <c:pt idx="6100">
                  <c:v>223338670.408167</c:v>
                </c:pt>
                <c:pt idx="6101">
                  <c:v>223340843.45314738</c:v>
                </c:pt>
                <c:pt idx="6102">
                  <c:v>223415601.14138487</c:v>
                </c:pt>
                <c:pt idx="6103">
                  <c:v>223417774.84761211</c:v>
                </c:pt>
                <c:pt idx="6104">
                  <c:v>223420047.33462411</c:v>
                </c:pt>
                <c:pt idx="6105">
                  <c:v>223495203.14822593</c:v>
                </c:pt>
                <c:pt idx="6106">
                  <c:v>223497476.32116154</c:v>
                </c:pt>
                <c:pt idx="6107">
                  <c:v>223427161.04811972</c:v>
                </c:pt>
                <c:pt idx="6108">
                  <c:v>223429532.23243311</c:v>
                </c:pt>
                <c:pt idx="6109">
                  <c:v>223432298.58031231</c:v>
                </c:pt>
                <c:pt idx="6110">
                  <c:v>223507458.22435191</c:v>
                </c:pt>
                <c:pt idx="6111">
                  <c:v>223582125.20913628</c:v>
                </c:pt>
                <c:pt idx="6112">
                  <c:v>223584201.24837336</c:v>
                </c:pt>
                <c:pt idx="6113">
                  <c:v>223586079.55192512</c:v>
                </c:pt>
                <c:pt idx="6114">
                  <c:v>223587463.55433151</c:v>
                </c:pt>
                <c:pt idx="6115">
                  <c:v>223588649.83485743</c:v>
                </c:pt>
                <c:pt idx="6116">
                  <c:v>223590528.09866828</c:v>
                </c:pt>
                <c:pt idx="6117">
                  <c:v>223593098.32722005</c:v>
                </c:pt>
                <c:pt idx="6118">
                  <c:v>223595668.52435267</c:v>
                </c:pt>
                <c:pt idx="6119">
                  <c:v>223597942.13408828</c:v>
                </c:pt>
                <c:pt idx="6120">
                  <c:v>223672516.5424006</c:v>
                </c:pt>
                <c:pt idx="6121">
                  <c:v>223674098.66809398</c:v>
                </c:pt>
                <c:pt idx="6122">
                  <c:v>223675087.49060887</c:v>
                </c:pt>
                <c:pt idx="6123">
                  <c:v>223675878.54527357</c:v>
                </c:pt>
                <c:pt idx="6124">
                  <c:v>223676570.71566442</c:v>
                </c:pt>
                <c:pt idx="6125">
                  <c:v>223677460.64567727</c:v>
                </c:pt>
                <c:pt idx="6126">
                  <c:v>223751543.31646219</c:v>
                </c:pt>
                <c:pt idx="6127">
                  <c:v>223680624.81078252</c:v>
                </c:pt>
                <c:pt idx="6128">
                  <c:v>223682206.87548438</c:v>
                </c:pt>
                <c:pt idx="6129">
                  <c:v>223683986.68404949</c:v>
                </c:pt>
                <c:pt idx="6130">
                  <c:v>223685964.23145768</c:v>
                </c:pt>
                <c:pt idx="6131">
                  <c:v>223760939.77508739</c:v>
                </c:pt>
                <c:pt idx="6132">
                  <c:v>223836114.70997858</c:v>
                </c:pt>
                <c:pt idx="6133">
                  <c:v>223838291.35155031</c:v>
                </c:pt>
                <c:pt idx="6134">
                  <c:v>223840369.03386903</c:v>
                </c:pt>
                <c:pt idx="6135">
                  <c:v>223914953.12728664</c:v>
                </c:pt>
                <c:pt idx="6136">
                  <c:v>223989241.4882597</c:v>
                </c:pt>
                <c:pt idx="6137">
                  <c:v>223991221.46345431</c:v>
                </c:pt>
                <c:pt idx="6138">
                  <c:v>223993696.40627027</c:v>
                </c:pt>
                <c:pt idx="6139">
                  <c:v>223996567.30349863</c:v>
                </c:pt>
                <c:pt idx="6140">
                  <c:v>223999438.16159108</c:v>
                </c:pt>
                <c:pt idx="6141">
                  <c:v>224002209.98744294</c:v>
                </c:pt>
                <c:pt idx="6142">
                  <c:v>224004783.79306784</c:v>
                </c:pt>
                <c:pt idx="6143">
                  <c:v>224007555.54856321</c:v>
                </c:pt>
                <c:pt idx="6144">
                  <c:v>224010525.24611288</c:v>
                </c:pt>
                <c:pt idx="6145">
                  <c:v>224086009.65653631</c:v>
                </c:pt>
                <c:pt idx="6146">
                  <c:v>224088089.06538928</c:v>
                </c:pt>
                <c:pt idx="6147">
                  <c:v>224089376.30820301</c:v>
                </c:pt>
                <c:pt idx="6148">
                  <c:v>224090465.50751737</c:v>
                </c:pt>
                <c:pt idx="6149">
                  <c:v>224091950.77023408</c:v>
                </c:pt>
                <c:pt idx="6150">
                  <c:v>224093733.07167187</c:v>
                </c:pt>
                <c:pt idx="6151">
                  <c:v>224168429.32341152</c:v>
                </c:pt>
                <c:pt idx="6152">
                  <c:v>224170509.30929631</c:v>
                </c:pt>
                <c:pt idx="6153">
                  <c:v>224245108.46375376</c:v>
                </c:pt>
                <c:pt idx="6154">
                  <c:v>224246792.776425</c:v>
                </c:pt>
                <c:pt idx="6155">
                  <c:v>224248477.07563856</c:v>
                </c:pt>
                <c:pt idx="6156">
                  <c:v>224250260.43660861</c:v>
                </c:pt>
                <c:pt idx="6157">
                  <c:v>224252043.78249162</c:v>
                </c:pt>
                <c:pt idx="6158">
                  <c:v>224181503.17936721</c:v>
                </c:pt>
                <c:pt idx="6159">
                  <c:v>224256601.15342906</c:v>
                </c:pt>
                <c:pt idx="6160">
                  <c:v>224258978.87306702</c:v>
                </c:pt>
                <c:pt idx="6161">
                  <c:v>224188534.99370939</c:v>
                </c:pt>
                <c:pt idx="6162">
                  <c:v>224190515.74412552</c:v>
                </c:pt>
                <c:pt idx="6163">
                  <c:v>224192199.36734131</c:v>
                </c:pt>
                <c:pt idx="6164">
                  <c:v>224193783.94160968</c:v>
                </c:pt>
                <c:pt idx="6165">
                  <c:v>224268291.35009611</c:v>
                </c:pt>
                <c:pt idx="6166">
                  <c:v>224270569.87225771</c:v>
                </c:pt>
                <c:pt idx="6167">
                  <c:v>224273244.62771836</c:v>
                </c:pt>
                <c:pt idx="6168">
                  <c:v>224202795.98117658</c:v>
                </c:pt>
                <c:pt idx="6169">
                  <c:v>224204182.41459581</c:v>
                </c:pt>
                <c:pt idx="6170">
                  <c:v>224132939.8888326</c:v>
                </c:pt>
                <c:pt idx="6171">
                  <c:v>224135315.82507139</c:v>
                </c:pt>
                <c:pt idx="6172">
                  <c:v>224138384.70305389</c:v>
                </c:pt>
                <c:pt idx="6173">
                  <c:v>224214580.37450373</c:v>
                </c:pt>
                <c:pt idx="6174">
                  <c:v>224217848.19880223</c:v>
                </c:pt>
                <c:pt idx="6175">
                  <c:v>224147591.06877521</c:v>
                </c:pt>
                <c:pt idx="6176">
                  <c:v>224149075.92879367</c:v>
                </c:pt>
                <c:pt idx="6177">
                  <c:v>224223294.46002731</c:v>
                </c:pt>
                <c:pt idx="6178">
                  <c:v>224225670.96626991</c:v>
                </c:pt>
                <c:pt idx="6179">
                  <c:v>224301178.93436468</c:v>
                </c:pt>
                <c:pt idx="6180">
                  <c:v>224376589.64172503</c:v>
                </c:pt>
                <c:pt idx="6181">
                  <c:v>224451902.99599904</c:v>
                </c:pt>
                <c:pt idx="6182">
                  <c:v>224454479.91443551</c:v>
                </c:pt>
                <c:pt idx="6183">
                  <c:v>224529399.19787157</c:v>
                </c:pt>
                <c:pt idx="6184">
                  <c:v>224531580.32480428</c:v>
                </c:pt>
                <c:pt idx="6185">
                  <c:v>224533860.56976393</c:v>
                </c:pt>
                <c:pt idx="6186">
                  <c:v>224536041.65058118</c:v>
                </c:pt>
                <c:pt idx="6187">
                  <c:v>224611460.31402007</c:v>
                </c:pt>
                <c:pt idx="6188">
                  <c:v>224614435.40186524</c:v>
                </c:pt>
                <c:pt idx="6189">
                  <c:v>224689559.14871109</c:v>
                </c:pt>
                <c:pt idx="6190">
                  <c:v>224691344.73762408</c:v>
                </c:pt>
                <c:pt idx="6191">
                  <c:v>224693031.1132879</c:v>
                </c:pt>
                <c:pt idx="6192">
                  <c:v>224694618.27807972</c:v>
                </c:pt>
                <c:pt idx="6193">
                  <c:v>224696007.0374859</c:v>
                </c:pt>
                <c:pt idx="6194">
                  <c:v>224697594.17990789</c:v>
                </c:pt>
                <c:pt idx="6195">
                  <c:v>224699578.09115836</c:v>
                </c:pt>
                <c:pt idx="6196">
                  <c:v>224701363.595346</c:v>
                </c:pt>
                <c:pt idx="6197">
                  <c:v>224702851.50396863</c:v>
                </c:pt>
                <c:pt idx="6198">
                  <c:v>224704240.20922339</c:v>
                </c:pt>
                <c:pt idx="6199">
                  <c:v>224778179.41552845</c:v>
                </c:pt>
                <c:pt idx="6200">
                  <c:v>224779667.77584058</c:v>
                </c:pt>
                <c:pt idx="6201">
                  <c:v>224709298.98684138</c:v>
                </c:pt>
                <c:pt idx="6202">
                  <c:v>224712473.0599353</c:v>
                </c:pt>
                <c:pt idx="6203">
                  <c:v>224788300.05883074</c:v>
                </c:pt>
                <c:pt idx="6204">
                  <c:v>224790978.9714731</c:v>
                </c:pt>
                <c:pt idx="6205">
                  <c:v>224793161.76405969</c:v>
                </c:pt>
                <c:pt idx="6206">
                  <c:v>224867702.03909031</c:v>
                </c:pt>
                <c:pt idx="6207">
                  <c:v>224796733.55781606</c:v>
                </c:pt>
                <c:pt idx="6208">
                  <c:v>224798519.43204331</c:v>
                </c:pt>
                <c:pt idx="6209">
                  <c:v>224873458.37448511</c:v>
                </c:pt>
                <c:pt idx="6210">
                  <c:v>224876435.72780639</c:v>
                </c:pt>
                <c:pt idx="6211">
                  <c:v>224951774.15170327</c:v>
                </c:pt>
                <c:pt idx="6212">
                  <c:v>224954256.01759088</c:v>
                </c:pt>
                <c:pt idx="6213">
                  <c:v>225029596.90918788</c:v>
                </c:pt>
                <c:pt idx="6214">
                  <c:v>225032178.81974208</c:v>
                </c:pt>
                <c:pt idx="6215">
                  <c:v>225034363.48866007</c:v>
                </c:pt>
                <c:pt idx="6216">
                  <c:v>225036548.13500306</c:v>
                </c:pt>
                <c:pt idx="6217">
                  <c:v>225111594.88301608</c:v>
                </c:pt>
                <c:pt idx="6218">
                  <c:v>225114177.51322123</c:v>
                </c:pt>
                <c:pt idx="6219">
                  <c:v>225189524.66452038</c:v>
                </c:pt>
                <c:pt idx="6220">
                  <c:v>225191909.34213868</c:v>
                </c:pt>
                <c:pt idx="6221">
                  <c:v>225193995.91300431</c:v>
                </c:pt>
                <c:pt idx="6222">
                  <c:v>225196281.18129191</c:v>
                </c:pt>
                <c:pt idx="6223">
                  <c:v>225198765.14056134</c:v>
                </c:pt>
                <c:pt idx="6224">
                  <c:v>225274116.85376731</c:v>
                </c:pt>
                <c:pt idx="6225">
                  <c:v>225276303.39141601</c:v>
                </c:pt>
                <c:pt idx="6226">
                  <c:v>225277794.19958702</c:v>
                </c:pt>
                <c:pt idx="6227">
                  <c:v>225206614.26015988</c:v>
                </c:pt>
                <c:pt idx="6228">
                  <c:v>225281272.7111443</c:v>
                </c:pt>
                <c:pt idx="6229">
                  <c:v>225283856.71128792</c:v>
                </c:pt>
                <c:pt idx="6230">
                  <c:v>225286639.44538805</c:v>
                </c:pt>
                <c:pt idx="6231">
                  <c:v>225361698.49583051</c:v>
                </c:pt>
                <c:pt idx="6232">
                  <c:v>225363388.52106175</c:v>
                </c:pt>
                <c:pt idx="6233">
                  <c:v>225364581.47192526</c:v>
                </c:pt>
                <c:pt idx="6234">
                  <c:v>225293297.98202237</c:v>
                </c:pt>
                <c:pt idx="6235">
                  <c:v>225295086.80690777</c:v>
                </c:pt>
                <c:pt idx="6236">
                  <c:v>225297074.37237957</c:v>
                </c:pt>
                <c:pt idx="6237">
                  <c:v>225371937.85370031</c:v>
                </c:pt>
                <c:pt idx="6238">
                  <c:v>225446802.72293591</c:v>
                </c:pt>
                <c:pt idx="6239">
                  <c:v>225521668.98006499</c:v>
                </c:pt>
                <c:pt idx="6240">
                  <c:v>225523558.91865787</c:v>
                </c:pt>
                <c:pt idx="6241">
                  <c:v>225525050.96353087</c:v>
                </c:pt>
                <c:pt idx="6242">
                  <c:v>225526642.46647838</c:v>
                </c:pt>
                <c:pt idx="6243">
                  <c:v>225528631.82834738</c:v>
                </c:pt>
                <c:pt idx="6244">
                  <c:v>225531217.97084668</c:v>
                </c:pt>
                <c:pt idx="6245">
                  <c:v>225534102.47715554</c:v>
                </c:pt>
                <c:pt idx="6246">
                  <c:v>225537086.40786541</c:v>
                </c:pt>
                <c:pt idx="6247">
                  <c:v>225539473.52216908</c:v>
                </c:pt>
                <c:pt idx="6248">
                  <c:v>225541562.22511804</c:v>
                </c:pt>
                <c:pt idx="6249">
                  <c:v>225616237.09026664</c:v>
                </c:pt>
                <c:pt idx="6250">
                  <c:v>225617729.47511908</c:v>
                </c:pt>
                <c:pt idx="6251">
                  <c:v>225618823.88399714</c:v>
                </c:pt>
                <c:pt idx="6252">
                  <c:v>225547131.99896142</c:v>
                </c:pt>
                <c:pt idx="6253">
                  <c:v>225548424.96123031</c:v>
                </c:pt>
                <c:pt idx="6254">
                  <c:v>225477427.98727411</c:v>
                </c:pt>
                <c:pt idx="6255">
                  <c:v>225479515.91219881</c:v>
                </c:pt>
                <c:pt idx="6256">
                  <c:v>225481703.24003986</c:v>
                </c:pt>
                <c:pt idx="6257">
                  <c:v>225556083.11439982</c:v>
                </c:pt>
                <c:pt idx="6258">
                  <c:v>225557674.38421297</c:v>
                </c:pt>
                <c:pt idx="6259">
                  <c:v>225632453.77554128</c:v>
                </c:pt>
                <c:pt idx="6260">
                  <c:v>225634940.88743964</c:v>
                </c:pt>
                <c:pt idx="6261">
                  <c:v>225564337.69672248</c:v>
                </c:pt>
                <c:pt idx="6262">
                  <c:v>225566227.25465974</c:v>
                </c:pt>
                <c:pt idx="6263">
                  <c:v>225495820.90348202</c:v>
                </c:pt>
                <c:pt idx="6264">
                  <c:v>225570901.35187775</c:v>
                </c:pt>
                <c:pt idx="6265">
                  <c:v>225573387.53178188</c:v>
                </c:pt>
                <c:pt idx="6266">
                  <c:v>225648669.21981651</c:v>
                </c:pt>
                <c:pt idx="6267">
                  <c:v>225651355.09385931</c:v>
                </c:pt>
                <c:pt idx="6268">
                  <c:v>225726838.26327235</c:v>
                </c:pt>
                <c:pt idx="6269">
                  <c:v>225729723.94447398</c:v>
                </c:pt>
                <c:pt idx="6270">
                  <c:v>225732311.07353058</c:v>
                </c:pt>
                <c:pt idx="6271">
                  <c:v>225734599.661374</c:v>
                </c:pt>
                <c:pt idx="6272">
                  <c:v>225736788.72227669</c:v>
                </c:pt>
                <c:pt idx="6273">
                  <c:v>225738778.75802436</c:v>
                </c:pt>
                <c:pt idx="6274">
                  <c:v>225813172.51857477</c:v>
                </c:pt>
                <c:pt idx="6275">
                  <c:v>225814565.96999741</c:v>
                </c:pt>
                <c:pt idx="6276">
                  <c:v>225888363.86424357</c:v>
                </c:pt>
                <c:pt idx="6277">
                  <c:v>225889757.74793988</c:v>
                </c:pt>
                <c:pt idx="6278">
                  <c:v>225891350.74666202</c:v>
                </c:pt>
                <c:pt idx="6279">
                  <c:v>225820040.15478778</c:v>
                </c:pt>
                <c:pt idx="6280">
                  <c:v>225821931.20396158</c:v>
                </c:pt>
                <c:pt idx="6281">
                  <c:v>225824518.92813221</c:v>
                </c:pt>
                <c:pt idx="6282">
                  <c:v>225827106.62072134</c:v>
                </c:pt>
                <c:pt idx="6283">
                  <c:v>225829395.7070713</c:v>
                </c:pt>
                <c:pt idx="6284">
                  <c:v>225831485.72085172</c:v>
                </c:pt>
                <c:pt idx="6285">
                  <c:v>225834073.32841775</c:v>
                </c:pt>
                <c:pt idx="6286">
                  <c:v>225836660.90440515</c:v>
                </c:pt>
                <c:pt idx="6287">
                  <c:v>225911560.87914529</c:v>
                </c:pt>
                <c:pt idx="6288">
                  <c:v>225913452.36934736</c:v>
                </c:pt>
                <c:pt idx="6289">
                  <c:v>225915343.84268141</c:v>
                </c:pt>
                <c:pt idx="6290">
                  <c:v>225916936.64924794</c:v>
                </c:pt>
                <c:pt idx="6291">
                  <c:v>225918429.89454091</c:v>
                </c:pt>
                <c:pt idx="6292">
                  <c:v>225992835.49403074</c:v>
                </c:pt>
                <c:pt idx="6293">
                  <c:v>225994827.0963141</c:v>
                </c:pt>
                <c:pt idx="6294">
                  <c:v>225997017.83723336</c:v>
                </c:pt>
                <c:pt idx="6295">
                  <c:v>225999507.28809285</c:v>
                </c:pt>
                <c:pt idx="6296">
                  <c:v>226001797.5570859</c:v>
                </c:pt>
                <c:pt idx="6297">
                  <c:v>226004187.37663388</c:v>
                </c:pt>
                <c:pt idx="6298">
                  <c:v>226006577.16926324</c:v>
                </c:pt>
                <c:pt idx="6299">
                  <c:v>226008966.93497524</c:v>
                </c:pt>
                <c:pt idx="6300">
                  <c:v>226011257.10185763</c:v>
                </c:pt>
                <c:pt idx="6301">
                  <c:v>226013348.10220456</c:v>
                </c:pt>
                <c:pt idx="6302">
                  <c:v>226014941.23149401</c:v>
                </c:pt>
                <c:pt idx="6303">
                  <c:v>226016434.77933875</c:v>
                </c:pt>
                <c:pt idx="6304">
                  <c:v>226091048.06081814</c:v>
                </c:pt>
                <c:pt idx="6305">
                  <c:v>226020616.65737161</c:v>
                </c:pt>
                <c:pt idx="6306">
                  <c:v>226023304.9640103</c:v>
                </c:pt>
                <c:pt idx="6307">
                  <c:v>226025993.2365863</c:v>
                </c:pt>
                <c:pt idx="6308">
                  <c:v>226101007.89254341</c:v>
                </c:pt>
                <c:pt idx="6309">
                  <c:v>226103198.9927997</c:v>
                </c:pt>
                <c:pt idx="6310">
                  <c:v>226105688.85199696</c:v>
                </c:pt>
                <c:pt idx="6311">
                  <c:v>226108079.08934584</c:v>
                </c:pt>
                <c:pt idx="6312">
                  <c:v>226182997.76861709</c:v>
                </c:pt>
                <c:pt idx="6313">
                  <c:v>226185089.85532135</c:v>
                </c:pt>
                <c:pt idx="6314">
                  <c:v>226187480.78631091</c:v>
                </c:pt>
                <c:pt idx="6315">
                  <c:v>226189971.31079292</c:v>
                </c:pt>
                <c:pt idx="6316">
                  <c:v>226192262.56751293</c:v>
                </c:pt>
                <c:pt idx="6317">
                  <c:v>226267185.51698658</c:v>
                </c:pt>
                <c:pt idx="6318">
                  <c:v>226269377.8127788</c:v>
                </c:pt>
                <c:pt idx="6319">
                  <c:v>226271769.38237813</c:v>
                </c:pt>
                <c:pt idx="6320">
                  <c:v>226274260.5720726</c:v>
                </c:pt>
                <c:pt idx="6321">
                  <c:v>226276452.79483137</c:v>
                </c:pt>
                <c:pt idx="6322">
                  <c:v>226351180.66019988</c:v>
                </c:pt>
                <c:pt idx="6323">
                  <c:v>226353074.51607972</c:v>
                </c:pt>
                <c:pt idx="6324">
                  <c:v>226354769.00439808</c:v>
                </c:pt>
                <c:pt idx="6325">
                  <c:v>226283926.11144191</c:v>
                </c:pt>
                <c:pt idx="6326">
                  <c:v>226286118.2344304</c:v>
                </c:pt>
                <c:pt idx="6327">
                  <c:v>226215671.81703904</c:v>
                </c:pt>
                <c:pt idx="6328">
                  <c:v>226217663.97441471</c:v>
                </c:pt>
                <c:pt idx="6329">
                  <c:v>226219954.93228707</c:v>
                </c:pt>
                <c:pt idx="6330">
                  <c:v>226149804.31291845</c:v>
                </c:pt>
                <c:pt idx="6331">
                  <c:v>226151994.90946579</c:v>
                </c:pt>
                <c:pt idx="6332">
                  <c:v>226153986.34125209</c:v>
                </c:pt>
                <c:pt idx="6333">
                  <c:v>226229317.72053018</c:v>
                </c:pt>
                <c:pt idx="6334">
                  <c:v>226304849.99898645</c:v>
                </c:pt>
                <c:pt idx="6335">
                  <c:v>226307440.43212751</c:v>
                </c:pt>
                <c:pt idx="6336">
                  <c:v>226309731.94279838</c:v>
                </c:pt>
                <c:pt idx="6337">
                  <c:v>226312023.42874399</c:v>
                </c:pt>
                <c:pt idx="6338">
                  <c:v>226387360.35547945</c:v>
                </c:pt>
                <c:pt idx="6339">
                  <c:v>226390250.47858891</c:v>
                </c:pt>
                <c:pt idx="6340">
                  <c:v>226465191.17386675</c:v>
                </c:pt>
                <c:pt idx="6341">
                  <c:v>226466885.89260194</c:v>
                </c:pt>
                <c:pt idx="6342">
                  <c:v>226541329.90093687</c:v>
                </c:pt>
                <c:pt idx="6343">
                  <c:v>226616273.74093434</c:v>
                </c:pt>
                <c:pt idx="6344">
                  <c:v>226618667.75534004</c:v>
                </c:pt>
                <c:pt idx="6345">
                  <c:v>226620961.99385461</c:v>
                </c:pt>
                <c:pt idx="6346">
                  <c:v>226622657.71945623</c:v>
                </c:pt>
                <c:pt idx="6347">
                  <c:v>226697405.37092748</c:v>
                </c:pt>
                <c:pt idx="6348">
                  <c:v>226772753.14572594</c:v>
                </c:pt>
                <c:pt idx="6349">
                  <c:v>226848102.55397767</c:v>
                </c:pt>
                <c:pt idx="6350">
                  <c:v>226850398.88138726</c:v>
                </c:pt>
                <c:pt idx="6351">
                  <c:v>226925251.27800652</c:v>
                </c:pt>
                <c:pt idx="6352">
                  <c:v>226927148.81513682</c:v>
                </c:pt>
                <c:pt idx="6353">
                  <c:v>226928946.46629265</c:v>
                </c:pt>
                <c:pt idx="6354">
                  <c:v>226931143.57487178</c:v>
                </c:pt>
                <c:pt idx="6355">
                  <c:v>226933240.79372945</c:v>
                </c:pt>
                <c:pt idx="6356">
                  <c:v>226934738.79455233</c:v>
                </c:pt>
                <c:pt idx="6357">
                  <c:v>227009295.77129802</c:v>
                </c:pt>
                <c:pt idx="6358">
                  <c:v>227011493.50596061</c:v>
                </c:pt>
                <c:pt idx="6359">
                  <c:v>227013691.21794581</c:v>
                </c:pt>
                <c:pt idx="6360">
                  <c:v>227015589.22368369</c:v>
                </c:pt>
                <c:pt idx="6361">
                  <c:v>227017187.53118619</c:v>
                </c:pt>
                <c:pt idx="6362">
                  <c:v>227019085.50576758</c:v>
                </c:pt>
                <c:pt idx="6363">
                  <c:v>227021283.13941631</c:v>
                </c:pt>
                <c:pt idx="6364">
                  <c:v>226950417.23741204</c:v>
                </c:pt>
                <c:pt idx="6365">
                  <c:v>226952114.83392882</c:v>
                </c:pt>
                <c:pt idx="6366">
                  <c:v>226954111.98897317</c:v>
                </c:pt>
                <c:pt idx="6367">
                  <c:v>226956109.12528458</c:v>
                </c:pt>
                <c:pt idx="6368">
                  <c:v>227030672.77322188</c:v>
                </c:pt>
                <c:pt idx="6369">
                  <c:v>227032270.96753809</c:v>
                </c:pt>
                <c:pt idx="6370">
                  <c:v>227034168.80771261</c:v>
                </c:pt>
                <c:pt idx="6371">
                  <c:v>227109034.43496531</c:v>
                </c:pt>
                <c:pt idx="6372">
                  <c:v>227111532.34308758</c:v>
                </c:pt>
                <c:pt idx="6373">
                  <c:v>227186899.80328572</c:v>
                </c:pt>
                <c:pt idx="6374">
                  <c:v>227189098.61570245</c:v>
                </c:pt>
                <c:pt idx="6375">
                  <c:v>227263868.52777231</c:v>
                </c:pt>
                <c:pt idx="6376">
                  <c:v>227266068.00116369</c:v>
                </c:pt>
                <c:pt idx="6377">
                  <c:v>227341039.87179708</c:v>
                </c:pt>
                <c:pt idx="6378">
                  <c:v>227343139.99855366</c:v>
                </c:pt>
                <c:pt idx="6379">
                  <c:v>227345640.12248886</c:v>
                </c:pt>
                <c:pt idx="6380">
                  <c:v>227275565.46662474</c:v>
                </c:pt>
                <c:pt idx="6381">
                  <c:v>227350940.28829968</c:v>
                </c:pt>
                <c:pt idx="6382">
                  <c:v>227353040.31756204</c:v>
                </c:pt>
                <c:pt idx="6383">
                  <c:v>227355340.32588413</c:v>
                </c:pt>
                <c:pt idx="6384">
                  <c:v>227430418.04317448</c:v>
                </c:pt>
                <c:pt idx="6385">
                  <c:v>227432318.61903307</c:v>
                </c:pt>
                <c:pt idx="6386">
                  <c:v>227433919.09083346</c:v>
                </c:pt>
                <c:pt idx="6387">
                  <c:v>227435919.66369835</c:v>
                </c:pt>
                <c:pt idx="6388">
                  <c:v>227438320.32637203</c:v>
                </c:pt>
                <c:pt idx="6389">
                  <c:v>227440620.93608367</c:v>
                </c:pt>
                <c:pt idx="6390">
                  <c:v>227442221.34559798</c:v>
                </c:pt>
                <c:pt idx="6391">
                  <c:v>227443321.62017438</c:v>
                </c:pt>
                <c:pt idx="6392">
                  <c:v>227444521.91324028</c:v>
                </c:pt>
                <c:pt idx="6393">
                  <c:v>227446222.31685647</c:v>
                </c:pt>
                <c:pt idx="6394">
                  <c:v>227448422.81906387</c:v>
                </c:pt>
                <c:pt idx="6395">
                  <c:v>227451223.42540914</c:v>
                </c:pt>
                <c:pt idx="6396">
                  <c:v>227453623.91587061</c:v>
                </c:pt>
                <c:pt idx="6397">
                  <c:v>227382538.54317856</c:v>
                </c:pt>
                <c:pt idx="6398">
                  <c:v>227384338.30284163</c:v>
                </c:pt>
                <c:pt idx="6399">
                  <c:v>227386637.97364083</c:v>
                </c:pt>
                <c:pt idx="6400">
                  <c:v>227389537.52321631</c:v>
                </c:pt>
                <c:pt idx="6401">
                  <c:v>227465325.92006907</c:v>
                </c:pt>
                <c:pt idx="6402">
                  <c:v>227468526.35643816</c:v>
                </c:pt>
                <c:pt idx="6403">
                  <c:v>227544617.74071768</c:v>
                </c:pt>
                <c:pt idx="6404">
                  <c:v>227475227.11458191</c:v>
                </c:pt>
                <c:pt idx="6405">
                  <c:v>227477727.34355283</c:v>
                </c:pt>
                <c:pt idx="6406">
                  <c:v>227479827.51324308</c:v>
                </c:pt>
                <c:pt idx="6407">
                  <c:v>227482427.69469035</c:v>
                </c:pt>
                <c:pt idx="6408">
                  <c:v>227484927.83927143</c:v>
                </c:pt>
                <c:pt idx="6409">
                  <c:v>227487127.94226488</c:v>
                </c:pt>
                <c:pt idx="6410">
                  <c:v>227489228.01941079</c:v>
                </c:pt>
                <c:pt idx="6411">
                  <c:v>227564025.26664606</c:v>
                </c:pt>
                <c:pt idx="6412">
                  <c:v>227565825.87545076</c:v>
                </c:pt>
                <c:pt idx="6413">
                  <c:v>227567726.5015952</c:v>
                </c:pt>
                <c:pt idx="6414">
                  <c:v>227570227.29967907</c:v>
                </c:pt>
                <c:pt idx="6415">
                  <c:v>227573128.18874112</c:v>
                </c:pt>
                <c:pt idx="6416">
                  <c:v>227648329.76766193</c:v>
                </c:pt>
                <c:pt idx="6417">
                  <c:v>227723032.39631167</c:v>
                </c:pt>
                <c:pt idx="6418">
                  <c:v>227725134.31709737</c:v>
                </c:pt>
                <c:pt idx="6419">
                  <c:v>227727136.12718162</c:v>
                </c:pt>
                <c:pt idx="6420">
                  <c:v>227729238.00757283</c:v>
                </c:pt>
                <c:pt idx="6421">
                  <c:v>227731840.30701157</c:v>
                </c:pt>
                <c:pt idx="6422">
                  <c:v>227661937.60966513</c:v>
                </c:pt>
                <c:pt idx="6423">
                  <c:v>227664739.1165154</c:v>
                </c:pt>
                <c:pt idx="6424">
                  <c:v>227666940.27467635</c:v>
                </c:pt>
                <c:pt idx="6425">
                  <c:v>227668441.05131808</c:v>
                </c:pt>
                <c:pt idx="6426">
                  <c:v>227670041.86810625</c:v>
                </c:pt>
                <c:pt idx="6427">
                  <c:v>227672443.07077938</c:v>
                </c:pt>
                <c:pt idx="6428">
                  <c:v>227748053.91991395</c:v>
                </c:pt>
                <c:pt idx="6429">
                  <c:v>227750956.2268787</c:v>
                </c:pt>
                <c:pt idx="6430">
                  <c:v>227826769.93971291</c:v>
                </c:pt>
                <c:pt idx="6431">
                  <c:v>227829372.76974466</c:v>
                </c:pt>
                <c:pt idx="6432">
                  <c:v>227831575.13961461</c:v>
                </c:pt>
                <c:pt idx="6433">
                  <c:v>227833677.38058031</c:v>
                </c:pt>
                <c:pt idx="6434">
                  <c:v>227835679.49559772</c:v>
                </c:pt>
                <c:pt idx="6435">
                  <c:v>227838182.11297992</c:v>
                </c:pt>
                <c:pt idx="6436">
                  <c:v>227913800.92047539</c:v>
                </c:pt>
                <c:pt idx="6437">
                  <c:v>227916304.27549148</c:v>
                </c:pt>
                <c:pt idx="6438">
                  <c:v>227845189.28566399</c:v>
                </c:pt>
                <c:pt idx="6439">
                  <c:v>227846490.59242511</c:v>
                </c:pt>
                <c:pt idx="6440">
                  <c:v>227775474.14248955</c:v>
                </c:pt>
                <c:pt idx="6441">
                  <c:v>227777675.61349988</c:v>
                </c:pt>
                <c:pt idx="6442">
                  <c:v>227779877.06181401</c:v>
                </c:pt>
                <c:pt idx="6443">
                  <c:v>227781678.22991669</c:v>
                </c:pt>
                <c:pt idx="6444">
                  <c:v>227783479.38282686</c:v>
                </c:pt>
                <c:pt idx="6445">
                  <c:v>227785780.83388039</c:v>
                </c:pt>
                <c:pt idx="6446">
                  <c:v>227788482.50564069</c:v>
                </c:pt>
                <c:pt idx="6447">
                  <c:v>227791284.20321378</c:v>
                </c:pt>
                <c:pt idx="6448">
                  <c:v>227793985.80534536</c:v>
                </c:pt>
                <c:pt idx="6449">
                  <c:v>227723662.29436705</c:v>
                </c:pt>
                <c:pt idx="6450">
                  <c:v>227726062.89395797</c:v>
                </c:pt>
                <c:pt idx="6451">
                  <c:v>227800989.79984307</c:v>
                </c:pt>
                <c:pt idx="6452">
                  <c:v>227875517.68243071</c:v>
                </c:pt>
                <c:pt idx="6453">
                  <c:v>227876718.71841088</c:v>
                </c:pt>
                <c:pt idx="6454">
                  <c:v>227951147.93200281</c:v>
                </c:pt>
                <c:pt idx="6455">
                  <c:v>227953050.15197545</c:v>
                </c:pt>
                <c:pt idx="6456">
                  <c:v>227955052.47049367</c:v>
                </c:pt>
                <c:pt idx="6457">
                  <c:v>227956954.65570602</c:v>
                </c:pt>
                <c:pt idx="6458">
                  <c:v>227958556.48275056</c:v>
                </c:pt>
                <c:pt idx="6459">
                  <c:v>228032989.01928732</c:v>
                </c:pt>
                <c:pt idx="6460">
                  <c:v>228035092.0549804</c:v>
                </c:pt>
                <c:pt idx="6461">
                  <c:v>228110828.53384256</c:v>
                </c:pt>
                <c:pt idx="6462">
                  <c:v>228113633.40669981</c:v>
                </c:pt>
                <c:pt idx="6463">
                  <c:v>228188570.92513794</c:v>
                </c:pt>
                <c:pt idx="6464">
                  <c:v>228190374.59621871</c:v>
                </c:pt>
                <c:pt idx="6465">
                  <c:v>228265013.29142824</c:v>
                </c:pt>
                <c:pt idx="6466">
                  <c:v>228267318.67628708</c:v>
                </c:pt>
                <c:pt idx="6467">
                  <c:v>228342159.7531743</c:v>
                </c:pt>
                <c:pt idx="6468">
                  <c:v>228344365.56360924</c:v>
                </c:pt>
                <c:pt idx="6469">
                  <c:v>228419810.35090473</c:v>
                </c:pt>
                <c:pt idx="6470">
                  <c:v>228422618.57440612</c:v>
                </c:pt>
                <c:pt idx="6471">
                  <c:v>228425426.76107031</c:v>
                </c:pt>
                <c:pt idx="6472">
                  <c:v>228428435.49161994</c:v>
                </c:pt>
                <c:pt idx="6473">
                  <c:v>228358201.49231571</c:v>
                </c:pt>
                <c:pt idx="6474">
                  <c:v>228360507.39347044</c:v>
                </c:pt>
                <c:pt idx="6475">
                  <c:v>228362813.26977998</c:v>
                </c:pt>
                <c:pt idx="6476">
                  <c:v>228365119.12124488</c:v>
                </c:pt>
                <c:pt idx="6477">
                  <c:v>228367424.94786587</c:v>
                </c:pt>
                <c:pt idx="6478">
                  <c:v>228442776.52609846</c:v>
                </c:pt>
                <c:pt idx="6479">
                  <c:v>228445083.03636688</c:v>
                </c:pt>
                <c:pt idx="6480">
                  <c:v>228446988.39567146</c:v>
                </c:pt>
                <c:pt idx="6481">
                  <c:v>228447991.20954624</c:v>
                </c:pt>
                <c:pt idx="6482">
                  <c:v>228521740.96178603</c:v>
                </c:pt>
                <c:pt idx="6483">
                  <c:v>228596595.06984201</c:v>
                </c:pt>
                <c:pt idx="6484">
                  <c:v>228672153.06049013</c:v>
                </c:pt>
                <c:pt idx="6485">
                  <c:v>228747712.74359727</c:v>
                </c:pt>
                <c:pt idx="6486">
                  <c:v>228750122.45385763</c:v>
                </c:pt>
                <c:pt idx="6487">
                  <c:v>228825182.39206561</c:v>
                </c:pt>
                <c:pt idx="6488">
                  <c:v>228826990.21391582</c:v>
                </c:pt>
                <c:pt idx="6489">
                  <c:v>228829199.75325602</c:v>
                </c:pt>
                <c:pt idx="6490">
                  <c:v>228832112.29305324</c:v>
                </c:pt>
                <c:pt idx="6491">
                  <c:v>228835225.65391597</c:v>
                </c:pt>
                <c:pt idx="6492">
                  <c:v>228837937.25396428</c:v>
                </c:pt>
                <c:pt idx="6493">
                  <c:v>228839945.82448471</c:v>
                </c:pt>
                <c:pt idx="6494">
                  <c:v>228841351.81265405</c:v>
                </c:pt>
                <c:pt idx="6495">
                  <c:v>228842757.79160392</c:v>
                </c:pt>
                <c:pt idx="6496">
                  <c:v>228844665.89114738</c:v>
                </c:pt>
                <c:pt idx="6497">
                  <c:v>228920034.58577549</c:v>
                </c:pt>
                <c:pt idx="6498">
                  <c:v>228922646.44254535</c:v>
                </c:pt>
                <c:pt idx="6499">
                  <c:v>228997515.07540408</c:v>
                </c:pt>
                <c:pt idx="6500">
                  <c:v>228999323.82385382</c:v>
                </c:pt>
                <c:pt idx="6501">
                  <c:v>229001032.0722774</c:v>
                </c:pt>
                <c:pt idx="6502">
                  <c:v>229002539.33900374</c:v>
                </c:pt>
                <c:pt idx="6503">
                  <c:v>229003644.66120666</c:v>
                </c:pt>
                <c:pt idx="6504">
                  <c:v>229005151.90957981</c:v>
                </c:pt>
                <c:pt idx="6505">
                  <c:v>229080526.72962683</c:v>
                </c:pt>
                <c:pt idx="6506">
                  <c:v>229010678.39636019</c:v>
                </c:pt>
                <c:pt idx="6507">
                  <c:v>229013290.86783287</c:v>
                </c:pt>
                <c:pt idx="6508">
                  <c:v>228942636.1392031</c:v>
                </c:pt>
                <c:pt idx="6509">
                  <c:v>228944845.94105735</c:v>
                </c:pt>
                <c:pt idx="6510">
                  <c:v>228947256.60802391</c:v>
                </c:pt>
                <c:pt idx="6511">
                  <c:v>229022836.16622972</c:v>
                </c:pt>
                <c:pt idx="6512">
                  <c:v>229025749.90956166</c:v>
                </c:pt>
                <c:pt idx="6513">
                  <c:v>229028864.55695343</c:v>
                </c:pt>
                <c:pt idx="6514">
                  <c:v>228959108.65987608</c:v>
                </c:pt>
                <c:pt idx="6515">
                  <c:v>228961920.91502628</c:v>
                </c:pt>
                <c:pt idx="6516">
                  <c:v>228964532.26179302</c:v>
                </c:pt>
                <c:pt idx="6517">
                  <c:v>228967143.57676762</c:v>
                </c:pt>
                <c:pt idx="6518">
                  <c:v>228970056.15981096</c:v>
                </c:pt>
                <c:pt idx="6519">
                  <c:v>228972767.83950531</c:v>
                </c:pt>
                <c:pt idx="6520">
                  <c:v>228975178.19267577</c:v>
                </c:pt>
                <c:pt idx="6521">
                  <c:v>228977588.51875961</c:v>
                </c:pt>
                <c:pt idx="6522">
                  <c:v>228979597.10313922</c:v>
                </c:pt>
                <c:pt idx="6523">
                  <c:v>228981203.9571</c:v>
                </c:pt>
                <c:pt idx="6524">
                  <c:v>228983212.5076229</c:v>
                </c:pt>
                <c:pt idx="6525">
                  <c:v>228985823.59518388</c:v>
                </c:pt>
                <c:pt idx="6526">
                  <c:v>228988032.95213941</c:v>
                </c:pt>
                <c:pt idx="6527">
                  <c:v>228989740.16692707</c:v>
                </c:pt>
                <c:pt idx="6528">
                  <c:v>228918466.18521291</c:v>
                </c:pt>
                <c:pt idx="6529">
                  <c:v>228920172.83027878</c:v>
                </c:pt>
                <c:pt idx="6530">
                  <c:v>228849198.33074591</c:v>
                </c:pt>
                <c:pt idx="6531">
                  <c:v>228851606.90039721</c:v>
                </c:pt>
                <c:pt idx="6532">
                  <c:v>228854216.15364563</c:v>
                </c:pt>
                <c:pt idx="6533">
                  <c:v>228856624.66691515</c:v>
                </c:pt>
                <c:pt idx="6534">
                  <c:v>228931115.11412168</c:v>
                </c:pt>
                <c:pt idx="6535">
                  <c:v>229004903.65485671</c:v>
                </c:pt>
                <c:pt idx="6536">
                  <c:v>229078893.66383472</c:v>
                </c:pt>
                <c:pt idx="6537">
                  <c:v>229153487.24808869</c:v>
                </c:pt>
                <c:pt idx="6538">
                  <c:v>229155697.78575402</c:v>
                </c:pt>
                <c:pt idx="6539">
                  <c:v>229157807.82319584</c:v>
                </c:pt>
                <c:pt idx="6540">
                  <c:v>229159515.93355027</c:v>
                </c:pt>
                <c:pt idx="6541">
                  <c:v>229161023.07845628</c:v>
                </c:pt>
                <c:pt idx="6542">
                  <c:v>229089540.92395684</c:v>
                </c:pt>
                <c:pt idx="6543">
                  <c:v>229091348.89678264</c:v>
                </c:pt>
                <c:pt idx="6544">
                  <c:v>229093257.29601541</c:v>
                </c:pt>
                <c:pt idx="6545">
                  <c:v>229095567.44079661</c:v>
                </c:pt>
                <c:pt idx="6546">
                  <c:v>229097978.00013658</c:v>
                </c:pt>
                <c:pt idx="6547">
                  <c:v>229100589.40885994</c:v>
                </c:pt>
                <c:pt idx="6548">
                  <c:v>229103200.78579953</c:v>
                </c:pt>
                <c:pt idx="6549">
                  <c:v>229105611.25938028</c:v>
                </c:pt>
                <c:pt idx="6550">
                  <c:v>229108423.44433135</c:v>
                </c:pt>
                <c:pt idx="6551">
                  <c:v>229111135.15919754</c:v>
                </c:pt>
                <c:pt idx="6552">
                  <c:v>229113846.83979198</c:v>
                </c:pt>
                <c:pt idx="6553">
                  <c:v>229116458.05538061</c:v>
                </c:pt>
                <c:pt idx="6554">
                  <c:v>229192268.83192137</c:v>
                </c:pt>
                <c:pt idx="6555">
                  <c:v>229194880.81106865</c:v>
                </c:pt>
                <c:pt idx="6556">
                  <c:v>229124291.51147738</c:v>
                </c:pt>
                <c:pt idx="6557">
                  <c:v>229126500.8961041</c:v>
                </c:pt>
                <c:pt idx="6558">
                  <c:v>229128609.83293393</c:v>
                </c:pt>
                <c:pt idx="6559">
                  <c:v>229131120.44498888</c:v>
                </c:pt>
                <c:pt idx="6560">
                  <c:v>229207036.14199445</c:v>
                </c:pt>
                <c:pt idx="6561">
                  <c:v>229210049.75390849</c:v>
                </c:pt>
                <c:pt idx="6562">
                  <c:v>229212962.87187001</c:v>
                </c:pt>
                <c:pt idx="6563">
                  <c:v>229289183.69186985</c:v>
                </c:pt>
                <c:pt idx="6564">
                  <c:v>229292298.61313576</c:v>
                </c:pt>
                <c:pt idx="6565">
                  <c:v>229368019.87733579</c:v>
                </c:pt>
                <c:pt idx="6566">
                  <c:v>229370532.64349568</c:v>
                </c:pt>
                <c:pt idx="6567">
                  <c:v>229372743.85339704</c:v>
                </c:pt>
                <c:pt idx="6568">
                  <c:v>229447663.99077439</c:v>
                </c:pt>
                <c:pt idx="6569">
                  <c:v>229449775.32104361</c:v>
                </c:pt>
                <c:pt idx="6570">
                  <c:v>229452389.32024741</c:v>
                </c:pt>
                <c:pt idx="6571">
                  <c:v>229454902.75102538</c:v>
                </c:pt>
                <c:pt idx="6572">
                  <c:v>229457114.54578558</c:v>
                </c:pt>
                <c:pt idx="6573">
                  <c:v>229458924.1791063</c:v>
                </c:pt>
                <c:pt idx="6574">
                  <c:v>229460633.26324603</c:v>
                </c:pt>
                <c:pt idx="6575">
                  <c:v>229462342.33378932</c:v>
                </c:pt>
                <c:pt idx="6576">
                  <c:v>229391638.71860641</c:v>
                </c:pt>
                <c:pt idx="6577">
                  <c:v>229394251.70741838</c:v>
                </c:pt>
                <c:pt idx="6578">
                  <c:v>229396462.67311999</c:v>
                </c:pt>
                <c:pt idx="6579">
                  <c:v>229398171.13102695</c:v>
                </c:pt>
                <c:pt idx="6580">
                  <c:v>229399879.57534292</c:v>
                </c:pt>
                <c:pt idx="6581">
                  <c:v>229474707.55678242</c:v>
                </c:pt>
                <c:pt idx="6582">
                  <c:v>229548933.38371071</c:v>
                </c:pt>
                <c:pt idx="6583">
                  <c:v>229550140.08481008</c:v>
                </c:pt>
                <c:pt idx="6584">
                  <c:v>229625373.00269043</c:v>
                </c:pt>
                <c:pt idx="6585">
                  <c:v>229555570.15590662</c:v>
                </c:pt>
                <c:pt idx="6586">
                  <c:v>229558486.24857152</c:v>
                </c:pt>
                <c:pt idx="6587">
                  <c:v>229634124.06787148</c:v>
                </c:pt>
                <c:pt idx="6588">
                  <c:v>229563815.55706298</c:v>
                </c:pt>
                <c:pt idx="6589">
                  <c:v>229639052.67189869</c:v>
                </c:pt>
                <c:pt idx="6590">
                  <c:v>229641567.22225741</c:v>
                </c:pt>
                <c:pt idx="6591">
                  <c:v>229644584.64386168</c:v>
                </c:pt>
                <c:pt idx="6592">
                  <c:v>229647300.28709295</c:v>
                </c:pt>
                <c:pt idx="6593">
                  <c:v>229649613.58574954</c:v>
                </c:pt>
                <c:pt idx="6594">
                  <c:v>229724855.38503167</c:v>
                </c:pt>
                <c:pt idx="6595">
                  <c:v>229726968.153534</c:v>
                </c:pt>
                <c:pt idx="6596">
                  <c:v>229729080.90127823</c:v>
                </c:pt>
                <c:pt idx="6597">
                  <c:v>229804325.44081238</c:v>
                </c:pt>
                <c:pt idx="6598">
                  <c:v>229806740.72477636</c:v>
                </c:pt>
                <c:pt idx="6599">
                  <c:v>229809457.88681981</c:v>
                </c:pt>
                <c:pt idx="6600">
                  <c:v>229812577.54906121</c:v>
                </c:pt>
                <c:pt idx="6601">
                  <c:v>229815797.7981118</c:v>
                </c:pt>
                <c:pt idx="6602">
                  <c:v>229818313.58413878</c:v>
                </c:pt>
                <c:pt idx="6603">
                  <c:v>229893161.20943248</c:v>
                </c:pt>
                <c:pt idx="6604">
                  <c:v>229967808.64532548</c:v>
                </c:pt>
                <c:pt idx="6605">
                  <c:v>230042759.3256954</c:v>
                </c:pt>
                <c:pt idx="6606">
                  <c:v>230117912.77456528</c:v>
                </c:pt>
                <c:pt idx="6607">
                  <c:v>230119524.84726286</c:v>
                </c:pt>
                <c:pt idx="6608">
                  <c:v>230121036.15445814</c:v>
                </c:pt>
                <c:pt idx="6609">
                  <c:v>230196091.15909794</c:v>
                </c:pt>
                <c:pt idx="6610">
                  <c:v>230198409.18791896</c:v>
                </c:pt>
                <c:pt idx="6611">
                  <c:v>230273667.85314068</c:v>
                </c:pt>
                <c:pt idx="6612">
                  <c:v>230348827.11731654</c:v>
                </c:pt>
                <c:pt idx="6613">
                  <c:v>230351348.22918752</c:v>
                </c:pt>
                <c:pt idx="6614">
                  <c:v>230427014.02127445</c:v>
                </c:pt>
                <c:pt idx="6615">
                  <c:v>230429535.8701278</c:v>
                </c:pt>
                <c:pt idx="6616">
                  <c:v>230431654.20037398</c:v>
                </c:pt>
                <c:pt idx="6617">
                  <c:v>230432864.66545805</c:v>
                </c:pt>
                <c:pt idx="6618">
                  <c:v>230433469.89545211</c:v>
                </c:pt>
                <c:pt idx="6619">
                  <c:v>230361734.89914143</c:v>
                </c:pt>
                <c:pt idx="6620">
                  <c:v>230291309.61058643</c:v>
                </c:pt>
                <c:pt idx="6621">
                  <c:v>230294031.35314605</c:v>
                </c:pt>
                <c:pt idx="6622">
                  <c:v>230295946.63286078</c:v>
                </c:pt>
                <c:pt idx="6623">
                  <c:v>230297357.88070631</c:v>
                </c:pt>
                <c:pt idx="6624">
                  <c:v>230299071.52638048</c:v>
                </c:pt>
                <c:pt idx="6625">
                  <c:v>230301490.76766458</c:v>
                </c:pt>
                <c:pt idx="6626">
                  <c:v>230377162.71816429</c:v>
                </c:pt>
                <c:pt idx="6627">
                  <c:v>230379784.3292959</c:v>
                </c:pt>
                <c:pt idx="6628">
                  <c:v>230382405.90854651</c:v>
                </c:pt>
                <c:pt idx="6629">
                  <c:v>230385027.45591813</c:v>
                </c:pt>
                <c:pt idx="6630">
                  <c:v>230387749.79829326</c:v>
                </c:pt>
                <c:pt idx="6631">
                  <c:v>230463224.9421868</c:v>
                </c:pt>
                <c:pt idx="6632">
                  <c:v>230465342.94153127</c:v>
                </c:pt>
                <c:pt idx="6633">
                  <c:v>230467561.77567598</c:v>
                </c:pt>
                <c:pt idx="6634">
                  <c:v>230543140.69487104</c:v>
                </c:pt>
                <c:pt idx="6635">
                  <c:v>230545360.18157548</c:v>
                </c:pt>
                <c:pt idx="6636">
                  <c:v>230547075.22384292</c:v>
                </c:pt>
                <c:pt idx="6637">
                  <c:v>230621546.89918602</c:v>
                </c:pt>
                <c:pt idx="6638">
                  <c:v>230623363.37334391</c:v>
                </c:pt>
                <c:pt idx="6639">
                  <c:v>230698543.17873538</c:v>
                </c:pt>
                <c:pt idx="6640">
                  <c:v>230700965.86176258</c:v>
                </c:pt>
                <c:pt idx="6641">
                  <c:v>230775844.86369541</c:v>
                </c:pt>
                <c:pt idx="6642">
                  <c:v>230777359.49218369</c:v>
                </c:pt>
                <c:pt idx="6643">
                  <c:v>230778975.08419394</c:v>
                </c:pt>
                <c:pt idx="6644">
                  <c:v>230781095.53036231</c:v>
                </c:pt>
                <c:pt idx="6645">
                  <c:v>230783316.92782378</c:v>
                </c:pt>
                <c:pt idx="6646">
                  <c:v>230785639.27346128</c:v>
                </c:pt>
                <c:pt idx="6647">
                  <c:v>230788264.50367054</c:v>
                </c:pt>
                <c:pt idx="6648">
                  <c:v>230791192.60740331</c:v>
                </c:pt>
                <c:pt idx="6649">
                  <c:v>230793817.77009475</c:v>
                </c:pt>
                <c:pt idx="6650">
                  <c:v>230795837.10429347</c:v>
                </c:pt>
                <c:pt idx="6651">
                  <c:v>230797250.62699601</c:v>
                </c:pt>
                <c:pt idx="6652">
                  <c:v>230798563.17550528</c:v>
                </c:pt>
                <c:pt idx="6653">
                  <c:v>230873450.35411245</c:v>
                </c:pt>
                <c:pt idx="6654">
                  <c:v>230876076.23379731</c:v>
                </c:pt>
                <c:pt idx="6655">
                  <c:v>230878702.08155918</c:v>
                </c:pt>
                <c:pt idx="6656">
                  <c:v>230881024.9202767</c:v>
                </c:pt>
                <c:pt idx="6657">
                  <c:v>230955915.62147868</c:v>
                </c:pt>
                <c:pt idx="6658">
                  <c:v>230957734.03622171</c:v>
                </c:pt>
                <c:pt idx="6659">
                  <c:v>230959956.52234632</c:v>
                </c:pt>
                <c:pt idx="6660">
                  <c:v>230962178.98560971</c:v>
                </c:pt>
                <c:pt idx="6661">
                  <c:v>230964805.503629</c:v>
                </c:pt>
                <c:pt idx="6662">
                  <c:v>231040710.63144389</c:v>
                </c:pt>
                <c:pt idx="6663">
                  <c:v>231043438.96036968</c:v>
                </c:pt>
                <c:pt idx="6664">
                  <c:v>231045864.1127235</c:v>
                </c:pt>
                <c:pt idx="6665">
                  <c:v>231047986.09871042</c:v>
                </c:pt>
                <c:pt idx="6666">
                  <c:v>231050108.06386331</c:v>
                </c:pt>
                <c:pt idx="6667">
                  <c:v>231125512.46328658</c:v>
                </c:pt>
                <c:pt idx="6668">
                  <c:v>231128140.42969221</c:v>
                </c:pt>
                <c:pt idx="6669">
                  <c:v>231130970.51163507</c:v>
                </c:pt>
                <c:pt idx="6670">
                  <c:v>231133598.41169608</c:v>
                </c:pt>
                <c:pt idx="6671">
                  <c:v>231135821.99449122</c:v>
                </c:pt>
                <c:pt idx="6672">
                  <c:v>231137742.34304598</c:v>
                </c:pt>
                <c:pt idx="6673">
                  <c:v>231139157.32580346</c:v>
                </c:pt>
                <c:pt idx="6674">
                  <c:v>231140875.50670114</c:v>
                </c:pt>
                <c:pt idx="6675">
                  <c:v>231143200.08265221</c:v>
                </c:pt>
                <c:pt idx="6676">
                  <c:v>231072741.06259915</c:v>
                </c:pt>
                <c:pt idx="6677">
                  <c:v>231075064.85240641</c:v>
                </c:pt>
                <c:pt idx="6678">
                  <c:v>231076681.38710141</c:v>
                </c:pt>
                <c:pt idx="6679">
                  <c:v>231150982.17676082</c:v>
                </c:pt>
                <c:pt idx="6680">
                  <c:v>231152599.20012623</c:v>
                </c:pt>
                <c:pt idx="6681">
                  <c:v>231154822.58750632</c:v>
                </c:pt>
                <c:pt idx="6682">
                  <c:v>231156944.89049357</c:v>
                </c:pt>
                <c:pt idx="6683">
                  <c:v>231232259.27450168</c:v>
                </c:pt>
                <c:pt idx="6684">
                  <c:v>231234988.75139898</c:v>
                </c:pt>
                <c:pt idx="6685">
                  <c:v>231237819.28364745</c:v>
                </c:pt>
                <c:pt idx="6686">
                  <c:v>231239841.06971464</c:v>
                </c:pt>
                <c:pt idx="6687">
                  <c:v>231241458.48495984</c:v>
                </c:pt>
                <c:pt idx="6688">
                  <c:v>231243480.23700538</c:v>
                </c:pt>
                <c:pt idx="6689">
                  <c:v>231318799.48519346</c:v>
                </c:pt>
                <c:pt idx="6690">
                  <c:v>231321327.41921073</c:v>
                </c:pt>
                <c:pt idx="6691">
                  <c:v>231323754.20807609</c:v>
                </c:pt>
                <c:pt idx="6692">
                  <c:v>231326282.08419627</c:v>
                </c:pt>
                <c:pt idx="6693">
                  <c:v>231255610.35238576</c:v>
                </c:pt>
                <c:pt idx="6694">
                  <c:v>231257631.97213668</c:v>
                </c:pt>
                <c:pt idx="6695">
                  <c:v>231186755.99260831</c:v>
                </c:pt>
                <c:pt idx="6696">
                  <c:v>231188979.02874324</c:v>
                </c:pt>
                <c:pt idx="6697">
                  <c:v>231263696.71800393</c:v>
                </c:pt>
                <c:pt idx="6698">
                  <c:v>231192212.49504408</c:v>
                </c:pt>
                <c:pt idx="6699">
                  <c:v>231193627.12134358</c:v>
                </c:pt>
                <c:pt idx="6700">
                  <c:v>231195041.73838675</c:v>
                </c:pt>
                <c:pt idx="6701">
                  <c:v>231124060.68951607</c:v>
                </c:pt>
                <c:pt idx="6702">
                  <c:v>231126686.95681828</c:v>
                </c:pt>
                <c:pt idx="6703">
                  <c:v>231202316.76554647</c:v>
                </c:pt>
                <c:pt idx="6704">
                  <c:v>231204842.75938606</c:v>
                </c:pt>
                <c:pt idx="6705">
                  <c:v>231280576.0319173</c:v>
                </c:pt>
                <c:pt idx="6706">
                  <c:v>231283709.17276436</c:v>
                </c:pt>
                <c:pt idx="6707">
                  <c:v>231359546.18202287</c:v>
                </c:pt>
                <c:pt idx="6708">
                  <c:v>231361972.54219383</c:v>
                </c:pt>
                <c:pt idx="6709">
                  <c:v>231437205.26387975</c:v>
                </c:pt>
                <c:pt idx="6710">
                  <c:v>231439531.21000502</c:v>
                </c:pt>
                <c:pt idx="6711">
                  <c:v>231368847.08156198</c:v>
                </c:pt>
                <c:pt idx="6712">
                  <c:v>231444284.15260795</c:v>
                </c:pt>
                <c:pt idx="6713">
                  <c:v>231447115.64326191</c:v>
                </c:pt>
                <c:pt idx="6714">
                  <c:v>231449947.09686807</c:v>
                </c:pt>
                <c:pt idx="6715">
                  <c:v>231525488.54823959</c:v>
                </c:pt>
                <c:pt idx="6716">
                  <c:v>231600930.38090417</c:v>
                </c:pt>
                <c:pt idx="6717">
                  <c:v>231603358.78723377</c:v>
                </c:pt>
                <c:pt idx="6718">
                  <c:v>231532973.77040008</c:v>
                </c:pt>
                <c:pt idx="6719">
                  <c:v>231535199.056806</c:v>
                </c:pt>
                <c:pt idx="6720">
                  <c:v>231537120.87665606</c:v>
                </c:pt>
                <c:pt idx="6721">
                  <c:v>231538739.23803288</c:v>
                </c:pt>
                <c:pt idx="6722">
                  <c:v>231613982.74472448</c:v>
                </c:pt>
                <c:pt idx="6723">
                  <c:v>231616714.5352599</c:v>
                </c:pt>
                <c:pt idx="6724">
                  <c:v>231692972.32976931</c:v>
                </c:pt>
                <c:pt idx="6725">
                  <c:v>231696413.34630546</c:v>
                </c:pt>
                <c:pt idx="6726">
                  <c:v>231772066.75022858</c:v>
                </c:pt>
                <c:pt idx="6727">
                  <c:v>231700663.93832162</c:v>
                </c:pt>
                <c:pt idx="6728">
                  <c:v>231702080.78379107</c:v>
                </c:pt>
                <c:pt idx="6729">
                  <c:v>231704206.03461841</c:v>
                </c:pt>
                <c:pt idx="6730">
                  <c:v>231634318.58093935</c:v>
                </c:pt>
                <c:pt idx="6731">
                  <c:v>231637252.44941497</c:v>
                </c:pt>
                <c:pt idx="6732">
                  <c:v>231713111.62084141</c:v>
                </c:pt>
                <c:pt idx="6733">
                  <c:v>231788770.08447206</c:v>
                </c:pt>
                <c:pt idx="6734">
                  <c:v>231791098.32578027</c:v>
                </c:pt>
                <c:pt idx="6735">
                  <c:v>231866050.31395131</c:v>
                </c:pt>
                <c:pt idx="6736">
                  <c:v>231868075.47114882</c:v>
                </c:pt>
                <c:pt idx="6737">
                  <c:v>231943333.13894266</c:v>
                </c:pt>
                <c:pt idx="6738">
                  <c:v>232018896.14412332</c:v>
                </c:pt>
                <c:pt idx="6739">
                  <c:v>232021429.10298908</c:v>
                </c:pt>
                <c:pt idx="6740">
                  <c:v>232023455.44878221</c:v>
                </c:pt>
                <c:pt idx="6741">
                  <c:v>232024873.87957269</c:v>
                </c:pt>
                <c:pt idx="6742">
                  <c:v>232099224.09573379</c:v>
                </c:pt>
                <c:pt idx="6743">
                  <c:v>232100541.6083065</c:v>
                </c:pt>
                <c:pt idx="6744">
                  <c:v>232101757.76665691</c:v>
                </c:pt>
                <c:pt idx="6745">
                  <c:v>232176413.71817145</c:v>
                </c:pt>
                <c:pt idx="6746">
                  <c:v>232178948.13780561</c:v>
                </c:pt>
                <c:pt idx="6747">
                  <c:v>232254315.72606936</c:v>
                </c:pt>
                <c:pt idx="6748">
                  <c:v>232182901.77333328</c:v>
                </c:pt>
                <c:pt idx="6749">
                  <c:v>232184219.63583648</c:v>
                </c:pt>
                <c:pt idx="6750">
                  <c:v>232259183.20717195</c:v>
                </c:pt>
                <c:pt idx="6751">
                  <c:v>232334756.5865536</c:v>
                </c:pt>
                <c:pt idx="6752">
                  <c:v>232337191.02306268</c:v>
                </c:pt>
                <c:pt idx="6753">
                  <c:v>232412563.774021</c:v>
                </c:pt>
                <c:pt idx="6754">
                  <c:v>232414795.99438635</c:v>
                </c:pt>
                <c:pt idx="6755">
                  <c:v>232344189.87600565</c:v>
                </c:pt>
                <c:pt idx="6756">
                  <c:v>232346421.34690869</c:v>
                </c:pt>
                <c:pt idx="6757">
                  <c:v>232348449.93692207</c:v>
                </c:pt>
                <c:pt idx="6758">
                  <c:v>232277435.28934038</c:v>
                </c:pt>
                <c:pt idx="6759">
                  <c:v>232352608.48720571</c:v>
                </c:pt>
                <c:pt idx="6760">
                  <c:v>232354839.87160009</c:v>
                </c:pt>
                <c:pt idx="6761">
                  <c:v>232430015.06733397</c:v>
                </c:pt>
                <c:pt idx="6762">
                  <c:v>232431739.82833171</c:v>
                </c:pt>
                <c:pt idx="6763">
                  <c:v>232433768.94138396</c:v>
                </c:pt>
                <c:pt idx="6764">
                  <c:v>232436406.76001561</c:v>
                </c:pt>
                <c:pt idx="6765">
                  <c:v>232440059.07139266</c:v>
                </c:pt>
                <c:pt idx="6766">
                  <c:v>232370560.33910218</c:v>
                </c:pt>
                <c:pt idx="6767">
                  <c:v>232300146.84864458</c:v>
                </c:pt>
                <c:pt idx="6768">
                  <c:v>232301971.78152356</c:v>
                </c:pt>
                <c:pt idx="6769">
                  <c:v>232304202.23420805</c:v>
                </c:pt>
                <c:pt idx="6770">
                  <c:v>232453247.46233794</c:v>
                </c:pt>
                <c:pt idx="6771">
                  <c:v>232456392.268098</c:v>
                </c:pt>
                <c:pt idx="6772">
                  <c:v>232532287.14013568</c:v>
                </c:pt>
                <c:pt idx="6773">
                  <c:v>232534621.05643332</c:v>
                </c:pt>
                <c:pt idx="6774">
                  <c:v>232609909.35070387</c:v>
                </c:pt>
                <c:pt idx="6775">
                  <c:v>232685402.09614331</c:v>
                </c:pt>
                <c:pt idx="6776">
                  <c:v>232687838.9382185</c:v>
                </c:pt>
                <c:pt idx="6777">
                  <c:v>232617116.08010668</c:v>
                </c:pt>
                <c:pt idx="6778">
                  <c:v>232619552.10361511</c:v>
                </c:pt>
                <c:pt idx="6779">
                  <c:v>232622089.59907141</c:v>
                </c:pt>
                <c:pt idx="6780">
                  <c:v>232551160.70142192</c:v>
                </c:pt>
                <c:pt idx="6781">
                  <c:v>232552581.22571859</c:v>
                </c:pt>
                <c:pt idx="6782">
                  <c:v>232554103.20573106</c:v>
                </c:pt>
                <c:pt idx="6783">
                  <c:v>232556233.9598389</c:v>
                </c:pt>
                <c:pt idx="6784">
                  <c:v>232485302.05884141</c:v>
                </c:pt>
                <c:pt idx="6785">
                  <c:v>232414267.39987737</c:v>
                </c:pt>
                <c:pt idx="6786">
                  <c:v>232416700.94517359</c:v>
                </c:pt>
                <c:pt idx="6787">
                  <c:v>232419134.4631981</c:v>
                </c:pt>
                <c:pt idx="6788">
                  <c:v>232420858.1886324</c:v>
                </c:pt>
                <c:pt idx="6789">
                  <c:v>232422784.68910208</c:v>
                </c:pt>
                <c:pt idx="6790">
                  <c:v>232425015.35250437</c:v>
                </c:pt>
                <c:pt idx="6791">
                  <c:v>232353874.55994248</c:v>
                </c:pt>
                <c:pt idx="6792">
                  <c:v>232428868.26259184</c:v>
                </c:pt>
                <c:pt idx="6793">
                  <c:v>232431200.25390828</c:v>
                </c:pt>
                <c:pt idx="6794">
                  <c:v>232506601.54813528</c:v>
                </c:pt>
                <c:pt idx="6795">
                  <c:v>232508731.38220021</c:v>
                </c:pt>
                <c:pt idx="6796">
                  <c:v>232510962.61453635</c:v>
                </c:pt>
                <c:pt idx="6797">
                  <c:v>232513295.24201962</c:v>
                </c:pt>
                <c:pt idx="6798">
                  <c:v>232515526.42747781</c:v>
                </c:pt>
                <c:pt idx="6799">
                  <c:v>232444786.14014298</c:v>
                </c:pt>
                <c:pt idx="6800">
                  <c:v>232447320.72633031</c:v>
                </c:pt>
                <c:pt idx="6801">
                  <c:v>232522422.67400318</c:v>
                </c:pt>
                <c:pt idx="6802">
                  <c:v>232523842.46228638</c:v>
                </c:pt>
                <c:pt idx="6803">
                  <c:v>232525363.65372062</c:v>
                </c:pt>
                <c:pt idx="6804">
                  <c:v>232527493.30383176</c:v>
                </c:pt>
                <c:pt idx="6805">
                  <c:v>232603206.70674738</c:v>
                </c:pt>
                <c:pt idx="6806">
                  <c:v>232678718.78941116</c:v>
                </c:pt>
                <c:pt idx="6807">
                  <c:v>232681052.65093377</c:v>
                </c:pt>
                <c:pt idx="6808">
                  <c:v>232756363.93794104</c:v>
                </c:pt>
                <c:pt idx="6809">
                  <c:v>232685415.89003891</c:v>
                </c:pt>
                <c:pt idx="6810">
                  <c:v>232687546.74242029</c:v>
                </c:pt>
                <c:pt idx="6811">
                  <c:v>232689880.50915506</c:v>
                </c:pt>
                <c:pt idx="6812">
                  <c:v>232692315.71729326</c:v>
                </c:pt>
                <c:pt idx="6813">
                  <c:v>232768239.40870738</c:v>
                </c:pt>
                <c:pt idx="6814">
                  <c:v>232771182.80115435</c:v>
                </c:pt>
                <c:pt idx="6815">
                  <c:v>232700838.73092523</c:v>
                </c:pt>
                <c:pt idx="6816">
                  <c:v>232703679.66120255</c:v>
                </c:pt>
                <c:pt idx="6817">
                  <c:v>232706520.5543482</c:v>
                </c:pt>
                <c:pt idx="6818">
                  <c:v>232709057.03470895</c:v>
                </c:pt>
                <c:pt idx="6819">
                  <c:v>232784275.3399024</c:v>
                </c:pt>
                <c:pt idx="6820">
                  <c:v>232786000.65443346</c:v>
                </c:pt>
                <c:pt idx="6821">
                  <c:v>232787624.46736768</c:v>
                </c:pt>
                <c:pt idx="6822">
                  <c:v>232863048.14618698</c:v>
                </c:pt>
                <c:pt idx="6823">
                  <c:v>232866905.82272241</c:v>
                </c:pt>
                <c:pt idx="6824">
                  <c:v>232871067.97592965</c:v>
                </c:pt>
                <c:pt idx="6825">
                  <c:v>232874620.97052702</c:v>
                </c:pt>
                <c:pt idx="6826">
                  <c:v>232877361.81241584</c:v>
                </c:pt>
                <c:pt idx="6827">
                  <c:v>232879290.53229904</c:v>
                </c:pt>
                <c:pt idx="6828">
                  <c:v>232807718.14886466</c:v>
                </c:pt>
                <c:pt idx="6829">
                  <c:v>232809544.75510338</c:v>
                </c:pt>
                <c:pt idx="6830">
                  <c:v>232812081.68275541</c:v>
                </c:pt>
                <c:pt idx="6831">
                  <c:v>232741724.25616568</c:v>
                </c:pt>
                <c:pt idx="6832">
                  <c:v>232744260.32574433</c:v>
                </c:pt>
                <c:pt idx="6833">
                  <c:v>232746492.04249665</c:v>
                </c:pt>
                <c:pt idx="6834">
                  <c:v>232748926.61645657</c:v>
                </c:pt>
                <c:pt idx="6835">
                  <c:v>232824664.40639824</c:v>
                </c:pt>
                <c:pt idx="6836">
                  <c:v>232754404.30816472</c:v>
                </c:pt>
                <c:pt idx="6837">
                  <c:v>232757041.66604993</c:v>
                </c:pt>
                <c:pt idx="6838">
                  <c:v>232759577.55691501</c:v>
                </c:pt>
                <c:pt idx="6839">
                  <c:v>232762113.41819382</c:v>
                </c:pt>
                <c:pt idx="6840">
                  <c:v>232837550.79599369</c:v>
                </c:pt>
                <c:pt idx="6841">
                  <c:v>232912380.64094359</c:v>
                </c:pt>
                <c:pt idx="6842">
                  <c:v>232987110.0285807</c:v>
                </c:pt>
                <c:pt idx="6843">
                  <c:v>233062348.21228847</c:v>
                </c:pt>
                <c:pt idx="6844">
                  <c:v>233137892.47834492</c:v>
                </c:pt>
                <c:pt idx="6845">
                  <c:v>233140736.93378666</c:v>
                </c:pt>
                <c:pt idx="6846">
                  <c:v>233216690.03232399</c:v>
                </c:pt>
                <c:pt idx="6847">
                  <c:v>233219535.30537075</c:v>
                </c:pt>
                <c:pt idx="6848">
                  <c:v>233222583.77095342</c:v>
                </c:pt>
                <c:pt idx="6849">
                  <c:v>233298438.74137601</c:v>
                </c:pt>
                <c:pt idx="6850">
                  <c:v>233300776.57261091</c:v>
                </c:pt>
                <c:pt idx="6851">
                  <c:v>233376227.23189858</c:v>
                </c:pt>
                <c:pt idx="6852">
                  <c:v>233378362.39755261</c:v>
                </c:pt>
                <c:pt idx="6853">
                  <c:v>233380599.21532142</c:v>
                </c:pt>
                <c:pt idx="6854">
                  <c:v>233382632.66609561</c:v>
                </c:pt>
                <c:pt idx="6855">
                  <c:v>233457578.18876168</c:v>
                </c:pt>
                <c:pt idx="6856">
                  <c:v>233459815.64464802</c:v>
                </c:pt>
                <c:pt idx="6857">
                  <c:v>233462053.0775668</c:v>
                </c:pt>
                <c:pt idx="6858">
                  <c:v>233391172.95213345</c:v>
                </c:pt>
                <c:pt idx="6859">
                  <c:v>233393511.30541542</c:v>
                </c:pt>
                <c:pt idx="6860">
                  <c:v>233395646.3017143</c:v>
                </c:pt>
                <c:pt idx="6861">
                  <c:v>233470595.79200599</c:v>
                </c:pt>
                <c:pt idx="6862">
                  <c:v>233545037.77300933</c:v>
                </c:pt>
                <c:pt idx="6863">
                  <c:v>233546767.14591682</c:v>
                </c:pt>
                <c:pt idx="6864">
                  <c:v>233622736.85230941</c:v>
                </c:pt>
                <c:pt idx="6865">
                  <c:v>233626196.59465414</c:v>
                </c:pt>
                <c:pt idx="6866">
                  <c:v>233702270.87184483</c:v>
                </c:pt>
                <c:pt idx="6867">
                  <c:v>233704713.74118057</c:v>
                </c:pt>
                <c:pt idx="6868">
                  <c:v>233706647.66000712</c:v>
                </c:pt>
                <c:pt idx="6869">
                  <c:v>233708988.69670337</c:v>
                </c:pt>
                <c:pt idx="6870">
                  <c:v>233712143.96728858</c:v>
                </c:pt>
                <c:pt idx="6871">
                  <c:v>233715400.97293314</c:v>
                </c:pt>
                <c:pt idx="6872">
                  <c:v>233718047.25421801</c:v>
                </c:pt>
                <c:pt idx="6873">
                  <c:v>233720286.39023557</c:v>
                </c:pt>
                <c:pt idx="6874">
                  <c:v>233795553.39540711</c:v>
                </c:pt>
                <c:pt idx="6875">
                  <c:v>233798098.61146</c:v>
                </c:pt>
                <c:pt idx="6876">
                  <c:v>233800949.21820003</c:v>
                </c:pt>
                <c:pt idx="6877">
                  <c:v>233803799.78770715</c:v>
                </c:pt>
                <c:pt idx="6878">
                  <c:v>233806752.12401775</c:v>
                </c:pt>
                <c:pt idx="6879">
                  <c:v>233809297.2094717</c:v>
                </c:pt>
                <c:pt idx="6880">
                  <c:v>233884060.52654973</c:v>
                </c:pt>
                <c:pt idx="6881">
                  <c:v>233885282.53002286</c:v>
                </c:pt>
                <c:pt idx="6882">
                  <c:v>233887319.18727773</c:v>
                </c:pt>
                <c:pt idx="6883">
                  <c:v>233889966.81330398</c:v>
                </c:pt>
                <c:pt idx="6884">
                  <c:v>233892308.91725391</c:v>
                </c:pt>
                <c:pt idx="6885">
                  <c:v>233893938.19213858</c:v>
                </c:pt>
                <c:pt idx="6886">
                  <c:v>233895058.31156835</c:v>
                </c:pt>
                <c:pt idx="6887">
                  <c:v>233896178.42525148</c:v>
                </c:pt>
                <c:pt idx="6888">
                  <c:v>233824668.89462551</c:v>
                </c:pt>
                <c:pt idx="6889">
                  <c:v>233826908.38753334</c:v>
                </c:pt>
                <c:pt idx="6890">
                  <c:v>233829351.44449642</c:v>
                </c:pt>
                <c:pt idx="6891">
                  <c:v>233831794.47411191</c:v>
                </c:pt>
                <c:pt idx="6892">
                  <c:v>233834033.89390239</c:v>
                </c:pt>
                <c:pt idx="6893">
                  <c:v>233836069.71013525</c:v>
                </c:pt>
                <c:pt idx="6894">
                  <c:v>233911452.12924999</c:v>
                </c:pt>
                <c:pt idx="6895">
                  <c:v>233913895.82272741</c:v>
                </c:pt>
                <c:pt idx="6896">
                  <c:v>233916441.30767941</c:v>
                </c:pt>
                <c:pt idx="6897">
                  <c:v>233918884.94531068</c:v>
                </c:pt>
                <c:pt idx="6898">
                  <c:v>233993965.44468832</c:v>
                </c:pt>
                <c:pt idx="6899">
                  <c:v>233996002.4071922</c:v>
                </c:pt>
                <c:pt idx="6900">
                  <c:v>234071390.35348716</c:v>
                </c:pt>
                <c:pt idx="6901">
                  <c:v>234073937.29969501</c:v>
                </c:pt>
                <c:pt idx="6902">
                  <c:v>234149735.02540427</c:v>
                </c:pt>
                <c:pt idx="6903">
                  <c:v>234152486.5201757</c:v>
                </c:pt>
                <c:pt idx="6904">
                  <c:v>234082189.20144123</c:v>
                </c:pt>
                <c:pt idx="6905">
                  <c:v>234085347.25420091</c:v>
                </c:pt>
                <c:pt idx="6906">
                  <c:v>234088199.64971033</c:v>
                </c:pt>
                <c:pt idx="6907">
                  <c:v>234090440.79148203</c:v>
                </c:pt>
                <c:pt idx="6908">
                  <c:v>234092274.43583015</c:v>
                </c:pt>
                <c:pt idx="6909">
                  <c:v>234094006.19691476</c:v>
                </c:pt>
                <c:pt idx="6910">
                  <c:v>234096043.54532039</c:v>
                </c:pt>
                <c:pt idx="6911">
                  <c:v>234025128.89268121</c:v>
                </c:pt>
                <c:pt idx="6912">
                  <c:v>234100627.5097613</c:v>
                </c:pt>
                <c:pt idx="6913">
                  <c:v>234102664.79641473</c:v>
                </c:pt>
                <c:pt idx="6914">
                  <c:v>234104294.61205754</c:v>
                </c:pt>
                <c:pt idx="6915">
                  <c:v>234179490.09321901</c:v>
                </c:pt>
                <c:pt idx="6916">
                  <c:v>234182037.42786208</c:v>
                </c:pt>
                <c:pt idx="6917">
                  <c:v>234184686.62439004</c:v>
                </c:pt>
                <c:pt idx="6918">
                  <c:v>234186928.22713578</c:v>
                </c:pt>
                <c:pt idx="6919">
                  <c:v>234115295.5496009</c:v>
                </c:pt>
                <c:pt idx="6920">
                  <c:v>234116517.84179768</c:v>
                </c:pt>
                <c:pt idx="6921">
                  <c:v>234118554.98026091</c:v>
                </c:pt>
                <c:pt idx="6922">
                  <c:v>234121101.37662521</c:v>
                </c:pt>
                <c:pt idx="6923">
                  <c:v>234123444.03506458</c:v>
                </c:pt>
                <c:pt idx="6924">
                  <c:v>234125582.96213391</c:v>
                </c:pt>
                <c:pt idx="6925">
                  <c:v>234127925.57251316</c:v>
                </c:pt>
                <c:pt idx="6926">
                  <c:v>234203739.5148021</c:v>
                </c:pt>
                <c:pt idx="6927">
                  <c:v>234206082.80371121</c:v>
                </c:pt>
                <c:pt idx="6928">
                  <c:v>234281185.68622467</c:v>
                </c:pt>
                <c:pt idx="6929">
                  <c:v>234283325.83836195</c:v>
                </c:pt>
                <c:pt idx="6930">
                  <c:v>234285669.79046988</c:v>
                </c:pt>
                <c:pt idx="6931">
                  <c:v>234288013.71744308</c:v>
                </c:pt>
                <c:pt idx="6932">
                  <c:v>234217085.73735318</c:v>
                </c:pt>
                <c:pt idx="6933">
                  <c:v>234219327.00776538</c:v>
                </c:pt>
                <c:pt idx="6934">
                  <c:v>234221670.12952638</c:v>
                </c:pt>
                <c:pt idx="6935">
                  <c:v>234151350.29470488</c:v>
                </c:pt>
                <c:pt idx="6936">
                  <c:v>234227986.24564788</c:v>
                </c:pt>
                <c:pt idx="6937">
                  <c:v>234231347.97494557</c:v>
                </c:pt>
                <c:pt idx="6938">
                  <c:v>234234200.31076226</c:v>
                </c:pt>
                <c:pt idx="6939">
                  <c:v>234309311.72811005</c:v>
                </c:pt>
                <c:pt idx="6940">
                  <c:v>234384118.54645371</c:v>
                </c:pt>
                <c:pt idx="6941">
                  <c:v>234385851.35734335</c:v>
                </c:pt>
                <c:pt idx="6942">
                  <c:v>234388195.72668901</c:v>
                </c:pt>
                <c:pt idx="6943">
                  <c:v>234391049.70761859</c:v>
                </c:pt>
                <c:pt idx="6944">
                  <c:v>234393495.94733778</c:v>
                </c:pt>
                <c:pt idx="6945">
                  <c:v>234395126.75861284</c:v>
                </c:pt>
                <c:pt idx="6946">
                  <c:v>234323475.28482795</c:v>
                </c:pt>
                <c:pt idx="6947">
                  <c:v>234325513.13113418</c:v>
                </c:pt>
                <c:pt idx="6948">
                  <c:v>234401140.27006927</c:v>
                </c:pt>
                <c:pt idx="6949">
                  <c:v>234477176.72147161</c:v>
                </c:pt>
                <c:pt idx="6950">
                  <c:v>234553316.90104261</c:v>
                </c:pt>
                <c:pt idx="6951">
                  <c:v>234556070.43696374</c:v>
                </c:pt>
                <c:pt idx="6952">
                  <c:v>234558314.03320342</c:v>
                </c:pt>
                <c:pt idx="6953">
                  <c:v>234560353.64618361</c:v>
                </c:pt>
                <c:pt idx="6954">
                  <c:v>234562393.24015036</c:v>
                </c:pt>
                <c:pt idx="6955">
                  <c:v>234565248.63976163</c:v>
                </c:pt>
                <c:pt idx="6956">
                  <c:v>234568409.93157732</c:v>
                </c:pt>
                <c:pt idx="6957">
                  <c:v>234571367.22773066</c:v>
                </c:pt>
                <c:pt idx="6958">
                  <c:v>234500726.59930858</c:v>
                </c:pt>
                <c:pt idx="6959">
                  <c:v>234502867.37156484</c:v>
                </c:pt>
                <c:pt idx="6960">
                  <c:v>234505110.062884</c:v>
                </c:pt>
                <c:pt idx="6961">
                  <c:v>234433956.85919511</c:v>
                </c:pt>
                <c:pt idx="6962">
                  <c:v>234436300.71281835</c:v>
                </c:pt>
                <c:pt idx="6963">
                  <c:v>234512551.55569896</c:v>
                </c:pt>
                <c:pt idx="6964">
                  <c:v>234515915.43511131</c:v>
                </c:pt>
                <c:pt idx="6965">
                  <c:v>234591965.21622604</c:v>
                </c:pt>
                <c:pt idx="6966">
                  <c:v>234594004.51552626</c:v>
                </c:pt>
                <c:pt idx="6967">
                  <c:v>234595432.01372677</c:v>
                </c:pt>
                <c:pt idx="6968">
                  <c:v>234670056.65066448</c:v>
                </c:pt>
                <c:pt idx="6969">
                  <c:v>234672402.52247244</c:v>
                </c:pt>
                <c:pt idx="6970">
                  <c:v>234675156.33990204</c:v>
                </c:pt>
                <c:pt idx="6971">
                  <c:v>234751109.72034922</c:v>
                </c:pt>
                <c:pt idx="6972">
                  <c:v>234753864.32741562</c:v>
                </c:pt>
                <c:pt idx="6973">
                  <c:v>234756414.85861066</c:v>
                </c:pt>
                <c:pt idx="6974">
                  <c:v>234831861.25324515</c:v>
                </c:pt>
                <c:pt idx="6975">
                  <c:v>234833698.17108554</c:v>
                </c:pt>
                <c:pt idx="6976">
                  <c:v>234835841.22242576</c:v>
                </c:pt>
                <c:pt idx="6977">
                  <c:v>234838290.39827791</c:v>
                </c:pt>
                <c:pt idx="6978">
                  <c:v>234914352.58203784</c:v>
                </c:pt>
                <c:pt idx="6979">
                  <c:v>234917210.77264515</c:v>
                </c:pt>
                <c:pt idx="6980">
                  <c:v>234920273.07834235</c:v>
                </c:pt>
                <c:pt idx="6981">
                  <c:v>234996542.98702249</c:v>
                </c:pt>
                <c:pt idx="6982">
                  <c:v>234998993.52992231</c:v>
                </c:pt>
                <c:pt idx="6983">
                  <c:v>235074244.67343855</c:v>
                </c:pt>
                <c:pt idx="6984">
                  <c:v>235076287.38871941</c:v>
                </c:pt>
                <c:pt idx="6985">
                  <c:v>235078227.95060411</c:v>
                </c:pt>
                <c:pt idx="6986">
                  <c:v>235080270.62876481</c:v>
                </c:pt>
                <c:pt idx="6987">
                  <c:v>235082415.42034736</c:v>
                </c:pt>
                <c:pt idx="6988">
                  <c:v>235084355.92798167</c:v>
                </c:pt>
                <c:pt idx="6989">
                  <c:v>235086398.54903808</c:v>
                </c:pt>
                <c:pt idx="6990">
                  <c:v>235161961.10170865</c:v>
                </c:pt>
                <c:pt idx="6991">
                  <c:v>235164719.43915245</c:v>
                </c:pt>
                <c:pt idx="6992">
                  <c:v>235167477.74189702</c:v>
                </c:pt>
                <c:pt idx="6993">
                  <c:v>235242736.8223446</c:v>
                </c:pt>
                <c:pt idx="6994">
                  <c:v>235244065.28275046</c:v>
                </c:pt>
                <c:pt idx="6995">
                  <c:v>235318201.59670201</c:v>
                </c:pt>
                <c:pt idx="6996">
                  <c:v>235245802.48806363</c:v>
                </c:pt>
                <c:pt idx="6997">
                  <c:v>235247437.49226013</c:v>
                </c:pt>
                <c:pt idx="6998">
                  <c:v>235249992.16191775</c:v>
                </c:pt>
                <c:pt idx="6999">
                  <c:v>235325867.98741633</c:v>
                </c:pt>
                <c:pt idx="7000">
                  <c:v>235328218.96023211</c:v>
                </c:pt>
                <c:pt idx="7001">
                  <c:v>235330467.69326609</c:v>
                </c:pt>
                <c:pt idx="7002">
                  <c:v>235332920.8302907</c:v>
                </c:pt>
                <c:pt idx="7003">
                  <c:v>235262356.34255549</c:v>
                </c:pt>
                <c:pt idx="7004">
                  <c:v>235265217.37596399</c:v>
                </c:pt>
                <c:pt idx="7005">
                  <c:v>235341097.75561711</c:v>
                </c:pt>
                <c:pt idx="7006">
                  <c:v>235416673.0358656</c:v>
                </c:pt>
                <c:pt idx="7007">
                  <c:v>235418717.83369741</c:v>
                </c:pt>
                <c:pt idx="7008">
                  <c:v>235493783.81450409</c:v>
                </c:pt>
                <c:pt idx="7009">
                  <c:v>235495624.67323929</c:v>
                </c:pt>
                <c:pt idx="7010">
                  <c:v>235424545.40300038</c:v>
                </c:pt>
                <c:pt idx="7011">
                  <c:v>235426590.12748772</c:v>
                </c:pt>
                <c:pt idx="7012">
                  <c:v>235428430.36323887</c:v>
                </c:pt>
                <c:pt idx="7013">
                  <c:v>235357144.0857448</c:v>
                </c:pt>
                <c:pt idx="7014">
                  <c:v>235358881.51604453</c:v>
                </c:pt>
                <c:pt idx="7015">
                  <c:v>235433439.81572178</c:v>
                </c:pt>
                <c:pt idx="7016">
                  <c:v>235508203.46149337</c:v>
                </c:pt>
                <c:pt idx="7017">
                  <c:v>235510350.9874613</c:v>
                </c:pt>
                <c:pt idx="7018">
                  <c:v>235586139.16408283</c:v>
                </c:pt>
                <c:pt idx="7019">
                  <c:v>235661928.90081042</c:v>
                </c:pt>
                <c:pt idx="7020">
                  <c:v>235664589.30490968</c:v>
                </c:pt>
                <c:pt idx="7021">
                  <c:v>235667147.35539049</c:v>
                </c:pt>
                <c:pt idx="7022">
                  <c:v>235742940.21305615</c:v>
                </c:pt>
                <c:pt idx="7023">
                  <c:v>235672570.32389891</c:v>
                </c:pt>
                <c:pt idx="7024">
                  <c:v>235675639.86938131</c:v>
                </c:pt>
                <c:pt idx="7025">
                  <c:v>235751537.6152415</c:v>
                </c:pt>
                <c:pt idx="7026">
                  <c:v>235827129.84626412</c:v>
                </c:pt>
                <c:pt idx="7027">
                  <c:v>235902723.51461563</c:v>
                </c:pt>
                <c:pt idx="7028">
                  <c:v>235904874.10191166</c:v>
                </c:pt>
                <c:pt idx="7029">
                  <c:v>235906922.2607336</c:v>
                </c:pt>
                <c:pt idx="7030">
                  <c:v>235982108.87192968</c:v>
                </c:pt>
                <c:pt idx="7031">
                  <c:v>235984362.5041137</c:v>
                </c:pt>
                <c:pt idx="7032">
                  <c:v>236060165.79400888</c:v>
                </c:pt>
                <c:pt idx="7033">
                  <c:v>236062932.40996218</c:v>
                </c:pt>
                <c:pt idx="7034">
                  <c:v>235992250.03492111</c:v>
                </c:pt>
                <c:pt idx="7035">
                  <c:v>235993991.39970979</c:v>
                </c:pt>
                <c:pt idx="7036">
                  <c:v>235995220.59008369</c:v>
                </c:pt>
                <c:pt idx="7037">
                  <c:v>235996552.20523682</c:v>
                </c:pt>
                <c:pt idx="7038">
                  <c:v>235998293.53596526</c:v>
                </c:pt>
                <c:pt idx="7039">
                  <c:v>236000137.2828868</c:v>
                </c:pt>
                <c:pt idx="7040">
                  <c:v>236001981.01435313</c:v>
                </c:pt>
                <c:pt idx="7041">
                  <c:v>236004541.72686177</c:v>
                </c:pt>
                <c:pt idx="7042">
                  <c:v>236006999.98282298</c:v>
                </c:pt>
                <c:pt idx="7043">
                  <c:v>236082502.66270384</c:v>
                </c:pt>
                <c:pt idx="7044">
                  <c:v>236084859.17257145</c:v>
                </c:pt>
                <c:pt idx="7045">
                  <c:v>236087318.11248058</c:v>
                </c:pt>
                <c:pt idx="7046">
                  <c:v>236016423.0428268</c:v>
                </c:pt>
                <c:pt idx="7047">
                  <c:v>236018983.58720401</c:v>
                </c:pt>
                <c:pt idx="7048">
                  <c:v>236021544.10177273</c:v>
                </c:pt>
                <c:pt idx="7049">
                  <c:v>235950441.12608689</c:v>
                </c:pt>
                <c:pt idx="7050">
                  <c:v>235952079.31514725</c:v>
                </c:pt>
                <c:pt idx="7051">
                  <c:v>235880462.68992504</c:v>
                </c:pt>
                <c:pt idx="7052">
                  <c:v>235882100.34598666</c:v>
                </c:pt>
                <c:pt idx="7053">
                  <c:v>235883942.69447261</c:v>
                </c:pt>
                <c:pt idx="7054">
                  <c:v>235886603.83724689</c:v>
                </c:pt>
                <c:pt idx="7055">
                  <c:v>235889674.34656966</c:v>
                </c:pt>
                <c:pt idx="7056">
                  <c:v>235965901.04942808</c:v>
                </c:pt>
                <c:pt idx="7057">
                  <c:v>235968562.91329157</c:v>
                </c:pt>
                <c:pt idx="7058">
                  <c:v>235970712.85673392</c:v>
                </c:pt>
                <c:pt idx="7059">
                  <c:v>235972658.02554381</c:v>
                </c:pt>
                <c:pt idx="7060">
                  <c:v>235975012.68055415</c:v>
                </c:pt>
                <c:pt idx="7061">
                  <c:v>235977572.05957466</c:v>
                </c:pt>
                <c:pt idx="7062">
                  <c:v>235906766.06458002</c:v>
                </c:pt>
                <c:pt idx="7063">
                  <c:v>235908915.22847062</c:v>
                </c:pt>
                <c:pt idx="7064">
                  <c:v>235910347.99272391</c:v>
                </c:pt>
                <c:pt idx="7065">
                  <c:v>235985147.64688265</c:v>
                </c:pt>
                <c:pt idx="7066">
                  <c:v>235987092.68800089</c:v>
                </c:pt>
                <c:pt idx="7067">
                  <c:v>235989856.66420346</c:v>
                </c:pt>
                <c:pt idx="7068">
                  <c:v>235993030.07551628</c:v>
                </c:pt>
                <c:pt idx="7069">
                  <c:v>236069061.84233773</c:v>
                </c:pt>
                <c:pt idx="7070">
                  <c:v>236071109.79004845</c:v>
                </c:pt>
                <c:pt idx="7071">
                  <c:v>236072748.13448808</c:v>
                </c:pt>
                <c:pt idx="7072">
                  <c:v>236074079.28035951</c:v>
                </c:pt>
                <c:pt idx="7073">
                  <c:v>236075512.81305757</c:v>
                </c:pt>
                <c:pt idx="7074">
                  <c:v>236077765.4884207</c:v>
                </c:pt>
                <c:pt idx="7075">
                  <c:v>236153801.52853838</c:v>
                </c:pt>
                <c:pt idx="7076">
                  <c:v>236156259.69806635</c:v>
                </c:pt>
                <c:pt idx="7077">
                  <c:v>236158103.30718938</c:v>
                </c:pt>
                <c:pt idx="7078">
                  <c:v>236232810.41894004</c:v>
                </c:pt>
                <c:pt idx="7079">
                  <c:v>236307518.41113678</c:v>
                </c:pt>
                <c:pt idx="7080">
                  <c:v>236309158.15736985</c:v>
                </c:pt>
                <c:pt idx="7081">
                  <c:v>236310490.44219124</c:v>
                </c:pt>
                <c:pt idx="7082">
                  <c:v>236312130.16628829</c:v>
                </c:pt>
                <c:pt idx="7083">
                  <c:v>236314282.28563201</c:v>
                </c:pt>
                <c:pt idx="7084">
                  <c:v>236389710.79770008</c:v>
                </c:pt>
                <c:pt idx="7085">
                  <c:v>236391761.03110969</c:v>
                </c:pt>
                <c:pt idx="7086">
                  <c:v>236320636.03904629</c:v>
                </c:pt>
                <c:pt idx="7087">
                  <c:v>236323300.46171275</c:v>
                </c:pt>
                <c:pt idx="7088">
                  <c:v>236399141.71334571</c:v>
                </c:pt>
                <c:pt idx="7089">
                  <c:v>236401294.36573741</c:v>
                </c:pt>
                <c:pt idx="7090">
                  <c:v>236403549.50281712</c:v>
                </c:pt>
                <c:pt idx="7091">
                  <c:v>236405907.12143612</c:v>
                </c:pt>
                <c:pt idx="7092">
                  <c:v>236408059.70769775</c:v>
                </c:pt>
                <c:pt idx="7093">
                  <c:v>236409699.75929853</c:v>
                </c:pt>
                <c:pt idx="7094">
                  <c:v>236484417.84923318</c:v>
                </c:pt>
                <c:pt idx="7095">
                  <c:v>236486058.38631177</c:v>
                </c:pt>
                <c:pt idx="7096">
                  <c:v>236561290.67509988</c:v>
                </c:pt>
                <c:pt idx="7097">
                  <c:v>236563034.25708801</c:v>
                </c:pt>
                <c:pt idx="7098">
                  <c:v>236638165.66661611</c:v>
                </c:pt>
                <c:pt idx="7099">
                  <c:v>236713811.32922941</c:v>
                </c:pt>
                <c:pt idx="7100">
                  <c:v>236716479.55861863</c:v>
                </c:pt>
                <c:pt idx="7101">
                  <c:v>236719353.00031361</c:v>
                </c:pt>
                <c:pt idx="7102">
                  <c:v>236722329.02545077</c:v>
                </c:pt>
                <c:pt idx="7103">
                  <c:v>236724894.53212363</c:v>
                </c:pt>
                <c:pt idx="7104">
                  <c:v>236727357.39044684</c:v>
                </c:pt>
                <c:pt idx="7105">
                  <c:v>236729820.22126108</c:v>
                </c:pt>
                <c:pt idx="7106">
                  <c:v>236732077.792009</c:v>
                </c:pt>
                <c:pt idx="7107">
                  <c:v>236733822.26266465</c:v>
                </c:pt>
                <c:pt idx="7108">
                  <c:v>236808859.46463349</c:v>
                </c:pt>
                <c:pt idx="7109">
                  <c:v>236811220.32086381</c:v>
                </c:pt>
                <c:pt idx="7110">
                  <c:v>236813991.72854227</c:v>
                </c:pt>
                <c:pt idx="7111">
                  <c:v>236743570.52109736</c:v>
                </c:pt>
                <c:pt idx="7112">
                  <c:v>236746033.17082638</c:v>
                </c:pt>
                <c:pt idx="7113">
                  <c:v>236748187.96677741</c:v>
                </c:pt>
                <c:pt idx="7114">
                  <c:v>236750034.91797513</c:v>
                </c:pt>
                <c:pt idx="7115">
                  <c:v>236752087.06782812</c:v>
                </c:pt>
                <c:pt idx="7116">
                  <c:v>236754344.41060689</c:v>
                </c:pt>
                <c:pt idx="7117">
                  <c:v>236756499.12533808</c:v>
                </c:pt>
                <c:pt idx="7118">
                  <c:v>236758653.81901336</c:v>
                </c:pt>
                <c:pt idx="7119">
                  <c:v>236834519.59004483</c:v>
                </c:pt>
                <c:pt idx="7120">
                  <c:v>236837188.07171756</c:v>
                </c:pt>
                <c:pt idx="7121">
                  <c:v>236839548.62474743</c:v>
                </c:pt>
                <c:pt idx="7122">
                  <c:v>236841909.15251404</c:v>
                </c:pt>
                <c:pt idx="7123">
                  <c:v>236917676.02138132</c:v>
                </c:pt>
                <c:pt idx="7124">
                  <c:v>236920139.88868454</c:v>
                </c:pt>
                <c:pt idx="7125">
                  <c:v>236922706.38786757</c:v>
                </c:pt>
                <c:pt idx="7126">
                  <c:v>236998373.56412104</c:v>
                </c:pt>
                <c:pt idx="7127">
                  <c:v>237000119.28780615</c:v>
                </c:pt>
                <c:pt idx="7128">
                  <c:v>237001556.93223751</c:v>
                </c:pt>
                <c:pt idx="7129">
                  <c:v>237002891.87939534</c:v>
                </c:pt>
                <c:pt idx="7130">
                  <c:v>237004226.81847861</c:v>
                </c:pt>
                <c:pt idx="7131">
                  <c:v>237005869.80934301</c:v>
                </c:pt>
                <c:pt idx="7132">
                  <c:v>237081437.94260886</c:v>
                </c:pt>
                <c:pt idx="7133">
                  <c:v>237084211.29113796</c:v>
                </c:pt>
                <c:pt idx="7134">
                  <c:v>237086881.89012784</c:v>
                </c:pt>
                <c:pt idx="7135">
                  <c:v>237089347.02975261</c:v>
                </c:pt>
                <c:pt idx="7136">
                  <c:v>237091812.14185143</c:v>
                </c:pt>
                <c:pt idx="7137">
                  <c:v>237093969.09235862</c:v>
                </c:pt>
                <c:pt idx="7138">
                  <c:v>237168925.89284587</c:v>
                </c:pt>
                <c:pt idx="7139">
                  <c:v>237243883.6974043</c:v>
                </c:pt>
                <c:pt idx="7140">
                  <c:v>237319356.52748033</c:v>
                </c:pt>
                <c:pt idx="7141">
                  <c:v>237395550.51365751</c:v>
                </c:pt>
                <c:pt idx="7142">
                  <c:v>237398635.52986971</c:v>
                </c:pt>
                <c:pt idx="7143">
                  <c:v>237401720.50302556</c:v>
                </c:pt>
                <c:pt idx="7144">
                  <c:v>237331692.68375275</c:v>
                </c:pt>
                <c:pt idx="7145">
                  <c:v>237334879.41219142</c:v>
                </c:pt>
                <c:pt idx="7146">
                  <c:v>237337757.70805502</c:v>
                </c:pt>
                <c:pt idx="7147">
                  <c:v>237340327.58339536</c:v>
                </c:pt>
                <c:pt idx="7148">
                  <c:v>237342691.84231246</c:v>
                </c:pt>
                <c:pt idx="7149">
                  <c:v>237345261.66027084</c:v>
                </c:pt>
                <c:pt idx="7150">
                  <c:v>237421154.84391019</c:v>
                </c:pt>
                <c:pt idx="7151">
                  <c:v>237496432.46510959</c:v>
                </c:pt>
                <c:pt idx="7152">
                  <c:v>237498592.37860942</c:v>
                </c:pt>
                <c:pt idx="7153">
                  <c:v>237501369.37924972</c:v>
                </c:pt>
                <c:pt idx="7154">
                  <c:v>237504352.04479334</c:v>
                </c:pt>
                <c:pt idx="7155">
                  <c:v>237506820.42723042</c:v>
                </c:pt>
                <c:pt idx="7156">
                  <c:v>237435549.55042371</c:v>
                </c:pt>
                <c:pt idx="7157">
                  <c:v>237363660.68385801</c:v>
                </c:pt>
                <c:pt idx="7158">
                  <c:v>237364688.5170888</c:v>
                </c:pt>
                <c:pt idx="7159">
                  <c:v>237292490.17565659</c:v>
                </c:pt>
                <c:pt idx="7160">
                  <c:v>237294031.43236628</c:v>
                </c:pt>
                <c:pt idx="7161">
                  <c:v>237295983.67542842</c:v>
                </c:pt>
                <c:pt idx="7162">
                  <c:v>237298449.64200458</c:v>
                </c:pt>
                <c:pt idx="7163">
                  <c:v>237300812.83414263</c:v>
                </c:pt>
                <c:pt idx="7164">
                  <c:v>237302765.01727554</c:v>
                </c:pt>
                <c:pt idx="7165">
                  <c:v>237231589.87890026</c:v>
                </c:pt>
                <c:pt idx="7166">
                  <c:v>237161132.14839354</c:v>
                </c:pt>
                <c:pt idx="7167">
                  <c:v>237090467.30814281</c:v>
                </c:pt>
                <c:pt idx="7168">
                  <c:v>237092828.18095887</c:v>
                </c:pt>
                <c:pt idx="7169">
                  <c:v>237168422.32113734</c:v>
                </c:pt>
                <c:pt idx="7170">
                  <c:v>237170270.49569431</c:v>
                </c:pt>
                <c:pt idx="7171">
                  <c:v>237172324.00483376</c:v>
                </c:pt>
                <c:pt idx="7172">
                  <c:v>237101860.85248891</c:v>
                </c:pt>
                <c:pt idx="7173">
                  <c:v>237104734.80681476</c:v>
                </c:pt>
                <c:pt idx="7174">
                  <c:v>237180332.50797227</c:v>
                </c:pt>
                <c:pt idx="7175">
                  <c:v>237182488.59379721</c:v>
                </c:pt>
                <c:pt idx="7176">
                  <c:v>237258191.01428398</c:v>
                </c:pt>
                <c:pt idx="7177">
                  <c:v>237260553.12237042</c:v>
                </c:pt>
                <c:pt idx="7178">
                  <c:v>237262504.40999404</c:v>
                </c:pt>
                <c:pt idx="7179">
                  <c:v>237190804.72759438</c:v>
                </c:pt>
                <c:pt idx="7180">
                  <c:v>237119309.28475711</c:v>
                </c:pt>
                <c:pt idx="7181">
                  <c:v>237121259.31795731</c:v>
                </c:pt>
                <c:pt idx="7182">
                  <c:v>237123311.96586993</c:v>
                </c:pt>
                <c:pt idx="7183">
                  <c:v>237125980.37961602</c:v>
                </c:pt>
                <c:pt idx="7184">
                  <c:v>237201789.75746688</c:v>
                </c:pt>
                <c:pt idx="7185">
                  <c:v>237203534.9922682</c:v>
                </c:pt>
                <c:pt idx="7186">
                  <c:v>237205382.87290263</c:v>
                </c:pt>
                <c:pt idx="7187">
                  <c:v>237207538.71409401</c:v>
                </c:pt>
                <c:pt idx="7188">
                  <c:v>237210002.5068211</c:v>
                </c:pt>
                <c:pt idx="7189">
                  <c:v>237212568.92833987</c:v>
                </c:pt>
                <c:pt idx="7190">
                  <c:v>237288074.95436907</c:v>
                </c:pt>
                <c:pt idx="7191">
                  <c:v>237289717.94032386</c:v>
                </c:pt>
                <c:pt idx="7192">
                  <c:v>237364712.18481702</c:v>
                </c:pt>
                <c:pt idx="7193">
                  <c:v>237440221.17321008</c:v>
                </c:pt>
                <c:pt idx="7194">
                  <c:v>237515525.91620094</c:v>
                </c:pt>
                <c:pt idx="7195">
                  <c:v>237590729.03846651</c:v>
                </c:pt>
                <c:pt idx="7196">
                  <c:v>237593196.4568201</c:v>
                </c:pt>
                <c:pt idx="7197">
                  <c:v>237522720.31446931</c:v>
                </c:pt>
                <c:pt idx="7198">
                  <c:v>237598748.04744372</c:v>
                </c:pt>
                <c:pt idx="7199">
                  <c:v>237601935.00871375</c:v>
                </c:pt>
                <c:pt idx="7200">
                  <c:v>237605327.52991313</c:v>
                </c:pt>
                <c:pt idx="7201">
                  <c:v>237608000.38874286</c:v>
                </c:pt>
                <c:pt idx="7202">
                  <c:v>237683312.65841791</c:v>
                </c:pt>
                <c:pt idx="7203">
                  <c:v>237684855.1401138</c:v>
                </c:pt>
                <c:pt idx="7204">
                  <c:v>237686500.44206598</c:v>
                </c:pt>
                <c:pt idx="7205">
                  <c:v>237688248.56197998</c:v>
                </c:pt>
                <c:pt idx="7206">
                  <c:v>237617560.73469898</c:v>
                </c:pt>
                <c:pt idx="7207">
                  <c:v>237620747.42482671</c:v>
                </c:pt>
                <c:pt idx="7208">
                  <c:v>237550056.89254001</c:v>
                </c:pt>
                <c:pt idx="7209">
                  <c:v>237552112.13770398</c:v>
                </c:pt>
                <c:pt idx="7210">
                  <c:v>237554270.12455991</c:v>
                </c:pt>
                <c:pt idx="7211">
                  <c:v>237630101.637018</c:v>
                </c:pt>
                <c:pt idx="7212">
                  <c:v>237632671.40624037</c:v>
                </c:pt>
                <c:pt idx="7213">
                  <c:v>237634932.77845088</c:v>
                </c:pt>
                <c:pt idx="7214">
                  <c:v>237636782.97487563</c:v>
                </c:pt>
                <c:pt idx="7215">
                  <c:v>237638735.94319415</c:v>
                </c:pt>
                <c:pt idx="7216">
                  <c:v>237714160.24866197</c:v>
                </c:pt>
                <c:pt idx="7217">
                  <c:v>237789688.65325561</c:v>
                </c:pt>
                <c:pt idx="7218">
                  <c:v>237792157.0121412</c:v>
                </c:pt>
                <c:pt idx="7219">
                  <c:v>237868098.97935173</c:v>
                </c:pt>
                <c:pt idx="7220">
                  <c:v>237870670.92068034</c:v>
                </c:pt>
                <c:pt idx="7221">
                  <c:v>237946409.39279136</c:v>
                </c:pt>
                <c:pt idx="7222">
                  <c:v>237948467.53697866</c:v>
                </c:pt>
                <c:pt idx="7223">
                  <c:v>238024105.11871281</c:v>
                </c:pt>
                <c:pt idx="7224">
                  <c:v>238026266.7937786</c:v>
                </c:pt>
                <c:pt idx="7225">
                  <c:v>238101494.52407661</c:v>
                </c:pt>
                <c:pt idx="7226">
                  <c:v>238103862.75874895</c:v>
                </c:pt>
                <c:pt idx="7227">
                  <c:v>238033369.29185915</c:v>
                </c:pt>
                <c:pt idx="7228">
                  <c:v>238036354.33176008</c:v>
                </c:pt>
                <c:pt idx="7229">
                  <c:v>238039030.54022208</c:v>
                </c:pt>
                <c:pt idx="7230">
                  <c:v>238041500.85778961</c:v>
                </c:pt>
                <c:pt idx="7231">
                  <c:v>238044177.00405771</c:v>
                </c:pt>
                <c:pt idx="7232">
                  <c:v>238047264.82495093</c:v>
                </c:pt>
                <c:pt idx="7233">
                  <c:v>238050249.67755505</c:v>
                </c:pt>
                <c:pt idx="7234">
                  <c:v>238126205.29184029</c:v>
                </c:pt>
                <c:pt idx="7235">
                  <c:v>238201853.50341719</c:v>
                </c:pt>
                <c:pt idx="7236">
                  <c:v>238204222.1794363</c:v>
                </c:pt>
                <c:pt idx="7237">
                  <c:v>238206693.81437415</c:v>
                </c:pt>
                <c:pt idx="7238">
                  <c:v>238209371.38777971</c:v>
                </c:pt>
                <c:pt idx="7239">
                  <c:v>238358203.3303048</c:v>
                </c:pt>
                <c:pt idx="7240">
                  <c:v>238433960.23936236</c:v>
                </c:pt>
                <c:pt idx="7241">
                  <c:v>238437361.72420838</c:v>
                </c:pt>
                <c:pt idx="7242">
                  <c:v>238367477.22818235</c:v>
                </c:pt>
                <c:pt idx="7243">
                  <c:v>238370259.32190859</c:v>
                </c:pt>
                <c:pt idx="7244">
                  <c:v>238299238.63825145</c:v>
                </c:pt>
                <c:pt idx="7245">
                  <c:v>238301813.79921341</c:v>
                </c:pt>
                <c:pt idx="7246">
                  <c:v>238230584.86420801</c:v>
                </c:pt>
                <c:pt idx="7247">
                  <c:v>238232335.40019435</c:v>
                </c:pt>
                <c:pt idx="7248">
                  <c:v>238307273.04151028</c:v>
                </c:pt>
                <c:pt idx="7249">
                  <c:v>238309024.09074798</c:v>
                </c:pt>
                <c:pt idx="7250">
                  <c:v>238310981.12940863</c:v>
                </c:pt>
                <c:pt idx="7251">
                  <c:v>238386435.99010399</c:v>
                </c:pt>
                <c:pt idx="7252">
                  <c:v>238461995.16360405</c:v>
                </c:pt>
                <c:pt idx="7253">
                  <c:v>238464468.66326609</c:v>
                </c:pt>
                <c:pt idx="7254">
                  <c:v>238540339.16277829</c:v>
                </c:pt>
                <c:pt idx="7255">
                  <c:v>238542813.36856538</c:v>
                </c:pt>
                <c:pt idx="7256">
                  <c:v>238545390.63691971</c:v>
                </c:pt>
                <c:pt idx="7257">
                  <c:v>238548070.96424913</c:v>
                </c:pt>
                <c:pt idx="7258">
                  <c:v>238624151.49035436</c:v>
                </c:pt>
                <c:pt idx="7259">
                  <c:v>238626420.1047633</c:v>
                </c:pt>
                <c:pt idx="7260">
                  <c:v>238555183.98363087</c:v>
                </c:pt>
                <c:pt idx="7261">
                  <c:v>238557761.10828531</c:v>
                </c:pt>
                <c:pt idx="7262">
                  <c:v>238487141.12486798</c:v>
                </c:pt>
                <c:pt idx="7263">
                  <c:v>238489614.34411213</c:v>
                </c:pt>
                <c:pt idx="7264">
                  <c:v>238565183.06003863</c:v>
                </c:pt>
                <c:pt idx="7265">
                  <c:v>238567347.74919781</c:v>
                </c:pt>
                <c:pt idx="7266">
                  <c:v>238643021.53167766</c:v>
                </c:pt>
                <c:pt idx="7267">
                  <c:v>238719109.25115088</c:v>
                </c:pt>
                <c:pt idx="7268">
                  <c:v>238795198.58747271</c:v>
                </c:pt>
                <c:pt idx="7269">
                  <c:v>238871392.74259558</c:v>
                </c:pt>
                <c:pt idx="7270">
                  <c:v>238874488.77976054</c:v>
                </c:pt>
                <c:pt idx="7271">
                  <c:v>238877791.17184132</c:v>
                </c:pt>
                <c:pt idx="7272">
                  <c:v>238954092.12006733</c:v>
                </c:pt>
                <c:pt idx="7273">
                  <c:v>238956259.92599145</c:v>
                </c:pt>
                <c:pt idx="7274">
                  <c:v>238884292.6127784</c:v>
                </c:pt>
                <c:pt idx="7275">
                  <c:v>238885634.15627271</c:v>
                </c:pt>
                <c:pt idx="7276">
                  <c:v>238887078.88635957</c:v>
                </c:pt>
                <c:pt idx="7277">
                  <c:v>238888523.60704982</c:v>
                </c:pt>
                <c:pt idx="7278">
                  <c:v>238890381.09127387</c:v>
                </c:pt>
                <c:pt idx="7279">
                  <c:v>238819648.89560801</c:v>
                </c:pt>
                <c:pt idx="7280">
                  <c:v>238822537.36180195</c:v>
                </c:pt>
                <c:pt idx="7281">
                  <c:v>238825528.94789541</c:v>
                </c:pt>
                <c:pt idx="7282">
                  <c:v>238828211.02530238</c:v>
                </c:pt>
                <c:pt idx="7283">
                  <c:v>238830377.29494458</c:v>
                </c:pt>
                <c:pt idx="7284">
                  <c:v>238905859.52247071</c:v>
                </c:pt>
                <c:pt idx="7285">
                  <c:v>238908645.52554804</c:v>
                </c:pt>
                <c:pt idx="7286">
                  <c:v>238985471.62879992</c:v>
                </c:pt>
                <c:pt idx="7287">
                  <c:v>238988980.90360883</c:v>
                </c:pt>
                <c:pt idx="7288">
                  <c:v>238992077.27653298</c:v>
                </c:pt>
                <c:pt idx="7289">
                  <c:v>238994657.5543434</c:v>
                </c:pt>
                <c:pt idx="7290">
                  <c:v>238997134.59285271</c:v>
                </c:pt>
                <c:pt idx="7291">
                  <c:v>238925979.87073511</c:v>
                </c:pt>
                <c:pt idx="7292">
                  <c:v>238928146.56877518</c:v>
                </c:pt>
                <c:pt idx="7293">
                  <c:v>238857092.88314602</c:v>
                </c:pt>
                <c:pt idx="7294">
                  <c:v>238859671.4377948</c:v>
                </c:pt>
                <c:pt idx="7295">
                  <c:v>238788821.66555756</c:v>
                </c:pt>
                <c:pt idx="7296">
                  <c:v>238791502.47513592</c:v>
                </c:pt>
                <c:pt idx="7297">
                  <c:v>238868128.88688526</c:v>
                </c:pt>
                <c:pt idx="7298">
                  <c:v>238871532.40355048</c:v>
                </c:pt>
                <c:pt idx="7299">
                  <c:v>238947852.23314393</c:v>
                </c:pt>
                <c:pt idx="7300">
                  <c:v>238949812.38688606</c:v>
                </c:pt>
                <c:pt idx="7301">
                  <c:v>238951050.36981124</c:v>
                </c:pt>
                <c:pt idx="7302">
                  <c:v>238952494.67450348</c:v>
                </c:pt>
                <c:pt idx="7303">
                  <c:v>238954351.62388089</c:v>
                </c:pt>
                <c:pt idx="7304">
                  <c:v>238956518.04520169</c:v>
                </c:pt>
                <c:pt idx="7305">
                  <c:v>239032429.39158958</c:v>
                </c:pt>
                <c:pt idx="7306">
                  <c:v>239035525.15912578</c:v>
                </c:pt>
                <c:pt idx="7307">
                  <c:v>239038827.2636252</c:v>
                </c:pt>
                <c:pt idx="7308">
                  <c:v>239041922.94202662</c:v>
                </c:pt>
                <c:pt idx="7309">
                  <c:v>239118354.68827578</c:v>
                </c:pt>
                <c:pt idx="7310">
                  <c:v>239120935.14511469</c:v>
                </c:pt>
                <c:pt idx="7311">
                  <c:v>239123102.70570827</c:v>
                </c:pt>
                <c:pt idx="7312">
                  <c:v>239125167.0294793</c:v>
                </c:pt>
                <c:pt idx="7313">
                  <c:v>239127334.54880428</c:v>
                </c:pt>
                <c:pt idx="7314">
                  <c:v>239129192.40568858</c:v>
                </c:pt>
                <c:pt idx="7315">
                  <c:v>239130740.60789639</c:v>
                </c:pt>
                <c:pt idx="7316">
                  <c:v>239206351.84070629</c:v>
                </c:pt>
                <c:pt idx="7317">
                  <c:v>239209139.40619999</c:v>
                </c:pt>
                <c:pt idx="7318">
                  <c:v>239211513.97146198</c:v>
                </c:pt>
                <c:pt idx="7319">
                  <c:v>239287231.32115567</c:v>
                </c:pt>
                <c:pt idx="7320">
                  <c:v>239288883.66797695</c:v>
                </c:pt>
                <c:pt idx="7321">
                  <c:v>239363776.46243805</c:v>
                </c:pt>
                <c:pt idx="7322">
                  <c:v>239365739.19783971</c:v>
                </c:pt>
                <c:pt idx="7323">
                  <c:v>239368011.81719843</c:v>
                </c:pt>
                <c:pt idx="7324">
                  <c:v>239370800.90922868</c:v>
                </c:pt>
                <c:pt idx="7325">
                  <c:v>239373796.56172204</c:v>
                </c:pt>
                <c:pt idx="7326">
                  <c:v>239376482.28483734</c:v>
                </c:pt>
                <c:pt idx="7327">
                  <c:v>239378754.79445711</c:v>
                </c:pt>
                <c:pt idx="7328">
                  <c:v>239454686.22712508</c:v>
                </c:pt>
                <c:pt idx="7329">
                  <c:v>239458095.95597711</c:v>
                </c:pt>
                <c:pt idx="7330">
                  <c:v>239461815.60059786</c:v>
                </c:pt>
                <c:pt idx="7331">
                  <c:v>239465638.50389603</c:v>
                </c:pt>
                <c:pt idx="7332">
                  <c:v>239542298.12619427</c:v>
                </c:pt>
                <c:pt idx="7333">
                  <c:v>239471321.07662696</c:v>
                </c:pt>
                <c:pt idx="7334">
                  <c:v>239473697.38219717</c:v>
                </c:pt>
                <c:pt idx="7335">
                  <c:v>239475660.39809516</c:v>
                </c:pt>
                <c:pt idx="7336">
                  <c:v>239477520.08139458</c:v>
                </c:pt>
                <c:pt idx="7337">
                  <c:v>239480102.94908568</c:v>
                </c:pt>
                <c:pt idx="7338">
                  <c:v>239556250.07793659</c:v>
                </c:pt>
                <c:pt idx="7339">
                  <c:v>239558523.64647371</c:v>
                </c:pt>
                <c:pt idx="7340">
                  <c:v>239486921.57575968</c:v>
                </c:pt>
                <c:pt idx="7341">
                  <c:v>239489194.40489224</c:v>
                </c:pt>
                <c:pt idx="7342">
                  <c:v>239492190.37146458</c:v>
                </c:pt>
                <c:pt idx="7343">
                  <c:v>239495186.29770488</c:v>
                </c:pt>
                <c:pt idx="7344">
                  <c:v>239497562.34845895</c:v>
                </c:pt>
                <c:pt idx="7345">
                  <c:v>239499318.54358089</c:v>
                </c:pt>
                <c:pt idx="7346">
                  <c:v>239574644.64822012</c:v>
                </c:pt>
                <c:pt idx="7347">
                  <c:v>239576918.02889961</c:v>
                </c:pt>
                <c:pt idx="7348">
                  <c:v>239578984.7184616</c:v>
                </c:pt>
                <c:pt idx="7349">
                  <c:v>239581154.72185245</c:v>
                </c:pt>
                <c:pt idx="7350">
                  <c:v>239583531.36796215</c:v>
                </c:pt>
                <c:pt idx="7351">
                  <c:v>239512437.91571835</c:v>
                </c:pt>
                <c:pt idx="7352">
                  <c:v>239514607.18620268</c:v>
                </c:pt>
                <c:pt idx="7353">
                  <c:v>239589937.85282958</c:v>
                </c:pt>
                <c:pt idx="7354">
                  <c:v>239591591.10931808</c:v>
                </c:pt>
                <c:pt idx="7355">
                  <c:v>239593864.31694254</c:v>
                </c:pt>
                <c:pt idx="7356">
                  <c:v>239596550.80511698</c:v>
                </c:pt>
                <c:pt idx="7357">
                  <c:v>239672918.1338011</c:v>
                </c:pt>
                <c:pt idx="7358">
                  <c:v>239675812.08822808</c:v>
                </c:pt>
                <c:pt idx="7359">
                  <c:v>239751871.8474384</c:v>
                </c:pt>
                <c:pt idx="7360">
                  <c:v>239754042.92875665</c:v>
                </c:pt>
                <c:pt idx="7361">
                  <c:v>239755490.30454615</c:v>
                </c:pt>
                <c:pt idx="7362">
                  <c:v>239756627.52178302</c:v>
                </c:pt>
                <c:pt idx="7363">
                  <c:v>239758385.02791134</c:v>
                </c:pt>
                <c:pt idx="7364">
                  <c:v>239760659.42702207</c:v>
                </c:pt>
                <c:pt idx="7365">
                  <c:v>239763037.18308058</c:v>
                </c:pt>
                <c:pt idx="7366">
                  <c:v>239838894.96736288</c:v>
                </c:pt>
                <c:pt idx="7367">
                  <c:v>239841480.22049272</c:v>
                </c:pt>
                <c:pt idx="7368">
                  <c:v>239917857.40112922</c:v>
                </c:pt>
                <c:pt idx="7369">
                  <c:v>239920960.57541481</c:v>
                </c:pt>
                <c:pt idx="7370">
                  <c:v>239997754.27732727</c:v>
                </c:pt>
                <c:pt idx="7371">
                  <c:v>240001065.24689201</c:v>
                </c:pt>
                <c:pt idx="7372">
                  <c:v>240004065.77058893</c:v>
                </c:pt>
                <c:pt idx="7373">
                  <c:v>240006445.46756688</c:v>
                </c:pt>
                <c:pt idx="7374">
                  <c:v>240008928.60255069</c:v>
                </c:pt>
                <c:pt idx="7375">
                  <c:v>240011825.55841175</c:v>
                </c:pt>
                <c:pt idx="7376">
                  <c:v>240088314.86134708</c:v>
                </c:pt>
                <c:pt idx="7377">
                  <c:v>240091523.10028148</c:v>
                </c:pt>
                <c:pt idx="7378">
                  <c:v>240094006.86647066</c:v>
                </c:pt>
                <c:pt idx="7379">
                  <c:v>240096180.13919488</c:v>
                </c:pt>
                <c:pt idx="7380">
                  <c:v>240098767.34101638</c:v>
                </c:pt>
                <c:pt idx="7381">
                  <c:v>240102182.40146488</c:v>
                </c:pt>
                <c:pt idx="7382">
                  <c:v>240105493.9252933</c:v>
                </c:pt>
                <c:pt idx="7383">
                  <c:v>240108494.95129061</c:v>
                </c:pt>
                <c:pt idx="7384">
                  <c:v>240110875.04664373</c:v>
                </c:pt>
                <c:pt idx="7385">
                  <c:v>240112634.23123148</c:v>
                </c:pt>
                <c:pt idx="7386">
                  <c:v>240114186.44140306</c:v>
                </c:pt>
                <c:pt idx="7387">
                  <c:v>240189339.47024438</c:v>
                </c:pt>
                <c:pt idx="7388">
                  <c:v>240265114.75227624</c:v>
                </c:pt>
                <c:pt idx="7389">
                  <c:v>240268220.98589408</c:v>
                </c:pt>
                <c:pt idx="7390">
                  <c:v>240271223.63729239</c:v>
                </c:pt>
                <c:pt idx="7391">
                  <c:v>240274122.71065226</c:v>
                </c:pt>
                <c:pt idx="7392">
                  <c:v>240276711.1371839</c:v>
                </c:pt>
                <c:pt idx="7393">
                  <c:v>240278574.78569666</c:v>
                </c:pt>
                <c:pt idx="7394">
                  <c:v>240206935.68434808</c:v>
                </c:pt>
                <c:pt idx="7395">
                  <c:v>240209005.73594058</c:v>
                </c:pt>
                <c:pt idx="7396">
                  <c:v>240211179.26944038</c:v>
                </c:pt>
                <c:pt idx="7397">
                  <c:v>240213249.28165731</c:v>
                </c:pt>
                <c:pt idx="7398">
                  <c:v>240288928.10513932</c:v>
                </c:pt>
                <c:pt idx="7399">
                  <c:v>240291102.24119648</c:v>
                </c:pt>
                <c:pt idx="7400">
                  <c:v>240366990.13834047</c:v>
                </c:pt>
                <c:pt idx="7401">
                  <c:v>240442879.46688142</c:v>
                </c:pt>
                <c:pt idx="7402">
                  <c:v>240445469.22470695</c:v>
                </c:pt>
                <c:pt idx="7403">
                  <c:v>240447748.18674821</c:v>
                </c:pt>
                <c:pt idx="7404">
                  <c:v>240450027.12553048</c:v>
                </c:pt>
                <c:pt idx="7405">
                  <c:v>240452616.80046001</c:v>
                </c:pt>
                <c:pt idx="7406">
                  <c:v>240455413.61564988</c:v>
                </c:pt>
                <c:pt idx="7407">
                  <c:v>240458003.22811028</c:v>
                </c:pt>
                <c:pt idx="7408">
                  <c:v>240460592.81053838</c:v>
                </c:pt>
                <c:pt idx="7409">
                  <c:v>240463493.10720468</c:v>
                </c:pt>
                <c:pt idx="7410">
                  <c:v>240465875.46557117</c:v>
                </c:pt>
                <c:pt idx="7411">
                  <c:v>240467947.06088141</c:v>
                </c:pt>
                <c:pt idx="7412">
                  <c:v>240543741.60697415</c:v>
                </c:pt>
                <c:pt idx="7413">
                  <c:v>240546124.62181565</c:v>
                </c:pt>
                <c:pt idx="7414">
                  <c:v>240548611.21889195</c:v>
                </c:pt>
                <c:pt idx="7415">
                  <c:v>240624823.12615371</c:v>
                </c:pt>
                <c:pt idx="7416">
                  <c:v>240627932.24601665</c:v>
                </c:pt>
                <c:pt idx="7417">
                  <c:v>240631041.32261586</c:v>
                </c:pt>
                <c:pt idx="7418">
                  <c:v>240633735.82067364</c:v>
                </c:pt>
                <c:pt idx="7419">
                  <c:v>240636119.38802257</c:v>
                </c:pt>
                <c:pt idx="7420">
                  <c:v>240711506.91709858</c:v>
                </c:pt>
                <c:pt idx="7421">
                  <c:v>240713683.84225839</c:v>
                </c:pt>
                <c:pt idx="7422">
                  <c:v>240716068.06929514</c:v>
                </c:pt>
                <c:pt idx="7423">
                  <c:v>240718348.61048758</c:v>
                </c:pt>
                <c:pt idx="7424">
                  <c:v>240793739.29641077</c:v>
                </c:pt>
                <c:pt idx="7425">
                  <c:v>240795294.65945747</c:v>
                </c:pt>
                <c:pt idx="7426">
                  <c:v>240797057.3911626</c:v>
                </c:pt>
                <c:pt idx="7427">
                  <c:v>240799338.5527387</c:v>
                </c:pt>
                <c:pt idx="7428">
                  <c:v>240801516.00343961</c:v>
                </c:pt>
                <c:pt idx="7429">
                  <c:v>240803382.37287542</c:v>
                </c:pt>
                <c:pt idx="7430">
                  <c:v>240805456.09841937</c:v>
                </c:pt>
                <c:pt idx="7431">
                  <c:v>240733897.13479519</c:v>
                </c:pt>
                <c:pt idx="7432">
                  <c:v>240735866.53735852</c:v>
                </c:pt>
                <c:pt idx="7433">
                  <c:v>240737939.57394069</c:v>
                </c:pt>
                <c:pt idx="7434">
                  <c:v>240739908.94088408</c:v>
                </c:pt>
                <c:pt idx="7435">
                  <c:v>240668139.63183826</c:v>
                </c:pt>
                <c:pt idx="7436">
                  <c:v>240596472.81797954</c:v>
                </c:pt>
                <c:pt idx="7437">
                  <c:v>240599166.02308962</c:v>
                </c:pt>
                <c:pt idx="7438">
                  <c:v>240675600.00037131</c:v>
                </c:pt>
                <c:pt idx="7439">
                  <c:v>240677465.05358288</c:v>
                </c:pt>
                <c:pt idx="7440">
                  <c:v>240678604.80065966</c:v>
                </c:pt>
                <c:pt idx="7441">
                  <c:v>240606313.21767333</c:v>
                </c:pt>
                <c:pt idx="7442">
                  <c:v>240608384.82552651</c:v>
                </c:pt>
                <c:pt idx="7443">
                  <c:v>240611181.46565139</c:v>
                </c:pt>
                <c:pt idx="7444">
                  <c:v>240687100.91384101</c:v>
                </c:pt>
                <c:pt idx="7445">
                  <c:v>240762503.59359288</c:v>
                </c:pt>
                <c:pt idx="7446">
                  <c:v>240837492.71399626</c:v>
                </c:pt>
                <c:pt idx="7447">
                  <c:v>240912586.41322199</c:v>
                </c:pt>
                <c:pt idx="7448">
                  <c:v>240914556.74013782</c:v>
                </c:pt>
                <c:pt idx="7449">
                  <c:v>240916734.44969031</c:v>
                </c:pt>
                <c:pt idx="7450">
                  <c:v>240918601.04099998</c:v>
                </c:pt>
                <c:pt idx="7451">
                  <c:v>240920260.22019628</c:v>
                </c:pt>
                <c:pt idx="7452">
                  <c:v>240848481.56351668</c:v>
                </c:pt>
                <c:pt idx="7453">
                  <c:v>240850554.87078238</c:v>
                </c:pt>
                <c:pt idx="7454">
                  <c:v>240853146.4778266</c:v>
                </c:pt>
                <c:pt idx="7455">
                  <c:v>240856256.36662471</c:v>
                </c:pt>
                <c:pt idx="7456">
                  <c:v>240858951.5685913</c:v>
                </c:pt>
                <c:pt idx="7457">
                  <c:v>240934466.43813729</c:v>
                </c:pt>
                <c:pt idx="7458">
                  <c:v>241010086.21554241</c:v>
                </c:pt>
                <c:pt idx="7459">
                  <c:v>241012575.5397259</c:v>
                </c:pt>
                <c:pt idx="7460">
                  <c:v>241015272.2763322</c:v>
                </c:pt>
                <c:pt idx="7461">
                  <c:v>241017554.10499233</c:v>
                </c:pt>
                <c:pt idx="7462">
                  <c:v>241093281.08845603</c:v>
                </c:pt>
                <c:pt idx="7463">
                  <c:v>241095563.56792721</c:v>
                </c:pt>
                <c:pt idx="7464">
                  <c:v>241171707.64988625</c:v>
                </c:pt>
                <c:pt idx="7465">
                  <c:v>241173783.21995968</c:v>
                </c:pt>
                <c:pt idx="7466">
                  <c:v>241174820.99777931</c:v>
                </c:pt>
                <c:pt idx="7467">
                  <c:v>241102099.63035038</c:v>
                </c:pt>
                <c:pt idx="7468">
                  <c:v>241103759.55231333</c:v>
                </c:pt>
                <c:pt idx="7469">
                  <c:v>241032489.13603431</c:v>
                </c:pt>
                <c:pt idx="7470">
                  <c:v>241034563.36704341</c:v>
                </c:pt>
                <c:pt idx="7471">
                  <c:v>241036741.28890398</c:v>
                </c:pt>
                <c:pt idx="7472">
                  <c:v>241039022.89858738</c:v>
                </c:pt>
                <c:pt idx="7473">
                  <c:v>241041408.19292068</c:v>
                </c:pt>
                <c:pt idx="7474">
                  <c:v>241043482.34123257</c:v>
                </c:pt>
                <c:pt idx="7475">
                  <c:v>241045556.4703134</c:v>
                </c:pt>
                <c:pt idx="7476">
                  <c:v>241047526.87512782</c:v>
                </c:pt>
                <c:pt idx="7477">
                  <c:v>241049289.85419801</c:v>
                </c:pt>
                <c:pt idx="7478">
                  <c:v>241050845.41242778</c:v>
                </c:pt>
                <c:pt idx="7479">
                  <c:v>241125959.82494926</c:v>
                </c:pt>
                <c:pt idx="7480">
                  <c:v>241128034.50425091</c:v>
                </c:pt>
                <c:pt idx="7481">
                  <c:v>241203565.53104854</c:v>
                </c:pt>
                <c:pt idx="7482">
                  <c:v>241205121.98887202</c:v>
                </c:pt>
                <c:pt idx="7483">
                  <c:v>241280239.48449603</c:v>
                </c:pt>
                <c:pt idx="7484">
                  <c:v>241282003.9826369</c:v>
                </c:pt>
                <c:pt idx="7485">
                  <c:v>241283664.67406732</c:v>
                </c:pt>
                <c:pt idx="7486">
                  <c:v>241211762.75398782</c:v>
                </c:pt>
                <c:pt idx="7487">
                  <c:v>241213941.71211368</c:v>
                </c:pt>
                <c:pt idx="7488">
                  <c:v>241216328.16572422</c:v>
                </c:pt>
                <c:pt idx="7489">
                  <c:v>241218507.07940918</c:v>
                </c:pt>
                <c:pt idx="7490">
                  <c:v>241294355.08029845</c:v>
                </c:pt>
                <c:pt idx="7491">
                  <c:v>241370100.63169748</c:v>
                </c:pt>
                <c:pt idx="7492">
                  <c:v>241445639.79248115</c:v>
                </c:pt>
                <c:pt idx="7493">
                  <c:v>241520660.73787862</c:v>
                </c:pt>
                <c:pt idx="7494">
                  <c:v>241595786.47095576</c:v>
                </c:pt>
                <c:pt idx="7495">
                  <c:v>241671432.85204393</c:v>
                </c:pt>
                <c:pt idx="7496">
                  <c:v>241672991.97361341</c:v>
                </c:pt>
                <c:pt idx="7497">
                  <c:v>241674447.14396495</c:v>
                </c:pt>
                <c:pt idx="7498">
                  <c:v>241676837.76047242</c:v>
                </c:pt>
                <c:pt idx="7499">
                  <c:v>241679644.10385391</c:v>
                </c:pt>
                <c:pt idx="7500">
                  <c:v>241682138.60182127</c:v>
                </c:pt>
                <c:pt idx="7501">
                  <c:v>241684529.13633576</c:v>
                </c:pt>
                <c:pt idx="7502">
                  <c:v>241760908.39271617</c:v>
                </c:pt>
                <c:pt idx="7503">
                  <c:v>241764027.3530643</c:v>
                </c:pt>
                <c:pt idx="7504">
                  <c:v>241693779.22545838</c:v>
                </c:pt>
                <c:pt idx="7505">
                  <c:v>241697208.93682066</c:v>
                </c:pt>
                <c:pt idx="7506">
                  <c:v>241700430.73910624</c:v>
                </c:pt>
                <c:pt idx="7507">
                  <c:v>241702509.29666191</c:v>
                </c:pt>
                <c:pt idx="7508">
                  <c:v>241703860.34874159</c:v>
                </c:pt>
                <c:pt idx="7509">
                  <c:v>241705211.39268181</c:v>
                </c:pt>
                <c:pt idx="7510">
                  <c:v>241633399.14139128</c:v>
                </c:pt>
                <c:pt idx="7511">
                  <c:v>241635477.0055373</c:v>
                </c:pt>
                <c:pt idx="7512">
                  <c:v>241564493.89624113</c:v>
                </c:pt>
                <c:pt idx="7513">
                  <c:v>241493405.34800732</c:v>
                </c:pt>
                <c:pt idx="7514">
                  <c:v>241495481.88030514</c:v>
                </c:pt>
                <c:pt idx="7515">
                  <c:v>241497869.86865494</c:v>
                </c:pt>
                <c:pt idx="7516">
                  <c:v>241500776.95055401</c:v>
                </c:pt>
                <c:pt idx="7517">
                  <c:v>241503476.34997091</c:v>
                </c:pt>
                <c:pt idx="7518">
                  <c:v>241505656.61037228</c:v>
                </c:pt>
                <c:pt idx="7519">
                  <c:v>241581526.27038932</c:v>
                </c:pt>
                <c:pt idx="7520">
                  <c:v>241583914.85351291</c:v>
                </c:pt>
                <c:pt idx="7521">
                  <c:v>241659578.82228744</c:v>
                </c:pt>
                <c:pt idx="7522">
                  <c:v>241661552.56317994</c:v>
                </c:pt>
                <c:pt idx="7523">
                  <c:v>241736594.89198858</c:v>
                </c:pt>
                <c:pt idx="7524">
                  <c:v>241738153.56058028</c:v>
                </c:pt>
                <c:pt idx="7525">
                  <c:v>241813716.9385955</c:v>
                </c:pt>
                <c:pt idx="7526">
                  <c:v>241889697.39008668</c:v>
                </c:pt>
                <c:pt idx="7527">
                  <c:v>241965263.26018053</c:v>
                </c:pt>
                <c:pt idx="7528">
                  <c:v>242040206.11269218</c:v>
                </c:pt>
                <c:pt idx="7529">
                  <c:v>242041558.54852283</c:v>
                </c:pt>
                <c:pt idx="7530">
                  <c:v>242117231.06667089</c:v>
                </c:pt>
                <c:pt idx="7531">
                  <c:v>242046448.0562523</c:v>
                </c:pt>
                <c:pt idx="7532">
                  <c:v>242049464.93343437</c:v>
                </c:pt>
                <c:pt idx="7533">
                  <c:v>242052689.82628566</c:v>
                </c:pt>
                <c:pt idx="7534">
                  <c:v>242055810.64623272</c:v>
                </c:pt>
                <c:pt idx="7535">
                  <c:v>242132423.87903741</c:v>
                </c:pt>
                <c:pt idx="7536">
                  <c:v>242134817.17358467</c:v>
                </c:pt>
                <c:pt idx="7537">
                  <c:v>242136794.22375783</c:v>
                </c:pt>
                <c:pt idx="7538">
                  <c:v>242138771.25652719</c:v>
                </c:pt>
                <c:pt idx="7539">
                  <c:v>242140852.3248519</c:v>
                </c:pt>
                <c:pt idx="7540">
                  <c:v>242142725.26985657</c:v>
                </c:pt>
                <c:pt idx="7541">
                  <c:v>242144494.14801958</c:v>
                </c:pt>
                <c:pt idx="7542">
                  <c:v>242145950.86075231</c:v>
                </c:pt>
                <c:pt idx="7543">
                  <c:v>242221008.59977019</c:v>
                </c:pt>
                <c:pt idx="7544">
                  <c:v>242296796.00100523</c:v>
                </c:pt>
                <c:pt idx="7545">
                  <c:v>242372897.13728315</c:v>
                </c:pt>
                <c:pt idx="7546">
                  <c:v>242374979.9797205</c:v>
                </c:pt>
                <c:pt idx="7547">
                  <c:v>242376750.3806192</c:v>
                </c:pt>
                <c:pt idx="7548">
                  <c:v>242378416.62755141</c:v>
                </c:pt>
                <c:pt idx="7549">
                  <c:v>242306894.65133634</c:v>
                </c:pt>
                <c:pt idx="7550">
                  <c:v>242309601.42894498</c:v>
                </c:pt>
                <c:pt idx="7551">
                  <c:v>242312308.17395157</c:v>
                </c:pt>
                <c:pt idx="7552">
                  <c:v>242314494.36727244</c:v>
                </c:pt>
                <c:pt idx="7553">
                  <c:v>242316368.23033458</c:v>
                </c:pt>
                <c:pt idx="7554">
                  <c:v>242318242.07777202</c:v>
                </c:pt>
                <c:pt idx="7555">
                  <c:v>242246923.40435201</c:v>
                </c:pt>
                <c:pt idx="7556">
                  <c:v>242249421.05890048</c:v>
                </c:pt>
                <c:pt idx="7557">
                  <c:v>242251606.48385265</c:v>
                </c:pt>
                <c:pt idx="7558">
                  <c:v>242253895.95385802</c:v>
                </c:pt>
                <c:pt idx="7559">
                  <c:v>242256185.40053201</c:v>
                </c:pt>
                <c:pt idx="7560">
                  <c:v>242184134.17468628</c:v>
                </c:pt>
                <c:pt idx="7561">
                  <c:v>242185902.7267454</c:v>
                </c:pt>
                <c:pt idx="7562">
                  <c:v>242188503.51329798</c:v>
                </c:pt>
                <c:pt idx="7563">
                  <c:v>242264718.58714092</c:v>
                </c:pt>
                <c:pt idx="7564">
                  <c:v>242266695.74266666</c:v>
                </c:pt>
                <c:pt idx="7565">
                  <c:v>242342288.39974761</c:v>
                </c:pt>
                <c:pt idx="7566">
                  <c:v>242344890.66125238</c:v>
                </c:pt>
                <c:pt idx="7567">
                  <c:v>242421109.99253133</c:v>
                </c:pt>
                <c:pt idx="7568">
                  <c:v>242496914.27148172</c:v>
                </c:pt>
                <c:pt idx="7569">
                  <c:v>242498788.97944456</c:v>
                </c:pt>
                <c:pt idx="7570">
                  <c:v>242500976.11898047</c:v>
                </c:pt>
                <c:pt idx="7571">
                  <c:v>242503371.53311172</c:v>
                </c:pt>
                <c:pt idx="7572">
                  <c:v>242505350.33423445</c:v>
                </c:pt>
                <c:pt idx="7573">
                  <c:v>242506808.38707691</c:v>
                </c:pt>
                <c:pt idx="7574">
                  <c:v>242434853.44816279</c:v>
                </c:pt>
                <c:pt idx="7575">
                  <c:v>242436935.71662825</c:v>
                </c:pt>
                <c:pt idx="7576">
                  <c:v>242366228.069047</c:v>
                </c:pt>
                <c:pt idx="7577">
                  <c:v>242369350.44660342</c:v>
                </c:pt>
                <c:pt idx="7578">
                  <c:v>242372472.78077772</c:v>
                </c:pt>
                <c:pt idx="7579">
                  <c:v>242375282.84444427</c:v>
                </c:pt>
                <c:pt idx="7580">
                  <c:v>242450990.52429357</c:v>
                </c:pt>
                <c:pt idx="7581">
                  <c:v>242452760.32666871</c:v>
                </c:pt>
                <c:pt idx="7582">
                  <c:v>242528782.18142658</c:v>
                </c:pt>
                <c:pt idx="7583">
                  <c:v>242605742.96255231</c:v>
                </c:pt>
                <c:pt idx="7584">
                  <c:v>242609076.25585327</c:v>
                </c:pt>
                <c:pt idx="7585">
                  <c:v>242612305.33663416</c:v>
                </c:pt>
                <c:pt idx="7586">
                  <c:v>242615430.20938227</c:v>
                </c:pt>
                <c:pt idx="7587">
                  <c:v>242544610.31417069</c:v>
                </c:pt>
                <c:pt idx="7588">
                  <c:v>242547213.51878783</c:v>
                </c:pt>
                <c:pt idx="7589">
                  <c:v>242623033.88506618</c:v>
                </c:pt>
                <c:pt idx="7590">
                  <c:v>242698751.36893296</c:v>
                </c:pt>
                <c:pt idx="7591">
                  <c:v>242700835.13581261</c:v>
                </c:pt>
                <c:pt idx="7592">
                  <c:v>242702710.50950438</c:v>
                </c:pt>
                <c:pt idx="7593">
                  <c:v>242704064.9363386</c:v>
                </c:pt>
                <c:pt idx="7594">
                  <c:v>242705836.09758875</c:v>
                </c:pt>
                <c:pt idx="7595">
                  <c:v>242634490.99311438</c:v>
                </c:pt>
                <c:pt idx="7596">
                  <c:v>242636886.49648669</c:v>
                </c:pt>
                <c:pt idx="7597">
                  <c:v>242639594.42610073</c:v>
                </c:pt>
                <c:pt idx="7598">
                  <c:v>242568454.54224858</c:v>
                </c:pt>
                <c:pt idx="7599">
                  <c:v>242571161.58736032</c:v>
                </c:pt>
                <c:pt idx="7600">
                  <c:v>242573868.59988365</c:v>
                </c:pt>
                <c:pt idx="7601">
                  <c:v>242576471.4658086</c:v>
                </c:pt>
                <c:pt idx="7602">
                  <c:v>242579074.30160531</c:v>
                </c:pt>
                <c:pt idx="7603">
                  <c:v>242581677.10727412</c:v>
                </c:pt>
                <c:pt idx="7604">
                  <c:v>242657924.16936198</c:v>
                </c:pt>
                <c:pt idx="7605">
                  <c:v>242660631.84572038</c:v>
                </c:pt>
                <c:pt idx="7606">
                  <c:v>242663339.48948511</c:v>
                </c:pt>
                <c:pt idx="7607">
                  <c:v>242665838.8240315</c:v>
                </c:pt>
                <c:pt idx="7608">
                  <c:v>242741673.07124498</c:v>
                </c:pt>
                <c:pt idx="7609">
                  <c:v>242743443.93647811</c:v>
                </c:pt>
                <c:pt idx="7610">
                  <c:v>242745423.12230399</c:v>
                </c:pt>
                <c:pt idx="7611">
                  <c:v>242747506.45699701</c:v>
                </c:pt>
                <c:pt idx="7612">
                  <c:v>242749693.93766364</c:v>
                </c:pt>
                <c:pt idx="7613">
                  <c:v>242826157.02062991</c:v>
                </c:pt>
                <c:pt idx="7614">
                  <c:v>242903142.90360335</c:v>
                </c:pt>
                <c:pt idx="7615">
                  <c:v>242979922.24832585</c:v>
                </c:pt>
                <c:pt idx="7616">
                  <c:v>243056390.58780295</c:v>
                </c:pt>
                <c:pt idx="7617">
                  <c:v>243132756.28220886</c:v>
                </c:pt>
                <c:pt idx="7618">
                  <c:v>243208706.19987917</c:v>
                </c:pt>
                <c:pt idx="7619">
                  <c:v>243284031.21889108</c:v>
                </c:pt>
                <c:pt idx="7620">
                  <c:v>243285701.25696927</c:v>
                </c:pt>
                <c:pt idx="7621">
                  <c:v>243361654.21413428</c:v>
                </c:pt>
                <c:pt idx="7622">
                  <c:v>243290920.04624054</c:v>
                </c:pt>
                <c:pt idx="7623">
                  <c:v>243293633.76892588</c:v>
                </c:pt>
                <c:pt idx="7624">
                  <c:v>243295825.59802103</c:v>
                </c:pt>
                <c:pt idx="7625">
                  <c:v>243297913.03449395</c:v>
                </c:pt>
                <c:pt idx="7626">
                  <c:v>243300313.56254712</c:v>
                </c:pt>
                <c:pt idx="7627">
                  <c:v>243303131.5411301</c:v>
                </c:pt>
                <c:pt idx="7628">
                  <c:v>243379507.19529957</c:v>
                </c:pt>
                <c:pt idx="7629">
                  <c:v>243381803.96747407</c:v>
                </c:pt>
                <c:pt idx="7630">
                  <c:v>243310645.97851101</c:v>
                </c:pt>
                <c:pt idx="7631">
                  <c:v>243313463.82796597</c:v>
                </c:pt>
                <c:pt idx="7632">
                  <c:v>243242616.40404639</c:v>
                </c:pt>
                <c:pt idx="7633">
                  <c:v>243245120.33994442</c:v>
                </c:pt>
                <c:pt idx="7634">
                  <c:v>243247415.5900836</c:v>
                </c:pt>
                <c:pt idx="7635">
                  <c:v>243249919.47267172</c:v>
                </c:pt>
                <c:pt idx="7636">
                  <c:v>243252631.98075587</c:v>
                </c:pt>
                <c:pt idx="7637">
                  <c:v>243329013.54900798</c:v>
                </c:pt>
                <c:pt idx="7638">
                  <c:v>243331622.45755202</c:v>
                </c:pt>
                <c:pt idx="7639">
                  <c:v>243333500.85301214</c:v>
                </c:pt>
                <c:pt idx="7640">
                  <c:v>243335170.52472886</c:v>
                </c:pt>
                <c:pt idx="7641">
                  <c:v>243337466.30315167</c:v>
                </c:pt>
                <c:pt idx="7642">
                  <c:v>243340492.5208132</c:v>
                </c:pt>
                <c:pt idx="7643">
                  <c:v>243343518.69785911</c:v>
                </c:pt>
                <c:pt idx="7644">
                  <c:v>243346231.78757808</c:v>
                </c:pt>
                <c:pt idx="7645">
                  <c:v>243422098.07459316</c:v>
                </c:pt>
                <c:pt idx="7646">
                  <c:v>243424185.65602317</c:v>
                </c:pt>
                <c:pt idx="7647">
                  <c:v>243426481.97327951</c:v>
                </c:pt>
                <c:pt idx="7648">
                  <c:v>243428569.51413438</c:v>
                </c:pt>
                <c:pt idx="7649">
                  <c:v>243430970.16223201</c:v>
                </c:pt>
                <c:pt idx="7650">
                  <c:v>243433683.9075743</c:v>
                </c:pt>
                <c:pt idx="7651">
                  <c:v>243362405.29890588</c:v>
                </c:pt>
                <c:pt idx="7652">
                  <c:v>243364283.43794259</c:v>
                </c:pt>
                <c:pt idx="7653">
                  <c:v>243366474.58037972</c:v>
                </c:pt>
                <c:pt idx="7654">
                  <c:v>243368978.71709228</c:v>
                </c:pt>
                <c:pt idx="7655">
                  <c:v>243297905.18107539</c:v>
                </c:pt>
                <c:pt idx="7656">
                  <c:v>243300408.50288653</c:v>
                </c:pt>
                <c:pt idx="7657">
                  <c:v>243376699.63022304</c:v>
                </c:pt>
                <c:pt idx="7658">
                  <c:v>243379412.32072231</c:v>
                </c:pt>
                <c:pt idx="7659">
                  <c:v>243382333.64322388</c:v>
                </c:pt>
                <c:pt idx="7660">
                  <c:v>243385150.59693414</c:v>
                </c:pt>
                <c:pt idx="7661">
                  <c:v>243388176.17468303</c:v>
                </c:pt>
                <c:pt idx="7662">
                  <c:v>243464680.91282201</c:v>
                </c:pt>
                <c:pt idx="7663">
                  <c:v>243540769.76048622</c:v>
                </c:pt>
                <c:pt idx="7664">
                  <c:v>243616964.45631108</c:v>
                </c:pt>
                <c:pt idx="7665">
                  <c:v>243693682.89567411</c:v>
                </c:pt>
                <c:pt idx="7666">
                  <c:v>243770298.64517066</c:v>
                </c:pt>
                <c:pt idx="7667">
                  <c:v>243772806.17922658</c:v>
                </c:pt>
                <c:pt idx="7668">
                  <c:v>243775313.68543887</c:v>
                </c:pt>
                <c:pt idx="7669">
                  <c:v>243777507.73053458</c:v>
                </c:pt>
                <c:pt idx="7670">
                  <c:v>243779179.36963308</c:v>
                </c:pt>
                <c:pt idx="7671">
                  <c:v>243854545.32858068</c:v>
                </c:pt>
                <c:pt idx="7672">
                  <c:v>243856635.47624031</c:v>
                </c:pt>
                <c:pt idx="7673">
                  <c:v>243859770.66146708</c:v>
                </c:pt>
                <c:pt idx="7674">
                  <c:v>243789417.88910696</c:v>
                </c:pt>
                <c:pt idx="7675">
                  <c:v>243792029.68200687</c:v>
                </c:pt>
                <c:pt idx="7676">
                  <c:v>243793701.21361002</c:v>
                </c:pt>
                <c:pt idx="7677">
                  <c:v>243795895.08006272</c:v>
                </c:pt>
                <c:pt idx="7678">
                  <c:v>243798715.73418418</c:v>
                </c:pt>
                <c:pt idx="7679">
                  <c:v>243727835.76771978</c:v>
                </c:pt>
                <c:pt idx="7680">
                  <c:v>243730342.19701833</c:v>
                </c:pt>
                <c:pt idx="7681">
                  <c:v>243732326.43381107</c:v>
                </c:pt>
                <c:pt idx="7682">
                  <c:v>243733892.92422271</c:v>
                </c:pt>
                <c:pt idx="7683">
                  <c:v>243735459.40376458</c:v>
                </c:pt>
                <c:pt idx="7684">
                  <c:v>243663948.90305045</c:v>
                </c:pt>
                <c:pt idx="7685">
                  <c:v>243740158.77717358</c:v>
                </c:pt>
                <c:pt idx="7686">
                  <c:v>243742351.78462037</c:v>
                </c:pt>
                <c:pt idx="7687">
                  <c:v>243818563.78546408</c:v>
                </c:pt>
                <c:pt idx="7688">
                  <c:v>243821384.15645382</c:v>
                </c:pt>
                <c:pt idx="7689">
                  <c:v>243897911.93009439</c:v>
                </c:pt>
                <c:pt idx="7690">
                  <c:v>243900942.05610862</c:v>
                </c:pt>
                <c:pt idx="7691">
                  <c:v>243903867.65645108</c:v>
                </c:pt>
                <c:pt idx="7692">
                  <c:v>243906270.7998153</c:v>
                </c:pt>
                <c:pt idx="7693">
                  <c:v>243834649.87342808</c:v>
                </c:pt>
                <c:pt idx="7694">
                  <c:v>243837052.24276558</c:v>
                </c:pt>
                <c:pt idx="7695">
                  <c:v>243840081.28072038</c:v>
                </c:pt>
                <c:pt idx="7696">
                  <c:v>243843423.62027794</c:v>
                </c:pt>
                <c:pt idx="7697">
                  <c:v>243846243.68080115</c:v>
                </c:pt>
                <c:pt idx="7698">
                  <c:v>243774826.68697011</c:v>
                </c:pt>
                <c:pt idx="7699">
                  <c:v>243777437.00682011</c:v>
                </c:pt>
                <c:pt idx="7700">
                  <c:v>243854076.99747804</c:v>
                </c:pt>
                <c:pt idx="7701">
                  <c:v>243783075.19469163</c:v>
                </c:pt>
                <c:pt idx="7702">
                  <c:v>243785789.82751971</c:v>
                </c:pt>
                <c:pt idx="7703">
                  <c:v>243788713.24175188</c:v>
                </c:pt>
                <c:pt idx="7704">
                  <c:v>243791949.83477968</c:v>
                </c:pt>
                <c:pt idx="7705">
                  <c:v>243795395.18927148</c:v>
                </c:pt>
                <c:pt idx="7706">
                  <c:v>243799049.29566839</c:v>
                </c:pt>
                <c:pt idx="7707">
                  <c:v>243802703.34292009</c:v>
                </c:pt>
                <c:pt idx="7708">
                  <c:v>243879977.23002085</c:v>
                </c:pt>
                <c:pt idx="7709">
                  <c:v>243957044.28717458</c:v>
                </c:pt>
                <c:pt idx="7710">
                  <c:v>244033590.86225671</c:v>
                </c:pt>
                <c:pt idx="7711">
                  <c:v>244035680.66698834</c:v>
                </c:pt>
                <c:pt idx="7712">
                  <c:v>244037770.45239261</c:v>
                </c:pt>
                <c:pt idx="7713">
                  <c:v>244040487.14452338</c:v>
                </c:pt>
                <c:pt idx="7714">
                  <c:v>244043517.2625978</c:v>
                </c:pt>
                <c:pt idx="7715">
                  <c:v>244046233.88563582</c:v>
                </c:pt>
                <c:pt idx="7716">
                  <c:v>244048532.54115734</c:v>
                </c:pt>
                <c:pt idx="7717">
                  <c:v>243977517.6087015</c:v>
                </c:pt>
                <c:pt idx="7718">
                  <c:v>243981382.2622188</c:v>
                </c:pt>
                <c:pt idx="7719">
                  <c:v>243911826.26592934</c:v>
                </c:pt>
                <c:pt idx="7720">
                  <c:v>243915063.12959045</c:v>
                </c:pt>
                <c:pt idx="7721">
                  <c:v>243991304.71843588</c:v>
                </c:pt>
                <c:pt idx="7722">
                  <c:v>244067338.8443948</c:v>
                </c:pt>
                <c:pt idx="7723">
                  <c:v>244144210.37914124</c:v>
                </c:pt>
                <c:pt idx="7724">
                  <c:v>244221501.90516242</c:v>
                </c:pt>
                <c:pt idx="7725">
                  <c:v>244298481.82614627</c:v>
                </c:pt>
                <c:pt idx="7726">
                  <c:v>244301200.50531963</c:v>
                </c:pt>
                <c:pt idx="7727">
                  <c:v>244303291.77475303</c:v>
                </c:pt>
                <c:pt idx="7728">
                  <c:v>244305383.02484927</c:v>
                </c:pt>
                <c:pt idx="7729">
                  <c:v>244308101.62106529</c:v>
                </c:pt>
                <c:pt idx="7730">
                  <c:v>244310924.74408603</c:v>
                </c:pt>
                <c:pt idx="7731">
                  <c:v>244313538.71546203</c:v>
                </c:pt>
                <c:pt idx="7732">
                  <c:v>244316048.09955981</c:v>
                </c:pt>
                <c:pt idx="7733">
                  <c:v>244318243.78780571</c:v>
                </c:pt>
                <c:pt idx="7734">
                  <c:v>244394290.02365866</c:v>
                </c:pt>
                <c:pt idx="7735">
                  <c:v>244396590.91652432</c:v>
                </c:pt>
                <c:pt idx="7736">
                  <c:v>244398682.61700428</c:v>
                </c:pt>
                <c:pt idx="7737">
                  <c:v>244327026.32762671</c:v>
                </c:pt>
                <c:pt idx="7738">
                  <c:v>244329535.56207731</c:v>
                </c:pt>
                <c:pt idx="7739">
                  <c:v>244406003.41638857</c:v>
                </c:pt>
                <c:pt idx="7740">
                  <c:v>244409140.82931998</c:v>
                </c:pt>
                <c:pt idx="7741">
                  <c:v>244412696.51137656</c:v>
                </c:pt>
                <c:pt idx="7742">
                  <c:v>244489795.56246245</c:v>
                </c:pt>
                <c:pt idx="7743">
                  <c:v>244492619.96275994</c:v>
                </c:pt>
                <c:pt idx="7744">
                  <c:v>244569198.60965544</c:v>
                </c:pt>
                <c:pt idx="7745">
                  <c:v>244646302.26098672</c:v>
                </c:pt>
                <c:pt idx="7746">
                  <c:v>244649651.58092737</c:v>
                </c:pt>
                <c:pt idx="7747">
                  <c:v>244652686.85933176</c:v>
                </c:pt>
                <c:pt idx="7748">
                  <c:v>244729061.45124969</c:v>
                </c:pt>
                <c:pt idx="7749">
                  <c:v>244731678.7965045</c:v>
                </c:pt>
                <c:pt idx="7750">
                  <c:v>244808474.58823577</c:v>
                </c:pt>
                <c:pt idx="7751">
                  <c:v>244886005.44265142</c:v>
                </c:pt>
                <c:pt idx="7752">
                  <c:v>244890300.28169391</c:v>
                </c:pt>
                <c:pt idx="7753">
                  <c:v>244894071.29277402</c:v>
                </c:pt>
                <c:pt idx="7754">
                  <c:v>244897004.25801331</c:v>
                </c:pt>
                <c:pt idx="7755">
                  <c:v>244973702.22661811</c:v>
                </c:pt>
                <c:pt idx="7756">
                  <c:v>245050297.11557555</c:v>
                </c:pt>
                <c:pt idx="7757">
                  <c:v>245052602.89124498</c:v>
                </c:pt>
                <c:pt idx="7758">
                  <c:v>245128361.41079468</c:v>
                </c:pt>
                <c:pt idx="7759">
                  <c:v>245130353.32558948</c:v>
                </c:pt>
                <c:pt idx="7760">
                  <c:v>245132764.56746539</c:v>
                </c:pt>
                <c:pt idx="7761">
                  <c:v>245135699.95776466</c:v>
                </c:pt>
                <c:pt idx="7762">
                  <c:v>245138844.97664931</c:v>
                </c:pt>
                <c:pt idx="7763">
                  <c:v>245142094.78368962</c:v>
                </c:pt>
                <c:pt idx="7764">
                  <c:v>245145554.2045415</c:v>
                </c:pt>
                <c:pt idx="7765">
                  <c:v>245149118.40114984</c:v>
                </c:pt>
                <c:pt idx="7766">
                  <c:v>245151529.44357193</c:v>
                </c:pt>
                <c:pt idx="7767">
                  <c:v>245153101.84873658</c:v>
                </c:pt>
                <c:pt idx="7768">
                  <c:v>245154779.06889907</c:v>
                </c:pt>
                <c:pt idx="7769">
                  <c:v>245157190.05115688</c:v>
                </c:pt>
                <c:pt idx="7770">
                  <c:v>245159915.47850552</c:v>
                </c:pt>
                <c:pt idx="7771">
                  <c:v>245236103.81405899</c:v>
                </c:pt>
                <c:pt idx="7772">
                  <c:v>245238515.44162259</c:v>
                </c:pt>
                <c:pt idx="7773">
                  <c:v>245241346.44997117</c:v>
                </c:pt>
                <c:pt idx="7774">
                  <c:v>245244701.67338833</c:v>
                </c:pt>
                <c:pt idx="7775">
                  <c:v>245248161.69557723</c:v>
                </c:pt>
                <c:pt idx="7776">
                  <c:v>245325089.10619795</c:v>
                </c:pt>
                <c:pt idx="7777">
                  <c:v>245401284.00481546</c:v>
                </c:pt>
                <c:pt idx="7778">
                  <c:v>245477480.32872462</c:v>
                </c:pt>
                <c:pt idx="7779">
                  <c:v>245480523.54807028</c:v>
                </c:pt>
                <c:pt idx="7780">
                  <c:v>245484196.34470093</c:v>
                </c:pt>
                <c:pt idx="7781">
                  <c:v>245487974.01641539</c:v>
                </c:pt>
                <c:pt idx="7782">
                  <c:v>245417544.29807815</c:v>
                </c:pt>
                <c:pt idx="7783">
                  <c:v>245420586.41718128</c:v>
                </c:pt>
                <c:pt idx="7784">
                  <c:v>245424257.88595599</c:v>
                </c:pt>
                <c:pt idx="7785">
                  <c:v>245354348.30694661</c:v>
                </c:pt>
                <c:pt idx="7786">
                  <c:v>245358123.41297051</c:v>
                </c:pt>
                <c:pt idx="7787">
                  <c:v>245361583.87167013</c:v>
                </c:pt>
                <c:pt idx="7788">
                  <c:v>245364519.97707397</c:v>
                </c:pt>
                <c:pt idx="7789">
                  <c:v>245367036.60862008</c:v>
                </c:pt>
                <c:pt idx="7790">
                  <c:v>245369343.49635911</c:v>
                </c:pt>
                <c:pt idx="7791">
                  <c:v>245371964.93123963</c:v>
                </c:pt>
                <c:pt idx="7792">
                  <c:v>245375215.46844575</c:v>
                </c:pt>
                <c:pt idx="7793">
                  <c:v>245378465.95910239</c:v>
                </c:pt>
                <c:pt idx="7794">
                  <c:v>245455095.87999731</c:v>
                </c:pt>
                <c:pt idx="7795">
                  <c:v>245384127.99295461</c:v>
                </c:pt>
                <c:pt idx="7796">
                  <c:v>245461388.83358708</c:v>
                </c:pt>
                <c:pt idx="7797">
                  <c:v>245465374.28065011</c:v>
                </c:pt>
                <c:pt idx="7798">
                  <c:v>245542743.19642287</c:v>
                </c:pt>
                <c:pt idx="7799">
                  <c:v>245545680.63365206</c:v>
                </c:pt>
                <c:pt idx="7800">
                  <c:v>245621793.21876052</c:v>
                </c:pt>
                <c:pt idx="7801">
                  <c:v>245624311.72303909</c:v>
                </c:pt>
                <c:pt idx="7802">
                  <c:v>245626935.13530752</c:v>
                </c:pt>
                <c:pt idx="7803">
                  <c:v>245628928.9083713</c:v>
                </c:pt>
                <c:pt idx="7804">
                  <c:v>245630397.99311683</c:v>
                </c:pt>
                <c:pt idx="7805">
                  <c:v>245632391.73579112</c:v>
                </c:pt>
                <c:pt idx="7806">
                  <c:v>245635015.05475831</c:v>
                </c:pt>
                <c:pt idx="7807">
                  <c:v>245637323.55039254</c:v>
                </c:pt>
                <c:pt idx="7808">
                  <c:v>245713127.12328568</c:v>
                </c:pt>
                <c:pt idx="7809">
                  <c:v>245715121.38674608</c:v>
                </c:pt>
                <c:pt idx="7810">
                  <c:v>245791136.7044785</c:v>
                </c:pt>
                <c:pt idx="7811">
                  <c:v>245719844.57250208</c:v>
                </c:pt>
                <c:pt idx="7812">
                  <c:v>245722783.39409691</c:v>
                </c:pt>
                <c:pt idx="7813">
                  <c:v>245725302.35378712</c:v>
                </c:pt>
                <c:pt idx="7814">
                  <c:v>245727191.55523193</c:v>
                </c:pt>
                <c:pt idx="7815">
                  <c:v>245728346.05949441</c:v>
                </c:pt>
                <c:pt idx="7816">
                  <c:v>245803630.32407454</c:v>
                </c:pt>
                <c:pt idx="7817">
                  <c:v>245806149.96246913</c:v>
                </c:pt>
                <c:pt idx="7818">
                  <c:v>245883116.07763743</c:v>
                </c:pt>
                <c:pt idx="7819">
                  <c:v>245886056.46247461</c:v>
                </c:pt>
                <c:pt idx="7820">
                  <c:v>245888471.75014728</c:v>
                </c:pt>
                <c:pt idx="7821">
                  <c:v>245816753.13465911</c:v>
                </c:pt>
                <c:pt idx="7822">
                  <c:v>245819167.64929026</c:v>
                </c:pt>
                <c:pt idx="7823">
                  <c:v>245822107.02379233</c:v>
                </c:pt>
                <c:pt idx="7824">
                  <c:v>245751434.91314796</c:v>
                </c:pt>
                <c:pt idx="7825">
                  <c:v>245754583.21144754</c:v>
                </c:pt>
                <c:pt idx="7826">
                  <c:v>245757101.81868455</c:v>
                </c:pt>
                <c:pt idx="7827">
                  <c:v>245685376.90568486</c:v>
                </c:pt>
                <c:pt idx="7828">
                  <c:v>245687160.34988931</c:v>
                </c:pt>
                <c:pt idx="7829">
                  <c:v>245688733.96550199</c:v>
                </c:pt>
                <c:pt idx="7830">
                  <c:v>245690832.10269719</c:v>
                </c:pt>
                <c:pt idx="7831">
                  <c:v>245693140.03123176</c:v>
                </c:pt>
                <c:pt idx="7832">
                  <c:v>245769694.43618798</c:v>
                </c:pt>
                <c:pt idx="7833">
                  <c:v>245772212.87595686</c:v>
                </c:pt>
                <c:pt idx="7834">
                  <c:v>245774521.42122751</c:v>
                </c:pt>
                <c:pt idx="7835">
                  <c:v>245776620.07839617</c:v>
                </c:pt>
                <c:pt idx="7836">
                  <c:v>245778613.78475541</c:v>
                </c:pt>
                <c:pt idx="7837">
                  <c:v>245854752.52101627</c:v>
                </c:pt>
                <c:pt idx="7838">
                  <c:v>245857586.47485474</c:v>
                </c:pt>
                <c:pt idx="7839">
                  <c:v>245934252.35143971</c:v>
                </c:pt>
                <c:pt idx="7840">
                  <c:v>245862519.56948191</c:v>
                </c:pt>
                <c:pt idx="7841">
                  <c:v>245864093.93884963</c:v>
                </c:pt>
                <c:pt idx="7842">
                  <c:v>245792254.46429861</c:v>
                </c:pt>
                <c:pt idx="7843">
                  <c:v>245795402.19715258</c:v>
                </c:pt>
                <c:pt idx="7844">
                  <c:v>245798549.88640779</c:v>
                </c:pt>
                <c:pt idx="7845">
                  <c:v>245801068.00642118</c:v>
                </c:pt>
                <c:pt idx="7846">
                  <c:v>245877318.21108025</c:v>
                </c:pt>
                <c:pt idx="7847">
                  <c:v>245879312.28062084</c:v>
                </c:pt>
                <c:pt idx="7848">
                  <c:v>245880781.58382618</c:v>
                </c:pt>
                <c:pt idx="7849">
                  <c:v>245956089.39131171</c:v>
                </c:pt>
                <c:pt idx="7850">
                  <c:v>245958084.01638988</c:v>
                </c:pt>
                <c:pt idx="7851">
                  <c:v>246034758.41701961</c:v>
                </c:pt>
                <c:pt idx="7852">
                  <c:v>246111644.56449401</c:v>
                </c:pt>
                <c:pt idx="7853">
                  <c:v>246114690.70767531</c:v>
                </c:pt>
                <c:pt idx="7854">
                  <c:v>246117736.81007531</c:v>
                </c:pt>
                <c:pt idx="7855">
                  <c:v>246194626.49091843</c:v>
                </c:pt>
                <c:pt idx="7856">
                  <c:v>246123723.85801291</c:v>
                </c:pt>
                <c:pt idx="7857">
                  <c:v>246126349.70653087</c:v>
                </c:pt>
                <c:pt idx="7858">
                  <c:v>246128240.29869938</c:v>
                </c:pt>
                <c:pt idx="7859">
                  <c:v>246203977.2990635</c:v>
                </c:pt>
                <c:pt idx="7860">
                  <c:v>246279820.51188532</c:v>
                </c:pt>
                <c:pt idx="7861">
                  <c:v>246281922.37603572</c:v>
                </c:pt>
                <c:pt idx="7862">
                  <c:v>246210386.0580399</c:v>
                </c:pt>
                <c:pt idx="7863">
                  <c:v>246139058.38508838</c:v>
                </c:pt>
                <c:pt idx="7864">
                  <c:v>246141474.00403133</c:v>
                </c:pt>
                <c:pt idx="7865">
                  <c:v>246143889.59732795</c:v>
                </c:pt>
                <c:pt idx="7866">
                  <c:v>246146620.23713008</c:v>
                </c:pt>
                <c:pt idx="7867">
                  <c:v>246149455.86685419</c:v>
                </c:pt>
                <c:pt idx="7868">
                  <c:v>246152081.41842195</c:v>
                </c:pt>
                <c:pt idx="7869">
                  <c:v>246228875.89219835</c:v>
                </c:pt>
                <c:pt idx="7870">
                  <c:v>246231817.31823301</c:v>
                </c:pt>
                <c:pt idx="7871">
                  <c:v>246234338.51029208</c:v>
                </c:pt>
                <c:pt idx="7872">
                  <c:v>246236439.48234057</c:v>
                </c:pt>
                <c:pt idx="7873">
                  <c:v>246238540.43499476</c:v>
                </c:pt>
                <c:pt idx="7874">
                  <c:v>246314919.09953624</c:v>
                </c:pt>
                <c:pt idx="7875">
                  <c:v>246317861.25029361</c:v>
                </c:pt>
                <c:pt idx="7876">
                  <c:v>246394662.67438239</c:v>
                </c:pt>
                <c:pt idx="7877">
                  <c:v>246397290.3162877</c:v>
                </c:pt>
                <c:pt idx="7878">
                  <c:v>246547429.36737761</c:v>
                </c:pt>
                <c:pt idx="7879">
                  <c:v>246623499.34824258</c:v>
                </c:pt>
                <c:pt idx="7880">
                  <c:v>246625813.68044865</c:v>
                </c:pt>
                <c:pt idx="7881">
                  <c:v>246554685.77249801</c:v>
                </c:pt>
                <c:pt idx="7882">
                  <c:v>246483766.45508397</c:v>
                </c:pt>
                <c:pt idx="7883">
                  <c:v>246412424.94342357</c:v>
                </c:pt>
                <c:pt idx="7884">
                  <c:v>246414211.60385966</c:v>
                </c:pt>
                <c:pt idx="7885">
                  <c:v>246415998.25027868</c:v>
                </c:pt>
                <c:pt idx="7886">
                  <c:v>246418730.74121928</c:v>
                </c:pt>
                <c:pt idx="7887">
                  <c:v>246496381.79620084</c:v>
                </c:pt>
                <c:pt idx="7888">
                  <c:v>246500166.26230791</c:v>
                </c:pt>
                <c:pt idx="7889">
                  <c:v>246577399.98167211</c:v>
                </c:pt>
                <c:pt idx="7890">
                  <c:v>246580554.55388075</c:v>
                </c:pt>
                <c:pt idx="7891">
                  <c:v>246583288.48113668</c:v>
                </c:pt>
                <c:pt idx="7892">
                  <c:v>246659263.67615181</c:v>
                </c:pt>
                <c:pt idx="7893">
                  <c:v>246661682.82511431</c:v>
                </c:pt>
                <c:pt idx="7894">
                  <c:v>246664733.01981968</c:v>
                </c:pt>
                <c:pt idx="7895">
                  <c:v>246741763.13008109</c:v>
                </c:pt>
                <c:pt idx="7896">
                  <c:v>246744288.119322</c:v>
                </c:pt>
                <c:pt idx="7897">
                  <c:v>246820057.94525111</c:v>
                </c:pt>
                <c:pt idx="7898">
                  <c:v>246895723.62083179</c:v>
                </c:pt>
                <c:pt idx="7899">
                  <c:v>246898039.5182946</c:v>
                </c:pt>
                <c:pt idx="7900">
                  <c:v>246900986.99015668</c:v>
                </c:pt>
                <c:pt idx="7901">
                  <c:v>246904250.21815726</c:v>
                </c:pt>
                <c:pt idx="7902">
                  <c:v>246833843.69712436</c:v>
                </c:pt>
                <c:pt idx="7903">
                  <c:v>246837105.85236457</c:v>
                </c:pt>
                <c:pt idx="7904">
                  <c:v>246839947.0463317</c:v>
                </c:pt>
                <c:pt idx="7905">
                  <c:v>246916250.07455227</c:v>
                </c:pt>
                <c:pt idx="7906">
                  <c:v>246844471.83772957</c:v>
                </c:pt>
                <c:pt idx="7907">
                  <c:v>246846471.13556558</c:v>
                </c:pt>
                <c:pt idx="7908">
                  <c:v>246848680.86541584</c:v>
                </c:pt>
                <c:pt idx="7909">
                  <c:v>246777005.24294528</c:v>
                </c:pt>
                <c:pt idx="7910">
                  <c:v>246778688.31204629</c:v>
                </c:pt>
                <c:pt idx="7911">
                  <c:v>246780160.98731816</c:v>
                </c:pt>
                <c:pt idx="7912">
                  <c:v>246855625.59128204</c:v>
                </c:pt>
                <c:pt idx="7913">
                  <c:v>246857203.90857908</c:v>
                </c:pt>
                <c:pt idx="7914">
                  <c:v>246858887.43499047</c:v>
                </c:pt>
                <c:pt idx="7915">
                  <c:v>246861202.26351535</c:v>
                </c:pt>
                <c:pt idx="7916">
                  <c:v>246937827.17580259</c:v>
                </c:pt>
                <c:pt idx="7917">
                  <c:v>247014137.85446173</c:v>
                </c:pt>
                <c:pt idx="7918">
                  <c:v>247016243.43576837</c:v>
                </c:pt>
                <c:pt idx="7919">
                  <c:v>247018664.83025497</c:v>
                </c:pt>
                <c:pt idx="7920">
                  <c:v>247021191.47537109</c:v>
                </c:pt>
                <c:pt idx="7921">
                  <c:v>247023296.99159884</c:v>
                </c:pt>
                <c:pt idx="7922">
                  <c:v>247024981.39059475</c:v>
                </c:pt>
                <c:pt idx="7923">
                  <c:v>247027086.87185645</c:v>
                </c:pt>
                <c:pt idx="7924">
                  <c:v>247029402.87880832</c:v>
                </c:pt>
                <c:pt idx="7925">
                  <c:v>247031824.1336726</c:v>
                </c:pt>
                <c:pt idx="7926">
                  <c:v>247034140.09254858</c:v>
                </c:pt>
                <c:pt idx="7927">
                  <c:v>247036245.48931363</c:v>
                </c:pt>
                <c:pt idx="7928">
                  <c:v>247038666.67158043</c:v>
                </c:pt>
                <c:pt idx="7929">
                  <c:v>247115301.74584985</c:v>
                </c:pt>
                <c:pt idx="7930">
                  <c:v>247117618.30026171</c:v>
                </c:pt>
                <c:pt idx="7931">
                  <c:v>247119513.64547658</c:v>
                </c:pt>
                <c:pt idx="7932">
                  <c:v>247121830.15714666</c:v>
                </c:pt>
                <c:pt idx="7933">
                  <c:v>247124251.9396677</c:v>
                </c:pt>
                <c:pt idx="7934">
                  <c:v>247126673.69649637</c:v>
                </c:pt>
                <c:pt idx="7935">
                  <c:v>247128884.84333703</c:v>
                </c:pt>
                <c:pt idx="7936">
                  <c:v>247131095.96876004</c:v>
                </c:pt>
                <c:pt idx="7937">
                  <c:v>247207737.18129468</c:v>
                </c:pt>
                <c:pt idx="7938">
                  <c:v>247136781.62150598</c:v>
                </c:pt>
                <c:pt idx="7939">
                  <c:v>247139729.68199483</c:v>
                </c:pt>
                <c:pt idx="7940">
                  <c:v>247142572.41855228</c:v>
                </c:pt>
                <c:pt idx="7941">
                  <c:v>247071086.98522371</c:v>
                </c:pt>
                <c:pt idx="7942">
                  <c:v>247073192.04115611</c:v>
                </c:pt>
                <c:pt idx="7943">
                  <c:v>247148784.20116833</c:v>
                </c:pt>
                <c:pt idx="7944">
                  <c:v>247149942.31143618</c:v>
                </c:pt>
                <c:pt idx="7945">
                  <c:v>247225219.86449465</c:v>
                </c:pt>
                <c:pt idx="7946">
                  <c:v>247300814.26027268</c:v>
                </c:pt>
                <c:pt idx="7947">
                  <c:v>247302289.07212135</c:v>
                </c:pt>
                <c:pt idx="7948">
                  <c:v>247303974.55971691</c:v>
                </c:pt>
                <c:pt idx="7949">
                  <c:v>247306081.40172139</c:v>
                </c:pt>
                <c:pt idx="7950">
                  <c:v>247307661.52047211</c:v>
                </c:pt>
                <c:pt idx="7951">
                  <c:v>247308609.5864757</c:v>
                </c:pt>
                <c:pt idx="7952">
                  <c:v>247309241.6282917</c:v>
                </c:pt>
                <c:pt idx="7953">
                  <c:v>247384312.62062579</c:v>
                </c:pt>
                <c:pt idx="7954">
                  <c:v>247385998.55208293</c:v>
                </c:pt>
                <c:pt idx="7955">
                  <c:v>247388211.31824166</c:v>
                </c:pt>
                <c:pt idx="7956">
                  <c:v>247390740.16761151</c:v>
                </c:pt>
                <c:pt idx="7957">
                  <c:v>247393058.25494596</c:v>
                </c:pt>
                <c:pt idx="7958">
                  <c:v>247395165.58666027</c:v>
                </c:pt>
                <c:pt idx="7959">
                  <c:v>247397378.26404184</c:v>
                </c:pt>
                <c:pt idx="7960">
                  <c:v>247399380.19178036</c:v>
                </c:pt>
                <c:pt idx="7961">
                  <c:v>247400855.28520608</c:v>
                </c:pt>
                <c:pt idx="7962">
                  <c:v>247401803.55452231</c:v>
                </c:pt>
                <c:pt idx="7963">
                  <c:v>247477196.55242005</c:v>
                </c:pt>
                <c:pt idx="7964">
                  <c:v>247553222.96916938</c:v>
                </c:pt>
                <c:pt idx="7965">
                  <c:v>247555331.44635591</c:v>
                </c:pt>
                <c:pt idx="7966">
                  <c:v>247483203.92224211</c:v>
                </c:pt>
                <c:pt idx="7967">
                  <c:v>247484995.56337434</c:v>
                </c:pt>
                <c:pt idx="7968">
                  <c:v>247486892.57985353</c:v>
                </c:pt>
                <c:pt idx="7969">
                  <c:v>247489316.5224407</c:v>
                </c:pt>
                <c:pt idx="7970">
                  <c:v>247491635.05216464</c:v>
                </c:pt>
                <c:pt idx="7971">
                  <c:v>247567454.81282291</c:v>
                </c:pt>
                <c:pt idx="7972">
                  <c:v>247642959.34554389</c:v>
                </c:pt>
                <c:pt idx="7973">
                  <c:v>247644857.41122353</c:v>
                </c:pt>
                <c:pt idx="7974">
                  <c:v>247646650.01434472</c:v>
                </c:pt>
                <c:pt idx="7975">
                  <c:v>247647809.92652401</c:v>
                </c:pt>
                <c:pt idx="7976">
                  <c:v>247574623.10967669</c:v>
                </c:pt>
                <c:pt idx="7977">
                  <c:v>247575361.0098289</c:v>
                </c:pt>
                <c:pt idx="7978">
                  <c:v>247502911.20227075</c:v>
                </c:pt>
                <c:pt idx="7979">
                  <c:v>247505018.83216798</c:v>
                </c:pt>
                <c:pt idx="7980">
                  <c:v>247432988.88565937</c:v>
                </c:pt>
                <c:pt idx="7981">
                  <c:v>247435201.19678375</c:v>
                </c:pt>
                <c:pt idx="7982">
                  <c:v>247437413.48648775</c:v>
                </c:pt>
                <c:pt idx="7983">
                  <c:v>247513238.4030619</c:v>
                </c:pt>
                <c:pt idx="7984">
                  <c:v>247514924.43234888</c:v>
                </c:pt>
                <c:pt idx="7985">
                  <c:v>247516505.0735094</c:v>
                </c:pt>
                <c:pt idx="7986">
                  <c:v>247592121.24329785</c:v>
                </c:pt>
                <c:pt idx="7987">
                  <c:v>247667949.28192732</c:v>
                </c:pt>
                <c:pt idx="7988">
                  <c:v>247743989.37297776</c:v>
                </c:pt>
                <c:pt idx="7989">
                  <c:v>247746731.51179758</c:v>
                </c:pt>
                <c:pt idx="7990">
                  <c:v>247749579.08270451</c:v>
                </c:pt>
                <c:pt idx="7991">
                  <c:v>247752004.76329628</c:v>
                </c:pt>
                <c:pt idx="7992">
                  <c:v>247679968.78503838</c:v>
                </c:pt>
                <c:pt idx="7993">
                  <c:v>247681761.11295593</c:v>
                </c:pt>
                <c:pt idx="7994">
                  <c:v>247683658.85661668</c:v>
                </c:pt>
                <c:pt idx="7995">
                  <c:v>247685872.87098315</c:v>
                </c:pt>
                <c:pt idx="7996">
                  <c:v>247688508.57442459</c:v>
                </c:pt>
                <c:pt idx="7997">
                  <c:v>247690722.54183999</c:v>
                </c:pt>
                <c:pt idx="7998">
                  <c:v>247766241.93518823</c:v>
                </c:pt>
                <c:pt idx="7999">
                  <c:v>247767823.78848118</c:v>
                </c:pt>
                <c:pt idx="8000">
                  <c:v>247769721.99799371</c:v>
                </c:pt>
                <c:pt idx="8001">
                  <c:v>247771936.55585071</c:v>
                </c:pt>
                <c:pt idx="8002">
                  <c:v>247848091.45368111</c:v>
                </c:pt>
                <c:pt idx="8003">
                  <c:v>247923614.55777067</c:v>
                </c:pt>
                <c:pt idx="8004">
                  <c:v>247924880.7440328</c:v>
                </c:pt>
                <c:pt idx="8005">
                  <c:v>247926357.95248601</c:v>
                </c:pt>
                <c:pt idx="8006">
                  <c:v>248001777.2436069</c:v>
                </c:pt>
                <c:pt idx="8007">
                  <c:v>248002938.23936558</c:v>
                </c:pt>
                <c:pt idx="8008">
                  <c:v>248004310.31767246</c:v>
                </c:pt>
                <c:pt idx="8009">
                  <c:v>248005893.4747324</c:v>
                </c:pt>
                <c:pt idx="8010">
                  <c:v>248081314.83812326</c:v>
                </c:pt>
                <c:pt idx="8011">
                  <c:v>248009165.29796728</c:v>
                </c:pt>
                <c:pt idx="8012">
                  <c:v>248011487.20867398</c:v>
                </c:pt>
                <c:pt idx="8013">
                  <c:v>248014125.71498594</c:v>
                </c:pt>
                <c:pt idx="8014">
                  <c:v>248016869.72929668</c:v>
                </c:pt>
                <c:pt idx="8015">
                  <c:v>248093455.55228662</c:v>
                </c:pt>
                <c:pt idx="8016">
                  <c:v>248095672.48277467</c:v>
                </c:pt>
                <c:pt idx="8017">
                  <c:v>248171838.09206942</c:v>
                </c:pt>
                <c:pt idx="8018">
                  <c:v>248174583.62494767</c:v>
                </c:pt>
                <c:pt idx="8019">
                  <c:v>248177223.52937898</c:v>
                </c:pt>
                <c:pt idx="8020">
                  <c:v>248179546.62011543</c:v>
                </c:pt>
                <c:pt idx="8021">
                  <c:v>248181869.68729571</c:v>
                </c:pt>
                <c:pt idx="8022">
                  <c:v>248257722.61687294</c:v>
                </c:pt>
                <c:pt idx="8023">
                  <c:v>248259201.34831402</c:v>
                </c:pt>
                <c:pt idx="8024">
                  <c:v>248334210.59011218</c:v>
                </c:pt>
                <c:pt idx="8025">
                  <c:v>248335161.47693211</c:v>
                </c:pt>
                <c:pt idx="8026">
                  <c:v>248336746.27953324</c:v>
                </c:pt>
                <c:pt idx="8027">
                  <c:v>248412285.30913839</c:v>
                </c:pt>
                <c:pt idx="8028">
                  <c:v>248413447.82880569</c:v>
                </c:pt>
                <c:pt idx="8029">
                  <c:v>248488459.55843037</c:v>
                </c:pt>
                <c:pt idx="8030">
                  <c:v>248490150.98121351</c:v>
                </c:pt>
                <c:pt idx="8031">
                  <c:v>248492265.24215209</c:v>
                </c:pt>
                <c:pt idx="8032">
                  <c:v>248493533.78936112</c:v>
                </c:pt>
                <c:pt idx="8033">
                  <c:v>248567913.17158487</c:v>
                </c:pt>
                <c:pt idx="8034">
                  <c:v>248568336.14416328</c:v>
                </c:pt>
                <c:pt idx="8035">
                  <c:v>248568970.60156849</c:v>
                </c:pt>
                <c:pt idx="8036">
                  <c:v>248645042.92547795</c:v>
                </c:pt>
                <c:pt idx="8037">
                  <c:v>248647898.78522766</c:v>
                </c:pt>
                <c:pt idx="8038">
                  <c:v>248650225.75578621</c:v>
                </c:pt>
                <c:pt idx="8039">
                  <c:v>248651495.00251061</c:v>
                </c:pt>
                <c:pt idx="8040">
                  <c:v>248578487.25212258</c:v>
                </c:pt>
                <c:pt idx="8041">
                  <c:v>248579650.37123111</c:v>
                </c:pt>
                <c:pt idx="8042">
                  <c:v>248654879.62612545</c:v>
                </c:pt>
                <c:pt idx="8043">
                  <c:v>248655937.31076869</c:v>
                </c:pt>
                <c:pt idx="8044">
                  <c:v>248656677.68711895</c:v>
                </c:pt>
                <c:pt idx="8045">
                  <c:v>248657523.8285946</c:v>
                </c:pt>
                <c:pt idx="8046">
                  <c:v>248658369.96695071</c:v>
                </c:pt>
                <c:pt idx="8047">
                  <c:v>248733706.78668311</c:v>
                </c:pt>
                <c:pt idx="8048">
                  <c:v>248735822.73543745</c:v>
                </c:pt>
                <c:pt idx="8049">
                  <c:v>248812219.25669318</c:v>
                </c:pt>
                <c:pt idx="8050">
                  <c:v>248740477.75405031</c:v>
                </c:pt>
                <c:pt idx="8051">
                  <c:v>248742382.05264193</c:v>
                </c:pt>
                <c:pt idx="8052">
                  <c:v>248743863.162848</c:v>
                </c:pt>
                <c:pt idx="8053">
                  <c:v>248745132.67827636</c:v>
                </c:pt>
                <c:pt idx="8054">
                  <c:v>248820261.98970765</c:v>
                </c:pt>
                <c:pt idx="8055">
                  <c:v>248821320.22308195</c:v>
                </c:pt>
                <c:pt idx="8056">
                  <c:v>248822378.45157993</c:v>
                </c:pt>
                <c:pt idx="8057">
                  <c:v>248823754.14133692</c:v>
                </c:pt>
                <c:pt idx="8058">
                  <c:v>248825447.28664801</c:v>
                </c:pt>
                <c:pt idx="8059">
                  <c:v>248826611.31680804</c:v>
                </c:pt>
                <c:pt idx="8060">
                  <c:v>248827457.88049126</c:v>
                </c:pt>
                <c:pt idx="8061">
                  <c:v>248828621.90045971</c:v>
                </c:pt>
                <c:pt idx="8062">
                  <c:v>248756663.788605</c:v>
                </c:pt>
                <c:pt idx="8063">
                  <c:v>248759096.88467547</c:v>
                </c:pt>
                <c:pt idx="8064">
                  <c:v>248761001.02883011</c:v>
                </c:pt>
                <c:pt idx="8065">
                  <c:v>248687877.09080991</c:v>
                </c:pt>
                <c:pt idx="8066">
                  <c:v>248688405.85771188</c:v>
                </c:pt>
                <c:pt idx="8067">
                  <c:v>248689357.63506502</c:v>
                </c:pt>
                <c:pt idx="8068">
                  <c:v>248690626.66539609</c:v>
                </c:pt>
                <c:pt idx="8069">
                  <c:v>248692318.69492269</c:v>
                </c:pt>
                <c:pt idx="8070">
                  <c:v>248694116.46262634</c:v>
                </c:pt>
                <c:pt idx="8071">
                  <c:v>248695808.46642467</c:v>
                </c:pt>
                <c:pt idx="8072">
                  <c:v>248771473.53938428</c:v>
                </c:pt>
                <c:pt idx="8073">
                  <c:v>248772954.46191835</c:v>
                </c:pt>
                <c:pt idx="8074">
                  <c:v>248774012.25787961</c:v>
                </c:pt>
                <c:pt idx="8075">
                  <c:v>248775070.04896677</c:v>
                </c:pt>
                <c:pt idx="8076">
                  <c:v>248702576.35688049</c:v>
                </c:pt>
                <c:pt idx="8077">
                  <c:v>248704691.28171942</c:v>
                </c:pt>
                <c:pt idx="8078">
                  <c:v>248707017.67653257</c:v>
                </c:pt>
                <c:pt idx="8079">
                  <c:v>248708709.58522171</c:v>
                </c:pt>
                <c:pt idx="8080">
                  <c:v>248783637.9771522</c:v>
                </c:pt>
                <c:pt idx="8081">
                  <c:v>248785118.82121938</c:v>
                </c:pt>
                <c:pt idx="8082">
                  <c:v>248787234.29617387</c:v>
                </c:pt>
                <c:pt idx="8083">
                  <c:v>248715477.09525427</c:v>
                </c:pt>
                <c:pt idx="8084">
                  <c:v>248717380.42149654</c:v>
                </c:pt>
                <c:pt idx="8085">
                  <c:v>248792417.12742963</c:v>
                </c:pt>
                <c:pt idx="8086">
                  <c:v>248867454.45751646</c:v>
                </c:pt>
                <c:pt idx="8087">
                  <c:v>248942915.74256253</c:v>
                </c:pt>
                <c:pt idx="8088">
                  <c:v>248944820.72155315</c:v>
                </c:pt>
                <c:pt idx="8089">
                  <c:v>248872744.4884057</c:v>
                </c:pt>
                <c:pt idx="8090">
                  <c:v>248800561.34015238</c:v>
                </c:pt>
                <c:pt idx="8091">
                  <c:v>248801830.54208791</c:v>
                </c:pt>
                <c:pt idx="8092">
                  <c:v>248803099.73700681</c:v>
                </c:pt>
                <c:pt idx="8093">
                  <c:v>248804791.98598403</c:v>
                </c:pt>
                <c:pt idx="8094">
                  <c:v>248806589.98685476</c:v>
                </c:pt>
                <c:pt idx="8095">
                  <c:v>248808070.68288046</c:v>
                </c:pt>
                <c:pt idx="8096">
                  <c:v>248809445.60635331</c:v>
                </c:pt>
                <c:pt idx="8097">
                  <c:v>248736835.73999161</c:v>
                </c:pt>
                <c:pt idx="8098">
                  <c:v>248737893.04700732</c:v>
                </c:pt>
                <c:pt idx="8099">
                  <c:v>248738421.69868854</c:v>
                </c:pt>
                <c:pt idx="8100">
                  <c:v>248812935.75972608</c:v>
                </c:pt>
                <c:pt idx="8101">
                  <c:v>248887661.71918187</c:v>
                </c:pt>
                <c:pt idx="8102">
                  <c:v>248962811.41067404</c:v>
                </c:pt>
                <c:pt idx="8103">
                  <c:v>248964716.22467911</c:v>
                </c:pt>
                <c:pt idx="8104">
                  <c:v>248966938.48772201</c:v>
                </c:pt>
                <c:pt idx="8105">
                  <c:v>248894643.91980866</c:v>
                </c:pt>
                <c:pt idx="8106">
                  <c:v>248822136.81883609</c:v>
                </c:pt>
                <c:pt idx="8107">
                  <c:v>248897817.57718852</c:v>
                </c:pt>
                <c:pt idx="8108">
                  <c:v>248899615.96356869</c:v>
                </c:pt>
                <c:pt idx="8109">
                  <c:v>248975721.50744715</c:v>
                </c:pt>
                <c:pt idx="8110">
                  <c:v>248978155.29686517</c:v>
                </c:pt>
                <c:pt idx="8111">
                  <c:v>249054368.62675971</c:v>
                </c:pt>
                <c:pt idx="8112">
                  <c:v>249056273.86113319</c:v>
                </c:pt>
                <c:pt idx="8113">
                  <c:v>249058708.30428836</c:v>
                </c:pt>
                <c:pt idx="8114">
                  <c:v>249135559.4310959</c:v>
                </c:pt>
                <c:pt idx="8115">
                  <c:v>249211670.88382861</c:v>
                </c:pt>
                <c:pt idx="8116">
                  <c:v>249286830.15011334</c:v>
                </c:pt>
                <c:pt idx="8117">
                  <c:v>249361884.13503999</c:v>
                </c:pt>
                <c:pt idx="8118">
                  <c:v>249362731.87152398</c:v>
                </c:pt>
                <c:pt idx="8119">
                  <c:v>249363685.57133427</c:v>
                </c:pt>
                <c:pt idx="8120">
                  <c:v>249438846.70387381</c:v>
                </c:pt>
                <c:pt idx="8121">
                  <c:v>249514114.550486</c:v>
                </c:pt>
                <c:pt idx="8122">
                  <c:v>249589913.43934527</c:v>
                </c:pt>
                <c:pt idx="8123">
                  <c:v>249592034.60565469</c:v>
                </c:pt>
                <c:pt idx="8124">
                  <c:v>249668259.51509234</c:v>
                </c:pt>
                <c:pt idx="8125">
                  <c:v>249744273.48616311</c:v>
                </c:pt>
                <c:pt idx="8126">
                  <c:v>249820182.48511142</c:v>
                </c:pt>
                <c:pt idx="8127">
                  <c:v>249821987.01649818</c:v>
                </c:pt>
                <c:pt idx="8128">
                  <c:v>249823473.09056056</c:v>
                </c:pt>
                <c:pt idx="8129">
                  <c:v>249824216.12399808</c:v>
                </c:pt>
                <c:pt idx="8130">
                  <c:v>249825065.30213654</c:v>
                </c:pt>
                <c:pt idx="8131">
                  <c:v>249826445.20993778</c:v>
                </c:pt>
                <c:pt idx="8132">
                  <c:v>249828037.40098026</c:v>
                </c:pt>
                <c:pt idx="8133">
                  <c:v>249903949.77756423</c:v>
                </c:pt>
                <c:pt idx="8134">
                  <c:v>249906179.46832255</c:v>
                </c:pt>
                <c:pt idx="8135">
                  <c:v>249908196.78899756</c:v>
                </c:pt>
                <c:pt idx="8136">
                  <c:v>249910001.74516413</c:v>
                </c:pt>
                <c:pt idx="8137">
                  <c:v>249985916.97970742</c:v>
                </c:pt>
                <c:pt idx="8138">
                  <c:v>249987722.44125578</c:v>
                </c:pt>
                <c:pt idx="8139">
                  <c:v>250063745.5450322</c:v>
                </c:pt>
                <c:pt idx="8140">
                  <c:v>250066188.90753201</c:v>
                </c:pt>
                <c:pt idx="8141">
                  <c:v>250068632.24415028</c:v>
                </c:pt>
                <c:pt idx="8142">
                  <c:v>250070756.86365107</c:v>
                </c:pt>
                <c:pt idx="8143">
                  <c:v>250072244.08565772</c:v>
                </c:pt>
                <c:pt idx="8144">
                  <c:v>250073412.61050731</c:v>
                </c:pt>
                <c:pt idx="8145">
                  <c:v>250075112.27244925</c:v>
                </c:pt>
                <c:pt idx="8146">
                  <c:v>250077343.059742</c:v>
                </c:pt>
                <c:pt idx="8147">
                  <c:v>250153264.98767737</c:v>
                </c:pt>
                <c:pt idx="8148">
                  <c:v>250228975.45427099</c:v>
                </c:pt>
                <c:pt idx="8149">
                  <c:v>250230782.35447752</c:v>
                </c:pt>
                <c:pt idx="8150">
                  <c:v>250232801.81443924</c:v>
                </c:pt>
                <c:pt idx="8151">
                  <c:v>250234821.25673142</c:v>
                </c:pt>
                <c:pt idx="8152">
                  <c:v>250310428.08606181</c:v>
                </c:pt>
                <c:pt idx="8153">
                  <c:v>250311916.5146901</c:v>
                </c:pt>
                <c:pt idx="8154">
                  <c:v>250387737.39918488</c:v>
                </c:pt>
                <c:pt idx="8155">
                  <c:v>250389545.28415895</c:v>
                </c:pt>
                <c:pt idx="8156">
                  <c:v>250391353.15498018</c:v>
                </c:pt>
                <c:pt idx="8157">
                  <c:v>250393799.07532957</c:v>
                </c:pt>
                <c:pt idx="8158">
                  <c:v>250396457.6550236</c:v>
                </c:pt>
                <c:pt idx="8159">
                  <c:v>250398690.83831468</c:v>
                </c:pt>
                <c:pt idx="8160">
                  <c:v>250400604.97823393</c:v>
                </c:pt>
                <c:pt idx="8161">
                  <c:v>250402944.46103436</c:v>
                </c:pt>
                <c:pt idx="8162">
                  <c:v>250405071.24301454</c:v>
                </c:pt>
                <c:pt idx="8163">
                  <c:v>250407091.66775456</c:v>
                </c:pt>
                <c:pt idx="8164">
                  <c:v>250483131.91285431</c:v>
                </c:pt>
                <c:pt idx="8165">
                  <c:v>250485259.26668724</c:v>
                </c:pt>
                <c:pt idx="8166">
                  <c:v>250486854.7692056</c:v>
                </c:pt>
                <c:pt idx="8167">
                  <c:v>250488343.89494741</c:v>
                </c:pt>
                <c:pt idx="8168">
                  <c:v>250564280.41507465</c:v>
                </c:pt>
                <c:pt idx="8169">
                  <c:v>250566621.12251791</c:v>
                </c:pt>
                <c:pt idx="8170">
                  <c:v>250643304.40982631</c:v>
                </c:pt>
                <c:pt idx="8171">
                  <c:v>250646071.4552334</c:v>
                </c:pt>
                <c:pt idx="8172">
                  <c:v>250649051.31324258</c:v>
                </c:pt>
                <c:pt idx="8173">
                  <c:v>250652137.55425519</c:v>
                </c:pt>
                <c:pt idx="8174">
                  <c:v>250654585.23334357</c:v>
                </c:pt>
                <c:pt idx="8175">
                  <c:v>250656607.20956284</c:v>
                </c:pt>
                <c:pt idx="8176">
                  <c:v>250658948.42308828</c:v>
                </c:pt>
                <c:pt idx="8177">
                  <c:v>250587048.10839576</c:v>
                </c:pt>
                <c:pt idx="8178">
                  <c:v>250588856.66075438</c:v>
                </c:pt>
                <c:pt idx="8179">
                  <c:v>250516635.46034664</c:v>
                </c:pt>
                <c:pt idx="8180">
                  <c:v>250592580.106334</c:v>
                </c:pt>
                <c:pt idx="8181">
                  <c:v>250594601.38023788</c:v>
                </c:pt>
                <c:pt idx="8182">
                  <c:v>250597048.16183427</c:v>
                </c:pt>
                <c:pt idx="8183">
                  <c:v>250599814.05765948</c:v>
                </c:pt>
                <c:pt idx="8184">
                  <c:v>250602792.67767763</c:v>
                </c:pt>
                <c:pt idx="8185">
                  <c:v>250605771.25930145</c:v>
                </c:pt>
                <c:pt idx="8186">
                  <c:v>250682040.03152597</c:v>
                </c:pt>
                <c:pt idx="8187">
                  <c:v>250757671.47300622</c:v>
                </c:pt>
                <c:pt idx="8188">
                  <c:v>250759161.60465211</c:v>
                </c:pt>
                <c:pt idx="8189">
                  <c:v>250761077.47408524</c:v>
                </c:pt>
                <c:pt idx="8190">
                  <c:v>250763951.2484692</c:v>
                </c:pt>
                <c:pt idx="8191">
                  <c:v>250767570.02466297</c:v>
                </c:pt>
                <c:pt idx="8192">
                  <c:v>250771295.17628989</c:v>
                </c:pt>
                <c:pt idx="8193">
                  <c:v>250773849.53128985</c:v>
                </c:pt>
                <c:pt idx="8194">
                  <c:v>250701511.80707157</c:v>
                </c:pt>
                <c:pt idx="8195">
                  <c:v>250628534.86515215</c:v>
                </c:pt>
                <c:pt idx="8196">
                  <c:v>250555982.62883896</c:v>
                </c:pt>
                <c:pt idx="8197">
                  <c:v>250483961.01515651</c:v>
                </c:pt>
                <c:pt idx="8198">
                  <c:v>250486512.25602531</c:v>
                </c:pt>
                <c:pt idx="8199">
                  <c:v>250415976.4120875</c:v>
                </c:pt>
                <c:pt idx="8200">
                  <c:v>250419164.43245733</c:v>
                </c:pt>
                <c:pt idx="8201">
                  <c:v>250421608.55159461</c:v>
                </c:pt>
                <c:pt idx="8202">
                  <c:v>250349900.26977372</c:v>
                </c:pt>
                <c:pt idx="8203">
                  <c:v>250426496.71224758</c:v>
                </c:pt>
                <c:pt idx="8204">
                  <c:v>250429047.01585171</c:v>
                </c:pt>
                <c:pt idx="8205">
                  <c:v>250431278.50839585</c:v>
                </c:pt>
                <c:pt idx="8206">
                  <c:v>250433191.19912428</c:v>
                </c:pt>
                <c:pt idx="8207">
                  <c:v>250434997.61470672</c:v>
                </c:pt>
                <c:pt idx="8208">
                  <c:v>250436697.75763813</c:v>
                </c:pt>
                <c:pt idx="8209">
                  <c:v>250512979.71709198</c:v>
                </c:pt>
                <c:pt idx="8210">
                  <c:v>250515318.06179065</c:v>
                </c:pt>
                <c:pt idx="8211">
                  <c:v>250517124.94829601</c:v>
                </c:pt>
                <c:pt idx="8212">
                  <c:v>250518187.81610724</c:v>
                </c:pt>
                <c:pt idx="8213">
                  <c:v>250519569.53694868</c:v>
                </c:pt>
                <c:pt idx="8214">
                  <c:v>250521376.39019078</c:v>
                </c:pt>
                <c:pt idx="8215">
                  <c:v>250523395.79767361</c:v>
                </c:pt>
                <c:pt idx="8216">
                  <c:v>250599788.34788638</c:v>
                </c:pt>
                <c:pt idx="8217">
                  <c:v>250602765.13415709</c:v>
                </c:pt>
                <c:pt idx="8218">
                  <c:v>250680010.63858023</c:v>
                </c:pt>
                <c:pt idx="8219">
                  <c:v>250757045.23780635</c:v>
                </c:pt>
                <c:pt idx="8220">
                  <c:v>250833655.94493964</c:v>
                </c:pt>
                <c:pt idx="8221">
                  <c:v>250836422.4153387</c:v>
                </c:pt>
                <c:pt idx="8222">
                  <c:v>250838976.05094367</c:v>
                </c:pt>
                <c:pt idx="8223">
                  <c:v>250840997.65912876</c:v>
                </c:pt>
                <c:pt idx="8224">
                  <c:v>250843551.24420318</c:v>
                </c:pt>
                <c:pt idx="8225">
                  <c:v>250920698.38782871</c:v>
                </c:pt>
                <c:pt idx="8226">
                  <c:v>250997634.3945944</c:v>
                </c:pt>
                <c:pt idx="8227">
                  <c:v>251000508.76635954</c:v>
                </c:pt>
                <c:pt idx="8228">
                  <c:v>250929318.95868248</c:v>
                </c:pt>
                <c:pt idx="8229">
                  <c:v>250931766.71652648</c:v>
                </c:pt>
                <c:pt idx="8230">
                  <c:v>250933575.91219601</c:v>
                </c:pt>
                <c:pt idx="8231">
                  <c:v>250935278.67166284</c:v>
                </c:pt>
                <c:pt idx="8232">
                  <c:v>251011473.63438988</c:v>
                </c:pt>
                <c:pt idx="8233">
                  <c:v>251013709.12623081</c:v>
                </c:pt>
                <c:pt idx="8234">
                  <c:v>251015731.69547361</c:v>
                </c:pt>
                <c:pt idx="8235">
                  <c:v>251017967.14616984</c:v>
                </c:pt>
                <c:pt idx="8236">
                  <c:v>251021267.05772036</c:v>
                </c:pt>
                <c:pt idx="8237">
                  <c:v>251098850.27237624</c:v>
                </c:pt>
                <c:pt idx="8238">
                  <c:v>251176009.47596404</c:v>
                </c:pt>
                <c:pt idx="8239">
                  <c:v>251178672.15519658</c:v>
                </c:pt>
                <c:pt idx="8240">
                  <c:v>251181441.30910915</c:v>
                </c:pt>
                <c:pt idx="8241">
                  <c:v>251184423.43781546</c:v>
                </c:pt>
                <c:pt idx="8242">
                  <c:v>251187512.03061861</c:v>
                </c:pt>
                <c:pt idx="8243">
                  <c:v>251264782.78572953</c:v>
                </c:pt>
                <c:pt idx="8244">
                  <c:v>251267552.61225501</c:v>
                </c:pt>
                <c:pt idx="8245">
                  <c:v>251344080.05719033</c:v>
                </c:pt>
                <c:pt idx="8246">
                  <c:v>251346637.51742208</c:v>
                </c:pt>
                <c:pt idx="8247">
                  <c:v>251423486.87916508</c:v>
                </c:pt>
                <c:pt idx="8248">
                  <c:v>251426258.21261683</c:v>
                </c:pt>
                <c:pt idx="8249">
                  <c:v>251429136.10073131</c:v>
                </c:pt>
                <c:pt idx="8250">
                  <c:v>251432120.53953761</c:v>
                </c:pt>
                <c:pt idx="8251">
                  <c:v>251509080.55824062</c:v>
                </c:pt>
                <c:pt idx="8252">
                  <c:v>251511745.95525941</c:v>
                </c:pt>
                <c:pt idx="8253">
                  <c:v>251514091.47927919</c:v>
                </c:pt>
                <c:pt idx="8254">
                  <c:v>251515903.91339961</c:v>
                </c:pt>
                <c:pt idx="8255">
                  <c:v>251517716.33334658</c:v>
                </c:pt>
                <c:pt idx="8256">
                  <c:v>251519848.57396162</c:v>
                </c:pt>
                <c:pt idx="8257">
                  <c:v>251521874.18437576</c:v>
                </c:pt>
                <c:pt idx="8258">
                  <c:v>251449280.31668171</c:v>
                </c:pt>
                <c:pt idx="8259">
                  <c:v>251450132.94327208</c:v>
                </c:pt>
                <c:pt idx="8260">
                  <c:v>251451411.87727475</c:v>
                </c:pt>
                <c:pt idx="8261">
                  <c:v>251379775.38603222</c:v>
                </c:pt>
                <c:pt idx="8262">
                  <c:v>251382865.17072526</c:v>
                </c:pt>
                <c:pt idx="8263">
                  <c:v>251386167.99843991</c:v>
                </c:pt>
                <c:pt idx="8264">
                  <c:v>251389044.61646372</c:v>
                </c:pt>
                <c:pt idx="8265">
                  <c:v>251391495.04067591</c:v>
                </c:pt>
                <c:pt idx="8266">
                  <c:v>251393519.28460246</c:v>
                </c:pt>
                <c:pt idx="8267">
                  <c:v>251396289.27393985</c:v>
                </c:pt>
                <c:pt idx="8268">
                  <c:v>251400124.58910438</c:v>
                </c:pt>
                <c:pt idx="8269">
                  <c:v>251403746.77289259</c:v>
                </c:pt>
                <c:pt idx="8270">
                  <c:v>251406197.04157084</c:v>
                </c:pt>
                <c:pt idx="8271">
                  <c:v>251334338.01262975</c:v>
                </c:pt>
                <c:pt idx="8272">
                  <c:v>251337107.00727454</c:v>
                </c:pt>
                <c:pt idx="8273">
                  <c:v>251339556.47493571</c:v>
                </c:pt>
                <c:pt idx="8274">
                  <c:v>251415784.80028898</c:v>
                </c:pt>
                <c:pt idx="8275">
                  <c:v>251418234.94162458</c:v>
                </c:pt>
                <c:pt idx="8276">
                  <c:v>251494997.99088541</c:v>
                </c:pt>
                <c:pt idx="8277">
                  <c:v>251497555.35657346</c:v>
                </c:pt>
                <c:pt idx="8278">
                  <c:v>251574427.25554168</c:v>
                </c:pt>
                <c:pt idx="8279">
                  <c:v>251577518.24158955</c:v>
                </c:pt>
                <c:pt idx="8280">
                  <c:v>251580822.35350281</c:v>
                </c:pt>
                <c:pt idx="8281">
                  <c:v>251584233.00026238</c:v>
                </c:pt>
                <c:pt idx="8282">
                  <c:v>251661429.10556555</c:v>
                </c:pt>
                <c:pt idx="8283">
                  <c:v>251738626.99045178</c:v>
                </c:pt>
                <c:pt idx="8284">
                  <c:v>251667292.68585375</c:v>
                </c:pt>
                <c:pt idx="8285">
                  <c:v>251595530.40916553</c:v>
                </c:pt>
                <c:pt idx="8286">
                  <c:v>251597661.93399638</c:v>
                </c:pt>
                <c:pt idx="8287">
                  <c:v>251599473.71468908</c:v>
                </c:pt>
                <c:pt idx="8288">
                  <c:v>251601924.92484742</c:v>
                </c:pt>
                <c:pt idx="8289">
                  <c:v>251604695.82685187</c:v>
                </c:pt>
                <c:pt idx="8290">
                  <c:v>251607360.12446031</c:v>
                </c:pt>
                <c:pt idx="8291">
                  <c:v>251683709.92171293</c:v>
                </c:pt>
                <c:pt idx="8292">
                  <c:v>251685841.94496995</c:v>
                </c:pt>
                <c:pt idx="8293">
                  <c:v>251688613.54589137</c:v>
                </c:pt>
                <c:pt idx="8294">
                  <c:v>251691811.50578052</c:v>
                </c:pt>
                <c:pt idx="8295">
                  <c:v>251769124.55978364</c:v>
                </c:pt>
                <c:pt idx="8296">
                  <c:v>251846226.13736528</c:v>
                </c:pt>
                <c:pt idx="8297">
                  <c:v>251848999.22519529</c:v>
                </c:pt>
                <c:pt idx="8298">
                  <c:v>251925676.5556649</c:v>
                </c:pt>
                <c:pt idx="8299">
                  <c:v>251928343.71027187</c:v>
                </c:pt>
                <c:pt idx="8300">
                  <c:v>251930904.14985165</c:v>
                </c:pt>
                <c:pt idx="8301">
                  <c:v>251933464.56117728</c:v>
                </c:pt>
                <c:pt idx="8302">
                  <c:v>251935704.89791143</c:v>
                </c:pt>
                <c:pt idx="8303">
                  <c:v>252011746.2711679</c:v>
                </c:pt>
                <c:pt idx="8304">
                  <c:v>252013453.66792464</c:v>
                </c:pt>
                <c:pt idx="8305">
                  <c:v>251941358.98491156</c:v>
                </c:pt>
                <c:pt idx="8306">
                  <c:v>251869369.73878497</c:v>
                </c:pt>
                <c:pt idx="8307">
                  <c:v>251797059.37284842</c:v>
                </c:pt>
                <c:pt idx="8308">
                  <c:v>251872889.07037383</c:v>
                </c:pt>
                <c:pt idx="8309">
                  <c:v>251874915.32797661</c:v>
                </c:pt>
                <c:pt idx="8310">
                  <c:v>251877048.21159452</c:v>
                </c:pt>
                <c:pt idx="8311">
                  <c:v>251879287.71828687</c:v>
                </c:pt>
                <c:pt idx="8312">
                  <c:v>251881633.84496531</c:v>
                </c:pt>
                <c:pt idx="8313">
                  <c:v>251884513.14982095</c:v>
                </c:pt>
                <c:pt idx="8314">
                  <c:v>251961947.23178187</c:v>
                </c:pt>
                <c:pt idx="8315">
                  <c:v>251965253.98199379</c:v>
                </c:pt>
                <c:pt idx="8316">
                  <c:v>251968347.35082021</c:v>
                </c:pt>
                <c:pt idx="8317">
                  <c:v>252045465.03175208</c:v>
                </c:pt>
                <c:pt idx="8318">
                  <c:v>252047919.0541046</c:v>
                </c:pt>
                <c:pt idx="8319">
                  <c:v>252124185.33401379</c:v>
                </c:pt>
                <c:pt idx="8320">
                  <c:v>252126106.40234429</c:v>
                </c:pt>
                <c:pt idx="8321">
                  <c:v>252128027.45477954</c:v>
                </c:pt>
                <c:pt idx="8322">
                  <c:v>252130055.21510503</c:v>
                </c:pt>
                <c:pt idx="8323">
                  <c:v>252132189.68052569</c:v>
                </c:pt>
                <c:pt idx="8324">
                  <c:v>252133897.23873338</c:v>
                </c:pt>
                <c:pt idx="8325">
                  <c:v>252135924.94779348</c:v>
                </c:pt>
                <c:pt idx="8326">
                  <c:v>252064349.66575658</c:v>
                </c:pt>
                <c:pt idx="8327">
                  <c:v>252067016.86310968</c:v>
                </c:pt>
                <c:pt idx="8328">
                  <c:v>251995225.9231998</c:v>
                </c:pt>
                <c:pt idx="8329">
                  <c:v>251997252.35600623</c:v>
                </c:pt>
                <c:pt idx="8330">
                  <c:v>251999385.42405167</c:v>
                </c:pt>
                <c:pt idx="8331">
                  <c:v>252001305.16852635</c:v>
                </c:pt>
                <c:pt idx="8332">
                  <c:v>252002904.94345623</c:v>
                </c:pt>
                <c:pt idx="8333">
                  <c:v>252004611.35789075</c:v>
                </c:pt>
                <c:pt idx="8334">
                  <c:v>252007384.25458145</c:v>
                </c:pt>
                <c:pt idx="8335">
                  <c:v>252010690.3573274</c:v>
                </c:pt>
                <c:pt idx="8336">
                  <c:v>252088033.30595401</c:v>
                </c:pt>
                <c:pt idx="8337">
                  <c:v>252090486.87827191</c:v>
                </c:pt>
                <c:pt idx="8338">
                  <c:v>252092833.74926242</c:v>
                </c:pt>
                <c:pt idx="8339">
                  <c:v>252169432.94356158</c:v>
                </c:pt>
                <c:pt idx="8340">
                  <c:v>252098380.80454621</c:v>
                </c:pt>
                <c:pt idx="8341">
                  <c:v>252175835.19500357</c:v>
                </c:pt>
                <c:pt idx="8342">
                  <c:v>252178396.04614788</c:v>
                </c:pt>
                <c:pt idx="8343">
                  <c:v>252180316.66596955</c:v>
                </c:pt>
                <c:pt idx="8344">
                  <c:v>252108194.50068486</c:v>
                </c:pt>
                <c:pt idx="8345">
                  <c:v>252110754.52708909</c:v>
                </c:pt>
                <c:pt idx="8346">
                  <c:v>252039270.18500191</c:v>
                </c:pt>
                <c:pt idx="8347">
                  <c:v>252116194.48944575</c:v>
                </c:pt>
                <c:pt idx="8348">
                  <c:v>252118754.42761377</c:v>
                </c:pt>
                <c:pt idx="8349">
                  <c:v>252120674.36271068</c:v>
                </c:pt>
                <c:pt idx="8350">
                  <c:v>252123020.92848396</c:v>
                </c:pt>
                <c:pt idx="8351">
                  <c:v>252125794.11199361</c:v>
                </c:pt>
                <c:pt idx="8352">
                  <c:v>252128567.26236928</c:v>
                </c:pt>
                <c:pt idx="8353">
                  <c:v>252131447.03730559</c:v>
                </c:pt>
                <c:pt idx="8354">
                  <c:v>252134326.77651161</c:v>
                </c:pt>
                <c:pt idx="8355">
                  <c:v>252136779.85950541</c:v>
                </c:pt>
                <c:pt idx="8356">
                  <c:v>252138592.99114168</c:v>
                </c:pt>
                <c:pt idx="8357">
                  <c:v>252140192.80141157</c:v>
                </c:pt>
                <c:pt idx="8358">
                  <c:v>252216378.68816188</c:v>
                </c:pt>
                <c:pt idx="8359">
                  <c:v>252219045.77503505</c:v>
                </c:pt>
                <c:pt idx="8360">
                  <c:v>252221926.19444492</c:v>
                </c:pt>
                <c:pt idx="8361">
                  <c:v>252150644.6238181</c:v>
                </c:pt>
                <c:pt idx="8362">
                  <c:v>252153524.12484568</c:v>
                </c:pt>
                <c:pt idx="8363">
                  <c:v>252156190.29764828</c:v>
                </c:pt>
                <c:pt idx="8364">
                  <c:v>252307078.47107568</c:v>
                </c:pt>
                <c:pt idx="8365">
                  <c:v>252383591.0602701</c:v>
                </c:pt>
                <c:pt idx="8366">
                  <c:v>252386259.49852458</c:v>
                </c:pt>
                <c:pt idx="8367">
                  <c:v>252388927.9061279</c:v>
                </c:pt>
                <c:pt idx="8368">
                  <c:v>252465229.83394745</c:v>
                </c:pt>
                <c:pt idx="8369">
                  <c:v>252467151.61535388</c:v>
                </c:pt>
                <c:pt idx="8370">
                  <c:v>252543668.91610131</c:v>
                </c:pt>
                <c:pt idx="8371">
                  <c:v>252545911.6103062</c:v>
                </c:pt>
                <c:pt idx="8372">
                  <c:v>252548154.28287345</c:v>
                </c:pt>
                <c:pt idx="8373">
                  <c:v>252551037.68723646</c:v>
                </c:pt>
                <c:pt idx="8374">
                  <c:v>252554134.63726798</c:v>
                </c:pt>
                <c:pt idx="8375">
                  <c:v>252556804.38866073</c:v>
                </c:pt>
                <c:pt idx="8376">
                  <c:v>252633219.95083466</c:v>
                </c:pt>
                <c:pt idx="8377">
                  <c:v>252709743.65866131</c:v>
                </c:pt>
                <c:pt idx="8378">
                  <c:v>252711987.49902713</c:v>
                </c:pt>
                <c:pt idx="8379">
                  <c:v>252714017.62165731</c:v>
                </c:pt>
                <c:pt idx="8380">
                  <c:v>252715727.18486467</c:v>
                </c:pt>
                <c:pt idx="8381">
                  <c:v>252717436.73550594</c:v>
                </c:pt>
                <c:pt idx="8382">
                  <c:v>252793857.10291597</c:v>
                </c:pt>
                <c:pt idx="8383">
                  <c:v>252796529.00887778</c:v>
                </c:pt>
                <c:pt idx="8384">
                  <c:v>252799094.00973171</c:v>
                </c:pt>
                <c:pt idx="8385">
                  <c:v>252875837.87285271</c:v>
                </c:pt>
                <c:pt idx="8386">
                  <c:v>252878189.76277608</c:v>
                </c:pt>
                <c:pt idx="8387">
                  <c:v>252954508.03153312</c:v>
                </c:pt>
                <c:pt idx="8388">
                  <c:v>252956860.56597346</c:v>
                </c:pt>
                <c:pt idx="8389">
                  <c:v>253033715.55319327</c:v>
                </c:pt>
                <c:pt idx="8390">
                  <c:v>253110786.06372398</c:v>
                </c:pt>
                <c:pt idx="8391">
                  <c:v>253187858.23175028</c:v>
                </c:pt>
                <c:pt idx="8392">
                  <c:v>253190426.77043828</c:v>
                </c:pt>
                <c:pt idx="8393">
                  <c:v>253266859.00444537</c:v>
                </c:pt>
                <c:pt idx="8394">
                  <c:v>253269321.19157636</c:v>
                </c:pt>
                <c:pt idx="8395">
                  <c:v>253271997.45243332</c:v>
                </c:pt>
                <c:pt idx="8396">
                  <c:v>253274352.53656539</c:v>
                </c:pt>
                <c:pt idx="8397">
                  <c:v>253276493.50148848</c:v>
                </c:pt>
                <c:pt idx="8398">
                  <c:v>253278741.49349076</c:v>
                </c:pt>
                <c:pt idx="8399">
                  <c:v>253281203.55509001</c:v>
                </c:pt>
                <c:pt idx="8400">
                  <c:v>253283344.45707801</c:v>
                </c:pt>
                <c:pt idx="8401">
                  <c:v>253284843.07676768</c:v>
                </c:pt>
                <c:pt idx="8402">
                  <c:v>253211937.17038345</c:v>
                </c:pt>
                <c:pt idx="8403">
                  <c:v>253214077.40005741</c:v>
                </c:pt>
                <c:pt idx="8404">
                  <c:v>253216538.63987741</c:v>
                </c:pt>
                <c:pt idx="8405">
                  <c:v>253219106.86240444</c:v>
                </c:pt>
                <c:pt idx="8406">
                  <c:v>253147160.84490001</c:v>
                </c:pt>
                <c:pt idx="8407">
                  <c:v>253223494.17706558</c:v>
                </c:pt>
                <c:pt idx="8408">
                  <c:v>253225634.30057991</c:v>
                </c:pt>
                <c:pt idx="8409">
                  <c:v>253228416.43175948</c:v>
                </c:pt>
                <c:pt idx="8410">
                  <c:v>253305929.77490988</c:v>
                </c:pt>
                <c:pt idx="8411">
                  <c:v>253234729.60620931</c:v>
                </c:pt>
                <c:pt idx="8412">
                  <c:v>253237190.62787449</c:v>
                </c:pt>
                <c:pt idx="8413">
                  <c:v>253239437.62495315</c:v>
                </c:pt>
                <c:pt idx="8414">
                  <c:v>253242219.59131181</c:v>
                </c:pt>
                <c:pt idx="8415">
                  <c:v>253245322.51460168</c:v>
                </c:pt>
                <c:pt idx="8416">
                  <c:v>253248318.40132508</c:v>
                </c:pt>
                <c:pt idx="8417">
                  <c:v>253324874.06446141</c:v>
                </c:pt>
                <c:pt idx="8418">
                  <c:v>253326586.46672341</c:v>
                </c:pt>
                <c:pt idx="8419">
                  <c:v>253402073.41709316</c:v>
                </c:pt>
                <c:pt idx="8420">
                  <c:v>253403679.2441676</c:v>
                </c:pt>
                <c:pt idx="8421">
                  <c:v>253331509.55314165</c:v>
                </c:pt>
                <c:pt idx="8422">
                  <c:v>253407854.34279519</c:v>
                </c:pt>
                <c:pt idx="8423">
                  <c:v>253409674.23418128</c:v>
                </c:pt>
                <c:pt idx="8424">
                  <c:v>253411494.11136037</c:v>
                </c:pt>
                <c:pt idx="8425">
                  <c:v>253413849.22544509</c:v>
                </c:pt>
                <c:pt idx="8426">
                  <c:v>253416311.3647311</c:v>
                </c:pt>
                <c:pt idx="8427">
                  <c:v>253418452.33427733</c:v>
                </c:pt>
                <c:pt idx="8428">
                  <c:v>253494587.20739001</c:v>
                </c:pt>
                <c:pt idx="8429">
                  <c:v>253496300.45625076</c:v>
                </c:pt>
                <c:pt idx="8430">
                  <c:v>253572544.03736258</c:v>
                </c:pt>
                <c:pt idx="8431">
                  <c:v>253649110.20708188</c:v>
                </c:pt>
                <c:pt idx="8432">
                  <c:v>253725463.39489144</c:v>
                </c:pt>
                <c:pt idx="8433">
                  <c:v>253727392.42345449</c:v>
                </c:pt>
                <c:pt idx="8434">
                  <c:v>253729535.76982602</c:v>
                </c:pt>
                <c:pt idx="8435">
                  <c:v>253732107.75949073</c:v>
                </c:pt>
                <c:pt idx="8436">
                  <c:v>253735001.21398532</c:v>
                </c:pt>
                <c:pt idx="8437">
                  <c:v>253738323.28417084</c:v>
                </c:pt>
                <c:pt idx="8438">
                  <c:v>253741859.6295065</c:v>
                </c:pt>
                <c:pt idx="8439">
                  <c:v>253819397.80026174</c:v>
                </c:pt>
                <c:pt idx="8440">
                  <c:v>253821970.36973321</c:v>
                </c:pt>
                <c:pt idx="8441">
                  <c:v>253749575.10607773</c:v>
                </c:pt>
                <c:pt idx="8442">
                  <c:v>253751075.30801541</c:v>
                </c:pt>
                <c:pt idx="8443">
                  <c:v>253752789.81270808</c:v>
                </c:pt>
                <c:pt idx="8444">
                  <c:v>253680820.99937791</c:v>
                </c:pt>
                <c:pt idx="8445">
                  <c:v>253609279.21324807</c:v>
                </c:pt>
                <c:pt idx="8446">
                  <c:v>253612063.56796792</c:v>
                </c:pt>
                <c:pt idx="8447">
                  <c:v>253614098.26770642</c:v>
                </c:pt>
                <c:pt idx="8448">
                  <c:v>253615918.77348101</c:v>
                </c:pt>
                <c:pt idx="8449">
                  <c:v>253618488.87509233</c:v>
                </c:pt>
                <c:pt idx="8450">
                  <c:v>253695817.8459934</c:v>
                </c:pt>
                <c:pt idx="8451">
                  <c:v>253698924.21514133</c:v>
                </c:pt>
                <c:pt idx="8452">
                  <c:v>253775505.81096858</c:v>
                </c:pt>
                <c:pt idx="8453">
                  <c:v>253777541.57078928</c:v>
                </c:pt>
                <c:pt idx="8454">
                  <c:v>253780327.31861216</c:v>
                </c:pt>
                <c:pt idx="8455">
                  <c:v>253857983.36618966</c:v>
                </c:pt>
                <c:pt idx="8456">
                  <c:v>253861198.54217827</c:v>
                </c:pt>
                <c:pt idx="8457">
                  <c:v>253789970.03510267</c:v>
                </c:pt>
                <c:pt idx="8458">
                  <c:v>253792541.35888574</c:v>
                </c:pt>
                <c:pt idx="8459">
                  <c:v>253795326.92768368</c:v>
                </c:pt>
                <c:pt idx="8460">
                  <c:v>253798648.13933903</c:v>
                </c:pt>
                <c:pt idx="8461">
                  <c:v>253802076.43728361</c:v>
                </c:pt>
                <c:pt idx="8462">
                  <c:v>253805183.28879932</c:v>
                </c:pt>
                <c:pt idx="8463">
                  <c:v>253733198.64632183</c:v>
                </c:pt>
                <c:pt idx="8464">
                  <c:v>253735126.4335188</c:v>
                </c:pt>
                <c:pt idx="8465">
                  <c:v>253737375.49845171</c:v>
                </c:pt>
                <c:pt idx="8466">
                  <c:v>253740267.12151089</c:v>
                </c:pt>
                <c:pt idx="8467">
                  <c:v>253669349.64395681</c:v>
                </c:pt>
                <c:pt idx="8468">
                  <c:v>253672668.59288314</c:v>
                </c:pt>
                <c:pt idx="8469">
                  <c:v>253675773.37332088</c:v>
                </c:pt>
                <c:pt idx="8470">
                  <c:v>253678021.63680601</c:v>
                </c:pt>
                <c:pt idx="8471">
                  <c:v>253680698.112701</c:v>
                </c:pt>
                <c:pt idx="8472">
                  <c:v>253758258.63762078</c:v>
                </c:pt>
                <c:pt idx="8473">
                  <c:v>253762113.78201941</c:v>
                </c:pt>
                <c:pt idx="8474">
                  <c:v>253691189.60207409</c:v>
                </c:pt>
                <c:pt idx="8475">
                  <c:v>253693651.82202831</c:v>
                </c:pt>
                <c:pt idx="8476">
                  <c:v>253695792.86173201</c:v>
                </c:pt>
                <c:pt idx="8477">
                  <c:v>253623581.05225146</c:v>
                </c:pt>
                <c:pt idx="8478">
                  <c:v>253626042.48158783</c:v>
                </c:pt>
                <c:pt idx="8479">
                  <c:v>253554898.57781824</c:v>
                </c:pt>
                <c:pt idx="8480">
                  <c:v>253558215.10006648</c:v>
                </c:pt>
                <c:pt idx="8481">
                  <c:v>253561531.57513356</c:v>
                </c:pt>
                <c:pt idx="8482">
                  <c:v>253639312.34866661</c:v>
                </c:pt>
                <c:pt idx="8483">
                  <c:v>253717095.13628393</c:v>
                </c:pt>
                <c:pt idx="8484">
                  <c:v>253720520.44611031</c:v>
                </c:pt>
                <c:pt idx="8485">
                  <c:v>253798306.19831306</c:v>
                </c:pt>
                <c:pt idx="8486">
                  <c:v>253876201.0640099</c:v>
                </c:pt>
                <c:pt idx="8487">
                  <c:v>253954205.13211554</c:v>
                </c:pt>
                <c:pt idx="8488">
                  <c:v>254031889.85634571</c:v>
                </c:pt>
                <c:pt idx="8489">
                  <c:v>254035104.60001791</c:v>
                </c:pt>
                <c:pt idx="8490">
                  <c:v>254038319.29943776</c:v>
                </c:pt>
                <c:pt idx="8491">
                  <c:v>254116007.76301628</c:v>
                </c:pt>
                <c:pt idx="8492">
                  <c:v>254119759.23095757</c:v>
                </c:pt>
                <c:pt idx="8493">
                  <c:v>254123725.00298858</c:v>
                </c:pt>
                <c:pt idx="8494">
                  <c:v>254202168.04454398</c:v>
                </c:pt>
                <c:pt idx="8495">
                  <c:v>254205813.20783001</c:v>
                </c:pt>
                <c:pt idx="8496">
                  <c:v>254283187.22229686</c:v>
                </c:pt>
                <c:pt idx="8497">
                  <c:v>254360348.47257778</c:v>
                </c:pt>
                <c:pt idx="8498">
                  <c:v>254437296.77869469</c:v>
                </c:pt>
                <c:pt idx="8499">
                  <c:v>254439871.96025375</c:v>
                </c:pt>
                <c:pt idx="8500">
                  <c:v>254442661.70827788</c:v>
                </c:pt>
                <c:pt idx="8501">
                  <c:v>254520364.34491917</c:v>
                </c:pt>
                <c:pt idx="8502">
                  <c:v>254524228.08875272</c:v>
                </c:pt>
                <c:pt idx="8503">
                  <c:v>254528091.76877481</c:v>
                </c:pt>
                <c:pt idx="8504">
                  <c:v>254606227.91355088</c:v>
                </c:pt>
                <c:pt idx="8505">
                  <c:v>254684473.63191345</c:v>
                </c:pt>
                <c:pt idx="8506">
                  <c:v>254688124.61173064</c:v>
                </c:pt>
                <c:pt idx="8507">
                  <c:v>254691346.01722169</c:v>
                </c:pt>
                <c:pt idx="8508">
                  <c:v>254694460.00038928</c:v>
                </c:pt>
                <c:pt idx="8509">
                  <c:v>254698325.57703608</c:v>
                </c:pt>
                <c:pt idx="8510">
                  <c:v>254702727.96157923</c:v>
                </c:pt>
                <c:pt idx="8511">
                  <c:v>254706808.14649487</c:v>
                </c:pt>
                <c:pt idx="8512">
                  <c:v>254710351.40727594</c:v>
                </c:pt>
                <c:pt idx="8513">
                  <c:v>254713787.24529794</c:v>
                </c:pt>
                <c:pt idx="8514">
                  <c:v>254717115.66529086</c:v>
                </c:pt>
                <c:pt idx="8515">
                  <c:v>254720229.30566472</c:v>
                </c:pt>
                <c:pt idx="8516">
                  <c:v>254797842.71939966</c:v>
                </c:pt>
                <c:pt idx="8517">
                  <c:v>254801171.97109732</c:v>
                </c:pt>
                <c:pt idx="8518">
                  <c:v>254878895.62625122</c:v>
                </c:pt>
                <c:pt idx="8519">
                  <c:v>254956836.14252338</c:v>
                </c:pt>
                <c:pt idx="8520">
                  <c:v>254959952.28259259</c:v>
                </c:pt>
                <c:pt idx="8521">
                  <c:v>254962316.22327372</c:v>
                </c:pt>
                <c:pt idx="8522">
                  <c:v>254964895.04045007</c:v>
                </c:pt>
                <c:pt idx="8523">
                  <c:v>255042624.8916389</c:v>
                </c:pt>
                <c:pt idx="8524">
                  <c:v>255046386.65638089</c:v>
                </c:pt>
                <c:pt idx="8525">
                  <c:v>255049825.93130472</c:v>
                </c:pt>
                <c:pt idx="8526">
                  <c:v>255127452.22129798</c:v>
                </c:pt>
                <c:pt idx="8527">
                  <c:v>255130677.38904867</c:v>
                </c:pt>
                <c:pt idx="8528">
                  <c:v>255207768.79222161</c:v>
                </c:pt>
                <c:pt idx="8529">
                  <c:v>255210564.68232888</c:v>
                </c:pt>
                <c:pt idx="8530">
                  <c:v>255213683.13581371</c:v>
                </c:pt>
                <c:pt idx="8531">
                  <c:v>255142717.62328345</c:v>
                </c:pt>
                <c:pt idx="8532">
                  <c:v>255146050.07884833</c:v>
                </c:pt>
                <c:pt idx="8533">
                  <c:v>255149489.98329115</c:v>
                </c:pt>
                <c:pt idx="8534">
                  <c:v>255153467.30987993</c:v>
                </c:pt>
                <c:pt idx="8535">
                  <c:v>255157014.59828368</c:v>
                </c:pt>
                <c:pt idx="8536">
                  <c:v>255085827.81098586</c:v>
                </c:pt>
                <c:pt idx="8537">
                  <c:v>255089159.04864958</c:v>
                </c:pt>
                <c:pt idx="8538">
                  <c:v>255092705.15284005</c:v>
                </c:pt>
                <c:pt idx="8539">
                  <c:v>255096143.7480846</c:v>
                </c:pt>
                <c:pt idx="8540">
                  <c:v>255099689.74658892</c:v>
                </c:pt>
                <c:pt idx="8541">
                  <c:v>255103020.78721833</c:v>
                </c:pt>
                <c:pt idx="8542">
                  <c:v>255179909.4412441</c:v>
                </c:pt>
                <c:pt idx="8543">
                  <c:v>255182489.00169742</c:v>
                </c:pt>
                <c:pt idx="8544">
                  <c:v>255260132.42976409</c:v>
                </c:pt>
                <c:pt idx="8545">
                  <c:v>255263680.26147601</c:v>
                </c:pt>
                <c:pt idx="8546">
                  <c:v>255341541.64301538</c:v>
                </c:pt>
                <c:pt idx="8547">
                  <c:v>255419405.03651136</c:v>
                </c:pt>
                <c:pt idx="8548">
                  <c:v>255422416.93741745</c:v>
                </c:pt>
                <c:pt idx="8549">
                  <c:v>255424890.96995234</c:v>
                </c:pt>
                <c:pt idx="8550">
                  <c:v>255427580.10616258</c:v>
                </c:pt>
                <c:pt idx="8551">
                  <c:v>255430699.46555442</c:v>
                </c:pt>
                <c:pt idx="8552">
                  <c:v>255433711.22147828</c:v>
                </c:pt>
                <c:pt idx="8553">
                  <c:v>255436615.37807748</c:v>
                </c:pt>
                <c:pt idx="8554">
                  <c:v>255439734.61734819</c:v>
                </c:pt>
                <c:pt idx="8555">
                  <c:v>255442961.3729566</c:v>
                </c:pt>
                <c:pt idx="8556">
                  <c:v>255520725.68816704</c:v>
                </c:pt>
                <c:pt idx="8557">
                  <c:v>255523738.11873591</c:v>
                </c:pt>
                <c:pt idx="8558">
                  <c:v>255525674.66082668</c:v>
                </c:pt>
                <c:pt idx="8559">
                  <c:v>255526965.68000999</c:v>
                </c:pt>
                <c:pt idx="8560">
                  <c:v>255528579.44400233</c:v>
                </c:pt>
                <c:pt idx="8561">
                  <c:v>255531269.02599815</c:v>
                </c:pt>
                <c:pt idx="8562">
                  <c:v>255534604.06486765</c:v>
                </c:pt>
                <c:pt idx="8563">
                  <c:v>255463611.55807498</c:v>
                </c:pt>
                <c:pt idx="8564">
                  <c:v>255466300.25053436</c:v>
                </c:pt>
                <c:pt idx="8565">
                  <c:v>255468558.72838959</c:v>
                </c:pt>
                <c:pt idx="8566">
                  <c:v>255544501.320564</c:v>
                </c:pt>
                <c:pt idx="8567">
                  <c:v>255545684.66015822</c:v>
                </c:pt>
                <c:pt idx="8568">
                  <c:v>255546975.56927466</c:v>
                </c:pt>
                <c:pt idx="8569">
                  <c:v>255475441.57443741</c:v>
                </c:pt>
                <c:pt idx="8570">
                  <c:v>255479098.0042769</c:v>
                </c:pt>
                <c:pt idx="8571">
                  <c:v>255482646.83757061</c:v>
                </c:pt>
                <c:pt idx="8572">
                  <c:v>255485765.46494111</c:v>
                </c:pt>
                <c:pt idx="8573">
                  <c:v>255488561.44044548</c:v>
                </c:pt>
                <c:pt idx="8574">
                  <c:v>255491142.31133837</c:v>
                </c:pt>
                <c:pt idx="8575">
                  <c:v>255419924.41007212</c:v>
                </c:pt>
                <c:pt idx="8576">
                  <c:v>255423149.47727734</c:v>
                </c:pt>
                <c:pt idx="8577">
                  <c:v>255351606.33187154</c:v>
                </c:pt>
                <c:pt idx="8578">
                  <c:v>255279739.21695209</c:v>
                </c:pt>
                <c:pt idx="8579">
                  <c:v>255282102.80836064</c:v>
                </c:pt>
                <c:pt idx="8580">
                  <c:v>255284144.0726721</c:v>
                </c:pt>
                <c:pt idx="8581">
                  <c:v>255286507.61966869</c:v>
                </c:pt>
                <c:pt idx="8582">
                  <c:v>255363535.08009201</c:v>
                </c:pt>
                <c:pt idx="8583">
                  <c:v>255366329.11358187</c:v>
                </c:pt>
                <c:pt idx="8584">
                  <c:v>255443466.38106266</c:v>
                </c:pt>
                <c:pt idx="8585">
                  <c:v>255520712.7641845</c:v>
                </c:pt>
                <c:pt idx="8586">
                  <c:v>255523938.40632194</c:v>
                </c:pt>
                <c:pt idx="8587">
                  <c:v>255527056.48490205</c:v>
                </c:pt>
                <c:pt idx="8588">
                  <c:v>255529959.48633063</c:v>
                </c:pt>
                <c:pt idx="8589">
                  <c:v>255532754.93524054</c:v>
                </c:pt>
                <c:pt idx="8590">
                  <c:v>255535550.35084471</c:v>
                </c:pt>
                <c:pt idx="8591">
                  <c:v>255538238.21905568</c:v>
                </c:pt>
                <c:pt idx="8592">
                  <c:v>255614738.32808289</c:v>
                </c:pt>
                <c:pt idx="8593">
                  <c:v>255616781.66294688</c:v>
                </c:pt>
                <c:pt idx="8594">
                  <c:v>255693391.15285498</c:v>
                </c:pt>
                <c:pt idx="8595">
                  <c:v>255695865.33532465</c:v>
                </c:pt>
                <c:pt idx="8596">
                  <c:v>255772476.81290993</c:v>
                </c:pt>
                <c:pt idx="8597">
                  <c:v>255774521.25775737</c:v>
                </c:pt>
                <c:pt idx="8598">
                  <c:v>255776780.88661802</c:v>
                </c:pt>
                <c:pt idx="8599">
                  <c:v>255705439.10008705</c:v>
                </c:pt>
                <c:pt idx="8600">
                  <c:v>255708773.69051862</c:v>
                </c:pt>
                <c:pt idx="8601">
                  <c:v>255637966.77075988</c:v>
                </c:pt>
                <c:pt idx="8602">
                  <c:v>255715872.98335141</c:v>
                </c:pt>
                <c:pt idx="8603">
                  <c:v>255793673.61349821</c:v>
                </c:pt>
                <c:pt idx="8604">
                  <c:v>255797008.97642541</c:v>
                </c:pt>
                <c:pt idx="8605">
                  <c:v>255800021.52157742</c:v>
                </c:pt>
                <c:pt idx="8606">
                  <c:v>255802173.31588227</c:v>
                </c:pt>
                <c:pt idx="8607">
                  <c:v>255804109.91389853</c:v>
                </c:pt>
                <c:pt idx="8608">
                  <c:v>255731899.38537201</c:v>
                </c:pt>
                <c:pt idx="8609">
                  <c:v>255659795.10990763</c:v>
                </c:pt>
                <c:pt idx="8610">
                  <c:v>255661838.05253121</c:v>
                </c:pt>
                <c:pt idx="8611">
                  <c:v>255664203.54282594</c:v>
                </c:pt>
                <c:pt idx="8612">
                  <c:v>255741041.47364131</c:v>
                </c:pt>
                <c:pt idx="8613">
                  <c:v>255817880.81700331</c:v>
                </c:pt>
                <c:pt idx="8614">
                  <c:v>255820032.44766769</c:v>
                </c:pt>
                <c:pt idx="8615">
                  <c:v>255822506.79856023</c:v>
                </c:pt>
                <c:pt idx="8616">
                  <c:v>255825088.70213038</c:v>
                </c:pt>
                <c:pt idx="8617">
                  <c:v>255753409.61466885</c:v>
                </c:pt>
                <c:pt idx="8618">
                  <c:v>255681836.44647977</c:v>
                </c:pt>
                <c:pt idx="8619">
                  <c:v>255759001.95147079</c:v>
                </c:pt>
                <c:pt idx="8620">
                  <c:v>255835953.90189654</c:v>
                </c:pt>
                <c:pt idx="8621">
                  <c:v>255912907.32496691</c:v>
                </c:pt>
                <c:pt idx="8622">
                  <c:v>255915597.40544081</c:v>
                </c:pt>
                <c:pt idx="8623">
                  <c:v>255918287.4551082</c:v>
                </c:pt>
                <c:pt idx="8624">
                  <c:v>255921085.07408336</c:v>
                </c:pt>
                <c:pt idx="8625">
                  <c:v>255924313.05457598</c:v>
                </c:pt>
                <c:pt idx="8626">
                  <c:v>255927110.60178813</c:v>
                </c:pt>
                <c:pt idx="8627">
                  <c:v>255929154.94214332</c:v>
                </c:pt>
                <c:pt idx="8628">
                  <c:v>255856176.89547324</c:v>
                </c:pt>
                <c:pt idx="8629">
                  <c:v>255857360.10180658</c:v>
                </c:pt>
                <c:pt idx="8630">
                  <c:v>255858650.86555341</c:v>
                </c:pt>
                <c:pt idx="8631">
                  <c:v>255860694.56030908</c:v>
                </c:pt>
                <c:pt idx="8632">
                  <c:v>255862953.36013618</c:v>
                </c:pt>
                <c:pt idx="8633">
                  <c:v>255865319.69855624</c:v>
                </c:pt>
                <c:pt idx="8634">
                  <c:v>255867793.57231861</c:v>
                </c:pt>
                <c:pt idx="8635">
                  <c:v>255944433.13302112</c:v>
                </c:pt>
                <c:pt idx="8636">
                  <c:v>256020966.36555037</c:v>
                </c:pt>
                <c:pt idx="8637">
                  <c:v>256023441.60505238</c:v>
                </c:pt>
                <c:pt idx="8638">
                  <c:v>256100515.00847176</c:v>
                </c:pt>
                <c:pt idx="8639">
                  <c:v>256177482.26573882</c:v>
                </c:pt>
                <c:pt idx="8640">
                  <c:v>256180497.24882793</c:v>
                </c:pt>
                <c:pt idx="8641">
                  <c:v>256183942.89644405</c:v>
                </c:pt>
                <c:pt idx="8642">
                  <c:v>256187496.16765791</c:v>
                </c:pt>
                <c:pt idx="8643">
                  <c:v>256190080.33117428</c:v>
                </c:pt>
                <c:pt idx="8644">
                  <c:v>256191587.74677512</c:v>
                </c:pt>
                <c:pt idx="8645">
                  <c:v>256192772.13796678</c:v>
                </c:pt>
                <c:pt idx="8646">
                  <c:v>256194064.19428036</c:v>
                </c:pt>
                <c:pt idx="8647">
                  <c:v>256195786.92498609</c:v>
                </c:pt>
                <c:pt idx="8648">
                  <c:v>256197724.98194143</c:v>
                </c:pt>
                <c:pt idx="8649">
                  <c:v>256125272.87686291</c:v>
                </c:pt>
                <c:pt idx="8650">
                  <c:v>256127102.70276693</c:v>
                </c:pt>
                <c:pt idx="8651">
                  <c:v>256054003.28333664</c:v>
                </c:pt>
                <c:pt idx="8652">
                  <c:v>256055186.93035242</c:v>
                </c:pt>
                <c:pt idx="8653">
                  <c:v>256056800.9848558</c:v>
                </c:pt>
                <c:pt idx="8654">
                  <c:v>256133560.79797581</c:v>
                </c:pt>
                <c:pt idx="8655">
                  <c:v>256135928.72175869</c:v>
                </c:pt>
                <c:pt idx="8656">
                  <c:v>256212690.55041724</c:v>
                </c:pt>
                <c:pt idx="8657">
                  <c:v>256215597.4208537</c:v>
                </c:pt>
                <c:pt idx="8658">
                  <c:v>256218073.61546955</c:v>
                </c:pt>
                <c:pt idx="8659">
                  <c:v>256294084.47161061</c:v>
                </c:pt>
                <c:pt idx="8660">
                  <c:v>256295592.13502389</c:v>
                </c:pt>
                <c:pt idx="8661">
                  <c:v>256372142.94662347</c:v>
                </c:pt>
                <c:pt idx="8662">
                  <c:v>256300330.44282806</c:v>
                </c:pt>
                <c:pt idx="8663">
                  <c:v>256302914.9341194</c:v>
                </c:pt>
                <c:pt idx="8664">
                  <c:v>256304960.96958184</c:v>
                </c:pt>
                <c:pt idx="8665">
                  <c:v>256306468.56326902</c:v>
                </c:pt>
                <c:pt idx="8666">
                  <c:v>256308299.19975343</c:v>
                </c:pt>
                <c:pt idx="8667">
                  <c:v>256310452.87149131</c:v>
                </c:pt>
                <c:pt idx="8668">
                  <c:v>256387438.71373442</c:v>
                </c:pt>
                <c:pt idx="8669">
                  <c:v>256464964.74351692</c:v>
                </c:pt>
                <c:pt idx="8670">
                  <c:v>256468412.49408838</c:v>
                </c:pt>
                <c:pt idx="8671">
                  <c:v>256471321.49434021</c:v>
                </c:pt>
                <c:pt idx="8672">
                  <c:v>256473153.06864166</c:v>
                </c:pt>
                <c:pt idx="8673">
                  <c:v>256474338.19735759</c:v>
                </c:pt>
                <c:pt idx="8674">
                  <c:v>256475307.84368551</c:v>
                </c:pt>
                <c:pt idx="8675">
                  <c:v>256476492.96154892</c:v>
                </c:pt>
                <c:pt idx="8676">
                  <c:v>256478324.49559802</c:v>
                </c:pt>
                <c:pt idx="8677">
                  <c:v>256480802.4307383</c:v>
                </c:pt>
                <c:pt idx="8678">
                  <c:v>256557580.25603801</c:v>
                </c:pt>
                <c:pt idx="8679">
                  <c:v>256559520.03447214</c:v>
                </c:pt>
                <c:pt idx="8680">
                  <c:v>256635976.36832955</c:v>
                </c:pt>
                <c:pt idx="8681">
                  <c:v>256638240.05961215</c:v>
                </c:pt>
                <c:pt idx="8682">
                  <c:v>256714806.0245401</c:v>
                </c:pt>
                <c:pt idx="8683">
                  <c:v>256716746.85882571</c:v>
                </c:pt>
                <c:pt idx="8684">
                  <c:v>256719226.79047087</c:v>
                </c:pt>
                <c:pt idx="8685">
                  <c:v>256721598.87456638</c:v>
                </c:pt>
                <c:pt idx="8686">
                  <c:v>256723108.37018782</c:v>
                </c:pt>
                <c:pt idx="8687">
                  <c:v>256798491.53157198</c:v>
                </c:pt>
                <c:pt idx="8688">
                  <c:v>256800217.15050495</c:v>
                </c:pt>
                <c:pt idx="8689">
                  <c:v>256876895.93894708</c:v>
                </c:pt>
                <c:pt idx="8690">
                  <c:v>256879053.5491333</c:v>
                </c:pt>
                <c:pt idx="8691">
                  <c:v>256880887.50225931</c:v>
                </c:pt>
                <c:pt idx="8692">
                  <c:v>256882397.80588168</c:v>
                </c:pt>
                <c:pt idx="8693">
                  <c:v>256958863.60853368</c:v>
                </c:pt>
                <c:pt idx="8694">
                  <c:v>256961669.2205556</c:v>
                </c:pt>
                <c:pt idx="8695">
                  <c:v>256964366.89293176</c:v>
                </c:pt>
                <c:pt idx="8696">
                  <c:v>256966740.81908435</c:v>
                </c:pt>
                <c:pt idx="8697">
                  <c:v>256969006.81720057</c:v>
                </c:pt>
                <c:pt idx="8698">
                  <c:v>257045908.37626731</c:v>
                </c:pt>
                <c:pt idx="8699">
                  <c:v>257048390.85132954</c:v>
                </c:pt>
                <c:pt idx="8700">
                  <c:v>256976344.18544361</c:v>
                </c:pt>
                <c:pt idx="8701">
                  <c:v>256978717.99097642</c:v>
                </c:pt>
                <c:pt idx="8702">
                  <c:v>256906345.61255053</c:v>
                </c:pt>
                <c:pt idx="8703">
                  <c:v>256908610.81962407</c:v>
                </c:pt>
                <c:pt idx="8704">
                  <c:v>256910876.00492334</c:v>
                </c:pt>
                <c:pt idx="8705">
                  <c:v>256838716.73589718</c:v>
                </c:pt>
                <c:pt idx="8706">
                  <c:v>256841196.88562402</c:v>
                </c:pt>
                <c:pt idx="8707">
                  <c:v>256844000.50170028</c:v>
                </c:pt>
                <c:pt idx="8708">
                  <c:v>256846696.25492457</c:v>
                </c:pt>
                <c:pt idx="8709">
                  <c:v>256849176.32064691</c:v>
                </c:pt>
                <c:pt idx="8710">
                  <c:v>256851440.70567858</c:v>
                </c:pt>
                <c:pt idx="8711">
                  <c:v>256853058.11023304</c:v>
                </c:pt>
                <c:pt idx="8712">
                  <c:v>256854244.19984883</c:v>
                </c:pt>
                <c:pt idx="8713">
                  <c:v>256855645.9344233</c:v>
                </c:pt>
                <c:pt idx="8714">
                  <c:v>256931693.11691919</c:v>
                </c:pt>
                <c:pt idx="8715">
                  <c:v>257008064.88469154</c:v>
                </c:pt>
                <c:pt idx="8716">
                  <c:v>257084977.34379238</c:v>
                </c:pt>
                <c:pt idx="8717">
                  <c:v>257087675.23795143</c:v>
                </c:pt>
                <c:pt idx="8718">
                  <c:v>257090049.35927641</c:v>
                </c:pt>
                <c:pt idx="8719">
                  <c:v>257092099.71754667</c:v>
                </c:pt>
                <c:pt idx="8720">
                  <c:v>257168691.74489436</c:v>
                </c:pt>
                <c:pt idx="8721">
                  <c:v>257245716.89632469</c:v>
                </c:pt>
                <c:pt idx="8722">
                  <c:v>257248632.16107288</c:v>
                </c:pt>
                <c:pt idx="8723">
                  <c:v>257251007.53534442</c:v>
                </c:pt>
                <c:pt idx="8724">
                  <c:v>257327171.62053287</c:v>
                </c:pt>
                <c:pt idx="8725">
                  <c:v>257328575.6354017</c:v>
                </c:pt>
                <c:pt idx="8726">
                  <c:v>257329871.64171275</c:v>
                </c:pt>
                <c:pt idx="8727">
                  <c:v>257331599.63905638</c:v>
                </c:pt>
                <c:pt idx="8728">
                  <c:v>257333435.62237033</c:v>
                </c:pt>
                <c:pt idx="8729">
                  <c:v>257335271.59140065</c:v>
                </c:pt>
                <c:pt idx="8730">
                  <c:v>257262452.18526107</c:v>
                </c:pt>
                <c:pt idx="8731">
                  <c:v>257264071.66635334</c:v>
                </c:pt>
                <c:pt idx="8732">
                  <c:v>257340563.42221814</c:v>
                </c:pt>
                <c:pt idx="8733">
                  <c:v>257342723.31906319</c:v>
                </c:pt>
                <c:pt idx="8734">
                  <c:v>257419324.87482005</c:v>
                </c:pt>
                <c:pt idx="8735">
                  <c:v>257421485.35690716</c:v>
                </c:pt>
                <c:pt idx="8736">
                  <c:v>257349202.89099118</c:v>
                </c:pt>
                <c:pt idx="8737">
                  <c:v>257425590.21839777</c:v>
                </c:pt>
                <c:pt idx="8738">
                  <c:v>257427750.64314386</c:v>
                </c:pt>
                <c:pt idx="8739">
                  <c:v>257430127.08752808</c:v>
                </c:pt>
                <c:pt idx="8740">
                  <c:v>257507057.04750526</c:v>
                </c:pt>
                <c:pt idx="8741">
                  <c:v>257509542.17881531</c:v>
                </c:pt>
                <c:pt idx="8742">
                  <c:v>257511919.23646432</c:v>
                </c:pt>
                <c:pt idx="8743">
                  <c:v>257514296.27018407</c:v>
                </c:pt>
                <c:pt idx="8744">
                  <c:v>257516349.14368564</c:v>
                </c:pt>
                <c:pt idx="8745">
                  <c:v>257517969.82068554</c:v>
                </c:pt>
                <c:pt idx="8746">
                  <c:v>257520022.66224983</c:v>
                </c:pt>
                <c:pt idx="8747">
                  <c:v>257521967.44305888</c:v>
                </c:pt>
                <c:pt idx="8748">
                  <c:v>257524020.2498695</c:v>
                </c:pt>
                <c:pt idx="8749">
                  <c:v>257600956.34611034</c:v>
                </c:pt>
                <c:pt idx="8750">
                  <c:v>257603117.77805623</c:v>
                </c:pt>
                <c:pt idx="8751">
                  <c:v>257679191.07569462</c:v>
                </c:pt>
                <c:pt idx="8752">
                  <c:v>257755157.16711798</c:v>
                </c:pt>
                <c:pt idx="8753">
                  <c:v>257831232.28605011</c:v>
                </c:pt>
                <c:pt idx="8754">
                  <c:v>257832854.71991095</c:v>
                </c:pt>
                <c:pt idx="8755">
                  <c:v>257834693.46482608</c:v>
                </c:pt>
                <c:pt idx="8756">
                  <c:v>257910770.48535013</c:v>
                </c:pt>
                <c:pt idx="8757">
                  <c:v>257911960.58924875</c:v>
                </c:pt>
                <c:pt idx="8758">
                  <c:v>257913150.68715784</c:v>
                </c:pt>
                <c:pt idx="8759">
                  <c:v>257914989.91760015</c:v>
                </c:pt>
                <c:pt idx="8760">
                  <c:v>257917153.69980597</c:v>
                </c:pt>
                <c:pt idx="8761">
                  <c:v>257994099.19635099</c:v>
                </c:pt>
                <c:pt idx="8762">
                  <c:v>257996371.77831867</c:v>
                </c:pt>
                <c:pt idx="8763">
                  <c:v>257998427.90509504</c:v>
                </c:pt>
                <c:pt idx="8764">
                  <c:v>258074726.53400698</c:v>
                </c:pt>
                <c:pt idx="8765">
                  <c:v>258150809.65535253</c:v>
                </c:pt>
                <c:pt idx="8766">
                  <c:v>258226135.54461071</c:v>
                </c:pt>
                <c:pt idx="8767">
                  <c:v>258152108.98305765</c:v>
                </c:pt>
                <c:pt idx="8768">
                  <c:v>258153083.47415507</c:v>
                </c:pt>
                <c:pt idx="8769">
                  <c:v>258154707.61706781</c:v>
                </c:pt>
                <c:pt idx="8770">
                  <c:v>258230901.06802765</c:v>
                </c:pt>
                <c:pt idx="8771">
                  <c:v>258232850.57268628</c:v>
                </c:pt>
                <c:pt idx="8772">
                  <c:v>258234800.06129161</c:v>
                </c:pt>
                <c:pt idx="8773">
                  <c:v>258311320.599179</c:v>
                </c:pt>
                <c:pt idx="8774">
                  <c:v>258387733.94081554</c:v>
                </c:pt>
                <c:pt idx="8775">
                  <c:v>258389251.04738018</c:v>
                </c:pt>
                <c:pt idx="8776">
                  <c:v>258389901.23293379</c:v>
                </c:pt>
                <c:pt idx="8777">
                  <c:v>258390443.0528653</c:v>
                </c:pt>
                <c:pt idx="8778">
                  <c:v>258317387.26828718</c:v>
                </c:pt>
                <c:pt idx="8779">
                  <c:v>258319012.24255157</c:v>
                </c:pt>
                <c:pt idx="8780">
                  <c:v>258319878.89093342</c:v>
                </c:pt>
                <c:pt idx="8781">
                  <c:v>258320637.20566538</c:v>
                </c:pt>
                <c:pt idx="8782">
                  <c:v>258321828.83819565</c:v>
                </c:pt>
                <c:pt idx="8783">
                  <c:v>258397703.32037771</c:v>
                </c:pt>
                <c:pt idx="8784">
                  <c:v>258399003.64330128</c:v>
                </c:pt>
                <c:pt idx="8785">
                  <c:v>258400737.39609641</c:v>
                </c:pt>
                <c:pt idx="8786">
                  <c:v>258477372.26508647</c:v>
                </c:pt>
                <c:pt idx="8787">
                  <c:v>258479648.43132108</c:v>
                </c:pt>
                <c:pt idx="8788">
                  <c:v>258482141.35020441</c:v>
                </c:pt>
                <c:pt idx="8789">
                  <c:v>258558453.52623537</c:v>
                </c:pt>
                <c:pt idx="8790">
                  <c:v>258559754.53375384</c:v>
                </c:pt>
                <c:pt idx="8791">
                  <c:v>258561055.53413114</c:v>
                </c:pt>
                <c:pt idx="8792">
                  <c:v>258562356.52736712</c:v>
                </c:pt>
                <c:pt idx="8793">
                  <c:v>258563657.51346198</c:v>
                </c:pt>
                <c:pt idx="8794">
                  <c:v>258564741.66308591</c:v>
                </c:pt>
                <c:pt idx="8795">
                  <c:v>258639646.85821804</c:v>
                </c:pt>
                <c:pt idx="8796">
                  <c:v>258639429.96663606</c:v>
                </c:pt>
                <c:pt idx="8797">
                  <c:v>258639429.96663606</c:v>
                </c:pt>
                <c:pt idx="8798">
                  <c:v>258714443.82556623</c:v>
                </c:pt>
                <c:pt idx="8799">
                  <c:v>258715528.5912652</c:v>
                </c:pt>
                <c:pt idx="8800">
                  <c:v>258717264.20606288</c:v>
                </c:pt>
                <c:pt idx="8801">
                  <c:v>258793689.76177529</c:v>
                </c:pt>
                <c:pt idx="8802">
                  <c:v>258795751.36414775</c:v>
                </c:pt>
                <c:pt idx="8803">
                  <c:v>258797704.44460538</c:v>
                </c:pt>
                <c:pt idx="8804">
                  <c:v>258799440.50262371</c:v>
                </c:pt>
                <c:pt idx="8805">
                  <c:v>258726592.91798228</c:v>
                </c:pt>
                <c:pt idx="8806">
                  <c:v>258653635.94614768</c:v>
                </c:pt>
                <c:pt idx="8807">
                  <c:v>258654937.21469063</c:v>
                </c:pt>
                <c:pt idx="8808">
                  <c:v>258730389.38172793</c:v>
                </c:pt>
                <c:pt idx="8809">
                  <c:v>258731257.13633651</c:v>
                </c:pt>
                <c:pt idx="8810">
                  <c:v>258806493.10767838</c:v>
                </c:pt>
                <c:pt idx="8811">
                  <c:v>258807035.60707489</c:v>
                </c:pt>
                <c:pt idx="8812">
                  <c:v>258882163.63682944</c:v>
                </c:pt>
                <c:pt idx="8813">
                  <c:v>258808554.59878457</c:v>
                </c:pt>
                <c:pt idx="8814">
                  <c:v>258809639.58690831</c:v>
                </c:pt>
                <c:pt idx="8815">
                  <c:v>258810941.56610608</c:v>
                </c:pt>
                <c:pt idx="8816">
                  <c:v>258812352.03550652</c:v>
                </c:pt>
                <c:pt idx="8817">
                  <c:v>258813328.50940949</c:v>
                </c:pt>
                <c:pt idx="8818">
                  <c:v>258814413.47569859</c:v>
                </c:pt>
                <c:pt idx="8819">
                  <c:v>258815172.9491483</c:v>
                </c:pt>
                <c:pt idx="8820">
                  <c:v>258741019.15689978</c:v>
                </c:pt>
                <c:pt idx="8821">
                  <c:v>258741344.55066466</c:v>
                </c:pt>
                <c:pt idx="8822">
                  <c:v>258741778.40832338</c:v>
                </c:pt>
                <c:pt idx="8823">
                  <c:v>258816366.40251419</c:v>
                </c:pt>
                <c:pt idx="8824">
                  <c:v>258816474.89797696</c:v>
                </c:pt>
                <c:pt idx="8825">
                  <c:v>258817342.85989314</c:v>
                </c:pt>
                <c:pt idx="8826">
                  <c:v>258893559.08463636</c:v>
                </c:pt>
                <c:pt idx="8827">
                  <c:v>258895186.96107888</c:v>
                </c:pt>
                <c:pt idx="8828">
                  <c:v>258821899.60784996</c:v>
                </c:pt>
                <c:pt idx="8829">
                  <c:v>258823526.99662217</c:v>
                </c:pt>
                <c:pt idx="8830">
                  <c:v>258825805.32214746</c:v>
                </c:pt>
                <c:pt idx="8831">
                  <c:v>258827866.64543468</c:v>
                </c:pt>
                <c:pt idx="8832">
                  <c:v>258829385.50376368</c:v>
                </c:pt>
                <c:pt idx="8833">
                  <c:v>258830687.37459144</c:v>
                </c:pt>
                <c:pt idx="8834">
                  <c:v>258831880.74990708</c:v>
                </c:pt>
                <c:pt idx="8835">
                  <c:v>258832748.65545681</c:v>
                </c:pt>
                <c:pt idx="8836">
                  <c:v>258833725.04540458</c:v>
                </c:pt>
                <c:pt idx="8837">
                  <c:v>258834809.91841131</c:v>
                </c:pt>
                <c:pt idx="8838">
                  <c:v>258835786.29987511</c:v>
                </c:pt>
                <c:pt idx="8839">
                  <c:v>258836762.67732015</c:v>
                </c:pt>
                <c:pt idx="8840">
                  <c:v>258837739.05074683</c:v>
                </c:pt>
                <c:pt idx="8841">
                  <c:v>258838498.44952238</c:v>
                </c:pt>
                <c:pt idx="8842">
                  <c:v>258838498.44952238</c:v>
                </c:pt>
                <c:pt idx="8843">
                  <c:v>258838606.93486354</c:v>
                </c:pt>
                <c:pt idx="8844">
                  <c:v>258913852.47944531</c:v>
                </c:pt>
                <c:pt idx="8845">
                  <c:v>258915154.67012233</c:v>
                </c:pt>
                <c:pt idx="8846">
                  <c:v>258917216.45741373</c:v>
                </c:pt>
                <c:pt idx="8847">
                  <c:v>258993765.93629152</c:v>
                </c:pt>
                <c:pt idx="8848">
                  <c:v>258995502.64872569</c:v>
                </c:pt>
                <c:pt idx="8849">
                  <c:v>258997347.89176404</c:v>
                </c:pt>
                <c:pt idx="8850">
                  <c:v>259073573.8171556</c:v>
                </c:pt>
                <c:pt idx="8851">
                  <c:v>259074550.97852853</c:v>
                </c:pt>
                <c:pt idx="8852">
                  <c:v>259074985.2711812</c:v>
                </c:pt>
                <c:pt idx="8853">
                  <c:v>259074985.2711812</c:v>
                </c:pt>
                <c:pt idx="8854">
                  <c:v>259149474.91617015</c:v>
                </c:pt>
                <c:pt idx="8855">
                  <c:v>259149583.5204263</c:v>
                </c:pt>
                <c:pt idx="8856">
                  <c:v>259224507.73802823</c:v>
                </c:pt>
                <c:pt idx="8857">
                  <c:v>259225811.35744771</c:v>
                </c:pt>
                <c:pt idx="8858">
                  <c:v>259227658.13937938</c:v>
                </c:pt>
                <c:pt idx="8859">
                  <c:v>259229613.5398944</c:v>
                </c:pt>
                <c:pt idx="8860">
                  <c:v>259231134.3958343</c:v>
                </c:pt>
                <c:pt idx="8861">
                  <c:v>259232329.34724218</c:v>
                </c:pt>
                <c:pt idx="8862">
                  <c:v>259308234.00926304</c:v>
                </c:pt>
                <c:pt idx="8863">
                  <c:v>259309537.95260188</c:v>
                </c:pt>
                <c:pt idx="8864">
                  <c:v>259310624.56658486</c:v>
                </c:pt>
                <c:pt idx="8865">
                  <c:v>259386856.77928329</c:v>
                </c:pt>
                <c:pt idx="8866">
                  <c:v>259388813.21949452</c:v>
                </c:pt>
                <c:pt idx="8867">
                  <c:v>259390226.19407696</c:v>
                </c:pt>
                <c:pt idx="8868">
                  <c:v>259390878.33335903</c:v>
                </c:pt>
                <c:pt idx="8869">
                  <c:v>259391530.47085208</c:v>
                </c:pt>
                <c:pt idx="8870">
                  <c:v>259318013.40990171</c:v>
                </c:pt>
                <c:pt idx="8871">
                  <c:v>259318991.3278307</c:v>
                </c:pt>
                <c:pt idx="8872">
                  <c:v>259395225.88285026</c:v>
                </c:pt>
                <c:pt idx="8873">
                  <c:v>259397399.6277768</c:v>
                </c:pt>
                <c:pt idx="8874">
                  <c:v>259324641.44151089</c:v>
                </c:pt>
                <c:pt idx="8875">
                  <c:v>259251556.37526909</c:v>
                </c:pt>
                <c:pt idx="8876">
                  <c:v>259253185.71290028</c:v>
                </c:pt>
                <c:pt idx="8877">
                  <c:v>259180316.52928784</c:v>
                </c:pt>
                <c:pt idx="8878">
                  <c:v>259256444.35463843</c:v>
                </c:pt>
                <c:pt idx="8879">
                  <c:v>259331812.54618412</c:v>
                </c:pt>
                <c:pt idx="8880">
                  <c:v>259332247.15163371</c:v>
                </c:pt>
                <c:pt idx="8881">
                  <c:v>259333007.70925727</c:v>
                </c:pt>
                <c:pt idx="8882">
                  <c:v>259334528.81720194</c:v>
                </c:pt>
                <c:pt idx="8883">
                  <c:v>259336375.86375907</c:v>
                </c:pt>
                <c:pt idx="8884">
                  <c:v>259337896.95014384</c:v>
                </c:pt>
                <c:pt idx="8885">
                  <c:v>259264807.99717468</c:v>
                </c:pt>
                <c:pt idx="8886">
                  <c:v>259266980.32368731</c:v>
                </c:pt>
                <c:pt idx="8887">
                  <c:v>259343981.19831929</c:v>
                </c:pt>
                <c:pt idx="8888">
                  <c:v>259346045.46141464</c:v>
                </c:pt>
                <c:pt idx="8889">
                  <c:v>259422396.26574826</c:v>
                </c:pt>
                <c:pt idx="8890">
                  <c:v>259423700.36601546</c:v>
                </c:pt>
                <c:pt idx="8891">
                  <c:v>259499074.23371798</c:v>
                </c:pt>
                <c:pt idx="8892">
                  <c:v>259499617.76078156</c:v>
                </c:pt>
                <c:pt idx="8893">
                  <c:v>259499943.87642348</c:v>
                </c:pt>
                <c:pt idx="8894">
                  <c:v>259500704.81118104</c:v>
                </c:pt>
                <c:pt idx="8895">
                  <c:v>259502226.67339128</c:v>
                </c:pt>
                <c:pt idx="8896">
                  <c:v>259503965.93256086</c:v>
                </c:pt>
                <c:pt idx="8897">
                  <c:v>259580429.02164081</c:v>
                </c:pt>
                <c:pt idx="8898">
                  <c:v>259582712.41660291</c:v>
                </c:pt>
                <c:pt idx="8899">
                  <c:v>259584995.78964278</c:v>
                </c:pt>
                <c:pt idx="8900">
                  <c:v>259586409.29530072</c:v>
                </c:pt>
                <c:pt idx="8901">
                  <c:v>259662005.06793261</c:v>
                </c:pt>
                <c:pt idx="8902">
                  <c:v>259663636.48623052</c:v>
                </c:pt>
                <c:pt idx="8903">
                  <c:v>259665267.89334083</c:v>
                </c:pt>
                <c:pt idx="8904">
                  <c:v>259592280.69042057</c:v>
                </c:pt>
                <c:pt idx="8905">
                  <c:v>259593802.88030979</c:v>
                </c:pt>
                <c:pt idx="8906">
                  <c:v>259596086.14687699</c:v>
                </c:pt>
                <c:pt idx="8907">
                  <c:v>259598478.11691341</c:v>
                </c:pt>
                <c:pt idx="8908">
                  <c:v>259600000.2671383</c:v>
                </c:pt>
                <c:pt idx="8909">
                  <c:v>259601087.51133478</c:v>
                </c:pt>
                <c:pt idx="8910">
                  <c:v>259601631.13156927</c:v>
                </c:pt>
                <c:pt idx="8911">
                  <c:v>259676687.42988122</c:v>
                </c:pt>
                <c:pt idx="8912">
                  <c:v>259677122.44900608</c:v>
                </c:pt>
                <c:pt idx="8913">
                  <c:v>259677774.97620207</c:v>
                </c:pt>
                <c:pt idx="8914">
                  <c:v>259678971.27141303</c:v>
                </c:pt>
                <c:pt idx="8915">
                  <c:v>259755007.59179518</c:v>
                </c:pt>
                <c:pt idx="8916">
                  <c:v>259831153.59103164</c:v>
                </c:pt>
                <c:pt idx="8917">
                  <c:v>259832676.99344984</c:v>
                </c:pt>
                <c:pt idx="8918">
                  <c:v>259834200.38611871</c:v>
                </c:pt>
                <c:pt idx="8919">
                  <c:v>259836159.01951024</c:v>
                </c:pt>
                <c:pt idx="8920">
                  <c:v>259912742.71636483</c:v>
                </c:pt>
                <c:pt idx="8921">
                  <c:v>259914810.72017398</c:v>
                </c:pt>
                <c:pt idx="8922">
                  <c:v>259842252.4425568</c:v>
                </c:pt>
                <c:pt idx="8923">
                  <c:v>259843775.77394643</c:v>
                </c:pt>
                <c:pt idx="8924">
                  <c:v>259845081.47880751</c:v>
                </c:pt>
                <c:pt idx="8925">
                  <c:v>259921014.62383837</c:v>
                </c:pt>
                <c:pt idx="8926">
                  <c:v>259922538.36492443</c:v>
                </c:pt>
                <c:pt idx="8927">
                  <c:v>259849869.00202259</c:v>
                </c:pt>
                <c:pt idx="8928">
                  <c:v>259851718.70111358</c:v>
                </c:pt>
                <c:pt idx="8929">
                  <c:v>259853241.97192565</c:v>
                </c:pt>
                <c:pt idx="8930">
                  <c:v>259780135.44918981</c:v>
                </c:pt>
                <c:pt idx="8931">
                  <c:v>259781440.71993715</c:v>
                </c:pt>
                <c:pt idx="8932">
                  <c:v>259857376.51499391</c:v>
                </c:pt>
                <c:pt idx="8933">
                  <c:v>259859443.75959828</c:v>
                </c:pt>
                <c:pt idx="8934">
                  <c:v>259861402.1852949</c:v>
                </c:pt>
                <c:pt idx="8935">
                  <c:v>259788402.04301056</c:v>
                </c:pt>
                <c:pt idx="8936">
                  <c:v>259790142.34196088</c:v>
                </c:pt>
                <c:pt idx="8937">
                  <c:v>259791773.86066845</c:v>
                </c:pt>
                <c:pt idx="8938">
                  <c:v>259793731.66835234</c:v>
                </c:pt>
                <c:pt idx="8939">
                  <c:v>259796233.28806484</c:v>
                </c:pt>
                <c:pt idx="8940">
                  <c:v>259873261.19670701</c:v>
                </c:pt>
                <c:pt idx="8941">
                  <c:v>259875763.48142907</c:v>
                </c:pt>
                <c:pt idx="8942">
                  <c:v>259878374.53309485</c:v>
                </c:pt>
                <c:pt idx="8943">
                  <c:v>259806457.0257057</c:v>
                </c:pt>
                <c:pt idx="8944">
                  <c:v>259809176.03092438</c:v>
                </c:pt>
                <c:pt idx="8945">
                  <c:v>259811351.21273151</c:v>
                </c:pt>
                <c:pt idx="8946">
                  <c:v>259738560.9103153</c:v>
                </c:pt>
                <c:pt idx="8947">
                  <c:v>259740735.43236858</c:v>
                </c:pt>
                <c:pt idx="8948">
                  <c:v>259669139.10575488</c:v>
                </c:pt>
                <c:pt idx="8949">
                  <c:v>259672073.80044174</c:v>
                </c:pt>
                <c:pt idx="8950">
                  <c:v>259674682.38754144</c:v>
                </c:pt>
                <c:pt idx="8951">
                  <c:v>259676856.18826902</c:v>
                </c:pt>
                <c:pt idx="8952">
                  <c:v>259679138.65764976</c:v>
                </c:pt>
                <c:pt idx="8953">
                  <c:v>259681747.16726327</c:v>
                </c:pt>
                <c:pt idx="8954">
                  <c:v>259609819.38086024</c:v>
                </c:pt>
                <c:pt idx="8955">
                  <c:v>259612318.43081164</c:v>
                </c:pt>
                <c:pt idx="8956">
                  <c:v>259539628.02257913</c:v>
                </c:pt>
                <c:pt idx="8957">
                  <c:v>259541040.10094512</c:v>
                </c:pt>
                <c:pt idx="8958">
                  <c:v>259542452.17092258</c:v>
                </c:pt>
                <c:pt idx="8959">
                  <c:v>259544624.56989267</c:v>
                </c:pt>
                <c:pt idx="8960">
                  <c:v>259473017.48456863</c:v>
                </c:pt>
                <c:pt idx="8961">
                  <c:v>259476057.89881772</c:v>
                </c:pt>
                <c:pt idx="8962">
                  <c:v>259478989.69000167</c:v>
                </c:pt>
                <c:pt idx="8963">
                  <c:v>259481378.53014857</c:v>
                </c:pt>
                <c:pt idx="8964">
                  <c:v>259483224.43563291</c:v>
                </c:pt>
                <c:pt idx="8965">
                  <c:v>259485721.81434712</c:v>
                </c:pt>
                <c:pt idx="8966">
                  <c:v>259488762.06605315</c:v>
                </c:pt>
                <c:pt idx="8967">
                  <c:v>259491802.27886206</c:v>
                </c:pt>
                <c:pt idx="8968">
                  <c:v>259569822.94710594</c:v>
                </c:pt>
                <c:pt idx="8969">
                  <c:v>259573298.37571546</c:v>
                </c:pt>
                <c:pt idx="8970">
                  <c:v>259576447.93900096</c:v>
                </c:pt>
                <c:pt idx="8971">
                  <c:v>259653494.64579058</c:v>
                </c:pt>
                <c:pt idx="8972">
                  <c:v>259655124.16460344</c:v>
                </c:pt>
                <c:pt idx="8973">
                  <c:v>259656319.13796821</c:v>
                </c:pt>
                <c:pt idx="8974">
                  <c:v>259583181.34811255</c:v>
                </c:pt>
                <c:pt idx="8975">
                  <c:v>259584918.97111404</c:v>
                </c:pt>
                <c:pt idx="8976">
                  <c:v>259587199.58202711</c:v>
                </c:pt>
                <c:pt idx="8977">
                  <c:v>259589914.56648868</c:v>
                </c:pt>
                <c:pt idx="8978">
                  <c:v>259592846.71487668</c:v>
                </c:pt>
                <c:pt idx="8979">
                  <c:v>259595670.23099163</c:v>
                </c:pt>
                <c:pt idx="8980">
                  <c:v>259598276.52379087</c:v>
                </c:pt>
                <c:pt idx="8981">
                  <c:v>259676089.64378789</c:v>
                </c:pt>
                <c:pt idx="8982">
                  <c:v>259754339.2072888</c:v>
                </c:pt>
                <c:pt idx="8983">
                  <c:v>259757598.8090333</c:v>
                </c:pt>
                <c:pt idx="8984">
                  <c:v>259760423.76107568</c:v>
                </c:pt>
                <c:pt idx="8985">
                  <c:v>259688472.52991363</c:v>
                </c:pt>
                <c:pt idx="8986">
                  <c:v>259691731.07697418</c:v>
                </c:pt>
                <c:pt idx="8987">
                  <c:v>259695532.65877008</c:v>
                </c:pt>
                <c:pt idx="8988">
                  <c:v>259699116.95164973</c:v>
                </c:pt>
                <c:pt idx="8989">
                  <c:v>259702266.74018136</c:v>
                </c:pt>
                <c:pt idx="8990">
                  <c:v>259704982.04163268</c:v>
                </c:pt>
                <c:pt idx="8991">
                  <c:v>259707371.4812597</c:v>
                </c:pt>
                <c:pt idx="8992">
                  <c:v>259784760.41972536</c:v>
                </c:pt>
                <c:pt idx="8993">
                  <c:v>259862259.61624628</c:v>
                </c:pt>
                <c:pt idx="8994">
                  <c:v>259864650.346026</c:v>
                </c:pt>
                <c:pt idx="8995">
                  <c:v>259792147.84125203</c:v>
                </c:pt>
                <c:pt idx="8996">
                  <c:v>259794646.47601438</c:v>
                </c:pt>
                <c:pt idx="8997">
                  <c:v>259797253.71908388</c:v>
                </c:pt>
                <c:pt idx="8998">
                  <c:v>259874430.35404679</c:v>
                </c:pt>
                <c:pt idx="8999">
                  <c:v>259876603.63456431</c:v>
                </c:pt>
                <c:pt idx="9000">
                  <c:v>259953456.25661024</c:v>
                </c:pt>
                <c:pt idx="9001">
                  <c:v>259956173.58277938</c:v>
                </c:pt>
                <c:pt idx="9002">
                  <c:v>259959651.71499968</c:v>
                </c:pt>
                <c:pt idx="9003">
                  <c:v>259963673.24201012</c:v>
                </c:pt>
                <c:pt idx="9004">
                  <c:v>259967694.70106089</c:v>
                </c:pt>
                <c:pt idx="9005">
                  <c:v>259971281.35044801</c:v>
                </c:pt>
                <c:pt idx="9006">
                  <c:v>259973998.4730863</c:v>
                </c:pt>
                <c:pt idx="9007">
                  <c:v>260050749.3640494</c:v>
                </c:pt>
                <c:pt idx="9008">
                  <c:v>260053467.21026853</c:v>
                </c:pt>
                <c:pt idx="9009">
                  <c:v>260057054.71976388</c:v>
                </c:pt>
                <c:pt idx="9010">
                  <c:v>260060424.75519028</c:v>
                </c:pt>
                <c:pt idx="9011">
                  <c:v>259988996.43179858</c:v>
                </c:pt>
                <c:pt idx="9012">
                  <c:v>260067164.6829133</c:v>
                </c:pt>
                <c:pt idx="9013">
                  <c:v>260071078.1017603</c:v>
                </c:pt>
                <c:pt idx="9014">
                  <c:v>260074447.93865883</c:v>
                </c:pt>
                <c:pt idx="9015">
                  <c:v>260077382.91902408</c:v>
                </c:pt>
                <c:pt idx="9016">
                  <c:v>260006058.17753008</c:v>
                </c:pt>
                <c:pt idx="9017">
                  <c:v>260010078.92039201</c:v>
                </c:pt>
                <c:pt idx="9018">
                  <c:v>260014316.92716527</c:v>
                </c:pt>
                <c:pt idx="9019">
                  <c:v>260018554.85846591</c:v>
                </c:pt>
                <c:pt idx="9020">
                  <c:v>260022684.05226904</c:v>
                </c:pt>
                <c:pt idx="9021">
                  <c:v>260027139.15470201</c:v>
                </c:pt>
                <c:pt idx="9022">
                  <c:v>260106187.28737888</c:v>
                </c:pt>
                <c:pt idx="9023">
                  <c:v>260184476.86332461</c:v>
                </c:pt>
                <c:pt idx="9024">
                  <c:v>260187738.40005141</c:v>
                </c:pt>
                <c:pt idx="9025">
                  <c:v>260265595.93564987</c:v>
                </c:pt>
                <c:pt idx="9026">
                  <c:v>260268967.06338683</c:v>
                </c:pt>
                <c:pt idx="9027">
                  <c:v>260272011.91194451</c:v>
                </c:pt>
                <c:pt idx="9028">
                  <c:v>260349546.70303029</c:v>
                </c:pt>
                <c:pt idx="9029">
                  <c:v>260427300.7479426</c:v>
                </c:pt>
                <c:pt idx="9030">
                  <c:v>260431217.63994157</c:v>
                </c:pt>
                <c:pt idx="9031">
                  <c:v>260509954.00134617</c:v>
                </c:pt>
                <c:pt idx="9032">
                  <c:v>260588366.07873055</c:v>
                </c:pt>
                <c:pt idx="9033">
                  <c:v>260666344.71724153</c:v>
                </c:pt>
                <c:pt idx="9034">
                  <c:v>260669720.28305051</c:v>
                </c:pt>
                <c:pt idx="9035">
                  <c:v>260748028.47832078</c:v>
                </c:pt>
                <c:pt idx="9036">
                  <c:v>260752385.15546131</c:v>
                </c:pt>
                <c:pt idx="9037">
                  <c:v>260756850.66696858</c:v>
                </c:pt>
                <c:pt idx="9038">
                  <c:v>260760989.35910365</c:v>
                </c:pt>
                <c:pt idx="9039">
                  <c:v>260765019.06930465</c:v>
                </c:pt>
                <c:pt idx="9040">
                  <c:v>260769375.43620384</c:v>
                </c:pt>
                <c:pt idx="9041">
                  <c:v>260847800.40721047</c:v>
                </c:pt>
                <c:pt idx="9042">
                  <c:v>260850523.83164304</c:v>
                </c:pt>
                <c:pt idx="9043">
                  <c:v>260853356.16008505</c:v>
                </c:pt>
                <c:pt idx="9044">
                  <c:v>260931348.89348656</c:v>
                </c:pt>
                <c:pt idx="9045">
                  <c:v>260934944.70087627</c:v>
                </c:pt>
                <c:pt idx="9046">
                  <c:v>260938431.49268091</c:v>
                </c:pt>
                <c:pt idx="9047">
                  <c:v>261016537.02630413</c:v>
                </c:pt>
                <c:pt idx="9048">
                  <c:v>261019588.75521737</c:v>
                </c:pt>
                <c:pt idx="9049">
                  <c:v>261097479.02138042</c:v>
                </c:pt>
                <c:pt idx="9050">
                  <c:v>261101185.64837217</c:v>
                </c:pt>
                <c:pt idx="9051">
                  <c:v>261105001.23372364</c:v>
                </c:pt>
                <c:pt idx="9052">
                  <c:v>261108707.74398792</c:v>
                </c:pt>
                <c:pt idx="9053">
                  <c:v>261112523.20918277</c:v>
                </c:pt>
                <c:pt idx="9054">
                  <c:v>261116665.64524552</c:v>
                </c:pt>
                <c:pt idx="9055">
                  <c:v>261195435.27669078</c:v>
                </c:pt>
                <c:pt idx="9056">
                  <c:v>261199469.71499968</c:v>
                </c:pt>
                <c:pt idx="9057">
                  <c:v>261203613.12127239</c:v>
                </c:pt>
                <c:pt idx="9058">
                  <c:v>261207756.45569271</c:v>
                </c:pt>
                <c:pt idx="9059">
                  <c:v>261211899.71826261</c:v>
                </c:pt>
                <c:pt idx="9060">
                  <c:v>261216369.99993011</c:v>
                </c:pt>
                <c:pt idx="9061">
                  <c:v>261295692.84233454</c:v>
                </c:pt>
                <c:pt idx="9062">
                  <c:v>261225092.25993741</c:v>
                </c:pt>
                <c:pt idx="9063">
                  <c:v>261302890.64455858</c:v>
                </c:pt>
                <c:pt idx="9064">
                  <c:v>261305944.19213405</c:v>
                </c:pt>
                <c:pt idx="9065">
                  <c:v>261384399.6781593</c:v>
                </c:pt>
                <c:pt idx="9066">
                  <c:v>261388544.83351168</c:v>
                </c:pt>
                <c:pt idx="9067">
                  <c:v>261466676.22172186</c:v>
                </c:pt>
                <c:pt idx="9068">
                  <c:v>261544372.98723018</c:v>
                </c:pt>
                <c:pt idx="9069">
                  <c:v>261547538.06685841</c:v>
                </c:pt>
                <c:pt idx="9070">
                  <c:v>261551576.21109861</c:v>
                </c:pt>
                <c:pt idx="9071">
                  <c:v>261555505.15087441</c:v>
                </c:pt>
                <c:pt idx="9072">
                  <c:v>261558670.0832071</c:v>
                </c:pt>
                <c:pt idx="9073">
                  <c:v>261636263.2868118</c:v>
                </c:pt>
                <c:pt idx="9074">
                  <c:v>261639647.36785817</c:v>
                </c:pt>
                <c:pt idx="9075">
                  <c:v>261717898.29750851</c:v>
                </c:pt>
                <c:pt idx="9076">
                  <c:v>261721720.00917718</c:v>
                </c:pt>
                <c:pt idx="9077">
                  <c:v>261725541.65982202</c:v>
                </c:pt>
                <c:pt idx="9078">
                  <c:v>261729581.62415147</c:v>
                </c:pt>
                <c:pt idx="9079">
                  <c:v>261733730.70572388</c:v>
                </c:pt>
                <c:pt idx="9080">
                  <c:v>261737770.53182745</c:v>
                </c:pt>
                <c:pt idx="9081">
                  <c:v>261741810.28974289</c:v>
                </c:pt>
                <c:pt idx="9082">
                  <c:v>261820724.94733408</c:v>
                </c:pt>
                <c:pt idx="9083">
                  <c:v>261824765.71739593</c:v>
                </c:pt>
                <c:pt idx="9084">
                  <c:v>261828588.00468427</c:v>
                </c:pt>
                <c:pt idx="9085">
                  <c:v>261758077.81389865</c:v>
                </c:pt>
                <c:pt idx="9086">
                  <c:v>261762335.57388908</c:v>
                </c:pt>
                <c:pt idx="9087">
                  <c:v>261766265.74665242</c:v>
                </c:pt>
                <c:pt idx="9088">
                  <c:v>261769977.51722601</c:v>
                </c:pt>
                <c:pt idx="9089">
                  <c:v>261847480.12845391</c:v>
                </c:pt>
                <c:pt idx="9090">
                  <c:v>261849882.4882167</c:v>
                </c:pt>
                <c:pt idx="9091">
                  <c:v>261852721.60958388</c:v>
                </c:pt>
                <c:pt idx="9092">
                  <c:v>261856761.83963481</c:v>
                </c:pt>
                <c:pt idx="9093">
                  <c:v>261785806.4808296</c:v>
                </c:pt>
                <c:pt idx="9094">
                  <c:v>261713866.78577143</c:v>
                </c:pt>
                <c:pt idx="9095">
                  <c:v>261716595.00212657</c:v>
                </c:pt>
                <c:pt idx="9096">
                  <c:v>261719868.8206912</c:v>
                </c:pt>
                <c:pt idx="9097">
                  <c:v>261797704.80561611</c:v>
                </c:pt>
                <c:pt idx="9098">
                  <c:v>261800979.47010428</c:v>
                </c:pt>
                <c:pt idx="9099">
                  <c:v>261804254.08978853</c:v>
                </c:pt>
                <c:pt idx="9100">
                  <c:v>261733400.12889168</c:v>
                </c:pt>
                <c:pt idx="9101">
                  <c:v>261738201.37689707</c:v>
                </c:pt>
                <c:pt idx="9102">
                  <c:v>261743766.33926111</c:v>
                </c:pt>
                <c:pt idx="9103">
                  <c:v>261748894.71938902</c:v>
                </c:pt>
                <c:pt idx="9104">
                  <c:v>261753150.10030529</c:v>
                </c:pt>
                <c:pt idx="9105">
                  <c:v>261757296.29609561</c:v>
                </c:pt>
                <c:pt idx="9106">
                  <c:v>261761224.20478058</c:v>
                </c:pt>
                <c:pt idx="9107">
                  <c:v>261764715.62503549</c:v>
                </c:pt>
                <c:pt idx="9108">
                  <c:v>261768097.88982439</c:v>
                </c:pt>
                <c:pt idx="9109">
                  <c:v>261771807.41558558</c:v>
                </c:pt>
                <c:pt idx="9110">
                  <c:v>261850203.19393227</c:v>
                </c:pt>
                <c:pt idx="9111">
                  <c:v>261853804.53237304</c:v>
                </c:pt>
                <c:pt idx="9112">
                  <c:v>261857187.55851564</c:v>
                </c:pt>
                <c:pt idx="9113">
                  <c:v>261860461.40925336</c:v>
                </c:pt>
                <c:pt idx="9114">
                  <c:v>261938643.69936839</c:v>
                </c:pt>
                <c:pt idx="9115">
                  <c:v>261942136.70252088</c:v>
                </c:pt>
                <c:pt idx="9116">
                  <c:v>261945738.80864456</c:v>
                </c:pt>
                <c:pt idx="9117">
                  <c:v>262023488.22524375</c:v>
                </c:pt>
                <c:pt idx="9118">
                  <c:v>262026217.80070171</c:v>
                </c:pt>
                <c:pt idx="9119">
                  <c:v>262028947.34504753</c:v>
                </c:pt>
                <c:pt idx="9120">
                  <c:v>262032113.57751259</c:v>
                </c:pt>
                <c:pt idx="9121">
                  <c:v>262035279.76811528</c:v>
                </c:pt>
                <c:pt idx="9122">
                  <c:v>262038445.91685694</c:v>
                </c:pt>
                <c:pt idx="9123">
                  <c:v>262041612.02373856</c:v>
                </c:pt>
                <c:pt idx="9124">
                  <c:v>261970188.03597093</c:v>
                </c:pt>
                <c:pt idx="9125">
                  <c:v>261973025.7309933</c:v>
                </c:pt>
                <c:pt idx="9126">
                  <c:v>261975645.11192936</c:v>
                </c:pt>
                <c:pt idx="9127">
                  <c:v>261904108.47374424</c:v>
                </c:pt>
                <c:pt idx="9128">
                  <c:v>261982193.43888882</c:v>
                </c:pt>
                <c:pt idx="9129">
                  <c:v>261984921.85559291</c:v>
                </c:pt>
                <c:pt idx="9130">
                  <c:v>262062463.61304188</c:v>
                </c:pt>
                <c:pt idx="9131">
                  <c:v>262140880.51902589</c:v>
                </c:pt>
                <c:pt idx="9132">
                  <c:v>262144811.51751885</c:v>
                </c:pt>
                <c:pt idx="9133">
                  <c:v>262148633.2597636</c:v>
                </c:pt>
                <c:pt idx="9134">
                  <c:v>262151908.99030131</c:v>
                </c:pt>
                <c:pt idx="9135">
                  <c:v>262154529.54247889</c:v>
                </c:pt>
                <c:pt idx="9136">
                  <c:v>262157477.62941149</c:v>
                </c:pt>
                <c:pt idx="9137">
                  <c:v>262161080.79750115</c:v>
                </c:pt>
                <c:pt idx="9138">
                  <c:v>262165011.46451411</c:v>
                </c:pt>
                <c:pt idx="9139">
                  <c:v>262169051.24951181</c:v>
                </c:pt>
                <c:pt idx="9140">
                  <c:v>262247587.01730445</c:v>
                </c:pt>
                <c:pt idx="9141">
                  <c:v>262250863.34981641</c:v>
                </c:pt>
                <c:pt idx="9142">
                  <c:v>262254467.26383686</c:v>
                </c:pt>
                <c:pt idx="9143">
                  <c:v>262258617.15829015</c:v>
                </c:pt>
                <c:pt idx="9144">
                  <c:v>262262330.160826</c:v>
                </c:pt>
                <c:pt idx="9145">
                  <c:v>262265169.47688442</c:v>
                </c:pt>
                <c:pt idx="9146">
                  <c:v>262341964.35305211</c:v>
                </c:pt>
                <c:pt idx="9147">
                  <c:v>262418978.92169935</c:v>
                </c:pt>
                <c:pt idx="9148">
                  <c:v>262497087.71373239</c:v>
                </c:pt>
                <c:pt idx="9149">
                  <c:v>262501131.54345828</c:v>
                </c:pt>
                <c:pt idx="9150">
                  <c:v>262579461.9530569</c:v>
                </c:pt>
                <c:pt idx="9151">
                  <c:v>262582632.24807861</c:v>
                </c:pt>
                <c:pt idx="9152">
                  <c:v>262586130.45603132</c:v>
                </c:pt>
                <c:pt idx="9153">
                  <c:v>262589737.92955238</c:v>
                </c:pt>
                <c:pt idx="9154">
                  <c:v>262668401.14572802</c:v>
                </c:pt>
                <c:pt idx="9155">
                  <c:v>262672228.22074375</c:v>
                </c:pt>
                <c:pt idx="9156">
                  <c:v>262750129.02281132</c:v>
                </c:pt>
                <c:pt idx="9157">
                  <c:v>262752535.23415029</c:v>
                </c:pt>
                <c:pt idx="9158">
                  <c:v>262754722.67807162</c:v>
                </c:pt>
                <c:pt idx="9159">
                  <c:v>262757238.21393597</c:v>
                </c:pt>
                <c:pt idx="9160">
                  <c:v>262760191.20065868</c:v>
                </c:pt>
                <c:pt idx="9161">
                  <c:v>262838096.49386346</c:v>
                </c:pt>
                <c:pt idx="9162">
                  <c:v>262841159.64257991</c:v>
                </c:pt>
                <c:pt idx="9163">
                  <c:v>262843894.56376725</c:v>
                </c:pt>
                <c:pt idx="9164">
                  <c:v>262771455.96451142</c:v>
                </c:pt>
                <c:pt idx="9165">
                  <c:v>262773861.96205693</c:v>
                </c:pt>
                <c:pt idx="9166">
                  <c:v>262776486.65914595</c:v>
                </c:pt>
                <c:pt idx="9167">
                  <c:v>262854286.98015937</c:v>
                </c:pt>
                <c:pt idx="9168">
                  <c:v>262932417.26726636</c:v>
                </c:pt>
                <c:pt idx="9169">
                  <c:v>262935590.45667449</c:v>
                </c:pt>
                <c:pt idx="9170">
                  <c:v>262938325.93113324</c:v>
                </c:pt>
                <c:pt idx="9171">
                  <c:v>262940404.8708837</c:v>
                </c:pt>
                <c:pt idx="9172">
                  <c:v>263017225.8289631</c:v>
                </c:pt>
                <c:pt idx="9173">
                  <c:v>263019852.55610761</c:v>
                </c:pt>
                <c:pt idx="9174">
                  <c:v>263022917.03480861</c:v>
                </c:pt>
                <c:pt idx="9175">
                  <c:v>263025653.14347202</c:v>
                </c:pt>
                <c:pt idx="9176">
                  <c:v>263028170.33591881</c:v>
                </c:pt>
                <c:pt idx="9177">
                  <c:v>263105542.83624557</c:v>
                </c:pt>
                <c:pt idx="9178">
                  <c:v>263108279.63265911</c:v>
                </c:pt>
                <c:pt idx="9179">
                  <c:v>263110687.9877193</c:v>
                </c:pt>
                <c:pt idx="9180">
                  <c:v>263113205.78765541</c:v>
                </c:pt>
                <c:pt idx="9181">
                  <c:v>263116051.96451157</c:v>
                </c:pt>
                <c:pt idx="9182">
                  <c:v>263044038.98537141</c:v>
                </c:pt>
                <c:pt idx="9183">
                  <c:v>263046446.55094486</c:v>
                </c:pt>
                <c:pt idx="9184">
                  <c:v>263123714.58079696</c:v>
                </c:pt>
                <c:pt idx="9185">
                  <c:v>263126670.09606391</c:v>
                </c:pt>
                <c:pt idx="9186">
                  <c:v>263055310.56168982</c:v>
                </c:pt>
                <c:pt idx="9187">
                  <c:v>263058812.30296668</c:v>
                </c:pt>
                <c:pt idx="9188">
                  <c:v>263137068.8423025</c:v>
                </c:pt>
                <c:pt idx="9189">
                  <c:v>263140352.56341407</c:v>
                </c:pt>
                <c:pt idx="9190">
                  <c:v>263217517.06312183</c:v>
                </c:pt>
                <c:pt idx="9191">
                  <c:v>263219049.87092739</c:v>
                </c:pt>
                <c:pt idx="9192">
                  <c:v>263145934.7863206</c:v>
                </c:pt>
                <c:pt idx="9193">
                  <c:v>263148561.66987571</c:v>
                </c:pt>
                <c:pt idx="9194">
                  <c:v>263151407.42798775</c:v>
                </c:pt>
                <c:pt idx="9195">
                  <c:v>263154034.25171685</c:v>
                </c:pt>
                <c:pt idx="9196">
                  <c:v>263231530.94206318</c:v>
                </c:pt>
                <c:pt idx="9197">
                  <c:v>263234048.97433972</c:v>
                </c:pt>
                <c:pt idx="9198">
                  <c:v>263311328.85668766</c:v>
                </c:pt>
                <c:pt idx="9199">
                  <c:v>263314176.07478306</c:v>
                </c:pt>
                <c:pt idx="9200">
                  <c:v>263391677.21486068</c:v>
                </c:pt>
                <c:pt idx="9201">
                  <c:v>263394196.56612208</c:v>
                </c:pt>
                <c:pt idx="9202">
                  <c:v>263471590.34973907</c:v>
                </c:pt>
                <c:pt idx="9203">
                  <c:v>263473781.66639408</c:v>
                </c:pt>
                <c:pt idx="9204">
                  <c:v>263475425.14078602</c:v>
                </c:pt>
                <c:pt idx="9205">
                  <c:v>263477397.29523632</c:v>
                </c:pt>
                <c:pt idx="9206">
                  <c:v>263479917.24683917</c:v>
                </c:pt>
                <c:pt idx="9207">
                  <c:v>263482875.41721311</c:v>
                </c:pt>
                <c:pt idx="9208">
                  <c:v>263485943.11103138</c:v>
                </c:pt>
                <c:pt idx="9209">
                  <c:v>263488682.0903129</c:v>
                </c:pt>
                <c:pt idx="9210">
                  <c:v>263491421.0384098</c:v>
                </c:pt>
                <c:pt idx="9211">
                  <c:v>263569040.87046313</c:v>
                </c:pt>
                <c:pt idx="9212">
                  <c:v>263497117.95056432</c:v>
                </c:pt>
                <c:pt idx="9213">
                  <c:v>263499856.80261758</c:v>
                </c:pt>
                <c:pt idx="9214">
                  <c:v>263502924.27989808</c:v>
                </c:pt>
                <c:pt idx="9215">
                  <c:v>263506429.92032516</c:v>
                </c:pt>
                <c:pt idx="9216">
                  <c:v>263434721.63351107</c:v>
                </c:pt>
                <c:pt idx="9217">
                  <c:v>263436911.98317111</c:v>
                </c:pt>
                <c:pt idx="9218">
                  <c:v>263438992.79687071</c:v>
                </c:pt>
                <c:pt idx="9219">
                  <c:v>263516070.16809604</c:v>
                </c:pt>
                <c:pt idx="9220">
                  <c:v>263518480.16967827</c:v>
                </c:pt>
                <c:pt idx="9221">
                  <c:v>263521109.23477787</c:v>
                </c:pt>
                <c:pt idx="9222">
                  <c:v>263523081.01474726</c:v>
                </c:pt>
                <c:pt idx="9223">
                  <c:v>263449944.15119788</c:v>
                </c:pt>
                <c:pt idx="9224">
                  <c:v>263452024.85214511</c:v>
                </c:pt>
                <c:pt idx="9225">
                  <c:v>263454981.60673541</c:v>
                </c:pt>
                <c:pt idx="9226">
                  <c:v>263533158.74886531</c:v>
                </c:pt>
                <c:pt idx="9227">
                  <c:v>263536225.80154163</c:v>
                </c:pt>
                <c:pt idx="9228">
                  <c:v>263538745.13698781</c:v>
                </c:pt>
                <c:pt idx="9229">
                  <c:v>263540716.77241164</c:v>
                </c:pt>
                <c:pt idx="9230">
                  <c:v>263468012.79566133</c:v>
                </c:pt>
                <c:pt idx="9231">
                  <c:v>263469983.83839104</c:v>
                </c:pt>
                <c:pt idx="9232">
                  <c:v>263396402.32522672</c:v>
                </c:pt>
                <c:pt idx="9233">
                  <c:v>263398153.84356442</c:v>
                </c:pt>
                <c:pt idx="9234">
                  <c:v>263400671.62882107</c:v>
                </c:pt>
                <c:pt idx="9235">
                  <c:v>263402970.45320234</c:v>
                </c:pt>
                <c:pt idx="9236">
                  <c:v>263405050.32298884</c:v>
                </c:pt>
                <c:pt idx="9237">
                  <c:v>263482247.74131015</c:v>
                </c:pt>
                <c:pt idx="9238">
                  <c:v>263410195.18673941</c:v>
                </c:pt>
                <c:pt idx="9239">
                  <c:v>263412712.84590206</c:v>
                </c:pt>
                <c:pt idx="9240">
                  <c:v>263414902.09330952</c:v>
                </c:pt>
                <c:pt idx="9241">
                  <c:v>263341752.26563683</c:v>
                </c:pt>
                <c:pt idx="9242">
                  <c:v>263343612.56920668</c:v>
                </c:pt>
                <c:pt idx="9243">
                  <c:v>263271008.24313945</c:v>
                </c:pt>
                <c:pt idx="9244">
                  <c:v>263347661.41544223</c:v>
                </c:pt>
                <c:pt idx="9245">
                  <c:v>263349740.52619478</c:v>
                </c:pt>
                <c:pt idx="9246">
                  <c:v>263352695.02106458</c:v>
                </c:pt>
                <c:pt idx="9247">
                  <c:v>263355977.75054938</c:v>
                </c:pt>
                <c:pt idx="9248">
                  <c:v>263434385.51707685</c:v>
                </c:pt>
                <c:pt idx="9249">
                  <c:v>263438106.89034545</c:v>
                </c:pt>
                <c:pt idx="9250">
                  <c:v>263441280.95732319</c:v>
                </c:pt>
                <c:pt idx="9251">
                  <c:v>263369108.22016793</c:v>
                </c:pt>
                <c:pt idx="9252">
                  <c:v>263370858.89525631</c:v>
                </c:pt>
                <c:pt idx="9253">
                  <c:v>263372718.97356611</c:v>
                </c:pt>
                <c:pt idx="9254">
                  <c:v>263375235.52719173</c:v>
                </c:pt>
                <c:pt idx="9255">
                  <c:v>263378080.29521531</c:v>
                </c:pt>
                <c:pt idx="9256">
                  <c:v>263381143.85389549</c:v>
                </c:pt>
                <c:pt idx="9257">
                  <c:v>263383988.55199268</c:v>
                </c:pt>
                <c:pt idx="9258">
                  <c:v>263386286.16818556</c:v>
                </c:pt>
                <c:pt idx="9259">
                  <c:v>263388474.35366511</c:v>
                </c:pt>
                <c:pt idx="9260">
                  <c:v>263315966.25474733</c:v>
                </c:pt>
                <c:pt idx="9261">
                  <c:v>263318700.65561971</c:v>
                </c:pt>
                <c:pt idx="9262">
                  <c:v>263322310.01712662</c:v>
                </c:pt>
                <c:pt idx="9263">
                  <c:v>263250892.1424017</c:v>
                </c:pt>
                <c:pt idx="9264">
                  <c:v>263253297.63576263</c:v>
                </c:pt>
                <c:pt idx="9265">
                  <c:v>263330075.42929816</c:v>
                </c:pt>
                <c:pt idx="9266">
                  <c:v>263331715.97722545</c:v>
                </c:pt>
                <c:pt idx="9267">
                  <c:v>263333247.14518553</c:v>
                </c:pt>
                <c:pt idx="9268">
                  <c:v>263410245.71404728</c:v>
                </c:pt>
                <c:pt idx="9269">
                  <c:v>263488120.93573931</c:v>
                </c:pt>
                <c:pt idx="9270">
                  <c:v>263491294.34252068</c:v>
                </c:pt>
                <c:pt idx="9271">
                  <c:v>263568405.92702878</c:v>
                </c:pt>
                <c:pt idx="9272">
                  <c:v>263570157.23459327</c:v>
                </c:pt>
                <c:pt idx="9273">
                  <c:v>263572017.98490721</c:v>
                </c:pt>
                <c:pt idx="9274">
                  <c:v>263499610.65813023</c:v>
                </c:pt>
                <c:pt idx="9275">
                  <c:v>263576943.43095157</c:v>
                </c:pt>
                <c:pt idx="9276">
                  <c:v>263653730.19014558</c:v>
                </c:pt>
                <c:pt idx="9277">
                  <c:v>263730189.51068398</c:v>
                </c:pt>
                <c:pt idx="9278">
                  <c:v>263731941.72394198</c:v>
                </c:pt>
                <c:pt idx="9279">
                  <c:v>263808950.16603994</c:v>
                </c:pt>
                <c:pt idx="9280">
                  <c:v>263811469.64186192</c:v>
                </c:pt>
                <c:pt idx="9281">
                  <c:v>263813989.09131229</c:v>
                </c:pt>
                <c:pt idx="9282">
                  <c:v>263891328.85146341</c:v>
                </c:pt>
                <c:pt idx="9283">
                  <c:v>263968560.41371238</c:v>
                </c:pt>
                <c:pt idx="9284">
                  <c:v>263971081.21422315</c:v>
                </c:pt>
                <c:pt idx="9285">
                  <c:v>263973711.58662614</c:v>
                </c:pt>
                <c:pt idx="9286">
                  <c:v>264051055.52832738</c:v>
                </c:pt>
                <c:pt idx="9287">
                  <c:v>264053357.70888558</c:v>
                </c:pt>
                <c:pt idx="9288">
                  <c:v>264055550.24134445</c:v>
                </c:pt>
                <c:pt idx="9289">
                  <c:v>263983136.85183364</c:v>
                </c:pt>
                <c:pt idx="9290">
                  <c:v>263985547.90694124</c:v>
                </c:pt>
                <c:pt idx="9291">
                  <c:v>263988287.71299198</c:v>
                </c:pt>
                <c:pt idx="9292">
                  <c:v>264065854.87661907</c:v>
                </c:pt>
                <c:pt idx="9293">
                  <c:v>264142984.95681956</c:v>
                </c:pt>
                <c:pt idx="9294">
                  <c:v>264144958.67484048</c:v>
                </c:pt>
                <c:pt idx="9295">
                  <c:v>264222090.57793373</c:v>
                </c:pt>
                <c:pt idx="9296">
                  <c:v>264299662.60555166</c:v>
                </c:pt>
                <c:pt idx="9297">
                  <c:v>264302734.47664291</c:v>
                </c:pt>
                <c:pt idx="9298">
                  <c:v>264306135.43112841</c:v>
                </c:pt>
                <c:pt idx="9299">
                  <c:v>264383930.2140072</c:v>
                </c:pt>
                <c:pt idx="9300">
                  <c:v>264460848.50127769</c:v>
                </c:pt>
                <c:pt idx="9301">
                  <c:v>264537328.76092735</c:v>
                </c:pt>
                <c:pt idx="9302">
                  <c:v>264539524.70235592</c:v>
                </c:pt>
                <c:pt idx="9303">
                  <c:v>264542598.98678541</c:v>
                </c:pt>
                <c:pt idx="9304">
                  <c:v>264545673.23204988</c:v>
                </c:pt>
                <c:pt idx="9305">
                  <c:v>264548198.4756479</c:v>
                </c:pt>
                <c:pt idx="9306">
                  <c:v>264549955.15126121</c:v>
                </c:pt>
                <c:pt idx="9307">
                  <c:v>264551382.44078109</c:v>
                </c:pt>
                <c:pt idx="9308">
                  <c:v>264553029.30281439</c:v>
                </c:pt>
                <c:pt idx="9309">
                  <c:v>264629734.4586738</c:v>
                </c:pt>
                <c:pt idx="9310">
                  <c:v>264632479.9589673</c:v>
                </c:pt>
                <c:pt idx="9311">
                  <c:v>264710614.95207044</c:v>
                </c:pt>
                <c:pt idx="9312">
                  <c:v>264713800.55047336</c:v>
                </c:pt>
                <c:pt idx="9313">
                  <c:v>264716766.41465396</c:v>
                </c:pt>
                <c:pt idx="9314">
                  <c:v>264719073.17271888</c:v>
                </c:pt>
                <c:pt idx="9315">
                  <c:v>264720940.53215435</c:v>
                </c:pt>
                <c:pt idx="9316">
                  <c:v>264722698.03372458</c:v>
                </c:pt>
                <c:pt idx="9317">
                  <c:v>264724675.20770001</c:v>
                </c:pt>
                <c:pt idx="9318">
                  <c:v>264652136.82888868</c:v>
                </c:pt>
                <c:pt idx="9319">
                  <c:v>264654552.64657998</c:v>
                </c:pt>
                <c:pt idx="9320">
                  <c:v>264657078.24831527</c:v>
                </c:pt>
                <c:pt idx="9321">
                  <c:v>264734450.99665287</c:v>
                </c:pt>
                <c:pt idx="9322">
                  <c:v>264736977.25977761</c:v>
                </c:pt>
                <c:pt idx="9323">
                  <c:v>264738954.31682947</c:v>
                </c:pt>
                <c:pt idx="9324">
                  <c:v>264665423.52700001</c:v>
                </c:pt>
                <c:pt idx="9325">
                  <c:v>264591891.98469877</c:v>
                </c:pt>
                <c:pt idx="9326">
                  <c:v>264593758.11419669</c:v>
                </c:pt>
                <c:pt idx="9327">
                  <c:v>264521651.90033975</c:v>
                </c:pt>
                <c:pt idx="9328">
                  <c:v>264524395.37469372</c:v>
                </c:pt>
                <c:pt idx="9329">
                  <c:v>264451738.23863739</c:v>
                </c:pt>
                <c:pt idx="9330">
                  <c:v>264453712.94395238</c:v>
                </c:pt>
                <c:pt idx="9331">
                  <c:v>264455577.92857084</c:v>
                </c:pt>
                <c:pt idx="9332">
                  <c:v>264382479.71833378</c:v>
                </c:pt>
                <c:pt idx="9333">
                  <c:v>264384124.80327919</c:v>
                </c:pt>
                <c:pt idx="9334">
                  <c:v>264385989.21931478</c:v>
                </c:pt>
                <c:pt idx="9335">
                  <c:v>264313217.90105838</c:v>
                </c:pt>
                <c:pt idx="9336">
                  <c:v>264315520.31135651</c:v>
                </c:pt>
                <c:pt idx="9337">
                  <c:v>264392788.73210338</c:v>
                </c:pt>
                <c:pt idx="9338">
                  <c:v>264320125.06597736</c:v>
                </c:pt>
                <c:pt idx="9339">
                  <c:v>264321440.69399768</c:v>
                </c:pt>
                <c:pt idx="9340">
                  <c:v>264322208.14036006</c:v>
                </c:pt>
                <c:pt idx="9341">
                  <c:v>264323304.48806795</c:v>
                </c:pt>
                <c:pt idx="9342">
                  <c:v>264399807.38289139</c:v>
                </c:pt>
                <c:pt idx="9343">
                  <c:v>264402000.66936338</c:v>
                </c:pt>
                <c:pt idx="9344">
                  <c:v>264329553.57478553</c:v>
                </c:pt>
                <c:pt idx="9345">
                  <c:v>264331746.1983968</c:v>
                </c:pt>
                <c:pt idx="9346">
                  <c:v>264258091.48373613</c:v>
                </c:pt>
                <c:pt idx="9347">
                  <c:v>264258968.27482557</c:v>
                </c:pt>
                <c:pt idx="9348">
                  <c:v>264334925.46720666</c:v>
                </c:pt>
                <c:pt idx="9349">
                  <c:v>264336131.3857857</c:v>
                </c:pt>
                <c:pt idx="9350">
                  <c:v>264412528.16671672</c:v>
                </c:pt>
                <c:pt idx="9351">
                  <c:v>264414173.04665741</c:v>
                </c:pt>
                <c:pt idx="9352">
                  <c:v>264416037.23035792</c:v>
                </c:pt>
                <c:pt idx="9353">
                  <c:v>264418668.99457499</c:v>
                </c:pt>
                <c:pt idx="9354">
                  <c:v>264421191.07499412</c:v>
                </c:pt>
                <c:pt idx="9355">
                  <c:v>264423274.51283371</c:v>
                </c:pt>
                <c:pt idx="9356">
                  <c:v>264424919.31946391</c:v>
                </c:pt>
                <c:pt idx="9357">
                  <c:v>264426344.80946741</c:v>
                </c:pt>
                <c:pt idx="9358">
                  <c:v>264353123.23343301</c:v>
                </c:pt>
                <c:pt idx="9359">
                  <c:v>264355425.262595</c:v>
                </c:pt>
                <c:pt idx="9360">
                  <c:v>264282969.19195798</c:v>
                </c:pt>
                <c:pt idx="9361">
                  <c:v>264284941.76376975</c:v>
                </c:pt>
                <c:pt idx="9362">
                  <c:v>264361673.51664299</c:v>
                </c:pt>
                <c:pt idx="9363">
                  <c:v>264438406.31061244</c:v>
                </c:pt>
                <c:pt idx="9364">
                  <c:v>264590119.69285434</c:v>
                </c:pt>
                <c:pt idx="9365">
                  <c:v>264667074.60412309</c:v>
                </c:pt>
                <c:pt idx="9366">
                  <c:v>264743811.13963121</c:v>
                </c:pt>
                <c:pt idx="9367">
                  <c:v>264820219.31912956</c:v>
                </c:pt>
                <c:pt idx="9368">
                  <c:v>264821317.30755594</c:v>
                </c:pt>
                <c:pt idx="9369">
                  <c:v>264897067.67539033</c:v>
                </c:pt>
                <c:pt idx="9370">
                  <c:v>264898385.62263033</c:v>
                </c:pt>
                <c:pt idx="9371">
                  <c:v>264900142.87442911</c:v>
                </c:pt>
                <c:pt idx="9372">
                  <c:v>264901790.28637901</c:v>
                </c:pt>
                <c:pt idx="9373">
                  <c:v>264902998.38133401</c:v>
                </c:pt>
                <c:pt idx="9374">
                  <c:v>264978750.8973625</c:v>
                </c:pt>
                <c:pt idx="9375">
                  <c:v>264979849.46668231</c:v>
                </c:pt>
                <c:pt idx="9376">
                  <c:v>264980728.31854129</c:v>
                </c:pt>
                <c:pt idx="9377">
                  <c:v>265056152.21860033</c:v>
                </c:pt>
                <c:pt idx="9378">
                  <c:v>264981717.02306131</c:v>
                </c:pt>
                <c:pt idx="9379">
                  <c:v>264982376.15715992</c:v>
                </c:pt>
                <c:pt idx="9380">
                  <c:v>264983145.14466888</c:v>
                </c:pt>
                <c:pt idx="9381">
                  <c:v>264983914.12973031</c:v>
                </c:pt>
                <c:pt idx="9382">
                  <c:v>265059668.57939598</c:v>
                </c:pt>
                <c:pt idx="9383">
                  <c:v>265060657.54665107</c:v>
                </c:pt>
                <c:pt idx="9384">
                  <c:v>265061866.27891058</c:v>
                </c:pt>
                <c:pt idx="9385">
                  <c:v>265063184.88902605</c:v>
                </c:pt>
                <c:pt idx="9386">
                  <c:v>265064173.8418906</c:v>
                </c:pt>
                <c:pt idx="9387">
                  <c:v>265064723.25840005</c:v>
                </c:pt>
                <c:pt idx="9388">
                  <c:v>265140259.78327346</c:v>
                </c:pt>
                <c:pt idx="9389">
                  <c:v>265141249.00650731</c:v>
                </c:pt>
                <c:pt idx="9390">
                  <c:v>265217555.78696024</c:v>
                </c:pt>
                <c:pt idx="9391">
                  <c:v>265219204.93920761</c:v>
                </c:pt>
                <c:pt idx="9392">
                  <c:v>265296172.81418929</c:v>
                </c:pt>
                <c:pt idx="9393">
                  <c:v>265298592.21244395</c:v>
                </c:pt>
                <c:pt idx="9394">
                  <c:v>265300351.75960991</c:v>
                </c:pt>
                <c:pt idx="9395">
                  <c:v>265300791.64440131</c:v>
                </c:pt>
                <c:pt idx="9396">
                  <c:v>265300571.70210558</c:v>
                </c:pt>
                <c:pt idx="9397">
                  <c:v>265300681.67327827</c:v>
                </c:pt>
                <c:pt idx="9398">
                  <c:v>265376441.92673221</c:v>
                </c:pt>
                <c:pt idx="9399">
                  <c:v>265378201.94891742</c:v>
                </c:pt>
                <c:pt idx="9400">
                  <c:v>265455173.53085572</c:v>
                </c:pt>
                <c:pt idx="9401">
                  <c:v>265532036.21300483</c:v>
                </c:pt>
                <c:pt idx="9402">
                  <c:v>265533797.18599468</c:v>
                </c:pt>
                <c:pt idx="9403">
                  <c:v>265535338.0268524</c:v>
                </c:pt>
                <c:pt idx="9404">
                  <c:v>265611432.08410853</c:v>
                </c:pt>
                <c:pt idx="9405">
                  <c:v>265612643.07325906</c:v>
                </c:pt>
                <c:pt idx="9406">
                  <c:v>265688517.90227076</c:v>
                </c:pt>
                <c:pt idx="9407">
                  <c:v>265688958.38280746</c:v>
                </c:pt>
                <c:pt idx="9408">
                  <c:v>265763952.68221399</c:v>
                </c:pt>
                <c:pt idx="9409">
                  <c:v>265839277.58944407</c:v>
                </c:pt>
                <c:pt idx="9410">
                  <c:v>265839938.67969009</c:v>
                </c:pt>
                <c:pt idx="9411">
                  <c:v>265840820.130546</c:v>
                </c:pt>
                <c:pt idx="9412">
                  <c:v>265842142.3008191</c:v>
                </c:pt>
                <c:pt idx="9413">
                  <c:v>265843684.82368678</c:v>
                </c:pt>
                <c:pt idx="9414">
                  <c:v>265920113.31626791</c:v>
                </c:pt>
                <c:pt idx="9415">
                  <c:v>265996322.18689841</c:v>
                </c:pt>
                <c:pt idx="9416">
                  <c:v>266072090.71054435</c:v>
                </c:pt>
                <c:pt idx="9417">
                  <c:v>266072972.87901524</c:v>
                </c:pt>
                <c:pt idx="9418">
                  <c:v>266075068.01627341</c:v>
                </c:pt>
                <c:pt idx="9419">
                  <c:v>266152712.962365</c:v>
                </c:pt>
                <c:pt idx="9420">
                  <c:v>266229918.11060584</c:v>
                </c:pt>
                <c:pt idx="9421">
                  <c:v>266231573.05001044</c:v>
                </c:pt>
                <c:pt idx="9422">
                  <c:v>266232676.33667719</c:v>
                </c:pt>
                <c:pt idx="9423">
                  <c:v>266233227.9781293</c:v>
                </c:pt>
                <c:pt idx="9424">
                  <c:v>266233669.29038835</c:v>
                </c:pt>
                <c:pt idx="9425">
                  <c:v>266309331.72319064</c:v>
                </c:pt>
                <c:pt idx="9426">
                  <c:v>266310324.94898927</c:v>
                </c:pt>
                <c:pt idx="9427">
                  <c:v>266386429.64508024</c:v>
                </c:pt>
                <c:pt idx="9428">
                  <c:v>266387754.30561098</c:v>
                </c:pt>
                <c:pt idx="9429">
                  <c:v>266388858.18386599</c:v>
                </c:pt>
                <c:pt idx="9430">
                  <c:v>266389520.50841033</c:v>
                </c:pt>
                <c:pt idx="9431">
                  <c:v>266390513.99183941</c:v>
                </c:pt>
                <c:pt idx="9432">
                  <c:v>266391617.85754883</c:v>
                </c:pt>
                <c:pt idx="9433">
                  <c:v>266392390.56055957</c:v>
                </c:pt>
                <c:pt idx="9434">
                  <c:v>266392832.10403335</c:v>
                </c:pt>
                <c:pt idx="9435">
                  <c:v>266468276.74633998</c:v>
                </c:pt>
                <c:pt idx="9436">
                  <c:v>266469380.90933472</c:v>
                </c:pt>
                <c:pt idx="9437">
                  <c:v>266545378.40206736</c:v>
                </c:pt>
                <c:pt idx="9438">
                  <c:v>266546703.75740731</c:v>
                </c:pt>
                <c:pt idx="9439">
                  <c:v>266623254.61405945</c:v>
                </c:pt>
                <c:pt idx="9440">
                  <c:v>266624911.75225881</c:v>
                </c:pt>
                <c:pt idx="9441">
                  <c:v>266626237.45468268</c:v>
                </c:pt>
                <c:pt idx="9442">
                  <c:v>266627231.72675446</c:v>
                </c:pt>
                <c:pt idx="9443">
                  <c:v>266628115.52073684</c:v>
                </c:pt>
                <c:pt idx="9444">
                  <c:v>266628667.89034367</c:v>
                </c:pt>
                <c:pt idx="9445">
                  <c:v>266629330.7322146</c:v>
                </c:pt>
                <c:pt idx="9446">
                  <c:v>266555207.94880375</c:v>
                </c:pt>
                <c:pt idx="9447">
                  <c:v>266555760.15873209</c:v>
                </c:pt>
                <c:pt idx="9448">
                  <c:v>266556422.80898938</c:v>
                </c:pt>
                <c:pt idx="9449">
                  <c:v>266557195.89867201</c:v>
                </c:pt>
                <c:pt idx="9450">
                  <c:v>266558631.63012728</c:v>
                </c:pt>
                <c:pt idx="9451">
                  <c:v>266560619.55198205</c:v>
                </c:pt>
                <c:pt idx="9452">
                  <c:v>266561834.38510808</c:v>
                </c:pt>
                <c:pt idx="9453">
                  <c:v>266487157.24262053</c:v>
                </c:pt>
                <c:pt idx="9454">
                  <c:v>266487157.24262053</c:v>
                </c:pt>
                <c:pt idx="9455">
                  <c:v>266562386.57997563</c:v>
                </c:pt>
                <c:pt idx="9456">
                  <c:v>266562938.77358773</c:v>
                </c:pt>
                <c:pt idx="9457">
                  <c:v>266563380.52757433</c:v>
                </c:pt>
                <c:pt idx="9458">
                  <c:v>266564043.15704766</c:v>
                </c:pt>
                <c:pt idx="9459">
                  <c:v>266565037.09786931</c:v>
                </c:pt>
                <c:pt idx="9460">
                  <c:v>266566141.47179058</c:v>
                </c:pt>
                <c:pt idx="9461">
                  <c:v>266491904.73883283</c:v>
                </c:pt>
                <c:pt idx="9462">
                  <c:v>266492677.57827064</c:v>
                </c:pt>
                <c:pt idx="9463">
                  <c:v>266494112.84498861</c:v>
                </c:pt>
                <c:pt idx="9464">
                  <c:v>266570558.91727731</c:v>
                </c:pt>
                <c:pt idx="9465">
                  <c:v>266571773.70070523</c:v>
                </c:pt>
                <c:pt idx="9466">
                  <c:v>266648441.8952994</c:v>
                </c:pt>
                <c:pt idx="9467">
                  <c:v>266650872.10890853</c:v>
                </c:pt>
                <c:pt idx="9468">
                  <c:v>266652749.98459849</c:v>
                </c:pt>
                <c:pt idx="9469">
                  <c:v>266653633.68578428</c:v>
                </c:pt>
                <c:pt idx="9470">
                  <c:v>266654296.45956516</c:v>
                </c:pt>
                <c:pt idx="9471">
                  <c:v>266655622.00170398</c:v>
                </c:pt>
                <c:pt idx="9472">
                  <c:v>266657168.45839486</c:v>
                </c:pt>
                <c:pt idx="9473">
                  <c:v>266658273.06429201</c:v>
                </c:pt>
                <c:pt idx="9474">
                  <c:v>266659488.12497991</c:v>
                </c:pt>
                <c:pt idx="9475">
                  <c:v>266735939.34205735</c:v>
                </c:pt>
                <c:pt idx="9476">
                  <c:v>266737817.66669342</c:v>
                </c:pt>
                <c:pt idx="9477">
                  <c:v>266814380.77777889</c:v>
                </c:pt>
                <c:pt idx="9478">
                  <c:v>266815928.04630008</c:v>
                </c:pt>
                <c:pt idx="9479">
                  <c:v>266817254.26862472</c:v>
                </c:pt>
                <c:pt idx="9480">
                  <c:v>266818691.00131398</c:v>
                </c:pt>
                <c:pt idx="9481">
                  <c:v>266820459.27604708</c:v>
                </c:pt>
                <c:pt idx="9482">
                  <c:v>266822227.53792134</c:v>
                </c:pt>
                <c:pt idx="9483">
                  <c:v>266823222.17957458</c:v>
                </c:pt>
                <c:pt idx="9484">
                  <c:v>266824437.84718138</c:v>
                </c:pt>
                <c:pt idx="9485">
                  <c:v>266750855.04947686</c:v>
                </c:pt>
                <c:pt idx="9486">
                  <c:v>266677492.40322608</c:v>
                </c:pt>
                <c:pt idx="9487">
                  <c:v>266679370.07322884</c:v>
                </c:pt>
                <c:pt idx="9488">
                  <c:v>266606447.68472561</c:v>
                </c:pt>
                <c:pt idx="9489">
                  <c:v>266607993.54330358</c:v>
                </c:pt>
                <c:pt idx="9490">
                  <c:v>266609428.9746049</c:v>
                </c:pt>
                <c:pt idx="9491">
                  <c:v>266685776.13229391</c:v>
                </c:pt>
                <c:pt idx="9492">
                  <c:v>266686770.16080764</c:v>
                </c:pt>
                <c:pt idx="9493">
                  <c:v>266762455.52254689</c:v>
                </c:pt>
                <c:pt idx="9494">
                  <c:v>266763339.3454189</c:v>
                </c:pt>
                <c:pt idx="9495">
                  <c:v>266839577.92544964</c:v>
                </c:pt>
                <c:pt idx="9496">
                  <c:v>266840904.01879168</c:v>
                </c:pt>
                <c:pt idx="9497">
                  <c:v>266842451.11855024</c:v>
                </c:pt>
                <c:pt idx="9498">
                  <c:v>266919133.37525761</c:v>
                </c:pt>
                <c:pt idx="9499">
                  <c:v>266921123.03301367</c:v>
                </c:pt>
                <c:pt idx="9500">
                  <c:v>266998027.94608381</c:v>
                </c:pt>
                <c:pt idx="9501">
                  <c:v>266999796.99899256</c:v>
                </c:pt>
                <c:pt idx="9502">
                  <c:v>267076261.11201149</c:v>
                </c:pt>
                <c:pt idx="9503">
                  <c:v>267077588.25708106</c:v>
                </c:pt>
                <c:pt idx="9504">
                  <c:v>267003556.19371456</c:v>
                </c:pt>
                <c:pt idx="9505">
                  <c:v>267004330.13835871</c:v>
                </c:pt>
                <c:pt idx="9506">
                  <c:v>266930186.82350412</c:v>
                </c:pt>
                <c:pt idx="9507">
                  <c:v>266931071.07766393</c:v>
                </c:pt>
                <c:pt idx="9508">
                  <c:v>266932507.98381749</c:v>
                </c:pt>
                <c:pt idx="9509">
                  <c:v>267008531.50918397</c:v>
                </c:pt>
                <c:pt idx="9510">
                  <c:v>267009305.43800178</c:v>
                </c:pt>
                <c:pt idx="9511">
                  <c:v>267010079.36435771</c:v>
                </c:pt>
                <c:pt idx="9512">
                  <c:v>267011184.96916664</c:v>
                </c:pt>
                <c:pt idx="9513">
                  <c:v>267012953.92641151</c:v>
                </c:pt>
                <c:pt idx="9514">
                  <c:v>267014501.7534495</c:v>
                </c:pt>
                <c:pt idx="9515">
                  <c:v>267015828.45450211</c:v>
                </c:pt>
                <c:pt idx="9516">
                  <c:v>267017597.37798506</c:v>
                </c:pt>
                <c:pt idx="9517">
                  <c:v>267019808.5142529</c:v>
                </c:pt>
                <c:pt idx="9518">
                  <c:v>267021798.51971257</c:v>
                </c:pt>
                <c:pt idx="9519">
                  <c:v>267097826.32269117</c:v>
                </c:pt>
                <c:pt idx="9520">
                  <c:v>267098600.42292967</c:v>
                </c:pt>
                <c:pt idx="9521">
                  <c:v>267174629.05490148</c:v>
                </c:pt>
                <c:pt idx="9522">
                  <c:v>267250990.24183288</c:v>
                </c:pt>
                <c:pt idx="9523">
                  <c:v>267252539.28728566</c:v>
                </c:pt>
                <c:pt idx="9524">
                  <c:v>267329123.04947898</c:v>
                </c:pt>
                <c:pt idx="9525">
                  <c:v>267331004.53449661</c:v>
                </c:pt>
                <c:pt idx="9526">
                  <c:v>267257850.22545478</c:v>
                </c:pt>
                <c:pt idx="9527">
                  <c:v>267259731.15494603</c:v>
                </c:pt>
                <c:pt idx="9528">
                  <c:v>267261612.06990799</c:v>
                </c:pt>
                <c:pt idx="9529">
                  <c:v>267263161.047791</c:v>
                </c:pt>
                <c:pt idx="9530">
                  <c:v>267264599.37557372</c:v>
                </c:pt>
                <c:pt idx="9531">
                  <c:v>267340411.74158335</c:v>
                </c:pt>
                <c:pt idx="9532">
                  <c:v>267415892.49592295</c:v>
                </c:pt>
                <c:pt idx="9533">
                  <c:v>267417442.31414238</c:v>
                </c:pt>
                <c:pt idx="9534">
                  <c:v>267419767.02298668</c:v>
                </c:pt>
                <c:pt idx="9535">
                  <c:v>267496356.46711507</c:v>
                </c:pt>
                <c:pt idx="9536">
                  <c:v>267497353.03647617</c:v>
                </c:pt>
                <c:pt idx="9537">
                  <c:v>267573389.8716957</c:v>
                </c:pt>
                <c:pt idx="9538">
                  <c:v>267574386.71160224</c:v>
                </c:pt>
                <c:pt idx="9539">
                  <c:v>267649981.27523169</c:v>
                </c:pt>
                <c:pt idx="9540">
                  <c:v>267650646.01719123</c:v>
                </c:pt>
                <c:pt idx="9541">
                  <c:v>267726130.31457531</c:v>
                </c:pt>
                <c:pt idx="9542">
                  <c:v>267727460.16223097</c:v>
                </c:pt>
                <c:pt idx="9543">
                  <c:v>267654412.85406581</c:v>
                </c:pt>
                <c:pt idx="9544">
                  <c:v>267656185.46304834</c:v>
                </c:pt>
                <c:pt idx="9545">
                  <c:v>267657847.27226675</c:v>
                </c:pt>
                <c:pt idx="9546">
                  <c:v>267734220.10904345</c:v>
                </c:pt>
                <c:pt idx="9547">
                  <c:v>267736325.62798226</c:v>
                </c:pt>
                <c:pt idx="9548">
                  <c:v>267813475.76493493</c:v>
                </c:pt>
                <c:pt idx="9549">
                  <c:v>267890405.36958238</c:v>
                </c:pt>
                <c:pt idx="9550">
                  <c:v>267892068.51026857</c:v>
                </c:pt>
                <c:pt idx="9551">
                  <c:v>267893177.26442951</c:v>
                </c:pt>
                <c:pt idx="9552">
                  <c:v>267893842.51450798</c:v>
                </c:pt>
                <c:pt idx="9553">
                  <c:v>267894507.76277333</c:v>
                </c:pt>
                <c:pt idx="9554">
                  <c:v>267895616.50585231</c:v>
                </c:pt>
                <c:pt idx="9555">
                  <c:v>267897390.4843013</c:v>
                </c:pt>
                <c:pt idx="9556">
                  <c:v>267899718.81144628</c:v>
                </c:pt>
                <c:pt idx="9557">
                  <c:v>267902047.11637828</c:v>
                </c:pt>
                <c:pt idx="9558">
                  <c:v>267904375.39909771</c:v>
                </c:pt>
                <c:pt idx="9559">
                  <c:v>267906260.18312529</c:v>
                </c:pt>
                <c:pt idx="9560">
                  <c:v>267907812.34727716</c:v>
                </c:pt>
                <c:pt idx="9561">
                  <c:v>267833870.63455808</c:v>
                </c:pt>
                <c:pt idx="9562">
                  <c:v>267834535.65595236</c:v>
                </c:pt>
                <c:pt idx="9563">
                  <c:v>267835644.02091444</c:v>
                </c:pt>
                <c:pt idx="9564">
                  <c:v>267837528.22979438</c:v>
                </c:pt>
                <c:pt idx="9565">
                  <c:v>267839855.76185045</c:v>
                </c:pt>
                <c:pt idx="9566">
                  <c:v>267841739.9382042</c:v>
                </c:pt>
                <c:pt idx="9567">
                  <c:v>267843402.434668</c:v>
                </c:pt>
                <c:pt idx="9568">
                  <c:v>267845175.75174278</c:v>
                </c:pt>
                <c:pt idx="9569">
                  <c:v>267921892.24257001</c:v>
                </c:pt>
                <c:pt idx="9570">
                  <c:v>267923776.89132005</c:v>
                </c:pt>
                <c:pt idx="9571">
                  <c:v>268000827.54923511</c:v>
                </c:pt>
                <c:pt idx="9572">
                  <c:v>268003488.92631543</c:v>
                </c:pt>
                <c:pt idx="9573">
                  <c:v>268080985.14591208</c:v>
                </c:pt>
                <c:pt idx="9574">
                  <c:v>268083536.29161638</c:v>
                </c:pt>
                <c:pt idx="9575">
                  <c:v>268085865.57528615</c:v>
                </c:pt>
                <c:pt idx="9576">
                  <c:v>268013025.28926361</c:v>
                </c:pt>
                <c:pt idx="9577">
                  <c:v>268015464.76413259</c:v>
                </c:pt>
                <c:pt idx="9578">
                  <c:v>268018015.09815791</c:v>
                </c:pt>
                <c:pt idx="9579">
                  <c:v>268020232.7582618</c:v>
                </c:pt>
                <c:pt idx="9580">
                  <c:v>268021785.10834733</c:v>
                </c:pt>
                <c:pt idx="9581">
                  <c:v>268023670.09160903</c:v>
                </c:pt>
                <c:pt idx="9582">
                  <c:v>268025665.94037428</c:v>
                </c:pt>
                <c:pt idx="9583">
                  <c:v>268102724.48991403</c:v>
                </c:pt>
                <c:pt idx="9584">
                  <c:v>268104609.95404994</c:v>
                </c:pt>
                <c:pt idx="9585">
                  <c:v>268106939.0367063</c:v>
                </c:pt>
                <c:pt idx="9586">
                  <c:v>268109268.09714758</c:v>
                </c:pt>
                <c:pt idx="9587">
                  <c:v>268111264.4169876</c:v>
                </c:pt>
                <c:pt idx="9588">
                  <c:v>268113149.81518388</c:v>
                </c:pt>
                <c:pt idx="9589">
                  <c:v>268114924.29430589</c:v>
                </c:pt>
                <c:pt idx="9590">
                  <c:v>268116587.85677162</c:v>
                </c:pt>
                <c:pt idx="9591">
                  <c:v>268118029.60174051</c:v>
                </c:pt>
                <c:pt idx="9592">
                  <c:v>268194538.79145738</c:v>
                </c:pt>
                <c:pt idx="9593">
                  <c:v>268196202.78725296</c:v>
                </c:pt>
                <c:pt idx="9594">
                  <c:v>268197755.8397679</c:v>
                </c:pt>
                <c:pt idx="9595">
                  <c:v>268124129.19780499</c:v>
                </c:pt>
                <c:pt idx="9596">
                  <c:v>268125459.99851656</c:v>
                </c:pt>
                <c:pt idx="9597">
                  <c:v>268127234.38818309</c:v>
                </c:pt>
                <c:pt idx="9598">
                  <c:v>268129452.35713461</c:v>
                </c:pt>
                <c:pt idx="9599">
                  <c:v>268131337.61490336</c:v>
                </c:pt>
                <c:pt idx="9600">
                  <c:v>268057929.89797163</c:v>
                </c:pt>
                <c:pt idx="9601">
                  <c:v>268059371.14365685</c:v>
                </c:pt>
                <c:pt idx="9602">
                  <c:v>268061255.83671427</c:v>
                </c:pt>
                <c:pt idx="9603">
                  <c:v>268063251.37820908</c:v>
                </c:pt>
                <c:pt idx="9604">
                  <c:v>268065579.48933613</c:v>
                </c:pt>
                <c:pt idx="9605">
                  <c:v>268068240.1605798</c:v>
                </c:pt>
                <c:pt idx="9606">
                  <c:v>268071011.66228864</c:v>
                </c:pt>
                <c:pt idx="9607">
                  <c:v>268073339.69940794</c:v>
                </c:pt>
                <c:pt idx="9608">
                  <c:v>268150522.05743945</c:v>
                </c:pt>
                <c:pt idx="9609">
                  <c:v>268077441.42507604</c:v>
                </c:pt>
                <c:pt idx="9610">
                  <c:v>268078882.55557141</c:v>
                </c:pt>
                <c:pt idx="9611">
                  <c:v>268080212.82232341</c:v>
                </c:pt>
                <c:pt idx="9612">
                  <c:v>268082097.35448009</c:v>
                </c:pt>
                <c:pt idx="9613">
                  <c:v>268084092.72561219</c:v>
                </c:pt>
                <c:pt idx="9614">
                  <c:v>268010787.46999118</c:v>
                </c:pt>
                <c:pt idx="9615">
                  <c:v>268012671.43237701</c:v>
                </c:pt>
                <c:pt idx="9616">
                  <c:v>267940361.79583171</c:v>
                </c:pt>
                <c:pt idx="9617">
                  <c:v>267942909.92223006</c:v>
                </c:pt>
                <c:pt idx="9618">
                  <c:v>268020096.31899604</c:v>
                </c:pt>
                <c:pt idx="9619">
                  <c:v>268022312.65928239</c:v>
                </c:pt>
                <c:pt idx="9620">
                  <c:v>268024750.61034945</c:v>
                </c:pt>
                <c:pt idx="9621">
                  <c:v>267952437.46341214</c:v>
                </c:pt>
                <c:pt idx="9622">
                  <c:v>267955207.02767977</c:v>
                </c:pt>
                <c:pt idx="9623">
                  <c:v>268032618.37721571</c:v>
                </c:pt>
                <c:pt idx="9624">
                  <c:v>268034834.60378465</c:v>
                </c:pt>
                <c:pt idx="9625">
                  <c:v>268036940.00038397</c:v>
                </c:pt>
                <c:pt idx="9626">
                  <c:v>268039377.80533406</c:v>
                </c:pt>
                <c:pt idx="9627">
                  <c:v>268042148.00867331</c:v>
                </c:pt>
                <c:pt idx="9628">
                  <c:v>267970051.35630411</c:v>
                </c:pt>
                <c:pt idx="9629">
                  <c:v>267972931.49455234</c:v>
                </c:pt>
                <c:pt idx="9630">
                  <c:v>268051123.25151002</c:v>
                </c:pt>
                <c:pt idx="9631">
                  <c:v>268054114.92577273</c:v>
                </c:pt>
                <c:pt idx="9632">
                  <c:v>268056774.16099659</c:v>
                </c:pt>
                <c:pt idx="9633">
                  <c:v>268059544.16687617</c:v>
                </c:pt>
                <c:pt idx="9634">
                  <c:v>268137407.43612599</c:v>
                </c:pt>
                <c:pt idx="9635">
                  <c:v>268065194.88138208</c:v>
                </c:pt>
                <c:pt idx="9636">
                  <c:v>268067743.20001864</c:v>
                </c:pt>
                <c:pt idx="9637">
                  <c:v>268069848.31273571</c:v>
                </c:pt>
                <c:pt idx="9638">
                  <c:v>268072285.78898564</c:v>
                </c:pt>
                <c:pt idx="9639">
                  <c:v>268075055.6188105</c:v>
                </c:pt>
                <c:pt idx="9640">
                  <c:v>268077382.25156927</c:v>
                </c:pt>
                <c:pt idx="9641">
                  <c:v>268079154.90925997</c:v>
                </c:pt>
                <c:pt idx="9642">
                  <c:v>268081259.92354378</c:v>
                </c:pt>
                <c:pt idx="9643">
                  <c:v>268083697.28582111</c:v>
                </c:pt>
                <c:pt idx="9644">
                  <c:v>268086356.19872484</c:v>
                </c:pt>
                <c:pt idx="9645">
                  <c:v>268089125.86886203</c:v>
                </c:pt>
                <c:pt idx="9646">
                  <c:v>268091895.50756651</c:v>
                </c:pt>
                <c:pt idx="9647">
                  <c:v>268095108.24908635</c:v>
                </c:pt>
                <c:pt idx="9648">
                  <c:v>268023660.66380301</c:v>
                </c:pt>
                <c:pt idx="9649">
                  <c:v>268027315.41494024</c:v>
                </c:pt>
                <c:pt idx="9650">
                  <c:v>267955975.435866</c:v>
                </c:pt>
                <c:pt idx="9651">
                  <c:v>268033960.27674901</c:v>
                </c:pt>
                <c:pt idx="9652">
                  <c:v>268036285.93562761</c:v>
                </c:pt>
                <c:pt idx="9653">
                  <c:v>268038500.82823479</c:v>
                </c:pt>
                <c:pt idx="9654">
                  <c:v>268040715.700735</c:v>
                </c:pt>
                <c:pt idx="9655">
                  <c:v>268118260.89418858</c:v>
                </c:pt>
                <c:pt idx="9656">
                  <c:v>268120808.65877792</c:v>
                </c:pt>
                <c:pt idx="9657">
                  <c:v>268123356.39676961</c:v>
                </c:pt>
                <c:pt idx="9658">
                  <c:v>268200682.76002735</c:v>
                </c:pt>
                <c:pt idx="9659">
                  <c:v>268203009.56085601</c:v>
                </c:pt>
                <c:pt idx="9660">
                  <c:v>268205557.93631691</c:v>
                </c:pt>
                <c:pt idx="9661">
                  <c:v>268208106.28517488</c:v>
                </c:pt>
                <c:pt idx="9662">
                  <c:v>268135762.39298761</c:v>
                </c:pt>
                <c:pt idx="9663">
                  <c:v>268139196.08408019</c:v>
                </c:pt>
                <c:pt idx="9664">
                  <c:v>268142629.72686219</c:v>
                </c:pt>
                <c:pt idx="9665">
                  <c:v>268145287.99777341</c:v>
                </c:pt>
                <c:pt idx="9666">
                  <c:v>268147724.72067261</c:v>
                </c:pt>
                <c:pt idx="9667">
                  <c:v>268150604.45273215</c:v>
                </c:pt>
                <c:pt idx="9668">
                  <c:v>268154037.93500778</c:v>
                </c:pt>
                <c:pt idx="9669">
                  <c:v>268157914.38919854</c:v>
                </c:pt>
                <c:pt idx="9670">
                  <c:v>268161458.52200475</c:v>
                </c:pt>
                <c:pt idx="9671">
                  <c:v>268089548.53036863</c:v>
                </c:pt>
                <c:pt idx="9672">
                  <c:v>268092095.09913808</c:v>
                </c:pt>
                <c:pt idx="9673">
                  <c:v>268169654.13199383</c:v>
                </c:pt>
                <c:pt idx="9674">
                  <c:v>268097741.74377039</c:v>
                </c:pt>
                <c:pt idx="9675">
                  <c:v>268101506.10092357</c:v>
                </c:pt>
                <c:pt idx="9676">
                  <c:v>268030586.98373437</c:v>
                </c:pt>
                <c:pt idx="9677">
                  <c:v>268109256.06512508</c:v>
                </c:pt>
                <c:pt idx="9678">
                  <c:v>268112688.11347932</c:v>
                </c:pt>
                <c:pt idx="9679">
                  <c:v>268116009.40462935</c:v>
                </c:pt>
                <c:pt idx="9680">
                  <c:v>268118887.82038739</c:v>
                </c:pt>
                <c:pt idx="9681">
                  <c:v>268121876.90850106</c:v>
                </c:pt>
                <c:pt idx="9682">
                  <c:v>268200108.37909645</c:v>
                </c:pt>
                <c:pt idx="9683">
                  <c:v>268202987.49310368</c:v>
                </c:pt>
                <c:pt idx="9684">
                  <c:v>268204980.70598084</c:v>
                </c:pt>
                <c:pt idx="9685">
                  <c:v>268281775.30490896</c:v>
                </c:pt>
                <c:pt idx="9686">
                  <c:v>268359346.43847093</c:v>
                </c:pt>
                <c:pt idx="9687">
                  <c:v>268437805.55584705</c:v>
                </c:pt>
                <c:pt idx="9688">
                  <c:v>268515823.13519585</c:v>
                </c:pt>
                <c:pt idx="9689">
                  <c:v>268518151.02902776</c:v>
                </c:pt>
                <c:pt idx="9690">
                  <c:v>268520811.45196253</c:v>
                </c:pt>
                <c:pt idx="9691">
                  <c:v>268524691.18348062</c:v>
                </c:pt>
                <c:pt idx="9692">
                  <c:v>268528681.70019716</c:v>
                </c:pt>
                <c:pt idx="9693">
                  <c:v>268531896.23570859</c:v>
                </c:pt>
                <c:pt idx="9694">
                  <c:v>268609254.49441683</c:v>
                </c:pt>
                <c:pt idx="9695">
                  <c:v>268612026.35963714</c:v>
                </c:pt>
                <c:pt idx="9696">
                  <c:v>268690828.39114946</c:v>
                </c:pt>
                <c:pt idx="9697">
                  <c:v>268695042.67793363</c:v>
                </c:pt>
                <c:pt idx="9698">
                  <c:v>268699145.99262571</c:v>
                </c:pt>
                <c:pt idx="9699">
                  <c:v>268702916.54540282</c:v>
                </c:pt>
                <c:pt idx="9700">
                  <c:v>268706021.6628446</c:v>
                </c:pt>
                <c:pt idx="9701">
                  <c:v>268633978.42174149</c:v>
                </c:pt>
                <c:pt idx="9702">
                  <c:v>268637082.59462363</c:v>
                </c:pt>
                <c:pt idx="9703">
                  <c:v>268639965.00556701</c:v>
                </c:pt>
                <c:pt idx="9704">
                  <c:v>268642736.52249134</c:v>
                </c:pt>
                <c:pt idx="9705">
                  <c:v>268720215.98318195</c:v>
                </c:pt>
                <c:pt idx="9706">
                  <c:v>268647614.31594014</c:v>
                </c:pt>
                <c:pt idx="9707">
                  <c:v>268650385.74611866</c:v>
                </c:pt>
                <c:pt idx="9708">
                  <c:v>268653157.14486885</c:v>
                </c:pt>
                <c:pt idx="9709">
                  <c:v>268655595.94977123</c:v>
                </c:pt>
                <c:pt idx="9710">
                  <c:v>268658145.58342081</c:v>
                </c:pt>
                <c:pt idx="9711">
                  <c:v>268735629.1945042</c:v>
                </c:pt>
                <c:pt idx="9712">
                  <c:v>268737625.0788573</c:v>
                </c:pt>
                <c:pt idx="9713">
                  <c:v>268739399.1846022</c:v>
                </c:pt>
                <c:pt idx="9714">
                  <c:v>268741838.55897874</c:v>
                </c:pt>
                <c:pt idx="9715">
                  <c:v>268669895.72516483</c:v>
                </c:pt>
                <c:pt idx="9716">
                  <c:v>268673110.28816497</c:v>
                </c:pt>
                <c:pt idx="9717">
                  <c:v>268676435.65367085</c:v>
                </c:pt>
                <c:pt idx="9718">
                  <c:v>268604378.32426262</c:v>
                </c:pt>
                <c:pt idx="9719">
                  <c:v>268606926.99716932</c:v>
                </c:pt>
                <c:pt idx="9720">
                  <c:v>268684305.50511032</c:v>
                </c:pt>
                <c:pt idx="9721">
                  <c:v>268686743.99919814</c:v>
                </c:pt>
                <c:pt idx="9722">
                  <c:v>268764900.53196728</c:v>
                </c:pt>
                <c:pt idx="9723">
                  <c:v>268767561.38885456</c:v>
                </c:pt>
                <c:pt idx="9724">
                  <c:v>268769446.14495951</c:v>
                </c:pt>
                <c:pt idx="9725">
                  <c:v>268696276.06081778</c:v>
                </c:pt>
                <c:pt idx="9726">
                  <c:v>268699046.93921679</c:v>
                </c:pt>
                <c:pt idx="9727">
                  <c:v>268702482.78480136</c:v>
                </c:pt>
                <c:pt idx="9728">
                  <c:v>268705364.42449749</c:v>
                </c:pt>
                <c:pt idx="9729">
                  <c:v>268708246.03021574</c:v>
                </c:pt>
                <c:pt idx="9730">
                  <c:v>268711349.25991505</c:v>
                </c:pt>
                <c:pt idx="9731">
                  <c:v>268639614.14031798</c:v>
                </c:pt>
                <c:pt idx="9732">
                  <c:v>268642716.42159414</c:v>
                </c:pt>
                <c:pt idx="9733">
                  <c:v>268645153.90067679</c:v>
                </c:pt>
                <c:pt idx="9734">
                  <c:v>268647923.73375374</c:v>
                </c:pt>
                <c:pt idx="9735">
                  <c:v>268652023.02908045</c:v>
                </c:pt>
                <c:pt idx="9736">
                  <c:v>268656454.6223343</c:v>
                </c:pt>
                <c:pt idx="9737">
                  <c:v>268735176.31796652</c:v>
                </c:pt>
                <c:pt idx="9738">
                  <c:v>268812791.52518171</c:v>
                </c:pt>
                <c:pt idx="9739">
                  <c:v>268815008.47357374</c:v>
                </c:pt>
                <c:pt idx="9740">
                  <c:v>268892958.30398232</c:v>
                </c:pt>
                <c:pt idx="9741">
                  <c:v>268896062.82806629</c:v>
                </c:pt>
                <c:pt idx="9742">
                  <c:v>268898945.56513685</c:v>
                </c:pt>
                <c:pt idx="9743">
                  <c:v>268901273.90488434</c:v>
                </c:pt>
                <c:pt idx="9744">
                  <c:v>268903602.22246176</c:v>
                </c:pt>
                <c:pt idx="9745">
                  <c:v>268906263.12968975</c:v>
                </c:pt>
                <c:pt idx="9746">
                  <c:v>268909589.22300595</c:v>
                </c:pt>
                <c:pt idx="9747">
                  <c:v>268988543.16179889</c:v>
                </c:pt>
                <c:pt idx="9748">
                  <c:v>268991980.9823041</c:v>
                </c:pt>
                <c:pt idx="9749">
                  <c:v>268994753.38300025</c:v>
                </c:pt>
                <c:pt idx="9750">
                  <c:v>268997636.64638925</c:v>
                </c:pt>
                <c:pt idx="9751">
                  <c:v>269000741.66126001</c:v>
                </c:pt>
                <c:pt idx="9752">
                  <c:v>269003624.85406077</c:v>
                </c:pt>
                <c:pt idx="9753">
                  <c:v>269081697.50155318</c:v>
                </c:pt>
                <c:pt idx="9754">
                  <c:v>269084470.51005685</c:v>
                </c:pt>
                <c:pt idx="9755">
                  <c:v>269087354.40556055</c:v>
                </c:pt>
                <c:pt idx="9756">
                  <c:v>269090903.7687465</c:v>
                </c:pt>
                <c:pt idx="9757">
                  <c:v>269169424.29195046</c:v>
                </c:pt>
                <c:pt idx="9758">
                  <c:v>269172308.87572348</c:v>
                </c:pt>
                <c:pt idx="9759">
                  <c:v>269250166.18691874</c:v>
                </c:pt>
                <c:pt idx="9760">
                  <c:v>269253273.4550215</c:v>
                </c:pt>
                <c:pt idx="9761">
                  <c:v>269256380.68368345</c:v>
                </c:pt>
                <c:pt idx="9762">
                  <c:v>269259820.78369749</c:v>
                </c:pt>
                <c:pt idx="9763">
                  <c:v>269263371.80397314</c:v>
                </c:pt>
                <c:pt idx="9764">
                  <c:v>269266700.83870006</c:v>
                </c:pt>
                <c:pt idx="9765">
                  <c:v>269194718.71458638</c:v>
                </c:pt>
                <c:pt idx="9766">
                  <c:v>269197824.86695439</c:v>
                </c:pt>
                <c:pt idx="9767">
                  <c:v>269126172.76734972</c:v>
                </c:pt>
                <c:pt idx="9768">
                  <c:v>269129610.66821355</c:v>
                </c:pt>
                <c:pt idx="9769">
                  <c:v>269132715.82747251</c:v>
                </c:pt>
                <c:pt idx="9770">
                  <c:v>269135820.94732255</c:v>
                </c:pt>
                <c:pt idx="9771">
                  <c:v>269139036.92276466</c:v>
                </c:pt>
                <c:pt idx="9772">
                  <c:v>269217348.35059422</c:v>
                </c:pt>
                <c:pt idx="9773">
                  <c:v>269295328.66868031</c:v>
                </c:pt>
                <c:pt idx="9774">
                  <c:v>269298102.50530106</c:v>
                </c:pt>
                <c:pt idx="9775">
                  <c:v>269301098.21354896</c:v>
                </c:pt>
                <c:pt idx="9776">
                  <c:v>269304204.83523279</c:v>
                </c:pt>
                <c:pt idx="9777">
                  <c:v>269307422.36613005</c:v>
                </c:pt>
                <c:pt idx="9778">
                  <c:v>269235428.36965901</c:v>
                </c:pt>
                <c:pt idx="9779">
                  <c:v>269238090.34554666</c:v>
                </c:pt>
                <c:pt idx="9780">
                  <c:v>269165982.91804045</c:v>
                </c:pt>
                <c:pt idx="9781">
                  <c:v>269094538.88514042</c:v>
                </c:pt>
                <c:pt idx="9782">
                  <c:v>269098529.45860296</c:v>
                </c:pt>
                <c:pt idx="9783">
                  <c:v>269101965.73358148</c:v>
                </c:pt>
                <c:pt idx="9784">
                  <c:v>269104958.57890642</c:v>
                </c:pt>
                <c:pt idx="9785">
                  <c:v>269107840.5434975</c:v>
                </c:pt>
                <c:pt idx="9786">
                  <c:v>269186162.748707</c:v>
                </c:pt>
                <c:pt idx="9787">
                  <c:v>269189932.42267573</c:v>
                </c:pt>
                <c:pt idx="9788">
                  <c:v>269193812.9087404</c:v>
                </c:pt>
                <c:pt idx="9789">
                  <c:v>269272915.1961022</c:v>
                </c:pt>
                <c:pt idx="9790">
                  <c:v>269276796.64000821</c:v>
                </c:pt>
                <c:pt idx="9791">
                  <c:v>269356234.88856137</c:v>
                </c:pt>
                <c:pt idx="9792">
                  <c:v>269360560.98349541</c:v>
                </c:pt>
                <c:pt idx="9793">
                  <c:v>269440224.60520476</c:v>
                </c:pt>
                <c:pt idx="9794">
                  <c:v>269444662.70107919</c:v>
                </c:pt>
                <c:pt idx="9795">
                  <c:v>269523442.08581036</c:v>
                </c:pt>
                <c:pt idx="9796">
                  <c:v>269601779.41708946</c:v>
                </c:pt>
                <c:pt idx="9797">
                  <c:v>269605553.73263603</c:v>
                </c:pt>
                <c:pt idx="9798">
                  <c:v>269684560.04409689</c:v>
                </c:pt>
                <c:pt idx="9799">
                  <c:v>269688113.22138029</c:v>
                </c:pt>
                <c:pt idx="9800">
                  <c:v>269615988.30245012</c:v>
                </c:pt>
                <c:pt idx="9801">
                  <c:v>269619096.38628012</c:v>
                </c:pt>
                <c:pt idx="9802">
                  <c:v>269622093.42977524</c:v>
                </c:pt>
                <c:pt idx="9803">
                  <c:v>269624535.43810946</c:v>
                </c:pt>
                <c:pt idx="9804">
                  <c:v>269551407.61645186</c:v>
                </c:pt>
                <c:pt idx="9805">
                  <c:v>269553626.96625519</c:v>
                </c:pt>
                <c:pt idx="9806">
                  <c:v>269556734.02219629</c:v>
                </c:pt>
                <c:pt idx="9807">
                  <c:v>269561172.60517108</c:v>
                </c:pt>
                <c:pt idx="9808">
                  <c:v>269640851.86915427</c:v>
                </c:pt>
                <c:pt idx="9809">
                  <c:v>269644958.55478096</c:v>
                </c:pt>
                <c:pt idx="9810">
                  <c:v>269648399.23839116</c:v>
                </c:pt>
                <c:pt idx="9811">
                  <c:v>269651284.93577456</c:v>
                </c:pt>
                <c:pt idx="9812">
                  <c:v>269654170.59917074</c:v>
                </c:pt>
                <c:pt idx="9813">
                  <c:v>269657944.10771424</c:v>
                </c:pt>
                <c:pt idx="9814">
                  <c:v>269737075.19954395</c:v>
                </c:pt>
                <c:pt idx="9815">
                  <c:v>269740960.65187871</c:v>
                </c:pt>
                <c:pt idx="9816">
                  <c:v>269744846.04261297</c:v>
                </c:pt>
                <c:pt idx="9817">
                  <c:v>269748509.35460031</c:v>
                </c:pt>
                <c:pt idx="9818">
                  <c:v>269826979.37889451</c:v>
                </c:pt>
                <c:pt idx="9819">
                  <c:v>269829977.3875671</c:v>
                </c:pt>
                <c:pt idx="9820">
                  <c:v>269832642.25338399</c:v>
                </c:pt>
                <c:pt idx="9821">
                  <c:v>269835307.09023219</c:v>
                </c:pt>
                <c:pt idx="9822">
                  <c:v>269763495.06072021</c:v>
                </c:pt>
                <c:pt idx="9823">
                  <c:v>269767602.09426349</c:v>
                </c:pt>
                <c:pt idx="9824">
                  <c:v>269771376.06440502</c:v>
                </c:pt>
                <c:pt idx="9825">
                  <c:v>269774262.00235844</c:v>
                </c:pt>
                <c:pt idx="9826">
                  <c:v>269776481.93150479</c:v>
                </c:pt>
                <c:pt idx="9827">
                  <c:v>269778812.83546692</c:v>
                </c:pt>
                <c:pt idx="9828">
                  <c:v>269856846.79133064</c:v>
                </c:pt>
                <c:pt idx="9829">
                  <c:v>269860510.57275975</c:v>
                </c:pt>
                <c:pt idx="9830">
                  <c:v>269864285.32059723</c:v>
                </c:pt>
                <c:pt idx="9831">
                  <c:v>269943433.33897674</c:v>
                </c:pt>
                <c:pt idx="9832">
                  <c:v>269946653.77497345</c:v>
                </c:pt>
                <c:pt idx="9833">
                  <c:v>270024360.78131139</c:v>
                </c:pt>
                <c:pt idx="9834">
                  <c:v>269951539.87296015</c:v>
                </c:pt>
                <c:pt idx="9835">
                  <c:v>269954093.93088663</c:v>
                </c:pt>
                <c:pt idx="9836">
                  <c:v>270031914.00617069</c:v>
                </c:pt>
                <c:pt idx="9837">
                  <c:v>269959424.05304271</c:v>
                </c:pt>
                <c:pt idx="9838">
                  <c:v>269962200.11244553</c:v>
                </c:pt>
                <c:pt idx="9839">
                  <c:v>269964865.09990454</c:v>
                </c:pt>
                <c:pt idx="9840">
                  <c:v>269892150.04311275</c:v>
                </c:pt>
                <c:pt idx="9841">
                  <c:v>269894148.18835592</c:v>
                </c:pt>
                <c:pt idx="9842">
                  <c:v>269896146.31731296</c:v>
                </c:pt>
                <c:pt idx="9843">
                  <c:v>269898033.42415071</c:v>
                </c:pt>
                <c:pt idx="9844">
                  <c:v>269975302.68858522</c:v>
                </c:pt>
                <c:pt idx="9845">
                  <c:v>269977523.39481395</c:v>
                </c:pt>
                <c:pt idx="9846">
                  <c:v>269979966.14843702</c:v>
                </c:pt>
                <c:pt idx="9847">
                  <c:v>270057571.01828176</c:v>
                </c:pt>
                <c:pt idx="9848">
                  <c:v>270059348.02796483</c:v>
                </c:pt>
                <c:pt idx="9849">
                  <c:v>270135510.50358295</c:v>
                </c:pt>
                <c:pt idx="9850">
                  <c:v>270136177.06164294</c:v>
                </c:pt>
                <c:pt idx="9851">
                  <c:v>270137732.35674185</c:v>
                </c:pt>
                <c:pt idx="9852">
                  <c:v>270215007.21744251</c:v>
                </c:pt>
                <c:pt idx="9853">
                  <c:v>270217118.52843839</c:v>
                </c:pt>
                <c:pt idx="9854">
                  <c:v>270294395.11468416</c:v>
                </c:pt>
                <c:pt idx="9855">
                  <c:v>270371895.21934766</c:v>
                </c:pt>
                <c:pt idx="9856">
                  <c:v>270374118.82847035</c:v>
                </c:pt>
                <c:pt idx="9857">
                  <c:v>270450842.33629793</c:v>
                </c:pt>
                <c:pt idx="9858">
                  <c:v>270527344.21888345</c:v>
                </c:pt>
                <c:pt idx="9859">
                  <c:v>270528790.34062481</c:v>
                </c:pt>
                <c:pt idx="9860">
                  <c:v>270605293.3517189</c:v>
                </c:pt>
                <c:pt idx="9861">
                  <c:v>270606517.31988668</c:v>
                </c:pt>
                <c:pt idx="9862">
                  <c:v>270608408.89506471</c:v>
                </c:pt>
                <c:pt idx="9863">
                  <c:v>270536465.76738161</c:v>
                </c:pt>
                <c:pt idx="9864">
                  <c:v>270615641.25413555</c:v>
                </c:pt>
                <c:pt idx="9865">
                  <c:v>270619201.72195554</c:v>
                </c:pt>
                <c:pt idx="9866">
                  <c:v>270546810.52840948</c:v>
                </c:pt>
                <c:pt idx="9867">
                  <c:v>270624097.28098315</c:v>
                </c:pt>
                <c:pt idx="9868">
                  <c:v>270625654.93840474</c:v>
                </c:pt>
                <c:pt idx="9869">
                  <c:v>270627323.84611452</c:v>
                </c:pt>
                <c:pt idx="9870">
                  <c:v>270704501.33332837</c:v>
                </c:pt>
                <c:pt idx="9871">
                  <c:v>270707283.5709554</c:v>
                </c:pt>
                <c:pt idx="9872">
                  <c:v>270785353.45376021</c:v>
                </c:pt>
                <c:pt idx="9873">
                  <c:v>270787913.76523972</c:v>
                </c:pt>
                <c:pt idx="9874">
                  <c:v>270790028.78505075</c:v>
                </c:pt>
                <c:pt idx="9875">
                  <c:v>270867544.7534008</c:v>
                </c:pt>
                <c:pt idx="9876">
                  <c:v>270869994.35757798</c:v>
                </c:pt>
                <c:pt idx="9877">
                  <c:v>270871998.56103146</c:v>
                </c:pt>
                <c:pt idx="9878">
                  <c:v>270948848.75382626</c:v>
                </c:pt>
                <c:pt idx="9879">
                  <c:v>270950296.61584985</c:v>
                </c:pt>
                <c:pt idx="9880">
                  <c:v>271026702.50060773</c:v>
                </c:pt>
                <c:pt idx="9881">
                  <c:v>271028150.74863446</c:v>
                </c:pt>
                <c:pt idx="9882">
                  <c:v>271030044.59857929</c:v>
                </c:pt>
                <c:pt idx="9883">
                  <c:v>271031938.43394941</c:v>
                </c:pt>
                <c:pt idx="9884">
                  <c:v>271033720.85392654</c:v>
                </c:pt>
                <c:pt idx="9885">
                  <c:v>271035503.26099294</c:v>
                </c:pt>
                <c:pt idx="9886">
                  <c:v>271037285.65515089</c:v>
                </c:pt>
                <c:pt idx="9887">
                  <c:v>271038622.44229674</c:v>
                </c:pt>
                <c:pt idx="9888">
                  <c:v>271039625.02789152</c:v>
                </c:pt>
                <c:pt idx="9889">
                  <c:v>271040627.60940152</c:v>
                </c:pt>
                <c:pt idx="9890">
                  <c:v>270966333.90221673</c:v>
                </c:pt>
                <c:pt idx="9891">
                  <c:v>270967558.92972589</c:v>
                </c:pt>
                <c:pt idx="9892">
                  <c:v>270969674.87196565</c:v>
                </c:pt>
                <c:pt idx="9893">
                  <c:v>271047088.59226823</c:v>
                </c:pt>
                <c:pt idx="9894">
                  <c:v>271048759.50850695</c:v>
                </c:pt>
                <c:pt idx="9895">
                  <c:v>271125506.34853178</c:v>
                </c:pt>
                <c:pt idx="9896">
                  <c:v>271127289.12977946</c:v>
                </c:pt>
                <c:pt idx="9897">
                  <c:v>271129406.1657418</c:v>
                </c:pt>
                <c:pt idx="9898">
                  <c:v>271131300.34038067</c:v>
                </c:pt>
                <c:pt idx="9899">
                  <c:v>271208161.05752593</c:v>
                </c:pt>
                <c:pt idx="9900">
                  <c:v>271209721.37709785</c:v>
                </c:pt>
                <c:pt idx="9901">
                  <c:v>271211838.93784541</c:v>
                </c:pt>
                <c:pt idx="9902">
                  <c:v>271288924.52562994</c:v>
                </c:pt>
                <c:pt idx="9903">
                  <c:v>271290931.15974081</c:v>
                </c:pt>
                <c:pt idx="9904">
                  <c:v>271293160.73402286</c:v>
                </c:pt>
                <c:pt idx="9905">
                  <c:v>271295278.81089705</c:v>
                </c:pt>
                <c:pt idx="9906">
                  <c:v>271297062.44045281</c:v>
                </c:pt>
                <c:pt idx="9907">
                  <c:v>271298623.10571867</c:v>
                </c:pt>
                <c:pt idx="9908">
                  <c:v>271375489.33123279</c:v>
                </c:pt>
                <c:pt idx="9909">
                  <c:v>271378053.95305681</c:v>
                </c:pt>
                <c:pt idx="9910">
                  <c:v>271305980.39448953</c:v>
                </c:pt>
                <c:pt idx="9911">
                  <c:v>271309101.60211921</c:v>
                </c:pt>
                <c:pt idx="9912">
                  <c:v>271386862.66816872</c:v>
                </c:pt>
                <c:pt idx="9913">
                  <c:v>271388646.67338288</c:v>
                </c:pt>
                <c:pt idx="9914">
                  <c:v>271465851.96074975</c:v>
                </c:pt>
                <c:pt idx="9915">
                  <c:v>271468305.60652477</c:v>
                </c:pt>
                <c:pt idx="9916">
                  <c:v>271470982.28314406</c:v>
                </c:pt>
                <c:pt idx="9917">
                  <c:v>271548524.71819395</c:v>
                </c:pt>
                <c:pt idx="9918">
                  <c:v>271625845.25390917</c:v>
                </c:pt>
                <c:pt idx="9919">
                  <c:v>271627742.23164558</c:v>
                </c:pt>
                <c:pt idx="9920">
                  <c:v>271629750.78040141</c:v>
                </c:pt>
                <c:pt idx="9921">
                  <c:v>271631759.31279546</c:v>
                </c:pt>
                <c:pt idx="9922">
                  <c:v>271633879.41257286</c:v>
                </c:pt>
                <c:pt idx="9923">
                  <c:v>271711314.87283546</c:v>
                </c:pt>
                <c:pt idx="9924">
                  <c:v>271789198.12211156</c:v>
                </c:pt>
                <c:pt idx="9925">
                  <c:v>271866971.15211266</c:v>
                </c:pt>
                <c:pt idx="9926">
                  <c:v>271869539.61799181</c:v>
                </c:pt>
                <c:pt idx="9927">
                  <c:v>271946979.62107545</c:v>
                </c:pt>
                <c:pt idx="9928">
                  <c:v>271949213.64554036</c:v>
                </c:pt>
                <c:pt idx="9929">
                  <c:v>271951447.64978653</c:v>
                </c:pt>
                <c:pt idx="9930">
                  <c:v>271953793.33248514</c:v>
                </c:pt>
                <c:pt idx="9931">
                  <c:v>271956474.0854187</c:v>
                </c:pt>
                <c:pt idx="9932">
                  <c:v>271959266.50543344</c:v>
                </c:pt>
                <c:pt idx="9933">
                  <c:v>271962058.89385998</c:v>
                </c:pt>
                <c:pt idx="9934">
                  <c:v>271889416.40649295</c:v>
                </c:pt>
                <c:pt idx="9935">
                  <c:v>271891872.9770565</c:v>
                </c:pt>
                <c:pt idx="9936">
                  <c:v>271969654.03057206</c:v>
                </c:pt>
                <c:pt idx="9937">
                  <c:v>271972111.23065203</c:v>
                </c:pt>
                <c:pt idx="9938">
                  <c:v>272049670.89197856</c:v>
                </c:pt>
                <c:pt idx="9939">
                  <c:v>272051905.28553075</c:v>
                </c:pt>
                <c:pt idx="9940">
                  <c:v>272054474.81311965</c:v>
                </c:pt>
                <c:pt idx="9941">
                  <c:v>272057602.89757085</c:v>
                </c:pt>
                <c:pt idx="9942">
                  <c:v>272061289.5176568</c:v>
                </c:pt>
                <c:pt idx="9943">
                  <c:v>272139635.76778531</c:v>
                </c:pt>
                <c:pt idx="9944">
                  <c:v>272142094.13227606</c:v>
                </c:pt>
                <c:pt idx="9945">
                  <c:v>272144440.73010045</c:v>
                </c:pt>
                <c:pt idx="9946">
                  <c:v>272147681.23330045</c:v>
                </c:pt>
                <c:pt idx="9947">
                  <c:v>272227037.22515625</c:v>
                </c:pt>
                <c:pt idx="9948">
                  <c:v>272230949.13614494</c:v>
                </c:pt>
                <c:pt idx="9949">
                  <c:v>272233966.85372758</c:v>
                </c:pt>
                <c:pt idx="9950">
                  <c:v>272236649.23841178</c:v>
                </c:pt>
                <c:pt idx="9951">
                  <c:v>272239331.59397179</c:v>
                </c:pt>
                <c:pt idx="9952">
                  <c:v>272241902.15738851</c:v>
                </c:pt>
                <c:pt idx="9953">
                  <c:v>272244137.40818346</c:v>
                </c:pt>
                <c:pt idx="9954">
                  <c:v>272246372.63875508</c:v>
                </c:pt>
                <c:pt idx="9955">
                  <c:v>272248496.08906597</c:v>
                </c:pt>
                <c:pt idx="9956">
                  <c:v>272251066.55712867</c:v>
                </c:pt>
                <c:pt idx="9957">
                  <c:v>272329760.27426779</c:v>
                </c:pt>
                <c:pt idx="9958">
                  <c:v>272333561.04428303</c:v>
                </c:pt>
                <c:pt idx="9959">
                  <c:v>272412257.62405396</c:v>
                </c:pt>
                <c:pt idx="9960">
                  <c:v>272415723.8897354</c:v>
                </c:pt>
                <c:pt idx="9961">
                  <c:v>272419078.29411525</c:v>
                </c:pt>
                <c:pt idx="9962">
                  <c:v>272422320.84174681</c:v>
                </c:pt>
                <c:pt idx="9963">
                  <c:v>272350104.891563</c:v>
                </c:pt>
                <c:pt idx="9964">
                  <c:v>272352899.35101831</c:v>
                </c:pt>
                <c:pt idx="9965">
                  <c:v>272356252.66065311</c:v>
                </c:pt>
                <c:pt idx="9966">
                  <c:v>272435178.8015272</c:v>
                </c:pt>
                <c:pt idx="9967">
                  <c:v>272439203.76452577</c:v>
                </c:pt>
                <c:pt idx="9968">
                  <c:v>272442893.25636744</c:v>
                </c:pt>
                <c:pt idx="9969">
                  <c:v>272595721.74954081</c:v>
                </c:pt>
                <c:pt idx="9970">
                  <c:v>272597399.68342227</c:v>
                </c:pt>
                <c:pt idx="9971">
                  <c:v>272599636.91088879</c:v>
                </c:pt>
                <c:pt idx="9972">
                  <c:v>272602321.55713636</c:v>
                </c:pt>
                <c:pt idx="9973">
                  <c:v>272605229.89101917</c:v>
                </c:pt>
                <c:pt idx="9974">
                  <c:v>272608250.04770046</c:v>
                </c:pt>
                <c:pt idx="9975">
                  <c:v>272611046.45618814</c:v>
                </c:pt>
                <c:pt idx="9976">
                  <c:v>272613954.68747586</c:v>
                </c:pt>
                <c:pt idx="9977">
                  <c:v>272692444.70314461</c:v>
                </c:pt>
                <c:pt idx="9978">
                  <c:v>272695577.42965049</c:v>
                </c:pt>
                <c:pt idx="9979">
                  <c:v>272698486.3544575</c:v>
                </c:pt>
                <c:pt idx="9980">
                  <c:v>272776643.97443271</c:v>
                </c:pt>
                <c:pt idx="9981">
                  <c:v>272779329.81478375</c:v>
                </c:pt>
                <c:pt idx="9982">
                  <c:v>272782127.53415185</c:v>
                </c:pt>
                <c:pt idx="9983">
                  <c:v>272785372.84899282</c:v>
                </c:pt>
                <c:pt idx="9984">
                  <c:v>272863870.15385872</c:v>
                </c:pt>
                <c:pt idx="9985">
                  <c:v>272867004.34418154</c:v>
                </c:pt>
                <c:pt idx="9986">
                  <c:v>272870586.2273857</c:v>
                </c:pt>
                <c:pt idx="9987">
                  <c:v>272799136.98715746</c:v>
                </c:pt>
                <c:pt idx="9988">
                  <c:v>272802829.67446387</c:v>
                </c:pt>
                <c:pt idx="9989">
                  <c:v>272806074.71781987</c:v>
                </c:pt>
                <c:pt idx="9990">
                  <c:v>272808648.34263736</c:v>
                </c:pt>
                <c:pt idx="9991">
                  <c:v>272886480.20881128</c:v>
                </c:pt>
                <c:pt idx="9992">
                  <c:v>272889166.41471255</c:v>
                </c:pt>
                <c:pt idx="9993">
                  <c:v>272891964.51486188</c:v>
                </c:pt>
                <c:pt idx="9994">
                  <c:v>272894650.66124779</c:v>
                </c:pt>
                <c:pt idx="9995">
                  <c:v>272972598.04069602</c:v>
                </c:pt>
                <c:pt idx="9996">
                  <c:v>272975956.57223177</c:v>
                </c:pt>
                <c:pt idx="9997">
                  <c:v>272904499.61527914</c:v>
                </c:pt>
                <c:pt idx="9998">
                  <c:v>272907969.03983849</c:v>
                </c:pt>
                <c:pt idx="9999">
                  <c:v>272836285.14820355</c:v>
                </c:pt>
                <c:pt idx="10000">
                  <c:v>272839417.87066585</c:v>
                </c:pt>
                <c:pt idx="10001">
                  <c:v>272766836.24274039</c:v>
                </c:pt>
                <c:pt idx="10002">
                  <c:v>272769408.7830255</c:v>
                </c:pt>
                <c:pt idx="10003">
                  <c:v>272771981.29655975</c:v>
                </c:pt>
                <c:pt idx="10004">
                  <c:v>272850158.33232176</c:v>
                </c:pt>
                <c:pt idx="10005">
                  <c:v>272853290.87916315</c:v>
                </c:pt>
                <c:pt idx="10006">
                  <c:v>272856311.51177609</c:v>
                </c:pt>
                <c:pt idx="10007">
                  <c:v>272859891.47305417</c:v>
                </c:pt>
                <c:pt idx="10008">
                  <c:v>272864030.73872185</c:v>
                </c:pt>
                <c:pt idx="10009">
                  <c:v>272868281.80436635</c:v>
                </c:pt>
                <c:pt idx="10010">
                  <c:v>272872085.3275156</c:v>
                </c:pt>
                <c:pt idx="10011">
                  <c:v>272875217.59680116</c:v>
                </c:pt>
                <c:pt idx="10012">
                  <c:v>272877790.50262684</c:v>
                </c:pt>
                <c:pt idx="10013">
                  <c:v>272955305.03934145</c:v>
                </c:pt>
                <c:pt idx="10014">
                  <c:v>272957990.49845654</c:v>
                </c:pt>
                <c:pt idx="10015">
                  <c:v>273036514.27390242</c:v>
                </c:pt>
                <c:pt idx="10016">
                  <c:v>273040431.54491359</c:v>
                </c:pt>
                <c:pt idx="10017">
                  <c:v>273044572.59259444</c:v>
                </c:pt>
                <c:pt idx="10018">
                  <c:v>273048489.73611677</c:v>
                </c:pt>
                <c:pt idx="10019">
                  <c:v>273127354.24396586</c:v>
                </c:pt>
                <c:pt idx="10020">
                  <c:v>273130600.67810702</c:v>
                </c:pt>
                <c:pt idx="10021">
                  <c:v>273209020.05836856</c:v>
                </c:pt>
                <c:pt idx="10022">
                  <c:v>273287665.13505471</c:v>
                </c:pt>
                <c:pt idx="10023">
                  <c:v>273290913.23112077</c:v>
                </c:pt>
                <c:pt idx="10024">
                  <c:v>273368776.7396487</c:v>
                </c:pt>
                <c:pt idx="10025">
                  <c:v>273371241.43730509</c:v>
                </c:pt>
                <c:pt idx="10026">
                  <c:v>273449555.23448294</c:v>
                </c:pt>
                <c:pt idx="10027">
                  <c:v>273452917.03092754</c:v>
                </c:pt>
                <c:pt idx="10028">
                  <c:v>273456390.83936775</c:v>
                </c:pt>
                <c:pt idx="10029">
                  <c:v>273459416.37480551</c:v>
                </c:pt>
                <c:pt idx="10030">
                  <c:v>273462329.81848121</c:v>
                </c:pt>
                <c:pt idx="10031">
                  <c:v>273465131.17434621</c:v>
                </c:pt>
                <c:pt idx="10032">
                  <c:v>273392750.48574024</c:v>
                </c:pt>
                <c:pt idx="10033">
                  <c:v>273395999.08602393</c:v>
                </c:pt>
                <c:pt idx="10034">
                  <c:v>273399695.71731538</c:v>
                </c:pt>
                <c:pt idx="10035">
                  <c:v>273403168.26012802</c:v>
                </c:pt>
                <c:pt idx="10036">
                  <c:v>273405968.66244447</c:v>
                </c:pt>
                <c:pt idx="10037">
                  <c:v>273333246.5895943</c:v>
                </c:pt>
                <c:pt idx="10038">
                  <c:v>273411345.34620446</c:v>
                </c:pt>
                <c:pt idx="10039">
                  <c:v>273414257.66787881</c:v>
                </c:pt>
                <c:pt idx="10040">
                  <c:v>273492470.74573874</c:v>
                </c:pt>
                <c:pt idx="10041">
                  <c:v>273570349.18092561</c:v>
                </c:pt>
                <c:pt idx="10042">
                  <c:v>273572702.65928698</c:v>
                </c:pt>
                <c:pt idx="10043">
                  <c:v>273574831.97760779</c:v>
                </c:pt>
                <c:pt idx="10044">
                  <c:v>273577185.41342998</c:v>
                </c:pt>
                <c:pt idx="10045">
                  <c:v>273655179.14896882</c:v>
                </c:pt>
                <c:pt idx="10046">
                  <c:v>273733398.59008515</c:v>
                </c:pt>
                <c:pt idx="10047">
                  <c:v>273811731.75747412</c:v>
                </c:pt>
                <c:pt idx="10048">
                  <c:v>273814759.96395916</c:v>
                </c:pt>
                <c:pt idx="10049">
                  <c:v>273892983.37136531</c:v>
                </c:pt>
                <c:pt idx="10050">
                  <c:v>273895451.42116445</c:v>
                </c:pt>
                <c:pt idx="10051">
                  <c:v>273822162.09095049</c:v>
                </c:pt>
                <c:pt idx="10052">
                  <c:v>273823956.51273555</c:v>
                </c:pt>
                <c:pt idx="10053">
                  <c:v>273826199.5217247</c:v>
                </c:pt>
                <c:pt idx="10054">
                  <c:v>273829115.40310776</c:v>
                </c:pt>
                <c:pt idx="10055">
                  <c:v>273907006.05528235</c:v>
                </c:pt>
                <c:pt idx="10056">
                  <c:v>273908800.90164918</c:v>
                </c:pt>
                <c:pt idx="10057">
                  <c:v>273986132.38417578</c:v>
                </c:pt>
                <c:pt idx="10058">
                  <c:v>273988937.55391651</c:v>
                </c:pt>
                <c:pt idx="10059">
                  <c:v>273991967.10164773</c:v>
                </c:pt>
                <c:pt idx="10060">
                  <c:v>273995445.42569035</c:v>
                </c:pt>
                <c:pt idx="10061">
                  <c:v>273999260.30572182</c:v>
                </c:pt>
                <c:pt idx="10062">
                  <c:v>274078392.08018434</c:v>
                </c:pt>
                <c:pt idx="10063">
                  <c:v>274081983.43373299</c:v>
                </c:pt>
                <c:pt idx="10064">
                  <c:v>274160107.85351658</c:v>
                </c:pt>
                <c:pt idx="10065">
                  <c:v>274162128.49937713</c:v>
                </c:pt>
                <c:pt idx="10066">
                  <c:v>274163700.10146552</c:v>
                </c:pt>
                <c:pt idx="10067">
                  <c:v>274165496.205966</c:v>
                </c:pt>
                <c:pt idx="10068">
                  <c:v>274167741.31833476</c:v>
                </c:pt>
                <c:pt idx="10069">
                  <c:v>274245981.54396051</c:v>
                </c:pt>
                <c:pt idx="10070">
                  <c:v>274249350.06008744</c:v>
                </c:pt>
                <c:pt idx="10071">
                  <c:v>274252830.81212622</c:v>
                </c:pt>
                <c:pt idx="10072">
                  <c:v>274181436.06452858</c:v>
                </c:pt>
                <c:pt idx="10073">
                  <c:v>274260914.95136607</c:v>
                </c:pt>
                <c:pt idx="10074">
                  <c:v>274264620.09397912</c:v>
                </c:pt>
                <c:pt idx="10075">
                  <c:v>274267651.53321815</c:v>
                </c:pt>
                <c:pt idx="10076">
                  <c:v>274269897.01992875</c:v>
                </c:pt>
                <c:pt idx="10077">
                  <c:v>274347134.3701458</c:v>
                </c:pt>
                <c:pt idx="10078">
                  <c:v>274349043.52744907</c:v>
                </c:pt>
                <c:pt idx="10079">
                  <c:v>274351289.57609546</c:v>
                </c:pt>
                <c:pt idx="10080">
                  <c:v>274353984.80768746</c:v>
                </c:pt>
                <c:pt idx="10081">
                  <c:v>274356792.30952686</c:v>
                </c:pt>
                <c:pt idx="10082">
                  <c:v>274358925.9897213</c:v>
                </c:pt>
                <c:pt idx="10083">
                  <c:v>274360947.3540675</c:v>
                </c:pt>
                <c:pt idx="10084">
                  <c:v>274363193.29517698</c:v>
                </c:pt>
                <c:pt idx="10085">
                  <c:v>274365888.3977282</c:v>
                </c:pt>
                <c:pt idx="10086">
                  <c:v>274368471.17692477</c:v>
                </c:pt>
                <c:pt idx="10087">
                  <c:v>274370717.05006886</c:v>
                </c:pt>
                <c:pt idx="10088">
                  <c:v>274373636.65482688</c:v>
                </c:pt>
                <c:pt idx="10089">
                  <c:v>274376780.8062228</c:v>
                </c:pt>
                <c:pt idx="10090">
                  <c:v>274454925.66406882</c:v>
                </c:pt>
                <c:pt idx="10091">
                  <c:v>274457172.05342531</c:v>
                </c:pt>
                <c:pt idx="10092">
                  <c:v>274534869.61791295</c:v>
                </c:pt>
                <c:pt idx="10093">
                  <c:v>274537116.58229214</c:v>
                </c:pt>
                <c:pt idx="10094">
                  <c:v>274539363.52637571</c:v>
                </c:pt>
                <c:pt idx="10095">
                  <c:v>274542396.86869496</c:v>
                </c:pt>
                <c:pt idx="10096">
                  <c:v>274545430.17402607</c:v>
                </c:pt>
                <c:pt idx="10097">
                  <c:v>274472334.65085381</c:v>
                </c:pt>
                <c:pt idx="10098">
                  <c:v>274398901.03317535</c:v>
                </c:pt>
                <c:pt idx="10099">
                  <c:v>274401146.63145471</c:v>
                </c:pt>
                <c:pt idx="10100">
                  <c:v>274403841.32261693</c:v>
                </c:pt>
                <c:pt idx="10101">
                  <c:v>274406760.5384177</c:v>
                </c:pt>
                <c:pt idx="10102">
                  <c:v>274410016.54637414</c:v>
                </c:pt>
                <c:pt idx="10103">
                  <c:v>274412935.68966925</c:v>
                </c:pt>
                <c:pt idx="10104">
                  <c:v>274415293.43423176</c:v>
                </c:pt>
                <c:pt idx="10105">
                  <c:v>274417089.79603416</c:v>
                </c:pt>
                <c:pt idx="10106">
                  <c:v>274418549.33044225</c:v>
                </c:pt>
                <c:pt idx="10107">
                  <c:v>274420457.93943149</c:v>
                </c:pt>
                <c:pt idx="10108">
                  <c:v>274498052.79478246</c:v>
                </c:pt>
                <c:pt idx="10109">
                  <c:v>274499737.29655504</c:v>
                </c:pt>
                <c:pt idx="10110">
                  <c:v>274500972.59060299</c:v>
                </c:pt>
                <c:pt idx="10111">
                  <c:v>274502432.475658</c:v>
                </c:pt>
                <c:pt idx="10112">
                  <c:v>274504341.54318422</c:v>
                </c:pt>
                <c:pt idx="10113">
                  <c:v>274506138.29923266</c:v>
                </c:pt>
                <c:pt idx="10114">
                  <c:v>274582725.57179695</c:v>
                </c:pt>
                <c:pt idx="10115">
                  <c:v>274583399.53357291</c:v>
                </c:pt>
                <c:pt idx="10116">
                  <c:v>274584410.47281313</c:v>
                </c:pt>
                <c:pt idx="10117">
                  <c:v>274586095.3624171</c:v>
                </c:pt>
                <c:pt idx="10118">
                  <c:v>274588117.21487767</c:v>
                </c:pt>
                <c:pt idx="10119">
                  <c:v>274589914.40326971</c:v>
                </c:pt>
                <c:pt idx="10120">
                  <c:v>274516693.97886485</c:v>
                </c:pt>
                <c:pt idx="10121">
                  <c:v>274594631.96102309</c:v>
                </c:pt>
                <c:pt idx="10122">
                  <c:v>274596429.10234874</c:v>
                </c:pt>
                <c:pt idx="10123">
                  <c:v>274597439.98863858</c:v>
                </c:pt>
                <c:pt idx="10124">
                  <c:v>274523094.54511589</c:v>
                </c:pt>
                <c:pt idx="10125">
                  <c:v>274373953.07436055</c:v>
                </c:pt>
                <c:pt idx="10126">
                  <c:v>274300952.4222101</c:v>
                </c:pt>
                <c:pt idx="10127">
                  <c:v>274304318.24785721</c:v>
                </c:pt>
                <c:pt idx="10128">
                  <c:v>274307796.2197963</c:v>
                </c:pt>
                <c:pt idx="10129">
                  <c:v>274310376.619133</c:v>
                </c:pt>
                <c:pt idx="10130">
                  <c:v>274237259.81285554</c:v>
                </c:pt>
                <c:pt idx="10131">
                  <c:v>274239615.13771957</c:v>
                </c:pt>
                <c:pt idx="10132">
                  <c:v>274166832.7874825</c:v>
                </c:pt>
                <c:pt idx="10133">
                  <c:v>274169299.54304659</c:v>
                </c:pt>
                <c:pt idx="10134">
                  <c:v>274171429.90313399</c:v>
                </c:pt>
                <c:pt idx="10135">
                  <c:v>274172551.13794535</c:v>
                </c:pt>
                <c:pt idx="10136">
                  <c:v>274173448.12214965</c:v>
                </c:pt>
                <c:pt idx="10137">
                  <c:v>274175017.83671159</c:v>
                </c:pt>
                <c:pt idx="10138">
                  <c:v>274176811.78406221</c:v>
                </c:pt>
                <c:pt idx="10139">
                  <c:v>274178381.47736377</c:v>
                </c:pt>
                <c:pt idx="10140">
                  <c:v>274180175.40041745</c:v>
                </c:pt>
                <c:pt idx="10141">
                  <c:v>274182417.78601176</c:v>
                </c:pt>
                <c:pt idx="10142">
                  <c:v>274184884.38678074</c:v>
                </c:pt>
                <c:pt idx="10143">
                  <c:v>274187463.07957262</c:v>
                </c:pt>
                <c:pt idx="10144">
                  <c:v>274190490.20651108</c:v>
                </c:pt>
                <c:pt idx="10145">
                  <c:v>274193517.29655218</c:v>
                </c:pt>
                <c:pt idx="10146">
                  <c:v>274271353.76613379</c:v>
                </c:pt>
                <c:pt idx="10147">
                  <c:v>274273260.19774657</c:v>
                </c:pt>
                <c:pt idx="10148">
                  <c:v>274274718.04734308</c:v>
                </c:pt>
                <c:pt idx="10149">
                  <c:v>274276624.4531371</c:v>
                </c:pt>
                <c:pt idx="10150">
                  <c:v>274203495.22098619</c:v>
                </c:pt>
                <c:pt idx="10151">
                  <c:v>274205288.96264219</c:v>
                </c:pt>
                <c:pt idx="10152">
                  <c:v>274131821.73826379</c:v>
                </c:pt>
                <c:pt idx="10153">
                  <c:v>274134287.41501743</c:v>
                </c:pt>
                <c:pt idx="10154">
                  <c:v>274136753.06728446</c:v>
                </c:pt>
                <c:pt idx="10155">
                  <c:v>274138882.47453719</c:v>
                </c:pt>
                <c:pt idx="10156">
                  <c:v>274141123.93612564</c:v>
                </c:pt>
                <c:pt idx="10157">
                  <c:v>274218517.40726298</c:v>
                </c:pt>
                <c:pt idx="10158">
                  <c:v>274220086.83698511</c:v>
                </c:pt>
                <c:pt idx="10159">
                  <c:v>274221319.953381</c:v>
                </c:pt>
                <c:pt idx="10160">
                  <c:v>274223225.66667664</c:v>
                </c:pt>
                <c:pt idx="10161">
                  <c:v>274225691.86217523</c:v>
                </c:pt>
                <c:pt idx="10162">
                  <c:v>274228270.13128364</c:v>
                </c:pt>
                <c:pt idx="10163">
                  <c:v>274230399.98557645</c:v>
                </c:pt>
                <c:pt idx="10164">
                  <c:v>274307124.95629859</c:v>
                </c:pt>
                <c:pt idx="10165">
                  <c:v>274308246.22695971</c:v>
                </c:pt>
                <c:pt idx="10166">
                  <c:v>274309928.12346268</c:v>
                </c:pt>
                <c:pt idx="10167">
                  <c:v>274387776.14158303</c:v>
                </c:pt>
                <c:pt idx="10168">
                  <c:v>274390243.55588776</c:v>
                </c:pt>
                <c:pt idx="10169">
                  <c:v>274467981.37422734</c:v>
                </c:pt>
                <c:pt idx="10170">
                  <c:v>274470225.05184501</c:v>
                </c:pt>
                <c:pt idx="10171">
                  <c:v>274472019.97935665</c:v>
                </c:pt>
                <c:pt idx="10172">
                  <c:v>274548862.44024414</c:v>
                </c:pt>
                <c:pt idx="10173">
                  <c:v>274625705.69365191</c:v>
                </c:pt>
                <c:pt idx="10174">
                  <c:v>274702549.7395727</c:v>
                </c:pt>
                <c:pt idx="10175">
                  <c:v>274779731.48728836</c:v>
                </c:pt>
                <c:pt idx="10176">
                  <c:v>274781977.53755748</c:v>
                </c:pt>
                <c:pt idx="10177">
                  <c:v>274708949.21944749</c:v>
                </c:pt>
                <c:pt idx="10178">
                  <c:v>274786581.87722754</c:v>
                </c:pt>
                <c:pt idx="10179">
                  <c:v>274788490.96868879</c:v>
                </c:pt>
                <c:pt idx="10180">
                  <c:v>274790287.74727261</c:v>
                </c:pt>
                <c:pt idx="10181">
                  <c:v>274792196.81030148</c:v>
                </c:pt>
                <c:pt idx="10182">
                  <c:v>274793993.5621255</c:v>
                </c:pt>
                <c:pt idx="10183">
                  <c:v>274796239.48366046</c:v>
                </c:pt>
                <c:pt idx="10184">
                  <c:v>274799046.85707259</c:v>
                </c:pt>
                <c:pt idx="10185">
                  <c:v>274877133.33013999</c:v>
                </c:pt>
                <c:pt idx="10186">
                  <c:v>274954996.54569572</c:v>
                </c:pt>
                <c:pt idx="10187">
                  <c:v>275032748.70892155</c:v>
                </c:pt>
                <c:pt idx="10188">
                  <c:v>275034883.98300225</c:v>
                </c:pt>
                <c:pt idx="10189">
                  <c:v>275037131.62015021</c:v>
                </c:pt>
                <c:pt idx="10190">
                  <c:v>274963984.67033517</c:v>
                </c:pt>
                <c:pt idx="10191">
                  <c:v>274966231.65079421</c:v>
                </c:pt>
                <c:pt idx="10192">
                  <c:v>274968815.65325123</c:v>
                </c:pt>
                <c:pt idx="10193">
                  <c:v>275046908.60569561</c:v>
                </c:pt>
                <c:pt idx="10194">
                  <c:v>275125227.82052487</c:v>
                </c:pt>
                <c:pt idx="10195">
                  <c:v>275203661.03879517</c:v>
                </c:pt>
                <c:pt idx="10196">
                  <c:v>275207258.96031553</c:v>
                </c:pt>
                <c:pt idx="10197">
                  <c:v>275211194.12749231</c:v>
                </c:pt>
                <c:pt idx="10198">
                  <c:v>275214904.37104976</c:v>
                </c:pt>
                <c:pt idx="10199">
                  <c:v>275218277.27179694</c:v>
                </c:pt>
                <c:pt idx="10200">
                  <c:v>275221312.84343302</c:v>
                </c:pt>
                <c:pt idx="10201">
                  <c:v>275224235.95153677</c:v>
                </c:pt>
                <c:pt idx="10202">
                  <c:v>275302451.27036834</c:v>
                </c:pt>
                <c:pt idx="10203">
                  <c:v>275229857.21689284</c:v>
                </c:pt>
                <c:pt idx="10204">
                  <c:v>275232667.80201524</c:v>
                </c:pt>
                <c:pt idx="10205">
                  <c:v>275159734.20272815</c:v>
                </c:pt>
                <c:pt idx="10206">
                  <c:v>275161757.22989339</c:v>
                </c:pt>
                <c:pt idx="10207">
                  <c:v>275238850.97769147</c:v>
                </c:pt>
                <c:pt idx="10208">
                  <c:v>275240986.94817621</c:v>
                </c:pt>
                <c:pt idx="10209">
                  <c:v>275243235.31837875</c:v>
                </c:pt>
                <c:pt idx="10210">
                  <c:v>275245146.41709965</c:v>
                </c:pt>
                <c:pt idx="10211">
                  <c:v>275247169.91741556</c:v>
                </c:pt>
                <c:pt idx="10212">
                  <c:v>275249867.89227426</c:v>
                </c:pt>
                <c:pt idx="10213">
                  <c:v>275328427.27775455</c:v>
                </c:pt>
                <c:pt idx="10214">
                  <c:v>275331238.37161863</c:v>
                </c:pt>
                <c:pt idx="10215">
                  <c:v>275333936.99189949</c:v>
                </c:pt>
                <c:pt idx="10216">
                  <c:v>275412611.97304177</c:v>
                </c:pt>
                <c:pt idx="10217">
                  <c:v>275491401.19827545</c:v>
                </c:pt>
                <c:pt idx="10218">
                  <c:v>275570079.69583344</c:v>
                </c:pt>
                <c:pt idx="10219">
                  <c:v>275648759.93688518</c:v>
                </c:pt>
                <c:pt idx="10220">
                  <c:v>275727104.15574431</c:v>
                </c:pt>
                <c:pt idx="10221">
                  <c:v>275729918.85555315</c:v>
                </c:pt>
                <c:pt idx="10222">
                  <c:v>275807814.91057605</c:v>
                </c:pt>
                <c:pt idx="10223">
                  <c:v>275810067.24111646</c:v>
                </c:pt>
                <c:pt idx="10224">
                  <c:v>275887627.28274834</c:v>
                </c:pt>
                <c:pt idx="10225">
                  <c:v>275889767.5446915</c:v>
                </c:pt>
                <c:pt idx="10226">
                  <c:v>275891344.56806922</c:v>
                </c:pt>
                <c:pt idx="10227">
                  <c:v>275893034.22492206</c:v>
                </c:pt>
                <c:pt idx="10228">
                  <c:v>275970709.52336872</c:v>
                </c:pt>
                <c:pt idx="10229">
                  <c:v>275973300.99321014</c:v>
                </c:pt>
                <c:pt idx="10230">
                  <c:v>275900468.57925475</c:v>
                </c:pt>
                <c:pt idx="10231">
                  <c:v>275903059.287094</c:v>
                </c:pt>
                <c:pt idx="10232">
                  <c:v>275905424.69251704</c:v>
                </c:pt>
                <c:pt idx="10233">
                  <c:v>275907564.80192655</c:v>
                </c:pt>
                <c:pt idx="10234">
                  <c:v>275909930.16467166</c:v>
                </c:pt>
                <c:pt idx="10235">
                  <c:v>275912746.0434885</c:v>
                </c:pt>
                <c:pt idx="10236">
                  <c:v>275915561.89055258</c:v>
                </c:pt>
                <c:pt idx="10237">
                  <c:v>275918265.07386208</c:v>
                </c:pt>
                <c:pt idx="10238">
                  <c:v>275920968.22790879</c:v>
                </c:pt>
                <c:pt idx="10239">
                  <c:v>275848241.15276241</c:v>
                </c:pt>
                <c:pt idx="10240">
                  <c:v>275850943.50933248</c:v>
                </c:pt>
                <c:pt idx="10241">
                  <c:v>275854208.81782722</c:v>
                </c:pt>
                <c:pt idx="10242">
                  <c:v>275782491.61393255</c:v>
                </c:pt>
                <c:pt idx="10243">
                  <c:v>275710997.38495296</c:v>
                </c:pt>
                <c:pt idx="10244">
                  <c:v>275714823.41228884</c:v>
                </c:pt>
                <c:pt idx="10245">
                  <c:v>275717636.63025445</c:v>
                </c:pt>
                <c:pt idx="10246">
                  <c:v>275719324.54580861</c:v>
                </c:pt>
                <c:pt idx="10247">
                  <c:v>275721237.50296617</c:v>
                </c:pt>
                <c:pt idx="10248">
                  <c:v>275723938.12339658</c:v>
                </c:pt>
                <c:pt idx="10249">
                  <c:v>275726751.23859555</c:v>
                </c:pt>
                <c:pt idx="10250">
                  <c:v>275729114.23085207</c:v>
                </c:pt>
                <c:pt idx="10251">
                  <c:v>275731364.67886263</c:v>
                </c:pt>
                <c:pt idx="10252">
                  <c:v>275733727.62742728</c:v>
                </c:pt>
                <c:pt idx="10253">
                  <c:v>275661324.69571227</c:v>
                </c:pt>
                <c:pt idx="10254">
                  <c:v>275664586.84587771</c:v>
                </c:pt>
                <c:pt idx="10255">
                  <c:v>275743516.74738002</c:v>
                </c:pt>
                <c:pt idx="10256">
                  <c:v>275746442.15696621</c:v>
                </c:pt>
                <c:pt idx="10257">
                  <c:v>275748692.4486925</c:v>
                </c:pt>
                <c:pt idx="10258">
                  <c:v>275750717.69389421</c:v>
                </c:pt>
                <c:pt idx="10259">
                  <c:v>275677972.46365911</c:v>
                </c:pt>
                <c:pt idx="10260">
                  <c:v>275681571.83496946</c:v>
                </c:pt>
                <c:pt idx="10261">
                  <c:v>275685508.58787102</c:v>
                </c:pt>
                <c:pt idx="10262">
                  <c:v>275689107.85043907</c:v>
                </c:pt>
                <c:pt idx="10263">
                  <c:v>275616582.83366621</c:v>
                </c:pt>
                <c:pt idx="10264">
                  <c:v>275619169.03326416</c:v>
                </c:pt>
                <c:pt idx="10265">
                  <c:v>275621417.88067806</c:v>
                </c:pt>
                <c:pt idx="10266">
                  <c:v>275623666.70781291</c:v>
                </c:pt>
                <c:pt idx="10267">
                  <c:v>275626702.59227455</c:v>
                </c:pt>
                <c:pt idx="10268">
                  <c:v>275554285.45909446</c:v>
                </c:pt>
                <c:pt idx="10269">
                  <c:v>275556983.2204743</c:v>
                </c:pt>
                <c:pt idx="10270">
                  <c:v>275635810.02391344</c:v>
                </c:pt>
                <c:pt idx="10271">
                  <c:v>275639745.23096979</c:v>
                </c:pt>
                <c:pt idx="10272">
                  <c:v>275643455.51217449</c:v>
                </c:pt>
                <c:pt idx="10273">
                  <c:v>275646716.01675278</c:v>
                </c:pt>
                <c:pt idx="10274">
                  <c:v>275649751.62062478</c:v>
                </c:pt>
                <c:pt idx="10275">
                  <c:v>275652562.33200294</c:v>
                </c:pt>
                <c:pt idx="10276">
                  <c:v>275655710.29113644</c:v>
                </c:pt>
                <c:pt idx="10277">
                  <c:v>275658520.93535459</c:v>
                </c:pt>
                <c:pt idx="10278">
                  <c:v>275660657.0037744</c:v>
                </c:pt>
                <c:pt idx="10279">
                  <c:v>275662793.05389702</c:v>
                </c:pt>
                <c:pt idx="10280">
                  <c:v>275665828.46207017</c:v>
                </c:pt>
                <c:pt idx="10281">
                  <c:v>275670100.45542651</c:v>
                </c:pt>
                <c:pt idx="10282">
                  <c:v>275674259.95758551</c:v>
                </c:pt>
                <c:pt idx="10283">
                  <c:v>275677520.05942702</c:v>
                </c:pt>
                <c:pt idx="10284">
                  <c:v>275680555.28834653</c:v>
                </c:pt>
                <c:pt idx="10285">
                  <c:v>275759283.09198606</c:v>
                </c:pt>
                <c:pt idx="10286">
                  <c:v>275762881.29019976</c:v>
                </c:pt>
                <c:pt idx="10287">
                  <c:v>275767041.64218247</c:v>
                </c:pt>
                <c:pt idx="10288">
                  <c:v>275770977.04640996</c:v>
                </c:pt>
                <c:pt idx="10289">
                  <c:v>275774350.20061684</c:v>
                </c:pt>
                <c:pt idx="10290">
                  <c:v>275852633.80443925</c:v>
                </c:pt>
                <c:pt idx="10291">
                  <c:v>275855670.40082151</c:v>
                </c:pt>
                <c:pt idx="10292">
                  <c:v>275859044.35345852</c:v>
                </c:pt>
                <c:pt idx="10293">
                  <c:v>275862418.26047206</c:v>
                </c:pt>
                <c:pt idx="10294">
                  <c:v>275865342.2763136</c:v>
                </c:pt>
                <c:pt idx="10295">
                  <c:v>275868491.17813003</c:v>
                </c:pt>
                <c:pt idx="10296">
                  <c:v>275871752.49883014</c:v>
                </c:pt>
                <c:pt idx="10297">
                  <c:v>275875126.23400694</c:v>
                </c:pt>
                <c:pt idx="10298">
                  <c:v>275878387.46798277</c:v>
                </c:pt>
                <c:pt idx="10299">
                  <c:v>275881986.02152222</c:v>
                </c:pt>
                <c:pt idx="10300">
                  <c:v>275961403.66440207</c:v>
                </c:pt>
                <c:pt idx="10301">
                  <c:v>275965340.53764945</c:v>
                </c:pt>
                <c:pt idx="10302">
                  <c:v>275968939.91027439</c:v>
                </c:pt>
                <c:pt idx="10303">
                  <c:v>275972426.75300455</c:v>
                </c:pt>
                <c:pt idx="10304">
                  <c:v>275976250.97611374</c:v>
                </c:pt>
                <c:pt idx="10305">
                  <c:v>275980187.61516601</c:v>
                </c:pt>
                <c:pt idx="10306">
                  <c:v>275983674.30075794</c:v>
                </c:pt>
                <c:pt idx="10307">
                  <c:v>276061974.75349385</c:v>
                </c:pt>
                <c:pt idx="10308">
                  <c:v>276065012.30088252</c:v>
                </c:pt>
                <c:pt idx="10309">
                  <c:v>276069062.30657601</c:v>
                </c:pt>
                <c:pt idx="10310">
                  <c:v>276073337.24130696</c:v>
                </c:pt>
                <c:pt idx="10311">
                  <c:v>276152879.97142607</c:v>
                </c:pt>
                <c:pt idx="10312">
                  <c:v>276156255.73628467</c:v>
                </c:pt>
                <c:pt idx="10313">
                  <c:v>276234901.05261344</c:v>
                </c:pt>
                <c:pt idx="10314">
                  <c:v>276238390.20459551</c:v>
                </c:pt>
                <c:pt idx="10315">
                  <c:v>276241766.75688177</c:v>
                </c:pt>
                <c:pt idx="10316">
                  <c:v>276244355.41605699</c:v>
                </c:pt>
                <c:pt idx="10317">
                  <c:v>276171558.63130093</c:v>
                </c:pt>
                <c:pt idx="10318">
                  <c:v>276175159.17619735</c:v>
                </c:pt>
                <c:pt idx="10319">
                  <c:v>276179547.27009875</c:v>
                </c:pt>
                <c:pt idx="10320">
                  <c:v>276258986.46358067</c:v>
                </c:pt>
                <c:pt idx="10321">
                  <c:v>276337639.74131525</c:v>
                </c:pt>
                <c:pt idx="10322">
                  <c:v>276340341.46817076</c:v>
                </c:pt>
                <c:pt idx="10323">
                  <c:v>276343493.44591177</c:v>
                </c:pt>
                <c:pt idx="10324">
                  <c:v>276347433.36217117</c:v>
                </c:pt>
                <c:pt idx="10325">
                  <c:v>276351710.91519415</c:v>
                </c:pt>
                <c:pt idx="10326">
                  <c:v>276356551.21582097</c:v>
                </c:pt>
                <c:pt idx="10327">
                  <c:v>276361391.42267859</c:v>
                </c:pt>
                <c:pt idx="10328">
                  <c:v>276365331.05671483</c:v>
                </c:pt>
                <c:pt idx="10329">
                  <c:v>276444331.00165009</c:v>
                </c:pt>
                <c:pt idx="10330">
                  <c:v>276447821.24454725</c:v>
                </c:pt>
                <c:pt idx="10331">
                  <c:v>276451536.61084461</c:v>
                </c:pt>
                <c:pt idx="10332">
                  <c:v>276455364.50623012</c:v>
                </c:pt>
                <c:pt idx="10333">
                  <c:v>276459530.09047365</c:v>
                </c:pt>
                <c:pt idx="10334">
                  <c:v>276463695.60528749</c:v>
                </c:pt>
                <c:pt idx="10335">
                  <c:v>276392456.56467974</c:v>
                </c:pt>
                <c:pt idx="10336">
                  <c:v>276472364.15677714</c:v>
                </c:pt>
                <c:pt idx="10337">
                  <c:v>276476191.73317116</c:v>
                </c:pt>
                <c:pt idx="10338">
                  <c:v>276478893.51650876</c:v>
                </c:pt>
                <c:pt idx="10339">
                  <c:v>276481370.12557656</c:v>
                </c:pt>
                <c:pt idx="10340">
                  <c:v>276483959.2815429</c:v>
                </c:pt>
                <c:pt idx="10341">
                  <c:v>276412264.20380086</c:v>
                </c:pt>
                <c:pt idx="10342">
                  <c:v>276416878.25786316</c:v>
                </c:pt>
                <c:pt idx="10343">
                  <c:v>276421604.76147819</c:v>
                </c:pt>
                <c:pt idx="10344">
                  <c:v>276425993.57763296</c:v>
                </c:pt>
                <c:pt idx="10345">
                  <c:v>276430719.90881521</c:v>
                </c:pt>
                <c:pt idx="10346">
                  <c:v>276360142.33558017</c:v>
                </c:pt>
                <c:pt idx="10347">
                  <c:v>276364979.68790323</c:v>
                </c:pt>
                <c:pt idx="10348">
                  <c:v>276294285.43057275</c:v>
                </c:pt>
                <c:pt idx="10349">
                  <c:v>276299233.73389876</c:v>
                </c:pt>
                <c:pt idx="10350">
                  <c:v>276304181.93917114</c:v>
                </c:pt>
                <c:pt idx="10351">
                  <c:v>276309130.04639429</c:v>
                </c:pt>
                <c:pt idx="10352">
                  <c:v>276314078.05557162</c:v>
                </c:pt>
                <c:pt idx="10353">
                  <c:v>276318576.1606552</c:v>
                </c:pt>
                <c:pt idx="10354">
                  <c:v>276323074.18471551</c:v>
                </c:pt>
                <c:pt idx="10355">
                  <c:v>276327909.47021699</c:v>
                </c:pt>
                <c:pt idx="10356">
                  <c:v>276257202.6323877</c:v>
                </c:pt>
                <c:pt idx="10357">
                  <c:v>276261137.10869187</c:v>
                </c:pt>
                <c:pt idx="10358">
                  <c:v>276264397.05636966</c:v>
                </c:pt>
                <c:pt idx="10359">
                  <c:v>276267994.1906119</c:v>
                </c:pt>
                <c:pt idx="10360">
                  <c:v>276271816.08895344</c:v>
                </c:pt>
                <c:pt idx="10361">
                  <c:v>276275413.11629719</c:v>
                </c:pt>
                <c:pt idx="10362">
                  <c:v>276278560.47270799</c:v>
                </c:pt>
                <c:pt idx="10363">
                  <c:v>276281482.9824177</c:v>
                </c:pt>
                <c:pt idx="10364">
                  <c:v>276360404.65770721</c:v>
                </c:pt>
                <c:pt idx="10365">
                  <c:v>276364452.20496655</c:v>
                </c:pt>
                <c:pt idx="10366">
                  <c:v>276368949.40275544</c:v>
                </c:pt>
                <c:pt idx="10367">
                  <c:v>276297893.36304247</c:v>
                </c:pt>
                <c:pt idx="10368">
                  <c:v>276377943.55536455</c:v>
                </c:pt>
                <c:pt idx="10369">
                  <c:v>276381990.81835198</c:v>
                </c:pt>
                <c:pt idx="10370">
                  <c:v>276385363.48740047</c:v>
                </c:pt>
                <c:pt idx="10371">
                  <c:v>276313403.55309957</c:v>
                </c:pt>
                <c:pt idx="10372">
                  <c:v>276317449.53116101</c:v>
                </c:pt>
                <c:pt idx="10373">
                  <c:v>276245598.76851821</c:v>
                </c:pt>
                <c:pt idx="10374">
                  <c:v>276173408.95457464</c:v>
                </c:pt>
                <c:pt idx="10375">
                  <c:v>276177003.25568765</c:v>
                </c:pt>
                <c:pt idx="10376">
                  <c:v>276256721.66243571</c:v>
                </c:pt>
                <c:pt idx="10377">
                  <c:v>276261327.96829695</c:v>
                </c:pt>
                <c:pt idx="10378">
                  <c:v>276266046.53493172</c:v>
                </c:pt>
                <c:pt idx="10379">
                  <c:v>276270315.63739878</c:v>
                </c:pt>
                <c:pt idx="10380">
                  <c:v>276350039.74074137</c:v>
                </c:pt>
                <c:pt idx="10381">
                  <c:v>276354422.23749423</c:v>
                </c:pt>
                <c:pt idx="10382">
                  <c:v>276358579.91970718</c:v>
                </c:pt>
                <c:pt idx="10383">
                  <c:v>276438083.62519121</c:v>
                </c:pt>
                <c:pt idx="10384">
                  <c:v>276442129.91357446</c:v>
                </c:pt>
                <c:pt idx="10385">
                  <c:v>276446063.74220079</c:v>
                </c:pt>
                <c:pt idx="10386">
                  <c:v>276525571.59237456</c:v>
                </c:pt>
                <c:pt idx="10387">
                  <c:v>276605643.79132169</c:v>
                </c:pt>
                <c:pt idx="10388">
                  <c:v>276610591.62476242</c:v>
                </c:pt>
                <c:pt idx="10389">
                  <c:v>276690554.98509145</c:v>
                </c:pt>
                <c:pt idx="10390">
                  <c:v>276769620.60607135</c:v>
                </c:pt>
                <c:pt idx="10391">
                  <c:v>276848237.9359991</c:v>
                </c:pt>
                <c:pt idx="10392">
                  <c:v>276852289.23177516</c:v>
                </c:pt>
                <c:pt idx="10393">
                  <c:v>276932485.13771278</c:v>
                </c:pt>
                <c:pt idx="10394">
                  <c:v>276937212.76957816</c:v>
                </c:pt>
                <c:pt idx="10395">
                  <c:v>276866243.19261336</c:v>
                </c:pt>
                <c:pt idx="10396">
                  <c:v>276870744.30420035</c:v>
                </c:pt>
                <c:pt idx="10397">
                  <c:v>276799995.79907119</c:v>
                </c:pt>
                <c:pt idx="10398">
                  <c:v>276805057.97242779</c:v>
                </c:pt>
                <c:pt idx="10399">
                  <c:v>276809557.59602404</c:v>
                </c:pt>
                <c:pt idx="10400">
                  <c:v>276813269.7245208</c:v>
                </c:pt>
                <c:pt idx="10401">
                  <c:v>276817094.28410715</c:v>
                </c:pt>
                <c:pt idx="10402">
                  <c:v>276896849.15376264</c:v>
                </c:pt>
                <c:pt idx="10403">
                  <c:v>276976606.227139</c:v>
                </c:pt>
                <c:pt idx="10404">
                  <c:v>276980770.31577814</c:v>
                </c:pt>
                <c:pt idx="10405">
                  <c:v>277060755.80154783</c:v>
                </c:pt>
                <c:pt idx="10406">
                  <c:v>277065483.72793853</c:v>
                </c:pt>
                <c:pt idx="10407">
                  <c:v>277145247.54467845</c:v>
                </c:pt>
                <c:pt idx="10408">
                  <c:v>277224337.80623764</c:v>
                </c:pt>
                <c:pt idx="10409">
                  <c:v>277228167.08119625</c:v>
                </c:pt>
                <c:pt idx="10410">
                  <c:v>277308048.76599014</c:v>
                </c:pt>
                <c:pt idx="10411">
                  <c:v>277312329.5684675</c:v>
                </c:pt>
                <c:pt idx="10412">
                  <c:v>277315709.09767514</c:v>
                </c:pt>
                <c:pt idx="10413">
                  <c:v>277318300.03917849</c:v>
                </c:pt>
                <c:pt idx="10414">
                  <c:v>277321341.54499561</c:v>
                </c:pt>
                <c:pt idx="10415">
                  <c:v>277400778.18117177</c:v>
                </c:pt>
                <c:pt idx="10416">
                  <c:v>277405059.85791552</c:v>
                </c:pt>
                <c:pt idx="10417">
                  <c:v>277484499.62528515</c:v>
                </c:pt>
                <c:pt idx="10418">
                  <c:v>277487993.41645366</c:v>
                </c:pt>
                <c:pt idx="10419">
                  <c:v>277491599.85945886</c:v>
                </c:pt>
                <c:pt idx="10420">
                  <c:v>277495769.74446785</c:v>
                </c:pt>
                <c:pt idx="10421">
                  <c:v>277499939.56007379</c:v>
                </c:pt>
                <c:pt idx="10422">
                  <c:v>277503545.83111793</c:v>
                </c:pt>
                <c:pt idx="10423">
                  <c:v>277506926.66307729</c:v>
                </c:pt>
                <c:pt idx="10424">
                  <c:v>277510645.52553874</c:v>
                </c:pt>
                <c:pt idx="10425">
                  <c:v>277514477.02306652</c:v>
                </c:pt>
                <c:pt idx="10426">
                  <c:v>277517745.01877123</c:v>
                </c:pt>
                <c:pt idx="10427">
                  <c:v>277520900.2845208</c:v>
                </c:pt>
                <c:pt idx="10428">
                  <c:v>277600238.726744</c:v>
                </c:pt>
                <c:pt idx="10429">
                  <c:v>277680481.10196185</c:v>
                </c:pt>
                <c:pt idx="10430">
                  <c:v>277685103.60475886</c:v>
                </c:pt>
                <c:pt idx="10431">
                  <c:v>277764447.41198355</c:v>
                </c:pt>
                <c:pt idx="10432">
                  <c:v>277767153.92443419</c:v>
                </c:pt>
                <c:pt idx="10433">
                  <c:v>277770311.48536915</c:v>
                </c:pt>
                <c:pt idx="10434">
                  <c:v>277774483.91561639</c:v>
                </c:pt>
                <c:pt idx="10435">
                  <c:v>277778769.04197723</c:v>
                </c:pt>
                <c:pt idx="10436">
                  <c:v>277782715.80410141</c:v>
                </c:pt>
                <c:pt idx="10437">
                  <c:v>277861840.69933844</c:v>
                </c:pt>
                <c:pt idx="10438">
                  <c:v>277940403.33861142</c:v>
                </c:pt>
                <c:pt idx="10439">
                  <c:v>278019080.39159089</c:v>
                </c:pt>
                <c:pt idx="10440">
                  <c:v>278022353.06617314</c:v>
                </c:pt>
                <c:pt idx="10441">
                  <c:v>277949767.41092217</c:v>
                </c:pt>
                <c:pt idx="10442">
                  <c:v>278028221.20337445</c:v>
                </c:pt>
                <c:pt idx="10443">
                  <c:v>278030929.52810907</c:v>
                </c:pt>
                <c:pt idx="10444">
                  <c:v>278034089.20335621</c:v>
                </c:pt>
                <c:pt idx="10445">
                  <c:v>277961951.46367073</c:v>
                </c:pt>
                <c:pt idx="10446">
                  <c:v>277965561.43973696</c:v>
                </c:pt>
                <c:pt idx="10447">
                  <c:v>278043906.5118854</c:v>
                </c:pt>
                <c:pt idx="10448">
                  <c:v>278046163.31012726</c:v>
                </c:pt>
                <c:pt idx="10449">
                  <c:v>278048984.27938843</c:v>
                </c:pt>
                <c:pt idx="10450">
                  <c:v>278052256.56400317</c:v>
                </c:pt>
                <c:pt idx="10451">
                  <c:v>278056092.98128039</c:v>
                </c:pt>
                <c:pt idx="10452">
                  <c:v>278060267.83932412</c:v>
                </c:pt>
                <c:pt idx="10453">
                  <c:v>277988461.01548404</c:v>
                </c:pt>
                <c:pt idx="10454">
                  <c:v>277916088.20405585</c:v>
                </c:pt>
                <c:pt idx="10455">
                  <c:v>277919245.70159537</c:v>
                </c:pt>
                <c:pt idx="10456">
                  <c:v>277921952.09641969</c:v>
                </c:pt>
                <c:pt idx="10457">
                  <c:v>277999853.621804</c:v>
                </c:pt>
                <c:pt idx="10458">
                  <c:v>278077756.35460895</c:v>
                </c:pt>
                <c:pt idx="10459">
                  <c:v>278080689.79264605</c:v>
                </c:pt>
                <c:pt idx="10460">
                  <c:v>278084300.13084966</c:v>
                </c:pt>
                <c:pt idx="10461">
                  <c:v>278011584.0817591</c:v>
                </c:pt>
                <c:pt idx="10462">
                  <c:v>278013727.08730316</c:v>
                </c:pt>
                <c:pt idx="10463">
                  <c:v>278016095.65108085</c:v>
                </c:pt>
                <c:pt idx="10464">
                  <c:v>278018689.76670289</c:v>
                </c:pt>
                <c:pt idx="10465">
                  <c:v>278097048.72208077</c:v>
                </c:pt>
                <c:pt idx="10466">
                  <c:v>278100433.19502854</c:v>
                </c:pt>
                <c:pt idx="10467">
                  <c:v>278103817.62232995</c:v>
                </c:pt>
                <c:pt idx="10468">
                  <c:v>278106525.13130683</c:v>
                </c:pt>
                <c:pt idx="10469">
                  <c:v>278184098.11283165</c:v>
                </c:pt>
                <c:pt idx="10470">
                  <c:v>278186129.26226819</c:v>
                </c:pt>
                <c:pt idx="10471">
                  <c:v>278188611.75592631</c:v>
                </c:pt>
                <c:pt idx="10472">
                  <c:v>278191094.22503263</c:v>
                </c:pt>
                <c:pt idx="10473">
                  <c:v>278193238.15586716</c:v>
                </c:pt>
                <c:pt idx="10474">
                  <c:v>278271040.31752461</c:v>
                </c:pt>
                <c:pt idx="10475">
                  <c:v>278273523.39479011</c:v>
                </c:pt>
                <c:pt idx="10476">
                  <c:v>278276006.44749957</c:v>
                </c:pt>
                <c:pt idx="10477">
                  <c:v>278278376.61126953</c:v>
                </c:pt>
                <c:pt idx="10478">
                  <c:v>278356294.74679804</c:v>
                </c:pt>
                <c:pt idx="10479">
                  <c:v>278358778.40427923</c:v>
                </c:pt>
                <c:pt idx="10480">
                  <c:v>278361487.82079285</c:v>
                </c:pt>
                <c:pt idx="10481">
                  <c:v>278288195.62282717</c:v>
                </c:pt>
                <c:pt idx="10482">
                  <c:v>278290339.95357478</c:v>
                </c:pt>
                <c:pt idx="10483">
                  <c:v>278292145.69157875</c:v>
                </c:pt>
                <c:pt idx="10484">
                  <c:v>278293725.70167917</c:v>
                </c:pt>
                <c:pt idx="10485">
                  <c:v>278295531.41533339</c:v>
                </c:pt>
                <c:pt idx="10486">
                  <c:v>278373679.83339775</c:v>
                </c:pt>
                <c:pt idx="10487">
                  <c:v>278452281.23992294</c:v>
                </c:pt>
                <c:pt idx="10488">
                  <c:v>278454991.20042354</c:v>
                </c:pt>
                <c:pt idx="10489">
                  <c:v>278532804.26524103</c:v>
                </c:pt>
                <c:pt idx="10490">
                  <c:v>278534272.53464812</c:v>
                </c:pt>
                <c:pt idx="10491">
                  <c:v>278535289.02382797</c:v>
                </c:pt>
                <c:pt idx="10492">
                  <c:v>278536531.39390773</c:v>
                </c:pt>
                <c:pt idx="10493">
                  <c:v>278538225.5250268</c:v>
                </c:pt>
                <c:pt idx="10494">
                  <c:v>278539806.70376652</c:v>
                </c:pt>
                <c:pt idx="10495">
                  <c:v>278540823.17055964</c:v>
                </c:pt>
                <c:pt idx="10496">
                  <c:v>278616944.93359846</c:v>
                </c:pt>
                <c:pt idx="10497">
                  <c:v>278617622.75871652</c:v>
                </c:pt>
                <c:pt idx="10498">
                  <c:v>278695326.960805</c:v>
                </c:pt>
                <c:pt idx="10499">
                  <c:v>278697925.95814288</c:v>
                </c:pt>
                <c:pt idx="10500">
                  <c:v>278624852.77957046</c:v>
                </c:pt>
                <c:pt idx="10501">
                  <c:v>278626999.15197706</c:v>
                </c:pt>
                <c:pt idx="10502">
                  <c:v>278628580.67781258</c:v>
                </c:pt>
                <c:pt idx="10503">
                  <c:v>278705383.80134416</c:v>
                </c:pt>
                <c:pt idx="10504">
                  <c:v>278706852.74438184</c:v>
                </c:pt>
                <c:pt idx="10505">
                  <c:v>278709225.63423574</c:v>
                </c:pt>
                <c:pt idx="10506">
                  <c:v>278711937.4809317</c:v>
                </c:pt>
                <c:pt idx="10507">
                  <c:v>278713745.36247945</c:v>
                </c:pt>
                <c:pt idx="10508">
                  <c:v>278638747.39200544</c:v>
                </c:pt>
                <c:pt idx="10509">
                  <c:v>278639425.15833062</c:v>
                </c:pt>
                <c:pt idx="10510">
                  <c:v>278640667.72518003</c:v>
                </c:pt>
                <c:pt idx="10511">
                  <c:v>278566798.14906526</c:v>
                </c:pt>
                <c:pt idx="10512">
                  <c:v>278568492.07614076</c:v>
                </c:pt>
                <c:pt idx="10513">
                  <c:v>278570185.99179757</c:v>
                </c:pt>
                <c:pt idx="10514">
                  <c:v>278571766.96944237</c:v>
                </c:pt>
                <c:pt idx="10515">
                  <c:v>278573686.71463776</c:v>
                </c:pt>
                <c:pt idx="10516">
                  <c:v>278575267.67025745</c:v>
                </c:pt>
                <c:pt idx="10517">
                  <c:v>278576058.1443373</c:v>
                </c:pt>
                <c:pt idx="10518">
                  <c:v>278576622.76715755</c:v>
                </c:pt>
                <c:pt idx="10519">
                  <c:v>278576961.54024076</c:v>
                </c:pt>
                <c:pt idx="10520">
                  <c:v>278502523.67069876</c:v>
                </c:pt>
                <c:pt idx="10521">
                  <c:v>278504104.16841704</c:v>
                </c:pt>
                <c:pt idx="10522">
                  <c:v>278505458.87283212</c:v>
                </c:pt>
                <c:pt idx="10523">
                  <c:v>278581817.23757803</c:v>
                </c:pt>
                <c:pt idx="10524">
                  <c:v>278658401.8734706</c:v>
                </c:pt>
                <c:pt idx="10525">
                  <c:v>278660096.15336728</c:v>
                </c:pt>
                <c:pt idx="10526">
                  <c:v>278661677.47096699</c:v>
                </c:pt>
                <c:pt idx="10527">
                  <c:v>278662581.07655746</c:v>
                </c:pt>
                <c:pt idx="10528">
                  <c:v>278739054.33924806</c:v>
                </c:pt>
                <c:pt idx="10529">
                  <c:v>278739958.18415791</c:v>
                </c:pt>
                <c:pt idx="10530">
                  <c:v>278816884.15891451</c:v>
                </c:pt>
                <c:pt idx="10531">
                  <c:v>278818014.26165694</c:v>
                </c:pt>
                <c:pt idx="10532">
                  <c:v>278819257.36880851</c:v>
                </c:pt>
                <c:pt idx="10533">
                  <c:v>278821178.52232015</c:v>
                </c:pt>
                <c:pt idx="10534">
                  <c:v>278823551.69169044</c:v>
                </c:pt>
                <c:pt idx="10535">
                  <c:v>278826263.85783523</c:v>
                </c:pt>
                <c:pt idx="10536">
                  <c:v>278828636.97921777</c:v>
                </c:pt>
                <c:pt idx="10537">
                  <c:v>278829767.02914876</c:v>
                </c:pt>
                <c:pt idx="10538">
                  <c:v>278906131.93100673</c:v>
                </c:pt>
                <c:pt idx="10539">
                  <c:v>278906923.17552495</c:v>
                </c:pt>
                <c:pt idx="10540">
                  <c:v>278908279.58890778</c:v>
                </c:pt>
                <c:pt idx="10541">
                  <c:v>278910201.16201472</c:v>
                </c:pt>
                <c:pt idx="10542">
                  <c:v>278836547.22210115</c:v>
                </c:pt>
                <c:pt idx="10543">
                  <c:v>278837903.23875648</c:v>
                </c:pt>
                <c:pt idx="10544">
                  <c:v>278838581.24434251</c:v>
                </c:pt>
                <c:pt idx="10545">
                  <c:v>278839598.24929363</c:v>
                </c:pt>
                <c:pt idx="10546">
                  <c:v>278841406.24794132</c:v>
                </c:pt>
                <c:pt idx="10547">
                  <c:v>278843666.22797245</c:v>
                </c:pt>
                <c:pt idx="10548">
                  <c:v>278921843.32049304</c:v>
                </c:pt>
                <c:pt idx="10549">
                  <c:v>278923990.84426355</c:v>
                </c:pt>
                <c:pt idx="10550">
                  <c:v>278925347.16561985</c:v>
                </c:pt>
                <c:pt idx="10551">
                  <c:v>278926590.45377237</c:v>
                </c:pt>
                <c:pt idx="10552">
                  <c:v>278927833.73577988</c:v>
                </c:pt>
                <c:pt idx="10553">
                  <c:v>278928511.88701302</c:v>
                </c:pt>
                <c:pt idx="10554">
                  <c:v>278929077.01164299</c:v>
                </c:pt>
                <c:pt idx="10555">
                  <c:v>278930772.37791765</c:v>
                </c:pt>
                <c:pt idx="10556">
                  <c:v>278933145.87150651</c:v>
                </c:pt>
                <c:pt idx="10557">
                  <c:v>278935067.25467575</c:v>
                </c:pt>
                <c:pt idx="10558">
                  <c:v>278860728.42173564</c:v>
                </c:pt>
                <c:pt idx="10559">
                  <c:v>278862197.29820645</c:v>
                </c:pt>
                <c:pt idx="10560">
                  <c:v>278863440.18698049</c:v>
                </c:pt>
                <c:pt idx="10561">
                  <c:v>278864796.05863774</c:v>
                </c:pt>
                <c:pt idx="10562">
                  <c:v>278866716.86430585</c:v>
                </c:pt>
                <c:pt idx="10563">
                  <c:v>278868637.65530288</c:v>
                </c:pt>
                <c:pt idx="10564">
                  <c:v>278794408.84538162</c:v>
                </c:pt>
                <c:pt idx="10565">
                  <c:v>278795764.31306535</c:v>
                </c:pt>
                <c:pt idx="10566">
                  <c:v>278797571.59194243</c:v>
                </c:pt>
                <c:pt idx="10567">
                  <c:v>278875303.81613255</c:v>
                </c:pt>
                <c:pt idx="10568">
                  <c:v>278801412.01642221</c:v>
                </c:pt>
                <c:pt idx="10569">
                  <c:v>278803106.30269074</c:v>
                </c:pt>
                <c:pt idx="10570">
                  <c:v>278880727.0030666</c:v>
                </c:pt>
                <c:pt idx="10571">
                  <c:v>278882534.70605612</c:v>
                </c:pt>
                <c:pt idx="10572">
                  <c:v>278884342.3960523</c:v>
                </c:pt>
                <c:pt idx="10573">
                  <c:v>278886037.09362286</c:v>
                </c:pt>
                <c:pt idx="10574">
                  <c:v>278887279.86458325</c:v>
                </c:pt>
                <c:pt idx="10575">
                  <c:v>278887844.75844425</c:v>
                </c:pt>
                <c:pt idx="10576">
                  <c:v>278888070.71563286</c:v>
                </c:pt>
                <c:pt idx="10577">
                  <c:v>278888522.62940252</c:v>
                </c:pt>
                <c:pt idx="10578">
                  <c:v>278889765.38808012</c:v>
                </c:pt>
                <c:pt idx="10579">
                  <c:v>278892024.93357879</c:v>
                </c:pt>
                <c:pt idx="10580">
                  <c:v>278894397.43450314</c:v>
                </c:pt>
                <c:pt idx="10581">
                  <c:v>278972474.79087275</c:v>
                </c:pt>
                <c:pt idx="10582">
                  <c:v>278974621.88244975</c:v>
                </c:pt>
                <c:pt idx="10583">
                  <c:v>278976203.93820149</c:v>
                </c:pt>
                <c:pt idx="10584">
                  <c:v>278977559.97806942</c:v>
                </c:pt>
                <c:pt idx="10585">
                  <c:v>278903435.32822925</c:v>
                </c:pt>
                <c:pt idx="10586">
                  <c:v>278829535.69023848</c:v>
                </c:pt>
                <c:pt idx="10587">
                  <c:v>278831003.90808845</c:v>
                </c:pt>
                <c:pt idx="10588">
                  <c:v>278832472.11736453</c:v>
                </c:pt>
                <c:pt idx="10589">
                  <c:v>278833601.50328046</c:v>
                </c:pt>
                <c:pt idx="10590">
                  <c:v>278833827.37985522</c:v>
                </c:pt>
                <c:pt idx="10591">
                  <c:v>278834392.07040346</c:v>
                </c:pt>
                <c:pt idx="10592">
                  <c:v>278836763.75685704</c:v>
                </c:pt>
                <c:pt idx="10593">
                  <c:v>278839361.29254103</c:v>
                </c:pt>
                <c:pt idx="10594">
                  <c:v>278841281.19297206</c:v>
                </c:pt>
                <c:pt idx="10595">
                  <c:v>278918347.14281732</c:v>
                </c:pt>
                <c:pt idx="10596">
                  <c:v>278994848.84565985</c:v>
                </c:pt>
                <c:pt idx="10597">
                  <c:v>278995526.81625569</c:v>
                </c:pt>
                <c:pt idx="10598">
                  <c:v>279071690.05175602</c:v>
                </c:pt>
                <c:pt idx="10599">
                  <c:v>279072594.25339121</c:v>
                </c:pt>
                <c:pt idx="10600">
                  <c:v>279149662.41913545</c:v>
                </c:pt>
                <c:pt idx="10601">
                  <c:v>279151132.13056296</c:v>
                </c:pt>
                <c:pt idx="10602">
                  <c:v>279152262.67197412</c:v>
                </c:pt>
                <c:pt idx="10603">
                  <c:v>279153280.15490323</c:v>
                </c:pt>
                <c:pt idx="10604">
                  <c:v>279154184.58072025</c:v>
                </c:pt>
                <c:pt idx="10605">
                  <c:v>279155654.26574135</c:v>
                </c:pt>
                <c:pt idx="10606">
                  <c:v>279233403.24649817</c:v>
                </c:pt>
                <c:pt idx="10607">
                  <c:v>279235891.04067075</c:v>
                </c:pt>
                <c:pt idx="10608">
                  <c:v>279313754.87397146</c:v>
                </c:pt>
                <c:pt idx="10609">
                  <c:v>279315564.63852751</c:v>
                </c:pt>
                <c:pt idx="10610">
                  <c:v>279316921.95340955</c:v>
                </c:pt>
                <c:pt idx="10611">
                  <c:v>279317939.93476999</c:v>
                </c:pt>
                <c:pt idx="10612">
                  <c:v>279394787.76499617</c:v>
                </c:pt>
                <c:pt idx="10613">
                  <c:v>279471636.20336002</c:v>
                </c:pt>
                <c:pt idx="10614">
                  <c:v>279548824.84743702</c:v>
                </c:pt>
                <c:pt idx="10615">
                  <c:v>279550409.63009155</c:v>
                </c:pt>
                <c:pt idx="10616">
                  <c:v>279551768.00729281</c:v>
                </c:pt>
                <c:pt idx="10617">
                  <c:v>279552899.98270071</c:v>
                </c:pt>
                <c:pt idx="10618">
                  <c:v>279553692.36246192</c:v>
                </c:pt>
                <c:pt idx="10619">
                  <c:v>279553579.16550601</c:v>
                </c:pt>
                <c:pt idx="10620">
                  <c:v>279628958.21993703</c:v>
                </c:pt>
                <c:pt idx="10621">
                  <c:v>279705129.89895296</c:v>
                </c:pt>
                <c:pt idx="10622">
                  <c:v>279705469.67347658</c:v>
                </c:pt>
                <c:pt idx="10623">
                  <c:v>279630090.49533665</c:v>
                </c:pt>
                <c:pt idx="10624">
                  <c:v>279479671.08255875</c:v>
                </c:pt>
                <c:pt idx="10625">
                  <c:v>279405196.33467275</c:v>
                </c:pt>
                <c:pt idx="10626">
                  <c:v>279406214.54122055</c:v>
                </c:pt>
                <c:pt idx="10627">
                  <c:v>279407459.0103007</c:v>
                </c:pt>
                <c:pt idx="10628">
                  <c:v>279409495.4009881</c:v>
                </c:pt>
                <c:pt idx="10629">
                  <c:v>279411758.03800046</c:v>
                </c:pt>
                <c:pt idx="10630">
                  <c:v>279413568.13297665</c:v>
                </c:pt>
                <c:pt idx="10631">
                  <c:v>279414360.04543918</c:v>
                </c:pt>
                <c:pt idx="10632">
                  <c:v>279414699.43573219</c:v>
                </c:pt>
                <c:pt idx="10633">
                  <c:v>279490534.73715538</c:v>
                </c:pt>
                <c:pt idx="10634">
                  <c:v>279491100.53966612</c:v>
                </c:pt>
                <c:pt idx="10635">
                  <c:v>279492118.98098314</c:v>
                </c:pt>
                <c:pt idx="10636">
                  <c:v>279568973.48484719</c:v>
                </c:pt>
                <c:pt idx="10637">
                  <c:v>279645488.93591034</c:v>
                </c:pt>
                <c:pt idx="10638">
                  <c:v>279721778.31224972</c:v>
                </c:pt>
                <c:pt idx="10639">
                  <c:v>279798747.68004686</c:v>
                </c:pt>
                <c:pt idx="10640">
                  <c:v>279876057.64884335</c:v>
                </c:pt>
                <c:pt idx="10641">
                  <c:v>279877304.06475806</c:v>
                </c:pt>
                <c:pt idx="10642">
                  <c:v>279954048.50974041</c:v>
                </c:pt>
                <c:pt idx="10643">
                  <c:v>279955181.91176814</c:v>
                </c:pt>
                <c:pt idx="10644">
                  <c:v>280032494.05655271</c:v>
                </c:pt>
                <c:pt idx="10645">
                  <c:v>280034421.33737242</c:v>
                </c:pt>
                <c:pt idx="10646">
                  <c:v>280035781.76203328</c:v>
                </c:pt>
                <c:pt idx="10647">
                  <c:v>280036688.70773476</c:v>
                </c:pt>
                <c:pt idx="10648">
                  <c:v>279961868.88012648</c:v>
                </c:pt>
                <c:pt idx="10649">
                  <c:v>280038502.5893622</c:v>
                </c:pt>
                <c:pt idx="10650">
                  <c:v>280039296.15847582</c:v>
                </c:pt>
                <c:pt idx="10651">
                  <c:v>280040656.55686682</c:v>
                </c:pt>
                <c:pt idx="10652">
                  <c:v>280117858.30981672</c:v>
                </c:pt>
                <c:pt idx="10653">
                  <c:v>280119445.85192287</c:v>
                </c:pt>
                <c:pt idx="10654">
                  <c:v>280120806.594356</c:v>
                </c:pt>
                <c:pt idx="10655">
                  <c:v>280121827.14636868</c:v>
                </c:pt>
                <c:pt idx="10656">
                  <c:v>280122507.51208544</c:v>
                </c:pt>
                <c:pt idx="10657">
                  <c:v>280123528.05722392</c:v>
                </c:pt>
                <c:pt idx="10658">
                  <c:v>280125002.17069745</c:v>
                </c:pt>
                <c:pt idx="10659">
                  <c:v>280126362.88318896</c:v>
                </c:pt>
                <c:pt idx="10660">
                  <c:v>280052106.28614736</c:v>
                </c:pt>
                <c:pt idx="10661">
                  <c:v>279977508.89394444</c:v>
                </c:pt>
                <c:pt idx="10662">
                  <c:v>279978188.87255955</c:v>
                </c:pt>
                <c:pt idx="10663">
                  <c:v>279979435.49526203</c:v>
                </c:pt>
                <c:pt idx="10664">
                  <c:v>279981022.09706855</c:v>
                </c:pt>
                <c:pt idx="10665">
                  <c:v>280057660.91822344</c:v>
                </c:pt>
                <c:pt idx="10666">
                  <c:v>280133846.67082709</c:v>
                </c:pt>
                <c:pt idx="10667">
                  <c:v>280135434.11241794</c:v>
                </c:pt>
                <c:pt idx="10668">
                  <c:v>280213888.90112925</c:v>
                </c:pt>
                <c:pt idx="10669">
                  <c:v>280216724.32921773</c:v>
                </c:pt>
                <c:pt idx="10670">
                  <c:v>280294954.40378976</c:v>
                </c:pt>
                <c:pt idx="10671">
                  <c:v>280296656.08834916</c:v>
                </c:pt>
                <c:pt idx="10672">
                  <c:v>280298244.31693041</c:v>
                </c:pt>
                <c:pt idx="10673">
                  <c:v>280299719.09167314</c:v>
                </c:pt>
                <c:pt idx="10674">
                  <c:v>280300966.97127026</c:v>
                </c:pt>
                <c:pt idx="10675">
                  <c:v>280302101.40191931</c:v>
                </c:pt>
                <c:pt idx="10676">
                  <c:v>280227498.66567314</c:v>
                </c:pt>
                <c:pt idx="10677">
                  <c:v>280153462.21310282</c:v>
                </c:pt>
                <c:pt idx="10678">
                  <c:v>280155616.42835218</c:v>
                </c:pt>
                <c:pt idx="10679">
                  <c:v>280157543.86852407</c:v>
                </c:pt>
                <c:pt idx="10680">
                  <c:v>280159357.91642225</c:v>
                </c:pt>
                <c:pt idx="10681">
                  <c:v>280161171.95128828</c:v>
                </c:pt>
                <c:pt idx="10682">
                  <c:v>280163326.10076672</c:v>
                </c:pt>
                <c:pt idx="10683">
                  <c:v>280164913.35704362</c:v>
                </c:pt>
                <c:pt idx="10684">
                  <c:v>280166387.2289384</c:v>
                </c:pt>
                <c:pt idx="10685">
                  <c:v>280168314.58689815</c:v>
                </c:pt>
                <c:pt idx="10686">
                  <c:v>280170128.55742198</c:v>
                </c:pt>
                <c:pt idx="10687">
                  <c:v>280247911.93758655</c:v>
                </c:pt>
                <c:pt idx="10688">
                  <c:v>280250406.77990419</c:v>
                </c:pt>
                <c:pt idx="10689">
                  <c:v>280252674.79699039</c:v>
                </c:pt>
                <c:pt idx="10690">
                  <c:v>280330006.79207623</c:v>
                </c:pt>
                <c:pt idx="10691">
                  <c:v>280406999.25446182</c:v>
                </c:pt>
                <c:pt idx="10692">
                  <c:v>280483765.40393174</c:v>
                </c:pt>
                <c:pt idx="10693">
                  <c:v>280485240.77689344</c:v>
                </c:pt>
                <c:pt idx="10694">
                  <c:v>280487283.5867781</c:v>
                </c:pt>
                <c:pt idx="10695">
                  <c:v>280489212.89206719</c:v>
                </c:pt>
                <c:pt idx="10696">
                  <c:v>280415395.18231195</c:v>
                </c:pt>
                <c:pt idx="10697">
                  <c:v>280493411.91738474</c:v>
                </c:pt>
                <c:pt idx="10698">
                  <c:v>280495908.60207516</c:v>
                </c:pt>
                <c:pt idx="10699">
                  <c:v>280573700.16489089</c:v>
                </c:pt>
                <c:pt idx="10700">
                  <c:v>280651379.26987934</c:v>
                </c:pt>
                <c:pt idx="10701">
                  <c:v>280729400.12507135</c:v>
                </c:pt>
                <c:pt idx="10702">
                  <c:v>280731898.74608696</c:v>
                </c:pt>
                <c:pt idx="10703">
                  <c:v>280810375.86907744</c:v>
                </c:pt>
                <c:pt idx="10704">
                  <c:v>280813443.11916262</c:v>
                </c:pt>
                <c:pt idx="10705">
                  <c:v>280816169.5324713</c:v>
                </c:pt>
                <c:pt idx="10706">
                  <c:v>280818214.32317716</c:v>
                </c:pt>
                <c:pt idx="10707">
                  <c:v>280895785.88860911</c:v>
                </c:pt>
                <c:pt idx="10708">
                  <c:v>280897490.31566578</c:v>
                </c:pt>
                <c:pt idx="10709">
                  <c:v>280899535.6129843</c:v>
                </c:pt>
                <c:pt idx="10710">
                  <c:v>280901353.64117229</c:v>
                </c:pt>
                <c:pt idx="10711">
                  <c:v>280978700.32324874</c:v>
                </c:pt>
                <c:pt idx="10712">
                  <c:v>280980405.16175371</c:v>
                </c:pt>
                <c:pt idx="10713">
                  <c:v>280981882.67917258</c:v>
                </c:pt>
                <c:pt idx="10714">
                  <c:v>281059003.67760098</c:v>
                </c:pt>
                <c:pt idx="10715">
                  <c:v>281060254.20824915</c:v>
                </c:pt>
                <c:pt idx="10716">
                  <c:v>281061618.41645974</c:v>
                </c:pt>
                <c:pt idx="10717">
                  <c:v>281063323.66638929</c:v>
                </c:pt>
                <c:pt idx="10718">
                  <c:v>281065710.99700165</c:v>
                </c:pt>
                <c:pt idx="10719">
                  <c:v>281067984.62428224</c:v>
                </c:pt>
                <c:pt idx="10720">
                  <c:v>281070030.87138319</c:v>
                </c:pt>
                <c:pt idx="10721">
                  <c:v>281071849.74381667</c:v>
                </c:pt>
                <c:pt idx="10722">
                  <c:v>281074123.31598794</c:v>
                </c:pt>
                <c:pt idx="10723">
                  <c:v>281152613.53025579</c:v>
                </c:pt>
                <c:pt idx="10724">
                  <c:v>281231787.60653853</c:v>
                </c:pt>
                <c:pt idx="10725">
                  <c:v>281235427.15235555</c:v>
                </c:pt>
                <c:pt idx="10726">
                  <c:v>281314148.89576936</c:v>
                </c:pt>
                <c:pt idx="10727">
                  <c:v>281392075.64137006</c:v>
                </c:pt>
                <c:pt idx="10728">
                  <c:v>281394123.92457879</c:v>
                </c:pt>
                <c:pt idx="10729">
                  <c:v>281396285.98334676</c:v>
                </c:pt>
                <c:pt idx="10730">
                  <c:v>281473987.32892525</c:v>
                </c:pt>
                <c:pt idx="10731">
                  <c:v>281476263.75574374</c:v>
                </c:pt>
                <c:pt idx="10732">
                  <c:v>281478767.80164349</c:v>
                </c:pt>
                <c:pt idx="10733">
                  <c:v>281405389.18644404</c:v>
                </c:pt>
                <c:pt idx="10734">
                  <c:v>281407778.72309774</c:v>
                </c:pt>
                <c:pt idx="10735">
                  <c:v>281334511.88788646</c:v>
                </c:pt>
                <c:pt idx="10736">
                  <c:v>281336786.98093587</c:v>
                </c:pt>
                <c:pt idx="10737">
                  <c:v>281414378.27876651</c:v>
                </c:pt>
                <c:pt idx="10738">
                  <c:v>281415629.89925516</c:v>
                </c:pt>
                <c:pt idx="10739">
                  <c:v>281416767.73070145</c:v>
                </c:pt>
                <c:pt idx="10740">
                  <c:v>281494132.99650979</c:v>
                </c:pt>
                <c:pt idx="10741">
                  <c:v>281419953.63158494</c:v>
                </c:pt>
                <c:pt idx="10742">
                  <c:v>281422001.68958437</c:v>
                </c:pt>
                <c:pt idx="10743">
                  <c:v>281424618.62850791</c:v>
                </c:pt>
                <c:pt idx="10744">
                  <c:v>281427349.31858671</c:v>
                </c:pt>
                <c:pt idx="10745">
                  <c:v>281505400.21444654</c:v>
                </c:pt>
                <c:pt idx="10746">
                  <c:v>281507107.32501125</c:v>
                </c:pt>
                <c:pt idx="10747">
                  <c:v>281508245.39233679</c:v>
                </c:pt>
                <c:pt idx="10748">
                  <c:v>281509383.45455587</c:v>
                </c:pt>
                <c:pt idx="10749">
                  <c:v>281510862.92780501</c:v>
                </c:pt>
                <c:pt idx="10750">
                  <c:v>281512911.41497797</c:v>
                </c:pt>
                <c:pt idx="10751">
                  <c:v>281515415.09905303</c:v>
                </c:pt>
                <c:pt idx="10752">
                  <c:v>281518032.56052172</c:v>
                </c:pt>
                <c:pt idx="10753">
                  <c:v>281444870.5467934</c:v>
                </c:pt>
                <c:pt idx="10754">
                  <c:v>281447145.94214094</c:v>
                </c:pt>
                <c:pt idx="10755">
                  <c:v>281449080.01213044</c:v>
                </c:pt>
                <c:pt idx="10756">
                  <c:v>281451355.36970025</c:v>
                </c:pt>
                <c:pt idx="10757">
                  <c:v>281453858.23944169</c:v>
                </c:pt>
                <c:pt idx="10758">
                  <c:v>281456588.61461705</c:v>
                </c:pt>
                <c:pt idx="10759">
                  <c:v>281459432.72415775</c:v>
                </c:pt>
                <c:pt idx="10760">
                  <c:v>281385696.54284567</c:v>
                </c:pt>
                <c:pt idx="10761">
                  <c:v>281387629.98276746</c:v>
                </c:pt>
                <c:pt idx="10762">
                  <c:v>281390018.32936901</c:v>
                </c:pt>
                <c:pt idx="10763">
                  <c:v>281393089.02764559</c:v>
                </c:pt>
                <c:pt idx="10764">
                  <c:v>281396387.14361846</c:v>
                </c:pt>
                <c:pt idx="10765">
                  <c:v>281399230.31259894</c:v>
                </c:pt>
                <c:pt idx="10766">
                  <c:v>281477293.00279719</c:v>
                </c:pt>
                <c:pt idx="10767">
                  <c:v>281478771.82297105</c:v>
                </c:pt>
                <c:pt idx="10768">
                  <c:v>281555698.2535193</c:v>
                </c:pt>
                <c:pt idx="10769">
                  <c:v>281557063.67205685</c:v>
                </c:pt>
                <c:pt idx="10770">
                  <c:v>281559339.35328287</c:v>
                </c:pt>
                <c:pt idx="10771">
                  <c:v>281562070.14379978</c:v>
                </c:pt>
                <c:pt idx="10772">
                  <c:v>281564573.34260845</c:v>
                </c:pt>
                <c:pt idx="10773">
                  <c:v>281566621.39598358</c:v>
                </c:pt>
                <c:pt idx="10774">
                  <c:v>281492877.05881381</c:v>
                </c:pt>
                <c:pt idx="10775">
                  <c:v>281419359.03681874</c:v>
                </c:pt>
                <c:pt idx="10776">
                  <c:v>281422088.23229396</c:v>
                </c:pt>
                <c:pt idx="10777">
                  <c:v>281349136.62576252</c:v>
                </c:pt>
                <c:pt idx="10778">
                  <c:v>281351978.70893544</c:v>
                </c:pt>
                <c:pt idx="10779">
                  <c:v>281354593.39730167</c:v>
                </c:pt>
                <c:pt idx="10780">
                  <c:v>281357208.0586887</c:v>
                </c:pt>
                <c:pt idx="10781">
                  <c:v>281359595.33465415</c:v>
                </c:pt>
                <c:pt idx="10782">
                  <c:v>281361300.51800281</c:v>
                </c:pt>
                <c:pt idx="10783">
                  <c:v>281438462.78806251</c:v>
                </c:pt>
                <c:pt idx="10784">
                  <c:v>281440509.53315681</c:v>
                </c:pt>
                <c:pt idx="10785">
                  <c:v>281519492.86636025</c:v>
                </c:pt>
                <c:pt idx="10786">
                  <c:v>281522450.0058428</c:v>
                </c:pt>
                <c:pt idx="10787">
                  <c:v>281600753.18412852</c:v>
                </c:pt>
                <c:pt idx="10788">
                  <c:v>281602459.65295714</c:v>
                </c:pt>
                <c:pt idx="10789">
                  <c:v>281604052.3468377</c:v>
                </c:pt>
                <c:pt idx="10790">
                  <c:v>281606327.60645866</c:v>
                </c:pt>
                <c:pt idx="10791">
                  <c:v>281608716.60709178</c:v>
                </c:pt>
                <c:pt idx="10792">
                  <c:v>281610764.30400759</c:v>
                </c:pt>
                <c:pt idx="10793">
                  <c:v>281688730.03080255</c:v>
                </c:pt>
                <c:pt idx="10794">
                  <c:v>281690892.03410912</c:v>
                </c:pt>
                <c:pt idx="10795">
                  <c:v>281616793.53780437</c:v>
                </c:pt>
                <c:pt idx="10796">
                  <c:v>281542807.83774626</c:v>
                </c:pt>
                <c:pt idx="10797">
                  <c:v>281545650.98026854</c:v>
                </c:pt>
                <c:pt idx="10798">
                  <c:v>281473141.51419717</c:v>
                </c:pt>
                <c:pt idx="10799">
                  <c:v>281476211.2056281</c:v>
                </c:pt>
                <c:pt idx="10800">
                  <c:v>281402448.79657614</c:v>
                </c:pt>
                <c:pt idx="10801">
                  <c:v>281403926.372908</c:v>
                </c:pt>
                <c:pt idx="10802">
                  <c:v>281481213.58608276</c:v>
                </c:pt>
                <c:pt idx="10803">
                  <c:v>281483146.29754531</c:v>
                </c:pt>
                <c:pt idx="10804">
                  <c:v>281409609.27850735</c:v>
                </c:pt>
                <c:pt idx="10805">
                  <c:v>281412223.37228614</c:v>
                </c:pt>
                <c:pt idx="10806">
                  <c:v>281415064.74798137</c:v>
                </c:pt>
                <c:pt idx="10807">
                  <c:v>281417792.43867439</c:v>
                </c:pt>
                <c:pt idx="10808">
                  <c:v>281345047.2460568</c:v>
                </c:pt>
                <c:pt idx="10809">
                  <c:v>281348228.61893779</c:v>
                </c:pt>
                <c:pt idx="10810">
                  <c:v>281427452.77374285</c:v>
                </c:pt>
                <c:pt idx="10811">
                  <c:v>281430407.62621075</c:v>
                </c:pt>
                <c:pt idx="10812">
                  <c:v>281508270.20557511</c:v>
                </c:pt>
                <c:pt idx="10813">
                  <c:v>281585906.4566828</c:v>
                </c:pt>
                <c:pt idx="10814">
                  <c:v>281588294.2926029</c:v>
                </c:pt>
                <c:pt idx="10815">
                  <c:v>281666614.54965055</c:v>
                </c:pt>
                <c:pt idx="10816">
                  <c:v>281668661.77913195</c:v>
                </c:pt>
                <c:pt idx="10817">
                  <c:v>281746415.0687663</c:v>
                </c:pt>
                <c:pt idx="10818">
                  <c:v>281748349.05380934</c:v>
                </c:pt>
                <c:pt idx="10819">
                  <c:v>281750169.26155698</c:v>
                </c:pt>
                <c:pt idx="10820">
                  <c:v>281752216.97966176</c:v>
                </c:pt>
                <c:pt idx="10821">
                  <c:v>281754264.6812368</c:v>
                </c:pt>
                <c:pt idx="10822">
                  <c:v>281756426.12607849</c:v>
                </c:pt>
                <c:pt idx="10823">
                  <c:v>281758815.07000315</c:v>
                </c:pt>
                <c:pt idx="10824">
                  <c:v>281761090.23377699</c:v>
                </c:pt>
                <c:pt idx="10825">
                  <c:v>281763706.64689088</c:v>
                </c:pt>
                <c:pt idx="10826">
                  <c:v>281691066.48831719</c:v>
                </c:pt>
                <c:pt idx="10827">
                  <c:v>281694364.4763481</c:v>
                </c:pt>
                <c:pt idx="10828">
                  <c:v>281697662.42149144</c:v>
                </c:pt>
                <c:pt idx="10829">
                  <c:v>281776333.30471987</c:v>
                </c:pt>
                <c:pt idx="10830">
                  <c:v>281778835.81092453</c:v>
                </c:pt>
                <c:pt idx="10831">
                  <c:v>281857167.50080907</c:v>
                </c:pt>
                <c:pt idx="10832">
                  <c:v>281935614.32153344</c:v>
                </c:pt>
                <c:pt idx="10833">
                  <c:v>282014290.1993928</c:v>
                </c:pt>
                <c:pt idx="10834">
                  <c:v>282017249.96962237</c:v>
                </c:pt>
                <c:pt idx="10835">
                  <c:v>282020437.37589651</c:v>
                </c:pt>
                <c:pt idx="10836">
                  <c:v>282099457.92976844</c:v>
                </c:pt>
                <c:pt idx="10837">
                  <c:v>282101962.93428594</c:v>
                </c:pt>
                <c:pt idx="10838">
                  <c:v>282180074.66284704</c:v>
                </c:pt>
                <c:pt idx="10839">
                  <c:v>282182580.29356706</c:v>
                </c:pt>
                <c:pt idx="10840">
                  <c:v>282185427.57120246</c:v>
                </c:pt>
                <c:pt idx="10841">
                  <c:v>282188274.81692278</c:v>
                </c:pt>
                <c:pt idx="10842">
                  <c:v>282191122.03072846</c:v>
                </c:pt>
                <c:pt idx="10843">
                  <c:v>282270035.25426561</c:v>
                </c:pt>
                <c:pt idx="10844">
                  <c:v>282348836.14692277</c:v>
                </c:pt>
                <c:pt idx="10845">
                  <c:v>282427410.64506352</c:v>
                </c:pt>
                <c:pt idx="10846">
                  <c:v>282429804.12558657</c:v>
                </c:pt>
                <c:pt idx="10847">
                  <c:v>282356128.6131705</c:v>
                </c:pt>
                <c:pt idx="10848">
                  <c:v>282358293.52380741</c:v>
                </c:pt>
                <c:pt idx="10849">
                  <c:v>282360686.2983197</c:v>
                </c:pt>
                <c:pt idx="10850">
                  <c:v>282363534.81003344</c:v>
                </c:pt>
                <c:pt idx="10851">
                  <c:v>282442341.03636074</c:v>
                </c:pt>
                <c:pt idx="10852">
                  <c:v>282521148.81955451</c:v>
                </c:pt>
                <c:pt idx="10853">
                  <c:v>282523656.77157015</c:v>
                </c:pt>
                <c:pt idx="10854">
                  <c:v>282601440.51478946</c:v>
                </c:pt>
                <c:pt idx="10855">
                  <c:v>282527190.66197294</c:v>
                </c:pt>
                <c:pt idx="10856">
                  <c:v>282528444.61127853</c:v>
                </c:pt>
                <c:pt idx="10857">
                  <c:v>282529356.57052666</c:v>
                </c:pt>
                <c:pt idx="10858">
                  <c:v>282606457.65291238</c:v>
                </c:pt>
                <c:pt idx="10859">
                  <c:v>282608396.06613749</c:v>
                </c:pt>
                <c:pt idx="10860">
                  <c:v>282687095.076038</c:v>
                </c:pt>
                <c:pt idx="10861">
                  <c:v>282689376.12975085</c:v>
                </c:pt>
                <c:pt idx="10862">
                  <c:v>282766936.40672344</c:v>
                </c:pt>
                <c:pt idx="10863">
                  <c:v>282768647.63110292</c:v>
                </c:pt>
                <c:pt idx="10864">
                  <c:v>282694052.22592717</c:v>
                </c:pt>
                <c:pt idx="10865">
                  <c:v>282695192.72415304</c:v>
                </c:pt>
                <c:pt idx="10866">
                  <c:v>282772640.44324178</c:v>
                </c:pt>
                <c:pt idx="10867">
                  <c:v>282774351.62926745</c:v>
                </c:pt>
                <c:pt idx="10868">
                  <c:v>282775948.72584379</c:v>
                </c:pt>
                <c:pt idx="10869">
                  <c:v>282777888.04392678</c:v>
                </c:pt>
                <c:pt idx="10870">
                  <c:v>282780283.65174305</c:v>
                </c:pt>
                <c:pt idx="10871">
                  <c:v>282858532.95998049</c:v>
                </c:pt>
                <c:pt idx="10872">
                  <c:v>282860700.95622653</c:v>
                </c:pt>
                <c:pt idx="10873">
                  <c:v>282862640.72668999</c:v>
                </c:pt>
                <c:pt idx="10874">
                  <c:v>282788496.99306118</c:v>
                </c:pt>
                <c:pt idx="10875">
                  <c:v>282790094.00086921</c:v>
                </c:pt>
                <c:pt idx="10876">
                  <c:v>282715606.77763569</c:v>
                </c:pt>
                <c:pt idx="10877">
                  <c:v>282717317.3781305</c:v>
                </c:pt>
                <c:pt idx="10878">
                  <c:v>282643170.97008449</c:v>
                </c:pt>
                <c:pt idx="10879">
                  <c:v>282644881.08860815</c:v>
                </c:pt>
                <c:pt idx="10880">
                  <c:v>282646933.21566015</c:v>
                </c:pt>
                <c:pt idx="10881">
                  <c:v>282573126.76863343</c:v>
                </c:pt>
                <c:pt idx="10882">
                  <c:v>282574380.49143809</c:v>
                </c:pt>
                <c:pt idx="10883">
                  <c:v>282575634.20806235</c:v>
                </c:pt>
                <c:pt idx="10884">
                  <c:v>282577343.81167787</c:v>
                </c:pt>
                <c:pt idx="10885">
                  <c:v>282578711.4862951</c:v>
                </c:pt>
                <c:pt idx="10886">
                  <c:v>282579851.20952421</c:v>
                </c:pt>
                <c:pt idx="10887">
                  <c:v>282656851.59634954</c:v>
                </c:pt>
                <c:pt idx="10888">
                  <c:v>282658561.62289685</c:v>
                </c:pt>
                <c:pt idx="10889">
                  <c:v>282660841.64040983</c:v>
                </c:pt>
                <c:pt idx="10890">
                  <c:v>282738755.92899144</c:v>
                </c:pt>
                <c:pt idx="10891">
                  <c:v>282816215.06318521</c:v>
                </c:pt>
                <c:pt idx="10892">
                  <c:v>282818040.01537216</c:v>
                </c:pt>
                <c:pt idx="10893">
                  <c:v>282820549.30326128</c:v>
                </c:pt>
                <c:pt idx="10894">
                  <c:v>282746737.90662819</c:v>
                </c:pt>
                <c:pt idx="10895">
                  <c:v>282747764.14272797</c:v>
                </c:pt>
                <c:pt idx="10896">
                  <c:v>282748334.27210593</c:v>
                </c:pt>
                <c:pt idx="10897">
                  <c:v>282673381.37141526</c:v>
                </c:pt>
                <c:pt idx="10898">
                  <c:v>282750614.77684176</c:v>
                </c:pt>
                <c:pt idx="10899">
                  <c:v>282752439.16591311</c:v>
                </c:pt>
                <c:pt idx="10900">
                  <c:v>282754263.5419023</c:v>
                </c:pt>
                <c:pt idx="10901">
                  <c:v>282755859.86016202</c:v>
                </c:pt>
                <c:pt idx="10902">
                  <c:v>282757684.2116226</c:v>
                </c:pt>
                <c:pt idx="10903">
                  <c:v>282759280.50842035</c:v>
                </c:pt>
                <c:pt idx="10904">
                  <c:v>282760990.81530315</c:v>
                </c:pt>
                <c:pt idx="10905">
                  <c:v>282687060.37293756</c:v>
                </c:pt>
                <c:pt idx="10906">
                  <c:v>282688542.22060639</c:v>
                </c:pt>
                <c:pt idx="10907">
                  <c:v>282689568.11008877</c:v>
                </c:pt>
                <c:pt idx="10908">
                  <c:v>282614610.31433314</c:v>
                </c:pt>
                <c:pt idx="10909">
                  <c:v>282615521.96461409</c:v>
                </c:pt>
                <c:pt idx="10910">
                  <c:v>282617117.34474128</c:v>
                </c:pt>
                <c:pt idx="10911">
                  <c:v>282619282.48747534</c:v>
                </c:pt>
                <c:pt idx="10912">
                  <c:v>282697205.1572926</c:v>
                </c:pt>
                <c:pt idx="10913">
                  <c:v>282699256.86224049</c:v>
                </c:pt>
                <c:pt idx="10914">
                  <c:v>282701194.56838471</c:v>
                </c:pt>
                <c:pt idx="10915">
                  <c:v>282627031.26831305</c:v>
                </c:pt>
                <c:pt idx="10916">
                  <c:v>282628626.57623285</c:v>
                </c:pt>
                <c:pt idx="10917">
                  <c:v>282630563.7223953</c:v>
                </c:pt>
                <c:pt idx="10918">
                  <c:v>282632500.85380137</c:v>
                </c:pt>
                <c:pt idx="10919">
                  <c:v>282634551.91802818</c:v>
                </c:pt>
                <c:pt idx="10920">
                  <c:v>282636716.91232014</c:v>
                </c:pt>
                <c:pt idx="10921">
                  <c:v>282639223.72478843</c:v>
                </c:pt>
                <c:pt idx="10922">
                  <c:v>282717835.43692672</c:v>
                </c:pt>
                <c:pt idx="10923">
                  <c:v>282720228.89695466</c:v>
                </c:pt>
                <c:pt idx="10924">
                  <c:v>282798272.64836597</c:v>
                </c:pt>
                <c:pt idx="10925">
                  <c:v>282799982.6931535</c:v>
                </c:pt>
                <c:pt idx="10926">
                  <c:v>282801236.71869296</c:v>
                </c:pt>
                <c:pt idx="10927">
                  <c:v>282878142.06494474</c:v>
                </c:pt>
                <c:pt idx="10928">
                  <c:v>282955390.1443038</c:v>
                </c:pt>
                <c:pt idx="10929">
                  <c:v>283032867.13454622</c:v>
                </c:pt>
                <c:pt idx="10930">
                  <c:v>283035377.14652723</c:v>
                </c:pt>
                <c:pt idx="10931">
                  <c:v>283114339.20597643</c:v>
                </c:pt>
                <c:pt idx="10932">
                  <c:v>283117420.42998683</c:v>
                </c:pt>
                <c:pt idx="10933">
                  <c:v>283043591.55820185</c:v>
                </c:pt>
                <c:pt idx="10934">
                  <c:v>283044618.34102851</c:v>
                </c:pt>
                <c:pt idx="10935">
                  <c:v>282969533.45723295</c:v>
                </c:pt>
                <c:pt idx="10936">
                  <c:v>282894790.21708632</c:v>
                </c:pt>
                <c:pt idx="10937">
                  <c:v>282896272.53399533</c:v>
                </c:pt>
                <c:pt idx="10938">
                  <c:v>282898096.91218448</c:v>
                </c:pt>
                <c:pt idx="10939">
                  <c:v>282900035.29968077</c:v>
                </c:pt>
                <c:pt idx="10940">
                  <c:v>282902201.71529323</c:v>
                </c:pt>
                <c:pt idx="10941">
                  <c:v>282980026.37519252</c:v>
                </c:pt>
                <c:pt idx="10942">
                  <c:v>282981394.98477864</c:v>
                </c:pt>
                <c:pt idx="10943">
                  <c:v>283058650.62470853</c:v>
                </c:pt>
                <c:pt idx="10944">
                  <c:v>283136705.76309878</c:v>
                </c:pt>
                <c:pt idx="10945">
                  <c:v>283138759.73620075</c:v>
                </c:pt>
                <c:pt idx="10946">
                  <c:v>283064582.73971975</c:v>
                </c:pt>
                <c:pt idx="10947">
                  <c:v>283066179.82399476</c:v>
                </c:pt>
                <c:pt idx="10948">
                  <c:v>283067776.89825261</c:v>
                </c:pt>
                <c:pt idx="10949">
                  <c:v>283145492.08746725</c:v>
                </c:pt>
                <c:pt idx="10950">
                  <c:v>283147660.09490919</c:v>
                </c:pt>
                <c:pt idx="10951">
                  <c:v>283226061.62392032</c:v>
                </c:pt>
                <c:pt idx="10952">
                  <c:v>283304464.47382224</c:v>
                </c:pt>
                <c:pt idx="10953">
                  <c:v>283382411.87001872</c:v>
                </c:pt>
                <c:pt idx="10954">
                  <c:v>283384353.15631407</c:v>
                </c:pt>
                <c:pt idx="10955">
                  <c:v>283386294.42782521</c:v>
                </c:pt>
                <c:pt idx="10956">
                  <c:v>283311885.03129119</c:v>
                </c:pt>
                <c:pt idx="10957">
                  <c:v>283312113.35270989</c:v>
                </c:pt>
                <c:pt idx="10958">
                  <c:v>283236105.27314281</c:v>
                </c:pt>
                <c:pt idx="10959">
                  <c:v>283236904.18278474</c:v>
                </c:pt>
                <c:pt idx="10960">
                  <c:v>283238501.99455315</c:v>
                </c:pt>
                <c:pt idx="10961">
                  <c:v>283240099.79630041</c:v>
                </c:pt>
                <c:pt idx="10962">
                  <c:v>283317250.53054696</c:v>
                </c:pt>
                <c:pt idx="10963">
                  <c:v>283395087.06071383</c:v>
                </c:pt>
                <c:pt idx="10964">
                  <c:v>283397142.43765271</c:v>
                </c:pt>
                <c:pt idx="10965">
                  <c:v>283398855.23910815</c:v>
                </c:pt>
                <c:pt idx="10966">
                  <c:v>283400453.84341693</c:v>
                </c:pt>
                <c:pt idx="10967">
                  <c:v>283401938.25272566</c:v>
                </c:pt>
                <c:pt idx="10968">
                  <c:v>283403422.65339082</c:v>
                </c:pt>
                <c:pt idx="10969">
                  <c:v>283480919.73500746</c:v>
                </c:pt>
                <c:pt idx="10970">
                  <c:v>283482975.58227253</c:v>
                </c:pt>
                <c:pt idx="10971">
                  <c:v>283560816.7768054</c:v>
                </c:pt>
                <c:pt idx="10972">
                  <c:v>283562301.93129474</c:v>
                </c:pt>
                <c:pt idx="10973">
                  <c:v>283563672.83545595</c:v>
                </c:pt>
                <c:pt idx="10974">
                  <c:v>283641401.52615815</c:v>
                </c:pt>
                <c:pt idx="10975">
                  <c:v>283643229.86306232</c:v>
                </c:pt>
                <c:pt idx="10976">
                  <c:v>283720617.09386659</c:v>
                </c:pt>
                <c:pt idx="10977">
                  <c:v>283721531.49670428</c:v>
                </c:pt>
                <c:pt idx="10978">
                  <c:v>283798919.75318182</c:v>
                </c:pt>
                <c:pt idx="10979">
                  <c:v>283800634.69835252</c:v>
                </c:pt>
                <c:pt idx="10980">
                  <c:v>283802006.64619321</c:v>
                </c:pt>
                <c:pt idx="10981">
                  <c:v>283878595.98525804</c:v>
                </c:pt>
                <c:pt idx="10982">
                  <c:v>283878939.06187624</c:v>
                </c:pt>
                <c:pt idx="10983">
                  <c:v>283879968.28896344</c:v>
                </c:pt>
                <c:pt idx="10984">
                  <c:v>283881340.58529246</c:v>
                </c:pt>
                <c:pt idx="10985">
                  <c:v>283882598.51711452</c:v>
                </c:pt>
                <c:pt idx="10986">
                  <c:v>283883513.37272847</c:v>
                </c:pt>
                <c:pt idx="10987">
                  <c:v>283884656.93763566</c:v>
                </c:pt>
                <c:pt idx="10988">
                  <c:v>283886372.27539319</c:v>
                </c:pt>
                <c:pt idx="10989">
                  <c:v>283888659.3744759</c:v>
                </c:pt>
                <c:pt idx="10990">
                  <c:v>283890603.39258713</c:v>
                </c:pt>
                <c:pt idx="10991">
                  <c:v>283892089.98468465</c:v>
                </c:pt>
                <c:pt idx="10992">
                  <c:v>283893576.5681271</c:v>
                </c:pt>
                <c:pt idx="10993">
                  <c:v>283895520.54879785</c:v>
                </c:pt>
                <c:pt idx="10994">
                  <c:v>283897921.91624957</c:v>
                </c:pt>
                <c:pt idx="10995">
                  <c:v>283900437.61030805</c:v>
                </c:pt>
                <c:pt idx="10996">
                  <c:v>283902610.23522776</c:v>
                </c:pt>
                <c:pt idx="10997">
                  <c:v>283904554.14711726</c:v>
                </c:pt>
                <c:pt idx="10998">
                  <c:v>283906269.35119778</c:v>
                </c:pt>
                <c:pt idx="10999">
                  <c:v>283908098.88951701</c:v>
                </c:pt>
                <c:pt idx="11000">
                  <c:v>283910385.79397911</c:v>
                </c:pt>
                <c:pt idx="11001">
                  <c:v>283912443.99048144</c:v>
                </c:pt>
                <c:pt idx="11002">
                  <c:v>283913701.7690649</c:v>
                </c:pt>
                <c:pt idx="11003">
                  <c:v>283915302.56920916</c:v>
                </c:pt>
                <c:pt idx="11004">
                  <c:v>283917589.40914714</c:v>
                </c:pt>
                <c:pt idx="11005">
                  <c:v>283919533.20698935</c:v>
                </c:pt>
                <c:pt idx="11006">
                  <c:v>283845104.91951716</c:v>
                </c:pt>
                <c:pt idx="11007">
                  <c:v>283846362.31956083</c:v>
                </c:pt>
                <c:pt idx="11008">
                  <c:v>283847619.71340966</c:v>
                </c:pt>
                <c:pt idx="11009">
                  <c:v>283772847.10391802</c:v>
                </c:pt>
                <c:pt idx="11010">
                  <c:v>283774332.70275819</c:v>
                </c:pt>
                <c:pt idx="11011">
                  <c:v>283776618.22254699</c:v>
                </c:pt>
                <c:pt idx="11012">
                  <c:v>283854935.33658212</c:v>
                </c:pt>
                <c:pt idx="11013">
                  <c:v>283857564.33744442</c:v>
                </c:pt>
                <c:pt idx="11014">
                  <c:v>283859850.40313989</c:v>
                </c:pt>
                <c:pt idx="11015">
                  <c:v>283938055.71459442</c:v>
                </c:pt>
                <c:pt idx="11016">
                  <c:v>283940228.01941985</c:v>
                </c:pt>
                <c:pt idx="11017">
                  <c:v>283941942.98385763</c:v>
                </c:pt>
                <c:pt idx="11018">
                  <c:v>284019578.70092994</c:v>
                </c:pt>
                <c:pt idx="11019">
                  <c:v>284021637.17947459</c:v>
                </c:pt>
                <c:pt idx="11020">
                  <c:v>284024267.43346906</c:v>
                </c:pt>
                <c:pt idx="11021">
                  <c:v>284102820.38094574</c:v>
                </c:pt>
                <c:pt idx="11022">
                  <c:v>284104993.7374531</c:v>
                </c:pt>
                <c:pt idx="11023">
                  <c:v>284106480.76019877</c:v>
                </c:pt>
                <c:pt idx="11024">
                  <c:v>284031700.6135183</c:v>
                </c:pt>
                <c:pt idx="11025">
                  <c:v>284033072.86925375</c:v>
                </c:pt>
                <c:pt idx="11026">
                  <c:v>284034788.17855483</c:v>
                </c:pt>
                <c:pt idx="11027">
                  <c:v>283961149.79857749</c:v>
                </c:pt>
                <c:pt idx="11028">
                  <c:v>283963093.26480448</c:v>
                </c:pt>
                <c:pt idx="11029">
                  <c:v>283888995.94613576</c:v>
                </c:pt>
                <c:pt idx="11030">
                  <c:v>283890824.57513237</c:v>
                </c:pt>
                <c:pt idx="11031">
                  <c:v>283816954.27798778</c:v>
                </c:pt>
                <c:pt idx="11032">
                  <c:v>283895281.80342716</c:v>
                </c:pt>
                <c:pt idx="11033">
                  <c:v>283897681.81719291</c:v>
                </c:pt>
                <c:pt idx="11034">
                  <c:v>283899967.52360779</c:v>
                </c:pt>
                <c:pt idx="11035">
                  <c:v>283978183.20506424</c:v>
                </c:pt>
                <c:pt idx="11036">
                  <c:v>283980355.16849422</c:v>
                </c:pt>
                <c:pt idx="11037">
                  <c:v>283982527.11344725</c:v>
                </c:pt>
                <c:pt idx="11038">
                  <c:v>283985270.59645146</c:v>
                </c:pt>
                <c:pt idx="11039">
                  <c:v>283988128.35989952</c:v>
                </c:pt>
                <c:pt idx="11040">
                  <c:v>283990757.47402024</c:v>
                </c:pt>
                <c:pt idx="11041">
                  <c:v>284069549.29775774</c:v>
                </c:pt>
                <c:pt idx="11042">
                  <c:v>284072979.41487414</c:v>
                </c:pt>
                <c:pt idx="11043">
                  <c:v>284000816.44331288</c:v>
                </c:pt>
                <c:pt idx="11044">
                  <c:v>284003788.33567047</c:v>
                </c:pt>
                <c:pt idx="11045">
                  <c:v>284006074.38317537</c:v>
                </c:pt>
                <c:pt idx="11046">
                  <c:v>284008817.61316216</c:v>
                </c:pt>
                <c:pt idx="11047">
                  <c:v>284012018.01089323</c:v>
                </c:pt>
                <c:pt idx="11048">
                  <c:v>284014875.47496706</c:v>
                </c:pt>
                <c:pt idx="11049">
                  <c:v>284017504.31367016</c:v>
                </c:pt>
                <c:pt idx="11050">
                  <c:v>284020476.01178354</c:v>
                </c:pt>
                <c:pt idx="11051">
                  <c:v>284023790.55733585</c:v>
                </c:pt>
                <c:pt idx="11052">
                  <c:v>284026647.88965434</c:v>
                </c:pt>
                <c:pt idx="11053">
                  <c:v>284029162.31564248</c:v>
                </c:pt>
                <c:pt idx="11054">
                  <c:v>283955503.89849186</c:v>
                </c:pt>
                <c:pt idx="11055">
                  <c:v>283957789.08716959</c:v>
                </c:pt>
                <c:pt idx="11056">
                  <c:v>283884357.25015056</c:v>
                </c:pt>
                <c:pt idx="11057">
                  <c:v>283887669.81857347</c:v>
                </c:pt>
                <c:pt idx="11058">
                  <c:v>283967843.67430055</c:v>
                </c:pt>
                <c:pt idx="11059">
                  <c:v>283972299.55784702</c:v>
                </c:pt>
                <c:pt idx="11060">
                  <c:v>283900005.90202224</c:v>
                </c:pt>
                <c:pt idx="11061">
                  <c:v>283903318.26730829</c:v>
                </c:pt>
                <c:pt idx="11062">
                  <c:v>283906630.58959776</c:v>
                </c:pt>
                <c:pt idx="11063">
                  <c:v>283910171.30036181</c:v>
                </c:pt>
                <c:pt idx="11064">
                  <c:v>283914054.60406423</c:v>
                </c:pt>
                <c:pt idx="11065">
                  <c:v>283917595.21181697</c:v>
                </c:pt>
                <c:pt idx="11066">
                  <c:v>283920336.29375744</c:v>
                </c:pt>
                <c:pt idx="11067">
                  <c:v>283922734.71630216</c:v>
                </c:pt>
                <c:pt idx="11068">
                  <c:v>283925247.32526529</c:v>
                </c:pt>
                <c:pt idx="11069">
                  <c:v>283927874.11727375</c:v>
                </c:pt>
                <c:pt idx="11070">
                  <c:v>283930386.67563176</c:v>
                </c:pt>
                <c:pt idx="11071">
                  <c:v>283933013.41473615</c:v>
                </c:pt>
                <c:pt idx="11072">
                  <c:v>283860137.58105266</c:v>
                </c:pt>
                <c:pt idx="11073">
                  <c:v>283863676.93586683</c:v>
                </c:pt>
                <c:pt idx="11074">
                  <c:v>283867102.07119089</c:v>
                </c:pt>
                <c:pt idx="11075">
                  <c:v>283870184.65366465</c:v>
                </c:pt>
                <c:pt idx="11076">
                  <c:v>283873381.36651623</c:v>
                </c:pt>
                <c:pt idx="11077">
                  <c:v>283952655.9978568</c:v>
                </c:pt>
                <c:pt idx="11078">
                  <c:v>283955967.67977774</c:v>
                </c:pt>
                <c:pt idx="11079">
                  <c:v>284034902.21001631</c:v>
                </c:pt>
                <c:pt idx="11080">
                  <c:v>284037415.13462305</c:v>
                </c:pt>
                <c:pt idx="11081">
                  <c:v>284039813.81230503</c:v>
                </c:pt>
                <c:pt idx="11082">
                  <c:v>284042440.90961647</c:v>
                </c:pt>
                <c:pt idx="11083">
                  <c:v>284045410.63923466</c:v>
                </c:pt>
                <c:pt idx="11084">
                  <c:v>284124235.16273415</c:v>
                </c:pt>
                <c:pt idx="11085">
                  <c:v>284127091.37114584</c:v>
                </c:pt>
                <c:pt idx="11086">
                  <c:v>284206489.50600874</c:v>
                </c:pt>
                <c:pt idx="11087">
                  <c:v>284210374.88461971</c:v>
                </c:pt>
                <c:pt idx="11088">
                  <c:v>284214145.93085945</c:v>
                </c:pt>
                <c:pt idx="11089">
                  <c:v>284217688.37811822</c:v>
                </c:pt>
                <c:pt idx="11090">
                  <c:v>284297319.74428225</c:v>
                </c:pt>
                <c:pt idx="11091">
                  <c:v>284300863.03858012</c:v>
                </c:pt>
                <c:pt idx="11092">
                  <c:v>284227629.82248479</c:v>
                </c:pt>
                <c:pt idx="11093">
                  <c:v>284230143.68964201</c:v>
                </c:pt>
                <c:pt idx="11094">
                  <c:v>284309206.73101711</c:v>
                </c:pt>
                <c:pt idx="11095">
                  <c:v>284312521.27292454</c:v>
                </c:pt>
                <c:pt idx="11096">
                  <c:v>284315721.47947544</c:v>
                </c:pt>
                <c:pt idx="11097">
                  <c:v>284242826.91473246</c:v>
                </c:pt>
                <c:pt idx="11098">
                  <c:v>284322464.64060926</c:v>
                </c:pt>
                <c:pt idx="11099">
                  <c:v>284326350.44923246</c:v>
                </c:pt>
                <c:pt idx="11100">
                  <c:v>284406105.37673974</c:v>
                </c:pt>
                <c:pt idx="11101">
                  <c:v>284409649.1628502</c:v>
                </c:pt>
                <c:pt idx="11102">
                  <c:v>284412735.64619172</c:v>
                </c:pt>
                <c:pt idx="11103">
                  <c:v>284415707.78009772</c:v>
                </c:pt>
                <c:pt idx="11104">
                  <c:v>284418794.19025594</c:v>
                </c:pt>
                <c:pt idx="11105">
                  <c:v>284421880.56313312</c:v>
                </c:pt>
                <c:pt idx="11106">
                  <c:v>284500841.06317562</c:v>
                </c:pt>
                <c:pt idx="11107">
                  <c:v>284580374.95521045</c:v>
                </c:pt>
                <c:pt idx="11108">
                  <c:v>284584835.25187683</c:v>
                </c:pt>
                <c:pt idx="11109">
                  <c:v>284665859.24191093</c:v>
                </c:pt>
                <c:pt idx="11110">
                  <c:v>284594213.05772698</c:v>
                </c:pt>
                <c:pt idx="11111">
                  <c:v>284673866.68744636</c:v>
                </c:pt>
                <c:pt idx="11112">
                  <c:v>284677641.53909159</c:v>
                </c:pt>
                <c:pt idx="11113">
                  <c:v>284681301.94807833</c:v>
                </c:pt>
                <c:pt idx="11114">
                  <c:v>284684275.99180019</c:v>
                </c:pt>
                <c:pt idx="11115">
                  <c:v>284687936.30582315</c:v>
                </c:pt>
                <c:pt idx="11116">
                  <c:v>284692168.47860014</c:v>
                </c:pt>
                <c:pt idx="11117">
                  <c:v>284696629.3416515</c:v>
                </c:pt>
                <c:pt idx="11118">
                  <c:v>284700746.9923237</c:v>
                </c:pt>
                <c:pt idx="11119">
                  <c:v>284704635.8237468</c:v>
                </c:pt>
                <c:pt idx="11120">
                  <c:v>284632521.25257289</c:v>
                </c:pt>
                <c:pt idx="11121">
                  <c:v>284636866.29727274</c:v>
                </c:pt>
                <c:pt idx="11122">
                  <c:v>284641439.94875681</c:v>
                </c:pt>
                <c:pt idx="11123">
                  <c:v>284645899.18017447</c:v>
                </c:pt>
                <c:pt idx="11124">
                  <c:v>284649672.3152386</c:v>
                </c:pt>
                <c:pt idx="11125">
                  <c:v>284653102.38970172</c:v>
                </c:pt>
                <c:pt idx="11126">
                  <c:v>284656418.08460379</c:v>
                </c:pt>
                <c:pt idx="11127">
                  <c:v>284659619.4043957</c:v>
                </c:pt>
                <c:pt idx="11128">
                  <c:v>284663049.3454026</c:v>
                </c:pt>
                <c:pt idx="11129">
                  <c:v>284666593.56943256</c:v>
                </c:pt>
                <c:pt idx="11130">
                  <c:v>284745808.0581398</c:v>
                </c:pt>
                <c:pt idx="11131">
                  <c:v>284748666.99494296</c:v>
                </c:pt>
                <c:pt idx="11132">
                  <c:v>284675854.05191839</c:v>
                </c:pt>
                <c:pt idx="11133">
                  <c:v>284603953.70096684</c:v>
                </c:pt>
                <c:pt idx="11134">
                  <c:v>284608296.77930743</c:v>
                </c:pt>
                <c:pt idx="11135">
                  <c:v>284612525.49520057</c:v>
                </c:pt>
                <c:pt idx="11136">
                  <c:v>284616525.56746322</c:v>
                </c:pt>
                <c:pt idx="11137">
                  <c:v>284620868.43217969</c:v>
                </c:pt>
                <c:pt idx="11138">
                  <c:v>284625439.78900379</c:v>
                </c:pt>
                <c:pt idx="11139">
                  <c:v>284553645.33980334</c:v>
                </c:pt>
                <c:pt idx="11140">
                  <c:v>284557529.82673514</c:v>
                </c:pt>
                <c:pt idx="11141">
                  <c:v>284561642.74853265</c:v>
                </c:pt>
                <c:pt idx="11142">
                  <c:v>284565641.35903198</c:v>
                </c:pt>
                <c:pt idx="11143">
                  <c:v>284493841.17781323</c:v>
                </c:pt>
                <c:pt idx="11144">
                  <c:v>284498752.2770713</c:v>
                </c:pt>
                <c:pt idx="11145">
                  <c:v>284503891.69844538</c:v>
                </c:pt>
                <c:pt idx="11146">
                  <c:v>284508003.16109681</c:v>
                </c:pt>
                <c:pt idx="11147">
                  <c:v>284587575.48067105</c:v>
                </c:pt>
                <c:pt idx="11148">
                  <c:v>284591459.45181692</c:v>
                </c:pt>
                <c:pt idx="11149">
                  <c:v>284672177.22092879</c:v>
                </c:pt>
                <c:pt idx="11150">
                  <c:v>284753240.27775228</c:v>
                </c:pt>
                <c:pt idx="11151">
                  <c:v>284758383.28828788</c:v>
                </c:pt>
                <c:pt idx="11152">
                  <c:v>284839221.57131124</c:v>
                </c:pt>
                <c:pt idx="11153">
                  <c:v>284843565.555507</c:v>
                </c:pt>
                <c:pt idx="11154">
                  <c:v>284847680.8408879</c:v>
                </c:pt>
                <c:pt idx="11155">
                  <c:v>284852367.61302167</c:v>
                </c:pt>
                <c:pt idx="11156">
                  <c:v>284857511.53234112</c:v>
                </c:pt>
                <c:pt idx="11157">
                  <c:v>284938128.15451717</c:v>
                </c:pt>
                <c:pt idx="11158">
                  <c:v>284942015.57069945</c:v>
                </c:pt>
                <c:pt idx="11159">
                  <c:v>284945788.59461379</c:v>
                </c:pt>
                <c:pt idx="11160">
                  <c:v>285025723.31255078</c:v>
                </c:pt>
                <c:pt idx="11161">
                  <c:v>285029497.23038846</c:v>
                </c:pt>
                <c:pt idx="11162">
                  <c:v>285109549.30270475</c:v>
                </c:pt>
                <c:pt idx="11163">
                  <c:v>285114239.20980066</c:v>
                </c:pt>
                <c:pt idx="11164">
                  <c:v>285119500.95448375</c:v>
                </c:pt>
                <c:pt idx="11165">
                  <c:v>285124419.44407976</c:v>
                </c:pt>
                <c:pt idx="11166">
                  <c:v>285129452.21930748</c:v>
                </c:pt>
                <c:pt idx="11167">
                  <c:v>285210655.44821</c:v>
                </c:pt>
                <c:pt idx="11168">
                  <c:v>285139517.47286469</c:v>
                </c:pt>
                <c:pt idx="11169">
                  <c:v>285144435.57779258</c:v>
                </c:pt>
                <c:pt idx="11170">
                  <c:v>285149925.44375455</c:v>
                </c:pt>
                <c:pt idx="11171">
                  <c:v>285155529.56045729</c:v>
                </c:pt>
                <c:pt idx="11172">
                  <c:v>285160447.35769421</c:v>
                </c:pt>
                <c:pt idx="11173">
                  <c:v>285164678.87502652</c:v>
                </c:pt>
                <c:pt idx="11174">
                  <c:v>285169482.13424116</c:v>
                </c:pt>
                <c:pt idx="11175">
                  <c:v>285174857.10314614</c:v>
                </c:pt>
                <c:pt idx="11176">
                  <c:v>285179774.52900684</c:v>
                </c:pt>
                <c:pt idx="11177">
                  <c:v>285184348.79381961</c:v>
                </c:pt>
                <c:pt idx="11178">
                  <c:v>285265908.71266669</c:v>
                </c:pt>
                <c:pt idx="11179">
                  <c:v>285271856.59326506</c:v>
                </c:pt>
                <c:pt idx="11180">
                  <c:v>285353878.4168269</c:v>
                </c:pt>
                <c:pt idx="11181">
                  <c:v>285435559.96399993</c:v>
                </c:pt>
                <c:pt idx="11182">
                  <c:v>285440709.56954998</c:v>
                </c:pt>
                <c:pt idx="11183">
                  <c:v>285521708.46665919</c:v>
                </c:pt>
                <c:pt idx="11184">
                  <c:v>285526515.86037719</c:v>
                </c:pt>
                <c:pt idx="11185">
                  <c:v>285531666.53925979</c:v>
                </c:pt>
                <c:pt idx="11186">
                  <c:v>285536244.83355898</c:v>
                </c:pt>
                <c:pt idx="11187">
                  <c:v>285540136.31938744</c:v>
                </c:pt>
                <c:pt idx="11188">
                  <c:v>285620569.8858158</c:v>
                </c:pt>
                <c:pt idx="11189">
                  <c:v>285625263.6519652</c:v>
                </c:pt>
                <c:pt idx="11190">
                  <c:v>285629842.85316408</c:v>
                </c:pt>
                <c:pt idx="11191">
                  <c:v>285710280.97616315</c:v>
                </c:pt>
                <c:pt idx="11192">
                  <c:v>285714861.23758465</c:v>
                </c:pt>
                <c:pt idx="11193">
                  <c:v>285719326.91367388</c:v>
                </c:pt>
                <c:pt idx="11194">
                  <c:v>285723907.01346481</c:v>
                </c:pt>
                <c:pt idx="11195">
                  <c:v>285728716.03017044</c:v>
                </c:pt>
                <c:pt idx="11196">
                  <c:v>285809619.10444951</c:v>
                </c:pt>
                <c:pt idx="11197">
                  <c:v>285890753.76172876</c:v>
                </c:pt>
                <c:pt idx="11198">
                  <c:v>285972463.92328179</c:v>
                </c:pt>
                <c:pt idx="11199">
                  <c:v>285978193.05388951</c:v>
                </c:pt>
                <c:pt idx="11200">
                  <c:v>285983578.32000285</c:v>
                </c:pt>
                <c:pt idx="11201">
                  <c:v>285913091.19104123</c:v>
                </c:pt>
                <c:pt idx="11202">
                  <c:v>285918818.42365712</c:v>
                </c:pt>
                <c:pt idx="11203">
                  <c:v>285923514.65897</c:v>
                </c:pt>
                <c:pt idx="11204">
                  <c:v>285927065.41394675</c:v>
                </c:pt>
                <c:pt idx="11205">
                  <c:v>285930501.58163494</c:v>
                </c:pt>
                <c:pt idx="11206">
                  <c:v>285935197.60302514</c:v>
                </c:pt>
                <c:pt idx="11207">
                  <c:v>285940351.67386752</c:v>
                </c:pt>
                <c:pt idx="11208">
                  <c:v>286021157.45568693</c:v>
                </c:pt>
                <c:pt idx="11209">
                  <c:v>286026083.58060879</c:v>
                </c:pt>
                <c:pt idx="11210">
                  <c:v>286107465.9378258</c:v>
                </c:pt>
                <c:pt idx="11211">
                  <c:v>286112164.00590318</c:v>
                </c:pt>
                <c:pt idx="11212">
                  <c:v>286192747.91263688</c:v>
                </c:pt>
                <c:pt idx="11213">
                  <c:v>286197790.89953125</c:v>
                </c:pt>
                <c:pt idx="11214">
                  <c:v>286279180.84307152</c:v>
                </c:pt>
                <c:pt idx="11215">
                  <c:v>286360573.48257959</c:v>
                </c:pt>
                <c:pt idx="11216">
                  <c:v>286441510.03120178</c:v>
                </c:pt>
                <c:pt idx="11217">
                  <c:v>286522334.32466877</c:v>
                </c:pt>
                <c:pt idx="11218">
                  <c:v>286527152.73686671</c:v>
                </c:pt>
                <c:pt idx="11219">
                  <c:v>286608210.13815951</c:v>
                </c:pt>
                <c:pt idx="11220">
                  <c:v>286612914.8984074</c:v>
                </c:pt>
                <c:pt idx="11221">
                  <c:v>286693861.20787454</c:v>
                </c:pt>
                <c:pt idx="11222">
                  <c:v>286698567.04334325</c:v>
                </c:pt>
                <c:pt idx="11223">
                  <c:v>286703502.33921975</c:v>
                </c:pt>
                <c:pt idx="11224">
                  <c:v>286708322.76931167</c:v>
                </c:pt>
                <c:pt idx="11225">
                  <c:v>286636552.14658237</c:v>
                </c:pt>
                <c:pt idx="11226">
                  <c:v>286640453.23097289</c:v>
                </c:pt>
                <c:pt idx="11227">
                  <c:v>286644124.78572363</c:v>
                </c:pt>
                <c:pt idx="11228">
                  <c:v>286648369.95552272</c:v>
                </c:pt>
                <c:pt idx="11229">
                  <c:v>286653188.71194619</c:v>
                </c:pt>
                <c:pt idx="11230">
                  <c:v>286733341.6449396</c:v>
                </c:pt>
                <c:pt idx="11231">
                  <c:v>286813496.64826316</c:v>
                </c:pt>
                <c:pt idx="11232">
                  <c:v>286818088.15045601</c:v>
                </c:pt>
                <c:pt idx="11233">
                  <c:v>286899164.89120716</c:v>
                </c:pt>
                <c:pt idx="11234">
                  <c:v>286903757.44212478</c:v>
                </c:pt>
                <c:pt idx="11235">
                  <c:v>286908005.47872126</c:v>
                </c:pt>
                <c:pt idx="11236">
                  <c:v>286912253.44516265</c:v>
                </c:pt>
                <c:pt idx="11237">
                  <c:v>286993106.25945222</c:v>
                </c:pt>
                <c:pt idx="11238">
                  <c:v>286998044.21698684</c:v>
                </c:pt>
                <c:pt idx="11239">
                  <c:v>287078900.66333282</c:v>
                </c:pt>
                <c:pt idx="11240">
                  <c:v>287083150.57723075</c:v>
                </c:pt>
                <c:pt idx="11241">
                  <c:v>287163091.3639912</c:v>
                </c:pt>
                <c:pt idx="11242">
                  <c:v>287166997.60674775</c:v>
                </c:pt>
                <c:pt idx="11243">
                  <c:v>287171593.11057591</c:v>
                </c:pt>
                <c:pt idx="11244">
                  <c:v>287176877.83856159</c:v>
                </c:pt>
                <c:pt idx="11245">
                  <c:v>287182392.22166276</c:v>
                </c:pt>
                <c:pt idx="11246">
                  <c:v>287187561.84854203</c:v>
                </c:pt>
                <c:pt idx="11247">
                  <c:v>287192042.10786313</c:v>
                </c:pt>
                <c:pt idx="11248">
                  <c:v>287196177.66264433</c:v>
                </c:pt>
                <c:pt idx="11249">
                  <c:v>287200542.89839411</c:v>
                </c:pt>
                <c:pt idx="11250">
                  <c:v>287128976.27125919</c:v>
                </c:pt>
                <c:pt idx="11251">
                  <c:v>287133455.03669977</c:v>
                </c:pt>
                <c:pt idx="11252">
                  <c:v>287137818.88703167</c:v>
                </c:pt>
                <c:pt idx="11253">
                  <c:v>287142642.00394315</c:v>
                </c:pt>
                <c:pt idx="11254">
                  <c:v>287147465.03046739</c:v>
                </c:pt>
                <c:pt idx="11255">
                  <c:v>287151484.15019423</c:v>
                </c:pt>
                <c:pt idx="11256">
                  <c:v>287230752.89591748</c:v>
                </c:pt>
                <c:pt idx="11257">
                  <c:v>287233509.52526146</c:v>
                </c:pt>
                <c:pt idx="11258">
                  <c:v>287236151.2673499</c:v>
                </c:pt>
                <c:pt idx="11259">
                  <c:v>287163541.13279247</c:v>
                </c:pt>
                <c:pt idx="11260">
                  <c:v>287167560.00147146</c:v>
                </c:pt>
                <c:pt idx="11261">
                  <c:v>287171578.80739361</c:v>
                </c:pt>
                <c:pt idx="11262">
                  <c:v>287251426.89650512</c:v>
                </c:pt>
                <c:pt idx="11263">
                  <c:v>287331276.88235319</c:v>
                </c:pt>
                <c:pt idx="11264">
                  <c:v>287334953.0085333</c:v>
                </c:pt>
                <c:pt idx="11265">
                  <c:v>287338858.83509535</c:v>
                </c:pt>
                <c:pt idx="11266">
                  <c:v>287342994.35158652</c:v>
                </c:pt>
                <c:pt idx="11267">
                  <c:v>287346785.1833573</c:v>
                </c:pt>
                <c:pt idx="11268">
                  <c:v>287426411.15245527</c:v>
                </c:pt>
                <c:pt idx="11269">
                  <c:v>287429743.28196293</c:v>
                </c:pt>
                <c:pt idx="11270">
                  <c:v>287357123.53181374</c:v>
                </c:pt>
                <c:pt idx="11271">
                  <c:v>287284846.35268676</c:v>
                </c:pt>
                <c:pt idx="11272">
                  <c:v>287365393.91173095</c:v>
                </c:pt>
                <c:pt idx="11273">
                  <c:v>287293918.23982185</c:v>
                </c:pt>
                <c:pt idx="11274">
                  <c:v>287298626.30839902</c:v>
                </c:pt>
                <c:pt idx="11275">
                  <c:v>287226687.52902621</c:v>
                </c:pt>
                <c:pt idx="11276">
                  <c:v>287230361.02426106</c:v>
                </c:pt>
                <c:pt idx="11277">
                  <c:v>287233919.67276794</c:v>
                </c:pt>
                <c:pt idx="11278">
                  <c:v>287237707.85743022</c:v>
                </c:pt>
                <c:pt idx="11279">
                  <c:v>287241840.35892296</c:v>
                </c:pt>
                <c:pt idx="11280">
                  <c:v>287245628.42699856</c:v>
                </c:pt>
                <c:pt idx="11281">
                  <c:v>287172534.41747779</c:v>
                </c:pt>
                <c:pt idx="11282">
                  <c:v>287175862.35669476</c:v>
                </c:pt>
                <c:pt idx="11283">
                  <c:v>287179649.26965046</c:v>
                </c:pt>
                <c:pt idx="11284">
                  <c:v>287106895.7718215</c:v>
                </c:pt>
                <c:pt idx="11285">
                  <c:v>287186878.6759764</c:v>
                </c:pt>
                <c:pt idx="11286">
                  <c:v>287267781.76920044</c:v>
                </c:pt>
                <c:pt idx="11287">
                  <c:v>287196173.32849485</c:v>
                </c:pt>
                <c:pt idx="11288">
                  <c:v>287200304.17739391</c:v>
                </c:pt>
                <c:pt idx="11289">
                  <c:v>287204090.73062366</c:v>
                </c:pt>
                <c:pt idx="11290">
                  <c:v>287207647.74501717</c:v>
                </c:pt>
                <c:pt idx="11291">
                  <c:v>287210172.04797989</c:v>
                </c:pt>
                <c:pt idx="11292">
                  <c:v>287212352.10788125</c:v>
                </c:pt>
                <c:pt idx="11293">
                  <c:v>287215220.57960778</c:v>
                </c:pt>
                <c:pt idx="11294">
                  <c:v>287142571.87435257</c:v>
                </c:pt>
                <c:pt idx="11295">
                  <c:v>287222448.98652637</c:v>
                </c:pt>
                <c:pt idx="11296">
                  <c:v>287226349.94715929</c:v>
                </c:pt>
                <c:pt idx="11297">
                  <c:v>287153927.5375998</c:v>
                </c:pt>
                <c:pt idx="11298">
                  <c:v>287157597.94780535</c:v>
                </c:pt>
                <c:pt idx="11299">
                  <c:v>287161727.09668279</c:v>
                </c:pt>
                <c:pt idx="11300">
                  <c:v>287166085.57081151</c:v>
                </c:pt>
                <c:pt idx="11301">
                  <c:v>287170329.27729124</c:v>
                </c:pt>
                <c:pt idx="11302">
                  <c:v>287174228.8377344</c:v>
                </c:pt>
                <c:pt idx="11303">
                  <c:v>287254458.06203163</c:v>
                </c:pt>
                <c:pt idx="11304">
                  <c:v>287258014.38017464</c:v>
                </c:pt>
                <c:pt idx="11305">
                  <c:v>287260997.06071472</c:v>
                </c:pt>
                <c:pt idx="11306">
                  <c:v>287264094.42313993</c:v>
                </c:pt>
                <c:pt idx="11307">
                  <c:v>287267650.60809082</c:v>
                </c:pt>
                <c:pt idx="11308">
                  <c:v>287271780.30957687</c:v>
                </c:pt>
                <c:pt idx="11309">
                  <c:v>287352245.41067261</c:v>
                </c:pt>
                <c:pt idx="11310">
                  <c:v>287356146.59389478</c:v>
                </c:pt>
                <c:pt idx="11311">
                  <c:v>287359474.02697104</c:v>
                </c:pt>
                <c:pt idx="11312">
                  <c:v>287439024.97177994</c:v>
                </c:pt>
                <c:pt idx="11313">
                  <c:v>287442697.49856281</c:v>
                </c:pt>
                <c:pt idx="11314">
                  <c:v>287446369.97295254</c:v>
                </c:pt>
                <c:pt idx="11315">
                  <c:v>287449124.29436344</c:v>
                </c:pt>
                <c:pt idx="11316">
                  <c:v>287451534.30142421</c:v>
                </c:pt>
                <c:pt idx="11317">
                  <c:v>287454288.56758052</c:v>
                </c:pt>
                <c:pt idx="11318">
                  <c:v>287457387.08178246</c:v>
                </c:pt>
                <c:pt idx="11319">
                  <c:v>287384141.58567619</c:v>
                </c:pt>
                <c:pt idx="11320">
                  <c:v>287387239.20502162</c:v>
                </c:pt>
                <c:pt idx="11321">
                  <c:v>287314564.70467114</c:v>
                </c:pt>
                <c:pt idx="11322">
                  <c:v>287394925.72901666</c:v>
                </c:pt>
                <c:pt idx="11323">
                  <c:v>287398367.38176948</c:v>
                </c:pt>
                <c:pt idx="11324">
                  <c:v>287477813.39021039</c:v>
                </c:pt>
                <c:pt idx="11325">
                  <c:v>287557261.06260616</c:v>
                </c:pt>
                <c:pt idx="11326">
                  <c:v>287636251.16658735</c:v>
                </c:pt>
                <c:pt idx="11327">
                  <c:v>287714438.8387118</c:v>
                </c:pt>
                <c:pt idx="11328">
                  <c:v>287792627.53061694</c:v>
                </c:pt>
                <c:pt idx="11329">
                  <c:v>287871736.41554695</c:v>
                </c:pt>
                <c:pt idx="11330">
                  <c:v>287875298.18095315</c:v>
                </c:pt>
                <c:pt idx="11331">
                  <c:v>287955558.69639719</c:v>
                </c:pt>
                <c:pt idx="11332">
                  <c:v>287959351.14398259</c:v>
                </c:pt>
                <c:pt idx="11333">
                  <c:v>288039039.91864014</c:v>
                </c:pt>
                <c:pt idx="11334">
                  <c:v>288042373.46735555</c:v>
                </c:pt>
                <c:pt idx="11335">
                  <c:v>288122179.83733135</c:v>
                </c:pt>
                <c:pt idx="11336">
                  <c:v>288125514.17923623</c:v>
                </c:pt>
                <c:pt idx="11337">
                  <c:v>288052029.02048463</c:v>
                </c:pt>
                <c:pt idx="11338">
                  <c:v>288054672.73984993</c:v>
                </c:pt>
                <c:pt idx="11339">
                  <c:v>287981645.0110622</c:v>
                </c:pt>
                <c:pt idx="11340">
                  <c:v>287985437.07497275</c:v>
                </c:pt>
                <c:pt idx="11341">
                  <c:v>288065936.97950631</c:v>
                </c:pt>
                <c:pt idx="11342">
                  <c:v>288069729.92907572</c:v>
                </c:pt>
                <c:pt idx="11343">
                  <c:v>288072603.33858341</c:v>
                </c:pt>
                <c:pt idx="11344">
                  <c:v>288074327.36892152</c:v>
                </c:pt>
                <c:pt idx="11345">
                  <c:v>288075821.5192256</c:v>
                </c:pt>
                <c:pt idx="11346">
                  <c:v>288154256.71898079</c:v>
                </c:pt>
                <c:pt idx="11347">
                  <c:v>288233153.02866733</c:v>
                </c:pt>
                <c:pt idx="11348">
                  <c:v>288236027.83759087</c:v>
                </c:pt>
                <c:pt idx="11349">
                  <c:v>288315041.27154547</c:v>
                </c:pt>
                <c:pt idx="11350">
                  <c:v>288318376.85630411</c:v>
                </c:pt>
                <c:pt idx="11351">
                  <c:v>288321482.36198545</c:v>
                </c:pt>
                <c:pt idx="11352">
                  <c:v>288324472.81362408</c:v>
                </c:pt>
                <c:pt idx="11353">
                  <c:v>288327693.26125675</c:v>
                </c:pt>
                <c:pt idx="11354">
                  <c:v>288330798.65484881</c:v>
                </c:pt>
                <c:pt idx="11355">
                  <c:v>288333788.99855137</c:v>
                </c:pt>
                <c:pt idx="11356">
                  <c:v>288336319.26231694</c:v>
                </c:pt>
                <c:pt idx="11357">
                  <c:v>288338619.48058015</c:v>
                </c:pt>
                <c:pt idx="11358">
                  <c:v>288417525.28934216</c:v>
                </c:pt>
                <c:pt idx="11359">
                  <c:v>288420401.26431555</c:v>
                </c:pt>
                <c:pt idx="11360">
                  <c:v>288499539.31122017</c:v>
                </c:pt>
                <c:pt idx="11361">
                  <c:v>288502646.11486322</c:v>
                </c:pt>
                <c:pt idx="11362">
                  <c:v>288429834.23736036</c:v>
                </c:pt>
                <c:pt idx="11363">
                  <c:v>288433285.23895019</c:v>
                </c:pt>
                <c:pt idx="11364">
                  <c:v>288512771.73398274</c:v>
                </c:pt>
                <c:pt idx="11365">
                  <c:v>288515878.37843955</c:v>
                </c:pt>
                <c:pt idx="11366">
                  <c:v>288518639.80880487</c:v>
                </c:pt>
                <c:pt idx="11367">
                  <c:v>288445248.35400301</c:v>
                </c:pt>
                <c:pt idx="11368">
                  <c:v>288448008.99414146</c:v>
                </c:pt>
                <c:pt idx="11369">
                  <c:v>288450424.53004813</c:v>
                </c:pt>
                <c:pt idx="11370">
                  <c:v>288452494.97140878</c:v>
                </c:pt>
                <c:pt idx="11371">
                  <c:v>288531411.04016423</c:v>
                </c:pt>
                <c:pt idx="11372">
                  <c:v>288534977.66763121</c:v>
                </c:pt>
                <c:pt idx="11373">
                  <c:v>288538659.29593009</c:v>
                </c:pt>
                <c:pt idx="11374">
                  <c:v>288465607.38113296</c:v>
                </c:pt>
                <c:pt idx="11375">
                  <c:v>288468597.83745885</c:v>
                </c:pt>
                <c:pt idx="11376">
                  <c:v>288472048.32094729</c:v>
                </c:pt>
                <c:pt idx="11377">
                  <c:v>288475153.71665949</c:v>
                </c:pt>
                <c:pt idx="11378">
                  <c:v>288401407.52178419</c:v>
                </c:pt>
                <c:pt idx="11379">
                  <c:v>288480674.32792252</c:v>
                </c:pt>
                <c:pt idx="11380">
                  <c:v>288484354.66985053</c:v>
                </c:pt>
                <c:pt idx="11381">
                  <c:v>288411295.82104975</c:v>
                </c:pt>
                <c:pt idx="11382">
                  <c:v>288337430.60466325</c:v>
                </c:pt>
                <c:pt idx="11383">
                  <c:v>288339729.52515966</c:v>
                </c:pt>
                <c:pt idx="11384">
                  <c:v>288266207.12118524</c:v>
                </c:pt>
                <c:pt idx="11385">
                  <c:v>288192912.9924913</c:v>
                </c:pt>
                <c:pt idx="11386">
                  <c:v>288195555.26809192</c:v>
                </c:pt>
                <c:pt idx="11387">
                  <c:v>288273791.32547569</c:v>
                </c:pt>
                <c:pt idx="11388">
                  <c:v>288275744.79652971</c:v>
                </c:pt>
                <c:pt idx="11389">
                  <c:v>288277353.52629036</c:v>
                </c:pt>
                <c:pt idx="11390">
                  <c:v>288278847.3378002</c:v>
                </c:pt>
                <c:pt idx="11391">
                  <c:v>288356740.90030354</c:v>
                </c:pt>
                <c:pt idx="11392">
                  <c:v>288358924.71183294</c:v>
                </c:pt>
                <c:pt idx="11393">
                  <c:v>288361568.24843055</c:v>
                </c:pt>
                <c:pt idx="11394">
                  <c:v>288364211.75794625</c:v>
                </c:pt>
                <c:pt idx="11395">
                  <c:v>288443142.76822227</c:v>
                </c:pt>
                <c:pt idx="11396">
                  <c:v>288446131.81064689</c:v>
                </c:pt>
                <c:pt idx="11397">
                  <c:v>288449350.74070138</c:v>
                </c:pt>
                <c:pt idx="11398">
                  <c:v>288376509.46791446</c:v>
                </c:pt>
                <c:pt idx="11399">
                  <c:v>288303781.22195113</c:v>
                </c:pt>
                <c:pt idx="11400">
                  <c:v>288307228.11310178</c:v>
                </c:pt>
                <c:pt idx="11401">
                  <c:v>288310789.85224044</c:v>
                </c:pt>
                <c:pt idx="11402">
                  <c:v>288390990.13200206</c:v>
                </c:pt>
                <c:pt idx="11403">
                  <c:v>288470732.61420715</c:v>
                </c:pt>
                <c:pt idx="11404">
                  <c:v>288473721.33714622</c:v>
                </c:pt>
                <c:pt idx="11405">
                  <c:v>288476595.07656711</c:v>
                </c:pt>
                <c:pt idx="11406">
                  <c:v>288403286.56586635</c:v>
                </c:pt>
                <c:pt idx="11407">
                  <c:v>288482572.35207611</c:v>
                </c:pt>
                <c:pt idx="11408">
                  <c:v>288485905.77252531</c:v>
                </c:pt>
                <c:pt idx="11409">
                  <c:v>288412824.51756752</c:v>
                </c:pt>
                <c:pt idx="11410">
                  <c:v>288415352.59023649</c:v>
                </c:pt>
                <c:pt idx="11411">
                  <c:v>288417535.905792</c:v>
                </c:pt>
                <c:pt idx="11412">
                  <c:v>288496135.65615159</c:v>
                </c:pt>
                <c:pt idx="11413">
                  <c:v>288498779.26801521</c:v>
                </c:pt>
                <c:pt idx="11414">
                  <c:v>288501652.72846127</c:v>
                </c:pt>
                <c:pt idx="11415">
                  <c:v>288504756.02981305</c:v>
                </c:pt>
                <c:pt idx="11416">
                  <c:v>288507859.29385376</c:v>
                </c:pt>
                <c:pt idx="11417">
                  <c:v>288510617.71945655</c:v>
                </c:pt>
                <c:pt idx="11418">
                  <c:v>288513146.25036281</c:v>
                </c:pt>
                <c:pt idx="11419">
                  <c:v>288591751.543657</c:v>
                </c:pt>
                <c:pt idx="11420">
                  <c:v>288593705.89083171</c:v>
                </c:pt>
                <c:pt idx="11421">
                  <c:v>288595545.26289403</c:v>
                </c:pt>
                <c:pt idx="11422">
                  <c:v>288597614.54080051</c:v>
                </c:pt>
                <c:pt idx="11423">
                  <c:v>288523489.98250115</c:v>
                </c:pt>
                <c:pt idx="11424">
                  <c:v>288526363.16786546</c:v>
                </c:pt>
                <c:pt idx="11425">
                  <c:v>288529925.87329805</c:v>
                </c:pt>
                <c:pt idx="11426">
                  <c:v>288456947.32052368</c:v>
                </c:pt>
                <c:pt idx="11427">
                  <c:v>288459589.85311294</c:v>
                </c:pt>
                <c:pt idx="11428">
                  <c:v>288461772.79440516</c:v>
                </c:pt>
                <c:pt idx="11429">
                  <c:v>288463611.04643375</c:v>
                </c:pt>
                <c:pt idx="11430">
                  <c:v>288465793.95370924</c:v>
                </c:pt>
                <c:pt idx="11431">
                  <c:v>288545095.55240017</c:v>
                </c:pt>
                <c:pt idx="11432">
                  <c:v>288624168.80187672</c:v>
                </c:pt>
                <c:pt idx="11433">
                  <c:v>288626467.74363571</c:v>
                </c:pt>
                <c:pt idx="11434">
                  <c:v>288704968.12646353</c:v>
                </c:pt>
                <c:pt idx="11435">
                  <c:v>288707497.58600175</c:v>
                </c:pt>
                <c:pt idx="11436">
                  <c:v>288634283.99249709</c:v>
                </c:pt>
                <c:pt idx="11437">
                  <c:v>288637732.26235729</c:v>
                </c:pt>
                <c:pt idx="11438">
                  <c:v>288564401.12736166</c:v>
                </c:pt>
                <c:pt idx="11439">
                  <c:v>288567158.94876951</c:v>
                </c:pt>
                <c:pt idx="11440">
                  <c:v>288646352.73551923</c:v>
                </c:pt>
                <c:pt idx="11441">
                  <c:v>288649456.03539675</c:v>
                </c:pt>
                <c:pt idx="11442">
                  <c:v>288729111.95710081</c:v>
                </c:pt>
                <c:pt idx="11443">
                  <c:v>288808654.60420156</c:v>
                </c:pt>
                <c:pt idx="11444">
                  <c:v>288811069.47120649</c:v>
                </c:pt>
                <c:pt idx="11445">
                  <c:v>288812909.35472482</c:v>
                </c:pt>
                <c:pt idx="11446">
                  <c:v>288739113.73997897</c:v>
                </c:pt>
                <c:pt idx="11447">
                  <c:v>288666121.2670716</c:v>
                </c:pt>
                <c:pt idx="11448">
                  <c:v>288669684.03909874</c:v>
                </c:pt>
                <c:pt idx="11449">
                  <c:v>288596803.66806358</c:v>
                </c:pt>
                <c:pt idx="11450">
                  <c:v>288600365.40134078</c:v>
                </c:pt>
                <c:pt idx="11451">
                  <c:v>288680716.82770741</c:v>
                </c:pt>
                <c:pt idx="11452">
                  <c:v>288684739.08127815</c:v>
                </c:pt>
                <c:pt idx="11453">
                  <c:v>288687841.91978914</c:v>
                </c:pt>
                <c:pt idx="11454">
                  <c:v>288690255.21285009</c:v>
                </c:pt>
                <c:pt idx="11455">
                  <c:v>288692898.31746292</c:v>
                </c:pt>
                <c:pt idx="11456">
                  <c:v>288695541.39501655</c:v>
                </c:pt>
                <c:pt idx="11457">
                  <c:v>288698184.44551253</c:v>
                </c:pt>
                <c:pt idx="11458">
                  <c:v>288701172.20914346</c:v>
                </c:pt>
                <c:pt idx="11459">
                  <c:v>288628283.09194511</c:v>
                </c:pt>
                <c:pt idx="11460">
                  <c:v>288632074.15039122</c:v>
                </c:pt>
                <c:pt idx="11461">
                  <c:v>288712433.46898979</c:v>
                </c:pt>
                <c:pt idx="11462">
                  <c:v>288792335.10373122</c:v>
                </c:pt>
                <c:pt idx="11463">
                  <c:v>288795208.51539093</c:v>
                </c:pt>
                <c:pt idx="11464">
                  <c:v>288874767.81049442</c:v>
                </c:pt>
                <c:pt idx="11465">
                  <c:v>288801989.64015073</c:v>
                </c:pt>
                <c:pt idx="11466">
                  <c:v>288805437.60140187</c:v>
                </c:pt>
                <c:pt idx="11467">
                  <c:v>288808425.79724944</c:v>
                </c:pt>
                <c:pt idx="11468">
                  <c:v>288735414.10793525</c:v>
                </c:pt>
                <c:pt idx="11469">
                  <c:v>288739205.71676815</c:v>
                </c:pt>
                <c:pt idx="11470">
                  <c:v>288742652.58556926</c:v>
                </c:pt>
                <c:pt idx="11471">
                  <c:v>288746099.40835285</c:v>
                </c:pt>
                <c:pt idx="11472">
                  <c:v>288673542.39626241</c:v>
                </c:pt>
                <c:pt idx="11473">
                  <c:v>288676988.21106261</c:v>
                </c:pt>
                <c:pt idx="11474">
                  <c:v>288679515.11267906</c:v>
                </c:pt>
                <c:pt idx="11475">
                  <c:v>288605920.93167722</c:v>
                </c:pt>
                <c:pt idx="11476">
                  <c:v>288685602.54680836</c:v>
                </c:pt>
                <c:pt idx="11477">
                  <c:v>288688588.78275877</c:v>
                </c:pt>
                <c:pt idx="11478">
                  <c:v>288691460.13089931</c:v>
                </c:pt>
                <c:pt idx="11479">
                  <c:v>288694331.44709748</c:v>
                </c:pt>
                <c:pt idx="11480">
                  <c:v>288697202.73135406</c:v>
                </c:pt>
                <c:pt idx="11481">
                  <c:v>288700648.23030078</c:v>
                </c:pt>
                <c:pt idx="11482">
                  <c:v>288780794.86136162</c:v>
                </c:pt>
                <c:pt idx="11483">
                  <c:v>288937416.01613033</c:v>
                </c:pt>
                <c:pt idx="11484">
                  <c:v>289017452.61073232</c:v>
                </c:pt>
                <c:pt idx="11485">
                  <c:v>289097836.07977611</c:v>
                </c:pt>
                <c:pt idx="11486">
                  <c:v>289102665.79182804</c:v>
                </c:pt>
                <c:pt idx="11487">
                  <c:v>289184087.7085796</c:v>
                </c:pt>
                <c:pt idx="11488">
                  <c:v>289264936.95683116</c:v>
                </c:pt>
                <c:pt idx="11489">
                  <c:v>289269193.71877217</c:v>
                </c:pt>
                <c:pt idx="11490">
                  <c:v>289349931.2329697</c:v>
                </c:pt>
                <c:pt idx="11491">
                  <c:v>289354534.19597143</c:v>
                </c:pt>
                <c:pt idx="11492">
                  <c:v>289358676.79263735</c:v>
                </c:pt>
                <c:pt idx="11493">
                  <c:v>289285759.90903723</c:v>
                </c:pt>
                <c:pt idx="11494">
                  <c:v>289289441.14052993</c:v>
                </c:pt>
                <c:pt idx="11495">
                  <c:v>289370298.72355801</c:v>
                </c:pt>
                <c:pt idx="11496">
                  <c:v>289374556.13192117</c:v>
                </c:pt>
                <c:pt idx="11497">
                  <c:v>289377317.65663379</c:v>
                </c:pt>
                <c:pt idx="11498">
                  <c:v>289456452.88613445</c:v>
                </c:pt>
                <c:pt idx="11499">
                  <c:v>289460250.89604974</c:v>
                </c:pt>
                <c:pt idx="11500">
                  <c:v>289464394.11600775</c:v>
                </c:pt>
                <c:pt idx="11501">
                  <c:v>289467616.57454872</c:v>
                </c:pt>
                <c:pt idx="11502">
                  <c:v>289547101.40698457</c:v>
                </c:pt>
                <c:pt idx="11503">
                  <c:v>289550785.09506285</c:v>
                </c:pt>
                <c:pt idx="11504">
                  <c:v>289631308.74601912</c:v>
                </c:pt>
                <c:pt idx="11505">
                  <c:v>289712064.85970521</c:v>
                </c:pt>
                <c:pt idx="11506">
                  <c:v>289792477.60749698</c:v>
                </c:pt>
                <c:pt idx="11507">
                  <c:v>289872777.18944061</c:v>
                </c:pt>
                <c:pt idx="11508">
                  <c:v>289877040.61124223</c:v>
                </c:pt>
                <c:pt idx="11509">
                  <c:v>289881649.63696694</c:v>
                </c:pt>
                <c:pt idx="11510">
                  <c:v>289885797.69001156</c:v>
                </c:pt>
                <c:pt idx="11511">
                  <c:v>289966217.76278871</c:v>
                </c:pt>
                <c:pt idx="11512">
                  <c:v>289970827.77541733</c:v>
                </c:pt>
                <c:pt idx="11513">
                  <c:v>290052173.27456582</c:v>
                </c:pt>
                <c:pt idx="11514">
                  <c:v>289980162.79980814</c:v>
                </c:pt>
                <c:pt idx="11515">
                  <c:v>289983965.86148447</c:v>
                </c:pt>
                <c:pt idx="11516">
                  <c:v>289911375.88292533</c:v>
                </c:pt>
                <c:pt idx="11517">
                  <c:v>289915753.87903953</c:v>
                </c:pt>
                <c:pt idx="11518">
                  <c:v>289920707.8380484</c:v>
                </c:pt>
                <c:pt idx="11519">
                  <c:v>289925431.29213554</c:v>
                </c:pt>
                <c:pt idx="11520">
                  <c:v>289853296.03621674</c:v>
                </c:pt>
                <c:pt idx="11521">
                  <c:v>289857787.74016851</c:v>
                </c:pt>
                <c:pt idx="11522">
                  <c:v>289938564.34600502</c:v>
                </c:pt>
                <c:pt idx="11523">
                  <c:v>289942250.69760001</c:v>
                </c:pt>
                <c:pt idx="11524">
                  <c:v>289945591.40842432</c:v>
                </c:pt>
                <c:pt idx="11525">
                  <c:v>289872989.85247779</c:v>
                </c:pt>
                <c:pt idx="11526">
                  <c:v>289800386.23738319</c:v>
                </c:pt>
                <c:pt idx="11527">
                  <c:v>289803379.65452307</c:v>
                </c:pt>
                <c:pt idx="11528">
                  <c:v>289883354.417476</c:v>
                </c:pt>
                <c:pt idx="11529">
                  <c:v>289888306.22988814</c:v>
                </c:pt>
                <c:pt idx="11530">
                  <c:v>289893142.7924763</c:v>
                </c:pt>
                <c:pt idx="11531">
                  <c:v>289896597.42474294</c:v>
                </c:pt>
                <c:pt idx="11532">
                  <c:v>289899245.94494164</c:v>
                </c:pt>
                <c:pt idx="11533">
                  <c:v>289902470.19384581</c:v>
                </c:pt>
                <c:pt idx="11534">
                  <c:v>289830549.08907849</c:v>
                </c:pt>
                <c:pt idx="11535">
                  <c:v>289835268.91205949</c:v>
                </c:pt>
                <c:pt idx="11536">
                  <c:v>289839528.19065374</c:v>
                </c:pt>
                <c:pt idx="11537">
                  <c:v>289919742.27238154</c:v>
                </c:pt>
                <c:pt idx="11538">
                  <c:v>290000188.64530301</c:v>
                </c:pt>
                <c:pt idx="11539">
                  <c:v>290005025.82026076</c:v>
                </c:pt>
                <c:pt idx="11540">
                  <c:v>290086397.03903764</c:v>
                </c:pt>
                <c:pt idx="11541">
                  <c:v>290167079.41577679</c:v>
                </c:pt>
                <c:pt idx="11542">
                  <c:v>290170997.08222878</c:v>
                </c:pt>
                <c:pt idx="11543">
                  <c:v>290251106.3358655</c:v>
                </c:pt>
                <c:pt idx="11544">
                  <c:v>290254563.91240549</c:v>
                </c:pt>
                <c:pt idx="11545">
                  <c:v>290257675.6918686</c:v>
                </c:pt>
                <c:pt idx="11546">
                  <c:v>290260902.68297446</c:v>
                </c:pt>
                <c:pt idx="11547">
                  <c:v>290264821.11817956</c:v>
                </c:pt>
                <c:pt idx="11548">
                  <c:v>290269776.70142442</c:v>
                </c:pt>
                <c:pt idx="11549">
                  <c:v>290275193.16081446</c:v>
                </c:pt>
                <c:pt idx="11550">
                  <c:v>290279918.0648948</c:v>
                </c:pt>
                <c:pt idx="11551">
                  <c:v>290207520.71122676</c:v>
                </c:pt>
                <c:pt idx="11552">
                  <c:v>290211207.35311127</c:v>
                </c:pt>
                <c:pt idx="11553">
                  <c:v>290215009.14763552</c:v>
                </c:pt>
                <c:pt idx="11554">
                  <c:v>290218810.88639909</c:v>
                </c:pt>
                <c:pt idx="11555">
                  <c:v>290146408.1970365</c:v>
                </c:pt>
                <c:pt idx="11556">
                  <c:v>290150439.15866053</c:v>
                </c:pt>
                <c:pt idx="11557">
                  <c:v>290230791.7589547</c:v>
                </c:pt>
                <c:pt idx="11558">
                  <c:v>290233902.0872457</c:v>
                </c:pt>
                <c:pt idx="11559">
                  <c:v>290237127.57345951</c:v>
                </c:pt>
                <c:pt idx="11560">
                  <c:v>290316907.63078749</c:v>
                </c:pt>
                <c:pt idx="11561">
                  <c:v>290243117.65565658</c:v>
                </c:pt>
                <c:pt idx="11562">
                  <c:v>290245767.07093549</c:v>
                </c:pt>
                <c:pt idx="11563">
                  <c:v>290325434.07197928</c:v>
                </c:pt>
                <c:pt idx="11564">
                  <c:v>290328775.43867475</c:v>
                </c:pt>
                <c:pt idx="11565">
                  <c:v>290332001.5449695</c:v>
                </c:pt>
                <c:pt idx="11566">
                  <c:v>290335573.25868589</c:v>
                </c:pt>
                <c:pt idx="11567">
                  <c:v>290339260.13736421</c:v>
                </c:pt>
                <c:pt idx="11568">
                  <c:v>290343292.60088772</c:v>
                </c:pt>
                <c:pt idx="11569">
                  <c:v>290347440.21222514</c:v>
                </c:pt>
                <c:pt idx="11570">
                  <c:v>290351357.33978754</c:v>
                </c:pt>
                <c:pt idx="11571">
                  <c:v>290354698.37241375</c:v>
                </c:pt>
                <c:pt idx="11572">
                  <c:v>290281013.23670876</c:v>
                </c:pt>
                <c:pt idx="11573">
                  <c:v>290284007.78806168</c:v>
                </c:pt>
                <c:pt idx="11574">
                  <c:v>290363569.18116182</c:v>
                </c:pt>
                <c:pt idx="11575">
                  <c:v>290366679.65261847</c:v>
                </c:pt>
                <c:pt idx="11576">
                  <c:v>290446704.35122597</c:v>
                </c:pt>
                <c:pt idx="11577">
                  <c:v>290450622.16545171</c:v>
                </c:pt>
                <c:pt idx="11578">
                  <c:v>290453848.55625546</c:v>
                </c:pt>
                <c:pt idx="11579">
                  <c:v>290532724.30309755</c:v>
                </c:pt>
                <c:pt idx="11580">
                  <c:v>290611601.30124664</c:v>
                </c:pt>
                <c:pt idx="11581">
                  <c:v>290691056.12650228</c:v>
                </c:pt>
                <c:pt idx="11582">
                  <c:v>290694515.55450422</c:v>
                </c:pt>
                <c:pt idx="11583">
                  <c:v>290775241.55656552</c:v>
                </c:pt>
                <c:pt idx="11584">
                  <c:v>290779970.53269917</c:v>
                </c:pt>
                <c:pt idx="11585">
                  <c:v>290860584.50640744</c:v>
                </c:pt>
                <c:pt idx="11586">
                  <c:v>290864045.53277087</c:v>
                </c:pt>
                <c:pt idx="11587">
                  <c:v>290867275.78242576</c:v>
                </c:pt>
                <c:pt idx="11588">
                  <c:v>290794272.2777797</c:v>
                </c:pt>
                <c:pt idx="11589">
                  <c:v>290874197.61066705</c:v>
                </c:pt>
                <c:pt idx="11590">
                  <c:v>290877312.37318265</c:v>
                </c:pt>
                <c:pt idx="11591">
                  <c:v>290880888.53592414</c:v>
                </c:pt>
                <c:pt idx="11592">
                  <c:v>290884464.64941823</c:v>
                </c:pt>
                <c:pt idx="11593">
                  <c:v>290887810.00132847</c:v>
                </c:pt>
                <c:pt idx="11594">
                  <c:v>290968202.04428416</c:v>
                </c:pt>
                <c:pt idx="11595">
                  <c:v>290972817.39534533</c:v>
                </c:pt>
                <c:pt idx="11596">
                  <c:v>291053327.99566877</c:v>
                </c:pt>
                <c:pt idx="11597">
                  <c:v>291056444.08157164</c:v>
                </c:pt>
                <c:pt idx="11598">
                  <c:v>290982509.36564499</c:v>
                </c:pt>
                <c:pt idx="11599">
                  <c:v>290984932.30171531</c:v>
                </c:pt>
                <c:pt idx="11600">
                  <c:v>290987355.21518469</c:v>
                </c:pt>
                <c:pt idx="11601">
                  <c:v>290990008.85638601</c:v>
                </c:pt>
                <c:pt idx="11602">
                  <c:v>291068792.64708388</c:v>
                </c:pt>
                <c:pt idx="11603">
                  <c:v>291070523.7074945</c:v>
                </c:pt>
                <c:pt idx="11604">
                  <c:v>291148616.53144205</c:v>
                </c:pt>
                <c:pt idx="11605">
                  <c:v>291150925.18612021</c:v>
                </c:pt>
                <c:pt idx="11606">
                  <c:v>291230520.44046068</c:v>
                </c:pt>
                <c:pt idx="11607">
                  <c:v>291233753.33276945</c:v>
                </c:pt>
                <c:pt idx="11608">
                  <c:v>291313120.01981908</c:v>
                </c:pt>
                <c:pt idx="11609">
                  <c:v>291316007.22277838</c:v>
                </c:pt>
                <c:pt idx="11610">
                  <c:v>291395722.66900784</c:v>
                </c:pt>
                <c:pt idx="11611">
                  <c:v>291398957.10698378</c:v>
                </c:pt>
                <c:pt idx="11612">
                  <c:v>291401844.96404517</c:v>
                </c:pt>
                <c:pt idx="11613">
                  <c:v>291404386.25173515</c:v>
                </c:pt>
                <c:pt idx="11614">
                  <c:v>291407620.58197433</c:v>
                </c:pt>
                <c:pt idx="11615">
                  <c:v>291411547.92890847</c:v>
                </c:pt>
                <c:pt idx="11616">
                  <c:v>291415244.20126289</c:v>
                </c:pt>
                <c:pt idx="11617">
                  <c:v>291418131.87748981</c:v>
                </c:pt>
                <c:pt idx="11618">
                  <c:v>291496930.30037314</c:v>
                </c:pt>
                <c:pt idx="11619">
                  <c:v>291499241.00407773</c:v>
                </c:pt>
                <c:pt idx="11620">
                  <c:v>291501782.75444812</c:v>
                </c:pt>
                <c:pt idx="11621">
                  <c:v>291504786.60923374</c:v>
                </c:pt>
                <c:pt idx="11622">
                  <c:v>291507443.83647877</c:v>
                </c:pt>
                <c:pt idx="11623">
                  <c:v>291509754.44680524</c:v>
                </c:pt>
                <c:pt idx="11624">
                  <c:v>291589250.66775203</c:v>
                </c:pt>
                <c:pt idx="11625">
                  <c:v>291592486.29918474</c:v>
                </c:pt>
                <c:pt idx="11626">
                  <c:v>291518996.68289655</c:v>
                </c:pt>
                <c:pt idx="11627">
                  <c:v>291521769.28969949</c:v>
                </c:pt>
                <c:pt idx="11628">
                  <c:v>291524426.34349233</c:v>
                </c:pt>
                <c:pt idx="11629">
                  <c:v>291527429.93684077</c:v>
                </c:pt>
                <c:pt idx="11630">
                  <c:v>291530664.53705168</c:v>
                </c:pt>
                <c:pt idx="11631">
                  <c:v>291533783.57773876</c:v>
                </c:pt>
                <c:pt idx="11632">
                  <c:v>291460057.32424736</c:v>
                </c:pt>
                <c:pt idx="11633">
                  <c:v>291462829.01644272</c:v>
                </c:pt>
                <c:pt idx="11634">
                  <c:v>291542331.86793685</c:v>
                </c:pt>
                <c:pt idx="11635">
                  <c:v>291621836.26093376</c:v>
                </c:pt>
                <c:pt idx="11636">
                  <c:v>291702035.63543046</c:v>
                </c:pt>
                <c:pt idx="11637">
                  <c:v>291781658.88734305</c:v>
                </c:pt>
                <c:pt idx="11638">
                  <c:v>291783392.91318125</c:v>
                </c:pt>
                <c:pt idx="11639">
                  <c:v>291708045.3715722</c:v>
                </c:pt>
                <c:pt idx="11640">
                  <c:v>291709547.78392744</c:v>
                </c:pt>
                <c:pt idx="11641">
                  <c:v>291711743.601771</c:v>
                </c:pt>
                <c:pt idx="11642">
                  <c:v>291714170.5367834</c:v>
                </c:pt>
                <c:pt idx="11643">
                  <c:v>291717059.71562845</c:v>
                </c:pt>
                <c:pt idx="11644">
                  <c:v>291796224.34546298</c:v>
                </c:pt>
                <c:pt idx="11645">
                  <c:v>291798883.03162044</c:v>
                </c:pt>
                <c:pt idx="11646">
                  <c:v>291878280.94548666</c:v>
                </c:pt>
                <c:pt idx="11647">
                  <c:v>291881055.8943364</c:v>
                </c:pt>
                <c:pt idx="11648">
                  <c:v>291960571.63932085</c:v>
                </c:pt>
                <c:pt idx="11649">
                  <c:v>292040088.92555606</c:v>
                </c:pt>
                <c:pt idx="11650">
                  <c:v>292042633.87745488</c:v>
                </c:pt>
                <c:pt idx="11651">
                  <c:v>292045063.1265347</c:v>
                </c:pt>
                <c:pt idx="11652">
                  <c:v>292047376.67603141</c:v>
                </c:pt>
                <c:pt idx="11653">
                  <c:v>291973292.96345186</c:v>
                </c:pt>
                <c:pt idx="11654">
                  <c:v>292052582.08729416</c:v>
                </c:pt>
                <c:pt idx="11655">
                  <c:v>292054664.22268242</c:v>
                </c:pt>
                <c:pt idx="11656">
                  <c:v>292056283.64981586</c:v>
                </c:pt>
                <c:pt idx="11657">
                  <c:v>292058481.42768294</c:v>
                </c:pt>
                <c:pt idx="11658">
                  <c:v>292061835.89500475</c:v>
                </c:pt>
                <c:pt idx="11659">
                  <c:v>292065190.31914282</c:v>
                </c:pt>
                <c:pt idx="11660">
                  <c:v>291991333.04885948</c:v>
                </c:pt>
                <c:pt idx="11661">
                  <c:v>291993414.51678544</c:v>
                </c:pt>
                <c:pt idx="11662">
                  <c:v>291995727.23941976</c:v>
                </c:pt>
                <c:pt idx="11663">
                  <c:v>292074443.6791026</c:v>
                </c:pt>
                <c:pt idx="11664">
                  <c:v>292076641.30380338</c:v>
                </c:pt>
                <c:pt idx="11665">
                  <c:v>292079185.89872301</c:v>
                </c:pt>
                <c:pt idx="11666">
                  <c:v>292082771.42211449</c:v>
                </c:pt>
                <c:pt idx="11667">
                  <c:v>292010528.17809123</c:v>
                </c:pt>
                <c:pt idx="11668">
                  <c:v>292014575.16335052</c:v>
                </c:pt>
                <c:pt idx="11669">
                  <c:v>292094452.94642317</c:v>
                </c:pt>
                <c:pt idx="11670">
                  <c:v>292097344.33198071</c:v>
                </c:pt>
                <c:pt idx="11671">
                  <c:v>292176761.81479371</c:v>
                </c:pt>
                <c:pt idx="11672">
                  <c:v>292255833.64182556</c:v>
                </c:pt>
                <c:pt idx="11673">
                  <c:v>292257800.75483507</c:v>
                </c:pt>
                <c:pt idx="11674">
                  <c:v>292336064.19595516</c:v>
                </c:pt>
                <c:pt idx="11675">
                  <c:v>292338031.79610503</c:v>
                </c:pt>
                <c:pt idx="11676">
                  <c:v>292264280.5515396</c:v>
                </c:pt>
                <c:pt idx="11677">
                  <c:v>292190412.14536244</c:v>
                </c:pt>
                <c:pt idx="11678">
                  <c:v>292193304.07277519</c:v>
                </c:pt>
                <c:pt idx="11679">
                  <c:v>292196774.34331614</c:v>
                </c:pt>
                <c:pt idx="11680">
                  <c:v>292276776.84752816</c:v>
                </c:pt>
                <c:pt idx="11681">
                  <c:v>292280132.23240274</c:v>
                </c:pt>
                <c:pt idx="11682">
                  <c:v>292283256.17260379</c:v>
                </c:pt>
                <c:pt idx="11683">
                  <c:v>292362451.95060974</c:v>
                </c:pt>
                <c:pt idx="11684">
                  <c:v>292365345.18232298</c:v>
                </c:pt>
                <c:pt idx="11685">
                  <c:v>292368238.38193619</c:v>
                </c:pt>
                <c:pt idx="11686">
                  <c:v>292370668.64480585</c:v>
                </c:pt>
                <c:pt idx="11687">
                  <c:v>292372983.15981495</c:v>
                </c:pt>
                <c:pt idx="11688">
                  <c:v>292376339.17008936</c:v>
                </c:pt>
                <c:pt idx="11689">
                  <c:v>292457160.34315658</c:v>
                </c:pt>
                <c:pt idx="11690">
                  <c:v>292461327.38695174</c:v>
                </c:pt>
                <c:pt idx="11691">
                  <c:v>292464799.8725968</c:v>
                </c:pt>
                <c:pt idx="11692">
                  <c:v>292468040.81749141</c:v>
                </c:pt>
                <c:pt idx="11693">
                  <c:v>292547245.96592814</c:v>
                </c:pt>
                <c:pt idx="11694">
                  <c:v>292550024.58529949</c:v>
                </c:pt>
                <c:pt idx="11695">
                  <c:v>292553150.49672139</c:v>
                </c:pt>
                <c:pt idx="11696">
                  <c:v>292556044.82575667</c:v>
                </c:pt>
                <c:pt idx="11697">
                  <c:v>292558244.49435014</c:v>
                </c:pt>
                <c:pt idx="11698">
                  <c:v>292484013.45761055</c:v>
                </c:pt>
                <c:pt idx="11699">
                  <c:v>292486328.25184429</c:v>
                </c:pt>
                <c:pt idx="11700">
                  <c:v>292488411.54909122</c:v>
                </c:pt>
                <c:pt idx="11701">
                  <c:v>292490726.30429506</c:v>
                </c:pt>
                <c:pt idx="11702">
                  <c:v>292493619.71941364</c:v>
                </c:pt>
                <c:pt idx="11703">
                  <c:v>292496628.83709025</c:v>
                </c:pt>
                <c:pt idx="11704">
                  <c:v>292499290.71994418</c:v>
                </c:pt>
                <c:pt idx="11705">
                  <c:v>292501721.11100066</c:v>
                </c:pt>
                <c:pt idx="11706">
                  <c:v>292580703.20709538</c:v>
                </c:pt>
                <c:pt idx="11707">
                  <c:v>292583365.70980793</c:v>
                </c:pt>
                <c:pt idx="11708">
                  <c:v>292662465.51674914</c:v>
                </c:pt>
                <c:pt idx="11709">
                  <c:v>292665476.0278033</c:v>
                </c:pt>
                <c:pt idx="11710">
                  <c:v>292745620.25491577</c:v>
                </c:pt>
                <c:pt idx="11711">
                  <c:v>292749094.73918873</c:v>
                </c:pt>
                <c:pt idx="11712">
                  <c:v>292751990.10742426</c:v>
                </c:pt>
                <c:pt idx="11713">
                  <c:v>292831210.99718314</c:v>
                </c:pt>
                <c:pt idx="11714">
                  <c:v>292833643.69286555</c:v>
                </c:pt>
                <c:pt idx="11715">
                  <c:v>292836192.20689046</c:v>
                </c:pt>
                <c:pt idx="11716">
                  <c:v>292839088.21536237</c:v>
                </c:pt>
                <c:pt idx="11717">
                  <c:v>292842331.70671874</c:v>
                </c:pt>
                <c:pt idx="11718">
                  <c:v>292922020.22533917</c:v>
                </c:pt>
                <c:pt idx="11719">
                  <c:v>292925148.61976725</c:v>
                </c:pt>
                <c:pt idx="11720">
                  <c:v>292928161.11231983</c:v>
                </c:pt>
                <c:pt idx="11721">
                  <c:v>293007620.97352755</c:v>
                </c:pt>
                <c:pt idx="11722">
                  <c:v>293010286.50877565</c:v>
                </c:pt>
                <c:pt idx="11723">
                  <c:v>293089864.44016248</c:v>
                </c:pt>
                <c:pt idx="11724">
                  <c:v>293092878.37375885</c:v>
                </c:pt>
                <c:pt idx="11725">
                  <c:v>293096008.19108611</c:v>
                </c:pt>
                <c:pt idx="11726">
                  <c:v>293099137.97092766</c:v>
                </c:pt>
                <c:pt idx="11727">
                  <c:v>293101919.96598512</c:v>
                </c:pt>
                <c:pt idx="11728">
                  <c:v>293104238.27257574</c:v>
                </c:pt>
                <c:pt idx="11729">
                  <c:v>293106672.47236103</c:v>
                </c:pt>
                <c:pt idx="11730">
                  <c:v>293185560.48358625</c:v>
                </c:pt>
                <c:pt idx="11731">
                  <c:v>293264681.62982422</c:v>
                </c:pt>
                <c:pt idx="11732">
                  <c:v>293344152.08710182</c:v>
                </c:pt>
                <c:pt idx="11733">
                  <c:v>293423624.02620035</c:v>
                </c:pt>
                <c:pt idx="11734">
                  <c:v>293503329.56522316</c:v>
                </c:pt>
                <c:pt idx="11735">
                  <c:v>293506347.08213246</c:v>
                </c:pt>
                <c:pt idx="11736">
                  <c:v>293508552.16863698</c:v>
                </c:pt>
                <c:pt idx="11737">
                  <c:v>293510409.06917471</c:v>
                </c:pt>
                <c:pt idx="11738">
                  <c:v>293589421.45842987</c:v>
                </c:pt>
                <c:pt idx="11739">
                  <c:v>293516211.79842222</c:v>
                </c:pt>
                <c:pt idx="11740">
                  <c:v>293519345.21870923</c:v>
                </c:pt>
                <c:pt idx="11741">
                  <c:v>293522246.50033319</c:v>
                </c:pt>
                <c:pt idx="11742">
                  <c:v>293524799.60155267</c:v>
                </c:pt>
                <c:pt idx="11743">
                  <c:v>293527236.62947714</c:v>
                </c:pt>
                <c:pt idx="11744">
                  <c:v>293529441.53994644</c:v>
                </c:pt>
                <c:pt idx="11745">
                  <c:v>293607762.25663549</c:v>
                </c:pt>
                <c:pt idx="11746">
                  <c:v>293609619.48099244</c:v>
                </c:pt>
                <c:pt idx="11747">
                  <c:v>293611940.99290586</c:v>
                </c:pt>
                <c:pt idx="11748">
                  <c:v>293614262.48422819</c:v>
                </c:pt>
                <c:pt idx="11749">
                  <c:v>293616003.58920699</c:v>
                </c:pt>
                <c:pt idx="11750">
                  <c:v>293540001.64302588</c:v>
                </c:pt>
                <c:pt idx="11751">
                  <c:v>293540581.85611778</c:v>
                </c:pt>
                <c:pt idx="11752">
                  <c:v>293542670.61259723</c:v>
                </c:pt>
                <c:pt idx="11753">
                  <c:v>293546151.83634329</c:v>
                </c:pt>
                <c:pt idx="11754">
                  <c:v>293626217.83845884</c:v>
                </c:pt>
                <c:pt idx="11755">
                  <c:v>293629351.67592955</c:v>
                </c:pt>
                <c:pt idx="11756">
                  <c:v>293632601.5418213</c:v>
                </c:pt>
                <c:pt idx="11757">
                  <c:v>293635619.23830223</c:v>
                </c:pt>
                <c:pt idx="11758">
                  <c:v>293638056.58313686</c:v>
                </c:pt>
                <c:pt idx="11759">
                  <c:v>293640261.78033358</c:v>
                </c:pt>
                <c:pt idx="11760">
                  <c:v>293642466.95895118</c:v>
                </c:pt>
                <c:pt idx="11761">
                  <c:v>293721377.84780765</c:v>
                </c:pt>
                <c:pt idx="11762">
                  <c:v>293723003.11376154</c:v>
                </c:pt>
                <c:pt idx="11763">
                  <c:v>293724164.01183623</c:v>
                </c:pt>
                <c:pt idx="11764">
                  <c:v>293648618.14847577</c:v>
                </c:pt>
                <c:pt idx="11765">
                  <c:v>293650010.85056084</c:v>
                </c:pt>
                <c:pt idx="11766">
                  <c:v>293652099.88979298</c:v>
                </c:pt>
                <c:pt idx="11767">
                  <c:v>293654537.08115685</c:v>
                </c:pt>
                <c:pt idx="11768">
                  <c:v>293657090.3049106</c:v>
                </c:pt>
                <c:pt idx="11769">
                  <c:v>293659295.34174484</c:v>
                </c:pt>
                <c:pt idx="11770">
                  <c:v>293660687.98701584</c:v>
                </c:pt>
                <c:pt idx="11771">
                  <c:v>293661500.36000192</c:v>
                </c:pt>
                <c:pt idx="11772">
                  <c:v>293662544.83585036</c:v>
                </c:pt>
                <c:pt idx="11773">
                  <c:v>293664169.56777418</c:v>
                </c:pt>
                <c:pt idx="11774">
                  <c:v>293666374.54496717</c:v>
                </c:pt>
                <c:pt idx="11775">
                  <c:v>293592679.74720281</c:v>
                </c:pt>
                <c:pt idx="11776">
                  <c:v>293595696.23388714</c:v>
                </c:pt>
                <c:pt idx="11777">
                  <c:v>293598480.65226936</c:v>
                </c:pt>
                <c:pt idx="11778">
                  <c:v>293601033.00975746</c:v>
                </c:pt>
                <c:pt idx="11779">
                  <c:v>293603353.3131423</c:v>
                </c:pt>
                <c:pt idx="11780">
                  <c:v>293528726.20040494</c:v>
                </c:pt>
                <c:pt idx="11781">
                  <c:v>293530697.91269976</c:v>
                </c:pt>
                <c:pt idx="11782">
                  <c:v>293532437.64650154</c:v>
                </c:pt>
                <c:pt idx="11783">
                  <c:v>293533829.42521149</c:v>
                </c:pt>
                <c:pt idx="11784">
                  <c:v>293535105.21585774</c:v>
                </c:pt>
                <c:pt idx="11785">
                  <c:v>293460243.44724774</c:v>
                </c:pt>
                <c:pt idx="11786">
                  <c:v>293462214.58382767</c:v>
                </c:pt>
                <c:pt idx="11787">
                  <c:v>293463953.80964845</c:v>
                </c:pt>
                <c:pt idx="11788">
                  <c:v>293388510.54283625</c:v>
                </c:pt>
                <c:pt idx="11789">
                  <c:v>293389437.87897444</c:v>
                </c:pt>
                <c:pt idx="11790">
                  <c:v>293390828.87701529</c:v>
                </c:pt>
                <c:pt idx="11791">
                  <c:v>293315616.15489608</c:v>
                </c:pt>
                <c:pt idx="11792">
                  <c:v>293317006.77495444</c:v>
                </c:pt>
                <c:pt idx="11793">
                  <c:v>293394769.99794149</c:v>
                </c:pt>
                <c:pt idx="11794">
                  <c:v>293395813.22588974</c:v>
                </c:pt>
                <c:pt idx="11795">
                  <c:v>293396856.44967544</c:v>
                </c:pt>
                <c:pt idx="11796">
                  <c:v>293397783.75621277</c:v>
                </c:pt>
                <c:pt idx="11797">
                  <c:v>293398826.9721356</c:v>
                </c:pt>
                <c:pt idx="11798">
                  <c:v>293400217.92022514</c:v>
                </c:pt>
                <c:pt idx="11799">
                  <c:v>293479258.49814516</c:v>
                </c:pt>
                <c:pt idx="11800">
                  <c:v>293481925.13254714</c:v>
                </c:pt>
                <c:pt idx="11801">
                  <c:v>293483780.16652966</c:v>
                </c:pt>
                <c:pt idx="11802">
                  <c:v>293484939.5560863</c:v>
                </c:pt>
                <c:pt idx="11803">
                  <c:v>293486330.81677014</c:v>
                </c:pt>
                <c:pt idx="11804">
                  <c:v>293487838.00749254</c:v>
                </c:pt>
                <c:pt idx="11805">
                  <c:v>293488765.50515765</c:v>
                </c:pt>
                <c:pt idx="11806">
                  <c:v>293489113.31593376</c:v>
                </c:pt>
                <c:pt idx="11807">
                  <c:v>293489808.93609911</c:v>
                </c:pt>
                <c:pt idx="11808">
                  <c:v>293490388.61815721</c:v>
                </c:pt>
                <c:pt idx="11809">
                  <c:v>293490272.68184847</c:v>
                </c:pt>
                <c:pt idx="11810">
                  <c:v>293566881.99343306</c:v>
                </c:pt>
                <c:pt idx="11811">
                  <c:v>293567577.79209042</c:v>
                </c:pt>
                <c:pt idx="11812">
                  <c:v>293568737.45240694</c:v>
                </c:pt>
                <c:pt idx="11813">
                  <c:v>293570245.00313252</c:v>
                </c:pt>
                <c:pt idx="11814">
                  <c:v>293571868.50958228</c:v>
                </c:pt>
                <c:pt idx="11815">
                  <c:v>293573144.11472452</c:v>
                </c:pt>
                <c:pt idx="11816">
                  <c:v>293497808.43501514</c:v>
                </c:pt>
                <c:pt idx="11817">
                  <c:v>293499199.62724048</c:v>
                </c:pt>
                <c:pt idx="11818">
                  <c:v>293423978.80715507</c:v>
                </c:pt>
                <c:pt idx="11819">
                  <c:v>293425021.91856396</c:v>
                </c:pt>
                <c:pt idx="11820">
                  <c:v>293502677.57542682</c:v>
                </c:pt>
                <c:pt idx="11821">
                  <c:v>293504068.74175048</c:v>
                </c:pt>
                <c:pt idx="11822">
                  <c:v>293582652.97522694</c:v>
                </c:pt>
                <c:pt idx="11823">
                  <c:v>293661122.23369879</c:v>
                </c:pt>
                <c:pt idx="11824">
                  <c:v>293662746.07527685</c:v>
                </c:pt>
                <c:pt idx="11825">
                  <c:v>293664253.91914749</c:v>
                </c:pt>
                <c:pt idx="11826">
                  <c:v>293665181.81874931</c:v>
                </c:pt>
                <c:pt idx="11827">
                  <c:v>293665761.75432926</c:v>
                </c:pt>
                <c:pt idx="11828">
                  <c:v>293666457.67532861</c:v>
                </c:pt>
                <c:pt idx="11829">
                  <c:v>293590538.10958421</c:v>
                </c:pt>
                <c:pt idx="11830">
                  <c:v>293667617.53954744</c:v>
                </c:pt>
                <c:pt idx="11831">
                  <c:v>293668081.48379576</c:v>
                </c:pt>
                <c:pt idx="11832">
                  <c:v>293591813.62369055</c:v>
                </c:pt>
                <c:pt idx="11833">
                  <c:v>293669125.3553462</c:v>
                </c:pt>
                <c:pt idx="11834">
                  <c:v>293670401.19269699</c:v>
                </c:pt>
                <c:pt idx="11835">
                  <c:v>293825026.39872652</c:v>
                </c:pt>
                <c:pt idx="11836">
                  <c:v>293826070.80013853</c:v>
                </c:pt>
                <c:pt idx="11837">
                  <c:v>293903964.5855605</c:v>
                </c:pt>
                <c:pt idx="11838">
                  <c:v>293904893.17641956</c:v>
                </c:pt>
                <c:pt idx="11839">
                  <c:v>293905705.69072008</c:v>
                </c:pt>
                <c:pt idx="11840">
                  <c:v>293906982.49381304</c:v>
                </c:pt>
                <c:pt idx="11841">
                  <c:v>293908491.43489671</c:v>
                </c:pt>
                <c:pt idx="11842">
                  <c:v>293833613.57551885</c:v>
                </c:pt>
                <c:pt idx="11843">
                  <c:v>293835238.14484882</c:v>
                </c:pt>
                <c:pt idx="11844">
                  <c:v>293836978.74365842</c:v>
                </c:pt>
                <c:pt idx="11845">
                  <c:v>293838603.29210615</c:v>
                </c:pt>
                <c:pt idx="11846">
                  <c:v>293916384.21579945</c:v>
                </c:pt>
                <c:pt idx="11847">
                  <c:v>293917428.83073944</c:v>
                </c:pt>
                <c:pt idx="11848">
                  <c:v>293994630.13229549</c:v>
                </c:pt>
                <c:pt idx="11849">
                  <c:v>293994978.42635012</c:v>
                </c:pt>
                <c:pt idx="11850">
                  <c:v>293995675.0130707</c:v>
                </c:pt>
                <c:pt idx="11851">
                  <c:v>293996719.88967729</c:v>
                </c:pt>
                <c:pt idx="11852">
                  <c:v>293920562.65055752</c:v>
                </c:pt>
                <c:pt idx="11853">
                  <c:v>293920330.51704228</c:v>
                </c:pt>
                <c:pt idx="11854">
                  <c:v>293920330.51704228</c:v>
                </c:pt>
                <c:pt idx="11855">
                  <c:v>293997184.27794284</c:v>
                </c:pt>
                <c:pt idx="11856">
                  <c:v>293998229.14852983</c:v>
                </c:pt>
                <c:pt idx="11857">
                  <c:v>293999390.11095893</c:v>
                </c:pt>
                <c:pt idx="11858">
                  <c:v>293999970.59024376</c:v>
                </c:pt>
                <c:pt idx="11859">
                  <c:v>293999970.59024376</c:v>
                </c:pt>
                <c:pt idx="11860">
                  <c:v>294001131.54495531</c:v>
                </c:pt>
                <c:pt idx="11861">
                  <c:v>294003221.25046855</c:v>
                </c:pt>
                <c:pt idx="11862">
                  <c:v>294004382.19077194</c:v>
                </c:pt>
                <c:pt idx="11863">
                  <c:v>293928106.87778312</c:v>
                </c:pt>
                <c:pt idx="11864">
                  <c:v>293928919.32005924</c:v>
                </c:pt>
                <c:pt idx="11865">
                  <c:v>293930079.94751024</c:v>
                </c:pt>
                <c:pt idx="11866">
                  <c:v>293930892.38366461</c:v>
                </c:pt>
                <c:pt idx="11867">
                  <c:v>294007981.07301337</c:v>
                </c:pt>
                <c:pt idx="11868">
                  <c:v>294008561.53326005</c:v>
                </c:pt>
                <c:pt idx="11869">
                  <c:v>294009606.35846311</c:v>
                </c:pt>
                <c:pt idx="11870">
                  <c:v>294087276.31663048</c:v>
                </c:pt>
                <c:pt idx="11871">
                  <c:v>294088437.52655977</c:v>
                </c:pt>
                <c:pt idx="11872">
                  <c:v>294089947.09177303</c:v>
                </c:pt>
                <c:pt idx="11873">
                  <c:v>294090876.05065876</c:v>
                </c:pt>
                <c:pt idx="11874">
                  <c:v>294090759.93097758</c:v>
                </c:pt>
                <c:pt idx="11875">
                  <c:v>294090179.33180344</c:v>
                </c:pt>
                <c:pt idx="11876">
                  <c:v>294013089.07903814</c:v>
                </c:pt>
                <c:pt idx="11877">
                  <c:v>294012972.98909849</c:v>
                </c:pt>
                <c:pt idx="11878">
                  <c:v>293936695.42575341</c:v>
                </c:pt>
                <c:pt idx="11879">
                  <c:v>293936927.54476285</c:v>
                </c:pt>
                <c:pt idx="11880">
                  <c:v>294013669.52796555</c:v>
                </c:pt>
                <c:pt idx="11881">
                  <c:v>293937739.95967275</c:v>
                </c:pt>
                <c:pt idx="11882">
                  <c:v>293939132.66508365</c:v>
                </c:pt>
                <c:pt idx="11883">
                  <c:v>293940641.42092019</c:v>
                </c:pt>
                <c:pt idx="11884">
                  <c:v>293865638.93992472</c:v>
                </c:pt>
                <c:pt idx="11885">
                  <c:v>293867031.25820774</c:v>
                </c:pt>
                <c:pt idx="11886">
                  <c:v>293791215.58036453</c:v>
                </c:pt>
                <c:pt idx="11887">
                  <c:v>293715051.58124912</c:v>
                </c:pt>
                <c:pt idx="11888">
                  <c:v>293792143.54352498</c:v>
                </c:pt>
                <c:pt idx="11889">
                  <c:v>293792491.52886152</c:v>
                </c:pt>
                <c:pt idx="11890">
                  <c:v>293869699.84755337</c:v>
                </c:pt>
                <c:pt idx="11891">
                  <c:v>293794231.44860518</c:v>
                </c:pt>
                <c:pt idx="11892">
                  <c:v>293795391.38867515</c:v>
                </c:pt>
                <c:pt idx="11893">
                  <c:v>293873296.59884816</c:v>
                </c:pt>
                <c:pt idx="11894">
                  <c:v>293951202.46838379</c:v>
                </c:pt>
                <c:pt idx="11895">
                  <c:v>294029108.99727666</c:v>
                </c:pt>
                <c:pt idx="11896">
                  <c:v>294106551.73510474</c:v>
                </c:pt>
                <c:pt idx="11897">
                  <c:v>294106667.84778696</c:v>
                </c:pt>
                <c:pt idx="11898">
                  <c:v>294106551.73510474</c:v>
                </c:pt>
                <c:pt idx="11899">
                  <c:v>294029921.57571584</c:v>
                </c:pt>
                <c:pt idx="11900">
                  <c:v>293953871.67668694</c:v>
                </c:pt>
                <c:pt idx="11901">
                  <c:v>293954567.98742229</c:v>
                </c:pt>
                <c:pt idx="11902">
                  <c:v>293955148.24495345</c:v>
                </c:pt>
                <c:pt idx="11903">
                  <c:v>293879097.70649076</c:v>
                </c:pt>
                <c:pt idx="11904">
                  <c:v>293880257.91259366</c:v>
                </c:pt>
                <c:pt idx="11905">
                  <c:v>293805134.68231344</c:v>
                </c:pt>
                <c:pt idx="11906">
                  <c:v>293806526.55179626</c:v>
                </c:pt>
                <c:pt idx="11907">
                  <c:v>293807338.47224247</c:v>
                </c:pt>
                <c:pt idx="11908">
                  <c:v>293808150.39017069</c:v>
                </c:pt>
                <c:pt idx="11909">
                  <c:v>293808730.33000571</c:v>
                </c:pt>
                <c:pt idx="11910">
                  <c:v>293809542.24361598</c:v>
                </c:pt>
                <c:pt idx="11911">
                  <c:v>293810702.11583281</c:v>
                </c:pt>
                <c:pt idx="11912">
                  <c:v>293812325.92830074</c:v>
                </c:pt>
                <c:pt idx="11913">
                  <c:v>293813949.73069453</c:v>
                </c:pt>
                <c:pt idx="11914">
                  <c:v>293815573.52301455</c:v>
                </c:pt>
                <c:pt idx="11915">
                  <c:v>293816965.33698404</c:v>
                </c:pt>
                <c:pt idx="11916">
                  <c:v>293894876.06896925</c:v>
                </c:pt>
                <c:pt idx="11917">
                  <c:v>293896152.21848446</c:v>
                </c:pt>
                <c:pt idx="11918">
                  <c:v>293897776.39977974</c:v>
                </c:pt>
                <c:pt idx="11919">
                  <c:v>293899516.58284318</c:v>
                </c:pt>
                <c:pt idx="11920">
                  <c:v>293900792.70973849</c:v>
                </c:pt>
                <c:pt idx="11921">
                  <c:v>293825432.04584187</c:v>
                </c:pt>
                <c:pt idx="11922">
                  <c:v>293826591.84764385</c:v>
                </c:pt>
                <c:pt idx="11923">
                  <c:v>293827519.68538475</c:v>
                </c:pt>
                <c:pt idx="11924">
                  <c:v>293828563.49891174</c:v>
                </c:pt>
                <c:pt idx="11925">
                  <c:v>293829607.30827624</c:v>
                </c:pt>
                <c:pt idx="11926">
                  <c:v>293830535.13532746</c:v>
                </c:pt>
                <c:pt idx="11927">
                  <c:v>293754592.70637739</c:v>
                </c:pt>
                <c:pt idx="11928">
                  <c:v>293755172.44382381</c:v>
                </c:pt>
                <c:pt idx="11929">
                  <c:v>293679113.58040774</c:v>
                </c:pt>
                <c:pt idx="11930">
                  <c:v>293679461.33073914</c:v>
                </c:pt>
                <c:pt idx="11931">
                  <c:v>293679809.08060819</c:v>
                </c:pt>
                <c:pt idx="11932">
                  <c:v>293680156.83001494</c:v>
                </c:pt>
                <c:pt idx="11933">
                  <c:v>293680156.83001494</c:v>
                </c:pt>
                <c:pt idx="11934">
                  <c:v>293602938.52683717</c:v>
                </c:pt>
                <c:pt idx="11935">
                  <c:v>293602822.64041317</c:v>
                </c:pt>
                <c:pt idx="11936">
                  <c:v>293603517.9581908</c:v>
                </c:pt>
                <c:pt idx="11937">
                  <c:v>293605024.47370142</c:v>
                </c:pt>
                <c:pt idx="11938">
                  <c:v>293607458.05734771</c:v>
                </c:pt>
                <c:pt idx="11939">
                  <c:v>293609891.6183486</c:v>
                </c:pt>
                <c:pt idx="11940">
                  <c:v>293611977.50975448</c:v>
                </c:pt>
                <c:pt idx="11941">
                  <c:v>293613368.09478235</c:v>
                </c:pt>
                <c:pt idx="11942">
                  <c:v>293537421.76004303</c:v>
                </c:pt>
                <c:pt idx="11943">
                  <c:v>293614874.55355233</c:v>
                </c:pt>
                <c:pt idx="11944">
                  <c:v>293616149.24265605</c:v>
                </c:pt>
                <c:pt idx="11945">
                  <c:v>293617539.80550224</c:v>
                </c:pt>
                <c:pt idx="11946">
                  <c:v>293695225.52694017</c:v>
                </c:pt>
                <c:pt idx="11947">
                  <c:v>293696732.34889328</c:v>
                </c:pt>
                <c:pt idx="11948">
                  <c:v>293698470.97882289</c:v>
                </c:pt>
                <c:pt idx="11949">
                  <c:v>293699745.96676004</c:v>
                </c:pt>
                <c:pt idx="11950">
                  <c:v>293624492.50882614</c:v>
                </c:pt>
                <c:pt idx="11951">
                  <c:v>293626346.5318284</c:v>
                </c:pt>
                <c:pt idx="11952">
                  <c:v>293704498.1397804</c:v>
                </c:pt>
                <c:pt idx="11953">
                  <c:v>293705425.38298661</c:v>
                </c:pt>
                <c:pt idx="11954">
                  <c:v>293705773.098342</c:v>
                </c:pt>
                <c:pt idx="11955">
                  <c:v>293706004.90832198</c:v>
                </c:pt>
                <c:pt idx="11956">
                  <c:v>293706352.62290674</c:v>
                </c:pt>
                <c:pt idx="11957">
                  <c:v>293706932.1461876</c:v>
                </c:pt>
                <c:pt idx="11958">
                  <c:v>293631329.15352088</c:v>
                </c:pt>
                <c:pt idx="11959">
                  <c:v>293632372.01581424</c:v>
                </c:pt>
                <c:pt idx="11960">
                  <c:v>293633414.87394941</c:v>
                </c:pt>
                <c:pt idx="11961">
                  <c:v>293711684.18866384</c:v>
                </c:pt>
                <c:pt idx="11962">
                  <c:v>293713770.42394572</c:v>
                </c:pt>
                <c:pt idx="11963">
                  <c:v>293716320.24447393</c:v>
                </c:pt>
                <c:pt idx="11964">
                  <c:v>293795055.29623842</c:v>
                </c:pt>
                <c:pt idx="11965">
                  <c:v>293872631.82752502</c:v>
                </c:pt>
                <c:pt idx="11966">
                  <c:v>293873211.62449861</c:v>
                </c:pt>
                <c:pt idx="11967">
                  <c:v>293951368.73044515</c:v>
                </c:pt>
                <c:pt idx="11968">
                  <c:v>293953224.54535985</c:v>
                </c:pt>
                <c:pt idx="11969">
                  <c:v>293953456.52129871</c:v>
                </c:pt>
                <c:pt idx="11970">
                  <c:v>294029294.5771299</c:v>
                </c:pt>
                <c:pt idx="11971">
                  <c:v>294105596.40311378</c:v>
                </c:pt>
                <c:pt idx="11972">
                  <c:v>294182246.28489715</c:v>
                </c:pt>
                <c:pt idx="11973">
                  <c:v>294182246.28489715</c:v>
                </c:pt>
                <c:pt idx="11974">
                  <c:v>294182594.52216446</c:v>
                </c:pt>
                <c:pt idx="11975">
                  <c:v>294106988.98647016</c:v>
                </c:pt>
                <c:pt idx="11976">
                  <c:v>294107801.32334298</c:v>
                </c:pt>
                <c:pt idx="11977">
                  <c:v>294108149.46694529</c:v>
                </c:pt>
                <c:pt idx="11978">
                  <c:v>294108613.65769643</c:v>
                </c:pt>
                <c:pt idx="11979">
                  <c:v>294108961.80021906</c:v>
                </c:pt>
                <c:pt idx="11980">
                  <c:v>294108961.80021906</c:v>
                </c:pt>
                <c:pt idx="11981">
                  <c:v>294108961.80021906</c:v>
                </c:pt>
                <c:pt idx="11982">
                  <c:v>294109658.08387685</c:v>
                </c:pt>
                <c:pt idx="11983">
                  <c:v>294110818.55252689</c:v>
                </c:pt>
                <c:pt idx="11984">
                  <c:v>294112327.15408522</c:v>
                </c:pt>
                <c:pt idx="11985">
                  <c:v>294113487.61090994</c:v>
                </c:pt>
                <c:pt idx="11986">
                  <c:v>294114532.01765656</c:v>
                </c:pt>
                <c:pt idx="11987">
                  <c:v>294115576.42023838</c:v>
                </c:pt>
                <c:pt idx="11988">
                  <c:v>294115692.46471304</c:v>
                </c:pt>
                <c:pt idx="11989">
                  <c:v>294191880.67855537</c:v>
                </c:pt>
                <c:pt idx="11990">
                  <c:v>294191764.6036315</c:v>
                </c:pt>
                <c:pt idx="11991">
                  <c:v>294192577.12701672</c:v>
                </c:pt>
                <c:pt idx="11992">
                  <c:v>294193505.7220847</c:v>
                </c:pt>
                <c:pt idx="11993">
                  <c:v>294194550.3876034</c:v>
                </c:pt>
                <c:pt idx="11994">
                  <c:v>294195827.19535804</c:v>
                </c:pt>
                <c:pt idx="11995">
                  <c:v>294197568.28681403</c:v>
                </c:pt>
                <c:pt idx="11996">
                  <c:v>294198961.15164834</c:v>
                </c:pt>
                <c:pt idx="11997">
                  <c:v>294200121.86668694</c:v>
                </c:pt>
                <c:pt idx="11998">
                  <c:v>294200818.29324216</c:v>
                </c:pt>
                <c:pt idx="11999">
                  <c:v>294201166.50582558</c:v>
                </c:pt>
                <c:pt idx="12000">
                  <c:v>294278169.62016582</c:v>
                </c:pt>
                <c:pt idx="12001">
                  <c:v>294355172.91549706</c:v>
                </c:pt>
                <c:pt idx="12002">
                  <c:v>294355405.17731547</c:v>
                </c:pt>
                <c:pt idx="12003">
                  <c:v>294355521.30814701</c:v>
                </c:pt>
                <c:pt idx="12004">
                  <c:v>294355289.04643196</c:v>
                </c:pt>
                <c:pt idx="12005">
                  <c:v>294355172.91549706</c:v>
                </c:pt>
                <c:pt idx="12006">
                  <c:v>294354824.52238446</c:v>
                </c:pt>
                <c:pt idx="12007">
                  <c:v>294431130.94030124</c:v>
                </c:pt>
                <c:pt idx="12008">
                  <c:v>294507553.36818236</c:v>
                </c:pt>
                <c:pt idx="12009">
                  <c:v>294584556.78525579</c:v>
                </c:pt>
                <c:pt idx="12010">
                  <c:v>294585254.11599946</c:v>
                </c:pt>
                <c:pt idx="12011">
                  <c:v>294509063.85797346</c:v>
                </c:pt>
                <c:pt idx="12012">
                  <c:v>294509644.8132692</c:v>
                </c:pt>
                <c:pt idx="12013">
                  <c:v>294510922.91038978</c:v>
                </c:pt>
                <c:pt idx="12014">
                  <c:v>294513246.70738029</c:v>
                </c:pt>
                <c:pt idx="12015">
                  <c:v>294592227.32149196</c:v>
                </c:pt>
                <c:pt idx="12016">
                  <c:v>294594086.81165314</c:v>
                </c:pt>
                <c:pt idx="12017">
                  <c:v>294671557.86771852</c:v>
                </c:pt>
                <c:pt idx="12018">
                  <c:v>294672139.10509551</c:v>
                </c:pt>
                <c:pt idx="12019">
                  <c:v>294672487.84690344</c:v>
                </c:pt>
                <c:pt idx="12020">
                  <c:v>294672836.58824819</c:v>
                </c:pt>
                <c:pt idx="12021">
                  <c:v>294596527.37248814</c:v>
                </c:pt>
                <c:pt idx="12022">
                  <c:v>294597457.10397691</c:v>
                </c:pt>
                <c:pt idx="12023">
                  <c:v>294675626.50232071</c:v>
                </c:pt>
                <c:pt idx="12024">
                  <c:v>294677021.44823349</c:v>
                </c:pt>
                <c:pt idx="12025">
                  <c:v>294600478.70856029</c:v>
                </c:pt>
                <c:pt idx="12026">
                  <c:v>294599781.41828316</c:v>
                </c:pt>
                <c:pt idx="12027">
                  <c:v>294598967.91061842</c:v>
                </c:pt>
                <c:pt idx="12028">
                  <c:v>294598386.83217049</c:v>
                </c:pt>
                <c:pt idx="12029">
                  <c:v>294598503.04796338</c:v>
                </c:pt>
                <c:pt idx="12030">
                  <c:v>294675742.74809682</c:v>
                </c:pt>
                <c:pt idx="12031">
                  <c:v>294752750.19778085</c:v>
                </c:pt>
                <c:pt idx="12032">
                  <c:v>294829757.82844621</c:v>
                </c:pt>
                <c:pt idx="12033">
                  <c:v>294829525.21649736</c:v>
                </c:pt>
                <c:pt idx="12034">
                  <c:v>294829408.91044611</c:v>
                </c:pt>
                <c:pt idx="12035">
                  <c:v>294829874.13434315</c:v>
                </c:pt>
                <c:pt idx="12036">
                  <c:v>294830455.66305572</c:v>
                </c:pt>
                <c:pt idx="12037">
                  <c:v>294831153.49580973</c:v>
                </c:pt>
                <c:pt idx="12038">
                  <c:v>294831735.02168775</c:v>
                </c:pt>
                <c:pt idx="12039">
                  <c:v>294832083.93659699</c:v>
                </c:pt>
                <c:pt idx="12040">
                  <c:v>294832549.15575421</c:v>
                </c:pt>
                <c:pt idx="12041">
                  <c:v>294833130.6785416</c:v>
                </c:pt>
                <c:pt idx="12042">
                  <c:v>294757052.36847508</c:v>
                </c:pt>
                <c:pt idx="12043">
                  <c:v>294680857.51125944</c:v>
                </c:pt>
                <c:pt idx="12044">
                  <c:v>294681554.97123909</c:v>
                </c:pt>
                <c:pt idx="12045">
                  <c:v>294682949.8856374</c:v>
                </c:pt>
                <c:pt idx="12046">
                  <c:v>294762052.09987819</c:v>
                </c:pt>
                <c:pt idx="12047">
                  <c:v>294764493.7945562</c:v>
                </c:pt>
                <c:pt idx="12048">
                  <c:v>294689459.38812232</c:v>
                </c:pt>
                <c:pt idx="12049">
                  <c:v>294690156.82523906</c:v>
                </c:pt>
                <c:pt idx="12050">
                  <c:v>294690621.78228718</c:v>
                </c:pt>
                <c:pt idx="12051">
                  <c:v>294690970.49953318</c:v>
                </c:pt>
                <c:pt idx="12052">
                  <c:v>294767981.89040947</c:v>
                </c:pt>
                <c:pt idx="12053">
                  <c:v>294768795.77277219</c:v>
                </c:pt>
                <c:pt idx="12054">
                  <c:v>294769493.38421714</c:v>
                </c:pt>
                <c:pt idx="12055">
                  <c:v>294846737.94406646</c:v>
                </c:pt>
                <c:pt idx="12056">
                  <c:v>294847203.13725793</c:v>
                </c:pt>
                <c:pt idx="12057">
                  <c:v>294848017.22336012</c:v>
                </c:pt>
                <c:pt idx="12058">
                  <c:v>294925378.74189025</c:v>
                </c:pt>
                <c:pt idx="12059">
                  <c:v>294925262.41410077</c:v>
                </c:pt>
                <c:pt idx="12060">
                  <c:v>295001693.40010309</c:v>
                </c:pt>
                <c:pt idx="12061">
                  <c:v>295002042.47434205</c:v>
                </c:pt>
                <c:pt idx="12062">
                  <c:v>295003089.69427544</c:v>
                </c:pt>
                <c:pt idx="12063">
                  <c:v>295005067.76498175</c:v>
                </c:pt>
                <c:pt idx="12064">
                  <c:v>295007162.17655301</c:v>
                </c:pt>
                <c:pt idx="12065">
                  <c:v>295085573.02327645</c:v>
                </c:pt>
                <c:pt idx="12066">
                  <c:v>295086504.10322082</c:v>
                </c:pt>
                <c:pt idx="12067">
                  <c:v>295086853.25734907</c:v>
                </c:pt>
                <c:pt idx="12068">
                  <c:v>295086736.87269109</c:v>
                </c:pt>
                <c:pt idx="12069">
                  <c:v>295085805.79357183</c:v>
                </c:pt>
                <c:pt idx="12070">
                  <c:v>295008558.44165647</c:v>
                </c:pt>
                <c:pt idx="12071">
                  <c:v>295009140.21659255</c:v>
                </c:pt>
                <c:pt idx="12072">
                  <c:v>295087202.41101319</c:v>
                </c:pt>
                <c:pt idx="12073">
                  <c:v>295012165.42548966</c:v>
                </c:pt>
                <c:pt idx="12074">
                  <c:v>295013678.0168736</c:v>
                </c:pt>
                <c:pt idx="12075">
                  <c:v>294937941.83987284</c:v>
                </c:pt>
                <c:pt idx="12076">
                  <c:v>295015190.59954774</c:v>
                </c:pt>
                <c:pt idx="12077">
                  <c:v>294939337.70255077</c:v>
                </c:pt>
                <c:pt idx="12078">
                  <c:v>295016703.17351276</c:v>
                </c:pt>
                <c:pt idx="12079">
                  <c:v>295017284.93041015</c:v>
                </c:pt>
                <c:pt idx="12080">
                  <c:v>295017866.68601972</c:v>
                </c:pt>
                <c:pt idx="12081">
                  <c:v>295095581.95977294</c:v>
                </c:pt>
                <c:pt idx="12082">
                  <c:v>295020426.39539564</c:v>
                </c:pt>
                <c:pt idx="12083">
                  <c:v>294945153.71718222</c:v>
                </c:pt>
                <c:pt idx="12084">
                  <c:v>294946084.26757026</c:v>
                </c:pt>
                <c:pt idx="12085">
                  <c:v>294946665.85988837</c:v>
                </c:pt>
                <c:pt idx="12086">
                  <c:v>294947247.45091844</c:v>
                </c:pt>
                <c:pt idx="12087">
                  <c:v>294947829.04066062</c:v>
                </c:pt>
                <c:pt idx="12088">
                  <c:v>294948177.99388748</c:v>
                </c:pt>
                <c:pt idx="12089">
                  <c:v>294948759.58156925</c:v>
                </c:pt>
                <c:pt idx="12090">
                  <c:v>294949806.43614954</c:v>
                </c:pt>
                <c:pt idx="12091">
                  <c:v>294951202.23576617</c:v>
                </c:pt>
                <c:pt idx="12092">
                  <c:v>294952249.08060974</c:v>
                </c:pt>
                <c:pt idx="12093">
                  <c:v>295029734.21923214</c:v>
                </c:pt>
                <c:pt idx="12094">
                  <c:v>295030432.29272473</c:v>
                </c:pt>
                <c:pt idx="12095">
                  <c:v>295030664.98347664</c:v>
                </c:pt>
                <c:pt idx="12096">
                  <c:v>295184007.32494414</c:v>
                </c:pt>
                <c:pt idx="12097">
                  <c:v>295261493.54662621</c:v>
                </c:pt>
                <c:pt idx="12098">
                  <c:v>295339678.98140478</c:v>
                </c:pt>
                <c:pt idx="12099">
                  <c:v>295341542.41854376</c:v>
                </c:pt>
                <c:pt idx="12100">
                  <c:v>295343522.30603474</c:v>
                </c:pt>
                <c:pt idx="12101">
                  <c:v>295345502.17861885</c:v>
                </c:pt>
                <c:pt idx="12102">
                  <c:v>295347365.57449222</c:v>
                </c:pt>
                <c:pt idx="12103">
                  <c:v>295272554.70249915</c:v>
                </c:pt>
                <c:pt idx="12104">
                  <c:v>295274417.58822286</c:v>
                </c:pt>
                <c:pt idx="12105">
                  <c:v>295276396.88984025</c:v>
                </c:pt>
                <c:pt idx="12106">
                  <c:v>295354819.02594179</c:v>
                </c:pt>
                <c:pt idx="12107">
                  <c:v>295355983.60864711</c:v>
                </c:pt>
                <c:pt idx="12108">
                  <c:v>295356915.27109736</c:v>
                </c:pt>
                <c:pt idx="12109">
                  <c:v>295357614.01576942</c:v>
                </c:pt>
                <c:pt idx="12110">
                  <c:v>295358312.75858438</c:v>
                </c:pt>
                <c:pt idx="12111">
                  <c:v>295436503.7008723</c:v>
                </c:pt>
                <c:pt idx="12112">
                  <c:v>295438716.93588299</c:v>
                </c:pt>
                <c:pt idx="12113">
                  <c:v>295440697.18300241</c:v>
                </c:pt>
                <c:pt idx="12114">
                  <c:v>295441862.02728415</c:v>
                </c:pt>
                <c:pt idx="12115">
                  <c:v>295442211.47956282</c:v>
                </c:pt>
                <c:pt idx="12116">
                  <c:v>295442560.93137676</c:v>
                </c:pt>
                <c:pt idx="12117">
                  <c:v>295520404.64769822</c:v>
                </c:pt>
                <c:pt idx="12118">
                  <c:v>295521919.31983554</c:v>
                </c:pt>
                <c:pt idx="12119">
                  <c:v>295523667.00762022</c:v>
                </c:pt>
                <c:pt idx="12120">
                  <c:v>295525065.14948922</c:v>
                </c:pt>
                <c:pt idx="12121">
                  <c:v>295526113.75101453</c:v>
                </c:pt>
                <c:pt idx="12122">
                  <c:v>295526812.81637645</c:v>
                </c:pt>
                <c:pt idx="12123">
                  <c:v>295604425.68550926</c:v>
                </c:pt>
                <c:pt idx="12124">
                  <c:v>295605707.62851518</c:v>
                </c:pt>
                <c:pt idx="12125">
                  <c:v>295683787.58485448</c:v>
                </c:pt>
                <c:pt idx="12126">
                  <c:v>295761984.85848355</c:v>
                </c:pt>
                <c:pt idx="12127">
                  <c:v>295840532.79530573</c:v>
                </c:pt>
                <c:pt idx="12128">
                  <c:v>295842165.59014583</c:v>
                </c:pt>
                <c:pt idx="12129">
                  <c:v>295920248.26337469</c:v>
                </c:pt>
                <c:pt idx="12130">
                  <c:v>295921298.17834651</c:v>
                </c:pt>
                <c:pt idx="12131">
                  <c:v>295922348.08913374</c:v>
                </c:pt>
                <c:pt idx="12132">
                  <c:v>295846830.66248232</c:v>
                </c:pt>
                <c:pt idx="12133">
                  <c:v>295847996.91765505</c:v>
                </c:pt>
                <c:pt idx="12134">
                  <c:v>295849163.16766351</c:v>
                </c:pt>
                <c:pt idx="12135">
                  <c:v>295850212.78825516</c:v>
                </c:pt>
                <c:pt idx="12136">
                  <c:v>295851495.65218681</c:v>
                </c:pt>
                <c:pt idx="12137">
                  <c:v>295852895.1329847</c:v>
                </c:pt>
                <c:pt idx="12138">
                  <c:v>295931447.1406818</c:v>
                </c:pt>
                <c:pt idx="12139">
                  <c:v>295932613.66302353</c:v>
                </c:pt>
                <c:pt idx="12140">
                  <c:v>296009766.73858041</c:v>
                </c:pt>
                <c:pt idx="12141">
                  <c:v>296087620.32632577</c:v>
                </c:pt>
                <c:pt idx="12142">
                  <c:v>296166174.96106476</c:v>
                </c:pt>
                <c:pt idx="12143">
                  <c:v>296168276.29268259</c:v>
                </c:pt>
                <c:pt idx="12144">
                  <c:v>296247065.9497605</c:v>
                </c:pt>
                <c:pt idx="12145">
                  <c:v>296248700.71737695</c:v>
                </c:pt>
                <c:pt idx="12146">
                  <c:v>296249634.86575085</c:v>
                </c:pt>
                <c:pt idx="12147">
                  <c:v>296250335.47485954</c:v>
                </c:pt>
                <c:pt idx="12148">
                  <c:v>296327725.45204753</c:v>
                </c:pt>
                <c:pt idx="12149">
                  <c:v>296328426.23879695</c:v>
                </c:pt>
                <c:pt idx="12150">
                  <c:v>296253137.8926807</c:v>
                </c:pt>
                <c:pt idx="12151">
                  <c:v>296255706.74952286</c:v>
                </c:pt>
                <c:pt idx="12152">
                  <c:v>296258275.58133948</c:v>
                </c:pt>
                <c:pt idx="12153">
                  <c:v>296260027.0432319</c:v>
                </c:pt>
                <c:pt idx="12154">
                  <c:v>296261077.91478324</c:v>
                </c:pt>
                <c:pt idx="12155">
                  <c:v>296261895.25642848</c:v>
                </c:pt>
                <c:pt idx="12156">
                  <c:v>296263179.64532381</c:v>
                </c:pt>
                <c:pt idx="12157">
                  <c:v>296188004.64497435</c:v>
                </c:pt>
                <c:pt idx="12158">
                  <c:v>296189405.41859025</c:v>
                </c:pt>
                <c:pt idx="12159">
                  <c:v>296113412.35211456</c:v>
                </c:pt>
                <c:pt idx="12160">
                  <c:v>296113995.85291374</c:v>
                </c:pt>
                <c:pt idx="12161">
                  <c:v>296115162.85063696</c:v>
                </c:pt>
                <c:pt idx="12162">
                  <c:v>296194074.61022472</c:v>
                </c:pt>
                <c:pt idx="12163">
                  <c:v>296273337.77347016</c:v>
                </c:pt>
                <c:pt idx="12164">
                  <c:v>296275439.40630275</c:v>
                </c:pt>
                <c:pt idx="12165">
                  <c:v>296277073.9980371</c:v>
                </c:pt>
                <c:pt idx="12166">
                  <c:v>296278825.33508116</c:v>
                </c:pt>
                <c:pt idx="12167">
                  <c:v>296357624.03184944</c:v>
                </c:pt>
                <c:pt idx="12168">
                  <c:v>296359842.93197852</c:v>
                </c:pt>
                <c:pt idx="12169">
                  <c:v>296438643.25661319</c:v>
                </c:pt>
                <c:pt idx="12170">
                  <c:v>296440979.50664479</c:v>
                </c:pt>
                <c:pt idx="12171">
                  <c:v>296519898.32965195</c:v>
                </c:pt>
                <c:pt idx="12172">
                  <c:v>296521417.26120049</c:v>
                </c:pt>
                <c:pt idx="12173">
                  <c:v>296446002.37416381</c:v>
                </c:pt>
                <c:pt idx="12174">
                  <c:v>296447287.27840251</c:v>
                </c:pt>
                <c:pt idx="12175">
                  <c:v>296371287.48886251</c:v>
                </c:pt>
                <c:pt idx="12176">
                  <c:v>296372104.93821073</c:v>
                </c:pt>
                <c:pt idx="12177">
                  <c:v>296373623.05170834</c:v>
                </c:pt>
                <c:pt idx="12178">
                  <c:v>296451959.60470396</c:v>
                </c:pt>
                <c:pt idx="12179">
                  <c:v>296453010.86671925</c:v>
                </c:pt>
                <c:pt idx="12180">
                  <c:v>296453711.70573545</c:v>
                </c:pt>
                <c:pt idx="12181">
                  <c:v>296454762.96076983</c:v>
                </c:pt>
                <c:pt idx="12182">
                  <c:v>296456047.82234573</c:v>
                </c:pt>
                <c:pt idx="12183">
                  <c:v>296533802.06912452</c:v>
                </c:pt>
                <c:pt idx="12184">
                  <c:v>296535320.92065299</c:v>
                </c:pt>
                <c:pt idx="12185">
                  <c:v>296613894.1418426</c:v>
                </c:pt>
                <c:pt idx="12186">
                  <c:v>296615530.22983235</c:v>
                </c:pt>
                <c:pt idx="12187">
                  <c:v>296693637.24609315</c:v>
                </c:pt>
                <c:pt idx="12188">
                  <c:v>296695975.08905053</c:v>
                </c:pt>
                <c:pt idx="12189">
                  <c:v>296622191.34053677</c:v>
                </c:pt>
                <c:pt idx="12190">
                  <c:v>296548406.04869783</c:v>
                </c:pt>
                <c:pt idx="12191">
                  <c:v>296551093.09291285</c:v>
                </c:pt>
                <c:pt idx="12192">
                  <c:v>296553896.93596947</c:v>
                </c:pt>
                <c:pt idx="12193">
                  <c:v>296556350.27420849</c:v>
                </c:pt>
                <c:pt idx="12194">
                  <c:v>296558569.94153517</c:v>
                </c:pt>
                <c:pt idx="12195">
                  <c:v>296561023.23633385</c:v>
                </c:pt>
                <c:pt idx="12196">
                  <c:v>296563476.5083279</c:v>
                </c:pt>
                <c:pt idx="12197">
                  <c:v>296566163.39910716</c:v>
                </c:pt>
                <c:pt idx="12198">
                  <c:v>296646146.57754582</c:v>
                </c:pt>
                <c:pt idx="12199">
                  <c:v>296726248.28584623</c:v>
                </c:pt>
                <c:pt idx="12200">
                  <c:v>296729287.10232794</c:v>
                </c:pt>
                <c:pt idx="12201">
                  <c:v>296732559.63481301</c:v>
                </c:pt>
                <c:pt idx="12202">
                  <c:v>296735715.25272661</c:v>
                </c:pt>
                <c:pt idx="12203">
                  <c:v>296661803.9479081</c:v>
                </c:pt>
                <c:pt idx="12204">
                  <c:v>296587423.91804779</c:v>
                </c:pt>
                <c:pt idx="12205">
                  <c:v>296589993.75486153</c:v>
                </c:pt>
                <c:pt idx="12206">
                  <c:v>296592913.9935928</c:v>
                </c:pt>
                <c:pt idx="12207">
                  <c:v>296595717.39237505</c:v>
                </c:pt>
                <c:pt idx="12208">
                  <c:v>296598637.56777477</c:v>
                </c:pt>
                <c:pt idx="12209">
                  <c:v>296602024.93075842</c:v>
                </c:pt>
                <c:pt idx="12210">
                  <c:v>296605295.44686854</c:v>
                </c:pt>
                <c:pt idx="12211">
                  <c:v>296608449.12044775</c:v>
                </c:pt>
                <c:pt idx="12212">
                  <c:v>296612303.55920076</c:v>
                </c:pt>
                <c:pt idx="12213">
                  <c:v>296693466.38880885</c:v>
                </c:pt>
                <c:pt idx="12214">
                  <c:v>296698022.66367108</c:v>
                </c:pt>
                <c:pt idx="12215">
                  <c:v>296778955.10660815</c:v>
                </c:pt>
                <c:pt idx="12216">
                  <c:v>296858837.7063446</c:v>
                </c:pt>
                <c:pt idx="12217">
                  <c:v>296861175.37031627</c:v>
                </c:pt>
                <c:pt idx="12218">
                  <c:v>296863629.89521819</c:v>
                </c:pt>
                <c:pt idx="12219">
                  <c:v>296867019.439726</c:v>
                </c:pt>
                <c:pt idx="12220">
                  <c:v>296947607.10253137</c:v>
                </c:pt>
                <c:pt idx="12221">
                  <c:v>296950997.43009579</c:v>
                </c:pt>
                <c:pt idx="12222">
                  <c:v>297030769.30643111</c:v>
                </c:pt>
                <c:pt idx="12223">
                  <c:v>297034160.4275136</c:v>
                </c:pt>
                <c:pt idx="12224">
                  <c:v>297037902.3037231</c:v>
                </c:pt>
                <c:pt idx="12225">
                  <c:v>297041761.05806929</c:v>
                </c:pt>
                <c:pt idx="12226">
                  <c:v>296968883.61043286</c:v>
                </c:pt>
                <c:pt idx="12227">
                  <c:v>296972273.66496551</c:v>
                </c:pt>
                <c:pt idx="12228">
                  <c:v>297051933.86762303</c:v>
                </c:pt>
                <c:pt idx="12229">
                  <c:v>297054623.1656186</c:v>
                </c:pt>
                <c:pt idx="12230">
                  <c:v>296980573.2700265</c:v>
                </c:pt>
                <c:pt idx="12231">
                  <c:v>296983028.03282648</c:v>
                </c:pt>
                <c:pt idx="12232">
                  <c:v>297062223.20764285</c:v>
                </c:pt>
                <c:pt idx="12233">
                  <c:v>297065029.32175344</c:v>
                </c:pt>
                <c:pt idx="12234">
                  <c:v>297068536.92248827</c:v>
                </c:pt>
                <c:pt idx="12235">
                  <c:v>297148904.39650512</c:v>
                </c:pt>
                <c:pt idx="12236">
                  <c:v>297152412.80867195</c:v>
                </c:pt>
                <c:pt idx="12237">
                  <c:v>297155804.22950161</c:v>
                </c:pt>
                <c:pt idx="12238">
                  <c:v>297159546.43646997</c:v>
                </c:pt>
                <c:pt idx="12239">
                  <c:v>297163756.35598195</c:v>
                </c:pt>
                <c:pt idx="12240">
                  <c:v>297167732.3295089</c:v>
                </c:pt>
                <c:pt idx="12241">
                  <c:v>297171123.55378622</c:v>
                </c:pt>
                <c:pt idx="12242">
                  <c:v>297250913.45057565</c:v>
                </c:pt>
                <c:pt idx="12243">
                  <c:v>297253954.57179749</c:v>
                </c:pt>
                <c:pt idx="12244">
                  <c:v>297257346.5503549</c:v>
                </c:pt>
                <c:pt idx="12245">
                  <c:v>297183986.42278618</c:v>
                </c:pt>
                <c:pt idx="12246">
                  <c:v>297187260.50767946</c:v>
                </c:pt>
                <c:pt idx="12247">
                  <c:v>297190300.69305307</c:v>
                </c:pt>
                <c:pt idx="12248">
                  <c:v>297270329.23865479</c:v>
                </c:pt>
                <c:pt idx="12249">
                  <c:v>297350827.38252228</c:v>
                </c:pt>
                <c:pt idx="12250">
                  <c:v>297354804.90471417</c:v>
                </c:pt>
                <c:pt idx="12251">
                  <c:v>297358431.41692799</c:v>
                </c:pt>
                <c:pt idx="12252">
                  <c:v>297361122.02288699</c:v>
                </c:pt>
                <c:pt idx="12253">
                  <c:v>297364046.56353354</c:v>
                </c:pt>
                <c:pt idx="12254">
                  <c:v>297368140.86610585</c:v>
                </c:pt>
                <c:pt idx="12255">
                  <c:v>297372703.01430565</c:v>
                </c:pt>
                <c:pt idx="12256">
                  <c:v>297377031.13343793</c:v>
                </c:pt>
                <c:pt idx="12257">
                  <c:v>297380891.28803879</c:v>
                </c:pt>
                <c:pt idx="12258">
                  <c:v>297461164.64212173</c:v>
                </c:pt>
                <c:pt idx="12259">
                  <c:v>297464791.68452871</c:v>
                </c:pt>
                <c:pt idx="12260">
                  <c:v>297391886.57110775</c:v>
                </c:pt>
                <c:pt idx="12261">
                  <c:v>297395863.4758113</c:v>
                </c:pt>
                <c:pt idx="12262">
                  <c:v>297323189.09861374</c:v>
                </c:pt>
                <c:pt idx="12263">
                  <c:v>297327515.65462303</c:v>
                </c:pt>
                <c:pt idx="12264">
                  <c:v>297331608.27757651</c:v>
                </c:pt>
                <c:pt idx="12265">
                  <c:v>297334999.26003236</c:v>
                </c:pt>
                <c:pt idx="12266">
                  <c:v>297414811.43576175</c:v>
                </c:pt>
                <c:pt idx="12267">
                  <c:v>297495327.06973344</c:v>
                </c:pt>
                <c:pt idx="12268">
                  <c:v>297576780.70600349</c:v>
                </c:pt>
                <c:pt idx="12269">
                  <c:v>297582046.3367523</c:v>
                </c:pt>
                <c:pt idx="12270">
                  <c:v>297663503.57075036</c:v>
                </c:pt>
                <c:pt idx="12271">
                  <c:v>297667599.97303379</c:v>
                </c:pt>
                <c:pt idx="12272">
                  <c:v>297671579.27454102</c:v>
                </c:pt>
                <c:pt idx="12273">
                  <c:v>297675558.51621866</c:v>
                </c:pt>
                <c:pt idx="12274">
                  <c:v>297756669.78704566</c:v>
                </c:pt>
                <c:pt idx="12275">
                  <c:v>297684687.13871628</c:v>
                </c:pt>
                <c:pt idx="12276">
                  <c:v>297689602.42041779</c:v>
                </c:pt>
                <c:pt idx="12277">
                  <c:v>297694166.52883309</c:v>
                </c:pt>
                <c:pt idx="12278">
                  <c:v>297698496.50765061</c:v>
                </c:pt>
                <c:pt idx="12279">
                  <c:v>297702241.29706901</c:v>
                </c:pt>
                <c:pt idx="12280">
                  <c:v>297705751.98902714</c:v>
                </c:pt>
                <c:pt idx="12281">
                  <c:v>297709145.61365497</c:v>
                </c:pt>
                <c:pt idx="12282">
                  <c:v>297712188.13667119</c:v>
                </c:pt>
                <c:pt idx="12283">
                  <c:v>297715113.60658771</c:v>
                </c:pt>
                <c:pt idx="12284">
                  <c:v>297717805.01035118</c:v>
                </c:pt>
                <c:pt idx="12285">
                  <c:v>297720964.44941181</c:v>
                </c:pt>
                <c:pt idx="12286">
                  <c:v>297801735.55709952</c:v>
                </c:pt>
                <c:pt idx="12287">
                  <c:v>297806183.19119018</c:v>
                </c:pt>
                <c:pt idx="12288">
                  <c:v>297810396.67035031</c:v>
                </c:pt>
                <c:pt idx="12289">
                  <c:v>297813790.81312692</c:v>
                </c:pt>
                <c:pt idx="12290">
                  <c:v>297816482.68852437</c:v>
                </c:pt>
                <c:pt idx="12291">
                  <c:v>297742728.44925803</c:v>
                </c:pt>
                <c:pt idx="12292">
                  <c:v>297669440.5029434</c:v>
                </c:pt>
                <c:pt idx="12293">
                  <c:v>297672949.70597327</c:v>
                </c:pt>
                <c:pt idx="12294">
                  <c:v>297676692.80457455</c:v>
                </c:pt>
                <c:pt idx="12295">
                  <c:v>297757353.78776729</c:v>
                </c:pt>
                <c:pt idx="12296">
                  <c:v>297837548.59417444</c:v>
                </c:pt>
                <c:pt idx="12297">
                  <c:v>297840942.38885385</c:v>
                </c:pt>
                <c:pt idx="12298">
                  <c:v>297921607.95456952</c:v>
                </c:pt>
                <c:pt idx="12299">
                  <c:v>297925119.58494699</c:v>
                </c:pt>
                <c:pt idx="12300">
                  <c:v>297928748.22074723</c:v>
                </c:pt>
                <c:pt idx="12301">
                  <c:v>297933430.257985</c:v>
                </c:pt>
                <c:pt idx="12302">
                  <c:v>297938229.26023912</c:v>
                </c:pt>
                <c:pt idx="12303">
                  <c:v>297865633.86103255</c:v>
                </c:pt>
                <c:pt idx="12304">
                  <c:v>297868910.28142262</c:v>
                </c:pt>
                <c:pt idx="12305">
                  <c:v>297872420.68684286</c:v>
                </c:pt>
                <c:pt idx="12306">
                  <c:v>297952976.86918831</c:v>
                </c:pt>
                <c:pt idx="12307">
                  <c:v>297956839.20247549</c:v>
                </c:pt>
                <c:pt idx="12308">
                  <c:v>297961286.66799182</c:v>
                </c:pt>
                <c:pt idx="12309">
                  <c:v>297888918.96882468</c:v>
                </c:pt>
                <c:pt idx="12310">
                  <c:v>297892429.10893637</c:v>
                </c:pt>
                <c:pt idx="12311">
                  <c:v>297895237.18751657</c:v>
                </c:pt>
                <c:pt idx="12312">
                  <c:v>297898630.2427265</c:v>
                </c:pt>
                <c:pt idx="12313">
                  <c:v>297825906.60130221</c:v>
                </c:pt>
                <c:pt idx="12314">
                  <c:v>297830117.45807344</c:v>
                </c:pt>
                <c:pt idx="12315">
                  <c:v>297834211.28237206</c:v>
                </c:pt>
                <c:pt idx="12316">
                  <c:v>297761483.19525903</c:v>
                </c:pt>
                <c:pt idx="12317">
                  <c:v>297765458.90527785</c:v>
                </c:pt>
                <c:pt idx="12318">
                  <c:v>297769668.41548175</c:v>
                </c:pt>
                <c:pt idx="12319">
                  <c:v>297851170.73705316</c:v>
                </c:pt>
                <c:pt idx="12320">
                  <c:v>297856199.88366121</c:v>
                </c:pt>
                <c:pt idx="12321">
                  <c:v>297937822.72802347</c:v>
                </c:pt>
                <c:pt idx="12322">
                  <c:v>298019447.95910078</c:v>
                </c:pt>
                <c:pt idx="12323">
                  <c:v>298024362.41244519</c:v>
                </c:pt>
                <c:pt idx="12324">
                  <c:v>298029042.75940686</c:v>
                </c:pt>
                <c:pt idx="12325">
                  <c:v>298032669.97140312</c:v>
                </c:pt>
                <c:pt idx="12326">
                  <c:v>298035946.12017906</c:v>
                </c:pt>
                <c:pt idx="12327">
                  <c:v>298116056.26354158</c:v>
                </c:pt>
                <c:pt idx="12328">
                  <c:v>298119918.33445841</c:v>
                </c:pt>
                <c:pt idx="12329">
                  <c:v>298201318.73432314</c:v>
                </c:pt>
                <c:pt idx="12330">
                  <c:v>298206235.19796985</c:v>
                </c:pt>
                <c:pt idx="12331">
                  <c:v>298210566.29273593</c:v>
                </c:pt>
                <c:pt idx="12332">
                  <c:v>298137823.56385881</c:v>
                </c:pt>
                <c:pt idx="12333">
                  <c:v>298141568.29539174</c:v>
                </c:pt>
                <c:pt idx="12334">
                  <c:v>298145312.97398245</c:v>
                </c:pt>
                <c:pt idx="12335">
                  <c:v>298149057.59963179</c:v>
                </c:pt>
                <c:pt idx="12336">
                  <c:v>298152919.18938571</c:v>
                </c:pt>
                <c:pt idx="12337">
                  <c:v>298156897.73812753</c:v>
                </c:pt>
                <c:pt idx="12338">
                  <c:v>298161110.25401181</c:v>
                </c:pt>
                <c:pt idx="12339">
                  <c:v>298165322.70289999</c:v>
                </c:pt>
                <c:pt idx="12340">
                  <c:v>298246265.86325496</c:v>
                </c:pt>
                <c:pt idx="12341">
                  <c:v>298327562.27574044</c:v>
                </c:pt>
                <c:pt idx="12342">
                  <c:v>298409095.09788865</c:v>
                </c:pt>
                <c:pt idx="12343">
                  <c:v>298490396.00115305</c:v>
                </c:pt>
                <c:pt idx="12344">
                  <c:v>298571464.81633812</c:v>
                </c:pt>
                <c:pt idx="12345">
                  <c:v>298575213.67459607</c:v>
                </c:pt>
                <c:pt idx="12346">
                  <c:v>298501756.82028544</c:v>
                </c:pt>
                <c:pt idx="12347">
                  <c:v>298505387.49489075</c:v>
                </c:pt>
                <c:pt idx="12348">
                  <c:v>298586342.78537619</c:v>
                </c:pt>
                <c:pt idx="12349">
                  <c:v>298667651.64623696</c:v>
                </c:pt>
                <c:pt idx="12350">
                  <c:v>298748728.31898236</c:v>
                </c:pt>
                <c:pt idx="12351">
                  <c:v>298829338.17183477</c:v>
                </c:pt>
                <c:pt idx="12352">
                  <c:v>298832855.07997239</c:v>
                </c:pt>
                <c:pt idx="12353">
                  <c:v>298913233.14828432</c:v>
                </c:pt>
                <c:pt idx="12354">
                  <c:v>298839654.30356765</c:v>
                </c:pt>
                <c:pt idx="12355">
                  <c:v>298843171.0750131</c:v>
                </c:pt>
                <c:pt idx="12356">
                  <c:v>298847039.46978348</c:v>
                </c:pt>
                <c:pt idx="12357">
                  <c:v>298851142.25111258</c:v>
                </c:pt>
                <c:pt idx="12358">
                  <c:v>298855479.40812927</c:v>
                </c:pt>
                <c:pt idx="12359">
                  <c:v>298859816.49427277</c:v>
                </c:pt>
                <c:pt idx="12360">
                  <c:v>298863567.43054295</c:v>
                </c:pt>
                <c:pt idx="12361">
                  <c:v>298867201.09950417</c:v>
                </c:pt>
                <c:pt idx="12362">
                  <c:v>298871537.99411166</c:v>
                </c:pt>
                <c:pt idx="12363">
                  <c:v>298875874.8178553</c:v>
                </c:pt>
                <c:pt idx="12364">
                  <c:v>298880211.57073647</c:v>
                </c:pt>
                <c:pt idx="12365">
                  <c:v>298885251.49181473</c:v>
                </c:pt>
                <c:pt idx="12366">
                  <c:v>298967400.86056328</c:v>
                </c:pt>
                <c:pt idx="12367">
                  <c:v>298971972.95382798</c:v>
                </c:pt>
                <c:pt idx="12368">
                  <c:v>298975841.58662874</c:v>
                </c:pt>
                <c:pt idx="12369">
                  <c:v>299056588.46343267</c:v>
                </c:pt>
                <c:pt idx="12370">
                  <c:v>299060927.00648677</c:v>
                </c:pt>
                <c:pt idx="12371">
                  <c:v>299064913.71328574</c:v>
                </c:pt>
                <c:pt idx="12372">
                  <c:v>299068314.09237665</c:v>
                </c:pt>
                <c:pt idx="12373">
                  <c:v>299072417.94019085</c:v>
                </c:pt>
                <c:pt idx="12374">
                  <c:v>299153405.14919257</c:v>
                </c:pt>
                <c:pt idx="12375">
                  <c:v>299157158.08965814</c:v>
                </c:pt>
                <c:pt idx="12376">
                  <c:v>299161145.53080374</c:v>
                </c:pt>
                <c:pt idx="12377">
                  <c:v>299165719.28664398</c:v>
                </c:pt>
                <c:pt idx="12378">
                  <c:v>299093639.68403774</c:v>
                </c:pt>
                <c:pt idx="12379">
                  <c:v>299098329.34337705</c:v>
                </c:pt>
                <c:pt idx="12380">
                  <c:v>299025659.85029966</c:v>
                </c:pt>
                <c:pt idx="12381">
                  <c:v>299030113.73390174</c:v>
                </c:pt>
                <c:pt idx="12382">
                  <c:v>299034450.33824474</c:v>
                </c:pt>
                <c:pt idx="12383">
                  <c:v>299115328.6642502</c:v>
                </c:pt>
                <c:pt idx="12384">
                  <c:v>299119783.47872818</c:v>
                </c:pt>
                <c:pt idx="12385">
                  <c:v>299125058.82027674</c:v>
                </c:pt>
                <c:pt idx="12386">
                  <c:v>299130334.05702972</c:v>
                </c:pt>
                <c:pt idx="12387">
                  <c:v>299135023.06839126</c:v>
                </c:pt>
                <c:pt idx="12388">
                  <c:v>299139243.10782713</c:v>
                </c:pt>
                <c:pt idx="12389">
                  <c:v>299143463.0801996</c:v>
                </c:pt>
                <c:pt idx="12390">
                  <c:v>299148151.85974097</c:v>
                </c:pt>
                <c:pt idx="12391">
                  <c:v>299152606.12362337</c:v>
                </c:pt>
                <c:pt idx="12392">
                  <c:v>299233260.97255403</c:v>
                </c:pt>
                <c:pt idx="12393">
                  <c:v>299237130.02819335</c:v>
                </c:pt>
                <c:pt idx="12394">
                  <c:v>299241233.51046985</c:v>
                </c:pt>
                <c:pt idx="12395">
                  <c:v>299245454.16896152</c:v>
                </c:pt>
                <c:pt idx="12396">
                  <c:v>299326582.92660755</c:v>
                </c:pt>
                <c:pt idx="12397">
                  <c:v>299331039.06753057</c:v>
                </c:pt>
                <c:pt idx="12398">
                  <c:v>299412522.88383335</c:v>
                </c:pt>
                <c:pt idx="12399">
                  <c:v>299416393.5574457</c:v>
                </c:pt>
                <c:pt idx="12400">
                  <c:v>299496238.08212185</c:v>
                </c:pt>
                <c:pt idx="12401">
                  <c:v>299499405.73349106</c:v>
                </c:pt>
                <c:pt idx="12402">
                  <c:v>299503277.25612652</c:v>
                </c:pt>
                <c:pt idx="12403">
                  <c:v>299507148.72237635</c:v>
                </c:pt>
                <c:pt idx="12404">
                  <c:v>299587818.81731772</c:v>
                </c:pt>
                <c:pt idx="12405">
                  <c:v>299592043.19566137</c:v>
                </c:pt>
                <c:pt idx="12406">
                  <c:v>299596736.87066257</c:v>
                </c:pt>
                <c:pt idx="12407">
                  <c:v>299601547.80155182</c:v>
                </c:pt>
                <c:pt idx="12408">
                  <c:v>299605771.96178246</c:v>
                </c:pt>
                <c:pt idx="12409">
                  <c:v>299609761.38482654</c:v>
                </c:pt>
                <c:pt idx="12410">
                  <c:v>299613633.41465676</c:v>
                </c:pt>
                <c:pt idx="12411">
                  <c:v>299617622.71975046</c:v>
                </c:pt>
                <c:pt idx="12412">
                  <c:v>299621377.30516362</c:v>
                </c:pt>
                <c:pt idx="12413">
                  <c:v>299624427.86677378</c:v>
                </c:pt>
                <c:pt idx="12414">
                  <c:v>299627478.39338607</c:v>
                </c:pt>
                <c:pt idx="12415">
                  <c:v>299554422.98931545</c:v>
                </c:pt>
                <c:pt idx="12416">
                  <c:v>299558997.4722327</c:v>
                </c:pt>
                <c:pt idx="12417">
                  <c:v>299563337.2935155</c:v>
                </c:pt>
                <c:pt idx="12418">
                  <c:v>299644607.62356842</c:v>
                </c:pt>
                <c:pt idx="12419">
                  <c:v>299648713.78190041</c:v>
                </c:pt>
                <c:pt idx="12420">
                  <c:v>299652350.61204129</c:v>
                </c:pt>
                <c:pt idx="12421">
                  <c:v>299655752.76294619</c:v>
                </c:pt>
                <c:pt idx="12422">
                  <c:v>299582689.68814558</c:v>
                </c:pt>
                <c:pt idx="12423">
                  <c:v>299586911.84156853</c:v>
                </c:pt>
                <c:pt idx="12424">
                  <c:v>299515018.06708062</c:v>
                </c:pt>
                <c:pt idx="12425">
                  <c:v>299597584.20816481</c:v>
                </c:pt>
                <c:pt idx="12426">
                  <c:v>299602861.59375894</c:v>
                </c:pt>
                <c:pt idx="12427">
                  <c:v>299607317.97111416</c:v>
                </c:pt>
                <c:pt idx="12428">
                  <c:v>299610601.56978178</c:v>
                </c:pt>
                <c:pt idx="12429">
                  <c:v>299536356.48567468</c:v>
                </c:pt>
                <c:pt idx="12430">
                  <c:v>299539287.45329678</c:v>
                </c:pt>
                <c:pt idx="12431">
                  <c:v>299542687.33524144</c:v>
                </c:pt>
                <c:pt idx="12432">
                  <c:v>299546204.40872401</c:v>
                </c:pt>
                <c:pt idx="12433">
                  <c:v>299549955.90246874</c:v>
                </c:pt>
                <c:pt idx="12434">
                  <c:v>299553941.80654806</c:v>
                </c:pt>
                <c:pt idx="12435">
                  <c:v>299557693.19107145</c:v>
                </c:pt>
                <c:pt idx="12436">
                  <c:v>299561092.83755648</c:v>
                </c:pt>
                <c:pt idx="12437">
                  <c:v>299564023.53237885</c:v>
                </c:pt>
                <c:pt idx="12438">
                  <c:v>299566250.83883005</c:v>
                </c:pt>
                <c:pt idx="12439">
                  <c:v>299568829.80192596</c:v>
                </c:pt>
                <c:pt idx="12440">
                  <c:v>299571994.85879332</c:v>
                </c:pt>
                <c:pt idx="12441">
                  <c:v>299575277.10017478</c:v>
                </c:pt>
                <c:pt idx="12442">
                  <c:v>299578442.08025819</c:v>
                </c:pt>
                <c:pt idx="12443">
                  <c:v>299581724.24201417</c:v>
                </c:pt>
                <c:pt idx="12444">
                  <c:v>299585944.1047098</c:v>
                </c:pt>
                <c:pt idx="12445">
                  <c:v>299590749.97783589</c:v>
                </c:pt>
                <c:pt idx="12446">
                  <c:v>299595204.12410778</c:v>
                </c:pt>
                <c:pt idx="12447">
                  <c:v>299599072.13793749</c:v>
                </c:pt>
                <c:pt idx="12448">
                  <c:v>299679430.53364515</c:v>
                </c:pt>
                <c:pt idx="12449">
                  <c:v>299682947.71925843</c:v>
                </c:pt>
                <c:pt idx="12450">
                  <c:v>299686933.80669641</c:v>
                </c:pt>
                <c:pt idx="12451">
                  <c:v>299691154.30471724</c:v>
                </c:pt>
                <c:pt idx="12452">
                  <c:v>299695023.03570479</c:v>
                </c:pt>
                <c:pt idx="12453">
                  <c:v>299698657.24685925</c:v>
                </c:pt>
                <c:pt idx="12454">
                  <c:v>299702760.3287707</c:v>
                </c:pt>
                <c:pt idx="12455">
                  <c:v>299707097.80364251</c:v>
                </c:pt>
                <c:pt idx="12456">
                  <c:v>299710849.07618695</c:v>
                </c:pt>
                <c:pt idx="12457">
                  <c:v>299790982.33099711</c:v>
                </c:pt>
                <c:pt idx="12458">
                  <c:v>299717648.12274814</c:v>
                </c:pt>
                <c:pt idx="12459">
                  <c:v>299721633.68988347</c:v>
                </c:pt>
                <c:pt idx="12460">
                  <c:v>299725853.63701272</c:v>
                </c:pt>
                <c:pt idx="12461">
                  <c:v>299729956.29916281</c:v>
                </c:pt>
                <c:pt idx="12462">
                  <c:v>299811032.20536417</c:v>
                </c:pt>
                <c:pt idx="12463">
                  <c:v>299814784.06070775</c:v>
                </c:pt>
                <c:pt idx="12464">
                  <c:v>299818418.62008816</c:v>
                </c:pt>
                <c:pt idx="12465">
                  <c:v>299822404.85389626</c:v>
                </c:pt>
                <c:pt idx="12466">
                  <c:v>299903368.27852798</c:v>
                </c:pt>
                <c:pt idx="12467">
                  <c:v>299906534.53980809</c:v>
                </c:pt>
                <c:pt idx="12468">
                  <c:v>299909114.42853689</c:v>
                </c:pt>
                <c:pt idx="12469">
                  <c:v>299911811.55817777</c:v>
                </c:pt>
                <c:pt idx="12470">
                  <c:v>299915212.24787021</c:v>
                </c:pt>
                <c:pt idx="12471">
                  <c:v>299918847.41980261</c:v>
                </c:pt>
                <c:pt idx="12472">
                  <c:v>299999581.99003786</c:v>
                </c:pt>
                <c:pt idx="12473">
                  <c:v>300003804.44162709</c:v>
                </c:pt>
                <c:pt idx="12474">
                  <c:v>300007909.53864217</c:v>
                </c:pt>
                <c:pt idx="12475">
                  <c:v>300088530.68553066</c:v>
                </c:pt>
                <c:pt idx="12476">
                  <c:v>300092284.77343935</c:v>
                </c:pt>
                <c:pt idx="12477">
                  <c:v>300096390.74644709</c:v>
                </c:pt>
                <c:pt idx="12478">
                  <c:v>300023156.48726445</c:v>
                </c:pt>
                <c:pt idx="12479">
                  <c:v>300026909.44828874</c:v>
                </c:pt>
                <c:pt idx="12480">
                  <c:v>300030896.91136646</c:v>
                </c:pt>
                <c:pt idx="12481">
                  <c:v>300034767.03896272</c:v>
                </c:pt>
                <c:pt idx="12482">
                  <c:v>300038754.38426685</c:v>
                </c:pt>
                <c:pt idx="12483">
                  <c:v>300042858.94200695</c:v>
                </c:pt>
                <c:pt idx="12484">
                  <c:v>300046611.62509376</c:v>
                </c:pt>
                <c:pt idx="12485">
                  <c:v>300127242.174187</c:v>
                </c:pt>
                <c:pt idx="12486">
                  <c:v>300130995.71599787</c:v>
                </c:pt>
                <c:pt idx="12487">
                  <c:v>300134397.31753123</c:v>
                </c:pt>
                <c:pt idx="12488">
                  <c:v>300060331.92203975</c:v>
                </c:pt>
                <c:pt idx="12489">
                  <c:v>300063380.78082311</c:v>
                </c:pt>
                <c:pt idx="12490">
                  <c:v>299990368.11614007</c:v>
                </c:pt>
                <c:pt idx="12491">
                  <c:v>299994822.86746627</c:v>
                </c:pt>
                <c:pt idx="12492">
                  <c:v>300076044.89714301</c:v>
                </c:pt>
                <c:pt idx="12493">
                  <c:v>300079445.34422338</c:v>
                </c:pt>
                <c:pt idx="12494">
                  <c:v>300083080.25683093</c:v>
                </c:pt>
                <c:pt idx="12495">
                  <c:v>300086715.11977315</c:v>
                </c:pt>
                <c:pt idx="12496">
                  <c:v>300090584.43542844</c:v>
                </c:pt>
                <c:pt idx="12497">
                  <c:v>300094336.44534874</c:v>
                </c:pt>
                <c:pt idx="12498">
                  <c:v>300098440.14560878</c:v>
                </c:pt>
                <c:pt idx="12499">
                  <c:v>300102309.29073149</c:v>
                </c:pt>
                <c:pt idx="12500">
                  <c:v>300105943.89095014</c:v>
                </c:pt>
                <c:pt idx="12501">
                  <c:v>300109226.71298259</c:v>
                </c:pt>
                <c:pt idx="12502">
                  <c:v>300112626.73595315</c:v>
                </c:pt>
                <c:pt idx="12503">
                  <c:v>300193156.05286759</c:v>
                </c:pt>
                <c:pt idx="12504">
                  <c:v>300274156.32189608</c:v>
                </c:pt>
                <c:pt idx="12505">
                  <c:v>300355862.53562242</c:v>
                </c:pt>
                <c:pt idx="12506">
                  <c:v>300437688.42760336</c:v>
                </c:pt>
                <c:pt idx="12507">
                  <c:v>300519634.08166605</c:v>
                </c:pt>
                <c:pt idx="12508">
                  <c:v>300523742.42606014</c:v>
                </c:pt>
                <c:pt idx="12509">
                  <c:v>300604399.99851161</c:v>
                </c:pt>
                <c:pt idx="12510">
                  <c:v>300608039.64773613</c:v>
                </c:pt>
                <c:pt idx="12511">
                  <c:v>300612031.46391016</c:v>
                </c:pt>
                <c:pt idx="12512">
                  <c:v>300616492.83474404</c:v>
                </c:pt>
                <c:pt idx="12513">
                  <c:v>300620836.72930294</c:v>
                </c:pt>
                <c:pt idx="12514">
                  <c:v>300701265.24357301</c:v>
                </c:pt>
                <c:pt idx="12515">
                  <c:v>300704318.41070849</c:v>
                </c:pt>
                <c:pt idx="12516">
                  <c:v>300707371.542867</c:v>
                </c:pt>
                <c:pt idx="12517">
                  <c:v>300710894.34420288</c:v>
                </c:pt>
                <c:pt idx="12518">
                  <c:v>300715004.22024149</c:v>
                </c:pt>
                <c:pt idx="12519">
                  <c:v>300718526.92068684</c:v>
                </c:pt>
                <c:pt idx="12520">
                  <c:v>300721462.46882355</c:v>
                </c:pt>
                <c:pt idx="12521">
                  <c:v>300724632.82449251</c:v>
                </c:pt>
                <c:pt idx="12522">
                  <c:v>300729094.74265349</c:v>
                </c:pt>
                <c:pt idx="12523">
                  <c:v>300733908.83373153</c:v>
                </c:pt>
                <c:pt idx="12524">
                  <c:v>300738018.35487455</c:v>
                </c:pt>
                <c:pt idx="12525">
                  <c:v>300741423.33867419</c:v>
                </c:pt>
                <c:pt idx="12526">
                  <c:v>300744710.86796147</c:v>
                </c:pt>
                <c:pt idx="12527">
                  <c:v>300825503.9751634</c:v>
                </c:pt>
                <c:pt idx="12528">
                  <c:v>300829496.88672853</c:v>
                </c:pt>
                <c:pt idx="12529">
                  <c:v>300910292.83190346</c:v>
                </c:pt>
                <c:pt idx="12530">
                  <c:v>300913229.46857315</c:v>
                </c:pt>
                <c:pt idx="12531">
                  <c:v>300916283.53640115</c:v>
                </c:pt>
                <c:pt idx="12532">
                  <c:v>300919924.87924773</c:v>
                </c:pt>
                <c:pt idx="12533">
                  <c:v>301000842.51652795</c:v>
                </c:pt>
                <c:pt idx="12534">
                  <c:v>301004602.1775369</c:v>
                </c:pt>
                <c:pt idx="12535">
                  <c:v>301085405.13384265</c:v>
                </c:pt>
                <c:pt idx="12536">
                  <c:v>301088930.62034309</c:v>
                </c:pt>
                <c:pt idx="12537">
                  <c:v>301092808.60168374</c:v>
                </c:pt>
                <c:pt idx="12538">
                  <c:v>301096804.03865224</c:v>
                </c:pt>
                <c:pt idx="12539">
                  <c:v>301023399.68765581</c:v>
                </c:pt>
                <c:pt idx="12540">
                  <c:v>301026689.11572236</c:v>
                </c:pt>
                <c:pt idx="12541">
                  <c:v>301029626.07078516</c:v>
                </c:pt>
                <c:pt idx="12542">
                  <c:v>301109965.05487955</c:v>
                </c:pt>
                <c:pt idx="12543">
                  <c:v>301190070.61251986</c:v>
                </c:pt>
                <c:pt idx="12544">
                  <c:v>301193008.96876889</c:v>
                </c:pt>
                <c:pt idx="12545">
                  <c:v>301196417.4214831</c:v>
                </c:pt>
                <c:pt idx="12546">
                  <c:v>301200295.95264953</c:v>
                </c:pt>
                <c:pt idx="12547">
                  <c:v>301281463.56746483</c:v>
                </c:pt>
                <c:pt idx="12548">
                  <c:v>301285460.53156066</c:v>
                </c:pt>
                <c:pt idx="12549">
                  <c:v>301366278.39253813</c:v>
                </c:pt>
                <c:pt idx="12550">
                  <c:v>301370276.26266414</c:v>
                </c:pt>
                <c:pt idx="12551">
                  <c:v>301374861.9811511</c:v>
                </c:pt>
                <c:pt idx="12552">
                  <c:v>301379565.20034516</c:v>
                </c:pt>
                <c:pt idx="12553">
                  <c:v>301383915.6043365</c:v>
                </c:pt>
                <c:pt idx="12554">
                  <c:v>301387560.48283339</c:v>
                </c:pt>
                <c:pt idx="12555">
                  <c:v>301390852.58838475</c:v>
                </c:pt>
                <c:pt idx="12556">
                  <c:v>301317081.46115267</c:v>
                </c:pt>
                <c:pt idx="12557">
                  <c:v>301320490.18526924</c:v>
                </c:pt>
                <c:pt idx="12558">
                  <c:v>301324016.40578729</c:v>
                </c:pt>
                <c:pt idx="12559">
                  <c:v>301327660.11805081</c:v>
                </c:pt>
                <c:pt idx="12560">
                  <c:v>301330951.17024499</c:v>
                </c:pt>
                <c:pt idx="12561">
                  <c:v>301257292.10605931</c:v>
                </c:pt>
                <c:pt idx="12562">
                  <c:v>301337768.22070843</c:v>
                </c:pt>
                <c:pt idx="12563">
                  <c:v>301340824.08336478</c:v>
                </c:pt>
                <c:pt idx="12564">
                  <c:v>301343292.25458521</c:v>
                </c:pt>
                <c:pt idx="12565">
                  <c:v>301268572.37572557</c:v>
                </c:pt>
                <c:pt idx="12566">
                  <c:v>301272097.36220849</c:v>
                </c:pt>
                <c:pt idx="12567">
                  <c:v>301276209.7875874</c:v>
                </c:pt>
                <c:pt idx="12568">
                  <c:v>301279499.68225944</c:v>
                </c:pt>
                <c:pt idx="12569">
                  <c:v>301282084.57104778</c:v>
                </c:pt>
                <c:pt idx="12570">
                  <c:v>301284904.42116964</c:v>
                </c:pt>
                <c:pt idx="12571">
                  <c:v>301211236.15369982</c:v>
                </c:pt>
                <c:pt idx="12572">
                  <c:v>301138035.8191182</c:v>
                </c:pt>
                <c:pt idx="12573">
                  <c:v>301142380.68686229</c:v>
                </c:pt>
                <c:pt idx="12574">
                  <c:v>301146725.48382652</c:v>
                </c:pt>
                <c:pt idx="12575">
                  <c:v>301150600.51329815</c:v>
                </c:pt>
                <c:pt idx="12576">
                  <c:v>301154123.21850842</c:v>
                </c:pt>
                <c:pt idx="12577">
                  <c:v>301157763.2983464</c:v>
                </c:pt>
                <c:pt idx="12578">
                  <c:v>301161168.48934859</c:v>
                </c:pt>
                <c:pt idx="12579">
                  <c:v>301164456.2187202</c:v>
                </c:pt>
                <c:pt idx="12580">
                  <c:v>301091364.08444184</c:v>
                </c:pt>
                <c:pt idx="12581">
                  <c:v>301095589.96034849</c:v>
                </c:pt>
                <c:pt idx="12582">
                  <c:v>301099581.00387686</c:v>
                </c:pt>
                <c:pt idx="12583">
                  <c:v>301179720.14564657</c:v>
                </c:pt>
                <c:pt idx="12584">
                  <c:v>301182185.77496719</c:v>
                </c:pt>
                <c:pt idx="12585">
                  <c:v>301185238.42730761</c:v>
                </c:pt>
                <c:pt idx="12586">
                  <c:v>301265732.75904059</c:v>
                </c:pt>
                <c:pt idx="12587">
                  <c:v>301346111.32406658</c:v>
                </c:pt>
                <c:pt idx="12588">
                  <c:v>301350105.14456958</c:v>
                </c:pt>
                <c:pt idx="12589">
                  <c:v>301354451.29308093</c:v>
                </c:pt>
                <c:pt idx="12590">
                  <c:v>301358210.06714368</c:v>
                </c:pt>
                <c:pt idx="12591">
                  <c:v>301361146.57254106</c:v>
                </c:pt>
                <c:pt idx="12592">
                  <c:v>301363848.12896681</c:v>
                </c:pt>
                <c:pt idx="12593">
                  <c:v>301367019.48639363</c:v>
                </c:pt>
                <c:pt idx="12594">
                  <c:v>301370308.26169419</c:v>
                </c:pt>
                <c:pt idx="12595">
                  <c:v>301373362.08818042</c:v>
                </c:pt>
                <c:pt idx="12596">
                  <c:v>301375946.06791055</c:v>
                </c:pt>
                <c:pt idx="12597">
                  <c:v>301378530.02261919</c:v>
                </c:pt>
                <c:pt idx="12598">
                  <c:v>301458448.20113117</c:v>
                </c:pt>
                <c:pt idx="12599">
                  <c:v>301461032.76453793</c:v>
                </c:pt>
                <c:pt idx="12600">
                  <c:v>301463617.30291814</c:v>
                </c:pt>
                <c:pt idx="12601">
                  <c:v>301466789.20218146</c:v>
                </c:pt>
                <c:pt idx="12602">
                  <c:v>301547415.87245536</c:v>
                </c:pt>
                <c:pt idx="12603">
                  <c:v>301705382.71024847</c:v>
                </c:pt>
                <c:pt idx="12604">
                  <c:v>301786249.03593689</c:v>
                </c:pt>
                <c:pt idx="12605">
                  <c:v>301866646.74801022</c:v>
                </c:pt>
                <c:pt idx="12606">
                  <c:v>301869704.87555581</c:v>
                </c:pt>
                <c:pt idx="12607">
                  <c:v>301872998.20454764</c:v>
                </c:pt>
                <c:pt idx="12608">
                  <c:v>301953516.74926955</c:v>
                </c:pt>
                <c:pt idx="12609">
                  <c:v>301956928.48206919</c:v>
                </c:pt>
                <c:pt idx="12610">
                  <c:v>301960340.17132771</c:v>
                </c:pt>
                <c:pt idx="12611">
                  <c:v>301963634.17481458</c:v>
                </c:pt>
                <c:pt idx="12612">
                  <c:v>301966810.4968794</c:v>
                </c:pt>
                <c:pt idx="12613">
                  <c:v>301969751.50217879</c:v>
                </c:pt>
                <c:pt idx="12614">
                  <c:v>301972810.11336708</c:v>
                </c:pt>
                <c:pt idx="12615">
                  <c:v>301976221.59994644</c:v>
                </c:pt>
                <c:pt idx="12616">
                  <c:v>301902871.54954368</c:v>
                </c:pt>
                <c:pt idx="12617">
                  <c:v>301906164.46986085</c:v>
                </c:pt>
                <c:pt idx="12618">
                  <c:v>301909104.54300255</c:v>
                </c:pt>
                <c:pt idx="12619">
                  <c:v>301912514.9873268</c:v>
                </c:pt>
                <c:pt idx="12620">
                  <c:v>301916513.38387185</c:v>
                </c:pt>
                <c:pt idx="12621">
                  <c:v>301919806.1361109</c:v>
                </c:pt>
                <c:pt idx="12622">
                  <c:v>301922863.65543652</c:v>
                </c:pt>
                <c:pt idx="12623">
                  <c:v>301925803.54487836</c:v>
                </c:pt>
                <c:pt idx="12624">
                  <c:v>302006099.65648037</c:v>
                </c:pt>
                <c:pt idx="12625">
                  <c:v>302009275.47402006</c:v>
                </c:pt>
                <c:pt idx="12626">
                  <c:v>302012686.49527913</c:v>
                </c:pt>
                <c:pt idx="12627">
                  <c:v>302016215.0921616</c:v>
                </c:pt>
                <c:pt idx="12628">
                  <c:v>302019273.1717847</c:v>
                </c:pt>
                <c:pt idx="12629">
                  <c:v>302022448.83282816</c:v>
                </c:pt>
                <c:pt idx="12630">
                  <c:v>302025977.30085421</c:v>
                </c:pt>
                <c:pt idx="12631">
                  <c:v>302029858.56189162</c:v>
                </c:pt>
                <c:pt idx="12632">
                  <c:v>302033739.76657844</c:v>
                </c:pt>
                <c:pt idx="12633">
                  <c:v>302037385.69540924</c:v>
                </c:pt>
                <c:pt idx="12634">
                  <c:v>302040561.14129561</c:v>
                </c:pt>
                <c:pt idx="12635">
                  <c:v>302043501.33533645</c:v>
                </c:pt>
                <c:pt idx="12636">
                  <c:v>302123337.59435517</c:v>
                </c:pt>
                <c:pt idx="12637">
                  <c:v>302126160.84241927</c:v>
                </c:pt>
                <c:pt idx="12638">
                  <c:v>302129101.69412202</c:v>
                </c:pt>
                <c:pt idx="12639">
                  <c:v>302131454.35219622</c:v>
                </c:pt>
                <c:pt idx="12640">
                  <c:v>302056320.20350659</c:v>
                </c:pt>
                <c:pt idx="12641">
                  <c:v>302135453.82341737</c:v>
                </c:pt>
                <c:pt idx="12642">
                  <c:v>302061024.22113758</c:v>
                </c:pt>
                <c:pt idx="12643">
                  <c:v>301987181.05037278</c:v>
                </c:pt>
                <c:pt idx="12644">
                  <c:v>301990472.93206841</c:v>
                </c:pt>
                <c:pt idx="12645">
                  <c:v>301916627.15769482</c:v>
                </c:pt>
                <c:pt idx="12646">
                  <c:v>301919800.58390093</c:v>
                </c:pt>
                <c:pt idx="12647">
                  <c:v>301923091.50460064</c:v>
                </c:pt>
                <c:pt idx="12648">
                  <c:v>302003287.37110221</c:v>
                </c:pt>
                <c:pt idx="12649">
                  <c:v>302083367.17456686</c:v>
                </c:pt>
                <c:pt idx="12650">
                  <c:v>302086542.0743084</c:v>
                </c:pt>
                <c:pt idx="12651">
                  <c:v>302089834.52310288</c:v>
                </c:pt>
                <c:pt idx="12652">
                  <c:v>302093126.93134683</c:v>
                </c:pt>
                <c:pt idx="12653">
                  <c:v>302096536.88285297</c:v>
                </c:pt>
                <c:pt idx="12654">
                  <c:v>302099711.62618935</c:v>
                </c:pt>
                <c:pt idx="12655">
                  <c:v>302102180.84494048</c:v>
                </c:pt>
                <c:pt idx="12656">
                  <c:v>302104179.71960574</c:v>
                </c:pt>
                <c:pt idx="12657">
                  <c:v>302106648.8970868</c:v>
                </c:pt>
                <c:pt idx="12658">
                  <c:v>302187206.29068917</c:v>
                </c:pt>
                <c:pt idx="12659">
                  <c:v>302190499.29055631</c:v>
                </c:pt>
                <c:pt idx="12660">
                  <c:v>302116642.95391631</c:v>
                </c:pt>
                <c:pt idx="12661">
                  <c:v>302119817.45848447</c:v>
                </c:pt>
                <c:pt idx="12662">
                  <c:v>302199790.03584874</c:v>
                </c:pt>
                <c:pt idx="12663">
                  <c:v>302202494.87570524</c:v>
                </c:pt>
                <c:pt idx="12664">
                  <c:v>302205787.68729705</c:v>
                </c:pt>
                <c:pt idx="12665">
                  <c:v>302209433.25283265</c:v>
                </c:pt>
                <c:pt idx="12666">
                  <c:v>302212725.97898316</c:v>
                </c:pt>
                <c:pt idx="12667">
                  <c:v>302137923.17128414</c:v>
                </c:pt>
                <c:pt idx="12668">
                  <c:v>302139686.64920235</c:v>
                </c:pt>
                <c:pt idx="12669">
                  <c:v>302141802.80734754</c:v>
                </c:pt>
                <c:pt idx="12670">
                  <c:v>302144624.32548344</c:v>
                </c:pt>
                <c:pt idx="12671">
                  <c:v>302147328.25241989</c:v>
                </c:pt>
                <c:pt idx="12672">
                  <c:v>302149914.59172374</c:v>
                </c:pt>
                <c:pt idx="12673">
                  <c:v>302152853.58328694</c:v>
                </c:pt>
                <c:pt idx="12674">
                  <c:v>302155439.86913502</c:v>
                </c:pt>
                <c:pt idx="12675">
                  <c:v>302157555.90258145</c:v>
                </c:pt>
                <c:pt idx="12676">
                  <c:v>302159907.03121078</c:v>
                </c:pt>
                <c:pt idx="12677">
                  <c:v>302162845.91291916</c:v>
                </c:pt>
                <c:pt idx="12678">
                  <c:v>302166490.08136779</c:v>
                </c:pt>
                <c:pt idx="12679">
                  <c:v>302247061.99278295</c:v>
                </c:pt>
                <c:pt idx="12680">
                  <c:v>302173308.06956381</c:v>
                </c:pt>
                <c:pt idx="12681">
                  <c:v>302099552.36183554</c:v>
                </c:pt>
                <c:pt idx="12682">
                  <c:v>302102137.75644255</c:v>
                </c:pt>
                <c:pt idx="12683">
                  <c:v>302104253.06069976</c:v>
                </c:pt>
                <c:pt idx="12684">
                  <c:v>302106955.92510915</c:v>
                </c:pt>
                <c:pt idx="12685">
                  <c:v>302110363.84562123</c:v>
                </c:pt>
                <c:pt idx="12686">
                  <c:v>302114124.25920278</c:v>
                </c:pt>
                <c:pt idx="12687">
                  <c:v>302195053.93906271</c:v>
                </c:pt>
                <c:pt idx="12688">
                  <c:v>302198462.59066343</c:v>
                </c:pt>
                <c:pt idx="12689">
                  <c:v>302201518.5861817</c:v>
                </c:pt>
                <c:pt idx="12690">
                  <c:v>302281981.42963248</c:v>
                </c:pt>
                <c:pt idx="12691">
                  <c:v>302207865.54217112</c:v>
                </c:pt>
                <c:pt idx="12692">
                  <c:v>302210686.36313021</c:v>
                </c:pt>
                <c:pt idx="12693">
                  <c:v>302290563.62338746</c:v>
                </c:pt>
                <c:pt idx="12694">
                  <c:v>302293385.10637444</c:v>
                </c:pt>
                <c:pt idx="12695">
                  <c:v>302374087.54038161</c:v>
                </c:pt>
                <c:pt idx="12696">
                  <c:v>302378438.32141489</c:v>
                </c:pt>
                <c:pt idx="12697">
                  <c:v>302382201.10199225</c:v>
                </c:pt>
                <c:pt idx="12698">
                  <c:v>302307727.18458652</c:v>
                </c:pt>
                <c:pt idx="12699">
                  <c:v>302232546.71639019</c:v>
                </c:pt>
                <c:pt idx="12700">
                  <c:v>302234544.61651129</c:v>
                </c:pt>
                <c:pt idx="12701">
                  <c:v>302237247.63408446</c:v>
                </c:pt>
                <c:pt idx="12702">
                  <c:v>302240773.26810682</c:v>
                </c:pt>
                <c:pt idx="12703">
                  <c:v>302167469.42729843</c:v>
                </c:pt>
                <c:pt idx="12704">
                  <c:v>302170406.62726724</c:v>
                </c:pt>
                <c:pt idx="12705">
                  <c:v>302249587.14973861</c:v>
                </c:pt>
                <c:pt idx="12706">
                  <c:v>302252172.49989474</c:v>
                </c:pt>
                <c:pt idx="12707">
                  <c:v>302255462.90938675</c:v>
                </c:pt>
                <c:pt idx="12708">
                  <c:v>302335938.86399651</c:v>
                </c:pt>
                <c:pt idx="12709">
                  <c:v>302339112.49167341</c:v>
                </c:pt>
                <c:pt idx="12710">
                  <c:v>302264863.85620445</c:v>
                </c:pt>
                <c:pt idx="12711">
                  <c:v>302190378.73102671</c:v>
                </c:pt>
                <c:pt idx="12712">
                  <c:v>302193433.15648746</c:v>
                </c:pt>
                <c:pt idx="12713">
                  <c:v>302196605.02290279</c:v>
                </c:pt>
                <c:pt idx="12714">
                  <c:v>302277202.09721255</c:v>
                </c:pt>
                <c:pt idx="12715">
                  <c:v>302280962.20982492</c:v>
                </c:pt>
                <c:pt idx="12716">
                  <c:v>302284957.27152652</c:v>
                </c:pt>
                <c:pt idx="12717">
                  <c:v>302288952.27352452</c:v>
                </c:pt>
                <c:pt idx="12718">
                  <c:v>302292477.22570765</c:v>
                </c:pt>
                <c:pt idx="12719">
                  <c:v>302295532.14667016</c:v>
                </c:pt>
                <c:pt idx="12720">
                  <c:v>302376135.36500865</c:v>
                </c:pt>
                <c:pt idx="12721">
                  <c:v>302379896.13199806</c:v>
                </c:pt>
                <c:pt idx="12722">
                  <c:v>302383186.75972581</c:v>
                </c:pt>
                <c:pt idx="12723">
                  <c:v>302386007.26554716</c:v>
                </c:pt>
                <c:pt idx="12724">
                  <c:v>302388945.26080841</c:v>
                </c:pt>
                <c:pt idx="12725">
                  <c:v>302391530.66993546</c:v>
                </c:pt>
                <c:pt idx="12726">
                  <c:v>302471434.03903699</c:v>
                </c:pt>
                <c:pt idx="12727">
                  <c:v>302474490.23947775</c:v>
                </c:pt>
                <c:pt idx="12728">
                  <c:v>302478134.12513202</c:v>
                </c:pt>
                <c:pt idx="12729">
                  <c:v>302559686.50220299</c:v>
                </c:pt>
                <c:pt idx="12730">
                  <c:v>302641241.0285762</c:v>
                </c:pt>
                <c:pt idx="12731">
                  <c:v>302722091.93429279</c:v>
                </c:pt>
                <c:pt idx="12732">
                  <c:v>302725150.25711352</c:v>
                </c:pt>
                <c:pt idx="12733">
                  <c:v>302805415.43316829</c:v>
                </c:pt>
                <c:pt idx="12734">
                  <c:v>302808827.42915577</c:v>
                </c:pt>
                <c:pt idx="12735">
                  <c:v>302812357.03442085</c:v>
                </c:pt>
                <c:pt idx="12736">
                  <c:v>302815886.59315521</c:v>
                </c:pt>
                <c:pt idx="12737">
                  <c:v>302819416.10535955</c:v>
                </c:pt>
                <c:pt idx="12738">
                  <c:v>302822945.57103544</c:v>
                </c:pt>
                <c:pt idx="12739">
                  <c:v>302826004.40365285</c:v>
                </c:pt>
                <c:pt idx="12740">
                  <c:v>302906158.44360465</c:v>
                </c:pt>
                <c:pt idx="12741">
                  <c:v>302909217.98757309</c:v>
                </c:pt>
                <c:pt idx="12742">
                  <c:v>302989727.34946722</c:v>
                </c:pt>
                <c:pt idx="12743">
                  <c:v>303071062.46763349</c:v>
                </c:pt>
                <c:pt idx="12744">
                  <c:v>303075536.20177299</c:v>
                </c:pt>
                <c:pt idx="12745">
                  <c:v>303078950.31704628</c:v>
                </c:pt>
                <c:pt idx="12746">
                  <c:v>303081540.30651051</c:v>
                </c:pt>
                <c:pt idx="12747">
                  <c:v>303007382.16420525</c:v>
                </c:pt>
                <c:pt idx="12748">
                  <c:v>303011854.53255212</c:v>
                </c:pt>
                <c:pt idx="12749">
                  <c:v>303016797.58964175</c:v>
                </c:pt>
                <c:pt idx="12750">
                  <c:v>303021152.11198276</c:v>
                </c:pt>
                <c:pt idx="12751">
                  <c:v>303025035.81543076</c:v>
                </c:pt>
                <c:pt idx="12752">
                  <c:v>303029037.14797038</c:v>
                </c:pt>
                <c:pt idx="12753">
                  <c:v>303110499.39280689</c:v>
                </c:pt>
                <c:pt idx="12754">
                  <c:v>303191257.27923942</c:v>
                </c:pt>
                <c:pt idx="12755">
                  <c:v>303194436.29277813</c:v>
                </c:pt>
                <c:pt idx="12756">
                  <c:v>303275196.69990093</c:v>
                </c:pt>
                <c:pt idx="12757">
                  <c:v>303278729.74607033</c:v>
                </c:pt>
                <c:pt idx="12758">
                  <c:v>303204914.99633074</c:v>
                </c:pt>
                <c:pt idx="12759">
                  <c:v>303208329.31685716</c:v>
                </c:pt>
                <c:pt idx="12760">
                  <c:v>303212332.25794369</c:v>
                </c:pt>
                <c:pt idx="12761">
                  <c:v>303294039.07476687</c:v>
                </c:pt>
                <c:pt idx="12762">
                  <c:v>303375865.88463742</c:v>
                </c:pt>
                <c:pt idx="12763">
                  <c:v>303457223.6878072</c:v>
                </c:pt>
                <c:pt idx="12764">
                  <c:v>303382697.54069167</c:v>
                </c:pt>
                <c:pt idx="12765">
                  <c:v>303385053.24380225</c:v>
                </c:pt>
                <c:pt idx="12766">
                  <c:v>303310760.57326037</c:v>
                </c:pt>
                <c:pt idx="12767">
                  <c:v>303314646.40594786</c:v>
                </c:pt>
                <c:pt idx="12768">
                  <c:v>303396242.55096376</c:v>
                </c:pt>
                <c:pt idx="12769">
                  <c:v>303401071.47613519</c:v>
                </c:pt>
                <c:pt idx="12770">
                  <c:v>303405900.31434572</c:v>
                </c:pt>
                <c:pt idx="12771">
                  <c:v>303410022.42450511</c:v>
                </c:pt>
                <c:pt idx="12772">
                  <c:v>303413673.38344282</c:v>
                </c:pt>
                <c:pt idx="12773">
                  <c:v>303417206.52218109</c:v>
                </c:pt>
                <c:pt idx="12774">
                  <c:v>303421328.45853847</c:v>
                </c:pt>
                <c:pt idx="12775">
                  <c:v>303425921.39869916</c:v>
                </c:pt>
                <c:pt idx="12776">
                  <c:v>303507644.55977511</c:v>
                </c:pt>
                <c:pt idx="12777">
                  <c:v>303511649.5497846</c:v>
                </c:pt>
                <c:pt idx="12778">
                  <c:v>303515536.68878055</c:v>
                </c:pt>
                <c:pt idx="12779">
                  <c:v>303519659.35039884</c:v>
                </c:pt>
                <c:pt idx="12780">
                  <c:v>303446765.29228777</c:v>
                </c:pt>
                <c:pt idx="12781">
                  <c:v>303451122.28563869</c:v>
                </c:pt>
                <c:pt idx="12782">
                  <c:v>303455479.20819581</c:v>
                </c:pt>
                <c:pt idx="12783">
                  <c:v>303459836.05996025</c:v>
                </c:pt>
                <c:pt idx="12784">
                  <c:v>303541213.94935507</c:v>
                </c:pt>
                <c:pt idx="12785">
                  <c:v>303544982.88162845</c:v>
                </c:pt>
                <c:pt idx="12786">
                  <c:v>303471257.74069774</c:v>
                </c:pt>
                <c:pt idx="12787">
                  <c:v>303475143.35622591</c:v>
                </c:pt>
                <c:pt idx="12788">
                  <c:v>303402003.89688349</c:v>
                </c:pt>
                <c:pt idx="12789">
                  <c:v>303406123.83027053</c:v>
                </c:pt>
                <c:pt idx="12790">
                  <c:v>303487977.26193953</c:v>
                </c:pt>
                <c:pt idx="12791">
                  <c:v>303492451.32320577</c:v>
                </c:pt>
                <c:pt idx="12792">
                  <c:v>303496689.83870333</c:v>
                </c:pt>
                <c:pt idx="12793">
                  <c:v>303501163.75460118</c:v>
                </c:pt>
                <c:pt idx="12794">
                  <c:v>303583140.33840775</c:v>
                </c:pt>
                <c:pt idx="12795">
                  <c:v>303510346.82179815</c:v>
                </c:pt>
                <c:pt idx="12796">
                  <c:v>303514702.78216445</c:v>
                </c:pt>
                <c:pt idx="12797">
                  <c:v>303518587.76819706</c:v>
                </c:pt>
                <c:pt idx="12798">
                  <c:v>303521766.35126692</c:v>
                </c:pt>
                <c:pt idx="12799">
                  <c:v>303524709.45014346</c:v>
                </c:pt>
                <c:pt idx="12800">
                  <c:v>303527417.07258046</c:v>
                </c:pt>
                <c:pt idx="12801">
                  <c:v>303530242.388583</c:v>
                </c:pt>
                <c:pt idx="12802">
                  <c:v>303611401.6217683</c:v>
                </c:pt>
                <c:pt idx="12803">
                  <c:v>303615287.31536305</c:v>
                </c:pt>
                <c:pt idx="12804">
                  <c:v>303618584.22335875</c:v>
                </c:pt>
                <c:pt idx="12805">
                  <c:v>303621881.09082925</c:v>
                </c:pt>
                <c:pt idx="12806">
                  <c:v>303703044.76104599</c:v>
                </c:pt>
                <c:pt idx="12807">
                  <c:v>303784328.15386492</c:v>
                </c:pt>
                <c:pt idx="12808">
                  <c:v>303711759.80706513</c:v>
                </c:pt>
                <c:pt idx="12809">
                  <c:v>303717412.65851629</c:v>
                </c:pt>
                <c:pt idx="12810">
                  <c:v>303722712.09857774</c:v>
                </c:pt>
                <c:pt idx="12811">
                  <c:v>303727304.86195749</c:v>
                </c:pt>
                <c:pt idx="12812">
                  <c:v>303808947.43651634</c:v>
                </c:pt>
                <c:pt idx="12813">
                  <c:v>303890709.97589415</c:v>
                </c:pt>
                <c:pt idx="12814">
                  <c:v>303818370.48766631</c:v>
                </c:pt>
                <c:pt idx="12815">
                  <c:v>303745792.88333774</c:v>
                </c:pt>
                <c:pt idx="12816">
                  <c:v>303749796.49084276</c:v>
                </c:pt>
                <c:pt idx="12817">
                  <c:v>303753329.03608364</c:v>
                </c:pt>
                <c:pt idx="12818">
                  <c:v>303757214.78212625</c:v>
                </c:pt>
                <c:pt idx="12819">
                  <c:v>303761689.20785266</c:v>
                </c:pt>
                <c:pt idx="12820">
                  <c:v>303766281.30402881</c:v>
                </c:pt>
                <c:pt idx="12821">
                  <c:v>303770520.09227324</c:v>
                </c:pt>
                <c:pt idx="12822">
                  <c:v>303774405.58933294</c:v>
                </c:pt>
                <c:pt idx="12823">
                  <c:v>303700876.04520446</c:v>
                </c:pt>
                <c:pt idx="12824">
                  <c:v>303705113.56704021</c:v>
                </c:pt>
                <c:pt idx="12825">
                  <c:v>303710292.669478</c:v>
                </c:pt>
                <c:pt idx="12826">
                  <c:v>303715942.48535514</c:v>
                </c:pt>
                <c:pt idx="12827">
                  <c:v>303798423.77660364</c:v>
                </c:pt>
                <c:pt idx="12828">
                  <c:v>303725476.27978814</c:v>
                </c:pt>
                <c:pt idx="12829">
                  <c:v>303729124.92626417</c:v>
                </c:pt>
                <c:pt idx="12830">
                  <c:v>303732655.82720923</c:v>
                </c:pt>
                <c:pt idx="12831">
                  <c:v>303813728.36252087</c:v>
                </c:pt>
                <c:pt idx="12832">
                  <c:v>303817142.34335428</c:v>
                </c:pt>
                <c:pt idx="12833">
                  <c:v>303820556.2807433</c:v>
                </c:pt>
                <c:pt idx="12834">
                  <c:v>303747838.17162329</c:v>
                </c:pt>
                <c:pt idx="12835">
                  <c:v>303752545.70076668</c:v>
                </c:pt>
                <c:pt idx="12836">
                  <c:v>303756547.03557646</c:v>
                </c:pt>
                <c:pt idx="12837">
                  <c:v>303760195.25940746</c:v>
                </c:pt>
                <c:pt idx="12838">
                  <c:v>303763490.38666779</c:v>
                </c:pt>
                <c:pt idx="12839">
                  <c:v>303767020.83523858</c:v>
                </c:pt>
                <c:pt idx="12840">
                  <c:v>303848219.34352964</c:v>
                </c:pt>
                <c:pt idx="12841">
                  <c:v>303851986.00803316</c:v>
                </c:pt>
                <c:pt idx="12842">
                  <c:v>303933305.07642484</c:v>
                </c:pt>
                <c:pt idx="12843">
                  <c:v>303860460.80981541</c:v>
                </c:pt>
                <c:pt idx="12844">
                  <c:v>303864462.70648819</c:v>
                </c:pt>
                <c:pt idx="12845">
                  <c:v>303868111.44260514</c:v>
                </c:pt>
                <c:pt idx="12846">
                  <c:v>303871642.43030834</c:v>
                </c:pt>
                <c:pt idx="12847">
                  <c:v>303875055.67424715</c:v>
                </c:pt>
                <c:pt idx="12848">
                  <c:v>303955909.36612141</c:v>
                </c:pt>
                <c:pt idx="12849">
                  <c:v>303960147.4584716</c:v>
                </c:pt>
                <c:pt idx="12850">
                  <c:v>303964738.64965421</c:v>
                </c:pt>
                <c:pt idx="12851">
                  <c:v>304046184.97232413</c:v>
                </c:pt>
                <c:pt idx="12852">
                  <c:v>304050070.69363314</c:v>
                </c:pt>
                <c:pt idx="12853">
                  <c:v>304131519.97784305</c:v>
                </c:pt>
                <c:pt idx="12854">
                  <c:v>304136348.76748151</c:v>
                </c:pt>
                <c:pt idx="12855">
                  <c:v>304141295.2424283</c:v>
                </c:pt>
                <c:pt idx="12856">
                  <c:v>304146241.62624478</c:v>
                </c:pt>
                <c:pt idx="12857">
                  <c:v>304228049.85444725</c:v>
                </c:pt>
                <c:pt idx="12858">
                  <c:v>304309742.45780295</c:v>
                </c:pt>
                <c:pt idx="12859">
                  <c:v>304391908.62178123</c:v>
                </c:pt>
                <c:pt idx="12860">
                  <c:v>304397211.9901647</c:v>
                </c:pt>
                <c:pt idx="12861">
                  <c:v>304402043.8568933</c:v>
                </c:pt>
                <c:pt idx="12862">
                  <c:v>304406639.94217014</c:v>
                </c:pt>
                <c:pt idx="12863">
                  <c:v>304411707.32968354</c:v>
                </c:pt>
                <c:pt idx="12864">
                  <c:v>304494469.90009844</c:v>
                </c:pt>
                <c:pt idx="12865">
                  <c:v>304499538.3772108</c:v>
                </c:pt>
                <c:pt idx="12866">
                  <c:v>304504606.75873923</c:v>
                </c:pt>
                <c:pt idx="12867">
                  <c:v>304509792.91066539</c:v>
                </c:pt>
                <c:pt idx="12868">
                  <c:v>304514389.64348382</c:v>
                </c:pt>
                <c:pt idx="12869">
                  <c:v>304518514.84958851</c:v>
                </c:pt>
                <c:pt idx="12870">
                  <c:v>304522522.13203174</c:v>
                </c:pt>
                <c:pt idx="12871">
                  <c:v>304526882.93033069</c:v>
                </c:pt>
                <c:pt idx="12872">
                  <c:v>304531243.65787452</c:v>
                </c:pt>
                <c:pt idx="12873">
                  <c:v>304458016.46696514</c:v>
                </c:pt>
                <c:pt idx="12874">
                  <c:v>304462375.94923639</c:v>
                </c:pt>
                <c:pt idx="12875">
                  <c:v>304544089.71427214</c:v>
                </c:pt>
                <c:pt idx="12876">
                  <c:v>304625687.74473256</c:v>
                </c:pt>
                <c:pt idx="12877">
                  <c:v>304629577.72310138</c:v>
                </c:pt>
                <c:pt idx="12878">
                  <c:v>304634057.02240545</c:v>
                </c:pt>
                <c:pt idx="12879">
                  <c:v>304639361.3592689</c:v>
                </c:pt>
                <c:pt idx="12880">
                  <c:v>304645137.07371438</c:v>
                </c:pt>
                <c:pt idx="12881">
                  <c:v>304650559.06006521</c:v>
                </c:pt>
                <c:pt idx="12882">
                  <c:v>304732990.37358147</c:v>
                </c:pt>
                <c:pt idx="12883">
                  <c:v>304737234.5884558</c:v>
                </c:pt>
                <c:pt idx="12884">
                  <c:v>304740771.38301265</c:v>
                </c:pt>
                <c:pt idx="12885">
                  <c:v>304744308.13104993</c:v>
                </c:pt>
                <c:pt idx="12886">
                  <c:v>304825565.3949331</c:v>
                </c:pt>
                <c:pt idx="12887">
                  <c:v>304829456.69540167</c:v>
                </c:pt>
                <c:pt idx="12888">
                  <c:v>304832640.44481957</c:v>
                </c:pt>
                <c:pt idx="12889">
                  <c:v>304913311.59952158</c:v>
                </c:pt>
                <c:pt idx="12890">
                  <c:v>304916967.85192281</c:v>
                </c:pt>
                <c:pt idx="12891">
                  <c:v>304920388.17208815</c:v>
                </c:pt>
                <c:pt idx="12892">
                  <c:v>304845846.70668459</c:v>
                </c:pt>
                <c:pt idx="12893">
                  <c:v>304849148.17083585</c:v>
                </c:pt>
                <c:pt idx="12894">
                  <c:v>304852921.22310138</c:v>
                </c:pt>
                <c:pt idx="12895">
                  <c:v>304857165.84363455</c:v>
                </c:pt>
                <c:pt idx="12896">
                  <c:v>304861410.39718282</c:v>
                </c:pt>
                <c:pt idx="12897">
                  <c:v>304866008.58793849</c:v>
                </c:pt>
                <c:pt idx="12898">
                  <c:v>304947985.02665865</c:v>
                </c:pt>
                <c:pt idx="12899">
                  <c:v>304952230.4453463</c:v>
                </c:pt>
                <c:pt idx="12900">
                  <c:v>304879095.31599575</c:v>
                </c:pt>
                <c:pt idx="12901">
                  <c:v>304883811.09796512</c:v>
                </c:pt>
                <c:pt idx="12902">
                  <c:v>304888880.47136694</c:v>
                </c:pt>
                <c:pt idx="12903">
                  <c:v>304893478.19252402</c:v>
                </c:pt>
                <c:pt idx="12904">
                  <c:v>304897604.2856214</c:v>
                </c:pt>
                <c:pt idx="12905">
                  <c:v>304979116.54139096</c:v>
                </c:pt>
                <c:pt idx="12906">
                  <c:v>304983833.12331635</c:v>
                </c:pt>
                <c:pt idx="12907">
                  <c:v>305065584.41776466</c:v>
                </c:pt>
                <c:pt idx="12908">
                  <c:v>305069476.45983142</c:v>
                </c:pt>
                <c:pt idx="12909">
                  <c:v>305150758.95003319</c:v>
                </c:pt>
                <c:pt idx="12910">
                  <c:v>305155005.76555324</c:v>
                </c:pt>
                <c:pt idx="12911">
                  <c:v>305159606.40675515</c:v>
                </c:pt>
                <c:pt idx="12912">
                  <c:v>305163971.04495132</c:v>
                </c:pt>
                <c:pt idx="12913">
                  <c:v>305244904.64152938</c:v>
                </c:pt>
                <c:pt idx="12914">
                  <c:v>305247854.39046282</c:v>
                </c:pt>
                <c:pt idx="12915">
                  <c:v>305328318.37349385</c:v>
                </c:pt>
                <c:pt idx="12916">
                  <c:v>305332330.95160329</c:v>
                </c:pt>
                <c:pt idx="12917">
                  <c:v>305336579.4985559</c:v>
                </c:pt>
                <c:pt idx="12918">
                  <c:v>305263428.52906018</c:v>
                </c:pt>
                <c:pt idx="12919">
                  <c:v>305267439.90370291</c:v>
                </c:pt>
                <c:pt idx="12920">
                  <c:v>305271097.28143674</c:v>
                </c:pt>
                <c:pt idx="12921">
                  <c:v>305197234.3407048</c:v>
                </c:pt>
                <c:pt idx="12922">
                  <c:v>305200654.80115455</c:v>
                </c:pt>
                <c:pt idx="12923">
                  <c:v>305203603.43906999</c:v>
                </c:pt>
                <c:pt idx="12924">
                  <c:v>305206198.21371686</c:v>
                </c:pt>
                <c:pt idx="12925">
                  <c:v>305131859.39101225</c:v>
                </c:pt>
                <c:pt idx="12926">
                  <c:v>305135632.56385922</c:v>
                </c:pt>
                <c:pt idx="12927">
                  <c:v>305139877.32007444</c:v>
                </c:pt>
                <c:pt idx="12928">
                  <c:v>305221412.52536505</c:v>
                </c:pt>
                <c:pt idx="12929">
                  <c:v>305224950.61412942</c:v>
                </c:pt>
                <c:pt idx="12930">
                  <c:v>305305662.94629765</c:v>
                </c:pt>
                <c:pt idx="12931">
                  <c:v>305308965.91747564</c:v>
                </c:pt>
                <c:pt idx="12932">
                  <c:v>305312268.8481335</c:v>
                </c:pt>
                <c:pt idx="12933">
                  <c:v>305315217.859124</c:v>
                </c:pt>
                <c:pt idx="12934">
                  <c:v>305318520.71308547</c:v>
                </c:pt>
                <c:pt idx="12935">
                  <c:v>305322295.35371482</c:v>
                </c:pt>
                <c:pt idx="12936">
                  <c:v>305326187.896438</c:v>
                </c:pt>
                <c:pt idx="12937">
                  <c:v>305252664.03390419</c:v>
                </c:pt>
                <c:pt idx="12938">
                  <c:v>305256555.47715253</c:v>
                </c:pt>
                <c:pt idx="12939">
                  <c:v>305337629.28711098</c:v>
                </c:pt>
                <c:pt idx="12940">
                  <c:v>305341167.76310742</c:v>
                </c:pt>
                <c:pt idx="12941">
                  <c:v>305267639.88592404</c:v>
                </c:pt>
                <c:pt idx="12942">
                  <c:v>305271766.94278574</c:v>
                </c:pt>
                <c:pt idx="12943">
                  <c:v>305353552.06288218</c:v>
                </c:pt>
                <c:pt idx="12944">
                  <c:v>305435457.29613936</c:v>
                </c:pt>
                <c:pt idx="12945">
                  <c:v>305516892.73153824</c:v>
                </c:pt>
                <c:pt idx="12946">
                  <c:v>305520550.67838717</c:v>
                </c:pt>
                <c:pt idx="12947">
                  <c:v>305524090.57965577</c:v>
                </c:pt>
                <c:pt idx="12948">
                  <c:v>305527276.45102447</c:v>
                </c:pt>
                <c:pt idx="12949">
                  <c:v>305607654.13063663</c:v>
                </c:pt>
                <c:pt idx="12950">
                  <c:v>305533294.1052525</c:v>
                </c:pt>
                <c:pt idx="12951">
                  <c:v>305537187.80988431</c:v>
                </c:pt>
                <c:pt idx="12952">
                  <c:v>305541671.40004474</c:v>
                </c:pt>
                <c:pt idx="12953">
                  <c:v>305622760.67008811</c:v>
                </c:pt>
                <c:pt idx="12954">
                  <c:v>305626065.1126951</c:v>
                </c:pt>
                <c:pt idx="12955">
                  <c:v>305706684.80526984</c:v>
                </c:pt>
                <c:pt idx="12956">
                  <c:v>305787778.36268175</c:v>
                </c:pt>
                <c:pt idx="12957">
                  <c:v>305791792.77685148</c:v>
                </c:pt>
                <c:pt idx="12958">
                  <c:v>305718134.79004848</c:v>
                </c:pt>
                <c:pt idx="12959">
                  <c:v>305798640.75717318</c:v>
                </c:pt>
                <c:pt idx="12960">
                  <c:v>305801710.48498708</c:v>
                </c:pt>
                <c:pt idx="12961">
                  <c:v>305882454.90279675</c:v>
                </c:pt>
                <c:pt idx="12962">
                  <c:v>305886115.79912621</c:v>
                </c:pt>
                <c:pt idx="12963">
                  <c:v>305889894.73675245</c:v>
                </c:pt>
                <c:pt idx="12964">
                  <c:v>305893909.79995286</c:v>
                </c:pt>
                <c:pt idx="12965">
                  <c:v>305897570.54076755</c:v>
                </c:pt>
                <c:pt idx="12966">
                  <c:v>305900995.05976337</c:v>
                </c:pt>
                <c:pt idx="12967">
                  <c:v>305904773.78887272</c:v>
                </c:pt>
                <c:pt idx="12968">
                  <c:v>305986352.00604272</c:v>
                </c:pt>
                <c:pt idx="12969">
                  <c:v>306067459.68954021</c:v>
                </c:pt>
                <c:pt idx="12970">
                  <c:v>306070413.19417924</c:v>
                </c:pt>
                <c:pt idx="12971">
                  <c:v>306073130.38989025</c:v>
                </c:pt>
                <c:pt idx="12972">
                  <c:v>306076438.24338335</c:v>
                </c:pt>
                <c:pt idx="12973">
                  <c:v>306080573.00321591</c:v>
                </c:pt>
                <c:pt idx="12974">
                  <c:v>306084471.4330169</c:v>
                </c:pt>
                <c:pt idx="12975">
                  <c:v>306087779.14745998</c:v>
                </c:pt>
                <c:pt idx="12976">
                  <c:v>306090732.42965674</c:v>
                </c:pt>
                <c:pt idx="12977">
                  <c:v>306093685.67952561</c:v>
                </c:pt>
                <c:pt idx="12978">
                  <c:v>306097465.79218334</c:v>
                </c:pt>
                <c:pt idx="12979">
                  <c:v>306101363.97788912</c:v>
                </c:pt>
                <c:pt idx="12980">
                  <c:v>306104671.48522574</c:v>
                </c:pt>
                <c:pt idx="12981">
                  <c:v>306106915.84211141</c:v>
                </c:pt>
                <c:pt idx="12982">
                  <c:v>306109396.42536694</c:v>
                </c:pt>
                <c:pt idx="12983">
                  <c:v>306190161.50220317</c:v>
                </c:pt>
                <c:pt idx="12984">
                  <c:v>306116483.68042284</c:v>
                </c:pt>
                <c:pt idx="12985">
                  <c:v>306120499.70897704</c:v>
                </c:pt>
                <c:pt idx="12986">
                  <c:v>306124279.44594711</c:v>
                </c:pt>
                <c:pt idx="12987">
                  <c:v>306205166.25059807</c:v>
                </c:pt>
                <c:pt idx="12988">
                  <c:v>306208592.41472208</c:v>
                </c:pt>
                <c:pt idx="12989">
                  <c:v>306212018.53534615</c:v>
                </c:pt>
                <c:pt idx="12990">
                  <c:v>306215444.61247176</c:v>
                </c:pt>
                <c:pt idx="12991">
                  <c:v>306218752.50773335</c:v>
                </c:pt>
                <c:pt idx="12992">
                  <c:v>306299880.60020894</c:v>
                </c:pt>
                <c:pt idx="12993">
                  <c:v>306381365.08049661</c:v>
                </c:pt>
                <c:pt idx="12994">
                  <c:v>306462615.08718783</c:v>
                </c:pt>
                <c:pt idx="12995">
                  <c:v>306543039.19342101</c:v>
                </c:pt>
                <c:pt idx="12996">
                  <c:v>306545640.71652329</c:v>
                </c:pt>
                <c:pt idx="12997">
                  <c:v>306548242.21457124</c:v>
                </c:pt>
                <c:pt idx="12998">
                  <c:v>306550607.19105542</c:v>
                </c:pt>
                <c:pt idx="12999">
                  <c:v>306553681.62953025</c:v>
                </c:pt>
                <c:pt idx="13000">
                  <c:v>306556992.52413976</c:v>
                </c:pt>
                <c:pt idx="13001">
                  <c:v>306559712.15721136</c:v>
                </c:pt>
                <c:pt idx="13002">
                  <c:v>306639786.9373641</c:v>
                </c:pt>
                <c:pt idx="13003">
                  <c:v>306642625.47599435</c:v>
                </c:pt>
                <c:pt idx="13004">
                  <c:v>306645227.44354302</c:v>
                </c:pt>
                <c:pt idx="13005">
                  <c:v>306647474.57717025</c:v>
                </c:pt>
                <c:pt idx="13006">
                  <c:v>306649366.88572925</c:v>
                </c:pt>
                <c:pt idx="13007">
                  <c:v>306651495.71701705</c:v>
                </c:pt>
                <c:pt idx="13008">
                  <c:v>306731929.52220333</c:v>
                </c:pt>
                <c:pt idx="13009">
                  <c:v>306812601.43916631</c:v>
                </c:pt>
                <c:pt idx="13010">
                  <c:v>306815796.19548261</c:v>
                </c:pt>
                <c:pt idx="13011">
                  <c:v>306818517.62478715</c:v>
                </c:pt>
                <c:pt idx="13012">
                  <c:v>306821120.70544285</c:v>
                </c:pt>
                <c:pt idx="13013">
                  <c:v>306823842.081146</c:v>
                </c:pt>
                <c:pt idx="13014">
                  <c:v>306826445.11053157</c:v>
                </c:pt>
                <c:pt idx="13015">
                  <c:v>306828693.16119367</c:v>
                </c:pt>
                <c:pt idx="13016">
                  <c:v>306753340.34512657</c:v>
                </c:pt>
                <c:pt idx="13017">
                  <c:v>306756415.79362535</c:v>
                </c:pt>
                <c:pt idx="13018">
                  <c:v>306759846.06027979</c:v>
                </c:pt>
                <c:pt idx="13019">
                  <c:v>306762684.86872423</c:v>
                </c:pt>
                <c:pt idx="13020">
                  <c:v>306764813.95548844</c:v>
                </c:pt>
                <c:pt idx="13021">
                  <c:v>306767416.14986813</c:v>
                </c:pt>
                <c:pt idx="13022">
                  <c:v>306769781.75937974</c:v>
                </c:pt>
                <c:pt idx="13023">
                  <c:v>306771674.23208076</c:v>
                </c:pt>
                <c:pt idx="13024">
                  <c:v>306851172.63966465</c:v>
                </c:pt>
                <c:pt idx="13025">
                  <c:v>306853893.71285635</c:v>
                </c:pt>
                <c:pt idx="13026">
                  <c:v>306857087.98121923</c:v>
                </c:pt>
                <c:pt idx="13027">
                  <c:v>306937298.84562624</c:v>
                </c:pt>
                <c:pt idx="13028">
                  <c:v>307017155.96793354</c:v>
                </c:pt>
                <c:pt idx="13029">
                  <c:v>307019641.58076346</c:v>
                </c:pt>
                <c:pt idx="13030">
                  <c:v>307022008.80984062</c:v>
                </c:pt>
                <c:pt idx="13031">
                  <c:v>307023429.13734168</c:v>
                </c:pt>
                <c:pt idx="13032">
                  <c:v>307024257.65827286</c:v>
                </c:pt>
                <c:pt idx="13033">
                  <c:v>307025677.97396445</c:v>
                </c:pt>
                <c:pt idx="13034">
                  <c:v>307028163.50847745</c:v>
                </c:pt>
                <c:pt idx="13035">
                  <c:v>307031240.80527574</c:v>
                </c:pt>
                <c:pt idx="13036">
                  <c:v>307111339.3048858</c:v>
                </c:pt>
                <c:pt idx="13037">
                  <c:v>307113825.3916741</c:v>
                </c:pt>
                <c:pt idx="13038">
                  <c:v>307116666.60574412</c:v>
                </c:pt>
                <c:pt idx="13039">
                  <c:v>307119507.78997475</c:v>
                </c:pt>
                <c:pt idx="13040">
                  <c:v>307044496.45277244</c:v>
                </c:pt>
                <c:pt idx="13041">
                  <c:v>307046390.06366771</c:v>
                </c:pt>
                <c:pt idx="13042">
                  <c:v>307048757.05864316</c:v>
                </c:pt>
                <c:pt idx="13043">
                  <c:v>307128978.18858361</c:v>
                </c:pt>
                <c:pt idx="13044">
                  <c:v>307054674.4554562</c:v>
                </c:pt>
                <c:pt idx="13045">
                  <c:v>307057633.1053142</c:v>
                </c:pt>
                <c:pt idx="13046">
                  <c:v>307138211.50804251</c:v>
                </c:pt>
                <c:pt idx="13047">
                  <c:v>307141407.58366525</c:v>
                </c:pt>
                <c:pt idx="13048">
                  <c:v>307143775.02274603</c:v>
                </c:pt>
                <c:pt idx="13049">
                  <c:v>307067100.56737345</c:v>
                </c:pt>
                <c:pt idx="13050">
                  <c:v>307067455.59075403</c:v>
                </c:pt>
                <c:pt idx="13051">
                  <c:v>306991017.24551558</c:v>
                </c:pt>
                <c:pt idx="13052">
                  <c:v>306992200.35006958</c:v>
                </c:pt>
                <c:pt idx="13053">
                  <c:v>307070532.44053096</c:v>
                </c:pt>
                <c:pt idx="13054">
                  <c:v>307071242.47781652</c:v>
                </c:pt>
                <c:pt idx="13055">
                  <c:v>306994803.16186738</c:v>
                </c:pt>
                <c:pt idx="13056">
                  <c:v>306918836.41857272</c:v>
                </c:pt>
                <c:pt idx="13057">
                  <c:v>306843341.88144445</c:v>
                </c:pt>
                <c:pt idx="13058">
                  <c:v>306845706.82647014</c:v>
                </c:pt>
                <c:pt idx="13059">
                  <c:v>306848544.7331844</c:v>
                </c:pt>
                <c:pt idx="13060">
                  <c:v>306850909.63268244</c:v>
                </c:pt>
                <c:pt idx="13061">
                  <c:v>306775293.88354582</c:v>
                </c:pt>
                <c:pt idx="13062">
                  <c:v>306776830.65809184</c:v>
                </c:pt>
                <c:pt idx="13063">
                  <c:v>306700622.62831557</c:v>
                </c:pt>
                <c:pt idx="13064">
                  <c:v>306624295.78296959</c:v>
                </c:pt>
                <c:pt idx="13065">
                  <c:v>306625240.99948424</c:v>
                </c:pt>
                <c:pt idx="13066">
                  <c:v>306703931.72238004</c:v>
                </c:pt>
                <c:pt idx="13067">
                  <c:v>306782504.82685107</c:v>
                </c:pt>
                <c:pt idx="13068">
                  <c:v>306783686.93034399</c:v>
                </c:pt>
                <c:pt idx="13069">
                  <c:v>306784869.02866584</c:v>
                </c:pt>
                <c:pt idx="13070">
                  <c:v>306707949.85353357</c:v>
                </c:pt>
                <c:pt idx="13071">
                  <c:v>306707949.85353357</c:v>
                </c:pt>
                <c:pt idx="13072">
                  <c:v>306708304.39164776</c:v>
                </c:pt>
                <c:pt idx="13073">
                  <c:v>306709604.36075354</c:v>
                </c:pt>
                <c:pt idx="13074">
                  <c:v>306710667.96718657</c:v>
                </c:pt>
                <c:pt idx="13075">
                  <c:v>306634102.24342066</c:v>
                </c:pt>
                <c:pt idx="13076">
                  <c:v>306635520.01546776</c:v>
                </c:pt>
                <c:pt idx="13077">
                  <c:v>306637055.9267863</c:v>
                </c:pt>
                <c:pt idx="13078">
                  <c:v>306638355.53723329</c:v>
                </c:pt>
                <c:pt idx="13079">
                  <c:v>306716576.8155542</c:v>
                </c:pt>
                <c:pt idx="13080">
                  <c:v>306639536.99584872</c:v>
                </c:pt>
                <c:pt idx="13081">
                  <c:v>306640127.72321844</c:v>
                </c:pt>
                <c:pt idx="13082">
                  <c:v>306562851.28275949</c:v>
                </c:pt>
                <c:pt idx="13083">
                  <c:v>306563087.5134092</c:v>
                </c:pt>
                <c:pt idx="13084">
                  <c:v>306641663.6083318</c:v>
                </c:pt>
                <c:pt idx="13085">
                  <c:v>306565331.69427145</c:v>
                </c:pt>
                <c:pt idx="13086">
                  <c:v>306565922.26508248</c:v>
                </c:pt>
                <c:pt idx="13087">
                  <c:v>306566512.83460146</c:v>
                </c:pt>
                <c:pt idx="13088">
                  <c:v>306567103.40282869</c:v>
                </c:pt>
                <c:pt idx="13089">
                  <c:v>306567575.85648036</c:v>
                </c:pt>
                <c:pt idx="13090">
                  <c:v>306568284.53540748</c:v>
                </c:pt>
                <c:pt idx="13091">
                  <c:v>306569229.43775046</c:v>
                </c:pt>
                <c:pt idx="13092">
                  <c:v>306570646.78506416</c:v>
                </c:pt>
                <c:pt idx="13093">
                  <c:v>306571827.90214199</c:v>
                </c:pt>
                <c:pt idx="13094">
                  <c:v>306572536.56990844</c:v>
                </c:pt>
                <c:pt idx="13095">
                  <c:v>306572772.79208338</c:v>
                </c:pt>
                <c:pt idx="13096">
                  <c:v>306573363.34661829</c:v>
                </c:pt>
                <c:pt idx="13097">
                  <c:v>306574662.56204695</c:v>
                </c:pt>
                <c:pt idx="13098">
                  <c:v>306576434.20937449</c:v>
                </c:pt>
                <c:pt idx="13099">
                  <c:v>306578323.95371002</c:v>
                </c:pt>
                <c:pt idx="13100">
                  <c:v>306580449.90027684</c:v>
                </c:pt>
                <c:pt idx="13101">
                  <c:v>306582575.83010429</c:v>
                </c:pt>
                <c:pt idx="13102">
                  <c:v>306661393.04797876</c:v>
                </c:pt>
                <c:pt idx="13103">
                  <c:v>306584701.74319184</c:v>
                </c:pt>
                <c:pt idx="13104">
                  <c:v>306585292.27163339</c:v>
                </c:pt>
                <c:pt idx="13105">
                  <c:v>306586119.00928319</c:v>
                </c:pt>
                <c:pt idx="13106">
                  <c:v>306587654.37248713</c:v>
                </c:pt>
                <c:pt idx="13107">
                  <c:v>306666945.38486481</c:v>
                </c:pt>
                <c:pt idx="13108">
                  <c:v>306668717.38324547</c:v>
                </c:pt>
                <c:pt idx="13109">
                  <c:v>306670253.10577035</c:v>
                </c:pt>
                <c:pt idx="13110">
                  <c:v>306748600.52512389</c:v>
                </c:pt>
                <c:pt idx="13111">
                  <c:v>306749309.49418747</c:v>
                </c:pt>
                <c:pt idx="13112">
                  <c:v>306750018.46139103</c:v>
                </c:pt>
                <c:pt idx="13113">
                  <c:v>306827775.69689476</c:v>
                </c:pt>
                <c:pt idx="13114">
                  <c:v>306827775.69689476</c:v>
                </c:pt>
                <c:pt idx="13115">
                  <c:v>306905296.61041123</c:v>
                </c:pt>
                <c:pt idx="13116">
                  <c:v>306905533.05163664</c:v>
                </c:pt>
                <c:pt idx="13117">
                  <c:v>306983172.27527148</c:v>
                </c:pt>
                <c:pt idx="13118">
                  <c:v>306982935.77442706</c:v>
                </c:pt>
                <c:pt idx="13119">
                  <c:v>306982226.27065134</c:v>
                </c:pt>
                <c:pt idx="13120">
                  <c:v>306981753.2670998</c:v>
                </c:pt>
                <c:pt idx="13121">
                  <c:v>306981989.76897871</c:v>
                </c:pt>
                <c:pt idx="13122">
                  <c:v>306982699.27337539</c:v>
                </c:pt>
                <c:pt idx="13123">
                  <c:v>306983172.27527148</c:v>
                </c:pt>
                <c:pt idx="13124">
                  <c:v>306983645.27634043</c:v>
                </c:pt>
                <c:pt idx="13125">
                  <c:v>307061994.35779214</c:v>
                </c:pt>
                <c:pt idx="13126">
                  <c:v>307062467.47602874</c:v>
                </c:pt>
                <c:pt idx="13127">
                  <c:v>307062349.19654715</c:v>
                </c:pt>
                <c:pt idx="13128">
                  <c:v>306984000.02659905</c:v>
                </c:pt>
                <c:pt idx="13129">
                  <c:v>307061166.39888525</c:v>
                </c:pt>
                <c:pt idx="13130">
                  <c:v>307061402.95883155</c:v>
                </c:pt>
                <c:pt idx="13131">
                  <c:v>307139515.68936408</c:v>
                </c:pt>
                <c:pt idx="13132">
                  <c:v>307140935.39992315</c:v>
                </c:pt>
                <c:pt idx="13133">
                  <c:v>307220232.16545892</c:v>
                </c:pt>
                <c:pt idx="13134">
                  <c:v>307222007.22944349</c:v>
                </c:pt>
                <c:pt idx="13135">
                  <c:v>307223308.93562979</c:v>
                </c:pt>
                <c:pt idx="13136">
                  <c:v>307224492.29945564</c:v>
                </c:pt>
                <c:pt idx="13137">
                  <c:v>307303554.26566535</c:v>
                </c:pt>
                <c:pt idx="13138">
                  <c:v>307227450.68637311</c:v>
                </c:pt>
                <c:pt idx="13139">
                  <c:v>307305566.46846926</c:v>
                </c:pt>
                <c:pt idx="13140">
                  <c:v>307306276.65412229</c:v>
                </c:pt>
                <c:pt idx="13141">
                  <c:v>307385103.27252042</c:v>
                </c:pt>
                <c:pt idx="13142">
                  <c:v>307464167.38686121</c:v>
                </c:pt>
                <c:pt idx="13143">
                  <c:v>307464996.34376752</c:v>
                </c:pt>
                <c:pt idx="13144">
                  <c:v>307542521.55716735</c:v>
                </c:pt>
                <c:pt idx="13145">
                  <c:v>307542166.20065433</c:v>
                </c:pt>
                <c:pt idx="13146">
                  <c:v>307542166.20065433</c:v>
                </c:pt>
                <c:pt idx="13147">
                  <c:v>307543113.81698549</c:v>
                </c:pt>
                <c:pt idx="13148">
                  <c:v>307544416.7840268</c:v>
                </c:pt>
                <c:pt idx="13149">
                  <c:v>307467246.35686123</c:v>
                </c:pt>
                <c:pt idx="13150">
                  <c:v>307389483.79325074</c:v>
                </c:pt>
                <c:pt idx="13151">
                  <c:v>307389602.1847192</c:v>
                </c:pt>
                <c:pt idx="13152">
                  <c:v>307312549.87977159</c:v>
                </c:pt>
                <c:pt idx="13153">
                  <c:v>307313260.04709697</c:v>
                </c:pt>
                <c:pt idx="13154">
                  <c:v>307313615.1300602</c:v>
                </c:pt>
                <c:pt idx="13155">
                  <c:v>307314088.57328689</c:v>
                </c:pt>
                <c:pt idx="13156">
                  <c:v>307237745.62067175</c:v>
                </c:pt>
                <c:pt idx="13157">
                  <c:v>307239047.25113344</c:v>
                </c:pt>
                <c:pt idx="13158">
                  <c:v>307240112.21685314</c:v>
                </c:pt>
                <c:pt idx="13159">
                  <c:v>307317994.44830126</c:v>
                </c:pt>
                <c:pt idx="13160">
                  <c:v>307317521.01190788</c:v>
                </c:pt>
                <c:pt idx="13161">
                  <c:v>307316692.49622691</c:v>
                </c:pt>
                <c:pt idx="13162">
                  <c:v>307316692.49622691</c:v>
                </c:pt>
                <c:pt idx="13163">
                  <c:v>307317402.65268046</c:v>
                </c:pt>
                <c:pt idx="13164">
                  <c:v>307317639.37108415</c:v>
                </c:pt>
                <c:pt idx="13165">
                  <c:v>307317402.65268046</c:v>
                </c:pt>
                <c:pt idx="13166">
                  <c:v>307317521.01190788</c:v>
                </c:pt>
                <c:pt idx="13167">
                  <c:v>307395403.3032285</c:v>
                </c:pt>
                <c:pt idx="13168">
                  <c:v>307395640.08093458</c:v>
                </c:pt>
                <c:pt idx="13169">
                  <c:v>307473048.93591344</c:v>
                </c:pt>
                <c:pt idx="13170">
                  <c:v>307395284.91429716</c:v>
                </c:pt>
                <c:pt idx="13171">
                  <c:v>307395284.91429716</c:v>
                </c:pt>
                <c:pt idx="13172">
                  <c:v>307472338.42271149</c:v>
                </c:pt>
                <c:pt idx="13173">
                  <c:v>307394101.02214074</c:v>
                </c:pt>
                <c:pt idx="13174">
                  <c:v>307393035.51477242</c:v>
                </c:pt>
                <c:pt idx="13175">
                  <c:v>307469733.19168299</c:v>
                </c:pt>
                <c:pt idx="13176">
                  <c:v>307469377.93096399</c:v>
                </c:pt>
                <c:pt idx="13177">
                  <c:v>307469259.51062107</c:v>
                </c:pt>
                <c:pt idx="13178">
                  <c:v>307469377.93096399</c:v>
                </c:pt>
                <c:pt idx="13179">
                  <c:v>307469970.03190315</c:v>
                </c:pt>
                <c:pt idx="13180">
                  <c:v>307470680.55132151</c:v>
                </c:pt>
                <c:pt idx="13181">
                  <c:v>307471035.81033105</c:v>
                </c:pt>
                <c:pt idx="13182">
                  <c:v>307548562.54654151</c:v>
                </c:pt>
                <c:pt idx="13183">
                  <c:v>307471391.0688746</c:v>
                </c:pt>
                <c:pt idx="13184">
                  <c:v>307394219.41158944</c:v>
                </c:pt>
                <c:pt idx="13185">
                  <c:v>307472101.5845632</c:v>
                </c:pt>
                <c:pt idx="13186">
                  <c:v>307472575.2606529</c:v>
                </c:pt>
                <c:pt idx="13187">
                  <c:v>307473167.35460001</c:v>
                </c:pt>
                <c:pt idx="13188">
                  <c:v>307473759.44725168</c:v>
                </c:pt>
                <c:pt idx="13189">
                  <c:v>307474114.70222116</c:v>
                </c:pt>
                <c:pt idx="13190">
                  <c:v>307474114.70222116</c:v>
                </c:pt>
                <c:pt idx="13191">
                  <c:v>307473167.35460001</c:v>
                </c:pt>
                <c:pt idx="13192">
                  <c:v>307471746.32695174</c:v>
                </c:pt>
                <c:pt idx="13193">
                  <c:v>307470206.87191671</c:v>
                </c:pt>
                <c:pt idx="13194">
                  <c:v>307469259.51062107</c:v>
                </c:pt>
                <c:pt idx="13195">
                  <c:v>307546311.99762285</c:v>
                </c:pt>
                <c:pt idx="13196">
                  <c:v>307546193.54716218</c:v>
                </c:pt>
                <c:pt idx="13197">
                  <c:v>307623838.16651589</c:v>
                </c:pt>
                <c:pt idx="13198">
                  <c:v>307623838.16651589</c:v>
                </c:pt>
                <c:pt idx="13199">
                  <c:v>307624075.12700051</c:v>
                </c:pt>
                <c:pt idx="13200">
                  <c:v>307624075.12700051</c:v>
                </c:pt>
                <c:pt idx="13201">
                  <c:v>307623719.68619555</c:v>
                </c:pt>
                <c:pt idx="13202">
                  <c:v>307623838.16651589</c:v>
                </c:pt>
                <c:pt idx="13203">
                  <c:v>307624667.52730548</c:v>
                </c:pt>
                <c:pt idx="13204">
                  <c:v>307625259.92631471</c:v>
                </c:pt>
                <c:pt idx="13205">
                  <c:v>307548088.7483235</c:v>
                </c:pt>
                <c:pt idx="13206">
                  <c:v>307548562.54654151</c:v>
                </c:pt>
                <c:pt idx="13207">
                  <c:v>307626444.72044706</c:v>
                </c:pt>
                <c:pt idx="13208">
                  <c:v>307626326.24126714</c:v>
                </c:pt>
                <c:pt idx="13209">
                  <c:v>307703497.50976801</c:v>
                </c:pt>
                <c:pt idx="13210">
                  <c:v>307780431.52007711</c:v>
                </c:pt>
                <c:pt idx="13211">
                  <c:v>307779720.28311568</c:v>
                </c:pt>
                <c:pt idx="13212">
                  <c:v>307857009.52190065</c:v>
                </c:pt>
                <c:pt idx="13213">
                  <c:v>307779838.82273853</c:v>
                </c:pt>
                <c:pt idx="13214">
                  <c:v>307780550.05938953</c:v>
                </c:pt>
                <c:pt idx="13215">
                  <c:v>307781261.29417324</c:v>
                </c:pt>
                <c:pt idx="13216">
                  <c:v>307781379.83312315</c:v>
                </c:pt>
                <c:pt idx="13217">
                  <c:v>307858788.06024265</c:v>
                </c:pt>
                <c:pt idx="13218">
                  <c:v>307781024.21611959</c:v>
                </c:pt>
                <c:pt idx="13219">
                  <c:v>307780905.67701513</c:v>
                </c:pt>
                <c:pt idx="13220">
                  <c:v>307781024.21611959</c:v>
                </c:pt>
                <c:pt idx="13221">
                  <c:v>307780905.67701513</c:v>
                </c:pt>
                <c:pt idx="13222">
                  <c:v>307780431.52007711</c:v>
                </c:pt>
                <c:pt idx="13223">
                  <c:v>307780075.90182978</c:v>
                </c:pt>
                <c:pt idx="13224">
                  <c:v>307780668.59864974</c:v>
                </c:pt>
                <c:pt idx="13225">
                  <c:v>307858906.62905055</c:v>
                </c:pt>
                <c:pt idx="13226">
                  <c:v>307859618.0408088</c:v>
                </c:pt>
                <c:pt idx="13227">
                  <c:v>307860566.58691549</c:v>
                </c:pt>
                <c:pt idx="13228">
                  <c:v>307861989.39985251</c:v>
                </c:pt>
                <c:pt idx="13229">
                  <c:v>307863767.90552229</c:v>
                </c:pt>
                <c:pt idx="13230">
                  <c:v>307943074.86751646</c:v>
                </c:pt>
                <c:pt idx="13231">
                  <c:v>308022145.46384251</c:v>
                </c:pt>
                <c:pt idx="13232">
                  <c:v>308101098.17357421</c:v>
                </c:pt>
                <c:pt idx="13233">
                  <c:v>308102522.01968741</c:v>
                </c:pt>
                <c:pt idx="13234">
                  <c:v>308103945.85832822</c:v>
                </c:pt>
                <c:pt idx="13235">
                  <c:v>308104895.07993674</c:v>
                </c:pt>
                <c:pt idx="13236">
                  <c:v>308183137.34298104</c:v>
                </c:pt>
                <c:pt idx="13237">
                  <c:v>308261023.82745367</c:v>
                </c:pt>
                <c:pt idx="13238">
                  <c:v>308261023.82745367</c:v>
                </c:pt>
                <c:pt idx="13239">
                  <c:v>308261379.96244174</c:v>
                </c:pt>
                <c:pt idx="13240">
                  <c:v>308262210.94226342</c:v>
                </c:pt>
                <c:pt idx="13241">
                  <c:v>308262804.49772167</c:v>
                </c:pt>
                <c:pt idx="13242">
                  <c:v>308185510.97338444</c:v>
                </c:pt>
                <c:pt idx="13243">
                  <c:v>308185748.33528274</c:v>
                </c:pt>
                <c:pt idx="13244">
                  <c:v>308186104.37774128</c:v>
                </c:pt>
                <c:pt idx="13245">
                  <c:v>308108929.23472112</c:v>
                </c:pt>
                <c:pt idx="13246">
                  <c:v>308109285.18667459</c:v>
                </c:pt>
                <c:pt idx="13247">
                  <c:v>308187409.86275816</c:v>
                </c:pt>
                <c:pt idx="13248">
                  <c:v>308187647.2229951</c:v>
                </c:pt>
                <c:pt idx="13249">
                  <c:v>308187053.82201278</c:v>
                </c:pt>
                <c:pt idx="13250">
                  <c:v>308263991.60474366</c:v>
                </c:pt>
                <c:pt idx="13251">
                  <c:v>308263516.76255774</c:v>
                </c:pt>
                <c:pt idx="13252">
                  <c:v>308340454.12495744</c:v>
                </c:pt>
                <c:pt idx="13253">
                  <c:v>308417391.18749022</c:v>
                </c:pt>
                <c:pt idx="13254">
                  <c:v>308416916.10354143</c:v>
                </c:pt>
                <c:pt idx="13255">
                  <c:v>308494327.9501546</c:v>
                </c:pt>
                <c:pt idx="13256">
                  <c:v>308494209.14912885</c:v>
                </c:pt>
                <c:pt idx="13257">
                  <c:v>308571739.73700225</c:v>
                </c:pt>
                <c:pt idx="13258">
                  <c:v>308571977.39871651</c:v>
                </c:pt>
                <c:pt idx="13259">
                  <c:v>308572215.06022257</c:v>
                </c:pt>
                <c:pt idx="13260">
                  <c:v>308572333.89089775</c:v>
                </c:pt>
                <c:pt idx="13261">
                  <c:v>308572333.89089775</c:v>
                </c:pt>
                <c:pt idx="13262">
                  <c:v>308572096.22949541</c:v>
                </c:pt>
                <c:pt idx="13263">
                  <c:v>308648676.02039564</c:v>
                </c:pt>
                <c:pt idx="13264">
                  <c:v>308648200.57587576</c:v>
                </c:pt>
                <c:pt idx="13265">
                  <c:v>308725849.78610075</c:v>
                </c:pt>
                <c:pt idx="13266">
                  <c:v>308725730.89503574</c:v>
                </c:pt>
                <c:pt idx="13267">
                  <c:v>308725136.43892998</c:v>
                </c:pt>
                <c:pt idx="13268">
                  <c:v>308725017.5475536</c:v>
                </c:pt>
                <c:pt idx="13269">
                  <c:v>308647725.13052422</c:v>
                </c:pt>
                <c:pt idx="13270">
                  <c:v>308570551.42531294</c:v>
                </c:pt>
                <c:pt idx="13271">
                  <c:v>308570670.25671583</c:v>
                </c:pt>
                <c:pt idx="13272">
                  <c:v>308570194.93079275</c:v>
                </c:pt>
                <c:pt idx="13273">
                  <c:v>308646893.09915715</c:v>
                </c:pt>
                <c:pt idx="13274">
                  <c:v>308723471.95491934</c:v>
                </c:pt>
                <c:pt idx="13275">
                  <c:v>308722996.38618696</c:v>
                </c:pt>
                <c:pt idx="13276">
                  <c:v>308723115.2784481</c:v>
                </c:pt>
                <c:pt idx="13277">
                  <c:v>308723353.0628143</c:v>
                </c:pt>
                <c:pt idx="13278">
                  <c:v>308723471.95491934</c:v>
                </c:pt>
                <c:pt idx="13279">
                  <c:v>308724185.30645776</c:v>
                </c:pt>
                <c:pt idx="13280">
                  <c:v>308724779.76464313</c:v>
                </c:pt>
                <c:pt idx="13281">
                  <c:v>308725136.43892998</c:v>
                </c:pt>
                <c:pt idx="13282">
                  <c:v>308803023.3721953</c:v>
                </c:pt>
                <c:pt idx="13283">
                  <c:v>308803380.13511789</c:v>
                </c:pt>
                <c:pt idx="13284">
                  <c:v>308881267.33616078</c:v>
                </c:pt>
                <c:pt idx="13285">
                  <c:v>308959154.71587759</c:v>
                </c:pt>
                <c:pt idx="13286">
                  <c:v>308958797.77474916</c:v>
                </c:pt>
                <c:pt idx="13287">
                  <c:v>308957607.96760416</c:v>
                </c:pt>
                <c:pt idx="13288">
                  <c:v>308956656.11814165</c:v>
                </c:pt>
                <c:pt idx="13289">
                  <c:v>308956418.15525526</c:v>
                </c:pt>
                <c:pt idx="13290">
                  <c:v>308956418.15525526</c:v>
                </c:pt>
                <c:pt idx="13291">
                  <c:v>308956775.09950632</c:v>
                </c:pt>
                <c:pt idx="13292">
                  <c:v>308958083.89108664</c:v>
                </c:pt>
                <c:pt idx="13293">
                  <c:v>308960106.55659825</c:v>
                </c:pt>
                <c:pt idx="13294">
                  <c:v>309039898.49925619</c:v>
                </c:pt>
                <c:pt idx="13295">
                  <c:v>309042040.64832193</c:v>
                </c:pt>
                <c:pt idx="13296">
                  <c:v>309043825.75966042</c:v>
                </c:pt>
                <c:pt idx="13297">
                  <c:v>309045015.82738018</c:v>
                </c:pt>
                <c:pt idx="13298">
                  <c:v>309123262.66277045</c:v>
                </c:pt>
                <c:pt idx="13299">
                  <c:v>309124333.98516148</c:v>
                </c:pt>
                <c:pt idx="13300">
                  <c:v>309125405.30333555</c:v>
                </c:pt>
                <c:pt idx="13301">
                  <c:v>309203533.96221888</c:v>
                </c:pt>
                <c:pt idx="13302">
                  <c:v>309203176.76784325</c:v>
                </c:pt>
                <c:pt idx="13303">
                  <c:v>309124929.16244555</c:v>
                </c:pt>
                <c:pt idx="13304">
                  <c:v>309201867.05112255</c:v>
                </c:pt>
                <c:pt idx="13305">
                  <c:v>309202105.18190342</c:v>
                </c:pt>
                <c:pt idx="13306">
                  <c:v>309202700.50794655</c:v>
                </c:pt>
                <c:pt idx="13307">
                  <c:v>309202819.5729984</c:v>
                </c:pt>
                <c:pt idx="13308">
                  <c:v>309202938.637999</c:v>
                </c:pt>
                <c:pt idx="13309">
                  <c:v>309203653.02690679</c:v>
                </c:pt>
                <c:pt idx="13310">
                  <c:v>309204010.22065765</c:v>
                </c:pt>
                <c:pt idx="13311">
                  <c:v>309204248.34956545</c:v>
                </c:pt>
                <c:pt idx="13312">
                  <c:v>309126833.72100765</c:v>
                </c:pt>
                <c:pt idx="13313">
                  <c:v>309126833.72100765</c:v>
                </c:pt>
                <c:pt idx="13314">
                  <c:v>309126833.72100765</c:v>
                </c:pt>
                <c:pt idx="13315">
                  <c:v>309127309.85856688</c:v>
                </c:pt>
                <c:pt idx="13316">
                  <c:v>309127785.99529129</c:v>
                </c:pt>
                <c:pt idx="13317">
                  <c:v>309127905.02934277</c:v>
                </c:pt>
                <c:pt idx="13318">
                  <c:v>309127428.89282572</c:v>
                </c:pt>
                <c:pt idx="13319">
                  <c:v>309204605.54253489</c:v>
                </c:pt>
                <c:pt idx="13320">
                  <c:v>309204724.606754</c:v>
                </c:pt>
                <c:pt idx="13321">
                  <c:v>309205677.11863261</c:v>
                </c:pt>
                <c:pt idx="13322">
                  <c:v>309206867.75379455</c:v>
                </c:pt>
                <c:pt idx="13323">
                  <c:v>309207701.1953094</c:v>
                </c:pt>
                <c:pt idx="13324">
                  <c:v>309208415.57172</c:v>
                </c:pt>
                <c:pt idx="13325">
                  <c:v>309208891.82161903</c:v>
                </c:pt>
                <c:pt idx="13326">
                  <c:v>309131476.02667034</c:v>
                </c:pt>
                <c:pt idx="13327">
                  <c:v>309130999.89640063</c:v>
                </c:pt>
                <c:pt idx="13328">
                  <c:v>309052989.14684671</c:v>
                </c:pt>
                <c:pt idx="13329">
                  <c:v>309053227.15279156</c:v>
                </c:pt>
                <c:pt idx="13330">
                  <c:v>309053703.16405725</c:v>
                </c:pt>
                <c:pt idx="13331">
                  <c:v>309131595.05910808</c:v>
                </c:pt>
                <c:pt idx="13332">
                  <c:v>309132547.31673276</c:v>
                </c:pt>
                <c:pt idx="13333">
                  <c:v>309134213.75955951</c:v>
                </c:pt>
                <c:pt idx="13334">
                  <c:v>309213178.0332191</c:v>
                </c:pt>
                <c:pt idx="13335">
                  <c:v>309214130.51552176</c:v>
                </c:pt>
                <c:pt idx="13336">
                  <c:v>309292619.37437969</c:v>
                </c:pt>
                <c:pt idx="13337">
                  <c:v>309293452.99972576</c:v>
                </c:pt>
                <c:pt idx="13338">
                  <c:v>309294405.71128219</c:v>
                </c:pt>
                <c:pt idx="13339">
                  <c:v>309295358.41950554</c:v>
                </c:pt>
                <c:pt idx="13340">
                  <c:v>309373729.31198305</c:v>
                </c:pt>
                <c:pt idx="13341">
                  <c:v>309452219.7671383</c:v>
                </c:pt>
                <c:pt idx="13342">
                  <c:v>309453172.94344181</c:v>
                </c:pt>
                <c:pt idx="13343">
                  <c:v>309453768.67693746</c:v>
                </c:pt>
                <c:pt idx="13344">
                  <c:v>309531664.10842174</c:v>
                </c:pt>
                <c:pt idx="13345">
                  <c:v>309532021.63698614</c:v>
                </c:pt>
                <c:pt idx="13346">
                  <c:v>309532259.98910218</c:v>
                </c:pt>
                <c:pt idx="13347">
                  <c:v>309532259.98910218</c:v>
                </c:pt>
                <c:pt idx="13348">
                  <c:v>309531783.28466177</c:v>
                </c:pt>
                <c:pt idx="13349">
                  <c:v>309531187.40293825</c:v>
                </c:pt>
                <c:pt idx="13350">
                  <c:v>309530710.69662225</c:v>
                </c:pt>
                <c:pt idx="13351">
                  <c:v>309530949.0498848</c:v>
                </c:pt>
                <c:pt idx="13352">
                  <c:v>309531544.93212879</c:v>
                </c:pt>
                <c:pt idx="13353">
                  <c:v>309532140.81307018</c:v>
                </c:pt>
                <c:pt idx="13354">
                  <c:v>309533094.21986622</c:v>
                </c:pt>
                <c:pt idx="13355">
                  <c:v>309534643.49879515</c:v>
                </c:pt>
                <c:pt idx="13356">
                  <c:v>309458653.64247155</c:v>
                </c:pt>
                <c:pt idx="13357">
                  <c:v>309459845.08419305</c:v>
                </c:pt>
                <c:pt idx="13358">
                  <c:v>309460798.23381889</c:v>
                </c:pt>
                <c:pt idx="13359">
                  <c:v>309538933.76370883</c:v>
                </c:pt>
                <c:pt idx="13360">
                  <c:v>309539291.28273594</c:v>
                </c:pt>
                <c:pt idx="13361">
                  <c:v>309539529.62849385</c:v>
                </c:pt>
                <c:pt idx="13362">
                  <c:v>309540125.49197537</c:v>
                </c:pt>
                <c:pt idx="13363">
                  <c:v>309541078.87083733</c:v>
                </c:pt>
                <c:pt idx="13364">
                  <c:v>309541793.90279424</c:v>
                </c:pt>
                <c:pt idx="13365">
                  <c:v>309620526.44661474</c:v>
                </c:pt>
                <c:pt idx="13366">
                  <c:v>309699617.27353555</c:v>
                </c:pt>
                <c:pt idx="13367">
                  <c:v>309701286.49322265</c:v>
                </c:pt>
                <c:pt idx="13368">
                  <c:v>309702598.01580769</c:v>
                </c:pt>
                <c:pt idx="13369">
                  <c:v>309703790.30359268</c:v>
                </c:pt>
                <c:pt idx="13370">
                  <c:v>309705101.81413347</c:v>
                </c:pt>
                <c:pt idx="13371">
                  <c:v>309706413.31836623</c:v>
                </c:pt>
                <c:pt idx="13372">
                  <c:v>309707963.26978004</c:v>
                </c:pt>
                <c:pt idx="13373">
                  <c:v>309710228.56753582</c:v>
                </c:pt>
                <c:pt idx="13374">
                  <c:v>309634949.40634859</c:v>
                </c:pt>
                <c:pt idx="13375">
                  <c:v>309636379.7409265</c:v>
                </c:pt>
                <c:pt idx="13376">
                  <c:v>309637452.48693371</c:v>
                </c:pt>
                <c:pt idx="13377">
                  <c:v>309638286.84202152</c:v>
                </c:pt>
                <c:pt idx="13378">
                  <c:v>309639121.19455487</c:v>
                </c:pt>
                <c:pt idx="13379">
                  <c:v>309640074.73718005</c:v>
                </c:pt>
                <c:pt idx="13380">
                  <c:v>309641028.27646965</c:v>
                </c:pt>
                <c:pt idx="13381">
                  <c:v>309641862.62061185</c:v>
                </c:pt>
                <c:pt idx="13382">
                  <c:v>309564912.25844359</c:v>
                </c:pt>
                <c:pt idx="13383">
                  <c:v>309565031.42014474</c:v>
                </c:pt>
                <c:pt idx="13384">
                  <c:v>309565984.71187741</c:v>
                </c:pt>
                <c:pt idx="13385">
                  <c:v>309566699.67848921</c:v>
                </c:pt>
                <c:pt idx="13386">
                  <c:v>309644604.01909769</c:v>
                </c:pt>
                <c:pt idx="13387">
                  <c:v>309645199.97164166</c:v>
                </c:pt>
                <c:pt idx="13388">
                  <c:v>309645795.92288297</c:v>
                </c:pt>
                <c:pt idx="13389">
                  <c:v>309724177.61788487</c:v>
                </c:pt>
                <c:pt idx="13390">
                  <c:v>309725846.68721586</c:v>
                </c:pt>
                <c:pt idx="13391">
                  <c:v>309805660.18687844</c:v>
                </c:pt>
                <c:pt idx="13392">
                  <c:v>309808402.87091869</c:v>
                </c:pt>
                <c:pt idx="13393">
                  <c:v>309811145.52737635</c:v>
                </c:pt>
                <c:pt idx="13394">
                  <c:v>309812695.71230346</c:v>
                </c:pt>
                <c:pt idx="13395">
                  <c:v>309813768.91209179</c:v>
                </c:pt>
                <c:pt idx="13396">
                  <c:v>309815080.59498644</c:v>
                </c:pt>
                <c:pt idx="13397">
                  <c:v>309816392.27157241</c:v>
                </c:pt>
                <c:pt idx="13398">
                  <c:v>309817107.72886932</c:v>
                </c:pt>
                <c:pt idx="13399">
                  <c:v>309817346.21421748</c:v>
                </c:pt>
                <c:pt idx="13400">
                  <c:v>309895136.03470176</c:v>
                </c:pt>
                <c:pt idx="13401">
                  <c:v>309895613.12374783</c:v>
                </c:pt>
                <c:pt idx="13402">
                  <c:v>309895970.93998426</c:v>
                </c:pt>
                <c:pt idx="13403">
                  <c:v>309895493.85156482</c:v>
                </c:pt>
                <c:pt idx="13404">
                  <c:v>309894778.21736985</c:v>
                </c:pt>
                <c:pt idx="13405">
                  <c:v>309893943.30843651</c:v>
                </c:pt>
                <c:pt idx="13406">
                  <c:v>309971494.34530032</c:v>
                </c:pt>
                <c:pt idx="13407">
                  <c:v>309973403.18238914</c:v>
                </c:pt>
                <c:pt idx="13408">
                  <c:v>310053221.99062669</c:v>
                </c:pt>
                <c:pt idx="13409">
                  <c:v>310055011.94611621</c:v>
                </c:pt>
                <c:pt idx="13410">
                  <c:v>310056682.56064814</c:v>
                </c:pt>
                <c:pt idx="13411">
                  <c:v>310058591.82187712</c:v>
                </c:pt>
                <c:pt idx="13412">
                  <c:v>310060501.06975031</c:v>
                </c:pt>
                <c:pt idx="13413">
                  <c:v>310062290.97750121</c:v>
                </c:pt>
                <c:pt idx="13414">
                  <c:v>310063842.22138953</c:v>
                </c:pt>
                <c:pt idx="13415">
                  <c:v>310065154.80548596</c:v>
                </c:pt>
                <c:pt idx="13416">
                  <c:v>310066825.35793298</c:v>
                </c:pt>
                <c:pt idx="13417">
                  <c:v>310068257.25189191</c:v>
                </c:pt>
                <c:pt idx="13418">
                  <c:v>309991536.46874315</c:v>
                </c:pt>
                <c:pt idx="13419">
                  <c:v>309992013.64421588</c:v>
                </c:pt>
                <c:pt idx="13420">
                  <c:v>309992729.4058603</c:v>
                </c:pt>
                <c:pt idx="13421">
                  <c:v>309993087.28597796</c:v>
                </c:pt>
                <c:pt idx="13422">
                  <c:v>309916365.68969148</c:v>
                </c:pt>
                <c:pt idx="13423">
                  <c:v>309995115.26444799</c:v>
                </c:pt>
                <c:pt idx="13424">
                  <c:v>309995831.0179562</c:v>
                </c:pt>
                <c:pt idx="13425">
                  <c:v>310073746.10914147</c:v>
                </c:pt>
                <c:pt idx="13426">
                  <c:v>310073984.75260419</c:v>
                </c:pt>
                <c:pt idx="13427">
                  <c:v>310074581.36034977</c:v>
                </c:pt>
                <c:pt idx="13428">
                  <c:v>310075535.93002945</c:v>
                </c:pt>
                <c:pt idx="13429">
                  <c:v>310154167.74834853</c:v>
                </c:pt>
                <c:pt idx="13430">
                  <c:v>310155003.19970816</c:v>
                </c:pt>
                <c:pt idx="13431">
                  <c:v>310078160.97943372</c:v>
                </c:pt>
                <c:pt idx="13432">
                  <c:v>310079115.53659379</c:v>
                </c:pt>
                <c:pt idx="13433">
                  <c:v>310002272.71504116</c:v>
                </c:pt>
                <c:pt idx="13434">
                  <c:v>310002511.29349416</c:v>
                </c:pt>
                <c:pt idx="13435">
                  <c:v>310002988.44977415</c:v>
                </c:pt>
                <c:pt idx="13436">
                  <c:v>310004300.62524205</c:v>
                </c:pt>
                <c:pt idx="13437">
                  <c:v>310005612.79439944</c:v>
                </c:pt>
                <c:pt idx="13438">
                  <c:v>310006447.80785084</c:v>
                </c:pt>
                <c:pt idx="13439">
                  <c:v>310007044.24446565</c:v>
                </c:pt>
                <c:pt idx="13440">
                  <c:v>309930080.59954637</c:v>
                </c:pt>
                <c:pt idx="13441">
                  <c:v>309930199.85660803</c:v>
                </c:pt>
                <c:pt idx="13442">
                  <c:v>309852282.0647248</c:v>
                </c:pt>
                <c:pt idx="13443">
                  <c:v>309852282.0647248</c:v>
                </c:pt>
                <c:pt idx="13444">
                  <c:v>309774960.43908578</c:v>
                </c:pt>
                <c:pt idx="13445">
                  <c:v>309775556.42543215</c:v>
                </c:pt>
                <c:pt idx="13446">
                  <c:v>309698949.53267306</c:v>
                </c:pt>
                <c:pt idx="13447">
                  <c:v>309699068.69952601</c:v>
                </c:pt>
                <c:pt idx="13448">
                  <c:v>309699187.86632568</c:v>
                </c:pt>
                <c:pt idx="13449">
                  <c:v>309699545.366413</c:v>
                </c:pt>
                <c:pt idx="13450">
                  <c:v>309623176.11412436</c:v>
                </c:pt>
                <c:pt idx="13451">
                  <c:v>309625439.69352853</c:v>
                </c:pt>
                <c:pt idx="13452">
                  <c:v>309550617.62152302</c:v>
                </c:pt>
                <c:pt idx="13453">
                  <c:v>309475317.85604221</c:v>
                </c:pt>
                <c:pt idx="13454">
                  <c:v>309476984.87840056</c:v>
                </c:pt>
                <c:pt idx="13455">
                  <c:v>309400969.27653819</c:v>
                </c:pt>
                <c:pt idx="13456">
                  <c:v>309324952.8899731</c:v>
                </c:pt>
                <c:pt idx="13457">
                  <c:v>309326619.04759693</c:v>
                </c:pt>
                <c:pt idx="13458">
                  <c:v>309250482.46867418</c:v>
                </c:pt>
                <c:pt idx="13459">
                  <c:v>309251791.2502377</c:v>
                </c:pt>
                <c:pt idx="13460">
                  <c:v>309175296.76408559</c:v>
                </c:pt>
                <c:pt idx="13461">
                  <c:v>309098444.97862476</c:v>
                </c:pt>
                <c:pt idx="13462">
                  <c:v>309098920.65577853</c:v>
                </c:pt>
                <c:pt idx="13463">
                  <c:v>309099396.33210045</c:v>
                </c:pt>
                <c:pt idx="13464">
                  <c:v>309022306.1676892</c:v>
                </c:pt>
                <c:pt idx="13465">
                  <c:v>309022900.61167419</c:v>
                </c:pt>
                <c:pt idx="13466">
                  <c:v>309023019.50031537</c:v>
                </c:pt>
                <c:pt idx="13467">
                  <c:v>308945572.34011263</c:v>
                </c:pt>
                <c:pt idx="13468">
                  <c:v>308946404.34989113</c:v>
                </c:pt>
                <c:pt idx="13469">
                  <c:v>308947355.21509176</c:v>
                </c:pt>
                <c:pt idx="13470">
                  <c:v>308947949.50415385</c:v>
                </c:pt>
                <c:pt idx="13471">
                  <c:v>308948781.50665843</c:v>
                </c:pt>
                <c:pt idx="13472">
                  <c:v>308872521.75126171</c:v>
                </c:pt>
                <c:pt idx="13473">
                  <c:v>308874185.32285905</c:v>
                </c:pt>
                <c:pt idx="13474">
                  <c:v>308953179.19189012</c:v>
                </c:pt>
                <c:pt idx="13475">
                  <c:v>308876205.36039746</c:v>
                </c:pt>
                <c:pt idx="13476">
                  <c:v>308876205.36039746</c:v>
                </c:pt>
                <c:pt idx="13477">
                  <c:v>308876561.83605176</c:v>
                </c:pt>
                <c:pt idx="13478">
                  <c:v>308955199.7261219</c:v>
                </c:pt>
                <c:pt idx="13479">
                  <c:v>308956269.41463649</c:v>
                </c:pt>
                <c:pt idx="13480">
                  <c:v>308956625.97653949</c:v>
                </c:pt>
                <c:pt idx="13481">
                  <c:v>309034551.45149189</c:v>
                </c:pt>
                <c:pt idx="13482">
                  <c:v>309035145.86871302</c:v>
                </c:pt>
                <c:pt idx="13483">
                  <c:v>309113785.14771688</c:v>
                </c:pt>
                <c:pt idx="13484">
                  <c:v>309038117.93533075</c:v>
                </c:pt>
                <c:pt idx="13485">
                  <c:v>309039544.51577145</c:v>
                </c:pt>
                <c:pt idx="13486">
                  <c:v>309118184.88154399</c:v>
                </c:pt>
                <c:pt idx="13487">
                  <c:v>309119492.89679724</c:v>
                </c:pt>
                <c:pt idx="13488">
                  <c:v>309120800.9057619</c:v>
                </c:pt>
                <c:pt idx="13489">
                  <c:v>309199680.32848954</c:v>
                </c:pt>
                <c:pt idx="13490">
                  <c:v>309201107.59139472</c:v>
                </c:pt>
                <c:pt idx="13491">
                  <c:v>309279869.04794151</c:v>
                </c:pt>
                <c:pt idx="13492">
                  <c:v>309280463.88520378</c:v>
                </c:pt>
                <c:pt idx="13493">
                  <c:v>309358631.0960654</c:v>
                </c:pt>
                <c:pt idx="13494">
                  <c:v>309438345.94385558</c:v>
                </c:pt>
                <c:pt idx="13495">
                  <c:v>309441678.64595997</c:v>
                </c:pt>
                <c:pt idx="13496">
                  <c:v>309444654.23837245</c:v>
                </c:pt>
                <c:pt idx="13497">
                  <c:v>309524847.88264424</c:v>
                </c:pt>
                <c:pt idx="13498">
                  <c:v>309604804.65361542</c:v>
                </c:pt>
                <c:pt idx="13499">
                  <c:v>309684881.70656312</c:v>
                </c:pt>
                <c:pt idx="13500">
                  <c:v>309687025.6651659</c:v>
                </c:pt>
                <c:pt idx="13501">
                  <c:v>309766270.5048123</c:v>
                </c:pt>
                <c:pt idx="13502">
                  <c:v>309767342.739757</c:v>
                </c:pt>
                <c:pt idx="13503">
                  <c:v>309767700.15046877</c:v>
                </c:pt>
                <c:pt idx="13504">
                  <c:v>309923332.30802202</c:v>
                </c:pt>
                <c:pt idx="13505">
                  <c:v>310001983.14638305</c:v>
                </c:pt>
                <c:pt idx="13506">
                  <c:v>310003533.07552677</c:v>
                </c:pt>
                <c:pt idx="13507">
                  <c:v>310083258.11550337</c:v>
                </c:pt>
                <c:pt idx="13508">
                  <c:v>310006871.35454088</c:v>
                </c:pt>
                <c:pt idx="13509">
                  <c:v>310007467.47149444</c:v>
                </c:pt>
                <c:pt idx="13510">
                  <c:v>310008421.25591075</c:v>
                </c:pt>
                <c:pt idx="13511">
                  <c:v>310010448.03672266</c:v>
                </c:pt>
                <c:pt idx="13512">
                  <c:v>310090174.75275683</c:v>
                </c:pt>
                <c:pt idx="13513">
                  <c:v>310092798.25895375</c:v>
                </c:pt>
                <c:pt idx="13514">
                  <c:v>310173361.61684686</c:v>
                </c:pt>
                <c:pt idx="13515">
                  <c:v>310176105.00257719</c:v>
                </c:pt>
                <c:pt idx="13516">
                  <c:v>310256431.86457425</c:v>
                </c:pt>
                <c:pt idx="13517">
                  <c:v>310336402.06818181</c:v>
                </c:pt>
                <c:pt idx="13518">
                  <c:v>310416373.44427276</c:v>
                </c:pt>
                <c:pt idx="13519">
                  <c:v>310419476.87132484</c:v>
                </c:pt>
                <c:pt idx="13520">
                  <c:v>310422460.90254349</c:v>
                </c:pt>
                <c:pt idx="13521">
                  <c:v>310502673.69803554</c:v>
                </c:pt>
                <c:pt idx="13522">
                  <c:v>310504942.08496809</c:v>
                </c:pt>
                <c:pt idx="13523">
                  <c:v>310506852.29093373</c:v>
                </c:pt>
                <c:pt idx="13524">
                  <c:v>310507926.77592075</c:v>
                </c:pt>
                <c:pt idx="13525">
                  <c:v>310508762.48354417</c:v>
                </c:pt>
                <c:pt idx="13526">
                  <c:v>310587783.8736394</c:v>
                </c:pt>
                <c:pt idx="13527">
                  <c:v>310589694.52018017</c:v>
                </c:pt>
                <c:pt idx="13528">
                  <c:v>310592082.80957001</c:v>
                </c:pt>
                <c:pt idx="13529">
                  <c:v>310594590.49096441</c:v>
                </c:pt>
                <c:pt idx="13530">
                  <c:v>310597336.97275454</c:v>
                </c:pt>
                <c:pt idx="13531">
                  <c:v>310677316.93284726</c:v>
                </c:pt>
                <c:pt idx="13532">
                  <c:v>310678989.09386981</c:v>
                </c:pt>
                <c:pt idx="13533">
                  <c:v>310757775.94175529</c:v>
                </c:pt>
                <c:pt idx="13534">
                  <c:v>310759329.03454775</c:v>
                </c:pt>
                <c:pt idx="13535">
                  <c:v>310762076.79249173</c:v>
                </c:pt>
                <c:pt idx="13536">
                  <c:v>310766019.1795671</c:v>
                </c:pt>
                <c:pt idx="13537">
                  <c:v>310769842.04607713</c:v>
                </c:pt>
                <c:pt idx="13538">
                  <c:v>310850544.3274771</c:v>
                </c:pt>
                <c:pt idx="13539">
                  <c:v>310853053.6524663</c:v>
                </c:pt>
                <c:pt idx="13540">
                  <c:v>310933279.9687497</c:v>
                </c:pt>
                <c:pt idx="13541">
                  <c:v>310936267.94735622</c:v>
                </c:pt>
                <c:pt idx="13542">
                  <c:v>310939375.410483</c:v>
                </c:pt>
                <c:pt idx="13543">
                  <c:v>310864644.04528379</c:v>
                </c:pt>
                <c:pt idx="13544">
                  <c:v>310867033.75591564</c:v>
                </c:pt>
                <c:pt idx="13545">
                  <c:v>310946665.85848492</c:v>
                </c:pt>
                <c:pt idx="13546">
                  <c:v>310949175.63988584</c:v>
                </c:pt>
                <c:pt idx="13547">
                  <c:v>311029646.14041102</c:v>
                </c:pt>
                <c:pt idx="13548">
                  <c:v>311032395.57935447</c:v>
                </c:pt>
                <c:pt idx="13549">
                  <c:v>311112868.13857991</c:v>
                </c:pt>
                <c:pt idx="13550">
                  <c:v>311116455.17891181</c:v>
                </c:pt>
                <c:pt idx="13551">
                  <c:v>311119922.60654294</c:v>
                </c:pt>
                <c:pt idx="13552">
                  <c:v>311200757.03556627</c:v>
                </c:pt>
                <c:pt idx="13553">
                  <c:v>311204105.65061754</c:v>
                </c:pt>
                <c:pt idx="13554">
                  <c:v>311207334.63348007</c:v>
                </c:pt>
                <c:pt idx="13555">
                  <c:v>311210204.80849427</c:v>
                </c:pt>
                <c:pt idx="13556">
                  <c:v>311212477.00903815</c:v>
                </c:pt>
                <c:pt idx="13557">
                  <c:v>311137498.20191944</c:v>
                </c:pt>
                <c:pt idx="13558">
                  <c:v>311140606.69315571</c:v>
                </c:pt>
                <c:pt idx="13559">
                  <c:v>311143715.14908421</c:v>
                </c:pt>
                <c:pt idx="13560">
                  <c:v>311146704.01572007</c:v>
                </c:pt>
                <c:pt idx="13561">
                  <c:v>311149692.84971428</c:v>
                </c:pt>
                <c:pt idx="13562">
                  <c:v>311152562.09963965</c:v>
                </c:pt>
                <c:pt idx="13563">
                  <c:v>311077936.61401629</c:v>
                </c:pt>
                <c:pt idx="13564">
                  <c:v>311081402.68155885</c:v>
                </c:pt>
                <c:pt idx="13565">
                  <c:v>311084868.70519376</c:v>
                </c:pt>
                <c:pt idx="13566">
                  <c:v>311165712.44357932</c:v>
                </c:pt>
                <c:pt idx="13567">
                  <c:v>311168701.06998771</c:v>
                </c:pt>
                <c:pt idx="13568">
                  <c:v>311248710.07980621</c:v>
                </c:pt>
                <c:pt idx="13569">
                  <c:v>311250981.96076059</c:v>
                </c:pt>
                <c:pt idx="13570">
                  <c:v>311253612.5362044</c:v>
                </c:pt>
                <c:pt idx="13571">
                  <c:v>311334221.89599639</c:v>
                </c:pt>
                <c:pt idx="13572">
                  <c:v>311337331.46660674</c:v>
                </c:pt>
                <c:pt idx="13573">
                  <c:v>311340201.80813462</c:v>
                </c:pt>
                <c:pt idx="13574">
                  <c:v>311420694.4262591</c:v>
                </c:pt>
                <c:pt idx="13575">
                  <c:v>311423685.04743171</c:v>
                </c:pt>
                <c:pt idx="13576">
                  <c:v>311426197.14397955</c:v>
                </c:pt>
                <c:pt idx="13577">
                  <c:v>311428111.10683638</c:v>
                </c:pt>
                <c:pt idx="13578">
                  <c:v>311430503.54159826</c:v>
                </c:pt>
                <c:pt idx="13579">
                  <c:v>311510760.60327464</c:v>
                </c:pt>
                <c:pt idx="13580">
                  <c:v>311513632.18538696</c:v>
                </c:pt>
                <c:pt idx="13581">
                  <c:v>311516982.32647479</c:v>
                </c:pt>
                <c:pt idx="13582">
                  <c:v>311520452.07226861</c:v>
                </c:pt>
                <c:pt idx="13583">
                  <c:v>311446053.85816342</c:v>
                </c:pt>
                <c:pt idx="13584">
                  <c:v>311449044.20243675</c:v>
                </c:pt>
                <c:pt idx="13585">
                  <c:v>311452512.96089125</c:v>
                </c:pt>
                <c:pt idx="13586">
                  <c:v>311456460.11534774</c:v>
                </c:pt>
                <c:pt idx="13587">
                  <c:v>311538159.05604804</c:v>
                </c:pt>
                <c:pt idx="13588">
                  <c:v>311619740.29762775</c:v>
                </c:pt>
                <c:pt idx="13589">
                  <c:v>311623928.57575059</c:v>
                </c:pt>
                <c:pt idx="13590">
                  <c:v>311628475.77665919</c:v>
                </c:pt>
                <c:pt idx="13591">
                  <c:v>311632663.92126447</c:v>
                </c:pt>
                <c:pt idx="13592">
                  <c:v>311558257.48860615</c:v>
                </c:pt>
                <c:pt idx="13593">
                  <c:v>311560769.68900037</c:v>
                </c:pt>
                <c:pt idx="13594">
                  <c:v>311563401.49327493</c:v>
                </c:pt>
                <c:pt idx="13595">
                  <c:v>311567109.90183979</c:v>
                </c:pt>
                <c:pt idx="13596">
                  <c:v>311571416.37782061</c:v>
                </c:pt>
                <c:pt idx="13597">
                  <c:v>311575363.92133188</c:v>
                </c:pt>
                <c:pt idx="13598">
                  <c:v>311501190.5572353</c:v>
                </c:pt>
                <c:pt idx="13599">
                  <c:v>311504658.65530723</c:v>
                </c:pt>
                <c:pt idx="13600">
                  <c:v>311508007.12212038</c:v>
                </c:pt>
                <c:pt idx="13601">
                  <c:v>311511475.1338765</c:v>
                </c:pt>
                <c:pt idx="13602">
                  <c:v>311514823.51735228</c:v>
                </c:pt>
                <c:pt idx="13603">
                  <c:v>311518171.85989225</c:v>
                </c:pt>
                <c:pt idx="13604">
                  <c:v>311521400.58000112</c:v>
                </c:pt>
                <c:pt idx="13605">
                  <c:v>311524868.42216676</c:v>
                </c:pt>
                <c:pt idx="13606">
                  <c:v>311450806.63244015</c:v>
                </c:pt>
                <c:pt idx="13607">
                  <c:v>311454273.52092946</c:v>
                </c:pt>
                <c:pt idx="13608">
                  <c:v>311535271.68521374</c:v>
                </c:pt>
                <c:pt idx="13609">
                  <c:v>311538500.20374316</c:v>
                </c:pt>
                <c:pt idx="13610">
                  <c:v>311541848.25683463</c:v>
                </c:pt>
                <c:pt idx="13611">
                  <c:v>311622610.40607244</c:v>
                </c:pt>
                <c:pt idx="13612">
                  <c:v>311703852.58731323</c:v>
                </c:pt>
                <c:pt idx="13613">
                  <c:v>311786053.76815659</c:v>
                </c:pt>
                <c:pt idx="13614">
                  <c:v>311868257.13855755</c:v>
                </c:pt>
                <c:pt idx="13615">
                  <c:v>311871488.61211932</c:v>
                </c:pt>
                <c:pt idx="13616">
                  <c:v>311874121.63648874</c:v>
                </c:pt>
                <c:pt idx="13617">
                  <c:v>311799096.08112955</c:v>
                </c:pt>
                <c:pt idx="13618">
                  <c:v>311802326.64990711</c:v>
                </c:pt>
                <c:pt idx="13619">
                  <c:v>311883815.73553741</c:v>
                </c:pt>
                <c:pt idx="13620">
                  <c:v>311965546.08728153</c:v>
                </c:pt>
                <c:pt idx="13621">
                  <c:v>311892552.09903979</c:v>
                </c:pt>
                <c:pt idx="13622">
                  <c:v>311897219.35722691</c:v>
                </c:pt>
                <c:pt idx="13623">
                  <c:v>311823264.59844184</c:v>
                </c:pt>
                <c:pt idx="13624">
                  <c:v>311826255.60337955</c:v>
                </c:pt>
                <c:pt idx="13625">
                  <c:v>311829605.49015963</c:v>
                </c:pt>
                <c:pt idx="13626">
                  <c:v>311832955.33599716</c:v>
                </c:pt>
                <c:pt idx="13627">
                  <c:v>311836424.77602631</c:v>
                </c:pt>
                <c:pt idx="13628">
                  <c:v>311918041.54113168</c:v>
                </c:pt>
                <c:pt idx="13629">
                  <c:v>311921990.39760739</c:v>
                </c:pt>
                <c:pt idx="13630">
                  <c:v>311925340.89789158</c:v>
                </c:pt>
                <c:pt idx="13631">
                  <c:v>311928332.38140118</c:v>
                </c:pt>
                <c:pt idx="13632">
                  <c:v>312009235.34890687</c:v>
                </c:pt>
                <c:pt idx="13633">
                  <c:v>312012825.93757623</c:v>
                </c:pt>
                <c:pt idx="13634">
                  <c:v>312094329.89625633</c:v>
                </c:pt>
                <c:pt idx="13635">
                  <c:v>312097921.28158915</c:v>
                </c:pt>
                <c:pt idx="13636">
                  <c:v>312101752.04078102</c:v>
                </c:pt>
                <c:pt idx="13637">
                  <c:v>312183499.07325041</c:v>
                </c:pt>
                <c:pt idx="13638">
                  <c:v>312187210.93871224</c:v>
                </c:pt>
                <c:pt idx="13639">
                  <c:v>312190084.60651588</c:v>
                </c:pt>
                <c:pt idx="13640">
                  <c:v>312192838.50991696</c:v>
                </c:pt>
                <c:pt idx="13641">
                  <c:v>312273871.1181035</c:v>
                </c:pt>
                <c:pt idx="13642">
                  <c:v>312199543.550439</c:v>
                </c:pt>
                <c:pt idx="13643">
                  <c:v>312202536.81919521</c:v>
                </c:pt>
                <c:pt idx="13644">
                  <c:v>312205889.24143231</c:v>
                </c:pt>
                <c:pt idx="13645">
                  <c:v>312132037.0971505</c:v>
                </c:pt>
                <c:pt idx="13646">
                  <c:v>312135747.68438154</c:v>
                </c:pt>
                <c:pt idx="13647">
                  <c:v>312139218.83344483</c:v>
                </c:pt>
                <c:pt idx="13648">
                  <c:v>312220376.02368265</c:v>
                </c:pt>
                <c:pt idx="13649">
                  <c:v>312224446.55210364</c:v>
                </c:pt>
                <c:pt idx="13650">
                  <c:v>312228636.73886651</c:v>
                </c:pt>
                <c:pt idx="13651">
                  <c:v>312310396.29803699</c:v>
                </c:pt>
                <c:pt idx="13652">
                  <c:v>312314707.14606768</c:v>
                </c:pt>
                <c:pt idx="13653">
                  <c:v>312318898.18339854</c:v>
                </c:pt>
                <c:pt idx="13654">
                  <c:v>312323448.38003147</c:v>
                </c:pt>
                <c:pt idx="13655">
                  <c:v>312327878.76215494</c:v>
                </c:pt>
                <c:pt idx="13656">
                  <c:v>312331351.17382067</c:v>
                </c:pt>
                <c:pt idx="13657">
                  <c:v>312334943.27758288</c:v>
                </c:pt>
                <c:pt idx="13658">
                  <c:v>312416830.30787152</c:v>
                </c:pt>
                <c:pt idx="13659">
                  <c:v>312421381.30079883</c:v>
                </c:pt>
                <c:pt idx="13660">
                  <c:v>312425453.17788261</c:v>
                </c:pt>
                <c:pt idx="13661">
                  <c:v>312428926.20178074</c:v>
                </c:pt>
                <c:pt idx="13662">
                  <c:v>312432518.9388833</c:v>
                </c:pt>
                <c:pt idx="13663">
                  <c:v>312436470.89538449</c:v>
                </c:pt>
                <c:pt idx="13664">
                  <c:v>312440901.80925667</c:v>
                </c:pt>
                <c:pt idx="13665">
                  <c:v>312445093.14844263</c:v>
                </c:pt>
                <c:pt idx="13666">
                  <c:v>312449523.92313576</c:v>
                </c:pt>
                <c:pt idx="13667">
                  <c:v>312454313.86937946</c:v>
                </c:pt>
                <c:pt idx="13668">
                  <c:v>312381636.34826487</c:v>
                </c:pt>
                <c:pt idx="13669">
                  <c:v>312464132.99787819</c:v>
                </c:pt>
                <c:pt idx="13670">
                  <c:v>312390495.16243166</c:v>
                </c:pt>
                <c:pt idx="13671">
                  <c:v>312393966.78188145</c:v>
                </c:pt>
                <c:pt idx="13672">
                  <c:v>312397318.64864421</c:v>
                </c:pt>
                <c:pt idx="13673">
                  <c:v>312401149.30338526</c:v>
                </c:pt>
                <c:pt idx="13674">
                  <c:v>312405458.72605503</c:v>
                </c:pt>
                <c:pt idx="13675">
                  <c:v>312409768.08105296</c:v>
                </c:pt>
                <c:pt idx="13676">
                  <c:v>312413957.66686922</c:v>
                </c:pt>
                <c:pt idx="13677">
                  <c:v>312417907.78919894</c:v>
                </c:pt>
                <c:pt idx="13678">
                  <c:v>312421977.55273694</c:v>
                </c:pt>
                <c:pt idx="13679">
                  <c:v>312348209.66720182</c:v>
                </c:pt>
                <c:pt idx="13680">
                  <c:v>312351799.63997179</c:v>
                </c:pt>
                <c:pt idx="13681">
                  <c:v>312354910.91170847</c:v>
                </c:pt>
                <c:pt idx="13682">
                  <c:v>312357902.48587519</c:v>
                </c:pt>
                <c:pt idx="13683">
                  <c:v>312361611.99253941</c:v>
                </c:pt>
                <c:pt idx="13684">
                  <c:v>312288436.70275819</c:v>
                </c:pt>
                <c:pt idx="13685">
                  <c:v>312215498.26913285</c:v>
                </c:pt>
                <c:pt idx="13686">
                  <c:v>312220521.30049622</c:v>
                </c:pt>
                <c:pt idx="13687">
                  <c:v>312225185.46152055</c:v>
                </c:pt>
                <c:pt idx="13688">
                  <c:v>312229371.17951214</c:v>
                </c:pt>
                <c:pt idx="13689">
                  <c:v>312234154.77898335</c:v>
                </c:pt>
                <c:pt idx="13690">
                  <c:v>312160969.79604179</c:v>
                </c:pt>
                <c:pt idx="13691">
                  <c:v>312165154.26581687</c:v>
                </c:pt>
                <c:pt idx="13692">
                  <c:v>312169458.22523946</c:v>
                </c:pt>
                <c:pt idx="13693">
                  <c:v>312174359.87450927</c:v>
                </c:pt>
                <c:pt idx="13694">
                  <c:v>312179022.33760774</c:v>
                </c:pt>
                <c:pt idx="13695">
                  <c:v>312260941.39403635</c:v>
                </c:pt>
                <c:pt idx="13696">
                  <c:v>312343340.89073747</c:v>
                </c:pt>
                <c:pt idx="13697">
                  <c:v>312348723.06276292</c:v>
                </c:pt>
                <c:pt idx="13698">
                  <c:v>312431365.31061023</c:v>
                </c:pt>
                <c:pt idx="13699">
                  <c:v>312435313.08135849</c:v>
                </c:pt>
                <c:pt idx="13700">
                  <c:v>312517599.6252476</c:v>
                </c:pt>
                <c:pt idx="13701">
                  <c:v>312600247.40808779</c:v>
                </c:pt>
                <c:pt idx="13702">
                  <c:v>312604675.6790632</c:v>
                </c:pt>
                <c:pt idx="13703">
                  <c:v>312686129.73780221</c:v>
                </c:pt>
                <c:pt idx="13704">
                  <c:v>312690439.27046621</c:v>
                </c:pt>
                <c:pt idx="13705">
                  <c:v>312695466.97308254</c:v>
                </c:pt>
                <c:pt idx="13706">
                  <c:v>312622268.37426972</c:v>
                </c:pt>
                <c:pt idx="13707">
                  <c:v>312548229.93856537</c:v>
                </c:pt>
                <c:pt idx="13708">
                  <c:v>312551819.20461935</c:v>
                </c:pt>
                <c:pt idx="13709">
                  <c:v>312634235.54975623</c:v>
                </c:pt>
                <c:pt idx="13710">
                  <c:v>312639620.60851318</c:v>
                </c:pt>
                <c:pt idx="13711">
                  <c:v>312644766.23262006</c:v>
                </c:pt>
                <c:pt idx="13712">
                  <c:v>312727666.02830315</c:v>
                </c:pt>
                <c:pt idx="13713">
                  <c:v>312732453.66942084</c:v>
                </c:pt>
                <c:pt idx="13714">
                  <c:v>312814638.72259223</c:v>
                </c:pt>
                <c:pt idx="13715">
                  <c:v>312896945.65204906</c:v>
                </c:pt>
                <c:pt idx="13716">
                  <c:v>312979374.54106152</c:v>
                </c:pt>
                <c:pt idx="13717">
                  <c:v>312983925.88909221</c:v>
                </c:pt>
                <c:pt idx="13718">
                  <c:v>312910596.30978477</c:v>
                </c:pt>
                <c:pt idx="13719">
                  <c:v>312915266.11591744</c:v>
                </c:pt>
                <c:pt idx="13720">
                  <c:v>312920175.31369305</c:v>
                </c:pt>
                <c:pt idx="13721">
                  <c:v>313002729.34364188</c:v>
                </c:pt>
                <c:pt idx="13722">
                  <c:v>312929753.98358315</c:v>
                </c:pt>
                <c:pt idx="13723">
                  <c:v>312933944.54663295</c:v>
                </c:pt>
                <c:pt idx="13724">
                  <c:v>312937057.49494386</c:v>
                </c:pt>
                <c:pt idx="13725">
                  <c:v>312940290.13469917</c:v>
                </c:pt>
                <c:pt idx="13726">
                  <c:v>312944241.0871833</c:v>
                </c:pt>
                <c:pt idx="13727">
                  <c:v>312948431.42923707</c:v>
                </c:pt>
                <c:pt idx="13728">
                  <c:v>312874850.18110257</c:v>
                </c:pt>
                <c:pt idx="13729">
                  <c:v>312879278.73339218</c:v>
                </c:pt>
                <c:pt idx="13730">
                  <c:v>312883946.5895806</c:v>
                </c:pt>
                <c:pt idx="13731">
                  <c:v>312966628.74460775</c:v>
                </c:pt>
                <c:pt idx="13732">
                  <c:v>312971417.31146091</c:v>
                </c:pt>
                <c:pt idx="13733">
                  <c:v>313053863.44115025</c:v>
                </c:pt>
                <c:pt idx="13734">
                  <c:v>313214090.32950282</c:v>
                </c:pt>
                <c:pt idx="13735">
                  <c:v>313218283.23820269</c:v>
                </c:pt>
                <c:pt idx="13736">
                  <c:v>313300017.03402138</c:v>
                </c:pt>
                <c:pt idx="13737">
                  <c:v>313227028.24198824</c:v>
                </c:pt>
                <c:pt idx="13738">
                  <c:v>313310082.10805982</c:v>
                </c:pt>
                <c:pt idx="13739">
                  <c:v>313314635.2348091</c:v>
                </c:pt>
                <c:pt idx="13740">
                  <c:v>313318229.75530374</c:v>
                </c:pt>
                <c:pt idx="13741">
                  <c:v>313399130.80378532</c:v>
                </c:pt>
                <c:pt idx="13742">
                  <c:v>313402726.1289314</c:v>
                </c:pt>
                <c:pt idx="13743">
                  <c:v>313406680.93230963</c:v>
                </c:pt>
                <c:pt idx="13744">
                  <c:v>313410995.19841355</c:v>
                </c:pt>
                <c:pt idx="13745">
                  <c:v>313414710.20666474</c:v>
                </c:pt>
                <c:pt idx="13746">
                  <c:v>313496095.92268473</c:v>
                </c:pt>
                <c:pt idx="13747">
                  <c:v>313500171.34818065</c:v>
                </c:pt>
                <c:pt idx="13748">
                  <c:v>313504726.16405481</c:v>
                </c:pt>
                <c:pt idx="13749">
                  <c:v>313587434.44153607</c:v>
                </c:pt>
                <c:pt idx="13750">
                  <c:v>313514195.14518321</c:v>
                </c:pt>
                <c:pt idx="13751">
                  <c:v>313518390.15922523</c:v>
                </c:pt>
                <c:pt idx="13752">
                  <c:v>313600262.39225072</c:v>
                </c:pt>
                <c:pt idx="13753">
                  <c:v>313604338.43830919</c:v>
                </c:pt>
                <c:pt idx="13754">
                  <c:v>313685973.76243514</c:v>
                </c:pt>
                <c:pt idx="13755">
                  <c:v>313689690.97486985</c:v>
                </c:pt>
                <c:pt idx="13756">
                  <c:v>313693048.41392016</c:v>
                </c:pt>
                <c:pt idx="13757">
                  <c:v>313696765.5308125</c:v>
                </c:pt>
                <c:pt idx="13758">
                  <c:v>313701441.83237553</c:v>
                </c:pt>
                <c:pt idx="13759">
                  <c:v>313784162.01482755</c:v>
                </c:pt>
                <c:pt idx="13760">
                  <c:v>313788239.6639871</c:v>
                </c:pt>
                <c:pt idx="13761">
                  <c:v>313791717.61113423</c:v>
                </c:pt>
                <c:pt idx="13762">
                  <c:v>313795315.44125915</c:v>
                </c:pt>
                <c:pt idx="13763">
                  <c:v>313798793.29902178</c:v>
                </c:pt>
                <c:pt idx="13764">
                  <c:v>313879719.89828211</c:v>
                </c:pt>
                <c:pt idx="13765">
                  <c:v>313960648.00847626</c:v>
                </c:pt>
                <c:pt idx="13766">
                  <c:v>314041937.66085243</c:v>
                </c:pt>
                <c:pt idx="13767">
                  <c:v>314045777.96515846</c:v>
                </c:pt>
                <c:pt idx="13768">
                  <c:v>314049378.20183194</c:v>
                </c:pt>
                <c:pt idx="13769">
                  <c:v>314053218.40243</c:v>
                </c:pt>
                <c:pt idx="13770">
                  <c:v>313979244.6103195</c:v>
                </c:pt>
                <c:pt idx="13771">
                  <c:v>313982483.88998544</c:v>
                </c:pt>
                <c:pt idx="13772">
                  <c:v>313907547.76214075</c:v>
                </c:pt>
                <c:pt idx="13773">
                  <c:v>313832969.90872985</c:v>
                </c:pt>
                <c:pt idx="13774">
                  <c:v>313836807.01754057</c:v>
                </c:pt>
                <c:pt idx="13775">
                  <c:v>313840763.97999042</c:v>
                </c:pt>
                <c:pt idx="13776">
                  <c:v>313844600.98017544</c:v>
                </c:pt>
                <c:pt idx="13777">
                  <c:v>313848677.73427874</c:v>
                </c:pt>
                <c:pt idx="13778">
                  <c:v>313853114.13338894</c:v>
                </c:pt>
                <c:pt idx="13779">
                  <c:v>313856950.96145618</c:v>
                </c:pt>
                <c:pt idx="13780">
                  <c:v>313860428.04070592</c:v>
                </c:pt>
                <c:pt idx="13781">
                  <c:v>313941489.15130955</c:v>
                </c:pt>
                <c:pt idx="13782">
                  <c:v>313944607.23166674</c:v>
                </c:pt>
                <c:pt idx="13783">
                  <c:v>313947245.57977849</c:v>
                </c:pt>
                <c:pt idx="13784">
                  <c:v>313950003.82577723</c:v>
                </c:pt>
                <c:pt idx="13785">
                  <c:v>313952762.04415029</c:v>
                </c:pt>
                <c:pt idx="13786">
                  <c:v>313955760.07626414</c:v>
                </c:pt>
                <c:pt idx="13787">
                  <c:v>314036946.07290679</c:v>
                </c:pt>
                <c:pt idx="13788">
                  <c:v>314040064.72656631</c:v>
                </c:pt>
                <c:pt idx="13789">
                  <c:v>314042703.55977631</c:v>
                </c:pt>
                <c:pt idx="13790">
                  <c:v>314123292.66293615</c:v>
                </c:pt>
                <c:pt idx="13791">
                  <c:v>314126052.07214934</c:v>
                </c:pt>
                <c:pt idx="13792">
                  <c:v>314129171.3710252</c:v>
                </c:pt>
                <c:pt idx="13793">
                  <c:v>314210963.2177996</c:v>
                </c:pt>
                <c:pt idx="13794">
                  <c:v>314215043.19969285</c:v>
                </c:pt>
                <c:pt idx="13795">
                  <c:v>314218523.13651723</c:v>
                </c:pt>
                <c:pt idx="13796">
                  <c:v>314221763.03819776</c:v>
                </c:pt>
                <c:pt idx="13797">
                  <c:v>314225122.89600533</c:v>
                </c:pt>
                <c:pt idx="13798">
                  <c:v>314306559.88489878</c:v>
                </c:pt>
                <c:pt idx="13799">
                  <c:v>314309560.42721915</c:v>
                </c:pt>
                <c:pt idx="13800">
                  <c:v>314311960.83755982</c:v>
                </c:pt>
                <c:pt idx="13801">
                  <c:v>314314001.16991407</c:v>
                </c:pt>
                <c:pt idx="13802">
                  <c:v>314316401.54158455</c:v>
                </c:pt>
                <c:pt idx="13803">
                  <c:v>314397002.2507295</c:v>
                </c:pt>
                <c:pt idx="13804">
                  <c:v>314399523.21740508</c:v>
                </c:pt>
                <c:pt idx="13805">
                  <c:v>314402404.29395318</c:v>
                </c:pt>
                <c:pt idx="13806">
                  <c:v>314483728.06156325</c:v>
                </c:pt>
                <c:pt idx="13807">
                  <c:v>314487330.21106583</c:v>
                </c:pt>
                <c:pt idx="13808">
                  <c:v>314568176.10795462</c:v>
                </c:pt>
                <c:pt idx="13809">
                  <c:v>314570457.98482305</c:v>
                </c:pt>
                <c:pt idx="13810">
                  <c:v>314572739.84281659</c:v>
                </c:pt>
                <c:pt idx="13811">
                  <c:v>314653468.14697814</c:v>
                </c:pt>
                <c:pt idx="13812">
                  <c:v>314734678.46401292</c:v>
                </c:pt>
                <c:pt idx="13813">
                  <c:v>314738283.06082422</c:v>
                </c:pt>
                <c:pt idx="13814">
                  <c:v>314741527.15770382</c:v>
                </c:pt>
                <c:pt idx="13815">
                  <c:v>314744530.91711158</c:v>
                </c:pt>
                <c:pt idx="13816">
                  <c:v>314746813.75239772</c:v>
                </c:pt>
                <c:pt idx="13817">
                  <c:v>314826586.41873974</c:v>
                </c:pt>
                <c:pt idx="13818">
                  <c:v>314828268.90014374</c:v>
                </c:pt>
                <c:pt idx="13819">
                  <c:v>314829470.66629744</c:v>
                </c:pt>
                <c:pt idx="13820">
                  <c:v>314830552.25136262</c:v>
                </c:pt>
                <c:pt idx="13821">
                  <c:v>314910567.21773416</c:v>
                </c:pt>
                <c:pt idx="13822">
                  <c:v>314913932.92764944</c:v>
                </c:pt>
                <c:pt idx="13823">
                  <c:v>314995031.83814853</c:v>
                </c:pt>
                <c:pt idx="13824">
                  <c:v>314997436.45760775</c:v>
                </c:pt>
                <c:pt idx="13825">
                  <c:v>314999720.82670373</c:v>
                </c:pt>
                <c:pt idx="13826">
                  <c:v>315079619.82732421</c:v>
                </c:pt>
                <c:pt idx="13827">
                  <c:v>315160241.54483521</c:v>
                </c:pt>
                <c:pt idx="13828">
                  <c:v>315163970.4102298</c:v>
                </c:pt>
                <c:pt idx="13829">
                  <c:v>315167458.65811294</c:v>
                </c:pt>
                <c:pt idx="13830">
                  <c:v>315170465.7330147</c:v>
                </c:pt>
                <c:pt idx="13831">
                  <c:v>315095252.96152186</c:v>
                </c:pt>
                <c:pt idx="13832">
                  <c:v>315097657.98057514</c:v>
                </c:pt>
                <c:pt idx="13833">
                  <c:v>315099822.47982281</c:v>
                </c:pt>
                <c:pt idx="13834">
                  <c:v>315102347.70751166</c:v>
                </c:pt>
                <c:pt idx="13835">
                  <c:v>315183335.64386857</c:v>
                </c:pt>
                <c:pt idx="13836">
                  <c:v>315186462.82140875</c:v>
                </c:pt>
                <c:pt idx="13837">
                  <c:v>315189710.23755258</c:v>
                </c:pt>
                <c:pt idx="13838">
                  <c:v>315192717.07032585</c:v>
                </c:pt>
                <c:pt idx="13839">
                  <c:v>315117137.86332792</c:v>
                </c:pt>
                <c:pt idx="13840">
                  <c:v>315118580.76296699</c:v>
                </c:pt>
                <c:pt idx="13841">
                  <c:v>315119662.93275076</c:v>
                </c:pt>
                <c:pt idx="13842">
                  <c:v>315121586.77967799</c:v>
                </c:pt>
                <c:pt idx="13843">
                  <c:v>315124472.52494973</c:v>
                </c:pt>
                <c:pt idx="13844">
                  <c:v>315127238.00255007</c:v>
                </c:pt>
                <c:pt idx="13845">
                  <c:v>315129642.7431789</c:v>
                </c:pt>
                <c:pt idx="13846">
                  <c:v>315132047.46287614</c:v>
                </c:pt>
                <c:pt idx="13847">
                  <c:v>315134331.92720079</c:v>
                </c:pt>
                <c:pt idx="13848">
                  <c:v>315136736.60608268</c:v>
                </c:pt>
                <c:pt idx="13849">
                  <c:v>315139021.03163296</c:v>
                </c:pt>
                <c:pt idx="13850">
                  <c:v>315140944.74376225</c:v>
                </c:pt>
                <c:pt idx="13851">
                  <c:v>315142507.7500031</c:v>
                </c:pt>
                <c:pt idx="13852">
                  <c:v>315144671.89789283</c:v>
                </c:pt>
                <c:pt idx="13853">
                  <c:v>315147196.71567011</c:v>
                </c:pt>
                <c:pt idx="13854">
                  <c:v>315149601.28257793</c:v>
                </c:pt>
                <c:pt idx="13855">
                  <c:v>315151885.60175556</c:v>
                </c:pt>
                <c:pt idx="13856">
                  <c:v>315153688.99829036</c:v>
                </c:pt>
                <c:pt idx="13857">
                  <c:v>315077017.54934776</c:v>
                </c:pt>
                <c:pt idx="13858">
                  <c:v>315078219.50486022</c:v>
                </c:pt>
                <c:pt idx="13859">
                  <c:v>315157415.98049271</c:v>
                </c:pt>
                <c:pt idx="13860">
                  <c:v>315159339.56453806</c:v>
                </c:pt>
                <c:pt idx="13861">
                  <c:v>315239378.92122245</c:v>
                </c:pt>
                <c:pt idx="13862">
                  <c:v>315241783.95774025</c:v>
                </c:pt>
                <c:pt idx="13863">
                  <c:v>315244429.47373372</c:v>
                </c:pt>
                <c:pt idx="13864">
                  <c:v>315324350.81205606</c:v>
                </c:pt>
                <c:pt idx="13865">
                  <c:v>315326034.71247345</c:v>
                </c:pt>
                <c:pt idx="13866">
                  <c:v>315250321.66833282</c:v>
                </c:pt>
                <c:pt idx="13867">
                  <c:v>315252967.10259247</c:v>
                </c:pt>
                <c:pt idx="13868">
                  <c:v>315177853.37616348</c:v>
                </c:pt>
                <c:pt idx="13869">
                  <c:v>315180017.24719191</c:v>
                </c:pt>
                <c:pt idx="13870">
                  <c:v>315103459.36241955</c:v>
                </c:pt>
                <c:pt idx="13871">
                  <c:v>315026660.50966281</c:v>
                </c:pt>
                <c:pt idx="13872">
                  <c:v>315027862.04836303</c:v>
                </c:pt>
                <c:pt idx="13873">
                  <c:v>315029183.7348941</c:v>
                </c:pt>
                <c:pt idx="13874">
                  <c:v>315108507.05716556</c:v>
                </c:pt>
                <c:pt idx="13875">
                  <c:v>315110189.6015808</c:v>
                </c:pt>
                <c:pt idx="13876">
                  <c:v>315034230.11618811</c:v>
                </c:pt>
                <c:pt idx="13877">
                  <c:v>315035912.22279209</c:v>
                </c:pt>
                <c:pt idx="13878">
                  <c:v>315114996.81486297</c:v>
                </c:pt>
                <c:pt idx="13879">
                  <c:v>315116078.42632049</c:v>
                </c:pt>
                <c:pt idx="13880">
                  <c:v>315117280.21186161</c:v>
                </c:pt>
                <c:pt idx="13881">
                  <c:v>315118602.16991723</c:v>
                </c:pt>
                <c:pt idx="13882">
                  <c:v>315276053.4539507</c:v>
                </c:pt>
                <c:pt idx="13883">
                  <c:v>315355741.84002161</c:v>
                </c:pt>
                <c:pt idx="13884">
                  <c:v>315435551.39959192</c:v>
                </c:pt>
                <c:pt idx="13885">
                  <c:v>315515000.92688572</c:v>
                </c:pt>
                <c:pt idx="13886">
                  <c:v>315516926.09130704</c:v>
                </c:pt>
                <c:pt idx="13887">
                  <c:v>315519212.20665079</c:v>
                </c:pt>
                <c:pt idx="13888">
                  <c:v>315521738.94372708</c:v>
                </c:pt>
                <c:pt idx="13889">
                  <c:v>315523904.6999886</c:v>
                </c:pt>
                <c:pt idx="13890">
                  <c:v>315603597.83481431</c:v>
                </c:pt>
                <c:pt idx="13891">
                  <c:v>315605403.05247694</c:v>
                </c:pt>
                <c:pt idx="13892">
                  <c:v>315685097.50027806</c:v>
                </c:pt>
                <c:pt idx="13893">
                  <c:v>315687143.89094299</c:v>
                </c:pt>
                <c:pt idx="13894">
                  <c:v>315689431.01553953</c:v>
                </c:pt>
                <c:pt idx="13895">
                  <c:v>315691958.86809748</c:v>
                </c:pt>
                <c:pt idx="13896">
                  <c:v>315693764.46292692</c:v>
                </c:pt>
                <c:pt idx="13897">
                  <c:v>315695208.93030691</c:v>
                </c:pt>
                <c:pt idx="13898">
                  <c:v>315774906.68613911</c:v>
                </c:pt>
                <c:pt idx="13899">
                  <c:v>315776953.4935503</c:v>
                </c:pt>
                <c:pt idx="13900">
                  <c:v>315856532.19117016</c:v>
                </c:pt>
                <c:pt idx="13901">
                  <c:v>315857856.90651941</c:v>
                </c:pt>
                <c:pt idx="13902">
                  <c:v>315858940.75981706</c:v>
                </c:pt>
                <c:pt idx="13903">
                  <c:v>315860385.89094579</c:v>
                </c:pt>
                <c:pt idx="13904">
                  <c:v>315861951.4411552</c:v>
                </c:pt>
                <c:pt idx="13905">
                  <c:v>315863276.13057041</c:v>
                </c:pt>
                <c:pt idx="13906">
                  <c:v>315863637.40840161</c:v>
                </c:pt>
                <c:pt idx="13907">
                  <c:v>315942134.54065746</c:v>
                </c:pt>
                <c:pt idx="13908">
                  <c:v>315943098.1813907</c:v>
                </c:pt>
                <c:pt idx="13909">
                  <c:v>315944302.72759098</c:v>
                </c:pt>
                <c:pt idx="13910">
                  <c:v>315945748.1761142</c:v>
                </c:pt>
                <c:pt idx="13911">
                  <c:v>315947916.33475065</c:v>
                </c:pt>
                <c:pt idx="13912">
                  <c:v>316028463.36577809</c:v>
                </c:pt>
                <c:pt idx="13913">
                  <c:v>316031113.94236112</c:v>
                </c:pt>
                <c:pt idx="13914">
                  <c:v>316111421.8651095</c:v>
                </c:pt>
                <c:pt idx="13915">
                  <c:v>316113952.53888816</c:v>
                </c:pt>
                <c:pt idx="13916">
                  <c:v>316116483.18954855</c:v>
                </c:pt>
                <c:pt idx="13917">
                  <c:v>316196311.34088755</c:v>
                </c:pt>
                <c:pt idx="13918">
                  <c:v>316197998.8324827</c:v>
                </c:pt>
                <c:pt idx="13919">
                  <c:v>316277828.32465875</c:v>
                </c:pt>
                <c:pt idx="13920">
                  <c:v>316357658.75366396</c:v>
                </c:pt>
                <c:pt idx="13921">
                  <c:v>316358502.8995958</c:v>
                </c:pt>
                <c:pt idx="13922">
                  <c:v>316281204.08499676</c:v>
                </c:pt>
                <c:pt idx="13923">
                  <c:v>316282650.82684076</c:v>
                </c:pt>
                <c:pt idx="13924">
                  <c:v>316284338.68278044</c:v>
                </c:pt>
                <c:pt idx="13925">
                  <c:v>316285905.96837765</c:v>
                </c:pt>
                <c:pt idx="13926">
                  <c:v>316365135.38533616</c:v>
                </c:pt>
                <c:pt idx="13927">
                  <c:v>316366944.2175445</c:v>
                </c:pt>
                <c:pt idx="13928">
                  <c:v>316368391.27481347</c:v>
                </c:pt>
                <c:pt idx="13929">
                  <c:v>316368873.62555796</c:v>
                </c:pt>
                <c:pt idx="13930">
                  <c:v>316369355.97546309</c:v>
                </c:pt>
                <c:pt idx="13931">
                  <c:v>316370441.2596814</c:v>
                </c:pt>
                <c:pt idx="13932">
                  <c:v>316449672.60472095</c:v>
                </c:pt>
                <c:pt idx="13933">
                  <c:v>316451240.6084969</c:v>
                </c:pt>
                <c:pt idx="13934">
                  <c:v>316453170.44712627</c:v>
                </c:pt>
                <c:pt idx="13935">
                  <c:v>316454979.65864301</c:v>
                </c:pt>
                <c:pt idx="13936">
                  <c:v>316456547.63240933</c:v>
                </c:pt>
                <c:pt idx="13937">
                  <c:v>316457753.76004255</c:v>
                </c:pt>
                <c:pt idx="13938">
                  <c:v>316459080.4943794</c:v>
                </c:pt>
                <c:pt idx="13939">
                  <c:v>316460407.22236913</c:v>
                </c:pt>
                <c:pt idx="13940">
                  <c:v>316461492.72236615</c:v>
                </c:pt>
                <c:pt idx="13941">
                  <c:v>316462940.0490855</c:v>
                </c:pt>
                <c:pt idx="13942">
                  <c:v>316543502.27356708</c:v>
                </c:pt>
                <c:pt idx="13943">
                  <c:v>316546638.86419284</c:v>
                </c:pt>
                <c:pt idx="13944">
                  <c:v>316549292.87470925</c:v>
                </c:pt>
                <c:pt idx="13945">
                  <c:v>316551343.68362385</c:v>
                </c:pt>
                <c:pt idx="13946">
                  <c:v>316553515.11182922</c:v>
                </c:pt>
                <c:pt idx="13947">
                  <c:v>316556048.42324919</c:v>
                </c:pt>
                <c:pt idx="13948">
                  <c:v>316558340.44697714</c:v>
                </c:pt>
                <c:pt idx="13949">
                  <c:v>316560391.18899566</c:v>
                </c:pt>
                <c:pt idx="13950">
                  <c:v>316484407.84169424</c:v>
                </c:pt>
                <c:pt idx="13951">
                  <c:v>316486337.44950789</c:v>
                </c:pt>
                <c:pt idx="13952">
                  <c:v>316410232.08066869</c:v>
                </c:pt>
                <c:pt idx="13953">
                  <c:v>316411678.91200119</c:v>
                </c:pt>
                <c:pt idx="13954">
                  <c:v>316413366.87234563</c:v>
                </c:pt>
                <c:pt idx="13955">
                  <c:v>316415537.09197211</c:v>
                </c:pt>
                <c:pt idx="13956">
                  <c:v>316417948.42718744</c:v>
                </c:pt>
                <c:pt idx="13957">
                  <c:v>316420239.17621499</c:v>
                </c:pt>
                <c:pt idx="13958">
                  <c:v>316422168.21334594</c:v>
                </c:pt>
                <c:pt idx="13959">
                  <c:v>316423494.41858715</c:v>
                </c:pt>
                <c:pt idx="13960">
                  <c:v>316424941.18070537</c:v>
                </c:pt>
                <c:pt idx="13961">
                  <c:v>316426387.93527287</c:v>
                </c:pt>
                <c:pt idx="13962">
                  <c:v>316427834.68229115</c:v>
                </c:pt>
                <c:pt idx="13963">
                  <c:v>316429763.66657048</c:v>
                </c:pt>
                <c:pt idx="13964">
                  <c:v>316431933.75784081</c:v>
                </c:pt>
                <c:pt idx="13965">
                  <c:v>316356183.58986056</c:v>
                </c:pt>
                <c:pt idx="13966">
                  <c:v>316357870.9980523</c:v>
                </c:pt>
                <c:pt idx="13967">
                  <c:v>316281275.82713091</c:v>
                </c:pt>
                <c:pt idx="13968">
                  <c:v>316282360.31174546</c:v>
                </c:pt>
                <c:pt idx="13969">
                  <c:v>316283444.79211575</c:v>
                </c:pt>
                <c:pt idx="13970">
                  <c:v>316362812.63437319</c:v>
                </c:pt>
                <c:pt idx="13971">
                  <c:v>316364741.05391484</c:v>
                </c:pt>
                <c:pt idx="13972">
                  <c:v>316444712.83965206</c:v>
                </c:pt>
                <c:pt idx="13973">
                  <c:v>316446762.26022536</c:v>
                </c:pt>
                <c:pt idx="13974">
                  <c:v>316526494.36453354</c:v>
                </c:pt>
                <c:pt idx="13975">
                  <c:v>316528544.26124012</c:v>
                </c:pt>
                <c:pt idx="13976">
                  <c:v>316530352.98104399</c:v>
                </c:pt>
                <c:pt idx="13977">
                  <c:v>316531558.78769255</c:v>
                </c:pt>
                <c:pt idx="13978">
                  <c:v>316532885.16894948</c:v>
                </c:pt>
                <c:pt idx="13979">
                  <c:v>316534452.70225477</c:v>
                </c:pt>
                <c:pt idx="13980">
                  <c:v>316536984.85272282</c:v>
                </c:pt>
                <c:pt idx="13981">
                  <c:v>316539999.28741652</c:v>
                </c:pt>
                <c:pt idx="13982">
                  <c:v>316543013.68934053</c:v>
                </c:pt>
                <c:pt idx="13983">
                  <c:v>316467858.35603118</c:v>
                </c:pt>
                <c:pt idx="13984">
                  <c:v>316470148.69268274</c:v>
                </c:pt>
                <c:pt idx="13985">
                  <c:v>316472439.01041281</c:v>
                </c:pt>
                <c:pt idx="13986">
                  <c:v>316553141.83978546</c:v>
                </c:pt>
                <c:pt idx="13987">
                  <c:v>316556035.52911007</c:v>
                </c:pt>
                <c:pt idx="13988">
                  <c:v>316636137.38775307</c:v>
                </c:pt>
                <c:pt idx="13989">
                  <c:v>316637825.76158476</c:v>
                </c:pt>
                <c:pt idx="13990">
                  <c:v>316639514.12513912</c:v>
                </c:pt>
                <c:pt idx="13991">
                  <c:v>316641564.2670669</c:v>
                </c:pt>
                <c:pt idx="13992">
                  <c:v>316565319.24517417</c:v>
                </c:pt>
                <c:pt idx="13993">
                  <c:v>316566886.59514111</c:v>
                </c:pt>
                <c:pt idx="13994">
                  <c:v>316569297.88548374</c:v>
                </c:pt>
                <c:pt idx="13995">
                  <c:v>316572311.96892589</c:v>
                </c:pt>
                <c:pt idx="13996">
                  <c:v>316575446.58095175</c:v>
                </c:pt>
                <c:pt idx="13997">
                  <c:v>316656879.55377978</c:v>
                </c:pt>
                <c:pt idx="13998">
                  <c:v>316738314.20394933</c:v>
                </c:pt>
                <c:pt idx="13999">
                  <c:v>316818182.13163728</c:v>
                </c:pt>
                <c:pt idx="14000">
                  <c:v>316819388.59380281</c:v>
                </c:pt>
                <c:pt idx="14001">
                  <c:v>316743018.25196934</c:v>
                </c:pt>
                <c:pt idx="14002">
                  <c:v>316667491.22496361</c:v>
                </c:pt>
                <c:pt idx="14003">
                  <c:v>316669902.91179419</c:v>
                </c:pt>
                <c:pt idx="14004">
                  <c:v>316593409.63572866</c:v>
                </c:pt>
                <c:pt idx="14005">
                  <c:v>316671470.49698848</c:v>
                </c:pt>
                <c:pt idx="14006">
                  <c:v>316671711.66315627</c:v>
                </c:pt>
                <c:pt idx="14007">
                  <c:v>316595820.69544297</c:v>
                </c:pt>
                <c:pt idx="14008">
                  <c:v>316599557.79656994</c:v>
                </c:pt>
                <c:pt idx="14009">
                  <c:v>316525593.17461705</c:v>
                </c:pt>
                <c:pt idx="14010">
                  <c:v>316528847.18013448</c:v>
                </c:pt>
                <c:pt idx="14011">
                  <c:v>316531739.59741884</c:v>
                </c:pt>
                <c:pt idx="14012">
                  <c:v>316534873.01542222</c:v>
                </c:pt>
                <c:pt idx="14013">
                  <c:v>316615952.22573549</c:v>
                </c:pt>
                <c:pt idx="14014">
                  <c:v>316696430.08300507</c:v>
                </c:pt>
                <c:pt idx="14015">
                  <c:v>316698600.37564403</c:v>
                </c:pt>
                <c:pt idx="14016">
                  <c:v>316701494.0727464</c:v>
                </c:pt>
                <c:pt idx="14017">
                  <c:v>316783180.33736426</c:v>
                </c:pt>
                <c:pt idx="14018">
                  <c:v>316785954.08057141</c:v>
                </c:pt>
                <c:pt idx="14019">
                  <c:v>316787401.23993111</c:v>
                </c:pt>
                <c:pt idx="14020">
                  <c:v>316866195.27627504</c:v>
                </c:pt>
                <c:pt idx="14021">
                  <c:v>316867522.15476984</c:v>
                </c:pt>
                <c:pt idx="14022">
                  <c:v>316870055.26882273</c:v>
                </c:pt>
                <c:pt idx="14023">
                  <c:v>316872950.22799695</c:v>
                </c:pt>
                <c:pt idx="14024">
                  <c:v>316875724.53553319</c:v>
                </c:pt>
                <c:pt idx="14025">
                  <c:v>316878378.19504923</c:v>
                </c:pt>
                <c:pt idx="14026">
                  <c:v>316958261.44863296</c:v>
                </c:pt>
                <c:pt idx="14027">
                  <c:v>316960433.1247322</c:v>
                </c:pt>
                <c:pt idx="14028">
                  <c:v>316963087.37244564</c:v>
                </c:pt>
                <c:pt idx="14029">
                  <c:v>316965982.88645864</c:v>
                </c:pt>
                <c:pt idx="14030">
                  <c:v>316969360.94796455</c:v>
                </c:pt>
                <c:pt idx="14031">
                  <c:v>316973221.53934449</c:v>
                </c:pt>
                <c:pt idx="14032">
                  <c:v>316977443.9996841</c:v>
                </c:pt>
                <c:pt idx="14033">
                  <c:v>316981666.39579117</c:v>
                </c:pt>
                <c:pt idx="14034">
                  <c:v>317063004.18877774</c:v>
                </c:pt>
                <c:pt idx="14035">
                  <c:v>317065779.51988196</c:v>
                </c:pt>
                <c:pt idx="14036">
                  <c:v>317068434.15845686</c:v>
                </c:pt>
                <c:pt idx="14037">
                  <c:v>317149050.68184555</c:v>
                </c:pt>
                <c:pt idx="14038">
                  <c:v>317229547.76341158</c:v>
                </c:pt>
                <c:pt idx="14039">
                  <c:v>317231962.19082302</c:v>
                </c:pt>
                <c:pt idx="14040">
                  <c:v>317234376.59724742</c:v>
                </c:pt>
                <c:pt idx="14041">
                  <c:v>317236428.82620823</c:v>
                </c:pt>
                <c:pt idx="14042">
                  <c:v>317238239.60387683</c:v>
                </c:pt>
                <c:pt idx="14043">
                  <c:v>317240291.80429685</c:v>
                </c:pt>
                <c:pt idx="14044">
                  <c:v>317320913.39695674</c:v>
                </c:pt>
                <c:pt idx="14045">
                  <c:v>317323569.79051447</c:v>
                </c:pt>
                <c:pt idx="14046">
                  <c:v>317403951.74411052</c:v>
                </c:pt>
                <c:pt idx="14047">
                  <c:v>317406246.42546976</c:v>
                </c:pt>
                <c:pt idx="14048">
                  <c:v>317408541.08788198</c:v>
                </c:pt>
                <c:pt idx="14049">
                  <c:v>317489046.0943771</c:v>
                </c:pt>
                <c:pt idx="14050">
                  <c:v>317492066.07225019</c:v>
                </c:pt>
                <c:pt idx="14051">
                  <c:v>317573297.97682816</c:v>
                </c:pt>
                <c:pt idx="14052">
                  <c:v>317576560.27876955</c:v>
                </c:pt>
                <c:pt idx="14053">
                  <c:v>317657794.50966775</c:v>
                </c:pt>
                <c:pt idx="14054">
                  <c:v>317660694.979406</c:v>
                </c:pt>
                <c:pt idx="14055">
                  <c:v>317662991.16316313</c:v>
                </c:pt>
                <c:pt idx="14056">
                  <c:v>317664562.22533572</c:v>
                </c:pt>
                <c:pt idx="14057">
                  <c:v>317666133.27863449</c:v>
                </c:pt>
                <c:pt idx="14058">
                  <c:v>317668187.71955705</c:v>
                </c:pt>
                <c:pt idx="14059">
                  <c:v>317670967.23311955</c:v>
                </c:pt>
                <c:pt idx="14060">
                  <c:v>317674109.25847918</c:v>
                </c:pt>
                <c:pt idx="14061">
                  <c:v>317676888.71286136</c:v>
                </c:pt>
                <c:pt idx="14062">
                  <c:v>317678943.07433379</c:v>
                </c:pt>
                <c:pt idx="14063">
                  <c:v>317603140.57179946</c:v>
                </c:pt>
                <c:pt idx="14064">
                  <c:v>317605556.83607846</c:v>
                </c:pt>
                <c:pt idx="14065">
                  <c:v>317608456.32549715</c:v>
                </c:pt>
                <c:pt idx="14066">
                  <c:v>317611597.40491295</c:v>
                </c:pt>
                <c:pt idx="14067">
                  <c:v>317614496.83133954</c:v>
                </c:pt>
                <c:pt idx="14068">
                  <c:v>317694894.07058775</c:v>
                </c:pt>
                <c:pt idx="14069">
                  <c:v>317697310.80839497</c:v>
                </c:pt>
                <c:pt idx="14070">
                  <c:v>317699485.8544659</c:v>
                </c:pt>
                <c:pt idx="14071">
                  <c:v>317701902.55237114</c:v>
                </c:pt>
                <c:pt idx="14072">
                  <c:v>317704802.56213814</c:v>
                </c:pt>
                <c:pt idx="14073">
                  <c:v>317707702.54166538</c:v>
                </c:pt>
                <c:pt idx="14074">
                  <c:v>317632496.76056767</c:v>
                </c:pt>
                <c:pt idx="14075">
                  <c:v>317635154.36951274</c:v>
                </c:pt>
                <c:pt idx="14076">
                  <c:v>317636845.5619784</c:v>
                </c:pt>
                <c:pt idx="14077">
                  <c:v>317638053.55029953</c:v>
                </c:pt>
                <c:pt idx="14078">
                  <c:v>317717731.40441608</c:v>
                </c:pt>
                <c:pt idx="14079">
                  <c:v>317720147.94377983</c:v>
                </c:pt>
                <c:pt idx="14080">
                  <c:v>317723047.76329964</c:v>
                </c:pt>
                <c:pt idx="14081">
                  <c:v>317726189.20032626</c:v>
                </c:pt>
                <c:pt idx="14082">
                  <c:v>317728726.48894292</c:v>
                </c:pt>
                <c:pt idx="14083">
                  <c:v>317652669.79304814</c:v>
                </c:pt>
                <c:pt idx="14084">
                  <c:v>317654240.08746982</c:v>
                </c:pt>
                <c:pt idx="14085">
                  <c:v>317577819.74931222</c:v>
                </c:pt>
                <c:pt idx="14086">
                  <c:v>317579631.16139221</c:v>
                </c:pt>
                <c:pt idx="14087">
                  <c:v>317503933.96772522</c:v>
                </c:pt>
                <c:pt idx="14088">
                  <c:v>317429321.91803145</c:v>
                </c:pt>
                <c:pt idx="14089">
                  <c:v>317354828.83399677</c:v>
                </c:pt>
                <c:pt idx="14090">
                  <c:v>317202098.59011042</c:v>
                </c:pt>
                <c:pt idx="14091">
                  <c:v>317126998.30182981</c:v>
                </c:pt>
                <c:pt idx="14092">
                  <c:v>317052017.10483962</c:v>
                </c:pt>
                <c:pt idx="14093">
                  <c:v>316899279.04326385</c:v>
                </c:pt>
                <c:pt idx="14094">
                  <c:v>316824655.37142551</c:v>
                </c:pt>
                <c:pt idx="14095">
                  <c:v>316749789.15406072</c:v>
                </c:pt>
                <c:pt idx="14096">
                  <c:v>316752799.68779701</c:v>
                </c:pt>
                <c:pt idx="14097">
                  <c:v>316677931.11777937</c:v>
                </c:pt>
                <c:pt idx="14098">
                  <c:v>316603301.68771172</c:v>
                </c:pt>
                <c:pt idx="14099">
                  <c:v>316606792.06415552</c:v>
                </c:pt>
                <c:pt idx="14100">
                  <c:v>316687682.51055235</c:v>
                </c:pt>
                <c:pt idx="14101">
                  <c:v>316690090.20903939</c:v>
                </c:pt>
                <c:pt idx="14102">
                  <c:v>316692979.41961515</c:v>
                </c:pt>
                <c:pt idx="14103">
                  <c:v>316774233.74298644</c:v>
                </c:pt>
                <c:pt idx="14104">
                  <c:v>316777725.6511718</c:v>
                </c:pt>
                <c:pt idx="14105">
                  <c:v>316781097.10699517</c:v>
                </c:pt>
                <c:pt idx="14106">
                  <c:v>316784348.11485124</c:v>
                </c:pt>
                <c:pt idx="14107">
                  <c:v>316787599.08458257</c:v>
                </c:pt>
                <c:pt idx="14108">
                  <c:v>316791090.82442325</c:v>
                </c:pt>
                <c:pt idx="14109">
                  <c:v>316794702.92280549</c:v>
                </c:pt>
                <c:pt idx="14110">
                  <c:v>316798074.17216772</c:v>
                </c:pt>
                <c:pt idx="14111">
                  <c:v>316801204.58129519</c:v>
                </c:pt>
                <c:pt idx="14112">
                  <c:v>316804455.35336071</c:v>
                </c:pt>
                <c:pt idx="14113">
                  <c:v>316807826.48412842</c:v>
                </c:pt>
                <c:pt idx="14114">
                  <c:v>316811317.9692077</c:v>
                </c:pt>
                <c:pt idx="14115">
                  <c:v>316815170.59136772</c:v>
                </c:pt>
                <c:pt idx="14116">
                  <c:v>316896436.07807475</c:v>
                </c:pt>
                <c:pt idx="14117">
                  <c:v>316898844.50441957</c:v>
                </c:pt>
                <c:pt idx="14118">
                  <c:v>316901252.90984625</c:v>
                </c:pt>
                <c:pt idx="14119">
                  <c:v>316903902.13165516</c:v>
                </c:pt>
                <c:pt idx="14120">
                  <c:v>316906792.16294444</c:v>
                </c:pt>
                <c:pt idx="14121">
                  <c:v>316910163.8280462</c:v>
                </c:pt>
                <c:pt idx="14122">
                  <c:v>316913294.62321794</c:v>
                </c:pt>
                <c:pt idx="14123">
                  <c:v>316916184.55661744</c:v>
                </c:pt>
                <c:pt idx="14124">
                  <c:v>316840933.62589222</c:v>
                </c:pt>
                <c:pt idx="14125">
                  <c:v>316921362.27863675</c:v>
                </c:pt>
                <c:pt idx="14126">
                  <c:v>316923650.07849908</c:v>
                </c:pt>
                <c:pt idx="14127">
                  <c:v>317003960.00076121</c:v>
                </c:pt>
                <c:pt idx="14128">
                  <c:v>317006850.51382065</c:v>
                </c:pt>
                <c:pt idx="14129">
                  <c:v>317010584.0486052</c:v>
                </c:pt>
                <c:pt idx="14130">
                  <c:v>317092703.61485392</c:v>
                </c:pt>
                <c:pt idx="14131">
                  <c:v>317018532.69720161</c:v>
                </c:pt>
                <c:pt idx="14132">
                  <c:v>317021543.48945874</c:v>
                </c:pt>
                <c:pt idx="14133">
                  <c:v>317024192.95961046</c:v>
                </c:pt>
                <c:pt idx="14134">
                  <c:v>317028046.68919754</c:v>
                </c:pt>
                <c:pt idx="14135">
                  <c:v>317033345.47995239</c:v>
                </c:pt>
                <c:pt idx="14136">
                  <c:v>317038282.89840889</c:v>
                </c:pt>
                <c:pt idx="14137">
                  <c:v>317042377.27631849</c:v>
                </c:pt>
                <c:pt idx="14138">
                  <c:v>317124383.74829</c:v>
                </c:pt>
                <c:pt idx="14139">
                  <c:v>317128358.56664044</c:v>
                </c:pt>
                <c:pt idx="14140">
                  <c:v>317132453.77446955</c:v>
                </c:pt>
                <c:pt idx="14141">
                  <c:v>317136910.25548005</c:v>
                </c:pt>
                <c:pt idx="14142">
                  <c:v>317141487.10740983</c:v>
                </c:pt>
                <c:pt idx="14143">
                  <c:v>317145220.79911315</c:v>
                </c:pt>
                <c:pt idx="14144">
                  <c:v>317148713.56199116</c:v>
                </c:pt>
                <c:pt idx="14145">
                  <c:v>317153169.7818222</c:v>
                </c:pt>
                <c:pt idx="14146">
                  <c:v>317080066.79859525</c:v>
                </c:pt>
                <c:pt idx="14147">
                  <c:v>317007202.04505825</c:v>
                </c:pt>
                <c:pt idx="14148">
                  <c:v>317012498.43932647</c:v>
                </c:pt>
                <c:pt idx="14149">
                  <c:v>317095117.09378576</c:v>
                </c:pt>
                <c:pt idx="14150">
                  <c:v>317177015.36349821</c:v>
                </c:pt>
                <c:pt idx="14151">
                  <c:v>317258795.02112865</c:v>
                </c:pt>
                <c:pt idx="14152">
                  <c:v>317340455.98260653</c:v>
                </c:pt>
                <c:pt idx="14153">
                  <c:v>317344190.93451184</c:v>
                </c:pt>
                <c:pt idx="14154">
                  <c:v>317348407.75529218</c:v>
                </c:pt>
                <c:pt idx="14155">
                  <c:v>317353106.42298472</c:v>
                </c:pt>
                <c:pt idx="14156">
                  <c:v>317279271.6269877</c:v>
                </c:pt>
                <c:pt idx="14157">
                  <c:v>317282884.98882556</c:v>
                </c:pt>
                <c:pt idx="14158">
                  <c:v>317286618.746629</c:v>
                </c:pt>
                <c:pt idx="14159">
                  <c:v>317290352.45419502</c:v>
                </c:pt>
                <c:pt idx="14160">
                  <c:v>317293845.23192269</c:v>
                </c:pt>
                <c:pt idx="14161">
                  <c:v>317297097.08890879</c:v>
                </c:pt>
                <c:pt idx="14162">
                  <c:v>317301071.52903146</c:v>
                </c:pt>
                <c:pt idx="14163">
                  <c:v>317306009.390495</c:v>
                </c:pt>
                <c:pt idx="14164">
                  <c:v>317389126.89972097</c:v>
                </c:pt>
                <c:pt idx="14165">
                  <c:v>317393824.87817031</c:v>
                </c:pt>
                <c:pt idx="14166">
                  <c:v>317398763.6928553</c:v>
                </c:pt>
                <c:pt idx="14167">
                  <c:v>317404184.24196476</c:v>
                </c:pt>
                <c:pt idx="14168">
                  <c:v>317409122.87232703</c:v>
                </c:pt>
                <c:pt idx="14169">
                  <c:v>317413820.51234609</c:v>
                </c:pt>
                <c:pt idx="14170">
                  <c:v>317419240.76742315</c:v>
                </c:pt>
                <c:pt idx="14171">
                  <c:v>317424781.36321431</c:v>
                </c:pt>
                <c:pt idx="14172">
                  <c:v>317430080.96004879</c:v>
                </c:pt>
                <c:pt idx="14173">
                  <c:v>317435260.01373976</c:v>
                </c:pt>
                <c:pt idx="14174">
                  <c:v>317518872.30165315</c:v>
                </c:pt>
                <c:pt idx="14175">
                  <c:v>317524534.29643738</c:v>
                </c:pt>
                <c:pt idx="14176">
                  <c:v>317606945.53580099</c:v>
                </c:pt>
                <c:pt idx="14177">
                  <c:v>317688153.6152215</c:v>
                </c:pt>
                <c:pt idx="14178">
                  <c:v>317691528.23156875</c:v>
                </c:pt>
                <c:pt idx="14179">
                  <c:v>317773461.90343136</c:v>
                </c:pt>
                <c:pt idx="14180">
                  <c:v>317777560.54688132</c:v>
                </c:pt>
                <c:pt idx="14181">
                  <c:v>317704062.16192865</c:v>
                </c:pt>
                <c:pt idx="14182">
                  <c:v>317630922.90297729</c:v>
                </c:pt>
                <c:pt idx="14183">
                  <c:v>317635983.18826681</c:v>
                </c:pt>
                <c:pt idx="14184">
                  <c:v>317719005.72437119</c:v>
                </c:pt>
                <c:pt idx="14185">
                  <c:v>317723344.02740622</c:v>
                </c:pt>
                <c:pt idx="14186">
                  <c:v>317649476.8315897</c:v>
                </c:pt>
                <c:pt idx="14187">
                  <c:v>317653813.93484563</c:v>
                </c:pt>
                <c:pt idx="14188">
                  <c:v>317658271.442608</c:v>
                </c:pt>
                <c:pt idx="14189">
                  <c:v>317585724.65961277</c:v>
                </c:pt>
                <c:pt idx="14190">
                  <c:v>317591746.60419482</c:v>
                </c:pt>
                <c:pt idx="14191">
                  <c:v>317597527.54811138</c:v>
                </c:pt>
                <c:pt idx="14192">
                  <c:v>317524613.58307272</c:v>
                </c:pt>
                <c:pt idx="14193">
                  <c:v>317529911.27415538</c:v>
                </c:pt>
                <c:pt idx="14194">
                  <c:v>317457474.74002182</c:v>
                </c:pt>
                <c:pt idx="14195">
                  <c:v>317462770.91911894</c:v>
                </c:pt>
                <c:pt idx="14196">
                  <c:v>317389848.73699957</c:v>
                </c:pt>
                <c:pt idx="14197">
                  <c:v>317395263.74579763</c:v>
                </c:pt>
                <c:pt idx="14198">
                  <c:v>317322698.3885842</c:v>
                </c:pt>
                <c:pt idx="14199">
                  <c:v>317328232.1492455</c:v>
                </c:pt>
                <c:pt idx="14200">
                  <c:v>317333645.50393111</c:v>
                </c:pt>
                <c:pt idx="14201">
                  <c:v>317417404.01554292</c:v>
                </c:pt>
                <c:pt idx="14202">
                  <c:v>317422818.48653299</c:v>
                </c:pt>
                <c:pt idx="14203">
                  <c:v>317505377.40965515</c:v>
                </c:pt>
                <c:pt idx="14204">
                  <c:v>317508626.78875363</c:v>
                </c:pt>
                <c:pt idx="14205">
                  <c:v>317433767.42718846</c:v>
                </c:pt>
                <c:pt idx="14206">
                  <c:v>317359988.98856181</c:v>
                </c:pt>
                <c:pt idx="14207">
                  <c:v>317364680.03159225</c:v>
                </c:pt>
                <c:pt idx="14208">
                  <c:v>317369250.71515435</c:v>
                </c:pt>
                <c:pt idx="14209">
                  <c:v>317373941.60154355</c:v>
                </c:pt>
                <c:pt idx="14210">
                  <c:v>317378151.30383408</c:v>
                </c:pt>
                <c:pt idx="14211">
                  <c:v>317382601.49106741</c:v>
                </c:pt>
                <c:pt idx="14212">
                  <c:v>317387652.96842837</c:v>
                </c:pt>
                <c:pt idx="14213">
                  <c:v>317392824.62374836</c:v>
                </c:pt>
                <c:pt idx="14214">
                  <c:v>317397515.11146182</c:v>
                </c:pt>
                <c:pt idx="14215">
                  <c:v>317323484.17900187</c:v>
                </c:pt>
                <c:pt idx="14216">
                  <c:v>317249210.76304096</c:v>
                </c:pt>
                <c:pt idx="14217">
                  <c:v>317175175.74718851</c:v>
                </c:pt>
                <c:pt idx="14218">
                  <c:v>317179381.8012681</c:v>
                </c:pt>
                <c:pt idx="14219">
                  <c:v>317183707.96173042</c:v>
                </c:pt>
                <c:pt idx="14220">
                  <c:v>317188634.89556724</c:v>
                </c:pt>
                <c:pt idx="14221">
                  <c:v>317194042.40505844</c:v>
                </c:pt>
                <c:pt idx="14222">
                  <c:v>317199209.48222119</c:v>
                </c:pt>
                <c:pt idx="14223">
                  <c:v>317203415.17158866</c:v>
                </c:pt>
                <c:pt idx="14224">
                  <c:v>317207140.15744787</c:v>
                </c:pt>
                <c:pt idx="14225">
                  <c:v>317210624.77631617</c:v>
                </c:pt>
                <c:pt idx="14226">
                  <c:v>317214469.82215476</c:v>
                </c:pt>
                <c:pt idx="14227">
                  <c:v>317219155.89964914</c:v>
                </c:pt>
                <c:pt idx="14228">
                  <c:v>317223962.05067348</c:v>
                </c:pt>
                <c:pt idx="14229">
                  <c:v>317228527.81695145</c:v>
                </c:pt>
                <c:pt idx="14230">
                  <c:v>317311710.45100099</c:v>
                </c:pt>
                <c:pt idx="14231">
                  <c:v>317317358.7669847</c:v>
                </c:pt>
                <c:pt idx="14232">
                  <c:v>317401266.3007279</c:v>
                </c:pt>
                <c:pt idx="14233">
                  <c:v>317406555.17362326</c:v>
                </c:pt>
                <c:pt idx="14234">
                  <c:v>317333461.8446365</c:v>
                </c:pt>
                <c:pt idx="14235">
                  <c:v>317338148.38553685</c:v>
                </c:pt>
                <c:pt idx="14236">
                  <c:v>317342714.68251687</c:v>
                </c:pt>
                <c:pt idx="14237">
                  <c:v>317347521.22966242</c:v>
                </c:pt>
                <c:pt idx="14238">
                  <c:v>317352808.33527023</c:v>
                </c:pt>
                <c:pt idx="14239">
                  <c:v>317279707.31267428</c:v>
                </c:pt>
                <c:pt idx="14240">
                  <c:v>317284272.16072398</c:v>
                </c:pt>
                <c:pt idx="14241">
                  <c:v>317288716.8089515</c:v>
                </c:pt>
                <c:pt idx="14242">
                  <c:v>317293641.87643903</c:v>
                </c:pt>
                <c:pt idx="14243">
                  <c:v>317220654.68155521</c:v>
                </c:pt>
                <c:pt idx="14244">
                  <c:v>317225458.26811892</c:v>
                </c:pt>
                <c:pt idx="14245">
                  <c:v>317230501.94438779</c:v>
                </c:pt>
                <c:pt idx="14246">
                  <c:v>317157509.49935049</c:v>
                </c:pt>
                <c:pt idx="14247">
                  <c:v>317163031.95658255</c:v>
                </c:pt>
                <c:pt idx="14248">
                  <c:v>317168674.35352743</c:v>
                </c:pt>
                <c:pt idx="14249">
                  <c:v>317095076.21825296</c:v>
                </c:pt>
                <c:pt idx="14250">
                  <c:v>317020635.85169226</c:v>
                </c:pt>
                <c:pt idx="14251">
                  <c:v>317024835.36559355</c:v>
                </c:pt>
                <c:pt idx="14252">
                  <c:v>317030114.66413122</c:v>
                </c:pt>
                <c:pt idx="14253">
                  <c:v>316957469.21915925</c:v>
                </c:pt>
                <c:pt idx="14254">
                  <c:v>316962267.2152254</c:v>
                </c:pt>
                <c:pt idx="14255">
                  <c:v>316888298.57102597</c:v>
                </c:pt>
                <c:pt idx="14256">
                  <c:v>316892735.48158735</c:v>
                </c:pt>
                <c:pt idx="14257">
                  <c:v>316898491.36766952</c:v>
                </c:pt>
                <c:pt idx="14258">
                  <c:v>316904486.95504111</c:v>
                </c:pt>
                <c:pt idx="14259">
                  <c:v>316910362.50464696</c:v>
                </c:pt>
                <c:pt idx="14260">
                  <c:v>316837824.46350998</c:v>
                </c:pt>
                <c:pt idx="14261">
                  <c:v>316842859.20482522</c:v>
                </c:pt>
                <c:pt idx="14262">
                  <c:v>316847414.36802423</c:v>
                </c:pt>
                <c:pt idx="14263">
                  <c:v>316929667.00367874</c:v>
                </c:pt>
                <c:pt idx="14264">
                  <c:v>316933743.55797476</c:v>
                </c:pt>
                <c:pt idx="14265">
                  <c:v>317016238.94128114</c:v>
                </c:pt>
                <c:pt idx="14266">
                  <c:v>317021035.91881418</c:v>
                </c:pt>
                <c:pt idx="14267">
                  <c:v>317104614.03013074</c:v>
                </c:pt>
                <c:pt idx="14268">
                  <c:v>317110131.70436156</c:v>
                </c:pt>
                <c:pt idx="14269">
                  <c:v>317193473.6737982</c:v>
                </c:pt>
                <c:pt idx="14270">
                  <c:v>317198032.70841885</c:v>
                </c:pt>
                <c:pt idx="14271">
                  <c:v>317202831.61115384</c:v>
                </c:pt>
                <c:pt idx="14272">
                  <c:v>317208230.27733779</c:v>
                </c:pt>
                <c:pt idx="14273">
                  <c:v>317213388.90447903</c:v>
                </c:pt>
                <c:pt idx="14274">
                  <c:v>317296737.85886174</c:v>
                </c:pt>
                <c:pt idx="14275">
                  <c:v>317379609.17322427</c:v>
                </c:pt>
                <c:pt idx="14276">
                  <c:v>317383809.90554774</c:v>
                </c:pt>
                <c:pt idx="14277">
                  <c:v>317466924.50618744</c:v>
                </c:pt>
                <c:pt idx="14278">
                  <c:v>317550881.96695536</c:v>
                </c:pt>
                <c:pt idx="14279">
                  <c:v>317556765.55612725</c:v>
                </c:pt>
                <c:pt idx="14280">
                  <c:v>317640006.46682167</c:v>
                </c:pt>
                <c:pt idx="14281">
                  <c:v>317722889.38890141</c:v>
                </c:pt>
                <c:pt idx="14282">
                  <c:v>317727814.54782772</c:v>
                </c:pt>
                <c:pt idx="14283">
                  <c:v>317732739.61929744</c:v>
                </c:pt>
                <c:pt idx="14284">
                  <c:v>317737904.84420121</c:v>
                </c:pt>
                <c:pt idx="14285">
                  <c:v>317743069.97291505</c:v>
                </c:pt>
                <c:pt idx="14286">
                  <c:v>317827041.05708081</c:v>
                </c:pt>
                <c:pt idx="14287">
                  <c:v>317911976.23606211</c:v>
                </c:pt>
                <c:pt idx="14288">
                  <c:v>317918705.77914125</c:v>
                </c:pt>
                <c:pt idx="14289">
                  <c:v>317925194.82684106</c:v>
                </c:pt>
                <c:pt idx="14290">
                  <c:v>317931082.90547699</c:v>
                </c:pt>
                <c:pt idx="14291">
                  <c:v>317936610.37580854</c:v>
                </c:pt>
                <c:pt idx="14292">
                  <c:v>318020352.2840687</c:v>
                </c:pt>
                <c:pt idx="14293">
                  <c:v>317947785.14256591</c:v>
                </c:pt>
                <c:pt idx="14294">
                  <c:v>317875094.98322374</c:v>
                </c:pt>
                <c:pt idx="14295">
                  <c:v>317880020.04038197</c:v>
                </c:pt>
                <c:pt idx="14296">
                  <c:v>317884704.76971221</c:v>
                </c:pt>
                <c:pt idx="14297">
                  <c:v>317889269.30168754</c:v>
                </c:pt>
                <c:pt idx="14298">
                  <c:v>317894194.10722482</c:v>
                </c:pt>
                <c:pt idx="14299">
                  <c:v>317899839.50846326</c:v>
                </c:pt>
                <c:pt idx="14300">
                  <c:v>317905725.01722932</c:v>
                </c:pt>
                <c:pt idx="14301">
                  <c:v>317910409.31252289</c:v>
                </c:pt>
                <c:pt idx="14302">
                  <c:v>317914492.99260515</c:v>
                </c:pt>
                <c:pt idx="14303">
                  <c:v>317841309.22295964</c:v>
                </c:pt>
                <c:pt idx="14304">
                  <c:v>317847312.93880343</c:v>
                </c:pt>
                <c:pt idx="14305">
                  <c:v>317853196.45424944</c:v>
                </c:pt>
                <c:pt idx="14306">
                  <c:v>317858359.436418</c:v>
                </c:pt>
                <c:pt idx="14307">
                  <c:v>317942116.30871022</c:v>
                </c:pt>
                <c:pt idx="14308">
                  <c:v>317947640.64189482</c:v>
                </c:pt>
                <c:pt idx="14309">
                  <c:v>317952684.50221133</c:v>
                </c:pt>
                <c:pt idx="14310">
                  <c:v>317956887.64909327</c:v>
                </c:pt>
                <c:pt idx="14311">
                  <c:v>317960850.55782968</c:v>
                </c:pt>
                <c:pt idx="14312">
                  <c:v>317886694.09257579</c:v>
                </c:pt>
                <c:pt idx="14313">
                  <c:v>317891616.34366482</c:v>
                </c:pt>
                <c:pt idx="14314">
                  <c:v>317818536.72574979</c:v>
                </c:pt>
                <c:pt idx="14315">
                  <c:v>317745214.49003524</c:v>
                </c:pt>
                <c:pt idx="14316">
                  <c:v>317671649.82665044</c:v>
                </c:pt>
                <c:pt idx="14317">
                  <c:v>317598562.48820215</c:v>
                </c:pt>
                <c:pt idx="14318">
                  <c:v>317604079.076666</c:v>
                </c:pt>
                <c:pt idx="14319">
                  <c:v>317609235.78830296</c:v>
                </c:pt>
                <c:pt idx="14320">
                  <c:v>317614032.64320338</c:v>
                </c:pt>
                <c:pt idx="14321">
                  <c:v>317696840.03165239</c:v>
                </c:pt>
                <c:pt idx="14322">
                  <c:v>317701757.85217309</c:v>
                </c:pt>
                <c:pt idx="14323">
                  <c:v>317707635.13296944</c:v>
                </c:pt>
                <c:pt idx="14324">
                  <c:v>317792006.78917575</c:v>
                </c:pt>
                <c:pt idx="14325">
                  <c:v>317797525.36018682</c:v>
                </c:pt>
                <c:pt idx="14326">
                  <c:v>317880341.19710559</c:v>
                </c:pt>
                <c:pt idx="14327">
                  <c:v>317963159.20415336</c:v>
                </c:pt>
                <c:pt idx="14328">
                  <c:v>318045979.38127738</c:v>
                </c:pt>
                <c:pt idx="14329">
                  <c:v>318050901.40576869</c:v>
                </c:pt>
                <c:pt idx="14330">
                  <c:v>318056183.48125172</c:v>
                </c:pt>
                <c:pt idx="14331">
                  <c:v>318061225.36858284</c:v>
                </c:pt>
                <c:pt idx="14332">
                  <c:v>318065666.95531541</c:v>
                </c:pt>
                <c:pt idx="14333">
                  <c:v>318069388.2299937</c:v>
                </c:pt>
                <c:pt idx="14334">
                  <c:v>318073469.57063454</c:v>
                </c:pt>
                <c:pt idx="14335">
                  <c:v>318077790.924694</c:v>
                </c:pt>
                <c:pt idx="14336">
                  <c:v>318082112.21144319</c:v>
                </c:pt>
                <c:pt idx="14337">
                  <c:v>318086553.46379691</c:v>
                </c:pt>
                <c:pt idx="14338">
                  <c:v>318091474.76849806</c:v>
                </c:pt>
                <c:pt idx="14339">
                  <c:v>318096756.07155281</c:v>
                </c:pt>
                <c:pt idx="14340">
                  <c:v>318101557.16890556</c:v>
                </c:pt>
                <c:pt idx="14341">
                  <c:v>318105758.06093329</c:v>
                </c:pt>
                <c:pt idx="14342">
                  <c:v>318109958.88935167</c:v>
                </c:pt>
                <c:pt idx="14343">
                  <c:v>318114999.79949093</c:v>
                </c:pt>
                <c:pt idx="14344">
                  <c:v>318120400.67300087</c:v>
                </c:pt>
                <c:pt idx="14345">
                  <c:v>318125081.34499621</c:v>
                </c:pt>
                <c:pt idx="14346">
                  <c:v>318129281.88083303</c:v>
                </c:pt>
                <c:pt idx="14347">
                  <c:v>318133482.35307086</c:v>
                </c:pt>
                <c:pt idx="14348">
                  <c:v>318216564.87267649</c:v>
                </c:pt>
                <c:pt idx="14349">
                  <c:v>318221966.62178844</c:v>
                </c:pt>
                <c:pt idx="14350">
                  <c:v>318305652.98119313</c:v>
                </c:pt>
                <c:pt idx="14351">
                  <c:v>318310215.40963876</c:v>
                </c:pt>
                <c:pt idx="14352">
                  <c:v>318392824.54164696</c:v>
                </c:pt>
                <c:pt idx="14353">
                  <c:v>318397748.21169215</c:v>
                </c:pt>
                <c:pt idx="14354">
                  <c:v>318481801.92587644</c:v>
                </c:pt>
                <c:pt idx="14355">
                  <c:v>318488408.19881421</c:v>
                </c:pt>
                <c:pt idx="14356">
                  <c:v>318495134.42433935</c:v>
                </c:pt>
                <c:pt idx="14357">
                  <c:v>318501380.05931181</c:v>
                </c:pt>
                <c:pt idx="14358">
                  <c:v>318506904.92700642</c:v>
                </c:pt>
                <c:pt idx="14359">
                  <c:v>318512189.48021179</c:v>
                </c:pt>
                <c:pt idx="14360">
                  <c:v>318517594.0328837</c:v>
                </c:pt>
                <c:pt idx="14361">
                  <c:v>318522878.38268554</c:v>
                </c:pt>
                <c:pt idx="14362">
                  <c:v>318606703.80667073</c:v>
                </c:pt>
                <c:pt idx="14363">
                  <c:v>318690171.38057441</c:v>
                </c:pt>
                <c:pt idx="14364">
                  <c:v>318773160.67913485</c:v>
                </c:pt>
                <c:pt idx="14365">
                  <c:v>318778088.00034165</c:v>
                </c:pt>
                <c:pt idx="14366">
                  <c:v>318783856.46050423</c:v>
                </c:pt>
                <c:pt idx="14367">
                  <c:v>318868052.45192009</c:v>
                </c:pt>
                <c:pt idx="14368">
                  <c:v>318951529.83677405</c:v>
                </c:pt>
                <c:pt idx="14369">
                  <c:v>319034769.15090704</c:v>
                </c:pt>
                <c:pt idx="14370">
                  <c:v>319118131.0821197</c:v>
                </c:pt>
                <c:pt idx="14371">
                  <c:v>319279807.83859652</c:v>
                </c:pt>
                <c:pt idx="14372">
                  <c:v>319362573.94343436</c:v>
                </c:pt>
                <c:pt idx="14373">
                  <c:v>319445221.76520574</c:v>
                </c:pt>
                <c:pt idx="14374">
                  <c:v>319449676.38402092</c:v>
                </c:pt>
                <c:pt idx="14375">
                  <c:v>319531966.02063835</c:v>
                </c:pt>
                <c:pt idx="14376">
                  <c:v>319535458.23493212</c:v>
                </c:pt>
                <c:pt idx="14377">
                  <c:v>319617991.46529293</c:v>
                </c:pt>
                <c:pt idx="14378">
                  <c:v>319701490.50268716</c:v>
                </c:pt>
                <c:pt idx="14379">
                  <c:v>319706309.47679174</c:v>
                </c:pt>
                <c:pt idx="14380">
                  <c:v>319710405.53925741</c:v>
                </c:pt>
                <c:pt idx="14381">
                  <c:v>319714260.60187262</c:v>
                </c:pt>
                <c:pt idx="14382">
                  <c:v>319797041.98827308</c:v>
                </c:pt>
                <c:pt idx="14383">
                  <c:v>319880307.58699948</c:v>
                </c:pt>
                <c:pt idx="14384">
                  <c:v>319885369.58407646</c:v>
                </c:pt>
                <c:pt idx="14385">
                  <c:v>319811139.83436745</c:v>
                </c:pt>
                <c:pt idx="14386">
                  <c:v>319814031.61209834</c:v>
                </c:pt>
                <c:pt idx="14387">
                  <c:v>319817405.31486553</c:v>
                </c:pt>
                <c:pt idx="14388">
                  <c:v>319899831.92644709</c:v>
                </c:pt>
                <c:pt idx="14389">
                  <c:v>319903447.39481997</c:v>
                </c:pt>
                <c:pt idx="14390">
                  <c:v>319907424.3558768</c:v>
                </c:pt>
                <c:pt idx="14391">
                  <c:v>319912003.81651652</c:v>
                </c:pt>
                <c:pt idx="14392">
                  <c:v>319995278.94677174</c:v>
                </c:pt>
                <c:pt idx="14393">
                  <c:v>320000220.98165148</c:v>
                </c:pt>
                <c:pt idx="14394">
                  <c:v>320083379.00237685</c:v>
                </c:pt>
                <c:pt idx="14395">
                  <c:v>320087839.82695735</c:v>
                </c:pt>
                <c:pt idx="14396">
                  <c:v>320092059.46022612</c:v>
                </c:pt>
                <c:pt idx="14397">
                  <c:v>320174136.44317812</c:v>
                </c:pt>
                <c:pt idx="14398">
                  <c:v>320177754.05757952</c:v>
                </c:pt>
                <c:pt idx="14399">
                  <c:v>320181371.62507379</c:v>
                </c:pt>
                <c:pt idx="14400">
                  <c:v>320263572.67325568</c:v>
                </c:pt>
                <c:pt idx="14401">
                  <c:v>320345534.27526695</c:v>
                </c:pt>
                <c:pt idx="14402">
                  <c:v>320349636.02476764</c:v>
                </c:pt>
                <c:pt idx="14403">
                  <c:v>320353617.07693708</c:v>
                </c:pt>
                <c:pt idx="14404">
                  <c:v>320357236.16600436</c:v>
                </c:pt>
                <c:pt idx="14405">
                  <c:v>320439081.53786784</c:v>
                </c:pt>
                <c:pt idx="14406">
                  <c:v>320442460.095716</c:v>
                </c:pt>
                <c:pt idx="14407">
                  <c:v>320445597.29139674</c:v>
                </c:pt>
                <c:pt idx="14408">
                  <c:v>320370264.49813735</c:v>
                </c:pt>
                <c:pt idx="14409">
                  <c:v>320373038.9718141</c:v>
                </c:pt>
                <c:pt idx="14410">
                  <c:v>320376295.92746407</c:v>
                </c:pt>
                <c:pt idx="14411">
                  <c:v>320380276.59942901</c:v>
                </c:pt>
                <c:pt idx="14412">
                  <c:v>320384015.96683705</c:v>
                </c:pt>
                <c:pt idx="14413">
                  <c:v>320386910.92655694</c:v>
                </c:pt>
                <c:pt idx="14414">
                  <c:v>320389323.37005508</c:v>
                </c:pt>
                <c:pt idx="14415">
                  <c:v>320470452.28811401</c:v>
                </c:pt>
                <c:pt idx="14416">
                  <c:v>320473951.11484551</c:v>
                </c:pt>
                <c:pt idx="14417">
                  <c:v>320477932.48503399</c:v>
                </c:pt>
                <c:pt idx="14418">
                  <c:v>320559305.83693027</c:v>
                </c:pt>
                <c:pt idx="14419">
                  <c:v>320561719.32481456</c:v>
                </c:pt>
                <c:pt idx="14420">
                  <c:v>320564615.48274308</c:v>
                </c:pt>
                <c:pt idx="14421">
                  <c:v>320567632.28198218</c:v>
                </c:pt>
                <c:pt idx="14422">
                  <c:v>320570287.03835571</c:v>
                </c:pt>
                <c:pt idx="14423">
                  <c:v>320573062.43849045</c:v>
                </c:pt>
                <c:pt idx="14424">
                  <c:v>320576561.81673914</c:v>
                </c:pt>
                <c:pt idx="14425">
                  <c:v>320580302.48292983</c:v>
                </c:pt>
                <c:pt idx="14426">
                  <c:v>320583681.10610282</c:v>
                </c:pt>
                <c:pt idx="14427">
                  <c:v>320586577.03628933</c:v>
                </c:pt>
                <c:pt idx="14428">
                  <c:v>320589352.27454031</c:v>
                </c:pt>
                <c:pt idx="14429">
                  <c:v>320670251.32769865</c:v>
                </c:pt>
                <c:pt idx="14430">
                  <c:v>320672544.43460435</c:v>
                </c:pt>
                <c:pt idx="14431">
                  <c:v>320753203.80751663</c:v>
                </c:pt>
                <c:pt idx="14432">
                  <c:v>320755738.87075651</c:v>
                </c:pt>
                <c:pt idx="14433">
                  <c:v>320836520.68937773</c:v>
                </c:pt>
                <c:pt idx="14434">
                  <c:v>320916820.57184654</c:v>
                </c:pt>
                <c:pt idx="14435">
                  <c:v>320997362.98966116</c:v>
                </c:pt>
                <c:pt idx="14436">
                  <c:v>321000020.63008517</c:v>
                </c:pt>
                <c:pt idx="14437">
                  <c:v>321081531.35775518</c:v>
                </c:pt>
                <c:pt idx="14438">
                  <c:v>321084431.24828744</c:v>
                </c:pt>
                <c:pt idx="14439">
                  <c:v>321086847.80076355</c:v>
                </c:pt>
                <c:pt idx="14440">
                  <c:v>321088297.72222644</c:v>
                </c:pt>
                <c:pt idx="14441">
                  <c:v>321089626.81029814</c:v>
                </c:pt>
                <c:pt idx="14442">
                  <c:v>321091801.66806442</c:v>
                </c:pt>
                <c:pt idx="14443">
                  <c:v>321094459.80458885</c:v>
                </c:pt>
                <c:pt idx="14444">
                  <c:v>321097359.56107616</c:v>
                </c:pt>
                <c:pt idx="14445">
                  <c:v>321100259.28749901</c:v>
                </c:pt>
                <c:pt idx="14446">
                  <c:v>321102917.34364301</c:v>
                </c:pt>
                <c:pt idx="14447">
                  <c:v>321027078.80382693</c:v>
                </c:pt>
                <c:pt idx="14448">
                  <c:v>321029736.16182721</c:v>
                </c:pt>
                <c:pt idx="14449">
                  <c:v>320953774.92969686</c:v>
                </c:pt>
                <c:pt idx="14450">
                  <c:v>320955707.0493142</c:v>
                </c:pt>
                <c:pt idx="14451">
                  <c:v>320957397.64302474</c:v>
                </c:pt>
                <c:pt idx="14452">
                  <c:v>320959088.22651047</c:v>
                </c:pt>
                <c:pt idx="14453">
                  <c:v>320960778.79977274</c:v>
                </c:pt>
                <c:pt idx="14454">
                  <c:v>320962590.11692268</c:v>
                </c:pt>
                <c:pt idx="14455">
                  <c:v>320963797.65516937</c:v>
                </c:pt>
                <c:pt idx="14456">
                  <c:v>320965246.69417948</c:v>
                </c:pt>
                <c:pt idx="14457">
                  <c:v>320966937.23019814</c:v>
                </c:pt>
                <c:pt idx="14458">
                  <c:v>320890247.13871521</c:v>
                </c:pt>
                <c:pt idx="14459">
                  <c:v>320891695.79883909</c:v>
                </c:pt>
                <c:pt idx="14460">
                  <c:v>320814763.12647778</c:v>
                </c:pt>
                <c:pt idx="14461">
                  <c:v>320816452.79888493</c:v>
                </c:pt>
                <c:pt idx="14462">
                  <c:v>320739760.31046027</c:v>
                </c:pt>
                <c:pt idx="14463">
                  <c:v>320662463.83509564</c:v>
                </c:pt>
                <c:pt idx="14464">
                  <c:v>320663549.50612372</c:v>
                </c:pt>
                <c:pt idx="14465">
                  <c:v>320586372.82607472</c:v>
                </c:pt>
                <c:pt idx="14466">
                  <c:v>320587820.0207907</c:v>
                </c:pt>
                <c:pt idx="14467">
                  <c:v>320589629.00363678</c:v>
                </c:pt>
                <c:pt idx="14468">
                  <c:v>320590955.58360815</c:v>
                </c:pt>
                <c:pt idx="14469">
                  <c:v>320512330.349971</c:v>
                </c:pt>
                <c:pt idx="14470">
                  <c:v>320511727.50676584</c:v>
                </c:pt>
                <c:pt idx="14471">
                  <c:v>320511848.07551092</c:v>
                </c:pt>
                <c:pt idx="14472">
                  <c:v>320512812.6235978</c:v>
                </c:pt>
                <c:pt idx="14473">
                  <c:v>320592040.96253294</c:v>
                </c:pt>
                <c:pt idx="14474">
                  <c:v>320592764.54613876</c:v>
                </c:pt>
                <c:pt idx="14475">
                  <c:v>320515465.11365068</c:v>
                </c:pt>
                <c:pt idx="14476">
                  <c:v>320516791.34922522</c:v>
                </c:pt>
                <c:pt idx="14477">
                  <c:v>320440214.27112085</c:v>
                </c:pt>
                <c:pt idx="14478">
                  <c:v>320441901.774463</c:v>
                </c:pt>
                <c:pt idx="14479">
                  <c:v>320443348.19777745</c:v>
                </c:pt>
                <c:pt idx="14480">
                  <c:v>320444553.54481304</c:v>
                </c:pt>
                <c:pt idx="14481">
                  <c:v>320367010.44577336</c:v>
                </c:pt>
                <c:pt idx="14482">
                  <c:v>320289466.93139619</c:v>
                </c:pt>
                <c:pt idx="14483">
                  <c:v>320211802.55676061</c:v>
                </c:pt>
                <c:pt idx="14484">
                  <c:v>320212284.33613616</c:v>
                </c:pt>
                <c:pt idx="14485">
                  <c:v>320134137.82643574</c:v>
                </c:pt>
                <c:pt idx="14486">
                  <c:v>320134860.31640697</c:v>
                </c:pt>
                <c:pt idx="14487">
                  <c:v>320135944.04785329</c:v>
                </c:pt>
                <c:pt idx="14488">
                  <c:v>320136907.36115724</c:v>
                </c:pt>
                <c:pt idx="14489">
                  <c:v>320216499.87016821</c:v>
                </c:pt>
                <c:pt idx="14490">
                  <c:v>320217704.29675806</c:v>
                </c:pt>
                <c:pt idx="14491">
                  <c:v>320297056.73705965</c:v>
                </c:pt>
                <c:pt idx="14492">
                  <c:v>320375807.14245242</c:v>
                </c:pt>
                <c:pt idx="14493">
                  <c:v>320454557.72427934</c:v>
                </c:pt>
                <c:pt idx="14494">
                  <c:v>320533187.9230662</c:v>
                </c:pt>
                <c:pt idx="14495">
                  <c:v>320533187.9230662</c:v>
                </c:pt>
                <c:pt idx="14496">
                  <c:v>320611697.65067184</c:v>
                </c:pt>
                <c:pt idx="14497">
                  <c:v>320611938.82843536</c:v>
                </c:pt>
                <c:pt idx="14498">
                  <c:v>320690086.81880182</c:v>
                </c:pt>
                <c:pt idx="14499">
                  <c:v>320689966.20035779</c:v>
                </c:pt>
                <c:pt idx="14500">
                  <c:v>320690328.05553281</c:v>
                </c:pt>
                <c:pt idx="14501">
                  <c:v>320690931.14644921</c:v>
                </c:pt>
                <c:pt idx="14502">
                  <c:v>320769561.8159343</c:v>
                </c:pt>
                <c:pt idx="14503">
                  <c:v>320768596.63480681</c:v>
                </c:pt>
                <c:pt idx="14504">
                  <c:v>320846020.41208649</c:v>
                </c:pt>
                <c:pt idx="14505">
                  <c:v>320846020.41208649</c:v>
                </c:pt>
                <c:pt idx="14506">
                  <c:v>320846261.76748282</c:v>
                </c:pt>
                <c:pt idx="14507">
                  <c:v>320846382.44510281</c:v>
                </c:pt>
                <c:pt idx="14508">
                  <c:v>320768355.33900374</c:v>
                </c:pt>
                <c:pt idx="14509">
                  <c:v>320768837.93040133</c:v>
                </c:pt>
                <c:pt idx="14510">
                  <c:v>320769561.8159343</c:v>
                </c:pt>
                <c:pt idx="14511">
                  <c:v>320770285.69959223</c:v>
                </c:pt>
                <c:pt idx="14512">
                  <c:v>320771009.58137304</c:v>
                </c:pt>
                <c:pt idx="14513">
                  <c:v>320772216.04684055</c:v>
                </c:pt>
                <c:pt idx="14514">
                  <c:v>320773422.50709701</c:v>
                </c:pt>
                <c:pt idx="14515">
                  <c:v>320852657.60951638</c:v>
                </c:pt>
                <c:pt idx="14516">
                  <c:v>320852898.95917875</c:v>
                </c:pt>
                <c:pt idx="14517">
                  <c:v>320853381.65787983</c:v>
                </c:pt>
                <c:pt idx="14518">
                  <c:v>320854226.37859887</c:v>
                </c:pt>
                <c:pt idx="14519">
                  <c:v>320855433.11805362</c:v>
                </c:pt>
                <c:pt idx="14520">
                  <c:v>320935031.40857625</c:v>
                </c:pt>
                <c:pt idx="14521">
                  <c:v>320935997.02808017</c:v>
                </c:pt>
                <c:pt idx="14522">
                  <c:v>320936479.83658111</c:v>
                </c:pt>
                <c:pt idx="14523">
                  <c:v>321014992.47813118</c:v>
                </c:pt>
                <c:pt idx="14524">
                  <c:v>321015113.20955658</c:v>
                </c:pt>
                <c:pt idx="14525">
                  <c:v>321016079.05908281</c:v>
                </c:pt>
                <c:pt idx="14526">
                  <c:v>321017165.63581097</c:v>
                </c:pt>
                <c:pt idx="14527">
                  <c:v>321018372.93833297</c:v>
                </c:pt>
                <c:pt idx="14528">
                  <c:v>321097852.53654975</c:v>
                </c:pt>
                <c:pt idx="14529">
                  <c:v>321176970.29693443</c:v>
                </c:pt>
                <c:pt idx="14530">
                  <c:v>321255967.59185869</c:v>
                </c:pt>
                <c:pt idx="14531">
                  <c:v>321256571.67818081</c:v>
                </c:pt>
                <c:pt idx="14532">
                  <c:v>321335206.87342596</c:v>
                </c:pt>
                <c:pt idx="14533">
                  <c:v>321334844.33365625</c:v>
                </c:pt>
                <c:pt idx="14534">
                  <c:v>321334481.79341704</c:v>
                </c:pt>
                <c:pt idx="14535">
                  <c:v>321334965.18029815</c:v>
                </c:pt>
                <c:pt idx="14536">
                  <c:v>321414083.93806344</c:v>
                </c:pt>
                <c:pt idx="14537">
                  <c:v>321414809.19183189</c:v>
                </c:pt>
                <c:pt idx="14538">
                  <c:v>321415413.56853682</c:v>
                </c:pt>
                <c:pt idx="14539">
                  <c:v>321416259.69373077</c:v>
                </c:pt>
                <c:pt idx="14540">
                  <c:v>321495500.23241973</c:v>
                </c:pt>
                <c:pt idx="14541">
                  <c:v>321574499.31503344</c:v>
                </c:pt>
                <c:pt idx="14542">
                  <c:v>321575103.98028839</c:v>
                </c:pt>
                <c:pt idx="14543">
                  <c:v>321654103.50251353</c:v>
                </c:pt>
                <c:pt idx="14544">
                  <c:v>321654345.4266901</c:v>
                </c:pt>
                <c:pt idx="14545">
                  <c:v>321732740.34392828</c:v>
                </c:pt>
                <c:pt idx="14546">
                  <c:v>321811135.26116621</c:v>
                </c:pt>
                <c:pt idx="14547">
                  <c:v>321888924.92534828</c:v>
                </c:pt>
                <c:pt idx="14548">
                  <c:v>321966593.21289915</c:v>
                </c:pt>
                <c:pt idx="14549">
                  <c:v>321966956.45427436</c:v>
                </c:pt>
                <c:pt idx="14550">
                  <c:v>322046683.34097344</c:v>
                </c:pt>
                <c:pt idx="14551">
                  <c:v>322047046.66859704</c:v>
                </c:pt>
                <c:pt idx="14552">
                  <c:v>322046320.01287949</c:v>
                </c:pt>
                <c:pt idx="14553">
                  <c:v>322046198.90341032</c:v>
                </c:pt>
                <c:pt idx="14554">
                  <c:v>322125320.62408572</c:v>
                </c:pt>
                <c:pt idx="14555">
                  <c:v>322126047.45512122</c:v>
                </c:pt>
                <c:pt idx="14556">
                  <c:v>322126774.28427309</c:v>
                </c:pt>
                <c:pt idx="14557">
                  <c:v>322127258.83599514</c:v>
                </c:pt>
                <c:pt idx="14558">
                  <c:v>322127985.66200864</c:v>
                </c:pt>
                <c:pt idx="14559">
                  <c:v>322128470.21163738</c:v>
                </c:pt>
                <c:pt idx="14560">
                  <c:v>322128106.79949433</c:v>
                </c:pt>
                <c:pt idx="14561">
                  <c:v>322205169.70269269</c:v>
                </c:pt>
                <c:pt idx="14562">
                  <c:v>322203836.85684818</c:v>
                </c:pt>
                <c:pt idx="14563">
                  <c:v>322203231.01573479</c:v>
                </c:pt>
                <c:pt idx="14564">
                  <c:v>322203715.68873018</c:v>
                </c:pt>
                <c:pt idx="14565">
                  <c:v>322126289.73171449</c:v>
                </c:pt>
                <c:pt idx="14566">
                  <c:v>322127501.11154228</c:v>
                </c:pt>
                <c:pt idx="14567">
                  <c:v>322128712.48613816</c:v>
                </c:pt>
                <c:pt idx="14568">
                  <c:v>322129197.03451228</c:v>
                </c:pt>
                <c:pt idx="14569">
                  <c:v>322129197.03451228</c:v>
                </c:pt>
                <c:pt idx="14570">
                  <c:v>322129197.03451228</c:v>
                </c:pt>
                <c:pt idx="14571">
                  <c:v>322128954.76043004</c:v>
                </c:pt>
                <c:pt idx="14572">
                  <c:v>322128954.76043004</c:v>
                </c:pt>
                <c:pt idx="14573">
                  <c:v>322050801.02647275</c:v>
                </c:pt>
                <c:pt idx="14574">
                  <c:v>322051043.24138379</c:v>
                </c:pt>
                <c:pt idx="14575">
                  <c:v>322129681.58204871</c:v>
                </c:pt>
                <c:pt idx="14576">
                  <c:v>322129923.8555035</c:v>
                </c:pt>
                <c:pt idx="14577">
                  <c:v>322129681.58204871</c:v>
                </c:pt>
                <c:pt idx="14578">
                  <c:v>322207956.54172552</c:v>
                </c:pt>
                <c:pt idx="14579">
                  <c:v>322286716.22535276</c:v>
                </c:pt>
                <c:pt idx="14580">
                  <c:v>322286958.61652148</c:v>
                </c:pt>
                <c:pt idx="14581">
                  <c:v>322365112.41027695</c:v>
                </c:pt>
                <c:pt idx="14582">
                  <c:v>322443629.84977412</c:v>
                </c:pt>
                <c:pt idx="14583">
                  <c:v>322443629.84977412</c:v>
                </c:pt>
                <c:pt idx="14584">
                  <c:v>322443023.57639045</c:v>
                </c:pt>
                <c:pt idx="14585">
                  <c:v>322442417.30169773</c:v>
                </c:pt>
                <c:pt idx="14586">
                  <c:v>322442296.04660225</c:v>
                </c:pt>
                <c:pt idx="14587">
                  <c:v>322442781.06667024</c:v>
                </c:pt>
                <c:pt idx="14588">
                  <c:v>322365476.08539379</c:v>
                </c:pt>
                <c:pt idx="14589">
                  <c:v>322367052.00545412</c:v>
                </c:pt>
                <c:pt idx="14590">
                  <c:v>322368264.2456336</c:v>
                </c:pt>
                <c:pt idx="14591">
                  <c:v>322368627.91666675</c:v>
                </c:pt>
                <c:pt idx="14592">
                  <c:v>322368991.58722895</c:v>
                </c:pt>
                <c:pt idx="14593">
                  <c:v>322369961.37309068</c:v>
                </c:pt>
                <c:pt idx="14594">
                  <c:v>322370931.15560192</c:v>
                </c:pt>
                <c:pt idx="14595">
                  <c:v>322371294.82317984</c:v>
                </c:pt>
                <c:pt idx="14596">
                  <c:v>322293381.90620041</c:v>
                </c:pt>
                <c:pt idx="14597">
                  <c:v>322293624.29161179</c:v>
                </c:pt>
                <c:pt idx="14598">
                  <c:v>322371658.49028635</c:v>
                </c:pt>
                <c:pt idx="14599">
                  <c:v>322371052.37818027</c:v>
                </c:pt>
                <c:pt idx="14600">
                  <c:v>322371052.37818027</c:v>
                </c:pt>
                <c:pt idx="14601">
                  <c:v>322449813.76351136</c:v>
                </c:pt>
                <c:pt idx="14602">
                  <c:v>322450056.26715702</c:v>
                </c:pt>
                <c:pt idx="14603">
                  <c:v>322528696.60642362</c:v>
                </c:pt>
                <c:pt idx="14604">
                  <c:v>322529303.01149863</c:v>
                </c:pt>
                <c:pt idx="14605">
                  <c:v>322608550.16599447</c:v>
                </c:pt>
                <c:pt idx="14606">
                  <c:v>322609035.4055649</c:v>
                </c:pt>
                <c:pt idx="14607">
                  <c:v>322687797.73064274</c:v>
                </c:pt>
                <c:pt idx="14608">
                  <c:v>322688283.08666569</c:v>
                </c:pt>
                <c:pt idx="14609">
                  <c:v>322767652.54590374</c:v>
                </c:pt>
                <c:pt idx="14610">
                  <c:v>322768502.12034976</c:v>
                </c:pt>
                <c:pt idx="14611">
                  <c:v>322847386.66429228</c:v>
                </c:pt>
                <c:pt idx="14612">
                  <c:v>322926028.59085906</c:v>
                </c:pt>
                <c:pt idx="14613">
                  <c:v>322926150.01707202</c:v>
                </c:pt>
                <c:pt idx="14614">
                  <c:v>323004063.35640955</c:v>
                </c:pt>
                <c:pt idx="14615">
                  <c:v>323003456.07637316</c:v>
                </c:pt>
                <c:pt idx="14616">
                  <c:v>323003456.07637316</c:v>
                </c:pt>
                <c:pt idx="14617">
                  <c:v>323004063.35640955</c:v>
                </c:pt>
                <c:pt idx="14618">
                  <c:v>323004427.72380185</c:v>
                </c:pt>
                <c:pt idx="14619">
                  <c:v>322926150.01707202</c:v>
                </c:pt>
                <c:pt idx="14620">
                  <c:v>322926392.8693406</c:v>
                </c:pt>
                <c:pt idx="14621">
                  <c:v>322927121.4248876</c:v>
                </c:pt>
                <c:pt idx="14622">
                  <c:v>323006128.09872377</c:v>
                </c:pt>
                <c:pt idx="14623">
                  <c:v>323006249.55368221</c:v>
                </c:pt>
                <c:pt idx="14624">
                  <c:v>323084892.09753406</c:v>
                </c:pt>
                <c:pt idx="14625">
                  <c:v>323163534.75909376</c:v>
                </c:pt>
                <c:pt idx="14626">
                  <c:v>323242055.99527872</c:v>
                </c:pt>
                <c:pt idx="14627">
                  <c:v>323241934.4521454</c:v>
                </c:pt>
                <c:pt idx="14628">
                  <c:v>323320090.99981314</c:v>
                </c:pt>
                <c:pt idx="14629">
                  <c:v>323319847.8542195</c:v>
                </c:pt>
                <c:pt idx="14630">
                  <c:v>323398125.82699859</c:v>
                </c:pt>
                <c:pt idx="14631">
                  <c:v>323398247.42935359</c:v>
                </c:pt>
                <c:pt idx="14632">
                  <c:v>323398247.42935359</c:v>
                </c:pt>
                <c:pt idx="14633">
                  <c:v>323398490.6339063</c:v>
                </c:pt>
                <c:pt idx="14634">
                  <c:v>323477011.89967614</c:v>
                </c:pt>
                <c:pt idx="14635">
                  <c:v>323476768.63626999</c:v>
                </c:pt>
                <c:pt idx="14636">
                  <c:v>323476647.00448835</c:v>
                </c:pt>
                <c:pt idx="14637">
                  <c:v>323477011.89967614</c:v>
                </c:pt>
                <c:pt idx="14638">
                  <c:v>323477133.53130049</c:v>
                </c:pt>
                <c:pt idx="14639">
                  <c:v>323477011.89967614</c:v>
                </c:pt>
                <c:pt idx="14640">
                  <c:v>323476890.26799941</c:v>
                </c:pt>
                <c:pt idx="14641">
                  <c:v>323554681.59552395</c:v>
                </c:pt>
                <c:pt idx="14642">
                  <c:v>323633202.7731185</c:v>
                </c:pt>
                <c:pt idx="14643">
                  <c:v>323633689.53618544</c:v>
                </c:pt>
                <c:pt idx="14644">
                  <c:v>323712089.17027849</c:v>
                </c:pt>
                <c:pt idx="14645">
                  <c:v>323711358.8484866</c:v>
                </c:pt>
                <c:pt idx="14646">
                  <c:v>323710385.08315301</c:v>
                </c:pt>
                <c:pt idx="14647">
                  <c:v>323709898.19922483</c:v>
                </c:pt>
                <c:pt idx="14648">
                  <c:v>323710263.36224979</c:v>
                </c:pt>
                <c:pt idx="14649">
                  <c:v>323632229.24446189</c:v>
                </c:pt>
                <c:pt idx="14650">
                  <c:v>323632837.70026624</c:v>
                </c:pt>
                <c:pt idx="14651">
                  <c:v>323634054.60793424</c:v>
                </c:pt>
                <c:pt idx="14652">
                  <c:v>323714523.56258655</c:v>
                </c:pt>
                <c:pt idx="14653">
                  <c:v>323716714.4976871</c:v>
                </c:pt>
                <c:pt idx="14654">
                  <c:v>323797428.44732356</c:v>
                </c:pt>
                <c:pt idx="14655">
                  <c:v>323799376.38657176</c:v>
                </c:pt>
                <c:pt idx="14656">
                  <c:v>323800837.33217573</c:v>
                </c:pt>
                <c:pt idx="14657">
                  <c:v>323801689.54694849</c:v>
                </c:pt>
                <c:pt idx="14658">
                  <c:v>323802420.01470363</c:v>
                </c:pt>
                <c:pt idx="14659">
                  <c:v>323803272.22469246</c:v>
                </c:pt>
                <c:pt idx="14660">
                  <c:v>323882040.27454251</c:v>
                </c:pt>
                <c:pt idx="14661">
                  <c:v>323882162.04793656</c:v>
                </c:pt>
                <c:pt idx="14662">
                  <c:v>323882405.59456688</c:v>
                </c:pt>
                <c:pt idx="14663">
                  <c:v>323961295.71132815</c:v>
                </c:pt>
                <c:pt idx="14664">
                  <c:v>323961782.9210276</c:v>
                </c:pt>
                <c:pt idx="14665">
                  <c:v>323962148.3277505</c:v>
                </c:pt>
                <c:pt idx="14666">
                  <c:v>323962026.52556252</c:v>
                </c:pt>
                <c:pt idx="14667">
                  <c:v>323961782.9210276</c:v>
                </c:pt>
                <c:pt idx="14668">
                  <c:v>324040186.06307077</c:v>
                </c:pt>
                <c:pt idx="14669">
                  <c:v>324040186.06307077</c:v>
                </c:pt>
                <c:pt idx="14670">
                  <c:v>324039820.56744152</c:v>
                </c:pt>
                <c:pt idx="14671">
                  <c:v>324039089.57476228</c:v>
                </c:pt>
                <c:pt idx="14672">
                  <c:v>324117370.58972877</c:v>
                </c:pt>
                <c:pt idx="14673">
                  <c:v>324117858.03651416</c:v>
                </c:pt>
                <c:pt idx="14674">
                  <c:v>324118832.92755926</c:v>
                </c:pt>
                <c:pt idx="14675">
                  <c:v>324198333.14225715</c:v>
                </c:pt>
                <c:pt idx="14676">
                  <c:v>324198942.59247017</c:v>
                </c:pt>
                <c:pt idx="14677">
                  <c:v>324199064.48235488</c:v>
                </c:pt>
                <c:pt idx="14678">
                  <c:v>324199308.26196676</c:v>
                </c:pt>
                <c:pt idx="14679">
                  <c:v>324199673.93098897</c:v>
                </c:pt>
                <c:pt idx="14680">
                  <c:v>324278321.55958122</c:v>
                </c:pt>
                <c:pt idx="14681">
                  <c:v>324278077.72154105</c:v>
                </c:pt>
                <c:pt idx="14682">
                  <c:v>324355871.76868278</c:v>
                </c:pt>
                <c:pt idx="14683">
                  <c:v>324355140.07485324</c:v>
                </c:pt>
                <c:pt idx="14684">
                  <c:v>324354408.37912822</c:v>
                </c:pt>
                <c:pt idx="14685">
                  <c:v>324276005.08969635</c:v>
                </c:pt>
                <c:pt idx="14686">
                  <c:v>324276370.84936309</c:v>
                </c:pt>
                <c:pt idx="14687">
                  <c:v>324276370.84936309</c:v>
                </c:pt>
                <c:pt idx="14688">
                  <c:v>324276370.84936309</c:v>
                </c:pt>
                <c:pt idx="14689">
                  <c:v>324276248.92952681</c:v>
                </c:pt>
                <c:pt idx="14690">
                  <c:v>324276248.92952681</c:v>
                </c:pt>
                <c:pt idx="14691">
                  <c:v>324198576.92250043</c:v>
                </c:pt>
                <c:pt idx="14692">
                  <c:v>324121270.14043772</c:v>
                </c:pt>
                <c:pt idx="14693">
                  <c:v>324122610.59854907</c:v>
                </c:pt>
                <c:pt idx="14694">
                  <c:v>324045302.95216829</c:v>
                </c:pt>
                <c:pt idx="14695">
                  <c:v>323967994.77093506</c:v>
                </c:pt>
                <c:pt idx="14696">
                  <c:v>323891051.36367774</c:v>
                </c:pt>
                <c:pt idx="14697">
                  <c:v>323813863.76245248</c:v>
                </c:pt>
                <c:pt idx="14698">
                  <c:v>323736553.85688221</c:v>
                </c:pt>
                <c:pt idx="14699">
                  <c:v>323659486.77562255</c:v>
                </c:pt>
                <c:pt idx="14700">
                  <c:v>323660216.85180885</c:v>
                </c:pt>
                <c:pt idx="14701">
                  <c:v>323660581.88919258</c:v>
                </c:pt>
                <c:pt idx="14702">
                  <c:v>323660460.21011716</c:v>
                </c:pt>
                <c:pt idx="14703">
                  <c:v>323660460.21011716</c:v>
                </c:pt>
                <c:pt idx="14704">
                  <c:v>323661190.28378153</c:v>
                </c:pt>
                <c:pt idx="14705">
                  <c:v>323741178.78285414</c:v>
                </c:pt>
                <c:pt idx="14706">
                  <c:v>323742760.97694927</c:v>
                </c:pt>
                <c:pt idx="14707">
                  <c:v>323743612.92393726</c:v>
                </c:pt>
                <c:pt idx="14708">
                  <c:v>323665449.00912654</c:v>
                </c:pt>
                <c:pt idx="14709">
                  <c:v>323665814.0397324</c:v>
                </c:pt>
                <c:pt idx="14710">
                  <c:v>323745195.10436982</c:v>
                </c:pt>
                <c:pt idx="14711">
                  <c:v>323746655.57073206</c:v>
                </c:pt>
                <c:pt idx="14712">
                  <c:v>323748359.43859065</c:v>
                </c:pt>
                <c:pt idx="14713">
                  <c:v>323671897.81355721</c:v>
                </c:pt>
                <c:pt idx="14714">
                  <c:v>323673479.57323742</c:v>
                </c:pt>
                <c:pt idx="14715">
                  <c:v>323596165.09400254</c:v>
                </c:pt>
                <c:pt idx="14716">
                  <c:v>323518363.62520349</c:v>
                </c:pt>
                <c:pt idx="14717">
                  <c:v>323439953.93939972</c:v>
                </c:pt>
                <c:pt idx="14718">
                  <c:v>323361422.69872582</c:v>
                </c:pt>
                <c:pt idx="14719">
                  <c:v>323283134.56779307</c:v>
                </c:pt>
                <c:pt idx="14720">
                  <c:v>323205089.36943763</c:v>
                </c:pt>
                <c:pt idx="14721">
                  <c:v>323048755.56771135</c:v>
                </c:pt>
                <c:pt idx="14722">
                  <c:v>323049605.62247014</c:v>
                </c:pt>
                <c:pt idx="14723">
                  <c:v>323051062.85322315</c:v>
                </c:pt>
                <c:pt idx="14724">
                  <c:v>322974352.08143216</c:v>
                </c:pt>
                <c:pt idx="14725">
                  <c:v>323053977.292077</c:v>
                </c:pt>
                <c:pt idx="14726">
                  <c:v>323054463.02895045</c:v>
                </c:pt>
                <c:pt idx="14727">
                  <c:v>323054463.02895045</c:v>
                </c:pt>
                <c:pt idx="14728">
                  <c:v>323133360.16031629</c:v>
                </c:pt>
                <c:pt idx="14729">
                  <c:v>323135303.56764978</c:v>
                </c:pt>
                <c:pt idx="14730">
                  <c:v>323138097.19217145</c:v>
                </c:pt>
                <c:pt idx="14731">
                  <c:v>323140404.9480266</c:v>
                </c:pt>
                <c:pt idx="14732">
                  <c:v>323141983.92796654</c:v>
                </c:pt>
                <c:pt idx="14733">
                  <c:v>323221490.8159641</c:v>
                </c:pt>
                <c:pt idx="14734">
                  <c:v>323222098.25858754</c:v>
                </c:pt>
                <c:pt idx="14735">
                  <c:v>323222462.7235322</c:v>
                </c:pt>
                <c:pt idx="14736">
                  <c:v>323301241.26543993</c:v>
                </c:pt>
                <c:pt idx="14737">
                  <c:v>323301970.36980712</c:v>
                </c:pt>
                <c:pt idx="14738">
                  <c:v>323381356.99608243</c:v>
                </c:pt>
                <c:pt idx="14739">
                  <c:v>323382937.09342301</c:v>
                </c:pt>
                <c:pt idx="14740">
                  <c:v>323384881.81643617</c:v>
                </c:pt>
                <c:pt idx="14741">
                  <c:v>323386704.98206073</c:v>
                </c:pt>
                <c:pt idx="14742">
                  <c:v>323309625.85163319</c:v>
                </c:pt>
                <c:pt idx="14743">
                  <c:v>323310840.98832995</c:v>
                </c:pt>
                <c:pt idx="14744">
                  <c:v>323312542.17089188</c:v>
                </c:pt>
                <c:pt idx="14745">
                  <c:v>323314607.87875086</c:v>
                </c:pt>
                <c:pt idx="14746">
                  <c:v>323394726.77054566</c:v>
                </c:pt>
                <c:pt idx="14747">
                  <c:v>323396306.79284763</c:v>
                </c:pt>
                <c:pt idx="14748">
                  <c:v>323397765.2671029</c:v>
                </c:pt>
                <c:pt idx="14749">
                  <c:v>323399466.81084996</c:v>
                </c:pt>
                <c:pt idx="14750">
                  <c:v>323401046.80654967</c:v>
                </c:pt>
                <c:pt idx="14751">
                  <c:v>323481168.00755662</c:v>
                </c:pt>
                <c:pt idx="14752">
                  <c:v>323404692.91662949</c:v>
                </c:pt>
                <c:pt idx="14753">
                  <c:v>323406759.02471375</c:v>
                </c:pt>
                <c:pt idx="14754">
                  <c:v>323408460.51410359</c:v>
                </c:pt>
                <c:pt idx="14755">
                  <c:v>323410405.0608142</c:v>
                </c:pt>
                <c:pt idx="14756">
                  <c:v>323412106.5281682</c:v>
                </c:pt>
                <c:pt idx="14757">
                  <c:v>323413807.98523843</c:v>
                </c:pt>
                <c:pt idx="14758">
                  <c:v>323415874.02642894</c:v>
                </c:pt>
                <c:pt idx="14759">
                  <c:v>323418304.64371192</c:v>
                </c:pt>
                <c:pt idx="14760">
                  <c:v>323499280.83735472</c:v>
                </c:pt>
                <c:pt idx="14761">
                  <c:v>323579893.48408949</c:v>
                </c:pt>
                <c:pt idx="14762">
                  <c:v>323659534.24697316</c:v>
                </c:pt>
                <c:pt idx="14763">
                  <c:v>323660142.32718796</c:v>
                </c:pt>
                <c:pt idx="14764">
                  <c:v>323660993.63728309</c:v>
                </c:pt>
                <c:pt idx="14765">
                  <c:v>323662817.86453921</c:v>
                </c:pt>
                <c:pt idx="14766">
                  <c:v>323743919.71362156</c:v>
                </c:pt>
                <c:pt idx="14767">
                  <c:v>323746352.56451052</c:v>
                </c:pt>
                <c:pt idx="14768">
                  <c:v>323748785.39439559</c:v>
                </c:pt>
                <c:pt idx="14769">
                  <c:v>323751583.12279874</c:v>
                </c:pt>
                <c:pt idx="14770">
                  <c:v>323754015.90752798</c:v>
                </c:pt>
                <c:pt idx="14771">
                  <c:v>323755962.12018967</c:v>
                </c:pt>
                <c:pt idx="14772">
                  <c:v>323835851.37885255</c:v>
                </c:pt>
                <c:pt idx="14773">
                  <c:v>323837311.37556309</c:v>
                </c:pt>
                <c:pt idx="14774">
                  <c:v>323918175.2375133</c:v>
                </c:pt>
                <c:pt idx="14775">
                  <c:v>323920609.11686981</c:v>
                </c:pt>
                <c:pt idx="14776">
                  <c:v>323922312.81991744</c:v>
                </c:pt>
                <c:pt idx="14777">
                  <c:v>324002448.47792745</c:v>
                </c:pt>
                <c:pt idx="14778">
                  <c:v>324004517.73476714</c:v>
                </c:pt>
                <c:pt idx="14779">
                  <c:v>324084776.44515938</c:v>
                </c:pt>
                <c:pt idx="14780">
                  <c:v>324086359.18059057</c:v>
                </c:pt>
                <c:pt idx="14781">
                  <c:v>324166497.35866135</c:v>
                </c:pt>
                <c:pt idx="14782">
                  <c:v>324169054.66967148</c:v>
                </c:pt>
                <c:pt idx="14783">
                  <c:v>324249925.09414774</c:v>
                </c:pt>
                <c:pt idx="14784">
                  <c:v>324330431.17695749</c:v>
                </c:pt>
                <c:pt idx="14785">
                  <c:v>324332380.50056213</c:v>
                </c:pt>
                <c:pt idx="14786">
                  <c:v>324255649.85114372</c:v>
                </c:pt>
                <c:pt idx="14787">
                  <c:v>324257233.27406555</c:v>
                </c:pt>
                <c:pt idx="14788">
                  <c:v>324337862.90102774</c:v>
                </c:pt>
                <c:pt idx="14789">
                  <c:v>324340786.80440521</c:v>
                </c:pt>
                <c:pt idx="14790">
                  <c:v>324344076.1595031</c:v>
                </c:pt>
                <c:pt idx="14791">
                  <c:v>324425073.85150301</c:v>
                </c:pt>
                <c:pt idx="14792">
                  <c:v>324505585.22141218</c:v>
                </c:pt>
                <c:pt idx="14793">
                  <c:v>324507291.59481508</c:v>
                </c:pt>
                <c:pt idx="14794">
                  <c:v>324587194.79044712</c:v>
                </c:pt>
                <c:pt idx="14795">
                  <c:v>324589023.46867836</c:v>
                </c:pt>
                <c:pt idx="14796">
                  <c:v>324591827.41897386</c:v>
                </c:pt>
                <c:pt idx="14797">
                  <c:v>324595118.97728574</c:v>
                </c:pt>
                <c:pt idx="14798">
                  <c:v>324598288.58978099</c:v>
                </c:pt>
                <c:pt idx="14799">
                  <c:v>324679780.27609313</c:v>
                </c:pt>
                <c:pt idx="14800">
                  <c:v>324682706.71615076</c:v>
                </c:pt>
                <c:pt idx="14801">
                  <c:v>324685511.19276446</c:v>
                </c:pt>
                <c:pt idx="14802">
                  <c:v>324687705.98113215</c:v>
                </c:pt>
                <c:pt idx="14803">
                  <c:v>324689534.95841551</c:v>
                </c:pt>
                <c:pt idx="14804">
                  <c:v>324770176.6180926</c:v>
                </c:pt>
                <c:pt idx="14805">
                  <c:v>324772859.7239483</c:v>
                </c:pt>
                <c:pt idx="14806">
                  <c:v>324775786.71946776</c:v>
                </c:pt>
                <c:pt idx="14807">
                  <c:v>324778713.68467295</c:v>
                </c:pt>
                <c:pt idx="14808">
                  <c:v>324702947.09674966</c:v>
                </c:pt>
                <c:pt idx="14809">
                  <c:v>324705995.22122043</c:v>
                </c:pt>
                <c:pt idx="14810">
                  <c:v>324709531.0044108</c:v>
                </c:pt>
                <c:pt idx="14811">
                  <c:v>324713066.74335521</c:v>
                </c:pt>
                <c:pt idx="14812">
                  <c:v>324716358.59846151</c:v>
                </c:pt>
                <c:pt idx="14813">
                  <c:v>324719162.74107993</c:v>
                </c:pt>
                <c:pt idx="14814">
                  <c:v>324721844.93841344</c:v>
                </c:pt>
                <c:pt idx="14815">
                  <c:v>324724161.36107475</c:v>
                </c:pt>
                <c:pt idx="14816">
                  <c:v>324726843.51095742</c:v>
                </c:pt>
                <c:pt idx="14817">
                  <c:v>324730135.20556152</c:v>
                </c:pt>
                <c:pt idx="14818">
                  <c:v>324733061.12412721</c:v>
                </c:pt>
                <c:pt idx="14819">
                  <c:v>324735743.18952924</c:v>
                </c:pt>
                <c:pt idx="14820">
                  <c:v>324738059.49825114</c:v>
                </c:pt>
                <c:pt idx="14821">
                  <c:v>324739888.14961898</c:v>
                </c:pt>
                <c:pt idx="14822">
                  <c:v>324741716.78915185</c:v>
                </c:pt>
                <c:pt idx="14823">
                  <c:v>324665695.38805991</c:v>
                </c:pt>
                <c:pt idx="14824">
                  <c:v>324668498.57740325</c:v>
                </c:pt>
                <c:pt idx="14825">
                  <c:v>324671057.98685712</c:v>
                </c:pt>
                <c:pt idx="14826">
                  <c:v>324673861.12298554</c:v>
                </c:pt>
                <c:pt idx="14827">
                  <c:v>324676786.10494161</c:v>
                </c:pt>
                <c:pt idx="14828">
                  <c:v>324757320.69846082</c:v>
                </c:pt>
                <c:pt idx="14829">
                  <c:v>324759514.92909729</c:v>
                </c:pt>
                <c:pt idx="14830">
                  <c:v>324762074.84330422</c:v>
                </c:pt>
                <c:pt idx="14831">
                  <c:v>324843221.17948985</c:v>
                </c:pt>
                <c:pt idx="14832">
                  <c:v>324845903.59196866</c:v>
                </c:pt>
                <c:pt idx="14833">
                  <c:v>324927661.59812921</c:v>
                </c:pt>
                <c:pt idx="14834">
                  <c:v>324930832.41793209</c:v>
                </c:pt>
                <c:pt idx="14835">
                  <c:v>324933637.34426451</c:v>
                </c:pt>
                <c:pt idx="14836">
                  <c:v>324856876.83245564</c:v>
                </c:pt>
                <c:pt idx="14837">
                  <c:v>324858096.05509895</c:v>
                </c:pt>
                <c:pt idx="14838">
                  <c:v>324781090.62278771</c:v>
                </c:pt>
                <c:pt idx="14839">
                  <c:v>324783162.7778393</c:v>
                </c:pt>
                <c:pt idx="14840">
                  <c:v>324707374.72663486</c:v>
                </c:pt>
                <c:pt idx="14841">
                  <c:v>324710299.36159241</c:v>
                </c:pt>
                <c:pt idx="14842">
                  <c:v>324635240.22503674</c:v>
                </c:pt>
                <c:pt idx="14843">
                  <c:v>324560301.19545799</c:v>
                </c:pt>
                <c:pt idx="14844">
                  <c:v>324484873.34810323</c:v>
                </c:pt>
                <c:pt idx="14845">
                  <c:v>324487308.66770291</c:v>
                </c:pt>
                <c:pt idx="14846">
                  <c:v>324489622.20186132</c:v>
                </c:pt>
                <c:pt idx="14847">
                  <c:v>324413339.51247215</c:v>
                </c:pt>
                <c:pt idx="14848">
                  <c:v>324416139.38206059</c:v>
                </c:pt>
                <c:pt idx="14849">
                  <c:v>324418817.49219579</c:v>
                </c:pt>
                <c:pt idx="14850">
                  <c:v>324342775.76058716</c:v>
                </c:pt>
                <c:pt idx="14851">
                  <c:v>324344966.37377048</c:v>
                </c:pt>
                <c:pt idx="14852">
                  <c:v>324268192.87486082</c:v>
                </c:pt>
                <c:pt idx="14853">
                  <c:v>324270139.58941048</c:v>
                </c:pt>
                <c:pt idx="14854">
                  <c:v>324272086.29052496</c:v>
                </c:pt>
                <c:pt idx="14855">
                  <c:v>324274032.97820443</c:v>
                </c:pt>
                <c:pt idx="14856">
                  <c:v>324275736.31890315</c:v>
                </c:pt>
                <c:pt idx="14857">
                  <c:v>324199325.02376854</c:v>
                </c:pt>
                <c:pt idx="14858">
                  <c:v>324202487.5547356</c:v>
                </c:pt>
                <c:pt idx="14859">
                  <c:v>324284009.54170221</c:v>
                </c:pt>
                <c:pt idx="14860">
                  <c:v>324286564.45852721</c:v>
                </c:pt>
                <c:pt idx="14861">
                  <c:v>324210758.621898</c:v>
                </c:pt>
                <c:pt idx="14862">
                  <c:v>324134951.46435875</c:v>
                </c:pt>
                <c:pt idx="14863">
                  <c:v>324137383.47305793</c:v>
                </c:pt>
                <c:pt idx="14864">
                  <c:v>324060966.53546745</c:v>
                </c:pt>
                <c:pt idx="14865">
                  <c:v>324140909.84840852</c:v>
                </c:pt>
                <c:pt idx="14866">
                  <c:v>324221826.87636542</c:v>
                </c:pt>
                <c:pt idx="14867">
                  <c:v>324225718.90656692</c:v>
                </c:pt>
                <c:pt idx="14868">
                  <c:v>324229732.50645316</c:v>
                </c:pt>
                <c:pt idx="14869">
                  <c:v>324232651.45231003</c:v>
                </c:pt>
                <c:pt idx="14870">
                  <c:v>324156595.60430384</c:v>
                </c:pt>
                <c:pt idx="14871">
                  <c:v>324159392.19779646</c:v>
                </c:pt>
                <c:pt idx="14872">
                  <c:v>324084185.36813325</c:v>
                </c:pt>
                <c:pt idx="14873">
                  <c:v>324086981.22419518</c:v>
                </c:pt>
                <c:pt idx="14874">
                  <c:v>324089533.93811905</c:v>
                </c:pt>
                <c:pt idx="14875">
                  <c:v>324092208.18505281</c:v>
                </c:pt>
                <c:pt idx="14876">
                  <c:v>324095125.51640749</c:v>
                </c:pt>
                <c:pt idx="14877">
                  <c:v>324098042.81756824</c:v>
                </c:pt>
                <c:pt idx="14878">
                  <c:v>324100716.98377371</c:v>
                </c:pt>
                <c:pt idx="14879">
                  <c:v>324103998.8803522</c:v>
                </c:pt>
                <c:pt idx="14880">
                  <c:v>324029028.43364275</c:v>
                </c:pt>
                <c:pt idx="14881">
                  <c:v>323953448.78929299</c:v>
                </c:pt>
                <c:pt idx="14882">
                  <c:v>323877503.3255142</c:v>
                </c:pt>
                <c:pt idx="14883">
                  <c:v>323801678.03052855</c:v>
                </c:pt>
                <c:pt idx="14884">
                  <c:v>323726458.40255183</c:v>
                </c:pt>
                <c:pt idx="14885">
                  <c:v>323729493.32085466</c:v>
                </c:pt>
                <c:pt idx="14886">
                  <c:v>323732164.02189749</c:v>
                </c:pt>
                <c:pt idx="14887">
                  <c:v>323735441.66582352</c:v>
                </c:pt>
                <c:pt idx="14888">
                  <c:v>323818070.36539561</c:v>
                </c:pt>
                <c:pt idx="14889">
                  <c:v>323822077.23544979</c:v>
                </c:pt>
                <c:pt idx="14890">
                  <c:v>323825112.70510978</c:v>
                </c:pt>
                <c:pt idx="14891">
                  <c:v>323827662.47433686</c:v>
                </c:pt>
                <c:pt idx="14892">
                  <c:v>323830455.0522384</c:v>
                </c:pt>
                <c:pt idx="14893">
                  <c:v>323834340.33194542</c:v>
                </c:pt>
                <c:pt idx="14894">
                  <c:v>323917096.12004369</c:v>
                </c:pt>
                <c:pt idx="14895">
                  <c:v>323920860.78926736</c:v>
                </c:pt>
                <c:pt idx="14896">
                  <c:v>324002769.15375561</c:v>
                </c:pt>
                <c:pt idx="14897">
                  <c:v>324084436.13317448</c:v>
                </c:pt>
                <c:pt idx="14898">
                  <c:v>324087716.5106222</c:v>
                </c:pt>
                <c:pt idx="14899">
                  <c:v>324169142.69723815</c:v>
                </c:pt>
                <c:pt idx="14900">
                  <c:v>324171694.66717982</c:v>
                </c:pt>
                <c:pt idx="14901">
                  <c:v>324252879.72787237</c:v>
                </c:pt>
                <c:pt idx="14902">
                  <c:v>324334673.94943285</c:v>
                </c:pt>
                <c:pt idx="14903">
                  <c:v>324417199.35791957</c:v>
                </c:pt>
                <c:pt idx="14904">
                  <c:v>324499361.75090694</c:v>
                </c:pt>
                <c:pt idx="14905">
                  <c:v>324503010.73770779</c:v>
                </c:pt>
                <c:pt idx="14906">
                  <c:v>324585905.64381361</c:v>
                </c:pt>
                <c:pt idx="14907">
                  <c:v>324590650.33020544</c:v>
                </c:pt>
                <c:pt idx="14908">
                  <c:v>324673426.6761319</c:v>
                </c:pt>
                <c:pt idx="14909">
                  <c:v>324676833.84103638</c:v>
                </c:pt>
                <c:pt idx="14910">
                  <c:v>324758517.55124712</c:v>
                </c:pt>
                <c:pt idx="14911">
                  <c:v>324761682.04005581</c:v>
                </c:pt>
                <c:pt idx="14912">
                  <c:v>324843976.66644442</c:v>
                </c:pt>
                <c:pt idx="14913">
                  <c:v>324926760.13054061</c:v>
                </c:pt>
                <c:pt idx="14914">
                  <c:v>324930534.84560972</c:v>
                </c:pt>
                <c:pt idx="14915">
                  <c:v>325012225.03237045</c:v>
                </c:pt>
                <c:pt idx="14916">
                  <c:v>325015269.82220387</c:v>
                </c:pt>
                <c:pt idx="14917">
                  <c:v>325018558.15837097</c:v>
                </c:pt>
                <c:pt idx="14918">
                  <c:v>325100616.75138974</c:v>
                </c:pt>
                <c:pt idx="14919">
                  <c:v>325104880.32899344</c:v>
                </c:pt>
                <c:pt idx="14920">
                  <c:v>325109143.84227699</c:v>
                </c:pt>
                <c:pt idx="14921">
                  <c:v>325112798.23104286</c:v>
                </c:pt>
                <c:pt idx="14922">
                  <c:v>325115843.51891893</c:v>
                </c:pt>
                <c:pt idx="14923">
                  <c:v>325118645.15478361</c:v>
                </c:pt>
                <c:pt idx="14924">
                  <c:v>325043036.79144442</c:v>
                </c:pt>
                <c:pt idx="14925">
                  <c:v>325046568.35947227</c:v>
                </c:pt>
                <c:pt idx="14926">
                  <c:v>325050343.43510365</c:v>
                </c:pt>
                <c:pt idx="14927">
                  <c:v>325054362.00857884</c:v>
                </c:pt>
                <c:pt idx="14928">
                  <c:v>325058867.61390346</c:v>
                </c:pt>
                <c:pt idx="14929">
                  <c:v>325141788.0409295</c:v>
                </c:pt>
                <c:pt idx="14930">
                  <c:v>325145929.19960374</c:v>
                </c:pt>
                <c:pt idx="14931">
                  <c:v>325150313.88970923</c:v>
                </c:pt>
                <c:pt idx="14932">
                  <c:v>325233360.11754382</c:v>
                </c:pt>
                <c:pt idx="14933">
                  <c:v>325315799.1950683</c:v>
                </c:pt>
                <c:pt idx="14934">
                  <c:v>325397630.70616794</c:v>
                </c:pt>
                <c:pt idx="14935">
                  <c:v>325401165.18140846</c:v>
                </c:pt>
                <c:pt idx="14936">
                  <c:v>325405065.2407583</c:v>
                </c:pt>
                <c:pt idx="14937">
                  <c:v>325409330.86909252</c:v>
                </c:pt>
                <c:pt idx="14938">
                  <c:v>325413962.04986972</c:v>
                </c:pt>
                <c:pt idx="14939">
                  <c:v>325418471.28460133</c:v>
                </c:pt>
                <c:pt idx="14940">
                  <c:v>325422614.8423208</c:v>
                </c:pt>
                <c:pt idx="14941">
                  <c:v>325426514.60589695</c:v>
                </c:pt>
                <c:pt idx="14942">
                  <c:v>325430170.58541286</c:v>
                </c:pt>
                <c:pt idx="14943">
                  <c:v>325355763.5700987</c:v>
                </c:pt>
                <c:pt idx="14944">
                  <c:v>325359784.0634023</c:v>
                </c:pt>
                <c:pt idx="14945">
                  <c:v>325363073.5154019</c:v>
                </c:pt>
                <c:pt idx="14946">
                  <c:v>325366850.2464323</c:v>
                </c:pt>
                <c:pt idx="14947">
                  <c:v>325370748.75458378</c:v>
                </c:pt>
                <c:pt idx="14948">
                  <c:v>325452592.89266294</c:v>
                </c:pt>
                <c:pt idx="14949">
                  <c:v>325455882.97297156</c:v>
                </c:pt>
                <c:pt idx="14950">
                  <c:v>325459660.42538697</c:v>
                </c:pt>
                <c:pt idx="14951">
                  <c:v>325542726.53933644</c:v>
                </c:pt>
                <c:pt idx="14952">
                  <c:v>325547236.06186551</c:v>
                </c:pt>
                <c:pt idx="14953">
                  <c:v>325551258.00779742</c:v>
                </c:pt>
                <c:pt idx="14954">
                  <c:v>325555401.77107275</c:v>
                </c:pt>
                <c:pt idx="14955">
                  <c:v>325480861.96394295</c:v>
                </c:pt>
                <c:pt idx="14956">
                  <c:v>325484151.71541446</c:v>
                </c:pt>
                <c:pt idx="14957">
                  <c:v>325566004.65368152</c:v>
                </c:pt>
                <c:pt idx="14958">
                  <c:v>325570026.33278418</c:v>
                </c:pt>
                <c:pt idx="14959">
                  <c:v>325574901.0186829</c:v>
                </c:pt>
                <c:pt idx="14960">
                  <c:v>325658342.16875452</c:v>
                </c:pt>
                <c:pt idx="14961">
                  <c:v>325662974.08022875</c:v>
                </c:pt>
                <c:pt idx="14962">
                  <c:v>325667118.35780543</c:v>
                </c:pt>
                <c:pt idx="14963">
                  <c:v>325671262.57468379</c:v>
                </c:pt>
                <c:pt idx="14964">
                  <c:v>325675894.27466315</c:v>
                </c:pt>
                <c:pt idx="14965">
                  <c:v>325680769.66642129</c:v>
                </c:pt>
                <c:pt idx="14966">
                  <c:v>325685401.21078372</c:v>
                </c:pt>
                <c:pt idx="14967">
                  <c:v>325689179.51977366</c:v>
                </c:pt>
                <c:pt idx="14968">
                  <c:v>325692348.38518691</c:v>
                </c:pt>
                <c:pt idx="14969">
                  <c:v>325695639.0924769</c:v>
                </c:pt>
                <c:pt idx="14970">
                  <c:v>325698929.76149833</c:v>
                </c:pt>
                <c:pt idx="14971">
                  <c:v>325623886.94835836</c:v>
                </c:pt>
                <c:pt idx="14972">
                  <c:v>325549573.26921237</c:v>
                </c:pt>
                <c:pt idx="14973">
                  <c:v>325632537.81084651</c:v>
                </c:pt>
                <c:pt idx="14974">
                  <c:v>325636680.38371712</c:v>
                </c:pt>
                <c:pt idx="14975">
                  <c:v>325641188.40879661</c:v>
                </c:pt>
                <c:pt idx="14976">
                  <c:v>325566870.29384255</c:v>
                </c:pt>
                <c:pt idx="14977">
                  <c:v>325570159.04503185</c:v>
                </c:pt>
                <c:pt idx="14978">
                  <c:v>325494498.45102316</c:v>
                </c:pt>
                <c:pt idx="14979">
                  <c:v>325498029.88171417</c:v>
                </c:pt>
                <c:pt idx="14980">
                  <c:v>325502170.12359881</c:v>
                </c:pt>
                <c:pt idx="14981">
                  <c:v>325506797.38102323</c:v>
                </c:pt>
                <c:pt idx="14982">
                  <c:v>325511668.09650534</c:v>
                </c:pt>
                <c:pt idx="14983">
                  <c:v>325516416.96331877</c:v>
                </c:pt>
                <c:pt idx="14984">
                  <c:v>325521043.98760164</c:v>
                </c:pt>
                <c:pt idx="14985">
                  <c:v>325525427.41444695</c:v>
                </c:pt>
                <c:pt idx="14986">
                  <c:v>325529810.77333874</c:v>
                </c:pt>
                <c:pt idx="14987">
                  <c:v>325534437.57844985</c:v>
                </c:pt>
                <c:pt idx="14988">
                  <c:v>325539673.08240014</c:v>
                </c:pt>
                <c:pt idx="14989">
                  <c:v>325545030.24190915</c:v>
                </c:pt>
                <c:pt idx="14990">
                  <c:v>325549291.54631221</c:v>
                </c:pt>
                <c:pt idx="14991">
                  <c:v>325552457.04515302</c:v>
                </c:pt>
                <c:pt idx="14992">
                  <c:v>325555500.76061803</c:v>
                </c:pt>
                <c:pt idx="14993">
                  <c:v>325480066.80168194</c:v>
                </c:pt>
                <c:pt idx="14994">
                  <c:v>325483474.86293864</c:v>
                </c:pt>
                <c:pt idx="14995">
                  <c:v>325487004.59735495</c:v>
                </c:pt>
                <c:pt idx="14996">
                  <c:v>325491021.13807923</c:v>
                </c:pt>
                <c:pt idx="14997">
                  <c:v>325495402.75378317</c:v>
                </c:pt>
                <c:pt idx="14998">
                  <c:v>325499662.59282935</c:v>
                </c:pt>
                <c:pt idx="14999">
                  <c:v>325503922.36768425</c:v>
                </c:pt>
                <c:pt idx="15000">
                  <c:v>325429697.57628119</c:v>
                </c:pt>
                <c:pt idx="15001">
                  <c:v>325434442.88715851</c:v>
                </c:pt>
                <c:pt idx="15002">
                  <c:v>325439796.47557294</c:v>
                </c:pt>
                <c:pt idx="15003">
                  <c:v>325523273.10818022</c:v>
                </c:pt>
                <c:pt idx="15004">
                  <c:v>325527532.5272662</c:v>
                </c:pt>
                <c:pt idx="15005">
                  <c:v>325531670.18720955</c:v>
                </c:pt>
                <c:pt idx="15006">
                  <c:v>325535564.4000684</c:v>
                </c:pt>
                <c:pt idx="15007">
                  <c:v>325538728.40851581</c:v>
                </c:pt>
                <c:pt idx="15008">
                  <c:v>325463156.40194738</c:v>
                </c:pt>
                <c:pt idx="15009">
                  <c:v>325388312.67572188</c:v>
                </c:pt>
                <c:pt idx="15010">
                  <c:v>325314196.67169774</c:v>
                </c:pt>
                <c:pt idx="15011">
                  <c:v>325318817.39294279</c:v>
                </c:pt>
                <c:pt idx="15012">
                  <c:v>325323559.63352329</c:v>
                </c:pt>
                <c:pt idx="15013">
                  <c:v>325406799.86817002</c:v>
                </c:pt>
                <c:pt idx="15014">
                  <c:v>325489677.31115854</c:v>
                </c:pt>
                <c:pt idx="15015">
                  <c:v>325572921.77881759</c:v>
                </c:pt>
                <c:pt idx="15016">
                  <c:v>325655924.99464124</c:v>
                </c:pt>
                <c:pt idx="15017">
                  <c:v>325659211.00326627</c:v>
                </c:pt>
                <c:pt idx="15018">
                  <c:v>325740634.50420135</c:v>
                </c:pt>
                <c:pt idx="15019">
                  <c:v>325744042.96548289</c:v>
                </c:pt>
                <c:pt idx="15020">
                  <c:v>325826564.40095443</c:v>
                </c:pt>
                <c:pt idx="15021">
                  <c:v>325908965.87772888</c:v>
                </c:pt>
                <c:pt idx="15022">
                  <c:v>325912741.20268279</c:v>
                </c:pt>
                <c:pt idx="15023">
                  <c:v>325995267.12274969</c:v>
                </c:pt>
                <c:pt idx="15024">
                  <c:v>325999408.68571651</c:v>
                </c:pt>
                <c:pt idx="15025">
                  <c:v>326082181.04919666</c:v>
                </c:pt>
                <c:pt idx="15026">
                  <c:v>326164711.61981559</c:v>
                </c:pt>
                <c:pt idx="15027">
                  <c:v>326168245.68516278</c:v>
                </c:pt>
                <c:pt idx="15028">
                  <c:v>326329656.32020247</c:v>
                </c:pt>
                <c:pt idx="15029">
                  <c:v>326412924.03116953</c:v>
                </c:pt>
                <c:pt idx="15030">
                  <c:v>326417314.12227297</c:v>
                </c:pt>
                <c:pt idx="15031">
                  <c:v>326421460.2569766</c:v>
                </c:pt>
                <c:pt idx="15032">
                  <c:v>326504488.09832561</c:v>
                </c:pt>
                <c:pt idx="15033">
                  <c:v>326509001.01654375</c:v>
                </c:pt>
                <c:pt idx="15034">
                  <c:v>326591787.92732084</c:v>
                </c:pt>
                <c:pt idx="15035">
                  <c:v>326674576.77495974</c:v>
                </c:pt>
                <c:pt idx="15036">
                  <c:v>326757489.61195469</c:v>
                </c:pt>
                <c:pt idx="15037">
                  <c:v>326761395.26539433</c:v>
                </c:pt>
                <c:pt idx="15038">
                  <c:v>326843700.58296144</c:v>
                </c:pt>
                <c:pt idx="15039">
                  <c:v>326846996.68677634</c:v>
                </c:pt>
                <c:pt idx="15040">
                  <c:v>326850536.90377611</c:v>
                </c:pt>
                <c:pt idx="15041">
                  <c:v>326854809.52063477</c:v>
                </c:pt>
                <c:pt idx="15042">
                  <c:v>326937851.69184774</c:v>
                </c:pt>
                <c:pt idx="15043">
                  <c:v>326942247.30567545</c:v>
                </c:pt>
                <c:pt idx="15044">
                  <c:v>327025536.76664919</c:v>
                </c:pt>
                <c:pt idx="15045">
                  <c:v>327030299.67242253</c:v>
                </c:pt>
                <c:pt idx="15046">
                  <c:v>327034574.00699413</c:v>
                </c:pt>
                <c:pt idx="15047">
                  <c:v>327116890.44592476</c:v>
                </c:pt>
                <c:pt idx="15048">
                  <c:v>327120677.09297264</c:v>
                </c:pt>
                <c:pt idx="15049">
                  <c:v>327203240.46206409</c:v>
                </c:pt>
                <c:pt idx="15050">
                  <c:v>327128372.38136733</c:v>
                </c:pt>
                <c:pt idx="15051">
                  <c:v>327132403.16347724</c:v>
                </c:pt>
                <c:pt idx="15052">
                  <c:v>327058142.75307</c:v>
                </c:pt>
                <c:pt idx="15053">
                  <c:v>327061439.77913016</c:v>
                </c:pt>
                <c:pt idx="15054">
                  <c:v>326985833.45777476</c:v>
                </c:pt>
                <c:pt idx="15055">
                  <c:v>326911446.13265675</c:v>
                </c:pt>
                <c:pt idx="15056">
                  <c:v>326915961.92751878</c:v>
                </c:pt>
                <c:pt idx="15057">
                  <c:v>326919745.37598348</c:v>
                </c:pt>
                <c:pt idx="15058">
                  <c:v>327001703.50322556</c:v>
                </c:pt>
                <c:pt idx="15059">
                  <c:v>327083418.9742229</c:v>
                </c:pt>
                <c:pt idx="15060">
                  <c:v>327086715.70670015</c:v>
                </c:pt>
                <c:pt idx="15061">
                  <c:v>327090500.79677033</c:v>
                </c:pt>
                <c:pt idx="15062">
                  <c:v>327094163.73910379</c:v>
                </c:pt>
                <c:pt idx="15063">
                  <c:v>327097582.44263417</c:v>
                </c:pt>
                <c:pt idx="15064">
                  <c:v>327179913.22174346</c:v>
                </c:pt>
                <c:pt idx="15065">
                  <c:v>327183576.90633076</c:v>
                </c:pt>
                <c:pt idx="15066">
                  <c:v>327186996.30262542</c:v>
                </c:pt>
                <c:pt idx="15067">
                  <c:v>327190171.41945261</c:v>
                </c:pt>
                <c:pt idx="15068">
                  <c:v>327114431.16564125</c:v>
                </c:pt>
                <c:pt idx="15069">
                  <c:v>327117117.10152084</c:v>
                </c:pt>
                <c:pt idx="15070">
                  <c:v>327041252.67756116</c:v>
                </c:pt>
                <c:pt idx="15071">
                  <c:v>327044426.1378473</c:v>
                </c:pt>
                <c:pt idx="15072">
                  <c:v>326968315.49075449</c:v>
                </c:pt>
                <c:pt idx="15073">
                  <c:v>326970023.83587414</c:v>
                </c:pt>
                <c:pt idx="15074">
                  <c:v>327049552.42180574</c:v>
                </c:pt>
                <c:pt idx="15075">
                  <c:v>327050162.68753755</c:v>
                </c:pt>
                <c:pt idx="15076">
                  <c:v>327130058.07270479</c:v>
                </c:pt>
                <c:pt idx="15077">
                  <c:v>327131523.05113447</c:v>
                </c:pt>
                <c:pt idx="15078">
                  <c:v>327132988.02200294</c:v>
                </c:pt>
                <c:pt idx="15079">
                  <c:v>327134941.30473304</c:v>
                </c:pt>
                <c:pt idx="15080">
                  <c:v>327137749.1251089</c:v>
                </c:pt>
                <c:pt idx="15081">
                  <c:v>327219966.93955046</c:v>
                </c:pt>
                <c:pt idx="15082">
                  <c:v>327223752.21209371</c:v>
                </c:pt>
                <c:pt idx="15083">
                  <c:v>327226560.60749882</c:v>
                </c:pt>
                <c:pt idx="15084">
                  <c:v>327149712.57019997</c:v>
                </c:pt>
                <c:pt idx="15085">
                  <c:v>327151299.51993412</c:v>
                </c:pt>
                <c:pt idx="15086">
                  <c:v>327153130.60475701</c:v>
                </c:pt>
                <c:pt idx="15087">
                  <c:v>327154961.67776722</c:v>
                </c:pt>
                <c:pt idx="15088">
                  <c:v>327235962.42472333</c:v>
                </c:pt>
                <c:pt idx="15089">
                  <c:v>327238282.30575907</c:v>
                </c:pt>
                <c:pt idx="15090">
                  <c:v>327240357.97272319</c:v>
                </c:pt>
                <c:pt idx="15091">
                  <c:v>327242433.62451291</c:v>
                </c:pt>
                <c:pt idx="15092">
                  <c:v>327244631.35692608</c:v>
                </c:pt>
                <c:pt idx="15093">
                  <c:v>327168022.98926079</c:v>
                </c:pt>
                <c:pt idx="15094">
                  <c:v>327169487.77176023</c:v>
                </c:pt>
                <c:pt idx="15095">
                  <c:v>327170220.16017526</c:v>
                </c:pt>
                <c:pt idx="15096">
                  <c:v>327171074.61093742</c:v>
                </c:pt>
                <c:pt idx="15097">
                  <c:v>327251224.45209473</c:v>
                </c:pt>
                <c:pt idx="15098">
                  <c:v>327252811.6558435</c:v>
                </c:pt>
                <c:pt idx="15099">
                  <c:v>327254154.66746998</c:v>
                </c:pt>
                <c:pt idx="15100">
                  <c:v>327255375.58161694</c:v>
                </c:pt>
                <c:pt idx="15101">
                  <c:v>327178642.49112654</c:v>
                </c:pt>
                <c:pt idx="15102">
                  <c:v>327180595.45971185</c:v>
                </c:pt>
                <c:pt idx="15103">
                  <c:v>327181938.11781991</c:v>
                </c:pt>
                <c:pt idx="15104">
                  <c:v>327182304.29620093</c:v>
                </c:pt>
                <c:pt idx="15105">
                  <c:v>327103860.93327814</c:v>
                </c:pt>
                <c:pt idx="15106">
                  <c:v>327105203.25924116</c:v>
                </c:pt>
                <c:pt idx="15107">
                  <c:v>327028467.44786489</c:v>
                </c:pt>
                <c:pt idx="15108">
                  <c:v>327030541.42583036</c:v>
                </c:pt>
                <c:pt idx="15109">
                  <c:v>327111426.68756044</c:v>
                </c:pt>
                <c:pt idx="15110">
                  <c:v>327113623.159087</c:v>
                </c:pt>
                <c:pt idx="15111">
                  <c:v>327194265.86358047</c:v>
                </c:pt>
                <c:pt idx="15112">
                  <c:v>327195974.61777186</c:v>
                </c:pt>
                <c:pt idx="15113">
                  <c:v>327197561.30888224</c:v>
                </c:pt>
                <c:pt idx="15114">
                  <c:v>327199025.93895704</c:v>
                </c:pt>
                <c:pt idx="15115">
                  <c:v>327121676.74256921</c:v>
                </c:pt>
                <c:pt idx="15116">
                  <c:v>327201344.92112094</c:v>
                </c:pt>
                <c:pt idx="15117">
                  <c:v>327201711.07446754</c:v>
                </c:pt>
                <c:pt idx="15118">
                  <c:v>327201589.02340448</c:v>
                </c:pt>
                <c:pt idx="15119">
                  <c:v>327201222.86990047</c:v>
                </c:pt>
                <c:pt idx="15120">
                  <c:v>327201344.92112094</c:v>
                </c:pt>
                <c:pt idx="15121">
                  <c:v>327280647.32534814</c:v>
                </c:pt>
                <c:pt idx="15122">
                  <c:v>327360316.3496874</c:v>
                </c:pt>
                <c:pt idx="15123">
                  <c:v>327361293.22175372</c:v>
                </c:pt>
                <c:pt idx="15124">
                  <c:v>327282966.84129041</c:v>
                </c:pt>
                <c:pt idx="15125">
                  <c:v>327282844.76197618</c:v>
                </c:pt>
                <c:pt idx="15126">
                  <c:v>327204152.08470744</c:v>
                </c:pt>
                <c:pt idx="15127">
                  <c:v>327126313.55059224</c:v>
                </c:pt>
                <c:pt idx="15128">
                  <c:v>327127899.80962795</c:v>
                </c:pt>
                <c:pt idx="15129">
                  <c:v>327208179.70570993</c:v>
                </c:pt>
                <c:pt idx="15130">
                  <c:v>327209156.09007335</c:v>
                </c:pt>
                <c:pt idx="15131">
                  <c:v>327209156.09007335</c:v>
                </c:pt>
                <c:pt idx="15132">
                  <c:v>327287727.89359301</c:v>
                </c:pt>
                <c:pt idx="15133">
                  <c:v>327287239.58421046</c:v>
                </c:pt>
                <c:pt idx="15134">
                  <c:v>327365322.78350955</c:v>
                </c:pt>
                <c:pt idx="15135">
                  <c:v>327364834.35482711</c:v>
                </c:pt>
                <c:pt idx="15136">
                  <c:v>327364590.14017051</c:v>
                </c:pt>
                <c:pt idx="15137">
                  <c:v>327364956.46207613</c:v>
                </c:pt>
                <c:pt idx="15138">
                  <c:v>327444016.37071705</c:v>
                </c:pt>
                <c:pt idx="15139">
                  <c:v>327444260.64344889</c:v>
                </c:pt>
                <c:pt idx="15140">
                  <c:v>327444871.32435846</c:v>
                </c:pt>
                <c:pt idx="15141">
                  <c:v>327445970.54668772</c:v>
                </c:pt>
                <c:pt idx="15142">
                  <c:v>327447069.76476377</c:v>
                </c:pt>
                <c:pt idx="15143">
                  <c:v>327448535.38224733</c:v>
                </c:pt>
                <c:pt idx="15144">
                  <c:v>327449878.85829824</c:v>
                </c:pt>
                <c:pt idx="15145">
                  <c:v>327450855.92779845</c:v>
                </c:pt>
                <c:pt idx="15146">
                  <c:v>327451222.32799459</c:v>
                </c:pt>
                <c:pt idx="15147">
                  <c:v>327451832.99393737</c:v>
                </c:pt>
                <c:pt idx="15148">
                  <c:v>327452321.52574694</c:v>
                </c:pt>
                <c:pt idx="15149">
                  <c:v>327453176.45439172</c:v>
                </c:pt>
                <c:pt idx="15150">
                  <c:v>327454275.64458287</c:v>
                </c:pt>
                <c:pt idx="15151">
                  <c:v>327455741.22488672</c:v>
                </c:pt>
                <c:pt idx="15152">
                  <c:v>327457206.7976293</c:v>
                </c:pt>
                <c:pt idx="15153">
                  <c:v>327458183.84192342</c:v>
                </c:pt>
                <c:pt idx="15154">
                  <c:v>327379731.05173814</c:v>
                </c:pt>
                <c:pt idx="15155">
                  <c:v>327379731.05173814</c:v>
                </c:pt>
                <c:pt idx="15156">
                  <c:v>327380097.35411358</c:v>
                </c:pt>
                <c:pt idx="15157">
                  <c:v>327380829.95744681</c:v>
                </c:pt>
                <c:pt idx="15158">
                  <c:v>327381806.75895125</c:v>
                </c:pt>
                <c:pt idx="15159">
                  <c:v>327383027.75610685</c:v>
                </c:pt>
                <c:pt idx="15160">
                  <c:v>327462946.88473117</c:v>
                </c:pt>
                <c:pt idx="15161">
                  <c:v>327464534.5479188</c:v>
                </c:pt>
                <c:pt idx="15162">
                  <c:v>327466122.20223212</c:v>
                </c:pt>
                <c:pt idx="15163">
                  <c:v>327467465.59510517</c:v>
                </c:pt>
                <c:pt idx="15164">
                  <c:v>327468442.60411316</c:v>
                </c:pt>
                <c:pt idx="15165">
                  <c:v>327469175.3586635</c:v>
                </c:pt>
                <c:pt idx="15166">
                  <c:v>327469663.86064696</c:v>
                </c:pt>
                <c:pt idx="15167">
                  <c:v>327469785.98601145</c:v>
                </c:pt>
                <c:pt idx="15168">
                  <c:v>327548852.23017788</c:v>
                </c:pt>
                <c:pt idx="15169">
                  <c:v>327548607.92101145</c:v>
                </c:pt>
                <c:pt idx="15170">
                  <c:v>327626696.81011385</c:v>
                </c:pt>
                <c:pt idx="15171">
                  <c:v>327626452.44151157</c:v>
                </c:pt>
                <c:pt idx="15172">
                  <c:v>327626574.62583876</c:v>
                </c:pt>
                <c:pt idx="15173">
                  <c:v>327627185.54668719</c:v>
                </c:pt>
                <c:pt idx="15174">
                  <c:v>327706863.03245044</c:v>
                </c:pt>
                <c:pt idx="15175">
                  <c:v>327786174.25852084</c:v>
                </c:pt>
                <c:pt idx="15176">
                  <c:v>327786296.5005495</c:v>
                </c:pt>
                <c:pt idx="15177">
                  <c:v>327864263.06272566</c:v>
                </c:pt>
                <c:pt idx="15178">
                  <c:v>327863529.43177235</c:v>
                </c:pt>
                <c:pt idx="15179">
                  <c:v>327863162.61558652</c:v>
                </c:pt>
                <c:pt idx="15180">
                  <c:v>327862918.07119948</c:v>
                </c:pt>
                <c:pt idx="15181">
                  <c:v>327941495.46186489</c:v>
                </c:pt>
                <c:pt idx="15182">
                  <c:v>328019828.1315698</c:v>
                </c:pt>
                <c:pt idx="15183">
                  <c:v>328098160.6247009</c:v>
                </c:pt>
                <c:pt idx="15184">
                  <c:v>328255559.59837544</c:v>
                </c:pt>
                <c:pt idx="15185">
                  <c:v>328334626.43112016</c:v>
                </c:pt>
                <c:pt idx="15186">
                  <c:v>328414060.87250185</c:v>
                </c:pt>
                <c:pt idx="15187">
                  <c:v>328493863.18382573</c:v>
                </c:pt>
                <c:pt idx="15188">
                  <c:v>328573788.5544973</c:v>
                </c:pt>
                <c:pt idx="15189">
                  <c:v>328575013.9047634</c:v>
                </c:pt>
                <c:pt idx="15190">
                  <c:v>328576606.85223305</c:v>
                </c:pt>
                <c:pt idx="15191">
                  <c:v>328657023.71873599</c:v>
                </c:pt>
                <c:pt idx="15192">
                  <c:v>328658494.46722329</c:v>
                </c:pt>
                <c:pt idx="15193">
                  <c:v>328738912.48851448</c:v>
                </c:pt>
                <c:pt idx="15194">
                  <c:v>328741119.11201936</c:v>
                </c:pt>
                <c:pt idx="15195">
                  <c:v>328743325.71844774</c:v>
                </c:pt>
                <c:pt idx="15196">
                  <c:v>328666460.88966668</c:v>
                </c:pt>
                <c:pt idx="15197">
                  <c:v>328667809.03143972</c:v>
                </c:pt>
                <c:pt idx="15198">
                  <c:v>328668544.37881136</c:v>
                </c:pt>
                <c:pt idx="15199">
                  <c:v>328669157.16683775</c:v>
                </c:pt>
                <c:pt idx="15200">
                  <c:v>328670015.06786293</c:v>
                </c:pt>
                <c:pt idx="15201">
                  <c:v>328670627.85272801</c:v>
                </c:pt>
                <c:pt idx="15202">
                  <c:v>328670750.40954304</c:v>
                </c:pt>
                <c:pt idx="15203">
                  <c:v>328749332.50499153</c:v>
                </c:pt>
                <c:pt idx="15204">
                  <c:v>328748964.74618655</c:v>
                </c:pt>
                <c:pt idx="15205">
                  <c:v>328826565.76701355</c:v>
                </c:pt>
                <c:pt idx="15206">
                  <c:v>328825339.60268015</c:v>
                </c:pt>
                <c:pt idx="15207">
                  <c:v>328824726.51853681</c:v>
                </c:pt>
                <c:pt idx="15208">
                  <c:v>328903553.02468479</c:v>
                </c:pt>
                <c:pt idx="15209">
                  <c:v>328903920.96321547</c:v>
                </c:pt>
                <c:pt idx="15210">
                  <c:v>328982134.23826778</c:v>
                </c:pt>
                <c:pt idx="15211">
                  <c:v>328981520.85932398</c:v>
                </c:pt>
                <c:pt idx="15212">
                  <c:v>328981766.21105975</c:v>
                </c:pt>
                <c:pt idx="15213">
                  <c:v>328982379.58947647</c:v>
                </c:pt>
                <c:pt idx="15214">
                  <c:v>328904902.13031065</c:v>
                </c:pt>
                <c:pt idx="15215">
                  <c:v>328985078.43884605</c:v>
                </c:pt>
                <c:pt idx="15216">
                  <c:v>329065378.14721751</c:v>
                </c:pt>
                <c:pt idx="15217">
                  <c:v>329066605.17511356</c:v>
                </c:pt>
                <c:pt idx="15218">
                  <c:v>329067954.89970672</c:v>
                </c:pt>
                <c:pt idx="15219">
                  <c:v>329068568.40877545</c:v>
                </c:pt>
                <c:pt idx="15220">
                  <c:v>329147396.8485586</c:v>
                </c:pt>
                <c:pt idx="15221">
                  <c:v>329147642.31040585</c:v>
                </c:pt>
                <c:pt idx="15222">
                  <c:v>329226593.6275596</c:v>
                </c:pt>
                <c:pt idx="15223">
                  <c:v>329226716.38764578</c:v>
                </c:pt>
                <c:pt idx="15224">
                  <c:v>329148133.23346776</c:v>
                </c:pt>
                <c:pt idx="15225">
                  <c:v>329148501.42520994</c:v>
                </c:pt>
                <c:pt idx="15226">
                  <c:v>329070531.62893319</c:v>
                </c:pt>
                <c:pt idx="15227">
                  <c:v>329071267.83301091</c:v>
                </c:pt>
                <c:pt idx="15228">
                  <c:v>329072249.43549365</c:v>
                </c:pt>
                <c:pt idx="15229">
                  <c:v>329073599.13339585</c:v>
                </c:pt>
                <c:pt idx="15230">
                  <c:v>329075071.52382785</c:v>
                </c:pt>
                <c:pt idx="15231">
                  <c:v>329076053.11322922</c:v>
                </c:pt>
                <c:pt idx="15232">
                  <c:v>329155128.79537475</c:v>
                </c:pt>
                <c:pt idx="15233">
                  <c:v>329155128.79537475</c:v>
                </c:pt>
                <c:pt idx="15234">
                  <c:v>329154515.15645289</c:v>
                </c:pt>
                <c:pt idx="15235">
                  <c:v>329153410.60306865</c:v>
                </c:pt>
                <c:pt idx="15236">
                  <c:v>329153287.87465078</c:v>
                </c:pt>
                <c:pt idx="15237">
                  <c:v>329154024.24436498</c:v>
                </c:pt>
                <c:pt idx="15238">
                  <c:v>329155006.06769621</c:v>
                </c:pt>
                <c:pt idx="15239">
                  <c:v>329234818.43667036</c:v>
                </c:pt>
                <c:pt idx="15240">
                  <c:v>329235554.97518319</c:v>
                </c:pt>
                <c:pt idx="15241">
                  <c:v>329236291.51179606</c:v>
                </c:pt>
                <c:pt idx="15242">
                  <c:v>329316350.32071555</c:v>
                </c:pt>
                <c:pt idx="15243">
                  <c:v>329318437.65315115</c:v>
                </c:pt>
                <c:pt idx="15244">
                  <c:v>329320279.40439641</c:v>
                </c:pt>
                <c:pt idx="15245">
                  <c:v>329399971.33744198</c:v>
                </c:pt>
                <c:pt idx="15246">
                  <c:v>329400462.58479553</c:v>
                </c:pt>
                <c:pt idx="15247">
                  <c:v>329401322.26563174</c:v>
                </c:pt>
                <c:pt idx="15248">
                  <c:v>329402795.99818975</c:v>
                </c:pt>
                <c:pt idx="15249">
                  <c:v>329325313.46387416</c:v>
                </c:pt>
                <c:pt idx="15250">
                  <c:v>329404883.77296644</c:v>
                </c:pt>
                <c:pt idx="15251">
                  <c:v>329405620.63100976</c:v>
                </c:pt>
                <c:pt idx="15252">
                  <c:v>329405743.44049889</c:v>
                </c:pt>
                <c:pt idx="15253">
                  <c:v>329405252.20222574</c:v>
                </c:pt>
                <c:pt idx="15254">
                  <c:v>329405743.44049889</c:v>
                </c:pt>
                <c:pt idx="15255">
                  <c:v>329486542.74240875</c:v>
                </c:pt>
                <c:pt idx="15256">
                  <c:v>329489490.83704567</c:v>
                </c:pt>
                <c:pt idx="15257">
                  <c:v>329491824.72372985</c:v>
                </c:pt>
                <c:pt idx="15258">
                  <c:v>329493298.74760371</c:v>
                </c:pt>
                <c:pt idx="15259">
                  <c:v>329494649.92947549</c:v>
                </c:pt>
                <c:pt idx="15260">
                  <c:v>329496246.7725414</c:v>
                </c:pt>
                <c:pt idx="15261">
                  <c:v>329497475.10728931</c:v>
                </c:pt>
                <c:pt idx="15262">
                  <c:v>329498826.26941365</c:v>
                </c:pt>
                <c:pt idx="15263">
                  <c:v>329500423.08914202</c:v>
                </c:pt>
                <c:pt idx="15264">
                  <c:v>329502142.73117787</c:v>
                </c:pt>
                <c:pt idx="15265">
                  <c:v>329503248.20987946</c:v>
                </c:pt>
                <c:pt idx="15266">
                  <c:v>329503739.53237367</c:v>
                </c:pt>
                <c:pt idx="15267">
                  <c:v>329504476.51453221</c:v>
                </c:pt>
                <c:pt idx="15268">
                  <c:v>329505704.81390476</c:v>
                </c:pt>
                <c:pt idx="15269">
                  <c:v>329427848.2885946</c:v>
                </c:pt>
                <c:pt idx="15270">
                  <c:v>329428830.68659222</c:v>
                </c:pt>
                <c:pt idx="15271">
                  <c:v>329430181.4783228</c:v>
                </c:pt>
                <c:pt idx="15272">
                  <c:v>329432269.05298024</c:v>
                </c:pt>
                <c:pt idx="15273">
                  <c:v>329355761.49329388</c:v>
                </c:pt>
                <c:pt idx="15274">
                  <c:v>329357234.70271504</c:v>
                </c:pt>
                <c:pt idx="15275">
                  <c:v>329358830.67101282</c:v>
                </c:pt>
                <c:pt idx="15276">
                  <c:v>329281707.59917116</c:v>
                </c:pt>
                <c:pt idx="15277">
                  <c:v>329282444.01675016</c:v>
                </c:pt>
                <c:pt idx="15278">
                  <c:v>329203847.51621544</c:v>
                </c:pt>
                <c:pt idx="15279">
                  <c:v>329204338.34263575</c:v>
                </c:pt>
                <c:pt idx="15280">
                  <c:v>329205688.11094004</c:v>
                </c:pt>
                <c:pt idx="15281">
                  <c:v>329206792.46207815</c:v>
                </c:pt>
                <c:pt idx="15282">
                  <c:v>329208142.21877974</c:v>
                </c:pt>
                <c:pt idx="15283">
                  <c:v>329289439.88903177</c:v>
                </c:pt>
                <c:pt idx="15284">
                  <c:v>329292385.46819085</c:v>
                </c:pt>
                <c:pt idx="15285">
                  <c:v>329373685.02508354</c:v>
                </c:pt>
                <c:pt idx="15286">
                  <c:v>329296803.77995849</c:v>
                </c:pt>
                <c:pt idx="15287">
                  <c:v>329298031.07665044</c:v>
                </c:pt>
                <c:pt idx="15288">
                  <c:v>329299258.36806768</c:v>
                </c:pt>
                <c:pt idx="15289">
                  <c:v>329299994.74038601</c:v>
                </c:pt>
                <c:pt idx="15290">
                  <c:v>329300240.19740355</c:v>
                </c:pt>
                <c:pt idx="15291">
                  <c:v>329299994.74038601</c:v>
                </c:pt>
                <c:pt idx="15292">
                  <c:v>329299626.55446422</c:v>
                </c:pt>
                <c:pt idx="15293">
                  <c:v>329220780.54007965</c:v>
                </c:pt>
                <c:pt idx="15294">
                  <c:v>329299994.74038601</c:v>
                </c:pt>
                <c:pt idx="15295">
                  <c:v>329222252.92947328</c:v>
                </c:pt>
                <c:pt idx="15296">
                  <c:v>329223602.61308056</c:v>
                </c:pt>
                <c:pt idx="15297">
                  <c:v>329303799.30044681</c:v>
                </c:pt>
                <c:pt idx="15298">
                  <c:v>329383996.68436432</c:v>
                </c:pt>
                <c:pt idx="15299">
                  <c:v>329543288.22229373</c:v>
                </c:pt>
                <c:pt idx="15300">
                  <c:v>329623855.96392161</c:v>
                </c:pt>
                <c:pt idx="15301">
                  <c:v>329625330.06492066</c:v>
                </c:pt>
                <c:pt idx="15302">
                  <c:v>329705407.53705597</c:v>
                </c:pt>
                <c:pt idx="15303">
                  <c:v>329707004.8450774</c:v>
                </c:pt>
                <c:pt idx="15304">
                  <c:v>329708602.14417458</c:v>
                </c:pt>
                <c:pt idx="15305">
                  <c:v>329710076.56618965</c:v>
                </c:pt>
                <c:pt idx="15306">
                  <c:v>329790278.66708171</c:v>
                </c:pt>
                <c:pt idx="15307">
                  <c:v>329791876.32217234</c:v>
                </c:pt>
                <c:pt idx="15308">
                  <c:v>329794088.44525474</c:v>
                </c:pt>
                <c:pt idx="15309">
                  <c:v>329796546.3397212</c:v>
                </c:pt>
                <c:pt idx="15310">
                  <c:v>329877611.06000602</c:v>
                </c:pt>
                <c:pt idx="15311">
                  <c:v>329879946.57851827</c:v>
                </c:pt>
                <c:pt idx="15312">
                  <c:v>329882527.91889775</c:v>
                </c:pt>
                <c:pt idx="15313">
                  <c:v>329884740.47782451</c:v>
                </c:pt>
                <c:pt idx="15314">
                  <c:v>329886215.50760055</c:v>
                </c:pt>
                <c:pt idx="15315">
                  <c:v>329887321.77494079</c:v>
                </c:pt>
                <c:pt idx="15316">
                  <c:v>329967406.25405681</c:v>
                </c:pt>
                <c:pt idx="15317">
                  <c:v>329969127.5084275</c:v>
                </c:pt>
                <c:pt idx="15318">
                  <c:v>329970971.69804716</c:v>
                </c:pt>
                <c:pt idx="15319">
                  <c:v>330051303.59860176</c:v>
                </c:pt>
                <c:pt idx="15320">
                  <c:v>330131882.25859255</c:v>
                </c:pt>
                <c:pt idx="15321">
                  <c:v>330212707.84926552</c:v>
                </c:pt>
                <c:pt idx="15322">
                  <c:v>330214307.25047714</c:v>
                </c:pt>
                <c:pt idx="15323">
                  <c:v>330215537.55302197</c:v>
                </c:pt>
                <c:pt idx="15324">
                  <c:v>330295257.25185901</c:v>
                </c:pt>
                <c:pt idx="15325">
                  <c:v>330295872.54570711</c:v>
                </c:pt>
                <c:pt idx="15326">
                  <c:v>330375223.59218717</c:v>
                </c:pt>
                <c:pt idx="15327">
                  <c:v>330376454.46661806</c:v>
                </c:pt>
                <c:pt idx="15328">
                  <c:v>330456544.79235971</c:v>
                </c:pt>
                <c:pt idx="15329">
                  <c:v>330457529.71811581</c:v>
                </c:pt>
                <c:pt idx="15330">
                  <c:v>330537251.47980911</c:v>
                </c:pt>
                <c:pt idx="15331">
                  <c:v>330538975.49648458</c:v>
                </c:pt>
                <c:pt idx="15332">
                  <c:v>330540699.50278914</c:v>
                </c:pt>
                <c:pt idx="15333">
                  <c:v>330620915.2268998</c:v>
                </c:pt>
                <c:pt idx="15334">
                  <c:v>330622762.79548043</c:v>
                </c:pt>
                <c:pt idx="15335">
                  <c:v>330704088.44016302</c:v>
                </c:pt>
                <c:pt idx="15336">
                  <c:v>330785661.74795353</c:v>
                </c:pt>
                <c:pt idx="15337">
                  <c:v>330788126.2809366</c:v>
                </c:pt>
                <c:pt idx="15338">
                  <c:v>330868592.18206632</c:v>
                </c:pt>
                <c:pt idx="15339">
                  <c:v>330948319.19335985</c:v>
                </c:pt>
                <c:pt idx="15340">
                  <c:v>330949305.46061975</c:v>
                </c:pt>
                <c:pt idx="15341">
                  <c:v>330951401.26729077</c:v>
                </c:pt>
                <c:pt idx="15342">
                  <c:v>330954606.58905876</c:v>
                </c:pt>
                <c:pt idx="15343">
                  <c:v>331037048.34393334</c:v>
                </c:pt>
                <c:pt idx="15344">
                  <c:v>331039884.42910004</c:v>
                </c:pt>
                <c:pt idx="15345">
                  <c:v>331041487.42136174</c:v>
                </c:pt>
                <c:pt idx="15346">
                  <c:v>331042350.5673328</c:v>
                </c:pt>
                <c:pt idx="15347">
                  <c:v>331043337.0166921</c:v>
                </c:pt>
                <c:pt idx="15348">
                  <c:v>331044323.46266073</c:v>
                </c:pt>
                <c:pt idx="15349">
                  <c:v>331045309.90523839</c:v>
                </c:pt>
                <c:pt idx="15350">
                  <c:v>331046542.95369309</c:v>
                </c:pt>
                <c:pt idx="15351">
                  <c:v>331048392.51644135</c:v>
                </c:pt>
                <c:pt idx="15352">
                  <c:v>331050611.97600448</c:v>
                </c:pt>
                <c:pt idx="15353">
                  <c:v>331052954.72025603</c:v>
                </c:pt>
                <c:pt idx="15354">
                  <c:v>331054557.63951421</c:v>
                </c:pt>
                <c:pt idx="15355">
                  <c:v>331055913.94881701</c:v>
                </c:pt>
                <c:pt idx="15356">
                  <c:v>331057023.6516602</c:v>
                </c:pt>
                <c:pt idx="15357">
                  <c:v>331137375.03214711</c:v>
                </c:pt>
                <c:pt idx="15358">
                  <c:v>331139841.59590906</c:v>
                </c:pt>
                <c:pt idx="15359">
                  <c:v>331143171.42336863</c:v>
                </c:pt>
                <c:pt idx="15360">
                  <c:v>331146624.53697258</c:v>
                </c:pt>
                <c:pt idx="15361">
                  <c:v>331149707.63901842</c:v>
                </c:pt>
                <c:pt idx="15362">
                  <c:v>331152297.41914624</c:v>
                </c:pt>
                <c:pt idx="15363">
                  <c:v>331075887.94351429</c:v>
                </c:pt>
                <c:pt idx="15364">
                  <c:v>331077860.60830247</c:v>
                </c:pt>
                <c:pt idx="15365">
                  <c:v>331079709.96922624</c:v>
                </c:pt>
                <c:pt idx="15366">
                  <c:v>331081929.18660414</c:v>
                </c:pt>
                <c:pt idx="15367">
                  <c:v>331005886.86798763</c:v>
                </c:pt>
                <c:pt idx="15368">
                  <c:v>331008598.55066568</c:v>
                </c:pt>
                <c:pt idx="15369">
                  <c:v>331011310.20771581</c:v>
                </c:pt>
                <c:pt idx="15370">
                  <c:v>331092285.30747002</c:v>
                </c:pt>
                <c:pt idx="15371">
                  <c:v>331094134.57544255</c:v>
                </c:pt>
                <c:pt idx="15372">
                  <c:v>331096230.39807296</c:v>
                </c:pt>
                <c:pt idx="15373">
                  <c:v>331177207.44429129</c:v>
                </c:pt>
                <c:pt idx="15374">
                  <c:v>331179180.42320216</c:v>
                </c:pt>
                <c:pt idx="15375">
                  <c:v>331101901.37080538</c:v>
                </c:pt>
                <c:pt idx="15376">
                  <c:v>331103010.89584148</c:v>
                </c:pt>
                <c:pt idx="15377">
                  <c:v>331103997.1367169</c:v>
                </c:pt>
                <c:pt idx="15378">
                  <c:v>331184852.66203529</c:v>
                </c:pt>
                <c:pt idx="15379">
                  <c:v>331187688.73942071</c:v>
                </c:pt>
                <c:pt idx="15380">
                  <c:v>331190401.48287427</c:v>
                </c:pt>
                <c:pt idx="15381">
                  <c:v>331192867.59104109</c:v>
                </c:pt>
                <c:pt idx="15382">
                  <c:v>331194347.24577147</c:v>
                </c:pt>
                <c:pt idx="15383">
                  <c:v>331195333.67802161</c:v>
                </c:pt>
                <c:pt idx="15384">
                  <c:v>331197553.13818926</c:v>
                </c:pt>
                <c:pt idx="15385">
                  <c:v>331121995.43737274</c:v>
                </c:pt>
                <c:pt idx="15386">
                  <c:v>331125447.03727371</c:v>
                </c:pt>
                <c:pt idx="15387">
                  <c:v>331128528.78782153</c:v>
                </c:pt>
                <c:pt idx="15388">
                  <c:v>331052474.94433945</c:v>
                </c:pt>
                <c:pt idx="15389">
                  <c:v>331055186.18674743</c:v>
                </c:pt>
                <c:pt idx="15390">
                  <c:v>331058636.82184947</c:v>
                </c:pt>
                <c:pt idx="15391">
                  <c:v>331062210.65017122</c:v>
                </c:pt>
                <c:pt idx="15392">
                  <c:v>331065784.43397743</c:v>
                </c:pt>
                <c:pt idx="15393">
                  <c:v>331068988.478167</c:v>
                </c:pt>
                <c:pt idx="15394">
                  <c:v>331071946.02566135</c:v>
                </c:pt>
                <c:pt idx="15395">
                  <c:v>331074903.54266959</c:v>
                </c:pt>
                <c:pt idx="15396">
                  <c:v>331156879.34024537</c:v>
                </c:pt>
                <c:pt idx="15397">
                  <c:v>331081311.39160615</c:v>
                </c:pt>
                <c:pt idx="15398">
                  <c:v>331084392.03727049</c:v>
                </c:pt>
                <c:pt idx="15399">
                  <c:v>331009068.14976382</c:v>
                </c:pt>
                <c:pt idx="15400">
                  <c:v>330934235.23280758</c:v>
                </c:pt>
                <c:pt idx="15401">
                  <c:v>330938299.59470576</c:v>
                </c:pt>
                <c:pt idx="15402">
                  <c:v>330942117.57917011</c:v>
                </c:pt>
                <c:pt idx="15403">
                  <c:v>330945566.03757811</c:v>
                </c:pt>
                <c:pt idx="15404">
                  <c:v>330949260.76842922</c:v>
                </c:pt>
                <c:pt idx="15405">
                  <c:v>330953201.76220363</c:v>
                </c:pt>
                <c:pt idx="15406">
                  <c:v>330956896.39468235</c:v>
                </c:pt>
                <c:pt idx="15407">
                  <c:v>330960467.82750052</c:v>
                </c:pt>
                <c:pt idx="15408">
                  <c:v>330964039.21584207</c:v>
                </c:pt>
                <c:pt idx="15409">
                  <c:v>330967856.85764641</c:v>
                </c:pt>
                <c:pt idx="15410">
                  <c:v>330971920.74307764</c:v>
                </c:pt>
                <c:pt idx="15411">
                  <c:v>330897445.75553536</c:v>
                </c:pt>
                <c:pt idx="15412">
                  <c:v>330901754.78338939</c:v>
                </c:pt>
                <c:pt idx="15413">
                  <c:v>330905201.95904547</c:v>
                </c:pt>
                <c:pt idx="15414">
                  <c:v>330829615.15578926</c:v>
                </c:pt>
                <c:pt idx="15415">
                  <c:v>330833553.75239515</c:v>
                </c:pt>
                <c:pt idx="15416">
                  <c:v>330759317.94977725</c:v>
                </c:pt>
                <c:pt idx="15417">
                  <c:v>330763993.77483374</c:v>
                </c:pt>
                <c:pt idx="15418">
                  <c:v>330768054.29785746</c:v>
                </c:pt>
                <c:pt idx="15419">
                  <c:v>330692952.93463469</c:v>
                </c:pt>
                <c:pt idx="15420">
                  <c:v>330696397.31672567</c:v>
                </c:pt>
                <c:pt idx="15421">
                  <c:v>330778759.03732759</c:v>
                </c:pt>
                <c:pt idx="15422">
                  <c:v>330782696.31218034</c:v>
                </c:pt>
                <c:pt idx="15423">
                  <c:v>330786633.53293908</c:v>
                </c:pt>
                <c:pt idx="15424">
                  <c:v>330790693.73519349</c:v>
                </c:pt>
                <c:pt idx="15425">
                  <c:v>330794630.84607971</c:v>
                </c:pt>
                <c:pt idx="15426">
                  <c:v>330798075.77373523</c:v>
                </c:pt>
                <c:pt idx="15427">
                  <c:v>330880197.39026779</c:v>
                </c:pt>
                <c:pt idx="15428">
                  <c:v>330884012.2333141</c:v>
                </c:pt>
                <c:pt idx="15429">
                  <c:v>330888073.13947815</c:v>
                </c:pt>
                <c:pt idx="15430">
                  <c:v>330891764.82243145</c:v>
                </c:pt>
                <c:pt idx="15431">
                  <c:v>330974013.68688446</c:v>
                </c:pt>
                <c:pt idx="15432">
                  <c:v>330977706.15707952</c:v>
                </c:pt>
                <c:pt idx="15433">
                  <c:v>330981521.65965652</c:v>
                </c:pt>
                <c:pt idx="15434">
                  <c:v>330906531.07881302</c:v>
                </c:pt>
                <c:pt idx="15435">
                  <c:v>330910591.66596621</c:v>
                </c:pt>
                <c:pt idx="15436">
                  <c:v>330836336.29318005</c:v>
                </c:pt>
                <c:pt idx="15437">
                  <c:v>330841010.86177099</c:v>
                </c:pt>
                <c:pt idx="15438">
                  <c:v>330924249.58244246</c:v>
                </c:pt>
                <c:pt idx="15439">
                  <c:v>330929048.15536577</c:v>
                </c:pt>
                <c:pt idx="15440">
                  <c:v>331013397.58417004</c:v>
                </c:pt>
                <c:pt idx="15441">
                  <c:v>331097626.44996285</c:v>
                </c:pt>
                <c:pt idx="15442">
                  <c:v>331181365.31081152</c:v>
                </c:pt>
                <c:pt idx="15443">
                  <c:v>331185674.49210149</c:v>
                </c:pt>
                <c:pt idx="15444">
                  <c:v>331189737.37516987</c:v>
                </c:pt>
                <c:pt idx="15445">
                  <c:v>331194046.43069333</c:v>
                </c:pt>
                <c:pt idx="15446">
                  <c:v>331198109.19518596</c:v>
                </c:pt>
                <c:pt idx="15447">
                  <c:v>331201925.67911088</c:v>
                </c:pt>
                <c:pt idx="15448">
                  <c:v>331284809.36683285</c:v>
                </c:pt>
                <c:pt idx="15449">
                  <c:v>331289242.34090608</c:v>
                </c:pt>
                <c:pt idx="15450">
                  <c:v>331293552.11114806</c:v>
                </c:pt>
                <c:pt idx="15451">
                  <c:v>331376809.11977494</c:v>
                </c:pt>
                <c:pt idx="15452">
                  <c:v>331381242.94495535</c:v>
                </c:pt>
                <c:pt idx="15453">
                  <c:v>331464133.41559076</c:v>
                </c:pt>
                <c:pt idx="15454">
                  <c:v>331467952.23091972</c:v>
                </c:pt>
                <c:pt idx="15455">
                  <c:v>331550722.21721923</c:v>
                </c:pt>
                <c:pt idx="15456">
                  <c:v>331555773.96215779</c:v>
                </c:pt>
                <c:pt idx="15457">
                  <c:v>331640395.4920693</c:v>
                </c:pt>
                <c:pt idx="15458">
                  <c:v>331725142.92457473</c:v>
                </c:pt>
                <c:pt idx="15459">
                  <c:v>331730443.30382091</c:v>
                </c:pt>
                <c:pt idx="15460">
                  <c:v>331735620.32401925</c:v>
                </c:pt>
                <c:pt idx="15461">
                  <c:v>331741043.76892006</c:v>
                </c:pt>
                <c:pt idx="15462">
                  <c:v>331746590.36802286</c:v>
                </c:pt>
                <c:pt idx="15463">
                  <c:v>331752506.62235516</c:v>
                </c:pt>
                <c:pt idx="15464">
                  <c:v>331679459.60325289</c:v>
                </c:pt>
                <c:pt idx="15465">
                  <c:v>331685250.99079692</c:v>
                </c:pt>
                <c:pt idx="15466">
                  <c:v>331770131.40785682</c:v>
                </c:pt>
                <c:pt idx="15467">
                  <c:v>331854274.92830145</c:v>
                </c:pt>
                <c:pt idx="15468">
                  <c:v>331858712.73937017</c:v>
                </c:pt>
                <c:pt idx="15469">
                  <c:v>331941873.26285374</c:v>
                </c:pt>
                <c:pt idx="15470">
                  <c:v>331946065.39875066</c:v>
                </c:pt>
                <c:pt idx="15471">
                  <c:v>332029352.1649552</c:v>
                </c:pt>
                <c:pt idx="15472">
                  <c:v>332034655.07373184</c:v>
                </c:pt>
                <c:pt idx="15473">
                  <c:v>332040204.52467549</c:v>
                </c:pt>
                <c:pt idx="15474">
                  <c:v>332045877.18602484</c:v>
                </c:pt>
                <c:pt idx="15475">
                  <c:v>332130403.10749286</c:v>
                </c:pt>
                <c:pt idx="15476">
                  <c:v>332135953.55006832</c:v>
                </c:pt>
                <c:pt idx="15477">
                  <c:v>332141010.5266906</c:v>
                </c:pt>
                <c:pt idx="15478">
                  <c:v>332146314.08954823</c:v>
                </c:pt>
                <c:pt idx="15479">
                  <c:v>332230722.69228357</c:v>
                </c:pt>
                <c:pt idx="15480">
                  <c:v>332236520.76227093</c:v>
                </c:pt>
                <c:pt idx="15481">
                  <c:v>332242318.71537036</c:v>
                </c:pt>
                <c:pt idx="15482">
                  <c:v>332248116.55158705</c:v>
                </c:pt>
                <c:pt idx="15483">
                  <c:v>332175420.27425444</c:v>
                </c:pt>
                <c:pt idx="15484">
                  <c:v>332181463.13815922</c:v>
                </c:pt>
                <c:pt idx="15485">
                  <c:v>332186889.27507818</c:v>
                </c:pt>
                <c:pt idx="15486">
                  <c:v>332192068.67388952</c:v>
                </c:pt>
                <c:pt idx="15487">
                  <c:v>332197494.61067289</c:v>
                </c:pt>
                <c:pt idx="15488">
                  <c:v>332203413.69766229</c:v>
                </c:pt>
                <c:pt idx="15489">
                  <c:v>332130213.98897249</c:v>
                </c:pt>
                <c:pt idx="15490">
                  <c:v>332135884.87441641</c:v>
                </c:pt>
                <c:pt idx="15491">
                  <c:v>332141555.64799052</c:v>
                </c:pt>
                <c:pt idx="15492">
                  <c:v>332146733.21312255</c:v>
                </c:pt>
                <c:pt idx="15493">
                  <c:v>332230664.58877349</c:v>
                </c:pt>
                <c:pt idx="15494">
                  <c:v>332235843.19911355</c:v>
                </c:pt>
                <c:pt idx="15495">
                  <c:v>332162758.41895175</c:v>
                </c:pt>
                <c:pt idx="15496">
                  <c:v>332168675.19221109</c:v>
                </c:pt>
                <c:pt idx="15497">
                  <c:v>332174098.79405135</c:v>
                </c:pt>
                <c:pt idx="15498">
                  <c:v>332178905.99195558</c:v>
                </c:pt>
                <c:pt idx="15499">
                  <c:v>332183589.85105282</c:v>
                </c:pt>
                <c:pt idx="15500">
                  <c:v>332188520.14660251</c:v>
                </c:pt>
                <c:pt idx="15501">
                  <c:v>332193820.12000966</c:v>
                </c:pt>
                <c:pt idx="15502">
                  <c:v>332120601.2469666</c:v>
                </c:pt>
                <c:pt idx="15503">
                  <c:v>332126392.63950682</c:v>
                </c:pt>
                <c:pt idx="15504">
                  <c:v>332052307.15356368</c:v>
                </c:pt>
                <c:pt idx="15505">
                  <c:v>332056865.09369159</c:v>
                </c:pt>
                <c:pt idx="15506">
                  <c:v>332061915.69965416</c:v>
                </c:pt>
                <c:pt idx="15507">
                  <c:v>332067828.49138844</c:v>
                </c:pt>
                <c:pt idx="15508">
                  <c:v>332073741.16144925</c:v>
                </c:pt>
                <c:pt idx="15509">
                  <c:v>332079284.17913002</c:v>
                </c:pt>
                <c:pt idx="15510">
                  <c:v>332006051.48796439</c:v>
                </c:pt>
                <c:pt idx="15511">
                  <c:v>332090616.23805439</c:v>
                </c:pt>
                <c:pt idx="15512">
                  <c:v>332096035.76042455</c:v>
                </c:pt>
                <c:pt idx="15513">
                  <c:v>332022306.20620447</c:v>
                </c:pt>
                <c:pt idx="15514">
                  <c:v>332027724.2412284</c:v>
                </c:pt>
                <c:pt idx="15515">
                  <c:v>332033142.1740635</c:v>
                </c:pt>
                <c:pt idx="15516">
                  <c:v>331959284.19629699</c:v>
                </c:pt>
                <c:pt idx="15517">
                  <c:v>331964454.44428533</c:v>
                </c:pt>
                <c:pt idx="15518">
                  <c:v>332048410.34411401</c:v>
                </c:pt>
                <c:pt idx="15519">
                  <c:v>332052966.01185161</c:v>
                </c:pt>
                <c:pt idx="15520">
                  <c:v>332136555.76778746</c:v>
                </c:pt>
                <c:pt idx="15521">
                  <c:v>332220640.38952988</c:v>
                </c:pt>
                <c:pt idx="15522">
                  <c:v>332226306.58950162</c:v>
                </c:pt>
                <c:pt idx="15523">
                  <c:v>332232095.85235345</c:v>
                </c:pt>
                <c:pt idx="15524">
                  <c:v>332158599.20763975</c:v>
                </c:pt>
                <c:pt idx="15525">
                  <c:v>332085222.99750859</c:v>
                </c:pt>
                <c:pt idx="15526">
                  <c:v>332090886.06394774</c:v>
                </c:pt>
                <c:pt idx="15527">
                  <c:v>332096918.33800817</c:v>
                </c:pt>
                <c:pt idx="15528">
                  <c:v>332102950.48539674</c:v>
                </c:pt>
                <c:pt idx="15529">
                  <c:v>332108366.99960297</c:v>
                </c:pt>
                <c:pt idx="15530">
                  <c:v>332192338.40452623</c:v>
                </c:pt>
                <c:pt idx="15531">
                  <c:v>332197509.75607079</c:v>
                </c:pt>
                <c:pt idx="15532">
                  <c:v>332282223.52830142</c:v>
                </c:pt>
                <c:pt idx="15533">
                  <c:v>332287888.51426047</c:v>
                </c:pt>
                <c:pt idx="15534">
                  <c:v>332293553.38855684</c:v>
                </c:pt>
                <c:pt idx="15535">
                  <c:v>332299957.02504539</c:v>
                </c:pt>
                <c:pt idx="15536">
                  <c:v>332306483.66156751</c:v>
                </c:pt>
                <c:pt idx="15537">
                  <c:v>332312394.44976282</c:v>
                </c:pt>
                <c:pt idx="15538">
                  <c:v>332317196.8756609</c:v>
                </c:pt>
                <c:pt idx="15539">
                  <c:v>332321876.08524519</c:v>
                </c:pt>
                <c:pt idx="15540">
                  <c:v>332405862.13245714</c:v>
                </c:pt>
                <c:pt idx="15541">
                  <c:v>332411158.10027623</c:v>
                </c:pt>
                <c:pt idx="15542">
                  <c:v>332416330.81186354</c:v>
                </c:pt>
                <c:pt idx="15543">
                  <c:v>332421503.43037283</c:v>
                </c:pt>
                <c:pt idx="15544">
                  <c:v>332426799.11004162</c:v>
                </c:pt>
                <c:pt idx="15545">
                  <c:v>332431971.54018992</c:v>
                </c:pt>
                <c:pt idx="15546">
                  <c:v>332437267.0270192</c:v>
                </c:pt>
                <c:pt idx="15547">
                  <c:v>332442808.71110165</c:v>
                </c:pt>
                <c:pt idx="15548">
                  <c:v>332448227.14335382</c:v>
                </c:pt>
                <c:pt idx="15549">
                  <c:v>332453152.90222979</c:v>
                </c:pt>
                <c:pt idx="15550">
                  <c:v>332457709.15404552</c:v>
                </c:pt>
                <c:pt idx="15551">
                  <c:v>332462142.19460642</c:v>
                </c:pt>
                <c:pt idx="15552">
                  <c:v>332545773.42902815</c:v>
                </c:pt>
                <c:pt idx="15553">
                  <c:v>332550823.20312703</c:v>
                </c:pt>
                <c:pt idx="15554">
                  <c:v>332555626.56447989</c:v>
                </c:pt>
                <c:pt idx="15555">
                  <c:v>332559937.20506811</c:v>
                </c:pt>
                <c:pt idx="15556">
                  <c:v>332644312.84168261</c:v>
                </c:pt>
                <c:pt idx="15557">
                  <c:v>332650472.13348305</c:v>
                </c:pt>
                <c:pt idx="15558">
                  <c:v>332734851.58691311</c:v>
                </c:pt>
                <c:pt idx="15559">
                  <c:v>332739410.37385023</c:v>
                </c:pt>
                <c:pt idx="15560">
                  <c:v>332822314.45343024</c:v>
                </c:pt>
                <c:pt idx="15561">
                  <c:v>332826504.48196077</c:v>
                </c:pt>
                <c:pt idx="15562">
                  <c:v>332831310.61602521</c:v>
                </c:pt>
                <c:pt idx="15563">
                  <c:v>332837348.97836578</c:v>
                </c:pt>
                <c:pt idx="15564">
                  <c:v>332843756.89776868</c:v>
                </c:pt>
                <c:pt idx="15565">
                  <c:v>332770211.09523797</c:v>
                </c:pt>
                <c:pt idx="15566">
                  <c:v>332775015.71042925</c:v>
                </c:pt>
                <c:pt idx="15567">
                  <c:v>332779573.86091948</c:v>
                </c:pt>
                <c:pt idx="15568">
                  <c:v>332784255.12948865</c:v>
                </c:pt>
                <c:pt idx="15569">
                  <c:v>332868647.84625036</c:v>
                </c:pt>
                <c:pt idx="15570">
                  <c:v>332874685.42510134</c:v>
                </c:pt>
                <c:pt idx="15571">
                  <c:v>332880476.45312941</c:v>
                </c:pt>
                <c:pt idx="15572">
                  <c:v>332885528.10580271</c:v>
                </c:pt>
                <c:pt idx="15573">
                  <c:v>332889717.21392226</c:v>
                </c:pt>
                <c:pt idx="15574">
                  <c:v>332814927.87285483</c:v>
                </c:pt>
                <c:pt idx="15575">
                  <c:v>332740382.77527541</c:v>
                </c:pt>
                <c:pt idx="15576">
                  <c:v>332666574.19315881</c:v>
                </c:pt>
                <c:pt idx="15577">
                  <c:v>332672729.8556897</c:v>
                </c:pt>
                <c:pt idx="15578">
                  <c:v>332678885.38643914</c:v>
                </c:pt>
                <c:pt idx="15579">
                  <c:v>332684917.67872488</c:v>
                </c:pt>
                <c:pt idx="15580">
                  <c:v>332690826.74029976</c:v>
                </c:pt>
                <c:pt idx="15581">
                  <c:v>332696858.78206879</c:v>
                </c:pt>
                <c:pt idx="15582">
                  <c:v>332703629.29046494</c:v>
                </c:pt>
                <c:pt idx="15583">
                  <c:v>332710030.35178775</c:v>
                </c:pt>
                <c:pt idx="15584">
                  <c:v>332794561.91724235</c:v>
                </c:pt>
                <c:pt idx="15585">
                  <c:v>332799856.14960301</c:v>
                </c:pt>
                <c:pt idx="15586">
                  <c:v>332805150.28450704</c:v>
                </c:pt>
                <c:pt idx="15587">
                  <c:v>332809828.74121559</c:v>
                </c:pt>
                <c:pt idx="15588">
                  <c:v>332814384.00751615</c:v>
                </c:pt>
                <c:pt idx="15589">
                  <c:v>332819800.98703879</c:v>
                </c:pt>
                <c:pt idx="15590">
                  <c:v>332745972.12649477</c:v>
                </c:pt>
                <c:pt idx="15591">
                  <c:v>332750649.15037376</c:v>
                </c:pt>
                <c:pt idx="15592">
                  <c:v>332755695.32765865</c:v>
                </c:pt>
                <c:pt idx="15593">
                  <c:v>332761233.71298218</c:v>
                </c:pt>
                <c:pt idx="15594">
                  <c:v>332766895.06327617</c:v>
                </c:pt>
                <c:pt idx="15595">
                  <c:v>332772802.44039315</c:v>
                </c:pt>
                <c:pt idx="15596">
                  <c:v>332857840.08290136</c:v>
                </c:pt>
                <c:pt idx="15597">
                  <c:v>332863871.71039176</c:v>
                </c:pt>
                <c:pt idx="15598">
                  <c:v>332790523.84357285</c:v>
                </c:pt>
                <c:pt idx="15599">
                  <c:v>332717296.20719355</c:v>
                </c:pt>
                <c:pt idx="15600">
                  <c:v>332722955.52301222</c:v>
                </c:pt>
                <c:pt idx="15601">
                  <c:v>332648862.59502524</c:v>
                </c:pt>
                <c:pt idx="15602">
                  <c:v>332652921.43675375</c:v>
                </c:pt>
                <c:pt idx="15603">
                  <c:v>332657595.18349552</c:v>
                </c:pt>
                <c:pt idx="15604">
                  <c:v>332663006.79529434</c:v>
                </c:pt>
                <c:pt idx="15605">
                  <c:v>332747559.9487626</c:v>
                </c:pt>
                <c:pt idx="15606">
                  <c:v>332753095.65434486</c:v>
                </c:pt>
                <c:pt idx="15607">
                  <c:v>332837775.57966816</c:v>
                </c:pt>
                <c:pt idx="15608">
                  <c:v>332843435.42310846</c:v>
                </c:pt>
                <c:pt idx="15609">
                  <c:v>332927503.82791716</c:v>
                </c:pt>
                <c:pt idx="15610">
                  <c:v>332932426.42243689</c:v>
                </c:pt>
                <c:pt idx="15611">
                  <c:v>332937718.11757684</c:v>
                </c:pt>
                <c:pt idx="15612">
                  <c:v>332943255.83381051</c:v>
                </c:pt>
                <c:pt idx="15613">
                  <c:v>332869641.50683534</c:v>
                </c:pt>
                <c:pt idx="15614">
                  <c:v>332874808.62172323</c:v>
                </c:pt>
                <c:pt idx="15615">
                  <c:v>332800944.31050795</c:v>
                </c:pt>
                <c:pt idx="15616">
                  <c:v>332806478.98816961</c:v>
                </c:pt>
                <c:pt idx="15617">
                  <c:v>332732979.59737176</c:v>
                </c:pt>
                <c:pt idx="15618">
                  <c:v>332738143.87426084</c:v>
                </c:pt>
                <c:pt idx="15619">
                  <c:v>332664271.64313781</c:v>
                </c:pt>
                <c:pt idx="15620">
                  <c:v>332590273.97090465</c:v>
                </c:pt>
                <c:pt idx="15621">
                  <c:v>332595558.41127425</c:v>
                </c:pt>
                <c:pt idx="15622">
                  <c:v>332521925.49154514</c:v>
                </c:pt>
                <c:pt idx="15623">
                  <c:v>332528068.49156696</c:v>
                </c:pt>
                <c:pt idx="15624">
                  <c:v>332534825.6398288</c:v>
                </c:pt>
                <c:pt idx="15625">
                  <c:v>332461800.86002767</c:v>
                </c:pt>
                <c:pt idx="15626">
                  <c:v>332467082.24425107</c:v>
                </c:pt>
                <c:pt idx="15627">
                  <c:v>332471995.0725925</c:v>
                </c:pt>
                <c:pt idx="15628">
                  <c:v>332476784.99929106</c:v>
                </c:pt>
                <c:pt idx="15629">
                  <c:v>332402771.06661874</c:v>
                </c:pt>
                <c:pt idx="15630">
                  <c:v>332407928.04299963</c:v>
                </c:pt>
                <c:pt idx="15631">
                  <c:v>332413453.2720297</c:v>
                </c:pt>
                <c:pt idx="15632">
                  <c:v>332340661.62973225</c:v>
                </c:pt>
                <c:pt idx="15633">
                  <c:v>332268112.30840737</c:v>
                </c:pt>
                <c:pt idx="15634">
                  <c:v>332274616.27961314</c:v>
                </c:pt>
                <c:pt idx="15635">
                  <c:v>332201693.97159779</c:v>
                </c:pt>
                <c:pt idx="15636">
                  <c:v>332207828.06732851</c:v>
                </c:pt>
                <c:pt idx="15637">
                  <c:v>332213962.03188777</c:v>
                </c:pt>
                <c:pt idx="15638">
                  <c:v>332220463.89111471</c:v>
                </c:pt>
                <c:pt idx="15639">
                  <c:v>332226842.93052596</c:v>
                </c:pt>
                <c:pt idx="15640">
                  <c:v>332153665.76764578</c:v>
                </c:pt>
                <c:pt idx="15641">
                  <c:v>332159184.54872108</c:v>
                </c:pt>
                <c:pt idx="15642">
                  <c:v>332243525.90141153</c:v>
                </c:pt>
                <c:pt idx="15643">
                  <c:v>332248555.13611835</c:v>
                </c:pt>
                <c:pt idx="15644">
                  <c:v>332332900.0067119</c:v>
                </c:pt>
                <c:pt idx="15645">
                  <c:v>332260207.90208215</c:v>
                </c:pt>
                <c:pt idx="15646">
                  <c:v>332345904.86485207</c:v>
                </c:pt>
                <c:pt idx="15647">
                  <c:v>332351916.34534031</c:v>
                </c:pt>
                <c:pt idx="15648">
                  <c:v>332436390.51299828</c:v>
                </c:pt>
                <c:pt idx="15649">
                  <c:v>332441298.82584846</c:v>
                </c:pt>
                <c:pt idx="15650">
                  <c:v>332446575.16853702</c:v>
                </c:pt>
                <c:pt idx="15651">
                  <c:v>332373139.54466432</c:v>
                </c:pt>
                <c:pt idx="15652">
                  <c:v>332378659.77276409</c:v>
                </c:pt>
                <c:pt idx="15653">
                  <c:v>332384547.89900804</c:v>
                </c:pt>
                <c:pt idx="15654">
                  <c:v>332390313.23887116</c:v>
                </c:pt>
                <c:pt idx="15655">
                  <c:v>332395955.79975295</c:v>
                </c:pt>
                <c:pt idx="15656">
                  <c:v>332402211.55275697</c:v>
                </c:pt>
                <c:pt idx="15657">
                  <c:v>332408957.80019701</c:v>
                </c:pt>
                <c:pt idx="15658">
                  <c:v>332415826.5437088</c:v>
                </c:pt>
                <c:pt idx="15659">
                  <c:v>332501296.16534662</c:v>
                </c:pt>
                <c:pt idx="15660">
                  <c:v>332428459.69617712</c:v>
                </c:pt>
                <c:pt idx="15661">
                  <c:v>332434592.09391844</c:v>
                </c:pt>
                <c:pt idx="15662">
                  <c:v>332440847.00458908</c:v>
                </c:pt>
                <c:pt idx="15663">
                  <c:v>332447101.77890313</c:v>
                </c:pt>
                <c:pt idx="15664">
                  <c:v>332532823.48175877</c:v>
                </c:pt>
                <c:pt idx="15665">
                  <c:v>332538956.79846305</c:v>
                </c:pt>
                <c:pt idx="15666">
                  <c:v>332544354.00873667</c:v>
                </c:pt>
                <c:pt idx="15667">
                  <c:v>332470770.57290274</c:v>
                </c:pt>
                <c:pt idx="15668">
                  <c:v>332476902.06639379</c:v>
                </c:pt>
                <c:pt idx="15669">
                  <c:v>332483156.0547688</c:v>
                </c:pt>
                <c:pt idx="15670">
                  <c:v>332488919.41355318</c:v>
                </c:pt>
                <c:pt idx="15671">
                  <c:v>332494192.17230976</c:v>
                </c:pt>
                <c:pt idx="15672">
                  <c:v>332498851.73893118</c:v>
                </c:pt>
                <c:pt idx="15673">
                  <c:v>332582499.57831568</c:v>
                </c:pt>
                <c:pt idx="15674">
                  <c:v>332666394.85199165</c:v>
                </c:pt>
                <c:pt idx="15675">
                  <c:v>332750415.02208757</c:v>
                </c:pt>
                <c:pt idx="15676">
                  <c:v>332755200.30632687</c:v>
                </c:pt>
                <c:pt idx="15677">
                  <c:v>332760476.29650819</c:v>
                </c:pt>
                <c:pt idx="15678">
                  <c:v>332766242.9655807</c:v>
                </c:pt>
                <c:pt idx="15679">
                  <c:v>332771518.75285459</c:v>
                </c:pt>
                <c:pt idx="15680">
                  <c:v>332856404.85902131</c:v>
                </c:pt>
                <c:pt idx="15681">
                  <c:v>332862295.27730316</c:v>
                </c:pt>
                <c:pt idx="15682">
                  <c:v>332867572.00775659</c:v>
                </c:pt>
                <c:pt idx="15683">
                  <c:v>332872725.92995244</c:v>
                </c:pt>
                <c:pt idx="15684">
                  <c:v>332878247.88681227</c:v>
                </c:pt>
                <c:pt idx="15685">
                  <c:v>332884505.97623688</c:v>
                </c:pt>
                <c:pt idx="15686">
                  <c:v>332890641.22564566</c:v>
                </c:pt>
                <c:pt idx="15687">
                  <c:v>332896653.64290744</c:v>
                </c:pt>
                <c:pt idx="15688">
                  <c:v>332902665.93429989</c:v>
                </c:pt>
                <c:pt idx="15689">
                  <c:v>332829423.34882724</c:v>
                </c:pt>
                <c:pt idx="15690">
                  <c:v>332834943.30442452</c:v>
                </c:pt>
                <c:pt idx="15691">
                  <c:v>332761451.10707581</c:v>
                </c:pt>
                <c:pt idx="15692">
                  <c:v>332767950.57860744</c:v>
                </c:pt>
                <c:pt idx="15693">
                  <c:v>332695679.8971653</c:v>
                </c:pt>
                <c:pt idx="15694">
                  <c:v>332702790.49621528</c:v>
                </c:pt>
                <c:pt idx="15695">
                  <c:v>332709655.7350294</c:v>
                </c:pt>
                <c:pt idx="15696">
                  <c:v>332715785.27376682</c:v>
                </c:pt>
                <c:pt idx="15697">
                  <c:v>332721669.50779051</c:v>
                </c:pt>
                <c:pt idx="15698">
                  <c:v>332806576.47700775</c:v>
                </c:pt>
                <c:pt idx="15699">
                  <c:v>332890995.50967175</c:v>
                </c:pt>
                <c:pt idx="15700">
                  <c:v>332896269.00517315</c:v>
                </c:pt>
                <c:pt idx="15701">
                  <c:v>332901665.03984511</c:v>
                </c:pt>
                <c:pt idx="15702">
                  <c:v>332906815.70561469</c:v>
                </c:pt>
                <c:pt idx="15703">
                  <c:v>332991117.95903569</c:v>
                </c:pt>
                <c:pt idx="15704">
                  <c:v>332996514.98157853</c:v>
                </c:pt>
                <c:pt idx="15705">
                  <c:v>333002157.21488696</c:v>
                </c:pt>
                <c:pt idx="15706">
                  <c:v>333007554.02998114</c:v>
                </c:pt>
                <c:pt idx="15707">
                  <c:v>333012828.09220374</c:v>
                </c:pt>
                <c:pt idx="15708">
                  <c:v>333018224.70677894</c:v>
                </c:pt>
                <c:pt idx="15709">
                  <c:v>332944216.57835883</c:v>
                </c:pt>
                <c:pt idx="15710">
                  <c:v>332949366.4808628</c:v>
                </c:pt>
                <c:pt idx="15711">
                  <c:v>332954884.13104475</c:v>
                </c:pt>
                <c:pt idx="15712">
                  <c:v>332880748.15189302</c:v>
                </c:pt>
                <c:pt idx="15713">
                  <c:v>332885651.38890064</c:v>
                </c:pt>
                <c:pt idx="15714">
                  <c:v>332890922.27527386</c:v>
                </c:pt>
                <c:pt idx="15715">
                  <c:v>332896438.2155146</c:v>
                </c:pt>
                <c:pt idx="15716">
                  <c:v>332822663.38372338</c:v>
                </c:pt>
                <c:pt idx="15717">
                  <c:v>332828177.802634</c:v>
                </c:pt>
                <c:pt idx="15718">
                  <c:v>332834059.7326836</c:v>
                </c:pt>
                <c:pt idx="15719">
                  <c:v>332840309.15127414</c:v>
                </c:pt>
                <c:pt idx="15720">
                  <c:v>332846313.36644095</c:v>
                </c:pt>
                <c:pt idx="15721">
                  <c:v>332851582.26810253</c:v>
                </c:pt>
                <c:pt idx="15722">
                  <c:v>332856606.01448154</c:v>
                </c:pt>
                <c:pt idx="15723">
                  <c:v>332861874.72718048</c:v>
                </c:pt>
                <c:pt idx="15724">
                  <c:v>332867633.44204819</c:v>
                </c:pt>
                <c:pt idx="15725">
                  <c:v>332794089.38846302</c:v>
                </c:pt>
                <c:pt idx="15726">
                  <c:v>332799601.5235976</c:v>
                </c:pt>
                <c:pt idx="15727">
                  <c:v>332805603.50586766</c:v>
                </c:pt>
                <c:pt idx="15728">
                  <c:v>332811727.84815073</c:v>
                </c:pt>
                <c:pt idx="15729">
                  <c:v>332896792.81992745</c:v>
                </c:pt>
                <c:pt idx="15730">
                  <c:v>332981492.85218126</c:v>
                </c:pt>
                <c:pt idx="15731">
                  <c:v>332986639.44228816</c:v>
                </c:pt>
                <c:pt idx="15732">
                  <c:v>332991418.33619601</c:v>
                </c:pt>
                <c:pt idx="15733">
                  <c:v>332995829.55226612</c:v>
                </c:pt>
                <c:pt idx="15734">
                  <c:v>333000608.29317975</c:v>
                </c:pt>
                <c:pt idx="15735">
                  <c:v>333006367.1829353</c:v>
                </c:pt>
                <c:pt idx="15736">
                  <c:v>333012371.00881821</c:v>
                </c:pt>
                <c:pt idx="15737">
                  <c:v>333018374.7091316</c:v>
                </c:pt>
                <c:pt idx="15738">
                  <c:v>333024378.28388083</c:v>
                </c:pt>
                <c:pt idx="15739">
                  <c:v>333030381.73307133</c:v>
                </c:pt>
                <c:pt idx="15740">
                  <c:v>332957062.47871876</c:v>
                </c:pt>
                <c:pt idx="15741">
                  <c:v>332963554.18684876</c:v>
                </c:pt>
                <c:pt idx="15742">
                  <c:v>332890842.59738874</c:v>
                </c:pt>
                <c:pt idx="15743">
                  <c:v>332896965.12050658</c:v>
                </c:pt>
                <c:pt idx="15744">
                  <c:v>332823269.36115235</c:v>
                </c:pt>
                <c:pt idx="15745">
                  <c:v>332749570.87401682</c:v>
                </c:pt>
                <c:pt idx="15746">
                  <c:v>332755690.11810881</c:v>
                </c:pt>
                <c:pt idx="15747">
                  <c:v>332762543.516482</c:v>
                </c:pt>
                <c:pt idx="15748">
                  <c:v>332769151.99552035</c:v>
                </c:pt>
                <c:pt idx="15749">
                  <c:v>332774903.69591874</c:v>
                </c:pt>
                <c:pt idx="15750">
                  <c:v>332780410.53501344</c:v>
                </c:pt>
                <c:pt idx="15751">
                  <c:v>332786039.63901746</c:v>
                </c:pt>
                <c:pt idx="15752">
                  <c:v>332791913.36887455</c:v>
                </c:pt>
                <c:pt idx="15753">
                  <c:v>332718568.27169919</c:v>
                </c:pt>
                <c:pt idx="15754">
                  <c:v>332803660.46769106</c:v>
                </c:pt>
                <c:pt idx="15755">
                  <c:v>332809533.83666033</c:v>
                </c:pt>
                <c:pt idx="15756">
                  <c:v>332894997.14776707</c:v>
                </c:pt>
                <c:pt idx="15757">
                  <c:v>332901116.43569046</c:v>
                </c:pt>
                <c:pt idx="15758">
                  <c:v>332906868.4473148</c:v>
                </c:pt>
                <c:pt idx="15759">
                  <c:v>332912620.34359968</c:v>
                </c:pt>
                <c:pt idx="15760">
                  <c:v>332918739.25558776</c:v>
                </c:pt>
                <c:pt idx="15761">
                  <c:v>332924613.28830099</c:v>
                </c:pt>
                <c:pt idx="15762">
                  <c:v>332929875.34046382</c:v>
                </c:pt>
                <c:pt idx="15763">
                  <c:v>332935382.03587294</c:v>
                </c:pt>
                <c:pt idx="15764">
                  <c:v>333020244.93186718</c:v>
                </c:pt>
                <c:pt idx="15765">
                  <c:v>333026487.08824247</c:v>
                </c:pt>
                <c:pt idx="15766">
                  <c:v>333112088.43827707</c:v>
                </c:pt>
                <c:pt idx="15767">
                  <c:v>333038481.43891233</c:v>
                </c:pt>
                <c:pt idx="15768">
                  <c:v>332964749.29281294</c:v>
                </c:pt>
                <c:pt idx="15769">
                  <c:v>332970377.67372078</c:v>
                </c:pt>
                <c:pt idx="15770">
                  <c:v>332976740.05828714</c:v>
                </c:pt>
                <c:pt idx="15771">
                  <c:v>332983469.34993947</c:v>
                </c:pt>
                <c:pt idx="15772">
                  <c:v>333069688.8793329</c:v>
                </c:pt>
                <c:pt idx="15773">
                  <c:v>333076786.56844848</c:v>
                </c:pt>
                <c:pt idx="15774">
                  <c:v>333004390.32109344</c:v>
                </c:pt>
                <c:pt idx="15775">
                  <c:v>333089757.75352401</c:v>
                </c:pt>
                <c:pt idx="15776">
                  <c:v>333095508.94039303</c:v>
                </c:pt>
                <c:pt idx="15777">
                  <c:v>333022129.1304698</c:v>
                </c:pt>
                <c:pt idx="15778">
                  <c:v>333028368.03714621</c:v>
                </c:pt>
                <c:pt idx="15779">
                  <c:v>333034606.80813056</c:v>
                </c:pt>
                <c:pt idx="15780">
                  <c:v>333040845.44342923</c:v>
                </c:pt>
                <c:pt idx="15781">
                  <c:v>333047206.26521295</c:v>
                </c:pt>
                <c:pt idx="15782">
                  <c:v>333053322.3069914</c:v>
                </c:pt>
                <c:pt idx="15783">
                  <c:v>333059315.90142012</c:v>
                </c:pt>
                <c:pt idx="15784">
                  <c:v>333064820.11252022</c:v>
                </c:pt>
                <c:pt idx="15785">
                  <c:v>333069712.65594399</c:v>
                </c:pt>
                <c:pt idx="15786">
                  <c:v>333074849.73672974</c:v>
                </c:pt>
                <c:pt idx="15787">
                  <c:v>333001453.38636041</c:v>
                </c:pt>
                <c:pt idx="15788">
                  <c:v>333007322.70590299</c:v>
                </c:pt>
                <c:pt idx="15789">
                  <c:v>333092094.97797298</c:v>
                </c:pt>
                <c:pt idx="15790">
                  <c:v>333097598.56013346</c:v>
                </c:pt>
                <c:pt idx="15791">
                  <c:v>333103835.82560015</c:v>
                </c:pt>
                <c:pt idx="15792">
                  <c:v>333189714.10105252</c:v>
                </c:pt>
                <c:pt idx="15793">
                  <c:v>333196197.21473646</c:v>
                </c:pt>
                <c:pt idx="15794">
                  <c:v>333202435.54432142</c:v>
                </c:pt>
                <c:pt idx="15795">
                  <c:v>333129150.39315802</c:v>
                </c:pt>
                <c:pt idx="15796">
                  <c:v>333134408.69459957</c:v>
                </c:pt>
                <c:pt idx="15797">
                  <c:v>333139911.46498263</c:v>
                </c:pt>
                <c:pt idx="15798">
                  <c:v>333146759.2095958</c:v>
                </c:pt>
                <c:pt idx="15799">
                  <c:v>333154829.55588806</c:v>
                </c:pt>
                <c:pt idx="15800">
                  <c:v>333083123.95552385</c:v>
                </c:pt>
                <c:pt idx="15801">
                  <c:v>333169013.25068247</c:v>
                </c:pt>
                <c:pt idx="15802">
                  <c:v>333175248.96351427</c:v>
                </c:pt>
                <c:pt idx="15803">
                  <c:v>333181484.540793</c:v>
                </c:pt>
                <c:pt idx="15804">
                  <c:v>333187964.5068894</c:v>
                </c:pt>
                <c:pt idx="15805">
                  <c:v>333195177.88187844</c:v>
                </c:pt>
                <c:pt idx="15806">
                  <c:v>333281687.21804714</c:v>
                </c:pt>
                <c:pt idx="15807">
                  <c:v>333288657.38272607</c:v>
                </c:pt>
                <c:pt idx="15808">
                  <c:v>333295260.54044122</c:v>
                </c:pt>
                <c:pt idx="15809">
                  <c:v>333301129.88639212</c:v>
                </c:pt>
                <c:pt idx="15810">
                  <c:v>333306876.83796418</c:v>
                </c:pt>
                <c:pt idx="15811">
                  <c:v>333392049.47851878</c:v>
                </c:pt>
                <c:pt idx="15812">
                  <c:v>333476246.16994876</c:v>
                </c:pt>
                <c:pt idx="15813">
                  <c:v>333560322.75028706</c:v>
                </c:pt>
                <c:pt idx="15814">
                  <c:v>333565461.61409128</c:v>
                </c:pt>
                <c:pt idx="15815">
                  <c:v>333570967.43753374</c:v>
                </c:pt>
                <c:pt idx="15816">
                  <c:v>333577329.59091204</c:v>
                </c:pt>
                <c:pt idx="15817">
                  <c:v>333584670.36194623</c:v>
                </c:pt>
                <c:pt idx="15818">
                  <c:v>333591766.26221704</c:v>
                </c:pt>
                <c:pt idx="15819">
                  <c:v>333598005.61583823</c:v>
                </c:pt>
                <c:pt idx="15820">
                  <c:v>333603633.15182853</c:v>
                </c:pt>
                <c:pt idx="15821">
                  <c:v>333688333.3166244</c:v>
                </c:pt>
                <c:pt idx="15822">
                  <c:v>333694084.33565599</c:v>
                </c:pt>
                <c:pt idx="15823">
                  <c:v>333620759.75662744</c:v>
                </c:pt>
                <c:pt idx="15824">
                  <c:v>333626876.15362871</c:v>
                </c:pt>
                <c:pt idx="15825">
                  <c:v>333633114.7443434</c:v>
                </c:pt>
                <c:pt idx="15826">
                  <c:v>333639475.52080464</c:v>
                </c:pt>
                <c:pt idx="15827">
                  <c:v>333646080.79337013</c:v>
                </c:pt>
                <c:pt idx="15828">
                  <c:v>333652563.59831685</c:v>
                </c:pt>
                <c:pt idx="15829">
                  <c:v>333658923.94393635</c:v>
                </c:pt>
                <c:pt idx="15830">
                  <c:v>333665284.14866459</c:v>
                </c:pt>
                <c:pt idx="15831">
                  <c:v>333672378.05696172</c:v>
                </c:pt>
                <c:pt idx="15832">
                  <c:v>333759050.61528045</c:v>
                </c:pt>
                <c:pt idx="15833">
                  <c:v>333765778.86276281</c:v>
                </c:pt>
                <c:pt idx="15834">
                  <c:v>333772629.28006744</c:v>
                </c:pt>
                <c:pt idx="15835">
                  <c:v>333779601.85844988</c:v>
                </c:pt>
                <c:pt idx="15836">
                  <c:v>333786574.26755214</c:v>
                </c:pt>
                <c:pt idx="15837">
                  <c:v>333873255.96647811</c:v>
                </c:pt>
                <c:pt idx="15838">
                  <c:v>333959696.21994442</c:v>
                </c:pt>
                <c:pt idx="15839">
                  <c:v>334045405.27255416</c:v>
                </c:pt>
                <c:pt idx="15840">
                  <c:v>334051280.40512538</c:v>
                </c:pt>
                <c:pt idx="15841">
                  <c:v>334136136.63859081</c:v>
                </c:pt>
                <c:pt idx="15842">
                  <c:v>334142257.77696609</c:v>
                </c:pt>
                <c:pt idx="15843">
                  <c:v>334149480.55260819</c:v>
                </c:pt>
                <c:pt idx="15844">
                  <c:v>334157070.39247906</c:v>
                </c:pt>
                <c:pt idx="15845">
                  <c:v>334243892.77024299</c:v>
                </c:pt>
                <c:pt idx="15846">
                  <c:v>334329861.2306661</c:v>
                </c:pt>
                <c:pt idx="15847">
                  <c:v>334414975.22232479</c:v>
                </c:pt>
                <c:pt idx="15848">
                  <c:v>334500336.87214589</c:v>
                </c:pt>
                <c:pt idx="15849">
                  <c:v>334506707.86389452</c:v>
                </c:pt>
                <c:pt idx="15850">
                  <c:v>334592441.24808383</c:v>
                </c:pt>
                <c:pt idx="15851">
                  <c:v>334598690.92777014</c:v>
                </c:pt>
                <c:pt idx="15852">
                  <c:v>334604940.47174746</c:v>
                </c:pt>
                <c:pt idx="15853">
                  <c:v>334690801.99074244</c:v>
                </c:pt>
                <c:pt idx="15854">
                  <c:v>334777279.40006608</c:v>
                </c:pt>
                <c:pt idx="15855">
                  <c:v>334784512.18319201</c:v>
                </c:pt>
                <c:pt idx="15856">
                  <c:v>334870626.48208535</c:v>
                </c:pt>
                <c:pt idx="15857">
                  <c:v>334876757.12667692</c:v>
                </c:pt>
                <c:pt idx="15858">
                  <c:v>334882151.98597145</c:v>
                </c:pt>
                <c:pt idx="15859">
                  <c:v>334887791.95809716</c:v>
                </c:pt>
                <c:pt idx="15860">
                  <c:v>334894044.84156889</c:v>
                </c:pt>
                <c:pt idx="15861">
                  <c:v>334979431.39823276</c:v>
                </c:pt>
                <c:pt idx="15862">
                  <c:v>334985685.49754465</c:v>
                </c:pt>
                <c:pt idx="15863">
                  <c:v>334992429.96228683</c:v>
                </c:pt>
                <c:pt idx="15864">
                  <c:v>335078067.35376871</c:v>
                </c:pt>
                <c:pt idx="15865">
                  <c:v>335083341.3239457</c:v>
                </c:pt>
                <c:pt idx="15866">
                  <c:v>335088615.19759482</c:v>
                </c:pt>
                <c:pt idx="15867">
                  <c:v>335174257.68701988</c:v>
                </c:pt>
                <c:pt idx="15868">
                  <c:v>335181004.65029734</c:v>
                </c:pt>
                <c:pt idx="15869">
                  <c:v>335187874.12336165</c:v>
                </c:pt>
                <c:pt idx="15870">
                  <c:v>335194620.76789582</c:v>
                </c:pt>
                <c:pt idx="15871">
                  <c:v>335280761.23064339</c:v>
                </c:pt>
                <c:pt idx="15872">
                  <c:v>335287386.46907049</c:v>
                </c:pt>
                <c:pt idx="15873">
                  <c:v>335293520.81333911</c:v>
                </c:pt>
                <c:pt idx="15874">
                  <c:v>335299164.2947824</c:v>
                </c:pt>
                <c:pt idx="15875">
                  <c:v>335304930.34650058</c:v>
                </c:pt>
                <c:pt idx="15876">
                  <c:v>335390342.7621423</c:v>
                </c:pt>
                <c:pt idx="15877">
                  <c:v>335396232.64837724</c:v>
                </c:pt>
                <c:pt idx="15878">
                  <c:v>335401263.49760175</c:v>
                </c:pt>
                <c:pt idx="15879">
                  <c:v>335405803.45692319</c:v>
                </c:pt>
                <c:pt idx="15880">
                  <c:v>335410834.13917065</c:v>
                </c:pt>
                <c:pt idx="15881">
                  <c:v>335496253.70015591</c:v>
                </c:pt>
                <c:pt idx="15882">
                  <c:v>335582166.9878754</c:v>
                </c:pt>
                <c:pt idx="15883">
                  <c:v>335667714.87496394</c:v>
                </c:pt>
                <c:pt idx="15884">
                  <c:v>335672871.49226266</c:v>
                </c:pt>
                <c:pt idx="15885">
                  <c:v>335756949.63652998</c:v>
                </c:pt>
                <c:pt idx="15886">
                  <c:v>335762844.09947646</c:v>
                </c:pt>
                <c:pt idx="15887">
                  <c:v>335769352.42913979</c:v>
                </c:pt>
                <c:pt idx="15888">
                  <c:v>335854295.20744908</c:v>
                </c:pt>
                <c:pt idx="15889">
                  <c:v>335859208.12487221</c:v>
                </c:pt>
                <c:pt idx="15890">
                  <c:v>335864489.41785508</c:v>
                </c:pt>
                <c:pt idx="15891">
                  <c:v>335869770.61422491</c:v>
                </c:pt>
                <c:pt idx="15892">
                  <c:v>335874806.08358002</c:v>
                </c:pt>
                <c:pt idx="15893">
                  <c:v>335880209.90420836</c:v>
                </c:pt>
                <c:pt idx="15894">
                  <c:v>335965283.66184002</c:v>
                </c:pt>
                <c:pt idx="15895">
                  <c:v>335970811.390598</c:v>
                </c:pt>
                <c:pt idx="15896">
                  <c:v>336055888.90794313</c:v>
                </c:pt>
                <c:pt idx="15897">
                  <c:v>336061663.45240963</c:v>
                </c:pt>
                <c:pt idx="15898">
                  <c:v>336146744.78254724</c:v>
                </c:pt>
                <c:pt idx="15899">
                  <c:v>336152766.2344324</c:v>
                </c:pt>
                <c:pt idx="15900">
                  <c:v>336159156.20937377</c:v>
                </c:pt>
                <c:pt idx="15901">
                  <c:v>336244980.24573314</c:v>
                </c:pt>
                <c:pt idx="15902">
                  <c:v>336250142.38151067</c:v>
                </c:pt>
                <c:pt idx="15903">
                  <c:v>336254566.99592316</c:v>
                </c:pt>
                <c:pt idx="15904">
                  <c:v>336338306.12316161</c:v>
                </c:pt>
                <c:pt idx="15905">
                  <c:v>336342977.50976741</c:v>
                </c:pt>
                <c:pt idx="15906">
                  <c:v>336426965.55389082</c:v>
                </c:pt>
                <c:pt idx="15907">
                  <c:v>336510955.67490965</c:v>
                </c:pt>
                <c:pt idx="15908">
                  <c:v>336515260.09793973</c:v>
                </c:pt>
                <c:pt idx="15909">
                  <c:v>336519687.43764043</c:v>
                </c:pt>
                <c:pt idx="15910">
                  <c:v>336444916.76705796</c:v>
                </c:pt>
                <c:pt idx="15911">
                  <c:v>336449588.81781715</c:v>
                </c:pt>
                <c:pt idx="15912">
                  <c:v>336454137.84732407</c:v>
                </c:pt>
                <c:pt idx="15913">
                  <c:v>336537765.03794914</c:v>
                </c:pt>
                <c:pt idx="15914">
                  <c:v>336621148.14152592</c:v>
                </c:pt>
                <c:pt idx="15915">
                  <c:v>336625084.12708324</c:v>
                </c:pt>
                <c:pt idx="15916">
                  <c:v>336629266.05305213</c:v>
                </c:pt>
                <c:pt idx="15917">
                  <c:v>336633693.90876311</c:v>
                </c:pt>
                <c:pt idx="15918">
                  <c:v>336638121.69669074</c:v>
                </c:pt>
                <c:pt idx="15919">
                  <c:v>336642918.39045638</c:v>
                </c:pt>
                <c:pt idx="15920">
                  <c:v>336727292.28639615</c:v>
                </c:pt>
                <c:pt idx="15921">
                  <c:v>336731966.93504077</c:v>
                </c:pt>
                <c:pt idx="15922">
                  <c:v>336815974.96371716</c:v>
                </c:pt>
                <c:pt idx="15923">
                  <c:v>336820650.56628388</c:v>
                </c:pt>
                <c:pt idx="15924">
                  <c:v>336904538.63242185</c:v>
                </c:pt>
                <c:pt idx="15925">
                  <c:v>336908722.92508936</c:v>
                </c:pt>
                <c:pt idx="15926">
                  <c:v>336992367.74857962</c:v>
                </c:pt>
                <c:pt idx="15927">
                  <c:v>336996183.63084501</c:v>
                </c:pt>
                <c:pt idx="15928">
                  <c:v>336999876.37224692</c:v>
                </c:pt>
                <c:pt idx="15929">
                  <c:v>337003692.1555478</c:v>
                </c:pt>
                <c:pt idx="15930">
                  <c:v>337007630.97588074</c:v>
                </c:pt>
                <c:pt idx="15931">
                  <c:v>337012185.17009056</c:v>
                </c:pt>
                <c:pt idx="15932">
                  <c:v>337017108.54270262</c:v>
                </c:pt>
                <c:pt idx="15933">
                  <c:v>337022154.91273946</c:v>
                </c:pt>
                <c:pt idx="15934">
                  <c:v>337026585.79927272</c:v>
                </c:pt>
                <c:pt idx="15935">
                  <c:v>337030770.46317714</c:v>
                </c:pt>
                <c:pt idx="15936">
                  <c:v>336955607.48011029</c:v>
                </c:pt>
                <c:pt idx="15937">
                  <c:v>336959914.07938379</c:v>
                </c:pt>
                <c:pt idx="15938">
                  <c:v>336963974.52858168</c:v>
                </c:pt>
                <c:pt idx="15939">
                  <c:v>336967788.83806181</c:v>
                </c:pt>
                <c:pt idx="15940">
                  <c:v>336971726.13706028</c:v>
                </c:pt>
                <c:pt idx="15941">
                  <c:v>336896557.01715213</c:v>
                </c:pt>
                <c:pt idx="15942">
                  <c:v>336900616.28264034</c:v>
                </c:pt>
                <c:pt idx="15943">
                  <c:v>336904060.46325016</c:v>
                </c:pt>
                <c:pt idx="15944">
                  <c:v>336907135.58986884</c:v>
                </c:pt>
                <c:pt idx="15945">
                  <c:v>336910333.68688709</c:v>
                </c:pt>
                <c:pt idx="15946">
                  <c:v>336913900.75340301</c:v>
                </c:pt>
                <c:pt idx="15947">
                  <c:v>336838356.27641445</c:v>
                </c:pt>
                <c:pt idx="15948">
                  <c:v>336842045.37828165</c:v>
                </c:pt>
                <c:pt idx="15949">
                  <c:v>336844873.65785617</c:v>
                </c:pt>
                <c:pt idx="15950">
                  <c:v>336848193.77685833</c:v>
                </c:pt>
                <c:pt idx="15951">
                  <c:v>336851636.82298654</c:v>
                </c:pt>
                <c:pt idx="15952">
                  <c:v>336854710.93669039</c:v>
                </c:pt>
                <c:pt idx="15953">
                  <c:v>336857170.20413536</c:v>
                </c:pt>
                <c:pt idx="15954">
                  <c:v>336939114.96965814</c:v>
                </c:pt>
                <c:pt idx="15955">
                  <c:v>336941697.76531976</c:v>
                </c:pt>
                <c:pt idx="15956">
                  <c:v>336944403.52652591</c:v>
                </c:pt>
                <c:pt idx="15957">
                  <c:v>336947724.198883</c:v>
                </c:pt>
                <c:pt idx="15958">
                  <c:v>337030287.13680202</c:v>
                </c:pt>
                <c:pt idx="15959">
                  <c:v>337112113.23632306</c:v>
                </c:pt>
                <c:pt idx="15960">
                  <c:v>337192955.85054487</c:v>
                </c:pt>
                <c:pt idx="15961">
                  <c:v>337194063.49032694</c:v>
                </c:pt>
                <c:pt idx="15962">
                  <c:v>337275153.19090211</c:v>
                </c:pt>
                <c:pt idx="15963">
                  <c:v>337276999.67277479</c:v>
                </c:pt>
                <c:pt idx="15964">
                  <c:v>337279338.53291559</c:v>
                </c:pt>
                <c:pt idx="15965">
                  <c:v>337282169.75939715</c:v>
                </c:pt>
                <c:pt idx="15966">
                  <c:v>337285124.053177</c:v>
                </c:pt>
                <c:pt idx="15967">
                  <c:v>337368063.63736147</c:v>
                </c:pt>
                <c:pt idx="15968">
                  <c:v>337371634.1676445</c:v>
                </c:pt>
                <c:pt idx="15969">
                  <c:v>337295217.66290915</c:v>
                </c:pt>
                <c:pt idx="15970">
                  <c:v>337298171.82360923</c:v>
                </c:pt>
                <c:pt idx="15971">
                  <c:v>337222368.40281177</c:v>
                </c:pt>
                <c:pt idx="15972">
                  <c:v>337305803.26596516</c:v>
                </c:pt>
                <c:pt idx="15973">
                  <c:v>337308880.40358078</c:v>
                </c:pt>
                <c:pt idx="15974">
                  <c:v>337391209.74134833</c:v>
                </c:pt>
                <c:pt idx="15975">
                  <c:v>337394287.54141122</c:v>
                </c:pt>
                <c:pt idx="15976">
                  <c:v>337396995.97841984</c:v>
                </c:pt>
                <c:pt idx="15977">
                  <c:v>337398842.62549961</c:v>
                </c:pt>
                <c:pt idx="15978">
                  <c:v>337400319.93468833</c:v>
                </c:pt>
                <c:pt idx="15979">
                  <c:v>337402043.45255506</c:v>
                </c:pt>
                <c:pt idx="15980">
                  <c:v>337404259.38903177</c:v>
                </c:pt>
                <c:pt idx="15981">
                  <c:v>337406844.62683314</c:v>
                </c:pt>
                <c:pt idx="15982">
                  <c:v>337409799.15607315</c:v>
                </c:pt>
                <c:pt idx="15983">
                  <c:v>337412630.55165517</c:v>
                </c:pt>
                <c:pt idx="15984">
                  <c:v>337415461.91956621</c:v>
                </c:pt>
                <c:pt idx="15985">
                  <c:v>337497674.91126174</c:v>
                </c:pt>
                <c:pt idx="15986">
                  <c:v>337499891.24650002</c:v>
                </c:pt>
                <c:pt idx="15987">
                  <c:v>337502107.56478715</c:v>
                </c:pt>
                <c:pt idx="15988">
                  <c:v>337584199.65397978</c:v>
                </c:pt>
                <c:pt idx="15989">
                  <c:v>337507155.78205341</c:v>
                </c:pt>
                <c:pt idx="15990">
                  <c:v>337509248.91951925</c:v>
                </c:pt>
                <c:pt idx="15991">
                  <c:v>337511095.79296249</c:v>
                </c:pt>
                <c:pt idx="15992">
                  <c:v>337592327.85115689</c:v>
                </c:pt>
                <c:pt idx="15993">
                  <c:v>337593559.37629944</c:v>
                </c:pt>
                <c:pt idx="15994">
                  <c:v>337594790.89620972</c:v>
                </c:pt>
                <c:pt idx="15995">
                  <c:v>337596884.46804929</c:v>
                </c:pt>
                <c:pt idx="15996">
                  <c:v>337599470.62415022</c:v>
                </c:pt>
                <c:pt idx="15997">
                  <c:v>337601564.16218889</c:v>
                </c:pt>
                <c:pt idx="15998">
                  <c:v>337602795.64808965</c:v>
                </c:pt>
                <c:pt idx="15999">
                  <c:v>337604027.12875766</c:v>
                </c:pt>
                <c:pt idx="16000">
                  <c:v>337605751.19290298</c:v>
                </c:pt>
                <c:pt idx="16001">
                  <c:v>337607844.68557954</c:v>
                </c:pt>
                <c:pt idx="16002">
                  <c:v>337610553.88895077</c:v>
                </c:pt>
                <c:pt idx="16003">
                  <c:v>337612770.49105614</c:v>
                </c:pt>
                <c:pt idx="16004">
                  <c:v>337614494.50319701</c:v>
                </c:pt>
                <c:pt idx="16005">
                  <c:v>337615972.21972716</c:v>
                </c:pt>
                <c:pt idx="16006">
                  <c:v>337617326.78659534</c:v>
                </c:pt>
                <c:pt idx="16007">
                  <c:v>337618311.92215973</c:v>
                </c:pt>
                <c:pt idx="16008">
                  <c:v>337619173.91303205</c:v>
                </c:pt>
                <c:pt idx="16009">
                  <c:v>337620282.18324399</c:v>
                </c:pt>
                <c:pt idx="16010">
                  <c:v>337621144.168257</c:v>
                </c:pt>
                <c:pt idx="16011">
                  <c:v>337621883.0105136</c:v>
                </c:pt>
                <c:pt idx="16012">
                  <c:v>337622621.85088682</c:v>
                </c:pt>
                <c:pt idx="16013">
                  <c:v>337703984.83358127</c:v>
                </c:pt>
                <c:pt idx="16014">
                  <c:v>337706078.6840902</c:v>
                </c:pt>
                <c:pt idx="16015">
                  <c:v>337708049.35310853</c:v>
                </c:pt>
                <c:pt idx="16016">
                  <c:v>337710512.67054421</c:v>
                </c:pt>
                <c:pt idx="16017">
                  <c:v>337712975.96705055</c:v>
                </c:pt>
                <c:pt idx="16018">
                  <c:v>337715069.75262535</c:v>
                </c:pt>
                <c:pt idx="16019">
                  <c:v>337716917.19792831</c:v>
                </c:pt>
                <c:pt idx="16020">
                  <c:v>337718518.30766851</c:v>
                </c:pt>
                <c:pt idx="16021">
                  <c:v>337719996.24727285</c:v>
                </c:pt>
                <c:pt idx="16022">
                  <c:v>337642077.30296141</c:v>
                </c:pt>
                <c:pt idx="16023">
                  <c:v>337643678.00986367</c:v>
                </c:pt>
                <c:pt idx="16024">
                  <c:v>337645278.70792621</c:v>
                </c:pt>
                <c:pt idx="16025">
                  <c:v>337646756.26752287</c:v>
                </c:pt>
                <c:pt idx="16026">
                  <c:v>337647864.43227625</c:v>
                </c:pt>
                <c:pt idx="16027">
                  <c:v>337569820.23069865</c:v>
                </c:pt>
                <c:pt idx="16028">
                  <c:v>337491775.3256219</c:v>
                </c:pt>
                <c:pt idx="16029">
                  <c:v>337492882.95286846</c:v>
                </c:pt>
                <c:pt idx="16030">
                  <c:v>337573513.19383001</c:v>
                </c:pt>
                <c:pt idx="16031">
                  <c:v>337574867.26851928</c:v>
                </c:pt>
                <c:pt idx="16032">
                  <c:v>337576344.43369174</c:v>
                </c:pt>
                <c:pt idx="16033">
                  <c:v>337577821.59133428</c:v>
                </c:pt>
                <c:pt idx="16034">
                  <c:v>337579052.55028516</c:v>
                </c:pt>
                <c:pt idx="16035">
                  <c:v>337579914.21843916</c:v>
                </c:pt>
                <c:pt idx="16036">
                  <c:v>337659684.59271175</c:v>
                </c:pt>
                <c:pt idx="16037">
                  <c:v>337659684.59271175</c:v>
                </c:pt>
                <c:pt idx="16038">
                  <c:v>337660053.96495849</c:v>
                </c:pt>
                <c:pt idx="16039">
                  <c:v>337660915.83170336</c:v>
                </c:pt>
                <c:pt idx="16040">
                  <c:v>337661777.69588608</c:v>
                </c:pt>
                <c:pt idx="16041">
                  <c:v>337662639.55750608</c:v>
                </c:pt>
                <c:pt idx="16042">
                  <c:v>337663501.4165628</c:v>
                </c:pt>
                <c:pt idx="16043">
                  <c:v>337664486.39520419</c:v>
                </c:pt>
                <c:pt idx="16044">
                  <c:v>337665963.85689056</c:v>
                </c:pt>
                <c:pt idx="16045">
                  <c:v>337747213.62133813</c:v>
                </c:pt>
                <c:pt idx="16046">
                  <c:v>337749060.86182487</c:v>
                </c:pt>
                <c:pt idx="16047">
                  <c:v>337671381.15197575</c:v>
                </c:pt>
                <c:pt idx="16048">
                  <c:v>337673104.81554306</c:v>
                </c:pt>
                <c:pt idx="16049">
                  <c:v>337754109.92577058</c:v>
                </c:pt>
                <c:pt idx="16050">
                  <c:v>337755464.53772306</c:v>
                </c:pt>
                <c:pt idx="16051">
                  <c:v>337835977.94947314</c:v>
                </c:pt>
                <c:pt idx="16052">
                  <c:v>337836963.34644651</c:v>
                </c:pt>
                <c:pt idx="16053">
                  <c:v>337837702.39197844</c:v>
                </c:pt>
                <c:pt idx="16054">
                  <c:v>337838071.91403854</c:v>
                </c:pt>
                <c:pt idx="16055">
                  <c:v>337838810.9567461</c:v>
                </c:pt>
                <c:pt idx="16056">
                  <c:v>337839549.99756992</c:v>
                </c:pt>
                <c:pt idx="16057">
                  <c:v>337840535.3824051</c:v>
                </c:pt>
                <c:pt idx="16058">
                  <c:v>337841890.28108644</c:v>
                </c:pt>
                <c:pt idx="16059">
                  <c:v>337843368.3451556</c:v>
                </c:pt>
                <c:pt idx="16060">
                  <c:v>337924623.13277763</c:v>
                </c:pt>
                <c:pt idx="16061">
                  <c:v>337926840.72348112</c:v>
                </c:pt>
                <c:pt idx="16062">
                  <c:v>337929797.48471224</c:v>
                </c:pt>
                <c:pt idx="16063">
                  <c:v>337853345.08057344</c:v>
                </c:pt>
                <c:pt idx="16064">
                  <c:v>337855685.25276363</c:v>
                </c:pt>
                <c:pt idx="16065">
                  <c:v>337857286.41232812</c:v>
                </c:pt>
                <c:pt idx="16066">
                  <c:v>337937805.22836071</c:v>
                </c:pt>
                <c:pt idx="16067">
                  <c:v>337938421.19948459</c:v>
                </c:pt>
                <c:pt idx="16068">
                  <c:v>338018817.39624733</c:v>
                </c:pt>
                <c:pt idx="16069">
                  <c:v>338019679.95401454</c:v>
                </c:pt>
                <c:pt idx="16070">
                  <c:v>338020542.50921696</c:v>
                </c:pt>
                <c:pt idx="16071">
                  <c:v>338021405.06185484</c:v>
                </c:pt>
                <c:pt idx="16072">
                  <c:v>338022267.61192846</c:v>
                </c:pt>
                <c:pt idx="16073">
                  <c:v>338023006.93852198</c:v>
                </c:pt>
                <c:pt idx="16074">
                  <c:v>338023869.48383313</c:v>
                </c:pt>
                <c:pt idx="16075">
                  <c:v>338025348.12697178</c:v>
                </c:pt>
                <c:pt idx="16076">
                  <c:v>338027196.42029774</c:v>
                </c:pt>
                <c:pt idx="16077">
                  <c:v>338107471.71921045</c:v>
                </c:pt>
                <c:pt idx="16078">
                  <c:v>338107471.71921045</c:v>
                </c:pt>
                <c:pt idx="16079">
                  <c:v>338107718.21478814</c:v>
                </c:pt>
                <c:pt idx="16080">
                  <c:v>338108457.70026553</c:v>
                </c:pt>
                <c:pt idx="16081">
                  <c:v>338188980.12673044</c:v>
                </c:pt>
                <c:pt idx="16082">
                  <c:v>338190582.71025705</c:v>
                </c:pt>
                <c:pt idx="16083">
                  <c:v>338271475.88013709</c:v>
                </c:pt>
                <c:pt idx="16084">
                  <c:v>338272462.30831671</c:v>
                </c:pt>
                <c:pt idx="16085">
                  <c:v>338273078.82422662</c:v>
                </c:pt>
                <c:pt idx="16086">
                  <c:v>338273818.64159089</c:v>
                </c:pt>
                <c:pt idx="16087">
                  <c:v>338274928.3641023</c:v>
                </c:pt>
                <c:pt idx="16088">
                  <c:v>338276407.98751897</c:v>
                </c:pt>
                <c:pt idx="16089">
                  <c:v>338357672.91544336</c:v>
                </c:pt>
                <c:pt idx="16090">
                  <c:v>338359152.87042022</c:v>
                </c:pt>
                <c:pt idx="16091">
                  <c:v>338439678.79284346</c:v>
                </c:pt>
                <c:pt idx="16092">
                  <c:v>338440418.93893665</c:v>
                </c:pt>
                <c:pt idx="16093">
                  <c:v>338441159.08314425</c:v>
                </c:pt>
                <c:pt idx="16094">
                  <c:v>338522055.9660514</c:v>
                </c:pt>
                <c:pt idx="16095">
                  <c:v>338524030.12935096</c:v>
                </c:pt>
                <c:pt idx="16096">
                  <c:v>338605545.16370052</c:v>
                </c:pt>
                <c:pt idx="16097">
                  <c:v>338606902.70286125</c:v>
                </c:pt>
                <c:pt idx="16098">
                  <c:v>338528718.71342647</c:v>
                </c:pt>
                <c:pt idx="16099">
                  <c:v>338530446.06743383</c:v>
                </c:pt>
                <c:pt idx="16100">
                  <c:v>338532173.41117144</c:v>
                </c:pt>
                <c:pt idx="16101">
                  <c:v>338534147.50572538</c:v>
                </c:pt>
                <c:pt idx="16102">
                  <c:v>338536738.48447174</c:v>
                </c:pt>
                <c:pt idx="16103">
                  <c:v>338539822.95285237</c:v>
                </c:pt>
                <c:pt idx="16104">
                  <c:v>338542290.50397974</c:v>
                </c:pt>
                <c:pt idx="16105">
                  <c:v>338623439.48894435</c:v>
                </c:pt>
                <c:pt idx="16106">
                  <c:v>338624920.34925336</c:v>
                </c:pt>
                <c:pt idx="16107">
                  <c:v>338706193.85175091</c:v>
                </c:pt>
                <c:pt idx="16108">
                  <c:v>338707798.47588164</c:v>
                </c:pt>
                <c:pt idx="16109">
                  <c:v>338788579.30451536</c:v>
                </c:pt>
                <c:pt idx="16110">
                  <c:v>338789443.52847224</c:v>
                </c:pt>
                <c:pt idx="16111">
                  <c:v>338790678.12966901</c:v>
                </c:pt>
                <c:pt idx="16112">
                  <c:v>338792530.02163398</c:v>
                </c:pt>
                <c:pt idx="16113">
                  <c:v>338794505.36006284</c:v>
                </c:pt>
                <c:pt idx="16114">
                  <c:v>338717055.74982381</c:v>
                </c:pt>
                <c:pt idx="16115">
                  <c:v>338719771.16092288</c:v>
                </c:pt>
                <c:pt idx="16116">
                  <c:v>338642690.08438075</c:v>
                </c:pt>
                <c:pt idx="16117">
                  <c:v>338564867.62367576</c:v>
                </c:pt>
                <c:pt idx="16118">
                  <c:v>338486427.65179354</c:v>
                </c:pt>
                <c:pt idx="16119">
                  <c:v>338408233.77086461</c:v>
                </c:pt>
                <c:pt idx="16120">
                  <c:v>338409960.08367974</c:v>
                </c:pt>
                <c:pt idx="16121">
                  <c:v>338411563.07924765</c:v>
                </c:pt>
                <c:pt idx="16122">
                  <c:v>338412302.92037165</c:v>
                </c:pt>
                <c:pt idx="16123">
                  <c:v>338412426.22704285</c:v>
                </c:pt>
                <c:pt idx="16124">
                  <c:v>338412672.84022725</c:v>
                </c:pt>
                <c:pt idx="16125">
                  <c:v>338413166.06596774</c:v>
                </c:pt>
                <c:pt idx="16126">
                  <c:v>338334477.25102681</c:v>
                </c:pt>
                <c:pt idx="16127">
                  <c:v>338256281.01780337</c:v>
                </c:pt>
                <c:pt idx="16128">
                  <c:v>338257883.22979593</c:v>
                </c:pt>
                <c:pt idx="16129">
                  <c:v>338259362.18686271</c:v>
                </c:pt>
                <c:pt idx="16130">
                  <c:v>338260348.15405381</c:v>
                </c:pt>
                <c:pt idx="16131">
                  <c:v>338341010.85734653</c:v>
                </c:pt>
                <c:pt idx="16132">
                  <c:v>338262689.81271005</c:v>
                </c:pt>
                <c:pt idx="16133">
                  <c:v>338184368.18313885</c:v>
                </c:pt>
                <c:pt idx="16134">
                  <c:v>338105799.59717315</c:v>
                </c:pt>
                <c:pt idx="16135">
                  <c:v>338106785.08176839</c:v>
                </c:pt>
                <c:pt idx="16136">
                  <c:v>338107893.74793684</c:v>
                </c:pt>
                <c:pt idx="16137">
                  <c:v>338109002.40986848</c:v>
                </c:pt>
                <c:pt idx="16138">
                  <c:v>338109741.51546937</c:v>
                </c:pt>
                <c:pt idx="16139">
                  <c:v>338110480.61918741</c:v>
                </c:pt>
                <c:pt idx="16140">
                  <c:v>338110726.98667443</c:v>
                </c:pt>
                <c:pt idx="16141">
                  <c:v>338030925.21198279</c:v>
                </c:pt>
                <c:pt idx="16142">
                  <c:v>338030802.0571453</c:v>
                </c:pt>
                <c:pt idx="16143">
                  <c:v>338031171.5215016</c:v>
                </c:pt>
                <c:pt idx="16144">
                  <c:v>338111589.27123344</c:v>
                </c:pt>
                <c:pt idx="16145">
                  <c:v>338113190.65004438</c:v>
                </c:pt>
                <c:pt idx="16146">
                  <c:v>338195210.91703266</c:v>
                </c:pt>
                <c:pt idx="16147">
                  <c:v>338198167.95596689</c:v>
                </c:pt>
                <c:pt idx="16148">
                  <c:v>338200262.50698143</c:v>
                </c:pt>
                <c:pt idx="16149">
                  <c:v>338201617.79664034</c:v>
                </c:pt>
                <c:pt idx="16150">
                  <c:v>338202849.87265664</c:v>
                </c:pt>
                <c:pt idx="16151">
                  <c:v>338284256.8331359</c:v>
                </c:pt>
                <c:pt idx="16152">
                  <c:v>338286228.59505242</c:v>
                </c:pt>
                <c:pt idx="16153">
                  <c:v>338287584.17360032</c:v>
                </c:pt>
                <c:pt idx="16154">
                  <c:v>338287953.87574196</c:v>
                </c:pt>
                <c:pt idx="16155">
                  <c:v>338288323.57741296</c:v>
                </c:pt>
                <c:pt idx="16156">
                  <c:v>338288939.74581748</c:v>
                </c:pt>
                <c:pt idx="16157">
                  <c:v>338290048.84564996</c:v>
                </c:pt>
                <c:pt idx="16158">
                  <c:v>338291157.94124436</c:v>
                </c:pt>
                <c:pt idx="16159">
                  <c:v>338213075.90170223</c:v>
                </c:pt>
                <c:pt idx="16160">
                  <c:v>338214677.53626245</c:v>
                </c:pt>
                <c:pt idx="16161">
                  <c:v>338215909.55683208</c:v>
                </c:pt>
                <c:pt idx="16162">
                  <c:v>338217018.37087256</c:v>
                </c:pt>
                <c:pt idx="16163">
                  <c:v>338138441.99344474</c:v>
                </c:pt>
                <c:pt idx="16164">
                  <c:v>338218866.38485861</c:v>
                </c:pt>
                <c:pt idx="16165">
                  <c:v>338220098.38764459</c:v>
                </c:pt>
                <c:pt idx="16166">
                  <c:v>338221699.98344696</c:v>
                </c:pt>
                <c:pt idx="16167">
                  <c:v>338223178.37172681</c:v>
                </c:pt>
                <c:pt idx="16168">
                  <c:v>338223671.16614628</c:v>
                </c:pt>
                <c:pt idx="16169">
                  <c:v>338223917.56304222</c:v>
                </c:pt>
                <c:pt idx="16170">
                  <c:v>338224903.14853436</c:v>
                </c:pt>
                <c:pt idx="16171">
                  <c:v>338306191.93012542</c:v>
                </c:pt>
                <c:pt idx="16172">
                  <c:v>338308163.54304254</c:v>
                </c:pt>
                <c:pt idx="16173">
                  <c:v>338389823.33848655</c:v>
                </c:pt>
                <c:pt idx="16174">
                  <c:v>338392041.89264685</c:v>
                </c:pt>
                <c:pt idx="16175">
                  <c:v>338393397.66739982</c:v>
                </c:pt>
                <c:pt idx="16176">
                  <c:v>338314201.52429241</c:v>
                </c:pt>
                <c:pt idx="16177">
                  <c:v>338314201.52429241</c:v>
                </c:pt>
                <c:pt idx="16178">
                  <c:v>338314324.74709207</c:v>
                </c:pt>
                <c:pt idx="16179">
                  <c:v>338314447.96983874</c:v>
                </c:pt>
                <c:pt idx="16180">
                  <c:v>338313585.40951097</c:v>
                </c:pt>
                <c:pt idx="16181">
                  <c:v>338233034.10112226</c:v>
                </c:pt>
                <c:pt idx="16182">
                  <c:v>338312599.62314051</c:v>
                </c:pt>
                <c:pt idx="16183">
                  <c:v>338313092.51674414</c:v>
                </c:pt>
                <c:pt idx="16184">
                  <c:v>338234019.65565181</c:v>
                </c:pt>
                <c:pt idx="16185">
                  <c:v>338234882.01311982</c:v>
                </c:pt>
                <c:pt idx="16186">
                  <c:v>338316173.08280474</c:v>
                </c:pt>
                <c:pt idx="16187">
                  <c:v>338397711.45403779</c:v>
                </c:pt>
                <c:pt idx="16188">
                  <c:v>338478757.62571061</c:v>
                </c:pt>
                <c:pt idx="16189">
                  <c:v>338479743.85189778</c:v>
                </c:pt>
                <c:pt idx="16190">
                  <c:v>338480976.62992185</c:v>
                </c:pt>
                <c:pt idx="16191">
                  <c:v>338482455.95664275</c:v>
                </c:pt>
                <c:pt idx="16192">
                  <c:v>338483688.72315365</c:v>
                </c:pt>
                <c:pt idx="16193">
                  <c:v>338484551.65659761</c:v>
                </c:pt>
                <c:pt idx="16194">
                  <c:v>338485291.31179416</c:v>
                </c:pt>
                <c:pt idx="16195">
                  <c:v>338485661.13868618</c:v>
                </c:pt>
                <c:pt idx="16196">
                  <c:v>338486154.24047601</c:v>
                </c:pt>
                <c:pt idx="16197">
                  <c:v>338407694.54302502</c:v>
                </c:pt>
                <c:pt idx="16198">
                  <c:v>338328987.88672894</c:v>
                </c:pt>
                <c:pt idx="16199">
                  <c:v>338329603.96881777</c:v>
                </c:pt>
                <c:pt idx="16200">
                  <c:v>338250650.38354784</c:v>
                </c:pt>
                <c:pt idx="16201">
                  <c:v>338251512.69159651</c:v>
                </c:pt>
                <c:pt idx="16202">
                  <c:v>338252498.18337166</c:v>
                </c:pt>
                <c:pt idx="16203">
                  <c:v>338333423.64858311</c:v>
                </c:pt>
                <c:pt idx="16204">
                  <c:v>338335395.07653683</c:v>
                </c:pt>
                <c:pt idx="16205">
                  <c:v>338417061.07982057</c:v>
                </c:pt>
                <c:pt idx="16206">
                  <c:v>338418416.73774475</c:v>
                </c:pt>
                <c:pt idx="16207">
                  <c:v>338419772.38933903</c:v>
                </c:pt>
                <c:pt idx="16208">
                  <c:v>338341802.12491691</c:v>
                </c:pt>
                <c:pt idx="16209">
                  <c:v>338263338.37202185</c:v>
                </c:pt>
                <c:pt idx="16210">
                  <c:v>338184504.6364274</c:v>
                </c:pt>
                <c:pt idx="16211">
                  <c:v>338185859.30933964</c:v>
                </c:pt>
                <c:pt idx="16212">
                  <c:v>338188076.03318846</c:v>
                </c:pt>
                <c:pt idx="16213">
                  <c:v>338190662.18960589</c:v>
                </c:pt>
                <c:pt idx="16214">
                  <c:v>338191893.68455952</c:v>
                </c:pt>
                <c:pt idx="16215">
                  <c:v>338192263.1320262</c:v>
                </c:pt>
                <c:pt idx="16216">
                  <c:v>338192755.7279166</c:v>
                </c:pt>
                <c:pt idx="16217">
                  <c:v>338193987.21398342</c:v>
                </c:pt>
                <c:pt idx="16218">
                  <c:v>338274424.50976795</c:v>
                </c:pt>
                <c:pt idx="16219">
                  <c:v>338274670.86357421</c:v>
                </c:pt>
                <c:pt idx="16220">
                  <c:v>338354492.59172261</c:v>
                </c:pt>
                <c:pt idx="16221">
                  <c:v>338434560.90464813</c:v>
                </c:pt>
                <c:pt idx="16222">
                  <c:v>338514752.71177292</c:v>
                </c:pt>
                <c:pt idx="16223">
                  <c:v>338515985.34118986</c:v>
                </c:pt>
                <c:pt idx="16224">
                  <c:v>338438134.68283248</c:v>
                </c:pt>
                <c:pt idx="16225">
                  <c:v>338439859.93931466</c:v>
                </c:pt>
                <c:pt idx="16226">
                  <c:v>338441708.41702682</c:v>
                </c:pt>
                <c:pt idx="16227">
                  <c:v>338443433.65227276</c:v>
                </c:pt>
                <c:pt idx="16228">
                  <c:v>338444542.72666019</c:v>
                </c:pt>
                <c:pt idx="16229">
                  <c:v>338524613.60061222</c:v>
                </c:pt>
                <c:pt idx="16230">
                  <c:v>338525353.153777</c:v>
                </c:pt>
                <c:pt idx="16231">
                  <c:v>338605671.00611734</c:v>
                </c:pt>
                <c:pt idx="16232">
                  <c:v>338606657.30336022</c:v>
                </c:pt>
                <c:pt idx="16233">
                  <c:v>338608260.02923679</c:v>
                </c:pt>
                <c:pt idx="16234">
                  <c:v>338609862.74627</c:v>
                </c:pt>
                <c:pt idx="16235">
                  <c:v>338531392.76746082</c:v>
                </c:pt>
                <c:pt idx="16236">
                  <c:v>338532378.81490976</c:v>
                </c:pt>
                <c:pt idx="16237">
                  <c:v>338454400.97945893</c:v>
                </c:pt>
                <c:pt idx="16238">
                  <c:v>338456126.13928354</c:v>
                </c:pt>
                <c:pt idx="16239">
                  <c:v>338457235.16518682</c:v>
                </c:pt>
                <c:pt idx="16240">
                  <c:v>338458220.96243274</c:v>
                </c:pt>
                <c:pt idx="16241">
                  <c:v>338459083.53227693</c:v>
                </c:pt>
                <c:pt idx="16242">
                  <c:v>338459946.09955955</c:v>
                </c:pt>
                <c:pt idx="16243">
                  <c:v>338540883.33518839</c:v>
                </c:pt>
                <c:pt idx="16244">
                  <c:v>338542485.60822821</c:v>
                </c:pt>
                <c:pt idx="16245">
                  <c:v>338543718.11993533</c:v>
                </c:pt>
                <c:pt idx="16246">
                  <c:v>338544704.12553477</c:v>
                </c:pt>
                <c:pt idx="16247">
                  <c:v>338545936.62782663</c:v>
                </c:pt>
                <c:pt idx="16248">
                  <c:v>338546922.62589306</c:v>
                </c:pt>
                <c:pt idx="16249">
                  <c:v>338547292.37430501</c:v>
                </c:pt>
                <c:pt idx="16250">
                  <c:v>338548031.86971682</c:v>
                </c:pt>
                <c:pt idx="16251">
                  <c:v>338549387.60641372</c:v>
                </c:pt>
                <c:pt idx="16252">
                  <c:v>338471159.24102783</c:v>
                </c:pt>
                <c:pt idx="16253">
                  <c:v>338472021.77243346</c:v>
                </c:pt>
                <c:pt idx="16254">
                  <c:v>338472514.64637256</c:v>
                </c:pt>
                <c:pt idx="16255">
                  <c:v>338472391.42796624</c:v>
                </c:pt>
                <c:pt idx="16256">
                  <c:v>338471652.1164307</c:v>
                </c:pt>
                <c:pt idx="16257">
                  <c:v>338470912.80301297</c:v>
                </c:pt>
                <c:pt idx="16258">
                  <c:v>338470789.5839265</c:v>
                </c:pt>
                <c:pt idx="16259">
                  <c:v>338471652.1164307</c:v>
                </c:pt>
                <c:pt idx="16260">
                  <c:v>338392437.47387469</c:v>
                </c:pt>
                <c:pt idx="16261">
                  <c:v>338392314.28423119</c:v>
                </c:pt>
                <c:pt idx="16262">
                  <c:v>338313345.81747711</c:v>
                </c:pt>
                <c:pt idx="16263">
                  <c:v>338315193.21813446</c:v>
                </c:pt>
                <c:pt idx="16264">
                  <c:v>338317656.40071696</c:v>
                </c:pt>
                <c:pt idx="16265">
                  <c:v>338319380.61608475</c:v>
                </c:pt>
                <c:pt idx="16266">
                  <c:v>338320119.562392</c:v>
                </c:pt>
                <c:pt idx="16267">
                  <c:v>338320981.6640389</c:v>
                </c:pt>
                <c:pt idx="16268">
                  <c:v>338322459.54661804</c:v>
                </c:pt>
                <c:pt idx="16269">
                  <c:v>338323691.10968459</c:v>
                </c:pt>
                <c:pt idx="16270">
                  <c:v>338403893.88217449</c:v>
                </c:pt>
                <c:pt idx="16271">
                  <c:v>338404263.43620396</c:v>
                </c:pt>
                <c:pt idx="16272">
                  <c:v>338404386.62077647</c:v>
                </c:pt>
                <c:pt idx="16273">
                  <c:v>338404263.43620396</c:v>
                </c:pt>
                <c:pt idx="16274">
                  <c:v>338404017.06690323</c:v>
                </c:pt>
                <c:pt idx="16275">
                  <c:v>338404386.62077647</c:v>
                </c:pt>
                <c:pt idx="16276">
                  <c:v>338405125.7271108</c:v>
                </c:pt>
                <c:pt idx="16277">
                  <c:v>338405988.01545554</c:v>
                </c:pt>
                <c:pt idx="16278">
                  <c:v>338407096.66813481</c:v>
                </c:pt>
                <c:pt idx="16279">
                  <c:v>338487546.89957803</c:v>
                </c:pt>
                <c:pt idx="16280">
                  <c:v>338568244.01515305</c:v>
                </c:pt>
                <c:pt idx="16281">
                  <c:v>338569599.65749305</c:v>
                </c:pt>
                <c:pt idx="16282">
                  <c:v>338570708.81469977</c:v>
                </c:pt>
                <c:pt idx="16283">
                  <c:v>338571571.48959869</c:v>
                </c:pt>
                <c:pt idx="16284">
                  <c:v>338572434.16193479</c:v>
                </c:pt>
                <c:pt idx="16285">
                  <c:v>338653132.76372468</c:v>
                </c:pt>
                <c:pt idx="16286">
                  <c:v>338654365.43332309</c:v>
                </c:pt>
                <c:pt idx="16287">
                  <c:v>338735558.01769531</c:v>
                </c:pt>
                <c:pt idx="16288">
                  <c:v>338737284.14239877</c:v>
                </c:pt>
                <c:pt idx="16289">
                  <c:v>338738640.37604296</c:v>
                </c:pt>
                <c:pt idx="16290">
                  <c:v>338739626.72380769</c:v>
                </c:pt>
                <c:pt idx="16291">
                  <c:v>338740366.48243326</c:v>
                </c:pt>
                <c:pt idx="16292">
                  <c:v>338741969.28632849</c:v>
                </c:pt>
                <c:pt idx="16293">
                  <c:v>338823657.3679046</c:v>
                </c:pt>
                <c:pt idx="16294">
                  <c:v>338904236.28134674</c:v>
                </c:pt>
                <c:pt idx="16295">
                  <c:v>338904359.63021749</c:v>
                </c:pt>
                <c:pt idx="16296">
                  <c:v>338983828.63369125</c:v>
                </c:pt>
                <c:pt idx="16297">
                  <c:v>338983458.49985915</c:v>
                </c:pt>
                <c:pt idx="16298">
                  <c:v>338983335.12181056</c:v>
                </c:pt>
                <c:pt idx="16299">
                  <c:v>338984322.14473391</c:v>
                </c:pt>
                <c:pt idx="16300">
                  <c:v>339065518.89464879</c:v>
                </c:pt>
                <c:pt idx="16301">
                  <c:v>339066876.3568638</c:v>
                </c:pt>
                <c:pt idx="16302">
                  <c:v>339067740.19315588</c:v>
                </c:pt>
                <c:pt idx="16303">
                  <c:v>339068357.2175076</c:v>
                </c:pt>
                <c:pt idx="16304">
                  <c:v>339069591.26228327</c:v>
                </c:pt>
                <c:pt idx="16305">
                  <c:v>339071565.72303349</c:v>
                </c:pt>
                <c:pt idx="16306">
                  <c:v>339073910.37776285</c:v>
                </c:pt>
                <c:pt idx="16307">
                  <c:v>339075761.4076165</c:v>
                </c:pt>
                <c:pt idx="16308">
                  <c:v>339076995.42097294</c:v>
                </c:pt>
                <c:pt idx="16309">
                  <c:v>339077365.62395954</c:v>
                </c:pt>
                <c:pt idx="16310">
                  <c:v>338998140.11383897</c:v>
                </c:pt>
                <c:pt idx="16311">
                  <c:v>338999373.82914537</c:v>
                </c:pt>
                <c:pt idx="16312">
                  <c:v>339001101.02177906</c:v>
                </c:pt>
                <c:pt idx="16313">
                  <c:v>339002581.46444184</c:v>
                </c:pt>
                <c:pt idx="16314">
                  <c:v>339083535.60434586</c:v>
                </c:pt>
                <c:pt idx="16315">
                  <c:v>339085016.38015991</c:v>
                </c:pt>
                <c:pt idx="16316">
                  <c:v>339086126.95707238</c:v>
                </c:pt>
                <c:pt idx="16317">
                  <c:v>339086867.33932441</c:v>
                </c:pt>
                <c:pt idx="16318">
                  <c:v>339087484.32309455</c:v>
                </c:pt>
                <c:pt idx="16319">
                  <c:v>339087731.11623615</c:v>
                </c:pt>
                <c:pt idx="16320">
                  <c:v>339008133.05728865</c:v>
                </c:pt>
                <c:pt idx="16321">
                  <c:v>339008256.42481446</c:v>
                </c:pt>
                <c:pt idx="16322">
                  <c:v>339087854.51272833</c:v>
                </c:pt>
                <c:pt idx="16323">
                  <c:v>339088101.30555582</c:v>
                </c:pt>
                <c:pt idx="16324">
                  <c:v>339167699.45140225</c:v>
                </c:pt>
                <c:pt idx="16325">
                  <c:v>339167576.02604806</c:v>
                </c:pt>
                <c:pt idx="16326">
                  <c:v>339168069.72714931</c:v>
                </c:pt>
                <c:pt idx="16327">
                  <c:v>339169057.12683719</c:v>
                </c:pt>
                <c:pt idx="16328">
                  <c:v>339170414.79593527</c:v>
                </c:pt>
                <c:pt idx="16329">
                  <c:v>339250507.39118379</c:v>
                </c:pt>
                <c:pt idx="16330">
                  <c:v>339251001.20249265</c:v>
                </c:pt>
                <c:pt idx="16331">
                  <c:v>339252235.72709733</c:v>
                </c:pt>
                <c:pt idx="16332">
                  <c:v>339253717.14970851</c:v>
                </c:pt>
                <c:pt idx="16333">
                  <c:v>339334798.56443995</c:v>
                </c:pt>
                <c:pt idx="16334">
                  <c:v>339415633.6502068</c:v>
                </c:pt>
                <c:pt idx="16335">
                  <c:v>339416498.20736122</c:v>
                </c:pt>
                <c:pt idx="16336">
                  <c:v>339417733.28455561</c:v>
                </c:pt>
                <c:pt idx="16337">
                  <c:v>339419215.37027144</c:v>
                </c:pt>
                <c:pt idx="16338">
                  <c:v>339500545.99555343</c:v>
                </c:pt>
                <c:pt idx="16339">
                  <c:v>339502275.48125309</c:v>
                </c:pt>
                <c:pt idx="16340">
                  <c:v>339503881.42306161</c:v>
                </c:pt>
                <c:pt idx="16341">
                  <c:v>339505240.28998035</c:v>
                </c:pt>
                <c:pt idx="16342">
                  <c:v>339506599.15055752</c:v>
                </c:pt>
                <c:pt idx="16343">
                  <c:v>339508205.06851721</c:v>
                </c:pt>
                <c:pt idx="16344">
                  <c:v>339588673.32326585</c:v>
                </c:pt>
                <c:pt idx="16345">
                  <c:v>339588920.44397515</c:v>
                </c:pt>
                <c:pt idx="16346">
                  <c:v>339589167.564475</c:v>
                </c:pt>
                <c:pt idx="16347">
                  <c:v>339589414.68476522</c:v>
                </c:pt>
                <c:pt idx="16348">
                  <c:v>339589538.2448315</c:v>
                </c:pt>
                <c:pt idx="16349">
                  <c:v>339589785.36480701</c:v>
                </c:pt>
                <c:pt idx="16350">
                  <c:v>339590403.16382873</c:v>
                </c:pt>
                <c:pt idx="16351">
                  <c:v>339511540.40828419</c:v>
                </c:pt>
                <c:pt idx="16352">
                  <c:v>339512652.17971587</c:v>
                </c:pt>
                <c:pt idx="16353">
                  <c:v>339514381.59350455</c:v>
                </c:pt>
                <c:pt idx="16354">
                  <c:v>339596210.4105674</c:v>
                </c:pt>
                <c:pt idx="16355">
                  <c:v>339598187.3192063</c:v>
                </c:pt>
                <c:pt idx="16356">
                  <c:v>339679276.10298741</c:v>
                </c:pt>
                <c:pt idx="16357">
                  <c:v>339680141.1946336</c:v>
                </c:pt>
                <c:pt idx="16358">
                  <c:v>339759871.12175709</c:v>
                </c:pt>
                <c:pt idx="16359">
                  <c:v>339759994.73497808</c:v>
                </c:pt>
                <c:pt idx="16360">
                  <c:v>339680388.36320376</c:v>
                </c:pt>
                <c:pt idx="16361">
                  <c:v>339759994.73497808</c:v>
                </c:pt>
                <c:pt idx="16362">
                  <c:v>339760365.57432848</c:v>
                </c:pt>
                <c:pt idx="16363">
                  <c:v>339840713.88405162</c:v>
                </c:pt>
                <c:pt idx="16364">
                  <c:v>339841332.09182572</c:v>
                </c:pt>
                <c:pt idx="16365">
                  <c:v>339921557.22035414</c:v>
                </c:pt>
                <c:pt idx="16366">
                  <c:v>340002030.03473949</c:v>
                </c:pt>
                <c:pt idx="16367">
                  <c:v>340002895.92448753</c:v>
                </c:pt>
                <c:pt idx="16368">
                  <c:v>340082998.16086501</c:v>
                </c:pt>
                <c:pt idx="16369">
                  <c:v>340083369.34194112</c:v>
                </c:pt>
                <c:pt idx="16370">
                  <c:v>340164090.67327255</c:v>
                </c:pt>
                <c:pt idx="16371">
                  <c:v>340245926.57487714</c:v>
                </c:pt>
                <c:pt idx="16372">
                  <c:v>340248278.45101202</c:v>
                </c:pt>
                <c:pt idx="16373">
                  <c:v>340329249.23595345</c:v>
                </c:pt>
                <c:pt idx="16374">
                  <c:v>340329868.28949475</c:v>
                </c:pt>
                <c:pt idx="16375">
                  <c:v>340409849.13378924</c:v>
                </c:pt>
                <c:pt idx="16376">
                  <c:v>340410096.81244564</c:v>
                </c:pt>
                <c:pt idx="16377">
                  <c:v>340490449.49164563</c:v>
                </c:pt>
                <c:pt idx="16378">
                  <c:v>340491812.03560686</c:v>
                </c:pt>
                <c:pt idx="16379">
                  <c:v>340413316.61585623</c:v>
                </c:pt>
                <c:pt idx="16380">
                  <c:v>340413811.96707439</c:v>
                </c:pt>
                <c:pt idx="16381">
                  <c:v>340413564.29157019</c:v>
                </c:pt>
                <c:pt idx="16382">
                  <c:v>340492431.37166941</c:v>
                </c:pt>
                <c:pt idx="16383">
                  <c:v>340492555.23872423</c:v>
                </c:pt>
                <c:pt idx="16384">
                  <c:v>340494041.63928276</c:v>
                </c:pt>
                <c:pt idx="16385">
                  <c:v>340496271.22593188</c:v>
                </c:pt>
                <c:pt idx="16386">
                  <c:v>340498748.524463</c:v>
                </c:pt>
                <c:pt idx="16387">
                  <c:v>340500854.21168727</c:v>
                </c:pt>
                <c:pt idx="16388">
                  <c:v>340501968.98112923</c:v>
                </c:pt>
                <c:pt idx="16389">
                  <c:v>340503083.74631453</c:v>
                </c:pt>
                <c:pt idx="16390">
                  <c:v>340425080.98020685</c:v>
                </c:pt>
                <c:pt idx="16391">
                  <c:v>340426690.80371302</c:v>
                </c:pt>
                <c:pt idx="16392">
                  <c:v>340428548.2813406</c:v>
                </c:pt>
                <c:pt idx="16393">
                  <c:v>340350296.31968719</c:v>
                </c:pt>
                <c:pt idx="16394">
                  <c:v>340430901.0693689</c:v>
                </c:pt>
                <c:pt idx="16395">
                  <c:v>340351905.7400862</c:v>
                </c:pt>
                <c:pt idx="16396">
                  <c:v>340352277.14353347</c:v>
                </c:pt>
                <c:pt idx="16397">
                  <c:v>340273281.43567789</c:v>
                </c:pt>
                <c:pt idx="16398">
                  <c:v>340195027.89173341</c:v>
                </c:pt>
                <c:pt idx="16399">
                  <c:v>340196512.79569411</c:v>
                </c:pt>
                <c:pt idx="16400">
                  <c:v>340118010.82946527</c:v>
                </c:pt>
                <c:pt idx="16401">
                  <c:v>340119000.52578944</c:v>
                </c:pt>
                <c:pt idx="16402">
                  <c:v>340120113.9301396</c:v>
                </c:pt>
                <c:pt idx="16403">
                  <c:v>340121351.04109901</c:v>
                </c:pt>
                <c:pt idx="16404">
                  <c:v>340123454.11768585</c:v>
                </c:pt>
                <c:pt idx="16405">
                  <c:v>340125062.34248918</c:v>
                </c:pt>
                <c:pt idx="16406">
                  <c:v>340126052.01488316</c:v>
                </c:pt>
                <c:pt idx="16407">
                  <c:v>340127536.5171771</c:v>
                </c:pt>
                <c:pt idx="16408">
                  <c:v>340209134.17417389</c:v>
                </c:pt>
                <c:pt idx="16409">
                  <c:v>340131618.85952157</c:v>
                </c:pt>
                <c:pt idx="16410">
                  <c:v>340053731.51502591</c:v>
                </c:pt>
                <c:pt idx="16411">
                  <c:v>340055586.66091281</c:v>
                </c:pt>
                <c:pt idx="16412">
                  <c:v>340057441.79499549</c:v>
                </c:pt>
                <c:pt idx="16413">
                  <c:v>340058802.21915424</c:v>
                </c:pt>
                <c:pt idx="16414">
                  <c:v>340059667.94031376</c:v>
                </c:pt>
                <c:pt idx="16415">
                  <c:v>340060781.00659925</c:v>
                </c:pt>
                <c:pt idx="16416">
                  <c:v>340062141.41517699</c:v>
                </c:pt>
                <c:pt idx="16417">
                  <c:v>340143618.14101398</c:v>
                </c:pt>
                <c:pt idx="16418">
                  <c:v>340145968.45791495</c:v>
                </c:pt>
                <c:pt idx="16419">
                  <c:v>340227446.5758456</c:v>
                </c:pt>
                <c:pt idx="16420">
                  <c:v>340308059.25225979</c:v>
                </c:pt>
                <c:pt idx="16421">
                  <c:v>340388424.81723911</c:v>
                </c:pt>
                <c:pt idx="16422">
                  <c:v>340469162.17069238</c:v>
                </c:pt>
                <c:pt idx="16423">
                  <c:v>340470400.31026334</c:v>
                </c:pt>
                <c:pt idx="16424">
                  <c:v>340551386.14974129</c:v>
                </c:pt>
                <c:pt idx="16425">
                  <c:v>340552872.25082541</c:v>
                </c:pt>
                <c:pt idx="16426">
                  <c:v>340633982.93128508</c:v>
                </c:pt>
                <c:pt idx="16427">
                  <c:v>340715713.7888999</c:v>
                </c:pt>
                <c:pt idx="16428">
                  <c:v>340718563.4250493</c:v>
                </c:pt>
                <c:pt idx="16429">
                  <c:v>340800543.74660379</c:v>
                </c:pt>
                <c:pt idx="16430">
                  <c:v>340881905.38613647</c:v>
                </c:pt>
                <c:pt idx="16431">
                  <c:v>340963515.78799945</c:v>
                </c:pt>
                <c:pt idx="16432">
                  <c:v>341045375.12086082</c:v>
                </c:pt>
                <c:pt idx="16433">
                  <c:v>341048103.3042351</c:v>
                </c:pt>
                <c:pt idx="16434">
                  <c:v>341050707.45552731</c:v>
                </c:pt>
                <c:pt idx="16435">
                  <c:v>341132941.12170196</c:v>
                </c:pt>
                <c:pt idx="16436">
                  <c:v>341135297.76771826</c:v>
                </c:pt>
                <c:pt idx="16437">
                  <c:v>341137530.36221623</c:v>
                </c:pt>
                <c:pt idx="16438">
                  <c:v>341219518.1306746</c:v>
                </c:pt>
                <c:pt idx="16439">
                  <c:v>341221627.1516912</c:v>
                </c:pt>
                <c:pt idx="16440">
                  <c:v>341223612.09875703</c:v>
                </c:pt>
                <c:pt idx="16441">
                  <c:v>341226093.26364833</c:v>
                </c:pt>
                <c:pt idx="16442">
                  <c:v>341229442.80286801</c:v>
                </c:pt>
                <c:pt idx="16443">
                  <c:v>341233040.41338283</c:v>
                </c:pt>
                <c:pt idx="16444">
                  <c:v>341236886.08603913</c:v>
                </c:pt>
                <c:pt idx="16445">
                  <c:v>341240731.70813715</c:v>
                </c:pt>
                <c:pt idx="16446">
                  <c:v>341244453.22977293</c:v>
                </c:pt>
                <c:pt idx="16447">
                  <c:v>341247926.60724926</c:v>
                </c:pt>
                <c:pt idx="16448">
                  <c:v>341251027.80228704</c:v>
                </c:pt>
                <c:pt idx="16449">
                  <c:v>341253508.73464549</c:v>
                </c:pt>
                <c:pt idx="16450">
                  <c:v>341255989.64596277</c:v>
                </c:pt>
                <c:pt idx="16451">
                  <c:v>341258470.53623742</c:v>
                </c:pt>
                <c:pt idx="16452">
                  <c:v>341260951.40547276</c:v>
                </c:pt>
                <c:pt idx="16453">
                  <c:v>341343321.80298549</c:v>
                </c:pt>
                <c:pt idx="16454">
                  <c:v>341346299.48526692</c:v>
                </c:pt>
                <c:pt idx="16455">
                  <c:v>341348904.9324044</c:v>
                </c:pt>
                <c:pt idx="16456">
                  <c:v>341431277.82870716</c:v>
                </c:pt>
                <c:pt idx="16457">
                  <c:v>341434504.31078374</c:v>
                </c:pt>
                <c:pt idx="16458">
                  <c:v>341437978.94400811</c:v>
                </c:pt>
                <c:pt idx="16459">
                  <c:v>341521595.7974351</c:v>
                </c:pt>
                <c:pt idx="16460">
                  <c:v>341525319.3908301</c:v>
                </c:pt>
                <c:pt idx="16461">
                  <c:v>341608193.98229235</c:v>
                </c:pt>
                <c:pt idx="16462">
                  <c:v>341610676.90311295</c:v>
                </c:pt>
                <c:pt idx="16463">
                  <c:v>341613035.65838891</c:v>
                </c:pt>
                <c:pt idx="16464">
                  <c:v>341695416.1061129</c:v>
                </c:pt>
                <c:pt idx="16465">
                  <c:v>341698768.73904979</c:v>
                </c:pt>
                <c:pt idx="16466">
                  <c:v>341782020.57443899</c:v>
                </c:pt>
                <c:pt idx="16467">
                  <c:v>341785001.31839252</c:v>
                </c:pt>
                <c:pt idx="16468">
                  <c:v>341787609.44447076</c:v>
                </c:pt>
                <c:pt idx="16469">
                  <c:v>341790341.74212235</c:v>
                </c:pt>
                <c:pt idx="16470">
                  <c:v>341793694.98167974</c:v>
                </c:pt>
                <c:pt idx="16471">
                  <c:v>341877075.24936295</c:v>
                </c:pt>
                <c:pt idx="16472">
                  <c:v>341880553.4085868</c:v>
                </c:pt>
                <c:pt idx="16473">
                  <c:v>341883783.09089565</c:v>
                </c:pt>
                <c:pt idx="16474">
                  <c:v>341806734.99284714</c:v>
                </c:pt>
                <c:pt idx="16475">
                  <c:v>341809467.1121093</c:v>
                </c:pt>
                <c:pt idx="16476">
                  <c:v>341812199.20588869</c:v>
                </c:pt>
                <c:pt idx="16477">
                  <c:v>341894838.27237415</c:v>
                </c:pt>
                <c:pt idx="16478">
                  <c:v>341898192.00900847</c:v>
                </c:pt>
                <c:pt idx="16479">
                  <c:v>341902166.75827235</c:v>
                </c:pt>
                <c:pt idx="16480">
                  <c:v>341826728.54925221</c:v>
                </c:pt>
                <c:pt idx="16481">
                  <c:v>341830826.43887979</c:v>
                </c:pt>
                <c:pt idx="16482">
                  <c:v>341754888.59914511</c:v>
                </c:pt>
                <c:pt idx="16483">
                  <c:v>341758364.69695175</c:v>
                </c:pt>
                <c:pt idx="16484">
                  <c:v>341762089.04167324</c:v>
                </c:pt>
                <c:pt idx="16485">
                  <c:v>341766061.62383896</c:v>
                </c:pt>
                <c:pt idx="16486">
                  <c:v>341770406.57388067</c:v>
                </c:pt>
                <c:pt idx="16487">
                  <c:v>341695331.90458208</c:v>
                </c:pt>
                <c:pt idx="16488">
                  <c:v>341699923.92470139</c:v>
                </c:pt>
                <c:pt idx="16489">
                  <c:v>341704143.55536842</c:v>
                </c:pt>
                <c:pt idx="16490">
                  <c:v>341708114.91691506</c:v>
                </c:pt>
                <c:pt idx="16491">
                  <c:v>341791633.83156389</c:v>
                </c:pt>
                <c:pt idx="16492">
                  <c:v>341795233.62325984</c:v>
                </c:pt>
                <c:pt idx="16493">
                  <c:v>341798957.49914074</c:v>
                </c:pt>
                <c:pt idx="16494">
                  <c:v>341802681.32767075</c:v>
                </c:pt>
                <c:pt idx="16495">
                  <c:v>341886825.18571281</c:v>
                </c:pt>
                <c:pt idx="16496">
                  <c:v>341891418.84281278</c:v>
                </c:pt>
                <c:pt idx="16497">
                  <c:v>341815962.59715724</c:v>
                </c:pt>
                <c:pt idx="16498">
                  <c:v>341820679.16475254</c:v>
                </c:pt>
                <c:pt idx="16499">
                  <c:v>341826140.35864794</c:v>
                </c:pt>
                <c:pt idx="16500">
                  <c:v>341831477.33610749</c:v>
                </c:pt>
                <c:pt idx="16501">
                  <c:v>341836069.54118872</c:v>
                </c:pt>
                <c:pt idx="16502">
                  <c:v>341841034.00622016</c:v>
                </c:pt>
                <c:pt idx="16503">
                  <c:v>341846122.49553949</c:v>
                </c:pt>
                <c:pt idx="16504">
                  <c:v>341850590.36448395</c:v>
                </c:pt>
                <c:pt idx="16505">
                  <c:v>341774875.36829394</c:v>
                </c:pt>
                <c:pt idx="16506">
                  <c:v>341779217.99301344</c:v>
                </c:pt>
                <c:pt idx="16507">
                  <c:v>341783932.76978272</c:v>
                </c:pt>
                <c:pt idx="16508">
                  <c:v>341788523.40052885</c:v>
                </c:pt>
                <c:pt idx="16509">
                  <c:v>341793238.02745652</c:v>
                </c:pt>
                <c:pt idx="16510">
                  <c:v>341718881.00525612</c:v>
                </c:pt>
                <c:pt idx="16511">
                  <c:v>341724462.6145035</c:v>
                </c:pt>
                <c:pt idx="16512">
                  <c:v>341729547.9880476</c:v>
                </c:pt>
                <c:pt idx="16513">
                  <c:v>341654441.69066089</c:v>
                </c:pt>
                <c:pt idx="16514">
                  <c:v>341579209.21018124</c:v>
                </c:pt>
                <c:pt idx="16515">
                  <c:v>341583796.09153599</c:v>
                </c:pt>
                <c:pt idx="16516">
                  <c:v>341589250.66765392</c:v>
                </c:pt>
                <c:pt idx="16517">
                  <c:v>341595077.03436625</c:v>
                </c:pt>
                <c:pt idx="16518">
                  <c:v>341600655.3618595</c:v>
                </c:pt>
                <c:pt idx="16519">
                  <c:v>341605985.6643185</c:v>
                </c:pt>
                <c:pt idx="16520">
                  <c:v>341531735.80442226</c:v>
                </c:pt>
                <c:pt idx="16521">
                  <c:v>341457483.29779541</c:v>
                </c:pt>
                <c:pt idx="16522">
                  <c:v>341462934.71190679</c:v>
                </c:pt>
                <c:pt idx="16523">
                  <c:v>341388430.45763975</c:v>
                </c:pt>
                <c:pt idx="16524">
                  <c:v>341393261.09408879</c:v>
                </c:pt>
                <c:pt idx="16525">
                  <c:v>341398463.22870231</c:v>
                </c:pt>
                <c:pt idx="16526">
                  <c:v>341323953.93168008</c:v>
                </c:pt>
                <c:pt idx="16527">
                  <c:v>341248946.92455816</c:v>
                </c:pt>
                <c:pt idx="16528">
                  <c:v>341173813.87762588</c:v>
                </c:pt>
                <c:pt idx="16529">
                  <c:v>341179135.78243244</c:v>
                </c:pt>
                <c:pt idx="16530">
                  <c:v>341105360.25953555</c:v>
                </c:pt>
                <c:pt idx="16531">
                  <c:v>341110804.44620299</c:v>
                </c:pt>
                <c:pt idx="16532">
                  <c:v>341116619.71533811</c:v>
                </c:pt>
                <c:pt idx="16533">
                  <c:v>341043456.91721678</c:v>
                </c:pt>
                <c:pt idx="16534">
                  <c:v>340970290.90698618</c:v>
                </c:pt>
                <c:pt idx="16535">
                  <c:v>340897121.68475729</c:v>
                </c:pt>
                <c:pt idx="16536">
                  <c:v>340824072.85175222</c:v>
                </c:pt>
                <c:pt idx="16537">
                  <c:v>340830870.83235729</c:v>
                </c:pt>
                <c:pt idx="16538">
                  <c:v>340837421.46385151</c:v>
                </c:pt>
                <c:pt idx="16539">
                  <c:v>340843353.98435903</c:v>
                </c:pt>
                <c:pt idx="16540">
                  <c:v>340848668.43157214</c:v>
                </c:pt>
                <c:pt idx="16541">
                  <c:v>340854229.95874286</c:v>
                </c:pt>
                <c:pt idx="16542">
                  <c:v>340859667.79394174</c:v>
                </c:pt>
                <c:pt idx="16543">
                  <c:v>340864734.77645373</c:v>
                </c:pt>
                <c:pt idx="16544">
                  <c:v>340789818.93913853</c:v>
                </c:pt>
                <c:pt idx="16545">
                  <c:v>340794637.46312755</c:v>
                </c:pt>
                <c:pt idx="16546">
                  <c:v>340800073.6510675</c:v>
                </c:pt>
                <c:pt idx="16547">
                  <c:v>340805756.83016306</c:v>
                </c:pt>
                <c:pt idx="16548">
                  <c:v>340810945.72309369</c:v>
                </c:pt>
                <c:pt idx="16549">
                  <c:v>340815640.35622925</c:v>
                </c:pt>
                <c:pt idx="16550">
                  <c:v>340820581.99371314</c:v>
                </c:pt>
                <c:pt idx="16551">
                  <c:v>340825894.16066247</c:v>
                </c:pt>
                <c:pt idx="16552">
                  <c:v>340831700.37204516</c:v>
                </c:pt>
                <c:pt idx="16553">
                  <c:v>340917253.1937781</c:v>
                </c:pt>
                <c:pt idx="16554">
                  <c:v>340923307.65075523</c:v>
                </c:pt>
                <c:pt idx="16555">
                  <c:v>340929732.6513955</c:v>
                </c:pt>
                <c:pt idx="16556">
                  <c:v>340936898.83139044</c:v>
                </c:pt>
                <c:pt idx="16557">
                  <c:v>340944311.93586779</c:v>
                </c:pt>
                <c:pt idx="16558">
                  <c:v>341030985.33732855</c:v>
                </c:pt>
                <c:pt idx="16559">
                  <c:v>341037411.22603083</c:v>
                </c:pt>
                <c:pt idx="16560">
                  <c:v>341122853.05409682</c:v>
                </c:pt>
                <c:pt idx="16561">
                  <c:v>341128167.80206591</c:v>
                </c:pt>
                <c:pt idx="16562">
                  <c:v>341133235.2623567</c:v>
                </c:pt>
                <c:pt idx="16563">
                  <c:v>341218187.37516522</c:v>
                </c:pt>
                <c:pt idx="16564">
                  <c:v>341223626.70217544</c:v>
                </c:pt>
                <c:pt idx="16565">
                  <c:v>341149920.18079221</c:v>
                </c:pt>
                <c:pt idx="16566">
                  <c:v>341156099.53825414</c:v>
                </c:pt>
                <c:pt idx="16567">
                  <c:v>341162031.59837979</c:v>
                </c:pt>
                <c:pt idx="16568">
                  <c:v>341168087.11877739</c:v>
                </c:pt>
                <c:pt idx="16569">
                  <c:v>341174266.09176254</c:v>
                </c:pt>
                <c:pt idx="16570">
                  <c:v>341180692.08495319</c:v>
                </c:pt>
                <c:pt idx="16571">
                  <c:v>341187241.50940281</c:v>
                </c:pt>
                <c:pt idx="16572">
                  <c:v>341273688.47753048</c:v>
                </c:pt>
                <c:pt idx="16573">
                  <c:v>341360262.03819281</c:v>
                </c:pt>
                <c:pt idx="16574">
                  <c:v>341366937.69796687</c:v>
                </c:pt>
                <c:pt idx="16575">
                  <c:v>341373118.72839749</c:v>
                </c:pt>
                <c:pt idx="16576">
                  <c:v>341299519.46920979</c:v>
                </c:pt>
                <c:pt idx="16577">
                  <c:v>341305945.96388185</c:v>
                </c:pt>
                <c:pt idx="16578">
                  <c:v>341312125.15231925</c:v>
                </c:pt>
                <c:pt idx="16579">
                  <c:v>341398212.36856115</c:v>
                </c:pt>
                <c:pt idx="16580">
                  <c:v>341405010.76693058</c:v>
                </c:pt>
                <c:pt idx="16581">
                  <c:v>341411190.99178624</c:v>
                </c:pt>
                <c:pt idx="16582">
                  <c:v>341496171.10464168</c:v>
                </c:pt>
                <c:pt idx="16583">
                  <c:v>341500621.74636507</c:v>
                </c:pt>
                <c:pt idx="16584">
                  <c:v>341585110.53492975</c:v>
                </c:pt>
                <c:pt idx="16585">
                  <c:v>341670219.85145581</c:v>
                </c:pt>
                <c:pt idx="16586">
                  <c:v>341675167.07063973</c:v>
                </c:pt>
                <c:pt idx="16587">
                  <c:v>341680114.20609576</c:v>
                </c:pt>
                <c:pt idx="16588">
                  <c:v>341765475.44836068</c:v>
                </c:pt>
                <c:pt idx="16589">
                  <c:v>341771413.1737138</c:v>
                </c:pt>
                <c:pt idx="16590">
                  <c:v>341697057.51059687</c:v>
                </c:pt>
                <c:pt idx="16591">
                  <c:v>341702869.9508577</c:v>
                </c:pt>
                <c:pt idx="16592">
                  <c:v>341629251.99753416</c:v>
                </c:pt>
                <c:pt idx="16593">
                  <c:v>341634815.57429606</c:v>
                </c:pt>
                <c:pt idx="16594">
                  <c:v>341559957.1586377</c:v>
                </c:pt>
                <c:pt idx="16595">
                  <c:v>341564777.63162148</c:v>
                </c:pt>
                <c:pt idx="16596">
                  <c:v>341490039.18399251</c:v>
                </c:pt>
                <c:pt idx="16597">
                  <c:v>341495352.63834631</c:v>
                </c:pt>
                <c:pt idx="16598">
                  <c:v>341421228.08310246</c:v>
                </c:pt>
                <c:pt idx="16599">
                  <c:v>341426787.16371304</c:v>
                </c:pt>
                <c:pt idx="16600">
                  <c:v>341432099.07520574</c:v>
                </c:pt>
                <c:pt idx="16601">
                  <c:v>341517099.72323686</c:v>
                </c:pt>
                <c:pt idx="16602">
                  <c:v>341602226.28965545</c:v>
                </c:pt>
                <c:pt idx="16603">
                  <c:v>341607046.06531221</c:v>
                </c:pt>
                <c:pt idx="16604">
                  <c:v>341611000.69364816</c:v>
                </c:pt>
                <c:pt idx="16605">
                  <c:v>341614460.94953436</c:v>
                </c:pt>
                <c:pt idx="16606">
                  <c:v>341618786.21176434</c:v>
                </c:pt>
                <c:pt idx="16607">
                  <c:v>341623482.13826025</c:v>
                </c:pt>
                <c:pt idx="16608">
                  <c:v>341628054.41522276</c:v>
                </c:pt>
                <c:pt idx="16609">
                  <c:v>341632379.4762246</c:v>
                </c:pt>
                <c:pt idx="16610">
                  <c:v>341637198.75449651</c:v>
                </c:pt>
                <c:pt idx="16611">
                  <c:v>341642141.52143174</c:v>
                </c:pt>
                <c:pt idx="16612">
                  <c:v>341646713.50640225</c:v>
                </c:pt>
                <c:pt idx="16613">
                  <c:v>341730739.70688844</c:v>
                </c:pt>
                <c:pt idx="16614">
                  <c:v>341735065.43995327</c:v>
                </c:pt>
                <c:pt idx="16615">
                  <c:v>341818847.25421941</c:v>
                </c:pt>
                <c:pt idx="16616">
                  <c:v>341902383.57078439</c:v>
                </c:pt>
                <c:pt idx="16617">
                  <c:v>341986045.24565893</c:v>
                </c:pt>
                <c:pt idx="16618">
                  <c:v>341990126.43290538</c:v>
                </c:pt>
                <c:pt idx="16619">
                  <c:v>342073295.95120233</c:v>
                </c:pt>
                <c:pt idx="16620">
                  <c:v>342076883.19828403</c:v>
                </c:pt>
                <c:pt idx="16621">
                  <c:v>342081088.88021964</c:v>
                </c:pt>
                <c:pt idx="16622">
                  <c:v>342085912.9703334</c:v>
                </c:pt>
                <c:pt idx="16623">
                  <c:v>342170571.45859998</c:v>
                </c:pt>
                <c:pt idx="16624">
                  <c:v>342254860.87686986</c:v>
                </c:pt>
                <c:pt idx="16625">
                  <c:v>342258078.2917667</c:v>
                </c:pt>
                <c:pt idx="16626">
                  <c:v>342340513.82076597</c:v>
                </c:pt>
                <c:pt idx="16627">
                  <c:v>342423074.3405742</c:v>
                </c:pt>
                <c:pt idx="16628">
                  <c:v>342425797.96148694</c:v>
                </c:pt>
                <c:pt idx="16629">
                  <c:v>342508607.99176705</c:v>
                </c:pt>
                <c:pt idx="16630">
                  <c:v>342511703.67497534</c:v>
                </c:pt>
                <c:pt idx="16631">
                  <c:v>342514180.19798112</c:v>
                </c:pt>
                <c:pt idx="16632">
                  <c:v>342516656.70004445</c:v>
                </c:pt>
                <c:pt idx="16633">
                  <c:v>342519504.65152788</c:v>
                </c:pt>
                <c:pt idx="16634">
                  <c:v>342522724.04159421</c:v>
                </c:pt>
                <c:pt idx="16635">
                  <c:v>342525943.3962698</c:v>
                </c:pt>
                <c:pt idx="16636">
                  <c:v>342529534.17319691</c:v>
                </c:pt>
                <c:pt idx="16637">
                  <c:v>342533620.17614448</c:v>
                </c:pt>
                <c:pt idx="16638">
                  <c:v>342536839.41104269</c:v>
                </c:pt>
                <c:pt idx="16639">
                  <c:v>342539439.53647274</c:v>
                </c:pt>
                <c:pt idx="16640">
                  <c:v>342541915.82494378</c:v>
                </c:pt>
                <c:pt idx="16641">
                  <c:v>342544144.46666574</c:v>
                </c:pt>
                <c:pt idx="16642">
                  <c:v>342546992.15085214</c:v>
                </c:pt>
                <c:pt idx="16643">
                  <c:v>342550335.04912961</c:v>
                </c:pt>
                <c:pt idx="16644">
                  <c:v>342633527.25141841</c:v>
                </c:pt>
                <c:pt idx="16645">
                  <c:v>342637242.36147875</c:v>
                </c:pt>
                <c:pt idx="16646">
                  <c:v>342640462.08541816</c:v>
                </c:pt>
                <c:pt idx="16647">
                  <c:v>342642938.77205914</c:v>
                </c:pt>
                <c:pt idx="16648">
                  <c:v>342645167.77213174</c:v>
                </c:pt>
                <c:pt idx="16649">
                  <c:v>342647272.92329311</c:v>
                </c:pt>
                <c:pt idx="16650">
                  <c:v>342649378.05932587</c:v>
                </c:pt>
                <c:pt idx="16651">
                  <c:v>342731832.14275485</c:v>
                </c:pt>
                <c:pt idx="16652">
                  <c:v>342814906.84749484</c:v>
                </c:pt>
                <c:pt idx="16653">
                  <c:v>342818127.87467349</c:v>
                </c:pt>
                <c:pt idx="16654">
                  <c:v>342821101.09910929</c:v>
                </c:pt>
                <c:pt idx="16655">
                  <c:v>342823702.64574677</c:v>
                </c:pt>
                <c:pt idx="16656">
                  <c:v>342826180.28773969</c:v>
                </c:pt>
                <c:pt idx="16657">
                  <c:v>342828162.3862527</c:v>
                </c:pt>
                <c:pt idx="16658">
                  <c:v>342830020.59143323</c:v>
                </c:pt>
                <c:pt idx="16659">
                  <c:v>342832002.66397315</c:v>
                </c:pt>
                <c:pt idx="16660">
                  <c:v>342834851.86976355</c:v>
                </c:pt>
                <c:pt idx="16661">
                  <c:v>342837824.92453343</c:v>
                </c:pt>
                <c:pt idx="16662">
                  <c:v>342920038.85069472</c:v>
                </c:pt>
                <c:pt idx="16663">
                  <c:v>342922269.12346447</c:v>
                </c:pt>
                <c:pt idx="16664">
                  <c:v>342924871.08691478</c:v>
                </c:pt>
                <c:pt idx="16665">
                  <c:v>342927596.92861545</c:v>
                </c:pt>
                <c:pt idx="16666">
                  <c:v>343009565.77334315</c:v>
                </c:pt>
                <c:pt idx="16667">
                  <c:v>343011424.70670116</c:v>
                </c:pt>
                <c:pt idx="16668">
                  <c:v>343013779.33870196</c:v>
                </c:pt>
                <c:pt idx="16669">
                  <c:v>342936517.68786842</c:v>
                </c:pt>
                <c:pt idx="16670">
                  <c:v>342938747.83526248</c:v>
                </c:pt>
                <c:pt idx="16671">
                  <c:v>342860617.3424719</c:v>
                </c:pt>
                <c:pt idx="16672">
                  <c:v>342862227.60930496</c:v>
                </c:pt>
                <c:pt idx="16673">
                  <c:v>342863961.73292249</c:v>
                </c:pt>
                <c:pt idx="16674">
                  <c:v>342865200.38636714</c:v>
                </c:pt>
                <c:pt idx="16675">
                  <c:v>342866191.3053534</c:v>
                </c:pt>
                <c:pt idx="16676">
                  <c:v>342867801.54156029</c:v>
                </c:pt>
                <c:pt idx="16677">
                  <c:v>342870154.94779307</c:v>
                </c:pt>
                <c:pt idx="16678">
                  <c:v>342873127.64444321</c:v>
                </c:pt>
                <c:pt idx="16679">
                  <c:v>342876100.31093919</c:v>
                </c:pt>
                <c:pt idx="16680">
                  <c:v>342878701.36938864</c:v>
                </c:pt>
                <c:pt idx="16681">
                  <c:v>342960552.82692415</c:v>
                </c:pt>
                <c:pt idx="16682">
                  <c:v>342962411.13188714</c:v>
                </c:pt>
                <c:pt idx="16683">
                  <c:v>343044635.663077</c:v>
                </c:pt>
                <c:pt idx="16684">
                  <c:v>343047609.59505594</c:v>
                </c:pt>
                <c:pt idx="16685">
                  <c:v>343050335.67287129</c:v>
                </c:pt>
                <c:pt idx="16686">
                  <c:v>343052442.17018682</c:v>
                </c:pt>
                <c:pt idx="16687">
                  <c:v>343053929.10035652</c:v>
                </c:pt>
                <c:pt idx="16688">
                  <c:v>342976038.34165889</c:v>
                </c:pt>
                <c:pt idx="16689">
                  <c:v>342978515.94810122</c:v>
                </c:pt>
                <c:pt idx="16690">
                  <c:v>342981117.41232717</c:v>
                </c:pt>
                <c:pt idx="16691">
                  <c:v>342983471.09816253</c:v>
                </c:pt>
                <c:pt idx="16692">
                  <c:v>342905577.62166047</c:v>
                </c:pt>
                <c:pt idx="16693">
                  <c:v>342827559.390239</c:v>
                </c:pt>
                <c:pt idx="16694">
                  <c:v>342829788.11268079</c:v>
                </c:pt>
                <c:pt idx="16695">
                  <c:v>342912636.8736673</c:v>
                </c:pt>
                <c:pt idx="16696">
                  <c:v>342915980.67053181</c:v>
                </c:pt>
                <c:pt idx="16697">
                  <c:v>342999079.27337945</c:v>
                </c:pt>
                <c:pt idx="16698">
                  <c:v>343081683.74611288</c:v>
                </c:pt>
                <c:pt idx="16699">
                  <c:v>343164165.53625727</c:v>
                </c:pt>
                <c:pt idx="16700">
                  <c:v>343166767.98229599</c:v>
                </c:pt>
                <c:pt idx="16701">
                  <c:v>343248631.77695477</c:v>
                </c:pt>
                <c:pt idx="16702">
                  <c:v>343249871.30894238</c:v>
                </c:pt>
                <c:pt idx="16703">
                  <c:v>343331240.36916351</c:v>
                </c:pt>
                <c:pt idx="16704">
                  <c:v>343333719.98177612</c:v>
                </c:pt>
                <c:pt idx="16705">
                  <c:v>343416826.40250945</c:v>
                </c:pt>
                <c:pt idx="16706">
                  <c:v>343420050.58214694</c:v>
                </c:pt>
                <c:pt idx="16707">
                  <c:v>343501670.77368569</c:v>
                </c:pt>
                <c:pt idx="16708">
                  <c:v>343582423.32417697</c:v>
                </c:pt>
                <c:pt idx="16709">
                  <c:v>343664169.00462025</c:v>
                </c:pt>
                <c:pt idx="16710">
                  <c:v>343666898.99121219</c:v>
                </c:pt>
                <c:pt idx="16711">
                  <c:v>343749639.08305281</c:v>
                </c:pt>
                <c:pt idx="16712">
                  <c:v>343832008.03875816</c:v>
                </c:pt>
                <c:pt idx="16713">
                  <c:v>343834615.07547975</c:v>
                </c:pt>
                <c:pt idx="16714">
                  <c:v>343837346.23199606</c:v>
                </c:pt>
                <c:pt idx="16715">
                  <c:v>343919593.34492922</c:v>
                </c:pt>
                <c:pt idx="16716">
                  <c:v>344001717.33635014</c:v>
                </c:pt>
                <c:pt idx="16717">
                  <c:v>344004449.6938765</c:v>
                </c:pt>
                <c:pt idx="16718">
                  <c:v>344087693.34679717</c:v>
                </c:pt>
                <c:pt idx="16719">
                  <c:v>344090798.9533425</c:v>
                </c:pt>
                <c:pt idx="16720">
                  <c:v>344093531.85996759</c:v>
                </c:pt>
                <c:pt idx="16721">
                  <c:v>344175660.07008564</c:v>
                </c:pt>
                <c:pt idx="16722">
                  <c:v>344177648.06893671</c:v>
                </c:pt>
                <c:pt idx="16723">
                  <c:v>344259529.19178045</c:v>
                </c:pt>
                <c:pt idx="16724">
                  <c:v>344342281.3613956</c:v>
                </c:pt>
                <c:pt idx="16725">
                  <c:v>344425656.49314344</c:v>
                </c:pt>
                <c:pt idx="16726">
                  <c:v>344429137.78292906</c:v>
                </c:pt>
                <c:pt idx="16727">
                  <c:v>344511769.10350585</c:v>
                </c:pt>
                <c:pt idx="16728">
                  <c:v>344514007.55208445</c:v>
                </c:pt>
                <c:pt idx="16729">
                  <c:v>344595769.91496444</c:v>
                </c:pt>
                <c:pt idx="16730">
                  <c:v>344677781.95887744</c:v>
                </c:pt>
                <c:pt idx="16731">
                  <c:v>344760292.7346254</c:v>
                </c:pt>
                <c:pt idx="16732">
                  <c:v>344763030.43523246</c:v>
                </c:pt>
                <c:pt idx="16733">
                  <c:v>344765519.23188692</c:v>
                </c:pt>
                <c:pt idx="16734">
                  <c:v>344847285.55736697</c:v>
                </c:pt>
                <c:pt idx="16735">
                  <c:v>344849028.09521246</c:v>
                </c:pt>
                <c:pt idx="16736">
                  <c:v>344930048.69774377</c:v>
                </c:pt>
                <c:pt idx="16737">
                  <c:v>344930671.1720165</c:v>
                </c:pt>
                <c:pt idx="16738">
                  <c:v>344932040.61078823</c:v>
                </c:pt>
                <c:pt idx="16739">
                  <c:v>344934281.49686974</c:v>
                </c:pt>
                <c:pt idx="16740">
                  <c:v>344937269.31847346</c:v>
                </c:pt>
                <c:pt idx="16741">
                  <c:v>344940630.58156908</c:v>
                </c:pt>
                <c:pt idx="16742">
                  <c:v>344943618.33880317</c:v>
                </c:pt>
                <c:pt idx="16743">
                  <c:v>344945734.64851737</c:v>
                </c:pt>
                <c:pt idx="16744">
                  <c:v>344946979.52948475</c:v>
                </c:pt>
                <c:pt idx="16745">
                  <c:v>344948597.86688125</c:v>
                </c:pt>
                <c:pt idx="16746">
                  <c:v>344951585.54334188</c:v>
                </c:pt>
                <c:pt idx="16747">
                  <c:v>344954697.67411351</c:v>
                </c:pt>
                <c:pt idx="16748">
                  <c:v>344957187.35506821</c:v>
                </c:pt>
                <c:pt idx="16749">
                  <c:v>344959552.53249294</c:v>
                </c:pt>
                <c:pt idx="16750">
                  <c:v>344962540.09789759</c:v>
                </c:pt>
                <c:pt idx="16751">
                  <c:v>344966150.03235275</c:v>
                </c:pt>
                <c:pt idx="16752">
                  <c:v>344970008.87890625</c:v>
                </c:pt>
                <c:pt idx="16753">
                  <c:v>344973245.29189318</c:v>
                </c:pt>
                <c:pt idx="16754">
                  <c:v>344975983.76742995</c:v>
                </c:pt>
                <c:pt idx="16755">
                  <c:v>344978348.79400533</c:v>
                </c:pt>
                <c:pt idx="16756">
                  <c:v>344900552.77073753</c:v>
                </c:pt>
                <c:pt idx="16757">
                  <c:v>344823377.82693571</c:v>
                </c:pt>
                <c:pt idx="16758">
                  <c:v>344906899.39005309</c:v>
                </c:pt>
                <c:pt idx="16759">
                  <c:v>344910632.63167179</c:v>
                </c:pt>
                <c:pt idx="16760">
                  <c:v>344993783.23816925</c:v>
                </c:pt>
                <c:pt idx="16761">
                  <c:v>344996645.98974699</c:v>
                </c:pt>
                <c:pt idx="16762">
                  <c:v>344919218.90788251</c:v>
                </c:pt>
                <c:pt idx="16763">
                  <c:v>344841915.05879682</c:v>
                </c:pt>
                <c:pt idx="16764">
                  <c:v>344844652.00090629</c:v>
                </c:pt>
                <c:pt idx="16765">
                  <c:v>344847886.53606814</c:v>
                </c:pt>
                <c:pt idx="16766">
                  <c:v>344851245.4388361</c:v>
                </c:pt>
                <c:pt idx="16767">
                  <c:v>344854106.69616884</c:v>
                </c:pt>
                <c:pt idx="16768">
                  <c:v>344776549.93547088</c:v>
                </c:pt>
                <c:pt idx="16769">
                  <c:v>344699862.45462012</c:v>
                </c:pt>
                <c:pt idx="16770">
                  <c:v>344703965.70758122</c:v>
                </c:pt>
                <c:pt idx="16771">
                  <c:v>344627772.9350161</c:v>
                </c:pt>
                <c:pt idx="16772">
                  <c:v>344630880.66181856</c:v>
                </c:pt>
                <c:pt idx="16773">
                  <c:v>344633864.04868132</c:v>
                </c:pt>
                <c:pt idx="16774">
                  <c:v>344636971.71117699</c:v>
                </c:pt>
                <c:pt idx="16775">
                  <c:v>344640079.3408646</c:v>
                </c:pt>
                <c:pt idx="16776">
                  <c:v>344643684.15020001</c:v>
                </c:pt>
                <c:pt idx="16777">
                  <c:v>344648034.72336638</c:v>
                </c:pt>
                <c:pt idx="16778">
                  <c:v>344652260.93287176</c:v>
                </c:pt>
                <c:pt idx="16779">
                  <c:v>344576184.66310322</c:v>
                </c:pt>
                <c:pt idx="16780">
                  <c:v>344579539.9051984</c:v>
                </c:pt>
                <c:pt idx="16781">
                  <c:v>344582646.57673419</c:v>
                </c:pt>
                <c:pt idx="16782">
                  <c:v>344665312.07920295</c:v>
                </c:pt>
                <c:pt idx="16783">
                  <c:v>344668295.11711824</c:v>
                </c:pt>
                <c:pt idx="16784">
                  <c:v>344671278.12480301</c:v>
                </c:pt>
                <c:pt idx="16785">
                  <c:v>344754319.15517622</c:v>
                </c:pt>
                <c:pt idx="16786">
                  <c:v>344757551.42803544</c:v>
                </c:pt>
                <c:pt idx="16787">
                  <c:v>344761405.24545342</c:v>
                </c:pt>
                <c:pt idx="16788">
                  <c:v>344685198.42764473</c:v>
                </c:pt>
                <c:pt idx="16789">
                  <c:v>344688429.83237326</c:v>
                </c:pt>
                <c:pt idx="16790">
                  <c:v>344611474.92437249</c:v>
                </c:pt>
                <c:pt idx="16791">
                  <c:v>344614332.75325871</c:v>
                </c:pt>
                <c:pt idx="16792">
                  <c:v>344616817.79929674</c:v>
                </c:pt>
                <c:pt idx="16793">
                  <c:v>344619799.82684374</c:v>
                </c:pt>
                <c:pt idx="16794">
                  <c:v>344623278.82079178</c:v>
                </c:pt>
                <c:pt idx="16795">
                  <c:v>344706699.03034514</c:v>
                </c:pt>
                <c:pt idx="16796">
                  <c:v>344710303.02393115</c:v>
                </c:pt>
                <c:pt idx="16797">
                  <c:v>344793849.90172577</c:v>
                </c:pt>
                <c:pt idx="16798">
                  <c:v>344797330.34216452</c:v>
                </c:pt>
                <c:pt idx="16799">
                  <c:v>344880257.97105563</c:v>
                </c:pt>
                <c:pt idx="16800">
                  <c:v>344962565.17325622</c:v>
                </c:pt>
                <c:pt idx="16801">
                  <c:v>344965052.2845974</c:v>
                </c:pt>
                <c:pt idx="16802">
                  <c:v>344968285.49794674</c:v>
                </c:pt>
                <c:pt idx="16803">
                  <c:v>344971891.73250806</c:v>
                </c:pt>
                <c:pt idx="16804">
                  <c:v>344975373.57226175</c:v>
                </c:pt>
                <c:pt idx="16805">
                  <c:v>345058679.74259681</c:v>
                </c:pt>
                <c:pt idx="16806">
                  <c:v>345061664.80152452</c:v>
                </c:pt>
                <c:pt idx="16807">
                  <c:v>345144226.72104943</c:v>
                </c:pt>
                <c:pt idx="16808">
                  <c:v>345146839.20481032</c:v>
                </c:pt>
                <c:pt idx="16809">
                  <c:v>345229402.89350241</c:v>
                </c:pt>
                <c:pt idx="16810">
                  <c:v>345231891.5060218</c:v>
                </c:pt>
                <c:pt idx="16811">
                  <c:v>345234380.09753096</c:v>
                </c:pt>
                <c:pt idx="16812">
                  <c:v>345236993.09600359</c:v>
                </c:pt>
                <c:pt idx="16813">
                  <c:v>345239606.07131374</c:v>
                </c:pt>
                <c:pt idx="16814">
                  <c:v>345242094.59769344</c:v>
                </c:pt>
                <c:pt idx="16815">
                  <c:v>345324911.20715958</c:v>
                </c:pt>
                <c:pt idx="16816">
                  <c:v>345328520.33370185</c:v>
                </c:pt>
                <c:pt idx="16817">
                  <c:v>345412459.35470456</c:v>
                </c:pt>
                <c:pt idx="16818">
                  <c:v>345496400.16603744</c:v>
                </c:pt>
                <c:pt idx="16819">
                  <c:v>345500135.32671225</c:v>
                </c:pt>
                <c:pt idx="16820">
                  <c:v>345503870.44009018</c:v>
                </c:pt>
                <c:pt idx="16821">
                  <c:v>345507730.00756127</c:v>
                </c:pt>
                <c:pt idx="16822">
                  <c:v>345431752.97031003</c:v>
                </c:pt>
                <c:pt idx="16823">
                  <c:v>345515199.99469072</c:v>
                </c:pt>
                <c:pt idx="16824">
                  <c:v>345518312.43349719</c:v>
                </c:pt>
                <c:pt idx="16825">
                  <c:v>345522047.31671494</c:v>
                </c:pt>
                <c:pt idx="16826">
                  <c:v>345526529.11415386</c:v>
                </c:pt>
                <c:pt idx="16827">
                  <c:v>345531135.33500719</c:v>
                </c:pt>
                <c:pt idx="16828">
                  <c:v>345614960.98744035</c:v>
                </c:pt>
                <c:pt idx="16829">
                  <c:v>345618447.48946476</c:v>
                </c:pt>
                <c:pt idx="16830">
                  <c:v>345701403.82679665</c:v>
                </c:pt>
                <c:pt idx="16831">
                  <c:v>345704143.79840803</c:v>
                </c:pt>
                <c:pt idx="16832">
                  <c:v>345706385.57444125</c:v>
                </c:pt>
                <c:pt idx="16833">
                  <c:v>345708876.41672719</c:v>
                </c:pt>
                <c:pt idx="16834">
                  <c:v>345791711.19035363</c:v>
                </c:pt>
                <c:pt idx="16835">
                  <c:v>345794949.97149014</c:v>
                </c:pt>
                <c:pt idx="16836">
                  <c:v>345878035.95082921</c:v>
                </c:pt>
                <c:pt idx="16837">
                  <c:v>345881400.00519085</c:v>
                </c:pt>
                <c:pt idx="16838">
                  <c:v>345804915.22902256</c:v>
                </c:pt>
                <c:pt idx="16839">
                  <c:v>345807904.74067944</c:v>
                </c:pt>
                <c:pt idx="16840">
                  <c:v>345890370.62943429</c:v>
                </c:pt>
                <c:pt idx="16841">
                  <c:v>345892987.01016462</c:v>
                </c:pt>
                <c:pt idx="16842">
                  <c:v>345895852.54340953</c:v>
                </c:pt>
                <c:pt idx="16843">
                  <c:v>345978819.24641848</c:v>
                </c:pt>
                <c:pt idx="16844">
                  <c:v>345982557.68300742</c:v>
                </c:pt>
                <c:pt idx="16845">
                  <c:v>345986794.52059764</c:v>
                </c:pt>
                <c:pt idx="16846">
                  <c:v>345990906.68718851</c:v>
                </c:pt>
                <c:pt idx="16847">
                  <c:v>345994520.36207378</c:v>
                </c:pt>
                <c:pt idx="16848">
                  <c:v>345997635.56355381</c:v>
                </c:pt>
                <c:pt idx="16849">
                  <c:v>346000875.33823299</c:v>
                </c:pt>
                <c:pt idx="16850">
                  <c:v>346004738.10005355</c:v>
                </c:pt>
                <c:pt idx="16851">
                  <c:v>346009597.6318686</c:v>
                </c:pt>
                <c:pt idx="16852">
                  <c:v>346014457.08371907</c:v>
                </c:pt>
                <c:pt idx="16853">
                  <c:v>346018818.06217074</c:v>
                </c:pt>
                <c:pt idx="16854">
                  <c:v>346022555.9924444</c:v>
                </c:pt>
                <c:pt idx="16855">
                  <c:v>346026169.28006995</c:v>
                </c:pt>
                <c:pt idx="16856">
                  <c:v>346030031.71105719</c:v>
                </c:pt>
                <c:pt idx="16857">
                  <c:v>346033520.31498063</c:v>
                </c:pt>
                <c:pt idx="16858">
                  <c:v>346116500.46106625</c:v>
                </c:pt>
                <c:pt idx="16859">
                  <c:v>346119491.32113165</c:v>
                </c:pt>
                <c:pt idx="16860">
                  <c:v>346122482.15091377</c:v>
                </c:pt>
                <c:pt idx="16861">
                  <c:v>346045107.16797376</c:v>
                </c:pt>
                <c:pt idx="16862">
                  <c:v>346047723.49121636</c:v>
                </c:pt>
                <c:pt idx="16863">
                  <c:v>346051461.05564106</c:v>
                </c:pt>
                <c:pt idx="16864">
                  <c:v>346055821.48768359</c:v>
                </c:pt>
                <c:pt idx="16865">
                  <c:v>346060057.27430445</c:v>
                </c:pt>
                <c:pt idx="16866">
                  <c:v>346063545.52355021</c:v>
                </c:pt>
                <c:pt idx="16867">
                  <c:v>346146781.52035844</c:v>
                </c:pt>
                <c:pt idx="16868">
                  <c:v>346150395.10199714</c:v>
                </c:pt>
                <c:pt idx="16869">
                  <c:v>346154507.05491596</c:v>
                </c:pt>
                <c:pt idx="16870">
                  <c:v>346158245.14426154</c:v>
                </c:pt>
                <c:pt idx="16871">
                  <c:v>346161484.78342921</c:v>
                </c:pt>
                <c:pt idx="16872">
                  <c:v>346244351.59391153</c:v>
                </c:pt>
                <c:pt idx="16873">
                  <c:v>346246719.52421504</c:v>
                </c:pt>
                <c:pt idx="16874">
                  <c:v>346249212.06192678</c:v>
                </c:pt>
                <c:pt idx="16875">
                  <c:v>346332455.20667076</c:v>
                </c:pt>
                <c:pt idx="16876">
                  <c:v>346336568.75305021</c:v>
                </c:pt>
                <c:pt idx="16877">
                  <c:v>346341180.84302187</c:v>
                </c:pt>
                <c:pt idx="16878">
                  <c:v>346345792.86101407</c:v>
                </c:pt>
                <c:pt idx="16879">
                  <c:v>346429913.13008595</c:v>
                </c:pt>
                <c:pt idx="16880">
                  <c:v>346513910.53994739</c:v>
                </c:pt>
                <c:pt idx="16881">
                  <c:v>346517776.28693157</c:v>
                </c:pt>
                <c:pt idx="16882">
                  <c:v>346521143.18667048</c:v>
                </c:pt>
                <c:pt idx="16883">
                  <c:v>346524385.35018182</c:v>
                </c:pt>
                <c:pt idx="16884">
                  <c:v>346528001.56753886</c:v>
                </c:pt>
                <c:pt idx="16885">
                  <c:v>346531617.74066597</c:v>
                </c:pt>
                <c:pt idx="16886">
                  <c:v>346614872.45608699</c:v>
                </c:pt>
                <c:pt idx="16887">
                  <c:v>346618239.93863744</c:v>
                </c:pt>
                <c:pt idx="16888">
                  <c:v>346621482.66337055</c:v>
                </c:pt>
                <c:pt idx="16889">
                  <c:v>346704366.05276453</c:v>
                </c:pt>
                <c:pt idx="16890">
                  <c:v>346707235.2216531</c:v>
                </c:pt>
                <c:pt idx="16891">
                  <c:v>346711227.06250685</c:v>
                </c:pt>
                <c:pt idx="16892">
                  <c:v>346635825.05786353</c:v>
                </c:pt>
                <c:pt idx="16893">
                  <c:v>346640189.99638367</c:v>
                </c:pt>
                <c:pt idx="16894">
                  <c:v>346644180.74093759</c:v>
                </c:pt>
                <c:pt idx="16895">
                  <c:v>346567652.35988027</c:v>
                </c:pt>
                <c:pt idx="16896">
                  <c:v>346570644.65671122</c:v>
                </c:pt>
                <c:pt idx="16897">
                  <c:v>346493739.95142365</c:v>
                </c:pt>
                <c:pt idx="16898">
                  <c:v>346497230.08327842</c:v>
                </c:pt>
                <c:pt idx="16899">
                  <c:v>346500844.81925696</c:v>
                </c:pt>
                <c:pt idx="16900">
                  <c:v>346503960.9354831</c:v>
                </c:pt>
                <c:pt idx="16901">
                  <c:v>346587351.09078616</c:v>
                </c:pt>
                <c:pt idx="16902">
                  <c:v>346591215.87764746</c:v>
                </c:pt>
                <c:pt idx="16903">
                  <c:v>346515178.68190479</c:v>
                </c:pt>
                <c:pt idx="16904">
                  <c:v>346519416.38642925</c:v>
                </c:pt>
                <c:pt idx="16905">
                  <c:v>346443251.6517396</c:v>
                </c:pt>
                <c:pt idx="16906">
                  <c:v>346446491.41757959</c:v>
                </c:pt>
                <c:pt idx="16907">
                  <c:v>346369576.60440552</c:v>
                </c:pt>
                <c:pt idx="16908">
                  <c:v>346293407.59128505</c:v>
                </c:pt>
                <c:pt idx="16909">
                  <c:v>346297268.46684146</c:v>
                </c:pt>
                <c:pt idx="16910">
                  <c:v>346300257.49713033</c:v>
                </c:pt>
                <c:pt idx="16911">
                  <c:v>346303121.95610815</c:v>
                </c:pt>
                <c:pt idx="16912">
                  <c:v>346226450.69281656</c:v>
                </c:pt>
                <c:pt idx="16913">
                  <c:v>346230061.48658317</c:v>
                </c:pt>
                <c:pt idx="16914">
                  <c:v>346233672.23620147</c:v>
                </c:pt>
                <c:pt idx="16915">
                  <c:v>346237158.43532246</c:v>
                </c:pt>
                <c:pt idx="16916">
                  <c:v>346320557.19424754</c:v>
                </c:pt>
                <c:pt idx="16917">
                  <c:v>346323421.45637757</c:v>
                </c:pt>
                <c:pt idx="16918">
                  <c:v>346405701.31934136</c:v>
                </c:pt>
                <c:pt idx="16919">
                  <c:v>346408566.19390142</c:v>
                </c:pt>
                <c:pt idx="16920">
                  <c:v>346412801.17497474</c:v>
                </c:pt>
                <c:pt idx="16921">
                  <c:v>346417160.65090775</c:v>
                </c:pt>
                <c:pt idx="16922">
                  <c:v>346500939.09033871</c:v>
                </c:pt>
                <c:pt idx="16923">
                  <c:v>346423886.57330942</c:v>
                </c:pt>
                <c:pt idx="16924">
                  <c:v>346426377.61682451</c:v>
                </c:pt>
                <c:pt idx="16925">
                  <c:v>346348700.47870779</c:v>
                </c:pt>
                <c:pt idx="16926">
                  <c:v>346351938.02971995</c:v>
                </c:pt>
                <c:pt idx="16927">
                  <c:v>346276001.87010455</c:v>
                </c:pt>
                <c:pt idx="16928">
                  <c:v>346279985.52326667</c:v>
                </c:pt>
                <c:pt idx="16929">
                  <c:v>346282973.22787344</c:v>
                </c:pt>
                <c:pt idx="16930">
                  <c:v>346366382.05576426</c:v>
                </c:pt>
                <c:pt idx="16931">
                  <c:v>346450539.64904082</c:v>
                </c:pt>
                <c:pt idx="16932">
                  <c:v>346454400.40923709</c:v>
                </c:pt>
                <c:pt idx="16933">
                  <c:v>346458012.04245955</c:v>
                </c:pt>
                <c:pt idx="16934">
                  <c:v>346462121.77828479</c:v>
                </c:pt>
                <c:pt idx="16935">
                  <c:v>346465733.31712186</c:v>
                </c:pt>
                <c:pt idx="16936">
                  <c:v>346388544.79133338</c:v>
                </c:pt>
                <c:pt idx="16937">
                  <c:v>346391283.89038241</c:v>
                </c:pt>
                <c:pt idx="16938">
                  <c:v>346394645.47722763</c:v>
                </c:pt>
                <c:pt idx="16939">
                  <c:v>346477812.97107345</c:v>
                </c:pt>
                <c:pt idx="16940">
                  <c:v>346480303.55996066</c:v>
                </c:pt>
                <c:pt idx="16941">
                  <c:v>346482420.54400706</c:v>
                </c:pt>
                <c:pt idx="16942">
                  <c:v>346484911.09405339</c:v>
                </c:pt>
                <c:pt idx="16943">
                  <c:v>346407966.94519061</c:v>
                </c:pt>
                <c:pt idx="16944">
                  <c:v>346411203.84667844</c:v>
                </c:pt>
                <c:pt idx="16945">
                  <c:v>346414440.71269578</c:v>
                </c:pt>
                <c:pt idx="16946">
                  <c:v>346417677.54324353</c:v>
                </c:pt>
                <c:pt idx="16947">
                  <c:v>346420540.86377686</c:v>
                </c:pt>
                <c:pt idx="16948">
                  <c:v>346422906.19458705</c:v>
                </c:pt>
                <c:pt idx="16949">
                  <c:v>346425395.99602979</c:v>
                </c:pt>
                <c:pt idx="16950">
                  <c:v>346348321.70470029</c:v>
                </c:pt>
                <c:pt idx="16951">
                  <c:v>346352304.38242668</c:v>
                </c:pt>
                <c:pt idx="16952">
                  <c:v>346356038.094015</c:v>
                </c:pt>
                <c:pt idx="16953">
                  <c:v>346358527.20884854</c:v>
                </c:pt>
                <c:pt idx="16954">
                  <c:v>346360642.93996149</c:v>
                </c:pt>
                <c:pt idx="16955">
                  <c:v>346363754.28171009</c:v>
                </c:pt>
                <c:pt idx="16956">
                  <c:v>346367487.84853882</c:v>
                </c:pt>
                <c:pt idx="16957">
                  <c:v>346371345.81800717</c:v>
                </c:pt>
                <c:pt idx="16958">
                  <c:v>346375452.6333496</c:v>
                </c:pt>
                <c:pt idx="16959">
                  <c:v>346379434.94520074</c:v>
                </c:pt>
                <c:pt idx="16960">
                  <c:v>346462616.02565223</c:v>
                </c:pt>
                <c:pt idx="16961">
                  <c:v>346465354.43792289</c:v>
                </c:pt>
                <c:pt idx="16962">
                  <c:v>346468217.29633415</c:v>
                </c:pt>
                <c:pt idx="16963">
                  <c:v>346471080.12699944</c:v>
                </c:pt>
                <c:pt idx="16964">
                  <c:v>346474440.8058548</c:v>
                </c:pt>
                <c:pt idx="16965">
                  <c:v>346477925.91391146</c:v>
                </c:pt>
                <c:pt idx="16966">
                  <c:v>346400590.07651407</c:v>
                </c:pt>
                <c:pt idx="16967">
                  <c:v>346402581.06967014</c:v>
                </c:pt>
                <c:pt idx="16968">
                  <c:v>346404572.04940355</c:v>
                </c:pt>
                <c:pt idx="16969">
                  <c:v>346407309.6246196</c:v>
                </c:pt>
                <c:pt idx="16970">
                  <c:v>346410544.90806651</c:v>
                </c:pt>
                <c:pt idx="16971">
                  <c:v>346413655.72410953</c:v>
                </c:pt>
                <c:pt idx="16972">
                  <c:v>346416517.64592791</c:v>
                </c:pt>
                <c:pt idx="16973">
                  <c:v>346339052.28716481</c:v>
                </c:pt>
                <c:pt idx="16974">
                  <c:v>346261710.06825745</c:v>
                </c:pt>
                <c:pt idx="16975">
                  <c:v>346264819.32688576</c:v>
                </c:pt>
                <c:pt idx="16976">
                  <c:v>346187972.42784184</c:v>
                </c:pt>
                <c:pt idx="16977">
                  <c:v>346111123.997742</c:v>
                </c:pt>
                <c:pt idx="16978">
                  <c:v>346114356.02551138</c:v>
                </c:pt>
                <c:pt idx="16979">
                  <c:v>346116966.48363239</c:v>
                </c:pt>
                <c:pt idx="16980">
                  <c:v>346118955.38860303</c:v>
                </c:pt>
                <c:pt idx="16981">
                  <c:v>346201400.79537773</c:v>
                </c:pt>
                <c:pt idx="16982">
                  <c:v>346205006.45667249</c:v>
                </c:pt>
                <c:pt idx="16983">
                  <c:v>346209482.38871652</c:v>
                </c:pt>
                <c:pt idx="16984">
                  <c:v>346213212.28022879</c:v>
                </c:pt>
                <c:pt idx="16985">
                  <c:v>346216071.83179653</c:v>
                </c:pt>
                <c:pt idx="16986">
                  <c:v>346298894.65506881</c:v>
                </c:pt>
                <c:pt idx="16987">
                  <c:v>346302003.5220387</c:v>
                </c:pt>
                <c:pt idx="16988">
                  <c:v>346305112.35626656</c:v>
                </c:pt>
                <c:pt idx="16989">
                  <c:v>346308096.8063212</c:v>
                </c:pt>
                <c:pt idx="16990">
                  <c:v>346311081.22620094</c:v>
                </c:pt>
                <c:pt idx="16991">
                  <c:v>346394405.50571197</c:v>
                </c:pt>
                <c:pt idx="16992">
                  <c:v>346397390.55291444</c:v>
                </c:pt>
                <c:pt idx="16993">
                  <c:v>346400126.81967169</c:v>
                </c:pt>
                <c:pt idx="16994">
                  <c:v>346403360.55678159</c:v>
                </c:pt>
                <c:pt idx="16995">
                  <c:v>346406843.00329071</c:v>
                </c:pt>
                <c:pt idx="16996">
                  <c:v>346410076.66684157</c:v>
                </c:pt>
                <c:pt idx="16997">
                  <c:v>346413310.29497588</c:v>
                </c:pt>
                <c:pt idx="16998">
                  <c:v>346416170.78265035</c:v>
                </c:pt>
                <c:pt idx="16999">
                  <c:v>346418782.50806302</c:v>
                </c:pt>
                <c:pt idx="17000">
                  <c:v>346341172.44068706</c:v>
                </c:pt>
                <c:pt idx="17001">
                  <c:v>346343783.51713759</c:v>
                </c:pt>
                <c:pt idx="17002">
                  <c:v>346426493.18163115</c:v>
                </c:pt>
                <c:pt idx="17003">
                  <c:v>346429975.35530162</c:v>
                </c:pt>
                <c:pt idx="17004">
                  <c:v>346433830.57110316</c:v>
                </c:pt>
                <c:pt idx="17005">
                  <c:v>346437437.0177322</c:v>
                </c:pt>
                <c:pt idx="17006">
                  <c:v>346441540.8516897</c:v>
                </c:pt>
                <c:pt idx="17007">
                  <c:v>346525996.43725115</c:v>
                </c:pt>
                <c:pt idx="17008">
                  <c:v>346530349.86826456</c:v>
                </c:pt>
                <c:pt idx="17009">
                  <c:v>346534205.71071136</c:v>
                </c:pt>
                <c:pt idx="17010">
                  <c:v>346537563.98408115</c:v>
                </c:pt>
                <c:pt idx="17011">
                  <c:v>346620531.13731897</c:v>
                </c:pt>
                <c:pt idx="17012">
                  <c:v>346623516.89825678</c:v>
                </c:pt>
                <c:pt idx="17013">
                  <c:v>346626253.81927049</c:v>
                </c:pt>
                <c:pt idx="17014">
                  <c:v>346628866.3111276</c:v>
                </c:pt>
                <c:pt idx="17015">
                  <c:v>346631727.58522123</c:v>
                </c:pt>
                <c:pt idx="17016">
                  <c:v>346634962.03560466</c:v>
                </c:pt>
                <c:pt idx="17017">
                  <c:v>346638942.84899592</c:v>
                </c:pt>
                <c:pt idx="17018">
                  <c:v>346643545.59760278</c:v>
                </c:pt>
                <c:pt idx="17019">
                  <c:v>346647899.48297685</c:v>
                </c:pt>
                <c:pt idx="17020">
                  <c:v>346652004.51612353</c:v>
                </c:pt>
                <c:pt idx="17021">
                  <c:v>346574999.9273454</c:v>
                </c:pt>
                <c:pt idx="17022">
                  <c:v>346577362.83430576</c:v>
                </c:pt>
                <c:pt idx="17023">
                  <c:v>346579476.99819177</c:v>
                </c:pt>
                <c:pt idx="17024">
                  <c:v>346582586.03523505</c:v>
                </c:pt>
                <c:pt idx="17025">
                  <c:v>346586192.47720015</c:v>
                </c:pt>
                <c:pt idx="17026">
                  <c:v>346589425.80151802</c:v>
                </c:pt>
                <c:pt idx="17027">
                  <c:v>346592410.37716037</c:v>
                </c:pt>
                <c:pt idx="17028">
                  <c:v>346596265.40938818</c:v>
                </c:pt>
                <c:pt idx="17029">
                  <c:v>346600742.15785688</c:v>
                </c:pt>
                <c:pt idx="17030">
                  <c:v>346604597.08132404</c:v>
                </c:pt>
                <c:pt idx="17031">
                  <c:v>346607208.45250255</c:v>
                </c:pt>
                <c:pt idx="17032">
                  <c:v>346609073.70349252</c:v>
                </c:pt>
                <c:pt idx="17033">
                  <c:v>346691434.80743456</c:v>
                </c:pt>
                <c:pt idx="17034">
                  <c:v>346694668.60409135</c:v>
                </c:pt>
                <c:pt idx="17035">
                  <c:v>346698524.23845035</c:v>
                </c:pt>
                <c:pt idx="17036">
                  <c:v>346701882.33059657</c:v>
                </c:pt>
                <c:pt idx="17037">
                  <c:v>346704867.26934379</c:v>
                </c:pt>
                <c:pt idx="17038">
                  <c:v>346707852.17792767</c:v>
                </c:pt>
                <c:pt idx="17039">
                  <c:v>346711085.79485548</c:v>
                </c:pt>
                <c:pt idx="17040">
                  <c:v>346714443.74419785</c:v>
                </c:pt>
                <c:pt idx="17041">
                  <c:v>346717304.1894545</c:v>
                </c:pt>
                <c:pt idx="17042">
                  <c:v>346719915.8761493</c:v>
                </c:pt>
                <c:pt idx="17043">
                  <c:v>346722776.26841521</c:v>
                </c:pt>
                <c:pt idx="17044">
                  <c:v>346726755.8985337</c:v>
                </c:pt>
                <c:pt idx="17045">
                  <c:v>346651473.8980999</c:v>
                </c:pt>
                <c:pt idx="17046">
                  <c:v>346656571.45875937</c:v>
                </c:pt>
                <c:pt idx="17047">
                  <c:v>346660674.30952477</c:v>
                </c:pt>
                <c:pt idx="17048">
                  <c:v>346584020.43790644</c:v>
                </c:pt>
                <c:pt idx="17049">
                  <c:v>346587127.86511582</c:v>
                </c:pt>
                <c:pt idx="17050">
                  <c:v>346589862.37400651</c:v>
                </c:pt>
                <c:pt idx="17051">
                  <c:v>346592845.44572985</c:v>
                </c:pt>
                <c:pt idx="17052">
                  <c:v>346596325.6579805</c:v>
                </c:pt>
                <c:pt idx="17053">
                  <c:v>346519667.14577991</c:v>
                </c:pt>
                <c:pt idx="17054">
                  <c:v>346522649.42733544</c:v>
                </c:pt>
                <c:pt idx="17055">
                  <c:v>346525880.19835258</c:v>
                </c:pt>
                <c:pt idx="17056">
                  <c:v>346529235.19236606</c:v>
                </c:pt>
                <c:pt idx="17057">
                  <c:v>346451951.56300151</c:v>
                </c:pt>
                <c:pt idx="17058">
                  <c:v>346454808.80217844</c:v>
                </c:pt>
                <c:pt idx="17059">
                  <c:v>346458659.81990772</c:v>
                </c:pt>
                <c:pt idx="17060">
                  <c:v>346462883.45898944</c:v>
                </c:pt>
                <c:pt idx="17061">
                  <c:v>346386837.78139144</c:v>
                </c:pt>
                <c:pt idx="17062">
                  <c:v>346390811.94115955</c:v>
                </c:pt>
                <c:pt idx="17063">
                  <c:v>346394786.04739702</c:v>
                </c:pt>
                <c:pt idx="17064">
                  <c:v>346478783.6757459</c:v>
                </c:pt>
                <c:pt idx="17065">
                  <c:v>346562783.03535676</c:v>
                </c:pt>
                <c:pt idx="17066">
                  <c:v>346646535.58344775</c:v>
                </c:pt>
                <c:pt idx="17067">
                  <c:v>346650760.78171694</c:v>
                </c:pt>
                <c:pt idx="17068">
                  <c:v>346735261.65792882</c:v>
                </c:pt>
                <c:pt idx="17069">
                  <c:v>346738990.53088433</c:v>
                </c:pt>
                <c:pt idx="17070">
                  <c:v>346822623.90685475</c:v>
                </c:pt>
                <c:pt idx="17071">
                  <c:v>346906134.5012396</c:v>
                </c:pt>
                <c:pt idx="17072">
                  <c:v>346829461.55132121</c:v>
                </c:pt>
                <c:pt idx="17073">
                  <c:v>346832942.47315866</c:v>
                </c:pt>
                <c:pt idx="17074">
                  <c:v>346756267.02780253</c:v>
                </c:pt>
                <c:pt idx="17075">
                  <c:v>346760244.20771331</c:v>
                </c:pt>
                <c:pt idx="17076">
                  <c:v>346684311.68032652</c:v>
                </c:pt>
                <c:pt idx="17077">
                  <c:v>346688412.08425319</c:v>
                </c:pt>
                <c:pt idx="17078">
                  <c:v>346692139.67477083</c:v>
                </c:pt>
                <c:pt idx="17079">
                  <c:v>346695245.96425217</c:v>
                </c:pt>
                <c:pt idx="17080">
                  <c:v>346698600.72018445</c:v>
                </c:pt>
                <c:pt idx="17081">
                  <c:v>346702700.92566979</c:v>
                </c:pt>
                <c:pt idx="17082">
                  <c:v>346706801.07421476</c:v>
                </c:pt>
                <c:pt idx="17083">
                  <c:v>346710279.94347978</c:v>
                </c:pt>
                <c:pt idx="17084">
                  <c:v>346793923.80268341</c:v>
                </c:pt>
                <c:pt idx="17085">
                  <c:v>346797403.39431167</c:v>
                </c:pt>
                <c:pt idx="17086">
                  <c:v>346880552.39349371</c:v>
                </c:pt>
                <c:pt idx="17087">
                  <c:v>346883411.23063469</c:v>
                </c:pt>
                <c:pt idx="17088">
                  <c:v>346967059.50648612</c:v>
                </c:pt>
                <c:pt idx="17089">
                  <c:v>346971410.81187159</c:v>
                </c:pt>
                <c:pt idx="17090">
                  <c:v>346975886.37341195</c:v>
                </c:pt>
                <c:pt idx="17091">
                  <c:v>347060035.54180241</c:v>
                </c:pt>
                <c:pt idx="17092">
                  <c:v>347063392.89882022</c:v>
                </c:pt>
                <c:pt idx="17093">
                  <c:v>347066501.52871686</c:v>
                </c:pt>
                <c:pt idx="17094">
                  <c:v>346989809.90909749</c:v>
                </c:pt>
                <c:pt idx="17095">
                  <c:v>346993787.94163305</c:v>
                </c:pt>
                <c:pt idx="17096">
                  <c:v>347078438.36365151</c:v>
                </c:pt>
                <c:pt idx="17097">
                  <c:v>347082914.55244744</c:v>
                </c:pt>
                <c:pt idx="17098">
                  <c:v>347087763.68046701</c:v>
                </c:pt>
                <c:pt idx="17099">
                  <c:v>347092612.72891879</c:v>
                </c:pt>
                <c:pt idx="17100">
                  <c:v>347096591.375916</c:v>
                </c:pt>
                <c:pt idx="17101">
                  <c:v>347099699.65661192</c:v>
                </c:pt>
                <c:pt idx="17102">
                  <c:v>347183113.09138209</c:v>
                </c:pt>
                <c:pt idx="17103">
                  <c:v>347267771.8345474</c:v>
                </c:pt>
                <c:pt idx="17104">
                  <c:v>347272871.56614423</c:v>
                </c:pt>
                <c:pt idx="17105">
                  <c:v>347357782.22836006</c:v>
                </c:pt>
                <c:pt idx="17106">
                  <c:v>347362260.93122506</c:v>
                </c:pt>
                <c:pt idx="17107">
                  <c:v>347366988.37733108</c:v>
                </c:pt>
                <c:pt idx="17108">
                  <c:v>347371591.34434551</c:v>
                </c:pt>
                <c:pt idx="17109">
                  <c:v>347375323.42716718</c:v>
                </c:pt>
                <c:pt idx="17110">
                  <c:v>347459120.10471654</c:v>
                </c:pt>
                <c:pt idx="17111">
                  <c:v>347463101.81150925</c:v>
                </c:pt>
                <c:pt idx="17112">
                  <c:v>347468078.86962861</c:v>
                </c:pt>
                <c:pt idx="17113">
                  <c:v>347473180.26729089</c:v>
                </c:pt>
                <c:pt idx="17114">
                  <c:v>347558101.69172627</c:v>
                </c:pt>
                <c:pt idx="17115">
                  <c:v>347563079.64929938</c:v>
                </c:pt>
                <c:pt idx="17116">
                  <c:v>347567808.6314162</c:v>
                </c:pt>
                <c:pt idx="17117">
                  <c:v>347491594.33663118</c:v>
                </c:pt>
                <c:pt idx="17118">
                  <c:v>347495948.84759533</c:v>
                </c:pt>
                <c:pt idx="17119">
                  <c:v>347501174.17613375</c:v>
                </c:pt>
                <c:pt idx="17120">
                  <c:v>347586474.92804694</c:v>
                </c:pt>
                <c:pt idx="17121">
                  <c:v>347591079.10014623</c:v>
                </c:pt>
                <c:pt idx="17122">
                  <c:v>347595683.2005958</c:v>
                </c:pt>
                <c:pt idx="17123">
                  <c:v>347680863.72398245</c:v>
                </c:pt>
                <c:pt idx="17124">
                  <c:v>347686339.94835418</c:v>
                </c:pt>
                <c:pt idx="17125">
                  <c:v>347611859.20166147</c:v>
                </c:pt>
                <c:pt idx="17126">
                  <c:v>347617333.9555468</c:v>
                </c:pt>
                <c:pt idx="17127">
                  <c:v>347622808.60812646</c:v>
                </c:pt>
                <c:pt idx="17128">
                  <c:v>347627909.89776152</c:v>
                </c:pt>
                <c:pt idx="17129">
                  <c:v>347632140.16879523</c:v>
                </c:pt>
                <c:pt idx="17130">
                  <c:v>347716581.81690276</c:v>
                </c:pt>
                <c:pt idx="17131">
                  <c:v>347721310.71857208</c:v>
                </c:pt>
                <c:pt idx="17132">
                  <c:v>347726039.54467517</c:v>
                </c:pt>
                <c:pt idx="17133">
                  <c:v>347730519.41549116</c:v>
                </c:pt>
                <c:pt idx="17134">
                  <c:v>347734874.78043348</c:v>
                </c:pt>
                <c:pt idx="17135">
                  <c:v>347819322.27836621</c:v>
                </c:pt>
                <c:pt idx="17136">
                  <c:v>347823678.52161133</c:v>
                </c:pt>
                <c:pt idx="17137">
                  <c:v>347747940.49067068</c:v>
                </c:pt>
                <c:pt idx="17138">
                  <c:v>347752793.32183719</c:v>
                </c:pt>
                <c:pt idx="17139">
                  <c:v>347758268.21530914</c:v>
                </c:pt>
                <c:pt idx="17140">
                  <c:v>347844338.6879245</c:v>
                </c:pt>
                <c:pt idx="17141">
                  <c:v>347849939.08698279</c:v>
                </c:pt>
                <c:pt idx="17142">
                  <c:v>347774567.86664695</c:v>
                </c:pt>
                <c:pt idx="17143">
                  <c:v>347778549.32443303</c:v>
                </c:pt>
                <c:pt idx="17144">
                  <c:v>347702552.85654896</c:v>
                </c:pt>
                <c:pt idx="17145">
                  <c:v>347707652.77141267</c:v>
                </c:pt>
                <c:pt idx="17146">
                  <c:v>347712876.98329276</c:v>
                </c:pt>
                <c:pt idx="17147">
                  <c:v>347797958.16407937</c:v>
                </c:pt>
                <c:pt idx="17148">
                  <c:v>347802810.1750986</c:v>
                </c:pt>
                <c:pt idx="17149">
                  <c:v>347807786.51401925</c:v>
                </c:pt>
                <c:pt idx="17150">
                  <c:v>347801192.8469314</c:v>
                </c:pt>
              </c:numCache>
            </c:numRef>
          </c:yVal>
          <c:smooth val="0"/>
        </c:ser>
        <c:ser>
          <c:idx val="9"/>
          <c:order val="5"/>
          <c:tx>
            <c:v>T = 450 C (Power Law Fit)</c:v>
          </c:tx>
          <c:spPr>
            <a:ln>
              <a:solidFill>
                <a:srgbClr val="0070C0"/>
              </a:solidFill>
            </a:ln>
          </c:spPr>
          <c:marker>
            <c:symbol val="none"/>
          </c:marker>
          <c:xVal>
            <c:numRef>
              <c:f>Sheet1!$X$3:$X$17154</c:f>
              <c:numCache>
                <c:formatCode>General</c:formatCode>
                <c:ptCount val="17152"/>
                <c:pt idx="0">
                  <c:v>0</c:v>
                </c:pt>
                <c:pt idx="1">
                  <c:v>-4.6589603463230508E-5</c:v>
                </c:pt>
                <c:pt idx="2">
                  <c:v>-4.6589603463230508E-5</c:v>
                </c:pt>
                <c:pt idx="3">
                  <c:v>-4.5086679148335363E-5</c:v>
                </c:pt>
                <c:pt idx="4">
                  <c:v>-4.3082783575276826E-5</c:v>
                </c:pt>
                <c:pt idx="5">
                  <c:v>-4.1078892017918788E-5</c:v>
                </c:pt>
                <c:pt idx="6">
                  <c:v>-3.8073062210965728E-5</c:v>
                </c:pt>
                <c:pt idx="7">
                  <c:v>-3.3564334441228251E-5</c:v>
                </c:pt>
                <c:pt idx="8">
                  <c:v>-3.0558527221637476E-5</c:v>
                </c:pt>
                <c:pt idx="9">
                  <c:v>-3.1560461957589175E-5</c:v>
                </c:pt>
                <c:pt idx="10">
                  <c:v>-3.3564334441228251E-5</c:v>
                </c:pt>
                <c:pt idx="11">
                  <c:v>-3.5067241438998285E-5</c:v>
                </c:pt>
                <c:pt idx="12">
                  <c:v>-3.7572091454839401E-5</c:v>
                </c:pt>
                <c:pt idx="13">
                  <c:v>-4.0076947744969723E-5</c:v>
                </c:pt>
                <c:pt idx="14">
                  <c:v>-4.1078892017918788E-5</c:v>
                </c:pt>
                <c:pt idx="15">
                  <c:v>-4.0577919755957703E-5</c:v>
                </c:pt>
                <c:pt idx="16">
                  <c:v>-3.9575975985065687E-5</c:v>
                </c:pt>
                <c:pt idx="17">
                  <c:v>-4.1078892017918788E-5</c:v>
                </c:pt>
                <c:pt idx="18">
                  <c:v>-4.1579864530742096E-5</c:v>
                </c:pt>
                <c:pt idx="19">
                  <c:v>-4.1579864530742096E-5</c:v>
                </c:pt>
                <c:pt idx="20">
                  <c:v>-4.1078892017918788E-5</c:v>
                </c:pt>
                <c:pt idx="21">
                  <c:v>-4.0577919755957703E-5</c:v>
                </c:pt>
                <c:pt idx="22">
                  <c:v>-4.0577919755957703E-5</c:v>
                </c:pt>
                <c:pt idx="23">
                  <c:v>-4.2080837294650114E-5</c:v>
                </c:pt>
                <c:pt idx="24">
                  <c:v>-4.2080837294650114E-5</c:v>
                </c:pt>
                <c:pt idx="25">
                  <c:v>-3.9575975985065687E-5</c:v>
                </c:pt>
                <c:pt idx="26">
                  <c:v>-3.7071120949795655E-5</c:v>
                </c:pt>
                <c:pt idx="27">
                  <c:v>-3.5568210940269282E-5</c:v>
                </c:pt>
                <c:pt idx="28">
                  <c:v>-3.3564334441228251E-5</c:v>
                </c:pt>
                <c:pt idx="29">
                  <c:v>-3.0558527221637476E-5</c:v>
                </c:pt>
                <c:pt idx="30">
                  <c:v>-2.9055626999914237E-5</c:v>
                </c:pt>
                <c:pt idx="31">
                  <c:v>-3.1059494464184721E-5</c:v>
                </c:pt>
                <c:pt idx="32">
                  <c:v>-3.7071120949795655E-5</c:v>
                </c:pt>
                <c:pt idx="33">
                  <c:v>-4.4084730859800916E-5</c:v>
                </c:pt>
                <c:pt idx="34">
                  <c:v>-5.109838996098604E-5</c:v>
                </c:pt>
                <c:pt idx="35">
                  <c:v>-5.8112098253819254E-5</c:v>
                </c:pt>
                <c:pt idx="36">
                  <c:v>-6.2119953650418663E-5</c:v>
                </c:pt>
                <c:pt idx="37">
                  <c:v>-6.4123887372379199E-5</c:v>
                </c:pt>
                <c:pt idx="38">
                  <c:v>-6.562684029905149E-5</c:v>
                </c:pt>
                <c:pt idx="39">
                  <c:v>-6.662881017190889E-5</c:v>
                </c:pt>
                <c:pt idx="40">
                  <c:v>-6.7129795484705722E-5</c:v>
                </c:pt>
                <c:pt idx="41">
                  <c:v>-6.9634725813823992E-5</c:v>
                </c:pt>
                <c:pt idx="42">
                  <c:v>-7.2640650491405894E-5</c:v>
                </c:pt>
                <c:pt idx="43">
                  <c:v>-7.5145594624887306E-5</c:v>
                </c:pt>
                <c:pt idx="44">
                  <c:v>-7.7149554449454193E-5</c:v>
                </c:pt>
                <c:pt idx="45">
                  <c:v>-7.8652526953344328E-5</c:v>
                </c:pt>
                <c:pt idx="46">
                  <c:v>-8.0155501716164037E-5</c:v>
                </c:pt>
                <c:pt idx="47">
                  <c:v>-8.2159471580418701E-5</c:v>
                </c:pt>
                <c:pt idx="48">
                  <c:v>-8.266046467402224E-5</c:v>
                </c:pt>
                <c:pt idx="49">
                  <c:v>-7.9654509877527806E-5</c:v>
                </c:pt>
                <c:pt idx="50">
                  <c:v>-7.4143616218547473E-5</c:v>
                </c:pt>
                <c:pt idx="51">
                  <c:v>-6.9133739246092634E-5</c:v>
                </c:pt>
                <c:pt idx="52">
                  <c:v>-6.6127825109987224E-5</c:v>
                </c:pt>
                <c:pt idx="53">
                  <c:v>-6.562684029905149E-5</c:v>
                </c:pt>
                <c:pt idx="54">
                  <c:v>-6.8131766863369764E-5</c:v>
                </c:pt>
                <c:pt idx="55">
                  <c:v>-7.2139662417633815E-5</c:v>
                </c:pt>
                <c:pt idx="56">
                  <c:v>-7.5145594624887306E-5</c:v>
                </c:pt>
                <c:pt idx="57">
                  <c:v>-7.7149554449454193E-5</c:v>
                </c:pt>
                <c:pt idx="58">
                  <c:v>-7.9654509877527806E-5</c:v>
                </c:pt>
                <c:pt idx="59">
                  <c:v>-8.4163445460687774E-5</c:v>
                </c:pt>
                <c:pt idx="60">
                  <c:v>-8.7169413810778373E-5</c:v>
                </c:pt>
                <c:pt idx="61">
                  <c:v>-8.6668418458329217E-5</c:v>
                </c:pt>
                <c:pt idx="62">
                  <c:v>-8.6167423356765081E-5</c:v>
                </c:pt>
                <c:pt idx="63">
                  <c:v>-8.7670409414335204E-5</c:v>
                </c:pt>
                <c:pt idx="64">
                  <c:v>-9.1177385666822288E-5</c:v>
                </c:pt>
                <c:pt idx="65">
                  <c:v>-9.5185373586768784E-5</c:v>
                </c:pt>
                <c:pt idx="66">
                  <c:v>-1.0169838821829235E-4</c:v>
                </c:pt>
                <c:pt idx="67">
                  <c:v>-1.1071647850748337E-4</c:v>
                </c:pt>
                <c:pt idx="68">
                  <c:v>-1.1873262703877601E-4</c:v>
                </c:pt>
                <c:pt idx="69">
                  <c:v>-1.232417388263781E-4</c:v>
                </c:pt>
                <c:pt idx="70">
                  <c:v>-1.2624782464716461E-4</c:v>
                </c:pt>
                <c:pt idx="71">
                  <c:v>-1.2925391950441935E-4</c:v>
                </c:pt>
                <c:pt idx="72">
                  <c:v>-1.3326206003786483E-4</c:v>
                </c:pt>
                <c:pt idx="73">
                  <c:v>-1.4027634462851935E-4</c:v>
                </c:pt>
                <c:pt idx="74">
                  <c:v>-1.497958095544411E-4</c:v>
                </c:pt>
                <c:pt idx="75">
                  <c:v>-1.5831330235540971E-4</c:v>
                </c:pt>
                <c:pt idx="76">
                  <c:v>-1.6382465988537971E-4</c:v>
                </c:pt>
                <c:pt idx="77">
                  <c:v>-1.6733190321965242E-4</c:v>
                </c:pt>
                <c:pt idx="78">
                  <c:v>-1.7083915885483502E-4</c:v>
                </c:pt>
                <c:pt idx="79">
                  <c:v>-1.7534850560326499E-4</c:v>
                </c:pt>
                <c:pt idx="80">
                  <c:v>-1.7985787268610606E-4</c:v>
                </c:pt>
                <c:pt idx="81">
                  <c:v>-1.8336517225330676E-4</c:v>
                </c:pt>
                <c:pt idx="82">
                  <c:v>-1.8687248412170102E-4</c:v>
                </c:pt>
                <c:pt idx="83">
                  <c:v>-1.9037980829137504E-4</c:v>
                </c:pt>
                <c:pt idx="84">
                  <c:v>-1.9238399905432483E-4</c:v>
                </c:pt>
                <c:pt idx="85">
                  <c:v>-1.9488924315653978E-4</c:v>
                </c:pt>
                <c:pt idx="86">
                  <c:v>-1.9839659544374836E-4</c:v>
                </c:pt>
                <c:pt idx="87">
                  <c:v>-2.0040080227383834E-4</c:v>
                </c:pt>
                <c:pt idx="88">
                  <c:v>-1.993986983566879E-4</c:v>
                </c:pt>
                <c:pt idx="89">
                  <c:v>-1.988976467747473E-4</c:v>
                </c:pt>
                <c:pt idx="90">
                  <c:v>-2.0290606646020795E-4</c:v>
                </c:pt>
                <c:pt idx="91">
                  <c:v>-2.0891872611521049E-4</c:v>
                </c:pt>
                <c:pt idx="92">
                  <c:v>-2.1443036255758892E-4</c:v>
                </c:pt>
                <c:pt idx="93">
                  <c:v>-2.1994202937838239E-4</c:v>
                </c:pt>
                <c:pt idx="94">
                  <c:v>-2.2495266194068361E-4</c:v>
                </c:pt>
                <c:pt idx="95">
                  <c:v>-2.2846011967266297E-4</c:v>
                </c:pt>
                <c:pt idx="96">
                  <c:v>-2.3046438675735042E-4</c:v>
                </c:pt>
                <c:pt idx="97">
                  <c:v>-2.3397186382155853E-4</c:v>
                </c:pt>
                <c:pt idx="98">
                  <c:v>-2.3747935318820581E-4</c:v>
                </c:pt>
                <c:pt idx="99">
                  <c:v>-2.414879275287421E-4</c:v>
                </c:pt>
                <c:pt idx="100">
                  <c:v>-2.4599759286905048E-4</c:v>
                </c:pt>
                <c:pt idx="101">
                  <c:v>-2.4900404772756332E-4</c:v>
                </c:pt>
                <c:pt idx="102">
                  <c:v>-2.5351374696326281E-4</c:v>
                </c:pt>
                <c:pt idx="103">
                  <c:v>-2.5902562920334152E-4</c:v>
                </c:pt>
                <c:pt idx="104">
                  <c:v>-2.6353537363368765E-4</c:v>
                </c:pt>
                <c:pt idx="105">
                  <c:v>-2.6704296669574564E-4</c:v>
                </c:pt>
                <c:pt idx="106">
                  <c:v>-2.7155274728246095E-4</c:v>
                </c:pt>
                <c:pt idx="107">
                  <c:v>-2.7606254820727795E-4</c:v>
                </c:pt>
                <c:pt idx="108">
                  <c:v>-2.8408002229212206E-4</c:v>
                </c:pt>
                <c:pt idx="109">
                  <c:v>-2.9610635394536046E-4</c:v>
                </c:pt>
                <c:pt idx="110">
                  <c:v>-3.0512619760147481E-4</c:v>
                </c:pt>
                <c:pt idx="111">
                  <c:v>-3.1063836433154092E-4</c:v>
                </c:pt>
                <c:pt idx="112">
                  <c:v>-3.1615056144564503E-4</c:v>
                </c:pt>
                <c:pt idx="113">
                  <c:v>-3.23166128990112E-4</c:v>
                </c:pt>
                <c:pt idx="114">
                  <c:v>-3.3068286311949217E-4</c:v>
                </c:pt>
                <c:pt idx="115">
                  <c:v>-3.3819965375058981E-4</c:v>
                </c:pt>
                <c:pt idx="116">
                  <c:v>-3.4371200279057764E-4</c:v>
                </c:pt>
                <c:pt idx="117">
                  <c:v>-3.487232555586721E-4</c:v>
                </c:pt>
                <c:pt idx="118">
                  <c:v>-3.5373453343954614E-4</c:v>
                </c:pt>
                <c:pt idx="119">
                  <c:v>-3.5724244289837511E-4</c:v>
                </c:pt>
                <c:pt idx="120">
                  <c:v>-3.6075036466267653E-4</c:v>
                </c:pt>
                <c:pt idx="121">
                  <c:v>-3.6576170281525037E-4</c:v>
                </c:pt>
                <c:pt idx="122">
                  <c:v>-3.6926965446473927E-4</c:v>
                </c:pt>
                <c:pt idx="123">
                  <c:v>-3.7077306608157134E-4</c:v>
                </c:pt>
                <c:pt idx="124">
                  <c:v>-3.7327875713236809E-4</c:v>
                </c:pt>
                <c:pt idx="125">
                  <c:v>-3.777890168456082E-4</c:v>
                </c:pt>
                <c:pt idx="126">
                  <c:v>-3.8179815366844931E-4</c:v>
                </c:pt>
                <c:pt idx="127">
                  <c:v>-3.8680959729998541E-4</c:v>
                </c:pt>
                <c:pt idx="128">
                  <c:v>-3.9182106604621476E-4</c:v>
                </c:pt>
                <c:pt idx="129">
                  <c:v>-3.9683255990738886E-4</c:v>
                </c:pt>
                <c:pt idx="130">
                  <c:v>-4.0234523216278707E-4</c:v>
                </c:pt>
                <c:pt idx="131">
                  <c:v>-4.0434984779022303E-4</c:v>
                </c:pt>
                <c:pt idx="132">
                  <c:v>-4.0234523216278707E-4</c:v>
                </c:pt>
                <c:pt idx="133">
                  <c:v>-4.0084177307927983E-4</c:v>
                </c:pt>
                <c:pt idx="134">
                  <c:v>-4.0084177307927983E-4</c:v>
                </c:pt>
                <c:pt idx="135">
                  <c:v>-4.0234523216278707E-4</c:v>
                </c:pt>
                <c:pt idx="136">
                  <c:v>-4.0685562297557815E-4</c:v>
                </c:pt>
                <c:pt idx="137">
                  <c:v>-4.1236835048526823E-4</c:v>
                </c:pt>
                <c:pt idx="138">
                  <c:v>-4.1587646563260867E-4</c:v>
                </c:pt>
                <c:pt idx="139">
                  <c:v>-4.1587646563260867E-4</c:v>
                </c:pt>
                <c:pt idx="140">
                  <c:v>-4.1537530557231642E-4</c:v>
                </c:pt>
                <c:pt idx="141">
                  <c:v>-4.1587646563260867E-4</c:v>
                </c:pt>
                <c:pt idx="142">
                  <c:v>-4.1988575515645754E-4</c:v>
                </c:pt>
                <c:pt idx="143">
                  <c:v>-4.2439622508473623E-4</c:v>
                </c:pt>
                <c:pt idx="144">
                  <c:v>-4.2790438242768587E-4</c:v>
                </c:pt>
                <c:pt idx="145">
                  <c:v>-4.3141255207773395E-4</c:v>
                </c:pt>
                <c:pt idx="146">
                  <c:v>-4.3542190389086029E-4</c:v>
                </c:pt>
                <c:pt idx="147">
                  <c:v>-4.399324438951732E-4</c:v>
                </c:pt>
                <c:pt idx="148">
                  <c:v>-4.4444300424465881E-4</c:v>
                </c:pt>
                <c:pt idx="149">
                  <c:v>-4.4895358493928032E-4</c:v>
                </c:pt>
                <c:pt idx="150">
                  <c:v>-4.5246182843441024E-4</c:v>
                </c:pt>
                <c:pt idx="151">
                  <c:v>-4.5546890408345491E-4</c:v>
                </c:pt>
                <c:pt idx="152">
                  <c:v>-4.5847598877503073E-4</c:v>
                </c:pt>
                <c:pt idx="153">
                  <c:v>-4.6198426567728895E-4</c:v>
                </c:pt>
                <c:pt idx="154">
                  <c:v>-4.6298663276714784E-4</c:v>
                </c:pt>
                <c:pt idx="155">
                  <c:v>-4.6198426567728895E-4</c:v>
                </c:pt>
                <c:pt idx="156">
                  <c:v>-4.609818995921691E-4</c:v>
                </c:pt>
                <c:pt idx="157">
                  <c:v>-4.6298663276714784E-4</c:v>
                </c:pt>
                <c:pt idx="158">
                  <c:v>-4.6599374006528986E-4</c:v>
                </c:pt>
                <c:pt idx="159">
                  <c:v>-4.6549255488759629E-4</c:v>
                </c:pt>
                <c:pt idx="160">
                  <c:v>-4.6499136996120235E-4</c:v>
                </c:pt>
                <c:pt idx="161">
                  <c:v>-4.6599374006528986E-4</c:v>
                </c:pt>
                <c:pt idx="162">
                  <c:v>-4.6599374006528986E-4</c:v>
                </c:pt>
                <c:pt idx="163">
                  <c:v>-4.6549255488759629E-4</c:v>
                </c:pt>
                <c:pt idx="164">
                  <c:v>-4.6649492549405772E-4</c:v>
                </c:pt>
                <c:pt idx="165">
                  <c:v>-4.6950204334204692E-4</c:v>
                </c:pt>
                <c:pt idx="166">
                  <c:v>-4.7351154787255795E-4</c:v>
                </c:pt>
                <c:pt idx="167">
                  <c:v>-4.7802225968539383E-4</c:v>
                </c:pt>
                <c:pt idx="168">
                  <c:v>-4.8153060516228392E-4</c:v>
                </c:pt>
                <c:pt idx="169">
                  <c:v>-4.8102941219768625E-4</c:v>
                </c:pt>
                <c:pt idx="170">
                  <c:v>-4.7902464285134744E-4</c:v>
                </c:pt>
                <c:pt idx="171">
                  <c:v>-4.7902464285134744E-4</c:v>
                </c:pt>
                <c:pt idx="172">
                  <c:v>-4.8002702702218424E-4</c:v>
                </c:pt>
                <c:pt idx="173">
                  <c:v>-4.8253299184495164E-4</c:v>
                </c:pt>
                <c:pt idx="174">
                  <c:v>-4.8604135314700105E-4</c:v>
                </c:pt>
                <c:pt idx="175">
                  <c:v>-4.8704374435119569E-4</c:v>
                </c:pt>
                <c:pt idx="176">
                  <c:v>-4.8403657375297273E-4</c:v>
                </c:pt>
                <c:pt idx="177">
                  <c:v>-4.8203179837796509E-4</c:v>
                </c:pt>
                <c:pt idx="178">
                  <c:v>-4.8153060516228392E-4</c:v>
                </c:pt>
                <c:pt idx="179">
                  <c:v>-4.8002702702218424E-4</c:v>
                </c:pt>
                <c:pt idx="180">
                  <c:v>-4.7752106847926199E-4</c:v>
                </c:pt>
                <c:pt idx="181">
                  <c:v>-4.7451392651705842E-4</c:v>
                </c:pt>
                <c:pt idx="182">
                  <c:v>-4.7000323052924042E-4</c:v>
                </c:pt>
                <c:pt idx="183">
                  <c:v>-4.6749729710537772E-4</c:v>
                </c:pt>
                <c:pt idx="184">
                  <c:v>-4.6699611117412444E-4</c:v>
                </c:pt>
                <c:pt idx="185">
                  <c:v>-4.6699611117412444E-4</c:v>
                </c:pt>
                <c:pt idx="186">
                  <c:v>-4.6599374006528986E-4</c:v>
                </c:pt>
                <c:pt idx="187">
                  <c:v>-4.6449018528588176E-4</c:v>
                </c:pt>
                <c:pt idx="188">
                  <c:v>-4.6348781668891084E-4</c:v>
                </c:pt>
                <c:pt idx="189">
                  <c:v>-4.6248544909657005E-4</c:v>
                </c:pt>
                <c:pt idx="190">
                  <c:v>-4.6198426567728895E-4</c:v>
                </c:pt>
                <c:pt idx="191">
                  <c:v>-4.6048071692632872E-4</c:v>
                </c:pt>
                <c:pt idx="192">
                  <c:v>-4.569724452989231E-4</c:v>
                </c:pt>
                <c:pt idx="193">
                  <c:v>-4.5396536512861991E-4</c:v>
                </c:pt>
                <c:pt idx="194">
                  <c:v>-4.5396536512861991E-4</c:v>
                </c:pt>
                <c:pt idx="195">
                  <c:v>-4.5597008423746649E-4</c:v>
                </c:pt>
                <c:pt idx="196">
                  <c:v>-4.5847598877503073E-4</c:v>
                </c:pt>
                <c:pt idx="197">
                  <c:v>-4.5997953451167392E-4</c:v>
                </c:pt>
                <c:pt idx="198">
                  <c:v>-4.5997953451167392E-4</c:v>
                </c:pt>
                <c:pt idx="199">
                  <c:v>-4.6048071692632872E-4</c:v>
                </c:pt>
                <c:pt idx="200">
                  <c:v>-4.6198426567728895E-4</c:v>
                </c:pt>
                <c:pt idx="201">
                  <c:v>-4.6248544909657005E-4</c:v>
                </c:pt>
                <c:pt idx="202">
                  <c:v>-4.609818995921691E-4</c:v>
                </c:pt>
                <c:pt idx="203">
                  <c:v>-4.6248544909657005E-4</c:v>
                </c:pt>
                <c:pt idx="204">
                  <c:v>-4.6549255488759629E-4</c:v>
                </c:pt>
                <c:pt idx="205">
                  <c:v>-4.6699611117412444E-4</c:v>
                </c:pt>
                <c:pt idx="206">
                  <c:v>-4.6398900086174822E-4</c:v>
                </c:pt>
                <c:pt idx="207">
                  <c:v>-4.5997953451167392E-4</c:v>
                </c:pt>
                <c:pt idx="208">
                  <c:v>-4.569724452989231E-4</c:v>
                </c:pt>
                <c:pt idx="209">
                  <c:v>-4.5446654452908794E-4</c:v>
                </c:pt>
                <c:pt idx="210">
                  <c:v>-4.499559389676933E-4</c:v>
                </c:pt>
                <c:pt idx="211">
                  <c:v>-4.4444300424465881E-4</c:v>
                </c:pt>
                <c:pt idx="212">
                  <c:v>-4.3893009991379596E-4</c:v>
                </c:pt>
                <c:pt idx="213">
                  <c:v>-4.3492073403508141E-4</c:v>
                </c:pt>
                <c:pt idx="214">
                  <c:v>-4.3291605712389328E-4</c:v>
                </c:pt>
                <c:pt idx="215">
                  <c:v>-4.3241488852396729E-4</c:v>
                </c:pt>
                <c:pt idx="216">
                  <c:v>-4.3091138423131703E-4</c:v>
                </c:pt>
                <c:pt idx="217">
                  <c:v>-4.2890671535755678E-4</c:v>
                </c:pt>
                <c:pt idx="218">
                  <c:v>-4.2640088491657872E-4</c:v>
                </c:pt>
                <c:pt idx="219">
                  <c:v>-4.2439622508473623E-4</c:v>
                </c:pt>
                <c:pt idx="220">
                  <c:v>-4.2239156927165622E-4</c:v>
                </c:pt>
                <c:pt idx="221">
                  <c:v>-4.1888343126854686E-4</c:v>
                </c:pt>
                <c:pt idx="222">
                  <c:v>-4.1587646563260867E-4</c:v>
                </c:pt>
                <c:pt idx="223">
                  <c:v>-4.1687878650656878E-4</c:v>
                </c:pt>
                <c:pt idx="224">
                  <c:v>-4.1938459308686501E-4</c:v>
                </c:pt>
                <c:pt idx="225">
                  <c:v>-4.1938459308686501E-4</c:v>
                </c:pt>
                <c:pt idx="226">
                  <c:v>-4.1687878650656878E-4</c:v>
                </c:pt>
                <c:pt idx="227">
                  <c:v>-4.1387182689862467E-4</c:v>
                </c:pt>
                <c:pt idx="228">
                  <c:v>-4.0936140443986063E-4</c:v>
                </c:pt>
                <c:pt idx="229">
                  <c:v>-4.0434984779022303E-4</c:v>
                </c:pt>
                <c:pt idx="230">
                  <c:v>-4.0084177307927983E-4</c:v>
                </c:pt>
                <c:pt idx="231">
                  <c:v>-3.9583025912596852E-4</c:v>
                </c:pt>
                <c:pt idx="232">
                  <c:v>-3.9182106604621476E-4</c:v>
                </c:pt>
                <c:pt idx="233">
                  <c:v>-3.9081877028780405E-4</c:v>
                </c:pt>
                <c:pt idx="234">
                  <c:v>-3.9031762278526639E-4</c:v>
                </c:pt>
                <c:pt idx="235">
                  <c:v>-3.8881418178465582E-4</c:v>
                </c:pt>
                <c:pt idx="236">
                  <c:v>-3.8680959729998541E-4</c:v>
                </c:pt>
                <c:pt idx="237">
                  <c:v>-3.8530616157347072E-4</c:v>
                </c:pt>
                <c:pt idx="238">
                  <c:v>-3.8330158412090438E-4</c:v>
                </c:pt>
                <c:pt idx="239">
                  <c:v>-3.822992969013818E-4</c:v>
                </c:pt>
                <c:pt idx="240">
                  <c:v>-3.8380272810727232E-4</c:v>
                </c:pt>
                <c:pt idx="241">
                  <c:v>-3.8731074304448735E-4</c:v>
                </c:pt>
                <c:pt idx="242">
                  <c:v>-3.9131991804137886E-4</c:v>
                </c:pt>
                <c:pt idx="243">
                  <c:v>-3.9282336280922406E-4</c:v>
                </c:pt>
                <c:pt idx="244">
                  <c:v>-3.9131991804137886E-4</c:v>
                </c:pt>
                <c:pt idx="245">
                  <c:v>-3.89315328533748E-4</c:v>
                </c:pt>
                <c:pt idx="246">
                  <c:v>-3.8731074304448735E-4</c:v>
                </c:pt>
                <c:pt idx="247">
                  <c:v>-3.8480501683366635E-4</c:v>
                </c:pt>
                <c:pt idx="248">
                  <c:v>-3.8179815366844931E-4</c:v>
                </c:pt>
                <c:pt idx="249">
                  <c:v>-3.8079586795590481E-4</c:v>
                </c:pt>
                <c:pt idx="250">
                  <c:v>-3.7979358324782586E-4</c:v>
                </c:pt>
                <c:pt idx="251">
                  <c:v>-3.7979358324782586E-4</c:v>
                </c:pt>
                <c:pt idx="252">
                  <c:v>-3.8079586795590481E-4</c:v>
                </c:pt>
                <c:pt idx="253">
                  <c:v>-3.8179815366844931E-4</c:v>
                </c:pt>
                <c:pt idx="254">
                  <c:v>-3.8179815366844931E-4</c:v>
                </c:pt>
                <c:pt idx="255">
                  <c:v>-3.822992969013818E-4</c:v>
                </c:pt>
                <c:pt idx="256">
                  <c:v>-3.8530616157347072E-4</c:v>
                </c:pt>
                <c:pt idx="257">
                  <c:v>-3.8981647553398824E-4</c:v>
                </c:pt>
                <c:pt idx="258">
                  <c:v>-3.9282336280922406E-4</c:v>
                </c:pt>
                <c:pt idx="259">
                  <c:v>-3.9432680983741806E-4</c:v>
                </c:pt>
                <c:pt idx="260">
                  <c:v>-3.9282336280922406E-4</c:v>
                </c:pt>
                <c:pt idx="261">
                  <c:v>-3.8981647553398824E-4</c:v>
                </c:pt>
                <c:pt idx="262">
                  <c:v>-3.8781188904002552E-4</c:v>
                </c:pt>
                <c:pt idx="263">
                  <c:v>-3.8731074304448735E-4</c:v>
                </c:pt>
                <c:pt idx="264">
                  <c:v>-3.8731074304448735E-4</c:v>
                </c:pt>
                <c:pt idx="265">
                  <c:v>-3.8881418178465582E-4</c:v>
                </c:pt>
                <c:pt idx="266">
                  <c:v>-3.9081877028780405E-4</c:v>
                </c:pt>
                <c:pt idx="267">
                  <c:v>-3.9282336280922406E-4</c:v>
                </c:pt>
                <c:pt idx="268">
                  <c:v>-3.9232221430220019E-4</c:v>
                </c:pt>
                <c:pt idx="269">
                  <c:v>-3.8781188904002552E-4</c:v>
                </c:pt>
                <c:pt idx="270">
                  <c:v>-3.8280044038557055E-4</c:v>
                </c:pt>
                <c:pt idx="271">
                  <c:v>-3.8079586795590481E-4</c:v>
                </c:pt>
                <c:pt idx="272">
                  <c:v>-3.8079586795590481E-4</c:v>
                </c:pt>
                <c:pt idx="273">
                  <c:v>-3.7879129954443116E-4</c:v>
                </c:pt>
                <c:pt idx="274">
                  <c:v>-3.7578445446166854E-4</c:v>
                </c:pt>
                <c:pt idx="275">
                  <c:v>-3.7428103531064402E-4</c:v>
                </c:pt>
                <c:pt idx="276">
                  <c:v>-3.7528331449348206E-4</c:v>
                </c:pt>
                <c:pt idx="277">
                  <c:v>-3.777890168456082E-4</c:v>
                </c:pt>
                <c:pt idx="278">
                  <c:v>-3.8079586795590481E-4</c:v>
                </c:pt>
                <c:pt idx="279">
                  <c:v>-3.8330158412090438E-4</c:v>
                </c:pt>
                <c:pt idx="280">
                  <c:v>-3.8480501683366635E-4</c:v>
                </c:pt>
                <c:pt idx="281">
                  <c:v>-3.8580730656453304E-4</c:v>
                </c:pt>
                <c:pt idx="282">
                  <c:v>-3.8580730656453304E-4</c:v>
                </c:pt>
                <c:pt idx="283">
                  <c:v>-3.8530616157347072E-4</c:v>
                </c:pt>
                <c:pt idx="284">
                  <c:v>-3.8380272810727232E-4</c:v>
                </c:pt>
                <c:pt idx="285">
                  <c:v>-3.8430387234489636E-4</c:v>
                </c:pt>
                <c:pt idx="286">
                  <c:v>-3.8680959729998541E-4</c:v>
                </c:pt>
                <c:pt idx="287">
                  <c:v>-3.883130352868225E-4</c:v>
                </c:pt>
                <c:pt idx="288">
                  <c:v>-3.8680959729998541E-4</c:v>
                </c:pt>
                <c:pt idx="289">
                  <c:v>-3.8430387234489636E-4</c:v>
                </c:pt>
                <c:pt idx="290">
                  <c:v>-3.822992969013818E-4</c:v>
                </c:pt>
                <c:pt idx="291">
                  <c:v>-3.8129701068654947E-4</c:v>
                </c:pt>
                <c:pt idx="292">
                  <c:v>-3.822992969013818E-4</c:v>
                </c:pt>
                <c:pt idx="293">
                  <c:v>-3.8380272810727232E-4</c:v>
                </c:pt>
                <c:pt idx="294">
                  <c:v>-3.8580730656453304E-4</c:v>
                </c:pt>
                <c:pt idx="295">
                  <c:v>-3.8580730656453304E-4</c:v>
                </c:pt>
                <c:pt idx="296">
                  <c:v>-3.8530616157347072E-4</c:v>
                </c:pt>
                <c:pt idx="297">
                  <c:v>-3.8580730656453304E-4</c:v>
                </c:pt>
                <c:pt idx="298">
                  <c:v>-3.8630845180663071E-4</c:v>
                </c:pt>
                <c:pt idx="299">
                  <c:v>-3.8430387234489636E-4</c:v>
                </c:pt>
                <c:pt idx="300">
                  <c:v>-3.8179815366844931E-4</c:v>
                </c:pt>
                <c:pt idx="301">
                  <c:v>-3.8079586795590481E-4</c:v>
                </c:pt>
                <c:pt idx="302">
                  <c:v>-3.8029472547629383E-4</c:v>
                </c:pt>
                <c:pt idx="303">
                  <c:v>-3.777890168456082E-4</c:v>
                </c:pt>
                <c:pt idx="304">
                  <c:v>-3.7528331449348206E-4</c:v>
                </c:pt>
                <c:pt idx="305">
                  <c:v>-3.762855946808848E-4</c:v>
                </c:pt>
                <c:pt idx="306">
                  <c:v>-3.7728787587285446E-4</c:v>
                </c:pt>
                <c:pt idx="307">
                  <c:v>-3.7829015806950392E-4</c:v>
                </c:pt>
                <c:pt idx="308">
                  <c:v>-3.7879129954443116E-4</c:v>
                </c:pt>
                <c:pt idx="309">
                  <c:v>-3.777890168456082E-4</c:v>
                </c:pt>
                <c:pt idx="310">
                  <c:v>-3.7879129954443116E-4</c:v>
                </c:pt>
                <c:pt idx="311">
                  <c:v>-3.8330158412090438E-4</c:v>
                </c:pt>
                <c:pt idx="312">
                  <c:v>-3.883130352868225E-4</c:v>
                </c:pt>
                <c:pt idx="313">
                  <c:v>-3.9081877028780405E-4</c:v>
                </c:pt>
                <c:pt idx="314">
                  <c:v>-3.9182106604621476E-4</c:v>
                </c:pt>
                <c:pt idx="315">
                  <c:v>-3.9282336280922406E-4</c:v>
                </c:pt>
                <c:pt idx="316">
                  <c:v>-3.9382566057683232E-4</c:v>
                </c:pt>
                <c:pt idx="317">
                  <c:v>-3.9482795934915431E-4</c:v>
                </c:pt>
                <c:pt idx="318">
                  <c:v>-3.9733371067488264E-4</c:v>
                </c:pt>
                <c:pt idx="319">
                  <c:v>-3.9833601296321557E-4</c:v>
                </c:pt>
                <c:pt idx="320">
                  <c:v>-3.9933831625615939E-4</c:v>
                </c:pt>
                <c:pt idx="321">
                  <c:v>-4.0234523216278707E-4</c:v>
                </c:pt>
                <c:pt idx="322">
                  <c:v>-4.0234523216278707E-4</c:v>
                </c:pt>
                <c:pt idx="323">
                  <c:v>-3.9833601296321557E-4</c:v>
                </c:pt>
                <c:pt idx="324">
                  <c:v>-3.9432680983741806E-4</c:v>
                </c:pt>
                <c:pt idx="325">
                  <c:v>-3.9282336280922406E-4</c:v>
                </c:pt>
                <c:pt idx="326">
                  <c:v>-3.9081877028780405E-4</c:v>
                </c:pt>
                <c:pt idx="327">
                  <c:v>-3.8680959729998541E-4</c:v>
                </c:pt>
                <c:pt idx="328">
                  <c:v>-3.8280044038557055E-4</c:v>
                </c:pt>
                <c:pt idx="329">
                  <c:v>-3.7929244127061232E-4</c:v>
                </c:pt>
                <c:pt idx="330">
                  <c:v>-3.762855946808848E-4</c:v>
                </c:pt>
                <c:pt idx="331">
                  <c:v>-3.7127420378938451E-4</c:v>
                </c:pt>
                <c:pt idx="332">
                  <c:v>-3.6425829873264654E-4</c:v>
                </c:pt>
                <c:pt idx="333">
                  <c:v>-3.5824470500392402E-4</c:v>
                </c:pt>
                <c:pt idx="334">
                  <c:v>-3.5373453343954614E-4</c:v>
                </c:pt>
                <c:pt idx="335">
                  <c:v>-3.5273227585435962E-4</c:v>
                </c:pt>
                <c:pt idx="336">
                  <c:v>-3.5223114743840491E-4</c:v>
                </c:pt>
                <c:pt idx="337">
                  <c:v>-3.5072776369742946E-4</c:v>
                </c:pt>
                <c:pt idx="338">
                  <c:v>-3.487232555586721E-4</c:v>
                </c:pt>
                <c:pt idx="339">
                  <c:v>-3.4621762603554297E-4</c:v>
                </c:pt>
                <c:pt idx="340">
                  <c:v>-3.4321087889491652E-4</c:v>
                </c:pt>
                <c:pt idx="341">
                  <c:v>-3.412063858237443E-4</c:v>
                </c:pt>
                <c:pt idx="342">
                  <c:v>-3.3970301865711222E-4</c:v>
                </c:pt>
                <c:pt idx="343">
                  <c:v>-3.376985326174014E-4</c:v>
                </c:pt>
                <c:pt idx="344">
                  <c:v>-3.356940505955361E-4</c:v>
                </c:pt>
                <c:pt idx="345">
                  <c:v>-3.3368957259172194E-4</c:v>
                </c:pt>
                <c:pt idx="346">
                  <c:v>-3.2968062863773898E-4</c:v>
                </c:pt>
                <c:pt idx="347">
                  <c:v>-3.2667393121919689E-4</c:v>
                </c:pt>
                <c:pt idx="348">
                  <c:v>-3.2567170075532262E-4</c:v>
                </c:pt>
                <c:pt idx="349">
                  <c:v>-3.2366724284096731E-4</c:v>
                </c:pt>
                <c:pt idx="350">
                  <c:v>-3.2015945115860606E-4</c:v>
                </c:pt>
                <c:pt idx="351">
                  <c:v>-3.1765389320467606E-4</c:v>
                </c:pt>
                <c:pt idx="352">
                  <c:v>-3.1564945136159853E-4</c:v>
                </c:pt>
                <c:pt idx="353">
                  <c:v>-3.1264279613020161E-4</c:v>
                </c:pt>
                <c:pt idx="354">
                  <c:v>-3.0963614993886342E-4</c:v>
                </c:pt>
                <c:pt idx="355">
                  <c:v>-3.0763172416669465E-4</c:v>
                </c:pt>
                <c:pt idx="356">
                  <c:v>-3.0813283023310326E-4</c:v>
                </c:pt>
                <c:pt idx="357">
                  <c:v>-3.0963614993886342E-4</c:v>
                </c:pt>
                <c:pt idx="358">
                  <c:v>-3.1164057972865269E-4</c:v>
                </c:pt>
                <c:pt idx="359">
                  <c:v>-3.1514834152855203E-4</c:v>
                </c:pt>
                <c:pt idx="360">
                  <c:v>-3.1815500429328169E-4</c:v>
                </c:pt>
                <c:pt idx="361">
                  <c:v>-3.1915722722371785E-4</c:v>
                </c:pt>
                <c:pt idx="362">
                  <c:v>-3.1965833906566054E-4</c:v>
                </c:pt>
                <c:pt idx="363">
                  <c:v>-3.1965833906566054E-4</c:v>
                </c:pt>
                <c:pt idx="364">
                  <c:v>-3.2066056350277489E-4</c:v>
                </c:pt>
                <c:pt idx="365">
                  <c:v>-3.1965833906566054E-4</c:v>
                </c:pt>
                <c:pt idx="366">
                  <c:v>-3.166516717809142E-4</c:v>
                </c:pt>
                <c:pt idx="367">
                  <c:v>-3.1414612261590301E-4</c:v>
                </c:pt>
                <c:pt idx="368">
                  <c:v>-3.1364501353618827E-4</c:v>
                </c:pt>
                <c:pt idx="369">
                  <c:v>-3.1514834152855203E-4</c:v>
                </c:pt>
                <c:pt idx="370">
                  <c:v>-3.1765389320467606E-4</c:v>
                </c:pt>
                <c:pt idx="371">
                  <c:v>-3.2015945115860606E-4</c:v>
                </c:pt>
                <c:pt idx="372">
                  <c:v>-3.2216390204185623E-4</c:v>
                </c:pt>
                <c:pt idx="373">
                  <c:v>-3.23166128990112E-4</c:v>
                </c:pt>
                <c:pt idx="374">
                  <c:v>-3.2366724284096731E-4</c:v>
                </c:pt>
                <c:pt idx="375">
                  <c:v>-3.2266501539037086E-4</c:v>
                </c:pt>
                <c:pt idx="376">
                  <c:v>-3.1965833906566054E-4</c:v>
                </c:pt>
                <c:pt idx="377">
                  <c:v>-3.1464723194672765E-4</c:v>
                </c:pt>
                <c:pt idx="378">
                  <c:v>-3.1013725700959269E-4</c:v>
                </c:pt>
                <c:pt idx="379">
                  <c:v>-3.0813283023310326E-4</c:v>
                </c:pt>
                <c:pt idx="380">
                  <c:v>-3.086339365505082E-4</c:v>
                </c:pt>
                <c:pt idx="381">
                  <c:v>-3.09135043119132E-4</c:v>
                </c:pt>
                <c:pt idx="382">
                  <c:v>-3.086339365505082E-4</c:v>
                </c:pt>
                <c:pt idx="383">
                  <c:v>-3.0662951278730881E-4</c:v>
                </c:pt>
                <c:pt idx="384">
                  <c:v>-3.0412398873315297E-4</c:v>
                </c:pt>
                <c:pt idx="385">
                  <c:v>-3.021195740097713E-4</c:v>
                </c:pt>
                <c:pt idx="386">
                  <c:v>-3.021195740097713E-4</c:v>
                </c:pt>
                <c:pt idx="387">
                  <c:v>-3.0362288467559437E-4</c:v>
                </c:pt>
                <c:pt idx="388">
                  <c:v>-3.0362288467559437E-4</c:v>
                </c:pt>
                <c:pt idx="389">
                  <c:v>-3.0462509304181638E-4</c:v>
                </c:pt>
                <c:pt idx="390">
                  <c:v>-3.0763172416669465E-4</c:v>
                </c:pt>
                <c:pt idx="391">
                  <c:v>-3.1013725700959269E-4</c:v>
                </c:pt>
                <c:pt idx="392">
                  <c:v>-3.1214168780392795E-4</c:v>
                </c:pt>
                <c:pt idx="393">
                  <c:v>-3.1414612261590301E-4</c:v>
                </c:pt>
                <c:pt idx="394">
                  <c:v>-3.1615056144564503E-4</c:v>
                </c:pt>
                <c:pt idx="395">
                  <c:v>-3.1765389320467606E-4</c:v>
                </c:pt>
                <c:pt idx="396">
                  <c:v>-3.1715278236729493E-4</c:v>
                </c:pt>
                <c:pt idx="397">
                  <c:v>-3.166516717809142E-4</c:v>
                </c:pt>
                <c:pt idx="398">
                  <c:v>-3.1765389320467606E-4</c:v>
                </c:pt>
                <c:pt idx="399">
                  <c:v>-3.1815500429328169E-4</c:v>
                </c:pt>
                <c:pt idx="400">
                  <c:v>-3.1815500429328169E-4</c:v>
                </c:pt>
                <c:pt idx="401">
                  <c:v>-3.166516717809142E-4</c:v>
                </c:pt>
                <c:pt idx="402">
                  <c:v>-3.1464723194672765E-4</c:v>
                </c:pt>
                <c:pt idx="403">
                  <c:v>-3.1414612261590301E-4</c:v>
                </c:pt>
                <c:pt idx="404">
                  <c:v>-3.1514834152855203E-4</c:v>
                </c:pt>
                <c:pt idx="405">
                  <c:v>-3.1364501353618827E-4</c:v>
                </c:pt>
                <c:pt idx="406">
                  <c:v>-3.09135043119132E-4</c:v>
                </c:pt>
                <c:pt idx="407">
                  <c:v>-3.0412398873315297E-4</c:v>
                </c:pt>
                <c:pt idx="408">
                  <c:v>-3.016184709566319E-4</c:v>
                </c:pt>
                <c:pt idx="409">
                  <c:v>-3.021195740097713E-4</c:v>
                </c:pt>
                <c:pt idx="410">
                  <c:v>-3.0312178086925229E-4</c:v>
                </c:pt>
                <c:pt idx="411">
                  <c:v>-3.0362288467559437E-4</c:v>
                </c:pt>
                <c:pt idx="412">
                  <c:v>-3.0512619760147481E-4</c:v>
                </c:pt>
                <c:pt idx="413">
                  <c:v>-3.0763172416669465E-4</c:v>
                </c:pt>
                <c:pt idx="414">
                  <c:v>-3.0963614993886342E-4</c:v>
                </c:pt>
                <c:pt idx="415">
                  <c:v>-3.1214168780392795E-4</c:v>
                </c:pt>
                <c:pt idx="416">
                  <c:v>-3.1464723194672765E-4</c:v>
                </c:pt>
                <c:pt idx="417">
                  <c:v>-3.166516717809142E-4</c:v>
                </c:pt>
                <c:pt idx="418">
                  <c:v>-3.1765389320467606E-4</c:v>
                </c:pt>
                <c:pt idx="419">
                  <c:v>-3.1815500429328169E-4</c:v>
                </c:pt>
                <c:pt idx="420">
                  <c:v>-3.1915722722371785E-4</c:v>
                </c:pt>
                <c:pt idx="421">
                  <c:v>-3.2066056350277489E-4</c:v>
                </c:pt>
                <c:pt idx="422">
                  <c:v>-3.2517058590000457E-4</c:v>
                </c:pt>
                <c:pt idx="423">
                  <c:v>-3.2917951177348397E-4</c:v>
                </c:pt>
                <c:pt idx="424">
                  <c:v>-3.3068286311949217E-4</c:v>
                </c:pt>
                <c:pt idx="425">
                  <c:v>-3.3018174575300094E-4</c:v>
                </c:pt>
                <c:pt idx="426">
                  <c:v>-3.2968062863773898E-4</c:v>
                </c:pt>
                <c:pt idx="427">
                  <c:v>-3.2917951177348397E-4</c:v>
                </c:pt>
                <c:pt idx="428">
                  <c:v>-3.2767616268753754E-4</c:v>
                </c:pt>
                <c:pt idx="429">
                  <c:v>-3.2717504682786409E-4</c:v>
                </c:pt>
                <c:pt idx="430">
                  <c:v>-3.2917951177348397E-4</c:v>
                </c:pt>
                <c:pt idx="431">
                  <c:v>-3.3118398073710256E-4</c:v>
                </c:pt>
                <c:pt idx="432">
                  <c:v>-3.3118398073710256E-4</c:v>
                </c:pt>
                <c:pt idx="433">
                  <c:v>-3.2917951177348397E-4</c:v>
                </c:pt>
                <c:pt idx="434">
                  <c:v>-3.2917951177348397E-4</c:v>
                </c:pt>
                <c:pt idx="435">
                  <c:v>-3.2917951177348397E-4</c:v>
                </c:pt>
                <c:pt idx="436">
                  <c:v>-3.3068286311949217E-4</c:v>
                </c:pt>
                <c:pt idx="437">
                  <c:v>-3.3368957259172194E-4</c:v>
                </c:pt>
                <c:pt idx="438">
                  <c:v>-3.3519293071795691E-4</c:v>
                </c:pt>
                <c:pt idx="439">
                  <c:v>-3.3619517072434819E-4</c:v>
                </c:pt>
                <c:pt idx="440">
                  <c:v>-3.3519293071795691E-4</c:v>
                </c:pt>
                <c:pt idx="441">
                  <c:v>-3.3469181109138749E-4</c:v>
                </c:pt>
                <c:pt idx="442">
                  <c:v>-3.3619517072434819E-4</c:v>
                </c:pt>
                <c:pt idx="443">
                  <c:v>-3.376985326174014E-4</c:v>
                </c:pt>
                <c:pt idx="444">
                  <c:v>-3.376985326174014E-4</c:v>
                </c:pt>
                <c:pt idx="445">
                  <c:v>-3.3719741173522482E-4</c:v>
                </c:pt>
                <c:pt idx="446">
                  <c:v>-3.376985326174014E-4</c:v>
                </c:pt>
                <c:pt idx="447">
                  <c:v>-3.3920189677044449E-4</c:v>
                </c:pt>
                <c:pt idx="448">
                  <c:v>-3.3970301865711222E-4</c:v>
                </c:pt>
                <c:pt idx="449">
                  <c:v>-3.3970301865711222E-4</c:v>
                </c:pt>
                <c:pt idx="450">
                  <c:v>-3.412063858237443E-4</c:v>
                </c:pt>
                <c:pt idx="451">
                  <c:v>-3.4170750871479518E-4</c:v>
                </c:pt>
                <c:pt idx="452">
                  <c:v>-3.3970301865711222E-4</c:v>
                </c:pt>
                <c:pt idx="453">
                  <c:v>-3.3719741173522482E-4</c:v>
                </c:pt>
                <c:pt idx="454">
                  <c:v>-3.3519293071795691E-4</c:v>
                </c:pt>
                <c:pt idx="455">
                  <c:v>-3.3519293071795691E-4</c:v>
                </c:pt>
                <c:pt idx="456">
                  <c:v>-3.3669629110416995E-4</c:v>
                </c:pt>
                <c:pt idx="457">
                  <c:v>-3.356940505955361E-4</c:v>
                </c:pt>
                <c:pt idx="458">
                  <c:v>-3.321862167255695E-4</c:v>
                </c:pt>
                <c:pt idx="459">
                  <c:v>-3.3018174575300094E-4</c:v>
                </c:pt>
                <c:pt idx="460">
                  <c:v>-3.2968062863773898E-4</c:v>
                </c:pt>
                <c:pt idx="461">
                  <c:v>-3.3018174575300094E-4</c:v>
                </c:pt>
                <c:pt idx="462">
                  <c:v>-3.321862167255695E-4</c:v>
                </c:pt>
                <c:pt idx="463">
                  <c:v>-3.3419069171593892E-4</c:v>
                </c:pt>
                <c:pt idx="464">
                  <c:v>-3.3619517072434819E-4</c:v>
                </c:pt>
                <c:pt idx="465">
                  <c:v>-3.376985326174014E-4</c:v>
                </c:pt>
                <c:pt idx="466">
                  <c:v>-3.376985326174014E-4</c:v>
                </c:pt>
                <c:pt idx="467">
                  <c:v>-3.3519293071795691E-4</c:v>
                </c:pt>
                <c:pt idx="468">
                  <c:v>-3.3368957259172194E-4</c:v>
                </c:pt>
                <c:pt idx="469">
                  <c:v>-3.3368957259172194E-4</c:v>
                </c:pt>
                <c:pt idx="470">
                  <c:v>-3.3268733509642632E-4</c:v>
                </c:pt>
                <c:pt idx="471">
                  <c:v>-3.3168509860572078E-4</c:v>
                </c:pt>
                <c:pt idx="472">
                  <c:v>-3.3068286311949217E-4</c:v>
                </c:pt>
                <c:pt idx="473">
                  <c:v>-3.3018174575300094E-4</c:v>
                </c:pt>
                <c:pt idx="474">
                  <c:v>-3.3068286311949217E-4</c:v>
                </c:pt>
                <c:pt idx="475">
                  <c:v>-3.3268733509642632E-4</c:v>
                </c:pt>
                <c:pt idx="476">
                  <c:v>-3.3469181109138749E-4</c:v>
                </c:pt>
                <c:pt idx="477">
                  <c:v>-3.3469181109138749E-4</c:v>
                </c:pt>
                <c:pt idx="478">
                  <c:v>-3.356940505955361E-4</c:v>
                </c:pt>
                <c:pt idx="479">
                  <c:v>-3.3819965375058981E-4</c:v>
                </c:pt>
                <c:pt idx="480">
                  <c:v>-3.3870077513501183E-4</c:v>
                </c:pt>
                <c:pt idx="481">
                  <c:v>-3.3669629110416995E-4</c:v>
                </c:pt>
                <c:pt idx="482">
                  <c:v>-3.3419069171593892E-4</c:v>
                </c:pt>
                <c:pt idx="483">
                  <c:v>-3.3118398073710256E-4</c:v>
                </c:pt>
                <c:pt idx="484">
                  <c:v>-3.3018174575300094E-4</c:v>
                </c:pt>
                <c:pt idx="485">
                  <c:v>-3.2767616268753754E-4</c:v>
                </c:pt>
                <c:pt idx="486">
                  <c:v>-3.2366724284096731E-4</c:v>
                </c:pt>
                <c:pt idx="487">
                  <c:v>-3.2015945115860606E-4</c:v>
                </c:pt>
                <c:pt idx="488">
                  <c:v>-3.1765389320467606E-4</c:v>
                </c:pt>
                <c:pt idx="489">
                  <c:v>-3.1765389320467606E-4</c:v>
                </c:pt>
                <c:pt idx="490">
                  <c:v>-3.1765389320467606E-4</c:v>
                </c:pt>
                <c:pt idx="491">
                  <c:v>-3.1615056144564503E-4</c:v>
                </c:pt>
                <c:pt idx="492">
                  <c:v>-3.1364501353618827E-4</c:v>
                </c:pt>
                <c:pt idx="493">
                  <c:v>-3.1314390470769596E-4</c:v>
                </c:pt>
                <c:pt idx="494">
                  <c:v>-3.1514834152855203E-4</c:v>
                </c:pt>
                <c:pt idx="495">
                  <c:v>-3.166516717809142E-4</c:v>
                </c:pt>
                <c:pt idx="496">
                  <c:v>-3.1615056144564503E-4</c:v>
                </c:pt>
                <c:pt idx="497">
                  <c:v>-3.166516717809142E-4</c:v>
                </c:pt>
                <c:pt idx="498">
                  <c:v>-3.1815500429328169E-4</c:v>
                </c:pt>
                <c:pt idx="499">
                  <c:v>-3.1615056144564503E-4</c:v>
                </c:pt>
                <c:pt idx="500">
                  <c:v>-3.1063836433154092E-4</c:v>
                </c:pt>
                <c:pt idx="501">
                  <c:v>-3.0512619760147481E-4</c:v>
                </c:pt>
                <c:pt idx="502">
                  <c:v>-3.016184709566319E-4</c:v>
                </c:pt>
                <c:pt idx="503">
                  <c:v>-2.9811075661589123E-4</c:v>
                </c:pt>
                <c:pt idx="504">
                  <c:v>-2.9460305457905628E-4</c:v>
                </c:pt>
                <c:pt idx="505">
                  <c:v>-2.9309975747276833E-4</c:v>
                </c:pt>
                <c:pt idx="506">
                  <c:v>-2.9410195529256387E-4</c:v>
                </c:pt>
                <c:pt idx="507">
                  <c:v>-2.9560525390556525E-4</c:v>
                </c:pt>
                <c:pt idx="508">
                  <c:v>-2.951041541167605E-4</c:v>
                </c:pt>
                <c:pt idx="509">
                  <c:v>-2.9460305457905628E-4</c:v>
                </c:pt>
                <c:pt idx="510">
                  <c:v>-2.9360085625706014E-4</c:v>
                </c:pt>
                <c:pt idx="511">
                  <c:v>-2.920975606572614E-4</c:v>
                </c:pt>
                <c:pt idx="512">
                  <c:v>-2.900931700396602E-4</c:v>
                </c:pt>
                <c:pt idx="513">
                  <c:v>-2.8808878343963211E-4</c:v>
                </c:pt>
                <c:pt idx="514">
                  <c:v>-2.8658549612607849E-4</c:v>
                </c:pt>
                <c:pt idx="515">
                  <c:v>-2.8658549612607849E-4</c:v>
                </c:pt>
                <c:pt idx="516">
                  <c:v>-2.8658549612607849E-4</c:v>
                </c:pt>
                <c:pt idx="517">
                  <c:v>-2.8458111655665501E-4</c:v>
                </c:pt>
                <c:pt idx="518">
                  <c:v>-2.8207564774460775E-4</c:v>
                </c:pt>
                <c:pt idx="519">
                  <c:v>-2.7756581970188798E-4</c:v>
                </c:pt>
                <c:pt idx="520">
                  <c:v>-2.7155274728246095E-4</c:v>
                </c:pt>
                <c:pt idx="521">
                  <c:v>-2.6503862629665803E-4</c:v>
                </c:pt>
                <c:pt idx="522">
                  <c:v>-2.5952671091352693E-4</c:v>
                </c:pt>
                <c:pt idx="523">
                  <c:v>-2.5301266826605398E-4</c:v>
                </c:pt>
                <c:pt idx="524">
                  <c:v>-2.4549651793801089E-4</c:v>
                </c:pt>
                <c:pt idx="525">
                  <c:v>-2.3998471026797903E-4</c:v>
                </c:pt>
                <c:pt idx="526">
                  <c:v>-2.3647721211382341E-4</c:v>
                </c:pt>
                <c:pt idx="527">
                  <c:v>-2.3497400238523002E-4</c:v>
                </c:pt>
                <c:pt idx="528">
                  <c:v>-2.3447293297791476E-4</c:v>
                </c:pt>
                <c:pt idx="529">
                  <c:v>-2.3397186382155853E-4</c:v>
                </c:pt>
                <c:pt idx="530">
                  <c:v>-2.3397186382155853E-4</c:v>
                </c:pt>
                <c:pt idx="531">
                  <c:v>-2.3347079491627291E-4</c:v>
                </c:pt>
                <c:pt idx="532">
                  <c:v>-2.3347079491627291E-4</c:v>
                </c:pt>
                <c:pt idx="533">
                  <c:v>-2.3497400238523002E-4</c:v>
                </c:pt>
                <c:pt idx="534">
                  <c:v>-2.3397186382155853E-4</c:v>
                </c:pt>
                <c:pt idx="535">
                  <c:v>-2.3096545415610974E-4</c:v>
                </c:pt>
                <c:pt idx="536">
                  <c:v>-2.2996331960954884E-4</c:v>
                </c:pt>
                <c:pt idx="537">
                  <c:v>-2.314665218060481E-4</c:v>
                </c:pt>
                <c:pt idx="538">
                  <c:v>-2.3046438675735042E-4</c:v>
                </c:pt>
                <c:pt idx="539">
                  <c:v>-2.2645585660516476E-4</c:v>
                </c:pt>
                <c:pt idx="540">
                  <c:v>-2.2445159755472895E-4</c:v>
                </c:pt>
                <c:pt idx="541">
                  <c:v>-2.2144521651092057E-4</c:v>
                </c:pt>
                <c:pt idx="542">
                  <c:v>-2.1643460152306551E-4</c:v>
                </c:pt>
                <c:pt idx="543">
                  <c:v>-2.1392930344395444E-4</c:v>
                </c:pt>
                <c:pt idx="544">
                  <c:v>-2.1643460152306551E-4</c:v>
                </c:pt>
                <c:pt idx="545">
                  <c:v>-2.2094415388230768E-4</c:v>
                </c:pt>
                <c:pt idx="546">
                  <c:v>-2.2194627939059792E-4</c:v>
                </c:pt>
                <c:pt idx="547">
                  <c:v>-2.1944096750295942E-4</c:v>
                </c:pt>
                <c:pt idx="548">
                  <c:v>-2.1593354140507688E-4</c:v>
                </c:pt>
                <c:pt idx="549">
                  <c:v>-2.1192506949968274E-4</c:v>
                </c:pt>
                <c:pt idx="550">
                  <c:v>-2.0891872611521049E-4</c:v>
                </c:pt>
                <c:pt idx="551">
                  <c:v>-2.0691450221327229E-4</c:v>
                </c:pt>
                <c:pt idx="552">
                  <c:v>-2.0591239176869975E-4</c:v>
                </c:pt>
                <c:pt idx="553">
                  <c:v>-2.0641344686551363E-4</c:v>
                </c:pt>
                <c:pt idx="554">
                  <c:v>-2.0891872611521049E-4</c:v>
                </c:pt>
                <c:pt idx="555">
                  <c:v>-2.1142401164134648E-4</c:v>
                </c:pt>
                <c:pt idx="556">
                  <c:v>-2.1192506949968274E-4</c:v>
                </c:pt>
                <c:pt idx="557">
                  <c:v>-2.0992083957246775E-4</c:v>
                </c:pt>
                <c:pt idx="558">
                  <c:v>-2.0891872611521049E-4</c:v>
                </c:pt>
                <c:pt idx="559">
                  <c:v>-2.1042189667773973E-4</c:v>
                </c:pt>
                <c:pt idx="560">
                  <c:v>-2.1292718596975543E-4</c:v>
                </c:pt>
                <c:pt idx="561">
                  <c:v>-2.1443036255758892E-4</c:v>
                </c:pt>
                <c:pt idx="562">
                  <c:v>-2.1593354140507688E-4</c:v>
                </c:pt>
                <c:pt idx="563">
                  <c:v>-2.1643460152306551E-4</c:v>
                </c:pt>
                <c:pt idx="564">
                  <c:v>-2.1743672251211548E-4</c:v>
                </c:pt>
                <c:pt idx="565">
                  <c:v>-2.1693566189200415E-4</c:v>
                </c:pt>
                <c:pt idx="566">
                  <c:v>-2.1342824458126953E-4</c:v>
                </c:pt>
                <c:pt idx="567">
                  <c:v>-2.1192506949968274E-4</c:v>
                </c:pt>
                <c:pt idx="568">
                  <c:v>-2.1342824458126953E-4</c:v>
                </c:pt>
                <c:pt idx="569">
                  <c:v>-2.1443036255758892E-4</c:v>
                </c:pt>
                <c:pt idx="570">
                  <c:v>-2.1292718596975543E-4</c:v>
                </c:pt>
                <c:pt idx="571">
                  <c:v>-2.1042189667773973E-4</c:v>
                </c:pt>
                <c:pt idx="572">
                  <c:v>-2.0992083957246775E-4</c:v>
                </c:pt>
                <c:pt idx="573">
                  <c:v>-2.0841766976311221E-4</c:v>
                </c:pt>
                <c:pt idx="574">
                  <c:v>-2.0641344686551363E-4</c:v>
                </c:pt>
                <c:pt idx="575">
                  <c:v>-2.0440922798470478E-4</c:v>
                </c:pt>
                <c:pt idx="576">
                  <c:v>-2.0340712005068894E-4</c:v>
                </c:pt>
                <c:pt idx="577">
                  <c:v>-2.0390817389222491E-4</c:v>
                </c:pt>
                <c:pt idx="578">
                  <c:v>-2.0190396003252008E-4</c:v>
                </c:pt>
                <c:pt idx="579">
                  <c:v>-1.9789554436380202E-4</c:v>
                </c:pt>
                <c:pt idx="580">
                  <c:v>-1.9288504737260175E-4</c:v>
                </c:pt>
                <c:pt idx="581">
                  <c:v>-1.8687248412170102E-4</c:v>
                </c:pt>
                <c:pt idx="582">
                  <c:v>-1.8136099956570661E-4</c:v>
                </c:pt>
                <c:pt idx="583">
                  <c:v>-1.7835474806578099E-4</c:v>
                </c:pt>
                <c:pt idx="584">
                  <c:v>-1.7685162570483609E-4</c:v>
                </c:pt>
                <c:pt idx="585">
                  <c:v>-1.7685162570483609E-4</c:v>
                </c:pt>
                <c:pt idx="586">
                  <c:v>-1.7735266624081285E-4</c:v>
                </c:pt>
                <c:pt idx="587">
                  <c:v>-1.7835474806578099E-4</c:v>
                </c:pt>
                <c:pt idx="588">
                  <c:v>-1.788557893547728E-4</c:v>
                </c:pt>
                <c:pt idx="589">
                  <c:v>-1.7935683089491768E-4</c:v>
                </c:pt>
                <c:pt idx="590">
                  <c:v>-1.788557893547728E-4</c:v>
                </c:pt>
                <c:pt idx="591">
                  <c:v>-1.7584954538611805E-4</c:v>
                </c:pt>
                <c:pt idx="592">
                  <c:v>-1.70338121582378E-4</c:v>
                </c:pt>
                <c:pt idx="593">
                  <c:v>-1.6683086770456862E-4</c:v>
                </c:pt>
                <c:pt idx="594">
                  <c:v>-1.6482672815426312E-4</c:v>
                </c:pt>
                <c:pt idx="595">
                  <c:v>-1.633236261275458E-4</c:v>
                </c:pt>
                <c:pt idx="596">
                  <c:v>-1.6031742885181928E-4</c:v>
                </c:pt>
                <c:pt idx="597">
                  <c:v>-1.5480609065125566E-4</c:v>
                </c:pt>
                <c:pt idx="598">
                  <c:v>-1.4829273012043027E-4</c:v>
                </c:pt>
                <c:pt idx="599">
                  <c:v>-1.4278145819157797E-4</c:v>
                </c:pt>
                <c:pt idx="600">
                  <c:v>-1.3977532266893378E-4</c:v>
                </c:pt>
                <c:pt idx="601">
                  <c:v>-1.3877327950294162E-4</c:v>
                </c:pt>
                <c:pt idx="602">
                  <c:v>-1.3676919618311326E-4</c:v>
                </c:pt>
                <c:pt idx="603">
                  <c:v>-1.3125798776304881E-4</c:v>
                </c:pt>
                <c:pt idx="604">
                  <c:v>-1.2374275250234145E-4</c:v>
                </c:pt>
                <c:pt idx="605">
                  <c:v>-1.1672858388164225E-4</c:v>
                </c:pt>
                <c:pt idx="606">
                  <c:v>-1.112174859081581E-4</c:v>
                </c:pt>
                <c:pt idx="607">
                  <c:v>-1.0871245141508761E-4</c:v>
                </c:pt>
                <c:pt idx="608">
                  <c:v>-1.0821144526945203E-4</c:v>
                </c:pt>
                <c:pt idx="609">
                  <c:v>-1.0771043937482341E-4</c:v>
                </c:pt>
                <c:pt idx="610">
                  <c:v>-1.0720943373131259E-4</c:v>
                </c:pt>
                <c:pt idx="611">
                  <c:v>-1.0620742319719947E-4</c:v>
                </c:pt>
                <c:pt idx="612">
                  <c:v>-1.0320139761888534E-4</c:v>
                </c:pt>
                <c:pt idx="613">
                  <c:v>-9.5686373206303269E-5</c:v>
                </c:pt>
                <c:pt idx="614">
                  <c:v>-8.7169413810778373E-5</c:v>
                </c:pt>
                <c:pt idx="615">
                  <c:v>-8.4163445460687774E-5</c:v>
                </c:pt>
                <c:pt idx="616">
                  <c:v>-8.4664439558158536E-5</c:v>
                </c:pt>
                <c:pt idx="617">
                  <c:v>-8.7670409414335204E-5</c:v>
                </c:pt>
                <c:pt idx="618">
                  <c:v>-8.8672401374328313E-5</c:v>
                </c:pt>
                <c:pt idx="619">
                  <c:v>-8.7169413810778373E-5</c:v>
                </c:pt>
                <c:pt idx="620">
                  <c:v>-8.7670409414335204E-5</c:v>
                </c:pt>
                <c:pt idx="621">
                  <c:v>-8.8672401374328313E-5</c:v>
                </c:pt>
                <c:pt idx="622">
                  <c:v>-9.0676388306394198E-5</c:v>
                </c:pt>
                <c:pt idx="623">
                  <c:v>-9.368237623427819E-5</c:v>
                </c:pt>
                <c:pt idx="624">
                  <c:v>-9.6187373076727503E-5</c:v>
                </c:pt>
                <c:pt idx="625">
                  <c:v>-9.6688373198263884E-5</c:v>
                </c:pt>
                <c:pt idx="626">
                  <c:v>-9.6688373198263884E-5</c:v>
                </c:pt>
                <c:pt idx="627">
                  <c:v>-9.5686373206303269E-5</c:v>
                </c:pt>
                <c:pt idx="628">
                  <c:v>-9.5185373586768784E-5</c:v>
                </c:pt>
                <c:pt idx="629">
                  <c:v>-9.4684374218345727E-5</c:v>
                </c:pt>
                <c:pt idx="630">
                  <c:v>-9.368237623427819E-5</c:v>
                </c:pt>
                <c:pt idx="631">
                  <c:v>-9.368237623427819E-5</c:v>
                </c:pt>
                <c:pt idx="632">
                  <c:v>-9.6688373198263884E-5</c:v>
                </c:pt>
                <c:pt idx="633">
                  <c:v>-1.0069638320628677E-4</c:v>
                </c:pt>
                <c:pt idx="634">
                  <c:v>-1.0019538107673349E-4</c:v>
                </c:pt>
                <c:pt idx="635">
                  <c:v>-9.6688373198263884E-5</c:v>
                </c:pt>
                <c:pt idx="636">
                  <c:v>-9.5185373586768784E-5</c:v>
                </c:pt>
                <c:pt idx="637">
                  <c:v>-9.5185373586768784E-5</c:v>
                </c:pt>
                <c:pt idx="638">
                  <c:v>-9.4183375100811973E-5</c:v>
                </c:pt>
                <c:pt idx="639">
                  <c:v>-9.2179381140896228E-5</c:v>
                </c:pt>
                <c:pt idx="640">
                  <c:v>-9.1678383278359841E-5</c:v>
                </c:pt>
                <c:pt idx="641">
                  <c:v>-9.5686373206303269E-5</c:v>
                </c:pt>
                <c:pt idx="642">
                  <c:v>-1.0019538107673349E-4</c:v>
                </c:pt>
                <c:pt idx="643">
                  <c:v>-1.0219939110085621E-4</c:v>
                </c:pt>
                <c:pt idx="644">
                  <c:v>-1.0069638320628677E-4</c:v>
                </c:pt>
                <c:pt idx="645">
                  <c:v>-9.6187373076727503E-5</c:v>
                </c:pt>
                <c:pt idx="646">
                  <c:v>-9.0676388306394198E-5</c:v>
                </c:pt>
                <c:pt idx="647">
                  <c:v>-8.8171405268888876E-5</c:v>
                </c:pt>
                <c:pt idx="648">
                  <c:v>-8.7670409414335204E-5</c:v>
                </c:pt>
                <c:pt idx="649">
                  <c:v>-8.7670409414335204E-5</c:v>
                </c:pt>
                <c:pt idx="650">
                  <c:v>-8.6668418458329217E-5</c:v>
                </c:pt>
                <c:pt idx="651">
                  <c:v>-8.6668418458329217E-5</c:v>
                </c:pt>
                <c:pt idx="652">
                  <c:v>-8.9674394338421369E-5</c:v>
                </c:pt>
                <c:pt idx="653">
                  <c:v>-9.2680379254320508E-5</c:v>
                </c:pt>
                <c:pt idx="654">
                  <c:v>-9.2179381140896228E-5</c:v>
                </c:pt>
                <c:pt idx="655">
                  <c:v>-8.9674394338421369E-5</c:v>
                </c:pt>
                <c:pt idx="656">
                  <c:v>-8.8672401374328313E-5</c:v>
                </c:pt>
                <c:pt idx="657">
                  <c:v>-8.7169413810778373E-5</c:v>
                </c:pt>
                <c:pt idx="658">
                  <c:v>-8.4163445460687774E-5</c:v>
                </c:pt>
                <c:pt idx="659">
                  <c:v>-8.0155501716164037E-5</c:v>
                </c:pt>
                <c:pt idx="660">
                  <c:v>-7.5646584204598326E-5</c:v>
                </c:pt>
                <c:pt idx="661">
                  <c:v>-7.0135712632653902E-5</c:v>
                </c:pt>
                <c:pt idx="662">
                  <c:v>-6.3121920009374572E-5</c:v>
                </c:pt>
                <c:pt idx="663">
                  <c:v>-5.7611117458734831E-5</c:v>
                </c:pt>
                <c:pt idx="664">
                  <c:v>-5.3603280132821957E-5</c:v>
                </c:pt>
                <c:pt idx="665">
                  <c:v>-5.109838996098604E-5</c:v>
                </c:pt>
                <c:pt idx="666">
                  <c:v>-5.0597412679510543E-5</c:v>
                </c:pt>
                <c:pt idx="667">
                  <c:v>-5.0597412679510543E-5</c:v>
                </c:pt>
                <c:pt idx="668">
                  <c:v>-5.0597412679510543E-5</c:v>
                </c:pt>
                <c:pt idx="669">
                  <c:v>-5.0597412679510543E-5</c:v>
                </c:pt>
                <c:pt idx="670">
                  <c:v>-5.0597412679510543E-5</c:v>
                </c:pt>
                <c:pt idx="671">
                  <c:v>-5.2100345276761283E-5</c:v>
                </c:pt>
                <c:pt idx="672">
                  <c:v>-5.109838996098604E-5</c:v>
                </c:pt>
                <c:pt idx="673">
                  <c:v>-4.9094482341062796E-5</c:v>
                </c:pt>
                <c:pt idx="674">
                  <c:v>-4.8092530037021882E-5</c:v>
                </c:pt>
                <c:pt idx="675">
                  <c:v>-4.6589603463230508E-5</c:v>
                </c:pt>
                <c:pt idx="676">
                  <c:v>-4.4084730859800916E-5</c:v>
                </c:pt>
                <c:pt idx="677">
                  <c:v>-4.3583757092107023E-5</c:v>
                </c:pt>
                <c:pt idx="678">
                  <c:v>-4.5587653668954294E-5</c:v>
                </c:pt>
                <c:pt idx="679">
                  <c:v>-4.6589603463230508E-5</c:v>
                </c:pt>
                <c:pt idx="680">
                  <c:v>-4.458570487858052E-5</c:v>
                </c:pt>
                <c:pt idx="681">
                  <c:v>-4.1078892017918788E-5</c:v>
                </c:pt>
                <c:pt idx="682">
                  <c:v>-3.9575975985065687E-5</c:v>
                </c:pt>
                <c:pt idx="683">
                  <c:v>-3.7572091454839401E-5</c:v>
                </c:pt>
                <c:pt idx="684">
                  <c:v>-3.5568210940269282E-5</c:v>
                </c:pt>
                <c:pt idx="685">
                  <c:v>-3.6069180692510836E-5</c:v>
                </c:pt>
                <c:pt idx="686">
                  <c:v>-3.5568210940269282E-5</c:v>
                </c:pt>
                <c:pt idx="687">
                  <c:v>-3.2562397697415125E-5</c:v>
                </c:pt>
                <c:pt idx="688">
                  <c:v>-2.7552729036896617E-5</c:v>
                </c:pt>
                <c:pt idx="689">
                  <c:v>-2.7552729036896617E-5</c:v>
                </c:pt>
                <c:pt idx="690">
                  <c:v>-3.2061429702073284E-5</c:v>
                </c:pt>
                <c:pt idx="691">
                  <c:v>-3.6069180692510836E-5</c:v>
                </c:pt>
                <c:pt idx="692">
                  <c:v>-3.5568210940269282E-5</c:v>
                </c:pt>
                <c:pt idx="693">
                  <c:v>-3.3564334441228251E-5</c:v>
                </c:pt>
                <c:pt idx="694">
                  <c:v>-3.3564334441228251E-5</c:v>
                </c:pt>
                <c:pt idx="695">
                  <c:v>-3.5568210940269282E-5</c:v>
                </c:pt>
                <c:pt idx="696">
                  <c:v>-3.5568210940269282E-5</c:v>
                </c:pt>
                <c:pt idx="697">
                  <c:v>-3.4566272188808643E-5</c:v>
                </c:pt>
                <c:pt idx="698">
                  <c:v>-3.3063365943837006E-5</c:v>
                </c:pt>
                <c:pt idx="699">
                  <c:v>-3.1059494464184721E-5</c:v>
                </c:pt>
                <c:pt idx="700">
                  <c:v>-2.7051763551231583E-5</c:v>
                </c:pt>
                <c:pt idx="701">
                  <c:v>-2.2543085473032583E-5</c:v>
                </c:pt>
                <c:pt idx="702">
                  <c:v>-2.0539235074538236E-5</c:v>
                </c:pt>
                <c:pt idx="703">
                  <c:v>-2.2042122497019107E-5</c:v>
                </c:pt>
                <c:pt idx="704">
                  <c:v>-2.2543085473032583E-5</c:v>
                </c:pt>
                <c:pt idx="705">
                  <c:v>-2.0539235074538236E-5</c:v>
                </c:pt>
                <c:pt idx="706">
                  <c:v>-1.5529626645567833E-5</c:v>
                </c:pt>
                <c:pt idx="707">
                  <c:v>-1.0520043312648291E-5</c:v>
                </c:pt>
                <c:pt idx="708">
                  <c:v>-5.0095306320310897E-6</c:v>
                </c:pt>
                <c:pt idx="709">
                  <c:v>2.0038052260779455E-6</c:v>
                </c:pt>
                <c:pt idx="710">
                  <c:v>8.0151968132341675E-6</c:v>
                </c:pt>
                <c:pt idx="711">
                  <c:v>1.3024662198082477E-5</c:v>
                </c:pt>
                <c:pt idx="712">
                  <c:v>1.6531273036252622E-5</c:v>
                </c:pt>
                <c:pt idx="713">
                  <c:v>1.9035987535115998E-5</c:v>
                </c:pt>
                <c:pt idx="714">
                  <c:v>2.0538813223025299E-5</c:v>
                </c:pt>
                <c:pt idx="715">
                  <c:v>2.2041636652452906E-5</c:v>
                </c:pt>
                <c:pt idx="716">
                  <c:v>2.2041636652452906E-5</c:v>
                </c:pt>
                <c:pt idx="717">
                  <c:v>2.2542577293785802E-5</c:v>
                </c:pt>
                <c:pt idx="718">
                  <c:v>2.5047276736112415E-5</c:v>
                </c:pt>
                <c:pt idx="719">
                  <c:v>2.7051031773005189E-5</c:v>
                </c:pt>
                <c:pt idx="720">
                  <c:v>2.7551969904935379E-5</c:v>
                </c:pt>
                <c:pt idx="721">
                  <c:v>2.9555719923047894E-5</c:v>
                </c:pt>
                <c:pt idx="722">
                  <c:v>3.4565077402823807E-5</c:v>
                </c:pt>
                <c:pt idx="723">
                  <c:v>3.9574409789062991E-5</c:v>
                </c:pt>
                <c:pt idx="724">
                  <c:v>4.3581857631010082E-5</c:v>
                </c:pt>
                <c:pt idx="725">
                  <c:v>4.7088361318590519E-5</c:v>
                </c:pt>
                <c:pt idx="726">
                  <c:v>5.2097630972310058E-5</c:v>
                </c:pt>
                <c:pt idx="727">
                  <c:v>5.6605952206184477E-5</c:v>
                </c:pt>
                <c:pt idx="728">
                  <c:v>6.0112410225106864E-5</c:v>
                </c:pt>
                <c:pt idx="729">
                  <c:v>6.3117935884073335E-5</c:v>
                </c:pt>
                <c:pt idx="730">
                  <c:v>6.7125289377867214E-5</c:v>
                </c:pt>
                <c:pt idx="731">
                  <c:v>6.9128960102588598E-5</c:v>
                </c:pt>
                <c:pt idx="732">
                  <c:v>6.662437106933443E-5</c:v>
                </c:pt>
                <c:pt idx="733">
                  <c:v>6.2116095001586011E-5</c:v>
                </c:pt>
                <c:pt idx="734">
                  <c:v>5.8609644008283524E-5</c:v>
                </c:pt>
                <c:pt idx="735">
                  <c:v>5.710687553315065E-5</c:v>
                </c:pt>
                <c:pt idx="736">
                  <c:v>5.760779860897066E-5</c:v>
                </c:pt>
                <c:pt idx="737">
                  <c:v>5.8609644008283524E-5</c:v>
                </c:pt>
                <c:pt idx="738">
                  <c:v>5.6105028628294125E-5</c:v>
                </c:pt>
                <c:pt idx="739">
                  <c:v>5.259855655738186E-5</c:v>
                </c:pt>
                <c:pt idx="740">
                  <c:v>4.9592999282159104E-5</c:v>
                </c:pt>
                <c:pt idx="741">
                  <c:v>4.608650437688333E-5</c:v>
                </c:pt>
                <c:pt idx="742">
                  <c:v>4.4583717082016992E-5</c:v>
                </c:pt>
                <c:pt idx="743">
                  <c:v>4.608650437688333E-5</c:v>
                </c:pt>
                <c:pt idx="744">
                  <c:v>4.7589289413161399E-5</c:v>
                </c:pt>
                <c:pt idx="745">
                  <c:v>4.7088361318590519E-5</c:v>
                </c:pt>
                <c:pt idx="746">
                  <c:v>4.7088361318590519E-5</c:v>
                </c:pt>
                <c:pt idx="747">
                  <c:v>4.8090217256803499E-5</c:v>
                </c:pt>
                <c:pt idx="748">
                  <c:v>4.9092072191302073E-5</c:v>
                </c:pt>
                <c:pt idx="749">
                  <c:v>5.0594852710867876E-5</c:v>
                </c:pt>
                <c:pt idx="750">
                  <c:v>5.0594852710867876E-5</c:v>
                </c:pt>
                <c:pt idx="751">
                  <c:v>5.0093926121866353E-5</c:v>
                </c:pt>
                <c:pt idx="752">
                  <c:v>5.1596705136089504E-5</c:v>
                </c:pt>
                <c:pt idx="753">
                  <c:v>5.5604104799479185E-5</c:v>
                </c:pt>
                <c:pt idx="754">
                  <c:v>6.061333179560979E-5</c:v>
                </c:pt>
                <c:pt idx="755">
                  <c:v>6.4119775763098413E-5</c:v>
                </c:pt>
                <c:pt idx="756">
                  <c:v>6.6123452509882392E-5</c:v>
                </c:pt>
                <c:pt idx="757">
                  <c:v>6.9128960102588598E-5</c:v>
                </c:pt>
                <c:pt idx="758">
                  <c:v>7.2134458662245931E-5</c:v>
                </c:pt>
                <c:pt idx="759">
                  <c:v>7.2134458662245931E-5</c:v>
                </c:pt>
                <c:pt idx="760">
                  <c:v>7.16335428628921E-5</c:v>
                </c:pt>
                <c:pt idx="761">
                  <c:v>7.2635374210461295E-5</c:v>
                </c:pt>
                <c:pt idx="762">
                  <c:v>7.4639033895050437E-5</c:v>
                </c:pt>
                <c:pt idx="763">
                  <c:v>7.5139948188686896E-5</c:v>
                </c:pt>
                <c:pt idx="764">
                  <c:v>7.16335428628921E-5</c:v>
                </c:pt>
                <c:pt idx="765">
                  <c:v>6.662437106933443E-5</c:v>
                </c:pt>
                <c:pt idx="766">
                  <c:v>6.3618855949046328E-5</c:v>
                </c:pt>
                <c:pt idx="767">
                  <c:v>6.1615174183849038E-5</c:v>
                </c:pt>
                <c:pt idx="768">
                  <c:v>6.061333179560979E-5</c:v>
                </c:pt>
                <c:pt idx="769">
                  <c:v>6.1615174183849038E-5</c:v>
                </c:pt>
                <c:pt idx="770">
                  <c:v>6.2617015568179192E-5</c:v>
                </c:pt>
                <c:pt idx="771">
                  <c:v>6.1615174183849038E-5</c:v>
                </c:pt>
                <c:pt idx="772">
                  <c:v>6.1114253115190467E-5</c:v>
                </c:pt>
                <c:pt idx="773">
                  <c:v>6.2617015568179192E-5</c:v>
                </c:pt>
                <c:pt idx="774">
                  <c:v>6.5121614638219527E-5</c:v>
                </c:pt>
                <c:pt idx="775">
                  <c:v>6.662437106933443E-5</c:v>
                </c:pt>
                <c:pt idx="776">
                  <c:v>6.8127125241953913E-5</c:v>
                </c:pt>
                <c:pt idx="777">
                  <c:v>6.9629877156528788E-5</c:v>
                </c:pt>
                <c:pt idx="778">
                  <c:v>7.16335428628921E-5</c:v>
                </c:pt>
                <c:pt idx="779">
                  <c:v>7.3637204554587407E-5</c:v>
                </c:pt>
                <c:pt idx="780">
                  <c:v>7.5139948188686896E-5</c:v>
                </c:pt>
                <c:pt idx="781">
                  <c:v>7.5139948188686896E-5</c:v>
                </c:pt>
                <c:pt idx="782">
                  <c:v>7.2134458662245931E-5</c:v>
                </c:pt>
                <c:pt idx="783">
                  <c:v>6.8127125241953913E-5</c:v>
                </c:pt>
                <c:pt idx="784">
                  <c:v>6.3618855949046328E-5</c:v>
                </c:pt>
                <c:pt idx="785">
                  <c:v>6.0112410225106864E-5</c:v>
                </c:pt>
                <c:pt idx="786">
                  <c:v>5.9611488403903308E-5</c:v>
                </c:pt>
                <c:pt idx="787">
                  <c:v>6.061333179560979E-5</c:v>
                </c:pt>
                <c:pt idx="788">
                  <c:v>6.2116095001586011E-5</c:v>
                </c:pt>
                <c:pt idx="789">
                  <c:v>6.5121614638219527E-5</c:v>
                </c:pt>
                <c:pt idx="790">
                  <c:v>6.8127125241953913E-5</c:v>
                </c:pt>
                <c:pt idx="791">
                  <c:v>6.8127125241953913E-5</c:v>
                </c:pt>
                <c:pt idx="792">
                  <c:v>6.7125289377867214E-5</c:v>
                </c:pt>
                <c:pt idx="793">
                  <c:v>6.5622533699510871E-5</c:v>
                </c:pt>
                <c:pt idx="794">
                  <c:v>6.3618855949046328E-5</c:v>
                </c:pt>
                <c:pt idx="795">
                  <c:v>6.0112410225106864E-5</c:v>
                </c:pt>
                <c:pt idx="796">
                  <c:v>5.8108721434088921E-5</c:v>
                </c:pt>
                <c:pt idx="797">
                  <c:v>5.8108721434088921E-5</c:v>
                </c:pt>
                <c:pt idx="798">
                  <c:v>5.8609644008283524E-5</c:v>
                </c:pt>
                <c:pt idx="799">
                  <c:v>6.061333179560979E-5</c:v>
                </c:pt>
                <c:pt idx="800">
                  <c:v>6.2617015568179192E-5</c:v>
                </c:pt>
                <c:pt idx="801">
                  <c:v>6.2617015568179192E-5</c:v>
                </c:pt>
                <c:pt idx="802">
                  <c:v>6.0112410225106864E-5</c:v>
                </c:pt>
                <c:pt idx="803">
                  <c:v>5.710687553315065E-5</c:v>
                </c:pt>
                <c:pt idx="804">
                  <c:v>5.5103180719739484E-5</c:v>
                </c:pt>
                <c:pt idx="805">
                  <c:v>5.259855655738186E-5</c:v>
                </c:pt>
                <c:pt idx="806">
                  <c:v>5.0594852710867876E-5</c:v>
                </c:pt>
                <c:pt idx="807">
                  <c:v>5.0594852710867876E-5</c:v>
                </c:pt>
                <c:pt idx="808">
                  <c:v>5.4101331807706659E-5</c:v>
                </c:pt>
                <c:pt idx="809">
                  <c:v>5.911056633155493E-5</c:v>
                </c:pt>
                <c:pt idx="810">
                  <c:v>6.1615174183849038E-5</c:v>
                </c:pt>
                <c:pt idx="811">
                  <c:v>6.061333179560979E-5</c:v>
                </c:pt>
                <c:pt idx="812">
                  <c:v>6.1615174183849038E-5</c:v>
                </c:pt>
                <c:pt idx="813">
                  <c:v>6.7125289377867214E-5</c:v>
                </c:pt>
                <c:pt idx="814">
                  <c:v>7.3136289507982338E-5</c:v>
                </c:pt>
                <c:pt idx="815">
                  <c:v>7.7143602854973505E-5</c:v>
                </c:pt>
                <c:pt idx="816">
                  <c:v>7.7644515894037427E-5</c:v>
                </c:pt>
                <c:pt idx="817">
                  <c:v>7.7143602854973505E-5</c:v>
                </c:pt>
                <c:pt idx="818">
                  <c:v>7.8646341219868433E-5</c:v>
                </c:pt>
                <c:pt idx="819">
                  <c:v>8.1651811175229846E-5</c:v>
                </c:pt>
                <c:pt idx="820">
                  <c:v>8.6660907694512422E-5</c:v>
                </c:pt>
                <c:pt idx="821">
                  <c:v>9.116907310907677E-5</c:v>
                </c:pt>
                <c:pt idx="822">
                  <c:v>9.4174505428035765E-5</c:v>
                </c:pt>
                <c:pt idx="823">
                  <c:v>9.7179928714398461E-5</c:v>
                </c:pt>
                <c:pt idx="824">
                  <c:v>9.9684441219803074E-5</c:v>
                </c:pt>
                <c:pt idx="825">
                  <c:v>1.0068624446551104E-4</c:v>
                </c:pt>
                <c:pt idx="826">
                  <c:v>1.0218894745264031E-4</c:v>
                </c:pt>
                <c:pt idx="827">
                  <c:v>1.0369164818143461E-4</c:v>
                </c:pt>
                <c:pt idx="828">
                  <c:v>1.0369164818143461E-4</c:v>
                </c:pt>
                <c:pt idx="829">
                  <c:v>1.0018534296821923E-4</c:v>
                </c:pt>
                <c:pt idx="830">
                  <c:v>9.7179928714398461E-5</c:v>
                </c:pt>
                <c:pt idx="831">
                  <c:v>9.667902546056237E-5</c:v>
                </c:pt>
                <c:pt idx="832">
                  <c:v>9.5176314193849863E-5</c:v>
                </c:pt>
                <c:pt idx="833">
                  <c:v>9.4675409936395373E-5</c:v>
                </c:pt>
                <c:pt idx="834">
                  <c:v>9.4174505428035765E-5</c:v>
                </c:pt>
                <c:pt idx="835">
                  <c:v>9.4675409936395373E-5</c:v>
                </c:pt>
                <c:pt idx="836">
                  <c:v>9.667902546056237E-5</c:v>
                </c:pt>
                <c:pt idx="837">
                  <c:v>9.8181734469137013E-5</c:v>
                </c:pt>
                <c:pt idx="838">
                  <c:v>1.0018534296821923E-4</c:v>
                </c:pt>
                <c:pt idx="839">
                  <c:v>1.0369164818143461E-4</c:v>
                </c:pt>
                <c:pt idx="840">
                  <c:v>1.0218894745264031E-4</c:v>
                </c:pt>
                <c:pt idx="841">
                  <c:v>9.8181734469137013E-5</c:v>
                </c:pt>
                <c:pt idx="842">
                  <c:v>9.5677218200177205E-5</c:v>
                </c:pt>
                <c:pt idx="843">
                  <c:v>9.7179928714398461E-5</c:v>
                </c:pt>
                <c:pt idx="844">
                  <c:v>9.8181734469137013E-5</c:v>
                </c:pt>
                <c:pt idx="845">
                  <c:v>9.9183539220484008E-5</c:v>
                </c:pt>
                <c:pt idx="846">
                  <c:v>1.0268984794654681E-4</c:v>
                </c:pt>
                <c:pt idx="847">
                  <c:v>1.0669704286493411E-4</c:v>
                </c:pt>
                <c:pt idx="848">
                  <c:v>1.087006343025396E-4</c:v>
                </c:pt>
                <c:pt idx="849">
                  <c:v>1.1120511795439545E-4</c:v>
                </c:pt>
                <c:pt idx="850">
                  <c:v>1.162140664408702E-4</c:v>
                </c:pt>
                <c:pt idx="851">
                  <c:v>1.2122298983790534E-4</c:v>
                </c:pt>
                <c:pt idx="852">
                  <c:v>1.2422833183334481E-4</c:v>
                </c:pt>
                <c:pt idx="853">
                  <c:v>1.257309994441522E-4</c:v>
                </c:pt>
                <c:pt idx="854">
                  <c:v>1.2973810203340281E-4</c:v>
                </c:pt>
                <c:pt idx="855">
                  <c:v>1.3574872581102821E-4</c:v>
                </c:pt>
                <c:pt idx="856">
                  <c:v>1.4125843253668142E-4</c:v>
                </c:pt>
                <c:pt idx="857">
                  <c:v>1.4576635182406817E-4</c:v>
                </c:pt>
                <c:pt idx="858">
                  <c:v>1.5027425078998851E-4</c:v>
                </c:pt>
                <c:pt idx="859">
                  <c:v>1.5428125503331712E-4</c:v>
                </c:pt>
                <c:pt idx="860">
                  <c:v>1.5828824322084911E-4</c:v>
                </c:pt>
                <c:pt idx="861">
                  <c:v>1.6229521535226902E-4</c:v>
                </c:pt>
                <c:pt idx="862">
                  <c:v>1.6680303980852614E-4</c:v>
                </c:pt>
                <c:pt idx="863">
                  <c:v>1.7131084394461554E-4</c:v>
                </c:pt>
                <c:pt idx="864">
                  <c:v>1.7431603541269742E-4</c:v>
                </c:pt>
                <c:pt idx="865">
                  <c:v>1.7832294332206601E-4</c:v>
                </c:pt>
                <c:pt idx="866">
                  <c:v>1.8333155563093483E-4</c:v>
                </c:pt>
                <c:pt idx="867">
                  <c:v>1.8934185728807388E-4</c:v>
                </c:pt>
                <c:pt idx="868">
                  <c:v>1.9435041440791657E-4</c:v>
                </c:pt>
                <c:pt idx="869">
                  <c:v>1.9835724204211671E-4</c:v>
                </c:pt>
                <c:pt idx="870">
                  <c:v>2.008615011608104E-4</c:v>
                </c:pt>
                <c:pt idx="871">
                  <c:v>2.0186320305241162E-4</c:v>
                </c:pt>
                <c:pt idx="872">
                  <c:v>2.0286490394038484E-4</c:v>
                </c:pt>
                <c:pt idx="873">
                  <c:v>2.0286490394038484E-4</c:v>
                </c:pt>
                <c:pt idx="874">
                  <c:v>2.0186320305241162E-4</c:v>
                </c:pt>
                <c:pt idx="875">
                  <c:v>2.0136235223203717E-4</c:v>
                </c:pt>
                <c:pt idx="876">
                  <c:v>2.0136235223203717E-4</c:v>
                </c:pt>
                <c:pt idx="877">
                  <c:v>2.0186320305241162E-4</c:v>
                </c:pt>
                <c:pt idx="878">
                  <c:v>2.0236405362171296E-4</c:v>
                </c:pt>
                <c:pt idx="879">
                  <c:v>2.0436745339129763E-4</c:v>
                </c:pt>
                <c:pt idx="880">
                  <c:v>2.0737254551972994E-4</c:v>
                </c:pt>
                <c:pt idx="881">
                  <c:v>2.09876782061898E-4</c:v>
                </c:pt>
                <c:pt idx="882">
                  <c:v>2.0837424088923032E-4</c:v>
                </c:pt>
                <c:pt idx="883">
                  <c:v>2.0436745339129763E-4</c:v>
                </c:pt>
                <c:pt idx="884">
                  <c:v>1.9985979826580186E-4</c:v>
                </c:pt>
                <c:pt idx="885">
                  <c:v>1.9885809436760534E-4</c:v>
                </c:pt>
                <c:pt idx="886">
                  <c:v>2.003606498387324E-4</c:v>
                </c:pt>
                <c:pt idx="887">
                  <c:v>2.0286490394038484E-4</c:v>
                </c:pt>
                <c:pt idx="888">
                  <c:v>2.0286490394038484E-4</c:v>
                </c:pt>
                <c:pt idx="889">
                  <c:v>2.0136235223203717E-4</c:v>
                </c:pt>
                <c:pt idx="890">
                  <c:v>1.9885809436760534E-4</c:v>
                </c:pt>
                <c:pt idx="891">
                  <c:v>1.9685468356075292E-4</c:v>
                </c:pt>
                <c:pt idx="892">
                  <c:v>1.9685468356075292E-4</c:v>
                </c:pt>
                <c:pt idx="893">
                  <c:v>1.9885809436760534E-4</c:v>
                </c:pt>
                <c:pt idx="894">
                  <c:v>2.0136235223203717E-4</c:v>
                </c:pt>
                <c:pt idx="895">
                  <c:v>2.0436745339129763E-4</c:v>
                </c:pt>
                <c:pt idx="896">
                  <c:v>2.0587000058433605E-4</c:v>
                </c:pt>
                <c:pt idx="897">
                  <c:v>2.0436745339129763E-4</c:v>
                </c:pt>
                <c:pt idx="898">
                  <c:v>2.0286490394038484E-4</c:v>
                </c:pt>
                <c:pt idx="899">
                  <c:v>2.003606498387324E-4</c:v>
                </c:pt>
                <c:pt idx="900">
                  <c:v>1.9685468356075292E-4</c:v>
                </c:pt>
                <c:pt idx="901">
                  <c:v>1.9184613898370076E-4</c:v>
                </c:pt>
                <c:pt idx="902">
                  <c:v>1.8934185728807388E-4</c:v>
                </c:pt>
                <c:pt idx="903">
                  <c:v>1.9134528314624491E-4</c:v>
                </c:pt>
                <c:pt idx="904">
                  <c:v>1.9635383023184998E-4</c:v>
                </c:pt>
                <c:pt idx="905">
                  <c:v>1.9885809436760534E-4</c:v>
                </c:pt>
                <c:pt idx="906">
                  <c:v>1.9785638946577495E-4</c:v>
                </c:pt>
                <c:pt idx="907">
                  <c:v>1.9735553663857987E-4</c:v>
                </c:pt>
                <c:pt idx="908">
                  <c:v>1.9935894644224086E-4</c:v>
                </c:pt>
                <c:pt idx="909">
                  <c:v>2.0236405362171296E-4</c:v>
                </c:pt>
                <c:pt idx="910">
                  <c:v>2.0937593525533797E-4</c:v>
                </c:pt>
                <c:pt idx="911">
                  <c:v>2.1889198168865067E-4</c:v>
                </c:pt>
                <c:pt idx="912">
                  <c:v>2.2690542423860452E-4</c:v>
                </c:pt>
                <c:pt idx="913">
                  <c:v>2.3191379322318092E-4</c:v>
                </c:pt>
                <c:pt idx="914">
                  <c:v>2.3642130386274167E-4</c:v>
                </c:pt>
                <c:pt idx="915">
                  <c:v>2.4092879418474147E-4</c:v>
                </c:pt>
                <c:pt idx="916">
                  <c:v>2.4343294669564033E-4</c:v>
                </c:pt>
                <c:pt idx="917">
                  <c:v>2.4493543519234435E-4</c:v>
                </c:pt>
                <c:pt idx="918">
                  <c:v>2.4693874967611116E-4</c:v>
                </c:pt>
                <c:pt idx="919">
                  <c:v>2.4994371387701352E-4</c:v>
                </c:pt>
                <c:pt idx="920">
                  <c:v>2.5344949403190977E-4</c:v>
                </c:pt>
                <c:pt idx="921">
                  <c:v>2.5945937427512849E-4</c:v>
                </c:pt>
                <c:pt idx="922">
                  <c:v>2.6496839943564811E-4</c:v>
                </c:pt>
                <c:pt idx="923">
                  <c:v>2.7047739424697722E-4</c:v>
                </c:pt>
                <c:pt idx="924">
                  <c:v>2.7348228771581186E-4</c:v>
                </c:pt>
                <c:pt idx="925">
                  <c:v>2.7348228771581186E-4</c:v>
                </c:pt>
                <c:pt idx="926">
                  <c:v>2.719798421100676E-4</c:v>
                </c:pt>
                <c:pt idx="927">
                  <c:v>2.7047739424697722E-4</c:v>
                </c:pt>
                <c:pt idx="928">
                  <c:v>2.7047739424697722E-4</c:v>
                </c:pt>
                <c:pt idx="929">
                  <c:v>2.7298147276486111E-4</c:v>
                </c:pt>
                <c:pt idx="930">
                  <c:v>2.7598635870922751E-4</c:v>
                </c:pt>
                <c:pt idx="931">
                  <c:v>2.7798961098947936E-4</c:v>
                </c:pt>
                <c:pt idx="932">
                  <c:v>2.8049367069627742E-4</c:v>
                </c:pt>
                <c:pt idx="933">
                  <c:v>2.8299772413277577E-4</c:v>
                </c:pt>
                <c:pt idx="934">
                  <c:v>2.8500096236733485E-4</c:v>
                </c:pt>
                <c:pt idx="935">
                  <c:v>2.8800581219499949E-4</c:v>
                </c:pt>
                <c:pt idx="936">
                  <c:v>2.9101065299356836E-4</c:v>
                </c:pt>
                <c:pt idx="937">
                  <c:v>2.9050984682078802E-4</c:v>
                </c:pt>
                <c:pt idx="938">
                  <c:v>2.8800581219499949E-4</c:v>
                </c:pt>
                <c:pt idx="939">
                  <c:v>2.8600257997986653E-4</c:v>
                </c:pt>
                <c:pt idx="940">
                  <c:v>2.8550177129900591E-4</c:v>
                </c:pt>
                <c:pt idx="941">
                  <c:v>2.8500096236733485E-4</c:v>
                </c:pt>
                <c:pt idx="942">
                  <c:v>2.814952928231771E-4</c:v>
                </c:pt>
                <c:pt idx="943">
                  <c:v>2.7648717215551143E-4</c:v>
                </c:pt>
                <c:pt idx="944">
                  <c:v>2.7248065756287212E-4</c:v>
                </c:pt>
                <c:pt idx="945">
                  <c:v>2.7097821045200891E-4</c:v>
                </c:pt>
                <c:pt idx="946">
                  <c:v>2.7298147276486111E-4</c:v>
                </c:pt>
                <c:pt idx="947">
                  <c:v>2.7648717215551143E-4</c:v>
                </c:pt>
                <c:pt idx="948">
                  <c:v>2.8099448188524429E-4</c:v>
                </c:pt>
                <c:pt idx="949">
                  <c:v>2.8399934375156443E-4</c:v>
                </c:pt>
                <c:pt idx="950">
                  <c:v>2.8800581219499949E-4</c:v>
                </c:pt>
                <c:pt idx="951">
                  <c:v>2.940154847628746E-4</c:v>
                </c:pt>
                <c:pt idx="952">
                  <c:v>2.995243195567255E-4</c:v>
                </c:pt>
                <c:pt idx="953">
                  <c:v>3.0152752468488414E-4</c:v>
                </c:pt>
                <c:pt idx="954">
                  <c:v>3.0202832533997558E-4</c:v>
                </c:pt>
                <c:pt idx="955">
                  <c:v>3.0453232485319647E-4</c:v>
                </c:pt>
                <c:pt idx="956">
                  <c:v>3.095403050696744E-4</c:v>
                </c:pt>
                <c:pt idx="957">
                  <c:v>3.140474658214981E-4</c:v>
                </c:pt>
                <c:pt idx="958">
                  <c:v>3.1655143523901506E-4</c:v>
                </c:pt>
                <c:pt idx="959">
                  <c:v>3.185546062586928E-4</c:v>
                </c:pt>
                <c:pt idx="960">
                  <c:v>3.215593552645391E-4</c:v>
                </c:pt>
                <c:pt idx="961">
                  <c:v>3.2506488436017045E-4</c:v>
                </c:pt>
                <c:pt idx="962">
                  <c:v>3.2806961380435837E-4</c:v>
                </c:pt>
                <c:pt idx="963">
                  <c:v>3.310743342201741E-4</c:v>
                </c:pt>
                <c:pt idx="964">
                  <c:v>3.310743342201741E-4</c:v>
                </c:pt>
                <c:pt idx="965">
                  <c:v>3.2806961380435837E-4</c:v>
                </c:pt>
                <c:pt idx="966">
                  <c:v>3.2706803832604364E-4</c:v>
                </c:pt>
                <c:pt idx="967">
                  <c:v>3.2857040116733376E-4</c:v>
                </c:pt>
                <c:pt idx="968">
                  <c:v>3.3357826100334931E-4</c:v>
                </c:pt>
                <c:pt idx="969">
                  <c:v>3.3958765970279253E-4</c:v>
                </c:pt>
                <c:pt idx="970">
                  <c:v>3.4509624345347237E-4</c:v>
                </c:pt>
                <c:pt idx="971">
                  <c:v>3.4810091270953892E-4</c:v>
                </c:pt>
                <c:pt idx="972">
                  <c:v>3.5060479685982494E-4</c:v>
                </c:pt>
                <c:pt idx="973">
                  <c:v>3.5360944956458072E-4</c:v>
                </c:pt>
                <c:pt idx="974">
                  <c:v>3.5611331992218415E-4</c:v>
                </c:pt>
                <c:pt idx="975">
                  <c:v>3.5761563912736641E-4</c:v>
                </c:pt>
                <c:pt idx="976">
                  <c:v>3.5911795607581172E-4</c:v>
                </c:pt>
                <c:pt idx="977">
                  <c:v>3.6162181264088363E-4</c:v>
                </c:pt>
                <c:pt idx="978">
                  <c:v>3.6612873865940021E-4</c:v>
                </c:pt>
                <c:pt idx="979">
                  <c:v>3.7163717620866725E-4</c:v>
                </c:pt>
                <c:pt idx="980">
                  <c:v>3.7814710873814963E-4</c:v>
                </c:pt>
                <c:pt idx="981">
                  <c:v>3.8565851668899957E-4</c:v>
                </c:pt>
                <c:pt idx="982">
                  <c:v>3.9517288576513312E-4</c:v>
                </c:pt>
                <c:pt idx="983">
                  <c:v>4.0218341558089063E-4</c:v>
                </c:pt>
                <c:pt idx="984">
                  <c:v>4.0518791331404033E-4</c:v>
                </c:pt>
                <c:pt idx="985">
                  <c:v>4.0669015879538312E-4</c:v>
                </c:pt>
                <c:pt idx="986">
                  <c:v>4.0819240202020932E-4</c:v>
                </c:pt>
                <c:pt idx="987">
                  <c:v>4.0969464298808324E-4</c:v>
                </c:pt>
                <c:pt idx="988">
                  <c:v>4.1069613571307684E-4</c:v>
                </c:pt>
                <c:pt idx="989">
                  <c:v>4.1119688169923154E-4</c:v>
                </c:pt>
                <c:pt idx="990">
                  <c:v>4.1219837291974615E-4</c:v>
                </c:pt>
                <c:pt idx="991">
                  <c:v>4.1370060786970252E-4</c:v>
                </c:pt>
                <c:pt idx="992">
                  <c:v>4.1520284056317499E-4</c:v>
                </c:pt>
                <c:pt idx="993">
                  <c:v>4.1520284056317499E-4</c:v>
                </c:pt>
                <c:pt idx="994">
                  <c:v>4.1420135235160471E-4</c:v>
                </c:pt>
                <c:pt idx="995">
                  <c:v>4.1470209658276184E-4</c:v>
                </c:pt>
                <c:pt idx="996">
                  <c:v>4.1970952510297471E-4</c:v>
                </c:pt>
                <c:pt idx="997">
                  <c:v>4.2521766751454557E-4</c:v>
                </c:pt>
                <c:pt idx="998">
                  <c:v>4.2521766751454557E-4</c:v>
                </c:pt>
                <c:pt idx="999">
                  <c:v>4.2071100779819285E-4</c:v>
                </c:pt>
                <c:pt idx="1000">
                  <c:v>4.1770655670385397E-4</c:v>
                </c:pt>
                <c:pt idx="1001">
                  <c:v>4.1820729917980433E-4</c:v>
                </c:pt>
                <c:pt idx="1002">
                  <c:v>4.2071100779819285E-4</c:v>
                </c:pt>
                <c:pt idx="1003">
                  <c:v>4.2171248949022199E-4</c:v>
                </c:pt>
                <c:pt idx="1004">
                  <c:v>4.2271397017950852E-4</c:v>
                </c:pt>
                <c:pt idx="1005">
                  <c:v>4.2421618933266298E-4</c:v>
                </c:pt>
                <c:pt idx="1006">
                  <c:v>4.3022504337919862E-4</c:v>
                </c:pt>
                <c:pt idx="1007">
                  <c:v>4.3923825674995956E-4</c:v>
                </c:pt>
                <c:pt idx="1008">
                  <c:v>4.4825138888366034E-4</c:v>
                </c:pt>
                <c:pt idx="1009">
                  <c:v>4.5726443978132077E-4</c:v>
                </c:pt>
                <c:pt idx="1010">
                  <c:v>4.6577669103907112E-4</c:v>
                </c:pt>
                <c:pt idx="1011">
                  <c:v>4.7278672590395489E-4</c:v>
                </c:pt>
                <c:pt idx="1012">
                  <c:v>4.7729315093940702E-4</c:v>
                </c:pt>
                <c:pt idx="1013">
                  <c:v>4.7929599999235999E-4</c:v>
                </c:pt>
                <c:pt idx="1014">
                  <c:v>4.8129884503369386E-4</c:v>
                </c:pt>
                <c:pt idx="1015">
                  <c:v>4.8380239569441769E-4</c:v>
                </c:pt>
                <c:pt idx="1016">
                  <c:v>4.8430310507447506E-4</c:v>
                </c:pt>
                <c:pt idx="1017">
                  <c:v>4.8330168606364865E-4</c:v>
                </c:pt>
                <c:pt idx="1018">
                  <c:v>4.8129884503369386E-4</c:v>
                </c:pt>
                <c:pt idx="1019">
                  <c:v>4.7979671162859454E-4</c:v>
                </c:pt>
                <c:pt idx="1020">
                  <c:v>4.8230026604998273E-4</c:v>
                </c:pt>
                <c:pt idx="1021">
                  <c:v>4.8730735608948258E-4</c:v>
                </c:pt>
                <c:pt idx="1022">
                  <c:v>4.9131301007020905E-4</c:v>
                </c:pt>
                <c:pt idx="1023">
                  <c:v>4.9281512617618285E-4</c:v>
                </c:pt>
                <c:pt idx="1024">
                  <c:v>4.9481794414101357E-4</c:v>
                </c:pt>
                <c:pt idx="1025">
                  <c:v>4.9632005498240423E-4</c:v>
                </c:pt>
                <c:pt idx="1026">
                  <c:v>4.9632005498240423E-4</c:v>
                </c:pt>
                <c:pt idx="1027">
                  <c:v>4.9581935161931113E-4</c:v>
                </c:pt>
                <c:pt idx="1028">
                  <c:v>4.9481794414101357E-4</c:v>
                </c:pt>
                <c:pt idx="1029">
                  <c:v>4.9281512617618285E-4</c:v>
                </c:pt>
                <c:pt idx="1030">
                  <c:v>4.9231442105815632E-4</c:v>
                </c:pt>
                <c:pt idx="1031">
                  <c:v>4.9281512617618285E-4</c:v>
                </c:pt>
                <c:pt idx="1032">
                  <c:v>4.9381653566011891E-4</c:v>
                </c:pt>
                <c:pt idx="1033">
                  <c:v>4.9581935161931113E-4</c:v>
                </c:pt>
                <c:pt idx="1034">
                  <c:v>4.9982497150392131E-4</c:v>
                </c:pt>
                <c:pt idx="1035">
                  <c:v>5.0533267264709421E-4</c:v>
                </c:pt>
                <c:pt idx="1036">
                  <c:v>5.1134103929775419E-4</c:v>
                </c:pt>
                <c:pt idx="1037">
                  <c:v>5.1634798392996269E-4</c:v>
                </c:pt>
                <c:pt idx="1038">
                  <c:v>5.2135490349280273E-4</c:v>
                </c:pt>
                <c:pt idx="1039">
                  <c:v>5.2836454876467142E-4</c:v>
                </c:pt>
                <c:pt idx="1040">
                  <c:v>5.3437277703338422E-4</c:v>
                </c:pt>
                <c:pt idx="1041">
                  <c:v>5.3787756018627917E-4</c:v>
                </c:pt>
                <c:pt idx="1042">
                  <c:v>5.4188301160557127E-4</c:v>
                </c:pt>
                <c:pt idx="1043">
                  <c:v>5.4789115865306714E-4</c:v>
                </c:pt>
                <c:pt idx="1044">
                  <c:v>5.5289792028465339E-4</c:v>
                </c:pt>
                <c:pt idx="1045">
                  <c:v>5.5540129170010501E-4</c:v>
                </c:pt>
                <c:pt idx="1046">
                  <c:v>5.5790465684870413E-4</c:v>
                </c:pt>
                <c:pt idx="1047">
                  <c:v>5.5840532912622735E-4</c:v>
                </c:pt>
                <c:pt idx="1048">
                  <c:v>5.5740398432028721E-4</c:v>
                </c:pt>
                <c:pt idx="1049">
                  <c:v>5.5940667292969821E-4</c:v>
                </c:pt>
                <c:pt idx="1050">
                  <c:v>5.6291136834546983E-4</c:v>
                </c:pt>
                <c:pt idx="1051">
                  <c:v>5.6491404592534742E-4</c:v>
                </c:pt>
                <c:pt idx="1052">
                  <c:v>5.6591538321115839E-4</c:v>
                </c:pt>
                <c:pt idx="1053">
                  <c:v>5.6491404592534742E-4</c:v>
                </c:pt>
                <c:pt idx="1054">
                  <c:v>5.6541471469369786E-4</c:v>
                </c:pt>
                <c:pt idx="1055">
                  <c:v>5.6741738726019144E-4</c:v>
                </c:pt>
                <c:pt idx="1056">
                  <c:v>5.6891938905299108E-4</c:v>
                </c:pt>
                <c:pt idx="1057">
                  <c:v>5.6891938905299108E-4</c:v>
                </c:pt>
                <c:pt idx="1058">
                  <c:v>5.7042138859000609E-4</c:v>
                </c:pt>
                <c:pt idx="1059">
                  <c:v>5.7242405112980599E-4</c:v>
                </c:pt>
                <c:pt idx="1060">
                  <c:v>5.7592870092400825E-4</c:v>
                </c:pt>
                <c:pt idx="1061">
                  <c:v>5.8043466118289739E-4</c:v>
                </c:pt>
                <c:pt idx="1062">
                  <c:v>5.8494060113820111E-4</c:v>
                </c:pt>
                <c:pt idx="1063">
                  <c:v>5.9044783351116592E-4</c:v>
                </c:pt>
                <c:pt idx="1064">
                  <c:v>5.9645568878180803E-4</c:v>
                </c:pt>
                <c:pt idx="1065">
                  <c:v>6.0296415792743144E-4</c:v>
                </c:pt>
                <c:pt idx="1066">
                  <c:v>6.0696934865452534E-4</c:v>
                </c:pt>
                <c:pt idx="1067">
                  <c:v>6.1247645971172781E-4</c:v>
                </c:pt>
                <c:pt idx="1068">
                  <c:v>6.2098738987391823E-4</c:v>
                </c:pt>
                <c:pt idx="1069">
                  <c:v>6.2899761091604384E-4</c:v>
                </c:pt>
                <c:pt idx="1070">
                  <c:v>6.3550586826748403E-4</c:v>
                </c:pt>
                <c:pt idx="1071">
                  <c:v>6.390102969893684E-4</c:v>
                </c:pt>
                <c:pt idx="1072">
                  <c:v>6.4051219125341901E-4</c:v>
                </c:pt>
                <c:pt idx="1073">
                  <c:v>6.4451723159682402E-4</c:v>
                </c:pt>
                <c:pt idx="1074">
                  <c:v>6.5152601360064907E-4</c:v>
                </c:pt>
                <c:pt idx="1075">
                  <c:v>6.5803412433357539E-4</c:v>
                </c:pt>
                <c:pt idx="1076">
                  <c:v>6.6354095417934232E-4</c:v>
                </c:pt>
                <c:pt idx="1077">
                  <c:v>6.6454219271149396E-4</c:v>
                </c:pt>
                <c:pt idx="1078">
                  <c:v>6.625397146447111E-4</c:v>
                </c:pt>
                <c:pt idx="1079">
                  <c:v>6.6003661142249404E-4</c:v>
                </c:pt>
                <c:pt idx="1080">
                  <c:v>6.6153847410781977E-4</c:v>
                </c:pt>
                <c:pt idx="1081">
                  <c:v>6.6654466676814399E-4</c:v>
                </c:pt>
                <c:pt idx="1082">
                  <c:v>6.700489867186506E-4</c:v>
                </c:pt>
                <c:pt idx="1083">
                  <c:v>6.7105021873451257E-4</c:v>
                </c:pt>
                <c:pt idx="1084">
                  <c:v>6.730526797590656E-4</c:v>
                </c:pt>
                <c:pt idx="1085">
                  <c:v>6.7605636377755622E-4</c:v>
                </c:pt>
                <c:pt idx="1086">
                  <c:v>6.7956065039625005E-4</c:v>
                </c:pt>
                <c:pt idx="1087">
                  <c:v>6.8456675283512687E-4</c:v>
                </c:pt>
                <c:pt idx="1088">
                  <c:v>6.9257646461073029E-4</c:v>
                </c:pt>
                <c:pt idx="1089">
                  <c:v>7.0158731367296189E-4</c:v>
                </c:pt>
                <c:pt idx="1090">
                  <c:v>7.0759450127302404E-4</c:v>
                </c:pt>
                <c:pt idx="1091">
                  <c:v>7.1260046337388893E-4</c:v>
                </c:pt>
                <c:pt idx="1092">
                  <c:v>7.1910817664096432E-4</c:v>
                </c:pt>
                <c:pt idx="1093">
                  <c:v>7.2461467017351418E-4</c:v>
                </c:pt>
                <c:pt idx="1094">
                  <c:v>7.2811878663441368E-4</c:v>
                </c:pt>
                <c:pt idx="1095">
                  <c:v>7.286193736977146E-4</c:v>
                </c:pt>
                <c:pt idx="1096">
                  <c:v>7.2811878663441368E-4</c:v>
                </c:pt>
                <c:pt idx="1097">
                  <c:v>7.291199605106495E-4</c:v>
                </c:pt>
                <c:pt idx="1098">
                  <c:v>7.3062171944593434E-4</c:v>
                </c:pt>
                <c:pt idx="1099">
                  <c:v>7.3212347612571914E-4</c:v>
                </c:pt>
                <c:pt idx="1100">
                  <c:v>7.3212347612571914E-4</c:v>
                </c:pt>
                <c:pt idx="1101">
                  <c:v>7.3112230525630055E-4</c:v>
                </c:pt>
                <c:pt idx="1102">
                  <c:v>7.3162289081630302E-4</c:v>
                </c:pt>
                <c:pt idx="1103">
                  <c:v>7.3062171944593434E-4</c:v>
                </c:pt>
                <c:pt idx="1104">
                  <c:v>7.2761819932030448E-4</c:v>
                </c:pt>
                <c:pt idx="1105">
                  <c:v>7.2511525899115461E-4</c:v>
                </c:pt>
                <c:pt idx="1106">
                  <c:v>7.2661702394032014E-4</c:v>
                </c:pt>
                <c:pt idx="1107">
                  <c:v>7.3062171944593434E-4</c:v>
                </c:pt>
                <c:pt idx="1108">
                  <c:v>7.3412581485731202E-4</c:v>
                </c:pt>
                <c:pt idx="1109">
                  <c:v>7.3762989799026999E-4</c:v>
                </c:pt>
                <c:pt idx="1110">
                  <c:v>7.4263570973771235E-4</c:v>
                </c:pt>
                <c:pt idx="1111">
                  <c:v>7.4764149642712863E-4</c:v>
                </c:pt>
                <c:pt idx="1112">
                  <c:v>7.50644956413075E-4</c:v>
                </c:pt>
                <c:pt idx="1113">
                  <c:v>7.5264725805877027E-4</c:v>
                </c:pt>
                <c:pt idx="1114">
                  <c:v>7.5765299463288803E-4</c:v>
                </c:pt>
                <c:pt idx="1115">
                  <c:v>7.626587061497314E-4</c:v>
                </c:pt>
                <c:pt idx="1116">
                  <c:v>7.676643926095545E-4</c:v>
                </c:pt>
                <c:pt idx="1117">
                  <c:v>7.7216948899980296E-4</c:v>
                </c:pt>
                <c:pt idx="1118">
                  <c:v>7.756734388273339E-4</c:v>
                </c:pt>
                <c:pt idx="1119">
                  <c:v>7.7817625261573323E-4</c:v>
                </c:pt>
                <c:pt idx="1120">
                  <c:v>7.8067906014007125E-4</c:v>
                </c:pt>
                <c:pt idx="1121">
                  <c:v>7.8468353914975468E-4</c:v>
                </c:pt>
                <c:pt idx="1122">
                  <c:v>7.886880021238721E-4</c:v>
                </c:pt>
                <c:pt idx="1123">
                  <c:v>7.9269244906210868E-4</c:v>
                </c:pt>
                <c:pt idx="1124">
                  <c:v>7.9819853741936028E-4</c:v>
                </c:pt>
                <c:pt idx="1125">
                  <c:v>8.0420514468745202E-4</c:v>
                </c:pt>
                <c:pt idx="1126">
                  <c:v>8.0971116965532501E-4</c:v>
                </c:pt>
                <c:pt idx="1127">
                  <c:v>8.1271444322333507E-4</c:v>
                </c:pt>
                <c:pt idx="1128">
                  <c:v>8.1571770777194206E-4</c:v>
                </c:pt>
                <c:pt idx="1129">
                  <c:v>8.202225876830626E-4</c:v>
                </c:pt>
                <c:pt idx="1130">
                  <c:v>8.2522798600515642E-4</c:v>
                </c:pt>
                <c:pt idx="1131">
                  <c:v>8.2723013831906907E-4</c:v>
                </c:pt>
                <c:pt idx="1132">
                  <c:v>8.2873174992363326E-4</c:v>
                </c:pt>
                <c:pt idx="1133">
                  <c:v>8.3273603651255962E-4</c:v>
                </c:pt>
                <c:pt idx="1134">
                  <c:v>8.3924296802127569E-4</c:v>
                </c:pt>
                <c:pt idx="1135">
                  <c:v>8.4675091330439778E-4</c:v>
                </c:pt>
                <c:pt idx="1136">
                  <c:v>8.5275722894539161E-4</c:v>
                </c:pt>
                <c:pt idx="1137">
                  <c:v>8.5776246442170246E-4</c:v>
                </c:pt>
                <c:pt idx="1138">
                  <c:v>8.6276767484575693E-4</c:v>
                </c:pt>
                <c:pt idx="1139">
                  <c:v>8.6777286021780654E-4</c:v>
                </c:pt>
                <c:pt idx="1140">
                  <c:v>8.7327853519233848E-4</c:v>
                </c:pt>
                <c:pt idx="1141">
                  <c:v>8.7628161785651445E-4</c:v>
                </c:pt>
                <c:pt idx="1142">
                  <c:v>8.7628161785651445E-4</c:v>
                </c:pt>
                <c:pt idx="1143">
                  <c:v>8.7678213075715152E-4</c:v>
                </c:pt>
                <c:pt idx="1144">
                  <c:v>8.7978520289999716E-4</c:v>
                </c:pt>
                <c:pt idx="1145">
                  <c:v>8.8378928506167235E-4</c:v>
                </c:pt>
                <c:pt idx="1146">
                  <c:v>8.8929487185592329E-4</c:v>
                </c:pt>
                <c:pt idx="1147">
                  <c:v>8.9480042833885263E-4</c:v>
                </c:pt>
                <c:pt idx="1148">
                  <c:v>8.983039485008249E-4</c:v>
                </c:pt>
                <c:pt idx="1149">
                  <c:v>9.008064553870952E-4</c:v>
                </c:pt>
                <c:pt idx="1150">
                  <c:v>9.0330895601084158E-4</c:v>
                </c:pt>
                <c:pt idx="1151">
                  <c:v>9.0831393847088401E-4</c:v>
                </c:pt>
                <c:pt idx="1152">
                  <c:v>9.1682235116384006E-4</c:v>
                </c:pt>
                <c:pt idx="1153">
                  <c:v>9.2483020286250627E-4</c:v>
                </c:pt>
                <c:pt idx="1154">
                  <c:v>9.3033556370768114E-4</c:v>
                </c:pt>
                <c:pt idx="1155">
                  <c:v>9.3333847503025095E-4</c:v>
                </c:pt>
                <c:pt idx="1156">
                  <c:v>9.3534041090219432E-4</c:v>
                </c:pt>
                <c:pt idx="1157">
                  <c:v>9.3684186017623579E-4</c:v>
                </c:pt>
                <c:pt idx="1158">
                  <c:v>9.3734234276639618E-4</c:v>
                </c:pt>
                <c:pt idx="1159">
                  <c:v>9.3884378903464564E-4</c:v>
                </c:pt>
                <c:pt idx="1160">
                  <c:v>9.4084571388534184E-4</c:v>
                </c:pt>
                <c:pt idx="1161">
                  <c:v>9.4234715489325757E-4</c:v>
                </c:pt>
                <c:pt idx="1162">
                  <c:v>9.4234715489325757E-4</c:v>
                </c:pt>
                <c:pt idx="1163">
                  <c:v>9.4184667480791482E-4</c:v>
                </c:pt>
                <c:pt idx="1164">
                  <c:v>9.4284763472834445E-4</c:v>
                </c:pt>
                <c:pt idx="1165">
                  <c:v>9.4585050847856625E-4</c:v>
                </c:pt>
                <c:pt idx="1166">
                  <c:v>9.5335765340377352E-4</c:v>
                </c:pt>
                <c:pt idx="1167">
                  <c:v>9.6186568285669893E-4</c:v>
                </c:pt>
                <c:pt idx="1168">
                  <c:v>9.6737083981252785E-4</c:v>
                </c:pt>
                <c:pt idx="1169">
                  <c:v>9.7137457129017521E-4</c:v>
                </c:pt>
                <c:pt idx="1170">
                  <c:v>9.7587875004197006E-4</c:v>
                </c:pt>
                <c:pt idx="1171">
                  <c:v>9.8038290850622893E-4</c:v>
                </c:pt>
                <c:pt idx="1172">
                  <c:v>9.8538750522832261E-4</c:v>
                </c:pt>
                <c:pt idx="1173">
                  <c:v>9.8889070803157095E-4</c:v>
                </c:pt>
                <c:pt idx="1174">
                  <c:v>9.8889070803157095E-4</c:v>
                </c:pt>
                <c:pt idx="1175">
                  <c:v>9.8889070803157095E-4</c:v>
                </c:pt>
                <c:pt idx="1176">
                  <c:v>9.9139298823440469E-4</c:v>
                </c:pt>
                <c:pt idx="1177">
                  <c:v>9.9589707682077536E-4</c:v>
                </c:pt>
                <c:pt idx="1178">
                  <c:v>1.001902496712326E-3</c:v>
                </c:pt>
                <c:pt idx="1179">
                  <c:v>1.0099096671335138E-3</c:v>
                </c:pt>
                <c:pt idx="1180">
                  <c:v>1.0189176572206803E-3</c:v>
                </c:pt>
                <c:pt idx="1181">
                  <c:v>1.0294268764333623E-3</c:v>
                </c:pt>
                <c:pt idx="1182">
                  <c:v>1.0399359852035161E-3</c:v>
                </c:pt>
                <c:pt idx="1183">
                  <c:v>1.0479428510910913E-3</c:v>
                </c:pt>
                <c:pt idx="1184">
                  <c:v>1.0529471097151845E-3</c:v>
                </c:pt>
                <c:pt idx="1185">
                  <c:v>1.0579513432967967E-3</c:v>
                </c:pt>
                <c:pt idx="1186">
                  <c:v>1.0644568095147138E-3</c:v>
                </c:pt>
                <c:pt idx="1187">
                  <c:v>1.0709622334120331E-3</c:v>
                </c:pt>
                <c:pt idx="1188">
                  <c:v>1.0774676149888681E-3</c:v>
                </c:pt>
                <c:pt idx="1189">
                  <c:v>1.0854741803725588E-3</c:v>
                </c:pt>
                <c:pt idx="1190">
                  <c:v>1.0934806816516741E-3</c:v>
                </c:pt>
                <c:pt idx="1191">
                  <c:v>1.0999859167395371E-3</c:v>
                </c:pt>
                <c:pt idx="1192">
                  <c:v>1.1039891172985161E-3</c:v>
                </c:pt>
                <c:pt idx="1193">
                  <c:v>1.1069915072009205E-3</c:v>
                </c:pt>
                <c:pt idx="1194">
                  <c:v>1.109493491900282E-3</c:v>
                </c:pt>
                <c:pt idx="1195">
                  <c:v>1.11199547033973E-3</c:v>
                </c:pt>
                <c:pt idx="1196">
                  <c:v>1.11199547033973E-3</c:v>
                </c:pt>
                <c:pt idx="1197">
                  <c:v>1.1104942840271153E-3</c:v>
                </c:pt>
                <c:pt idx="1198">
                  <c:v>1.109493491900282E-3</c:v>
                </c:pt>
                <c:pt idx="1199">
                  <c:v>1.1109946797150491E-3</c:v>
                </c:pt>
                <c:pt idx="1200">
                  <c:v>1.1149978362038542E-3</c:v>
                </c:pt>
                <c:pt idx="1201">
                  <c:v>1.11950136809892E-3</c:v>
                </c:pt>
                <c:pt idx="1202">
                  <c:v>1.1245052686393953E-3</c:v>
                </c:pt>
                <c:pt idx="1203">
                  <c:v>1.1290087577175147E-3</c:v>
                </c:pt>
                <c:pt idx="1204">
                  <c:v>1.1325114574234005E-3</c:v>
                </c:pt>
                <c:pt idx="1205">
                  <c:v>1.1365145277782761E-3</c:v>
                </c:pt>
                <c:pt idx="1206">
                  <c:v>1.1435198623405188E-3</c:v>
                </c:pt>
                <c:pt idx="1207">
                  <c:v>1.1530270236097592E-3</c:v>
                </c:pt>
                <c:pt idx="1208">
                  <c:v>1.1635348335396151E-3</c:v>
                </c:pt>
                <c:pt idx="1209">
                  <c:v>1.1730418045263296E-3</c:v>
                </c:pt>
                <c:pt idx="1210">
                  <c:v>1.1795465220726545E-3</c:v>
                </c:pt>
                <c:pt idx="1211">
                  <c:v>1.1825486851311802E-3</c:v>
                </c:pt>
                <c:pt idx="1212">
                  <c:v>1.1860511973079049E-3</c:v>
                </c:pt>
                <c:pt idx="1213">
                  <c:v>1.190554409223983E-3</c:v>
                </c:pt>
                <c:pt idx="1214">
                  <c:v>1.1940568933607241E-3</c:v>
                </c:pt>
                <c:pt idx="1215">
                  <c:v>1.1980597173531821E-3</c:v>
                </c:pt>
                <c:pt idx="1216">
                  <c:v>1.201061824832675E-3</c:v>
                </c:pt>
                <c:pt idx="1217">
                  <c:v>1.2050646207855584E-3</c:v>
                </c:pt>
                <c:pt idx="1218">
                  <c:v>1.2090674007161329E-3</c:v>
                </c:pt>
                <c:pt idx="1219">
                  <c:v>1.2125698200123481E-3</c:v>
                </c:pt>
                <c:pt idx="1220">
                  <c:v>1.2170729125110795E-3</c:v>
                </c:pt>
                <c:pt idx="1221">
                  <c:v>1.222076324838292E-3</c:v>
                </c:pt>
                <c:pt idx="1222">
                  <c:v>1.227079712131489E-3</c:v>
                </c:pt>
                <c:pt idx="1223">
                  <c:v>1.2305820683417212E-3</c:v>
                </c:pt>
                <c:pt idx="1224">
                  <c:v>1.2350850797305437E-3</c:v>
                </c:pt>
                <c:pt idx="1225">
                  <c:v>1.2395880708423459E-3</c:v>
                </c:pt>
                <c:pt idx="1226">
                  <c:v>1.2465926833798971E-3</c:v>
                </c:pt>
                <c:pt idx="1227">
                  <c:v>1.2565991876077149E-3</c:v>
                </c:pt>
                <c:pt idx="1228">
                  <c:v>1.2696074934111805E-3</c:v>
                </c:pt>
                <c:pt idx="1229">
                  <c:v>1.2806143892313759E-3</c:v>
                </c:pt>
                <c:pt idx="1230">
                  <c:v>1.2886193282788446E-3</c:v>
                </c:pt>
                <c:pt idx="1231">
                  <c:v>1.2961239004394571E-3</c:v>
                </c:pt>
                <c:pt idx="1232">
                  <c:v>1.3041287153356933E-3</c:v>
                </c:pt>
                <c:pt idx="1233">
                  <c:v>1.3101322844576359E-3</c:v>
                </c:pt>
                <c:pt idx="1234">
                  <c:v>1.3126337609541349E-3</c:v>
                </c:pt>
                <c:pt idx="1235">
                  <c:v>1.3146349376459833E-3</c:v>
                </c:pt>
                <c:pt idx="1236">
                  <c:v>1.3171364028792421E-3</c:v>
                </c:pt>
                <c:pt idx="1237">
                  <c:v>1.3231398939093739E-3</c:v>
                </c:pt>
                <c:pt idx="1238">
                  <c:v>1.3326453476634808E-3</c:v>
                </c:pt>
                <c:pt idx="1239">
                  <c:v>1.3416504310330042E-3</c:v>
                </c:pt>
                <c:pt idx="1240">
                  <c:v>1.3496548815075421E-3</c:v>
                </c:pt>
                <c:pt idx="1241">
                  <c:v>1.3556581773170409E-3</c:v>
                </c:pt>
                <c:pt idx="1242">
                  <c:v>1.3601606255232105E-3</c:v>
                </c:pt>
                <c:pt idx="1243">
                  <c:v>1.3641627846879909E-3</c:v>
                </c:pt>
                <c:pt idx="1244">
                  <c:v>1.3691654611198859E-3</c:v>
                </c:pt>
                <c:pt idx="1245">
                  <c:v>1.3741681125251338E-3</c:v>
                </c:pt>
                <c:pt idx="1246">
                  <c:v>1.3801712611767006E-3</c:v>
                </c:pt>
                <c:pt idx="1247">
                  <c:v>1.3866746315485427E-3</c:v>
                </c:pt>
                <c:pt idx="1248">
                  <c:v>1.3931779596266134E-3</c:v>
                </c:pt>
                <c:pt idx="1249">
                  <c:v>1.3976802389054535E-3</c:v>
                </c:pt>
                <c:pt idx="1250">
                  <c:v>1.4016822479141077E-3</c:v>
                </c:pt>
                <c:pt idx="1251">
                  <c:v>1.4066847366522597E-3</c:v>
                </c:pt>
                <c:pt idx="1252">
                  <c:v>1.4106867096248461E-3</c:v>
                </c:pt>
                <c:pt idx="1253">
                  <c:v>1.4131879345997771E-3</c:v>
                </c:pt>
                <c:pt idx="1254">
                  <c:v>1.4176901237892261E-3</c:v>
                </c:pt>
                <c:pt idx="1255">
                  <c:v>1.4226925324489984E-3</c:v>
                </c:pt>
                <c:pt idx="1256">
                  <c:v>1.4271946788474712E-3</c:v>
                </c:pt>
                <c:pt idx="1257">
                  <c:v>1.4326972746968949E-3</c:v>
                </c:pt>
                <c:pt idx="1258">
                  <c:v>1.4392003034826978E-3</c:v>
                </c:pt>
                <c:pt idx="1259">
                  <c:v>1.4457032899791705E-3</c:v>
                </c:pt>
                <c:pt idx="1260">
                  <c:v>1.4517060092110821E-3</c:v>
                </c:pt>
                <c:pt idx="1261">
                  <c:v>1.4582089143838958E-3</c:v>
                </c:pt>
                <c:pt idx="1262">
                  <c:v>1.4652119957398858E-3</c:v>
                </c:pt>
                <c:pt idx="1263">
                  <c:v>1.4727152427700641E-3</c:v>
                </c:pt>
                <c:pt idx="1264">
                  <c:v>1.47971822253793E-3</c:v>
                </c:pt>
                <c:pt idx="1265">
                  <c:v>1.4862209455531181E-3</c:v>
                </c:pt>
                <c:pt idx="1266">
                  <c:v>1.4952246460742124E-3</c:v>
                </c:pt>
                <c:pt idx="1267">
                  <c:v>1.5077296512026608E-3</c:v>
                </c:pt>
                <c:pt idx="1268">
                  <c:v>1.522235261247539E-3</c:v>
                </c:pt>
                <c:pt idx="1269">
                  <c:v>1.5362404781911927E-3</c:v>
                </c:pt>
                <c:pt idx="1270">
                  <c:v>1.544743549925765E-3</c:v>
                </c:pt>
                <c:pt idx="1271">
                  <c:v>1.5512458501146019E-3</c:v>
                </c:pt>
                <c:pt idx="1272">
                  <c:v>1.558248279957734E-3</c:v>
                </c:pt>
                <c:pt idx="1273">
                  <c:v>1.564750492335418E-3</c:v>
                </c:pt>
                <c:pt idx="1274">
                  <c:v>1.5712526624348361E-3</c:v>
                </c:pt>
                <c:pt idx="1275">
                  <c:v>1.5807557580682545E-3</c:v>
                </c:pt>
                <c:pt idx="1276">
                  <c:v>1.5942600017771157E-3</c:v>
                </c:pt>
                <c:pt idx="1277">
                  <c:v>1.6072639159554921E-3</c:v>
                </c:pt>
                <c:pt idx="1278">
                  <c:v>1.6182670958744517E-3</c:v>
                </c:pt>
                <c:pt idx="1279">
                  <c:v>1.6287700183127477E-3</c:v>
                </c:pt>
                <c:pt idx="1280">
                  <c:v>1.639272830440822E-3</c:v>
                </c:pt>
                <c:pt idx="1281">
                  <c:v>1.648275153040234E-3</c:v>
                </c:pt>
                <c:pt idx="1282">
                  <c:v>1.6547767800723231E-3</c:v>
                </c:pt>
                <c:pt idx="1283">
                  <c:v>1.6602781237755756E-3</c:v>
                </c:pt>
                <c:pt idx="1284">
                  <c:v>1.6692802572811727E-3</c:v>
                </c:pt>
                <c:pt idx="1285">
                  <c:v>1.6792825327989259E-3</c:v>
                </c:pt>
                <c:pt idx="1286">
                  <c:v>1.689284708272158E-3</c:v>
                </c:pt>
                <c:pt idx="1287">
                  <c:v>1.699286783702881E-3</c:v>
                </c:pt>
                <c:pt idx="1288">
                  <c:v>1.7077884691621501E-3</c:v>
                </c:pt>
                <c:pt idx="1289">
                  <c:v>1.7127894268455521E-3</c:v>
                </c:pt>
                <c:pt idx="1290">
                  <c:v>1.7157899894510822E-3</c:v>
                </c:pt>
                <c:pt idx="1291">
                  <c:v>1.7217910876521493E-3</c:v>
                </c:pt>
                <c:pt idx="1292">
                  <c:v>1.7317928379585251E-3</c:v>
                </c:pt>
                <c:pt idx="1293">
                  <c:v>1.7442948851689002E-3</c:v>
                </c:pt>
                <c:pt idx="1294">
                  <c:v>1.7567967760800463E-3</c:v>
                </c:pt>
                <c:pt idx="1295">
                  <c:v>1.7667981762761449E-3</c:v>
                </c:pt>
                <c:pt idx="1296">
                  <c:v>1.7737990968971799E-3</c:v>
                </c:pt>
                <c:pt idx="1297">
                  <c:v>1.7813000288880066E-3</c:v>
                </c:pt>
                <c:pt idx="1298">
                  <c:v>1.7898010171280157E-3</c:v>
                </c:pt>
                <c:pt idx="1299">
                  <c:v>1.8013022391328763E-3</c:v>
                </c:pt>
                <c:pt idx="1300">
                  <c:v>1.8138034173690708E-3</c:v>
                </c:pt>
                <c:pt idx="1301">
                  <c:v>1.82530436332212E-3</c:v>
                </c:pt>
                <c:pt idx="1302">
                  <c:v>1.8343050113687419E-3</c:v>
                </c:pt>
                <c:pt idx="1303">
                  <c:v>1.8433055784046449E-3</c:v>
                </c:pt>
                <c:pt idx="1304">
                  <c:v>1.8548061850616688E-3</c:v>
                </c:pt>
                <c:pt idx="1305">
                  <c:v>1.8668066770819241E-3</c:v>
                </c:pt>
                <c:pt idx="1306">
                  <c:v>1.8788070250923229E-3</c:v>
                </c:pt>
                <c:pt idx="1307">
                  <c:v>1.8913072344709755E-3</c:v>
                </c:pt>
                <c:pt idx="1308">
                  <c:v>1.9043072864713933E-3</c:v>
                </c:pt>
                <c:pt idx="1309">
                  <c:v>1.9168071770974951E-3</c:v>
                </c:pt>
                <c:pt idx="1310">
                  <c:v>1.927806951602081E-3</c:v>
                </c:pt>
                <c:pt idx="1311">
                  <c:v>1.9388066051131783E-3</c:v>
                </c:pt>
                <c:pt idx="1312">
                  <c:v>1.9493061615070495E-3</c:v>
                </c:pt>
                <c:pt idx="1313">
                  <c:v>1.9583056935313444E-3</c:v>
                </c:pt>
                <c:pt idx="1314">
                  <c:v>1.967805111692218E-3</c:v>
                </c:pt>
                <c:pt idx="1315">
                  <c:v>1.9808041692607548E-3</c:v>
                </c:pt>
                <c:pt idx="1316">
                  <c:v>1.9958028718732404E-3</c:v>
                </c:pt>
                <c:pt idx="1317">
                  <c:v>2.0093015118853139E-3</c:v>
                </c:pt>
                <c:pt idx="1318">
                  <c:v>2.0203002690259409E-3</c:v>
                </c:pt>
                <c:pt idx="1319">
                  <c:v>2.0307989698118401E-3</c:v>
                </c:pt>
                <c:pt idx="1320">
                  <c:v>2.0417974905109948E-3</c:v>
                </c:pt>
                <c:pt idx="1321">
                  <c:v>2.0527958902437924E-3</c:v>
                </c:pt>
                <c:pt idx="1322">
                  <c:v>2.0622944108492232E-3</c:v>
                </c:pt>
                <c:pt idx="1323">
                  <c:v>2.0737924992922626E-3</c:v>
                </c:pt>
                <c:pt idx="1324">
                  <c:v>2.0877899937408791E-3</c:v>
                </c:pt>
                <c:pt idx="1325">
                  <c:v>2.1032869911979594E-3</c:v>
                </c:pt>
                <c:pt idx="1326">
                  <c:v>2.1177839649550965E-3</c:v>
                </c:pt>
                <c:pt idx="1327">
                  <c:v>2.1282816423438796E-3</c:v>
                </c:pt>
                <c:pt idx="1328">
                  <c:v>2.1362797987688957E-3</c:v>
                </c:pt>
                <c:pt idx="1329">
                  <c:v>2.1457775264377894E-3</c:v>
                </c:pt>
                <c:pt idx="1330">
                  <c:v>2.1567747826223378E-3</c:v>
                </c:pt>
                <c:pt idx="1331">
                  <c:v>2.169271517850404E-3</c:v>
                </c:pt>
                <c:pt idx="1332">
                  <c:v>2.182267956826332E-3</c:v>
                </c:pt>
                <c:pt idx="1333">
                  <c:v>2.1967637856517772E-3</c:v>
                </c:pt>
                <c:pt idx="1334">
                  <c:v>2.2122590944473699E-3</c:v>
                </c:pt>
                <c:pt idx="1335">
                  <c:v>2.2272543259640103E-3</c:v>
                </c:pt>
                <c:pt idx="1336">
                  <c:v>2.2407498420790599E-3</c:v>
                </c:pt>
                <c:pt idx="1337">
                  <c:v>2.2542451760676025E-3</c:v>
                </c:pt>
                <c:pt idx="1338">
                  <c:v>2.2707392258394148E-3</c:v>
                </c:pt>
                <c:pt idx="1339">
                  <c:v>2.2877328107616707E-3</c:v>
                </c:pt>
                <c:pt idx="1340">
                  <c:v>2.3012275107183156E-3</c:v>
                </c:pt>
                <c:pt idx="1341">
                  <c:v>2.3112234673539215E-3</c:v>
                </c:pt>
                <c:pt idx="1342">
                  <c:v>2.3207195336087108E-3</c:v>
                </c:pt>
                <c:pt idx="1343">
                  <c:v>2.3332142202433675E-3</c:v>
                </c:pt>
                <c:pt idx="1344">
                  <c:v>2.3507065192591462E-3</c:v>
                </c:pt>
                <c:pt idx="1345">
                  <c:v>2.3701975777366212E-3</c:v>
                </c:pt>
                <c:pt idx="1346">
                  <c:v>2.3886887435827257E-3</c:v>
                </c:pt>
                <c:pt idx="1347">
                  <c:v>2.4051805760029843E-3</c:v>
                </c:pt>
                <c:pt idx="1348">
                  <c:v>2.4196731739090107E-3</c:v>
                </c:pt>
                <c:pt idx="1349">
                  <c:v>2.4351650290664953E-3</c:v>
                </c:pt>
                <c:pt idx="1350">
                  <c:v>2.4501569184545982E-3</c:v>
                </c:pt>
                <c:pt idx="1351">
                  <c:v>2.4641491457724454E-3</c:v>
                </c:pt>
                <c:pt idx="1352">
                  <c:v>2.4781411773108241E-3</c:v>
                </c:pt>
                <c:pt idx="1353">
                  <c:v>2.4926327178742087E-3</c:v>
                </c:pt>
                <c:pt idx="1354">
                  <c:v>2.5071240484358971E-3</c:v>
                </c:pt>
                <c:pt idx="1355">
                  <c:v>2.5241136168414587E-3</c:v>
                </c:pt>
                <c:pt idx="1356">
                  <c:v>2.5446006536694139E-3</c:v>
                </c:pt>
                <c:pt idx="1357">
                  <c:v>2.5650872707875185E-3</c:v>
                </c:pt>
                <c:pt idx="1358">
                  <c:v>2.5830751739231591E-3</c:v>
                </c:pt>
                <c:pt idx="1359">
                  <c:v>2.600063452011843E-3</c:v>
                </c:pt>
                <c:pt idx="1360">
                  <c:v>2.6175510838846211E-3</c:v>
                </c:pt>
                <c:pt idx="1361">
                  <c:v>2.6385358384610354E-3</c:v>
                </c:pt>
                <c:pt idx="1362">
                  <c:v>2.6635171149957597E-3</c:v>
                </c:pt>
                <c:pt idx="1363">
                  <c:v>2.6889973741663583E-3</c:v>
                </c:pt>
                <c:pt idx="1364">
                  <c:v>2.7119790118386574E-3</c:v>
                </c:pt>
                <c:pt idx="1365">
                  <c:v>2.7319626152928814E-3</c:v>
                </c:pt>
                <c:pt idx="1366">
                  <c:v>2.7484487875161956E-3</c:v>
                </c:pt>
                <c:pt idx="1367">
                  <c:v>2.7624368417182477E-3</c:v>
                </c:pt>
                <c:pt idx="1368">
                  <c:v>2.7789225115500095E-3</c:v>
                </c:pt>
                <c:pt idx="1369">
                  <c:v>2.7984052255125916E-3</c:v>
                </c:pt>
                <c:pt idx="1370">
                  <c:v>2.8163889322747647E-3</c:v>
                </c:pt>
                <c:pt idx="1371">
                  <c:v>2.8343723156290532E-3</c:v>
                </c:pt>
                <c:pt idx="1372">
                  <c:v>2.8548529972268677E-3</c:v>
                </c:pt>
                <c:pt idx="1373">
                  <c:v>2.8763322858237697E-3</c:v>
                </c:pt>
                <c:pt idx="1374">
                  <c:v>2.8963126052098122E-3</c:v>
                </c:pt>
                <c:pt idx="1375">
                  <c:v>2.9152935388624189E-3</c:v>
                </c:pt>
                <c:pt idx="1376">
                  <c:v>2.9322761741184277E-3</c:v>
                </c:pt>
                <c:pt idx="1377">
                  <c:v>2.9477600902009351E-3</c:v>
                </c:pt>
                <c:pt idx="1378">
                  <c:v>2.9652416427929846E-3</c:v>
                </c:pt>
                <c:pt idx="1379">
                  <c:v>2.9852201858383883E-3</c:v>
                </c:pt>
                <c:pt idx="1380">
                  <c:v>3.0056977782336432E-3</c:v>
                </c:pt>
                <c:pt idx="1381">
                  <c:v>3.0256755130488268E-3</c:v>
                </c:pt>
                <c:pt idx="1382">
                  <c:v>3.0461522770416213E-3</c:v>
                </c:pt>
                <c:pt idx="1383">
                  <c:v>3.0681268744078794E-3</c:v>
                </c:pt>
                <c:pt idx="1384">
                  <c:v>3.0910998008151281E-3</c:v>
                </c:pt>
                <c:pt idx="1385">
                  <c:v>3.1125740156525959E-3</c:v>
                </c:pt>
                <c:pt idx="1386">
                  <c:v>3.132549615458067E-3</c:v>
                </c:pt>
                <c:pt idx="1387">
                  <c:v>3.1510266900281626E-3</c:v>
                </c:pt>
                <c:pt idx="1388">
                  <c:v>3.1665072193926909E-3</c:v>
                </c:pt>
                <c:pt idx="1389">
                  <c:v>3.1814881486699814E-3</c:v>
                </c:pt>
                <c:pt idx="1390">
                  <c:v>3.1969682064858286E-3</c:v>
                </c:pt>
                <c:pt idx="1391">
                  <c:v>3.2114493339568603E-3</c:v>
                </c:pt>
                <c:pt idx="1392">
                  <c:v>3.2269289279821529E-3</c:v>
                </c:pt>
                <c:pt idx="1393">
                  <c:v>3.2434069421921801E-3</c:v>
                </c:pt>
                <c:pt idx="1394">
                  <c:v>3.2598846848815029E-3</c:v>
                </c:pt>
                <c:pt idx="1395">
                  <c:v>3.2758628427401169E-3</c:v>
                </c:pt>
                <c:pt idx="1396">
                  <c:v>3.2918407453012815E-3</c:v>
                </c:pt>
                <c:pt idx="1397">
                  <c:v>3.3088169870512923E-3</c:v>
                </c:pt>
                <c:pt idx="1398">
                  <c:v>3.3287886672094657E-3</c:v>
                </c:pt>
                <c:pt idx="1399">
                  <c:v>3.3502577785264895E-3</c:v>
                </c:pt>
                <c:pt idx="1400">
                  <c:v>3.3737234892578152E-3</c:v>
                </c:pt>
                <c:pt idx="1401">
                  <c:v>3.3966893963695093E-3</c:v>
                </c:pt>
                <c:pt idx="1402">
                  <c:v>3.417657807459036E-3</c:v>
                </c:pt>
                <c:pt idx="1403">
                  <c:v>3.4386257788835153E-3</c:v>
                </c:pt>
                <c:pt idx="1404">
                  <c:v>3.4605917535895079E-3</c:v>
                </c:pt>
                <c:pt idx="1405">
                  <c:v>3.4825572458022725E-3</c:v>
                </c:pt>
                <c:pt idx="1406">
                  <c:v>3.5045222555425671E-3</c:v>
                </c:pt>
                <c:pt idx="1407">
                  <c:v>3.5279843466699645E-3</c:v>
                </c:pt>
                <c:pt idx="1408">
                  <c:v>3.5494491819043415E-3</c:v>
                </c:pt>
                <c:pt idx="1409">
                  <c:v>3.5699152236253503E-3</c:v>
                </c:pt>
                <c:pt idx="1410">
                  <c:v>3.5903808464960688E-3</c:v>
                </c:pt>
                <c:pt idx="1411">
                  <c:v>3.6118443424562399E-3</c:v>
                </c:pt>
                <c:pt idx="1412">
                  <c:v>3.6343056472443341E-3</c:v>
                </c:pt>
                <c:pt idx="1413">
                  <c:v>3.6572655706989649E-3</c:v>
                </c:pt>
                <c:pt idx="1414">
                  <c:v>3.6817223006306789E-3</c:v>
                </c:pt>
                <c:pt idx="1415">
                  <c:v>3.7061784324453786E-3</c:v>
                </c:pt>
                <c:pt idx="1416">
                  <c:v>3.7306339661725453E-3</c:v>
                </c:pt>
                <c:pt idx="1417">
                  <c:v>3.7550889018409836E-3</c:v>
                </c:pt>
                <c:pt idx="1418">
                  <c:v>3.7820385464316223E-3</c:v>
                </c:pt>
                <c:pt idx="1419">
                  <c:v>3.8104846055939012E-3</c:v>
                </c:pt>
                <c:pt idx="1420">
                  <c:v>3.8359356568609415E-3</c:v>
                </c:pt>
                <c:pt idx="1421">
                  <c:v>3.8598889957580144E-3</c:v>
                </c:pt>
                <c:pt idx="1422">
                  <c:v>3.8818457190572015E-3</c:v>
                </c:pt>
                <c:pt idx="1423">
                  <c:v>3.9028039597634231E-3</c:v>
                </c:pt>
                <c:pt idx="1424">
                  <c:v>3.9242607511504784E-3</c:v>
                </c:pt>
                <c:pt idx="1425">
                  <c:v>3.9467150398332027E-3</c:v>
                </c:pt>
                <c:pt idx="1426">
                  <c:v>3.9701667586083149E-3</c:v>
                </c:pt>
                <c:pt idx="1427">
                  <c:v>3.9956137461728547E-3</c:v>
                </c:pt>
                <c:pt idx="1428">
                  <c:v>4.0235547905709979E-3</c:v>
                </c:pt>
                <c:pt idx="1429">
                  <c:v>4.0514950542889974E-3</c:v>
                </c:pt>
                <c:pt idx="1430">
                  <c:v>4.0774388858950813E-3</c:v>
                </c:pt>
                <c:pt idx="1431">
                  <c:v>4.1023842430914E-3</c:v>
                </c:pt>
                <c:pt idx="1432">
                  <c:v>4.1263312005818103E-3</c:v>
                </c:pt>
                <c:pt idx="1433">
                  <c:v>4.1502775846289554E-3</c:v>
                </c:pt>
                <c:pt idx="1434">
                  <c:v>4.1727267988949006E-3</c:v>
                </c:pt>
                <c:pt idx="1435">
                  <c:v>4.1946766544509089E-3</c:v>
                </c:pt>
                <c:pt idx="1436">
                  <c:v>4.2186214019470916E-3</c:v>
                </c:pt>
                <c:pt idx="1437">
                  <c:v>4.2440620679551786E-3</c:v>
                </c:pt>
                <c:pt idx="1438">
                  <c:v>4.2695020867522466E-3</c:v>
                </c:pt>
                <c:pt idx="1439">
                  <c:v>4.2944426533832276E-3</c:v>
                </c:pt>
                <c:pt idx="1440">
                  <c:v>4.3208789748954155E-3</c:v>
                </c:pt>
                <c:pt idx="1441">
                  <c:v>4.3488109326481591E-3</c:v>
                </c:pt>
                <c:pt idx="1442">
                  <c:v>4.3767421102284369E-3</c:v>
                </c:pt>
                <c:pt idx="1443">
                  <c:v>4.4036750069178839E-3</c:v>
                </c:pt>
                <c:pt idx="1444">
                  <c:v>4.4271160117700485E-3</c:v>
                </c:pt>
                <c:pt idx="1445">
                  <c:v>4.44756409918885E-3</c:v>
                </c:pt>
                <c:pt idx="1446">
                  <c:v>4.4675130498248034E-3</c:v>
                </c:pt>
                <c:pt idx="1447">
                  <c:v>4.4869628935408756E-3</c:v>
                </c:pt>
                <c:pt idx="1448">
                  <c:v>4.5074097572545191E-3</c:v>
                </c:pt>
                <c:pt idx="1449">
                  <c:v>4.5293522678774949E-3</c:v>
                </c:pt>
                <c:pt idx="1450">
                  <c:v>4.5537876789784664E-3</c:v>
                </c:pt>
                <c:pt idx="1451">
                  <c:v>4.5792198196704494E-3</c:v>
                </c:pt>
                <c:pt idx="1452">
                  <c:v>4.6066459132065828E-3</c:v>
                </c:pt>
                <c:pt idx="1453">
                  <c:v>4.6350685255408201E-3</c:v>
                </c:pt>
                <c:pt idx="1454">
                  <c:v>4.6619944657438402E-3</c:v>
                </c:pt>
                <c:pt idx="1455">
                  <c:v>4.6879224636950344E-3</c:v>
                </c:pt>
                <c:pt idx="1456">
                  <c:v>4.7128525969977143E-3</c:v>
                </c:pt>
                <c:pt idx="1457">
                  <c:v>4.7382806927014805E-3</c:v>
                </c:pt>
                <c:pt idx="1458">
                  <c:v>4.7662009942026741E-3</c:v>
                </c:pt>
                <c:pt idx="1459">
                  <c:v>4.795117627550612E-3</c:v>
                </c:pt>
                <c:pt idx="1460">
                  <c:v>4.8220392586841515E-3</c:v>
                </c:pt>
                <c:pt idx="1461">
                  <c:v>4.8459689890320134E-3</c:v>
                </c:pt>
                <c:pt idx="1462">
                  <c:v>4.8698981467617973E-3</c:v>
                </c:pt>
                <c:pt idx="1463">
                  <c:v>4.8948237438557361E-3</c:v>
                </c:pt>
                <c:pt idx="1464">
                  <c:v>4.9202472128595529E-3</c:v>
                </c:pt>
                <c:pt idx="1465">
                  <c:v>4.9461685157853813E-3</c:v>
                </c:pt>
                <c:pt idx="1466">
                  <c:v>4.9715906794770724E-3</c:v>
                </c:pt>
                <c:pt idx="1467">
                  <c:v>4.9970121968987953E-3</c:v>
                </c:pt>
                <c:pt idx="1468">
                  <c:v>5.0229315100781555E-3</c:v>
                </c:pt>
                <c:pt idx="1469">
                  <c:v>5.0468564336691793E-3</c:v>
                </c:pt>
                <c:pt idx="1470">
                  <c:v>5.0682886916606565E-3</c:v>
                </c:pt>
                <c:pt idx="1471">
                  <c:v>5.08922208161444E-3</c:v>
                </c:pt>
                <c:pt idx="1472">
                  <c:v>5.1106534316433787E-3</c:v>
                </c:pt>
                <c:pt idx="1473">
                  <c:v>5.1340778702616292E-3</c:v>
                </c:pt>
                <c:pt idx="1474">
                  <c:v>5.1594952574004586E-3</c:v>
                </c:pt>
                <c:pt idx="1475">
                  <c:v>5.1839152757365455E-3</c:v>
                </c:pt>
                <c:pt idx="1476">
                  <c:v>5.2078363481591105E-3</c:v>
                </c:pt>
                <c:pt idx="1477">
                  <c:v>5.2332518606431301E-3</c:v>
                </c:pt>
                <c:pt idx="1478">
                  <c:v>5.2581684026870353E-3</c:v>
                </c:pt>
                <c:pt idx="1479">
                  <c:v>5.2820876989823516E-3</c:v>
                </c:pt>
                <c:pt idx="1480">
                  <c:v>5.3070030242506894E-3</c:v>
                </c:pt>
                <c:pt idx="1481">
                  <c:v>5.33191772876105E-3</c:v>
                </c:pt>
                <c:pt idx="1482">
                  <c:v>5.3568318125446091E-3</c:v>
                </c:pt>
                <c:pt idx="1483">
                  <c:v>5.3812470124526782E-3</c:v>
                </c:pt>
                <c:pt idx="1484">
                  <c:v>5.4066581180538878E-3</c:v>
                </c:pt>
                <c:pt idx="1485">
                  <c:v>5.4320685779472074E-3</c:v>
                </c:pt>
                <c:pt idx="1486">
                  <c:v>5.4559837150841102E-3</c:v>
                </c:pt>
                <c:pt idx="1487">
                  <c:v>5.4789018515018408E-3</c:v>
                </c:pt>
                <c:pt idx="1488">
                  <c:v>5.5033140712639874E-3</c:v>
                </c:pt>
                <c:pt idx="1489">
                  <c:v>5.5292202649379774E-3</c:v>
                </c:pt>
                <c:pt idx="1490">
                  <c:v>5.5551257874987062E-3</c:v>
                </c:pt>
                <c:pt idx="1491">
                  <c:v>5.5800343109475986E-3</c:v>
                </c:pt>
                <c:pt idx="1492">
                  <c:v>5.6044440619968895E-3</c:v>
                </c:pt>
                <c:pt idx="1493">
                  <c:v>5.6278569368372932E-3</c:v>
                </c:pt>
                <c:pt idx="1494">
                  <c:v>5.6497748760738304E-3</c:v>
                </c:pt>
                <c:pt idx="1495">
                  <c:v>5.6721904534066114E-3</c:v>
                </c:pt>
                <c:pt idx="1496">
                  <c:v>5.6956017421817516E-3</c:v>
                </c:pt>
                <c:pt idx="1497">
                  <c:v>5.7210048610385877E-3</c:v>
                </c:pt>
                <c:pt idx="1498">
                  <c:v>5.7464073345933836E-3</c:v>
                </c:pt>
                <c:pt idx="1499">
                  <c:v>5.7708130249057299E-3</c:v>
                </c:pt>
                <c:pt idx="1500">
                  <c:v>5.7977084018908023E-3</c:v>
                </c:pt>
                <c:pt idx="1501">
                  <c:v>5.8236069701497178E-3</c:v>
                </c:pt>
                <c:pt idx="1502">
                  <c:v>5.8480107764473819E-3</c:v>
                </c:pt>
                <c:pt idx="1503">
                  <c:v>5.8704219106984297E-3</c:v>
                </c:pt>
                <c:pt idx="1504">
                  <c:v>5.8933305510415384E-3</c:v>
                </c:pt>
                <c:pt idx="1505">
                  <c:v>5.9182306518386204E-3</c:v>
                </c:pt>
                <c:pt idx="1506">
                  <c:v>5.9461180286691107E-3</c:v>
                </c:pt>
                <c:pt idx="1507">
                  <c:v>5.9725107225752734E-3</c:v>
                </c:pt>
                <c:pt idx="1508">
                  <c:v>5.9989027199257514E-3</c:v>
                </c:pt>
                <c:pt idx="1509">
                  <c:v>6.0233022487670004E-3</c:v>
                </c:pt>
                <c:pt idx="1510">
                  <c:v>6.0462073871374632E-3</c:v>
                </c:pt>
                <c:pt idx="1511">
                  <c:v>6.0686140800673407E-3</c:v>
                </c:pt>
                <c:pt idx="1512">
                  <c:v>6.0900244509033514E-3</c:v>
                </c:pt>
                <c:pt idx="1513">
                  <c:v>6.1114343633449754E-3</c:v>
                </c:pt>
                <c:pt idx="1514">
                  <c:v>6.1333417062392395E-3</c:v>
                </c:pt>
                <c:pt idx="1515">
                  <c:v>6.1577379550930584E-3</c:v>
                </c:pt>
                <c:pt idx="1516">
                  <c:v>6.1851207907865132E-3</c:v>
                </c:pt>
                <c:pt idx="1517">
                  <c:v>6.2120050272657787E-3</c:v>
                </c:pt>
                <c:pt idx="1518">
                  <c:v>6.2368971943992475E-3</c:v>
                </c:pt>
                <c:pt idx="1519">
                  <c:v>6.2583039625728589E-3</c:v>
                </c:pt>
                <c:pt idx="1520">
                  <c:v>6.2802080882157236E-3</c:v>
                </c:pt>
                <c:pt idx="1521">
                  <c:v>6.3046007543877524E-3</c:v>
                </c:pt>
                <c:pt idx="1522">
                  <c:v>6.3304861983569704E-3</c:v>
                </c:pt>
                <c:pt idx="1523">
                  <c:v>6.3568687498348495E-3</c:v>
                </c:pt>
                <c:pt idx="1524">
                  <c:v>6.3817573113021404E-3</c:v>
                </c:pt>
                <c:pt idx="1525">
                  <c:v>6.4066452533443506E-3</c:v>
                </c:pt>
                <c:pt idx="1526">
                  <c:v>6.4300393540998825E-3</c:v>
                </c:pt>
                <c:pt idx="1527">
                  <c:v>6.4509442576942463E-3</c:v>
                </c:pt>
                <c:pt idx="1528">
                  <c:v>6.4708532834019178E-3</c:v>
                </c:pt>
                <c:pt idx="1529">
                  <c:v>6.4937481729649528E-3</c:v>
                </c:pt>
                <c:pt idx="1530">
                  <c:v>6.5211218094173504E-3</c:v>
                </c:pt>
                <c:pt idx="1531">
                  <c:v>6.5470016493221822E-3</c:v>
                </c:pt>
                <c:pt idx="1532">
                  <c:v>6.571387808635103E-3</c:v>
                </c:pt>
                <c:pt idx="1533">
                  <c:v>6.5967686898158852E-3</c:v>
                </c:pt>
                <c:pt idx="1534">
                  <c:v>6.6226465720909244E-3</c:v>
                </c:pt>
                <c:pt idx="1535">
                  <c:v>6.6465332536747371E-3</c:v>
                </c:pt>
                <c:pt idx="1536">
                  <c:v>6.6714146069429313E-3</c:v>
                </c:pt>
                <c:pt idx="1537">
                  <c:v>6.6997785945331874E-3</c:v>
                </c:pt>
                <c:pt idx="1538">
                  <c:v>6.7276441848600583E-3</c:v>
                </c:pt>
                <c:pt idx="1539">
                  <c:v>6.7505331960458327E-3</c:v>
                </c:pt>
                <c:pt idx="1540">
                  <c:v>6.7719289718737594E-3</c:v>
                </c:pt>
                <c:pt idx="1541">
                  <c:v>6.7948169694585859E-3</c:v>
                </c:pt>
                <c:pt idx="1542">
                  <c:v>6.8201921805157916E-3</c:v>
                </c:pt>
                <c:pt idx="1543">
                  <c:v>6.8470593492351824E-3</c:v>
                </c:pt>
                <c:pt idx="1544">
                  <c:v>6.8734282758946361E-3</c:v>
                </c:pt>
                <c:pt idx="1545">
                  <c:v>6.8992989998881201E-3</c:v>
                </c:pt>
                <c:pt idx="1546">
                  <c:v>6.9221840824470584E-3</c:v>
                </c:pt>
                <c:pt idx="1547">
                  <c:v>6.9445711564501507E-3</c:v>
                </c:pt>
                <c:pt idx="1548">
                  <c:v>6.9664602553314728E-3</c:v>
                </c:pt>
                <c:pt idx="1549">
                  <c:v>6.9868564844176783E-3</c:v>
                </c:pt>
                <c:pt idx="1550">
                  <c:v>7.0072522975061858E-3</c:v>
                </c:pt>
                <c:pt idx="1551">
                  <c:v>7.0271502508530721E-3</c:v>
                </c:pt>
                <c:pt idx="1552">
                  <c:v>7.0480426757580719E-3</c:v>
                </c:pt>
                <c:pt idx="1553">
                  <c:v>7.0709243545977974E-3</c:v>
                </c:pt>
                <c:pt idx="1554">
                  <c:v>7.096789969795324E-3</c:v>
                </c:pt>
                <c:pt idx="1555">
                  <c:v>7.1266340790925907E-3</c:v>
                </c:pt>
                <c:pt idx="1556">
                  <c:v>7.1564772977458033E-3</c:v>
                </c:pt>
                <c:pt idx="1557">
                  <c:v>7.1838327991501942E-3</c:v>
                </c:pt>
                <c:pt idx="1558">
                  <c:v>7.2077060797776397E-3</c:v>
                </c:pt>
                <c:pt idx="1559">
                  <c:v>7.2320761325650237E-3</c:v>
                </c:pt>
                <c:pt idx="1560">
                  <c:v>7.2574402506448144E-3</c:v>
                </c:pt>
                <c:pt idx="1561">
                  <c:v>7.2823064085511431E-3</c:v>
                </c:pt>
                <c:pt idx="1562">
                  <c:v>7.3076692526324377E-3</c:v>
                </c:pt>
                <c:pt idx="1563">
                  <c:v>7.3345233275906524E-3</c:v>
                </c:pt>
                <c:pt idx="1564">
                  <c:v>7.3618739589567774E-3</c:v>
                </c:pt>
                <c:pt idx="1565">
                  <c:v>7.3862402550001803E-3</c:v>
                </c:pt>
                <c:pt idx="1566">
                  <c:v>7.4071251790691524E-3</c:v>
                </c:pt>
                <c:pt idx="1567">
                  <c:v>7.4299986430673339E-3</c:v>
                </c:pt>
                <c:pt idx="1568">
                  <c:v>7.4568494332281805E-3</c:v>
                </c:pt>
                <c:pt idx="1569">
                  <c:v>7.4832022854907695E-3</c:v>
                </c:pt>
                <c:pt idx="1570">
                  <c:v>7.508560034857629E-3</c:v>
                </c:pt>
                <c:pt idx="1571">
                  <c:v>7.5334199492413309E-3</c:v>
                </c:pt>
                <c:pt idx="1572">
                  <c:v>7.5572848856350402E-3</c:v>
                </c:pt>
                <c:pt idx="1573">
                  <c:v>7.5801549152577094E-3</c:v>
                </c:pt>
                <c:pt idx="1574">
                  <c:v>7.6065045183122838E-3</c:v>
                </c:pt>
                <c:pt idx="1575">
                  <c:v>7.6338477119345669E-3</c:v>
                </c:pt>
                <c:pt idx="1576">
                  <c:v>7.6582073819665593E-3</c:v>
                </c:pt>
                <c:pt idx="1577">
                  <c:v>7.6810751036316049E-3</c:v>
                </c:pt>
                <c:pt idx="1578">
                  <c:v>7.7034451949198855E-3</c:v>
                </c:pt>
                <c:pt idx="1579">
                  <c:v>7.7263118821344345E-3</c:v>
                </c:pt>
                <c:pt idx="1580">
                  <c:v>7.7506692999013164E-3</c:v>
                </c:pt>
                <c:pt idx="1581">
                  <c:v>7.7750261243990683E-3</c:v>
                </c:pt>
                <c:pt idx="1582">
                  <c:v>7.8008735342164825E-3</c:v>
                </c:pt>
                <c:pt idx="1583">
                  <c:v>7.8267202759627983E-3</c:v>
                </c:pt>
                <c:pt idx="1584">
                  <c:v>7.8495841444905963E-3</c:v>
                </c:pt>
                <c:pt idx="1585">
                  <c:v>7.8714534426310746E-3</c:v>
                </c:pt>
                <c:pt idx="1586">
                  <c:v>7.8948133010018594E-3</c:v>
                </c:pt>
                <c:pt idx="1587">
                  <c:v>7.9196636151359356E-3</c:v>
                </c:pt>
                <c:pt idx="1588">
                  <c:v>7.9440163238666973E-3</c:v>
                </c:pt>
                <c:pt idx="1589">
                  <c:v>7.967871463532103E-3</c:v>
                </c:pt>
                <c:pt idx="1590">
                  <c:v>7.9907321050623516E-3</c:v>
                </c:pt>
                <c:pt idx="1591">
                  <c:v>8.0121013626033213E-3</c:v>
                </c:pt>
                <c:pt idx="1592">
                  <c:v>8.0329732198364291E-3</c:v>
                </c:pt>
                <c:pt idx="1593">
                  <c:v>8.0563293054768687E-3</c:v>
                </c:pt>
                <c:pt idx="1594">
                  <c:v>8.0811756062614606E-3</c:v>
                </c:pt>
                <c:pt idx="1595">
                  <c:v>8.1025429312000241E-3</c:v>
                </c:pt>
                <c:pt idx="1596">
                  <c:v>8.1204315032850066E-3</c:v>
                </c:pt>
                <c:pt idx="1597">
                  <c:v>8.139810428604859E-3</c:v>
                </c:pt>
                <c:pt idx="1598">
                  <c:v>8.1621702604101377E-3</c:v>
                </c:pt>
                <c:pt idx="1599">
                  <c:v>8.1880076656206547E-3</c:v>
                </c:pt>
                <c:pt idx="1600">
                  <c:v>8.2148381106249904E-3</c:v>
                </c:pt>
                <c:pt idx="1601">
                  <c:v>8.2401773143741634E-3</c:v>
                </c:pt>
                <c:pt idx="1602">
                  <c:v>8.2620380722777248E-3</c:v>
                </c:pt>
                <c:pt idx="1603">
                  <c:v>8.2853888085347941E-3</c:v>
                </c:pt>
                <c:pt idx="1604">
                  <c:v>8.3107262246711749E-3</c:v>
                </c:pt>
                <c:pt idx="1605">
                  <c:v>8.3370565847454246E-3</c:v>
                </c:pt>
                <c:pt idx="1606">
                  <c:v>8.362392691804282E-3</c:v>
                </c:pt>
                <c:pt idx="1607">
                  <c:v>8.3867346214000996E-3</c:v>
                </c:pt>
                <c:pt idx="1608">
                  <c:v>8.4080954184269918E-3</c:v>
                </c:pt>
                <c:pt idx="1609">
                  <c:v>8.4269720220694205E-3</c:v>
                </c:pt>
                <c:pt idx="1610">
                  <c:v>8.4453515306069163E-3</c:v>
                </c:pt>
                <c:pt idx="1611">
                  <c:v>8.4642274310004397E-3</c:v>
                </c:pt>
                <c:pt idx="1612">
                  <c:v>8.484593134460908E-3</c:v>
                </c:pt>
                <c:pt idx="1613">
                  <c:v>8.5064485499607035E-3</c:v>
                </c:pt>
                <c:pt idx="1614">
                  <c:v>8.529296882728795E-3</c:v>
                </c:pt>
                <c:pt idx="1615">
                  <c:v>8.5536347499430183E-3</c:v>
                </c:pt>
                <c:pt idx="1616">
                  <c:v>8.579462042836928E-3</c:v>
                </c:pt>
                <c:pt idx="1617">
                  <c:v>8.6033020288517996E-3</c:v>
                </c:pt>
                <c:pt idx="1618">
                  <c:v>8.6241615504047218E-3</c:v>
                </c:pt>
                <c:pt idx="1619">
                  <c:v>8.645517276459359E-3</c:v>
                </c:pt>
                <c:pt idx="1620">
                  <c:v>8.6673691752163252E-3</c:v>
                </c:pt>
                <c:pt idx="1621">
                  <c:v>8.6867375044725106E-3</c:v>
                </c:pt>
                <c:pt idx="1622">
                  <c:v>8.7036224085245851E-3</c:v>
                </c:pt>
                <c:pt idx="1623">
                  <c:v>8.7185206165187237E-3</c:v>
                </c:pt>
                <c:pt idx="1624">
                  <c:v>8.7324254103951678E-3</c:v>
                </c:pt>
                <c:pt idx="1625">
                  <c:v>8.7443436512628873E-3</c:v>
                </c:pt>
                <c:pt idx="1626">
                  <c:v>8.7602344181318507E-3</c:v>
                </c:pt>
                <c:pt idx="1627">
                  <c:v>8.7820838102728536E-3</c:v>
                </c:pt>
                <c:pt idx="1628">
                  <c:v>8.8074086447253071E-3</c:v>
                </c:pt>
                <c:pt idx="1629">
                  <c:v>8.831739744316067E-3</c:v>
                </c:pt>
                <c:pt idx="1630">
                  <c:v>8.8545806460163003E-3</c:v>
                </c:pt>
                <c:pt idx="1631">
                  <c:v>8.8749384012914555E-3</c:v>
                </c:pt>
                <c:pt idx="1632">
                  <c:v>8.8928131617825729E-3</c:v>
                </c:pt>
                <c:pt idx="1633">
                  <c:v>8.9106876027723516E-3</c:v>
                </c:pt>
                <c:pt idx="1634">
                  <c:v>8.9300512199760214E-3</c:v>
                </c:pt>
                <c:pt idx="1635">
                  <c:v>8.9484214845754143E-3</c:v>
                </c:pt>
                <c:pt idx="1636">
                  <c:v>8.9657984513071554E-3</c:v>
                </c:pt>
                <c:pt idx="1637">
                  <c:v>8.9811892268213591E-3</c:v>
                </c:pt>
                <c:pt idx="1638">
                  <c:v>8.9970762305078191E-3</c:v>
                </c:pt>
                <c:pt idx="1639">
                  <c:v>9.0144523517955277E-3</c:v>
                </c:pt>
                <c:pt idx="1640">
                  <c:v>9.0328210660034873E-3</c:v>
                </c:pt>
                <c:pt idx="1641">
                  <c:v>9.0511894428079963E-3</c:v>
                </c:pt>
                <c:pt idx="1642">
                  <c:v>9.0710467679276461E-3</c:v>
                </c:pt>
                <c:pt idx="1643">
                  <c:v>9.0918965349323175E-3</c:v>
                </c:pt>
                <c:pt idx="1644">
                  <c:v>9.1082781897626388E-3</c:v>
                </c:pt>
                <c:pt idx="1645">
                  <c:v>9.1221775652342591E-3</c:v>
                </c:pt>
                <c:pt idx="1646">
                  <c:v>9.1375659341593248E-3</c:v>
                </c:pt>
                <c:pt idx="1647">
                  <c:v>9.1549396144735961E-3</c:v>
                </c:pt>
                <c:pt idx="1648">
                  <c:v>9.1723129929483487E-3</c:v>
                </c:pt>
                <c:pt idx="1649">
                  <c:v>9.1872042199807533E-3</c:v>
                </c:pt>
                <c:pt idx="1650">
                  <c:v>9.2035843136006896E-3</c:v>
                </c:pt>
                <c:pt idx="1651">
                  <c:v>9.2214532006425001E-3</c:v>
                </c:pt>
                <c:pt idx="1652">
                  <c:v>9.238329078560965E-3</c:v>
                </c:pt>
                <c:pt idx="1653">
                  <c:v>9.2532193225726127E-3</c:v>
                </c:pt>
                <c:pt idx="1654">
                  <c:v>9.2671166836127677E-3</c:v>
                </c:pt>
                <c:pt idx="1655">
                  <c:v>9.2825028223399997E-3</c:v>
                </c:pt>
                <c:pt idx="1656">
                  <c:v>9.2988813550472747E-3</c:v>
                </c:pt>
                <c:pt idx="1657">
                  <c:v>9.3142670050501437E-3</c:v>
                </c:pt>
                <c:pt idx="1658">
                  <c:v>9.3286598181730324E-3</c:v>
                </c:pt>
                <c:pt idx="1659">
                  <c:v>9.3425561308362291E-3</c:v>
                </c:pt>
                <c:pt idx="1660">
                  <c:v>9.3594299651774092E-3</c:v>
                </c:pt>
                <c:pt idx="1661">
                  <c:v>9.3777923437410281E-3</c:v>
                </c:pt>
                <c:pt idx="1662">
                  <c:v>9.3961543851341089E-3</c:v>
                </c:pt>
                <c:pt idx="1663">
                  <c:v>9.4145160893688261E-3</c:v>
                </c:pt>
                <c:pt idx="1664">
                  <c:v>9.4323812077257291E-3</c:v>
                </c:pt>
                <c:pt idx="1665">
                  <c:v>9.4502460069256743E-3</c:v>
                </c:pt>
                <c:pt idx="1666">
                  <c:v>9.4676142557329184E-3</c:v>
                </c:pt>
                <c:pt idx="1667">
                  <c:v>9.486470870038179E-3</c:v>
                </c:pt>
                <c:pt idx="1668">
                  <c:v>9.5063195535996774E-3</c:v>
                </c:pt>
                <c:pt idx="1669">
                  <c:v>9.5276564490376463E-3</c:v>
                </c:pt>
                <c:pt idx="1670">
                  <c:v>9.5504814610838026E-3</c:v>
                </c:pt>
                <c:pt idx="1671">
                  <c:v>9.5703288741725949E-3</c:v>
                </c:pt>
                <c:pt idx="1672">
                  <c:v>9.586702693428234E-3</c:v>
                </c:pt>
                <c:pt idx="1673">
                  <c:v>9.6020839157842271E-3</c:v>
                </c:pt>
                <c:pt idx="1674">
                  <c:v>9.6189533715017005E-3</c:v>
                </c:pt>
                <c:pt idx="1675">
                  <c:v>9.6383032791064176E-3</c:v>
                </c:pt>
                <c:pt idx="1676">
                  <c:v>9.6566605376538651E-3</c:v>
                </c:pt>
                <c:pt idx="1677">
                  <c:v>9.6720406840183747E-3</c:v>
                </c:pt>
                <c:pt idx="1678">
                  <c:v>9.6834516074972253E-3</c:v>
                </c:pt>
                <c:pt idx="1679">
                  <c:v>9.693870163043997E-3</c:v>
                </c:pt>
                <c:pt idx="1680">
                  <c:v>9.7047847238618673E-3</c:v>
                </c:pt>
                <c:pt idx="1681">
                  <c:v>9.7166913816186841E-3</c:v>
                </c:pt>
                <c:pt idx="1682">
                  <c:v>9.7281017956058879E-3</c:v>
                </c:pt>
                <c:pt idx="1683">
                  <c:v>9.7385198859750097E-3</c:v>
                </c:pt>
                <c:pt idx="1684">
                  <c:v>9.7504261420677547E-3</c:v>
                </c:pt>
                <c:pt idx="1685">
                  <c:v>9.7643165950109558E-3</c:v>
                </c:pt>
                <c:pt idx="1686">
                  <c:v>9.7772146999818826E-3</c:v>
                </c:pt>
                <c:pt idx="1687">
                  <c:v>9.7896165671079432E-3</c:v>
                </c:pt>
                <c:pt idx="1688">
                  <c:v>9.8025143457634162E-3</c:v>
                </c:pt>
                <c:pt idx="1689">
                  <c:v>9.8159080167578537E-3</c:v>
                </c:pt>
                <c:pt idx="1690">
                  <c:v>9.8297975601642565E-3</c:v>
                </c:pt>
                <c:pt idx="1691">
                  <c:v>9.8441829553175975E-3</c:v>
                </c:pt>
                <c:pt idx="1692">
                  <c:v>9.8610483274846113E-3</c:v>
                </c:pt>
                <c:pt idx="1693">
                  <c:v>9.8764253306806282E-3</c:v>
                </c:pt>
                <c:pt idx="1694">
                  <c:v>9.8903140335604364E-3</c:v>
                </c:pt>
                <c:pt idx="1695">
                  <c:v>9.9032105135160396E-3</c:v>
                </c:pt>
                <c:pt idx="1696">
                  <c:v>9.9166028358960781E-3</c:v>
                </c:pt>
                <c:pt idx="1697">
                  <c:v>9.9319789848605119E-3</c:v>
                </c:pt>
                <c:pt idx="1698">
                  <c:v>9.9493388688969182E-3</c:v>
                </c:pt>
                <c:pt idx="1699">
                  <c:v>9.9671944352214218E-3</c:v>
                </c:pt>
                <c:pt idx="1700">
                  <c:v>9.9820738302849963E-3</c:v>
                </c:pt>
                <c:pt idx="1701">
                  <c:v>9.9949691269241216E-3</c:v>
                </c:pt>
                <c:pt idx="1702">
                  <c:v>1.0009848108725893E-2</c:v>
                </c:pt>
                <c:pt idx="1703">
                  <c:v>1.0025718778637198E-2</c:v>
                </c:pt>
                <c:pt idx="1704">
                  <c:v>1.003910946045874E-2</c:v>
                </c:pt>
                <c:pt idx="1705">
                  <c:v>1.0051012138214152E-2</c:v>
                </c:pt>
                <c:pt idx="1706">
                  <c:v>1.0063410610226605E-2</c:v>
                </c:pt>
                <c:pt idx="1707">
                  <c:v>1.0076304858053258E-2</c:v>
                </c:pt>
                <c:pt idx="1708">
                  <c:v>1.0089198939620439E-2</c:v>
                </c:pt>
                <c:pt idx="1709">
                  <c:v>1.0101101021195401E-2</c:v>
                </c:pt>
                <c:pt idx="1710">
                  <c:v>1.0113498872201638E-2</c:v>
                </c:pt>
                <c:pt idx="1711">
                  <c:v>1.0126392474198158E-2</c:v>
                </c:pt>
                <c:pt idx="1712">
                  <c:v>1.0139285909951857E-2</c:v>
                </c:pt>
                <c:pt idx="1713">
                  <c:v>1.01531709625441E-2</c:v>
                </c:pt>
                <c:pt idx="1714">
                  <c:v>1.0167055822344539E-2</c:v>
                </c:pt>
                <c:pt idx="1715">
                  <c:v>1.0180444611713146E-2</c:v>
                </c:pt>
                <c:pt idx="1716">
                  <c:v>1.0193833221824204E-2</c:v>
                </c:pt>
                <c:pt idx="1717">
                  <c:v>1.0209700972060264E-2</c:v>
                </c:pt>
                <c:pt idx="1718">
                  <c:v>1.0227551890118617E-2</c:v>
                </c:pt>
                <c:pt idx="1719">
                  <c:v>1.024689002509485E-2</c:v>
                </c:pt>
                <c:pt idx="1720">
                  <c:v>1.0264740279312727E-2</c:v>
                </c:pt>
                <c:pt idx="1721">
                  <c:v>1.0279119419048639E-2</c:v>
                </c:pt>
                <c:pt idx="1722">
                  <c:v>1.0291515063219426E-2</c:v>
                </c:pt>
                <c:pt idx="1723">
                  <c:v>1.0302918920152816E-2</c:v>
                </c:pt>
                <c:pt idx="1724">
                  <c:v>1.0315810080089676E-2</c:v>
                </c:pt>
                <c:pt idx="1725">
                  <c:v>1.0330684288905984E-2</c:v>
                </c:pt>
                <c:pt idx="1726">
                  <c:v>1.0345558276483488E-2</c:v>
                </c:pt>
                <c:pt idx="1727">
                  <c:v>1.03594404652883E-2</c:v>
                </c:pt>
                <c:pt idx="1728">
                  <c:v>1.0371835113874343E-2</c:v>
                </c:pt>
                <c:pt idx="1729">
                  <c:v>1.0384229608834771E-2</c:v>
                </c:pt>
                <c:pt idx="1730">
                  <c:v>1.0397119720631894E-2</c:v>
                </c:pt>
                <c:pt idx="1731">
                  <c:v>1.0411001193674437E-2</c:v>
                </c:pt>
                <c:pt idx="1732">
                  <c:v>1.0425873986676149E-2</c:v>
                </c:pt>
                <c:pt idx="1733">
                  <c:v>1.0442729551342863E-2</c:v>
                </c:pt>
                <c:pt idx="1734">
                  <c:v>1.0462559263688963E-2</c:v>
                </c:pt>
                <c:pt idx="1735">
                  <c:v>1.0481397126206686E-2</c:v>
                </c:pt>
                <c:pt idx="1736">
                  <c:v>1.0494285985572586E-2</c:v>
                </c:pt>
                <c:pt idx="1737">
                  <c:v>1.0503704662362549E-2</c:v>
                </c:pt>
                <c:pt idx="1738">
                  <c:v>1.0514114675605675E-2</c:v>
                </c:pt>
                <c:pt idx="1739">
                  <c:v>1.0526507407219167E-2</c:v>
                </c:pt>
                <c:pt idx="1740">
                  <c:v>1.0539891384863232E-2</c:v>
                </c:pt>
                <c:pt idx="1741">
                  <c:v>1.0552779490331761E-2</c:v>
                </c:pt>
                <c:pt idx="1742">
                  <c:v>1.0565667429699156E-2</c:v>
                </c:pt>
                <c:pt idx="1743">
                  <c:v>1.0578555202969521E-2</c:v>
                </c:pt>
                <c:pt idx="1744">
                  <c:v>1.0591938484029818E-2</c:v>
                </c:pt>
                <c:pt idx="1745">
                  <c:v>1.0606808586252134E-2</c:v>
                </c:pt>
                <c:pt idx="1746">
                  <c:v>1.0624156759378387E-2</c:v>
                </c:pt>
                <c:pt idx="1747">
                  <c:v>1.0641008982236693E-2</c:v>
                </c:pt>
                <c:pt idx="1748">
                  <c:v>1.065686963844178E-2</c:v>
                </c:pt>
                <c:pt idx="1749">
                  <c:v>1.0670251871446058E-2</c:v>
                </c:pt>
                <c:pt idx="1750">
                  <c:v>1.0682642668256213E-2</c:v>
                </c:pt>
                <c:pt idx="1751">
                  <c:v>1.0696024556366555E-2</c:v>
                </c:pt>
                <c:pt idx="1752">
                  <c:v>1.0710397495987263E-2</c:v>
                </c:pt>
                <c:pt idx="1753">
                  <c:v>1.0724770229029549E-2</c:v>
                </c:pt>
                <c:pt idx="1754">
                  <c:v>1.0738151553409217E-2</c:v>
                </c:pt>
                <c:pt idx="1755">
                  <c:v>1.0750045913648826E-2</c:v>
                </c:pt>
                <c:pt idx="1756">
                  <c:v>1.0762931310925667E-2</c:v>
                </c:pt>
                <c:pt idx="1757">
                  <c:v>1.0778294452222514E-2</c:v>
                </c:pt>
                <c:pt idx="1758">
                  <c:v>1.0793161783591309E-2</c:v>
                </c:pt>
                <c:pt idx="1759">
                  <c:v>1.0805551057552759E-2</c:v>
                </c:pt>
                <c:pt idx="1760">
                  <c:v>1.0817940178021943E-2</c:v>
                </c:pt>
                <c:pt idx="1761">
                  <c:v>1.08337980282529E-2</c:v>
                </c:pt>
                <c:pt idx="1762">
                  <c:v>1.0850151172925924E-2</c:v>
                </c:pt>
                <c:pt idx="1763">
                  <c:v>1.0864521897480725E-2</c:v>
                </c:pt>
                <c:pt idx="1764">
                  <c:v>1.0878396883853581E-2</c:v>
                </c:pt>
                <c:pt idx="1765">
                  <c:v>1.0891280627393959E-2</c:v>
                </c:pt>
                <c:pt idx="1766">
                  <c:v>1.0904659723844386E-2</c:v>
                </c:pt>
                <c:pt idx="1767">
                  <c:v>1.0922002730611793E-2</c:v>
                </c:pt>
                <c:pt idx="1768">
                  <c:v>1.0942318441718155E-2</c:v>
                </c:pt>
                <c:pt idx="1769">
                  <c:v>1.096213824993242E-2</c:v>
                </c:pt>
                <c:pt idx="1770">
                  <c:v>1.0980471222800435E-2</c:v>
                </c:pt>
                <c:pt idx="1771">
                  <c:v>1.0997812914829702E-2</c:v>
                </c:pt>
                <c:pt idx="1772">
                  <c:v>1.1016145233692745E-2</c:v>
                </c:pt>
                <c:pt idx="1773">
                  <c:v>1.1034477216487808E-2</c:v>
                </c:pt>
                <c:pt idx="1774">
                  <c:v>1.1050331633305767E-2</c:v>
                </c:pt>
                <c:pt idx="1775">
                  <c:v>1.1061726840134969E-2</c:v>
                </c:pt>
                <c:pt idx="1776">
                  <c:v>1.1068662989412986E-2</c:v>
                </c:pt>
                <c:pt idx="1777">
                  <c:v>1.1076094524537793E-2</c:v>
                </c:pt>
                <c:pt idx="1778">
                  <c:v>1.1086498580930871E-2</c:v>
                </c:pt>
                <c:pt idx="1779">
                  <c:v>1.1098884221217851E-2</c:v>
                </c:pt>
                <c:pt idx="1780">
                  <c:v>1.1113746787071638E-2</c:v>
                </c:pt>
                <c:pt idx="1781">
                  <c:v>1.1134058603174127E-2</c:v>
                </c:pt>
                <c:pt idx="1782">
                  <c:v>1.11533792161137E-2</c:v>
                </c:pt>
                <c:pt idx="1783">
                  <c:v>1.1170222522831598E-2</c:v>
                </c:pt>
                <c:pt idx="1784">
                  <c:v>1.1185579408178197E-2</c:v>
                </c:pt>
                <c:pt idx="1785">
                  <c:v>1.1199945313229353E-2</c:v>
                </c:pt>
                <c:pt idx="1786">
                  <c:v>1.121480637714308E-2</c:v>
                </c:pt>
                <c:pt idx="1787">
                  <c:v>1.1231648649265007E-2</c:v>
                </c:pt>
                <c:pt idx="1788">
                  <c:v>1.1248985986037484E-2</c:v>
                </c:pt>
                <c:pt idx="1789">
                  <c:v>1.1263846321177913E-2</c:v>
                </c:pt>
                <c:pt idx="1790">
                  <c:v>1.1275734430294978E-2</c:v>
                </c:pt>
                <c:pt idx="1791">
                  <c:v>1.1286631739501861E-2</c:v>
                </c:pt>
                <c:pt idx="1792">
                  <c:v>1.1296538281187677E-2</c:v>
                </c:pt>
                <c:pt idx="1793">
                  <c:v>1.1307435363692147E-2</c:v>
                </c:pt>
                <c:pt idx="1794">
                  <c:v>1.1321304206050084E-2</c:v>
                </c:pt>
                <c:pt idx="1795">
                  <c:v>1.1335172856066101E-2</c:v>
                </c:pt>
                <c:pt idx="1796">
                  <c:v>1.1349041313745143E-2</c:v>
                </c:pt>
                <c:pt idx="1797">
                  <c:v>1.1364890744156643E-2</c:v>
                </c:pt>
                <c:pt idx="1798">
                  <c:v>1.1382225771039959E-2</c:v>
                </c:pt>
                <c:pt idx="1799">
                  <c:v>1.1395103025054884E-2</c:v>
                </c:pt>
                <c:pt idx="1800">
                  <c:v>1.1403522678407997E-2</c:v>
                </c:pt>
                <c:pt idx="1801">
                  <c:v>1.1410456457352143E-2</c:v>
                </c:pt>
                <c:pt idx="1802">
                  <c:v>1.1419866509020766E-2</c:v>
                </c:pt>
                <c:pt idx="1803">
                  <c:v>1.1432248021046193E-2</c:v>
                </c:pt>
                <c:pt idx="1804">
                  <c:v>1.1445619881847387E-2</c:v>
                </c:pt>
                <c:pt idx="1805">
                  <c:v>1.1458001075013217E-2</c:v>
                </c:pt>
                <c:pt idx="1806">
                  <c:v>1.1469391637338068E-2</c:v>
                </c:pt>
                <c:pt idx="1807">
                  <c:v>1.1480286836418292E-2</c:v>
                </c:pt>
                <c:pt idx="1808">
                  <c:v>1.1492172372760621E-2</c:v>
                </c:pt>
                <c:pt idx="1809">
                  <c:v>1.1507029094536093E-2</c:v>
                </c:pt>
                <c:pt idx="1810">
                  <c:v>1.1524856869318305E-2</c:v>
                </c:pt>
                <c:pt idx="1811">
                  <c:v>1.1541693920339059E-2</c:v>
                </c:pt>
                <c:pt idx="1812">
                  <c:v>1.1557540297634559E-2</c:v>
                </c:pt>
                <c:pt idx="1813">
                  <c:v>1.1574376798376407E-2</c:v>
                </c:pt>
                <c:pt idx="1814">
                  <c:v>1.1592203372550047E-2</c:v>
                </c:pt>
                <c:pt idx="1815">
                  <c:v>1.1609534459444813E-2</c:v>
                </c:pt>
                <c:pt idx="1816">
                  <c:v>1.1625379761758529E-2</c:v>
                </c:pt>
                <c:pt idx="1817">
                  <c:v>1.1638253885018535E-2</c:v>
                </c:pt>
                <c:pt idx="1818">
                  <c:v>1.165063269339002E-2</c:v>
                </c:pt>
                <c:pt idx="1819">
                  <c:v>1.1665487061168597E-2</c:v>
                </c:pt>
                <c:pt idx="1820">
                  <c:v>1.1682321744578075E-2</c:v>
                </c:pt>
                <c:pt idx="1821">
                  <c:v>1.1700641519215488E-2</c:v>
                </c:pt>
                <c:pt idx="1822">
                  <c:v>1.1717970726877689E-2</c:v>
                </c:pt>
                <c:pt idx="1823">
                  <c:v>1.1730348548495103E-2</c:v>
                </c:pt>
                <c:pt idx="1824">
                  <c:v>1.1737775167925207E-2</c:v>
                </c:pt>
                <c:pt idx="1825">
                  <c:v>1.174718214002636E-2</c:v>
                </c:pt>
                <c:pt idx="1826">
                  <c:v>1.1762530167693738E-2</c:v>
                </c:pt>
                <c:pt idx="1827">
                  <c:v>1.1778373045948821E-2</c:v>
                </c:pt>
                <c:pt idx="1828">
                  <c:v>1.1791740279246163E-2</c:v>
                </c:pt>
                <c:pt idx="1829">
                  <c:v>1.1804612260952321E-2</c:v>
                </c:pt>
                <c:pt idx="1830">
                  <c:v>1.1816493943160963E-2</c:v>
                </c:pt>
                <c:pt idx="1831">
                  <c:v>1.1826890299287794E-2</c:v>
                </c:pt>
                <c:pt idx="1832">
                  <c:v>1.1836791490351611E-2</c:v>
                </c:pt>
                <c:pt idx="1833">
                  <c:v>1.184768268729434E-2</c:v>
                </c:pt>
                <c:pt idx="1834">
                  <c:v>1.1861048994151841E-2</c:v>
                </c:pt>
                <c:pt idx="1835">
                  <c:v>1.1874415122353361E-2</c:v>
                </c:pt>
                <c:pt idx="1836">
                  <c:v>1.1887781071904101E-2</c:v>
                </c:pt>
                <c:pt idx="1837">
                  <c:v>1.1899661765974323E-2</c:v>
                </c:pt>
                <c:pt idx="1838">
                  <c:v>1.1911047298675191E-2</c:v>
                </c:pt>
                <c:pt idx="1839">
                  <c:v>1.1920452640959129E-2</c:v>
                </c:pt>
                <c:pt idx="1840">
                  <c:v>1.1926887824184785E-2</c:v>
                </c:pt>
                <c:pt idx="1841">
                  <c:v>1.1934312984141307E-2</c:v>
                </c:pt>
                <c:pt idx="1842">
                  <c:v>1.1946688128219304E-2</c:v>
                </c:pt>
                <c:pt idx="1843">
                  <c:v>1.1964013072649939E-2</c:v>
                </c:pt>
                <c:pt idx="1844">
                  <c:v>1.1980347745344204E-2</c:v>
                </c:pt>
                <c:pt idx="1845">
                  <c:v>1.199470223744656E-2</c:v>
                </c:pt>
                <c:pt idx="1846">
                  <c:v>1.2008561551549439E-2</c:v>
                </c:pt>
                <c:pt idx="1847">
                  <c:v>1.2022420673574173E-2</c:v>
                </c:pt>
                <c:pt idx="1848">
                  <c:v>1.2035289686328063E-2</c:v>
                </c:pt>
                <c:pt idx="1849">
                  <c:v>1.2051128243911044E-2</c:v>
                </c:pt>
                <c:pt idx="1850">
                  <c:v>1.2069936205222715E-2</c:v>
                </c:pt>
                <c:pt idx="1851">
                  <c:v>1.2087753947536859E-2</c:v>
                </c:pt>
                <c:pt idx="1852">
                  <c:v>1.2102601823622897E-2</c:v>
                </c:pt>
                <c:pt idx="1853">
                  <c:v>1.2119429150013473E-2</c:v>
                </c:pt>
                <c:pt idx="1854">
                  <c:v>1.2137246010504955E-2</c:v>
                </c:pt>
                <c:pt idx="1855">
                  <c:v>1.2152093151762416E-2</c:v>
                </c:pt>
                <c:pt idx="1856">
                  <c:v>1.2164960495878457E-2</c:v>
                </c:pt>
                <c:pt idx="1857">
                  <c:v>1.2178322562604199E-2</c:v>
                </c:pt>
                <c:pt idx="1858">
                  <c:v>1.219415885493268E-2</c:v>
                </c:pt>
                <c:pt idx="1859">
                  <c:v>1.2211479512514323E-2</c:v>
                </c:pt>
                <c:pt idx="1860">
                  <c:v>1.2225830687244759E-2</c:v>
                </c:pt>
                <c:pt idx="1861">
                  <c:v>1.2238202224297248E-2</c:v>
                </c:pt>
                <c:pt idx="1862">
                  <c:v>1.2249583903208726E-2</c:v>
                </c:pt>
                <c:pt idx="1863">
                  <c:v>1.2261460299613249E-2</c:v>
                </c:pt>
                <c:pt idx="1864">
                  <c:v>1.2276305596771788E-2</c:v>
                </c:pt>
                <c:pt idx="1865">
                  <c:v>1.2291150673550785E-2</c:v>
                </c:pt>
                <c:pt idx="1866">
                  <c:v>1.2304511054232845E-2</c:v>
                </c:pt>
                <c:pt idx="1867">
                  <c:v>1.2318860893923037E-2</c:v>
                </c:pt>
                <c:pt idx="1868">
                  <c:v>1.2331726092373875E-2</c:v>
                </c:pt>
                <c:pt idx="1869">
                  <c:v>1.2343106706882776E-2</c:v>
                </c:pt>
                <c:pt idx="1870">
                  <c:v>1.235399239087231E-2</c:v>
                </c:pt>
                <c:pt idx="1871">
                  <c:v>1.2368836314438462E-2</c:v>
                </c:pt>
                <c:pt idx="1872">
                  <c:v>1.2387143516714837E-2</c:v>
                </c:pt>
                <c:pt idx="1873">
                  <c:v>1.2404955608057724E-2</c:v>
                </c:pt>
                <c:pt idx="1874">
                  <c:v>1.2419304006467407E-2</c:v>
                </c:pt>
                <c:pt idx="1875">
                  <c:v>1.243018886103356E-2</c:v>
                </c:pt>
                <c:pt idx="1876">
                  <c:v>1.2442063112708401E-2</c:v>
                </c:pt>
                <c:pt idx="1877">
                  <c:v>1.2457400479109744E-2</c:v>
                </c:pt>
                <c:pt idx="1878">
                  <c:v>1.2473727094536056E-2</c:v>
                </c:pt>
                <c:pt idx="1879">
                  <c:v>1.2487085036166575E-2</c:v>
                </c:pt>
                <c:pt idx="1880">
                  <c:v>1.2500937527908366E-2</c:v>
                </c:pt>
                <c:pt idx="1881">
                  <c:v>1.2517263432543059E-2</c:v>
                </c:pt>
                <c:pt idx="1882">
                  <c:v>1.2534083782792782E-2</c:v>
                </c:pt>
                <c:pt idx="1883">
                  <c:v>1.2550409146298293E-2</c:v>
                </c:pt>
                <c:pt idx="1884">
                  <c:v>1.2567723634543023E-2</c:v>
                </c:pt>
                <c:pt idx="1885">
                  <c:v>1.2584048448879647E-2</c:v>
                </c:pt>
                <c:pt idx="1886">
                  <c:v>1.259888895792914E-2</c:v>
                </c:pt>
                <c:pt idx="1887">
                  <c:v>1.2612245227770586E-2</c:v>
                </c:pt>
                <c:pt idx="1888">
                  <c:v>1.2627085318374543E-2</c:v>
                </c:pt>
                <c:pt idx="1889">
                  <c:v>1.2641430529955465E-2</c:v>
                </c:pt>
                <c:pt idx="1890">
                  <c:v>1.2654786231616076E-2</c:v>
                </c:pt>
                <c:pt idx="1891">
                  <c:v>1.2669131045829883E-2</c:v>
                </c:pt>
                <c:pt idx="1892">
                  <c:v>1.2684959567540333E-2</c:v>
                </c:pt>
                <c:pt idx="1893">
                  <c:v>1.2699303948932884E-2</c:v>
                </c:pt>
                <c:pt idx="1894">
                  <c:v>1.2709196505872039E-2</c:v>
                </c:pt>
                <c:pt idx="1895">
                  <c:v>1.2717605102326552E-2</c:v>
                </c:pt>
                <c:pt idx="1896">
                  <c:v>1.272799209444913E-2</c:v>
                </c:pt>
                <c:pt idx="1897">
                  <c:v>1.2739862810480906E-2</c:v>
                </c:pt>
                <c:pt idx="1898">
                  <c:v>1.2753711801087461E-2</c:v>
                </c:pt>
                <c:pt idx="1899">
                  <c:v>1.2768055196312959E-2</c:v>
                </c:pt>
                <c:pt idx="1900">
                  <c:v>1.278289297488012E-2</c:v>
                </c:pt>
                <c:pt idx="1901">
                  <c:v>1.279871969602386E-2</c:v>
                </c:pt>
                <c:pt idx="1902">
                  <c:v>1.281504073985894E-2</c:v>
                </c:pt>
                <c:pt idx="1903">
                  <c:v>1.2830372386876282E-2</c:v>
                </c:pt>
                <c:pt idx="1904">
                  <c:v>1.2845209240830472E-2</c:v>
                </c:pt>
                <c:pt idx="1905">
                  <c:v>1.2861529525931269E-2</c:v>
                </c:pt>
                <c:pt idx="1906">
                  <c:v>1.2878344086550024E-2</c:v>
                </c:pt>
                <c:pt idx="1907">
                  <c:v>1.289466383089405E-2</c:v>
                </c:pt>
                <c:pt idx="1908">
                  <c:v>1.2909005204545864E-2</c:v>
                </c:pt>
                <c:pt idx="1909">
                  <c:v>1.2921368292617934E-2</c:v>
                </c:pt>
                <c:pt idx="1910">
                  <c:v>1.293274219865216E-2</c:v>
                </c:pt>
                <c:pt idx="1911">
                  <c:v>1.2945104993266978E-2</c:v>
                </c:pt>
                <c:pt idx="1912">
                  <c:v>1.2958456639784864E-2</c:v>
                </c:pt>
                <c:pt idx="1913">
                  <c:v>1.2974280582597532E-2</c:v>
                </c:pt>
                <c:pt idx="1914">
                  <c:v>1.2990104275016789E-2</c:v>
                </c:pt>
                <c:pt idx="1915">
                  <c:v>1.300444427999662E-2</c:v>
                </c:pt>
                <c:pt idx="1916">
                  <c:v>1.301779513426592E-2</c:v>
                </c:pt>
                <c:pt idx="1917">
                  <c:v>1.303164027635202E-2</c:v>
                </c:pt>
                <c:pt idx="1918">
                  <c:v>1.3045979685721827E-2</c:v>
                </c:pt>
                <c:pt idx="1919">
                  <c:v>1.3059824437596785E-2</c:v>
                </c:pt>
                <c:pt idx="1920">
                  <c:v>1.3074657887620397E-2</c:v>
                </c:pt>
                <c:pt idx="1921">
                  <c:v>1.3090974428513981E-2</c:v>
                </c:pt>
                <c:pt idx="1922">
                  <c:v>1.310729070318262E-2</c:v>
                </c:pt>
                <c:pt idx="1923">
                  <c:v>1.312558439153913E-2</c:v>
                </c:pt>
                <c:pt idx="1924">
                  <c:v>1.3142888923868482E-2</c:v>
                </c:pt>
                <c:pt idx="1925">
                  <c:v>1.3156732334133591E-2</c:v>
                </c:pt>
                <c:pt idx="1926">
                  <c:v>1.316909235993158E-2</c:v>
                </c:pt>
                <c:pt idx="1927">
                  <c:v>1.3183429798469289E-2</c:v>
                </c:pt>
                <c:pt idx="1928">
                  <c:v>1.3199744564692719E-2</c:v>
                </c:pt>
                <c:pt idx="1929">
                  <c:v>1.3216059064748721E-2</c:v>
                </c:pt>
                <c:pt idx="1930">
                  <c:v>1.3231384564774379E-2</c:v>
                </c:pt>
                <c:pt idx="1931">
                  <c:v>1.3243743667909022E-2</c:v>
                </c:pt>
                <c:pt idx="1932">
                  <c:v>1.3255113907888055E-2</c:v>
                </c:pt>
                <c:pt idx="1933">
                  <c:v>1.3269944461399159E-2</c:v>
                </c:pt>
                <c:pt idx="1934">
                  <c:v>1.3287740835289604E-2</c:v>
                </c:pt>
                <c:pt idx="1935">
                  <c:v>1.3305042561829298E-2</c:v>
                </c:pt>
                <c:pt idx="1936">
                  <c:v>1.3321355344105596E-2</c:v>
                </c:pt>
                <c:pt idx="1937">
                  <c:v>1.3335196284024358E-2</c:v>
                </c:pt>
                <c:pt idx="1938">
                  <c:v>1.3350025649925894E-2</c:v>
                </c:pt>
                <c:pt idx="1939">
                  <c:v>1.3367820598731294E-2</c:v>
                </c:pt>
                <c:pt idx="1940">
                  <c:v>1.3385120939820284E-2</c:v>
                </c:pt>
                <c:pt idx="1941">
                  <c:v>1.3401432415858358E-2</c:v>
                </c:pt>
                <c:pt idx="1942">
                  <c:v>1.3417743625836726E-2</c:v>
                </c:pt>
                <c:pt idx="1943">
                  <c:v>1.3434054569763673E-2</c:v>
                </c:pt>
                <c:pt idx="1944">
                  <c:v>1.344888246974282E-2</c:v>
                </c:pt>
                <c:pt idx="1945">
                  <c:v>1.3461238885107541E-2</c:v>
                </c:pt>
                <c:pt idx="1946">
                  <c:v>1.3474583642212021E-2</c:v>
                </c:pt>
                <c:pt idx="1947">
                  <c:v>1.3486939740008193E-2</c:v>
                </c:pt>
                <c:pt idx="1948">
                  <c:v>1.3498801450259513E-2</c:v>
                </c:pt>
                <c:pt idx="1949">
                  <c:v>1.3511157248823584E-2</c:v>
                </c:pt>
                <c:pt idx="1950">
                  <c:v>1.3524501339800685E-2</c:v>
                </c:pt>
                <c:pt idx="1951">
                  <c:v>1.3536856820828095E-2</c:v>
                </c:pt>
                <c:pt idx="1952">
                  <c:v>1.3549212149199718E-2</c:v>
                </c:pt>
                <c:pt idx="1953">
                  <c:v>1.3563544138868044E-2</c:v>
                </c:pt>
                <c:pt idx="1954">
                  <c:v>1.3578370118927346E-2</c:v>
                </c:pt>
                <c:pt idx="1955">
                  <c:v>1.3593690067403207E-2</c:v>
                </c:pt>
                <c:pt idx="1956">
                  <c:v>1.3607033057107663E-2</c:v>
                </c:pt>
                <c:pt idx="1957">
                  <c:v>1.361938751846462E-2</c:v>
                </c:pt>
                <c:pt idx="1958">
                  <c:v>1.3632730165294937E-2</c:v>
                </c:pt>
                <c:pt idx="1959">
                  <c:v>1.3648049281006725E-2</c:v>
                </c:pt>
                <c:pt idx="1960">
                  <c:v>1.3663862315592705E-2</c:v>
                </c:pt>
                <c:pt idx="1961">
                  <c:v>1.3678686808422335E-2</c:v>
                </c:pt>
                <c:pt idx="1962">
                  <c:v>1.3692522803455339E-2</c:v>
                </c:pt>
                <c:pt idx="1963">
                  <c:v>1.3705370341718983E-2</c:v>
                </c:pt>
                <c:pt idx="1964">
                  <c:v>1.3717723588238761E-2</c:v>
                </c:pt>
                <c:pt idx="1965">
                  <c:v>1.3731064923079104E-2</c:v>
                </c:pt>
                <c:pt idx="1966">
                  <c:v>1.374292373795865E-2</c:v>
                </c:pt>
                <c:pt idx="1967">
                  <c:v>1.3755276520583648E-2</c:v>
                </c:pt>
                <c:pt idx="1968">
                  <c:v>1.3770593759123042E-2</c:v>
                </c:pt>
                <c:pt idx="1969">
                  <c:v>1.3785910763048213E-2</c:v>
                </c:pt>
                <c:pt idx="1970">
                  <c:v>1.3799251188217721E-2</c:v>
                </c:pt>
                <c:pt idx="1971">
                  <c:v>1.3813085515234641E-2</c:v>
                </c:pt>
                <c:pt idx="1972">
                  <c:v>1.3827907796087483E-2</c:v>
                </c:pt>
                <c:pt idx="1973">
                  <c:v>1.3842729857243771E-2</c:v>
                </c:pt>
                <c:pt idx="1974">
                  <c:v>1.3857057640866755E-2</c:v>
                </c:pt>
                <c:pt idx="1975">
                  <c:v>1.3870891168198941E-2</c:v>
                </c:pt>
                <c:pt idx="1976">
                  <c:v>1.38827483250309E-2</c:v>
                </c:pt>
                <c:pt idx="1977">
                  <c:v>1.3894111301735583E-2</c:v>
                </c:pt>
                <c:pt idx="1978">
                  <c:v>1.3904486080746724E-2</c:v>
                </c:pt>
                <c:pt idx="1979">
                  <c:v>1.3915354781408561E-2</c:v>
                </c:pt>
                <c:pt idx="1980">
                  <c:v>1.3929681524522581E-2</c:v>
                </c:pt>
                <c:pt idx="1981">
                  <c:v>1.3947960174639899E-2</c:v>
                </c:pt>
                <c:pt idx="1982">
                  <c:v>1.3967720501634419E-2</c:v>
                </c:pt>
                <c:pt idx="1983">
                  <c:v>1.39864924506127E-2</c:v>
                </c:pt>
                <c:pt idx="1984">
                  <c:v>1.400526404721174E-2</c:v>
                </c:pt>
                <c:pt idx="1985">
                  <c:v>1.402403529144434E-2</c:v>
                </c:pt>
                <c:pt idx="1986">
                  <c:v>1.4042312216999288E-2</c:v>
                </c:pt>
                <c:pt idx="1987">
                  <c:v>1.4059106935159535E-2</c:v>
                </c:pt>
                <c:pt idx="1988">
                  <c:v>1.4072443716298046E-2</c:v>
                </c:pt>
                <c:pt idx="1989">
                  <c:v>1.4085286374471626E-2</c:v>
                </c:pt>
                <c:pt idx="1990">
                  <c:v>1.4099610683243646E-2</c:v>
                </c:pt>
                <c:pt idx="1991">
                  <c:v>1.4114922648482861E-2</c:v>
                </c:pt>
                <c:pt idx="1992">
                  <c:v>1.4129740456129192E-2</c:v>
                </c:pt>
                <c:pt idx="1993">
                  <c:v>1.4144064128145934E-2</c:v>
                </c:pt>
                <c:pt idx="1994">
                  <c:v>1.41569058665619E-2</c:v>
                </c:pt>
                <c:pt idx="1995">
                  <c:v>1.4167277919509872E-2</c:v>
                </c:pt>
                <c:pt idx="1996">
                  <c:v>1.4178637663589892E-2</c:v>
                </c:pt>
                <c:pt idx="1997">
                  <c:v>1.4193454527156464E-2</c:v>
                </c:pt>
                <c:pt idx="1998">
                  <c:v>1.4208765055540406E-2</c:v>
                </c:pt>
                <c:pt idx="1999">
                  <c:v>1.4221605963115983E-2</c:v>
                </c:pt>
                <c:pt idx="2000">
                  <c:v>1.4234940577231023E-2</c:v>
                </c:pt>
                <c:pt idx="2001">
                  <c:v>1.4249262742485795E-2</c:v>
                </c:pt>
                <c:pt idx="2002">
                  <c:v>1.4262103130048403E-2</c:v>
                </c:pt>
                <c:pt idx="2003">
                  <c:v>1.4273955649153491E-2</c:v>
                </c:pt>
                <c:pt idx="2004">
                  <c:v>1.4286795719655342E-2</c:v>
                </c:pt>
                <c:pt idx="2005">
                  <c:v>1.430111714225696E-2</c:v>
                </c:pt>
                <c:pt idx="2006">
                  <c:v>1.4317413684007589E-2</c:v>
                </c:pt>
                <c:pt idx="2007">
                  <c:v>1.4335685248342963E-2</c:v>
                </c:pt>
                <c:pt idx="2008">
                  <c:v>1.4355931726999544E-2</c:v>
                </c:pt>
                <c:pt idx="2009">
                  <c:v>1.4373214982019562E-2</c:v>
                </c:pt>
                <c:pt idx="2010">
                  <c:v>1.4385559981295063E-2</c:v>
                </c:pt>
                <c:pt idx="2011">
                  <c:v>1.4399386199558053E-2</c:v>
                </c:pt>
                <c:pt idx="2012">
                  <c:v>1.44161749218823E-2</c:v>
                </c:pt>
                <c:pt idx="2013">
                  <c:v>1.4431482040705121E-2</c:v>
                </c:pt>
                <c:pt idx="2014">
                  <c:v>1.4441851246140204E-2</c:v>
                </c:pt>
                <c:pt idx="2015">
                  <c:v>1.4450245286075473E-2</c:v>
                </c:pt>
                <c:pt idx="2016">
                  <c:v>1.4461601816191624E-2</c:v>
                </c:pt>
                <c:pt idx="2017">
                  <c:v>1.4475920735557781E-2</c:v>
                </c:pt>
                <c:pt idx="2018">
                  <c:v>1.4491226939878638E-2</c:v>
                </c:pt>
                <c:pt idx="2019">
                  <c:v>1.4506532909923204E-2</c:v>
                </c:pt>
                <c:pt idx="2020">
                  <c:v>1.4520851185943711E-2</c:v>
                </c:pt>
                <c:pt idx="2021">
                  <c:v>1.4534675533780433E-2</c:v>
                </c:pt>
                <c:pt idx="2022">
                  <c:v>1.4546524822675063E-2</c:v>
                </c:pt>
                <c:pt idx="2023">
                  <c:v>1.4559855104855185E-2</c:v>
                </c:pt>
                <c:pt idx="2024">
                  <c:v>1.4574666321093249E-2</c:v>
                </c:pt>
                <c:pt idx="2025">
                  <c:v>1.4588489924995779E-2</c:v>
                </c:pt>
                <c:pt idx="2026">
                  <c:v>1.4600338576249074E-2</c:v>
                </c:pt>
                <c:pt idx="2027">
                  <c:v>1.4611199716570263E-2</c:v>
                </c:pt>
                <c:pt idx="2028">
                  <c:v>1.4623541778292061E-2</c:v>
                </c:pt>
                <c:pt idx="2029">
                  <c:v>1.4638352051290058E-2</c:v>
                </c:pt>
                <c:pt idx="2030">
                  <c:v>1.4654149434059073E-2</c:v>
                </c:pt>
                <c:pt idx="2031">
                  <c:v>1.4668959253759642E-2</c:v>
                </c:pt>
                <c:pt idx="2032">
                  <c:v>1.4683275204320442E-2</c:v>
                </c:pt>
                <c:pt idx="2033">
                  <c:v>1.4700059161227687E-2</c:v>
                </c:pt>
                <c:pt idx="2034">
                  <c:v>1.4718323735432673E-2</c:v>
                </c:pt>
                <c:pt idx="2035">
                  <c:v>1.4735600728328035E-2</c:v>
                </c:pt>
                <c:pt idx="2036">
                  <c:v>1.4750902958480316E-2</c:v>
                </c:pt>
                <c:pt idx="2037">
                  <c:v>1.4766698563353655E-2</c:v>
                </c:pt>
                <c:pt idx="2038">
                  <c:v>1.4781013114761711E-2</c:v>
                </c:pt>
                <c:pt idx="2039">
                  <c:v>1.4793846676302293E-2</c:v>
                </c:pt>
                <c:pt idx="2040">
                  <c:v>1.4805199304991365E-2</c:v>
                </c:pt>
                <c:pt idx="2041">
                  <c:v>1.481556463601945E-2</c:v>
                </c:pt>
                <c:pt idx="2042">
                  <c:v>1.4826917018156435E-2</c:v>
                </c:pt>
                <c:pt idx="2043">
                  <c:v>1.4838762844723736E-2</c:v>
                </c:pt>
                <c:pt idx="2044">
                  <c:v>1.4850608530969322E-2</c:v>
                </c:pt>
                <c:pt idx="2045">
                  <c:v>1.486393476027084E-2</c:v>
                </c:pt>
                <c:pt idx="2046">
                  <c:v>1.4877754366047184E-2</c:v>
                </c:pt>
                <c:pt idx="2047">
                  <c:v>1.4890586686120973E-2</c:v>
                </c:pt>
                <c:pt idx="2048">
                  <c:v>1.4901444674491039E-2</c:v>
                </c:pt>
                <c:pt idx="2049">
                  <c:v>1.4913289618255011E-2</c:v>
                </c:pt>
                <c:pt idx="2050">
                  <c:v>1.4927602071446658E-2</c:v>
                </c:pt>
                <c:pt idx="2051">
                  <c:v>1.4943394885519261E-2</c:v>
                </c:pt>
                <c:pt idx="2052">
                  <c:v>1.4957706907840256E-2</c:v>
                </c:pt>
                <c:pt idx="2053">
                  <c:v>1.4971031710010418E-2</c:v>
                </c:pt>
                <c:pt idx="2054">
                  <c:v>1.4984356334632347E-2</c:v>
                </c:pt>
                <c:pt idx="2055">
                  <c:v>1.4999654758771594E-2</c:v>
                </c:pt>
                <c:pt idx="2056">
                  <c:v>1.501347248909128E-2</c:v>
                </c:pt>
                <c:pt idx="2057">
                  <c:v>1.5025809586966817E-2</c:v>
                </c:pt>
                <c:pt idx="2058">
                  <c:v>1.5038146532640202E-2</c:v>
                </c:pt>
                <c:pt idx="2059">
                  <c:v>1.5050976794688661E-2</c:v>
                </c:pt>
                <c:pt idx="2060">
                  <c:v>1.5064793815877177E-2</c:v>
                </c:pt>
                <c:pt idx="2061">
                  <c:v>1.5079104100851868E-2</c:v>
                </c:pt>
                <c:pt idx="2062">
                  <c:v>1.5091933837418102E-2</c:v>
                </c:pt>
                <c:pt idx="2063">
                  <c:v>1.5105750292718031E-2</c:v>
                </c:pt>
                <c:pt idx="2064">
                  <c:v>1.512005999161007E-2</c:v>
                </c:pt>
                <c:pt idx="2065">
                  <c:v>1.5134862912917485E-2</c:v>
                </c:pt>
                <c:pt idx="2066">
                  <c:v>1.5149665615101681E-2</c:v>
                </c:pt>
                <c:pt idx="2067">
                  <c:v>1.5163481272781594E-2</c:v>
                </c:pt>
                <c:pt idx="2068">
                  <c:v>1.517630992686354E-2</c:v>
                </c:pt>
                <c:pt idx="2069">
                  <c:v>1.5189138416373257E-2</c:v>
                </c:pt>
                <c:pt idx="2070">
                  <c:v>1.52019667413147E-2</c:v>
                </c:pt>
                <c:pt idx="2071">
                  <c:v>1.5217755223025623E-2</c:v>
                </c:pt>
                <c:pt idx="2072">
                  <c:v>1.5234036833711559E-2</c:v>
                </c:pt>
                <c:pt idx="2073">
                  <c:v>1.5247357954373084E-2</c:v>
                </c:pt>
                <c:pt idx="2074">
                  <c:v>1.5258705435713501E-2</c:v>
                </c:pt>
                <c:pt idx="2075">
                  <c:v>1.5272519587028901E-2</c:v>
                </c:pt>
                <c:pt idx="2076">
                  <c:v>1.5290773708575775E-2</c:v>
                </c:pt>
                <c:pt idx="2077">
                  <c:v>1.5311987539303394E-2</c:v>
                </c:pt>
                <c:pt idx="2078">
                  <c:v>1.5332214261122301E-2</c:v>
                </c:pt>
                <c:pt idx="2079">
                  <c:v>1.5350467293037819E-2</c:v>
                </c:pt>
                <c:pt idx="2080">
                  <c:v>1.5365760117324307E-2</c:v>
                </c:pt>
                <c:pt idx="2081">
                  <c:v>1.5380066096064335E-2</c:v>
                </c:pt>
                <c:pt idx="2082">
                  <c:v>1.5396345064303787E-2</c:v>
                </c:pt>
                <c:pt idx="2083">
                  <c:v>1.5413610347100901E-2</c:v>
                </c:pt>
                <c:pt idx="2084">
                  <c:v>1.5427915641317834E-2</c:v>
                </c:pt>
                <c:pt idx="2085">
                  <c:v>1.5439754350740712E-2</c:v>
                </c:pt>
                <c:pt idx="2086">
                  <c:v>1.5450606377924234E-2</c:v>
                </c:pt>
                <c:pt idx="2087">
                  <c:v>1.5463431349129926E-2</c:v>
                </c:pt>
                <c:pt idx="2088">
                  <c:v>1.5477735930665587E-2</c:v>
                </c:pt>
                <c:pt idx="2089">
                  <c:v>1.5490560553942481E-2</c:v>
                </c:pt>
                <c:pt idx="2090">
                  <c:v>1.5503385012750538E-2</c:v>
                </c:pt>
                <c:pt idx="2091">
                  <c:v>1.5518182260857228E-2</c:v>
                </c:pt>
                <c:pt idx="2092">
                  <c:v>1.5532979290008618E-2</c:v>
                </c:pt>
                <c:pt idx="2093">
                  <c:v>1.5548269323447241E-2</c:v>
                </c:pt>
                <c:pt idx="2094">
                  <c:v>1.5562079475290203E-2</c:v>
                </c:pt>
                <c:pt idx="2095">
                  <c:v>1.5573916596502388E-2</c:v>
                </c:pt>
                <c:pt idx="2096">
                  <c:v>1.5588712800980266E-2</c:v>
                </c:pt>
                <c:pt idx="2097">
                  <c:v>1.5607947539510419E-2</c:v>
                </c:pt>
                <c:pt idx="2098">
                  <c:v>1.5624715984060181E-2</c:v>
                </c:pt>
                <c:pt idx="2099">
                  <c:v>1.5636059184169302E-2</c:v>
                </c:pt>
                <c:pt idx="2100">
                  <c:v>1.5646415906681005E-2</c:v>
                </c:pt>
                <c:pt idx="2101">
                  <c:v>1.5658745198390459E-2</c:v>
                </c:pt>
                <c:pt idx="2102">
                  <c:v>1.5674526469966827E-2</c:v>
                </c:pt>
                <c:pt idx="2103">
                  <c:v>1.5690800645439682E-2</c:v>
                </c:pt>
                <c:pt idx="2104">
                  <c:v>1.5704608829057283E-2</c:v>
                </c:pt>
                <c:pt idx="2105">
                  <c:v>1.5718416822011357E-2</c:v>
                </c:pt>
                <c:pt idx="2106">
                  <c:v>1.5734197151929138E-2</c:v>
                </c:pt>
                <c:pt idx="2107">
                  <c:v>1.5749484109072981E-2</c:v>
                </c:pt>
                <c:pt idx="2108">
                  <c:v>1.5762798365214176E-2</c:v>
                </c:pt>
                <c:pt idx="2109">
                  <c:v>1.5774633110745232E-2</c:v>
                </c:pt>
                <c:pt idx="2110">
                  <c:v>1.5787947032052611E-2</c:v>
                </c:pt>
                <c:pt idx="2111">
                  <c:v>1.5801260776102062E-2</c:v>
                </c:pt>
                <c:pt idx="2112">
                  <c:v>1.5815560525979894E-2</c:v>
                </c:pt>
                <c:pt idx="2113">
                  <c:v>1.5831339323024524E-2</c:v>
                </c:pt>
                <c:pt idx="2114">
                  <c:v>1.5847610946718563E-2</c:v>
                </c:pt>
                <c:pt idx="2115">
                  <c:v>1.5864375373000776E-2</c:v>
                </c:pt>
                <c:pt idx="2116">
                  <c:v>1.5879167280447061E-2</c:v>
                </c:pt>
                <c:pt idx="2117">
                  <c:v>1.5894945073893454E-2</c:v>
                </c:pt>
                <c:pt idx="2118">
                  <c:v>1.5908750438954261E-2</c:v>
                </c:pt>
                <c:pt idx="2119">
                  <c:v>1.5921076496708902E-2</c:v>
                </c:pt>
                <c:pt idx="2120">
                  <c:v>1.5934388468436509E-2</c:v>
                </c:pt>
                <c:pt idx="2121">
                  <c:v>1.594770026295789E-2</c:v>
                </c:pt>
                <c:pt idx="2122">
                  <c:v>1.5960518860573921E-2</c:v>
                </c:pt>
                <c:pt idx="2123">
                  <c:v>1.5973337293875407E-2</c:v>
                </c:pt>
                <c:pt idx="2124">
                  <c:v>1.598911360160846E-2</c:v>
                </c:pt>
                <c:pt idx="2125">
                  <c:v>1.6005875655867578E-2</c:v>
                </c:pt>
                <c:pt idx="2126">
                  <c:v>1.6021158460469587E-2</c:v>
                </c:pt>
                <c:pt idx="2127">
                  <c:v>1.6032990148787701E-2</c:v>
                </c:pt>
                <c:pt idx="2128">
                  <c:v>1.6042356802760113E-2</c:v>
                </c:pt>
                <c:pt idx="2129">
                  <c:v>1.605270931823663E-2</c:v>
                </c:pt>
                <c:pt idx="2130">
                  <c:v>1.6065033601684427E-2</c:v>
                </c:pt>
                <c:pt idx="2131">
                  <c:v>1.6077850695349481E-2</c:v>
                </c:pt>
                <c:pt idx="2132">
                  <c:v>1.6090667624738753E-2</c:v>
                </c:pt>
                <c:pt idx="2133">
                  <c:v>1.6104470288061373E-2</c:v>
                </c:pt>
                <c:pt idx="2134">
                  <c:v>1.6119258644498455E-2</c:v>
                </c:pt>
                <c:pt idx="2135">
                  <c:v>1.6136018517419502E-2</c:v>
                </c:pt>
                <c:pt idx="2136">
                  <c:v>1.6152778109452159E-2</c:v>
                </c:pt>
                <c:pt idx="2137">
                  <c:v>1.6167072833639325E-2</c:v>
                </c:pt>
                <c:pt idx="2138">
                  <c:v>1.6179395707728025E-2</c:v>
                </c:pt>
                <c:pt idx="2139">
                  <c:v>1.6192211335696462E-2</c:v>
                </c:pt>
                <c:pt idx="2140">
                  <c:v>1.6207984190810383E-2</c:v>
                </c:pt>
                <c:pt idx="2141">
                  <c:v>1.6224742576780964E-2</c:v>
                </c:pt>
                <c:pt idx="2142">
                  <c:v>1.6239036272300292E-2</c:v>
                </c:pt>
                <c:pt idx="2143">
                  <c:v>1.6253329763513048E-2</c:v>
                </c:pt>
                <c:pt idx="2144">
                  <c:v>1.6268608786818833E-2</c:v>
                </c:pt>
                <c:pt idx="2145">
                  <c:v>1.6283394716134665E-2</c:v>
                </c:pt>
                <c:pt idx="2146">
                  <c:v>1.6297687573328737E-2</c:v>
                </c:pt>
                <c:pt idx="2147">
                  <c:v>1.6311980226239982E-2</c:v>
                </c:pt>
                <c:pt idx="2148">
                  <c:v>1.6324794155178075E-2</c:v>
                </c:pt>
                <c:pt idx="2149">
                  <c:v>1.6337115085852044E-2</c:v>
                </c:pt>
                <c:pt idx="2150">
                  <c:v>1.6349435864722546E-2</c:v>
                </c:pt>
                <c:pt idx="2151">
                  <c:v>1.6361756491793309E-2</c:v>
                </c:pt>
                <c:pt idx="2152">
                  <c:v>1.6374076967068107E-2</c:v>
                </c:pt>
                <c:pt idx="2153">
                  <c:v>1.6385904480525879E-2</c:v>
                </c:pt>
                <c:pt idx="2154">
                  <c:v>1.6397239049655822E-2</c:v>
                </c:pt>
                <c:pt idx="2155">
                  <c:v>1.6409559087779094E-2</c:v>
                </c:pt>
                <c:pt idx="2156">
                  <c:v>1.6423357350282494E-2</c:v>
                </c:pt>
                <c:pt idx="2157">
                  <c:v>1.643814099169072E-2</c:v>
                </c:pt>
                <c:pt idx="2158">
                  <c:v>1.64539099682991E-2</c:v>
                </c:pt>
                <c:pt idx="2159">
                  <c:v>1.6467707618855226E-2</c:v>
                </c:pt>
                <c:pt idx="2160">
                  <c:v>1.6479041260824976E-2</c:v>
                </c:pt>
                <c:pt idx="2161">
                  <c:v>1.6489882015558517E-2</c:v>
                </c:pt>
                <c:pt idx="2162">
                  <c:v>1.650269366509308E-2</c:v>
                </c:pt>
                <c:pt idx="2163">
                  <c:v>1.6516983388244647E-2</c:v>
                </c:pt>
                <c:pt idx="2164">
                  <c:v>1.6531272907202955E-2</c:v>
                </c:pt>
                <c:pt idx="2165">
                  <c:v>1.6545562221974047E-2</c:v>
                </c:pt>
                <c:pt idx="2166">
                  <c:v>1.6560836780939961E-2</c:v>
                </c:pt>
                <c:pt idx="2167">
                  <c:v>1.6578574685660326E-2</c:v>
                </c:pt>
                <c:pt idx="2168">
                  <c:v>1.6593356032586149E-2</c:v>
                </c:pt>
                <c:pt idx="2169">
                  <c:v>1.6603702845435362E-2</c:v>
                </c:pt>
                <c:pt idx="2170">
                  <c:v>1.6615034946197441E-2</c:v>
                </c:pt>
                <c:pt idx="2171">
                  <c:v>1.6629815754205361E-2</c:v>
                </c:pt>
                <c:pt idx="2172">
                  <c:v>1.6647059754094393E-2</c:v>
                </c:pt>
                <c:pt idx="2173">
                  <c:v>1.6664796129479353E-2</c:v>
                </c:pt>
                <c:pt idx="2174">
                  <c:v>1.6679576202000512E-2</c:v>
                </c:pt>
                <c:pt idx="2175">
                  <c:v>1.6693370739265561E-2</c:v>
                </c:pt>
                <c:pt idx="2176">
                  <c:v>1.6708643040705611E-2</c:v>
                </c:pt>
                <c:pt idx="2177">
                  <c:v>1.6722929821221682E-2</c:v>
                </c:pt>
                <c:pt idx="2178">
                  <c:v>1.6736723760460492E-2</c:v>
                </c:pt>
                <c:pt idx="2179">
                  <c:v>1.6751995399819569E-2</c:v>
                </c:pt>
                <c:pt idx="2180">
                  <c:v>1.6768744671596243E-2</c:v>
                </c:pt>
                <c:pt idx="2181">
                  <c:v>1.6784508435825699E-2</c:v>
                </c:pt>
                <c:pt idx="2182">
                  <c:v>1.6800764557425883E-2</c:v>
                </c:pt>
                <c:pt idx="2183">
                  <c:v>1.6816527816913458E-2</c:v>
                </c:pt>
                <c:pt idx="2184">
                  <c:v>1.6830813056197751E-2</c:v>
                </c:pt>
                <c:pt idx="2185">
                  <c:v>1.6843127753863461E-2</c:v>
                </c:pt>
                <c:pt idx="2186">
                  <c:v>1.6852979402807899E-2</c:v>
                </c:pt>
                <c:pt idx="2187">
                  <c:v>1.6864308679110988E-2</c:v>
                </c:pt>
                <c:pt idx="2188">
                  <c:v>1.6877115532551015E-2</c:v>
                </c:pt>
                <c:pt idx="2189">
                  <c:v>1.6890414783680318E-2</c:v>
                </c:pt>
                <c:pt idx="2190">
                  <c:v>1.6904698967517943E-2</c:v>
                </c:pt>
                <c:pt idx="2191">
                  <c:v>1.6917997851815681E-2</c:v>
                </c:pt>
                <c:pt idx="2192">
                  <c:v>1.6927356219933042E-2</c:v>
                </c:pt>
                <c:pt idx="2193">
                  <c:v>1.6936221961574641E-2</c:v>
                </c:pt>
                <c:pt idx="2194">
                  <c:v>1.6947057761283732E-2</c:v>
                </c:pt>
                <c:pt idx="2195">
                  <c:v>1.6959371027523023E-2</c:v>
                </c:pt>
                <c:pt idx="2196">
                  <c:v>1.697168414214768E-2</c:v>
                </c:pt>
                <c:pt idx="2197">
                  <c:v>1.6984982135653089E-2</c:v>
                </c:pt>
                <c:pt idx="2198">
                  <c:v>1.6999264968746791E-2</c:v>
                </c:pt>
                <c:pt idx="2199">
                  <c:v>1.7013547597844299E-2</c:v>
                </c:pt>
                <c:pt idx="2200">
                  <c:v>1.7027337528929234E-2</c:v>
                </c:pt>
                <c:pt idx="2201">
                  <c:v>1.7041619757085069E-2</c:v>
                </c:pt>
                <c:pt idx="2202">
                  <c:v>1.705688674092774E-2</c:v>
                </c:pt>
                <c:pt idx="2203">
                  <c:v>1.7071661019499959E-2</c:v>
                </c:pt>
                <c:pt idx="2204">
                  <c:v>1.7085450149233856E-2</c:v>
                </c:pt>
                <c:pt idx="2205">
                  <c:v>1.7099731547441998E-2</c:v>
                </c:pt>
                <c:pt idx="2206">
                  <c:v>1.7114997644125461E-2</c:v>
                </c:pt>
                <c:pt idx="2207">
                  <c:v>1.7128293731998097E-2</c:v>
                </c:pt>
                <c:pt idx="2208">
                  <c:v>1.7139619889636068E-2</c:v>
                </c:pt>
                <c:pt idx="2209">
                  <c:v>1.7148976183972514E-2</c:v>
                </c:pt>
                <c:pt idx="2210">
                  <c:v>1.7158824820281155E-2</c:v>
                </c:pt>
                <c:pt idx="2211">
                  <c:v>1.7172612748162525E-2</c:v>
                </c:pt>
                <c:pt idx="2212">
                  <c:v>1.7189847390680742E-2</c:v>
                </c:pt>
                <c:pt idx="2213">
                  <c:v>1.7206589330422139E-2</c:v>
                </c:pt>
                <c:pt idx="2214">
                  <c:v>1.7221853795903744E-2</c:v>
                </c:pt>
                <c:pt idx="2215">
                  <c:v>1.7235640854779716E-2</c:v>
                </c:pt>
                <c:pt idx="2216">
                  <c:v>1.7248442953536298E-2</c:v>
                </c:pt>
                <c:pt idx="2217">
                  <c:v>1.7262229645833217E-2</c:v>
                </c:pt>
                <c:pt idx="2218">
                  <c:v>1.7277493262025451E-2</c:v>
                </c:pt>
                <c:pt idx="2219">
                  <c:v>1.729127955382348E-2</c:v>
                </c:pt>
                <c:pt idx="2220">
                  <c:v>1.7303588582323701E-2</c:v>
                </c:pt>
                <c:pt idx="2221">
                  <c:v>1.7316389811241874E-2</c:v>
                </c:pt>
                <c:pt idx="2222">
                  <c:v>1.7328698530664998E-2</c:v>
                </c:pt>
                <c:pt idx="2223">
                  <c:v>1.7340514758777383E-2</c:v>
                </c:pt>
                <c:pt idx="2224">
                  <c:v>1.7352330847268144E-2</c:v>
                </c:pt>
                <c:pt idx="2225">
                  <c:v>1.7364146796140591E-2</c:v>
                </c:pt>
                <c:pt idx="2226">
                  <c:v>1.7376454927754262E-2</c:v>
                </c:pt>
                <c:pt idx="2227">
                  <c:v>1.7391716800568315E-2</c:v>
                </c:pt>
                <c:pt idx="2228">
                  <c:v>1.740747074754783E-2</c:v>
                </c:pt>
                <c:pt idx="2229">
                  <c:v>1.7420762947266827E-2</c:v>
                </c:pt>
                <c:pt idx="2230">
                  <c:v>1.7431593497887293E-2</c:v>
                </c:pt>
                <c:pt idx="2231">
                  <c:v>1.7441931641328921E-2</c:v>
                </c:pt>
                <c:pt idx="2232">
                  <c:v>1.7453254247231827E-2</c:v>
                </c:pt>
                <c:pt idx="2233">
                  <c:v>1.7467530393686578E-2</c:v>
                </c:pt>
                <c:pt idx="2234">
                  <c:v>1.7485744491546551E-2</c:v>
                </c:pt>
                <c:pt idx="2235">
                  <c:v>1.7503958257659227E-2</c:v>
                </c:pt>
                <c:pt idx="2236">
                  <c:v>1.75197104365057E-2</c:v>
                </c:pt>
                <c:pt idx="2237">
                  <c:v>1.7534477878824319E-2</c:v>
                </c:pt>
                <c:pt idx="2238">
                  <c:v>1.7551214049825209E-2</c:v>
                </c:pt>
                <c:pt idx="2239">
                  <c:v>1.7567457712643442E-2</c:v>
                </c:pt>
                <c:pt idx="2240">
                  <c:v>1.7581732228817527E-2</c:v>
                </c:pt>
                <c:pt idx="2241">
                  <c:v>1.759551432695524E-2</c:v>
                </c:pt>
                <c:pt idx="2242">
                  <c:v>1.7609788442643187E-2</c:v>
                </c:pt>
                <c:pt idx="2243">
                  <c:v>1.7623570154115534E-2</c:v>
                </c:pt>
                <c:pt idx="2244">
                  <c:v>1.7638336062782711E-2</c:v>
                </c:pt>
                <c:pt idx="2245">
                  <c:v>1.765359393935419E-2</c:v>
                </c:pt>
                <c:pt idx="2246">
                  <c:v>1.7665898508951561E-2</c:v>
                </c:pt>
                <c:pt idx="2247">
                  <c:v>1.7676726404958439E-2</c:v>
                </c:pt>
                <c:pt idx="2248">
                  <c:v>1.7687554183723482E-2</c:v>
                </c:pt>
                <c:pt idx="2249">
                  <c:v>1.7698381845248981E-2</c:v>
                </c:pt>
                <c:pt idx="2250">
                  <c:v>1.7711670178707457E-2</c:v>
                </c:pt>
                <c:pt idx="2251">
                  <c:v>1.7725450486156303E-2</c:v>
                </c:pt>
                <c:pt idx="2252">
                  <c:v>1.7737754171626978E-2</c:v>
                </c:pt>
                <c:pt idx="2253">
                  <c:v>1.7751534119637553E-2</c:v>
                </c:pt>
                <c:pt idx="2254">
                  <c:v>1.7765313877763516E-2</c:v>
                </c:pt>
                <c:pt idx="2255">
                  <c:v>1.7777617072780368E-2</c:v>
                </c:pt>
                <c:pt idx="2256">
                  <c:v>1.7791396471496936E-2</c:v>
                </c:pt>
                <c:pt idx="2257">
                  <c:v>1.7806159902282317E-2</c:v>
                </c:pt>
                <c:pt idx="2258">
                  <c:v>1.7821415218452766E-2</c:v>
                </c:pt>
                <c:pt idx="2259">
                  <c:v>1.7836178206068337E-2</c:v>
                </c:pt>
                <c:pt idx="2260">
                  <c:v>1.7851925152637147E-2</c:v>
                </c:pt>
                <c:pt idx="2261">
                  <c:v>1.7869148091525382E-2</c:v>
                </c:pt>
                <c:pt idx="2262">
                  <c:v>1.788194208268001E-2</c:v>
                </c:pt>
                <c:pt idx="2263">
                  <c:v>1.7892275571425854E-2</c:v>
                </c:pt>
                <c:pt idx="2264">
                  <c:v>1.7903101016536374E-2</c:v>
                </c:pt>
                <c:pt idx="2265">
                  <c:v>1.791540251645838E-2</c:v>
                </c:pt>
                <c:pt idx="2266">
                  <c:v>1.7930656166201927E-2</c:v>
                </c:pt>
                <c:pt idx="2267">
                  <c:v>1.7945909583275202E-2</c:v>
                </c:pt>
                <c:pt idx="2268">
                  <c:v>1.7957718520574234E-2</c:v>
                </c:pt>
                <c:pt idx="2269">
                  <c:v>1.7965591067968315E-2</c:v>
                </c:pt>
                <c:pt idx="2270">
                  <c:v>1.7972479496097864E-2</c:v>
                </c:pt>
                <c:pt idx="2271">
                  <c:v>1.7981828001235003E-2</c:v>
                </c:pt>
                <c:pt idx="2272">
                  <c:v>1.7995112568725404E-2</c:v>
                </c:pt>
                <c:pt idx="2273">
                  <c:v>1.8011841032304909E-2</c:v>
                </c:pt>
                <c:pt idx="2274">
                  <c:v>1.8030045218825588E-2</c:v>
                </c:pt>
                <c:pt idx="2275">
                  <c:v>1.804775708223218E-2</c:v>
                </c:pt>
                <c:pt idx="2276">
                  <c:v>1.8063500697458629E-2</c:v>
                </c:pt>
                <c:pt idx="2277">
                  <c:v>1.8078752088348866E-2</c:v>
                </c:pt>
                <c:pt idx="2278">
                  <c:v>1.8094495215613061E-2</c:v>
                </c:pt>
                <c:pt idx="2279">
                  <c:v>1.8111222016770286E-2</c:v>
                </c:pt>
                <c:pt idx="2280">
                  <c:v>1.8126964632868565E-2</c:v>
                </c:pt>
                <c:pt idx="2281">
                  <c:v>1.8139755325966903E-2</c:v>
                </c:pt>
                <c:pt idx="2282">
                  <c:v>1.8150086150959654E-2</c:v>
                </c:pt>
                <c:pt idx="2283">
                  <c:v>1.8162876548323086E-2</c:v>
                </c:pt>
                <c:pt idx="2284">
                  <c:v>1.8175666782094296E-2</c:v>
                </c:pt>
                <c:pt idx="2285">
                  <c:v>1.818796492952611E-2</c:v>
                </c:pt>
                <c:pt idx="2286">
                  <c:v>1.8201246758877004E-2</c:v>
                </c:pt>
                <c:pt idx="2287">
                  <c:v>1.8216496049108726E-2</c:v>
                </c:pt>
                <c:pt idx="2288">
                  <c:v>1.8232728908992323E-2</c:v>
                </c:pt>
                <c:pt idx="2289">
                  <c:v>1.8247485825682402E-2</c:v>
                </c:pt>
                <c:pt idx="2290">
                  <c:v>1.82612587514553E-2</c:v>
                </c:pt>
                <c:pt idx="2291">
                  <c:v>1.8272572084292064E-2</c:v>
                </c:pt>
                <c:pt idx="2292">
                  <c:v>1.8282409660982206E-2</c:v>
                </c:pt>
                <c:pt idx="2293">
                  <c:v>1.8291263397258842E-2</c:v>
                </c:pt>
                <c:pt idx="2294">
                  <c:v>1.8304051989048185E-2</c:v>
                </c:pt>
                <c:pt idx="2295">
                  <c:v>1.8319791569814992E-2</c:v>
                </c:pt>
                <c:pt idx="2296">
                  <c:v>1.833553090285131E-2</c:v>
                </c:pt>
                <c:pt idx="2297">
                  <c:v>1.8348318928537735E-2</c:v>
                </c:pt>
                <c:pt idx="2298">
                  <c:v>1.8360614952864326E-2</c:v>
                </c:pt>
                <c:pt idx="2299">
                  <c:v>1.837487815167212E-2</c:v>
                </c:pt>
                <c:pt idx="2300">
                  <c:v>1.8389632970842198E-2</c:v>
                </c:pt>
                <c:pt idx="2301">
                  <c:v>1.8400453033205307E-2</c:v>
                </c:pt>
                <c:pt idx="2302">
                  <c:v>1.8410289351943401E-2</c:v>
                </c:pt>
                <c:pt idx="2303">
                  <c:v>1.8422584614308478E-2</c:v>
                </c:pt>
                <c:pt idx="2304">
                  <c:v>1.843979772765204E-2</c:v>
                </c:pt>
                <c:pt idx="2305">
                  <c:v>1.8457994125306836E-2</c:v>
                </c:pt>
                <c:pt idx="2306">
                  <c:v>1.8475698410629585E-2</c:v>
                </c:pt>
                <c:pt idx="2307">
                  <c:v>1.8492418836745055E-2</c:v>
                </c:pt>
                <c:pt idx="2308">
                  <c:v>1.8509138983292543E-2</c:v>
                </c:pt>
                <c:pt idx="2309">
                  <c:v>1.8525367093477945E-2</c:v>
                </c:pt>
                <c:pt idx="2310">
                  <c:v>1.8540119692394379E-2</c:v>
                </c:pt>
                <c:pt idx="2311">
                  <c:v>1.85543803311384E-2</c:v>
                </c:pt>
                <c:pt idx="2312">
                  <c:v>1.8569132502043513E-2</c:v>
                </c:pt>
                <c:pt idx="2313">
                  <c:v>1.8583884455325328E-2</c:v>
                </c:pt>
                <c:pt idx="2314">
                  <c:v>1.8598144469974182E-2</c:v>
                </c:pt>
                <c:pt idx="2315">
                  <c:v>1.861191256703151E-2</c:v>
                </c:pt>
                <c:pt idx="2316">
                  <c:v>1.8623221933522841E-2</c:v>
                </c:pt>
                <c:pt idx="2317">
                  <c:v>1.8636006280761421E-2</c:v>
                </c:pt>
                <c:pt idx="2318">
                  <c:v>1.8649773856547341E-2</c:v>
                </c:pt>
                <c:pt idx="2319">
                  <c:v>1.866354124278953E-2</c:v>
                </c:pt>
                <c:pt idx="2320">
                  <c:v>1.8678291803433975E-2</c:v>
                </c:pt>
                <c:pt idx="2321">
                  <c:v>1.8694025494971421E-2</c:v>
                </c:pt>
                <c:pt idx="2322">
                  <c:v>1.8710250605099808E-2</c:v>
                </c:pt>
                <c:pt idx="2323">
                  <c:v>1.8725983793819106E-2</c:v>
                </c:pt>
                <c:pt idx="2324">
                  <c:v>1.8742700035615182E-2</c:v>
                </c:pt>
                <c:pt idx="2325">
                  <c:v>1.8759907639704962E-2</c:v>
                </c:pt>
                <c:pt idx="2326">
                  <c:v>1.8776131680931989E-2</c:v>
                </c:pt>
                <c:pt idx="2327">
                  <c:v>1.8790880580910115E-2</c:v>
                </c:pt>
                <c:pt idx="2328">
                  <c:v>1.8803662784935907E-2</c:v>
                </c:pt>
                <c:pt idx="2329">
                  <c:v>1.8817919665909302E-2</c:v>
                </c:pt>
                <c:pt idx="2330">
                  <c:v>1.8834634370966351E-2</c:v>
                </c:pt>
                <c:pt idx="2331">
                  <c:v>1.8849382408125753E-2</c:v>
                </c:pt>
                <c:pt idx="2332">
                  <c:v>1.8864130227783785E-2</c:v>
                </c:pt>
                <c:pt idx="2333">
                  <c:v>1.8878386246712023E-2</c:v>
                </c:pt>
                <c:pt idx="2334">
                  <c:v>1.8890675755085132E-2</c:v>
                </c:pt>
                <c:pt idx="2335">
                  <c:v>1.8901490397521269E-2</c:v>
                </c:pt>
                <c:pt idx="2336">
                  <c:v>1.8913779621960749E-2</c:v>
                </c:pt>
                <c:pt idx="2337">
                  <c:v>1.8927543374038527E-2</c:v>
                </c:pt>
                <c:pt idx="2338">
                  <c:v>1.8941798488982867E-2</c:v>
                </c:pt>
                <c:pt idx="2339">
                  <c:v>1.8957528035166194E-2</c:v>
                </c:pt>
                <c:pt idx="2340">
                  <c:v>1.8971291185118751E-2</c:v>
                </c:pt>
                <c:pt idx="2341">
                  <c:v>1.8983579551795908E-2</c:v>
                </c:pt>
                <c:pt idx="2342">
                  <c:v>1.8997833867966153E-2</c:v>
                </c:pt>
                <c:pt idx="2343">
                  <c:v>1.9014054049558929E-2</c:v>
                </c:pt>
                <c:pt idx="2344">
                  <c:v>1.9032731508520761E-2</c:v>
                </c:pt>
                <c:pt idx="2345">
                  <c:v>1.905091712021258E-2</c:v>
                </c:pt>
                <c:pt idx="2346">
                  <c:v>1.9065661967994391E-2</c:v>
                </c:pt>
                <c:pt idx="2347">
                  <c:v>1.9078440660213403E-2</c:v>
                </c:pt>
                <c:pt idx="2348">
                  <c:v>1.909121918913952E-2</c:v>
                </c:pt>
                <c:pt idx="2349">
                  <c:v>1.9103506082194785E-2</c:v>
                </c:pt>
                <c:pt idx="2350">
                  <c:v>1.9113335487943382E-2</c:v>
                </c:pt>
                <c:pt idx="2351">
                  <c:v>1.9123164797075737E-2</c:v>
                </c:pt>
                <c:pt idx="2352">
                  <c:v>1.9133485467683543E-2</c:v>
                </c:pt>
                <c:pt idx="2353">
                  <c:v>1.9145771841431732E-2</c:v>
                </c:pt>
                <c:pt idx="2354">
                  <c:v>1.9159532400818441E-2</c:v>
                </c:pt>
                <c:pt idx="2355">
                  <c:v>1.9174275647183273E-2</c:v>
                </c:pt>
                <c:pt idx="2356">
                  <c:v>1.9189510106744793E-2</c:v>
                </c:pt>
                <c:pt idx="2357">
                  <c:v>1.9204252911150781E-2</c:v>
                </c:pt>
                <c:pt idx="2358">
                  <c:v>1.9218504082142665E-2</c:v>
                </c:pt>
                <c:pt idx="2359">
                  <c:v>1.9232263640736345E-2</c:v>
                </c:pt>
                <c:pt idx="2360">
                  <c:v>1.9245040204194565E-2</c:v>
                </c:pt>
                <c:pt idx="2361">
                  <c:v>1.9257325207424663E-2</c:v>
                </c:pt>
                <c:pt idx="2362">
                  <c:v>1.9271575622099624E-2</c:v>
                </c:pt>
                <c:pt idx="2363">
                  <c:v>1.9289265509528523E-2</c:v>
                </c:pt>
                <c:pt idx="2364">
                  <c:v>1.9307446456633369E-2</c:v>
                </c:pt>
                <c:pt idx="2365">
                  <c:v>1.9323661617071806E-2</c:v>
                </c:pt>
                <c:pt idx="2366">
                  <c:v>1.9338402443855547E-2</c:v>
                </c:pt>
                <c:pt idx="2367">
                  <c:v>1.9352651703201336E-2</c:v>
                </c:pt>
                <c:pt idx="2368">
                  <c:v>1.936591807248866E-2</c:v>
                </c:pt>
                <c:pt idx="2369">
                  <c:v>1.9379675602894143E-2</c:v>
                </c:pt>
                <c:pt idx="2370">
                  <c:v>1.9393432944032805E-2</c:v>
                </c:pt>
                <c:pt idx="2371">
                  <c:v>1.9405716124403827E-2</c:v>
                </c:pt>
                <c:pt idx="2372">
                  <c:v>1.9417016517092708E-2</c:v>
                </c:pt>
                <c:pt idx="2373">
                  <c:v>1.9430282032525583E-2</c:v>
                </c:pt>
                <c:pt idx="2374">
                  <c:v>1.9447477809144985E-2</c:v>
                </c:pt>
                <c:pt idx="2375">
                  <c:v>1.9465655880054281E-2</c:v>
                </c:pt>
                <c:pt idx="2376">
                  <c:v>1.9480885901275925E-2</c:v>
                </c:pt>
                <c:pt idx="2377">
                  <c:v>1.9494150569481394E-2</c:v>
                </c:pt>
                <c:pt idx="2378">
                  <c:v>1.9507415061737567E-2</c:v>
                </c:pt>
                <c:pt idx="2379">
                  <c:v>1.9523135713614435E-2</c:v>
                </c:pt>
                <c:pt idx="2380">
                  <c:v>1.95393473770222E-2</c:v>
                </c:pt>
                <c:pt idx="2381">
                  <c:v>1.9555558777616468E-2</c:v>
                </c:pt>
                <c:pt idx="2382">
                  <c:v>1.9571278672666899E-2</c:v>
                </c:pt>
                <c:pt idx="2383">
                  <c:v>1.9585033378127191E-2</c:v>
                </c:pt>
                <c:pt idx="2384">
                  <c:v>1.9599279123623182E-2</c:v>
                </c:pt>
                <c:pt idx="2385">
                  <c:v>1.9614015888166983E-2</c:v>
                </c:pt>
                <c:pt idx="2386">
                  <c:v>1.9626787575105421E-2</c:v>
                </c:pt>
                <c:pt idx="2387">
                  <c:v>1.9635138205295683E-2</c:v>
                </c:pt>
                <c:pt idx="2388">
                  <c:v>1.9642015142504309E-2</c:v>
                </c:pt>
                <c:pt idx="2389">
                  <c:v>1.9650856849425483E-2</c:v>
                </c:pt>
                <c:pt idx="2390">
                  <c:v>1.9664610460362466E-2</c:v>
                </c:pt>
                <c:pt idx="2391">
                  <c:v>1.9680328641238851E-2</c:v>
                </c:pt>
                <c:pt idx="2392">
                  <c:v>1.9696537756508731E-2</c:v>
                </c:pt>
                <c:pt idx="2393">
                  <c:v>1.9712255435558046E-2</c:v>
                </c:pt>
                <c:pt idx="2394">
                  <c:v>1.9726990535302621E-2</c:v>
                </c:pt>
                <c:pt idx="2395">
                  <c:v>1.9740743099173799E-2</c:v>
                </c:pt>
                <c:pt idx="2396">
                  <c:v>1.9754495473914321E-2</c:v>
                </c:pt>
                <c:pt idx="2397">
                  <c:v>1.9770212242036404E-2</c:v>
                </c:pt>
                <c:pt idx="2398">
                  <c:v>1.9785437625599721E-2</c:v>
                </c:pt>
                <c:pt idx="2399">
                  <c:v>1.9801153907422316E-2</c:v>
                </c:pt>
                <c:pt idx="2400">
                  <c:v>1.9817361064355939E-2</c:v>
                </c:pt>
                <c:pt idx="2401">
                  <c:v>1.9834059072529431E-2</c:v>
                </c:pt>
                <c:pt idx="2402">
                  <c:v>1.984977459022846E-2</c:v>
                </c:pt>
                <c:pt idx="2403">
                  <c:v>1.9863034366182718E-2</c:v>
                </c:pt>
                <c:pt idx="2404">
                  <c:v>1.9874820686095921E-2</c:v>
                </c:pt>
                <c:pt idx="2405">
                  <c:v>1.9887097954953737E-2</c:v>
                </c:pt>
                <c:pt idx="2406">
                  <c:v>1.9900357236021068E-2</c:v>
                </c:pt>
                <c:pt idx="2407">
                  <c:v>1.9913125266444544E-2</c:v>
                </c:pt>
                <c:pt idx="2408">
                  <c:v>1.9923928857165204E-2</c:v>
                </c:pt>
                <c:pt idx="2409">
                  <c:v>1.993375020199219E-2</c:v>
                </c:pt>
                <c:pt idx="2410">
                  <c:v>1.9943571450361325E-2</c:v>
                </c:pt>
                <c:pt idx="2411">
                  <c:v>1.9954865766742359E-2</c:v>
                </c:pt>
                <c:pt idx="2412">
                  <c:v>1.9969106244711911E-2</c:v>
                </c:pt>
                <c:pt idx="2413">
                  <c:v>1.9985310679866263E-2</c:v>
                </c:pt>
                <c:pt idx="2414">
                  <c:v>1.9999550724295379E-2</c:v>
                </c:pt>
                <c:pt idx="2415">
                  <c:v>2.0011335435302435E-2</c:v>
                </c:pt>
                <c:pt idx="2416">
                  <c:v>2.0024593069183288E-2</c:v>
                </c:pt>
                <c:pt idx="2417">
                  <c:v>2.0039323567354293E-2</c:v>
                </c:pt>
                <c:pt idx="2418">
                  <c:v>2.0054544854176889E-2</c:v>
                </c:pt>
                <c:pt idx="2419">
                  <c:v>2.00682929141048E-2</c:v>
                </c:pt>
                <c:pt idx="2420">
                  <c:v>2.0081549792890792E-2</c:v>
                </c:pt>
                <c:pt idx="2421">
                  <c:v>2.0094806495934276E-2</c:v>
                </c:pt>
                <c:pt idx="2422">
                  <c:v>2.0108554002357618E-2</c:v>
                </c:pt>
                <c:pt idx="2423">
                  <c:v>2.012328326380328E-2</c:v>
                </c:pt>
                <c:pt idx="2424">
                  <c:v>2.0138994236887323E-2</c:v>
                </c:pt>
                <c:pt idx="2425">
                  <c:v>2.015175922076929E-2</c:v>
                </c:pt>
                <c:pt idx="2426">
                  <c:v>2.0161087375176783E-2</c:v>
                </c:pt>
                <c:pt idx="2427">
                  <c:v>2.0171888287363108E-2</c:v>
                </c:pt>
                <c:pt idx="2428">
                  <c:v>2.0186125675185532E-2</c:v>
                </c:pt>
                <c:pt idx="2429">
                  <c:v>2.0201344727672221E-2</c:v>
                </c:pt>
                <c:pt idx="2430">
                  <c:v>2.0213127060849177E-2</c:v>
                </c:pt>
                <c:pt idx="2431">
                  <c:v>2.0222945565785487E-2</c:v>
                </c:pt>
                <c:pt idx="2432">
                  <c:v>2.0233745809871209E-2</c:v>
                </c:pt>
                <c:pt idx="2433">
                  <c:v>2.0247982317037581E-2</c:v>
                </c:pt>
                <c:pt idx="2434">
                  <c:v>2.0264182233829382E-2</c:v>
                </c:pt>
                <c:pt idx="2435">
                  <c:v>2.0282345464823347E-2</c:v>
                </c:pt>
                <c:pt idx="2436">
                  <c:v>2.0299526595916443E-2</c:v>
                </c:pt>
                <c:pt idx="2437">
                  <c:v>2.0312780409640026E-2</c:v>
                </c:pt>
                <c:pt idx="2438">
                  <c:v>2.0323088809980131E-2</c:v>
                </c:pt>
                <c:pt idx="2439">
                  <c:v>2.0337814911848676E-2</c:v>
                </c:pt>
                <c:pt idx="2440">
                  <c:v>2.0353522514819797E-2</c:v>
                </c:pt>
                <c:pt idx="2441">
                  <c:v>2.036481220205863E-2</c:v>
                </c:pt>
                <c:pt idx="2442">
                  <c:v>2.0375120066050925E-2</c:v>
                </c:pt>
                <c:pt idx="2443">
                  <c:v>2.0386900351939102E-2</c:v>
                </c:pt>
                <c:pt idx="2444">
                  <c:v>2.0400153007685471E-2</c:v>
                </c:pt>
                <c:pt idx="2445">
                  <c:v>2.0416841287310892E-2</c:v>
                </c:pt>
                <c:pt idx="2446">
                  <c:v>2.0433038468854355E-2</c:v>
                </c:pt>
                <c:pt idx="2447">
                  <c:v>2.0445308886276908E-2</c:v>
                </c:pt>
                <c:pt idx="2448">
                  <c:v>2.0456597537329951E-2</c:v>
                </c:pt>
                <c:pt idx="2449">
                  <c:v>2.046984926944179E-2</c:v>
                </c:pt>
                <c:pt idx="2450">
                  <c:v>2.0485064004569543E-2</c:v>
                </c:pt>
                <c:pt idx="2451">
                  <c:v>2.0501260081144078E-2</c:v>
                </c:pt>
                <c:pt idx="2452">
                  <c:v>2.0515492780378081E-2</c:v>
                </c:pt>
                <c:pt idx="2453">
                  <c:v>2.0525799091300465E-2</c:v>
                </c:pt>
                <c:pt idx="2454">
                  <c:v>2.0537577602290649E-2</c:v>
                </c:pt>
                <c:pt idx="2455">
                  <c:v>2.0552300545937336E-2</c:v>
                </c:pt>
                <c:pt idx="2456">
                  <c:v>2.0570458544573112E-2</c:v>
                </c:pt>
                <c:pt idx="2457">
                  <c:v>2.0589106956734844E-2</c:v>
                </c:pt>
                <c:pt idx="2458">
                  <c:v>2.0608245754981002E-2</c:v>
                </c:pt>
                <c:pt idx="2459">
                  <c:v>2.0624439836633267E-2</c:v>
                </c:pt>
                <c:pt idx="2460">
                  <c:v>2.063719862535339E-2</c:v>
                </c:pt>
                <c:pt idx="2461">
                  <c:v>2.0650938677310719E-2</c:v>
                </c:pt>
                <c:pt idx="2462">
                  <c:v>2.0666150657481439E-2</c:v>
                </c:pt>
                <c:pt idx="2463">
                  <c:v>2.0678908914036242E-2</c:v>
                </c:pt>
                <c:pt idx="2464">
                  <c:v>2.0689704234755572E-2</c:v>
                </c:pt>
                <c:pt idx="2465">
                  <c:v>2.069951806155438E-2</c:v>
                </c:pt>
                <c:pt idx="2466">
                  <c:v>2.0710313159794842E-2</c:v>
                </c:pt>
                <c:pt idx="2467">
                  <c:v>2.0723070852929355E-2</c:v>
                </c:pt>
                <c:pt idx="2468">
                  <c:v>2.0735337712071377E-2</c:v>
                </c:pt>
                <c:pt idx="2469">
                  <c:v>2.0744660424382E-2</c:v>
                </c:pt>
                <c:pt idx="2470">
                  <c:v>2.0753492387452575E-2</c:v>
                </c:pt>
                <c:pt idx="2471">
                  <c:v>2.0764777560085285E-2</c:v>
                </c:pt>
                <c:pt idx="2472">
                  <c:v>2.0779497159084406E-2</c:v>
                </c:pt>
                <c:pt idx="2473">
                  <c:v>2.0795688467737581E-2</c:v>
                </c:pt>
                <c:pt idx="2474">
                  <c:v>2.081089824615329E-2</c:v>
                </c:pt>
                <c:pt idx="2475">
                  <c:v>2.0823164027983187E-2</c:v>
                </c:pt>
                <c:pt idx="2476">
                  <c:v>2.0833957791542804E-2</c:v>
                </c:pt>
                <c:pt idx="2477">
                  <c:v>2.0844260820805253E-2</c:v>
                </c:pt>
                <c:pt idx="2478">
                  <c:v>2.0856035581409738E-2</c:v>
                </c:pt>
                <c:pt idx="2479">
                  <c:v>2.0869772626885573E-2</c:v>
                </c:pt>
                <c:pt idx="2480">
                  <c:v>2.0883509483657362E-2</c:v>
                </c:pt>
                <c:pt idx="2481">
                  <c:v>2.0896264967411697E-2</c:v>
                </c:pt>
                <c:pt idx="2482">
                  <c:v>2.0909020288465804E-2</c:v>
                </c:pt>
                <c:pt idx="2483">
                  <c:v>2.0923737764438531E-2</c:v>
                </c:pt>
                <c:pt idx="2484">
                  <c:v>2.0938945595392534E-2</c:v>
                </c:pt>
                <c:pt idx="2485">
                  <c:v>2.0954153195071872E-2</c:v>
                </c:pt>
                <c:pt idx="2486">
                  <c:v>2.0969360563483745E-2</c:v>
                </c:pt>
                <c:pt idx="2487">
                  <c:v>2.0985548798316402E-2</c:v>
                </c:pt>
                <c:pt idx="2488">
                  <c:v>2.1004680010718448E-2</c:v>
                </c:pt>
                <c:pt idx="2489">
                  <c:v>2.1022829796980537E-2</c:v>
                </c:pt>
                <c:pt idx="2490">
                  <c:v>2.1038526643778716E-2</c:v>
                </c:pt>
                <c:pt idx="2491">
                  <c:v>2.1054713758982636E-2</c:v>
                </c:pt>
                <c:pt idx="2492">
                  <c:v>2.1069429090887177E-2</c:v>
                </c:pt>
                <c:pt idx="2493">
                  <c:v>2.1081691702063258E-2</c:v>
                </c:pt>
                <c:pt idx="2494">
                  <c:v>2.1092973171538406E-2</c:v>
                </c:pt>
                <c:pt idx="2495">
                  <c:v>2.1104745003995881E-2</c:v>
                </c:pt>
                <c:pt idx="2496">
                  <c:v>2.1117007182117162E-2</c:v>
                </c:pt>
                <c:pt idx="2497">
                  <c:v>2.1128288253191053E-2</c:v>
                </c:pt>
                <c:pt idx="2498">
                  <c:v>2.1138097776767138E-2</c:v>
                </c:pt>
                <c:pt idx="2499">
                  <c:v>2.1148888141560088E-2</c:v>
                </c:pt>
                <c:pt idx="2500">
                  <c:v>2.1162130702857863E-2</c:v>
                </c:pt>
                <c:pt idx="2501">
                  <c:v>2.1177825363240536E-2</c:v>
                </c:pt>
                <c:pt idx="2502">
                  <c:v>2.1193519777304687E-2</c:v>
                </c:pt>
                <c:pt idx="2503">
                  <c:v>2.1208233066789404E-2</c:v>
                </c:pt>
                <c:pt idx="2504">
                  <c:v>2.1220984409236188E-2</c:v>
                </c:pt>
                <c:pt idx="2505">
                  <c:v>2.1232754734872142E-2</c:v>
                </c:pt>
                <c:pt idx="2506">
                  <c:v>2.1245015343425166E-2</c:v>
                </c:pt>
                <c:pt idx="2507">
                  <c:v>2.125776621686018E-2</c:v>
                </c:pt>
                <c:pt idx="2508">
                  <c:v>2.1268555290471228E-2</c:v>
                </c:pt>
                <c:pt idx="2509">
                  <c:v>2.1278853843058828E-2</c:v>
                </c:pt>
                <c:pt idx="2510">
                  <c:v>2.1289642689157423E-2</c:v>
                </c:pt>
                <c:pt idx="2511">
                  <c:v>2.130239299357109E-2</c:v>
                </c:pt>
                <c:pt idx="2512">
                  <c:v>2.1317595067134241E-2</c:v>
                </c:pt>
                <c:pt idx="2513">
                  <c:v>2.1334758420824579E-2</c:v>
                </c:pt>
                <c:pt idx="2514">
                  <c:v>2.1351431110909449E-2</c:v>
                </c:pt>
                <c:pt idx="2515">
                  <c:v>2.136663243901548E-2</c:v>
                </c:pt>
                <c:pt idx="2516">
                  <c:v>2.1379872117154305E-2</c:v>
                </c:pt>
                <c:pt idx="2517">
                  <c:v>2.1392130922102345E-2</c:v>
                </c:pt>
                <c:pt idx="2518">
                  <c:v>2.1403899233472346E-2</c:v>
                </c:pt>
                <c:pt idx="2519">
                  <c:v>2.1415177068579403E-2</c:v>
                </c:pt>
                <c:pt idx="2520">
                  <c:v>2.1426454776497978E-2</c:v>
                </c:pt>
                <c:pt idx="2521">
                  <c:v>2.1439693662637215E-2</c:v>
                </c:pt>
                <c:pt idx="2522">
                  <c:v>2.1450480773608817E-2</c:v>
                </c:pt>
                <c:pt idx="2523">
                  <c:v>2.1460287137154338E-2</c:v>
                </c:pt>
                <c:pt idx="2524">
                  <c:v>2.14740158845632E-2</c:v>
                </c:pt>
                <c:pt idx="2525">
                  <c:v>2.1491176553780612E-2</c:v>
                </c:pt>
                <c:pt idx="2526">
                  <c:v>2.150882722060855E-2</c:v>
                </c:pt>
                <c:pt idx="2527">
                  <c:v>2.1525987292455716E-2</c:v>
                </c:pt>
                <c:pt idx="2528">
                  <c:v>2.154412761965388E-2</c:v>
                </c:pt>
                <c:pt idx="2529">
                  <c:v>2.1562267617786481E-2</c:v>
                </c:pt>
                <c:pt idx="2530">
                  <c:v>2.1578446257422976E-2</c:v>
                </c:pt>
                <c:pt idx="2531">
                  <c:v>2.1590702628346017E-2</c:v>
                </c:pt>
                <c:pt idx="2532">
                  <c:v>2.1601978356923811E-2</c:v>
                </c:pt>
                <c:pt idx="2533">
                  <c:v>2.1614234439433801E-2</c:v>
                </c:pt>
                <c:pt idx="2534">
                  <c:v>2.1628451306962889E-2</c:v>
                </c:pt>
                <c:pt idx="2535">
                  <c:v>2.1645609326192552E-2</c:v>
                </c:pt>
                <c:pt idx="2536">
                  <c:v>2.1661296400435962E-2</c:v>
                </c:pt>
                <c:pt idx="2537">
                  <c:v>2.1675022388535647E-2</c:v>
                </c:pt>
                <c:pt idx="2538">
                  <c:v>2.1687277575850452E-2</c:v>
                </c:pt>
                <c:pt idx="2539">
                  <c:v>2.1700022811338197E-2</c:v>
                </c:pt>
                <c:pt idx="2540">
                  <c:v>2.1713258076260695E-2</c:v>
                </c:pt>
                <c:pt idx="2541">
                  <c:v>2.1725512795001532E-2</c:v>
                </c:pt>
                <c:pt idx="2542">
                  <c:v>2.1738257543185112E-2</c:v>
                </c:pt>
                <c:pt idx="2543">
                  <c:v>2.1753452992197463E-2</c:v>
                </c:pt>
                <c:pt idx="2544">
                  <c:v>2.1770118703036946E-2</c:v>
                </c:pt>
                <c:pt idx="2545">
                  <c:v>2.178580382422942E-2</c:v>
                </c:pt>
                <c:pt idx="2546">
                  <c:v>2.1798547804047032E-2</c:v>
                </c:pt>
                <c:pt idx="2547">
                  <c:v>2.1809821189275585E-2</c:v>
                </c:pt>
                <c:pt idx="2548">
                  <c:v>2.1822564863021997E-2</c:v>
                </c:pt>
                <c:pt idx="2549">
                  <c:v>2.184020968164602E-2</c:v>
                </c:pt>
                <c:pt idx="2550">
                  <c:v>2.1857854188935856E-2</c:v>
                </c:pt>
                <c:pt idx="2551">
                  <c:v>2.1871087365096915E-2</c:v>
                </c:pt>
                <c:pt idx="2552">
                  <c:v>2.1881869823605259E-2</c:v>
                </c:pt>
                <c:pt idx="2553">
                  <c:v>2.1892162061909901E-2</c:v>
                </c:pt>
                <c:pt idx="2554">
                  <c:v>2.1903434391844334E-2</c:v>
                </c:pt>
                <c:pt idx="2555">
                  <c:v>2.1917647148479772E-2</c:v>
                </c:pt>
                <c:pt idx="2556">
                  <c:v>2.193283987185168E-2</c:v>
                </c:pt>
                <c:pt idx="2557">
                  <c:v>2.1944601821747799E-2</c:v>
                </c:pt>
                <c:pt idx="2558">
                  <c:v>2.1955383487623228E-2</c:v>
                </c:pt>
                <c:pt idx="2559">
                  <c:v>2.1965674969339381E-2</c:v>
                </c:pt>
                <c:pt idx="2560">
                  <c:v>2.1977926595191516E-2</c:v>
                </c:pt>
                <c:pt idx="2561">
                  <c:v>2.1991158182518952E-2</c:v>
                </c:pt>
                <c:pt idx="2562">
                  <c:v>2.2005859740884592E-2</c:v>
                </c:pt>
                <c:pt idx="2563">
                  <c:v>2.2020071041858311E-2</c:v>
                </c:pt>
                <c:pt idx="2564">
                  <c:v>2.2034282140873857E-2</c:v>
                </c:pt>
                <c:pt idx="2565">
                  <c:v>2.2048493037936868E-2</c:v>
                </c:pt>
                <c:pt idx="2566">
                  <c:v>2.2064173793436066E-2</c:v>
                </c:pt>
                <c:pt idx="2567">
                  <c:v>2.2082304360470147E-2</c:v>
                </c:pt>
                <c:pt idx="2568">
                  <c:v>2.2099944596673401E-2</c:v>
                </c:pt>
                <c:pt idx="2569">
                  <c:v>2.2115624545400083E-2</c:v>
                </c:pt>
                <c:pt idx="2570">
                  <c:v>2.2129834286570046E-2</c:v>
                </c:pt>
                <c:pt idx="2571">
                  <c:v>2.2144043825825958E-2</c:v>
                </c:pt>
                <c:pt idx="2572">
                  <c:v>2.2159233110031203E-2</c:v>
                </c:pt>
                <c:pt idx="2573">
                  <c:v>2.2177361953683482E-2</c:v>
                </c:pt>
                <c:pt idx="2574">
                  <c:v>2.2195980423990409E-2</c:v>
                </c:pt>
                <c:pt idx="2575">
                  <c:v>2.2210678971480186E-2</c:v>
                </c:pt>
                <c:pt idx="2576">
                  <c:v>2.2221457768997685E-2</c:v>
                </c:pt>
                <c:pt idx="2577">
                  <c:v>2.2231746512793683E-2</c:v>
                </c:pt>
                <c:pt idx="2578">
                  <c:v>2.2243504947510876E-2</c:v>
                </c:pt>
                <c:pt idx="2579">
                  <c:v>2.2257222946603882E-2</c:v>
                </c:pt>
                <c:pt idx="2580">
                  <c:v>2.2273880263943252E-2</c:v>
                </c:pt>
                <c:pt idx="2581">
                  <c:v>2.2292496937330267E-2</c:v>
                </c:pt>
                <c:pt idx="2582">
                  <c:v>2.2309643566732002E-2</c:v>
                </c:pt>
                <c:pt idx="2583">
                  <c:v>2.2324830335823147E-2</c:v>
                </c:pt>
                <c:pt idx="2584">
                  <c:v>2.2336097789660506E-2</c:v>
                </c:pt>
                <c:pt idx="2585">
                  <c:v>2.2345895472410636E-2</c:v>
                </c:pt>
                <c:pt idx="2586">
                  <c:v>2.2355693059167066E-2</c:v>
                </c:pt>
                <c:pt idx="2587">
                  <c:v>2.2364020932436526E-2</c:v>
                </c:pt>
                <c:pt idx="2588">
                  <c:v>2.2372348736352958E-2</c:v>
                </c:pt>
                <c:pt idx="2589">
                  <c:v>2.2384595380833712E-2</c:v>
                </c:pt>
                <c:pt idx="2590">
                  <c:v>2.2398311444598057E-2</c:v>
                </c:pt>
                <c:pt idx="2591">
                  <c:v>2.2410557771128856E-2</c:v>
                </c:pt>
                <c:pt idx="2592">
                  <c:v>2.2420844569517304E-2</c:v>
                </c:pt>
                <c:pt idx="2593">
                  <c:v>2.24316211019524E-2</c:v>
                </c:pt>
                <c:pt idx="2594">
                  <c:v>2.244386702057161E-2</c:v>
                </c:pt>
                <c:pt idx="2595">
                  <c:v>2.2454153476321948E-2</c:v>
                </c:pt>
                <c:pt idx="2596">
                  <c:v>2.2465909296187771E-2</c:v>
                </c:pt>
                <c:pt idx="2597">
                  <c:v>2.2479134428347342E-2</c:v>
                </c:pt>
                <c:pt idx="2598">
                  <c:v>2.2493339005111343E-2</c:v>
                </c:pt>
                <c:pt idx="2599">
                  <c:v>2.2507543380107985E-2</c:v>
                </c:pt>
                <c:pt idx="2600">
                  <c:v>2.2523216939059315E-2</c:v>
                </c:pt>
                <c:pt idx="2601">
                  <c:v>2.2537910677469918E-2</c:v>
                </c:pt>
                <c:pt idx="2602">
                  <c:v>2.2550645076117488E-2</c:v>
                </c:pt>
                <c:pt idx="2603">
                  <c:v>2.2561909985899055E-2</c:v>
                </c:pt>
                <c:pt idx="2604">
                  <c:v>2.2574154309124801E-2</c:v>
                </c:pt>
                <c:pt idx="2605">
                  <c:v>2.2590316586223645E-2</c:v>
                </c:pt>
                <c:pt idx="2606">
                  <c:v>2.261088637928714E-2</c:v>
                </c:pt>
                <c:pt idx="2607">
                  <c:v>2.2629496779857056E-2</c:v>
                </c:pt>
                <c:pt idx="2608">
                  <c:v>2.2644678692224966E-2</c:v>
                </c:pt>
                <c:pt idx="2609">
                  <c:v>2.2658391189158092E-2</c:v>
                </c:pt>
                <c:pt idx="2610">
                  <c:v>2.2673082941502411E-2</c:v>
                </c:pt>
                <c:pt idx="2611">
                  <c:v>2.2686305334065241E-2</c:v>
                </c:pt>
                <c:pt idx="2612">
                  <c:v>2.2697568715758482E-2</c:v>
                </c:pt>
                <c:pt idx="2613">
                  <c:v>2.2708831970589601E-2</c:v>
                </c:pt>
                <c:pt idx="2614">
                  <c:v>2.2722053890476279E-2</c:v>
                </c:pt>
                <c:pt idx="2615">
                  <c:v>2.2738213777376958E-2</c:v>
                </c:pt>
                <c:pt idx="2616">
                  <c:v>2.2751924991779492E-2</c:v>
                </c:pt>
                <c:pt idx="2617">
                  <c:v>2.2764166988635395E-2</c:v>
                </c:pt>
                <c:pt idx="2618">
                  <c:v>2.2778367517238038E-2</c:v>
                </c:pt>
                <c:pt idx="2619">
                  <c:v>2.2793057507038521E-2</c:v>
                </c:pt>
                <c:pt idx="2620">
                  <c:v>2.2805788656979863E-2</c:v>
                </c:pt>
                <c:pt idx="2621">
                  <c:v>2.2819009294983591E-2</c:v>
                </c:pt>
                <c:pt idx="2622">
                  <c:v>2.283418833048351E-2</c:v>
                </c:pt>
                <c:pt idx="2623">
                  <c:v>2.2847898229030404E-2</c:v>
                </c:pt>
                <c:pt idx="2624">
                  <c:v>2.2859159790798448E-2</c:v>
                </c:pt>
                <c:pt idx="2625">
                  <c:v>2.2868462724429862E-2</c:v>
                </c:pt>
                <c:pt idx="2626">
                  <c:v>2.2878255192650895E-2</c:v>
                </c:pt>
                <c:pt idx="2627">
                  <c:v>2.2890006027939554E-2</c:v>
                </c:pt>
                <c:pt idx="2628">
                  <c:v>2.2904204769686382E-2</c:v>
                </c:pt>
                <c:pt idx="2629">
                  <c:v>2.2918403309832004E-2</c:v>
                </c:pt>
                <c:pt idx="2630">
                  <c:v>2.2929664077635258E-2</c:v>
                </c:pt>
                <c:pt idx="2631">
                  <c:v>2.294092471863524E-2</c:v>
                </c:pt>
                <c:pt idx="2632">
                  <c:v>2.2955122737424335E-2</c:v>
                </c:pt>
                <c:pt idx="2633">
                  <c:v>2.2973726732779618E-2</c:v>
                </c:pt>
                <c:pt idx="2634">
                  <c:v>2.2992819947076446E-2</c:v>
                </c:pt>
                <c:pt idx="2635">
                  <c:v>2.3007996344547581E-2</c:v>
                </c:pt>
                <c:pt idx="2636">
                  <c:v>2.3017787446492112E-2</c:v>
                </c:pt>
                <c:pt idx="2637">
                  <c:v>2.3027578452571921E-2</c:v>
                </c:pt>
                <c:pt idx="2638">
                  <c:v>2.3039817075364774E-2</c:v>
                </c:pt>
                <c:pt idx="2639">
                  <c:v>2.3055482293978108E-2</c:v>
                </c:pt>
                <c:pt idx="2640">
                  <c:v>2.3074084422355742E-2</c:v>
                </c:pt>
                <c:pt idx="2641">
                  <c:v>2.3092196688545934E-2</c:v>
                </c:pt>
                <c:pt idx="2642">
                  <c:v>2.3107371577922548E-2</c:v>
                </c:pt>
                <c:pt idx="2643">
                  <c:v>2.3122056735487104E-2</c:v>
                </c:pt>
                <c:pt idx="2644">
                  <c:v>2.3137720665861151E-2</c:v>
                </c:pt>
                <c:pt idx="2645">
                  <c:v>2.3153873837083998E-2</c:v>
                </c:pt>
                <c:pt idx="2646">
                  <c:v>2.3169047790552639E-2</c:v>
                </c:pt>
                <c:pt idx="2647">
                  <c:v>2.318422151377595E-2</c:v>
                </c:pt>
                <c:pt idx="2648">
                  <c:v>2.319792661427604E-2</c:v>
                </c:pt>
                <c:pt idx="2649">
                  <c:v>2.3210163152432264E-2</c:v>
                </c:pt>
                <c:pt idx="2650">
                  <c:v>2.3222399540857461E-2</c:v>
                </c:pt>
                <c:pt idx="2651">
                  <c:v>2.3232677991425216E-2</c:v>
                </c:pt>
                <c:pt idx="2652">
                  <c:v>2.3240998564507252E-2</c:v>
                </c:pt>
                <c:pt idx="2653">
                  <c:v>2.3248340189145209E-2</c:v>
                </c:pt>
                <c:pt idx="2654">
                  <c:v>2.325763950297819E-2</c:v>
                </c:pt>
                <c:pt idx="2655">
                  <c:v>2.3268407021486238E-2</c:v>
                </c:pt>
                <c:pt idx="2656">
                  <c:v>2.3281621544834988E-2</c:v>
                </c:pt>
                <c:pt idx="2657">
                  <c:v>2.3295325310532029E-2</c:v>
                </c:pt>
                <c:pt idx="2658">
                  <c:v>2.3305113599627256E-2</c:v>
                </c:pt>
                <c:pt idx="2659">
                  <c:v>2.331343357002787E-2</c:v>
                </c:pt>
                <c:pt idx="2660">
                  <c:v>2.3323711084954242E-2</c:v>
                </c:pt>
                <c:pt idx="2661">
                  <c:v>2.3335946084050235E-2</c:v>
                </c:pt>
                <c:pt idx="2662">
                  <c:v>2.3349649105321807E-2</c:v>
                </c:pt>
                <c:pt idx="2663">
                  <c:v>2.3363841322261273E-2</c:v>
                </c:pt>
                <c:pt idx="2664">
                  <c:v>2.3377054584559749E-2</c:v>
                </c:pt>
                <c:pt idx="2665">
                  <c:v>2.3391246412562804E-2</c:v>
                </c:pt>
                <c:pt idx="2666">
                  <c:v>2.3408863574027487E-2</c:v>
                </c:pt>
                <c:pt idx="2667">
                  <c:v>2.3429416536811236E-2</c:v>
                </c:pt>
                <c:pt idx="2668">
                  <c:v>2.3447033025845446E-2</c:v>
                </c:pt>
                <c:pt idx="2669">
                  <c:v>2.3459755852701186E-2</c:v>
                </c:pt>
                <c:pt idx="2670">
                  <c:v>2.3469542532442919E-2</c:v>
                </c:pt>
                <c:pt idx="2671">
                  <c:v>2.3479329116406492E-2</c:v>
                </c:pt>
                <c:pt idx="2672">
                  <c:v>2.3490583569561189E-2</c:v>
                </c:pt>
                <c:pt idx="2673">
                  <c:v>2.3505752414710861E-2</c:v>
                </c:pt>
                <c:pt idx="2674">
                  <c:v>2.352385686417344E-2</c:v>
                </c:pt>
                <c:pt idx="2675">
                  <c:v>2.3541471689593887E-2</c:v>
                </c:pt>
                <c:pt idx="2676">
                  <c:v>2.3556150473760206E-2</c:v>
                </c:pt>
                <c:pt idx="2677">
                  <c:v>2.3567404062370827E-2</c:v>
                </c:pt>
                <c:pt idx="2678">
                  <c:v>2.3579146802421881E-2</c:v>
                </c:pt>
                <c:pt idx="2679">
                  <c:v>2.3592357220157342E-2</c:v>
                </c:pt>
                <c:pt idx="2680">
                  <c:v>2.3606056728296389E-2</c:v>
                </c:pt>
                <c:pt idx="2681">
                  <c:v>2.3618777532094841E-2</c:v>
                </c:pt>
                <c:pt idx="2682">
                  <c:v>2.3630519668899612E-2</c:v>
                </c:pt>
                <c:pt idx="2683">
                  <c:v>2.3644218654245461E-2</c:v>
                </c:pt>
                <c:pt idx="2684">
                  <c:v>2.3656938972605849E-2</c:v>
                </c:pt>
                <c:pt idx="2685">
                  <c:v>2.3666234487544388E-2</c:v>
                </c:pt>
                <c:pt idx="2686">
                  <c:v>2.3674551453984581E-2</c:v>
                </c:pt>
                <c:pt idx="2687">
                  <c:v>2.3684825258205613E-2</c:v>
                </c:pt>
                <c:pt idx="2688">
                  <c:v>2.3697545060050881E-2</c:v>
                </c:pt>
                <c:pt idx="2689">
                  <c:v>2.3711732340469249E-2</c:v>
                </c:pt>
                <c:pt idx="2690">
                  <c:v>2.3725919419611798E-2</c:v>
                </c:pt>
                <c:pt idx="2691">
                  <c:v>2.3741084695435427E-2</c:v>
                </c:pt>
                <c:pt idx="2692">
                  <c:v>2.3757717314153545E-2</c:v>
                </c:pt>
                <c:pt idx="2693">
                  <c:v>2.3773371290826552E-2</c:v>
                </c:pt>
                <c:pt idx="2694">
                  <c:v>2.3788046671408315E-2</c:v>
                </c:pt>
                <c:pt idx="2695">
                  <c:v>2.3803211005091491E-2</c:v>
                </c:pt>
                <c:pt idx="2696">
                  <c:v>2.3819353430197591E-2</c:v>
                </c:pt>
                <c:pt idx="2697">
                  <c:v>2.3834028135994438E-2</c:v>
                </c:pt>
                <c:pt idx="2698">
                  <c:v>2.3845278597936212E-2</c:v>
                </c:pt>
                <c:pt idx="2699">
                  <c:v>2.3853594075412043E-2</c:v>
                </c:pt>
                <c:pt idx="2700">
                  <c:v>2.3861909483741554E-2</c:v>
                </c:pt>
                <c:pt idx="2701">
                  <c:v>2.3875605299669884E-2</c:v>
                </c:pt>
                <c:pt idx="2702">
                  <c:v>2.3892235681127361E-2</c:v>
                </c:pt>
                <c:pt idx="2703">
                  <c:v>2.3908376669234836E-2</c:v>
                </c:pt>
                <c:pt idx="2704">
                  <c:v>2.3921582738451037E-2</c:v>
                </c:pt>
                <c:pt idx="2705">
                  <c:v>2.3934299529163698E-2</c:v>
                </c:pt>
                <c:pt idx="2706">
                  <c:v>2.3947994353693949E-2</c:v>
                </c:pt>
                <c:pt idx="2707">
                  <c:v>2.3961199899730067E-2</c:v>
                </c:pt>
                <c:pt idx="2708">
                  <c:v>2.3972448931029559E-2</c:v>
                </c:pt>
                <c:pt idx="2709">
                  <c:v>2.3982719675181771E-2</c:v>
                </c:pt>
                <c:pt idx="2710">
                  <c:v>2.3993968464408801E-2</c:v>
                </c:pt>
                <c:pt idx="2711">
                  <c:v>2.4008640608023938E-2</c:v>
                </c:pt>
                <c:pt idx="2712">
                  <c:v>2.4026246896207998E-2</c:v>
                </c:pt>
                <c:pt idx="2713">
                  <c:v>2.4043852874416224E-2</c:v>
                </c:pt>
                <c:pt idx="2714">
                  <c:v>2.4059502372605419E-2</c:v>
                </c:pt>
                <c:pt idx="2715">
                  <c:v>2.4073195482624085E-2</c:v>
                </c:pt>
                <c:pt idx="2716">
                  <c:v>2.4085910345467546E-2</c:v>
                </c:pt>
                <c:pt idx="2717">
                  <c:v>2.4097157973990646E-2</c:v>
                </c:pt>
                <c:pt idx="2718">
                  <c:v>2.4107427437374648E-2</c:v>
                </c:pt>
                <c:pt idx="2719">
                  <c:v>2.4117696795297787E-2</c:v>
                </c:pt>
                <c:pt idx="2720">
                  <c:v>2.4127477038131524E-2</c:v>
                </c:pt>
                <c:pt idx="2721">
                  <c:v>2.4135790169333642E-2</c:v>
                </c:pt>
                <c:pt idx="2722">
                  <c:v>2.4145081234189927E-2</c:v>
                </c:pt>
                <c:pt idx="2723">
                  <c:v>2.4157306188010323E-2</c:v>
                </c:pt>
                <c:pt idx="2724">
                  <c:v>2.4170997958865185E-2</c:v>
                </c:pt>
                <c:pt idx="2725">
                  <c:v>2.4187623428596112E-2</c:v>
                </c:pt>
                <c:pt idx="2726">
                  <c:v>2.4204248621925464E-2</c:v>
                </c:pt>
                <c:pt idx="2727">
                  <c:v>2.4218428715470204E-2</c:v>
                </c:pt>
                <c:pt idx="2728">
                  <c:v>2.4230163813241001E-2</c:v>
                </c:pt>
                <c:pt idx="2729">
                  <c:v>2.4239454001311066E-2</c:v>
                </c:pt>
                <c:pt idx="2730">
                  <c:v>2.4248744103074388E-2</c:v>
                </c:pt>
                <c:pt idx="2731">
                  <c:v>2.4259500955189341E-2</c:v>
                </c:pt>
                <c:pt idx="2732">
                  <c:v>2.42712355709859E-2</c:v>
                </c:pt>
                <c:pt idx="2733">
                  <c:v>2.4283458982681996E-2</c:v>
                </c:pt>
                <c:pt idx="2734">
                  <c:v>2.4295682244968159E-2</c:v>
                </c:pt>
                <c:pt idx="2735">
                  <c:v>2.430888320042424E-2</c:v>
                </c:pt>
                <c:pt idx="2736">
                  <c:v>2.4324039638084768E-2</c:v>
                </c:pt>
                <c:pt idx="2737">
                  <c:v>2.4340173658010552E-2</c:v>
                </c:pt>
                <c:pt idx="2738">
                  <c:v>2.4356307417634143E-2</c:v>
                </c:pt>
                <c:pt idx="2739">
                  <c:v>2.4371952026868843E-2</c:v>
                </c:pt>
                <c:pt idx="2740">
                  <c:v>2.4385640859177351E-2</c:v>
                </c:pt>
                <c:pt idx="2741">
                  <c:v>2.4396396238822837E-2</c:v>
                </c:pt>
                <c:pt idx="2742">
                  <c:v>2.4406173756301441E-2</c:v>
                </c:pt>
                <c:pt idx="2743">
                  <c:v>2.4416928915111089E-2</c:v>
                </c:pt>
                <c:pt idx="2744">
                  <c:v>2.4429150546078332E-2</c:v>
                </c:pt>
                <c:pt idx="2745">
                  <c:v>2.4439905457773196E-2</c:v>
                </c:pt>
                <c:pt idx="2746">
                  <c:v>2.4449682549850926E-2</c:v>
                </c:pt>
                <c:pt idx="2747">
                  <c:v>2.4459459546338064E-2</c:v>
                </c:pt>
                <c:pt idx="2748">
                  <c:v>2.4470702974127085E-2</c:v>
                </c:pt>
                <c:pt idx="2749">
                  <c:v>2.448145743894084E-2</c:v>
                </c:pt>
                <c:pt idx="2750">
                  <c:v>2.4489767627990475E-2</c:v>
                </c:pt>
                <c:pt idx="2751">
                  <c:v>2.4497588919305254E-2</c:v>
                </c:pt>
                <c:pt idx="2752">
                  <c:v>2.450785427132263E-2</c:v>
                </c:pt>
                <c:pt idx="2753">
                  <c:v>2.4522518877123606E-2</c:v>
                </c:pt>
                <c:pt idx="2754">
                  <c:v>2.4539627312095691E-2</c:v>
                </c:pt>
                <c:pt idx="2755">
                  <c:v>2.4553802650770399E-2</c:v>
                </c:pt>
                <c:pt idx="2756">
                  <c:v>2.4566022609041779E-2</c:v>
                </c:pt>
                <c:pt idx="2757">
                  <c:v>2.4579708785026817E-2</c:v>
                </c:pt>
                <c:pt idx="2758">
                  <c:v>2.459388355554842E-2</c:v>
                </c:pt>
                <c:pt idx="2759">
                  <c:v>2.460756935023152E-2</c:v>
                </c:pt>
                <c:pt idx="2760">
                  <c:v>2.4620766189148748E-2</c:v>
                </c:pt>
                <c:pt idx="2761">
                  <c:v>2.4634451615929136E-2</c:v>
                </c:pt>
                <c:pt idx="2762">
                  <c:v>2.4648625610510441E-2</c:v>
                </c:pt>
                <c:pt idx="2763">
                  <c:v>2.4661821907629732E-2</c:v>
                </c:pt>
                <c:pt idx="2764">
                  <c:v>2.4673063060414859E-2</c:v>
                </c:pt>
                <c:pt idx="2765">
                  <c:v>2.4683326611295672E-2</c:v>
                </c:pt>
                <c:pt idx="2766">
                  <c:v>2.4694567522347291E-2</c:v>
                </c:pt>
                <c:pt idx="2767">
                  <c:v>2.4705808307042044E-2</c:v>
                </c:pt>
                <c:pt idx="2768">
                  <c:v>2.4716560243734784E-2</c:v>
                </c:pt>
                <c:pt idx="2769">
                  <c:v>2.4727312064824515E-2</c:v>
                </c:pt>
                <c:pt idx="2770">
                  <c:v>2.4738552481453218E-2</c:v>
                </c:pt>
                <c:pt idx="2771">
                  <c:v>2.4751747591931956E-2</c:v>
                </c:pt>
                <c:pt idx="2772">
                  <c:v>2.4766408621595848E-2</c:v>
                </c:pt>
                <c:pt idx="2773">
                  <c:v>2.4781558126439493E-2</c:v>
                </c:pt>
                <c:pt idx="2774">
                  <c:v>2.479426398579539E-2</c:v>
                </c:pt>
                <c:pt idx="2775">
                  <c:v>2.4803548934771182E-2</c:v>
                </c:pt>
                <c:pt idx="2776">
                  <c:v>2.4811856447621461E-2</c:v>
                </c:pt>
                <c:pt idx="2777">
                  <c:v>2.4823584583566462E-2</c:v>
                </c:pt>
                <c:pt idx="2778">
                  <c:v>2.4837755897650606E-2</c:v>
                </c:pt>
                <c:pt idx="2779">
                  <c:v>2.4855347594370282E-2</c:v>
                </c:pt>
                <c:pt idx="2780">
                  <c:v>2.4872938981627537E-2</c:v>
                </c:pt>
                <c:pt idx="2781">
                  <c:v>2.4889552785451061E-2</c:v>
                </c:pt>
                <c:pt idx="2782">
                  <c:v>2.4904211794902931E-2</c:v>
                </c:pt>
                <c:pt idx="2783">
                  <c:v>2.4917404719684198E-2</c:v>
                </c:pt>
                <c:pt idx="2784">
                  <c:v>2.4931086087469325E-2</c:v>
                </c:pt>
                <c:pt idx="2785">
                  <c:v>2.494379004709826E-2</c:v>
                </c:pt>
                <c:pt idx="2786">
                  <c:v>2.4955028030701272E-2</c:v>
                </c:pt>
                <c:pt idx="2787">
                  <c:v>2.4967731686178378E-2</c:v>
                </c:pt>
                <c:pt idx="2788">
                  <c:v>2.4984343915222248E-2</c:v>
                </c:pt>
                <c:pt idx="2789">
                  <c:v>2.5001444450982402E-2</c:v>
                </c:pt>
                <c:pt idx="2790">
                  <c:v>2.5017078970634186E-2</c:v>
                </c:pt>
                <c:pt idx="2791">
                  <c:v>2.5030758974816446E-2</c:v>
                </c:pt>
                <c:pt idx="2792">
                  <c:v>2.5041995981112113E-2</c:v>
                </c:pt>
                <c:pt idx="2793">
                  <c:v>2.5052744303763006E-2</c:v>
                </c:pt>
                <c:pt idx="2794">
                  <c:v>2.5065935269124574E-2</c:v>
                </c:pt>
                <c:pt idx="2795">
                  <c:v>2.5081080237001625E-2</c:v>
                </c:pt>
                <c:pt idx="2796">
                  <c:v>2.5094270828592592E-2</c:v>
                </c:pt>
                <c:pt idx="2797">
                  <c:v>2.5104530057318334E-2</c:v>
                </c:pt>
                <c:pt idx="2798">
                  <c:v>2.5113323598169656E-2</c:v>
                </c:pt>
                <c:pt idx="2799">
                  <c:v>2.5124559676729382E-2</c:v>
                </c:pt>
                <c:pt idx="2800">
                  <c:v>2.5138238210664451E-2</c:v>
                </c:pt>
                <c:pt idx="2801">
                  <c:v>2.5152405066426235E-2</c:v>
                </c:pt>
                <c:pt idx="2802">
                  <c:v>2.5166083219485061E-2</c:v>
                </c:pt>
                <c:pt idx="2803">
                  <c:v>2.5180738175864879E-2</c:v>
                </c:pt>
                <c:pt idx="2804">
                  <c:v>2.5194904429552842E-2</c:v>
                </c:pt>
                <c:pt idx="2805">
                  <c:v>2.5204674142758083E-2</c:v>
                </c:pt>
                <c:pt idx="2806">
                  <c:v>2.5213955281895812E-2</c:v>
                </c:pt>
                <c:pt idx="2807">
                  <c:v>2.5227144120914355E-2</c:v>
                </c:pt>
                <c:pt idx="2808">
                  <c:v>2.5243263576829253E-2</c:v>
                </c:pt>
                <c:pt idx="2809">
                  <c:v>2.5258405859333203E-2</c:v>
                </c:pt>
                <c:pt idx="2810">
                  <c:v>2.5271594112117112E-2</c:v>
                </c:pt>
                <c:pt idx="2811">
                  <c:v>2.5283805302207616E-2</c:v>
                </c:pt>
                <c:pt idx="2812">
                  <c:v>2.5294062586650318E-2</c:v>
                </c:pt>
                <c:pt idx="2813">
                  <c:v>2.5303342896202376E-2</c:v>
                </c:pt>
                <c:pt idx="2814">
                  <c:v>2.5315065269377556E-2</c:v>
                </c:pt>
                <c:pt idx="2815">
                  <c:v>2.5328252774948708E-2</c:v>
                </c:pt>
                <c:pt idx="2816">
                  <c:v>2.5340951690021981E-2</c:v>
                </c:pt>
                <c:pt idx="2817">
                  <c:v>2.5355115674282575E-2</c:v>
                </c:pt>
                <c:pt idx="2818">
                  <c:v>2.5368302651703051E-2</c:v>
                </c:pt>
                <c:pt idx="2819">
                  <c:v>2.5381489455229451E-2</c:v>
                </c:pt>
                <c:pt idx="2820">
                  <c:v>2.5392722521077455E-2</c:v>
                </c:pt>
                <c:pt idx="2821">
                  <c:v>2.540542061748649E-2</c:v>
                </c:pt>
                <c:pt idx="2822">
                  <c:v>2.5418606931557862E-2</c:v>
                </c:pt>
                <c:pt idx="2823">
                  <c:v>2.5430816326589854E-2</c:v>
                </c:pt>
                <c:pt idx="2824">
                  <c:v>2.5441560470909293E-2</c:v>
                </c:pt>
                <c:pt idx="2825">
                  <c:v>2.5453281223967734E-2</c:v>
                </c:pt>
                <c:pt idx="2826">
                  <c:v>2.5465978551424708E-2</c:v>
                </c:pt>
                <c:pt idx="2827">
                  <c:v>2.5478675717661565E-2</c:v>
                </c:pt>
                <c:pt idx="2828">
                  <c:v>2.5489419347787597E-2</c:v>
                </c:pt>
                <c:pt idx="2829">
                  <c:v>2.5501139539920711E-2</c:v>
                </c:pt>
                <c:pt idx="2830">
                  <c:v>2.5513836259723355E-2</c:v>
                </c:pt>
                <c:pt idx="2831">
                  <c:v>2.5525067839017888E-2</c:v>
                </c:pt>
                <c:pt idx="2832">
                  <c:v>2.5534834327169499E-2</c:v>
                </c:pt>
                <c:pt idx="2833">
                  <c:v>2.5546065670626221E-2</c:v>
                </c:pt>
                <c:pt idx="2834">
                  <c:v>2.5559250130250389E-2</c:v>
                </c:pt>
                <c:pt idx="2835">
                  <c:v>2.5575852535841631E-2</c:v>
                </c:pt>
                <c:pt idx="2836">
                  <c:v>2.5592942959564911E-2</c:v>
                </c:pt>
                <c:pt idx="2837">
                  <c:v>2.5607103375100252E-2</c:v>
                </c:pt>
                <c:pt idx="2838">
                  <c:v>2.5619310468935619E-2</c:v>
                </c:pt>
                <c:pt idx="2839">
                  <c:v>2.5629564312601185E-2</c:v>
                </c:pt>
                <c:pt idx="2840">
                  <c:v>2.5641771132258497E-2</c:v>
                </c:pt>
                <c:pt idx="2841">
                  <c:v>2.5656419119161486E-2</c:v>
                </c:pt>
                <c:pt idx="2842">
                  <c:v>2.5672043402031719E-2</c:v>
                </c:pt>
                <c:pt idx="2843">
                  <c:v>2.5684737952114876E-2</c:v>
                </c:pt>
                <c:pt idx="2844">
                  <c:v>2.5696455855313556E-2</c:v>
                </c:pt>
                <c:pt idx="2845">
                  <c:v>2.5708661858470153E-2</c:v>
                </c:pt>
                <c:pt idx="2846">
                  <c:v>2.5721355943710156E-2</c:v>
                </c:pt>
                <c:pt idx="2847">
                  <c:v>2.5733561642941844E-2</c:v>
                </c:pt>
                <c:pt idx="2848">
                  <c:v>2.5744790754658093E-2</c:v>
                </c:pt>
                <c:pt idx="2849">
                  <c:v>2.5753578667177559E-2</c:v>
                </c:pt>
                <c:pt idx="2850">
                  <c:v>2.5762854713277536E-2</c:v>
                </c:pt>
                <c:pt idx="2851">
                  <c:v>2.5773595290739981E-2</c:v>
                </c:pt>
                <c:pt idx="2852">
                  <c:v>2.578628855174123E-2</c:v>
                </c:pt>
                <c:pt idx="2853">
                  <c:v>2.5799958037251408E-2</c:v>
                </c:pt>
                <c:pt idx="2854">
                  <c:v>2.5814603707234915E-2</c:v>
                </c:pt>
                <c:pt idx="2855">
                  <c:v>2.5829737340881679E-2</c:v>
                </c:pt>
                <c:pt idx="2856">
                  <c:v>2.5844382574737049E-2</c:v>
                </c:pt>
                <c:pt idx="2857">
                  <c:v>2.5861468409823511E-2</c:v>
                </c:pt>
                <c:pt idx="2858">
                  <c:v>2.5878553952989145E-2</c:v>
                </c:pt>
                <c:pt idx="2859">
                  <c:v>2.5892710324760298E-2</c:v>
                </c:pt>
                <c:pt idx="2860">
                  <c:v>2.5904425791226277E-2</c:v>
                </c:pt>
                <c:pt idx="2861">
                  <c:v>2.5915652984464611E-2</c:v>
                </c:pt>
                <c:pt idx="2862">
                  <c:v>2.5925903789946195E-2</c:v>
                </c:pt>
                <c:pt idx="2863">
                  <c:v>2.5935666364141796E-2</c:v>
                </c:pt>
                <c:pt idx="2864">
                  <c:v>2.5948357568112607E-2</c:v>
                </c:pt>
                <c:pt idx="2865">
                  <c:v>2.5963489177728082E-2</c:v>
                </c:pt>
                <c:pt idx="2866">
                  <c:v>2.5977644347183956E-2</c:v>
                </c:pt>
                <c:pt idx="2867">
                  <c:v>2.5991311217227017E-2</c:v>
                </c:pt>
                <c:pt idx="2868">
                  <c:v>2.6004977900489057E-2</c:v>
                </c:pt>
                <c:pt idx="2869">
                  <c:v>2.6018156311031423E-2</c:v>
                </c:pt>
                <c:pt idx="2870">
                  <c:v>2.6031334547905658E-2</c:v>
                </c:pt>
                <c:pt idx="2871">
                  <c:v>2.6044024537797743E-2</c:v>
                </c:pt>
                <c:pt idx="2872">
                  <c:v>2.6056226299292974E-2</c:v>
                </c:pt>
                <c:pt idx="2873">
                  <c:v>2.6069892095416002E-2</c:v>
                </c:pt>
                <c:pt idx="2874">
                  <c:v>2.608648602535674E-2</c:v>
                </c:pt>
                <c:pt idx="2875">
                  <c:v>2.6106007943346731E-2</c:v>
                </c:pt>
                <c:pt idx="2876">
                  <c:v>2.6124553412445243E-2</c:v>
                </c:pt>
                <c:pt idx="2877">
                  <c:v>2.6142122486970377E-2</c:v>
                </c:pt>
                <c:pt idx="2878">
                  <c:v>2.6159691252828427E-2</c:v>
                </c:pt>
                <c:pt idx="2879">
                  <c:v>2.6177259710030432E-2</c:v>
                </c:pt>
                <c:pt idx="2880">
                  <c:v>2.6191899855260912E-2</c:v>
                </c:pt>
                <c:pt idx="2881">
                  <c:v>2.6203611817126882E-2</c:v>
                </c:pt>
                <c:pt idx="2882">
                  <c:v>2.6213859671238512E-2</c:v>
                </c:pt>
                <c:pt idx="2883">
                  <c:v>2.6226059360634543E-2</c:v>
                </c:pt>
                <c:pt idx="2884">
                  <c:v>2.6239722836066761E-2</c:v>
                </c:pt>
                <c:pt idx="2885">
                  <c:v>2.6252898153427247E-2</c:v>
                </c:pt>
                <c:pt idx="2886">
                  <c:v>2.6265585332008727E-2</c:v>
                </c:pt>
                <c:pt idx="2887">
                  <c:v>2.6280224184205874E-2</c:v>
                </c:pt>
                <c:pt idx="2888">
                  <c:v>2.6293886919583401E-2</c:v>
                </c:pt>
                <c:pt idx="2889">
                  <c:v>2.6304621794997787E-2</c:v>
                </c:pt>
                <c:pt idx="2890">
                  <c:v>2.6314380672648862E-2</c:v>
                </c:pt>
                <c:pt idx="2891">
                  <c:v>2.6326579135788994E-2</c:v>
                </c:pt>
                <c:pt idx="2892">
                  <c:v>2.6341217095140878E-2</c:v>
                </c:pt>
                <c:pt idx="2893">
                  <c:v>2.6354878997219281E-2</c:v>
                </c:pt>
                <c:pt idx="2894">
                  <c:v>2.6366589050446376E-2</c:v>
                </c:pt>
                <c:pt idx="2895">
                  <c:v>2.6377811056116713E-2</c:v>
                </c:pt>
                <c:pt idx="2896">
                  <c:v>2.6389032935854765E-2</c:v>
                </c:pt>
                <c:pt idx="2897">
                  <c:v>2.6402206286167362E-2</c:v>
                </c:pt>
                <c:pt idx="2898">
                  <c:v>2.6417331029931324E-2</c:v>
                </c:pt>
                <c:pt idx="2899">
                  <c:v>2.643099189219528E-2</c:v>
                </c:pt>
                <c:pt idx="2900">
                  <c:v>2.6443188932949401E-2</c:v>
                </c:pt>
                <c:pt idx="2901">
                  <c:v>2.6455385824937751E-2</c:v>
                </c:pt>
                <c:pt idx="2902">
                  <c:v>2.6468070434798131E-2</c:v>
                </c:pt>
                <c:pt idx="2903">
                  <c:v>2.6479291301707918E-2</c:v>
                </c:pt>
                <c:pt idx="2904">
                  <c:v>2.6488072761898816E-2</c:v>
                </c:pt>
                <c:pt idx="2905">
                  <c:v>2.6497829849447273E-2</c:v>
                </c:pt>
                <c:pt idx="2906">
                  <c:v>2.6507586841795903E-2</c:v>
                </c:pt>
                <c:pt idx="2907">
                  <c:v>2.6518319423425942E-2</c:v>
                </c:pt>
                <c:pt idx="2908">
                  <c:v>2.6530027562924604E-2</c:v>
                </c:pt>
                <c:pt idx="2909">
                  <c:v>2.6544174715261746E-2</c:v>
                </c:pt>
                <c:pt idx="2910">
                  <c:v>2.6559785133850385E-2</c:v>
                </c:pt>
                <c:pt idx="2911">
                  <c:v>2.6574907494480486E-2</c:v>
                </c:pt>
                <c:pt idx="2912">
                  <c:v>2.6589054011913162E-2</c:v>
                </c:pt>
                <c:pt idx="2913">
                  <c:v>2.6601736926368812E-2</c:v>
                </c:pt>
                <c:pt idx="2914">
                  <c:v>2.6615395269738933E-2</c:v>
                </c:pt>
                <c:pt idx="2915">
                  <c:v>2.6629053426561022E-2</c:v>
                </c:pt>
                <c:pt idx="2916">
                  <c:v>2.6642711396840605E-2</c:v>
                </c:pt>
                <c:pt idx="2917">
                  <c:v>2.665588140580382E-2</c:v>
                </c:pt>
                <c:pt idx="2918">
                  <c:v>2.6669539009674875E-2</c:v>
                </c:pt>
                <c:pt idx="2919">
                  <c:v>2.6683196427018583E-2</c:v>
                </c:pt>
                <c:pt idx="2920">
                  <c:v>2.6698804675587866E-2</c:v>
                </c:pt>
                <c:pt idx="2921">
                  <c:v>2.6712949440427881E-2</c:v>
                </c:pt>
                <c:pt idx="2922">
                  <c:v>2.6726118524393796E-2</c:v>
                </c:pt>
                <c:pt idx="2923">
                  <c:v>2.6738311966029413E-2</c:v>
                </c:pt>
                <c:pt idx="2924">
                  <c:v>2.6748554342104637E-2</c:v>
                </c:pt>
                <c:pt idx="2925">
                  <c:v>2.6758796613274793E-2</c:v>
                </c:pt>
                <c:pt idx="2926">
                  <c:v>2.6772940529574244E-2</c:v>
                </c:pt>
                <c:pt idx="2927">
                  <c:v>2.6790985925450476E-2</c:v>
                </c:pt>
                <c:pt idx="2928">
                  <c:v>2.6807567894023124E-2</c:v>
                </c:pt>
                <c:pt idx="2929">
                  <c:v>2.6820248037406451E-2</c:v>
                </c:pt>
                <c:pt idx="2930">
                  <c:v>2.6830489574300377E-2</c:v>
                </c:pt>
                <c:pt idx="2931">
                  <c:v>2.6843169427038707E-2</c:v>
                </c:pt>
                <c:pt idx="2932">
                  <c:v>2.6857799826570789E-2</c:v>
                </c:pt>
                <c:pt idx="2933">
                  <c:v>2.6872430012057386E-2</c:v>
                </c:pt>
                <c:pt idx="2934">
                  <c:v>2.688608465873395E-2</c:v>
                </c:pt>
                <c:pt idx="2935">
                  <c:v>2.690022677480922E-2</c:v>
                </c:pt>
                <c:pt idx="2936">
                  <c:v>2.6912905743326578E-2</c:v>
                </c:pt>
                <c:pt idx="2937">
                  <c:v>2.6923633975742926E-2</c:v>
                </c:pt>
                <c:pt idx="2938">
                  <c:v>2.6935825009238152E-2</c:v>
                </c:pt>
                <c:pt idx="2939">
                  <c:v>2.6948991158483312E-2</c:v>
                </c:pt>
                <c:pt idx="2940">
                  <c:v>2.6960206630373337E-2</c:v>
                </c:pt>
                <c:pt idx="2941">
                  <c:v>2.6971421976477682E-2</c:v>
                </c:pt>
                <c:pt idx="2942">
                  <c:v>2.6982149581140289E-2</c:v>
                </c:pt>
                <c:pt idx="2943">
                  <c:v>2.6991901849152185E-2</c:v>
                </c:pt>
                <c:pt idx="2944">
                  <c:v>2.7003116839791355E-2</c:v>
                </c:pt>
                <c:pt idx="2945">
                  <c:v>2.7016282103098057E-2</c:v>
                </c:pt>
                <c:pt idx="2946">
                  <c:v>2.7030909970160288E-2</c:v>
                </c:pt>
                <c:pt idx="2947">
                  <c:v>2.7046025208002481E-2</c:v>
                </c:pt>
                <c:pt idx="2948">
                  <c:v>2.7059189906425096E-2</c:v>
                </c:pt>
                <c:pt idx="2949">
                  <c:v>2.7071379287475356E-2</c:v>
                </c:pt>
                <c:pt idx="2950">
                  <c:v>2.7082593386816158E-2</c:v>
                </c:pt>
                <c:pt idx="2951">
                  <c:v>2.7093807360402608E-2</c:v>
                </c:pt>
                <c:pt idx="2952">
                  <c:v>2.710550876398601E-2</c:v>
                </c:pt>
                <c:pt idx="2953">
                  <c:v>2.7117697580454549E-2</c:v>
                </c:pt>
                <c:pt idx="2954">
                  <c:v>2.7129398704493816E-2</c:v>
                </c:pt>
                <c:pt idx="2955">
                  <c:v>2.7139637075715383E-2</c:v>
                </c:pt>
                <c:pt idx="2956">
                  <c:v>2.7146950133838787E-2</c:v>
                </c:pt>
                <c:pt idx="2957">
                  <c:v>2.7155238201727005E-2</c:v>
                </c:pt>
                <c:pt idx="2958">
                  <c:v>2.7164988781886574E-2</c:v>
                </c:pt>
                <c:pt idx="2959">
                  <c:v>2.7174251744976841E-2</c:v>
                </c:pt>
                <c:pt idx="2960">
                  <c:v>2.7183514622265433E-2</c:v>
                </c:pt>
                <c:pt idx="2961">
                  <c:v>2.7193752439445919E-2</c:v>
                </c:pt>
                <c:pt idx="2962">
                  <c:v>2.7203015136104809E-2</c:v>
                </c:pt>
                <c:pt idx="2963">
                  <c:v>2.7214715261881201E-2</c:v>
                </c:pt>
                <c:pt idx="2964">
                  <c:v>2.7228852731220745E-2</c:v>
                </c:pt>
                <c:pt idx="2965">
                  <c:v>2.7245427440749273E-2</c:v>
                </c:pt>
                <c:pt idx="2966">
                  <c:v>2.7263464312503011E-2</c:v>
                </c:pt>
                <c:pt idx="2967">
                  <c:v>2.7281013388983383E-2</c:v>
                </c:pt>
                <c:pt idx="2968">
                  <c:v>2.729661230953841E-2</c:v>
                </c:pt>
                <c:pt idx="2969">
                  <c:v>2.7309286253323812E-2</c:v>
                </c:pt>
                <c:pt idx="2970">
                  <c:v>2.7321960036482403E-2</c:v>
                </c:pt>
                <c:pt idx="2971">
                  <c:v>2.7335608546406463E-2</c:v>
                </c:pt>
                <c:pt idx="2972">
                  <c:v>2.7349744306736257E-2</c:v>
                </c:pt>
                <c:pt idx="2973">
                  <c:v>2.7364854726126257E-2</c:v>
                </c:pt>
                <c:pt idx="2974">
                  <c:v>2.7379477495240313E-2</c:v>
                </c:pt>
                <c:pt idx="2975">
                  <c:v>2.7391175556579418E-2</c:v>
                </c:pt>
                <c:pt idx="2976">
                  <c:v>2.7402873481075254E-2</c:v>
                </c:pt>
                <c:pt idx="2977">
                  <c:v>2.741554607819259E-2</c:v>
                </c:pt>
                <c:pt idx="2978">
                  <c:v>2.7429193310875084E-2</c:v>
                </c:pt>
                <c:pt idx="2979">
                  <c:v>2.7444302529814113E-2</c:v>
                </c:pt>
                <c:pt idx="2980">
                  <c:v>2.7457461986114342E-2</c:v>
                </c:pt>
                <c:pt idx="2981">
                  <c:v>2.7469646513470582E-2</c:v>
                </c:pt>
                <c:pt idx="2982">
                  <c:v>2.7481343520060472E-2</c:v>
                </c:pt>
                <c:pt idx="2983">
                  <c:v>2.7493527756436691E-2</c:v>
                </c:pt>
                <c:pt idx="2984">
                  <c:v>2.7507661284650632E-2</c:v>
                </c:pt>
                <c:pt idx="2985">
                  <c:v>2.752520607626021E-2</c:v>
                </c:pt>
                <c:pt idx="2986">
                  <c:v>2.7541288531496004E-2</c:v>
                </c:pt>
                <c:pt idx="2987">
                  <c:v>2.7554934048261551E-2</c:v>
                </c:pt>
                <c:pt idx="2988">
                  <c:v>2.7567117388031907E-2</c:v>
                </c:pt>
                <c:pt idx="2989">
                  <c:v>2.7579300579370542E-2</c:v>
                </c:pt>
                <c:pt idx="2990">
                  <c:v>2.7592458259301178E-2</c:v>
                </c:pt>
                <c:pt idx="2991">
                  <c:v>2.7605615766109891E-2</c:v>
                </c:pt>
                <c:pt idx="2992">
                  <c:v>2.7617311182383936E-2</c:v>
                </c:pt>
                <c:pt idx="2993">
                  <c:v>2.7627057258126586E-2</c:v>
                </c:pt>
                <c:pt idx="2994">
                  <c:v>2.7635341347825866E-2</c:v>
                </c:pt>
                <c:pt idx="2995">
                  <c:v>2.7647036416454083E-2</c:v>
                </c:pt>
                <c:pt idx="2996">
                  <c:v>2.7660193205174561E-2</c:v>
                </c:pt>
                <c:pt idx="2997">
                  <c:v>2.7673837099531959E-2</c:v>
                </c:pt>
                <c:pt idx="2998">
                  <c:v>2.7687968079586463E-2</c:v>
                </c:pt>
                <c:pt idx="2999">
                  <c:v>2.7701124329792031E-2</c:v>
                </c:pt>
                <c:pt idx="3000">
                  <c:v>2.771135684917729E-2</c:v>
                </c:pt>
                <c:pt idx="3001">
                  <c:v>2.7722563774082588E-2</c:v>
                </c:pt>
                <c:pt idx="3002">
                  <c:v>2.7736206817494894E-2</c:v>
                </c:pt>
                <c:pt idx="3003">
                  <c:v>2.7748875191143892E-2</c:v>
                </c:pt>
                <c:pt idx="3004">
                  <c:v>2.7761543404307216E-2</c:v>
                </c:pt>
                <c:pt idx="3005">
                  <c:v>2.7773724227160942E-2</c:v>
                </c:pt>
                <c:pt idx="3006">
                  <c:v>2.778541767751334E-2</c:v>
                </c:pt>
                <c:pt idx="3007">
                  <c:v>2.7798572645718712E-2</c:v>
                </c:pt>
                <c:pt idx="3008">
                  <c:v>2.7815137915072792E-2</c:v>
                </c:pt>
                <c:pt idx="3009">
                  <c:v>2.7832677312945715E-2</c:v>
                </c:pt>
                <c:pt idx="3010">
                  <c:v>2.7848267630579352E-2</c:v>
                </c:pt>
                <c:pt idx="3011">
                  <c:v>2.78619089591279E-2</c:v>
                </c:pt>
                <c:pt idx="3012">
                  <c:v>2.7875550101593403E-2</c:v>
                </c:pt>
                <c:pt idx="3013">
                  <c:v>2.7891139750846158E-2</c:v>
                </c:pt>
                <c:pt idx="3014">
                  <c:v>2.7907703486884834E-2</c:v>
                </c:pt>
                <c:pt idx="3015">
                  <c:v>2.7921831162587576E-2</c:v>
                </c:pt>
                <c:pt idx="3016">
                  <c:v>2.793742009035715E-2</c:v>
                </c:pt>
                <c:pt idx="3017">
                  <c:v>2.7953008775115879E-2</c:v>
                </c:pt>
                <c:pt idx="3018">
                  <c:v>2.7967135810779271E-2</c:v>
                </c:pt>
                <c:pt idx="3019">
                  <c:v>2.7977852739190602E-2</c:v>
                </c:pt>
                <c:pt idx="3020">
                  <c:v>2.798905667791116E-2</c:v>
                </c:pt>
                <c:pt idx="3021">
                  <c:v>2.8000260491104611E-2</c:v>
                </c:pt>
                <c:pt idx="3022">
                  <c:v>2.8011464178774276E-2</c:v>
                </c:pt>
                <c:pt idx="3023">
                  <c:v>2.8023154849472997E-2</c:v>
                </c:pt>
                <c:pt idx="3024">
                  <c:v>2.8036306690645791E-2</c:v>
                </c:pt>
                <c:pt idx="3025">
                  <c:v>2.8050432549613882E-2</c:v>
                </c:pt>
                <c:pt idx="3026">
                  <c:v>2.8065045297190581E-2</c:v>
                </c:pt>
                <c:pt idx="3027">
                  <c:v>2.8077222423725002E-2</c:v>
                </c:pt>
                <c:pt idx="3028">
                  <c:v>2.8086476940720962E-2</c:v>
                </c:pt>
                <c:pt idx="3029">
                  <c:v>2.809524429887239E-2</c:v>
                </c:pt>
                <c:pt idx="3030">
                  <c:v>2.8107421057677447E-2</c:v>
                </c:pt>
                <c:pt idx="3031">
                  <c:v>2.8123981211706662E-2</c:v>
                </c:pt>
                <c:pt idx="3032">
                  <c:v>2.8141515193538032E-2</c:v>
                </c:pt>
                <c:pt idx="3033">
                  <c:v>2.8156613653763294E-2</c:v>
                </c:pt>
                <c:pt idx="3034">
                  <c:v>2.8168302627700592E-2</c:v>
                </c:pt>
                <c:pt idx="3035">
                  <c:v>2.8180478496929957E-2</c:v>
                </c:pt>
                <c:pt idx="3036">
                  <c:v>2.8195576368884975E-2</c:v>
                </c:pt>
                <c:pt idx="3037">
                  <c:v>2.8210674012897934E-2</c:v>
                </c:pt>
                <c:pt idx="3038">
                  <c:v>2.8223336377282988E-2</c:v>
                </c:pt>
                <c:pt idx="3039">
                  <c:v>2.8235024571330682E-2</c:v>
                </c:pt>
                <c:pt idx="3040">
                  <c:v>2.8245251629057212E-2</c:v>
                </c:pt>
                <c:pt idx="3041">
                  <c:v>2.8256452572274278E-2</c:v>
                </c:pt>
                <c:pt idx="3042">
                  <c:v>2.8269601345530464E-2</c:v>
                </c:pt>
                <c:pt idx="3043">
                  <c:v>2.8280802016012407E-2</c:v>
                </c:pt>
                <c:pt idx="3044">
                  <c:v>2.8290541627499374E-2</c:v>
                </c:pt>
                <c:pt idx="3045">
                  <c:v>2.8303202980618385E-2</c:v>
                </c:pt>
                <c:pt idx="3046">
                  <c:v>2.8318785964390001E-2</c:v>
                </c:pt>
                <c:pt idx="3047">
                  <c:v>2.8333394791140786E-2</c:v>
                </c:pt>
                <c:pt idx="3048">
                  <c:v>2.8346055601695803E-2</c:v>
                </c:pt>
                <c:pt idx="3049">
                  <c:v>2.8358716251956521E-2</c:v>
                </c:pt>
                <c:pt idx="3050">
                  <c:v>2.8373324495388746E-2</c:v>
                </c:pt>
                <c:pt idx="3051">
                  <c:v>2.8387932525423154E-2</c:v>
                </c:pt>
                <c:pt idx="3052">
                  <c:v>2.8400105720777478E-2</c:v>
                </c:pt>
                <c:pt idx="3053">
                  <c:v>2.8410818010110538E-2</c:v>
                </c:pt>
                <c:pt idx="3054">
                  <c:v>2.8422504013054687E-2</c:v>
                </c:pt>
                <c:pt idx="3055">
                  <c:v>2.8436624417745662E-2</c:v>
                </c:pt>
                <c:pt idx="3056">
                  <c:v>2.8452205322568161E-2</c:v>
                </c:pt>
                <c:pt idx="3057">
                  <c:v>2.8468272876407481E-2</c:v>
                </c:pt>
                <c:pt idx="3058">
                  <c:v>2.848482705580271E-2</c:v>
                </c:pt>
                <c:pt idx="3059">
                  <c:v>2.8498459703657376E-2</c:v>
                </c:pt>
                <c:pt idx="3060">
                  <c:v>2.8510631553625376E-2</c:v>
                </c:pt>
                <c:pt idx="3061">
                  <c:v>2.8523290120432362E-2</c:v>
                </c:pt>
                <c:pt idx="3062">
                  <c:v>2.8535948527002118E-2</c:v>
                </c:pt>
                <c:pt idx="3063">
                  <c:v>2.8547146214630916E-2</c:v>
                </c:pt>
                <c:pt idx="3064">
                  <c:v>2.8558343776873201E-2</c:v>
                </c:pt>
                <c:pt idx="3065">
                  <c:v>2.8571001739730009E-2</c:v>
                </c:pt>
                <c:pt idx="3066">
                  <c:v>2.8584633212854208E-2</c:v>
                </c:pt>
                <c:pt idx="3067">
                  <c:v>2.8595830355343684E-2</c:v>
                </c:pt>
                <c:pt idx="3068">
                  <c:v>2.8601672292958485E-2</c:v>
                </c:pt>
                <c:pt idx="3069">
                  <c:v>2.8606053723773135E-2</c:v>
                </c:pt>
                <c:pt idx="3070">
                  <c:v>2.8613842886710816E-2</c:v>
                </c:pt>
                <c:pt idx="3071">
                  <c:v>2.8624552886686607E-2</c:v>
                </c:pt>
                <c:pt idx="3072">
                  <c:v>2.8638670438674092E-2</c:v>
                </c:pt>
                <c:pt idx="3073">
                  <c:v>2.8652300989411943E-2</c:v>
                </c:pt>
                <c:pt idx="3074">
                  <c:v>2.8665444558811093E-2</c:v>
                </c:pt>
                <c:pt idx="3075">
                  <c:v>2.8679074744610355E-2</c:v>
                </c:pt>
                <c:pt idx="3076">
                  <c:v>2.8693678308951191E-2</c:v>
                </c:pt>
                <c:pt idx="3077">
                  <c:v>2.8709741983410086E-2</c:v>
                </c:pt>
                <c:pt idx="3078">
                  <c:v>2.8725318633427765E-2</c:v>
                </c:pt>
                <c:pt idx="3079">
                  <c:v>2.873894800316221E-2</c:v>
                </c:pt>
                <c:pt idx="3080">
                  <c:v>2.8751603680158382E-2</c:v>
                </c:pt>
                <c:pt idx="3081">
                  <c:v>2.8763285701381747E-2</c:v>
                </c:pt>
                <c:pt idx="3082">
                  <c:v>2.8775454328373799E-2</c:v>
                </c:pt>
                <c:pt idx="3083">
                  <c:v>2.8788109543369071E-2</c:v>
                </c:pt>
                <c:pt idx="3084">
                  <c:v>2.8801738057335491E-2</c:v>
                </c:pt>
                <c:pt idx="3085">
                  <c:v>2.8813419492906348E-2</c:v>
                </c:pt>
                <c:pt idx="3086">
                  <c:v>2.8824614073950355E-2</c:v>
                </c:pt>
                <c:pt idx="3087">
                  <c:v>2.8836295242300889E-2</c:v>
                </c:pt>
                <c:pt idx="3088">
                  <c:v>2.8847976274203588E-2</c:v>
                </c:pt>
                <c:pt idx="3089">
                  <c:v>2.8860630571456849E-2</c:v>
                </c:pt>
                <c:pt idx="3090">
                  <c:v>2.8873284708581182E-2</c:v>
                </c:pt>
                <c:pt idx="3091">
                  <c:v>2.8885938685580377E-2</c:v>
                </c:pt>
                <c:pt idx="3092">
                  <c:v>2.8899565866355441E-2</c:v>
                </c:pt>
                <c:pt idx="3093">
                  <c:v>2.8914652885606035E-2</c:v>
                </c:pt>
                <c:pt idx="3094">
                  <c:v>2.8931686343454336E-2</c:v>
                </c:pt>
                <c:pt idx="3095">
                  <c:v>2.894871951116889E-2</c:v>
                </c:pt>
                <c:pt idx="3096">
                  <c:v>2.8962345836450794E-2</c:v>
                </c:pt>
                <c:pt idx="3097">
                  <c:v>2.8974512041410116E-2</c:v>
                </c:pt>
                <c:pt idx="3098">
                  <c:v>2.8988624653730446E-2</c:v>
                </c:pt>
                <c:pt idx="3099">
                  <c:v>2.9004196960329891E-2</c:v>
                </c:pt>
                <c:pt idx="3100">
                  <c:v>2.9019769024436582E-2</c:v>
                </c:pt>
                <c:pt idx="3101">
                  <c:v>2.903339438161592E-2</c:v>
                </c:pt>
                <c:pt idx="3102">
                  <c:v>2.9047019553147198E-2</c:v>
                </c:pt>
                <c:pt idx="3103">
                  <c:v>2.9059184727998583E-2</c:v>
                </c:pt>
                <c:pt idx="3104">
                  <c:v>2.9072322950616292E-2</c:v>
                </c:pt>
                <c:pt idx="3105">
                  <c:v>2.9086434182646233E-2</c:v>
                </c:pt>
                <c:pt idx="3106">
                  <c:v>2.9101518382895642E-2</c:v>
                </c:pt>
                <c:pt idx="3107">
                  <c:v>2.9114656049339778E-2</c:v>
                </c:pt>
                <c:pt idx="3108">
                  <c:v>2.912390097041128E-2</c:v>
                </c:pt>
                <c:pt idx="3109">
                  <c:v>2.9131199531937803E-2</c:v>
                </c:pt>
                <c:pt idx="3110">
                  <c:v>2.9140444300068062E-2</c:v>
                </c:pt>
                <c:pt idx="3111">
                  <c:v>2.9152121779756839E-2</c:v>
                </c:pt>
                <c:pt idx="3112">
                  <c:v>2.9163312569833993E-2</c:v>
                </c:pt>
                <c:pt idx="3113">
                  <c:v>2.9174989782483382E-2</c:v>
                </c:pt>
                <c:pt idx="3114">
                  <c:v>2.9187153400663652E-2</c:v>
                </c:pt>
                <c:pt idx="3115">
                  <c:v>2.9199316870892091E-2</c:v>
                </c:pt>
                <c:pt idx="3116">
                  <c:v>2.9212453252563591E-2</c:v>
                </c:pt>
                <c:pt idx="3117">
                  <c:v>2.9228508595818766E-2</c:v>
                </c:pt>
                <c:pt idx="3118">
                  <c:v>2.9243590653157441E-2</c:v>
                </c:pt>
                <c:pt idx="3119">
                  <c:v>2.9255266928425956E-2</c:v>
                </c:pt>
                <c:pt idx="3120">
                  <c:v>2.9267429570190771E-2</c:v>
                </c:pt>
                <c:pt idx="3121">
                  <c:v>2.9282997535793765E-2</c:v>
                </c:pt>
                <c:pt idx="3122">
                  <c:v>2.9300024720667738E-2</c:v>
                </c:pt>
                <c:pt idx="3123">
                  <c:v>2.9316565136931927E-2</c:v>
                </c:pt>
                <c:pt idx="3124">
                  <c:v>2.9331645866265566E-2</c:v>
                </c:pt>
                <c:pt idx="3125">
                  <c:v>2.9344780509739248E-2</c:v>
                </c:pt>
                <c:pt idx="3126">
                  <c:v>2.9356455603553575E-2</c:v>
                </c:pt>
                <c:pt idx="3127">
                  <c:v>2.9366671198827368E-2</c:v>
                </c:pt>
                <c:pt idx="3128">
                  <c:v>2.9377859588197958E-2</c:v>
                </c:pt>
                <c:pt idx="3129">
                  <c:v>2.9390993624688926E-2</c:v>
                </c:pt>
                <c:pt idx="3130">
                  <c:v>2.9402668178976431E-2</c:v>
                </c:pt>
                <c:pt idx="3131">
                  <c:v>2.9413369734009816E-2</c:v>
                </c:pt>
                <c:pt idx="3132">
                  <c:v>2.9423098321025052E-2</c:v>
                </c:pt>
                <c:pt idx="3133">
                  <c:v>2.9431853968417583E-2</c:v>
                </c:pt>
                <c:pt idx="3134">
                  <c:v>2.9440123120564505E-2</c:v>
                </c:pt>
                <c:pt idx="3135">
                  <c:v>2.9448878618895818E-2</c:v>
                </c:pt>
                <c:pt idx="3136">
                  <c:v>2.9458606860467546E-2</c:v>
                </c:pt>
                <c:pt idx="3137">
                  <c:v>2.9470767029348359E-2</c:v>
                </c:pt>
                <c:pt idx="3138">
                  <c:v>2.9484872640001072E-2</c:v>
                </c:pt>
                <c:pt idx="3139">
                  <c:v>2.9498978051688336E-2</c:v>
                </c:pt>
                <c:pt idx="3140">
                  <c:v>2.951308326441579E-2</c:v>
                </c:pt>
                <c:pt idx="3141">
                  <c:v>2.9526215525005832E-2</c:v>
                </c:pt>
                <c:pt idx="3142">
                  <c:v>2.9539347613141875E-2</c:v>
                </c:pt>
                <c:pt idx="3143">
                  <c:v>2.9553938619926445E-2</c:v>
                </c:pt>
                <c:pt idx="3144">
                  <c:v>2.9568529413816588E-2</c:v>
                </c:pt>
                <c:pt idx="3145">
                  <c:v>2.9583606343852407E-2</c:v>
                </c:pt>
                <c:pt idx="3146">
                  <c:v>2.9599169388042603E-2</c:v>
                </c:pt>
                <c:pt idx="3147">
                  <c:v>2.9617163855959892E-2</c:v>
                </c:pt>
                <c:pt idx="3148">
                  <c:v>2.9632240052761018E-2</c:v>
                </c:pt>
                <c:pt idx="3149">
                  <c:v>2.9643425471255185E-2</c:v>
                </c:pt>
                <c:pt idx="3150">
                  <c:v>2.9654610764636886E-2</c:v>
                </c:pt>
                <c:pt idx="3151">
                  <c:v>2.9665309623846892E-2</c:v>
                </c:pt>
                <c:pt idx="3152">
                  <c:v>2.9678439885525772E-2</c:v>
                </c:pt>
                <c:pt idx="3153">
                  <c:v>2.9694974043881679E-2</c:v>
                </c:pt>
                <c:pt idx="3154">
                  <c:v>2.971004906765555E-2</c:v>
                </c:pt>
                <c:pt idx="3155">
                  <c:v>2.9723178741910806E-2</c:v>
                </c:pt>
                <c:pt idx="3156">
                  <c:v>2.973630824378019E-2</c:v>
                </c:pt>
                <c:pt idx="3157">
                  <c:v>2.9749437573268048E-2</c:v>
                </c:pt>
                <c:pt idx="3158">
                  <c:v>2.9763052992146467E-2</c:v>
                </c:pt>
                <c:pt idx="3159">
                  <c:v>2.977764073523325E-2</c:v>
                </c:pt>
                <c:pt idx="3160">
                  <c:v>2.9791742017939809E-2</c:v>
                </c:pt>
                <c:pt idx="3161">
                  <c:v>2.980632934252744E-2</c:v>
                </c:pt>
                <c:pt idx="3162">
                  <c:v>2.9820916454328203E-2</c:v>
                </c:pt>
                <c:pt idx="3163">
                  <c:v>2.9835017126808906E-2</c:v>
                </c:pt>
                <c:pt idx="3164">
                  <c:v>2.9848631380543871E-2</c:v>
                </c:pt>
                <c:pt idx="3165">
                  <c:v>2.9860786807613986E-2</c:v>
                </c:pt>
                <c:pt idx="3166">
                  <c:v>2.9872455878595584E-2</c:v>
                </c:pt>
                <c:pt idx="3167">
                  <c:v>2.9885583420689667E-2</c:v>
                </c:pt>
                <c:pt idx="3168">
                  <c:v>2.9900655571317891E-2</c:v>
                </c:pt>
                <c:pt idx="3169">
                  <c:v>2.9915727494780071E-2</c:v>
                </c:pt>
                <c:pt idx="3170">
                  <c:v>2.9930799191082744E-2</c:v>
                </c:pt>
                <c:pt idx="3171">
                  <c:v>2.9944412140887763E-2</c:v>
                </c:pt>
                <c:pt idx="3172">
                  <c:v>2.9955594068170742E-2</c:v>
                </c:pt>
                <c:pt idx="3173">
                  <c:v>2.996580354475287E-2</c:v>
                </c:pt>
                <c:pt idx="3174">
                  <c:v>2.9978443704680249E-2</c:v>
                </c:pt>
                <c:pt idx="3175">
                  <c:v>2.9993514455780055E-2</c:v>
                </c:pt>
                <c:pt idx="3176">
                  <c:v>3.000858497975575E-2</c:v>
                </c:pt>
                <c:pt idx="3177">
                  <c:v>3.002219687071489E-2</c:v>
                </c:pt>
                <c:pt idx="3178">
                  <c:v>3.0032405667343411E-2</c:v>
                </c:pt>
                <c:pt idx="3179">
                  <c:v>3.0039697601127822E-2</c:v>
                </c:pt>
                <c:pt idx="3180">
                  <c:v>3.0049420096795253E-2</c:v>
                </c:pt>
                <c:pt idx="3181">
                  <c:v>3.0062545316004899E-2</c:v>
                </c:pt>
                <c:pt idx="3182">
                  <c:v>3.007518425316771E-2</c:v>
                </c:pt>
                <c:pt idx="3183">
                  <c:v>3.0083934193011832E-2</c:v>
                </c:pt>
                <c:pt idx="3184">
                  <c:v>3.0092197954788111E-2</c:v>
                </c:pt>
                <c:pt idx="3185">
                  <c:v>3.0103864325744752E-2</c:v>
                </c:pt>
                <c:pt idx="3186">
                  <c:v>3.0118447098046668E-2</c:v>
                </c:pt>
                <c:pt idx="3187">
                  <c:v>3.0135460063628154E-2</c:v>
                </c:pt>
                <c:pt idx="3188">
                  <c:v>3.0151500594647922E-2</c:v>
                </c:pt>
                <c:pt idx="3189">
                  <c:v>3.0165110540407557E-2</c:v>
                </c:pt>
                <c:pt idx="3190">
                  <c:v>3.0176290000143387E-2</c:v>
                </c:pt>
                <c:pt idx="3191">
                  <c:v>3.0186983279465871E-2</c:v>
                </c:pt>
                <c:pt idx="3192">
                  <c:v>3.0198162494680332E-2</c:v>
                </c:pt>
                <c:pt idx="3193">
                  <c:v>3.0207397404291278E-2</c:v>
                </c:pt>
                <c:pt idx="3194">
                  <c:v>3.0217604310429878E-2</c:v>
                </c:pt>
                <c:pt idx="3195">
                  <c:v>3.022829714797861E-2</c:v>
                </c:pt>
                <c:pt idx="3196">
                  <c:v>3.023704574820257E-2</c:v>
                </c:pt>
                <c:pt idx="3197">
                  <c:v>3.0244336189923195E-2</c:v>
                </c:pt>
                <c:pt idx="3198">
                  <c:v>3.0253084649829842E-2</c:v>
                </c:pt>
                <c:pt idx="3199">
                  <c:v>3.0263777108001658E-2</c:v>
                </c:pt>
                <c:pt idx="3200">
                  <c:v>3.0277385525780423E-2</c:v>
                </c:pt>
                <c:pt idx="3201">
                  <c:v>3.029147976325439E-2</c:v>
                </c:pt>
                <c:pt idx="3202">
                  <c:v>3.0303143809560715E-2</c:v>
                </c:pt>
                <c:pt idx="3203">
                  <c:v>3.0312377749734245E-2</c:v>
                </c:pt>
                <c:pt idx="3204">
                  <c:v>3.032063962393057E-2</c:v>
                </c:pt>
                <c:pt idx="3205">
                  <c:v>3.0329873402550975E-2</c:v>
                </c:pt>
                <c:pt idx="3206">
                  <c:v>3.0341537001043348E-2</c:v>
                </c:pt>
                <c:pt idx="3207">
                  <c:v>3.0355144360681069E-2</c:v>
                </c:pt>
                <c:pt idx="3208">
                  <c:v>3.0368751535161328E-2</c:v>
                </c:pt>
                <c:pt idx="3209">
                  <c:v>3.0381386602819901E-2</c:v>
                </c:pt>
                <c:pt idx="3210">
                  <c:v>3.0392563644980903E-2</c:v>
                </c:pt>
                <c:pt idx="3211">
                  <c:v>3.0405684361158439E-2</c:v>
                </c:pt>
                <c:pt idx="3212">
                  <c:v>3.0422692440725579E-2</c:v>
                </c:pt>
                <c:pt idx="3213">
                  <c:v>3.0440672096017252E-2</c:v>
                </c:pt>
                <c:pt idx="3214">
                  <c:v>3.0456707732060051E-2</c:v>
                </c:pt>
                <c:pt idx="3215">
                  <c:v>3.0470799442368659E-2</c:v>
                </c:pt>
                <c:pt idx="3216">
                  <c:v>3.0481975485209176E-2</c:v>
                </c:pt>
                <c:pt idx="3217">
                  <c:v>3.049072186639384E-2</c:v>
                </c:pt>
                <c:pt idx="3218">
                  <c:v>3.0500439977989888E-2</c:v>
                </c:pt>
                <c:pt idx="3219">
                  <c:v>3.0512587484678052E-2</c:v>
                </c:pt>
                <c:pt idx="3220">
                  <c:v>3.0525220735101603E-2</c:v>
                </c:pt>
                <c:pt idx="3221">
                  <c:v>3.0537853825928399E-2</c:v>
                </c:pt>
                <c:pt idx="3222">
                  <c:v>3.0552916148718631E-2</c:v>
                </c:pt>
                <c:pt idx="3223">
                  <c:v>3.0567492374117843E-2</c:v>
                </c:pt>
                <c:pt idx="3224">
                  <c:v>3.0579153201463576E-2</c:v>
                </c:pt>
                <c:pt idx="3225">
                  <c:v>3.0590328033409886E-2</c:v>
                </c:pt>
                <c:pt idx="3226">
                  <c:v>3.0602474448237781E-2</c:v>
                </c:pt>
                <c:pt idx="3227">
                  <c:v>3.061462071553207E-2</c:v>
                </c:pt>
                <c:pt idx="3228">
                  <c:v>3.0626280993338233E-2</c:v>
                </c:pt>
                <c:pt idx="3229">
                  <c:v>3.0637941135184206E-2</c:v>
                </c:pt>
                <c:pt idx="3230">
                  <c:v>3.0651544462169437E-2</c:v>
                </c:pt>
                <c:pt idx="3231">
                  <c:v>3.0662232660698001E-2</c:v>
                </c:pt>
                <c:pt idx="3232">
                  <c:v>3.0671463285676943E-2</c:v>
                </c:pt>
                <c:pt idx="3233">
                  <c:v>3.0683122900705666E-2</c:v>
                </c:pt>
                <c:pt idx="3234">
                  <c:v>3.0695268188467767E-2</c:v>
                </c:pt>
                <c:pt idx="3235">
                  <c:v>3.0707899131265776E-2</c:v>
                </c:pt>
                <c:pt idx="3236">
                  <c:v>3.0721501506629494E-2</c:v>
                </c:pt>
                <c:pt idx="3237">
                  <c:v>3.0735589486061213E-2</c:v>
                </c:pt>
                <c:pt idx="3238">
                  <c:v>3.0746762570005071E-2</c:v>
                </c:pt>
                <c:pt idx="3239">
                  <c:v>3.075744975087728E-2</c:v>
                </c:pt>
                <c:pt idx="3240">
                  <c:v>3.0768136817535117E-2</c:v>
                </c:pt>
                <c:pt idx="3241">
                  <c:v>3.0778338001892742E-2</c:v>
                </c:pt>
                <c:pt idx="3242">
                  <c:v>3.0788053318818578E-2</c:v>
                </c:pt>
                <c:pt idx="3243">
                  <c:v>3.0797282782472631E-2</c:v>
                </c:pt>
                <c:pt idx="3244">
                  <c:v>3.0807483669512716E-2</c:v>
                </c:pt>
                <c:pt idx="3245">
                  <c:v>3.0818655950209987E-2</c:v>
                </c:pt>
                <c:pt idx="3246">
                  <c:v>3.0829828106088971E-2</c:v>
                </c:pt>
                <c:pt idx="3247">
                  <c:v>3.0841485874801851E-2</c:v>
                </c:pt>
                <c:pt idx="3248">
                  <c:v>3.0856057894581148E-2</c:v>
                </c:pt>
                <c:pt idx="3249">
                  <c:v>3.0871601148299416E-2</c:v>
                </c:pt>
                <c:pt idx="3250">
                  <c:v>3.0885201297124028E-2</c:v>
                </c:pt>
                <c:pt idx="3251">
                  <c:v>3.0897344130848881E-2</c:v>
                </c:pt>
                <c:pt idx="3252">
                  <c:v>3.0909972521511089E-2</c:v>
                </c:pt>
                <c:pt idx="3253">
                  <c:v>3.0924057846036069E-2</c:v>
                </c:pt>
                <c:pt idx="3254">
                  <c:v>3.0941057111425408E-2</c:v>
                </c:pt>
                <c:pt idx="3255">
                  <c:v>3.095708472554767E-2</c:v>
                </c:pt>
                <c:pt idx="3256">
                  <c:v>3.0970198036943192E-2</c:v>
                </c:pt>
                <c:pt idx="3257">
                  <c:v>3.0983311176382002E-2</c:v>
                </c:pt>
                <c:pt idx="3258">
                  <c:v>3.0997881129641826E-2</c:v>
                </c:pt>
                <c:pt idx="3259">
                  <c:v>3.1010993906075618E-2</c:v>
                </c:pt>
                <c:pt idx="3260">
                  <c:v>3.1024592159283156E-2</c:v>
                </c:pt>
                <c:pt idx="3261">
                  <c:v>3.1039647152502677E-2</c:v>
                </c:pt>
                <c:pt idx="3262">
                  <c:v>3.1055187552930606E-2</c:v>
                </c:pt>
                <c:pt idx="3263">
                  <c:v>3.1068785205198877E-2</c:v>
                </c:pt>
                <c:pt idx="3264">
                  <c:v>3.1078497700761595E-2</c:v>
                </c:pt>
                <c:pt idx="3265">
                  <c:v>3.1085782010528352E-2</c:v>
                </c:pt>
                <c:pt idx="3266">
                  <c:v>3.109452311220838E-2</c:v>
                </c:pt>
                <c:pt idx="3267">
                  <c:v>3.1103749747757016E-2</c:v>
                </c:pt>
                <c:pt idx="3268">
                  <c:v>3.1113461903734287E-2</c:v>
                </c:pt>
                <c:pt idx="3269">
                  <c:v>3.1123659565993191E-2</c:v>
                </c:pt>
                <c:pt idx="3270">
                  <c:v>3.1137741881009443E-2</c:v>
                </c:pt>
                <c:pt idx="3271">
                  <c:v>3.1154251928830576E-2</c:v>
                </c:pt>
                <c:pt idx="3272">
                  <c:v>3.1169304970164385E-2</c:v>
                </c:pt>
                <c:pt idx="3273">
                  <c:v>3.1183386642407013E-2</c:v>
                </c:pt>
                <c:pt idx="3274">
                  <c:v>3.119843924518419E-2</c:v>
                </c:pt>
                <c:pt idx="3275">
                  <c:v>3.1214948290927937E-2</c:v>
                </c:pt>
                <c:pt idx="3276">
                  <c:v>3.1231942612154538E-2</c:v>
                </c:pt>
                <c:pt idx="3277">
                  <c:v>3.1248936644579003E-2</c:v>
                </c:pt>
                <c:pt idx="3278">
                  <c:v>3.1263988260698011E-2</c:v>
                </c:pt>
                <c:pt idx="3279">
                  <c:v>3.1277583074082599E-2</c:v>
                </c:pt>
                <c:pt idx="3280">
                  <c:v>3.1289235624170707E-2</c:v>
                </c:pt>
                <c:pt idx="3281">
                  <c:v>3.1299917009138437E-2</c:v>
                </c:pt>
                <c:pt idx="3282">
                  <c:v>3.1310112770178075E-2</c:v>
                </c:pt>
                <c:pt idx="3283">
                  <c:v>3.1323221453054252E-2</c:v>
                </c:pt>
                <c:pt idx="3284">
                  <c:v>3.1337786454714932E-2</c:v>
                </c:pt>
                <c:pt idx="3285">
                  <c:v>3.1351865754672872E-2</c:v>
                </c:pt>
                <c:pt idx="3286">
                  <c:v>3.1366430339138177E-2</c:v>
                </c:pt>
                <c:pt idx="3287">
                  <c:v>3.1380994711479579E-2</c:v>
                </c:pt>
                <c:pt idx="3288">
                  <c:v>3.1393616995928748E-2</c:v>
                </c:pt>
                <c:pt idx="3289">
                  <c:v>3.1405268194012056E-2</c:v>
                </c:pt>
                <c:pt idx="3290">
                  <c:v>3.1418375629593334E-2</c:v>
                </c:pt>
                <c:pt idx="3291">
                  <c:v>3.1431968344286881E-2</c:v>
                </c:pt>
                <c:pt idx="3292">
                  <c:v>3.1444104540565246E-2</c:v>
                </c:pt>
                <c:pt idx="3293">
                  <c:v>3.1456240589558156E-2</c:v>
                </c:pt>
                <c:pt idx="3294">
                  <c:v>3.1469347357043619E-2</c:v>
                </c:pt>
                <c:pt idx="3295">
                  <c:v>3.1481483099694132E-2</c:v>
                </c:pt>
                <c:pt idx="3296">
                  <c:v>3.1494589536337998E-2</c:v>
                </c:pt>
                <c:pt idx="3297">
                  <c:v>3.1508666628807191E-2</c:v>
                </c:pt>
                <c:pt idx="3298">
                  <c:v>3.1521287301858152E-2</c:v>
                </c:pt>
                <c:pt idx="3299">
                  <c:v>3.1533907815629612E-2</c:v>
                </c:pt>
                <c:pt idx="3300">
                  <c:v>3.1549925930661894E-2</c:v>
                </c:pt>
                <c:pt idx="3301">
                  <c:v>3.1564487630769744E-2</c:v>
                </c:pt>
                <c:pt idx="3302">
                  <c:v>3.1576622218884375E-2</c:v>
                </c:pt>
                <c:pt idx="3303">
                  <c:v>3.1586329783358402E-2</c:v>
                </c:pt>
                <c:pt idx="3304">
                  <c:v>3.1595551882322701E-2</c:v>
                </c:pt>
                <c:pt idx="3305">
                  <c:v>3.1607200727873923E-2</c:v>
                </c:pt>
                <c:pt idx="3306">
                  <c:v>3.1620305516922041E-2</c:v>
                </c:pt>
                <c:pt idx="3307">
                  <c:v>3.163341013423708E-2</c:v>
                </c:pt>
                <c:pt idx="3308">
                  <c:v>3.1645058538794041E-2</c:v>
                </c:pt>
                <c:pt idx="3309">
                  <c:v>3.1655736123776868E-2</c:v>
                </c:pt>
                <c:pt idx="3310">
                  <c:v>3.1666898931630709E-2</c:v>
                </c:pt>
                <c:pt idx="3311">
                  <c:v>3.1677090951715947E-2</c:v>
                </c:pt>
                <c:pt idx="3312">
                  <c:v>3.168825352119406E-2</c:v>
                </c:pt>
                <c:pt idx="3313">
                  <c:v>3.1701357248112412E-2</c:v>
                </c:pt>
                <c:pt idx="3314">
                  <c:v>3.1713004861225601E-2</c:v>
                </c:pt>
                <c:pt idx="3315">
                  <c:v>3.1721255171764773E-2</c:v>
                </c:pt>
                <c:pt idx="3316">
                  <c:v>3.1729990720498112E-2</c:v>
                </c:pt>
                <c:pt idx="3317">
                  <c:v>3.1740182097574086E-2</c:v>
                </c:pt>
                <c:pt idx="3318">
                  <c:v>3.1754255733262668E-2</c:v>
                </c:pt>
                <c:pt idx="3319">
                  <c:v>3.1768329170886803E-2</c:v>
                </c:pt>
                <c:pt idx="3320">
                  <c:v>3.1779976003967612E-2</c:v>
                </c:pt>
                <c:pt idx="3321">
                  <c:v>3.1792107977517158E-2</c:v>
                </c:pt>
                <c:pt idx="3322">
                  <c:v>3.1805210343634656E-2</c:v>
                </c:pt>
                <c:pt idx="3323">
                  <c:v>3.1817342011047592E-2</c:v>
                </c:pt>
                <c:pt idx="3324">
                  <c:v>3.1828988273301266E-2</c:v>
                </c:pt>
                <c:pt idx="3325">
                  <c:v>3.184257540783781E-2</c:v>
                </c:pt>
                <c:pt idx="3326">
                  <c:v>3.1858103335544001E-2</c:v>
                </c:pt>
                <c:pt idx="3327">
                  <c:v>3.1872660548788991E-2</c:v>
                </c:pt>
                <c:pt idx="3328">
                  <c:v>3.1883335703821583E-2</c:v>
                </c:pt>
                <c:pt idx="3329">
                  <c:v>3.1892069836813204E-2</c:v>
                </c:pt>
                <c:pt idx="3330">
                  <c:v>3.1903230006845938E-2</c:v>
                </c:pt>
                <c:pt idx="3331">
                  <c:v>3.1916330917092332E-2</c:v>
                </c:pt>
                <c:pt idx="3332">
                  <c:v>3.1929916864952695E-2</c:v>
                </c:pt>
                <c:pt idx="3333">
                  <c:v>3.1943987830655392E-2</c:v>
                </c:pt>
                <c:pt idx="3334">
                  <c:v>3.1957088206951811E-2</c:v>
                </c:pt>
                <c:pt idx="3335">
                  <c:v>3.1971158790335352E-2</c:v>
                </c:pt>
                <c:pt idx="3336">
                  <c:v>3.1986199539850171E-2</c:v>
                </c:pt>
                <c:pt idx="3337">
                  <c:v>3.2000269713629174E-2</c:v>
                </c:pt>
                <c:pt idx="3338">
                  <c:v>3.2013369352637273E-2</c:v>
                </c:pt>
                <c:pt idx="3339">
                  <c:v>3.202549849501244E-2</c:v>
                </c:pt>
                <c:pt idx="3340">
                  <c:v>3.2034716544827306E-2</c:v>
                </c:pt>
                <c:pt idx="3341">
                  <c:v>3.2041993892554285E-2</c:v>
                </c:pt>
                <c:pt idx="3342">
                  <c:v>3.205072663992041E-2</c:v>
                </c:pt>
                <c:pt idx="3343">
                  <c:v>3.2060914748796271E-2</c:v>
                </c:pt>
                <c:pt idx="3344">
                  <c:v>3.2072073034660656E-2</c:v>
                </c:pt>
                <c:pt idx="3345">
                  <c:v>3.2082260926060778E-2</c:v>
                </c:pt>
                <c:pt idx="3346">
                  <c:v>3.2092448713668793E-2</c:v>
                </c:pt>
                <c:pt idx="3347">
                  <c:v>3.2106517392593292E-2</c:v>
                </c:pt>
                <c:pt idx="3348">
                  <c:v>3.212155610636637E-2</c:v>
                </c:pt>
                <c:pt idx="3349">
                  <c:v>3.213465415667336E-2</c:v>
                </c:pt>
                <c:pt idx="3350">
                  <c:v>3.2146296724034171E-2</c:v>
                </c:pt>
                <c:pt idx="3351">
                  <c:v>3.2158909352379951E-2</c:v>
                </c:pt>
                <c:pt idx="3352">
                  <c:v>3.2170551637353086E-2</c:v>
                </c:pt>
                <c:pt idx="3353">
                  <c:v>3.218219378678501E-2</c:v>
                </c:pt>
                <c:pt idx="3354">
                  <c:v>3.2196261203180664E-2</c:v>
                </c:pt>
                <c:pt idx="3355">
                  <c:v>3.2210813494657514E-2</c:v>
                </c:pt>
                <c:pt idx="3356">
                  <c:v>3.2222940242455485E-2</c:v>
                </c:pt>
                <c:pt idx="3357">
                  <c:v>3.2234096720549409E-2</c:v>
                </c:pt>
                <c:pt idx="3358">
                  <c:v>3.2244768017912553E-2</c:v>
                </c:pt>
                <c:pt idx="3359">
                  <c:v>3.2255924252489368E-2</c:v>
                </c:pt>
                <c:pt idx="3360">
                  <c:v>3.2267565408048961E-2</c:v>
                </c:pt>
                <c:pt idx="3361">
                  <c:v>3.2279691467654519E-2</c:v>
                </c:pt>
                <c:pt idx="3362">
                  <c:v>3.229230241366484E-2</c:v>
                </c:pt>
                <c:pt idx="3363">
                  <c:v>3.2303458117952287E-2</c:v>
                </c:pt>
                <c:pt idx="3364">
                  <c:v>3.2313643652311035E-2</c:v>
                </c:pt>
                <c:pt idx="3365">
                  <c:v>3.2323344064772615E-2</c:v>
                </c:pt>
                <c:pt idx="3366">
                  <c:v>3.2335469448025816E-2</c:v>
                </c:pt>
                <c:pt idx="3367">
                  <c:v>3.2347594684255868E-2</c:v>
                </c:pt>
                <c:pt idx="3368">
                  <c:v>3.2358749771739831E-2</c:v>
                </c:pt>
                <c:pt idx="3369">
                  <c:v>3.2369419738982989E-2</c:v>
                </c:pt>
                <c:pt idx="3370">
                  <c:v>3.2380089592379382E-2</c:v>
                </c:pt>
                <c:pt idx="3371">
                  <c:v>3.2391244317387546E-2</c:v>
                </c:pt>
                <c:pt idx="3372">
                  <c:v>3.2401913937922695E-2</c:v>
                </c:pt>
                <c:pt idx="3373">
                  <c:v>3.2413068419490508E-2</c:v>
                </c:pt>
                <c:pt idx="3374">
                  <c:v>3.242567768361386E-2</c:v>
                </c:pt>
                <c:pt idx="3375">
                  <c:v>3.2438286788745829E-2</c:v>
                </c:pt>
                <c:pt idx="3376">
                  <c:v>3.2449440864602982E-2</c:v>
                </c:pt>
                <c:pt idx="3377">
                  <c:v>3.2460109864224193E-2</c:v>
                </c:pt>
                <c:pt idx="3378">
                  <c:v>3.247223358926335E-2</c:v>
                </c:pt>
                <c:pt idx="3379">
                  <c:v>3.2484357167319296E-2</c:v>
                </c:pt>
                <c:pt idx="3380">
                  <c:v>3.2496965532581641E-2</c:v>
                </c:pt>
                <c:pt idx="3381">
                  <c:v>3.2508603882496656E-2</c:v>
                </c:pt>
                <c:pt idx="3382">
                  <c:v>3.2520242096961881E-2</c:v>
                </c:pt>
                <c:pt idx="3383">
                  <c:v>3.2532850009785168E-2</c:v>
                </c:pt>
                <c:pt idx="3384">
                  <c:v>3.2547397403983443E-2</c:v>
                </c:pt>
                <c:pt idx="3385">
                  <c:v>3.2561459683881598E-2</c:v>
                </c:pt>
                <c:pt idx="3386">
                  <c:v>3.2573097283219776E-2</c:v>
                </c:pt>
                <c:pt idx="3387">
                  <c:v>3.2583764963639232E-2</c:v>
                </c:pt>
                <c:pt idx="3388">
                  <c:v>3.2595402303401834E-2</c:v>
                </c:pt>
                <c:pt idx="3389">
                  <c:v>3.2609463908262672E-2</c:v>
                </c:pt>
                <c:pt idx="3390">
                  <c:v>3.2624495060325651E-2</c:v>
                </c:pt>
                <c:pt idx="3391">
                  <c:v>3.2640010851279648E-2</c:v>
                </c:pt>
                <c:pt idx="3392">
                  <c:v>3.2654556686661736E-2</c:v>
                </c:pt>
                <c:pt idx="3393">
                  <c:v>3.2669102310465818E-2</c:v>
                </c:pt>
                <c:pt idx="3394">
                  <c:v>3.2684617409323852E-2</c:v>
                </c:pt>
                <c:pt idx="3395">
                  <c:v>3.2698192923363421E-2</c:v>
                </c:pt>
                <c:pt idx="3396">
                  <c:v>3.2710798592811875E-2</c:v>
                </c:pt>
                <c:pt idx="3397">
                  <c:v>3.2723888927514835E-2</c:v>
                </c:pt>
                <c:pt idx="3398">
                  <c:v>3.2738433542880266E-2</c:v>
                </c:pt>
                <c:pt idx="3399">
                  <c:v>3.2750553894089388E-2</c:v>
                </c:pt>
                <c:pt idx="3400">
                  <c:v>3.2761219681636804E-2</c:v>
                </c:pt>
                <c:pt idx="3401">
                  <c:v>3.2774794155808015E-2</c:v>
                </c:pt>
                <c:pt idx="3402">
                  <c:v>3.2791277198151357E-2</c:v>
                </c:pt>
                <c:pt idx="3403">
                  <c:v>3.2808729535092417E-2</c:v>
                </c:pt>
                <c:pt idx="3404">
                  <c:v>3.2823272916545229E-2</c:v>
                </c:pt>
                <c:pt idx="3405">
                  <c:v>3.2835392239521213E-2</c:v>
                </c:pt>
                <c:pt idx="3406">
                  <c:v>3.2847511415620985E-2</c:v>
                </c:pt>
                <c:pt idx="3407">
                  <c:v>3.2862054233069045E-2</c:v>
                </c:pt>
                <c:pt idx="3408">
                  <c:v>3.2875142587947999E-2</c:v>
                </c:pt>
                <c:pt idx="3409">
                  <c:v>3.2887261282318732E-2</c:v>
                </c:pt>
                <c:pt idx="3410">
                  <c:v>3.2898410351432039E-2</c:v>
                </c:pt>
                <c:pt idx="3411">
                  <c:v>3.290907456209885E-2</c:v>
                </c:pt>
                <c:pt idx="3412">
                  <c:v>3.2923616484279501E-2</c:v>
                </c:pt>
                <c:pt idx="3413">
                  <c:v>3.2941066511763741E-2</c:v>
                </c:pt>
                <c:pt idx="3414">
                  <c:v>3.2959000944930719E-2</c:v>
                </c:pt>
                <c:pt idx="3415">
                  <c:v>3.2974511546669791E-2</c:v>
                </c:pt>
                <c:pt idx="3416">
                  <c:v>3.2987598429759631E-2</c:v>
                </c:pt>
                <c:pt idx="3417">
                  <c:v>3.3002139210105315E-2</c:v>
                </c:pt>
                <c:pt idx="3418">
                  <c:v>3.3017649142763512E-2</c:v>
                </c:pt>
                <c:pt idx="3419">
                  <c:v>3.303267416063025E-2</c:v>
                </c:pt>
                <c:pt idx="3420">
                  <c:v>3.3045760282580085E-2</c:v>
                </c:pt>
                <c:pt idx="3421">
                  <c:v>3.3055938259038319E-2</c:v>
                </c:pt>
                <c:pt idx="3422">
                  <c:v>3.3065631473642762E-2</c:v>
                </c:pt>
                <c:pt idx="3423">
                  <c:v>3.3077263207144561E-2</c:v>
                </c:pt>
                <c:pt idx="3424">
                  <c:v>3.3090833391897834E-2</c:v>
                </c:pt>
                <c:pt idx="3425">
                  <c:v>3.3103918752796002E-2</c:v>
                </c:pt>
                <c:pt idx="3426">
                  <c:v>3.3117973208967456E-2</c:v>
                </c:pt>
                <c:pt idx="3427">
                  <c:v>3.3131542841293778E-2</c:v>
                </c:pt>
                <c:pt idx="3428">
                  <c:v>3.3143658428845382E-2</c:v>
                </c:pt>
                <c:pt idx="3429">
                  <c:v>3.3157227712639271E-2</c:v>
                </c:pt>
                <c:pt idx="3430">
                  <c:v>3.3170796812310444E-2</c:v>
                </c:pt>
                <c:pt idx="3431">
                  <c:v>3.3183881126906838E-2</c:v>
                </c:pt>
                <c:pt idx="3432">
                  <c:v>3.3195996080370015E-2</c:v>
                </c:pt>
                <c:pt idx="3433">
                  <c:v>3.3207626297612848E-2</c:v>
                </c:pt>
                <c:pt idx="3434">
                  <c:v>3.322022554698853E-2</c:v>
                </c:pt>
                <c:pt idx="3435">
                  <c:v>3.3233793791868319E-2</c:v>
                </c:pt>
                <c:pt idx="3436">
                  <c:v>3.3248815562533222E-2</c:v>
                </c:pt>
                <c:pt idx="3437">
                  <c:v>3.3262867982420632E-2</c:v>
                </c:pt>
                <c:pt idx="3438">
                  <c:v>3.3274012864678848E-2</c:v>
                </c:pt>
                <c:pt idx="3439">
                  <c:v>3.3286611277666613E-2</c:v>
                </c:pt>
                <c:pt idx="3440">
                  <c:v>3.3300663166446573E-2</c:v>
                </c:pt>
                <c:pt idx="3441">
                  <c:v>3.3312292166459249E-2</c:v>
                </c:pt>
                <c:pt idx="3442">
                  <c:v>3.3324405564337738E-2</c:v>
                </c:pt>
                <c:pt idx="3443">
                  <c:v>3.3339425973925231E-2</c:v>
                </c:pt>
                <c:pt idx="3444">
                  <c:v>3.3353477120584001E-2</c:v>
                </c:pt>
                <c:pt idx="3445">
                  <c:v>3.3366074532494121E-2</c:v>
                </c:pt>
                <c:pt idx="3446">
                  <c:v>3.337818727890688E-2</c:v>
                </c:pt>
                <c:pt idx="3447">
                  <c:v>3.3391268880240493E-2</c:v>
                </c:pt>
                <c:pt idx="3448">
                  <c:v>3.3404834804576865E-2</c:v>
                </c:pt>
                <c:pt idx="3449">
                  <c:v>3.3418885032202833E-2</c:v>
                </c:pt>
                <c:pt idx="3450">
                  <c:v>3.3430028175814482E-2</c:v>
                </c:pt>
                <c:pt idx="3451">
                  <c:v>3.3439717764980836E-2</c:v>
                </c:pt>
                <c:pt idx="3452">
                  <c:v>3.3450376204624203E-2</c:v>
                </c:pt>
                <c:pt idx="3453">
                  <c:v>3.346297239592369E-2</c:v>
                </c:pt>
                <c:pt idx="3454">
                  <c:v>3.347459950860647E-2</c:v>
                </c:pt>
                <c:pt idx="3455">
                  <c:v>3.348380421027141E-2</c:v>
                </c:pt>
                <c:pt idx="3456">
                  <c:v>3.3492524375799478E-2</c:v>
                </c:pt>
                <c:pt idx="3457">
                  <c:v>3.3503182252624636E-2</c:v>
                </c:pt>
                <c:pt idx="3458">
                  <c:v>3.3512871132987378E-2</c:v>
                </c:pt>
                <c:pt idx="3459">
                  <c:v>3.3524013229353444E-2</c:v>
                </c:pt>
                <c:pt idx="3460">
                  <c:v>3.353903064107381E-2</c:v>
                </c:pt>
                <c:pt idx="3461">
                  <c:v>3.3554532248881525E-2</c:v>
                </c:pt>
                <c:pt idx="3462">
                  <c:v>3.3566642712782674E-2</c:v>
                </c:pt>
                <c:pt idx="3463">
                  <c:v>3.3577299799697202E-2</c:v>
                </c:pt>
                <c:pt idx="3464">
                  <c:v>3.3586987961973992E-2</c:v>
                </c:pt>
                <c:pt idx="3465">
                  <c:v>3.359716043134809E-2</c:v>
                </c:pt>
                <c:pt idx="3466">
                  <c:v>3.3608785983925422E-2</c:v>
                </c:pt>
                <c:pt idx="3467">
                  <c:v>3.3621380180035652E-2</c:v>
                </c:pt>
                <c:pt idx="3468">
                  <c:v>3.3634942983079702E-2</c:v>
                </c:pt>
                <c:pt idx="3469">
                  <c:v>3.3647536849769885E-2</c:v>
                </c:pt>
                <c:pt idx="3470">
                  <c:v>3.365867744578694E-2</c:v>
                </c:pt>
                <c:pt idx="3471">
                  <c:v>3.3669333551929706E-2</c:v>
                </c:pt>
                <c:pt idx="3472">
                  <c:v>3.3679505183684795E-2</c:v>
                </c:pt>
                <c:pt idx="3473">
                  <c:v>3.3688707999455794E-2</c:v>
                </c:pt>
                <c:pt idx="3474">
                  <c:v>3.3696457673364134E-2</c:v>
                </c:pt>
                <c:pt idx="3475">
                  <c:v>3.3705660333126518E-2</c:v>
                </c:pt>
                <c:pt idx="3476">
                  <c:v>3.371680028163597E-2</c:v>
                </c:pt>
                <c:pt idx="3477">
                  <c:v>3.3729393117474991E-2</c:v>
                </c:pt>
                <c:pt idx="3478">
                  <c:v>3.374198579473648E-2</c:v>
                </c:pt>
                <c:pt idx="3479">
                  <c:v>3.3754578313424238E-2</c:v>
                </c:pt>
                <c:pt idx="3480">
                  <c:v>3.3764264758358774E-2</c:v>
                </c:pt>
                <c:pt idx="3481">
                  <c:v>3.3773466794139687E-2</c:v>
                </c:pt>
                <c:pt idx="3482">
                  <c:v>3.3781700122799338E-2</c:v>
                </c:pt>
                <c:pt idx="3483">
                  <c:v>3.3787996151918097E-2</c:v>
                </c:pt>
                <c:pt idx="3484">
                  <c:v>3.3797682273159345E-2</c:v>
                </c:pt>
                <c:pt idx="3485">
                  <c:v>3.3808821196601772E-2</c:v>
                </c:pt>
                <c:pt idx="3486">
                  <c:v>3.3818507116132185E-2</c:v>
                </c:pt>
                <c:pt idx="3487">
                  <c:v>3.3826740073970157E-2</c:v>
                </c:pt>
                <c:pt idx="3488">
                  <c:v>3.3835941534871586E-2</c:v>
                </c:pt>
                <c:pt idx="3489">
                  <c:v>3.3848048591275812E-2</c:v>
                </c:pt>
                <c:pt idx="3490">
                  <c:v>3.3863061137648517E-2</c:v>
                </c:pt>
                <c:pt idx="3491">
                  <c:v>3.3877104928610492E-2</c:v>
                </c:pt>
                <c:pt idx="3492">
                  <c:v>3.3890180004972584E-2</c:v>
                </c:pt>
                <c:pt idx="3493">
                  <c:v>3.3904707667094282E-2</c:v>
                </c:pt>
                <c:pt idx="3494">
                  <c:v>3.3918750873197338E-2</c:v>
                </c:pt>
                <c:pt idx="3495">
                  <c:v>3.3932309643688131E-2</c:v>
                </c:pt>
                <c:pt idx="3496">
                  <c:v>3.3945868230341382E-2</c:v>
                </c:pt>
                <c:pt idx="3497">
                  <c:v>3.3957005503283282E-2</c:v>
                </c:pt>
                <c:pt idx="3498">
                  <c:v>3.3967174209380904E-2</c:v>
                </c:pt>
                <c:pt idx="3499">
                  <c:v>3.3977827028673982E-2</c:v>
                </c:pt>
                <c:pt idx="3500">
                  <c:v>3.3989448156659406E-2</c:v>
                </c:pt>
                <c:pt idx="3501">
                  <c:v>3.4001553354704207E-2</c:v>
                </c:pt>
                <c:pt idx="3502">
                  <c:v>3.4015111002549482E-2</c:v>
                </c:pt>
                <c:pt idx="3503">
                  <c:v>3.4029152658332E-2</c:v>
                </c:pt>
                <c:pt idx="3504">
                  <c:v>3.40422257468228E-2</c:v>
                </c:pt>
                <c:pt idx="3505">
                  <c:v>3.4056267021877279E-2</c:v>
                </c:pt>
                <c:pt idx="3506">
                  <c:v>3.4070792271360791E-2</c:v>
                </c:pt>
                <c:pt idx="3507">
                  <c:v>3.4087253965724554E-2</c:v>
                </c:pt>
                <c:pt idx="3508">
                  <c:v>3.4105652009335283E-2</c:v>
                </c:pt>
                <c:pt idx="3509">
                  <c:v>3.4123565568665436E-2</c:v>
                </c:pt>
                <c:pt idx="3510">
                  <c:v>3.4140510532150843E-2</c:v>
                </c:pt>
                <c:pt idx="3511">
                  <c:v>3.4157939337900275E-2</c:v>
                </c:pt>
                <c:pt idx="3512">
                  <c:v>3.4176336081096402E-2</c:v>
                </c:pt>
                <c:pt idx="3513">
                  <c:v>3.4194248374279583E-2</c:v>
                </c:pt>
                <c:pt idx="3514">
                  <c:v>3.4211192140099655E-2</c:v>
                </c:pt>
                <c:pt idx="3515">
                  <c:v>3.4225715139447811E-2</c:v>
                </c:pt>
                <c:pt idx="3516">
                  <c:v>3.4235881113497096E-2</c:v>
                </c:pt>
                <c:pt idx="3517">
                  <c:v>3.4246531070703592E-2</c:v>
                </c:pt>
                <c:pt idx="3518">
                  <c:v>3.4259117237538265E-2</c:v>
                </c:pt>
                <c:pt idx="3519">
                  <c:v>3.4271219171645349E-2</c:v>
                </c:pt>
                <c:pt idx="3520">
                  <c:v>3.4282352821674793E-2</c:v>
                </c:pt>
                <c:pt idx="3521">
                  <c:v>3.4294938537661801E-2</c:v>
                </c:pt>
                <c:pt idx="3522">
                  <c:v>3.4309460320820821E-2</c:v>
                </c:pt>
                <c:pt idx="3523">
                  <c:v>3.4324949990421488E-2</c:v>
                </c:pt>
                <c:pt idx="3524">
                  <c:v>3.4338503254507637E-2</c:v>
                </c:pt>
                <c:pt idx="3525">
                  <c:v>3.4350604227934275E-2</c:v>
                </c:pt>
                <c:pt idx="3526">
                  <c:v>3.4363673114763051E-2</c:v>
                </c:pt>
                <c:pt idx="3527">
                  <c:v>3.4377225854037984E-2</c:v>
                </c:pt>
                <c:pt idx="3528">
                  <c:v>3.4391262426084847E-2</c:v>
                </c:pt>
                <c:pt idx="3529">
                  <c:v>3.4407234837374651E-2</c:v>
                </c:pt>
                <c:pt idx="3530">
                  <c:v>3.4422722992566331E-2</c:v>
                </c:pt>
                <c:pt idx="3531">
                  <c:v>3.4436758926008101E-2</c:v>
                </c:pt>
                <c:pt idx="3532">
                  <c:v>3.4449342698846065E-2</c:v>
                </c:pt>
                <c:pt idx="3533">
                  <c:v>3.4461442331089935E-2</c:v>
                </c:pt>
                <c:pt idx="3534">
                  <c:v>3.4471605909037348E-2</c:v>
                </c:pt>
                <c:pt idx="3535">
                  <c:v>3.4483705271909242E-2</c:v>
                </c:pt>
                <c:pt idx="3536">
                  <c:v>3.4499676206743934E-2</c:v>
                </c:pt>
                <c:pt idx="3537">
                  <c:v>3.4515646886512152E-2</c:v>
                </c:pt>
                <c:pt idx="3538">
                  <c:v>3.4531133362705205E-2</c:v>
                </c:pt>
                <c:pt idx="3539">
                  <c:v>3.4546135657814482E-2</c:v>
                </c:pt>
                <c:pt idx="3540">
                  <c:v>3.4561621661854745E-2</c:v>
                </c:pt>
                <c:pt idx="3541">
                  <c:v>3.4577591352350494E-2</c:v>
                </c:pt>
                <c:pt idx="3542">
                  <c:v>3.4591141192777029E-2</c:v>
                </c:pt>
                <c:pt idx="3543">
                  <c:v>3.4600335622791377E-2</c:v>
                </c:pt>
                <c:pt idx="3544">
                  <c:v>3.460952996826909E-2</c:v>
                </c:pt>
                <c:pt idx="3545">
                  <c:v>3.4619692041235314E-2</c:v>
                </c:pt>
                <c:pt idx="3546">
                  <c:v>3.4634693007829981E-2</c:v>
                </c:pt>
                <c:pt idx="3547">
                  <c:v>3.4652597092744229E-2</c:v>
                </c:pt>
                <c:pt idx="3548">
                  <c:v>3.4667113683029743E-2</c:v>
                </c:pt>
                <c:pt idx="3549">
                  <c:v>3.4678242926205131E-2</c:v>
                </c:pt>
                <c:pt idx="3550">
                  <c:v>3.468888817334416E-2</c:v>
                </c:pt>
                <c:pt idx="3551">
                  <c:v>3.4699533307163341E-2</c:v>
                </c:pt>
                <c:pt idx="3552">
                  <c:v>3.4710662189540678E-2</c:v>
                </c:pt>
                <c:pt idx="3553">
                  <c:v>3.4723242516135649E-2</c:v>
                </c:pt>
                <c:pt idx="3554">
                  <c:v>3.4736306533935835E-2</c:v>
                </c:pt>
                <c:pt idx="3555">
                  <c:v>3.4745499629340586E-2</c:v>
                </c:pt>
                <c:pt idx="3556">
                  <c:v>3.4753241117816011E-2</c:v>
                </c:pt>
                <c:pt idx="3557">
                  <c:v>3.4761950220715675E-2</c:v>
                </c:pt>
                <c:pt idx="3558">
                  <c:v>3.4772594576811915E-2</c:v>
                </c:pt>
                <c:pt idx="3559">
                  <c:v>3.4787109425260233E-2</c:v>
                </c:pt>
                <c:pt idx="3560">
                  <c:v>3.4804043148843881E-2</c:v>
                </c:pt>
                <c:pt idx="3561">
                  <c:v>3.4817589921252876E-2</c:v>
                </c:pt>
                <c:pt idx="3562">
                  <c:v>3.4828717489876801E-2</c:v>
                </c:pt>
                <c:pt idx="3563">
                  <c:v>3.4838393535857611E-2</c:v>
                </c:pt>
                <c:pt idx="3564">
                  <c:v>3.4849037078299443E-2</c:v>
                </c:pt>
                <c:pt idx="3565">
                  <c:v>3.485871292766974E-2</c:v>
                </c:pt>
                <c:pt idx="3566">
                  <c:v>3.486742111205697E-2</c:v>
                </c:pt>
                <c:pt idx="3567">
                  <c:v>3.4876613002197444E-2</c:v>
                </c:pt>
                <c:pt idx="3568">
                  <c:v>3.4886288584752255E-2</c:v>
                </c:pt>
                <c:pt idx="3569">
                  <c:v>3.4894028983392514E-2</c:v>
                </c:pt>
                <c:pt idx="3570">
                  <c:v>3.4900801783055005E-2</c:v>
                </c:pt>
                <c:pt idx="3571">
                  <c:v>3.4913379717874449E-2</c:v>
                </c:pt>
                <c:pt idx="3572">
                  <c:v>3.4930795058758395E-2</c:v>
                </c:pt>
                <c:pt idx="3573">
                  <c:v>3.4947242602221387E-2</c:v>
                </c:pt>
                <c:pt idx="3574">
                  <c:v>3.4960303694027278E-2</c:v>
                </c:pt>
                <c:pt idx="3575">
                  <c:v>3.4972880880462485E-2</c:v>
                </c:pt>
                <c:pt idx="3576">
                  <c:v>3.4988360277385354E-2</c:v>
                </c:pt>
                <c:pt idx="3577">
                  <c:v>3.5006258031387058E-2</c:v>
                </c:pt>
                <c:pt idx="3578">
                  <c:v>3.5022704333726722E-2</c:v>
                </c:pt>
                <c:pt idx="3579">
                  <c:v>3.5035764439963507E-2</c:v>
                </c:pt>
                <c:pt idx="3580">
                  <c:v>3.5046405881898376E-2</c:v>
                </c:pt>
                <c:pt idx="3581">
                  <c:v>3.5057047210594022E-2</c:v>
                </c:pt>
                <c:pt idx="3582">
                  <c:v>3.5070590556071542E-2</c:v>
                </c:pt>
                <c:pt idx="3583">
                  <c:v>3.5084133718129351E-2</c:v>
                </c:pt>
                <c:pt idx="3584">
                  <c:v>3.5096709347237194E-2</c:v>
                </c:pt>
                <c:pt idx="3585">
                  <c:v>3.5107833810391405E-2</c:v>
                </c:pt>
                <c:pt idx="3586">
                  <c:v>3.5118958149793073E-2</c:v>
                </c:pt>
                <c:pt idx="3587">
                  <c:v>3.513008236544541E-2</c:v>
                </c:pt>
                <c:pt idx="3588">
                  <c:v>3.5142657416737305E-2</c:v>
                </c:pt>
                <c:pt idx="3589">
                  <c:v>3.5155715956478241E-2</c:v>
                </c:pt>
                <c:pt idx="3590">
                  <c:v>3.5166356122039374E-2</c:v>
                </c:pt>
                <c:pt idx="3591">
                  <c:v>3.5176996174388603E-2</c:v>
                </c:pt>
                <c:pt idx="3592">
                  <c:v>3.5188119744435552E-2</c:v>
                </c:pt>
                <c:pt idx="3593">
                  <c:v>3.5199243190750282E-2</c:v>
                </c:pt>
                <c:pt idx="3594">
                  <c:v>3.5210850133249559E-2</c:v>
                </c:pt>
                <c:pt idx="3595">
                  <c:v>3.5224875009026844E-2</c:v>
                </c:pt>
                <c:pt idx="3596">
                  <c:v>3.52403505057544E-2</c:v>
                </c:pt>
                <c:pt idx="3597">
                  <c:v>3.5253891368936141E-2</c:v>
                </c:pt>
                <c:pt idx="3598">
                  <c:v>3.5266948456214593E-2</c:v>
                </c:pt>
                <c:pt idx="3599">
                  <c:v>3.528000537300769E-2</c:v>
                </c:pt>
                <c:pt idx="3600">
                  <c:v>3.5292094958772641E-2</c:v>
                </c:pt>
                <c:pt idx="3601">
                  <c:v>3.5303217248591034E-2</c:v>
                </c:pt>
                <c:pt idx="3602">
                  <c:v>3.5312405133832568E-2</c:v>
                </c:pt>
                <c:pt idx="3603">
                  <c:v>3.5322560066675758E-2</c:v>
                </c:pt>
                <c:pt idx="3604">
                  <c:v>3.5335616257377654E-2</c:v>
                </c:pt>
                <c:pt idx="3605">
                  <c:v>3.5349639383446915E-2</c:v>
                </c:pt>
                <c:pt idx="3606">
                  <c:v>3.5363178766854075E-2</c:v>
                </c:pt>
                <c:pt idx="3607">
                  <c:v>3.5377685045655284E-2</c:v>
                </c:pt>
                <c:pt idx="3608">
                  <c:v>3.5389773450578296E-2</c:v>
                </c:pt>
                <c:pt idx="3609">
                  <c:v>3.5399927597785992E-2</c:v>
                </c:pt>
                <c:pt idx="3610">
                  <c:v>3.541153221120015E-2</c:v>
                </c:pt>
                <c:pt idx="3611">
                  <c:v>3.5425554272738267E-2</c:v>
                </c:pt>
                <c:pt idx="3612">
                  <c:v>3.5439576137661202E-2</c:v>
                </c:pt>
                <c:pt idx="3613">
                  <c:v>3.5453597805974013E-2</c:v>
                </c:pt>
                <c:pt idx="3614">
                  <c:v>3.546520179658641E-2</c:v>
                </c:pt>
                <c:pt idx="3615">
                  <c:v>3.5474871685904991E-2</c:v>
                </c:pt>
                <c:pt idx="3616">
                  <c:v>3.5484057994147847E-2</c:v>
                </c:pt>
                <c:pt idx="3617">
                  <c:v>3.5492760734640791E-2</c:v>
                </c:pt>
                <c:pt idx="3618">
                  <c:v>3.5500979920008439E-2</c:v>
                </c:pt>
                <c:pt idx="3619">
                  <c:v>3.5511132938077804E-2</c:v>
                </c:pt>
                <c:pt idx="3620">
                  <c:v>3.5524186666984266E-2</c:v>
                </c:pt>
                <c:pt idx="3621">
                  <c:v>3.5538207148975022E-2</c:v>
                </c:pt>
                <c:pt idx="3622">
                  <c:v>3.5551743979548592E-2</c:v>
                </c:pt>
                <c:pt idx="3623">
                  <c:v>3.5565764075180313E-2</c:v>
                </c:pt>
                <c:pt idx="3624">
                  <c:v>3.5580750856597683E-2</c:v>
                </c:pt>
                <c:pt idx="3625">
                  <c:v>3.5595253979603773E-2</c:v>
                </c:pt>
                <c:pt idx="3626">
                  <c:v>3.5608306610470562E-2</c:v>
                </c:pt>
                <c:pt idx="3627">
                  <c:v>3.5620875649543533E-2</c:v>
                </c:pt>
                <c:pt idx="3628">
                  <c:v>3.5634894775982896E-2</c:v>
                </c:pt>
                <c:pt idx="3629">
                  <c:v>3.5649880521397177E-2</c:v>
                </c:pt>
                <c:pt idx="3630">
                  <c:v>3.5665832842327376E-2</c:v>
                </c:pt>
                <c:pt idx="3631">
                  <c:v>3.5681784908784847E-2</c:v>
                </c:pt>
                <c:pt idx="3632">
                  <c:v>3.5694836410251611E-2</c:v>
                </c:pt>
                <c:pt idx="3633">
                  <c:v>3.5706920981951551E-2</c:v>
                </c:pt>
                <c:pt idx="3634">
                  <c:v>3.5718522033393561E-2</c:v>
                </c:pt>
                <c:pt idx="3635">
                  <c:v>3.5729639581404085E-2</c:v>
                </c:pt>
                <c:pt idx="3636">
                  <c:v>3.574075700581588E-2</c:v>
                </c:pt>
                <c:pt idx="3637">
                  <c:v>3.5752357664733406E-2</c:v>
                </c:pt>
                <c:pt idx="3638">
                  <c:v>3.5764441541337788E-2</c:v>
                </c:pt>
                <c:pt idx="3639">
                  <c:v>3.5776041925504168E-2</c:v>
                </c:pt>
                <c:pt idx="3640">
                  <c:v>3.5787642175102947E-2</c:v>
                </c:pt>
                <c:pt idx="3641">
                  <c:v>3.5803108965246522E-2</c:v>
                </c:pt>
                <c:pt idx="3642">
                  <c:v>3.5820992143145561E-2</c:v>
                </c:pt>
                <c:pt idx="3643">
                  <c:v>3.5837908368440093E-2</c:v>
                </c:pt>
                <c:pt idx="3644">
                  <c:v>3.5853857690195612E-2</c:v>
                </c:pt>
                <c:pt idx="3645">
                  <c:v>3.5869806757574153E-2</c:v>
                </c:pt>
                <c:pt idx="3646">
                  <c:v>3.5884305689003387E-2</c:v>
                </c:pt>
                <c:pt idx="3647">
                  <c:v>3.589832112289594E-2</c:v>
                </c:pt>
                <c:pt idx="3648">
                  <c:v>3.5913786201299432E-2</c:v>
                </c:pt>
                <c:pt idx="3649">
                  <c:v>3.5927317948712081E-2</c:v>
                </c:pt>
                <c:pt idx="3650">
                  <c:v>3.5938433175679206E-2</c:v>
                </c:pt>
                <c:pt idx="3651">
                  <c:v>3.5947131962778281E-2</c:v>
                </c:pt>
                <c:pt idx="3652">
                  <c:v>3.5955347414448252E-2</c:v>
                </c:pt>
                <c:pt idx="3653">
                  <c:v>3.5966945584257122E-2</c:v>
                </c:pt>
                <c:pt idx="3654">
                  <c:v>3.5980959859971698E-2</c:v>
                </c:pt>
                <c:pt idx="3655">
                  <c:v>3.5994490698444251E-2</c:v>
                </c:pt>
                <c:pt idx="3656">
                  <c:v>3.6006571649514846E-2</c:v>
                </c:pt>
                <c:pt idx="3657">
                  <c:v>3.6018652454637812E-2</c:v>
                </c:pt>
                <c:pt idx="3658">
                  <c:v>3.6030733113816729E-2</c:v>
                </c:pt>
                <c:pt idx="3659">
                  <c:v>3.6042330409327493E-2</c:v>
                </c:pt>
                <c:pt idx="3660">
                  <c:v>3.6052961145394954E-2</c:v>
                </c:pt>
                <c:pt idx="3661">
                  <c:v>3.6062625352843033E-2</c:v>
                </c:pt>
                <c:pt idx="3662">
                  <c:v>3.6074222278498116E-2</c:v>
                </c:pt>
                <c:pt idx="3663">
                  <c:v>3.6086785462859684E-2</c:v>
                </c:pt>
                <c:pt idx="3664">
                  <c:v>3.6100314869508515E-2</c:v>
                </c:pt>
                <c:pt idx="3665">
                  <c:v>3.6113360909709229E-2</c:v>
                </c:pt>
                <c:pt idx="3666">
                  <c:v>3.61254404248086E-2</c:v>
                </c:pt>
                <c:pt idx="3667">
                  <c:v>3.6137519793995085E-2</c:v>
                </c:pt>
                <c:pt idx="3668">
                  <c:v>3.6151048514260639E-2</c:v>
                </c:pt>
                <c:pt idx="3669">
                  <c:v>3.6165543368587544E-2</c:v>
                </c:pt>
                <c:pt idx="3670">
                  <c:v>3.6181487465684462E-2</c:v>
                </c:pt>
                <c:pt idx="3671">
                  <c:v>3.6198397593909692E-2</c:v>
                </c:pt>
                <c:pt idx="3672">
                  <c:v>3.6216273704252011E-2</c:v>
                </c:pt>
                <c:pt idx="3673">
                  <c:v>3.6232700118506427E-2</c:v>
                </c:pt>
                <c:pt idx="3674">
                  <c:v>3.6246710670384645E-2</c:v>
                </c:pt>
                <c:pt idx="3675">
                  <c:v>3.6259271687943226E-2</c:v>
                </c:pt>
                <c:pt idx="3676">
                  <c:v>3.6270383225801804E-2</c:v>
                </c:pt>
                <c:pt idx="3677">
                  <c:v>3.6282943946014383E-2</c:v>
                </c:pt>
                <c:pt idx="3678">
                  <c:v>3.6296470699033551E-2</c:v>
                </c:pt>
                <c:pt idx="3679">
                  <c:v>3.6308548002471353E-2</c:v>
                </c:pt>
                <c:pt idx="3680">
                  <c:v>3.6318692824638739E-2</c:v>
                </c:pt>
                <c:pt idx="3681">
                  <c:v>3.6326905224347741E-2</c:v>
                </c:pt>
                <c:pt idx="3682">
                  <c:v>3.6334634480112281E-2</c:v>
                </c:pt>
                <c:pt idx="3683">
                  <c:v>3.6345262109242993E-2</c:v>
                </c:pt>
                <c:pt idx="3684">
                  <c:v>3.6356372691662149E-2</c:v>
                </c:pt>
                <c:pt idx="3685">
                  <c:v>3.6367483150637786E-2</c:v>
                </c:pt>
                <c:pt idx="3686">
                  <c:v>3.6379559596472315E-2</c:v>
                </c:pt>
                <c:pt idx="3687">
                  <c:v>3.6393085042667229E-2</c:v>
                </c:pt>
                <c:pt idx="3688">
                  <c:v>3.640709334766009E-2</c:v>
                </c:pt>
                <c:pt idx="3689">
                  <c:v>3.6418686279256748E-2</c:v>
                </c:pt>
                <c:pt idx="3690">
                  <c:v>3.6430279076458752E-2</c:v>
                </c:pt>
                <c:pt idx="3691">
                  <c:v>3.6443320812671549E-2</c:v>
                </c:pt>
                <c:pt idx="3692">
                  <c:v>3.6457328413969009E-2</c:v>
                </c:pt>
                <c:pt idx="3693">
                  <c:v>3.646892076321176E-2</c:v>
                </c:pt>
                <c:pt idx="3694">
                  <c:v>3.6479063958564775E-2</c:v>
                </c:pt>
                <c:pt idx="3695">
                  <c:v>3.6489690052871504E-2</c:v>
                </c:pt>
                <c:pt idx="3696">
                  <c:v>3.6501765022980012E-2</c:v>
                </c:pt>
                <c:pt idx="3697">
                  <c:v>3.6513839847285415E-2</c:v>
                </c:pt>
                <c:pt idx="3698">
                  <c:v>3.6525914525791202E-2</c:v>
                </c:pt>
                <c:pt idx="3699">
                  <c:v>3.6536540122273767E-2</c:v>
                </c:pt>
                <c:pt idx="3700">
                  <c:v>3.6546199657466596E-2</c:v>
                </c:pt>
                <c:pt idx="3701">
                  <c:v>3.6557308007589252E-2</c:v>
                </c:pt>
                <c:pt idx="3702">
                  <c:v>3.6573245859626111E-2</c:v>
                </c:pt>
                <c:pt idx="3703">
                  <c:v>3.6591115270455256E-2</c:v>
                </c:pt>
                <c:pt idx="3704">
                  <c:v>3.6607052583690097E-2</c:v>
                </c:pt>
                <c:pt idx="3705">
                  <c:v>3.6620574953311572E-2</c:v>
                </c:pt>
                <c:pt idx="3706">
                  <c:v>3.6634097140081298E-2</c:v>
                </c:pt>
                <c:pt idx="3707">
                  <c:v>3.6648584994430307E-2</c:v>
                </c:pt>
                <c:pt idx="3708">
                  <c:v>3.6664038474385381E-2</c:v>
                </c:pt>
                <c:pt idx="3709">
                  <c:v>3.6677077162345736E-2</c:v>
                </c:pt>
                <c:pt idx="3710">
                  <c:v>3.6687701152764977E-2</c:v>
                </c:pt>
                <c:pt idx="3711">
                  <c:v>3.6698325030316246E-2</c:v>
                </c:pt>
                <c:pt idx="3712">
                  <c:v>3.6711363271235441E-2</c:v>
                </c:pt>
                <c:pt idx="3713">
                  <c:v>3.6724401342161338E-2</c:v>
                </c:pt>
                <c:pt idx="3714">
                  <c:v>3.6735507712944905E-2</c:v>
                </c:pt>
                <c:pt idx="3715">
                  <c:v>3.6746131082619773E-2</c:v>
                </c:pt>
                <c:pt idx="3716">
                  <c:v>3.6757237212068659E-2</c:v>
                </c:pt>
                <c:pt idx="3717">
                  <c:v>3.6766894615675796E-2</c:v>
                </c:pt>
                <c:pt idx="3718">
                  <c:v>3.677413760717619E-2</c:v>
                </c:pt>
                <c:pt idx="3719">
                  <c:v>3.6783311987766673E-2</c:v>
                </c:pt>
                <c:pt idx="3720">
                  <c:v>3.6794417704289602E-2</c:v>
                </c:pt>
                <c:pt idx="3721">
                  <c:v>3.6805523297476751E-2</c:v>
                </c:pt>
                <c:pt idx="3722">
                  <c:v>3.6816628767331293E-2</c:v>
                </c:pt>
                <c:pt idx="3723">
                  <c:v>3.6828216952211196E-2</c:v>
                </c:pt>
                <c:pt idx="3724">
                  <c:v>3.6842701994473995E-2</c:v>
                </c:pt>
                <c:pt idx="3725">
                  <c:v>3.6857186826923377E-2</c:v>
                </c:pt>
                <c:pt idx="3726">
                  <c:v>3.6870705814583023E-2</c:v>
                </c:pt>
                <c:pt idx="3727">
                  <c:v>3.6881810560582699E-2</c:v>
                </c:pt>
                <c:pt idx="3728">
                  <c:v>3.6890983953398217E-2</c:v>
                </c:pt>
                <c:pt idx="3729">
                  <c:v>3.6900640065451691E-2</c:v>
                </c:pt>
                <c:pt idx="3730">
                  <c:v>3.6912227276839876E-2</c:v>
                </c:pt>
                <c:pt idx="3731">
                  <c:v>3.6924779937665984E-2</c:v>
                </c:pt>
                <c:pt idx="3732">
                  <c:v>3.6935884083205861E-2</c:v>
                </c:pt>
                <c:pt idx="3733">
                  <c:v>3.6945539761710416E-2</c:v>
                </c:pt>
                <c:pt idx="3734">
                  <c:v>3.6955195346983792E-2</c:v>
                </c:pt>
                <c:pt idx="3735">
                  <c:v>3.6966299154793297E-2</c:v>
                </c:pt>
                <c:pt idx="3736">
                  <c:v>3.6978851136896293E-2</c:v>
                </c:pt>
                <c:pt idx="3737">
                  <c:v>3.6992368479889098E-2</c:v>
                </c:pt>
                <c:pt idx="3738">
                  <c:v>3.7003471874945237E-2</c:v>
                </c:pt>
                <c:pt idx="3739">
                  <c:v>3.7012644151786948E-2</c:v>
                </c:pt>
                <c:pt idx="3740">
                  <c:v>3.7020368109137045E-2</c:v>
                </c:pt>
                <c:pt idx="3741">
                  <c:v>3.7031471193308546E-2</c:v>
                </c:pt>
                <c:pt idx="3742">
                  <c:v>3.7047884222357531E-2</c:v>
                </c:pt>
                <c:pt idx="3743">
                  <c:v>3.7064779706170912E-2</c:v>
                </c:pt>
                <c:pt idx="3744">
                  <c:v>3.7080709472315211E-2</c:v>
                </c:pt>
                <c:pt idx="3745">
                  <c:v>3.709615627593741E-2</c:v>
                </c:pt>
                <c:pt idx="3746">
                  <c:v>3.7110637437635742E-2</c:v>
                </c:pt>
                <c:pt idx="3747">
                  <c:v>3.7122704912195825E-2</c:v>
                </c:pt>
                <c:pt idx="3748">
                  <c:v>3.7135254931262393E-2</c:v>
                </c:pt>
                <c:pt idx="3749">
                  <c:v>3.7147804792827775E-2</c:v>
                </c:pt>
                <c:pt idx="3750">
                  <c:v>3.716131985222438E-2</c:v>
                </c:pt>
                <c:pt idx="3751">
                  <c:v>3.717628274064131E-2</c:v>
                </c:pt>
                <c:pt idx="3752">
                  <c:v>3.719124540517367E-2</c:v>
                </c:pt>
                <c:pt idx="3753">
                  <c:v>3.7204277220903831E-2</c:v>
                </c:pt>
                <c:pt idx="3754">
                  <c:v>3.7216826216284485E-2</c:v>
                </c:pt>
                <c:pt idx="3755">
                  <c:v>3.7230822986892058E-2</c:v>
                </c:pt>
                <c:pt idx="3756">
                  <c:v>3.7244336924346769E-2</c:v>
                </c:pt>
                <c:pt idx="3757">
                  <c:v>3.7255437522065948E-2</c:v>
                </c:pt>
                <c:pt idx="3758">
                  <c:v>3.7266055369799142E-2</c:v>
                </c:pt>
                <c:pt idx="3759">
                  <c:v>3.7276673104795169E-2</c:v>
                </c:pt>
                <c:pt idx="3760">
                  <c:v>3.729018642265261E-2</c:v>
                </c:pt>
                <c:pt idx="3761">
                  <c:v>3.7305629990889405E-2</c:v>
                </c:pt>
                <c:pt idx="3762">
                  <c:v>3.7319142917451829E-2</c:v>
                </c:pt>
                <c:pt idx="3763">
                  <c:v>3.7331207876154848E-2</c:v>
                </c:pt>
                <c:pt idx="3764">
                  <c:v>3.7342790099565357E-2</c:v>
                </c:pt>
                <c:pt idx="3765">
                  <c:v>3.7354372188829588E-2</c:v>
                </c:pt>
                <c:pt idx="3766">
                  <c:v>3.7366436722502845E-2</c:v>
                </c:pt>
                <c:pt idx="3767">
                  <c:v>3.7380431399217748E-2</c:v>
                </c:pt>
                <c:pt idx="3768">
                  <c:v>3.7393943315038619E-2</c:v>
                </c:pt>
                <c:pt idx="3769">
                  <c:v>3.7404077132092955E-2</c:v>
                </c:pt>
                <c:pt idx="3770">
                  <c:v>3.7414210846454091E-2</c:v>
                </c:pt>
                <c:pt idx="3771">
                  <c:v>3.742820485460599E-2</c:v>
                </c:pt>
                <c:pt idx="3772">
                  <c:v>3.7445093913994358E-2</c:v>
                </c:pt>
                <c:pt idx="3773">
                  <c:v>3.7460052556965849E-2</c:v>
                </c:pt>
                <c:pt idx="3774">
                  <c:v>3.7474045923627707E-2</c:v>
                </c:pt>
                <c:pt idx="3775">
                  <c:v>3.7487556574604959E-2</c:v>
                </c:pt>
                <c:pt idx="3776">
                  <c:v>3.7501067043046767E-2</c:v>
                </c:pt>
                <c:pt idx="3777">
                  <c:v>3.7514577328958472E-2</c:v>
                </c:pt>
                <c:pt idx="3778">
                  <c:v>3.7527604931795147E-2</c:v>
                </c:pt>
                <c:pt idx="3779">
                  <c:v>3.7540149870419259E-2</c:v>
                </c:pt>
                <c:pt idx="3780">
                  <c:v>3.7548834735738848E-2</c:v>
                </c:pt>
                <c:pt idx="3781">
                  <c:v>3.7553659628324715E-2</c:v>
                </c:pt>
                <c:pt idx="3782">
                  <c:v>3.7561861892294185E-2</c:v>
                </c:pt>
                <c:pt idx="3783">
                  <c:v>3.7574888879145188E-2</c:v>
                </c:pt>
                <c:pt idx="3784">
                  <c:v>3.7589363109948599E-2</c:v>
                </c:pt>
                <c:pt idx="3785">
                  <c:v>3.7601424808916192E-2</c:v>
                </c:pt>
                <c:pt idx="3786">
                  <c:v>3.7613003903055026E-2</c:v>
                </c:pt>
                <c:pt idx="3787">
                  <c:v>3.7624582863119746E-2</c:v>
                </c:pt>
                <c:pt idx="3788">
                  <c:v>3.763616168911374E-2</c:v>
                </c:pt>
                <c:pt idx="3789">
                  <c:v>3.7647740381040025E-2</c:v>
                </c:pt>
                <c:pt idx="3790">
                  <c:v>3.7659318938901974E-2</c:v>
                </c:pt>
                <c:pt idx="3791">
                  <c:v>3.7669450067058644E-2</c:v>
                </c:pt>
                <c:pt idx="3792">
                  <c:v>3.7679581092576436E-2</c:v>
                </c:pt>
                <c:pt idx="3793">
                  <c:v>3.7690194437796871E-2</c:v>
                </c:pt>
                <c:pt idx="3794">
                  <c:v>3.7699360418020147E-2</c:v>
                </c:pt>
                <c:pt idx="3795">
                  <c:v>3.7710938378215368E-2</c:v>
                </c:pt>
                <c:pt idx="3796">
                  <c:v>3.7726857854609545E-2</c:v>
                </c:pt>
                <c:pt idx="3797">
                  <c:v>3.7743259474318031E-2</c:v>
                </c:pt>
                <c:pt idx="3798">
                  <c:v>3.7757248878550705E-2</c:v>
                </c:pt>
                <c:pt idx="3799">
                  <c:v>3.7769308552712898E-2</c:v>
                </c:pt>
                <c:pt idx="3800">
                  <c:v>3.7781368081441127E-2</c:v>
                </c:pt>
                <c:pt idx="3801">
                  <c:v>3.7794392209120252E-2</c:v>
                </c:pt>
                <c:pt idx="3802">
                  <c:v>3.7809345628014628E-2</c:v>
                </c:pt>
                <c:pt idx="3803">
                  <c:v>3.7822851749664495E-2</c:v>
                </c:pt>
                <c:pt idx="3804">
                  <c:v>3.7835392985005385E-2</c:v>
                </c:pt>
                <c:pt idx="3805">
                  <c:v>3.7846487023623719E-2</c:v>
                </c:pt>
                <c:pt idx="3806">
                  <c:v>3.7859027962554359E-2</c:v>
                </c:pt>
                <c:pt idx="3807">
                  <c:v>3.7873015747359705E-2</c:v>
                </c:pt>
                <c:pt idx="3808">
                  <c:v>3.7887003336509815E-2</c:v>
                </c:pt>
                <c:pt idx="3809">
                  <c:v>3.7900508409352891E-2</c:v>
                </c:pt>
                <c:pt idx="3810">
                  <c:v>3.7913048670827225E-2</c:v>
                </c:pt>
                <c:pt idx="3811">
                  <c:v>3.7925588775045281E-2</c:v>
                </c:pt>
                <c:pt idx="3812">
                  <c:v>3.7938611024523422E-2</c:v>
                </c:pt>
                <c:pt idx="3813">
                  <c:v>3.7951150808193043E-2</c:v>
                </c:pt>
                <c:pt idx="3814">
                  <c:v>3.7963690434618218E-2</c:v>
                </c:pt>
                <c:pt idx="3815">
                  <c:v>3.7977194471843424E-2</c:v>
                </c:pt>
                <c:pt idx="3816">
                  <c:v>3.7991180603870252E-2</c:v>
                </c:pt>
                <c:pt idx="3817">
                  <c:v>3.8001790642510219E-2</c:v>
                </c:pt>
                <c:pt idx="3818">
                  <c:v>3.8010471499484381E-2</c:v>
                </c:pt>
                <c:pt idx="3819">
                  <c:v>3.8020599070712063E-2</c:v>
                </c:pt>
                <c:pt idx="3820">
                  <c:v>3.8035549107448462E-2</c:v>
                </c:pt>
                <c:pt idx="3821">
                  <c:v>3.8051463417089801E-2</c:v>
                </c:pt>
                <c:pt idx="3822">
                  <c:v>3.8066412992413416E-2</c:v>
                </c:pt>
                <c:pt idx="3823">
                  <c:v>3.8079915642549998E-2</c:v>
                </c:pt>
                <c:pt idx="3824">
                  <c:v>3.8092453654426518E-2</c:v>
                </c:pt>
                <c:pt idx="3825">
                  <c:v>3.8104027064324454E-2</c:v>
                </c:pt>
                <c:pt idx="3826">
                  <c:v>3.811560034028013E-2</c:v>
                </c:pt>
                <c:pt idx="3827">
                  <c:v>3.8126209058911044E-2</c:v>
                </c:pt>
                <c:pt idx="3828">
                  <c:v>3.8135853250913475E-2</c:v>
                </c:pt>
                <c:pt idx="3829">
                  <c:v>3.8146461754690233E-2</c:v>
                </c:pt>
                <c:pt idx="3830">
                  <c:v>3.8159481128241628E-2</c:v>
                </c:pt>
                <c:pt idx="3831">
                  <c:v>3.8173464711033431E-2</c:v>
                </c:pt>
                <c:pt idx="3832">
                  <c:v>3.8185519366843002E-2</c:v>
                </c:pt>
                <c:pt idx="3833">
                  <c:v>3.8195162986865185E-2</c:v>
                </c:pt>
                <c:pt idx="3834">
                  <c:v>3.820528868779885E-2</c:v>
                </c:pt>
                <c:pt idx="3835">
                  <c:v>3.8215414286203751E-2</c:v>
                </c:pt>
                <c:pt idx="3836">
                  <c:v>3.8226504109675451E-2</c:v>
                </c:pt>
                <c:pt idx="3837">
                  <c:v>3.8241933224705218E-2</c:v>
                </c:pt>
                <c:pt idx="3838">
                  <c:v>3.8259772842205032E-2</c:v>
                </c:pt>
                <c:pt idx="3839">
                  <c:v>3.8276165723644812E-2</c:v>
                </c:pt>
                <c:pt idx="3840">
                  <c:v>3.8290147674874507E-2</c:v>
                </c:pt>
                <c:pt idx="3841">
                  <c:v>3.8302200924201585E-2</c:v>
                </c:pt>
                <c:pt idx="3842">
                  <c:v>3.8314254028249659E-2</c:v>
                </c:pt>
                <c:pt idx="3843">
                  <c:v>3.83277533323126E-2</c:v>
                </c:pt>
                <c:pt idx="3844">
                  <c:v>3.8342216670162001E-2</c:v>
                </c:pt>
                <c:pt idx="3845">
                  <c:v>3.8353305087514632E-2</c:v>
                </c:pt>
                <c:pt idx="3846">
                  <c:v>3.8363429187283374E-2</c:v>
                </c:pt>
                <c:pt idx="3847">
                  <c:v>3.8375481553367854E-2</c:v>
                </c:pt>
                <c:pt idx="3848">
                  <c:v>3.8389944200929282E-2</c:v>
                </c:pt>
                <c:pt idx="3849">
                  <c:v>3.8406817025389887E-2</c:v>
                </c:pt>
                <c:pt idx="3850">
                  <c:v>3.8423689565163253E-2</c:v>
                </c:pt>
                <c:pt idx="3851">
                  <c:v>3.8436705329905764E-2</c:v>
                </c:pt>
                <c:pt idx="3852">
                  <c:v>3.8446346527901819E-2</c:v>
                </c:pt>
                <c:pt idx="3853">
                  <c:v>3.8454541473115091E-2</c:v>
                </c:pt>
                <c:pt idx="3854">
                  <c:v>3.8464664548013644E-2</c:v>
                </c:pt>
                <c:pt idx="3855">
                  <c:v>3.8478643863928796E-2</c:v>
                </c:pt>
                <c:pt idx="3856">
                  <c:v>3.8492140949040736E-2</c:v>
                </c:pt>
                <c:pt idx="3857">
                  <c:v>3.8504191763953116E-2</c:v>
                </c:pt>
                <c:pt idx="3858">
                  <c:v>3.8516242433645112E-2</c:v>
                </c:pt>
                <c:pt idx="3859">
                  <c:v>3.8528774976078803E-2</c:v>
                </c:pt>
                <c:pt idx="3860">
                  <c:v>3.8540825349532029E-2</c:v>
                </c:pt>
                <c:pt idx="3861">
                  <c:v>3.8550947551014625E-2</c:v>
                </c:pt>
                <c:pt idx="3862">
                  <c:v>3.8560587647646978E-2</c:v>
                </c:pt>
                <c:pt idx="3863">
                  <c:v>3.8569745653370756E-2</c:v>
                </c:pt>
                <c:pt idx="3864">
                  <c:v>3.8579867562121894E-2</c:v>
                </c:pt>
                <c:pt idx="3865">
                  <c:v>3.8589989368420959E-2</c:v>
                </c:pt>
                <c:pt idx="3866">
                  <c:v>3.8601557021599689E-2</c:v>
                </c:pt>
                <c:pt idx="3867">
                  <c:v>3.8612642563667011E-2</c:v>
                </c:pt>
                <c:pt idx="3868">
                  <c:v>3.8622282065574769E-2</c:v>
                </c:pt>
                <c:pt idx="3869">
                  <c:v>3.8632403442573772E-2</c:v>
                </c:pt>
                <c:pt idx="3870">
                  <c:v>3.8644934529308311E-2</c:v>
                </c:pt>
                <c:pt idx="3871">
                  <c:v>3.8661803051946608E-2</c:v>
                </c:pt>
                <c:pt idx="3872">
                  <c:v>3.8681081015114735E-2</c:v>
                </c:pt>
                <c:pt idx="3873">
                  <c:v>3.8698430864219674E-2</c:v>
                </c:pt>
                <c:pt idx="3874">
                  <c:v>3.8712406912646567E-2</c:v>
                </c:pt>
                <c:pt idx="3875">
                  <c:v>3.87249369968969E-2</c:v>
                </c:pt>
                <c:pt idx="3876">
                  <c:v>3.873746692414641E-2</c:v>
                </c:pt>
                <c:pt idx="3877">
                  <c:v>3.8749996694398804E-2</c:v>
                </c:pt>
                <c:pt idx="3878">
                  <c:v>3.8762526307657981E-2</c:v>
                </c:pt>
                <c:pt idx="3879">
                  <c:v>3.8777465256751444E-2</c:v>
                </c:pt>
                <c:pt idx="3880">
                  <c:v>3.8792885873345166E-2</c:v>
                </c:pt>
                <c:pt idx="3881">
                  <c:v>3.8807824368908853E-2</c:v>
                </c:pt>
                <c:pt idx="3882">
                  <c:v>3.8821317011804531E-2</c:v>
                </c:pt>
                <c:pt idx="3883">
                  <c:v>3.8833845731485211E-2</c:v>
                </c:pt>
                <c:pt idx="3884">
                  <c:v>3.8846374294199001E-2</c:v>
                </c:pt>
                <c:pt idx="3885">
                  <c:v>3.8859384558575051E-2</c:v>
                </c:pt>
                <c:pt idx="3886">
                  <c:v>3.8872394653686151E-2</c:v>
                </c:pt>
                <c:pt idx="3887">
                  <c:v>3.8884922733449699E-2</c:v>
                </c:pt>
                <c:pt idx="3888">
                  <c:v>3.8897932496313348E-2</c:v>
                </c:pt>
                <c:pt idx="3889">
                  <c:v>3.8913351255354112E-2</c:v>
                </c:pt>
                <c:pt idx="3890">
                  <c:v>3.8929251601620515E-2</c:v>
                </c:pt>
                <c:pt idx="3891">
                  <c:v>3.8943706242475951E-2</c:v>
                </c:pt>
                <c:pt idx="3892">
                  <c:v>3.8955269804727716E-2</c:v>
                </c:pt>
                <c:pt idx="3893">
                  <c:v>3.8965387812010401E-2</c:v>
                </c:pt>
                <c:pt idx="3894">
                  <c:v>3.8975023914245635E-2</c:v>
                </c:pt>
                <c:pt idx="3895">
                  <c:v>3.8984178125363679E-2</c:v>
                </c:pt>
                <c:pt idx="3896">
                  <c:v>3.8994777633546425E-2</c:v>
                </c:pt>
                <c:pt idx="3897">
                  <c:v>3.9007304180189696E-2</c:v>
                </c:pt>
                <c:pt idx="3898">
                  <c:v>3.9017903443252011E-2</c:v>
                </c:pt>
                <c:pt idx="3899">
                  <c:v>3.9027057261851759E-2</c:v>
                </c:pt>
                <c:pt idx="3900">
                  <c:v>3.9038619860314615E-2</c:v>
                </c:pt>
                <c:pt idx="3901">
                  <c:v>3.9053554685460595E-2</c:v>
                </c:pt>
                <c:pt idx="3902">
                  <c:v>3.9067525771575441E-2</c:v>
                </c:pt>
                <c:pt idx="3903">
                  <c:v>3.9079569654668182E-2</c:v>
                </c:pt>
                <c:pt idx="3904">
                  <c:v>3.9089686404368391E-2</c:v>
                </c:pt>
                <c:pt idx="3905">
                  <c:v>3.9098839565906741E-2</c:v>
                </c:pt>
                <c:pt idx="3906">
                  <c:v>3.9110401334414173E-2</c:v>
                </c:pt>
                <c:pt idx="3907">
                  <c:v>3.9124853357071325E-2</c:v>
                </c:pt>
                <c:pt idx="3908">
                  <c:v>3.9137859998889135E-2</c:v>
                </c:pt>
                <c:pt idx="3909">
                  <c:v>3.9149903034919407E-2</c:v>
                </c:pt>
                <c:pt idx="3910">
                  <c:v>3.9159537359319672E-2</c:v>
                </c:pt>
                <c:pt idx="3911">
                  <c:v>3.9166281331172184E-2</c:v>
                </c:pt>
                <c:pt idx="3912">
                  <c:v>3.9173988671884478E-2</c:v>
                </c:pt>
                <c:pt idx="3913">
                  <c:v>3.9183622764239805E-2</c:v>
                </c:pt>
                <c:pt idx="3914">
                  <c:v>3.919373846132107E-2</c:v>
                </c:pt>
                <c:pt idx="3915">
                  <c:v>3.9204335748512051E-2</c:v>
                </c:pt>
                <c:pt idx="3916">
                  <c:v>3.9213969548506727E-2</c:v>
                </c:pt>
                <c:pt idx="3917">
                  <c:v>3.9224084938615039E-2</c:v>
                </c:pt>
                <c:pt idx="3918">
                  <c:v>3.9238053642456985E-2</c:v>
                </c:pt>
                <c:pt idx="3919">
                  <c:v>3.9253948826722194E-2</c:v>
                </c:pt>
                <c:pt idx="3920">
                  <c:v>3.9269362097452271E-2</c:v>
                </c:pt>
                <c:pt idx="3921">
                  <c:v>3.9283330168849571E-2</c:v>
                </c:pt>
                <c:pt idx="3922">
                  <c:v>3.9296334749592918E-2</c:v>
                </c:pt>
                <c:pt idx="3923">
                  <c:v>3.9309820802846548E-2</c:v>
                </c:pt>
                <c:pt idx="3924">
                  <c:v>3.9322343403733181E-2</c:v>
                </c:pt>
                <c:pt idx="3925">
                  <c:v>3.9335347477139043E-2</c:v>
                </c:pt>
                <c:pt idx="3926">
                  <c:v>3.9349796249258474E-2</c:v>
                </c:pt>
                <c:pt idx="3927">
                  <c:v>3.9364244812614003E-2</c:v>
                </c:pt>
                <c:pt idx="3928">
                  <c:v>3.9380619598718636E-2</c:v>
                </c:pt>
                <c:pt idx="3929">
                  <c:v>3.9396030917176562E-2</c:v>
                </c:pt>
                <c:pt idx="3930">
                  <c:v>3.9409034032386089E-2</c:v>
                </c:pt>
                <c:pt idx="3931">
                  <c:v>3.9420110626795693E-2</c:v>
                </c:pt>
                <c:pt idx="3932">
                  <c:v>3.9432631846651613E-2</c:v>
                </c:pt>
                <c:pt idx="3933">
                  <c:v>3.9446597637687424E-2</c:v>
                </c:pt>
                <c:pt idx="3934">
                  <c:v>3.9460081664653875E-2</c:v>
                </c:pt>
                <c:pt idx="3935">
                  <c:v>3.9473565509803618E-2</c:v>
                </c:pt>
                <c:pt idx="3936">
                  <c:v>3.9486567616867536E-2</c:v>
                </c:pt>
                <c:pt idx="3937">
                  <c:v>3.950101420422264E-2</c:v>
                </c:pt>
                <c:pt idx="3938">
                  <c:v>3.9515942125237881E-2</c:v>
                </c:pt>
                <c:pt idx="3939">
                  <c:v>3.9529425217200077E-2</c:v>
                </c:pt>
                <c:pt idx="3940">
                  <c:v>3.9540982008476312E-2</c:v>
                </c:pt>
                <c:pt idx="3941">
                  <c:v>3.9553020190701289E-2</c:v>
                </c:pt>
                <c:pt idx="3942">
                  <c:v>3.9564095190358223E-2</c:v>
                </c:pt>
                <c:pt idx="3943">
                  <c:v>3.9574688553520081E-2</c:v>
                </c:pt>
                <c:pt idx="3944">
                  <c:v>3.9585763313204042E-2</c:v>
                </c:pt>
                <c:pt idx="3945">
                  <c:v>3.9598282459070842E-2</c:v>
                </c:pt>
                <c:pt idx="3946">
                  <c:v>3.961080144821081E-2</c:v>
                </c:pt>
                <c:pt idx="3947">
                  <c:v>3.962476475120643E-2</c:v>
                </c:pt>
                <c:pt idx="3948">
                  <c:v>3.963824637599269E-2</c:v>
                </c:pt>
                <c:pt idx="3949">
                  <c:v>3.9651246342048585E-2</c:v>
                </c:pt>
                <c:pt idx="3950">
                  <c:v>3.9664246139107344E-2</c:v>
                </c:pt>
                <c:pt idx="3951">
                  <c:v>3.967435697554085E-2</c:v>
                </c:pt>
                <c:pt idx="3952">
                  <c:v>3.9682060401350701E-2</c:v>
                </c:pt>
                <c:pt idx="3953">
                  <c:v>3.9692171057669631E-2</c:v>
                </c:pt>
                <c:pt idx="3954">
                  <c:v>3.9704688871481743E-2</c:v>
                </c:pt>
                <c:pt idx="3955">
                  <c:v>3.9715762191544782E-2</c:v>
                </c:pt>
                <c:pt idx="3956">
                  <c:v>3.9726353948173344E-2</c:v>
                </c:pt>
                <c:pt idx="3957">
                  <c:v>3.9737908463822594E-2</c:v>
                </c:pt>
                <c:pt idx="3958">
                  <c:v>3.9750425705119038E-2</c:v>
                </c:pt>
                <c:pt idx="3959">
                  <c:v>3.9765349903431141E-2</c:v>
                </c:pt>
                <c:pt idx="3960">
                  <c:v>3.9780273879014866E-2</c:v>
                </c:pt>
                <c:pt idx="3961">
                  <c:v>3.9792309180962632E-2</c:v>
                </c:pt>
                <c:pt idx="3962">
                  <c:v>3.9802900126859476E-2</c:v>
                </c:pt>
                <c:pt idx="3963">
                  <c:v>3.9814453758093594E-2</c:v>
                </c:pt>
                <c:pt idx="3964">
                  <c:v>3.9824563075924198E-2</c:v>
                </c:pt>
                <c:pt idx="3965">
                  <c:v>3.9831302564368148E-2</c:v>
                </c:pt>
                <c:pt idx="3966">
                  <c:v>3.9839004781258763E-2</c:v>
                </c:pt>
                <c:pt idx="3967">
                  <c:v>3.9849113850899551E-2</c:v>
                </c:pt>
                <c:pt idx="3968">
                  <c:v>3.9862111075992204E-2</c:v>
                </c:pt>
                <c:pt idx="3969">
                  <c:v>3.9877996343922771E-2</c:v>
                </c:pt>
                <c:pt idx="3970">
                  <c:v>3.9892437277616002E-2</c:v>
                </c:pt>
                <c:pt idx="3971">
                  <c:v>3.9904471229727234E-2</c:v>
                </c:pt>
                <c:pt idx="3972">
                  <c:v>3.9916505037024236E-2</c:v>
                </c:pt>
                <c:pt idx="3973">
                  <c:v>3.993046407207021E-2</c:v>
                </c:pt>
                <c:pt idx="3974">
                  <c:v>3.9943460239885431E-2</c:v>
                </c:pt>
                <c:pt idx="3975">
                  <c:v>3.9955493578008185E-2</c:v>
                </c:pt>
                <c:pt idx="3976">
                  <c:v>3.9966564121194217E-2</c:v>
                </c:pt>
                <c:pt idx="3977">
                  <c:v>3.9975227939069206E-2</c:v>
                </c:pt>
                <c:pt idx="3978">
                  <c:v>3.9983410364807154E-2</c:v>
                </c:pt>
                <c:pt idx="3979">
                  <c:v>3.9992555349637283E-2</c:v>
                </c:pt>
                <c:pt idx="3980">
                  <c:v>4.0003144174961341E-2</c:v>
                </c:pt>
                <c:pt idx="3981">
                  <c:v>4.0015658096699463E-2</c:v>
                </c:pt>
                <c:pt idx="3982">
                  <c:v>4.002961574774247E-2</c:v>
                </c:pt>
                <c:pt idx="3983">
                  <c:v>4.0042610627038421E-2</c:v>
                </c:pt>
                <c:pt idx="3984">
                  <c:v>4.0053198922351624E-2</c:v>
                </c:pt>
                <c:pt idx="3985">
                  <c:v>4.0062824548077532E-2</c:v>
                </c:pt>
                <c:pt idx="3986">
                  <c:v>4.0073893903121827E-2</c:v>
                </c:pt>
                <c:pt idx="3987">
                  <c:v>4.0085444403836094E-2</c:v>
                </c:pt>
                <c:pt idx="3988">
                  <c:v>4.0097957295724414E-2</c:v>
                </c:pt>
                <c:pt idx="3989">
                  <c:v>4.0109026261880752E-2</c:v>
                </c:pt>
                <c:pt idx="3990">
                  <c:v>4.0119613853992833E-2</c:v>
                </c:pt>
                <c:pt idx="3991">
                  <c:v>4.0132126318332434E-2</c:v>
                </c:pt>
                <c:pt idx="3992">
                  <c:v>4.0145601104841631E-2</c:v>
                </c:pt>
                <c:pt idx="3993">
                  <c:v>4.0159556942315926E-2</c:v>
                </c:pt>
                <c:pt idx="3994">
                  <c:v>4.0173031359210722E-2</c:v>
                </c:pt>
                <c:pt idx="3995">
                  <c:v>4.01855431551877E-2</c:v>
                </c:pt>
                <c:pt idx="3996">
                  <c:v>4.0196611151907091E-2</c:v>
                </c:pt>
                <c:pt idx="3997">
                  <c:v>4.020671660714463E-2</c:v>
                </c:pt>
                <c:pt idx="3998">
                  <c:v>4.0215859550079863E-2</c:v>
                </c:pt>
                <c:pt idx="3999">
                  <c:v>4.0226446011151051E-2</c:v>
                </c:pt>
                <c:pt idx="4000">
                  <c:v>4.0237032360150395E-2</c:v>
                </c:pt>
                <c:pt idx="4001">
                  <c:v>4.0245693835065072E-2</c:v>
                </c:pt>
                <c:pt idx="4002">
                  <c:v>4.0254836421642362E-2</c:v>
                </c:pt>
                <c:pt idx="4003">
                  <c:v>4.026686601347601E-2</c:v>
                </c:pt>
                <c:pt idx="4004">
                  <c:v>4.0279376635475407E-2</c:v>
                </c:pt>
                <c:pt idx="4005">
                  <c:v>4.0292849437977264E-2</c:v>
                </c:pt>
                <c:pt idx="4006">
                  <c:v>4.0310171345908932E-2</c:v>
                </c:pt>
                <c:pt idx="4007">
                  <c:v>4.0326530650119381E-2</c:v>
                </c:pt>
                <c:pt idx="4008">
                  <c:v>4.0339521671639483E-2</c:v>
                </c:pt>
                <c:pt idx="4009">
                  <c:v>4.0349625682811731E-2</c:v>
                </c:pt>
                <c:pt idx="4010">
                  <c:v>4.0359248455681153E-2</c:v>
                </c:pt>
                <c:pt idx="4011">
                  <c:v>4.0370314530008396E-2</c:v>
                </c:pt>
                <c:pt idx="4012">
                  <c:v>4.0380899356082793E-2</c:v>
                </c:pt>
                <c:pt idx="4013">
                  <c:v>4.0391484070120123E-2</c:v>
                </c:pt>
                <c:pt idx="4014">
                  <c:v>4.0403512018260493E-2</c:v>
                </c:pt>
                <c:pt idx="4015">
                  <c:v>4.0415539821731197E-2</c:v>
                </c:pt>
                <c:pt idx="4016">
                  <c:v>4.0427567480535428E-2</c:v>
                </c:pt>
                <c:pt idx="4017">
                  <c:v>4.0440557189558975E-2</c:v>
                </c:pt>
                <c:pt idx="4018">
                  <c:v>4.045306563877607E-2</c:v>
                </c:pt>
                <c:pt idx="4019">
                  <c:v>4.0464611760722434E-2</c:v>
                </c:pt>
                <c:pt idx="4020">
                  <c:v>4.0475195588729605E-2</c:v>
                </c:pt>
                <c:pt idx="4021">
                  <c:v>4.0483855001053753E-2</c:v>
                </c:pt>
                <c:pt idx="4022">
                  <c:v>4.0492995410491284E-2</c:v>
                </c:pt>
                <c:pt idx="4023">
                  <c:v>4.0504060004871813E-2</c:v>
                </c:pt>
                <c:pt idx="4024">
                  <c:v>4.0517529780619378E-2</c:v>
                </c:pt>
                <c:pt idx="4025">
                  <c:v>4.0530999374934783E-2</c:v>
                </c:pt>
                <c:pt idx="4026">
                  <c:v>4.0544468787822356E-2</c:v>
                </c:pt>
                <c:pt idx="4027">
                  <c:v>4.0560343220101422E-2</c:v>
                </c:pt>
                <c:pt idx="4028">
                  <c:v>4.0576698432219192E-2</c:v>
                </c:pt>
                <c:pt idx="4029">
                  <c:v>4.0591129279598792E-2</c:v>
                </c:pt>
                <c:pt idx="4030">
                  <c:v>4.0603154826671123E-2</c:v>
                </c:pt>
                <c:pt idx="4031">
                  <c:v>4.0614699215809714E-2</c:v>
                </c:pt>
                <c:pt idx="4032">
                  <c:v>4.0626724479445708E-2</c:v>
                </c:pt>
                <c:pt idx="4033">
                  <c:v>4.0640192603042705E-2</c:v>
                </c:pt>
                <c:pt idx="4034">
                  <c:v>4.0657027502463E-2</c:v>
                </c:pt>
                <c:pt idx="4035">
                  <c:v>4.0673862118474118E-2</c:v>
                </c:pt>
                <c:pt idx="4036">
                  <c:v>4.0689734496856762E-2</c:v>
                </c:pt>
                <c:pt idx="4037">
                  <c:v>4.0703682742612532E-2</c:v>
                </c:pt>
                <c:pt idx="4038">
                  <c:v>4.0716187900990596E-2</c:v>
                </c:pt>
                <c:pt idx="4039">
                  <c:v>4.0731097693141149E-2</c:v>
                </c:pt>
                <c:pt idx="4040">
                  <c:v>4.0746969163091944E-2</c:v>
                </c:pt>
                <c:pt idx="4041">
                  <c:v>4.0761878496310786E-2</c:v>
                </c:pt>
                <c:pt idx="4042">
                  <c:v>4.0774863863485507E-2</c:v>
                </c:pt>
                <c:pt idx="4043">
                  <c:v>4.0785444408364506E-2</c:v>
                </c:pt>
                <c:pt idx="4044">
                  <c:v>4.0794582061579515E-2</c:v>
                </c:pt>
                <c:pt idx="4045">
                  <c:v>4.0806124241031735E-2</c:v>
                </c:pt>
                <c:pt idx="4046">
                  <c:v>4.0820070863460407E-2</c:v>
                </c:pt>
                <c:pt idx="4047">
                  <c:v>4.0834498199222503E-2</c:v>
                </c:pt>
                <c:pt idx="4048">
                  <c:v>4.0848444425938796E-2</c:v>
                </c:pt>
                <c:pt idx="4049">
                  <c:v>4.0861909563735303E-2</c:v>
                </c:pt>
                <c:pt idx="4050">
                  <c:v>4.0872970077005882E-2</c:v>
                </c:pt>
                <c:pt idx="4051">
                  <c:v>4.0884511351730143E-2</c:v>
                </c:pt>
                <c:pt idx="4052">
                  <c:v>4.0895571615017494E-2</c:v>
                </c:pt>
                <c:pt idx="4053">
                  <c:v>4.0906631755976704E-2</c:v>
                </c:pt>
                <c:pt idx="4054">
                  <c:v>4.0917691774610597E-2</c:v>
                </c:pt>
                <c:pt idx="4055">
                  <c:v>4.093067511866319E-2</c:v>
                </c:pt>
                <c:pt idx="4056">
                  <c:v>4.0943177438805482E-2</c:v>
                </c:pt>
                <c:pt idx="4057">
                  <c:v>4.0956160451975553E-2</c:v>
                </c:pt>
                <c:pt idx="4058">
                  <c:v>4.0970585824474957E-2</c:v>
                </c:pt>
                <c:pt idx="4059">
                  <c:v>4.0985010988886024E-2</c:v>
                </c:pt>
                <c:pt idx="4060">
                  <c:v>4.0999435945214754E-2</c:v>
                </c:pt>
                <c:pt idx="4061">
                  <c:v>4.1012418228005124E-2</c:v>
                </c:pt>
                <c:pt idx="4062">
                  <c:v>4.1023477076706893E-2</c:v>
                </c:pt>
                <c:pt idx="4063">
                  <c:v>4.1034054991463453E-2</c:v>
                </c:pt>
                <c:pt idx="4064">
                  <c:v>4.1044151987535096E-2</c:v>
                </c:pt>
                <c:pt idx="4065">
                  <c:v>4.1056172088028087E-2</c:v>
                </c:pt>
                <c:pt idx="4066">
                  <c:v>4.1069153634279279E-2</c:v>
                </c:pt>
                <c:pt idx="4067">
                  <c:v>4.1081173434255776E-2</c:v>
                </c:pt>
                <c:pt idx="4068">
                  <c:v>4.109126995458616E-2</c:v>
                </c:pt>
                <c:pt idx="4069">
                  <c:v>4.1102327931317996E-2</c:v>
                </c:pt>
                <c:pt idx="4070">
                  <c:v>4.1115789650995042E-2</c:v>
                </c:pt>
                <c:pt idx="4071">
                  <c:v>4.1129251189456865E-2</c:v>
                </c:pt>
                <c:pt idx="4072">
                  <c:v>4.1140789506766445E-2</c:v>
                </c:pt>
                <c:pt idx="4073">
                  <c:v>4.1150404669493497E-2</c:v>
                </c:pt>
                <c:pt idx="4074">
                  <c:v>4.1158577485122375E-2</c:v>
                </c:pt>
                <c:pt idx="4075">
                  <c:v>4.116723098180812E-2</c:v>
                </c:pt>
                <c:pt idx="4076">
                  <c:v>4.1176845890300615E-2</c:v>
                </c:pt>
                <c:pt idx="4077">
                  <c:v>4.1186460706347634E-2</c:v>
                </c:pt>
                <c:pt idx="4078">
                  <c:v>4.1196556163704406E-2</c:v>
                </c:pt>
                <c:pt idx="4079">
                  <c:v>4.1207132247813284E-2</c:v>
                </c:pt>
                <c:pt idx="4080">
                  <c:v>4.1216266048620984E-2</c:v>
                </c:pt>
                <c:pt idx="4081">
                  <c:v>4.1223476885065995E-2</c:v>
                </c:pt>
                <c:pt idx="4082">
                  <c:v>4.1229245516785008E-2</c:v>
                </c:pt>
                <c:pt idx="4083">
                  <c:v>4.1236456259638329E-2</c:v>
                </c:pt>
                <c:pt idx="4084">
                  <c:v>4.1247031921771024E-2</c:v>
                </c:pt>
                <c:pt idx="4085">
                  <c:v>4.1259049583888721E-2</c:v>
                </c:pt>
                <c:pt idx="4086">
                  <c:v>4.1272028496760677E-2</c:v>
                </c:pt>
                <c:pt idx="4087">
                  <c:v>4.1284526549948734E-2</c:v>
                </c:pt>
                <c:pt idx="4088">
                  <c:v>4.1296543761479836E-2</c:v>
                </c:pt>
                <c:pt idx="4089">
                  <c:v>4.130952218773061E-2</c:v>
                </c:pt>
                <c:pt idx="4090">
                  <c:v>4.1324423136080139E-2</c:v>
                </c:pt>
                <c:pt idx="4091">
                  <c:v>4.1339804527288887E-2</c:v>
                </c:pt>
                <c:pt idx="4092">
                  <c:v>4.1352301733442336E-2</c:v>
                </c:pt>
                <c:pt idx="4093">
                  <c:v>4.1361914862669942E-2</c:v>
                </c:pt>
                <c:pt idx="4094">
                  <c:v>4.1370085949854626E-2</c:v>
                </c:pt>
                <c:pt idx="4095">
                  <c:v>4.1381140843892487E-2</c:v>
                </c:pt>
                <c:pt idx="4096">
                  <c:v>4.1394598810816835E-2</c:v>
                </c:pt>
                <c:pt idx="4097">
                  <c:v>4.1409979122672157E-2</c:v>
                </c:pt>
                <c:pt idx="4098">
                  <c:v>4.1423917325965835E-2</c:v>
                </c:pt>
                <c:pt idx="4099">
                  <c:v>4.1434491005769992E-2</c:v>
                </c:pt>
                <c:pt idx="4100">
                  <c:v>4.144266149995262E-2</c:v>
                </c:pt>
                <c:pt idx="4101">
                  <c:v>4.1452273760583372E-2</c:v>
                </c:pt>
                <c:pt idx="4102">
                  <c:v>4.1465250165874205E-2</c:v>
                </c:pt>
                <c:pt idx="4103">
                  <c:v>4.1480148793927071E-2</c:v>
                </c:pt>
                <c:pt idx="4104">
                  <c:v>4.1496488969469003E-2</c:v>
                </c:pt>
                <c:pt idx="4105">
                  <c:v>4.1509464801021856E-2</c:v>
                </c:pt>
                <c:pt idx="4106">
                  <c:v>4.1519556998047567E-2</c:v>
                </c:pt>
                <c:pt idx="4107">
                  <c:v>4.1528687945688605E-2</c:v>
                </c:pt>
                <c:pt idx="4108">
                  <c:v>4.1540702223456377E-2</c:v>
                </c:pt>
                <c:pt idx="4109">
                  <c:v>4.1553196919217938E-2</c:v>
                </c:pt>
                <c:pt idx="4110">
                  <c:v>4.1564730345972099E-2</c:v>
                </c:pt>
                <c:pt idx="4111">
                  <c:v>4.1578185842398516E-2</c:v>
                </c:pt>
                <c:pt idx="4112">
                  <c:v>4.1592121701406311E-2</c:v>
                </c:pt>
                <c:pt idx="4113">
                  <c:v>4.1604135217092046E-2</c:v>
                </c:pt>
                <c:pt idx="4114">
                  <c:v>4.1615187524057087E-2</c:v>
                </c:pt>
                <c:pt idx="4115">
                  <c:v>4.1626720235873493E-2</c:v>
                </c:pt>
                <c:pt idx="4116">
                  <c:v>4.1637772293225975E-2</c:v>
                </c:pt>
                <c:pt idx="4117">
                  <c:v>4.1648343712049833E-2</c:v>
                </c:pt>
                <c:pt idx="4118">
                  <c:v>4.1658434507586724E-2</c:v>
                </c:pt>
                <c:pt idx="4119">
                  <c:v>4.1668044694384745E-2</c:v>
                </c:pt>
                <c:pt idx="4120">
                  <c:v>4.1678615793192958E-2</c:v>
                </c:pt>
                <c:pt idx="4121">
                  <c:v>4.1691108765895997E-2</c:v>
                </c:pt>
                <c:pt idx="4122">
                  <c:v>4.1705523540463633E-2</c:v>
                </c:pt>
                <c:pt idx="4123">
                  <c:v>4.1719938107248521E-2</c:v>
                </c:pt>
                <c:pt idx="4124">
                  <c:v>4.1732911039705736E-2</c:v>
                </c:pt>
                <c:pt idx="4125">
                  <c:v>4.1744922864145786E-2</c:v>
                </c:pt>
                <c:pt idx="4126">
                  <c:v>4.1755493150302574E-2</c:v>
                </c:pt>
                <c:pt idx="4127">
                  <c:v>4.1765582864679678E-2</c:v>
                </c:pt>
                <c:pt idx="4128">
                  <c:v>4.1776152932457976E-2</c:v>
                </c:pt>
                <c:pt idx="4129">
                  <c:v>4.1787203338404313E-2</c:v>
                </c:pt>
                <c:pt idx="4130">
                  <c:v>4.1796812287795464E-2</c:v>
                </c:pt>
                <c:pt idx="4131">
                  <c:v>4.1804499380830022E-2</c:v>
                </c:pt>
                <c:pt idx="4132">
                  <c:v>4.1814108164026614E-2</c:v>
                </c:pt>
                <c:pt idx="4133">
                  <c:v>4.1829482025100118E-2</c:v>
                </c:pt>
                <c:pt idx="4134">
                  <c:v>4.1846777336293717E-2</c:v>
                </c:pt>
                <c:pt idx="4135">
                  <c:v>4.1861670281241777E-2</c:v>
                </c:pt>
                <c:pt idx="4136">
                  <c:v>4.1874641375158908E-2</c:v>
                </c:pt>
                <c:pt idx="4137">
                  <c:v>4.1888092702252765E-2</c:v>
                </c:pt>
                <c:pt idx="4138">
                  <c:v>4.1902985031910707E-2</c:v>
                </c:pt>
                <c:pt idx="4139">
                  <c:v>4.1919318299751075E-2</c:v>
                </c:pt>
                <c:pt idx="4140">
                  <c:v>4.193421016439778E-2</c:v>
                </c:pt>
                <c:pt idx="4141">
                  <c:v>4.1948621435164653E-2</c:v>
                </c:pt>
                <c:pt idx="4142">
                  <c:v>4.1962552132826174E-2</c:v>
                </c:pt>
                <c:pt idx="4143">
                  <c:v>4.1973600479189146E-2</c:v>
                </c:pt>
                <c:pt idx="4144">
                  <c:v>4.1983687993176776E-2</c:v>
                </c:pt>
                <c:pt idx="4145">
                  <c:v>4.1997137853538515E-2</c:v>
                </c:pt>
                <c:pt idx="4146">
                  <c:v>4.2014430265340449E-2</c:v>
                </c:pt>
                <c:pt idx="4147">
                  <c:v>4.2030761713032307E-2</c:v>
                </c:pt>
                <c:pt idx="4148">
                  <c:v>4.2043250287187896E-2</c:v>
                </c:pt>
                <c:pt idx="4149">
                  <c:v>4.2053337098610089E-2</c:v>
                </c:pt>
                <c:pt idx="4150">
                  <c:v>4.2065345074788263E-2</c:v>
                </c:pt>
                <c:pt idx="4151">
                  <c:v>4.2079754455871962E-2</c:v>
                </c:pt>
                <c:pt idx="4152">
                  <c:v>4.2093203024224188E-2</c:v>
                </c:pt>
                <c:pt idx="4153">
                  <c:v>4.2104730224574623E-2</c:v>
                </c:pt>
                <c:pt idx="4154">
                  <c:v>4.2114336123365022E-2</c:v>
                </c:pt>
                <c:pt idx="4155">
                  <c:v>4.2124902505459916E-2</c:v>
                </c:pt>
                <c:pt idx="4156">
                  <c:v>4.2138830747636795E-2</c:v>
                </c:pt>
                <c:pt idx="4157">
                  <c:v>4.2155160163831577E-2</c:v>
                </c:pt>
                <c:pt idx="4158">
                  <c:v>4.2169087984581917E-2</c:v>
                </c:pt>
                <c:pt idx="4159">
                  <c:v>4.2181574831369882E-2</c:v>
                </c:pt>
                <c:pt idx="4160">
                  <c:v>4.2191660247641836E-2</c:v>
                </c:pt>
                <c:pt idx="4161">
                  <c:v>4.2202225812736451E-2</c:v>
                </c:pt>
                <c:pt idx="4162">
                  <c:v>4.2214232001206331E-2</c:v>
                </c:pt>
                <c:pt idx="4163">
                  <c:v>4.2224797327821514E-2</c:v>
                </c:pt>
                <c:pt idx="4164">
                  <c:v>4.2236323011366698E-2</c:v>
                </c:pt>
                <c:pt idx="4165">
                  <c:v>4.2249289246570065E-2</c:v>
                </c:pt>
                <c:pt idx="4166">
                  <c:v>4.2262735535130463E-2</c:v>
                </c:pt>
                <c:pt idx="4167">
                  <c:v>4.2275221212617863E-2</c:v>
                </c:pt>
                <c:pt idx="4168">
                  <c:v>4.2286746315011309E-2</c:v>
                </c:pt>
                <c:pt idx="4169">
                  <c:v>4.2299231692713393E-2</c:v>
                </c:pt>
                <c:pt idx="4170">
                  <c:v>4.2312677309754708E-2</c:v>
                </c:pt>
                <c:pt idx="4171">
                  <c:v>4.2327083127400335E-2</c:v>
                </c:pt>
                <c:pt idx="4172">
                  <c:v>4.2341488737521325E-2</c:v>
                </c:pt>
                <c:pt idx="4173">
                  <c:v>4.2353013076204413E-2</c:v>
                </c:pt>
                <c:pt idx="4174">
                  <c:v>4.2362616590322422E-2</c:v>
                </c:pt>
                <c:pt idx="4175">
                  <c:v>4.2372220012213774E-2</c:v>
                </c:pt>
                <c:pt idx="4176">
                  <c:v>4.238374399674693E-2</c:v>
                </c:pt>
                <c:pt idx="4177">
                  <c:v>4.2395748006086094E-2</c:v>
                </c:pt>
                <c:pt idx="4178">
                  <c:v>4.2409672476398222E-2</c:v>
                </c:pt>
                <c:pt idx="4179">
                  <c:v>4.2424076896827013E-2</c:v>
                </c:pt>
                <c:pt idx="4180">
                  <c:v>4.2435120145309174E-2</c:v>
                </c:pt>
                <c:pt idx="4181">
                  <c:v>4.2443282467979605E-2</c:v>
                </c:pt>
                <c:pt idx="4182">
                  <c:v>4.2452404985064585E-2</c:v>
                </c:pt>
                <c:pt idx="4183">
                  <c:v>4.2465368418819115E-2</c:v>
                </c:pt>
                <c:pt idx="4184">
                  <c:v>4.2478811802250181E-2</c:v>
                </c:pt>
                <c:pt idx="4185">
                  <c:v>4.2490814670455693E-2</c:v>
                </c:pt>
                <c:pt idx="4186">
                  <c:v>4.2500416861291676E-2</c:v>
                </c:pt>
                <c:pt idx="4187">
                  <c:v>4.2511459266769226E-2</c:v>
                </c:pt>
                <c:pt idx="4188">
                  <c:v>4.2524902030601823E-2</c:v>
                </c:pt>
                <c:pt idx="4189">
                  <c:v>4.2539784879774764E-2</c:v>
                </c:pt>
                <c:pt idx="4190">
                  <c:v>4.255370734460813E-2</c:v>
                </c:pt>
                <c:pt idx="4191">
                  <c:v>4.2565709313891323E-2</c:v>
                </c:pt>
                <c:pt idx="4192">
                  <c:v>4.2575790856770809E-2</c:v>
                </c:pt>
                <c:pt idx="4193">
                  <c:v>4.2583952031327123E-2</c:v>
                </c:pt>
                <c:pt idx="4194">
                  <c:v>4.2590672948597939E-2</c:v>
                </c:pt>
                <c:pt idx="4195">
                  <c:v>4.2597873881262703E-2</c:v>
                </c:pt>
                <c:pt idx="4196">
                  <c:v>4.2607955099880496E-2</c:v>
                </c:pt>
                <c:pt idx="4197">
                  <c:v>4.2619956418105454E-2</c:v>
                </c:pt>
                <c:pt idx="4198">
                  <c:v>4.2630997503664989E-2</c:v>
                </c:pt>
                <c:pt idx="4199">
                  <c:v>4.2642038467320516E-2</c:v>
                </c:pt>
                <c:pt idx="4200">
                  <c:v>4.2655959508614519E-2</c:v>
                </c:pt>
                <c:pt idx="4201">
                  <c:v>4.267036038188371E-2</c:v>
                </c:pt>
                <c:pt idx="4202">
                  <c:v>4.2683801009830276E-2</c:v>
                </c:pt>
                <c:pt idx="4203">
                  <c:v>4.2694361376486092E-2</c:v>
                </c:pt>
                <c:pt idx="4204">
                  <c:v>4.2702521583429118E-2</c:v>
                </c:pt>
                <c:pt idx="4205">
                  <c:v>4.2712121741639832E-2</c:v>
                </c:pt>
                <c:pt idx="4206">
                  <c:v>4.2725081809032422E-2</c:v>
                </c:pt>
                <c:pt idx="4207">
                  <c:v>4.2739001694332687E-2</c:v>
                </c:pt>
                <c:pt idx="4208">
                  <c:v>4.2753401371780124E-2</c:v>
                </c:pt>
                <c:pt idx="4209">
                  <c:v>4.2768280820645738E-2</c:v>
                </c:pt>
                <c:pt idx="4210">
                  <c:v>4.2781720132552929E-2</c:v>
                </c:pt>
                <c:pt idx="4211">
                  <c:v>4.2795639229482388E-2</c:v>
                </c:pt>
                <c:pt idx="4212">
                  <c:v>4.2810518049889723E-2</c:v>
                </c:pt>
                <c:pt idx="4213">
                  <c:v>4.2825876600042716E-2</c:v>
                </c:pt>
                <c:pt idx="4214">
                  <c:v>4.2839315137930122E-2</c:v>
                </c:pt>
                <c:pt idx="4215">
                  <c:v>4.284939392283197E-2</c:v>
                </c:pt>
                <c:pt idx="4216">
                  <c:v>4.2858032800468904E-2</c:v>
                </c:pt>
                <c:pt idx="4217">
                  <c:v>4.2866191671933972E-2</c:v>
                </c:pt>
                <c:pt idx="4218">
                  <c:v>4.2875310331855661E-2</c:v>
                </c:pt>
                <c:pt idx="4219">
                  <c:v>4.2886348598406294E-2</c:v>
                </c:pt>
                <c:pt idx="4220">
                  <c:v>4.2897866659686514E-2</c:v>
                </c:pt>
                <c:pt idx="4221">
                  <c:v>4.2908904677258559E-2</c:v>
                </c:pt>
                <c:pt idx="4222">
                  <c:v>4.2918502854372834E-2</c:v>
                </c:pt>
                <c:pt idx="4223">
                  <c:v>4.2927621037301654E-2</c:v>
                </c:pt>
                <c:pt idx="4224">
                  <c:v>4.2935779341026985E-2</c:v>
                </c:pt>
                <c:pt idx="4225">
                  <c:v>4.2942977789041631E-2</c:v>
                </c:pt>
                <c:pt idx="4226">
                  <c:v>4.2953055529209236E-2</c:v>
                </c:pt>
                <c:pt idx="4227">
                  <c:v>4.2966972241525361E-2</c:v>
                </c:pt>
                <c:pt idx="4228">
                  <c:v>4.2981368636668155E-2</c:v>
                </c:pt>
                <c:pt idx="4229">
                  <c:v>4.2992405732587724E-2</c:v>
                </c:pt>
                <c:pt idx="4230">
                  <c:v>4.3002962840784822E-2</c:v>
                </c:pt>
                <c:pt idx="4231">
                  <c:v>4.3013999698370733E-2</c:v>
                </c:pt>
                <c:pt idx="4232">
                  <c:v>4.3024556578601644E-2</c:v>
                </c:pt>
                <c:pt idx="4233">
                  <c:v>4.3036552898130964E-2</c:v>
                </c:pt>
                <c:pt idx="4234">
                  <c:v>4.3049988605153869E-2</c:v>
                </c:pt>
                <c:pt idx="4235">
                  <c:v>4.3063903968555264E-2</c:v>
                </c:pt>
                <c:pt idx="4236">
                  <c:v>4.3077339308104735E-2</c:v>
                </c:pt>
                <c:pt idx="4237">
                  <c:v>4.3092213937768832E-2</c:v>
                </c:pt>
                <c:pt idx="4238">
                  <c:v>4.3108047977836503E-2</c:v>
                </c:pt>
                <c:pt idx="4239">
                  <c:v>4.3121962533349378E-2</c:v>
                </c:pt>
                <c:pt idx="4240">
                  <c:v>4.3133477881149011E-2</c:v>
                </c:pt>
                <c:pt idx="4241">
                  <c:v>4.3143073903022168E-2</c:v>
                </c:pt>
                <c:pt idx="4242">
                  <c:v>4.3153149626885046E-2</c:v>
                </c:pt>
                <c:pt idx="4243">
                  <c:v>4.3165624191966796E-2</c:v>
                </c:pt>
                <c:pt idx="4244">
                  <c:v>4.318049750849353E-2</c:v>
                </c:pt>
                <c:pt idx="4245">
                  <c:v>4.3193931281671136E-2</c:v>
                </c:pt>
                <c:pt idx="4246">
                  <c:v>4.3204006493124697E-2</c:v>
                </c:pt>
                <c:pt idx="4247">
                  <c:v>4.3214561367677776E-2</c:v>
                </c:pt>
                <c:pt idx="4248">
                  <c:v>4.3228474441193432E-2</c:v>
                </c:pt>
                <c:pt idx="4249">
                  <c:v>4.3243346822964844E-2</c:v>
                </c:pt>
                <c:pt idx="4250">
                  <c:v>4.3257739239888494E-2</c:v>
                </c:pt>
                <c:pt idx="4251">
                  <c:v>4.3270212500336587E-2</c:v>
                </c:pt>
                <c:pt idx="4252">
                  <c:v>4.3280286943274002E-2</c:v>
                </c:pt>
                <c:pt idx="4253">
                  <c:v>4.3290361284717985E-2</c:v>
                </c:pt>
                <c:pt idx="4254">
                  <c:v>4.330331386030175E-2</c:v>
                </c:pt>
                <c:pt idx="4255">
                  <c:v>4.3316745983704864E-2</c:v>
                </c:pt>
                <c:pt idx="4256">
                  <c:v>4.3327779378673312E-2</c:v>
                </c:pt>
                <c:pt idx="4257">
                  <c:v>4.3336414124603373E-2</c:v>
                </c:pt>
                <c:pt idx="4258">
                  <c:v>4.3345048795974728E-2</c:v>
                </c:pt>
                <c:pt idx="4259">
                  <c:v>4.335608187867359E-2</c:v>
                </c:pt>
                <c:pt idx="4260">
                  <c:v>4.3370472673170325E-2</c:v>
                </c:pt>
                <c:pt idx="4261">
                  <c:v>4.3386302307925714E-2</c:v>
                </c:pt>
                <c:pt idx="4262">
                  <c:v>4.340021299221903E-2</c:v>
                </c:pt>
                <c:pt idx="4263">
                  <c:v>4.3411245466306515E-2</c:v>
                </c:pt>
                <c:pt idx="4264">
                  <c:v>4.3420838823098884E-2</c:v>
                </c:pt>
                <c:pt idx="4265">
                  <c:v>4.3431391409274087E-2</c:v>
                </c:pt>
                <c:pt idx="4266">
                  <c:v>4.3443862503914958E-2</c:v>
                </c:pt>
                <c:pt idx="4267">
                  <c:v>4.3460170623776162E-2</c:v>
                </c:pt>
                <c:pt idx="4268">
                  <c:v>4.3478397031250907E-2</c:v>
                </c:pt>
                <c:pt idx="4269">
                  <c:v>4.3496143477225864E-2</c:v>
                </c:pt>
                <c:pt idx="4270">
                  <c:v>4.3511491500856432E-2</c:v>
                </c:pt>
                <c:pt idx="4271">
                  <c:v>4.3524920828301478E-2</c:v>
                </c:pt>
                <c:pt idx="4272">
                  <c:v>4.3537870366111092E-2</c:v>
                </c:pt>
                <c:pt idx="4273">
                  <c:v>4.3550819736232385E-2</c:v>
                </c:pt>
                <c:pt idx="4274">
                  <c:v>4.3562809744239463E-2</c:v>
                </c:pt>
                <c:pt idx="4275">
                  <c:v>4.3572881239868695E-2</c:v>
                </c:pt>
                <c:pt idx="4276">
                  <c:v>4.3583911809173134E-2</c:v>
                </c:pt>
                <c:pt idx="4277">
                  <c:v>4.3595421838725314E-2</c:v>
                </c:pt>
                <c:pt idx="4278">
                  <c:v>4.3606931735798306E-2</c:v>
                </c:pt>
                <c:pt idx="4279">
                  <c:v>4.3619400641464877E-2</c:v>
                </c:pt>
                <c:pt idx="4280">
                  <c:v>4.3631869391659639E-2</c:v>
                </c:pt>
                <c:pt idx="4281">
                  <c:v>4.3643858427926147E-2</c:v>
                </c:pt>
                <c:pt idx="4282">
                  <c:v>4.3654888214343948E-2</c:v>
                </c:pt>
                <c:pt idx="4283">
                  <c:v>4.366783606925629E-2</c:v>
                </c:pt>
                <c:pt idx="4284">
                  <c:v>4.3681742837800575E-2</c:v>
                </c:pt>
                <c:pt idx="4285">
                  <c:v>4.3694210810695445E-2</c:v>
                </c:pt>
                <c:pt idx="4286">
                  <c:v>4.3705240041754211E-2</c:v>
                </c:pt>
                <c:pt idx="4287">
                  <c:v>4.3713871529036441E-2</c:v>
                </c:pt>
                <c:pt idx="4288">
                  <c:v>4.3721543899631114E-2</c:v>
                </c:pt>
                <c:pt idx="4289">
                  <c:v>4.3731613796704684E-2</c:v>
                </c:pt>
                <c:pt idx="4290">
                  <c:v>4.374504016840066E-2</c:v>
                </c:pt>
                <c:pt idx="4291">
                  <c:v>4.3760863875046706E-2</c:v>
                </c:pt>
                <c:pt idx="4292">
                  <c:v>4.3776687331307136E-2</c:v>
                </c:pt>
                <c:pt idx="4293">
                  <c:v>4.3792510537189522E-2</c:v>
                </c:pt>
                <c:pt idx="4294">
                  <c:v>4.3809771930788603E-2</c:v>
                </c:pt>
                <c:pt idx="4295">
                  <c:v>4.382511514163389E-2</c:v>
                </c:pt>
                <c:pt idx="4296">
                  <c:v>4.3839019723121778E-2</c:v>
                </c:pt>
                <c:pt idx="4297">
                  <c:v>4.3852924111275136E-2</c:v>
                </c:pt>
                <c:pt idx="4298">
                  <c:v>4.3865869402317625E-2</c:v>
                </c:pt>
                <c:pt idx="4299">
                  <c:v>4.3878335079753056E-2</c:v>
                </c:pt>
                <c:pt idx="4300">
                  <c:v>4.3889841721003096E-2</c:v>
                </c:pt>
                <c:pt idx="4301">
                  <c:v>4.3902307099612632E-2</c:v>
                </c:pt>
                <c:pt idx="4302">
                  <c:v>4.3912854606302051E-2</c:v>
                </c:pt>
                <c:pt idx="4303">
                  <c:v>4.3922443152208772E-2</c:v>
                </c:pt>
                <c:pt idx="4304">
                  <c:v>4.3933469866341709E-2</c:v>
                </c:pt>
                <c:pt idx="4305">
                  <c:v>4.394641411474471E-2</c:v>
                </c:pt>
                <c:pt idx="4306">
                  <c:v>4.3958878788182318E-2</c:v>
                </c:pt>
                <c:pt idx="4307">
                  <c:v>4.3968946295613882E-2</c:v>
                </c:pt>
                <c:pt idx="4308">
                  <c:v>4.3979013701691681E-2</c:v>
                </c:pt>
                <c:pt idx="4309">
                  <c:v>4.3990998576779447E-2</c:v>
                </c:pt>
                <c:pt idx="4310">
                  <c:v>4.4003462694502303E-2</c:v>
                </c:pt>
                <c:pt idx="4311">
                  <c:v>4.4012570989978357E-2</c:v>
                </c:pt>
                <c:pt idx="4312">
                  <c:v>4.4019761690963784E-2</c:v>
                </c:pt>
                <c:pt idx="4313">
                  <c:v>4.4027431715023838E-2</c:v>
                </c:pt>
                <c:pt idx="4314">
                  <c:v>4.4037019162370739E-2</c:v>
                </c:pt>
                <c:pt idx="4315">
                  <c:v>4.4048044613186073E-2</c:v>
                </c:pt>
                <c:pt idx="4316">
                  <c:v>4.4060028660980487E-2</c:v>
                </c:pt>
                <c:pt idx="4317">
                  <c:v>4.4072491918339174E-2</c:v>
                </c:pt>
                <c:pt idx="4318">
                  <c:v>4.4085913714089361E-2</c:v>
                </c:pt>
                <c:pt idx="4319">
                  <c:v>4.4098376648842329E-2</c:v>
                </c:pt>
                <c:pt idx="4320">
                  <c:v>4.4110839428272333E-2</c:v>
                </c:pt>
                <c:pt idx="4321">
                  <c:v>4.4124740037478703E-2</c:v>
                </c:pt>
                <c:pt idx="4322">
                  <c:v>4.4137681810286232E-2</c:v>
                </c:pt>
                <c:pt idx="4323">
                  <c:v>4.4147747517786821E-2</c:v>
                </c:pt>
                <c:pt idx="4324">
                  <c:v>4.4156854499174787E-2</c:v>
                </c:pt>
                <c:pt idx="4325">
                  <c:v>4.4168837243065133E-2</c:v>
                </c:pt>
                <c:pt idx="4326">
                  <c:v>4.4181299144396828E-2</c:v>
                </c:pt>
                <c:pt idx="4327">
                  <c:v>4.4191364412869916E-2</c:v>
                </c:pt>
                <c:pt idx="4328">
                  <c:v>4.4202867452787939E-2</c:v>
                </c:pt>
                <c:pt idx="4329">
                  <c:v>4.4216287498790113E-2</c:v>
                </c:pt>
                <c:pt idx="4330">
                  <c:v>4.4229707364697085E-2</c:v>
                </c:pt>
                <c:pt idx="4331">
                  <c:v>4.4242647779121388E-2</c:v>
                </c:pt>
                <c:pt idx="4332">
                  <c:v>4.4256067291283833E-2</c:v>
                </c:pt>
                <c:pt idx="4333">
                  <c:v>4.4268528105617412E-2</c:v>
                </c:pt>
                <c:pt idx="4334">
                  <c:v>4.4280988764681006E-2</c:v>
                </c:pt>
                <c:pt idx="4335">
                  <c:v>4.4293449268478544E-2</c:v>
                </c:pt>
                <c:pt idx="4336">
                  <c:v>4.4305430375710365E-2</c:v>
                </c:pt>
                <c:pt idx="4337">
                  <c:v>4.4315973631333487E-2</c:v>
                </c:pt>
                <c:pt idx="4338">
                  <c:v>4.4326516775797693E-2</c:v>
                </c:pt>
                <c:pt idx="4339">
                  <c:v>4.4338018261166685E-2</c:v>
                </c:pt>
                <c:pt idx="4340">
                  <c:v>4.4349998834427695E-2</c:v>
                </c:pt>
                <c:pt idx="4341">
                  <c:v>4.4362937692334133E-2</c:v>
                </c:pt>
                <c:pt idx="4342">
                  <c:v>4.4376834797687004E-2</c:v>
                </c:pt>
                <c:pt idx="4343">
                  <c:v>4.4390252509258279E-2</c:v>
                </c:pt>
                <c:pt idx="4344">
                  <c:v>4.4398878085913931E-2</c:v>
                </c:pt>
                <c:pt idx="4345">
                  <c:v>4.4405586816320487E-2</c:v>
                </c:pt>
                <c:pt idx="4346">
                  <c:v>4.4414691449884171E-2</c:v>
                </c:pt>
                <c:pt idx="4347">
                  <c:v>4.4427629470774443E-2</c:v>
                </c:pt>
                <c:pt idx="4348">
                  <c:v>4.4442004853219842E-2</c:v>
                </c:pt>
                <c:pt idx="4349">
                  <c:v>4.4454942520735632E-2</c:v>
                </c:pt>
                <c:pt idx="4350">
                  <c:v>4.4464046704947031E-2</c:v>
                </c:pt>
                <c:pt idx="4351">
                  <c:v>4.4474109127906503E-2</c:v>
                </c:pt>
                <c:pt idx="4352">
                  <c:v>4.4488483842209575E-2</c:v>
                </c:pt>
                <c:pt idx="4353">
                  <c:v>4.4504774935294304E-2</c:v>
                </c:pt>
                <c:pt idx="4354">
                  <c:v>4.451962834768642E-2</c:v>
                </c:pt>
                <c:pt idx="4355">
                  <c:v>4.453352327567843E-2</c:v>
                </c:pt>
                <c:pt idx="4356">
                  <c:v>4.4547418010604176E-2</c:v>
                </c:pt>
                <c:pt idx="4357">
                  <c:v>4.4559396075413794E-2</c:v>
                </c:pt>
                <c:pt idx="4358">
                  <c:v>4.4571853110620417E-2</c:v>
                </c:pt>
                <c:pt idx="4359">
                  <c:v>4.4583830882750183E-2</c:v>
                </c:pt>
                <c:pt idx="4360">
                  <c:v>4.4594850306400979E-2</c:v>
                </c:pt>
                <c:pt idx="4361">
                  <c:v>4.4604911413252214E-2</c:v>
                </c:pt>
                <c:pt idx="4362">
                  <c:v>4.4615451511859569E-2</c:v>
                </c:pt>
                <c:pt idx="4363">
                  <c:v>4.4627428761792085E-2</c:v>
                </c:pt>
                <c:pt idx="4364">
                  <c:v>4.4639405868272017E-2</c:v>
                </c:pt>
                <c:pt idx="4365">
                  <c:v>4.4649466526856967E-2</c:v>
                </c:pt>
                <c:pt idx="4366">
                  <c:v>4.4659048012360925E-2</c:v>
                </c:pt>
                <c:pt idx="4367">
                  <c:v>4.4671024740142083E-2</c:v>
                </c:pt>
                <c:pt idx="4368">
                  <c:v>4.4683959445033269E-2</c:v>
                </c:pt>
                <c:pt idx="4369">
                  <c:v>4.4697852089859942E-2</c:v>
                </c:pt>
                <c:pt idx="4370">
                  <c:v>4.4713660726789513E-2</c:v>
                </c:pt>
                <c:pt idx="4371">
                  <c:v>4.4728511036861901E-2</c:v>
                </c:pt>
                <c:pt idx="4372">
                  <c:v>4.4739528866344698E-2</c:v>
                </c:pt>
                <c:pt idx="4373">
                  <c:v>4.4748630460009972E-2</c:v>
                </c:pt>
                <c:pt idx="4374">
                  <c:v>4.4757252946016443E-2</c:v>
                </c:pt>
                <c:pt idx="4375">
                  <c:v>4.4768270458832311E-2</c:v>
                </c:pt>
                <c:pt idx="4376">
                  <c:v>4.4781203905948044E-2</c:v>
                </c:pt>
                <c:pt idx="4377">
                  <c:v>4.4794137185792116E-2</c:v>
                </c:pt>
                <c:pt idx="4378">
                  <c:v>4.4807070298368584E-2</c:v>
                </c:pt>
                <c:pt idx="4379">
                  <c:v>4.4819045253468623E-2</c:v>
                </c:pt>
                <c:pt idx="4380">
                  <c:v>4.4828146123439952E-2</c:v>
                </c:pt>
                <c:pt idx="4381">
                  <c:v>4.4837725897089134E-2</c:v>
                </c:pt>
                <c:pt idx="4382">
                  <c:v>4.4849700485097545E-2</c:v>
                </c:pt>
                <c:pt idx="4383">
                  <c:v>4.4861674929717058E-2</c:v>
                </c:pt>
                <c:pt idx="4384">
                  <c:v>4.4870775411731192E-2</c:v>
                </c:pt>
                <c:pt idx="4385">
                  <c:v>4.4879875810927589E-2</c:v>
                </c:pt>
                <c:pt idx="4386">
                  <c:v>4.48908919728346E-2</c:v>
                </c:pt>
                <c:pt idx="4387">
                  <c:v>4.4903823834139198E-2</c:v>
                </c:pt>
                <c:pt idx="4388">
                  <c:v>4.4918671320519923E-2</c:v>
                </c:pt>
                <c:pt idx="4389">
                  <c:v>4.49339975268482E-2</c:v>
                </c:pt>
                <c:pt idx="4390">
                  <c:v>4.4948365631953847E-2</c:v>
                </c:pt>
                <c:pt idx="4391">
                  <c:v>4.4962733530620511E-2</c:v>
                </c:pt>
                <c:pt idx="4392">
                  <c:v>4.4977101222853172E-2</c:v>
                </c:pt>
                <c:pt idx="4393">
                  <c:v>4.4989074142025846E-2</c:v>
                </c:pt>
                <c:pt idx="4394">
                  <c:v>4.4998652374152397E-2</c:v>
                </c:pt>
                <c:pt idx="4395">
                  <c:v>4.5007751609696903E-2</c:v>
                </c:pt>
                <c:pt idx="4396">
                  <c:v>4.5015892960792517E-2</c:v>
                </c:pt>
                <c:pt idx="4397">
                  <c:v>4.5023555348335104E-2</c:v>
                </c:pt>
                <c:pt idx="4398">
                  <c:v>4.5033133250199982E-2</c:v>
                </c:pt>
                <c:pt idx="4399">
                  <c:v>4.5045584385480307E-2</c:v>
                </c:pt>
                <c:pt idx="4400">
                  <c:v>4.5059472007323402E-2</c:v>
                </c:pt>
                <c:pt idx="4401">
                  <c:v>4.5072401688772003E-2</c:v>
                </c:pt>
                <c:pt idx="4402">
                  <c:v>4.508245799209902E-2</c:v>
                </c:pt>
                <c:pt idx="4403">
                  <c:v>4.5092035329819466E-2</c:v>
                </c:pt>
                <c:pt idx="4404">
                  <c:v>4.5103528014007917E-2</c:v>
                </c:pt>
                <c:pt idx="4405">
                  <c:v>4.5114062858484877E-2</c:v>
                </c:pt>
                <c:pt idx="4406">
                  <c:v>4.5123639893521132E-2</c:v>
                </c:pt>
                <c:pt idx="4407">
                  <c:v>4.5134174526125899E-2</c:v>
                </c:pt>
                <c:pt idx="4408">
                  <c:v>4.5147582079846232E-2</c:v>
                </c:pt>
                <c:pt idx="4409">
                  <c:v>4.5161468285265946E-2</c:v>
                </c:pt>
                <c:pt idx="4410">
                  <c:v>4.5175833122443151E-2</c:v>
                </c:pt>
                <c:pt idx="4411">
                  <c:v>4.5191155387993696E-2</c:v>
                </c:pt>
                <c:pt idx="4412">
                  <c:v>4.5205998608867544E-2</c:v>
                </c:pt>
                <c:pt idx="4413">
                  <c:v>4.5219405199643473E-2</c:v>
                </c:pt>
                <c:pt idx="4414">
                  <c:v>4.5231375218098967E-2</c:v>
                </c:pt>
                <c:pt idx="4415">
                  <c:v>4.5245260260006775E-2</c:v>
                </c:pt>
                <c:pt idx="4416">
                  <c:v>4.5259623893585232E-2</c:v>
                </c:pt>
                <c:pt idx="4417">
                  <c:v>4.5272550987409385E-2</c:v>
                </c:pt>
                <c:pt idx="4418">
                  <c:v>4.5284999142042516E-2</c:v>
                </c:pt>
                <c:pt idx="4419">
                  <c:v>4.5299840970048473E-2</c:v>
                </c:pt>
                <c:pt idx="4420">
                  <c:v>4.5312767543996858E-2</c:v>
                </c:pt>
                <c:pt idx="4421">
                  <c:v>4.5322821430434437E-2</c:v>
                </c:pt>
                <c:pt idx="4422">
                  <c:v>4.5330960216850319E-2</c:v>
                </c:pt>
                <c:pt idx="4423">
                  <c:v>4.5340535174888077E-2</c:v>
                </c:pt>
                <c:pt idx="4424">
                  <c:v>4.5351067522840703E-2</c:v>
                </c:pt>
                <c:pt idx="4425">
                  <c:v>4.5361599759864014E-2</c:v>
                </c:pt>
                <c:pt idx="4426">
                  <c:v>4.5371653155362339E-2</c:v>
                </c:pt>
                <c:pt idx="4427">
                  <c:v>4.5382185175576323E-2</c:v>
                </c:pt>
                <c:pt idx="4428">
                  <c:v>4.5392717084868112E-2</c:v>
                </c:pt>
                <c:pt idx="4429">
                  <c:v>4.5401812735447612E-2</c:v>
                </c:pt>
                <c:pt idx="4430">
                  <c:v>4.5411865726679358E-2</c:v>
                </c:pt>
                <c:pt idx="4431">
                  <c:v>4.5423354735766773E-2</c:v>
                </c:pt>
                <c:pt idx="4432">
                  <c:v>4.5436279713214123E-2</c:v>
                </c:pt>
                <c:pt idx="4433">
                  <c:v>4.5449204523608587E-2</c:v>
                </c:pt>
                <c:pt idx="4434">
                  <c:v>4.5461650479438863E-2</c:v>
                </c:pt>
                <c:pt idx="4435">
                  <c:v>4.5472660234321317E-2</c:v>
                </c:pt>
                <c:pt idx="4436">
                  <c:v>4.5482712513352487E-2</c:v>
                </c:pt>
                <c:pt idx="4437">
                  <c:v>4.5494679380448419E-2</c:v>
                </c:pt>
                <c:pt idx="4438">
                  <c:v>4.5508560766873478E-2</c:v>
                </c:pt>
                <c:pt idx="4439">
                  <c:v>4.5523877935169835E-2</c:v>
                </c:pt>
                <c:pt idx="4440">
                  <c:v>4.553823756737202E-2</c:v>
                </c:pt>
                <c:pt idx="4441">
                  <c:v>4.5551161060056251E-2</c:v>
                </c:pt>
                <c:pt idx="4442">
                  <c:v>4.5563605747012521E-2</c:v>
                </c:pt>
                <c:pt idx="4443">
                  <c:v>4.557700754438531E-2</c:v>
                </c:pt>
                <c:pt idx="4444">
                  <c:v>4.5592323664314732E-2</c:v>
                </c:pt>
                <c:pt idx="4445">
                  <c:v>4.5606203695377406E-2</c:v>
                </c:pt>
                <c:pt idx="4446">
                  <c:v>4.5617211858887986E-2</c:v>
                </c:pt>
                <c:pt idx="4447">
                  <c:v>4.5626784076483691E-2</c:v>
                </c:pt>
                <c:pt idx="4448">
                  <c:v>4.5636356202453085E-2</c:v>
                </c:pt>
                <c:pt idx="4449">
                  <c:v>4.5647842632671645E-2</c:v>
                </c:pt>
                <c:pt idx="4450">
                  <c:v>4.5661243301173673E-2</c:v>
                </c:pt>
                <c:pt idx="4451">
                  <c:v>4.567655813100234E-2</c:v>
                </c:pt>
                <c:pt idx="4452">
                  <c:v>4.5692829880708732E-2</c:v>
                </c:pt>
                <c:pt idx="4453">
                  <c:v>4.5707187087045451E-2</c:v>
                </c:pt>
                <c:pt idx="4454">
                  <c:v>4.5718672703703722E-2</c:v>
                </c:pt>
                <c:pt idx="4455">
                  <c:v>4.5729679629213399E-2</c:v>
                </c:pt>
                <c:pt idx="4456">
                  <c:v>4.5740686433572174E-2</c:v>
                </c:pt>
                <c:pt idx="4457">
                  <c:v>4.5750257469321043E-2</c:v>
                </c:pt>
                <c:pt idx="4458">
                  <c:v>4.575934986843426E-2</c:v>
                </c:pt>
                <c:pt idx="4459">
                  <c:v>4.5767006561460752E-2</c:v>
                </c:pt>
                <c:pt idx="4460">
                  <c:v>4.5774184657930123E-2</c:v>
                </c:pt>
                <c:pt idx="4461">
                  <c:v>4.5780405633192314E-2</c:v>
                </c:pt>
                <c:pt idx="4462">
                  <c:v>4.578949775819207E-2</c:v>
                </c:pt>
                <c:pt idx="4463">
                  <c:v>4.5801460954614737E-2</c:v>
                </c:pt>
                <c:pt idx="4464">
                  <c:v>4.5815338083168962E-2</c:v>
                </c:pt>
                <c:pt idx="4465">
                  <c:v>4.5827779482979752E-2</c:v>
                </c:pt>
                <c:pt idx="4466">
                  <c:v>4.5837349685198175E-2</c:v>
                </c:pt>
                <c:pt idx="4467">
                  <c:v>4.5846919795828722E-2</c:v>
                </c:pt>
                <c:pt idx="4468">
                  <c:v>4.5855054317855089E-2</c:v>
                </c:pt>
                <c:pt idx="4469">
                  <c:v>4.5862710278139721E-2</c:v>
                </c:pt>
                <c:pt idx="4470">
                  <c:v>4.5872280146070817E-2</c:v>
                </c:pt>
                <c:pt idx="4471">
                  <c:v>4.5883285380974116E-2</c:v>
                </c:pt>
                <c:pt idx="4472">
                  <c:v>4.5894290494763464E-2</c:v>
                </c:pt>
                <c:pt idx="4473">
                  <c:v>4.5905295487441787E-2</c:v>
                </c:pt>
                <c:pt idx="4474">
                  <c:v>4.5916778828941178E-2</c:v>
                </c:pt>
                <c:pt idx="4475">
                  <c:v>4.5929218966758847E-2</c:v>
                </c:pt>
                <c:pt idx="4476">
                  <c:v>4.5939745116346117E-2</c:v>
                </c:pt>
                <c:pt idx="4477">
                  <c:v>4.5950271155134587E-2</c:v>
                </c:pt>
                <c:pt idx="4478">
                  <c:v>4.5962710876312797E-2</c:v>
                </c:pt>
                <c:pt idx="4479">
                  <c:v>4.5976585767376996E-2</c:v>
                </c:pt>
                <c:pt idx="4480">
                  <c:v>4.5991417334597995E-2</c:v>
                </c:pt>
                <c:pt idx="4481">
                  <c:v>4.6005770254723743E-2</c:v>
                </c:pt>
                <c:pt idx="4482">
                  <c:v>4.6018209285532019E-2</c:v>
                </c:pt>
                <c:pt idx="4483">
                  <c:v>4.6030648161612765E-2</c:v>
                </c:pt>
                <c:pt idx="4484">
                  <c:v>4.6043565292239845E-2</c:v>
                </c:pt>
                <c:pt idx="4485">
                  <c:v>4.6055525449606977E-2</c:v>
                </c:pt>
                <c:pt idx="4486">
                  <c:v>4.6067007066103838E-2</c:v>
                </c:pt>
                <c:pt idx="4487">
                  <c:v>4.6079923727089786E-2</c:v>
                </c:pt>
                <c:pt idx="4488">
                  <c:v>4.6094753761737377E-2</c:v>
                </c:pt>
                <c:pt idx="4489">
                  <c:v>4.6110061953916863E-2</c:v>
                </c:pt>
                <c:pt idx="4490">
                  <c:v>4.6124413171258968E-2</c:v>
                </c:pt>
                <c:pt idx="4491">
                  <c:v>4.6138285818918594E-2</c:v>
                </c:pt>
                <c:pt idx="4492">
                  <c:v>4.6148809768078405E-2</c:v>
                </c:pt>
                <c:pt idx="4493">
                  <c:v>4.6159333606485865E-2</c:v>
                </c:pt>
                <c:pt idx="4494">
                  <c:v>4.6172249074983955E-2</c:v>
                </c:pt>
                <c:pt idx="4495">
                  <c:v>4.6187556080905273E-2</c:v>
                </c:pt>
                <c:pt idx="4496">
                  <c:v>4.6200471184904175E-2</c:v>
                </c:pt>
                <c:pt idx="4497">
                  <c:v>4.6209081161571318E-2</c:v>
                </c:pt>
                <c:pt idx="4498">
                  <c:v>4.6216256085499202E-2</c:v>
                </c:pt>
                <c:pt idx="4499">
                  <c:v>4.6225344248573365E-2</c:v>
                </c:pt>
                <c:pt idx="4500">
                  <c:v>4.6235388964299656E-2</c:v>
                </c:pt>
                <c:pt idx="4501">
                  <c:v>4.6243520326941581E-2</c:v>
                </c:pt>
                <c:pt idx="4502">
                  <c:v>4.6250216693588676E-2</c:v>
                </c:pt>
                <c:pt idx="4503">
                  <c:v>4.625978285387071E-2</c:v>
                </c:pt>
                <c:pt idx="4504">
                  <c:v>4.6272218725429387E-2</c:v>
                </c:pt>
                <c:pt idx="4505">
                  <c:v>4.6286089322800303E-2</c:v>
                </c:pt>
                <c:pt idx="4506">
                  <c:v>4.6300916300342797E-2</c:v>
                </c:pt>
                <c:pt idx="4507">
                  <c:v>4.6316699615513622E-2</c:v>
                </c:pt>
                <c:pt idx="4508">
                  <c:v>4.6333439223027788E-2</c:v>
                </c:pt>
                <c:pt idx="4509">
                  <c:v>4.6349222024891383E-2</c:v>
                </c:pt>
                <c:pt idx="4510">
                  <c:v>4.6362135041140333E-2</c:v>
                </c:pt>
                <c:pt idx="4511">
                  <c:v>4.6372178382942775E-2</c:v>
                </c:pt>
                <c:pt idx="4512">
                  <c:v>4.6381743376596465E-2</c:v>
                </c:pt>
                <c:pt idx="4513">
                  <c:v>4.6394177731571708E-2</c:v>
                </c:pt>
                <c:pt idx="4514">
                  <c:v>4.6409481340832434E-2</c:v>
                </c:pt>
                <c:pt idx="4515">
                  <c:v>4.6424306488970543E-2</c:v>
                </c:pt>
                <c:pt idx="4516">
                  <c:v>4.6434827428509802E-2</c:v>
                </c:pt>
                <c:pt idx="4517">
                  <c:v>4.6444870040268017E-2</c:v>
                </c:pt>
                <c:pt idx="4518">
                  <c:v>4.6457781821479416E-2</c:v>
                </c:pt>
                <c:pt idx="4519">
                  <c:v>4.647499727043243E-2</c:v>
                </c:pt>
                <c:pt idx="4520">
                  <c:v>4.6493647005690593E-2</c:v>
                </c:pt>
                <c:pt idx="4521">
                  <c:v>4.6507992719215491E-2</c:v>
                </c:pt>
                <c:pt idx="4522">
                  <c:v>4.6518990960214224E-2</c:v>
                </c:pt>
                <c:pt idx="4523">
                  <c:v>4.6528076372413386E-2</c:v>
                </c:pt>
                <c:pt idx="4524">
                  <c:v>4.6536683528881712E-2</c:v>
                </c:pt>
                <c:pt idx="4525">
                  <c:v>4.6550550458478196E-2</c:v>
                </c:pt>
                <c:pt idx="4526">
                  <c:v>4.656489535571158E-2</c:v>
                </c:pt>
                <c:pt idx="4527">
                  <c:v>4.657350219528026E-2</c:v>
                </c:pt>
                <c:pt idx="4528">
                  <c:v>4.6577327433532774E-2</c:v>
                </c:pt>
                <c:pt idx="4529">
                  <c:v>4.6583065263475942E-2</c:v>
                </c:pt>
                <c:pt idx="4530">
                  <c:v>4.6592628240220417E-2</c:v>
                </c:pt>
                <c:pt idx="4531">
                  <c:v>4.6604581832549903E-2</c:v>
                </c:pt>
                <c:pt idx="4532">
                  <c:v>4.6615100875603985E-2</c:v>
                </c:pt>
                <c:pt idx="4533">
                  <c:v>4.662418541465084E-2</c:v>
                </c:pt>
                <c:pt idx="4534">
                  <c:v>4.6633269871169725E-2</c:v>
                </c:pt>
                <c:pt idx="4535">
                  <c:v>4.6643310490255253E-2</c:v>
                </c:pt>
                <c:pt idx="4536">
                  <c:v>4.6655263476768821E-2</c:v>
                </c:pt>
                <c:pt idx="4537">
                  <c:v>4.6667694431184327E-2</c:v>
                </c:pt>
                <c:pt idx="4538">
                  <c:v>4.6680125231072893E-2</c:v>
                </c:pt>
                <c:pt idx="4539">
                  <c:v>4.6690165379715036E-2</c:v>
                </c:pt>
                <c:pt idx="4540">
                  <c:v>4.6698771141176772E-2</c:v>
                </c:pt>
                <c:pt idx="4541">
                  <c:v>4.6708333011497731E-2</c:v>
                </c:pt>
                <c:pt idx="4542">
                  <c:v>4.6721241391403073E-2</c:v>
                </c:pt>
                <c:pt idx="4543">
                  <c:v>4.673606191840704E-2</c:v>
                </c:pt>
                <c:pt idx="4544">
                  <c:v>4.6750404154763475E-2</c:v>
                </c:pt>
                <c:pt idx="4545">
                  <c:v>4.676379005644514E-2</c:v>
                </c:pt>
                <c:pt idx="4546">
                  <c:v>4.6775741602963307E-2</c:v>
                </c:pt>
                <c:pt idx="4547">
                  <c:v>4.6786736899605955E-2</c:v>
                </c:pt>
                <c:pt idx="4548">
                  <c:v>4.6797732075353031E-2</c:v>
                </c:pt>
                <c:pt idx="4549">
                  <c:v>4.6810639301320386E-2</c:v>
                </c:pt>
                <c:pt idx="4550">
                  <c:v>4.6823546360693268E-2</c:v>
                </c:pt>
                <c:pt idx="4551">
                  <c:v>4.6833585069476429E-2</c:v>
                </c:pt>
                <c:pt idx="4552">
                  <c:v>4.6841233541861232E-2</c:v>
                </c:pt>
                <c:pt idx="4553">
                  <c:v>4.6849838003370267E-2</c:v>
                </c:pt>
                <c:pt idx="4554">
                  <c:v>4.6861310503548428E-2</c:v>
                </c:pt>
                <c:pt idx="4555">
                  <c:v>4.6874216908925972E-2</c:v>
                </c:pt>
                <c:pt idx="4556">
                  <c:v>4.6886167135753394E-2</c:v>
                </c:pt>
                <c:pt idx="4557">
                  <c:v>4.6899551220260551E-2</c:v>
                </c:pt>
                <c:pt idx="4558">
                  <c:v>4.6914369104873975E-2</c:v>
                </c:pt>
                <c:pt idx="4559">
                  <c:v>4.6927752811931733E-2</c:v>
                </c:pt>
                <c:pt idx="4560">
                  <c:v>4.693970239901385E-2</c:v>
                </c:pt>
                <c:pt idx="4561">
                  <c:v>4.6950695893016377E-2</c:v>
                </c:pt>
                <c:pt idx="4562">
                  <c:v>4.6961211295930894E-2</c:v>
                </c:pt>
                <c:pt idx="4563">
                  <c:v>4.6973160483206974E-2</c:v>
                </c:pt>
                <c:pt idx="4564">
                  <c:v>4.6986543403446573E-2</c:v>
                </c:pt>
                <c:pt idx="4565">
                  <c:v>4.6998492288030311E-2</c:v>
                </c:pt>
                <c:pt idx="4566">
                  <c:v>4.7009007188360909E-2</c:v>
                </c:pt>
                <c:pt idx="4567">
                  <c:v>4.7019999920492446E-2</c:v>
                </c:pt>
                <c:pt idx="4568">
                  <c:v>4.7033382213902138E-2</c:v>
                </c:pt>
                <c:pt idx="4569">
                  <c:v>4.7045808468858412E-2</c:v>
                </c:pt>
                <c:pt idx="4570">
                  <c:v>4.7057756645315973E-2</c:v>
                </c:pt>
                <c:pt idx="4571">
                  <c:v>4.7069226760409304E-2</c:v>
                </c:pt>
                <c:pt idx="4572">
                  <c:v>4.7080218830586558E-2</c:v>
                </c:pt>
                <c:pt idx="4573">
                  <c:v>4.7088821236010249E-2</c:v>
                </c:pt>
                <c:pt idx="4574">
                  <c:v>4.7096945662073383E-2</c:v>
                </c:pt>
                <c:pt idx="4575">
                  <c:v>4.7106981626669493E-2</c:v>
                </c:pt>
                <c:pt idx="4576">
                  <c:v>4.7117973281852694E-2</c:v>
                </c:pt>
                <c:pt idx="4577">
                  <c:v>4.7131354264227335E-2</c:v>
                </c:pt>
                <c:pt idx="4578">
                  <c:v>4.7145212950075233E-2</c:v>
                </c:pt>
                <c:pt idx="4579">
                  <c:v>4.7158115691836408E-2</c:v>
                </c:pt>
                <c:pt idx="4580">
                  <c:v>4.7168628913885929E-2</c:v>
                </c:pt>
                <c:pt idx="4581">
                  <c:v>4.7176274824136229E-2</c:v>
                </c:pt>
                <c:pt idx="4582">
                  <c:v>4.7184398539723039E-2</c:v>
                </c:pt>
                <c:pt idx="4583">
                  <c:v>4.7192522189315807E-2</c:v>
                </c:pt>
                <c:pt idx="4584">
                  <c:v>4.7201601484294156E-2</c:v>
                </c:pt>
                <c:pt idx="4585">
                  <c:v>4.721259209950348E-2</c:v>
                </c:pt>
                <c:pt idx="4586">
                  <c:v>4.7224538283378893E-2</c:v>
                </c:pt>
                <c:pt idx="4587">
                  <c:v>4.723648432454474E-2</c:v>
                </c:pt>
                <c:pt idx="4588">
                  <c:v>4.7248430223004172E-2</c:v>
                </c:pt>
                <c:pt idx="4589">
                  <c:v>4.7259420323551689E-2</c:v>
                </c:pt>
                <c:pt idx="4590">
                  <c:v>4.7270410303318404E-2</c:v>
                </c:pt>
                <c:pt idx="4591">
                  <c:v>4.7281877979522852E-2</c:v>
                </c:pt>
                <c:pt idx="4592">
                  <c:v>4.7290956463253618E-2</c:v>
                </c:pt>
                <c:pt idx="4593">
                  <c:v>4.7297645819579834E-2</c:v>
                </c:pt>
                <c:pt idx="4594">
                  <c:v>4.7306724160164522E-2</c:v>
                </c:pt>
                <c:pt idx="4595">
                  <c:v>4.7319624818169863E-2</c:v>
                </c:pt>
                <c:pt idx="4596">
                  <c:v>4.7333003102538955E-2</c:v>
                </c:pt>
                <c:pt idx="4597">
                  <c:v>4.7343992273666397E-2</c:v>
                </c:pt>
                <c:pt idx="4598">
                  <c:v>4.7354981324033533E-2</c:v>
                </c:pt>
                <c:pt idx="4599">
                  <c:v>4.7365970253642517E-2</c:v>
                </c:pt>
                <c:pt idx="4600">
                  <c:v>4.737839237648786E-2</c:v>
                </c:pt>
                <c:pt idx="4601">
                  <c:v>4.7391769874676311E-2</c:v>
                </c:pt>
                <c:pt idx="4602">
                  <c:v>4.7404669435589554E-2</c:v>
                </c:pt>
                <c:pt idx="4603">
                  <c:v>4.7415657819196252E-2</c:v>
                </c:pt>
                <c:pt idx="4604">
                  <c:v>4.7423301840926385E-2</c:v>
                </c:pt>
                <c:pt idx="4605">
                  <c:v>4.7430468058231416E-2</c:v>
                </c:pt>
                <c:pt idx="4606">
                  <c:v>4.7440500676183363E-2</c:v>
                </c:pt>
                <c:pt idx="4607">
                  <c:v>4.7453399608510104E-2</c:v>
                </c:pt>
                <c:pt idx="4608">
                  <c:v>4.7467253831982317E-2</c:v>
                </c:pt>
                <c:pt idx="4609">
                  <c:v>4.7479674696742129E-2</c:v>
                </c:pt>
                <c:pt idx="4610">
                  <c:v>4.7492095407226147E-2</c:v>
                </c:pt>
                <c:pt idx="4611">
                  <c:v>4.7505471384448994E-2</c:v>
                </c:pt>
                <c:pt idx="4612">
                  <c:v>4.7516936365381443E-2</c:v>
                </c:pt>
                <c:pt idx="4613">
                  <c:v>4.7527445815765942E-2</c:v>
                </c:pt>
                <c:pt idx="4614">
                  <c:v>4.7538432850348727E-2</c:v>
                </c:pt>
                <c:pt idx="4615">
                  <c:v>4.7550375142327732E-2</c:v>
                </c:pt>
                <c:pt idx="4616">
                  <c:v>4.7563272657478416E-2</c:v>
                </c:pt>
                <c:pt idx="4617">
                  <c:v>4.7573781620907869E-2</c:v>
                </c:pt>
                <c:pt idx="4618">
                  <c:v>4.7583335128191524E-2</c:v>
                </c:pt>
                <c:pt idx="4619">
                  <c:v>4.7592410875573414E-2</c:v>
                </c:pt>
                <c:pt idx="4620">
                  <c:v>4.760387485979517E-2</c:v>
                </c:pt>
                <c:pt idx="4621">
                  <c:v>4.7616771684955296E-2</c:v>
                </c:pt>
                <c:pt idx="4622">
                  <c:v>4.7629190692724456E-2</c:v>
                </c:pt>
                <c:pt idx="4623">
                  <c:v>4.7641131900902634E-2</c:v>
                </c:pt>
                <c:pt idx="4624">
                  <c:v>4.7652595326604173E-2</c:v>
                </c:pt>
                <c:pt idx="4625">
                  <c:v>4.7664536255307692E-2</c:v>
                </c:pt>
                <c:pt idx="4626">
                  <c:v>4.7678387553974487E-2</c:v>
                </c:pt>
                <c:pt idx="4627">
                  <c:v>4.7693193902459421E-2</c:v>
                </c:pt>
                <c:pt idx="4628">
                  <c:v>4.7705611961182739E-2</c:v>
                </c:pt>
                <c:pt idx="4629">
                  <c:v>4.7716597038433235E-2</c:v>
                </c:pt>
                <c:pt idx="4630">
                  <c:v>4.7726149181432517E-2</c:v>
                </c:pt>
                <c:pt idx="4631">
                  <c:v>4.7736656433346847E-2</c:v>
                </c:pt>
                <c:pt idx="4632">
                  <c:v>4.7748596358330751E-2</c:v>
                </c:pt>
                <c:pt idx="4633">
                  <c:v>4.7761968905065712E-2</c:v>
                </c:pt>
                <c:pt idx="4634">
                  <c:v>4.7773908527826321E-2</c:v>
                </c:pt>
                <c:pt idx="4635">
                  <c:v>4.7785848008033927E-2</c:v>
                </c:pt>
                <c:pt idx="4636">
                  <c:v>4.7798264916233645E-2</c:v>
                </c:pt>
                <c:pt idx="4637">
                  <c:v>4.7809726540804294E-2</c:v>
                </c:pt>
                <c:pt idx="4638">
                  <c:v>4.7821665593373697E-2</c:v>
                </c:pt>
                <c:pt idx="4639">
                  <c:v>4.7834082056840435E-2</c:v>
                </c:pt>
                <c:pt idx="4640">
                  <c:v>4.7846498366140404E-2</c:v>
                </c:pt>
                <c:pt idx="4641">
                  <c:v>4.785891452127753E-2</c:v>
                </c:pt>
                <c:pt idx="4642">
                  <c:v>4.7870852986607051E-2</c:v>
                </c:pt>
                <c:pt idx="4643">
                  <c:v>4.7883268839359033E-2</c:v>
                </c:pt>
                <c:pt idx="4644">
                  <c:v>4.7896639585313143E-2</c:v>
                </c:pt>
                <c:pt idx="4645">
                  <c:v>4.7910965186165E-2</c:v>
                </c:pt>
                <c:pt idx="4646">
                  <c:v>4.7923858051468253E-2</c:v>
                </c:pt>
                <c:pt idx="4647">
                  <c:v>4.7934363226222014E-2</c:v>
                </c:pt>
                <c:pt idx="4648">
                  <c:v>4.7944390790085147E-2</c:v>
                </c:pt>
                <c:pt idx="4649">
                  <c:v>4.7956805729841893E-2</c:v>
                </c:pt>
                <c:pt idx="4650">
                  <c:v>4.7971607956574534E-2</c:v>
                </c:pt>
                <c:pt idx="4651">
                  <c:v>4.7985932483507264E-2</c:v>
                </c:pt>
                <c:pt idx="4652">
                  <c:v>4.7999301856851452E-2</c:v>
                </c:pt>
                <c:pt idx="4653">
                  <c:v>4.8011716114913505E-2</c:v>
                </c:pt>
                <c:pt idx="4654">
                  <c:v>4.8023652756176712E-2</c:v>
                </c:pt>
                <c:pt idx="4655">
                  <c:v>4.8033679424727901E-2</c:v>
                </c:pt>
                <c:pt idx="4656">
                  <c:v>4.8044183445858292E-2</c:v>
                </c:pt>
                <c:pt idx="4657">
                  <c:v>4.8055164804524507E-2</c:v>
                </c:pt>
                <c:pt idx="4658">
                  <c:v>4.8067578369113177E-2</c:v>
                </c:pt>
                <c:pt idx="4659">
                  <c:v>4.8080469215395098E-2</c:v>
                </c:pt>
                <c:pt idx="4660">
                  <c:v>4.8092405036010429E-2</c:v>
                </c:pt>
                <c:pt idx="4661">
                  <c:v>4.8103385865153669E-2</c:v>
                </c:pt>
                <c:pt idx="4662">
                  <c:v>4.8111979473418977E-2</c:v>
                </c:pt>
                <c:pt idx="4663">
                  <c:v>4.8121050424247976E-2</c:v>
                </c:pt>
                <c:pt idx="4664">
                  <c:v>4.8131553527676486E-2</c:v>
                </c:pt>
                <c:pt idx="4665">
                  <c:v>4.8143011332876733E-2</c:v>
                </c:pt>
                <c:pt idx="4666">
                  <c:v>4.8153036804736475E-2</c:v>
                </c:pt>
                <c:pt idx="4667">
                  <c:v>4.8164971759234503E-2</c:v>
                </c:pt>
                <c:pt idx="4668">
                  <c:v>4.8180725681066149E-2</c:v>
                </c:pt>
                <c:pt idx="4669">
                  <c:v>4.8196479354715931E-2</c:v>
                </c:pt>
                <c:pt idx="4670">
                  <c:v>4.8210800660857339E-2</c:v>
                </c:pt>
                <c:pt idx="4671">
                  <c:v>4.8224167028213007E-2</c:v>
                </c:pt>
                <c:pt idx="4672">
                  <c:v>4.8238010577489367E-2</c:v>
                </c:pt>
                <c:pt idx="4673">
                  <c:v>4.8251853935124316E-2</c:v>
                </c:pt>
                <c:pt idx="4674">
                  <c:v>4.8263310362036703E-2</c:v>
                </c:pt>
                <c:pt idx="4675">
                  <c:v>4.8272379940260728E-2</c:v>
                </c:pt>
                <c:pt idx="4676">
                  <c:v>4.8281449436228481E-2</c:v>
                </c:pt>
                <c:pt idx="4677">
                  <c:v>4.8293382858235305E-2</c:v>
                </c:pt>
                <c:pt idx="4678">
                  <c:v>4.8306748121819794E-2</c:v>
                </c:pt>
                <c:pt idx="4679">
                  <c:v>4.8319158563774833E-2</c:v>
                </c:pt>
                <c:pt idx="4680">
                  <c:v>4.8329659586670175E-2</c:v>
                </c:pt>
                <c:pt idx="4681">
                  <c:v>4.8339683187477063E-2</c:v>
                </c:pt>
                <c:pt idx="4682">
                  <c:v>4.8348274765344125E-2</c:v>
                </c:pt>
                <c:pt idx="4683">
                  <c:v>4.8356388965552603E-2</c:v>
                </c:pt>
                <c:pt idx="4684">
                  <c:v>4.8367366896332024E-2</c:v>
                </c:pt>
                <c:pt idx="4685">
                  <c:v>4.838216304713755E-2</c:v>
                </c:pt>
                <c:pt idx="4686">
                  <c:v>4.8395049838820696E-2</c:v>
                </c:pt>
                <c:pt idx="4687">
                  <c:v>4.8405550064814278E-2</c:v>
                </c:pt>
                <c:pt idx="4688">
                  <c:v>4.8416050180554157E-2</c:v>
                </c:pt>
                <c:pt idx="4689">
                  <c:v>4.8426550186042971E-2</c:v>
                </c:pt>
                <c:pt idx="4690">
                  <c:v>4.8435618283878198E-2</c:v>
                </c:pt>
                <c:pt idx="4691">
                  <c:v>4.8444686299483793E-2</c:v>
                </c:pt>
                <c:pt idx="4692">
                  <c:v>4.8453754232861433E-2</c:v>
                </c:pt>
                <c:pt idx="4693">
                  <c:v>4.8462344830738448E-2</c:v>
                </c:pt>
                <c:pt idx="4694">
                  <c:v>4.8470935354817793E-2</c:v>
                </c:pt>
                <c:pt idx="4695">
                  <c:v>4.8481912028193734E-2</c:v>
                </c:pt>
                <c:pt idx="4696">
                  <c:v>4.8495752009848805E-2</c:v>
                </c:pt>
                <c:pt idx="4697">
                  <c:v>4.8509591799961553E-2</c:v>
                </c:pt>
                <c:pt idx="4698">
                  <c:v>4.8523431398537036E-2</c:v>
                </c:pt>
                <c:pt idx="4699">
                  <c:v>4.8538225240385882E-2</c:v>
                </c:pt>
                <c:pt idx="4700">
                  <c:v>4.8550155598590161E-2</c:v>
                </c:pt>
                <c:pt idx="4701">
                  <c:v>4.8557313745193384E-2</c:v>
                </c:pt>
                <c:pt idx="4702">
                  <c:v>4.8565426249401918E-2</c:v>
                </c:pt>
                <c:pt idx="4703">
                  <c:v>4.8576879084479677E-2</c:v>
                </c:pt>
                <c:pt idx="4704">
                  <c:v>4.8590240559624812E-2</c:v>
                </c:pt>
                <c:pt idx="4705">
                  <c:v>4.8605987783282296E-2</c:v>
                </c:pt>
                <c:pt idx="4706">
                  <c:v>4.86207804038645E-2</c:v>
                </c:pt>
                <c:pt idx="4707">
                  <c:v>4.8631278259915998E-2</c:v>
                </c:pt>
                <c:pt idx="4708">
                  <c:v>4.8638435825856904E-2</c:v>
                </c:pt>
                <c:pt idx="4709">
                  <c:v>4.8646547671991475E-2</c:v>
                </c:pt>
                <c:pt idx="4710">
                  <c:v>4.8657045257546987E-2</c:v>
                </c:pt>
                <c:pt idx="4711">
                  <c:v>4.8667065577324101E-2</c:v>
                </c:pt>
                <c:pt idx="4712">
                  <c:v>4.8676131494414417E-2</c:v>
                </c:pt>
                <c:pt idx="4713">
                  <c:v>4.8684243034774366E-2</c:v>
                </c:pt>
                <c:pt idx="4714">
                  <c:v>4.869283165285164E-2</c:v>
                </c:pt>
                <c:pt idx="4715">
                  <c:v>4.8701420197164863E-2</c:v>
                </c:pt>
                <c:pt idx="4716">
                  <c:v>4.8710485802806056E-2</c:v>
                </c:pt>
                <c:pt idx="4717">
                  <c:v>4.8720982717190234E-2</c:v>
                </c:pt>
                <c:pt idx="4718">
                  <c:v>4.873434226705E-2</c:v>
                </c:pt>
                <c:pt idx="4719">
                  <c:v>4.8750564337654505E-2</c:v>
                </c:pt>
                <c:pt idx="4720">
                  <c:v>4.8765354819741112E-2</c:v>
                </c:pt>
                <c:pt idx="4721">
                  <c:v>4.8776805365311877E-2</c:v>
                </c:pt>
                <c:pt idx="4722">
                  <c:v>4.8788255779769391E-2</c:v>
                </c:pt>
                <c:pt idx="4723">
                  <c:v>4.8800183155410584E-2</c:v>
                </c:pt>
                <c:pt idx="4724">
                  <c:v>4.8812587475167424E-2</c:v>
                </c:pt>
                <c:pt idx="4725">
                  <c:v>4.8824514560600496E-2</c:v>
                </c:pt>
                <c:pt idx="4726">
                  <c:v>4.8835010278109214E-2</c:v>
                </c:pt>
                <c:pt idx="4727">
                  <c:v>4.8844551743888326E-2</c:v>
                </c:pt>
                <c:pt idx="4728">
                  <c:v>4.8856478448089304E-2</c:v>
                </c:pt>
                <c:pt idx="4729">
                  <c:v>4.8872698537529298E-2</c:v>
                </c:pt>
                <c:pt idx="4730">
                  <c:v>4.8891780658870176E-2</c:v>
                </c:pt>
                <c:pt idx="4731">
                  <c:v>4.8909908336877146E-2</c:v>
                </c:pt>
                <c:pt idx="4732">
                  <c:v>4.8925173495060287E-2</c:v>
                </c:pt>
                <c:pt idx="4733">
                  <c:v>4.8939007343386715E-2</c:v>
                </c:pt>
                <c:pt idx="4734">
                  <c:v>4.8950455900725623E-2</c:v>
                </c:pt>
                <c:pt idx="4735">
                  <c:v>4.8961427311851831E-2</c:v>
                </c:pt>
                <c:pt idx="4736">
                  <c:v>4.8973829631658229E-2</c:v>
                </c:pt>
                <c:pt idx="4737">
                  <c:v>4.8986231797649063E-2</c:v>
                </c:pt>
                <c:pt idx="4738">
                  <c:v>4.8996725817965665E-2</c:v>
                </c:pt>
                <c:pt idx="4739">
                  <c:v>4.9005311752678103E-2</c:v>
                </c:pt>
                <c:pt idx="4740">
                  <c:v>4.9012466641959837E-2</c:v>
                </c:pt>
                <c:pt idx="4741">
                  <c:v>4.9021052441524264E-2</c:v>
                </c:pt>
                <c:pt idx="4742">
                  <c:v>4.9031069114515095E-2</c:v>
                </c:pt>
                <c:pt idx="4743">
                  <c:v>4.9041085687173074E-2</c:v>
                </c:pt>
                <c:pt idx="4744">
                  <c:v>4.9049671241025029E-2</c:v>
                </c:pt>
                <c:pt idx="4745">
                  <c:v>4.905777975198037E-2</c:v>
                </c:pt>
                <c:pt idx="4746">
                  <c:v>4.9066842127596495E-2</c:v>
                </c:pt>
                <c:pt idx="4747">
                  <c:v>4.9075427460318594E-2</c:v>
                </c:pt>
                <c:pt idx="4748">
                  <c:v>4.9085443588670147E-2</c:v>
                </c:pt>
                <c:pt idx="4749">
                  <c:v>4.9094982665258982E-2</c:v>
                </c:pt>
                <c:pt idx="4750">
                  <c:v>4.9103567756389715E-2</c:v>
                </c:pt>
                <c:pt idx="4751">
                  <c:v>4.9112152773817426E-2</c:v>
                </c:pt>
                <c:pt idx="4752">
                  <c:v>4.9120260778158661E-2</c:v>
                </c:pt>
                <c:pt idx="4753">
                  <c:v>4.9126460972415513E-2</c:v>
                </c:pt>
                <c:pt idx="4754">
                  <c:v>4.9135999657746295E-2</c:v>
                </c:pt>
                <c:pt idx="4755">
                  <c:v>4.914649210652184E-2</c:v>
                </c:pt>
                <c:pt idx="4756">
                  <c:v>4.9156030600784696E-2</c:v>
                </c:pt>
                <c:pt idx="4757">
                  <c:v>4.9165569004065525E-2</c:v>
                </c:pt>
                <c:pt idx="4758">
                  <c:v>4.9176538055364233E-2</c:v>
                </c:pt>
                <c:pt idx="4759">
                  <c:v>4.9187506986344408E-2</c:v>
                </c:pt>
                <c:pt idx="4760">
                  <c:v>4.9198475797008173E-2</c:v>
                </c:pt>
                <c:pt idx="4761">
                  <c:v>4.9211828969340704E-2</c:v>
                </c:pt>
                <c:pt idx="4762">
                  <c:v>4.9225658852714411E-2</c:v>
                </c:pt>
                <c:pt idx="4763">
                  <c:v>4.9239011662074041E-2</c:v>
                </c:pt>
                <c:pt idx="4764">
                  <c:v>4.9249026152087441E-2</c:v>
                </c:pt>
                <c:pt idx="4765">
                  <c:v>4.9259040541811835E-2</c:v>
                </c:pt>
                <c:pt idx="4766">
                  <c:v>4.9271916038383032E-2</c:v>
                </c:pt>
                <c:pt idx="4767">
                  <c:v>4.9288129390842053E-2</c:v>
                </c:pt>
                <c:pt idx="4768">
                  <c:v>4.9304342480432743E-2</c:v>
                </c:pt>
                <c:pt idx="4769">
                  <c:v>4.9320078463069947E-2</c:v>
                </c:pt>
                <c:pt idx="4770">
                  <c:v>4.9333906849457272E-2</c:v>
                </c:pt>
                <c:pt idx="4771">
                  <c:v>4.9345827718727094E-2</c:v>
                </c:pt>
                <c:pt idx="4772">
                  <c:v>4.9358225272022493E-2</c:v>
                </c:pt>
                <c:pt idx="4773">
                  <c:v>4.9373006769307372E-2</c:v>
                </c:pt>
                <c:pt idx="4774">
                  <c:v>4.9389218482842882E-2</c:v>
                </c:pt>
                <c:pt idx="4775">
                  <c:v>4.9403045913175077E-2</c:v>
                </c:pt>
                <c:pt idx="4776">
                  <c:v>4.9414489159204496E-2</c:v>
                </c:pt>
                <c:pt idx="4777">
                  <c:v>4.9425932274287411E-2</c:v>
                </c:pt>
                <c:pt idx="4778">
                  <c:v>4.943737525842732E-2</c:v>
                </c:pt>
                <c:pt idx="4779">
                  <c:v>4.9447864545527583E-2</c:v>
                </c:pt>
                <c:pt idx="4780">
                  <c:v>4.9457876944214781E-2</c:v>
                </c:pt>
                <c:pt idx="4781">
                  <c:v>4.9468842789658955E-2</c:v>
                </c:pt>
                <c:pt idx="4782">
                  <c:v>4.9478378209691899E-2</c:v>
                </c:pt>
                <c:pt idx="4783">
                  <c:v>4.948791353880154E-2</c:v>
                </c:pt>
                <c:pt idx="4784">
                  <c:v>4.9500309330716398E-2</c:v>
                </c:pt>
                <c:pt idx="4785">
                  <c:v>4.9512704968977361E-2</c:v>
                </c:pt>
                <c:pt idx="4786">
                  <c:v>4.9524623707021709E-2</c:v>
                </c:pt>
                <c:pt idx="4787">
                  <c:v>4.9536542303011188E-2</c:v>
                </c:pt>
                <c:pt idx="4788">
                  <c:v>4.9546077077525744E-2</c:v>
                </c:pt>
                <c:pt idx="4789">
                  <c:v>4.9553228098751186E-2</c:v>
                </c:pt>
                <c:pt idx="4790">
                  <c:v>4.9561332527654586E-2</c:v>
                </c:pt>
                <c:pt idx="4791">
                  <c:v>4.9571343790325205E-2</c:v>
                </c:pt>
                <c:pt idx="4792">
                  <c:v>4.9581831672292825E-2</c:v>
                </c:pt>
                <c:pt idx="4793">
                  <c:v>4.9591366014995322E-2</c:v>
                </c:pt>
                <c:pt idx="4794">
                  <c:v>4.9602807106246746E-2</c:v>
                </c:pt>
                <c:pt idx="4795">
                  <c:v>4.9616631583532911E-2</c:v>
                </c:pt>
                <c:pt idx="4796">
                  <c:v>4.9628072385723802E-2</c:v>
                </c:pt>
                <c:pt idx="4797">
                  <c:v>4.9637606287563814E-2</c:v>
                </c:pt>
                <c:pt idx="4798">
                  <c:v>4.9647140098509276E-2</c:v>
                </c:pt>
                <c:pt idx="4799">
                  <c:v>4.9655720450646972E-2</c:v>
                </c:pt>
                <c:pt idx="4800">
                  <c:v>4.9664300729162905E-2</c:v>
                </c:pt>
                <c:pt idx="4801">
                  <c:v>4.9675740985996752E-2</c:v>
                </c:pt>
                <c:pt idx="4802">
                  <c:v>4.9689564455053702E-2</c:v>
                </c:pt>
                <c:pt idx="4803">
                  <c:v>4.9703864394374714E-2</c:v>
                </c:pt>
                <c:pt idx="4804">
                  <c:v>4.971673416492832E-2</c:v>
                </c:pt>
                <c:pt idx="4805">
                  <c:v>4.9728173821929261E-2</c:v>
                </c:pt>
                <c:pt idx="4806">
                  <c:v>4.9737230124246072E-2</c:v>
                </c:pt>
                <c:pt idx="4807">
                  <c:v>4.9747716266570492E-2</c:v>
                </c:pt>
                <c:pt idx="4808">
                  <c:v>4.976058547277671E-2</c:v>
                </c:pt>
                <c:pt idx="4809">
                  <c:v>4.9772977885188807E-2</c:v>
                </c:pt>
                <c:pt idx="4810">
                  <c:v>4.9784416898802718E-2</c:v>
                </c:pt>
                <c:pt idx="4811">
                  <c:v>4.9795379164064402E-2</c:v>
                </c:pt>
                <c:pt idx="4812">
                  <c:v>4.9805864696650763E-2</c:v>
                </c:pt>
                <c:pt idx="4813">
                  <c:v>4.9815396903595113E-2</c:v>
                </c:pt>
                <c:pt idx="4814">
                  <c:v>4.9826835431990513E-2</c:v>
                </c:pt>
                <c:pt idx="4815">
                  <c:v>4.9839227023438126E-2</c:v>
                </c:pt>
                <c:pt idx="4816">
                  <c:v>4.984971209626872E-2</c:v>
                </c:pt>
                <c:pt idx="4817">
                  <c:v>4.9860197059164085E-2</c:v>
                </c:pt>
                <c:pt idx="4818">
                  <c:v>4.987068191212618E-2</c:v>
                </c:pt>
                <c:pt idx="4819">
                  <c:v>4.9880213501242221E-2</c:v>
                </c:pt>
                <c:pt idx="4820">
                  <c:v>4.9890221572036424E-2</c:v>
                </c:pt>
                <c:pt idx="4821">
                  <c:v>4.99007061102021E-2</c:v>
                </c:pt>
                <c:pt idx="4822">
                  <c:v>4.9911190538443576E-2</c:v>
                </c:pt>
                <c:pt idx="4823">
                  <c:v>4.9921198299223819E-2</c:v>
                </c:pt>
                <c:pt idx="4824">
                  <c:v>4.9931682512619494E-2</c:v>
                </c:pt>
                <c:pt idx="4825">
                  <c:v>4.9942166616097725E-2</c:v>
                </c:pt>
                <c:pt idx="4826">
                  <c:v>4.9952174066883272E-2</c:v>
                </c:pt>
                <c:pt idx="4827">
                  <c:v>4.9964087568192324E-2</c:v>
                </c:pt>
                <c:pt idx="4828">
                  <c:v>4.9978860112703812E-2</c:v>
                </c:pt>
                <c:pt idx="4829">
                  <c:v>4.9991249820478471E-2</c:v>
                </c:pt>
                <c:pt idx="4830">
                  <c:v>4.9999827220554072E-2</c:v>
                </c:pt>
                <c:pt idx="4831">
                  <c:v>5.0011263639544494E-2</c:v>
                </c:pt>
                <c:pt idx="4832">
                  <c:v>5.0025082471324644E-2</c:v>
                </c:pt>
                <c:pt idx="4833">
                  <c:v>5.004033061581626E-2</c:v>
                </c:pt>
                <c:pt idx="4834">
                  <c:v>5.0055102034075157E-2</c:v>
                </c:pt>
                <c:pt idx="4835">
                  <c:v>5.0069396747223424E-2</c:v>
                </c:pt>
                <c:pt idx="4836">
                  <c:v>5.0082738295138735E-2</c:v>
                </c:pt>
                <c:pt idx="4837">
                  <c:v>5.0094173765968017E-2</c:v>
                </c:pt>
                <c:pt idx="4838">
                  <c:v>5.010560910602891E-2</c:v>
                </c:pt>
                <c:pt idx="4839">
                  <c:v>5.0117997243529881E-2</c:v>
                </c:pt>
                <c:pt idx="4840">
                  <c:v>5.0133243971320324E-2</c:v>
                </c:pt>
                <c:pt idx="4841">
                  <c:v>5.0148014017191128E-2</c:v>
                </c:pt>
                <c:pt idx="4842">
                  <c:v>5.016040162938859E-2</c:v>
                </c:pt>
                <c:pt idx="4843">
                  <c:v>5.0170406896447112E-2</c:v>
                </c:pt>
                <c:pt idx="4844">
                  <c:v>5.0179459194670775E-2</c:v>
                </c:pt>
                <c:pt idx="4845">
                  <c:v>5.0189464271056083E-2</c:v>
                </c:pt>
                <c:pt idx="4846">
                  <c:v>5.0203280640547923E-2</c:v>
                </c:pt>
                <c:pt idx="4847">
                  <c:v>5.0218049652017739E-2</c:v>
                </c:pt>
                <c:pt idx="4848">
                  <c:v>5.0231389216833587E-2</c:v>
                </c:pt>
                <c:pt idx="4849">
                  <c:v>5.0239964557393893E-2</c:v>
                </c:pt>
                <c:pt idx="4850">
                  <c:v>5.0248539824418133E-2</c:v>
                </c:pt>
                <c:pt idx="4851">
                  <c:v>5.0259497003049707E-2</c:v>
                </c:pt>
                <c:pt idx="4852">
                  <c:v>5.0271883234324556E-2</c:v>
                </c:pt>
                <c:pt idx="4853">
                  <c:v>5.028426931218271E-2</c:v>
                </c:pt>
                <c:pt idx="4854">
                  <c:v>5.0294749719775225E-2</c:v>
                </c:pt>
                <c:pt idx="4855">
                  <c:v>5.0304277267727494E-2</c:v>
                </c:pt>
                <c:pt idx="4856">
                  <c:v>5.031380472490643E-2</c:v>
                </c:pt>
                <c:pt idx="4857">
                  <c:v>5.0322855725149281E-2</c:v>
                </c:pt>
                <c:pt idx="4858">
                  <c:v>5.0330953919085306E-2</c:v>
                </c:pt>
                <c:pt idx="4859">
                  <c:v>5.0339528405890427E-2</c:v>
                </c:pt>
                <c:pt idx="4860">
                  <c:v>5.0347626464809427E-2</c:v>
                </c:pt>
                <c:pt idx="4861">
                  <c:v>5.0355724458150682E-2</c:v>
                </c:pt>
                <c:pt idx="4862">
                  <c:v>5.0364775078987491E-2</c:v>
                </c:pt>
                <c:pt idx="4863">
                  <c:v>5.0374778301454266E-2</c:v>
                </c:pt>
                <c:pt idx="4864">
                  <c:v>5.0385257760523813E-2</c:v>
                </c:pt>
                <c:pt idx="4865">
                  <c:v>5.0398595095057633E-2</c:v>
                </c:pt>
                <c:pt idx="4866">
                  <c:v>5.0412408575442984E-2</c:v>
                </c:pt>
                <c:pt idx="4867">
                  <c:v>5.0424316595041783E-2</c:v>
                </c:pt>
                <c:pt idx="4868">
                  <c:v>5.0434795534992173E-2</c:v>
                </c:pt>
                <c:pt idx="4869">
                  <c:v>5.0444321748750916E-2</c:v>
                </c:pt>
                <c:pt idx="4870">
                  <c:v>5.0454800479071915E-2</c:v>
                </c:pt>
                <c:pt idx="4871">
                  <c:v>5.0464802801039634E-2</c:v>
                </c:pt>
                <c:pt idx="4872">
                  <c:v>5.0471947255478392E-2</c:v>
                </c:pt>
                <c:pt idx="4873">
                  <c:v>5.0479567950619274E-2</c:v>
                </c:pt>
                <c:pt idx="4874">
                  <c:v>5.0487188587685486E-2</c:v>
                </c:pt>
                <c:pt idx="4875">
                  <c:v>5.049623801877403E-2</c:v>
                </c:pt>
                <c:pt idx="4876">
                  <c:v>5.0507668762043829E-2</c:v>
                </c:pt>
                <c:pt idx="4877">
                  <c:v>5.0520051919806436E-2</c:v>
                </c:pt>
                <c:pt idx="4878">
                  <c:v>5.0531958657662766E-2</c:v>
                </c:pt>
                <c:pt idx="4879">
                  <c:v>5.0541960207903178E-2</c:v>
                </c:pt>
                <c:pt idx="4880">
                  <c:v>5.0550532885636434E-2</c:v>
                </c:pt>
                <c:pt idx="4881">
                  <c:v>5.055910548987911E-2</c:v>
                </c:pt>
                <c:pt idx="4882">
                  <c:v>5.0571011762746816E-2</c:v>
                </c:pt>
                <c:pt idx="4883">
                  <c:v>5.0586251585165144E-2</c:v>
                </c:pt>
                <c:pt idx="4884">
                  <c:v>5.0602919875006161E-2</c:v>
                </c:pt>
                <c:pt idx="4885">
                  <c:v>5.0619587887019833E-2</c:v>
                </c:pt>
                <c:pt idx="4886">
                  <c:v>5.0634350751368212E-2</c:v>
                </c:pt>
                <c:pt idx="4887">
                  <c:v>5.0645779916024897E-2</c:v>
                </c:pt>
                <c:pt idx="4888">
                  <c:v>5.0657208950057313E-2</c:v>
                </c:pt>
                <c:pt idx="4889">
                  <c:v>5.0668637853468701E-2</c:v>
                </c:pt>
                <c:pt idx="4890">
                  <c:v>5.0678161839866502E-2</c:v>
                </c:pt>
                <c:pt idx="4891">
                  <c:v>5.0687209542928512E-2</c:v>
                </c:pt>
                <c:pt idx="4892">
                  <c:v>5.0696257164130384E-2</c:v>
                </c:pt>
                <c:pt idx="4893">
                  <c:v>5.0705304703473682E-2</c:v>
                </c:pt>
                <c:pt idx="4894">
                  <c:v>5.0714828340665034E-2</c:v>
                </c:pt>
                <c:pt idx="4895">
                  <c:v>5.0725780411308805E-2</c:v>
                </c:pt>
                <c:pt idx="4896">
                  <c:v>5.0736732362006216E-2</c:v>
                </c:pt>
                <c:pt idx="4897">
                  <c:v>5.0748636520200174E-2</c:v>
                </c:pt>
                <c:pt idx="4898">
                  <c:v>5.0762445166174487E-2</c:v>
                </c:pt>
                <c:pt idx="4899">
                  <c:v>5.0777682071483199E-2</c:v>
                </c:pt>
                <c:pt idx="4900">
                  <c:v>5.0791490316386488E-2</c:v>
                </c:pt>
                <c:pt idx="4901">
                  <c:v>5.0802917685220536E-2</c:v>
                </c:pt>
                <c:pt idx="4902">
                  <c:v>5.0816725581670961E-2</c:v>
                </c:pt>
                <c:pt idx="4903">
                  <c:v>5.0832913907127353E-2</c:v>
                </c:pt>
                <c:pt idx="4904">
                  <c:v>5.0846721389402084E-2</c:v>
                </c:pt>
                <c:pt idx="4905">
                  <c:v>5.0858148127111369E-2</c:v>
                </c:pt>
                <c:pt idx="4906">
                  <c:v>5.0871003050964043E-2</c:v>
                </c:pt>
                <c:pt idx="4907">
                  <c:v>5.0884810007337314E-2</c:v>
                </c:pt>
                <c:pt idx="4908">
                  <c:v>5.0896712402932684E-2</c:v>
                </c:pt>
                <c:pt idx="4909">
                  <c:v>5.0908614656862583E-2</c:v>
                </c:pt>
                <c:pt idx="4910">
                  <c:v>5.0920040687359787E-2</c:v>
                </c:pt>
                <c:pt idx="4911">
                  <c:v>5.0927657968495244E-2</c:v>
                </c:pt>
                <c:pt idx="4912">
                  <c:v>5.0933846966693896E-2</c:v>
                </c:pt>
                <c:pt idx="4913">
                  <c:v>5.0939559854111117E-2</c:v>
                </c:pt>
                <c:pt idx="4914">
                  <c:v>5.0946224848181676E-2</c:v>
                </c:pt>
                <c:pt idx="4915">
                  <c:v>5.0957174384861463E-2</c:v>
                </c:pt>
                <c:pt idx="4916">
                  <c:v>5.0971456209050484E-2</c:v>
                </c:pt>
                <c:pt idx="4917">
                  <c:v>5.0987165980076292E-2</c:v>
                </c:pt>
                <c:pt idx="4918">
                  <c:v>5.1001923418956374E-2</c:v>
                </c:pt>
                <c:pt idx="4919">
                  <c:v>5.1014776494733405E-2</c:v>
                </c:pt>
                <c:pt idx="4920">
                  <c:v>5.1025725280834287E-2</c:v>
                </c:pt>
                <c:pt idx="4921">
                  <c:v>5.1037625999328491E-2</c:v>
                </c:pt>
                <c:pt idx="4922">
                  <c:v>5.1051906674576077E-2</c:v>
                </c:pt>
                <c:pt idx="4923">
                  <c:v>5.1067615181804214E-2</c:v>
                </c:pt>
                <c:pt idx="4924">
                  <c:v>5.1081895428795585E-2</c:v>
                </c:pt>
                <c:pt idx="4925">
                  <c:v>5.1095223475337223E-2</c:v>
                </c:pt>
                <c:pt idx="4926">
                  <c:v>5.1106647373847583E-2</c:v>
                </c:pt>
                <c:pt idx="4927">
                  <c:v>5.111616718958209E-2</c:v>
                </c:pt>
                <c:pt idx="4928">
                  <c:v>5.1125686914690563E-2</c:v>
                </c:pt>
                <c:pt idx="4929">
                  <c:v>5.1136158507638758E-2</c:v>
                </c:pt>
                <c:pt idx="4930">
                  <c:v>5.1147581938523777E-2</c:v>
                </c:pt>
                <c:pt idx="4931">
                  <c:v>5.1159957174724296E-2</c:v>
                </c:pt>
                <c:pt idx="4932">
                  <c:v>5.1171856295879052E-2</c:v>
                </c:pt>
                <c:pt idx="4933">
                  <c:v>5.1180899533262908E-2</c:v>
                </c:pt>
                <c:pt idx="4934">
                  <c:v>5.1188990781602273E-2</c:v>
                </c:pt>
                <c:pt idx="4935">
                  <c:v>5.1199937660444853E-2</c:v>
                </c:pt>
                <c:pt idx="4936">
                  <c:v>5.1212312248751987E-2</c:v>
                </c:pt>
                <c:pt idx="4937">
                  <c:v>5.1224686683930612E-2</c:v>
                </c:pt>
                <c:pt idx="4938">
                  <c:v>5.1236585034890703E-2</c:v>
                </c:pt>
                <c:pt idx="4939">
                  <c:v>5.1247531392739958E-2</c:v>
                </c:pt>
                <c:pt idx="4940">
                  <c:v>5.1259429471890376E-2</c:v>
                </c:pt>
                <c:pt idx="4941">
                  <c:v>5.1273231066355673E-2</c:v>
                </c:pt>
                <c:pt idx="4942">
                  <c:v>5.1285604747725942E-2</c:v>
                </c:pt>
                <c:pt idx="4943">
                  <c:v>5.1293695148917011E-2</c:v>
                </c:pt>
                <c:pt idx="4944">
                  <c:v>5.1300833683846893E-2</c:v>
                </c:pt>
                <c:pt idx="4945">
                  <c:v>5.1309399858498098E-2</c:v>
                </c:pt>
                <c:pt idx="4946">
                  <c:v>5.1318917744271136E-2</c:v>
                </c:pt>
                <c:pt idx="4947">
                  <c:v>5.1331290860345442E-2</c:v>
                </c:pt>
                <c:pt idx="4948">
                  <c:v>5.1347946736384147E-2</c:v>
                </c:pt>
                <c:pt idx="4949">
                  <c:v>5.1362698852063952E-2</c:v>
                </c:pt>
                <c:pt idx="4950">
                  <c:v>5.1374595561029766E-2</c:v>
                </c:pt>
                <c:pt idx="4951">
                  <c:v>5.1386492128465806E-2</c:v>
                </c:pt>
                <c:pt idx="4952">
                  <c:v>5.1397912700055892E-2</c:v>
                </c:pt>
                <c:pt idx="4953">
                  <c:v>5.1408857292106917E-2</c:v>
                </c:pt>
                <c:pt idx="4954">
                  <c:v>5.1420753451955487E-2</c:v>
                </c:pt>
                <c:pt idx="4955">
                  <c:v>5.1433601145639933E-2</c:v>
                </c:pt>
                <c:pt idx="4956">
                  <c:v>5.1446448674263283E-2</c:v>
                </c:pt>
                <c:pt idx="4957">
                  <c:v>5.1458820212492977E-2</c:v>
                </c:pt>
                <c:pt idx="4958">
                  <c:v>5.1470715777992782E-2</c:v>
                </c:pt>
                <c:pt idx="4959">
                  <c:v>5.1483087016006686E-2</c:v>
                </c:pt>
                <c:pt idx="4960">
                  <c:v>5.1494982292844313E-2</c:v>
                </c:pt>
                <c:pt idx="4961">
                  <c:v>5.1505450019416074E-2</c:v>
                </c:pt>
                <c:pt idx="4962">
                  <c:v>5.1517345030244195E-2</c:v>
                </c:pt>
                <c:pt idx="4963">
                  <c:v>5.1528764107525722E-2</c:v>
                </c:pt>
                <c:pt idx="4964">
                  <c:v>5.1538755693183301E-2</c:v>
                </c:pt>
                <c:pt idx="4965">
                  <c:v>5.1548271396234469E-2</c:v>
                </c:pt>
                <c:pt idx="4966">
                  <c:v>5.1560165897715816E-2</c:v>
                </c:pt>
                <c:pt idx="4967">
                  <c:v>5.157539065316849E-2</c:v>
                </c:pt>
                <c:pt idx="4968">
                  <c:v>5.1591090939461133E-2</c:v>
                </c:pt>
                <c:pt idx="4969">
                  <c:v>5.1601557660047356E-2</c:v>
                </c:pt>
                <c:pt idx="4970">
                  <c:v>5.1608218243381264E-2</c:v>
                </c:pt>
                <c:pt idx="4971">
                  <c:v>5.1615830284297948E-2</c:v>
                </c:pt>
                <c:pt idx="4972">
                  <c:v>5.1627723982231928E-2</c:v>
                </c:pt>
                <c:pt idx="4973">
                  <c:v>5.1641044755978666E-2</c:v>
                </c:pt>
                <c:pt idx="4974">
                  <c:v>5.1652938154024913E-2</c:v>
                </c:pt>
                <c:pt idx="4975">
                  <c:v>5.1663879955297774E-2</c:v>
                </c:pt>
                <c:pt idx="4976">
                  <c:v>5.1674345914053434E-2</c:v>
                </c:pt>
                <c:pt idx="4977">
                  <c:v>5.1684336045230928E-2</c:v>
                </c:pt>
                <c:pt idx="4978">
                  <c:v>5.1692898935377804E-2</c:v>
                </c:pt>
                <c:pt idx="4979">
                  <c:v>5.1703364590428083E-2</c:v>
                </c:pt>
                <c:pt idx="4980">
                  <c:v>5.1717635761710894E-2</c:v>
                </c:pt>
                <c:pt idx="4981">
                  <c:v>5.1731431033690843E-2</c:v>
                </c:pt>
                <c:pt idx="4982">
                  <c:v>5.1741896285487275E-2</c:v>
                </c:pt>
                <c:pt idx="4983">
                  <c:v>5.1749507308913117E-2</c:v>
                </c:pt>
                <c:pt idx="4984">
                  <c:v>5.1757118274411505E-2</c:v>
                </c:pt>
                <c:pt idx="4985">
                  <c:v>5.1767583257389498E-2</c:v>
                </c:pt>
                <c:pt idx="4986">
                  <c:v>5.1779950823352752E-2</c:v>
                </c:pt>
                <c:pt idx="4987">
                  <c:v>5.179231823636133E-2</c:v>
                </c:pt>
                <c:pt idx="4988">
                  <c:v>5.1803734174152079E-2</c:v>
                </c:pt>
                <c:pt idx="4989">
                  <c:v>5.1812771699145076E-2</c:v>
                </c:pt>
                <c:pt idx="4990">
                  <c:v>5.1821809142461976E-2</c:v>
                </c:pt>
                <c:pt idx="4991">
                  <c:v>5.1832749096147983E-2</c:v>
                </c:pt>
                <c:pt idx="4992">
                  <c:v>5.184559149776289E-2</c:v>
                </c:pt>
                <c:pt idx="4993">
                  <c:v>5.1859860639459944E-2</c:v>
                </c:pt>
                <c:pt idx="4994">
                  <c:v>5.1876032087247233E-2</c:v>
                </c:pt>
                <c:pt idx="4995">
                  <c:v>5.1890300794592885E-2</c:v>
                </c:pt>
                <c:pt idx="4996">
                  <c:v>5.1900288768596717E-2</c:v>
                </c:pt>
                <c:pt idx="4997">
                  <c:v>5.1908374198295811E-2</c:v>
                </c:pt>
                <c:pt idx="4998">
                  <c:v>5.1918361991785462E-2</c:v>
                </c:pt>
                <c:pt idx="4999">
                  <c:v>5.1930252092064276E-2</c:v>
                </c:pt>
                <c:pt idx="5000">
                  <c:v>5.1941666455328384E-2</c:v>
                </c:pt>
                <c:pt idx="5001">
                  <c:v>5.1951653916309022E-2</c:v>
                </c:pt>
                <c:pt idx="5002">
                  <c:v>5.1960214517757806E-2</c:v>
                </c:pt>
                <c:pt idx="5003">
                  <c:v>5.1967348296318217E-2</c:v>
                </c:pt>
                <c:pt idx="5004">
                  <c:v>5.1974957604023472E-2</c:v>
                </c:pt>
                <c:pt idx="5005">
                  <c:v>5.1985420307576732E-2</c:v>
                </c:pt>
                <c:pt idx="5006">
                  <c:v>5.1996834041151796E-2</c:v>
                </c:pt>
                <c:pt idx="5007">
                  <c:v>5.2006820951166315E-2</c:v>
                </c:pt>
                <c:pt idx="5008">
                  <c:v>5.201728332134984E-2</c:v>
                </c:pt>
                <c:pt idx="5009">
                  <c:v>5.203012335333581E-2</c:v>
                </c:pt>
                <c:pt idx="5010">
                  <c:v>5.2045340955536597E-2</c:v>
                </c:pt>
                <c:pt idx="5011">
                  <c:v>5.2059607247285339E-2</c:v>
                </c:pt>
                <c:pt idx="5012">
                  <c:v>5.2072446735845913E-2</c:v>
                </c:pt>
                <c:pt idx="5013">
                  <c:v>5.2085761586897997E-2</c:v>
                </c:pt>
                <c:pt idx="5014">
                  <c:v>5.2098125218420124E-2</c:v>
                </c:pt>
                <c:pt idx="5015">
                  <c:v>5.2106209048691253E-2</c:v>
                </c:pt>
                <c:pt idx="5016">
                  <c:v>5.2113817299839681E-2</c:v>
                </c:pt>
                <c:pt idx="5017">
                  <c:v>5.2125229568027967E-2</c:v>
                </c:pt>
                <c:pt idx="5018">
                  <c:v>5.2138068214064616E-2</c:v>
                </c:pt>
                <c:pt idx="5019">
                  <c:v>5.2149955702316883E-2</c:v>
                </c:pt>
                <c:pt idx="5020">
                  <c:v>5.2160416575086521E-2</c:v>
                </c:pt>
                <c:pt idx="5021">
                  <c:v>5.2170401851558822E-2</c:v>
                </c:pt>
                <c:pt idx="5022">
                  <c:v>5.2179911545979007E-2</c:v>
                </c:pt>
                <c:pt idx="5023">
                  <c:v>5.2189896627791423E-2</c:v>
                </c:pt>
                <c:pt idx="5024">
                  <c:v>5.2199406136825111E-2</c:v>
                </c:pt>
                <c:pt idx="5025">
                  <c:v>5.2208440086646268E-2</c:v>
                </c:pt>
                <c:pt idx="5026">
                  <c:v>5.2218900347639444E-2</c:v>
                </c:pt>
                <c:pt idx="5027">
                  <c:v>5.2231737791134089E-2</c:v>
                </c:pt>
                <c:pt idx="5028">
                  <c:v>5.2243624165949173E-2</c:v>
                </c:pt>
                <c:pt idx="5029">
                  <c:v>5.2253133164076426E-2</c:v>
                </c:pt>
                <c:pt idx="5030">
                  <c:v>5.2265019284582326E-2</c:v>
                </c:pt>
                <c:pt idx="5031">
                  <c:v>5.2280708747325634E-2</c:v>
                </c:pt>
                <c:pt idx="5032">
                  <c:v>5.2294971681667864E-2</c:v>
                </c:pt>
                <c:pt idx="5033">
                  <c:v>5.2305431037561773E-2</c:v>
                </c:pt>
                <c:pt idx="5034">
                  <c:v>5.2313988611014398E-2</c:v>
                </c:pt>
                <c:pt idx="5035">
                  <c:v>5.2323021525767184E-2</c:v>
                </c:pt>
                <c:pt idx="5036">
                  <c:v>5.2334906815605611E-2</c:v>
                </c:pt>
                <c:pt idx="5037">
                  <c:v>5.2349168976950695E-2</c:v>
                </c:pt>
                <c:pt idx="5038">
                  <c:v>5.2364381724853533E-2</c:v>
                </c:pt>
                <c:pt idx="5039">
                  <c:v>5.2377692689427893E-2</c:v>
                </c:pt>
                <c:pt idx="5040">
                  <c:v>5.2390052712170516E-2</c:v>
                </c:pt>
                <c:pt idx="5041">
                  <c:v>5.2402887958708608E-2</c:v>
                </c:pt>
                <c:pt idx="5042">
                  <c:v>5.2414296928440719E-2</c:v>
                </c:pt>
                <c:pt idx="5043">
                  <c:v>5.2425230402293084E-2</c:v>
                </c:pt>
                <c:pt idx="5044">
                  <c:v>5.2437589837486143E-2</c:v>
                </c:pt>
                <c:pt idx="5045">
                  <c:v>5.2450424473891581E-2</c:v>
                </c:pt>
                <c:pt idx="5046">
                  <c:v>5.2460882203984337E-2</c:v>
                </c:pt>
                <c:pt idx="5047">
                  <c:v>5.246706172036112E-2</c:v>
                </c:pt>
                <c:pt idx="5048">
                  <c:v>5.2473716541446461E-2</c:v>
                </c:pt>
                <c:pt idx="5049">
                  <c:v>5.2481797336083144E-2</c:v>
                </c:pt>
                <c:pt idx="5050">
                  <c:v>5.2490353400407773E-2</c:v>
                </c:pt>
                <c:pt idx="5051">
                  <c:v>5.2499860052687794E-2</c:v>
                </c:pt>
                <c:pt idx="5052">
                  <c:v>5.2510317265811922E-2</c:v>
                </c:pt>
                <c:pt idx="5053">
                  <c:v>5.2522675649430604E-2</c:v>
                </c:pt>
                <c:pt idx="5054">
                  <c:v>5.2536459820212128E-2</c:v>
                </c:pt>
                <c:pt idx="5055">
                  <c:v>5.25483425735601E-2</c:v>
                </c:pt>
                <c:pt idx="5056">
                  <c:v>5.2558323977254622E-2</c:v>
                </c:pt>
                <c:pt idx="5057">
                  <c:v>5.2570681767605633E-2</c:v>
                </c:pt>
                <c:pt idx="5058">
                  <c:v>5.2586841724563613E-2</c:v>
                </c:pt>
                <c:pt idx="5059">
                  <c:v>5.2602050857267768E-2</c:v>
                </c:pt>
                <c:pt idx="5060">
                  <c:v>5.2613932831244249E-2</c:v>
                </c:pt>
                <c:pt idx="5061">
                  <c:v>5.2622487765088363E-2</c:v>
                </c:pt>
                <c:pt idx="5062">
                  <c:v>5.2630567357629839E-2</c:v>
                </c:pt>
                <c:pt idx="5063">
                  <c:v>5.2639122149168535E-2</c:v>
                </c:pt>
                <c:pt idx="5064">
                  <c:v>5.264862738726768E-2</c:v>
                </c:pt>
                <c:pt idx="5065">
                  <c:v>5.2660033553726553E-2</c:v>
                </c:pt>
                <c:pt idx="5066">
                  <c:v>5.2672865335483786E-2</c:v>
                </c:pt>
                <c:pt idx="5067">
                  <c:v>5.2685696952588665E-2</c:v>
                </c:pt>
                <c:pt idx="5068">
                  <c:v>5.2697102696235995E-2</c:v>
                </c:pt>
                <c:pt idx="5069">
                  <c:v>5.2707557846966284E-2</c:v>
                </c:pt>
                <c:pt idx="5070">
                  <c:v>5.2718012888387143E-2</c:v>
                </c:pt>
                <c:pt idx="5071">
                  <c:v>5.2728467820501577E-2</c:v>
                </c:pt>
                <c:pt idx="5072">
                  <c:v>5.2738922643311488E-2</c:v>
                </c:pt>
                <c:pt idx="5073">
                  <c:v>5.2750802991101631E-2</c:v>
                </c:pt>
                <c:pt idx="5074">
                  <c:v>5.2763158403081108E-2</c:v>
                </c:pt>
                <c:pt idx="5075">
                  <c:v>5.2774088063351633E-2</c:v>
                </c:pt>
                <c:pt idx="5076">
                  <c:v>5.2785017604166276E-2</c:v>
                </c:pt>
                <c:pt idx="5077">
                  <c:v>5.2797847782265754E-2</c:v>
                </c:pt>
                <c:pt idx="5078">
                  <c:v>5.2811628160575511E-2</c:v>
                </c:pt>
                <c:pt idx="5079">
                  <c:v>5.2823507644635441E-2</c:v>
                </c:pt>
                <c:pt idx="5080">
                  <c:v>5.283301113027649E-2</c:v>
                </c:pt>
                <c:pt idx="5081">
                  <c:v>5.2841089022060576E-2</c:v>
                </c:pt>
                <c:pt idx="5082">
                  <c:v>5.2850592340619493E-2</c:v>
                </c:pt>
                <c:pt idx="5083">
                  <c:v>5.286199620367843E-2</c:v>
                </c:pt>
                <c:pt idx="5084">
                  <c:v>5.2875775698032847E-2</c:v>
                </c:pt>
                <c:pt idx="5085">
                  <c:v>5.2890980436970297E-2</c:v>
                </c:pt>
                <c:pt idx="5086">
                  <c:v>5.2904284393899714E-2</c:v>
                </c:pt>
                <c:pt idx="5087">
                  <c:v>5.2914737378749757E-2</c:v>
                </c:pt>
                <c:pt idx="5088">
                  <c:v>5.2922814610387954E-2</c:v>
                </c:pt>
                <c:pt idx="5089">
                  <c:v>5.2931842027366005E-2</c:v>
                </c:pt>
                <c:pt idx="5090">
                  <c:v>5.2942769844147475E-2</c:v>
                </c:pt>
                <c:pt idx="5091">
                  <c:v>5.2952747311699938E-2</c:v>
                </c:pt>
                <c:pt idx="5092">
                  <c:v>5.2960349124922507E-2</c:v>
                </c:pt>
                <c:pt idx="5093">
                  <c:v>5.2968901095724177E-2</c:v>
                </c:pt>
                <c:pt idx="5094">
                  <c:v>5.2979353405162015E-2</c:v>
                </c:pt>
                <c:pt idx="5095">
                  <c:v>5.2990280702763244E-2</c:v>
                </c:pt>
                <c:pt idx="5096">
                  <c:v>5.3000732788738264E-2</c:v>
                </c:pt>
                <c:pt idx="5097">
                  <c:v>5.3013085113137098E-2</c:v>
                </c:pt>
                <c:pt idx="5098">
                  <c:v>5.3026387445701421E-2</c:v>
                </c:pt>
                <c:pt idx="5099">
                  <c:v>5.3038264378820824E-2</c:v>
                </c:pt>
                <c:pt idx="5100">
                  <c:v>5.3050141170880395E-2</c:v>
                </c:pt>
                <c:pt idx="5101">
                  <c:v>5.3063443010524923E-2</c:v>
                </c:pt>
                <c:pt idx="5102">
                  <c:v>5.3076744673233062E-2</c:v>
                </c:pt>
                <c:pt idx="5103">
                  <c:v>5.3088145957587797E-2</c:v>
                </c:pt>
                <c:pt idx="5104">
                  <c:v>5.3100022157232564E-2</c:v>
                </c:pt>
                <c:pt idx="5105">
                  <c:v>5.3114748448912688E-2</c:v>
                </c:pt>
                <c:pt idx="5106">
                  <c:v>5.3131374646622771E-2</c:v>
                </c:pt>
                <c:pt idx="5107">
                  <c:v>5.3146575499770962E-2</c:v>
                </c:pt>
                <c:pt idx="5108">
                  <c:v>5.3159876056731926E-2</c:v>
                </c:pt>
                <c:pt idx="5109">
                  <c:v>5.3173176436790585E-2</c:v>
                </c:pt>
                <c:pt idx="5110">
                  <c:v>5.3186001635741581E-2</c:v>
                </c:pt>
                <c:pt idx="5111">
                  <c:v>5.3196926675481593E-2</c:v>
                </c:pt>
                <c:pt idx="5112">
                  <c:v>5.3207376601809755E-2</c:v>
                </c:pt>
                <c:pt idx="5113">
                  <c:v>5.3218301408031014E-2</c:v>
                </c:pt>
                <c:pt idx="5114">
                  <c:v>5.3227801142513492E-2</c:v>
                </c:pt>
                <c:pt idx="5115">
                  <c:v>5.3234450902955852E-2</c:v>
                </c:pt>
                <c:pt idx="5116">
                  <c:v>5.3241575597217358E-2</c:v>
                </c:pt>
                <c:pt idx="5117">
                  <c:v>5.3248225266064021E-2</c:v>
                </c:pt>
                <c:pt idx="5118">
                  <c:v>5.3256299804503297E-2</c:v>
                </c:pt>
                <c:pt idx="5119">
                  <c:v>5.326627414432681E-2</c:v>
                </c:pt>
                <c:pt idx="5120">
                  <c:v>5.3276248384663681E-2</c:v>
                </c:pt>
                <c:pt idx="5121">
                  <c:v>5.3283847739098639E-2</c:v>
                </c:pt>
                <c:pt idx="5122">
                  <c:v>5.3291447035783812E-2</c:v>
                </c:pt>
                <c:pt idx="5123">
                  <c:v>5.3300946075430962E-2</c:v>
                </c:pt>
                <c:pt idx="5124">
                  <c:v>5.3311394914826178E-2</c:v>
                </c:pt>
                <c:pt idx="5125">
                  <c:v>5.331994388403432E-2</c:v>
                </c:pt>
                <c:pt idx="5126">
                  <c:v>5.3326118094121237E-2</c:v>
                </c:pt>
                <c:pt idx="5127">
                  <c:v>5.3331342395958568E-2</c:v>
                </c:pt>
                <c:pt idx="5128">
                  <c:v>5.3337991467914417E-2</c:v>
                </c:pt>
                <c:pt idx="5129">
                  <c:v>5.3348439920237585E-2</c:v>
                </c:pt>
                <c:pt idx="5130">
                  <c:v>5.3361262871610998E-2</c:v>
                </c:pt>
                <c:pt idx="5131">
                  <c:v>5.3373610743455493E-2</c:v>
                </c:pt>
                <c:pt idx="5132">
                  <c:v>5.338310900266207E-2</c:v>
                </c:pt>
                <c:pt idx="5133">
                  <c:v>5.3393556983589732E-2</c:v>
                </c:pt>
                <c:pt idx="5134">
                  <c:v>5.3404954656470126E-2</c:v>
                </c:pt>
                <c:pt idx="5135">
                  <c:v>5.3416352199444871E-2</c:v>
                </c:pt>
                <c:pt idx="5136">
                  <c:v>5.3430124057223603E-2</c:v>
                </c:pt>
                <c:pt idx="5137">
                  <c:v>5.3445795250886899E-2</c:v>
                </c:pt>
                <c:pt idx="5138">
                  <c:v>5.3462890818434139E-2</c:v>
                </c:pt>
                <c:pt idx="5139">
                  <c:v>5.3475712302302386E-2</c:v>
                </c:pt>
                <c:pt idx="5140">
                  <c:v>5.3485209591776051E-2</c:v>
                </c:pt>
                <c:pt idx="5141">
                  <c:v>5.3493282216910826E-2</c:v>
                </c:pt>
                <c:pt idx="5142">
                  <c:v>5.3501354776878673E-2</c:v>
                </c:pt>
                <c:pt idx="5143">
                  <c:v>5.3510851822822711E-2</c:v>
                </c:pt>
                <c:pt idx="5144">
                  <c:v>5.3522723003418836E-2</c:v>
                </c:pt>
                <c:pt idx="5145">
                  <c:v>5.3534119204210417E-2</c:v>
                </c:pt>
                <c:pt idx="5146">
                  <c:v>5.3543141104398298E-2</c:v>
                </c:pt>
                <c:pt idx="5147">
                  <c:v>5.3550738430899157E-2</c:v>
                </c:pt>
                <c:pt idx="5148">
                  <c:v>5.3559760181151946E-2</c:v>
                </c:pt>
                <c:pt idx="5149">
                  <c:v>5.3571155959870866E-2</c:v>
                </c:pt>
                <c:pt idx="5150">
                  <c:v>5.3583026424611657E-2</c:v>
                </c:pt>
                <c:pt idx="5151">
                  <c:v>5.3595846368265518E-2</c:v>
                </c:pt>
                <c:pt idx="5152">
                  <c:v>5.3608666147570969E-2</c:v>
                </c:pt>
                <c:pt idx="5153">
                  <c:v>5.3621010964908213E-2</c:v>
                </c:pt>
                <c:pt idx="5154">
                  <c:v>5.3631931253213416E-2</c:v>
                </c:pt>
                <c:pt idx="5155">
                  <c:v>5.3640477482617077E-2</c:v>
                </c:pt>
                <c:pt idx="5156">
                  <c:v>5.364854885443468E-2</c:v>
                </c:pt>
                <c:pt idx="5157">
                  <c:v>5.365804450257914E-2</c:v>
                </c:pt>
                <c:pt idx="5158">
                  <c:v>5.3668964386477086E-2</c:v>
                </c:pt>
                <c:pt idx="5159">
                  <c:v>5.3679884151132673E-2</c:v>
                </c:pt>
                <c:pt idx="5160">
                  <c:v>5.3690803796548017E-2</c:v>
                </c:pt>
                <c:pt idx="5161">
                  <c:v>5.3702672841106809E-2</c:v>
                </c:pt>
                <c:pt idx="5162">
                  <c:v>5.3715966003768816E-2</c:v>
                </c:pt>
                <c:pt idx="5163">
                  <c:v>5.3728309496588106E-2</c:v>
                </c:pt>
                <c:pt idx="5164">
                  <c:v>5.373970335472901E-2</c:v>
                </c:pt>
                <c:pt idx="5165">
                  <c:v>5.3752046554551812E-2</c:v>
                </c:pt>
                <c:pt idx="5166">
                  <c:v>5.3763440142240798E-2</c:v>
                </c:pt>
                <c:pt idx="5167">
                  <c:v>5.3774833600117283E-2</c:v>
                </c:pt>
                <c:pt idx="5168">
                  <c:v>5.3785752208773407E-2</c:v>
                </c:pt>
                <c:pt idx="5169">
                  <c:v>5.3796670698214734E-2</c:v>
                </c:pt>
                <c:pt idx="5170">
                  <c:v>5.3808538486308302E-2</c:v>
                </c:pt>
                <c:pt idx="5171">
                  <c:v>5.3819931430373537E-2</c:v>
                </c:pt>
                <c:pt idx="5172">
                  <c:v>5.382942545127653E-2</c:v>
                </c:pt>
                <c:pt idx="5173">
                  <c:v>5.3838444687646328E-2</c:v>
                </c:pt>
                <c:pt idx="5174">
                  <c:v>5.3846989152328467E-2</c:v>
                </c:pt>
                <c:pt idx="5175">
                  <c:v>5.3856957602184723E-2</c:v>
                </c:pt>
                <c:pt idx="5176">
                  <c:v>5.3865501908686331E-2</c:v>
                </c:pt>
                <c:pt idx="5177">
                  <c:v>5.3873571464459466E-2</c:v>
                </c:pt>
                <c:pt idx="5178">
                  <c:v>5.3882590302676746E-2</c:v>
                </c:pt>
                <c:pt idx="5179">
                  <c:v>5.3892083728716636E-2</c:v>
                </c:pt>
                <c:pt idx="5180">
                  <c:v>5.3900627735096102E-2</c:v>
                </c:pt>
                <c:pt idx="5181">
                  <c:v>5.3907747684648837E-2</c:v>
                </c:pt>
                <c:pt idx="5182">
                  <c:v>5.3913918266589228E-2</c:v>
                </c:pt>
                <c:pt idx="5183">
                  <c:v>5.3922462086417322E-2</c:v>
                </c:pt>
                <c:pt idx="5184">
                  <c:v>5.3934328381748178E-2</c:v>
                </c:pt>
                <c:pt idx="5185">
                  <c:v>5.3947143822550885E-2</c:v>
                </c:pt>
                <c:pt idx="5186">
                  <c:v>5.3958535187611498E-2</c:v>
                </c:pt>
                <c:pt idx="5187">
                  <c:v>5.3970875686661389E-2</c:v>
                </c:pt>
                <c:pt idx="5188">
                  <c:v>5.3984165284561E-2</c:v>
                </c:pt>
                <c:pt idx="5189">
                  <c:v>5.3996505467328822E-2</c:v>
                </c:pt>
                <c:pt idx="5190">
                  <c:v>5.400837088407684E-2</c:v>
                </c:pt>
                <c:pt idx="5191">
                  <c:v>5.4021185376033454E-2</c:v>
                </c:pt>
                <c:pt idx="5192">
                  <c:v>5.4035423507838964E-2</c:v>
                </c:pt>
                <c:pt idx="5193">
                  <c:v>5.4049186842552693E-2</c:v>
                </c:pt>
                <c:pt idx="5194">
                  <c:v>5.4061526222973631E-2</c:v>
                </c:pt>
                <c:pt idx="5195">
                  <c:v>5.407528919843433E-2</c:v>
                </c:pt>
                <c:pt idx="5196">
                  <c:v>5.4089051984477984E-2</c:v>
                </c:pt>
                <c:pt idx="5197">
                  <c:v>5.4100916303180327E-2</c:v>
                </c:pt>
                <c:pt idx="5198">
                  <c:v>5.4109933091253309E-2</c:v>
                </c:pt>
                <c:pt idx="5199">
                  <c:v>5.4115627862883584E-2</c:v>
                </c:pt>
                <c:pt idx="5200">
                  <c:v>5.4119898920323824E-2</c:v>
                </c:pt>
                <c:pt idx="5201">
                  <c:v>5.4127017308853484E-2</c:v>
                </c:pt>
                <c:pt idx="5202">
                  <c:v>5.4136508414738278E-2</c:v>
                </c:pt>
                <c:pt idx="5203">
                  <c:v>5.4148846717718697E-2</c:v>
                </c:pt>
                <c:pt idx="5204">
                  <c:v>5.4163557572312872E-2</c:v>
                </c:pt>
                <c:pt idx="5205">
                  <c:v>5.4174946472406185E-2</c:v>
                </c:pt>
                <c:pt idx="5206">
                  <c:v>5.4184437123403324E-2</c:v>
                </c:pt>
                <c:pt idx="5207">
                  <c:v>5.4194402210010678E-2</c:v>
                </c:pt>
                <c:pt idx="5208">
                  <c:v>5.4203418155184174E-2</c:v>
                </c:pt>
                <c:pt idx="5209">
                  <c:v>5.421290853597157E-2</c:v>
                </c:pt>
                <c:pt idx="5210">
                  <c:v>5.4226194917762718E-2</c:v>
                </c:pt>
                <c:pt idx="5211">
                  <c:v>5.4243751651517902E-2</c:v>
                </c:pt>
                <c:pt idx="5212">
                  <c:v>5.4259410099950917E-2</c:v>
                </c:pt>
                <c:pt idx="5213">
                  <c:v>5.4269374439477852E-2</c:v>
                </c:pt>
                <c:pt idx="5214">
                  <c:v>5.4278864194338562E-2</c:v>
                </c:pt>
                <c:pt idx="5215">
                  <c:v>5.4291675220551824E-2</c:v>
                </c:pt>
                <c:pt idx="5216">
                  <c:v>5.4305909501635496E-2</c:v>
                </c:pt>
                <c:pt idx="5217">
                  <c:v>5.4319669114089045E-2</c:v>
                </c:pt>
                <c:pt idx="5218">
                  <c:v>5.4330581775552125E-2</c:v>
                </c:pt>
                <c:pt idx="5219">
                  <c:v>5.4339122036238856E-2</c:v>
                </c:pt>
                <c:pt idx="5220">
                  <c:v>5.4348611129238236E-2</c:v>
                </c:pt>
                <c:pt idx="5221">
                  <c:v>5.435810013219549E-2</c:v>
                </c:pt>
                <c:pt idx="5222">
                  <c:v>5.4368537931452132E-2</c:v>
                </c:pt>
                <c:pt idx="5223">
                  <c:v>5.4381347808911441E-2</c:v>
                </c:pt>
                <c:pt idx="5224">
                  <c:v>5.4396055243638608E-2</c:v>
                </c:pt>
                <c:pt idx="5225">
                  <c:v>5.4409339192311584E-2</c:v>
                </c:pt>
                <c:pt idx="5226">
                  <c:v>5.4419302038013533E-2</c:v>
                </c:pt>
                <c:pt idx="5227">
                  <c:v>5.4428790370211505E-2</c:v>
                </c:pt>
                <c:pt idx="5228">
                  <c:v>5.4439701840942607E-2</c:v>
                </c:pt>
                <c:pt idx="5229">
                  <c:v>5.4452036403620861E-2</c:v>
                </c:pt>
                <c:pt idx="5230">
                  <c:v>5.4465319608668704E-2</c:v>
                </c:pt>
                <c:pt idx="5231">
                  <c:v>5.4480025808447095E-2</c:v>
                </c:pt>
                <c:pt idx="5232">
                  <c:v>5.4493783025352786E-2</c:v>
                </c:pt>
                <c:pt idx="5233">
                  <c:v>5.4505642543197022E-2</c:v>
                </c:pt>
                <c:pt idx="5234">
                  <c:v>5.4517027548007357E-2</c:v>
                </c:pt>
                <c:pt idx="5235">
                  <c:v>5.4529835523486392E-2</c:v>
                </c:pt>
                <c:pt idx="5236">
                  <c:v>5.4541220252864314E-2</c:v>
                </c:pt>
                <c:pt idx="5237">
                  <c:v>5.4549284357754718E-2</c:v>
                </c:pt>
                <c:pt idx="5238">
                  <c:v>5.4556399690419081E-2</c:v>
                </c:pt>
                <c:pt idx="5239">
                  <c:v>5.4565412372448593E-2</c:v>
                </c:pt>
                <c:pt idx="5240">
                  <c:v>5.4576322352542873E-2</c:v>
                </c:pt>
                <c:pt idx="5241">
                  <c:v>5.4588180891556724E-2</c:v>
                </c:pt>
                <c:pt idx="5242">
                  <c:v>5.4601462288304377E-2</c:v>
                </c:pt>
                <c:pt idx="5243">
                  <c:v>5.4616166486092264E-2</c:v>
                </c:pt>
                <c:pt idx="5244">
                  <c:v>5.4630396149058194E-2</c:v>
                </c:pt>
                <c:pt idx="5245">
                  <c:v>5.4643676985144024E-2</c:v>
                </c:pt>
                <c:pt idx="5246">
                  <c:v>5.4655534725462002E-2</c:v>
                </c:pt>
                <c:pt idx="5247">
                  <c:v>5.4665020816481155E-2</c:v>
                </c:pt>
                <c:pt idx="5248">
                  <c:v>5.4672135325692629E-2</c:v>
                </c:pt>
                <c:pt idx="5249">
                  <c:v>5.4679724079728403E-2</c:v>
                </c:pt>
                <c:pt idx="5250">
                  <c:v>5.4688261359182005E-2</c:v>
                </c:pt>
                <c:pt idx="5251">
                  <c:v>5.4695849990842677E-2</c:v>
                </c:pt>
                <c:pt idx="5252">
                  <c:v>5.470391284888413E-2</c:v>
                </c:pt>
                <c:pt idx="5253">
                  <c:v>5.4712924201528533E-2</c:v>
                </c:pt>
                <c:pt idx="5254">
                  <c:v>5.4722884023133973E-2</c:v>
                </c:pt>
                <c:pt idx="5255">
                  <c:v>5.4734266554931597E-2</c:v>
                </c:pt>
                <c:pt idx="5256">
                  <c:v>5.4745174692995363E-2</c:v>
                </c:pt>
                <c:pt idx="5257">
                  <c:v>5.4755608452848409E-2</c:v>
                </c:pt>
                <c:pt idx="5258">
                  <c:v>5.4766516358115858E-2</c:v>
                </c:pt>
                <c:pt idx="5259">
                  <c:v>5.4776949895298299E-2</c:v>
                </c:pt>
                <c:pt idx="5260">
                  <c:v>5.4785960589807191E-2</c:v>
                </c:pt>
                <c:pt idx="5261">
                  <c:v>5.4796393924120737E-2</c:v>
                </c:pt>
                <c:pt idx="5262">
                  <c:v>5.4809198322004683E-2</c:v>
                </c:pt>
                <c:pt idx="5263">
                  <c:v>5.482247678367607E-2</c:v>
                </c:pt>
                <c:pt idx="5264">
                  <c:v>5.4834806625925395E-2</c:v>
                </c:pt>
                <c:pt idx="5265">
                  <c:v>5.4845713667345537E-2</c:v>
                </c:pt>
                <c:pt idx="5266">
                  <c:v>5.485519795449003E-2</c:v>
                </c:pt>
                <c:pt idx="5267">
                  <c:v>5.4865630566455582E-2</c:v>
                </c:pt>
                <c:pt idx="5268">
                  <c:v>5.4879382479572296E-2</c:v>
                </c:pt>
                <c:pt idx="5269">
                  <c:v>5.489455678492125E-2</c:v>
                </c:pt>
                <c:pt idx="5270">
                  <c:v>5.4907834113219603E-2</c:v>
                </c:pt>
                <c:pt idx="5271">
                  <c:v>5.4917791993756002E-2</c:v>
                </c:pt>
                <c:pt idx="5272">
                  <c:v>5.4927275597316742E-2</c:v>
                </c:pt>
                <c:pt idx="5273">
                  <c:v>5.4936284937394504E-2</c:v>
                </c:pt>
                <c:pt idx="5274">
                  <c:v>5.4943871687136096E-2</c:v>
                </c:pt>
                <c:pt idx="5275">
                  <c:v>5.4953829208822823E-2</c:v>
                </c:pt>
                <c:pt idx="5276">
                  <c:v>5.4966157431633876E-2</c:v>
                </c:pt>
                <c:pt idx="5277">
                  <c:v>5.4979907962392598E-2</c:v>
                </c:pt>
                <c:pt idx="5278">
                  <c:v>5.4992710010720675E-2</c:v>
                </c:pt>
                <c:pt idx="5279">
                  <c:v>5.5004089471647116E-2</c:v>
                </c:pt>
                <c:pt idx="5280">
                  <c:v>5.501546880308307E-2</c:v>
                </c:pt>
                <c:pt idx="5281">
                  <c:v>5.5028744526100529E-2</c:v>
                </c:pt>
                <c:pt idx="5282">
                  <c:v>5.5041071825379102E-2</c:v>
                </c:pt>
                <c:pt idx="5283">
                  <c:v>5.5051976617300283E-2</c:v>
                </c:pt>
                <c:pt idx="5284">
                  <c:v>5.5061933062593424E-2</c:v>
                </c:pt>
                <c:pt idx="5285">
                  <c:v>5.507094118958332E-2</c:v>
                </c:pt>
                <c:pt idx="5286">
                  <c:v>5.5079001023896984E-2</c:v>
                </c:pt>
                <c:pt idx="5287">
                  <c:v>5.5088957200128033E-2</c:v>
                </c:pt>
                <c:pt idx="5288">
                  <c:v>5.5101283757173873E-2</c:v>
                </c:pt>
                <c:pt idx="5289">
                  <c:v>5.5113610162277379E-2</c:v>
                </c:pt>
                <c:pt idx="5290">
                  <c:v>5.5125936415442632E-2</c:v>
                </c:pt>
                <c:pt idx="5291">
                  <c:v>5.5137314360434363E-2</c:v>
                </c:pt>
                <c:pt idx="5292">
                  <c:v>5.5149640321420952E-2</c:v>
                </c:pt>
                <c:pt idx="5293">
                  <c:v>5.5161966130479918E-2</c:v>
                </c:pt>
                <c:pt idx="5294">
                  <c:v>5.517286960416088E-2</c:v>
                </c:pt>
                <c:pt idx="5295">
                  <c:v>5.5182824845868471E-2</c:v>
                </c:pt>
                <c:pt idx="5296">
                  <c:v>5.5193254040407501E-2</c:v>
                </c:pt>
                <c:pt idx="5297">
                  <c:v>5.5205579311907262E-2</c:v>
                </c:pt>
                <c:pt idx="5298">
                  <c:v>5.5217430391244493E-2</c:v>
                </c:pt>
                <c:pt idx="5299">
                  <c:v>5.5227385189350511E-2</c:v>
                </c:pt>
                <c:pt idx="5300">
                  <c:v>5.5237339888359702E-2</c:v>
                </c:pt>
                <c:pt idx="5301">
                  <c:v>5.5247768514369362E-2</c:v>
                </c:pt>
                <c:pt idx="5302">
                  <c:v>5.5258197031623872E-2</c:v>
                </c:pt>
                <c:pt idx="5303">
                  <c:v>5.5267677407482903E-2</c:v>
                </c:pt>
                <c:pt idx="5304">
                  <c:v>5.5277157693465376E-2</c:v>
                </c:pt>
                <c:pt idx="5305">
                  <c:v>5.5286637889572922E-2</c:v>
                </c:pt>
                <c:pt idx="5306">
                  <c:v>5.5297540003990543E-2</c:v>
                </c:pt>
                <c:pt idx="5307">
                  <c:v>5.5307968002217954E-2</c:v>
                </c:pt>
                <c:pt idx="5308">
                  <c:v>5.5319343876264325E-2</c:v>
                </c:pt>
                <c:pt idx="5309">
                  <c:v>5.5331667593780318E-2</c:v>
                </c:pt>
                <c:pt idx="5310">
                  <c:v>5.5342569217292713E-2</c:v>
                </c:pt>
                <c:pt idx="5311">
                  <c:v>5.5354418673272447E-2</c:v>
                </c:pt>
                <c:pt idx="5312">
                  <c:v>5.5367215928024627E-2</c:v>
                </c:pt>
                <c:pt idx="5313">
                  <c:v>5.5380013019009092E-2</c:v>
                </c:pt>
                <c:pt idx="5314">
                  <c:v>5.5392809946229943E-2</c:v>
                </c:pt>
                <c:pt idx="5315">
                  <c:v>5.5407502512573613E-2</c:v>
                </c:pt>
                <c:pt idx="5316">
                  <c:v>5.5424090634483648E-2</c:v>
                </c:pt>
                <c:pt idx="5317">
                  <c:v>5.5440678481232158E-2</c:v>
                </c:pt>
                <c:pt idx="5318">
                  <c:v>5.5454422488667353E-2</c:v>
                </c:pt>
                <c:pt idx="5319">
                  <c:v>5.5465796696797423E-2</c:v>
                </c:pt>
                <c:pt idx="5320">
                  <c:v>5.5474327267995151E-2</c:v>
                </c:pt>
                <c:pt idx="5321">
                  <c:v>5.5480962106394152E-2</c:v>
                </c:pt>
                <c:pt idx="5322">
                  <c:v>5.5488544724947304E-2</c:v>
                </c:pt>
                <c:pt idx="5323">
                  <c:v>5.5497549009802104E-2</c:v>
                </c:pt>
                <c:pt idx="5324">
                  <c:v>5.5507974922555436E-2</c:v>
                </c:pt>
                <c:pt idx="5325">
                  <c:v>5.5518874624211664E-2</c:v>
                </c:pt>
                <c:pt idx="5326">
                  <c:v>5.5529300314629396E-2</c:v>
                </c:pt>
                <c:pt idx="5327">
                  <c:v>5.553830423251848E-2</c:v>
                </c:pt>
                <c:pt idx="5328">
                  <c:v>5.5547781953240477E-2</c:v>
                </c:pt>
                <c:pt idx="5329">
                  <c:v>5.5559628977824772E-2</c:v>
                </c:pt>
                <c:pt idx="5330">
                  <c:v>5.5571001989384063E-2</c:v>
                </c:pt>
                <c:pt idx="5331">
                  <c:v>5.5582848738885096E-2</c:v>
                </c:pt>
                <c:pt idx="5332">
                  <c:v>5.5594221486370415E-2</c:v>
                </c:pt>
                <c:pt idx="5333">
                  <c:v>5.5605120248010453E-2</c:v>
                </c:pt>
                <c:pt idx="5334">
                  <c:v>5.5616492742212004E-2</c:v>
                </c:pt>
                <c:pt idx="5335">
                  <c:v>5.5630234333483707E-2</c:v>
                </c:pt>
                <c:pt idx="5336">
                  <c:v>5.5644449574022266E-2</c:v>
                </c:pt>
                <c:pt idx="5337">
                  <c:v>5.5659138443626403E-2</c:v>
                </c:pt>
                <c:pt idx="5338">
                  <c:v>5.5672879448894805E-2</c:v>
                </c:pt>
                <c:pt idx="5339">
                  <c:v>5.5687094083240192E-2</c:v>
                </c:pt>
                <c:pt idx="5340">
                  <c:v>5.570083470437797E-2</c:v>
                </c:pt>
                <c:pt idx="5341">
                  <c:v>5.5714575136713934E-2</c:v>
                </c:pt>
                <c:pt idx="5342">
                  <c:v>5.5726893984503922E-2</c:v>
                </c:pt>
                <c:pt idx="5343">
                  <c:v>5.5736369918001898E-2</c:v>
                </c:pt>
                <c:pt idx="5344">
                  <c:v>5.5744898181377275E-2</c:v>
                </c:pt>
                <c:pt idx="5345">
                  <c:v>5.5754847730058753E-2</c:v>
                </c:pt>
                <c:pt idx="5346">
                  <c:v>5.5765744741222013E-2</c:v>
                </c:pt>
                <c:pt idx="5347">
                  <c:v>5.5778062958681221E-2</c:v>
                </c:pt>
                <c:pt idx="5348">
                  <c:v>5.5791328561636336E-2</c:v>
                </c:pt>
                <c:pt idx="5349">
                  <c:v>5.5804593988617368E-2</c:v>
                </c:pt>
                <c:pt idx="5350">
                  <c:v>5.5815964214544038E-2</c:v>
                </c:pt>
                <c:pt idx="5351">
                  <c:v>5.5824965551716343E-2</c:v>
                </c:pt>
                <c:pt idx="5352">
                  <c:v>5.5833966807865357E-2</c:v>
                </c:pt>
                <c:pt idx="5353">
                  <c:v>5.5843915470398006E-2</c:v>
                </c:pt>
                <c:pt idx="5354">
                  <c:v>5.5857653936896415E-2</c:v>
                </c:pt>
                <c:pt idx="5355">
                  <c:v>5.5871865945001174E-2</c:v>
                </c:pt>
                <c:pt idx="5356">
                  <c:v>5.5883709130799333E-2</c:v>
                </c:pt>
                <c:pt idx="5357">
                  <c:v>5.5892709858200537E-2</c:v>
                </c:pt>
                <c:pt idx="5358">
                  <c:v>5.5900289355281969E-2</c:v>
                </c:pt>
                <c:pt idx="5359">
                  <c:v>5.5905973940392407E-2</c:v>
                </c:pt>
                <c:pt idx="5360">
                  <c:v>5.5912132204463123E-2</c:v>
                </c:pt>
                <c:pt idx="5361">
                  <c:v>5.5921132676040465E-2</c:v>
                </c:pt>
                <c:pt idx="5362">
                  <c:v>5.5932027875355179E-2</c:v>
                </c:pt>
                <c:pt idx="5363">
                  <c:v>5.5941028167864774E-2</c:v>
                </c:pt>
                <c:pt idx="5364">
                  <c:v>5.5947659910511524E-2</c:v>
                </c:pt>
                <c:pt idx="5365">
                  <c:v>5.5954765300257545E-2</c:v>
                </c:pt>
                <c:pt idx="5366">
                  <c:v>5.5963765388126883E-2</c:v>
                </c:pt>
                <c:pt idx="5367">
                  <c:v>5.5976081166581385E-2</c:v>
                </c:pt>
                <c:pt idx="5368">
                  <c:v>5.5988396793359277E-2</c:v>
                </c:pt>
                <c:pt idx="5369">
                  <c:v>5.5999764929610341E-2</c:v>
                </c:pt>
                <c:pt idx="5370">
                  <c:v>5.6010185607646083E-2</c:v>
                </c:pt>
                <c:pt idx="5371">
                  <c:v>5.6019658857084334E-2</c:v>
                </c:pt>
                <c:pt idx="5372">
                  <c:v>5.6030079327815084E-2</c:v>
                </c:pt>
                <c:pt idx="5373">
                  <c:v>5.6043815236963057E-2</c:v>
                </c:pt>
                <c:pt idx="5374">
                  <c:v>5.6057550957438529E-2</c:v>
                </c:pt>
                <c:pt idx="5375">
                  <c:v>5.6068918307567106E-2</c:v>
                </c:pt>
                <c:pt idx="5376">
                  <c:v>5.6080759159881484E-2</c:v>
                </c:pt>
                <c:pt idx="5377">
                  <c:v>5.6093073497559515E-2</c:v>
                </c:pt>
                <c:pt idx="5378">
                  <c:v>5.610444044390072E-2</c:v>
                </c:pt>
                <c:pt idx="5379">
                  <c:v>5.6115333646234632E-2</c:v>
                </c:pt>
                <c:pt idx="5380">
                  <c:v>5.6127173948967601E-2</c:v>
                </c:pt>
                <c:pt idx="5381">
                  <c:v>5.6139487715095283E-2</c:v>
                </c:pt>
                <c:pt idx="5382">
                  <c:v>5.6151327731841907E-2</c:v>
                </c:pt>
                <c:pt idx="5383">
                  <c:v>5.6162220423438138E-2</c:v>
                </c:pt>
                <c:pt idx="5384">
                  <c:v>5.6172165820838491E-2</c:v>
                </c:pt>
                <c:pt idx="5385">
                  <c:v>5.6182111119328818E-2</c:v>
                </c:pt>
                <c:pt idx="5386">
                  <c:v>5.6192529897376824E-2</c:v>
                </c:pt>
                <c:pt idx="5387">
                  <c:v>5.620389571326475E-2</c:v>
                </c:pt>
                <c:pt idx="5388">
                  <c:v>5.6216208534700683E-2</c:v>
                </c:pt>
                <c:pt idx="5389">
                  <c:v>5.6226153395184983E-2</c:v>
                </c:pt>
                <c:pt idx="5390">
                  <c:v>5.6234203924093083E-2</c:v>
                </c:pt>
                <c:pt idx="5391">
                  <c:v>5.6243675051597712E-2</c:v>
                </c:pt>
                <c:pt idx="5392">
                  <c:v>5.6253619638936513E-2</c:v>
                </c:pt>
                <c:pt idx="5393">
                  <c:v>5.6264037671983409E-2</c:v>
                </c:pt>
                <c:pt idx="5394">
                  <c:v>5.6276349752928875E-2</c:v>
                </c:pt>
                <c:pt idx="5395">
                  <c:v>5.6290082279768651E-2</c:v>
                </c:pt>
                <c:pt idx="5396">
                  <c:v>5.6302394040056845E-2</c:v>
                </c:pt>
                <c:pt idx="5397">
                  <c:v>5.6313285086267463E-2</c:v>
                </c:pt>
                <c:pt idx="5398">
                  <c:v>5.6323702497739735E-2</c:v>
                </c:pt>
                <c:pt idx="5399">
                  <c:v>5.6334593311882564E-2</c:v>
                </c:pt>
                <c:pt idx="5400">
                  <c:v>5.6346431018814744E-2</c:v>
                </c:pt>
                <c:pt idx="5401">
                  <c:v>5.6357321585429783E-2</c:v>
                </c:pt>
                <c:pt idx="5402">
                  <c:v>5.6367265042670332E-2</c:v>
                </c:pt>
                <c:pt idx="5403">
                  <c:v>5.6375314435639673E-2</c:v>
                </c:pt>
                <c:pt idx="5404">
                  <c:v>5.6382890275717537E-2</c:v>
                </c:pt>
                <c:pt idx="5405">
                  <c:v>5.6394727410941634E-2</c:v>
                </c:pt>
                <c:pt idx="5406">
                  <c:v>5.6408931788257372E-2</c:v>
                </c:pt>
                <c:pt idx="5407">
                  <c:v>5.6421715555335483E-2</c:v>
                </c:pt>
                <c:pt idx="5408">
                  <c:v>5.6433552230991064E-2</c:v>
                </c:pt>
                <c:pt idx="5409">
                  <c:v>5.6444441848853083E-2</c:v>
                </c:pt>
                <c:pt idx="5410">
                  <c:v>5.6455331348132833E-2</c:v>
                </c:pt>
                <c:pt idx="5411">
                  <c:v>5.6464800381552847E-2</c:v>
                </c:pt>
                <c:pt idx="5412">
                  <c:v>5.6470481758567032E-2</c:v>
                </c:pt>
                <c:pt idx="5413">
                  <c:v>5.6476163103303535E-2</c:v>
                </c:pt>
                <c:pt idx="5414">
                  <c:v>5.6486105378924796E-2</c:v>
                </c:pt>
                <c:pt idx="5415">
                  <c:v>5.6498414726075114E-2</c:v>
                </c:pt>
                <c:pt idx="5416">
                  <c:v>5.6509303637636087E-2</c:v>
                </c:pt>
                <c:pt idx="5417">
                  <c:v>5.6518298736017832E-2</c:v>
                </c:pt>
                <c:pt idx="5418">
                  <c:v>5.6525873492950761E-2</c:v>
                </c:pt>
                <c:pt idx="5419">
                  <c:v>5.6532974775466163E-2</c:v>
                </c:pt>
                <c:pt idx="5420">
                  <c:v>5.6540549421233176E-2</c:v>
                </c:pt>
                <c:pt idx="5421">
                  <c:v>5.6550017647758674E-2</c:v>
                </c:pt>
                <c:pt idx="5422">
                  <c:v>5.6559485784637667E-2</c:v>
                </c:pt>
                <c:pt idx="5423">
                  <c:v>5.6568007031182622E-2</c:v>
                </c:pt>
                <c:pt idx="5424">
                  <c:v>5.6578421789463325E-2</c:v>
                </c:pt>
                <c:pt idx="5425">
                  <c:v>5.6590730000318133E-2</c:v>
                </c:pt>
                <c:pt idx="5426">
                  <c:v>5.6603038059682892E-2</c:v>
                </c:pt>
                <c:pt idx="5427">
                  <c:v>5.661676610103028E-2</c:v>
                </c:pt>
                <c:pt idx="5428">
                  <c:v>5.6630020582820309E-2</c:v>
                </c:pt>
                <c:pt idx="5429">
                  <c:v>5.664090806143899E-2</c:v>
                </c:pt>
                <c:pt idx="5430">
                  <c:v>5.6649901976109057E-2</c:v>
                </c:pt>
                <c:pt idx="5431">
                  <c:v>5.6658422452233272E-2</c:v>
                </c:pt>
                <c:pt idx="5432">
                  <c:v>5.6667416209382586E-2</c:v>
                </c:pt>
                <c:pt idx="5433">
                  <c:v>5.6674989836875474E-2</c:v>
                </c:pt>
                <c:pt idx="5434">
                  <c:v>5.6680670019853191E-2</c:v>
                </c:pt>
                <c:pt idx="5435">
                  <c:v>5.6690136919784327E-2</c:v>
                </c:pt>
                <c:pt idx="5436">
                  <c:v>5.6704337101641612E-2</c:v>
                </c:pt>
                <c:pt idx="5437">
                  <c:v>5.6719483740034889E-2</c:v>
                </c:pt>
                <c:pt idx="5438">
                  <c:v>5.6731790214802777E-2</c:v>
                </c:pt>
                <c:pt idx="5439">
                  <c:v>5.6742676585468992E-2</c:v>
                </c:pt>
                <c:pt idx="5440">
                  <c:v>5.6751196271149516E-2</c:v>
                </c:pt>
                <c:pt idx="5441">
                  <c:v>5.675734933233291E-2</c:v>
                </c:pt>
                <c:pt idx="5442">
                  <c:v>5.6763502355656574E-2</c:v>
                </c:pt>
                <c:pt idx="5443">
                  <c:v>5.6773915078110117E-2</c:v>
                </c:pt>
                <c:pt idx="5444">
                  <c:v>5.6786220883042561E-2</c:v>
                </c:pt>
                <c:pt idx="5445">
                  <c:v>5.6799473119002686E-2</c:v>
                </c:pt>
                <c:pt idx="5446">
                  <c:v>5.6810832038617982E-2</c:v>
                </c:pt>
                <c:pt idx="5447">
                  <c:v>5.6820770987441795E-2</c:v>
                </c:pt>
                <c:pt idx="5448">
                  <c:v>5.6829290007811138E-2</c:v>
                </c:pt>
                <c:pt idx="5449">
                  <c:v>5.6840175317116236E-2</c:v>
                </c:pt>
                <c:pt idx="5450">
                  <c:v>5.685390010344165E-2</c:v>
                </c:pt>
                <c:pt idx="5451">
                  <c:v>5.6868571218453713E-2</c:v>
                </c:pt>
                <c:pt idx="5452">
                  <c:v>5.6881349110996106E-2</c:v>
                </c:pt>
                <c:pt idx="5453">
                  <c:v>5.6891760606422835E-2</c:v>
                </c:pt>
                <c:pt idx="5454">
                  <c:v>5.6900752265239496E-2</c:v>
                </c:pt>
                <c:pt idx="5455">
                  <c:v>5.6909743843207294E-2</c:v>
                </c:pt>
                <c:pt idx="5456">
                  <c:v>5.6919208574778057E-2</c:v>
                </c:pt>
                <c:pt idx="5457">
                  <c:v>5.6928199986796525E-2</c:v>
                </c:pt>
                <c:pt idx="5458">
                  <c:v>5.6937664543687379E-2</c:v>
                </c:pt>
                <c:pt idx="5459">
                  <c:v>5.6949021893714771E-2</c:v>
                </c:pt>
                <c:pt idx="5460">
                  <c:v>5.6961325544018712E-2</c:v>
                </c:pt>
                <c:pt idx="5461">
                  <c:v>5.6975048667695316E-2</c:v>
                </c:pt>
                <c:pt idx="5462">
                  <c:v>5.6986878795576845E-2</c:v>
                </c:pt>
                <c:pt idx="5463">
                  <c:v>5.6996342797117662E-2</c:v>
                </c:pt>
                <c:pt idx="5464">
                  <c:v>5.7005333515620413E-2</c:v>
                </c:pt>
                <c:pt idx="5465">
                  <c:v>5.7015743720270975E-2</c:v>
                </c:pt>
                <c:pt idx="5466">
                  <c:v>5.7027573366737402E-2</c:v>
                </c:pt>
                <c:pt idx="5467">
                  <c:v>5.7039402873264915E-2</c:v>
                </c:pt>
                <c:pt idx="5468">
                  <c:v>5.7049812723254108E-2</c:v>
                </c:pt>
                <c:pt idx="5469">
                  <c:v>5.7061168799654345E-2</c:v>
                </c:pt>
                <c:pt idx="5470">
                  <c:v>5.7075836874141084E-2</c:v>
                </c:pt>
                <c:pt idx="5471">
                  <c:v>5.7090504733478292E-2</c:v>
                </c:pt>
                <c:pt idx="5472">
                  <c:v>5.7101860347788844E-2</c:v>
                </c:pt>
                <c:pt idx="5473">
                  <c:v>5.7109430685690944E-2</c:v>
                </c:pt>
                <c:pt idx="5474">
                  <c:v>5.7116527825425499E-2</c:v>
                </c:pt>
                <c:pt idx="5475">
                  <c:v>5.7125044326619516E-2</c:v>
                </c:pt>
                <c:pt idx="5476">
                  <c:v>5.7135926417040933E-2</c:v>
                </c:pt>
                <c:pt idx="5477">
                  <c:v>5.7147754641882362E-2</c:v>
                </c:pt>
                <c:pt idx="5478">
                  <c:v>5.7162421446385829E-2</c:v>
                </c:pt>
                <c:pt idx="5479">
                  <c:v>5.7177561147982399E-2</c:v>
                </c:pt>
                <c:pt idx="5480">
                  <c:v>5.7188442666929067E-2</c:v>
                </c:pt>
                <c:pt idx="5481">
                  <c:v>5.7195066142228752E-2</c:v>
                </c:pt>
                <c:pt idx="5482">
                  <c:v>5.7202162674224476E-2</c:v>
                </c:pt>
                <c:pt idx="5483">
                  <c:v>5.7213043925473994E-2</c:v>
                </c:pt>
                <c:pt idx="5484">
                  <c:v>5.7229129036527764E-2</c:v>
                </c:pt>
                <c:pt idx="5485">
                  <c:v>5.7245213888854875E-2</c:v>
                </c:pt>
                <c:pt idx="5486">
                  <c:v>5.7257986969634724E-2</c:v>
                </c:pt>
                <c:pt idx="5487">
                  <c:v>5.7268394544456896E-2</c:v>
                </c:pt>
                <c:pt idx="5488">
                  <c:v>5.7278328946653106E-2</c:v>
                </c:pt>
                <c:pt idx="5489">
                  <c:v>5.7288736309768072E-2</c:v>
                </c:pt>
                <c:pt idx="5490">
                  <c:v>5.7300089673273033E-2</c:v>
                </c:pt>
                <c:pt idx="5491">
                  <c:v>5.7312862053143829E-2</c:v>
                </c:pt>
                <c:pt idx="5492">
                  <c:v>5.7325634269882832E-2</c:v>
                </c:pt>
                <c:pt idx="5493">
                  <c:v>5.7336987214482014E-2</c:v>
                </c:pt>
                <c:pt idx="5494">
                  <c:v>5.7348340030193144E-2</c:v>
                </c:pt>
                <c:pt idx="5495">
                  <c:v>5.7359692717019413E-2</c:v>
                </c:pt>
                <c:pt idx="5496">
                  <c:v>5.7369153190923193E-2</c:v>
                </c:pt>
                <c:pt idx="5497">
                  <c:v>5.7378140558232413E-2</c:v>
                </c:pt>
                <c:pt idx="5498">
                  <c:v>5.7390911941252704E-2</c:v>
                </c:pt>
                <c:pt idx="5499">
                  <c:v>5.7405575179875087E-2</c:v>
                </c:pt>
                <c:pt idx="5500">
                  <c:v>5.7413616219449314E-2</c:v>
                </c:pt>
                <c:pt idx="5501">
                  <c:v>5.7417400215699237E-2</c:v>
                </c:pt>
                <c:pt idx="5502">
                  <c:v>5.742165719436549E-2</c:v>
                </c:pt>
                <c:pt idx="5503">
                  <c:v>5.7428279125159673E-2</c:v>
                </c:pt>
                <c:pt idx="5504">
                  <c:v>5.7436792971748737E-2</c:v>
                </c:pt>
                <c:pt idx="5505">
                  <c:v>5.7445779731177767E-2</c:v>
                </c:pt>
                <c:pt idx="5506">
                  <c:v>5.7455712371323089E-2</c:v>
                </c:pt>
                <c:pt idx="5507">
                  <c:v>5.7469428712191593E-2</c:v>
                </c:pt>
                <c:pt idx="5508">
                  <c:v>5.748267189727236E-2</c:v>
                </c:pt>
                <c:pt idx="5509">
                  <c:v>5.7492604170989829E-2</c:v>
                </c:pt>
                <c:pt idx="5510">
                  <c:v>5.7502063387577483E-2</c:v>
                </c:pt>
                <c:pt idx="5511">
                  <c:v>5.7509630696424972E-2</c:v>
                </c:pt>
                <c:pt idx="5512">
                  <c:v>5.7517670899331547E-2</c:v>
                </c:pt>
                <c:pt idx="5513">
                  <c:v>5.7527602825437132E-2</c:v>
                </c:pt>
                <c:pt idx="5514">
                  <c:v>5.753942641837647E-2</c:v>
                </c:pt>
                <c:pt idx="5515">
                  <c:v>5.7550304000412902E-2</c:v>
                </c:pt>
                <c:pt idx="5516">
                  <c:v>5.7558816808168801E-2</c:v>
                </c:pt>
                <c:pt idx="5517">
                  <c:v>5.7566383687559224E-2</c:v>
                </c:pt>
                <c:pt idx="5518">
                  <c:v>5.7572058809527184E-2</c:v>
                </c:pt>
                <c:pt idx="5519">
                  <c:v>5.7579152666696061E-2</c:v>
                </c:pt>
                <c:pt idx="5520">
                  <c:v>5.7588611064642296E-2</c:v>
                </c:pt>
                <c:pt idx="5521">
                  <c:v>5.7600433936271359E-2</c:v>
                </c:pt>
                <c:pt idx="5522">
                  <c:v>5.7613202480631433E-2</c:v>
                </c:pt>
                <c:pt idx="5523">
                  <c:v>5.7623606359197513E-2</c:v>
                </c:pt>
                <c:pt idx="5524">
                  <c:v>5.7633064336694254E-2</c:v>
                </c:pt>
                <c:pt idx="5525">
                  <c:v>5.7642049332460615E-2</c:v>
                </c:pt>
                <c:pt idx="5526">
                  <c:v>5.765056135924513E-2</c:v>
                </c:pt>
                <c:pt idx="5527">
                  <c:v>5.7658127544450231E-2</c:v>
                </c:pt>
                <c:pt idx="5528">
                  <c:v>5.7665220791088392E-2</c:v>
                </c:pt>
                <c:pt idx="5529">
                  <c:v>5.7670895352172957E-2</c:v>
                </c:pt>
                <c:pt idx="5530">
                  <c:v>5.7677988508246812E-2</c:v>
                </c:pt>
                <c:pt idx="5531">
                  <c:v>5.7687918842225371E-2</c:v>
                </c:pt>
                <c:pt idx="5532">
                  <c:v>5.769926767459601E-2</c:v>
                </c:pt>
                <c:pt idx="5533">
                  <c:v>5.7709197797268595E-2</c:v>
                </c:pt>
                <c:pt idx="5534">
                  <c:v>5.7717236395781739E-2</c:v>
                </c:pt>
                <c:pt idx="5535">
                  <c:v>5.772196495295704E-2</c:v>
                </c:pt>
                <c:pt idx="5536">
                  <c:v>5.7726220635297761E-2</c:v>
                </c:pt>
                <c:pt idx="5537">
                  <c:v>5.7732840549607624E-2</c:v>
                </c:pt>
                <c:pt idx="5538">
                  <c:v>5.7744188872183723E-2</c:v>
                </c:pt>
                <c:pt idx="5539">
                  <c:v>5.7756955581146338E-2</c:v>
                </c:pt>
                <c:pt idx="5540">
                  <c:v>5.7766885130990306E-2</c:v>
                </c:pt>
                <c:pt idx="5541">
                  <c:v>5.7773977606228731E-2</c:v>
                </c:pt>
                <c:pt idx="5542">
                  <c:v>5.7781070031164262E-2</c:v>
                </c:pt>
                <c:pt idx="5543">
                  <c:v>5.7790526519497391E-2</c:v>
                </c:pt>
                <c:pt idx="5544">
                  <c:v>5.780045573600423E-2</c:v>
                </c:pt>
                <c:pt idx="5545">
                  <c:v>5.7809439227892327E-2</c:v>
                </c:pt>
                <c:pt idx="5546">
                  <c:v>5.7819368256613511E-2</c:v>
                </c:pt>
                <c:pt idx="5547">
                  <c:v>5.7828351578603436E-2</c:v>
                </c:pt>
                <c:pt idx="5548">
                  <c:v>5.7835916418739523E-2</c:v>
                </c:pt>
                <c:pt idx="5549">
                  <c:v>5.7843008404393874E-2</c:v>
                </c:pt>
                <c:pt idx="5550">
                  <c:v>5.7852937099813158E-2</c:v>
                </c:pt>
                <c:pt idx="5551">
                  <c:v>5.7862392908563785E-2</c:v>
                </c:pt>
                <c:pt idx="5552">
                  <c:v>5.7868539136304804E-2</c:v>
                </c:pt>
                <c:pt idx="5553">
                  <c:v>5.7875630890603914E-2</c:v>
                </c:pt>
                <c:pt idx="5554">
                  <c:v>5.7886032039268911E-2</c:v>
                </c:pt>
                <c:pt idx="5555">
                  <c:v>5.789879693750101E-2</c:v>
                </c:pt>
                <c:pt idx="5556">
                  <c:v>5.7910616142432675E-2</c:v>
                </c:pt>
                <c:pt idx="5557">
                  <c:v>5.7919125883486099E-2</c:v>
                </c:pt>
                <c:pt idx="5558">
                  <c:v>5.7926690036962651E-2</c:v>
                </c:pt>
                <c:pt idx="5559">
                  <c:v>5.7935199641233094E-2</c:v>
                </c:pt>
                <c:pt idx="5560">
                  <c:v>5.7945127421360272E-2</c:v>
                </c:pt>
                <c:pt idx="5561">
                  <c:v>5.7956000591269853E-2</c:v>
                </c:pt>
                <c:pt idx="5562">
                  <c:v>5.7968291858372128E-2</c:v>
                </c:pt>
                <c:pt idx="5563">
                  <c:v>5.798058297440082E-2</c:v>
                </c:pt>
                <c:pt idx="5564">
                  <c:v>5.7992873939359972E-2</c:v>
                </c:pt>
                <c:pt idx="5565">
                  <c:v>5.8005164753253076E-2</c:v>
                </c:pt>
                <c:pt idx="5566">
                  <c:v>5.8017455416083982E-2</c:v>
                </c:pt>
                <c:pt idx="5567">
                  <c:v>5.8030691345582031E-2</c:v>
                </c:pt>
                <c:pt idx="5568">
                  <c:v>5.804109088157372E-2</c:v>
                </c:pt>
                <c:pt idx="5569">
                  <c:v>5.8049599512397868E-2</c:v>
                </c:pt>
                <c:pt idx="5570">
                  <c:v>5.8058580766393683E-2</c:v>
                </c:pt>
                <c:pt idx="5571">
                  <c:v>5.8069452702782666E-2</c:v>
                </c:pt>
                <c:pt idx="5572">
                  <c:v>5.8078906464434477E-2</c:v>
                </c:pt>
                <c:pt idx="5573">
                  <c:v>5.8085996727022401E-2</c:v>
                </c:pt>
                <c:pt idx="5574">
                  <c:v>5.8091196220969858E-2</c:v>
                </c:pt>
                <c:pt idx="5575">
                  <c:v>5.8097813719621534E-2</c:v>
                </c:pt>
                <c:pt idx="5576">
                  <c:v>5.8105376521601908E-2</c:v>
                </c:pt>
                <c:pt idx="5577">
                  <c:v>5.8112466596513354E-2</c:v>
                </c:pt>
                <c:pt idx="5578">
                  <c:v>5.8120974620052106E-2</c:v>
                </c:pt>
                <c:pt idx="5579">
                  <c:v>5.8131373217186991E-2</c:v>
                </c:pt>
                <c:pt idx="5580">
                  <c:v>5.8142717018012643E-2</c:v>
                </c:pt>
                <c:pt idx="5581">
                  <c:v>5.8151224784185315E-2</c:v>
                </c:pt>
                <c:pt idx="5582">
                  <c:v>5.8155478640128454E-2</c:v>
                </c:pt>
                <c:pt idx="5583">
                  <c:v>5.8156896588088293E-2</c:v>
                </c:pt>
                <c:pt idx="5584">
                  <c:v>5.8162095713406421E-2</c:v>
                </c:pt>
                <c:pt idx="5585">
                  <c:v>5.8174857088222565E-2</c:v>
                </c:pt>
                <c:pt idx="5586">
                  <c:v>5.8190926735966798E-2</c:v>
                </c:pt>
                <c:pt idx="5587">
                  <c:v>5.8204632996159682E-2</c:v>
                </c:pt>
                <c:pt idx="5588">
                  <c:v>5.8214085479941634E-2</c:v>
                </c:pt>
                <c:pt idx="5589">
                  <c:v>5.82225926389522E-2</c:v>
                </c:pt>
                <c:pt idx="5590">
                  <c:v>5.8232044952973329E-2</c:v>
                </c:pt>
                <c:pt idx="5591">
                  <c:v>5.8240551959201983E-2</c:v>
                </c:pt>
                <c:pt idx="5592">
                  <c:v>5.8246695863137722E-2</c:v>
                </c:pt>
                <c:pt idx="5593">
                  <c:v>5.8254730142097907E-2</c:v>
                </c:pt>
                <c:pt idx="5594">
                  <c:v>5.8265599946183903E-2</c:v>
                </c:pt>
                <c:pt idx="5595">
                  <c:v>5.8276942224478975E-2</c:v>
                </c:pt>
                <c:pt idx="5596">
                  <c:v>5.8286866612457446E-2</c:v>
                </c:pt>
                <c:pt idx="5597">
                  <c:v>5.8297736067234034E-2</c:v>
                </c:pt>
                <c:pt idx="5598">
                  <c:v>5.8307660248849577E-2</c:v>
                </c:pt>
                <c:pt idx="5599">
                  <c:v>5.831569403802165E-2</c:v>
                </c:pt>
                <c:pt idx="5600">
                  <c:v>5.8323727762652489E-2</c:v>
                </c:pt>
                <c:pt idx="5601">
                  <c:v>5.8332233988973928E-2</c:v>
                </c:pt>
                <c:pt idx="5602">
                  <c:v>5.8340740142940113E-2</c:v>
                </c:pt>
                <c:pt idx="5603">
                  <c:v>5.8348301107946178E-2</c:v>
                </c:pt>
                <c:pt idx="5604">
                  <c:v>5.8355389460719297E-2</c:v>
                </c:pt>
                <c:pt idx="5605">
                  <c:v>5.8361532659147133E-2</c:v>
                </c:pt>
                <c:pt idx="5606">
                  <c:v>5.8367675819836644E-2</c:v>
                </c:pt>
                <c:pt idx="5607">
                  <c:v>5.8374291489143831E-2</c:v>
                </c:pt>
                <c:pt idx="5608">
                  <c:v>5.8381379657690982E-2</c:v>
                </c:pt>
                <c:pt idx="5609">
                  <c:v>5.8388940315430501E-2</c:v>
                </c:pt>
                <c:pt idx="5610">
                  <c:v>5.8396973451644817E-2</c:v>
                </c:pt>
                <c:pt idx="5611">
                  <c:v>5.8405006523328432E-2</c:v>
                </c:pt>
                <c:pt idx="5612">
                  <c:v>5.8413039530482443E-2</c:v>
                </c:pt>
                <c:pt idx="5613">
                  <c:v>5.8421072473107447E-2</c:v>
                </c:pt>
                <c:pt idx="5614">
                  <c:v>5.8428632830750338E-2</c:v>
                </c:pt>
                <c:pt idx="5615">
                  <c:v>5.8437138164776171E-2</c:v>
                </c:pt>
                <c:pt idx="5616">
                  <c:v>5.8447060963043238E-2</c:v>
                </c:pt>
                <c:pt idx="5617">
                  <c:v>5.8457928676743251E-2</c:v>
                </c:pt>
                <c:pt idx="5618">
                  <c:v>5.8469741275068453E-2</c:v>
                </c:pt>
                <c:pt idx="5619">
                  <c:v>5.8480608742289664E-2</c:v>
                </c:pt>
                <c:pt idx="5620">
                  <c:v>5.849005861778761E-2</c:v>
                </c:pt>
                <c:pt idx="5621">
                  <c:v>5.8498090941749188E-2</c:v>
                </c:pt>
                <c:pt idx="5622">
                  <c:v>5.8506123201193083E-2</c:v>
                </c:pt>
                <c:pt idx="5623">
                  <c:v>5.8514627876165716E-2</c:v>
                </c:pt>
                <c:pt idx="5624">
                  <c:v>5.8522660002782313E-2</c:v>
                </c:pt>
                <c:pt idx="5625">
                  <c:v>5.8528802173723075E-2</c:v>
                </c:pt>
                <c:pt idx="5626">
                  <c:v>5.8533054423813277E-2</c:v>
                </c:pt>
                <c:pt idx="5627">
                  <c:v>5.8536361716937803E-2</c:v>
                </c:pt>
                <c:pt idx="5628">
                  <c:v>5.8541558869748496E-2</c:v>
                </c:pt>
                <c:pt idx="5629">
                  <c:v>5.8548173388806787E-2</c:v>
                </c:pt>
                <c:pt idx="5630">
                  <c:v>5.8555260324961327E-2</c:v>
                </c:pt>
                <c:pt idx="5631">
                  <c:v>5.8562347210891534E-2</c:v>
                </c:pt>
                <c:pt idx="5632">
                  <c:v>5.8567071773609862E-2</c:v>
                </c:pt>
                <c:pt idx="5633">
                  <c:v>5.8571796314006573E-2</c:v>
                </c:pt>
                <c:pt idx="5634">
                  <c:v>5.8578410633062385E-2</c:v>
                </c:pt>
                <c:pt idx="5635">
                  <c:v>5.8587387138948087E-2</c:v>
                </c:pt>
                <c:pt idx="5636">
                  <c:v>5.8595418681176702E-2</c:v>
                </c:pt>
                <c:pt idx="5637">
                  <c:v>5.8602032843989051E-2</c:v>
                </c:pt>
                <c:pt idx="5638">
                  <c:v>5.8609591833635705E-2</c:v>
                </c:pt>
                <c:pt idx="5639">
                  <c:v>5.8620930210972158E-2</c:v>
                </c:pt>
                <c:pt idx="5640">
                  <c:v>5.8634158155382914E-2</c:v>
                </c:pt>
                <c:pt idx="5641">
                  <c:v>5.8646441089946114E-2</c:v>
                </c:pt>
                <c:pt idx="5642">
                  <c:v>5.8656361811570031E-2</c:v>
                </c:pt>
                <c:pt idx="5643">
                  <c:v>5.8664865208913654E-2</c:v>
                </c:pt>
                <c:pt idx="5644">
                  <c:v>5.8671478912412776E-2</c:v>
                </c:pt>
                <c:pt idx="5645">
                  <c:v>5.8676675363048082E-2</c:v>
                </c:pt>
                <c:pt idx="5646">
                  <c:v>5.8681399385647807E-2</c:v>
                </c:pt>
                <c:pt idx="5647">
                  <c:v>5.8688485377704387E-2</c:v>
                </c:pt>
                <c:pt idx="5648">
                  <c:v>5.8696043713887945E-2</c:v>
                </c:pt>
                <c:pt idx="5649">
                  <c:v>5.8701712428535134E-2</c:v>
                </c:pt>
                <c:pt idx="5650">
                  <c:v>5.8707381111048472E-2</c:v>
                </c:pt>
                <c:pt idx="5651">
                  <c:v>5.8715884074567515E-2</c:v>
                </c:pt>
                <c:pt idx="5652">
                  <c:v>5.8725804107294076E-2</c:v>
                </c:pt>
                <c:pt idx="5653">
                  <c:v>5.8733834537902471E-2</c:v>
                </c:pt>
                <c:pt idx="5654">
                  <c:v>5.8738085916234736E-2</c:v>
                </c:pt>
                <c:pt idx="5655">
                  <c:v>5.8740447785276109E-2</c:v>
                </c:pt>
                <c:pt idx="5656">
                  <c:v>5.8746116248215824E-2</c:v>
                </c:pt>
                <c:pt idx="5657">
                  <c:v>5.8754146515711203E-2</c:v>
                </c:pt>
                <c:pt idx="5658">
                  <c:v>5.8763121444248459E-2</c:v>
                </c:pt>
                <c:pt idx="5659">
                  <c:v>5.8771623933824527E-2</c:v>
                </c:pt>
                <c:pt idx="5660">
                  <c:v>5.8780126351109123E-2</c:v>
                </c:pt>
                <c:pt idx="5661">
                  <c:v>5.8791462795036817E-2</c:v>
                </c:pt>
                <c:pt idx="5662">
                  <c:v>5.8803271454137752E-2</c:v>
                </c:pt>
                <c:pt idx="5663">
                  <c:v>5.8811773602347323E-2</c:v>
                </c:pt>
                <c:pt idx="5664">
                  <c:v>5.8817441660994563E-2</c:v>
                </c:pt>
                <c:pt idx="5665">
                  <c:v>5.8824054355478633E-2</c:v>
                </c:pt>
                <c:pt idx="5666">
                  <c:v>5.883302865662287E-2</c:v>
                </c:pt>
                <c:pt idx="5667">
                  <c:v>5.8842947527345132E-2</c:v>
                </c:pt>
                <c:pt idx="5668">
                  <c:v>5.8853810939538481E-2</c:v>
                </c:pt>
                <c:pt idx="5669">
                  <c:v>5.8863257288996766E-2</c:v>
                </c:pt>
                <c:pt idx="5670">
                  <c:v>5.8870341992531432E-2</c:v>
                </c:pt>
                <c:pt idx="5671">
                  <c:v>5.8877426645873469E-2</c:v>
                </c:pt>
                <c:pt idx="5672">
                  <c:v>5.8884983554115693E-2</c:v>
                </c:pt>
                <c:pt idx="5673">
                  <c:v>5.8893957308481841E-2</c:v>
                </c:pt>
                <c:pt idx="5674">
                  <c:v>5.8904347870828634E-2</c:v>
                </c:pt>
                <c:pt idx="5675">
                  <c:v>5.8914738325212802E-2</c:v>
                </c:pt>
                <c:pt idx="5676">
                  <c:v>5.8924656385504565E-2</c:v>
                </c:pt>
                <c:pt idx="5677">
                  <c:v>5.8936463471882021E-2</c:v>
                </c:pt>
                <c:pt idx="5678">
                  <c:v>5.8950159517432377E-2</c:v>
                </c:pt>
                <c:pt idx="5679">
                  <c:v>5.8963855375403662E-2</c:v>
                </c:pt>
                <c:pt idx="5680">
                  <c:v>5.8977078784427088E-2</c:v>
                </c:pt>
                <c:pt idx="5681">
                  <c:v>5.8988412995847103E-2</c:v>
                </c:pt>
                <c:pt idx="5682">
                  <c:v>5.8996441317878144E-2</c:v>
                </c:pt>
                <c:pt idx="5683">
                  <c:v>5.9003052828802215E-2</c:v>
                </c:pt>
                <c:pt idx="5684">
                  <c:v>5.9011553278617582E-2</c:v>
                </c:pt>
                <c:pt idx="5685">
                  <c:v>5.9021942619154347E-2</c:v>
                </c:pt>
                <c:pt idx="5686">
                  <c:v>5.9031387380523118E-2</c:v>
                </c:pt>
                <c:pt idx="5687">
                  <c:v>5.9039887589486494E-2</c:v>
                </c:pt>
                <c:pt idx="5688">
                  <c:v>5.9049804408624361E-2</c:v>
                </c:pt>
                <c:pt idx="5689">
                  <c:v>5.9061610017469318E-2</c:v>
                </c:pt>
                <c:pt idx="5690">
                  <c:v>5.9072943270840506E-2</c:v>
                </c:pt>
                <c:pt idx="5691">
                  <c:v>5.9080498701731342E-2</c:v>
                </c:pt>
                <c:pt idx="5692">
                  <c:v>5.9085693027355606E-2</c:v>
                </c:pt>
                <c:pt idx="5693">
                  <c:v>5.9089942910070782E-2</c:v>
                </c:pt>
                <c:pt idx="5694">
                  <c:v>5.9094192774724337E-2</c:v>
                </c:pt>
                <c:pt idx="5695">
                  <c:v>5.9099387029217895E-2</c:v>
                </c:pt>
                <c:pt idx="5696">
                  <c:v>5.9109775457264459E-2</c:v>
                </c:pt>
                <c:pt idx="5697">
                  <c:v>5.9123469129348197E-2</c:v>
                </c:pt>
                <c:pt idx="5698">
                  <c:v>5.9138106985251723E-2</c:v>
                </c:pt>
                <c:pt idx="5699">
                  <c:v>5.9148022830418361E-2</c:v>
                </c:pt>
                <c:pt idx="5700">
                  <c:v>5.9155577694074299E-2</c:v>
                </c:pt>
                <c:pt idx="5701">
                  <c:v>5.9164076847464421E-2</c:v>
                </c:pt>
                <c:pt idx="5702">
                  <c:v>5.9174464603510724E-2</c:v>
                </c:pt>
                <c:pt idx="5703">
                  <c:v>5.9187213065727731E-2</c:v>
                </c:pt>
                <c:pt idx="5704">
                  <c:v>5.9200433521550237E-2</c:v>
                </c:pt>
                <c:pt idx="5705">
                  <c:v>5.9212709502601983E-2</c:v>
                </c:pt>
                <c:pt idx="5706">
                  <c:v>5.9221680316531237E-2</c:v>
                </c:pt>
                <c:pt idx="5707">
                  <c:v>5.9227818195483145E-2</c:v>
                </c:pt>
                <c:pt idx="5708">
                  <c:v>5.9231123191622312E-2</c:v>
                </c:pt>
                <c:pt idx="5709">
                  <c:v>5.9235844595730107E-2</c:v>
                </c:pt>
                <c:pt idx="5710">
                  <c:v>5.9244343066949465E-2</c:v>
                </c:pt>
                <c:pt idx="5711">
                  <c:v>5.9254257858756786E-2</c:v>
                </c:pt>
                <c:pt idx="5712">
                  <c:v>5.9264172552261782E-2</c:v>
                </c:pt>
                <c:pt idx="5713">
                  <c:v>5.9275975630646384E-2</c:v>
                </c:pt>
                <c:pt idx="5714">
                  <c:v>5.928541799305001E-2</c:v>
                </c:pt>
                <c:pt idx="5715">
                  <c:v>5.9293916042983591E-2</c:v>
                </c:pt>
                <c:pt idx="5716">
                  <c:v>5.9305246663892371E-2</c:v>
                </c:pt>
                <c:pt idx="5717">
                  <c:v>5.9318465559359365E-2</c:v>
                </c:pt>
                <c:pt idx="5718">
                  <c:v>5.9331212185929433E-2</c:v>
                </c:pt>
                <c:pt idx="5719">
                  <c:v>5.9343486561659581E-2</c:v>
                </c:pt>
                <c:pt idx="5720">
                  <c:v>5.9356232869302201E-2</c:v>
                </c:pt>
                <c:pt idx="5721">
                  <c:v>5.9369451090809697E-2</c:v>
                </c:pt>
                <c:pt idx="5722">
                  <c:v>5.9380780855896563E-2</c:v>
                </c:pt>
                <c:pt idx="5723">
                  <c:v>5.939116636113019E-2</c:v>
                </c:pt>
                <c:pt idx="5724">
                  <c:v>5.9404384120889983E-2</c:v>
                </c:pt>
                <c:pt idx="5725">
                  <c:v>5.9417601705943159E-2</c:v>
                </c:pt>
                <c:pt idx="5726">
                  <c:v>5.9427986828782538E-2</c:v>
                </c:pt>
                <c:pt idx="5727">
                  <c:v>5.9435067532519738E-2</c:v>
                </c:pt>
                <c:pt idx="5728">
                  <c:v>5.9442620227911434E-2</c:v>
                </c:pt>
                <c:pt idx="5729">
                  <c:v>5.9451588979600553E-2</c:v>
                </c:pt>
                <c:pt idx="5730">
                  <c:v>5.9461501716830817E-2</c:v>
                </c:pt>
                <c:pt idx="5731">
                  <c:v>5.9471886383775555E-2</c:v>
                </c:pt>
                <c:pt idx="5732">
                  <c:v>5.9484631054910329E-2</c:v>
                </c:pt>
                <c:pt idx="5733">
                  <c:v>5.9500207654609526E-2</c:v>
                </c:pt>
                <c:pt idx="5734">
                  <c:v>5.9513423973175987E-2</c:v>
                </c:pt>
                <c:pt idx="5735">
                  <c:v>5.9523808100942391E-2</c:v>
                </c:pt>
                <c:pt idx="5736">
                  <c:v>5.9532776124510439E-2</c:v>
                </c:pt>
                <c:pt idx="5737">
                  <c:v>5.9543632045435932E-2</c:v>
                </c:pt>
                <c:pt idx="5738">
                  <c:v>5.9555903814137792E-2</c:v>
                </c:pt>
                <c:pt idx="5739">
                  <c:v>5.9567231466967914E-2</c:v>
                </c:pt>
                <c:pt idx="5740">
                  <c:v>5.9577143057936509E-2</c:v>
                </c:pt>
                <c:pt idx="5741">
                  <c:v>5.958705455066643E-2</c:v>
                </c:pt>
                <c:pt idx="5742">
                  <c:v>5.9597909882369009E-2</c:v>
                </c:pt>
                <c:pt idx="5743">
                  <c:v>5.9605933312673276E-2</c:v>
                </c:pt>
                <c:pt idx="5744">
                  <c:v>5.9611596871776598E-2</c:v>
                </c:pt>
                <c:pt idx="5745">
                  <c:v>5.9618676275549225E-2</c:v>
                </c:pt>
                <c:pt idx="5746">
                  <c:v>5.9628115402618774E-2</c:v>
                </c:pt>
                <c:pt idx="5747">
                  <c:v>5.9637554440592093E-2</c:v>
                </c:pt>
                <c:pt idx="5748">
                  <c:v>5.9646993389470784E-2</c:v>
                </c:pt>
                <c:pt idx="5749">
                  <c:v>5.9657376130335255E-2</c:v>
                </c:pt>
                <c:pt idx="5750">
                  <c:v>5.9666814892120827E-2</c:v>
                </c:pt>
                <c:pt idx="5751">
                  <c:v>5.9675781633297884E-2</c:v>
                </c:pt>
                <c:pt idx="5752">
                  <c:v>5.9685220221360719E-2</c:v>
                </c:pt>
                <c:pt idx="5753">
                  <c:v>5.9696546409442504E-2</c:v>
                </c:pt>
                <c:pt idx="5754">
                  <c:v>5.9707400552646256E-2</c:v>
                </c:pt>
                <c:pt idx="5755">
                  <c:v>5.97158950173226E-2</c:v>
                </c:pt>
                <c:pt idx="5756">
                  <c:v>5.9724861318423944E-2</c:v>
                </c:pt>
                <c:pt idx="5757">
                  <c:v>5.9734299443257366E-2</c:v>
                </c:pt>
                <c:pt idx="5758">
                  <c:v>5.9743737479013438E-2</c:v>
                </c:pt>
                <c:pt idx="5759">
                  <c:v>5.9749872154487779E-2</c:v>
                </c:pt>
                <c:pt idx="5760">
                  <c:v>5.9753647320689676E-2</c:v>
                </c:pt>
                <c:pt idx="5761">
                  <c:v>5.9758838150946327E-2</c:v>
                </c:pt>
                <c:pt idx="5762">
                  <c:v>5.9767332178701157E-2</c:v>
                </c:pt>
                <c:pt idx="5763">
                  <c:v>5.9776769902699721E-2</c:v>
                </c:pt>
                <c:pt idx="5764">
                  <c:v>5.9783848137246451E-2</c:v>
                </c:pt>
                <c:pt idx="5765">
                  <c:v>5.978998256666062E-2</c:v>
                </c:pt>
                <c:pt idx="5766">
                  <c:v>5.9796588833176595E-2</c:v>
                </c:pt>
                <c:pt idx="5767">
                  <c:v>5.9805082540283244E-2</c:v>
                </c:pt>
                <c:pt idx="5768">
                  <c:v>5.9815935505490504E-2</c:v>
                </c:pt>
                <c:pt idx="5769">
                  <c:v>5.9827732073208434E-2</c:v>
                </c:pt>
                <c:pt idx="5770">
                  <c:v>5.9838584792605051E-2</c:v>
                </c:pt>
                <c:pt idx="5771">
                  <c:v>5.9849437394221626E-2</c:v>
                </c:pt>
                <c:pt idx="5772">
                  <c:v>5.9859818033385782E-2</c:v>
                </c:pt>
                <c:pt idx="5773">
                  <c:v>5.9869726724794563E-2</c:v>
                </c:pt>
                <c:pt idx="5774">
                  <c:v>5.988152265798162E-2</c:v>
                </c:pt>
                <c:pt idx="5775">
                  <c:v>5.989379028089397E-2</c:v>
                </c:pt>
                <c:pt idx="5776">
                  <c:v>5.9904642283407063E-2</c:v>
                </c:pt>
                <c:pt idx="5777">
                  <c:v>5.9913135072792903E-2</c:v>
                </c:pt>
                <c:pt idx="5778">
                  <c:v>5.9921155974318761E-2</c:v>
                </c:pt>
                <c:pt idx="5779">
                  <c:v>5.9929176811510082E-2</c:v>
                </c:pt>
                <c:pt idx="5780">
                  <c:v>5.9939084815691449E-2</c:v>
                </c:pt>
                <c:pt idx="5781">
                  <c:v>5.9949464524304802E-2</c:v>
                </c:pt>
                <c:pt idx="5782">
                  <c:v>5.9960315922660823E-2</c:v>
                </c:pt>
                <c:pt idx="5783">
                  <c:v>5.9972110787318393E-2</c:v>
                </c:pt>
                <c:pt idx="5784">
                  <c:v>5.9983905512859002E-2</c:v>
                </c:pt>
                <c:pt idx="5785">
                  <c:v>5.9993812974805424E-2</c:v>
                </c:pt>
                <c:pt idx="5786">
                  <c:v>6.0001833229250442E-2</c:v>
                </c:pt>
                <c:pt idx="5787">
                  <c:v>6.0006079220268321E-2</c:v>
                </c:pt>
                <c:pt idx="5788">
                  <c:v>6.0009853419371505E-2</c:v>
                </c:pt>
                <c:pt idx="5789">
                  <c:v>6.0019760624244883E-2</c:v>
                </c:pt>
                <c:pt idx="5790">
                  <c:v>6.0033441841043117E-2</c:v>
                </c:pt>
                <c:pt idx="5791">
                  <c:v>6.0047594626971984E-2</c:v>
                </c:pt>
                <c:pt idx="5792">
                  <c:v>6.0062218962007329E-2</c:v>
                </c:pt>
                <c:pt idx="5793">
                  <c:v>6.0075427854988969E-2</c:v>
                </c:pt>
                <c:pt idx="5794">
                  <c:v>6.0086277886560416E-2</c:v>
                </c:pt>
                <c:pt idx="5795">
                  <c:v>6.0100429924737138E-2</c:v>
                </c:pt>
                <c:pt idx="5796">
                  <c:v>6.0116940382815426E-2</c:v>
                </c:pt>
                <c:pt idx="5797">
                  <c:v>6.0130148553012387E-2</c:v>
                </c:pt>
                <c:pt idx="5798">
                  <c:v>6.0141469702901663E-2</c:v>
                </c:pt>
                <c:pt idx="5799">
                  <c:v>6.0151847311042166E-2</c:v>
                </c:pt>
                <c:pt idx="5800">
                  <c:v>6.0158451187423495E-2</c:v>
                </c:pt>
                <c:pt idx="5801">
                  <c:v>6.0162696513496407E-2</c:v>
                </c:pt>
                <c:pt idx="5802">
                  <c:v>6.0167885220887916E-2</c:v>
                </c:pt>
                <c:pt idx="5803">
                  <c:v>6.017496068757977E-2</c:v>
                </c:pt>
                <c:pt idx="5804">
                  <c:v>6.0184866256844764E-2</c:v>
                </c:pt>
                <c:pt idx="5805">
                  <c:v>6.0195243414644953E-2</c:v>
                </c:pt>
                <c:pt idx="5806">
                  <c:v>6.0204677101018386E-2</c:v>
                </c:pt>
                <c:pt idx="5807">
                  <c:v>6.0214110698398098E-2</c:v>
                </c:pt>
                <c:pt idx="5808">
                  <c:v>6.0223544206785967E-2</c:v>
                </c:pt>
                <c:pt idx="5809">
                  <c:v>6.0232505957327431E-2</c:v>
                </c:pt>
                <c:pt idx="5810">
                  <c:v>6.0242882620777205E-2</c:v>
                </c:pt>
                <c:pt idx="5811">
                  <c:v>6.025514581148976E-2</c:v>
                </c:pt>
                <c:pt idx="5812">
                  <c:v>6.0268352156384167E-2</c:v>
                </c:pt>
                <c:pt idx="5813">
                  <c:v>6.0281558326873069E-2</c:v>
                </c:pt>
                <c:pt idx="5814">
                  <c:v>6.0294292683247153E-2</c:v>
                </c:pt>
                <c:pt idx="5815">
                  <c:v>6.0307026877459424E-2</c:v>
                </c:pt>
                <c:pt idx="5816">
                  <c:v>6.0319760909513902E-2</c:v>
                </c:pt>
                <c:pt idx="5817">
                  <c:v>6.033343802258697E-2</c:v>
                </c:pt>
                <c:pt idx="5818">
                  <c:v>6.0345700102858425E-2</c:v>
                </c:pt>
                <c:pt idx="5819">
                  <c:v>6.0355132369984056E-2</c:v>
                </c:pt>
                <c:pt idx="5820">
                  <c:v>6.0364092941347938E-2</c:v>
                </c:pt>
                <c:pt idx="5821">
                  <c:v>6.0372110226614803E-2</c:v>
                </c:pt>
                <c:pt idx="5822">
                  <c:v>6.0380127447605618E-2</c:v>
                </c:pt>
                <c:pt idx="5823">
                  <c:v>6.0388144604321084E-2</c:v>
                </c:pt>
                <c:pt idx="5824">
                  <c:v>6.0397576471109243E-2</c:v>
                </c:pt>
                <c:pt idx="5825">
                  <c:v>6.0408423007939756E-2</c:v>
                </c:pt>
                <c:pt idx="5826">
                  <c:v>6.0419741007898507E-2</c:v>
                </c:pt>
                <c:pt idx="5827">
                  <c:v>6.0430587304324497E-2</c:v>
                </c:pt>
                <c:pt idx="5828">
                  <c:v>6.0440961912565309E-2</c:v>
                </c:pt>
                <c:pt idx="5829">
                  <c:v>6.0450864847300126E-2</c:v>
                </c:pt>
                <c:pt idx="5830">
                  <c:v>6.0461710806154784E-2</c:v>
                </c:pt>
                <c:pt idx="5831">
                  <c:v>6.0473971313645722E-2</c:v>
                </c:pt>
                <c:pt idx="5832">
                  <c:v>6.0486703220015495E-2</c:v>
                </c:pt>
                <c:pt idx="5833">
                  <c:v>6.049613415726212E-2</c:v>
                </c:pt>
                <c:pt idx="5834">
                  <c:v>6.0503207301828926E-2</c:v>
                </c:pt>
                <c:pt idx="5835">
                  <c:v>6.0511695009270811E-2</c:v>
                </c:pt>
                <c:pt idx="5836">
                  <c:v>6.0522540308387857E-2</c:v>
                </c:pt>
                <c:pt idx="5837">
                  <c:v>6.0534800070105428E-2</c:v>
                </c:pt>
                <c:pt idx="5838">
                  <c:v>6.054658816078614E-2</c:v>
                </c:pt>
                <c:pt idx="5839">
                  <c:v>6.0557433081485076E-2</c:v>
                </c:pt>
                <c:pt idx="5840">
                  <c:v>6.0566863351709493E-2</c:v>
                </c:pt>
                <c:pt idx="5841">
                  <c:v>6.0577236546243425E-2</c:v>
                </c:pt>
                <c:pt idx="5842">
                  <c:v>6.0588552635742372E-2</c:v>
                </c:pt>
                <c:pt idx="5843">
                  <c:v>6.0599868597188883E-2</c:v>
                </c:pt>
                <c:pt idx="5844">
                  <c:v>6.0611655920865433E-2</c:v>
                </c:pt>
                <c:pt idx="5845">
                  <c:v>6.062438607437947E-2</c:v>
                </c:pt>
                <c:pt idx="5846">
                  <c:v>6.0637116065838902E-2</c:v>
                </c:pt>
                <c:pt idx="5847">
                  <c:v>6.064890295047818E-2</c:v>
                </c:pt>
                <c:pt idx="5848">
                  <c:v>6.0660218229027403E-2</c:v>
                </c:pt>
                <c:pt idx="5849">
                  <c:v>6.0669647530014505E-2</c:v>
                </c:pt>
                <c:pt idx="5850">
                  <c:v>6.0679076742090755E-2</c:v>
                </c:pt>
                <c:pt idx="5851">
                  <c:v>6.0690863132157692E-2</c:v>
                </c:pt>
                <c:pt idx="5852">
                  <c:v>6.0703120830463919E-2</c:v>
                </c:pt>
                <c:pt idx="5853">
                  <c:v>6.0713964053720745E-2</c:v>
                </c:pt>
                <c:pt idx="5854">
                  <c:v>6.0726221468867712E-2</c:v>
                </c:pt>
                <c:pt idx="5855">
                  <c:v>6.0738478733772104E-2</c:v>
                </c:pt>
                <c:pt idx="5856">
                  <c:v>6.0747907296849923E-2</c:v>
                </c:pt>
                <c:pt idx="5857">
                  <c:v>6.0756864349432838E-2</c:v>
                </c:pt>
                <c:pt idx="5858">
                  <c:v>6.0767706989955241E-2</c:v>
                </c:pt>
                <c:pt idx="5859">
                  <c:v>6.0781849387874357E-2</c:v>
                </c:pt>
                <c:pt idx="5860">
                  <c:v>6.0796462988941875E-2</c:v>
                </c:pt>
                <c:pt idx="5861">
                  <c:v>6.0808719392912998E-2</c:v>
                </c:pt>
                <c:pt idx="5862">
                  <c:v>6.0819090078943532E-2</c:v>
                </c:pt>
                <c:pt idx="5863">
                  <c:v>6.0825689550420108E-2</c:v>
                </c:pt>
                <c:pt idx="5864">
                  <c:v>6.0830874818883919E-2</c:v>
                </c:pt>
                <c:pt idx="5865">
                  <c:v>6.0839831128356434E-2</c:v>
                </c:pt>
                <c:pt idx="5866">
                  <c:v>6.0853972506311388E-2</c:v>
                </c:pt>
                <c:pt idx="5867">
                  <c:v>6.0868113684290515E-2</c:v>
                </c:pt>
                <c:pt idx="5868">
                  <c:v>6.0881311936653741E-2</c:v>
                </c:pt>
                <c:pt idx="5869">
                  <c:v>6.0892153227926946E-2</c:v>
                </c:pt>
                <c:pt idx="5870">
                  <c:v>6.0901108988590497E-2</c:v>
                </c:pt>
                <c:pt idx="5871">
                  <c:v>6.0909593319445496E-2</c:v>
                </c:pt>
                <c:pt idx="5872">
                  <c:v>6.092090564861171E-2</c:v>
                </c:pt>
                <c:pt idx="5873">
                  <c:v>6.0934103204236124E-2</c:v>
                </c:pt>
                <c:pt idx="5874">
                  <c:v>6.0944943923202037E-2</c:v>
                </c:pt>
                <c:pt idx="5875">
                  <c:v>6.0953427882156866E-2</c:v>
                </c:pt>
                <c:pt idx="5876">
                  <c:v>6.0960969118580094E-2</c:v>
                </c:pt>
                <c:pt idx="5877">
                  <c:v>6.0969452941579433E-2</c:v>
                </c:pt>
                <c:pt idx="5878">
                  <c:v>6.0978879327163886E-2</c:v>
                </c:pt>
                <c:pt idx="5879">
                  <c:v>6.0987834311166354E-2</c:v>
                </c:pt>
                <c:pt idx="5880">
                  <c:v>6.0999617062679284E-2</c:v>
                </c:pt>
                <c:pt idx="5881">
                  <c:v>6.1010928373519069E-2</c:v>
                </c:pt>
                <c:pt idx="5882">
                  <c:v>6.1019411772685106E-2</c:v>
                </c:pt>
                <c:pt idx="5883">
                  <c:v>6.1026952511526802E-2</c:v>
                </c:pt>
                <c:pt idx="5884">
                  <c:v>6.1035435774755308E-2</c:v>
                </c:pt>
                <c:pt idx="5885">
                  <c:v>6.1042505105805743E-2</c:v>
                </c:pt>
                <c:pt idx="5886">
                  <c:v>6.1049103103030945E-2</c:v>
                </c:pt>
                <c:pt idx="5887">
                  <c:v>6.1059942575393746E-2</c:v>
                </c:pt>
                <c:pt idx="5888">
                  <c:v>6.1072195750497903E-2</c:v>
                </c:pt>
                <c:pt idx="5889">
                  <c:v>6.1082563704471925E-2</c:v>
                </c:pt>
                <c:pt idx="5890">
                  <c:v>6.1092460287535427E-2</c:v>
                </c:pt>
                <c:pt idx="5891">
                  <c:v>6.1101885513681883E-2</c:v>
                </c:pt>
                <c:pt idx="5892">
                  <c:v>6.1108483119128178E-2</c:v>
                </c:pt>
                <c:pt idx="5893">
                  <c:v>6.1113195667796986E-2</c:v>
                </c:pt>
                <c:pt idx="5894">
                  <c:v>6.1119321947865506E-2</c:v>
                </c:pt>
                <c:pt idx="5895">
                  <c:v>6.1127333180556312E-2</c:v>
                </c:pt>
                <c:pt idx="5896">
                  <c:v>6.1134873105637789E-2</c:v>
                </c:pt>
                <c:pt idx="5897">
                  <c:v>6.1143355453400786E-2</c:v>
                </c:pt>
                <c:pt idx="5898">
                  <c:v>6.1151366493556694E-2</c:v>
                </c:pt>
                <c:pt idx="5899">
                  <c:v>6.1158435005104907E-2</c:v>
                </c:pt>
                <c:pt idx="5900">
                  <c:v>6.1165032237471703E-2</c:v>
                </c:pt>
                <c:pt idx="5901">
                  <c:v>6.1173043103976601E-2</c:v>
                </c:pt>
                <c:pt idx="5902">
                  <c:v>6.1183881232985723E-2</c:v>
                </c:pt>
                <c:pt idx="5903">
                  <c:v>6.1195661674766505E-2</c:v>
                </c:pt>
                <c:pt idx="5904">
                  <c:v>6.1206970768314661E-2</c:v>
                </c:pt>
                <c:pt idx="5905">
                  <c:v>6.1219222142000117E-2</c:v>
                </c:pt>
                <c:pt idx="5906">
                  <c:v>6.123005977052904E-2</c:v>
                </c:pt>
                <c:pt idx="5907">
                  <c:v>6.1239012505507145E-2</c:v>
                </c:pt>
                <c:pt idx="5908">
                  <c:v>6.124702277939028E-2</c:v>
                </c:pt>
                <c:pt idx="5909">
                  <c:v>6.1257388920933582E-2</c:v>
                </c:pt>
                <c:pt idx="5910">
                  <c:v>6.1268226135835366E-2</c:v>
                </c:pt>
                <c:pt idx="5911">
                  <c:v>6.1277649705502375E-2</c:v>
                </c:pt>
                <c:pt idx="5912">
                  <c:v>6.1287544358078878E-2</c:v>
                </c:pt>
                <c:pt idx="5913">
                  <c:v>6.1297438912752182E-2</c:v>
                </c:pt>
                <c:pt idx="5914">
                  <c:v>6.1305448718639362E-2</c:v>
                </c:pt>
                <c:pt idx="5915">
                  <c:v>6.1312044981197029E-2</c:v>
                </c:pt>
                <c:pt idx="5916">
                  <c:v>6.1318641200244231E-2</c:v>
                </c:pt>
                <c:pt idx="5917">
                  <c:v>6.1327593142214913E-2</c:v>
                </c:pt>
                <c:pt idx="5918">
                  <c:v>6.1337958448592293E-2</c:v>
                </c:pt>
                <c:pt idx="5919">
                  <c:v>6.1348323647531303E-2</c:v>
                </c:pt>
                <c:pt idx="5920">
                  <c:v>6.1355390767027486E-2</c:v>
                </c:pt>
                <c:pt idx="5921">
                  <c:v>6.1362457836580106E-2</c:v>
                </c:pt>
                <c:pt idx="5922">
                  <c:v>6.1372822781582147E-2</c:v>
                </c:pt>
                <c:pt idx="5923">
                  <c:v>6.1386956624362214E-2</c:v>
                </c:pt>
                <c:pt idx="5924">
                  <c:v>6.1399676912067123E-2</c:v>
                </c:pt>
                <c:pt idx="5925">
                  <c:v>6.1410512585081553E-2</c:v>
                </c:pt>
                <c:pt idx="5926">
                  <c:v>6.1423232573153061E-2</c:v>
                </c:pt>
                <c:pt idx="5927">
                  <c:v>6.1435952399428735E-2</c:v>
                </c:pt>
                <c:pt idx="5928">
                  <c:v>6.1446787679383143E-2</c:v>
                </c:pt>
                <c:pt idx="5929">
                  <c:v>6.14562095665213E-2</c:v>
                </c:pt>
                <c:pt idx="5930">
                  <c:v>6.1465160277078074E-2</c:v>
                </c:pt>
                <c:pt idx="5931">
                  <c:v>6.1475053074485746E-2</c:v>
                </c:pt>
                <c:pt idx="5932">
                  <c:v>6.1486359008829421E-2</c:v>
                </c:pt>
                <c:pt idx="5933">
                  <c:v>6.1498135887848339E-2</c:v>
                </c:pt>
                <c:pt idx="5934">
                  <c:v>6.1508970494051754E-2</c:v>
                </c:pt>
                <c:pt idx="5935">
                  <c:v>6.1517920732375414E-2</c:v>
                </c:pt>
                <c:pt idx="5936">
                  <c:v>6.1525457713042166E-2</c:v>
                </c:pt>
                <c:pt idx="5937">
                  <c:v>6.1535349913960216E-2</c:v>
                </c:pt>
                <c:pt idx="5938">
                  <c:v>6.1549010411499398E-2</c:v>
                </c:pt>
                <c:pt idx="5939">
                  <c:v>6.1564083847395139E-2</c:v>
                </c:pt>
                <c:pt idx="5940">
                  <c:v>6.1578686021753364E-2</c:v>
                </c:pt>
                <c:pt idx="5941">
                  <c:v>6.1591874899196514E-2</c:v>
                </c:pt>
                <c:pt idx="5942">
                  <c:v>6.1602237466588439E-2</c:v>
                </c:pt>
                <c:pt idx="5943">
                  <c:v>6.1610244831480192E-2</c:v>
                </c:pt>
                <c:pt idx="5944">
                  <c:v>6.1618723147950472E-2</c:v>
                </c:pt>
                <c:pt idx="5945">
                  <c:v>6.1630498468245171E-2</c:v>
                </c:pt>
                <c:pt idx="5946">
                  <c:v>6.1641802645279839E-2</c:v>
                </c:pt>
                <c:pt idx="5947">
                  <c:v>6.1650280694198263E-2</c:v>
                </c:pt>
                <c:pt idx="5948">
                  <c:v>6.1657816677340306E-2</c:v>
                </c:pt>
                <c:pt idx="5949">
                  <c:v>6.1667236576406173E-2</c:v>
                </c:pt>
                <c:pt idx="5950">
                  <c:v>6.1678540338156979E-2</c:v>
                </c:pt>
                <c:pt idx="5951">
                  <c:v>6.1690785935864682E-2</c:v>
                </c:pt>
                <c:pt idx="5952">
                  <c:v>6.1702089431423891E-2</c:v>
                </c:pt>
                <c:pt idx="5953">
                  <c:v>6.1711979885228627E-2</c:v>
                </c:pt>
                <c:pt idx="5954">
                  <c:v>6.1723283141225785E-2</c:v>
                </c:pt>
                <c:pt idx="5955">
                  <c:v>6.1735999151507119E-2</c:v>
                </c:pt>
                <c:pt idx="5956">
                  <c:v>6.1747773090928423E-2</c:v>
                </c:pt>
                <c:pt idx="5957">
                  <c:v>6.1759546891725692E-2</c:v>
                </c:pt>
                <c:pt idx="5958">
                  <c:v>6.1770378666029142E-2</c:v>
                </c:pt>
                <c:pt idx="5959">
                  <c:v>6.1777913744172727E-2</c:v>
                </c:pt>
                <c:pt idx="5960">
                  <c:v>6.1786390639218168E-2</c:v>
                </c:pt>
                <c:pt idx="5961">
                  <c:v>6.1795338394920837E-2</c:v>
                </c:pt>
                <c:pt idx="5962">
                  <c:v>6.1803344213738294E-2</c:v>
                </c:pt>
                <c:pt idx="5963">
                  <c:v>6.1813233666142914E-2</c:v>
                </c:pt>
                <c:pt idx="5964">
                  <c:v>6.1826890368205087E-2</c:v>
                </c:pt>
                <c:pt idx="5965">
                  <c:v>6.1841959616108486E-2</c:v>
                </c:pt>
                <c:pt idx="5966">
                  <c:v>6.1856086829784301E-2</c:v>
                </c:pt>
                <c:pt idx="5967">
                  <c:v>6.1869272049153649E-2</c:v>
                </c:pt>
                <c:pt idx="5968">
                  <c:v>6.1880573527387017E-2</c:v>
                </c:pt>
                <c:pt idx="5969">
                  <c:v>6.1889991328349443E-2</c:v>
                </c:pt>
                <c:pt idx="5970">
                  <c:v>6.190035080696641E-2</c:v>
                </c:pt>
                <c:pt idx="5971">
                  <c:v>6.19102393000803E-2</c:v>
                </c:pt>
                <c:pt idx="5972">
                  <c:v>6.1920127695412754E-2</c:v>
                </c:pt>
                <c:pt idx="5973">
                  <c:v>6.1932370335114194E-2</c:v>
                </c:pt>
                <c:pt idx="5974">
                  <c:v>6.1943671100270437E-2</c:v>
                </c:pt>
                <c:pt idx="5975">
                  <c:v>6.1953088307013973E-2</c:v>
                </c:pt>
                <c:pt idx="5976">
                  <c:v>6.1963447132002983E-2</c:v>
                </c:pt>
                <c:pt idx="5977">
                  <c:v>6.1976160088742682E-2</c:v>
                </c:pt>
                <c:pt idx="5978">
                  <c:v>6.1986518674739352E-2</c:v>
                </c:pt>
                <c:pt idx="5979">
                  <c:v>6.1995464639932503E-2</c:v>
                </c:pt>
                <c:pt idx="5980">
                  <c:v>6.2005823025964274E-2</c:v>
                </c:pt>
                <c:pt idx="5981">
                  <c:v>6.2015710476176981E-2</c:v>
                </c:pt>
                <c:pt idx="5982">
                  <c:v>6.202465618022631E-2</c:v>
                </c:pt>
                <c:pt idx="5983">
                  <c:v>6.2034072624350976E-2</c:v>
                </c:pt>
                <c:pt idx="5984">
                  <c:v>6.2043018164140172E-2</c:v>
                </c:pt>
                <c:pt idx="5985">
                  <c:v>6.2052905246596506E-2</c:v>
                </c:pt>
                <c:pt idx="5986">
                  <c:v>6.2065617066117115E-2</c:v>
                </c:pt>
                <c:pt idx="5987">
                  <c:v>6.2078799523091796E-2</c:v>
                </c:pt>
                <c:pt idx="5988">
                  <c:v>6.2090098633616496E-2</c:v>
                </c:pt>
                <c:pt idx="5989">
                  <c:v>6.2098572882727514E-2</c:v>
                </c:pt>
                <c:pt idx="5990">
                  <c:v>6.2105634702129986E-2</c:v>
                </c:pt>
                <c:pt idx="5991">
                  <c:v>6.2112225688579333E-2</c:v>
                </c:pt>
                <c:pt idx="5992">
                  <c:v>6.2120699750183125E-2</c:v>
                </c:pt>
                <c:pt idx="5993">
                  <c:v>6.2131056839068992E-2</c:v>
                </c:pt>
                <c:pt idx="5994">
                  <c:v>6.2141413820686969E-2</c:v>
                </c:pt>
                <c:pt idx="5995">
                  <c:v>6.2150829165439264E-2</c:v>
                </c:pt>
                <c:pt idx="5996">
                  <c:v>6.2160715182021993E-2</c:v>
                </c:pt>
                <c:pt idx="5997">
                  <c:v>6.2169188832734326E-2</c:v>
                </c:pt>
                <c:pt idx="5998">
                  <c:v>6.2176250153479024E-2</c:v>
                </c:pt>
                <c:pt idx="5999">
                  <c:v>6.2182840674521102E-2</c:v>
                </c:pt>
                <c:pt idx="6000">
                  <c:v>6.2191784883604738E-2</c:v>
                </c:pt>
                <c:pt idx="6001">
                  <c:v>6.2203553457886807E-2</c:v>
                </c:pt>
                <c:pt idx="6002">
                  <c:v>6.2214380423904918E-2</c:v>
                </c:pt>
                <c:pt idx="6003">
                  <c:v>6.2222853619891043E-2</c:v>
                </c:pt>
                <c:pt idx="6004">
                  <c:v>6.2231797471099283E-2</c:v>
                </c:pt>
                <c:pt idx="6005">
                  <c:v>6.2242624131326738E-2</c:v>
                </c:pt>
                <c:pt idx="6006">
                  <c:v>6.2254392107321962E-2</c:v>
                </c:pt>
                <c:pt idx="6007">
                  <c:v>6.2266159944833741E-2</c:v>
                </c:pt>
                <c:pt idx="6008">
                  <c:v>6.2275103408726683E-2</c:v>
                </c:pt>
                <c:pt idx="6009">
                  <c:v>6.2282634684703839E-2</c:v>
                </c:pt>
                <c:pt idx="6010">
                  <c:v>6.2292048699913102E-2</c:v>
                </c:pt>
                <c:pt idx="6011">
                  <c:v>6.2301933320502725E-2</c:v>
                </c:pt>
                <c:pt idx="6012">
                  <c:v>6.2312288532516476E-2</c:v>
                </c:pt>
                <c:pt idx="6013">
                  <c:v>6.2324526372104602E-2</c:v>
                </c:pt>
                <c:pt idx="6014">
                  <c:v>6.2338176093427101E-2</c:v>
                </c:pt>
                <c:pt idx="6015">
                  <c:v>6.2351825628437003E-2</c:v>
                </c:pt>
                <c:pt idx="6016">
                  <c:v>6.2361238992307416E-2</c:v>
                </c:pt>
                <c:pt idx="6017">
                  <c:v>6.2368769619603991E-2</c:v>
                </c:pt>
                <c:pt idx="6018">
                  <c:v>6.2376300190190692E-2</c:v>
                </c:pt>
                <c:pt idx="6019">
                  <c:v>6.2387125286057464E-2</c:v>
                </c:pt>
                <c:pt idx="6020">
                  <c:v>6.2399832857770239E-2</c:v>
                </c:pt>
                <c:pt idx="6021">
                  <c:v>6.241206962605874E-2</c:v>
                </c:pt>
                <c:pt idx="6022">
                  <c:v>6.2421953060363945E-2</c:v>
                </c:pt>
                <c:pt idx="6023">
                  <c:v>6.2429012596491293E-2</c:v>
                </c:pt>
                <c:pt idx="6024">
                  <c:v>6.2437013343855124E-2</c:v>
                </c:pt>
                <c:pt idx="6025">
                  <c:v>6.2446425905860449E-2</c:v>
                </c:pt>
                <c:pt idx="6026">
                  <c:v>6.2455367757704022E-2</c:v>
                </c:pt>
                <c:pt idx="6027">
                  <c:v>6.2464780146949769E-2</c:v>
                </c:pt>
                <c:pt idx="6028">
                  <c:v>6.2474663060310319E-2</c:v>
                </c:pt>
                <c:pt idx="6029">
                  <c:v>6.2485957698839564E-2</c:v>
                </c:pt>
                <c:pt idx="6030">
                  <c:v>6.2499605216862084E-2</c:v>
                </c:pt>
                <c:pt idx="6031">
                  <c:v>6.2511840764327697E-2</c:v>
                </c:pt>
                <c:pt idx="6032">
                  <c:v>6.252219380294477E-2</c:v>
                </c:pt>
                <c:pt idx="6033">
                  <c:v>6.2533958489450037E-2</c:v>
                </c:pt>
                <c:pt idx="6034">
                  <c:v>6.254854650849849E-2</c:v>
                </c:pt>
                <c:pt idx="6035">
                  <c:v>6.2564075456221932E-2</c:v>
                </c:pt>
                <c:pt idx="6036">
                  <c:v>6.2579604162801089E-2</c:v>
                </c:pt>
                <c:pt idx="6037">
                  <c:v>6.2592309288825435E-2</c:v>
                </c:pt>
                <c:pt idx="6038">
                  <c:v>6.2602661494386522E-2</c:v>
                </c:pt>
                <c:pt idx="6039">
                  <c:v>6.2612072497354759E-2</c:v>
                </c:pt>
                <c:pt idx="6040">
                  <c:v>6.2621953955152201E-2</c:v>
                </c:pt>
                <c:pt idx="6041">
                  <c:v>6.2632305853831852E-2</c:v>
                </c:pt>
                <c:pt idx="6042">
                  <c:v>6.2640304974869401E-2</c:v>
                </c:pt>
                <c:pt idx="6043">
                  <c:v>6.2645010310296304E-2</c:v>
                </c:pt>
                <c:pt idx="6044">
                  <c:v>6.264877456269706E-2</c:v>
                </c:pt>
                <c:pt idx="6045">
                  <c:v>6.2655361970302775E-2</c:v>
                </c:pt>
                <c:pt idx="6046">
                  <c:v>6.2666184045736997E-2</c:v>
                </c:pt>
                <c:pt idx="6047">
                  <c:v>6.2676535486563503E-2</c:v>
                </c:pt>
                <c:pt idx="6048">
                  <c:v>6.2685945794332371E-2</c:v>
                </c:pt>
                <c:pt idx="6049">
                  <c:v>6.2697238046765122E-2</c:v>
                </c:pt>
                <c:pt idx="6050">
                  <c:v>6.2710412180107464E-2</c:v>
                </c:pt>
                <c:pt idx="6051">
                  <c:v>6.2722174652504015E-2</c:v>
                </c:pt>
                <c:pt idx="6052">
                  <c:v>6.2730173054705685E-2</c:v>
                </c:pt>
                <c:pt idx="6053">
                  <c:v>6.2736759926129912E-2</c:v>
                </c:pt>
                <c:pt idx="6054">
                  <c:v>6.2745699182237893E-2</c:v>
                </c:pt>
                <c:pt idx="6055">
                  <c:v>6.2756049800005334E-2</c:v>
                </c:pt>
                <c:pt idx="6056">
                  <c:v>6.2766870785848902E-2</c:v>
                </c:pt>
                <c:pt idx="6057">
                  <c:v>6.2780044001878102E-2</c:v>
                </c:pt>
                <c:pt idx="6058">
                  <c:v>6.279368750697005E-2</c:v>
                </c:pt>
                <c:pt idx="6059">
                  <c:v>6.280638991334711E-2</c:v>
                </c:pt>
                <c:pt idx="6060">
                  <c:v>6.2818151256868932E-2</c:v>
                </c:pt>
                <c:pt idx="6061">
                  <c:v>6.2832264686503186E-2</c:v>
                </c:pt>
                <c:pt idx="6062">
                  <c:v>6.2848259665961595E-2</c:v>
                </c:pt>
                <c:pt idx="6063">
                  <c:v>6.2863783960188852E-2</c:v>
                </c:pt>
                <c:pt idx="6064">
                  <c:v>6.2877896745808334E-2</c:v>
                </c:pt>
                <c:pt idx="6065">
                  <c:v>6.2891068499359201E-2</c:v>
                </c:pt>
                <c:pt idx="6066">
                  <c:v>6.2902828846995273E-2</c:v>
                </c:pt>
                <c:pt idx="6067">
                  <c:v>6.2913648244670134E-2</c:v>
                </c:pt>
                <c:pt idx="6068">
                  <c:v>6.292352672292359E-2</c:v>
                </c:pt>
                <c:pt idx="6069">
                  <c:v>6.2932464309638877E-2</c:v>
                </c:pt>
                <c:pt idx="6070">
                  <c:v>6.2939990636494983E-2</c:v>
                </c:pt>
                <c:pt idx="6071">
                  <c:v>6.2947987296713484E-2</c:v>
                </c:pt>
                <c:pt idx="6072">
                  <c:v>6.2958335820896355E-2</c:v>
                </c:pt>
                <c:pt idx="6073">
                  <c:v>6.2968684237988556E-2</c:v>
                </c:pt>
                <c:pt idx="6074">
                  <c:v>6.2978091796962149E-2</c:v>
                </c:pt>
                <c:pt idx="6075">
                  <c:v>6.2988910380372146E-2</c:v>
                </c:pt>
                <c:pt idx="6076">
                  <c:v>6.3003962127809815E-2</c:v>
                </c:pt>
                <c:pt idx="6077">
                  <c:v>6.301995436122898E-2</c:v>
                </c:pt>
                <c:pt idx="6078">
                  <c:v>6.3032653893815918E-2</c:v>
                </c:pt>
                <c:pt idx="6079">
                  <c:v>6.3041590505255041E-2</c:v>
                </c:pt>
                <c:pt idx="6080">
                  <c:v>6.3050997378386972E-2</c:v>
                </c:pt>
                <c:pt idx="6081">
                  <c:v>6.3061815173095059E-2</c:v>
                </c:pt>
                <c:pt idx="6082">
                  <c:v>6.3073103181937401E-2</c:v>
                </c:pt>
                <c:pt idx="6083">
                  <c:v>6.3083450411443406E-2</c:v>
                </c:pt>
                <c:pt idx="6084">
                  <c:v>6.3092856890814522E-2</c:v>
                </c:pt>
                <c:pt idx="6085">
                  <c:v>6.3102733598926708E-2</c:v>
                </c:pt>
                <c:pt idx="6086">
                  <c:v>6.3112610209490411E-2</c:v>
                </c:pt>
                <c:pt idx="6087">
                  <c:v>6.3122957030217974E-2</c:v>
                </c:pt>
                <c:pt idx="6088">
                  <c:v>6.3133303743890271E-2</c:v>
                </c:pt>
                <c:pt idx="6089">
                  <c:v>6.3141769157268088E-2</c:v>
                </c:pt>
                <c:pt idx="6090">
                  <c:v>6.3149764204101538E-2</c:v>
                </c:pt>
                <c:pt idx="6091">
                  <c:v>6.3157759187014731E-2</c:v>
                </c:pt>
                <c:pt idx="6092">
                  <c:v>6.3167164967431272E-2</c:v>
                </c:pt>
                <c:pt idx="6093">
                  <c:v>6.3178451787153478E-2</c:v>
                </c:pt>
                <c:pt idx="6094">
                  <c:v>6.3192560132663333E-2</c:v>
                </c:pt>
                <c:pt idx="6095">
                  <c:v>6.320666827913056E-2</c:v>
                </c:pt>
                <c:pt idx="6096">
                  <c:v>6.3220776226560776E-2</c:v>
                </c:pt>
                <c:pt idx="6097">
                  <c:v>6.3233002953339293E-2</c:v>
                </c:pt>
                <c:pt idx="6098">
                  <c:v>6.3241937774524068E-2</c:v>
                </c:pt>
                <c:pt idx="6099">
                  <c:v>6.3249461772550891E-2</c:v>
                </c:pt>
                <c:pt idx="6100">
                  <c:v>6.3258396446681284E-2</c:v>
                </c:pt>
                <c:pt idx="6101">
                  <c:v>6.3268741759102617E-2</c:v>
                </c:pt>
                <c:pt idx="6102">
                  <c:v>6.327908696449977E-2</c:v>
                </c:pt>
                <c:pt idx="6103">
                  <c:v>6.3289432062874545E-2</c:v>
                </c:pt>
                <c:pt idx="6104">
                  <c:v>6.3300247278566632E-2</c:v>
                </c:pt>
                <c:pt idx="6105">
                  <c:v>6.3312473033718911E-2</c:v>
                </c:pt>
                <c:pt idx="6106">
                  <c:v>6.3323288000221814E-2</c:v>
                </c:pt>
                <c:pt idx="6107">
                  <c:v>6.3334102849762763E-2</c:v>
                </c:pt>
                <c:pt idx="6108">
                  <c:v>6.3345387785455079E-2</c:v>
                </c:pt>
                <c:pt idx="6109">
                  <c:v>6.3358553382809157E-2</c:v>
                </c:pt>
                <c:pt idx="6110">
                  <c:v>6.3370778425150071E-2</c:v>
                </c:pt>
                <c:pt idx="6111">
                  <c:v>6.3380652388707284E-2</c:v>
                </c:pt>
                <c:pt idx="6112">
                  <c:v>6.3390526254770346E-2</c:v>
                </c:pt>
                <c:pt idx="6113">
                  <c:v>6.3399459668629712E-2</c:v>
                </c:pt>
                <c:pt idx="6114">
                  <c:v>6.3406042133038812E-2</c:v>
                </c:pt>
                <c:pt idx="6115">
                  <c:v>6.3411684210903138E-2</c:v>
                </c:pt>
                <c:pt idx="6116">
                  <c:v>6.3420617435752794E-2</c:v>
                </c:pt>
                <c:pt idx="6117">
                  <c:v>6.343284171938629E-2</c:v>
                </c:pt>
                <c:pt idx="6118">
                  <c:v>6.3445065853588584E-2</c:v>
                </c:pt>
                <c:pt idx="6119">
                  <c:v>6.3455879386207698E-2</c:v>
                </c:pt>
                <c:pt idx="6120">
                  <c:v>6.3465282363002154E-2</c:v>
                </c:pt>
                <c:pt idx="6121">
                  <c:v>6.3472804680778774E-2</c:v>
                </c:pt>
                <c:pt idx="6122">
                  <c:v>6.3477506100654585E-2</c:v>
                </c:pt>
                <c:pt idx="6123">
                  <c:v>6.3481267220640833E-2</c:v>
                </c:pt>
                <c:pt idx="6124">
                  <c:v>6.3484558189024806E-2</c:v>
                </c:pt>
                <c:pt idx="6125">
                  <c:v>6.3488789418175692E-2</c:v>
                </c:pt>
                <c:pt idx="6126">
                  <c:v>6.349584142697566E-2</c:v>
                </c:pt>
                <c:pt idx="6127">
                  <c:v>6.350383364349714E-2</c:v>
                </c:pt>
                <c:pt idx="6128">
                  <c:v>6.3511355671285394E-2</c:v>
                </c:pt>
                <c:pt idx="6129">
                  <c:v>6.3519817884915883E-2</c:v>
                </c:pt>
                <c:pt idx="6130">
                  <c:v>6.3529220260520158E-2</c:v>
                </c:pt>
                <c:pt idx="6131">
                  <c:v>6.3540502994552286E-2</c:v>
                </c:pt>
                <c:pt idx="6132">
                  <c:v>6.3552725812767732E-2</c:v>
                </c:pt>
                <c:pt idx="6133">
                  <c:v>6.3563068080723803E-2</c:v>
                </c:pt>
                <c:pt idx="6134">
                  <c:v>6.3572940145811913E-2</c:v>
                </c:pt>
                <c:pt idx="6135">
                  <c:v>6.3582342021956298E-2</c:v>
                </c:pt>
                <c:pt idx="6136">
                  <c:v>6.3590333547178815E-2</c:v>
                </c:pt>
                <c:pt idx="6137">
                  <c:v>6.3599735259794982E-2</c:v>
                </c:pt>
                <c:pt idx="6138">
                  <c:v>6.3611487276264853E-2</c:v>
                </c:pt>
                <c:pt idx="6139">
                  <c:v>6.3625119442348027E-2</c:v>
                </c:pt>
                <c:pt idx="6140">
                  <c:v>6.3638751422597784E-2</c:v>
                </c:pt>
                <c:pt idx="6141">
                  <c:v>6.3651913158236192E-2</c:v>
                </c:pt>
                <c:pt idx="6142">
                  <c:v>6.3664134614789536E-2</c:v>
                </c:pt>
                <c:pt idx="6143">
                  <c:v>6.3677296016347321E-2</c:v>
                </c:pt>
                <c:pt idx="6144">
                  <c:v>6.3691397325795082E-2</c:v>
                </c:pt>
                <c:pt idx="6145">
                  <c:v>6.3705028402582145E-2</c:v>
                </c:pt>
                <c:pt idx="6146">
                  <c:v>6.3714899066335109E-2</c:v>
                </c:pt>
                <c:pt idx="6147">
                  <c:v>6.3721009428404682E-2</c:v>
                </c:pt>
                <c:pt idx="6148">
                  <c:v>6.3726179705609121E-2</c:v>
                </c:pt>
                <c:pt idx="6149">
                  <c:v>6.3733230040535438E-2</c:v>
                </c:pt>
                <c:pt idx="6150">
                  <c:v>6.3741690376833707E-2</c:v>
                </c:pt>
                <c:pt idx="6151">
                  <c:v>6.3751560678716929E-2</c:v>
                </c:pt>
                <c:pt idx="6152">
                  <c:v>6.3761430883178427E-2</c:v>
                </c:pt>
                <c:pt idx="6153">
                  <c:v>6.3770830987331606E-2</c:v>
                </c:pt>
                <c:pt idx="6154">
                  <c:v>6.3778821006387862E-2</c:v>
                </c:pt>
                <c:pt idx="6155">
                  <c:v>6.3786810961604073E-2</c:v>
                </c:pt>
                <c:pt idx="6156">
                  <c:v>6.3795270844604124E-2</c:v>
                </c:pt>
                <c:pt idx="6157">
                  <c:v>6.3803730656034868E-2</c:v>
                </c:pt>
                <c:pt idx="6158">
                  <c:v>6.3813600345583907E-2</c:v>
                </c:pt>
                <c:pt idx="6159">
                  <c:v>6.3825349848991172E-2</c:v>
                </c:pt>
                <c:pt idx="6160">
                  <c:v>6.3836629242385548E-2</c:v>
                </c:pt>
                <c:pt idx="6161">
                  <c:v>6.3846968574568161E-2</c:v>
                </c:pt>
                <c:pt idx="6162">
                  <c:v>6.3856367874696396E-2</c:v>
                </c:pt>
                <c:pt idx="6163">
                  <c:v>6.3864357210343309E-2</c:v>
                </c:pt>
                <c:pt idx="6164">
                  <c:v>6.3871876526762045E-2</c:v>
                </c:pt>
                <c:pt idx="6165">
                  <c:v>6.3880805641574459E-2</c:v>
                </c:pt>
                <c:pt idx="6166">
                  <c:v>6.3891614463358892E-2</c:v>
                </c:pt>
                <c:pt idx="6167">
                  <c:v>6.3904302931163157E-2</c:v>
                </c:pt>
                <c:pt idx="6168">
                  <c:v>6.3914641563672395E-2</c:v>
                </c:pt>
                <c:pt idx="6169">
                  <c:v>6.3921220637799273E-2</c:v>
                </c:pt>
                <c:pt idx="6170">
                  <c:v>6.3927799668642218E-2</c:v>
                </c:pt>
                <c:pt idx="6171">
                  <c:v>6.3939077906530431E-2</c:v>
                </c:pt>
                <c:pt idx="6172">
                  <c:v>6.3953645442213491E-2</c:v>
                </c:pt>
                <c:pt idx="6173">
                  <c:v>6.3970562314115118E-2</c:v>
                </c:pt>
                <c:pt idx="6174">
                  <c:v>6.3986069195294051E-2</c:v>
                </c:pt>
                <c:pt idx="6175">
                  <c:v>6.3997346776027489E-2</c:v>
                </c:pt>
                <c:pt idx="6176">
                  <c:v>6.4004395199400932E-2</c:v>
                </c:pt>
                <c:pt idx="6177">
                  <c:v>6.4011913462907702E-2</c:v>
                </c:pt>
                <c:pt idx="6178">
                  <c:v>6.4023190752185724E-2</c:v>
                </c:pt>
                <c:pt idx="6179">
                  <c:v>6.4036817307052143E-2</c:v>
                </c:pt>
                <c:pt idx="6180">
                  <c:v>6.4049973804529731E-2</c:v>
                </c:pt>
                <c:pt idx="6181">
                  <c:v>6.4062660263168481E-2</c:v>
                </c:pt>
                <c:pt idx="6182">
                  <c:v>6.4074876700855155E-2</c:v>
                </c:pt>
                <c:pt idx="6183">
                  <c:v>6.4085683425175191E-2</c:v>
                </c:pt>
                <c:pt idx="6184">
                  <c:v>6.4096020182637922E-2</c:v>
                </c:pt>
                <c:pt idx="6185">
                  <c:v>6.4106826678469481E-2</c:v>
                </c:pt>
                <c:pt idx="6186">
                  <c:v>6.411716321738295E-2</c:v>
                </c:pt>
                <c:pt idx="6187">
                  <c:v>6.4130318657838928E-2</c:v>
                </c:pt>
                <c:pt idx="6188">
                  <c:v>6.4144413580566079E-2</c:v>
                </c:pt>
                <c:pt idx="6189">
                  <c:v>6.4156159197747878E-2</c:v>
                </c:pt>
                <c:pt idx="6190">
                  <c:v>6.4164615956695301E-2</c:v>
                </c:pt>
                <c:pt idx="6191">
                  <c:v>6.417260283003394E-2</c:v>
                </c:pt>
                <c:pt idx="6192">
                  <c:v>6.4180119829022414E-2</c:v>
                </c:pt>
                <c:pt idx="6193">
                  <c:v>6.4186697156785988E-2</c:v>
                </c:pt>
                <c:pt idx="6194">
                  <c:v>6.4194214049828446E-2</c:v>
                </c:pt>
                <c:pt idx="6195">
                  <c:v>6.4203610086674204E-2</c:v>
                </c:pt>
                <c:pt idx="6196">
                  <c:v>6.4212066444351845E-2</c:v>
                </c:pt>
                <c:pt idx="6197">
                  <c:v>6.4219113354457888E-2</c:v>
                </c:pt>
                <c:pt idx="6198">
                  <c:v>6.4225690425753781E-2</c:v>
                </c:pt>
                <c:pt idx="6199">
                  <c:v>6.4231797667509791E-2</c:v>
                </c:pt>
                <c:pt idx="6200">
                  <c:v>6.4238844438573597E-2</c:v>
                </c:pt>
                <c:pt idx="6201">
                  <c:v>6.4249649391094066E-2</c:v>
                </c:pt>
                <c:pt idx="6202">
                  <c:v>6.4264682174306184E-2</c:v>
                </c:pt>
                <c:pt idx="6203">
                  <c:v>6.427971473153711E-2</c:v>
                </c:pt>
                <c:pt idx="6204">
                  <c:v>6.4292398275930154E-2</c:v>
                </c:pt>
                <c:pt idx="6205">
                  <c:v>6.4302732896863543E-2</c:v>
                </c:pt>
                <c:pt idx="6206">
                  <c:v>6.4311658165355487E-2</c:v>
                </c:pt>
                <c:pt idx="6207">
                  <c:v>6.4319643864377912E-2</c:v>
                </c:pt>
                <c:pt idx="6208">
                  <c:v>6.4328099240893485E-2</c:v>
                </c:pt>
                <c:pt idx="6209">
                  <c:v>6.4338903229068503E-2</c:v>
                </c:pt>
                <c:pt idx="6210">
                  <c:v>6.4352995212139552E-2</c:v>
                </c:pt>
                <c:pt idx="6211">
                  <c:v>6.436567782711658E-2</c:v>
                </c:pt>
                <c:pt idx="6212">
                  <c:v>6.4377420845715974E-2</c:v>
                </c:pt>
                <c:pt idx="6213">
                  <c:v>6.4390103150917491E-2</c:v>
                </c:pt>
                <c:pt idx="6214">
                  <c:v>6.4402315589098022E-2</c:v>
                </c:pt>
                <c:pt idx="6215">
                  <c:v>6.4412649074145942E-2</c:v>
                </c:pt>
                <c:pt idx="6216">
                  <c:v>6.4422982452413957E-2</c:v>
                </c:pt>
                <c:pt idx="6217">
                  <c:v>6.4434255106926824E-2</c:v>
                </c:pt>
                <c:pt idx="6218">
                  <c:v>6.4446467005919619E-2</c:v>
                </c:pt>
                <c:pt idx="6219">
                  <c:v>6.4459148435492442E-2</c:v>
                </c:pt>
                <c:pt idx="6220">
                  <c:v>6.447042068232868E-2</c:v>
                </c:pt>
                <c:pt idx="6221">
                  <c:v>6.4480283794079232E-2</c:v>
                </c:pt>
                <c:pt idx="6222">
                  <c:v>6.4491086138188186E-2</c:v>
                </c:pt>
                <c:pt idx="6223">
                  <c:v>6.4502827684216446E-2</c:v>
                </c:pt>
                <c:pt idx="6224">
                  <c:v>6.4515508399080171E-2</c:v>
                </c:pt>
                <c:pt idx="6225">
                  <c:v>6.452584071452383E-2</c:v>
                </c:pt>
                <c:pt idx="6226">
                  <c:v>6.4532885413845512E-2</c:v>
                </c:pt>
                <c:pt idx="6227">
                  <c:v>6.4539930063539794E-2</c:v>
                </c:pt>
                <c:pt idx="6228">
                  <c:v>6.4549322852601981E-2</c:v>
                </c:pt>
                <c:pt idx="6229">
                  <c:v>6.4561533346488287E-2</c:v>
                </c:pt>
                <c:pt idx="6230">
                  <c:v>6.4574682942396808E-2</c:v>
                </c:pt>
                <c:pt idx="6231">
                  <c:v>6.4585953886981823E-2</c:v>
                </c:pt>
                <c:pt idx="6232">
                  <c:v>6.4593937395870341E-2</c:v>
                </c:pt>
                <c:pt idx="6233">
                  <c:v>6.4599572775535033E-2</c:v>
                </c:pt>
                <c:pt idx="6234">
                  <c:v>6.4606147345006651E-2</c:v>
                </c:pt>
                <c:pt idx="6235">
                  <c:v>6.4614600299384539E-2</c:v>
                </c:pt>
                <c:pt idx="6236">
                  <c:v>6.4623992387114221E-2</c:v>
                </c:pt>
                <c:pt idx="6237">
                  <c:v>6.4634323581733891E-2</c:v>
                </c:pt>
                <c:pt idx="6238">
                  <c:v>6.4644654669621091E-2</c:v>
                </c:pt>
                <c:pt idx="6239">
                  <c:v>6.4654985650777791E-2</c:v>
                </c:pt>
                <c:pt idx="6240">
                  <c:v>6.4663907775887125E-2</c:v>
                </c:pt>
                <c:pt idx="6241">
                  <c:v>6.4670951502638713E-2</c:v>
                </c:pt>
                <c:pt idx="6242">
                  <c:v>6.4678464756487877E-2</c:v>
                </c:pt>
                <c:pt idx="6243">
                  <c:v>6.4687856244418931E-2</c:v>
                </c:pt>
                <c:pt idx="6244">
                  <c:v>6.4700065046871827E-2</c:v>
                </c:pt>
                <c:pt idx="6245">
                  <c:v>6.4713682381457388E-2</c:v>
                </c:pt>
                <c:pt idx="6246">
                  <c:v>6.4727769084173714E-2</c:v>
                </c:pt>
                <c:pt idx="6247">
                  <c:v>6.4739038303475063E-2</c:v>
                </c:pt>
                <c:pt idx="6248">
                  <c:v>6.474889876618907E-2</c:v>
                </c:pt>
                <c:pt idx="6249">
                  <c:v>6.4758289592666413E-2</c:v>
                </c:pt>
                <c:pt idx="6250">
                  <c:v>6.4765332654651772E-2</c:v>
                </c:pt>
                <c:pt idx="6251">
                  <c:v>6.4770497535248037E-2</c:v>
                </c:pt>
                <c:pt idx="6252">
                  <c:v>6.4775192858095992E-2</c:v>
                </c:pt>
                <c:pt idx="6253">
                  <c:v>6.4781296744839803E-2</c:v>
                </c:pt>
                <c:pt idx="6254">
                  <c:v>6.4789278694365252E-2</c:v>
                </c:pt>
                <c:pt idx="6255">
                  <c:v>6.47991386617007E-2</c:v>
                </c:pt>
                <c:pt idx="6256">
                  <c:v>6.4809468047017732E-2</c:v>
                </c:pt>
                <c:pt idx="6257">
                  <c:v>6.4817449771685423E-2</c:v>
                </c:pt>
                <c:pt idx="6258">
                  <c:v>6.4824961924941041E-2</c:v>
                </c:pt>
                <c:pt idx="6259">
                  <c:v>6.4834821540448978E-2</c:v>
                </c:pt>
                <c:pt idx="6260">
                  <c:v>6.484655905120941E-2</c:v>
                </c:pt>
                <c:pt idx="6261">
                  <c:v>6.4856418453781428E-2</c:v>
                </c:pt>
                <c:pt idx="6262">
                  <c:v>6.4865338781871007E-2</c:v>
                </c:pt>
                <c:pt idx="6263">
                  <c:v>6.4876136967306666E-2</c:v>
                </c:pt>
                <c:pt idx="6264">
                  <c:v>6.4887404514751321E-2</c:v>
                </c:pt>
                <c:pt idx="6265">
                  <c:v>6.4899141408338412E-2</c:v>
                </c:pt>
                <c:pt idx="6266">
                  <c:v>6.4911347631540592E-2</c:v>
                </c:pt>
                <c:pt idx="6267">
                  <c:v>6.4924023167169997E-2</c:v>
                </c:pt>
                <c:pt idx="6268">
                  <c:v>6.4937167997379003E-2</c:v>
                </c:pt>
                <c:pt idx="6269">
                  <c:v>6.4950782103658844E-2</c:v>
                </c:pt>
                <c:pt idx="6270">
                  <c:v>6.4962987696543475E-2</c:v>
                </c:pt>
                <c:pt idx="6271">
                  <c:v>6.4973784827604866E-2</c:v>
                </c:pt>
                <c:pt idx="6272">
                  <c:v>6.4984112409101319E-2</c:v>
                </c:pt>
                <c:pt idx="6273">
                  <c:v>6.4993501026998343E-2</c:v>
                </c:pt>
                <c:pt idx="6274">
                  <c:v>6.5001481282906434E-2</c:v>
                </c:pt>
                <c:pt idx="6275">
                  <c:v>6.5008053210541913E-2</c:v>
                </c:pt>
                <c:pt idx="6276">
                  <c:v>6.5013216837670917E-2</c:v>
                </c:pt>
                <c:pt idx="6277">
                  <c:v>6.501978868818184E-2</c:v>
                </c:pt>
                <c:pt idx="6278">
                  <c:v>6.5027299321595913E-2</c:v>
                </c:pt>
                <c:pt idx="6279">
                  <c:v>6.503387107955988E-2</c:v>
                </c:pt>
                <c:pt idx="6280">
                  <c:v>6.5042789824861696E-2</c:v>
                </c:pt>
                <c:pt idx="6281">
                  <c:v>6.5054994294795707E-2</c:v>
                </c:pt>
                <c:pt idx="6282">
                  <c:v>6.5067198615782598E-2</c:v>
                </c:pt>
                <c:pt idx="6283">
                  <c:v>6.507799462173007E-2</c:v>
                </c:pt>
                <c:pt idx="6284">
                  <c:v>6.5087851742760772E-2</c:v>
                </c:pt>
                <c:pt idx="6285">
                  <c:v>6.5100055662753856E-2</c:v>
                </c:pt>
                <c:pt idx="6286">
                  <c:v>6.5112259433813102E-2</c:v>
                </c:pt>
                <c:pt idx="6287">
                  <c:v>6.512258558530816E-2</c:v>
                </c:pt>
                <c:pt idx="6288">
                  <c:v>6.5131503539426233E-2</c:v>
                </c:pt>
                <c:pt idx="6289">
                  <c:v>6.5140421414015381E-2</c:v>
                </c:pt>
                <c:pt idx="6290">
                  <c:v>6.5147931141459003E-2</c:v>
                </c:pt>
                <c:pt idx="6291">
                  <c:v>6.5154971459719171E-2</c:v>
                </c:pt>
                <c:pt idx="6292">
                  <c:v>6.5162950427160901E-2</c:v>
                </c:pt>
                <c:pt idx="6293">
                  <c:v>6.5172337366174005E-2</c:v>
                </c:pt>
                <c:pt idx="6294">
                  <c:v>6.5182662897317209E-2</c:v>
                </c:pt>
                <c:pt idx="6295">
                  <c:v>6.5194396326019893E-2</c:v>
                </c:pt>
                <c:pt idx="6296">
                  <c:v>6.5205190958834633E-2</c:v>
                </c:pt>
                <c:pt idx="6297">
                  <c:v>6.5216454799278831E-2</c:v>
                </c:pt>
                <c:pt idx="6298">
                  <c:v>6.5227718512850155E-2</c:v>
                </c:pt>
                <c:pt idx="6299">
                  <c:v>6.5238982099551673E-2</c:v>
                </c:pt>
                <c:pt idx="6300">
                  <c:v>6.5249776251092864E-2</c:v>
                </c:pt>
                <c:pt idx="6301">
                  <c:v>6.5259631679005087E-2</c:v>
                </c:pt>
                <c:pt idx="6302">
                  <c:v>6.526714051126889E-2</c:v>
                </c:pt>
                <c:pt idx="6303">
                  <c:v>6.5274179990309905E-2</c:v>
                </c:pt>
                <c:pt idx="6304">
                  <c:v>6.5283096592624754E-2</c:v>
                </c:pt>
                <c:pt idx="6305">
                  <c:v>6.5293890268000282E-2</c:v>
                </c:pt>
                <c:pt idx="6306">
                  <c:v>6.5306560955655235E-2</c:v>
                </c:pt>
                <c:pt idx="6307">
                  <c:v>6.5319231482765819E-2</c:v>
                </c:pt>
                <c:pt idx="6308">
                  <c:v>6.5330024768122164E-2</c:v>
                </c:pt>
                <c:pt idx="6309">
                  <c:v>6.5340348671195855E-2</c:v>
                </c:pt>
                <c:pt idx="6310">
                  <c:v>6.5352080249860639E-2</c:v>
                </c:pt>
                <c:pt idx="6311">
                  <c:v>6.5363342435897864E-2</c:v>
                </c:pt>
                <c:pt idx="6312">
                  <c:v>6.5373665995010724E-2</c:v>
                </c:pt>
                <c:pt idx="6313">
                  <c:v>6.5383520202018236E-2</c:v>
                </c:pt>
                <c:pt idx="6314">
                  <c:v>6.5394782033980497E-2</c:v>
                </c:pt>
                <c:pt idx="6315">
                  <c:v>6.5406512974076972E-2</c:v>
                </c:pt>
                <c:pt idx="6316">
                  <c:v>6.5417305317425525E-2</c:v>
                </c:pt>
                <c:pt idx="6317">
                  <c:v>6.5427628319467301E-2</c:v>
                </c:pt>
                <c:pt idx="6318">
                  <c:v>6.5437951214945875E-2</c:v>
                </c:pt>
                <c:pt idx="6319">
                  <c:v>6.5449212433935283E-2</c:v>
                </c:pt>
                <c:pt idx="6320">
                  <c:v>6.5460942735533184E-2</c:v>
                </c:pt>
                <c:pt idx="6321">
                  <c:v>6.5471265287117941E-2</c:v>
                </c:pt>
                <c:pt idx="6322">
                  <c:v>6.5480649332457952E-2</c:v>
                </c:pt>
                <c:pt idx="6323">
                  <c:v>6.5489564093965807E-2</c:v>
                </c:pt>
                <c:pt idx="6324">
                  <c:v>6.5497540392161283E-2</c:v>
                </c:pt>
                <c:pt idx="6325">
                  <c:v>6.5506455003091324E-2</c:v>
                </c:pt>
                <c:pt idx="6326">
                  <c:v>6.5516777084886471E-2</c:v>
                </c:pt>
                <c:pt idx="6327">
                  <c:v>6.5527568238298861E-2</c:v>
                </c:pt>
                <c:pt idx="6328">
                  <c:v>6.5536951755306855E-2</c:v>
                </c:pt>
                <c:pt idx="6329">
                  <c:v>6.5547742691014765E-2</c:v>
                </c:pt>
                <c:pt idx="6330">
                  <c:v>6.5559940999860011E-2</c:v>
                </c:pt>
                <c:pt idx="6331">
                  <c:v>6.5570262529585949E-2</c:v>
                </c:pt>
                <c:pt idx="6332">
                  <c:v>6.5579645645981677E-2</c:v>
                </c:pt>
                <c:pt idx="6333">
                  <c:v>6.5591843565673547E-2</c:v>
                </c:pt>
                <c:pt idx="6334">
                  <c:v>6.5604979620484977E-2</c:v>
                </c:pt>
                <c:pt idx="6335">
                  <c:v>6.56171772311607E-2</c:v>
                </c:pt>
                <c:pt idx="6336">
                  <c:v>6.5627967301200185E-2</c:v>
                </c:pt>
                <c:pt idx="6337">
                  <c:v>6.5638757254815119E-2</c:v>
                </c:pt>
                <c:pt idx="6338">
                  <c:v>6.5650954453494059E-2</c:v>
                </c:pt>
                <c:pt idx="6339">
                  <c:v>6.5664558845742821E-2</c:v>
                </c:pt>
                <c:pt idx="6340">
                  <c:v>6.5674879295714375E-2</c:v>
                </c:pt>
                <c:pt idx="6341">
                  <c:v>6.5682854115923422E-2</c:v>
                </c:pt>
                <c:pt idx="6342">
                  <c:v>6.5690828872535093E-2</c:v>
                </c:pt>
                <c:pt idx="6343">
                  <c:v>6.5701149051393098E-2</c:v>
                </c:pt>
                <c:pt idx="6344">
                  <c:v>6.5712407306861134E-2</c:v>
                </c:pt>
                <c:pt idx="6345">
                  <c:v>6.5723196349415675E-2</c:v>
                </c:pt>
                <c:pt idx="6346">
                  <c:v>6.5731170784315576E-2</c:v>
                </c:pt>
                <c:pt idx="6347">
                  <c:v>6.5740552391018989E-2</c:v>
                </c:pt>
                <c:pt idx="6348">
                  <c:v>6.5752748348153187E-2</c:v>
                </c:pt>
                <c:pt idx="6349">
                  <c:v>6.5764944156547753E-2</c:v>
                </c:pt>
                <c:pt idx="6350">
                  <c:v>6.5775732632298037E-2</c:v>
                </c:pt>
                <c:pt idx="6351">
                  <c:v>6.5785582878073512E-2</c:v>
                </c:pt>
                <c:pt idx="6352">
                  <c:v>6.5794494921598196E-2</c:v>
                </c:pt>
                <c:pt idx="6353">
                  <c:v>6.5802937836937053E-2</c:v>
                </c:pt>
                <c:pt idx="6354">
                  <c:v>6.5813256858881314E-2</c:v>
                </c:pt>
                <c:pt idx="6355">
                  <c:v>6.5823106735042561E-2</c:v>
                </c:pt>
                <c:pt idx="6356">
                  <c:v>6.5830142301472466E-2</c:v>
                </c:pt>
                <c:pt idx="6357">
                  <c:v>6.5838584915850193E-2</c:v>
                </c:pt>
                <c:pt idx="6358">
                  <c:v>6.5848903569959885E-2</c:v>
                </c:pt>
                <c:pt idx="6359">
                  <c:v>6.5859222117596414E-2</c:v>
                </c:pt>
                <c:pt idx="6360">
                  <c:v>6.586813350487189E-2</c:v>
                </c:pt>
                <c:pt idx="6361">
                  <c:v>6.5875637769404777E-2</c:v>
                </c:pt>
                <c:pt idx="6362">
                  <c:v>6.5884549010395921E-2</c:v>
                </c:pt>
                <c:pt idx="6363">
                  <c:v>6.5894867190231729E-2</c:v>
                </c:pt>
                <c:pt idx="6364">
                  <c:v>6.5903778259867193E-2</c:v>
                </c:pt>
                <c:pt idx="6365">
                  <c:v>6.5911751254864273E-2</c:v>
                </c:pt>
                <c:pt idx="6366">
                  <c:v>6.5921131167593613E-2</c:v>
                </c:pt>
                <c:pt idx="6367">
                  <c:v>6.5930510992341082E-2</c:v>
                </c:pt>
                <c:pt idx="6368">
                  <c:v>6.5938952759390407E-2</c:v>
                </c:pt>
                <c:pt idx="6369">
                  <c:v>6.5946456492497696E-2</c:v>
                </c:pt>
                <c:pt idx="6370">
                  <c:v>6.5955367102431509E-2</c:v>
                </c:pt>
                <c:pt idx="6371">
                  <c:v>6.5965215578930717E-2</c:v>
                </c:pt>
                <c:pt idx="6372">
                  <c:v>6.5976939829252984E-2</c:v>
                </c:pt>
                <c:pt idx="6373">
                  <c:v>6.5989132903774395E-2</c:v>
                </c:pt>
                <c:pt idx="6374">
                  <c:v>6.5999450004556703E-2</c:v>
                </c:pt>
                <c:pt idx="6375">
                  <c:v>6.6008829094719335E-2</c:v>
                </c:pt>
                <c:pt idx="6376">
                  <c:v>6.6019145992297079E-2</c:v>
                </c:pt>
                <c:pt idx="6377">
                  <c:v>6.6029462783437354E-2</c:v>
                </c:pt>
                <c:pt idx="6378">
                  <c:v>6.603931053023783E-2</c:v>
                </c:pt>
                <c:pt idx="6379">
                  <c:v>6.6051033911889587E-2</c:v>
                </c:pt>
                <c:pt idx="6380">
                  <c:v>6.6063695009705534E-2</c:v>
                </c:pt>
                <c:pt idx="6381">
                  <c:v>6.607588702646687E-2</c:v>
                </c:pt>
                <c:pt idx="6382">
                  <c:v>6.6085734316106023E-2</c:v>
                </c:pt>
                <c:pt idx="6383">
                  <c:v>6.609651933159312E-2</c:v>
                </c:pt>
                <c:pt idx="6384">
                  <c:v>6.6107304230765024E-2</c:v>
                </c:pt>
                <c:pt idx="6385">
                  <c:v>6.6116213407568819E-2</c:v>
                </c:pt>
                <c:pt idx="6386">
                  <c:v>6.6123715810682368E-2</c:v>
                </c:pt>
                <c:pt idx="6387">
                  <c:v>6.6133093735422713E-2</c:v>
                </c:pt>
                <c:pt idx="6388">
                  <c:v>6.6144347129024283E-2</c:v>
                </c:pt>
                <c:pt idx="6389">
                  <c:v>6.6155131512393384E-2</c:v>
                </c:pt>
                <c:pt idx="6390">
                  <c:v>6.6162633623534486E-2</c:v>
                </c:pt>
                <c:pt idx="6391">
                  <c:v>6.6167791292296121E-2</c:v>
                </c:pt>
                <c:pt idx="6392">
                  <c:v>6.6173417809697599E-2</c:v>
                </c:pt>
                <c:pt idx="6393">
                  <c:v>6.6181388655158255E-2</c:v>
                </c:pt>
                <c:pt idx="6394">
                  <c:v>6.6191703772619265E-2</c:v>
                </c:pt>
                <c:pt idx="6395">
                  <c:v>6.6204831950048837E-2</c:v>
                </c:pt>
                <c:pt idx="6396">
                  <c:v>6.6216084536385514E-2</c:v>
                </c:pt>
                <c:pt idx="6397">
                  <c:v>6.6224055041764845E-2</c:v>
                </c:pt>
                <c:pt idx="6398">
                  <c:v>6.6232494331157882E-2</c:v>
                </c:pt>
                <c:pt idx="6399">
                  <c:v>6.6243277763960787E-2</c:v>
                </c:pt>
                <c:pt idx="6400">
                  <c:v>6.6256874100451502E-2</c:v>
                </c:pt>
                <c:pt idx="6401">
                  <c:v>6.6270939081602295E-2</c:v>
                </c:pt>
                <c:pt idx="6402">
                  <c:v>6.6285941510120752E-2</c:v>
                </c:pt>
                <c:pt idx="6403">
                  <c:v>6.6301412528800813E-2</c:v>
                </c:pt>
                <c:pt idx="6404">
                  <c:v>6.6317352115890779E-2</c:v>
                </c:pt>
                <c:pt idx="6405">
                  <c:v>6.6329072238427322E-2</c:v>
                </c:pt>
                <c:pt idx="6406">
                  <c:v>6.6338917035206335E-2</c:v>
                </c:pt>
                <c:pt idx="6407">
                  <c:v>6.6351105696938001E-2</c:v>
                </c:pt>
                <c:pt idx="6408">
                  <c:v>6.6362825423887231E-2</c:v>
                </c:pt>
                <c:pt idx="6409">
                  <c:v>6.6373138669986287E-2</c:v>
                </c:pt>
                <c:pt idx="6410">
                  <c:v>6.6382983032951898E-2</c:v>
                </c:pt>
                <c:pt idx="6411">
                  <c:v>6.6392358526630224E-2</c:v>
                </c:pt>
                <c:pt idx="6412">
                  <c:v>6.6400796395787151E-2</c:v>
                </c:pt>
                <c:pt idx="6413">
                  <c:v>6.6409702958212719E-2</c:v>
                </c:pt>
                <c:pt idx="6414">
                  <c:v>6.6421421998442184E-2</c:v>
                </c:pt>
                <c:pt idx="6415">
                  <c:v>6.6435015913056089E-2</c:v>
                </c:pt>
                <c:pt idx="6416">
                  <c:v>6.6446265909540531E-2</c:v>
                </c:pt>
                <c:pt idx="6417">
                  <c:v>6.6455172067000148E-2</c:v>
                </c:pt>
                <c:pt idx="6418">
                  <c:v>6.6465015622436091E-2</c:v>
                </c:pt>
                <c:pt idx="6419">
                  <c:v>6.6474390347053811E-2</c:v>
                </c:pt>
                <c:pt idx="6420">
                  <c:v>6.6484233713316285E-2</c:v>
                </c:pt>
                <c:pt idx="6421">
                  <c:v>6.6496420603971929E-2</c:v>
                </c:pt>
                <c:pt idx="6422">
                  <c:v>6.6510013499106554E-2</c:v>
                </c:pt>
                <c:pt idx="6423">
                  <c:v>6.6523137498401691E-2</c:v>
                </c:pt>
                <c:pt idx="6424">
                  <c:v>6.6533449091303917E-2</c:v>
                </c:pt>
                <c:pt idx="6425">
                  <c:v>6.6540479661865146E-2</c:v>
                </c:pt>
                <c:pt idx="6426">
                  <c:v>6.6547978882649364E-2</c:v>
                </c:pt>
                <c:pt idx="6427">
                  <c:v>6.6559227608379706E-2</c:v>
                </c:pt>
                <c:pt idx="6428">
                  <c:v>6.6572350961809051E-2</c:v>
                </c:pt>
                <c:pt idx="6429">
                  <c:v>6.6585942824876537E-2</c:v>
                </c:pt>
                <c:pt idx="6430">
                  <c:v>6.6600003178475878E-2</c:v>
                </c:pt>
                <c:pt idx="6431">
                  <c:v>6.6612188658351987E-2</c:v>
                </c:pt>
                <c:pt idx="6432">
                  <c:v>6.6622499333040333E-2</c:v>
                </c:pt>
                <c:pt idx="6433">
                  <c:v>6.6632341241527074E-2</c:v>
                </c:pt>
                <c:pt idx="6434">
                  <c:v>6.6641714397651555E-2</c:v>
                </c:pt>
                <c:pt idx="6435">
                  <c:v>6.665343071926097E-2</c:v>
                </c:pt>
                <c:pt idx="6436">
                  <c:v>6.6666552836496154E-2</c:v>
                </c:pt>
                <c:pt idx="6437">
                  <c:v>6.66782688670957E-2</c:v>
                </c:pt>
                <c:pt idx="6438">
                  <c:v>6.6686235689498274E-2</c:v>
                </c:pt>
                <c:pt idx="6439">
                  <c:v>6.6692327922627401E-2</c:v>
                </c:pt>
                <c:pt idx="6440">
                  <c:v>6.6700763261071799E-2</c:v>
                </c:pt>
                <c:pt idx="6441">
                  <c:v>6.6711073022541645E-2</c:v>
                </c:pt>
                <c:pt idx="6442">
                  <c:v>6.672138267772125E-2</c:v>
                </c:pt>
                <c:pt idx="6443">
                  <c:v>6.6729817771083638E-2</c:v>
                </c:pt>
                <c:pt idx="6444">
                  <c:v>6.6738252793296024E-2</c:v>
                </c:pt>
                <c:pt idx="6445">
                  <c:v>6.6749030773694609E-2</c:v>
                </c:pt>
                <c:pt idx="6446">
                  <c:v>6.6761683037243488E-2</c:v>
                </c:pt>
                <c:pt idx="6447">
                  <c:v>6.6774803734064872E-2</c:v>
                </c:pt>
                <c:pt idx="6448">
                  <c:v>6.6787455671533671E-2</c:v>
                </c:pt>
                <c:pt idx="6449">
                  <c:v>6.6799170285725878E-2</c:v>
                </c:pt>
                <c:pt idx="6450">
                  <c:v>6.6810416186243823E-2</c:v>
                </c:pt>
                <c:pt idx="6451">
                  <c:v>6.6820256245452889E-2</c:v>
                </c:pt>
                <c:pt idx="6452">
                  <c:v>6.682822193675203E-2</c:v>
                </c:pt>
                <c:pt idx="6453">
                  <c:v>6.6833844739466283E-2</c:v>
                </c:pt>
                <c:pt idx="6454">
                  <c:v>6.6841341760571549E-2</c:v>
                </c:pt>
                <c:pt idx="6455">
                  <c:v>6.6850244400134179E-2</c:v>
                </c:pt>
                <c:pt idx="6456">
                  <c:v>6.6859615514050411E-2</c:v>
                </c:pt>
                <c:pt idx="6457">
                  <c:v>6.6868517990930423E-2</c:v>
                </c:pt>
                <c:pt idx="6458">
                  <c:v>6.6876014752095314E-2</c:v>
                </c:pt>
                <c:pt idx="6459">
                  <c:v>6.68835114570593E-2</c:v>
                </c:pt>
                <c:pt idx="6460">
                  <c:v>6.6893350797036302E-2</c:v>
                </c:pt>
                <c:pt idx="6461">
                  <c:v>6.6906938297847801E-2</c:v>
                </c:pt>
                <c:pt idx="6462">
                  <c:v>6.6920057088969975E-2</c:v>
                </c:pt>
                <c:pt idx="6463">
                  <c:v>6.6929896069370609E-2</c:v>
                </c:pt>
                <c:pt idx="6464">
                  <c:v>6.6938329404094055E-2</c:v>
                </c:pt>
                <c:pt idx="6465">
                  <c:v>6.6946762667696738E-2</c:v>
                </c:pt>
                <c:pt idx="6466">
                  <c:v>6.6957538401026598E-2</c:v>
                </c:pt>
                <c:pt idx="6467">
                  <c:v>6.6966908509537196E-2</c:v>
                </c:pt>
                <c:pt idx="6468">
                  <c:v>6.6977215527491973E-2</c:v>
                </c:pt>
                <c:pt idx="6469">
                  <c:v>6.6989396411749391E-2</c:v>
                </c:pt>
                <c:pt idx="6470">
                  <c:v>6.7002514121172821E-2</c:v>
                </c:pt>
                <c:pt idx="6471">
                  <c:v>6.7015631658523991E-2</c:v>
                </c:pt>
                <c:pt idx="6472">
                  <c:v>6.7029685971886535E-2</c:v>
                </c:pt>
                <c:pt idx="6473">
                  <c:v>6.7041866217028193E-2</c:v>
                </c:pt>
                <c:pt idx="6474">
                  <c:v>6.7052640925601925E-2</c:v>
                </c:pt>
                <c:pt idx="6475">
                  <c:v>6.7063415518082162E-2</c:v>
                </c:pt>
                <c:pt idx="6476">
                  <c:v>6.7074189994471872E-2</c:v>
                </c:pt>
                <c:pt idx="6477">
                  <c:v>6.7084964354773791E-2</c:v>
                </c:pt>
                <c:pt idx="6478">
                  <c:v>6.7096675484305354E-2</c:v>
                </c:pt>
                <c:pt idx="6479">
                  <c:v>6.7107449602344382E-2</c:v>
                </c:pt>
                <c:pt idx="6480">
                  <c:v>6.7116349873170292E-2</c:v>
                </c:pt>
                <c:pt idx="6481">
                  <c:v>6.712103419441913E-2</c:v>
                </c:pt>
                <c:pt idx="6482">
                  <c:v>6.7125250064781997E-2</c:v>
                </c:pt>
                <c:pt idx="6483">
                  <c:v>6.713461860195527E-2</c:v>
                </c:pt>
                <c:pt idx="6484">
                  <c:v>6.7147265987916482E-2</c:v>
                </c:pt>
                <c:pt idx="6485">
                  <c:v>6.7159913213923131E-2</c:v>
                </c:pt>
                <c:pt idx="6486">
                  <c:v>6.7171155058316584E-2</c:v>
                </c:pt>
                <c:pt idx="6487">
                  <c:v>6.7181459971324339E-2</c:v>
                </c:pt>
                <c:pt idx="6488">
                  <c:v>6.7189891184800954E-2</c:v>
                </c:pt>
                <c:pt idx="6489">
                  <c:v>6.7200195904737581E-2</c:v>
                </c:pt>
                <c:pt idx="6490">
                  <c:v>6.721377923695869E-2</c:v>
                </c:pt>
                <c:pt idx="6491">
                  <c:v>6.7228299146682532E-2</c:v>
                </c:pt>
                <c:pt idx="6492">
                  <c:v>6.7240945347892489E-2</c:v>
                </c:pt>
                <c:pt idx="6493">
                  <c:v>6.7250312801237971E-2</c:v>
                </c:pt>
                <c:pt idx="6494">
                  <c:v>6.7256869966369578E-2</c:v>
                </c:pt>
                <c:pt idx="6495">
                  <c:v>6.7263427088504912E-2</c:v>
                </c:pt>
                <c:pt idx="6496">
                  <c:v>6.7272325971203292E-2</c:v>
                </c:pt>
                <c:pt idx="6497">
                  <c:v>6.7284034906737136E-2</c:v>
                </c:pt>
                <c:pt idx="6498">
                  <c:v>6.7296212054259189E-2</c:v>
                </c:pt>
                <c:pt idx="6499">
                  <c:v>6.7305578989913101E-2</c:v>
                </c:pt>
                <c:pt idx="6500">
                  <c:v>6.7314009156985141E-2</c:v>
                </c:pt>
                <c:pt idx="6501">
                  <c:v>6.7321970916187288E-2</c:v>
                </c:pt>
                <c:pt idx="6502">
                  <c:v>6.7328995945194814E-2</c:v>
                </c:pt>
                <c:pt idx="6503">
                  <c:v>6.7334147601768493E-2</c:v>
                </c:pt>
                <c:pt idx="6504">
                  <c:v>6.7341172545235292E-2</c:v>
                </c:pt>
                <c:pt idx="6505">
                  <c:v>6.7352880674681412E-2</c:v>
                </c:pt>
                <c:pt idx="6506">
                  <c:v>6.7366930249073309E-2</c:v>
                </c:pt>
                <c:pt idx="6507">
                  <c:v>6.7379106387214463E-2</c:v>
                </c:pt>
                <c:pt idx="6508">
                  <c:v>6.7389409157535968E-2</c:v>
                </c:pt>
                <c:pt idx="6509">
                  <c:v>6.7399711821711492E-2</c:v>
                </c:pt>
                <c:pt idx="6510">
                  <c:v>6.7410950970664324E-2</c:v>
                </c:pt>
                <c:pt idx="6511">
                  <c:v>6.7423594862248443E-2</c:v>
                </c:pt>
                <c:pt idx="6512">
                  <c:v>6.7437175160326684E-2</c:v>
                </c:pt>
                <c:pt idx="6513">
                  <c:v>6.74516918267479E-2</c:v>
                </c:pt>
                <c:pt idx="6514">
                  <c:v>6.7466208282438378E-2</c:v>
                </c:pt>
                <c:pt idx="6515">
                  <c:v>6.7479319738713794E-2</c:v>
                </c:pt>
                <c:pt idx="6516">
                  <c:v>6.7491494508470432E-2</c:v>
                </c:pt>
                <c:pt idx="6517">
                  <c:v>6.7503669130003788E-2</c:v>
                </c:pt>
                <c:pt idx="6518">
                  <c:v>6.7517248340700511E-2</c:v>
                </c:pt>
                <c:pt idx="6519">
                  <c:v>6.7529890888352026E-2</c:v>
                </c:pt>
                <c:pt idx="6520">
                  <c:v>6.7541128574306525E-2</c:v>
                </c:pt>
                <c:pt idx="6521">
                  <c:v>6.7552366133976902E-2</c:v>
                </c:pt>
                <c:pt idx="6522">
                  <c:v>6.7561730670570683E-2</c:v>
                </c:pt>
                <c:pt idx="6523">
                  <c:v>6.7569222236705903E-2</c:v>
                </c:pt>
                <c:pt idx="6524">
                  <c:v>6.7578586615451949E-2</c:v>
                </c:pt>
                <c:pt idx="6525">
                  <c:v>6.7590760176724482E-2</c:v>
                </c:pt>
                <c:pt idx="6526">
                  <c:v>6.7601060766667456E-2</c:v>
                </c:pt>
                <c:pt idx="6527">
                  <c:v>6.7609020240771117E-2</c:v>
                </c:pt>
                <c:pt idx="6528">
                  <c:v>6.7616511452643177E-2</c:v>
                </c:pt>
                <c:pt idx="6529">
                  <c:v>6.7624470803768794E-2</c:v>
                </c:pt>
                <c:pt idx="6530">
                  <c:v>6.7633366474175755E-2</c:v>
                </c:pt>
                <c:pt idx="6531">
                  <c:v>6.7644602997371017E-2</c:v>
                </c:pt>
                <c:pt idx="6532">
                  <c:v>6.7656775755020493E-2</c:v>
                </c:pt>
                <c:pt idx="6533">
                  <c:v>6.7668012015181189E-2</c:v>
                </c:pt>
                <c:pt idx="6534">
                  <c:v>6.7675502785148126E-2</c:v>
                </c:pt>
                <c:pt idx="6535">
                  <c:v>6.7679716318596164E-2</c:v>
                </c:pt>
                <c:pt idx="6536">
                  <c:v>6.7684866168700453E-2</c:v>
                </c:pt>
                <c:pt idx="6537">
                  <c:v>6.7692824975787574E-2</c:v>
                </c:pt>
                <c:pt idx="6538">
                  <c:v>6.7703124514462004E-2</c:v>
                </c:pt>
                <c:pt idx="6539">
                  <c:v>6.771295579333135E-2</c:v>
                </c:pt>
                <c:pt idx="6540">
                  <c:v>6.7720914376862479E-2</c:v>
                </c:pt>
                <c:pt idx="6541">
                  <c:v>6.7727936603849695E-2</c:v>
                </c:pt>
                <c:pt idx="6542">
                  <c:v>6.7734490637881034E-2</c:v>
                </c:pt>
                <c:pt idx="6543">
                  <c:v>6.7742917189946586E-2</c:v>
                </c:pt>
                <c:pt idx="6544">
                  <c:v>6.7751811806760792E-2</c:v>
                </c:pt>
                <c:pt idx="6545">
                  <c:v>6.7762578868633294E-2</c:v>
                </c:pt>
                <c:pt idx="6546">
                  <c:v>6.7773813940032193E-2</c:v>
                </c:pt>
                <c:pt idx="6547">
                  <c:v>6.7785985124939357E-2</c:v>
                </c:pt>
                <c:pt idx="6548">
                  <c:v>6.7798156161710504E-2</c:v>
                </c:pt>
                <c:pt idx="6549">
                  <c:v>6.7809390833405439E-2</c:v>
                </c:pt>
                <c:pt idx="6550">
                  <c:v>6.7822497790859554E-2</c:v>
                </c:pt>
                <c:pt idx="6551">
                  <c:v>6.7835136479993452E-2</c:v>
                </c:pt>
                <c:pt idx="6552">
                  <c:v>6.7847775009393138E-2</c:v>
                </c:pt>
                <c:pt idx="6553">
                  <c:v>6.7859945294145199E-2</c:v>
                </c:pt>
                <c:pt idx="6554">
                  <c:v>6.7873519667787471E-2</c:v>
                </c:pt>
                <c:pt idx="6555">
                  <c:v>6.7885689639225755E-2</c:v>
                </c:pt>
                <c:pt idx="6556">
                  <c:v>6.7896455259731814E-2</c:v>
                </c:pt>
                <c:pt idx="6557">
                  <c:v>6.7906752701332312E-2</c:v>
                </c:pt>
                <c:pt idx="6558">
                  <c:v>6.7916581978489765E-2</c:v>
                </c:pt>
                <c:pt idx="6559">
                  <c:v>6.7928283372944959E-2</c:v>
                </c:pt>
                <c:pt idx="6560">
                  <c:v>6.7942324865555834E-2</c:v>
                </c:pt>
                <c:pt idx="6561">
                  <c:v>6.7956366161005963E-2</c:v>
                </c:pt>
                <c:pt idx="6562">
                  <c:v>6.7969939225867554E-2</c:v>
                </c:pt>
                <c:pt idx="6563">
                  <c:v>6.7985384213512939E-2</c:v>
                </c:pt>
                <c:pt idx="6564">
                  <c:v>6.7999892924004809E-2</c:v>
                </c:pt>
                <c:pt idx="6565">
                  <c:v>6.8012997384810411E-2</c:v>
                </c:pt>
                <c:pt idx="6566">
                  <c:v>6.8024697651131977E-2</c:v>
                </c:pt>
                <c:pt idx="6567">
                  <c:v>6.8034993772255414E-2</c:v>
                </c:pt>
                <c:pt idx="6568">
                  <c:v>6.8044353790376461E-2</c:v>
                </c:pt>
                <c:pt idx="6569">
                  <c:v>6.8054181715114334E-2</c:v>
                </c:pt>
                <c:pt idx="6570">
                  <c:v>6.8066349488112535E-2</c:v>
                </c:pt>
                <c:pt idx="6571">
                  <c:v>6.80780491302206E-2</c:v>
                </c:pt>
                <c:pt idx="6572">
                  <c:v>6.8088344702048512E-2</c:v>
                </c:pt>
                <c:pt idx="6573">
                  <c:v>6.8096768272884384E-2</c:v>
                </c:pt>
                <c:pt idx="6574">
                  <c:v>6.8104723802410422E-2</c:v>
                </c:pt>
                <c:pt idx="6575">
                  <c:v>6.8112679268646545E-2</c:v>
                </c:pt>
                <c:pt idx="6576">
                  <c:v>6.8122974483945123E-2</c:v>
                </c:pt>
                <c:pt idx="6577">
                  <c:v>6.8135141419922385E-2</c:v>
                </c:pt>
                <c:pt idx="6578">
                  <c:v>6.8145436403972345E-2</c:v>
                </c:pt>
                <c:pt idx="6579">
                  <c:v>6.8153391546328629E-2</c:v>
                </c:pt>
                <c:pt idx="6580">
                  <c:v>6.816134662540077E-2</c:v>
                </c:pt>
                <c:pt idx="6581">
                  <c:v>6.8170237521240712E-2</c:v>
                </c:pt>
                <c:pt idx="6582">
                  <c:v>6.8176320720217093E-2</c:v>
                </c:pt>
                <c:pt idx="6583">
                  <c:v>6.8181935947966205E-2</c:v>
                </c:pt>
                <c:pt idx="6584">
                  <c:v>6.8192698379686195E-2</c:v>
                </c:pt>
                <c:pt idx="6585">
                  <c:v>6.8207204082650311E-2</c:v>
                </c:pt>
                <c:pt idx="6586">
                  <c:v>6.8220773743322374E-2</c:v>
                </c:pt>
                <c:pt idx="6587">
                  <c:v>6.8233407399804602E-2</c:v>
                </c:pt>
                <c:pt idx="6588">
                  <c:v>6.8245572992234008E-2</c:v>
                </c:pt>
                <c:pt idx="6589">
                  <c:v>6.8256334739090152E-2</c:v>
                </c:pt>
                <c:pt idx="6590">
                  <c:v>6.8268032158662895E-2</c:v>
                </c:pt>
                <c:pt idx="6591">
                  <c:v>6.8282068881537497E-2</c:v>
                </c:pt>
                <c:pt idx="6592">
                  <c:v>6.8294701763666629E-2</c:v>
                </c:pt>
                <c:pt idx="6593">
                  <c:v>6.8305462981827408E-2</c:v>
                </c:pt>
                <c:pt idx="6594">
                  <c:v>6.8316224084185445E-2</c:v>
                </c:pt>
                <c:pt idx="6595">
                  <c:v>6.8326049337378722E-2</c:v>
                </c:pt>
                <c:pt idx="6596">
                  <c:v>6.8335874494037468E-2</c:v>
                </c:pt>
                <c:pt idx="6597">
                  <c:v>6.8346635269140824E-2</c:v>
                </c:pt>
                <c:pt idx="6598">
                  <c:v>6.8357863780577052E-2</c:v>
                </c:pt>
                <c:pt idx="6599">
                  <c:v>6.8370495705240494E-2</c:v>
                </c:pt>
                <c:pt idx="6600">
                  <c:v>6.8384998829377514E-2</c:v>
                </c:pt>
                <c:pt idx="6601">
                  <c:v>6.8399969575604E-2</c:v>
                </c:pt>
                <c:pt idx="6602">
                  <c:v>6.8411665315150291E-2</c:v>
                </c:pt>
                <c:pt idx="6603">
                  <c:v>6.8420553985720958E-2</c:v>
                </c:pt>
                <c:pt idx="6604">
                  <c:v>6.8428506939787401E-2</c:v>
                </c:pt>
                <c:pt idx="6605">
                  <c:v>6.8437863275359875E-2</c:v>
                </c:pt>
                <c:pt idx="6606">
                  <c:v>6.8448155143380679E-2</c:v>
                </c:pt>
                <c:pt idx="6607">
                  <c:v>6.8455640071775709E-2</c:v>
                </c:pt>
                <c:pt idx="6608">
                  <c:v>6.8462657141265149E-2</c:v>
                </c:pt>
                <c:pt idx="6609">
                  <c:v>6.8472480955829085E-2</c:v>
                </c:pt>
                <c:pt idx="6610">
                  <c:v>6.8483240261049391E-2</c:v>
                </c:pt>
                <c:pt idx="6611">
                  <c:v>6.8493999450508325E-2</c:v>
                </c:pt>
                <c:pt idx="6612">
                  <c:v>6.8504290740802304E-2</c:v>
                </c:pt>
                <c:pt idx="6613">
                  <c:v>6.8515985260306153E-2</c:v>
                </c:pt>
                <c:pt idx="6614">
                  <c:v>6.8528615187761488E-2</c:v>
                </c:pt>
                <c:pt idx="6615">
                  <c:v>6.8540309422807782E-2</c:v>
                </c:pt>
                <c:pt idx="6616">
                  <c:v>6.8550132474563444E-2</c:v>
                </c:pt>
                <c:pt idx="6617">
                  <c:v>6.8555745603672266E-2</c:v>
                </c:pt>
                <c:pt idx="6618">
                  <c:v>6.8558552156411684E-2</c:v>
                </c:pt>
                <c:pt idx="6619">
                  <c:v>6.8564165238260338E-2</c:v>
                </c:pt>
                <c:pt idx="6620">
                  <c:v>6.85758590575858E-2</c:v>
                </c:pt>
                <c:pt idx="6621">
                  <c:v>6.8588488228866623E-2</c:v>
                </c:pt>
                <c:pt idx="6622">
                  <c:v>6.8597375327862795E-2</c:v>
                </c:pt>
                <c:pt idx="6623">
                  <c:v>6.8603923666058261E-2</c:v>
                </c:pt>
                <c:pt idx="6624">
                  <c:v>6.8611875161933525E-2</c:v>
                </c:pt>
                <c:pt idx="6625">
                  <c:v>6.8623100695532305E-2</c:v>
                </c:pt>
                <c:pt idx="6626">
                  <c:v>6.8635729270208459E-2</c:v>
                </c:pt>
                <c:pt idx="6627">
                  <c:v>6.8647889969167958E-2</c:v>
                </c:pt>
                <c:pt idx="6628">
                  <c:v>6.8660050520246929E-2</c:v>
                </c:pt>
                <c:pt idx="6629">
                  <c:v>6.8672210923448745E-2</c:v>
                </c:pt>
                <c:pt idx="6630">
                  <c:v>6.8684838877951765E-2</c:v>
                </c:pt>
                <c:pt idx="6631">
                  <c:v>6.8696531286234902E-2</c:v>
                </c:pt>
                <c:pt idx="6632">
                  <c:v>6.8706352803542523E-2</c:v>
                </c:pt>
                <c:pt idx="6633">
                  <c:v>6.871664190868991E-2</c:v>
                </c:pt>
                <c:pt idx="6634">
                  <c:v>6.8728801623740898E-2</c:v>
                </c:pt>
                <c:pt idx="6635">
                  <c:v>6.8739090497913796E-2</c:v>
                </c:pt>
                <c:pt idx="6636">
                  <c:v>6.8747040919087413E-2</c:v>
                </c:pt>
                <c:pt idx="6637">
                  <c:v>6.8754055944101833E-2</c:v>
                </c:pt>
                <c:pt idx="6638">
                  <c:v>6.8762473909161764E-2</c:v>
                </c:pt>
                <c:pt idx="6639">
                  <c:v>6.8772762436892176E-2</c:v>
                </c:pt>
                <c:pt idx="6640">
                  <c:v>6.8783986164600894E-2</c:v>
                </c:pt>
                <c:pt idx="6641">
                  <c:v>6.8792871526364874E-2</c:v>
                </c:pt>
                <c:pt idx="6642">
                  <c:v>6.8799886229884935E-2</c:v>
                </c:pt>
                <c:pt idx="6643">
                  <c:v>6.880736852607075E-2</c:v>
                </c:pt>
                <c:pt idx="6644">
                  <c:v>6.8817188954854169E-2</c:v>
                </c:pt>
                <c:pt idx="6645">
                  <c:v>6.8827476919665814E-2</c:v>
                </c:pt>
                <c:pt idx="6646">
                  <c:v>6.8838232406074437E-2</c:v>
                </c:pt>
                <c:pt idx="6647">
                  <c:v>6.8850390642718834E-2</c:v>
                </c:pt>
                <c:pt idx="6648">
                  <c:v>6.8863951578432864E-2</c:v>
                </c:pt>
                <c:pt idx="6649">
                  <c:v>6.8876109502383348E-2</c:v>
                </c:pt>
                <c:pt idx="6650">
                  <c:v>6.8885461650992783E-2</c:v>
                </c:pt>
                <c:pt idx="6651">
                  <c:v>6.8892008102979713E-2</c:v>
                </c:pt>
                <c:pt idx="6652">
                  <c:v>6.8898086912879519E-2</c:v>
                </c:pt>
                <c:pt idx="6653">
                  <c:v>6.890697126087944E-2</c:v>
                </c:pt>
                <c:pt idx="6654">
                  <c:v>6.891912866181428E-2</c:v>
                </c:pt>
                <c:pt idx="6655">
                  <c:v>6.8931285914948723E-2</c:v>
                </c:pt>
                <c:pt idx="6656">
                  <c:v>6.8942040284905234E-2</c:v>
                </c:pt>
                <c:pt idx="6657">
                  <c:v>6.8950924242418485E-2</c:v>
                </c:pt>
                <c:pt idx="6658">
                  <c:v>6.8959340550417844E-2</c:v>
                </c:pt>
                <c:pt idx="6659">
                  <c:v>6.8969627052890364E-2</c:v>
                </c:pt>
                <c:pt idx="6660">
                  <c:v>6.8979913449551664E-2</c:v>
                </c:pt>
                <c:pt idx="6661">
                  <c:v>6.8992069963736746E-2</c:v>
                </c:pt>
                <c:pt idx="6662">
                  <c:v>6.9005628978295902E-2</c:v>
                </c:pt>
                <c:pt idx="6663">
                  <c:v>6.9018252723139162E-2</c:v>
                </c:pt>
                <c:pt idx="6664">
                  <c:v>6.9029473695885551E-2</c:v>
                </c:pt>
                <c:pt idx="6665">
                  <c:v>6.9039291943753966E-2</c:v>
                </c:pt>
                <c:pt idx="6666">
                  <c:v>6.9049110095224936E-2</c:v>
                </c:pt>
                <c:pt idx="6667">
                  <c:v>6.9060330721728957E-2</c:v>
                </c:pt>
                <c:pt idx="6668">
                  <c:v>6.9072486258365706E-2</c:v>
                </c:pt>
                <c:pt idx="6669">
                  <c:v>6.9085576671040969E-2</c:v>
                </c:pt>
                <c:pt idx="6670">
                  <c:v>6.9097731900805509E-2</c:v>
                </c:pt>
                <c:pt idx="6671">
                  <c:v>6.9108016979820705E-2</c:v>
                </c:pt>
                <c:pt idx="6672">
                  <c:v>6.9116899462932896E-2</c:v>
                </c:pt>
                <c:pt idx="6673">
                  <c:v>6.9123444400003314E-2</c:v>
                </c:pt>
                <c:pt idx="6674">
                  <c:v>6.9131391766000819E-2</c:v>
                </c:pt>
                <c:pt idx="6675">
                  <c:v>6.9142143984171761E-2</c:v>
                </c:pt>
                <c:pt idx="6676">
                  <c:v>6.9153831046710565E-2</c:v>
                </c:pt>
                <c:pt idx="6677">
                  <c:v>6.9164583023613696E-2</c:v>
                </c:pt>
                <c:pt idx="6678">
                  <c:v>6.9172062591537728E-2</c:v>
                </c:pt>
                <c:pt idx="6679">
                  <c:v>6.9178139699283131E-2</c:v>
                </c:pt>
                <c:pt idx="6680">
                  <c:v>6.9185619165810314E-2</c:v>
                </c:pt>
                <c:pt idx="6681">
                  <c:v>6.91959033409425E-2</c:v>
                </c:pt>
                <c:pt idx="6682">
                  <c:v>6.9205719954907305E-2</c:v>
                </c:pt>
                <c:pt idx="6683">
                  <c:v>6.9216471373919355E-2</c:v>
                </c:pt>
                <c:pt idx="6684">
                  <c:v>6.9229092457439509E-2</c:v>
                </c:pt>
                <c:pt idx="6685">
                  <c:v>6.9242180820249077E-2</c:v>
                </c:pt>
                <c:pt idx="6686">
                  <c:v>6.925152954594771E-2</c:v>
                </c:pt>
                <c:pt idx="6687">
                  <c:v>6.9259008463580046E-2</c:v>
                </c:pt>
                <c:pt idx="6688">
                  <c:v>6.9268357031963712E-2</c:v>
                </c:pt>
                <c:pt idx="6689">
                  <c:v>6.9279107777563145E-2</c:v>
                </c:pt>
                <c:pt idx="6690">
                  <c:v>6.9290793239516577E-2</c:v>
                </c:pt>
                <c:pt idx="6691">
                  <c:v>6.9302011154526971E-2</c:v>
                </c:pt>
                <c:pt idx="6692">
                  <c:v>6.9313696348848403E-2</c:v>
                </c:pt>
                <c:pt idx="6693">
                  <c:v>6.932444660702991E-2</c:v>
                </c:pt>
                <c:pt idx="6694">
                  <c:v>6.9333794563683562E-2</c:v>
                </c:pt>
                <c:pt idx="6695">
                  <c:v>6.934360982412327E-2</c:v>
                </c:pt>
                <c:pt idx="6696">
                  <c:v>6.935389237458843E-2</c:v>
                </c:pt>
                <c:pt idx="6697">
                  <c:v>6.9361837909349994E-2</c:v>
                </c:pt>
                <c:pt idx="6698">
                  <c:v>6.9368848622888654E-2</c:v>
                </c:pt>
                <c:pt idx="6699">
                  <c:v>6.9375391911180834E-2</c:v>
                </c:pt>
                <c:pt idx="6700">
                  <c:v>6.9381935156658622E-2</c:v>
                </c:pt>
                <c:pt idx="6701">
                  <c:v>6.9391282575929691E-2</c:v>
                </c:pt>
                <c:pt idx="6702">
                  <c:v>6.9403434090359081E-2</c:v>
                </c:pt>
                <c:pt idx="6703">
                  <c:v>6.9415585457130932E-2</c:v>
                </c:pt>
                <c:pt idx="6704">
                  <c:v>6.9427269324397634E-2</c:v>
                </c:pt>
                <c:pt idx="6705">
                  <c:v>6.9439887747716533E-2</c:v>
                </c:pt>
                <c:pt idx="6706">
                  <c:v>6.945437537073014E-2</c:v>
                </c:pt>
                <c:pt idx="6707">
                  <c:v>6.9467460785306606E-2</c:v>
                </c:pt>
                <c:pt idx="6708">
                  <c:v>6.9478676718661522E-2</c:v>
                </c:pt>
                <c:pt idx="6709">
                  <c:v>6.9488957880395594E-2</c:v>
                </c:pt>
                <c:pt idx="6710">
                  <c:v>6.9499706254645868E-2</c:v>
                </c:pt>
                <c:pt idx="6711">
                  <c:v>6.9510454513369499E-2</c:v>
                </c:pt>
                <c:pt idx="6712">
                  <c:v>6.952166996452272E-2</c:v>
                </c:pt>
                <c:pt idx="6713">
                  <c:v>6.9534754498557033E-2</c:v>
                </c:pt>
                <c:pt idx="6714">
                  <c:v>6.9547838861388392E-2</c:v>
                </c:pt>
                <c:pt idx="6715">
                  <c:v>6.9559521183535103E-2</c:v>
                </c:pt>
                <c:pt idx="6716">
                  <c:v>6.9570736084400314E-2</c:v>
                </c:pt>
                <c:pt idx="6717">
                  <c:v>6.9581950859492772E-2</c:v>
                </c:pt>
                <c:pt idx="6718">
                  <c:v>6.9594100057248781E-2</c:v>
                </c:pt>
                <c:pt idx="6719">
                  <c:v>6.9604380032371335E-2</c:v>
                </c:pt>
                <c:pt idx="6720">
                  <c:v>6.9613258107660614E-2</c:v>
                </c:pt>
                <c:pt idx="6721">
                  <c:v>6.9620734320454264E-2</c:v>
                </c:pt>
                <c:pt idx="6722">
                  <c:v>6.9631014021782164E-2</c:v>
                </c:pt>
                <c:pt idx="6723">
                  <c:v>6.9643629874442378E-2</c:v>
                </c:pt>
                <c:pt idx="6724">
                  <c:v>6.965858179001673E-2</c:v>
                </c:pt>
                <c:pt idx="6725">
                  <c:v>6.9674467955362973E-2</c:v>
                </c:pt>
                <c:pt idx="6726">
                  <c:v>6.9686616029169299E-2</c:v>
                </c:pt>
                <c:pt idx="6727">
                  <c:v>6.9694091693545651E-2</c:v>
                </c:pt>
                <c:pt idx="6728">
                  <c:v>6.9700632854031733E-2</c:v>
                </c:pt>
                <c:pt idx="6729">
                  <c:v>6.9710444514536174E-2</c:v>
                </c:pt>
                <c:pt idx="6730">
                  <c:v>6.9724928218383886E-2</c:v>
                </c:pt>
                <c:pt idx="6731">
                  <c:v>6.9738477299814722E-2</c:v>
                </c:pt>
                <c:pt idx="6732">
                  <c:v>6.9751558997352067E-2</c:v>
                </c:pt>
                <c:pt idx="6733">
                  <c:v>6.9763706134692349E-2</c:v>
                </c:pt>
                <c:pt idx="6734">
                  <c:v>6.977445155626695E-2</c:v>
                </c:pt>
                <c:pt idx="6735">
                  <c:v>6.9783328121783533E-2</c:v>
                </c:pt>
                <c:pt idx="6736">
                  <c:v>6.9792671789836863E-2</c:v>
                </c:pt>
                <c:pt idx="6737">
                  <c:v>6.9802949723860003E-2</c:v>
                </c:pt>
                <c:pt idx="6738">
                  <c:v>6.9814629066117032E-2</c:v>
                </c:pt>
                <c:pt idx="6739">
                  <c:v>6.9826308271968424E-2</c:v>
                </c:pt>
                <c:pt idx="6740">
                  <c:v>6.983565153843993E-2</c:v>
                </c:pt>
                <c:pt idx="6741">
                  <c:v>6.984219177302875E-2</c:v>
                </c:pt>
                <c:pt idx="6742">
                  <c:v>6.9848264809703769E-2</c:v>
                </c:pt>
                <c:pt idx="6743">
                  <c:v>6.9854337809496958E-2</c:v>
                </c:pt>
                <c:pt idx="6744">
                  <c:v>6.9859943622725323E-2</c:v>
                </c:pt>
                <c:pt idx="6745">
                  <c:v>6.9867417991479955E-2</c:v>
                </c:pt>
                <c:pt idx="6746">
                  <c:v>6.9879096580818506E-2</c:v>
                </c:pt>
                <c:pt idx="6747">
                  <c:v>6.9889840762552072E-2</c:v>
                </c:pt>
                <c:pt idx="6748">
                  <c:v>6.9897314907848826E-2</c:v>
                </c:pt>
                <c:pt idx="6749">
                  <c:v>6.9903387609769052E-2</c:v>
                </c:pt>
                <c:pt idx="6750">
                  <c:v>6.9912263030855334E-2</c:v>
                </c:pt>
                <c:pt idx="6751">
                  <c:v>6.9923941096481923E-2</c:v>
                </c:pt>
                <c:pt idx="6752">
                  <c:v>6.9935151911181243E-2</c:v>
                </c:pt>
                <c:pt idx="6753">
                  <c:v>6.9945895490666488E-2</c:v>
                </c:pt>
                <c:pt idx="6754">
                  <c:v>6.9956171849995363E-2</c:v>
                </c:pt>
                <c:pt idx="6755">
                  <c:v>6.996738230336938E-2</c:v>
                </c:pt>
                <c:pt idx="6756">
                  <c:v>6.9977658441895685E-2</c:v>
                </c:pt>
                <c:pt idx="6757">
                  <c:v>6.9987000294375684E-2</c:v>
                </c:pt>
                <c:pt idx="6758">
                  <c:v>6.9996342059586422E-2</c:v>
                </c:pt>
                <c:pt idx="6759">
                  <c:v>7.0006150819135748E-2</c:v>
                </c:pt>
                <c:pt idx="6760">
                  <c:v>7.001642655928117E-2</c:v>
                </c:pt>
                <c:pt idx="6761">
                  <c:v>7.0026235121829386E-2</c:v>
                </c:pt>
                <c:pt idx="6762">
                  <c:v>7.0034175316284586E-2</c:v>
                </c:pt>
                <c:pt idx="6763">
                  <c:v>7.0043516640809725E-2</c:v>
                </c:pt>
                <c:pt idx="6764">
                  <c:v>7.0055660232239733E-2</c:v>
                </c:pt>
                <c:pt idx="6765">
                  <c:v>7.0072474192310788E-2</c:v>
                </c:pt>
                <c:pt idx="6766">
                  <c:v>7.0088820826900933E-2</c:v>
                </c:pt>
                <c:pt idx="6767">
                  <c:v>7.0100963868191257E-2</c:v>
                </c:pt>
                <c:pt idx="6768">
                  <c:v>7.0109370502707311E-2</c:v>
                </c:pt>
                <c:pt idx="6769">
                  <c:v>7.0119645182254026E-2</c:v>
                </c:pt>
                <c:pt idx="6770">
                  <c:v>7.0133188916724321E-2</c:v>
                </c:pt>
                <c:pt idx="6771">
                  <c:v>7.0147666499005515E-2</c:v>
                </c:pt>
                <c:pt idx="6772">
                  <c:v>7.0160742844783686E-2</c:v>
                </c:pt>
                <c:pt idx="6773">
                  <c:v>7.0171484000900952E-2</c:v>
                </c:pt>
                <c:pt idx="6774">
                  <c:v>7.0181758042274681E-2</c:v>
                </c:pt>
                <c:pt idx="6775">
                  <c:v>7.0192965967024734E-2</c:v>
                </c:pt>
                <c:pt idx="6776">
                  <c:v>7.0204173766158756E-2</c:v>
                </c:pt>
                <c:pt idx="6777">
                  <c:v>7.0214914455790534E-2</c:v>
                </c:pt>
                <c:pt idx="6778">
                  <c:v>7.0226122008934203E-2</c:v>
                </c:pt>
                <c:pt idx="6779">
                  <c:v>7.0237796409891681E-2</c:v>
                </c:pt>
                <c:pt idx="6780">
                  <c:v>7.0247602801370809E-2</c:v>
                </c:pt>
                <c:pt idx="6781">
                  <c:v>7.0254140342265639E-2</c:v>
                </c:pt>
                <c:pt idx="6782">
                  <c:v>7.0261144802939698E-2</c:v>
                </c:pt>
                <c:pt idx="6783">
                  <c:v>7.0270950965458989E-2</c:v>
                </c:pt>
                <c:pt idx="6784">
                  <c:v>7.02807570318187E-2</c:v>
                </c:pt>
                <c:pt idx="6785">
                  <c:v>7.0290096053238799E-2</c:v>
                </c:pt>
                <c:pt idx="6786">
                  <c:v>7.0301302763817228E-2</c:v>
                </c:pt>
                <c:pt idx="6787">
                  <c:v>7.0312509348806757E-2</c:v>
                </c:pt>
                <c:pt idx="6788">
                  <c:v>7.0320447270523431E-2</c:v>
                </c:pt>
                <c:pt idx="6789">
                  <c:v>7.0329318990817694E-2</c:v>
                </c:pt>
                <c:pt idx="6790">
                  <c:v>7.0339591410724503E-2</c:v>
                </c:pt>
                <c:pt idx="6791">
                  <c:v>7.0348462961179692E-2</c:v>
                </c:pt>
                <c:pt idx="6792">
                  <c:v>7.0357334432931296E-2</c:v>
                </c:pt>
                <c:pt idx="6793">
                  <c:v>7.0368073477646773E-2</c:v>
                </c:pt>
                <c:pt idx="6794">
                  <c:v>7.0378812407036126E-2</c:v>
                </c:pt>
                <c:pt idx="6795">
                  <c:v>7.0388617415761592E-2</c:v>
                </c:pt>
                <c:pt idx="6796">
                  <c:v>7.0398889226551256E-2</c:v>
                </c:pt>
                <c:pt idx="6797">
                  <c:v>7.0409627825019444E-2</c:v>
                </c:pt>
                <c:pt idx="6798">
                  <c:v>7.0419899419997461E-2</c:v>
                </c:pt>
                <c:pt idx="6799">
                  <c:v>7.0430637792849235E-2</c:v>
                </c:pt>
                <c:pt idx="6800">
                  <c:v>7.0442309806465403E-2</c:v>
                </c:pt>
                <c:pt idx="6801">
                  <c:v>7.0451647319269506E-2</c:v>
                </c:pt>
                <c:pt idx="6802">
                  <c:v>7.0458183526355397E-2</c:v>
                </c:pt>
                <c:pt idx="6803">
                  <c:v>7.046518655796781E-2</c:v>
                </c:pt>
                <c:pt idx="6804">
                  <c:v>7.0474990719834429E-2</c:v>
                </c:pt>
                <c:pt idx="6805">
                  <c:v>7.0487129072781499E-2</c:v>
                </c:pt>
                <c:pt idx="6806">
                  <c:v>7.049833357549791E-2</c:v>
                </c:pt>
                <c:pt idx="6807">
                  <c:v>7.0509071106132012E-2</c:v>
                </c:pt>
                <c:pt idx="6808">
                  <c:v>7.051934167972497E-2</c:v>
                </c:pt>
                <c:pt idx="6809">
                  <c:v>7.0529145310663205E-2</c:v>
                </c:pt>
                <c:pt idx="6810">
                  <c:v>7.0538948845490987E-2</c:v>
                </c:pt>
                <c:pt idx="6811">
                  <c:v>7.054968594002882E-2</c:v>
                </c:pt>
                <c:pt idx="6812">
                  <c:v>7.056088974185222E-2</c:v>
                </c:pt>
                <c:pt idx="6813">
                  <c:v>7.0573960685331893E-2</c:v>
                </c:pt>
                <c:pt idx="6814">
                  <c:v>7.0587498268112614E-2</c:v>
                </c:pt>
                <c:pt idx="6815">
                  <c:v>7.0600102059753492E-2</c:v>
                </c:pt>
                <c:pt idx="6816">
                  <c:v>7.0613172490704354E-2</c:v>
                </c:pt>
                <c:pt idx="6817">
                  <c:v>7.0626242750821494E-2</c:v>
                </c:pt>
                <c:pt idx="6818">
                  <c:v>7.0637912481570586E-2</c:v>
                </c:pt>
                <c:pt idx="6819">
                  <c:v>7.0647714950159035E-2</c:v>
                </c:pt>
                <c:pt idx="6820">
                  <c:v>7.0655650211496293E-2</c:v>
                </c:pt>
                <c:pt idx="6821">
                  <c:v>7.0663118635234154E-2</c:v>
                </c:pt>
                <c:pt idx="6822">
                  <c:v>7.0673854396639077E-2</c:v>
                </c:pt>
                <c:pt idx="6823">
                  <c:v>7.0691591489053879E-2</c:v>
                </c:pt>
                <c:pt idx="6824">
                  <c:v>7.0710728525404415E-2</c:v>
                </c:pt>
                <c:pt idx="6825">
                  <c:v>7.0727064730098349E-2</c:v>
                </c:pt>
                <c:pt idx="6826">
                  <c:v>7.0739666762806394E-2</c:v>
                </c:pt>
                <c:pt idx="6827">
                  <c:v>7.0748534764698542E-2</c:v>
                </c:pt>
                <c:pt idx="6828">
                  <c:v>7.0755535763274299E-2</c:v>
                </c:pt>
                <c:pt idx="6829">
                  <c:v>7.0763936896867524E-2</c:v>
                </c:pt>
                <c:pt idx="6830">
                  <c:v>7.0775605020882912E-2</c:v>
                </c:pt>
                <c:pt idx="6831">
                  <c:v>7.0788206441903256E-2</c:v>
                </c:pt>
                <c:pt idx="6832">
                  <c:v>7.0799874282743744E-2</c:v>
                </c:pt>
                <c:pt idx="6833">
                  <c:v>7.081014187007087E-2</c:v>
                </c:pt>
                <c:pt idx="6834">
                  <c:v>7.0821342754193967E-2</c:v>
                </c:pt>
                <c:pt idx="6835">
                  <c:v>7.0833476903751413E-2</c:v>
                </c:pt>
                <c:pt idx="6836">
                  <c:v>7.0846544284768442E-2</c:v>
                </c:pt>
                <c:pt idx="6837">
                  <c:v>7.0858678128532332E-2</c:v>
                </c:pt>
                <c:pt idx="6838">
                  <c:v>7.0870345147154096E-2</c:v>
                </c:pt>
                <c:pt idx="6839">
                  <c:v>7.0882012029658339E-2</c:v>
                </c:pt>
                <c:pt idx="6840">
                  <c:v>7.0892745441345523E-2</c:v>
                </c:pt>
                <c:pt idx="6841">
                  <c:v>7.0900678758547914E-2</c:v>
                </c:pt>
                <c:pt idx="6842">
                  <c:v>7.0908145352539753E-2</c:v>
                </c:pt>
                <c:pt idx="6843">
                  <c:v>7.0917945172549832E-2</c:v>
                </c:pt>
                <c:pt idx="6844">
                  <c:v>7.0929144849252571E-2</c:v>
                </c:pt>
                <c:pt idx="6845">
                  <c:v>7.0942210980207962E-2</c:v>
                </c:pt>
                <c:pt idx="6846">
                  <c:v>7.0955276940442055E-2</c:v>
                </c:pt>
                <c:pt idx="6847">
                  <c:v>7.0968342729958736E-2</c:v>
                </c:pt>
                <c:pt idx="6848">
                  <c:v>7.0982341600716731E-2</c:v>
                </c:pt>
                <c:pt idx="6849">
                  <c:v>7.0994940416848257E-2</c:v>
                </c:pt>
                <c:pt idx="6850">
                  <c:v>7.1005672616503493E-2</c:v>
                </c:pt>
                <c:pt idx="6851">
                  <c:v>7.1016404700980182E-2</c:v>
                </c:pt>
                <c:pt idx="6852">
                  <c:v>7.1026203460130721E-2</c:v>
                </c:pt>
                <c:pt idx="6853">
                  <c:v>7.1036468723878171E-2</c:v>
                </c:pt>
                <c:pt idx="6854">
                  <c:v>7.1045800690389446E-2</c:v>
                </c:pt>
                <c:pt idx="6855">
                  <c:v>7.1054199385792105E-2</c:v>
                </c:pt>
                <c:pt idx="6856">
                  <c:v>7.1064464362159518E-2</c:v>
                </c:pt>
                <c:pt idx="6857">
                  <c:v>7.1074729233158038E-2</c:v>
                </c:pt>
                <c:pt idx="6858">
                  <c:v>7.1084993998790327E-2</c:v>
                </c:pt>
                <c:pt idx="6859">
                  <c:v>7.1095725232021331E-2</c:v>
                </c:pt>
                <c:pt idx="6860">
                  <c:v>7.1105523213963684E-2</c:v>
                </c:pt>
                <c:pt idx="6861">
                  <c:v>7.1113921407792324E-2</c:v>
                </c:pt>
                <c:pt idx="6862">
                  <c:v>7.1119986726138687E-2</c:v>
                </c:pt>
                <c:pt idx="6863">
                  <c:v>7.1127918240775759E-2</c:v>
                </c:pt>
                <c:pt idx="6864">
                  <c:v>7.1140981774807058E-2</c:v>
                </c:pt>
                <c:pt idx="6865">
                  <c:v>7.11568444081353E-2</c:v>
                </c:pt>
                <c:pt idx="6866">
                  <c:v>7.1170374102432002E-2</c:v>
                </c:pt>
                <c:pt idx="6867">
                  <c:v>7.118157095238492E-2</c:v>
                </c:pt>
                <c:pt idx="6868">
                  <c:v>7.1190435036353292E-2</c:v>
                </c:pt>
                <c:pt idx="6869">
                  <c:v>7.1201165138137568E-2</c:v>
                </c:pt>
                <c:pt idx="6870">
                  <c:v>7.1215627267070522E-2</c:v>
                </c:pt>
                <c:pt idx="6871">
                  <c:v>7.1230555696912543E-2</c:v>
                </c:pt>
                <c:pt idx="6872">
                  <c:v>7.1242684882064589E-2</c:v>
                </c:pt>
                <c:pt idx="6873">
                  <c:v>7.1252947923825111E-2</c:v>
                </c:pt>
                <c:pt idx="6874">
                  <c:v>7.1262744365431022E-2</c:v>
                </c:pt>
                <c:pt idx="6875">
                  <c:v>7.1274406670784357E-2</c:v>
                </c:pt>
                <c:pt idx="6876">
                  <c:v>7.1287468291311912E-2</c:v>
                </c:pt>
                <c:pt idx="6877">
                  <c:v>7.1300529741235574E-2</c:v>
                </c:pt>
                <c:pt idx="6878">
                  <c:v>7.1314057491666444E-2</c:v>
                </c:pt>
                <c:pt idx="6879">
                  <c:v>7.1325719198609264E-2</c:v>
                </c:pt>
                <c:pt idx="6880">
                  <c:v>7.1333182619682953E-2</c:v>
                </c:pt>
                <c:pt idx="6881">
                  <c:v>7.1338780148933731E-2</c:v>
                </c:pt>
                <c:pt idx="6882">
                  <c:v>7.1348109294724446E-2</c:v>
                </c:pt>
                <c:pt idx="6883">
                  <c:v>7.1360237054139852E-2</c:v>
                </c:pt>
                <c:pt idx="6884">
                  <c:v>7.1370965334095593E-2</c:v>
                </c:pt>
                <c:pt idx="6885">
                  <c:v>7.1378428417487219E-2</c:v>
                </c:pt>
                <c:pt idx="6886">
                  <c:v>7.1383559255010193E-2</c:v>
                </c:pt>
                <c:pt idx="6887">
                  <c:v>7.1388690066207822E-2</c:v>
                </c:pt>
                <c:pt idx="6888">
                  <c:v>7.1396153017319969E-2</c:v>
                </c:pt>
                <c:pt idx="6889">
                  <c:v>7.1406414484159283E-2</c:v>
                </c:pt>
                <c:pt idx="6890">
                  <c:v>7.1417608691530382E-2</c:v>
                </c:pt>
                <c:pt idx="6891">
                  <c:v>7.1428802773592315E-2</c:v>
                </c:pt>
                <c:pt idx="6892">
                  <c:v>7.1439063905404707E-2</c:v>
                </c:pt>
                <c:pt idx="6893">
                  <c:v>7.1448392115685017E-2</c:v>
                </c:pt>
                <c:pt idx="6894">
                  <c:v>7.1458653046491377E-2</c:v>
                </c:pt>
                <c:pt idx="6895">
                  <c:v>7.1469846669111645E-2</c:v>
                </c:pt>
                <c:pt idx="6896">
                  <c:v>7.1481506559438884E-2</c:v>
                </c:pt>
                <c:pt idx="6897">
                  <c:v>7.1492699926249847E-2</c:v>
                </c:pt>
                <c:pt idx="6898">
                  <c:v>7.1501561252785673E-2</c:v>
                </c:pt>
                <c:pt idx="6899">
                  <c:v>7.1510888880098489E-2</c:v>
                </c:pt>
                <c:pt idx="6900">
                  <c:v>7.1521149169653284E-2</c:v>
                </c:pt>
                <c:pt idx="6901">
                  <c:v>7.1532808461817796E-2</c:v>
                </c:pt>
                <c:pt idx="6902">
                  <c:v>7.1544933981466483E-2</c:v>
                </c:pt>
                <c:pt idx="6903">
                  <c:v>7.1557525711638079E-2</c:v>
                </c:pt>
                <c:pt idx="6904">
                  <c:v>7.1570583634719506E-2</c:v>
                </c:pt>
                <c:pt idx="6905">
                  <c:v>7.1585040422099858E-2</c:v>
                </c:pt>
                <c:pt idx="6906">
                  <c:v>7.1598097985903705E-2</c:v>
                </c:pt>
                <c:pt idx="6907">
                  <c:v>7.1608357380711418E-2</c:v>
                </c:pt>
                <c:pt idx="6908">
                  <c:v>7.161675135272054E-2</c:v>
                </c:pt>
                <c:pt idx="6909">
                  <c:v>7.1624678928255608E-2</c:v>
                </c:pt>
                <c:pt idx="6910">
                  <c:v>7.1634005407248694E-2</c:v>
                </c:pt>
                <c:pt idx="6911">
                  <c:v>7.164426443367658E-2</c:v>
                </c:pt>
                <c:pt idx="6912">
                  <c:v>7.1654989666956229E-2</c:v>
                </c:pt>
                <c:pt idx="6913">
                  <c:v>7.1664315863262468E-2</c:v>
                </c:pt>
                <c:pt idx="6914">
                  <c:v>7.167177675768388E-2</c:v>
                </c:pt>
                <c:pt idx="6915">
                  <c:v>7.1681102797432381E-2</c:v>
                </c:pt>
                <c:pt idx="6916">
                  <c:v>7.16927602248109E-2</c:v>
                </c:pt>
                <c:pt idx="6917">
                  <c:v>7.1704883805128197E-2</c:v>
                </c:pt>
                <c:pt idx="6918">
                  <c:v>7.1715142104442145E-2</c:v>
                </c:pt>
                <c:pt idx="6919">
                  <c:v>7.172213633909455E-2</c:v>
                </c:pt>
                <c:pt idx="6920">
                  <c:v>7.1727731691594854E-2</c:v>
                </c:pt>
                <c:pt idx="6921">
                  <c:v>7.1737057209522531E-2</c:v>
                </c:pt>
                <c:pt idx="6922">
                  <c:v>7.1748713984638501E-2</c:v>
                </c:pt>
                <c:pt idx="6923">
                  <c:v>7.1759438097736911E-2</c:v>
                </c:pt>
                <c:pt idx="6924">
                  <c:v>7.1769229578822036E-2</c:v>
                </c:pt>
                <c:pt idx="6925">
                  <c:v>7.1779953471912489E-2</c:v>
                </c:pt>
                <c:pt idx="6926">
                  <c:v>7.1792075995187776E-2</c:v>
                </c:pt>
                <c:pt idx="6927">
                  <c:v>7.1802799643279763E-2</c:v>
                </c:pt>
                <c:pt idx="6928">
                  <c:v>7.1811658222359007E-2</c:v>
                </c:pt>
                <c:pt idx="6929">
                  <c:v>7.1821449192147682E-2</c:v>
                </c:pt>
                <c:pt idx="6930">
                  <c:v>7.1832172525258212E-2</c:v>
                </c:pt>
                <c:pt idx="6931">
                  <c:v>7.1842895743379889E-2</c:v>
                </c:pt>
                <c:pt idx="6932">
                  <c:v>7.1853152627031097E-2</c:v>
                </c:pt>
                <c:pt idx="6933">
                  <c:v>7.18634094054795E-2</c:v>
                </c:pt>
                <c:pt idx="6934">
                  <c:v>7.1874132288648543E-2</c:v>
                </c:pt>
                <c:pt idx="6935">
                  <c:v>7.1887186078187032E-2</c:v>
                </c:pt>
                <c:pt idx="6936">
                  <c:v>7.190303687925903E-2</c:v>
                </c:pt>
                <c:pt idx="6937">
                  <c:v>7.191842124003095E-2</c:v>
                </c:pt>
                <c:pt idx="6938">
                  <c:v>7.1931474451447514E-2</c:v>
                </c:pt>
                <c:pt idx="6939">
                  <c:v>7.1940331890729181E-2</c:v>
                </c:pt>
                <c:pt idx="6940">
                  <c:v>7.1947790726116012E-2</c:v>
                </c:pt>
                <c:pt idx="6941">
                  <c:v>7.1955715677756243E-2</c:v>
                </c:pt>
                <c:pt idx="6942">
                  <c:v>7.1966437571186953E-2</c:v>
                </c:pt>
                <c:pt idx="6943">
                  <c:v>7.1979490155855128E-2</c:v>
                </c:pt>
                <c:pt idx="6944">
                  <c:v>7.199067794997209E-2</c:v>
                </c:pt>
                <c:pt idx="6945">
                  <c:v>7.1998136409846522E-2</c:v>
                </c:pt>
                <c:pt idx="6946">
                  <c:v>7.2005128665457455E-2</c:v>
                </c:pt>
                <c:pt idx="6947">
                  <c:v>7.2014451596885534E-2</c:v>
                </c:pt>
                <c:pt idx="6948">
                  <c:v>7.2025638999869843E-2</c:v>
                </c:pt>
                <c:pt idx="6949">
                  <c:v>7.2038690811834463E-2</c:v>
                </c:pt>
                <c:pt idx="6950">
                  <c:v>7.2052208580358754E-2</c:v>
                </c:pt>
                <c:pt idx="6951">
                  <c:v>7.2064793924725395E-2</c:v>
                </c:pt>
                <c:pt idx="6952">
                  <c:v>7.2075048532656796E-2</c:v>
                </c:pt>
                <c:pt idx="6953">
                  <c:v>7.2084370812252524E-2</c:v>
                </c:pt>
                <c:pt idx="6954">
                  <c:v>7.2093693004944295E-2</c:v>
                </c:pt>
                <c:pt idx="6955">
                  <c:v>7.2106743928716896E-2</c:v>
                </c:pt>
                <c:pt idx="6956">
                  <c:v>7.2121192967075323E-2</c:v>
                </c:pt>
                <c:pt idx="6957">
                  <c:v>7.2134709620408063E-2</c:v>
                </c:pt>
                <c:pt idx="6958">
                  <c:v>7.2146361761127792E-2</c:v>
                </c:pt>
                <c:pt idx="6959">
                  <c:v>7.2156149454408694E-2</c:v>
                </c:pt>
                <c:pt idx="6960">
                  <c:v>7.2166403125572473E-2</c:v>
                </c:pt>
                <c:pt idx="6961">
                  <c:v>7.2175724553577944E-2</c:v>
                </c:pt>
                <c:pt idx="6962">
                  <c:v>7.2186444088369009E-2</c:v>
                </c:pt>
                <c:pt idx="6963">
                  <c:v>7.2200425917583994E-2</c:v>
                </c:pt>
                <c:pt idx="6964">
                  <c:v>7.2215805703931157E-2</c:v>
                </c:pt>
                <c:pt idx="6965">
                  <c:v>7.2228855034127765E-2</c:v>
                </c:pt>
                <c:pt idx="6966">
                  <c:v>7.2238175880013231E-2</c:v>
                </c:pt>
                <c:pt idx="6967">
                  <c:v>7.2244700420440885E-2</c:v>
                </c:pt>
                <c:pt idx="6968">
                  <c:v>7.2251224918299412E-2</c:v>
                </c:pt>
                <c:pt idx="6969">
                  <c:v>7.2261943643796372E-2</c:v>
                </c:pt>
                <c:pt idx="6970">
                  <c:v>7.2274526348868454E-2</c:v>
                </c:pt>
                <c:pt idx="6971">
                  <c:v>7.2287108895617874E-2</c:v>
                </c:pt>
                <c:pt idx="6972">
                  <c:v>7.2299691284049034E-2</c:v>
                </c:pt>
                <c:pt idx="6973">
                  <c:v>7.2311341502549004E-2</c:v>
                </c:pt>
                <c:pt idx="6974">
                  <c:v>7.2321593582556382E-2</c:v>
                </c:pt>
                <c:pt idx="6975">
                  <c:v>7.232998156984019E-2</c:v>
                </c:pt>
                <c:pt idx="6976">
                  <c:v>7.233976746608041E-2</c:v>
                </c:pt>
                <c:pt idx="6977">
                  <c:v>7.2350951230237326E-2</c:v>
                </c:pt>
                <c:pt idx="6978">
                  <c:v>7.2363998797006182E-2</c:v>
                </c:pt>
                <c:pt idx="6979">
                  <c:v>7.2377046193538033E-2</c:v>
                </c:pt>
                <c:pt idx="6980">
                  <c:v>7.2391025358059483E-2</c:v>
                </c:pt>
                <c:pt idx="6981">
                  <c:v>7.2405004327166914E-2</c:v>
                </c:pt>
                <c:pt idx="6982">
                  <c:v>7.2416187361757894E-2</c:v>
                </c:pt>
                <c:pt idx="6983">
                  <c:v>7.2425506461719275E-2</c:v>
                </c:pt>
                <c:pt idx="6984">
                  <c:v>7.2434825474835832E-2</c:v>
                </c:pt>
                <c:pt idx="6985">
                  <c:v>7.2443678456857993E-2</c:v>
                </c:pt>
                <c:pt idx="6986">
                  <c:v>7.2452997300631955E-2</c:v>
                </c:pt>
                <c:pt idx="6987">
                  <c:v>7.2462781993132955E-2</c:v>
                </c:pt>
                <c:pt idx="6988">
                  <c:v>7.2471634727660994E-2</c:v>
                </c:pt>
                <c:pt idx="6989">
                  <c:v>7.2480953310919569E-2</c:v>
                </c:pt>
                <c:pt idx="6990">
                  <c:v>7.2491669574317144E-2</c:v>
                </c:pt>
                <c:pt idx="6991">
                  <c:v>7.250424938916579E-2</c:v>
                </c:pt>
                <c:pt idx="6992">
                  <c:v>7.2516829045764494E-2</c:v>
                </c:pt>
                <c:pt idx="6993">
                  <c:v>7.2526147207887512E-2</c:v>
                </c:pt>
                <c:pt idx="6994">
                  <c:v>7.2532203966706468E-2</c:v>
                </c:pt>
                <c:pt idx="6995">
                  <c:v>7.2536397085937496E-2</c:v>
                </c:pt>
                <c:pt idx="6996">
                  <c:v>7.2540124288271321E-2</c:v>
                </c:pt>
                <c:pt idx="6997">
                  <c:v>7.2547578651263447E-2</c:v>
                </c:pt>
                <c:pt idx="6998">
                  <c:v>7.2559225982196163E-2</c:v>
                </c:pt>
                <c:pt idx="6999">
                  <c:v>7.2571339062459425E-2</c:v>
                </c:pt>
                <c:pt idx="7000">
                  <c:v>7.2582054357308551E-2</c:v>
                </c:pt>
                <c:pt idx="7001">
                  <c:v>7.2592303662335739E-2</c:v>
                </c:pt>
                <c:pt idx="7002">
                  <c:v>7.2603484602559831E-2</c:v>
                </c:pt>
                <c:pt idx="7003">
                  <c:v>7.2615597146730104E-2</c:v>
                </c:pt>
                <c:pt idx="7004">
                  <c:v>7.2628641260992818E-2</c:v>
                </c:pt>
                <c:pt idx="7005">
                  <c:v>7.2640753500457497E-2</c:v>
                </c:pt>
                <c:pt idx="7006">
                  <c:v>7.2651468051540033E-2</c:v>
                </c:pt>
                <c:pt idx="7007">
                  <c:v>7.266078495916535E-2</c:v>
                </c:pt>
                <c:pt idx="7008">
                  <c:v>7.2669170101810662E-2</c:v>
                </c:pt>
                <c:pt idx="7009">
                  <c:v>7.2677555174145841E-2</c:v>
                </c:pt>
                <c:pt idx="7010">
                  <c:v>7.2687337669674529E-2</c:v>
                </c:pt>
                <c:pt idx="7011">
                  <c:v>7.2696654243113515E-2</c:v>
                </c:pt>
                <c:pt idx="7012">
                  <c:v>7.2705039084996481E-2</c:v>
                </c:pt>
                <c:pt idx="7013">
                  <c:v>7.2713889675156101E-2</c:v>
                </c:pt>
                <c:pt idx="7014">
                  <c:v>7.2721808557848502E-2</c:v>
                </c:pt>
                <c:pt idx="7015">
                  <c:v>7.2727864131712991E-2</c:v>
                </c:pt>
                <c:pt idx="7016">
                  <c:v>7.2734851286760063E-2</c:v>
                </c:pt>
                <c:pt idx="7017">
                  <c:v>7.2744633221808699E-2</c:v>
                </c:pt>
                <c:pt idx="7018">
                  <c:v>7.2756278257821091E-2</c:v>
                </c:pt>
                <c:pt idx="7019">
                  <c:v>7.276792315822822E-2</c:v>
                </c:pt>
                <c:pt idx="7020">
                  <c:v>7.2780033710804895E-2</c:v>
                </c:pt>
                <c:pt idx="7021">
                  <c:v>7.2791678334587009E-2</c:v>
                </c:pt>
                <c:pt idx="7022">
                  <c:v>7.280332282277345E-2</c:v>
                </c:pt>
                <c:pt idx="7023">
                  <c:v>7.2816364488567029E-2</c:v>
                </c:pt>
                <c:pt idx="7024">
                  <c:v>7.2830337513177509E-2</c:v>
                </c:pt>
                <c:pt idx="7025">
                  <c:v>7.2842447309910033E-2</c:v>
                </c:pt>
                <c:pt idx="7026">
                  <c:v>7.2853159700163331E-2</c:v>
                </c:pt>
                <c:pt idx="7027">
                  <c:v>7.2863871975662839E-2</c:v>
                </c:pt>
                <c:pt idx="7028">
                  <c:v>7.2873652648726958E-2</c:v>
                </c:pt>
                <c:pt idx="7029">
                  <c:v>7.288296748651843E-2</c:v>
                </c:pt>
                <c:pt idx="7030">
                  <c:v>7.289181650205373E-2</c:v>
                </c:pt>
                <c:pt idx="7031">
                  <c:v>7.2902062632742404E-2</c:v>
                </c:pt>
                <c:pt idx="7032">
                  <c:v>7.2913705835638679E-2</c:v>
                </c:pt>
                <c:pt idx="7033">
                  <c:v>7.2926280342502522E-2</c:v>
                </c:pt>
                <c:pt idx="7034">
                  <c:v>7.2937923263432111E-2</c:v>
                </c:pt>
                <c:pt idx="7035">
                  <c:v>7.2945840372234366E-2</c:v>
                </c:pt>
                <c:pt idx="7036">
                  <c:v>7.2951428881886132E-2</c:v>
                </c:pt>
                <c:pt idx="7037">
                  <c:v>7.2957483065431775E-2</c:v>
                </c:pt>
                <c:pt idx="7038">
                  <c:v>7.2965400019379081E-2</c:v>
                </c:pt>
                <c:pt idx="7039">
                  <c:v>7.2973782608183282E-2</c:v>
                </c:pt>
                <c:pt idx="7040">
                  <c:v>7.2982165126720483E-2</c:v>
                </c:pt>
                <c:pt idx="7041">
                  <c:v>7.2993807397009822E-2</c:v>
                </c:pt>
                <c:pt idx="7042">
                  <c:v>7.3004983848970778E-2</c:v>
                </c:pt>
                <c:pt idx="7043">
                  <c:v>7.3015228820203434E-2</c:v>
                </c:pt>
                <c:pt idx="7044">
                  <c:v>7.3025939359723652E-2</c:v>
                </c:pt>
                <c:pt idx="7045">
                  <c:v>7.3037115452570897E-2</c:v>
                </c:pt>
                <c:pt idx="7046">
                  <c:v>7.3047825757677418E-2</c:v>
                </c:pt>
                <c:pt idx="7047">
                  <c:v>7.305946726355754E-2</c:v>
                </c:pt>
                <c:pt idx="7048">
                  <c:v>7.3071108633914555E-2</c:v>
                </c:pt>
                <c:pt idx="7049">
                  <c:v>7.3080887280284626E-2</c:v>
                </c:pt>
                <c:pt idx="7050">
                  <c:v>7.3088337613337884E-2</c:v>
                </c:pt>
                <c:pt idx="7051">
                  <c:v>7.3095787890884084E-2</c:v>
                </c:pt>
                <c:pt idx="7052">
                  <c:v>7.3103238112923824E-2</c:v>
                </c:pt>
                <c:pt idx="7053">
                  <c:v>7.311161954637263E-2</c:v>
                </c:pt>
                <c:pt idx="7054">
                  <c:v>7.3123725937336626E-2</c:v>
                </c:pt>
                <c:pt idx="7055">
                  <c:v>7.3137694667867861E-2</c:v>
                </c:pt>
                <c:pt idx="7056">
                  <c:v>7.3151197588573025E-2</c:v>
                </c:pt>
                <c:pt idx="7057">
                  <c:v>7.3163303500402121E-2</c:v>
                </c:pt>
                <c:pt idx="7058">
                  <c:v>7.3173081245277119E-2</c:v>
                </c:pt>
                <c:pt idx="7059">
                  <c:v>7.3181927693975052E-2</c:v>
                </c:pt>
                <c:pt idx="7060">
                  <c:v>7.3192636448219023E-2</c:v>
                </c:pt>
                <c:pt idx="7061">
                  <c:v>7.3204276268416399E-2</c:v>
                </c:pt>
                <c:pt idx="7062">
                  <c:v>7.3215450368342691E-2</c:v>
                </c:pt>
                <c:pt idx="7063">
                  <c:v>7.3225227603354689E-2</c:v>
                </c:pt>
                <c:pt idx="7064">
                  <c:v>7.3231745706921758E-2</c:v>
                </c:pt>
                <c:pt idx="7065">
                  <c:v>7.3238729342169295E-2</c:v>
                </c:pt>
                <c:pt idx="7066">
                  <c:v>7.3247575210136334E-2</c:v>
                </c:pt>
                <c:pt idx="7067">
                  <c:v>7.3260145519484829E-2</c:v>
                </c:pt>
                <c:pt idx="7068">
                  <c:v>7.3274577902027113E-2</c:v>
                </c:pt>
                <c:pt idx="7069">
                  <c:v>7.3287147871950203E-2</c:v>
                </c:pt>
                <c:pt idx="7070">
                  <c:v>7.3296458858914934E-2</c:v>
                </c:pt>
                <c:pt idx="7071">
                  <c:v>7.3303907586066919E-2</c:v>
                </c:pt>
                <c:pt idx="7072">
                  <c:v>7.3309959636024408E-2</c:v>
                </c:pt>
                <c:pt idx="7073">
                  <c:v>7.331647718732455E-2</c:v>
                </c:pt>
                <c:pt idx="7074">
                  <c:v>7.3326718967830329E-2</c:v>
                </c:pt>
                <c:pt idx="7075">
                  <c:v>7.3339288282362899E-2</c:v>
                </c:pt>
                <c:pt idx="7076">
                  <c:v>7.3350460873761819E-2</c:v>
                </c:pt>
                <c:pt idx="7077">
                  <c:v>7.3358840235394004E-2</c:v>
                </c:pt>
                <c:pt idx="7078">
                  <c:v>7.3365357468121312E-2</c:v>
                </c:pt>
                <c:pt idx="7079">
                  <c:v>7.3371874658374359E-2</c:v>
                </c:pt>
                <c:pt idx="7080">
                  <c:v>7.3379322823798179E-2</c:v>
                </c:pt>
                <c:pt idx="7081">
                  <c:v>7.3385374417357263E-2</c:v>
                </c:pt>
                <c:pt idx="7082">
                  <c:v>7.3392822482233763E-2</c:v>
                </c:pt>
                <c:pt idx="7083">
                  <c:v>7.3402597983199133E-2</c:v>
                </c:pt>
                <c:pt idx="7084">
                  <c:v>7.3412373388605109E-2</c:v>
                </c:pt>
                <c:pt idx="7085">
                  <c:v>7.3421683209675029E-2</c:v>
                </c:pt>
                <c:pt idx="7086">
                  <c:v>7.3431458428517851E-2</c:v>
                </c:pt>
                <c:pt idx="7087">
                  <c:v>7.3443560948029701E-2</c:v>
                </c:pt>
                <c:pt idx="7088">
                  <c:v>7.3455197847894713E-2</c:v>
                </c:pt>
                <c:pt idx="7089">
                  <c:v>7.3464972739131509E-2</c:v>
                </c:pt>
                <c:pt idx="7090">
                  <c:v>7.3475212998899073E-2</c:v>
                </c:pt>
                <c:pt idx="7091">
                  <c:v>7.3485918612899784E-2</c:v>
                </c:pt>
                <c:pt idx="7092">
                  <c:v>7.3495693203850784E-2</c:v>
                </c:pt>
                <c:pt idx="7093">
                  <c:v>7.3503140447114049E-2</c:v>
                </c:pt>
                <c:pt idx="7094">
                  <c:v>7.3509656739473989E-2</c:v>
                </c:pt>
                <c:pt idx="7095">
                  <c:v>7.3517103878748657E-2</c:v>
                </c:pt>
                <c:pt idx="7096">
                  <c:v>7.3525947284605042E-2</c:v>
                </c:pt>
                <c:pt idx="7097">
                  <c:v>7.3533859739343968E-2</c:v>
                </c:pt>
                <c:pt idx="7098">
                  <c:v>7.3542237564358362E-2</c:v>
                </c:pt>
                <c:pt idx="7099">
                  <c:v>7.3552942460847828E-2</c:v>
                </c:pt>
                <c:pt idx="7100">
                  <c:v>7.3565043510195161E-2</c:v>
                </c:pt>
                <c:pt idx="7101">
                  <c:v>7.3578075245729402E-2</c:v>
                </c:pt>
                <c:pt idx="7102">
                  <c:v>7.3591572221359827E-2</c:v>
                </c:pt>
                <c:pt idx="7103">
                  <c:v>7.3603207398969764E-2</c:v>
                </c:pt>
                <c:pt idx="7104">
                  <c:v>7.3614377042113766E-2</c:v>
                </c:pt>
                <c:pt idx="7105">
                  <c:v>7.3625546560498065E-2</c:v>
                </c:pt>
                <c:pt idx="7106">
                  <c:v>7.3635785176088486E-2</c:v>
                </c:pt>
                <c:pt idx="7107">
                  <c:v>7.364369676179143E-2</c:v>
                </c:pt>
                <c:pt idx="7108">
                  <c:v>7.3651608284901485E-2</c:v>
                </c:pt>
                <c:pt idx="7109">
                  <c:v>7.3662312010659203E-2</c:v>
                </c:pt>
                <c:pt idx="7110">
                  <c:v>7.3674877107751571E-2</c:v>
                </c:pt>
                <c:pt idx="7111">
                  <c:v>7.3687907412051154E-2</c:v>
                </c:pt>
                <c:pt idx="7112">
                  <c:v>7.3699076109171494E-2</c:v>
                </c:pt>
                <c:pt idx="7113">
                  <c:v>7.3708848616827305E-2</c:v>
                </c:pt>
                <c:pt idx="7114">
                  <c:v>7.3717224975950027E-2</c:v>
                </c:pt>
                <c:pt idx="7115">
                  <c:v>7.3726531959352012E-2</c:v>
                </c:pt>
                <c:pt idx="7116">
                  <c:v>7.3736769541048977E-2</c:v>
                </c:pt>
                <c:pt idx="7117">
                  <c:v>7.3746541680354105E-2</c:v>
                </c:pt>
                <c:pt idx="7118">
                  <c:v>7.3756313724165551E-2</c:v>
                </c:pt>
                <c:pt idx="7119">
                  <c:v>7.3767946985147922E-2</c:v>
                </c:pt>
                <c:pt idx="7120">
                  <c:v>7.3780045433010283E-2</c:v>
                </c:pt>
                <c:pt idx="7121">
                  <c:v>7.3790747784107602E-2</c:v>
                </c:pt>
                <c:pt idx="7122">
                  <c:v>7.3801450020665682E-2</c:v>
                </c:pt>
                <c:pt idx="7123">
                  <c:v>7.3812617449742199E-2</c:v>
                </c:pt>
                <c:pt idx="7124">
                  <c:v>7.3823784754108709E-2</c:v>
                </c:pt>
                <c:pt idx="7125">
                  <c:v>7.3835417230213946E-2</c:v>
                </c:pt>
                <c:pt idx="7126">
                  <c:v>7.384611898872219E-2</c:v>
                </c:pt>
                <c:pt idx="7127">
                  <c:v>7.385402891053279E-2</c:v>
                </c:pt>
                <c:pt idx="7128">
                  <c:v>7.3860542916809407E-2</c:v>
                </c:pt>
                <c:pt idx="7129">
                  <c:v>7.3866591598929526E-2</c:v>
                </c:pt>
                <c:pt idx="7130">
                  <c:v>7.3872640244463439E-2</c:v>
                </c:pt>
                <c:pt idx="7131">
                  <c:v>7.3880084681049882E-2</c:v>
                </c:pt>
                <c:pt idx="7132">
                  <c:v>7.3890320690867081E-2</c:v>
                </c:pt>
                <c:pt idx="7133">
                  <c:v>7.3902882923352828E-2</c:v>
                </c:pt>
                <c:pt idx="7134">
                  <c:v>7.3914979738819803E-2</c:v>
                </c:pt>
                <c:pt idx="7135">
                  <c:v>7.3926145900140183E-2</c:v>
                </c:pt>
                <c:pt idx="7136">
                  <c:v>7.3937311936778868E-2</c:v>
                </c:pt>
                <c:pt idx="7137">
                  <c:v>7.3947082116561841E-2</c:v>
                </c:pt>
                <c:pt idx="7138">
                  <c:v>7.3954525998993284E-2</c:v>
                </c:pt>
                <c:pt idx="7139">
                  <c:v>7.3961969826013746E-2</c:v>
                </c:pt>
                <c:pt idx="7140">
                  <c:v>7.3971739764888828E-2</c:v>
                </c:pt>
                <c:pt idx="7141">
                  <c:v>7.3984766201576943E-2</c:v>
                </c:pt>
                <c:pt idx="7142">
                  <c:v>7.3998722909729572E-2</c:v>
                </c:pt>
                <c:pt idx="7143">
                  <c:v>7.4012679423095099E-2</c:v>
                </c:pt>
                <c:pt idx="7144">
                  <c:v>7.4027566155992305E-2</c:v>
                </c:pt>
                <c:pt idx="7145">
                  <c:v>7.404198746715486E-2</c:v>
                </c:pt>
                <c:pt idx="7146">
                  <c:v>7.405501298880407E-2</c:v>
                </c:pt>
                <c:pt idx="7147">
                  <c:v>7.4066642775478989E-2</c:v>
                </c:pt>
                <c:pt idx="7148">
                  <c:v>7.407734205976671E-2</c:v>
                </c:pt>
                <c:pt idx="7149">
                  <c:v>7.4088971586763724E-2</c:v>
                </c:pt>
                <c:pt idx="7150">
                  <c:v>7.4100600978516451E-2</c:v>
                </c:pt>
                <c:pt idx="7151">
                  <c:v>7.4109439225799101E-2</c:v>
                </c:pt>
                <c:pt idx="7152">
                  <c:v>7.4119207724020378E-2</c:v>
                </c:pt>
                <c:pt idx="7153">
                  <c:v>7.4131767081521083E-2</c:v>
                </c:pt>
                <c:pt idx="7154">
                  <c:v>7.4145256586105157E-2</c:v>
                </c:pt>
                <c:pt idx="7155">
                  <c:v>7.4156420176427804E-2</c:v>
                </c:pt>
                <c:pt idx="7156">
                  <c:v>7.4165723073163783E-2</c:v>
                </c:pt>
                <c:pt idx="7157">
                  <c:v>7.4172235049385776E-2</c:v>
                </c:pt>
                <c:pt idx="7158">
                  <c:v>7.4176886435010234E-2</c:v>
                </c:pt>
                <c:pt idx="7159">
                  <c:v>7.4182002934208582E-2</c:v>
                </c:pt>
                <c:pt idx="7160">
                  <c:v>7.4188979936381488E-2</c:v>
                </c:pt>
                <c:pt idx="7161">
                  <c:v>7.4197817402586866E-2</c:v>
                </c:pt>
                <c:pt idx="7162">
                  <c:v>7.4208980406160419E-2</c:v>
                </c:pt>
                <c:pt idx="7163">
                  <c:v>7.4219678167654027E-2</c:v>
                </c:pt>
                <c:pt idx="7164">
                  <c:v>7.4228515362570219E-2</c:v>
                </c:pt>
                <c:pt idx="7165">
                  <c:v>7.4238282697671562E-2</c:v>
                </c:pt>
                <c:pt idx="7166">
                  <c:v>7.4251305662740505E-2</c:v>
                </c:pt>
                <c:pt idx="7167">
                  <c:v>7.4263398264161382E-2</c:v>
                </c:pt>
                <c:pt idx="7168">
                  <c:v>7.4274095443524701E-2</c:v>
                </c:pt>
                <c:pt idx="7169">
                  <c:v>7.4284327421059143E-2</c:v>
                </c:pt>
                <c:pt idx="7170">
                  <c:v>7.4292698961171438E-2</c:v>
                </c:pt>
                <c:pt idx="7171">
                  <c:v>7.4302000590212303E-2</c:v>
                </c:pt>
                <c:pt idx="7172">
                  <c:v>7.4315022725517113E-2</c:v>
                </c:pt>
                <c:pt idx="7173">
                  <c:v>7.4328044691248096E-2</c:v>
                </c:pt>
                <c:pt idx="7174">
                  <c:v>7.4338276116792792E-2</c:v>
                </c:pt>
                <c:pt idx="7175">
                  <c:v>7.4348042379888041E-2</c:v>
                </c:pt>
                <c:pt idx="7176">
                  <c:v>7.4358738653841128E-2</c:v>
                </c:pt>
                <c:pt idx="7177">
                  <c:v>7.4369434813385288E-2</c:v>
                </c:pt>
                <c:pt idx="7178">
                  <c:v>7.4378270684977613E-2</c:v>
                </c:pt>
                <c:pt idx="7179">
                  <c:v>7.4385711358395917E-2</c:v>
                </c:pt>
                <c:pt idx="7180">
                  <c:v>7.4394082049814958E-2</c:v>
                </c:pt>
                <c:pt idx="7181">
                  <c:v>7.4402917703631319E-2</c:v>
                </c:pt>
                <c:pt idx="7182">
                  <c:v>7.4412218307519512E-2</c:v>
                </c:pt>
                <c:pt idx="7183">
                  <c:v>7.442430896325633E-2</c:v>
                </c:pt>
                <c:pt idx="7184">
                  <c:v>7.4435469438804483E-2</c:v>
                </c:pt>
                <c:pt idx="7185">
                  <c:v>7.4443374700290693E-2</c:v>
                </c:pt>
                <c:pt idx="7186">
                  <c:v>7.445174490904391E-2</c:v>
                </c:pt>
                <c:pt idx="7187">
                  <c:v>7.4461510064041433E-2</c:v>
                </c:pt>
                <c:pt idx="7188">
                  <c:v>7.4472670124417453E-2</c:v>
                </c:pt>
                <c:pt idx="7189">
                  <c:v>7.4484295054871433E-2</c:v>
                </c:pt>
                <c:pt idx="7190">
                  <c:v>7.4494059892018447E-2</c:v>
                </c:pt>
                <c:pt idx="7191">
                  <c:v>7.4501499703939988E-2</c:v>
                </c:pt>
                <c:pt idx="7192">
                  <c:v>7.4508939460511014E-2</c:v>
                </c:pt>
                <c:pt idx="7193">
                  <c:v>7.4518704057013663E-2</c:v>
                </c:pt>
                <c:pt idx="7194">
                  <c:v>7.4527538609786614E-2</c:v>
                </c:pt>
                <c:pt idx="7195">
                  <c:v>7.4535908114102684E-2</c:v>
                </c:pt>
                <c:pt idx="7196">
                  <c:v>7.4547067344227502E-2</c:v>
                </c:pt>
                <c:pt idx="7197">
                  <c:v>7.4560086288651795E-2</c:v>
                </c:pt>
                <c:pt idx="7198">
                  <c:v>7.4572175156710732E-2</c:v>
                </c:pt>
                <c:pt idx="7199">
                  <c:v>7.4586588616092409E-2</c:v>
                </c:pt>
                <c:pt idx="7200">
                  <c:v>7.4601931747797834E-2</c:v>
                </c:pt>
                <c:pt idx="7201">
                  <c:v>7.4614020110006299E-2</c:v>
                </c:pt>
                <c:pt idx="7202">
                  <c:v>7.4622853820748278E-2</c:v>
                </c:pt>
                <c:pt idx="7203">
                  <c:v>7.4629827747792102E-2</c:v>
                </c:pt>
                <c:pt idx="7204">
                  <c:v>7.4637266549698808E-2</c:v>
                </c:pt>
                <c:pt idx="7205">
                  <c:v>7.4645170216093459E-2</c:v>
                </c:pt>
                <c:pt idx="7206">
                  <c:v>7.4657258055634099E-2</c:v>
                </c:pt>
                <c:pt idx="7207">
                  <c:v>7.4671670288737599E-2</c:v>
                </c:pt>
                <c:pt idx="7208">
                  <c:v>7.4683757807955831E-2</c:v>
                </c:pt>
                <c:pt idx="7209">
                  <c:v>7.4693055800240618E-2</c:v>
                </c:pt>
                <c:pt idx="7210">
                  <c:v>7.4702818599095402E-2</c:v>
                </c:pt>
                <c:pt idx="7211">
                  <c:v>7.4713975966793814E-2</c:v>
                </c:pt>
                <c:pt idx="7212">
                  <c:v>7.4725598092438825E-2</c:v>
                </c:pt>
                <c:pt idx="7213">
                  <c:v>7.4735825451274426E-2</c:v>
                </c:pt>
                <c:pt idx="7214">
                  <c:v>7.4744193212521973E-2</c:v>
                </c:pt>
                <c:pt idx="7215">
                  <c:v>7.4753025773432333E-2</c:v>
                </c:pt>
                <c:pt idx="7216">
                  <c:v>7.4762323121689248E-2</c:v>
                </c:pt>
                <c:pt idx="7217">
                  <c:v>7.4772085244328143E-2</c:v>
                </c:pt>
                <c:pt idx="7218">
                  <c:v>7.4783241839223899E-2</c:v>
                </c:pt>
                <c:pt idx="7219">
                  <c:v>7.4794863159884775E-2</c:v>
                </c:pt>
                <c:pt idx="7220">
                  <c:v>7.4806484345492225E-2</c:v>
                </c:pt>
                <c:pt idx="7221">
                  <c:v>7.4817175716974493E-2</c:v>
                </c:pt>
                <c:pt idx="7222">
                  <c:v>7.4826472468828939E-2</c:v>
                </c:pt>
                <c:pt idx="7223">
                  <c:v>7.4836698796043752E-2</c:v>
                </c:pt>
                <c:pt idx="7224">
                  <c:v>7.4846460192648484E-2</c:v>
                </c:pt>
                <c:pt idx="7225">
                  <c:v>7.4854827028185911E-2</c:v>
                </c:pt>
                <c:pt idx="7226">
                  <c:v>7.4865517882833799E-2</c:v>
                </c:pt>
                <c:pt idx="7227">
                  <c:v>7.4878532682055118E-2</c:v>
                </c:pt>
                <c:pt idx="7228">
                  <c:v>7.4892012116969539E-2</c:v>
                </c:pt>
                <c:pt idx="7229">
                  <c:v>7.4904096973111137E-2</c:v>
                </c:pt>
                <c:pt idx="7230">
                  <c:v>7.491525209531083E-2</c:v>
                </c:pt>
                <c:pt idx="7231">
                  <c:v>7.4927336670605568E-2</c:v>
                </c:pt>
                <c:pt idx="7232">
                  <c:v>7.4941280229866666E-2</c:v>
                </c:pt>
                <c:pt idx="7233">
                  <c:v>7.4954758819011924E-2</c:v>
                </c:pt>
                <c:pt idx="7234">
                  <c:v>7.4966378146601592E-2</c:v>
                </c:pt>
                <c:pt idx="7235">
                  <c:v>7.4976603043202333E-2</c:v>
                </c:pt>
                <c:pt idx="7236">
                  <c:v>7.4987292596046903E-2</c:v>
                </c:pt>
                <c:pt idx="7237">
                  <c:v>7.4998446790233084E-2</c:v>
                </c:pt>
                <c:pt idx="7238">
                  <c:v>7.5010530360203123E-2</c:v>
                </c:pt>
                <c:pt idx="7239">
                  <c:v>7.5019825314669497E-2</c:v>
                </c:pt>
                <c:pt idx="7240">
                  <c:v>7.5030514405499599E-2</c:v>
                </c:pt>
                <c:pt idx="7241">
                  <c:v>7.5045850727557109E-2</c:v>
                </c:pt>
                <c:pt idx="7242">
                  <c:v>7.5061651540648824E-2</c:v>
                </c:pt>
                <c:pt idx="7243">
                  <c:v>7.5074199067310679E-2</c:v>
                </c:pt>
                <c:pt idx="7244">
                  <c:v>7.5084887576953696E-2</c:v>
                </c:pt>
                <c:pt idx="7245">
                  <c:v>7.5096505392642024E-2</c:v>
                </c:pt>
                <c:pt idx="7246">
                  <c:v>7.5106264253513452E-2</c:v>
                </c:pt>
                <c:pt idx="7247">
                  <c:v>7.511416421399042E-2</c:v>
                </c:pt>
                <c:pt idx="7248">
                  <c:v>7.5121134715524979E-2</c:v>
                </c:pt>
                <c:pt idx="7249">
                  <c:v>7.5129034558527333E-2</c:v>
                </c:pt>
                <c:pt idx="7250">
                  <c:v>7.5137863720972073E-2</c:v>
                </c:pt>
                <c:pt idx="7251">
                  <c:v>7.5147157491961505E-2</c:v>
                </c:pt>
                <c:pt idx="7252">
                  <c:v>7.5156915858541298E-2</c:v>
                </c:pt>
                <c:pt idx="7253">
                  <c:v>7.5168068160887586E-2</c:v>
                </c:pt>
                <c:pt idx="7254">
                  <c:v>7.5179220338861763E-2</c:v>
                </c:pt>
                <c:pt idx="7255">
                  <c:v>7.5190372392466009E-2</c:v>
                </c:pt>
                <c:pt idx="7256">
                  <c:v>7.5201988982722734E-2</c:v>
                </c:pt>
                <c:pt idx="7257">
                  <c:v>7.5214070093441721E-2</c:v>
                </c:pt>
                <c:pt idx="7258">
                  <c:v>7.5226151058209081E-2</c:v>
                </c:pt>
                <c:pt idx="7259">
                  <c:v>7.5236373299017126E-2</c:v>
                </c:pt>
                <c:pt idx="7260">
                  <c:v>7.524613079503932E-2</c:v>
                </c:pt>
                <c:pt idx="7261">
                  <c:v>7.525774673759536E-2</c:v>
                </c:pt>
                <c:pt idx="7262">
                  <c:v>7.5270291804004338E-2</c:v>
                </c:pt>
                <c:pt idx="7263">
                  <c:v>7.5281442842026591E-2</c:v>
                </c:pt>
                <c:pt idx="7264">
                  <c:v>7.5291199898294942E-2</c:v>
                </c:pt>
                <c:pt idx="7265">
                  <c:v>7.5300956859364124E-2</c:v>
                </c:pt>
                <c:pt idx="7266">
                  <c:v>7.5311178335521964E-2</c:v>
                </c:pt>
                <c:pt idx="7267">
                  <c:v>7.5323258127191983E-2</c:v>
                </c:pt>
                <c:pt idx="7268">
                  <c:v>7.5335337772942573E-2</c:v>
                </c:pt>
                <c:pt idx="7269">
                  <c:v>7.5347881866010755E-2</c:v>
                </c:pt>
                <c:pt idx="7270">
                  <c:v>7.5361819562648563E-2</c:v>
                </c:pt>
                <c:pt idx="7271">
                  <c:v>7.5376686224948614E-2</c:v>
                </c:pt>
                <c:pt idx="7272">
                  <c:v>7.5389694373159719E-2</c:v>
                </c:pt>
                <c:pt idx="7273">
                  <c:v>7.5399450373274085E-2</c:v>
                </c:pt>
                <c:pt idx="7274">
                  <c:v>7.5405954320473173E-2</c:v>
                </c:pt>
                <c:pt idx="7275">
                  <c:v>7.5411993662138674E-2</c:v>
                </c:pt>
                <c:pt idx="7276">
                  <c:v>7.5418497527757616E-2</c:v>
                </c:pt>
                <c:pt idx="7277">
                  <c:v>7.542500135107652E-2</c:v>
                </c:pt>
                <c:pt idx="7278">
                  <c:v>7.5433363347475454E-2</c:v>
                </c:pt>
                <c:pt idx="7279">
                  <c:v>7.5445441663275256E-2</c:v>
                </c:pt>
                <c:pt idx="7280">
                  <c:v>7.545844891714211E-2</c:v>
                </c:pt>
                <c:pt idx="7281">
                  <c:v>7.5471920537432083E-2</c:v>
                </c:pt>
                <c:pt idx="7282">
                  <c:v>7.5483998387537804E-2</c:v>
                </c:pt>
                <c:pt idx="7283">
                  <c:v>7.5493753467670052E-2</c:v>
                </c:pt>
                <c:pt idx="7284">
                  <c:v>7.5503043931705593E-2</c:v>
                </c:pt>
                <c:pt idx="7285">
                  <c:v>7.5515585921241704E-2</c:v>
                </c:pt>
                <c:pt idx="7286">
                  <c:v>7.5530914805947078E-2</c:v>
                </c:pt>
                <c:pt idx="7287">
                  <c:v>7.5546707956550982E-2</c:v>
                </c:pt>
                <c:pt idx="7288">
                  <c:v>7.5560642882305892E-2</c:v>
                </c:pt>
                <c:pt idx="7289">
                  <c:v>7.5572255172103198E-2</c:v>
                </c:pt>
                <c:pt idx="7290">
                  <c:v>7.5583402843447722E-2</c:v>
                </c:pt>
                <c:pt idx="7291">
                  <c:v>7.5593621433013125E-2</c:v>
                </c:pt>
                <c:pt idx="7292">
                  <c:v>7.5603375443827531E-2</c:v>
                </c:pt>
                <c:pt idx="7293">
                  <c:v>7.5614058298890216E-2</c:v>
                </c:pt>
                <c:pt idx="7294">
                  <c:v>7.5625669968432438E-2</c:v>
                </c:pt>
                <c:pt idx="7295">
                  <c:v>7.5637281503145429E-2</c:v>
                </c:pt>
                <c:pt idx="7296">
                  <c:v>7.5649357356223274E-2</c:v>
                </c:pt>
                <c:pt idx="7297">
                  <c:v>7.5663755298153848E-2</c:v>
                </c:pt>
                <c:pt idx="7298">
                  <c:v>7.5679081911773818E-2</c:v>
                </c:pt>
                <c:pt idx="7299">
                  <c:v>7.5692086126997432E-2</c:v>
                </c:pt>
                <c:pt idx="7300">
                  <c:v>7.5700910319589573E-2</c:v>
                </c:pt>
                <c:pt idx="7301">
                  <c:v>7.5706483453739273E-2</c:v>
                </c:pt>
                <c:pt idx="7302">
                  <c:v>7.5712985404324404E-2</c:v>
                </c:pt>
                <c:pt idx="7303">
                  <c:v>7.5721344992958392E-2</c:v>
                </c:pt>
                <c:pt idx="7304">
                  <c:v>7.5731097758041696E-2</c:v>
                </c:pt>
                <c:pt idx="7305">
                  <c:v>7.5742243658811534E-2</c:v>
                </c:pt>
                <c:pt idx="7306">
                  <c:v>7.575617586007638E-2</c:v>
                </c:pt>
                <c:pt idx="7307">
                  <c:v>7.5771036660813737E-2</c:v>
                </c:pt>
                <c:pt idx="7308">
                  <c:v>7.5784968460937199E-2</c:v>
                </c:pt>
                <c:pt idx="7309">
                  <c:v>7.5798435683227583E-2</c:v>
                </c:pt>
                <c:pt idx="7310">
                  <c:v>7.58100452120503E-2</c:v>
                </c:pt>
                <c:pt idx="7311">
                  <c:v>7.5819797112103751E-2</c:v>
                </c:pt>
                <c:pt idx="7312">
                  <c:v>7.5829084547550232E-2</c:v>
                </c:pt>
                <c:pt idx="7313">
                  <c:v>7.583883626193659E-2</c:v>
                </c:pt>
                <c:pt idx="7314">
                  <c:v>7.5847194798579612E-2</c:v>
                </c:pt>
                <c:pt idx="7315">
                  <c:v>7.5854160192413464E-2</c:v>
                </c:pt>
                <c:pt idx="7316">
                  <c:v>7.586391166227352E-2</c:v>
                </c:pt>
                <c:pt idx="7317">
                  <c:v>7.5876449126655143E-2</c:v>
                </c:pt>
                <c:pt idx="7318">
                  <c:v>7.5887129064925118E-2</c:v>
                </c:pt>
                <c:pt idx="7319">
                  <c:v>7.5897344551324034E-2</c:v>
                </c:pt>
                <c:pt idx="7320">
                  <c:v>7.5904773930432393E-2</c:v>
                </c:pt>
                <c:pt idx="7321">
                  <c:v>7.5911274591874592E-2</c:v>
                </c:pt>
                <c:pt idx="7322">
                  <c:v>7.5920096850526128E-2</c:v>
                </c:pt>
                <c:pt idx="7323">
                  <c:v>7.5930312000150282E-2</c:v>
                </c:pt>
                <c:pt idx="7324">
                  <c:v>7.5942848632072846E-2</c:v>
                </c:pt>
                <c:pt idx="7325">
                  <c:v>7.595631372833811E-2</c:v>
                </c:pt>
                <c:pt idx="7326">
                  <c:v>7.5968385729467403E-2</c:v>
                </c:pt>
                <c:pt idx="7327">
                  <c:v>7.597860038582796E-2</c:v>
                </c:pt>
                <c:pt idx="7328">
                  <c:v>7.598974352831489E-2</c:v>
                </c:pt>
                <c:pt idx="7329">
                  <c:v>7.6005065146491566E-2</c:v>
                </c:pt>
                <c:pt idx="7330">
                  <c:v>7.6021779371318723E-2</c:v>
                </c:pt>
                <c:pt idx="7331">
                  <c:v>7.6038957589060541E-2</c:v>
                </c:pt>
                <c:pt idx="7332">
                  <c:v>7.605334992268252E-2</c:v>
                </c:pt>
                <c:pt idx="7333">
                  <c:v>7.6064492232260514E-2</c:v>
                </c:pt>
                <c:pt idx="7334">
                  <c:v>7.6075170162441461E-2</c:v>
                </c:pt>
                <c:pt idx="7335">
                  <c:v>7.6083990975288729E-2</c:v>
                </c:pt>
                <c:pt idx="7336">
                  <c:v>7.6092347463056792E-2</c:v>
                </c:pt>
                <c:pt idx="7337">
                  <c:v>7.6103953580223468E-2</c:v>
                </c:pt>
                <c:pt idx="7338">
                  <c:v>7.6116023799186749E-2</c:v>
                </c:pt>
                <c:pt idx="7339">
                  <c:v>7.6126236947594114E-2</c:v>
                </c:pt>
                <c:pt idx="7340">
                  <c:v>7.6134593082343285E-2</c:v>
                </c:pt>
                <c:pt idx="7341">
                  <c:v>7.6144806041102506E-2</c:v>
                </c:pt>
                <c:pt idx="7342">
                  <c:v>7.6158268418284575E-2</c:v>
                </c:pt>
                <c:pt idx="7343">
                  <c:v>7.6171730614233699E-2</c:v>
                </c:pt>
                <c:pt idx="7344">
                  <c:v>7.6182407399397981E-2</c:v>
                </c:pt>
                <c:pt idx="7345">
                  <c:v>7.6190298862993083E-2</c:v>
                </c:pt>
                <c:pt idx="7346">
                  <c:v>7.619865446245154E-2</c:v>
                </c:pt>
                <c:pt idx="7347">
                  <c:v>7.6208866766978842E-2</c:v>
                </c:pt>
                <c:pt idx="7348">
                  <c:v>7.6218150589685785E-2</c:v>
                </c:pt>
                <c:pt idx="7349">
                  <c:v>7.6227898510767667E-2</c:v>
                </c:pt>
                <c:pt idx="7350">
                  <c:v>7.6238574696259415E-2</c:v>
                </c:pt>
                <c:pt idx="7351">
                  <c:v>7.6249250767771656E-2</c:v>
                </c:pt>
                <c:pt idx="7352">
                  <c:v>7.6258998385697663E-2</c:v>
                </c:pt>
                <c:pt idx="7353">
                  <c:v>7.6267353411152566E-2</c:v>
                </c:pt>
                <c:pt idx="7354">
                  <c:v>7.6274780041843501E-2</c:v>
                </c:pt>
                <c:pt idx="7355">
                  <c:v>7.6284991568986812E-2</c:v>
                </c:pt>
                <c:pt idx="7356">
                  <c:v>7.6297059602992642E-2</c:v>
                </c:pt>
                <c:pt idx="7357">
                  <c:v>7.6310055784436323E-2</c:v>
                </c:pt>
                <c:pt idx="7358">
                  <c:v>7.6323051796981303E-2</c:v>
                </c:pt>
                <c:pt idx="7359">
                  <c:v>7.633465523689098E-2</c:v>
                </c:pt>
                <c:pt idx="7360">
                  <c:v>7.6344402022366212E-2</c:v>
                </c:pt>
                <c:pt idx="7361">
                  <c:v>7.6350899826572713E-2</c:v>
                </c:pt>
                <c:pt idx="7362">
                  <c:v>7.6356005214543804E-2</c:v>
                </c:pt>
                <c:pt idx="7363">
                  <c:v>7.6363895308322313E-2</c:v>
                </c:pt>
                <c:pt idx="7364">
                  <c:v>7.6374105925507807E-2</c:v>
                </c:pt>
                <c:pt idx="7365">
                  <c:v>7.6384780550184536E-2</c:v>
                </c:pt>
                <c:pt idx="7366">
                  <c:v>7.639545506091508E-2</c:v>
                </c:pt>
                <c:pt idx="7367">
                  <c:v>7.6407057660732927E-2</c:v>
                </c:pt>
                <c:pt idx="7368">
                  <c:v>7.6420052412709605E-2</c:v>
                </c:pt>
                <c:pt idx="7369">
                  <c:v>7.6433975173871793E-2</c:v>
                </c:pt>
                <c:pt idx="7370">
                  <c:v>7.6448825905456305E-2</c:v>
                </c:pt>
                <c:pt idx="7371">
                  <c:v>7.6463676416499884E-2</c:v>
                </c:pt>
                <c:pt idx="7372">
                  <c:v>7.6477134501641883E-2</c:v>
                </c:pt>
                <c:pt idx="7373">
                  <c:v>7.6487808026589915E-2</c:v>
                </c:pt>
                <c:pt idx="7374">
                  <c:v>7.6498945496379603E-2</c:v>
                </c:pt>
                <c:pt idx="7375">
                  <c:v>7.651193905435931E-2</c:v>
                </c:pt>
                <c:pt idx="7376">
                  <c:v>7.6525396489998843E-2</c:v>
                </c:pt>
                <c:pt idx="7377">
                  <c:v>7.6539781824382536E-2</c:v>
                </c:pt>
                <c:pt idx="7378">
                  <c:v>7.6550918715334065E-2</c:v>
                </c:pt>
                <c:pt idx="7379">
                  <c:v>7.6560663393173967E-2</c:v>
                </c:pt>
                <c:pt idx="7380">
                  <c:v>7.6572264076315108E-2</c:v>
                </c:pt>
                <c:pt idx="7381">
                  <c:v>7.6587576772001703E-2</c:v>
                </c:pt>
                <c:pt idx="7382">
                  <c:v>7.6602425222682222E-2</c:v>
                </c:pt>
                <c:pt idx="7383">
                  <c:v>7.6615881440673078E-2</c:v>
                </c:pt>
                <c:pt idx="7384">
                  <c:v>7.662655348481287E-2</c:v>
                </c:pt>
                <c:pt idx="7385">
                  <c:v>7.6634441444237103E-2</c:v>
                </c:pt>
                <c:pt idx="7386">
                  <c:v>7.6641401356764949E-2</c:v>
                </c:pt>
                <c:pt idx="7387">
                  <c:v>7.6648825210069646E-2</c:v>
                </c:pt>
                <c:pt idx="7388">
                  <c:v>7.6659032918374351E-2</c:v>
                </c:pt>
                <c:pt idx="7389">
                  <c:v>7.667295235268877E-2</c:v>
                </c:pt>
                <c:pt idx="7390">
                  <c:v>7.6686407621691113E-2</c:v>
                </c:pt>
                <c:pt idx="7391">
                  <c:v>7.6699398744115022E-2</c:v>
                </c:pt>
                <c:pt idx="7392">
                  <c:v>7.6710997817952403E-2</c:v>
                </c:pt>
                <c:pt idx="7393">
                  <c:v>7.671934906780957E-2</c:v>
                </c:pt>
                <c:pt idx="7394">
                  <c:v>7.6727700247924358E-2</c:v>
                </c:pt>
                <c:pt idx="7395">
                  <c:v>7.6736979255144874E-2</c:v>
                </c:pt>
                <c:pt idx="7396">
                  <c:v>7.6746722120062172E-2</c:v>
                </c:pt>
                <c:pt idx="7397">
                  <c:v>7.6756000950781153E-2</c:v>
                </c:pt>
                <c:pt idx="7398">
                  <c:v>7.6765743630375319E-2</c:v>
                </c:pt>
                <c:pt idx="7399">
                  <c:v>7.6775486215050454E-2</c:v>
                </c:pt>
                <c:pt idx="7400">
                  <c:v>7.6786156556026094E-2</c:v>
                </c:pt>
                <c:pt idx="7401">
                  <c:v>7.6796826783146532E-2</c:v>
                </c:pt>
                <c:pt idx="7402">
                  <c:v>7.6808424726970331E-2</c:v>
                </c:pt>
                <c:pt idx="7403">
                  <c:v>7.6818630806268093E-2</c:v>
                </c:pt>
                <c:pt idx="7404">
                  <c:v>7.682883678140269E-2</c:v>
                </c:pt>
                <c:pt idx="7405">
                  <c:v>7.6840434353984494E-2</c:v>
                </c:pt>
                <c:pt idx="7406">
                  <c:v>7.6852959581300187E-2</c:v>
                </c:pt>
                <c:pt idx="7407">
                  <c:v>7.6864556874121109E-2</c:v>
                </c:pt>
                <c:pt idx="7408">
                  <c:v>7.6876154032446339E-2</c:v>
                </c:pt>
                <c:pt idx="7409">
                  <c:v>7.688914269010097E-2</c:v>
                </c:pt>
                <c:pt idx="7410">
                  <c:v>7.689981181839875E-2</c:v>
                </c:pt>
                <c:pt idx="7411">
                  <c:v>7.6909089228739527E-2</c:v>
                </c:pt>
                <c:pt idx="7412">
                  <c:v>7.691929428070407E-2</c:v>
                </c:pt>
                <c:pt idx="7413">
                  <c:v>7.6929963087317074E-2</c:v>
                </c:pt>
                <c:pt idx="7414">
                  <c:v>7.6941095633734052E-2</c:v>
                </c:pt>
                <c:pt idx="7415">
                  <c:v>7.6953155752498559E-2</c:v>
                </c:pt>
                <c:pt idx="7416">
                  <c:v>7.6967071093419992E-2</c:v>
                </c:pt>
                <c:pt idx="7417">
                  <c:v>7.6980986240707414E-2</c:v>
                </c:pt>
                <c:pt idx="7418">
                  <c:v>7.6993045878398933E-2</c:v>
                </c:pt>
                <c:pt idx="7419">
                  <c:v>7.7003713898203735E-2</c:v>
                </c:pt>
                <c:pt idx="7420">
                  <c:v>7.7012062703883805E-2</c:v>
                </c:pt>
                <c:pt idx="7421">
                  <c:v>7.7021802889081864E-2</c:v>
                </c:pt>
                <c:pt idx="7422">
                  <c:v>7.703247060211213E-2</c:v>
                </c:pt>
                <c:pt idx="7423">
                  <c:v>7.7042674395047625E-2</c:v>
                </c:pt>
                <c:pt idx="7424">
                  <c:v>7.7051022875461964E-2</c:v>
                </c:pt>
                <c:pt idx="7425">
                  <c:v>7.7057979889233283E-2</c:v>
                </c:pt>
                <c:pt idx="7426">
                  <c:v>7.7065864446331123E-2</c:v>
                </c:pt>
                <c:pt idx="7427">
                  <c:v>7.7076067898530207E-2</c:v>
                </c:pt>
                <c:pt idx="7428">
                  <c:v>7.7085807460328781E-2</c:v>
                </c:pt>
                <c:pt idx="7429">
                  <c:v>7.7094155580656687E-2</c:v>
                </c:pt>
                <c:pt idx="7430">
                  <c:v>7.7103431188174323E-2</c:v>
                </c:pt>
                <c:pt idx="7431">
                  <c:v>7.7112242935625228E-2</c:v>
                </c:pt>
                <c:pt idx="7432">
                  <c:v>7.7121054605429618E-2</c:v>
                </c:pt>
                <c:pt idx="7433">
                  <c:v>7.7130329963446986E-2</c:v>
                </c:pt>
                <c:pt idx="7434">
                  <c:v>7.7139141473876599E-2</c:v>
                </c:pt>
                <c:pt idx="7435">
                  <c:v>7.7147025391079815E-2</c:v>
                </c:pt>
                <c:pt idx="7436">
                  <c:v>7.7155373000370842E-2</c:v>
                </c:pt>
                <c:pt idx="7437">
                  <c:v>7.7167430535217393E-2</c:v>
                </c:pt>
                <c:pt idx="7438">
                  <c:v>7.7180415410157008E-2</c:v>
                </c:pt>
                <c:pt idx="7439">
                  <c:v>7.7188762740727015E-2</c:v>
                </c:pt>
                <c:pt idx="7440">
                  <c:v>7.7193863852885514E-2</c:v>
                </c:pt>
                <c:pt idx="7441">
                  <c:v>7.7199428672835579E-2</c:v>
                </c:pt>
                <c:pt idx="7442">
                  <c:v>7.7208703303937393E-2</c:v>
                </c:pt>
                <c:pt idx="7443">
                  <c:v>7.7221223919478763E-2</c:v>
                </c:pt>
                <c:pt idx="7444">
                  <c:v>7.7231889505366219E-2</c:v>
                </c:pt>
                <c:pt idx="7445">
                  <c:v>7.7240236406277779E-2</c:v>
                </c:pt>
                <c:pt idx="7446">
                  <c:v>7.7246728392153047E-2</c:v>
                </c:pt>
                <c:pt idx="7447">
                  <c:v>7.7253684044536572E-2</c:v>
                </c:pt>
                <c:pt idx="7448">
                  <c:v>7.7262494468102474E-2</c:v>
                </c:pt>
                <c:pt idx="7449">
                  <c:v>7.7272232214366104E-2</c:v>
                </c:pt>
                <c:pt idx="7450">
                  <c:v>7.7280578778549242E-2</c:v>
                </c:pt>
                <c:pt idx="7451">
                  <c:v>7.7287997888228432E-2</c:v>
                </c:pt>
                <c:pt idx="7452">
                  <c:v>7.7295880631951849E-2</c:v>
                </c:pt>
                <c:pt idx="7453">
                  <c:v>7.7305154368544404E-2</c:v>
                </c:pt>
                <c:pt idx="7454">
                  <c:v>7.7316746418345905E-2</c:v>
                </c:pt>
                <c:pt idx="7455">
                  <c:v>7.7330656700734024E-2</c:v>
                </c:pt>
                <c:pt idx="7456">
                  <c:v>7.7342712122289103E-2</c:v>
                </c:pt>
                <c:pt idx="7457">
                  <c:v>7.7351521761518174E-2</c:v>
                </c:pt>
                <c:pt idx="7458">
                  <c:v>7.7360794982126418E-2</c:v>
                </c:pt>
                <c:pt idx="7459">
                  <c:v>7.7371922733346934E-2</c:v>
                </c:pt>
                <c:pt idx="7460">
                  <c:v>7.7383977657435946E-2</c:v>
                </c:pt>
                <c:pt idx="7461">
                  <c:v>7.7394177864314795E-2</c:v>
                </c:pt>
                <c:pt idx="7462">
                  <c:v>7.7403914328369613E-2</c:v>
                </c:pt>
                <c:pt idx="7463">
                  <c:v>7.7414114331893213E-2</c:v>
                </c:pt>
                <c:pt idx="7464">
                  <c:v>7.7425705118701393E-2</c:v>
                </c:pt>
                <c:pt idx="7465">
                  <c:v>7.7434977651419615E-2</c:v>
                </c:pt>
                <c:pt idx="7466">
                  <c:v>7.7439613885536496E-2</c:v>
                </c:pt>
                <c:pt idx="7467">
                  <c:v>7.7443322857353933E-2</c:v>
                </c:pt>
                <c:pt idx="7468">
                  <c:v>7.7450740759719527E-2</c:v>
                </c:pt>
                <c:pt idx="7469">
                  <c:v>7.7460940285627014E-2</c:v>
                </c:pt>
                <c:pt idx="7470">
                  <c:v>7.7470212491633189E-2</c:v>
                </c:pt>
                <c:pt idx="7471">
                  <c:v>7.7479948215411334E-2</c:v>
                </c:pt>
                <c:pt idx="7472">
                  <c:v>7.7490147443422724E-2</c:v>
                </c:pt>
                <c:pt idx="7473">
                  <c:v>7.7500810161483927E-2</c:v>
                </c:pt>
                <c:pt idx="7474">
                  <c:v>7.7510081997817629E-2</c:v>
                </c:pt>
                <c:pt idx="7475">
                  <c:v>7.751935374818518E-2</c:v>
                </c:pt>
                <c:pt idx="7476">
                  <c:v>7.7528161831409523E-2</c:v>
                </c:pt>
                <c:pt idx="7477">
                  <c:v>7.7536042682217018E-2</c:v>
                </c:pt>
                <c:pt idx="7478">
                  <c:v>7.7542996322528923E-2</c:v>
                </c:pt>
                <c:pt idx="7479">
                  <c:v>7.7549949914487937E-2</c:v>
                </c:pt>
                <c:pt idx="7480">
                  <c:v>7.7559221295219083E-2</c:v>
                </c:pt>
                <c:pt idx="7481">
                  <c:v>7.7568029027295371E-2</c:v>
                </c:pt>
                <c:pt idx="7482">
                  <c:v>7.7574982445189941E-2</c:v>
                </c:pt>
                <c:pt idx="7483">
                  <c:v>7.7581935814734923E-2</c:v>
                </c:pt>
                <c:pt idx="7484">
                  <c:v>7.7589816241770707E-2</c:v>
                </c:pt>
                <c:pt idx="7485">
                  <c:v>7.7597233057546497E-2</c:v>
                </c:pt>
                <c:pt idx="7486">
                  <c:v>7.7604649818313096E-2</c:v>
                </c:pt>
                <c:pt idx="7487">
                  <c:v>7.7614384233340925E-2</c:v>
                </c:pt>
                <c:pt idx="7488">
                  <c:v>7.7625045626789776E-2</c:v>
                </c:pt>
                <c:pt idx="7489">
                  <c:v>7.7634779843279419E-2</c:v>
                </c:pt>
                <c:pt idx="7490">
                  <c:v>7.7644977492257683E-2</c:v>
                </c:pt>
                <c:pt idx="7491">
                  <c:v>7.7654711514729011E-2</c:v>
                </c:pt>
                <c:pt idx="7492">
                  <c:v>7.7663518405796814E-2</c:v>
                </c:pt>
                <c:pt idx="7493">
                  <c:v>7.7670007644321928E-2</c:v>
                </c:pt>
                <c:pt idx="7494">
                  <c:v>7.7676960353155314E-2</c:v>
                </c:pt>
                <c:pt idx="7495">
                  <c:v>7.7686230556404584E-2</c:v>
                </c:pt>
                <c:pt idx="7496">
                  <c:v>7.7693183152446013E-2</c:v>
                </c:pt>
                <c:pt idx="7497">
                  <c:v>7.7699672198472722E-2</c:v>
                </c:pt>
                <c:pt idx="7498">
                  <c:v>7.7710332682676839E-2</c:v>
                </c:pt>
                <c:pt idx="7499">
                  <c:v>7.7722847019123867E-2</c:v>
                </c:pt>
                <c:pt idx="7500">
                  <c:v>7.7733970742271147E-2</c:v>
                </c:pt>
                <c:pt idx="7501">
                  <c:v>7.7744630860844335E-2</c:v>
                </c:pt>
                <c:pt idx="7502">
                  <c:v>7.775714476808257E-2</c:v>
                </c:pt>
                <c:pt idx="7503">
                  <c:v>7.7771048925796796E-2</c:v>
                </c:pt>
                <c:pt idx="7504">
                  <c:v>7.7785879814273734E-2</c:v>
                </c:pt>
                <c:pt idx="7505">
                  <c:v>7.7801173937646323E-2</c:v>
                </c:pt>
                <c:pt idx="7506">
                  <c:v>7.7815540931378532E-2</c:v>
                </c:pt>
                <c:pt idx="7507">
                  <c:v>7.7824809850052634E-2</c:v>
                </c:pt>
                <c:pt idx="7508">
                  <c:v>7.7830834601120349E-2</c:v>
                </c:pt>
                <c:pt idx="7509">
                  <c:v>7.7836859315890738E-2</c:v>
                </c:pt>
                <c:pt idx="7510">
                  <c:v>7.7844737734284214E-2</c:v>
                </c:pt>
                <c:pt idx="7511">
                  <c:v>7.7854006382340732E-2</c:v>
                </c:pt>
                <c:pt idx="7512">
                  <c:v>7.7865592071604983E-2</c:v>
                </c:pt>
                <c:pt idx="7513">
                  <c:v>7.7876714207018027E-2</c:v>
                </c:pt>
                <c:pt idx="7514">
                  <c:v>7.7885982558701924E-2</c:v>
                </c:pt>
                <c:pt idx="7515">
                  <c:v>7.7896641056942842E-2</c:v>
                </c:pt>
                <c:pt idx="7516">
                  <c:v>7.790961646668787E-2</c:v>
                </c:pt>
                <c:pt idx="7517">
                  <c:v>7.7921664910701113E-2</c:v>
                </c:pt>
                <c:pt idx="7518">
                  <c:v>7.7931396240276521E-2</c:v>
                </c:pt>
                <c:pt idx="7519">
                  <c:v>7.7941590864928884E-2</c:v>
                </c:pt>
                <c:pt idx="7520">
                  <c:v>7.7952248770488453E-2</c:v>
                </c:pt>
                <c:pt idx="7521">
                  <c:v>7.7961516422121194E-2</c:v>
                </c:pt>
                <c:pt idx="7522">
                  <c:v>7.7970320611617933E-2</c:v>
                </c:pt>
                <c:pt idx="7523">
                  <c:v>7.7976807859542058E-2</c:v>
                </c:pt>
                <c:pt idx="7524">
                  <c:v>7.7983758435617334E-2</c:v>
                </c:pt>
                <c:pt idx="7525">
                  <c:v>7.7992562429294421E-2</c:v>
                </c:pt>
                <c:pt idx="7526">
                  <c:v>7.8003219791620421E-2</c:v>
                </c:pt>
                <c:pt idx="7527">
                  <c:v>7.8012023613962103E-2</c:v>
                </c:pt>
                <c:pt idx="7528">
                  <c:v>7.8018047237222554E-2</c:v>
                </c:pt>
                <c:pt idx="7529">
                  <c:v>7.8024070824199029E-2</c:v>
                </c:pt>
                <c:pt idx="7530">
                  <c:v>7.8033337810237094E-2</c:v>
                </c:pt>
                <c:pt idx="7531">
                  <c:v>7.8045848105167334E-2</c:v>
                </c:pt>
                <c:pt idx="7532">
                  <c:v>7.8059284914286875E-2</c:v>
                </c:pt>
                <c:pt idx="7533">
                  <c:v>7.8073648200245482E-2</c:v>
                </c:pt>
                <c:pt idx="7534">
                  <c:v>7.808754795797293E-2</c:v>
                </c:pt>
                <c:pt idx="7535">
                  <c:v>7.8100984206794774E-2</c:v>
                </c:pt>
                <c:pt idx="7536">
                  <c:v>7.8111640413699598E-2</c:v>
                </c:pt>
                <c:pt idx="7537">
                  <c:v>7.8120443281581298E-2</c:v>
                </c:pt>
                <c:pt idx="7538">
                  <c:v>7.8129246071973205E-2</c:v>
                </c:pt>
                <c:pt idx="7539">
                  <c:v>7.813851208340955E-2</c:v>
                </c:pt>
                <c:pt idx="7540">
                  <c:v>7.8146851420293262E-2</c:v>
                </c:pt>
                <c:pt idx="7541">
                  <c:v>7.8154727396827592E-2</c:v>
                </c:pt>
                <c:pt idx="7542">
                  <c:v>7.8161213448573352E-2</c:v>
                </c:pt>
                <c:pt idx="7543">
                  <c:v>7.8167699458250445E-2</c:v>
                </c:pt>
                <c:pt idx="7544">
                  <c:v>7.8177428393888707E-2</c:v>
                </c:pt>
                <c:pt idx="7545">
                  <c:v>7.818854706157588E-2</c:v>
                </c:pt>
                <c:pt idx="7546">
                  <c:v>7.8197812523547239E-2</c:v>
                </c:pt>
                <c:pt idx="7547">
                  <c:v>7.8205688098724926E-2</c:v>
                </c:pt>
                <c:pt idx="7548">
                  <c:v>7.8213100348115724E-2</c:v>
                </c:pt>
                <c:pt idx="7549">
                  <c:v>7.8222365582593337E-2</c:v>
                </c:pt>
                <c:pt idx="7550">
                  <c:v>7.8234410259078138E-2</c:v>
                </c:pt>
                <c:pt idx="7551">
                  <c:v>7.8246454790490444E-2</c:v>
                </c:pt>
                <c:pt idx="7552">
                  <c:v>7.8256182959956913E-2</c:v>
                </c:pt>
                <c:pt idx="7553">
                  <c:v>7.8264521315605573E-2</c:v>
                </c:pt>
                <c:pt idx="7554">
                  <c:v>7.8272859601726363E-2</c:v>
                </c:pt>
                <c:pt idx="7555">
                  <c:v>7.8283050745900182E-2</c:v>
                </c:pt>
                <c:pt idx="7556">
                  <c:v>7.8294168239276068E-2</c:v>
                </c:pt>
                <c:pt idx="7557">
                  <c:v>7.8303895944591653E-2</c:v>
                </c:pt>
                <c:pt idx="7558">
                  <c:v>7.8314086772476033E-2</c:v>
                </c:pt>
                <c:pt idx="7559">
                  <c:v>7.8324277496508679E-2</c:v>
                </c:pt>
                <c:pt idx="7560">
                  <c:v>7.833122565789781E-2</c:v>
                </c:pt>
                <c:pt idx="7561">
                  <c:v>7.8339100182444291E-2</c:v>
                </c:pt>
                <c:pt idx="7562">
                  <c:v>7.8350680252957827E-2</c:v>
                </c:pt>
                <c:pt idx="7563">
                  <c:v>7.8362260189374811E-2</c:v>
                </c:pt>
                <c:pt idx="7564">
                  <c:v>7.8371060851370022E-2</c:v>
                </c:pt>
                <c:pt idx="7565">
                  <c:v>7.8379861435914119E-2</c:v>
                </c:pt>
                <c:pt idx="7566">
                  <c:v>7.8391441034421874E-2</c:v>
                </c:pt>
                <c:pt idx="7567">
                  <c:v>7.8403020498843914E-2</c:v>
                </c:pt>
                <c:pt idx="7568">
                  <c:v>7.8412747145339495E-2</c:v>
                </c:pt>
                <c:pt idx="7569">
                  <c:v>7.8421084195607629E-2</c:v>
                </c:pt>
                <c:pt idx="7570">
                  <c:v>7.843081066640642E-2</c:v>
                </c:pt>
                <c:pt idx="7571">
                  <c:v>7.8441463359210525E-2</c:v>
                </c:pt>
                <c:pt idx="7572">
                  <c:v>7.8450263324195926E-2</c:v>
                </c:pt>
                <c:pt idx="7573">
                  <c:v>7.8456747459369772E-2</c:v>
                </c:pt>
                <c:pt idx="7574">
                  <c:v>7.8464157848086455E-2</c:v>
                </c:pt>
                <c:pt idx="7575">
                  <c:v>7.847342075676017E-2</c:v>
                </c:pt>
                <c:pt idx="7576">
                  <c:v>7.8486388684758823E-2</c:v>
                </c:pt>
                <c:pt idx="7577">
                  <c:v>7.850028270671712E-2</c:v>
                </c:pt>
                <c:pt idx="7578">
                  <c:v>7.8514176535634292E-2</c:v>
                </c:pt>
                <c:pt idx="7579">
                  <c:v>7.8526680816613931E-2</c:v>
                </c:pt>
                <c:pt idx="7580">
                  <c:v>7.853594314616387E-2</c:v>
                </c:pt>
                <c:pt idx="7581">
                  <c:v>7.8543816058829069E-2</c:v>
                </c:pt>
                <c:pt idx="7582">
                  <c:v>7.8554467547895884E-2</c:v>
                </c:pt>
                <c:pt idx="7583">
                  <c:v>7.8569286822214729E-2</c:v>
                </c:pt>
                <c:pt idx="7584">
                  <c:v>7.8584105876926019E-2</c:v>
                </c:pt>
                <c:pt idx="7585">
                  <c:v>7.8598461626762997E-2</c:v>
                </c:pt>
                <c:pt idx="7586">
                  <c:v>7.8612354091675454E-2</c:v>
                </c:pt>
                <c:pt idx="7587">
                  <c:v>7.862485714508341E-2</c:v>
                </c:pt>
                <c:pt idx="7588">
                  <c:v>7.8636433907003117E-2</c:v>
                </c:pt>
                <c:pt idx="7589">
                  <c:v>7.8646158283444845E-2</c:v>
                </c:pt>
                <c:pt idx="7590">
                  <c:v>7.8655419506426433E-2</c:v>
                </c:pt>
                <c:pt idx="7591">
                  <c:v>7.8664680643638671E-2</c:v>
                </c:pt>
                <c:pt idx="7592">
                  <c:v>7.8673015593797843E-2</c:v>
                </c:pt>
                <c:pt idx="7593">
                  <c:v>7.8679035236819253E-2</c:v>
                </c:pt>
                <c:pt idx="7594">
                  <c:v>7.8686907023017824E-2</c:v>
                </c:pt>
                <c:pt idx="7595">
                  <c:v>7.8697093948469521E-2</c:v>
                </c:pt>
                <c:pt idx="7596">
                  <c:v>7.8707743805032218E-2</c:v>
                </c:pt>
                <c:pt idx="7597">
                  <c:v>7.8719782636747115E-2</c:v>
                </c:pt>
                <c:pt idx="7598">
                  <c:v>7.8730895275846369E-2</c:v>
                </c:pt>
                <c:pt idx="7599">
                  <c:v>7.8742933828849365E-2</c:v>
                </c:pt>
                <c:pt idx="7600">
                  <c:v>7.8754972236927429E-2</c:v>
                </c:pt>
                <c:pt idx="7601">
                  <c:v>7.8766547492642308E-2</c:v>
                </c:pt>
                <c:pt idx="7602">
                  <c:v>7.8778122614372309E-2</c:v>
                </c:pt>
                <c:pt idx="7603">
                  <c:v>7.8789697602120401E-2</c:v>
                </c:pt>
                <c:pt idx="7604">
                  <c:v>7.8801272455889512E-2</c:v>
                </c:pt>
                <c:pt idx="7605">
                  <c:v>7.8813310161688174E-2</c:v>
                </c:pt>
                <c:pt idx="7606">
                  <c:v>7.882534772258197E-2</c:v>
                </c:pt>
                <c:pt idx="7607">
                  <c:v>7.8836459188642974E-2</c:v>
                </c:pt>
                <c:pt idx="7608">
                  <c:v>7.8846181620167627E-2</c:v>
                </c:pt>
                <c:pt idx="7609">
                  <c:v>7.8854052090740673E-2</c:v>
                </c:pt>
                <c:pt idx="7610">
                  <c:v>7.886284842572476E-2</c:v>
                </c:pt>
                <c:pt idx="7611">
                  <c:v>7.8872107642117328E-2</c:v>
                </c:pt>
                <c:pt idx="7612">
                  <c:v>7.8881829727059968E-2</c:v>
                </c:pt>
                <c:pt idx="7613">
                  <c:v>7.889432941167468E-2</c:v>
                </c:pt>
                <c:pt idx="7614">
                  <c:v>7.8909143650380487E-2</c:v>
                </c:pt>
                <c:pt idx="7615">
                  <c:v>7.8923031799854271E-2</c:v>
                </c:pt>
                <c:pt idx="7616">
                  <c:v>7.8935530969469841E-2</c:v>
                </c:pt>
                <c:pt idx="7617">
                  <c:v>7.8947567059222012E-2</c:v>
                </c:pt>
                <c:pt idx="7618">
                  <c:v>7.8957751329709003E-2</c:v>
                </c:pt>
                <c:pt idx="7619">
                  <c:v>7.8965158006735786E-2</c:v>
                </c:pt>
                <c:pt idx="7620">
                  <c:v>7.897256462890416E-2</c:v>
                </c:pt>
                <c:pt idx="7621">
                  <c:v>7.8982748644813403E-2</c:v>
                </c:pt>
                <c:pt idx="7622">
                  <c:v>7.8995709969609196E-2</c:v>
                </c:pt>
                <c:pt idx="7623">
                  <c:v>7.900774533506788E-2</c:v>
                </c:pt>
                <c:pt idx="7624">
                  <c:v>7.9017466101425515E-2</c:v>
                </c:pt>
                <c:pt idx="7625">
                  <c:v>7.9026723886296904E-2</c:v>
                </c:pt>
                <c:pt idx="7626">
                  <c:v>7.9037370232945145E-2</c:v>
                </c:pt>
                <c:pt idx="7627">
                  <c:v>7.9049867973515819E-2</c:v>
                </c:pt>
                <c:pt idx="7628">
                  <c:v>7.9061902687184674E-2</c:v>
                </c:pt>
                <c:pt idx="7629">
                  <c:v>7.907208579331898E-2</c:v>
                </c:pt>
                <c:pt idx="7630">
                  <c:v>7.9083194518111813E-2</c:v>
                </c:pt>
                <c:pt idx="7631">
                  <c:v>7.9095691685999003E-2</c:v>
                </c:pt>
                <c:pt idx="7632">
                  <c:v>7.9108188697709067E-2</c:v>
                </c:pt>
                <c:pt idx="7633">
                  <c:v>7.9119297021453885E-2</c:v>
                </c:pt>
                <c:pt idx="7634">
                  <c:v>7.9129479543155468E-2</c:v>
                </c:pt>
                <c:pt idx="7635">
                  <c:v>7.914058763039851E-2</c:v>
                </c:pt>
                <c:pt idx="7636">
                  <c:v>7.9152621252338462E-2</c:v>
                </c:pt>
                <c:pt idx="7637">
                  <c:v>7.9164654729471928E-2</c:v>
                </c:pt>
                <c:pt idx="7638">
                  <c:v>7.9176225244005888E-2</c:v>
                </c:pt>
                <c:pt idx="7639">
                  <c:v>7.9184555931574654E-2</c:v>
                </c:pt>
                <c:pt idx="7640">
                  <c:v>7.9191960928929606E-2</c:v>
                </c:pt>
                <c:pt idx="7641">
                  <c:v>7.920214271076001E-2</c:v>
                </c:pt>
                <c:pt idx="7642">
                  <c:v>7.9215563992053081E-2</c:v>
                </c:pt>
                <c:pt idx="7643">
                  <c:v>7.922898509321756E-2</c:v>
                </c:pt>
                <c:pt idx="7644">
                  <c:v>7.9241017651469181E-2</c:v>
                </c:pt>
                <c:pt idx="7645">
                  <c:v>7.9250736150516407E-2</c:v>
                </c:pt>
                <c:pt idx="7646">
                  <c:v>7.9259991776085809E-2</c:v>
                </c:pt>
                <c:pt idx="7647">
                  <c:v>7.9270172865267885E-2</c:v>
                </c:pt>
                <c:pt idx="7648">
                  <c:v>7.9279428310940828E-2</c:v>
                </c:pt>
                <c:pt idx="7649">
                  <c:v>7.9290071967564713E-2</c:v>
                </c:pt>
                <c:pt idx="7650">
                  <c:v>7.9302103790811845E-2</c:v>
                </c:pt>
                <c:pt idx="7651">
                  <c:v>7.9312747206089468E-2</c:v>
                </c:pt>
                <c:pt idx="7652">
                  <c:v>7.9321076756418626E-2</c:v>
                </c:pt>
                <c:pt idx="7653">
                  <c:v>7.9330794477446606E-2</c:v>
                </c:pt>
                <c:pt idx="7654">
                  <c:v>7.9341900328703377E-2</c:v>
                </c:pt>
                <c:pt idx="7655">
                  <c:v>7.9353468792608114E-2</c:v>
                </c:pt>
                <c:pt idx="7656">
                  <c:v>7.9364574392051468E-2</c:v>
                </c:pt>
                <c:pt idx="7657">
                  <c:v>7.9376142593656565E-2</c:v>
                </c:pt>
                <c:pt idx="7658">
                  <c:v>7.938817338136793E-2</c:v>
                </c:pt>
                <c:pt idx="7659">
                  <c:v>7.9401129452421018E-2</c:v>
                </c:pt>
                <c:pt idx="7660">
                  <c:v>7.9413622647678567E-2</c:v>
                </c:pt>
                <c:pt idx="7661">
                  <c:v>7.9427041090958814E-2</c:v>
                </c:pt>
                <c:pt idx="7662">
                  <c:v>7.9439533962503445E-2</c:v>
                </c:pt>
                <c:pt idx="7663">
                  <c:v>7.9450175915163082E-2</c:v>
                </c:pt>
                <c:pt idx="7664">
                  <c:v>7.9461280440673784E-2</c:v>
                </c:pt>
                <c:pt idx="7665">
                  <c:v>7.9474698244480113E-2</c:v>
                </c:pt>
                <c:pt idx="7666">
                  <c:v>7.9487653194566868E-2</c:v>
                </c:pt>
                <c:pt idx="7667">
                  <c:v>7.9498757303920198E-2</c:v>
                </c:pt>
                <c:pt idx="7668">
                  <c:v>7.9509861289973574E-2</c:v>
                </c:pt>
                <c:pt idx="7669">
                  <c:v>7.951957717662822E-2</c:v>
                </c:pt>
                <c:pt idx="7670">
                  <c:v>7.9526979693576513E-2</c:v>
                </c:pt>
                <c:pt idx="7671">
                  <c:v>7.9534382155728098E-2</c:v>
                </c:pt>
                <c:pt idx="7672">
                  <c:v>7.9543635156360523E-2</c:v>
                </c:pt>
                <c:pt idx="7673">
                  <c:v>7.9557514496777462E-2</c:v>
                </c:pt>
                <c:pt idx="7674">
                  <c:v>7.9572318914230958E-2</c:v>
                </c:pt>
                <c:pt idx="7675">
                  <c:v>7.9583884712869063E-2</c:v>
                </c:pt>
                <c:pt idx="7676">
                  <c:v>7.9591286753796939E-2</c:v>
                </c:pt>
                <c:pt idx="7677">
                  <c:v>7.9601001849366804E-2</c:v>
                </c:pt>
                <c:pt idx="7678">
                  <c:v>7.9613492547844542E-2</c:v>
                </c:pt>
                <c:pt idx="7679">
                  <c:v>7.9625983090306718E-2</c:v>
                </c:pt>
                <c:pt idx="7680">
                  <c:v>7.9637085663744459E-2</c:v>
                </c:pt>
                <c:pt idx="7681">
                  <c:v>7.9645875113628972E-2</c:v>
                </c:pt>
                <c:pt idx="7682">
                  <c:v>7.9652814098441743E-2</c:v>
                </c:pt>
                <c:pt idx="7683">
                  <c:v>7.9659753035105113E-2</c:v>
                </c:pt>
                <c:pt idx="7684">
                  <c:v>7.9669467465544694E-2</c:v>
                </c:pt>
                <c:pt idx="7685">
                  <c:v>7.968056955620742E-2</c:v>
                </c:pt>
                <c:pt idx="7686">
                  <c:v>7.9690283784429286E-2</c:v>
                </c:pt>
                <c:pt idx="7687">
                  <c:v>7.9701385643990971E-2</c:v>
                </c:pt>
                <c:pt idx="7688">
                  <c:v>7.9713875088675584E-2</c:v>
                </c:pt>
                <c:pt idx="7689">
                  <c:v>7.9726364377376124E-2</c:v>
                </c:pt>
                <c:pt idx="7690">
                  <c:v>7.9739778624833585E-2</c:v>
                </c:pt>
                <c:pt idx="7691">
                  <c:v>7.9752730141294567E-2</c:v>
                </c:pt>
                <c:pt idx="7692">
                  <c:v>7.9763368761474704E-2</c:v>
                </c:pt>
                <c:pt idx="7693">
                  <c:v>7.9772619643546497E-2</c:v>
                </c:pt>
                <c:pt idx="7694">
                  <c:v>7.9783258052133266E-2</c:v>
                </c:pt>
                <c:pt idx="7695">
                  <c:v>7.9796671536431732E-2</c:v>
                </c:pt>
                <c:pt idx="7696">
                  <c:v>7.9811472413753914E-2</c:v>
                </c:pt>
                <c:pt idx="7697">
                  <c:v>7.9823960483600132E-2</c:v>
                </c:pt>
                <c:pt idx="7698">
                  <c:v>7.9834135832614839E-2</c:v>
                </c:pt>
                <c:pt idx="7699">
                  <c:v>7.9845698603545123E-2</c:v>
                </c:pt>
                <c:pt idx="7700">
                  <c:v>7.9858648748263233E-2</c:v>
                </c:pt>
                <c:pt idx="7701">
                  <c:v>7.9870673732480593E-2</c:v>
                </c:pt>
                <c:pt idx="7702">
                  <c:v>7.9882698572099523E-2</c:v>
                </c:pt>
                <c:pt idx="7703">
                  <c:v>7.9895648237674421E-2</c:v>
                </c:pt>
                <c:pt idx="7704">
                  <c:v>7.990998517181383E-2</c:v>
                </c:pt>
                <c:pt idx="7705">
                  <c:v>7.9925246843582154E-2</c:v>
                </c:pt>
                <c:pt idx="7706">
                  <c:v>7.9941433210638027E-2</c:v>
                </c:pt>
                <c:pt idx="7707">
                  <c:v>7.9957619315699807E-2</c:v>
                </c:pt>
                <c:pt idx="7708">
                  <c:v>7.9973342709751816E-2</c:v>
                </c:pt>
                <c:pt idx="7709">
                  <c:v>7.9988140972436131E-2</c:v>
                </c:pt>
                <c:pt idx="7710">
                  <c:v>8.0000626836241734E-2</c:v>
                </c:pt>
                <c:pt idx="7711">
                  <c:v>8.0009875523737534E-2</c:v>
                </c:pt>
                <c:pt idx="7712">
                  <c:v>8.0019124125695701E-2</c:v>
                </c:pt>
                <c:pt idx="7713">
                  <c:v>8.0031147180365608E-2</c:v>
                </c:pt>
                <c:pt idx="7714">
                  <c:v>8.0044557340041664E-2</c:v>
                </c:pt>
                <c:pt idx="7715">
                  <c:v>8.0056580088932267E-2</c:v>
                </c:pt>
                <c:pt idx="7716">
                  <c:v>8.0066753071248498E-2</c:v>
                </c:pt>
                <c:pt idx="7717">
                  <c:v>8.0078775553290141E-2</c:v>
                </c:pt>
                <c:pt idx="7718">
                  <c:v>8.009588422084217E-2</c:v>
                </c:pt>
                <c:pt idx="7719">
                  <c:v>8.011437974839293E-2</c:v>
                </c:pt>
                <c:pt idx="7720">
                  <c:v>8.012871354695833E-2</c:v>
                </c:pt>
                <c:pt idx="7721">
                  <c:v>8.0139810540228062E-2</c:v>
                </c:pt>
                <c:pt idx="7722">
                  <c:v>8.0149982675881998E-2</c:v>
                </c:pt>
                <c:pt idx="7723">
                  <c:v>8.0163853603204535E-2</c:v>
                </c:pt>
                <c:pt idx="7724">
                  <c:v>8.0179573754913525E-2</c:v>
                </c:pt>
                <c:pt idx="7725">
                  <c:v>8.0193906619038455E-2</c:v>
                </c:pt>
                <c:pt idx="7726">
                  <c:v>8.0205927572485208E-2</c:v>
                </c:pt>
                <c:pt idx="7727">
                  <c:v>8.0215174361422226E-2</c:v>
                </c:pt>
                <c:pt idx="7728">
                  <c:v>8.022442106485704E-2</c:v>
                </c:pt>
                <c:pt idx="7729">
                  <c:v>8.0236441651498666E-2</c:v>
                </c:pt>
                <c:pt idx="7730">
                  <c:v>8.0248924415460221E-2</c:v>
                </c:pt>
                <c:pt idx="7731">
                  <c:v>8.0260482391307397E-2</c:v>
                </c:pt>
                <c:pt idx="7732">
                  <c:v>8.027157792244359E-2</c:v>
                </c:pt>
                <c:pt idx="7733">
                  <c:v>8.0281286411199484E-2</c:v>
                </c:pt>
                <c:pt idx="7734">
                  <c:v>8.0291457107850628E-2</c:v>
                </c:pt>
                <c:pt idx="7735">
                  <c:v>8.0301627701059863E-2</c:v>
                </c:pt>
                <c:pt idx="7736">
                  <c:v>8.03108736051244E-2</c:v>
                </c:pt>
                <c:pt idx="7737">
                  <c:v>8.0320119423703012E-2</c:v>
                </c:pt>
                <c:pt idx="7738">
                  <c:v>8.0331214293157982E-2</c:v>
                </c:pt>
                <c:pt idx="7739">
                  <c:v>8.0343233596158706E-2</c:v>
                </c:pt>
                <c:pt idx="7740">
                  <c:v>8.0357101843189505E-2</c:v>
                </c:pt>
                <c:pt idx="7741">
                  <c:v>8.0372818957324427E-2</c:v>
                </c:pt>
                <c:pt idx="7742">
                  <c:v>8.0387611309678281E-2</c:v>
                </c:pt>
                <c:pt idx="7743">
                  <c:v>8.0400092186779307E-2</c:v>
                </c:pt>
                <c:pt idx="7744">
                  <c:v>8.0412572908109631E-2</c:v>
                </c:pt>
                <c:pt idx="7745">
                  <c:v>8.0427364672425478E-2</c:v>
                </c:pt>
                <c:pt idx="7746">
                  <c:v>8.0442156217947772E-2</c:v>
                </c:pt>
                <c:pt idx="7747">
                  <c:v>8.0455560867096723E-2</c:v>
                </c:pt>
                <c:pt idx="7748">
                  <c:v>8.0467116454905119E-2</c:v>
                </c:pt>
                <c:pt idx="7749">
                  <c:v>8.0478671909183688E-2</c:v>
                </c:pt>
                <c:pt idx="7750">
                  <c:v>8.0492076068864341E-2</c:v>
                </c:pt>
                <c:pt idx="7751">
                  <c:v>8.0508715465409345E-2</c:v>
                </c:pt>
                <c:pt idx="7752">
                  <c:v>8.0527665552037414E-2</c:v>
                </c:pt>
                <c:pt idx="7753">
                  <c:v>8.054430435641026E-2</c:v>
                </c:pt>
                <c:pt idx="7754">
                  <c:v>8.055724545730053E-2</c:v>
                </c:pt>
                <c:pt idx="7755">
                  <c:v>8.0570186390721027E-2</c:v>
                </c:pt>
                <c:pt idx="7756">
                  <c:v>8.0582664989346645E-2</c:v>
                </c:pt>
                <c:pt idx="7757">
                  <c:v>8.0592832621245225E-2</c:v>
                </c:pt>
                <c:pt idx="7758">
                  <c:v>8.0601613674689723E-2</c:v>
                </c:pt>
                <c:pt idx="7759">
                  <c:v>8.0610394651028205E-2</c:v>
                </c:pt>
                <c:pt idx="7760">
                  <c:v>8.0621024150801732E-2</c:v>
                </c:pt>
                <c:pt idx="7761">
                  <c:v>8.0633964258898128E-2</c:v>
                </c:pt>
                <c:pt idx="7762">
                  <c:v>8.0647828474618141E-2</c:v>
                </c:pt>
                <c:pt idx="7763">
                  <c:v>8.066215462893081E-2</c:v>
                </c:pt>
                <c:pt idx="7764">
                  <c:v>8.0677404825739527E-2</c:v>
                </c:pt>
                <c:pt idx="7765">
                  <c:v>8.0693116906481344E-2</c:v>
                </c:pt>
                <c:pt idx="7766">
                  <c:v>8.0703745526999868E-2</c:v>
                </c:pt>
                <c:pt idx="7767">
                  <c:v>8.0710677175172524E-2</c:v>
                </c:pt>
                <c:pt idx="7768">
                  <c:v>8.0718070880264545E-2</c:v>
                </c:pt>
                <c:pt idx="7769">
                  <c:v>8.0728699235561197E-2</c:v>
                </c:pt>
                <c:pt idx="7770">
                  <c:v>8.0740713762048014E-2</c:v>
                </c:pt>
                <c:pt idx="7771">
                  <c:v>8.0751341876692292E-2</c:v>
                </c:pt>
                <c:pt idx="7772">
                  <c:v>8.0761969878380871E-2</c:v>
                </c:pt>
                <c:pt idx="7773">
                  <c:v>8.0774446084062063E-2</c:v>
                </c:pt>
                <c:pt idx="7774">
                  <c:v>8.0789232496642702E-2</c:v>
                </c:pt>
                <c:pt idx="7775">
                  <c:v>8.0804480755627017E-2</c:v>
                </c:pt>
                <c:pt idx="7776">
                  <c:v>8.0818342607487451E-2</c:v>
                </c:pt>
                <c:pt idx="7777">
                  <c:v>8.0828969897119671E-2</c:v>
                </c:pt>
                <c:pt idx="7778">
                  <c:v>8.0839597073813968E-2</c:v>
                </c:pt>
                <c:pt idx="7779">
                  <c:v>8.0852996396501536E-2</c:v>
                </c:pt>
                <c:pt idx="7780">
                  <c:v>8.0869167753747556E-2</c:v>
                </c:pt>
                <c:pt idx="7781">
                  <c:v>8.0885800876949507E-2</c:v>
                </c:pt>
                <c:pt idx="7782">
                  <c:v>8.0900585643096518E-2</c:v>
                </c:pt>
                <c:pt idx="7783">
                  <c:v>8.0913984148608759E-2</c:v>
                </c:pt>
                <c:pt idx="7784">
                  <c:v>8.0930154519638253E-2</c:v>
                </c:pt>
                <c:pt idx="7785">
                  <c:v>8.0947248627553842E-2</c:v>
                </c:pt>
                <c:pt idx="7786">
                  <c:v>8.0963880452088507E-2</c:v>
                </c:pt>
                <c:pt idx="7787">
                  <c:v>8.0979126048248085E-2</c:v>
                </c:pt>
                <c:pt idx="7788">
                  <c:v>8.0992061523326844E-2</c:v>
                </c:pt>
                <c:pt idx="7789">
                  <c:v>8.1003148940217526E-2</c:v>
                </c:pt>
                <c:pt idx="7790">
                  <c:v>8.1013312297710457E-2</c:v>
                </c:pt>
                <c:pt idx="7791">
                  <c:v>8.1024861442207788E-2</c:v>
                </c:pt>
                <c:pt idx="7792">
                  <c:v>8.1039182196144838E-2</c:v>
                </c:pt>
                <c:pt idx="7793">
                  <c:v>8.1053502745001046E-2</c:v>
                </c:pt>
                <c:pt idx="7794">
                  <c:v>8.1065975314010774E-2</c:v>
                </c:pt>
                <c:pt idx="7795">
                  <c:v>8.1078447727457523E-2</c:v>
                </c:pt>
                <c:pt idx="7796">
                  <c:v>8.1093691577084265E-2</c:v>
                </c:pt>
                <c:pt idx="7797">
                  <c:v>8.1111244813046685E-2</c:v>
                </c:pt>
                <c:pt idx="7798">
                  <c:v>8.1126950078791726E-2</c:v>
                </c:pt>
                <c:pt idx="7799">
                  <c:v>8.113988364185E-2</c:v>
                </c:pt>
                <c:pt idx="7800">
                  <c:v>8.1150045609761468E-2</c:v>
                </c:pt>
                <c:pt idx="7801">
                  <c:v>8.116113127516468E-2</c:v>
                </c:pt>
                <c:pt idx="7802">
                  <c:v>8.1172678712615187E-2</c:v>
                </c:pt>
                <c:pt idx="7803">
                  <c:v>8.1181454675898435E-2</c:v>
                </c:pt>
                <c:pt idx="7804">
                  <c:v>8.1187921125877513E-2</c:v>
                </c:pt>
                <c:pt idx="7805">
                  <c:v>8.1196696955395595E-2</c:v>
                </c:pt>
                <c:pt idx="7806">
                  <c:v>8.1208243982163322E-2</c:v>
                </c:pt>
                <c:pt idx="7807">
                  <c:v>8.1218405255426243E-2</c:v>
                </c:pt>
                <c:pt idx="7808">
                  <c:v>8.1227180817426137E-2</c:v>
                </c:pt>
                <c:pt idx="7809">
                  <c:v>8.1235956302416104E-2</c:v>
                </c:pt>
                <c:pt idx="7810">
                  <c:v>8.1245655433073827E-2</c:v>
                </c:pt>
                <c:pt idx="7811">
                  <c:v>8.1256740038635145E-2</c:v>
                </c:pt>
                <c:pt idx="7812">
                  <c:v>8.1269671923166392E-2</c:v>
                </c:pt>
                <c:pt idx="7813">
                  <c:v>8.1280756262519183E-2</c:v>
                </c:pt>
                <c:pt idx="7814">
                  <c:v>8.1289069436405736E-2</c:v>
                </c:pt>
                <c:pt idx="7815">
                  <c:v>8.1294149675315674E-2</c:v>
                </c:pt>
                <c:pt idx="7816">
                  <c:v>8.1300615396601494E-2</c:v>
                </c:pt>
                <c:pt idx="7817">
                  <c:v>8.1311699392973627E-2</c:v>
                </c:pt>
                <c:pt idx="7818">
                  <c:v>8.1325554215675944E-2</c:v>
                </c:pt>
                <c:pt idx="7819">
                  <c:v>8.1338485210346603E-2</c:v>
                </c:pt>
                <c:pt idx="7820">
                  <c:v>8.1349106973739649E-2</c:v>
                </c:pt>
                <c:pt idx="7821">
                  <c:v>8.1358343198026789E-2</c:v>
                </c:pt>
                <c:pt idx="7822">
                  <c:v>8.1368964750495848E-2</c:v>
                </c:pt>
                <c:pt idx="7823">
                  <c:v>8.138189518384123E-2</c:v>
                </c:pt>
                <c:pt idx="7824">
                  <c:v>8.1395749034034098E-2</c:v>
                </c:pt>
                <c:pt idx="7825">
                  <c:v>8.1409602692300492E-2</c:v>
                </c:pt>
                <c:pt idx="7826">
                  <c:v>8.1420685480730184E-2</c:v>
                </c:pt>
                <c:pt idx="7827">
                  <c:v>8.1429921043928682E-2</c:v>
                </c:pt>
                <c:pt idx="7828">
                  <c:v>8.1437771205584431E-2</c:v>
                </c:pt>
                <c:pt idx="7829">
                  <c:v>8.1444697767633897E-2</c:v>
                </c:pt>
                <c:pt idx="7830">
                  <c:v>8.1453933109069204E-2</c:v>
                </c:pt>
                <c:pt idx="7831">
                  <c:v>8.1464091886137249E-2</c:v>
                </c:pt>
                <c:pt idx="7832">
                  <c:v>8.1476097580530427E-2</c:v>
                </c:pt>
                <c:pt idx="7833">
                  <c:v>8.148717963204001E-2</c:v>
                </c:pt>
                <c:pt idx="7834">
                  <c:v>8.1497338071371273E-2</c:v>
                </c:pt>
                <c:pt idx="7835">
                  <c:v>8.1506572926670739E-2</c:v>
                </c:pt>
                <c:pt idx="7836">
                  <c:v>8.1515345960212635E-2</c:v>
                </c:pt>
                <c:pt idx="7837">
                  <c:v>8.1525504113423311E-2</c:v>
                </c:pt>
                <c:pt idx="7838">
                  <c:v>8.1537970796789455E-2</c:v>
                </c:pt>
                <c:pt idx="7839">
                  <c:v>8.1550437324739211E-2</c:v>
                </c:pt>
                <c:pt idx="7840">
                  <c:v>8.1559671689689722E-2</c:v>
                </c:pt>
                <c:pt idx="7841">
                  <c:v>8.1566597407442251E-2</c:v>
                </c:pt>
                <c:pt idx="7842">
                  <c:v>8.1575369914405421E-2</c:v>
                </c:pt>
                <c:pt idx="7843">
                  <c:v>8.1589221084506183E-2</c:v>
                </c:pt>
                <c:pt idx="7844">
                  <c:v>8.1603072062754828E-2</c:v>
                </c:pt>
                <c:pt idx="7845">
                  <c:v>8.1614152707223914E-2</c:v>
                </c:pt>
                <c:pt idx="7846">
                  <c:v>8.1624771542960828E-2</c:v>
                </c:pt>
                <c:pt idx="7847">
                  <c:v>8.1633543539608097E-2</c:v>
                </c:pt>
                <c:pt idx="7848">
                  <c:v>8.1640007066847445E-2</c:v>
                </c:pt>
                <c:pt idx="7849">
                  <c:v>8.1646470552309724E-2</c:v>
                </c:pt>
                <c:pt idx="7850">
                  <c:v>8.1655242358616334E-2</c:v>
                </c:pt>
                <c:pt idx="7851">
                  <c:v>8.1667707424691593E-2</c:v>
                </c:pt>
                <c:pt idx="7852">
                  <c:v>8.1681095655928654E-2</c:v>
                </c:pt>
                <c:pt idx="7853">
                  <c:v>8.1694483707923482E-2</c:v>
                </c:pt>
                <c:pt idx="7854">
                  <c:v>8.170787158068088E-2</c:v>
                </c:pt>
                <c:pt idx="7855">
                  <c:v>8.1721259274205191E-2</c:v>
                </c:pt>
                <c:pt idx="7856">
                  <c:v>8.1734185153061287E-2</c:v>
                </c:pt>
                <c:pt idx="7857">
                  <c:v>8.1745725975141736E-2</c:v>
                </c:pt>
                <c:pt idx="7858">
                  <c:v>8.175403528456919E-2</c:v>
                </c:pt>
                <c:pt idx="7859">
                  <c:v>8.1762344524952235E-2</c:v>
                </c:pt>
                <c:pt idx="7860">
                  <c:v>8.1771115314898127E-2</c:v>
                </c:pt>
                <c:pt idx="7861">
                  <c:v>8.1780347642261733E-2</c:v>
                </c:pt>
                <c:pt idx="7862">
                  <c:v>8.1790503103915127E-2</c:v>
                </c:pt>
                <c:pt idx="7863">
                  <c:v>8.1801581671733486E-2</c:v>
                </c:pt>
                <c:pt idx="7864">
                  <c:v>8.1812198517390203E-2</c:v>
                </c:pt>
                <c:pt idx="7865">
                  <c:v>8.1822815250330874E-2</c:v>
                </c:pt>
                <c:pt idx="7866">
                  <c:v>8.1834816638799227E-2</c:v>
                </c:pt>
                <c:pt idx="7867">
                  <c:v>8.1847279466684283E-2</c:v>
                </c:pt>
                <c:pt idx="7868">
                  <c:v>8.1858818983644971E-2</c:v>
                </c:pt>
                <c:pt idx="7869">
                  <c:v>8.1871743084554652E-2</c:v>
                </c:pt>
                <c:pt idx="7870">
                  <c:v>8.188466701843404E-2</c:v>
                </c:pt>
                <c:pt idx="7871">
                  <c:v>8.1895744543106025E-2</c:v>
                </c:pt>
                <c:pt idx="7872">
                  <c:v>8.1904975719928844E-2</c:v>
                </c:pt>
                <c:pt idx="7873">
                  <c:v>8.191420681153766E-2</c:v>
                </c:pt>
                <c:pt idx="7874">
                  <c:v>8.192528400898838E-2</c:v>
                </c:pt>
                <c:pt idx="7875">
                  <c:v>8.1938207250931316E-2</c:v>
                </c:pt>
                <c:pt idx="7876">
                  <c:v>8.1951130325866706E-2</c:v>
                </c:pt>
                <c:pt idx="7877">
                  <c:v>8.1962668644507533E-2</c:v>
                </c:pt>
                <c:pt idx="7878">
                  <c:v>8.1973283780075484E-2</c:v>
                </c:pt>
                <c:pt idx="7879">
                  <c:v>8.198297576196821E-2</c:v>
                </c:pt>
                <c:pt idx="7880">
                  <c:v>8.1993129166058665E-2</c:v>
                </c:pt>
                <c:pt idx="7881">
                  <c:v>8.2005128510710026E-2</c:v>
                </c:pt>
                <c:pt idx="7882">
                  <c:v>8.2018050720851041E-2</c:v>
                </c:pt>
                <c:pt idx="7883">
                  <c:v>8.2029126768068505E-2</c:v>
                </c:pt>
                <c:pt idx="7884">
                  <c:v>8.203697222728977E-2</c:v>
                </c:pt>
                <c:pt idx="7885">
                  <c:v>8.2044817624960201E-2</c:v>
                </c:pt>
                <c:pt idx="7886">
                  <c:v>8.2056816349403844E-2</c:v>
                </c:pt>
                <c:pt idx="7887">
                  <c:v>8.2073429730190231E-2</c:v>
                </c:pt>
                <c:pt idx="7888">
                  <c:v>8.2090042834976867E-2</c:v>
                </c:pt>
                <c:pt idx="7889">
                  <c:v>8.2104809807535331E-2</c:v>
                </c:pt>
                <c:pt idx="7890">
                  <c:v>8.2118653646265805E-2</c:v>
                </c:pt>
                <c:pt idx="7891">
                  <c:v>8.2130651484809303E-2</c:v>
                </c:pt>
                <c:pt idx="7892">
                  <c:v>8.2139880493429254E-2</c:v>
                </c:pt>
                <c:pt idx="7893">
                  <c:v>8.2150493748046449E-2</c:v>
                </c:pt>
                <c:pt idx="7894">
                  <c:v>8.2163875517231727E-2</c:v>
                </c:pt>
                <c:pt idx="7895">
                  <c:v>8.2177718538295849E-2</c:v>
                </c:pt>
                <c:pt idx="7896">
                  <c:v>8.2188792817175671E-2</c:v>
                </c:pt>
                <c:pt idx="7897">
                  <c:v>8.2197098445854475E-2</c:v>
                </c:pt>
                <c:pt idx="7898">
                  <c:v>8.2204942587376761E-2</c:v>
                </c:pt>
                <c:pt idx="7899">
                  <c:v>8.2215093738009545E-2</c:v>
                </c:pt>
                <c:pt idx="7900">
                  <c:v>8.2228013235238331E-2</c:v>
                </c:pt>
                <c:pt idx="7901">
                  <c:v>8.2242316769618851E-2</c:v>
                </c:pt>
                <c:pt idx="7902">
                  <c:v>8.2257542887856513E-2</c:v>
                </c:pt>
                <c:pt idx="7903">
                  <c:v>8.2271845999867768E-2</c:v>
                </c:pt>
                <c:pt idx="7904">
                  <c:v>8.2284303382355053E-2</c:v>
                </c:pt>
                <c:pt idx="7905">
                  <c:v>8.2294915104293875E-2</c:v>
                </c:pt>
                <c:pt idx="7906">
                  <c:v>8.2304142597055041E-2</c:v>
                </c:pt>
                <c:pt idx="7907">
                  <c:v>8.231290863631148E-2</c:v>
                </c:pt>
                <c:pt idx="7908">
                  <c:v>8.2322597327141117E-2</c:v>
                </c:pt>
                <c:pt idx="7909">
                  <c:v>8.2332285924100801E-2</c:v>
                </c:pt>
                <c:pt idx="7910">
                  <c:v>8.2339667649256251E-2</c:v>
                </c:pt>
                <c:pt idx="7911">
                  <c:v>8.2346126614068649E-2</c:v>
                </c:pt>
                <c:pt idx="7912">
                  <c:v>8.2353046887216522E-2</c:v>
                </c:pt>
                <c:pt idx="7913">
                  <c:v>8.2359967112474508E-2</c:v>
                </c:pt>
                <c:pt idx="7914">
                  <c:v>8.2367348633298546E-2</c:v>
                </c:pt>
                <c:pt idx="7915">
                  <c:v>8.2377498135465646E-2</c:v>
                </c:pt>
                <c:pt idx="7916">
                  <c:v>8.2389492868855121E-2</c:v>
                </c:pt>
                <c:pt idx="7917">
                  <c:v>8.2400103474616918E-2</c:v>
                </c:pt>
                <c:pt idx="7918">
                  <c:v>8.2409329996808584E-2</c:v>
                </c:pt>
                <c:pt idx="7919">
                  <c:v>8.2419940392089955E-2</c:v>
                </c:pt>
                <c:pt idx="7920">
                  <c:v>8.2431011988877131E-2</c:v>
                </c:pt>
                <c:pt idx="7921">
                  <c:v>8.2440238225896453E-2</c:v>
                </c:pt>
                <c:pt idx="7922">
                  <c:v>8.2447619154223509E-2</c:v>
                </c:pt>
                <c:pt idx="7923">
                  <c:v>8.2456845238023296E-2</c:v>
                </c:pt>
                <c:pt idx="7924">
                  <c:v>8.2466993831889546E-2</c:v>
                </c:pt>
                <c:pt idx="7925">
                  <c:v>8.2477603615355236E-2</c:v>
                </c:pt>
                <c:pt idx="7926">
                  <c:v>8.2487751998556555E-2</c:v>
                </c:pt>
                <c:pt idx="7927">
                  <c:v>8.2496977712096506E-2</c:v>
                </c:pt>
                <c:pt idx="7928">
                  <c:v>8.250758717744637E-2</c:v>
                </c:pt>
                <c:pt idx="7929">
                  <c:v>8.2519580350563282E-2</c:v>
                </c:pt>
                <c:pt idx="7930">
                  <c:v>8.2529728307779757E-2</c:v>
                </c:pt>
                <c:pt idx="7931">
                  <c:v>8.2538031105268847E-2</c:v>
                </c:pt>
                <c:pt idx="7932">
                  <c:v>8.2548178875250511E-2</c:v>
                </c:pt>
                <c:pt idx="7933">
                  <c:v>8.2558787797400127E-2</c:v>
                </c:pt>
                <c:pt idx="7934">
                  <c:v>8.2569396607001966E-2</c:v>
                </c:pt>
                <c:pt idx="7935">
                  <c:v>8.2579082813129534E-2</c:v>
                </c:pt>
                <c:pt idx="7936">
                  <c:v>8.2588768925435513E-2</c:v>
                </c:pt>
                <c:pt idx="7937">
                  <c:v>8.2600761124971125E-2</c:v>
                </c:pt>
                <c:pt idx="7938">
                  <c:v>8.2613675640563849E-2</c:v>
                </c:pt>
                <c:pt idx="7939">
                  <c:v>8.2626589989374263E-2</c:v>
                </c:pt>
                <c:pt idx="7940">
                  <c:v>8.2639042953491199E-2</c:v>
                </c:pt>
                <c:pt idx="7941">
                  <c:v>8.2649650911719899E-2</c:v>
                </c:pt>
                <c:pt idx="7942">
                  <c:v>8.2658875131754656E-2</c:v>
                </c:pt>
                <c:pt idx="7943">
                  <c:v>8.2666254446520579E-2</c:v>
                </c:pt>
                <c:pt idx="7944">
                  <c:v>8.2671327693834576E-2</c:v>
                </c:pt>
                <c:pt idx="7945">
                  <c:v>8.267732331656899E-2</c:v>
                </c:pt>
                <c:pt idx="7946">
                  <c:v>8.2684702495201823E-2</c:v>
                </c:pt>
                <c:pt idx="7947">
                  <c:v>8.2691159231837966E-2</c:v>
                </c:pt>
                <c:pt idx="7948">
                  <c:v>8.2698538308374273E-2</c:v>
                </c:pt>
                <c:pt idx="7949">
                  <c:v>8.270776207747399E-2</c:v>
                </c:pt>
                <c:pt idx="7950">
                  <c:v>8.2714679848466699E-2</c:v>
                </c:pt>
                <c:pt idx="7951">
                  <c:v>8.2718830488091713E-2</c:v>
                </c:pt>
                <c:pt idx="7952">
                  <c:v>8.2721597571604202E-2</c:v>
                </c:pt>
                <c:pt idx="7953">
                  <c:v>8.2726670538157507E-2</c:v>
                </c:pt>
                <c:pt idx="7954">
                  <c:v>8.2734049352658851E-2</c:v>
                </c:pt>
                <c:pt idx="7955">
                  <c:v>8.2743733964064911E-2</c:v>
                </c:pt>
                <c:pt idx="7956">
                  <c:v>8.2754801976540573E-2</c:v>
                </c:pt>
                <c:pt idx="7957">
                  <c:v>8.2764947547030579E-2</c:v>
                </c:pt>
                <c:pt idx="7958">
                  <c:v>8.2774170703609748E-2</c:v>
                </c:pt>
                <c:pt idx="7959">
                  <c:v>8.278385492646595E-2</c:v>
                </c:pt>
                <c:pt idx="7960">
                  <c:v>8.2792616761572554E-2</c:v>
                </c:pt>
                <c:pt idx="7961">
                  <c:v>8.2799072801474555E-2</c:v>
                </c:pt>
                <c:pt idx="7962">
                  <c:v>8.2803223090830394E-2</c:v>
                </c:pt>
                <c:pt idx="7963">
                  <c:v>8.2809679062258071E-2</c:v>
                </c:pt>
                <c:pt idx="7964">
                  <c:v>8.2818901806282694E-2</c:v>
                </c:pt>
                <c:pt idx="7965">
                  <c:v>8.2828124465249328E-2</c:v>
                </c:pt>
                <c:pt idx="7966">
                  <c:v>8.283596365849491E-2</c:v>
                </c:pt>
                <c:pt idx="7967">
                  <c:v>8.2843802790288065E-2</c:v>
                </c:pt>
                <c:pt idx="7968">
                  <c:v>8.2852102980500664E-2</c:v>
                </c:pt>
                <c:pt idx="7969">
                  <c:v>8.2862708678850358E-2</c:v>
                </c:pt>
                <c:pt idx="7970">
                  <c:v>8.2872853154630013E-2</c:v>
                </c:pt>
                <c:pt idx="7971">
                  <c:v>8.2881153103723681E-2</c:v>
                </c:pt>
                <c:pt idx="7972">
                  <c:v>8.288806967534515E-2</c:v>
                </c:pt>
                <c:pt idx="7973">
                  <c:v>8.2896369498144051E-2</c:v>
                </c:pt>
                <c:pt idx="7974">
                  <c:v>8.2904208156424047E-2</c:v>
                </c:pt>
                <c:pt idx="7975">
                  <c:v>8.2909280196686752E-2</c:v>
                </c:pt>
                <c:pt idx="7976">
                  <c:v>8.2912507845277789E-2</c:v>
                </c:pt>
                <c:pt idx="7977">
                  <c:v>8.2915735483451353E-2</c:v>
                </c:pt>
                <c:pt idx="7978">
                  <c:v>8.2922190728545453E-2</c:v>
                </c:pt>
                <c:pt idx="7979">
                  <c:v>8.2931412434966947E-2</c:v>
                </c:pt>
                <c:pt idx="7980">
                  <c:v>8.2939711898037838E-2</c:v>
                </c:pt>
                <c:pt idx="7981">
                  <c:v>8.2949394517896777E-2</c:v>
                </c:pt>
                <c:pt idx="7982">
                  <c:v>8.295907704400339E-2</c:v>
                </c:pt>
                <c:pt idx="7983">
                  <c:v>8.2967376277477051E-2</c:v>
                </c:pt>
                <c:pt idx="7984">
                  <c:v>8.2974753316075497E-2</c:v>
                </c:pt>
                <c:pt idx="7985">
                  <c:v>8.2981669240336911E-2</c:v>
                </c:pt>
                <c:pt idx="7986">
                  <c:v>8.2989046173496991E-2</c:v>
                </c:pt>
                <c:pt idx="7987">
                  <c:v>8.2997345158254576E-2</c:v>
                </c:pt>
                <c:pt idx="7988">
                  <c:v>8.3006566171653279E-2</c:v>
                </c:pt>
                <c:pt idx="7989">
                  <c:v>8.3018553361957223E-2</c:v>
                </c:pt>
                <c:pt idx="7990">
                  <c:v>8.3031001445955252E-2</c:v>
                </c:pt>
                <c:pt idx="7991">
                  <c:v>8.3041605247141395E-2</c:v>
                </c:pt>
                <c:pt idx="7992">
                  <c:v>8.3049903795725397E-2</c:v>
                </c:pt>
                <c:pt idx="7993">
                  <c:v>8.3057741250599545E-2</c:v>
                </c:pt>
                <c:pt idx="7994">
                  <c:v>8.306603966527977E-2</c:v>
                </c:pt>
                <c:pt idx="7995">
                  <c:v>8.3075721062038005E-2</c:v>
                </c:pt>
                <c:pt idx="7996">
                  <c:v>8.3087246412160878E-2</c:v>
                </c:pt>
                <c:pt idx="7997">
                  <c:v>8.3096927603611398E-2</c:v>
                </c:pt>
                <c:pt idx="7998">
                  <c:v>8.3103842682979351E-2</c:v>
                </c:pt>
                <c:pt idx="7999">
                  <c:v>8.3110757714529082E-2</c:v>
                </c:pt>
                <c:pt idx="8000">
                  <c:v>8.311905568927011E-2</c:v>
                </c:pt>
                <c:pt idx="8001">
                  <c:v>8.3128736572775197E-2</c:v>
                </c:pt>
                <c:pt idx="8002">
                  <c:v>8.3138417362561751E-2</c:v>
                </c:pt>
                <c:pt idx="8003">
                  <c:v>8.314533215503174E-2</c:v>
                </c:pt>
                <c:pt idx="8004">
                  <c:v>8.3150863954581586E-2</c:v>
                </c:pt>
                <c:pt idx="8005">
                  <c:v>8.3157317682047052E-2</c:v>
                </c:pt>
                <c:pt idx="8006">
                  <c:v>8.316377136786221E-2</c:v>
                </c:pt>
                <c:pt idx="8007">
                  <c:v>8.3168842091784212E-2</c:v>
                </c:pt>
                <c:pt idx="8008">
                  <c:v>8.3174834732360509E-2</c:v>
                </c:pt>
                <c:pt idx="8009">
                  <c:v>8.3181749273017094E-2</c:v>
                </c:pt>
                <c:pt idx="8010">
                  <c:v>8.3188202801161085E-2</c:v>
                </c:pt>
                <c:pt idx="8011">
                  <c:v>8.319603917220228E-2</c:v>
                </c:pt>
                <c:pt idx="8012">
                  <c:v>8.3206180267099542E-2</c:v>
                </c:pt>
                <c:pt idx="8013">
                  <c:v>8.3217704113741034E-2</c:v>
                </c:pt>
                <c:pt idx="8014">
                  <c:v>8.3229688773377039E-2</c:v>
                </c:pt>
                <c:pt idx="8015">
                  <c:v>8.3241212349114926E-2</c:v>
                </c:pt>
                <c:pt idx="8016">
                  <c:v>8.3250892050113851E-2</c:v>
                </c:pt>
                <c:pt idx="8017">
                  <c:v>8.3260571657416724E-2</c:v>
                </c:pt>
                <c:pt idx="8018">
                  <c:v>8.3272555803313719E-2</c:v>
                </c:pt>
                <c:pt idx="8019">
                  <c:v>8.3284078885083809E-2</c:v>
                </c:pt>
                <c:pt idx="8020">
                  <c:v>8.3294219087205523E-2</c:v>
                </c:pt>
                <c:pt idx="8021">
                  <c:v>8.3304359186505042E-2</c:v>
                </c:pt>
                <c:pt idx="8022">
                  <c:v>8.3312655554907869E-2</c:v>
                </c:pt>
                <c:pt idx="8023">
                  <c:v>8.3319108238302533E-2</c:v>
                </c:pt>
                <c:pt idx="8024">
                  <c:v>8.3323717272377987E-2</c:v>
                </c:pt>
                <c:pt idx="8025">
                  <c:v>8.3327865384883404E-2</c:v>
                </c:pt>
                <c:pt idx="8026">
                  <c:v>8.3334778867487844E-2</c:v>
                </c:pt>
                <c:pt idx="8027">
                  <c:v>8.3341692302296627E-2</c:v>
                </c:pt>
                <c:pt idx="8028">
                  <c:v>8.3346762124113155E-2</c:v>
                </c:pt>
                <c:pt idx="8029">
                  <c:v>8.3351371030733035E-2</c:v>
                </c:pt>
                <c:pt idx="8030">
                  <c:v>8.3358745237141665E-2</c:v>
                </c:pt>
                <c:pt idx="8031">
                  <c:v>8.3367962918683008E-2</c:v>
                </c:pt>
                <c:pt idx="8032">
                  <c:v>8.3373493486824185E-2</c:v>
                </c:pt>
                <c:pt idx="8033">
                  <c:v>8.337533700274094E-2</c:v>
                </c:pt>
                <c:pt idx="8034">
                  <c:v>8.3377180515259067E-2</c:v>
                </c:pt>
                <c:pt idx="8035">
                  <c:v>8.3379945777664222E-2</c:v>
                </c:pt>
                <c:pt idx="8036">
                  <c:v>8.3389163263788313E-2</c:v>
                </c:pt>
                <c:pt idx="8037">
                  <c:v>8.3401606735286557E-2</c:v>
                </c:pt>
                <c:pt idx="8038">
                  <c:v>8.3411745745728447E-2</c:v>
                </c:pt>
                <c:pt idx="8039">
                  <c:v>8.3417276071732008E-2</c:v>
                </c:pt>
                <c:pt idx="8040">
                  <c:v>8.3421423796163754E-2</c:v>
                </c:pt>
                <c:pt idx="8041">
                  <c:v>8.3426493213772976E-2</c:v>
                </c:pt>
                <c:pt idx="8042">
                  <c:v>8.3432023458218943E-2</c:v>
                </c:pt>
                <c:pt idx="8043">
                  <c:v>8.3436631971894964E-2</c:v>
                </c:pt>
                <c:pt idx="8044">
                  <c:v>8.3439857918831212E-2</c:v>
                </c:pt>
                <c:pt idx="8045">
                  <c:v>8.3443544702587177E-2</c:v>
                </c:pt>
                <c:pt idx="8046">
                  <c:v>8.3447231472750613E-2</c:v>
                </c:pt>
                <c:pt idx="8047">
                  <c:v>8.3453222445276726E-2</c:v>
                </c:pt>
                <c:pt idx="8048">
                  <c:v>8.3462439256002191E-2</c:v>
                </c:pt>
                <c:pt idx="8049">
                  <c:v>8.3473038483318579E-2</c:v>
                </c:pt>
                <c:pt idx="8050">
                  <c:v>8.3482715940580612E-2</c:v>
                </c:pt>
                <c:pt idx="8051">
                  <c:v>8.349101082940838E-2</c:v>
                </c:pt>
                <c:pt idx="8052">
                  <c:v>8.349746236203949E-2</c:v>
                </c:pt>
                <c:pt idx="8053">
                  <c:v>8.3502992214023644E-2</c:v>
                </c:pt>
                <c:pt idx="8054">
                  <c:v>8.3508061218146315E-2</c:v>
                </c:pt>
                <c:pt idx="8055">
                  <c:v>8.3512669381415341E-2</c:v>
                </c:pt>
                <c:pt idx="8056">
                  <c:v>8.3517277523449354E-2</c:v>
                </c:pt>
                <c:pt idx="8057">
                  <c:v>8.3523268076347426E-2</c:v>
                </c:pt>
                <c:pt idx="8058">
                  <c:v>8.3530641015265431E-2</c:v>
                </c:pt>
                <c:pt idx="8059">
                  <c:v>8.353570987923857E-2</c:v>
                </c:pt>
                <c:pt idx="8060">
                  <c:v>8.3539396309626771E-2</c:v>
                </c:pt>
                <c:pt idx="8061">
                  <c:v>8.3544465129220896E-2</c:v>
                </c:pt>
                <c:pt idx="8062">
                  <c:v>8.3553220302548969E-2</c:v>
                </c:pt>
                <c:pt idx="8063">
                  <c:v>8.3563818567705048E-2</c:v>
                </c:pt>
                <c:pt idx="8064">
                  <c:v>8.3572112783825744E-2</c:v>
                </c:pt>
                <c:pt idx="8065">
                  <c:v>8.3575799080019733E-2</c:v>
                </c:pt>
                <c:pt idx="8066">
                  <c:v>8.3578103008240298E-2</c:v>
                </c:pt>
                <c:pt idx="8067">
                  <c:v>8.3582250065661043E-2</c:v>
                </c:pt>
                <c:pt idx="8068">
                  <c:v>8.3587779448803148E-2</c:v>
                </c:pt>
                <c:pt idx="8069">
                  <c:v>8.3595151912100055E-2</c:v>
                </c:pt>
                <c:pt idx="8070">
                  <c:v>8.3602985094798049E-2</c:v>
                </c:pt>
                <c:pt idx="8071">
                  <c:v>8.3610357445992906E-2</c:v>
                </c:pt>
                <c:pt idx="8072">
                  <c:v>8.3617729742836697E-2</c:v>
                </c:pt>
                <c:pt idx="8073">
                  <c:v>8.362418045799061E-2</c:v>
                </c:pt>
                <c:pt idx="8074">
                  <c:v>8.3628788086195546E-2</c:v>
                </c:pt>
                <c:pt idx="8075">
                  <c:v>8.3633395693170381E-2</c:v>
                </c:pt>
                <c:pt idx="8076">
                  <c:v>8.3639846307269089E-2</c:v>
                </c:pt>
                <c:pt idx="8077">
                  <c:v>8.3649061398086172E-2</c:v>
                </c:pt>
                <c:pt idx="8078">
                  <c:v>8.3659197899905446E-2</c:v>
                </c:pt>
                <c:pt idx="8079">
                  <c:v>8.3666569836693169E-2</c:v>
                </c:pt>
                <c:pt idx="8080">
                  <c:v>8.3670716527254024E-2</c:v>
                </c:pt>
                <c:pt idx="8081">
                  <c:v>8.3677166900615468E-2</c:v>
                </c:pt>
                <c:pt idx="8082">
                  <c:v>8.3686381647527772E-2</c:v>
                </c:pt>
                <c:pt idx="8083">
                  <c:v>8.369605704040077E-2</c:v>
                </c:pt>
                <c:pt idx="8084">
                  <c:v>8.3704350159783947E-2</c:v>
                </c:pt>
                <c:pt idx="8085">
                  <c:v>8.3708957418612243E-2</c:v>
                </c:pt>
                <c:pt idx="8086">
                  <c:v>8.3713564656213893E-2</c:v>
                </c:pt>
                <c:pt idx="8087">
                  <c:v>8.3720014753195668E-2</c:v>
                </c:pt>
                <c:pt idx="8088">
                  <c:v>8.3728307673898134E-2</c:v>
                </c:pt>
                <c:pt idx="8089">
                  <c:v>8.3736600525828278E-2</c:v>
                </c:pt>
                <c:pt idx="8090">
                  <c:v>8.3744432600616425E-2</c:v>
                </c:pt>
                <c:pt idx="8091">
                  <c:v>8.3749961087064312E-2</c:v>
                </c:pt>
                <c:pt idx="8092">
                  <c:v>8.3755489542948092E-2</c:v>
                </c:pt>
                <c:pt idx="8093">
                  <c:v>8.3762860769916556E-2</c:v>
                </c:pt>
                <c:pt idx="8094">
                  <c:v>8.3770692639035846E-2</c:v>
                </c:pt>
                <c:pt idx="8095">
                  <c:v>8.3777142367548449E-2</c:v>
                </c:pt>
                <c:pt idx="8096">
                  <c:v>8.3783131363919128E-2</c:v>
                </c:pt>
                <c:pt idx="8097">
                  <c:v>8.3789120324422456E-2</c:v>
                </c:pt>
                <c:pt idx="8098">
                  <c:v>8.3793727192710096E-2</c:v>
                </c:pt>
                <c:pt idx="8099">
                  <c:v>8.3796030618895387E-2</c:v>
                </c:pt>
                <c:pt idx="8100">
                  <c:v>8.3798334039774741E-2</c:v>
                </c:pt>
                <c:pt idx="8101">
                  <c:v>8.3801558820092562E-2</c:v>
                </c:pt>
                <c:pt idx="8102">
                  <c:v>8.3806626311009533E-2</c:v>
                </c:pt>
                <c:pt idx="8103">
                  <c:v>8.3814918513483175E-2</c:v>
                </c:pt>
                <c:pt idx="8104">
                  <c:v>8.382459266279732E-2</c:v>
                </c:pt>
                <c:pt idx="8105">
                  <c:v>8.3831963380410435E-2</c:v>
                </c:pt>
                <c:pt idx="8106">
                  <c:v>8.3838412713756597E-2</c:v>
                </c:pt>
                <c:pt idx="8107">
                  <c:v>8.3845783329506998E-2</c:v>
                </c:pt>
                <c:pt idx="8108">
                  <c:v>8.3853614549217068E-2</c:v>
                </c:pt>
                <c:pt idx="8109">
                  <c:v>8.3862827670360046E-2</c:v>
                </c:pt>
                <c:pt idx="8110">
                  <c:v>8.3873422654740667E-2</c:v>
                </c:pt>
                <c:pt idx="8111">
                  <c:v>8.3883096238096297E-2</c:v>
                </c:pt>
                <c:pt idx="8112">
                  <c:v>8.3891387806492607E-2</c:v>
                </c:pt>
                <c:pt idx="8113">
                  <c:v>8.3901982488284982E-2</c:v>
                </c:pt>
                <c:pt idx="8114">
                  <c:v>8.3914419580207247E-2</c:v>
                </c:pt>
                <c:pt idx="8115">
                  <c:v>8.3923632141165647E-2</c:v>
                </c:pt>
                <c:pt idx="8116">
                  <c:v>8.3928699013516725E-2</c:v>
                </c:pt>
                <c:pt idx="8117">
                  <c:v>8.3933305238830289E-2</c:v>
                </c:pt>
                <c:pt idx="8118">
                  <c:v>8.3936990203804726E-2</c:v>
                </c:pt>
                <c:pt idx="8119">
                  <c:v>8.3941135773169848E-2</c:v>
                </c:pt>
                <c:pt idx="8120">
                  <c:v>8.3946202556833299E-2</c:v>
                </c:pt>
                <c:pt idx="8121">
                  <c:v>8.3951729927914026E-2</c:v>
                </c:pt>
                <c:pt idx="8122">
                  <c:v>8.3959560317980589E-2</c:v>
                </c:pt>
                <c:pt idx="8123">
                  <c:v>8.396877246308844E-2</c:v>
                </c:pt>
                <c:pt idx="8124">
                  <c:v>8.3978445124118214E-2</c:v>
                </c:pt>
                <c:pt idx="8125">
                  <c:v>8.3987196498717234E-2</c:v>
                </c:pt>
                <c:pt idx="8126">
                  <c:v>8.3995487204007707E-2</c:v>
                </c:pt>
                <c:pt idx="8127">
                  <c:v>8.4003317251446163E-2</c:v>
                </c:pt>
                <c:pt idx="8128">
                  <c:v>8.4009765479772722E-2</c:v>
                </c:pt>
                <c:pt idx="8129">
                  <c:v>8.4012989578343286E-2</c:v>
                </c:pt>
                <c:pt idx="8130">
                  <c:v>8.4016674249696152E-2</c:v>
                </c:pt>
                <c:pt idx="8131">
                  <c:v>8.4022661811687507E-2</c:v>
                </c:pt>
                <c:pt idx="8132">
                  <c:v>8.4029570492514027E-2</c:v>
                </c:pt>
                <c:pt idx="8133">
                  <c:v>8.4037860846503068E-2</c:v>
                </c:pt>
                <c:pt idx="8134">
                  <c:v>8.404753283929052E-2</c:v>
                </c:pt>
                <c:pt idx="8135">
                  <c:v>8.405628360930073E-2</c:v>
                </c:pt>
                <c:pt idx="8136">
                  <c:v>8.4064113180717021E-2</c:v>
                </c:pt>
                <c:pt idx="8137">
                  <c:v>8.4072403248340963E-2</c:v>
                </c:pt>
                <c:pt idx="8138">
                  <c:v>8.4080232693548654E-2</c:v>
                </c:pt>
                <c:pt idx="8139">
                  <c:v>8.4088983177416171E-2</c:v>
                </c:pt>
                <c:pt idx="8140">
                  <c:v>8.4099575765966231E-2</c:v>
                </c:pt>
                <c:pt idx="8141">
                  <c:v>8.411016824231457E-2</c:v>
                </c:pt>
                <c:pt idx="8142">
                  <c:v>8.411937900011128E-2</c:v>
                </c:pt>
                <c:pt idx="8143">
                  <c:v>8.4125826480090884E-2</c:v>
                </c:pt>
                <c:pt idx="8144">
                  <c:v>8.4130892328055151E-2</c:v>
                </c:pt>
                <c:pt idx="8145">
                  <c:v>8.4138260788373928E-2</c:v>
                </c:pt>
                <c:pt idx="8146">
                  <c:v>8.4147931810147195E-2</c:v>
                </c:pt>
                <c:pt idx="8147">
                  <c:v>8.4156221182941068E-2</c:v>
                </c:pt>
                <c:pt idx="8148">
                  <c:v>8.4163589456628232E-2</c:v>
                </c:pt>
                <c:pt idx="8149">
                  <c:v>8.4171418187934027E-2</c:v>
                </c:pt>
                <c:pt idx="8150">
                  <c:v>8.4180167873924003E-2</c:v>
                </c:pt>
                <c:pt idx="8151">
                  <c:v>8.4188917483357509E-2</c:v>
                </c:pt>
                <c:pt idx="8152">
                  <c:v>8.4195825015676407E-2</c:v>
                </c:pt>
                <c:pt idx="8153">
                  <c:v>8.4202272002791886E-2</c:v>
                </c:pt>
                <c:pt idx="8154">
                  <c:v>8.4210100431269544E-2</c:v>
                </c:pt>
                <c:pt idx="8155">
                  <c:v>8.4217928798463515E-2</c:v>
                </c:pt>
                <c:pt idx="8156">
                  <c:v>8.4225757104374091E-2</c:v>
                </c:pt>
                <c:pt idx="8157">
                  <c:v>8.4236348244241296E-2</c:v>
                </c:pt>
                <c:pt idx="8158">
                  <c:v>8.4247860225566143E-2</c:v>
                </c:pt>
                <c:pt idx="8159">
                  <c:v>8.4257530187464319E-2</c:v>
                </c:pt>
                <c:pt idx="8160">
                  <c:v>8.4265818651809807E-2</c:v>
                </c:pt>
                <c:pt idx="8161">
                  <c:v>8.4275948903827627E-2</c:v>
                </c:pt>
                <c:pt idx="8162">
                  <c:v>8.4285158134792454E-2</c:v>
                </c:pt>
                <c:pt idx="8163">
                  <c:v>8.4293906825654324E-2</c:v>
                </c:pt>
                <c:pt idx="8164">
                  <c:v>8.430265543997742E-2</c:v>
                </c:pt>
                <c:pt idx="8165">
                  <c:v>8.4311864425000008E-2</c:v>
                </c:pt>
                <c:pt idx="8166">
                  <c:v>8.4318771108113699E-2</c:v>
                </c:pt>
                <c:pt idx="8167">
                  <c:v>8.4325217302649066E-2</c:v>
                </c:pt>
                <c:pt idx="8168">
                  <c:v>8.4333505205993642E-2</c:v>
                </c:pt>
                <c:pt idx="8169">
                  <c:v>8.434363477235618E-2</c:v>
                </c:pt>
                <c:pt idx="8170">
                  <c:v>8.4355145518674193E-2</c:v>
                </c:pt>
                <c:pt idx="8171">
                  <c:v>8.4367116554293228E-2</c:v>
                </c:pt>
                <c:pt idx="8172">
                  <c:v>8.4380008278542876E-2</c:v>
                </c:pt>
                <c:pt idx="8173">
                  <c:v>8.4393360246312374E-2</c:v>
                </c:pt>
                <c:pt idx="8174">
                  <c:v>8.4403949611229198E-2</c:v>
                </c:pt>
                <c:pt idx="8175">
                  <c:v>8.4412697262887512E-2</c:v>
                </c:pt>
                <c:pt idx="8176">
                  <c:v>8.4422826027104783E-2</c:v>
                </c:pt>
                <c:pt idx="8177">
                  <c:v>8.443203390554975E-2</c:v>
                </c:pt>
                <c:pt idx="8178">
                  <c:v>8.4439860535566583E-2</c:v>
                </c:pt>
                <c:pt idx="8179">
                  <c:v>8.4447687104327179E-2</c:v>
                </c:pt>
                <c:pt idx="8180">
                  <c:v>8.4455973992720632E-2</c:v>
                </c:pt>
                <c:pt idx="8181">
                  <c:v>8.4464721189301595E-2</c:v>
                </c:pt>
                <c:pt idx="8182">
                  <c:v>8.447530979858249E-2</c:v>
                </c:pt>
                <c:pt idx="8183">
                  <c:v>8.4487279395805331E-2</c:v>
                </c:pt>
                <c:pt idx="8184">
                  <c:v>8.4500169571052372E-2</c:v>
                </c:pt>
                <c:pt idx="8185">
                  <c:v>8.4513059580144323E-2</c:v>
                </c:pt>
                <c:pt idx="8186">
                  <c:v>8.4522726977927246E-2</c:v>
                </c:pt>
                <c:pt idx="8187">
                  <c:v>8.4529632204838737E-2</c:v>
                </c:pt>
                <c:pt idx="8188">
                  <c:v>8.4536077040270011E-2</c:v>
                </c:pt>
                <c:pt idx="8189">
                  <c:v>8.4544363196221259E-2</c:v>
                </c:pt>
                <c:pt idx="8190">
                  <c:v>8.4556792301410999E-2</c:v>
                </c:pt>
                <c:pt idx="8191">
                  <c:v>8.4572443547457563E-2</c:v>
                </c:pt>
                <c:pt idx="8192">
                  <c:v>8.4588554868399626E-2</c:v>
                </c:pt>
                <c:pt idx="8193">
                  <c:v>8.4599602481309766E-2</c:v>
                </c:pt>
                <c:pt idx="8194">
                  <c:v>8.4606967488778481E-2</c:v>
                </c:pt>
                <c:pt idx="8195">
                  <c:v>8.4611570590901006E-2</c:v>
                </c:pt>
                <c:pt idx="8196">
                  <c:v>8.4618014898275973E-2</c:v>
                </c:pt>
                <c:pt idx="8197">
                  <c:v>8.4626760677574742E-2</c:v>
                </c:pt>
                <c:pt idx="8198">
                  <c:v>8.4637807868412254E-2</c:v>
                </c:pt>
                <c:pt idx="8199">
                  <c:v>8.4652997556547385E-2</c:v>
                </c:pt>
                <c:pt idx="8200">
                  <c:v>8.4666806163728792E-2</c:v>
                </c:pt>
                <c:pt idx="8201">
                  <c:v>8.4677392633438084E-2</c:v>
                </c:pt>
                <c:pt idx="8202">
                  <c:v>8.4687518716986598E-2</c:v>
                </c:pt>
                <c:pt idx="8203">
                  <c:v>8.4698565236642709E-2</c:v>
                </c:pt>
                <c:pt idx="8204">
                  <c:v>8.4709611634274193E-2</c:v>
                </c:pt>
                <c:pt idx="8205">
                  <c:v>8.4719277132106197E-2</c:v>
                </c:pt>
                <c:pt idx="8206">
                  <c:v>8.4727561770178261E-2</c:v>
                </c:pt>
                <c:pt idx="8207">
                  <c:v>8.473538608755822E-2</c:v>
                </c:pt>
                <c:pt idx="8208">
                  <c:v>8.4742750095051042E-2</c:v>
                </c:pt>
                <c:pt idx="8209">
                  <c:v>8.475241527259024E-2</c:v>
                </c:pt>
                <c:pt idx="8210">
                  <c:v>8.4762540596485719E-2</c:v>
                </c:pt>
                <c:pt idx="8211">
                  <c:v>8.4770364640186058E-2</c:v>
                </c:pt>
                <c:pt idx="8212">
                  <c:v>8.4774966990238163E-2</c:v>
                </c:pt>
                <c:pt idx="8213">
                  <c:v>8.4780950013639347E-2</c:v>
                </c:pt>
                <c:pt idx="8214">
                  <c:v>8.4788773913305499E-2</c:v>
                </c:pt>
                <c:pt idx="8215">
                  <c:v>8.4797518199317634E-2</c:v>
                </c:pt>
                <c:pt idx="8216">
                  <c:v>8.4807643066543745E-2</c:v>
                </c:pt>
                <c:pt idx="8217">
                  <c:v>8.4820529112934751E-2</c:v>
                </c:pt>
                <c:pt idx="8218">
                  <c:v>8.4834335406948208E-2</c:v>
                </c:pt>
                <c:pt idx="8219">
                  <c:v>8.4847221109387E-2</c:v>
                </c:pt>
                <c:pt idx="8220">
                  <c:v>8.4858265865038252E-2</c:v>
                </c:pt>
                <c:pt idx="8221">
                  <c:v>8.4870230879336234E-2</c:v>
                </c:pt>
                <c:pt idx="8222">
                  <c:v>8.4881275380854507E-2</c:v>
                </c:pt>
                <c:pt idx="8223">
                  <c:v>8.4890018858047991E-2</c:v>
                </c:pt>
                <c:pt idx="8224">
                  <c:v>8.4901063141021055E-2</c:v>
                </c:pt>
                <c:pt idx="8225">
                  <c:v>8.4914408153541537E-2</c:v>
                </c:pt>
                <c:pt idx="8226">
                  <c:v>8.4926832660282933E-2</c:v>
                </c:pt>
                <c:pt idx="8227">
                  <c:v>8.4939257012657851E-2</c:v>
                </c:pt>
                <c:pt idx="8228">
                  <c:v>8.4951681210670343E-2</c:v>
                </c:pt>
                <c:pt idx="8229">
                  <c:v>8.4962264665004006E-2</c:v>
                </c:pt>
                <c:pt idx="8230">
                  <c:v>8.497008714621701E-2</c:v>
                </c:pt>
                <c:pt idx="8231">
                  <c:v>8.4977449425578694E-2</c:v>
                </c:pt>
                <c:pt idx="8232">
                  <c:v>8.4986652198558291E-2</c:v>
                </c:pt>
                <c:pt idx="8233">
                  <c:v>8.4996315019039231E-2</c:v>
                </c:pt>
                <c:pt idx="8234">
                  <c:v>8.5005057490448344E-2</c:v>
                </c:pt>
                <c:pt idx="8235">
                  <c:v>8.5014720133084656E-2</c:v>
                </c:pt>
                <c:pt idx="8236">
                  <c:v>8.5028983863478222E-2</c:v>
                </c:pt>
                <c:pt idx="8237">
                  <c:v>8.5044167610979202E-2</c:v>
                </c:pt>
                <c:pt idx="8238">
                  <c:v>8.5057510713917858E-2</c:v>
                </c:pt>
                <c:pt idx="8239">
                  <c:v>8.506901324597034E-2</c:v>
                </c:pt>
                <c:pt idx="8240">
                  <c:v>8.5080975738954068E-2</c:v>
                </c:pt>
                <c:pt idx="8241">
                  <c:v>8.5093858263671565E-2</c:v>
                </c:pt>
                <c:pt idx="8242">
                  <c:v>8.5107200703603697E-2</c:v>
                </c:pt>
                <c:pt idx="8243">
                  <c:v>8.5121003040339524E-2</c:v>
                </c:pt>
                <c:pt idx="8244">
                  <c:v>8.5132964911415504E-2</c:v>
                </c:pt>
                <c:pt idx="8245">
                  <c:v>8.5143546447325649E-2</c:v>
                </c:pt>
                <c:pt idx="8246">
                  <c:v>8.5154587930638598E-2</c:v>
                </c:pt>
                <c:pt idx="8247">
                  <c:v>8.5166549399985747E-2</c:v>
                </c:pt>
                <c:pt idx="8248">
                  <c:v>8.5178510726257664E-2</c:v>
                </c:pt>
                <c:pt idx="8249">
                  <c:v>8.5190931952108473E-2</c:v>
                </c:pt>
                <c:pt idx="8250">
                  <c:v>8.5203813060399328E-2</c:v>
                </c:pt>
                <c:pt idx="8251">
                  <c:v>8.5216233971970021E-2</c:v>
                </c:pt>
                <c:pt idx="8252">
                  <c:v>8.5227734678458719E-2</c:v>
                </c:pt>
                <c:pt idx="8253">
                  <c:v>8.5237855190759187E-2</c:v>
                </c:pt>
                <c:pt idx="8254">
                  <c:v>8.5245675516475702E-2</c:v>
                </c:pt>
                <c:pt idx="8255">
                  <c:v>8.5253495781035277E-2</c:v>
                </c:pt>
                <c:pt idx="8256">
                  <c:v>8.5262696013985104E-2</c:v>
                </c:pt>
                <c:pt idx="8257">
                  <c:v>8.5271436156886746E-2</c:v>
                </c:pt>
                <c:pt idx="8258">
                  <c:v>8.527787621330149E-2</c:v>
                </c:pt>
                <c:pt idx="8259">
                  <c:v>8.5281556226917479E-2</c:v>
                </c:pt>
                <c:pt idx="8260">
                  <c:v>8.5287076221949573E-2</c:v>
                </c:pt>
                <c:pt idx="8261">
                  <c:v>8.529765612725973E-2</c:v>
                </c:pt>
                <c:pt idx="8262">
                  <c:v>8.5310995848326202E-2</c:v>
                </c:pt>
                <c:pt idx="8263">
                  <c:v>8.5325255353379162E-2</c:v>
                </c:pt>
                <c:pt idx="8264">
                  <c:v>8.5337674756626736E-2</c:v>
                </c:pt>
                <c:pt idx="8265">
                  <c:v>8.5348254126625459E-2</c:v>
                </c:pt>
                <c:pt idx="8266">
                  <c:v>8.5356993521772048E-2</c:v>
                </c:pt>
                <c:pt idx="8267">
                  <c:v>8.5368952570310228E-2</c:v>
                </c:pt>
                <c:pt idx="8268">
                  <c:v>8.538551101679713E-2</c:v>
                </c:pt>
                <c:pt idx="8269">
                  <c:v>8.5401149297837542E-2</c:v>
                </c:pt>
                <c:pt idx="8270">
                  <c:v>8.5411727996340434E-2</c:v>
                </c:pt>
                <c:pt idx="8271">
                  <c:v>8.5421386710282918E-2</c:v>
                </c:pt>
                <c:pt idx="8272">
                  <c:v>8.5433344988769228E-2</c:v>
                </c:pt>
                <c:pt idx="8273">
                  <c:v>8.5443923346690723E-2</c:v>
                </c:pt>
                <c:pt idx="8274">
                  <c:v>8.5453121827837514E-2</c:v>
                </c:pt>
                <c:pt idx="8275">
                  <c:v>8.5463699976555688E-2</c:v>
                </c:pt>
                <c:pt idx="8276">
                  <c:v>8.5475197837379058E-2</c:v>
                </c:pt>
                <c:pt idx="8277">
                  <c:v>8.5486235659396059E-2</c:v>
                </c:pt>
                <c:pt idx="8278">
                  <c:v>8.5498193162430527E-2</c:v>
                </c:pt>
                <c:pt idx="8279">
                  <c:v>8.5511530208674968E-2</c:v>
                </c:pt>
                <c:pt idx="8280">
                  <c:v>8.552578685451416E-2</c:v>
                </c:pt>
                <c:pt idx="8281">
                  <c:v>8.5540503178965291E-2</c:v>
                </c:pt>
                <c:pt idx="8282">
                  <c:v>8.5553839660934855E-2</c:v>
                </c:pt>
                <c:pt idx="8283">
                  <c:v>8.556717596504522E-2</c:v>
                </c:pt>
                <c:pt idx="8284">
                  <c:v>8.5579132500280555E-2</c:v>
                </c:pt>
                <c:pt idx="8285">
                  <c:v>8.5589249456897706E-2</c:v>
                </c:pt>
                <c:pt idx="8286">
                  <c:v>8.5598446601368366E-2</c:v>
                </c:pt>
                <c:pt idx="8287">
                  <c:v>8.560626410766202E-2</c:v>
                </c:pt>
                <c:pt idx="8288">
                  <c:v>8.5616840636551214E-2</c:v>
                </c:pt>
                <c:pt idx="8289">
                  <c:v>8.5628796577987526E-2</c:v>
                </c:pt>
                <c:pt idx="8290">
                  <c:v>8.5640292540720364E-2</c:v>
                </c:pt>
                <c:pt idx="8291">
                  <c:v>8.564994904728622E-2</c:v>
                </c:pt>
                <c:pt idx="8292">
                  <c:v>8.5659145633513414E-2</c:v>
                </c:pt>
                <c:pt idx="8293">
                  <c:v>8.5671101069167213E-2</c:v>
                </c:pt>
                <c:pt idx="8294">
                  <c:v>8.5684895625008139E-2</c:v>
                </c:pt>
                <c:pt idx="8295">
                  <c:v>8.5698689990561697E-2</c:v>
                </c:pt>
                <c:pt idx="8296">
                  <c:v>8.571156456006844E-2</c:v>
                </c:pt>
                <c:pt idx="8297">
                  <c:v>8.572351936905144E-2</c:v>
                </c:pt>
                <c:pt idx="8298">
                  <c:v>8.5734554450495007E-2</c:v>
                </c:pt>
                <c:pt idx="8299">
                  <c:v>8.5746049197510874E-2</c:v>
                </c:pt>
                <c:pt idx="8300">
                  <c:v>8.5757084030340047E-2</c:v>
                </c:pt>
                <c:pt idx="8301">
                  <c:v>8.5768118741403068E-2</c:v>
                </c:pt>
                <c:pt idx="8302">
                  <c:v>8.5777774013699098E-2</c:v>
                </c:pt>
                <c:pt idx="8303">
                  <c:v>8.5786049887183066E-2</c:v>
                </c:pt>
                <c:pt idx="8304">
                  <c:v>8.5793406161671554E-2</c:v>
                </c:pt>
                <c:pt idx="8305">
                  <c:v>8.5802141667341236E-2</c:v>
                </c:pt>
                <c:pt idx="8306">
                  <c:v>8.5811336854028933E-2</c:v>
                </c:pt>
                <c:pt idx="8307">
                  <c:v>8.5819152696235232E-2</c:v>
                </c:pt>
                <c:pt idx="8308">
                  <c:v>8.5826508727215381E-2</c:v>
                </c:pt>
                <c:pt idx="8309">
                  <c:v>8.5835243943723466E-2</c:v>
                </c:pt>
                <c:pt idx="8310">
                  <c:v>8.5844438826035804E-2</c:v>
                </c:pt>
                <c:pt idx="8311">
                  <c:v>8.5854093361472608E-2</c:v>
                </c:pt>
                <c:pt idx="8312">
                  <c:v>8.5864207536718945E-2</c:v>
                </c:pt>
                <c:pt idx="8313">
                  <c:v>8.5876620248347274E-2</c:v>
                </c:pt>
                <c:pt idx="8314">
                  <c:v>8.5890871690214227E-2</c:v>
                </c:pt>
                <c:pt idx="8315">
                  <c:v>8.5905122928980268E-2</c:v>
                </c:pt>
                <c:pt idx="8316">
                  <c:v>8.5918454549124029E-2</c:v>
                </c:pt>
                <c:pt idx="8317">
                  <c:v>8.5931326289585705E-2</c:v>
                </c:pt>
                <c:pt idx="8318">
                  <c:v>8.5941899381022382E-2</c:v>
                </c:pt>
                <c:pt idx="8319">
                  <c:v>8.5951093282707308E-2</c:v>
                </c:pt>
                <c:pt idx="8320">
                  <c:v>8.5959367721953242E-2</c:v>
                </c:pt>
                <c:pt idx="8321">
                  <c:v>8.5967642092733471E-2</c:v>
                </c:pt>
                <c:pt idx="8322">
                  <c:v>8.5976376076503297E-2</c:v>
                </c:pt>
                <c:pt idx="8323">
                  <c:v>8.5985569661220049E-2</c:v>
                </c:pt>
                <c:pt idx="8324">
                  <c:v>8.5992924468137943E-2</c:v>
                </c:pt>
                <c:pt idx="8325">
                  <c:v>8.600165823109579E-2</c:v>
                </c:pt>
                <c:pt idx="8326">
                  <c:v>8.6012690243698092E-2</c:v>
                </c:pt>
                <c:pt idx="8327">
                  <c:v>8.6024181794076254E-2</c:v>
                </c:pt>
                <c:pt idx="8328">
                  <c:v>8.6034294249173526E-2</c:v>
                </c:pt>
                <c:pt idx="8329">
                  <c:v>8.6043027650826581E-2</c:v>
                </c:pt>
                <c:pt idx="8330">
                  <c:v>8.6052220622799561E-2</c:v>
                </c:pt>
                <c:pt idx="8331">
                  <c:v>8.6060494225319306E-2</c:v>
                </c:pt>
                <c:pt idx="8332">
                  <c:v>8.6067388841795947E-2</c:v>
                </c:pt>
                <c:pt idx="8333">
                  <c:v>8.6074743046976543E-2</c:v>
                </c:pt>
                <c:pt idx="8334">
                  <c:v>8.6086693515044346E-2</c:v>
                </c:pt>
                <c:pt idx="8335">
                  <c:v>8.6100941963400068E-2</c:v>
                </c:pt>
                <c:pt idx="8336">
                  <c:v>8.6114730591091662E-2</c:v>
                </c:pt>
                <c:pt idx="8337">
                  <c:v>8.6125301743565683E-2</c:v>
                </c:pt>
                <c:pt idx="8338">
                  <c:v>8.6135413176148964E-2</c:v>
                </c:pt>
                <c:pt idx="8339">
                  <c:v>8.6145984109987514E-2</c:v>
                </c:pt>
                <c:pt idx="8340">
                  <c:v>8.615931251946965E-2</c:v>
                </c:pt>
                <c:pt idx="8341">
                  <c:v>8.6173559933162031E-2</c:v>
                </c:pt>
                <c:pt idx="8342">
                  <c:v>8.6184590049516244E-2</c:v>
                </c:pt>
                <c:pt idx="8343">
                  <c:v>8.6192862556940766E-2</c:v>
                </c:pt>
                <c:pt idx="8344">
                  <c:v>8.6201594573868945E-2</c:v>
                </c:pt>
                <c:pt idx="8345">
                  <c:v>8.6212624381003813E-2</c:v>
                </c:pt>
                <c:pt idx="8346">
                  <c:v>8.6224113634071523E-2</c:v>
                </c:pt>
                <c:pt idx="8347">
                  <c:v>8.6236062317235018E-2</c:v>
                </c:pt>
                <c:pt idx="8348">
                  <c:v>8.624709174420564E-2</c:v>
                </c:pt>
                <c:pt idx="8349">
                  <c:v>8.6255363734602894E-2</c:v>
                </c:pt>
                <c:pt idx="8350">
                  <c:v>8.6265473852165167E-2</c:v>
                </c:pt>
                <c:pt idx="8351">
                  <c:v>8.6277422041141569E-2</c:v>
                </c:pt>
                <c:pt idx="8352">
                  <c:v>8.6289370087360456E-2</c:v>
                </c:pt>
                <c:pt idx="8353">
                  <c:v>8.6301777522723111E-2</c:v>
                </c:pt>
                <c:pt idx="8354">
                  <c:v>8.6314184804142949E-2</c:v>
                </c:pt>
                <c:pt idx="8355">
                  <c:v>8.632475384837765E-2</c:v>
                </c:pt>
                <c:pt idx="8356">
                  <c:v>8.6332565678843509E-2</c:v>
                </c:pt>
                <c:pt idx="8357">
                  <c:v>8.6339458419753323E-2</c:v>
                </c:pt>
                <c:pt idx="8358">
                  <c:v>8.6348189156703489E-2</c:v>
                </c:pt>
                <c:pt idx="8359">
                  <c:v>8.6359676852347689E-2</c:v>
                </c:pt>
                <c:pt idx="8360">
                  <c:v>8.6372083415419618E-2</c:v>
                </c:pt>
                <c:pt idx="8361">
                  <c:v>8.6384489824570809E-2</c:v>
                </c:pt>
                <c:pt idx="8362">
                  <c:v>8.6396896079805025E-2</c:v>
                </c:pt>
                <c:pt idx="8363">
                  <c:v>8.6408383215935539E-2</c:v>
                </c:pt>
                <c:pt idx="8364">
                  <c:v>8.6419410742479857E-2</c:v>
                </c:pt>
                <c:pt idx="8365">
                  <c:v>8.6429519201652177E-2</c:v>
                </c:pt>
                <c:pt idx="8366">
                  <c:v>8.6441005963044923E-2</c:v>
                </c:pt>
                <c:pt idx="8367">
                  <c:v>8.6452492592493643E-2</c:v>
                </c:pt>
                <c:pt idx="8368">
                  <c:v>8.6461681801054444E-2</c:v>
                </c:pt>
                <c:pt idx="8369">
                  <c:v>8.646995201656256E-2</c:v>
                </c:pt>
                <c:pt idx="8370">
                  <c:v>8.6480059964855929E-2</c:v>
                </c:pt>
                <c:pt idx="8371">
                  <c:v>8.648970836564511E-2</c:v>
                </c:pt>
                <c:pt idx="8372">
                  <c:v>8.6499356673343533E-2</c:v>
                </c:pt>
                <c:pt idx="8373">
                  <c:v>8.6511761503600695E-2</c:v>
                </c:pt>
                <c:pt idx="8374">
                  <c:v>8.6525085038776081E-2</c:v>
                </c:pt>
                <c:pt idx="8375">
                  <c:v>8.6536570702485591E-2</c:v>
                </c:pt>
                <c:pt idx="8376">
                  <c:v>8.6546218558054527E-2</c:v>
                </c:pt>
                <c:pt idx="8377">
                  <c:v>8.655632573548297E-2</c:v>
                </c:pt>
                <c:pt idx="8378">
                  <c:v>8.6565973400460766E-2</c:v>
                </c:pt>
                <c:pt idx="8379">
                  <c:v>8.6574702160000752E-2</c:v>
                </c:pt>
                <c:pt idx="8380">
                  <c:v>8.6582052635254855E-2</c:v>
                </c:pt>
                <c:pt idx="8381">
                  <c:v>8.6589403056480066E-2</c:v>
                </c:pt>
                <c:pt idx="8382">
                  <c:v>8.6599050402345931E-2</c:v>
                </c:pt>
                <c:pt idx="8383">
                  <c:v>8.6610535216550474E-2</c:v>
                </c:pt>
                <c:pt idx="8384">
                  <c:v>8.6621560514095849E-2</c:v>
                </c:pt>
                <c:pt idx="8385">
                  <c:v>8.6632585690085376E-2</c:v>
                </c:pt>
                <c:pt idx="8386">
                  <c:v>8.6642691994627791E-2</c:v>
                </c:pt>
                <c:pt idx="8387">
                  <c:v>8.6651879455581227E-2</c:v>
                </c:pt>
                <c:pt idx="8388">
                  <c:v>8.6661985565138044E-2</c:v>
                </c:pt>
                <c:pt idx="8389">
                  <c:v>8.6673469656570717E-2</c:v>
                </c:pt>
                <c:pt idx="8390">
                  <c:v>8.6685872327187607E-2</c:v>
                </c:pt>
                <c:pt idx="8391">
                  <c:v>8.6698274843979892E-2</c:v>
                </c:pt>
                <c:pt idx="8392">
                  <c:v>8.6709299174217505E-2</c:v>
                </c:pt>
                <c:pt idx="8393">
                  <c:v>8.6718945363479211E-2</c:v>
                </c:pt>
                <c:pt idx="8394">
                  <c:v>8.6729510130669554E-2</c:v>
                </c:pt>
                <c:pt idx="8395">
                  <c:v>8.6740993446674547E-2</c:v>
                </c:pt>
                <c:pt idx="8396">
                  <c:v>8.6751098655680425E-2</c:v>
                </c:pt>
                <c:pt idx="8397">
                  <c:v>8.6760285120710212E-2</c:v>
                </c:pt>
                <c:pt idx="8398">
                  <c:v>8.6769930818166585E-2</c:v>
                </c:pt>
                <c:pt idx="8399">
                  <c:v>8.6780495046724124E-2</c:v>
                </c:pt>
                <c:pt idx="8400">
                  <c:v>8.6789681241710201E-2</c:v>
                </c:pt>
                <c:pt idx="8401">
                  <c:v>8.6796111527991465E-2</c:v>
                </c:pt>
                <c:pt idx="8402">
                  <c:v>8.680162316903664E-2</c:v>
                </c:pt>
                <c:pt idx="8403">
                  <c:v>8.6810809169938663E-2</c:v>
                </c:pt>
                <c:pt idx="8404">
                  <c:v>8.6821372966659482E-2</c:v>
                </c:pt>
                <c:pt idx="8405">
                  <c:v>8.683239593991357E-2</c:v>
                </c:pt>
                <c:pt idx="8406">
                  <c:v>8.6842040941839227E-2</c:v>
                </c:pt>
                <c:pt idx="8407">
                  <c:v>8.6851226571472873E-2</c:v>
                </c:pt>
                <c:pt idx="8408">
                  <c:v>8.6860412116731428E-2</c:v>
                </c:pt>
                <c:pt idx="8409">
                  <c:v>8.6872353199429611E-2</c:v>
                </c:pt>
                <c:pt idx="8410">
                  <c:v>8.6886590457829843E-2</c:v>
                </c:pt>
                <c:pt idx="8411">
                  <c:v>8.6899449742807708E-2</c:v>
                </c:pt>
                <c:pt idx="8412">
                  <c:v>8.6910012603193712E-2</c:v>
                </c:pt>
                <c:pt idx="8413">
                  <c:v>8.6919656856539199E-2</c:v>
                </c:pt>
                <c:pt idx="8414">
                  <c:v>8.6931597231815982E-2</c:v>
                </c:pt>
                <c:pt idx="8415">
                  <c:v>8.6944915174506546E-2</c:v>
                </c:pt>
                <c:pt idx="8416">
                  <c:v>8.6957773709497019E-2</c:v>
                </c:pt>
                <c:pt idx="8417">
                  <c:v>8.6967876728141297E-2</c:v>
                </c:pt>
                <c:pt idx="8418">
                  <c:v>8.6975224313954214E-2</c:v>
                </c:pt>
                <c:pt idx="8419">
                  <c:v>8.6980734967884984E-2</c:v>
                </c:pt>
                <c:pt idx="8420">
                  <c:v>8.6987623242594986E-2</c:v>
                </c:pt>
                <c:pt idx="8421">
                  <c:v>8.6996348322447112E-2</c:v>
                </c:pt>
                <c:pt idx="8422">
                  <c:v>8.7005532534785948E-2</c:v>
                </c:pt>
                <c:pt idx="8423">
                  <c:v>8.7013339048954488E-2</c:v>
                </c:pt>
                <c:pt idx="8424">
                  <c:v>8.702114550218229E-2</c:v>
                </c:pt>
                <c:pt idx="8425">
                  <c:v>8.7031247880603652E-2</c:v>
                </c:pt>
                <c:pt idx="8426">
                  <c:v>8.7041809348923249E-2</c:v>
                </c:pt>
                <c:pt idx="8427">
                  <c:v>8.7050993143750116E-2</c:v>
                </c:pt>
                <c:pt idx="8428">
                  <c:v>8.7059258486982344E-2</c:v>
                </c:pt>
                <c:pt idx="8429">
                  <c:v>8.7066605401393146E-2</c:v>
                </c:pt>
                <c:pt idx="8430">
                  <c:v>8.7075329792149547E-2</c:v>
                </c:pt>
                <c:pt idx="8431">
                  <c:v>8.7085431623198165E-2</c:v>
                </c:pt>
                <c:pt idx="8432">
                  <c:v>8.7094615017417554E-2</c:v>
                </c:pt>
                <c:pt idx="8433">
                  <c:v>8.7102880000109184E-2</c:v>
                </c:pt>
                <c:pt idx="8434">
                  <c:v>8.7112063234095358E-2</c:v>
                </c:pt>
                <c:pt idx="8435">
                  <c:v>8.7123083003561724E-2</c:v>
                </c:pt>
                <c:pt idx="8436">
                  <c:v>8.7135480099060414E-2</c:v>
                </c:pt>
                <c:pt idx="8437">
                  <c:v>8.7149713611774302E-2</c:v>
                </c:pt>
                <c:pt idx="8438">
                  <c:v>8.7164865193014543E-2</c:v>
                </c:pt>
                <c:pt idx="8439">
                  <c:v>8.7179098287484505E-2</c:v>
                </c:pt>
                <c:pt idx="8440">
                  <c:v>8.7190117318269145E-2</c:v>
                </c:pt>
                <c:pt idx="8441">
                  <c:v>8.7197922391612781E-2</c:v>
                </c:pt>
                <c:pt idx="8442">
                  <c:v>8.7204350053330257E-2</c:v>
                </c:pt>
                <c:pt idx="8443">
                  <c:v>8.7211695901846978E-2</c:v>
                </c:pt>
                <c:pt idx="8444">
                  <c:v>8.7221337246135081E-2</c:v>
                </c:pt>
                <c:pt idx="8445">
                  <c:v>8.7232814915755089E-2</c:v>
                </c:pt>
                <c:pt idx="8446">
                  <c:v>8.7244751552415081E-2</c:v>
                </c:pt>
                <c:pt idx="8447">
                  <c:v>8.72534743891E-2</c:v>
                </c:pt>
                <c:pt idx="8448">
                  <c:v>8.7261278967954631E-2</c:v>
                </c:pt>
                <c:pt idx="8449">
                  <c:v>8.7272297093229853E-2</c:v>
                </c:pt>
                <c:pt idx="8450">
                  <c:v>8.7285610499302169E-2</c:v>
                </c:pt>
                <c:pt idx="8451">
                  <c:v>8.7298923728129862E-2</c:v>
                </c:pt>
                <c:pt idx="8452">
                  <c:v>8.7309023300734451E-2</c:v>
                </c:pt>
                <c:pt idx="8453">
                  <c:v>8.7317745576807826E-2</c:v>
                </c:pt>
                <c:pt idx="8454">
                  <c:v>8.7329681199730433E-2</c:v>
                </c:pt>
                <c:pt idx="8455">
                  <c:v>8.7344371001611035E-2</c:v>
                </c:pt>
                <c:pt idx="8456">
                  <c:v>8.7358142494895763E-2</c:v>
                </c:pt>
                <c:pt idx="8457">
                  <c:v>8.7370995717520092E-2</c:v>
                </c:pt>
                <c:pt idx="8458">
                  <c:v>8.7382012633995212E-2</c:v>
                </c:pt>
                <c:pt idx="8459">
                  <c:v>8.7393947489879928E-2</c:v>
                </c:pt>
                <c:pt idx="8460">
                  <c:v>8.7408177324196673E-2</c:v>
                </c:pt>
                <c:pt idx="8461">
                  <c:v>8.7422865973038708E-2</c:v>
                </c:pt>
                <c:pt idx="8462">
                  <c:v>8.7436177374690477E-2</c:v>
                </c:pt>
                <c:pt idx="8463">
                  <c:v>8.7445816554928682E-2</c:v>
                </c:pt>
                <c:pt idx="8464">
                  <c:v>8.745407863546753E-2</c:v>
                </c:pt>
                <c:pt idx="8465">
                  <c:v>8.7463717643154415E-2</c:v>
                </c:pt>
                <c:pt idx="8466">
                  <c:v>8.7476110516518157E-2</c:v>
                </c:pt>
                <c:pt idx="8467">
                  <c:v>8.7490339181725163E-2</c:v>
                </c:pt>
                <c:pt idx="8468">
                  <c:v>8.7504567644480155E-2</c:v>
                </c:pt>
                <c:pt idx="8469">
                  <c:v>8.7517877958619747E-2</c:v>
                </c:pt>
                <c:pt idx="8470">
                  <c:v>8.7527516351367268E-2</c:v>
                </c:pt>
                <c:pt idx="8471">
                  <c:v>8.7538990507322764E-2</c:v>
                </c:pt>
                <c:pt idx="8472">
                  <c:v>8.7553218277865733E-2</c:v>
                </c:pt>
                <c:pt idx="8473">
                  <c:v>8.7569740596076001E-2</c:v>
                </c:pt>
                <c:pt idx="8474">
                  <c:v>8.7583967929123555E-2</c:v>
                </c:pt>
                <c:pt idx="8475">
                  <c:v>8.7594523561551771E-2</c:v>
                </c:pt>
                <c:pt idx="8476">
                  <c:v>8.7603702281790291E-2</c:v>
                </c:pt>
                <c:pt idx="8477">
                  <c:v>8.7612421987982192E-2</c:v>
                </c:pt>
                <c:pt idx="8478">
                  <c:v>8.7622977320065701E-2</c:v>
                </c:pt>
                <c:pt idx="8479">
                  <c:v>8.7636286058239185E-2</c:v>
                </c:pt>
                <c:pt idx="8480">
                  <c:v>8.7650512444560555E-2</c:v>
                </c:pt>
                <c:pt idx="8481">
                  <c:v>8.7664738628494845E-2</c:v>
                </c:pt>
                <c:pt idx="8482">
                  <c:v>8.7679882408359527E-2</c:v>
                </c:pt>
                <c:pt idx="8483">
                  <c:v>8.7695025958894043E-2</c:v>
                </c:pt>
                <c:pt idx="8484">
                  <c:v>8.7709710394952164E-2</c:v>
                </c:pt>
                <c:pt idx="8485">
                  <c:v>8.7724853493794872E-2</c:v>
                </c:pt>
                <c:pt idx="8486">
                  <c:v>8.7740455234582224E-2</c:v>
                </c:pt>
                <c:pt idx="8487">
                  <c:v>8.7756515595844603E-2</c:v>
                </c:pt>
                <c:pt idx="8488">
                  <c:v>8.7771199128996363E-2</c:v>
                </c:pt>
                <c:pt idx="8489">
                  <c:v>8.7784964745514948E-2</c:v>
                </c:pt>
                <c:pt idx="8490">
                  <c:v>8.7798730172544123E-2</c:v>
                </c:pt>
                <c:pt idx="8491">
                  <c:v>8.7813413085854497E-2</c:v>
                </c:pt>
                <c:pt idx="8492">
                  <c:v>8.7829472275439441E-2</c:v>
                </c:pt>
                <c:pt idx="8493">
                  <c:v>8.7846448852581027E-2</c:v>
                </c:pt>
                <c:pt idx="8494">
                  <c:v>8.7864342770553577E-2</c:v>
                </c:pt>
                <c:pt idx="8495">
                  <c:v>8.7879942335234246E-2</c:v>
                </c:pt>
                <c:pt idx="8496">
                  <c:v>8.7893247653989634E-2</c:v>
                </c:pt>
                <c:pt idx="8497">
                  <c:v>8.7905635205418234E-2</c:v>
                </c:pt>
                <c:pt idx="8498">
                  <c:v>8.7917105023624056E-2</c:v>
                </c:pt>
                <c:pt idx="8499">
                  <c:v>8.7928115925334394E-2</c:v>
                </c:pt>
                <c:pt idx="8500">
                  <c:v>8.7940044265372996E-2</c:v>
                </c:pt>
                <c:pt idx="8501">
                  <c:v>8.7954725103942949E-2</c:v>
                </c:pt>
                <c:pt idx="8502">
                  <c:v>8.7971240789715494E-2</c:v>
                </c:pt>
                <c:pt idx="8503">
                  <c:v>8.7987756202725004E-2</c:v>
                </c:pt>
                <c:pt idx="8504">
                  <c:v>8.80042713429805E-2</c:v>
                </c:pt>
                <c:pt idx="8505">
                  <c:v>8.8021244952916744E-2</c:v>
                </c:pt>
                <c:pt idx="8506">
                  <c:v>8.8036842070202959E-2</c:v>
                </c:pt>
                <c:pt idx="8507">
                  <c:v>8.8050604030493362E-2</c:v>
                </c:pt>
                <c:pt idx="8508">
                  <c:v>8.8063907078749545E-2</c:v>
                </c:pt>
                <c:pt idx="8509">
                  <c:v>8.8080420961420686E-2</c:v>
                </c:pt>
                <c:pt idx="8510">
                  <c:v>8.8099228106760158E-2</c:v>
                </c:pt>
                <c:pt idx="8511">
                  <c:v>8.8116658803685702E-2</c:v>
                </c:pt>
                <c:pt idx="8512">
                  <c:v>8.8131795741368743E-2</c:v>
                </c:pt>
                <c:pt idx="8513">
                  <c:v>8.814647376515676E-2</c:v>
                </c:pt>
                <c:pt idx="8514">
                  <c:v>8.8160692895253578E-2</c:v>
                </c:pt>
                <c:pt idx="8515">
                  <c:v>8.8173994479082418E-2</c:v>
                </c:pt>
                <c:pt idx="8516">
                  <c:v>8.8188213217866698E-2</c:v>
                </c:pt>
                <c:pt idx="8517">
                  <c:v>8.8202431754481489E-2</c:v>
                </c:pt>
                <c:pt idx="8518">
                  <c:v>8.8217108741516531E-2</c:v>
                </c:pt>
                <c:pt idx="8519">
                  <c:v>8.8232702804214927E-2</c:v>
                </c:pt>
                <c:pt idx="8520">
                  <c:v>8.8246003430239139E-2</c:v>
                </c:pt>
                <c:pt idx="8521">
                  <c:v>8.8256093442319591E-2</c:v>
                </c:pt>
                <c:pt idx="8522">
                  <c:v>8.8267100612114749E-2</c:v>
                </c:pt>
                <c:pt idx="8523">
                  <c:v>8.8281776650043498E-2</c:v>
                </c:pt>
                <c:pt idx="8524">
                  <c:v>8.8297828319910648E-2</c:v>
                </c:pt>
                <c:pt idx="8525">
                  <c:v>8.8312503906888426E-2</c:v>
                </c:pt>
                <c:pt idx="8526">
                  <c:v>8.8326720676393883E-2</c:v>
                </c:pt>
                <c:pt idx="8527">
                  <c:v>8.834047864799216E-2</c:v>
                </c:pt>
                <c:pt idx="8528">
                  <c:v>8.8352402070271327E-2</c:v>
                </c:pt>
                <c:pt idx="8529">
                  <c:v>8.8364325350384312E-2</c:v>
                </c:pt>
                <c:pt idx="8530">
                  <c:v>8.837762422587267E-2</c:v>
                </c:pt>
                <c:pt idx="8531">
                  <c:v>8.8391840069614258E-2</c:v>
                </c:pt>
                <c:pt idx="8532">
                  <c:v>8.8406055711268458E-2</c:v>
                </c:pt>
                <c:pt idx="8533">
                  <c:v>8.8420729710043208E-2</c:v>
                </c:pt>
                <c:pt idx="8534">
                  <c:v>8.8437696252709364E-2</c:v>
                </c:pt>
                <c:pt idx="8535">
                  <c:v>8.8452828331685579E-2</c:v>
                </c:pt>
                <c:pt idx="8536">
                  <c:v>8.8466126030243744E-2</c:v>
                </c:pt>
                <c:pt idx="8537">
                  <c:v>8.8480340615922026E-2</c:v>
                </c:pt>
                <c:pt idx="8538">
                  <c:v>8.8495472049618787E-2</c:v>
                </c:pt>
                <c:pt idx="8539">
                  <c:v>8.8510144736366855E-2</c:v>
                </c:pt>
                <c:pt idx="8540">
                  <c:v>8.8525275719094895E-2</c:v>
                </c:pt>
                <c:pt idx="8541">
                  <c:v>8.8539489464015367E-2</c:v>
                </c:pt>
                <c:pt idx="8542">
                  <c:v>8.8550493514882048E-2</c:v>
                </c:pt>
                <c:pt idx="8543">
                  <c:v>8.856149744466045E-2</c:v>
                </c:pt>
                <c:pt idx="8544">
                  <c:v>8.857571067474776E-2</c:v>
                </c:pt>
                <c:pt idx="8545">
                  <c:v>8.8590840665438583E-2</c:v>
                </c:pt>
                <c:pt idx="8546">
                  <c:v>8.8605970427216324E-2</c:v>
                </c:pt>
                <c:pt idx="8547">
                  <c:v>8.8621099960087615E-2</c:v>
                </c:pt>
                <c:pt idx="8548">
                  <c:v>8.8633936959989251E-2</c:v>
                </c:pt>
                <c:pt idx="8549">
                  <c:v>8.8644481515205001E-2</c:v>
                </c:pt>
                <c:pt idx="8550">
                  <c:v>8.8655942862156459E-2</c:v>
                </c:pt>
                <c:pt idx="8551">
                  <c:v>8.8669237860051167E-2</c:v>
                </c:pt>
                <c:pt idx="8552">
                  <c:v>8.8682074242025233E-2</c:v>
                </c:pt>
                <c:pt idx="8553">
                  <c:v>8.8694452025737669E-2</c:v>
                </c:pt>
                <c:pt idx="8554">
                  <c:v>8.8707746511666352E-2</c:v>
                </c:pt>
                <c:pt idx="8555">
                  <c:v>8.8721499242156582E-2</c:v>
                </c:pt>
                <c:pt idx="8556">
                  <c:v>8.8736168612877628E-2</c:v>
                </c:pt>
                <c:pt idx="8557">
                  <c:v>8.8749004135737344E-2</c:v>
                </c:pt>
                <c:pt idx="8558">
                  <c:v>8.8757255456292594E-2</c:v>
                </c:pt>
                <c:pt idx="8559">
                  <c:v>8.8762756298838216E-2</c:v>
                </c:pt>
                <c:pt idx="8560">
                  <c:v>8.8769632309468591E-2</c:v>
                </c:pt>
                <c:pt idx="8561">
                  <c:v>8.8781092222121161E-2</c:v>
                </c:pt>
                <c:pt idx="8562">
                  <c:v>8.879530233142266E-2</c:v>
                </c:pt>
                <c:pt idx="8563">
                  <c:v>8.8809512238799265E-2</c:v>
                </c:pt>
                <c:pt idx="8564">
                  <c:v>8.8820971694443265E-2</c:v>
                </c:pt>
                <c:pt idx="8565">
                  <c:v>8.8830597535701467E-2</c:v>
                </c:pt>
                <c:pt idx="8566">
                  <c:v>8.8837473079872553E-2</c:v>
                </c:pt>
                <c:pt idx="8567">
                  <c:v>8.8842515115552828E-2</c:v>
                </c:pt>
                <c:pt idx="8568">
                  <c:v>8.8848015489120025E-2</c:v>
                </c:pt>
                <c:pt idx="8569">
                  <c:v>8.8859932861394639E-2</c:v>
                </c:pt>
                <c:pt idx="8570">
                  <c:v>8.8875516903152707E-2</c:v>
                </c:pt>
                <c:pt idx="8571">
                  <c:v>8.8890642358492658E-2</c:v>
                </c:pt>
                <c:pt idx="8572">
                  <c:v>8.890393423644459E-2</c:v>
                </c:pt>
                <c:pt idx="8573">
                  <c:v>8.8915850942337268E-2</c:v>
                </c:pt>
                <c:pt idx="8574">
                  <c:v>8.8926850852504707E-2</c:v>
                </c:pt>
                <c:pt idx="8575">
                  <c:v>8.8940142249190113E-2</c:v>
                </c:pt>
                <c:pt idx="8576">
                  <c:v>8.8953891783997763E-2</c:v>
                </c:pt>
                <c:pt idx="8577">
                  <c:v>8.8965807894579418E-2</c:v>
                </c:pt>
                <c:pt idx="8578">
                  <c:v>8.8976348950963124E-2</c:v>
                </c:pt>
                <c:pt idx="8579">
                  <c:v>8.8986431596575738E-2</c:v>
                </c:pt>
                <c:pt idx="8580">
                  <c:v>8.8995139254158778E-2</c:v>
                </c:pt>
                <c:pt idx="8581">
                  <c:v>8.9005221710318369E-2</c:v>
                </c:pt>
                <c:pt idx="8582">
                  <c:v>8.9016678923470649E-2</c:v>
                </c:pt>
                <c:pt idx="8583">
                  <c:v>8.9028594285901666E-2</c:v>
                </c:pt>
                <c:pt idx="8584">
                  <c:v>8.9040509506358584E-2</c:v>
                </c:pt>
                <c:pt idx="8585">
                  <c:v>8.905288285425926E-2</c:v>
                </c:pt>
                <c:pt idx="8586">
                  <c:v>8.9066630839033864E-2</c:v>
                </c:pt>
                <c:pt idx="8587">
                  <c:v>8.9079920377990243E-2</c:v>
                </c:pt>
                <c:pt idx="8588">
                  <c:v>8.9092293238258805E-2</c:v>
                </c:pt>
                <c:pt idx="8589">
                  <c:v>8.9104207699757396E-2</c:v>
                </c:pt>
                <c:pt idx="8590">
                  <c:v>8.9116122019303273E-2</c:v>
                </c:pt>
                <c:pt idx="8591">
                  <c:v>8.9127577961924706E-2</c:v>
                </c:pt>
                <c:pt idx="8592">
                  <c:v>8.9136742621531026E-2</c:v>
                </c:pt>
                <c:pt idx="8593">
                  <c:v>8.9145448970361058E-2</c:v>
                </c:pt>
                <c:pt idx="8594">
                  <c:v>8.9155071688774484E-2</c:v>
                </c:pt>
                <c:pt idx="8595">
                  <c:v>8.9165610750316773E-2</c:v>
                </c:pt>
                <c:pt idx="8596">
                  <c:v>8.9175233274722002E-2</c:v>
                </c:pt>
                <c:pt idx="8597">
                  <c:v>8.9183939288447006E-2</c:v>
                </c:pt>
                <c:pt idx="8598">
                  <c:v>8.91935616364877E-2</c:v>
                </c:pt>
                <c:pt idx="8599">
                  <c:v>8.9206391289849224E-2</c:v>
                </c:pt>
                <c:pt idx="8600">
                  <c:v>8.9220595356932053E-2</c:v>
                </c:pt>
                <c:pt idx="8601">
                  <c:v>8.9235715593742548E-2</c:v>
                </c:pt>
                <c:pt idx="8602">
                  <c:v>8.9250835601935197E-2</c:v>
                </c:pt>
                <c:pt idx="8603">
                  <c:v>8.9265497209736686E-2</c:v>
                </c:pt>
                <c:pt idx="8604">
                  <c:v>8.9279700437305473E-2</c:v>
                </c:pt>
                <c:pt idx="8605">
                  <c:v>8.9292528985590786E-2</c:v>
                </c:pt>
                <c:pt idx="8606">
                  <c:v>8.9301692133608598E-2</c:v>
                </c:pt>
                <c:pt idx="8607">
                  <c:v>8.9309938895036578E-2</c:v>
                </c:pt>
                <c:pt idx="8608">
                  <c:v>8.9319101883526986E-2</c:v>
                </c:pt>
                <c:pt idx="8609">
                  <c:v>8.9328722931080629E-2</c:v>
                </c:pt>
                <c:pt idx="8610">
                  <c:v>8.9337427608630823E-2</c:v>
                </c:pt>
                <c:pt idx="8611">
                  <c:v>8.9347506614291042E-2</c:v>
                </c:pt>
                <c:pt idx="8612">
                  <c:v>8.9358043647955965E-2</c:v>
                </c:pt>
                <c:pt idx="8613">
                  <c:v>8.9368580570592743E-2</c:v>
                </c:pt>
                <c:pt idx="8614">
                  <c:v>8.9377743021768333E-2</c:v>
                </c:pt>
                <c:pt idx="8615">
                  <c:v>8.9388279736837675E-2</c:v>
                </c:pt>
                <c:pt idx="8616">
                  <c:v>8.9399274451586713E-2</c:v>
                </c:pt>
                <c:pt idx="8617">
                  <c:v>8.9410727150907879E-2</c:v>
                </c:pt>
                <c:pt idx="8618">
                  <c:v>8.9422637819064482E-2</c:v>
                </c:pt>
                <c:pt idx="8619">
                  <c:v>8.9434548345358827E-2</c:v>
                </c:pt>
                <c:pt idx="8620">
                  <c:v>8.9445542551412349E-2</c:v>
                </c:pt>
                <c:pt idx="8621">
                  <c:v>8.9456536636594447E-2</c:v>
                </c:pt>
                <c:pt idx="8622">
                  <c:v>8.9467988680131533E-2</c:v>
                </c:pt>
                <c:pt idx="8623">
                  <c:v>8.9479440592521067E-2</c:v>
                </c:pt>
                <c:pt idx="8624">
                  <c:v>8.9491350442287537E-2</c:v>
                </c:pt>
                <c:pt idx="8625">
                  <c:v>8.9505092400379391E-2</c:v>
                </c:pt>
                <c:pt idx="8626">
                  <c:v>8.9517001944642502E-2</c:v>
                </c:pt>
                <c:pt idx="8627">
                  <c:v>8.9525704983446197E-2</c:v>
                </c:pt>
                <c:pt idx="8628">
                  <c:v>8.9531659650565143E-2</c:v>
                </c:pt>
                <c:pt idx="8629">
                  <c:v>8.953669818735592E-2</c:v>
                </c:pt>
                <c:pt idx="8630">
                  <c:v>8.9542194743992248E-2</c:v>
                </c:pt>
                <c:pt idx="8631">
                  <c:v>8.9550897563545548E-2</c:v>
                </c:pt>
                <c:pt idx="8632">
                  <c:v>8.956051638125094E-2</c:v>
                </c:pt>
                <c:pt idx="8633">
                  <c:v>8.9570593138660323E-2</c:v>
                </c:pt>
                <c:pt idx="8634">
                  <c:v>8.9581127821929354E-2</c:v>
                </c:pt>
                <c:pt idx="8635">
                  <c:v>8.9590746348861355E-2</c:v>
                </c:pt>
                <c:pt idx="8636">
                  <c:v>8.9599906764689388E-2</c:v>
                </c:pt>
                <c:pt idx="8637">
                  <c:v>8.9610441139154715E-2</c:v>
                </c:pt>
                <c:pt idx="8638">
                  <c:v>8.9621891420316471E-2</c:v>
                </c:pt>
                <c:pt idx="8639">
                  <c:v>8.963288356688609E-2</c:v>
                </c:pt>
                <c:pt idx="8640">
                  <c:v>8.9645707585173068E-2</c:v>
                </c:pt>
                <c:pt idx="8641">
                  <c:v>8.9660363404701598E-2</c:v>
                </c:pt>
                <c:pt idx="8642">
                  <c:v>8.967547699362742E-2</c:v>
                </c:pt>
                <c:pt idx="8643">
                  <c:v>8.9686468551195539E-2</c:v>
                </c:pt>
                <c:pt idx="8644">
                  <c:v>8.9692880237317668E-2</c:v>
                </c:pt>
                <c:pt idx="8645">
                  <c:v>8.969791796186008E-2</c:v>
                </c:pt>
                <c:pt idx="8646">
                  <c:v>8.9703413632416365E-2</c:v>
                </c:pt>
                <c:pt idx="8647">
                  <c:v>8.9710741146177275E-2</c:v>
                </c:pt>
                <c:pt idx="8648">
                  <c:v>8.9718984534979646E-2</c:v>
                </c:pt>
                <c:pt idx="8649">
                  <c:v>8.9727227855828845E-2</c:v>
                </c:pt>
                <c:pt idx="8650">
                  <c:v>8.9735013152014931E-2</c:v>
                </c:pt>
                <c:pt idx="8651">
                  <c:v>8.9740508618712647E-2</c:v>
                </c:pt>
                <c:pt idx="8652">
                  <c:v>8.9745546103322735E-2</c:v>
                </c:pt>
                <c:pt idx="8653">
                  <c:v>8.9752415359622764E-2</c:v>
                </c:pt>
                <c:pt idx="8654">
                  <c:v>8.9762490183508056E-2</c:v>
                </c:pt>
                <c:pt idx="8655">
                  <c:v>8.9772564905892388E-2</c:v>
                </c:pt>
                <c:pt idx="8656">
                  <c:v>8.9782639526777355E-2</c:v>
                </c:pt>
                <c:pt idx="8657">
                  <c:v>8.9795003695508205E-2</c:v>
                </c:pt>
                <c:pt idx="8658">
                  <c:v>8.980553601496076E-2</c:v>
                </c:pt>
                <c:pt idx="8659">
                  <c:v>8.9812404859188441E-2</c:v>
                </c:pt>
                <c:pt idx="8660">
                  <c:v>8.9818815737900293E-2</c:v>
                </c:pt>
                <c:pt idx="8661">
                  <c:v>8.9827974064765628E-2</c:v>
                </c:pt>
                <c:pt idx="8662">
                  <c:v>8.9838963946290346E-2</c:v>
                </c:pt>
                <c:pt idx="8663">
                  <c:v>8.9849953707038535E-2</c:v>
                </c:pt>
                <c:pt idx="8664">
                  <c:v>8.985865384864479E-2</c:v>
                </c:pt>
                <c:pt idx="8665">
                  <c:v>8.9865064430867905E-2</c:v>
                </c:pt>
                <c:pt idx="8666">
                  <c:v>8.9872848654033263E-2</c:v>
                </c:pt>
                <c:pt idx="8667">
                  <c:v>8.9882006486063024E-2</c:v>
                </c:pt>
                <c:pt idx="8668">
                  <c:v>8.989299577379728E-2</c:v>
                </c:pt>
                <c:pt idx="8669">
                  <c:v>8.9906274335353573E-2</c:v>
                </c:pt>
                <c:pt idx="8670">
                  <c:v>8.9920926336588464E-2</c:v>
                </c:pt>
                <c:pt idx="8671">
                  <c:v>8.9933288795646368E-2</c:v>
                </c:pt>
                <c:pt idx="8672">
                  <c:v>8.9941072487758345E-2</c:v>
                </c:pt>
                <c:pt idx="8673">
                  <c:v>8.9946108962134744E-2</c:v>
                </c:pt>
                <c:pt idx="8674">
                  <c:v>8.9950229695030054E-2</c:v>
                </c:pt>
                <c:pt idx="8675">
                  <c:v>8.9955266123286859E-2</c:v>
                </c:pt>
                <c:pt idx="8676">
                  <c:v>8.9963049644336504E-2</c:v>
                </c:pt>
                <c:pt idx="8677">
                  <c:v>8.9973580194033564E-2</c:v>
                </c:pt>
                <c:pt idx="8678">
                  <c:v>8.9983652789979704E-2</c:v>
                </c:pt>
                <c:pt idx="8679">
                  <c:v>8.9991893929381339E-2</c:v>
                </c:pt>
                <c:pt idx="8680">
                  <c:v>9.0000592836180546E-2</c:v>
                </c:pt>
                <c:pt idx="8681">
                  <c:v>9.0010207329342271E-2</c:v>
                </c:pt>
                <c:pt idx="8682">
                  <c:v>9.0019363903556707E-2</c:v>
                </c:pt>
                <c:pt idx="8683">
                  <c:v>9.0027604748664641E-2</c:v>
                </c:pt>
                <c:pt idx="8684">
                  <c:v>9.0038134618586313E-2</c:v>
                </c:pt>
                <c:pt idx="8685">
                  <c:v>9.0048206564326161E-2</c:v>
                </c:pt>
                <c:pt idx="8686">
                  <c:v>9.0054615931524737E-2</c:v>
                </c:pt>
                <c:pt idx="8687">
                  <c:v>9.0058736217316873E-2</c:v>
                </c:pt>
                <c:pt idx="8688">
                  <c:v>9.0066061127918706E-2</c:v>
                </c:pt>
                <c:pt idx="8689">
                  <c:v>9.007567499165979E-2</c:v>
                </c:pt>
                <c:pt idx="8690">
                  <c:v>9.0084830966436991E-2</c:v>
                </c:pt>
                <c:pt idx="8691">
                  <c:v>9.0092613479085232E-2</c:v>
                </c:pt>
                <c:pt idx="8692">
                  <c:v>9.0099022561671016E-2</c:v>
                </c:pt>
                <c:pt idx="8693">
                  <c:v>9.0107720536622068E-2</c:v>
                </c:pt>
                <c:pt idx="8694">
                  <c:v>9.0119622906063526E-2</c:v>
                </c:pt>
                <c:pt idx="8695">
                  <c:v>9.0131067358468431E-2</c:v>
                </c:pt>
                <c:pt idx="8696">
                  <c:v>9.014113836824296E-2</c:v>
                </c:pt>
                <c:pt idx="8697">
                  <c:v>9.0150751510232066E-2</c:v>
                </c:pt>
                <c:pt idx="8698">
                  <c:v>9.0161280083521089E-2</c:v>
                </c:pt>
                <c:pt idx="8699">
                  <c:v>9.0171808545960727E-2</c:v>
                </c:pt>
                <c:pt idx="8700">
                  <c:v>9.0181879145440708E-2</c:v>
                </c:pt>
                <c:pt idx="8701">
                  <c:v>9.0191949643504604E-2</c:v>
                </c:pt>
                <c:pt idx="8702">
                  <c:v>9.0200646810219526E-2</c:v>
                </c:pt>
                <c:pt idx="8703">
                  <c:v>9.0210259380165289E-2</c:v>
                </c:pt>
                <c:pt idx="8704">
                  <c:v>9.0219871857710493E-2</c:v>
                </c:pt>
                <c:pt idx="8705">
                  <c:v>9.0229484242857025E-2</c:v>
                </c:pt>
                <c:pt idx="8706">
                  <c:v>9.024001198723966E-2</c:v>
                </c:pt>
                <c:pt idx="8707">
                  <c:v>9.0251912782213062E-2</c:v>
                </c:pt>
                <c:pt idx="8708">
                  <c:v>9.0263355720741345E-2</c:v>
                </c:pt>
                <c:pt idx="8709">
                  <c:v>9.0273883108541911E-2</c:v>
                </c:pt>
                <c:pt idx="8710">
                  <c:v>9.0283494974527881E-2</c:v>
                </c:pt>
                <c:pt idx="8711">
                  <c:v>9.0290360536525727E-2</c:v>
                </c:pt>
                <c:pt idx="8712">
                  <c:v>9.0295395252033533E-2</c:v>
                </c:pt>
                <c:pt idx="8713">
                  <c:v>9.0301345337680333E-2</c:v>
                </c:pt>
                <c:pt idx="8714">
                  <c:v>9.0308210777126682E-2</c:v>
                </c:pt>
                <c:pt idx="8715">
                  <c:v>9.0316449242245897E-2</c:v>
                </c:pt>
                <c:pt idx="8716">
                  <c:v>9.0326976071127968E-2</c:v>
                </c:pt>
                <c:pt idx="8717">
                  <c:v>9.0338418150748945E-2</c:v>
                </c:pt>
                <c:pt idx="8718">
                  <c:v>9.0348487072518482E-2</c:v>
                </c:pt>
                <c:pt idx="8719">
                  <c:v>9.035718287791375E-2</c:v>
                </c:pt>
                <c:pt idx="8720">
                  <c:v>9.0366336275586476E-2</c:v>
                </c:pt>
                <c:pt idx="8721">
                  <c:v>9.0377320242198828E-2</c:v>
                </c:pt>
                <c:pt idx="8722">
                  <c:v>9.0389677060428109E-2</c:v>
                </c:pt>
                <c:pt idx="8723">
                  <c:v>9.0399745466091738E-2</c:v>
                </c:pt>
                <c:pt idx="8724">
                  <c:v>9.0407067879266348E-2</c:v>
                </c:pt>
                <c:pt idx="8725">
                  <c:v>9.0413017300490492E-2</c:v>
                </c:pt>
                <c:pt idx="8726">
                  <c:v>9.0418509042512349E-2</c:v>
                </c:pt>
                <c:pt idx="8727">
                  <c:v>9.0425831318293931E-2</c:v>
                </c:pt>
                <c:pt idx="8728">
                  <c:v>9.0433611177565348E-2</c:v>
                </c:pt>
                <c:pt idx="8729">
                  <c:v>9.0441390976311306E-2</c:v>
                </c:pt>
                <c:pt idx="8730">
                  <c:v>9.0448255454353491E-2</c:v>
                </c:pt>
                <c:pt idx="8731">
                  <c:v>9.0455119885275104E-2</c:v>
                </c:pt>
                <c:pt idx="8732">
                  <c:v>9.0463814763465586E-2</c:v>
                </c:pt>
                <c:pt idx="8733">
                  <c:v>9.0472967185150646E-2</c:v>
                </c:pt>
                <c:pt idx="8734">
                  <c:v>9.0482119523069657E-2</c:v>
                </c:pt>
                <c:pt idx="8735">
                  <c:v>9.0491271777224144E-2</c:v>
                </c:pt>
                <c:pt idx="8736">
                  <c:v>9.0500423947615746E-2</c:v>
                </c:pt>
                <c:pt idx="8737">
                  <c:v>9.0508660829352106E-2</c:v>
                </c:pt>
                <c:pt idx="8738">
                  <c:v>9.0517812840598066E-2</c:v>
                </c:pt>
                <c:pt idx="8739">
                  <c:v>9.0527879956227894E-2</c:v>
                </c:pt>
                <c:pt idx="8740">
                  <c:v>9.0538404559661972E-2</c:v>
                </c:pt>
                <c:pt idx="8741">
                  <c:v>9.0548929052330043E-2</c:v>
                </c:pt>
                <c:pt idx="8742">
                  <c:v>9.0558995854715538E-2</c:v>
                </c:pt>
                <c:pt idx="8743">
                  <c:v>9.056906255576172E-2</c:v>
                </c:pt>
                <c:pt idx="8744">
                  <c:v>9.0577756443295146E-2</c:v>
                </c:pt>
                <c:pt idx="8745">
                  <c:v>9.05846199853267E-2</c:v>
                </c:pt>
                <c:pt idx="8746">
                  <c:v>9.0593313737607484E-2</c:v>
                </c:pt>
                <c:pt idx="8747">
                  <c:v>9.0601549854260263E-2</c:v>
                </c:pt>
                <c:pt idx="8748">
                  <c:v>9.0610243459358697E-2</c:v>
                </c:pt>
                <c:pt idx="8749">
                  <c:v>9.0620767195990173E-2</c:v>
                </c:pt>
                <c:pt idx="8750">
                  <c:v>9.0629918181299771E-2</c:v>
                </c:pt>
                <c:pt idx="8751">
                  <c:v>9.0636781365327393E-2</c:v>
                </c:pt>
                <c:pt idx="8752">
                  <c:v>9.064318696125595E-2</c:v>
                </c:pt>
                <c:pt idx="8753">
                  <c:v>9.0650050054218764E-2</c:v>
                </c:pt>
                <c:pt idx="8754">
                  <c:v>9.0656913100079783E-2</c:v>
                </c:pt>
                <c:pt idx="8755">
                  <c:v>9.0664691161782343E-2</c:v>
                </c:pt>
                <c:pt idx="8756">
                  <c:v>9.0671554107161587E-2</c:v>
                </c:pt>
                <c:pt idx="8757">
                  <c:v>9.0676586903838702E-2</c:v>
                </c:pt>
                <c:pt idx="8758">
                  <c:v>9.0681619675186689E-2</c:v>
                </c:pt>
                <c:pt idx="8759">
                  <c:v>9.0689397544723147E-2</c:v>
                </c:pt>
                <c:pt idx="8760">
                  <c:v>9.0698547902021767E-2</c:v>
                </c:pt>
                <c:pt idx="8761">
                  <c:v>9.0709070709406397E-2</c:v>
                </c:pt>
                <c:pt idx="8762">
                  <c:v>9.0718678393357413E-2</c:v>
                </c:pt>
                <c:pt idx="8763">
                  <c:v>9.0727370980251035E-2</c:v>
                </c:pt>
                <c:pt idx="8764">
                  <c:v>9.0735148493948981E-2</c:v>
                </c:pt>
                <c:pt idx="8765">
                  <c:v>9.0742010955802227E-2</c:v>
                </c:pt>
                <c:pt idx="8766">
                  <c:v>9.0745670916201504E-2</c:v>
                </c:pt>
                <c:pt idx="8767">
                  <c:v>9.0747500891377855E-2</c:v>
                </c:pt>
                <c:pt idx="8768">
                  <c:v>9.0751618323280756E-2</c:v>
                </c:pt>
                <c:pt idx="8769">
                  <c:v>9.0758480672111702E-2</c:v>
                </c:pt>
                <c:pt idx="8770">
                  <c:v>9.0765800458959725E-2</c:v>
                </c:pt>
                <c:pt idx="8771">
                  <c:v>9.0774035155120142E-2</c:v>
                </c:pt>
                <c:pt idx="8772">
                  <c:v>9.078226978347069E-2</c:v>
                </c:pt>
                <c:pt idx="8773">
                  <c:v>9.0790961817610247E-2</c:v>
                </c:pt>
                <c:pt idx="8774">
                  <c:v>9.0799196306578026E-2</c:v>
                </c:pt>
                <c:pt idx="8775">
                  <c:v>9.080560086222994E-2</c:v>
                </c:pt>
                <c:pt idx="8776">
                  <c:v>9.0808345659238551E-2</c:v>
                </c:pt>
                <c:pt idx="8777">
                  <c:v>9.0810632984323805E-2</c:v>
                </c:pt>
                <c:pt idx="8778">
                  <c:v>9.0816580005060751E-2</c:v>
                </c:pt>
                <c:pt idx="8779">
                  <c:v>9.0823441908118127E-2</c:v>
                </c:pt>
                <c:pt idx="8780">
                  <c:v>9.0827101570496241E-2</c:v>
                </c:pt>
                <c:pt idx="8781">
                  <c:v>9.0830303764090237E-2</c:v>
                </c:pt>
                <c:pt idx="8782">
                  <c:v>9.0835335761878036E-2</c:v>
                </c:pt>
                <c:pt idx="8783">
                  <c:v>9.0841282635709314E-2</c:v>
                </c:pt>
                <c:pt idx="8784">
                  <c:v>9.0846772026318232E-2</c:v>
                </c:pt>
                <c:pt idx="8785">
                  <c:v>9.0854091166923279E-2</c:v>
                </c:pt>
                <c:pt idx="8786">
                  <c:v>9.0863240017347233E-2</c:v>
                </c:pt>
                <c:pt idx="8787">
                  <c:v>9.087284622020976E-2</c:v>
                </c:pt>
                <c:pt idx="8788">
                  <c:v>9.0883367193656278E-2</c:v>
                </c:pt>
                <c:pt idx="8789">
                  <c:v>9.089114349419096E-2</c:v>
                </c:pt>
                <c:pt idx="8790">
                  <c:v>9.0896632611101813E-2</c:v>
                </c:pt>
                <c:pt idx="8791">
                  <c:v>9.090212169788256E-2</c:v>
                </c:pt>
                <c:pt idx="8792">
                  <c:v>9.09076107545332E-2</c:v>
                </c:pt>
                <c:pt idx="8793">
                  <c:v>9.0913099781054468E-2</c:v>
                </c:pt>
                <c:pt idx="8794">
                  <c:v>9.0917673946806665E-2</c:v>
                </c:pt>
                <c:pt idx="8795">
                  <c:v>9.0919503607249041E-2</c:v>
                </c:pt>
                <c:pt idx="8796">
                  <c:v>9.0918588777446227E-2</c:v>
                </c:pt>
                <c:pt idx="8797">
                  <c:v>9.0918588777446227E-2</c:v>
                </c:pt>
                <c:pt idx="8798">
                  <c:v>9.0920875850384081E-2</c:v>
                </c:pt>
                <c:pt idx="8799">
                  <c:v>9.0925449980567494E-2</c:v>
                </c:pt>
                <c:pt idx="8800">
                  <c:v>9.0932768545341963E-2</c:v>
                </c:pt>
                <c:pt idx="8801">
                  <c:v>9.0941001866691393E-2</c:v>
                </c:pt>
                <c:pt idx="8802">
                  <c:v>9.0949692521241743E-2</c:v>
                </c:pt>
                <c:pt idx="8803">
                  <c:v>9.0957925703252618E-2</c:v>
                </c:pt>
                <c:pt idx="8804">
                  <c:v>9.0965244030355871E-2</c:v>
                </c:pt>
                <c:pt idx="8805">
                  <c:v>9.0972104913374402E-2</c:v>
                </c:pt>
                <c:pt idx="8806">
                  <c:v>9.0978508361723026E-2</c:v>
                </c:pt>
                <c:pt idx="8807">
                  <c:v>9.0983996999100036E-2</c:v>
                </c:pt>
                <c:pt idx="8808">
                  <c:v>9.0988113457363309E-2</c:v>
                </c:pt>
                <c:pt idx="8809">
                  <c:v>9.0991772517149766E-2</c:v>
                </c:pt>
                <c:pt idx="8810">
                  <c:v>9.0994974183480168E-2</c:v>
                </c:pt>
                <c:pt idx="8811">
                  <c:v>9.0997261081725553E-2</c:v>
                </c:pt>
                <c:pt idx="8812">
                  <c:v>9.1000005352716726E-2</c:v>
                </c:pt>
                <c:pt idx="8813">
                  <c:v>9.1003664368990253E-2</c:v>
                </c:pt>
                <c:pt idx="8814">
                  <c:v>9.1008238120504709E-2</c:v>
                </c:pt>
                <c:pt idx="8815">
                  <c:v>9.1013726594708702E-2</c:v>
                </c:pt>
                <c:pt idx="8816">
                  <c:v>9.101967240777023E-2</c:v>
                </c:pt>
                <c:pt idx="8817">
                  <c:v>9.1023788719180154E-2</c:v>
                </c:pt>
                <c:pt idx="8818">
                  <c:v>9.1028362378652306E-2</c:v>
                </c:pt>
                <c:pt idx="8819">
                  <c:v>9.1031563927836151E-2</c:v>
                </c:pt>
                <c:pt idx="8820">
                  <c:v>9.1032936017205579E-2</c:v>
                </c:pt>
                <c:pt idx="8821">
                  <c:v>9.1034308104692999E-2</c:v>
                </c:pt>
                <c:pt idx="8822">
                  <c:v>9.1036137551746943E-2</c:v>
                </c:pt>
                <c:pt idx="8823">
                  <c:v>9.1036594912987573E-2</c:v>
                </c:pt>
                <c:pt idx="8824">
                  <c:v>9.1037052274018843E-2</c:v>
                </c:pt>
                <c:pt idx="8825">
                  <c:v>9.1040711154739884E-2</c:v>
                </c:pt>
                <c:pt idx="8826">
                  <c:v>9.1048028876019926E-2</c:v>
                </c:pt>
                <c:pt idx="8827">
                  <c:v>9.1054889191086882E-2</c:v>
                </c:pt>
                <c:pt idx="8828">
                  <c:v>9.105992005889102E-2</c:v>
                </c:pt>
                <c:pt idx="8829">
                  <c:v>9.1066780292381216E-2</c:v>
                </c:pt>
                <c:pt idx="8830">
                  <c:v>9.1076384540202726E-2</c:v>
                </c:pt>
                <c:pt idx="8831">
                  <c:v>9.1085074018274023E-2</c:v>
                </c:pt>
                <c:pt idx="8832">
                  <c:v>9.1091476743273767E-2</c:v>
                </c:pt>
                <c:pt idx="8833">
                  <c:v>9.1096964760645285E-2</c:v>
                </c:pt>
                <c:pt idx="8834">
                  <c:v>9.1101995416777715E-2</c:v>
                </c:pt>
                <c:pt idx="8835">
                  <c:v>9.110565405988752E-2</c:v>
                </c:pt>
                <c:pt idx="8836">
                  <c:v>9.1109770017386099E-2</c:v>
                </c:pt>
                <c:pt idx="8837">
                  <c:v>9.111434328362672E-2</c:v>
                </c:pt>
                <c:pt idx="8838">
                  <c:v>9.111845920536088E-2</c:v>
                </c:pt>
                <c:pt idx="8839">
                  <c:v>9.1122575110154702E-2</c:v>
                </c:pt>
                <c:pt idx="8840">
                  <c:v>9.1126690998007728E-2</c:v>
                </c:pt>
                <c:pt idx="8841">
                  <c:v>9.1129892232403698E-2</c:v>
                </c:pt>
                <c:pt idx="8842">
                  <c:v>9.1129892232403698E-2</c:v>
                </c:pt>
                <c:pt idx="8843">
                  <c:v>9.1130349550766598E-2</c:v>
                </c:pt>
                <c:pt idx="8844">
                  <c:v>9.11335507734507E-2</c:v>
                </c:pt>
                <c:pt idx="8845">
                  <c:v>9.1139038559924654E-2</c:v>
                </c:pt>
                <c:pt idx="8846">
                  <c:v>9.1147727493584421E-2</c:v>
                </c:pt>
                <c:pt idx="8847">
                  <c:v>9.1156416351747357E-2</c:v>
                </c:pt>
                <c:pt idx="8848">
                  <c:v>9.1163733226380911E-2</c:v>
                </c:pt>
                <c:pt idx="8849">
                  <c:v>9.1171507347019398E-2</c:v>
                </c:pt>
                <c:pt idx="8850">
                  <c:v>9.1178824111235166E-2</c:v>
                </c:pt>
                <c:pt idx="8851">
                  <c:v>9.1182939767580712E-2</c:v>
                </c:pt>
                <c:pt idx="8852">
                  <c:v>9.1184768942741593E-2</c:v>
                </c:pt>
                <c:pt idx="8853">
                  <c:v>9.1184768942741593E-2</c:v>
                </c:pt>
                <c:pt idx="8854">
                  <c:v>9.1184768942741593E-2</c:v>
                </c:pt>
                <c:pt idx="8855">
                  <c:v>9.1185226236009054E-2</c:v>
                </c:pt>
                <c:pt idx="8856">
                  <c:v>9.118705540698753E-2</c:v>
                </c:pt>
                <c:pt idx="8857">
                  <c:v>9.1192542899848045E-2</c:v>
                </c:pt>
                <c:pt idx="8858">
                  <c:v>9.12003167965207E-2</c:v>
                </c:pt>
                <c:pt idx="8859">
                  <c:v>9.1208547915363106E-2</c:v>
                </c:pt>
                <c:pt idx="8860">
                  <c:v>9.1214949849844754E-2</c:v>
                </c:pt>
                <c:pt idx="8861">
                  <c:v>9.1219979912471369E-2</c:v>
                </c:pt>
                <c:pt idx="8862">
                  <c:v>9.1225924499319183E-2</c:v>
                </c:pt>
                <c:pt idx="8863">
                  <c:v>9.1231411778890645E-2</c:v>
                </c:pt>
                <c:pt idx="8864">
                  <c:v>9.1235984488865995E-2</c:v>
                </c:pt>
                <c:pt idx="8865">
                  <c:v>9.1243300781334857E-2</c:v>
                </c:pt>
                <c:pt idx="8866">
                  <c:v>9.1251531546379841E-2</c:v>
                </c:pt>
                <c:pt idx="8867">
                  <c:v>9.1257475945669825E-2</c:v>
                </c:pt>
                <c:pt idx="8868">
                  <c:v>9.1260219502654699E-2</c:v>
                </c:pt>
                <c:pt idx="8869">
                  <c:v>9.1262963052112747E-2</c:v>
                </c:pt>
                <c:pt idx="8870">
                  <c:v>9.1267078362186574E-2</c:v>
                </c:pt>
                <c:pt idx="8871">
                  <c:v>9.1271193655324614E-2</c:v>
                </c:pt>
                <c:pt idx="8872">
                  <c:v>9.1278509690198434E-2</c:v>
                </c:pt>
                <c:pt idx="8873">
                  <c:v>9.1287654658522482E-2</c:v>
                </c:pt>
                <c:pt idx="8874">
                  <c:v>9.129497057296844E-2</c:v>
                </c:pt>
                <c:pt idx="8875">
                  <c:v>9.1300914714045681E-2</c:v>
                </c:pt>
                <c:pt idx="8876">
                  <c:v>9.1307773294461408E-2</c:v>
                </c:pt>
                <c:pt idx="8877">
                  <c:v>9.1314631827837181E-2</c:v>
                </c:pt>
                <c:pt idx="8878">
                  <c:v>9.1321490314173956E-2</c:v>
                </c:pt>
                <c:pt idx="8879">
                  <c:v>9.1325148154319899E-2</c:v>
                </c:pt>
                <c:pt idx="8880">
                  <c:v>9.1326977069375509E-2</c:v>
                </c:pt>
                <c:pt idx="8881">
                  <c:v>9.1330177662673942E-2</c:v>
                </c:pt>
                <c:pt idx="8882">
                  <c:v>9.1336578818539793E-2</c:v>
                </c:pt>
                <c:pt idx="8883">
                  <c:v>9.1344351595577175E-2</c:v>
                </c:pt>
                <c:pt idx="8884">
                  <c:v>9.135075266071431E-2</c:v>
                </c:pt>
                <c:pt idx="8885">
                  <c:v>9.1356696470225485E-2</c:v>
                </c:pt>
                <c:pt idx="8886">
                  <c:v>9.1365840723565225E-2</c:v>
                </c:pt>
                <c:pt idx="8887">
                  <c:v>9.1376356511534876E-2</c:v>
                </c:pt>
                <c:pt idx="8888">
                  <c:v>9.1385043383408526E-2</c:v>
                </c:pt>
                <c:pt idx="8889">
                  <c:v>9.1392815783751968E-2</c:v>
                </c:pt>
                <c:pt idx="8890">
                  <c:v>9.1398302147623373E-2</c:v>
                </c:pt>
                <c:pt idx="8891">
                  <c:v>9.1401959706815014E-2</c:v>
                </c:pt>
                <c:pt idx="8892">
                  <c:v>9.1404245674516646E-2</c:v>
                </c:pt>
                <c:pt idx="8893">
                  <c:v>9.1405617252629356E-2</c:v>
                </c:pt>
                <c:pt idx="8894">
                  <c:v>9.1408817594242867E-2</c:v>
                </c:pt>
                <c:pt idx="8895">
                  <c:v>9.1415218246743715E-2</c:v>
                </c:pt>
                <c:pt idx="8896">
                  <c:v>9.1422533228008182E-2</c:v>
                </c:pt>
                <c:pt idx="8897">
                  <c:v>9.1430762517971498E-2</c:v>
                </c:pt>
                <c:pt idx="8898">
                  <c:v>9.1440363270670691E-2</c:v>
                </c:pt>
                <c:pt idx="8899">
                  <c:v>9.1449963931196226E-2</c:v>
                </c:pt>
                <c:pt idx="8900">
                  <c:v>9.1455907151045207E-2</c:v>
                </c:pt>
                <c:pt idx="8901">
                  <c:v>9.1460478834585884E-2</c:v>
                </c:pt>
                <c:pt idx="8902">
                  <c:v>9.1467336320709233E-2</c:v>
                </c:pt>
                <c:pt idx="8903">
                  <c:v>9.1474193759807754E-2</c:v>
                </c:pt>
                <c:pt idx="8904">
                  <c:v>9.148059399387351E-2</c:v>
                </c:pt>
                <c:pt idx="8905">
                  <c:v>9.1486994186976575E-2</c:v>
                </c:pt>
                <c:pt idx="8906">
                  <c:v>9.1496594399827214E-2</c:v>
                </c:pt>
                <c:pt idx="8907">
                  <c:v>9.1506651666819691E-2</c:v>
                </c:pt>
                <c:pt idx="8908">
                  <c:v>9.1513051693151118E-2</c:v>
                </c:pt>
                <c:pt idx="8909">
                  <c:v>9.1517623115453278E-2</c:v>
                </c:pt>
                <c:pt idx="8910">
                  <c:v>9.1519908818767717E-2</c:v>
                </c:pt>
                <c:pt idx="8911">
                  <c:v>9.152219451685753E-2</c:v>
                </c:pt>
                <c:pt idx="8912">
                  <c:v>9.1524023071568081E-2</c:v>
                </c:pt>
                <c:pt idx="8913">
                  <c:v>9.1526765897364179E-2</c:v>
                </c:pt>
                <c:pt idx="8914">
                  <c:v>9.1531794391784868E-2</c:v>
                </c:pt>
                <c:pt idx="8915">
                  <c:v>9.1538194257205024E-2</c:v>
                </c:pt>
                <c:pt idx="8916">
                  <c:v>9.1545051210418463E-2</c:v>
                </c:pt>
                <c:pt idx="8917">
                  <c:v>9.1551450990997527E-2</c:v>
                </c:pt>
                <c:pt idx="8918">
                  <c:v>9.1557850730619575E-2</c:v>
                </c:pt>
                <c:pt idx="8919">
                  <c:v>9.1566078907095755E-2</c:v>
                </c:pt>
                <c:pt idx="8920">
                  <c:v>9.1574764131038516E-2</c:v>
                </c:pt>
                <c:pt idx="8921">
                  <c:v>9.1583449279548729E-2</c:v>
                </c:pt>
                <c:pt idx="8922">
                  <c:v>9.1591677245399225E-2</c:v>
                </c:pt>
                <c:pt idx="8923">
                  <c:v>9.1598076727589767E-2</c:v>
                </c:pt>
                <c:pt idx="8924">
                  <c:v>9.1603561965443239E-2</c:v>
                </c:pt>
                <c:pt idx="8925">
                  <c:v>9.1609504272498254E-2</c:v>
                </c:pt>
                <c:pt idx="8926">
                  <c:v>9.1615903640606441E-2</c:v>
                </c:pt>
                <c:pt idx="8927">
                  <c:v>9.1623674246825729E-2</c:v>
                </c:pt>
                <c:pt idx="8928">
                  <c:v>9.1631444792663233E-2</c:v>
                </c:pt>
                <c:pt idx="8929">
                  <c:v>9.1637844020367898E-2</c:v>
                </c:pt>
                <c:pt idx="8930">
                  <c:v>9.1643786123712379E-2</c:v>
                </c:pt>
                <c:pt idx="8931">
                  <c:v>9.1649271110845615E-2</c:v>
                </c:pt>
                <c:pt idx="8932">
                  <c:v>9.1655213146289966E-2</c:v>
                </c:pt>
                <c:pt idx="8933">
                  <c:v>9.1663897596119689E-2</c:v>
                </c:pt>
                <c:pt idx="8934">
                  <c:v>9.1672124900073398E-2</c:v>
                </c:pt>
                <c:pt idx="8935">
                  <c:v>9.167852386746296E-2</c:v>
                </c:pt>
                <c:pt idx="8936">
                  <c:v>9.1685836922912364E-2</c:v>
                </c:pt>
                <c:pt idx="8937">
                  <c:v>9.1692692863825198E-2</c:v>
                </c:pt>
                <c:pt idx="8938">
                  <c:v>9.170091993087566E-2</c:v>
                </c:pt>
                <c:pt idx="8939">
                  <c:v>9.1711432195832623E-2</c:v>
                </c:pt>
                <c:pt idx="8940">
                  <c:v>9.1721944350282733E-2</c:v>
                </c:pt>
                <c:pt idx="8941">
                  <c:v>9.1732456394228598E-2</c:v>
                </c:pt>
                <c:pt idx="8942">
                  <c:v>9.1743425365750531E-2</c:v>
                </c:pt>
                <c:pt idx="8943">
                  <c:v>9.1754394216955276E-2</c:v>
                </c:pt>
                <c:pt idx="8944">
                  <c:v>9.1765819975688889E-2</c:v>
                </c:pt>
                <c:pt idx="8945">
                  <c:v>9.1774960488682056E-2</c:v>
                </c:pt>
                <c:pt idx="8946">
                  <c:v>9.1782272838921319E-2</c:v>
                </c:pt>
                <c:pt idx="8947">
                  <c:v>9.1791413201528699E-2</c:v>
                </c:pt>
                <c:pt idx="8948">
                  <c:v>9.1803752558524992E-2</c:v>
                </c:pt>
                <c:pt idx="8949">
                  <c:v>9.1816091763263566E-2</c:v>
                </c:pt>
                <c:pt idx="8950">
                  <c:v>9.1827059817434845E-2</c:v>
                </c:pt>
                <c:pt idx="8951">
                  <c:v>9.1836199770684135E-2</c:v>
                </c:pt>
                <c:pt idx="8952">
                  <c:v>9.1845796631688001E-2</c:v>
                </c:pt>
                <c:pt idx="8953">
                  <c:v>9.1856764360061266E-2</c:v>
                </c:pt>
                <c:pt idx="8954">
                  <c:v>9.1867731968145003E-2</c:v>
                </c:pt>
                <c:pt idx="8955">
                  <c:v>9.1878242479684763E-2</c:v>
                </c:pt>
                <c:pt idx="8956">
                  <c:v>9.1886011047647612E-2</c:v>
                </c:pt>
                <c:pt idx="8957">
                  <c:v>9.1891951676545333E-2</c:v>
                </c:pt>
                <c:pt idx="8958">
                  <c:v>9.1897892270152617E-2</c:v>
                </c:pt>
                <c:pt idx="8959">
                  <c:v>9.1907031576022244E-2</c:v>
                </c:pt>
                <c:pt idx="8960">
                  <c:v>9.1919369506453311E-2</c:v>
                </c:pt>
                <c:pt idx="8961">
                  <c:v>9.1932164236487007E-2</c:v>
                </c:pt>
                <c:pt idx="8962">
                  <c:v>9.1944501856838751E-2</c:v>
                </c:pt>
                <c:pt idx="8963">
                  <c:v>9.1954554620137963E-2</c:v>
                </c:pt>
                <c:pt idx="8964">
                  <c:v>9.1962322595289844E-2</c:v>
                </c:pt>
                <c:pt idx="8965">
                  <c:v>9.1972832112685796E-2</c:v>
                </c:pt>
                <c:pt idx="8966">
                  <c:v>9.1985626158702594E-2</c:v>
                </c:pt>
                <c:pt idx="8967">
                  <c:v>9.1998420041033743E-2</c:v>
                </c:pt>
                <c:pt idx="8968">
                  <c:v>9.2013041420414929E-2</c:v>
                </c:pt>
                <c:pt idx="8969">
                  <c:v>9.2027662586014719E-2</c:v>
                </c:pt>
                <c:pt idx="8970">
                  <c:v>9.2040912832686325E-2</c:v>
                </c:pt>
                <c:pt idx="8971">
                  <c:v>9.2051421524173754E-2</c:v>
                </c:pt>
                <c:pt idx="8972">
                  <c:v>9.2058274959126996E-2</c:v>
                </c:pt>
                <c:pt idx="8973">
                  <c:v>9.2063300781574167E-2</c:v>
                </c:pt>
                <c:pt idx="8974">
                  <c:v>9.2069240357356044E-2</c:v>
                </c:pt>
                <c:pt idx="8975">
                  <c:v>9.2076550556042747E-2</c:v>
                </c:pt>
                <c:pt idx="8976">
                  <c:v>9.208614511072187E-2</c:v>
                </c:pt>
                <c:pt idx="8977">
                  <c:v>9.2097567079599929E-2</c:v>
                </c:pt>
                <c:pt idx="8978">
                  <c:v>9.2109902659455498E-2</c:v>
                </c:pt>
                <c:pt idx="8979">
                  <c:v>9.2121781222167687E-2</c:v>
                </c:pt>
                <c:pt idx="8980">
                  <c:v>9.2132745924051365E-2</c:v>
                </c:pt>
                <c:pt idx="8981">
                  <c:v>9.2146451632342211E-2</c:v>
                </c:pt>
                <c:pt idx="8982">
                  <c:v>9.2161984541322781E-2</c:v>
                </c:pt>
                <c:pt idx="8983">
                  <c:v>9.2175689848886105E-2</c:v>
                </c:pt>
                <c:pt idx="8984">
                  <c:v>9.2187567630171482E-2</c:v>
                </c:pt>
                <c:pt idx="8985">
                  <c:v>9.2198531610754295E-2</c:v>
                </c:pt>
                <c:pt idx="8986">
                  <c:v>9.2212236417441307E-2</c:v>
                </c:pt>
                <c:pt idx="8987">
                  <c:v>9.2228225121194204E-2</c:v>
                </c:pt>
                <c:pt idx="8988">
                  <c:v>9.2243299950591981E-2</c:v>
                </c:pt>
                <c:pt idx="8989">
                  <c:v>9.2256547340342554E-2</c:v>
                </c:pt>
                <c:pt idx="8990">
                  <c:v>9.2267967363068526E-2</c:v>
                </c:pt>
                <c:pt idx="8991">
                  <c:v>9.2278016875187482E-2</c:v>
                </c:pt>
                <c:pt idx="8992">
                  <c:v>9.2289893441124329E-2</c:v>
                </c:pt>
                <c:pt idx="8993">
                  <c:v>9.2302226648765459E-2</c:v>
                </c:pt>
                <c:pt idx="8994">
                  <c:v>9.2312275816603201E-2</c:v>
                </c:pt>
                <c:pt idx="8995">
                  <c:v>9.2320954562104332E-2</c:v>
                </c:pt>
                <c:pt idx="8996">
                  <c:v>9.2331460311147348E-2</c:v>
                </c:pt>
                <c:pt idx="8997">
                  <c:v>9.2342422714215749E-2</c:v>
                </c:pt>
                <c:pt idx="8998">
                  <c:v>9.2353384997111182E-2</c:v>
                </c:pt>
                <c:pt idx="8999">
                  <c:v>9.2362520141060597E-2</c:v>
                </c:pt>
                <c:pt idx="9000">
                  <c:v>9.237211195239417E-2</c:v>
                </c:pt>
                <c:pt idx="9001">
                  <c:v>9.2383530655453461E-2</c:v>
                </c:pt>
                <c:pt idx="9002">
                  <c:v>9.2398146405111681E-2</c:v>
                </c:pt>
                <c:pt idx="9003">
                  <c:v>9.2415045599363227E-2</c:v>
                </c:pt>
                <c:pt idx="9004">
                  <c:v>9.2431944508036448E-2</c:v>
                </c:pt>
                <c:pt idx="9005">
                  <c:v>9.2447016266735099E-2</c:v>
                </c:pt>
                <c:pt idx="9006">
                  <c:v>9.245843411452119E-2</c:v>
                </c:pt>
                <c:pt idx="9007">
                  <c:v>9.2467568298886735E-2</c:v>
                </c:pt>
                <c:pt idx="9008">
                  <c:v>9.2478985912016407E-2</c:v>
                </c:pt>
                <c:pt idx="9009">
                  <c:v>9.2494056961740526E-2</c:v>
                </c:pt>
                <c:pt idx="9010">
                  <c:v>9.2508214407609674E-2</c:v>
                </c:pt>
                <c:pt idx="9011">
                  <c:v>9.2521458288423258E-2</c:v>
                </c:pt>
                <c:pt idx="9012">
                  <c:v>9.2536528698062323E-2</c:v>
                </c:pt>
                <c:pt idx="9013">
                  <c:v>9.255296888591924E-2</c:v>
                </c:pt>
                <c:pt idx="9014">
                  <c:v>9.2567125497776431E-2</c:v>
                </c:pt>
                <c:pt idx="9015">
                  <c:v>9.2579455286752266E-2</c:v>
                </c:pt>
                <c:pt idx="9016">
                  <c:v>9.2593154873983813E-2</c:v>
                </c:pt>
                <c:pt idx="9017">
                  <c:v>9.2610050773098515E-2</c:v>
                </c:pt>
                <c:pt idx="9018">
                  <c:v>9.2627859655027567E-2</c:v>
                </c:pt>
                <c:pt idx="9019">
                  <c:v>9.2645668219806146E-2</c:v>
                </c:pt>
                <c:pt idx="9020">
                  <c:v>9.2663019849672554E-2</c:v>
                </c:pt>
                <c:pt idx="9021">
                  <c:v>9.268174100738949E-2</c:v>
                </c:pt>
                <c:pt idx="9022">
                  <c:v>9.2700461814631277E-2</c:v>
                </c:pt>
                <c:pt idx="9023">
                  <c:v>9.2715986120672306E-2</c:v>
                </c:pt>
                <c:pt idx="9024">
                  <c:v>9.272968383762821E-2</c:v>
                </c:pt>
                <c:pt idx="9025">
                  <c:v>9.2743381366959463E-2</c:v>
                </c:pt>
                <c:pt idx="9026">
                  <c:v>9.275753528349695E-2</c:v>
                </c:pt>
                <c:pt idx="9027">
                  <c:v>9.2770319293987061E-2</c:v>
                </c:pt>
                <c:pt idx="9028">
                  <c:v>9.2782646577896297E-2</c:v>
                </c:pt>
                <c:pt idx="9029">
                  <c:v>9.2795886824685508E-2</c:v>
                </c:pt>
                <c:pt idx="9030">
                  <c:v>9.2812322749234066E-2</c:v>
                </c:pt>
                <c:pt idx="9031">
                  <c:v>9.2829671487638835E-2</c:v>
                </c:pt>
                <c:pt idx="9032">
                  <c:v>9.2845650322531018E-2</c:v>
                </c:pt>
                <c:pt idx="9033">
                  <c:v>9.2859802791646573E-2</c:v>
                </c:pt>
                <c:pt idx="9034">
                  <c:v>9.2873955060472246E-2</c:v>
                </c:pt>
                <c:pt idx="9035">
                  <c:v>9.2889476673405386E-2</c:v>
                </c:pt>
                <c:pt idx="9036">
                  <c:v>9.2907737086063799E-2</c:v>
                </c:pt>
                <c:pt idx="9037">
                  <c:v>9.2926453662994207E-2</c:v>
                </c:pt>
                <c:pt idx="9038">
                  <c:v>9.2943800421501716E-2</c:v>
                </c:pt>
                <c:pt idx="9039">
                  <c:v>9.2960690397233092E-2</c:v>
                </c:pt>
                <c:pt idx="9040">
                  <c:v>9.2978949509557596E-2</c:v>
                </c:pt>
                <c:pt idx="9041">
                  <c:v>9.2994925959358266E-2</c:v>
                </c:pt>
                <c:pt idx="9042">
                  <c:v>9.300633755294406E-2</c:v>
                </c:pt>
                <c:pt idx="9043">
                  <c:v>9.3018205472132728E-2</c:v>
                </c:pt>
                <c:pt idx="9044">
                  <c:v>9.3032355499394565E-2</c:v>
                </c:pt>
                <c:pt idx="9045">
                  <c:v>9.3047418211627847E-2</c:v>
                </c:pt>
                <c:pt idx="9046">
                  <c:v>9.3062024261362744E-2</c:v>
                </c:pt>
                <c:pt idx="9047">
                  <c:v>9.3076630097763763E-2</c:v>
                </c:pt>
                <c:pt idx="9048">
                  <c:v>9.3089410029619596E-2</c:v>
                </c:pt>
                <c:pt idx="9049">
                  <c:v>9.3103102632510551E-2</c:v>
                </c:pt>
                <c:pt idx="9050">
                  <c:v>9.311862068913894E-2</c:v>
                </c:pt>
                <c:pt idx="9051">
                  <c:v>9.3134594907663543E-2</c:v>
                </c:pt>
                <c:pt idx="9052">
                  <c:v>9.3150112475604563E-2</c:v>
                </c:pt>
                <c:pt idx="9053">
                  <c:v>9.3166086191084352E-2</c:v>
                </c:pt>
                <c:pt idx="9054">
                  <c:v>9.3183428793278233E-2</c:v>
                </c:pt>
                <c:pt idx="9055">
                  <c:v>9.3200771094711532E-2</c:v>
                </c:pt>
                <c:pt idx="9056">
                  <c:v>9.3217656730808784E-2</c:v>
                </c:pt>
                <c:pt idx="9057">
                  <c:v>9.3234998438666367E-2</c:v>
                </c:pt>
                <c:pt idx="9058">
                  <c:v>9.3252339845794077E-2</c:v>
                </c:pt>
                <c:pt idx="9059">
                  <c:v>9.3269680952202727E-2</c:v>
                </c:pt>
                <c:pt idx="9060">
                  <c:v>9.328839075607212E-2</c:v>
                </c:pt>
                <c:pt idx="9061">
                  <c:v>9.3308012857220998E-2</c:v>
                </c:pt>
                <c:pt idx="9062">
                  <c:v>9.3324896682585104E-2</c:v>
                </c:pt>
                <c:pt idx="9063">
                  <c:v>9.3338129751843038E-2</c:v>
                </c:pt>
                <c:pt idx="9064">
                  <c:v>9.3350906342209217E-2</c:v>
                </c:pt>
                <c:pt idx="9065">
                  <c:v>9.3366876850612346E-2</c:v>
                </c:pt>
                <c:pt idx="9066">
                  <c:v>9.338421597095356E-2</c:v>
                </c:pt>
                <c:pt idx="9067">
                  <c:v>9.3398817102267662E-2</c:v>
                </c:pt>
                <c:pt idx="9068">
                  <c:v>9.3411592917285027E-2</c:v>
                </c:pt>
                <c:pt idx="9069">
                  <c:v>9.3424824839342765E-2</c:v>
                </c:pt>
                <c:pt idx="9070">
                  <c:v>9.3441706692605639E-2</c:v>
                </c:pt>
                <c:pt idx="9071">
                  <c:v>9.3458132006021627E-2</c:v>
                </c:pt>
                <c:pt idx="9072">
                  <c:v>9.3471363312296302E-2</c:v>
                </c:pt>
                <c:pt idx="9073">
                  <c:v>9.3483681957318224E-2</c:v>
                </c:pt>
                <c:pt idx="9074">
                  <c:v>9.3497825399654774E-2</c:v>
                </c:pt>
                <c:pt idx="9075">
                  <c:v>9.3512881102332898E-2</c:v>
                </c:pt>
                <c:pt idx="9076">
                  <c:v>9.3528849024147154E-2</c:v>
                </c:pt>
                <c:pt idx="9077">
                  <c:v>9.354481669099074E-2</c:v>
                </c:pt>
                <c:pt idx="9078">
                  <c:v>9.3561696518707368E-2</c:v>
                </c:pt>
                <c:pt idx="9079">
                  <c:v>9.3579032261405293E-2</c:v>
                </c:pt>
                <c:pt idx="9080">
                  <c:v>9.3595911511583751E-2</c:v>
                </c:pt>
                <c:pt idx="9081">
                  <c:v>9.3612790476857971E-2</c:v>
                </c:pt>
                <c:pt idx="9082">
                  <c:v>9.3630581510223215E-2</c:v>
                </c:pt>
                <c:pt idx="9083">
                  <c:v>9.3647459890318752E-2</c:v>
                </c:pt>
                <c:pt idx="9084">
                  <c:v>9.3663425663351091E-2</c:v>
                </c:pt>
                <c:pt idx="9085">
                  <c:v>9.3680759642603667E-2</c:v>
                </c:pt>
                <c:pt idx="9086">
                  <c:v>9.3698549466779191E-2</c:v>
                </c:pt>
                <c:pt idx="9087">
                  <c:v>9.3714970562048375E-2</c:v>
                </c:pt>
                <c:pt idx="9088">
                  <c:v>9.3730479126653471E-2</c:v>
                </c:pt>
                <c:pt idx="9089">
                  <c:v>9.3742338454950225E-2</c:v>
                </c:pt>
                <c:pt idx="9090">
                  <c:v>9.3752373161351016E-2</c:v>
                </c:pt>
                <c:pt idx="9091">
                  <c:v>9.3764232230003741E-2</c:v>
                </c:pt>
                <c:pt idx="9092">
                  <c:v>9.3781108354461268E-2</c:v>
                </c:pt>
                <c:pt idx="9093">
                  <c:v>9.3796615893406224E-2</c:v>
                </c:pt>
                <c:pt idx="9094">
                  <c:v>9.3808018342150551E-2</c:v>
                </c:pt>
                <c:pt idx="9095">
                  <c:v>9.3819420660880587E-2</c:v>
                </c:pt>
                <c:pt idx="9096">
                  <c:v>9.3833103271741755E-2</c:v>
                </c:pt>
                <c:pt idx="9097">
                  <c:v>9.3846329617619656E-2</c:v>
                </c:pt>
                <c:pt idx="9098">
                  <c:v>9.3860011860303447E-2</c:v>
                </c:pt>
                <c:pt idx="9099">
                  <c:v>9.3873693915786205E-2</c:v>
                </c:pt>
                <c:pt idx="9100">
                  <c:v>9.3889656077254732E-2</c:v>
                </c:pt>
                <c:pt idx="9101">
                  <c:v>9.3909722433045725E-2</c:v>
                </c:pt>
                <c:pt idx="9102">
                  <c:v>9.3932980659789486E-2</c:v>
                </c:pt>
                <c:pt idx="9103">
                  <c:v>9.3954414232928607E-2</c:v>
                </c:pt>
                <c:pt idx="9104">
                  <c:v>9.3972199189546565E-2</c:v>
                </c:pt>
                <c:pt idx="9105">
                  <c:v>9.3989527817397611E-2</c:v>
                </c:pt>
                <c:pt idx="9106">
                  <c:v>9.4005944135218081E-2</c:v>
                </c:pt>
                <c:pt idx="9107">
                  <c:v>9.4020536191485329E-2</c:v>
                </c:pt>
                <c:pt idx="9108">
                  <c:v>9.4034672042946049E-2</c:v>
                </c:pt>
                <c:pt idx="9109">
                  <c:v>9.4050175650270976E-2</c:v>
                </c:pt>
                <c:pt idx="9110">
                  <c:v>9.4065679017237711E-2</c:v>
                </c:pt>
                <c:pt idx="9111">
                  <c:v>9.4080726172972265E-2</c:v>
                </c:pt>
                <c:pt idx="9112">
                  <c:v>9.4094861173628155E-2</c:v>
                </c:pt>
                <c:pt idx="9113">
                  <c:v>9.4108540016288642E-2</c:v>
                </c:pt>
                <c:pt idx="9114">
                  <c:v>9.4123130575558697E-2</c:v>
                </c:pt>
                <c:pt idx="9115">
                  <c:v>9.4137720921947304E-2</c:v>
                </c:pt>
                <c:pt idx="9116">
                  <c:v>9.4152766993703368E-2</c:v>
                </c:pt>
                <c:pt idx="9117">
                  <c:v>9.4165533180088079E-2</c:v>
                </c:pt>
                <c:pt idx="9118">
                  <c:v>9.4176931423071666E-2</c:v>
                </c:pt>
                <c:pt idx="9119">
                  <c:v>9.4188329536137011E-2</c:v>
                </c:pt>
                <c:pt idx="9120">
                  <c:v>9.4201551184534896E-2</c:v>
                </c:pt>
                <c:pt idx="9121">
                  <c:v>9.4214772658122947E-2</c:v>
                </c:pt>
                <c:pt idx="9122">
                  <c:v>9.422799395690612E-2</c:v>
                </c:pt>
                <c:pt idx="9123">
                  <c:v>9.4241215080888771E-2</c:v>
                </c:pt>
                <c:pt idx="9124">
                  <c:v>9.4254891921757691E-2</c:v>
                </c:pt>
                <c:pt idx="9125">
                  <c:v>9.4266745032538263E-2</c:v>
                </c:pt>
                <c:pt idx="9126">
                  <c:v>9.4277686240867145E-2</c:v>
                </c:pt>
                <c:pt idx="9127">
                  <c:v>9.4290906707882691E-2</c:v>
                </c:pt>
                <c:pt idx="9128">
                  <c:v>9.4305038737969568E-2</c:v>
                </c:pt>
                <c:pt idx="9129">
                  <c:v>9.4316435390954897E-2</c:v>
                </c:pt>
                <c:pt idx="9130">
                  <c:v>9.4328287772280847E-2</c:v>
                </c:pt>
                <c:pt idx="9131">
                  <c:v>9.4343786828206183E-2</c:v>
                </c:pt>
                <c:pt idx="9132">
                  <c:v>9.4360197331475715E-2</c:v>
                </c:pt>
                <c:pt idx="9133">
                  <c:v>9.437615172924875E-2</c:v>
                </c:pt>
                <c:pt idx="9134">
                  <c:v>9.4389826724747647E-2</c:v>
                </c:pt>
                <c:pt idx="9135">
                  <c:v>9.4400766586504523E-2</c:v>
                </c:pt>
                <c:pt idx="9136">
                  <c:v>9.4413073787926696E-2</c:v>
                </c:pt>
                <c:pt idx="9137">
                  <c:v>9.4428115717305194E-2</c:v>
                </c:pt>
                <c:pt idx="9138">
                  <c:v>9.4444524836764882E-2</c:v>
                </c:pt>
                <c:pt idx="9139">
                  <c:v>9.446138948452075E-2</c:v>
                </c:pt>
                <c:pt idx="9140">
                  <c:v>9.4477342267928754E-2</c:v>
                </c:pt>
                <c:pt idx="9141">
                  <c:v>9.4491015879726928E-2</c:v>
                </c:pt>
                <c:pt idx="9142">
                  <c:v>9.4506056636760385E-2</c:v>
                </c:pt>
                <c:pt idx="9143">
                  <c:v>9.4523376016143759E-2</c:v>
                </c:pt>
                <c:pt idx="9144">
                  <c:v>9.4538872048703954E-2</c:v>
                </c:pt>
                <c:pt idx="9145">
                  <c:v>9.4550721793934547E-2</c:v>
                </c:pt>
                <c:pt idx="9146">
                  <c:v>9.4559381134343548E-2</c:v>
                </c:pt>
                <c:pt idx="9147">
                  <c:v>9.4568951897030726E-2</c:v>
                </c:pt>
                <c:pt idx="9148">
                  <c:v>9.4583079998348626E-2</c:v>
                </c:pt>
                <c:pt idx="9149">
                  <c:v>9.4599942309602489E-2</c:v>
                </c:pt>
                <c:pt idx="9150">
                  <c:v>9.4614981428401232E-2</c:v>
                </c:pt>
                <c:pt idx="9151">
                  <c:v>9.4628197436998226E-2</c:v>
                </c:pt>
                <c:pt idx="9152">
                  <c:v>9.4642780416200833E-2</c:v>
                </c:pt>
                <c:pt idx="9153">
                  <c:v>9.465781889077142E-2</c:v>
                </c:pt>
                <c:pt idx="9154">
                  <c:v>9.4674224241468027E-2</c:v>
                </c:pt>
                <c:pt idx="9155">
                  <c:v>9.4690173629957367E-2</c:v>
                </c:pt>
                <c:pt idx="9156">
                  <c:v>9.4703388644857528E-2</c:v>
                </c:pt>
                <c:pt idx="9157">
                  <c:v>9.4713413712082528E-2</c:v>
                </c:pt>
                <c:pt idx="9158">
                  <c:v>9.4722527322348066E-2</c:v>
                </c:pt>
                <c:pt idx="9159">
                  <c:v>9.4733007871474165E-2</c:v>
                </c:pt>
                <c:pt idx="9160">
                  <c:v>9.4745310984640604E-2</c:v>
                </c:pt>
                <c:pt idx="9161">
                  <c:v>9.4758525270924598E-2</c:v>
                </c:pt>
                <c:pt idx="9162">
                  <c:v>9.4771283726477251E-2</c:v>
                </c:pt>
                <c:pt idx="9163">
                  <c:v>9.4782675067099267E-2</c:v>
                </c:pt>
                <c:pt idx="9164">
                  <c:v>9.4792243692942174E-2</c:v>
                </c:pt>
                <c:pt idx="9165">
                  <c:v>9.4802267869433146E-2</c:v>
                </c:pt>
                <c:pt idx="9166">
                  <c:v>9.481320322009569E-2</c:v>
                </c:pt>
                <c:pt idx="9167">
                  <c:v>9.4825960978066087E-2</c:v>
                </c:pt>
                <c:pt idx="9168">
                  <c:v>9.4840085448825592E-2</c:v>
                </c:pt>
                <c:pt idx="9169">
                  <c:v>9.4853298482800427E-2</c:v>
                </c:pt>
                <c:pt idx="9170">
                  <c:v>9.486468888920796E-2</c:v>
                </c:pt>
                <c:pt idx="9171">
                  <c:v>9.4873345511307439E-2</c:v>
                </c:pt>
                <c:pt idx="9172">
                  <c:v>9.488200205847068E-2</c:v>
                </c:pt>
                <c:pt idx="9173">
                  <c:v>9.4892936537251477E-2</c:v>
                </c:pt>
                <c:pt idx="9174">
                  <c:v>9.4905693278050082E-2</c:v>
                </c:pt>
                <c:pt idx="9175">
                  <c:v>9.4917083087678725E-2</c:v>
                </c:pt>
                <c:pt idx="9176">
                  <c:v>9.4927561597962756E-2</c:v>
                </c:pt>
                <c:pt idx="9177">
                  <c:v>9.4938495578587759E-2</c:v>
                </c:pt>
                <c:pt idx="9178">
                  <c:v>9.4949885014612545E-2</c:v>
                </c:pt>
                <c:pt idx="9179">
                  <c:v>9.4959907611011751E-2</c:v>
                </c:pt>
                <c:pt idx="9180">
                  <c:v>9.4970385672570476E-2</c:v>
                </c:pt>
                <c:pt idx="9181">
                  <c:v>9.4982230305607859E-2</c:v>
                </c:pt>
                <c:pt idx="9182">
                  <c:v>9.4993619243532529E-2</c:v>
                </c:pt>
                <c:pt idx="9183">
                  <c:v>9.5003641401613118E-2</c:v>
                </c:pt>
                <c:pt idx="9184">
                  <c:v>9.5014119004939002E-2</c:v>
                </c:pt>
                <c:pt idx="9185">
                  <c:v>9.5026418660070541E-2</c:v>
                </c:pt>
                <c:pt idx="9186">
                  <c:v>9.5040540299775197E-2</c:v>
                </c:pt>
                <c:pt idx="9187">
                  <c:v>9.5055117267074038E-2</c:v>
                </c:pt>
                <c:pt idx="9188">
                  <c:v>9.5069694021887752E-2</c:v>
                </c:pt>
                <c:pt idx="9189">
                  <c:v>9.5083359536551712E-2</c:v>
                </c:pt>
                <c:pt idx="9190">
                  <c:v>9.5093380795285565E-2</c:v>
                </c:pt>
                <c:pt idx="9191">
                  <c:v>9.5099757907647214E-2</c:v>
                </c:pt>
                <c:pt idx="9192">
                  <c:v>9.5106590482906456E-2</c:v>
                </c:pt>
                <c:pt idx="9193">
                  <c:v>9.5117522506218966E-2</c:v>
                </c:pt>
                <c:pt idx="9194">
                  <c:v>9.5129365396613444E-2</c:v>
                </c:pt>
                <c:pt idx="9195">
                  <c:v>9.5140297170954083E-2</c:v>
                </c:pt>
                <c:pt idx="9196">
                  <c:v>9.5151684308817583E-2</c:v>
                </c:pt>
                <c:pt idx="9197">
                  <c:v>9.5162160361131565E-2</c:v>
                </c:pt>
                <c:pt idx="9198">
                  <c:v>9.5172636303698779E-2</c:v>
                </c:pt>
                <c:pt idx="9199">
                  <c:v>9.5184478541408227E-2</c:v>
                </c:pt>
                <c:pt idx="9200">
                  <c:v>9.5195865176186598E-2</c:v>
                </c:pt>
                <c:pt idx="9201">
                  <c:v>9.5206340765672012E-2</c:v>
                </c:pt>
                <c:pt idx="9202">
                  <c:v>9.5217271698572373E-2</c:v>
                </c:pt>
                <c:pt idx="9203">
                  <c:v>9.5226380718050341E-2</c:v>
                </c:pt>
                <c:pt idx="9204">
                  <c:v>9.523321242820719E-2</c:v>
                </c:pt>
                <c:pt idx="9205">
                  <c:v>9.5241410418788502E-2</c:v>
                </c:pt>
                <c:pt idx="9206">
                  <c:v>9.5251885531174266E-2</c:v>
                </c:pt>
                <c:pt idx="9207">
                  <c:v>9.5264182262225147E-2</c:v>
                </c:pt>
                <c:pt idx="9208">
                  <c:v>9.5276934268047397E-2</c:v>
                </c:pt>
                <c:pt idx="9209">
                  <c:v>9.5288319850120484E-2</c:v>
                </c:pt>
                <c:pt idx="9210">
                  <c:v>9.529970530256375E-2</c:v>
                </c:pt>
                <c:pt idx="9211">
                  <c:v>9.5311546035596398E-2</c:v>
                </c:pt>
                <c:pt idx="9212">
                  <c:v>9.5323386628427709E-2</c:v>
                </c:pt>
                <c:pt idx="9213">
                  <c:v>9.5334771681629044E-2</c:v>
                </c:pt>
                <c:pt idx="9214">
                  <c:v>9.5347522787332231E-2</c:v>
                </c:pt>
                <c:pt idx="9215">
                  <c:v>9.5362095280476677E-2</c:v>
                </c:pt>
                <c:pt idx="9216">
                  <c:v>9.5374846037780764E-2</c:v>
                </c:pt>
                <c:pt idx="9217">
                  <c:v>9.538395362203049E-2</c:v>
                </c:pt>
                <c:pt idx="9218">
                  <c:v>9.5392605750237724E-2</c:v>
                </c:pt>
                <c:pt idx="9219">
                  <c:v>9.5402168541689619E-2</c:v>
                </c:pt>
                <c:pt idx="9220">
                  <c:v>9.5412186606081181E-2</c:v>
                </c:pt>
                <c:pt idx="9221">
                  <c:v>9.542311528913848E-2</c:v>
                </c:pt>
                <c:pt idx="9222">
                  <c:v>9.5431311723052248E-2</c:v>
                </c:pt>
                <c:pt idx="9223">
                  <c:v>9.5438142033328233E-2</c:v>
                </c:pt>
                <c:pt idx="9224">
                  <c:v>9.5446793692705006E-2</c:v>
                </c:pt>
                <c:pt idx="9225">
                  <c:v>9.5459088027271044E-2</c:v>
                </c:pt>
                <c:pt idx="9226">
                  <c:v>9.5473203558339687E-2</c:v>
                </c:pt>
                <c:pt idx="9227">
                  <c:v>9.5485952899017026E-2</c:v>
                </c:pt>
                <c:pt idx="9228">
                  <c:v>9.5496425450119077E-2</c:v>
                </c:pt>
                <c:pt idx="9229">
                  <c:v>9.5504621283175523E-2</c:v>
                </c:pt>
                <c:pt idx="9230">
                  <c:v>9.5513272367418245E-2</c:v>
                </c:pt>
                <c:pt idx="9231">
                  <c:v>9.5521468062401818E-2</c:v>
                </c:pt>
                <c:pt idx="9232">
                  <c:v>9.5526476509603414E-2</c:v>
                </c:pt>
                <c:pt idx="9233">
                  <c:v>9.553376147893583E-2</c:v>
                </c:pt>
                <c:pt idx="9234">
                  <c:v>9.5544233529374703E-2</c:v>
                </c:pt>
                <c:pt idx="9235">
                  <c:v>9.5553794870958511E-2</c:v>
                </c:pt>
                <c:pt idx="9236">
                  <c:v>9.5562445529808762E-2</c:v>
                </c:pt>
                <c:pt idx="9237">
                  <c:v>9.5572461988671961E-2</c:v>
                </c:pt>
                <c:pt idx="9238">
                  <c:v>9.558384420650623E-2</c:v>
                </c:pt>
                <c:pt idx="9239">
                  <c:v>9.5594315732492607E-2</c:v>
                </c:pt>
                <c:pt idx="9240">
                  <c:v>9.5603421318131751E-2</c:v>
                </c:pt>
                <c:pt idx="9241">
                  <c:v>9.5610250452950976E-2</c:v>
                </c:pt>
                <c:pt idx="9242">
                  <c:v>9.5617990082700666E-2</c:v>
                </c:pt>
                <c:pt idx="9243">
                  <c:v>9.562709545277509E-2</c:v>
                </c:pt>
                <c:pt idx="9244">
                  <c:v>9.5634834952152331E-2</c:v>
                </c:pt>
                <c:pt idx="9245">
                  <c:v>9.5643484909983686E-2</c:v>
                </c:pt>
                <c:pt idx="9246">
                  <c:v>9.5655776826614705E-2</c:v>
                </c:pt>
                <c:pt idx="9247">
                  <c:v>9.5669434334556727E-2</c:v>
                </c:pt>
                <c:pt idx="9248">
                  <c:v>9.5684457377857038E-2</c:v>
                </c:pt>
                <c:pt idx="9249">
                  <c:v>9.5699935428842878E-2</c:v>
                </c:pt>
                <c:pt idx="9250">
                  <c:v>9.5713137106548482E-2</c:v>
                </c:pt>
                <c:pt idx="9251">
                  <c:v>9.5724062501126458E-2</c:v>
                </c:pt>
                <c:pt idx="9252">
                  <c:v>9.5731346031198247E-2</c:v>
                </c:pt>
                <c:pt idx="9253">
                  <c:v>9.5739084723773502E-2</c:v>
                </c:pt>
                <c:pt idx="9254">
                  <c:v>9.5749554624289163E-2</c:v>
                </c:pt>
                <c:pt idx="9255">
                  <c:v>9.5761390032005261E-2</c:v>
                </c:pt>
                <c:pt idx="9256">
                  <c:v>9.5774135699047747E-2</c:v>
                </c:pt>
                <c:pt idx="9257">
                  <c:v>9.5785970815842392E-2</c:v>
                </c:pt>
                <c:pt idx="9258">
                  <c:v>9.5795529846383745E-2</c:v>
                </c:pt>
                <c:pt idx="9259">
                  <c:v>9.5804633600043543E-2</c:v>
                </c:pt>
                <c:pt idx="9260">
                  <c:v>9.5814192452189431E-2</c:v>
                </c:pt>
                <c:pt idx="9261">
                  <c:v>9.5825571918943184E-2</c:v>
                </c:pt>
                <c:pt idx="9262">
                  <c:v>9.5840592616782211E-2</c:v>
                </c:pt>
                <c:pt idx="9263">
                  <c:v>9.5854702763776153E-2</c:v>
                </c:pt>
                <c:pt idx="9264">
                  <c:v>9.5864716295699148E-2</c:v>
                </c:pt>
                <c:pt idx="9265">
                  <c:v>9.5872909110873247E-2</c:v>
                </c:pt>
                <c:pt idx="9266">
                  <c:v>9.5879736405578037E-2</c:v>
                </c:pt>
                <c:pt idx="9267">
                  <c:v>9.5886108505248702E-2</c:v>
                </c:pt>
                <c:pt idx="9268">
                  <c:v>9.5895211434343944E-2</c:v>
                </c:pt>
                <c:pt idx="9269">
                  <c:v>9.59079553958683E-2</c:v>
                </c:pt>
                <c:pt idx="9270">
                  <c:v>9.5921154327665098E-2</c:v>
                </c:pt>
                <c:pt idx="9271">
                  <c:v>9.5930712066076743E-2</c:v>
                </c:pt>
                <c:pt idx="9272">
                  <c:v>9.5937994091171555E-2</c:v>
                </c:pt>
                <c:pt idx="9273">
                  <c:v>9.59457311847325E-2</c:v>
                </c:pt>
                <c:pt idx="9274">
                  <c:v>9.5955743805185373E-2</c:v>
                </c:pt>
                <c:pt idx="9275">
                  <c:v>9.5966211437559581E-2</c:v>
                </c:pt>
                <c:pt idx="9276">
                  <c:v>9.5974403421248397E-2</c:v>
                </c:pt>
                <c:pt idx="9277">
                  <c:v>9.5981230023059333E-2</c:v>
                </c:pt>
                <c:pt idx="9278">
                  <c:v>9.5988511680291683E-2</c:v>
                </c:pt>
                <c:pt idx="9279">
                  <c:v>9.5997613677270027E-2</c:v>
                </c:pt>
                <c:pt idx="9280">
                  <c:v>9.6008080871377216E-2</c:v>
                </c:pt>
                <c:pt idx="9281">
                  <c:v>9.6018547955923253E-2</c:v>
                </c:pt>
                <c:pt idx="9282">
                  <c:v>9.6029014930910817E-2</c:v>
                </c:pt>
                <c:pt idx="9283">
                  <c:v>9.6039026717514103E-2</c:v>
                </c:pt>
                <c:pt idx="9284">
                  <c:v>9.6049493478154252E-2</c:v>
                </c:pt>
                <c:pt idx="9285">
                  <c:v>9.6060415198543747E-2</c:v>
                </c:pt>
                <c:pt idx="9286">
                  <c:v>9.6070881735319344E-2</c:v>
                </c:pt>
                <c:pt idx="9287">
                  <c:v>9.6080438042789346E-2</c:v>
                </c:pt>
                <c:pt idx="9288">
                  <c:v>9.6089539203096333E-2</c:v>
                </c:pt>
                <c:pt idx="9289">
                  <c:v>9.6099550383765053E-2</c:v>
                </c:pt>
                <c:pt idx="9290">
                  <c:v>9.6109561464211055E-2</c:v>
                </c:pt>
                <c:pt idx="9291">
                  <c:v>9.6120937570338405E-2</c:v>
                </c:pt>
                <c:pt idx="9292">
                  <c:v>9.6132313547051526E-2</c:v>
                </c:pt>
                <c:pt idx="9293">
                  <c:v>9.6141869267481264E-2</c:v>
                </c:pt>
                <c:pt idx="9294">
                  <c:v>9.6150059812316196E-2</c:v>
                </c:pt>
                <c:pt idx="9295">
                  <c:v>9.6159615363170012E-2</c:v>
                </c:pt>
                <c:pt idx="9296">
                  <c:v>9.6170990899896266E-2</c:v>
                </c:pt>
                <c:pt idx="9297">
                  <c:v>9.6183731347404641E-2</c:v>
                </c:pt>
                <c:pt idx="9298">
                  <c:v>9.6197836653525423E-2</c:v>
                </c:pt>
                <c:pt idx="9299">
                  <c:v>9.6210121758041001E-2</c:v>
                </c:pt>
                <c:pt idx="9300">
                  <c:v>9.6218766741118414E-2</c:v>
                </c:pt>
                <c:pt idx="9301">
                  <c:v>9.6225591674968025E-2</c:v>
                </c:pt>
                <c:pt idx="9302">
                  <c:v>9.6234691514310355E-2</c:v>
                </c:pt>
                <c:pt idx="9303">
                  <c:v>9.6247431150275328E-2</c:v>
                </c:pt>
                <c:pt idx="9304">
                  <c:v>9.6260170623944194E-2</c:v>
                </c:pt>
                <c:pt idx="9305">
                  <c:v>9.6270635070191915E-2</c:v>
                </c:pt>
                <c:pt idx="9306">
                  <c:v>9.6277914620388455E-2</c:v>
                </c:pt>
                <c:pt idx="9307">
                  <c:v>9.6283829215904004E-2</c:v>
                </c:pt>
                <c:pt idx="9308">
                  <c:v>9.6290653705722318E-2</c:v>
                </c:pt>
                <c:pt idx="9309">
                  <c:v>9.6298388071214505E-2</c:v>
                </c:pt>
                <c:pt idx="9310">
                  <c:v>9.6309762029445273E-2</c:v>
                </c:pt>
                <c:pt idx="9311">
                  <c:v>9.6323410608560117E-2</c:v>
                </c:pt>
                <c:pt idx="9312">
                  <c:v>9.6336604057967332E-2</c:v>
                </c:pt>
                <c:pt idx="9313">
                  <c:v>9.6348887457839552E-2</c:v>
                </c:pt>
                <c:pt idx="9314">
                  <c:v>9.6358441108983547E-2</c:v>
                </c:pt>
                <c:pt idx="9315">
                  <c:v>9.6366174950202957E-2</c:v>
                </c:pt>
                <c:pt idx="9316">
                  <c:v>9.6373453804947939E-2</c:v>
                </c:pt>
                <c:pt idx="9317">
                  <c:v>9.6381642453206781E-2</c:v>
                </c:pt>
                <c:pt idx="9318">
                  <c:v>9.6391195791427672E-2</c:v>
                </c:pt>
                <c:pt idx="9319">
                  <c:v>9.6401203952628259E-2</c:v>
                </c:pt>
                <c:pt idx="9320">
                  <c:v>9.6411666923152034E-2</c:v>
                </c:pt>
                <c:pt idx="9321">
                  <c:v>9.6422129784203225E-2</c:v>
                </c:pt>
                <c:pt idx="9322">
                  <c:v>9.6432592535784234E-2</c:v>
                </c:pt>
                <c:pt idx="9323">
                  <c:v>9.6440780699793033E-2</c:v>
                </c:pt>
                <c:pt idx="9324">
                  <c:v>9.6446239438551476E-2</c:v>
                </c:pt>
                <c:pt idx="9325">
                  <c:v>9.6451698147512546E-2</c:v>
                </c:pt>
                <c:pt idx="9326">
                  <c:v>9.6459431267532883E-2</c:v>
                </c:pt>
                <c:pt idx="9327">
                  <c:v>9.647080339422312E-2</c:v>
                </c:pt>
                <c:pt idx="9328">
                  <c:v>9.6482175391589597E-2</c:v>
                </c:pt>
                <c:pt idx="9329">
                  <c:v>9.6491272896371494E-2</c:v>
                </c:pt>
                <c:pt idx="9330">
                  <c:v>9.6499460579912141E-2</c:v>
                </c:pt>
                <c:pt idx="9331">
                  <c:v>9.6507193330590421E-2</c:v>
                </c:pt>
                <c:pt idx="9332">
                  <c:v>9.6514471158959309E-2</c:v>
                </c:pt>
                <c:pt idx="9333">
                  <c:v>9.6521294074950664E-2</c:v>
                </c:pt>
                <c:pt idx="9334">
                  <c:v>9.6529026656798245E-2</c:v>
                </c:pt>
                <c:pt idx="9335">
                  <c:v>9.6537668883399819E-2</c:v>
                </c:pt>
                <c:pt idx="9336">
                  <c:v>9.6547220731170627E-2</c:v>
                </c:pt>
                <c:pt idx="9337">
                  <c:v>9.6557227330978226E-2</c:v>
                </c:pt>
                <c:pt idx="9338">
                  <c:v>9.6566324153003646E-2</c:v>
                </c:pt>
                <c:pt idx="9339">
                  <c:v>9.6571782206497966E-2</c:v>
                </c:pt>
                <c:pt idx="9340">
                  <c:v>9.657496605727911E-2</c:v>
                </c:pt>
                <c:pt idx="9341">
                  <c:v>9.6579514397953273E-2</c:v>
                </c:pt>
                <c:pt idx="9342">
                  <c:v>9.6586336870176204E-2</c:v>
                </c:pt>
                <c:pt idx="9343">
                  <c:v>9.6595433427402566E-2</c:v>
                </c:pt>
                <c:pt idx="9344">
                  <c:v>9.6605439544778668E-2</c:v>
                </c:pt>
                <c:pt idx="9345">
                  <c:v>9.6614535928238598E-2</c:v>
                </c:pt>
                <c:pt idx="9346">
                  <c:v>9.661953890387219E-2</c:v>
                </c:pt>
                <c:pt idx="9347">
                  <c:v>9.6623177415884318E-2</c:v>
                </c:pt>
                <c:pt idx="9348">
                  <c:v>9.6627725537283174E-2</c:v>
                </c:pt>
                <c:pt idx="9349">
                  <c:v>9.6632728446929592E-2</c:v>
                </c:pt>
                <c:pt idx="9350">
                  <c:v>9.6639095750281401E-2</c:v>
                </c:pt>
                <c:pt idx="9351">
                  <c:v>9.6645917816025509E-2</c:v>
                </c:pt>
                <c:pt idx="9352">
                  <c:v>9.6653649434273708E-2</c:v>
                </c:pt>
                <c:pt idx="9353">
                  <c:v>9.6664564558269869E-2</c:v>
                </c:pt>
                <c:pt idx="9354">
                  <c:v>9.6675024773636584E-2</c:v>
                </c:pt>
                <c:pt idx="9355">
                  <c:v>9.6683665738586666E-2</c:v>
                </c:pt>
                <c:pt idx="9356">
                  <c:v>9.6690487500279435E-2</c:v>
                </c:pt>
                <c:pt idx="9357">
                  <c:v>9.6696399656103868E-2</c:v>
                </c:pt>
                <c:pt idx="9358">
                  <c:v>9.6703221330929637E-2</c:v>
                </c:pt>
                <c:pt idx="9359">
                  <c:v>9.6712771597507199E-2</c:v>
                </c:pt>
                <c:pt idx="9360">
                  <c:v>9.6722776540858743E-2</c:v>
                </c:pt>
                <c:pt idx="9361">
                  <c:v>9.6730962329148171E-2</c:v>
                </c:pt>
                <c:pt idx="9362">
                  <c:v>9.6738693289895011E-2</c:v>
                </c:pt>
                <c:pt idx="9363">
                  <c:v>9.6746424190874772E-2</c:v>
                </c:pt>
                <c:pt idx="9364">
                  <c:v>9.675460978559261E-2</c:v>
                </c:pt>
                <c:pt idx="9365">
                  <c:v>9.6763250062881653E-2</c:v>
                </c:pt>
                <c:pt idx="9366">
                  <c:v>9.6770980774018522E-2</c:v>
                </c:pt>
                <c:pt idx="9367">
                  <c:v>9.6777347197139277E-2</c:v>
                </c:pt>
                <c:pt idx="9368">
                  <c:v>9.6781894617410352E-2</c:v>
                </c:pt>
                <c:pt idx="9369">
                  <c:v>9.6785532538738395E-2</c:v>
                </c:pt>
                <c:pt idx="9370">
                  <c:v>9.6790989395916224E-2</c:v>
                </c:pt>
                <c:pt idx="9371">
                  <c:v>9.6798265159166674E-2</c:v>
                </c:pt>
                <c:pt idx="9372">
                  <c:v>9.6805086139136742E-2</c:v>
                </c:pt>
                <c:pt idx="9373">
                  <c:v>9.6810088161545391E-2</c:v>
                </c:pt>
                <c:pt idx="9374">
                  <c:v>9.6813725980309198E-2</c:v>
                </c:pt>
                <c:pt idx="9375">
                  <c:v>9.6818273235154129E-2</c:v>
                </c:pt>
                <c:pt idx="9376">
                  <c:v>9.6821911024142324E-2</c:v>
                </c:pt>
                <c:pt idx="9377">
                  <c:v>9.6824184635539837E-2</c:v>
                </c:pt>
                <c:pt idx="9378">
                  <c:v>9.6826003520936219E-2</c:v>
                </c:pt>
                <c:pt idx="9379">
                  <c:v>9.682873184282699E-2</c:v>
                </c:pt>
                <c:pt idx="9380">
                  <c:v>9.6831914875625202E-2</c:v>
                </c:pt>
                <c:pt idx="9381">
                  <c:v>9.6835097898291977E-2</c:v>
                </c:pt>
                <c:pt idx="9382">
                  <c:v>9.6838735626076144E-2</c:v>
                </c:pt>
                <c:pt idx="9383">
                  <c:v>9.6842828054015784E-2</c:v>
                </c:pt>
                <c:pt idx="9384">
                  <c:v>9.6847829887642706E-2</c:v>
                </c:pt>
                <c:pt idx="9385">
                  <c:v>9.6853286404884123E-2</c:v>
                </c:pt>
                <c:pt idx="9386">
                  <c:v>9.685737877327659E-2</c:v>
                </c:pt>
                <c:pt idx="9387">
                  <c:v>9.6859652304035523E-2</c:v>
                </c:pt>
                <c:pt idx="9388">
                  <c:v>9.6862380534123563E-2</c:v>
                </c:pt>
                <c:pt idx="9389">
                  <c:v>9.6866472865299674E-2</c:v>
                </c:pt>
                <c:pt idx="9390">
                  <c:v>9.687238398076578E-2</c:v>
                </c:pt>
                <c:pt idx="9391">
                  <c:v>9.6879204455193449E-2</c:v>
                </c:pt>
                <c:pt idx="9392">
                  <c:v>9.6887843656021946E-2</c:v>
                </c:pt>
                <c:pt idx="9393">
                  <c:v>9.6897846847949748E-2</c:v>
                </c:pt>
                <c:pt idx="9394">
                  <c:v>9.6905121833774671E-2</c:v>
                </c:pt>
                <c:pt idx="9395">
                  <c:v>9.6906940571961642E-2</c:v>
                </c:pt>
                <c:pt idx="9396">
                  <c:v>9.690603120328159E-2</c:v>
                </c:pt>
                <c:pt idx="9397">
                  <c:v>9.6906485887724964E-2</c:v>
                </c:pt>
                <c:pt idx="9398">
                  <c:v>9.6910123355828826E-2</c:v>
                </c:pt>
                <c:pt idx="9399">
                  <c:v>9.6917398252343565E-2</c:v>
                </c:pt>
                <c:pt idx="9400">
                  <c:v>9.692603712321575E-2</c:v>
                </c:pt>
                <c:pt idx="9401">
                  <c:v>9.6934221247832866E-2</c:v>
                </c:pt>
                <c:pt idx="9402">
                  <c:v>9.6941495969040711E-2</c:v>
                </c:pt>
                <c:pt idx="9403">
                  <c:v>9.6947861306685368E-2</c:v>
                </c:pt>
                <c:pt idx="9404">
                  <c:v>9.695286261498233E-2</c:v>
                </c:pt>
                <c:pt idx="9405">
                  <c:v>9.6957863898266286E-2</c:v>
                </c:pt>
                <c:pt idx="9406">
                  <c:v>9.6961955838711922E-2</c:v>
                </c:pt>
                <c:pt idx="9407">
                  <c:v>9.6963774473535366E-2</c:v>
                </c:pt>
                <c:pt idx="9408">
                  <c:v>9.6964229131724644E-2</c:v>
                </c:pt>
                <c:pt idx="9409">
                  <c:v>9.696604776241402E-2</c:v>
                </c:pt>
                <c:pt idx="9410">
                  <c:v>9.6968775702246546E-2</c:v>
                </c:pt>
                <c:pt idx="9411">
                  <c:v>9.6972412943780603E-2</c:v>
                </c:pt>
                <c:pt idx="9412">
                  <c:v>9.6977868781276927E-2</c:v>
                </c:pt>
                <c:pt idx="9413">
                  <c:v>9.6984233887401183E-2</c:v>
                </c:pt>
                <c:pt idx="9414">
                  <c:v>9.6990598953011514E-2</c:v>
                </c:pt>
                <c:pt idx="9415">
                  <c:v>9.6996054691288788E-2</c:v>
                </c:pt>
                <c:pt idx="9416">
                  <c:v>9.6999691833604171E-2</c:v>
                </c:pt>
                <c:pt idx="9417">
                  <c:v>9.7003328962691135E-2</c:v>
                </c:pt>
                <c:pt idx="9418">
                  <c:v>9.7011967091254092E-2</c:v>
                </c:pt>
                <c:pt idx="9419">
                  <c:v>9.7023332936208226E-2</c:v>
                </c:pt>
                <c:pt idx="9420">
                  <c:v>9.7032880146138464E-2</c:v>
                </c:pt>
                <c:pt idx="9421">
                  <c:v>9.7039699525997697E-2</c:v>
                </c:pt>
                <c:pt idx="9422">
                  <c:v>9.7044245753401828E-2</c:v>
                </c:pt>
                <c:pt idx="9423">
                  <c:v>9.7046518859353323E-2</c:v>
                </c:pt>
                <c:pt idx="9424">
                  <c:v>9.7048337340394253E-2</c:v>
                </c:pt>
                <c:pt idx="9425">
                  <c:v>9.7051519674258888E-2</c:v>
                </c:pt>
                <c:pt idx="9426">
                  <c:v>9.7055611231489647E-2</c:v>
                </c:pt>
                <c:pt idx="9427">
                  <c:v>9.7060612000926194E-2</c:v>
                </c:pt>
                <c:pt idx="9428">
                  <c:v>9.7066067357245225E-2</c:v>
                </c:pt>
                <c:pt idx="9429">
                  <c:v>9.7070613464777009E-2</c:v>
                </c:pt>
                <c:pt idx="9430">
                  <c:v>9.7073341119375961E-2</c:v>
                </c:pt>
                <c:pt idx="9431">
                  <c:v>9.7077432587324167E-2</c:v>
                </c:pt>
                <c:pt idx="9432">
                  <c:v>9.7081978643188779E-2</c:v>
                </c:pt>
                <c:pt idx="9433">
                  <c:v>9.7085160869997397E-2</c:v>
                </c:pt>
                <c:pt idx="9434">
                  <c:v>9.7086979280770161E-2</c:v>
                </c:pt>
                <c:pt idx="9435">
                  <c:v>9.7089252289586009E-2</c:v>
                </c:pt>
                <c:pt idx="9436">
                  <c:v>9.7093798291718103E-2</c:v>
                </c:pt>
                <c:pt idx="9437">
                  <c:v>9.7098344273184201E-2</c:v>
                </c:pt>
                <c:pt idx="9438">
                  <c:v>9.710379942366433E-2</c:v>
                </c:pt>
                <c:pt idx="9439">
                  <c:v>9.711061831991688E-2</c:v>
                </c:pt>
                <c:pt idx="9440">
                  <c:v>9.7117437169672527E-2</c:v>
                </c:pt>
                <c:pt idx="9441">
                  <c:v>9.7122892215999568E-2</c:v>
                </c:pt>
                <c:pt idx="9442">
                  <c:v>9.7126983481216511E-2</c:v>
                </c:pt>
                <c:pt idx="9443">
                  <c:v>9.7130620147357391E-2</c:v>
                </c:pt>
                <c:pt idx="9444">
                  <c:v>9.713289305697953E-2</c:v>
                </c:pt>
                <c:pt idx="9445">
                  <c:v>9.7135620541706727E-2</c:v>
                </c:pt>
                <c:pt idx="9446">
                  <c:v>9.7138802597819623E-2</c:v>
                </c:pt>
                <c:pt idx="9447">
                  <c:v>9.7141075488843667E-2</c:v>
                </c:pt>
                <c:pt idx="9448">
                  <c:v>9.7143802951253563E-2</c:v>
                </c:pt>
                <c:pt idx="9449">
                  <c:v>9.714698498132969E-2</c:v>
                </c:pt>
                <c:pt idx="9450">
                  <c:v>9.7152894438893744E-2</c:v>
                </c:pt>
                <c:pt idx="9451">
                  <c:v>9.7161076707100211E-2</c:v>
                </c:pt>
                <c:pt idx="9452">
                  <c:v>9.7166076949157465E-2</c:v>
                </c:pt>
                <c:pt idx="9453">
                  <c:v>9.7166986081390808E-2</c:v>
                </c:pt>
                <c:pt idx="9454">
                  <c:v>9.7166986081390808E-2</c:v>
                </c:pt>
                <c:pt idx="9455">
                  <c:v>9.7168349778191068E-2</c:v>
                </c:pt>
                <c:pt idx="9456">
                  <c:v>9.7170622602058651E-2</c:v>
                </c:pt>
                <c:pt idx="9457">
                  <c:v>9.7172440857433692E-2</c:v>
                </c:pt>
                <c:pt idx="9458">
                  <c:v>9.7175168234297143E-2</c:v>
                </c:pt>
                <c:pt idx="9459">
                  <c:v>9.7179259285645109E-2</c:v>
                </c:pt>
                <c:pt idx="9460">
                  <c:v>9.7183804878624519E-2</c:v>
                </c:pt>
                <c:pt idx="9461">
                  <c:v>9.7186532224494304E-2</c:v>
                </c:pt>
                <c:pt idx="9462">
                  <c:v>9.7189714118607426E-2</c:v>
                </c:pt>
                <c:pt idx="9463">
                  <c:v>9.7195623323671959E-2</c:v>
                </c:pt>
                <c:pt idx="9464">
                  <c:v>9.7201987043920801E-2</c:v>
                </c:pt>
                <c:pt idx="9465">
                  <c:v>9.7206987081421212E-2</c:v>
                </c:pt>
                <c:pt idx="9466">
                  <c:v>9.7214259818611093E-2</c:v>
                </c:pt>
                <c:pt idx="9467">
                  <c:v>9.7224259745884598E-2</c:v>
                </c:pt>
                <c:pt idx="9468">
                  <c:v>9.723198689392383E-2</c:v>
                </c:pt>
                <c:pt idx="9469">
                  <c:v>9.7235623178223221E-2</c:v>
                </c:pt>
                <c:pt idx="9470">
                  <c:v>9.7238350382770261E-2</c:v>
                </c:pt>
                <c:pt idx="9471">
                  <c:v>9.7243804769551717E-2</c:v>
                </c:pt>
                <c:pt idx="9472">
                  <c:v>9.7250168183196123E-2</c:v>
                </c:pt>
                <c:pt idx="9473">
                  <c:v>9.725471345386455E-2</c:v>
                </c:pt>
                <c:pt idx="9474">
                  <c:v>9.7259713227738326E-2</c:v>
                </c:pt>
                <c:pt idx="9475">
                  <c:v>9.7266076540151625E-2</c:v>
                </c:pt>
                <c:pt idx="9476">
                  <c:v>9.7273803365074366E-2</c:v>
                </c:pt>
                <c:pt idx="9477">
                  <c:v>9.7280621102190171E-2</c:v>
                </c:pt>
                <c:pt idx="9478">
                  <c:v>9.728698428156167E-2</c:v>
                </c:pt>
                <c:pt idx="9479">
                  <c:v>9.7292438403082507E-2</c:v>
                </c:pt>
                <c:pt idx="9480">
                  <c:v>9.7298347001160676E-2</c:v>
                </c:pt>
                <c:pt idx="9481">
                  <c:v>9.7305619073946914E-2</c:v>
                </c:pt>
                <c:pt idx="9482">
                  <c:v>9.7312891093850495E-2</c:v>
                </c:pt>
                <c:pt idx="9483">
                  <c:v>9.731698158180703E-2</c:v>
                </c:pt>
                <c:pt idx="9484">
                  <c:v>9.7321981044364819E-2</c:v>
                </c:pt>
                <c:pt idx="9485">
                  <c:v>9.7327434975012547E-2</c:v>
                </c:pt>
                <c:pt idx="9486">
                  <c:v>9.7333797856507087E-2</c:v>
                </c:pt>
                <c:pt idx="9487">
                  <c:v>9.7341524158178719E-2</c:v>
                </c:pt>
                <c:pt idx="9488">
                  <c:v>9.734970488311824E-2</c:v>
                </c:pt>
                <c:pt idx="9489">
                  <c:v>9.7356067622914141E-2</c:v>
                </c:pt>
                <c:pt idx="9490">
                  <c:v>9.7361975845046245E-2</c:v>
                </c:pt>
                <c:pt idx="9491">
                  <c:v>9.736788403227109E-2</c:v>
                </c:pt>
                <c:pt idx="9492">
                  <c:v>9.7371974295286323E-2</c:v>
                </c:pt>
                <c:pt idx="9493">
                  <c:v>9.7375155599398397E-2</c:v>
                </c:pt>
                <c:pt idx="9494">
                  <c:v>9.7378791363133613E-2</c:v>
                </c:pt>
                <c:pt idx="9495">
                  <c:v>9.7384244983951679E-2</c:v>
                </c:pt>
                <c:pt idx="9496">
                  <c:v>9.7389698575027869E-2</c:v>
                </c:pt>
                <c:pt idx="9497">
                  <c:v>9.7396061060360042E-2</c:v>
                </c:pt>
                <c:pt idx="9498">
                  <c:v>9.7403332422599812E-2</c:v>
                </c:pt>
                <c:pt idx="9499">
                  <c:v>9.7411512641920481E-2</c:v>
                </c:pt>
                <c:pt idx="9500">
                  <c:v>9.7419692794325746E-2</c:v>
                </c:pt>
                <c:pt idx="9501">
                  <c:v>9.7426963984733522E-2</c:v>
                </c:pt>
                <c:pt idx="9502">
                  <c:v>9.7433326232970283E-2</c:v>
                </c:pt>
                <c:pt idx="9503">
                  <c:v>9.7438779556384511E-2</c:v>
                </c:pt>
                <c:pt idx="9504">
                  <c:v>9.7442415088806092E-2</c:v>
                </c:pt>
                <c:pt idx="9505">
                  <c:v>9.7445596168832749E-2</c:v>
                </c:pt>
                <c:pt idx="9506">
                  <c:v>9.7448777238739973E-2</c:v>
                </c:pt>
                <c:pt idx="9507">
                  <c:v>9.745241273481485E-2</c:v>
                </c:pt>
                <c:pt idx="9508">
                  <c:v>9.7458320387747724E-2</c:v>
                </c:pt>
                <c:pt idx="9509">
                  <c:v>9.7462864712408739E-2</c:v>
                </c:pt>
                <c:pt idx="9510">
                  <c:v>9.7466045727384168E-2</c:v>
                </c:pt>
                <c:pt idx="9511">
                  <c:v>9.7469226732240941E-2</c:v>
                </c:pt>
                <c:pt idx="9512">
                  <c:v>9.7473771007340282E-2</c:v>
                </c:pt>
                <c:pt idx="9513">
                  <c:v>9.7481041804546933E-2</c:v>
                </c:pt>
                <c:pt idx="9514">
                  <c:v>9.748740370873768E-2</c:v>
                </c:pt>
                <c:pt idx="9515">
                  <c:v>9.7492856737258923E-2</c:v>
                </c:pt>
                <c:pt idx="9516">
                  <c:v>9.7500127395699021E-2</c:v>
                </c:pt>
                <c:pt idx="9517">
                  <c:v>9.7509215644411604E-2</c:v>
                </c:pt>
                <c:pt idx="9518">
                  <c:v>9.751739499763383E-2</c:v>
                </c:pt>
                <c:pt idx="9519">
                  <c:v>9.7521939053849288E-2</c:v>
                </c:pt>
                <c:pt idx="9520">
                  <c:v>9.7525119880914279E-2</c:v>
                </c:pt>
                <c:pt idx="9521">
                  <c:v>9.7529663902027747E-2</c:v>
                </c:pt>
                <c:pt idx="9522">
                  <c:v>9.7535571098606236E-2</c:v>
                </c:pt>
                <c:pt idx="9523">
                  <c:v>9.7541932655897348E-2</c:v>
                </c:pt>
                <c:pt idx="9524">
                  <c:v>9.7548748565229548E-2</c:v>
                </c:pt>
                <c:pt idx="9525">
                  <c:v>9.7556473206311792E-2</c:v>
                </c:pt>
                <c:pt idx="9526">
                  <c:v>9.7563743402234532E-2</c:v>
                </c:pt>
                <c:pt idx="9527">
                  <c:v>9.7571467927488748E-2</c:v>
                </c:pt>
                <c:pt idx="9528">
                  <c:v>9.757919239307504E-2</c:v>
                </c:pt>
                <c:pt idx="9529">
                  <c:v>9.7585553672873707E-2</c:v>
                </c:pt>
                <c:pt idx="9530">
                  <c:v>9.7591460539310643E-2</c:v>
                </c:pt>
                <c:pt idx="9531">
                  <c:v>9.7595095516698788E-2</c:v>
                </c:pt>
                <c:pt idx="9532">
                  <c:v>9.7597367370856725E-2</c:v>
                </c:pt>
                <c:pt idx="9533">
                  <c:v>9.7603728535040568E-2</c:v>
                </c:pt>
                <c:pt idx="9534">
                  <c:v>9.7613270205446384E-2</c:v>
                </c:pt>
                <c:pt idx="9535">
                  <c:v>9.7620085628567208E-2</c:v>
                </c:pt>
                <c:pt idx="9536">
                  <c:v>9.7624174860143728E-2</c:v>
                </c:pt>
                <c:pt idx="9537">
                  <c:v>9.7628718431172504E-2</c:v>
                </c:pt>
                <c:pt idx="9538">
                  <c:v>9.7632807627447693E-2</c:v>
                </c:pt>
                <c:pt idx="9539">
                  <c:v>9.7635533749008241E-2</c:v>
                </c:pt>
                <c:pt idx="9540">
                  <c:v>9.7638259863137039E-2</c:v>
                </c:pt>
                <c:pt idx="9541">
                  <c:v>9.7640531619234014E-2</c:v>
                </c:pt>
                <c:pt idx="9542">
                  <c:v>9.7645983812810422E-2</c:v>
                </c:pt>
                <c:pt idx="9543">
                  <c:v>9.7653707702825013E-2</c:v>
                </c:pt>
                <c:pt idx="9544">
                  <c:v>9.7660977191871057E-2</c:v>
                </c:pt>
                <c:pt idx="9545">
                  <c:v>9.7667792289857266E-2</c:v>
                </c:pt>
                <c:pt idx="9546">
                  <c:v>9.7673698670543013E-2</c:v>
                </c:pt>
                <c:pt idx="9547">
                  <c:v>9.7682331010332052E-2</c:v>
                </c:pt>
                <c:pt idx="9548">
                  <c:v>9.769141760329135E-2</c:v>
                </c:pt>
                <c:pt idx="9549">
                  <c:v>9.76995954663612E-2</c:v>
                </c:pt>
                <c:pt idx="9550">
                  <c:v>9.7706410301166224E-2</c:v>
                </c:pt>
                <c:pt idx="9551">
                  <c:v>9.7710953498568551E-2</c:v>
                </c:pt>
                <c:pt idx="9552">
                  <c:v>9.7713679407102488E-2</c:v>
                </c:pt>
                <c:pt idx="9553">
                  <c:v>9.771640530820612E-2</c:v>
                </c:pt>
                <c:pt idx="9554">
                  <c:v>9.772094846019963E-2</c:v>
                </c:pt>
                <c:pt idx="9555">
                  <c:v>9.7728217460457553E-2</c:v>
                </c:pt>
                <c:pt idx="9556">
                  <c:v>9.7737757943110654E-2</c:v>
                </c:pt>
                <c:pt idx="9557">
                  <c:v>9.7747298334743646E-2</c:v>
                </c:pt>
                <c:pt idx="9558">
                  <c:v>9.7756838635358667E-2</c:v>
                </c:pt>
                <c:pt idx="9559">
                  <c:v>9.7764561669193659E-2</c:v>
                </c:pt>
                <c:pt idx="9560">
                  <c:v>9.7770921769919347E-2</c:v>
                </c:pt>
                <c:pt idx="9561">
                  <c:v>9.7775010384739763E-2</c:v>
                </c:pt>
                <c:pt idx="9562">
                  <c:v>9.7777736118666456E-2</c:v>
                </c:pt>
                <c:pt idx="9563">
                  <c:v>9.7782278992033803E-2</c:v>
                </c:pt>
                <c:pt idx="9564">
                  <c:v>9.7790001829395193E-2</c:v>
                </c:pt>
                <c:pt idx="9565">
                  <c:v>9.7799541722616706E-2</c:v>
                </c:pt>
                <c:pt idx="9566">
                  <c:v>9.7807264426662363E-2</c:v>
                </c:pt>
                <c:pt idx="9567">
                  <c:v>9.781407852776354E-2</c:v>
                </c:pt>
                <c:pt idx="9568">
                  <c:v>9.7821346851092991E-2</c:v>
                </c:pt>
                <c:pt idx="9569">
                  <c:v>9.782861512159427E-2</c:v>
                </c:pt>
                <c:pt idx="9570">
                  <c:v>9.7836337601119011E-2</c:v>
                </c:pt>
                <c:pt idx="9571">
                  <c:v>9.7844968537073793E-2</c:v>
                </c:pt>
                <c:pt idx="9572">
                  <c:v>9.7855870665487288E-2</c:v>
                </c:pt>
                <c:pt idx="9573">
                  <c:v>9.7866318427020441E-2</c:v>
                </c:pt>
                <c:pt idx="9574">
                  <c:v>9.7876766079398783E-2</c:v>
                </c:pt>
                <c:pt idx="9575">
                  <c:v>9.7886305144938485E-2</c:v>
                </c:pt>
                <c:pt idx="9576">
                  <c:v>9.7894935649639081E-2</c:v>
                </c:pt>
                <c:pt idx="9577">
                  <c:v>9.7904928772553745E-2</c:v>
                </c:pt>
                <c:pt idx="9578">
                  <c:v>9.7915376021554701E-2</c:v>
                </c:pt>
                <c:pt idx="9579">
                  <c:v>9.792446049718527E-2</c:v>
                </c:pt>
                <c:pt idx="9580">
                  <c:v>9.7930819581022968E-2</c:v>
                </c:pt>
                <c:pt idx="9581">
                  <c:v>9.7938541271319166E-2</c:v>
                </c:pt>
                <c:pt idx="9582">
                  <c:v>9.7946717113703299E-2</c:v>
                </c:pt>
                <c:pt idx="9583">
                  <c:v>9.7955347097036322E-2</c:v>
                </c:pt>
                <c:pt idx="9584">
                  <c:v>9.796306859794171E-2</c:v>
                </c:pt>
                <c:pt idx="9585">
                  <c:v>9.7972606840275187E-2</c:v>
                </c:pt>
                <c:pt idx="9586">
                  <c:v>9.7982144991631687E-2</c:v>
                </c:pt>
                <c:pt idx="9587">
                  <c:v>9.7990320477528106E-2</c:v>
                </c:pt>
                <c:pt idx="9588">
                  <c:v>9.7998041708392367E-2</c:v>
                </c:pt>
                <c:pt idx="9589">
                  <c:v>9.8005308694746093E-2</c:v>
                </c:pt>
                <c:pt idx="9590">
                  <c:v>9.8012121446491296E-2</c:v>
                </c:pt>
                <c:pt idx="9591">
                  <c:v>9.8018025793794192E-2</c:v>
                </c:pt>
                <c:pt idx="9592">
                  <c:v>9.8024384282672045E-2</c:v>
                </c:pt>
                <c:pt idx="9593">
                  <c:v>9.8031196904461743E-2</c:v>
                </c:pt>
                <c:pt idx="9594">
                  <c:v>9.8037555309592392E-2</c:v>
                </c:pt>
                <c:pt idx="9595">
                  <c:v>9.8043005338954214E-2</c:v>
                </c:pt>
                <c:pt idx="9596">
                  <c:v>9.8048455338613727E-2</c:v>
                </c:pt>
                <c:pt idx="9597">
                  <c:v>9.8055721958622694E-2</c:v>
                </c:pt>
                <c:pt idx="9598">
                  <c:v>9.8064805159379306E-2</c:v>
                </c:pt>
                <c:pt idx="9599">
                  <c:v>9.8072525815153272E-2</c:v>
                </c:pt>
                <c:pt idx="9600">
                  <c:v>9.8078883957504095E-2</c:v>
                </c:pt>
                <c:pt idx="9601">
                  <c:v>9.8084787910632076E-2</c:v>
                </c:pt>
                <c:pt idx="9602">
                  <c:v>9.8092508412128701E-2</c:v>
                </c:pt>
                <c:pt idx="9603">
                  <c:v>9.8100682995804087E-2</c:v>
                </c:pt>
                <c:pt idx="9604">
                  <c:v>9.8110219925634692E-2</c:v>
                </c:pt>
                <c:pt idx="9605">
                  <c:v>9.8121119162642906E-2</c:v>
                </c:pt>
                <c:pt idx="9606">
                  <c:v>9.81324724082068E-2</c:v>
                </c:pt>
                <c:pt idx="9607">
                  <c:v>9.8142009034870206E-2</c:v>
                </c:pt>
                <c:pt idx="9608">
                  <c:v>9.8151091451901207E-2</c:v>
                </c:pt>
                <c:pt idx="9609">
                  <c:v>9.8158811441520208E-2</c:v>
                </c:pt>
                <c:pt idx="9610">
                  <c:v>9.8164714922780547E-2</c:v>
                </c:pt>
                <c:pt idx="9611">
                  <c:v>9.8170164259164749E-2</c:v>
                </c:pt>
                <c:pt idx="9612">
                  <c:v>9.8177884101543864E-2</c:v>
                </c:pt>
                <c:pt idx="9613">
                  <c:v>9.8186057987341008E-2</c:v>
                </c:pt>
                <c:pt idx="9614">
                  <c:v>9.8192869507801955E-2</c:v>
                </c:pt>
                <c:pt idx="9615">
                  <c:v>9.8200589174902708E-2</c:v>
                </c:pt>
                <c:pt idx="9616">
                  <c:v>9.8211487427004654E-2</c:v>
                </c:pt>
                <c:pt idx="9617">
                  <c:v>9.8221931473818733E-2</c:v>
                </c:pt>
                <c:pt idx="9618">
                  <c:v>9.8231013164993247E-2</c:v>
                </c:pt>
                <c:pt idx="9619">
                  <c:v>9.8240094773691264E-2</c:v>
                </c:pt>
                <c:pt idx="9620">
                  <c:v>9.8250084448000527E-2</c:v>
                </c:pt>
                <c:pt idx="9621">
                  <c:v>9.8260982160707236E-2</c:v>
                </c:pt>
                <c:pt idx="9622">
                  <c:v>9.8272333818491944E-2</c:v>
                </c:pt>
                <c:pt idx="9623">
                  <c:v>9.8282323170750599E-2</c:v>
                </c:pt>
                <c:pt idx="9624">
                  <c:v>9.8291404313485528E-2</c:v>
                </c:pt>
                <c:pt idx="9625">
                  <c:v>9.8300031322698864E-2</c:v>
                </c:pt>
                <c:pt idx="9626">
                  <c:v>9.8310020398282696E-2</c:v>
                </c:pt>
                <c:pt idx="9627">
                  <c:v>9.8321371499419261E-2</c:v>
                </c:pt>
                <c:pt idx="9628">
                  <c:v>9.8333176507920922E-2</c:v>
                </c:pt>
                <c:pt idx="9629">
                  <c:v>9.8344981377066529E-2</c:v>
                </c:pt>
                <c:pt idx="9630">
                  <c:v>9.8358148182098551E-2</c:v>
                </c:pt>
                <c:pt idx="9631">
                  <c:v>9.8370406775769928E-2</c:v>
                </c:pt>
                <c:pt idx="9632">
                  <c:v>9.8381303177324228E-2</c:v>
                </c:pt>
                <c:pt idx="9633">
                  <c:v>9.8392653469356023E-2</c:v>
                </c:pt>
                <c:pt idx="9634">
                  <c:v>9.8404457636408732E-2</c:v>
                </c:pt>
                <c:pt idx="9635">
                  <c:v>9.8415807665635166E-2</c:v>
                </c:pt>
                <c:pt idx="9636">
                  <c:v>9.8426249578748112E-2</c:v>
                </c:pt>
                <c:pt idx="9637">
                  <c:v>9.843487542473367E-2</c:v>
                </c:pt>
                <c:pt idx="9638">
                  <c:v>9.8444863153447235E-2</c:v>
                </c:pt>
                <c:pt idx="9639">
                  <c:v>9.8456212724081588E-2</c:v>
                </c:pt>
                <c:pt idx="9640">
                  <c:v>9.8465746263869183E-2</c:v>
                </c:pt>
                <c:pt idx="9641">
                  <c:v>9.8473009852227011E-2</c:v>
                </c:pt>
                <c:pt idx="9642">
                  <c:v>9.8481635294876788E-2</c:v>
                </c:pt>
                <c:pt idx="9643">
                  <c:v>9.8491622556578715E-2</c:v>
                </c:pt>
                <c:pt idx="9644">
                  <c:v>9.8502517637404252E-2</c:v>
                </c:pt>
                <c:pt idx="9645">
                  <c:v>9.8513866553707766E-2</c:v>
                </c:pt>
                <c:pt idx="9646">
                  <c:v>9.8525215341214833E-2</c:v>
                </c:pt>
                <c:pt idx="9647">
                  <c:v>9.8538379773370655E-2</c:v>
                </c:pt>
                <c:pt idx="9648">
                  <c:v>9.8552905842217223E-2</c:v>
                </c:pt>
                <c:pt idx="9649">
                  <c:v>9.8567885629717911E-2</c:v>
                </c:pt>
                <c:pt idx="9650">
                  <c:v>9.8582865192827912E-2</c:v>
                </c:pt>
                <c:pt idx="9651">
                  <c:v>9.8595121032111224E-2</c:v>
                </c:pt>
                <c:pt idx="9652">
                  <c:v>9.8604653247709242E-2</c:v>
                </c:pt>
                <c:pt idx="9653">
                  <c:v>9.8613731463803381E-2</c:v>
                </c:pt>
                <c:pt idx="9654">
                  <c:v>9.8622809597484637E-2</c:v>
                </c:pt>
                <c:pt idx="9655">
                  <c:v>9.8633249349336177E-2</c:v>
                </c:pt>
                <c:pt idx="9656">
                  <c:v>9.864368899220069E-2</c:v>
                </c:pt>
                <c:pt idx="9657">
                  <c:v>9.8654128526080256E-2</c:v>
                </c:pt>
                <c:pt idx="9658">
                  <c:v>9.866366017922519E-2</c:v>
                </c:pt>
                <c:pt idx="9659">
                  <c:v>9.8673191741518534E-2</c:v>
                </c:pt>
                <c:pt idx="9660">
                  <c:v>9.8683630967409078E-2</c:v>
                </c:pt>
                <c:pt idx="9661">
                  <c:v>9.8694070084323737E-2</c:v>
                </c:pt>
                <c:pt idx="9662">
                  <c:v>9.8704962959702588E-2</c:v>
                </c:pt>
                <c:pt idx="9663">
                  <c:v>9.8719032748122548E-2</c:v>
                </c:pt>
                <c:pt idx="9664">
                  <c:v>9.8733102338586551E-2</c:v>
                </c:pt>
                <c:pt idx="9665">
                  <c:v>9.8743994788802414E-2</c:v>
                </c:pt>
                <c:pt idx="9666">
                  <c:v>9.8753979430608055E-2</c:v>
                </c:pt>
                <c:pt idx="9667">
                  <c:v>9.8765779333304368E-2</c:v>
                </c:pt>
                <c:pt idx="9668">
                  <c:v>9.8779848266083173E-2</c:v>
                </c:pt>
                <c:pt idx="9669">
                  <c:v>9.8795732307137715E-2</c:v>
                </c:pt>
                <c:pt idx="9670">
                  <c:v>9.8810254638171682E-2</c:v>
                </c:pt>
                <c:pt idx="9671">
                  <c:v>9.8822961504826612E-2</c:v>
                </c:pt>
                <c:pt idx="9672">
                  <c:v>9.8833399167361918E-2</c:v>
                </c:pt>
                <c:pt idx="9673">
                  <c:v>9.8843836720953746E-2</c:v>
                </c:pt>
                <c:pt idx="9674">
                  <c:v>9.8856543160895469E-2</c:v>
                </c:pt>
                <c:pt idx="9675">
                  <c:v>9.8871972192342922E-2</c:v>
                </c:pt>
                <c:pt idx="9676">
                  <c:v>9.8888762338433328E-2</c:v>
                </c:pt>
                <c:pt idx="9677">
                  <c:v>9.890373709575738E-2</c:v>
                </c:pt>
                <c:pt idx="9678">
                  <c:v>9.8917804087765127E-2</c:v>
                </c:pt>
                <c:pt idx="9679">
                  <c:v>9.8931417117431253E-2</c:v>
                </c:pt>
                <c:pt idx="9680">
                  <c:v>9.8943214926578135E-2</c:v>
                </c:pt>
                <c:pt idx="9681">
                  <c:v>9.8955466350296103E-2</c:v>
                </c:pt>
                <c:pt idx="9682">
                  <c:v>9.8968625119697284E-2</c:v>
                </c:pt>
                <c:pt idx="9683">
                  <c:v>9.8980422489882133E-2</c:v>
                </c:pt>
                <c:pt idx="9684">
                  <c:v>9.8988589818480327E-2</c:v>
                </c:pt>
                <c:pt idx="9685">
                  <c:v>9.8995849610124462E-2</c:v>
                </c:pt>
                <c:pt idx="9686">
                  <c:v>9.9006285468277527E-2</c:v>
                </c:pt>
                <c:pt idx="9687">
                  <c:v>9.9020351017822278E-2</c:v>
                </c:pt>
                <c:pt idx="9688">
                  <c:v>9.903260149655517E-2</c:v>
                </c:pt>
                <c:pt idx="9689">
                  <c:v>9.9042129542926946E-2</c:v>
                </c:pt>
                <c:pt idx="9690">
                  <c:v>9.9053018627617728E-2</c:v>
                </c:pt>
                <c:pt idx="9691">
                  <c:v>9.9068898330250399E-2</c:v>
                </c:pt>
                <c:pt idx="9692">
                  <c:v>9.9085231475601485E-2</c:v>
                </c:pt>
                <c:pt idx="9693">
                  <c:v>9.9098388537575244E-2</c:v>
                </c:pt>
                <c:pt idx="9694">
                  <c:v>9.9107915957148643E-2</c:v>
                </c:pt>
                <c:pt idx="9695">
                  <c:v>9.9119258004955454E-2</c:v>
                </c:pt>
                <c:pt idx="9696">
                  <c:v>9.9134682983531064E-2</c:v>
                </c:pt>
                <c:pt idx="9697">
                  <c:v>9.9151922383908839E-2</c:v>
                </c:pt>
                <c:pt idx="9698">
                  <c:v>9.9168707830292066E-2</c:v>
                </c:pt>
                <c:pt idx="9699">
                  <c:v>9.9184132046129705E-2</c:v>
                </c:pt>
                <c:pt idx="9700">
                  <c:v>9.9196834162892641E-2</c:v>
                </c:pt>
                <c:pt idx="9701">
                  <c:v>9.9209082479826224E-2</c:v>
                </c:pt>
                <c:pt idx="9702">
                  <c:v>9.9221784279671515E-2</c:v>
                </c:pt>
                <c:pt idx="9703">
                  <c:v>9.9233578663639743E-2</c:v>
                </c:pt>
                <c:pt idx="9704">
                  <c:v>9.9244919286271702E-2</c:v>
                </c:pt>
                <c:pt idx="9705">
                  <c:v>9.925489892780319E-2</c:v>
                </c:pt>
                <c:pt idx="9706">
                  <c:v>9.9264878469742301E-2</c:v>
                </c:pt>
                <c:pt idx="9707">
                  <c:v>9.9276218737422539E-2</c:v>
                </c:pt>
                <c:pt idx="9708">
                  <c:v>9.9287558876502535E-2</c:v>
                </c:pt>
                <c:pt idx="9709">
                  <c:v>9.9297538092517346E-2</c:v>
                </c:pt>
                <c:pt idx="9710">
                  <c:v>9.9307970802783502E-2</c:v>
                </c:pt>
                <c:pt idx="9711">
                  <c:v>9.9317949815106374E-2</c:v>
                </c:pt>
                <c:pt idx="9712">
                  <c:v>9.9326114387484857E-2</c:v>
                </c:pt>
                <c:pt idx="9713">
                  <c:v>9.9333371729193029E-2</c:v>
                </c:pt>
                <c:pt idx="9714">
                  <c:v>9.9343350488044144E-2</c:v>
                </c:pt>
                <c:pt idx="9715">
                  <c:v>9.9356050582569577E-2</c:v>
                </c:pt>
                <c:pt idx="9716">
                  <c:v>9.9369204081865239E-2</c:v>
                </c:pt>
                <c:pt idx="9717">
                  <c:v>9.9382810968038401E-2</c:v>
                </c:pt>
                <c:pt idx="9718">
                  <c:v>9.939505700729534E-2</c:v>
                </c:pt>
                <c:pt idx="9719">
                  <c:v>9.9405488700229971E-2</c:v>
                </c:pt>
                <c:pt idx="9720">
                  <c:v>9.9415013194394261E-2</c:v>
                </c:pt>
                <c:pt idx="9721">
                  <c:v>9.9424991138602467E-2</c:v>
                </c:pt>
                <c:pt idx="9722">
                  <c:v>9.9437690196332362E-2</c:v>
                </c:pt>
                <c:pt idx="9723">
                  <c:v>9.9448574974604853E-2</c:v>
                </c:pt>
                <c:pt idx="9724">
                  <c:v>9.9456284954198462E-2</c:v>
                </c:pt>
                <c:pt idx="9725">
                  <c:v>9.9463994874348649E-2</c:v>
                </c:pt>
                <c:pt idx="9726">
                  <c:v>9.9475332884233464E-2</c:v>
                </c:pt>
                <c:pt idx="9727">
                  <c:v>9.9489391837961683E-2</c:v>
                </c:pt>
                <c:pt idx="9728">
                  <c:v>9.9501183066104448E-2</c:v>
                </c:pt>
                <c:pt idx="9729">
                  <c:v>9.9512974155215567E-2</c:v>
                </c:pt>
                <c:pt idx="9730">
                  <c:v>9.9525672095700762E-2</c:v>
                </c:pt>
                <c:pt idx="9731">
                  <c:v>9.9539276853012434E-2</c:v>
                </c:pt>
                <c:pt idx="9732">
                  <c:v>9.9551974459513762E-2</c:v>
                </c:pt>
                <c:pt idx="9733">
                  <c:v>9.9561951037230229E-2</c:v>
                </c:pt>
                <c:pt idx="9734">
                  <c:v>9.9573287936547433E-2</c:v>
                </c:pt>
                <c:pt idx="9735">
                  <c:v>9.9590066311671277E-2</c:v>
                </c:pt>
                <c:pt idx="9736">
                  <c:v>9.9608204778916701E-2</c:v>
                </c:pt>
                <c:pt idx="9737">
                  <c:v>9.9623168766720185E-2</c:v>
                </c:pt>
                <c:pt idx="9738">
                  <c:v>9.9633598080346664E-2</c:v>
                </c:pt>
                <c:pt idx="9739">
                  <c:v>9.964266696030373E-2</c:v>
                </c:pt>
                <c:pt idx="9740">
                  <c:v>9.965445638129386E-2</c:v>
                </c:pt>
                <c:pt idx="9741">
                  <c:v>9.9667152525384342E-2</c:v>
                </c:pt>
                <c:pt idx="9742">
                  <c:v>9.9678941657708534E-2</c:v>
                </c:pt>
                <c:pt idx="9743">
                  <c:v>9.9688463547740483E-2</c:v>
                </c:pt>
                <c:pt idx="9744">
                  <c:v>9.9697985347106735E-2</c:v>
                </c:pt>
                <c:pt idx="9745">
                  <c:v>9.9708867292508385E-2</c:v>
                </c:pt>
                <c:pt idx="9746">
                  <c:v>9.9722469557739266E-2</c:v>
                </c:pt>
                <c:pt idx="9747">
                  <c:v>9.9738338633331966E-2</c:v>
                </c:pt>
                <c:pt idx="9748">
                  <c:v>9.9752393889986787E-2</c:v>
                </c:pt>
                <c:pt idx="9749">
                  <c:v>9.9763728630490545E-2</c:v>
                </c:pt>
                <c:pt idx="9750">
                  <c:v>9.977551662432807E-2</c:v>
                </c:pt>
                <c:pt idx="9751">
                  <c:v>9.978821123152315E-2</c:v>
                </c:pt>
                <c:pt idx="9752">
                  <c:v>9.9799998936765569E-2</c:v>
                </c:pt>
                <c:pt idx="9753">
                  <c:v>9.9812239868218647E-2</c:v>
                </c:pt>
                <c:pt idx="9754">
                  <c:v>9.9823573930408208E-2</c:v>
                </c:pt>
                <c:pt idx="9755">
                  <c:v>9.9835361218815075E-2</c:v>
                </c:pt>
                <c:pt idx="9756">
                  <c:v>9.9849868459968724E-2</c:v>
                </c:pt>
                <c:pt idx="9757">
                  <c:v>9.9863922149141748E-2</c:v>
                </c:pt>
                <c:pt idx="9758">
                  <c:v>9.9875708961965043E-2</c:v>
                </c:pt>
                <c:pt idx="9759">
                  <c:v>9.9887042304818555E-2</c:v>
                </c:pt>
                <c:pt idx="9760">
                  <c:v>9.9899735496326567E-2</c:v>
                </c:pt>
                <c:pt idx="9761">
                  <c:v>9.9912428526719929E-2</c:v>
                </c:pt>
                <c:pt idx="9762">
                  <c:v>9.9926481336726797E-2</c:v>
                </c:pt>
                <c:pt idx="9763">
                  <c:v>9.9940987256048608E-2</c:v>
                </c:pt>
                <c:pt idx="9764">
                  <c:v>9.9954586364310274E-2</c:v>
                </c:pt>
                <c:pt idx="9765">
                  <c:v>9.9967278698503026E-2</c:v>
                </c:pt>
                <c:pt idx="9766">
                  <c:v>9.9979970871602764E-2</c:v>
                </c:pt>
                <c:pt idx="9767">
                  <c:v>9.9994022732488863E-2</c:v>
                </c:pt>
                <c:pt idx="9768">
                  <c:v>0.10000807439592238</c:v>
                </c:pt>
                <c:pt idx="9769">
                  <c:v>0.10002076605125007</c:v>
                </c:pt>
                <c:pt idx="9770">
                  <c:v>0.10003345754550122</c:v>
                </c:pt>
                <c:pt idx="9771">
                  <c:v>0.10004660213760112</c:v>
                </c:pt>
                <c:pt idx="9772">
                  <c:v>0.10005974655692269</c:v>
                </c:pt>
                <c:pt idx="9773">
                  <c:v>0.10007153106184002</c:v>
                </c:pt>
                <c:pt idx="9774">
                  <c:v>0.10008286218560421</c:v>
                </c:pt>
                <c:pt idx="9775">
                  <c:v>0.1000950996550589</c:v>
                </c:pt>
                <c:pt idx="9776">
                  <c:v>0.10010779020594671</c:v>
                </c:pt>
                <c:pt idx="9777">
                  <c:v>0.10012093382101662</c:v>
                </c:pt>
                <c:pt idx="9778">
                  <c:v>0.10013362404406116</c:v>
                </c:pt>
                <c:pt idx="9779">
                  <c:v>0.10014450124992456</c:v>
                </c:pt>
                <c:pt idx="9780">
                  <c:v>0.10015673796510108</c:v>
                </c:pt>
                <c:pt idx="9781">
                  <c:v>0.10017169374697252</c:v>
                </c:pt>
                <c:pt idx="9782">
                  <c:v>0.10018800889028093</c:v>
                </c:pt>
                <c:pt idx="9783">
                  <c:v>0.10020205782817022</c:v>
                </c:pt>
                <c:pt idx="9784">
                  <c:v>0.10021429383906759</c:v>
                </c:pt>
                <c:pt idx="9785">
                  <c:v>0.10022607652287323</c:v>
                </c:pt>
                <c:pt idx="9786">
                  <c:v>0.10023921858333545</c:v>
                </c:pt>
                <c:pt idx="9787">
                  <c:v>0.10025462629634613</c:v>
                </c:pt>
                <c:pt idx="9788">
                  <c:v>0.10027048692941687</c:v>
                </c:pt>
                <c:pt idx="9789">
                  <c:v>0.10028680046099323</c:v>
                </c:pt>
                <c:pt idx="9790">
                  <c:v>0.10030266058377349</c:v>
                </c:pt>
                <c:pt idx="9791">
                  <c:v>0.10032033299571165</c:v>
                </c:pt>
                <c:pt idx="9792">
                  <c:v>0.10033800509534092</c:v>
                </c:pt>
                <c:pt idx="9793">
                  <c:v>0.10035658311975888</c:v>
                </c:pt>
                <c:pt idx="9794">
                  <c:v>0.10037470768901773</c:v>
                </c:pt>
                <c:pt idx="9795">
                  <c:v>0.10038966021136135</c:v>
                </c:pt>
                <c:pt idx="9796">
                  <c:v>0.1004028001221868</c:v>
                </c:pt>
                <c:pt idx="9797">
                  <c:v>0.10041820531500563</c:v>
                </c:pt>
                <c:pt idx="9798">
                  <c:v>0.10043406335384233</c:v>
                </c:pt>
                <c:pt idx="9799">
                  <c:v>0.1004485619121422</c:v>
                </c:pt>
                <c:pt idx="9800">
                  <c:v>0.10046079490720329</c:v>
                </c:pt>
                <c:pt idx="9801">
                  <c:v>0.1004734808180948</c:v>
                </c:pt>
                <c:pt idx="9802">
                  <c:v>0.10048571350832865</c:v>
                </c:pt>
                <c:pt idx="9803">
                  <c:v>0.10049568077491935</c:v>
                </c:pt>
                <c:pt idx="9804">
                  <c:v>0.10050383573732705</c:v>
                </c:pt>
                <c:pt idx="9805">
                  <c:v>0.10051289672867203</c:v>
                </c:pt>
                <c:pt idx="9806">
                  <c:v>0.10052558197862604</c:v>
                </c:pt>
                <c:pt idx="9807">
                  <c:v>0.10054370348514007</c:v>
                </c:pt>
                <c:pt idx="9808">
                  <c:v>0.10056227768851676</c:v>
                </c:pt>
                <c:pt idx="9809">
                  <c:v>0.10057903947834082</c:v>
                </c:pt>
                <c:pt idx="9810">
                  <c:v>0.10059308292377812</c:v>
                </c:pt>
                <c:pt idx="9811">
                  <c:v>0.10060486114530304</c:v>
                </c:pt>
                <c:pt idx="9812">
                  <c:v>0.10061663922810318</c:v>
                </c:pt>
                <c:pt idx="9813">
                  <c:v>0.1006320411270669</c:v>
                </c:pt>
                <c:pt idx="9814">
                  <c:v>0.10064834876153173</c:v>
                </c:pt>
                <c:pt idx="9815">
                  <c:v>0.10066420315119359</c:v>
                </c:pt>
                <c:pt idx="9816">
                  <c:v>0.10068005728949757</c:v>
                </c:pt>
                <c:pt idx="9817">
                  <c:v>0.10069500524682572</c:v>
                </c:pt>
                <c:pt idx="9818">
                  <c:v>0.10070859410504915</c:v>
                </c:pt>
                <c:pt idx="9819">
                  <c:v>0.10072082391957073</c:v>
                </c:pt>
                <c:pt idx="9820">
                  <c:v>0.1007316947402498</c:v>
                </c:pt>
                <c:pt idx="9821">
                  <c:v>0.10074256544275539</c:v>
                </c:pt>
                <c:pt idx="9822">
                  <c:v>0.10075615365470995</c:v>
                </c:pt>
                <c:pt idx="9823">
                  <c:v>0.10077291219516817</c:v>
                </c:pt>
                <c:pt idx="9824">
                  <c:v>0.10078831168743814</c:v>
                </c:pt>
                <c:pt idx="9825">
                  <c:v>0.10080008760975342</c:v>
                </c:pt>
                <c:pt idx="9826">
                  <c:v>0.10080914591717259</c:v>
                </c:pt>
                <c:pt idx="9827">
                  <c:v>0.10081865705165402</c:v>
                </c:pt>
                <c:pt idx="9828">
                  <c:v>0.1008304326166322</c:v>
                </c:pt>
                <c:pt idx="9829">
                  <c:v>0.10084537832634186</c:v>
                </c:pt>
                <c:pt idx="9830">
                  <c:v>0.10086077670271951</c:v>
                </c:pt>
                <c:pt idx="9831">
                  <c:v>0.10087708060750489</c:v>
                </c:pt>
                <c:pt idx="9832">
                  <c:v>0.10089021411527253</c:v>
                </c:pt>
                <c:pt idx="9833">
                  <c:v>0.10090063022292256</c:v>
                </c:pt>
                <c:pt idx="9834">
                  <c:v>0.10091014048732842</c:v>
                </c:pt>
                <c:pt idx="9835">
                  <c:v>0.10092055638742652</c:v>
                </c:pt>
                <c:pt idx="9836">
                  <c:v>0.10093142503707837</c:v>
                </c:pt>
                <c:pt idx="9837">
                  <c:v>0.10094229356860403</c:v>
                </c:pt>
                <c:pt idx="9838">
                  <c:v>0.10095361483000088</c:v>
                </c:pt>
                <c:pt idx="9839">
                  <c:v>0.10096448312036015</c:v>
                </c:pt>
                <c:pt idx="9840">
                  <c:v>0.10097444561609212</c:v>
                </c:pt>
                <c:pt idx="9841">
                  <c:v>0.1009825966751412</c:v>
                </c:pt>
                <c:pt idx="9842">
                  <c:v>0.10099074766775105</c:v>
                </c:pt>
                <c:pt idx="9843">
                  <c:v>0.10099844576643403</c:v>
                </c:pt>
                <c:pt idx="9844">
                  <c:v>0.10100704945365729</c:v>
                </c:pt>
                <c:pt idx="9845">
                  <c:v>0.10101610588655496</c:v>
                </c:pt>
                <c:pt idx="9846">
                  <c:v>0.10102606786801129</c:v>
                </c:pt>
                <c:pt idx="9847">
                  <c:v>0.10103602975022759</c:v>
                </c:pt>
                <c:pt idx="9848">
                  <c:v>0.101043274693144</c:v>
                </c:pt>
                <c:pt idx="9849">
                  <c:v>0.10104734995046837</c:v>
                </c:pt>
                <c:pt idx="9850">
                  <c:v>0.10105006677945785</c:v>
                </c:pt>
                <c:pt idx="9851">
                  <c:v>0.10105640601839615</c:v>
                </c:pt>
                <c:pt idx="9852">
                  <c:v>0.10106500920696426</c:v>
                </c:pt>
                <c:pt idx="9853">
                  <c:v>0.10107361232151812</c:v>
                </c:pt>
                <c:pt idx="9854">
                  <c:v>0.10108221536205909</c:v>
                </c:pt>
                <c:pt idx="9855">
                  <c:v>0.10109172389970718</c:v>
                </c:pt>
                <c:pt idx="9856">
                  <c:v>0.10110077956579222</c:v>
                </c:pt>
                <c:pt idx="9857">
                  <c:v>0.10110711848325936</c:v>
                </c:pt>
                <c:pt idx="9858">
                  <c:v>0.10111255180910654</c:v>
                </c:pt>
                <c:pt idx="9859">
                  <c:v>0.10111843787879449</c:v>
                </c:pt>
                <c:pt idx="9860">
                  <c:v>0.10112387114314052</c:v>
                </c:pt>
                <c:pt idx="9861">
                  <c:v>0.10112885160952491</c:v>
                </c:pt>
                <c:pt idx="9862">
                  <c:v>0.10113654864514759</c:v>
                </c:pt>
                <c:pt idx="9863">
                  <c:v>0.10114967874565417</c:v>
                </c:pt>
                <c:pt idx="9864">
                  <c:v>0.1011659779409271</c:v>
                </c:pt>
                <c:pt idx="9865">
                  <c:v>0.10118046589147993</c:v>
                </c:pt>
                <c:pt idx="9866">
                  <c:v>0.10119178445680223</c:v>
                </c:pt>
                <c:pt idx="9867">
                  <c:v>0.10120038648076778</c:v>
                </c:pt>
                <c:pt idx="9868">
                  <c:v>0.10120672476686814</c:v>
                </c:pt>
                <c:pt idx="9869">
                  <c:v>0.10121351574310949</c:v>
                </c:pt>
                <c:pt idx="9870">
                  <c:v>0.10122166485372462</c:v>
                </c:pt>
                <c:pt idx="9871">
                  <c:v>0.10123298295274592</c:v>
                </c:pt>
                <c:pt idx="9872">
                  <c:v>0.10124475363984178</c:v>
                </c:pt>
                <c:pt idx="9873">
                  <c:v>0.10125516605524376</c:v>
                </c:pt>
                <c:pt idx="9874">
                  <c:v>0.10126376753401935</c:v>
                </c:pt>
                <c:pt idx="9875">
                  <c:v>0.10127327434553654</c:v>
                </c:pt>
                <c:pt idx="9876">
                  <c:v>0.10128323376542757</c:v>
                </c:pt>
                <c:pt idx="9877">
                  <c:v>0.10129138230792502</c:v>
                </c:pt>
                <c:pt idx="9878">
                  <c:v>0.10129817270928541</c:v>
                </c:pt>
                <c:pt idx="9879">
                  <c:v>0.10130405768650019</c:v>
                </c:pt>
                <c:pt idx="9880">
                  <c:v>0.10130903725555471</c:v>
                </c:pt>
                <c:pt idx="9881">
                  <c:v>0.10131492216883256</c:v>
                </c:pt>
                <c:pt idx="9882">
                  <c:v>0.10132261777240223</c:v>
                </c:pt>
                <c:pt idx="9883">
                  <c:v>0.10133031331675005</c:v>
                </c:pt>
                <c:pt idx="9884">
                  <c:v>0.10133755612792034</c:v>
                </c:pt>
                <c:pt idx="9885">
                  <c:v>0.10134479888663298</c:v>
                </c:pt>
                <c:pt idx="9886">
                  <c:v>0.10135204159288816</c:v>
                </c:pt>
                <c:pt idx="9887">
                  <c:v>0.10135747358815524</c:v>
                </c:pt>
                <c:pt idx="9888">
                  <c:v>0.10136154756524179</c:v>
                </c:pt>
                <c:pt idx="9889">
                  <c:v>0.1013656215257312</c:v>
                </c:pt>
                <c:pt idx="9890">
                  <c:v>0.10136924281001072</c:v>
                </c:pt>
                <c:pt idx="9891">
                  <c:v>0.10137422205448265</c:v>
                </c:pt>
                <c:pt idx="9892">
                  <c:v>0.1013828225092657</c:v>
                </c:pt>
                <c:pt idx="9893">
                  <c:v>0.10139187553965459</c:v>
                </c:pt>
                <c:pt idx="9894">
                  <c:v>0.10139866525866209</c:v>
                </c:pt>
                <c:pt idx="9895">
                  <c:v>0.10140500228814329</c:v>
                </c:pt>
                <c:pt idx="9896">
                  <c:v>0.10141224455837779</c:v>
                </c:pt>
                <c:pt idx="9897">
                  <c:v>0.10142084468615765</c:v>
                </c:pt>
                <c:pt idx="9898">
                  <c:v>0.10142853947463594</c:v>
                </c:pt>
                <c:pt idx="9899">
                  <c:v>0.10143532894471102</c:v>
                </c:pt>
                <c:pt idx="9900">
                  <c:v>0.10144166574185828</c:v>
                </c:pt>
                <c:pt idx="9901">
                  <c:v>0.10145026561661696</c:v>
                </c:pt>
                <c:pt idx="9902">
                  <c:v>0.10145796017871155</c:v>
                </c:pt>
                <c:pt idx="9903">
                  <c:v>0.1014661072975737</c:v>
                </c:pt>
                <c:pt idx="9904">
                  <c:v>0.10147515957401762</c:v>
                </c:pt>
                <c:pt idx="9905">
                  <c:v>0.10148375916073962</c:v>
                </c:pt>
                <c:pt idx="9906">
                  <c:v>0.10149100086062013</c:v>
                </c:pt>
                <c:pt idx="9907">
                  <c:v>0.10149733730499656</c:v>
                </c:pt>
                <c:pt idx="9908">
                  <c:v>0.10150412630798862</c:v>
                </c:pt>
                <c:pt idx="9909">
                  <c:v>0.10151453602305889</c:v>
                </c:pt>
                <c:pt idx="9910">
                  <c:v>0.10152720857341001</c:v>
                </c:pt>
                <c:pt idx="9911">
                  <c:v>0.10153988096316929</c:v>
                </c:pt>
                <c:pt idx="9912">
                  <c:v>0.10155029030605252</c:v>
                </c:pt>
                <c:pt idx="9913">
                  <c:v>0.1015575315241521</c:v>
                </c:pt>
                <c:pt idx="9914">
                  <c:v>0.10156567783183824</c:v>
                </c:pt>
                <c:pt idx="9915">
                  <c:v>0.10157563434000047</c:v>
                </c:pt>
                <c:pt idx="9916">
                  <c:v>0.10158649587220966</c:v>
                </c:pt>
                <c:pt idx="9917">
                  <c:v>0.10159599961611925</c:v>
                </c:pt>
                <c:pt idx="9918">
                  <c:v>0.10160459816373396</c:v>
                </c:pt>
                <c:pt idx="9919">
                  <c:v>0.1016122915384035</c:v>
                </c:pt>
                <c:pt idx="9920">
                  <c:v>0.10162043740001162</c:v>
                </c:pt>
                <c:pt idx="9921">
                  <c:v>0.10162858319526531</c:v>
                </c:pt>
                <c:pt idx="9922">
                  <c:v>0.1016371814627145</c:v>
                </c:pt>
                <c:pt idx="9923">
                  <c:v>0.10164623219068716</c:v>
                </c:pt>
                <c:pt idx="9924">
                  <c:v>0.10165709295612678</c:v>
                </c:pt>
                <c:pt idx="9925">
                  <c:v>0.10166750107898817</c:v>
                </c:pt>
                <c:pt idx="9926">
                  <c:v>0.10167790909352131</c:v>
                </c:pt>
                <c:pt idx="9927">
                  <c:v>0.10168695945288857</c:v>
                </c:pt>
                <c:pt idx="9928">
                  <c:v>0.10169600973034749</c:v>
                </c:pt>
                <c:pt idx="9929">
                  <c:v>0.10170505992589991</c:v>
                </c:pt>
                <c:pt idx="9930">
                  <c:v>0.1017145625430789</c:v>
                </c:pt>
                <c:pt idx="9931">
                  <c:v>0.10172542256642825</c:v>
                </c:pt>
                <c:pt idx="9932">
                  <c:v>0.10173673496533797</c:v>
                </c:pt>
                <c:pt idx="9933">
                  <c:v>0.10174804723627864</c:v>
                </c:pt>
                <c:pt idx="9934">
                  <c:v>0.10175845441252433</c:v>
                </c:pt>
                <c:pt idx="9935">
                  <c:v>0.10176840900149957</c:v>
                </c:pt>
                <c:pt idx="9936">
                  <c:v>0.10177881596584003</c:v>
                </c:pt>
                <c:pt idx="9937">
                  <c:v>0.10178877035212745</c:v>
                </c:pt>
                <c:pt idx="9938">
                  <c:v>0.10179827217387565</c:v>
                </c:pt>
                <c:pt idx="9939">
                  <c:v>0.10180732144398412</c:v>
                </c:pt>
                <c:pt idx="9940">
                  <c:v>0.10181772800337416</c:v>
                </c:pt>
                <c:pt idx="9941">
                  <c:v>0.10183039671211637</c:v>
                </c:pt>
                <c:pt idx="9942">
                  <c:v>0.10184532748423429</c:v>
                </c:pt>
                <c:pt idx="9943">
                  <c:v>0.10185799584333356</c:v>
                </c:pt>
                <c:pt idx="9944">
                  <c:v>0.10186794944146912</c:v>
                </c:pt>
                <c:pt idx="9945">
                  <c:v>0.1018774505109048</c:v>
                </c:pt>
                <c:pt idx="9946">
                  <c:v>0.10189057088696234</c:v>
                </c:pt>
                <c:pt idx="9947">
                  <c:v>0.10190731042718183</c:v>
                </c:pt>
                <c:pt idx="9948">
                  <c:v>0.10192314486949201</c:v>
                </c:pt>
                <c:pt idx="9949">
                  <c:v>0.10193535983938999</c:v>
                </c:pt>
                <c:pt idx="9950">
                  <c:v>0.10194621746515327</c:v>
                </c:pt>
                <c:pt idx="9951">
                  <c:v>0.10195707497302954</c:v>
                </c:pt>
                <c:pt idx="9952">
                  <c:v>0.10196747997412539</c:v>
                </c:pt>
                <c:pt idx="9953">
                  <c:v>0.1019765277131634</c:v>
                </c:pt>
                <c:pt idx="9954">
                  <c:v>0.10198557537034039</c:v>
                </c:pt>
                <c:pt idx="9955">
                  <c:v>0.10199417056883667</c:v>
                </c:pt>
                <c:pt idx="9956">
                  <c:v>0.10200457518396197</c:v>
                </c:pt>
                <c:pt idx="9957">
                  <c:v>0.10201859862436882</c:v>
                </c:pt>
                <c:pt idx="9958">
                  <c:v>0.10203397894579079</c:v>
                </c:pt>
                <c:pt idx="9959">
                  <c:v>0.10204800197386492</c:v>
                </c:pt>
                <c:pt idx="9960">
                  <c:v>0.10206202480529655</c:v>
                </c:pt>
                <c:pt idx="9961">
                  <c:v>0.10207559510010228</c:v>
                </c:pt>
                <c:pt idx="9962">
                  <c:v>0.10208871287670261</c:v>
                </c:pt>
                <c:pt idx="9963">
                  <c:v>0.10210092582437237</c:v>
                </c:pt>
                <c:pt idx="9964">
                  <c:v>0.102112233976261</c:v>
                </c:pt>
                <c:pt idx="9965">
                  <c:v>0.10212580358973516</c:v>
                </c:pt>
                <c:pt idx="9966">
                  <c:v>0.10214072995188495</c:v>
                </c:pt>
                <c:pt idx="9967">
                  <c:v>0.10215701300195371</c:v>
                </c:pt>
                <c:pt idx="9968">
                  <c:v>0.10217193889827096</c:v>
                </c:pt>
                <c:pt idx="9969">
                  <c:v>0.10218143707993463</c:v>
                </c:pt>
                <c:pt idx="9970">
                  <c:v>0.1021882214401752</c:v>
                </c:pt>
                <c:pt idx="9971">
                  <c:v>0.10219726718223142</c:v>
                </c:pt>
                <c:pt idx="9972">
                  <c:v>0.10220812196469053</c:v>
                </c:pt>
                <c:pt idx="9973">
                  <c:v>0.10221988117939186</c:v>
                </c:pt>
                <c:pt idx="9974">
                  <c:v>0.102232092525225</c:v>
                </c:pt>
                <c:pt idx="9975">
                  <c:v>0.10224339919396597</c:v>
                </c:pt>
                <c:pt idx="9976">
                  <c:v>0.10225515799384506</c:v>
                </c:pt>
                <c:pt idx="9977">
                  <c:v>0.10226827341520651</c:v>
                </c:pt>
                <c:pt idx="9978">
                  <c:v>0.10228093641744165</c:v>
                </c:pt>
                <c:pt idx="9979">
                  <c:v>0.10229269477593891</c:v>
                </c:pt>
                <c:pt idx="9980">
                  <c:v>0.10230445299617856</c:v>
                </c:pt>
                <c:pt idx="9981">
                  <c:v>0.10231530661522741</c:v>
                </c:pt>
                <c:pt idx="9982">
                  <c:v>0.10232661234313899</c:v>
                </c:pt>
                <c:pt idx="9983">
                  <c:v>0.10233972682738594</c:v>
                </c:pt>
                <c:pt idx="9984">
                  <c:v>0.10235284113964567</c:v>
                </c:pt>
                <c:pt idx="9985">
                  <c:v>0.10236550307105172</c:v>
                </c:pt>
                <c:pt idx="9986">
                  <c:v>0.10237997365348833</c:v>
                </c:pt>
                <c:pt idx="9987">
                  <c:v>0.102395348417893</c:v>
                </c:pt>
                <c:pt idx="9988">
                  <c:v>0.10241027075729098</c:v>
                </c:pt>
                <c:pt idx="9989">
                  <c:v>0.10242338414445418</c:v>
                </c:pt>
                <c:pt idx="9990">
                  <c:v>0.10243378429475898</c:v>
                </c:pt>
                <c:pt idx="9991">
                  <c:v>0.10244418433690206</c:v>
                </c:pt>
                <c:pt idx="9992">
                  <c:v>0.10245503643947428</c:v>
                </c:pt>
                <c:pt idx="9993">
                  <c:v>0.10246634058775769</c:v>
                </c:pt>
                <c:pt idx="9994">
                  <c:v>0.10247719244989208</c:v>
                </c:pt>
                <c:pt idx="9995">
                  <c:v>0.10248804419426492</c:v>
                </c:pt>
                <c:pt idx="9996">
                  <c:v>0.10250160870913259</c:v>
                </c:pt>
                <c:pt idx="9997">
                  <c:v>0.10251698160355496</c:v>
                </c:pt>
                <c:pt idx="9998">
                  <c:v>0.10253099786015218</c:v>
                </c:pt>
                <c:pt idx="9999">
                  <c:v>0.1025454660479984</c:v>
                </c:pt>
                <c:pt idx="10000">
                  <c:v>0.10255812554065122</c:v>
                </c:pt>
                <c:pt idx="10001">
                  <c:v>0.10256897640679913</c:v>
                </c:pt>
                <c:pt idx="10002">
                  <c:v>0.10257937504304071</c:v>
                </c:pt>
                <c:pt idx="10003">
                  <c:v>0.10258977357115175</c:v>
                </c:pt>
                <c:pt idx="10004">
                  <c:v>0.10260152829881294</c:v>
                </c:pt>
                <c:pt idx="10005">
                  <c:v>0.1026141870817707</c:v>
                </c:pt>
                <c:pt idx="10006">
                  <c:v>0.10262639361357623</c:v>
                </c:pt>
                <c:pt idx="10007">
                  <c:v>0.10264086042129462</c:v>
                </c:pt>
                <c:pt idx="10008">
                  <c:v>0.10265758740682775</c:v>
                </c:pt>
                <c:pt idx="10009">
                  <c:v>0.10267476618181876</c:v>
                </c:pt>
                <c:pt idx="10010">
                  <c:v>0.10269013641456062</c:v>
                </c:pt>
                <c:pt idx="10011">
                  <c:v>0.10270279407590413</c:v>
                </c:pt>
                <c:pt idx="10012">
                  <c:v>0.10271319132072478</c:v>
                </c:pt>
                <c:pt idx="10013">
                  <c:v>0.10272223231530662</c:v>
                </c:pt>
                <c:pt idx="10014">
                  <c:v>0.10273308140090967</c:v>
                </c:pt>
                <c:pt idx="10015">
                  <c:v>0.10274619055564273</c:v>
                </c:pt>
                <c:pt idx="10016">
                  <c:v>0.10276201172042876</c:v>
                </c:pt>
                <c:pt idx="10017">
                  <c:v>0.10277873667960562</c:v>
                </c:pt>
                <c:pt idx="10018">
                  <c:v>0.10279455732948664</c:v>
                </c:pt>
                <c:pt idx="10019">
                  <c:v>0.10280902170463492</c:v>
                </c:pt>
                <c:pt idx="10020">
                  <c:v>0.10282212986389926</c:v>
                </c:pt>
                <c:pt idx="10021">
                  <c:v>0.10283478585463529</c:v>
                </c:pt>
                <c:pt idx="10022">
                  <c:v>0.10284834566696759</c:v>
                </c:pt>
                <c:pt idx="10023">
                  <c:v>0.10286145331078068</c:v>
                </c:pt>
                <c:pt idx="10024">
                  <c:v>0.10287184890612176</c:v>
                </c:pt>
                <c:pt idx="10025">
                  <c:v>0.10288179241793523</c:v>
                </c:pt>
                <c:pt idx="10026">
                  <c:v>0.10289399568366496</c:v>
                </c:pt>
                <c:pt idx="10027">
                  <c:v>0.10290755469315237</c:v>
                </c:pt>
                <c:pt idx="10028">
                  <c:v>0.10292156547648433</c:v>
                </c:pt>
                <c:pt idx="10029">
                  <c:v>0.10293376825686516</c:v>
                </c:pt>
                <c:pt idx="10030">
                  <c:v>0.10294551894168175</c:v>
                </c:pt>
                <c:pt idx="10031">
                  <c:v>0.10295681754686895</c:v>
                </c:pt>
                <c:pt idx="10032">
                  <c:v>0.10296856796084521</c:v>
                </c:pt>
                <c:pt idx="10033">
                  <c:v>0.10298167402893257</c:v>
                </c:pt>
                <c:pt idx="10034">
                  <c:v>0.1029965876216105</c:v>
                </c:pt>
                <c:pt idx="10035">
                  <c:v>0.10301059715758541</c:v>
                </c:pt>
                <c:pt idx="10036">
                  <c:v>0.10302189502750771</c:v>
                </c:pt>
                <c:pt idx="10037">
                  <c:v>0.10303228895510436</c:v>
                </c:pt>
                <c:pt idx="10038">
                  <c:v>0.10304358657995959</c:v>
                </c:pt>
                <c:pt idx="10039">
                  <c:v>0.10305533597441396</c:v>
                </c:pt>
                <c:pt idx="10040">
                  <c:v>0.10306708523082156</c:v>
                </c:pt>
                <c:pt idx="10041">
                  <c:v>0.10307747868872745</c:v>
                </c:pt>
                <c:pt idx="10042">
                  <c:v>0.10308696827334357</c:v>
                </c:pt>
                <c:pt idx="10043">
                  <c:v>0.10309555401040098</c:v>
                </c:pt>
                <c:pt idx="10044">
                  <c:v>0.10310504342349219</c:v>
                </c:pt>
                <c:pt idx="10045">
                  <c:v>0.10311588835676187</c:v>
                </c:pt>
                <c:pt idx="10046">
                  <c:v>0.10312763690175002</c:v>
                </c:pt>
                <c:pt idx="10047">
                  <c:v>0.10313983716776103</c:v>
                </c:pt>
                <c:pt idx="10048">
                  <c:v>0.10315203728492746</c:v>
                </c:pt>
                <c:pt idx="10049">
                  <c:v>0.1031637854052285</c:v>
                </c:pt>
                <c:pt idx="10050">
                  <c:v>0.10317372601460603</c:v>
                </c:pt>
                <c:pt idx="10051">
                  <c:v>0.10318185916696153</c:v>
                </c:pt>
                <c:pt idx="10052">
                  <c:v>0.10318908858019078</c:v>
                </c:pt>
                <c:pt idx="10053">
                  <c:v>0.10319812527323124</c:v>
                </c:pt>
                <c:pt idx="10054">
                  <c:v>0.1032098728521005</c:v>
                </c:pt>
                <c:pt idx="10055">
                  <c:v>0.10322026482606295</c:v>
                </c:pt>
                <c:pt idx="10056">
                  <c:v>0.10322749396164795</c:v>
                </c:pt>
                <c:pt idx="10057">
                  <c:v>0.10323562667671445</c:v>
                </c:pt>
                <c:pt idx="10058">
                  <c:v>0.10324692200458283</c:v>
                </c:pt>
                <c:pt idx="10059">
                  <c:v>0.10325912081537962</c:v>
                </c:pt>
                <c:pt idx="10060">
                  <c:v>0.10327312667389503</c:v>
                </c:pt>
                <c:pt idx="10061">
                  <c:v>0.10328848771251825</c:v>
                </c:pt>
                <c:pt idx="10062">
                  <c:v>0.10330384851518369</c:v>
                </c:pt>
                <c:pt idx="10063">
                  <c:v>0.10331830552568205</c:v>
                </c:pt>
                <c:pt idx="10064">
                  <c:v>0.10332959991970968</c:v>
                </c:pt>
                <c:pt idx="10065">
                  <c:v>0.10333773180442295</c:v>
                </c:pt>
                <c:pt idx="10066">
                  <c:v>0.10334405655792721</c:v>
                </c:pt>
                <c:pt idx="10067">
                  <c:v>0.10335128479866361</c:v>
                </c:pt>
                <c:pt idx="10068">
                  <c:v>0.10336032002611224</c:v>
                </c:pt>
                <c:pt idx="10069">
                  <c:v>0.10337206569975128</c:v>
                </c:pt>
                <c:pt idx="10070">
                  <c:v>0.10338561822867623</c:v>
                </c:pt>
                <c:pt idx="10071">
                  <c:v>0.10339962231561105</c:v>
                </c:pt>
                <c:pt idx="10072">
                  <c:v>0.10341543314580405</c:v>
                </c:pt>
                <c:pt idx="10073">
                  <c:v>0.10343214718019522</c:v>
                </c:pt>
                <c:pt idx="10074">
                  <c:v>0.10344705405626321</c:v>
                </c:pt>
                <c:pt idx="10075">
                  <c:v>0.10345925042594603</c:v>
                </c:pt>
                <c:pt idx="10076">
                  <c:v>0.10346828467795764</c:v>
                </c:pt>
                <c:pt idx="10077">
                  <c:v>0.10347596372799582</c:v>
                </c:pt>
                <c:pt idx="10078">
                  <c:v>0.10348364271906686</c:v>
                </c:pt>
                <c:pt idx="10079">
                  <c:v>0.10349267675071595</c:v>
                </c:pt>
                <c:pt idx="10080">
                  <c:v>0.10350351748096553</c:v>
                </c:pt>
                <c:pt idx="10081">
                  <c:v>0.10351480978334189</c:v>
                </c:pt>
                <c:pt idx="10082">
                  <c:v>0.10352339184786608</c:v>
                </c:pt>
                <c:pt idx="10083">
                  <c:v>0.10353152215684497</c:v>
                </c:pt>
                <c:pt idx="10084">
                  <c:v>0.10354055575596188</c:v>
                </c:pt>
                <c:pt idx="10085">
                  <c:v>0.10355139596718339</c:v>
                </c:pt>
                <c:pt idx="10086">
                  <c:v>0.10356178439267098</c:v>
                </c:pt>
                <c:pt idx="10087">
                  <c:v>0.10357081771841628</c:v>
                </c:pt>
                <c:pt idx="10088">
                  <c:v>0.10358256091989321</c:v>
                </c:pt>
                <c:pt idx="10089">
                  <c:v>0.10359520729033994</c:v>
                </c:pt>
                <c:pt idx="10090">
                  <c:v>0.10360649855738042</c:v>
                </c:pt>
                <c:pt idx="10091">
                  <c:v>0.10361553147921919</c:v>
                </c:pt>
                <c:pt idx="10092">
                  <c:v>0.10362501595933526</c:v>
                </c:pt>
                <c:pt idx="10093">
                  <c:v>0.10363404871391012</c:v>
                </c:pt>
                <c:pt idx="10094">
                  <c:v>0.10364308138689472</c:v>
                </c:pt>
                <c:pt idx="10095">
                  <c:v>0.10365527536600497</c:v>
                </c:pt>
                <c:pt idx="10096">
                  <c:v>0.10366746919642357</c:v>
                </c:pt>
                <c:pt idx="10097">
                  <c:v>0.10367650156753863</c:v>
                </c:pt>
                <c:pt idx="10098">
                  <c:v>0.10368417901884144</c:v>
                </c:pt>
                <c:pt idx="10099">
                  <c:v>0.10369321123902896</c:v>
                </c:pt>
                <c:pt idx="10100">
                  <c:v>0.10370404979556824</c:v>
                </c:pt>
                <c:pt idx="10101">
                  <c:v>0.10371579143258756</c:v>
                </c:pt>
                <c:pt idx="10102">
                  <c:v>0.10372888771123497</c:v>
                </c:pt>
                <c:pt idx="10103">
                  <c:v>0.10374062905662169</c:v>
                </c:pt>
                <c:pt idx="10104">
                  <c:v>0.10375011235033214</c:v>
                </c:pt>
                <c:pt idx="10105">
                  <c:v>0.10375733765660597</c:v>
                </c:pt>
                <c:pt idx="10106">
                  <c:v>0.10376320817951402</c:v>
                </c:pt>
                <c:pt idx="10107">
                  <c:v>0.10377088496516262</c:v>
                </c:pt>
                <c:pt idx="10108">
                  <c:v>0.10377991640224039</c:v>
                </c:pt>
                <c:pt idx="10109">
                  <c:v>0.103786689926521</c:v>
                </c:pt>
                <c:pt idx="10110">
                  <c:v>0.10379165714850033</c:v>
                </c:pt>
                <c:pt idx="10111">
                  <c:v>0.10379752746993894</c:v>
                </c:pt>
                <c:pt idx="10112">
                  <c:v>0.10380520399213122</c:v>
                </c:pt>
                <c:pt idx="10113">
                  <c:v>0.10381242890036341</c:v>
                </c:pt>
                <c:pt idx="10114">
                  <c:v>0.10381739599449355</c:v>
                </c:pt>
                <c:pt idx="10115">
                  <c:v>0.10382010530816593</c:v>
                </c:pt>
                <c:pt idx="10116">
                  <c:v>0.10382416926491105</c:v>
                </c:pt>
                <c:pt idx="10117">
                  <c:v>0.10383094248945129</c:v>
                </c:pt>
                <c:pt idx="10118">
                  <c:v>0.10383907029834311</c:v>
                </c:pt>
                <c:pt idx="10119">
                  <c:v>0.10384629496189975</c:v>
                </c:pt>
                <c:pt idx="10120">
                  <c:v>0.10385487418208014</c:v>
                </c:pt>
                <c:pt idx="10121">
                  <c:v>0.10386525945540148</c:v>
                </c:pt>
                <c:pt idx="10122">
                  <c:v>0.10387248392975315</c:v>
                </c:pt>
                <c:pt idx="10123">
                  <c:v>0.10387654767364007</c:v>
                </c:pt>
                <c:pt idx="10124">
                  <c:v>0.10388061140101262</c:v>
                </c:pt>
                <c:pt idx="10125">
                  <c:v>0.10388693272187968</c:v>
                </c:pt>
                <c:pt idx="10126">
                  <c:v>0.10389641462825762</c:v>
                </c:pt>
                <c:pt idx="10127">
                  <c:v>0.10390996005283916</c:v>
                </c:pt>
                <c:pt idx="10128">
                  <c:v>0.10392395679882171</c:v>
                </c:pt>
                <c:pt idx="10129">
                  <c:v>0.10393434135472956</c:v>
                </c:pt>
                <c:pt idx="10130">
                  <c:v>0.10394337131568859</c:v>
                </c:pt>
                <c:pt idx="10131">
                  <c:v>0.10395285268693877</c:v>
                </c:pt>
                <c:pt idx="10132">
                  <c:v>0.10396323694278183</c:v>
                </c:pt>
                <c:pt idx="10133">
                  <c:v>0.10397316960833891</c:v>
                </c:pt>
                <c:pt idx="10134">
                  <c:v>0.10398174774010779</c:v>
                </c:pt>
                <c:pt idx="10135">
                  <c:v>0.10398626251674599</c:v>
                </c:pt>
                <c:pt idx="10136">
                  <c:v>0.10398987432338061</c:v>
                </c:pt>
                <c:pt idx="10137">
                  <c:v>0.10399619495360174</c:v>
                </c:pt>
                <c:pt idx="10138">
                  <c:v>0.10400341848207861</c:v>
                </c:pt>
                <c:pt idx="10139">
                  <c:v>0.10400973902669292</c:v>
                </c:pt>
                <c:pt idx="10140">
                  <c:v>0.10401696245733492</c:v>
                </c:pt>
                <c:pt idx="10141">
                  <c:v>0.10402599167226273</c:v>
                </c:pt>
                <c:pt idx="10142">
                  <c:v>0.10403592371452108</c:v>
                </c:pt>
                <c:pt idx="10143">
                  <c:v>0.10404630710777321</c:v>
                </c:pt>
                <c:pt idx="10144">
                  <c:v>0.10405849617097847</c:v>
                </c:pt>
                <c:pt idx="10145">
                  <c:v>0.1040706850856125</c:v>
                </c:pt>
                <c:pt idx="10146">
                  <c:v>0.10408061668398567</c:v>
                </c:pt>
                <c:pt idx="10147">
                  <c:v>0.10408829103335332</c:v>
                </c:pt>
                <c:pt idx="10148">
                  <c:v>0.10409415961371916</c:v>
                </c:pt>
                <c:pt idx="10149">
                  <c:v>0.10410183385915439</c:v>
                </c:pt>
                <c:pt idx="10150">
                  <c:v>0.104110862307796</c:v>
                </c:pt>
                <c:pt idx="10151">
                  <c:v>0.10411808500802071</c:v>
                </c:pt>
                <c:pt idx="10152">
                  <c:v>0.10412575906984997</c:v>
                </c:pt>
                <c:pt idx="10153">
                  <c:v>0.10413569012126826</c:v>
                </c:pt>
                <c:pt idx="10154">
                  <c:v>0.10414562107406213</c:v>
                </c:pt>
                <c:pt idx="10155">
                  <c:v>0.10415419772665332</c:v>
                </c:pt>
                <c:pt idx="10156">
                  <c:v>0.1041632257025451</c:v>
                </c:pt>
                <c:pt idx="10157">
                  <c:v>0.10417135081116206</c:v>
                </c:pt>
                <c:pt idx="10158">
                  <c:v>0.10417767029444494</c:v>
                </c:pt>
                <c:pt idx="10159">
                  <c:v>0.10418263557472265</c:v>
                </c:pt>
                <c:pt idx="10160">
                  <c:v>0.10419030914120468</c:v>
                </c:pt>
                <c:pt idx="10161">
                  <c:v>0.10420023955159693</c:v>
                </c:pt>
                <c:pt idx="10162">
                  <c:v>0.1042106212388425</c:v>
                </c:pt>
                <c:pt idx="10163">
                  <c:v>0.10421919733397024</c:v>
                </c:pt>
                <c:pt idx="10164">
                  <c:v>0.10422461377720883</c:v>
                </c:pt>
                <c:pt idx="10165">
                  <c:v>0.10422912745749667</c:v>
                </c:pt>
                <c:pt idx="10166">
                  <c:v>0.10423589793972871</c:v>
                </c:pt>
                <c:pt idx="10167">
                  <c:v>0.10424582789741803</c:v>
                </c:pt>
                <c:pt idx="10168">
                  <c:v>0.1042557577565046</c:v>
                </c:pt>
                <c:pt idx="10169">
                  <c:v>0.10426523616637962</c:v>
                </c:pt>
                <c:pt idx="10170">
                  <c:v>0.10427426313987899</c:v>
                </c:pt>
                <c:pt idx="10171">
                  <c:v>0.10428148466000911</c:v>
                </c:pt>
                <c:pt idx="10172">
                  <c:v>0.10428735210671507</c:v>
                </c:pt>
                <c:pt idx="10173">
                  <c:v>0.10429321951899465</c:v>
                </c:pt>
                <c:pt idx="10174">
                  <c:v>0.10429908689684753</c:v>
                </c:pt>
                <c:pt idx="10175">
                  <c:v>0.1043063082377152</c:v>
                </c:pt>
                <c:pt idx="10176">
                  <c:v>0.10431533484046746</c:v>
                </c:pt>
                <c:pt idx="10177">
                  <c:v>0.104324812685666</c:v>
                </c:pt>
                <c:pt idx="10178">
                  <c:v>0.10433383912138834</c:v>
                </c:pt>
                <c:pt idx="10179">
                  <c:v>0.10434151152769201</c:v>
                </c:pt>
                <c:pt idx="10180">
                  <c:v>0.10434873256220456</c:v>
                </c:pt>
                <c:pt idx="10181">
                  <c:v>0.10435640485424078</c:v>
                </c:pt>
                <c:pt idx="10182">
                  <c:v>0.1043636257812095</c:v>
                </c:pt>
                <c:pt idx="10183">
                  <c:v>0.10437265186659617</c:v>
                </c:pt>
                <c:pt idx="10184">
                  <c:v>0.10438393435876334</c:v>
                </c:pt>
                <c:pt idx="10185">
                  <c:v>0.10439476543148651</c:v>
                </c:pt>
                <c:pt idx="10186">
                  <c:v>0.10440469381176154</c:v>
                </c:pt>
                <c:pt idx="10187">
                  <c:v>0.10441417081007141</c:v>
                </c:pt>
                <c:pt idx="10188">
                  <c:v>0.10442274515972391</c:v>
                </c:pt>
                <c:pt idx="10189">
                  <c:v>0.10443177071151248</c:v>
                </c:pt>
                <c:pt idx="10190">
                  <c:v>0.10444079618184089</c:v>
                </c:pt>
                <c:pt idx="10191">
                  <c:v>0.10444982157071109</c:v>
                </c:pt>
                <c:pt idx="10192">
                  <c:v>0.10446020066721107</c:v>
                </c:pt>
                <c:pt idx="10193">
                  <c:v>0.10447103091392407</c:v>
                </c:pt>
                <c:pt idx="10194">
                  <c:v>0.10448276354883487</c:v>
                </c:pt>
                <c:pt idx="10195">
                  <c:v>0.1044949472932382</c:v>
                </c:pt>
                <c:pt idx="10196">
                  <c:v>0.10450938709438402</c:v>
                </c:pt>
                <c:pt idx="10197">
                  <c:v>0.10452518038814586</c:v>
                </c:pt>
                <c:pt idx="10198">
                  <c:v>0.10454007097952604</c:v>
                </c:pt>
                <c:pt idx="10199">
                  <c:v>0.10455360768837321</c:v>
                </c:pt>
                <c:pt idx="10200">
                  <c:v>0.10456579056966554</c:v>
                </c:pt>
                <c:pt idx="10201">
                  <c:v>0.10457752209285501</c:v>
                </c:pt>
                <c:pt idx="10202">
                  <c:v>0.10458880227382532</c:v>
                </c:pt>
                <c:pt idx="10203">
                  <c:v>0.10460008232755459</c:v>
                </c:pt>
                <c:pt idx="10204">
                  <c:v>0.10461136225404565</c:v>
                </c:pt>
                <c:pt idx="10205">
                  <c:v>0.10462128848410886</c:v>
                </c:pt>
                <c:pt idx="10206">
                  <c:v>0.10462940987178319</c:v>
                </c:pt>
                <c:pt idx="10207">
                  <c:v>0.10463617764446179</c:v>
                </c:pt>
                <c:pt idx="10208">
                  <c:v>0.10464475009076958</c:v>
                </c:pt>
                <c:pt idx="10209">
                  <c:v>0.10465377363907245</c:v>
                </c:pt>
                <c:pt idx="10210">
                  <c:v>0.10466144359111063</c:v>
                </c:pt>
                <c:pt idx="10211">
                  <c:v>0.10466956465267756</c:v>
                </c:pt>
                <c:pt idx="10212">
                  <c:v>0.10468039263217684</c:v>
                </c:pt>
                <c:pt idx="10213">
                  <c:v>0.10469302512674269</c:v>
                </c:pt>
                <c:pt idx="10214">
                  <c:v>0.10470430400490049</c:v>
                </c:pt>
                <c:pt idx="10215">
                  <c:v>0.10471513160825144</c:v>
                </c:pt>
                <c:pt idx="10216">
                  <c:v>0.10472821480588419</c:v>
                </c:pt>
                <c:pt idx="10217">
                  <c:v>0.10474174896814019</c:v>
                </c:pt>
                <c:pt idx="10218">
                  <c:v>0.10475483181753971</c:v>
                </c:pt>
                <c:pt idx="10219">
                  <c:v>0.10476791449578056</c:v>
                </c:pt>
                <c:pt idx="10220">
                  <c:v>0.10477964364800216</c:v>
                </c:pt>
                <c:pt idx="10221">
                  <c:v>0.10479092154924803</c:v>
                </c:pt>
                <c:pt idx="10222">
                  <c:v>0.10480084599713299</c:v>
                </c:pt>
                <c:pt idx="10223">
                  <c:v>0.10480986813701312</c:v>
                </c:pt>
                <c:pt idx="10224">
                  <c:v>0.10481843909450406</c:v>
                </c:pt>
                <c:pt idx="10225">
                  <c:v>0.10482700997853472</c:v>
                </c:pt>
                <c:pt idx="10226">
                  <c:v>0.1048333253197615</c:v>
                </c:pt>
                <c:pt idx="10227">
                  <c:v>0.1048400917125322</c:v>
                </c:pt>
                <c:pt idx="10228">
                  <c:v>0.10484911349834054</c:v>
                </c:pt>
                <c:pt idx="10229">
                  <c:v>0.10485948845139978</c:v>
                </c:pt>
                <c:pt idx="10230">
                  <c:v>0.10486986329682016</c:v>
                </c:pt>
                <c:pt idx="10231">
                  <c:v>0.10488023803460457</c:v>
                </c:pt>
                <c:pt idx="10232">
                  <c:v>0.10488971052727511</c:v>
                </c:pt>
                <c:pt idx="10233">
                  <c:v>0.10489828080047089</c:v>
                </c:pt>
                <c:pt idx="10234">
                  <c:v>0.10490775312223399</c:v>
                </c:pt>
                <c:pt idx="10235">
                  <c:v>0.1049190295787745</c:v>
                </c:pt>
                <c:pt idx="10236">
                  <c:v>0.10493030590815799</c:v>
                </c:pt>
                <c:pt idx="10237">
                  <c:v>0.10494113106473948</c:v>
                </c:pt>
                <c:pt idx="10238">
                  <c:v>0.10495195610413803</c:v>
                </c:pt>
                <c:pt idx="10239">
                  <c:v>0.10496278102635687</c:v>
                </c:pt>
                <c:pt idx="10240">
                  <c:v>0.10497360583139757</c:v>
                </c:pt>
                <c:pt idx="10241">
                  <c:v>0.10498668564782021</c:v>
                </c:pt>
                <c:pt idx="10242">
                  <c:v>0.10500156936875082</c:v>
                </c:pt>
                <c:pt idx="10243">
                  <c:v>0.10501735489130706</c:v>
                </c:pt>
                <c:pt idx="10244">
                  <c:v>0.10503268916033191</c:v>
                </c:pt>
                <c:pt idx="10245">
                  <c:v>0.10504396420813258</c:v>
                </c:pt>
                <c:pt idx="10246">
                  <c:v>0.1050507291757926</c:v>
                </c:pt>
                <c:pt idx="10247">
                  <c:v>0.10505839608381665</c:v>
                </c:pt>
                <c:pt idx="10248">
                  <c:v>0.10506921985389817</c:v>
                </c:pt>
                <c:pt idx="10249">
                  <c:v>0.10508049448982337</c:v>
                </c:pt>
                <c:pt idx="10250">
                  <c:v>0.10508996508576512</c:v>
                </c:pt>
                <c:pt idx="10251">
                  <c:v>0.10509898461756138</c:v>
                </c:pt>
                <c:pt idx="10252">
                  <c:v>0.10510845503839315</c:v>
                </c:pt>
                <c:pt idx="10253">
                  <c:v>0.10512063116196214</c:v>
                </c:pt>
                <c:pt idx="10254">
                  <c:v>0.10513370905547446</c:v>
                </c:pt>
                <c:pt idx="10255">
                  <c:v>0.10514768868354883</c:v>
                </c:pt>
                <c:pt idx="10256">
                  <c:v>0.10515941338221296</c:v>
                </c:pt>
                <c:pt idx="10257">
                  <c:v>0.10516843228764262</c:v>
                </c:pt>
                <c:pt idx="10258">
                  <c:v>0.1051765492329836</c:v>
                </c:pt>
                <c:pt idx="10259">
                  <c:v>0.10518737172428499</c:v>
                </c:pt>
                <c:pt idx="10260">
                  <c:v>0.10520180153049299</c:v>
                </c:pt>
                <c:pt idx="10261">
                  <c:v>0.10521758389262137</c:v>
                </c:pt>
                <c:pt idx="10262">
                  <c:v>0.10523201326288348</c:v>
                </c:pt>
                <c:pt idx="10263">
                  <c:v>0.10524373697291485</c:v>
                </c:pt>
                <c:pt idx="10264">
                  <c:v>0.10525410783260267</c:v>
                </c:pt>
                <c:pt idx="10265">
                  <c:v>0.10526312588403629</c:v>
                </c:pt>
                <c:pt idx="10266">
                  <c:v>0.10527214385414529</c:v>
                </c:pt>
                <c:pt idx="10267">
                  <c:v>0.10528431798479421</c:v>
                </c:pt>
                <c:pt idx="10268">
                  <c:v>0.10529649196723564</c:v>
                </c:pt>
                <c:pt idx="10269">
                  <c:v>0.10530731316054252</c:v>
                </c:pt>
                <c:pt idx="10270">
                  <c:v>0.10532083948750944</c:v>
                </c:pt>
                <c:pt idx="10271">
                  <c:v>0.10533661997106422</c:v>
                </c:pt>
                <c:pt idx="10272">
                  <c:v>0.10535149848462</c:v>
                </c:pt>
                <c:pt idx="10273">
                  <c:v>0.10536457335924219</c:v>
                </c:pt>
                <c:pt idx="10274">
                  <c:v>0.10537674636470112</c:v>
                </c:pt>
                <c:pt idx="10275">
                  <c:v>0.10538801753392943</c:v>
                </c:pt>
                <c:pt idx="10276">
                  <c:v>0.10540064109264596</c:v>
                </c:pt>
                <c:pt idx="10277">
                  <c:v>0.10541191199255751</c:v>
                </c:pt>
                <c:pt idx="10278">
                  <c:v>0.1054204777915316</c:v>
                </c:pt>
                <c:pt idx="10279">
                  <c:v>0.10542904351713306</c:v>
                </c:pt>
                <c:pt idx="10280">
                  <c:v>0.10544121573782639</c:v>
                </c:pt>
                <c:pt idx="10281">
                  <c:v>0.10545834676039548</c:v>
                </c:pt>
                <c:pt idx="10282">
                  <c:v>0.10547502668459693</c:v>
                </c:pt>
                <c:pt idx="10283">
                  <c:v>0.10548809994421374</c:v>
                </c:pt>
                <c:pt idx="10284">
                  <c:v>0.10550027144608505</c:v>
                </c:pt>
                <c:pt idx="10285">
                  <c:v>0.10551334437567669</c:v>
                </c:pt>
                <c:pt idx="10286">
                  <c:v>0.10552776947896306</c:v>
                </c:pt>
                <c:pt idx="10287">
                  <c:v>0.10554444824524849</c:v>
                </c:pt>
                <c:pt idx="10288">
                  <c:v>0.10556022520057164</c:v>
                </c:pt>
                <c:pt idx="10289">
                  <c:v>0.105573748107023</c:v>
                </c:pt>
                <c:pt idx="10290">
                  <c:v>0.10558501705604253</c:v>
                </c:pt>
                <c:pt idx="10291">
                  <c:v>0.10559718737835107</c:v>
                </c:pt>
                <c:pt idx="10292">
                  <c:v>0.10561070978497906</c:v>
                </c:pt>
                <c:pt idx="10293">
                  <c:v>0.10562423200875423</c:v>
                </c:pt>
                <c:pt idx="10294">
                  <c:v>0.10563595112145507</c:v>
                </c:pt>
                <c:pt idx="10295">
                  <c:v>0.10564857155077523</c:v>
                </c:pt>
                <c:pt idx="10296">
                  <c:v>0.10566164254180677</c:v>
                </c:pt>
                <c:pt idx="10297">
                  <c:v>0.10567516407687978</c:v>
                </c:pt>
                <c:pt idx="10298">
                  <c:v>0.10568823472032747</c:v>
                </c:pt>
                <c:pt idx="10299">
                  <c:v>0.10570265730104114</c:v>
                </c:pt>
                <c:pt idx="10300">
                  <c:v>0.10571843176052392</c:v>
                </c:pt>
                <c:pt idx="10301">
                  <c:v>0.10573420597117725</c:v>
                </c:pt>
                <c:pt idx="10302">
                  <c:v>0.10574862788888693</c:v>
                </c:pt>
                <c:pt idx="10303">
                  <c:v>0.10576259892332723</c:v>
                </c:pt>
                <c:pt idx="10304">
                  <c:v>0.10577792176892419</c:v>
                </c:pt>
                <c:pt idx="10305">
                  <c:v>0.10579369504120481</c:v>
                </c:pt>
                <c:pt idx="10306">
                  <c:v>0.10580766544602896</c:v>
                </c:pt>
                <c:pt idx="10307">
                  <c:v>0.10581893175936931</c:v>
                </c:pt>
                <c:pt idx="10308">
                  <c:v>0.10583109923521072</c:v>
                </c:pt>
                <c:pt idx="10309">
                  <c:v>0.10584732230604008</c:v>
                </c:pt>
                <c:pt idx="10310">
                  <c:v>0.10586444637306062</c:v>
                </c:pt>
                <c:pt idx="10311">
                  <c:v>0.10588066890291042</c:v>
                </c:pt>
                <c:pt idx="10312">
                  <c:v>0.10589418747675527</c:v>
                </c:pt>
                <c:pt idx="10313">
                  <c:v>0.10590680464746284</c:v>
                </c:pt>
                <c:pt idx="10314">
                  <c:v>0.10592077347220069</c:v>
                </c:pt>
                <c:pt idx="10315">
                  <c:v>0.10593429150390322</c:v>
                </c:pt>
                <c:pt idx="10316">
                  <c:v>0.10594465520445646</c:v>
                </c:pt>
                <c:pt idx="10317">
                  <c:v>0.10595546938617439</c:v>
                </c:pt>
                <c:pt idx="10318">
                  <c:v>0.10596988811321739</c:v>
                </c:pt>
                <c:pt idx="10319">
                  <c:v>0.10598746065571453</c:v>
                </c:pt>
                <c:pt idx="10320">
                  <c:v>0.10600323062325367</c:v>
                </c:pt>
                <c:pt idx="10321">
                  <c:v>0.10601584641822927</c:v>
                </c:pt>
                <c:pt idx="10322">
                  <c:v>0.10602665983010406</c:v>
                </c:pt>
                <c:pt idx="10323">
                  <c:v>0.10603927532950656</c:v>
                </c:pt>
                <c:pt idx="10324">
                  <c:v>0.10605504447995753</c:v>
                </c:pt>
                <c:pt idx="10325">
                  <c:v>0.10607216499032941</c:v>
                </c:pt>
                <c:pt idx="10326">
                  <c:v>0.10609153784594059</c:v>
                </c:pt>
                <c:pt idx="10327">
                  <c:v>0.10611091032625176</c:v>
                </c:pt>
                <c:pt idx="10328">
                  <c:v>0.10612667834712901</c:v>
                </c:pt>
                <c:pt idx="10329">
                  <c:v>0.10614064410084849</c:v>
                </c:pt>
                <c:pt idx="10330">
                  <c:v>0.10615460965952853</c:v>
                </c:pt>
                <c:pt idx="10331">
                  <c:v>0.1061694760076802</c:v>
                </c:pt>
                <c:pt idx="10332">
                  <c:v>0.10618479262007836</c:v>
                </c:pt>
                <c:pt idx="10333">
                  <c:v>0.10620146043171891</c:v>
                </c:pt>
                <c:pt idx="10334">
                  <c:v>0.10621812796554816</c:v>
                </c:pt>
                <c:pt idx="10335">
                  <c:v>0.10623524568409927</c:v>
                </c:pt>
                <c:pt idx="10336">
                  <c:v>0.10625281356424868</c:v>
                </c:pt>
                <c:pt idx="10337">
                  <c:v>0.10626812890026076</c:v>
                </c:pt>
                <c:pt idx="10338">
                  <c:v>0.10627893958446</c:v>
                </c:pt>
                <c:pt idx="10339">
                  <c:v>0.10628884927564262</c:v>
                </c:pt>
                <c:pt idx="10340">
                  <c:v>0.10629920930233562</c:v>
                </c:pt>
                <c:pt idx="10341">
                  <c:v>0.10631452392780319</c:v>
                </c:pt>
                <c:pt idx="10342">
                  <c:v>0.10633299125246265</c:v>
                </c:pt>
                <c:pt idx="10343">
                  <c:v>0.10635190864606081</c:v>
                </c:pt>
                <c:pt idx="10344">
                  <c:v>0.10636947447682711</c:v>
                </c:pt>
                <c:pt idx="10345">
                  <c:v>0.10638839118027681</c:v>
                </c:pt>
                <c:pt idx="10346">
                  <c:v>0.1064082082953287</c:v>
                </c:pt>
                <c:pt idx="10347">
                  <c:v>0.10642757464197856</c:v>
                </c:pt>
                <c:pt idx="10348">
                  <c:v>0.10644694061358009</c:v>
                </c:pt>
                <c:pt idx="10349">
                  <c:v>0.10646675656839666</c:v>
                </c:pt>
                <c:pt idx="10350">
                  <c:v>0.10648657213054916</c:v>
                </c:pt>
                <c:pt idx="10351">
                  <c:v>0.10650638730005269</c:v>
                </c:pt>
                <c:pt idx="10352">
                  <c:v>0.10652620207692329</c:v>
                </c:pt>
                <c:pt idx="10353">
                  <c:v>0.10654421516974008</c:v>
                </c:pt>
                <c:pt idx="10354">
                  <c:v>0.10656222793809174</c:v>
                </c:pt>
                <c:pt idx="10355">
                  <c:v>0.10658159130220192</c:v>
                </c:pt>
                <c:pt idx="10356">
                  <c:v>0.10660095429137993</c:v>
                </c:pt>
                <c:pt idx="10357">
                  <c:v>0.10661671458718751</c:v>
                </c:pt>
                <c:pt idx="10358">
                  <c:v>0.10662977292983628</c:v>
                </c:pt>
                <c:pt idx="10359">
                  <c:v>0.10664418193762777</c:v>
                </c:pt>
                <c:pt idx="10360">
                  <c:v>0.10665949128092014</c:v>
                </c:pt>
                <c:pt idx="10361">
                  <c:v>0.10667389986050919</c:v>
                </c:pt>
                <c:pt idx="10362">
                  <c:v>0.10668650719734885</c:v>
                </c:pt>
                <c:pt idx="10363">
                  <c:v>0.10669821386781002</c:v>
                </c:pt>
                <c:pt idx="10364">
                  <c:v>0.10671172139420389</c:v>
                </c:pt>
                <c:pt idx="10365">
                  <c:v>0.10672793018504192</c:v>
                </c:pt>
                <c:pt idx="10366">
                  <c:v>0.106745939644511</c:v>
                </c:pt>
                <c:pt idx="10367">
                  <c:v>0.1067639487796453</c:v>
                </c:pt>
                <c:pt idx="10368">
                  <c:v>0.10678195759045636</c:v>
                </c:pt>
                <c:pt idx="10369">
                  <c:v>0.10679816524289994</c:v>
                </c:pt>
                <c:pt idx="10370">
                  <c:v>0.10681167141927472</c:v>
                </c:pt>
                <c:pt idx="10371">
                  <c:v>0.10682607780634649</c:v>
                </c:pt>
                <c:pt idx="10372">
                  <c:v>0.10684228474372642</c:v>
                </c:pt>
                <c:pt idx="10373">
                  <c:v>0.10685714087225119</c:v>
                </c:pt>
                <c:pt idx="10374">
                  <c:v>0.10687064625211962</c:v>
                </c:pt>
                <c:pt idx="10375">
                  <c:v>0.10688505178960819</c:v>
                </c:pt>
                <c:pt idx="10376">
                  <c:v>0.1069017079336438</c:v>
                </c:pt>
                <c:pt idx="10377">
                  <c:v>0.1069201644178686</c:v>
                </c:pt>
                <c:pt idx="10378">
                  <c:v>0.10693907070704632</c:v>
                </c:pt>
                <c:pt idx="10379">
                  <c:v>0.1069561760892552</c:v>
                </c:pt>
                <c:pt idx="10380">
                  <c:v>0.10697283104868618</c:v>
                </c:pt>
                <c:pt idx="10381">
                  <c:v>0.10699038597591577</c:v>
                </c:pt>
                <c:pt idx="10382">
                  <c:v>0.10700704036559698</c:v>
                </c:pt>
                <c:pt idx="10383">
                  <c:v>0.1070227942627176</c:v>
                </c:pt>
                <c:pt idx="10384">
                  <c:v>0.10703899801226548</c:v>
                </c:pt>
                <c:pt idx="10385">
                  <c:v>0.10705475140594074</c:v>
                </c:pt>
                <c:pt idx="10386">
                  <c:v>0.10707050455145044</c:v>
                </c:pt>
                <c:pt idx="10387">
                  <c:v>0.10708850784245236</c:v>
                </c:pt>
                <c:pt idx="10388">
                  <c:v>0.10710831108820512</c:v>
                </c:pt>
                <c:pt idx="10389">
                  <c:v>0.10712586363727451</c:v>
                </c:pt>
                <c:pt idx="10390">
                  <c:v>0.10713981544368494</c:v>
                </c:pt>
                <c:pt idx="10391">
                  <c:v>0.10715196685841349</c:v>
                </c:pt>
                <c:pt idx="10392">
                  <c:v>0.10716816851503326</c:v>
                </c:pt>
                <c:pt idx="10393">
                  <c:v>0.10718662008203307</c:v>
                </c:pt>
                <c:pt idx="10394">
                  <c:v>0.1072055213342416</c:v>
                </c:pt>
                <c:pt idx="10395">
                  <c:v>0.10722397221204268</c:v>
                </c:pt>
                <c:pt idx="10396">
                  <c:v>0.10724197274035858</c:v>
                </c:pt>
                <c:pt idx="10397">
                  <c:v>0.10726132294692281</c:v>
                </c:pt>
                <c:pt idx="10398">
                  <c:v>0.10728157276214388</c:v>
                </c:pt>
                <c:pt idx="10399">
                  <c:v>0.10729957225365874</c:v>
                </c:pt>
                <c:pt idx="10400">
                  <c:v>0.10731442159026486</c:v>
                </c:pt>
                <c:pt idx="10401">
                  <c:v>0.10732972067614478</c:v>
                </c:pt>
                <c:pt idx="10402">
                  <c:v>0.10734636941541947</c:v>
                </c:pt>
                <c:pt idx="10403">
                  <c:v>0.10736301787751792</c:v>
                </c:pt>
                <c:pt idx="10404">
                  <c:v>0.10737966606245</c:v>
                </c:pt>
                <c:pt idx="10405">
                  <c:v>0.10739721384923578</c:v>
                </c:pt>
                <c:pt idx="10406">
                  <c:v>0.10741611112141516</c:v>
                </c:pt>
                <c:pt idx="10407">
                  <c:v>0.10743275842247203</c:v>
                </c:pt>
                <c:pt idx="10408">
                  <c:v>0.10744670594783261</c:v>
                </c:pt>
                <c:pt idx="10409">
                  <c:v>0.10746200301003202</c:v>
                </c:pt>
                <c:pt idx="10410">
                  <c:v>0.10747909944969868</c:v>
                </c:pt>
                <c:pt idx="10411">
                  <c:v>0.10749619559708244</c:v>
                </c:pt>
                <c:pt idx="10412">
                  <c:v>0.10750969234908919</c:v>
                </c:pt>
                <c:pt idx="10413">
                  <c:v>0.10752003973559826</c:v>
                </c:pt>
                <c:pt idx="10414">
                  <c:v>0.10753218653097008</c:v>
                </c:pt>
                <c:pt idx="10415">
                  <c:v>0.10754748228563372</c:v>
                </c:pt>
                <c:pt idx="10416">
                  <c:v>0.10756457726398429</c:v>
                </c:pt>
                <c:pt idx="10417">
                  <c:v>0.10757987252321879</c:v>
                </c:pt>
                <c:pt idx="10418">
                  <c:v>0.10759381799686689</c:v>
                </c:pt>
                <c:pt idx="10419">
                  <c:v>0.10760821312051914</c:v>
                </c:pt>
                <c:pt idx="10420">
                  <c:v>0.10762485722392995</c:v>
                </c:pt>
                <c:pt idx="10421">
                  <c:v>0.10764150105031872</c:v>
                </c:pt>
                <c:pt idx="10422">
                  <c:v>0.10765589548758873</c:v>
                </c:pt>
                <c:pt idx="10423">
                  <c:v>0.10766939008435239</c:v>
                </c:pt>
                <c:pt idx="10424">
                  <c:v>0.10768423393046526</c:v>
                </c:pt>
                <c:pt idx="10425">
                  <c:v>0.10769952735964369</c:v>
                </c:pt>
                <c:pt idx="10426">
                  <c:v>0.10771257157029709</c:v>
                </c:pt>
                <c:pt idx="10427">
                  <c:v>0.10772516581913363</c:v>
                </c:pt>
                <c:pt idx="10428">
                  <c:v>0.10774000883734898</c:v>
                </c:pt>
                <c:pt idx="10429">
                  <c:v>0.10775844985611248</c:v>
                </c:pt>
                <c:pt idx="10430">
                  <c:v>0.10777689053481093</c:v>
                </c:pt>
                <c:pt idx="10431">
                  <c:v>0.10779173278530131</c:v>
                </c:pt>
                <c:pt idx="10432">
                  <c:v>0.10780252701093022</c:v>
                </c:pt>
                <c:pt idx="10433">
                  <c:v>0.10781512012690353</c:v>
                </c:pt>
                <c:pt idx="10434">
                  <c:v>0.10783176078691757</c:v>
                </c:pt>
                <c:pt idx="10435">
                  <c:v>0.10784885090626546</c:v>
                </c:pt>
                <c:pt idx="10436">
                  <c:v>0.10786459154727412</c:v>
                </c:pt>
                <c:pt idx="10437">
                  <c:v>0.10787853305097347</c:v>
                </c:pt>
                <c:pt idx="10438">
                  <c:v>0.10789022577517614</c:v>
                </c:pt>
                <c:pt idx="10439">
                  <c:v>0.10790236807483311</c:v>
                </c:pt>
                <c:pt idx="10440">
                  <c:v>0.10791540963987498</c:v>
                </c:pt>
                <c:pt idx="10441">
                  <c:v>0.10792755163374804</c:v>
                </c:pt>
                <c:pt idx="10442">
                  <c:v>0.10793879408921742</c:v>
                </c:pt>
                <c:pt idx="10443">
                  <c:v>0.10794958672755875</c:v>
                </c:pt>
                <c:pt idx="10444">
                  <c:v>0.10796217799174006</c:v>
                </c:pt>
                <c:pt idx="10445">
                  <c:v>0.10797611813501345</c:v>
                </c:pt>
                <c:pt idx="10446">
                  <c:v>0.10799050775649931</c:v>
                </c:pt>
                <c:pt idx="10447">
                  <c:v>0.10800129983673119</c:v>
                </c:pt>
                <c:pt idx="10448">
                  <c:v>0.108010293147956</c:v>
                </c:pt>
                <c:pt idx="10449">
                  <c:v>0.10802153467325133</c:v>
                </c:pt>
                <c:pt idx="10450">
                  <c:v>0.108034574684277</c:v>
                </c:pt>
                <c:pt idx="10451">
                  <c:v>0.10804986275652342</c:v>
                </c:pt>
                <c:pt idx="10452">
                  <c:v>0.10806649951075582</c:v>
                </c:pt>
                <c:pt idx="10453">
                  <c:v>0.10808178709494475</c:v>
                </c:pt>
                <c:pt idx="10454">
                  <c:v>0.10809482632030699</c:v>
                </c:pt>
                <c:pt idx="10455">
                  <c:v>0.10810741575588219</c:v>
                </c:pt>
                <c:pt idx="10456">
                  <c:v>0.10811820657451447</c:v>
                </c:pt>
                <c:pt idx="10457">
                  <c:v>0.10812719883442666</c:v>
                </c:pt>
                <c:pt idx="10458">
                  <c:v>0.10813619101347918</c:v>
                </c:pt>
                <c:pt idx="10459">
                  <c:v>0.1081478807253637</c:v>
                </c:pt>
                <c:pt idx="10460">
                  <c:v>0.10816226787548092</c:v>
                </c:pt>
                <c:pt idx="10461">
                  <c:v>0.10817395728254033</c:v>
                </c:pt>
                <c:pt idx="10462">
                  <c:v>0.10818249945513402</c:v>
                </c:pt>
                <c:pt idx="10463">
                  <c:v>0.10819194071889675</c:v>
                </c:pt>
                <c:pt idx="10464">
                  <c:v>0.10820228104836228</c:v>
                </c:pt>
                <c:pt idx="10465">
                  <c:v>0.10821307084337421</c:v>
                </c:pt>
                <c:pt idx="10466">
                  <c:v>0.10822655792342613</c:v>
                </c:pt>
                <c:pt idx="10467">
                  <c:v>0.10824004482157912</c:v>
                </c:pt>
                <c:pt idx="10468">
                  <c:v>0.10825083420913761</c:v>
                </c:pt>
                <c:pt idx="10469">
                  <c:v>0.10825847662155952</c:v>
                </c:pt>
                <c:pt idx="10470">
                  <c:v>0.10826656852399294</c:v>
                </c:pt>
                <c:pt idx="10471">
                  <c:v>0.10827645853804563</c:v>
                </c:pt>
                <c:pt idx="10472">
                  <c:v>0.10828634845428724</c:v>
                </c:pt>
                <c:pt idx="10473">
                  <c:v>0.10829488966687414</c:v>
                </c:pt>
                <c:pt idx="10474">
                  <c:v>0.10830343080650945</c:v>
                </c:pt>
                <c:pt idx="10475">
                  <c:v>0.10831332045600243</c:v>
                </c:pt>
                <c:pt idx="10476">
                  <c:v>0.10832321000769118</c:v>
                </c:pt>
                <c:pt idx="10477">
                  <c:v>0.10833264994306818</c:v>
                </c:pt>
                <c:pt idx="10478">
                  <c:v>0.10834164027486541</c:v>
                </c:pt>
                <c:pt idx="10479">
                  <c:v>0.10835152954648899</c:v>
                </c:pt>
                <c:pt idx="10480">
                  <c:v>0.10836231773126929</c:v>
                </c:pt>
                <c:pt idx="10481">
                  <c:v>0.10837175729748089</c:v>
                </c:pt>
                <c:pt idx="10482">
                  <c:v>0.10838029778060702</c:v>
                </c:pt>
                <c:pt idx="10483">
                  <c:v>0.10838748970982395</c:v>
                </c:pt>
                <c:pt idx="10484">
                  <c:v>0.10839378260545961</c:v>
                </c:pt>
                <c:pt idx="10485">
                  <c:v>0.10840097443769572</c:v>
                </c:pt>
                <c:pt idx="10486">
                  <c:v>0.10841086312256788</c:v>
                </c:pt>
                <c:pt idx="10487">
                  <c:v>0.10842254962407456</c:v>
                </c:pt>
                <c:pt idx="10488">
                  <c:v>0.10843333704270847</c:v>
                </c:pt>
                <c:pt idx="10489">
                  <c:v>0.10844187699993227</c:v>
                </c:pt>
                <c:pt idx="10490">
                  <c:v>0.10844772008653829</c:v>
                </c:pt>
                <c:pt idx="10491">
                  <c:v>0.10845176528034246</c:v>
                </c:pt>
                <c:pt idx="10492">
                  <c:v>0.10845670938388097</c:v>
                </c:pt>
                <c:pt idx="10493">
                  <c:v>0.10846345130385837</c:v>
                </c:pt>
                <c:pt idx="10494">
                  <c:v>0.1084697437214953</c:v>
                </c:pt>
                <c:pt idx="10495">
                  <c:v>0.10847378882621073</c:v>
                </c:pt>
                <c:pt idx="10496">
                  <c:v>0.10847558664527623</c:v>
                </c:pt>
                <c:pt idx="10497">
                  <c:v>0.10847828336781459</c:v>
                </c:pt>
                <c:pt idx="10498">
                  <c:v>0.10848637349179564</c:v>
                </c:pt>
                <c:pt idx="10499">
                  <c:v>0.10849671077719335</c:v>
                </c:pt>
                <c:pt idx="10500">
                  <c:v>0.10850704795573229</c:v>
                </c:pt>
                <c:pt idx="10501">
                  <c:v>0.10851558728349417</c:v>
                </c:pt>
                <c:pt idx="10502">
                  <c:v>0.10852187937307917</c:v>
                </c:pt>
                <c:pt idx="10503">
                  <c:v>0.10852637369854372</c:v>
                </c:pt>
                <c:pt idx="10504">
                  <c:v>0.10853221629145052</c:v>
                </c:pt>
                <c:pt idx="10505">
                  <c:v>0.10854165425403715</c:v>
                </c:pt>
                <c:pt idx="10506">
                  <c:v>0.10855244038792272</c:v>
                </c:pt>
                <c:pt idx="10507">
                  <c:v>0.10855963107921347</c:v>
                </c:pt>
                <c:pt idx="10508">
                  <c:v>0.10856232757511711</c:v>
                </c:pt>
                <c:pt idx="10509">
                  <c:v>0.10856502406374967</c:v>
                </c:pt>
                <c:pt idx="10510">
                  <c:v>0.10856996760735796</c:v>
                </c:pt>
                <c:pt idx="10511">
                  <c:v>0.10857715817261748</c:v>
                </c:pt>
                <c:pt idx="10512">
                  <c:v>0.10858389928059042</c:v>
                </c:pt>
                <c:pt idx="10513">
                  <c:v>0.10859064034312138</c:v>
                </c:pt>
                <c:pt idx="10514">
                  <c:v>0.10859693196048499</c:v>
                </c:pt>
                <c:pt idx="10515">
                  <c:v>0.10860457172835274</c:v>
                </c:pt>
                <c:pt idx="10516">
                  <c:v>0.10861086325806632</c:v>
                </c:pt>
                <c:pt idx="10517">
                  <c:v>0.10861400900807941</c:v>
                </c:pt>
                <c:pt idx="10518">
                  <c:v>0.10861625596631592</c:v>
                </c:pt>
                <c:pt idx="10519">
                  <c:v>0.10861760413883438</c:v>
                </c:pt>
                <c:pt idx="10520">
                  <c:v>0.10862254742251859</c:v>
                </c:pt>
                <c:pt idx="10521">
                  <c:v>0.10862883883913867</c:v>
                </c:pt>
                <c:pt idx="10522">
                  <c:v>0.10863423145045255</c:v>
                </c:pt>
                <c:pt idx="10523">
                  <c:v>0.10863692774520411</c:v>
                </c:pt>
                <c:pt idx="10524">
                  <c:v>0.10864052279356422</c:v>
                </c:pt>
                <c:pt idx="10525">
                  <c:v>0.10864726347440452</c:v>
                </c:pt>
                <c:pt idx="10526">
                  <c:v>0.10865355473552819</c:v>
                </c:pt>
                <c:pt idx="10527">
                  <c:v>0.10865714972411419</c:v>
                </c:pt>
                <c:pt idx="10528">
                  <c:v>0.10866029532852517</c:v>
                </c:pt>
                <c:pt idx="10529">
                  <c:v>0.1086638902928789</c:v>
                </c:pt>
                <c:pt idx="10530">
                  <c:v>0.10866883334776305</c:v>
                </c:pt>
                <c:pt idx="10531">
                  <c:v>0.10867332701281876</c:v>
                </c:pt>
                <c:pt idx="10532">
                  <c:v>0.1086782700210573</c:v>
                </c:pt>
                <c:pt idx="10533">
                  <c:v>0.10868590916754896</c:v>
                </c:pt>
                <c:pt idx="10534">
                  <c:v>0.1086953456797064</c:v>
                </c:pt>
                <c:pt idx="10535">
                  <c:v>0.10870613015599211</c:v>
                </c:pt>
                <c:pt idx="10536">
                  <c:v>0.10871556647733664</c:v>
                </c:pt>
                <c:pt idx="10537">
                  <c:v>0.10872005993239467</c:v>
                </c:pt>
                <c:pt idx="10538">
                  <c:v>0.10872275599573786</c:v>
                </c:pt>
                <c:pt idx="10539">
                  <c:v>0.1087259013937845</c:v>
                </c:pt>
                <c:pt idx="10540">
                  <c:v>0.10873129348170442</c:v>
                </c:pt>
                <c:pt idx="10541">
                  <c:v>0.10873893222315444</c:v>
                </c:pt>
                <c:pt idx="10542">
                  <c:v>0.10874702023873722</c:v>
                </c:pt>
                <c:pt idx="10543">
                  <c:v>0.10875241221278389</c:v>
                </c:pt>
                <c:pt idx="10544">
                  <c:v>0.10875510818890488</c:v>
                </c:pt>
                <c:pt idx="10545">
                  <c:v>0.108759152139458</c:v>
                </c:pt>
                <c:pt idx="10546">
                  <c:v>0.10876634134450729</c:v>
                </c:pt>
                <c:pt idx="10547">
                  <c:v>0.10877532777813792</c:v>
                </c:pt>
                <c:pt idx="10548">
                  <c:v>0.10878521276185908</c:v>
                </c:pt>
                <c:pt idx="10549">
                  <c:v>0.10879374971462098</c:v>
                </c:pt>
                <c:pt idx="10550">
                  <c:v>0.10879914143670996</c:v>
                </c:pt>
                <c:pt idx="10551">
                  <c:v>0.10880408382308716</c:v>
                </c:pt>
                <c:pt idx="10552">
                  <c:v>0.10880902618503746</c:v>
                </c:pt>
                <c:pt idx="10553">
                  <c:v>0.10881172200853308</c:v>
                </c:pt>
                <c:pt idx="10554">
                  <c:v>0.10881396852256095</c:v>
                </c:pt>
                <c:pt idx="10555">
                  <c:v>0.10882070803436421</c:v>
                </c:pt>
                <c:pt idx="10556">
                  <c:v>0.10883014327458228</c:v>
                </c:pt>
                <c:pt idx="10557">
                  <c:v>0.10883778126098428</c:v>
                </c:pt>
                <c:pt idx="10558">
                  <c:v>0.10884317274567352</c:v>
                </c:pt>
                <c:pt idx="10559">
                  <c:v>0.10884901348795079</c:v>
                </c:pt>
                <c:pt idx="10560">
                  <c:v>0.10885395562784791</c:v>
                </c:pt>
                <c:pt idx="10561">
                  <c:v>0.10885934702533416</c:v>
                </c:pt>
                <c:pt idx="10562">
                  <c:v>0.10886698478868292</c:v>
                </c:pt>
                <c:pt idx="10563">
                  <c:v>0.10887462249369613</c:v>
                </c:pt>
                <c:pt idx="10564">
                  <c:v>0.10888046305228721</c:v>
                </c:pt>
                <c:pt idx="10565">
                  <c:v>0.10888585430686348</c:v>
                </c:pt>
                <c:pt idx="10566">
                  <c:v>0.10889304260108595</c:v>
                </c:pt>
                <c:pt idx="10567">
                  <c:v>0.1089011293703229</c:v>
                </c:pt>
                <c:pt idx="10568">
                  <c:v>0.10890831755474444</c:v>
                </c:pt>
                <c:pt idx="10569">
                  <c:v>0.10891505643071359</c:v>
                </c:pt>
                <c:pt idx="10570">
                  <c:v>0.10892269376858042</c:v>
                </c:pt>
                <c:pt idx="10571">
                  <c:v>0.10892988179799551</c:v>
                </c:pt>
                <c:pt idx="10572">
                  <c:v>0.1089370697757434</c:v>
                </c:pt>
                <c:pt idx="10573">
                  <c:v>0.10894380845795817</c:v>
                </c:pt>
                <c:pt idx="10574">
                  <c:v>0.10894875012938871</c:v>
                </c:pt>
                <c:pt idx="10575">
                  <c:v>0.10895099633560258</c:v>
                </c:pt>
                <c:pt idx="10576">
                  <c:v>0.10895189481667528</c:v>
                </c:pt>
                <c:pt idx="10577">
                  <c:v>0.10895369177639941</c:v>
                </c:pt>
                <c:pt idx="10578">
                  <c:v>0.10895863339898992</c:v>
                </c:pt>
                <c:pt idx="10579">
                  <c:v>0.10896761810477444</c:v>
                </c:pt>
                <c:pt idx="10580">
                  <c:v>0.10897705195896912</c:v>
                </c:pt>
                <c:pt idx="10581">
                  <c:v>0.10898648572416671</c:v>
                </c:pt>
                <c:pt idx="10582">
                  <c:v>0.10899502095885108</c:v>
                </c:pt>
                <c:pt idx="10583">
                  <c:v>0.10900131003252889</c:v>
                </c:pt>
                <c:pt idx="10584">
                  <c:v>0.10900670063562962</c:v>
                </c:pt>
                <c:pt idx="10585">
                  <c:v>0.10901298963585378</c:v>
                </c:pt>
                <c:pt idx="10586">
                  <c:v>0.10902017701625132</c:v>
                </c:pt>
                <c:pt idx="10587">
                  <c:v>0.109026016724787</c:v>
                </c:pt>
                <c:pt idx="10588">
                  <c:v>0.10903185639922051</c:v>
                </c:pt>
                <c:pt idx="10589">
                  <c:v>0.10903634843327209</c:v>
                </c:pt>
                <c:pt idx="10590">
                  <c:v>0.10903724683766096</c:v>
                </c:pt>
                <c:pt idx="10591">
                  <c:v>0.10903949284510192</c:v>
                </c:pt>
                <c:pt idx="10592">
                  <c:v>0.10904892602126814</c:v>
                </c:pt>
                <c:pt idx="10593">
                  <c:v>0.10905925749306492</c:v>
                </c:pt>
                <c:pt idx="10594">
                  <c:v>0.109066893729703</c:v>
                </c:pt>
                <c:pt idx="10595">
                  <c:v>0.10907228397928079</c:v>
                </c:pt>
                <c:pt idx="10596">
                  <c:v>0.10907542827811662</c:v>
                </c:pt>
                <c:pt idx="10597">
                  <c:v>0.10907812338353567</c:v>
                </c:pt>
                <c:pt idx="10598">
                  <c:v>0.10907992011644621</c:v>
                </c:pt>
                <c:pt idx="10599">
                  <c:v>0.10908351357258311</c:v>
                </c:pt>
                <c:pt idx="10600">
                  <c:v>0.10908890373257636</c:v>
                </c:pt>
                <c:pt idx="10601">
                  <c:v>0.10909474303978324</c:v>
                </c:pt>
                <c:pt idx="10602">
                  <c:v>0.10909923479135512</c:v>
                </c:pt>
                <c:pt idx="10603">
                  <c:v>0.10910327735051982</c:v>
                </c:pt>
                <c:pt idx="10604">
                  <c:v>0.10910687072272419</c:v>
                </c:pt>
                <c:pt idx="10605">
                  <c:v>0.10911270992501754</c:v>
                </c:pt>
                <c:pt idx="10606">
                  <c:v>0.10912079491805764</c:v>
                </c:pt>
                <c:pt idx="10607">
                  <c:v>0.10913067648744863</c:v>
                </c:pt>
                <c:pt idx="10608">
                  <c:v>0.1091392104915247</c:v>
                </c:pt>
                <c:pt idx="10609">
                  <c:v>0.10914639696478542</c:v>
                </c:pt>
                <c:pt idx="10610">
                  <c:v>0.10915178678583905</c:v>
                </c:pt>
                <c:pt idx="10611">
                  <c:v>0.10915582913256489</c:v>
                </c:pt>
                <c:pt idx="10612">
                  <c:v>0.10916032060976233</c:v>
                </c:pt>
                <c:pt idx="10613">
                  <c:v>0.1091648120667866</c:v>
                </c:pt>
                <c:pt idx="10614">
                  <c:v>0.10917065093075923</c:v>
                </c:pt>
                <c:pt idx="10615">
                  <c:v>0.10917693889998774</c:v>
                </c:pt>
                <c:pt idx="10616">
                  <c:v>0.10918232855642852</c:v>
                </c:pt>
                <c:pt idx="10617">
                  <c:v>0.1091868199146062</c:v>
                </c:pt>
                <c:pt idx="10618">
                  <c:v>0.10918996385332815</c:v>
                </c:pt>
                <c:pt idx="10619">
                  <c:v>0.1091895147198302</c:v>
                </c:pt>
                <c:pt idx="10620">
                  <c:v>0.10918816731812604</c:v>
                </c:pt>
                <c:pt idx="10621">
                  <c:v>0.10918996385332815</c:v>
                </c:pt>
                <c:pt idx="10622">
                  <c:v>0.10919131125261185</c:v>
                </c:pt>
                <c:pt idx="10623">
                  <c:v>0.1091926586500801</c:v>
                </c:pt>
                <c:pt idx="10624">
                  <c:v>0.10919670083159158</c:v>
                </c:pt>
                <c:pt idx="10625">
                  <c:v>0.10920164125347219</c:v>
                </c:pt>
                <c:pt idx="10626">
                  <c:v>0.10920568339867449</c:v>
                </c:pt>
                <c:pt idx="10627">
                  <c:v>0.10921062377617775</c:v>
                </c:pt>
                <c:pt idx="10628">
                  <c:v>0.10921870797762701</c:v>
                </c:pt>
                <c:pt idx="10629">
                  <c:v>0.10922769034703229</c:v>
                </c:pt>
                <c:pt idx="10630">
                  <c:v>0.10923487618446541</c:v>
                </c:pt>
                <c:pt idx="10631">
                  <c:v>0.10923801997210526</c:v>
                </c:pt>
                <c:pt idx="10632">
                  <c:v>0.1092393673066397</c:v>
                </c:pt>
                <c:pt idx="10633">
                  <c:v>0.10923981641774765</c:v>
                </c:pt>
                <c:pt idx="10634">
                  <c:v>0.10924206197026264</c:v>
                </c:pt>
                <c:pt idx="10635">
                  <c:v>0.10924610395208224</c:v>
                </c:pt>
                <c:pt idx="10636">
                  <c:v>0.10925059502383151</c:v>
                </c:pt>
                <c:pt idx="10637">
                  <c:v>0.10925373876205521</c:v>
                </c:pt>
                <c:pt idx="10638">
                  <c:v>0.10925598428330698</c:v>
                </c:pt>
                <c:pt idx="10639">
                  <c:v>0.10926092441231176</c:v>
                </c:pt>
                <c:pt idx="10640">
                  <c:v>0.10926721181393072</c:v>
                </c:pt>
                <c:pt idx="10641">
                  <c:v>0.10927215188747053</c:v>
                </c:pt>
                <c:pt idx="10642">
                  <c:v>0.10927619374766928</c:v>
                </c:pt>
                <c:pt idx="10643">
                  <c:v>0.10928068468428553</c:v>
                </c:pt>
                <c:pt idx="10644">
                  <c:v>0.10928697196166542</c:v>
                </c:pt>
                <c:pt idx="10645">
                  <c:v>0.10929460645962655</c:v>
                </c:pt>
                <c:pt idx="10646">
                  <c:v>0.10929999548191874</c:v>
                </c:pt>
                <c:pt idx="10647">
                  <c:v>0.10930358814731249</c:v>
                </c:pt>
                <c:pt idx="10648">
                  <c:v>0.10930718079979937</c:v>
                </c:pt>
                <c:pt idx="10649">
                  <c:v>0.10931077343937896</c:v>
                </c:pt>
                <c:pt idx="10650">
                  <c:v>0.10931391698842349</c:v>
                </c:pt>
                <c:pt idx="10651">
                  <c:v>0.10931930590665195</c:v>
                </c:pt>
                <c:pt idx="10652">
                  <c:v>0.10932514386862861</c:v>
                </c:pt>
                <c:pt idx="10653">
                  <c:v>0.10933143086648819</c:v>
                </c:pt>
                <c:pt idx="10654">
                  <c:v>0.10933681969033697</c:v>
                </c:pt>
                <c:pt idx="10655">
                  <c:v>0.10934086128916655</c:v>
                </c:pt>
                <c:pt idx="10656">
                  <c:v>0.10934355567931159</c:v>
                </c:pt>
                <c:pt idx="10657">
                  <c:v>0.10934759725091708</c:v>
                </c:pt>
                <c:pt idx="10658">
                  <c:v>0.10935343504773248</c:v>
                </c:pt>
                <c:pt idx="10659">
                  <c:v>0.10935882375300632</c:v>
                </c:pt>
                <c:pt idx="10660">
                  <c:v>0.10936466148428442</c:v>
                </c:pt>
                <c:pt idx="10661">
                  <c:v>0.10936915202361611</c:v>
                </c:pt>
                <c:pt idx="10662">
                  <c:v>0.10937184633753599</c:v>
                </c:pt>
                <c:pt idx="10663">
                  <c:v>0.10937678589420179</c:v>
                </c:pt>
                <c:pt idx="10664">
                  <c:v>0.10938307256739759</c:v>
                </c:pt>
                <c:pt idx="10665">
                  <c:v>0.10938666493433642</c:v>
                </c:pt>
                <c:pt idx="10666">
                  <c:v>0.10938846111296625</c:v>
                </c:pt>
                <c:pt idx="10667">
                  <c:v>0.1093947477127646</c:v>
                </c:pt>
                <c:pt idx="10668">
                  <c:v>0.10940552464904324</c:v>
                </c:pt>
                <c:pt idx="10669">
                  <c:v>0.10941675050083303</c:v>
                </c:pt>
                <c:pt idx="10670">
                  <c:v>0.10942662914616558</c:v>
                </c:pt>
                <c:pt idx="10671">
                  <c:v>0.10943336453021377</c:v>
                </c:pt>
                <c:pt idx="10672">
                  <c:v>0.10943965084772929</c:v>
                </c:pt>
                <c:pt idx="10673">
                  <c:v>0.10944548810718099</c:v>
                </c:pt>
                <c:pt idx="10674">
                  <c:v>0.10945042730010346</c:v>
                </c:pt>
                <c:pt idx="10675">
                  <c:v>0.10945491745431778</c:v>
                </c:pt>
                <c:pt idx="10676">
                  <c:v>0.10945940758837075</c:v>
                </c:pt>
                <c:pt idx="10677">
                  <c:v>0.10946614275164815</c:v>
                </c:pt>
                <c:pt idx="10678">
                  <c:v>0.10947467389334596</c:v>
                </c:pt>
                <c:pt idx="10679">
                  <c:v>0.1094823069584371</c:v>
                </c:pt>
                <c:pt idx="10680">
                  <c:v>0.10948949096647599</c:v>
                </c:pt>
                <c:pt idx="10681">
                  <c:v>0.1094966749229053</c:v>
                </c:pt>
                <c:pt idx="10682">
                  <c:v>0.10950520580413423</c:v>
                </c:pt>
                <c:pt idx="10683">
                  <c:v>0.10951149167005032</c:v>
                </c:pt>
                <c:pt idx="10684">
                  <c:v>0.10951732851016455</c:v>
                </c:pt>
                <c:pt idx="10685">
                  <c:v>0.10952496124967852</c:v>
                </c:pt>
                <c:pt idx="10686">
                  <c:v>0.1095321449512964</c:v>
                </c:pt>
                <c:pt idx="10687">
                  <c:v>0.10954022655393202</c:v>
                </c:pt>
                <c:pt idx="10688">
                  <c:v>0.10955010397956966</c:v>
                </c:pt>
                <c:pt idx="10689">
                  <c:v>0.10955908337276013</c:v>
                </c:pt>
                <c:pt idx="10690">
                  <c:v>0.10956536890001953</c:v>
                </c:pt>
                <c:pt idx="10691">
                  <c:v>0.10957030750086443</c:v>
                </c:pt>
                <c:pt idx="10692">
                  <c:v>0.10957434815614203</c:v>
                </c:pt>
                <c:pt idx="10693">
                  <c:v>0.10958018462938575</c:v>
                </c:pt>
                <c:pt idx="10694">
                  <c:v>0.10958826584379468</c:v>
                </c:pt>
                <c:pt idx="10695">
                  <c:v>0.10959589804188367</c:v>
                </c:pt>
                <c:pt idx="10696">
                  <c:v>0.10960353018172253</c:v>
                </c:pt>
                <c:pt idx="10697">
                  <c:v>0.10961250909519316</c:v>
                </c:pt>
                <c:pt idx="10698">
                  <c:v>0.10962238580689462</c:v>
                </c:pt>
                <c:pt idx="10699">
                  <c:v>0.1096304666802756</c:v>
                </c:pt>
                <c:pt idx="10700">
                  <c:v>0.10963809855628716</c:v>
                </c:pt>
                <c:pt idx="10701">
                  <c:v>0.1096470771593783</c:v>
                </c:pt>
                <c:pt idx="10702">
                  <c:v>0.1096569535296685</c:v>
                </c:pt>
                <c:pt idx="10703">
                  <c:v>0.10966772764055757</c:v>
                </c:pt>
                <c:pt idx="10704">
                  <c:v>0.10967984837655582</c:v>
                </c:pt>
                <c:pt idx="10705">
                  <c:v>0.10969062224077736</c:v>
                </c:pt>
                <c:pt idx="10706">
                  <c:v>0.10969870256276938</c:v>
                </c:pt>
                <c:pt idx="10707">
                  <c:v>0.10970588501639426</c:v>
                </c:pt>
                <c:pt idx="10708">
                  <c:v>0.10971261851981592</c:v>
                </c:pt>
                <c:pt idx="10709">
                  <c:v>0.10972069866407343</c:v>
                </c:pt>
                <c:pt idx="10710">
                  <c:v>0.10972788095971472</c:v>
                </c:pt>
                <c:pt idx="10711">
                  <c:v>0.10973416542608509</c:v>
                </c:pt>
                <c:pt idx="10712">
                  <c:v>0.10974089873908363</c:v>
                </c:pt>
                <c:pt idx="10713">
                  <c:v>0.10974673424034329</c:v>
                </c:pt>
                <c:pt idx="10714">
                  <c:v>0.10975212082666597</c:v>
                </c:pt>
                <c:pt idx="10715">
                  <c:v>0.10975705850530605</c:v>
                </c:pt>
                <c:pt idx="10716">
                  <c:v>0.10976244503601694</c:v>
                </c:pt>
                <c:pt idx="10717">
                  <c:v>0.10976917815860353</c:v>
                </c:pt>
                <c:pt idx="10718">
                  <c:v>0.10977860445406262</c:v>
                </c:pt>
                <c:pt idx="10719">
                  <c:v>0.10978758179570124</c:v>
                </c:pt>
                <c:pt idx="10720">
                  <c:v>0.10979566133426995</c:v>
                </c:pt>
                <c:pt idx="10721">
                  <c:v>0.1098028430915292</c:v>
                </c:pt>
                <c:pt idx="10722">
                  <c:v>0.1098118202155729</c:v>
                </c:pt>
                <c:pt idx="10723">
                  <c:v>0.10982259265804922</c:v>
                </c:pt>
                <c:pt idx="10724">
                  <c:v>0.10983605804795793</c:v>
                </c:pt>
                <c:pt idx="10725">
                  <c:v>0.10985042093067837</c:v>
                </c:pt>
                <c:pt idx="10726">
                  <c:v>0.10986209062099182</c:v>
                </c:pt>
                <c:pt idx="10727">
                  <c:v>0.10987061838548549</c:v>
                </c:pt>
                <c:pt idx="10728">
                  <c:v>0.10987869725318751</c:v>
                </c:pt>
                <c:pt idx="10729">
                  <c:v>0.10988722487606543</c:v>
                </c:pt>
                <c:pt idx="10730">
                  <c:v>0.10989485479278956</c:v>
                </c:pt>
                <c:pt idx="10731">
                  <c:v>0.10990383109087444</c:v>
                </c:pt>
                <c:pt idx="10732">
                  <c:v>0.10991370492570579</c:v>
                </c:pt>
                <c:pt idx="10733">
                  <c:v>0.10992312985891804</c:v>
                </c:pt>
                <c:pt idx="10734">
                  <c:v>0.10993255470330153</c:v>
                </c:pt>
                <c:pt idx="10735">
                  <c:v>0.10994242825452626</c:v>
                </c:pt>
                <c:pt idx="10736">
                  <c:v>0.10995140412558972</c:v>
                </c:pt>
                <c:pt idx="10737">
                  <c:v>0.10995858476443325</c:v>
                </c:pt>
                <c:pt idx="10738">
                  <c:v>0.10996352142372871</c:v>
                </c:pt>
                <c:pt idx="10739">
                  <c:v>0.10996800927466736</c:v>
                </c:pt>
                <c:pt idx="10740">
                  <c:v>0.10997429223214519</c:v>
                </c:pt>
                <c:pt idx="10741">
                  <c:v>0.10998057515014768</c:v>
                </c:pt>
                <c:pt idx="10742">
                  <c:v>0.10998865312957591</c:v>
                </c:pt>
                <c:pt idx="10743">
                  <c:v>0.10999897489721912</c:v>
                </c:pt>
                <c:pt idx="10744">
                  <c:v>0.11000974532378187</c:v>
                </c:pt>
                <c:pt idx="10745">
                  <c:v>0.11001872059063897</c:v>
                </c:pt>
                <c:pt idx="10746">
                  <c:v>0.11002545198791785</c:v>
                </c:pt>
                <c:pt idx="10747">
                  <c:v>0.11002993956093077</c:v>
                </c:pt>
                <c:pt idx="10748">
                  <c:v>0.11003442711380536</c:v>
                </c:pt>
                <c:pt idx="10749">
                  <c:v>0.1100402609024359</c:v>
                </c:pt>
                <c:pt idx="10750">
                  <c:v>0.11004833839973986</c:v>
                </c:pt>
                <c:pt idx="10751">
                  <c:v>0.1100582108078403</c:v>
                </c:pt>
                <c:pt idx="10752">
                  <c:v>0.11006853185755415</c:v>
                </c:pt>
                <c:pt idx="10753">
                  <c:v>0.11007885280074461</c:v>
                </c:pt>
                <c:pt idx="10754">
                  <c:v>0.11008782744736796</c:v>
                </c:pt>
                <c:pt idx="10755">
                  <c:v>0.11009545583367064</c:v>
                </c:pt>
                <c:pt idx="10756">
                  <c:v>0.11010443033128961</c:v>
                </c:pt>
                <c:pt idx="10757">
                  <c:v>0.11011430218564545</c:v>
                </c:pt>
                <c:pt idx="10758">
                  <c:v>0.11012507137016272</c:v>
                </c:pt>
                <c:pt idx="10759">
                  <c:v>0.11013628914737815</c:v>
                </c:pt>
                <c:pt idx="10760">
                  <c:v>0.11014436586905467</c:v>
                </c:pt>
                <c:pt idx="10761">
                  <c:v>0.11015199382407403</c:v>
                </c:pt>
                <c:pt idx="10762">
                  <c:v>0.11016141651170744</c:v>
                </c:pt>
                <c:pt idx="10763">
                  <c:v>0.11017353126534608</c:v>
                </c:pt>
                <c:pt idx="10764">
                  <c:v>0.11018654324466812</c:v>
                </c:pt>
                <c:pt idx="10765">
                  <c:v>0.11019776033233089</c:v>
                </c:pt>
                <c:pt idx="10766">
                  <c:v>0.11020673391186951</c:v>
                </c:pt>
                <c:pt idx="10767">
                  <c:v>0.11021256669538794</c:v>
                </c:pt>
                <c:pt idx="10768">
                  <c:v>0.11021705342879036</c:v>
                </c:pt>
                <c:pt idx="10769">
                  <c:v>0.11022243748230076</c:v>
                </c:pt>
                <c:pt idx="10770">
                  <c:v>0.1102314108404006</c:v>
                </c:pt>
                <c:pt idx="10771">
                  <c:v>0.11024217876383363</c:v>
                </c:pt>
                <c:pt idx="10772">
                  <c:v>0.11025204925845766</c:v>
                </c:pt>
                <c:pt idx="10773">
                  <c:v>0.11026012504523004</c:v>
                </c:pt>
                <c:pt idx="10774">
                  <c:v>0.11026820076678465</c:v>
                </c:pt>
                <c:pt idx="10775">
                  <c:v>0.11027717371424528</c:v>
                </c:pt>
                <c:pt idx="10776">
                  <c:v>0.11028794114492105</c:v>
                </c:pt>
                <c:pt idx="10777">
                  <c:v>0.11029915709525871</c:v>
                </c:pt>
                <c:pt idx="10778">
                  <c:v>0.11031037291980018</c:v>
                </c:pt>
                <c:pt idx="10779">
                  <c:v>0.11032069136727786</c:v>
                </c:pt>
                <c:pt idx="10780">
                  <c:v>0.11033100970828602</c:v>
                </c:pt>
                <c:pt idx="10781">
                  <c:v>0.1103404307092674</c:v>
                </c:pt>
                <c:pt idx="10782">
                  <c:v>0.11034715994134316</c:v>
                </c:pt>
                <c:pt idx="10783">
                  <c:v>0.11035254329440058</c:v>
                </c:pt>
                <c:pt idx="10784">
                  <c:v>0.11036061826964855</c:v>
                </c:pt>
                <c:pt idx="10785">
                  <c:v>0.11037317921265266</c:v>
                </c:pt>
                <c:pt idx="10786">
                  <c:v>0.11038484280416858</c:v>
                </c:pt>
                <c:pt idx="10787">
                  <c:v>0.11039471189073535</c:v>
                </c:pt>
                <c:pt idx="10788">
                  <c:v>0.11040144075755159</c:v>
                </c:pt>
                <c:pt idx="10789">
                  <c:v>0.11040772099239657</c:v>
                </c:pt>
                <c:pt idx="10790">
                  <c:v>0.11041669268804268</c:v>
                </c:pt>
                <c:pt idx="10791">
                  <c:v>0.11042611288184309</c:v>
                </c:pt>
                <c:pt idx="10792">
                  <c:v>0.11043418726304266</c:v>
                </c:pt>
                <c:pt idx="10793">
                  <c:v>0.11044271015024695</c:v>
                </c:pt>
                <c:pt idx="10794">
                  <c:v>0.11045123296481246</c:v>
                </c:pt>
                <c:pt idx="10795">
                  <c:v>0.11045796145131791</c:v>
                </c:pt>
                <c:pt idx="10796">
                  <c:v>0.11046513845369033</c:v>
                </c:pt>
                <c:pt idx="10797">
                  <c:v>0.11047635241677912</c:v>
                </c:pt>
                <c:pt idx="10798">
                  <c:v>0.11048936045642055</c:v>
                </c:pt>
                <c:pt idx="10799">
                  <c:v>0.11050147123777455</c:v>
                </c:pt>
                <c:pt idx="10800">
                  <c:v>0.11050954501052761</c:v>
                </c:pt>
                <c:pt idx="10801">
                  <c:v>0.1105153760280872</c:v>
                </c:pt>
                <c:pt idx="10802">
                  <c:v>0.11052120701164649</c:v>
                </c:pt>
                <c:pt idx="10803">
                  <c:v>0.11052883209269085</c:v>
                </c:pt>
                <c:pt idx="10804">
                  <c:v>0.11053780270183582</c:v>
                </c:pt>
                <c:pt idx="10805">
                  <c:v>0.11054811880286984</c:v>
                </c:pt>
                <c:pt idx="10806">
                  <c:v>0.11055933183546368</c:v>
                </c:pt>
                <c:pt idx="10807">
                  <c:v>0.11057009622846645</c:v>
                </c:pt>
                <c:pt idx="10808">
                  <c:v>0.11058220603209278</c:v>
                </c:pt>
                <c:pt idx="10809">
                  <c:v>0.11059476419207145</c:v>
                </c:pt>
                <c:pt idx="10810">
                  <c:v>0.11060821918847243</c:v>
                </c:pt>
                <c:pt idx="10811">
                  <c:v>0.11061988003891636</c:v>
                </c:pt>
                <c:pt idx="10812">
                  <c:v>0.1106279528557239</c:v>
                </c:pt>
                <c:pt idx="10813">
                  <c:v>0.11063512863817576</c:v>
                </c:pt>
                <c:pt idx="10814">
                  <c:v>0.11064454677450165</c:v>
                </c:pt>
                <c:pt idx="10815">
                  <c:v>0.11065441329837261</c:v>
                </c:pt>
                <c:pt idx="10816">
                  <c:v>0.11066248583640571</c:v>
                </c:pt>
                <c:pt idx="10817">
                  <c:v>0.11067010984026786</c:v>
                </c:pt>
                <c:pt idx="10818">
                  <c:v>0.11067773378600519</c:v>
                </c:pt>
                <c:pt idx="10819">
                  <c:v>0.11068490921125018</c:v>
                </c:pt>
                <c:pt idx="10820">
                  <c:v>0.11069298150310826</c:v>
                </c:pt>
                <c:pt idx="10821">
                  <c:v>0.11070105372980524</c:v>
                </c:pt>
                <c:pt idx="10822">
                  <c:v>0.11070957434284989</c:v>
                </c:pt>
                <c:pt idx="10823">
                  <c:v>0.11071899177806531</c:v>
                </c:pt>
                <c:pt idx="10824">
                  <c:v>0.11072796068153172</c:v>
                </c:pt>
                <c:pt idx="10825">
                  <c:v>0.11073827482107369</c:v>
                </c:pt>
                <c:pt idx="10826">
                  <c:v>0.11075083102128062</c:v>
                </c:pt>
                <c:pt idx="10827">
                  <c:v>0.11076383549100664</c:v>
                </c:pt>
                <c:pt idx="10828">
                  <c:v>0.11077683979161894</c:v>
                </c:pt>
                <c:pt idx="10829">
                  <c:v>0.11078805025986448</c:v>
                </c:pt>
                <c:pt idx="10830">
                  <c:v>0.11079791536796357</c:v>
                </c:pt>
                <c:pt idx="10831">
                  <c:v>0.11080778037874355</c:v>
                </c:pt>
                <c:pt idx="10832">
                  <c:v>0.11081809369505098</c:v>
                </c:pt>
                <c:pt idx="10833">
                  <c:v>0.11082930370083337</c:v>
                </c:pt>
                <c:pt idx="10834">
                  <c:v>0.11084096197354364</c:v>
                </c:pt>
                <c:pt idx="10835">
                  <c:v>0.11085351688446443</c:v>
                </c:pt>
                <c:pt idx="10836">
                  <c:v>0.11086607163776148</c:v>
                </c:pt>
                <c:pt idx="10837">
                  <c:v>0.11087593597620542</c:v>
                </c:pt>
                <c:pt idx="10838">
                  <c:v>0.1108849034721711</c:v>
                </c:pt>
                <c:pt idx="10839">
                  <c:v>0.11089476762485398</c:v>
                </c:pt>
                <c:pt idx="10840">
                  <c:v>0.11090597677115879</c:v>
                </c:pt>
                <c:pt idx="10841">
                  <c:v>0.11091718579181999</c:v>
                </c:pt>
                <c:pt idx="10842">
                  <c:v>0.11092839468684045</c:v>
                </c:pt>
                <c:pt idx="10843">
                  <c:v>0.1109405001523462</c:v>
                </c:pt>
                <c:pt idx="10844">
                  <c:v>0.11095215712877785</c:v>
                </c:pt>
                <c:pt idx="10845">
                  <c:v>0.11096291729410779</c:v>
                </c:pt>
                <c:pt idx="10846">
                  <c:v>0.11097233234379585</c:v>
                </c:pt>
                <c:pt idx="10847">
                  <c:v>0.11098085064570366</c:v>
                </c:pt>
                <c:pt idx="10848">
                  <c:v>0.1109893688750507</c:v>
                </c:pt>
                <c:pt idx="10849">
                  <c:v>0.11099878367570036</c:v>
                </c:pt>
                <c:pt idx="10850">
                  <c:v>0.11100999165614112</c:v>
                </c:pt>
                <c:pt idx="10851">
                  <c:v>0.11102164782254477</c:v>
                </c:pt>
                <c:pt idx="10852">
                  <c:v>0.11103330385308373</c:v>
                </c:pt>
                <c:pt idx="10853">
                  <c:v>0.11104316654203843</c:v>
                </c:pt>
                <c:pt idx="10854">
                  <c:v>0.11105078764415281</c:v>
                </c:pt>
                <c:pt idx="10855">
                  <c:v>0.11105706380228345</c:v>
                </c:pt>
                <c:pt idx="10856">
                  <c:v>0.1110619950417526</c:v>
                </c:pt>
                <c:pt idx="10857">
                  <c:v>0.11106558138245692</c:v>
                </c:pt>
                <c:pt idx="10858">
                  <c:v>0.11107051257992419</c:v>
                </c:pt>
                <c:pt idx="10859">
                  <c:v>0.11107813347363543</c:v>
                </c:pt>
                <c:pt idx="10860">
                  <c:v>0.11108934056476537</c:v>
                </c:pt>
                <c:pt idx="10861">
                  <c:v>0.11109830614723923</c:v>
                </c:pt>
                <c:pt idx="10862">
                  <c:v>0.11110503028134469</c:v>
                </c:pt>
                <c:pt idx="10863">
                  <c:v>0.11111175437023611</c:v>
                </c:pt>
                <c:pt idx="10864">
                  <c:v>0.11111668534002113</c:v>
                </c:pt>
                <c:pt idx="10865">
                  <c:v>0.11112116801872647</c:v>
                </c:pt>
                <c:pt idx="10866">
                  <c:v>0.11112744373515572</c:v>
                </c:pt>
                <c:pt idx="10867">
                  <c:v>0.1111341676733395</c:v>
                </c:pt>
                <c:pt idx="10868">
                  <c:v>0.11114044330818712</c:v>
                </c:pt>
                <c:pt idx="10869">
                  <c:v>0.1111480636689844</c:v>
                </c:pt>
                <c:pt idx="10870">
                  <c:v>0.11115747697567953</c:v>
                </c:pt>
                <c:pt idx="10871">
                  <c:v>0.11116689019376509</c:v>
                </c:pt>
                <c:pt idx="10872">
                  <c:v>0.11117540683853917</c:v>
                </c:pt>
                <c:pt idx="10873">
                  <c:v>0.11118302693290713</c:v>
                </c:pt>
                <c:pt idx="10874">
                  <c:v>0.11118975049736445</c:v>
                </c:pt>
                <c:pt idx="10875">
                  <c:v>0.11119602578340559</c:v>
                </c:pt>
                <c:pt idx="10876">
                  <c:v>0.11120140456866971</c:v>
                </c:pt>
                <c:pt idx="10877">
                  <c:v>0.11120812800956535</c:v>
                </c:pt>
                <c:pt idx="10878">
                  <c:v>0.11121485140525669</c:v>
                </c:pt>
                <c:pt idx="10879">
                  <c:v>0.11122157475574439</c:v>
                </c:pt>
                <c:pt idx="10880">
                  <c:v>0.11122964271666159</c:v>
                </c:pt>
                <c:pt idx="10881">
                  <c:v>0.11123771061248695</c:v>
                </c:pt>
                <c:pt idx="10882">
                  <c:v>0.11124264096122642</c:v>
                </c:pt>
                <c:pt idx="10883">
                  <c:v>0.11124757128565742</c:v>
                </c:pt>
                <c:pt idx="10884">
                  <c:v>0.11125429441616209</c:v>
                </c:pt>
                <c:pt idx="10885">
                  <c:v>0.11125967288802174</c:v>
                </c:pt>
                <c:pt idx="10886">
                  <c:v>0.11126415492580718</c:v>
                </c:pt>
                <c:pt idx="10887">
                  <c:v>0.111268636943504</c:v>
                </c:pt>
                <c:pt idx="10888">
                  <c:v>0.11127535993238349</c:v>
                </c:pt>
                <c:pt idx="10889">
                  <c:v>0.1112843238472478</c:v>
                </c:pt>
                <c:pt idx="10890">
                  <c:v>0.11129239130192549</c:v>
                </c:pt>
                <c:pt idx="10891">
                  <c:v>0.11129866594390116</c:v>
                </c:pt>
                <c:pt idx="10892">
                  <c:v>0.11130583691509265</c:v>
                </c:pt>
                <c:pt idx="10893">
                  <c:v>0.11131569691651803</c:v>
                </c:pt>
                <c:pt idx="10894">
                  <c:v>0.11132376411809992</c:v>
                </c:pt>
                <c:pt idx="10895">
                  <c:v>0.11132779769448607</c:v>
                </c:pt>
                <c:pt idx="10896">
                  <c:v>0.11133003856322621</c:v>
                </c:pt>
                <c:pt idx="10897">
                  <c:v>0.11133362394276546</c:v>
                </c:pt>
                <c:pt idx="10898">
                  <c:v>0.11133900198797159</c:v>
                </c:pt>
                <c:pt idx="10899">
                  <c:v>0.11134617266992143</c:v>
                </c:pt>
                <c:pt idx="10900">
                  <c:v>0.1113533433004527</c:v>
                </c:pt>
                <c:pt idx="10901">
                  <c:v>0.11135961755998948</c:v>
                </c:pt>
                <c:pt idx="10902">
                  <c:v>0.11136678809411346</c:v>
                </c:pt>
                <c:pt idx="10903">
                  <c:v>0.11137306226929487</c:v>
                </c:pt>
                <c:pt idx="10904">
                  <c:v>0.11137978455616311</c:v>
                </c:pt>
                <c:pt idx="10905">
                  <c:v>0.1113874030933186</c:v>
                </c:pt>
                <c:pt idx="10906">
                  <c:v>0.11139322899433367</c:v>
                </c:pt>
                <c:pt idx="10907">
                  <c:v>0.11139726229053816</c:v>
                </c:pt>
                <c:pt idx="10908">
                  <c:v>0.11140084742906355</c:v>
                </c:pt>
                <c:pt idx="10909">
                  <c:v>0.11140443255473556</c:v>
                </c:pt>
                <c:pt idx="10910">
                  <c:v>0.11141070649373408</c:v>
                </c:pt>
                <c:pt idx="10911">
                  <c:v>0.11141922106227289</c:v>
                </c:pt>
                <c:pt idx="10912">
                  <c:v>0.11142728742875142</c:v>
                </c:pt>
                <c:pt idx="10913">
                  <c:v>0.11143535373016393</c:v>
                </c:pt>
                <c:pt idx="10914">
                  <c:v>0.11144297184397732</c:v>
                </c:pt>
                <c:pt idx="10915">
                  <c:v>0.11144969366091133</c:v>
                </c:pt>
                <c:pt idx="10916">
                  <c:v>0.11145596731595162</c:v>
                </c:pt>
                <c:pt idx="10917">
                  <c:v>0.11146358527273066</c:v>
                </c:pt>
                <c:pt idx="10918">
                  <c:v>0.11147120317147678</c:v>
                </c:pt>
                <c:pt idx="10919">
                  <c:v>0.11147926911866091</c:v>
                </c:pt>
                <c:pt idx="10920">
                  <c:v>0.11148778310344097</c:v>
                </c:pt>
                <c:pt idx="10921">
                  <c:v>0.11149764131104875</c:v>
                </c:pt>
                <c:pt idx="10922">
                  <c:v>0.11150839560851088</c:v>
                </c:pt>
                <c:pt idx="10923">
                  <c:v>0.11151780552391805</c:v>
                </c:pt>
                <c:pt idx="10924">
                  <c:v>0.11152631918060757</c:v>
                </c:pt>
                <c:pt idx="10925">
                  <c:v>0.11153304043732129</c:v>
                </c:pt>
                <c:pt idx="10926">
                  <c:v>0.11153796933020008</c:v>
                </c:pt>
                <c:pt idx="10927">
                  <c:v>0.11154200204266765</c:v>
                </c:pt>
                <c:pt idx="10928">
                  <c:v>0.11154737896732646</c:v>
                </c:pt>
                <c:pt idx="10929">
                  <c:v>0.11155365200955483</c:v>
                </c:pt>
                <c:pt idx="10930">
                  <c:v>0.11156350956783782</c:v>
                </c:pt>
                <c:pt idx="10931">
                  <c:v>0.11157560734746977</c:v>
                </c:pt>
                <c:pt idx="10932">
                  <c:v>0.11158770498074705</c:v>
                </c:pt>
                <c:pt idx="10933">
                  <c:v>0.11159576998829261</c:v>
                </c:pt>
                <c:pt idx="10934">
                  <c:v>0.11159980246767359</c:v>
                </c:pt>
                <c:pt idx="10935">
                  <c:v>0.11160293882928361</c:v>
                </c:pt>
                <c:pt idx="10936">
                  <c:v>0.11160741932880545</c:v>
                </c:pt>
                <c:pt idx="10937">
                  <c:v>0.11161324394817231</c:v>
                </c:pt>
                <c:pt idx="10938">
                  <c:v>0.11162041266389683</c:v>
                </c:pt>
                <c:pt idx="10939">
                  <c:v>0.111628029368046</c:v>
                </c:pt>
                <c:pt idx="10940">
                  <c:v>0.11163654208638339</c:v>
                </c:pt>
                <c:pt idx="10941">
                  <c:v>0.11164415866768092</c:v>
                </c:pt>
                <c:pt idx="10942">
                  <c:v>0.11164953504308074</c:v>
                </c:pt>
                <c:pt idx="10943">
                  <c:v>0.11165491138957558</c:v>
                </c:pt>
                <c:pt idx="10944">
                  <c:v>0.11166342387907782</c:v>
                </c:pt>
                <c:pt idx="10945">
                  <c:v>0.11167148827597538</c:v>
                </c:pt>
                <c:pt idx="10946">
                  <c:v>0.11167820855704437</c:v>
                </c:pt>
                <c:pt idx="10947">
                  <c:v>0.11168448077862952</c:v>
                </c:pt>
                <c:pt idx="10948">
                  <c:v>0.11169075296087402</c:v>
                </c:pt>
                <c:pt idx="10949">
                  <c:v>0.11169792112098199</c:v>
                </c:pt>
                <c:pt idx="10950">
                  <c:v>0.11170643324437371</c:v>
                </c:pt>
                <c:pt idx="10951">
                  <c:v>0.11171628929672922</c:v>
                </c:pt>
                <c:pt idx="10952">
                  <c:v>0.11172614525194405</c:v>
                </c:pt>
                <c:pt idx="10953">
                  <c:v>0.11173420914304913</c:v>
                </c:pt>
                <c:pt idx="10954">
                  <c:v>0.11174182498049673</c:v>
                </c:pt>
                <c:pt idx="10955">
                  <c:v>0.11174944075994366</c:v>
                </c:pt>
                <c:pt idx="10956">
                  <c:v>0.11175526455215096</c:v>
                </c:pt>
                <c:pt idx="10957">
                  <c:v>0.11175616051717228</c:v>
                </c:pt>
                <c:pt idx="10958">
                  <c:v>0.11175571253476201</c:v>
                </c:pt>
                <c:pt idx="10959">
                  <c:v>0.1117588484074204</c:v>
                </c:pt>
                <c:pt idx="10960">
                  <c:v>0.11176512012323653</c:v>
                </c:pt>
                <c:pt idx="10961">
                  <c:v>0.11177139179971832</c:v>
                </c:pt>
                <c:pt idx="10962">
                  <c:v>0.1117763195179316</c:v>
                </c:pt>
                <c:pt idx="10963">
                  <c:v>0.11178393503468149</c:v>
                </c:pt>
                <c:pt idx="10964">
                  <c:v>0.11179199845979167</c:v>
                </c:pt>
                <c:pt idx="10965">
                  <c:v>0.11179871793105003</c:v>
                </c:pt>
                <c:pt idx="10966">
                  <c:v>0.11180498939682135</c:v>
                </c:pt>
                <c:pt idx="10967">
                  <c:v>0.11181081286553451</c:v>
                </c:pt>
                <c:pt idx="10968">
                  <c:v>0.11181663630033541</c:v>
                </c:pt>
                <c:pt idx="10969">
                  <c:v>0.11182290765373375</c:v>
                </c:pt>
                <c:pt idx="10970">
                  <c:v>0.11183097076459837</c:v>
                </c:pt>
                <c:pt idx="10971">
                  <c:v>0.11183858586516363</c:v>
                </c:pt>
                <c:pt idx="10972">
                  <c:v>0.11184440913823282</c:v>
                </c:pt>
                <c:pt idx="10973">
                  <c:v>0.11184978443712193</c:v>
                </c:pt>
                <c:pt idx="10974">
                  <c:v>0.11185695145736158</c:v>
                </c:pt>
                <c:pt idx="10975">
                  <c:v>0.11186411842623563</c:v>
                </c:pt>
                <c:pt idx="10976">
                  <c:v>0.11186994155062392</c:v>
                </c:pt>
                <c:pt idx="10977">
                  <c:v>0.11187352499493217</c:v>
                </c:pt>
                <c:pt idx="10978">
                  <c:v>0.11187934806454523</c:v>
                </c:pt>
                <c:pt idx="10979">
                  <c:v>0.11188606694888803</c:v>
                </c:pt>
                <c:pt idx="10980">
                  <c:v>0.11189144202385928</c:v>
                </c:pt>
                <c:pt idx="10981">
                  <c:v>0.11189412955051065</c:v>
                </c:pt>
                <c:pt idx="10982">
                  <c:v>0.11189547331112759</c:v>
                </c:pt>
                <c:pt idx="10983">
                  <c:v>0.11189950458214475</c:v>
                </c:pt>
                <c:pt idx="10984">
                  <c:v>0.11190487958488833</c:v>
                </c:pt>
                <c:pt idx="10985">
                  <c:v>0.11190980664535694</c:v>
                </c:pt>
                <c:pt idx="10986">
                  <c:v>0.11191338994681389</c:v>
                </c:pt>
                <c:pt idx="10987">
                  <c:v>0.11191786905557859</c:v>
                </c:pt>
                <c:pt idx="10988">
                  <c:v>0.11192458768110927</c:v>
                </c:pt>
                <c:pt idx="10989">
                  <c:v>0.11193354577826616</c:v>
                </c:pt>
                <c:pt idx="10990">
                  <c:v>0.11194116009775534</c:v>
                </c:pt>
                <c:pt idx="10991">
                  <c:v>0.11194698277353925</c:v>
                </c:pt>
                <c:pt idx="10992">
                  <c:v>0.11195280541541969</c:v>
                </c:pt>
                <c:pt idx="10993">
                  <c:v>0.11196041958826196</c:v>
                </c:pt>
                <c:pt idx="10994">
                  <c:v>0.11196982525114274</c:v>
                </c:pt>
                <c:pt idx="10995">
                  <c:v>0.11197967870784745</c:v>
                </c:pt>
                <c:pt idx="10996">
                  <c:v>0.11198818843323192</c:v>
                </c:pt>
                <c:pt idx="10997">
                  <c:v>0.11199580233666757</c:v>
                </c:pt>
                <c:pt idx="10998">
                  <c:v>0.1120025204386158</c:v>
                </c:pt>
                <c:pt idx="10999">
                  <c:v>0.11200968636428092</c:v>
                </c:pt>
                <c:pt idx="11000">
                  <c:v>0.11201864369915135</c:v>
                </c:pt>
                <c:pt idx="11001">
                  <c:v>0.11202670523193552</c:v>
                </c:pt>
                <c:pt idx="11002">
                  <c:v>0.11203163169219978</c:v>
                </c:pt>
                <c:pt idx="11003">
                  <c:v>0.11203790169743534</c:v>
                </c:pt>
                <c:pt idx="11004">
                  <c:v>0.11204685877957637</c:v>
                </c:pt>
                <c:pt idx="11005">
                  <c:v>0.11205447223631629</c:v>
                </c:pt>
                <c:pt idx="11006">
                  <c:v>0.11206029425235969</c:v>
                </c:pt>
                <c:pt idx="11007">
                  <c:v>0.11206522054715223</c:v>
                </c:pt>
                <c:pt idx="11008">
                  <c:v>0.11207014681767652</c:v>
                </c:pt>
                <c:pt idx="11009">
                  <c:v>0.1120746252243669</c:v>
                </c:pt>
                <c:pt idx="11010">
                  <c:v>0.11208044712308077</c:v>
                </c:pt>
                <c:pt idx="11011">
                  <c:v>0.11208940382414853</c:v>
                </c:pt>
                <c:pt idx="11012">
                  <c:v>0.11209880827393143</c:v>
                </c:pt>
                <c:pt idx="11013">
                  <c:v>0.11210910828411952</c:v>
                </c:pt>
                <c:pt idx="11014">
                  <c:v>0.11211806472848268</c:v>
                </c:pt>
                <c:pt idx="11015">
                  <c:v>0.1121270210926288</c:v>
                </c:pt>
                <c:pt idx="11016">
                  <c:v>0.11213552956426792</c:v>
                </c:pt>
                <c:pt idx="11017">
                  <c:v>0.11214224672758311</c:v>
                </c:pt>
                <c:pt idx="11018">
                  <c:v>0.11214896384577797</c:v>
                </c:pt>
                <c:pt idx="11019">
                  <c:v>0.11215702432805461</c:v>
                </c:pt>
                <c:pt idx="11020">
                  <c:v>0.11216732373863753</c:v>
                </c:pt>
                <c:pt idx="11021">
                  <c:v>0.1121776230431434</c:v>
                </c:pt>
                <c:pt idx="11022">
                  <c:v>0.11218613108424978</c:v>
                </c:pt>
                <c:pt idx="11023">
                  <c:v>0.11219195233382591</c:v>
                </c:pt>
                <c:pt idx="11024">
                  <c:v>0.11219643019505603</c:v>
                </c:pt>
                <c:pt idx="11025">
                  <c:v>0.11220180360206454</c:v>
                </c:pt>
                <c:pt idx="11026">
                  <c:v>0.11220852032022242</c:v>
                </c:pt>
                <c:pt idx="11027">
                  <c:v>0.11221747587425557</c:v>
                </c:pt>
                <c:pt idx="11028">
                  <c:v>0.11222508803212559</c:v>
                </c:pt>
                <c:pt idx="11029">
                  <c:v>0.11223225236307123</c:v>
                </c:pt>
                <c:pt idx="11030">
                  <c:v>0.11223941664268949</c:v>
                </c:pt>
                <c:pt idx="11031">
                  <c:v>0.11224747639590862</c:v>
                </c:pt>
                <c:pt idx="11032">
                  <c:v>0.11225687935923039</c:v>
                </c:pt>
                <c:pt idx="11033">
                  <c:v>0.11226628223413716</c:v>
                </c:pt>
                <c:pt idx="11034">
                  <c:v>0.11227523727089758</c:v>
                </c:pt>
                <c:pt idx="11035">
                  <c:v>0.11228419222746601</c:v>
                </c:pt>
                <c:pt idx="11036">
                  <c:v>0.11229269936192968</c:v>
                </c:pt>
                <c:pt idx="11037">
                  <c:v>0.11230120642402258</c:v>
                </c:pt>
                <c:pt idx="11038">
                  <c:v>0.11231195208322406</c:v>
                </c:pt>
                <c:pt idx="11039">
                  <c:v>0.11232314535544072</c:v>
                </c:pt>
                <c:pt idx="11040">
                  <c:v>0.11233344305522588</c:v>
                </c:pt>
                <c:pt idx="11041">
                  <c:v>0.11234463608689212</c:v>
                </c:pt>
                <c:pt idx="11042">
                  <c:v>0.11235806755951887</c:v>
                </c:pt>
                <c:pt idx="11043">
                  <c:v>0.11237284197104426</c:v>
                </c:pt>
                <c:pt idx="11044">
                  <c:v>0.11238448226275011</c:v>
                </c:pt>
                <c:pt idx="11045">
                  <c:v>0.11239343624109227</c:v>
                </c:pt>
                <c:pt idx="11046">
                  <c:v>0.11240418090927459</c:v>
                </c:pt>
                <c:pt idx="11047">
                  <c:v>0.11241671620957587</c:v>
                </c:pt>
                <c:pt idx="11048">
                  <c:v>0.11242790830920708</c:v>
                </c:pt>
                <c:pt idx="11049">
                  <c:v>0.11243820493023669</c:v>
                </c:pt>
                <c:pt idx="11050">
                  <c:v>0.11244984446112792</c:v>
                </c:pt>
                <c:pt idx="11051">
                  <c:v>0.11246282685498764</c:v>
                </c:pt>
                <c:pt idx="11052">
                  <c:v>0.11247401843855877</c:v>
                </c:pt>
                <c:pt idx="11053">
                  <c:v>0.11248386692849416</c:v>
                </c:pt>
                <c:pt idx="11054">
                  <c:v>0.11249282001699649</c:v>
                </c:pt>
                <c:pt idx="11055">
                  <c:v>0.1125017730253416</c:v>
                </c:pt>
                <c:pt idx="11056">
                  <c:v>0.1125116212419417</c:v>
                </c:pt>
                <c:pt idx="11057">
                  <c:v>0.11252460283382069</c:v>
                </c:pt>
                <c:pt idx="11058">
                  <c:v>0.11254116530983065</c:v>
                </c:pt>
                <c:pt idx="11059">
                  <c:v>0.11255862275786101</c:v>
                </c:pt>
                <c:pt idx="11060">
                  <c:v>0.11257294659016684</c:v>
                </c:pt>
                <c:pt idx="11061">
                  <c:v>0.11258592738597482</c:v>
                </c:pt>
                <c:pt idx="11062">
                  <c:v>0.11259890801328409</c:v>
                </c:pt>
                <c:pt idx="11063">
                  <c:v>0.11261278366994418</c:v>
                </c:pt>
                <c:pt idx="11064">
                  <c:v>0.11262800191070683</c:v>
                </c:pt>
                <c:pt idx="11065">
                  <c:v>0.11264187716367867</c:v>
                </c:pt>
                <c:pt idx="11066">
                  <c:v>0.11265261916279154</c:v>
                </c:pt>
                <c:pt idx="11067">
                  <c:v>0.11266201831736006</c:v>
                </c:pt>
                <c:pt idx="11068">
                  <c:v>0.11267186495596403</c:v>
                </c:pt>
                <c:pt idx="11069">
                  <c:v>0.11268215906538369</c:v>
                </c:pt>
                <c:pt idx="11070">
                  <c:v>0.11269200550567197</c:v>
                </c:pt>
                <c:pt idx="11071">
                  <c:v>0.11270229940776565</c:v>
                </c:pt>
                <c:pt idx="11072">
                  <c:v>0.11271438341849382</c:v>
                </c:pt>
                <c:pt idx="11073">
                  <c:v>0.11272825747296053</c:v>
                </c:pt>
                <c:pt idx="11074">
                  <c:v>0.11274168379400996</c:v>
                </c:pt>
                <c:pt idx="11075">
                  <c:v>0.11275376732882897</c:v>
                </c:pt>
                <c:pt idx="11076">
                  <c:v>0.11276629824775269</c:v>
                </c:pt>
                <c:pt idx="11077">
                  <c:v>0.11277927653396112</c:v>
                </c:pt>
                <c:pt idx="11078">
                  <c:v>0.11279225465173617</c:v>
                </c:pt>
                <c:pt idx="11079">
                  <c:v>0.11280389006240785</c:v>
                </c:pt>
                <c:pt idx="11080">
                  <c:v>0.11281373530415791</c:v>
                </c:pt>
                <c:pt idx="11081">
                  <c:v>0.1128231329445001</c:v>
                </c:pt>
                <c:pt idx="11082">
                  <c:v>0.11283342549687644</c:v>
                </c:pt>
                <c:pt idx="11083">
                  <c:v>0.11284506042852117</c:v>
                </c:pt>
                <c:pt idx="11084">
                  <c:v>0.11285624773513497</c:v>
                </c:pt>
                <c:pt idx="11085">
                  <c:v>0.11286743491659398</c:v>
                </c:pt>
                <c:pt idx="11086">
                  <c:v>0.11288085936914488</c:v>
                </c:pt>
                <c:pt idx="11087">
                  <c:v>0.11289607353084492</c:v>
                </c:pt>
                <c:pt idx="11088">
                  <c:v>0.11291083999584496</c:v>
                </c:pt>
                <c:pt idx="11089">
                  <c:v>0.11292471132494912</c:v>
                </c:pt>
                <c:pt idx="11090">
                  <c:v>0.11293902991446095</c:v>
                </c:pt>
                <c:pt idx="11091">
                  <c:v>0.11295290085254155</c:v>
                </c:pt>
                <c:pt idx="11092">
                  <c:v>0.11296363951117576</c:v>
                </c:pt>
                <c:pt idx="11093">
                  <c:v>0.11297348318028723</c:v>
                </c:pt>
                <c:pt idx="11094">
                  <c:v>0.11298556391449183</c:v>
                </c:pt>
                <c:pt idx="11095">
                  <c:v>0.11299853935533807</c:v>
                </c:pt>
                <c:pt idx="11096">
                  <c:v>0.11301106720743798</c:v>
                </c:pt>
                <c:pt idx="11097">
                  <c:v>0.1130231474876114</c:v>
                </c:pt>
                <c:pt idx="11098">
                  <c:v>0.11303746466773543</c:v>
                </c:pt>
                <c:pt idx="11099">
                  <c:v>0.11305267644702176</c:v>
                </c:pt>
                <c:pt idx="11100">
                  <c:v>0.11306744059974864</c:v>
                </c:pt>
                <c:pt idx="11101">
                  <c:v>0.11308130975677923</c:v>
                </c:pt>
                <c:pt idx="11102">
                  <c:v>0.11309338918843771</c:v>
                </c:pt>
                <c:pt idx="11103">
                  <c:v>0.11310502109583356</c:v>
                </c:pt>
                <c:pt idx="11104">
                  <c:v>0.11311710024107767</c:v>
                </c:pt>
                <c:pt idx="11105">
                  <c:v>0.11312917924041765</c:v>
                </c:pt>
                <c:pt idx="11106">
                  <c:v>0.11314081073151674</c:v>
                </c:pt>
                <c:pt idx="11107">
                  <c:v>0.11315467887101001</c:v>
                </c:pt>
                <c:pt idx="11108">
                  <c:v>0.11317212561203736</c:v>
                </c:pt>
                <c:pt idx="11109">
                  <c:v>0.11319180874931546</c:v>
                </c:pt>
                <c:pt idx="11110">
                  <c:v>0.11320880751064287</c:v>
                </c:pt>
                <c:pt idx="11111">
                  <c:v>0.11322312203290506</c:v>
                </c:pt>
                <c:pt idx="11112">
                  <c:v>0.11323788366938033</c:v>
                </c:pt>
                <c:pt idx="11113">
                  <c:v>0.11325219777544</c:v>
                </c:pt>
                <c:pt idx="11114">
                  <c:v>0.11326382783574639</c:v>
                </c:pt>
                <c:pt idx="11115">
                  <c:v>0.11327814157044609</c:v>
                </c:pt>
                <c:pt idx="11116">
                  <c:v>0.11329469157079305</c:v>
                </c:pt>
                <c:pt idx="11117">
                  <c:v>0.11331213586924754</c:v>
                </c:pt>
                <c:pt idx="11118">
                  <c:v>0.11332823802850282</c:v>
                </c:pt>
                <c:pt idx="11119">
                  <c:v>0.1133434453852856</c:v>
                </c:pt>
                <c:pt idx="11120">
                  <c:v>0.11335865251080798</c:v>
                </c:pt>
                <c:pt idx="11121">
                  <c:v>0.11337564843625925</c:v>
                </c:pt>
                <c:pt idx="11122">
                  <c:v>0.11339353857204118</c:v>
                </c:pt>
                <c:pt idx="11123">
                  <c:v>0.11341098114627927</c:v>
                </c:pt>
                <c:pt idx="11124">
                  <c:v>0.11342574000992769</c:v>
                </c:pt>
                <c:pt idx="11125">
                  <c:v>0.1134391569696806</c:v>
                </c:pt>
                <c:pt idx="11126">
                  <c:v>0.11345212652632977</c:v>
                </c:pt>
                <c:pt idx="11127">
                  <c:v>0.113464648697281</c:v>
                </c:pt>
                <c:pt idx="11128">
                  <c:v>0.1134780651350111</c:v>
                </c:pt>
                <c:pt idx="11129">
                  <c:v>0.11349192859823422</c:v>
                </c:pt>
                <c:pt idx="11130">
                  <c:v>0.11350445027078999</c:v>
                </c:pt>
                <c:pt idx="11131">
                  <c:v>0.11351563020307993</c:v>
                </c:pt>
                <c:pt idx="11132">
                  <c:v>0.11352815157885739</c:v>
                </c:pt>
                <c:pt idx="11133">
                  <c:v>0.11354425026019693</c:v>
                </c:pt>
                <c:pt idx="11134">
                  <c:v>0.11356124303156172</c:v>
                </c:pt>
                <c:pt idx="11135">
                  <c:v>0.11357778834728138</c:v>
                </c:pt>
                <c:pt idx="11136">
                  <c:v>0.11359343906966307</c:v>
                </c:pt>
                <c:pt idx="11137">
                  <c:v>0.11361043100520136</c:v>
                </c:pt>
                <c:pt idx="11138">
                  <c:v>0.1136283169412222</c:v>
                </c:pt>
                <c:pt idx="11139">
                  <c:v>0.1136448611472291</c:v>
                </c:pt>
                <c:pt idx="11140">
                  <c:v>0.11366006368981006</c:v>
                </c:pt>
                <c:pt idx="11141">
                  <c:v>0.11367616024769554</c:v>
                </c:pt>
                <c:pt idx="11142">
                  <c:v>0.11369180943057396</c:v>
                </c:pt>
                <c:pt idx="11143">
                  <c:v>0.11370835258619007</c:v>
                </c:pt>
                <c:pt idx="11144">
                  <c:v>0.11372757807185223</c:v>
                </c:pt>
                <c:pt idx="11145">
                  <c:v>0.11374769737035098</c:v>
                </c:pt>
                <c:pt idx="11146">
                  <c:v>0.11376379251770921</c:v>
                </c:pt>
                <c:pt idx="11147">
                  <c:v>0.11377765202035442</c:v>
                </c:pt>
                <c:pt idx="11148">
                  <c:v>0.11379285254432565</c:v>
                </c:pt>
                <c:pt idx="11149">
                  <c:v>0.11381118228063511</c:v>
                </c:pt>
                <c:pt idx="11150">
                  <c:v>0.11383085284341489</c:v>
                </c:pt>
                <c:pt idx="11151">
                  <c:v>0.11385097006422615</c:v>
                </c:pt>
                <c:pt idx="11152">
                  <c:v>0.11386974577185847</c:v>
                </c:pt>
                <c:pt idx="11153">
                  <c:v>0.11388673301309962</c:v>
                </c:pt>
                <c:pt idx="11154">
                  <c:v>0.11390282592283217</c:v>
                </c:pt>
                <c:pt idx="11155">
                  <c:v>0.11392115364348791</c:v>
                </c:pt>
                <c:pt idx="11156">
                  <c:v>0.113941269047798</c:v>
                </c:pt>
                <c:pt idx="11157">
                  <c:v>0.11395914906750228</c:v>
                </c:pt>
                <c:pt idx="11158">
                  <c:v>0.11397434683289458</c:v>
                </c:pt>
                <c:pt idx="11159">
                  <c:v>0.11398909738430846</c:v>
                </c:pt>
                <c:pt idx="11160">
                  <c:v>0.11400429469456359</c:v>
                </c:pt>
                <c:pt idx="11161">
                  <c:v>0.11401904480423992</c:v>
                </c:pt>
                <c:pt idx="11162">
                  <c:v>0.11403468862221702</c:v>
                </c:pt>
                <c:pt idx="11163">
                  <c:v>0.11405301392631119</c:v>
                </c:pt>
                <c:pt idx="11164">
                  <c:v>0.11407357362385201</c:v>
                </c:pt>
                <c:pt idx="11165">
                  <c:v>0.11409279208931179</c:v>
                </c:pt>
                <c:pt idx="11166">
                  <c:v>0.11411245711350258</c:v>
                </c:pt>
                <c:pt idx="11167">
                  <c:v>0.1141325686700729</c:v>
                </c:pt>
                <c:pt idx="11168">
                  <c:v>0.1141517860017829</c:v>
                </c:pt>
                <c:pt idx="11169">
                  <c:v>0.11417100296419389</c:v>
                </c:pt>
                <c:pt idx="11170">
                  <c:v>0.11419245402092748</c:v>
                </c:pt>
                <c:pt idx="11171">
                  <c:v>0.11421435150005919</c:v>
                </c:pt>
                <c:pt idx="11172">
                  <c:v>0.11423356726020073</c:v>
                </c:pt>
                <c:pt idx="11173">
                  <c:v>0.11425010145593432</c:v>
                </c:pt>
                <c:pt idx="11174">
                  <c:v>0.11426886967115782</c:v>
                </c:pt>
                <c:pt idx="11175">
                  <c:v>0.11428987178008319</c:v>
                </c:pt>
                <c:pt idx="11176">
                  <c:v>0.11430908608911386</c:v>
                </c:pt>
                <c:pt idx="11177">
                  <c:v>0.11432695953351033</c:v>
                </c:pt>
                <c:pt idx="11178">
                  <c:v>0.11434840724510709</c:v>
                </c:pt>
                <c:pt idx="11179">
                  <c:v>0.11437164174691374</c:v>
                </c:pt>
                <c:pt idx="11180">
                  <c:v>0.11439487570889056</c:v>
                </c:pt>
                <c:pt idx="11181">
                  <c:v>0.11441676875599467</c:v>
                </c:pt>
                <c:pt idx="11182">
                  <c:v>0.11443687419337684</c:v>
                </c:pt>
                <c:pt idx="11183">
                  <c:v>0.11445608567809243</c:v>
                </c:pt>
                <c:pt idx="11184">
                  <c:v>0.11447485002779438</c:v>
                </c:pt>
                <c:pt idx="11185">
                  <c:v>0.11449495429747282</c:v>
                </c:pt>
                <c:pt idx="11186">
                  <c:v>0.11451282442010252</c:v>
                </c:pt>
                <c:pt idx="11187">
                  <c:v>0.11452801377325977</c:v>
                </c:pt>
                <c:pt idx="11188">
                  <c:v>0.11454498983611809</c:v>
                </c:pt>
                <c:pt idx="11189">
                  <c:v>0.11456330579125888</c:v>
                </c:pt>
                <c:pt idx="11190">
                  <c:v>0.11458117469249152</c:v>
                </c:pt>
                <c:pt idx="11191">
                  <c:v>0.1145981498529184</c:v>
                </c:pt>
                <c:pt idx="11192">
                  <c:v>0.11461601813154243</c:v>
                </c:pt>
                <c:pt idx="11193">
                  <c:v>0.11463343939580407</c:v>
                </c:pt>
                <c:pt idx="11194">
                  <c:v>0.11465130704388161</c:v>
                </c:pt>
                <c:pt idx="11195">
                  <c:v>0.1146700677307735</c:v>
                </c:pt>
                <c:pt idx="11196">
                  <c:v>0.11468882806570838</c:v>
                </c:pt>
                <c:pt idx="11197">
                  <c:v>0.11470848137244505</c:v>
                </c:pt>
                <c:pt idx="11198">
                  <c:v>0.11473036755491721</c:v>
                </c:pt>
                <c:pt idx="11199">
                  <c:v>0.11475269990041739</c:v>
                </c:pt>
                <c:pt idx="11200">
                  <c:v>0.11477369185045204</c:v>
                </c:pt>
                <c:pt idx="11201">
                  <c:v>0.11479557660577792</c:v>
                </c:pt>
                <c:pt idx="11202">
                  <c:v>0.11481790749507056</c:v>
                </c:pt>
                <c:pt idx="11203">
                  <c:v>0.11483621845219166</c:v>
                </c:pt>
                <c:pt idx="11204">
                  <c:v>0.11485006309961662</c:v>
                </c:pt>
                <c:pt idx="11205">
                  <c:v>0.11486346096301504</c:v>
                </c:pt>
                <c:pt idx="11206">
                  <c:v>0.11488177108603508</c:v>
                </c:pt>
                <c:pt idx="11207">
                  <c:v>0.11490186717660916</c:v>
                </c:pt>
                <c:pt idx="11208">
                  <c:v>0.11492017659642659</c:v>
                </c:pt>
                <c:pt idx="11209">
                  <c:v>0.11493937879851794</c:v>
                </c:pt>
                <c:pt idx="11210">
                  <c:v>0.11495992028092601</c:v>
                </c:pt>
                <c:pt idx="11211">
                  <c:v>0.11497822863786535</c:v>
                </c:pt>
                <c:pt idx="11212">
                  <c:v>0.11499564359315968</c:v>
                </c:pt>
                <c:pt idx="11213">
                  <c:v>0.11501529087094046</c:v>
                </c:pt>
                <c:pt idx="11214">
                  <c:v>0.11503583079407717</c:v>
                </c:pt>
                <c:pt idx="11215">
                  <c:v>0.11505637029533421</c:v>
                </c:pt>
                <c:pt idx="11216">
                  <c:v>0.11507512338457149</c:v>
                </c:pt>
                <c:pt idx="11217">
                  <c:v>0.11509342963247202</c:v>
                </c:pt>
                <c:pt idx="11218">
                  <c:v>0.11511218202675159</c:v>
                </c:pt>
                <c:pt idx="11219">
                  <c:v>0.11513138054230494</c:v>
                </c:pt>
                <c:pt idx="11220">
                  <c:v>0.11514968576038646</c:v>
                </c:pt>
                <c:pt idx="11221">
                  <c:v>0.11516843709976832</c:v>
                </c:pt>
                <c:pt idx="11222">
                  <c:v>0.11518674163954046</c:v>
                </c:pt>
                <c:pt idx="11223">
                  <c:v>0.115205938723727</c:v>
                </c:pt>
                <c:pt idx="11224">
                  <c:v>0.11522468900833024</c:v>
                </c:pt>
                <c:pt idx="11225">
                  <c:v>0.11524165324860494</c:v>
                </c:pt>
                <c:pt idx="11226">
                  <c:v>0.11525683153544093</c:v>
                </c:pt>
                <c:pt idx="11227">
                  <c:v>0.11527111677142669</c:v>
                </c:pt>
                <c:pt idx="11228">
                  <c:v>0.11528763382115149</c:v>
                </c:pt>
                <c:pt idx="11229">
                  <c:v>0.11530638257402515</c:v>
                </c:pt>
                <c:pt idx="11230">
                  <c:v>0.11532200626623883</c:v>
                </c:pt>
                <c:pt idx="11231">
                  <c:v>0.11533762971435635</c:v>
                </c:pt>
                <c:pt idx="11232">
                  <c:v>0.11535548478475043</c:v>
                </c:pt>
                <c:pt idx="11233">
                  <c:v>0.11537467862986517</c:v>
                </c:pt>
                <c:pt idx="11234">
                  <c:v>0.11539253303876648</c:v>
                </c:pt>
                <c:pt idx="11235">
                  <c:v>0.11540904808319127</c:v>
                </c:pt>
                <c:pt idx="11236">
                  <c:v>0.11542556285487367</c:v>
                </c:pt>
                <c:pt idx="11237">
                  <c:v>0.11544386268872503</c:v>
                </c:pt>
                <c:pt idx="11238">
                  <c:v>0.1154630548376195</c:v>
                </c:pt>
                <c:pt idx="11239">
                  <c:v>0.11548135398539287</c:v>
                </c:pt>
                <c:pt idx="11240">
                  <c:v>0.11549786756301283</c:v>
                </c:pt>
                <c:pt idx="11241">
                  <c:v>0.11551259565893147</c:v>
                </c:pt>
                <c:pt idx="11242">
                  <c:v>0.11552776983391409</c:v>
                </c:pt>
                <c:pt idx="11243">
                  <c:v>0.11554562150969599</c:v>
                </c:pt>
                <c:pt idx="11244">
                  <c:v>0.11556615054288198</c:v>
                </c:pt>
                <c:pt idx="11245">
                  <c:v>0.11558757169341269</c:v>
                </c:pt>
                <c:pt idx="11246">
                  <c:v>0.11560765360530065</c:v>
                </c:pt>
                <c:pt idx="11247">
                  <c:v>0.11562505760273149</c:v>
                </c:pt>
                <c:pt idx="11248">
                  <c:v>0.11564112256228846</c:v>
                </c:pt>
                <c:pt idx="11249">
                  <c:v>0.11565807973961496</c:v>
                </c:pt>
                <c:pt idx="11250">
                  <c:v>0.11567592908931899</c:v>
                </c:pt>
                <c:pt idx="11251">
                  <c:v>0.11569333189853441</c:v>
                </c:pt>
                <c:pt idx="11252">
                  <c:v>0.11571028819056853</c:v>
                </c:pt>
                <c:pt idx="11253">
                  <c:v>0.11572902902094842</c:v>
                </c:pt>
                <c:pt idx="11254">
                  <c:v>0.11574776950011632</c:v>
                </c:pt>
                <c:pt idx="11255">
                  <c:v>0.11576338629781192</c:v>
                </c:pt>
                <c:pt idx="11256">
                  <c:v>0.11577543337511317</c:v>
                </c:pt>
                <c:pt idx="11257">
                  <c:v>0.11578614176643182</c:v>
                </c:pt>
                <c:pt idx="11258">
                  <c:v>0.11579640386717766</c:v>
                </c:pt>
                <c:pt idx="11259">
                  <c:v>0.11581023522764605</c:v>
                </c:pt>
                <c:pt idx="11260">
                  <c:v>0.11582585104986511</c:v>
                </c:pt>
                <c:pt idx="11261">
                  <c:v>0.11584146662823408</c:v>
                </c:pt>
                <c:pt idx="11262">
                  <c:v>0.11585574351507007</c:v>
                </c:pt>
                <c:pt idx="11263">
                  <c:v>0.11587002019807911</c:v>
                </c:pt>
                <c:pt idx="11264">
                  <c:v>0.11588429667726757</c:v>
                </c:pt>
                <c:pt idx="11265">
                  <c:v>0.11589946521308482</c:v>
                </c:pt>
                <c:pt idx="11266">
                  <c:v>0.11591552576493466</c:v>
                </c:pt>
                <c:pt idx="11267">
                  <c:v>0.11593024771087299</c:v>
                </c:pt>
                <c:pt idx="11268">
                  <c:v>0.11594363111001557</c:v>
                </c:pt>
                <c:pt idx="11269">
                  <c:v>0.11595656822559655</c:v>
                </c:pt>
                <c:pt idx="11270">
                  <c:v>0.11597039737096664</c:v>
                </c:pt>
                <c:pt idx="11271">
                  <c:v>0.11598556460082851</c:v>
                </c:pt>
                <c:pt idx="11272">
                  <c:v>0.11600251593844577</c:v>
                </c:pt>
                <c:pt idx="11273">
                  <c:v>0.1160208052172934</c:v>
                </c:pt>
                <c:pt idx="11274">
                  <c:v>0.11603909416164937</c:v>
                </c:pt>
                <c:pt idx="11275">
                  <c:v>0.11605559853162754</c:v>
                </c:pt>
                <c:pt idx="11276">
                  <c:v>0.11606987236167562</c:v>
                </c:pt>
                <c:pt idx="11277">
                  <c:v>0.11608369994024603</c:v>
                </c:pt>
                <c:pt idx="11278">
                  <c:v>0.11609841941055944</c:v>
                </c:pt>
                <c:pt idx="11279">
                  <c:v>0.11611447676743852</c:v>
                </c:pt>
                <c:pt idx="11280">
                  <c:v>0.11612919578474375</c:v>
                </c:pt>
                <c:pt idx="11281">
                  <c:v>0.11614123845594226</c:v>
                </c:pt>
                <c:pt idx="11282">
                  <c:v>0.11615417301532326</c:v>
                </c:pt>
                <c:pt idx="11283">
                  <c:v>0.11616889144835443</c:v>
                </c:pt>
                <c:pt idx="11284">
                  <c:v>0.11618227165403516</c:v>
                </c:pt>
                <c:pt idx="11285">
                  <c:v>0.11619698967350751</c:v>
                </c:pt>
                <c:pt idx="11286">
                  <c:v>0.11621527539594899</c:v>
                </c:pt>
                <c:pt idx="11287">
                  <c:v>0.11623311480293194</c:v>
                </c:pt>
                <c:pt idx="11288">
                  <c:v>0.11624916999712204</c:v>
                </c:pt>
                <c:pt idx="11289">
                  <c:v>0.1162638870320232</c:v>
                </c:pt>
                <c:pt idx="11290">
                  <c:v>0.11627771192811949</c:v>
                </c:pt>
                <c:pt idx="11291">
                  <c:v>0.11628752302875549</c:v>
                </c:pt>
                <c:pt idx="11292">
                  <c:v>0.11629599617456919</c:v>
                </c:pt>
                <c:pt idx="11293">
                  <c:v>0.11630714494125942</c:v>
                </c:pt>
                <c:pt idx="11294">
                  <c:v>0.11632096923933635</c:v>
                </c:pt>
                <c:pt idx="11295">
                  <c:v>0.11633523928205759</c:v>
                </c:pt>
                <c:pt idx="11296">
                  <c:v>0.11635040097932957</c:v>
                </c:pt>
                <c:pt idx="11297">
                  <c:v>0.11636511652449738</c:v>
                </c:pt>
                <c:pt idx="11298">
                  <c:v>0.11637938593725318</c:v>
                </c:pt>
                <c:pt idx="11299">
                  <c:v>0.11639543878322257</c:v>
                </c:pt>
                <c:pt idx="11300">
                  <c:v>0.11641238317440648</c:v>
                </c:pt>
                <c:pt idx="11301">
                  <c:v>0.11642888138468539</c:v>
                </c:pt>
                <c:pt idx="11302">
                  <c:v>0.11644404166226159</c:v>
                </c:pt>
                <c:pt idx="11303">
                  <c:v>0.11645964759028511</c:v>
                </c:pt>
                <c:pt idx="11304">
                  <c:v>0.11647346978029546</c:v>
                </c:pt>
                <c:pt idx="11305">
                  <c:v>0.11648506243750652</c:v>
                </c:pt>
                <c:pt idx="11306">
                  <c:v>0.11649710082390796</c:v>
                </c:pt>
                <c:pt idx="11307">
                  <c:v>0.11651092249624589</c:v>
                </c:pt>
                <c:pt idx="11308">
                  <c:v>0.11652697323083497</c:v>
                </c:pt>
                <c:pt idx="11309">
                  <c:v>0.11654346955070691</c:v>
                </c:pt>
                <c:pt idx="11310">
                  <c:v>0.11655862809120721</c:v>
                </c:pt>
                <c:pt idx="11311">
                  <c:v>0.11657155725299863</c:v>
                </c:pt>
                <c:pt idx="11312">
                  <c:v>0.11658448624762922</c:v>
                </c:pt>
                <c:pt idx="11313">
                  <c:v>0.11659875253047357</c:v>
                </c:pt>
                <c:pt idx="11314">
                  <c:v>0.11661301860979396</c:v>
                </c:pt>
                <c:pt idx="11315">
                  <c:v>0.11662371803572542</c:v>
                </c:pt>
                <c:pt idx="11316">
                  <c:v>0.11663307993950872</c:v>
                </c:pt>
                <c:pt idx="11317">
                  <c:v>0.11664377915079877</c:v>
                </c:pt>
                <c:pt idx="11318">
                  <c:v>0.11665581562667021</c:v>
                </c:pt>
                <c:pt idx="11319">
                  <c:v>0.11666740617021343</c:v>
                </c:pt>
                <c:pt idx="11320">
                  <c:v>0.11667944236170402</c:v>
                </c:pt>
                <c:pt idx="11321">
                  <c:v>0.11669326151402409</c:v>
                </c:pt>
                <c:pt idx="11322">
                  <c:v>0.1167093093222281</c:v>
                </c:pt>
                <c:pt idx="11323">
                  <c:v>0.11672268229900842</c:v>
                </c:pt>
                <c:pt idx="11324">
                  <c:v>0.11673516358265514</c:v>
                </c:pt>
                <c:pt idx="11325">
                  <c:v>0.11674764471052142</c:v>
                </c:pt>
                <c:pt idx="11326">
                  <c:v>0.11675834269613525</c:v>
                </c:pt>
                <c:pt idx="11327">
                  <c:v>0.11676592036670161</c:v>
                </c:pt>
                <c:pt idx="11328">
                  <c:v>0.11677349797984683</c:v>
                </c:pt>
                <c:pt idx="11329">
                  <c:v>0.1167846414242813</c:v>
                </c:pt>
                <c:pt idx="11330">
                  <c:v>0.11679845912292586</c:v>
                </c:pt>
                <c:pt idx="11331">
                  <c:v>0.11681405952095916</c:v>
                </c:pt>
                <c:pt idx="11332">
                  <c:v>0.11682876824477048</c:v>
                </c:pt>
                <c:pt idx="11333">
                  <c:v>0.11684213962413541</c:v>
                </c:pt>
                <c:pt idx="11334">
                  <c:v>0.11685506512090355</c:v>
                </c:pt>
                <c:pt idx="11335">
                  <c:v>0.11686888184649588</c:v>
                </c:pt>
                <c:pt idx="11336">
                  <c:v>0.11688180699761441</c:v>
                </c:pt>
                <c:pt idx="11337">
                  <c:v>0.11689250354806628</c:v>
                </c:pt>
                <c:pt idx="11338">
                  <c:v>0.11690275430155248</c:v>
                </c:pt>
                <c:pt idx="11339">
                  <c:v>0.11691523333788578</c:v>
                </c:pt>
                <c:pt idx="11340">
                  <c:v>0.11692994057364549</c:v>
                </c:pt>
                <c:pt idx="11341">
                  <c:v>0.11694643024743329</c:v>
                </c:pt>
                <c:pt idx="11342">
                  <c:v>0.11696113702438311</c:v>
                </c:pt>
                <c:pt idx="11343">
                  <c:v>0.11697227837808009</c:v>
                </c:pt>
                <c:pt idx="11344">
                  <c:v>0.11697896313071617</c:v>
                </c:pt>
                <c:pt idx="11345">
                  <c:v>0.11698475654685556</c:v>
                </c:pt>
                <c:pt idx="11346">
                  <c:v>0.11699322378699215</c:v>
                </c:pt>
                <c:pt idx="11347">
                  <c:v>0.11700347350807722</c:v>
                </c:pt>
                <c:pt idx="11348">
                  <c:v>0.11701461439010095</c:v>
                </c:pt>
                <c:pt idx="11349">
                  <c:v>0.11702530952007356</c:v>
                </c:pt>
                <c:pt idx="11350">
                  <c:v>0.11703823264951199</c:v>
                </c:pt>
                <c:pt idx="11351">
                  <c:v>0.1170502643785185</c:v>
                </c:pt>
                <c:pt idx="11352">
                  <c:v>0.11706185035111426</c:v>
                </c:pt>
                <c:pt idx="11353">
                  <c:v>0.11707432740225245</c:v>
                </c:pt>
                <c:pt idx="11354">
                  <c:v>0.11708635869698697</c:v>
                </c:pt>
                <c:pt idx="11355">
                  <c:v>0.11709794425140502</c:v>
                </c:pt>
                <c:pt idx="11356">
                  <c:v>0.11710774730799811</c:v>
                </c:pt>
                <c:pt idx="11357">
                  <c:v>0.11711665909423649</c:v>
                </c:pt>
                <c:pt idx="11358">
                  <c:v>0.11712690755022868</c:v>
                </c:pt>
                <c:pt idx="11359">
                  <c:v>0.11713804705718087</c:v>
                </c:pt>
                <c:pt idx="11360">
                  <c:v>0.11714918644004568</c:v>
                </c:pt>
                <c:pt idx="11361">
                  <c:v>0.11716121683416825</c:v>
                </c:pt>
                <c:pt idx="11362">
                  <c:v>0.11717458376900559</c:v>
                </c:pt>
                <c:pt idx="11363">
                  <c:v>0.11718795052517025</c:v>
                </c:pt>
                <c:pt idx="11364">
                  <c:v>0.11720042600305944</c:v>
                </c:pt>
                <c:pt idx="11365">
                  <c:v>0.11721245578076912</c:v>
                </c:pt>
                <c:pt idx="11366">
                  <c:v>0.11722314879502317</c:v>
                </c:pt>
                <c:pt idx="11367">
                  <c:v>0.11723428722995294</c:v>
                </c:pt>
                <c:pt idx="11368">
                  <c:v>0.11724498001076643</c:v>
                </c:pt>
                <c:pt idx="11369">
                  <c:v>0.11725433610018847</c:v>
                </c:pt>
                <c:pt idx="11370">
                  <c:v>0.11726235553573602</c:v>
                </c:pt>
                <c:pt idx="11371">
                  <c:v>0.11727260249868129</c:v>
                </c:pt>
                <c:pt idx="11372">
                  <c:v>0.11728641345651822</c:v>
                </c:pt>
                <c:pt idx="11373">
                  <c:v>0.11730066972905537</c:v>
                </c:pt>
                <c:pt idx="11374">
                  <c:v>0.1173131438008065</c:v>
                </c:pt>
                <c:pt idx="11375">
                  <c:v>0.11732472672810654</c:v>
                </c:pt>
                <c:pt idx="11376">
                  <c:v>0.11733809147751093</c:v>
                </c:pt>
                <c:pt idx="11377">
                  <c:v>0.11735011959925951</c:v>
                </c:pt>
                <c:pt idx="11378">
                  <c:v>0.1173599201840872</c:v>
                </c:pt>
                <c:pt idx="11379">
                  <c:v>0.11737150256959555</c:v>
                </c:pt>
                <c:pt idx="11380">
                  <c:v>0.11738575762913969</c:v>
                </c:pt>
                <c:pt idx="11381">
                  <c:v>0.11739823063954982</c:v>
                </c:pt>
                <c:pt idx="11382">
                  <c:v>0.11740758529526181</c:v>
                </c:pt>
                <c:pt idx="11383">
                  <c:v>0.11741649440982058</c:v>
                </c:pt>
                <c:pt idx="11384">
                  <c:v>0.11742718524252072</c:v>
                </c:pt>
                <c:pt idx="11385">
                  <c:v>0.11743876684896989</c:v>
                </c:pt>
                <c:pt idx="11386">
                  <c:v>0.11744901200440346</c:v>
                </c:pt>
                <c:pt idx="11387">
                  <c:v>0.11745658444313196</c:v>
                </c:pt>
                <c:pt idx="11388">
                  <c:v>0.11746415682451899</c:v>
                </c:pt>
                <c:pt idx="11389">
                  <c:v>0.11747039286025318</c:v>
                </c:pt>
                <c:pt idx="11390">
                  <c:v>0.11747618343004319</c:v>
                </c:pt>
                <c:pt idx="11391">
                  <c:v>0.11748241939077962</c:v>
                </c:pt>
                <c:pt idx="11392">
                  <c:v>0.11749088241815167</c:v>
                </c:pt>
                <c:pt idx="11393">
                  <c:v>0.11750112703966993</c:v>
                </c:pt>
                <c:pt idx="11394">
                  <c:v>0.11751137155623673</c:v>
                </c:pt>
                <c:pt idx="11395">
                  <c:v>0.11752161596785471</c:v>
                </c:pt>
                <c:pt idx="11396">
                  <c:v>0.11753319648070212</c:v>
                </c:pt>
                <c:pt idx="11397">
                  <c:v>0.11754566765225309</c:v>
                </c:pt>
                <c:pt idx="11398">
                  <c:v>0.11755902944918339</c:v>
                </c:pt>
                <c:pt idx="11399">
                  <c:v>0.11757283645178361</c:v>
                </c:pt>
                <c:pt idx="11400">
                  <c:v>0.11758619788569717</c:v>
                </c:pt>
                <c:pt idx="11401">
                  <c:v>0.11760000451319044</c:v>
                </c:pt>
                <c:pt idx="11402">
                  <c:v>0.11761514704674145</c:v>
                </c:pt>
                <c:pt idx="11403">
                  <c:v>0.11762850791534049</c:v>
                </c:pt>
                <c:pt idx="11404">
                  <c:v>0.11764008719039779</c:v>
                </c:pt>
                <c:pt idx="11405">
                  <c:v>0.11765122098228038</c:v>
                </c:pt>
                <c:pt idx="11406">
                  <c:v>0.11766279999434125</c:v>
                </c:pt>
                <c:pt idx="11407">
                  <c:v>0.11767437887233038</c:v>
                </c:pt>
                <c:pt idx="11408">
                  <c:v>0.11768729361653721</c:v>
                </c:pt>
                <c:pt idx="11409">
                  <c:v>0.11769976286647656</c:v>
                </c:pt>
                <c:pt idx="11410">
                  <c:v>0.11770956002521143</c:v>
                </c:pt>
                <c:pt idx="11411">
                  <c:v>0.1177180211305125</c:v>
                </c:pt>
                <c:pt idx="11412">
                  <c:v>0.1177269274798045</c:v>
                </c:pt>
                <c:pt idx="11413">
                  <c:v>0.11773716968342782</c:v>
                </c:pt>
                <c:pt idx="11414">
                  <c:v>0.11774830239447233</c:v>
                </c:pt>
                <c:pt idx="11415">
                  <c:v>0.11776032558319602</c:v>
                </c:pt>
                <c:pt idx="11416">
                  <c:v>0.11777234862736408</c:v>
                </c:pt>
                <c:pt idx="11417">
                  <c:v>0.11778303565638353</c:v>
                </c:pt>
                <c:pt idx="11418">
                  <c:v>0.11779283199931972</c:v>
                </c:pt>
                <c:pt idx="11419">
                  <c:v>0.11780173768234781</c:v>
                </c:pt>
                <c:pt idx="11420">
                  <c:v>0.11780930745056357</c:v>
                </c:pt>
                <c:pt idx="11421">
                  <c:v>0.1178164318859522</c:v>
                </c:pt>
                <c:pt idx="11422">
                  <c:v>0.11782444681509369</c:v>
                </c:pt>
                <c:pt idx="11423">
                  <c:v>0.11783290694838539</c:v>
                </c:pt>
                <c:pt idx="11424">
                  <c:v>0.11784403859367154</c:v>
                </c:pt>
                <c:pt idx="11425">
                  <c:v>0.11785784166173753</c:v>
                </c:pt>
                <c:pt idx="11426">
                  <c:v>0.11787075403680219</c:v>
                </c:pt>
                <c:pt idx="11427">
                  <c:v>0.11788099476743838</c:v>
                </c:pt>
                <c:pt idx="11428">
                  <c:v>0.11788945442234235</c:v>
                </c:pt>
                <c:pt idx="11429">
                  <c:v>0.11789657828675404</c:v>
                </c:pt>
                <c:pt idx="11430">
                  <c:v>0.11790503780982815</c:v>
                </c:pt>
                <c:pt idx="11431">
                  <c:v>0.11791661388333113</c:v>
                </c:pt>
                <c:pt idx="11432">
                  <c:v>0.11792729937070294</c:v>
                </c:pt>
                <c:pt idx="11433">
                  <c:v>0.11793620385629321</c:v>
                </c:pt>
                <c:pt idx="11434">
                  <c:v>0.11794466304416207</c:v>
                </c:pt>
                <c:pt idx="11435">
                  <c:v>0.11795445780387664</c:v>
                </c:pt>
                <c:pt idx="11436">
                  <c:v>0.11796647851422522</c:v>
                </c:pt>
                <c:pt idx="11437">
                  <c:v>0.11797983468958657</c:v>
                </c:pt>
                <c:pt idx="11438">
                  <c:v>0.11799140989727271</c:v>
                </c:pt>
                <c:pt idx="11439">
                  <c:v>0.11800209458544683</c:v>
                </c:pt>
                <c:pt idx="11440">
                  <c:v>0.11801322434756607</c:v>
                </c:pt>
                <c:pt idx="11441">
                  <c:v>0.11802524435152414</c:v>
                </c:pt>
                <c:pt idx="11442">
                  <c:v>0.11803815456521714</c:v>
                </c:pt>
                <c:pt idx="11443">
                  <c:v>0.11805061944097814</c:v>
                </c:pt>
                <c:pt idx="11444">
                  <c:v>0.11805996799583623</c:v>
                </c:pt>
                <c:pt idx="11445">
                  <c:v>0.11806709064564</c:v>
                </c:pt>
                <c:pt idx="11446">
                  <c:v>0.11807688420628511</c:v>
                </c:pt>
                <c:pt idx="11447">
                  <c:v>0.11808979375331803</c:v>
                </c:pt>
                <c:pt idx="11448">
                  <c:v>0.11810359342964916</c:v>
                </c:pt>
                <c:pt idx="11449">
                  <c:v>0.11811694777381757</c:v>
                </c:pt>
                <c:pt idx="11450">
                  <c:v>0.11813074707543965</c:v>
                </c:pt>
                <c:pt idx="11451">
                  <c:v>0.11814632670325149</c:v>
                </c:pt>
                <c:pt idx="11452">
                  <c:v>0.11816190608834222</c:v>
                </c:pt>
                <c:pt idx="11453">
                  <c:v>0.11817392430528867</c:v>
                </c:pt>
                <c:pt idx="11454">
                  <c:v>0.11818327170750108</c:v>
                </c:pt>
                <c:pt idx="11455">
                  <c:v>0.11819350923824425</c:v>
                </c:pt>
                <c:pt idx="11456">
                  <c:v>0.11820374666418169</c:v>
                </c:pt>
                <c:pt idx="11457">
                  <c:v>0.11821398398531507</c:v>
                </c:pt>
                <c:pt idx="11458">
                  <c:v>0.11822555648300749</c:v>
                </c:pt>
                <c:pt idx="11459">
                  <c:v>0.11823890919854925</c:v>
                </c:pt>
                <c:pt idx="11460">
                  <c:v>0.1182535969797177</c:v>
                </c:pt>
                <c:pt idx="11461">
                  <c:v>0.11826917469370625</c:v>
                </c:pt>
                <c:pt idx="11462">
                  <c:v>0.11828297189487748</c:v>
                </c:pt>
                <c:pt idx="11463">
                  <c:v>0.11829409853135553</c:v>
                </c:pt>
                <c:pt idx="11464">
                  <c:v>0.11830656021723472</c:v>
                </c:pt>
                <c:pt idx="11465">
                  <c:v>0.11832035690260356</c:v>
                </c:pt>
                <c:pt idx="11466">
                  <c:v>0.11833370835237089</c:v>
                </c:pt>
                <c:pt idx="11467">
                  <c:v>0.11834527946464422</c:v>
                </c:pt>
                <c:pt idx="11468">
                  <c:v>0.11835818554730347</c:v>
                </c:pt>
                <c:pt idx="11469">
                  <c:v>0.1183728715766843</c:v>
                </c:pt>
                <c:pt idx="11470">
                  <c:v>0.11838622232532763</c:v>
                </c:pt>
                <c:pt idx="11471">
                  <c:v>0.11839957289573093</c:v>
                </c:pt>
                <c:pt idx="11472">
                  <c:v>0.11841425831731303</c:v>
                </c:pt>
                <c:pt idx="11473">
                  <c:v>0.1184276085134276</c:v>
                </c:pt>
                <c:pt idx="11474">
                  <c:v>0.11843739854397256</c:v>
                </c:pt>
                <c:pt idx="11475">
                  <c:v>0.11844807846798502</c:v>
                </c:pt>
                <c:pt idx="11476">
                  <c:v>0.11846098322398854</c:v>
                </c:pt>
                <c:pt idx="11477">
                  <c:v>0.11847255286365227</c:v>
                </c:pt>
                <c:pt idx="11478">
                  <c:v>0.11848367739094331</c:v>
                </c:pt>
                <c:pt idx="11479">
                  <c:v>0.11849480179448071</c:v>
                </c:pt>
                <c:pt idx="11480">
                  <c:v>0.11850592607426713</c:v>
                </c:pt>
                <c:pt idx="11481">
                  <c:v>0.11851927504666349</c:v>
                </c:pt>
                <c:pt idx="11482">
                  <c:v>0.11853395871048709</c:v>
                </c:pt>
                <c:pt idx="11483">
                  <c:v>0.11854908710831433</c:v>
                </c:pt>
                <c:pt idx="11484">
                  <c:v>0.11856332539132008</c:v>
                </c:pt>
                <c:pt idx="11485">
                  <c:v>0.11857889828123272</c:v>
                </c:pt>
                <c:pt idx="11486">
                  <c:v>0.11859758542901402</c:v>
                </c:pt>
                <c:pt idx="11487">
                  <c:v>0.11861716206643345</c:v>
                </c:pt>
                <c:pt idx="11488">
                  <c:v>0.11863451376557672</c:v>
                </c:pt>
                <c:pt idx="11489">
                  <c:v>0.11865097535568223</c:v>
                </c:pt>
                <c:pt idx="11490">
                  <c:v>0.11866788157156416</c:v>
                </c:pt>
                <c:pt idx="11491">
                  <c:v>0.11868567727950707</c:v>
                </c:pt>
                <c:pt idx="11492">
                  <c:v>0.11870169314589232</c:v>
                </c:pt>
                <c:pt idx="11493">
                  <c:v>0.11871503950527262</c:v>
                </c:pt>
                <c:pt idx="11494">
                  <c:v>0.11872927542561401</c:v>
                </c:pt>
                <c:pt idx="11495">
                  <c:v>0.11874662517952597</c:v>
                </c:pt>
                <c:pt idx="11496">
                  <c:v>0.11876308492421783</c:v>
                </c:pt>
                <c:pt idx="11497">
                  <c:v>0.11877376137050959</c:v>
                </c:pt>
                <c:pt idx="11498">
                  <c:v>0.11878443770281566</c:v>
                </c:pt>
                <c:pt idx="11499">
                  <c:v>0.11879911747362468</c:v>
                </c:pt>
                <c:pt idx="11500">
                  <c:v>0.11881513152328457</c:v>
                </c:pt>
                <c:pt idx="11501">
                  <c:v>0.11882758671794608</c:v>
                </c:pt>
                <c:pt idx="11502">
                  <c:v>0.11883959693730831</c:v>
                </c:pt>
                <c:pt idx="11503">
                  <c:v>0.1188538310845831</c:v>
                </c:pt>
                <c:pt idx="11504">
                  <c:v>0.1188698442580876</c:v>
                </c:pt>
                <c:pt idx="11505">
                  <c:v>0.11888674677416106</c:v>
                </c:pt>
                <c:pt idx="11506">
                  <c:v>0.11890231462832156</c:v>
                </c:pt>
                <c:pt idx="11507">
                  <c:v>0.11891743745458237</c:v>
                </c:pt>
                <c:pt idx="11508">
                  <c:v>0.11893389438801116</c:v>
                </c:pt>
                <c:pt idx="11509">
                  <c:v>0.11895168536273909</c:v>
                </c:pt>
                <c:pt idx="11510">
                  <c:v>0.11896769696937518</c:v>
                </c:pt>
                <c:pt idx="11511">
                  <c:v>0.11898326356337582</c:v>
                </c:pt>
                <c:pt idx="11512">
                  <c:v>0.11900105365980747</c:v>
                </c:pt>
                <c:pt idx="11513">
                  <c:v>0.11902017766049552</c:v>
                </c:pt>
                <c:pt idx="11514">
                  <c:v>0.11903707763576858</c:v>
                </c:pt>
                <c:pt idx="11515">
                  <c:v>0.11905175369837694</c:v>
                </c:pt>
                <c:pt idx="11516">
                  <c:v>0.11906642954560183</c:v>
                </c:pt>
                <c:pt idx="11517">
                  <c:v>0.11908332873924367</c:v>
                </c:pt>
                <c:pt idx="11518">
                  <c:v>0.11910245116658313</c:v>
                </c:pt>
                <c:pt idx="11519">
                  <c:v>0.11912068383815254</c:v>
                </c:pt>
                <c:pt idx="11520">
                  <c:v>0.11913713742713647</c:v>
                </c:pt>
                <c:pt idx="11521">
                  <c:v>0.11915448010624718</c:v>
                </c:pt>
                <c:pt idx="11522">
                  <c:v>0.11917137781198402</c:v>
                </c:pt>
                <c:pt idx="11523">
                  <c:v>0.11918560723745762</c:v>
                </c:pt>
                <c:pt idx="11524">
                  <c:v>0.11919850247940272</c:v>
                </c:pt>
                <c:pt idx="11525">
                  <c:v>0.11921317617313854</c:v>
                </c:pt>
                <c:pt idx="11526">
                  <c:v>0.11922784965156022</c:v>
                </c:pt>
                <c:pt idx="11527">
                  <c:v>0.11923941042230805</c:v>
                </c:pt>
                <c:pt idx="11528">
                  <c:v>0.11925319424352572</c:v>
                </c:pt>
                <c:pt idx="11529">
                  <c:v>0.11927231342293122</c:v>
                </c:pt>
                <c:pt idx="11530">
                  <c:v>0.11929098761737374</c:v>
                </c:pt>
                <c:pt idx="11531">
                  <c:v>0.11930432611418758</c:v>
                </c:pt>
                <c:pt idx="11532">
                  <c:v>0.11931455217459111</c:v>
                </c:pt>
                <c:pt idx="11533">
                  <c:v>0.11932700115046305</c:v>
                </c:pt>
                <c:pt idx="11534">
                  <c:v>0.11934434053716939</c:v>
                </c:pt>
                <c:pt idx="11535">
                  <c:v>0.11936256879902281</c:v>
                </c:pt>
                <c:pt idx="11536">
                  <c:v>0.11937901840864511</c:v>
                </c:pt>
                <c:pt idx="11537">
                  <c:v>0.11939368945380398</c:v>
                </c:pt>
                <c:pt idx="11538">
                  <c:v>0.11940924941801632</c:v>
                </c:pt>
                <c:pt idx="11539">
                  <c:v>0.1194279210554884</c:v>
                </c:pt>
                <c:pt idx="11540">
                  <c:v>0.1194470368945842</c:v>
                </c:pt>
                <c:pt idx="11541">
                  <c:v>0.11946348511480932</c:v>
                </c:pt>
                <c:pt idx="11542">
                  <c:v>0.11947859945703136</c:v>
                </c:pt>
                <c:pt idx="11543">
                  <c:v>0.11949282451162017</c:v>
                </c:pt>
                <c:pt idx="11544">
                  <c:v>0.11950616031652279</c:v>
                </c:pt>
                <c:pt idx="11545">
                  <c:v>0.11951816238888088</c:v>
                </c:pt>
                <c:pt idx="11546">
                  <c:v>0.11953060883028772</c:v>
                </c:pt>
                <c:pt idx="11547">
                  <c:v>0.11954572215802073</c:v>
                </c:pt>
                <c:pt idx="11548">
                  <c:v>0.11956483574540366</c:v>
                </c:pt>
                <c:pt idx="11549">
                  <c:v>0.11958572692303807</c:v>
                </c:pt>
                <c:pt idx="11550">
                  <c:v>0.11960395078540829</c:v>
                </c:pt>
                <c:pt idx="11551">
                  <c:v>0.11961950747833126</c:v>
                </c:pt>
                <c:pt idx="11552">
                  <c:v>0.11963373052865152</c:v>
                </c:pt>
                <c:pt idx="11553">
                  <c:v>0.1196483978374203</c:v>
                </c:pt>
                <c:pt idx="11554">
                  <c:v>0.11966306493106291</c:v>
                </c:pt>
                <c:pt idx="11555">
                  <c:v>0.11967862070439952</c:v>
                </c:pt>
                <c:pt idx="11556">
                  <c:v>0.11969417623575795</c:v>
                </c:pt>
                <c:pt idx="11557">
                  <c:v>0.11970928709166359</c:v>
                </c:pt>
                <c:pt idx="11558">
                  <c:v>0.11972128672634171</c:v>
                </c:pt>
                <c:pt idx="11559">
                  <c:v>0.11973373063984578</c:v>
                </c:pt>
                <c:pt idx="11560">
                  <c:v>0.11974661881558941</c:v>
                </c:pt>
                <c:pt idx="11561">
                  <c:v>0.11975684035410419</c:v>
                </c:pt>
                <c:pt idx="11562">
                  <c:v>0.11976706178814053</c:v>
                </c:pt>
                <c:pt idx="11563">
                  <c:v>0.11977950513204028</c:v>
                </c:pt>
                <c:pt idx="11564">
                  <c:v>0.11979239271785119</c:v>
                </c:pt>
                <c:pt idx="11565">
                  <c:v>0.11980483574655573</c:v>
                </c:pt>
                <c:pt idx="11566">
                  <c:v>0.11981861177630861</c:v>
                </c:pt>
                <c:pt idx="11567">
                  <c:v>0.11983283199506034</c:v>
                </c:pt>
                <c:pt idx="11568">
                  <c:v>0.1198483851277836</c:v>
                </c:pt>
                <c:pt idx="11569">
                  <c:v>0.11986438238336583</c:v>
                </c:pt>
                <c:pt idx="11570">
                  <c:v>0.11987949066754951</c:v>
                </c:pt>
                <c:pt idx="11571">
                  <c:v>0.11989237696486096</c:v>
                </c:pt>
                <c:pt idx="11572">
                  <c:v>0.11990304136119626</c:v>
                </c:pt>
                <c:pt idx="11573">
                  <c:v>0.11991459432888713</c:v>
                </c:pt>
                <c:pt idx="11574">
                  <c:v>0.11992659150022103</c:v>
                </c:pt>
                <c:pt idx="11575">
                  <c:v>0.11993858852762436</c:v>
                </c:pt>
                <c:pt idx="11576">
                  <c:v>0.11995236271493089</c:v>
                </c:pt>
                <c:pt idx="11577">
                  <c:v>0.11996746966995105</c:v>
                </c:pt>
                <c:pt idx="11578">
                  <c:v>0.1199799105203723</c:v>
                </c:pt>
                <c:pt idx="11579">
                  <c:v>0.11998924105661821</c:v>
                </c:pt>
                <c:pt idx="11580">
                  <c:v>0.11999857150580602</c:v>
                </c:pt>
                <c:pt idx="11581">
                  <c:v>0.12001012336989944</c:v>
                </c:pt>
                <c:pt idx="11582">
                  <c:v>0.12002345227803553</c:v>
                </c:pt>
                <c:pt idx="11583">
                  <c:v>0.1200398910200632</c:v>
                </c:pt>
                <c:pt idx="11584">
                  <c:v>0.12005810660776407</c:v>
                </c:pt>
                <c:pt idx="11585">
                  <c:v>0.12007410050875705</c:v>
                </c:pt>
                <c:pt idx="11586">
                  <c:v>0.12008742856418056</c:v>
                </c:pt>
                <c:pt idx="11587">
                  <c:v>0.12009986792230974</c:v>
                </c:pt>
                <c:pt idx="11588">
                  <c:v>0.1201131956343105</c:v>
                </c:pt>
                <c:pt idx="11589">
                  <c:v>0.12012652316868588</c:v>
                </c:pt>
                <c:pt idx="11590">
                  <c:v>0.12013851779775751</c:v>
                </c:pt>
                <c:pt idx="11591">
                  <c:v>0.12015228923149512</c:v>
                </c:pt>
                <c:pt idx="11592">
                  <c:v>0.12016606047558309</c:v>
                </c:pt>
                <c:pt idx="11593">
                  <c:v>0.12017894308062353</c:v>
                </c:pt>
                <c:pt idx="11594">
                  <c:v>0.12019404661311797</c:v>
                </c:pt>
                <c:pt idx="11595">
                  <c:v>0.12021181518282847</c:v>
                </c:pt>
                <c:pt idx="11596">
                  <c:v>0.12022736242233871</c:v>
                </c:pt>
                <c:pt idx="11597">
                  <c:v>0.12023935584194922</c:v>
                </c:pt>
                <c:pt idx="11598">
                  <c:v>0.12024912815157701</c:v>
                </c:pt>
                <c:pt idx="11599">
                  <c:v>0.12025845617622792</c:v>
                </c:pt>
                <c:pt idx="11600">
                  <c:v>0.12026778411386763</c:v>
                </c:pt>
                <c:pt idx="11601">
                  <c:v>0.12027800032668655</c:v>
                </c:pt>
                <c:pt idx="11602">
                  <c:v>0.12028688390516964</c:v>
                </c:pt>
                <c:pt idx="11603">
                  <c:v>0.12029354653724254</c:v>
                </c:pt>
                <c:pt idx="11604">
                  <c:v>0.12029976495379396</c:v>
                </c:pt>
                <c:pt idx="11605">
                  <c:v>0.12030864833893216</c:v>
                </c:pt>
                <c:pt idx="11606">
                  <c:v>0.12032064078369215</c:v>
                </c:pt>
                <c:pt idx="11607">
                  <c:v>0.1203330772411674</c:v>
                </c:pt>
                <c:pt idx="11608">
                  <c:v>0.12034418109036109</c:v>
                </c:pt>
                <c:pt idx="11609">
                  <c:v>0.12035528481626097</c:v>
                </c:pt>
                <c:pt idx="11610">
                  <c:v>0.12036772084289715</c:v>
                </c:pt>
                <c:pt idx="11611">
                  <c:v>0.12038015671488078</c:v>
                </c:pt>
                <c:pt idx="11612">
                  <c:v>0.12039126004132651</c:v>
                </c:pt>
                <c:pt idx="11613">
                  <c:v>0.12040103086661952</c:v>
                </c:pt>
                <c:pt idx="11614">
                  <c:v>0.12041346632437298</c:v>
                </c:pt>
                <c:pt idx="11615">
                  <c:v>0.12042856631518006</c:v>
                </c:pt>
                <c:pt idx="11616">
                  <c:v>0.1204427778629512</c:v>
                </c:pt>
                <c:pt idx="11617">
                  <c:v>0.12045388049411945</c:v>
                </c:pt>
                <c:pt idx="11618">
                  <c:v>0.12046276251030159</c:v>
                </c:pt>
                <c:pt idx="11619">
                  <c:v>0.12047164444759435</c:v>
                </c:pt>
                <c:pt idx="11620">
                  <c:v>0.12048141448750059</c:v>
                </c:pt>
                <c:pt idx="11621">
                  <c:v>0.12049296077523611</c:v>
                </c:pt>
                <c:pt idx="11622">
                  <c:v>0.12050317468787292</c:v>
                </c:pt>
                <c:pt idx="11623">
                  <c:v>0.12051205626623625</c:v>
                </c:pt>
                <c:pt idx="11624">
                  <c:v>0.12052360220018017</c:v>
                </c:pt>
                <c:pt idx="11625">
                  <c:v>0.12053603613380617</c:v>
                </c:pt>
                <c:pt idx="11626">
                  <c:v>0.12054758179088521</c:v>
                </c:pt>
                <c:pt idx="11627">
                  <c:v>0.12055823920218232</c:v>
                </c:pt>
                <c:pt idx="11628">
                  <c:v>0.12056845244809616</c:v>
                </c:pt>
                <c:pt idx="11629">
                  <c:v>0.12057999773091578</c:v>
                </c:pt>
                <c:pt idx="11630">
                  <c:v>0.12059243096334776</c:v>
                </c:pt>
                <c:pt idx="11631">
                  <c:v>0.12060442000536339</c:v>
                </c:pt>
                <c:pt idx="11632">
                  <c:v>0.12061507681093298</c:v>
                </c:pt>
                <c:pt idx="11633">
                  <c:v>0.120625733502936</c:v>
                </c:pt>
                <c:pt idx="11634">
                  <c:v>0.12063727812445225</c:v>
                </c:pt>
                <c:pt idx="11635">
                  <c:v>0.12064882261269191</c:v>
                </c:pt>
                <c:pt idx="11636">
                  <c:v>0.12066303103064695</c:v>
                </c:pt>
                <c:pt idx="11637">
                  <c:v>0.12067501922627054</c:v>
                </c:pt>
                <c:pt idx="11638">
                  <c:v>0.12068167927285094</c:v>
                </c:pt>
                <c:pt idx="11639">
                  <c:v>0.12068611927926216</c:v>
                </c:pt>
                <c:pt idx="11640">
                  <c:v>0.12069189125812543</c:v>
                </c:pt>
                <c:pt idx="11641">
                  <c:v>0.12070032716730432</c:v>
                </c:pt>
                <c:pt idx="11642">
                  <c:v>0.12070965098412872</c:v>
                </c:pt>
                <c:pt idx="11643">
                  <c:v>0.12072075065271501</c:v>
                </c:pt>
                <c:pt idx="11644">
                  <c:v>0.12073096223900269</c:v>
                </c:pt>
                <c:pt idx="11645">
                  <c:v>0.12074117372101542</c:v>
                </c:pt>
                <c:pt idx="11646">
                  <c:v>0.12075227303971703</c:v>
                </c:pt>
                <c:pt idx="11647">
                  <c:v>0.12076292826977014</c:v>
                </c:pt>
                <c:pt idx="11648">
                  <c:v>0.12077447130754262</c:v>
                </c:pt>
                <c:pt idx="11649">
                  <c:v>0.12078601421207499</c:v>
                </c:pt>
                <c:pt idx="11650">
                  <c:v>0.12079578118107402</c:v>
                </c:pt>
                <c:pt idx="11651">
                  <c:v>0.1208051041079491</c:v>
                </c:pt>
                <c:pt idx="11652">
                  <c:v>0.12081398300511917</c:v>
                </c:pt>
                <c:pt idx="11653">
                  <c:v>0.12082330576230246</c:v>
                </c:pt>
                <c:pt idx="11654">
                  <c:v>0.12083396023551653</c:v>
                </c:pt>
                <c:pt idx="11655">
                  <c:v>0.12084195101593156</c:v>
                </c:pt>
                <c:pt idx="11656">
                  <c:v>0.12084816602322083</c:v>
                </c:pt>
                <c:pt idx="11657">
                  <c:v>0.12085660061418887</c:v>
                </c:pt>
                <c:pt idx="11658">
                  <c:v>0.12086947432640159</c:v>
                </c:pt>
                <c:pt idx="11659">
                  <c:v>0.12088234787288399</c:v>
                </c:pt>
                <c:pt idx="11660">
                  <c:v>0.12089255780914976</c:v>
                </c:pt>
                <c:pt idx="11661">
                  <c:v>0.12090054812134009</c:v>
                </c:pt>
                <c:pt idx="11662">
                  <c:v>0.1209094261711167</c:v>
                </c:pt>
                <c:pt idx="11663">
                  <c:v>0.12091786024539838</c:v>
                </c:pt>
                <c:pt idx="11664">
                  <c:v>0.1209262942485471</c:v>
                </c:pt>
                <c:pt idx="11665">
                  <c:v>0.12093605984753772</c:v>
                </c:pt>
                <c:pt idx="11666">
                  <c:v>0.12094982030243195</c:v>
                </c:pt>
                <c:pt idx="11667">
                  <c:v>0.12096624382331139</c:v>
                </c:pt>
                <c:pt idx="11668">
                  <c:v>0.12098177933805312</c:v>
                </c:pt>
                <c:pt idx="11669">
                  <c:v>0.12099465143886227</c:v>
                </c:pt>
                <c:pt idx="11670">
                  <c:v>0.12100574794450616</c:v>
                </c:pt>
                <c:pt idx="11671">
                  <c:v>0.12101684432701915</c:v>
                </c:pt>
                <c:pt idx="11672">
                  <c:v>0.12102660904177848</c:v>
                </c:pt>
                <c:pt idx="11673">
                  <c:v>0.12103415443787748</c:v>
                </c:pt>
                <c:pt idx="11674">
                  <c:v>0.12104081209303791</c:v>
                </c:pt>
                <c:pt idx="11675">
                  <c:v>0.12104835738197046</c:v>
                </c:pt>
                <c:pt idx="11676">
                  <c:v>0.12105900945766059</c:v>
                </c:pt>
                <c:pt idx="11677">
                  <c:v>0.12106921759039115</c:v>
                </c:pt>
                <c:pt idx="11678">
                  <c:v>0.12108031326864677</c:v>
                </c:pt>
                <c:pt idx="11679">
                  <c:v>0.12109362792004523</c:v>
                </c:pt>
                <c:pt idx="11680">
                  <c:v>0.12110694239416578</c:v>
                </c:pt>
                <c:pt idx="11681">
                  <c:v>0.12111981288397458</c:v>
                </c:pt>
                <c:pt idx="11682">
                  <c:v>0.12113179560489121</c:v>
                </c:pt>
                <c:pt idx="11683">
                  <c:v>0.12114200299464199</c:v>
                </c:pt>
                <c:pt idx="11684">
                  <c:v>0.12115309786532798</c:v>
                </c:pt>
                <c:pt idx="11685">
                  <c:v>0.12116419261291941</c:v>
                </c:pt>
                <c:pt idx="11686">
                  <c:v>0.12117351210577033</c:v>
                </c:pt>
                <c:pt idx="11687">
                  <c:v>0.12118238773250059</c:v>
                </c:pt>
                <c:pt idx="11688">
                  <c:v>0.12119525725133398</c:v>
                </c:pt>
                <c:pt idx="11689">
                  <c:v>0.12121167674180207</c:v>
                </c:pt>
                <c:pt idx="11690">
                  <c:v>0.1212276522034932</c:v>
                </c:pt>
                <c:pt idx="11691">
                  <c:v>0.12124096489328241</c:v>
                </c:pt>
                <c:pt idx="11692">
                  <c:v>0.12125338991052238</c:v>
                </c:pt>
                <c:pt idx="11693">
                  <c:v>0.12126359605919446</c:v>
                </c:pt>
                <c:pt idx="11694">
                  <c:v>0.12127424584240491</c:v>
                </c:pt>
                <c:pt idx="11695">
                  <c:v>0.12128622671294848</c:v>
                </c:pt>
                <c:pt idx="11696">
                  <c:v>0.12129731998361525</c:v>
                </c:pt>
                <c:pt idx="11697">
                  <c:v>0.12130575078701986</c:v>
                </c:pt>
                <c:pt idx="11698">
                  <c:v>0.12131462524013167</c:v>
                </c:pt>
                <c:pt idx="11699">
                  <c:v>0.12132349961448841</c:v>
                </c:pt>
                <c:pt idx="11700">
                  <c:v>0.12133148648407478</c:v>
                </c:pt>
                <c:pt idx="11701">
                  <c:v>0.12134036070880036</c:v>
                </c:pt>
                <c:pt idx="11702">
                  <c:v>0.12135145337896368</c:v>
                </c:pt>
                <c:pt idx="11703">
                  <c:v>0.12136298962540647</c:v>
                </c:pt>
                <c:pt idx="11704">
                  <c:v>0.12137319465555456</c:v>
                </c:pt>
                <c:pt idx="11705">
                  <c:v>0.12138251220082515</c:v>
                </c:pt>
                <c:pt idx="11706">
                  <c:v>0.12139182965928</c:v>
                </c:pt>
                <c:pt idx="11707">
                  <c:v>0.12140203439512055</c:v>
                </c:pt>
                <c:pt idx="11708">
                  <c:v>0.12141179534935138</c:v>
                </c:pt>
                <c:pt idx="11709">
                  <c:v>0.12142333089969939</c:v>
                </c:pt>
                <c:pt idx="11710">
                  <c:v>0.12143708465120166</c:v>
                </c:pt>
                <c:pt idx="11711">
                  <c:v>0.12145039455319215</c:v>
                </c:pt>
                <c:pt idx="11712">
                  <c:v>0.12146148600286025</c:v>
                </c:pt>
                <c:pt idx="11713">
                  <c:v>0.12147169002790469</c:v>
                </c:pt>
                <c:pt idx="11714">
                  <c:v>0.12148100665548969</c:v>
                </c:pt>
                <c:pt idx="11715">
                  <c:v>0.12149076683891021</c:v>
                </c:pt>
                <c:pt idx="11716">
                  <c:v>0.12150185784080253</c:v>
                </c:pt>
                <c:pt idx="11717">
                  <c:v>0.12151427961688614</c:v>
                </c:pt>
                <c:pt idx="11718">
                  <c:v>0.12152625761197854</c:v>
                </c:pt>
                <c:pt idx="11719">
                  <c:v>0.12153823546360004</c:v>
                </c:pt>
                <c:pt idx="11720">
                  <c:v>0.12154976955549215</c:v>
                </c:pt>
                <c:pt idx="11721">
                  <c:v>0.12156085990300837</c:v>
                </c:pt>
                <c:pt idx="11722">
                  <c:v>0.1215710629140945</c:v>
                </c:pt>
                <c:pt idx="11723">
                  <c:v>0.12158259662736005</c:v>
                </c:pt>
                <c:pt idx="11724">
                  <c:v>0.1215941302076011</c:v>
                </c:pt>
                <c:pt idx="11725">
                  <c:v>0.1216061072462874</c:v>
                </c:pt>
                <c:pt idx="11726">
                  <c:v>0.12161808414152575</c:v>
                </c:pt>
                <c:pt idx="11727">
                  <c:v>0.12162873015020415</c:v>
                </c:pt>
                <c:pt idx="11728">
                  <c:v>0.12163760173752626</c:v>
                </c:pt>
                <c:pt idx="11729">
                  <c:v>0.12164691681950909</c:v>
                </c:pt>
                <c:pt idx="11730">
                  <c:v>0.12165578824548894</c:v>
                </c:pt>
                <c:pt idx="11731">
                  <c:v>0.12166554672316657</c:v>
                </c:pt>
                <c:pt idx="11732">
                  <c:v>0.12167663578675512</c:v>
                </c:pt>
                <c:pt idx="11733">
                  <c:v>0.12168772472737759</c:v>
                </c:pt>
                <c:pt idx="11734">
                  <c:v>0.12169970064513772</c:v>
                </c:pt>
                <c:pt idx="11735">
                  <c:v>0.12171123287483673</c:v>
                </c:pt>
                <c:pt idx="11736">
                  <c:v>0.12171966018936005</c:v>
                </c:pt>
                <c:pt idx="11737">
                  <c:v>0.12172675682019021</c:v>
                </c:pt>
                <c:pt idx="11738">
                  <c:v>0.12173607107172701</c:v>
                </c:pt>
                <c:pt idx="11739">
                  <c:v>0.1217489334669403</c:v>
                </c:pt>
                <c:pt idx="11740">
                  <c:v>0.12176090865169638</c:v>
                </c:pt>
                <c:pt idx="11741">
                  <c:v>0.12177199665786656</c:v>
                </c:pt>
                <c:pt idx="11742">
                  <c:v>0.12178175400159859</c:v>
                </c:pt>
                <c:pt idx="11743">
                  <c:v>0.12179106774089421</c:v>
                </c:pt>
                <c:pt idx="11744">
                  <c:v>0.1217994943826535</c:v>
                </c:pt>
                <c:pt idx="11745">
                  <c:v>0.121806146944411</c:v>
                </c:pt>
                <c:pt idx="11746">
                  <c:v>0.12181324296150535</c:v>
                </c:pt>
                <c:pt idx="11747">
                  <c:v>0.12182211291206414</c:v>
                </c:pt>
                <c:pt idx="11748">
                  <c:v>0.12183098278394776</c:v>
                </c:pt>
                <c:pt idx="11749">
                  <c:v>0.12183763513623069</c:v>
                </c:pt>
                <c:pt idx="11750">
                  <c:v>0.12183985257715746</c:v>
                </c:pt>
                <c:pt idx="11751">
                  <c:v>0.12184207001316723</c:v>
                </c:pt>
                <c:pt idx="11752">
                  <c:v>0.12185005274208997</c:v>
                </c:pt>
                <c:pt idx="11753">
                  <c:v>0.12186335714868698</c:v>
                </c:pt>
                <c:pt idx="11754">
                  <c:v>0.12187666137827921</c:v>
                </c:pt>
                <c:pt idx="11755">
                  <c:v>0.1218886350335768</c:v>
                </c:pt>
                <c:pt idx="11756">
                  <c:v>0.12190105200615947</c:v>
                </c:pt>
                <c:pt idx="11757">
                  <c:v>0.1219125819140754</c:v>
                </c:pt>
                <c:pt idx="11758">
                  <c:v>0.12192189443495947</c:v>
                </c:pt>
                <c:pt idx="11759">
                  <c:v>0.12193031997436564</c:v>
                </c:pt>
                <c:pt idx="11760">
                  <c:v>0.1219387454427831</c:v>
                </c:pt>
                <c:pt idx="11761">
                  <c:v>0.12194761428021597</c:v>
                </c:pt>
                <c:pt idx="11762">
                  <c:v>0.12195382241961904</c:v>
                </c:pt>
                <c:pt idx="11763">
                  <c:v>0.12195825678131045</c:v>
                </c:pt>
                <c:pt idx="11764">
                  <c:v>0.12196224769002026</c:v>
                </c:pt>
                <c:pt idx="11765">
                  <c:v>0.12196756887685786</c:v>
                </c:pt>
                <c:pt idx="11766">
                  <c:v>0.12197555060402374</c:v>
                </c:pt>
                <c:pt idx="11767">
                  <c:v>0.12198486253853166</c:v>
                </c:pt>
                <c:pt idx="11768">
                  <c:v>0.1219946178054892</c:v>
                </c:pt>
                <c:pt idx="11769">
                  <c:v>0.12200304273218683</c:v>
                </c:pt>
                <c:pt idx="11770">
                  <c:v>0.12200836370195109</c:v>
                </c:pt>
                <c:pt idx="11771">
                  <c:v>0.12201146758790553</c:v>
                </c:pt>
                <c:pt idx="11772">
                  <c:v>0.12201545828426209</c:v>
                </c:pt>
                <c:pt idx="11773">
                  <c:v>0.12202166600249566</c:v>
                </c:pt>
                <c:pt idx="11774">
                  <c:v>0.12203009070131822</c:v>
                </c:pt>
                <c:pt idx="11775">
                  <c:v>0.1220411757232147</c:v>
                </c:pt>
                <c:pt idx="11776">
                  <c:v>0.12205270401563974</c:v>
                </c:pt>
                <c:pt idx="11777">
                  <c:v>0.12206334539838098</c:v>
                </c:pt>
                <c:pt idx="11778">
                  <c:v>0.12207309989975088</c:v>
                </c:pt>
                <c:pt idx="11779">
                  <c:v>0.12208196754570132</c:v>
                </c:pt>
                <c:pt idx="11780">
                  <c:v>0.12208950498293272</c:v>
                </c:pt>
                <c:pt idx="11781">
                  <c:v>0.12209704236335174</c:v>
                </c:pt>
                <c:pt idx="11782">
                  <c:v>0.12210369294595394</c:v>
                </c:pt>
                <c:pt idx="11783">
                  <c:v>0.12210901338019002</c:v>
                </c:pt>
                <c:pt idx="11784">
                  <c:v>0.12211389042003974</c:v>
                </c:pt>
                <c:pt idx="11785">
                  <c:v>0.12212054089059372</c:v>
                </c:pt>
                <c:pt idx="11786">
                  <c:v>0.12212807803708768</c:v>
                </c:pt>
                <c:pt idx="11787">
                  <c:v>0.12213472841328853</c:v>
                </c:pt>
                <c:pt idx="11788">
                  <c:v>0.12213916197285152</c:v>
                </c:pt>
                <c:pt idx="11789">
                  <c:v>0.12214270880634953</c:v>
                </c:pt>
                <c:pt idx="11790">
                  <c:v>0.12214802903300871</c:v>
                </c:pt>
                <c:pt idx="11791">
                  <c:v>0.12215334923136352</c:v>
                </c:pt>
                <c:pt idx="11792">
                  <c:v>0.12215866940141402</c:v>
                </c:pt>
                <c:pt idx="11793">
                  <c:v>0.12216310285483489</c:v>
                </c:pt>
                <c:pt idx="11794">
                  <c:v>0.12216709294610816</c:v>
                </c:pt>
                <c:pt idx="11795">
                  <c:v>0.12217108302146062</c:v>
                </c:pt>
                <c:pt idx="11796">
                  <c:v>0.12217462974174211</c:v>
                </c:pt>
                <c:pt idx="11797">
                  <c:v>0.12217861978702232</c:v>
                </c:pt>
                <c:pt idx="11798">
                  <c:v>0.12218393982263116</c:v>
                </c:pt>
                <c:pt idx="11799">
                  <c:v>0.1221932498168435</c:v>
                </c:pt>
                <c:pt idx="11800">
                  <c:v>0.12220344637772097</c:v>
                </c:pt>
                <c:pt idx="11801">
                  <c:v>0.12221053957614172</c:v>
                </c:pt>
                <c:pt idx="11802">
                  <c:v>0.122214972799605</c:v>
                </c:pt>
                <c:pt idx="11803">
                  <c:v>0.12222029264181844</c:v>
                </c:pt>
                <c:pt idx="11804">
                  <c:v>0.12222605577228018</c:v>
                </c:pt>
                <c:pt idx="11805">
                  <c:v>0.12222960229759394</c:v>
                </c:pt>
                <c:pt idx="11806">
                  <c:v>0.12223093224134392</c:v>
                </c:pt>
                <c:pt idx="11807">
                  <c:v>0.12223359212353772</c:v>
                </c:pt>
                <c:pt idx="11808">
                  <c:v>0.12223580868662813</c:v>
                </c:pt>
                <c:pt idx="11809">
                  <c:v>0.12223536537440317</c:v>
                </c:pt>
                <c:pt idx="11810">
                  <c:v>0.12223536537440317</c:v>
                </c:pt>
                <c:pt idx="11811">
                  <c:v>0.12223802524480552</c:v>
                </c:pt>
                <c:pt idx="11812">
                  <c:v>0.12224245834642064</c:v>
                </c:pt>
                <c:pt idx="11813">
                  <c:v>0.12224822134914005</c:v>
                </c:pt>
                <c:pt idx="11814">
                  <c:v>0.12225442762261857</c:v>
                </c:pt>
                <c:pt idx="11815">
                  <c:v>0.12225930395333047</c:v>
                </c:pt>
                <c:pt idx="11816">
                  <c:v>0.12226418026026399</c:v>
                </c:pt>
                <c:pt idx="11817">
                  <c:v>0.12226949984070841</c:v>
                </c:pt>
                <c:pt idx="11818">
                  <c:v>0.12227481939285538</c:v>
                </c:pt>
                <c:pt idx="11819">
                  <c:v>0.12227880903839528</c:v>
                </c:pt>
                <c:pt idx="11820">
                  <c:v>0.12228279866801819</c:v>
                </c:pt>
                <c:pt idx="11821">
                  <c:v>0.12228811814942184</c:v>
                </c:pt>
                <c:pt idx="11822">
                  <c:v>0.12229565403297228</c:v>
                </c:pt>
                <c:pt idx="11823">
                  <c:v>0.12230274657737819</c:v>
                </c:pt>
                <c:pt idx="11824">
                  <c:v>0.12230895251246843</c:v>
                </c:pt>
                <c:pt idx="11825">
                  <c:v>0.12231471513199568</c:v>
                </c:pt>
                <c:pt idx="11826">
                  <c:v>0.12231826134289156</c:v>
                </c:pt>
                <c:pt idx="11827">
                  <c:v>0.12232047771831554</c:v>
                </c:pt>
                <c:pt idx="11828">
                  <c:v>0.12232313736234</c:v>
                </c:pt>
                <c:pt idx="11829">
                  <c:v>0.1223257969992905</c:v>
                </c:pt>
                <c:pt idx="11830">
                  <c:v>0.1223275700866613</c:v>
                </c:pt>
                <c:pt idx="11831">
                  <c:v>0.12232934317088802</c:v>
                </c:pt>
                <c:pt idx="11832">
                  <c:v>0.12233067298199507</c:v>
                </c:pt>
                <c:pt idx="11833">
                  <c:v>0.12233333259890374</c:v>
                </c:pt>
                <c:pt idx="11834">
                  <c:v>0.12233820854486498</c:v>
                </c:pt>
                <c:pt idx="11835">
                  <c:v>0.12234352773152604</c:v>
                </c:pt>
                <c:pt idx="11836">
                  <c:v>0.12234751710295386</c:v>
                </c:pt>
                <c:pt idx="11837">
                  <c:v>0.12235239297975298</c:v>
                </c:pt>
                <c:pt idx="11838">
                  <c:v>0.12235593905703787</c:v>
                </c:pt>
                <c:pt idx="11839">
                  <c:v>0.1223590418643471</c:v>
                </c:pt>
                <c:pt idx="11840">
                  <c:v>0.12236391768495339</c:v>
                </c:pt>
                <c:pt idx="11841">
                  <c:v>0.12236967998774682</c:v>
                </c:pt>
                <c:pt idx="11842">
                  <c:v>0.12237632875740309</c:v>
                </c:pt>
                <c:pt idx="11843">
                  <c:v>0.12238253423586538</c:v>
                </c:pt>
                <c:pt idx="11844">
                  <c:v>0.12238918292005756</c:v>
                </c:pt>
                <c:pt idx="11845">
                  <c:v>0.1223953883187546</c:v>
                </c:pt>
                <c:pt idx="11846">
                  <c:v>0.12239982072281971</c:v>
                </c:pt>
                <c:pt idx="11847">
                  <c:v>0.1224038098696807</c:v>
                </c:pt>
                <c:pt idx="11848">
                  <c:v>0.1224060260555053</c:v>
                </c:pt>
                <c:pt idx="11849">
                  <c:v>0.12240735576464236</c:v>
                </c:pt>
                <c:pt idx="11850">
                  <c:v>0.12241001517761246</c:v>
                </c:pt>
                <c:pt idx="11851">
                  <c:v>0.12241400428380662</c:v>
                </c:pt>
                <c:pt idx="11852">
                  <c:v>0.12241577721478511</c:v>
                </c:pt>
                <c:pt idx="11853">
                  <c:v>0.12241489074968886</c:v>
                </c:pt>
                <c:pt idx="11854">
                  <c:v>0.12241489074968886</c:v>
                </c:pt>
                <c:pt idx="11855">
                  <c:v>0.12241577721478511</c:v>
                </c:pt>
                <c:pt idx="11856">
                  <c:v>0.12241976629799409</c:v>
                </c:pt>
                <c:pt idx="11857">
                  <c:v>0.12242419859400765</c:v>
                </c:pt>
                <c:pt idx="11858">
                  <c:v>0.12242641473464753</c:v>
                </c:pt>
                <c:pt idx="11859">
                  <c:v>0.12242641473464753</c:v>
                </c:pt>
                <c:pt idx="11860">
                  <c:v>0.12243084700119347</c:v>
                </c:pt>
                <c:pt idx="11861">
                  <c:v>0.12243882503147092</c:v>
                </c:pt>
                <c:pt idx="11862">
                  <c:v>0.1224432572430116</c:v>
                </c:pt>
                <c:pt idx="11863">
                  <c:v>0.12244458690264309</c:v>
                </c:pt>
                <c:pt idx="11864">
                  <c:v>0.12244768943490765</c:v>
                </c:pt>
                <c:pt idx="11865">
                  <c:v>0.12245212160715965</c:v>
                </c:pt>
                <c:pt idx="11866">
                  <c:v>0.12245522411604787</c:v>
                </c:pt>
                <c:pt idx="11867">
                  <c:v>0.12245699697394789</c:v>
                </c:pt>
                <c:pt idx="11868">
                  <c:v>0.12245921304190316</c:v>
                </c:pt>
                <c:pt idx="11869">
                  <c:v>0.12246320195184718</c:v>
                </c:pt>
                <c:pt idx="11870">
                  <c:v>0.12246719084587987</c:v>
                </c:pt>
                <c:pt idx="11871">
                  <c:v>0.12247162293169932</c:v>
                </c:pt>
                <c:pt idx="11872">
                  <c:v>0.12247738461389747</c:v>
                </c:pt>
                <c:pt idx="11873">
                  <c:v>0.12248093024798119</c:v>
                </c:pt>
                <c:pt idx="11874">
                  <c:v>0.1224804870444081</c:v>
                </c:pt>
                <c:pt idx="11875">
                  <c:v>0.12247827102359712</c:v>
                </c:pt>
                <c:pt idx="11876">
                  <c:v>0.12247649820341257</c:v>
                </c:pt>
                <c:pt idx="11877">
                  <c:v>0.12247605499787523</c:v>
                </c:pt>
                <c:pt idx="11878">
                  <c:v>0.12247738461389747</c:v>
                </c:pt>
                <c:pt idx="11879">
                  <c:v>0.12247827102359712</c:v>
                </c:pt>
                <c:pt idx="11880">
                  <c:v>0.12247871422815207</c:v>
                </c:pt>
                <c:pt idx="11881">
                  <c:v>0.12248137345135755</c:v>
                </c:pt>
                <c:pt idx="11882">
                  <c:v>0.12248669187655421</c:v>
                </c:pt>
                <c:pt idx="11883">
                  <c:v>0.12249245347193115</c:v>
                </c:pt>
                <c:pt idx="11884">
                  <c:v>0.12249865822982813</c:v>
                </c:pt>
                <c:pt idx="11885">
                  <c:v>0.12250397656309792</c:v>
                </c:pt>
                <c:pt idx="11886">
                  <c:v>0.12250707891111014</c:v>
                </c:pt>
                <c:pt idx="11887">
                  <c:v>0.12250885167708139</c:v>
                </c:pt>
                <c:pt idx="11888">
                  <c:v>0.12251062443991013</c:v>
                </c:pt>
                <c:pt idx="11889">
                  <c:v>0.12251195400996928</c:v>
                </c:pt>
                <c:pt idx="11890">
                  <c:v>0.12251416995613969</c:v>
                </c:pt>
                <c:pt idx="11891">
                  <c:v>0.1225186018337488</c:v>
                </c:pt>
                <c:pt idx="11892">
                  <c:v>0.1225230336917166</c:v>
                </c:pt>
                <c:pt idx="11893">
                  <c:v>0.12252790871279558</c:v>
                </c:pt>
                <c:pt idx="11894">
                  <c:v>0.1225327837101087</c:v>
                </c:pt>
                <c:pt idx="11895">
                  <c:v>0.12253765868365647</c:v>
                </c:pt>
                <c:pt idx="11896">
                  <c:v>0.12254076092717693</c:v>
                </c:pt>
                <c:pt idx="11897">
                  <c:v>0.12254120410403702</c:v>
                </c:pt>
                <c:pt idx="11898">
                  <c:v>0.12254076092717693</c:v>
                </c:pt>
                <c:pt idx="11899">
                  <c:v>0.12254076092717693</c:v>
                </c:pt>
                <c:pt idx="11900">
                  <c:v>0.12254297680951352</c:v>
                </c:pt>
                <c:pt idx="11901">
                  <c:v>0.1225456358618362</c:v>
                </c:pt>
                <c:pt idx="11902">
                  <c:v>0.12254785173337054</c:v>
                </c:pt>
                <c:pt idx="11903">
                  <c:v>0.1225500675999948</c:v>
                </c:pt>
                <c:pt idx="11904">
                  <c:v>0.12255449931851339</c:v>
                </c:pt>
                <c:pt idx="11905">
                  <c:v>0.12256026052322565</c:v>
                </c:pt>
                <c:pt idx="11906">
                  <c:v>0.122565578528885</c:v>
                </c:pt>
                <c:pt idx="11907">
                  <c:v>0.12256868068579228</c:v>
                </c:pt>
                <c:pt idx="11908">
                  <c:v>0.12257178283307661</c:v>
                </c:pt>
                <c:pt idx="11909">
                  <c:v>0.12257399864667351</c:v>
                </c:pt>
                <c:pt idx="11910">
                  <c:v>0.12257710077746069</c:v>
                </c:pt>
                <c:pt idx="11911">
                  <c:v>0.12258153237617769</c:v>
                </c:pt>
                <c:pt idx="11912">
                  <c:v>0.12258773658138798</c:v>
                </c:pt>
                <c:pt idx="11913">
                  <c:v>0.12259394074810642</c:v>
                </c:pt>
                <c:pt idx="11914">
                  <c:v>0.1226001448763335</c:v>
                </c:pt>
                <c:pt idx="11915">
                  <c:v>0.12260546266989206</c:v>
                </c:pt>
                <c:pt idx="11916">
                  <c:v>0.12261033728914555</c:v>
                </c:pt>
                <c:pt idx="11917">
                  <c:v>0.12261521188463734</c:v>
                </c:pt>
                <c:pt idx="11918">
                  <c:v>0.1226214158808971</c:v>
                </c:pt>
                <c:pt idx="11919">
                  <c:v>0.1226280629770357</c:v>
                </c:pt>
                <c:pt idx="11920">
                  <c:v>0.12263293748612292</c:v>
                </c:pt>
                <c:pt idx="11921">
                  <c:v>0.12263781197144923</c:v>
                </c:pt>
                <c:pt idx="11922">
                  <c:v>0.12264224330112733</c:v>
                </c:pt>
                <c:pt idx="11923">
                  <c:v>0.12264578835073134</c:v>
                </c:pt>
                <c:pt idx="11924">
                  <c:v>0.1226497765165141</c:v>
                </c:pt>
                <c:pt idx="11925">
                  <c:v>0.12265376466639151</c:v>
                </c:pt>
                <c:pt idx="11926">
                  <c:v>0.12265730967515197</c:v>
                </c:pt>
                <c:pt idx="11927">
                  <c:v>0.12265996842347533</c:v>
                </c:pt>
                <c:pt idx="11928">
                  <c:v>0.12266218404167835</c:v>
                </c:pt>
                <c:pt idx="11929">
                  <c:v>0.12266439965497217</c:v>
                </c:pt>
                <c:pt idx="11930">
                  <c:v>0.12266572902059229</c:v>
                </c:pt>
                <c:pt idx="11931">
                  <c:v>0.12266705838444515</c:v>
                </c:pt>
                <c:pt idx="11932">
                  <c:v>0.1226683877465308</c:v>
                </c:pt>
                <c:pt idx="11933">
                  <c:v>0.1226683877465308</c:v>
                </c:pt>
                <c:pt idx="11934">
                  <c:v>0.122666172142073</c:v>
                </c:pt>
                <c:pt idx="11935">
                  <c:v>0.12266572902059229</c:v>
                </c:pt>
                <c:pt idx="11936">
                  <c:v>0.1226683877465308</c:v>
                </c:pt>
                <c:pt idx="11937">
                  <c:v>0.12267414829514779</c:v>
                </c:pt>
                <c:pt idx="11938">
                  <c:v>0.12268345372666191</c:v>
                </c:pt>
                <c:pt idx="11939">
                  <c:v>0.12269275907158557</c:v>
                </c:pt>
                <c:pt idx="11940">
                  <c:v>0.12270073501260262</c:v>
                </c:pt>
                <c:pt idx="11941">
                  <c:v>0.12270605227127236</c:v>
                </c:pt>
                <c:pt idx="11942">
                  <c:v>0.12270871089000437</c:v>
                </c:pt>
                <c:pt idx="11943">
                  <c:v>0.12271181260292541</c:v>
                </c:pt>
                <c:pt idx="11944">
                  <c:v>0.12271668670379242</c:v>
                </c:pt>
                <c:pt idx="11945">
                  <c:v>0.12272200387764354</c:v>
                </c:pt>
                <c:pt idx="11946">
                  <c:v>0.12272599173947842</c:v>
                </c:pt>
                <c:pt idx="11947">
                  <c:v>0.12273175195627531</c:v>
                </c:pt>
                <c:pt idx="11948">
                  <c:v>0.12273839831904194</c:v>
                </c:pt>
                <c:pt idx="11949">
                  <c:v>0.12274327229032961</c:v>
                </c:pt>
                <c:pt idx="11950">
                  <c:v>0.12274858932282265</c:v>
                </c:pt>
                <c:pt idx="11951">
                  <c:v>0.12275567865550394</c:v>
                </c:pt>
                <c:pt idx="11952">
                  <c:v>0.12276143870130082</c:v>
                </c:pt>
                <c:pt idx="11953">
                  <c:v>0.12276498332837717</c:v>
                </c:pt>
                <c:pt idx="11954">
                  <c:v>0.12276631256029172</c:v>
                </c:pt>
                <c:pt idx="11955">
                  <c:v>0.12276719871391967</c:v>
                </c:pt>
                <c:pt idx="11956">
                  <c:v>0.12276852794288949</c:v>
                </c:pt>
                <c:pt idx="11957">
                  <c:v>0.12277074332057925</c:v>
                </c:pt>
                <c:pt idx="11958">
                  <c:v>0.12277473098805294</c:v>
                </c:pt>
                <c:pt idx="11959">
                  <c:v>0.12277871863962501</c:v>
                </c:pt>
                <c:pt idx="11960">
                  <c:v>0.12278270627529611</c:v>
                </c:pt>
                <c:pt idx="11961">
                  <c:v>0.12278890923251169</c:v>
                </c:pt>
                <c:pt idx="11962">
                  <c:v>0.1227968844066808</c:v>
                </c:pt>
                <c:pt idx="11963">
                  <c:v>0.122806631755402</c:v>
                </c:pt>
                <c:pt idx="11964">
                  <c:v>0.12281460678823251</c:v>
                </c:pt>
                <c:pt idx="11965">
                  <c:v>0.12281815122685323</c:v>
                </c:pt>
                <c:pt idx="11966">
                  <c:v>0.12282036649461153</c:v>
                </c:pt>
                <c:pt idx="11967">
                  <c:v>0.12282612616781655</c:v>
                </c:pt>
                <c:pt idx="11968">
                  <c:v>0.12283321495083652</c:v>
                </c:pt>
                <c:pt idx="11969">
                  <c:v>0.12283410104518067</c:v>
                </c:pt>
                <c:pt idx="11970">
                  <c:v>0.12283099971154073</c:v>
                </c:pt>
                <c:pt idx="11971">
                  <c:v>0.12282967056560777</c:v>
                </c:pt>
                <c:pt idx="11972">
                  <c:v>0.12282967056560777</c:v>
                </c:pt>
                <c:pt idx="11973">
                  <c:v>0.12282967056560777</c:v>
                </c:pt>
                <c:pt idx="11974">
                  <c:v>0.12283099971154073</c:v>
                </c:pt>
                <c:pt idx="11975">
                  <c:v>0.12283498713873969</c:v>
                </c:pt>
                <c:pt idx="11976">
                  <c:v>0.12283808846001346</c:v>
                </c:pt>
                <c:pt idx="11977">
                  <c:v>0.12283941759475753</c:v>
                </c:pt>
                <c:pt idx="11978">
                  <c:v>0.12284118977166872</c:v>
                </c:pt>
                <c:pt idx="11979">
                  <c:v>0.12284251890229114</c:v>
                </c:pt>
                <c:pt idx="11980">
                  <c:v>0.12284251890229114</c:v>
                </c:pt>
                <c:pt idx="11981">
                  <c:v>0.12284251890229114</c:v>
                </c:pt>
                <c:pt idx="11982">
                  <c:v>0.12284517715823613</c:v>
                </c:pt>
                <c:pt idx="11983">
                  <c:v>0.12284960756910791</c:v>
                </c:pt>
                <c:pt idx="11984">
                  <c:v>0.12285536707389669</c:v>
                </c:pt>
                <c:pt idx="11985">
                  <c:v>0.12285979743962346</c:v>
                </c:pt>
                <c:pt idx="11986">
                  <c:v>0.12286378475199558</c:v>
                </c:pt>
                <c:pt idx="11987">
                  <c:v>0.12286777204846913</c:v>
                </c:pt>
                <c:pt idx="11988">
                  <c:v>0.12286821508042899</c:v>
                </c:pt>
                <c:pt idx="11989">
                  <c:v>0.12286644295141115</c:v>
                </c:pt>
                <c:pt idx="11990">
                  <c:v>0.12286599991866569</c:v>
                </c:pt>
                <c:pt idx="11991">
                  <c:v>0.12286910114376044</c:v>
                </c:pt>
                <c:pt idx="11992">
                  <c:v>0.12287264538923494</c:v>
                </c:pt>
                <c:pt idx="11993">
                  <c:v>0.12287663265037864</c:v>
                </c:pt>
                <c:pt idx="11994">
                  <c:v>0.12288150594796415</c:v>
                </c:pt>
                <c:pt idx="11995">
                  <c:v>0.12288815131548941</c:v>
                </c:pt>
                <c:pt idx="11996">
                  <c:v>0.12289346757771406</c:v>
                </c:pt>
                <c:pt idx="11997">
                  <c:v>0.12289789777464515</c:v>
                </c:pt>
                <c:pt idx="11998">
                  <c:v>0.12290055588338319</c:v>
                </c:pt>
                <c:pt idx="11999">
                  <c:v>0.1229018849351025</c:v>
                </c:pt>
                <c:pt idx="12000">
                  <c:v>0.12290321398505565</c:v>
                </c:pt>
                <c:pt idx="12001">
                  <c:v>0.12290454303324223</c:v>
                </c:pt>
                <c:pt idx="12002">
                  <c:v>0.12290542906438537</c:v>
                </c:pt>
                <c:pt idx="12003">
                  <c:v>0.12290587207966257</c:v>
                </c:pt>
                <c:pt idx="12004">
                  <c:v>0.12290498604891197</c:v>
                </c:pt>
                <c:pt idx="12005">
                  <c:v>0.12290454303324223</c:v>
                </c:pt>
                <c:pt idx="12006">
                  <c:v>0.12290321398505565</c:v>
                </c:pt>
                <c:pt idx="12007">
                  <c:v>0.1229018849351025</c:v>
                </c:pt>
                <c:pt idx="12008">
                  <c:v>0.12290099890081926</c:v>
                </c:pt>
                <c:pt idx="12009">
                  <c:v>0.12290232795194983</c:v>
                </c:pt>
                <c:pt idx="12010">
                  <c:v>0.12290498604891197</c:v>
                </c:pt>
                <c:pt idx="12011">
                  <c:v>0.12290675810962792</c:v>
                </c:pt>
                <c:pt idx="12012">
                  <c:v>0.12290897318110716</c:v>
                </c:pt>
                <c:pt idx="12013">
                  <c:v>0.12291384632109059</c:v>
                </c:pt>
                <c:pt idx="12014">
                  <c:v>0.1229227065147656</c:v>
                </c:pt>
                <c:pt idx="12015">
                  <c:v>0.12293156662993825</c:v>
                </c:pt>
                <c:pt idx="12016">
                  <c:v>0.12293865466555573</c:v>
                </c:pt>
                <c:pt idx="12017">
                  <c:v>0.12294175566534028</c:v>
                </c:pt>
                <c:pt idx="12018">
                  <c:v>0.12294397065929889</c:v>
                </c:pt>
                <c:pt idx="12019">
                  <c:v>0.12294529965331899</c:v>
                </c:pt>
                <c:pt idx="12020">
                  <c:v>0.12294662864557312</c:v>
                </c:pt>
                <c:pt idx="12021">
                  <c:v>0.12294795763606069</c:v>
                </c:pt>
                <c:pt idx="12022">
                  <c:v>0.12295150160205989</c:v>
                </c:pt>
                <c:pt idx="12023">
                  <c:v>0.12295726052002132</c:v>
                </c:pt>
                <c:pt idx="12024">
                  <c:v>0.12296257641485712</c:v>
                </c:pt>
                <c:pt idx="12025">
                  <c:v>0.12296301940481764</c:v>
                </c:pt>
                <c:pt idx="12026">
                  <c:v>0.12296036146210965</c:v>
                </c:pt>
                <c:pt idx="12027">
                  <c:v>0.12295726052002132</c:v>
                </c:pt>
                <c:pt idx="12028">
                  <c:v>0.12295504555549962</c:v>
                </c:pt>
                <c:pt idx="12029">
                  <c:v>0.1229554885487964</c:v>
                </c:pt>
                <c:pt idx="12030">
                  <c:v>0.12295770351233698</c:v>
                </c:pt>
                <c:pt idx="12031">
                  <c:v>0.12295903248810643</c:v>
                </c:pt>
                <c:pt idx="12032">
                  <c:v>0.12296036146210965</c:v>
                </c:pt>
                <c:pt idx="12033">
                  <c:v>0.12295947547963706</c:v>
                </c:pt>
                <c:pt idx="12034">
                  <c:v>0.12295903248810643</c:v>
                </c:pt>
                <c:pt idx="12035">
                  <c:v>0.12296080445305163</c:v>
                </c:pt>
                <c:pt idx="12036">
                  <c:v>0.12296301940481764</c:v>
                </c:pt>
                <c:pt idx="12037">
                  <c:v>0.12296567734046115</c:v>
                </c:pt>
                <c:pt idx="12038">
                  <c:v>0.12296789228143402</c:v>
                </c:pt>
                <c:pt idx="12039">
                  <c:v>0.12296922124366297</c:v>
                </c:pt>
                <c:pt idx="12040">
                  <c:v>0.12297099319055413</c:v>
                </c:pt>
                <c:pt idx="12041">
                  <c:v>0.12297320811975287</c:v>
                </c:pt>
                <c:pt idx="12042">
                  <c:v>0.12297542304404566</c:v>
                </c:pt>
                <c:pt idx="12043">
                  <c:v>0.12297719497994758</c:v>
                </c:pt>
                <c:pt idx="12044">
                  <c:v>0.12297985287791359</c:v>
                </c:pt>
                <c:pt idx="12045">
                  <c:v>0.12298516865265242</c:v>
                </c:pt>
                <c:pt idx="12046">
                  <c:v>0.12299447119045109</c:v>
                </c:pt>
                <c:pt idx="12047">
                  <c:v>0.12300377364171364</c:v>
                </c:pt>
                <c:pt idx="12048">
                  <c:v>0.1230099752278135</c:v>
                </c:pt>
                <c:pt idx="12049">
                  <c:v>0.12301263303865453</c:v>
                </c:pt>
                <c:pt idx="12050">
                  <c:v>0.12301440490862402</c:v>
                </c:pt>
                <c:pt idx="12051">
                  <c:v>0.12301573380904089</c:v>
                </c:pt>
                <c:pt idx="12052">
                  <c:v>0.12301706270769168</c:v>
                </c:pt>
                <c:pt idx="12053">
                  <c:v>0.1230201634643429</c:v>
                </c:pt>
                <c:pt idx="12054">
                  <c:v>0.12302282124810571</c:v>
                </c:pt>
                <c:pt idx="12055">
                  <c:v>0.12302503606251201</c:v>
                </c:pt>
                <c:pt idx="12056">
                  <c:v>0.1230268079105051</c:v>
                </c:pt>
                <c:pt idx="12057">
                  <c:v>0.12302990863693891</c:v>
                </c:pt>
                <c:pt idx="12058">
                  <c:v>0.12303256639480098</c:v>
                </c:pt>
                <c:pt idx="12059">
                  <c:v>0.12303212343564809</c:v>
                </c:pt>
                <c:pt idx="12060">
                  <c:v>0.123031237516753</c:v>
                </c:pt>
                <c:pt idx="12061">
                  <c:v>0.12303256639480098</c:v>
                </c:pt>
                <c:pt idx="12062">
                  <c:v>0.12303655301835018</c:v>
                </c:pt>
                <c:pt idx="12063">
                  <c:v>0.12304408326391381</c:v>
                </c:pt>
                <c:pt idx="12064">
                  <c:v>0.12305205640329325</c:v>
                </c:pt>
                <c:pt idx="12065">
                  <c:v>0.12305870063754851</c:v>
                </c:pt>
                <c:pt idx="12066">
                  <c:v>0.12306224421110079</c:v>
                </c:pt>
                <c:pt idx="12067">
                  <c:v>0.12306357304794557</c:v>
                </c:pt>
                <c:pt idx="12068">
                  <c:v>0.12306313010252673</c:v>
                </c:pt>
                <c:pt idx="12069">
                  <c:v>0.12305958653211366</c:v>
                </c:pt>
                <c:pt idx="12070">
                  <c:v>0.123057371794229</c:v>
                </c:pt>
                <c:pt idx="12071">
                  <c:v>0.12305958653211366</c:v>
                </c:pt>
                <c:pt idx="12072">
                  <c:v>0.12306490188302448</c:v>
                </c:pt>
                <c:pt idx="12073">
                  <c:v>0.12307110309004497</c:v>
                </c:pt>
                <c:pt idx="12074">
                  <c:v>0.12307686131927446</c:v>
                </c:pt>
                <c:pt idx="12075">
                  <c:v>0.12308040482847354</c:v>
                </c:pt>
                <c:pt idx="12076">
                  <c:v>0.12308261951534664</c:v>
                </c:pt>
                <c:pt idx="12077">
                  <c:v>0.12308572006872927</c:v>
                </c:pt>
                <c:pt idx="12078">
                  <c:v>0.12308837767826254</c:v>
                </c:pt>
                <c:pt idx="12079">
                  <c:v>0.12309059234747824</c:v>
                </c:pt>
                <c:pt idx="12080">
                  <c:v>0.12309280701178971</c:v>
                </c:pt>
                <c:pt idx="12081">
                  <c:v>0.12309679339518985</c:v>
                </c:pt>
                <c:pt idx="12082">
                  <c:v>0.1231025514764908</c:v>
                </c:pt>
                <c:pt idx="12083">
                  <c:v>0.12310786659903303</c:v>
                </c:pt>
                <c:pt idx="12084">
                  <c:v>0.12311140999836655</c:v>
                </c:pt>
                <c:pt idx="12085">
                  <c:v>0.12311362461657423</c:v>
                </c:pt>
                <c:pt idx="12086">
                  <c:v>0.12311583922987721</c:v>
                </c:pt>
                <c:pt idx="12087">
                  <c:v>0.12311805383827576</c:v>
                </c:pt>
                <c:pt idx="12088">
                  <c:v>0.12311938260096085</c:v>
                </c:pt>
                <c:pt idx="12089">
                  <c:v>0.12312159720151239</c:v>
                </c:pt>
                <c:pt idx="12090">
                  <c:v>0.12312558347014566</c:v>
                </c:pt>
                <c:pt idx="12091">
                  <c:v>0.12313089847027194</c:v>
                </c:pt>
                <c:pt idx="12092">
                  <c:v>0.12313488470182807</c:v>
                </c:pt>
                <c:pt idx="12093">
                  <c:v>0.1231379850931639</c:v>
                </c:pt>
                <c:pt idx="12094">
                  <c:v>0.12314064256380104</c:v>
                </c:pt>
                <c:pt idx="12095">
                  <c:v>0.12314152838577741</c:v>
                </c:pt>
                <c:pt idx="12096">
                  <c:v>0.12314152838577741</c:v>
                </c:pt>
                <c:pt idx="12097">
                  <c:v>0.12314462875651529</c:v>
                </c:pt>
                <c:pt idx="12098">
                  <c:v>0.12315038656238374</c:v>
                </c:pt>
                <c:pt idx="12099">
                  <c:v>0.12315747304717289</c:v>
                </c:pt>
                <c:pt idx="12100">
                  <c:v>0.12316500238223745</c:v>
                </c:pt>
                <c:pt idx="12101">
                  <c:v>0.12317253166061154</c:v>
                </c:pt>
                <c:pt idx="12102">
                  <c:v>0.12317961798847203</c:v>
                </c:pt>
                <c:pt idx="12103">
                  <c:v>0.12318670426611698</c:v>
                </c:pt>
                <c:pt idx="12104">
                  <c:v>0.12319379049354673</c:v>
                </c:pt>
                <c:pt idx="12105">
                  <c:v>0.1232013195551709</c:v>
                </c:pt>
                <c:pt idx="12106">
                  <c:v>0.12320796279776404</c:v>
                </c:pt>
                <c:pt idx="12107">
                  <c:v>0.12321239160164163</c:v>
                </c:pt>
                <c:pt idx="12108">
                  <c:v>0.12321593463062158</c:v>
                </c:pt>
                <c:pt idx="12109">
                  <c:v>0.12321859189411845</c:v>
                </c:pt>
                <c:pt idx="12110">
                  <c:v>0.12322124915055431</c:v>
                </c:pt>
                <c:pt idx="12111">
                  <c:v>0.12322700651527567</c:v>
                </c:pt>
                <c:pt idx="12112">
                  <c:v>0.12323542106562764</c:v>
                </c:pt>
                <c:pt idx="12113">
                  <c:v>0.1232429498138205</c:v>
                </c:pt>
                <c:pt idx="12114">
                  <c:v>0.12324737846275043</c:v>
                </c:pt>
                <c:pt idx="12115">
                  <c:v>0.12324870705360483</c:v>
                </c:pt>
                <c:pt idx="12116">
                  <c:v>0.12325003564269417</c:v>
                </c:pt>
                <c:pt idx="12117">
                  <c:v>0.1232544642602437</c:v>
                </c:pt>
                <c:pt idx="12118">
                  <c:v>0.12326022143373724</c:v>
                </c:pt>
                <c:pt idx="12119">
                  <c:v>0.12326686428504383</c:v>
                </c:pt>
                <c:pt idx="12120">
                  <c:v>0.12327217853431761</c:v>
                </c:pt>
                <c:pt idx="12121">
                  <c:v>0.12327616420273969</c:v>
                </c:pt>
                <c:pt idx="12122">
                  <c:v>0.1232788213061957</c:v>
                </c:pt>
                <c:pt idx="12123">
                  <c:v>0.12328236409982118</c:v>
                </c:pt>
                <c:pt idx="12124">
                  <c:v>0.12328723542056259</c:v>
                </c:pt>
                <c:pt idx="12125">
                  <c:v>0.12329254956158069</c:v>
                </c:pt>
                <c:pt idx="12126">
                  <c:v>0.12329830651581511</c:v>
                </c:pt>
                <c:pt idx="12127">
                  <c:v>0.12330539195245292</c:v>
                </c:pt>
                <c:pt idx="12128">
                  <c:v>0.12331159166832868</c:v>
                </c:pt>
                <c:pt idx="12129">
                  <c:v>0.12331690567991604</c:v>
                </c:pt>
                <c:pt idx="12130">
                  <c:v>0.12332089117007486</c:v>
                </c:pt>
                <c:pt idx="12131">
                  <c:v>0.12332487664434956</c:v>
                </c:pt>
                <c:pt idx="12132">
                  <c:v>0.12332930493046999</c:v>
                </c:pt>
                <c:pt idx="12133">
                  <c:v>0.12333373319698079</c:v>
                </c:pt>
                <c:pt idx="12134">
                  <c:v>0.12333816144388218</c:v>
                </c:pt>
                <c:pt idx="12135">
                  <c:v>0.12334214684932751</c:v>
                </c:pt>
                <c:pt idx="12136">
                  <c:v>0.12334701787885705</c:v>
                </c:pt>
                <c:pt idx="12137">
                  <c:v>0.12335233170219294</c:v>
                </c:pt>
                <c:pt idx="12138">
                  <c:v>0.12335941675605047</c:v>
                </c:pt>
                <c:pt idx="12139">
                  <c:v>0.1233638448892205</c:v>
                </c:pt>
                <c:pt idx="12140">
                  <c:v>0.12336561613699799</c:v>
                </c:pt>
                <c:pt idx="12141">
                  <c:v>0.12337004424271643</c:v>
                </c:pt>
                <c:pt idx="12142">
                  <c:v>0.12337712917108119</c:v>
                </c:pt>
                <c:pt idx="12143">
                  <c:v>0.12338509965549188</c:v>
                </c:pt>
                <c:pt idx="12144">
                  <c:v>0.1233930700763745</c:v>
                </c:pt>
                <c:pt idx="12145">
                  <c:v>0.12339926924869626</c:v>
                </c:pt>
                <c:pt idx="12146">
                  <c:v>0.12340281161562625</c:v>
                </c:pt>
                <c:pt idx="12147">
                  <c:v>0.12340546838258867</c:v>
                </c:pt>
                <c:pt idx="12148">
                  <c:v>0.12340812514249289</c:v>
                </c:pt>
                <c:pt idx="12149">
                  <c:v>0.12341078189533868</c:v>
                </c:pt>
                <c:pt idx="12150">
                  <c:v>0.12341609537985557</c:v>
                </c:pt>
                <c:pt idx="12151">
                  <c:v>0.12342583669480925</c:v>
                </c:pt>
                <c:pt idx="12152">
                  <c:v>0.12343557791487053</c:v>
                </c:pt>
                <c:pt idx="12153">
                  <c:v>0.12344221960141606</c:v>
                </c:pt>
                <c:pt idx="12154">
                  <c:v>0.12344620459216973</c:v>
                </c:pt>
                <c:pt idx="12155">
                  <c:v>0.12344930401844387</c:v>
                </c:pt>
                <c:pt idx="12156">
                  <c:v>0.12345417452603721</c:v>
                </c:pt>
                <c:pt idx="12157">
                  <c:v>0.12345993054988207</c:v>
                </c:pt>
                <c:pt idx="12158">
                  <c:v>0.1234652437732556</c:v>
                </c:pt>
                <c:pt idx="12159">
                  <c:v>0.12346790037435568</c:v>
                </c:pt>
                <c:pt idx="12160">
                  <c:v>0.12347011420321485</c:v>
                </c:pt>
                <c:pt idx="12161">
                  <c:v>0.12347454184623005</c:v>
                </c:pt>
                <c:pt idx="12162">
                  <c:v>0.12348295431394976</c:v>
                </c:pt>
                <c:pt idx="12163">
                  <c:v>0.1234926949776346</c:v>
                </c:pt>
                <c:pt idx="12164">
                  <c:v>0.12350066454098653</c:v>
                </c:pt>
                <c:pt idx="12165">
                  <c:v>0.12350686304634972</c:v>
                </c:pt>
                <c:pt idx="12166">
                  <c:v>0.12351350425946026</c:v>
                </c:pt>
                <c:pt idx="12167">
                  <c:v>0.12352147365697407</c:v>
                </c:pt>
                <c:pt idx="12168">
                  <c:v>0.12352988572989244</c:v>
                </c:pt>
                <c:pt idx="12169">
                  <c:v>0.12353785499685728</c:v>
                </c:pt>
                <c:pt idx="12170">
                  <c:v>0.12354670966344372</c:v>
                </c:pt>
                <c:pt idx="12171">
                  <c:v>0.12355512152407866</c:v>
                </c:pt>
                <c:pt idx="12172">
                  <c:v>0.12356087696690142</c:v>
                </c:pt>
                <c:pt idx="12173">
                  <c:v>0.12356574693110955</c:v>
                </c:pt>
                <c:pt idx="12174">
                  <c:v>0.12357061687160099</c:v>
                </c:pt>
                <c:pt idx="12175">
                  <c:v>0.12357327319278202</c:v>
                </c:pt>
                <c:pt idx="12176">
                  <c:v>0.12357637222524195</c:v>
                </c:pt>
                <c:pt idx="12177">
                  <c:v>0.12358212754575915</c:v>
                </c:pt>
                <c:pt idx="12178">
                  <c:v>0.12358832554619556</c:v>
                </c:pt>
                <c:pt idx="12179">
                  <c:v>0.12359230995476207</c:v>
                </c:pt>
                <c:pt idx="12180">
                  <c:v>0.1235949662183202</c:v>
                </c:pt>
                <c:pt idx="12181">
                  <c:v>0.12359895060042764</c:v>
                </c:pt>
                <c:pt idx="12182">
                  <c:v>0.12360382037922252</c:v>
                </c:pt>
                <c:pt idx="12183">
                  <c:v>0.12360780472605179</c:v>
                </c:pt>
                <c:pt idx="12184">
                  <c:v>0.12361355986566828</c:v>
                </c:pt>
                <c:pt idx="12185">
                  <c:v>0.12362064306895865</c:v>
                </c:pt>
                <c:pt idx="12186">
                  <c:v>0.12362684083068129</c:v>
                </c:pt>
                <c:pt idx="12187">
                  <c:v>0.12363215316729929</c:v>
                </c:pt>
                <c:pt idx="12188">
                  <c:v>0.12364100699894989</c:v>
                </c:pt>
                <c:pt idx="12189">
                  <c:v>0.12365207417827793</c:v>
                </c:pt>
                <c:pt idx="12190">
                  <c:v>0.1236631412351249</c:v>
                </c:pt>
                <c:pt idx="12191">
                  <c:v>0.12367332281925111</c:v>
                </c:pt>
                <c:pt idx="12192">
                  <c:v>0.12368394697042574</c:v>
                </c:pt>
                <c:pt idx="12193">
                  <c:v>0.12369324301011367</c:v>
                </c:pt>
                <c:pt idx="12194">
                  <c:v>0.12370165363822613</c:v>
                </c:pt>
                <c:pt idx="12195">
                  <c:v>0.12371094951331443</c:v>
                </c:pt>
                <c:pt idx="12196">
                  <c:v>0.12372024530199015</c:v>
                </c:pt>
                <c:pt idx="12197">
                  <c:v>0.12373042630472597</c:v>
                </c:pt>
                <c:pt idx="12198">
                  <c:v>0.1237428204290259</c:v>
                </c:pt>
                <c:pt idx="12199">
                  <c:v>0.12375565703868294</c:v>
                </c:pt>
                <c:pt idx="12200">
                  <c:v>0.12376716558311331</c:v>
                </c:pt>
                <c:pt idx="12201">
                  <c:v>0.12377955925207312</c:v>
                </c:pt>
                <c:pt idx="12202">
                  <c:v>0.12379151014452827</c:v>
                </c:pt>
                <c:pt idx="12203">
                  <c:v>0.12380213304014377</c:v>
                </c:pt>
                <c:pt idx="12204">
                  <c:v>0.12381098536695578</c:v>
                </c:pt>
                <c:pt idx="12205">
                  <c:v>0.12382072283594003</c:v>
                </c:pt>
                <c:pt idx="12206">
                  <c:v>0.12383178802651035</c:v>
                </c:pt>
                <c:pt idx="12207">
                  <c:v>0.12384241049426885</c:v>
                </c:pt>
                <c:pt idx="12208">
                  <c:v>0.12385347544486507</c:v>
                </c:pt>
                <c:pt idx="12209">
                  <c:v>0.12386631063417446</c:v>
                </c:pt>
                <c:pt idx="12210">
                  <c:v>0.12387870307443197</c:v>
                </c:pt>
                <c:pt idx="12211">
                  <c:v>0.12389065278209579</c:v>
                </c:pt>
                <c:pt idx="12212">
                  <c:v>0.12390525778643449</c:v>
                </c:pt>
                <c:pt idx="12213">
                  <c:v>0.12392207540598944</c:v>
                </c:pt>
                <c:pt idx="12214">
                  <c:v>0.12393933530038999</c:v>
                </c:pt>
                <c:pt idx="12215">
                  <c:v>0.12395526724619876</c:v>
                </c:pt>
                <c:pt idx="12216">
                  <c:v>0.12396721603898372</c:v>
                </c:pt>
                <c:pt idx="12217">
                  <c:v>0.12397606690455412</c:v>
                </c:pt>
                <c:pt idx="12218">
                  <c:v>0.12398536022909261</c:v>
                </c:pt>
                <c:pt idx="12219">
                  <c:v>0.12399819372575832</c:v>
                </c:pt>
                <c:pt idx="12220">
                  <c:v>0.12401279715955682</c:v>
                </c:pt>
                <c:pt idx="12221">
                  <c:v>0.12402563030411798</c:v>
                </c:pt>
                <c:pt idx="12222">
                  <c:v>0.12403713574198627</c:v>
                </c:pt>
                <c:pt idx="12223">
                  <c:v>0.12404996857421237</c:v>
                </c:pt>
                <c:pt idx="12224">
                  <c:v>0.12406412874969271</c:v>
                </c:pt>
                <c:pt idx="12225">
                  <c:v>0.12407873122065219</c:v>
                </c:pt>
                <c:pt idx="12226">
                  <c:v>0.12409333347838267</c:v>
                </c:pt>
                <c:pt idx="12227">
                  <c:v>0.12410616558945767</c:v>
                </c:pt>
                <c:pt idx="12228">
                  <c:v>0.12411722762201768</c:v>
                </c:pt>
                <c:pt idx="12229">
                  <c:v>0.12412740458389809</c:v>
                </c:pt>
                <c:pt idx="12230">
                  <c:v>0.12413758144220935</c:v>
                </c:pt>
                <c:pt idx="12231">
                  <c:v>0.12414687326586918</c:v>
                </c:pt>
                <c:pt idx="12232">
                  <c:v>0.12415616500319163</c:v>
                </c:pt>
                <c:pt idx="12233">
                  <c:v>0.12416678402584361</c:v>
                </c:pt>
                <c:pt idx="12234">
                  <c:v>0.1241800576455864</c:v>
                </c:pt>
                <c:pt idx="12235">
                  <c:v>0.12419377353422699</c:v>
                </c:pt>
                <c:pt idx="12236">
                  <c:v>0.12420704679572839</c:v>
                </c:pt>
                <c:pt idx="12237">
                  <c:v>0.12421987744771366</c:v>
                </c:pt>
                <c:pt idx="12238">
                  <c:v>0.12423403521747597</c:v>
                </c:pt>
                <c:pt idx="12239">
                  <c:v>0.12424996246887071</c:v>
                </c:pt>
                <c:pt idx="12240">
                  <c:v>0.12426500464004023</c:v>
                </c:pt>
                <c:pt idx="12241">
                  <c:v>0.1242778345484149</c:v>
                </c:pt>
                <c:pt idx="12242">
                  <c:v>0.12428933708494548</c:v>
                </c:pt>
                <c:pt idx="12243">
                  <c:v>0.12430083948916938</c:v>
                </c:pt>
                <c:pt idx="12244">
                  <c:v>0.12431366893779733</c:v>
                </c:pt>
                <c:pt idx="12245">
                  <c:v>0.12432649822183302</c:v>
                </c:pt>
                <c:pt idx="12246">
                  <c:v>0.12433888496059049</c:v>
                </c:pt>
                <c:pt idx="12247">
                  <c:v>0.12435038679491198</c:v>
                </c:pt>
                <c:pt idx="12248">
                  <c:v>0.12436277323777351</c:v>
                </c:pt>
                <c:pt idx="12249">
                  <c:v>0.12437692898460879</c:v>
                </c:pt>
                <c:pt idx="12250">
                  <c:v>0.12439196924606202</c:v>
                </c:pt>
                <c:pt idx="12251">
                  <c:v>0.1244056822284746</c:v>
                </c:pt>
                <c:pt idx="12252">
                  <c:v>0.12441585625520171</c:v>
                </c:pt>
                <c:pt idx="12253">
                  <c:v>0.12442691486250293</c:v>
                </c:pt>
                <c:pt idx="12254">
                  <c:v>0.12444239670727553</c:v>
                </c:pt>
                <c:pt idx="12255">
                  <c:v>0.12445964762339926</c:v>
                </c:pt>
                <c:pt idx="12256">
                  <c:v>0.12447601360206841</c:v>
                </c:pt>
                <c:pt idx="12257">
                  <c:v>0.12449061005977392</c:v>
                </c:pt>
                <c:pt idx="12258">
                  <c:v>0.12450387938189754</c:v>
                </c:pt>
                <c:pt idx="12259">
                  <c:v>0.12451759082978452</c:v>
                </c:pt>
                <c:pt idx="12260">
                  <c:v>0.12453218668062672</c:v>
                </c:pt>
                <c:pt idx="12261">
                  <c:v>0.12454722460716218</c:v>
                </c:pt>
                <c:pt idx="12262">
                  <c:v>0.12456270458944478</c:v>
                </c:pt>
                <c:pt idx="12263">
                  <c:v>0.12457906888158655</c:v>
                </c:pt>
                <c:pt idx="12264">
                  <c:v>0.12459454837093184</c:v>
                </c:pt>
                <c:pt idx="12265">
                  <c:v>0.12460737405201443</c:v>
                </c:pt>
                <c:pt idx="12266">
                  <c:v>0.12461887279865112</c:v>
                </c:pt>
                <c:pt idx="12267">
                  <c:v>0.12463302492069572</c:v>
                </c:pt>
                <c:pt idx="12268">
                  <c:v>0.12465071479160862</c:v>
                </c:pt>
                <c:pt idx="12269">
                  <c:v>0.12467061552234217</c:v>
                </c:pt>
                <c:pt idx="12270">
                  <c:v>0.12468830472830068</c:v>
                </c:pt>
                <c:pt idx="12271">
                  <c:v>0.12470378252683634</c:v>
                </c:pt>
                <c:pt idx="12272">
                  <c:v>0.1247188178731667</c:v>
                </c:pt>
                <c:pt idx="12273">
                  <c:v>0.12473385299343925</c:v>
                </c:pt>
                <c:pt idx="12274">
                  <c:v>0.12475021448512127</c:v>
                </c:pt>
                <c:pt idx="12275">
                  <c:v>0.12476834447404696</c:v>
                </c:pt>
                <c:pt idx="12276">
                  <c:v>0.12478691631701112</c:v>
                </c:pt>
                <c:pt idx="12277">
                  <c:v>0.12480416129093062</c:v>
                </c:pt>
                <c:pt idx="12278">
                  <c:v>0.12482052163231394</c:v>
                </c:pt>
                <c:pt idx="12279">
                  <c:v>0.12483467090090747</c:v>
                </c:pt>
                <c:pt idx="12280">
                  <c:v>0.12484793565839235</c:v>
                </c:pt>
                <c:pt idx="12281">
                  <c:v>0.12486075809004303</c:v>
                </c:pt>
                <c:pt idx="12282">
                  <c:v>0.12487225392346679</c:v>
                </c:pt>
                <c:pt idx="12283">
                  <c:v>0.12488330748482487</c:v>
                </c:pt>
                <c:pt idx="12284">
                  <c:v>0.12489347665336492</c:v>
                </c:pt>
                <c:pt idx="12285">
                  <c:v>0.12490541424100421</c:v>
                </c:pt>
                <c:pt idx="12286">
                  <c:v>0.12492044655606058</c:v>
                </c:pt>
                <c:pt idx="12287">
                  <c:v>0.12493724711136352</c:v>
                </c:pt>
                <c:pt idx="12288">
                  <c:v>0.12495316316655199</c:v>
                </c:pt>
                <c:pt idx="12289">
                  <c:v>0.12496598424900961</c:v>
                </c:pt>
                <c:pt idx="12290">
                  <c:v>0.12497615257683499</c:v>
                </c:pt>
                <c:pt idx="12291">
                  <c:v>0.12498764708378673</c:v>
                </c:pt>
                <c:pt idx="12292">
                  <c:v>0.12500090981224846</c:v>
                </c:pt>
                <c:pt idx="12293">
                  <c:v>0.12501417236481255</c:v>
                </c:pt>
                <c:pt idx="12294">
                  <c:v>0.12502831889367463</c:v>
                </c:pt>
                <c:pt idx="12295">
                  <c:v>0.12504290729196391</c:v>
                </c:pt>
                <c:pt idx="12296">
                  <c:v>0.12505572722386349</c:v>
                </c:pt>
                <c:pt idx="12297">
                  <c:v>0.1250685469914149</c:v>
                </c:pt>
                <c:pt idx="12298">
                  <c:v>0.12508313480285671</c:v>
                </c:pt>
                <c:pt idx="12299">
                  <c:v>0.12509639626495961</c:v>
                </c:pt>
                <c:pt idx="12300">
                  <c:v>0.12511009959104441</c:v>
                </c:pt>
                <c:pt idx="12301">
                  <c:v>0.1251277810246553</c:v>
                </c:pt>
                <c:pt idx="12302">
                  <c:v>0.12514590416965818</c:v>
                </c:pt>
                <c:pt idx="12303">
                  <c:v>0.12516181690422218</c:v>
                </c:pt>
                <c:pt idx="12304">
                  <c:v>0.12517419330048968</c:v>
                </c:pt>
                <c:pt idx="12305">
                  <c:v>0.12518745355508676</c:v>
                </c:pt>
                <c:pt idx="12306">
                  <c:v>0.12520159763285119</c:v>
                </c:pt>
                <c:pt idx="12307">
                  <c:v>0.12521618350351843</c:v>
                </c:pt>
                <c:pt idx="12308">
                  <c:v>0.12523297909105288</c:v>
                </c:pt>
                <c:pt idx="12309">
                  <c:v>0.12524977439650031</c:v>
                </c:pt>
                <c:pt idx="12310">
                  <c:v>0.12526303364891733</c:v>
                </c:pt>
                <c:pt idx="12311">
                  <c:v>0.12527364092427068</c:v>
                </c:pt>
                <c:pt idx="12312">
                  <c:v>0.12528645789854123</c:v>
                </c:pt>
                <c:pt idx="12313">
                  <c:v>0.12530192644182239</c:v>
                </c:pt>
                <c:pt idx="12314">
                  <c:v>0.12531783669385882</c:v>
                </c:pt>
                <c:pt idx="12315">
                  <c:v>0.12533330475176721</c:v>
                </c:pt>
                <c:pt idx="12316">
                  <c:v>0.12534877257041829</c:v>
                </c:pt>
                <c:pt idx="12317">
                  <c:v>0.12536379822229995</c:v>
                </c:pt>
                <c:pt idx="12318">
                  <c:v>0.1253797074899789</c:v>
                </c:pt>
                <c:pt idx="12319">
                  <c:v>0.12539738415722096</c:v>
                </c:pt>
                <c:pt idx="12320">
                  <c:v>0.12541638622601628</c:v>
                </c:pt>
                <c:pt idx="12321">
                  <c:v>0.12543450414138696</c:v>
                </c:pt>
                <c:pt idx="12322">
                  <c:v>0.12545262172850474</c:v>
                </c:pt>
                <c:pt idx="12323">
                  <c:v>0.12547118086764436</c:v>
                </c:pt>
                <c:pt idx="12324">
                  <c:v>0.12548885591802961</c:v>
                </c:pt>
                <c:pt idx="12325">
                  <c:v>0.12550255386720391</c:v>
                </c:pt>
                <c:pt idx="12326">
                  <c:v>0.12551492604712045</c:v>
                </c:pt>
                <c:pt idx="12327">
                  <c:v>0.1255272980739677</c:v>
                </c:pt>
                <c:pt idx="12328">
                  <c:v>0.1255418791948186</c:v>
                </c:pt>
                <c:pt idx="12329">
                  <c:v>0.1255591111544487</c:v>
                </c:pt>
                <c:pt idx="12330">
                  <c:v>0.12557766831735917</c:v>
                </c:pt>
                <c:pt idx="12331">
                  <c:v>0.12559401600889997</c:v>
                </c:pt>
                <c:pt idx="12332">
                  <c:v>0.12560947979547349</c:v>
                </c:pt>
                <c:pt idx="12333">
                  <c:v>0.12562361790536739</c:v>
                </c:pt>
                <c:pt idx="12334">
                  <c:v>0.12563775581537828</c:v>
                </c:pt>
                <c:pt idx="12335">
                  <c:v>0.12565189352551112</c:v>
                </c:pt>
                <c:pt idx="12336">
                  <c:v>0.12566647282974733</c:v>
                </c:pt>
                <c:pt idx="12337">
                  <c:v>0.12568149370876938</c:v>
                </c:pt>
                <c:pt idx="12338">
                  <c:v>0.1256973979229889</c:v>
                </c:pt>
                <c:pt idx="12339">
                  <c:v>0.12571330188426857</c:v>
                </c:pt>
                <c:pt idx="12340">
                  <c:v>0.12572876382635489</c:v>
                </c:pt>
                <c:pt idx="12341">
                  <c:v>0.12574555080707994</c:v>
                </c:pt>
                <c:pt idx="12342">
                  <c:v>0.12576322100867088</c:v>
                </c:pt>
                <c:pt idx="12343">
                  <c:v>0.1257800074109785</c:v>
                </c:pt>
                <c:pt idx="12344">
                  <c:v>0.12579591005850463</c:v>
                </c:pt>
                <c:pt idx="12345">
                  <c:v>0.12581004553289163</c:v>
                </c:pt>
                <c:pt idx="12346">
                  <c:v>0.12582285563396534</c:v>
                </c:pt>
                <c:pt idx="12347">
                  <c:v>0.12583654900882382</c:v>
                </c:pt>
                <c:pt idx="12348">
                  <c:v>0.12585200904540256</c:v>
                </c:pt>
                <c:pt idx="12349">
                  <c:v>0.12586879395735739</c:v>
                </c:pt>
                <c:pt idx="12350">
                  <c:v>0.12588469519301618</c:v>
                </c:pt>
                <c:pt idx="12351">
                  <c:v>0.12589882941244743</c:v>
                </c:pt>
                <c:pt idx="12352">
                  <c:v>0.12591208006172963</c:v>
                </c:pt>
                <c:pt idx="12353">
                  <c:v>0.12592533053543431</c:v>
                </c:pt>
                <c:pt idx="12354">
                  <c:v>0.12593769748581943</c:v>
                </c:pt>
                <c:pt idx="12355">
                  <c:v>0.12595094762008763</c:v>
                </c:pt>
                <c:pt idx="12356">
                  <c:v>0.1259655225650067</c:v>
                </c:pt>
                <c:pt idx="12357">
                  <c:v>0.12598098060779381</c:v>
                </c:pt>
                <c:pt idx="12358">
                  <c:v>0.12599732170749275</c:v>
                </c:pt>
                <c:pt idx="12359">
                  <c:v>0.12601366254016441</c:v>
                </c:pt>
                <c:pt idx="12360">
                  <c:v>0.12602779493687336</c:v>
                </c:pt>
                <c:pt idx="12361">
                  <c:v>0.12604148550572797</c:v>
                </c:pt>
                <c:pt idx="12362">
                  <c:v>0.12605782561674783</c:v>
                </c:pt>
                <c:pt idx="12363">
                  <c:v>0.12607416546077357</c:v>
                </c:pt>
                <c:pt idx="12364">
                  <c:v>0.12609050503781297</c:v>
                </c:pt>
                <c:pt idx="12365">
                  <c:v>0.1261094939405662</c:v>
                </c:pt>
                <c:pt idx="12366">
                  <c:v>0.12612936566198138</c:v>
                </c:pt>
                <c:pt idx="12367">
                  <c:v>0.12614658750112859</c:v>
                </c:pt>
                <c:pt idx="12368">
                  <c:v>0.1261611595949067</c:v>
                </c:pt>
                <c:pt idx="12369">
                  <c:v>0.12617573147634223</c:v>
                </c:pt>
                <c:pt idx="12370">
                  <c:v>0.12619206939393368</c:v>
                </c:pt>
                <c:pt idx="12371">
                  <c:v>0.12620708238016726</c:v>
                </c:pt>
                <c:pt idx="12372">
                  <c:v>0.12621988739620127</c:v>
                </c:pt>
                <c:pt idx="12373">
                  <c:v>0.12623534150753601</c:v>
                </c:pt>
                <c:pt idx="12374">
                  <c:v>0.12625079538004477</c:v>
                </c:pt>
                <c:pt idx="12375">
                  <c:v>0.12626492442591938</c:v>
                </c:pt>
                <c:pt idx="12376">
                  <c:v>0.12627993631842921</c:v>
                </c:pt>
                <c:pt idx="12377">
                  <c:v>0.12629715556469054</c:v>
                </c:pt>
                <c:pt idx="12378">
                  <c:v>0.12631525752952671</c:v>
                </c:pt>
                <c:pt idx="12379">
                  <c:v>0.12633291766724092</c:v>
                </c:pt>
                <c:pt idx="12380">
                  <c:v>0.12634881152453031</c:v>
                </c:pt>
                <c:pt idx="12381">
                  <c:v>0.12636558809984</c:v>
                </c:pt>
                <c:pt idx="12382">
                  <c:v>0.12638192291588915</c:v>
                </c:pt>
                <c:pt idx="12383">
                  <c:v>0.12639693305214644</c:v>
                </c:pt>
                <c:pt idx="12384">
                  <c:v>0.12641370882016814</c:v>
                </c:pt>
                <c:pt idx="12385">
                  <c:v>0.1264335744972892</c:v>
                </c:pt>
                <c:pt idx="12386">
                  <c:v>0.12645343977977311</c:v>
                </c:pt>
                <c:pt idx="12387">
                  <c:v>0.12647109747735971</c:v>
                </c:pt>
                <c:pt idx="12388">
                  <c:v>0.1264869891386082</c:v>
                </c:pt>
                <c:pt idx="12389">
                  <c:v>0.12650288054731582</c:v>
                </c:pt>
                <c:pt idx="12390">
                  <c:v>0.12652053737192159</c:v>
                </c:pt>
                <c:pt idx="12391">
                  <c:v>0.1265373110665314</c:v>
                </c:pt>
                <c:pt idx="12392">
                  <c:v>0.12655143606482114</c:v>
                </c:pt>
                <c:pt idx="12393">
                  <c:v>0.1265660022603452</c:v>
                </c:pt>
                <c:pt idx="12394">
                  <c:v>0.12658145102374918</c:v>
                </c:pt>
                <c:pt idx="12395">
                  <c:v>0.12659734093140729</c:v>
                </c:pt>
                <c:pt idx="12396">
                  <c:v>0.12661323058657994</c:v>
                </c:pt>
                <c:pt idx="12397">
                  <c:v>0.12663000272646691</c:v>
                </c:pt>
                <c:pt idx="12398">
                  <c:v>0.12664721594595488</c:v>
                </c:pt>
                <c:pt idx="12399">
                  <c:v>0.12666178074640774</c:v>
                </c:pt>
                <c:pt idx="12400">
                  <c:v>0.12667281454491852</c:v>
                </c:pt>
                <c:pt idx="12401">
                  <c:v>0.12668473091056842</c:v>
                </c:pt>
                <c:pt idx="12402">
                  <c:v>0.12669929516463729</c:v>
                </c:pt>
                <c:pt idx="12403">
                  <c:v>0.12671385920659178</c:v>
                </c:pt>
                <c:pt idx="12404">
                  <c:v>0.12672798171137711</c:v>
                </c:pt>
                <c:pt idx="12405">
                  <c:v>0.1267438692908649</c:v>
                </c:pt>
                <c:pt idx="12406">
                  <c:v>0.12676152186092524</c:v>
                </c:pt>
                <c:pt idx="12407">
                  <c:v>0.12677961542184638</c:v>
                </c:pt>
                <c:pt idx="12408">
                  <c:v>0.12679550218102753</c:v>
                </c:pt>
                <c:pt idx="12409">
                  <c:v>0.1268105061107335</c:v>
                </c:pt>
                <c:pt idx="12410">
                  <c:v>0.12682506853310868</c:v>
                </c:pt>
                <c:pt idx="12411">
                  <c:v>0.12684007201921313</c:v>
                </c:pt>
                <c:pt idx="12412">
                  <c:v>0.12685419274168253</c:v>
                </c:pt>
                <c:pt idx="12413">
                  <c:v>0.12686566568187072</c:v>
                </c:pt>
                <c:pt idx="12414">
                  <c:v>0.12687713849043222</c:v>
                </c:pt>
                <c:pt idx="12415">
                  <c:v>0.12689169994251787</c:v>
                </c:pt>
                <c:pt idx="12416">
                  <c:v>0.12690890865798271</c:v>
                </c:pt>
                <c:pt idx="12417">
                  <c:v>0.12692523460147373</c:v>
                </c:pt>
                <c:pt idx="12418">
                  <c:v>0.12694156027843248</c:v>
                </c:pt>
                <c:pt idx="12419">
                  <c:v>0.12695700324106371</c:v>
                </c:pt>
                <c:pt idx="12420">
                  <c:v>0.12697068109452334</c:v>
                </c:pt>
                <c:pt idx="12421">
                  <c:v>0.1269834763364584</c:v>
                </c:pt>
                <c:pt idx="12422">
                  <c:v>0.12699803624020461</c:v>
                </c:pt>
                <c:pt idx="12423">
                  <c:v>0.12701391952979293</c:v>
                </c:pt>
                <c:pt idx="12424">
                  <c:v>0.12703289090617778</c:v>
                </c:pt>
                <c:pt idx="12425">
                  <c:v>0.12705406783144793</c:v>
                </c:pt>
                <c:pt idx="12426">
                  <c:v>0.12707392079160212</c:v>
                </c:pt>
                <c:pt idx="12427">
                  <c:v>0.12709068520657307</c:v>
                </c:pt>
                <c:pt idx="12428">
                  <c:v>0.12710303775355786</c:v>
                </c:pt>
                <c:pt idx="12429">
                  <c:v>0.12711318437443564</c:v>
                </c:pt>
                <c:pt idx="12430">
                  <c:v>0.12712421319340148</c:v>
                </c:pt>
                <c:pt idx="12431">
                  <c:v>0.12713700647101947</c:v>
                </c:pt>
                <c:pt idx="12432">
                  <c:v>0.12715024072391287</c:v>
                </c:pt>
                <c:pt idx="12433">
                  <c:v>0.12716435706728629</c:v>
                </c:pt>
                <c:pt idx="12434">
                  <c:v>0.12717935546378137</c:v>
                </c:pt>
                <c:pt idx="12435">
                  <c:v>0.12719347139616996</c:v>
                </c:pt>
                <c:pt idx="12436">
                  <c:v>0.12720626378778491</c:v>
                </c:pt>
                <c:pt idx="12437">
                  <c:v>0.12721729158024836</c:v>
                </c:pt>
                <c:pt idx="12438">
                  <c:v>0.12722567262118648</c:v>
                </c:pt>
                <c:pt idx="12439">
                  <c:v>0.12723537689662601</c:v>
                </c:pt>
                <c:pt idx="12440">
                  <c:v>0.12724728656050247</c:v>
                </c:pt>
                <c:pt idx="12441">
                  <c:v>0.12725963717322517</c:v>
                </c:pt>
                <c:pt idx="12442">
                  <c:v>0.12727154654817488</c:v>
                </c:pt>
                <c:pt idx="12443">
                  <c:v>0.12728389686127761</c:v>
                </c:pt>
                <c:pt idx="12444">
                  <c:v>0.12729977561114386</c:v>
                </c:pt>
                <c:pt idx="12445">
                  <c:v>0.12731785943584684</c:v>
                </c:pt>
                <c:pt idx="12446">
                  <c:v>0.12733461976186211</c:v>
                </c:pt>
                <c:pt idx="12447">
                  <c:v>0.12734917455392841</c:v>
                </c:pt>
                <c:pt idx="12448">
                  <c:v>0.12736196495389518</c:v>
                </c:pt>
                <c:pt idx="12449">
                  <c:v>0.12737519622998589</c:v>
                </c:pt>
                <c:pt idx="12450">
                  <c:v>0.12739019146458888</c:v>
                </c:pt>
                <c:pt idx="12451">
                  <c:v>0.12740606852673314</c:v>
                </c:pt>
                <c:pt idx="12452">
                  <c:v>0.12742062227892187</c:v>
                </c:pt>
                <c:pt idx="12453">
                  <c:v>0.12743429379258167</c:v>
                </c:pt>
                <c:pt idx="12454">
                  <c:v>0.12744972914788066</c:v>
                </c:pt>
                <c:pt idx="12455">
                  <c:v>0.12746604626442609</c:v>
                </c:pt>
                <c:pt idx="12456">
                  <c:v>0.12748015815051508</c:v>
                </c:pt>
                <c:pt idx="12457">
                  <c:v>0.12749206489950296</c:v>
                </c:pt>
                <c:pt idx="12458">
                  <c:v>0.12750573543647542</c:v>
                </c:pt>
                <c:pt idx="12459">
                  <c:v>0.12752072871375447</c:v>
                </c:pt>
                <c:pt idx="12460">
                  <c:v>0.12753660370350237</c:v>
                </c:pt>
                <c:pt idx="12461">
                  <c:v>0.1275520374797047</c:v>
                </c:pt>
                <c:pt idx="12462">
                  <c:v>0.12756747101770904</c:v>
                </c:pt>
                <c:pt idx="12463">
                  <c:v>0.12758158147258611</c:v>
                </c:pt>
                <c:pt idx="12464">
                  <c:v>0.12759525078588194</c:v>
                </c:pt>
                <c:pt idx="12465">
                  <c:v>0.12761024272110291</c:v>
                </c:pt>
                <c:pt idx="12466">
                  <c:v>0.12762523443156928</c:v>
                </c:pt>
                <c:pt idx="12467">
                  <c:v>0.12763713945330621</c:v>
                </c:pt>
                <c:pt idx="12468">
                  <c:v>0.12764683973659841</c:v>
                </c:pt>
                <c:pt idx="12469">
                  <c:v>0.12765698084125146</c:v>
                </c:pt>
                <c:pt idx="12470">
                  <c:v>0.12766976730488375</c:v>
                </c:pt>
                <c:pt idx="12471">
                  <c:v>0.12768343541280144</c:v>
                </c:pt>
                <c:pt idx="12472">
                  <c:v>0.12769754423147464</c:v>
                </c:pt>
                <c:pt idx="12473">
                  <c:v>0.12771341641454809</c:v>
                </c:pt>
                <c:pt idx="12474">
                  <c:v>0.12772884746212507</c:v>
                </c:pt>
                <c:pt idx="12475">
                  <c:v>0.12774251476255777</c:v>
                </c:pt>
                <c:pt idx="12476">
                  <c:v>0.12775662274772159</c:v>
                </c:pt>
                <c:pt idx="12477">
                  <c:v>0.12777205312859868</c:v>
                </c:pt>
                <c:pt idx="12478">
                  <c:v>0.12778616069704499</c:v>
                </c:pt>
                <c:pt idx="12479">
                  <c:v>0.12780026806647071</c:v>
                </c:pt>
                <c:pt idx="12480">
                  <c:v>0.12781525692842391</c:v>
                </c:pt>
                <c:pt idx="12481">
                  <c:v>0.12782980472664787</c:v>
                </c:pt>
                <c:pt idx="12482">
                  <c:v>0.12784479314589031</c:v>
                </c:pt>
                <c:pt idx="12483">
                  <c:v>0.12786022216633511</c:v>
                </c:pt>
                <c:pt idx="12484">
                  <c:v>0.12787432849099409</c:v>
                </c:pt>
                <c:pt idx="12485">
                  <c:v>0.12788799380325203</c:v>
                </c:pt>
                <c:pt idx="12486">
                  <c:v>0.12790209973616382</c:v>
                </c:pt>
                <c:pt idx="12487">
                  <c:v>0.12791488306599658</c:v>
                </c:pt>
                <c:pt idx="12488">
                  <c:v>0.12792590304676471</c:v>
                </c:pt>
                <c:pt idx="12489">
                  <c:v>0.12793736369794129</c:v>
                </c:pt>
                <c:pt idx="12490">
                  <c:v>0.12795235050514342</c:v>
                </c:pt>
                <c:pt idx="12491">
                  <c:v>0.12796910020034324</c:v>
                </c:pt>
                <c:pt idx="12492">
                  <c:v>0.12798496807385015</c:v>
                </c:pt>
                <c:pt idx="12493">
                  <c:v>0.12799775034440058</c:v>
                </c:pt>
                <c:pt idx="12494">
                  <c:v>0.1280114139701759</c:v>
                </c:pt>
                <c:pt idx="12495">
                  <c:v>0.12802507740925917</c:v>
                </c:pt>
                <c:pt idx="12496">
                  <c:v>0.12803962215539991</c:v>
                </c:pt>
                <c:pt idx="12497">
                  <c:v>0.12805372594962888</c:v>
                </c:pt>
                <c:pt idx="12498">
                  <c:v>0.12806915174680733</c:v>
                </c:pt>
                <c:pt idx="12499">
                  <c:v>0.12808369585191628</c:v>
                </c:pt>
                <c:pt idx="12500">
                  <c:v>0.12809735830342325</c:v>
                </c:pt>
                <c:pt idx="12501">
                  <c:v>0.12810969842176506</c:v>
                </c:pt>
                <c:pt idx="12502">
                  <c:v>0.12812247909808758</c:v>
                </c:pt>
                <c:pt idx="12503">
                  <c:v>0.12813570031549759</c:v>
                </c:pt>
                <c:pt idx="12504">
                  <c:v>0.12815068415058387</c:v>
                </c:pt>
                <c:pt idx="12505">
                  <c:v>0.12816831190442521</c:v>
                </c:pt>
                <c:pt idx="12506">
                  <c:v>0.12818638002963073</c:v>
                </c:pt>
                <c:pt idx="12507">
                  <c:v>0.12820488850232564</c:v>
                </c:pt>
                <c:pt idx="12508">
                  <c:v>0.12822031196789471</c:v>
                </c:pt>
                <c:pt idx="12509">
                  <c:v>0.12823397255303071</c:v>
                </c:pt>
                <c:pt idx="12510">
                  <c:v>0.12824763295155753</c:v>
                </c:pt>
                <c:pt idx="12511">
                  <c:v>0.12826261510957018</c:v>
                </c:pt>
                <c:pt idx="12512">
                  <c:v>0.1282793596087822</c:v>
                </c:pt>
                <c:pt idx="12513">
                  <c:v>0.12829566319387484</c:v>
                </c:pt>
                <c:pt idx="12514">
                  <c:v>0.12830844149367829</c:v>
                </c:pt>
                <c:pt idx="12515">
                  <c:v>0.1283198977615789</c:v>
                </c:pt>
                <c:pt idx="12516">
                  <c:v>0.1283313538982348</c:v>
                </c:pt>
                <c:pt idx="12517">
                  <c:v>0.12834457235437205</c:v>
                </c:pt>
                <c:pt idx="12518">
                  <c:v>0.1283599936656995</c:v>
                </c:pt>
                <c:pt idx="12519">
                  <c:v>0.12837321174327118</c:v>
                </c:pt>
                <c:pt idx="12520">
                  <c:v>0.12838422667445118</c:v>
                </c:pt>
                <c:pt idx="12521">
                  <c:v>0.12839612266385067</c:v>
                </c:pt>
                <c:pt idx="12522">
                  <c:v>0.1284128649277135</c:v>
                </c:pt>
                <c:pt idx="12523">
                  <c:v>0.12843092863488445</c:v>
                </c:pt>
                <c:pt idx="12524">
                  <c:v>0.12844634861455254</c:v>
                </c:pt>
                <c:pt idx="12525">
                  <c:v>0.12845912498900966</c:v>
                </c:pt>
                <c:pt idx="12526">
                  <c:v>0.12847146064394288</c:v>
                </c:pt>
                <c:pt idx="12527">
                  <c:v>0.12848555834896888</c:v>
                </c:pt>
                <c:pt idx="12528">
                  <c:v>0.12850053694279642</c:v>
                </c:pt>
                <c:pt idx="12529">
                  <c:v>0.12851463423792228</c:v>
                </c:pt>
                <c:pt idx="12530">
                  <c:v>0.1285256476114619</c:v>
                </c:pt>
                <c:pt idx="12531">
                  <c:v>0.12853710139127536</c:v>
                </c:pt>
                <c:pt idx="12532">
                  <c:v>0.12855075764959717</c:v>
                </c:pt>
                <c:pt idx="12533">
                  <c:v>0.12856529475191714</c:v>
                </c:pt>
                <c:pt idx="12534">
                  <c:v>0.12857939113416891</c:v>
                </c:pt>
                <c:pt idx="12535">
                  <c:v>0.12859348731771544</c:v>
                </c:pt>
                <c:pt idx="12536">
                  <c:v>0.12860670230933063</c:v>
                </c:pt>
                <c:pt idx="12537">
                  <c:v>0.12862123859840591</c:v>
                </c:pt>
                <c:pt idx="12538">
                  <c:v>0.128636215160087</c:v>
                </c:pt>
                <c:pt idx="12539">
                  <c:v>0.12864987006496209</c:v>
                </c:pt>
                <c:pt idx="12540">
                  <c:v>0.12866220336716871</c:v>
                </c:pt>
                <c:pt idx="12541">
                  <c:v>0.12867321511560317</c:v>
                </c:pt>
                <c:pt idx="12542">
                  <c:v>0.12868554812989336</c:v>
                </c:pt>
                <c:pt idx="12543">
                  <c:v>0.12869700007839849</c:v>
                </c:pt>
                <c:pt idx="12544">
                  <c:v>0.12870801144366914</c:v>
                </c:pt>
                <c:pt idx="12545">
                  <c:v>0.12872078447548271</c:v>
                </c:pt>
                <c:pt idx="12546">
                  <c:v>0.12873531910633332</c:v>
                </c:pt>
                <c:pt idx="12547">
                  <c:v>0.12875073439305668</c:v>
                </c:pt>
                <c:pt idx="12548">
                  <c:v>0.12876570901547621</c:v>
                </c:pt>
                <c:pt idx="12549">
                  <c:v>0.12877980257291499</c:v>
                </c:pt>
                <c:pt idx="12550">
                  <c:v>0.12879477676005907</c:v>
                </c:pt>
                <c:pt idx="12551">
                  <c:v>0.12881195275744026</c:v>
                </c:pt>
                <c:pt idx="12552">
                  <c:v>0.12882956885855668</c:v>
                </c:pt>
                <c:pt idx="12553">
                  <c:v>0.12884586347580648</c:v>
                </c:pt>
                <c:pt idx="12554">
                  <c:v>0.12885951551827338</c:v>
                </c:pt>
                <c:pt idx="12555">
                  <c:v>0.12887184623514616</c:v>
                </c:pt>
                <c:pt idx="12556">
                  <c:v>0.1288841767999743</c:v>
                </c:pt>
                <c:pt idx="12557">
                  <c:v>0.12889694758183504</c:v>
                </c:pt>
                <c:pt idx="12558">
                  <c:v>0.12891015856386037</c:v>
                </c:pt>
                <c:pt idx="12559">
                  <c:v>0.1289238097286019</c:v>
                </c:pt>
                <c:pt idx="12560">
                  <c:v>0.12893613965271156</c:v>
                </c:pt>
                <c:pt idx="12561">
                  <c:v>0.12894890977098719</c:v>
                </c:pt>
                <c:pt idx="12562">
                  <c:v>0.12896167972618905</c:v>
                </c:pt>
                <c:pt idx="12563">
                  <c:v>0.12897312851290416</c:v>
                </c:pt>
                <c:pt idx="12564">
                  <c:v>0.12898237551417846</c:v>
                </c:pt>
                <c:pt idx="12565">
                  <c:v>0.12899118210256363</c:v>
                </c:pt>
                <c:pt idx="12566">
                  <c:v>0.12900439183972537</c:v>
                </c:pt>
                <c:pt idx="12567">
                  <c:v>0.12901980297920534</c:v>
                </c:pt>
                <c:pt idx="12568">
                  <c:v>0.12903213171978933</c:v>
                </c:pt>
                <c:pt idx="12569">
                  <c:v>0.12904181848076121</c:v>
                </c:pt>
                <c:pt idx="12570">
                  <c:v>0.12905238574935124</c:v>
                </c:pt>
                <c:pt idx="12571">
                  <c:v>0.12906515438324623</c:v>
                </c:pt>
                <c:pt idx="12572">
                  <c:v>0.12907968400970518</c:v>
                </c:pt>
                <c:pt idx="12573">
                  <c:v>0.12909597455196736</c:v>
                </c:pt>
                <c:pt idx="12574">
                  <c:v>0.12911226482885152</c:v>
                </c:pt>
                <c:pt idx="12575">
                  <c:v>0.1291267937708345</c:v>
                </c:pt>
                <c:pt idx="12576">
                  <c:v>0.12914000171673493</c:v>
                </c:pt>
                <c:pt idx="12577">
                  <c:v>0.12915364974423188</c:v>
                </c:pt>
                <c:pt idx="12578">
                  <c:v>0.12916641708519791</c:v>
                </c:pt>
                <c:pt idx="12579">
                  <c:v>0.12917874401835819</c:v>
                </c:pt>
                <c:pt idx="12580">
                  <c:v>0.12919371223291468</c:v>
                </c:pt>
                <c:pt idx="12581">
                  <c:v>0.12920956068648021</c:v>
                </c:pt>
                <c:pt idx="12582">
                  <c:v>0.1292245284397765</c:v>
                </c:pt>
                <c:pt idx="12583">
                  <c:v>0.12923597421760538</c:v>
                </c:pt>
                <c:pt idx="12584">
                  <c:v>0.1292452187886762</c:v>
                </c:pt>
                <c:pt idx="12585">
                  <c:v>0.1292566643296916</c:v>
                </c:pt>
                <c:pt idx="12586">
                  <c:v>0.12926943035551136</c:v>
                </c:pt>
                <c:pt idx="12587">
                  <c:v>0.1292817560189071</c:v>
                </c:pt>
                <c:pt idx="12588">
                  <c:v>0.12929672269164888</c:v>
                </c:pt>
                <c:pt idx="12589">
                  <c:v>0.12931300969864518</c:v>
                </c:pt>
                <c:pt idx="12590">
                  <c:v>0.12932709554483521</c:v>
                </c:pt>
                <c:pt idx="12591">
                  <c:v>0.12933809997411802</c:v>
                </c:pt>
                <c:pt idx="12592">
                  <c:v>0.12934822394210624</c:v>
                </c:pt>
                <c:pt idx="12593">
                  <c:v>0.12936010846939822</c:v>
                </c:pt>
                <c:pt idx="12594">
                  <c:v>0.12937243301518378</c:v>
                </c:pt>
                <c:pt idx="12595">
                  <c:v>0.12938387710026455</c:v>
                </c:pt>
                <c:pt idx="12596">
                  <c:v>0.12939356045457862</c:v>
                </c:pt>
                <c:pt idx="12597">
                  <c:v>0.12940324371512629</c:v>
                </c:pt>
                <c:pt idx="12598">
                  <c:v>0.12941380716514891</c:v>
                </c:pt>
                <c:pt idx="12599">
                  <c:v>0.12942349022964528</c:v>
                </c:pt>
                <c:pt idx="12600">
                  <c:v>0.12943317320038084</c:v>
                </c:pt>
                <c:pt idx="12601">
                  <c:v>0.12944505671813991</c:v>
                </c:pt>
                <c:pt idx="12602">
                  <c:v>0.12945826046113718</c:v>
                </c:pt>
                <c:pt idx="12603">
                  <c:v>0.12947234426151</c:v>
                </c:pt>
                <c:pt idx="12604">
                  <c:v>0.12948642786353234</c:v>
                </c:pt>
                <c:pt idx="12605">
                  <c:v>0.12949875085259688</c:v>
                </c:pt>
                <c:pt idx="12606">
                  <c:v>0.12951019349218504</c:v>
                </c:pt>
                <c:pt idx="12607">
                  <c:v>0.12952251618839106</c:v>
                </c:pt>
                <c:pt idx="12608">
                  <c:v>0.12953527882081176</c:v>
                </c:pt>
                <c:pt idx="12609">
                  <c:v>0.12954804129034986</c:v>
                </c:pt>
                <c:pt idx="12610">
                  <c:v>0.12956080359700944</c:v>
                </c:pt>
                <c:pt idx="12611">
                  <c:v>0.12957312566958179</c:v>
                </c:pt>
                <c:pt idx="12612">
                  <c:v>0.12958500752433974</c:v>
                </c:pt>
                <c:pt idx="12613">
                  <c:v>0.12959600911583019</c:v>
                </c:pt>
                <c:pt idx="12614">
                  <c:v>0.12960745064258752</c:v>
                </c:pt>
                <c:pt idx="12615">
                  <c:v>0.12962021219107395</c:v>
                </c:pt>
                <c:pt idx="12616">
                  <c:v>0.12963429371075183</c:v>
                </c:pt>
                <c:pt idx="12617">
                  <c:v>0.12964661487781284</c:v>
                </c:pt>
                <c:pt idx="12618">
                  <c:v>0.12965761579154869</c:v>
                </c:pt>
                <c:pt idx="12619">
                  <c:v>0.12967037669987047</c:v>
                </c:pt>
                <c:pt idx="12620">
                  <c:v>0.1296853375574275</c:v>
                </c:pt>
                <c:pt idx="12621">
                  <c:v>0.1296976580955882</c:v>
                </c:pt>
                <c:pt idx="12622">
                  <c:v>0.12970909845939227</c:v>
                </c:pt>
                <c:pt idx="12623">
                  <c:v>0.1297200986857768</c:v>
                </c:pt>
                <c:pt idx="12624">
                  <c:v>0.12973197879436121</c:v>
                </c:pt>
                <c:pt idx="12625">
                  <c:v>0.12974385876181041</c:v>
                </c:pt>
                <c:pt idx="12626">
                  <c:v>0.12975661856964768</c:v>
                </c:pt>
                <c:pt idx="12627">
                  <c:v>0.12976981819953026</c:v>
                </c:pt>
                <c:pt idx="12628">
                  <c:v>0.12978125773783081</c:v>
                </c:pt>
                <c:pt idx="12629">
                  <c:v>0.12979313711986554</c:v>
                </c:pt>
                <c:pt idx="12630">
                  <c:v>0.12980633626772875</c:v>
                </c:pt>
                <c:pt idx="12631">
                  <c:v>0.12982085512915947</c:v>
                </c:pt>
                <c:pt idx="12632">
                  <c:v>0.12983537377979659</c:v>
                </c:pt>
                <c:pt idx="12633">
                  <c:v>0.12984901232020021</c:v>
                </c:pt>
                <c:pt idx="12634">
                  <c:v>0.12986089089738442</c:v>
                </c:pt>
                <c:pt idx="12635">
                  <c:v>0.12987188945415368</c:v>
                </c:pt>
                <c:pt idx="12636">
                  <c:v>0.12988200801954367</c:v>
                </c:pt>
                <c:pt idx="12637">
                  <c:v>0.12989256641340088</c:v>
                </c:pt>
                <c:pt idx="12638">
                  <c:v>0.12990356462179284</c:v>
                </c:pt>
                <c:pt idx="12639">
                  <c:v>0.12991236310141582</c:v>
                </c:pt>
                <c:pt idx="12640">
                  <c:v>0.12991984174822951</c:v>
                </c:pt>
                <c:pt idx="12641">
                  <c:v>0.12992732033911319</c:v>
                </c:pt>
                <c:pt idx="12642">
                  <c:v>0.12993743834364049</c:v>
                </c:pt>
                <c:pt idx="12643">
                  <c:v>0.12994975577619514</c:v>
                </c:pt>
                <c:pt idx="12644">
                  <c:v>0.12996207305703239</c:v>
                </c:pt>
                <c:pt idx="12645">
                  <c:v>0.12997439018615622</c:v>
                </c:pt>
                <c:pt idx="12646">
                  <c:v>0.12998626727413171</c:v>
                </c:pt>
                <c:pt idx="12647">
                  <c:v>0.12999858410525772</c:v>
                </c:pt>
                <c:pt idx="12648">
                  <c:v>0.13001002102689591</c:v>
                </c:pt>
                <c:pt idx="12649">
                  <c:v>0.13002101794358023</c:v>
                </c:pt>
                <c:pt idx="12650">
                  <c:v>0.13003289447777044</c:v>
                </c:pt>
                <c:pt idx="12651">
                  <c:v>0.13004521073461378</c:v>
                </c:pt>
                <c:pt idx="12652">
                  <c:v>0.13005752683976868</c:v>
                </c:pt>
                <c:pt idx="12653">
                  <c:v>0.13007028264591511</c:v>
                </c:pt>
                <c:pt idx="12654">
                  <c:v>0.130082158595029</c:v>
                </c:pt>
                <c:pt idx="12655">
                  <c:v>0.13009139534683298</c:v>
                </c:pt>
                <c:pt idx="12656">
                  <c:v>0.13009887265485237</c:v>
                </c:pt>
                <c:pt idx="12657">
                  <c:v>0.13010810925227481</c:v>
                </c:pt>
                <c:pt idx="12658">
                  <c:v>0.13012086441322188</c:v>
                </c:pt>
                <c:pt idx="12659">
                  <c:v>0.13013317958665918</c:v>
                </c:pt>
                <c:pt idx="12660">
                  <c:v>0.13014549460843527</c:v>
                </c:pt>
                <c:pt idx="12661">
                  <c:v>0.13015736966437452</c:v>
                </c:pt>
                <c:pt idx="12662">
                  <c:v>0.13016792515127071</c:v>
                </c:pt>
                <c:pt idx="12663">
                  <c:v>0.13017804072166231</c:v>
                </c:pt>
                <c:pt idx="12664">
                  <c:v>0.13019035519098821</c:v>
                </c:pt>
                <c:pt idx="12665">
                  <c:v>0.13020398889085574</c:v>
                </c:pt>
                <c:pt idx="12666">
                  <c:v>0.13021630304064941</c:v>
                </c:pt>
                <c:pt idx="12667">
                  <c:v>0.13022509876909191</c:v>
                </c:pt>
                <c:pt idx="12668">
                  <c:v>0.13023169551465347</c:v>
                </c:pt>
                <c:pt idx="12669">
                  <c:v>0.1302396115518854</c:v>
                </c:pt>
                <c:pt idx="12670">
                  <c:v>0.13025016617071855</c:v>
                </c:pt>
                <c:pt idx="12671">
                  <c:v>0.13026028090923422</c:v>
                </c:pt>
                <c:pt idx="12672">
                  <c:v>0.13026995578077821</c:v>
                </c:pt>
                <c:pt idx="12673">
                  <c:v>0.13028094983936919</c:v>
                </c:pt>
                <c:pt idx="12674">
                  <c:v>0.13029062451094706</c:v>
                </c:pt>
                <c:pt idx="12675">
                  <c:v>0.13029854008171024</c:v>
                </c:pt>
                <c:pt idx="12676">
                  <c:v>0.13030733508685099</c:v>
                </c:pt>
                <c:pt idx="12677">
                  <c:v>0.13031832873450178</c:v>
                </c:pt>
                <c:pt idx="12678">
                  <c:v>0.13033196068973968</c:v>
                </c:pt>
                <c:pt idx="12679">
                  <c:v>0.13034471299576375</c:v>
                </c:pt>
                <c:pt idx="12680">
                  <c:v>0.13035746513916829</c:v>
                </c:pt>
                <c:pt idx="12681">
                  <c:v>0.13037021711995767</c:v>
                </c:pt>
                <c:pt idx="12682">
                  <c:v>0.13037989092794688</c:v>
                </c:pt>
                <c:pt idx="12683">
                  <c:v>0.13038780579214979</c:v>
                </c:pt>
                <c:pt idx="12684">
                  <c:v>0.13039791913857932</c:v>
                </c:pt>
                <c:pt idx="12685">
                  <c:v>0.13041067060351375</c:v>
                </c:pt>
                <c:pt idx="12686">
                  <c:v>0.13042474099681248</c:v>
                </c:pt>
                <c:pt idx="12687">
                  <c:v>0.13043881119213807</c:v>
                </c:pt>
                <c:pt idx="12688">
                  <c:v>0.13045156213565282</c:v>
                </c:pt>
                <c:pt idx="12689">
                  <c:v>0.13046299387781987</c:v>
                </c:pt>
                <c:pt idx="12690">
                  <c:v>0.13047530483861988</c:v>
                </c:pt>
                <c:pt idx="12691">
                  <c:v>0.13048673630937124</c:v>
                </c:pt>
                <c:pt idx="12692">
                  <c:v>0.13049728832023294</c:v>
                </c:pt>
                <c:pt idx="12693">
                  <c:v>0.13050740055949403</c:v>
                </c:pt>
                <c:pt idx="12694">
                  <c:v>0.13051795235230951</c:v>
                </c:pt>
                <c:pt idx="12695">
                  <c:v>0.13053114193675847</c:v>
                </c:pt>
                <c:pt idx="12696">
                  <c:v>0.13054740885132779</c:v>
                </c:pt>
                <c:pt idx="12697">
                  <c:v>0.13056147732080997</c:v>
                </c:pt>
                <c:pt idx="12698">
                  <c:v>0.1305715889110006</c:v>
                </c:pt>
                <c:pt idx="12699">
                  <c:v>0.13057906262934038</c:v>
                </c:pt>
                <c:pt idx="12700">
                  <c:v>0.13058653629182401</c:v>
                </c:pt>
                <c:pt idx="12701">
                  <c:v>0.13059664762863307</c:v>
                </c:pt>
                <c:pt idx="12702">
                  <c:v>0.13060983617517191</c:v>
                </c:pt>
                <c:pt idx="12703">
                  <c:v>0.13062434337546924</c:v>
                </c:pt>
                <c:pt idx="12704">
                  <c:v>0.13063533353861409</c:v>
                </c:pt>
                <c:pt idx="12705">
                  <c:v>0.13064280678056128</c:v>
                </c:pt>
                <c:pt idx="12706">
                  <c:v>0.13065247795194238</c:v>
                </c:pt>
                <c:pt idx="12707">
                  <c:v>0.13066478658024719</c:v>
                </c:pt>
                <c:pt idx="12708">
                  <c:v>0.13067709505705133</c:v>
                </c:pt>
                <c:pt idx="12709">
                  <c:v>0.13068896380192091</c:v>
                </c:pt>
                <c:pt idx="12710">
                  <c:v>0.13069995325490305</c:v>
                </c:pt>
                <c:pt idx="12711">
                  <c:v>0.13071006344498581</c:v>
                </c:pt>
                <c:pt idx="12712">
                  <c:v>0.13072149223243137</c:v>
                </c:pt>
                <c:pt idx="12713">
                  <c:v>0.13073336045037684</c:v>
                </c:pt>
                <c:pt idx="12714">
                  <c:v>0.13074610763868769</c:v>
                </c:pt>
                <c:pt idx="12715">
                  <c:v>0.13076017331307987</c:v>
                </c:pt>
                <c:pt idx="12716">
                  <c:v>0.1307751178753474</c:v>
                </c:pt>
                <c:pt idx="12717">
                  <c:v>0.13079006221427814</c:v>
                </c:pt>
                <c:pt idx="12718">
                  <c:v>0.13080324821022321</c:v>
                </c:pt>
                <c:pt idx="12719">
                  <c:v>0.13081467593273538</c:v>
                </c:pt>
                <c:pt idx="12720">
                  <c:v>0.13082742208455145</c:v>
                </c:pt>
                <c:pt idx="12721">
                  <c:v>0.13084148661525571</c:v>
                </c:pt>
                <c:pt idx="12722">
                  <c:v>0.13085379291735716</c:v>
                </c:pt>
                <c:pt idx="12723">
                  <c:v>0.13086434105576478</c:v>
                </c:pt>
                <c:pt idx="12724">
                  <c:v>0.13087532858162659</c:v>
                </c:pt>
                <c:pt idx="12725">
                  <c:v>0.1308849975045219</c:v>
                </c:pt>
                <c:pt idx="12726">
                  <c:v>0.13089510582395447</c:v>
                </c:pt>
                <c:pt idx="12727">
                  <c:v>0.13090653249679776</c:v>
                </c:pt>
                <c:pt idx="12728">
                  <c:v>0.13092015643608071</c:v>
                </c:pt>
                <c:pt idx="12729">
                  <c:v>0.13093641702386616</c:v>
                </c:pt>
                <c:pt idx="12730">
                  <c:v>0.13095267734724911</c:v>
                </c:pt>
                <c:pt idx="12731">
                  <c:v>0.13096630065787657</c:v>
                </c:pt>
                <c:pt idx="12732">
                  <c:v>0.13097772651723316</c:v>
                </c:pt>
                <c:pt idx="12733">
                  <c:v>0.13098915224604091</c:v>
                </c:pt>
                <c:pt idx="12734">
                  <c:v>0.13100189617416361</c:v>
                </c:pt>
                <c:pt idx="12735">
                  <c:v>0.13101507937718104</c:v>
                </c:pt>
                <c:pt idx="12736">
                  <c:v>0.13102826240640414</c:v>
                </c:pt>
                <c:pt idx="12737">
                  <c:v>0.13104144526183736</c:v>
                </c:pt>
                <c:pt idx="12738">
                  <c:v>0.13105462794348469</c:v>
                </c:pt>
                <c:pt idx="12739">
                  <c:v>0.1310660527936767</c:v>
                </c:pt>
                <c:pt idx="12740">
                  <c:v>0.13107703810346141</c:v>
                </c:pt>
                <c:pt idx="12741">
                  <c:v>0.13108846269762478</c:v>
                </c:pt>
                <c:pt idx="12742">
                  <c:v>0.13110076596075762</c:v>
                </c:pt>
                <c:pt idx="12743">
                  <c:v>0.13111614482681291</c:v>
                </c:pt>
                <c:pt idx="12744">
                  <c:v>0.13113284161360442</c:v>
                </c:pt>
                <c:pt idx="12745">
                  <c:v>0.1311455837107034</c:v>
                </c:pt>
                <c:pt idx="12746">
                  <c:v>0.13115525002088818</c:v>
                </c:pt>
                <c:pt idx="12747">
                  <c:v>0.13116667372155211</c:v>
                </c:pt>
                <c:pt idx="12748">
                  <c:v>0.13118336966470218</c:v>
                </c:pt>
                <c:pt idx="12749">
                  <c:v>0.13120182275124509</c:v>
                </c:pt>
                <c:pt idx="12750">
                  <c:v>0.13121807875965275</c:v>
                </c:pt>
                <c:pt idx="12751">
                  <c:v>0.13123257713880018</c:v>
                </c:pt>
                <c:pt idx="12752">
                  <c:v>0.1312475146429192</c:v>
                </c:pt>
                <c:pt idx="12753">
                  <c:v>0.13126333058055223</c:v>
                </c:pt>
                <c:pt idx="12754">
                  <c:v>0.13127651033749993</c:v>
                </c:pt>
                <c:pt idx="12755">
                  <c:v>0.13128837197023641</c:v>
                </c:pt>
                <c:pt idx="12756">
                  <c:v>0.13130155139715105</c:v>
                </c:pt>
                <c:pt idx="12757">
                  <c:v>0.13131473065037091</c:v>
                </c:pt>
                <c:pt idx="12758">
                  <c:v>0.13132747043004742</c:v>
                </c:pt>
                <c:pt idx="12759">
                  <c:v>0.13134021004742452</c:v>
                </c:pt>
                <c:pt idx="12760">
                  <c:v>0.13135514594387485</c:v>
                </c:pt>
                <c:pt idx="12761">
                  <c:v>0.13137183874062602</c:v>
                </c:pt>
                <c:pt idx="12762">
                  <c:v>0.13138897053176174</c:v>
                </c:pt>
                <c:pt idx="12763">
                  <c:v>0.13140434496623007</c:v>
                </c:pt>
                <c:pt idx="12764">
                  <c:v>0.1314144480373223</c:v>
                </c:pt>
                <c:pt idx="12765">
                  <c:v>0.13142323323356347</c:v>
                </c:pt>
                <c:pt idx="12766">
                  <c:v>0.13143421462033281</c:v>
                </c:pt>
                <c:pt idx="12767">
                  <c:v>0.13144870986622206</c:v>
                </c:pt>
                <c:pt idx="12768">
                  <c:v>0.13146496186175871</c:v>
                </c:pt>
                <c:pt idx="12769">
                  <c:v>0.13148297052128891</c:v>
                </c:pt>
                <c:pt idx="12770">
                  <c:v>0.13150097885651327</c:v>
                </c:pt>
                <c:pt idx="12771">
                  <c:v>0.13151635156902675</c:v>
                </c:pt>
                <c:pt idx="12772">
                  <c:v>0.13152996720276089</c:v>
                </c:pt>
                <c:pt idx="12773">
                  <c:v>0.13154314344599474</c:v>
                </c:pt>
                <c:pt idx="12774">
                  <c:v>0.13155851551034226</c:v>
                </c:pt>
                <c:pt idx="12775">
                  <c:v>0.13157564410369638</c:v>
                </c:pt>
                <c:pt idx="12776">
                  <c:v>0.13159233322015321</c:v>
                </c:pt>
                <c:pt idx="12777">
                  <c:v>0.13160726535142098</c:v>
                </c:pt>
                <c:pt idx="12778">
                  <c:v>0.1316217580891319</c:v>
                </c:pt>
                <c:pt idx="12779">
                  <c:v>0.13163712894506718</c:v>
                </c:pt>
                <c:pt idx="12780">
                  <c:v>0.13165337787873138</c:v>
                </c:pt>
                <c:pt idx="12781">
                  <c:v>0.13166962654837197</c:v>
                </c:pt>
                <c:pt idx="12782">
                  <c:v>0.13168587495399744</c:v>
                </c:pt>
                <c:pt idx="12783">
                  <c:v>0.1317021230956166</c:v>
                </c:pt>
                <c:pt idx="12784">
                  <c:v>0.13171749271633229</c:v>
                </c:pt>
                <c:pt idx="12785">
                  <c:v>0.1317315447342679</c:v>
                </c:pt>
                <c:pt idx="12786">
                  <c:v>0.13174471832175211</c:v>
                </c:pt>
                <c:pt idx="12787">
                  <c:v>0.13175920906754504</c:v>
                </c:pt>
                <c:pt idx="12788">
                  <c:v>0.13177457781090238</c:v>
                </c:pt>
                <c:pt idx="12789">
                  <c:v>0.13178994631806523</c:v>
                </c:pt>
                <c:pt idx="12790">
                  <c:v>0.13180707094782779</c:v>
                </c:pt>
                <c:pt idx="12791">
                  <c:v>0.1318237562024539</c:v>
                </c:pt>
                <c:pt idx="12792">
                  <c:v>0.13183956302898367</c:v>
                </c:pt>
                <c:pt idx="12793">
                  <c:v>0.13185624774148441</c:v>
                </c:pt>
                <c:pt idx="12794">
                  <c:v>0.13187381029601095</c:v>
                </c:pt>
                <c:pt idx="12795">
                  <c:v>0.13189049443712106</c:v>
                </c:pt>
                <c:pt idx="12796">
                  <c:v>0.13190673925442095</c:v>
                </c:pt>
                <c:pt idx="12797">
                  <c:v>0.13192122765261655</c:v>
                </c:pt>
                <c:pt idx="12798">
                  <c:v>0.13193308164046313</c:v>
                </c:pt>
                <c:pt idx="12799">
                  <c:v>0.13194405742984741</c:v>
                </c:pt>
                <c:pt idx="12800">
                  <c:v>0.13195415504968461</c:v>
                </c:pt>
                <c:pt idx="12801">
                  <c:v>0.13196469158776503</c:v>
                </c:pt>
                <c:pt idx="12802">
                  <c:v>0.13197917914635449</c:v>
                </c:pt>
                <c:pt idx="12803">
                  <c:v>0.13199366649505806</c:v>
                </c:pt>
                <c:pt idx="12804">
                  <c:v>0.13200595862633821</c:v>
                </c:pt>
                <c:pt idx="12805">
                  <c:v>0.13201825060652383</c:v>
                </c:pt>
                <c:pt idx="12806">
                  <c:v>0.13203273738920041</c:v>
                </c:pt>
                <c:pt idx="12807">
                  <c:v>0.1320476629457922</c:v>
                </c:pt>
                <c:pt idx="12808">
                  <c:v>0.13206522213893021</c:v>
                </c:pt>
                <c:pt idx="12809">
                  <c:v>0.13208629276371447</c:v>
                </c:pt>
                <c:pt idx="12810">
                  <c:v>0.13210604607124191</c:v>
                </c:pt>
                <c:pt idx="12811">
                  <c:v>0.13212316528881474</c:v>
                </c:pt>
                <c:pt idx="12812">
                  <c:v>0.13213940632688984</c:v>
                </c:pt>
                <c:pt idx="12813">
                  <c:v>0.13215608603738321</c:v>
                </c:pt>
                <c:pt idx="12814">
                  <c:v>0.13217452118319917</c:v>
                </c:pt>
                <c:pt idx="12815">
                  <c:v>0.13219207814896969</c:v>
                </c:pt>
                <c:pt idx="12816">
                  <c:v>0.13220700132751914</c:v>
                </c:pt>
                <c:pt idx="12817">
                  <c:v>0.13222016865306432</c:v>
                </c:pt>
                <c:pt idx="12818">
                  <c:v>0.13223465251091471</c:v>
                </c:pt>
                <c:pt idx="12819">
                  <c:v>0.13225133063281821</c:v>
                </c:pt>
                <c:pt idx="12820">
                  <c:v>0.13226844736343543</c:v>
                </c:pt>
                <c:pt idx="12821">
                  <c:v>0.13228424716242729</c:v>
                </c:pt>
                <c:pt idx="12822">
                  <c:v>0.13229873009221013</c:v>
                </c:pt>
                <c:pt idx="12823">
                  <c:v>0.1323127739450182</c:v>
                </c:pt>
                <c:pt idx="12824">
                  <c:v>0.13232857304367965</c:v>
                </c:pt>
                <c:pt idx="12825">
                  <c:v>0.13234788271418318</c:v>
                </c:pt>
                <c:pt idx="12826">
                  <c:v>0.13236894738403671</c:v>
                </c:pt>
                <c:pt idx="12827">
                  <c:v>0.13238825627494788</c:v>
                </c:pt>
                <c:pt idx="12828">
                  <c:v>0.1324044930082755</c:v>
                </c:pt>
                <c:pt idx="12829">
                  <c:v>0.13241809655485201</c:v>
                </c:pt>
                <c:pt idx="12830">
                  <c:v>0.13243126110114925</c:v>
                </c:pt>
                <c:pt idx="12831">
                  <c:v>0.13244530309284813</c:v>
                </c:pt>
                <c:pt idx="12832">
                  <c:v>0.1324580284775112</c:v>
                </c:pt>
                <c:pt idx="12833">
                  <c:v>0.13247075370024108</c:v>
                </c:pt>
                <c:pt idx="12834">
                  <c:v>0.13248786667549708</c:v>
                </c:pt>
                <c:pt idx="12835">
                  <c:v>0.13250541814078143</c:v>
                </c:pt>
                <c:pt idx="12836">
                  <c:v>0.1325203366440697</c:v>
                </c:pt>
                <c:pt idx="12837">
                  <c:v>0.13253393861486384</c:v>
                </c:pt>
                <c:pt idx="12838">
                  <c:v>0.13254622410688274</c:v>
                </c:pt>
                <c:pt idx="12839">
                  <c:v>0.13255938696655797</c:v>
                </c:pt>
                <c:pt idx="12840">
                  <c:v>0.13257386591208717</c:v>
                </c:pt>
                <c:pt idx="12841">
                  <c:v>0.13258790590148734</c:v>
                </c:pt>
                <c:pt idx="12842">
                  <c:v>0.13260282317424157</c:v>
                </c:pt>
                <c:pt idx="12843">
                  <c:v>0.13261949515693153</c:v>
                </c:pt>
                <c:pt idx="12844">
                  <c:v>0.13263441195847089</c:v>
                </c:pt>
                <c:pt idx="12845">
                  <c:v>0.13264801237771501</c:v>
                </c:pt>
                <c:pt idx="12846">
                  <c:v>0.13266117389764259</c:v>
                </c:pt>
                <c:pt idx="12847">
                  <c:v>0.13267389653558068</c:v>
                </c:pt>
                <c:pt idx="12848">
                  <c:v>0.13268705771484038</c:v>
                </c:pt>
                <c:pt idx="12849">
                  <c:v>0.13270285090130893</c:v>
                </c:pt>
                <c:pt idx="12850">
                  <c:v>0.13271995990518598</c:v>
                </c:pt>
                <c:pt idx="12851">
                  <c:v>0.13273531389021453</c:v>
                </c:pt>
                <c:pt idx="12852">
                  <c:v>0.13274979028874978</c:v>
                </c:pt>
                <c:pt idx="12853">
                  <c:v>0.13276514381577342</c:v>
                </c:pt>
                <c:pt idx="12854">
                  <c:v>0.13278312907619491</c:v>
                </c:pt>
                <c:pt idx="12855">
                  <c:v>0.13280155266611085</c:v>
                </c:pt>
                <c:pt idx="12856">
                  <c:v>0.13281997591660447</c:v>
                </c:pt>
                <c:pt idx="12857">
                  <c:v>0.13283664427935038</c:v>
                </c:pt>
                <c:pt idx="12858">
                  <c:v>0.13285287373401267</c:v>
                </c:pt>
                <c:pt idx="12859">
                  <c:v>0.13287085741667218</c:v>
                </c:pt>
                <c:pt idx="12860">
                  <c:v>0.13289059523268337</c:v>
                </c:pt>
                <c:pt idx="12861">
                  <c:v>0.13290857823699048</c:v>
                </c:pt>
                <c:pt idx="12862">
                  <c:v>0.13292568372146987</c:v>
                </c:pt>
                <c:pt idx="12863">
                  <c:v>0.13294454327546834</c:v>
                </c:pt>
                <c:pt idx="12864">
                  <c:v>0.13296471821854033</c:v>
                </c:pt>
                <c:pt idx="12865">
                  <c:v>0.13298357703638689</c:v>
                </c:pt>
                <c:pt idx="12866">
                  <c:v>0.1330024354985852</c:v>
                </c:pt>
                <c:pt idx="12867">
                  <c:v>0.1330217321615349</c:v>
                </c:pt>
                <c:pt idx="12868">
                  <c:v>0.13303883571058764</c:v>
                </c:pt>
                <c:pt idx="12869">
                  <c:v>0.13305418480041992</c:v>
                </c:pt>
                <c:pt idx="12870">
                  <c:v>0.13306909511923784</c:v>
                </c:pt>
                <c:pt idx="12871">
                  <c:v>0.13308532080181859</c:v>
                </c:pt>
                <c:pt idx="12872">
                  <c:v>0.1331015462211308</c:v>
                </c:pt>
                <c:pt idx="12873">
                  <c:v>0.13311689434845125</c:v>
                </c:pt>
                <c:pt idx="12874">
                  <c:v>0.13313311925548185</c:v>
                </c:pt>
                <c:pt idx="12875">
                  <c:v>0.13314934389926938</c:v>
                </c:pt>
                <c:pt idx="12876">
                  <c:v>0.13316512978651085</c:v>
                </c:pt>
                <c:pt idx="12877">
                  <c:v>0.13317959996424192</c:v>
                </c:pt>
                <c:pt idx="12878">
                  <c:v>0.1331962623337718</c:v>
                </c:pt>
                <c:pt idx="12879">
                  <c:v>0.13321599372810894</c:v>
                </c:pt>
                <c:pt idx="12880">
                  <c:v>0.13323747858139806</c:v>
                </c:pt>
                <c:pt idx="12881">
                  <c:v>0.13325764761544201</c:v>
                </c:pt>
                <c:pt idx="12882">
                  <c:v>0.13327650090984747</c:v>
                </c:pt>
                <c:pt idx="12883">
                  <c:v>0.13329228478994676</c:v>
                </c:pt>
                <c:pt idx="12884">
                  <c:v>0.13330543783305673</c:v>
                </c:pt>
                <c:pt idx="12885">
                  <c:v>0.13331859070316671</c:v>
                </c:pt>
                <c:pt idx="12886">
                  <c:v>0.13333305866047751</c:v>
                </c:pt>
                <c:pt idx="12887">
                  <c:v>0.13334752640846986</c:v>
                </c:pt>
                <c:pt idx="12888">
                  <c:v>0.13335936350113994</c:v>
                </c:pt>
                <c:pt idx="12889">
                  <c:v>0.13337163885665387</c:v>
                </c:pt>
                <c:pt idx="12890">
                  <c:v>0.13338522925306617</c:v>
                </c:pt>
                <c:pt idx="12891">
                  <c:v>0.13339794268250299</c:v>
                </c:pt>
                <c:pt idx="12892">
                  <c:v>0.13340846401911641</c:v>
                </c:pt>
                <c:pt idx="12893">
                  <c:v>0.13342073877192276</c:v>
                </c:pt>
                <c:pt idx="12894">
                  <c:v>0.13343476687635344</c:v>
                </c:pt>
                <c:pt idx="12895">
                  <c:v>0.13345054825861852</c:v>
                </c:pt>
                <c:pt idx="12896">
                  <c:v>0.133466329391836</c:v>
                </c:pt>
                <c:pt idx="12897">
                  <c:v>0.13348342533845303</c:v>
                </c:pt>
                <c:pt idx="12898">
                  <c:v>0.1335005209928038</c:v>
                </c:pt>
                <c:pt idx="12899">
                  <c:v>0.13351630133742093</c:v>
                </c:pt>
                <c:pt idx="12900">
                  <c:v>0.13353208143302217</c:v>
                </c:pt>
                <c:pt idx="12901">
                  <c:v>0.13354961458053374</c:v>
                </c:pt>
                <c:pt idx="12902">
                  <c:v>0.13356846237125541</c:v>
                </c:pt>
                <c:pt idx="12903">
                  <c:v>0.1335855565719167</c:v>
                </c:pt>
                <c:pt idx="12904">
                  <c:v>0.13360089727243921</c:v>
                </c:pt>
                <c:pt idx="12905">
                  <c:v>0.13361623773762826</c:v>
                </c:pt>
                <c:pt idx="12906">
                  <c:v>0.1336337694096896</c:v>
                </c:pt>
                <c:pt idx="12907">
                  <c:v>0.13364998593270561</c:v>
                </c:pt>
                <c:pt idx="12908">
                  <c:v>0.13366444909623354</c:v>
                </c:pt>
                <c:pt idx="12909">
                  <c:v>0.13367891205058127</c:v>
                </c:pt>
                <c:pt idx="12910">
                  <c:v>0.13369468958039932</c:v>
                </c:pt>
                <c:pt idx="12911">
                  <c:v>0.13371178162346195</c:v>
                </c:pt>
                <c:pt idx="12912">
                  <c:v>0.13372799688145043</c:v>
                </c:pt>
                <c:pt idx="12913">
                  <c:v>0.13374114419490662</c:v>
                </c:pt>
                <c:pt idx="12914">
                  <c:v>0.13375210015741543</c:v>
                </c:pt>
                <c:pt idx="12915">
                  <c:v>0.13376349423109493</c:v>
                </c:pt>
                <c:pt idx="12916">
                  <c:v>0.13377839397771171</c:v>
                </c:pt>
                <c:pt idx="12917">
                  <c:v>0.13379416993804066</c:v>
                </c:pt>
                <c:pt idx="12918">
                  <c:v>0.13380994564949286</c:v>
                </c:pt>
                <c:pt idx="12919">
                  <c:v>0.13382484470401637</c:v>
                </c:pt>
                <c:pt idx="12920">
                  <c:v>0.13383842894261905</c:v>
                </c:pt>
                <c:pt idx="12921">
                  <c:v>0.13385157480427992</c:v>
                </c:pt>
                <c:pt idx="12922">
                  <c:v>0.13386428230628578</c:v>
                </c:pt>
                <c:pt idx="12923">
                  <c:v>0.1338752369197882</c:v>
                </c:pt>
                <c:pt idx="12924">
                  <c:v>0.1338848768804049</c:v>
                </c:pt>
                <c:pt idx="12925">
                  <c:v>0.13389626944132563</c:v>
                </c:pt>
                <c:pt idx="12926">
                  <c:v>0.1339102908765952</c:v>
                </c:pt>
                <c:pt idx="12927">
                  <c:v>0.13392606475627741</c:v>
                </c:pt>
                <c:pt idx="12928">
                  <c:v>0.13394140023409509</c:v>
                </c:pt>
                <c:pt idx="12929">
                  <c:v>0.13395454474218821</c:v>
                </c:pt>
                <c:pt idx="12930">
                  <c:v>0.13396681279385975</c:v>
                </c:pt>
                <c:pt idx="12931">
                  <c:v>0.13397908069502801</c:v>
                </c:pt>
                <c:pt idx="12932">
                  <c:v>0.13399134844569682</c:v>
                </c:pt>
                <c:pt idx="12933">
                  <c:v>0.13400230166733504</c:v>
                </c:pt>
                <c:pt idx="12934">
                  <c:v>0.13401456913313939</c:v>
                </c:pt>
                <c:pt idx="12935">
                  <c:v>0.13402858890978697</c:v>
                </c:pt>
                <c:pt idx="12936">
                  <c:v>0.13404304659859442</c:v>
                </c:pt>
                <c:pt idx="12937">
                  <c:v>0.13405750407837988</c:v>
                </c:pt>
                <c:pt idx="12938">
                  <c:v>0.13407196134914962</c:v>
                </c:pt>
                <c:pt idx="12939">
                  <c:v>0.13408554223129823</c:v>
                </c:pt>
                <c:pt idx="12940">
                  <c:v>0.13409868484486498</c:v>
                </c:pt>
                <c:pt idx="12941">
                  <c:v>0.13411314152028991</c:v>
                </c:pt>
                <c:pt idx="12942">
                  <c:v>0.1341284741294862</c:v>
                </c:pt>
                <c:pt idx="12943">
                  <c:v>0.13414468263216059</c:v>
                </c:pt>
                <c:pt idx="12944">
                  <c:v>0.13416132892901667</c:v>
                </c:pt>
                <c:pt idx="12945">
                  <c:v>0.13417622274922053</c:v>
                </c:pt>
                <c:pt idx="12946">
                  <c:v>0.13418980221549079</c:v>
                </c:pt>
                <c:pt idx="12947">
                  <c:v>0.13420294345888914</c:v>
                </c:pt>
                <c:pt idx="12948">
                  <c:v>0.13421477043029781</c:v>
                </c:pt>
                <c:pt idx="12949">
                  <c:v>0.13422572120503218</c:v>
                </c:pt>
                <c:pt idx="12950">
                  <c:v>0.13423710988354703</c:v>
                </c:pt>
                <c:pt idx="12951">
                  <c:v>0.13425156455795911</c:v>
                </c:pt>
                <c:pt idx="12952">
                  <c:v>0.13426820907573722</c:v>
                </c:pt>
                <c:pt idx="12953">
                  <c:v>0.13428178729294804</c:v>
                </c:pt>
                <c:pt idx="12954">
                  <c:v>0.13429405133067246</c:v>
                </c:pt>
                <c:pt idx="12955">
                  <c:v>0.13430587722460582</c:v>
                </c:pt>
                <c:pt idx="12956">
                  <c:v>0.13431945493036399</c:v>
                </c:pt>
                <c:pt idx="12957">
                  <c:v>0.13433434639567104</c:v>
                </c:pt>
                <c:pt idx="12958">
                  <c:v>0.13434836168986131</c:v>
                </c:pt>
                <c:pt idx="12959">
                  <c:v>0.13435974897175637</c:v>
                </c:pt>
                <c:pt idx="12960">
                  <c:v>0.13437113612398316</c:v>
                </c:pt>
                <c:pt idx="12961">
                  <c:v>0.1343833990659857</c:v>
                </c:pt>
                <c:pt idx="12962">
                  <c:v>0.13439697571922271</c:v>
                </c:pt>
                <c:pt idx="12963">
                  <c:v>0.13441099013567806</c:v>
                </c:pt>
                <c:pt idx="12964">
                  <c:v>0.13442588023796453</c:v>
                </c:pt>
                <c:pt idx="12965">
                  <c:v>0.13443945631446558</c:v>
                </c:pt>
                <c:pt idx="12966">
                  <c:v>0.1344521563482082</c:v>
                </c:pt>
                <c:pt idx="12967">
                  <c:v>0.13446616999136604</c:v>
                </c:pt>
                <c:pt idx="12968">
                  <c:v>0.13448149718871166</c:v>
                </c:pt>
                <c:pt idx="12969">
                  <c:v>0.13449507251017881</c:v>
                </c:pt>
                <c:pt idx="12970">
                  <c:v>0.13450602021583519</c:v>
                </c:pt>
                <c:pt idx="12971">
                  <c:v>0.13451609199918696</c:v>
                </c:pt>
                <c:pt idx="12972">
                  <c:v>0.1345283531637437</c:v>
                </c:pt>
                <c:pt idx="12973">
                  <c:v>0.13454367940803247</c:v>
                </c:pt>
                <c:pt idx="12974">
                  <c:v>0.13455812965179309</c:v>
                </c:pt>
                <c:pt idx="12975">
                  <c:v>0.13457039030093323</c:v>
                </c:pt>
                <c:pt idx="12976">
                  <c:v>0.13458133718206858</c:v>
                </c:pt>
                <c:pt idx="12977">
                  <c:v>0.13459228394337078</c:v>
                </c:pt>
                <c:pt idx="12978">
                  <c:v>0.13460629562298171</c:v>
                </c:pt>
                <c:pt idx="12979">
                  <c:v>0.13462074496195733</c:v>
                </c:pt>
                <c:pt idx="12980">
                  <c:v>0.13463300484342217</c:v>
                </c:pt>
                <c:pt idx="12981">
                  <c:v>0.13464132396310155</c:v>
                </c:pt>
                <c:pt idx="12982">
                  <c:v>0.1346505186990713</c:v>
                </c:pt>
                <c:pt idx="12983">
                  <c:v>0.13466277821552125</c:v>
                </c:pt>
                <c:pt idx="12984">
                  <c:v>0.13467678890743076</c:v>
                </c:pt>
                <c:pt idx="12985">
                  <c:v>0.13469167505250187</c:v>
                </c:pt>
                <c:pt idx="12986">
                  <c:v>0.13470568533955518</c:v>
                </c:pt>
                <c:pt idx="12987">
                  <c:v>0.13471838199265232</c:v>
                </c:pt>
                <c:pt idx="12988">
                  <c:v>0.13473107848454588</c:v>
                </c:pt>
                <c:pt idx="12989">
                  <c:v>0.13474377481524089</c:v>
                </c:pt>
                <c:pt idx="12990">
                  <c:v>0.13475647098474106</c:v>
                </c:pt>
                <c:pt idx="12991">
                  <c:v>0.13476872920234373</c:v>
                </c:pt>
                <c:pt idx="12992">
                  <c:v>0.13478230062513041</c:v>
                </c:pt>
                <c:pt idx="12993">
                  <c:v>0.13479718519963332</c:v>
                </c:pt>
                <c:pt idx="12994">
                  <c:v>0.13481119400854755</c:v>
                </c:pt>
                <c:pt idx="12995">
                  <c:v>0.13482213825396488</c:v>
                </c:pt>
                <c:pt idx="12996">
                  <c:v>0.13483176909085412</c:v>
                </c:pt>
                <c:pt idx="12997">
                  <c:v>0.13484139983499127</c:v>
                </c:pt>
                <c:pt idx="12998">
                  <c:v>0.13485015497644789</c:v>
                </c:pt>
                <c:pt idx="12999">
                  <c:v>0.13486153654574756</c:v>
                </c:pt>
                <c:pt idx="13000">
                  <c:v>0.13487379347550937</c:v>
                </c:pt>
                <c:pt idx="13001">
                  <c:v>0.13488386155542831</c:v>
                </c:pt>
                <c:pt idx="13002">
                  <c:v>0.13489349179789184</c:v>
                </c:pt>
                <c:pt idx="13003">
                  <c:v>0.13490399741117229</c:v>
                </c:pt>
                <c:pt idx="13004">
                  <c:v>0.13491362745972521</c:v>
                </c:pt>
                <c:pt idx="13005">
                  <c:v>0.13492194424520879</c:v>
                </c:pt>
                <c:pt idx="13006">
                  <c:v>0.13492894780038867</c:v>
                </c:pt>
                <c:pt idx="13007">
                  <c:v>0.13493682674133639</c:v>
                </c:pt>
                <c:pt idx="13008">
                  <c:v>0.13494776961189237</c:v>
                </c:pt>
                <c:pt idx="13009">
                  <c:v>0.13495958777759487</c:v>
                </c:pt>
                <c:pt idx="13010">
                  <c:v>0.13497140580363021</c:v>
                </c:pt>
                <c:pt idx="13011">
                  <c:v>0.1349814729008329</c:v>
                </c:pt>
                <c:pt idx="13012">
                  <c:v>0.13499110220332591</c:v>
                </c:pt>
                <c:pt idx="13013">
                  <c:v>0.13500116910224624</c:v>
                </c:pt>
                <c:pt idx="13014">
                  <c:v>0.13501079821508088</c:v>
                </c:pt>
                <c:pt idx="13015">
                  <c:v>0.13501911419245907</c:v>
                </c:pt>
                <c:pt idx="13016">
                  <c:v>0.13502699242302593</c:v>
                </c:pt>
                <c:pt idx="13017">
                  <c:v>0.1350383719798274</c:v>
                </c:pt>
                <c:pt idx="13018">
                  <c:v>0.1350510644096464</c:v>
                </c:pt>
                <c:pt idx="13019">
                  <c:v>0.13506156836766928</c:v>
                </c:pt>
                <c:pt idx="13020">
                  <c:v>0.13506944626378098</c:v>
                </c:pt>
                <c:pt idx="13021">
                  <c:v>0.13507907471919289</c:v>
                </c:pt>
                <c:pt idx="13022">
                  <c:v>0.1350878277800289</c:v>
                </c:pt>
                <c:pt idx="13023">
                  <c:v>0.13509483017353469</c:v>
                </c:pt>
                <c:pt idx="13024">
                  <c:v>0.13510227016290871</c:v>
                </c:pt>
                <c:pt idx="13025">
                  <c:v>0.13511233594278024</c:v>
                </c:pt>
                <c:pt idx="13026">
                  <c:v>0.1351241521637821</c:v>
                </c:pt>
                <c:pt idx="13027">
                  <c:v>0.13513421772339784</c:v>
                </c:pt>
                <c:pt idx="13028">
                  <c:v>0.13514297030157918</c:v>
                </c:pt>
                <c:pt idx="13029">
                  <c:v>0.13515216042622161</c:v>
                </c:pt>
                <c:pt idx="13030">
                  <c:v>0.13516091284736023</c:v>
                </c:pt>
                <c:pt idx="13031">
                  <c:v>0.13516616426327288</c:v>
                </c:pt>
                <c:pt idx="13032">
                  <c:v>0.13516922757648694</c:v>
                </c:pt>
                <c:pt idx="13033">
                  <c:v>0.13517447894873605</c:v>
                </c:pt>
                <c:pt idx="13034">
                  <c:v>0.1351836687838156</c:v>
                </c:pt>
                <c:pt idx="13035">
                  <c:v>0.13519504655785944</c:v>
                </c:pt>
                <c:pt idx="13036">
                  <c:v>0.13520467380401638</c:v>
                </c:pt>
                <c:pt idx="13037">
                  <c:v>0.13521386336161592</c:v>
                </c:pt>
                <c:pt idx="13038">
                  <c:v>0.13522436560975337</c:v>
                </c:pt>
                <c:pt idx="13039">
                  <c:v>0.13523486774759494</c:v>
                </c:pt>
                <c:pt idx="13040">
                  <c:v>0.13524405702773104</c:v>
                </c:pt>
                <c:pt idx="13041">
                  <c:v>0.13525105832734721</c:v>
                </c:pt>
                <c:pt idx="13042">
                  <c:v>0.13525980988293643</c:v>
                </c:pt>
                <c:pt idx="13043">
                  <c:v>0.13526987407718041</c:v>
                </c:pt>
                <c:pt idx="13044">
                  <c:v>0.1352816884368348</c:v>
                </c:pt>
                <c:pt idx="13045">
                  <c:v>0.13529262753428484</c:v>
                </c:pt>
                <c:pt idx="13046">
                  <c:v>0.13530400406869506</c:v>
                </c:pt>
                <c:pt idx="13047">
                  <c:v>0.13531581802513459</c:v>
                </c:pt>
                <c:pt idx="13048">
                  <c:v>0.13532456901399637</c:v>
                </c:pt>
                <c:pt idx="13049">
                  <c:v>0.13532763184200633</c:v>
                </c:pt>
                <c:pt idx="13050">
                  <c:v>0.13532894447971</c:v>
                </c:pt>
                <c:pt idx="13051">
                  <c:v>0.13533288238248378</c:v>
                </c:pt>
                <c:pt idx="13052">
                  <c:v>0.13533725781182279</c:v>
                </c:pt>
                <c:pt idx="13053">
                  <c:v>0.13534032060096909</c:v>
                </c:pt>
                <c:pt idx="13054">
                  <c:v>0.13534294584134293</c:v>
                </c:pt>
                <c:pt idx="13055">
                  <c:v>0.13534688368898079</c:v>
                </c:pt>
                <c:pt idx="13056">
                  <c:v>0.13535257166374859</c:v>
                </c:pt>
                <c:pt idx="13057">
                  <c:v>0.13536000973578319</c:v>
                </c:pt>
                <c:pt idx="13058">
                  <c:v>0.13536876033793419</c:v>
                </c:pt>
                <c:pt idx="13059">
                  <c:v>0.13537926095943961</c:v>
                </c:pt>
                <c:pt idx="13060">
                  <c:v>0.13538801139313303</c:v>
                </c:pt>
                <c:pt idx="13061">
                  <c:v>0.13539501168495768</c:v>
                </c:pt>
                <c:pt idx="13062">
                  <c:v>0.13540069938598256</c:v>
                </c:pt>
                <c:pt idx="13063">
                  <c:v>0.13540551203081314</c:v>
                </c:pt>
                <c:pt idx="13064">
                  <c:v>0.13540988714237875</c:v>
                </c:pt>
                <c:pt idx="13065">
                  <c:v>0.13541338721784896</c:v>
                </c:pt>
                <c:pt idx="13066">
                  <c:v>0.1354177622949595</c:v>
                </c:pt>
                <c:pt idx="13067">
                  <c:v>0.13542169984799357</c:v>
                </c:pt>
                <c:pt idx="13068">
                  <c:v>0.13542607488873595</c:v>
                </c:pt>
                <c:pt idx="13069">
                  <c:v>0.13543044991033781</c:v>
                </c:pt>
                <c:pt idx="13070">
                  <c:v>0.13543263741396083</c:v>
                </c:pt>
                <c:pt idx="13071">
                  <c:v>0.13543263741396083</c:v>
                </c:pt>
                <c:pt idx="13072">
                  <c:v>0.13543394991383775</c:v>
                </c:pt>
                <c:pt idx="13073">
                  <c:v>0.13543876239864819</c:v>
                </c:pt>
                <c:pt idx="13074">
                  <c:v>0.13544269986899449</c:v>
                </c:pt>
                <c:pt idx="13075">
                  <c:v>0.13544619982961981</c:v>
                </c:pt>
                <c:pt idx="13076">
                  <c:v>0.13545144974758974</c:v>
                </c:pt>
                <c:pt idx="13077">
                  <c:v>0.13545713712762181</c:v>
                </c:pt>
                <c:pt idx="13078">
                  <c:v>0.13546194950084575</c:v>
                </c:pt>
                <c:pt idx="13079">
                  <c:v>0.13546457442193394</c:v>
                </c:pt>
                <c:pt idx="13080">
                  <c:v>0.13546632436549844</c:v>
                </c:pt>
                <c:pt idx="13081">
                  <c:v>0.13546851179064726</c:v>
                </c:pt>
                <c:pt idx="13082">
                  <c:v>0.13546938675936751</c:v>
                </c:pt>
                <c:pt idx="13083">
                  <c:v>0.13547026172732157</c:v>
                </c:pt>
                <c:pt idx="13084">
                  <c:v>0.135474199073642</c:v>
                </c:pt>
                <c:pt idx="13085">
                  <c:v>0.13547857388470483</c:v>
                </c:pt>
                <c:pt idx="13086">
                  <c:v>0.13548076128305903</c:v>
                </c:pt>
                <c:pt idx="13087">
                  <c:v>0.13548294867662891</c:v>
                </c:pt>
                <c:pt idx="13088">
                  <c:v>0.13548513606541393</c:v>
                </c:pt>
                <c:pt idx="13089">
                  <c:v>0.13548688597299693</c:v>
                </c:pt>
                <c:pt idx="13090">
                  <c:v>0.1354895108286297</c:v>
                </c:pt>
                <c:pt idx="13091">
                  <c:v>0.13549301062542288</c:v>
                </c:pt>
                <c:pt idx="13092">
                  <c:v>0.13549826029764644</c:v>
                </c:pt>
                <c:pt idx="13093">
                  <c:v>0.13550263500344736</c:v>
                </c:pt>
                <c:pt idx="13094">
                  <c:v>0.13550525981774195</c:v>
                </c:pt>
                <c:pt idx="13095">
                  <c:v>0.13550613475430895</c:v>
                </c:pt>
                <c:pt idx="13096">
                  <c:v>0.13550832209237754</c:v>
                </c:pt>
                <c:pt idx="13097">
                  <c:v>0.13551313421928723</c:v>
                </c:pt>
                <c:pt idx="13098">
                  <c:v>0.13551969617320977</c:v>
                </c:pt>
                <c:pt idx="13099">
                  <c:v>0.13552669554326641</c:v>
                </c:pt>
                <c:pt idx="13100">
                  <c:v>0.13553456977602099</c:v>
                </c:pt>
                <c:pt idx="13101">
                  <c:v>0.13554244394677251</c:v>
                </c:pt>
                <c:pt idx="13102">
                  <c:v>0.13554725590948671</c:v>
                </c:pt>
                <c:pt idx="13103">
                  <c:v>0.13555031805552159</c:v>
                </c:pt>
                <c:pt idx="13104">
                  <c:v>0.13555250529694865</c:v>
                </c:pt>
                <c:pt idx="13105">
                  <c:v>0.13555556742690947</c:v>
                </c:pt>
                <c:pt idx="13106">
                  <c:v>0.13556125421481688</c:v>
                </c:pt>
                <c:pt idx="13107">
                  <c:v>0.13556781585298691</c:v>
                </c:pt>
                <c:pt idx="13108">
                  <c:v>0.135574377448102</c:v>
                </c:pt>
                <c:pt idx="13109">
                  <c:v>0.13558006412904219</c:v>
                </c:pt>
                <c:pt idx="13110">
                  <c:v>0.1355831261746154</c:v>
                </c:pt>
                <c:pt idx="13111">
                  <c:v>0.1355857507776442</c:v>
                </c:pt>
                <c:pt idx="13112">
                  <c:v>0.13558837537378438</c:v>
                </c:pt>
                <c:pt idx="13113">
                  <c:v>0.13558925023763391</c:v>
                </c:pt>
                <c:pt idx="13114">
                  <c:v>0.13558925023763391</c:v>
                </c:pt>
                <c:pt idx="13115">
                  <c:v>0.13558925023763391</c:v>
                </c:pt>
                <c:pt idx="13116">
                  <c:v>0.13559012510071769</c:v>
                </c:pt>
                <c:pt idx="13117">
                  <c:v>0.13559056253197271</c:v>
                </c:pt>
                <c:pt idx="13118">
                  <c:v>0.13558968766927154</c:v>
                </c:pt>
                <c:pt idx="13119">
                  <c:v>0.13558706307657548</c:v>
                </c:pt>
                <c:pt idx="13120">
                  <c:v>0.13558531334428456</c:v>
                </c:pt>
                <c:pt idx="13121">
                  <c:v>0.13558618821081261</c:v>
                </c:pt>
                <c:pt idx="13122">
                  <c:v>0.13558881280580484</c:v>
                </c:pt>
                <c:pt idx="13123">
                  <c:v>0.13559056253197271</c:v>
                </c:pt>
                <c:pt idx="13124">
                  <c:v>0.13559231225507914</c:v>
                </c:pt>
                <c:pt idx="13125">
                  <c:v>0.13559537426314827</c:v>
                </c:pt>
                <c:pt idx="13126">
                  <c:v>0.13559712397783541</c:v>
                </c:pt>
                <c:pt idx="13127">
                  <c:v>0.13559668654945078</c:v>
                </c:pt>
                <c:pt idx="13128">
                  <c:v>0.13559362454539983</c:v>
                </c:pt>
                <c:pt idx="13129">
                  <c:v>0.13559231225507914</c:v>
                </c:pt>
                <c:pt idx="13130">
                  <c:v>0.13559318711548429</c:v>
                </c:pt>
                <c:pt idx="13131">
                  <c:v>0.13559537426314827</c:v>
                </c:pt>
                <c:pt idx="13132">
                  <c:v>0.13560062339802517</c:v>
                </c:pt>
                <c:pt idx="13133">
                  <c:v>0.13560718477787492</c:v>
                </c:pt>
                <c:pt idx="13134">
                  <c:v>0.13561374611467281</c:v>
                </c:pt>
                <c:pt idx="13135">
                  <c:v>0.1356185577342969</c:v>
                </c:pt>
                <c:pt idx="13136">
                  <c:v>0.13562293191386468</c:v>
                </c:pt>
                <c:pt idx="13137">
                  <c:v>0.13562861831869852</c:v>
                </c:pt>
                <c:pt idx="13138">
                  <c:v>0.13563386727907639</c:v>
                </c:pt>
                <c:pt idx="13139">
                  <c:v>0.13563605433776921</c:v>
                </c:pt>
                <c:pt idx="13140">
                  <c:v>0.13563867880188635</c:v>
                </c:pt>
                <c:pt idx="13141">
                  <c:v>0.13564349030154541</c:v>
                </c:pt>
                <c:pt idx="13142">
                  <c:v>0.13564917658947784</c:v>
                </c:pt>
                <c:pt idx="13143">
                  <c:v>0.13565223842343296</c:v>
                </c:pt>
                <c:pt idx="13144">
                  <c:v>0.13565223842343296</c:v>
                </c:pt>
                <c:pt idx="13145">
                  <c:v>0.13565092621002867</c:v>
                </c:pt>
                <c:pt idx="13146">
                  <c:v>0.13565092621002867</c:v>
                </c:pt>
                <c:pt idx="13147">
                  <c:v>0.13565442544194736</c:v>
                </c:pt>
                <c:pt idx="13148">
                  <c:v>0.13565923686584233</c:v>
                </c:pt>
                <c:pt idx="13149">
                  <c:v>0.13566054906834138</c:v>
                </c:pt>
                <c:pt idx="13150">
                  <c:v>0.13565967426686645</c:v>
                </c:pt>
                <c:pt idx="13151">
                  <c:v>0.1356601116676997</c:v>
                </c:pt>
                <c:pt idx="13152">
                  <c:v>0.13566186126911836</c:v>
                </c:pt>
                <c:pt idx="13153">
                  <c:v>0.1356644856655074</c:v>
                </c:pt>
                <c:pt idx="13154">
                  <c:v>0.13566579786111896</c:v>
                </c:pt>
                <c:pt idx="13155">
                  <c:v>0.13566754745258947</c:v>
                </c:pt>
                <c:pt idx="13156">
                  <c:v>0.13567192141787332</c:v>
                </c:pt>
                <c:pt idx="13157">
                  <c:v>0.13567673275758868</c:v>
                </c:pt>
                <c:pt idx="13158">
                  <c:v>0.13568066929104658</c:v>
                </c:pt>
                <c:pt idx="13159">
                  <c:v>0.13568198146542251</c:v>
                </c:pt>
                <c:pt idx="13160">
                  <c:v>0.13568023189920561</c:v>
                </c:pt>
                <c:pt idx="13161">
                  <c:v>0.13567717015096026</c:v>
                </c:pt>
                <c:pt idx="13162">
                  <c:v>0.13567717015096026</c:v>
                </c:pt>
                <c:pt idx="13163">
                  <c:v>0.13567979450717293</c:v>
                </c:pt>
                <c:pt idx="13164">
                  <c:v>0.13568066929104658</c:v>
                </c:pt>
                <c:pt idx="13165">
                  <c:v>0.13567979450717293</c:v>
                </c:pt>
                <c:pt idx="13166">
                  <c:v>0.13568023189920561</c:v>
                </c:pt>
                <c:pt idx="13167">
                  <c:v>0.13568154407415492</c:v>
                </c:pt>
                <c:pt idx="13168">
                  <c:v>0.13568241885649851</c:v>
                </c:pt>
                <c:pt idx="13169">
                  <c:v>0.13568198146542251</c:v>
                </c:pt>
                <c:pt idx="13170">
                  <c:v>0.13568110668269645</c:v>
                </c:pt>
                <c:pt idx="13171">
                  <c:v>0.13568110668269645</c:v>
                </c:pt>
                <c:pt idx="13172">
                  <c:v>0.13567935711494905</c:v>
                </c:pt>
                <c:pt idx="13173">
                  <c:v>0.13567673275758868</c:v>
                </c:pt>
                <c:pt idx="13174">
                  <c:v>0.13567279620863398</c:v>
                </c:pt>
                <c:pt idx="13175">
                  <c:v>0.13566973443762304</c:v>
                </c:pt>
                <c:pt idx="13176">
                  <c:v>0.13566842224717671</c:v>
                </c:pt>
                <c:pt idx="13177">
                  <c:v>0.13566798484997877</c:v>
                </c:pt>
                <c:pt idx="13178">
                  <c:v>0.13566842224717671</c:v>
                </c:pt>
                <c:pt idx="13179">
                  <c:v>0.13567060923029675</c:v>
                </c:pt>
                <c:pt idx="13180">
                  <c:v>0.13567323360372777</c:v>
                </c:pt>
                <c:pt idx="13181">
                  <c:v>0.1356745457878604</c:v>
                </c:pt>
                <c:pt idx="13182">
                  <c:v>0.1356745457878604</c:v>
                </c:pt>
                <c:pt idx="13183">
                  <c:v>0.13567585797027132</c:v>
                </c:pt>
                <c:pt idx="13184">
                  <c:v>0.13567717015096026</c:v>
                </c:pt>
                <c:pt idx="13185">
                  <c:v>0.13567848232992771</c:v>
                </c:pt>
                <c:pt idx="13186">
                  <c:v>0.13568023189920561</c:v>
                </c:pt>
                <c:pt idx="13187">
                  <c:v>0.13568241885649851</c:v>
                </c:pt>
                <c:pt idx="13188">
                  <c:v>0.13568460580900837</c:v>
                </c:pt>
                <c:pt idx="13189">
                  <c:v>0.13568591797821858</c:v>
                </c:pt>
                <c:pt idx="13190">
                  <c:v>0.13568591797821858</c:v>
                </c:pt>
                <c:pt idx="13191">
                  <c:v>0.13568241885649851</c:v>
                </c:pt>
                <c:pt idx="13192">
                  <c:v>0.13567717015096026</c:v>
                </c:pt>
                <c:pt idx="13193">
                  <c:v>0.13567148402220591</c:v>
                </c:pt>
                <c:pt idx="13194">
                  <c:v>0.13566798484997877</c:v>
                </c:pt>
                <c:pt idx="13195">
                  <c:v>0.13566623525927371</c:v>
                </c:pt>
                <c:pt idx="13196">
                  <c:v>0.13566579786111896</c:v>
                </c:pt>
                <c:pt idx="13197">
                  <c:v>0.13566623525927371</c:v>
                </c:pt>
                <c:pt idx="13198">
                  <c:v>0.13566623525927371</c:v>
                </c:pt>
                <c:pt idx="13199">
                  <c:v>0.13566711005500884</c:v>
                </c:pt>
                <c:pt idx="13200">
                  <c:v>0.13566711005500884</c:v>
                </c:pt>
                <c:pt idx="13201">
                  <c:v>0.13566579786111896</c:v>
                </c:pt>
                <c:pt idx="13202">
                  <c:v>0.13566623525927371</c:v>
                </c:pt>
                <c:pt idx="13203">
                  <c:v>0.13566929704099895</c:v>
                </c:pt>
                <c:pt idx="13204">
                  <c:v>0.13567148402220591</c:v>
                </c:pt>
                <c:pt idx="13205">
                  <c:v>0.13567279620863398</c:v>
                </c:pt>
                <c:pt idx="13206">
                  <c:v>0.1356745457878604</c:v>
                </c:pt>
                <c:pt idx="13207">
                  <c:v>0.13567585797027132</c:v>
                </c:pt>
                <c:pt idx="13208">
                  <c:v>0.13567542057632581</c:v>
                </c:pt>
                <c:pt idx="13209">
                  <c:v>0.13567410839334088</c:v>
                </c:pt>
                <c:pt idx="13210">
                  <c:v>0.13567192141787332</c:v>
                </c:pt>
                <c:pt idx="13211">
                  <c:v>0.13566929704099895</c:v>
                </c:pt>
                <c:pt idx="13212">
                  <c:v>0.13566842224717671</c:v>
                </c:pt>
                <c:pt idx="13213">
                  <c:v>0.13566973443762304</c:v>
                </c:pt>
                <c:pt idx="13214">
                  <c:v>0.13567235881334952</c:v>
                </c:pt>
                <c:pt idx="13215">
                  <c:v>0.13567498318218871</c:v>
                </c:pt>
                <c:pt idx="13216">
                  <c:v>0.13567542057632581</c:v>
                </c:pt>
                <c:pt idx="13217">
                  <c:v>0.13567498318218871</c:v>
                </c:pt>
                <c:pt idx="13218">
                  <c:v>0.13567410839334088</c:v>
                </c:pt>
                <c:pt idx="13219">
                  <c:v>0.13567367099862973</c:v>
                </c:pt>
                <c:pt idx="13220">
                  <c:v>0.13567410839334088</c:v>
                </c:pt>
                <c:pt idx="13221">
                  <c:v>0.13567367099862973</c:v>
                </c:pt>
                <c:pt idx="13222">
                  <c:v>0.13567192141787332</c:v>
                </c:pt>
                <c:pt idx="13223">
                  <c:v>0.13567060923029675</c:v>
                </c:pt>
                <c:pt idx="13224">
                  <c:v>0.13567279620863398</c:v>
                </c:pt>
                <c:pt idx="13225">
                  <c:v>0.13567542057632581</c:v>
                </c:pt>
                <c:pt idx="13226">
                  <c:v>0.13567804493712984</c:v>
                </c:pt>
                <c:pt idx="13227">
                  <c:v>0.13568154407415492</c:v>
                </c:pt>
                <c:pt idx="13228">
                  <c:v>0.13568679275673581</c:v>
                </c:pt>
                <c:pt idx="13229">
                  <c:v>0.13569335357122186</c:v>
                </c:pt>
                <c:pt idx="13230">
                  <c:v>0.1356999143426634</c:v>
                </c:pt>
                <c:pt idx="13231">
                  <c:v>0.13570560030976209</c:v>
                </c:pt>
                <c:pt idx="13232">
                  <c:v>0.13571084886608131</c:v>
                </c:pt>
                <c:pt idx="13233">
                  <c:v>0.13571609739485299</c:v>
                </c:pt>
                <c:pt idx="13234">
                  <c:v>0.13572134589607796</c:v>
                </c:pt>
                <c:pt idx="13235">
                  <c:v>0.13572484488159092</c:v>
                </c:pt>
                <c:pt idx="13236">
                  <c:v>0.13572746911269104</c:v>
                </c:pt>
                <c:pt idx="13237">
                  <c:v>0.13572878122565868</c:v>
                </c:pt>
                <c:pt idx="13238">
                  <c:v>0.13572878122565868</c:v>
                </c:pt>
                <c:pt idx="13239">
                  <c:v>0.13573009333690481</c:v>
                </c:pt>
                <c:pt idx="13240">
                  <c:v>0.13573315492311688</c:v>
                </c:pt>
                <c:pt idx="13241">
                  <c:v>0.13573534176467275</c:v>
                </c:pt>
                <c:pt idx="13242">
                  <c:v>0.1357362164999559</c:v>
                </c:pt>
                <c:pt idx="13243">
                  <c:v>0.13573709123447394</c:v>
                </c:pt>
                <c:pt idx="13244">
                  <c:v>0.1357384033348164</c:v>
                </c:pt>
                <c:pt idx="13245">
                  <c:v>0.13573971543343721</c:v>
                </c:pt>
                <c:pt idx="13246">
                  <c:v>0.13574102753033651</c:v>
                </c:pt>
                <c:pt idx="13247">
                  <c:v>0.13574321435467621</c:v>
                </c:pt>
                <c:pt idx="13248">
                  <c:v>0.13574408908307301</c:v>
                </c:pt>
                <c:pt idx="13249">
                  <c:v>0.13574190226064609</c:v>
                </c:pt>
                <c:pt idx="13250">
                  <c:v>0.13573971543343721</c:v>
                </c:pt>
                <c:pt idx="13251">
                  <c:v>0.1357379659682269</c:v>
                </c:pt>
                <c:pt idx="13252">
                  <c:v>0.13573577913240994</c:v>
                </c:pt>
                <c:pt idx="13253">
                  <c:v>0.1357335922918107</c:v>
                </c:pt>
                <c:pt idx="13254">
                  <c:v>0.13573184281588821</c:v>
                </c:pt>
                <c:pt idx="13255">
                  <c:v>0.1357314054464295</c:v>
                </c:pt>
                <c:pt idx="13256">
                  <c:v>0.13573096807677895</c:v>
                </c:pt>
                <c:pt idx="13257">
                  <c:v>0.13573096807677895</c:v>
                </c:pt>
                <c:pt idx="13258">
                  <c:v>0.13573184281588821</c:v>
                </c:pt>
                <c:pt idx="13259">
                  <c:v>0.13573271755423191</c:v>
                </c:pt>
                <c:pt idx="13260">
                  <c:v>0.13573315492311688</c:v>
                </c:pt>
                <c:pt idx="13261">
                  <c:v>0.13573315492311688</c:v>
                </c:pt>
                <c:pt idx="13262">
                  <c:v>0.13573228018515573</c:v>
                </c:pt>
                <c:pt idx="13263">
                  <c:v>0.13572878122565868</c:v>
                </c:pt>
                <c:pt idx="13264">
                  <c:v>0.13572703174131936</c:v>
                </c:pt>
                <c:pt idx="13265">
                  <c:v>0.13572746911269104</c:v>
                </c:pt>
                <c:pt idx="13266">
                  <c:v>0.13572703174131936</c:v>
                </c:pt>
                <c:pt idx="13267">
                  <c:v>0.13572484488159092</c:v>
                </c:pt>
                <c:pt idx="13268">
                  <c:v>0.1357244075090713</c:v>
                </c:pt>
                <c:pt idx="13269">
                  <c:v>0.13572528225391908</c:v>
                </c:pt>
                <c:pt idx="13270">
                  <c:v>0.13572659436975607</c:v>
                </c:pt>
                <c:pt idx="13271">
                  <c:v>0.13572703174131936</c:v>
                </c:pt>
                <c:pt idx="13272">
                  <c:v>0.13572528225391908</c:v>
                </c:pt>
                <c:pt idx="13273">
                  <c:v>0.1357222206436037</c:v>
                </c:pt>
                <c:pt idx="13274">
                  <c:v>0.13571872164890864</c:v>
                </c:pt>
                <c:pt idx="13275">
                  <c:v>0.13571697214697023</c:v>
                </c:pt>
                <c:pt idx="13276">
                  <c:v>0.13571740952274197</c:v>
                </c:pt>
                <c:pt idx="13277">
                  <c:v>0.13571828427371121</c:v>
                </c:pt>
                <c:pt idx="13278">
                  <c:v>0.13571872164890864</c:v>
                </c:pt>
                <c:pt idx="13279">
                  <c:v>0.13572134589607796</c:v>
                </c:pt>
                <c:pt idx="13280">
                  <c:v>0.13572353276345803</c:v>
                </c:pt>
                <c:pt idx="13281">
                  <c:v>0.13572484488159092</c:v>
                </c:pt>
                <c:pt idx="13282">
                  <c:v>0.13572615699800164</c:v>
                </c:pt>
                <c:pt idx="13283">
                  <c:v>0.13572746911269104</c:v>
                </c:pt>
                <c:pt idx="13284">
                  <c:v>0.13572878122565868</c:v>
                </c:pt>
                <c:pt idx="13285">
                  <c:v>0.13573009333690481</c:v>
                </c:pt>
                <c:pt idx="13286">
                  <c:v>0.13572878122565868</c:v>
                </c:pt>
                <c:pt idx="13287">
                  <c:v>0.1357244075090713</c:v>
                </c:pt>
                <c:pt idx="13288">
                  <c:v>0.13572090852202812</c:v>
                </c:pt>
                <c:pt idx="13289">
                  <c:v>0.1357200337733542</c:v>
                </c:pt>
                <c:pt idx="13290">
                  <c:v>0.1357200337733542</c:v>
                </c:pt>
                <c:pt idx="13291">
                  <c:v>0.13572134589607796</c:v>
                </c:pt>
                <c:pt idx="13292">
                  <c:v>0.13572615699800164</c:v>
                </c:pt>
                <c:pt idx="13293">
                  <c:v>0.1357335922918107</c:v>
                </c:pt>
                <c:pt idx="13294">
                  <c:v>0.13574190226064609</c:v>
                </c:pt>
                <c:pt idx="13295">
                  <c:v>0.13574977479900174</c:v>
                </c:pt>
                <c:pt idx="13296">
                  <c:v>0.13575633520028854</c:v>
                </c:pt>
                <c:pt idx="13297">
                  <c:v>0.13576070877723609</c:v>
                </c:pt>
                <c:pt idx="13298">
                  <c:v>0.13576333291422296</c:v>
                </c:pt>
                <c:pt idx="13299">
                  <c:v>0.13576726910679213</c:v>
                </c:pt>
                <c:pt idx="13300">
                  <c:v>0.13577120528386738</c:v>
                </c:pt>
                <c:pt idx="13301">
                  <c:v>0.13577339204221478</c:v>
                </c:pt>
                <c:pt idx="13302">
                  <c:v>0.13577207998777988</c:v>
                </c:pt>
                <c:pt idx="13303">
                  <c:v>0.13576945587374681</c:v>
                </c:pt>
                <c:pt idx="13304">
                  <c:v>0.13576726910679213</c:v>
                </c:pt>
                <c:pt idx="13305">
                  <c:v>0.13576814381414773</c:v>
                </c:pt>
                <c:pt idx="13306">
                  <c:v>0.13577033057918961</c:v>
                </c:pt>
                <c:pt idx="13307">
                  <c:v>0.13577076793162407</c:v>
                </c:pt>
                <c:pt idx="13308">
                  <c:v>0.13577120528386738</c:v>
                </c:pt>
                <c:pt idx="13309">
                  <c:v>0.13577382939331017</c:v>
                </c:pt>
                <c:pt idx="13310">
                  <c:v>0.13577514144544944</c:v>
                </c:pt>
                <c:pt idx="13311">
                  <c:v>0.13577601614591922</c:v>
                </c:pt>
                <c:pt idx="13312">
                  <c:v>0.13577645349586723</c:v>
                </c:pt>
                <c:pt idx="13313">
                  <c:v>0.13577645349586723</c:v>
                </c:pt>
                <c:pt idx="13314">
                  <c:v>0.13577645349586723</c:v>
                </c:pt>
                <c:pt idx="13315">
                  <c:v>0.13577820289374631</c:v>
                </c:pt>
                <c:pt idx="13316">
                  <c:v>0.13577995228856488</c:v>
                </c:pt>
                <c:pt idx="13317">
                  <c:v>0.13578038963679176</c:v>
                </c:pt>
                <c:pt idx="13318">
                  <c:v>0.13577864024273795</c:v>
                </c:pt>
                <c:pt idx="13319">
                  <c:v>0.13577732819518923</c:v>
                </c:pt>
                <c:pt idx="13320">
                  <c:v>0.13577776554456342</c:v>
                </c:pt>
                <c:pt idx="13321">
                  <c:v>0.13578126433267071</c:v>
                </c:pt>
                <c:pt idx="13322">
                  <c:v>0.13578563780059025</c:v>
                </c:pt>
                <c:pt idx="13323">
                  <c:v>0.13578869921675318</c:v>
                </c:pt>
                <c:pt idx="13324">
                  <c:v>0.13579132328029075</c:v>
                </c:pt>
                <c:pt idx="13325">
                  <c:v>0.1357930726521567</c:v>
                </c:pt>
                <c:pt idx="13326">
                  <c:v>0.1357935099946451</c:v>
                </c:pt>
                <c:pt idx="13327">
                  <c:v>0.13579176062354389</c:v>
                </c:pt>
                <c:pt idx="13328">
                  <c:v>0.1357900112493825</c:v>
                </c:pt>
                <c:pt idx="13329">
                  <c:v>0.13579088593684591</c:v>
                </c:pt>
                <c:pt idx="13330">
                  <c:v>0.13579263530947716</c:v>
                </c:pt>
                <c:pt idx="13331">
                  <c:v>0.13579394733694236</c:v>
                </c:pt>
                <c:pt idx="13332">
                  <c:v>0.13579744606843358</c:v>
                </c:pt>
                <c:pt idx="13333">
                  <c:v>0.13580356881908767</c:v>
                </c:pt>
                <c:pt idx="13334">
                  <c:v>0.13580881686124024</c:v>
                </c:pt>
                <c:pt idx="13335">
                  <c:v>0.13581231554070736</c:v>
                </c:pt>
                <c:pt idx="13336">
                  <c:v>0.13581581420793379</c:v>
                </c:pt>
                <c:pt idx="13337">
                  <c:v>0.1358188755317157</c:v>
                </c:pt>
                <c:pt idx="13338">
                  <c:v>0.13582237417599127</c:v>
                </c:pt>
                <c:pt idx="13339">
                  <c:v>0.13582587280802588</c:v>
                </c:pt>
                <c:pt idx="13340">
                  <c:v>0.13582893410101571</c:v>
                </c:pt>
                <c:pt idx="13341">
                  <c:v>0.13583243271009993</c:v>
                </c:pt>
                <c:pt idx="13342">
                  <c:v>0.13583593130694391</c:v>
                </c:pt>
                <c:pt idx="13343">
                  <c:v>0.1358381179237555</c:v>
                </c:pt>
                <c:pt idx="13344">
                  <c:v>0.13583942989154771</c:v>
                </c:pt>
                <c:pt idx="13345">
                  <c:v>0.13584074185761869</c:v>
                </c:pt>
                <c:pt idx="13346">
                  <c:v>0.13584161650070939</c:v>
                </c:pt>
                <c:pt idx="13347">
                  <c:v>0.13584161650070939</c:v>
                </c:pt>
                <c:pt idx="13348">
                  <c:v>0.13583986721376237</c:v>
                </c:pt>
                <c:pt idx="13349">
                  <c:v>0.13583768060077575</c:v>
                </c:pt>
                <c:pt idx="13350">
                  <c:v>0.13583593130694391</c:v>
                </c:pt>
                <c:pt idx="13351">
                  <c:v>0.13583680595424219</c:v>
                </c:pt>
                <c:pt idx="13352">
                  <c:v>0.13583899256914161</c:v>
                </c:pt>
                <c:pt idx="13353">
                  <c:v>0.1358411791792595</c:v>
                </c:pt>
                <c:pt idx="13354">
                  <c:v>0.13584467774550338</c:v>
                </c:pt>
                <c:pt idx="13355">
                  <c:v>0.13585036288954414</c:v>
                </c:pt>
                <c:pt idx="13356">
                  <c:v>0.13585604800126441</c:v>
                </c:pt>
                <c:pt idx="13357">
                  <c:v>0.13586042114213301</c:v>
                </c:pt>
                <c:pt idx="13358">
                  <c:v>0.13586391964105807</c:v>
                </c:pt>
                <c:pt idx="13359">
                  <c:v>0.13586610619667117</c:v>
                </c:pt>
                <c:pt idx="13360">
                  <c:v>0.13586741812774422</c:v>
                </c:pt>
                <c:pt idx="13361">
                  <c:v>0.13586829274750312</c:v>
                </c:pt>
                <c:pt idx="13362">
                  <c:v>0.13587047929355367</c:v>
                </c:pt>
                <c:pt idx="13363">
                  <c:v>0.13587397775729121</c:v>
                </c:pt>
                <c:pt idx="13364">
                  <c:v>0.13587660159706219</c:v>
                </c:pt>
                <c:pt idx="13365">
                  <c:v>0.13588097464804774</c:v>
                </c:pt>
                <c:pt idx="13366">
                  <c:v>0.13588665958573981</c:v>
                </c:pt>
                <c:pt idx="13367">
                  <c:v>0.13589278179018821</c:v>
                </c:pt>
                <c:pt idx="13368">
                  <c:v>0.13589759206738924</c:v>
                </c:pt>
                <c:pt idx="13369">
                  <c:v>0.1359019650265838</c:v>
                </c:pt>
                <c:pt idx="13370">
                  <c:v>0.13590677525961117</c:v>
                </c:pt>
                <c:pt idx="13371">
                  <c:v>0.13591158546950041</c:v>
                </c:pt>
                <c:pt idx="13372">
                  <c:v>0.1359172702331749</c:v>
                </c:pt>
                <c:pt idx="13373">
                  <c:v>0.13592557867579882</c:v>
                </c:pt>
                <c:pt idx="13374">
                  <c:v>0.13593388704939352</c:v>
                </c:pt>
                <c:pt idx="13375">
                  <c:v>0.13593913440767652</c:v>
                </c:pt>
                <c:pt idx="13376">
                  <c:v>0.13594306990831914</c:v>
                </c:pt>
                <c:pt idx="13377">
                  <c:v>0.13594613084255577</c:v>
                </c:pt>
                <c:pt idx="13378">
                  <c:v>0.13594919176742318</c:v>
                </c:pt>
                <c:pt idx="13379">
                  <c:v>0.1359526899557984</c:v>
                </c:pt>
                <c:pt idx="13380">
                  <c:v>0.13595618813193713</c:v>
                </c:pt>
                <c:pt idx="13381">
                  <c:v>0.13595924902601972</c:v>
                </c:pt>
                <c:pt idx="13382">
                  <c:v>0.13596143537319993</c:v>
                </c:pt>
                <c:pt idx="13383">
                  <c:v>0.1359618726420623</c:v>
                </c:pt>
                <c:pt idx="13384">
                  <c:v>0.13596537078607843</c:v>
                </c:pt>
                <c:pt idx="13385">
                  <c:v>0.13596799438605972</c:v>
                </c:pt>
                <c:pt idx="13386">
                  <c:v>0.13596930618346947</c:v>
                </c:pt>
                <c:pt idx="13387">
                  <c:v>0.13597149250866111</c:v>
                </c:pt>
                <c:pt idx="13388">
                  <c:v>0.1359736788290728</c:v>
                </c:pt>
                <c:pt idx="13389">
                  <c:v>0.13597673966961885</c:v>
                </c:pt>
                <c:pt idx="13390">
                  <c:v>0.13598286132260523</c:v>
                </c:pt>
                <c:pt idx="13391">
                  <c:v>0.13599116922028953</c:v>
                </c:pt>
                <c:pt idx="13392">
                  <c:v>0.13600122605671922</c:v>
                </c:pt>
                <c:pt idx="13393">
                  <c:v>0.13601128279201044</c:v>
                </c:pt>
                <c:pt idx="13394">
                  <c:v>0.13601696698895882</c:v>
                </c:pt>
                <c:pt idx="13395">
                  <c:v>0.13602090218330384</c:v>
                </c:pt>
                <c:pt idx="13396">
                  <c:v>0.13602571184425119</c:v>
                </c:pt>
                <c:pt idx="13397">
                  <c:v>0.1360305214820659</c:v>
                </c:pt>
                <c:pt idx="13398">
                  <c:v>0.13603314491112387</c:v>
                </c:pt>
                <c:pt idx="13399">
                  <c:v>0.13603401938594684</c:v>
                </c:pt>
                <c:pt idx="13400">
                  <c:v>0.13603489386000556</c:v>
                </c:pt>
                <c:pt idx="13401">
                  <c:v>0.13603664280582842</c:v>
                </c:pt>
                <c:pt idx="13402">
                  <c:v>0.13603795451318823</c:v>
                </c:pt>
                <c:pt idx="13403">
                  <c:v>0.13603620556965948</c:v>
                </c:pt>
                <c:pt idx="13404">
                  <c:v>0.13603358214863098</c:v>
                </c:pt>
                <c:pt idx="13405">
                  <c:v>0.1360305214820659</c:v>
                </c:pt>
                <c:pt idx="13406">
                  <c:v>0.1360305214820659</c:v>
                </c:pt>
                <c:pt idx="13407">
                  <c:v>0.13603751727759275</c:v>
                </c:pt>
                <c:pt idx="13408">
                  <c:v>0.13604582472121526</c:v>
                </c:pt>
                <c:pt idx="13409">
                  <c:v>0.13605238318058946</c:v>
                </c:pt>
                <c:pt idx="13410">
                  <c:v>0.13605850437053138</c:v>
                </c:pt>
                <c:pt idx="13411">
                  <c:v>0.13606549997029929</c:v>
                </c:pt>
                <c:pt idx="13412">
                  <c:v>0.13607249552112899</c:v>
                </c:pt>
                <c:pt idx="13413">
                  <c:v>0.13607905380558655</c:v>
                </c:pt>
                <c:pt idx="13414">
                  <c:v>0.13608473761732584</c:v>
                </c:pt>
                <c:pt idx="13415">
                  <c:v>0.1360895469712568</c:v>
                </c:pt>
                <c:pt idx="13416">
                  <c:v>0.13609566793371675</c:v>
                </c:pt>
                <c:pt idx="13417">
                  <c:v>0.13610091444314837</c:v>
                </c:pt>
                <c:pt idx="13418">
                  <c:v>0.1361039748942722</c:v>
                </c:pt>
                <c:pt idx="13419">
                  <c:v>0.1361057237192802</c:v>
                </c:pt>
                <c:pt idx="13420">
                  <c:v>0.13610834695105822</c:v>
                </c:pt>
                <c:pt idx="13421">
                  <c:v>0.13610965856436669</c:v>
                </c:pt>
                <c:pt idx="13422">
                  <c:v>0.13611271898872937</c:v>
                </c:pt>
                <c:pt idx="13423">
                  <c:v>0.13611709100728617</c:v>
                </c:pt>
                <c:pt idx="13424">
                  <c:v>0.13611971420924507</c:v>
                </c:pt>
                <c:pt idx="13425">
                  <c:v>0.13612102580764407</c:v>
                </c:pt>
                <c:pt idx="13426">
                  <c:v>0.13612190020562112</c:v>
                </c:pt>
                <c:pt idx="13427">
                  <c:v>0.13612408619721875</c:v>
                </c:pt>
                <c:pt idx="13428">
                  <c:v>0.13612758377383513</c:v>
                </c:pt>
                <c:pt idx="13429">
                  <c:v>0.13613151853290673</c:v>
                </c:pt>
                <c:pt idx="13430">
                  <c:v>0.13613457889036945</c:v>
                </c:pt>
                <c:pt idx="13431">
                  <c:v>0.13613720204645471</c:v>
                </c:pt>
                <c:pt idx="13432">
                  <c:v>0.13614069957719813</c:v>
                </c:pt>
                <c:pt idx="13433">
                  <c:v>0.13614332271722793</c:v>
                </c:pt>
                <c:pt idx="13434">
                  <c:v>0.13614419709570871</c:v>
                </c:pt>
                <c:pt idx="13435">
                  <c:v>0.13614594585037684</c:v>
                </c:pt>
                <c:pt idx="13436">
                  <c:v>0.1361507549099453</c:v>
                </c:pt>
                <c:pt idx="13437">
                  <c:v>0.13615556394638717</c:v>
                </c:pt>
                <c:pt idx="13438">
                  <c:v>0.13615862423026337</c:v>
                </c:pt>
                <c:pt idx="13439">
                  <c:v>0.13616081014158413</c:v>
                </c:pt>
                <c:pt idx="13440">
                  <c:v>0.13616299604812659</c:v>
                </c:pt>
                <c:pt idx="13441">
                  <c:v>0.13616343322886171</c:v>
                </c:pt>
                <c:pt idx="13442">
                  <c:v>0.13616212168608308</c:v>
                </c:pt>
                <c:pt idx="13443">
                  <c:v>0.13616212168608308</c:v>
                </c:pt>
                <c:pt idx="13444">
                  <c:v>0.13616299604812659</c:v>
                </c:pt>
                <c:pt idx="13445">
                  <c:v>0.13616518194989116</c:v>
                </c:pt>
                <c:pt idx="13446">
                  <c:v>0.13616867938277522</c:v>
                </c:pt>
                <c:pt idx="13447">
                  <c:v>0.13616911656102587</c:v>
                </c:pt>
                <c:pt idx="13448">
                  <c:v>0.1361695537390851</c:v>
                </c:pt>
                <c:pt idx="13449">
                  <c:v>0.13617086527211616</c:v>
                </c:pt>
                <c:pt idx="13450">
                  <c:v>0.13617523703646436</c:v>
                </c:pt>
                <c:pt idx="13451">
                  <c:v>0.13618354333607113</c:v>
                </c:pt>
                <c:pt idx="13452">
                  <c:v>0.13619359823802182</c:v>
                </c:pt>
                <c:pt idx="13453">
                  <c:v>0.1362019043851172</c:v>
                </c:pt>
                <c:pt idx="13454">
                  <c:v>0.13620802465988247</c:v>
                </c:pt>
                <c:pt idx="13455">
                  <c:v>0.1362137077386249</c:v>
                </c:pt>
                <c:pt idx="13456">
                  <c:v>0.13621939078507025</c:v>
                </c:pt>
                <c:pt idx="13457">
                  <c:v>0.13622551095281502</c:v>
                </c:pt>
                <c:pt idx="13458">
                  <c:v>0.13623075678107024</c:v>
                </c:pt>
                <c:pt idx="13459">
                  <c:v>0.13623556543279641</c:v>
                </c:pt>
                <c:pt idx="13460">
                  <c:v>0.13623949976700997</c:v>
                </c:pt>
                <c:pt idx="13461">
                  <c:v>0.13624212264788596</c:v>
                </c:pt>
                <c:pt idx="13462">
                  <c:v>0.13624387123131476</c:v>
                </c:pt>
                <c:pt idx="13463">
                  <c:v>0.13624561981168604</c:v>
                </c:pt>
                <c:pt idx="13464">
                  <c:v>0.13624736838899995</c:v>
                </c:pt>
                <c:pt idx="13465">
                  <c:v>0.13624955410634279</c:v>
                </c:pt>
                <c:pt idx="13466">
                  <c:v>0.13624999124923781</c:v>
                </c:pt>
                <c:pt idx="13467">
                  <c:v>0.1362504283919419</c:v>
                </c:pt>
                <c:pt idx="13468">
                  <c:v>0.13625348838552048</c:v>
                </c:pt>
                <c:pt idx="13469">
                  <c:v>0.13625698550957291</c:v>
                </c:pt>
                <c:pt idx="13470">
                  <c:v>0.13625917120589523</c:v>
                </c:pt>
                <c:pt idx="13471">
                  <c:v>0.13626223117272127</c:v>
                </c:pt>
                <c:pt idx="13472">
                  <c:v>0.13626703967310061</c:v>
                </c:pt>
                <c:pt idx="13473">
                  <c:v>0.1362731595492343</c:v>
                </c:pt>
                <c:pt idx="13474">
                  <c:v>0.13627840512753941</c:v>
                </c:pt>
                <c:pt idx="13475">
                  <c:v>0.13628059077704591</c:v>
                </c:pt>
                <c:pt idx="13476">
                  <c:v>0.13628059077704591</c:v>
                </c:pt>
                <c:pt idx="13477">
                  <c:v>0.1362819021644564</c:v>
                </c:pt>
                <c:pt idx="13478">
                  <c:v>0.13628583631637031</c:v>
                </c:pt>
                <c:pt idx="13479">
                  <c:v>0.13628977045280641</c:v>
                </c:pt>
                <c:pt idx="13480">
                  <c:v>0.13629108182817934</c:v>
                </c:pt>
                <c:pt idx="13481">
                  <c:v>0.13629239320183228</c:v>
                </c:pt>
                <c:pt idx="13482">
                  <c:v>0.13629457882076548</c:v>
                </c:pt>
                <c:pt idx="13483">
                  <c:v>0.13629851292280776</c:v>
                </c:pt>
                <c:pt idx="13484">
                  <c:v>0.13630550684377912</c:v>
                </c:pt>
                <c:pt idx="13485">
                  <c:v>0.13631075225240746</c:v>
                </c:pt>
                <c:pt idx="13486">
                  <c:v>0.13631468629082244</c:v>
                </c:pt>
                <c:pt idx="13487">
                  <c:v>0.13631949453897899</c:v>
                </c:pt>
                <c:pt idx="13488">
                  <c:v>0.136324302764016</c:v>
                </c:pt>
                <c:pt idx="13489">
                  <c:v>0.13632911096593431</c:v>
                </c:pt>
                <c:pt idx="13490">
                  <c:v>0.13633435625075097</c:v>
                </c:pt>
                <c:pt idx="13491">
                  <c:v>0.13633872730041482</c:v>
                </c:pt>
                <c:pt idx="13492">
                  <c:v>0.136340912818082</c:v>
                </c:pt>
                <c:pt idx="13493">
                  <c:v>0.13634309833097286</c:v>
                </c:pt>
                <c:pt idx="13494">
                  <c:v>0.13635096613783043</c:v>
                </c:pt>
                <c:pt idx="13495">
                  <c:v>0.13636320482545866</c:v>
                </c:pt>
                <c:pt idx="13496">
                  <c:v>0.13637413209855537</c:v>
                </c:pt>
                <c:pt idx="13497">
                  <c:v>0.13638374800010972</c:v>
                </c:pt>
                <c:pt idx="13498">
                  <c:v>0.13639248964855738</c:v>
                </c:pt>
                <c:pt idx="13499">
                  <c:v>0.13640166829718503</c:v>
                </c:pt>
                <c:pt idx="13500">
                  <c:v>0.13640953564324071</c:v>
                </c:pt>
                <c:pt idx="13501">
                  <c:v>0.13641565464738184</c:v>
                </c:pt>
                <c:pt idx="13502">
                  <c:v>0.13641958827312922</c:v>
                </c:pt>
                <c:pt idx="13503">
                  <c:v>0.13642089947827293</c:v>
                </c:pt>
                <c:pt idx="13504">
                  <c:v>0.13642264774912394</c:v>
                </c:pt>
                <c:pt idx="13505">
                  <c:v>0.13642658134736343</c:v>
                </c:pt>
                <c:pt idx="13506">
                  <c:v>0.13643226318417004</c:v>
                </c:pt>
                <c:pt idx="13507">
                  <c:v>0.13644013028952995</c:v>
                </c:pt>
                <c:pt idx="13508">
                  <c:v>0.13644450087687576</c:v>
                </c:pt>
                <c:pt idx="13509">
                  <c:v>0.13644668616338537</c:v>
                </c:pt>
                <c:pt idx="13510">
                  <c:v>0.13645018261186775</c:v>
                </c:pt>
                <c:pt idx="13511">
                  <c:v>0.13645761252430191</c:v>
                </c:pt>
                <c:pt idx="13512">
                  <c:v>0.13646547943023904</c:v>
                </c:pt>
                <c:pt idx="13513">
                  <c:v>0.13647509445345068</c:v>
                </c:pt>
                <c:pt idx="13514">
                  <c:v>0.13648602050397401</c:v>
                </c:pt>
                <c:pt idx="13515">
                  <c:v>0.13649607236502159</c:v>
                </c:pt>
                <c:pt idx="13516">
                  <c:v>0.13650612412503021</c:v>
                </c:pt>
                <c:pt idx="13517">
                  <c:v>0.13651486470377888</c:v>
                </c:pt>
                <c:pt idx="13518">
                  <c:v>0.13652360520613058</c:v>
                </c:pt>
                <c:pt idx="13519">
                  <c:v>0.13653496774497642</c:v>
                </c:pt>
                <c:pt idx="13520">
                  <c:v>0.13654589314134463</c:v>
                </c:pt>
                <c:pt idx="13521">
                  <c:v>0.1365555073914112</c:v>
                </c:pt>
                <c:pt idx="13522">
                  <c:v>0.13656381053299244</c:v>
                </c:pt>
                <c:pt idx="13523">
                  <c:v>0.13657080259874566</c:v>
                </c:pt>
                <c:pt idx="13524">
                  <c:v>0.1365747356142476</c:v>
                </c:pt>
                <c:pt idx="13525">
                  <c:v>0.13657779461561037</c:v>
                </c:pt>
                <c:pt idx="13526">
                  <c:v>0.13658303859617632</c:v>
                </c:pt>
                <c:pt idx="13527">
                  <c:v>0.1365900305274878</c:v>
                </c:pt>
                <c:pt idx="13528">
                  <c:v>0.13659877037287971</c:v>
                </c:pt>
                <c:pt idx="13529">
                  <c:v>0.13660794712833299</c:v>
                </c:pt>
                <c:pt idx="13530">
                  <c:v>0.1366179977638719</c:v>
                </c:pt>
                <c:pt idx="13531">
                  <c:v>0.13662673736483935</c:v>
                </c:pt>
                <c:pt idx="13532">
                  <c:v>0.13663285504007031</c:v>
                </c:pt>
                <c:pt idx="13533">
                  <c:v>0.1366372247851787</c:v>
                </c:pt>
                <c:pt idx="13534">
                  <c:v>0.13664290542527321</c:v>
                </c:pt>
                <c:pt idx="13535">
                  <c:v>0.13665295570946698</c:v>
                </c:pt>
                <c:pt idx="13536">
                  <c:v>0.13666737550601268</c:v>
                </c:pt>
                <c:pt idx="13537">
                  <c:v>0.13668135814045476</c:v>
                </c:pt>
                <c:pt idx="13538">
                  <c:v>0.13669271888697829</c:v>
                </c:pt>
                <c:pt idx="13539">
                  <c:v>0.13670189478033376</c:v>
                </c:pt>
                <c:pt idx="13540">
                  <c:v>0.13671150753068553</c:v>
                </c:pt>
                <c:pt idx="13541">
                  <c:v>0.13672243099846734</c:v>
                </c:pt>
                <c:pt idx="13542">
                  <c:v>0.13673379127838464</c:v>
                </c:pt>
                <c:pt idx="13543">
                  <c:v>0.13674427757607102</c:v>
                </c:pt>
                <c:pt idx="13544">
                  <c:v>0.13675301607347745</c:v>
                </c:pt>
                <c:pt idx="13545">
                  <c:v>0.13676044373623464</c:v>
                </c:pt>
                <c:pt idx="13546">
                  <c:v>0.13676961900817752</c:v>
                </c:pt>
                <c:pt idx="13547">
                  <c:v>0.1367801049301719</c:v>
                </c:pt>
                <c:pt idx="13548">
                  <c:v>0.13679015383557336</c:v>
                </c:pt>
                <c:pt idx="13549">
                  <c:v>0.1368006395422445</c:v>
                </c:pt>
                <c:pt idx="13550">
                  <c:v>0.13681374652096812</c:v>
                </c:pt>
                <c:pt idx="13551">
                  <c:v>0.13682641643710441</c:v>
                </c:pt>
                <c:pt idx="13552">
                  <c:v>0.13683821242162034</c:v>
                </c:pt>
                <c:pt idx="13553">
                  <c:v>0.13685044514748254</c:v>
                </c:pt>
                <c:pt idx="13554">
                  <c:v>0.13686224084856113</c:v>
                </c:pt>
                <c:pt idx="13555">
                  <c:v>0.13687272579938017</c:v>
                </c:pt>
                <c:pt idx="13556">
                  <c:v>0.13688102630748059</c:v>
                </c:pt>
                <c:pt idx="13557">
                  <c:v>0.13689063733604864</c:v>
                </c:pt>
                <c:pt idx="13558">
                  <c:v>0.13690199570526676</c:v>
                </c:pt>
                <c:pt idx="13559">
                  <c:v>0.13691335394547344</c:v>
                </c:pt>
                <c:pt idx="13560">
                  <c:v>0.13692427520862657</c:v>
                </c:pt>
                <c:pt idx="13561">
                  <c:v>0.13693519635250745</c:v>
                </c:pt>
                <c:pt idx="13562">
                  <c:v>0.13694568053842393</c:v>
                </c:pt>
                <c:pt idx="13563">
                  <c:v>0.13695660144853739</c:v>
                </c:pt>
                <c:pt idx="13564">
                  <c:v>0.13696926955485444</c:v>
                </c:pt>
                <c:pt idx="13565">
                  <c:v>0.13698193750069282</c:v>
                </c:pt>
                <c:pt idx="13566">
                  <c:v>0.136993731650838</c:v>
                </c:pt>
                <c:pt idx="13567">
                  <c:v>0.13700465203620524</c:v>
                </c:pt>
                <c:pt idx="13568">
                  <c:v>0.13701338825863649</c:v>
                </c:pt>
                <c:pt idx="13569">
                  <c:v>0.13702168759925409</c:v>
                </c:pt>
                <c:pt idx="13570">
                  <c:v>0.13703129727602398</c:v>
                </c:pt>
                <c:pt idx="13571">
                  <c:v>0.13704221725117016</c:v>
                </c:pt>
                <c:pt idx="13572">
                  <c:v>0.13705357389882758</c:v>
                </c:pt>
                <c:pt idx="13573">
                  <c:v>0.13706405684373144</c:v>
                </c:pt>
                <c:pt idx="13574">
                  <c:v>0.13707453967874436</c:v>
                </c:pt>
                <c:pt idx="13575">
                  <c:v>0.13708545918169779</c:v>
                </c:pt>
                <c:pt idx="13576">
                  <c:v>0.13709463147203402</c:v>
                </c:pt>
                <c:pt idx="13577">
                  <c:v>0.13710161982725025</c:v>
                </c:pt>
                <c:pt idx="13578">
                  <c:v>0.13711035520259421</c:v>
                </c:pt>
                <c:pt idx="13579">
                  <c:v>0.13711996402733884</c:v>
                </c:pt>
                <c:pt idx="13580">
                  <c:v>0.13713044627630538</c:v>
                </c:pt>
                <c:pt idx="13581">
                  <c:v>0.13714267542789499</c:v>
                </c:pt>
                <c:pt idx="13582">
                  <c:v>0.13715534117724143</c:v>
                </c:pt>
                <c:pt idx="13583">
                  <c:v>0.13716713328242727</c:v>
                </c:pt>
                <c:pt idx="13584">
                  <c:v>0.13717805177435627</c:v>
                </c:pt>
                <c:pt idx="13585">
                  <c:v>0.1371907170756452</c:v>
                </c:pt>
                <c:pt idx="13586">
                  <c:v>0.13720512911992225</c:v>
                </c:pt>
                <c:pt idx="13587">
                  <c:v>0.13721997767557273</c:v>
                </c:pt>
                <c:pt idx="13588">
                  <c:v>0.13723438929815371</c:v>
                </c:pt>
                <c:pt idx="13589">
                  <c:v>0.13724967412545189</c:v>
                </c:pt>
                <c:pt idx="13590">
                  <c:v>0.13726626881628654</c:v>
                </c:pt>
                <c:pt idx="13591">
                  <c:v>0.13728155315632329</c:v>
                </c:pt>
                <c:pt idx="13592">
                  <c:v>0.13729334377330679</c:v>
                </c:pt>
                <c:pt idx="13593">
                  <c:v>0.13730251415707195</c:v>
                </c:pt>
                <c:pt idx="13594">
                  <c:v>0.13731212113558108</c:v>
                </c:pt>
                <c:pt idx="13595">
                  <c:v>0.13732565808501218</c:v>
                </c:pt>
                <c:pt idx="13596">
                  <c:v>0.13734137818342063</c:v>
                </c:pt>
                <c:pt idx="13597">
                  <c:v>0.13735578805654186</c:v>
                </c:pt>
                <c:pt idx="13598">
                  <c:v>0.13736845110696194</c:v>
                </c:pt>
                <c:pt idx="13599">
                  <c:v>0.13738111399703071</c:v>
                </c:pt>
                <c:pt idx="13600">
                  <c:v>0.13739334008356976</c:v>
                </c:pt>
                <c:pt idx="13601">
                  <c:v>0.13740600265847841</c:v>
                </c:pt>
                <c:pt idx="13602">
                  <c:v>0.13741822844073232</c:v>
                </c:pt>
                <c:pt idx="13603">
                  <c:v>0.13743045407351784</c:v>
                </c:pt>
                <c:pt idx="13604">
                  <c:v>0.13744224293500887</c:v>
                </c:pt>
                <c:pt idx="13605">
                  <c:v>0.13745490489070042</c:v>
                </c:pt>
                <c:pt idx="13606">
                  <c:v>0.13746800329684289</c:v>
                </c:pt>
                <c:pt idx="13607">
                  <c:v>0.13748066492636404</c:v>
                </c:pt>
                <c:pt idx="13608">
                  <c:v>0.137492889795853</c:v>
                </c:pt>
                <c:pt idx="13609">
                  <c:v>0.13750467792132498</c:v>
                </c:pt>
                <c:pt idx="13610">
                  <c:v>0.13751690249726356</c:v>
                </c:pt>
                <c:pt idx="13611">
                  <c:v>0.13752825375539776</c:v>
                </c:pt>
                <c:pt idx="13612">
                  <c:v>0.13754135120082844</c:v>
                </c:pt>
                <c:pt idx="13613">
                  <c:v>0.13755794105211824</c:v>
                </c:pt>
                <c:pt idx="13614">
                  <c:v>0.13757453062818922</c:v>
                </c:pt>
                <c:pt idx="13615">
                  <c:v>0.13758631779131422</c:v>
                </c:pt>
                <c:pt idx="13616">
                  <c:v>0.13759592204372773</c:v>
                </c:pt>
                <c:pt idx="13617">
                  <c:v>0.13760552620390062</c:v>
                </c:pt>
                <c:pt idx="13618">
                  <c:v>0.13761731300168342</c:v>
                </c:pt>
                <c:pt idx="13619">
                  <c:v>0.13763128235989641</c:v>
                </c:pt>
                <c:pt idx="13620">
                  <c:v>0.13764612458918221</c:v>
                </c:pt>
                <c:pt idx="13621">
                  <c:v>0.13766314922798178</c:v>
                </c:pt>
                <c:pt idx="13622">
                  <c:v>0.13768017357694814</c:v>
                </c:pt>
                <c:pt idx="13623">
                  <c:v>0.13769370554502264</c:v>
                </c:pt>
                <c:pt idx="13624">
                  <c:v>0.13770461828912178</c:v>
                </c:pt>
                <c:pt idx="13625">
                  <c:v>0.13771684042113336</c:v>
                </c:pt>
                <c:pt idx="13626">
                  <c:v>0.1377290624037657</c:v>
                </c:pt>
                <c:pt idx="13627">
                  <c:v>0.13774172072830584</c:v>
                </c:pt>
                <c:pt idx="13628">
                  <c:v>0.13775612483373789</c:v>
                </c:pt>
                <c:pt idx="13629">
                  <c:v>0.13777052873169487</c:v>
                </c:pt>
                <c:pt idx="13630">
                  <c:v>0.13778275005817156</c:v>
                </c:pt>
                <c:pt idx="13631">
                  <c:v>0.13779366183059924</c:v>
                </c:pt>
                <c:pt idx="13632">
                  <c:v>0.13780544641108691</c:v>
                </c:pt>
                <c:pt idx="13633">
                  <c:v>0.1378185402265289</c:v>
                </c:pt>
                <c:pt idx="13634">
                  <c:v>0.1378325067740292</c:v>
                </c:pt>
                <c:pt idx="13635">
                  <c:v>0.13784560023515485</c:v>
                </c:pt>
                <c:pt idx="13636">
                  <c:v>0.13785956640472802</c:v>
                </c:pt>
                <c:pt idx="13637">
                  <c:v>0.1378744052461813</c:v>
                </c:pt>
                <c:pt idx="13638">
                  <c:v>0.13788793458619225</c:v>
                </c:pt>
                <c:pt idx="13639">
                  <c:v>0.13789840878823253</c:v>
                </c:pt>
                <c:pt idx="13640">
                  <c:v>0.13790844646224198</c:v>
                </c:pt>
                <c:pt idx="13641">
                  <c:v>0.13792066610330722</c:v>
                </c:pt>
                <c:pt idx="13642">
                  <c:v>0.13793288559505532</c:v>
                </c:pt>
                <c:pt idx="13643">
                  <c:v>0.13794379572937007</c:v>
                </c:pt>
                <c:pt idx="13644">
                  <c:v>0.13795601493849041</c:v>
                </c:pt>
                <c:pt idx="13645">
                  <c:v>0.13796997956608911</c:v>
                </c:pt>
                <c:pt idx="13646">
                  <c:v>0.13798350761311268</c:v>
                </c:pt>
                <c:pt idx="13647">
                  <c:v>0.13799616271723297</c:v>
                </c:pt>
                <c:pt idx="13648">
                  <c:v>0.13800881766120301</c:v>
                </c:pt>
                <c:pt idx="13649">
                  <c:v>0.13802365428812247</c:v>
                </c:pt>
                <c:pt idx="13650">
                  <c:v>0.13803892705649332</c:v>
                </c:pt>
                <c:pt idx="13651">
                  <c:v>0.13805376323670052</c:v>
                </c:pt>
                <c:pt idx="13652">
                  <c:v>0.13806947189348001</c:v>
                </c:pt>
                <c:pt idx="13653">
                  <c:v>0.13808474396211021</c:v>
                </c:pt>
                <c:pt idx="13654">
                  <c:v>0.13810132480111836</c:v>
                </c:pt>
                <c:pt idx="13655">
                  <c:v>0.13811746903809521</c:v>
                </c:pt>
                <c:pt idx="13656">
                  <c:v>0.1381301224470439</c:v>
                </c:pt>
                <c:pt idx="13657">
                  <c:v>0.1381432120119557</c:v>
                </c:pt>
                <c:pt idx="13658">
                  <c:v>0.13815848295447208</c:v>
                </c:pt>
                <c:pt idx="13659">
                  <c:v>0.13817506257088097</c:v>
                </c:pt>
                <c:pt idx="13660">
                  <c:v>0.13818989673150986</c:v>
                </c:pt>
                <c:pt idx="13661">
                  <c:v>0.13820254922404027</c:v>
                </c:pt>
                <c:pt idx="13662">
                  <c:v>0.13821563784095772</c:v>
                </c:pt>
                <c:pt idx="13663">
                  <c:v>0.13823003512170423</c:v>
                </c:pt>
                <c:pt idx="13664">
                  <c:v>0.13824617728090149</c:v>
                </c:pt>
                <c:pt idx="13665">
                  <c:v>0.13826144665113427</c:v>
                </c:pt>
                <c:pt idx="13666">
                  <c:v>0.13827758830329359</c:v>
                </c:pt>
                <c:pt idx="13667">
                  <c:v>0.13829503844496752</c:v>
                </c:pt>
                <c:pt idx="13668">
                  <c:v>0.13831336076600481</c:v>
                </c:pt>
                <c:pt idx="13669">
                  <c:v>0.13833081028346048</c:v>
                </c:pt>
                <c:pt idx="13670">
                  <c:v>0.13834564213389991</c:v>
                </c:pt>
                <c:pt idx="13671">
                  <c:v>0.13835829265602856</c:v>
                </c:pt>
                <c:pt idx="13672">
                  <c:v>0.13837050680140492</c:v>
                </c:pt>
                <c:pt idx="13673">
                  <c:v>0.13838446564201878</c:v>
                </c:pt>
                <c:pt idx="13674">
                  <c:v>0.13840016910480721</c:v>
                </c:pt>
                <c:pt idx="13675">
                  <c:v>0.13841587232100061</c:v>
                </c:pt>
                <c:pt idx="13676">
                  <c:v>0.13843113910033664</c:v>
                </c:pt>
                <c:pt idx="13677">
                  <c:v>0.1384455332788074</c:v>
                </c:pt>
                <c:pt idx="13678">
                  <c:v>0.13846036342780282</c:v>
                </c:pt>
                <c:pt idx="13679">
                  <c:v>0.13847475718562274</c:v>
                </c:pt>
                <c:pt idx="13680">
                  <c:v>0.13848784224022262</c:v>
                </c:pt>
                <c:pt idx="13681">
                  <c:v>0.1384991824823808</c:v>
                </c:pt>
                <c:pt idx="13682">
                  <c:v>0.13851008644010301</c:v>
                </c:pt>
                <c:pt idx="13683">
                  <c:v>0.13852360718255755</c:v>
                </c:pt>
                <c:pt idx="13684">
                  <c:v>0.13854018074650232</c:v>
                </c:pt>
                <c:pt idx="13685">
                  <c:v>0.13855762630654195</c:v>
                </c:pt>
                <c:pt idx="13686">
                  <c:v>0.13857594381703611</c:v>
                </c:pt>
                <c:pt idx="13687">
                  <c:v>0.13859295263349125</c:v>
                </c:pt>
                <c:pt idx="13688">
                  <c:v>0.1386082167096408</c:v>
                </c:pt>
                <c:pt idx="13689">
                  <c:v>0.13862566108280602</c:v>
                </c:pt>
                <c:pt idx="13690">
                  <c:v>0.13864223295545419</c:v>
                </c:pt>
                <c:pt idx="13691">
                  <c:v>0.13865749627940946</c:v>
                </c:pt>
                <c:pt idx="13692">
                  <c:v>0.13867319545529042</c:v>
                </c:pt>
                <c:pt idx="13693">
                  <c:v>0.13869107477208281</c:v>
                </c:pt>
                <c:pt idx="13694">
                  <c:v>0.13870808163042636</c:v>
                </c:pt>
                <c:pt idx="13695">
                  <c:v>0.13872334394935254</c:v>
                </c:pt>
                <c:pt idx="13696">
                  <c:v>0.13874035025891179</c:v>
                </c:pt>
                <c:pt idx="13697">
                  <c:v>0.13875997256441566</c:v>
                </c:pt>
                <c:pt idx="13698">
                  <c:v>0.13877785032977383</c:v>
                </c:pt>
                <c:pt idx="13699">
                  <c:v>0.13879223951852257</c:v>
                </c:pt>
                <c:pt idx="13700">
                  <c:v>0.13880880863090683</c:v>
                </c:pt>
                <c:pt idx="13701">
                  <c:v>0.13882668552321453</c:v>
                </c:pt>
                <c:pt idx="13702">
                  <c:v>0.13884281805413651</c:v>
                </c:pt>
                <c:pt idx="13703">
                  <c:v>0.13885633429859154</c:v>
                </c:pt>
                <c:pt idx="13704">
                  <c:v>0.13887203035321397</c:v>
                </c:pt>
                <c:pt idx="13705">
                  <c:v>0.13889034210556644</c:v>
                </c:pt>
                <c:pt idx="13706">
                  <c:v>0.13890690959257138</c:v>
                </c:pt>
                <c:pt idx="13707">
                  <c:v>0.13892042497078289</c:v>
                </c:pt>
                <c:pt idx="13708">
                  <c:v>0.13893350419513292</c:v>
                </c:pt>
                <c:pt idx="13709">
                  <c:v>0.13895050693104768</c:v>
                </c:pt>
                <c:pt idx="13710">
                  <c:v>0.13897012511326678</c:v>
                </c:pt>
                <c:pt idx="13711">
                  <c:v>0.13898887101668811</c:v>
                </c:pt>
                <c:pt idx="13712">
                  <c:v>0.13900761656870692</c:v>
                </c:pt>
                <c:pt idx="13713">
                  <c:v>0.13902505397604384</c:v>
                </c:pt>
                <c:pt idx="13714">
                  <c:v>0.13904118330712412</c:v>
                </c:pt>
                <c:pt idx="13715">
                  <c:v>0.1390577482952782</c:v>
                </c:pt>
                <c:pt idx="13716">
                  <c:v>0.13907474891885252</c:v>
                </c:pt>
                <c:pt idx="13717">
                  <c:v>0.13909131335100711</c:v>
                </c:pt>
                <c:pt idx="13718">
                  <c:v>0.1391074416134114</c:v>
                </c:pt>
                <c:pt idx="13719">
                  <c:v>0.13912444139219687</c:v>
                </c:pt>
                <c:pt idx="13720">
                  <c:v>0.13914231264291241</c:v>
                </c:pt>
                <c:pt idx="13721">
                  <c:v>0.13915974770167758</c:v>
                </c:pt>
                <c:pt idx="13722">
                  <c:v>0.13917718245646729</c:v>
                </c:pt>
                <c:pt idx="13723">
                  <c:v>0.13919243761756092</c:v>
                </c:pt>
                <c:pt idx="13724">
                  <c:v>0.13920376987229627</c:v>
                </c:pt>
                <c:pt idx="13725">
                  <c:v>0.13921553784706056</c:v>
                </c:pt>
                <c:pt idx="13726">
                  <c:v>0.13922992073926421</c:v>
                </c:pt>
                <c:pt idx="13727">
                  <c:v>0.13924517509585421</c:v>
                </c:pt>
                <c:pt idx="13728">
                  <c:v>0.13926042921975235</c:v>
                </c:pt>
                <c:pt idx="13729">
                  <c:v>0.13927655475486447</c:v>
                </c:pt>
                <c:pt idx="13730">
                  <c:v>0.13929355165903126</c:v>
                </c:pt>
                <c:pt idx="13731">
                  <c:v>0.13931141988781756</c:v>
                </c:pt>
                <c:pt idx="13732">
                  <c:v>0.13932885199846293</c:v>
                </c:pt>
                <c:pt idx="13733">
                  <c:v>0.13934584801376929</c:v>
                </c:pt>
                <c:pt idx="13734">
                  <c:v>0.13936284374021621</c:v>
                </c:pt>
                <c:pt idx="13735">
                  <c:v>0.13937809606930171</c:v>
                </c:pt>
                <c:pt idx="13736">
                  <c:v>0.13939247662365467</c:v>
                </c:pt>
                <c:pt idx="13737">
                  <c:v>0.13940990732138012</c:v>
                </c:pt>
                <c:pt idx="13738">
                  <c:v>0.13942908073796162</c:v>
                </c:pt>
                <c:pt idx="13739">
                  <c:v>0.13944563930189852</c:v>
                </c:pt>
                <c:pt idx="13740">
                  <c:v>0.13945871165870086</c:v>
                </c:pt>
                <c:pt idx="13741">
                  <c:v>0.13947004089636975</c:v>
                </c:pt>
                <c:pt idx="13742">
                  <c:v>0.13948311293419141</c:v>
                </c:pt>
                <c:pt idx="13743">
                  <c:v>0.13949749197843442</c:v>
                </c:pt>
                <c:pt idx="13744">
                  <c:v>0.1395131779727152</c:v>
                </c:pt>
                <c:pt idx="13745">
                  <c:v>0.13952668515951913</c:v>
                </c:pt>
                <c:pt idx="13746">
                  <c:v>0.13953975645691091</c:v>
                </c:pt>
                <c:pt idx="13747">
                  <c:v>0.13955457038740851</c:v>
                </c:pt>
                <c:pt idx="13748">
                  <c:v>0.13957112687356488</c:v>
                </c:pt>
                <c:pt idx="13749">
                  <c:v>0.13958899014330639</c:v>
                </c:pt>
                <c:pt idx="13750">
                  <c:v>0.13960554605960668</c:v>
                </c:pt>
                <c:pt idx="13751">
                  <c:v>0.13962079468739394</c:v>
                </c:pt>
                <c:pt idx="13752">
                  <c:v>0.13963560741745459</c:v>
                </c:pt>
                <c:pt idx="13753">
                  <c:v>0.13965041992810118</c:v>
                </c:pt>
                <c:pt idx="13754">
                  <c:v>0.13966436091416493</c:v>
                </c:pt>
                <c:pt idx="13755">
                  <c:v>0.13967786605908045</c:v>
                </c:pt>
                <c:pt idx="13756">
                  <c:v>0.13969006409772344</c:v>
                </c:pt>
                <c:pt idx="13757">
                  <c:v>0.13970356889552091</c:v>
                </c:pt>
                <c:pt idx="13758">
                  <c:v>0.13972055854338022</c:v>
                </c:pt>
                <c:pt idx="13759">
                  <c:v>0.13973841914400675</c:v>
                </c:pt>
                <c:pt idx="13760">
                  <c:v>0.13975323013184326</c:v>
                </c:pt>
                <c:pt idx="13761">
                  <c:v>0.13976586285988751</c:v>
                </c:pt>
                <c:pt idx="13762">
                  <c:v>0.13977893103131087</c:v>
                </c:pt>
                <c:pt idx="13763">
                  <c:v>0.13979156343468868</c:v>
                </c:pt>
                <c:pt idx="13764">
                  <c:v>0.13980288890204953</c:v>
                </c:pt>
                <c:pt idx="13765">
                  <c:v>0.13981421424114571</c:v>
                </c:pt>
                <c:pt idx="13766">
                  <c:v>0.13982684619882269</c:v>
                </c:pt>
                <c:pt idx="13767">
                  <c:v>0.13984078472556424</c:v>
                </c:pt>
                <c:pt idx="13768">
                  <c:v>0.13985385191793864</c:v>
                </c:pt>
                <c:pt idx="13769">
                  <c:v>0.13986779006826794</c:v>
                </c:pt>
                <c:pt idx="13770">
                  <c:v>0.13988172802432772</c:v>
                </c:pt>
                <c:pt idx="13771">
                  <c:v>0.13989348802364848</c:v>
                </c:pt>
                <c:pt idx="13772">
                  <c:v>0.13990394124027764</c:v>
                </c:pt>
                <c:pt idx="13773">
                  <c:v>0.13991570097837541</c:v>
                </c:pt>
                <c:pt idx="13774">
                  <c:v>0.13992963826667576</c:v>
                </c:pt>
                <c:pt idx="13775">
                  <c:v>0.13994401089179045</c:v>
                </c:pt>
                <c:pt idx="13776">
                  <c:v>0.13995794778553569</c:v>
                </c:pt>
                <c:pt idx="13777">
                  <c:v>0.13997275552231694</c:v>
                </c:pt>
                <c:pt idx="13778">
                  <c:v>0.13998886957496906</c:v>
                </c:pt>
                <c:pt idx="13779">
                  <c:v>0.14000280584354197</c:v>
                </c:pt>
                <c:pt idx="13780">
                  <c:v>0.14001543541917769</c:v>
                </c:pt>
                <c:pt idx="13781">
                  <c:v>0.14002719384621373</c:v>
                </c:pt>
                <c:pt idx="13782">
                  <c:v>0.14003851664527925</c:v>
                </c:pt>
                <c:pt idx="13783">
                  <c:v>0.14004809737512225</c:v>
                </c:pt>
                <c:pt idx="13784">
                  <c:v>0.14005811349454197</c:v>
                </c:pt>
                <c:pt idx="13785">
                  <c:v>0.14006812951364053</c:v>
                </c:pt>
                <c:pt idx="13786">
                  <c:v>0.14007901637713743</c:v>
                </c:pt>
                <c:pt idx="13787">
                  <c:v>0.14009120952354429</c:v>
                </c:pt>
                <c:pt idx="13788">
                  <c:v>0.14010253159780062</c:v>
                </c:pt>
                <c:pt idx="13789">
                  <c:v>0.14011211171435581</c:v>
                </c:pt>
                <c:pt idx="13790">
                  <c:v>0.14012212719262446</c:v>
                </c:pt>
                <c:pt idx="13791">
                  <c:v>0.14013214257058421</c:v>
                </c:pt>
                <c:pt idx="13792">
                  <c:v>0.14014346418140594</c:v>
                </c:pt>
                <c:pt idx="13793">
                  <c:v>0.14015783373363119</c:v>
                </c:pt>
                <c:pt idx="13794">
                  <c:v>0.14017263851087172</c:v>
                </c:pt>
                <c:pt idx="13795">
                  <c:v>0.14018526594178837</c:v>
                </c:pt>
                <c:pt idx="13796">
                  <c:v>0.14019702237206622</c:v>
                </c:pt>
                <c:pt idx="13797">
                  <c:v>0.14020921407970216</c:v>
                </c:pt>
                <c:pt idx="13798">
                  <c:v>0.14022227645865737</c:v>
                </c:pt>
                <c:pt idx="13799">
                  <c:v>0.14023316164411609</c:v>
                </c:pt>
                <c:pt idx="13800">
                  <c:v>0.14024186970717331</c:v>
                </c:pt>
                <c:pt idx="13801">
                  <c:v>0.14024927150115044</c:v>
                </c:pt>
                <c:pt idx="13802">
                  <c:v>0.14025797942392321</c:v>
                </c:pt>
                <c:pt idx="13803">
                  <c:v>0.14026799344137111</c:v>
                </c:pt>
                <c:pt idx="13804">
                  <c:v>0.14027713658711397</c:v>
                </c:pt>
                <c:pt idx="13805">
                  <c:v>0.14028758579417144</c:v>
                </c:pt>
                <c:pt idx="13806">
                  <c:v>0.1403002117736917</c:v>
                </c:pt>
                <c:pt idx="13807">
                  <c:v>0.14031327296406271</c:v>
                </c:pt>
                <c:pt idx="13808">
                  <c:v>0.14032415715905786</c:v>
                </c:pt>
                <c:pt idx="13809">
                  <c:v>0.14033242906802509</c:v>
                </c:pt>
                <c:pt idx="13810">
                  <c:v>0.14034070090856857</c:v>
                </c:pt>
                <c:pt idx="13811">
                  <c:v>0.14035114945145399</c:v>
                </c:pt>
                <c:pt idx="13812">
                  <c:v>0.14036333928017394</c:v>
                </c:pt>
                <c:pt idx="13813">
                  <c:v>0.14037639964605605</c:v>
                </c:pt>
                <c:pt idx="13814">
                  <c:v>0.14038815382951142</c:v>
                </c:pt>
                <c:pt idx="13815">
                  <c:v>0.14039903720952371</c:v>
                </c:pt>
                <c:pt idx="13816">
                  <c:v>0.14040730849911603</c:v>
                </c:pt>
                <c:pt idx="13817">
                  <c:v>0.14041427374255111</c:v>
                </c:pt>
                <c:pt idx="13818">
                  <c:v>0.14042036829076021</c:v>
                </c:pt>
                <c:pt idx="13819">
                  <c:v>0.14042472151673999</c:v>
                </c:pt>
                <c:pt idx="13820">
                  <c:v>0.1404286394039192</c:v>
                </c:pt>
                <c:pt idx="13821">
                  <c:v>0.14043647513222857</c:v>
                </c:pt>
                <c:pt idx="13822">
                  <c:v>0.14044866392089383</c:v>
                </c:pt>
                <c:pt idx="13823">
                  <c:v>0.1404604172549774</c:v>
                </c:pt>
                <c:pt idx="13824">
                  <c:v>0.14046912333931166</c:v>
                </c:pt>
                <c:pt idx="13825">
                  <c:v>0.14047739404922377</c:v>
                </c:pt>
                <c:pt idx="13826">
                  <c:v>0.14048479410010994</c:v>
                </c:pt>
                <c:pt idx="13827">
                  <c:v>0.14049480584650031</c:v>
                </c:pt>
                <c:pt idx="13828">
                  <c:v>0.14050829978086829</c:v>
                </c:pt>
                <c:pt idx="13829">
                  <c:v>0.14052092297398308</c:v>
                </c:pt>
                <c:pt idx="13830">
                  <c:v>0.1405318049091222</c:v>
                </c:pt>
                <c:pt idx="13831">
                  <c:v>0.14054138091409157</c:v>
                </c:pt>
                <c:pt idx="13832">
                  <c:v>0.14055008629358068</c:v>
                </c:pt>
                <c:pt idx="13833">
                  <c:v>0.14055792107032666</c:v>
                </c:pt>
                <c:pt idx="13834">
                  <c:v>0.14056706156561521</c:v>
                </c:pt>
                <c:pt idx="13835">
                  <c:v>0.14057837825355138</c:v>
                </c:pt>
                <c:pt idx="13836">
                  <c:v>0.14058969481342223</c:v>
                </c:pt>
                <c:pt idx="13837">
                  <c:v>0.14060144649004921</c:v>
                </c:pt>
                <c:pt idx="13838">
                  <c:v>0.14061232754897648</c:v>
                </c:pt>
                <c:pt idx="13839">
                  <c:v>0.14062059707457761</c:v>
                </c:pt>
                <c:pt idx="13840">
                  <c:v>0.14062581989761813</c:v>
                </c:pt>
                <c:pt idx="13841">
                  <c:v>0.14062973699699741</c:v>
                </c:pt>
                <c:pt idx="13842">
                  <c:v>0.14063670069134171</c:v>
                </c:pt>
                <c:pt idx="13843">
                  <c:v>0.14064714614193474</c:v>
                </c:pt>
                <c:pt idx="13844">
                  <c:v>0.14065715626303757</c:v>
                </c:pt>
                <c:pt idx="13845">
                  <c:v>0.14066586063472125</c:v>
                </c:pt>
                <c:pt idx="13846">
                  <c:v>0.14067456493063929</c:v>
                </c:pt>
                <c:pt idx="13847">
                  <c:v>0.14068283394158518</c:v>
                </c:pt>
                <c:pt idx="13848">
                  <c:v>0.14069153808976473</c:v>
                </c:pt>
                <c:pt idx="13849">
                  <c:v>0.14069980696036116</c:v>
                </c:pt>
                <c:pt idx="13850">
                  <c:v>0.14070677016677841</c:v>
                </c:pt>
                <c:pt idx="13851">
                  <c:v>0.14071242773629131</c:v>
                </c:pt>
                <c:pt idx="13852">
                  <c:v>0.14072026124123621</c:v>
                </c:pt>
                <c:pt idx="13853">
                  <c:v>0.14072940025278241</c:v>
                </c:pt>
                <c:pt idx="13854">
                  <c:v>0.14073810399565301</c:v>
                </c:pt>
                <c:pt idx="13855">
                  <c:v>0.14074637248121269</c:v>
                </c:pt>
                <c:pt idx="13856">
                  <c:v>0.1407529001846772</c:v>
                </c:pt>
                <c:pt idx="13857">
                  <c:v>0.14075725196331434</c:v>
                </c:pt>
                <c:pt idx="13858">
                  <c:v>0.14076160372301366</c:v>
                </c:pt>
                <c:pt idx="13859">
                  <c:v>0.14076639063681004</c:v>
                </c:pt>
                <c:pt idx="13860">
                  <c:v>0.14077335337960839</c:v>
                </c:pt>
                <c:pt idx="13861">
                  <c:v>0.14078118640730883</c:v>
                </c:pt>
                <c:pt idx="13862">
                  <c:v>0.14078988969945941</c:v>
                </c:pt>
                <c:pt idx="13863">
                  <c:v>0.14079946323333825</c:v>
                </c:pt>
                <c:pt idx="13864">
                  <c:v>0.14080686090128863</c:v>
                </c:pt>
                <c:pt idx="13865">
                  <c:v>0.14081295305733332</c:v>
                </c:pt>
                <c:pt idx="13866">
                  <c:v>0.14082078577485538</c:v>
                </c:pt>
                <c:pt idx="13867">
                  <c:v>0.14083035901295529</c:v>
                </c:pt>
                <c:pt idx="13868">
                  <c:v>0.14084036730025251</c:v>
                </c:pt>
                <c:pt idx="13869">
                  <c:v>0.14084819980305041</c:v>
                </c:pt>
                <c:pt idx="13870">
                  <c:v>0.14085298630233775</c:v>
                </c:pt>
                <c:pt idx="13871">
                  <c:v>0.14085690251198621</c:v>
                </c:pt>
                <c:pt idx="13872">
                  <c:v>0.14086125383805279</c:v>
                </c:pt>
                <c:pt idx="13873">
                  <c:v>0.14086604027485738</c:v>
                </c:pt>
                <c:pt idx="13874">
                  <c:v>0.14087126181615203</c:v>
                </c:pt>
                <c:pt idx="13875">
                  <c:v>0.14087735357986991</c:v>
                </c:pt>
                <c:pt idx="13876">
                  <c:v>0.14088431555010766</c:v>
                </c:pt>
                <c:pt idx="13877">
                  <c:v>0.1408904072343059</c:v>
                </c:pt>
                <c:pt idx="13878">
                  <c:v>0.14089475841458518</c:v>
                </c:pt>
                <c:pt idx="13879">
                  <c:v>0.14089867446064927</c:v>
                </c:pt>
                <c:pt idx="13880">
                  <c:v>0.14090302560495668</c:v>
                </c:pt>
                <c:pt idx="13881">
                  <c:v>0.14090781184182827</c:v>
                </c:pt>
                <c:pt idx="13882">
                  <c:v>0.14091390338289686</c:v>
                </c:pt>
                <c:pt idx="13883">
                  <c:v>0.14092042999286444</c:v>
                </c:pt>
                <c:pt idx="13884">
                  <c:v>0.14092739166321291</c:v>
                </c:pt>
                <c:pt idx="13885">
                  <c:v>0.1409330479846852</c:v>
                </c:pt>
                <c:pt idx="13886">
                  <c:v>0.14094000956719255</c:v>
                </c:pt>
                <c:pt idx="13887">
                  <c:v>0.14094827638347387</c:v>
                </c:pt>
                <c:pt idx="13888">
                  <c:v>0.14095741331143438</c:v>
                </c:pt>
                <c:pt idx="13889">
                  <c:v>0.14096524489752643</c:v>
                </c:pt>
                <c:pt idx="13890">
                  <c:v>0.14097177117241769</c:v>
                </c:pt>
                <c:pt idx="13891">
                  <c:v>0.14097829740471721</c:v>
                </c:pt>
                <c:pt idx="13892">
                  <c:v>0.14098482359442538</c:v>
                </c:pt>
                <c:pt idx="13893">
                  <c:v>0.14099221989127375</c:v>
                </c:pt>
                <c:pt idx="13894">
                  <c:v>0.14100048627595491</c:v>
                </c:pt>
                <c:pt idx="13895">
                  <c:v>0.14100962272689191</c:v>
                </c:pt>
                <c:pt idx="13896">
                  <c:v>0.14101614871216914</c:v>
                </c:pt>
                <c:pt idx="13897">
                  <c:v>0.14102136946972696</c:v>
                </c:pt>
                <c:pt idx="13898">
                  <c:v>0.14102789537834556</c:v>
                </c:pt>
                <c:pt idx="13899">
                  <c:v>0.14103529135663023</c:v>
                </c:pt>
                <c:pt idx="13900">
                  <c:v>0.14104138212120418</c:v>
                </c:pt>
                <c:pt idx="13901">
                  <c:v>0.14104616769591541</c:v>
                </c:pt>
                <c:pt idx="13902">
                  <c:v>0.14105008314909995</c:v>
                </c:pt>
                <c:pt idx="13903">
                  <c:v>0.14105530372949793</c:v>
                </c:pt>
                <c:pt idx="13904">
                  <c:v>0.1410609593275067</c:v>
                </c:pt>
                <c:pt idx="13905">
                  <c:v>0.14106574480853126</c:v>
                </c:pt>
                <c:pt idx="13906">
                  <c:v>0.1410670499357452</c:v>
                </c:pt>
                <c:pt idx="13907">
                  <c:v>0.1410692251439834</c:v>
                </c:pt>
                <c:pt idx="13908">
                  <c:v>0.14107270546732303</c:v>
                </c:pt>
                <c:pt idx="13909">
                  <c:v>0.14107705585446401</c:v>
                </c:pt>
                <c:pt idx="13910">
                  <c:v>0.14108227629405085</c:v>
                </c:pt>
                <c:pt idx="13911">
                  <c:v>0.14109010690233281</c:v>
                </c:pt>
                <c:pt idx="13912">
                  <c:v>0.14109967756251673</c:v>
                </c:pt>
                <c:pt idx="13913">
                  <c:v>0.14110924813110451</c:v>
                </c:pt>
                <c:pt idx="13914">
                  <c:v>0.14111794856851886</c:v>
                </c:pt>
                <c:pt idx="13915">
                  <c:v>0.14112708394633541</c:v>
                </c:pt>
                <c:pt idx="13916">
                  <c:v>0.14113621924069747</c:v>
                </c:pt>
                <c:pt idx="13917">
                  <c:v>0.1411431794089596</c:v>
                </c:pt>
                <c:pt idx="13918">
                  <c:v>0.14114926951645018</c:v>
                </c:pt>
                <c:pt idx="13919">
                  <c:v>0.14115622959388088</c:v>
                </c:pt>
                <c:pt idx="13920">
                  <c:v>0.14116318962286939</c:v>
                </c:pt>
                <c:pt idx="13921">
                  <c:v>0.14116623462031921</c:v>
                </c:pt>
                <c:pt idx="13922">
                  <c:v>0.14116840961282104</c:v>
                </c:pt>
                <c:pt idx="13923">
                  <c:v>0.14117362957552432</c:v>
                </c:pt>
                <c:pt idx="13924">
                  <c:v>0.14117971949757327</c:v>
                </c:pt>
                <c:pt idx="13925">
                  <c:v>0.1411853743919822</c:v>
                </c:pt>
                <c:pt idx="13926">
                  <c:v>0.14119015927765935</c:v>
                </c:pt>
                <c:pt idx="13927">
                  <c:v>0.14119668408486771</c:v>
                </c:pt>
                <c:pt idx="13928">
                  <c:v>0.14120190389998191</c:v>
                </c:pt>
                <c:pt idx="13929">
                  <c:v>0.14120364383229869</c:v>
                </c:pt>
                <c:pt idx="13930">
                  <c:v>0.14120538376158784</c:v>
                </c:pt>
                <c:pt idx="13931">
                  <c:v>0.1412092985914204</c:v>
                </c:pt>
                <c:pt idx="13932">
                  <c:v>0.14121408336262431</c:v>
                </c:pt>
                <c:pt idx="13933">
                  <c:v>0.14121973806271318</c:v>
                </c:pt>
                <c:pt idx="13934">
                  <c:v>0.14122669764969636</c:v>
                </c:pt>
                <c:pt idx="13935">
                  <c:v>0.14123322221850387</c:v>
                </c:pt>
                <c:pt idx="13936">
                  <c:v>0.14123887681036976</c:v>
                </c:pt>
                <c:pt idx="13937">
                  <c:v>0.14124322647466261</c:v>
                </c:pt>
                <c:pt idx="13938">
                  <c:v>0.14124801108353274</c:v>
                </c:pt>
                <c:pt idx="13939">
                  <c:v>0.14125279566951052</c:v>
                </c:pt>
                <c:pt idx="13940">
                  <c:v>0.14125671031373785</c:v>
                </c:pt>
                <c:pt idx="13941">
                  <c:v>0.14126192981553648</c:v>
                </c:pt>
                <c:pt idx="13942">
                  <c:v>0.14127149883141144</c:v>
                </c:pt>
                <c:pt idx="13943">
                  <c:v>0.14128280755030306</c:v>
                </c:pt>
                <c:pt idx="13944">
                  <c:v>0.14129237636640149</c:v>
                </c:pt>
                <c:pt idx="13945">
                  <c:v>0.14129977038885616</c:v>
                </c:pt>
                <c:pt idx="13946">
                  <c:v>0.14130759929421857</c:v>
                </c:pt>
                <c:pt idx="13947">
                  <c:v>0.1413167329396762</c:v>
                </c:pt>
                <c:pt idx="13948">
                  <c:v>0.14132499664225423</c:v>
                </c:pt>
                <c:pt idx="13949">
                  <c:v>0.14133239042351889</c:v>
                </c:pt>
                <c:pt idx="13950">
                  <c:v>0.14133934922653524</c:v>
                </c:pt>
                <c:pt idx="13951">
                  <c:v>0.14134630798112724</c:v>
                </c:pt>
                <c:pt idx="13952">
                  <c:v>0.14135283176957789</c:v>
                </c:pt>
                <c:pt idx="13953">
                  <c:v>0.14135805076969571</c:v>
                </c:pt>
                <c:pt idx="13954">
                  <c:v>0.1413641395687413</c:v>
                </c:pt>
                <c:pt idx="13955">
                  <c:v>0.14137196797018137</c:v>
                </c:pt>
                <c:pt idx="13956">
                  <c:v>0.14138066612212871</c:v>
                </c:pt>
                <c:pt idx="13957">
                  <c:v>0.14138892929640098</c:v>
                </c:pt>
                <c:pt idx="13958">
                  <c:v>0.14139588770598696</c:v>
                </c:pt>
                <c:pt idx="13959">
                  <c:v>0.14140067158449057</c:v>
                </c:pt>
                <c:pt idx="13960">
                  <c:v>0.14140589033493911</c:v>
                </c:pt>
                <c:pt idx="13961">
                  <c:v>0.14141110905815221</c:v>
                </c:pt>
                <c:pt idx="13962">
                  <c:v>0.14141632775413077</c:v>
                </c:pt>
                <c:pt idx="13963">
                  <c:v>0.14142328597307025</c:v>
                </c:pt>
                <c:pt idx="13964">
                  <c:v>0.1414311139115042</c:v>
                </c:pt>
                <c:pt idx="13965">
                  <c:v>0.14143894178866248</c:v>
                </c:pt>
                <c:pt idx="13966">
                  <c:v>0.14144503009520018</c:v>
                </c:pt>
                <c:pt idx="13967">
                  <c:v>0.1414498137386184</c:v>
                </c:pt>
                <c:pt idx="13968">
                  <c:v>0.14145372761166755</c:v>
                </c:pt>
                <c:pt idx="13969">
                  <c:v>0.14145764146939852</c:v>
                </c:pt>
                <c:pt idx="13970">
                  <c:v>0.14146285992254454</c:v>
                </c:pt>
                <c:pt idx="13971">
                  <c:v>0.14146981781771187</c:v>
                </c:pt>
                <c:pt idx="13972">
                  <c:v>0.14147721052828172</c:v>
                </c:pt>
                <c:pt idx="13973">
                  <c:v>0.1414846031842</c:v>
                </c:pt>
                <c:pt idx="13974">
                  <c:v>0.14149112607050748</c:v>
                </c:pt>
                <c:pt idx="13975">
                  <c:v>0.14149851862355392</c:v>
                </c:pt>
                <c:pt idx="13976">
                  <c:v>0.14150504141909395</c:v>
                </c:pt>
                <c:pt idx="13977">
                  <c:v>0.14150938992581671</c:v>
                </c:pt>
                <c:pt idx="13978">
                  <c:v>0.14151417326137145</c:v>
                </c:pt>
                <c:pt idx="13979">
                  <c:v>0.14151982626480109</c:v>
                </c:pt>
                <c:pt idx="13980">
                  <c:v>0.14152895797206741</c:v>
                </c:pt>
                <c:pt idx="13981">
                  <c:v>0.1415398289434214</c:v>
                </c:pt>
                <c:pt idx="13982">
                  <c:v>0.14155069979659859</c:v>
                </c:pt>
                <c:pt idx="13983">
                  <c:v>0.14156070087715045</c:v>
                </c:pt>
                <c:pt idx="13984">
                  <c:v>0.14156896256390428</c:v>
                </c:pt>
                <c:pt idx="13985">
                  <c:v>0.14157722418240318</c:v>
                </c:pt>
                <c:pt idx="13986">
                  <c:v>0.14158722499768683</c:v>
                </c:pt>
                <c:pt idx="13987">
                  <c:v>0.14159766052439438</c:v>
                </c:pt>
                <c:pt idx="13988">
                  <c:v>0.1416054870979595</c:v>
                </c:pt>
                <c:pt idx="13989">
                  <c:v>0.14161157439060568</c:v>
                </c:pt>
                <c:pt idx="13990">
                  <c:v>0.14161766164619694</c:v>
                </c:pt>
                <c:pt idx="13991">
                  <c:v>0.1416250532638848</c:v>
                </c:pt>
                <c:pt idx="13992">
                  <c:v>0.14163114043742808</c:v>
                </c:pt>
                <c:pt idx="13993">
                  <c:v>0.1416367927796823</c:v>
                </c:pt>
                <c:pt idx="13994">
                  <c:v>0.14164548862845822</c:v>
                </c:pt>
                <c:pt idx="13995">
                  <c:v>0.14165635833309134</c:v>
                </c:pt>
                <c:pt idx="13996">
                  <c:v>0.14166766270057732</c:v>
                </c:pt>
                <c:pt idx="13997">
                  <c:v>0.14168027126740296</c:v>
                </c:pt>
                <c:pt idx="13998">
                  <c:v>0.14169287967525482</c:v>
                </c:pt>
                <c:pt idx="13999">
                  <c:v>0.14169983597015831</c:v>
                </c:pt>
                <c:pt idx="14000">
                  <c:v>0.14170418362990017</c:v>
                </c:pt>
                <c:pt idx="14001">
                  <c:v>0.14170983555930589</c:v>
                </c:pt>
                <c:pt idx="14002">
                  <c:v>0.14171853077293864</c:v>
                </c:pt>
                <c:pt idx="14003">
                  <c:v>0.14172722591096501</c:v>
                </c:pt>
                <c:pt idx="14004">
                  <c:v>0.14173244295749104</c:v>
                </c:pt>
                <c:pt idx="14005">
                  <c:v>0.1417328777101392</c:v>
                </c:pt>
                <c:pt idx="14006">
                  <c:v>0.14173374721486931</c:v>
                </c:pt>
                <c:pt idx="14007">
                  <c:v>0.1417411379745504</c:v>
                </c:pt>
                <c:pt idx="14008">
                  <c:v>0.14175461510158363</c:v>
                </c:pt>
                <c:pt idx="14009">
                  <c:v>0.14176896152109808</c:v>
                </c:pt>
                <c:pt idx="14010">
                  <c:v>0.14178069934761342</c:v>
                </c:pt>
                <c:pt idx="14011">
                  <c:v>0.14179113285551984</c:v>
                </c:pt>
                <c:pt idx="14012">
                  <c:v>0.14180243569957621</c:v>
                </c:pt>
                <c:pt idx="14013">
                  <c:v>0.14181373841587991</c:v>
                </c:pt>
                <c:pt idx="14014">
                  <c:v>0.14182286743963307</c:v>
                </c:pt>
                <c:pt idx="14015">
                  <c:v>0.14183069225080511</c:v>
                </c:pt>
                <c:pt idx="14016">
                  <c:v>0.14184112523712611</c:v>
                </c:pt>
                <c:pt idx="14017">
                  <c:v>0.14185460101669442</c:v>
                </c:pt>
                <c:pt idx="14018">
                  <c:v>0.1418645990583825</c:v>
                </c:pt>
                <c:pt idx="14019">
                  <c:v>0.141869815388277</c:v>
                </c:pt>
                <c:pt idx="14020">
                  <c:v>0.14187285823481635</c:v>
                </c:pt>
                <c:pt idx="14021">
                  <c:v>0.14187763983210061</c:v>
                </c:pt>
                <c:pt idx="14022">
                  <c:v>0.14188676827251737</c:v>
                </c:pt>
                <c:pt idx="14023">
                  <c:v>0.14189720067381714</c:v>
                </c:pt>
                <c:pt idx="14024">
                  <c:v>0.14190719828960341</c:v>
                </c:pt>
                <c:pt idx="14025">
                  <c:v>0.14191676113291493</c:v>
                </c:pt>
                <c:pt idx="14026">
                  <c:v>0.14192371587061253</c:v>
                </c:pt>
                <c:pt idx="14027">
                  <c:v>0.14193153989270788</c:v>
                </c:pt>
                <c:pt idx="14028">
                  <c:v>0.14194110250324837</c:v>
                </c:pt>
                <c:pt idx="14029">
                  <c:v>0.14195153433773011</c:v>
                </c:pt>
                <c:pt idx="14030">
                  <c:v>0.14196370467375297</c:v>
                </c:pt>
                <c:pt idx="14031">
                  <c:v>0.14197761344784271</c:v>
                </c:pt>
                <c:pt idx="14032">
                  <c:v>0.14199282594799789</c:v>
                </c:pt>
                <c:pt idx="14033">
                  <c:v>0.14200803821673624</c:v>
                </c:pt>
                <c:pt idx="14034">
                  <c:v>0.14202020786511171</c:v>
                </c:pt>
                <c:pt idx="14035">
                  <c:v>0.14203020425120111</c:v>
                </c:pt>
                <c:pt idx="14036">
                  <c:v>0.14203976591830383</c:v>
                </c:pt>
                <c:pt idx="14037">
                  <c:v>0.14204932749398191</c:v>
                </c:pt>
                <c:pt idx="14038">
                  <c:v>0.14205845436730014</c:v>
                </c:pt>
                <c:pt idx="14039">
                  <c:v>0.14206714655015931</c:v>
                </c:pt>
                <c:pt idx="14040">
                  <c:v>0.14207583865746518</c:v>
                </c:pt>
                <c:pt idx="14041">
                  <c:v>0.1420832268892723</c:v>
                </c:pt>
                <c:pt idx="14042">
                  <c:v>0.14208974587200682</c:v>
                </c:pt>
                <c:pt idx="14043">
                  <c:v>0.14209713400106547</c:v>
                </c:pt>
                <c:pt idx="14044">
                  <c:v>0.14210669502823239</c:v>
                </c:pt>
                <c:pt idx="14045">
                  <c:v>0.14211625596398739</c:v>
                </c:pt>
                <c:pt idx="14046">
                  <c:v>0.14212494764444125</c:v>
                </c:pt>
                <c:pt idx="14047">
                  <c:v>0.14213320467089921</c:v>
                </c:pt>
                <c:pt idx="14048">
                  <c:v>0.14214146162917921</c:v>
                </c:pt>
                <c:pt idx="14049">
                  <c:v>0.14215058766164312</c:v>
                </c:pt>
                <c:pt idx="14050">
                  <c:v>0.14216145187741547</c:v>
                </c:pt>
                <c:pt idx="14051">
                  <c:v>0.14217318509787821</c:v>
                </c:pt>
                <c:pt idx="14052">
                  <c:v>0.14218491818067408</c:v>
                </c:pt>
                <c:pt idx="14053">
                  <c:v>0.14219665112580626</c:v>
                </c:pt>
                <c:pt idx="14054">
                  <c:v>0.14220708029480181</c:v>
                </c:pt>
                <c:pt idx="14055">
                  <c:v>0.14221533664311886</c:v>
                </c:pt>
                <c:pt idx="14056">
                  <c:v>0.14222098568426994</c:v>
                </c:pt>
                <c:pt idx="14057">
                  <c:v>0.14222663469350988</c:v>
                </c:pt>
                <c:pt idx="14058">
                  <c:v>0.14223402181128925</c:v>
                </c:pt>
                <c:pt idx="14059">
                  <c:v>0.14224401606025081</c:v>
                </c:pt>
                <c:pt idx="14060">
                  <c:v>0.14225531378662695</c:v>
                </c:pt>
                <c:pt idx="14061">
                  <c:v>0.14226530782279462</c:v>
                </c:pt>
                <c:pt idx="14062">
                  <c:v>0.1422726946548972</c:v>
                </c:pt>
                <c:pt idx="14063">
                  <c:v>0.14228051594706151</c:v>
                </c:pt>
                <c:pt idx="14064">
                  <c:v>0.14228920619994376</c:v>
                </c:pt>
                <c:pt idx="14065">
                  <c:v>0.14229963440371621</c:v>
                </c:pt>
                <c:pt idx="14066">
                  <c:v>0.14231093150175261</c:v>
                </c:pt>
                <c:pt idx="14067">
                  <c:v>0.14232135947897259</c:v>
                </c:pt>
                <c:pt idx="14068">
                  <c:v>0.14233004937692298</c:v>
                </c:pt>
                <c:pt idx="14069">
                  <c:v>0.14233873919935941</c:v>
                </c:pt>
                <c:pt idx="14070">
                  <c:v>0.1423465599749891</c:v>
                </c:pt>
                <c:pt idx="14071">
                  <c:v>0.14235524965395338</c:v>
                </c:pt>
                <c:pt idx="14072">
                  <c:v>0.14236567716903759</c:v>
                </c:pt>
                <c:pt idx="14073">
                  <c:v>0.14237610457538974</c:v>
                </c:pt>
                <c:pt idx="14074">
                  <c:v>0.14238609740444891</c:v>
                </c:pt>
                <c:pt idx="14075">
                  <c:v>0.14239565566924145</c:v>
                </c:pt>
                <c:pt idx="14076">
                  <c:v>0.14240173815381491</c:v>
                </c:pt>
                <c:pt idx="14077">
                  <c:v>0.14240608276300229</c:v>
                </c:pt>
                <c:pt idx="14078">
                  <c:v>0.14241216518415342</c:v>
                </c:pt>
                <c:pt idx="14079">
                  <c:v>0.14242085429305038</c:v>
                </c:pt>
                <c:pt idx="14080">
                  <c:v>0.14243128112406747</c:v>
                </c:pt>
                <c:pt idx="14081">
                  <c:v>0.14244257673498392</c:v>
                </c:pt>
                <c:pt idx="14082">
                  <c:v>0.14245170001988788</c:v>
                </c:pt>
                <c:pt idx="14083">
                  <c:v>0.14245865103823391</c:v>
                </c:pt>
                <c:pt idx="14084">
                  <c:v>0.14246429870506344</c:v>
                </c:pt>
                <c:pt idx="14085">
                  <c:v>0.14246994633999693</c:v>
                </c:pt>
                <c:pt idx="14086">
                  <c:v>0.14247646280220952</c:v>
                </c:pt>
                <c:pt idx="14087">
                  <c:v>0.14248471692671935</c:v>
                </c:pt>
                <c:pt idx="14088">
                  <c:v>0.14249688077550043</c:v>
                </c:pt>
                <c:pt idx="14089">
                  <c:v>0.14250947889147425</c:v>
                </c:pt>
                <c:pt idx="14090">
                  <c:v>0.14252120802919341</c:v>
                </c:pt>
                <c:pt idx="14091">
                  <c:v>0.14253163381389675</c:v>
                </c:pt>
                <c:pt idx="14092">
                  <c:v>0.14254249389071263</c:v>
                </c:pt>
                <c:pt idx="14093">
                  <c:v>0.14255422264120299</c:v>
                </c:pt>
                <c:pt idx="14094">
                  <c:v>0.14256638564456173</c:v>
                </c:pt>
                <c:pt idx="14095">
                  <c:v>0.14257767972950175</c:v>
                </c:pt>
                <c:pt idx="14096">
                  <c:v>0.14258853930626966</c:v>
                </c:pt>
                <c:pt idx="14097">
                  <c:v>0.14259983314100894</c:v>
                </c:pt>
                <c:pt idx="14098">
                  <c:v>0.14261199558962256</c:v>
                </c:pt>
                <c:pt idx="14099">
                  <c:v>0.14262459225545882</c:v>
                </c:pt>
                <c:pt idx="14100">
                  <c:v>0.14263501696236194</c:v>
                </c:pt>
                <c:pt idx="14101">
                  <c:v>0.14264370413509991</c:v>
                </c:pt>
                <c:pt idx="14102">
                  <c:v>0.14265412864276997</c:v>
                </c:pt>
                <c:pt idx="14103">
                  <c:v>0.14266585608400539</c:v>
                </c:pt>
                <c:pt idx="14104">
                  <c:v>0.14267845207140184</c:v>
                </c:pt>
                <c:pt idx="14105">
                  <c:v>0.14269061356386009</c:v>
                </c:pt>
                <c:pt idx="14106">
                  <c:v>0.14270234057723144</c:v>
                </c:pt>
                <c:pt idx="14107">
                  <c:v>0.14271406745308074</c:v>
                </c:pt>
                <c:pt idx="14108">
                  <c:v>0.14272666283322571</c:v>
                </c:pt>
                <c:pt idx="14109">
                  <c:v>0.14273969236988254</c:v>
                </c:pt>
                <c:pt idx="14110">
                  <c:v>0.14275185311759517</c:v>
                </c:pt>
                <c:pt idx="14111">
                  <c:v>0.14276314510805604</c:v>
                </c:pt>
                <c:pt idx="14112">
                  <c:v>0.14277487127088417</c:v>
                </c:pt>
                <c:pt idx="14113">
                  <c:v>0.14278703159080541</c:v>
                </c:pt>
                <c:pt idx="14114">
                  <c:v>0.14279962605197841</c:v>
                </c:pt>
                <c:pt idx="14115">
                  <c:v>0.14281352320436527</c:v>
                </c:pt>
                <c:pt idx="14116">
                  <c:v>0.14282524877647046</c:v>
                </c:pt>
                <c:pt idx="14117">
                  <c:v>0.14283393429679594</c:v>
                </c:pt>
                <c:pt idx="14118">
                  <c:v>0.142842619741684</c:v>
                </c:pt>
                <c:pt idx="14119">
                  <c:v>0.14285217364393188</c:v>
                </c:pt>
                <c:pt idx="14120">
                  <c:v>0.14286259597864787</c:v>
                </c:pt>
                <c:pt idx="14121">
                  <c:v>0.14287475523186147</c:v>
                </c:pt>
                <c:pt idx="14122">
                  <c:v>0.14288604583460621</c:v>
                </c:pt>
                <c:pt idx="14123">
                  <c:v>0.14289646781630283</c:v>
                </c:pt>
                <c:pt idx="14124">
                  <c:v>0.14290645544683969</c:v>
                </c:pt>
                <c:pt idx="14125">
                  <c:v>0.14291514026187488</c:v>
                </c:pt>
                <c:pt idx="14126">
                  <c:v>0.14292339076629557</c:v>
                </c:pt>
                <c:pt idx="14127">
                  <c:v>0.1429316412026457</c:v>
                </c:pt>
                <c:pt idx="14128">
                  <c:v>0.14294206270916149</c:v>
                </c:pt>
                <c:pt idx="14129">
                  <c:v>0.14295552366100278</c:v>
                </c:pt>
                <c:pt idx="14130">
                  <c:v>0.14297028707725787</c:v>
                </c:pt>
                <c:pt idx="14131">
                  <c:v>0.14298418185816131</c:v>
                </c:pt>
                <c:pt idx="14132">
                  <c:v>0.14299503702140895</c:v>
                </c:pt>
                <c:pt idx="14133">
                  <c:v>0.14300458946759501</c:v>
                </c:pt>
                <c:pt idx="14134">
                  <c:v>0.14301848377188586</c:v>
                </c:pt>
                <c:pt idx="14135">
                  <c:v>0.14303758812507364</c:v>
                </c:pt>
                <c:pt idx="14136">
                  <c:v>0.1430553895802347</c:v>
                </c:pt>
                <c:pt idx="14137">
                  <c:v>0.14307015152221164</c:v>
                </c:pt>
                <c:pt idx="14138">
                  <c:v>0.14308447908103258</c:v>
                </c:pt>
                <c:pt idx="14139">
                  <c:v>0.1430988064345772</c:v>
                </c:pt>
                <c:pt idx="14140">
                  <c:v>0.14311356773565589</c:v>
                </c:pt>
                <c:pt idx="14141">
                  <c:v>0.14312963125689734</c:v>
                </c:pt>
                <c:pt idx="14142">
                  <c:v>0.14314612865877405</c:v>
                </c:pt>
                <c:pt idx="14143">
                  <c:v>0.14315958686399241</c:v>
                </c:pt>
                <c:pt idx="14144">
                  <c:v>0.143172176633936</c:v>
                </c:pt>
                <c:pt idx="14145">
                  <c:v>0.14318823921374738</c:v>
                </c:pt>
                <c:pt idx="14146">
                  <c:v>0.14320603798732595</c:v>
                </c:pt>
                <c:pt idx="14147">
                  <c:v>0.14322470465341389</c:v>
                </c:pt>
                <c:pt idx="14148">
                  <c:v>0.14324380506732962</c:v>
                </c:pt>
                <c:pt idx="14149">
                  <c:v>0.14326030058575784</c:v>
                </c:pt>
                <c:pt idx="14150">
                  <c:v>0.14327419133759939</c:v>
                </c:pt>
                <c:pt idx="14151">
                  <c:v>0.14328764781944583</c:v>
                </c:pt>
                <c:pt idx="14152">
                  <c:v>0.14330067004882538</c:v>
                </c:pt>
                <c:pt idx="14153">
                  <c:v>0.14331412617436892</c:v>
                </c:pt>
                <c:pt idx="14154">
                  <c:v>0.14332931835655888</c:v>
                </c:pt>
                <c:pt idx="14155">
                  <c:v>0.14334624651627106</c:v>
                </c:pt>
                <c:pt idx="14156">
                  <c:v>0.14336143821049452</c:v>
                </c:pt>
                <c:pt idx="14157">
                  <c:v>0.14337445947900046</c:v>
                </c:pt>
                <c:pt idx="14158">
                  <c:v>0.14338791461166719</c:v>
                </c:pt>
                <c:pt idx="14159">
                  <c:v>0.14340136956329602</c:v>
                </c:pt>
                <c:pt idx="14160">
                  <c:v>0.14341395628963821</c:v>
                </c:pt>
                <c:pt idx="14161">
                  <c:v>0.14342567482347621</c:v>
                </c:pt>
                <c:pt idx="14162">
                  <c:v>0.14343999728945794</c:v>
                </c:pt>
                <c:pt idx="14163">
                  <c:v>0.14345779158265493</c:v>
                </c:pt>
                <c:pt idx="14164">
                  <c:v>0.14347601955469375</c:v>
                </c:pt>
                <c:pt idx="14165">
                  <c:v>0.14349294523122752</c:v>
                </c:pt>
                <c:pt idx="14166">
                  <c:v>0.1435107385822868</c:v>
                </c:pt>
                <c:pt idx="14167">
                  <c:v>0.1435302675055993</c:v>
                </c:pt>
                <c:pt idx="14168">
                  <c:v>0.14354806019258848</c:v>
                </c:pt>
                <c:pt idx="14169">
                  <c:v>0.14356498464983991</c:v>
                </c:pt>
                <c:pt idx="14170">
                  <c:v>0.14358451251382401</c:v>
                </c:pt>
                <c:pt idx="14171">
                  <c:v>0.14360447393620621</c:v>
                </c:pt>
                <c:pt idx="14172">
                  <c:v>0.14362356709781732</c:v>
                </c:pt>
                <c:pt idx="14173">
                  <c:v>0.1436422259717289</c:v>
                </c:pt>
                <c:pt idx="14174">
                  <c:v>0.14366218624211324</c:v>
                </c:pt>
                <c:pt idx="14175">
                  <c:v>0.1436825800199287</c:v>
                </c:pt>
                <c:pt idx="14176">
                  <c:v>0.14369820050463281</c:v>
                </c:pt>
                <c:pt idx="14177">
                  <c:v>0.1437094818140634</c:v>
                </c:pt>
                <c:pt idx="14178">
                  <c:v>0.14372163077419925</c:v>
                </c:pt>
                <c:pt idx="14179">
                  <c:v>0.14373551511933971</c:v>
                </c:pt>
                <c:pt idx="14180">
                  <c:v>0.14375026702483071</c:v>
                </c:pt>
                <c:pt idx="14181">
                  <c:v>0.14376675419109092</c:v>
                </c:pt>
                <c:pt idx="14182">
                  <c:v>0.14378454267088114</c:v>
                </c:pt>
                <c:pt idx="14183">
                  <c:v>0.14380276468793748</c:v>
                </c:pt>
                <c:pt idx="14184">
                  <c:v>0.14382055252717321</c:v>
                </c:pt>
                <c:pt idx="14185">
                  <c:v>0.14383617085684539</c:v>
                </c:pt>
                <c:pt idx="14186">
                  <c:v>0.14385135511016744</c:v>
                </c:pt>
                <c:pt idx="14187">
                  <c:v>0.14386697295876572</c:v>
                </c:pt>
                <c:pt idx="14188">
                  <c:v>0.14388302438232153</c:v>
                </c:pt>
                <c:pt idx="14189">
                  <c:v>0.14390297984693079</c:v>
                </c:pt>
                <c:pt idx="14190">
                  <c:v>0.1439246701176739</c:v>
                </c:pt>
                <c:pt idx="14191">
                  <c:v>0.14394549233498063</c:v>
                </c:pt>
                <c:pt idx="14192">
                  <c:v>0.14396414520315234</c:v>
                </c:pt>
                <c:pt idx="14193">
                  <c:v>0.14398323149880243</c:v>
                </c:pt>
                <c:pt idx="14194">
                  <c:v>0.14400361873040993</c:v>
                </c:pt>
                <c:pt idx="14195">
                  <c:v>0.14402270427267838</c:v>
                </c:pt>
                <c:pt idx="14196">
                  <c:v>0.14404135570069546</c:v>
                </c:pt>
                <c:pt idx="14197">
                  <c:v>0.14406087426447656</c:v>
                </c:pt>
                <c:pt idx="14198">
                  <c:v>0.14408082618035992</c:v>
                </c:pt>
                <c:pt idx="14199">
                  <c:v>0.1441007776981722</c:v>
                </c:pt>
                <c:pt idx="14200">
                  <c:v>0.14412029510216753</c:v>
                </c:pt>
                <c:pt idx="14201">
                  <c:v>0.14414067953964763</c:v>
                </c:pt>
                <c:pt idx="14202">
                  <c:v>0.14416019616488543</c:v>
                </c:pt>
                <c:pt idx="14203">
                  <c:v>0.14417624288251871</c:v>
                </c:pt>
                <c:pt idx="14204">
                  <c:v>0.14418795248693178</c:v>
                </c:pt>
                <c:pt idx="14205">
                  <c:v>0.14419966195423126</c:v>
                </c:pt>
                <c:pt idx="14206">
                  <c:v>0.14421527436401574</c:v>
                </c:pt>
                <c:pt idx="14207">
                  <c:v>0.1442321875328916</c:v>
                </c:pt>
                <c:pt idx="14208">
                  <c:v>0.14424866675562761</c:v>
                </c:pt>
                <c:pt idx="14209">
                  <c:v>0.14426557935974602</c:v>
                </c:pt>
                <c:pt idx="14210">
                  <c:v>0.14428075709426996</c:v>
                </c:pt>
                <c:pt idx="14211">
                  <c:v>0.14429680187742872</c:v>
                </c:pt>
                <c:pt idx="14212">
                  <c:v>0.14431501456256432</c:v>
                </c:pt>
                <c:pt idx="14213">
                  <c:v>0.14433366053942423</c:v>
                </c:pt>
                <c:pt idx="14214">
                  <c:v>0.14435057170614962</c:v>
                </c:pt>
                <c:pt idx="14215">
                  <c:v>0.14436531454124082</c:v>
                </c:pt>
                <c:pt idx="14216">
                  <c:v>0.14437918995219148</c:v>
                </c:pt>
                <c:pt idx="14217">
                  <c:v>0.14439393236537748</c:v>
                </c:pt>
                <c:pt idx="14218">
                  <c:v>0.14440910815193347</c:v>
                </c:pt>
                <c:pt idx="14219">
                  <c:v>0.14442471729212586</c:v>
                </c:pt>
                <c:pt idx="14220">
                  <c:v>0.14444249407170678</c:v>
                </c:pt>
                <c:pt idx="14221">
                  <c:v>0.14446200480748969</c:v>
                </c:pt>
                <c:pt idx="14222">
                  <c:v>0.1444806480437997</c:v>
                </c:pt>
                <c:pt idx="14223">
                  <c:v>0.14449582251444404</c:v>
                </c:pt>
                <c:pt idx="14224">
                  <c:v>0.14450926256758023</c:v>
                </c:pt>
                <c:pt idx="14225">
                  <c:v>0.1445218353569859</c:v>
                </c:pt>
                <c:pt idx="14226">
                  <c:v>0.14453570859633127</c:v>
                </c:pt>
                <c:pt idx="14227">
                  <c:v>0.14455261634656238</c:v>
                </c:pt>
                <c:pt idx="14228">
                  <c:v>0.14456995733189518</c:v>
                </c:pt>
                <c:pt idx="14229">
                  <c:v>0.14458643098943333</c:v>
                </c:pt>
                <c:pt idx="14230">
                  <c:v>0.14460463840045681</c:v>
                </c:pt>
                <c:pt idx="14231">
                  <c:v>0.14462501296736269</c:v>
                </c:pt>
                <c:pt idx="14232">
                  <c:v>0.14464582060723499</c:v>
                </c:pt>
                <c:pt idx="14233">
                  <c:v>0.14466489389678419</c:v>
                </c:pt>
                <c:pt idx="14234">
                  <c:v>0.14468309987927044</c:v>
                </c:pt>
                <c:pt idx="14235">
                  <c:v>0.14470000513765174</c:v>
                </c:pt>
                <c:pt idx="14236">
                  <c:v>0.14471647665298382</c:v>
                </c:pt>
                <c:pt idx="14237">
                  <c:v>0.14473381479707453</c:v>
                </c:pt>
                <c:pt idx="14238">
                  <c:v>0.14475288640837491</c:v>
                </c:pt>
                <c:pt idx="14239">
                  <c:v>0.144771090788956</c:v>
                </c:pt>
                <c:pt idx="14240">
                  <c:v>0.14478756113345106</c:v>
                </c:pt>
                <c:pt idx="14241">
                  <c:v>0.14480359778717394</c:v>
                </c:pt>
                <c:pt idx="14242">
                  <c:v>0.14482136783281541</c:v>
                </c:pt>
                <c:pt idx="14243">
                  <c:v>0.14484000437070174</c:v>
                </c:pt>
                <c:pt idx="14244">
                  <c:v>0.14485734037320214</c:v>
                </c:pt>
                <c:pt idx="14245">
                  <c:v>0.14487554285238036</c:v>
                </c:pt>
                <c:pt idx="14246">
                  <c:v>0.1448941783806687</c:v>
                </c:pt>
                <c:pt idx="14247">
                  <c:v>0.14491411367762957</c:v>
                </c:pt>
                <c:pt idx="14248">
                  <c:v>0.14493448194015043</c:v>
                </c:pt>
                <c:pt idx="14249">
                  <c:v>0.14495094959377849</c:v>
                </c:pt>
                <c:pt idx="14250">
                  <c:v>0.14496438353141572</c:v>
                </c:pt>
                <c:pt idx="14251">
                  <c:v>0.14497955066346074</c:v>
                </c:pt>
                <c:pt idx="14252">
                  <c:v>0.14499861758880256</c:v>
                </c:pt>
                <c:pt idx="14253">
                  <c:v>0.14501855080386616</c:v>
                </c:pt>
                <c:pt idx="14254">
                  <c:v>0.14503588371138817</c:v>
                </c:pt>
                <c:pt idx="14255">
                  <c:v>0.14505104975902744</c:v>
                </c:pt>
                <c:pt idx="14256">
                  <c:v>0.14506708218786532</c:v>
                </c:pt>
                <c:pt idx="14257">
                  <c:v>0.14508788063144892</c:v>
                </c:pt>
                <c:pt idx="14258">
                  <c:v>0.14510954521687175</c:v>
                </c:pt>
                <c:pt idx="14259">
                  <c:v>0.14513077605522864</c:v>
                </c:pt>
                <c:pt idx="14260">
                  <c:v>0.1451511399052362</c:v>
                </c:pt>
                <c:pt idx="14261">
                  <c:v>0.14516933703736884</c:v>
                </c:pt>
                <c:pt idx="14262">
                  <c:v>0.14518580082397059</c:v>
                </c:pt>
                <c:pt idx="14263">
                  <c:v>0.14520053135064778</c:v>
                </c:pt>
                <c:pt idx="14264">
                  <c:v>0.14521526166033999</c:v>
                </c:pt>
                <c:pt idx="14265">
                  <c:v>0.14523085822233794</c:v>
                </c:pt>
                <c:pt idx="14266">
                  <c:v>0.14524818745037793</c:v>
                </c:pt>
                <c:pt idx="14267">
                  <c:v>0.14526768247297425</c:v>
                </c:pt>
                <c:pt idx="14268">
                  <c:v>0.14528761032548448</c:v>
                </c:pt>
                <c:pt idx="14269">
                  <c:v>0.14530623817633156</c:v>
                </c:pt>
                <c:pt idx="14270">
                  <c:v>0.14532269970919501</c:v>
                </c:pt>
                <c:pt idx="14271">
                  <c:v>0.14534002734577942</c:v>
                </c:pt>
                <c:pt idx="14272">
                  <c:v>0.14535952057805468</c:v>
                </c:pt>
                <c:pt idx="14273">
                  <c:v>0.14537814708942881</c:v>
                </c:pt>
                <c:pt idx="14274">
                  <c:v>0.14539677325386235</c:v>
                </c:pt>
                <c:pt idx="14275">
                  <c:v>0.14541366645181669</c:v>
                </c:pt>
                <c:pt idx="14276">
                  <c:v>0.14542882677111046</c:v>
                </c:pt>
                <c:pt idx="14277">
                  <c:v>0.14544658570997554</c:v>
                </c:pt>
                <c:pt idx="14278">
                  <c:v>0.14546737626205641</c:v>
                </c:pt>
                <c:pt idx="14279">
                  <c:v>0.14548859950479981</c:v>
                </c:pt>
                <c:pt idx="14280">
                  <c:v>0.1455067904972274</c:v>
                </c:pt>
                <c:pt idx="14281">
                  <c:v>0.14552368183675621</c:v>
                </c:pt>
                <c:pt idx="14282">
                  <c:v>0.14554143909119097</c:v>
                </c:pt>
                <c:pt idx="14283">
                  <c:v>0.14555919603031067</c:v>
                </c:pt>
                <c:pt idx="14284">
                  <c:v>0.14557781882283366</c:v>
                </c:pt>
                <c:pt idx="14285">
                  <c:v>0.14559644126855439</c:v>
                </c:pt>
                <c:pt idx="14286">
                  <c:v>0.14561722870532154</c:v>
                </c:pt>
                <c:pt idx="14287">
                  <c:v>0.14564148016874698</c:v>
                </c:pt>
                <c:pt idx="14288">
                  <c:v>0.14566573104405303</c:v>
                </c:pt>
                <c:pt idx="14289">
                  <c:v>0.14568911525970837</c:v>
                </c:pt>
                <c:pt idx="14290">
                  <c:v>0.14571033379700318</c:v>
                </c:pt>
                <c:pt idx="14291">
                  <c:v>0.14573025283046301</c:v>
                </c:pt>
                <c:pt idx="14292">
                  <c:v>0.14575017146716279</c:v>
                </c:pt>
                <c:pt idx="14293">
                  <c:v>0.1457705227079287</c:v>
                </c:pt>
                <c:pt idx="14294">
                  <c:v>0.14579044054253201</c:v>
                </c:pt>
                <c:pt idx="14295">
                  <c:v>0.14580819306073783</c:v>
                </c:pt>
                <c:pt idx="14296">
                  <c:v>0.1458250793099837</c:v>
                </c:pt>
                <c:pt idx="14297">
                  <c:v>0.14584153230421276</c:v>
                </c:pt>
                <c:pt idx="14298">
                  <c:v>0.14585928391544276</c:v>
                </c:pt>
                <c:pt idx="14299">
                  <c:v>0.14587963293577852</c:v>
                </c:pt>
                <c:pt idx="14300">
                  <c:v>0.14590084743099482</c:v>
                </c:pt>
                <c:pt idx="14301">
                  <c:v>0.14591773211574188</c:v>
                </c:pt>
                <c:pt idx="14302">
                  <c:v>0.14593245186470977</c:v>
                </c:pt>
                <c:pt idx="14303">
                  <c:v>0.14595063478488704</c:v>
                </c:pt>
                <c:pt idx="14304">
                  <c:v>0.14597228068736215</c:v>
                </c:pt>
                <c:pt idx="14305">
                  <c:v>0.14599349321721458</c:v>
                </c:pt>
                <c:pt idx="14306">
                  <c:v>0.1460121079237422</c:v>
                </c:pt>
                <c:pt idx="14307">
                  <c:v>0.14603202094711989</c:v>
                </c:pt>
                <c:pt idx="14308">
                  <c:v>0.14605193357397694</c:v>
                </c:pt>
                <c:pt idx="14309">
                  <c:v>0.14607011432177763</c:v>
                </c:pt>
                <c:pt idx="14310">
                  <c:v>0.1460852646924535</c:v>
                </c:pt>
                <c:pt idx="14311">
                  <c:v>0.14609954911743106</c:v>
                </c:pt>
                <c:pt idx="14312">
                  <c:v>0.14611426619036144</c:v>
                </c:pt>
                <c:pt idx="14313">
                  <c:v>0.1461320129608282</c:v>
                </c:pt>
                <c:pt idx="14314">
                  <c:v>0.14615062508905385</c:v>
                </c:pt>
                <c:pt idx="14315">
                  <c:v>0.14616837121428547</c:v>
                </c:pt>
                <c:pt idx="14316">
                  <c:v>0.14618525138262023</c:v>
                </c:pt>
                <c:pt idx="14317">
                  <c:v>0.14620386252000153</c:v>
                </c:pt>
                <c:pt idx="14318">
                  <c:v>0.14622377172536941</c:v>
                </c:pt>
                <c:pt idx="14319">
                  <c:v>0.14624238214586399</c:v>
                </c:pt>
                <c:pt idx="14320">
                  <c:v>0.14625969385398871</c:v>
                </c:pt>
                <c:pt idx="14321">
                  <c:v>0.14627613969911943</c:v>
                </c:pt>
                <c:pt idx="14322">
                  <c:v>0.14629388359711273</c:v>
                </c:pt>
                <c:pt idx="14323">
                  <c:v>0.14631508930612303</c:v>
                </c:pt>
                <c:pt idx="14324">
                  <c:v>0.14633716007669884</c:v>
                </c:pt>
                <c:pt idx="14325">
                  <c:v>0.14635706662842154</c:v>
                </c:pt>
                <c:pt idx="14326">
                  <c:v>0.14637351087226591</c:v>
                </c:pt>
                <c:pt idx="14327">
                  <c:v>0.14638995484570141</c:v>
                </c:pt>
                <c:pt idx="14328">
                  <c:v>0.14640639854873744</c:v>
                </c:pt>
                <c:pt idx="14329">
                  <c:v>0.14642414013560162</c:v>
                </c:pt>
                <c:pt idx="14330">
                  <c:v>0.1464431795372112</c:v>
                </c:pt>
                <c:pt idx="14331">
                  <c:v>0.14646135317332365</c:v>
                </c:pt>
                <c:pt idx="14332">
                  <c:v>0.1464773630076889</c:v>
                </c:pt>
                <c:pt idx="14333">
                  <c:v>0.14649077645536282</c:v>
                </c:pt>
                <c:pt idx="14334">
                  <c:v>0.14650548777174052</c:v>
                </c:pt>
                <c:pt idx="14335">
                  <c:v>0.14652106422377931</c:v>
                </c:pt>
                <c:pt idx="14336">
                  <c:v>0.14653664043319686</c:v>
                </c:pt>
                <c:pt idx="14337">
                  <c:v>0.14655264906228091</c:v>
                </c:pt>
                <c:pt idx="14338">
                  <c:v>0.1465703880546417</c:v>
                </c:pt>
                <c:pt idx="14339">
                  <c:v>0.14658942467200844</c:v>
                </c:pt>
                <c:pt idx="14340">
                  <c:v>0.14660673037332911</c:v>
                </c:pt>
                <c:pt idx="14341">
                  <c:v>0.14662187261631507</c:v>
                </c:pt>
                <c:pt idx="14342">
                  <c:v>0.14663701463001713</c:v>
                </c:pt>
                <c:pt idx="14343">
                  <c:v>0.14665518474381434</c:v>
                </c:pt>
                <c:pt idx="14344">
                  <c:v>0.14667465235652122</c:v>
                </c:pt>
                <c:pt idx="14345">
                  <c:v>0.14669152398097987</c:v>
                </c:pt>
                <c:pt idx="14346">
                  <c:v>0.1467066649400649</c:v>
                </c:pt>
                <c:pt idx="14347">
                  <c:v>0.1467218056699045</c:v>
                </c:pt>
                <c:pt idx="14348">
                  <c:v>0.14673910908045054</c:v>
                </c:pt>
                <c:pt idx="14349">
                  <c:v>0.14675857505943521</c:v>
                </c:pt>
                <c:pt idx="14350">
                  <c:v>0.14677804065950301</c:v>
                </c:pt>
                <c:pt idx="14351">
                  <c:v>0.14679447798226161</c:v>
                </c:pt>
                <c:pt idx="14352">
                  <c:v>0.14681004993354388</c:v>
                </c:pt>
                <c:pt idx="14353">
                  <c:v>0.14682778436050076</c:v>
                </c:pt>
                <c:pt idx="14354">
                  <c:v>0.14684854621681898</c:v>
                </c:pt>
                <c:pt idx="14355">
                  <c:v>0.14687233531393104</c:v>
                </c:pt>
                <c:pt idx="14356">
                  <c:v>0.14689655635864637</c:v>
                </c:pt>
                <c:pt idx="14357">
                  <c:v>0.14691904680345227</c:v>
                </c:pt>
                <c:pt idx="14358">
                  <c:v>0.14693894177530156</c:v>
                </c:pt>
                <c:pt idx="14359">
                  <c:v>0.14695797137801148</c:v>
                </c:pt>
                <c:pt idx="14360">
                  <c:v>0.14697743309713523</c:v>
                </c:pt>
                <c:pt idx="14361">
                  <c:v>0.1469964619673918</c:v>
                </c:pt>
                <c:pt idx="14362">
                  <c:v>0.14701635539914329</c:v>
                </c:pt>
                <c:pt idx="14363">
                  <c:v>0.14703495107530301</c:v>
                </c:pt>
                <c:pt idx="14364">
                  <c:v>0.14705181662208333</c:v>
                </c:pt>
                <c:pt idx="14365">
                  <c:v>0.14706954676200287</c:v>
                </c:pt>
                <c:pt idx="14366">
                  <c:v>0.14709030359954361</c:v>
                </c:pt>
                <c:pt idx="14367">
                  <c:v>0.14711149242680577</c:v>
                </c:pt>
                <c:pt idx="14368">
                  <c:v>0.14713008633392854</c:v>
                </c:pt>
                <c:pt idx="14369">
                  <c:v>0.14714781508618172</c:v>
                </c:pt>
                <c:pt idx="14370">
                  <c:v>0.14716597592113084</c:v>
                </c:pt>
                <c:pt idx="14371">
                  <c:v>0.14718413642627012</c:v>
                </c:pt>
                <c:pt idx="14372">
                  <c:v>0.14720013469326904</c:v>
                </c:pt>
                <c:pt idx="14373">
                  <c:v>0.14721570032901521</c:v>
                </c:pt>
                <c:pt idx="14374">
                  <c:v>0.1472316980910584</c:v>
                </c:pt>
                <c:pt idx="14375">
                  <c:v>0.14724596614939442</c:v>
                </c:pt>
                <c:pt idx="14376">
                  <c:v>0.14725850457805695</c:v>
                </c:pt>
                <c:pt idx="14377">
                  <c:v>0.14727363695500992</c:v>
                </c:pt>
                <c:pt idx="14378">
                  <c:v>0.14729222784750526</c:v>
                </c:pt>
                <c:pt idx="14379">
                  <c:v>0.14730952139070189</c:v>
                </c:pt>
                <c:pt idx="14380">
                  <c:v>0.14732422066728154</c:v>
                </c:pt>
                <c:pt idx="14381">
                  <c:v>0.147338055083158</c:v>
                </c:pt>
                <c:pt idx="14382">
                  <c:v>0.14735405088793452</c:v>
                </c:pt>
                <c:pt idx="14383">
                  <c:v>0.14737177567005494</c:v>
                </c:pt>
                <c:pt idx="14384">
                  <c:v>0.14738993243818554</c:v>
                </c:pt>
                <c:pt idx="14385">
                  <c:v>0.14740463053283745</c:v>
                </c:pt>
                <c:pt idx="14386">
                  <c:v>0.14741500552840664</c:v>
                </c:pt>
                <c:pt idx="14387">
                  <c:v>0.14742710955385946</c:v>
                </c:pt>
                <c:pt idx="14388">
                  <c:v>0.14744180710209279</c:v>
                </c:pt>
                <c:pt idx="14389">
                  <c:v>0.14745477534761439</c:v>
                </c:pt>
                <c:pt idx="14390">
                  <c:v>0.14746904022344884</c:v>
                </c:pt>
                <c:pt idx="14391">
                  <c:v>0.14748546619204106</c:v>
                </c:pt>
                <c:pt idx="14392">
                  <c:v>0.14750318864502779</c:v>
                </c:pt>
                <c:pt idx="14393">
                  <c:v>0.14752091078393464</c:v>
                </c:pt>
                <c:pt idx="14394">
                  <c:v>0.14753820037287954</c:v>
                </c:pt>
                <c:pt idx="14395">
                  <c:v>0.14755419297651673</c:v>
                </c:pt>
                <c:pt idx="14396">
                  <c:v>0.14756932087969687</c:v>
                </c:pt>
                <c:pt idx="14397">
                  <c:v>0.14758271968854267</c:v>
                </c:pt>
                <c:pt idx="14398">
                  <c:v>0.14759568610681642</c:v>
                </c:pt>
                <c:pt idx="14399">
                  <c:v>0.14760865235696391</c:v>
                </c:pt>
                <c:pt idx="14400">
                  <c:v>0.14762248283848126</c:v>
                </c:pt>
                <c:pt idx="14401">
                  <c:v>0.14763544874118267</c:v>
                </c:pt>
                <c:pt idx="14402">
                  <c:v>0.14765014322768172</c:v>
                </c:pt>
                <c:pt idx="14403">
                  <c:v>0.14766440531690972</c:v>
                </c:pt>
                <c:pt idx="14404">
                  <c:v>0.14767737067606321</c:v>
                </c:pt>
                <c:pt idx="14405">
                  <c:v>0.14768990369679141</c:v>
                </c:pt>
                <c:pt idx="14406">
                  <c:v>0.14770200439534781</c:v>
                </c:pt>
                <c:pt idx="14407">
                  <c:v>0.14771324062718258</c:v>
                </c:pt>
                <c:pt idx="14408">
                  <c:v>0.14772404457719335</c:v>
                </c:pt>
                <c:pt idx="14409">
                  <c:v>0.14773398410811212</c:v>
                </c:pt>
                <c:pt idx="14410">
                  <c:v>0.14774565212704482</c:v>
                </c:pt>
                <c:pt idx="14411">
                  <c:v>0.14775991285419082</c:v>
                </c:pt>
                <c:pt idx="14412">
                  <c:v>0.14777330910959174</c:v>
                </c:pt>
                <c:pt idx="14413">
                  <c:v>0.14778368028084721</c:v>
                </c:pt>
                <c:pt idx="14414">
                  <c:v>0.14779232284139626</c:v>
                </c:pt>
                <c:pt idx="14415">
                  <c:v>0.14780226169368738</c:v>
                </c:pt>
                <c:pt idx="14416">
                  <c:v>0.14781479314926183</c:v>
                </c:pt>
                <c:pt idx="14417">
                  <c:v>0.14782905289044779</c:v>
                </c:pt>
                <c:pt idx="14418">
                  <c:v>0.14783985558930776</c:v>
                </c:pt>
                <c:pt idx="14419">
                  <c:v>0.1478484976643738</c:v>
                </c:pt>
                <c:pt idx="14420">
                  <c:v>0.14785886805586881</c:v>
                </c:pt>
                <c:pt idx="14421">
                  <c:v>0.14786967043265103</c:v>
                </c:pt>
                <c:pt idx="14422">
                  <c:v>0.14787917642769341</c:v>
                </c:pt>
                <c:pt idx="14423">
                  <c:v>0.14788911441680189</c:v>
                </c:pt>
                <c:pt idx="14424">
                  <c:v>0.14790164478403917</c:v>
                </c:pt>
                <c:pt idx="14425">
                  <c:v>0.14791503914091056</c:v>
                </c:pt>
                <c:pt idx="14426">
                  <c:v>0.14792713711549371</c:v>
                </c:pt>
                <c:pt idx="14427">
                  <c:v>0.14793750669150318</c:v>
                </c:pt>
                <c:pt idx="14428">
                  <c:v>0.14794744410094623</c:v>
                </c:pt>
                <c:pt idx="14429">
                  <c:v>0.14795651730158438</c:v>
                </c:pt>
                <c:pt idx="14430">
                  <c:v>0.14796472631694121</c:v>
                </c:pt>
                <c:pt idx="14431">
                  <c:v>0.14797293526491045</c:v>
                </c:pt>
                <c:pt idx="14432">
                  <c:v>0.14798200823426674</c:v>
                </c:pt>
                <c:pt idx="14433">
                  <c:v>0.14799064908093151</c:v>
                </c:pt>
                <c:pt idx="14434">
                  <c:v>0.1479975617045054</c:v>
                </c:pt>
                <c:pt idx="14435">
                  <c:v>0.14800533834890933</c:v>
                </c:pt>
                <c:pt idx="14436">
                  <c:v>0.14801484305438672</c:v>
                </c:pt>
                <c:pt idx="14437">
                  <c:v>0.14802607577166321</c:v>
                </c:pt>
                <c:pt idx="14438">
                  <c:v>0.14803644432177712</c:v>
                </c:pt>
                <c:pt idx="14439">
                  <c:v>0.14804508469808281</c:v>
                </c:pt>
                <c:pt idx="14440">
                  <c:v>0.14805026888803149</c:v>
                </c:pt>
                <c:pt idx="14441">
                  <c:v>0.1480550210385416</c:v>
                </c:pt>
                <c:pt idx="14442">
                  <c:v>0.1480627972361192</c:v>
                </c:pt>
                <c:pt idx="14443">
                  <c:v>0.14807230139548522</c:v>
                </c:pt>
                <c:pt idx="14444">
                  <c:v>0.14808266946631976</c:v>
                </c:pt>
                <c:pt idx="14445">
                  <c:v>0.14809303742965871</c:v>
                </c:pt>
                <c:pt idx="14446">
                  <c:v>0.1481025413016227</c:v>
                </c:pt>
                <c:pt idx="14447">
                  <c:v>0.14811161309514873</c:v>
                </c:pt>
                <c:pt idx="14448">
                  <c:v>0.14812111679057438</c:v>
                </c:pt>
                <c:pt idx="14449">
                  <c:v>0.14812975643531229</c:v>
                </c:pt>
                <c:pt idx="14450">
                  <c:v>0.1481366680973597</c:v>
                </c:pt>
                <c:pt idx="14451">
                  <c:v>0.14814271576246443</c:v>
                </c:pt>
                <c:pt idx="14452">
                  <c:v>0.14814876339099478</c:v>
                </c:pt>
                <c:pt idx="14453">
                  <c:v>0.14815481098295147</c:v>
                </c:pt>
                <c:pt idx="14454">
                  <c:v>0.14816129050517757</c:v>
                </c:pt>
                <c:pt idx="14455">
                  <c:v>0.14816561016333696</c:v>
                </c:pt>
                <c:pt idx="14456">
                  <c:v>0.1481707937284982</c:v>
                </c:pt>
                <c:pt idx="14457">
                  <c:v>0.14817684118722652</c:v>
                </c:pt>
                <c:pt idx="14458">
                  <c:v>0.14818288860938322</c:v>
                </c:pt>
                <c:pt idx="14459">
                  <c:v>0.14818807208498128</c:v>
                </c:pt>
                <c:pt idx="14460">
                  <c:v>0.14819325553371121</c:v>
                </c:pt>
                <c:pt idx="14461">
                  <c:v>0.14819930285660474</c:v>
                </c:pt>
                <c:pt idx="14462">
                  <c:v>0.14820535014292835</c:v>
                </c:pt>
                <c:pt idx="14463">
                  <c:v>0.14820923766482538</c:v>
                </c:pt>
                <c:pt idx="14464">
                  <c:v>0.14821312517160948</c:v>
                </c:pt>
                <c:pt idx="14465">
                  <c:v>0.14821744460586742</c:v>
                </c:pt>
                <c:pt idx="14466">
                  <c:v>0.14822262790234852</c:v>
                </c:pt>
                <c:pt idx="14467">
                  <c:v>0.14822910698516975</c:v>
                </c:pt>
                <c:pt idx="14468">
                  <c:v>0.14823385828589233</c:v>
                </c:pt>
                <c:pt idx="14469">
                  <c:v>0.14823299441471291</c:v>
                </c:pt>
                <c:pt idx="14470">
                  <c:v>0.14823083473349924</c:v>
                </c:pt>
                <c:pt idx="14471">
                  <c:v>0.14823126667011474</c:v>
                </c:pt>
                <c:pt idx="14472">
                  <c:v>0.14823472215632577</c:v>
                </c:pt>
                <c:pt idx="14473">
                  <c:v>0.14823774569696507</c:v>
                </c:pt>
                <c:pt idx="14474">
                  <c:v>0.14824033729595149</c:v>
                </c:pt>
                <c:pt idx="14475">
                  <c:v>0.14824422468183795</c:v>
                </c:pt>
                <c:pt idx="14476">
                  <c:v>0.14824897591073224</c:v>
                </c:pt>
                <c:pt idx="14477">
                  <c:v>0.14825545482284538</c:v>
                </c:pt>
                <c:pt idx="14478">
                  <c:v>0.14826150176961225</c:v>
                </c:pt>
                <c:pt idx="14479">
                  <c:v>0.14826668483773825</c:v>
                </c:pt>
                <c:pt idx="14480">
                  <c:v>0.14827100404065488</c:v>
                </c:pt>
                <c:pt idx="14481">
                  <c:v>0.14827402747159699</c:v>
                </c:pt>
                <c:pt idx="14482">
                  <c:v>0.14827705089339793</c:v>
                </c:pt>
                <c:pt idx="14483">
                  <c:v>0.14827964239052291</c:v>
                </c:pt>
                <c:pt idx="14484">
                  <c:v>0.14828137005154221</c:v>
                </c:pt>
                <c:pt idx="14485">
                  <c:v>0.14828223388093251</c:v>
                </c:pt>
                <c:pt idx="14486">
                  <c:v>0.14828482536462578</c:v>
                </c:pt>
                <c:pt idx="14487">
                  <c:v>0.14828871257757412</c:v>
                </c:pt>
                <c:pt idx="14488">
                  <c:v>0.14829216786528746</c:v>
                </c:pt>
                <c:pt idx="14489">
                  <c:v>0.14829648695813977</c:v>
                </c:pt>
                <c:pt idx="14490">
                  <c:v>0.1483008060323375</c:v>
                </c:pt>
                <c:pt idx="14491">
                  <c:v>0.1483042612782644</c:v>
                </c:pt>
                <c:pt idx="14492">
                  <c:v>0.14830555699240924</c:v>
                </c:pt>
                <c:pt idx="14493">
                  <c:v>0.14830685270487504</c:v>
                </c:pt>
                <c:pt idx="14494">
                  <c:v>0.14830771651225311</c:v>
                </c:pt>
                <c:pt idx="14495">
                  <c:v>0.14830771651225311</c:v>
                </c:pt>
                <c:pt idx="14496">
                  <c:v>0.14830814841566209</c:v>
                </c:pt>
                <c:pt idx="14497">
                  <c:v>0.14830901222192081</c:v>
                </c:pt>
                <c:pt idx="14498">
                  <c:v>0.14830814841566209</c:v>
                </c:pt>
                <c:pt idx="14499">
                  <c:v>0.14830771651225311</c:v>
                </c:pt>
                <c:pt idx="14500">
                  <c:v>0.14830901222192081</c:v>
                </c:pt>
                <c:pt idx="14501">
                  <c:v>0.14831117173430289</c:v>
                </c:pt>
                <c:pt idx="14502">
                  <c:v>0.14831203553794997</c:v>
                </c:pt>
                <c:pt idx="14503">
                  <c:v>0.14830858031888455</c:v>
                </c:pt>
                <c:pt idx="14504">
                  <c:v>0.14830512508788091</c:v>
                </c:pt>
                <c:pt idx="14505">
                  <c:v>0.14830512508788091</c:v>
                </c:pt>
                <c:pt idx="14506">
                  <c:v>0.14830598889675106</c:v>
                </c:pt>
                <c:pt idx="14507">
                  <c:v>0.14830642080090639</c:v>
                </c:pt>
                <c:pt idx="14508">
                  <c:v>0.14830771651225311</c:v>
                </c:pt>
                <c:pt idx="14509">
                  <c:v>0.14830944412477037</c:v>
                </c:pt>
                <c:pt idx="14510">
                  <c:v>0.14831203553794997</c:v>
                </c:pt>
                <c:pt idx="14511">
                  <c:v>0.148314626944414</c:v>
                </c:pt>
                <c:pt idx="14512">
                  <c:v>0.14831721834416306</c:v>
                </c:pt>
                <c:pt idx="14513">
                  <c:v>0.14832153732882145</c:v>
                </c:pt>
                <c:pt idx="14514">
                  <c:v>0.14832585629482645</c:v>
                </c:pt>
                <c:pt idx="14515">
                  <c:v>0.14832887955993124</c:v>
                </c:pt>
                <c:pt idx="14516">
                  <c:v>0.14832974334828225</c:v>
                </c:pt>
                <c:pt idx="14517">
                  <c:v>0.14833147092274626</c:v>
                </c:pt>
                <c:pt idx="14518">
                  <c:v>0.14833449417087657</c:v>
                </c:pt>
                <c:pt idx="14519">
                  <c:v>0.14833881308092187</c:v>
                </c:pt>
                <c:pt idx="14520">
                  <c:v>0.14834313197231441</c:v>
                </c:pt>
                <c:pt idx="14521">
                  <c:v>0.14834658707199844</c:v>
                </c:pt>
                <c:pt idx="14522">
                  <c:v>0.14834831461736381</c:v>
                </c:pt>
                <c:pt idx="14523">
                  <c:v>0.14834874650323876</c:v>
                </c:pt>
                <c:pt idx="14524">
                  <c:v>0.14834917838892725</c:v>
                </c:pt>
                <c:pt idx="14525">
                  <c:v>0.14835263346772029</c:v>
                </c:pt>
                <c:pt idx="14526">
                  <c:v>0.14835652041709321</c:v>
                </c:pt>
                <c:pt idx="14527">
                  <c:v>0.14836083923201041</c:v>
                </c:pt>
                <c:pt idx="14528">
                  <c:v>0.14836472614948826</c:v>
                </c:pt>
                <c:pt idx="14529">
                  <c:v>0.14836731741941367</c:v>
                </c:pt>
                <c:pt idx="14530">
                  <c:v>0.14836947680588874</c:v>
                </c:pt>
                <c:pt idx="14531">
                  <c:v>0.14837163618770116</c:v>
                </c:pt>
                <c:pt idx="14532">
                  <c:v>0.14837249993912024</c:v>
                </c:pt>
                <c:pt idx="14533">
                  <c:v>0.14837120431171158</c:v>
                </c:pt>
                <c:pt idx="14534">
                  <c:v>0.14836990868262431</c:v>
                </c:pt>
                <c:pt idx="14535">
                  <c:v>0.14837163618770116</c:v>
                </c:pt>
                <c:pt idx="14536">
                  <c:v>0.14837422743972042</c:v>
                </c:pt>
                <c:pt idx="14537">
                  <c:v>0.14837681868502545</c:v>
                </c:pt>
                <c:pt idx="14538">
                  <c:v>0.14837897805098377</c:v>
                </c:pt>
                <c:pt idx="14539">
                  <c:v>0.14838200115549213</c:v>
                </c:pt>
                <c:pt idx="14540">
                  <c:v>0.14838502425086075</c:v>
                </c:pt>
                <c:pt idx="14541">
                  <c:v>0.14838718359910058</c:v>
                </c:pt>
                <c:pt idx="14542">
                  <c:v>0.14838934294267733</c:v>
                </c:pt>
                <c:pt idx="14543">
                  <c:v>0.14839150228159123</c:v>
                </c:pt>
                <c:pt idx="14544">
                  <c:v>0.1483923660158514</c:v>
                </c:pt>
                <c:pt idx="14545">
                  <c:v>0.1483923660158514</c:v>
                </c:pt>
                <c:pt idx="14546">
                  <c:v>0.1483923660158514</c:v>
                </c:pt>
                <c:pt idx="14547">
                  <c:v>0.1483902066788024</c:v>
                </c:pt>
                <c:pt idx="14548">
                  <c:v>0.14838761546818877</c:v>
                </c:pt>
                <c:pt idx="14549">
                  <c:v>0.14838891107433499</c:v>
                </c:pt>
                <c:pt idx="14550">
                  <c:v>0.14839366161584258</c:v>
                </c:pt>
                <c:pt idx="14551">
                  <c:v>0.14839495721415538</c:v>
                </c:pt>
                <c:pt idx="14552">
                  <c:v>0.1483923660158514</c:v>
                </c:pt>
                <c:pt idx="14553">
                  <c:v>0.14839193414881471</c:v>
                </c:pt>
                <c:pt idx="14554">
                  <c:v>0.14839452534823763</c:v>
                </c:pt>
                <c:pt idx="14555">
                  <c:v>0.14839711654094653</c:v>
                </c:pt>
                <c:pt idx="14556">
                  <c:v>0.14839970772694094</c:v>
                </c:pt>
                <c:pt idx="14557">
                  <c:v>0.14840143518054058</c:v>
                </c:pt>
                <c:pt idx="14558">
                  <c:v>0.14840402635534466</c:v>
                </c:pt>
                <c:pt idx="14559">
                  <c:v>0.14840575380148399</c:v>
                </c:pt>
                <c:pt idx="14560">
                  <c:v>0.14840445821715909</c:v>
                </c:pt>
                <c:pt idx="14561">
                  <c:v>0.14839970772694094</c:v>
                </c:pt>
                <c:pt idx="14562">
                  <c:v>0.14839495721415538</c:v>
                </c:pt>
                <c:pt idx="14563">
                  <c:v>0.14839279788270193</c:v>
                </c:pt>
                <c:pt idx="14564">
                  <c:v>0.14839452534823763</c:v>
                </c:pt>
                <c:pt idx="14565">
                  <c:v>0.14839798027035728</c:v>
                </c:pt>
                <c:pt idx="14566">
                  <c:v>0.14840229890622125</c:v>
                </c:pt>
                <c:pt idx="14567">
                  <c:v>0.14840661752343462</c:v>
                </c:pt>
                <c:pt idx="14568">
                  <c:v>0.14840834496509797</c:v>
                </c:pt>
                <c:pt idx="14569">
                  <c:v>0.14840834496509797</c:v>
                </c:pt>
                <c:pt idx="14570">
                  <c:v>0.14840834496509797</c:v>
                </c:pt>
                <c:pt idx="14571">
                  <c:v>0.14840748124463918</c:v>
                </c:pt>
                <c:pt idx="14572">
                  <c:v>0.14840748124463918</c:v>
                </c:pt>
                <c:pt idx="14573">
                  <c:v>0.14840834496509797</c:v>
                </c:pt>
                <c:pt idx="14574">
                  <c:v>0.14840920868481031</c:v>
                </c:pt>
                <c:pt idx="14575">
                  <c:v>0.14841007240377679</c:v>
                </c:pt>
                <c:pt idx="14576">
                  <c:v>0.14841093612199777</c:v>
                </c:pt>
                <c:pt idx="14577">
                  <c:v>0.14841007240377679</c:v>
                </c:pt>
                <c:pt idx="14578">
                  <c:v>0.14840964054438693</c:v>
                </c:pt>
                <c:pt idx="14579">
                  <c:v>0.14841093612199777</c:v>
                </c:pt>
                <c:pt idx="14580">
                  <c:v>0.14841179983947214</c:v>
                </c:pt>
                <c:pt idx="14581">
                  <c:v>0.14841093612199777</c:v>
                </c:pt>
                <c:pt idx="14582">
                  <c:v>0.14841136798082799</c:v>
                </c:pt>
                <c:pt idx="14583">
                  <c:v>0.14841136798082799</c:v>
                </c:pt>
                <c:pt idx="14584">
                  <c:v>0.14840920868481031</c:v>
                </c:pt>
                <c:pt idx="14585">
                  <c:v>0.14840704938413007</c:v>
                </c:pt>
                <c:pt idx="14586">
                  <c:v>0.14840661752343462</c:v>
                </c:pt>
                <c:pt idx="14587">
                  <c:v>0.14840834496509797</c:v>
                </c:pt>
                <c:pt idx="14588">
                  <c:v>0.14841223169792983</c:v>
                </c:pt>
                <c:pt idx="14589">
                  <c:v>0.14841784584090595</c:v>
                </c:pt>
                <c:pt idx="14590">
                  <c:v>0.14842216439097841</c:v>
                </c:pt>
                <c:pt idx="14591">
                  <c:v>0.14842345995236386</c:v>
                </c:pt>
                <c:pt idx="14592">
                  <c:v>0.14842475551207032</c:v>
                </c:pt>
                <c:pt idx="14593">
                  <c:v>0.14842821032974871</c:v>
                </c:pt>
                <c:pt idx="14594">
                  <c:v>0.14843166513549158</c:v>
                </c:pt>
                <c:pt idx="14595">
                  <c:v>0.14843296068456771</c:v>
                </c:pt>
                <c:pt idx="14596">
                  <c:v>0.14843468808072557</c:v>
                </c:pt>
                <c:pt idx="14597">
                  <c:v>0.14843555177768528</c:v>
                </c:pt>
                <c:pt idx="14598">
                  <c:v>0.14843425623196593</c:v>
                </c:pt>
                <c:pt idx="14599">
                  <c:v>0.14843209698537027</c:v>
                </c:pt>
                <c:pt idx="14600">
                  <c:v>0.14843209698537027</c:v>
                </c:pt>
                <c:pt idx="14601">
                  <c:v>0.14843339253388702</c:v>
                </c:pt>
                <c:pt idx="14602">
                  <c:v>0.14843425623196593</c:v>
                </c:pt>
                <c:pt idx="14603">
                  <c:v>0.14843511992929853</c:v>
                </c:pt>
                <c:pt idx="14604">
                  <c:v>0.14843727916936728</c:v>
                </c:pt>
                <c:pt idx="14605">
                  <c:v>0.14844030209763029</c:v>
                </c:pt>
                <c:pt idx="14606">
                  <c:v>0.14844202948110627</c:v>
                </c:pt>
                <c:pt idx="14607">
                  <c:v>0.14844332501675525</c:v>
                </c:pt>
                <c:pt idx="14608">
                  <c:v>0.14844505239500963</c:v>
                </c:pt>
                <c:pt idx="14609">
                  <c:v>0.14844850714256688</c:v>
                </c:pt>
                <c:pt idx="14610">
                  <c:v>0.14845153003688871</c:v>
                </c:pt>
                <c:pt idx="14611">
                  <c:v>0.14845325740097007</c:v>
                </c:pt>
                <c:pt idx="14612">
                  <c:v>0.14845412108189196</c:v>
                </c:pt>
                <c:pt idx="14613">
                  <c:v>0.14845455292207291</c:v>
                </c:pt>
                <c:pt idx="14614">
                  <c:v>0.14845282556022951</c:v>
                </c:pt>
                <c:pt idx="14615">
                  <c:v>0.14845066635372905</c:v>
                </c:pt>
                <c:pt idx="14616">
                  <c:v>0.14845066635372905</c:v>
                </c:pt>
                <c:pt idx="14617">
                  <c:v>0.14845282556022951</c:v>
                </c:pt>
                <c:pt idx="14618">
                  <c:v>0.14845412108189196</c:v>
                </c:pt>
                <c:pt idx="14619">
                  <c:v>0.14845455292207291</c:v>
                </c:pt>
                <c:pt idx="14620">
                  <c:v>0.14845541660187575</c:v>
                </c:pt>
                <c:pt idx="14621">
                  <c:v>0.14845800763680841</c:v>
                </c:pt>
                <c:pt idx="14622">
                  <c:v>0.14846016682745758</c:v>
                </c:pt>
                <c:pt idx="14623">
                  <c:v>0.14846059866502792</c:v>
                </c:pt>
                <c:pt idx="14624">
                  <c:v>0.14846146233960891</c:v>
                </c:pt>
                <c:pt idx="14625">
                  <c:v>0.14846232601344439</c:v>
                </c:pt>
                <c:pt idx="14626">
                  <c:v>0.14846275785008234</c:v>
                </c:pt>
                <c:pt idx="14627">
                  <c:v>0.14846232601344439</c:v>
                </c:pt>
                <c:pt idx="14628">
                  <c:v>0.14846146233960891</c:v>
                </c:pt>
                <c:pt idx="14629">
                  <c:v>0.14846059866502792</c:v>
                </c:pt>
                <c:pt idx="14630">
                  <c:v>0.14846016682745758</c:v>
                </c:pt>
                <c:pt idx="14631">
                  <c:v>0.14846059866502792</c:v>
                </c:pt>
                <c:pt idx="14632">
                  <c:v>0.14846059866502792</c:v>
                </c:pt>
                <c:pt idx="14633">
                  <c:v>0.14846146233960891</c:v>
                </c:pt>
                <c:pt idx="14634">
                  <c:v>0.14846189417661998</c:v>
                </c:pt>
                <c:pt idx="14635">
                  <c:v>0.14846103050241205</c:v>
                </c:pt>
                <c:pt idx="14636">
                  <c:v>0.14846059866502792</c:v>
                </c:pt>
                <c:pt idx="14637">
                  <c:v>0.14846189417661998</c:v>
                </c:pt>
                <c:pt idx="14638">
                  <c:v>0.14846232601344439</c:v>
                </c:pt>
                <c:pt idx="14639">
                  <c:v>0.14846189417661998</c:v>
                </c:pt>
                <c:pt idx="14640">
                  <c:v>0.14846146233960891</c:v>
                </c:pt>
                <c:pt idx="14641">
                  <c:v>0.14845930315175751</c:v>
                </c:pt>
                <c:pt idx="14642">
                  <c:v>0.14845973498970064</c:v>
                </c:pt>
                <c:pt idx="14643">
                  <c:v>0.14846146233960891</c:v>
                </c:pt>
                <c:pt idx="14644">
                  <c:v>0.14846146233960891</c:v>
                </c:pt>
                <c:pt idx="14645">
                  <c:v>0.14845887131362751</c:v>
                </c:pt>
                <c:pt idx="14646">
                  <c:v>0.14845541660187575</c:v>
                </c:pt>
                <c:pt idx="14647">
                  <c:v>0.14845368924152422</c:v>
                </c:pt>
                <c:pt idx="14648">
                  <c:v>0.1484549847620677</c:v>
                </c:pt>
                <c:pt idx="14649">
                  <c:v>0.1484562802809328</c:v>
                </c:pt>
                <c:pt idx="14650">
                  <c:v>0.14845843947531151</c:v>
                </c:pt>
                <c:pt idx="14651">
                  <c:v>0.14846275785008234</c:v>
                </c:pt>
                <c:pt idx="14652">
                  <c:v>0.14847009904439532</c:v>
                </c:pt>
                <c:pt idx="14653">
                  <c:v>0.14847787201492671</c:v>
                </c:pt>
                <c:pt idx="14654">
                  <c:v>0.14848607675160749</c:v>
                </c:pt>
                <c:pt idx="14655">
                  <c:v>0.14849298595133681</c:v>
                </c:pt>
                <c:pt idx="14656">
                  <c:v>0.14849816781980629</c:v>
                </c:pt>
                <c:pt idx="14657">
                  <c:v>0.14850119056401309</c:v>
                </c:pt>
                <c:pt idx="14658">
                  <c:v>0.14850378148034687</c:v>
                </c:pt>
                <c:pt idx="14659">
                  <c:v>0.14850680420758514</c:v>
                </c:pt>
                <c:pt idx="14660">
                  <c:v>0.14850809965931891</c:v>
                </c:pt>
                <c:pt idx="14661">
                  <c:v>0.14850853147619075</c:v>
                </c:pt>
                <c:pt idx="14662">
                  <c:v>0.14850939510937469</c:v>
                </c:pt>
                <c:pt idx="14663">
                  <c:v>0.14851112237350461</c:v>
                </c:pt>
                <c:pt idx="14664">
                  <c:v>0.14851284963465133</c:v>
                </c:pt>
                <c:pt idx="14665">
                  <c:v>0.14851414507855348</c:v>
                </c:pt>
                <c:pt idx="14666">
                  <c:v>0.14851371326410603</c:v>
                </c:pt>
                <c:pt idx="14667">
                  <c:v>0.14851284963465133</c:v>
                </c:pt>
                <c:pt idx="14668">
                  <c:v>0.14851284963465133</c:v>
                </c:pt>
                <c:pt idx="14669">
                  <c:v>0.14851284963465133</c:v>
                </c:pt>
                <c:pt idx="14670">
                  <c:v>0.14851155418907122</c:v>
                </c:pt>
                <c:pt idx="14671">
                  <c:v>0.14850896329287583</c:v>
                </c:pt>
                <c:pt idx="14672">
                  <c:v>0.14850853147619075</c:v>
                </c:pt>
                <c:pt idx="14673">
                  <c:v>0.14851025874181253</c:v>
                </c:pt>
                <c:pt idx="14674">
                  <c:v>0.14851371326410603</c:v>
                </c:pt>
                <c:pt idx="14675">
                  <c:v>0.14851759958742217</c:v>
                </c:pt>
                <c:pt idx="14676">
                  <c:v>0.14851975864940448</c:v>
                </c:pt>
                <c:pt idx="14677">
                  <c:v>0.14852019046124168</c:v>
                </c:pt>
                <c:pt idx="14678">
                  <c:v>0.14852105408435623</c:v>
                </c:pt>
                <c:pt idx="14679">
                  <c:v>0.14852234951763044</c:v>
                </c:pt>
                <c:pt idx="14680">
                  <c:v>0.14852321313888034</c:v>
                </c:pt>
                <c:pt idx="14681">
                  <c:v>0.14852234951763044</c:v>
                </c:pt>
                <c:pt idx="14682">
                  <c:v>0.14852019046124168</c:v>
                </c:pt>
                <c:pt idx="14683">
                  <c:v>0.14851759958742217</c:v>
                </c:pt>
                <c:pt idx="14684">
                  <c:v>0.14851500870688941</c:v>
                </c:pt>
                <c:pt idx="14685">
                  <c:v>0.14851500870688941</c:v>
                </c:pt>
                <c:pt idx="14686">
                  <c:v>0.14851630414799497</c:v>
                </c:pt>
                <c:pt idx="14687">
                  <c:v>0.14851630414799497</c:v>
                </c:pt>
                <c:pt idx="14688">
                  <c:v>0.14851630414799497</c:v>
                </c:pt>
                <c:pt idx="14689">
                  <c:v>0.14851587233447941</c:v>
                </c:pt>
                <c:pt idx="14690">
                  <c:v>0.14851587233447941</c:v>
                </c:pt>
                <c:pt idx="14691">
                  <c:v>0.14851846321277426</c:v>
                </c:pt>
                <c:pt idx="14692">
                  <c:v>0.14852234951763044</c:v>
                </c:pt>
                <c:pt idx="14693">
                  <c:v>0.14852709942527687</c:v>
                </c:pt>
                <c:pt idx="14694">
                  <c:v>0.14853098569657031</c:v>
                </c:pt>
                <c:pt idx="14695">
                  <c:v>0.14853487195276041</c:v>
                </c:pt>
                <c:pt idx="14696">
                  <c:v>0.14854005360418723</c:v>
                </c:pt>
                <c:pt idx="14697">
                  <c:v>0.14854437162653314</c:v>
                </c:pt>
                <c:pt idx="14698">
                  <c:v>0.14854825783070277</c:v>
                </c:pt>
                <c:pt idx="14699">
                  <c:v>0.148553007615289</c:v>
                </c:pt>
                <c:pt idx="14700">
                  <c:v>0.14855559839737287</c:v>
                </c:pt>
                <c:pt idx="14701">
                  <c:v>0.14855689378589759</c:v>
                </c:pt>
                <c:pt idx="14702">
                  <c:v>0.14855646198990893</c:v>
                </c:pt>
                <c:pt idx="14703">
                  <c:v>0.14855646198990893</c:v>
                </c:pt>
                <c:pt idx="14704">
                  <c:v>0.14855905276304321</c:v>
                </c:pt>
                <c:pt idx="14705">
                  <c:v>0.14856466608180771</c:v>
                </c:pt>
                <c:pt idx="14706">
                  <c:v>0.14857027936906328</c:v>
                </c:pt>
                <c:pt idx="14707">
                  <c:v>0.14857330189530396</c:v>
                </c:pt>
                <c:pt idx="14708">
                  <c:v>0.14857416547255148</c:v>
                </c:pt>
                <c:pt idx="14709">
                  <c:v>0.14857546083702508</c:v>
                </c:pt>
                <c:pt idx="14710">
                  <c:v>0.14857891513408419</c:v>
                </c:pt>
                <c:pt idx="14711">
                  <c:v>0.1485840965573004</c:v>
                </c:pt>
                <c:pt idx="14712">
                  <c:v>0.14859014151712113</c:v>
                </c:pt>
                <c:pt idx="14713">
                  <c:v>0.14859704999788553</c:v>
                </c:pt>
                <c:pt idx="14714">
                  <c:v>0.14860266310336401</c:v>
                </c:pt>
                <c:pt idx="14715">
                  <c:v>0.14860654908100793</c:v>
                </c:pt>
                <c:pt idx="14716">
                  <c:v>0.14860870795095177</c:v>
                </c:pt>
                <c:pt idx="14717">
                  <c:v>0.14860870795095177</c:v>
                </c:pt>
                <c:pt idx="14718">
                  <c:v>0.14860827617733627</c:v>
                </c:pt>
                <c:pt idx="14719">
                  <c:v>0.14860870795095177</c:v>
                </c:pt>
                <c:pt idx="14720">
                  <c:v>0.14861000327068105</c:v>
                </c:pt>
                <c:pt idx="14721">
                  <c:v>0.14861173036104339</c:v>
                </c:pt>
                <c:pt idx="14722">
                  <c:v>0.14861475276199979</c:v>
                </c:pt>
                <c:pt idx="14723">
                  <c:v>0.14861993399952977</c:v>
                </c:pt>
                <c:pt idx="14724">
                  <c:v>0.14862597874271888</c:v>
                </c:pt>
                <c:pt idx="14725">
                  <c:v>0.1486302963940547</c:v>
                </c:pt>
                <c:pt idx="14726">
                  <c:v>0.14863202344936924</c:v>
                </c:pt>
                <c:pt idx="14727">
                  <c:v>0.14863202344936924</c:v>
                </c:pt>
                <c:pt idx="14728">
                  <c:v>0.14863375050170116</c:v>
                </c:pt>
                <c:pt idx="14729">
                  <c:v>0.14864065868120149</c:v>
                </c:pt>
                <c:pt idx="14730">
                  <c:v>0.1486505891056257</c:v>
                </c:pt>
                <c:pt idx="14731">
                  <c:v>0.14865879242533644</c:v>
                </c:pt>
                <c:pt idx="14732">
                  <c:v>0.14866440518426044</c:v>
                </c:pt>
                <c:pt idx="14733">
                  <c:v>0.14866829092198375</c:v>
                </c:pt>
                <c:pt idx="14734">
                  <c:v>0.14867044965863913</c:v>
                </c:pt>
                <c:pt idx="14735">
                  <c:v>0.14867174489839571</c:v>
                </c:pt>
                <c:pt idx="14736">
                  <c:v>0.14867304013647453</c:v>
                </c:pt>
                <c:pt idx="14737">
                  <c:v>0.14867563060759909</c:v>
                </c:pt>
                <c:pt idx="14738">
                  <c:v>0.14867908455865997</c:v>
                </c:pt>
                <c:pt idx="14739">
                  <c:v>0.14868469720369018</c:v>
                </c:pt>
                <c:pt idx="14740">
                  <c:v>0.14869160503125198</c:v>
                </c:pt>
                <c:pt idx="14741">
                  <c:v>0.14869808107625354</c:v>
                </c:pt>
                <c:pt idx="14742">
                  <c:v>0.14870283014926702</c:v>
                </c:pt>
                <c:pt idx="14743">
                  <c:v>0.14870714746879873</c:v>
                </c:pt>
                <c:pt idx="14744">
                  <c:v>0.14871319168482952</c:v>
                </c:pt>
                <c:pt idx="14745">
                  <c:v>0.14872053104089583</c:v>
                </c:pt>
                <c:pt idx="14746">
                  <c:v>0.14872657517603421</c:v>
                </c:pt>
                <c:pt idx="14747">
                  <c:v>0.14873218755452358</c:v>
                </c:pt>
                <c:pt idx="14748">
                  <c:v>0.14873736818363331</c:v>
                </c:pt>
                <c:pt idx="14749">
                  <c:v>0.14874341221700677</c:v>
                </c:pt>
                <c:pt idx="14750">
                  <c:v>0.14874902450100125</c:v>
                </c:pt>
                <c:pt idx="14751">
                  <c:v>0.14875506846392414</c:v>
                </c:pt>
                <c:pt idx="14752">
                  <c:v>0.14876197580539219</c:v>
                </c:pt>
                <c:pt idx="14753">
                  <c:v>0.14876931480342462</c:v>
                </c:pt>
                <c:pt idx="14754">
                  <c:v>0.14877535864371497</c:v>
                </c:pt>
                <c:pt idx="14755">
                  <c:v>0.14878226584503382</c:v>
                </c:pt>
                <c:pt idx="14756">
                  <c:v>0.14878830960705111</c:v>
                </c:pt>
                <c:pt idx="14757">
                  <c:v>0.14879435333254182</c:v>
                </c:pt>
                <c:pt idx="14758">
                  <c:v>0.14880169209296037</c:v>
                </c:pt>
                <c:pt idx="14759">
                  <c:v>0.14881032585979512</c:v>
                </c:pt>
                <c:pt idx="14760">
                  <c:v>0.14881939123474669</c:v>
                </c:pt>
                <c:pt idx="14761">
                  <c:v>0.14882716149072495</c:v>
                </c:pt>
                <c:pt idx="14762">
                  <c:v>0.14883147827351287</c:v>
                </c:pt>
                <c:pt idx="14763">
                  <c:v>0.14883363665791904</c:v>
                </c:pt>
                <c:pt idx="14764">
                  <c:v>0.14883665838826099</c:v>
                </c:pt>
                <c:pt idx="14765">
                  <c:v>0.14884313349396197</c:v>
                </c:pt>
                <c:pt idx="14766">
                  <c:v>0.1488526302398154</c:v>
                </c:pt>
                <c:pt idx="14767">
                  <c:v>0.14886126356687554</c:v>
                </c:pt>
                <c:pt idx="14768">
                  <c:v>0.14886989681940177</c:v>
                </c:pt>
                <c:pt idx="14769">
                  <c:v>0.14887982496766608</c:v>
                </c:pt>
                <c:pt idx="14770">
                  <c:v>0.14888845805994921</c:v>
                </c:pt>
                <c:pt idx="14771">
                  <c:v>0.14889536448011417</c:v>
                </c:pt>
                <c:pt idx="14772">
                  <c:v>0.14890054426393581</c:v>
                </c:pt>
                <c:pt idx="14773">
                  <c:v>0.14890572402092775</c:v>
                </c:pt>
                <c:pt idx="14774">
                  <c:v>0.1489143568896259</c:v>
                </c:pt>
                <c:pt idx="14775">
                  <c:v>0.14892298968379791</c:v>
                </c:pt>
                <c:pt idx="14776">
                  <c:v>0.14892903259537649</c:v>
                </c:pt>
                <c:pt idx="14777">
                  <c:v>0.14893507547043824</c:v>
                </c:pt>
                <c:pt idx="14778">
                  <c:v>0.14894241319820736</c:v>
                </c:pt>
                <c:pt idx="14779">
                  <c:v>0.14894888761917288</c:v>
                </c:pt>
                <c:pt idx="14780">
                  <c:v>0.14895449875010294</c:v>
                </c:pt>
                <c:pt idx="14781">
                  <c:v>0.14896054147127832</c:v>
                </c:pt>
                <c:pt idx="14782">
                  <c:v>0.14896960548457741</c:v>
                </c:pt>
                <c:pt idx="14783">
                  <c:v>0.14897823780181518</c:v>
                </c:pt>
                <c:pt idx="14784">
                  <c:v>0.14898557521287845</c:v>
                </c:pt>
                <c:pt idx="14785">
                  <c:v>0.14899248096234693</c:v>
                </c:pt>
                <c:pt idx="14786">
                  <c:v>0.14899852345401129</c:v>
                </c:pt>
                <c:pt idx="14787">
                  <c:v>0.14900413430643594</c:v>
                </c:pt>
                <c:pt idx="14788">
                  <c:v>0.14901190312705112</c:v>
                </c:pt>
                <c:pt idx="14789">
                  <c:v>0.14902226146065428</c:v>
                </c:pt>
                <c:pt idx="14790">
                  <c:v>0.14903391445770814</c:v>
                </c:pt>
                <c:pt idx="14791">
                  <c:v>0.14904297780598091</c:v>
                </c:pt>
                <c:pt idx="14792">
                  <c:v>0.14905031474203781</c:v>
                </c:pt>
                <c:pt idx="14793">
                  <c:v>0.14905635688425334</c:v>
                </c:pt>
                <c:pt idx="14794">
                  <c:v>0.14906153583423859</c:v>
                </c:pt>
                <c:pt idx="14795">
                  <c:v>0.14906800948400251</c:v>
                </c:pt>
                <c:pt idx="14796">
                  <c:v>0.14907793566557939</c:v>
                </c:pt>
                <c:pt idx="14797">
                  <c:v>0.14908958801388381</c:v>
                </c:pt>
                <c:pt idx="14798">
                  <c:v>0.14910080866540676</c:v>
                </c:pt>
                <c:pt idx="14799">
                  <c:v>0.14911159763467838</c:v>
                </c:pt>
                <c:pt idx="14800">
                  <c:v>0.14912195493566935</c:v>
                </c:pt>
                <c:pt idx="14801">
                  <c:v>0.14913188058179158</c:v>
                </c:pt>
                <c:pt idx="14802">
                  <c:v>0.14913964841003596</c:v>
                </c:pt>
                <c:pt idx="14803">
                  <c:v>0.14914612155414791</c:v>
                </c:pt>
                <c:pt idx="14804">
                  <c:v>0.14915388927177242</c:v>
                </c:pt>
                <c:pt idx="14805">
                  <c:v>0.14916338306693019</c:v>
                </c:pt>
                <c:pt idx="14806">
                  <c:v>0.14917373983158042</c:v>
                </c:pt>
                <c:pt idx="14807">
                  <c:v>0.14918409648896941</c:v>
                </c:pt>
                <c:pt idx="14808">
                  <c:v>0.14919358999735141</c:v>
                </c:pt>
                <c:pt idx="14809">
                  <c:v>0.14920437796566019</c:v>
                </c:pt>
                <c:pt idx="14810">
                  <c:v>0.14921689186309869</c:v>
                </c:pt>
                <c:pt idx="14811">
                  <c:v>0.14922940560394121</c:v>
                </c:pt>
                <c:pt idx="14812">
                  <c:v>0.14924105618740935</c:v>
                </c:pt>
                <c:pt idx="14813">
                  <c:v>0.14925098065145037</c:v>
                </c:pt>
                <c:pt idx="14814">
                  <c:v>0.14926047352489158</c:v>
                </c:pt>
                <c:pt idx="14815">
                  <c:v>0.14926867184307122</c:v>
                </c:pt>
                <c:pt idx="14816">
                  <c:v>0.14927816454857426</c:v>
                </c:pt>
                <c:pt idx="14817">
                  <c:v>0.14928981456398896</c:v>
                </c:pt>
                <c:pt idx="14818">
                  <c:v>0.14930017001930776</c:v>
                </c:pt>
                <c:pt idx="14819">
                  <c:v>0.1493096624258142</c:v>
                </c:pt>
                <c:pt idx="14820">
                  <c:v>0.14931786034073924</c:v>
                </c:pt>
                <c:pt idx="14821">
                  <c:v>0.14932433233136633</c:v>
                </c:pt>
                <c:pt idx="14822">
                  <c:v>0.14933080428010653</c:v>
                </c:pt>
                <c:pt idx="14823">
                  <c:v>0.14933943347993842</c:v>
                </c:pt>
                <c:pt idx="14824">
                  <c:v>0.14934935696769075</c:v>
                </c:pt>
                <c:pt idx="14825">
                  <c:v>0.1493584174574619</c:v>
                </c:pt>
                <c:pt idx="14826">
                  <c:v>0.1493683407568297</c:v>
                </c:pt>
                <c:pt idx="14827">
                  <c:v>0.14937869539900966</c:v>
                </c:pt>
                <c:pt idx="14828">
                  <c:v>0.1493860298723505</c:v>
                </c:pt>
                <c:pt idx="14829">
                  <c:v>0.14939379572666561</c:v>
                </c:pt>
                <c:pt idx="14830">
                  <c:v>0.14940285581381071</c:v>
                </c:pt>
                <c:pt idx="14831">
                  <c:v>0.14941234724563657</c:v>
                </c:pt>
                <c:pt idx="14832">
                  <c:v>0.1494218385873759</c:v>
                </c:pt>
                <c:pt idx="14833">
                  <c:v>0.14943348692911587</c:v>
                </c:pt>
                <c:pt idx="14834">
                  <c:v>0.14944470372255397</c:v>
                </c:pt>
                <c:pt idx="14835">
                  <c:v>0.1494546261657182</c:v>
                </c:pt>
                <c:pt idx="14836">
                  <c:v>0.14946066586552814</c:v>
                </c:pt>
                <c:pt idx="14837">
                  <c:v>0.14946497991448729</c:v>
                </c:pt>
                <c:pt idx="14838">
                  <c:v>0.1494701567486719</c:v>
                </c:pt>
                <c:pt idx="14839">
                  <c:v>0.14947749055122528</c:v>
                </c:pt>
                <c:pt idx="14840">
                  <c:v>0.14948698127468973</c:v>
                </c:pt>
                <c:pt idx="14841">
                  <c:v>0.14949733468846965</c:v>
                </c:pt>
                <c:pt idx="14842">
                  <c:v>0.14950941353573347</c:v>
                </c:pt>
                <c:pt idx="14843">
                  <c:v>0.14952192361659392</c:v>
                </c:pt>
                <c:pt idx="14844">
                  <c:v>0.14953270804345026</c:v>
                </c:pt>
                <c:pt idx="14845">
                  <c:v>0.14954133550119772</c:v>
                </c:pt>
                <c:pt idx="14846">
                  <c:v>0.14954953151711425</c:v>
                </c:pt>
                <c:pt idx="14847">
                  <c:v>0.14955729610180804</c:v>
                </c:pt>
                <c:pt idx="14848">
                  <c:v>0.14956721742784951</c:v>
                </c:pt>
                <c:pt idx="14849">
                  <c:v>0.14957670729978367</c:v>
                </c:pt>
                <c:pt idx="14850">
                  <c:v>0.14958533437793931</c:v>
                </c:pt>
                <c:pt idx="14851">
                  <c:v>0.14959309868464471</c:v>
                </c:pt>
                <c:pt idx="14852">
                  <c:v>0.14959913754818244</c:v>
                </c:pt>
                <c:pt idx="14853">
                  <c:v>0.14960603906185674</c:v>
                </c:pt>
                <c:pt idx="14854">
                  <c:v>0.14961294052790097</c:v>
                </c:pt>
                <c:pt idx="14855">
                  <c:v>0.14961984194631495</c:v>
                </c:pt>
                <c:pt idx="14856">
                  <c:v>0.14962588064835616</c:v>
                </c:pt>
                <c:pt idx="14857">
                  <c:v>0.14963321330895388</c:v>
                </c:pt>
                <c:pt idx="14858">
                  <c:v>0.14964442786233906</c:v>
                </c:pt>
                <c:pt idx="14859">
                  <c:v>0.1496552109681451</c:v>
                </c:pt>
                <c:pt idx="14860">
                  <c:v>0.14966426868716584</c:v>
                </c:pt>
                <c:pt idx="14861">
                  <c:v>0.14967375763814469</c:v>
                </c:pt>
                <c:pt idx="14862">
                  <c:v>0.1496832464990849</c:v>
                </c:pt>
                <c:pt idx="14863">
                  <c:v>0.1496918726581711</c:v>
                </c:pt>
                <c:pt idx="14864">
                  <c:v>0.14969920483488974</c:v>
                </c:pt>
                <c:pt idx="14865">
                  <c:v>0.14970438045667603</c:v>
                </c:pt>
                <c:pt idx="14866">
                  <c:v>0.14971300643345994</c:v>
                </c:pt>
                <c:pt idx="14867">
                  <c:v>0.14972680784154879</c:v>
                </c:pt>
                <c:pt idx="14868">
                  <c:v>0.14974104034414279</c:v>
                </c:pt>
                <c:pt idx="14869">
                  <c:v>0.14975139112789151</c:v>
                </c:pt>
                <c:pt idx="14870">
                  <c:v>0.14976001669917371</c:v>
                </c:pt>
                <c:pt idx="14871">
                  <c:v>0.14976993601417182</c:v>
                </c:pt>
                <c:pt idx="14872">
                  <c:v>0.14978158030188321</c:v>
                </c:pt>
                <c:pt idx="14873">
                  <c:v>0.1497914994029888</c:v>
                </c:pt>
                <c:pt idx="14874">
                  <c:v>0.14980055588763649</c:v>
                </c:pt>
                <c:pt idx="14875">
                  <c:v>0.14981004354548752</c:v>
                </c:pt>
                <c:pt idx="14876">
                  <c:v>0.14982039361502691</c:v>
                </c:pt>
                <c:pt idx="14877">
                  <c:v>0.14983074357744408</c:v>
                </c:pt>
                <c:pt idx="14878">
                  <c:v>0.1498402309488899</c:v>
                </c:pt>
                <c:pt idx="14879">
                  <c:v>0.14985187441810055</c:v>
                </c:pt>
                <c:pt idx="14880">
                  <c:v>0.14986438021550816</c:v>
                </c:pt>
                <c:pt idx="14881">
                  <c:v>0.14987472972267768</c:v>
                </c:pt>
                <c:pt idx="14882">
                  <c:v>0.14988378545358608</c:v>
                </c:pt>
                <c:pt idx="14883">
                  <c:v>0.14989327232182029</c:v>
                </c:pt>
                <c:pt idx="14884">
                  <c:v>0.14990491517346538</c:v>
                </c:pt>
                <c:pt idx="14885">
                  <c:v>0.14991569547079045</c:v>
                </c:pt>
                <c:pt idx="14886">
                  <c:v>0.14992518203630437</c:v>
                </c:pt>
                <c:pt idx="14887">
                  <c:v>0.14993682451643742</c:v>
                </c:pt>
                <c:pt idx="14888">
                  <c:v>0.14995148522453242</c:v>
                </c:pt>
                <c:pt idx="14889">
                  <c:v>0.14996571452978691</c:v>
                </c:pt>
                <c:pt idx="14890">
                  <c:v>0.14997649417170042</c:v>
                </c:pt>
                <c:pt idx="14891">
                  <c:v>0.14998554898110841</c:v>
                </c:pt>
                <c:pt idx="14892">
                  <c:v>0.14999546605924408</c:v>
                </c:pt>
                <c:pt idx="14893">
                  <c:v>0.15000926356956984</c:v>
                </c:pt>
                <c:pt idx="14894">
                  <c:v>0.15002435437851275</c:v>
                </c:pt>
                <c:pt idx="14895">
                  <c:v>0.15003772033339943</c:v>
                </c:pt>
                <c:pt idx="14896">
                  <c:v>0.1500497926552308</c:v>
                </c:pt>
                <c:pt idx="14897">
                  <c:v>0.15006100253786331</c:v>
                </c:pt>
                <c:pt idx="14898">
                  <c:v>0.15007264343682528</c:v>
                </c:pt>
                <c:pt idx="14899">
                  <c:v>0.15008299078880846</c:v>
                </c:pt>
                <c:pt idx="14900">
                  <c:v>0.15009204463396594</c:v>
                </c:pt>
                <c:pt idx="14901">
                  <c:v>0.15010152952668737</c:v>
                </c:pt>
                <c:pt idx="14902">
                  <c:v>0.1501131699538914</c:v>
                </c:pt>
                <c:pt idx="14903">
                  <c:v>0.15012739695868665</c:v>
                </c:pt>
                <c:pt idx="14904">
                  <c:v>0.15014033042376926</c:v>
                </c:pt>
                <c:pt idx="14905">
                  <c:v>0.15015326372157911</c:v>
                </c:pt>
                <c:pt idx="14906">
                  <c:v>0.15016878345815776</c:v>
                </c:pt>
                <c:pt idx="14907">
                  <c:v>0.15018559623431618</c:v>
                </c:pt>
                <c:pt idx="14908">
                  <c:v>0.15020068438251141</c:v>
                </c:pt>
                <c:pt idx="14909">
                  <c:v>0.15021275473716031</c:v>
                </c:pt>
                <c:pt idx="14910">
                  <c:v>0.15022396279316599</c:v>
                </c:pt>
                <c:pt idx="14911">
                  <c:v>0.1502351707235528</c:v>
                </c:pt>
                <c:pt idx="14912">
                  <c:v>0.15024853386099393</c:v>
                </c:pt>
                <c:pt idx="14913">
                  <c:v>0.15026362105961355</c:v>
                </c:pt>
                <c:pt idx="14914">
                  <c:v>0.15027698381687662</c:v>
                </c:pt>
                <c:pt idx="14915">
                  <c:v>0.15028819115302669</c:v>
                </c:pt>
                <c:pt idx="14916">
                  <c:v>0.15029896731933653</c:v>
                </c:pt>
                <c:pt idx="14917">
                  <c:v>0.15031060544852021</c:v>
                </c:pt>
                <c:pt idx="14918">
                  <c:v>0.150323105510482</c:v>
                </c:pt>
                <c:pt idx="14919">
                  <c:v>0.15033819158407527</c:v>
                </c:pt>
                <c:pt idx="14920">
                  <c:v>0.15035327743008198</c:v>
                </c:pt>
                <c:pt idx="14921">
                  <c:v>0.15036620797409614</c:v>
                </c:pt>
                <c:pt idx="14922">
                  <c:v>0.15037698329972118</c:v>
                </c:pt>
                <c:pt idx="14923">
                  <c:v>0.15038689649675099</c:v>
                </c:pt>
                <c:pt idx="14924">
                  <c:v>0.15039724059757525</c:v>
                </c:pt>
                <c:pt idx="14925">
                  <c:v>0.1504097395766458</c:v>
                </c:pt>
                <c:pt idx="14926">
                  <c:v>0.1504231003815179</c:v>
                </c:pt>
                <c:pt idx="14927">
                  <c:v>0.15043732297764639</c:v>
                </c:pt>
                <c:pt idx="14928">
                  <c:v>0.15045326928427721</c:v>
                </c:pt>
                <c:pt idx="14929">
                  <c:v>0.15046878436558309</c:v>
                </c:pt>
                <c:pt idx="14930">
                  <c:v>0.15048343727690158</c:v>
                </c:pt>
                <c:pt idx="14931">
                  <c:v>0.15049895189015902</c:v>
                </c:pt>
                <c:pt idx="14932">
                  <c:v>0.15051489721407443</c:v>
                </c:pt>
                <c:pt idx="14933">
                  <c:v>0.15052868755945406</c:v>
                </c:pt>
                <c:pt idx="14934">
                  <c:v>0.15054032301544673</c:v>
                </c:pt>
                <c:pt idx="14935">
                  <c:v>0.15055282020627209</c:v>
                </c:pt>
                <c:pt idx="14936">
                  <c:v>0.15056661002869393</c:v>
                </c:pt>
                <c:pt idx="14937">
                  <c:v>0.15058169242923491</c:v>
                </c:pt>
                <c:pt idx="14938">
                  <c:v>0.15059806734940759</c:v>
                </c:pt>
                <c:pt idx="14939">
                  <c:v>0.15061401109298594</c:v>
                </c:pt>
                <c:pt idx="14940">
                  <c:v>0.15062866187647991</c:v>
                </c:pt>
                <c:pt idx="14941">
                  <c:v>0.15064245065310541</c:v>
                </c:pt>
                <c:pt idx="14942">
                  <c:v>0.1506553774585169</c:v>
                </c:pt>
                <c:pt idx="14943">
                  <c:v>0.15067002763597817</c:v>
                </c:pt>
                <c:pt idx="14944">
                  <c:v>0.15068424672061859</c:v>
                </c:pt>
                <c:pt idx="14945">
                  <c:v>0.15069588036676079</c:v>
                </c:pt>
                <c:pt idx="14946">
                  <c:v>0.15070923734913436</c:v>
                </c:pt>
                <c:pt idx="14947">
                  <c:v>0.15072302501477486</c:v>
                </c:pt>
                <c:pt idx="14948">
                  <c:v>0.15073465820979545</c:v>
                </c:pt>
                <c:pt idx="14949">
                  <c:v>0.15074629126948644</c:v>
                </c:pt>
                <c:pt idx="14950">
                  <c:v>0.15075964757854371</c:v>
                </c:pt>
                <c:pt idx="14951">
                  <c:v>0.15077558874615701</c:v>
                </c:pt>
                <c:pt idx="14952">
                  <c:v>0.15079152965965345</c:v>
                </c:pt>
                <c:pt idx="14953">
                  <c:v>0.15080574701676341</c:v>
                </c:pt>
                <c:pt idx="14954">
                  <c:v>0.15082039499146602</c:v>
                </c:pt>
                <c:pt idx="14955">
                  <c:v>0.15083461193819575</c:v>
                </c:pt>
                <c:pt idx="14956">
                  <c:v>0.15084624383518408</c:v>
                </c:pt>
                <c:pt idx="14957">
                  <c:v>0.15085787559687241</c:v>
                </c:pt>
                <c:pt idx="14958">
                  <c:v>0.15087209201075638</c:v>
                </c:pt>
                <c:pt idx="14959">
                  <c:v>0.15088932375663006</c:v>
                </c:pt>
                <c:pt idx="14960">
                  <c:v>0.15090655520557547</c:v>
                </c:pt>
                <c:pt idx="14961">
                  <c:v>0.15092292480705374</c:v>
                </c:pt>
                <c:pt idx="14962">
                  <c:v>0.15093757106545191</c:v>
                </c:pt>
                <c:pt idx="14963">
                  <c:v>0.15095221710934031</c:v>
                </c:pt>
                <c:pt idx="14964">
                  <c:v>0.15096858596337454</c:v>
                </c:pt>
                <c:pt idx="14965">
                  <c:v>0.1509858160465832</c:v>
                </c:pt>
                <c:pt idx="14966">
                  <c:v>0.15100218435065491</c:v>
                </c:pt>
                <c:pt idx="14967">
                  <c:v>0.15101553724238545</c:v>
                </c:pt>
                <c:pt idx="14968">
                  <c:v>0.15102673630442104</c:v>
                </c:pt>
                <c:pt idx="14969">
                  <c:v>0.15103836596686601</c:v>
                </c:pt>
                <c:pt idx="14970">
                  <c:v>0.15104999549406337</c:v>
                </c:pt>
                <c:pt idx="14971">
                  <c:v>0.15106248631707753</c:v>
                </c:pt>
                <c:pt idx="14972">
                  <c:v>0.15107756124052382</c:v>
                </c:pt>
                <c:pt idx="14973">
                  <c:v>0.15109306663898706</c:v>
                </c:pt>
                <c:pt idx="14974">
                  <c:v>0.15110771040567414</c:v>
                </c:pt>
                <c:pt idx="14975">
                  <c:v>0.15112364602576936</c:v>
                </c:pt>
                <c:pt idx="14976">
                  <c:v>0.15113872002727324</c:v>
                </c:pt>
                <c:pt idx="14977">
                  <c:v>0.15115034838746594</c:v>
                </c:pt>
                <c:pt idx="14978">
                  <c:v>0.15116068459412113</c:v>
                </c:pt>
                <c:pt idx="14979">
                  <c:v>0.1511731740346221</c:v>
                </c:pt>
                <c:pt idx="14980">
                  <c:v>0.15118781662829095</c:v>
                </c:pt>
                <c:pt idx="14981">
                  <c:v>0.15120418162631688</c:v>
                </c:pt>
                <c:pt idx="14982">
                  <c:v>0.15122140765070571</c:v>
                </c:pt>
                <c:pt idx="14983">
                  <c:v>0.15123820273878871</c:v>
                </c:pt>
                <c:pt idx="14984">
                  <c:v>0.15125456691227351</c:v>
                </c:pt>
                <c:pt idx="14985">
                  <c:v>0.15127006956645744</c:v>
                </c:pt>
                <c:pt idx="14986">
                  <c:v>0.15128557198031278</c:v>
                </c:pt>
                <c:pt idx="14987">
                  <c:v>0.15130193537866371</c:v>
                </c:pt>
                <c:pt idx="14988">
                  <c:v>0.15132045153282486</c:v>
                </c:pt>
                <c:pt idx="14989">
                  <c:v>0.15133939794032808</c:v>
                </c:pt>
                <c:pt idx="14990">
                  <c:v>0.15135446868996241</c:v>
                </c:pt>
                <c:pt idx="14991">
                  <c:v>0.151365663956948</c:v>
                </c:pt>
                <c:pt idx="14992">
                  <c:v>0.15137642851854732</c:v>
                </c:pt>
                <c:pt idx="14993">
                  <c:v>0.15138762353969099</c:v>
                </c:pt>
                <c:pt idx="14994">
                  <c:v>0.15139967957614883</c:v>
                </c:pt>
                <c:pt idx="14995">
                  <c:v>0.15141216603211177</c:v>
                </c:pt>
                <c:pt idx="14996">
                  <c:v>0.15142637456821281</c:v>
                </c:pt>
                <c:pt idx="14997">
                  <c:v>0.15144187455917152</c:v>
                </c:pt>
                <c:pt idx="14998">
                  <c:v>0.15145694376449731</c:v>
                </c:pt>
                <c:pt idx="14999">
                  <c:v>0.15147201274274544</c:v>
                </c:pt>
                <c:pt idx="15000">
                  <c:v>0.15148751202633437</c:v>
                </c:pt>
                <c:pt idx="15001">
                  <c:v>0.15150430264580331</c:v>
                </c:pt>
                <c:pt idx="15002">
                  <c:v>0.15152324557034177</c:v>
                </c:pt>
                <c:pt idx="15003">
                  <c:v>0.15154046609945149</c:v>
                </c:pt>
                <c:pt idx="15004">
                  <c:v>0.15155553381916537</c:v>
                </c:pt>
                <c:pt idx="15005">
                  <c:v>0.15157017081520641</c:v>
                </c:pt>
                <c:pt idx="15006">
                  <c:v>0.15158394661577421</c:v>
                </c:pt>
                <c:pt idx="15007">
                  <c:v>0.15159513931400251</c:v>
                </c:pt>
                <c:pt idx="15008">
                  <c:v>0.15160590140569691</c:v>
                </c:pt>
                <c:pt idx="15009">
                  <c:v>0.15161924623854542</c:v>
                </c:pt>
                <c:pt idx="15010">
                  <c:v>0.15163517370914939</c:v>
                </c:pt>
                <c:pt idx="15011">
                  <c:v>0.15165153138787454</c:v>
                </c:pt>
                <c:pt idx="15012">
                  <c:v>0.15166831925360569</c:v>
                </c:pt>
                <c:pt idx="15013">
                  <c:v>0.15168467639016006</c:v>
                </c:pt>
                <c:pt idx="15014">
                  <c:v>0.15169974193712701</c:v>
                </c:pt>
                <c:pt idx="15015">
                  <c:v>0.15171609855970886</c:v>
                </c:pt>
                <c:pt idx="15016">
                  <c:v>0.15173159406063338</c:v>
                </c:pt>
                <c:pt idx="15017">
                  <c:v>0.15174321552875641</c:v>
                </c:pt>
                <c:pt idx="15018">
                  <c:v>0.15175311519137175</c:v>
                </c:pt>
                <c:pt idx="15019">
                  <c:v>0.15176516682228047</c:v>
                </c:pt>
                <c:pt idx="15020">
                  <c:v>0.15177893993690242</c:v>
                </c:pt>
                <c:pt idx="15021">
                  <c:v>0.15179228246079618</c:v>
                </c:pt>
                <c:pt idx="15022">
                  <c:v>0.15180562480666884</c:v>
                </c:pt>
                <c:pt idx="15023">
                  <c:v>0.15181939736407399</c:v>
                </c:pt>
                <c:pt idx="15024">
                  <c:v>0.15183403049848296</c:v>
                </c:pt>
                <c:pt idx="15025">
                  <c:v>0.15184866341876629</c:v>
                </c:pt>
                <c:pt idx="15026">
                  <c:v>0.15186243538343652</c:v>
                </c:pt>
                <c:pt idx="15027">
                  <c:v>0.1518749160625919</c:v>
                </c:pt>
                <c:pt idx="15028">
                  <c:v>0.15188954838461682</c:v>
                </c:pt>
                <c:pt idx="15029">
                  <c:v>0.15190590190292638</c:v>
                </c:pt>
                <c:pt idx="15030">
                  <c:v>0.15192139446305492</c:v>
                </c:pt>
                <c:pt idx="15031">
                  <c:v>0.15193602610501372</c:v>
                </c:pt>
                <c:pt idx="15032">
                  <c:v>0.1519515181984519</c:v>
                </c:pt>
                <c:pt idx="15033">
                  <c:v>0.15196744037772564</c:v>
                </c:pt>
                <c:pt idx="15034">
                  <c:v>0.15198207134597722</c:v>
                </c:pt>
                <c:pt idx="15035">
                  <c:v>0.15199670210016733</c:v>
                </c:pt>
                <c:pt idx="15036">
                  <c:v>0.15201176294706473</c:v>
                </c:pt>
                <c:pt idx="15037">
                  <c:v>0.15202553266573221</c:v>
                </c:pt>
                <c:pt idx="15038">
                  <c:v>0.15203844160478538</c:v>
                </c:pt>
                <c:pt idx="15039">
                  <c:v>0.15205005950745731</c:v>
                </c:pt>
                <c:pt idx="15040">
                  <c:v>0.15206253784517074</c:v>
                </c:pt>
                <c:pt idx="15041">
                  <c:v>0.15207759770056606</c:v>
                </c:pt>
                <c:pt idx="15042">
                  <c:v>0.15209308760093637</c:v>
                </c:pt>
                <c:pt idx="15043">
                  <c:v>0.15210857726137306</c:v>
                </c:pt>
                <c:pt idx="15044">
                  <c:v>0.15212492719821111</c:v>
                </c:pt>
                <c:pt idx="15045">
                  <c:v>0.15214170711858427</c:v>
                </c:pt>
                <c:pt idx="15046">
                  <c:v>0.15215676578175816</c:v>
                </c:pt>
                <c:pt idx="15047">
                  <c:v>0.15216967302685314</c:v>
                </c:pt>
                <c:pt idx="15048">
                  <c:v>0.15218301033843426</c:v>
                </c:pt>
                <c:pt idx="15049">
                  <c:v>0.15219677769929171</c:v>
                </c:pt>
                <c:pt idx="15050">
                  <c:v>0.15221011464937681</c:v>
                </c:pt>
                <c:pt idx="15051">
                  <c:v>0.15222431185239904</c:v>
                </c:pt>
                <c:pt idx="15052">
                  <c:v>0.15223979948036589</c:v>
                </c:pt>
                <c:pt idx="15053">
                  <c:v>0.15225141504393044</c:v>
                </c:pt>
                <c:pt idx="15054">
                  <c:v>0.15226217007508036</c:v>
                </c:pt>
                <c:pt idx="15055">
                  <c:v>0.15227722692436593</c:v>
                </c:pt>
                <c:pt idx="15056">
                  <c:v>0.15229314391853241</c:v>
                </c:pt>
                <c:pt idx="15057">
                  <c:v>0.15230647958345644</c:v>
                </c:pt>
                <c:pt idx="15058">
                  <c:v>0.15231809437252447</c:v>
                </c:pt>
                <c:pt idx="15059">
                  <c:v>0.15232884868656391</c:v>
                </c:pt>
                <c:pt idx="15060">
                  <c:v>0.15234046321582384</c:v>
                </c:pt>
                <c:pt idx="15061">
                  <c:v>0.15235379824973255</c:v>
                </c:pt>
                <c:pt idx="15062">
                  <c:v>0.15236670295194821</c:v>
                </c:pt>
                <c:pt idx="15063">
                  <c:v>0.15237874719043648</c:v>
                </c:pt>
                <c:pt idx="15064">
                  <c:v>0.15239165157069948</c:v>
                </c:pt>
                <c:pt idx="15065">
                  <c:v>0.15240455578444156</c:v>
                </c:pt>
                <c:pt idx="15066">
                  <c:v>0.15241659956703268</c:v>
                </c:pt>
                <c:pt idx="15067">
                  <c:v>0.1524277829495583</c:v>
                </c:pt>
                <c:pt idx="15068">
                  <c:v>0.15243810596088411</c:v>
                </c:pt>
                <c:pt idx="15069">
                  <c:v>0.15244756862765291</c:v>
                </c:pt>
                <c:pt idx="15070">
                  <c:v>0.15245746131989979</c:v>
                </c:pt>
                <c:pt idx="15071">
                  <c:v>0.15246864424546536</c:v>
                </c:pt>
                <c:pt idx="15072">
                  <c:v>0.15247767651712663</c:v>
                </c:pt>
                <c:pt idx="15073">
                  <c:v>0.15248369798624459</c:v>
                </c:pt>
                <c:pt idx="15074">
                  <c:v>0.15248670870720701</c:v>
                </c:pt>
                <c:pt idx="15075">
                  <c:v>0.15248885921663038</c:v>
                </c:pt>
                <c:pt idx="15076">
                  <c:v>0.15249316022160325</c:v>
                </c:pt>
                <c:pt idx="15077">
                  <c:v>0.15249832140315259</c:v>
                </c:pt>
                <c:pt idx="15078">
                  <c:v>0.15250348255806451</c:v>
                </c:pt>
                <c:pt idx="15079">
                  <c:v>0.15251036405651044</c:v>
                </c:pt>
                <c:pt idx="15080">
                  <c:v>0.15252025612756409</c:v>
                </c:pt>
                <c:pt idx="15081">
                  <c:v>0.15253272859942107</c:v>
                </c:pt>
                <c:pt idx="15082">
                  <c:v>0.15254606106972804</c:v>
                </c:pt>
                <c:pt idx="15083">
                  <c:v>0.15255595278767212</c:v>
                </c:pt>
                <c:pt idx="15084">
                  <c:v>0.15256240385535619</c:v>
                </c:pt>
                <c:pt idx="15085">
                  <c:v>0.15256799474701957</c:v>
                </c:pt>
                <c:pt idx="15086">
                  <c:v>0.15257444573702092</c:v>
                </c:pt>
                <c:pt idx="15087">
                  <c:v>0.15258089668540695</c:v>
                </c:pt>
                <c:pt idx="15088">
                  <c:v>0.1525890678269563</c:v>
                </c:pt>
                <c:pt idx="15089">
                  <c:v>0.15259723890173882</c:v>
                </c:pt>
                <c:pt idx="15090">
                  <c:v>0.15260454980679222</c:v>
                </c:pt>
                <c:pt idx="15091">
                  <c:v>0.15261186065839671</c:v>
                </c:pt>
                <c:pt idx="15092">
                  <c:v>0.15261960150183909</c:v>
                </c:pt>
                <c:pt idx="15093">
                  <c:v>0.15262691224340411</c:v>
                </c:pt>
                <c:pt idx="15094">
                  <c:v>0.15263207273468288</c:v>
                </c:pt>
                <c:pt idx="15095">
                  <c:v>0.15263465297033593</c:v>
                </c:pt>
                <c:pt idx="15096">
                  <c:v>0.15263766323684969</c:v>
                </c:pt>
                <c:pt idx="15097">
                  <c:v>0.15264282367264864</c:v>
                </c:pt>
                <c:pt idx="15098">
                  <c:v>0.15264841411471292</c:v>
                </c:pt>
                <c:pt idx="15099">
                  <c:v>0.15265314446435671</c:v>
                </c:pt>
                <c:pt idx="15100">
                  <c:v>0.15265744476279758</c:v>
                </c:pt>
                <c:pt idx="15101">
                  <c:v>0.1526643252018382</c:v>
                </c:pt>
                <c:pt idx="15102">
                  <c:v>0.15267120559353892</c:v>
                </c:pt>
                <c:pt idx="15103">
                  <c:v>0.15267593583537256</c:v>
                </c:pt>
                <c:pt idx="15104">
                  <c:v>0.15267722589744404</c:v>
                </c:pt>
                <c:pt idx="15105">
                  <c:v>0.15267808593790039</c:v>
                </c:pt>
                <c:pt idx="15106">
                  <c:v>0.15268281614718821</c:v>
                </c:pt>
                <c:pt idx="15107">
                  <c:v>0.15268969641166574</c:v>
                </c:pt>
                <c:pt idx="15108">
                  <c:v>0.15269700664080491</c:v>
                </c:pt>
                <c:pt idx="15109">
                  <c:v>0.15270474682517618</c:v>
                </c:pt>
                <c:pt idx="15110">
                  <c:v>0.15271248694963752</c:v>
                </c:pt>
                <c:pt idx="15111">
                  <c:v>0.15271936700997576</c:v>
                </c:pt>
                <c:pt idx="15112">
                  <c:v>0.15272538702394206</c:v>
                </c:pt>
                <c:pt idx="15113">
                  <c:v>0.15273097700446095</c:v>
                </c:pt>
                <c:pt idx="15114">
                  <c:v>0.1527361369587438</c:v>
                </c:pt>
                <c:pt idx="15115">
                  <c:v>0.15274086689344712</c:v>
                </c:pt>
                <c:pt idx="15116">
                  <c:v>0.15274430683190673</c:v>
                </c:pt>
                <c:pt idx="15117">
                  <c:v>0.15274559680577829</c:v>
                </c:pt>
                <c:pt idx="15118">
                  <c:v>0.15274516681467254</c:v>
                </c:pt>
                <c:pt idx="15119">
                  <c:v>0.15274387684024626</c:v>
                </c:pt>
                <c:pt idx="15120">
                  <c:v>0.15274430683190673</c:v>
                </c:pt>
                <c:pt idx="15121">
                  <c:v>0.15274645678743498</c:v>
                </c:pt>
                <c:pt idx="15122">
                  <c:v>0.15274989670666564</c:v>
                </c:pt>
                <c:pt idx="15123">
                  <c:v>0.15275333661406312</c:v>
                </c:pt>
                <c:pt idx="15124">
                  <c:v>0.15275462657628641</c:v>
                </c:pt>
                <c:pt idx="15125">
                  <c:v>0.15275419658906386</c:v>
                </c:pt>
                <c:pt idx="15126">
                  <c:v>0.15275419658906386</c:v>
                </c:pt>
                <c:pt idx="15127">
                  <c:v>0.15275720649574148</c:v>
                </c:pt>
                <c:pt idx="15128">
                  <c:v>0.15276279629839357</c:v>
                </c:pt>
                <c:pt idx="15129">
                  <c:v>0.15276838606980001</c:v>
                </c:pt>
                <c:pt idx="15130">
                  <c:v>0.15277182591359637</c:v>
                </c:pt>
                <c:pt idx="15131">
                  <c:v>0.15277182591359637</c:v>
                </c:pt>
                <c:pt idx="15132">
                  <c:v>0.15277139593376893</c:v>
                </c:pt>
                <c:pt idx="15133">
                  <c:v>0.15276967601261021</c:v>
                </c:pt>
                <c:pt idx="15134">
                  <c:v>0.15276752610700195</c:v>
                </c:pt>
                <c:pt idx="15135">
                  <c:v>0.15276580617918714</c:v>
                </c:pt>
                <c:pt idx="15136">
                  <c:v>0.15276494621417064</c:v>
                </c:pt>
                <c:pt idx="15137">
                  <c:v>0.15276623616141843</c:v>
                </c:pt>
                <c:pt idx="15138">
                  <c:v>0.15276752610700195</c:v>
                </c:pt>
                <c:pt idx="15139">
                  <c:v>0.15276838606980001</c:v>
                </c:pt>
                <c:pt idx="15140">
                  <c:v>0.15277053597355908</c:v>
                </c:pt>
                <c:pt idx="15141">
                  <c:v>0.15277440578867876</c:v>
                </c:pt>
                <c:pt idx="15142">
                  <c:v>0.15277827558882329</c:v>
                </c:pt>
                <c:pt idx="15143">
                  <c:v>0.15278343529905383</c:v>
                </c:pt>
                <c:pt idx="15144">
                  <c:v>0.15278816501004486</c:v>
                </c:pt>
                <c:pt idx="15145">
                  <c:v>0.15279160478580597</c:v>
                </c:pt>
                <c:pt idx="15146">
                  <c:v>0.15279289469866583</c:v>
                </c:pt>
                <c:pt idx="15147">
                  <c:v>0.15279504454973503</c:v>
                </c:pt>
                <c:pt idx="15148">
                  <c:v>0.15279676442726256</c:v>
                </c:pt>
                <c:pt idx="15149">
                  <c:v>0.15279977420581786</c:v>
                </c:pt>
                <c:pt idx="15150">
                  <c:v>0.15280364390779286</c:v>
                </c:pt>
                <c:pt idx="15151">
                  <c:v>0.15280880348713252</c:v>
                </c:pt>
                <c:pt idx="15152">
                  <c:v>0.15281396303985056</c:v>
                </c:pt>
                <c:pt idx="15153">
                  <c:v>0.15281740272687383</c:v>
                </c:pt>
                <c:pt idx="15154">
                  <c:v>0.15281826264678064</c:v>
                </c:pt>
                <c:pt idx="15155">
                  <c:v>0.15281826264678064</c:v>
                </c:pt>
                <c:pt idx="15156">
                  <c:v>0.15281955252525486</c:v>
                </c:pt>
                <c:pt idx="15157">
                  <c:v>0.15282213227721175</c:v>
                </c:pt>
                <c:pt idx="15158">
                  <c:v>0.15282557193613489</c:v>
                </c:pt>
                <c:pt idx="15159">
                  <c:v>0.15282987149315158</c:v>
                </c:pt>
                <c:pt idx="15160">
                  <c:v>0.1528341710316822</c:v>
                </c:pt>
                <c:pt idx="15161">
                  <c:v>0.15283976040413544</c:v>
                </c:pt>
                <c:pt idx="15162">
                  <c:v>0.15284534974534794</c:v>
                </c:pt>
                <c:pt idx="15163">
                  <c:v>0.1528500791635109</c:v>
                </c:pt>
                <c:pt idx="15164">
                  <c:v>0.1528535187263082</c:v>
                </c:pt>
                <c:pt idx="15165">
                  <c:v>0.15285609839064224</c:v>
                </c:pt>
                <c:pt idx="15166">
                  <c:v>0.1528578181631679</c:v>
                </c:pt>
                <c:pt idx="15167">
                  <c:v>0.15285824810583737</c:v>
                </c:pt>
                <c:pt idx="15168">
                  <c:v>0.15285953793273593</c:v>
                </c:pt>
                <c:pt idx="15169">
                  <c:v>0.15285867804832171</c:v>
                </c:pt>
                <c:pt idx="15170">
                  <c:v>0.15285652833405083</c:v>
                </c:pt>
                <c:pt idx="15171">
                  <c:v>0.1528556684470487</c:v>
                </c:pt>
                <c:pt idx="15172">
                  <c:v>0.15285609839064224</c:v>
                </c:pt>
                <c:pt idx="15173">
                  <c:v>0.15285824810583737</c:v>
                </c:pt>
                <c:pt idx="15174">
                  <c:v>0.15286168764053709</c:v>
                </c:pt>
                <c:pt idx="15175">
                  <c:v>0.15286383734371664</c:v>
                </c:pt>
                <c:pt idx="15176">
                  <c:v>0.15286426728379809</c:v>
                </c:pt>
                <c:pt idx="15177">
                  <c:v>0.15286168764053709</c:v>
                </c:pt>
                <c:pt idx="15178">
                  <c:v>0.15285910799062141</c:v>
                </c:pt>
                <c:pt idx="15179">
                  <c:v>0.1528578181631679</c:v>
                </c:pt>
                <c:pt idx="15180">
                  <c:v>0.15285695827727491</c:v>
                </c:pt>
                <c:pt idx="15181">
                  <c:v>0.15285652833405083</c:v>
                </c:pt>
                <c:pt idx="15182">
                  <c:v>0.15285523850327043</c:v>
                </c:pt>
                <c:pt idx="15183">
                  <c:v>0.15285394867082613</c:v>
                </c:pt>
                <c:pt idx="15184">
                  <c:v>0.15285394867082613</c:v>
                </c:pt>
                <c:pt idx="15185">
                  <c:v>0.15285523850327043</c:v>
                </c:pt>
                <c:pt idx="15186">
                  <c:v>0.1528578181631679</c:v>
                </c:pt>
                <c:pt idx="15187">
                  <c:v>0.15286168764053709</c:v>
                </c:pt>
                <c:pt idx="15188">
                  <c:v>0.15286598704227558</c:v>
                </c:pt>
                <c:pt idx="15189">
                  <c:v>0.15287028642552891</c:v>
                </c:pt>
                <c:pt idx="15190">
                  <c:v>0.15287587559612395</c:v>
                </c:pt>
                <c:pt idx="15191">
                  <c:v>0.15288189466798291</c:v>
                </c:pt>
                <c:pt idx="15192">
                  <c:v>0.15288705384359841</c:v>
                </c:pt>
                <c:pt idx="15193">
                  <c:v>0.15289307284817541</c:v>
                </c:pt>
                <c:pt idx="15194">
                  <c:v>0.15290081151511281</c:v>
                </c:pt>
                <c:pt idx="15195">
                  <c:v>0.15290855012216362</c:v>
                </c:pt>
                <c:pt idx="15196">
                  <c:v>0.15291499891562652</c:v>
                </c:pt>
                <c:pt idx="15197">
                  <c:v>0.15291972800440204</c:v>
                </c:pt>
                <c:pt idx="15198">
                  <c:v>0.15292230749794447</c:v>
                </c:pt>
                <c:pt idx="15199">
                  <c:v>0.15292445707081345</c:v>
                </c:pt>
                <c:pt idx="15200">
                  <c:v>0.15292746646506747</c:v>
                </c:pt>
                <c:pt idx="15201">
                  <c:v>0.1529296160268469</c:v>
                </c:pt>
                <c:pt idx="15202">
                  <c:v>0.15293004593864831</c:v>
                </c:pt>
                <c:pt idx="15203">
                  <c:v>0.1529296160268469</c:v>
                </c:pt>
                <c:pt idx="15204">
                  <c:v>0.15292832629033382</c:v>
                </c:pt>
                <c:pt idx="15205">
                  <c:v>0.15292445707081345</c:v>
                </c:pt>
                <c:pt idx="15206">
                  <c:v>0.15292015792045441</c:v>
                </c:pt>
                <c:pt idx="15207">
                  <c:v>0.15291800833834404</c:v>
                </c:pt>
                <c:pt idx="15208">
                  <c:v>0.15291843825513601</c:v>
                </c:pt>
                <c:pt idx="15209">
                  <c:v>0.15291972800440204</c:v>
                </c:pt>
                <c:pt idx="15210">
                  <c:v>0.15291800833834404</c:v>
                </c:pt>
                <c:pt idx="15211">
                  <c:v>0.15291585875161287</c:v>
                </c:pt>
                <c:pt idx="15212">
                  <c:v>0.15291671858685976</c:v>
                </c:pt>
                <c:pt idx="15213">
                  <c:v>0.15291886817174269</c:v>
                </c:pt>
                <c:pt idx="15214">
                  <c:v>0.15292316732764621</c:v>
                </c:pt>
                <c:pt idx="15215">
                  <c:v>0.15292832629033382</c:v>
                </c:pt>
                <c:pt idx="15216">
                  <c:v>0.15293391513654436</c:v>
                </c:pt>
                <c:pt idx="15217">
                  <c:v>0.15293821422775941</c:v>
                </c:pt>
                <c:pt idx="15218">
                  <c:v>0.15294294320674931</c:v>
                </c:pt>
                <c:pt idx="15219">
                  <c:v>0.15294509273526122</c:v>
                </c:pt>
                <c:pt idx="15220">
                  <c:v>0.15294552264040887</c:v>
                </c:pt>
                <c:pt idx="15221">
                  <c:v>0.15294638245015049</c:v>
                </c:pt>
                <c:pt idx="15222">
                  <c:v>0.15294724225915227</c:v>
                </c:pt>
                <c:pt idx="15223">
                  <c:v>0.15294767216337601</c:v>
                </c:pt>
                <c:pt idx="15224">
                  <c:v>0.15294810206741521</c:v>
                </c:pt>
                <c:pt idx="15225">
                  <c:v>0.15294939177842329</c:v>
                </c:pt>
                <c:pt idx="15226">
                  <c:v>0.15295197119544898</c:v>
                </c:pt>
                <c:pt idx="15227">
                  <c:v>0.15295455060582144</c:v>
                </c:pt>
                <c:pt idx="15228">
                  <c:v>0.15295798980930206</c:v>
                </c:pt>
                <c:pt idx="15229">
                  <c:v>0.15296271869477446</c:v>
                </c:pt>
                <c:pt idx="15230">
                  <c:v>0.15296787745342269</c:v>
                </c:pt>
                <c:pt idx="15231">
                  <c:v>0.15297131661106964</c:v>
                </c:pt>
                <c:pt idx="15232">
                  <c:v>0.15297260629213791</c:v>
                </c:pt>
                <c:pt idx="15233">
                  <c:v>0.15297260629213791</c:v>
                </c:pt>
                <c:pt idx="15234">
                  <c:v>0.15297045682276694</c:v>
                </c:pt>
                <c:pt idx="15235">
                  <c:v>0.15296658776625574</c:v>
                </c:pt>
                <c:pt idx="15236">
                  <c:v>0.15296615787016385</c:v>
                </c:pt>
                <c:pt idx="15237">
                  <c:v>0.15296873724394311</c:v>
                </c:pt>
                <c:pt idx="15238">
                  <c:v>0.15297217639863325</c:v>
                </c:pt>
                <c:pt idx="15239">
                  <c:v>0.15297604543352195</c:v>
                </c:pt>
                <c:pt idx="15240">
                  <c:v>0.15297862478179791</c:v>
                </c:pt>
                <c:pt idx="15241">
                  <c:v>0.15298120412342131</c:v>
                </c:pt>
                <c:pt idx="15242">
                  <c:v>0.15298593289911744</c:v>
                </c:pt>
                <c:pt idx="15243">
                  <c:v>0.15299324096302869</c:v>
                </c:pt>
                <c:pt idx="15244">
                  <c:v>0.15299968921036286</c:v>
                </c:pt>
                <c:pt idx="15245">
                  <c:v>0.1530031282586061</c:v>
                </c:pt>
                <c:pt idx="15246">
                  <c:v>0.15300484777829282</c:v>
                </c:pt>
                <c:pt idx="15247">
                  <c:v>0.1530078569306294</c:v>
                </c:pt>
                <c:pt idx="15248">
                  <c:v>0.15301301545642623</c:v>
                </c:pt>
                <c:pt idx="15249">
                  <c:v>0.15301731420759593</c:v>
                </c:pt>
                <c:pt idx="15250">
                  <c:v>0.15302032332241966</c:v>
                </c:pt>
                <c:pt idx="15251">
                  <c:v>0.15302290255649051</c:v>
                </c:pt>
                <c:pt idx="15252">
                  <c:v>0.15302333242818841</c:v>
                </c:pt>
                <c:pt idx="15253">
                  <c:v>0.15302161294028635</c:v>
                </c:pt>
                <c:pt idx="15254">
                  <c:v>0.15302333242818841</c:v>
                </c:pt>
                <c:pt idx="15255">
                  <c:v>0.15303064021878765</c:v>
                </c:pt>
                <c:pt idx="15256">
                  <c:v>0.1530409570087185</c:v>
                </c:pt>
                <c:pt idx="15257">
                  <c:v>0.15304912439193019</c:v>
                </c:pt>
                <c:pt idx="15258">
                  <c:v>0.15305428270485213</c:v>
                </c:pt>
                <c:pt idx="15259">
                  <c:v>0.15305901113498971</c:v>
                </c:pt>
                <c:pt idx="15260">
                  <c:v>0.15306459925087243</c:v>
                </c:pt>
                <c:pt idx="15261">
                  <c:v>0.1530688977803028</c:v>
                </c:pt>
                <c:pt idx="15262">
                  <c:v>0.15307362614133443</c:v>
                </c:pt>
                <c:pt idx="15263">
                  <c:v>0.15307921417554793</c:v>
                </c:pt>
                <c:pt idx="15264">
                  <c:v>0.15308523202362581</c:v>
                </c:pt>
                <c:pt idx="15265">
                  <c:v>0.15308910062112382</c:v>
                </c:pt>
                <c:pt idx="15266">
                  <c:v>0.15309081999298541</c:v>
                </c:pt>
                <c:pt idx="15267">
                  <c:v>0.15309339904523561</c:v>
                </c:pt>
                <c:pt idx="15268">
                  <c:v>0.15309769745087087</c:v>
                </c:pt>
                <c:pt idx="15269">
                  <c:v>0.15310070632382219</c:v>
                </c:pt>
                <c:pt idx="15270">
                  <c:v>0.15310414502468095</c:v>
                </c:pt>
                <c:pt idx="15271">
                  <c:v>0.15310887321905434</c:v>
                </c:pt>
                <c:pt idx="15272">
                  <c:v>0.15311618038456873</c:v>
                </c:pt>
                <c:pt idx="15273">
                  <c:v>0.15312391732515007</c:v>
                </c:pt>
                <c:pt idx="15274">
                  <c:v>0.15312907525228239</c:v>
                </c:pt>
                <c:pt idx="15275">
                  <c:v>0.15313466297665362</c:v>
                </c:pt>
                <c:pt idx="15276">
                  <c:v>0.15314025066980272</c:v>
                </c:pt>
                <c:pt idx="15277">
                  <c:v>0.15314282959457151</c:v>
                </c:pt>
                <c:pt idx="15278">
                  <c:v>0.15314325941471971</c:v>
                </c:pt>
                <c:pt idx="15279">
                  <c:v>0.15314497869346522</c:v>
                </c:pt>
                <c:pt idx="15280">
                  <c:v>0.15314970669477349</c:v>
                </c:pt>
                <c:pt idx="15281">
                  <c:v>0.15315357504285337</c:v>
                </c:pt>
                <c:pt idx="15282">
                  <c:v>0.15315830300351857</c:v>
                </c:pt>
                <c:pt idx="15283">
                  <c:v>0.15316732904817049</c:v>
                </c:pt>
                <c:pt idx="15284">
                  <c:v>0.1531776444280149</c:v>
                </c:pt>
                <c:pt idx="15285">
                  <c:v>0.15318667029809288</c:v>
                </c:pt>
                <c:pt idx="15286">
                  <c:v>0.15319311729827148</c:v>
                </c:pt>
                <c:pt idx="15287">
                  <c:v>0.15319741527529984</c:v>
                </c:pt>
                <c:pt idx="15288">
                  <c:v>0.15320171323385517</c:v>
                </c:pt>
                <c:pt idx="15289">
                  <c:v>0.15320429200012212</c:v>
                </c:pt>
                <c:pt idx="15290">
                  <c:v>0.15320515158740006</c:v>
                </c:pt>
                <c:pt idx="15291">
                  <c:v>0.15320429200012212</c:v>
                </c:pt>
                <c:pt idx="15292">
                  <c:v>0.15320300261781991</c:v>
                </c:pt>
                <c:pt idx="15293">
                  <c:v>0.1532025728233497</c:v>
                </c:pt>
                <c:pt idx="15294">
                  <c:v>0.15320429200012212</c:v>
                </c:pt>
                <c:pt idx="15295">
                  <c:v>0.15320773034479981</c:v>
                </c:pt>
                <c:pt idx="15296">
                  <c:v>0.15321245804942848</c:v>
                </c:pt>
                <c:pt idx="15297">
                  <c:v>0.15321761551989532</c:v>
                </c:pt>
                <c:pt idx="15298">
                  <c:v>0.15322277296376283</c:v>
                </c:pt>
                <c:pt idx="15299">
                  <c:v>0.15322921973119277</c:v>
                </c:pt>
                <c:pt idx="15300">
                  <c:v>0.15323566645706183</c:v>
                </c:pt>
                <c:pt idx="15301">
                  <c:v>0.15324082380783396</c:v>
                </c:pt>
                <c:pt idx="15302">
                  <c:v>0.15324555135600931</c:v>
                </c:pt>
                <c:pt idx="15303">
                  <c:v>0.15325113842958371</c:v>
                </c:pt>
                <c:pt idx="15304">
                  <c:v>0.15325672547194322</c:v>
                </c:pt>
                <c:pt idx="15305">
                  <c:v>0.15326188271410807</c:v>
                </c:pt>
                <c:pt idx="15306">
                  <c:v>0.15326703992967589</c:v>
                </c:pt>
                <c:pt idx="15307">
                  <c:v>0.15327262688319374</c:v>
                </c:pt>
                <c:pt idx="15308">
                  <c:v>0.15328036261345754</c:v>
                </c:pt>
                <c:pt idx="15309">
                  <c:v>0.15328895779912244</c:v>
                </c:pt>
                <c:pt idx="15310">
                  <c:v>0.15329712315707564</c:v>
                </c:pt>
                <c:pt idx="15311">
                  <c:v>0.15330528844835617</c:v>
                </c:pt>
                <c:pt idx="15312">
                  <c:v>0.15331431316641453</c:v>
                </c:pt>
                <c:pt idx="15313">
                  <c:v>0.15332204857421214</c:v>
                </c:pt>
                <c:pt idx="15314">
                  <c:v>0.15332720547950171</c:v>
                </c:pt>
                <c:pt idx="15315">
                  <c:v>0.15333107314101679</c:v>
                </c:pt>
                <c:pt idx="15316">
                  <c:v>0.15333580026255433</c:v>
                </c:pt>
                <c:pt idx="15317">
                  <c:v>0.15334181656673898</c:v>
                </c:pt>
                <c:pt idx="15318">
                  <c:v>0.1533482625667705</c:v>
                </c:pt>
                <c:pt idx="15319">
                  <c:v>0.15335384906652091</c:v>
                </c:pt>
                <c:pt idx="15320">
                  <c:v>0.15336029498899154</c:v>
                </c:pt>
                <c:pt idx="15321">
                  <c:v>0.15336760031756275</c:v>
                </c:pt>
                <c:pt idx="15322">
                  <c:v>0.15337318670928421</c:v>
                </c:pt>
                <c:pt idx="15323">
                  <c:v>0.15337748391244974</c:v>
                </c:pt>
                <c:pt idx="15324">
                  <c:v>0.15338092166168638</c:v>
                </c:pt>
                <c:pt idx="15325">
                  <c:v>0.15338307024895795</c:v>
                </c:pt>
                <c:pt idx="15326">
                  <c:v>0.15338521883161341</c:v>
                </c:pt>
                <c:pt idx="15327">
                  <c:v>0.15338951598307457</c:v>
                </c:pt>
                <c:pt idx="15328">
                  <c:v>0.15339424282835445</c:v>
                </c:pt>
                <c:pt idx="15329">
                  <c:v>0.15339768051997901</c:v>
                </c:pt>
                <c:pt idx="15330">
                  <c:v>0.15340111819978566</c:v>
                </c:pt>
                <c:pt idx="15331">
                  <c:v>0.15340713411101176</c:v>
                </c:pt>
                <c:pt idx="15332">
                  <c:v>0.15341314998604647</c:v>
                </c:pt>
                <c:pt idx="15333">
                  <c:v>0.15341830642155713</c:v>
                </c:pt>
                <c:pt idx="15334">
                  <c:v>0.15342475192855537</c:v>
                </c:pt>
                <c:pt idx="15335">
                  <c:v>0.15343377556855842</c:v>
                </c:pt>
                <c:pt idx="15336">
                  <c:v>0.15344365850942143</c:v>
                </c:pt>
                <c:pt idx="15337">
                  <c:v>0.15345225229164774</c:v>
                </c:pt>
                <c:pt idx="15338">
                  <c:v>0.15345826789526446</c:v>
                </c:pt>
                <c:pt idx="15339">
                  <c:v>0.15346170536679768</c:v>
                </c:pt>
                <c:pt idx="15340">
                  <c:v>0.15346514282651513</c:v>
                </c:pt>
                <c:pt idx="15341">
                  <c:v>0.15347244738918131</c:v>
                </c:pt>
                <c:pt idx="15342">
                  <c:v>0.1534836189700543</c:v>
                </c:pt>
                <c:pt idx="15343">
                  <c:v>0.15349650910059748</c:v>
                </c:pt>
                <c:pt idx="15344">
                  <c:v>0.15350639142149086</c:v>
                </c:pt>
                <c:pt idx="15345">
                  <c:v>0.15351197703792693</c:v>
                </c:pt>
                <c:pt idx="15346">
                  <c:v>0.15351498466462357</c:v>
                </c:pt>
                <c:pt idx="15347">
                  <c:v>0.15351842194120077</c:v>
                </c:pt>
                <c:pt idx="15348">
                  <c:v>0.1535218592059627</c:v>
                </c:pt>
                <c:pt idx="15349">
                  <c:v>0.15352529645891017</c:v>
                </c:pt>
                <c:pt idx="15350">
                  <c:v>0.15352959300847996</c:v>
                </c:pt>
                <c:pt idx="15351">
                  <c:v>0.1535360377982222</c:v>
                </c:pt>
                <c:pt idx="15352">
                  <c:v>0.15354377149108633</c:v>
                </c:pt>
                <c:pt idx="15353">
                  <c:v>0.15355193476866791</c:v>
                </c:pt>
                <c:pt idx="15354">
                  <c:v>0.15355752013072316</c:v>
                </c:pt>
                <c:pt idx="15355">
                  <c:v>0.15356224618194197</c:v>
                </c:pt>
                <c:pt idx="15356">
                  <c:v>0.1535661129345077</c:v>
                </c:pt>
                <c:pt idx="15357">
                  <c:v>0.15357169821737321</c:v>
                </c:pt>
                <c:pt idx="15358">
                  <c:v>0.15358029089933001</c:v>
                </c:pt>
                <c:pt idx="15359">
                  <c:v>0.15359189090285291</c:v>
                </c:pt>
                <c:pt idx="15360">
                  <c:v>0.15360392039400975</c:v>
                </c:pt>
                <c:pt idx="15361">
                  <c:v>0.15361466088883316</c:v>
                </c:pt>
                <c:pt idx="15362">
                  <c:v>0.15362368281533681</c:v>
                </c:pt>
                <c:pt idx="15363">
                  <c:v>0.15363184544060893</c:v>
                </c:pt>
                <c:pt idx="15364">
                  <c:v>0.15363871917863364</c:v>
                </c:pt>
                <c:pt idx="15365">
                  <c:v>0.15364516326512101</c:v>
                </c:pt>
                <c:pt idx="15366">
                  <c:v>0.15365289611409172</c:v>
                </c:pt>
                <c:pt idx="15367">
                  <c:v>0.15366234729273981</c:v>
                </c:pt>
                <c:pt idx="15368">
                  <c:v>0.15367179838206366</c:v>
                </c:pt>
                <c:pt idx="15369">
                  <c:v>0.15368124938206554</c:v>
                </c:pt>
                <c:pt idx="15370">
                  <c:v>0.15368898195199374</c:v>
                </c:pt>
                <c:pt idx="15371">
                  <c:v>0.15369542571459244</c:v>
                </c:pt>
                <c:pt idx="15372">
                  <c:v>0.15370272859534287</c:v>
                </c:pt>
                <c:pt idx="15373">
                  <c:v>0.15371046099918395</c:v>
                </c:pt>
                <c:pt idx="15374">
                  <c:v>0.15371733419684921</c:v>
                </c:pt>
                <c:pt idx="15375">
                  <c:v>0.15372248906409633</c:v>
                </c:pt>
                <c:pt idx="15376">
                  <c:v>0.15372635519709352</c:v>
                </c:pt>
                <c:pt idx="15377">
                  <c:v>0.15372979174720958</c:v>
                </c:pt>
                <c:pt idx="15378">
                  <c:v>0.15373709437699395</c:v>
                </c:pt>
                <c:pt idx="15379">
                  <c:v>0.15374697432064374</c:v>
                </c:pt>
                <c:pt idx="15380">
                  <c:v>0.1537564246101879</c:v>
                </c:pt>
                <c:pt idx="15381">
                  <c:v>0.15376501570500284</c:v>
                </c:pt>
                <c:pt idx="15382">
                  <c:v>0.15377017032646451</c:v>
                </c:pt>
                <c:pt idx="15383">
                  <c:v>0.1537736067260112</c:v>
                </c:pt>
                <c:pt idx="15384">
                  <c:v>0.15378133858181575</c:v>
                </c:pt>
                <c:pt idx="15385">
                  <c:v>0.15379250671243833</c:v>
                </c:pt>
                <c:pt idx="15386">
                  <c:v>0.15380453379054559</c:v>
                </c:pt>
                <c:pt idx="15387">
                  <c:v>0.15381527213090934</c:v>
                </c:pt>
                <c:pt idx="15388">
                  <c:v>0.15382472177504433</c:v>
                </c:pt>
                <c:pt idx="15389">
                  <c:v>0.15383417132988453</c:v>
                </c:pt>
                <c:pt idx="15390">
                  <c:v>0.15384619790690193</c:v>
                </c:pt>
                <c:pt idx="15391">
                  <c:v>0.15385865385204942</c:v>
                </c:pt>
                <c:pt idx="15392">
                  <c:v>0.15387110964204839</c:v>
                </c:pt>
                <c:pt idx="15393">
                  <c:v>0.15388227677014671</c:v>
                </c:pt>
                <c:pt idx="15394">
                  <c:v>0.15389258477770781</c:v>
                </c:pt>
                <c:pt idx="15395">
                  <c:v>0.1539028926790148</c:v>
                </c:pt>
                <c:pt idx="15396">
                  <c:v>0.15391405945219572</c:v>
                </c:pt>
                <c:pt idx="15397">
                  <c:v>0.15392522610068066</c:v>
                </c:pt>
                <c:pt idx="15398">
                  <c:v>0.15393596314509467</c:v>
                </c:pt>
                <c:pt idx="15399">
                  <c:v>0.15394798849797472</c:v>
                </c:pt>
                <c:pt idx="15400">
                  <c:v>0.15396173158133863</c:v>
                </c:pt>
                <c:pt idx="15401">
                  <c:v>0.15397590393824229</c:v>
                </c:pt>
                <c:pt idx="15402">
                  <c:v>0.1539892171814628</c:v>
                </c:pt>
                <c:pt idx="15403">
                  <c:v>0.15400124189396469</c:v>
                </c:pt>
                <c:pt idx="15404">
                  <c:v>0.15401412535404971</c:v>
                </c:pt>
                <c:pt idx="15405">
                  <c:v>0.15402786752852576</c:v>
                </c:pt>
                <c:pt idx="15406">
                  <c:v>0.15404075064558753</c:v>
                </c:pt>
                <c:pt idx="15407">
                  <c:v>0.15405320416764781</c:v>
                </c:pt>
                <c:pt idx="15408">
                  <c:v>0.1540656575346197</c:v>
                </c:pt>
                <c:pt idx="15409">
                  <c:v>0.15407896958298994</c:v>
                </c:pt>
                <c:pt idx="15410">
                  <c:v>0.15409314027846438</c:v>
                </c:pt>
                <c:pt idx="15411">
                  <c:v>0.15410816958453771</c:v>
                </c:pt>
                <c:pt idx="15412">
                  <c:v>0.1541231986647347</c:v>
                </c:pt>
                <c:pt idx="15413">
                  <c:v>0.15413522176626587</c:v>
                </c:pt>
                <c:pt idx="15414">
                  <c:v>0.15414638594539623</c:v>
                </c:pt>
                <c:pt idx="15415">
                  <c:v>0.1541601263024564</c:v>
                </c:pt>
                <c:pt idx="15416">
                  <c:v>0.15417601335495967</c:v>
                </c:pt>
                <c:pt idx="15417">
                  <c:v>0.15419232952454195</c:v>
                </c:pt>
                <c:pt idx="15418">
                  <c:v>0.15420649861372956</c:v>
                </c:pt>
                <c:pt idx="15419">
                  <c:v>0.15421937942968644</c:v>
                </c:pt>
                <c:pt idx="15420">
                  <c:v>0.15423140137488894</c:v>
                </c:pt>
                <c:pt idx="15421">
                  <c:v>0.15424385252291731</c:v>
                </c:pt>
                <c:pt idx="15422">
                  <c:v>0.15425759154082677</c:v>
                </c:pt>
                <c:pt idx="15423">
                  <c:v>0.15427133036997798</c:v>
                </c:pt>
                <c:pt idx="15424">
                  <c:v>0.15428549833984778</c:v>
                </c:pt>
                <c:pt idx="15425">
                  <c:v>0.15429923678560045</c:v>
                </c:pt>
                <c:pt idx="15426">
                  <c:v>0.15431125777080618</c:v>
                </c:pt>
                <c:pt idx="15427">
                  <c:v>0.15432284929825818</c:v>
                </c:pt>
                <c:pt idx="15428">
                  <c:v>0.15433615792334224</c:v>
                </c:pt>
                <c:pt idx="15429">
                  <c:v>0.1543503249747733</c:v>
                </c:pt>
                <c:pt idx="15430">
                  <c:v>0.15436320393827446</c:v>
                </c:pt>
                <c:pt idx="15431">
                  <c:v>0.15437522415456134</c:v>
                </c:pt>
                <c:pt idx="15432">
                  <c:v>0.15438810279739329</c:v>
                </c:pt>
                <c:pt idx="15433">
                  <c:v>0.15440141055407697</c:v>
                </c:pt>
                <c:pt idx="15434">
                  <c:v>0.15441471813366658</c:v>
                </c:pt>
                <c:pt idx="15435">
                  <c:v>0.15442888407218283</c:v>
                </c:pt>
                <c:pt idx="15436">
                  <c:v>0.15444476685552508</c:v>
                </c:pt>
                <c:pt idx="15437">
                  <c:v>0.15446107864070416</c:v>
                </c:pt>
                <c:pt idx="15438">
                  <c:v>0.15447653166544095</c:v>
                </c:pt>
                <c:pt idx="15439">
                  <c:v>0.15449327217276912</c:v>
                </c:pt>
                <c:pt idx="15440">
                  <c:v>0.15451258779453617</c:v>
                </c:pt>
                <c:pt idx="15441">
                  <c:v>0.15453147381952204</c:v>
                </c:pt>
                <c:pt idx="15442">
                  <c:v>0.15454864262363366</c:v>
                </c:pt>
                <c:pt idx="15443">
                  <c:v>0.15456366508543348</c:v>
                </c:pt>
                <c:pt idx="15444">
                  <c:v>0.15457782891414817</c:v>
                </c:pt>
                <c:pt idx="15445">
                  <c:v>0.15459285093750791</c:v>
                </c:pt>
                <c:pt idx="15446">
                  <c:v>0.15460701435284821</c:v>
                </c:pt>
                <c:pt idx="15447">
                  <c:v>0.15462031919664843</c:v>
                </c:pt>
                <c:pt idx="15448">
                  <c:v>0.15463448222295287</c:v>
                </c:pt>
                <c:pt idx="15449">
                  <c:v>0.15464993256833295</c:v>
                </c:pt>
                <c:pt idx="15450">
                  <c:v>0.15466495350859669</c:v>
                </c:pt>
                <c:pt idx="15451">
                  <c:v>0.15468040338319541</c:v>
                </c:pt>
                <c:pt idx="15452">
                  <c:v>0.15469585301909924</c:v>
                </c:pt>
                <c:pt idx="15453">
                  <c:v>0.154710014975664</c:v>
                </c:pt>
                <c:pt idx="15454">
                  <c:v>0.15472331844913681</c:v>
                </c:pt>
                <c:pt idx="15455">
                  <c:v>0.1547370508812797</c:v>
                </c:pt>
                <c:pt idx="15456">
                  <c:v>0.15475464528437149</c:v>
                </c:pt>
                <c:pt idx="15457">
                  <c:v>0.15477481409733676</c:v>
                </c:pt>
                <c:pt idx="15458">
                  <c:v>0.15479541161413529</c:v>
                </c:pt>
                <c:pt idx="15459">
                  <c:v>0.15481386319600482</c:v>
                </c:pt>
                <c:pt idx="15460">
                  <c:v>0.15483188534264891</c:v>
                </c:pt>
                <c:pt idx="15461">
                  <c:v>0.1548507653383929</c:v>
                </c:pt>
                <c:pt idx="15462">
                  <c:v>0.15487007405625813</c:v>
                </c:pt>
                <c:pt idx="15463">
                  <c:v>0.1548906696110515</c:v>
                </c:pt>
                <c:pt idx="15464">
                  <c:v>0.15491083568078198</c:v>
                </c:pt>
                <c:pt idx="15465">
                  <c:v>0.15493100134384991</c:v>
                </c:pt>
                <c:pt idx="15466">
                  <c:v>0.15495202468727032</c:v>
                </c:pt>
                <c:pt idx="15467">
                  <c:v>0.15497047337963391</c:v>
                </c:pt>
                <c:pt idx="15468">
                  <c:v>0.15498591853474661</c:v>
                </c:pt>
                <c:pt idx="15469">
                  <c:v>0.15500093442907104</c:v>
                </c:pt>
                <c:pt idx="15470">
                  <c:v>0.15501552108194061</c:v>
                </c:pt>
                <c:pt idx="15471">
                  <c:v>0.15503096554130558</c:v>
                </c:pt>
                <c:pt idx="15472">
                  <c:v>0.1550494127773846</c:v>
                </c:pt>
                <c:pt idx="15473">
                  <c:v>0.15506871766004041</c:v>
                </c:pt>
                <c:pt idx="15474">
                  <c:v>0.15508845115490302</c:v>
                </c:pt>
                <c:pt idx="15475">
                  <c:v>0.15510818426036249</c:v>
                </c:pt>
                <c:pt idx="15476">
                  <c:v>0.15512748800848591</c:v>
                </c:pt>
                <c:pt idx="15477">
                  <c:v>0.15514507554347123</c:v>
                </c:pt>
                <c:pt idx="15478">
                  <c:v>0.15516352067467537</c:v>
                </c:pt>
                <c:pt idx="15479">
                  <c:v>0.15518282335463868</c:v>
                </c:pt>
                <c:pt idx="15480">
                  <c:v>0.15520298353369638</c:v>
                </c:pt>
                <c:pt idx="15481">
                  <c:v>0.15522314330632925</c:v>
                </c:pt>
                <c:pt idx="15482">
                  <c:v>0.15524330267255351</c:v>
                </c:pt>
                <c:pt idx="15483">
                  <c:v>0.15526474836070567</c:v>
                </c:pt>
                <c:pt idx="15484">
                  <c:v>0.15528576468889224</c:v>
                </c:pt>
                <c:pt idx="15485">
                  <c:v>0.1553046361174216</c:v>
                </c:pt>
                <c:pt idx="15486">
                  <c:v>0.15532264942153359</c:v>
                </c:pt>
                <c:pt idx="15487">
                  <c:v>0.15534152015401442</c:v>
                </c:pt>
                <c:pt idx="15488">
                  <c:v>0.15536210600150241</c:v>
                </c:pt>
                <c:pt idx="15489">
                  <c:v>0.15538183370769426</c:v>
                </c:pt>
                <c:pt idx="15490">
                  <c:v>0.15540156102471095</c:v>
                </c:pt>
                <c:pt idx="15491">
                  <c:v>0.15542128795256877</c:v>
                </c:pt>
                <c:pt idx="15492">
                  <c:v>0.15543929915553742</c:v>
                </c:pt>
                <c:pt idx="15493">
                  <c:v>0.15545688120743625</c:v>
                </c:pt>
                <c:pt idx="15494">
                  <c:v>0.15547489176934476</c:v>
                </c:pt>
                <c:pt idx="15495">
                  <c:v>0.15549504606116996</c:v>
                </c:pt>
                <c:pt idx="15496">
                  <c:v>0.15551562874847172</c:v>
                </c:pt>
                <c:pt idx="15497">
                  <c:v>0.15553449583967732</c:v>
                </c:pt>
                <c:pt idx="15498">
                  <c:v>0.1555512186456614</c:v>
                </c:pt>
                <c:pt idx="15499">
                  <c:v>0.15556751239276481</c:v>
                </c:pt>
                <c:pt idx="15500">
                  <c:v>0.15558466341869673</c:v>
                </c:pt>
                <c:pt idx="15501">
                  <c:v>0.15560310044350159</c:v>
                </c:pt>
                <c:pt idx="15502">
                  <c:v>0.15562282339604538</c:v>
                </c:pt>
                <c:pt idx="15503">
                  <c:v>0.15564297470666391</c:v>
                </c:pt>
                <c:pt idx="15504">
                  <c:v>0.15565969569869054</c:v>
                </c:pt>
                <c:pt idx="15505">
                  <c:v>0.15567555894549884</c:v>
                </c:pt>
                <c:pt idx="15506">
                  <c:v>0.15569313684399319</c:v>
                </c:pt>
                <c:pt idx="15507">
                  <c:v>0.15571371545450019</c:v>
                </c:pt>
                <c:pt idx="15508">
                  <c:v>0.15573429364153704</c:v>
                </c:pt>
                <c:pt idx="15509">
                  <c:v>0.15575358530730227</c:v>
                </c:pt>
                <c:pt idx="15510">
                  <c:v>0.15577330529209282</c:v>
                </c:pt>
                <c:pt idx="15511">
                  <c:v>0.15579302488801314</c:v>
                </c:pt>
                <c:pt idx="15512">
                  <c:v>0.1558118867463355</c:v>
                </c:pt>
                <c:pt idx="15513">
                  <c:v>0.15582989091558688</c:v>
                </c:pt>
                <c:pt idx="15514">
                  <c:v>0.15584875207856674</c:v>
                </c:pt>
                <c:pt idx="15515">
                  <c:v>0.15586761288581011</c:v>
                </c:pt>
                <c:pt idx="15516">
                  <c:v>0.15588518740875304</c:v>
                </c:pt>
                <c:pt idx="15517">
                  <c:v>0.15590319025834762</c:v>
                </c:pt>
                <c:pt idx="15518">
                  <c:v>0.15592076415605216</c:v>
                </c:pt>
                <c:pt idx="15519">
                  <c:v>0.15593662326204041</c:v>
                </c:pt>
                <c:pt idx="15520">
                  <c:v>0.1559529107307194</c:v>
                </c:pt>
                <c:pt idx="15521">
                  <c:v>0.15597091236115326</c:v>
                </c:pt>
                <c:pt idx="15522">
                  <c:v>0.15599062806076566</c:v>
                </c:pt>
                <c:pt idx="15523">
                  <c:v>0.15601077196107541</c:v>
                </c:pt>
                <c:pt idx="15524">
                  <c:v>0.15602962971276899</c:v>
                </c:pt>
                <c:pt idx="15525">
                  <c:v>0.15604891568190579</c:v>
                </c:pt>
                <c:pt idx="15526">
                  <c:v>0.15606862984370293</c:v>
                </c:pt>
                <c:pt idx="15527">
                  <c:v>0.15608962928421868</c:v>
                </c:pt>
                <c:pt idx="15528">
                  <c:v>0.15611062828376707</c:v>
                </c:pt>
                <c:pt idx="15529">
                  <c:v>0.15612948415250696</c:v>
                </c:pt>
                <c:pt idx="15530">
                  <c:v>0.15614705407383053</c:v>
                </c:pt>
                <c:pt idx="15531">
                  <c:v>0.15616505220973828</c:v>
                </c:pt>
                <c:pt idx="15532">
                  <c:v>0.15618519259680747</c:v>
                </c:pt>
                <c:pt idx="15533">
                  <c:v>0.15620490407222926</c:v>
                </c:pt>
                <c:pt idx="15534">
                  <c:v>0.1562246151591159</c:v>
                </c:pt>
                <c:pt idx="15535">
                  <c:v>0.15624689678949844</c:v>
                </c:pt>
                <c:pt idx="15536">
                  <c:v>0.15626960640189982</c:v>
                </c:pt>
                <c:pt idx="15537">
                  <c:v>0.15629017315300495</c:v>
                </c:pt>
                <c:pt idx="15538">
                  <c:v>0.15630688332682349</c:v>
                </c:pt>
                <c:pt idx="15539">
                  <c:v>0.15632316476606861</c:v>
                </c:pt>
                <c:pt idx="15540">
                  <c:v>0.15634073128479853</c:v>
                </c:pt>
                <c:pt idx="15541">
                  <c:v>0.15635915437535824</c:v>
                </c:pt>
                <c:pt idx="15542">
                  <c:v>0.15637714869429506</c:v>
                </c:pt>
                <c:pt idx="15543">
                  <c:v>0.15639514268944246</c:v>
                </c:pt>
                <c:pt idx="15544">
                  <c:v>0.15641356477761237</c:v>
                </c:pt>
                <c:pt idx="15545">
                  <c:v>0.15643155811750648</c:v>
                </c:pt>
                <c:pt idx="15546">
                  <c:v>0.15644997953484677</c:v>
                </c:pt>
                <c:pt idx="15547">
                  <c:v>0.15646925739891138</c:v>
                </c:pt>
                <c:pt idx="15548">
                  <c:v>0.15648810650666395</c:v>
                </c:pt>
                <c:pt idx="15549">
                  <c:v>0.15650524175086297</c:v>
                </c:pt>
                <c:pt idx="15550">
                  <c:v>0.15652109159034069</c:v>
                </c:pt>
                <c:pt idx="15551">
                  <c:v>0.15653651281465739</c:v>
                </c:pt>
                <c:pt idx="15552">
                  <c:v>0.15655279051566406</c:v>
                </c:pt>
                <c:pt idx="15553">
                  <c:v>0.15657035300116748</c:v>
                </c:pt>
                <c:pt idx="15554">
                  <c:v>0.15658705849382673</c:v>
                </c:pt>
                <c:pt idx="15555">
                  <c:v>0.15660205036502026</c:v>
                </c:pt>
                <c:pt idx="15556">
                  <c:v>0.1566208969699332</c:v>
                </c:pt>
                <c:pt idx="15557">
                  <c:v>0.15664231313528404</c:v>
                </c:pt>
                <c:pt idx="15558">
                  <c:v>0.15666115898140331</c:v>
                </c:pt>
                <c:pt idx="15559">
                  <c:v>0.15667700634983001</c:v>
                </c:pt>
                <c:pt idx="15560">
                  <c:v>0.15669071197946061</c:v>
                </c:pt>
                <c:pt idx="15561">
                  <c:v>0.15670527400512449</c:v>
                </c:pt>
                <c:pt idx="15562">
                  <c:v>0.15672197724403256</c:v>
                </c:pt>
                <c:pt idx="15563">
                  <c:v>0.15674296296924334</c:v>
                </c:pt>
                <c:pt idx="15564">
                  <c:v>0.15676523305311257</c:v>
                </c:pt>
                <c:pt idx="15565">
                  <c:v>0.15678407658286603</c:v>
                </c:pt>
                <c:pt idx="15566">
                  <c:v>0.15680077850557878</c:v>
                </c:pt>
                <c:pt idx="15567">
                  <c:v>0.15681662366157564</c:v>
                </c:pt>
                <c:pt idx="15568">
                  <c:v>0.15683289680369725</c:v>
                </c:pt>
                <c:pt idx="15569">
                  <c:v>0.15685173905848174</c:v>
                </c:pt>
                <c:pt idx="15570">
                  <c:v>0.15687272206075187</c:v>
                </c:pt>
                <c:pt idx="15571">
                  <c:v>0.1568928482002615</c:v>
                </c:pt>
                <c:pt idx="15572">
                  <c:v>0.15691040471457451</c:v>
                </c:pt>
                <c:pt idx="15573">
                  <c:v>0.15692496354144186</c:v>
                </c:pt>
                <c:pt idx="15574">
                  <c:v>0.15693952215635248</c:v>
                </c:pt>
                <c:pt idx="15575">
                  <c:v>0.15695493692935739</c:v>
                </c:pt>
                <c:pt idx="15576">
                  <c:v>0.15697292053088222</c:v>
                </c:pt>
                <c:pt idx="15577">
                  <c:v>0.15699432915864583</c:v>
                </c:pt>
                <c:pt idx="15578">
                  <c:v>0.15701573732808971</c:v>
                </c:pt>
                <c:pt idx="15579">
                  <c:v>0.15703671688950191</c:v>
                </c:pt>
                <c:pt idx="15580">
                  <c:v>0.1570572678698488</c:v>
                </c:pt>
                <c:pt idx="15581">
                  <c:v>0.15707824655999586</c:v>
                </c:pt>
                <c:pt idx="15582">
                  <c:v>0.15710179354511572</c:v>
                </c:pt>
                <c:pt idx="15583">
                  <c:v>0.15712405563932041</c:v>
                </c:pt>
                <c:pt idx="15584">
                  <c:v>0.15714332051314148</c:v>
                </c:pt>
                <c:pt idx="15585">
                  <c:v>0.15716172882359508</c:v>
                </c:pt>
                <c:pt idx="15586">
                  <c:v>0.15718013679518913</c:v>
                </c:pt>
                <c:pt idx="15587">
                  <c:v>0.15719640402293306</c:v>
                </c:pt>
                <c:pt idx="15588">
                  <c:v>0.1572122429114714</c:v>
                </c:pt>
                <c:pt idx="15589">
                  <c:v>0.15723107801994271</c:v>
                </c:pt>
                <c:pt idx="15590">
                  <c:v>0.15724905665618688</c:v>
                </c:pt>
                <c:pt idx="15591">
                  <c:v>0.15726532276284313</c:v>
                </c:pt>
                <c:pt idx="15592">
                  <c:v>0.15728287273907601</c:v>
                </c:pt>
                <c:pt idx="15593">
                  <c:v>0.15730213455357817</c:v>
                </c:pt>
                <c:pt idx="15594">
                  <c:v>0.15732182402493347</c:v>
                </c:pt>
                <c:pt idx="15595">
                  <c:v>0.15734236914694452</c:v>
                </c:pt>
                <c:pt idx="15596">
                  <c:v>0.15736334185695558</c:v>
                </c:pt>
                <c:pt idx="15597">
                  <c:v>0.15738431412712112</c:v>
                </c:pt>
                <c:pt idx="15598">
                  <c:v>0.15740400198048651</c:v>
                </c:pt>
                <c:pt idx="15599">
                  <c:v>0.15742411743032977</c:v>
                </c:pt>
                <c:pt idx="15600">
                  <c:v>0.15744380450007697</c:v>
                </c:pt>
                <c:pt idx="15601">
                  <c:v>0.15746092337612047</c:v>
                </c:pt>
                <c:pt idx="15602">
                  <c:v>0.1574750462282434</c:v>
                </c:pt>
                <c:pt idx="15603">
                  <c:v>0.15749130865937458</c:v>
                </c:pt>
                <c:pt idx="15604">
                  <c:v>0.15751013851239548</c:v>
                </c:pt>
                <c:pt idx="15605">
                  <c:v>0.15752939594988541</c:v>
                </c:pt>
                <c:pt idx="15606">
                  <c:v>0.15754865301653437</c:v>
                </c:pt>
                <c:pt idx="15607">
                  <c:v>0.15756833763471761</c:v>
                </c:pt>
                <c:pt idx="15608">
                  <c:v>0.15758802186542445</c:v>
                </c:pt>
                <c:pt idx="15609">
                  <c:v>0.157605566179259</c:v>
                </c:pt>
                <c:pt idx="15610">
                  <c:v>0.15762268228637213</c:v>
                </c:pt>
                <c:pt idx="15611">
                  <c:v>0.15764108177478126</c:v>
                </c:pt>
                <c:pt idx="15612">
                  <c:v>0.15766033669082938</c:v>
                </c:pt>
                <c:pt idx="15613">
                  <c:v>0.15767916336137591</c:v>
                </c:pt>
                <c:pt idx="15614">
                  <c:v>0.15769713394353341</c:v>
                </c:pt>
                <c:pt idx="15615">
                  <c:v>0.15771510420275492</c:v>
                </c:pt>
                <c:pt idx="15616">
                  <c:v>0.15773435769357383</c:v>
                </c:pt>
                <c:pt idx="15617">
                  <c:v>0.15775361081370284</c:v>
                </c:pt>
                <c:pt idx="15618">
                  <c:v>0.15777158005805811</c:v>
                </c:pt>
                <c:pt idx="15619">
                  <c:v>0.15778954897952549</c:v>
                </c:pt>
                <c:pt idx="15620">
                  <c:v>0.15780708975809288</c:v>
                </c:pt>
                <c:pt idx="15621">
                  <c:v>0.15782548585384279</c:v>
                </c:pt>
                <c:pt idx="15622">
                  <c:v>0.15784430941546684</c:v>
                </c:pt>
                <c:pt idx="15623">
                  <c:v>0.15786569939631484</c:v>
                </c:pt>
                <c:pt idx="15624">
                  <c:v>0.15788922784681131</c:v>
                </c:pt>
                <c:pt idx="15625">
                  <c:v>0.15791018909096899</c:v>
                </c:pt>
                <c:pt idx="15626">
                  <c:v>0.15792858329020895</c:v>
                </c:pt>
                <c:pt idx="15627">
                  <c:v>0.15794569386946683</c:v>
                </c:pt>
                <c:pt idx="15628">
                  <c:v>0.15796237640236327</c:v>
                </c:pt>
                <c:pt idx="15629">
                  <c:v>0.15797991414969126</c:v>
                </c:pt>
                <c:pt idx="15630">
                  <c:v>0.15799787932804304</c:v>
                </c:pt>
                <c:pt idx="15631">
                  <c:v>0.15801712737527596</c:v>
                </c:pt>
                <c:pt idx="15632">
                  <c:v>0.15803894138093783</c:v>
                </c:pt>
                <c:pt idx="15633">
                  <c:v>0.15806161033360522</c:v>
                </c:pt>
                <c:pt idx="15634">
                  <c:v>0.15808427877240314</c:v>
                </c:pt>
                <c:pt idx="15635">
                  <c:v>0.15810566362098186</c:v>
                </c:pt>
                <c:pt idx="15636">
                  <c:v>0.15812704801225891</c:v>
                </c:pt>
                <c:pt idx="15637">
                  <c:v>0.15814843194625386</c:v>
                </c:pt>
                <c:pt idx="15638">
                  <c:v>0.15817109841704871</c:v>
                </c:pt>
                <c:pt idx="15639">
                  <c:v>0.15819333671927513</c:v>
                </c:pt>
                <c:pt idx="15640">
                  <c:v>0.15821386394393491</c:v>
                </c:pt>
                <c:pt idx="15641">
                  <c:v>0.15823310783437491</c:v>
                </c:pt>
                <c:pt idx="15642">
                  <c:v>0.15825149609479669</c:v>
                </c:pt>
                <c:pt idx="15643">
                  <c:v>0.15826902877239418</c:v>
                </c:pt>
                <c:pt idx="15644">
                  <c:v>0.15828741637231047</c:v>
                </c:pt>
                <c:pt idx="15645">
                  <c:v>0.15830965208800171</c:v>
                </c:pt>
                <c:pt idx="15646">
                  <c:v>0.15833274250022256</c:v>
                </c:pt>
                <c:pt idx="15647">
                  <c:v>0.15835369444991948</c:v>
                </c:pt>
                <c:pt idx="15648">
                  <c:v>0.15837250807149528</c:v>
                </c:pt>
                <c:pt idx="15649">
                  <c:v>0.15838961105669341</c:v>
                </c:pt>
                <c:pt idx="15650">
                  <c:v>0.15840799643954503</c:v>
                </c:pt>
                <c:pt idx="15651">
                  <c:v>0.15842766414931359</c:v>
                </c:pt>
                <c:pt idx="15652">
                  <c:v>0.15844690392588481</c:v>
                </c:pt>
                <c:pt idx="15653">
                  <c:v>0.15846742594622731</c:v>
                </c:pt>
                <c:pt idx="15654">
                  <c:v>0.15848752001640351</c:v>
                </c:pt>
                <c:pt idx="15655">
                  <c:v>0.15850718616220316</c:v>
                </c:pt>
                <c:pt idx="15656">
                  <c:v>0.15852898948045513</c:v>
                </c:pt>
                <c:pt idx="15657">
                  <c:v>0.15855250233012178</c:v>
                </c:pt>
                <c:pt idx="15658">
                  <c:v>0.15857644211813596</c:v>
                </c:pt>
                <c:pt idx="15659">
                  <c:v>0.15859867140813336</c:v>
                </c:pt>
                <c:pt idx="15660">
                  <c:v>0.1586204727318164</c:v>
                </c:pt>
                <c:pt idx="15661">
                  <c:v>0.15864184611716509</c:v>
                </c:pt>
                <c:pt idx="15662">
                  <c:v>0.15866364649961276</c:v>
                </c:pt>
                <c:pt idx="15663">
                  <c:v>0.15868544640681456</c:v>
                </c:pt>
                <c:pt idx="15664">
                  <c:v>0.15870852814351963</c:v>
                </c:pt>
                <c:pt idx="15665">
                  <c:v>0.15872989964692896</c:v>
                </c:pt>
                <c:pt idx="15666">
                  <c:v>0.1587487061921202</c:v>
                </c:pt>
                <c:pt idx="15667">
                  <c:v>0.15876793979296505</c:v>
                </c:pt>
                <c:pt idx="15668">
                  <c:v>0.15878931002670899</c:v>
                </c:pt>
                <c:pt idx="15669">
                  <c:v>0.15881110719465921</c:v>
                </c:pt>
                <c:pt idx="15670">
                  <c:v>0.15883119436013668</c:v>
                </c:pt>
                <c:pt idx="15671">
                  <c:v>0.15884957162617691</c:v>
                </c:pt>
                <c:pt idx="15672">
                  <c:v>0.15886581171972025</c:v>
                </c:pt>
                <c:pt idx="15673">
                  <c:v>0.15888162418896359</c:v>
                </c:pt>
                <c:pt idx="15674">
                  <c:v>0.15889829111560644</c:v>
                </c:pt>
                <c:pt idx="15675">
                  <c:v>0.15891538511078551</c:v>
                </c:pt>
                <c:pt idx="15676">
                  <c:v>0.15893205147475148</c:v>
                </c:pt>
                <c:pt idx="15677">
                  <c:v>0.15895042688742439</c:v>
                </c:pt>
                <c:pt idx="15678">
                  <c:v>0.15897051125458644</c:v>
                </c:pt>
                <c:pt idx="15679">
                  <c:v>0.15898888596056518</c:v>
                </c:pt>
                <c:pt idx="15680">
                  <c:v>0.15900896955532437</c:v>
                </c:pt>
                <c:pt idx="15681">
                  <c:v>0.15902948004430376</c:v>
                </c:pt>
                <c:pt idx="15682">
                  <c:v>0.15904785366678978</c:v>
                </c:pt>
                <c:pt idx="15683">
                  <c:v>0.15906579966983087</c:v>
                </c:pt>
                <c:pt idx="15684">
                  <c:v>0.15908502717285178</c:v>
                </c:pt>
                <c:pt idx="15685">
                  <c:v>0.15910681789602904</c:v>
                </c:pt>
                <c:pt idx="15686">
                  <c:v>0.15912818088917327</c:v>
                </c:pt>
                <c:pt idx="15687">
                  <c:v>0.15914911617968641</c:v>
                </c:pt>
                <c:pt idx="15688">
                  <c:v>0.15917005103192233</c:v>
                </c:pt>
                <c:pt idx="15689">
                  <c:v>0.15919055821734171</c:v>
                </c:pt>
                <c:pt idx="15690">
                  <c:v>0.15920978332173996</c:v>
                </c:pt>
                <c:pt idx="15691">
                  <c:v>0.15922943526867195</c:v>
                </c:pt>
                <c:pt idx="15692">
                  <c:v>0.15925207725045271</c:v>
                </c:pt>
                <c:pt idx="15693">
                  <c:v>0.15927600029684871</c:v>
                </c:pt>
                <c:pt idx="15694">
                  <c:v>0.15930077713443719</c:v>
                </c:pt>
                <c:pt idx="15695">
                  <c:v>0.15932469901582591</c:v>
                </c:pt>
                <c:pt idx="15696">
                  <c:v>0.15934605735493398</c:v>
                </c:pt>
                <c:pt idx="15697">
                  <c:v>0.15936656093131343</c:v>
                </c:pt>
                <c:pt idx="15698">
                  <c:v>0.15938663694250974</c:v>
                </c:pt>
                <c:pt idx="15699">
                  <c:v>0.15940500400396226</c:v>
                </c:pt>
                <c:pt idx="15700">
                  <c:v>0.15942337072807156</c:v>
                </c:pt>
                <c:pt idx="15701">
                  <c:v>0.15944216423611102</c:v>
                </c:pt>
                <c:pt idx="15702">
                  <c:v>0.15946010316431197</c:v>
                </c:pt>
                <c:pt idx="15703">
                  <c:v>0.15947804177071331</c:v>
                </c:pt>
                <c:pt idx="15704">
                  <c:v>0.15949683425132999</c:v>
                </c:pt>
                <c:pt idx="15705">
                  <c:v>0.15951648055801707</c:v>
                </c:pt>
                <c:pt idx="15706">
                  <c:v>0.15953527231629419</c:v>
                </c:pt>
                <c:pt idx="15707">
                  <c:v>0.15955363664797909</c:v>
                </c:pt>
                <c:pt idx="15708">
                  <c:v>0.15957242770804719</c:v>
                </c:pt>
                <c:pt idx="15709">
                  <c:v>0.15959036429963425</c:v>
                </c:pt>
                <c:pt idx="15710">
                  <c:v>0.15960830056950559</c:v>
                </c:pt>
                <c:pt idx="15711">
                  <c:v>0.15962751764451757</c:v>
                </c:pt>
                <c:pt idx="15712">
                  <c:v>0.15964502621357488</c:v>
                </c:pt>
                <c:pt idx="15713">
                  <c:v>0.15966210744894146</c:v>
                </c:pt>
                <c:pt idx="15714">
                  <c:v>0.15968046945155331</c:v>
                </c:pt>
                <c:pt idx="15715">
                  <c:v>0.15969968513975424</c:v>
                </c:pt>
                <c:pt idx="15716">
                  <c:v>0.15971847345564286</c:v>
                </c:pt>
                <c:pt idx="15717">
                  <c:v>0.15973768841359137</c:v>
                </c:pt>
                <c:pt idx="15718">
                  <c:v>0.15975818396178831</c:v>
                </c:pt>
                <c:pt idx="15719">
                  <c:v>0.15977996002148803</c:v>
                </c:pt>
                <c:pt idx="15720">
                  <c:v>0.15980088167140433</c:v>
                </c:pt>
                <c:pt idx="15721">
                  <c:v>0.15981924112604379</c:v>
                </c:pt>
                <c:pt idx="15722">
                  <c:v>0.15983674633864792</c:v>
                </c:pt>
                <c:pt idx="15723">
                  <c:v>0.15985510513484941</c:v>
                </c:pt>
                <c:pt idx="15724">
                  <c:v>0.15987517134052048</c:v>
                </c:pt>
                <c:pt idx="15725">
                  <c:v>0.15989481021576019</c:v>
                </c:pt>
                <c:pt idx="15726">
                  <c:v>0.15991402178573677</c:v>
                </c:pt>
                <c:pt idx="15727">
                  <c:v>0.15993494063107697</c:v>
                </c:pt>
                <c:pt idx="15728">
                  <c:v>0.15995628594055261</c:v>
                </c:pt>
                <c:pt idx="15729">
                  <c:v>0.15997677700900881</c:v>
                </c:pt>
                <c:pt idx="15730">
                  <c:v>0.15999598700435441</c:v>
                </c:pt>
                <c:pt idx="15731">
                  <c:v>0.16001391600040774</c:v>
                </c:pt>
                <c:pt idx="15732">
                  <c:v>0.16003056406606292</c:v>
                </c:pt>
                <c:pt idx="15733">
                  <c:v>0.16004593126528871</c:v>
                </c:pt>
                <c:pt idx="15734">
                  <c:v>0.16006257879796471</c:v>
                </c:pt>
                <c:pt idx="15735">
                  <c:v>0.16008264084090026</c:v>
                </c:pt>
                <c:pt idx="15736">
                  <c:v>0.16010355615925867</c:v>
                </c:pt>
                <c:pt idx="15737">
                  <c:v>0.1601244710401761</c:v>
                </c:pt>
                <c:pt idx="15738">
                  <c:v>0.16014538548367024</c:v>
                </c:pt>
                <c:pt idx="15739">
                  <c:v>0.16016629948975955</c:v>
                </c:pt>
                <c:pt idx="15740">
                  <c:v>0.1601867862553096</c:v>
                </c:pt>
                <c:pt idx="15741">
                  <c:v>0.16020940657138502</c:v>
                </c:pt>
                <c:pt idx="15742">
                  <c:v>0.16023202637579259</c:v>
                </c:pt>
                <c:pt idx="15743">
                  <c:v>0.16025336534489071</c:v>
                </c:pt>
                <c:pt idx="15744">
                  <c:v>0.16027257002776116</c:v>
                </c:pt>
                <c:pt idx="15745">
                  <c:v>0.16029177434181902</c:v>
                </c:pt>
                <c:pt idx="15746">
                  <c:v>0.16031311203600881</c:v>
                </c:pt>
                <c:pt idx="15747">
                  <c:v>0.16033700971298506</c:v>
                </c:pt>
                <c:pt idx="15748">
                  <c:v>0.1603600533606418</c:v>
                </c:pt>
                <c:pt idx="15749">
                  <c:v>0.16038010943657738</c:v>
                </c:pt>
                <c:pt idx="15750">
                  <c:v>0.16039931168554536</c:v>
                </c:pt>
                <c:pt idx="15751">
                  <c:v>0.16041894027005621</c:v>
                </c:pt>
                <c:pt idx="15752">
                  <c:v>0.16043942186052079</c:v>
                </c:pt>
                <c:pt idx="15753">
                  <c:v>0.16045990303149843</c:v>
                </c:pt>
                <c:pt idx="15754">
                  <c:v>0.16048038378300619</c:v>
                </c:pt>
                <c:pt idx="15755">
                  <c:v>0.1605008641150612</c:v>
                </c:pt>
                <c:pt idx="15756">
                  <c:v>0.16052262400829337</c:v>
                </c:pt>
                <c:pt idx="15757">
                  <c:v>0.16054395677730487</c:v>
                </c:pt>
                <c:pt idx="15758">
                  <c:v>0.16056400916523567</c:v>
                </c:pt>
                <c:pt idx="15759">
                  <c:v>0.16058406115107621</c:v>
                </c:pt>
                <c:pt idx="15760">
                  <c:v>0.16060539260951717</c:v>
                </c:pt>
                <c:pt idx="15761">
                  <c:v>0.16062587038153617</c:v>
                </c:pt>
                <c:pt idx="15762">
                  <c:v>0.16064421469621781</c:v>
                </c:pt>
                <c:pt idx="15763">
                  <c:v>0.16066341187448921</c:v>
                </c:pt>
                <c:pt idx="15764">
                  <c:v>0.16068303527582245</c:v>
                </c:pt>
                <c:pt idx="15765">
                  <c:v>0.16070479120543393</c:v>
                </c:pt>
                <c:pt idx="15766">
                  <c:v>0.16072697323457852</c:v>
                </c:pt>
                <c:pt idx="15767">
                  <c:v>0.16074659538867378</c:v>
                </c:pt>
                <c:pt idx="15768">
                  <c:v>0.1607657906016442</c:v>
                </c:pt>
                <c:pt idx="15769">
                  <c:v>0.1607854119940812</c:v>
                </c:pt>
                <c:pt idx="15770">
                  <c:v>0.160807592234985</c:v>
                </c:pt>
                <c:pt idx="15771">
                  <c:v>0.16083105156982874</c:v>
                </c:pt>
                <c:pt idx="15772">
                  <c:v>0.16085536339068487</c:v>
                </c:pt>
                <c:pt idx="15773">
                  <c:v>0.16088010112801918</c:v>
                </c:pt>
                <c:pt idx="15774">
                  <c:v>0.16090398525927571</c:v>
                </c:pt>
                <c:pt idx="15775">
                  <c:v>0.16092530989443349</c:v>
                </c:pt>
                <c:pt idx="15776">
                  <c:v>0.16094535463685811</c:v>
                </c:pt>
                <c:pt idx="15777">
                  <c:v>0.16096582544846669</c:v>
                </c:pt>
                <c:pt idx="15778">
                  <c:v>0.16098757522665152</c:v>
                </c:pt>
                <c:pt idx="15779">
                  <c:v>0.16100932453179437</c:v>
                </c:pt>
                <c:pt idx="15780">
                  <c:v>0.16103107336391467</c:v>
                </c:pt>
                <c:pt idx="15781">
                  <c:v>0.16105324815672017</c:v>
                </c:pt>
                <c:pt idx="15782">
                  <c:v>0.1610745696091721</c:v>
                </c:pt>
                <c:pt idx="15783">
                  <c:v>0.16109546419152795</c:v>
                </c:pt>
                <c:pt idx="15784">
                  <c:v>0.16111465270911937</c:v>
                </c:pt>
                <c:pt idx="15785">
                  <c:v>0.16113170886010084</c:v>
                </c:pt>
                <c:pt idx="15786">
                  <c:v>0.16114961750554258</c:v>
                </c:pt>
                <c:pt idx="15787">
                  <c:v>0.16117008413619441</c:v>
                </c:pt>
                <c:pt idx="15788">
                  <c:v>0.16119055034797175</c:v>
                </c:pt>
                <c:pt idx="15789">
                  <c:v>0.16120973704110539</c:v>
                </c:pt>
                <c:pt idx="15790">
                  <c:v>0.16122892336611661</c:v>
                </c:pt>
                <c:pt idx="15791">
                  <c:v>0.16125066742279529</c:v>
                </c:pt>
                <c:pt idx="15792">
                  <c:v>0.16127369002630321</c:v>
                </c:pt>
                <c:pt idx="15793">
                  <c:v>0.16129628576990576</c:v>
                </c:pt>
                <c:pt idx="15794">
                  <c:v>0.16131802836191753</c:v>
                </c:pt>
                <c:pt idx="15795">
                  <c:v>0.16133891785797624</c:v>
                </c:pt>
                <c:pt idx="15796">
                  <c:v>0.16135724909707277</c:v>
                </c:pt>
                <c:pt idx="15797">
                  <c:v>0.16137643259210588</c:v>
                </c:pt>
                <c:pt idx="15798">
                  <c:v>0.1614003048719993</c:v>
                </c:pt>
                <c:pt idx="15799">
                  <c:v>0.16142843932741602</c:v>
                </c:pt>
                <c:pt idx="15800">
                  <c:v>0.1614548679432995</c:v>
                </c:pt>
                <c:pt idx="15801">
                  <c:v>0.16147788584611394</c:v>
                </c:pt>
                <c:pt idx="15802">
                  <c:v>0.16149962449007096</c:v>
                </c:pt>
                <c:pt idx="15803">
                  <c:v>0.16152136266146971</c:v>
                </c:pt>
                <c:pt idx="15804">
                  <c:v>0.16154395280948086</c:v>
                </c:pt>
                <c:pt idx="15805">
                  <c:v>0.16156909973251118</c:v>
                </c:pt>
                <c:pt idx="15806">
                  <c:v>0.16159424602318936</c:v>
                </c:pt>
                <c:pt idx="15807">
                  <c:v>0.16161853929670281</c:v>
                </c:pt>
                <c:pt idx="15808">
                  <c:v>0.16164155343249753</c:v>
                </c:pt>
                <c:pt idx="15809">
                  <c:v>0.16166200999745736</c:v>
                </c:pt>
                <c:pt idx="15810">
                  <c:v>0.16168203997850417</c:v>
                </c:pt>
                <c:pt idx="15811">
                  <c:v>0.16170249571527376</c:v>
                </c:pt>
                <c:pt idx="15812">
                  <c:v>0.16171954184294793</c:v>
                </c:pt>
                <c:pt idx="15813">
                  <c:v>0.16173616153767018</c:v>
                </c:pt>
                <c:pt idx="15814">
                  <c:v>0.16175405936155066</c:v>
                </c:pt>
                <c:pt idx="15815">
                  <c:v>0.16177323524595918</c:v>
                </c:pt>
                <c:pt idx="15816">
                  <c:v>0.16179539358776635</c:v>
                </c:pt>
                <c:pt idx="15817">
                  <c:v>0.16182096029514187</c:v>
                </c:pt>
                <c:pt idx="15818">
                  <c:v>0.16184567415761739</c:v>
                </c:pt>
                <c:pt idx="15819">
                  <c:v>0.16186740480791242</c:v>
                </c:pt>
                <c:pt idx="15820">
                  <c:v>0.16188700459725791</c:v>
                </c:pt>
                <c:pt idx="15821">
                  <c:v>0.1619057518623947</c:v>
                </c:pt>
                <c:pt idx="15822">
                  <c:v>0.16192577696194013</c:v>
                </c:pt>
                <c:pt idx="15823">
                  <c:v>0.16194665376642661</c:v>
                </c:pt>
                <c:pt idx="15824">
                  <c:v>0.16196795617888274</c:v>
                </c:pt>
                <c:pt idx="15825">
                  <c:v>0.16198968417210133</c:v>
                </c:pt>
                <c:pt idx="15826">
                  <c:v>0.16201183771833091</c:v>
                </c:pt>
                <c:pt idx="15827">
                  <c:v>0.16203484280458602</c:v>
                </c:pt>
                <c:pt idx="15828">
                  <c:v>0.16205742135611334</c:v>
                </c:pt>
                <c:pt idx="15829">
                  <c:v>0.16207957340179183</c:v>
                </c:pt>
                <c:pt idx="15830">
                  <c:v>0.16210172495676789</c:v>
                </c:pt>
                <c:pt idx="15831">
                  <c:v>0.16212643188152398</c:v>
                </c:pt>
                <c:pt idx="15832">
                  <c:v>0.16215199012684939</c:v>
                </c:pt>
                <c:pt idx="15833">
                  <c:v>0.16217541794457266</c:v>
                </c:pt>
                <c:pt idx="15834">
                  <c:v>0.16219927115870919</c:v>
                </c:pt>
                <c:pt idx="15835">
                  <c:v>0.16222354973880532</c:v>
                </c:pt>
                <c:pt idx="15836">
                  <c:v>0.16224782772946644</c:v>
                </c:pt>
                <c:pt idx="15837">
                  <c:v>0.16227338287235527</c:v>
                </c:pt>
                <c:pt idx="15838">
                  <c:v>0.16229808555638847</c:v>
                </c:pt>
                <c:pt idx="15839">
                  <c:v>0.16232023227156278</c:v>
                </c:pt>
                <c:pt idx="15840">
                  <c:v>0.1623406749579368</c:v>
                </c:pt>
                <c:pt idx="15841">
                  <c:v>0.16235983959687891</c:v>
                </c:pt>
                <c:pt idx="15842">
                  <c:v>0.16238113320939201</c:v>
                </c:pt>
                <c:pt idx="15843">
                  <c:v>0.16240625908898559</c:v>
                </c:pt>
                <c:pt idx="15844">
                  <c:v>0.16243266187541799</c:v>
                </c:pt>
                <c:pt idx="15845">
                  <c:v>0.16245863813014189</c:v>
                </c:pt>
                <c:pt idx="15846">
                  <c:v>0.16248163294012891</c:v>
                </c:pt>
                <c:pt idx="15847">
                  <c:v>0.16250164651103396</c:v>
                </c:pt>
                <c:pt idx="15848">
                  <c:v>0.16252251129679057</c:v>
                </c:pt>
                <c:pt idx="15849">
                  <c:v>0.16254465304228494</c:v>
                </c:pt>
                <c:pt idx="15850">
                  <c:v>0.16256679429753326</c:v>
                </c:pt>
                <c:pt idx="15851">
                  <c:v>0.1625885092832372</c:v>
                </c:pt>
                <c:pt idx="15852">
                  <c:v>0.16261022379741091</c:v>
                </c:pt>
                <c:pt idx="15853">
                  <c:v>0.16263278936155207</c:v>
                </c:pt>
                <c:pt idx="15854">
                  <c:v>0.16265748316898521</c:v>
                </c:pt>
                <c:pt idx="15855">
                  <c:v>0.16268260210608917</c:v>
                </c:pt>
                <c:pt idx="15856">
                  <c:v>0.16270601749617483</c:v>
                </c:pt>
                <c:pt idx="15857">
                  <c:v>0.16272730373866409</c:v>
                </c:pt>
                <c:pt idx="15858">
                  <c:v>0.16274603525725473</c:v>
                </c:pt>
                <c:pt idx="15859">
                  <c:v>0.16276561783336022</c:v>
                </c:pt>
                <c:pt idx="15860">
                  <c:v>0.16278732850208999</c:v>
                </c:pt>
                <c:pt idx="15861">
                  <c:v>0.16280818732806654</c:v>
                </c:pt>
                <c:pt idx="15862">
                  <c:v>0.16282989707261392</c:v>
                </c:pt>
                <c:pt idx="15863">
                  <c:v>0.1628533090140247</c:v>
                </c:pt>
                <c:pt idx="15864">
                  <c:v>0.16287501777902455</c:v>
                </c:pt>
                <c:pt idx="15865">
                  <c:v>0.16289332088137987</c:v>
                </c:pt>
                <c:pt idx="15866">
                  <c:v>0.16291162364873718</c:v>
                </c:pt>
                <c:pt idx="15867">
                  <c:v>0.16293333114784936</c:v>
                </c:pt>
                <c:pt idx="15868">
                  <c:v>0.16295674066782104</c:v>
                </c:pt>
                <c:pt idx="15869">
                  <c:v>0.16298057525240014</c:v>
                </c:pt>
                <c:pt idx="15870">
                  <c:v>0.1630039836664493</c:v>
                </c:pt>
                <c:pt idx="15871">
                  <c:v>0.16302739153255741</c:v>
                </c:pt>
                <c:pt idx="15872">
                  <c:v>0.16305037326803687</c:v>
                </c:pt>
                <c:pt idx="15873">
                  <c:v>0.1630716521818257</c:v>
                </c:pt>
                <c:pt idx="15874">
                  <c:v>0.16309122838261347</c:v>
                </c:pt>
                <c:pt idx="15875">
                  <c:v>0.16311122975717673</c:v>
                </c:pt>
                <c:pt idx="15876">
                  <c:v>0.16313208182811786</c:v>
                </c:pt>
                <c:pt idx="15877">
                  <c:v>0.16315250792501054</c:v>
                </c:pt>
                <c:pt idx="15878">
                  <c:v>0.1631699548857187</c:v>
                </c:pt>
                <c:pt idx="15879">
                  <c:v>0.16318569944262343</c:v>
                </c:pt>
                <c:pt idx="15880">
                  <c:v>0.16320314582425499</c:v>
                </c:pt>
                <c:pt idx="15881">
                  <c:v>0.16322399597866383</c:v>
                </c:pt>
                <c:pt idx="15882">
                  <c:v>0.16324654769709537</c:v>
                </c:pt>
                <c:pt idx="15883">
                  <c:v>0.16326782243695906</c:v>
                </c:pt>
                <c:pt idx="15884">
                  <c:v>0.16328569286867092</c:v>
                </c:pt>
                <c:pt idx="15885">
                  <c:v>0.16330186107933106</c:v>
                </c:pt>
                <c:pt idx="15886">
                  <c:v>0.16332228370862623</c:v>
                </c:pt>
                <c:pt idx="15887">
                  <c:v>0.16334483321063428</c:v>
                </c:pt>
                <c:pt idx="15888">
                  <c:v>0.16336397861508883</c:v>
                </c:pt>
                <c:pt idx="15889">
                  <c:v>0.16338099644466939</c:v>
                </c:pt>
                <c:pt idx="15890">
                  <c:v>0.16339929028847244</c:v>
                </c:pt>
                <c:pt idx="15891">
                  <c:v>0.16341758379761695</c:v>
                </c:pt>
                <c:pt idx="15892">
                  <c:v>0.16343502613420971</c:v>
                </c:pt>
                <c:pt idx="15893">
                  <c:v>0.16345374440089874</c:v>
                </c:pt>
                <c:pt idx="15894">
                  <c:v>0.1634733131232744</c:v>
                </c:pt>
                <c:pt idx="15895">
                  <c:v>0.16349245606811089</c:v>
                </c:pt>
                <c:pt idx="15896">
                  <c:v>0.16351202403297074</c:v>
                </c:pt>
                <c:pt idx="15897">
                  <c:v>0.16353201699289724</c:v>
                </c:pt>
                <c:pt idx="15898">
                  <c:v>0.16355158418365318</c:v>
                </c:pt>
                <c:pt idx="15899">
                  <c:v>0.16357242707440983</c:v>
                </c:pt>
                <c:pt idx="15900">
                  <c:v>0.16359454558539283</c:v>
                </c:pt>
                <c:pt idx="15901">
                  <c:v>0.16361666360715768</c:v>
                </c:pt>
                <c:pt idx="15902">
                  <c:v>0.16363452780606988</c:v>
                </c:pt>
                <c:pt idx="15903">
                  <c:v>0.16364983972256944</c:v>
                </c:pt>
                <c:pt idx="15904">
                  <c:v>0.16366472608328167</c:v>
                </c:pt>
                <c:pt idx="15905">
                  <c:v>0.16368088816686416</c:v>
                </c:pt>
                <c:pt idx="15906">
                  <c:v>0.16369662468146884</c:v>
                </c:pt>
                <c:pt idx="15907">
                  <c:v>0.16371236094843949</c:v>
                </c:pt>
                <c:pt idx="15908">
                  <c:v>0.16372724637847474</c:v>
                </c:pt>
                <c:pt idx="15909">
                  <c:v>0.16374255687535144</c:v>
                </c:pt>
                <c:pt idx="15910">
                  <c:v>0.16375871770108502</c:v>
                </c:pt>
                <c:pt idx="15911">
                  <c:v>0.16377487826565032</c:v>
                </c:pt>
                <c:pt idx="15912">
                  <c:v>0.16379061330125977</c:v>
                </c:pt>
                <c:pt idx="15913">
                  <c:v>0.16380507230488167</c:v>
                </c:pt>
                <c:pt idx="15914">
                  <c:v>0.16381868058790369</c:v>
                </c:pt>
                <c:pt idx="15915">
                  <c:v>0.16383228868574254</c:v>
                </c:pt>
                <c:pt idx="15916">
                  <c:v>0.16384674708679683</c:v>
                </c:pt>
                <c:pt idx="15917">
                  <c:v>0.16386205575418172</c:v>
                </c:pt>
                <c:pt idx="15918">
                  <c:v>0.16387736418721521</c:v>
                </c:pt>
                <c:pt idx="15919">
                  <c:v>0.16389394805855007</c:v>
                </c:pt>
                <c:pt idx="15920">
                  <c:v>0.16391095687166718</c:v>
                </c:pt>
                <c:pt idx="15921">
                  <c:v>0.16392711497616871</c:v>
                </c:pt>
                <c:pt idx="15922">
                  <c:v>0.16394284761652936</c:v>
                </c:pt>
                <c:pt idx="15923">
                  <c:v>0.16395900520574913</c:v>
                </c:pt>
                <c:pt idx="15924">
                  <c:v>0.16397431215472175</c:v>
                </c:pt>
                <c:pt idx="15925">
                  <c:v>0.16398876850250421</c:v>
                </c:pt>
                <c:pt idx="15926">
                  <c:v>0.1640032246413039</c:v>
                </c:pt>
                <c:pt idx="15927">
                  <c:v>0.16401640505631299</c:v>
                </c:pt>
                <c:pt idx="15928">
                  <c:v>0.16402916013123844</c:v>
                </c:pt>
                <c:pt idx="15929">
                  <c:v>0.16404234020441349</c:v>
                </c:pt>
                <c:pt idx="15930">
                  <c:v>0.1640559452590315</c:v>
                </c:pt>
                <c:pt idx="15931">
                  <c:v>0.164071675872698</c:v>
                </c:pt>
                <c:pt idx="15932">
                  <c:v>0.16408868166317003</c:v>
                </c:pt>
                <c:pt idx="15933">
                  <c:v>0.16410611229827687</c:v>
                </c:pt>
                <c:pt idx="15934">
                  <c:v>0.16412141699567137</c:v>
                </c:pt>
                <c:pt idx="15935">
                  <c:v>0.16413587121702705</c:v>
                </c:pt>
                <c:pt idx="15936">
                  <c:v>0.16415075034431117</c:v>
                </c:pt>
                <c:pt idx="15937">
                  <c:v>0.16416562925021017</c:v>
                </c:pt>
                <c:pt idx="15938">
                  <c:v>0.16417965773015025</c:v>
                </c:pt>
                <c:pt idx="15939">
                  <c:v>0.16419283581991848</c:v>
                </c:pt>
                <c:pt idx="15940">
                  <c:v>0.1642064388272039</c:v>
                </c:pt>
                <c:pt idx="15941">
                  <c:v>0.164221316904548</c:v>
                </c:pt>
                <c:pt idx="15942">
                  <c:v>0.16423534460330233</c:v>
                </c:pt>
                <c:pt idx="15943">
                  <c:v>0.16424724673884325</c:v>
                </c:pt>
                <c:pt idx="15944">
                  <c:v>0.16425787352587023</c:v>
                </c:pt>
                <c:pt idx="15945">
                  <c:v>0.16426892526458517</c:v>
                </c:pt>
                <c:pt idx="15946">
                  <c:v>0.16428125205982891</c:v>
                </c:pt>
                <c:pt idx="15947">
                  <c:v>0.16429485386444878</c:v>
                </c:pt>
                <c:pt idx="15948">
                  <c:v>0.16430760538825587</c:v>
                </c:pt>
                <c:pt idx="15949">
                  <c:v>0.16431738144639227</c:v>
                </c:pt>
                <c:pt idx="15950">
                  <c:v>0.16432885756660492</c:v>
                </c:pt>
                <c:pt idx="15951">
                  <c:v>0.16434075858920041</c:v>
                </c:pt>
                <c:pt idx="15952">
                  <c:v>0.1643513843825487</c:v>
                </c:pt>
                <c:pt idx="15953">
                  <c:v>0.16435988493593495</c:v>
                </c:pt>
                <c:pt idx="15954">
                  <c:v>0.1643683854170625</c:v>
                </c:pt>
                <c:pt idx="15955">
                  <c:v>0.16437731084447854</c:v>
                </c:pt>
                <c:pt idx="15956">
                  <c:v>0.16438666120680517</c:v>
                </c:pt>
                <c:pt idx="15957">
                  <c:v>0.16439813653198757</c:v>
                </c:pt>
                <c:pt idx="15958">
                  <c:v>0.1644087617156704</c:v>
                </c:pt>
                <c:pt idx="15959">
                  <c:v>0.16441683677976637</c:v>
                </c:pt>
                <c:pt idx="15960">
                  <c:v>0.16442151178707093</c:v>
                </c:pt>
                <c:pt idx="15961">
                  <c:v>0.16442533677679147</c:v>
                </c:pt>
                <c:pt idx="15962">
                  <c:v>0.1644308617361139</c:v>
                </c:pt>
                <c:pt idx="15963">
                  <c:v>0.16443723665124799</c:v>
                </c:pt>
                <c:pt idx="15964">
                  <c:v>0.16444531148541114</c:v>
                </c:pt>
                <c:pt idx="15965">
                  <c:v>0.1644550861974238</c:v>
                </c:pt>
                <c:pt idx="15966">
                  <c:v>0.16446528579504976</c:v>
                </c:pt>
                <c:pt idx="15967">
                  <c:v>0.16447718519413007</c:v>
                </c:pt>
                <c:pt idx="15968">
                  <c:v>0.16448950942247939</c:v>
                </c:pt>
                <c:pt idx="15969">
                  <c:v>0.1645001336353582</c:v>
                </c:pt>
                <c:pt idx="15970">
                  <c:v>0.16451033277353116</c:v>
                </c:pt>
                <c:pt idx="15971">
                  <c:v>0.1645230815499675</c:v>
                </c:pt>
                <c:pt idx="15972">
                  <c:v>0.16453668006568964</c:v>
                </c:pt>
                <c:pt idx="15973">
                  <c:v>0.16454730377743224</c:v>
                </c:pt>
                <c:pt idx="15974">
                  <c:v>0.16455707749255485</c:v>
                </c:pt>
                <c:pt idx="15975">
                  <c:v>0.16456770098760409</c:v>
                </c:pt>
                <c:pt idx="15976">
                  <c:v>0.16457704956989183</c:v>
                </c:pt>
                <c:pt idx="15977">
                  <c:v>0.16458342355316183</c:v>
                </c:pt>
                <c:pt idx="15978">
                  <c:v>0.16458852271052588</c:v>
                </c:pt>
                <c:pt idx="15979">
                  <c:v>0.16459447169458818</c:v>
                </c:pt>
                <c:pt idx="15980">
                  <c:v>0.16460212033638064</c:v>
                </c:pt>
                <c:pt idx="15981">
                  <c:v>0.16461104367786628</c:v>
                </c:pt>
                <c:pt idx="15982">
                  <c:v>0.1646212416849207</c:v>
                </c:pt>
                <c:pt idx="15983">
                  <c:v>0.16463101467742616</c:v>
                </c:pt>
                <c:pt idx="15984">
                  <c:v>0.16464078757442097</c:v>
                </c:pt>
                <c:pt idx="15985">
                  <c:v>0.16465013547348054</c:v>
                </c:pt>
                <c:pt idx="15986">
                  <c:v>0.1646577836895341</c:v>
                </c:pt>
                <c:pt idx="15987">
                  <c:v>0.1646654318470934</c:v>
                </c:pt>
                <c:pt idx="15988">
                  <c:v>0.1646743546236486</c:v>
                </c:pt>
                <c:pt idx="15989">
                  <c:v>0.16468285243206404</c:v>
                </c:pt>
                <c:pt idx="15990">
                  <c:v>0.16469007551244039</c:v>
                </c:pt>
                <c:pt idx="15991">
                  <c:v>0.16469644877532783</c:v>
                </c:pt>
                <c:pt idx="15992">
                  <c:v>0.16470239711737639</c:v>
                </c:pt>
                <c:pt idx="15993">
                  <c:v>0.16470664591146231</c:v>
                </c:pt>
                <c:pt idx="15994">
                  <c:v>0.16471089468749625</c:v>
                </c:pt>
                <c:pt idx="15995">
                  <c:v>0.1647181175653244</c:v>
                </c:pt>
                <c:pt idx="15996">
                  <c:v>0.16472703987179158</c:v>
                </c:pt>
                <c:pt idx="15997">
                  <c:v>0.16473426263300636</c:v>
                </c:pt>
                <c:pt idx="15998">
                  <c:v>0.1647385112917048</c:v>
                </c:pt>
                <c:pt idx="15999">
                  <c:v>0.16474275993235224</c:v>
                </c:pt>
                <c:pt idx="16000">
                  <c:v>0.16474870799893321</c:v>
                </c:pt>
                <c:pt idx="16001">
                  <c:v>0.16475593060364668</c:v>
                </c:pt>
                <c:pt idx="16002">
                  <c:v>0.16476527742642832</c:v>
                </c:pt>
                <c:pt idx="16003">
                  <c:v>0.16477292476190519</c:v>
                </c:pt>
                <c:pt idx="16004">
                  <c:v>0.16477887264906688</c:v>
                </c:pt>
                <c:pt idx="16005">
                  <c:v>0.16478397080990548</c:v>
                </c:pt>
                <c:pt idx="16006">
                  <c:v>0.16478864410117514</c:v>
                </c:pt>
                <c:pt idx="16007">
                  <c:v>0.16479204284474441</c:v>
                </c:pt>
                <c:pt idx="16008">
                  <c:v>0.16479501673589211</c:v>
                </c:pt>
                <c:pt idx="16009">
                  <c:v>0.16479884029722944</c:v>
                </c:pt>
                <c:pt idx="16010">
                  <c:v>0.16480181416816198</c:v>
                </c:pt>
                <c:pt idx="16011">
                  <c:v>0.16480436319335109</c:v>
                </c:pt>
                <c:pt idx="16012">
                  <c:v>0.16480691221204238</c:v>
                </c:pt>
                <c:pt idx="16013">
                  <c:v>0.16481328473034504</c:v>
                </c:pt>
                <c:pt idx="16014">
                  <c:v>0.16482050686866287</c:v>
                </c:pt>
                <c:pt idx="16015">
                  <c:v>0.16482730412766841</c:v>
                </c:pt>
                <c:pt idx="16016">
                  <c:v>0.16483580063645289</c:v>
                </c:pt>
                <c:pt idx="16017">
                  <c:v>0.1648442970730474</c:v>
                </c:pt>
                <c:pt idx="16018">
                  <c:v>0.16485151898739431</c:v>
                </c:pt>
                <c:pt idx="16019">
                  <c:v>0.16485789122144648</c:v>
                </c:pt>
                <c:pt idx="16020">
                  <c:v>0.16486341379144678</c:v>
                </c:pt>
                <c:pt idx="16021">
                  <c:v>0.16486851152130028</c:v>
                </c:pt>
                <c:pt idx="16022">
                  <c:v>0.16487403403264933</c:v>
                </c:pt>
                <c:pt idx="16023">
                  <c:v>0.16487955651350067</c:v>
                </c:pt>
                <c:pt idx="16024">
                  <c:v>0.16488507896385424</c:v>
                </c:pt>
                <c:pt idx="16025">
                  <c:v>0.16489017658326624</c:v>
                </c:pt>
                <c:pt idx="16026">
                  <c:v>0.16489399978077193</c:v>
                </c:pt>
                <c:pt idx="16027">
                  <c:v>0.1648990973547092</c:v>
                </c:pt>
                <c:pt idx="16028">
                  <c:v>0.16490419490266123</c:v>
                </c:pt>
                <c:pt idx="16029">
                  <c:v>0.16490801804657243</c:v>
                </c:pt>
                <c:pt idx="16030">
                  <c:v>0.16491184117586782</c:v>
                </c:pt>
                <c:pt idx="16031">
                  <c:v>0.16491651386960124</c:v>
                </c:pt>
                <c:pt idx="16032">
                  <c:v>0.16492161132877262</c:v>
                </c:pt>
                <c:pt idx="16033">
                  <c:v>0.16492670876196036</c:v>
                </c:pt>
                <c:pt idx="16034">
                  <c:v>0.16493095660310114</c:v>
                </c:pt>
                <c:pt idx="16035">
                  <c:v>0.16493393008116375</c:v>
                </c:pt>
                <c:pt idx="16036">
                  <c:v>0.16493477964470027</c:v>
                </c:pt>
                <c:pt idx="16037">
                  <c:v>0.16493477964470027</c:v>
                </c:pt>
                <c:pt idx="16038">
                  <c:v>0.16493605398865219</c:v>
                </c:pt>
                <c:pt idx="16039">
                  <c:v>0.16493902745155758</c:v>
                </c:pt>
                <c:pt idx="16040">
                  <c:v>0.16494200090562186</c:v>
                </c:pt>
                <c:pt idx="16041">
                  <c:v>0.16494497435084426</c:v>
                </c:pt>
                <c:pt idx="16042">
                  <c:v>0.16494794778722602</c:v>
                </c:pt>
                <c:pt idx="16043">
                  <c:v>0.16495134598940686</c:v>
                </c:pt>
                <c:pt idx="16044">
                  <c:v>0.16495644327102674</c:v>
                </c:pt>
                <c:pt idx="16045">
                  <c:v>0.16496239006674446</c:v>
                </c:pt>
                <c:pt idx="16046">
                  <c:v>0.16496876159434154</c:v>
                </c:pt>
                <c:pt idx="16047">
                  <c:v>0.16497513308134254</c:v>
                </c:pt>
                <c:pt idx="16048">
                  <c:v>0.16498107976591725</c:v>
                </c:pt>
                <c:pt idx="16049">
                  <c:v>0.16498617689597819</c:v>
                </c:pt>
                <c:pt idx="16050">
                  <c:v>0.1649908492423775</c:v>
                </c:pt>
                <c:pt idx="16051">
                  <c:v>0.16499424729877399</c:v>
                </c:pt>
                <c:pt idx="16052">
                  <c:v>0.16499764534362404</c:v>
                </c:pt>
                <c:pt idx="16053">
                  <c:v>0.16500019386968404</c:v>
                </c:pt>
                <c:pt idx="16054">
                  <c:v>0.16500146813027841</c:v>
                </c:pt>
                <c:pt idx="16055">
                  <c:v>0.16500401664659586</c:v>
                </c:pt>
                <c:pt idx="16056">
                  <c:v>0.16500656515641848</c:v>
                </c:pt>
                <c:pt idx="16057">
                  <c:v>0.16500996315941219</c:v>
                </c:pt>
                <c:pt idx="16058">
                  <c:v>0.16501463539467529</c:v>
                </c:pt>
                <c:pt idx="16059">
                  <c:v>0.16501973235370221</c:v>
                </c:pt>
                <c:pt idx="16060">
                  <c:v>0.16502567877306568</c:v>
                </c:pt>
                <c:pt idx="16061">
                  <c:v>0.16503332411743346</c:v>
                </c:pt>
                <c:pt idx="16062">
                  <c:v>0.16504351781900009</c:v>
                </c:pt>
                <c:pt idx="16063">
                  <c:v>0.16505413614763717</c:v>
                </c:pt>
                <c:pt idx="16064">
                  <c:v>0.16506220600199542</c:v>
                </c:pt>
                <c:pt idx="16065">
                  <c:v>0.16506772744377107</c:v>
                </c:pt>
                <c:pt idx="16066">
                  <c:v>0.16507112523894174</c:v>
                </c:pt>
                <c:pt idx="16067">
                  <c:v>0.16507324885506094</c:v>
                </c:pt>
                <c:pt idx="16068">
                  <c:v>0.16507622191005092</c:v>
                </c:pt>
                <c:pt idx="16069">
                  <c:v>0.16507919495620241</c:v>
                </c:pt>
                <c:pt idx="16070">
                  <c:v>0.16508216799351455</c:v>
                </c:pt>
                <c:pt idx="16071">
                  <c:v>0.1650851410219879</c:v>
                </c:pt>
                <c:pt idx="16072">
                  <c:v>0.16508811404162244</c:v>
                </c:pt>
                <c:pt idx="16073">
                  <c:v>0.16509066233713129</c:v>
                </c:pt>
                <c:pt idx="16074">
                  <c:v>0.16509363534035074</c:v>
                </c:pt>
                <c:pt idx="16075">
                  <c:v>0.16509873189673532</c:v>
                </c:pt>
                <c:pt idx="16076">
                  <c:v>0.16510510255568842</c:v>
                </c:pt>
                <c:pt idx="16077">
                  <c:v>0.16510765080790599</c:v>
                </c:pt>
                <c:pt idx="16078">
                  <c:v>0.16510765080790599</c:v>
                </c:pt>
                <c:pt idx="16079">
                  <c:v>0.16510850022386875</c:v>
                </c:pt>
                <c:pt idx="16080">
                  <c:v>0.16511104846742844</c:v>
                </c:pt>
                <c:pt idx="16081">
                  <c:v>0.16511444611540668</c:v>
                </c:pt>
                <c:pt idx="16082">
                  <c:v>0.1651199672687497</c:v>
                </c:pt>
                <c:pt idx="16083">
                  <c:v>0.16512463899007737</c:v>
                </c:pt>
                <c:pt idx="16084">
                  <c:v>0.16512803659188027</c:v>
                </c:pt>
                <c:pt idx="16085">
                  <c:v>0.16513016008714504</c:v>
                </c:pt>
                <c:pt idx="16086">
                  <c:v>0.16513270827551024</c:v>
                </c:pt>
                <c:pt idx="16087">
                  <c:v>0.16513653054588392</c:v>
                </c:pt>
                <c:pt idx="16088">
                  <c:v>0.16514162688365533</c:v>
                </c:pt>
                <c:pt idx="16089">
                  <c:v>0.1651475725782294</c:v>
                </c:pt>
                <c:pt idx="16090">
                  <c:v>0.16515266885972765</c:v>
                </c:pt>
                <c:pt idx="16091">
                  <c:v>0.1651560663662977</c:v>
                </c:pt>
                <c:pt idx="16092">
                  <c:v>0.16515861448864974</c:v>
                </c:pt>
                <c:pt idx="16093">
                  <c:v>0.16516116260450922</c:v>
                </c:pt>
                <c:pt idx="16094">
                  <c:v>0.16516583413338826</c:v>
                </c:pt>
                <c:pt idx="16095">
                  <c:v>0.16517262904552774</c:v>
                </c:pt>
                <c:pt idx="16096">
                  <c:v>0.1651794239114972</c:v>
                </c:pt>
                <c:pt idx="16097">
                  <c:v>0.16518409535506864</c:v>
                </c:pt>
                <c:pt idx="16098">
                  <c:v>0.16518876677681787</c:v>
                </c:pt>
                <c:pt idx="16099">
                  <c:v>0.16519471219112028</c:v>
                </c:pt>
                <c:pt idx="16100">
                  <c:v>0.16520065757007429</c:v>
                </c:pt>
                <c:pt idx="16101">
                  <c:v>0.16520745224559674</c:v>
                </c:pt>
                <c:pt idx="16102">
                  <c:v>0.16521637018715779</c:v>
                </c:pt>
                <c:pt idx="16103">
                  <c:v>0.1652269866805596</c:v>
                </c:pt>
                <c:pt idx="16104">
                  <c:v>0.16523547979413097</c:v>
                </c:pt>
                <c:pt idx="16105">
                  <c:v>0.16524100027927099</c:v>
                </c:pt>
                <c:pt idx="16106">
                  <c:v>0.1652460960846589</c:v>
                </c:pt>
                <c:pt idx="16107">
                  <c:v>0.16525204115812525</c:v>
                </c:pt>
                <c:pt idx="16108">
                  <c:v>0.16525756155183949</c:v>
                </c:pt>
                <c:pt idx="16109">
                  <c:v>0.16526180798780579</c:v>
                </c:pt>
                <c:pt idx="16110">
                  <c:v>0.16526478048225338</c:v>
                </c:pt>
                <c:pt idx="16111">
                  <c:v>0.16526902688756503</c:v>
                </c:pt>
                <c:pt idx="16112">
                  <c:v>0.16527539646172296</c:v>
                </c:pt>
                <c:pt idx="16113">
                  <c:v>0.16528219062943941</c:v>
                </c:pt>
                <c:pt idx="16114">
                  <c:v>0.16528940938206049</c:v>
                </c:pt>
                <c:pt idx="16115">
                  <c:v>0.16529875121986298</c:v>
                </c:pt>
                <c:pt idx="16116">
                  <c:v>0.16530724372395428</c:v>
                </c:pt>
                <c:pt idx="16117">
                  <c:v>0.16531318843390574</c:v>
                </c:pt>
                <c:pt idx="16118">
                  <c:v>0.16531701001449881</c:v>
                </c:pt>
                <c:pt idx="16119">
                  <c:v>0.16532168081539042</c:v>
                </c:pt>
                <c:pt idx="16120">
                  <c:v>0.16532762543951779</c:v>
                </c:pt>
                <c:pt idx="16121">
                  <c:v>0.16533314541599453</c:v>
                </c:pt>
                <c:pt idx="16122">
                  <c:v>0.16533569308716833</c:v>
                </c:pt>
                <c:pt idx="16123">
                  <c:v>0.16533611769839951</c:v>
                </c:pt>
                <c:pt idx="16124">
                  <c:v>0.16533696692032121</c:v>
                </c:pt>
                <c:pt idx="16125">
                  <c:v>0.16533866536200095</c:v>
                </c:pt>
                <c:pt idx="16126">
                  <c:v>0.16534163762799928</c:v>
                </c:pt>
                <c:pt idx="16127">
                  <c:v>0.16534630831386191</c:v>
                </c:pt>
                <c:pt idx="16128">
                  <c:v>0.1653518281872105</c:v>
                </c:pt>
                <c:pt idx="16129">
                  <c:v>0.16535692342787348</c:v>
                </c:pt>
                <c:pt idx="16130">
                  <c:v>0.16536032024055916</c:v>
                </c:pt>
                <c:pt idx="16131">
                  <c:v>0.16536414164103891</c:v>
                </c:pt>
                <c:pt idx="16132">
                  <c:v>0.16536838762444486</c:v>
                </c:pt>
                <c:pt idx="16133">
                  <c:v>0.16537263358982229</c:v>
                </c:pt>
                <c:pt idx="16134">
                  <c:v>0.16537603034914397</c:v>
                </c:pt>
                <c:pt idx="16135">
                  <c:v>0.16537942709692791</c:v>
                </c:pt>
                <c:pt idx="16136">
                  <c:v>0.16538324842439348</c:v>
                </c:pt>
                <c:pt idx="16137">
                  <c:v>0.16538706973725628</c:v>
                </c:pt>
                <c:pt idx="16138">
                  <c:v>0.16538961727105242</c:v>
                </c:pt>
                <c:pt idx="16139">
                  <c:v>0.16539216479835889</c:v>
                </c:pt>
                <c:pt idx="16140">
                  <c:v>0.16539301397268555</c:v>
                </c:pt>
                <c:pt idx="16141">
                  <c:v>0.16539216479835889</c:v>
                </c:pt>
                <c:pt idx="16142">
                  <c:v>0.1653917402109252</c:v>
                </c:pt>
                <c:pt idx="16143">
                  <c:v>0.16539301397268555</c:v>
                </c:pt>
                <c:pt idx="16144">
                  <c:v>0.16539598607714995</c:v>
                </c:pt>
                <c:pt idx="16145">
                  <c:v>0.16540150567629133</c:v>
                </c:pt>
                <c:pt idx="16146">
                  <c:v>0.16540999730778841</c:v>
                </c:pt>
                <c:pt idx="16147">
                  <c:v>0.16542018717040383</c:v>
                </c:pt>
                <c:pt idx="16148">
                  <c:v>0.165427404926934</c:v>
                </c:pt>
                <c:pt idx="16149">
                  <c:v>0.16543207521222267</c:v>
                </c:pt>
                <c:pt idx="16150">
                  <c:v>0.16543632090719418</c:v>
                </c:pt>
                <c:pt idx="16151">
                  <c:v>0.16544268941585266</c:v>
                </c:pt>
                <c:pt idx="16152">
                  <c:v>0.16544948244705227</c:v>
                </c:pt>
                <c:pt idx="16153">
                  <c:v>0.16545415262923344</c:v>
                </c:pt>
                <c:pt idx="16154">
                  <c:v>0.16545542631149798</c:v>
                </c:pt>
                <c:pt idx="16155">
                  <c:v>0.16545669999213974</c:v>
                </c:pt>
                <c:pt idx="16156">
                  <c:v>0.16545882278960466</c:v>
                </c:pt>
                <c:pt idx="16157">
                  <c:v>0.16546264381368578</c:v>
                </c:pt>
                <c:pt idx="16158">
                  <c:v>0.16546646482316704</c:v>
                </c:pt>
                <c:pt idx="16159">
                  <c:v>0.16547155947976361</c:v>
                </c:pt>
                <c:pt idx="16160">
                  <c:v>0.16547707866178687</c:v>
                </c:pt>
                <c:pt idx="16161">
                  <c:v>0.16548132416569233</c:v>
                </c:pt>
                <c:pt idx="16162">
                  <c:v>0.16548514510379631</c:v>
                </c:pt>
                <c:pt idx="16163">
                  <c:v>0.16548854148096559</c:v>
                </c:pt>
                <c:pt idx="16164">
                  <c:v>0.16549151330152614</c:v>
                </c:pt>
                <c:pt idx="16165">
                  <c:v>0.16549575874414971</c:v>
                </c:pt>
                <c:pt idx="16166">
                  <c:v>0.16550127779261486</c:v>
                </c:pt>
                <c:pt idx="16167">
                  <c:v>0.16550637227185497</c:v>
                </c:pt>
                <c:pt idx="16168">
                  <c:v>0.16550807042583421</c:v>
                </c:pt>
                <c:pt idx="16169">
                  <c:v>0.16550891950174249</c:v>
                </c:pt>
                <c:pt idx="16170">
                  <c:v>0.16551231579816625</c:v>
                </c:pt>
                <c:pt idx="16171">
                  <c:v>0.16551825928915206</c:v>
                </c:pt>
                <c:pt idx="16172">
                  <c:v>0.16552505180702387</c:v>
                </c:pt>
                <c:pt idx="16173">
                  <c:v>0.16553226880670904</c:v>
                </c:pt>
                <c:pt idx="16174">
                  <c:v>0.16553991027901688</c:v>
                </c:pt>
                <c:pt idx="16175">
                  <c:v>0.16554458003890424</c:v>
                </c:pt>
                <c:pt idx="16176">
                  <c:v>0.16554585360599824</c:v>
                </c:pt>
                <c:pt idx="16177">
                  <c:v>0.16554585360599824</c:v>
                </c:pt>
                <c:pt idx="16178">
                  <c:v>0.16554627812800221</c:v>
                </c:pt>
                <c:pt idx="16179">
                  <c:v>0.16554670264982604</c:v>
                </c:pt>
                <c:pt idx="16180">
                  <c:v>0.16554373099327421</c:v>
                </c:pt>
                <c:pt idx="16181">
                  <c:v>0.16554033480354421</c:v>
                </c:pt>
                <c:pt idx="16182">
                  <c:v>0.16554033480354421</c:v>
                </c:pt>
                <c:pt idx="16183">
                  <c:v>0.16554203289985098</c:v>
                </c:pt>
                <c:pt idx="16184">
                  <c:v>0.16554373099327421</c:v>
                </c:pt>
                <c:pt idx="16185">
                  <c:v>0.16554670264982604</c:v>
                </c:pt>
                <c:pt idx="16186">
                  <c:v>0.16555264593643823</c:v>
                </c:pt>
                <c:pt idx="16187">
                  <c:v>0.16555943822074276</c:v>
                </c:pt>
                <c:pt idx="16188">
                  <c:v>0.16556453240369531</c:v>
                </c:pt>
                <c:pt idx="16189">
                  <c:v>0.16556792851124671</c:v>
                </c:pt>
                <c:pt idx="16190">
                  <c:v>0.16557217362946675</c:v>
                </c:pt>
                <c:pt idx="16191">
                  <c:v>0.16557726774754339</c:v>
                </c:pt>
                <c:pt idx="16192">
                  <c:v>0.16558151282611766</c:v>
                </c:pt>
                <c:pt idx="16193">
                  <c:v>0.16558448437039774</c:v>
                </c:pt>
                <c:pt idx="16194">
                  <c:v>0.16558703140132383</c:v>
                </c:pt>
                <c:pt idx="16195">
                  <c:v>0.16558830491435375</c:v>
                </c:pt>
                <c:pt idx="16196">
                  <c:v>0.16559000292920453</c:v>
                </c:pt>
                <c:pt idx="16197">
                  <c:v>0.16559382345207704</c:v>
                </c:pt>
                <c:pt idx="16198">
                  <c:v>0.16559679495977553</c:v>
                </c:pt>
                <c:pt idx="16199">
                  <c:v>0.16559891745986841</c:v>
                </c:pt>
                <c:pt idx="16200">
                  <c:v>0.16560103995545625</c:v>
                </c:pt>
                <c:pt idx="16201">
                  <c:v>0.16560401144171097</c:v>
                </c:pt>
                <c:pt idx="16202">
                  <c:v>0.16560740741519023</c:v>
                </c:pt>
                <c:pt idx="16203">
                  <c:v>0.1656120768598934</c:v>
                </c:pt>
                <c:pt idx="16204">
                  <c:v>0.16561886874053969</c:v>
                </c:pt>
                <c:pt idx="16205">
                  <c:v>0.16562608506318238</c:v>
                </c:pt>
                <c:pt idx="16206">
                  <c:v>0.16563075442067227</c:v>
                </c:pt>
                <c:pt idx="16207">
                  <c:v>0.16563542375635959</c:v>
                </c:pt>
                <c:pt idx="16208">
                  <c:v>0.16564094203406279</c:v>
                </c:pt>
                <c:pt idx="16209">
                  <c:v>0.16564476236232675</c:v>
                </c:pt>
                <c:pt idx="16210">
                  <c:v>0.16564730923972756</c:v>
                </c:pt>
                <c:pt idx="16211">
                  <c:v>0.16565197849811567</c:v>
                </c:pt>
                <c:pt idx="16212">
                  <c:v>0.16565961905572352</c:v>
                </c:pt>
                <c:pt idx="16213">
                  <c:v>0.16566853296581663</c:v>
                </c:pt>
                <c:pt idx="16214">
                  <c:v>0.16567277765698124</c:v>
                </c:pt>
                <c:pt idx="16215">
                  <c:v>0.16567405106081737</c:v>
                </c:pt>
                <c:pt idx="16216">
                  <c:v>0.16567574893007617</c:v>
                </c:pt>
                <c:pt idx="16217">
                  <c:v>0.1656799935906117</c:v>
                </c:pt>
                <c:pt idx="16218">
                  <c:v>0.16568296484226641</c:v>
                </c:pt>
                <c:pt idx="16219">
                  <c:v>0.16568381376968894</c:v>
                </c:pt>
                <c:pt idx="16220">
                  <c:v>0.16568466269639096</c:v>
                </c:pt>
                <c:pt idx="16221">
                  <c:v>0.16568636054763317</c:v>
                </c:pt>
                <c:pt idx="16222">
                  <c:v>0.16568848285763163</c:v>
                </c:pt>
                <c:pt idx="16223">
                  <c:v>0.16569272746411617</c:v>
                </c:pt>
                <c:pt idx="16224">
                  <c:v>0.16569866988292703</c:v>
                </c:pt>
                <c:pt idx="16225">
                  <c:v>0.16570461226642541</c:v>
                </c:pt>
                <c:pt idx="16226">
                  <c:v>0.1657109790667029</c:v>
                </c:pt>
                <c:pt idx="16227">
                  <c:v>0.16571692137705621</c:v>
                </c:pt>
                <c:pt idx="16228">
                  <c:v>0.16572074141506571</c:v>
                </c:pt>
                <c:pt idx="16229">
                  <c:v>0.16572243920505242</c:v>
                </c:pt>
                <c:pt idx="16230">
                  <c:v>0.16572498588462808</c:v>
                </c:pt>
                <c:pt idx="16231">
                  <c:v>0.16572753255771774</c:v>
                </c:pt>
                <c:pt idx="16232">
                  <c:v>0.16573092811174919</c:v>
                </c:pt>
                <c:pt idx="16233">
                  <c:v>0.16573644586245953</c:v>
                </c:pt>
                <c:pt idx="16234">
                  <c:v>0.16574196358272442</c:v>
                </c:pt>
                <c:pt idx="16235">
                  <c:v>0.16574578352507294</c:v>
                </c:pt>
                <c:pt idx="16236">
                  <c:v>0.16574917901713257</c:v>
                </c:pt>
                <c:pt idx="16237">
                  <c:v>0.16575469666713996</c:v>
                </c:pt>
                <c:pt idx="16238">
                  <c:v>0.16576063871771621</c:v>
                </c:pt>
                <c:pt idx="16239">
                  <c:v>0.16576445858872774</c:v>
                </c:pt>
                <c:pt idx="16240">
                  <c:v>0.16576785401737731</c:v>
                </c:pt>
                <c:pt idx="16241">
                  <c:v>0.16577082500798807</c:v>
                </c:pt>
                <c:pt idx="16242">
                  <c:v>0.16577379598977238</c:v>
                </c:pt>
                <c:pt idx="16243">
                  <c:v>0.16577846465759993</c:v>
                </c:pt>
                <c:pt idx="16244">
                  <c:v>0.16578398214602244</c:v>
                </c:pt>
                <c:pt idx="16245">
                  <c:v>0.16578822634717028</c:v>
                </c:pt>
                <c:pt idx="16246">
                  <c:v>0.16579162169511913</c:v>
                </c:pt>
                <c:pt idx="16247">
                  <c:v>0.16579586586384351</c:v>
                </c:pt>
                <c:pt idx="16248">
                  <c:v>0.16579926118585381</c:v>
                </c:pt>
                <c:pt idx="16249">
                  <c:v>0.16580053442863527</c:v>
                </c:pt>
                <c:pt idx="16250">
                  <c:v>0.1658030809093354</c:v>
                </c:pt>
                <c:pt idx="16251">
                  <c:v>0.16580774944044371</c:v>
                </c:pt>
                <c:pt idx="16252">
                  <c:v>0.16581241794975668</c:v>
                </c:pt>
                <c:pt idx="16253">
                  <c:v>0.16581538880797231</c:v>
                </c:pt>
                <c:pt idx="16254">
                  <c:v>0.16581708643727538</c:v>
                </c:pt>
                <c:pt idx="16255">
                  <c:v>0.16581666203021947</c:v>
                </c:pt>
                <c:pt idx="16256">
                  <c:v>0.16581411558410344</c:v>
                </c:pt>
                <c:pt idx="16257">
                  <c:v>0.16581156913150288</c:v>
                </c:pt>
                <c:pt idx="16258">
                  <c:v>0.16581114472210584</c:v>
                </c:pt>
                <c:pt idx="16259">
                  <c:v>0.16581411558410344</c:v>
                </c:pt>
                <c:pt idx="16260">
                  <c:v>0.16581538880797231</c:v>
                </c:pt>
                <c:pt idx="16261">
                  <c:v>0.16581496440019591</c:v>
                </c:pt>
                <c:pt idx="16262">
                  <c:v>0.16581708643727538</c:v>
                </c:pt>
                <c:pt idx="16263">
                  <c:v>0.16582345252149486</c:v>
                </c:pt>
                <c:pt idx="16264">
                  <c:v>0.16583194057074571</c:v>
                </c:pt>
                <c:pt idx="16265">
                  <c:v>0.16583788216235396</c:v>
                </c:pt>
                <c:pt idx="16266">
                  <c:v>0.16584042854795056</c:v>
                </c:pt>
                <c:pt idx="16267">
                  <c:v>0.16584339932295156</c:v>
                </c:pt>
                <c:pt idx="16268">
                  <c:v>0.16584849205956323</c:v>
                </c:pt>
                <c:pt idx="16269">
                  <c:v>0.1658527359869274</c:v>
                </c:pt>
                <c:pt idx="16270">
                  <c:v>0.16585485794385524</c:v>
                </c:pt>
                <c:pt idx="16271">
                  <c:v>0.16585613111585121</c:v>
                </c:pt>
                <c:pt idx="16272">
                  <c:v>0.16585655550615613</c:v>
                </c:pt>
                <c:pt idx="16273">
                  <c:v>0.16585613111585121</c:v>
                </c:pt>
                <c:pt idx="16274">
                  <c:v>0.16585528233470079</c:v>
                </c:pt>
                <c:pt idx="16275">
                  <c:v>0.16585655550615613</c:v>
                </c:pt>
                <c:pt idx="16276">
                  <c:v>0.16585910184420372</c:v>
                </c:pt>
                <c:pt idx="16277">
                  <c:v>0.16586207256373103</c:v>
                </c:pt>
                <c:pt idx="16278">
                  <c:v>0.16586589204729882</c:v>
                </c:pt>
                <c:pt idx="16279">
                  <c:v>0.16586886274665436</c:v>
                </c:pt>
                <c:pt idx="16280">
                  <c:v>0.16587268220428697</c:v>
                </c:pt>
                <c:pt idx="16281">
                  <c:v>0.16587735041047177</c:v>
                </c:pt>
                <c:pt idx="16282">
                  <c:v>0.16588116983568627</c:v>
                </c:pt>
                <c:pt idx="16283">
                  <c:v>0.16588414048965675</c:v>
                </c:pt>
                <c:pt idx="16284">
                  <c:v>0.16588711113480223</c:v>
                </c:pt>
                <c:pt idx="16285">
                  <c:v>0.16589093052273718</c:v>
                </c:pt>
                <c:pt idx="16286">
                  <c:v>0.16589517426999975</c:v>
                </c:pt>
                <c:pt idx="16287">
                  <c:v>0.16590069111451738</c:v>
                </c:pt>
                <c:pt idx="16288">
                  <c:v>0.16590663229765309</c:v>
                </c:pt>
                <c:pt idx="16289">
                  <c:v>0.16591130034535481</c:v>
                </c:pt>
                <c:pt idx="16290">
                  <c:v>0.16591469527545114</c:v>
                </c:pt>
                <c:pt idx="16291">
                  <c:v>0.16591724146545964</c:v>
                </c:pt>
                <c:pt idx="16292">
                  <c:v>0.16592275818823771</c:v>
                </c:pt>
                <c:pt idx="16293">
                  <c:v>0.16592997231825687</c:v>
                </c:pt>
                <c:pt idx="16294">
                  <c:v>0.16593336718496424</c:v>
                </c:pt>
                <c:pt idx="16295">
                  <c:v>0.16593379154249244</c:v>
                </c:pt>
                <c:pt idx="16296">
                  <c:v>0.16593336718496424</c:v>
                </c:pt>
                <c:pt idx="16297">
                  <c:v>0.16593209411129986</c:v>
                </c:pt>
                <c:pt idx="16298">
                  <c:v>0.16593166975305118</c:v>
                </c:pt>
                <c:pt idx="16299">
                  <c:v>0.16593506461399551</c:v>
                </c:pt>
                <c:pt idx="16300">
                  <c:v>0.16594058123844951</c:v>
                </c:pt>
                <c:pt idx="16301">
                  <c:v>0.16594524912767908</c:v>
                </c:pt>
                <c:pt idx="16302">
                  <c:v>0.16594821959129849</c:v>
                </c:pt>
                <c:pt idx="16303">
                  <c:v>0.16595034134562411</c:v>
                </c:pt>
                <c:pt idx="16304">
                  <c:v>0.16595458484077041</c:v>
                </c:pt>
                <c:pt idx="16305">
                  <c:v>0.1659613743955495</c:v>
                </c:pt>
                <c:pt idx="16306">
                  <c:v>0.16596943693197702</c:v>
                </c:pt>
                <c:pt idx="16307">
                  <c:v>0.16597580204639734</c:v>
                </c:pt>
                <c:pt idx="16308">
                  <c:v>0.1659800454335027</c:v>
                </c:pt>
                <c:pt idx="16309">
                  <c:v>0.16598131844612346</c:v>
                </c:pt>
                <c:pt idx="16310">
                  <c:v>0.16598259145712327</c:v>
                </c:pt>
                <c:pt idx="16311">
                  <c:v>0.16598683481541882</c:v>
                </c:pt>
                <c:pt idx="16312">
                  <c:v>0.1659927754867824</c:v>
                </c:pt>
                <c:pt idx="16313">
                  <c:v>0.16599786746271961</c:v>
                </c:pt>
                <c:pt idx="16314">
                  <c:v>0.16600253508455132</c:v>
                </c:pt>
                <c:pt idx="16315">
                  <c:v>0.16600762701079297</c:v>
                </c:pt>
                <c:pt idx="16316">
                  <c:v>0.16601144593845946</c:v>
                </c:pt>
                <c:pt idx="16317">
                  <c:v>0.166013991882135</c:v>
                </c:pt>
                <c:pt idx="16318">
                  <c:v>0.16601611349691267</c:v>
                </c:pt>
                <c:pt idx="16319">
                  <c:v>0.16601696214156356</c:v>
                </c:pt>
                <c:pt idx="16320">
                  <c:v>0.16601696214156356</c:v>
                </c:pt>
                <c:pt idx="16321">
                  <c:v>0.16601738646361891</c:v>
                </c:pt>
                <c:pt idx="16322">
                  <c:v>0.16601738646361891</c:v>
                </c:pt>
                <c:pt idx="16323">
                  <c:v>0.16601823510718969</c:v>
                </c:pt>
                <c:pt idx="16324">
                  <c:v>0.16601823510718969</c:v>
                </c:pt>
                <c:pt idx="16325">
                  <c:v>0.16601781078549438</c:v>
                </c:pt>
                <c:pt idx="16326">
                  <c:v>0.16601950807119498</c:v>
                </c:pt>
                <c:pt idx="16327">
                  <c:v>0.1660229026339537</c:v>
                </c:pt>
                <c:pt idx="16328">
                  <c:v>0.16602757013893268</c:v>
                </c:pt>
                <c:pt idx="16329">
                  <c:v>0.16602926740806909</c:v>
                </c:pt>
                <c:pt idx="16330">
                  <c:v>0.1660309646743249</c:v>
                </c:pt>
                <c:pt idx="16331">
                  <c:v>0.16603520782736131</c:v>
                </c:pt>
                <c:pt idx="16332">
                  <c:v>0.1660402995872389</c:v>
                </c:pt>
                <c:pt idx="16333">
                  <c:v>0.16604539132119076</c:v>
                </c:pt>
                <c:pt idx="16334">
                  <c:v>0.16604963441301271</c:v>
                </c:pt>
                <c:pt idx="16335">
                  <c:v>0.16605260456657606</c:v>
                </c:pt>
                <c:pt idx="16336">
                  <c:v>0.16605684762779199</c:v>
                </c:pt>
                <c:pt idx="16337">
                  <c:v>0.16606193927748641</c:v>
                </c:pt>
                <c:pt idx="16338">
                  <c:v>0.16606787950269739</c:v>
                </c:pt>
                <c:pt idx="16339">
                  <c:v>0.16607381969262228</c:v>
                </c:pt>
                <c:pt idx="16340">
                  <c:v>0.16607933555167181</c:v>
                </c:pt>
                <c:pt idx="16341">
                  <c:v>0.16608400279325763</c:v>
                </c:pt>
                <c:pt idx="16342">
                  <c:v>0.1660886700130606</c:v>
                </c:pt>
                <c:pt idx="16343">
                  <c:v>0.1660941857901988</c:v>
                </c:pt>
                <c:pt idx="16344">
                  <c:v>0.16609715581144088</c:v>
                </c:pt>
                <c:pt idx="16345">
                  <c:v>0.16609800438731823</c:v>
                </c:pt>
                <c:pt idx="16346">
                  <c:v>0.16609885296247576</c:v>
                </c:pt>
                <c:pt idx="16347">
                  <c:v>0.16609970153691317</c:v>
                </c:pt>
                <c:pt idx="16348">
                  <c:v>0.16610012582386172</c:v>
                </c:pt>
                <c:pt idx="16349">
                  <c:v>0.16610097439721885</c:v>
                </c:pt>
                <c:pt idx="16350">
                  <c:v>0.16610309582746194</c:v>
                </c:pt>
                <c:pt idx="16351">
                  <c:v>0.16610564153781249</c:v>
                </c:pt>
                <c:pt idx="16352">
                  <c:v>0.16610946009118743</c:v>
                </c:pt>
                <c:pt idx="16353">
                  <c:v>0.16611540003412173</c:v>
                </c:pt>
                <c:pt idx="16354">
                  <c:v>0.16612303705176446</c:v>
                </c:pt>
                <c:pt idx="16355">
                  <c:v>0.1661298254629284</c:v>
                </c:pt>
                <c:pt idx="16356">
                  <c:v>0.16613491674105968</c:v>
                </c:pt>
                <c:pt idx="16357">
                  <c:v>0.16613788664133283</c:v>
                </c:pt>
                <c:pt idx="16358">
                  <c:v>0.16613831091208023</c:v>
                </c:pt>
                <c:pt idx="16359">
                  <c:v>0.16613873518264791</c:v>
                </c:pt>
                <c:pt idx="16360">
                  <c:v>0.16613873518264791</c:v>
                </c:pt>
                <c:pt idx="16361">
                  <c:v>0.16613873518264791</c:v>
                </c:pt>
                <c:pt idx="16362">
                  <c:v>0.16614000799327025</c:v>
                </c:pt>
                <c:pt idx="16363">
                  <c:v>0.16614255360965505</c:v>
                </c:pt>
                <c:pt idx="16364">
                  <c:v>0.16614467495169255</c:v>
                </c:pt>
                <c:pt idx="16365">
                  <c:v>0.1661467962892299</c:v>
                </c:pt>
                <c:pt idx="16366">
                  <c:v>0.16614976615422189</c:v>
                </c:pt>
                <c:pt idx="16367">
                  <c:v>0.1661527360103939</c:v>
                </c:pt>
                <c:pt idx="16368">
                  <c:v>0.16615443306710362</c:v>
                </c:pt>
                <c:pt idx="16369">
                  <c:v>0.16615570585774586</c:v>
                </c:pt>
                <c:pt idx="16370">
                  <c:v>0.16615952421995242</c:v>
                </c:pt>
                <c:pt idx="16371">
                  <c:v>0.16616716090062697</c:v>
                </c:pt>
                <c:pt idx="16372">
                  <c:v>0.16617522177807062</c:v>
                </c:pt>
                <c:pt idx="16373">
                  <c:v>0.16617988857215479</c:v>
                </c:pt>
                <c:pt idx="16374">
                  <c:v>0.1661820098349937</c:v>
                </c:pt>
                <c:pt idx="16375">
                  <c:v>0.16618328259053691</c:v>
                </c:pt>
                <c:pt idx="16376">
                  <c:v>0.16618413109333241</c:v>
                </c:pt>
                <c:pt idx="16377">
                  <c:v>0.16618667659739964</c:v>
                </c:pt>
                <c:pt idx="16378">
                  <c:v>0.16619134333802696</c:v>
                </c:pt>
                <c:pt idx="16379">
                  <c:v>0.16619516156415989</c:v>
                </c:pt>
                <c:pt idx="16380">
                  <c:v>0.16619685854887253</c:v>
                </c:pt>
                <c:pt idx="16381">
                  <c:v>0.16619601005687606</c:v>
                </c:pt>
                <c:pt idx="16382">
                  <c:v>0.16619346457656736</c:v>
                </c:pt>
                <c:pt idx="16383">
                  <c:v>0.1661938888237354</c:v>
                </c:pt>
                <c:pt idx="16384">
                  <c:v>0.16619897977571377</c:v>
                </c:pt>
                <c:pt idx="16385">
                  <c:v>0.16620661615508564</c:v>
                </c:pt>
                <c:pt idx="16386">
                  <c:v>0.16621510095266195</c:v>
                </c:pt>
                <c:pt idx="16387">
                  <c:v>0.16622231297399839</c:v>
                </c:pt>
                <c:pt idx="16388">
                  <c:v>0.16622613108188428</c:v>
                </c:pt>
                <c:pt idx="16389">
                  <c:v>0.16622994917519207</c:v>
                </c:pt>
                <c:pt idx="16390">
                  <c:v>0.16623546417312302</c:v>
                </c:pt>
                <c:pt idx="16391">
                  <c:v>0.16624097914063854</c:v>
                </c:pt>
                <c:pt idx="16392">
                  <c:v>0.16624734252690215</c:v>
                </c:pt>
                <c:pt idx="16393">
                  <c:v>0.16625200898442641</c:v>
                </c:pt>
                <c:pt idx="16394">
                  <c:v>0.16625540275803974</c:v>
                </c:pt>
                <c:pt idx="16395">
                  <c:v>0.166257523860699</c:v>
                </c:pt>
                <c:pt idx="16396">
                  <c:v>0.16625879652013542</c:v>
                </c:pt>
                <c:pt idx="16397">
                  <c:v>0.16626091761559622</c:v>
                </c:pt>
                <c:pt idx="16398">
                  <c:v>0.16626558400977379</c:v>
                </c:pt>
                <c:pt idx="16399">
                  <c:v>0.16627067459676925</c:v>
                </c:pt>
                <c:pt idx="16400">
                  <c:v>0.16627449252001023</c:v>
                </c:pt>
                <c:pt idx="16401">
                  <c:v>0.16627788621732034</c:v>
                </c:pt>
                <c:pt idx="16402">
                  <c:v>0.16628170411302753</c:v>
                </c:pt>
                <c:pt idx="16403">
                  <c:v>0.16628594620227349</c:v>
                </c:pt>
                <c:pt idx="16404">
                  <c:v>0.16629315771269279</c:v>
                </c:pt>
                <c:pt idx="16405">
                  <c:v>0.16629867236204041</c:v>
                </c:pt>
                <c:pt idx="16406">
                  <c:v>0.16630206597729288</c:v>
                </c:pt>
                <c:pt idx="16407">
                  <c:v>0.16630715637857763</c:v>
                </c:pt>
                <c:pt idx="16408">
                  <c:v>0.16631394353998299</c:v>
                </c:pt>
                <c:pt idx="16409">
                  <c:v>0.1663211548485026</c:v>
                </c:pt>
                <c:pt idx="16410">
                  <c:v>0.16632709353411873</c:v>
                </c:pt>
                <c:pt idx="16411">
                  <c:v>0.16633345637242844</c:v>
                </c:pt>
                <c:pt idx="16412">
                  <c:v>0.16633981917025223</c:v>
                </c:pt>
                <c:pt idx="16413">
                  <c:v>0.16634448519625963</c:v>
                </c:pt>
                <c:pt idx="16414">
                  <c:v>0.16634745447420132</c:v>
                </c:pt>
                <c:pt idx="16415">
                  <c:v>0.16635127210431383</c:v>
                </c:pt>
                <c:pt idx="16416">
                  <c:v>0.16635593807688176</c:v>
                </c:pt>
                <c:pt idx="16417">
                  <c:v>0.16636230073166144</c:v>
                </c:pt>
                <c:pt idx="16418">
                  <c:v>0.1663703600362664</c:v>
                </c:pt>
                <c:pt idx="16419">
                  <c:v>0.16637672259928488</c:v>
                </c:pt>
                <c:pt idx="16420">
                  <c:v>0.16638011594967539</c:v>
                </c:pt>
                <c:pt idx="16421">
                  <c:v>0.16638266095491167</c:v>
                </c:pt>
                <c:pt idx="16422">
                  <c:v>0.16638647845062199</c:v>
                </c:pt>
                <c:pt idx="16423">
                  <c:v>0.16639072009543021</c:v>
                </c:pt>
                <c:pt idx="16424">
                  <c:v>0.16639538588393882</c:v>
                </c:pt>
                <c:pt idx="16425">
                  <c:v>0.16640047581021128</c:v>
                </c:pt>
                <c:pt idx="16426">
                  <c:v>0.16640556571057638</c:v>
                </c:pt>
                <c:pt idx="16427">
                  <c:v>0.16641277635841273</c:v>
                </c:pt>
                <c:pt idx="16428">
                  <c:v>0.16642253185802292</c:v>
                </c:pt>
                <c:pt idx="16429">
                  <c:v>0.16643059067722357</c:v>
                </c:pt>
                <c:pt idx="16430">
                  <c:v>0.16643652871297204</c:v>
                </c:pt>
                <c:pt idx="16431">
                  <c:v>0.16644331499636669</c:v>
                </c:pt>
                <c:pt idx="16432">
                  <c:v>0.16645094951013728</c:v>
                </c:pt>
                <c:pt idx="16433">
                  <c:v>0.16646028050337064</c:v>
                </c:pt>
                <c:pt idx="16434">
                  <c:v>0.1664691872793278</c:v>
                </c:pt>
                <c:pt idx="16435">
                  <c:v>0.1664780939759547</c:v>
                </c:pt>
                <c:pt idx="16436">
                  <c:v>0.16648615234740474</c:v>
                </c:pt>
                <c:pt idx="16437">
                  <c:v>0.16649378653414129</c:v>
                </c:pt>
                <c:pt idx="16438">
                  <c:v>0.1665018447791359</c:v>
                </c:pt>
                <c:pt idx="16439">
                  <c:v>0.16650905473277391</c:v>
                </c:pt>
                <c:pt idx="16440">
                  <c:v>0.16651584052400561</c:v>
                </c:pt>
                <c:pt idx="16441">
                  <c:v>0.16652432269829234</c:v>
                </c:pt>
                <c:pt idx="16442">
                  <c:v>0.16653577351945403</c:v>
                </c:pt>
                <c:pt idx="16443">
                  <c:v>0.16654807240354264</c:v>
                </c:pt>
                <c:pt idx="16444">
                  <c:v>0.1665612193192659</c:v>
                </c:pt>
                <c:pt idx="16445">
                  <c:v>0.1665743660621497</c:v>
                </c:pt>
                <c:pt idx="16446">
                  <c:v>0.16658708855199247</c:v>
                </c:pt>
                <c:pt idx="16447">
                  <c:v>0.16659896272981142</c:v>
                </c:pt>
                <c:pt idx="16448">
                  <c:v>0.166609564555149</c:v>
                </c:pt>
                <c:pt idx="16449">
                  <c:v>0.16661804593449286</c:v>
                </c:pt>
                <c:pt idx="16450">
                  <c:v>0.16662652724190308</c:v>
                </c:pt>
                <c:pt idx="16451">
                  <c:v>0.16663500847738191</c:v>
                </c:pt>
                <c:pt idx="16452">
                  <c:v>0.16664348964092981</c:v>
                </c:pt>
                <c:pt idx="16453">
                  <c:v>0.16665281883775368</c:v>
                </c:pt>
                <c:pt idx="16454">
                  <c:v>0.16666299604411916</c:v>
                </c:pt>
                <c:pt idx="16455">
                  <c:v>0.16667190101472537</c:v>
                </c:pt>
                <c:pt idx="16456">
                  <c:v>0.16668122994649925</c:v>
                </c:pt>
                <c:pt idx="16457">
                  <c:v>0.16669225493548501</c:v>
                </c:pt>
                <c:pt idx="16458">
                  <c:v>0.166704127864613</c:v>
                </c:pt>
                <c:pt idx="16459">
                  <c:v>0.16671769675386411</c:v>
                </c:pt>
                <c:pt idx="16460">
                  <c:v>0.16673041742032549</c:v>
                </c:pt>
                <c:pt idx="16461">
                  <c:v>0.16674144186703643</c:v>
                </c:pt>
                <c:pt idx="16462">
                  <c:v>0.16674992212795686</c:v>
                </c:pt>
                <c:pt idx="16463">
                  <c:v>0.16675797830922079</c:v>
                </c:pt>
                <c:pt idx="16464">
                  <c:v>0.16676730643802393</c:v>
                </c:pt>
                <c:pt idx="16465">
                  <c:v>0.16677875447717616</c:v>
                </c:pt>
                <c:pt idx="16466">
                  <c:v>0.1667910503732514</c:v>
                </c:pt>
                <c:pt idx="16467">
                  <c:v>0.16680122617291029</c:v>
                </c:pt>
                <c:pt idx="16468">
                  <c:v>0.16681012991267186</c:v>
                </c:pt>
                <c:pt idx="16469">
                  <c:v>0.16681945755501304</c:v>
                </c:pt>
                <c:pt idx="16470">
                  <c:v>0.16683090499715611</c:v>
                </c:pt>
                <c:pt idx="16471">
                  <c:v>0.16684362422362367</c:v>
                </c:pt>
                <c:pt idx="16472">
                  <c:v>0.1668554953557019</c:v>
                </c:pt>
                <c:pt idx="16473">
                  <c:v>0.16686651842359135</c:v>
                </c:pt>
                <c:pt idx="16474">
                  <c:v>0.16687542158202945</c:v>
                </c:pt>
                <c:pt idx="16475">
                  <c:v>0.16688474861537547</c:v>
                </c:pt>
                <c:pt idx="16476">
                  <c:v>0.1668940755617293</c:v>
                </c:pt>
                <c:pt idx="16477">
                  <c:v>0.1669042503130837</c:v>
                </c:pt>
                <c:pt idx="16478">
                  <c:v>0.16691569678461371</c:v>
                </c:pt>
                <c:pt idx="16479">
                  <c:v>0.16692926280343251</c:v>
                </c:pt>
                <c:pt idx="16480">
                  <c:v>0.16694367649678066</c:v>
                </c:pt>
                <c:pt idx="16481">
                  <c:v>0.16695766605929524</c:v>
                </c:pt>
                <c:pt idx="16482">
                  <c:v>0.16697038367357289</c:v>
                </c:pt>
                <c:pt idx="16483">
                  <c:v>0.16698225330097691</c:v>
                </c:pt>
                <c:pt idx="16484">
                  <c:v>0.16699497060256921</c:v>
                </c:pt>
                <c:pt idx="16485">
                  <c:v>0.16700853554600792</c:v>
                </c:pt>
                <c:pt idx="16486">
                  <c:v>0.16702337199220441</c:v>
                </c:pt>
                <c:pt idx="16487">
                  <c:v>0.16703905599598334</c:v>
                </c:pt>
                <c:pt idx="16488">
                  <c:v>0.16705473975377788</c:v>
                </c:pt>
                <c:pt idx="16489">
                  <c:v>0.1670691516386664</c:v>
                </c:pt>
                <c:pt idx="16490">
                  <c:v>0.1670827155758875</c:v>
                </c:pt>
                <c:pt idx="16491">
                  <c:v>0.16709585546462691</c:v>
                </c:pt>
                <c:pt idx="16492">
                  <c:v>0.16710814746230343</c:v>
                </c:pt>
                <c:pt idx="16493">
                  <c:v>0.16712086316297264</c:v>
                </c:pt>
                <c:pt idx="16494">
                  <c:v>0.16713357870195467</c:v>
                </c:pt>
                <c:pt idx="16495">
                  <c:v>0.16714883713531253</c:v>
                </c:pt>
                <c:pt idx="16496">
                  <c:v>0.16716451917143429</c:v>
                </c:pt>
                <c:pt idx="16497">
                  <c:v>0.16717892947429258</c:v>
                </c:pt>
                <c:pt idx="16498">
                  <c:v>0.16719503486116352</c:v>
                </c:pt>
                <c:pt idx="16499">
                  <c:v>0.16721368287981192</c:v>
                </c:pt>
                <c:pt idx="16500">
                  <c:v>0.16723190674387761</c:v>
                </c:pt>
                <c:pt idx="16501">
                  <c:v>0.16724758747736373</c:v>
                </c:pt>
                <c:pt idx="16502">
                  <c:v>0.16726453934507821</c:v>
                </c:pt>
                <c:pt idx="16503">
                  <c:v>0.16728191471125919</c:v>
                </c:pt>
                <c:pt idx="16504">
                  <c:v>0.16729717088142707</c:v>
                </c:pt>
                <c:pt idx="16505">
                  <c:v>0.16731073172618274</c:v>
                </c:pt>
                <c:pt idx="16506">
                  <c:v>0.16732556368957249</c:v>
                </c:pt>
                <c:pt idx="16507">
                  <c:v>0.16734166671503492</c:v>
                </c:pt>
                <c:pt idx="16508">
                  <c:v>0.16735734572751176</c:v>
                </c:pt>
                <c:pt idx="16509">
                  <c:v>0.16737344824119921</c:v>
                </c:pt>
                <c:pt idx="16510">
                  <c:v>0.16739166919398182</c:v>
                </c:pt>
                <c:pt idx="16511">
                  <c:v>0.16741073727742206</c:v>
                </c:pt>
                <c:pt idx="16512">
                  <c:v>0.1674281101035679</c:v>
                </c:pt>
                <c:pt idx="16513">
                  <c:v>0.16744378776076724</c:v>
                </c:pt>
                <c:pt idx="16514">
                  <c:v>0.16745904146159052</c:v>
                </c:pt>
                <c:pt idx="16515">
                  <c:v>0.16747471863386937</c:v>
                </c:pt>
                <c:pt idx="16516">
                  <c:v>0.16749336143774787</c:v>
                </c:pt>
                <c:pt idx="16517">
                  <c:v>0.16751327495799079</c:v>
                </c:pt>
                <c:pt idx="16518">
                  <c:v>0.16753234072280496</c:v>
                </c:pt>
                <c:pt idx="16519">
                  <c:v>0.16755055878067138</c:v>
                </c:pt>
                <c:pt idx="16520">
                  <c:v>0.16756920017074353</c:v>
                </c:pt>
                <c:pt idx="16521">
                  <c:v>0.16758784121332043</c:v>
                </c:pt>
                <c:pt idx="16522">
                  <c:v>0.16760648190841571</c:v>
                </c:pt>
                <c:pt idx="16523">
                  <c:v>0.16762427497505117</c:v>
                </c:pt>
                <c:pt idx="16524">
                  <c:v>0.1676407968248802</c:v>
                </c:pt>
                <c:pt idx="16525">
                  <c:v>0.16765858928096408</c:v>
                </c:pt>
                <c:pt idx="16526">
                  <c:v>0.16767638142048191</c:v>
                </c:pt>
                <c:pt idx="16527">
                  <c:v>0.16769247879775359</c:v>
                </c:pt>
                <c:pt idx="16528">
                  <c:v>0.16770815231085121</c:v>
                </c:pt>
                <c:pt idx="16529">
                  <c:v>0.16772636716608283</c:v>
                </c:pt>
                <c:pt idx="16530">
                  <c:v>0.1677466996358517</c:v>
                </c:pt>
                <c:pt idx="16531">
                  <c:v>0.16776533736997826</c:v>
                </c:pt>
                <c:pt idx="16532">
                  <c:v>0.16778524547501325</c:v>
                </c:pt>
                <c:pt idx="16533">
                  <c:v>0.16780769456481981</c:v>
                </c:pt>
                <c:pt idx="16534">
                  <c:v>0.1678301431506764</c:v>
                </c:pt>
                <c:pt idx="16535">
                  <c:v>0.16785259123260513</c:v>
                </c:pt>
                <c:pt idx="16536">
                  <c:v>0.16787546234499359</c:v>
                </c:pt>
                <c:pt idx="16537">
                  <c:v>0.167898756458805</c:v>
                </c:pt>
                <c:pt idx="16538">
                  <c:v>0.1679212030005669</c:v>
                </c:pt>
                <c:pt idx="16539">
                  <c:v>0.16794153150926833</c:v>
                </c:pt>
                <c:pt idx="16540">
                  <c:v>0.16795974211406631</c:v>
                </c:pt>
                <c:pt idx="16541">
                  <c:v>0.16797879936862353</c:v>
                </c:pt>
                <c:pt idx="16542">
                  <c:v>0.1679974327774795</c:v>
                </c:pt>
                <c:pt idx="16543">
                  <c:v>0.16801479541414421</c:v>
                </c:pt>
                <c:pt idx="16544">
                  <c:v>0.16803131081316619</c:v>
                </c:pt>
                <c:pt idx="16545">
                  <c:v>0.16804782593943424</c:v>
                </c:pt>
                <c:pt idx="16546">
                  <c:v>0.16806645806214604</c:v>
                </c:pt>
                <c:pt idx="16547">
                  <c:v>0.16808593672834909</c:v>
                </c:pt>
                <c:pt idx="16548">
                  <c:v>0.16810372126613368</c:v>
                </c:pt>
                <c:pt idx="16549">
                  <c:v>0.16811981176587942</c:v>
                </c:pt>
                <c:pt idx="16550">
                  <c:v>0.16813674885433516</c:v>
                </c:pt>
                <c:pt idx="16551">
                  <c:v>0.16815495590448637</c:v>
                </c:pt>
                <c:pt idx="16552">
                  <c:v>0.16817485625454262</c:v>
                </c:pt>
                <c:pt idx="16553">
                  <c:v>0.16819475620858274</c:v>
                </c:pt>
                <c:pt idx="16554">
                  <c:v>0.16821550254754314</c:v>
                </c:pt>
                <c:pt idx="16555">
                  <c:v>0.16823751859978614</c:v>
                </c:pt>
                <c:pt idx="16556">
                  <c:v>0.16826207439393878</c:v>
                </c:pt>
                <c:pt idx="16557">
                  <c:v>0.16828747630509536</c:v>
                </c:pt>
                <c:pt idx="16558">
                  <c:v>0.16831118417335691</c:v>
                </c:pt>
                <c:pt idx="16559">
                  <c:v>0.16833319811919256</c:v>
                </c:pt>
                <c:pt idx="16560">
                  <c:v>0.16835267159039854</c:v>
                </c:pt>
                <c:pt idx="16561">
                  <c:v>0.16837087470969381</c:v>
                </c:pt>
                <c:pt idx="16562">
                  <c:v>0.1683882308636892</c:v>
                </c:pt>
                <c:pt idx="16563">
                  <c:v>0.16840601002617281</c:v>
                </c:pt>
                <c:pt idx="16564">
                  <c:v>0.16842463547641182</c:v>
                </c:pt>
                <c:pt idx="16565">
                  <c:v>0.16844537704681622</c:v>
                </c:pt>
                <c:pt idx="16566">
                  <c:v>0.16846654147111287</c:v>
                </c:pt>
                <c:pt idx="16567">
                  <c:v>0.16848685889703113</c:v>
                </c:pt>
                <c:pt idx="16568">
                  <c:v>0.16850759917687741</c:v>
                </c:pt>
                <c:pt idx="16569">
                  <c:v>0.16852876228433342</c:v>
                </c:pt>
                <c:pt idx="16570">
                  <c:v>0.16855077144099004</c:v>
                </c:pt>
                <c:pt idx="16571">
                  <c:v>0.16857320335220466</c:v>
                </c:pt>
                <c:pt idx="16572">
                  <c:v>0.16859605798951735</c:v>
                </c:pt>
                <c:pt idx="16573">
                  <c:v>0.16861933532393344</c:v>
                </c:pt>
                <c:pt idx="16574">
                  <c:v>0.16864218890695298</c:v>
                </c:pt>
                <c:pt idx="16575">
                  <c:v>0.16866334916629414</c:v>
                </c:pt>
                <c:pt idx="16576">
                  <c:v>0.16868450897788767</c:v>
                </c:pt>
                <c:pt idx="16577">
                  <c:v>0.16870651470699569</c:v>
                </c:pt>
                <c:pt idx="16578">
                  <c:v>0.16872767360524402</c:v>
                </c:pt>
                <c:pt idx="16579">
                  <c:v>0.16874925522024803</c:v>
                </c:pt>
                <c:pt idx="16580">
                  <c:v>0.16877252898895537</c:v>
                </c:pt>
                <c:pt idx="16581">
                  <c:v>0.16879368649047577</c:v>
                </c:pt>
                <c:pt idx="16582">
                  <c:v>0.16881145844582277</c:v>
                </c:pt>
                <c:pt idx="16583">
                  <c:v>0.16882669129902511</c:v>
                </c:pt>
                <c:pt idx="16584">
                  <c:v>0.16884277017011956</c:v>
                </c:pt>
                <c:pt idx="16585">
                  <c:v>0.168860964370359</c:v>
                </c:pt>
                <c:pt idx="16586">
                  <c:v>0.16887788891060418</c:v>
                </c:pt>
                <c:pt idx="16587">
                  <c:v>0.16889481316441446</c:v>
                </c:pt>
                <c:pt idx="16588">
                  <c:v>0.16891385260758321</c:v>
                </c:pt>
                <c:pt idx="16589">
                  <c:v>0.16893416094741528</c:v>
                </c:pt>
                <c:pt idx="16590">
                  <c:v>0.16895277656329441</c:v>
                </c:pt>
                <c:pt idx="16591">
                  <c:v>0.16897266104292971</c:v>
                </c:pt>
                <c:pt idx="16592">
                  <c:v>0.16899381431062396</c:v>
                </c:pt>
                <c:pt idx="16593">
                  <c:v>0.16901285186897741</c:v>
                </c:pt>
                <c:pt idx="16594">
                  <c:v>0.16902977383881337</c:v>
                </c:pt>
                <c:pt idx="16595">
                  <c:v>0.16904627248370391</c:v>
                </c:pt>
                <c:pt idx="16596">
                  <c:v>0.16906361691945068</c:v>
                </c:pt>
                <c:pt idx="16597">
                  <c:v>0.16908180710204054</c:v>
                </c:pt>
                <c:pt idx="16598">
                  <c:v>0.16910126600082803</c:v>
                </c:pt>
                <c:pt idx="16599">
                  <c:v>0.16912030151369309</c:v>
                </c:pt>
                <c:pt idx="16600">
                  <c:v>0.16913849066521824</c:v>
                </c:pt>
                <c:pt idx="16601">
                  <c:v>0.16915625649383179</c:v>
                </c:pt>
                <c:pt idx="16602">
                  <c:v>0.16917444499138404</c:v>
                </c:pt>
                <c:pt idx="16603">
                  <c:v>0.16919094124958889</c:v>
                </c:pt>
                <c:pt idx="16604">
                  <c:v>0.16920447643769454</c:v>
                </c:pt>
                <c:pt idx="16605">
                  <c:v>0.16921631957700661</c:v>
                </c:pt>
                <c:pt idx="16606">
                  <c:v>0.16923112330390827</c:v>
                </c:pt>
                <c:pt idx="16607">
                  <c:v>0.16924719567355948</c:v>
                </c:pt>
                <c:pt idx="16608">
                  <c:v>0.16926284483790527</c:v>
                </c:pt>
                <c:pt idx="16609">
                  <c:v>0.16927764787608091</c:v>
                </c:pt>
                <c:pt idx="16610">
                  <c:v>0.16929414243192659</c:v>
                </c:pt>
                <c:pt idx="16611">
                  <c:v>0.16931105964248183</c:v>
                </c:pt>
                <c:pt idx="16612">
                  <c:v>0.16932670780744924</c:v>
                </c:pt>
                <c:pt idx="16613">
                  <c:v>0.16934108698639852</c:v>
                </c:pt>
                <c:pt idx="16614">
                  <c:v>0.16935588886640668</c:v>
                </c:pt>
                <c:pt idx="16615">
                  <c:v>0.16936942182211437</c:v>
                </c:pt>
                <c:pt idx="16616">
                  <c:v>0.16938210880176321</c:v>
                </c:pt>
                <c:pt idx="16617">
                  <c:v>0.16939521851163933</c:v>
                </c:pt>
                <c:pt idx="16618">
                  <c:v>0.16940917382039758</c:v>
                </c:pt>
                <c:pt idx="16619">
                  <c:v>0.16942059165543646</c:v>
                </c:pt>
                <c:pt idx="16620">
                  <c:v>0.16943285511082598</c:v>
                </c:pt>
                <c:pt idx="16621">
                  <c:v>0.16944723276355594</c:v>
                </c:pt>
                <c:pt idx="16622">
                  <c:v>0.16946372452243438</c:v>
                </c:pt>
                <c:pt idx="16623">
                  <c:v>0.16948021600933871</c:v>
                </c:pt>
                <c:pt idx="16624">
                  <c:v>0.16949543867893863</c:v>
                </c:pt>
                <c:pt idx="16625">
                  <c:v>0.1695064326850913</c:v>
                </c:pt>
                <c:pt idx="16626">
                  <c:v>0.16951531237105474</c:v>
                </c:pt>
                <c:pt idx="16627">
                  <c:v>0.16952461481463757</c:v>
                </c:pt>
                <c:pt idx="16628">
                  <c:v>0.1695339171716857</c:v>
                </c:pt>
                <c:pt idx="16629">
                  <c:v>0.16954406509886591</c:v>
                </c:pt>
                <c:pt idx="16630">
                  <c:v>0.1695546357468404</c:v>
                </c:pt>
                <c:pt idx="16631">
                  <c:v>0.169563092184769</c:v>
                </c:pt>
                <c:pt idx="16632">
                  <c:v>0.16957154855118681</c:v>
                </c:pt>
                <c:pt idx="16633">
                  <c:v>0.16958127328416361</c:v>
                </c:pt>
                <c:pt idx="16634">
                  <c:v>0.1695922663466958</c:v>
                </c:pt>
                <c:pt idx="16635">
                  <c:v>0.1696032592883816</c:v>
                </c:pt>
                <c:pt idx="16636">
                  <c:v>0.16961552050385287</c:v>
                </c:pt>
                <c:pt idx="16637">
                  <c:v>0.16962947273858869</c:v>
                </c:pt>
                <c:pt idx="16638">
                  <c:v>0.16964046527127721</c:v>
                </c:pt>
                <c:pt idx="16639">
                  <c:v>0.16964934376715854</c:v>
                </c:pt>
                <c:pt idx="16640">
                  <c:v>0.1696577994042357</c:v>
                </c:pt>
                <c:pt idx="16641">
                  <c:v>0.16966540941647545</c:v>
                </c:pt>
                <c:pt idx="16642">
                  <c:v>0.16967513323672748</c:v>
                </c:pt>
                <c:pt idx="16643">
                  <c:v>0.16968654803550687</c:v>
                </c:pt>
                <c:pt idx="16644">
                  <c:v>0.16969796270399029</c:v>
                </c:pt>
                <c:pt idx="16645">
                  <c:v>0.16971064551615891</c:v>
                </c:pt>
                <c:pt idx="16646">
                  <c:v>0.1697216371565938</c:v>
                </c:pt>
                <c:pt idx="16647">
                  <c:v>0.16973009218240931</c:v>
                </c:pt>
                <c:pt idx="16648">
                  <c:v>0.16973770164452145</c:v>
                </c:pt>
                <c:pt idx="16649">
                  <c:v>0.16974488830557141</c:v>
                </c:pt>
                <c:pt idx="16650">
                  <c:v>0.16975207491497352</c:v>
                </c:pt>
                <c:pt idx="16651">
                  <c:v>0.1697609524199887</c:v>
                </c:pt>
                <c:pt idx="16652">
                  <c:v>0.16977194350748526</c:v>
                </c:pt>
                <c:pt idx="16653">
                  <c:v>0.16978293447417889</c:v>
                </c:pt>
                <c:pt idx="16654">
                  <c:v>0.16979307987467693</c:v>
                </c:pt>
                <c:pt idx="16655">
                  <c:v>0.1698019570156796</c:v>
                </c:pt>
                <c:pt idx="16656">
                  <c:v>0.16981041136241881</c:v>
                </c:pt>
                <c:pt idx="16657">
                  <c:v>0.16981717478834754</c:v>
                </c:pt>
                <c:pt idx="16658">
                  <c:v>0.16982351545861119</c:v>
                </c:pt>
                <c:pt idx="16659">
                  <c:v>0.16983027879591256</c:v>
                </c:pt>
                <c:pt idx="16660">
                  <c:v>0.1698400010131445</c:v>
                </c:pt>
                <c:pt idx="16661">
                  <c:v>0.16985014583469943</c:v>
                </c:pt>
                <c:pt idx="16662">
                  <c:v>0.16985817707877507</c:v>
                </c:pt>
                <c:pt idx="16663">
                  <c:v>0.16986578556629675</c:v>
                </c:pt>
                <c:pt idx="16664">
                  <c:v>0.16987466206190677</c:v>
                </c:pt>
                <c:pt idx="16665">
                  <c:v>0.16988396116327559</c:v>
                </c:pt>
                <c:pt idx="16666">
                  <c:v>0.16989114677328854</c:v>
                </c:pt>
                <c:pt idx="16667">
                  <c:v>0.16989748697453921</c:v>
                </c:pt>
                <c:pt idx="16668">
                  <c:v>0.1699055178384172</c:v>
                </c:pt>
                <c:pt idx="16669">
                  <c:v>0.16991439398135294</c:v>
                </c:pt>
                <c:pt idx="16670">
                  <c:v>0.16992200204116231</c:v>
                </c:pt>
                <c:pt idx="16671">
                  <c:v>0.16992791938099691</c:v>
                </c:pt>
                <c:pt idx="16672">
                  <c:v>0.16993341402234799</c:v>
                </c:pt>
                <c:pt idx="16673">
                  <c:v>0.16993933129465441</c:v>
                </c:pt>
                <c:pt idx="16674">
                  <c:v>0.16994355789629356</c:v>
                </c:pt>
                <c:pt idx="16675">
                  <c:v>0.16994693916474263</c:v>
                </c:pt>
                <c:pt idx="16676">
                  <c:v>0.16995243370158791</c:v>
                </c:pt>
                <c:pt idx="16677">
                  <c:v>0.16996046412421004</c:v>
                </c:pt>
                <c:pt idx="16678">
                  <c:v>0.16997060772376785</c:v>
                </c:pt>
                <c:pt idx="16679">
                  <c:v>0.16998075122043418</c:v>
                </c:pt>
                <c:pt idx="16680">
                  <c:v>0.16998962669561538</c:v>
                </c:pt>
                <c:pt idx="16681">
                  <c:v>0.16999638890954744</c:v>
                </c:pt>
                <c:pt idx="16682">
                  <c:v>0.17000272844357886</c:v>
                </c:pt>
                <c:pt idx="16683">
                  <c:v>0.17001075846232513</c:v>
                </c:pt>
                <c:pt idx="16684">
                  <c:v>0.17002090155173244</c:v>
                </c:pt>
                <c:pt idx="16685">
                  <c:v>0.1700301992933112</c:v>
                </c:pt>
                <c:pt idx="16686">
                  <c:v>0.17003738385259462</c:v>
                </c:pt>
                <c:pt idx="16687">
                  <c:v>0.17004245527512862</c:v>
                </c:pt>
                <c:pt idx="16688">
                  <c:v>0.17004921713183313</c:v>
                </c:pt>
                <c:pt idx="16689">
                  <c:v>0.17005766938841638</c:v>
                </c:pt>
                <c:pt idx="16690">
                  <c:v>0.17006654418094191</c:v>
                </c:pt>
                <c:pt idx="16691">
                  <c:v>0.17007457368726453</c:v>
                </c:pt>
                <c:pt idx="16692">
                  <c:v>0.17008133532679331</c:v>
                </c:pt>
                <c:pt idx="16693">
                  <c:v>0.17008767432232871</c:v>
                </c:pt>
                <c:pt idx="16694">
                  <c:v>0.17009528106393043</c:v>
                </c:pt>
                <c:pt idx="16695">
                  <c:v>0.17010542329605807</c:v>
                </c:pt>
                <c:pt idx="16696">
                  <c:v>0.17011683318424783</c:v>
                </c:pt>
                <c:pt idx="16697">
                  <c:v>0.17012782036094468</c:v>
                </c:pt>
                <c:pt idx="16698">
                  <c:v>0.1701371171084777</c:v>
                </c:pt>
                <c:pt idx="16699">
                  <c:v>0.17014599119595233</c:v>
                </c:pt>
                <c:pt idx="16700">
                  <c:v>0.17015486520467774</c:v>
                </c:pt>
                <c:pt idx="16701">
                  <c:v>0.17016162630132789</c:v>
                </c:pt>
                <c:pt idx="16702">
                  <c:v>0.17016585196352085</c:v>
                </c:pt>
                <c:pt idx="16703">
                  <c:v>0.17017092273458198</c:v>
                </c:pt>
                <c:pt idx="16704">
                  <c:v>0.17017937396254565</c:v>
                </c:pt>
                <c:pt idx="16705">
                  <c:v>0.17019036045212177</c:v>
                </c:pt>
                <c:pt idx="16706">
                  <c:v>0.17020134682099597</c:v>
                </c:pt>
                <c:pt idx="16707">
                  <c:v>0.17020726250808799</c:v>
                </c:pt>
                <c:pt idx="16708">
                  <c:v>0.17021022033851088</c:v>
                </c:pt>
                <c:pt idx="16709">
                  <c:v>0.17021655851710038</c:v>
                </c:pt>
                <c:pt idx="16710">
                  <c:v>0.1702258544396974</c:v>
                </c:pt>
                <c:pt idx="16711">
                  <c:v>0.17023557281183621</c:v>
                </c:pt>
                <c:pt idx="16712">
                  <c:v>0.17024402349344728</c:v>
                </c:pt>
                <c:pt idx="16713">
                  <c:v>0.17025289663227991</c:v>
                </c:pt>
                <c:pt idx="16714">
                  <c:v>0.17026219221708866</c:v>
                </c:pt>
                <c:pt idx="16715">
                  <c:v>0.17027022015261406</c:v>
                </c:pt>
                <c:pt idx="16716">
                  <c:v>0.17027782550576859</c:v>
                </c:pt>
                <c:pt idx="16717">
                  <c:v>0.1702871208588527</c:v>
                </c:pt>
                <c:pt idx="16718">
                  <c:v>0.17029852867409359</c:v>
                </c:pt>
                <c:pt idx="16719">
                  <c:v>0.17030909134994904</c:v>
                </c:pt>
                <c:pt idx="16720">
                  <c:v>0.17031838641241229</c:v>
                </c:pt>
                <c:pt idx="16721">
                  <c:v>0.17032599139925531</c:v>
                </c:pt>
                <c:pt idx="16722">
                  <c:v>0.17033275133900738</c:v>
                </c:pt>
                <c:pt idx="16723">
                  <c:v>0.17033951123306287</c:v>
                </c:pt>
                <c:pt idx="16724">
                  <c:v>0.17034922850071099</c:v>
                </c:pt>
                <c:pt idx="16725">
                  <c:v>0.17036105809040203</c:v>
                </c:pt>
                <c:pt idx="16726">
                  <c:v>0.17037288754015509</c:v>
                </c:pt>
                <c:pt idx="16727">
                  <c:v>0.17038218200965013</c:v>
                </c:pt>
                <c:pt idx="16728">
                  <c:v>0.17038978651134629</c:v>
                </c:pt>
                <c:pt idx="16729">
                  <c:v>0.17039612355191874</c:v>
                </c:pt>
                <c:pt idx="16730">
                  <c:v>0.17040330548268801</c:v>
                </c:pt>
                <c:pt idx="16731">
                  <c:v>0.17041217720830826</c:v>
                </c:pt>
                <c:pt idx="16732">
                  <c:v>0.17042147131263569</c:v>
                </c:pt>
                <c:pt idx="16733">
                  <c:v>0.17042992042343019</c:v>
                </c:pt>
                <c:pt idx="16734">
                  <c:v>0.17043625720967823</c:v>
                </c:pt>
                <c:pt idx="16735">
                  <c:v>0.17044217150728164</c:v>
                </c:pt>
                <c:pt idx="16736">
                  <c:v>0.17044597353727001</c:v>
                </c:pt>
                <c:pt idx="16737">
                  <c:v>0.17044808576990619</c:v>
                </c:pt>
                <c:pt idx="16738">
                  <c:v>0.17045273266600131</c:v>
                </c:pt>
                <c:pt idx="16739">
                  <c:v>0.17046033663121568</c:v>
                </c:pt>
                <c:pt idx="16740">
                  <c:v>0.17047047516155969</c:v>
                </c:pt>
                <c:pt idx="16741">
                  <c:v>0.17048188088533237</c:v>
                </c:pt>
                <c:pt idx="16742">
                  <c:v>0.17049201919725288</c:v>
                </c:pt>
                <c:pt idx="16743">
                  <c:v>0.17049920043934158</c:v>
                </c:pt>
                <c:pt idx="16744">
                  <c:v>0.17050342467530391</c:v>
                </c:pt>
                <c:pt idx="16745">
                  <c:v>0.17050891615537833</c:v>
                </c:pt>
                <c:pt idx="16746">
                  <c:v>0.17051905419321184</c:v>
                </c:pt>
                <c:pt idx="16747">
                  <c:v>0.17052961453999671</c:v>
                </c:pt>
                <c:pt idx="16748">
                  <c:v>0.17053806273713049</c:v>
                </c:pt>
                <c:pt idx="16749">
                  <c:v>0.17054608845829963</c:v>
                </c:pt>
                <c:pt idx="16750">
                  <c:v>0.17055622611928781</c:v>
                </c:pt>
                <c:pt idx="16751">
                  <c:v>0.17056847565586486</c:v>
                </c:pt>
                <c:pt idx="16752">
                  <c:v>0.17058156982213929</c:v>
                </c:pt>
                <c:pt idx="16753">
                  <c:v>0.17059255189390726</c:v>
                </c:pt>
                <c:pt idx="16754">
                  <c:v>0.1706018443219722</c:v>
                </c:pt>
                <c:pt idx="16755">
                  <c:v>0.17060986953126683</c:v>
                </c:pt>
                <c:pt idx="16756">
                  <c:v>0.17061704992709659</c:v>
                </c:pt>
                <c:pt idx="16757">
                  <c:v>0.1706263421275192</c:v>
                </c:pt>
                <c:pt idx="16758">
                  <c:v>0.17063859080524291</c:v>
                </c:pt>
                <c:pt idx="16759">
                  <c:v>0.17065126169328637</c:v>
                </c:pt>
                <c:pt idx="16760">
                  <c:v>0.17066224299972421</c:v>
                </c:pt>
                <c:pt idx="16761">
                  <c:v>0.17067195713182259</c:v>
                </c:pt>
                <c:pt idx="16762">
                  <c:v>0.17068040412650864</c:v>
                </c:pt>
                <c:pt idx="16763">
                  <c:v>0.17068927339413736</c:v>
                </c:pt>
                <c:pt idx="16764">
                  <c:v>0.17069856492347235</c:v>
                </c:pt>
                <c:pt idx="16765">
                  <c:v>0.17070954571047409</c:v>
                </c:pt>
                <c:pt idx="16766">
                  <c:v>0.1707209487078154</c:v>
                </c:pt>
                <c:pt idx="16767">
                  <c:v>0.17073066226965794</c:v>
                </c:pt>
                <c:pt idx="16768">
                  <c:v>0.17073868644523249</c:v>
                </c:pt>
                <c:pt idx="16769">
                  <c:v>0.17074966679167919</c:v>
                </c:pt>
                <c:pt idx="16770">
                  <c:v>0.17076360321162004</c:v>
                </c:pt>
                <c:pt idx="16771">
                  <c:v>0.17077627251575442</c:v>
                </c:pt>
                <c:pt idx="16772">
                  <c:v>0.17078683014658841</c:v>
                </c:pt>
                <c:pt idx="16773">
                  <c:v>0.17079696536732536</c:v>
                </c:pt>
                <c:pt idx="16774">
                  <c:v>0.17080752277969513</c:v>
                </c:pt>
                <c:pt idx="16775">
                  <c:v>0.17081808008060734</c:v>
                </c:pt>
                <c:pt idx="16776">
                  <c:v>0.17083032641003398</c:v>
                </c:pt>
                <c:pt idx="16777">
                  <c:v>0.17084510626306759</c:v>
                </c:pt>
                <c:pt idx="16778">
                  <c:v>0.17085946362541771</c:v>
                </c:pt>
                <c:pt idx="16779">
                  <c:v>0.17087255398202661</c:v>
                </c:pt>
                <c:pt idx="16780">
                  <c:v>0.17088395512074719</c:v>
                </c:pt>
                <c:pt idx="16781">
                  <c:v>0.17089451161477515</c:v>
                </c:pt>
                <c:pt idx="16782">
                  <c:v>0.17090380123733806</c:v>
                </c:pt>
                <c:pt idx="16783">
                  <c:v>0.17091393527262239</c:v>
                </c:pt>
                <c:pt idx="16784">
                  <c:v>0.1709240692052087</c:v>
                </c:pt>
                <c:pt idx="16785">
                  <c:v>0.17093462527578318</c:v>
                </c:pt>
                <c:pt idx="16786">
                  <c:v>0.17094560347097679</c:v>
                </c:pt>
                <c:pt idx="16787">
                  <c:v>0.17095869270004024</c:v>
                </c:pt>
                <c:pt idx="16788">
                  <c:v>0.17097135953278342</c:v>
                </c:pt>
                <c:pt idx="16789">
                  <c:v>0.17098233732471041</c:v>
                </c:pt>
                <c:pt idx="16790">
                  <c:v>0.17099247056414252</c:v>
                </c:pt>
                <c:pt idx="16791">
                  <c:v>0.17100218148891191</c:v>
                </c:pt>
                <c:pt idx="16792">
                  <c:v>0.17101062569466668</c:v>
                </c:pt>
                <c:pt idx="16793">
                  <c:v>0.17102075864745142</c:v>
                </c:pt>
                <c:pt idx="16794">
                  <c:v>0.17103258029592991</c:v>
                </c:pt>
                <c:pt idx="16795">
                  <c:v>0.17104440180465841</c:v>
                </c:pt>
                <c:pt idx="16796">
                  <c:v>0.1710566453628054</c:v>
                </c:pt>
                <c:pt idx="16797">
                  <c:v>0.17106888877104984</c:v>
                </c:pt>
                <c:pt idx="16798">
                  <c:v>0.17108070985056759</c:v>
                </c:pt>
                <c:pt idx="16799">
                  <c:v>0.17109084209322148</c:v>
                </c:pt>
                <c:pt idx="16800">
                  <c:v>0.1710988633791814</c:v>
                </c:pt>
                <c:pt idx="16801">
                  <c:v>0.17110730676857747</c:v>
                </c:pt>
                <c:pt idx="16802">
                  <c:v>0.17111828306821383</c:v>
                </c:pt>
                <c:pt idx="16803">
                  <c:v>0.17113052572183007</c:v>
                </c:pt>
                <c:pt idx="16804">
                  <c:v>0.17114234607275944</c:v>
                </c:pt>
                <c:pt idx="16805">
                  <c:v>0.17115374413597539</c:v>
                </c:pt>
                <c:pt idx="16806">
                  <c:v>0.17116387563865859</c:v>
                </c:pt>
                <c:pt idx="16807">
                  <c:v>0.17117274061930468</c:v>
                </c:pt>
                <c:pt idx="16808">
                  <c:v>0.17118160552136349</c:v>
                </c:pt>
                <c:pt idx="16809">
                  <c:v>0.17119047034483645</c:v>
                </c:pt>
                <c:pt idx="16810">
                  <c:v>0.17119891296079792</c:v>
                </c:pt>
                <c:pt idx="16811">
                  <c:v>0.17120735550548247</c:v>
                </c:pt>
                <c:pt idx="16812">
                  <c:v>0.17121622010069029</c:v>
                </c:pt>
                <c:pt idx="16813">
                  <c:v>0.17122508461731772</c:v>
                </c:pt>
                <c:pt idx="16814">
                  <c:v>0.17123352694105032</c:v>
                </c:pt>
                <c:pt idx="16815">
                  <c:v>0.17124323552523305</c:v>
                </c:pt>
                <c:pt idx="16816">
                  <c:v>0.1712554766492044</c:v>
                </c:pt>
                <c:pt idx="16817">
                  <c:v>0.17126898392244938</c:v>
                </c:pt>
                <c:pt idx="16818">
                  <c:v>0.17128249101324999</c:v>
                </c:pt>
                <c:pt idx="16819">
                  <c:v>0.17129515374518406</c:v>
                </c:pt>
                <c:pt idx="16820">
                  <c:v>0.17130781631677508</c:v>
                </c:pt>
                <c:pt idx="16821">
                  <c:v>0.17132090080564133</c:v>
                </c:pt>
                <c:pt idx="16822">
                  <c:v>0.17133440719521922</c:v>
                </c:pt>
                <c:pt idx="16823">
                  <c:v>0.17134622513645792</c:v>
                </c:pt>
                <c:pt idx="16824">
                  <c:v>0.17135677675168842</c:v>
                </c:pt>
                <c:pt idx="16825">
                  <c:v>0.17136943854300324</c:v>
                </c:pt>
                <c:pt idx="16826">
                  <c:v>0.1713846324809597</c:v>
                </c:pt>
                <c:pt idx="16827">
                  <c:v>0.17140024823218861</c:v>
                </c:pt>
                <c:pt idx="16828">
                  <c:v>0.17141333151169455</c:v>
                </c:pt>
                <c:pt idx="16829">
                  <c:v>0.17142514852025242</c:v>
                </c:pt>
                <c:pt idx="16830">
                  <c:v>0.17143527727358865</c:v>
                </c:pt>
                <c:pt idx="16831">
                  <c:v>0.17144456187402393</c:v>
                </c:pt>
                <c:pt idx="16832">
                  <c:v>0.17145215830117094</c:v>
                </c:pt>
                <c:pt idx="16833">
                  <c:v>0.1714605987080999</c:v>
                </c:pt>
                <c:pt idx="16834">
                  <c:v>0.17147030508799802</c:v>
                </c:pt>
                <c:pt idx="16835">
                  <c:v>0.17148127740400071</c:v>
                </c:pt>
                <c:pt idx="16836">
                  <c:v>0.17149182759431583</c:v>
                </c:pt>
                <c:pt idx="16837">
                  <c:v>0.17150322167483781</c:v>
                </c:pt>
                <c:pt idx="16838">
                  <c:v>0.17151503762121742</c:v>
                </c:pt>
                <c:pt idx="16839">
                  <c:v>0.17152516546413446</c:v>
                </c:pt>
                <c:pt idx="16840">
                  <c:v>0.17153360525487835</c:v>
                </c:pt>
                <c:pt idx="16841">
                  <c:v>0.17154246695849892</c:v>
                </c:pt>
                <c:pt idx="16842">
                  <c:v>0.17155217254378877</c:v>
                </c:pt>
                <c:pt idx="16843">
                  <c:v>0.1715623000106184</c:v>
                </c:pt>
                <c:pt idx="16844">
                  <c:v>0.17157495919992419</c:v>
                </c:pt>
                <c:pt idx="16845">
                  <c:v>0.17158930608740944</c:v>
                </c:pt>
                <c:pt idx="16846">
                  <c:v>0.17160323081077691</c:v>
                </c:pt>
                <c:pt idx="16847">
                  <c:v>0.17161546752882176</c:v>
                </c:pt>
                <c:pt idx="16848">
                  <c:v>0.17162601630350763</c:v>
                </c:pt>
                <c:pt idx="16849">
                  <c:v>0.1716369869111404</c:v>
                </c:pt>
                <c:pt idx="16850">
                  <c:v>0.17165006709371425</c:v>
                </c:pt>
                <c:pt idx="16851">
                  <c:v>0.17166652256426226</c:v>
                </c:pt>
                <c:pt idx="16852">
                  <c:v>0.17168297776403188</c:v>
                </c:pt>
                <c:pt idx="16853">
                  <c:v>0.17169774502046797</c:v>
                </c:pt>
                <c:pt idx="16854">
                  <c:v>0.17171040249527675</c:v>
                </c:pt>
                <c:pt idx="16855">
                  <c:v>0.17172263790197009</c:v>
                </c:pt>
                <c:pt idx="16856">
                  <c:v>0.17173571696426881</c:v>
                </c:pt>
                <c:pt idx="16857">
                  <c:v>0.17174753016383212</c:v>
                </c:pt>
                <c:pt idx="16858">
                  <c:v>0.1717576556523869</c:v>
                </c:pt>
                <c:pt idx="16859">
                  <c:v>0.17176778103841744</c:v>
                </c:pt>
                <c:pt idx="16860">
                  <c:v>0.17177790632192541</c:v>
                </c:pt>
                <c:pt idx="16861">
                  <c:v>0.17178676586089631</c:v>
                </c:pt>
                <c:pt idx="16862">
                  <c:v>0.17179562532137596</c:v>
                </c:pt>
                <c:pt idx="16863">
                  <c:v>0.17180828155733618</c:v>
                </c:pt>
                <c:pt idx="16864">
                  <c:v>0.17182304696350797</c:v>
                </c:pt>
                <c:pt idx="16865">
                  <c:v>0.17183739029217324</c:v>
                </c:pt>
                <c:pt idx="16866">
                  <c:v>0.17184920229071701</c:v>
                </c:pt>
                <c:pt idx="16867">
                  <c:v>0.1718601704501502</c:v>
                </c:pt>
                <c:pt idx="16868">
                  <c:v>0.17187240402452031</c:v>
                </c:pt>
                <c:pt idx="16869">
                  <c:v>0.17188632480641294</c:v>
                </c:pt>
                <c:pt idx="16870">
                  <c:v>0.17189897989451766</c:v>
                </c:pt>
                <c:pt idx="16871">
                  <c:v>0.17190994750799915</c:v>
                </c:pt>
                <c:pt idx="16872">
                  <c:v>0.17191964952734812</c:v>
                </c:pt>
                <c:pt idx="16873">
                  <c:v>0.17192766416798724</c:v>
                </c:pt>
                <c:pt idx="16874">
                  <c:v>0.17193610056242448</c:v>
                </c:pt>
                <c:pt idx="16875">
                  <c:v>0.1719470677687899</c:v>
                </c:pt>
                <c:pt idx="16876">
                  <c:v>0.17196098751135097</c:v>
                </c:pt>
                <c:pt idx="16877">
                  <c:v>0.17197659426502609</c:v>
                </c:pt>
                <c:pt idx="16878">
                  <c:v>0.1719922007751348</c:v>
                </c:pt>
                <c:pt idx="16879">
                  <c:v>0.17200611988947426</c:v>
                </c:pt>
                <c:pt idx="16880">
                  <c:v>0.17201961702744853</c:v>
                </c:pt>
                <c:pt idx="16881">
                  <c:v>0.17203269220614095</c:v>
                </c:pt>
                <c:pt idx="16882">
                  <c:v>0.17204408012570951</c:v>
                </c:pt>
                <c:pt idx="16883">
                  <c:v>0.17205504614791181</c:v>
                </c:pt>
                <c:pt idx="16884">
                  <c:v>0.17206727733850216</c:v>
                </c:pt>
                <c:pt idx="16885">
                  <c:v>0.17207950837949249</c:v>
                </c:pt>
                <c:pt idx="16886">
                  <c:v>0.17209047401319671</c:v>
                </c:pt>
                <c:pt idx="16887">
                  <c:v>0.1721018612747732</c:v>
                </c:pt>
                <c:pt idx="16888">
                  <c:v>0.17211282666336766</c:v>
                </c:pt>
                <c:pt idx="16889">
                  <c:v>0.17212252671458805</c:v>
                </c:pt>
                <c:pt idx="16890">
                  <c:v>0.17213222667171868</c:v>
                </c:pt>
                <c:pt idx="16891">
                  <c:v>0.17214572210773121</c:v>
                </c:pt>
                <c:pt idx="16892">
                  <c:v>0.17216132597858785</c:v>
                </c:pt>
                <c:pt idx="16893">
                  <c:v>0.17217608617287478</c:v>
                </c:pt>
                <c:pt idx="16894">
                  <c:v>0.17218958101700091</c:v>
                </c:pt>
                <c:pt idx="16895">
                  <c:v>0.17220138885622593</c:v>
                </c:pt>
                <c:pt idx="16896">
                  <c:v>0.17221150975030541</c:v>
                </c:pt>
                <c:pt idx="16897">
                  <c:v>0.17222205223938286</c:v>
                </c:pt>
                <c:pt idx="16898">
                  <c:v>0.17223385969520122</c:v>
                </c:pt>
                <c:pt idx="16899">
                  <c:v>0.17224608869889807</c:v>
                </c:pt>
                <c:pt idx="16900">
                  <c:v>0.17225663082343567</c:v>
                </c:pt>
                <c:pt idx="16901">
                  <c:v>0.17226801619310927</c:v>
                </c:pt>
                <c:pt idx="16902">
                  <c:v>0.17228108812436299</c:v>
                </c:pt>
                <c:pt idx="16903">
                  <c:v>0.17229458155158833</c:v>
                </c:pt>
                <c:pt idx="16904">
                  <c:v>0.17230891811852031</c:v>
                </c:pt>
                <c:pt idx="16905">
                  <c:v>0.17232198951512143</c:v>
                </c:pt>
                <c:pt idx="16906">
                  <c:v>0.17233295249020308</c:v>
                </c:pt>
                <c:pt idx="16907">
                  <c:v>0.17234349369905624</c:v>
                </c:pt>
                <c:pt idx="16908">
                  <c:v>0.17235656464371657</c:v>
                </c:pt>
                <c:pt idx="16909">
                  <c:v>0.17236963541752995</c:v>
                </c:pt>
                <c:pt idx="16910">
                  <c:v>0.17237975460895583</c:v>
                </c:pt>
                <c:pt idx="16911">
                  <c:v>0.17238945207132</c:v>
                </c:pt>
                <c:pt idx="16912">
                  <c:v>0.1724008359288835</c:v>
                </c:pt>
                <c:pt idx="16913">
                  <c:v>0.17241306289081051</c:v>
                </c:pt>
                <c:pt idx="16914">
                  <c:v>0.1724252897032405</c:v>
                </c:pt>
                <c:pt idx="16915">
                  <c:v>0.17243709475959934</c:v>
                </c:pt>
                <c:pt idx="16916">
                  <c:v>0.17244847807482158</c:v>
                </c:pt>
                <c:pt idx="16917">
                  <c:v>0.17245817487076823</c:v>
                </c:pt>
                <c:pt idx="16918">
                  <c:v>0.17246576360200824</c:v>
                </c:pt>
                <c:pt idx="16919">
                  <c:v>0.17247546023034296</c:v>
                </c:pt>
                <c:pt idx="16920">
                  <c:v>0.1724897942043489</c:v>
                </c:pt>
                <c:pt idx="16921">
                  <c:v>0.17250454955121275</c:v>
                </c:pt>
                <c:pt idx="16922">
                  <c:v>0.17251719681809657</c:v>
                </c:pt>
                <c:pt idx="16923">
                  <c:v>0.17252731451643832</c:v>
                </c:pt>
                <c:pt idx="16924">
                  <c:v>0.17253574585352593</c:v>
                </c:pt>
                <c:pt idx="16925">
                  <c:v>0.17254375555791532</c:v>
                </c:pt>
                <c:pt idx="16926">
                  <c:v>0.17255471610206424</c:v>
                </c:pt>
                <c:pt idx="16927">
                  <c:v>0.17256862738894488</c:v>
                </c:pt>
                <c:pt idx="16928">
                  <c:v>0.17258211693686384</c:v>
                </c:pt>
                <c:pt idx="16929">
                  <c:v>0.17259223397838824</c:v>
                </c:pt>
                <c:pt idx="16930">
                  <c:v>0.17260361552775852</c:v>
                </c:pt>
                <c:pt idx="16931">
                  <c:v>0.1726175261344067</c:v>
                </c:pt>
                <c:pt idx="16932">
                  <c:v>0.17263059349771842</c:v>
                </c:pt>
                <c:pt idx="16933">
                  <c:v>0.17264281765074818</c:v>
                </c:pt>
                <c:pt idx="16934">
                  <c:v>0.17265672771208537</c:v>
                </c:pt>
                <c:pt idx="16935">
                  <c:v>0.17266895154565273</c:v>
                </c:pt>
                <c:pt idx="16936">
                  <c:v>0.17267864620395904</c:v>
                </c:pt>
                <c:pt idx="16937">
                  <c:v>0.17268791926743809</c:v>
                </c:pt>
                <c:pt idx="16938">
                  <c:v>0.17269929972781994</c:v>
                </c:pt>
                <c:pt idx="16939">
                  <c:v>0.17270983707565821</c:v>
                </c:pt>
                <c:pt idx="16940">
                  <c:v>0.17271826687398392</c:v>
                </c:pt>
                <c:pt idx="16941">
                  <c:v>0.17272543214668884</c:v>
                </c:pt>
                <c:pt idx="16942">
                  <c:v>0.17273386181355238</c:v>
                </c:pt>
                <c:pt idx="16943">
                  <c:v>0.17274439879720668</c:v>
                </c:pt>
                <c:pt idx="16944">
                  <c:v>0.17275535714242901</c:v>
                </c:pt>
                <c:pt idx="16945">
                  <c:v>0.17276631536756742</c:v>
                </c:pt>
                <c:pt idx="16946">
                  <c:v>0.17277727347262456</c:v>
                </c:pt>
                <c:pt idx="16947">
                  <c:v>0.17278696708084898</c:v>
                </c:pt>
                <c:pt idx="16948">
                  <c:v>0.17279497477329137</c:v>
                </c:pt>
                <c:pt idx="16949">
                  <c:v>0.17280340385395671</c:v>
                </c:pt>
                <c:pt idx="16950">
                  <c:v>0.17281351865697095</c:v>
                </c:pt>
                <c:pt idx="16951">
                  <c:v>0.17282700490184433</c:v>
                </c:pt>
                <c:pt idx="16952">
                  <c:v>0.17283964809123248</c:v>
                </c:pt>
                <c:pt idx="16953">
                  <c:v>0.17284807679535291</c:v>
                </c:pt>
                <c:pt idx="16954">
                  <c:v>0.17285524113799838</c:v>
                </c:pt>
                <c:pt idx="16955">
                  <c:v>0.1728657768427643</c:v>
                </c:pt>
                <c:pt idx="16956">
                  <c:v>0.17287841954196387</c:v>
                </c:pt>
                <c:pt idx="16957">
                  <c:v>0.17289148349655381</c:v>
                </c:pt>
                <c:pt idx="16958">
                  <c:v>0.17290539009938793</c:v>
                </c:pt>
                <c:pt idx="16959">
                  <c:v>0.17291887510532586</c:v>
                </c:pt>
                <c:pt idx="16960">
                  <c:v>0.17292941013968779</c:v>
                </c:pt>
                <c:pt idx="16961">
                  <c:v>0.17293868087811928</c:v>
                </c:pt>
                <c:pt idx="16962">
                  <c:v>0.1729483729218573</c:v>
                </c:pt>
                <c:pt idx="16963">
                  <c:v>0.17295806487166088</c:v>
                </c:pt>
                <c:pt idx="16964">
                  <c:v>0.17296944225809399</c:v>
                </c:pt>
                <c:pt idx="16965">
                  <c:v>0.17298124089248665</c:v>
                </c:pt>
                <c:pt idx="16966">
                  <c:v>0.17299051115042302</c:v>
                </c:pt>
                <c:pt idx="16967">
                  <c:v>0.17299725310221817</c:v>
                </c:pt>
                <c:pt idx="16968">
                  <c:v>0.17300399500855937</c:v>
                </c:pt>
                <c:pt idx="16969">
                  <c:v>0.17301326505556291</c:v>
                </c:pt>
                <c:pt idx="16970">
                  <c:v>0.17302422045486834</c:v>
                </c:pt>
                <c:pt idx="16971">
                  <c:v>0.17303475437947796</c:v>
                </c:pt>
                <c:pt idx="16972">
                  <c:v>0.173044445492117</c:v>
                </c:pt>
                <c:pt idx="16973">
                  <c:v>0.17305329381728701</c:v>
                </c:pt>
                <c:pt idx="16974">
                  <c:v>0.17306256340730156</c:v>
                </c:pt>
                <c:pt idx="16975">
                  <c:v>0.17307309692801912</c:v>
                </c:pt>
                <c:pt idx="16976">
                  <c:v>0.17308405167186591</c:v>
                </c:pt>
                <c:pt idx="16977">
                  <c:v>0.17309500629570729</c:v>
                </c:pt>
                <c:pt idx="16978">
                  <c:v>0.17310596079954615</c:v>
                </c:pt>
                <c:pt idx="16979">
                  <c:v>0.17311480858042824</c:v>
                </c:pt>
                <c:pt idx="16980">
                  <c:v>0.17312154969427068</c:v>
                </c:pt>
                <c:pt idx="16981">
                  <c:v>0.1731295547079372</c:v>
                </c:pt>
                <c:pt idx="16982">
                  <c:v>0.17314177276314738</c:v>
                </c:pt>
                <c:pt idx="16983">
                  <c:v>0.17315693979642152</c:v>
                </c:pt>
                <c:pt idx="16984">
                  <c:v>0.17316957881509434</c:v>
                </c:pt>
                <c:pt idx="16985">
                  <c:v>0.1731792686212287</c:v>
                </c:pt>
                <c:pt idx="16986">
                  <c:v>0.17318853704358728</c:v>
                </c:pt>
                <c:pt idx="16987">
                  <c:v>0.1731990692374499</c:v>
                </c:pt>
                <c:pt idx="16988">
                  <c:v>0.17320960132038629</c:v>
                </c:pt>
                <c:pt idx="16989">
                  <c:v>0.17321971201564829</c:v>
                </c:pt>
                <c:pt idx="16990">
                  <c:v>0.17322982260868519</c:v>
                </c:pt>
                <c:pt idx="16991">
                  <c:v>0.17324077563578602</c:v>
                </c:pt>
                <c:pt idx="16992">
                  <c:v>0.17325088601586083</c:v>
                </c:pt>
                <c:pt idx="16993">
                  <c:v>0.17326015377446602</c:v>
                </c:pt>
                <c:pt idx="16994">
                  <c:v>0.17327110646935551</c:v>
                </c:pt>
                <c:pt idx="16995">
                  <c:v>0.17328290154508028</c:v>
                </c:pt>
                <c:pt idx="16996">
                  <c:v>0.17329385399082475</c:v>
                </c:pt>
                <c:pt idx="16997">
                  <c:v>0.17330480631661427</c:v>
                </c:pt>
                <c:pt idx="16998">
                  <c:v>0.17331449481251548</c:v>
                </c:pt>
                <c:pt idx="16999">
                  <c:v>0.17332334074853442</c:v>
                </c:pt>
                <c:pt idx="17000">
                  <c:v>0.1733317653767556</c:v>
                </c:pt>
                <c:pt idx="17001">
                  <c:v>0.17334061116000241</c:v>
                </c:pt>
                <c:pt idx="17002">
                  <c:v>0.1733494568650023</c:v>
                </c:pt>
                <c:pt idx="17003">
                  <c:v>0.17336125101661926</c:v>
                </c:pt>
                <c:pt idx="17004">
                  <c:v>0.17337430866508438</c:v>
                </c:pt>
                <c:pt idx="17005">
                  <c:v>0.17338652373026134</c:v>
                </c:pt>
                <c:pt idx="17006">
                  <c:v>0.17340042345051926</c:v>
                </c:pt>
                <c:pt idx="17007">
                  <c:v>0.17341516536694779</c:v>
                </c:pt>
                <c:pt idx="17008">
                  <c:v>0.17342990706605504</c:v>
                </c:pt>
                <c:pt idx="17009">
                  <c:v>0.17344296381807037</c:v>
                </c:pt>
                <c:pt idx="17010">
                  <c:v>0.17345433568898969</c:v>
                </c:pt>
                <c:pt idx="17011">
                  <c:v>0.17346402273629144</c:v>
                </c:pt>
                <c:pt idx="17012">
                  <c:v>0.17347413085951599</c:v>
                </c:pt>
                <c:pt idx="17013">
                  <c:v>0.1734833965493828</c:v>
                </c:pt>
                <c:pt idx="17014">
                  <c:v>0.17349224099144075</c:v>
                </c:pt>
                <c:pt idx="17015">
                  <c:v>0.17350192767156036</c:v>
                </c:pt>
                <c:pt idx="17016">
                  <c:v>0.17351287771870888</c:v>
                </c:pt>
                <c:pt idx="17017">
                  <c:v>0.17352635453521573</c:v>
                </c:pt>
                <c:pt idx="17018">
                  <c:v>0.1735419368778951</c:v>
                </c:pt>
                <c:pt idx="17019">
                  <c:v>0.17355667670830688</c:v>
                </c:pt>
                <c:pt idx="17020">
                  <c:v>0.17357057406370333</c:v>
                </c:pt>
                <c:pt idx="17021">
                  <c:v>0.17358110223466763</c:v>
                </c:pt>
                <c:pt idx="17022">
                  <c:v>0.17358910357047003</c:v>
                </c:pt>
                <c:pt idx="17023">
                  <c:v>0.17359626260613087</c:v>
                </c:pt>
                <c:pt idx="17024">
                  <c:v>0.1736067905066464</c:v>
                </c:pt>
                <c:pt idx="17025">
                  <c:v>0.17361900273239037</c:v>
                </c:pt>
                <c:pt idx="17026">
                  <c:v>0.17362995149764321</c:v>
                </c:pt>
                <c:pt idx="17027">
                  <c:v>0.17364005794378717</c:v>
                </c:pt>
                <c:pt idx="17028">
                  <c:v>0.17365311195222088</c:v>
                </c:pt>
                <c:pt idx="17029">
                  <c:v>0.1736682712320374</c:v>
                </c:pt>
                <c:pt idx="17030">
                  <c:v>0.17368132487218196</c:v>
                </c:pt>
                <c:pt idx="17031">
                  <c:v>0.17369016756385511</c:v>
                </c:pt>
                <c:pt idx="17032">
                  <c:v>0.17369648372432045</c:v>
                </c:pt>
                <c:pt idx="17033">
                  <c:v>0.17370406306421871</c:v>
                </c:pt>
                <c:pt idx="17034">
                  <c:v>0.17371501089821106</c:v>
                </c:pt>
                <c:pt idx="17035">
                  <c:v>0.17372806392825102</c:v>
                </c:pt>
                <c:pt idx="17036">
                  <c:v>0.17373943255752947</c:v>
                </c:pt>
                <c:pt idx="17037">
                  <c:v>0.17374953789727535</c:v>
                </c:pt>
                <c:pt idx="17038">
                  <c:v>0.17375964313490391</c:v>
                </c:pt>
                <c:pt idx="17039">
                  <c:v>0.17377059036043499</c:v>
                </c:pt>
                <c:pt idx="17040">
                  <c:v>0.17378195850625891</c:v>
                </c:pt>
                <c:pt idx="17041">
                  <c:v>0.17379164238039832</c:v>
                </c:pt>
                <c:pt idx="17042">
                  <c:v>0.17380048409662602</c:v>
                </c:pt>
                <c:pt idx="17043">
                  <c:v>0.17381016779136818</c:v>
                </c:pt>
                <c:pt idx="17044">
                  <c:v>0.17382364060197336</c:v>
                </c:pt>
                <c:pt idx="17045">
                  <c:v>0.17384006034448271</c:v>
                </c:pt>
                <c:pt idx="17046">
                  <c:v>0.17385732183437291</c:v>
                </c:pt>
                <c:pt idx="17047">
                  <c:v>0.17387121501225442</c:v>
                </c:pt>
                <c:pt idx="17048">
                  <c:v>0.1738830030118183</c:v>
                </c:pt>
                <c:pt idx="17049">
                  <c:v>0.17389352789400811</c:v>
                </c:pt>
                <c:pt idx="17050">
                  <c:v>0.17390278969870471</c:v>
                </c:pt>
                <c:pt idx="17051">
                  <c:v>0.17391289338781432</c:v>
                </c:pt>
                <c:pt idx="17052">
                  <c:v>0.17392468089608681</c:v>
                </c:pt>
                <c:pt idx="17053">
                  <c:v>0.17393646826541545</c:v>
                </c:pt>
                <c:pt idx="17054">
                  <c:v>0.17394657161425447</c:v>
                </c:pt>
                <c:pt idx="17055">
                  <c:v>0.17395751679363977</c:v>
                </c:pt>
                <c:pt idx="17056">
                  <c:v>0.17396888281466777</c:v>
                </c:pt>
                <c:pt idx="17057">
                  <c:v>0.17397856487883306</c:v>
                </c:pt>
                <c:pt idx="17058">
                  <c:v>0.17398824684925751</c:v>
                </c:pt>
                <c:pt idx="17059">
                  <c:v>0.17400129631325081</c:v>
                </c:pt>
                <c:pt idx="17060">
                  <c:v>0.17401560843279607</c:v>
                </c:pt>
                <c:pt idx="17061">
                  <c:v>0.17402949941176324</c:v>
                </c:pt>
                <c:pt idx="17062">
                  <c:v>0.17404296926769874</c:v>
                </c:pt>
                <c:pt idx="17063">
                  <c:v>0.17405643894220038</c:v>
                </c:pt>
                <c:pt idx="17064">
                  <c:v>0.17406948751635976</c:v>
                </c:pt>
                <c:pt idx="17065">
                  <c:v>0.17408253592025577</c:v>
                </c:pt>
                <c:pt idx="17066">
                  <c:v>0.17409474233750621</c:v>
                </c:pt>
                <c:pt idx="17067">
                  <c:v>0.17410905311971264</c:v>
                </c:pt>
                <c:pt idx="17068">
                  <c:v>0.174123784593359</c:v>
                </c:pt>
                <c:pt idx="17069">
                  <c:v>0.17413641139804542</c:v>
                </c:pt>
                <c:pt idx="17070">
                  <c:v>0.17414819627190745</c:v>
                </c:pt>
                <c:pt idx="17071">
                  <c:v>0.1741595601258869</c:v>
                </c:pt>
                <c:pt idx="17072">
                  <c:v>0.1741713447269489</c:v>
                </c:pt>
                <c:pt idx="17073">
                  <c:v>0.1741831291891357</c:v>
                </c:pt>
                <c:pt idx="17074">
                  <c:v>0.17419491351245059</c:v>
                </c:pt>
                <c:pt idx="17075">
                  <c:v>0.1742083811404819</c:v>
                </c:pt>
                <c:pt idx="17076">
                  <c:v>0.17422269029653192</c:v>
                </c:pt>
                <c:pt idx="17077">
                  <c:v>0.17423657839924697</c:v>
                </c:pt>
                <c:pt idx="17078">
                  <c:v>0.17424920377979741</c:v>
                </c:pt>
                <c:pt idx="17079">
                  <c:v>0.17425972480849294</c:v>
                </c:pt>
                <c:pt idx="17080">
                  <c:v>0.17427108739515648</c:v>
                </c:pt>
                <c:pt idx="17081">
                  <c:v>0.1742849748257484</c:v>
                </c:pt>
                <c:pt idx="17082">
                  <c:v>0.17429886206348244</c:v>
                </c:pt>
                <c:pt idx="17083">
                  <c:v>0.17431064502305052</c:v>
                </c:pt>
                <c:pt idx="17084">
                  <c:v>0.17432242784378227</c:v>
                </c:pt>
                <c:pt idx="17085">
                  <c:v>0.17433421052568071</c:v>
                </c:pt>
                <c:pt idx="17086">
                  <c:v>0.17434430985681054</c:v>
                </c:pt>
                <c:pt idx="17087">
                  <c:v>0.17435398828676724</c:v>
                </c:pt>
                <c:pt idx="17088">
                  <c:v>0.17436577059680713</c:v>
                </c:pt>
                <c:pt idx="17089">
                  <c:v>0.1743804982891399</c:v>
                </c:pt>
                <c:pt idx="17090">
                  <c:v>0.17439564654639653</c:v>
                </c:pt>
                <c:pt idx="17091">
                  <c:v>0.17440911147131927</c:v>
                </c:pt>
                <c:pt idx="17092">
                  <c:v>0.17442047236070021</c:v>
                </c:pt>
                <c:pt idx="17093">
                  <c:v>0.17443099158763831</c:v>
                </c:pt>
                <c:pt idx="17094">
                  <c:v>0.17444277299044145</c:v>
                </c:pt>
                <c:pt idx="17095">
                  <c:v>0.17445623728082948</c:v>
                </c:pt>
                <c:pt idx="17096">
                  <c:v>0.17447138439082432</c:v>
                </c:pt>
                <c:pt idx="17097">
                  <c:v>0.17448653127138761</c:v>
                </c:pt>
                <c:pt idx="17098">
                  <c:v>0.17450294013309889</c:v>
                </c:pt>
                <c:pt idx="17099">
                  <c:v>0.17451934872556393</c:v>
                </c:pt>
                <c:pt idx="17100">
                  <c:v>0.17453281198496021</c:v>
                </c:pt>
                <c:pt idx="17101">
                  <c:v>0.17454333003024489</c:v>
                </c:pt>
                <c:pt idx="17102">
                  <c:v>0.17455426867998622</c:v>
                </c:pt>
                <c:pt idx="17103">
                  <c:v>0.17456941430517284</c:v>
                </c:pt>
                <c:pt idx="17104">
                  <c:v>0.17458666321002542</c:v>
                </c:pt>
                <c:pt idx="17105">
                  <c:v>0.17460264973422721</c:v>
                </c:pt>
                <c:pt idx="17106">
                  <c:v>0.1746177946266757</c:v>
                </c:pt>
                <c:pt idx="17107">
                  <c:v>0.17463378065320614</c:v>
                </c:pt>
                <c:pt idx="17108">
                  <c:v>0.17464934574927782</c:v>
                </c:pt>
                <c:pt idx="17109">
                  <c:v>0.17466196591959138</c:v>
                </c:pt>
                <c:pt idx="17110">
                  <c:v>0.17467416526616925</c:v>
                </c:pt>
                <c:pt idx="17111">
                  <c:v>0.17468762644140581</c:v>
                </c:pt>
                <c:pt idx="17112">
                  <c:v>0.17470445265563841</c:v>
                </c:pt>
                <c:pt idx="17113">
                  <c:v>0.1747216992314049</c:v>
                </c:pt>
                <c:pt idx="17114">
                  <c:v>0.17473768359701319</c:v>
                </c:pt>
                <c:pt idx="17115">
                  <c:v>0.17475450896900127</c:v>
                </c:pt>
                <c:pt idx="17116">
                  <c:v>0.17477049281017973</c:v>
                </c:pt>
                <c:pt idx="17117">
                  <c:v>0.17478395268880534</c:v>
                </c:pt>
                <c:pt idx="17118">
                  <c:v>0.17479867422361375</c:v>
                </c:pt>
                <c:pt idx="17119">
                  <c:v>0.17481633977931393</c:v>
                </c:pt>
                <c:pt idx="17120">
                  <c:v>0.17483358442553498</c:v>
                </c:pt>
                <c:pt idx="17121">
                  <c:v>0.17484914641197688</c:v>
                </c:pt>
                <c:pt idx="17122">
                  <c:v>0.17486470815624683</c:v>
                </c:pt>
                <c:pt idx="17123">
                  <c:v>0.17488153139115326</c:v>
                </c:pt>
                <c:pt idx="17124">
                  <c:v>0.17490003662266698</c:v>
                </c:pt>
                <c:pt idx="17125">
                  <c:v>0.1749193826349289</c:v>
                </c:pt>
                <c:pt idx="17126">
                  <c:v>0.17493788716601624</c:v>
                </c:pt>
                <c:pt idx="17127">
                  <c:v>0.17495639135469204</c:v>
                </c:pt>
                <c:pt idx="17128">
                  <c:v>0.17497363358596343</c:v>
                </c:pt>
                <c:pt idx="17129">
                  <c:v>0.1749879317961642</c:v>
                </c:pt>
                <c:pt idx="17130">
                  <c:v>0.17500222980192887</c:v>
                </c:pt>
                <c:pt idx="17131">
                  <c:v>0.17501820968409873</c:v>
                </c:pt>
                <c:pt idx="17132">
                  <c:v>0.17503418931091574</c:v>
                </c:pt>
                <c:pt idx="17133">
                  <c:v>0.17504932766920317</c:v>
                </c:pt>
                <c:pt idx="17134">
                  <c:v>0.17506404529783187</c:v>
                </c:pt>
                <c:pt idx="17135">
                  <c:v>0.17507834221537472</c:v>
                </c:pt>
                <c:pt idx="17136">
                  <c:v>0.17509305941698738</c:v>
                </c:pt>
                <c:pt idx="17137">
                  <c:v>0.17510819688411094</c:v>
                </c:pt>
                <c:pt idx="17138">
                  <c:v>0.17512459554825072</c:v>
                </c:pt>
                <c:pt idx="17139">
                  <c:v>0.17514309628239427</c:v>
                </c:pt>
                <c:pt idx="17140">
                  <c:v>0.17516285805215789</c:v>
                </c:pt>
                <c:pt idx="17141">
                  <c:v>0.17518177852960187</c:v>
                </c:pt>
                <c:pt idx="17142">
                  <c:v>0.1751981759871557</c:v>
                </c:pt>
                <c:pt idx="17143">
                  <c:v>0.17521163011048732</c:v>
                </c:pt>
                <c:pt idx="17144">
                  <c:v>0.17522592491819269</c:v>
                </c:pt>
                <c:pt idx="17145">
                  <c:v>0.17524316250277058</c:v>
                </c:pt>
                <c:pt idx="17146">
                  <c:v>0.17526082020815187</c:v>
                </c:pt>
                <c:pt idx="17147">
                  <c:v>0.17527721636968477</c:v>
                </c:pt>
                <c:pt idx="17148">
                  <c:v>0.17529361226238804</c:v>
                </c:pt>
                <c:pt idx="17149">
                  <c:v>0.17531042828334786</c:v>
                </c:pt>
                <c:pt idx="17150">
                  <c:v>0.17528814699468961</c:v>
                </c:pt>
                <c:pt idx="17151">
                  <c:v>0.17258043075332552</c:v>
                </c:pt>
              </c:numCache>
            </c:numRef>
          </c:xVal>
          <c:yVal>
            <c:numRef>
              <c:f>Sheet1!$U$3:$U$17153</c:f>
              <c:numCache>
                <c:formatCode>General</c:formatCode>
                <c:ptCount val="1715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6013669.4440497169</c:v>
                </c:pt>
                <c:pt idx="710">
                  <c:v>9805859.1523890086</c:v>
                </c:pt>
                <c:pt idx="711">
                  <c:v>11637327.304460084</c:v>
                </c:pt>
                <c:pt idx="712">
                  <c:v>12658193.999824028</c:v>
                </c:pt>
                <c:pt idx="713">
                  <c:v>13303973.265707994</c:v>
                </c:pt>
                <c:pt idx="714">
                  <c:v>13665339.953640148</c:v>
                </c:pt>
                <c:pt idx="715">
                  <c:v>14009970.401709042</c:v>
                </c:pt>
                <c:pt idx="716">
                  <c:v>14009970.401709042</c:v>
                </c:pt>
                <c:pt idx="717">
                  <c:v>14121455.897115357</c:v>
                </c:pt>
                <c:pt idx="718">
                  <c:v>14656084.123422155</c:v>
                </c:pt>
                <c:pt idx="719">
                  <c:v>15059354.410466988</c:v>
                </c:pt>
                <c:pt idx="720">
                  <c:v>15157129.366161074</c:v>
                </c:pt>
                <c:pt idx="721">
                  <c:v>15537115.270218207</c:v>
                </c:pt>
                <c:pt idx="722">
                  <c:v>16419221.963914815</c:v>
                </c:pt>
                <c:pt idx="723">
                  <c:v>17221984.382755678</c:v>
                </c:pt>
                <c:pt idx="724">
                  <c:v>17817971.069343433</c:v>
                </c:pt>
                <c:pt idx="725">
                  <c:v>18310986.163137</c:v>
                </c:pt>
                <c:pt idx="726">
                  <c:v>18975656.740842469</c:v>
                </c:pt>
                <c:pt idx="727">
                  <c:v>19539325.987118699</c:v>
                </c:pt>
                <c:pt idx="728">
                  <c:v>19957942.564951167</c:v>
                </c:pt>
                <c:pt idx="729">
                  <c:v>20304345.933627062</c:v>
                </c:pt>
                <c:pt idx="730">
                  <c:v>20749988.878324624</c:v>
                </c:pt>
                <c:pt idx="731">
                  <c:v>20966368.095378332</c:v>
                </c:pt>
                <c:pt idx="732">
                  <c:v>20695242.420794286</c:v>
                </c:pt>
                <c:pt idx="733">
                  <c:v>20190088.280860748</c:v>
                </c:pt>
                <c:pt idx="734">
                  <c:v>19780524.881280746</c:v>
                </c:pt>
                <c:pt idx="735">
                  <c:v>19600137.328420557</c:v>
                </c:pt>
                <c:pt idx="736">
                  <c:v>19660604.3307584</c:v>
                </c:pt>
                <c:pt idx="737">
                  <c:v>19780524.881280746</c:v>
                </c:pt>
                <c:pt idx="738">
                  <c:v>19478165.272677612</c:v>
                </c:pt>
                <c:pt idx="739">
                  <c:v>19039808.862222981</c:v>
                </c:pt>
                <c:pt idx="740">
                  <c:v>18648756.648780931</c:v>
                </c:pt>
                <c:pt idx="741">
                  <c:v>18172621.614821199</c:v>
                </c:pt>
                <c:pt idx="742">
                  <c:v>17961375.307722121</c:v>
                </c:pt>
                <c:pt idx="743">
                  <c:v>18172621.614821199</c:v>
                </c:pt>
                <c:pt idx="744">
                  <c:v>18379454.511660416</c:v>
                </c:pt>
                <c:pt idx="745">
                  <c:v>18310986.163137</c:v>
                </c:pt>
                <c:pt idx="746">
                  <c:v>18310986.163137</c:v>
                </c:pt>
                <c:pt idx="747">
                  <c:v>18447457.889873981</c:v>
                </c:pt>
                <c:pt idx="748">
                  <c:v>18582101.326922286</c:v>
                </c:pt>
                <c:pt idx="749">
                  <c:v>18780771.140093323</c:v>
                </c:pt>
                <c:pt idx="750">
                  <c:v>18780771.140093323</c:v>
                </c:pt>
                <c:pt idx="751">
                  <c:v>18714977.542021774</c:v>
                </c:pt>
                <c:pt idx="752">
                  <c:v>18911104.05893141</c:v>
                </c:pt>
                <c:pt idx="753">
                  <c:v>19416650.031555478</c:v>
                </c:pt>
                <c:pt idx="754">
                  <c:v>20016443.026080538</c:v>
                </c:pt>
                <c:pt idx="755">
                  <c:v>20417435.503497917</c:v>
                </c:pt>
                <c:pt idx="756">
                  <c:v>20640228.845365752</c:v>
                </c:pt>
                <c:pt idx="757">
                  <c:v>20966368.095378332</c:v>
                </c:pt>
                <c:pt idx="758">
                  <c:v>21283452.239865016</c:v>
                </c:pt>
                <c:pt idx="759">
                  <c:v>21283452.239865016</c:v>
                </c:pt>
                <c:pt idx="760">
                  <c:v>21231206.823652893</c:v>
                </c:pt>
                <c:pt idx="761">
                  <c:v>21335463.312596131</c:v>
                </c:pt>
                <c:pt idx="762">
                  <c:v>21541216.582616076</c:v>
                </c:pt>
                <c:pt idx="763">
                  <c:v>21592094.840019397</c:v>
                </c:pt>
                <c:pt idx="764">
                  <c:v>21231206.823652893</c:v>
                </c:pt>
                <c:pt idx="765">
                  <c:v>20695242.420794286</c:v>
                </c:pt>
                <c:pt idx="766">
                  <c:v>20361034.829954781</c:v>
                </c:pt>
                <c:pt idx="767">
                  <c:v>20132511.725591742</c:v>
                </c:pt>
                <c:pt idx="768">
                  <c:v>20016443.026080538</c:v>
                </c:pt>
                <c:pt idx="769">
                  <c:v>20132511.725591742</c:v>
                </c:pt>
                <c:pt idx="770">
                  <c:v>20247365.036623951</c:v>
                </c:pt>
                <c:pt idx="771">
                  <c:v>20132511.725591742</c:v>
                </c:pt>
                <c:pt idx="772">
                  <c:v>20074631.345106721</c:v>
                </c:pt>
                <c:pt idx="773">
                  <c:v>20247365.036623951</c:v>
                </c:pt>
                <c:pt idx="774">
                  <c:v>20529386.906271975</c:v>
                </c:pt>
                <c:pt idx="775">
                  <c:v>20695242.420794286</c:v>
                </c:pt>
                <c:pt idx="776">
                  <c:v>20858693.478979893</c:v>
                </c:pt>
                <c:pt idx="777">
                  <c:v>21019826.844822299</c:v>
                </c:pt>
                <c:pt idx="778">
                  <c:v>21231206.823652893</c:v>
                </c:pt>
                <c:pt idx="779">
                  <c:v>21438793.00514672</c:v>
                </c:pt>
                <c:pt idx="780">
                  <c:v>21592094.840019397</c:v>
                </c:pt>
                <c:pt idx="781">
                  <c:v>21592094.840019397</c:v>
                </c:pt>
                <c:pt idx="782">
                  <c:v>21283452.239865016</c:v>
                </c:pt>
                <c:pt idx="783">
                  <c:v>20858693.478979893</c:v>
                </c:pt>
                <c:pt idx="784">
                  <c:v>20361034.829954781</c:v>
                </c:pt>
                <c:pt idx="785">
                  <c:v>19957942.564951167</c:v>
                </c:pt>
                <c:pt idx="786">
                  <c:v>19899125.665195383</c:v>
                </c:pt>
                <c:pt idx="787">
                  <c:v>20016443.026080538</c:v>
                </c:pt>
                <c:pt idx="788">
                  <c:v>20190088.280860748</c:v>
                </c:pt>
                <c:pt idx="789">
                  <c:v>20529386.906271975</c:v>
                </c:pt>
                <c:pt idx="790">
                  <c:v>20858693.478979893</c:v>
                </c:pt>
                <c:pt idx="791">
                  <c:v>20858693.478979893</c:v>
                </c:pt>
                <c:pt idx="792">
                  <c:v>20749988.878324624</c:v>
                </c:pt>
                <c:pt idx="793">
                  <c:v>20584944.810328338</c:v>
                </c:pt>
                <c:pt idx="794">
                  <c:v>20361034.829954781</c:v>
                </c:pt>
                <c:pt idx="795">
                  <c:v>19957942.564951167</c:v>
                </c:pt>
                <c:pt idx="796">
                  <c:v>19720731.912822444</c:v>
                </c:pt>
                <c:pt idx="797">
                  <c:v>19720731.912822444</c:v>
                </c:pt>
                <c:pt idx="798">
                  <c:v>19780524.881280746</c:v>
                </c:pt>
                <c:pt idx="799">
                  <c:v>20016443.026080538</c:v>
                </c:pt>
                <c:pt idx="800">
                  <c:v>20247365.036623951</c:v>
                </c:pt>
                <c:pt idx="801">
                  <c:v>20247365.036623951</c:v>
                </c:pt>
                <c:pt idx="802">
                  <c:v>19957942.564951167</c:v>
                </c:pt>
                <c:pt idx="803">
                  <c:v>19600137.328420557</c:v>
                </c:pt>
                <c:pt idx="804">
                  <c:v>19354774.986937713</c:v>
                </c:pt>
                <c:pt idx="805">
                  <c:v>19039808.862222981</c:v>
                </c:pt>
                <c:pt idx="806">
                  <c:v>18780771.140093323</c:v>
                </c:pt>
                <c:pt idx="807">
                  <c:v>18780771.140093323</c:v>
                </c:pt>
                <c:pt idx="808">
                  <c:v>19229923.738847934</c:v>
                </c:pt>
                <c:pt idx="809">
                  <c:v>19839987.934366651</c:v>
                </c:pt>
                <c:pt idx="810">
                  <c:v>20132511.725591742</c:v>
                </c:pt>
                <c:pt idx="811">
                  <c:v>20016443.026080538</c:v>
                </c:pt>
                <c:pt idx="812">
                  <c:v>20132511.725591742</c:v>
                </c:pt>
                <c:pt idx="813">
                  <c:v>20749988.878324624</c:v>
                </c:pt>
                <c:pt idx="814">
                  <c:v>21387242.69826135</c:v>
                </c:pt>
                <c:pt idx="815">
                  <c:v>21793440.485792078</c:v>
                </c:pt>
                <c:pt idx="816">
                  <c:v>21843246.670402084</c:v>
                </c:pt>
                <c:pt idx="817">
                  <c:v>21793440.485792078</c:v>
                </c:pt>
                <c:pt idx="818">
                  <c:v>21942238.480947912</c:v>
                </c:pt>
                <c:pt idx="819">
                  <c:v>22234402.405210279</c:v>
                </c:pt>
                <c:pt idx="820">
                  <c:v>22706247.649691612</c:v>
                </c:pt>
                <c:pt idx="821">
                  <c:v>23116034.977960046</c:v>
                </c:pt>
                <c:pt idx="822">
                  <c:v>23381986.619916521</c:v>
                </c:pt>
                <c:pt idx="823">
                  <c:v>23642498.719406869</c:v>
                </c:pt>
                <c:pt idx="824">
                  <c:v>23855635.602882121</c:v>
                </c:pt>
                <c:pt idx="825">
                  <c:v>23939919.457217176</c:v>
                </c:pt>
                <c:pt idx="826">
                  <c:v>24065333.272708323</c:v>
                </c:pt>
                <c:pt idx="827">
                  <c:v>24189558.74074826</c:v>
                </c:pt>
                <c:pt idx="828">
                  <c:v>24189558.74074826</c:v>
                </c:pt>
                <c:pt idx="829">
                  <c:v>23897845.733687673</c:v>
                </c:pt>
                <c:pt idx="830">
                  <c:v>23642498.719406869</c:v>
                </c:pt>
                <c:pt idx="831">
                  <c:v>23599445.854239527</c:v>
                </c:pt>
                <c:pt idx="832">
                  <c:v>23469414.355053931</c:v>
                </c:pt>
                <c:pt idx="833">
                  <c:v>23425775.352386259</c:v>
                </c:pt>
                <c:pt idx="834">
                  <c:v>23381986.619916521</c:v>
                </c:pt>
                <c:pt idx="835">
                  <c:v>23425775.352386259</c:v>
                </c:pt>
                <c:pt idx="836">
                  <c:v>23599445.854239527</c:v>
                </c:pt>
                <c:pt idx="837">
                  <c:v>23728175.381040454</c:v>
                </c:pt>
                <c:pt idx="838">
                  <c:v>23897845.733687673</c:v>
                </c:pt>
                <c:pt idx="839">
                  <c:v>24189558.74074826</c:v>
                </c:pt>
                <c:pt idx="840">
                  <c:v>24065333.272708323</c:v>
                </c:pt>
                <c:pt idx="841">
                  <c:v>23728175.381040454</c:v>
                </c:pt>
                <c:pt idx="842">
                  <c:v>23512904.923833515</c:v>
                </c:pt>
                <c:pt idx="843">
                  <c:v>23642498.719406869</c:v>
                </c:pt>
                <c:pt idx="844">
                  <c:v>23728175.381040454</c:v>
                </c:pt>
                <c:pt idx="845">
                  <c:v>23813287.933832373</c:v>
                </c:pt>
                <c:pt idx="846">
                  <c:v>24106872.383640539</c:v>
                </c:pt>
                <c:pt idx="847">
                  <c:v>24434556.528146721</c:v>
                </c:pt>
                <c:pt idx="848">
                  <c:v>24595415.847801473</c:v>
                </c:pt>
                <c:pt idx="849">
                  <c:v>24793813.14880535</c:v>
                </c:pt>
                <c:pt idx="850">
                  <c:v>25182095.02994496</c:v>
                </c:pt>
                <c:pt idx="851">
                  <c:v>25559687.645308994</c:v>
                </c:pt>
                <c:pt idx="852">
                  <c:v>25781414.438603606</c:v>
                </c:pt>
                <c:pt idx="853">
                  <c:v>25890976.999191571</c:v>
                </c:pt>
                <c:pt idx="854">
                  <c:v>26179059.321802575</c:v>
                </c:pt>
                <c:pt idx="855">
                  <c:v>26600574.662985839</c:v>
                </c:pt>
                <c:pt idx="856">
                  <c:v>26976474.289252847</c:v>
                </c:pt>
                <c:pt idx="857">
                  <c:v>27277027.406024709</c:v>
                </c:pt>
                <c:pt idx="858">
                  <c:v>27571621.258498464</c:v>
                </c:pt>
                <c:pt idx="859">
                  <c:v>27828715.97924111</c:v>
                </c:pt>
                <c:pt idx="860">
                  <c:v>28081522.986348376</c:v>
                </c:pt>
                <c:pt idx="861">
                  <c:v>28330219.668532394</c:v>
                </c:pt>
                <c:pt idx="862">
                  <c:v>28605296.441745084</c:v>
                </c:pt>
                <c:pt idx="863">
                  <c:v>28875601.122589253</c:v>
                </c:pt>
                <c:pt idx="864">
                  <c:v>29053254.976268046</c:v>
                </c:pt>
                <c:pt idx="865">
                  <c:v>29287068.542051807</c:v>
                </c:pt>
                <c:pt idx="866">
                  <c:v>29574600.346040715</c:v>
                </c:pt>
                <c:pt idx="867">
                  <c:v>29913002.218860477</c:v>
                </c:pt>
                <c:pt idx="868">
                  <c:v>30189728.779569887</c:v>
                </c:pt>
                <c:pt idx="869">
                  <c:v>30407803.279264562</c:v>
                </c:pt>
                <c:pt idx="870">
                  <c:v>30542654.773178142</c:v>
                </c:pt>
                <c:pt idx="871">
                  <c:v>30596290.52950618</c:v>
                </c:pt>
                <c:pt idx="872">
                  <c:v>30649754.225244246</c:v>
                </c:pt>
                <c:pt idx="873">
                  <c:v>30649754.225244246</c:v>
                </c:pt>
                <c:pt idx="874">
                  <c:v>30596290.52950618</c:v>
                </c:pt>
                <c:pt idx="875">
                  <c:v>30569494.246969566</c:v>
                </c:pt>
                <c:pt idx="876">
                  <c:v>30569494.246969566</c:v>
                </c:pt>
                <c:pt idx="877">
                  <c:v>30596290.52950618</c:v>
                </c:pt>
                <c:pt idx="878">
                  <c:v>30623043.797175147</c:v>
                </c:pt>
                <c:pt idx="879">
                  <c:v>30729630.207114462</c:v>
                </c:pt>
                <c:pt idx="880">
                  <c:v>30888248.652050059</c:v>
                </c:pt>
                <c:pt idx="881">
                  <c:v>31019297.533692792</c:v>
                </c:pt>
                <c:pt idx="882">
                  <c:v>30940790.513911746</c:v>
                </c:pt>
                <c:pt idx="883">
                  <c:v>30729630.207114462</c:v>
                </c:pt>
                <c:pt idx="884">
                  <c:v>30488845.540397052</c:v>
                </c:pt>
                <c:pt idx="885">
                  <c:v>30434861.396481149</c:v>
                </c:pt>
                <c:pt idx="886">
                  <c:v>30515771.930567522</c:v>
                </c:pt>
                <c:pt idx="887">
                  <c:v>30649754.225244246</c:v>
                </c:pt>
                <c:pt idx="888">
                  <c:v>30649754.225244246</c:v>
                </c:pt>
                <c:pt idx="889">
                  <c:v>30569494.246969566</c:v>
                </c:pt>
                <c:pt idx="890">
                  <c:v>30434861.396481149</c:v>
                </c:pt>
                <c:pt idx="891">
                  <c:v>30326362.54024237</c:v>
                </c:pt>
                <c:pt idx="892">
                  <c:v>30326362.54024237</c:v>
                </c:pt>
                <c:pt idx="893">
                  <c:v>30434861.396481149</c:v>
                </c:pt>
                <c:pt idx="894">
                  <c:v>30569494.246969566</c:v>
                </c:pt>
                <c:pt idx="895">
                  <c:v>30729630.207114462</c:v>
                </c:pt>
                <c:pt idx="896">
                  <c:v>30809126.832535885</c:v>
                </c:pt>
                <c:pt idx="897">
                  <c:v>30729630.207114462</c:v>
                </c:pt>
                <c:pt idx="898">
                  <c:v>30649754.225244246</c:v>
                </c:pt>
                <c:pt idx="899">
                  <c:v>30515771.930567522</c:v>
                </c:pt>
                <c:pt idx="900">
                  <c:v>30326362.54024237</c:v>
                </c:pt>
                <c:pt idx="901">
                  <c:v>30051950.246846996</c:v>
                </c:pt>
                <c:pt idx="902">
                  <c:v>29913002.218860477</c:v>
                </c:pt>
                <c:pt idx="903">
                  <c:v>30024255.007051717</c:v>
                </c:pt>
                <c:pt idx="904">
                  <c:v>30299126.211332463</c:v>
                </c:pt>
                <c:pt idx="905">
                  <c:v>30434861.396481149</c:v>
                </c:pt>
                <c:pt idx="906">
                  <c:v>30380700.887547676</c:v>
                </c:pt>
                <c:pt idx="907">
                  <c:v>30353554.036545478</c:v>
                </c:pt>
                <c:pt idx="908">
                  <c:v>30461875.4227513</c:v>
                </c:pt>
                <c:pt idx="909">
                  <c:v>30623043.797175147</c:v>
                </c:pt>
                <c:pt idx="910">
                  <c:v>30993169.082333397</c:v>
                </c:pt>
                <c:pt idx="911">
                  <c:v>31482860.494550027</c:v>
                </c:pt>
                <c:pt idx="912">
                  <c:v>31884646.340638116</c:v>
                </c:pt>
                <c:pt idx="913">
                  <c:v>32131115.281239394</c:v>
                </c:pt>
                <c:pt idx="914">
                  <c:v>32350007.259690341</c:v>
                </c:pt>
                <c:pt idx="915">
                  <c:v>32566213.2766813</c:v>
                </c:pt>
                <c:pt idx="916">
                  <c:v>32685197.587108217</c:v>
                </c:pt>
                <c:pt idx="917">
                  <c:v>32756208.140289474</c:v>
                </c:pt>
                <c:pt idx="918">
                  <c:v>32850451.462941576</c:v>
                </c:pt>
                <c:pt idx="919">
                  <c:v>32990892.62577853</c:v>
                </c:pt>
                <c:pt idx="920">
                  <c:v>33153365.582819</c:v>
                </c:pt>
                <c:pt idx="921">
                  <c:v>33428537.86137639</c:v>
                </c:pt>
                <c:pt idx="922">
                  <c:v>33677176.157940596</c:v>
                </c:pt>
                <c:pt idx="923">
                  <c:v>33922488.99489215</c:v>
                </c:pt>
                <c:pt idx="924">
                  <c:v>34054934.247054242</c:v>
                </c:pt>
                <c:pt idx="925">
                  <c:v>34054934.247054242</c:v>
                </c:pt>
                <c:pt idx="926">
                  <c:v>33988830.069395266</c:v>
                </c:pt>
                <c:pt idx="927">
                  <c:v>33922488.99489215</c:v>
                </c:pt>
                <c:pt idx="928">
                  <c:v>33922488.99489215</c:v>
                </c:pt>
                <c:pt idx="929">
                  <c:v>34032925.710289247</c:v>
                </c:pt>
                <c:pt idx="930">
                  <c:v>34164587.23810403</c:v>
                </c:pt>
                <c:pt idx="931">
                  <c:v>34251846.647665821</c:v>
                </c:pt>
                <c:pt idx="932">
                  <c:v>34360350.169709668</c:v>
                </c:pt>
                <c:pt idx="933">
                  <c:v>34468228.214498989</c:v>
                </c:pt>
                <c:pt idx="934">
                  <c:v>34554086.423478782</c:v>
                </c:pt>
                <c:pt idx="935">
                  <c:v>34682144.028715692</c:v>
                </c:pt>
                <c:pt idx="936">
                  <c:v>34809339.312654234</c:v>
                </c:pt>
                <c:pt idx="937">
                  <c:v>34788199.356669083</c:v>
                </c:pt>
                <c:pt idx="938">
                  <c:v>34682144.028715692</c:v>
                </c:pt>
                <c:pt idx="939">
                  <c:v>34596869.024535775</c:v>
                </c:pt>
                <c:pt idx="940">
                  <c:v>34575489.873767525</c:v>
                </c:pt>
                <c:pt idx="941">
                  <c:v>34554086.423478782</c:v>
                </c:pt>
                <c:pt idx="942">
                  <c:v>34403575.930957682</c:v>
                </c:pt>
                <c:pt idx="943">
                  <c:v>34186440.441983491</c:v>
                </c:pt>
                <c:pt idx="944">
                  <c:v>34010891.010821737</c:v>
                </c:pt>
                <c:pt idx="945">
                  <c:v>33944629.141663752</c:v>
                </c:pt>
                <c:pt idx="946">
                  <c:v>34032925.710289247</c:v>
                </c:pt>
                <c:pt idx="947">
                  <c:v>34186440.441983491</c:v>
                </c:pt>
                <c:pt idx="948">
                  <c:v>34381975.522827506</c:v>
                </c:pt>
                <c:pt idx="949">
                  <c:v>34511206.342472799</c:v>
                </c:pt>
                <c:pt idx="950">
                  <c:v>34682144.028715692</c:v>
                </c:pt>
                <c:pt idx="951">
                  <c:v>34935686.895501576</c:v>
                </c:pt>
                <c:pt idx="952">
                  <c:v>35165169.410827585</c:v>
                </c:pt>
                <c:pt idx="953">
                  <c:v>35247939.586575665</c:v>
                </c:pt>
                <c:pt idx="954">
                  <c:v>35268576.456120655</c:v>
                </c:pt>
                <c:pt idx="955">
                  <c:v>35371429.785940513</c:v>
                </c:pt>
                <c:pt idx="956">
                  <c:v>35575505.061451718</c:v>
                </c:pt>
                <c:pt idx="957">
                  <c:v>35757352.48897808</c:v>
                </c:pt>
                <c:pt idx="958">
                  <c:v>35857649.335013814</c:v>
                </c:pt>
                <c:pt idx="959">
                  <c:v>35937517.501441516</c:v>
                </c:pt>
                <c:pt idx="960">
                  <c:v>36056712.173297897</c:v>
                </c:pt>
                <c:pt idx="961">
                  <c:v>36194864.469930284</c:v>
                </c:pt>
                <c:pt idx="962">
                  <c:v>36312514.786394335</c:v>
                </c:pt>
                <c:pt idx="963">
                  <c:v>36429469.312961273</c:v>
                </c:pt>
                <c:pt idx="964">
                  <c:v>36429469.312961273</c:v>
                </c:pt>
                <c:pt idx="965">
                  <c:v>36312514.786394335</c:v>
                </c:pt>
                <c:pt idx="966">
                  <c:v>36273375.843726978</c:v>
                </c:pt>
                <c:pt idx="967">
                  <c:v>36332055.24299103</c:v>
                </c:pt>
                <c:pt idx="968">
                  <c:v>36526407.403350025</c:v>
                </c:pt>
                <c:pt idx="969">
                  <c:v>36757151.719498344</c:v>
                </c:pt>
                <c:pt idx="970">
                  <c:v>36966355.482044809</c:v>
                </c:pt>
                <c:pt idx="971">
                  <c:v>37079556.107460007</c:v>
                </c:pt>
                <c:pt idx="972">
                  <c:v>37173407.521096513</c:v>
                </c:pt>
                <c:pt idx="973">
                  <c:v>37285457.984318025</c:v>
                </c:pt>
                <c:pt idx="974">
                  <c:v>37378363.254472554</c:v>
                </c:pt>
                <c:pt idx="975">
                  <c:v>37433903.492391936</c:v>
                </c:pt>
                <c:pt idx="976">
                  <c:v>37489292.823238514</c:v>
                </c:pt>
                <c:pt idx="977">
                  <c:v>37581275.841380879</c:v>
                </c:pt>
                <c:pt idx="978">
                  <c:v>37745811.2525355</c:v>
                </c:pt>
                <c:pt idx="979">
                  <c:v>37945138.341029555</c:v>
                </c:pt>
                <c:pt idx="980">
                  <c:v>38178254.999248505</c:v>
                </c:pt>
                <c:pt idx="981">
                  <c:v>38444028.272519238</c:v>
                </c:pt>
                <c:pt idx="982">
                  <c:v>38775904.713761285</c:v>
                </c:pt>
                <c:pt idx="983">
                  <c:v>39017147.580397978</c:v>
                </c:pt>
                <c:pt idx="984">
                  <c:v>39119703.723408043</c:v>
                </c:pt>
                <c:pt idx="985">
                  <c:v>39170797.153537467</c:v>
                </c:pt>
                <c:pt idx="986">
                  <c:v>39221768.487448387</c:v>
                </c:pt>
                <c:pt idx="987">
                  <c:v>39272618.464533366</c:v>
                </c:pt>
                <c:pt idx="988">
                  <c:v>39306451.390697859</c:v>
                </c:pt>
                <c:pt idx="989">
                  <c:v>39323347.817037195</c:v>
                </c:pt>
                <c:pt idx="990">
                  <c:v>39357100.730115242</c:v>
                </c:pt>
                <c:pt idx="991">
                  <c:v>39407630.6496718</c:v>
                </c:pt>
                <c:pt idx="992">
                  <c:v>39458041.862954021</c:v>
                </c:pt>
                <c:pt idx="993">
                  <c:v>39458041.862954021</c:v>
                </c:pt>
                <c:pt idx="994">
                  <c:v>39424447.541978501</c:v>
                </c:pt>
                <c:pt idx="995">
                  <c:v>39441251.271014072</c:v>
                </c:pt>
                <c:pt idx="996">
                  <c:v>39608570.299001276</c:v>
                </c:pt>
                <c:pt idx="997">
                  <c:v>39791134.494346797</c:v>
                </c:pt>
                <c:pt idx="998">
                  <c:v>39791134.494346797</c:v>
                </c:pt>
                <c:pt idx="999">
                  <c:v>39641878.729282811</c:v>
                </c:pt>
                <c:pt idx="1000">
                  <c:v>39541798.67653054</c:v>
                </c:pt>
                <c:pt idx="1001">
                  <c:v>39558510.990931146</c:v>
                </c:pt>
                <c:pt idx="1002">
                  <c:v>39641878.729282811</c:v>
                </c:pt>
                <c:pt idx="1003">
                  <c:v>39675135.841869235</c:v>
                </c:pt>
                <c:pt idx="1004">
                  <c:v>39708341.837399751</c:v>
                </c:pt>
                <c:pt idx="1005">
                  <c:v>39758055.421968512</c:v>
                </c:pt>
                <c:pt idx="1006">
                  <c:v>39955777.36848665</c:v>
                </c:pt>
                <c:pt idx="1007">
                  <c:v>40249034.039897546</c:v>
                </c:pt>
                <c:pt idx="1008">
                  <c:v>40538418.289239407</c:v>
                </c:pt>
                <c:pt idx="1009">
                  <c:v>40824057.583414756</c:v>
                </c:pt>
                <c:pt idx="1010">
                  <c:v>41090498.366835855</c:v>
                </c:pt>
                <c:pt idx="1011">
                  <c:v>41307561.502473764</c:v>
                </c:pt>
                <c:pt idx="1012">
                  <c:v>41446003.243918277</c:v>
                </c:pt>
                <c:pt idx="1013">
                  <c:v>41507261.166540459</c:v>
                </c:pt>
                <c:pt idx="1014">
                  <c:v>41568353.494118512</c:v>
                </c:pt>
                <c:pt idx="1015">
                  <c:v>41644487.761625275</c:v>
                </c:pt>
                <c:pt idx="1016">
                  <c:v>41659683.971530117</c:v>
                </c:pt>
                <c:pt idx="1017">
                  <c:v>41629281.360436894</c:v>
                </c:pt>
                <c:pt idx="1018">
                  <c:v>41568353.494118512</c:v>
                </c:pt>
                <c:pt idx="1019">
                  <c:v>41522549.728462316</c:v>
                </c:pt>
                <c:pt idx="1020">
                  <c:v>41598837.914558232</c:v>
                </c:pt>
                <c:pt idx="1021">
                  <c:v>41750648.182469726</c:v>
                </c:pt>
                <c:pt idx="1022">
                  <c:v>41871370.4577168</c:v>
                </c:pt>
                <c:pt idx="1023">
                  <c:v>41916476.907076284</c:v>
                </c:pt>
                <c:pt idx="1024">
                  <c:v>41976480.511618502</c:v>
                </c:pt>
                <c:pt idx="1025">
                  <c:v>42021380.045167729</c:v>
                </c:pt>
                <c:pt idx="1026">
                  <c:v>42021380.045167729</c:v>
                </c:pt>
                <c:pt idx="1027">
                  <c:v>42006423.326964527</c:v>
                </c:pt>
                <c:pt idx="1028">
                  <c:v>41976480.511618502</c:v>
                </c:pt>
                <c:pt idx="1029">
                  <c:v>41916476.907076284</c:v>
                </c:pt>
                <c:pt idx="1030">
                  <c:v>41901451.332101956</c:v>
                </c:pt>
                <c:pt idx="1031">
                  <c:v>41916476.907076284</c:v>
                </c:pt>
                <c:pt idx="1032">
                  <c:v>41946498.41543486</c:v>
                </c:pt>
                <c:pt idx="1033">
                  <c:v>42006423.326964527</c:v>
                </c:pt>
                <c:pt idx="1034">
                  <c:v>42125804.381918125</c:v>
                </c:pt>
                <c:pt idx="1035">
                  <c:v>42288945.633990943</c:v>
                </c:pt>
                <c:pt idx="1036">
                  <c:v>42465609.515559562</c:v>
                </c:pt>
                <c:pt idx="1037">
                  <c:v>42611804.954192236</c:v>
                </c:pt>
                <c:pt idx="1038">
                  <c:v>42757084.888138473</c:v>
                </c:pt>
                <c:pt idx="1039">
                  <c:v>42958966.174074188</c:v>
                </c:pt>
                <c:pt idx="1040">
                  <c:v>43130630.746305101</c:v>
                </c:pt>
                <c:pt idx="1041">
                  <c:v>43230191.584455825</c:v>
                </c:pt>
                <c:pt idx="1042">
                  <c:v>43343462.120145984</c:v>
                </c:pt>
                <c:pt idx="1043">
                  <c:v>43512355.360469855</c:v>
                </c:pt>
                <c:pt idx="1044">
                  <c:v>43652185.480972454</c:v>
                </c:pt>
                <c:pt idx="1045">
                  <c:v>43721793.052518785</c:v>
                </c:pt>
                <c:pt idx="1046">
                  <c:v>43791197.659400612</c:v>
                </c:pt>
                <c:pt idx="1047">
                  <c:v>43805054.357175253</c:v>
                </c:pt>
                <c:pt idx="1048">
                  <c:v>43777332.903021485</c:v>
                </c:pt>
                <c:pt idx="1049">
                  <c:v>43832743.624517299</c:v>
                </c:pt>
                <c:pt idx="1050">
                  <c:v>43929403.95464123</c:v>
                </c:pt>
                <c:pt idx="1051">
                  <c:v>43984463.472502925</c:v>
                </c:pt>
                <c:pt idx="1052">
                  <c:v>44011945.818042152</c:v>
                </c:pt>
                <c:pt idx="1053">
                  <c:v>43984463.472502925</c:v>
                </c:pt>
                <c:pt idx="1054">
                  <c:v>43998208.586779326</c:v>
                </c:pt>
                <c:pt idx="1055">
                  <c:v>44053110.328539006</c:v>
                </c:pt>
                <c:pt idx="1056">
                  <c:v>44094204.303885721</c:v>
                </c:pt>
                <c:pt idx="1057">
                  <c:v>44094204.303885721</c:v>
                </c:pt>
                <c:pt idx="1058">
                  <c:v>44135228.050641067</c:v>
                </c:pt>
                <c:pt idx="1059">
                  <c:v>44189817.660994075</c:v>
                </c:pt>
                <c:pt idx="1060">
                  <c:v>44285052.507443711</c:v>
                </c:pt>
                <c:pt idx="1061">
                  <c:v>44406947.219348341</c:v>
                </c:pt>
                <c:pt idx="1062">
                  <c:v>44528230.388479993</c:v>
                </c:pt>
                <c:pt idx="1063">
                  <c:v>44675646.163112439</c:v>
                </c:pt>
                <c:pt idx="1064">
                  <c:v>44835450.893457279</c:v>
                </c:pt>
                <c:pt idx="1065">
                  <c:v>45007400.163673103</c:v>
                </c:pt>
                <c:pt idx="1066">
                  <c:v>45112618.10930381</c:v>
                </c:pt>
                <c:pt idx="1067">
                  <c:v>45256560.831194893</c:v>
                </c:pt>
                <c:pt idx="1068">
                  <c:v>45477377.50199201</c:v>
                </c:pt>
                <c:pt idx="1069">
                  <c:v>45683420.795681573</c:v>
                </c:pt>
                <c:pt idx="1070">
                  <c:v>45849582.607589588</c:v>
                </c:pt>
                <c:pt idx="1071">
                  <c:v>45938597.990095332</c:v>
                </c:pt>
                <c:pt idx="1072">
                  <c:v>45976650.616381049</c:v>
                </c:pt>
                <c:pt idx="1073">
                  <c:v>46077842.459258668</c:v>
                </c:pt>
                <c:pt idx="1074">
                  <c:v>46253952.250891589</c:v>
                </c:pt>
                <c:pt idx="1075">
                  <c:v>46416386.958007887</c:v>
                </c:pt>
                <c:pt idx="1076">
                  <c:v>46553020.567372486</c:v>
                </c:pt>
                <c:pt idx="1077">
                  <c:v>46577784.018867671</c:v>
                </c:pt>
                <c:pt idx="1078">
                  <c:v>46528232.891962364</c:v>
                </c:pt>
                <c:pt idx="1079">
                  <c:v>46466157.327209815</c:v>
                </c:pt>
                <c:pt idx="1080">
                  <c:v>46503420.932298563</c:v>
                </c:pt>
                <c:pt idx="1081">
                  <c:v>46627238.490282744</c:v>
                </c:pt>
                <c:pt idx="1082">
                  <c:v>46713552.673494302</c:v>
                </c:pt>
                <c:pt idx="1083">
                  <c:v>46738160.123932861</c:v>
                </c:pt>
                <c:pt idx="1084">
                  <c:v>46787303.746415697</c:v>
                </c:pt>
                <c:pt idx="1085">
                  <c:v>46860841.855808631</c:v>
                </c:pt>
                <c:pt idx="1086">
                  <c:v>46946369.230328128</c:v>
                </c:pt>
                <c:pt idx="1087">
                  <c:v>47068056.869340472</c:v>
                </c:pt>
                <c:pt idx="1088">
                  <c:v>47261563.394736916</c:v>
                </c:pt>
                <c:pt idx="1089">
                  <c:v>47477532.640338317</c:v>
                </c:pt>
                <c:pt idx="1090">
                  <c:v>47620515.352421731</c:v>
                </c:pt>
                <c:pt idx="1091">
                  <c:v>47739067.920995772</c:v>
                </c:pt>
                <c:pt idx="1092">
                  <c:v>47892382.192416474</c:v>
                </c:pt>
                <c:pt idx="1093">
                  <c:v>48021408.914815426</c:v>
                </c:pt>
                <c:pt idx="1094">
                  <c:v>48103186.317777656</c:v>
                </c:pt>
                <c:pt idx="1095">
                  <c:v>48114847.969839804</c:v>
                </c:pt>
                <c:pt idx="1096">
                  <c:v>48103186.317777656</c:v>
                </c:pt>
                <c:pt idx="1097">
                  <c:v>48126504.431081474</c:v>
                </c:pt>
                <c:pt idx="1098">
                  <c:v>48161442.728505686</c:v>
                </c:pt>
                <c:pt idx="1099">
                  <c:v>48196334.519196883</c:v>
                </c:pt>
                <c:pt idx="1100">
                  <c:v>48196334.519196883</c:v>
                </c:pt>
                <c:pt idx="1101">
                  <c:v>48173078.485039167</c:v>
                </c:pt>
                <c:pt idx="1102">
                  <c:v>48184709.079998828</c:v>
                </c:pt>
                <c:pt idx="1103">
                  <c:v>48161442.728505686</c:v>
                </c:pt>
                <c:pt idx="1104">
                  <c:v>48091519.469003543</c:v>
                </c:pt>
                <c:pt idx="1105">
                  <c:v>48033107.067939341</c:v>
                </c:pt>
                <c:pt idx="1106">
                  <c:v>48068170.157756031</c:v>
                </c:pt>
                <c:pt idx="1107">
                  <c:v>48161442.728505686</c:v>
                </c:pt>
                <c:pt idx="1108">
                  <c:v>48242784.834351264</c:v>
                </c:pt>
                <c:pt idx="1109">
                  <c:v>48323875.723427147</c:v>
                </c:pt>
                <c:pt idx="1110">
                  <c:v>48439287.953458354</c:v>
                </c:pt>
                <c:pt idx="1111">
                  <c:v>48554197.135798439</c:v>
                </c:pt>
                <c:pt idx="1112">
                  <c:v>48622903.489998803</c:v>
                </c:pt>
                <c:pt idx="1113">
                  <c:v>48668608.807973385</c:v>
                </c:pt>
                <c:pt idx="1114">
                  <c:v>48782528.410186261</c:v>
                </c:pt>
                <c:pt idx="1115">
                  <c:v>48895961.287658103</c:v>
                </c:pt>
                <c:pt idx="1116">
                  <c:v>49008912.692897573</c:v>
                </c:pt>
                <c:pt idx="1117">
                  <c:v>49110161.567080155</c:v>
                </c:pt>
                <c:pt idx="1118">
                  <c:v>49188646.330234371</c:v>
                </c:pt>
                <c:pt idx="1119">
                  <c:v>49244566.306869321</c:v>
                </c:pt>
                <c:pt idx="1120">
                  <c:v>49300369.846009985</c:v>
                </c:pt>
                <c:pt idx="1121">
                  <c:v>49389414.850289494</c:v>
                </c:pt>
                <c:pt idx="1122">
                  <c:v>49478165.834873609</c:v>
                </c:pt>
                <c:pt idx="1123">
                  <c:v>49566625.255438507</c:v>
                </c:pt>
                <c:pt idx="1124">
                  <c:v>49687785.334428795</c:v>
                </c:pt>
                <c:pt idx="1125">
                  <c:v>49819343.782099061</c:v>
                </c:pt>
                <c:pt idx="1126">
                  <c:v>49939380.741921365</c:v>
                </c:pt>
                <c:pt idx="1127">
                  <c:v>50004632.58437252</c:v>
                </c:pt>
                <c:pt idx="1128">
                  <c:v>50069728.334727734</c:v>
                </c:pt>
                <c:pt idx="1129">
                  <c:v>50167081.353948154</c:v>
                </c:pt>
                <c:pt idx="1130">
                  <c:v>50274845.792767532</c:v>
                </c:pt>
                <c:pt idx="1131">
                  <c:v>50317832.944452807</c:v>
                </c:pt>
                <c:pt idx="1132">
                  <c:v>50350029.075589702</c:v>
                </c:pt>
                <c:pt idx="1133">
                  <c:v>50435700.989528261</c:v>
                </c:pt>
                <c:pt idx="1134">
                  <c:v>50574350.195417814</c:v>
                </c:pt>
                <c:pt idx="1135">
                  <c:v>50733466.99538888</c:v>
                </c:pt>
                <c:pt idx="1136">
                  <c:v>50860103.282106854</c:v>
                </c:pt>
                <c:pt idx="1137">
                  <c:v>50965192.621332012</c:v>
                </c:pt>
                <c:pt idx="1138">
                  <c:v>51069885.246113375</c:v>
                </c:pt>
                <c:pt idx="1139">
                  <c:v>51174184.941504933</c:v>
                </c:pt>
                <c:pt idx="1140">
                  <c:v>51288465.21988377</c:v>
                </c:pt>
                <c:pt idx="1141">
                  <c:v>51350603.172940701</c:v>
                </c:pt>
                <c:pt idx="1142">
                  <c:v>51350603.172940701</c:v>
                </c:pt>
                <c:pt idx="1143">
                  <c:v>51360946.072724037</c:v>
                </c:pt>
                <c:pt idx="1144">
                  <c:v>51422923.244811989</c:v>
                </c:pt>
                <c:pt idx="1145">
                  <c:v>51505346.537166491</c:v>
                </c:pt>
                <c:pt idx="1146">
                  <c:v>51618284.289851069</c:v>
                </c:pt>
                <c:pt idx="1147">
                  <c:v>51730769.738781564</c:v>
                </c:pt>
                <c:pt idx="1148">
                  <c:v>51802117.988146015</c:v>
                </c:pt>
                <c:pt idx="1149">
                  <c:v>51852970.662620731</c:v>
                </c:pt>
                <c:pt idx="1150">
                  <c:v>51903731.846514791</c:v>
                </c:pt>
                <c:pt idx="1151">
                  <c:v>52004981.408552602</c:v>
                </c:pt>
                <c:pt idx="1152">
                  <c:v>52176278.925573133</c:v>
                </c:pt>
                <c:pt idx="1153">
                  <c:v>52336561.322546765</c:v>
                </c:pt>
                <c:pt idx="1154">
                  <c:v>52446234.297811262</c:v>
                </c:pt>
                <c:pt idx="1155">
                  <c:v>52505878.677650504</c:v>
                </c:pt>
                <c:pt idx="1156">
                  <c:v>52545572.520356134</c:v>
                </c:pt>
                <c:pt idx="1157">
                  <c:v>52575306.775391132</c:v>
                </c:pt>
                <c:pt idx="1158">
                  <c:v>52585211.328555763</c:v>
                </c:pt>
                <c:pt idx="1159">
                  <c:v>52614904.434781998</c:v>
                </c:pt>
                <c:pt idx="1160">
                  <c:v>52654447.397646062</c:v>
                </c:pt>
                <c:pt idx="1161">
                  <c:v>52684068.840518609</c:v>
                </c:pt>
                <c:pt idx="1162">
                  <c:v>52684068.840518609</c:v>
                </c:pt>
                <c:pt idx="1163">
                  <c:v>52674198.427810967</c:v>
                </c:pt>
                <c:pt idx="1164">
                  <c:v>52693935.855618864</c:v>
                </c:pt>
                <c:pt idx="1165">
                  <c:v>52753066.762464449</c:v>
                </c:pt>
                <c:pt idx="1166">
                  <c:v>52900363.549681999</c:v>
                </c:pt>
                <c:pt idx="1167">
                  <c:v>53066393.77823548</c:v>
                </c:pt>
                <c:pt idx="1168">
                  <c:v>53173318.371682264</c:v>
                </c:pt>
                <c:pt idx="1169">
                  <c:v>53250834.194355659</c:v>
                </c:pt>
                <c:pt idx="1170">
                  <c:v>53337792.319597147</c:v>
                </c:pt>
                <c:pt idx="1171">
                  <c:v>53424490.643563062</c:v>
                </c:pt>
                <c:pt idx="1172">
                  <c:v>53520519.797212161</c:v>
                </c:pt>
                <c:pt idx="1173">
                  <c:v>53587552.230937071</c:v>
                </c:pt>
                <c:pt idx="1174">
                  <c:v>53587552.230937071</c:v>
                </c:pt>
                <c:pt idx="1175">
                  <c:v>53587552.230937071</c:v>
                </c:pt>
                <c:pt idx="1176">
                  <c:v>53635338.343423359</c:v>
                </c:pt>
                <c:pt idx="1177">
                  <c:v>53721156.680969529</c:v>
                </c:pt>
                <c:pt idx="1178">
                  <c:v>53835190.616235442</c:v>
                </c:pt>
                <c:pt idx="1179">
                  <c:v>53986548.638032399</c:v>
                </c:pt>
                <c:pt idx="1180">
                  <c:v>54155899.327464983</c:v>
                </c:pt>
                <c:pt idx="1181">
                  <c:v>54352252.809770025</c:v>
                </c:pt>
                <c:pt idx="1182">
                  <c:v>54547310.961736508</c:v>
                </c:pt>
                <c:pt idx="1183">
                  <c:v>54695070.574891359</c:v>
                </c:pt>
                <c:pt idx="1184">
                  <c:v>54787048.967568189</c:v>
                </c:pt>
                <c:pt idx="1185">
                  <c:v>54878744.375756666</c:v>
                </c:pt>
                <c:pt idx="1186">
                  <c:v>54997528.962850004</c:v>
                </c:pt>
                <c:pt idx="1187">
                  <c:v>55115843.794664726</c:v>
                </c:pt>
                <c:pt idx="1188">
                  <c:v>55233693.563925155</c:v>
                </c:pt>
                <c:pt idx="1189">
                  <c:v>55378107.825368881</c:v>
                </c:pt>
                <c:pt idx="1190">
                  <c:v>55521833.06101983</c:v>
                </c:pt>
                <c:pt idx="1191">
                  <c:v>55638108.196320966</c:v>
                </c:pt>
                <c:pt idx="1192">
                  <c:v>55709440.658863127</c:v>
                </c:pt>
                <c:pt idx="1193">
                  <c:v>55762830.016450904</c:v>
                </c:pt>
                <c:pt idx="1194">
                  <c:v>55807249.470534831</c:v>
                </c:pt>
                <c:pt idx="1195">
                  <c:v>55851604.021593571</c:v>
                </c:pt>
                <c:pt idx="1196">
                  <c:v>55851604.021593571</c:v>
                </c:pt>
                <c:pt idx="1197">
                  <c:v>55824999.065821275</c:v>
                </c:pt>
                <c:pt idx="1198">
                  <c:v>55807249.470534831</c:v>
                </c:pt>
                <c:pt idx="1199">
                  <c:v>55833869.974110134</c:v>
                </c:pt>
                <c:pt idx="1200">
                  <c:v>55904744.149329528</c:v>
                </c:pt>
                <c:pt idx="1201">
                  <c:v>55984280.654051267</c:v>
                </c:pt>
                <c:pt idx="1202">
                  <c:v>56072411.597725064</c:v>
                </c:pt>
                <c:pt idx="1203">
                  <c:v>56151512.286253199</c:v>
                </c:pt>
                <c:pt idx="1204">
                  <c:v>56212893.709725805</c:v>
                </c:pt>
                <c:pt idx="1205">
                  <c:v>56282893.359355964</c:v>
                </c:pt>
                <c:pt idx="1206">
                  <c:v>56405009.040102206</c:v>
                </c:pt>
                <c:pt idx="1207">
                  <c:v>56569964.016876593</c:v>
                </c:pt>
                <c:pt idx="1208">
                  <c:v>56751259.76999741</c:v>
                </c:pt>
                <c:pt idx="1209">
                  <c:v>56914376.641905762</c:v>
                </c:pt>
                <c:pt idx="1210">
                  <c:v>57025489.581947148</c:v>
                </c:pt>
                <c:pt idx="1211">
                  <c:v>57076638.480618477</c:v>
                </c:pt>
                <c:pt idx="1212">
                  <c:v>57136205.879274793</c:v>
                </c:pt>
                <c:pt idx="1213">
                  <c:v>57212625.153992482</c:v>
                </c:pt>
                <c:pt idx="1214">
                  <c:v>57271932.873357184</c:v>
                </c:pt>
                <c:pt idx="1215">
                  <c:v>57339575.145738803</c:v>
                </c:pt>
                <c:pt idx="1216">
                  <c:v>57390210.730217546</c:v>
                </c:pt>
                <c:pt idx="1217">
                  <c:v>57457597.327475294</c:v>
                </c:pt>
                <c:pt idx="1218">
                  <c:v>57524838.9232217</c:v>
                </c:pt>
                <c:pt idx="1219">
                  <c:v>57583556.994323857</c:v>
                </c:pt>
                <c:pt idx="1220">
                  <c:v>57658890.264092676</c:v>
                </c:pt>
                <c:pt idx="1221">
                  <c:v>57742382.19628457</c:v>
                </c:pt>
                <c:pt idx="1222">
                  <c:v>57825652.736782521</c:v>
                </c:pt>
                <c:pt idx="1223">
                  <c:v>57883811.183257431</c:v>
                </c:pt>
                <c:pt idx="1224">
                  <c:v>57958428.808934346</c:v>
                </c:pt>
                <c:pt idx="1225">
                  <c:v>58032870.209406644</c:v>
                </c:pt>
                <c:pt idx="1226">
                  <c:v>58148320.147555992</c:v>
                </c:pt>
                <c:pt idx="1227">
                  <c:v>58312521.092290312</c:v>
                </c:pt>
                <c:pt idx="1228">
                  <c:v>58524719.42657803</c:v>
                </c:pt>
                <c:pt idx="1229">
                  <c:v>58703173.171674393</c:v>
                </c:pt>
                <c:pt idx="1230">
                  <c:v>58832333.812669694</c:v>
                </c:pt>
                <c:pt idx="1231">
                  <c:v>58952950.137972534</c:v>
                </c:pt>
                <c:pt idx="1232">
                  <c:v>59081109.328746036</c:v>
                </c:pt>
                <c:pt idx="1233">
                  <c:v>59176894.271150872</c:v>
                </c:pt>
                <c:pt idx="1234">
                  <c:v>59216720.641696177</c:v>
                </c:pt>
                <c:pt idx="1235">
                  <c:v>59248546.308736764</c:v>
                </c:pt>
                <c:pt idx="1236">
                  <c:v>59288284.235311992</c:v>
                </c:pt>
                <c:pt idx="1237">
                  <c:v>59383455.954640433</c:v>
                </c:pt>
                <c:pt idx="1238">
                  <c:v>59533573.355024338</c:v>
                </c:pt>
                <c:pt idx="1239">
                  <c:v>59675150.527629018</c:v>
                </c:pt>
                <c:pt idx="1240">
                  <c:v>59800480.362257853</c:v>
                </c:pt>
                <c:pt idx="1241">
                  <c:v>59894161.683835804</c:v>
                </c:pt>
                <c:pt idx="1242">
                  <c:v>59964246.227112591</c:v>
                </c:pt>
                <c:pt idx="1243">
                  <c:v>60026417.374502756</c:v>
                </c:pt>
                <c:pt idx="1244">
                  <c:v>60103965.154405929</c:v>
                </c:pt>
                <c:pt idx="1245">
                  <c:v>60181329.354576685</c:v>
                </c:pt>
                <c:pt idx="1246">
                  <c:v>60273925.617665067</c:v>
                </c:pt>
                <c:pt idx="1247">
                  <c:v>60373943.886824481</c:v>
                </c:pt>
                <c:pt idx="1248">
                  <c:v>60473658.334504806</c:v>
                </c:pt>
                <c:pt idx="1249">
                  <c:v>60542514.663408712</c:v>
                </c:pt>
                <c:pt idx="1250">
                  <c:v>60603599.600499049</c:v>
                </c:pt>
                <c:pt idx="1251">
                  <c:v>60679796.881315656</c:v>
                </c:pt>
                <c:pt idx="1252">
                  <c:v>60740628.238655724</c:v>
                </c:pt>
                <c:pt idx="1253">
                  <c:v>60778591.006780542</c:v>
                </c:pt>
                <c:pt idx="1254">
                  <c:v>60846814.296831772</c:v>
                </c:pt>
                <c:pt idx="1255">
                  <c:v>60922453.311392799</c:v>
                </c:pt>
                <c:pt idx="1256">
                  <c:v>60990381.048162855</c:v>
                </c:pt>
                <c:pt idx="1257">
                  <c:v>61073215.324179523</c:v>
                </c:pt>
                <c:pt idx="1258">
                  <c:v>61170844.720552772</c:v>
                </c:pt>
                <c:pt idx="1259">
                  <c:v>61268188.35171669</c:v>
                </c:pt>
                <c:pt idx="1260">
                  <c:v>61357792.203211941</c:v>
                </c:pt>
                <c:pt idx="1261">
                  <c:v>61454592.209437676</c:v>
                </c:pt>
                <c:pt idx="1262">
                  <c:v>61558525.681540452</c:v>
                </c:pt>
                <c:pt idx="1263">
                  <c:v>61669525.962391086</c:v>
                </c:pt>
                <c:pt idx="1264">
                  <c:v>61772795.683998592</c:v>
                </c:pt>
                <c:pt idx="1265">
                  <c:v>61868405.459988855</c:v>
                </c:pt>
                <c:pt idx="1266">
                  <c:v>62000341.216577828</c:v>
                </c:pt>
                <c:pt idx="1267">
                  <c:v>62182732.977399364</c:v>
                </c:pt>
                <c:pt idx="1268">
                  <c:v>62393082.001098841</c:v>
                </c:pt>
                <c:pt idx="1269">
                  <c:v>62594947.146170981</c:v>
                </c:pt>
                <c:pt idx="1270">
                  <c:v>62716926.13909784</c:v>
                </c:pt>
                <c:pt idx="1271">
                  <c:v>62809910.552112959</c:v>
                </c:pt>
                <c:pt idx="1272">
                  <c:v>62909765.22190398</c:v>
                </c:pt>
                <c:pt idx="1273">
                  <c:v>63002227.042767808</c:v>
                </c:pt>
                <c:pt idx="1274">
                  <c:v>63094439.893328026</c:v>
                </c:pt>
                <c:pt idx="1275">
                  <c:v>63228768.184188835</c:v>
                </c:pt>
                <c:pt idx="1276">
                  <c:v>63418757.353241675</c:v>
                </c:pt>
                <c:pt idx="1277">
                  <c:v>63600725.442533597</c:v>
                </c:pt>
                <c:pt idx="1278">
                  <c:v>63753953.689620763</c:v>
                </c:pt>
                <c:pt idx="1279">
                  <c:v>63899587.616100959</c:v>
                </c:pt>
                <c:pt idx="1280">
                  <c:v>64044613.402907364</c:v>
                </c:pt>
                <c:pt idx="1281">
                  <c:v>64168442.051061124</c:v>
                </c:pt>
                <c:pt idx="1282">
                  <c:v>64257601.156692564</c:v>
                </c:pt>
                <c:pt idx="1283">
                  <c:v>64332866.082248196</c:v>
                </c:pt>
                <c:pt idx="1284">
                  <c:v>64455678.544023797</c:v>
                </c:pt>
                <c:pt idx="1285">
                  <c:v>64591633.774612002</c:v>
                </c:pt>
                <c:pt idx="1286">
                  <c:v>64727064.482957259</c:v>
                </c:pt>
                <c:pt idx="1287">
                  <c:v>64861975.777686365</c:v>
                </c:pt>
                <c:pt idx="1288">
                  <c:v>64976245.747875765</c:v>
                </c:pt>
                <c:pt idx="1289">
                  <c:v>65043291.001761146</c:v>
                </c:pt>
                <c:pt idx="1290">
                  <c:v>65083457.189415574</c:v>
                </c:pt>
                <c:pt idx="1291">
                  <c:v>65163653.008208871</c:v>
                </c:pt>
                <c:pt idx="1292">
                  <c:v>65296910.540599711</c:v>
                </c:pt>
                <c:pt idx="1293">
                  <c:v>65462781.897135712</c:v>
                </c:pt>
                <c:pt idx="1294">
                  <c:v>65627883.415579401</c:v>
                </c:pt>
                <c:pt idx="1295">
                  <c:v>65759416.406196088</c:v>
                </c:pt>
                <c:pt idx="1296">
                  <c:v>65851202.208545282</c:v>
                </c:pt>
                <c:pt idx="1297">
                  <c:v>65949283.584145859</c:v>
                </c:pt>
                <c:pt idx="1298">
                  <c:v>66060118.939967506</c:v>
                </c:pt>
                <c:pt idx="1299">
                  <c:v>66209530.105952814</c:v>
                </c:pt>
                <c:pt idx="1300">
                  <c:v>66371232.869399279</c:v>
                </c:pt>
                <c:pt idx="1301">
                  <c:v>66519361.706841007</c:v>
                </c:pt>
                <c:pt idx="1302">
                  <c:v>66634866.561136566</c:v>
                </c:pt>
                <c:pt idx="1303">
                  <c:v>66750004.094311729</c:v>
                </c:pt>
                <c:pt idx="1304">
                  <c:v>66896594.421183445</c:v>
                </c:pt>
                <c:pt idx="1305">
                  <c:v>67048930.525340974</c:v>
                </c:pt>
                <c:pt idx="1306">
                  <c:v>67200632.242387295</c:v>
                </c:pt>
                <c:pt idx="1307">
                  <c:v>67357987.46138604</c:v>
                </c:pt>
                <c:pt idx="1308">
                  <c:v>67520922.310793877</c:v>
                </c:pt>
                <c:pt idx="1309">
                  <c:v>67676910.857830897</c:v>
                </c:pt>
                <c:pt idx="1310">
                  <c:v>67813635.411916509</c:v>
                </c:pt>
                <c:pt idx="1311">
                  <c:v>67949854.420272604</c:v>
                </c:pt>
                <c:pt idx="1312">
                  <c:v>68079414.392406508</c:v>
                </c:pt>
                <c:pt idx="1313">
                  <c:v>68190105.661448151</c:v>
                </c:pt>
                <c:pt idx="1314">
                  <c:v>68306588.726249129</c:v>
                </c:pt>
                <c:pt idx="1315">
                  <c:v>68465396.474966064</c:v>
                </c:pt>
                <c:pt idx="1316">
                  <c:v>68647797.606392741</c:v>
                </c:pt>
                <c:pt idx="1317">
                  <c:v>68811199.18414554</c:v>
                </c:pt>
                <c:pt idx="1318">
                  <c:v>68943814.994282454</c:v>
                </c:pt>
                <c:pt idx="1319">
                  <c:v>69069966.210493505</c:v>
                </c:pt>
                <c:pt idx="1320">
                  <c:v>69201671.248230204</c:v>
                </c:pt>
                <c:pt idx="1321">
                  <c:v>69332916.412412927</c:v>
                </c:pt>
                <c:pt idx="1322">
                  <c:v>69445897.540305421</c:v>
                </c:pt>
                <c:pt idx="1323">
                  <c:v>69582212.98000592</c:v>
                </c:pt>
                <c:pt idx="1324">
                  <c:v>69747501.403181195</c:v>
                </c:pt>
                <c:pt idx="1325">
                  <c:v>69929662.034582838</c:v>
                </c:pt>
                <c:pt idx="1326">
                  <c:v>70099282.976933718</c:v>
                </c:pt>
                <c:pt idx="1327">
                  <c:v>70221641.772770733</c:v>
                </c:pt>
                <c:pt idx="1328">
                  <c:v>70314604.696342006</c:v>
                </c:pt>
                <c:pt idx="1329">
                  <c:v>70424705.05551213</c:v>
                </c:pt>
                <c:pt idx="1330">
                  <c:v>70551795.001554817</c:v>
                </c:pt>
                <c:pt idx="1331">
                  <c:v>70695705.571810499</c:v>
                </c:pt>
                <c:pt idx="1332">
                  <c:v>70844802.53060317</c:v>
                </c:pt>
                <c:pt idx="1333">
                  <c:v>71010424.196852148</c:v>
                </c:pt>
                <c:pt idx="1334">
                  <c:v>71186684.971939832</c:v>
                </c:pt>
                <c:pt idx="1335">
                  <c:v>71356498.060301751</c:v>
                </c:pt>
                <c:pt idx="1336">
                  <c:v>71508696.072503597</c:v>
                </c:pt>
                <c:pt idx="1337">
                  <c:v>71660299.843392953</c:v>
                </c:pt>
                <c:pt idx="1338">
                  <c:v>71844794.876083478</c:v>
                </c:pt>
                <c:pt idx="1339">
                  <c:v>72033972.445269227</c:v>
                </c:pt>
                <c:pt idx="1340">
                  <c:v>72183552.443531394</c:v>
                </c:pt>
                <c:pt idx="1341">
                  <c:v>72293985.473226607</c:v>
                </c:pt>
                <c:pt idx="1342">
                  <c:v>72398609.836638346</c:v>
                </c:pt>
                <c:pt idx="1343">
                  <c:v>72535850.624621764</c:v>
                </c:pt>
                <c:pt idx="1344">
                  <c:v>72727187.953648835</c:v>
                </c:pt>
                <c:pt idx="1345">
                  <c:v>72939305.958714172</c:v>
                </c:pt>
                <c:pt idx="1346">
                  <c:v>73139501.107919171</c:v>
                </c:pt>
                <c:pt idx="1347">
                  <c:v>73317205.821176663</c:v>
                </c:pt>
                <c:pt idx="1348">
                  <c:v>73472718.190561891</c:v>
                </c:pt>
                <c:pt idx="1349">
                  <c:v>73638287.784149662</c:v>
                </c:pt>
                <c:pt idx="1350">
                  <c:v>73797866.08122845</c:v>
                </c:pt>
                <c:pt idx="1351">
                  <c:v>73946234.437990293</c:v>
                </c:pt>
                <c:pt idx="1352">
                  <c:v>74094056.388058558</c:v>
                </c:pt>
                <c:pt idx="1353">
                  <c:v>74246587.081074864</c:v>
                </c:pt>
                <c:pt idx="1354">
                  <c:v>74398542.641048446</c:v>
                </c:pt>
                <c:pt idx="1355">
                  <c:v>74575972.373940676</c:v>
                </c:pt>
                <c:pt idx="1356">
                  <c:v>74788902.616151318</c:v>
                </c:pt>
                <c:pt idx="1357">
                  <c:v>75000721.708813742</c:v>
                </c:pt>
                <c:pt idx="1358">
                  <c:v>75185804.601186693</c:v>
                </c:pt>
                <c:pt idx="1359">
                  <c:v>75359837.577295303</c:v>
                </c:pt>
                <c:pt idx="1360">
                  <c:v>75538218.966219947</c:v>
                </c:pt>
                <c:pt idx="1361">
                  <c:v>75751257.201008886</c:v>
                </c:pt>
                <c:pt idx="1362">
                  <c:v>76003443.211519524</c:v>
                </c:pt>
                <c:pt idx="1363">
                  <c:v>76259094.145945564</c:v>
                </c:pt>
                <c:pt idx="1364">
                  <c:v>76488334.123102576</c:v>
                </c:pt>
                <c:pt idx="1365">
                  <c:v>76686649.026287258</c:v>
                </c:pt>
                <c:pt idx="1366">
                  <c:v>76849550.143640772</c:v>
                </c:pt>
                <c:pt idx="1367">
                  <c:v>76987271.878399432</c:v>
                </c:pt>
                <c:pt idx="1368">
                  <c:v>77149006.028958768</c:v>
                </c:pt>
                <c:pt idx="1369">
                  <c:v>77339344.260979623</c:v>
                </c:pt>
                <c:pt idx="1370">
                  <c:v>77514277.968917206</c:v>
                </c:pt>
                <c:pt idx="1371">
                  <c:v>77688486.990498319</c:v>
                </c:pt>
                <c:pt idx="1372">
                  <c:v>77886018.691834033</c:v>
                </c:pt>
                <c:pt idx="1373">
                  <c:v>78092198.740198985</c:v>
                </c:pt>
                <c:pt idx="1374">
                  <c:v>78283097.3241871</c:v>
                </c:pt>
                <c:pt idx="1375">
                  <c:v>78463659.497099385</c:v>
                </c:pt>
                <c:pt idx="1376">
                  <c:v>78624568.314557314</c:v>
                </c:pt>
                <c:pt idx="1377">
                  <c:v>78770752.017544568</c:v>
                </c:pt>
                <c:pt idx="1378">
                  <c:v>78935199.278736398</c:v>
                </c:pt>
                <c:pt idx="1379">
                  <c:v>79122368.883965626</c:v>
                </c:pt>
                <c:pt idx="1380">
                  <c:v>79313374.275982708</c:v>
                </c:pt>
                <c:pt idx="1381">
                  <c:v>79498907.192103893</c:v>
                </c:pt>
                <c:pt idx="1382">
                  <c:v>79688253.489537999</c:v>
                </c:pt>
                <c:pt idx="1383">
                  <c:v>79890535.809695944</c:v>
                </c:pt>
                <c:pt idx="1384">
                  <c:v>80101007.837599009</c:v>
                </c:pt>
                <c:pt idx="1385">
                  <c:v>80296835.410637796</c:v>
                </c:pt>
                <c:pt idx="1386">
                  <c:v>80478213.237676203</c:v>
                </c:pt>
                <c:pt idx="1387">
                  <c:v>80645319.162570164</c:v>
                </c:pt>
                <c:pt idx="1388">
                  <c:v>80784836.799870282</c:v>
                </c:pt>
                <c:pt idx="1389">
                  <c:v>80919432.07151559</c:v>
                </c:pt>
                <c:pt idx="1390">
                  <c:v>81058081.449119598</c:v>
                </c:pt>
                <c:pt idx="1391">
                  <c:v>81187390.900479957</c:v>
                </c:pt>
                <c:pt idx="1392">
                  <c:v>81325199.488615885</c:v>
                </c:pt>
                <c:pt idx="1393">
                  <c:v>81471427.216312066</c:v>
                </c:pt>
                <c:pt idx="1394">
                  <c:v>81617172.451188624</c:v>
                </c:pt>
                <c:pt idx="1395">
                  <c:v>81758044.176604733</c:v>
                </c:pt>
                <c:pt idx="1396">
                  <c:v>81898469.596027434</c:v>
                </c:pt>
                <c:pt idx="1397">
                  <c:v>82047186.573403195</c:v>
                </c:pt>
                <c:pt idx="1398">
                  <c:v>82221513.543938264</c:v>
                </c:pt>
                <c:pt idx="1399">
                  <c:v>82408157.737909064</c:v>
                </c:pt>
                <c:pt idx="1400">
                  <c:v>82611276.160046577</c:v>
                </c:pt>
                <c:pt idx="1401">
                  <c:v>82809184.727037668</c:v>
                </c:pt>
                <c:pt idx="1402">
                  <c:v>82989124.854063109</c:v>
                </c:pt>
                <c:pt idx="1403">
                  <c:v>83168348.029260084</c:v>
                </c:pt>
                <c:pt idx="1404">
                  <c:v>83355344.503331617</c:v>
                </c:pt>
                <c:pt idx="1405">
                  <c:v>83541570.149883613</c:v>
                </c:pt>
                <c:pt idx="1406">
                  <c:v>83727032.969351083</c:v>
                </c:pt>
                <c:pt idx="1407">
                  <c:v>83924307.25017494</c:v>
                </c:pt>
                <c:pt idx="1408">
                  <c:v>84104045.68517594</c:v>
                </c:pt>
                <c:pt idx="1409">
                  <c:v>84274766.541698083</c:v>
                </c:pt>
                <c:pt idx="1410">
                  <c:v>84444851.561752871</c:v>
                </c:pt>
                <c:pt idx="1411">
                  <c:v>84622556.806506872</c:v>
                </c:pt>
                <c:pt idx="1412">
                  <c:v>84807792.871430889</c:v>
                </c:pt>
                <c:pt idx="1413">
                  <c:v>84996376.670513332</c:v>
                </c:pt>
                <c:pt idx="1414">
                  <c:v>85196413.629524797</c:v>
                </c:pt>
                <c:pt idx="1415">
                  <c:v>85395587.437793121</c:v>
                </c:pt>
                <c:pt idx="1416">
                  <c:v>85593907.467680991</c:v>
                </c:pt>
                <c:pt idx="1417">
                  <c:v>85791382.928973228</c:v>
                </c:pt>
                <c:pt idx="1418">
                  <c:v>86008041.546675578</c:v>
                </c:pt>
                <c:pt idx="1419">
                  <c:v>86235649.034484595</c:v>
                </c:pt>
                <c:pt idx="1420">
                  <c:v>86438361.942061588</c:v>
                </c:pt>
                <c:pt idx="1421">
                  <c:v>86628352.111826822</c:v>
                </c:pt>
                <c:pt idx="1422">
                  <c:v>86801836.508173421</c:v>
                </c:pt>
                <c:pt idx="1423">
                  <c:v>86966840.185356528</c:v>
                </c:pt>
                <c:pt idx="1424">
                  <c:v>87135175.822341144</c:v>
                </c:pt>
                <c:pt idx="1425">
                  <c:v>87310700.394841507</c:v>
                </c:pt>
                <c:pt idx="1426">
                  <c:v>87493333.094231322</c:v>
                </c:pt>
                <c:pt idx="1427">
                  <c:v>87690715.916935697</c:v>
                </c:pt>
                <c:pt idx="1428">
                  <c:v>87906509.209546104</c:v>
                </c:pt>
                <c:pt idx="1429">
                  <c:v>88121328.669781089</c:v>
                </c:pt>
                <c:pt idx="1430">
                  <c:v>88319941.568098456</c:v>
                </c:pt>
                <c:pt idx="1431">
                  <c:v>88510140.731148243</c:v>
                </c:pt>
                <c:pt idx="1432">
                  <c:v>88692024.462955907</c:v>
                </c:pt>
                <c:pt idx="1433">
                  <c:v>88873221.880873471</c:v>
                </c:pt>
                <c:pt idx="1434">
                  <c:v>89042476.94604528</c:v>
                </c:pt>
                <c:pt idx="1435">
                  <c:v>89207398.159975931</c:v>
                </c:pt>
                <c:pt idx="1436">
                  <c:v>89386672.242567897</c:v>
                </c:pt>
                <c:pt idx="1437">
                  <c:v>89576426.039272785</c:v>
                </c:pt>
                <c:pt idx="1438">
                  <c:v>89765440.177701414</c:v>
                </c:pt>
                <c:pt idx="1439">
                  <c:v>89950037.108163133</c:v>
                </c:pt>
                <c:pt idx="1440">
                  <c:v>90144948.761105686</c:v>
                </c:pt>
                <c:pt idx="1441">
                  <c:v>90350050.698242992</c:v>
                </c:pt>
                <c:pt idx="1442">
                  <c:v>90554295.985088095</c:v>
                </c:pt>
                <c:pt idx="1443">
                  <c:v>90750443.914473206</c:v>
                </c:pt>
                <c:pt idx="1444">
                  <c:v>90920529.893602222</c:v>
                </c:pt>
                <c:pt idx="1445">
                  <c:v>91068424.09505634</c:v>
                </c:pt>
                <c:pt idx="1446">
                  <c:v>91212284.657121986</c:v>
                </c:pt>
                <c:pt idx="1447">
                  <c:v>91352146.152434185</c:v>
                </c:pt>
                <c:pt idx="1448">
                  <c:v>91498754.616532147</c:v>
                </c:pt>
                <c:pt idx="1449">
                  <c:v>91655609.104349151</c:v>
                </c:pt>
                <c:pt idx="1450">
                  <c:v>91829706.122903615</c:v>
                </c:pt>
                <c:pt idx="1451">
                  <c:v>92010263.603262052</c:v>
                </c:pt>
                <c:pt idx="1452">
                  <c:v>92204251.34894833</c:v>
                </c:pt>
                <c:pt idx="1453">
                  <c:v>92404500.365026429</c:v>
                </c:pt>
                <c:pt idx="1454">
                  <c:v>92593472.859910771</c:v>
                </c:pt>
                <c:pt idx="1455">
                  <c:v>92774775.03349565</c:v>
                </c:pt>
                <c:pt idx="1456">
                  <c:v>92948488.544174194</c:v>
                </c:pt>
                <c:pt idx="1457">
                  <c:v>93125060.190729111</c:v>
                </c:pt>
                <c:pt idx="1458">
                  <c:v>93318232.54971467</c:v>
                </c:pt>
                <c:pt idx="1459">
                  <c:v>93517527.621675909</c:v>
                </c:pt>
                <c:pt idx="1460">
                  <c:v>93702374.932366997</c:v>
                </c:pt>
                <c:pt idx="1461">
                  <c:v>93866119.507708117</c:v>
                </c:pt>
                <c:pt idx="1462">
                  <c:v>94029337.621139839</c:v>
                </c:pt>
                <c:pt idx="1463">
                  <c:v>94198801.259240761</c:v>
                </c:pt>
                <c:pt idx="1464">
                  <c:v>94371075.360406682</c:v>
                </c:pt>
                <c:pt idx="1465">
                  <c:v>94546130.66084671</c:v>
                </c:pt>
                <c:pt idx="1466">
                  <c:v>94717239.250855863</c:v>
                </c:pt>
                <c:pt idx="1467">
                  <c:v>94887778.082976937</c:v>
                </c:pt>
                <c:pt idx="1468">
                  <c:v>95061079.135567099</c:v>
                </c:pt>
                <c:pt idx="1469">
                  <c:v>95220532.332284525</c:v>
                </c:pt>
                <c:pt idx="1470">
                  <c:v>95362957.622980833</c:v>
                </c:pt>
                <c:pt idx="1471">
                  <c:v>95501691.898078874</c:v>
                </c:pt>
                <c:pt idx="1472">
                  <c:v>95643344.221275687</c:v>
                </c:pt>
                <c:pt idx="1473">
                  <c:v>95797730.91486308</c:v>
                </c:pt>
                <c:pt idx="1474">
                  <c:v>95964737.883993208</c:v>
                </c:pt>
                <c:pt idx="1475">
                  <c:v>96124690.686690137</c:v>
                </c:pt>
                <c:pt idx="1476">
                  <c:v>96280903.161743551</c:v>
                </c:pt>
                <c:pt idx="1477">
                  <c:v>96446366.768477559</c:v>
                </c:pt>
                <c:pt idx="1478">
                  <c:v>96608077.732035607</c:v>
                </c:pt>
                <c:pt idx="1479">
                  <c:v>96762850.492907077</c:v>
                </c:pt>
                <c:pt idx="1480">
                  <c:v>96923586.532554194</c:v>
                </c:pt>
                <c:pt idx="1481">
                  <c:v>97083830.856825009</c:v>
                </c:pt>
                <c:pt idx="1482">
                  <c:v>97243587.250653878</c:v>
                </c:pt>
                <c:pt idx="1483">
                  <c:v>97399678.729421705</c:v>
                </c:pt>
                <c:pt idx="1484">
                  <c:v>97561651.154292509</c:v>
                </c:pt>
                <c:pt idx="1485">
                  <c:v>97723127.461815283</c:v>
                </c:pt>
                <c:pt idx="1486">
                  <c:v>97874655.386917919</c:v>
                </c:pt>
                <c:pt idx="1487">
                  <c:v>98019463.359013468</c:v>
                </c:pt>
                <c:pt idx="1488">
                  <c:v>98173281.061793432</c:v>
                </c:pt>
                <c:pt idx="1489">
                  <c:v>98336029.792973578</c:v>
                </c:pt>
                <c:pt idx="1490">
                  <c:v>98498281.486403093</c:v>
                </c:pt>
                <c:pt idx="1491">
                  <c:v>98653827.555209592</c:v>
                </c:pt>
                <c:pt idx="1492">
                  <c:v>98805823.515225604</c:v>
                </c:pt>
                <c:pt idx="1493">
                  <c:v>98951209.974395096</c:v>
                </c:pt>
                <c:pt idx="1494">
                  <c:v>99086958.977021188</c:v>
                </c:pt>
                <c:pt idx="1495">
                  <c:v>99225437.980191752</c:v>
                </c:pt>
                <c:pt idx="1496">
                  <c:v>99369690.625020623</c:v>
                </c:pt>
                <c:pt idx="1497">
                  <c:v>99525782.749074265</c:v>
                </c:pt>
                <c:pt idx="1498">
                  <c:v>99681422.923792884</c:v>
                </c:pt>
                <c:pt idx="1499">
                  <c:v>99830536.911131904</c:v>
                </c:pt>
                <c:pt idx="1500">
                  <c:v>99994390.360775247</c:v>
                </c:pt>
                <c:pt idx="1501">
                  <c:v>100151706.64629695</c:v>
                </c:pt>
                <c:pt idx="1502">
                  <c:v>100299529.39239247</c:v>
                </c:pt>
                <c:pt idx="1503">
                  <c:v>100434930.48365343</c:v>
                </c:pt>
                <c:pt idx="1504">
                  <c:v>100572991.97233948</c:v>
                </c:pt>
                <c:pt idx="1505">
                  <c:v>100722661.78721832</c:v>
                </c:pt>
                <c:pt idx="1506">
                  <c:v>100889804.44575064</c:v>
                </c:pt>
                <c:pt idx="1507">
                  <c:v>101047522.02843167</c:v>
                </c:pt>
                <c:pt idx="1508">
                  <c:v>101204784.96790315</c:v>
                </c:pt>
                <c:pt idx="1509">
                  <c:v>101349777.39626868</c:v>
                </c:pt>
                <c:pt idx="1510">
                  <c:v>101485543.9501338</c:v>
                </c:pt>
                <c:pt idx="1511">
                  <c:v>101618034.28936543</c:v>
                </c:pt>
                <c:pt idx="1512">
                  <c:v>101744337.87911116</c:v>
                </c:pt>
                <c:pt idx="1513">
                  <c:v>101870351.67366317</c:v>
                </c:pt>
                <c:pt idx="1514">
                  <c:v>101998997.78443758</c:v>
                </c:pt>
                <c:pt idx="1515">
                  <c:v>102141909.8912964</c:v>
                </c:pt>
                <c:pt idx="1516">
                  <c:v>102301881.41127472</c:v>
                </c:pt>
                <c:pt idx="1517">
                  <c:v>102458494.72273134</c:v>
                </c:pt>
                <c:pt idx="1518">
                  <c:v>102603112.59783575</c:v>
                </c:pt>
                <c:pt idx="1519">
                  <c:v>102727182.57918282</c:v>
                </c:pt>
                <c:pt idx="1520">
                  <c:v>102853851.13300101</c:v>
                </c:pt>
                <c:pt idx="1521">
                  <c:v>102994574.4731002</c:v>
                </c:pt>
                <c:pt idx="1522">
                  <c:v>103143524.8622352</c:v>
                </c:pt>
                <c:pt idx="1523">
                  <c:v>103294930.59274955</c:v>
                </c:pt>
                <c:pt idx="1524">
                  <c:v>103437390.13017662</c:v>
                </c:pt>
                <c:pt idx="1525">
                  <c:v>103579486.95720775</c:v>
                </c:pt>
                <c:pt idx="1526">
                  <c:v>103712729.33081047</c:v>
                </c:pt>
                <c:pt idx="1527">
                  <c:v>103831529.11682655</c:v>
                </c:pt>
                <c:pt idx="1528">
                  <c:v>103944438.00950542</c:v>
                </c:pt>
                <c:pt idx="1529">
                  <c:v>104074002.82297029</c:v>
                </c:pt>
                <c:pt idx="1530">
                  <c:v>104228525.85588183</c:v>
                </c:pt>
                <c:pt idx="1531">
                  <c:v>104374230.82285191</c:v>
                </c:pt>
                <c:pt idx="1532">
                  <c:v>104511185.51133108</c:v>
                </c:pt>
                <c:pt idx="1533">
                  <c:v>104653377.705292</c:v>
                </c:pt>
                <c:pt idx="1534">
                  <c:v>104797990.13861299</c:v>
                </c:pt>
                <c:pt idx="1535">
                  <c:v>104931150.93665621</c:v>
                </c:pt>
                <c:pt idx="1536">
                  <c:v>105069527.73802464</c:v>
                </c:pt>
                <c:pt idx="1537">
                  <c:v>105226866.2282417</c:v>
                </c:pt>
                <c:pt idx="1538">
                  <c:v>105381020.73320021</c:v>
                </c:pt>
                <c:pt idx="1539">
                  <c:v>105507335.5483309</c:v>
                </c:pt>
                <c:pt idx="1540">
                  <c:v>105625159.37419187</c:v>
                </c:pt>
                <c:pt idx="1541">
                  <c:v>105750934.22032385</c:v>
                </c:pt>
                <c:pt idx="1542">
                  <c:v>105890056.73271662</c:v>
                </c:pt>
                <c:pt idx="1543">
                  <c:v>106036994.37263998</c:v>
                </c:pt>
                <c:pt idx="1544">
                  <c:v>106180844.65596481</c:v>
                </c:pt>
                <c:pt idx="1545">
                  <c:v>106321630.35268191</c:v>
                </c:pt>
                <c:pt idx="1546">
                  <c:v>106445883.94800378</c:v>
                </c:pt>
                <c:pt idx="1547">
                  <c:v>106567176.60434644</c:v>
                </c:pt>
                <c:pt idx="1548">
                  <c:v>106685526.77016012</c:v>
                </c:pt>
                <c:pt idx="1549">
                  <c:v>106795588.82647446</c:v>
                </c:pt>
                <c:pt idx="1550">
                  <c:v>106905440.86524184</c:v>
                </c:pt>
                <c:pt idx="1551">
                  <c:v>107012412.15315846</c:v>
                </c:pt>
                <c:pt idx="1552">
                  <c:v>107124518.91456245</c:v>
                </c:pt>
                <c:pt idx="1553">
                  <c:v>107247053.2916259</c:v>
                </c:pt>
                <c:pt idx="1554">
                  <c:v>107385258.371511</c:v>
                </c:pt>
                <c:pt idx="1555">
                  <c:v>107544316.79065824</c:v>
                </c:pt>
                <c:pt idx="1556">
                  <c:v>107702939.90643115</c:v>
                </c:pt>
                <c:pt idx="1557">
                  <c:v>107847964.58356321</c:v>
                </c:pt>
                <c:pt idx="1558">
                  <c:v>107974236.5063799</c:v>
                </c:pt>
                <c:pt idx="1559">
                  <c:v>108102857.06075539</c:v>
                </c:pt>
                <c:pt idx="1560">
                  <c:v>108236426.50264442</c:v>
                </c:pt>
                <c:pt idx="1561">
                  <c:v>108367080.63866419</c:v>
                </c:pt>
                <c:pt idx="1562">
                  <c:v>108500047.3585038</c:v>
                </c:pt>
                <c:pt idx="1563">
                  <c:v>108640506.79123589</c:v>
                </c:pt>
                <c:pt idx="1564">
                  <c:v>108783221.68876849</c:v>
                </c:pt>
                <c:pt idx="1565">
                  <c:v>108910075.60734753</c:v>
                </c:pt>
                <c:pt idx="1566">
                  <c:v>109018589.66076459</c:v>
                </c:pt>
                <c:pt idx="1567">
                  <c:v>109137208.79243475</c:v>
                </c:pt>
                <c:pt idx="1568">
                  <c:v>109276152.66180484</c:v>
                </c:pt>
                <c:pt idx="1569">
                  <c:v>109412205.32399319</c:v>
                </c:pt>
                <c:pt idx="1570">
                  <c:v>109542828.05883801</c:v>
                </c:pt>
                <c:pt idx="1571">
                  <c:v>109670609.44658583</c:v>
                </c:pt>
                <c:pt idx="1572">
                  <c:v>109793020.06459673</c:v>
                </c:pt>
                <c:pt idx="1573">
                  <c:v>109910092.93259268</c:v>
                </c:pt>
                <c:pt idx="1574">
                  <c:v>110044694.79971112</c:v>
                </c:pt>
                <c:pt idx="1575">
                  <c:v>110184053.5077756</c:v>
                </c:pt>
                <c:pt idx="1576">
                  <c:v>110307934.34773359</c:v>
                </c:pt>
                <c:pt idx="1577">
                  <c:v>110423996.00157334</c:v>
                </c:pt>
                <c:pt idx="1578">
                  <c:v>110537315.79246292</c:v>
                </c:pt>
                <c:pt idx="1579">
                  <c:v>110652931.2425701</c:v>
                </c:pt>
                <c:pt idx="1580">
                  <c:v>110775840.56237216</c:v>
                </c:pt>
                <c:pt idx="1581">
                  <c:v>110898497.12675723</c:v>
                </c:pt>
                <c:pt idx="1582">
                  <c:v>111028388.29261579</c:v>
                </c:pt>
                <c:pt idx="1583">
                  <c:v>111157997.82402736</c:v>
                </c:pt>
                <c:pt idx="1584">
                  <c:v>111272418.87444857</c:v>
                </c:pt>
                <c:pt idx="1585">
                  <c:v>111381660.96475339</c:v>
                </c:pt>
                <c:pt idx="1586">
                  <c:v>111498131.95526798</c:v>
                </c:pt>
                <c:pt idx="1587">
                  <c:v>111621789.65761688</c:v>
                </c:pt>
                <c:pt idx="1588">
                  <c:v>111742727.79572733</c:v>
                </c:pt>
                <c:pt idx="1589">
                  <c:v>111860962.49945962</c:v>
                </c:pt>
                <c:pt idx="1590">
                  <c:v>111974053.29879245</c:v>
                </c:pt>
                <c:pt idx="1591">
                  <c:v>112079577.04925856</c:v>
                </c:pt>
                <c:pt idx="1592">
                  <c:v>112182468.85977796</c:v>
                </c:pt>
                <c:pt idx="1593">
                  <c:v>112297402.18512429</c:v>
                </c:pt>
                <c:pt idx="1594">
                  <c:v>112419432.21550696</c:v>
                </c:pt>
                <c:pt idx="1595">
                  <c:v>112524181.5292176</c:v>
                </c:pt>
                <c:pt idx="1596">
                  <c:v>112611739.48200889</c:v>
                </c:pt>
                <c:pt idx="1597">
                  <c:v>112706451.38904521</c:v>
                </c:pt>
                <c:pt idx="1598">
                  <c:v>112815550.89273152</c:v>
                </c:pt>
                <c:pt idx="1599">
                  <c:v>112941377.72910509</c:v>
                </c:pt>
                <c:pt idx="1600">
                  <c:v>113071768.89686815</c:v>
                </c:pt>
                <c:pt idx="1601">
                  <c:v>113194660.0311456</c:v>
                </c:pt>
                <c:pt idx="1602">
                  <c:v>113300484.85214631</c:v>
                </c:pt>
                <c:pt idx="1603">
                  <c:v>113413322.43911844</c:v>
                </c:pt>
                <c:pt idx="1604">
                  <c:v>113535527.62318088</c:v>
                </c:pt>
                <c:pt idx="1605">
                  <c:v>113662266.62558281</c:v>
                </c:pt>
                <c:pt idx="1606">
                  <c:v>113783975.50216812</c:v>
                </c:pt>
                <c:pt idx="1607">
                  <c:v>113900683.95615909</c:v>
                </c:pt>
                <c:pt idx="1608">
                  <c:v>114002918.74289107</c:v>
                </c:pt>
                <c:pt idx="1609">
                  <c:v>114093124.10752486</c:v>
                </c:pt>
                <c:pt idx="1610">
                  <c:v>114180828.42394297</c:v>
                </c:pt>
                <c:pt idx="1611">
                  <c:v>114270772.943672</c:v>
                </c:pt>
                <c:pt idx="1612">
                  <c:v>114367670.94792822</c:v>
                </c:pt>
                <c:pt idx="1613">
                  <c:v>114471489.52621807</c:v>
                </c:pt>
                <c:pt idx="1614">
                  <c:v>114579840.26546323</c:v>
                </c:pt>
                <c:pt idx="1615">
                  <c:v>114695048.18186685</c:v>
                </c:pt>
                <c:pt idx="1616">
                  <c:v>114817074.74991366</c:v>
                </c:pt>
                <c:pt idx="1617">
                  <c:v>114929500.99866472</c:v>
                </c:pt>
                <c:pt idx="1618">
                  <c:v>115027706.4676726</c:v>
                </c:pt>
                <c:pt idx="1619">
                  <c:v>115128088.88477601</c:v>
                </c:pt>
                <c:pt idx="1620">
                  <c:v>115230637.55413157</c:v>
                </c:pt>
                <c:pt idx="1621">
                  <c:v>115321391.27968918</c:v>
                </c:pt>
                <c:pt idx="1622">
                  <c:v>115400401.67304485</c:v>
                </c:pt>
                <c:pt idx="1623">
                  <c:v>115470033.26621461</c:v>
                </c:pt>
                <c:pt idx="1624">
                  <c:v>115534952.363647</c:v>
                </c:pt>
                <c:pt idx="1625">
                  <c:v>115590543.35066755</c:v>
                </c:pt>
                <c:pt idx="1626">
                  <c:v>115664587.39810522</c:v>
                </c:pt>
                <c:pt idx="1627">
                  <c:v>115766254.22407548</c:v>
                </c:pt>
                <c:pt idx="1628">
                  <c:v>115883887.88156207</c:v>
                </c:pt>
                <c:pt idx="1629">
                  <c:v>115996699.60017729</c:v>
                </c:pt>
                <c:pt idx="1630">
                  <c:v>116102419.05602288</c:v>
                </c:pt>
                <c:pt idx="1631">
                  <c:v>116196496.55082679</c:v>
                </c:pt>
                <c:pt idx="1632">
                  <c:v>116278984.49904248</c:v>
                </c:pt>
                <c:pt idx="1633">
                  <c:v>116361363.7213196</c:v>
                </c:pt>
                <c:pt idx="1634">
                  <c:v>116450485.60203189</c:v>
                </c:pt>
                <c:pt idx="1635">
                  <c:v>116534919.97971104</c:v>
                </c:pt>
                <c:pt idx="1636">
                  <c:v>116614685.70749703</c:v>
                </c:pt>
                <c:pt idx="1637">
                  <c:v>116685250.66955057</c:v>
                </c:pt>
                <c:pt idx="1638">
                  <c:v>116758008.7285383</c:v>
                </c:pt>
                <c:pt idx="1639">
                  <c:v>116837491.37478688</c:v>
                </c:pt>
                <c:pt idx="1640">
                  <c:v>116921406.62645577</c:v>
                </c:pt>
                <c:pt idx="1641">
                  <c:v>117005209.953153</c:v>
                </c:pt>
                <c:pt idx="1642">
                  <c:v>117095682.67187916</c:v>
                </c:pt>
                <c:pt idx="1643">
                  <c:v>117190539.22833224</c:v>
                </c:pt>
                <c:pt idx="1644">
                  <c:v>117264969.26223515</c:v>
                </c:pt>
                <c:pt idx="1645">
                  <c:v>117328053.14047799</c:v>
                </c:pt>
                <c:pt idx="1646">
                  <c:v>117397822.45154059</c:v>
                </c:pt>
                <c:pt idx="1647">
                  <c:v>117476501.61755641</c:v>
                </c:pt>
                <c:pt idx="1648">
                  <c:v>117555082.82846232</c:v>
                </c:pt>
                <c:pt idx="1649">
                  <c:v>117622360.42001568</c:v>
                </c:pt>
                <c:pt idx="1650">
                  <c:v>117696283.13780989</c:v>
                </c:pt>
                <c:pt idx="1651">
                  <c:v>117776827.6624639</c:v>
                </c:pt>
                <c:pt idx="1652">
                  <c:v>117852803.46031342</c:v>
                </c:pt>
                <c:pt idx="1653">
                  <c:v>117919765.29635915</c:v>
                </c:pt>
                <c:pt idx="1654">
                  <c:v>117982199.21112826</c:v>
                </c:pt>
                <c:pt idx="1655">
                  <c:v>118051250.81006791</c:v>
                </c:pt>
                <c:pt idx="1656">
                  <c:v>118124674.82251574</c:v>
                </c:pt>
                <c:pt idx="1657">
                  <c:v>118193571.58449525</c:v>
                </c:pt>
                <c:pt idx="1658">
                  <c:v>118257955.77660218</c:v>
                </c:pt>
                <c:pt idx="1659">
                  <c:v>118320057.96239552</c:v>
                </c:pt>
                <c:pt idx="1660">
                  <c:v>118395386.26961888</c:v>
                </c:pt>
                <c:pt idx="1661">
                  <c:v>118477259.93248588</c:v>
                </c:pt>
                <c:pt idx="1662">
                  <c:v>118559028.38897417</c:v>
                </c:pt>
                <c:pt idx="1663">
                  <c:v>118640691.9784653</c:v>
                </c:pt>
                <c:pt idx="1664">
                  <c:v>118720048.1111339</c:v>
                </c:pt>
                <c:pt idx="1665">
                  <c:v>118799305.59771259</c:v>
                </c:pt>
                <c:pt idx="1666">
                  <c:v>118876267.20596121</c:v>
                </c:pt>
                <c:pt idx="1667">
                  <c:v>118959720.60811727</c:v>
                </c:pt>
                <c:pt idx="1668">
                  <c:v>119047448.67693757</c:v>
                </c:pt>
                <c:pt idx="1669">
                  <c:v>119141622.27440177</c:v>
                </c:pt>
                <c:pt idx="1670">
                  <c:v>119242212.89213289</c:v>
                </c:pt>
                <c:pt idx="1671">
                  <c:v>119329554.71664301</c:v>
                </c:pt>
                <c:pt idx="1672">
                  <c:v>119401522.19512101</c:v>
                </c:pt>
                <c:pt idx="1673">
                  <c:v>119469054.49439345</c:v>
                </c:pt>
                <c:pt idx="1674">
                  <c:v>119543040.5177591</c:v>
                </c:pt>
                <c:pt idx="1675">
                  <c:v>119627801.95225915</c:v>
                </c:pt>
                <c:pt idx="1676">
                  <c:v>119708113.37235861</c:v>
                </c:pt>
                <c:pt idx="1677">
                  <c:v>119775324.134287</c:v>
                </c:pt>
                <c:pt idx="1678">
                  <c:v>119825144.82436484</c:v>
                </c:pt>
                <c:pt idx="1679">
                  <c:v>119870599.60649052</c:v>
                </c:pt>
                <c:pt idx="1680">
                  <c:v>119918184.4903554</c:v>
                </c:pt>
                <c:pt idx="1681">
                  <c:v>119970055.18935941</c:v>
                </c:pt>
                <c:pt idx="1682">
                  <c:v>120019725.43702243</c:v>
                </c:pt>
                <c:pt idx="1683">
                  <c:v>120065043.11362959</c:v>
                </c:pt>
                <c:pt idx="1684">
                  <c:v>120116795.75724454</c:v>
                </c:pt>
                <c:pt idx="1685">
                  <c:v>120177121.38892801</c:v>
                </c:pt>
                <c:pt idx="1686">
                  <c:v>120233087.5780163</c:v>
                </c:pt>
                <c:pt idx="1687">
                  <c:v>120286855.49068925</c:v>
                </c:pt>
                <c:pt idx="1688">
                  <c:v>120342726.66210313</c:v>
                </c:pt>
                <c:pt idx="1689">
                  <c:v>120400695.62026182</c:v>
                </c:pt>
                <c:pt idx="1690">
                  <c:v>120460756.70366646</c:v>
                </c:pt>
                <c:pt idx="1691">
                  <c:v>120522904.06356665</c:v>
                </c:pt>
                <c:pt idx="1692">
                  <c:v>120595690.5320992</c:v>
                </c:pt>
                <c:pt idx="1693">
                  <c:v>120661983.40101519</c:v>
                </c:pt>
                <c:pt idx="1694">
                  <c:v>120721802.55522344</c:v>
                </c:pt>
                <c:pt idx="1695">
                  <c:v>120777299.50156672</c:v>
                </c:pt>
                <c:pt idx="1696">
                  <c:v>120834880.69695847</c:v>
                </c:pt>
                <c:pt idx="1697">
                  <c:v>120900929.44989192</c:v>
                </c:pt>
                <c:pt idx="1698">
                  <c:v>120975419.90241292</c:v>
                </c:pt>
                <c:pt idx="1699">
                  <c:v>121051949.58720794</c:v>
                </c:pt>
                <c:pt idx="1700">
                  <c:v>121115655.52034788</c:v>
                </c:pt>
                <c:pt idx="1701">
                  <c:v>121170816.86099015</c:v>
                </c:pt>
                <c:pt idx="1702">
                  <c:v>121234406.46611094</c:v>
                </c:pt>
                <c:pt idx="1703">
                  <c:v>121302166.9347233</c:v>
                </c:pt>
                <c:pt idx="1704">
                  <c:v>121359285.00840832</c:v>
                </c:pt>
                <c:pt idx="1705">
                  <c:v>121410014.60165481</c:v>
                </c:pt>
                <c:pt idx="1706">
                  <c:v>121462815.95264137</c:v>
                </c:pt>
                <c:pt idx="1707">
                  <c:v>121517684.01397656</c:v>
                </c:pt>
                <c:pt idx="1708">
                  <c:v>121572505.93897799</c:v>
                </c:pt>
                <c:pt idx="1709">
                  <c:v>121623069.92763187</c:v>
                </c:pt>
                <c:pt idx="1710">
                  <c:v>121675699.1171546</c:v>
                </c:pt>
                <c:pt idx="1711">
                  <c:v>121730388.50098082</c:v>
                </c:pt>
                <c:pt idx="1712">
                  <c:v>121785032.12488554</c:v>
                </c:pt>
                <c:pt idx="1713">
                  <c:v>121843828.03939778</c:v>
                </c:pt>
                <c:pt idx="1714">
                  <c:v>121902571.1142834</c:v>
                </c:pt>
                <c:pt idx="1715">
                  <c:v>121959166.29109885</c:v>
                </c:pt>
                <c:pt idx="1716">
                  <c:v>122015712.55243152</c:v>
                </c:pt>
                <c:pt idx="1717">
                  <c:v>122082667.14763241</c:v>
                </c:pt>
                <c:pt idx="1718">
                  <c:v>122157909.33472244</c:v>
                </c:pt>
                <c:pt idx="1719">
                  <c:v>122239324.32455721</c:v>
                </c:pt>
                <c:pt idx="1720">
                  <c:v>122314386.99985069</c:v>
                </c:pt>
                <c:pt idx="1721">
                  <c:v>122374791.75786588</c:v>
                </c:pt>
                <c:pt idx="1722">
                  <c:v>122426820.24436964</c:v>
                </c:pt>
                <c:pt idx="1723">
                  <c:v>122474650.06926905</c:v>
                </c:pt>
                <c:pt idx="1724">
                  <c:v>122528676.66419931</c:v>
                </c:pt>
                <c:pt idx="1725">
                  <c:v>122590959.9020379</c:v>
                </c:pt>
                <c:pt idx="1726">
                  <c:v>122653184.19454511</c:v>
                </c:pt>
                <c:pt idx="1727">
                  <c:v>122711207.14257178</c:v>
                </c:pt>
                <c:pt idx="1728">
                  <c:v>122762970.1512723</c:v>
                </c:pt>
                <c:pt idx="1729">
                  <c:v>122814692.49371852</c:v>
                </c:pt>
                <c:pt idx="1730">
                  <c:v>122868440.67727461</c:v>
                </c:pt>
                <c:pt idx="1731">
                  <c:v>122926274.34665313</c:v>
                </c:pt>
                <c:pt idx="1732">
                  <c:v>122988182.73936498</c:v>
                </c:pt>
                <c:pt idx="1733">
                  <c:v>123058275.40519235</c:v>
                </c:pt>
                <c:pt idx="1734">
                  <c:v>123140642.15997772</c:v>
                </c:pt>
                <c:pt idx="1735">
                  <c:v>123218795.52183807</c:v>
                </c:pt>
                <c:pt idx="1736">
                  <c:v>123272215.65492052</c:v>
                </c:pt>
                <c:pt idx="1737">
                  <c:v>123311226.15803017</c:v>
                </c:pt>
                <c:pt idx="1738">
                  <c:v>123354316.26812452</c:v>
                </c:pt>
                <c:pt idx="1739">
                  <c:v>123405577.44192111</c:v>
                </c:pt>
                <c:pt idx="1740">
                  <c:v>123460894.93922199</c:v>
                </c:pt>
                <c:pt idx="1741">
                  <c:v>123514119.98365718</c:v>
                </c:pt>
                <c:pt idx="1742">
                  <c:v>123567302.28264588</c:v>
                </c:pt>
                <c:pt idx="1743">
                  <c:v>123620441.92230846</c:v>
                </c:pt>
                <c:pt idx="1744">
                  <c:v>123675580.3342939</c:v>
                </c:pt>
                <c:pt idx="1745">
                  <c:v>123736791.50638691</c:v>
                </c:pt>
                <c:pt idx="1746">
                  <c:v>123808133.22661741</c:v>
                </c:pt>
                <c:pt idx="1747">
                  <c:v>123877363.25947422</c:v>
                </c:pt>
                <c:pt idx="1748">
                  <c:v>123942455.07247618</c:v>
                </c:pt>
                <c:pt idx="1749">
                  <c:v>123997326.72860813</c:v>
                </c:pt>
                <c:pt idx="1750">
                  <c:v>124048093.45918132</c:v>
                </c:pt>
                <c:pt idx="1751">
                  <c:v>124102878.02904712</c:v>
                </c:pt>
                <c:pt idx="1752">
                  <c:v>124161670.50390893</c:v>
                </c:pt>
                <c:pt idx="1753">
                  <c:v>124220411.08683987</c:v>
                </c:pt>
                <c:pt idx="1754">
                  <c:v>124275054.04876952</c:v>
                </c:pt>
                <c:pt idx="1755">
                  <c:v>124323587.96674253</c:v>
                </c:pt>
                <c:pt idx="1756">
                  <c:v>124376126.51732762</c:v>
                </c:pt>
                <c:pt idx="1757">
                  <c:v>124438714.56688936</c:v>
                </c:pt>
                <c:pt idx="1758">
                  <c:v>124499227.77425687</c:v>
                </c:pt>
                <c:pt idx="1759">
                  <c:v>124549613.5573799</c:v>
                </c:pt>
                <c:pt idx="1760">
                  <c:v>124599961.33590864</c:v>
                </c:pt>
                <c:pt idx="1761">
                  <c:v>124664351.15080117</c:v>
                </c:pt>
                <c:pt idx="1762">
                  <c:v>124730688.21388797</c:v>
                </c:pt>
                <c:pt idx="1763">
                  <c:v>124788930.12038621</c:v>
                </c:pt>
                <c:pt idx="1764">
                  <c:v>124845115.59426905</c:v>
                </c:pt>
                <c:pt idx="1765">
                  <c:v>124897245.60246764</c:v>
                </c:pt>
                <c:pt idx="1766">
                  <c:v>124951337.66887106</c:v>
                </c:pt>
                <c:pt idx="1767">
                  <c:v>125021392.03919025</c:v>
                </c:pt>
                <c:pt idx="1768">
                  <c:v>125103362.669589</c:v>
                </c:pt>
                <c:pt idx="1769">
                  <c:v>125183237.53228669</c:v>
                </c:pt>
                <c:pt idx="1770">
                  <c:v>125257037.18899244</c:v>
                </c:pt>
                <c:pt idx="1771">
                  <c:v>125326773.06051119</c:v>
                </c:pt>
                <c:pt idx="1772">
                  <c:v>125400415.17398642</c:v>
                </c:pt>
                <c:pt idx="1773">
                  <c:v>125473976.65555587</c:v>
                </c:pt>
                <c:pt idx="1774">
                  <c:v>125537532.54296067</c:v>
                </c:pt>
                <c:pt idx="1775">
                  <c:v>125583176.26584414</c:v>
                </c:pt>
                <c:pt idx="1776">
                  <c:v>125610944.24721751</c:v>
                </c:pt>
                <c:pt idx="1777">
                  <c:v>125640682.9460472</c:v>
                </c:pt>
                <c:pt idx="1778">
                  <c:v>125682295.06288452</c:v>
                </c:pt>
                <c:pt idx="1779">
                  <c:v>125731799.78838925</c:v>
                </c:pt>
                <c:pt idx="1780">
                  <c:v>125791157.47091645</c:v>
                </c:pt>
                <c:pt idx="1781">
                  <c:v>125872195.17386349</c:v>
                </c:pt>
                <c:pt idx="1782">
                  <c:v>125949189.53472731</c:v>
                </c:pt>
                <c:pt idx="1783">
                  <c:v>126016241.20234239</c:v>
                </c:pt>
                <c:pt idx="1784">
                  <c:v>126077318.54858012</c:v>
                </c:pt>
                <c:pt idx="1785">
                  <c:v>126134405.45324658</c:v>
                </c:pt>
                <c:pt idx="1786">
                  <c:v>126193410.15415193</c:v>
                </c:pt>
                <c:pt idx="1787">
                  <c:v>126260219.93826766</c:v>
                </c:pt>
                <c:pt idx="1788">
                  <c:v>126328925.83894189</c:v>
                </c:pt>
                <c:pt idx="1789">
                  <c:v>126387761.12942588</c:v>
                </c:pt>
                <c:pt idx="1790">
                  <c:v>126434792.56742842</c:v>
                </c:pt>
                <c:pt idx="1791">
                  <c:v>126477876.04034586</c:v>
                </c:pt>
                <c:pt idx="1792">
                  <c:v>126517019.06752296</c:v>
                </c:pt>
                <c:pt idx="1793">
                  <c:v>126560050.29479991</c:v>
                </c:pt>
                <c:pt idx="1794">
                  <c:v>126614777.8286887</c:v>
                </c:pt>
                <c:pt idx="1795">
                  <c:v>126669461.22511701</c:v>
                </c:pt>
                <c:pt idx="1796">
                  <c:v>126724100.57330042</c:v>
                </c:pt>
                <c:pt idx="1797">
                  <c:v>126786491.72009094</c:v>
                </c:pt>
                <c:pt idx="1798">
                  <c:v>126854666.45033802</c:v>
                </c:pt>
                <c:pt idx="1799">
                  <c:v>126905266.27620986</c:v>
                </c:pt>
                <c:pt idx="1800">
                  <c:v>126938330.41630659</c:v>
                </c:pt>
                <c:pt idx="1801">
                  <c:v>126965547.63590425</c:v>
                </c:pt>
                <c:pt idx="1802">
                  <c:v>127002467.87114017</c:v>
                </c:pt>
                <c:pt idx="1803">
                  <c:v>127051016.60907668</c:v>
                </c:pt>
                <c:pt idx="1804">
                  <c:v>127103410.35874659</c:v>
                </c:pt>
                <c:pt idx="1805">
                  <c:v>127151887.14923389</c:v>
                </c:pt>
                <c:pt idx="1806">
                  <c:v>127196455.32903987</c:v>
                </c:pt>
                <c:pt idx="1807">
                  <c:v>127239058.48603502</c:v>
                </c:pt>
                <c:pt idx="1808">
                  <c:v>127285504.29044364</c:v>
                </c:pt>
                <c:pt idx="1809">
                  <c:v>127343517.0662525</c:v>
                </c:pt>
                <c:pt idx="1810">
                  <c:v>127413067.29945488</c:v>
                </c:pt>
                <c:pt idx="1811">
                  <c:v>127478688.57775086</c:v>
                </c:pt>
                <c:pt idx="1812">
                  <c:v>127540392.19222885</c:v>
                </c:pt>
                <c:pt idx="1813">
                  <c:v>127605891.23907262</c:v>
                </c:pt>
                <c:pt idx="1814">
                  <c:v>127675174.78418678</c:v>
                </c:pt>
                <c:pt idx="1815">
                  <c:v>127742466.51593176</c:v>
                </c:pt>
                <c:pt idx="1816">
                  <c:v>127803932.48600996</c:v>
                </c:pt>
                <c:pt idx="1817">
                  <c:v>127853832.95185678</c:v>
                </c:pt>
                <c:pt idx="1818">
                  <c:v>127901779.87946005</c:v>
                </c:pt>
                <c:pt idx="1819">
                  <c:v>127959271.90198912</c:v>
                </c:pt>
                <c:pt idx="1820">
                  <c:v>128024371.23912922</c:v>
                </c:pt>
                <c:pt idx="1821">
                  <c:v>128095144.43199877</c:v>
                </c:pt>
                <c:pt idx="1822">
                  <c:v>128162024.86925352</c:v>
                </c:pt>
                <c:pt idx="1823">
                  <c:v>128209756.71375078</c:v>
                </c:pt>
                <c:pt idx="1824">
                  <c:v>128238379.88972417</c:v>
                </c:pt>
                <c:pt idx="1825">
                  <c:v>128274618.78405604</c:v>
                </c:pt>
                <c:pt idx="1826">
                  <c:v>128333704.3651652</c:v>
                </c:pt>
                <c:pt idx="1827">
                  <c:v>128394642.66098885</c:v>
                </c:pt>
                <c:pt idx="1828">
                  <c:v>128446017.341594</c:v>
                </c:pt>
                <c:pt idx="1829">
                  <c:v>128495452.99061036</c:v>
                </c:pt>
                <c:pt idx="1830">
                  <c:v>128541054.3724626</c:v>
                </c:pt>
                <c:pt idx="1831">
                  <c:v>128580930.79638077</c:v>
                </c:pt>
                <c:pt idx="1832">
                  <c:v>128618886.86846738</c:v>
                </c:pt>
                <c:pt idx="1833">
                  <c:v>128660614.38478607</c:v>
                </c:pt>
                <c:pt idx="1834">
                  <c:v>128711790.88548867</c:v>
                </c:pt>
                <c:pt idx="1835">
                  <c:v>128762929.38594677</c:v>
                </c:pt>
                <c:pt idx="1836">
                  <c:v>128814029.95684287</c:v>
                </c:pt>
                <c:pt idx="1837">
                  <c:v>128859420.901399</c:v>
                </c:pt>
                <c:pt idx="1838">
                  <c:v>128902892.53253189</c:v>
                </c:pt>
                <c:pt idx="1839">
                  <c:v>128938783.22373371</c:v>
                </c:pt>
                <c:pt idx="1840">
                  <c:v>128963329.25782813</c:v>
                </c:pt>
                <c:pt idx="1841">
                  <c:v>128991640.75849698</c:v>
                </c:pt>
                <c:pt idx="1842">
                  <c:v>129038800.79953752</c:v>
                </c:pt>
                <c:pt idx="1843">
                  <c:v>129104770.78352599</c:v>
                </c:pt>
                <c:pt idx="1844">
                  <c:v>129166913.39523384</c:v>
                </c:pt>
                <c:pt idx="1845">
                  <c:v>129221477.47207791</c:v>
                </c:pt>
                <c:pt idx="1846">
                  <c:v>129274119.19453293</c:v>
                </c:pt>
                <c:pt idx="1847">
                  <c:v>129326720.87630656</c:v>
                </c:pt>
                <c:pt idx="1848">
                  <c:v>129375529.50901912</c:v>
                </c:pt>
                <c:pt idx="1849">
                  <c:v>129435554.45755747</c:v>
                </c:pt>
                <c:pt idx="1850">
                  <c:v>129506766.56311162</c:v>
                </c:pt>
                <c:pt idx="1851">
                  <c:v>129574163.20263094</c:v>
                </c:pt>
                <c:pt idx="1852">
                  <c:v>129630277.04697163</c:v>
                </c:pt>
                <c:pt idx="1853">
                  <c:v>129693817.88745356</c:v>
                </c:pt>
                <c:pt idx="1854">
                  <c:v>129761033.0464296</c:v>
                </c:pt>
                <c:pt idx="1855">
                  <c:v>129816995.99376309</c:v>
                </c:pt>
                <c:pt idx="1856">
                  <c:v>129865460.75405341</c:v>
                </c:pt>
                <c:pt idx="1857">
                  <c:v>129915753.7755508</c:v>
                </c:pt>
                <c:pt idx="1858">
                  <c:v>129975313.2185197</c:v>
                </c:pt>
                <c:pt idx="1859">
                  <c:v>130040397.9801143</c:v>
                </c:pt>
                <c:pt idx="1860">
                  <c:v>130094279.2476169</c:v>
                </c:pt>
                <c:pt idx="1861">
                  <c:v>130140695.14627855</c:v>
                </c:pt>
                <c:pt idx="1862">
                  <c:v>130183370.44907619</c:v>
                </c:pt>
                <c:pt idx="1863">
                  <c:v>130227873.3265868</c:v>
                </c:pt>
                <c:pt idx="1864">
                  <c:v>130283461.96128625</c:v>
                </c:pt>
                <c:pt idx="1865">
                  <c:v>130339006.27636936</c:v>
                </c:pt>
                <c:pt idx="1866">
                  <c:v>130388958.33979167</c:v>
                </c:pt>
                <c:pt idx="1867">
                  <c:v>130442570.72310796</c:v>
                </c:pt>
                <c:pt idx="1868">
                  <c:v>130490601.98686989</c:v>
                </c:pt>
                <c:pt idx="1869">
                  <c:v>130533063.63678107</c:v>
                </c:pt>
                <c:pt idx="1870">
                  <c:v>130573654.96939838</c:v>
                </c:pt>
                <c:pt idx="1871">
                  <c:v>130628968.78149405</c:v>
                </c:pt>
                <c:pt idx="1872">
                  <c:v>130697128.87414886</c:v>
                </c:pt>
                <c:pt idx="1873">
                  <c:v>130763383.04849419</c:v>
                </c:pt>
                <c:pt idx="1874">
                  <c:v>130816708.84028849</c:v>
                </c:pt>
                <c:pt idx="1875">
                  <c:v>130857135.78309129</c:v>
                </c:pt>
                <c:pt idx="1876">
                  <c:v>130901211.27509113</c:v>
                </c:pt>
                <c:pt idx="1877">
                  <c:v>130958101.06531794</c:v>
                </c:pt>
                <c:pt idx="1878">
                  <c:v>131018610.40899403</c:v>
                </c:pt>
                <c:pt idx="1879">
                  <c:v>131068079.19938907</c:v>
                </c:pt>
                <c:pt idx="1880">
                  <c:v>131119343.30245896</c:v>
                </c:pt>
                <c:pt idx="1881">
                  <c:v>131179713.61460117</c:v>
                </c:pt>
                <c:pt idx="1882">
                  <c:v>131241859.0162272</c:v>
                </c:pt>
                <c:pt idx="1883">
                  <c:v>131302124.0100992</c:v>
                </c:pt>
                <c:pt idx="1884">
                  <c:v>131365984.93075462</c:v>
                </c:pt>
                <c:pt idx="1885">
                  <c:v>131426143.50393069</c:v>
                </c:pt>
                <c:pt idx="1886">
                  <c:v>131480788.44385622</c:v>
                </c:pt>
                <c:pt idx="1887">
                  <c:v>131529932.58479959</c:v>
                </c:pt>
                <c:pt idx="1888">
                  <c:v>131584496.92280199</c:v>
                </c:pt>
                <c:pt idx="1889">
                  <c:v>131637202.23772371</c:v>
                </c:pt>
                <c:pt idx="1890">
                  <c:v>131686237.23429869</c:v>
                </c:pt>
                <c:pt idx="1891">
                  <c:v>131738866.42619736</c:v>
                </c:pt>
                <c:pt idx="1892">
                  <c:v>131796894.39686935</c:v>
                </c:pt>
                <c:pt idx="1893">
                  <c:v>131849440.98175389</c:v>
                </c:pt>
                <c:pt idx="1894">
                  <c:v>131885657.18616354</c:v>
                </c:pt>
                <c:pt idx="1895">
                  <c:v>131916426.3341556</c:v>
                </c:pt>
                <c:pt idx="1896">
                  <c:v>131954416.7493268</c:v>
                </c:pt>
                <c:pt idx="1897">
                  <c:v>131997809.31858519</c:v>
                </c:pt>
                <c:pt idx="1898">
                  <c:v>132048400.26692443</c:v>
                </c:pt>
                <c:pt idx="1899">
                  <c:v>132100759.8234776</c:v>
                </c:pt>
                <c:pt idx="1900">
                  <c:v>132154884.04196435</c:v>
                </c:pt>
                <c:pt idx="1901">
                  <c:v>132212570.85274701</c:v>
                </c:pt>
                <c:pt idx="1902">
                  <c:v>132272011.07971649</c:v>
                </c:pt>
                <c:pt idx="1903">
                  <c:v>132327803.36523509</c:v>
                </c:pt>
                <c:pt idx="1904">
                  <c:v>132381754.01196963</c:v>
                </c:pt>
                <c:pt idx="1905">
                  <c:v>132441052.23115706</c:v>
                </c:pt>
                <c:pt idx="1906">
                  <c:v>132502095.4348789</c:v>
                </c:pt>
                <c:pt idx="1907">
                  <c:v>132561292.95308571</c:v>
                </c:pt>
                <c:pt idx="1908">
                  <c:v>132613274.19552541</c:v>
                </c:pt>
                <c:pt idx="1909">
                  <c:v>132658055.01939423</c:v>
                </c:pt>
                <c:pt idx="1910">
                  <c:v>132699228.40049984</c:v>
                </c:pt>
                <c:pt idx="1911">
                  <c:v>132743954.96861748</c:v>
                </c:pt>
                <c:pt idx="1912">
                  <c:v>132792227.99706398</c:v>
                </c:pt>
                <c:pt idx="1913">
                  <c:v>132849397.96940485</c:v>
                </c:pt>
                <c:pt idx="1914">
                  <c:v>132906521.92184867</c:v>
                </c:pt>
                <c:pt idx="1915">
                  <c:v>132958250.83071083</c:v>
                </c:pt>
                <c:pt idx="1916">
                  <c:v>133006378.38179071</c:v>
                </c:pt>
                <c:pt idx="1917">
                  <c:v>133056254.0217538</c:v>
                </c:pt>
                <c:pt idx="1918">
                  <c:v>133107874.06132272</c:v>
                </c:pt>
                <c:pt idx="1919">
                  <c:v>133157678.56096891</c:v>
                </c:pt>
                <c:pt idx="1920">
                  <c:v>133211001.8501512</c:v>
                </c:pt>
                <c:pt idx="1921">
                  <c:v>133269611.34623921</c:v>
                </c:pt>
                <c:pt idx="1922">
                  <c:v>133328172.62056088</c:v>
                </c:pt>
                <c:pt idx="1923">
                  <c:v>133393775.01030622</c:v>
                </c:pt>
                <c:pt idx="1924">
                  <c:v>133455775.77191371</c:v>
                </c:pt>
                <c:pt idx="1925">
                  <c:v>133505337.57470611</c:v>
                </c:pt>
                <c:pt idx="1926">
                  <c:v>133549560.0885945</c:v>
                </c:pt>
                <c:pt idx="1927">
                  <c:v>133600823.87515716</c:v>
                </c:pt>
                <c:pt idx="1928">
                  <c:v>133659113.7574452</c:v>
                </c:pt>
                <c:pt idx="1929">
                  <c:v>133717356.07330796</c:v>
                </c:pt>
                <c:pt idx="1930">
                  <c:v>133772025.30892086</c:v>
                </c:pt>
                <c:pt idx="1931">
                  <c:v>133816082.9439185</c:v>
                </c:pt>
                <c:pt idx="1932">
                  <c:v>133856591.98865484</c:v>
                </c:pt>
                <c:pt idx="1933">
                  <c:v>133909395.39281242</c:v>
                </c:pt>
                <c:pt idx="1934">
                  <c:v>133972708.04667342</c:v>
                </c:pt>
                <c:pt idx="1935">
                  <c:v>134034208.33652113</c:v>
                </c:pt>
                <c:pt idx="1936">
                  <c:v>134092145.95402937</c:v>
                </c:pt>
                <c:pt idx="1937">
                  <c:v>134141268.40049402</c:v>
                </c:pt>
                <c:pt idx="1938">
                  <c:v>134193862.23015212</c:v>
                </c:pt>
                <c:pt idx="1939">
                  <c:v>134256923.90378615</c:v>
                </c:pt>
                <c:pt idx="1940">
                  <c:v>134318180.71584234</c:v>
                </c:pt>
                <c:pt idx="1941">
                  <c:v>134375889.24622625</c:v>
                </c:pt>
                <c:pt idx="1942">
                  <c:v>134433551.38822117</c:v>
                </c:pt>
                <c:pt idx="1943">
                  <c:v>134491167.23505101</c:v>
                </c:pt>
                <c:pt idx="1944">
                  <c:v>134543505.18233261</c:v>
                </c:pt>
                <c:pt idx="1945">
                  <c:v>134587091.0205417</c:v>
                </c:pt>
                <c:pt idx="1946">
                  <c:v>134634134.04315758</c:v>
                </c:pt>
                <c:pt idx="1947">
                  <c:v>134677664.95627964</c:v>
                </c:pt>
                <c:pt idx="1948">
                  <c:v>134719429.84729201</c:v>
                </c:pt>
                <c:pt idx="1949">
                  <c:v>134762909.1623303</c:v>
                </c:pt>
                <c:pt idx="1950">
                  <c:v>134809837.32107094</c:v>
                </c:pt>
                <c:pt idx="1951">
                  <c:v>134853262.0460631</c:v>
                </c:pt>
                <c:pt idx="1952">
                  <c:v>134896660.58683968</c:v>
                </c:pt>
                <c:pt idx="1953">
                  <c:v>134946970.14264336</c:v>
                </c:pt>
                <c:pt idx="1954">
                  <c:v>134998977.55518031</c:v>
                </c:pt>
                <c:pt idx="1955">
                  <c:v>135052679.13753238</c:v>
                </c:pt>
                <c:pt idx="1956">
                  <c:v>135099418.90376729</c:v>
                </c:pt>
                <c:pt idx="1957">
                  <c:v>135142669.46431747</c:v>
                </c:pt>
                <c:pt idx="1958">
                  <c:v>135189350.95493695</c:v>
                </c:pt>
                <c:pt idx="1959">
                  <c:v>135242910.99860519</c:v>
                </c:pt>
                <c:pt idx="1960">
                  <c:v>135298157.12405547</c:v>
                </c:pt>
                <c:pt idx="1961">
                  <c:v>135349912.00016415</c:v>
                </c:pt>
                <c:pt idx="1962">
                  <c:v>135398183.11273438</c:v>
                </c:pt>
                <c:pt idx="1963">
                  <c:v>135442977.42837131</c:v>
                </c:pt>
                <c:pt idx="1964">
                  <c:v>135486022.71823362</c:v>
                </c:pt>
                <c:pt idx="1965">
                  <c:v>135532482.86089221</c:v>
                </c:pt>
                <c:pt idx="1966">
                  <c:v>135573755.72140542</c:v>
                </c:pt>
                <c:pt idx="1967">
                  <c:v>135616723.25765741</c:v>
                </c:pt>
                <c:pt idx="1968">
                  <c:v>135669967.59225076</c:v>
                </c:pt>
                <c:pt idx="1969">
                  <c:v>135723172.78996572</c:v>
                </c:pt>
                <c:pt idx="1970">
                  <c:v>135769480.96914408</c:v>
                </c:pt>
                <c:pt idx="1971">
                  <c:v>135817473.0159578</c:v>
                </c:pt>
                <c:pt idx="1972">
                  <c:v>135868857.81671366</c:v>
                </c:pt>
                <c:pt idx="1973">
                  <c:v>135920206.21576306</c:v>
                </c:pt>
                <c:pt idx="1974">
                  <c:v>135969808.46024719</c:v>
                </c:pt>
                <c:pt idx="1975">
                  <c:v>136017668.11792335</c:v>
                </c:pt>
                <c:pt idx="1976">
                  <c:v>136058665.5703916</c:v>
                </c:pt>
                <c:pt idx="1977">
                  <c:v>136097933.07665879</c:v>
                </c:pt>
                <c:pt idx="1978">
                  <c:v>136133767.4772743</c:v>
                </c:pt>
                <c:pt idx="1979">
                  <c:v>136171289.32113931</c:v>
                </c:pt>
                <c:pt idx="1980">
                  <c:v>136220720.33775601</c:v>
                </c:pt>
                <c:pt idx="1981">
                  <c:v>136283738.71492475</c:v>
                </c:pt>
                <c:pt idx="1982">
                  <c:v>136351805.29073665</c:v>
                </c:pt>
                <c:pt idx="1983">
                  <c:v>136416409.58315194</c:v>
                </c:pt>
                <c:pt idx="1984">
                  <c:v>136480956.56232795</c:v>
                </c:pt>
                <c:pt idx="1985">
                  <c:v>136545446.35527498</c:v>
                </c:pt>
                <c:pt idx="1986">
                  <c:v>136608184.22027254</c:v>
                </c:pt>
                <c:pt idx="1987">
                  <c:v>136665787.63661444</c:v>
                </c:pt>
                <c:pt idx="1988">
                  <c:v>136711499.11523423</c:v>
                </c:pt>
                <c:pt idx="1989">
                  <c:v>136755490.50451913</c:v>
                </c:pt>
                <c:pt idx="1990">
                  <c:v>136804526.53830352</c:v>
                </c:pt>
                <c:pt idx="1991">
                  <c:v>136856907.94524404</c:v>
                </c:pt>
                <c:pt idx="1992">
                  <c:v>136907563.85676801</c:v>
                </c:pt>
                <c:pt idx="1993">
                  <c:v>136956497.84949535</c:v>
                </c:pt>
                <c:pt idx="1994">
                  <c:v>137000341.84571931</c:v>
                </c:pt>
                <c:pt idx="1995">
                  <c:v>137035735.10353798</c:v>
                </c:pt>
                <c:pt idx="1996">
                  <c:v>137074479.48729146</c:v>
                </c:pt>
                <c:pt idx="1997">
                  <c:v>137124984.7943399</c:v>
                </c:pt>
                <c:pt idx="1998">
                  <c:v>137177136.9857173</c:v>
                </c:pt>
                <c:pt idx="1999">
                  <c:v>137220848.87700194</c:v>
                </c:pt>
                <c:pt idx="2000">
                  <c:v>137266214.36919808</c:v>
                </c:pt>
                <c:pt idx="2001">
                  <c:v>137314908.96581611</c:v>
                </c:pt>
                <c:pt idx="2002">
                  <c:v>137358538.67047453</c:v>
                </c:pt>
                <c:pt idx="2003">
                  <c:v>137398789.18521431</c:v>
                </c:pt>
                <c:pt idx="2004">
                  <c:v>137442368.96536598</c:v>
                </c:pt>
                <c:pt idx="2005">
                  <c:v>137490946.62320715</c:v>
                </c:pt>
                <c:pt idx="2006">
                  <c:v>137546185.51414445</c:v>
                </c:pt>
                <c:pt idx="2007">
                  <c:v>137608070.5829623</c:v>
                </c:pt>
                <c:pt idx="2008">
                  <c:v>137676585.00565878</c:v>
                </c:pt>
                <c:pt idx="2009">
                  <c:v>137735022.36144686</c:v>
                </c:pt>
                <c:pt idx="2010">
                  <c:v>137776734.86974514</c:v>
                </c:pt>
                <c:pt idx="2011">
                  <c:v>137823424.76937938</c:v>
                </c:pt>
                <c:pt idx="2012">
                  <c:v>137880079.78381261</c:v>
                </c:pt>
                <c:pt idx="2013">
                  <c:v>137931697.78829622</c:v>
                </c:pt>
                <c:pt idx="2014">
                  <c:v>137966644.24284798</c:v>
                </c:pt>
                <c:pt idx="2015">
                  <c:v>137994922.07064795</c:v>
                </c:pt>
                <c:pt idx="2016">
                  <c:v>138033163.01162559</c:v>
                </c:pt>
                <c:pt idx="2017">
                  <c:v>138081351.53562576</c:v>
                </c:pt>
                <c:pt idx="2018">
                  <c:v>138132828.53673843</c:v>
                </c:pt>
                <c:pt idx="2019">
                  <c:v>138184269.56775495</c:v>
                </c:pt>
                <c:pt idx="2020">
                  <c:v>138232359.31420138</c:v>
                </c:pt>
                <c:pt idx="2021">
                  <c:v>138278761.02468961</c:v>
                </c:pt>
                <c:pt idx="2022">
                  <c:v>138318510.67681664</c:v>
                </c:pt>
                <c:pt idx="2023">
                  <c:v>138363203.42831418</c:v>
                </c:pt>
                <c:pt idx="2024">
                  <c:v>138412830.28951409</c:v>
                </c:pt>
                <c:pt idx="2025">
                  <c:v>138459118.58645612</c:v>
                </c:pt>
                <c:pt idx="2026">
                  <c:v>138498771.16865426</c:v>
                </c:pt>
                <c:pt idx="2027">
                  <c:v>138535100.66239092</c:v>
                </c:pt>
                <c:pt idx="2028">
                  <c:v>138576362.48709273</c:v>
                </c:pt>
                <c:pt idx="2029">
                  <c:v>138625846.26081097</c:v>
                </c:pt>
                <c:pt idx="2030">
                  <c:v>138678592.4390879</c:v>
                </c:pt>
                <c:pt idx="2031">
                  <c:v>138728007.80812928</c:v>
                </c:pt>
                <c:pt idx="2032">
                  <c:v>138775744.61570793</c:v>
                </c:pt>
                <c:pt idx="2033">
                  <c:v>138831672.68734083</c:v>
                </c:pt>
                <c:pt idx="2034">
                  <c:v>138892487.57750288</c:v>
                </c:pt>
                <c:pt idx="2035">
                  <c:v>138949969.21079421</c:v>
                </c:pt>
                <c:pt idx="2036">
                  <c:v>139000844.26594508</c:v>
                </c:pt>
                <c:pt idx="2037">
                  <c:v>139053323.81581151</c:v>
                </c:pt>
                <c:pt idx="2038">
                  <c:v>139100851.31493849</c:v>
                </c:pt>
                <c:pt idx="2039">
                  <c:v>139143436.27493349</c:v>
                </c:pt>
                <c:pt idx="2040">
                  <c:v>139181087.20187572</c:v>
                </c:pt>
                <c:pt idx="2041">
                  <c:v>139215447.44447401</c:v>
                </c:pt>
                <c:pt idx="2042">
                  <c:v>139253061.83334008</c:v>
                </c:pt>
                <c:pt idx="2043">
                  <c:v>139292291.30523941</c:v>
                </c:pt>
                <c:pt idx="2044">
                  <c:v>139331500.04653966</c:v>
                </c:pt>
                <c:pt idx="2045">
                  <c:v>139375585.13501161</c:v>
                </c:pt>
                <c:pt idx="2046">
                  <c:v>139421275.3698706</c:v>
                </c:pt>
                <c:pt idx="2047">
                  <c:v>139463676.85964924</c:v>
                </c:pt>
                <c:pt idx="2048">
                  <c:v>139499536.14817935</c:v>
                </c:pt>
                <c:pt idx="2049">
                  <c:v>139538635.64400885</c:v>
                </c:pt>
                <c:pt idx="2050">
                  <c:v>139585853.44016534</c:v>
                </c:pt>
                <c:pt idx="2051">
                  <c:v>139637921.05619431</c:v>
                </c:pt>
                <c:pt idx="2052">
                  <c:v>139685075.86574566</c:v>
                </c:pt>
                <c:pt idx="2053">
                  <c:v>139728951.76664111</c:v>
                </c:pt>
                <c:pt idx="2054">
                  <c:v>139772801.81280392</c:v>
                </c:pt>
                <c:pt idx="2055">
                  <c:v>139823116.32735741</c:v>
                </c:pt>
                <c:pt idx="2056">
                  <c:v>139868532.49125391</c:v>
                </c:pt>
                <c:pt idx="2057">
                  <c:v>139909059.24987707</c:v>
                </c:pt>
                <c:pt idx="2058">
                  <c:v>139949563.97578689</c:v>
                </c:pt>
                <c:pt idx="2059">
                  <c:v>139991665.55057171</c:v>
                </c:pt>
                <c:pt idx="2060">
                  <c:v>140036979.13191953</c:v>
                </c:pt>
                <c:pt idx="2061">
                  <c:v>140083882.04457307</c:v>
                </c:pt>
                <c:pt idx="2062">
                  <c:v>140125907.87223315</c:v>
                </c:pt>
                <c:pt idx="2063">
                  <c:v>140171139.99898782</c:v>
                </c:pt>
                <c:pt idx="2064">
                  <c:v>140217958.67799258</c:v>
                </c:pt>
                <c:pt idx="2065">
                  <c:v>140266360.9175722</c:v>
                </c:pt>
                <c:pt idx="2066">
                  <c:v>140314731.80742419</c:v>
                </c:pt>
                <c:pt idx="2067">
                  <c:v>140359849.73156786</c:v>
                </c:pt>
                <c:pt idx="2068">
                  <c:v>140401720.56950229</c:v>
                </c:pt>
                <c:pt idx="2069">
                  <c:v>140443567.96662751</c:v>
                </c:pt>
                <c:pt idx="2070">
                  <c:v>140485391.95569381</c:v>
                </c:pt>
                <c:pt idx="2071">
                  <c:v>140536835.54871008</c:v>
                </c:pt>
                <c:pt idx="2072">
                  <c:v>140589849.73237318</c:v>
                </c:pt>
                <c:pt idx="2073">
                  <c:v>140633197.05909833</c:v>
                </c:pt>
                <c:pt idx="2074">
                  <c:v>140670102.77317765</c:v>
                </c:pt>
                <c:pt idx="2075">
                  <c:v>140715006.93311855</c:v>
                </c:pt>
                <c:pt idx="2076">
                  <c:v>140774303.31582773</c:v>
                </c:pt>
                <c:pt idx="2077">
                  <c:v>140843156.4291341</c:v>
                </c:pt>
                <c:pt idx="2078">
                  <c:v>140908748.23128882</c:v>
                </c:pt>
                <c:pt idx="2079">
                  <c:v>140967891.63175854</c:v>
                </c:pt>
                <c:pt idx="2080">
                  <c:v>141017408.34207976</c:v>
                </c:pt>
                <c:pt idx="2081">
                  <c:v>141063700.8699885</c:v>
                </c:pt>
                <c:pt idx="2082">
                  <c:v>141116343.87761584</c:v>
                </c:pt>
                <c:pt idx="2083">
                  <c:v>141172137.07912323</c:v>
                </c:pt>
                <c:pt idx="2084">
                  <c:v>141218334.36504948</c:v>
                </c:pt>
                <c:pt idx="2085">
                  <c:v>141256545.13799688</c:v>
                </c:pt>
                <c:pt idx="2086">
                  <c:v>141291554.62598208</c:v>
                </c:pt>
                <c:pt idx="2087">
                  <c:v>141332908.47120163</c:v>
                </c:pt>
                <c:pt idx="2088">
                  <c:v>141379007.10597348</c:v>
                </c:pt>
                <c:pt idx="2089">
                  <c:v>141420312.91594118</c:v>
                </c:pt>
                <c:pt idx="2090">
                  <c:v>141461596.06678715</c:v>
                </c:pt>
                <c:pt idx="2091">
                  <c:v>141509202.35581106</c:v>
                </c:pt>
                <c:pt idx="2092">
                  <c:v>141556778.56617421</c:v>
                </c:pt>
                <c:pt idx="2093">
                  <c:v>141605909.10126624</c:v>
                </c:pt>
                <c:pt idx="2094">
                  <c:v>141650257.54982468</c:v>
                </c:pt>
                <c:pt idx="2095">
                  <c:v>141688249.74700677</c:v>
                </c:pt>
                <c:pt idx="2096">
                  <c:v>141735713.08565241</c:v>
                </c:pt>
                <c:pt idx="2097">
                  <c:v>141797370.801505</c:v>
                </c:pt>
                <c:pt idx="2098">
                  <c:v>141851082.59729218</c:v>
                </c:pt>
                <c:pt idx="2099">
                  <c:v>141887395.38259122</c:v>
                </c:pt>
                <c:pt idx="2100">
                  <c:v>141920535.28564242</c:v>
                </c:pt>
                <c:pt idx="2101">
                  <c:v>141959968.59552854</c:v>
                </c:pt>
                <c:pt idx="2102">
                  <c:v>142010413.2076008</c:v>
                </c:pt>
                <c:pt idx="2103">
                  <c:v>142062398.96042147</c:v>
                </c:pt>
                <c:pt idx="2104">
                  <c:v>142106480.05806038</c:v>
                </c:pt>
                <c:pt idx="2105">
                  <c:v>142150535.46659961</c:v>
                </c:pt>
                <c:pt idx="2106">
                  <c:v>142200853.09678373</c:v>
                </c:pt>
                <c:pt idx="2107">
                  <c:v>142249566.40330198</c:v>
                </c:pt>
                <c:pt idx="2108">
                  <c:v>142291968.58465984</c:v>
                </c:pt>
                <c:pt idx="2109">
                  <c:v>142329639.48064846</c:v>
                </c:pt>
                <c:pt idx="2110">
                  <c:v>142371996.84541777</c:v>
                </c:pt>
                <c:pt idx="2111">
                  <c:v>142414330.53158042</c:v>
                </c:pt>
                <c:pt idx="2112">
                  <c:v>142459773.70949832</c:v>
                </c:pt>
                <c:pt idx="2113">
                  <c:v>142509886.29760608</c:v>
                </c:pt>
                <c:pt idx="2114">
                  <c:v>142561530.22676131</c:v>
                </c:pt>
                <c:pt idx="2115">
                  <c:v>142614702.35854015</c:v>
                </c:pt>
                <c:pt idx="2116">
                  <c:v>142661588.00981089</c:v>
                </c:pt>
                <c:pt idx="2117">
                  <c:v>142711567.45694095</c:v>
                </c:pt>
                <c:pt idx="2118">
                  <c:v>142755272.4906497</c:v>
                </c:pt>
                <c:pt idx="2119">
                  <c:v>142794273.59223491</c:v>
                </c:pt>
                <c:pt idx="2120">
                  <c:v>142836372.29579633</c:v>
                </c:pt>
                <c:pt idx="2121">
                  <c:v>142878447.679838</c:v>
                </c:pt>
                <c:pt idx="2122">
                  <c:v>142918942.70640334</c:v>
                </c:pt>
                <c:pt idx="2123">
                  <c:v>142959416.1673972</c:v>
                </c:pt>
                <c:pt idx="2124">
                  <c:v>143009200.09537598</c:v>
                </c:pt>
                <c:pt idx="2125">
                  <c:v>143062059.83220965</c:v>
                </c:pt>
                <c:pt idx="2126">
                  <c:v>143110223.48259941</c:v>
                </c:pt>
                <c:pt idx="2127">
                  <c:v>143147490.54411015</c:v>
                </c:pt>
                <c:pt idx="2128">
                  <c:v>143176980.69887361</c:v>
                </c:pt>
                <c:pt idx="2129">
                  <c:v>143209561.79512423</c:v>
                </c:pt>
                <c:pt idx="2130">
                  <c:v>143248330.64624608</c:v>
                </c:pt>
                <c:pt idx="2131">
                  <c:v>143288629.32818958</c:v>
                </c:pt>
                <c:pt idx="2132">
                  <c:v>143328906.70443237</c:v>
                </c:pt>
                <c:pt idx="2133">
                  <c:v>143372258.54551098</c:v>
                </c:pt>
                <c:pt idx="2134">
                  <c:v>143418679.60251024</c:v>
                </c:pt>
                <c:pt idx="2135">
                  <c:v>143471255.99092749</c:v>
                </c:pt>
                <c:pt idx="2136">
                  <c:v>143523796.16247034</c:v>
                </c:pt>
                <c:pt idx="2137">
                  <c:v>143568581.26545212</c:v>
                </c:pt>
                <c:pt idx="2138">
                  <c:v>143607168.03123349</c:v>
                </c:pt>
                <c:pt idx="2139">
                  <c:v>143647277.58865261</c:v>
                </c:pt>
                <c:pt idx="2140">
                  <c:v>143696614.29376566</c:v>
                </c:pt>
                <c:pt idx="2141">
                  <c:v>143748999.65042275</c:v>
                </c:pt>
                <c:pt idx="2142">
                  <c:v>143793652.91489971</c:v>
                </c:pt>
                <c:pt idx="2143">
                  <c:v>143838280.10739058</c:v>
                </c:pt>
                <c:pt idx="2144">
                  <c:v>143885956.24912348</c:v>
                </c:pt>
                <c:pt idx="2145">
                  <c:v>143932066.16955703</c:v>
                </c:pt>
                <c:pt idx="2146">
                  <c:v>143976612.69018471</c:v>
                </c:pt>
                <c:pt idx="2147">
                  <c:v>144021133.29395625</c:v>
                </c:pt>
                <c:pt idx="2148">
                  <c:v>144061026.31492633</c:v>
                </c:pt>
                <c:pt idx="2149">
                  <c:v>144099365.3969247</c:v>
                </c:pt>
                <c:pt idx="2150">
                  <c:v>144137685.29536197</c:v>
                </c:pt>
                <c:pt idx="2151">
                  <c:v>144175986.03416356</c:v>
                </c:pt>
                <c:pt idx="2152">
                  <c:v>144214267.63720581</c:v>
                </c:pt>
                <c:pt idx="2153">
                  <c:v>144250999.99532434</c:v>
                </c:pt>
                <c:pt idx="2154">
                  <c:v>144286185.32999414</c:v>
                </c:pt>
                <c:pt idx="2155">
                  <c:v>144324411.95502007</c:v>
                </c:pt>
                <c:pt idx="2156">
                  <c:v>144367203.16764745</c:v>
                </c:pt>
                <c:pt idx="2157">
                  <c:v>144413024.4245466</c:v>
                </c:pt>
                <c:pt idx="2158">
                  <c:v>144461870.29389706</c:v>
                </c:pt>
                <c:pt idx="2159">
                  <c:v>144504584.94743991</c:v>
                </c:pt>
                <c:pt idx="2160">
                  <c:v>144539654.21666428</c:v>
                </c:pt>
                <c:pt idx="2161">
                  <c:v>144573183.75742865</c:v>
                </c:pt>
                <c:pt idx="2162">
                  <c:v>144612790.7195456</c:v>
                </c:pt>
                <c:pt idx="2163">
                  <c:v>144656943.64394695</c:v>
                </c:pt>
                <c:pt idx="2164">
                  <c:v>144701071.21862727</c:v>
                </c:pt>
                <c:pt idx="2165">
                  <c:v>144745173.47985193</c:v>
                </c:pt>
                <c:pt idx="2166">
                  <c:v>144792289.32497191</c:v>
                </c:pt>
                <c:pt idx="2167">
                  <c:v>144846968.31045318</c:v>
                </c:pt>
                <c:pt idx="2168">
                  <c:v>144892504.47114003</c:v>
                </c:pt>
                <c:pt idx="2169">
                  <c:v>144924363.76283064</c:v>
                </c:pt>
                <c:pt idx="2170">
                  <c:v>144959242.15289116</c:v>
                </c:pt>
                <c:pt idx="2171">
                  <c:v>145004711.97834775</c:v>
                </c:pt>
                <c:pt idx="2172">
                  <c:v>145057726.20815283</c:v>
                </c:pt>
                <c:pt idx="2173">
                  <c:v>145112217.10595101</c:v>
                </c:pt>
                <c:pt idx="2174">
                  <c:v>145157596.78054008</c:v>
                </c:pt>
                <c:pt idx="2175">
                  <c:v>145199927.06083176</c:v>
                </c:pt>
                <c:pt idx="2176">
                  <c:v>145246765.64494824</c:v>
                </c:pt>
                <c:pt idx="2177">
                  <c:v>145290556.65635163</c:v>
                </c:pt>
                <c:pt idx="2178">
                  <c:v>145332814.06731653</c:v>
                </c:pt>
                <c:pt idx="2179">
                  <c:v>145379572.09072161</c:v>
                </c:pt>
                <c:pt idx="2180">
                  <c:v>145430822.54841396</c:v>
                </c:pt>
                <c:pt idx="2181">
                  <c:v>145479027.22922254</c:v>
                </c:pt>
                <c:pt idx="2182">
                  <c:v>145528706.82770687</c:v>
                </c:pt>
                <c:pt idx="2183">
                  <c:v>145576850.50700483</c:v>
                </c:pt>
                <c:pt idx="2184">
                  <c:v>145620454.83580866</c:v>
                </c:pt>
                <c:pt idx="2185">
                  <c:v>145658025.05129251</c:v>
                </c:pt>
                <c:pt idx="2186">
                  <c:v>145688068.09062201</c:v>
                </c:pt>
                <c:pt idx="2187">
                  <c:v>145722603.1699056</c:v>
                </c:pt>
                <c:pt idx="2188">
                  <c:v>145761624.27521068</c:v>
                </c:pt>
                <c:pt idx="2189">
                  <c:v>145802125.38228741</c:v>
                </c:pt>
                <c:pt idx="2190">
                  <c:v>145845602.9859004</c:v>
                </c:pt>
                <c:pt idx="2191">
                  <c:v>145886060.20450822</c:v>
                </c:pt>
                <c:pt idx="2192">
                  <c:v>145914517.43813035</c:v>
                </c:pt>
                <c:pt idx="2193">
                  <c:v>145941467.28470889</c:v>
                </c:pt>
                <c:pt idx="2194">
                  <c:v>145974393.26336715</c:v>
                </c:pt>
                <c:pt idx="2195">
                  <c:v>146011792.17819753</c:v>
                </c:pt>
                <c:pt idx="2196">
                  <c:v>146049173.06065547</c:v>
                </c:pt>
                <c:pt idx="2197">
                  <c:v>146089524.1847204</c:v>
                </c:pt>
                <c:pt idx="2198">
                  <c:v>146132840.91248593</c:v>
                </c:pt>
                <c:pt idx="2199">
                  <c:v>146176133.47009885</c:v>
                </c:pt>
                <c:pt idx="2200">
                  <c:v>146217910.27805683</c:v>
                </c:pt>
                <c:pt idx="2201">
                  <c:v>146261155.42662841</c:v>
                </c:pt>
                <c:pt idx="2202">
                  <c:v>146307356.38199291</c:v>
                </c:pt>
                <c:pt idx="2203">
                  <c:v>146352040.83356982</c:v>
                </c:pt>
                <c:pt idx="2204">
                  <c:v>146393723.14790121</c:v>
                </c:pt>
                <c:pt idx="2205">
                  <c:v>146436870.56132653</c:v>
                </c:pt>
                <c:pt idx="2206">
                  <c:v>146482967.19079307</c:v>
                </c:pt>
                <c:pt idx="2207">
                  <c:v>146523093.61480281</c:v>
                </c:pt>
                <c:pt idx="2208">
                  <c:v>146557259.06260493</c:v>
                </c:pt>
                <c:pt idx="2209">
                  <c:v>146585471.38057411</c:v>
                </c:pt>
                <c:pt idx="2210">
                  <c:v>146615157.51059827</c:v>
                </c:pt>
                <c:pt idx="2211">
                  <c:v>146656699.07836556</c:v>
                </c:pt>
                <c:pt idx="2212">
                  <c:v>146708594.88375577</c:v>
                </c:pt>
                <c:pt idx="2213">
                  <c:v>146758974.8561666</c:v>
                </c:pt>
                <c:pt idx="2214">
                  <c:v>146804881.15560839</c:v>
                </c:pt>
                <c:pt idx="2215">
                  <c:v>146846321.67565763</c:v>
                </c:pt>
                <c:pt idx="2216">
                  <c:v>146884782.43869004</c:v>
                </c:pt>
                <c:pt idx="2217">
                  <c:v>146926180.51260278</c:v>
                </c:pt>
                <c:pt idx="2218">
                  <c:v>146971988.47273472</c:v>
                </c:pt>
                <c:pt idx="2219">
                  <c:v>147013340.29394758</c:v>
                </c:pt>
                <c:pt idx="2220">
                  <c:v>147050243.0513745</c:v>
                </c:pt>
                <c:pt idx="2221">
                  <c:v>147088603.41659445</c:v>
                </c:pt>
                <c:pt idx="2222">
                  <c:v>147125470.61349738</c:v>
                </c:pt>
                <c:pt idx="2223">
                  <c:v>147160846.75190434</c:v>
                </c:pt>
                <c:pt idx="2224">
                  <c:v>147196206.87212852</c:v>
                </c:pt>
                <c:pt idx="2225">
                  <c:v>147231550.99222741</c:v>
                </c:pt>
                <c:pt idx="2226">
                  <c:v>147268350.7894085</c:v>
                </c:pt>
                <c:pt idx="2227">
                  <c:v>147313958.48427254</c:v>
                </c:pt>
                <c:pt idx="2228">
                  <c:v>147361009.50023741</c:v>
                </c:pt>
                <c:pt idx="2229">
                  <c:v>147400686.78399655</c:v>
                </c:pt>
                <c:pt idx="2230">
                  <c:v>147433001.54638126</c:v>
                </c:pt>
                <c:pt idx="2231">
                  <c:v>147463835.00826412</c:v>
                </c:pt>
                <c:pt idx="2232">
                  <c:v>147497591.05446142</c:v>
                </c:pt>
                <c:pt idx="2233">
                  <c:v>147540132.2832531</c:v>
                </c:pt>
                <c:pt idx="2234">
                  <c:v>147594375.4802773</c:v>
                </c:pt>
                <c:pt idx="2235">
                  <c:v>147648581.12848029</c:v>
                </c:pt>
                <c:pt idx="2236">
                  <c:v>147695431.45847979</c:v>
                </c:pt>
                <c:pt idx="2237">
                  <c:v>147739328.21594527</c:v>
                </c:pt>
                <c:pt idx="2238">
                  <c:v>147789048.17189458</c:v>
                </c:pt>
                <c:pt idx="2239">
                  <c:v>147837275.64124084</c:v>
                </c:pt>
                <c:pt idx="2240">
                  <c:v>147879632.88715765</c:v>
                </c:pt>
                <c:pt idx="2241">
                  <c:v>147920507.84810531</c:v>
                </c:pt>
                <c:pt idx="2242">
                  <c:v>147962820.19397682</c:v>
                </c:pt>
                <c:pt idx="2243">
                  <c:v>148003651.86035571</c:v>
                </c:pt>
                <c:pt idx="2244">
                  <c:v>148047376.52101615</c:v>
                </c:pt>
                <c:pt idx="2245">
                  <c:v>148092533.10813686</c:v>
                </c:pt>
                <c:pt idx="2246">
                  <c:v>148128930.81072718</c:v>
                </c:pt>
                <c:pt idx="2247">
                  <c:v>148160946.84680322</c:v>
                </c:pt>
                <c:pt idx="2248">
                  <c:v>148192949.84444427</c:v>
                </c:pt>
                <c:pt idx="2249">
                  <c:v>148224939.81686571</c:v>
                </c:pt>
                <c:pt idx="2250">
                  <c:v>148264182.45493072</c:v>
                </c:pt>
                <c:pt idx="2251">
                  <c:v>148304857.84911591</c:v>
                </c:pt>
                <c:pt idx="2252">
                  <c:v>148341157.39867377</c:v>
                </c:pt>
                <c:pt idx="2253">
                  <c:v>148381793.02017942</c:v>
                </c:pt>
                <c:pt idx="2254">
                  <c:v>148422407.6687662</c:v>
                </c:pt>
                <c:pt idx="2255">
                  <c:v>148458653.04715985</c:v>
                </c:pt>
                <c:pt idx="2256">
                  <c:v>148499228.07070753</c:v>
                </c:pt>
                <c:pt idx="2257">
                  <c:v>148542678.12370664</c:v>
                </c:pt>
                <c:pt idx="2258">
                  <c:v>148587551.34733397</c:v>
                </c:pt>
                <c:pt idx="2259">
                  <c:v>148630952.72867608</c:v>
                </c:pt>
                <c:pt idx="2260">
                  <c:v>148677221.20732138</c:v>
                </c:pt>
                <c:pt idx="2261">
                  <c:v>148727796.28308889</c:v>
                </c:pt>
                <c:pt idx="2262">
                  <c:v>148765345.35356626</c:v>
                </c:pt>
                <c:pt idx="2263">
                  <c:v>148795660.40532482</c:v>
                </c:pt>
                <c:pt idx="2264">
                  <c:v>148827406.54227668</c:v>
                </c:pt>
                <c:pt idx="2265">
                  <c:v>148863466.20204148</c:v>
                </c:pt>
                <c:pt idx="2266">
                  <c:v>148908157.3129057</c:v>
                </c:pt>
                <c:pt idx="2267">
                  <c:v>148952823.13982299</c:v>
                </c:pt>
                <c:pt idx="2268">
                  <c:v>148987385.79283163</c:v>
                </c:pt>
                <c:pt idx="2269">
                  <c:v>149010419.1622799</c:v>
                </c:pt>
                <c:pt idx="2270">
                  <c:v>149030567.85305631</c:v>
                </c:pt>
                <c:pt idx="2271">
                  <c:v>149057904.28901541</c:v>
                </c:pt>
                <c:pt idx="2272">
                  <c:v>149096734.54364103</c:v>
                </c:pt>
                <c:pt idx="2273">
                  <c:v>149145604.78233999</c:v>
                </c:pt>
                <c:pt idx="2274">
                  <c:v>149198752.80183813</c:v>
                </c:pt>
                <c:pt idx="2275">
                  <c:v>149250430.13152689</c:v>
                </c:pt>
                <c:pt idx="2276">
                  <c:v>149296337.21562847</c:v>
                </c:pt>
                <c:pt idx="2277">
                  <c:v>149340784.32340091</c:v>
                </c:pt>
                <c:pt idx="2278">
                  <c:v>149386639.04756582</c:v>
                </c:pt>
                <c:pt idx="2279">
                  <c:v>149435330.61438623</c:v>
                </c:pt>
                <c:pt idx="2280">
                  <c:v>149481130.64444563</c:v>
                </c:pt>
                <c:pt idx="2281">
                  <c:v>149518323.68390727</c:v>
                </c:pt>
                <c:pt idx="2282">
                  <c:v>149548351.47777516</c:v>
                </c:pt>
                <c:pt idx="2283">
                  <c:v>149585512.99273393</c:v>
                </c:pt>
                <c:pt idx="2284">
                  <c:v>149622657.09715551</c:v>
                </c:pt>
                <c:pt idx="2285">
                  <c:v>149658356.18210378</c:v>
                </c:pt>
                <c:pt idx="2286">
                  <c:v>149696893.15550384</c:v>
                </c:pt>
                <c:pt idx="2287">
                  <c:v>149741116.23836169</c:v>
                </c:pt>
                <c:pt idx="2288">
                  <c:v>149788165.35909051</c:v>
                </c:pt>
                <c:pt idx="2289">
                  <c:v>149830913.1015003</c:v>
                </c:pt>
                <c:pt idx="2290">
                  <c:v>149870790.24092105</c:v>
                </c:pt>
                <c:pt idx="2291">
                  <c:v>149903531.49058804</c:v>
                </c:pt>
                <c:pt idx="2292">
                  <c:v>149931991.17714009</c:v>
                </c:pt>
                <c:pt idx="2293">
                  <c:v>149957596.18167436</c:v>
                </c:pt>
                <c:pt idx="2294">
                  <c:v>149994566.628842</c:v>
                </c:pt>
                <c:pt idx="2295">
                  <c:v>150040045.12347361</c:v>
                </c:pt>
                <c:pt idx="2296">
                  <c:v>150085497.61786142</c:v>
                </c:pt>
                <c:pt idx="2297">
                  <c:v>150122408.6503565</c:v>
                </c:pt>
                <c:pt idx="2298">
                  <c:v>150157883.88250807</c:v>
                </c:pt>
                <c:pt idx="2299">
                  <c:v>150199015.34509856</c:v>
                </c:pt>
                <c:pt idx="2300">
                  <c:v>150241542.77488068</c:v>
                </c:pt>
                <c:pt idx="2301">
                  <c:v>150272715.12269646</c:v>
                </c:pt>
                <c:pt idx="2302">
                  <c:v>150301043.0335612</c:v>
                </c:pt>
                <c:pt idx="2303">
                  <c:v>150336438.75693363</c:v>
                </c:pt>
                <c:pt idx="2304">
                  <c:v>150385966.35910007</c:v>
                </c:pt>
                <c:pt idx="2305">
                  <c:v>150438290.65412828</c:v>
                </c:pt>
                <c:pt idx="2306">
                  <c:v>150489167.82771519</c:v>
                </c:pt>
                <c:pt idx="2307">
                  <c:v>150537188.69682947</c:v>
                </c:pt>
                <c:pt idx="2308">
                  <c:v>150585180.66658458</c:v>
                </c:pt>
                <c:pt idx="2309">
                  <c:v>150631733.51186958</c:v>
                </c:pt>
                <c:pt idx="2310">
                  <c:v>150674030.72436109</c:v>
                </c:pt>
                <c:pt idx="2311">
                  <c:v>150714896.73350692</c:v>
                </c:pt>
                <c:pt idx="2312">
                  <c:v>150757149.91345268</c:v>
                </c:pt>
                <c:pt idx="2313">
                  <c:v>150799380.74766582</c:v>
                </c:pt>
                <c:pt idx="2314">
                  <c:v>150840182.67415968</c:v>
                </c:pt>
                <c:pt idx="2315">
                  <c:v>150879557.87533998</c:v>
                </c:pt>
                <c:pt idx="2316">
                  <c:v>150911887.28297469</c:v>
                </c:pt>
                <c:pt idx="2317">
                  <c:v>150948417.83076462</c:v>
                </c:pt>
                <c:pt idx="2318">
                  <c:v>150987739.76227111</c:v>
                </c:pt>
                <c:pt idx="2319">
                  <c:v>151027042.36739567</c:v>
                </c:pt>
                <c:pt idx="2320">
                  <c:v>151069130.88191563</c:v>
                </c:pt>
                <c:pt idx="2321">
                  <c:v>151114000.9061431</c:v>
                </c:pt>
                <c:pt idx="2322">
                  <c:v>151160246.78441051</c:v>
                </c:pt>
                <c:pt idx="2323">
                  <c:v>151205065.77214932</c:v>
                </c:pt>
                <c:pt idx="2324">
                  <c:v>151252658.47522375</c:v>
                </c:pt>
                <c:pt idx="2325">
                  <c:v>151301621.44211438</c:v>
                </c:pt>
                <c:pt idx="2326">
                  <c:v>151347759.1344437</c:v>
                </c:pt>
                <c:pt idx="2327">
                  <c:v>151389679.45405021</c:v>
                </c:pt>
                <c:pt idx="2328">
                  <c:v>151425992.67345923</c:v>
                </c:pt>
                <c:pt idx="2329">
                  <c:v>151466476.48721442</c:v>
                </c:pt>
                <c:pt idx="2330">
                  <c:v>151513914.25917831</c:v>
                </c:pt>
                <c:pt idx="2331">
                  <c:v>151555747.83404121</c:v>
                </c:pt>
                <c:pt idx="2332">
                  <c:v>151597559.61086628</c:v>
                </c:pt>
                <c:pt idx="2333">
                  <c:v>151637956.96808428</c:v>
                </c:pt>
                <c:pt idx="2334">
                  <c:v>151672765.96815652</c:v>
                </c:pt>
                <c:pt idx="2335">
                  <c:v>151703385.41123608</c:v>
                </c:pt>
                <c:pt idx="2336">
                  <c:v>151738166.06918448</c:v>
                </c:pt>
                <c:pt idx="2337">
                  <c:v>151777102.53684536</c:v>
                </c:pt>
                <c:pt idx="2338">
                  <c:v>151817409.711822</c:v>
                </c:pt>
                <c:pt idx="2339">
                  <c:v>151861863.14757121</c:v>
                </c:pt>
                <c:pt idx="2340">
                  <c:v>151900739.74978158</c:v>
                </c:pt>
                <c:pt idx="2341">
                  <c:v>151935435.12576178</c:v>
                </c:pt>
                <c:pt idx="2342">
                  <c:v>151975663.02026692</c:v>
                </c:pt>
                <c:pt idx="2343">
                  <c:v>152021415.13411233</c:v>
                </c:pt>
                <c:pt idx="2344">
                  <c:v>152074067.18334422</c:v>
                </c:pt>
                <c:pt idx="2345">
                  <c:v>152125300.58119458</c:v>
                </c:pt>
                <c:pt idx="2346">
                  <c:v>152166817.2556473</c:v>
                </c:pt>
                <c:pt idx="2347">
                  <c:v>152202781.07047808</c:v>
                </c:pt>
                <c:pt idx="2348">
                  <c:v>152238728.83695203</c:v>
                </c:pt>
                <c:pt idx="2349">
                  <c:v>152273278.87922749</c:v>
                </c:pt>
                <c:pt idx="2350">
                  <c:v>152300908.25242731</c:v>
                </c:pt>
                <c:pt idx="2351">
                  <c:v>152328528.15826538</c:v>
                </c:pt>
                <c:pt idx="2352">
                  <c:v>152357518.87896794</c:v>
                </c:pt>
                <c:pt idx="2353">
                  <c:v>152392018.05688581</c:v>
                </c:pt>
                <c:pt idx="2354">
                  <c:v>152430639.62421069</c:v>
                </c:pt>
                <c:pt idx="2355">
                  <c:v>152471999.36618006</c:v>
                </c:pt>
                <c:pt idx="2356">
                  <c:v>152514715.50577095</c:v>
                </c:pt>
                <c:pt idx="2357">
                  <c:v>152556032.19072983</c:v>
                </c:pt>
                <c:pt idx="2358">
                  <c:v>152595951.56283188</c:v>
                </c:pt>
                <c:pt idx="2359">
                  <c:v>152634475.68815002</c:v>
                </c:pt>
                <c:pt idx="2360">
                  <c:v>152670231.64443541</c:v>
                </c:pt>
                <c:pt idx="2361">
                  <c:v>152704597.45351934</c:v>
                </c:pt>
                <c:pt idx="2362">
                  <c:v>152744443.48975474</c:v>
                </c:pt>
                <c:pt idx="2363">
                  <c:v>152793880.22112051</c:v>
                </c:pt>
                <c:pt idx="2364">
                  <c:v>152844658.7128711</c:v>
                </c:pt>
                <c:pt idx="2365">
                  <c:v>152889920.75329557</c:v>
                </c:pt>
                <c:pt idx="2366">
                  <c:v>152931046.09712598</c:v>
                </c:pt>
                <c:pt idx="2367">
                  <c:v>152970780.73652828</c:v>
                </c:pt>
                <c:pt idx="2368">
                  <c:v>153007757.52729911</c:v>
                </c:pt>
                <c:pt idx="2369">
                  <c:v>153046085.99657077</c:v>
                </c:pt>
                <c:pt idx="2370">
                  <c:v>153084396.33045051</c:v>
                </c:pt>
                <c:pt idx="2371">
                  <c:v>153118586.678197</c:v>
                </c:pt>
                <c:pt idx="2372">
                  <c:v>153150029.05735114</c:v>
                </c:pt>
                <c:pt idx="2373">
                  <c:v>153186924.11293381</c:v>
                </c:pt>
                <c:pt idx="2374">
                  <c:v>153234726.04976332</c:v>
                </c:pt>
                <c:pt idx="2375">
                  <c:v>153285228.89282599</c:v>
                </c:pt>
                <c:pt idx="2376">
                  <c:v>153327517.88082266</c:v>
                </c:pt>
                <c:pt idx="2377">
                  <c:v>153364332.26760399</c:v>
                </c:pt>
                <c:pt idx="2378">
                  <c:v>153401129.9550156</c:v>
                </c:pt>
                <c:pt idx="2379">
                  <c:v>153444720.43042317</c:v>
                </c:pt>
                <c:pt idx="2380">
                  <c:v>153489648.60093516</c:v>
                </c:pt>
                <c:pt idx="2381">
                  <c:v>153534551.9210189</c:v>
                </c:pt>
                <c:pt idx="2382">
                  <c:v>153578070.83442351</c:v>
                </c:pt>
                <c:pt idx="2383">
                  <c:v>153616130.76601344</c:v>
                </c:pt>
                <c:pt idx="2384">
                  <c:v>153655531.1936731</c:v>
                </c:pt>
                <c:pt idx="2385">
                  <c:v>153696270.16402668</c:v>
                </c:pt>
                <c:pt idx="2386">
                  <c:v>153731560.76282933</c:v>
                </c:pt>
                <c:pt idx="2387">
                  <c:v>153754627.10505468</c:v>
                </c:pt>
                <c:pt idx="2388">
                  <c:v>153773618.00423378</c:v>
                </c:pt>
                <c:pt idx="2389">
                  <c:v>153798028.35978037</c:v>
                </c:pt>
                <c:pt idx="2390">
                  <c:v>153835985.46815208</c:v>
                </c:pt>
                <c:pt idx="2391">
                  <c:v>153879343.34581831</c:v>
                </c:pt>
                <c:pt idx="2392">
                  <c:v>153924031.97342935</c:v>
                </c:pt>
                <c:pt idx="2393">
                  <c:v>153967342.9806399</c:v>
                </c:pt>
                <c:pt idx="2394">
                  <c:v>154007926.13478208</c:v>
                </c:pt>
                <c:pt idx="2395">
                  <c:v>154045785.50654396</c:v>
                </c:pt>
                <c:pt idx="2396">
                  <c:v>154083627.28926688</c:v>
                </c:pt>
                <c:pt idx="2397">
                  <c:v>154126853.52937594</c:v>
                </c:pt>
                <c:pt idx="2398">
                  <c:v>154168707.09549484</c:v>
                </c:pt>
                <c:pt idx="2399">
                  <c:v>154211888.24707472</c:v>
                </c:pt>
                <c:pt idx="2400">
                  <c:v>154256394.86996499</c:v>
                </c:pt>
                <c:pt idx="2401">
                  <c:v>154302224.7887955</c:v>
                </c:pt>
                <c:pt idx="2402">
                  <c:v>154345335.32247952</c:v>
                </c:pt>
                <c:pt idx="2403">
                  <c:v>154381692.12695771</c:v>
                </c:pt>
                <c:pt idx="2404">
                  <c:v>154413995.69552469</c:v>
                </c:pt>
                <c:pt idx="2405">
                  <c:v>154447631.65815145</c:v>
                </c:pt>
                <c:pt idx="2406">
                  <c:v>154483942.94045931</c:v>
                </c:pt>
                <c:pt idx="2407">
                  <c:v>154518894.10746154</c:v>
                </c:pt>
                <c:pt idx="2408">
                  <c:v>154548456.49498945</c:v>
                </c:pt>
                <c:pt idx="2409">
                  <c:v>154575322.11293143</c:v>
                </c:pt>
                <c:pt idx="2410">
                  <c:v>154602178.90041411</c:v>
                </c:pt>
                <c:pt idx="2411">
                  <c:v>154633053.29871708</c:v>
                </c:pt>
                <c:pt idx="2412">
                  <c:v>154671965.27300036</c:v>
                </c:pt>
                <c:pt idx="2413">
                  <c:v>154716221.89970171</c:v>
                </c:pt>
                <c:pt idx="2414">
                  <c:v>154755094.32405552</c:v>
                </c:pt>
                <c:pt idx="2415">
                  <c:v>154787250.64137623</c:v>
                </c:pt>
                <c:pt idx="2416">
                  <c:v>154823411.39708772</c:v>
                </c:pt>
                <c:pt idx="2417">
                  <c:v>154863571.28189853</c:v>
                </c:pt>
                <c:pt idx="2418">
                  <c:v>154905049.13874796</c:v>
                </c:pt>
                <c:pt idx="2419">
                  <c:v>154942494.95548838</c:v>
                </c:pt>
                <c:pt idx="2420">
                  <c:v>154978587.21159756</c:v>
                </c:pt>
                <c:pt idx="2421">
                  <c:v>155014663.57002595</c:v>
                </c:pt>
                <c:pt idx="2422">
                  <c:v>155052059.31666967</c:v>
                </c:pt>
                <c:pt idx="2423">
                  <c:v>155092107.25825199</c:v>
                </c:pt>
                <c:pt idx="2424">
                  <c:v>155134803.50443545</c:v>
                </c:pt>
                <c:pt idx="2425">
                  <c:v>155169477.8379283</c:v>
                </c:pt>
                <c:pt idx="2426">
                  <c:v>155194807.50412655</c:v>
                </c:pt>
                <c:pt idx="2427">
                  <c:v>155224126.82073277</c:v>
                </c:pt>
                <c:pt idx="2428">
                  <c:v>155262759.0051755</c:v>
                </c:pt>
                <c:pt idx="2429">
                  <c:v>155304035.37158978</c:v>
                </c:pt>
                <c:pt idx="2430">
                  <c:v>155335977.0150519</c:v>
                </c:pt>
                <c:pt idx="2431">
                  <c:v>155362585.55875412</c:v>
                </c:pt>
                <c:pt idx="2432">
                  <c:v>155391844.99850598</c:v>
                </c:pt>
                <c:pt idx="2433">
                  <c:v>155430398.33538309</c:v>
                </c:pt>
                <c:pt idx="2434">
                  <c:v>155474247.36909097</c:v>
                </c:pt>
                <c:pt idx="2435">
                  <c:v>155523383.61853597</c:v>
                </c:pt>
                <c:pt idx="2436">
                  <c:v>155569836.82569534</c:v>
                </c:pt>
                <c:pt idx="2437">
                  <c:v>155605654.22582981</c:v>
                </c:pt>
                <c:pt idx="2438">
                  <c:v>155633501.41845438</c:v>
                </c:pt>
                <c:pt idx="2439">
                  <c:v>155673266.76875722</c:v>
                </c:pt>
                <c:pt idx="2440">
                  <c:v>155715661.95984066</c:v>
                </c:pt>
                <c:pt idx="2441">
                  <c:v>155746120.01270038</c:v>
                </c:pt>
                <c:pt idx="2442">
                  <c:v>155773919.69509828</c:v>
                </c:pt>
                <c:pt idx="2443">
                  <c:v>155805679.26498598</c:v>
                </c:pt>
                <c:pt idx="2444">
                  <c:v>155841394.13811308</c:v>
                </c:pt>
                <c:pt idx="2445">
                  <c:v>155886346.39282358</c:v>
                </c:pt>
                <c:pt idx="2446">
                  <c:v>155929953.06653041</c:v>
                </c:pt>
                <c:pt idx="2447">
                  <c:v>155962973.06154597</c:v>
                </c:pt>
                <c:pt idx="2448">
                  <c:v>155993339.7718069</c:v>
                </c:pt>
                <c:pt idx="2449">
                  <c:v>156028973.37436137</c:v>
                </c:pt>
                <c:pt idx="2450">
                  <c:v>156069867.0377458</c:v>
                </c:pt>
                <c:pt idx="2451">
                  <c:v>156113376.72082964</c:v>
                </c:pt>
                <c:pt idx="2452">
                  <c:v>156151593.5577336</c:v>
                </c:pt>
                <c:pt idx="2453">
                  <c:v>156179256.76741731</c:v>
                </c:pt>
                <c:pt idx="2454">
                  <c:v>156210860.50802875</c:v>
                </c:pt>
                <c:pt idx="2455">
                  <c:v>156250348.16640311</c:v>
                </c:pt>
                <c:pt idx="2456">
                  <c:v>156299023.60217685</c:v>
                </c:pt>
                <c:pt idx="2457">
                  <c:v>156348984.72957376</c:v>
                </c:pt>
                <c:pt idx="2458">
                  <c:v>156400229.20696425</c:v>
                </c:pt>
                <c:pt idx="2459">
                  <c:v>156443565.09754598</c:v>
                </c:pt>
                <c:pt idx="2460">
                  <c:v>156477692.52209231</c:v>
                </c:pt>
                <c:pt idx="2461">
                  <c:v>156514429.37630171</c:v>
                </c:pt>
                <c:pt idx="2462">
                  <c:v>156555083.28294209</c:v>
                </c:pt>
                <c:pt idx="2463">
                  <c:v>156589164.69809461</c:v>
                </c:pt>
                <c:pt idx="2464">
                  <c:v>156617991.84973997</c:v>
                </c:pt>
                <c:pt idx="2465">
                  <c:v>156644189.63377318</c:v>
                </c:pt>
                <c:pt idx="2466">
                  <c:v>156672997.61503869</c:v>
                </c:pt>
                <c:pt idx="2467">
                  <c:v>156707030.4817954</c:v>
                </c:pt>
                <c:pt idx="2468">
                  <c:v>156739741.19574708</c:v>
                </c:pt>
                <c:pt idx="2469">
                  <c:v>156764592.69357702</c:v>
                </c:pt>
                <c:pt idx="2470">
                  <c:v>156788129.33655211</c:v>
                </c:pt>
                <c:pt idx="2471">
                  <c:v>156818194.20022488</c:v>
                </c:pt>
                <c:pt idx="2472">
                  <c:v>156857392.83959347</c:v>
                </c:pt>
                <c:pt idx="2473">
                  <c:v>156900489.92291418</c:v>
                </c:pt>
                <c:pt idx="2474">
                  <c:v>156940954.64563754</c:v>
                </c:pt>
                <c:pt idx="2475">
                  <c:v>156973573.09668711</c:v>
                </c:pt>
                <c:pt idx="2476">
                  <c:v>157002266.71646398</c:v>
                </c:pt>
                <c:pt idx="2477">
                  <c:v>157029646.81696743</c:v>
                </c:pt>
                <c:pt idx="2478">
                  <c:v>157060927.29038924</c:v>
                </c:pt>
                <c:pt idx="2479">
                  <c:v>157097406.26619351</c:v>
                </c:pt>
                <c:pt idx="2480">
                  <c:v>157133869.20191303</c:v>
                </c:pt>
                <c:pt idx="2481">
                  <c:v>157167713.29508823</c:v>
                </c:pt>
                <c:pt idx="2482">
                  <c:v>157201543.58684009</c:v>
                </c:pt>
                <c:pt idx="2483">
                  <c:v>157240561.40739134</c:v>
                </c:pt>
                <c:pt idx="2484">
                  <c:v>157280860.56059161</c:v>
                </c:pt>
                <c:pt idx="2485">
                  <c:v>157321140.15997541</c:v>
                </c:pt>
                <c:pt idx="2486">
                  <c:v>157361400.22906396</c:v>
                </c:pt>
                <c:pt idx="2487">
                  <c:v>157404236.28734538</c:v>
                </c:pt>
                <c:pt idx="2488">
                  <c:v>157454832.25946549</c:v>
                </c:pt>
                <c:pt idx="2489">
                  <c:v>157502805.1054931</c:v>
                </c:pt>
                <c:pt idx="2490">
                  <c:v>157544272.81796506</c:v>
                </c:pt>
                <c:pt idx="2491">
                  <c:v>157587014.74516082</c:v>
                </c:pt>
                <c:pt idx="2492">
                  <c:v>157625851.9885793</c:v>
                </c:pt>
                <c:pt idx="2493">
                  <c:v>157658202.51172611</c:v>
                </c:pt>
                <c:pt idx="2494">
                  <c:v>157687953.88679487</c:v>
                </c:pt>
                <c:pt idx="2495">
                  <c:v>157718987.46274137</c:v>
                </c:pt>
                <c:pt idx="2496">
                  <c:v>157751301.80365211</c:v>
                </c:pt>
                <c:pt idx="2497">
                  <c:v>157781019.92184019</c:v>
                </c:pt>
                <c:pt idx="2498">
                  <c:v>157806853.14365458</c:v>
                </c:pt>
                <c:pt idx="2499">
                  <c:v>157835260.43378562</c:v>
                </c:pt>
                <c:pt idx="2500">
                  <c:v>157870110.68808085</c:v>
                </c:pt>
                <c:pt idx="2501">
                  <c:v>157911395.82115343</c:v>
                </c:pt>
                <c:pt idx="2502">
                  <c:v>157952660.50672078</c:v>
                </c:pt>
                <c:pt idx="2503">
                  <c:v>157991327.60127231</c:v>
                </c:pt>
                <c:pt idx="2504">
                  <c:v>158024824.58011866</c:v>
                </c:pt>
                <c:pt idx="2505">
                  <c:v>158055732.92739269</c:v>
                </c:pt>
                <c:pt idx="2506">
                  <c:v>158087916.94447812</c:v>
                </c:pt>
                <c:pt idx="2507">
                  <c:v>158121375.15280291</c:v>
                </c:pt>
                <c:pt idx="2508">
                  <c:v>158149675.46633965</c:v>
                </c:pt>
                <c:pt idx="2509">
                  <c:v>158176680.44987991</c:v>
                </c:pt>
                <c:pt idx="2510">
                  <c:v>158204962.01438105</c:v>
                </c:pt>
                <c:pt idx="2511">
                  <c:v>158238373.3302688</c:v>
                </c:pt>
                <c:pt idx="2512">
                  <c:v>158278192.42907611</c:v>
                </c:pt>
                <c:pt idx="2513">
                  <c:v>158323126.66410458</c:v>
                </c:pt>
                <c:pt idx="2514">
                  <c:v>158366753.92574629</c:v>
                </c:pt>
                <c:pt idx="2515">
                  <c:v>158406511.87482941</c:v>
                </c:pt>
                <c:pt idx="2516">
                  <c:v>158441124.35843962</c:v>
                </c:pt>
                <c:pt idx="2517">
                  <c:v>158473160.17741802</c:v>
                </c:pt>
                <c:pt idx="2518">
                  <c:v>158503903.01653269</c:v>
                </c:pt>
                <c:pt idx="2519">
                  <c:v>158533354.29939008</c:v>
                </c:pt>
                <c:pt idx="2520">
                  <c:v>158562795.21244228</c:v>
                </c:pt>
                <c:pt idx="2521">
                  <c:v>158597343.06470886</c:v>
                </c:pt>
                <c:pt idx="2522">
                  <c:v>158625482.62008384</c:v>
                </c:pt>
                <c:pt idx="2523">
                  <c:v>158651055.823194</c:v>
                </c:pt>
                <c:pt idx="2524">
                  <c:v>158686845.18177098</c:v>
                </c:pt>
                <c:pt idx="2525">
                  <c:v>158731560.36806339</c:v>
                </c:pt>
                <c:pt idx="2526">
                  <c:v>158777528.22595051</c:v>
                </c:pt>
                <c:pt idx="2527">
                  <c:v>158822195.01787856</c:v>
                </c:pt>
                <c:pt idx="2528">
                  <c:v>158869388.31032261</c:v>
                </c:pt>
                <c:pt idx="2529">
                  <c:v>158916555.0325413</c:v>
                </c:pt>
                <c:pt idx="2530">
                  <c:v>158958600.26298428</c:v>
                </c:pt>
                <c:pt idx="2531">
                  <c:v>158990438.67481366</c:v>
                </c:pt>
                <c:pt idx="2532">
                  <c:v>159019719.33823779</c:v>
                </c:pt>
                <c:pt idx="2533">
                  <c:v>159051534.55317137</c:v>
                </c:pt>
                <c:pt idx="2534">
                  <c:v>159088425.08805275</c:v>
                </c:pt>
                <c:pt idx="2535">
                  <c:v>159132926.5518564</c:v>
                </c:pt>
                <c:pt idx="2536">
                  <c:v>159173592.95929921</c:v>
                </c:pt>
                <c:pt idx="2537">
                  <c:v>159209159.90784061</c:v>
                </c:pt>
                <c:pt idx="2538">
                  <c:v>159240903.38179839</c:v>
                </c:pt>
                <c:pt idx="2539">
                  <c:v>159273903.86758</c:v>
                </c:pt>
                <c:pt idx="2540">
                  <c:v>159308159.8812519</c:v>
                </c:pt>
                <c:pt idx="2541">
                  <c:v>159339865.95912856</c:v>
                </c:pt>
                <c:pt idx="2542">
                  <c:v>159372827.59010828</c:v>
                </c:pt>
                <c:pt idx="2543">
                  <c:v>159412111.10310969</c:v>
                </c:pt>
                <c:pt idx="2544">
                  <c:v>159455175.14193353</c:v>
                </c:pt>
                <c:pt idx="2545">
                  <c:v>159495685.85773271</c:v>
                </c:pt>
                <c:pt idx="2546">
                  <c:v>159528586.44745961</c:v>
                </c:pt>
                <c:pt idx="2547">
                  <c:v>159557680.08906668</c:v>
                </c:pt>
                <c:pt idx="2548">
                  <c:v>159590556.43948638</c:v>
                </c:pt>
                <c:pt idx="2549">
                  <c:v>159636056.33917451</c:v>
                </c:pt>
                <c:pt idx="2550">
                  <c:v>159681531.64839357</c:v>
                </c:pt>
                <c:pt idx="2551">
                  <c:v>159715622.01261336</c:v>
                </c:pt>
                <c:pt idx="2552">
                  <c:v>159743389.14266905</c:v>
                </c:pt>
                <c:pt idx="2553">
                  <c:v>159769885.59055808</c:v>
                </c:pt>
                <c:pt idx="2554">
                  <c:v>159798895.94675907</c:v>
                </c:pt>
                <c:pt idx="2555">
                  <c:v>159835459.9849534</c:v>
                </c:pt>
                <c:pt idx="2556">
                  <c:v>159874528.13872108</c:v>
                </c:pt>
                <c:pt idx="2557">
                  <c:v>159904762.01490438</c:v>
                </c:pt>
                <c:pt idx="2558">
                  <c:v>159932466.87588668</c:v>
                </c:pt>
                <c:pt idx="2559">
                  <c:v>159958903.93248254</c:v>
                </c:pt>
                <c:pt idx="2560">
                  <c:v>159990365.81246868</c:v>
                </c:pt>
                <c:pt idx="2561">
                  <c:v>160024331.46147197</c:v>
                </c:pt>
                <c:pt idx="2562">
                  <c:v>160062055.03344288</c:v>
                </c:pt>
                <c:pt idx="2563">
                  <c:v>160098505.12258792</c:v>
                </c:pt>
                <c:pt idx="2564">
                  <c:v>160134939.47006583</c:v>
                </c:pt>
                <c:pt idx="2565">
                  <c:v>160171358.0927107</c:v>
                </c:pt>
                <c:pt idx="2566">
                  <c:v>160211525.93021879</c:v>
                </c:pt>
                <c:pt idx="2567">
                  <c:v>160257946.17968386</c:v>
                </c:pt>
                <c:pt idx="2568">
                  <c:v>160303087.3471742</c:v>
                </c:pt>
                <c:pt idx="2569">
                  <c:v>160343192.58535343</c:v>
                </c:pt>
                <c:pt idx="2570">
                  <c:v>160379521.5194231</c:v>
                </c:pt>
                <c:pt idx="2571">
                  <c:v>160415834.84110391</c:v>
                </c:pt>
                <c:pt idx="2572">
                  <c:v>160454635.28399801</c:v>
                </c:pt>
                <c:pt idx="2573">
                  <c:v>160500922.18949661</c:v>
                </c:pt>
                <c:pt idx="2574">
                  <c:v>160548433.73290968</c:v>
                </c:pt>
                <c:pt idx="2575">
                  <c:v>160585924.00242931</c:v>
                </c:pt>
                <c:pt idx="2576">
                  <c:v>160613406.31108895</c:v>
                </c:pt>
                <c:pt idx="2577">
                  <c:v>160639631.09935907</c:v>
                </c:pt>
                <c:pt idx="2578">
                  <c:v>160669592.33781651</c:v>
                </c:pt>
                <c:pt idx="2579">
                  <c:v>160704533.71637401</c:v>
                </c:pt>
                <c:pt idx="2580">
                  <c:v>160746943.15345901</c:v>
                </c:pt>
                <c:pt idx="2581">
                  <c:v>160794316.81345615</c:v>
                </c:pt>
                <c:pt idx="2582">
                  <c:v>160837927.01751658</c:v>
                </c:pt>
                <c:pt idx="2583">
                  <c:v>160876534.4594827</c:v>
                </c:pt>
                <c:pt idx="2584">
                  <c:v>160905167.32775047</c:v>
                </c:pt>
                <c:pt idx="2585">
                  <c:v>160930057.61312032</c:v>
                </c:pt>
                <c:pt idx="2586">
                  <c:v>160954940.59156239</c:v>
                </c:pt>
                <c:pt idx="2587">
                  <c:v>160976085.38213339</c:v>
                </c:pt>
                <c:pt idx="2588">
                  <c:v>160997224.90054268</c:v>
                </c:pt>
                <c:pt idx="2589">
                  <c:v>161028302.85700098</c:v>
                </c:pt>
                <c:pt idx="2590">
                  <c:v>161063096.65321806</c:v>
                </c:pt>
                <c:pt idx="2591">
                  <c:v>161094150.48709801</c:v>
                </c:pt>
                <c:pt idx="2592">
                  <c:v>161120226.92620212</c:v>
                </c:pt>
                <c:pt idx="2593">
                  <c:v>161147536.50801688</c:v>
                </c:pt>
                <c:pt idx="2594">
                  <c:v>161178559.45999372</c:v>
                </c:pt>
                <c:pt idx="2595">
                  <c:v>161204609.97990561</c:v>
                </c:pt>
                <c:pt idx="2596">
                  <c:v>161234372.21742183</c:v>
                </c:pt>
                <c:pt idx="2597">
                  <c:v>161267842.26927131</c:v>
                </c:pt>
                <c:pt idx="2598">
                  <c:v>161303776.89705294</c:v>
                </c:pt>
                <c:pt idx="2599">
                  <c:v>161339696.32868823</c:v>
                </c:pt>
                <c:pt idx="2600">
                  <c:v>161379313.94720948</c:v>
                </c:pt>
                <c:pt idx="2601">
                  <c:v>161416438.69682935</c:v>
                </c:pt>
                <c:pt idx="2602">
                  <c:v>161448600.36799231</c:v>
                </c:pt>
                <c:pt idx="2603">
                  <c:v>161477040.93765604</c:v>
                </c:pt>
                <c:pt idx="2604">
                  <c:v>161507943.81370988</c:v>
                </c:pt>
                <c:pt idx="2605">
                  <c:v>161548718.42214862</c:v>
                </c:pt>
                <c:pt idx="2606">
                  <c:v>161600585.12485611</c:v>
                </c:pt>
                <c:pt idx="2607">
                  <c:v>161647484.91162628</c:v>
                </c:pt>
                <c:pt idx="2608">
                  <c:v>161685726.12993091</c:v>
                </c:pt>
                <c:pt idx="2609">
                  <c:v>161720251.82462737</c:v>
                </c:pt>
                <c:pt idx="2610">
                  <c:v>161757228.11008331</c:v>
                </c:pt>
                <c:pt idx="2611">
                  <c:v>161790493.04466268</c:v>
                </c:pt>
                <c:pt idx="2612">
                  <c:v>161818819.59672141</c:v>
                </c:pt>
                <c:pt idx="2613">
                  <c:v>161847136.7324478</c:v>
                </c:pt>
                <c:pt idx="2614">
                  <c:v>161880366.58271816</c:v>
                </c:pt>
                <c:pt idx="2615">
                  <c:v>161920963.25465715</c:v>
                </c:pt>
                <c:pt idx="2616">
                  <c:v>161955393.75842762</c:v>
                </c:pt>
                <c:pt idx="2617">
                  <c:v>161986123.53326398</c:v>
                </c:pt>
                <c:pt idx="2618">
                  <c:v>162021756.20271212</c:v>
                </c:pt>
                <c:pt idx="2619">
                  <c:v>162058601.92445016</c:v>
                </c:pt>
                <c:pt idx="2620">
                  <c:v>162090522.01402688</c:v>
                </c:pt>
                <c:pt idx="2621">
                  <c:v>162123657.16352502</c:v>
                </c:pt>
                <c:pt idx="2622">
                  <c:v>162161685.36341241</c:v>
                </c:pt>
                <c:pt idx="2623">
                  <c:v>162196018.85703871</c:v>
                </c:pt>
                <c:pt idx="2624">
                  <c:v>162224211.04290092</c:v>
                </c:pt>
                <c:pt idx="2625">
                  <c:v>162247493.22037658</c:v>
                </c:pt>
                <c:pt idx="2626">
                  <c:v>162271993.9194434</c:v>
                </c:pt>
                <c:pt idx="2627">
                  <c:v>162301385.48304275</c:v>
                </c:pt>
                <c:pt idx="2628">
                  <c:v>162336886.80061179</c:v>
                </c:pt>
                <c:pt idx="2629">
                  <c:v>162372373.37154362</c:v>
                </c:pt>
                <c:pt idx="2630">
                  <c:v>162400507.4176307</c:v>
                </c:pt>
                <c:pt idx="2631">
                  <c:v>162428632.20497045</c:v>
                </c:pt>
                <c:pt idx="2632">
                  <c:v>162464080.70825398</c:v>
                </c:pt>
                <c:pt idx="2633">
                  <c:v>162510508.23401096</c:v>
                </c:pt>
                <c:pt idx="2634">
                  <c:v>162558131.34083959</c:v>
                </c:pt>
                <c:pt idx="2635">
                  <c:v>162595966.69985431</c:v>
                </c:pt>
                <c:pt idx="2636">
                  <c:v>162620367.73190308</c:v>
                </c:pt>
                <c:pt idx="2637">
                  <c:v>162644761.80741808</c:v>
                </c:pt>
                <c:pt idx="2638">
                  <c:v>162675244.62665963</c:v>
                </c:pt>
                <c:pt idx="2639">
                  <c:v>162714246.80084431</c:v>
                </c:pt>
                <c:pt idx="2640">
                  <c:v>162760538.81654003</c:v>
                </c:pt>
                <c:pt idx="2641">
                  <c:v>162805588.58812824</c:v>
                </c:pt>
                <c:pt idx="2642">
                  <c:v>162843314.75748596</c:v>
                </c:pt>
                <c:pt idx="2643">
                  <c:v>162879808.14259908</c:v>
                </c:pt>
                <c:pt idx="2644">
                  <c:v>162918717.29712641</c:v>
                </c:pt>
                <c:pt idx="2645">
                  <c:v>162958823.87086678</c:v>
                </c:pt>
                <c:pt idx="2646">
                  <c:v>162996482.6584616</c:v>
                </c:pt>
                <c:pt idx="2647">
                  <c:v>163034124.91361371</c:v>
                </c:pt>
                <c:pt idx="2648">
                  <c:v>163068110.17482191</c:v>
                </c:pt>
                <c:pt idx="2649">
                  <c:v>163098442.78394035</c:v>
                </c:pt>
                <c:pt idx="2650">
                  <c:v>163128764.67253229</c:v>
                </c:pt>
                <c:pt idx="2651">
                  <c:v>163154226.78098232</c:v>
                </c:pt>
                <c:pt idx="2652">
                  <c:v>163174833.43229291</c:v>
                </c:pt>
                <c:pt idx="2653">
                  <c:v>163193011.66396448</c:v>
                </c:pt>
                <c:pt idx="2654">
                  <c:v>163216031.89905807</c:v>
                </c:pt>
                <c:pt idx="2655">
                  <c:v>163242679.19863391</c:v>
                </c:pt>
                <c:pt idx="2656">
                  <c:v>163275371.40379387</c:v>
                </c:pt>
                <c:pt idx="2657">
                  <c:v>163309261.2910206</c:v>
                </c:pt>
                <c:pt idx="2658">
                  <c:v>163333460.16907901</c:v>
                </c:pt>
                <c:pt idx="2659">
                  <c:v>163354023.85708991</c:v>
                </c:pt>
                <c:pt idx="2660">
                  <c:v>163379419.26648381</c:v>
                </c:pt>
                <c:pt idx="2661">
                  <c:v>163409642.11382148</c:v>
                </c:pt>
                <c:pt idx="2662">
                  <c:v>163443479.08948684</c:v>
                </c:pt>
                <c:pt idx="2663">
                  <c:v>163478510.49214187</c:v>
                </c:pt>
                <c:pt idx="2664">
                  <c:v>163511113.10935763</c:v>
                </c:pt>
                <c:pt idx="2665">
                  <c:v>163546116.97205397</c:v>
                </c:pt>
                <c:pt idx="2666">
                  <c:v>163589550.23287761</c:v>
                </c:pt>
                <c:pt idx="2667">
                  <c:v>163640194.67065009</c:v>
                </c:pt>
                <c:pt idx="2668">
                  <c:v>163683580.47726768</c:v>
                </c:pt>
                <c:pt idx="2669">
                  <c:v>163714901.07513338</c:v>
                </c:pt>
                <c:pt idx="2670">
                  <c:v>163738986.09067133</c:v>
                </c:pt>
                <c:pt idx="2671">
                  <c:v>163763064.37042454</c:v>
                </c:pt>
                <c:pt idx="2672">
                  <c:v>163790746.07107323</c:v>
                </c:pt>
                <c:pt idx="2673">
                  <c:v>163828042.11694852</c:v>
                </c:pt>
                <c:pt idx="2674">
                  <c:v>163872535.62388331</c:v>
                </c:pt>
                <c:pt idx="2675">
                  <c:v>163915804.56100115</c:v>
                </c:pt>
                <c:pt idx="2676">
                  <c:v>163951845.42082065</c:v>
                </c:pt>
                <c:pt idx="2677">
                  <c:v>163979466.54474828</c:v>
                </c:pt>
                <c:pt idx="2678">
                  <c:v>164008279.15510759</c:v>
                </c:pt>
                <c:pt idx="2679">
                  <c:v>164040681.83747464</c:v>
                </c:pt>
                <c:pt idx="2680">
                  <c:v>164074271.76475909</c:v>
                </c:pt>
                <c:pt idx="2681">
                  <c:v>164105450.70316938</c:v>
                </c:pt>
                <c:pt idx="2682">
                  <c:v>164134221.26350451</c:v>
                </c:pt>
                <c:pt idx="2683">
                  <c:v>164167774.79691666</c:v>
                </c:pt>
                <c:pt idx="2684">
                  <c:v>164198919.9723579</c:v>
                </c:pt>
                <c:pt idx="2685">
                  <c:v>164221672.80319339</c:v>
                </c:pt>
                <c:pt idx="2686">
                  <c:v>164242025.51707909</c:v>
                </c:pt>
                <c:pt idx="2687">
                  <c:v>164267160.48244575</c:v>
                </c:pt>
                <c:pt idx="2688">
                  <c:v>164298269.82975835</c:v>
                </c:pt>
                <c:pt idx="2689">
                  <c:v>164332955.50184584</c:v>
                </c:pt>
                <c:pt idx="2690">
                  <c:v>164367627.2511566</c:v>
                </c:pt>
                <c:pt idx="2691">
                  <c:v>164404674.77504197</c:v>
                </c:pt>
                <c:pt idx="2692">
                  <c:v>164445289.28800875</c:v>
                </c:pt>
                <c:pt idx="2693">
                  <c:v>164483497.28558728</c:v>
                </c:pt>
                <c:pt idx="2694">
                  <c:v>164519301.95297801</c:v>
                </c:pt>
                <c:pt idx="2695">
                  <c:v>164556284.5399211</c:v>
                </c:pt>
                <c:pt idx="2696">
                  <c:v>164595635.72984931</c:v>
                </c:pt>
                <c:pt idx="2697">
                  <c:v>164631394.01096728</c:v>
                </c:pt>
                <c:pt idx="2698">
                  <c:v>164658798.68784514</c:v>
                </c:pt>
                <c:pt idx="2699">
                  <c:v>164679048.74170655</c:v>
                </c:pt>
                <c:pt idx="2700">
                  <c:v>164699294.05829093</c:v>
                </c:pt>
                <c:pt idx="2701">
                  <c:v>164732628.96592534</c:v>
                </c:pt>
                <c:pt idx="2702">
                  <c:v>164773089.81851715</c:v>
                </c:pt>
                <c:pt idx="2703">
                  <c:v>164812342.57311758</c:v>
                </c:pt>
                <c:pt idx="2704">
                  <c:v>164844445.23530322</c:v>
                </c:pt>
                <c:pt idx="2705">
                  <c:v>164875347.66902682</c:v>
                </c:pt>
                <c:pt idx="2706">
                  <c:v>164908614.89025563</c:v>
                </c:pt>
                <c:pt idx="2707">
                  <c:v>164940681.90478238</c:v>
                </c:pt>
                <c:pt idx="2708">
                  <c:v>164967988.89482608</c:v>
                </c:pt>
                <c:pt idx="2709">
                  <c:v>164992913.85294619</c:v>
                </c:pt>
                <c:pt idx="2710">
                  <c:v>165020204.39643067</c:v>
                </c:pt>
                <c:pt idx="2711">
                  <c:v>165055787.85317835</c:v>
                </c:pt>
                <c:pt idx="2712">
                  <c:v>165098468.73717594</c:v>
                </c:pt>
                <c:pt idx="2713">
                  <c:v>165141128.62992331</c:v>
                </c:pt>
                <c:pt idx="2714">
                  <c:v>165179030.93292031</c:v>
                </c:pt>
                <c:pt idx="2715">
                  <c:v>165212181.87318835</c:v>
                </c:pt>
                <c:pt idx="2716">
                  <c:v>165242953.55541441</c:v>
                </c:pt>
                <c:pt idx="2717">
                  <c:v>165270165.56912333</c:v>
                </c:pt>
                <c:pt idx="2718">
                  <c:v>165295003.87412167</c:v>
                </c:pt>
                <c:pt idx="2719">
                  <c:v>165319835.07613882</c:v>
                </c:pt>
                <c:pt idx="2720">
                  <c:v>165343477.24087796</c:v>
                </c:pt>
                <c:pt idx="2721">
                  <c:v>165363568.02221581</c:v>
                </c:pt>
                <c:pt idx="2722">
                  <c:v>165386016.92731461</c:v>
                </c:pt>
                <c:pt idx="2723">
                  <c:v>165415546.12525573</c:v>
                </c:pt>
                <c:pt idx="2724">
                  <c:v>165448606.91722688</c:v>
                </c:pt>
                <c:pt idx="2725">
                  <c:v>165488735.26350257</c:v>
                </c:pt>
                <c:pt idx="2726">
                  <c:v>165528845.0929665</c:v>
                </c:pt>
                <c:pt idx="2727">
                  <c:v>165563041.8015117</c:v>
                </c:pt>
                <c:pt idx="2728">
                  <c:v>165591332.35930541</c:v>
                </c:pt>
                <c:pt idx="2729">
                  <c:v>165613722.52622887</c:v>
                </c:pt>
                <c:pt idx="2730">
                  <c:v>165636106.93116027</c:v>
                </c:pt>
                <c:pt idx="2731">
                  <c:v>165662018.52213609</c:v>
                </c:pt>
                <c:pt idx="2732">
                  <c:v>165690276.91398665</c:v>
                </c:pt>
                <c:pt idx="2733">
                  <c:v>165719702.98394409</c:v>
                </c:pt>
                <c:pt idx="2734">
                  <c:v>165749119.10813802</c:v>
                </c:pt>
                <c:pt idx="2735">
                  <c:v>165780877.36076191</c:v>
                </c:pt>
                <c:pt idx="2736">
                  <c:v>165817326.25917408</c:v>
                </c:pt>
                <c:pt idx="2737">
                  <c:v>165856109.94193465</c:v>
                </c:pt>
                <c:pt idx="2738">
                  <c:v>165894876.36216366</c:v>
                </c:pt>
                <c:pt idx="2739">
                  <c:v>165932451.57452634</c:v>
                </c:pt>
                <c:pt idx="2740">
                  <c:v>165965316.59810627</c:v>
                </c:pt>
                <c:pt idx="2741">
                  <c:v>165991130.42456931</c:v>
                </c:pt>
                <c:pt idx="2742">
                  <c:v>166014590.90710929</c:v>
                </c:pt>
                <c:pt idx="2743">
                  <c:v>166040390.14740828</c:v>
                </c:pt>
                <c:pt idx="2744">
                  <c:v>166069698.20188847</c:v>
                </c:pt>
                <c:pt idx="2745">
                  <c:v>166095481.14370054</c:v>
                </c:pt>
                <c:pt idx="2746">
                  <c:v>166118913.56887251</c:v>
                </c:pt>
                <c:pt idx="2747">
                  <c:v>166142339.70042092</c:v>
                </c:pt>
                <c:pt idx="2748">
                  <c:v>166169271.97662914</c:v>
                </c:pt>
                <c:pt idx="2749">
                  <c:v>166195025.5069623</c:v>
                </c:pt>
                <c:pt idx="2750">
                  <c:v>166214920.75732395</c:v>
                </c:pt>
                <c:pt idx="2751">
                  <c:v>166233641.55628261</c:v>
                </c:pt>
                <c:pt idx="2752">
                  <c:v>166258206.51239821</c:v>
                </c:pt>
                <c:pt idx="2753">
                  <c:v>166293287.31886855</c:v>
                </c:pt>
                <c:pt idx="2754">
                  <c:v>166334197.11805356</c:v>
                </c:pt>
                <c:pt idx="2755">
                  <c:v>166368079.29536188</c:v>
                </c:pt>
                <c:pt idx="2756">
                  <c:v>166397277.52259675</c:v>
                </c:pt>
                <c:pt idx="2757">
                  <c:v>166429967.95443806</c:v>
                </c:pt>
                <c:pt idx="2758">
                  <c:v>166463813.01162738</c:v>
                </c:pt>
                <c:pt idx="2759">
                  <c:v>166496478.56392178</c:v>
                </c:pt>
                <c:pt idx="2760">
                  <c:v>166527965.93083602</c:v>
                </c:pt>
                <c:pt idx="2761">
                  <c:v>166560607.52084619</c:v>
                </c:pt>
                <c:pt idx="2762">
                  <c:v>166594402.0393652</c:v>
                </c:pt>
                <c:pt idx="2763">
                  <c:v>166625854.16516012</c:v>
                </c:pt>
                <c:pt idx="2764">
                  <c:v>166652637.79809555</c:v>
                </c:pt>
                <c:pt idx="2765">
                  <c:v>166677085.25909179</c:v>
                </c:pt>
                <c:pt idx="2766">
                  <c:v>166703853.21314183</c:v>
                </c:pt>
                <c:pt idx="2767">
                  <c:v>166730612.98042941</c:v>
                </c:pt>
                <c:pt idx="2768">
                  <c:v>166756201.62469411</c:v>
                </c:pt>
                <c:pt idx="2769">
                  <c:v>166781782.78967261</c:v>
                </c:pt>
                <c:pt idx="2770">
                  <c:v>166808518.74377277</c:v>
                </c:pt>
                <c:pt idx="2771">
                  <c:v>166839894.01404208</c:v>
                </c:pt>
                <c:pt idx="2772">
                  <c:v>166874742.24467331</c:v>
                </c:pt>
                <c:pt idx="2773">
                  <c:v>166910737.5210565</c:v>
                </c:pt>
                <c:pt idx="2774">
                  <c:v>166940915.70616397</c:v>
                </c:pt>
                <c:pt idx="2775">
                  <c:v>166962962.42292443</c:v>
                </c:pt>
                <c:pt idx="2776">
                  <c:v>166982683.73141187</c:v>
                </c:pt>
                <c:pt idx="2777">
                  <c:v>167010518.02476662</c:v>
                </c:pt>
                <c:pt idx="2778">
                  <c:v>167044139.33906561</c:v>
                </c:pt>
                <c:pt idx="2779">
                  <c:v>167085858.21050736</c:v>
                </c:pt>
                <c:pt idx="2780">
                  <c:v>167127557.24005988</c:v>
                </c:pt>
                <c:pt idx="2781">
                  <c:v>167166921.45883018</c:v>
                </c:pt>
                <c:pt idx="2782">
                  <c:v>167201639.92822191</c:v>
                </c:pt>
                <c:pt idx="2783">
                  <c:v>167232874.80751941</c:v>
                </c:pt>
                <c:pt idx="2784">
                  <c:v>167265254.79424798</c:v>
                </c:pt>
                <c:pt idx="2785">
                  <c:v>167295311.23100817</c:v>
                </c:pt>
                <c:pt idx="2786">
                  <c:v>167321891.04057455</c:v>
                </c:pt>
                <c:pt idx="2787">
                  <c:v>167351928.09418845</c:v>
                </c:pt>
                <c:pt idx="2788">
                  <c:v>167391191.819702</c:v>
                </c:pt>
                <c:pt idx="2789">
                  <c:v>167431592.03210759</c:v>
                </c:pt>
                <c:pt idx="2790">
                  <c:v>167468513.11511502</c:v>
                </c:pt>
                <c:pt idx="2791">
                  <c:v>167500806.33943871</c:v>
                </c:pt>
                <c:pt idx="2792">
                  <c:v>167527324.04093045</c:v>
                </c:pt>
                <c:pt idx="2793">
                  <c:v>167552681.31383938</c:v>
                </c:pt>
                <c:pt idx="2794">
                  <c:v>167583791.60835481</c:v>
                </c:pt>
                <c:pt idx="2795">
                  <c:v>167619497.26362869</c:v>
                </c:pt>
                <c:pt idx="2796">
                  <c:v>167650583.92783841</c:v>
                </c:pt>
                <c:pt idx="2797">
                  <c:v>167674754.84924361</c:v>
                </c:pt>
                <c:pt idx="2798">
                  <c:v>167695467.49612111</c:v>
                </c:pt>
                <c:pt idx="2799">
                  <c:v>167721926.56037587</c:v>
                </c:pt>
                <c:pt idx="2800">
                  <c:v>167754126.85805047</c:v>
                </c:pt>
                <c:pt idx="2801">
                  <c:v>167787464.74821055</c:v>
                </c:pt>
                <c:pt idx="2802">
                  <c:v>167819641.0769704</c:v>
                </c:pt>
                <c:pt idx="2803">
                  <c:v>167854102.66733798</c:v>
                </c:pt>
                <c:pt idx="2804">
                  <c:v>167887402.71987912</c:v>
                </c:pt>
                <c:pt idx="2805">
                  <c:v>167910360.93779907</c:v>
                </c:pt>
                <c:pt idx="2806">
                  <c:v>167932165.70228869</c:v>
                </c:pt>
                <c:pt idx="2807">
                  <c:v>167963142.13690504</c:v>
                </c:pt>
                <c:pt idx="2808">
                  <c:v>168000987.43665022</c:v>
                </c:pt>
                <c:pt idx="2809">
                  <c:v>168036524.27942127</c:v>
                </c:pt>
                <c:pt idx="2810">
                  <c:v>168067464.05071872</c:v>
                </c:pt>
                <c:pt idx="2811">
                  <c:v>168096102.30596927</c:v>
                </c:pt>
                <c:pt idx="2812">
                  <c:v>168120151.25216526</c:v>
                </c:pt>
                <c:pt idx="2813">
                  <c:v>168141904.17113665</c:v>
                </c:pt>
                <c:pt idx="2814">
                  <c:v>168169373.87371483</c:v>
                </c:pt>
                <c:pt idx="2815">
                  <c:v>168200267.06432346</c:v>
                </c:pt>
                <c:pt idx="2816">
                  <c:v>168230005.83887839</c:v>
                </c:pt>
                <c:pt idx="2817">
                  <c:v>168263164.18704638</c:v>
                </c:pt>
                <c:pt idx="2818">
                  <c:v>168294024.55419227</c:v>
                </c:pt>
                <c:pt idx="2819">
                  <c:v>168324874.13243881</c:v>
                </c:pt>
                <c:pt idx="2820">
                  <c:v>168351144.90001118</c:v>
                </c:pt>
                <c:pt idx="2821">
                  <c:v>168380832.8774524</c:v>
                </c:pt>
                <c:pt idx="2822">
                  <c:v>168411652.13686213</c:v>
                </c:pt>
                <c:pt idx="2823">
                  <c:v>168440178.89982015</c:v>
                </c:pt>
                <c:pt idx="2824">
                  <c:v>168465274.83079684</c:v>
                </c:pt>
                <c:pt idx="2825">
                  <c:v>168492644.07986426</c:v>
                </c:pt>
                <c:pt idx="2826">
                  <c:v>168522284.53342468</c:v>
                </c:pt>
                <c:pt idx="2827">
                  <c:v>168551915.04609576</c:v>
                </c:pt>
                <c:pt idx="2828">
                  <c:v>168576979.25996804</c:v>
                </c:pt>
                <c:pt idx="2829">
                  <c:v>168604313.93388858</c:v>
                </c:pt>
                <c:pt idx="2830">
                  <c:v>168633916.96083045</c:v>
                </c:pt>
                <c:pt idx="2831">
                  <c:v>168660095.99289861</c:v>
                </c:pt>
                <c:pt idx="2832">
                  <c:v>168682854.0693498</c:v>
                </c:pt>
                <c:pt idx="2833">
                  <c:v>168709018.61817893</c:v>
                </c:pt>
                <c:pt idx="2834">
                  <c:v>168739723.6491769</c:v>
                </c:pt>
                <c:pt idx="2835">
                  <c:v>168778374.08761707</c:v>
                </c:pt>
                <c:pt idx="2836">
                  <c:v>168818143.67348483</c:v>
                </c:pt>
                <c:pt idx="2837">
                  <c:v>168851082.08076438</c:v>
                </c:pt>
                <c:pt idx="2838">
                  <c:v>168879467.42352137</c:v>
                </c:pt>
                <c:pt idx="2839">
                  <c:v>168903304.07884952</c:v>
                </c:pt>
                <c:pt idx="2840">
                  <c:v>168931672.68361676</c:v>
                </c:pt>
                <c:pt idx="2841">
                  <c:v>168965703.0157575</c:v>
                </c:pt>
                <c:pt idx="2842">
                  <c:v>169001987.62854958</c:v>
                </c:pt>
                <c:pt idx="2843">
                  <c:v>169031457.93522409</c:v>
                </c:pt>
                <c:pt idx="2844">
                  <c:v>169058652.59620336</c:v>
                </c:pt>
                <c:pt idx="2845">
                  <c:v>169086971.49480069</c:v>
                </c:pt>
                <c:pt idx="2846">
                  <c:v>169116413.55206656</c:v>
                </c:pt>
                <c:pt idx="2847">
                  <c:v>169144714.00173268</c:v>
                </c:pt>
                <c:pt idx="2848">
                  <c:v>169170742.43751675</c:v>
                </c:pt>
                <c:pt idx="2849">
                  <c:v>169191107.18833196</c:v>
                </c:pt>
                <c:pt idx="2850">
                  <c:v>169212598.24077135</c:v>
                </c:pt>
                <c:pt idx="2851">
                  <c:v>169237476.11174151</c:v>
                </c:pt>
                <c:pt idx="2852">
                  <c:v>169266868.23728862</c:v>
                </c:pt>
                <c:pt idx="2853">
                  <c:v>169298510.40683618</c:v>
                </c:pt>
                <c:pt idx="2854">
                  <c:v>169332400.2116856</c:v>
                </c:pt>
                <c:pt idx="2855">
                  <c:v>169367406.08322915</c:v>
                </c:pt>
                <c:pt idx="2856">
                  <c:v>169401269.59066203</c:v>
                </c:pt>
                <c:pt idx="2857">
                  <c:v>169440760.69410688</c:v>
                </c:pt>
                <c:pt idx="2858">
                  <c:v>169480234.23849005</c:v>
                </c:pt>
                <c:pt idx="2859">
                  <c:v>169512927.60141379</c:v>
                </c:pt>
                <c:pt idx="2860">
                  <c:v>169539975.07903278</c:v>
                </c:pt>
                <c:pt idx="2861">
                  <c:v>169565887.85217291</c:v>
                </c:pt>
                <c:pt idx="2862">
                  <c:v>169589540.74125734</c:v>
                </c:pt>
                <c:pt idx="2863">
                  <c:v>169612061.44955507</c:v>
                </c:pt>
                <c:pt idx="2864">
                  <c:v>169641329.83987108</c:v>
                </c:pt>
                <c:pt idx="2865">
                  <c:v>169676214.17375958</c:v>
                </c:pt>
                <c:pt idx="2866">
                  <c:v>169708835.51595488</c:v>
                </c:pt>
                <c:pt idx="2867">
                  <c:v>169740320.63051343</c:v>
                </c:pt>
                <c:pt idx="2868">
                  <c:v>169771794.60034654</c:v>
                </c:pt>
                <c:pt idx="2869">
                  <c:v>169802133.95413631</c:v>
                </c:pt>
                <c:pt idx="2870">
                  <c:v>169832462.96278808</c:v>
                </c:pt>
                <c:pt idx="2871">
                  <c:v>169861658.90543741</c:v>
                </c:pt>
                <c:pt idx="2872">
                  <c:v>169889722.89536527</c:v>
                </c:pt>
                <c:pt idx="2873">
                  <c:v>169921144.06032908</c:v>
                </c:pt>
                <c:pt idx="2874">
                  <c:v>169959283.42509171</c:v>
                </c:pt>
                <c:pt idx="2875">
                  <c:v>170004132.35609412</c:v>
                </c:pt>
                <c:pt idx="2876">
                  <c:v>170046717.9266586</c:v>
                </c:pt>
                <c:pt idx="2877">
                  <c:v>170087043.37646201</c:v>
                </c:pt>
                <c:pt idx="2878">
                  <c:v>170127350.57951683</c:v>
                </c:pt>
                <c:pt idx="2879">
                  <c:v>170167639.55617031</c:v>
                </c:pt>
                <c:pt idx="2880">
                  <c:v>170201199.79509026</c:v>
                </c:pt>
                <c:pt idx="2881">
                  <c:v>170228038.8910675</c:v>
                </c:pt>
                <c:pt idx="2882">
                  <c:v>170251516.47328863</c:v>
                </c:pt>
                <c:pt idx="2883">
                  <c:v>170279457.91743994</c:v>
                </c:pt>
                <c:pt idx="2884">
                  <c:v>170310741.94385469</c:v>
                </c:pt>
                <c:pt idx="2885">
                  <c:v>170340898.29413709</c:v>
                </c:pt>
                <c:pt idx="2886">
                  <c:v>170369928.10971993</c:v>
                </c:pt>
                <c:pt idx="2887">
                  <c:v>170403412.31684723</c:v>
                </c:pt>
                <c:pt idx="2888">
                  <c:v>170434652.91049311</c:v>
                </c:pt>
                <c:pt idx="2889">
                  <c:v>170459191.42122561</c:v>
                </c:pt>
                <c:pt idx="2890">
                  <c:v>170481493.30538306</c:v>
                </c:pt>
                <c:pt idx="2891">
                  <c:v>170509362.82730231</c:v>
                </c:pt>
                <c:pt idx="2892">
                  <c:v>170542794.77363783</c:v>
                </c:pt>
                <c:pt idx="2893">
                  <c:v>170573986.63409472</c:v>
                </c:pt>
                <c:pt idx="2894">
                  <c:v>170600713.84613642</c:v>
                </c:pt>
                <c:pt idx="2895">
                  <c:v>170626319.92170945</c:v>
                </c:pt>
                <c:pt idx="2896">
                  <c:v>170651918.65954161</c:v>
                </c:pt>
                <c:pt idx="2897">
                  <c:v>170681959.99587354</c:v>
                </c:pt>
                <c:pt idx="2898">
                  <c:v>170716439.45019349</c:v>
                </c:pt>
                <c:pt idx="2899">
                  <c:v>170747570.75381371</c:v>
                </c:pt>
                <c:pt idx="2900">
                  <c:v>170775357.40151194</c:v>
                </c:pt>
                <c:pt idx="2901">
                  <c:v>170803135.41542858</c:v>
                </c:pt>
                <c:pt idx="2902">
                  <c:v>170832015.39829093</c:v>
                </c:pt>
                <c:pt idx="2903">
                  <c:v>170857555.30313343</c:v>
                </c:pt>
                <c:pt idx="2904">
                  <c:v>170877537.96864289</c:v>
                </c:pt>
                <c:pt idx="2905">
                  <c:v>170899735.69585368</c:v>
                </c:pt>
                <c:pt idx="2906">
                  <c:v>170921927.91635635</c:v>
                </c:pt>
                <c:pt idx="2907">
                  <c:v>170946333.00267971</c:v>
                </c:pt>
                <c:pt idx="2908">
                  <c:v>170972949.14386168</c:v>
                </c:pt>
                <c:pt idx="2909">
                  <c:v>171005099.75655031</c:v>
                </c:pt>
                <c:pt idx="2910">
                  <c:v>171040562.89767271</c:v>
                </c:pt>
                <c:pt idx="2911">
                  <c:v>171074904.42429402</c:v>
                </c:pt>
                <c:pt idx="2912">
                  <c:v>171107018.44886482</c:v>
                </c:pt>
                <c:pt idx="2913">
                  <c:v>171135800.54545334</c:v>
                </c:pt>
                <c:pt idx="2914">
                  <c:v>171166786.30944124</c:v>
                </c:pt>
                <c:pt idx="2915">
                  <c:v>171197761.35935408</c:v>
                </c:pt>
                <c:pt idx="2916">
                  <c:v>171228725.70431927</c:v>
                </c:pt>
                <c:pt idx="2917">
                  <c:v>171258574.05005446</c:v>
                </c:pt>
                <c:pt idx="2918">
                  <c:v>171289517.39396468</c:v>
                </c:pt>
                <c:pt idx="2919">
                  <c:v>171320450.05990699</c:v>
                </c:pt>
                <c:pt idx="2920">
                  <c:v>171355788.61470598</c:v>
                </c:pt>
                <c:pt idx="2921">
                  <c:v>171387802.15479061</c:v>
                </c:pt>
                <c:pt idx="2922">
                  <c:v>171417597.59548324</c:v>
                </c:pt>
                <c:pt idx="2923">
                  <c:v>171445177.14451936</c:v>
                </c:pt>
                <c:pt idx="2924">
                  <c:v>171468337.41513598</c:v>
                </c:pt>
                <c:pt idx="2925">
                  <c:v>171491491.70883942</c:v>
                </c:pt>
                <c:pt idx="2926">
                  <c:v>171523456.86690611</c:v>
                </c:pt>
                <c:pt idx="2927">
                  <c:v>171564223.47764978</c:v>
                </c:pt>
                <c:pt idx="2928">
                  <c:v>171601668.37146083</c:v>
                </c:pt>
                <c:pt idx="2929">
                  <c:v>171630292.1683906</c:v>
                </c:pt>
                <c:pt idx="2930">
                  <c:v>171653404.72987536</c:v>
                </c:pt>
                <c:pt idx="2931">
                  <c:v>171682012.04362988</c:v>
                </c:pt>
                <c:pt idx="2932">
                  <c:v>171715009.16501591</c:v>
                </c:pt>
                <c:pt idx="2933">
                  <c:v>171747994.17092565</c:v>
                </c:pt>
                <c:pt idx="2934">
                  <c:v>171778769.25525478</c:v>
                </c:pt>
                <c:pt idx="2935">
                  <c:v>171810632.34324154</c:v>
                </c:pt>
                <c:pt idx="2936">
                  <c:v>171839189.64955583</c:v>
                </c:pt>
                <c:pt idx="2937">
                  <c:v>171863346.44025907</c:v>
                </c:pt>
                <c:pt idx="2938">
                  <c:v>171890789.46240935</c:v>
                </c:pt>
                <c:pt idx="2939">
                  <c:v>171920418.52187836</c:v>
                </c:pt>
                <c:pt idx="2940">
                  <c:v>171945650.39376739</c:v>
                </c:pt>
                <c:pt idx="2941">
                  <c:v>171970875.18932709</c:v>
                </c:pt>
                <c:pt idx="2942">
                  <c:v>171994996.63763493</c:v>
                </c:pt>
                <c:pt idx="2943">
                  <c:v>172016919.6162242</c:v>
                </c:pt>
                <c:pt idx="2944">
                  <c:v>172042124.43986931</c:v>
                </c:pt>
                <c:pt idx="2945">
                  <c:v>172071703.70594656</c:v>
                </c:pt>
                <c:pt idx="2946">
                  <c:v>172104558.15972808</c:v>
                </c:pt>
                <c:pt idx="2947">
                  <c:v>172138495.16923696</c:v>
                </c:pt>
                <c:pt idx="2948">
                  <c:v>172168042.79047731</c:v>
                </c:pt>
                <c:pt idx="2949">
                  <c:v>172195393.05671301</c:v>
                </c:pt>
                <c:pt idx="2950">
                  <c:v>172220547.96781477</c:v>
                </c:pt>
                <c:pt idx="2951">
                  <c:v>172245695.85563326</c:v>
                </c:pt>
                <c:pt idx="2952">
                  <c:v>172271929.64713782</c:v>
                </c:pt>
                <c:pt idx="2953">
                  <c:v>172299248.3929134</c:v>
                </c:pt>
                <c:pt idx="2954">
                  <c:v>172325466.59896222</c:v>
                </c:pt>
                <c:pt idx="2955">
                  <c:v>172348401.27387828</c:v>
                </c:pt>
                <c:pt idx="2956">
                  <c:v>172364779.6121648</c:v>
                </c:pt>
                <c:pt idx="2957">
                  <c:v>172383338.13195723</c:v>
                </c:pt>
                <c:pt idx="2958">
                  <c:v>172405166.79429638</c:v>
                </c:pt>
                <c:pt idx="2959">
                  <c:v>172425899.12927797</c:v>
                </c:pt>
                <c:pt idx="2960">
                  <c:v>172446626.69825968</c:v>
                </c:pt>
                <c:pt idx="2961">
                  <c:v>172469530.57492658</c:v>
                </c:pt>
                <c:pt idx="2962">
                  <c:v>172490248.11904064</c:v>
                </c:pt>
                <c:pt idx="2963">
                  <c:v>172516410.84840462</c:v>
                </c:pt>
                <c:pt idx="2964">
                  <c:v>172548014.02603507</c:v>
                </c:pt>
                <c:pt idx="2965">
                  <c:v>172585051.93559438</c:v>
                </c:pt>
                <c:pt idx="2966">
                  <c:v>172625340.63059768</c:v>
                </c:pt>
                <c:pt idx="2967">
                  <c:v>172664523.18827656</c:v>
                </c:pt>
                <c:pt idx="2968">
                  <c:v>172699337.85712868</c:v>
                </c:pt>
                <c:pt idx="2969">
                  <c:v>172727614.89453918</c:v>
                </c:pt>
                <c:pt idx="2970">
                  <c:v>172755883.08044809</c:v>
                </c:pt>
                <c:pt idx="2971">
                  <c:v>172786315.85100311</c:v>
                </c:pt>
                <c:pt idx="2972">
                  <c:v>172817824.70149702</c:v>
                </c:pt>
                <c:pt idx="2973">
                  <c:v>172851494.42895579</c:v>
                </c:pt>
                <c:pt idx="2974">
                  <c:v>172884066.09549809</c:v>
                </c:pt>
                <c:pt idx="2975">
                  <c:v>172910114.97947133</c:v>
                </c:pt>
                <c:pt idx="2976">
                  <c:v>172936156.35876191</c:v>
                </c:pt>
                <c:pt idx="2977">
                  <c:v>172964359.39034131</c:v>
                </c:pt>
                <c:pt idx="2978">
                  <c:v>172994722.05073014</c:v>
                </c:pt>
                <c:pt idx="2979">
                  <c:v>173028325.96609554</c:v>
                </c:pt>
                <c:pt idx="2980">
                  <c:v>173057583.72309518</c:v>
                </c:pt>
                <c:pt idx="2981">
                  <c:v>173084665.80378705</c:v>
                </c:pt>
                <c:pt idx="2982">
                  <c:v>173110656.97647431</c:v>
                </c:pt>
                <c:pt idx="2983">
                  <c:v>173137723.17798617</c:v>
                </c:pt>
                <c:pt idx="2984">
                  <c:v>173169109.83348599</c:v>
                </c:pt>
                <c:pt idx="2985">
                  <c:v>173208057.44250253</c:v>
                </c:pt>
                <c:pt idx="2986">
                  <c:v>173243744.70334607</c:v>
                </c:pt>
                <c:pt idx="2987">
                  <c:v>173274013.77676502</c:v>
                </c:pt>
                <c:pt idx="2988">
                  <c:v>173301031.18830198</c:v>
                </c:pt>
                <c:pt idx="2989">
                  <c:v>173328040.54290888</c:v>
                </c:pt>
                <c:pt idx="2990">
                  <c:v>173357201.60315785</c:v>
                </c:pt>
                <c:pt idx="2991">
                  <c:v>173386353.2801398</c:v>
                </c:pt>
                <c:pt idx="2992">
                  <c:v>173412258.01059708</c:v>
                </c:pt>
                <c:pt idx="2993">
                  <c:v>173433839.63079721</c:v>
                </c:pt>
                <c:pt idx="2994">
                  <c:v>173452179.96820688</c:v>
                </c:pt>
                <c:pt idx="2995">
                  <c:v>173478065.89326757</c:v>
                </c:pt>
                <c:pt idx="2996">
                  <c:v>173507178.72629517</c:v>
                </c:pt>
                <c:pt idx="2997">
                  <c:v>173537359.94179335</c:v>
                </c:pt>
                <c:pt idx="2998">
                  <c:v>173568608.47164798</c:v>
                </c:pt>
                <c:pt idx="2999">
                  <c:v>173597692.25520438</c:v>
                </c:pt>
                <c:pt idx="3000">
                  <c:v>173620306.53040504</c:v>
                </c:pt>
                <c:pt idx="3001">
                  <c:v>173645068.07965484</c:v>
                </c:pt>
                <c:pt idx="3002">
                  <c:v>173675203.45619747</c:v>
                </c:pt>
                <c:pt idx="3003">
                  <c:v>173703177.34761181</c:v>
                </c:pt>
                <c:pt idx="3004">
                  <c:v>173731142.6192905</c:v>
                </c:pt>
                <c:pt idx="3005">
                  <c:v>173758024.18086246</c:v>
                </c:pt>
                <c:pt idx="3006">
                  <c:v>173783822.99340257</c:v>
                </c:pt>
                <c:pt idx="3007">
                  <c:v>173812837.89781976</c:v>
                </c:pt>
                <c:pt idx="3008">
                  <c:v>173849362.00213888</c:v>
                </c:pt>
                <c:pt idx="3009">
                  <c:v>173888018.58067241</c:v>
                </c:pt>
                <c:pt idx="3010">
                  <c:v>173922366.17943618</c:v>
                </c:pt>
                <c:pt idx="3011">
                  <c:v>173952409.68047664</c:v>
                </c:pt>
                <c:pt idx="3012">
                  <c:v>173982443.25196761</c:v>
                </c:pt>
                <c:pt idx="3013">
                  <c:v>174016755.18539548</c:v>
                </c:pt>
                <c:pt idx="3014">
                  <c:v>174053197.42927471</c:v>
                </c:pt>
                <c:pt idx="3015">
                  <c:v>174084268.98091713</c:v>
                </c:pt>
                <c:pt idx="3016">
                  <c:v>174118542.51413858</c:v>
                </c:pt>
                <c:pt idx="3017">
                  <c:v>174152803.13635206</c:v>
                </c:pt>
                <c:pt idx="3018">
                  <c:v>174183840.68310788</c:v>
                </c:pt>
                <c:pt idx="3019">
                  <c:v>174207379.34692538</c:v>
                </c:pt>
                <c:pt idx="3020">
                  <c:v>174231981.44088292</c:v>
                </c:pt>
                <c:pt idx="3021">
                  <c:v>174256576.88542977</c:v>
                </c:pt>
                <c:pt idx="3022">
                  <c:v>174281165.68498775</c:v>
                </c:pt>
                <c:pt idx="3023">
                  <c:v>174306816.48292464</c:v>
                </c:pt>
                <c:pt idx="3024">
                  <c:v>174335664.99405694</c:v>
                </c:pt>
                <c:pt idx="3025">
                  <c:v>174366640.25404888</c:v>
                </c:pt>
                <c:pt idx="3026">
                  <c:v>174398672.54273173</c:v>
                </c:pt>
                <c:pt idx="3027">
                  <c:v>174425357.51335028</c:v>
                </c:pt>
                <c:pt idx="3028">
                  <c:v>174445632.86394408</c:v>
                </c:pt>
                <c:pt idx="3029">
                  <c:v>174464836.92914736</c:v>
                </c:pt>
                <c:pt idx="3030">
                  <c:v>174491502.52851149</c:v>
                </c:pt>
                <c:pt idx="3031">
                  <c:v>174527755.22535321</c:v>
                </c:pt>
                <c:pt idx="3032">
                  <c:v>174566124.72223151</c:v>
                </c:pt>
                <c:pt idx="3033">
                  <c:v>174599152.1853056</c:v>
                </c:pt>
                <c:pt idx="3034">
                  <c:v>174624713.61941913</c:v>
                </c:pt>
                <c:pt idx="3035">
                  <c:v>174651332.49562031</c:v>
                </c:pt>
                <c:pt idx="3036">
                  <c:v>174684329.11505422</c:v>
                </c:pt>
                <c:pt idx="3037">
                  <c:v>174717313.80161813</c:v>
                </c:pt>
                <c:pt idx="3038">
                  <c:v>174744969.18408889</c:v>
                </c:pt>
                <c:pt idx="3039">
                  <c:v>174770489.79119623</c:v>
                </c:pt>
                <c:pt idx="3040">
                  <c:v>174792814.46876603</c:v>
                </c:pt>
                <c:pt idx="3041">
                  <c:v>174817259.04150695</c:v>
                </c:pt>
                <c:pt idx="3042">
                  <c:v>174845946.49302968</c:v>
                </c:pt>
                <c:pt idx="3043">
                  <c:v>174870376.84265324</c:v>
                </c:pt>
                <c:pt idx="3044">
                  <c:v>174891615.31212825</c:v>
                </c:pt>
                <c:pt idx="3045">
                  <c:v>174919217.93879968</c:v>
                </c:pt>
                <c:pt idx="3046">
                  <c:v>174953178.95267871</c:v>
                </c:pt>
                <c:pt idx="3047">
                  <c:v>174985005.93841493</c:v>
                </c:pt>
                <c:pt idx="3048">
                  <c:v>175012580.35899571</c:v>
                </c:pt>
                <c:pt idx="3049">
                  <c:v>175040146.45951971</c:v>
                </c:pt>
                <c:pt idx="3050">
                  <c:v>175071943.16811845</c:v>
                </c:pt>
                <c:pt idx="3051">
                  <c:v>175103728.81740719</c:v>
                </c:pt>
                <c:pt idx="3052">
                  <c:v>175130208.41722023</c:v>
                </c:pt>
                <c:pt idx="3053">
                  <c:v>175153504.1218698</c:v>
                </c:pt>
                <c:pt idx="3054">
                  <c:v>175178910.84980869</c:v>
                </c:pt>
                <c:pt idx="3055">
                  <c:v>175209601.23023546</c:v>
                </c:pt>
                <c:pt idx="3056">
                  <c:v>175243454.52907565</c:v>
                </c:pt>
                <c:pt idx="3057">
                  <c:v>175278352.62528938</c:v>
                </c:pt>
                <c:pt idx="3058">
                  <c:v>175314294.32103261</c:v>
                </c:pt>
                <c:pt idx="3059">
                  <c:v>175343882.7671982</c:v>
                </c:pt>
                <c:pt idx="3060">
                  <c:v>175370292.94092038</c:v>
                </c:pt>
                <c:pt idx="3061">
                  <c:v>175397751.43975317</c:v>
                </c:pt>
                <c:pt idx="3062">
                  <c:v>175425201.70427987</c:v>
                </c:pt>
                <c:pt idx="3063">
                  <c:v>175449477.77150527</c:v>
                </c:pt>
                <c:pt idx="3064">
                  <c:v>175473747.40396956</c:v>
                </c:pt>
                <c:pt idx="3065">
                  <c:v>175501174.89746141</c:v>
                </c:pt>
                <c:pt idx="3066">
                  <c:v>175530703.01508406</c:v>
                </c:pt>
                <c:pt idx="3067">
                  <c:v>175554951.13557658</c:v>
                </c:pt>
                <c:pt idx="3068">
                  <c:v>175567599.78139436</c:v>
                </c:pt>
                <c:pt idx="3069">
                  <c:v>175577085.11986664</c:v>
                </c:pt>
                <c:pt idx="3070">
                  <c:v>175593945.51949713</c:v>
                </c:pt>
                <c:pt idx="3071">
                  <c:v>175617123.50440314</c:v>
                </c:pt>
                <c:pt idx="3072">
                  <c:v>175647667.34838852</c:v>
                </c:pt>
                <c:pt idx="3073">
                  <c:v>175677148.30091199</c:v>
                </c:pt>
                <c:pt idx="3074">
                  <c:v>175705567.38543937</c:v>
                </c:pt>
                <c:pt idx="3075">
                  <c:v>175735029.72661346</c:v>
                </c:pt>
                <c:pt idx="3076">
                  <c:v>175766586.01903149</c:v>
                </c:pt>
                <c:pt idx="3077">
                  <c:v>175801285.40370578</c:v>
                </c:pt>
                <c:pt idx="3078">
                  <c:v>175834920.76005036</c:v>
                </c:pt>
                <c:pt idx="3079">
                  <c:v>175864341.58383211</c:v>
                </c:pt>
                <c:pt idx="3080">
                  <c:v>175891652.47542527</c:v>
                </c:pt>
                <c:pt idx="3081">
                  <c:v>175916855.31672734</c:v>
                </c:pt>
                <c:pt idx="3082">
                  <c:v>175943100.9188582</c:v>
                </c:pt>
                <c:pt idx="3083">
                  <c:v>175970388.38648996</c:v>
                </c:pt>
                <c:pt idx="3084">
                  <c:v>175999765.82186115</c:v>
                </c:pt>
                <c:pt idx="3085">
                  <c:v>176024939.00132757</c:v>
                </c:pt>
                <c:pt idx="3086">
                  <c:v>176049056.82429257</c:v>
                </c:pt>
                <c:pt idx="3087">
                  <c:v>176074216.49723995</c:v>
                </c:pt>
                <c:pt idx="3088">
                  <c:v>176099369.28011084</c:v>
                </c:pt>
                <c:pt idx="3089">
                  <c:v>176126610.35833809</c:v>
                </c:pt>
                <c:pt idx="3090">
                  <c:v>176153843.36162612</c:v>
                </c:pt>
                <c:pt idx="3091">
                  <c:v>176181068.29585665</c:v>
                </c:pt>
                <c:pt idx="3092">
                  <c:v>176210378.43856058</c:v>
                </c:pt>
                <c:pt idx="3093">
                  <c:v>176242818.05459201</c:v>
                </c:pt>
                <c:pt idx="3094">
                  <c:v>176279429.674187</c:v>
                </c:pt>
                <c:pt idx="3095">
                  <c:v>176316026.72063297</c:v>
                </c:pt>
                <c:pt idx="3096">
                  <c:v>176345293.87470001</c:v>
                </c:pt>
                <c:pt idx="3097">
                  <c:v>176371417.39450815</c:v>
                </c:pt>
                <c:pt idx="3098">
                  <c:v>176401711.38578984</c:v>
                </c:pt>
                <c:pt idx="3099">
                  <c:v>176435127.66551507</c:v>
                </c:pt>
                <c:pt idx="3100">
                  <c:v>176468531.8138642</c:v>
                </c:pt>
                <c:pt idx="3101">
                  <c:v>176497750.5006564</c:v>
                </c:pt>
                <c:pt idx="3102">
                  <c:v>176526959.91488603</c:v>
                </c:pt>
                <c:pt idx="3103">
                  <c:v>176553031.91935962</c:v>
                </c:pt>
                <c:pt idx="3104">
                  <c:v>176581181.39386401</c:v>
                </c:pt>
                <c:pt idx="3105">
                  <c:v>176611406.43244946</c:v>
                </c:pt>
                <c:pt idx="3106">
                  <c:v>176643704.99064246</c:v>
                </c:pt>
                <c:pt idx="3107">
                  <c:v>176671826.76787463</c:v>
                </c:pt>
                <c:pt idx="3108">
                  <c:v>176691611.02173936</c:v>
                </c:pt>
                <c:pt idx="3109">
                  <c:v>176707227.16903371</c:v>
                </c:pt>
                <c:pt idx="3110">
                  <c:v>176727003.82351211</c:v>
                </c:pt>
                <c:pt idx="3111">
                  <c:v>176751978.79539528</c:v>
                </c:pt>
                <c:pt idx="3112">
                  <c:v>176775906.79398823</c:v>
                </c:pt>
                <c:pt idx="3113">
                  <c:v>176800868.51916984</c:v>
                </c:pt>
                <c:pt idx="3114">
                  <c:v>176826863.13046768</c:v>
                </c:pt>
                <c:pt idx="3115">
                  <c:v>176852850.41436228</c:v>
                </c:pt>
                <c:pt idx="3116">
                  <c:v>176880908.45668077</c:v>
                </c:pt>
                <c:pt idx="3117">
                  <c:v>176915190.03025657</c:v>
                </c:pt>
                <c:pt idx="3118">
                  <c:v>176947382.32978207</c:v>
                </c:pt>
                <c:pt idx="3119">
                  <c:v>176972297.68695867</c:v>
                </c:pt>
                <c:pt idx="3120">
                  <c:v>176998244.03100258</c:v>
                </c:pt>
                <c:pt idx="3121">
                  <c:v>177031444.70863208</c:v>
                </c:pt>
                <c:pt idx="3122">
                  <c:v>177067744.27867803</c:v>
                </c:pt>
                <c:pt idx="3123">
                  <c:v>177102993.05391937</c:v>
                </c:pt>
                <c:pt idx="3124">
                  <c:v>177135119.91757259</c:v>
                </c:pt>
                <c:pt idx="3125">
                  <c:v>177163092.27441931</c:v>
                </c:pt>
                <c:pt idx="3126">
                  <c:v>177187949.48039007</c:v>
                </c:pt>
                <c:pt idx="3127">
                  <c:v>177209694.04895988</c:v>
                </c:pt>
                <c:pt idx="3128">
                  <c:v>177233503.6568338</c:v>
                </c:pt>
                <c:pt idx="3129">
                  <c:v>177261446.23799402</c:v>
                </c:pt>
                <c:pt idx="3130">
                  <c:v>177286276.99526927</c:v>
                </c:pt>
                <c:pt idx="3131">
                  <c:v>177309032.66251636</c:v>
                </c:pt>
                <c:pt idx="3132">
                  <c:v>177329714.77143928</c:v>
                </c:pt>
                <c:pt idx="3133">
                  <c:v>177348324.71315742</c:v>
                </c:pt>
                <c:pt idx="3134">
                  <c:v>177365897.32942992</c:v>
                </c:pt>
                <c:pt idx="3135">
                  <c:v>177384499.98864287</c:v>
                </c:pt>
                <c:pt idx="3136">
                  <c:v>177405165.22064584</c:v>
                </c:pt>
                <c:pt idx="3137">
                  <c:v>177430990.26700932</c:v>
                </c:pt>
                <c:pt idx="3138">
                  <c:v>177460938.28776008</c:v>
                </c:pt>
                <c:pt idx="3139">
                  <c:v>177490876.61372823</c:v>
                </c:pt>
                <c:pt idx="3140">
                  <c:v>177520805.25262141</c:v>
                </c:pt>
                <c:pt idx="3141">
                  <c:v>177548661.14621159</c:v>
                </c:pt>
                <c:pt idx="3142">
                  <c:v>177576508.65567601</c:v>
                </c:pt>
                <c:pt idx="3143">
                  <c:v>177607440.50716123</c:v>
                </c:pt>
                <c:pt idx="3144">
                  <c:v>177638362.02401358</c:v>
                </c:pt>
                <c:pt idx="3145">
                  <c:v>177670303.40999365</c:v>
                </c:pt>
                <c:pt idx="3146">
                  <c:v>177703263.60787395</c:v>
                </c:pt>
                <c:pt idx="3147">
                  <c:v>177741359.2166082</c:v>
                </c:pt>
                <c:pt idx="3148">
                  <c:v>177773265.09832928</c:v>
                </c:pt>
                <c:pt idx="3149">
                  <c:v>177796930.10401341</c:v>
                </c:pt>
                <c:pt idx="3150">
                  <c:v>177820589.06568968</c:v>
                </c:pt>
                <c:pt idx="3151">
                  <c:v>177843213.72480899</c:v>
                </c:pt>
                <c:pt idx="3152">
                  <c:v>177870972.80365571</c:v>
                </c:pt>
                <c:pt idx="3153">
                  <c:v>177905916.8566263</c:v>
                </c:pt>
                <c:pt idx="3154">
                  <c:v>177937766.13266554</c:v>
                </c:pt>
                <c:pt idx="3155">
                  <c:v>177965496.91166452</c:v>
                </c:pt>
                <c:pt idx="3156">
                  <c:v>177993219.39871675</c:v>
                </c:pt>
                <c:pt idx="3157">
                  <c:v>178020933.59990865</c:v>
                </c:pt>
                <c:pt idx="3158">
                  <c:v>178049665.50762826</c:v>
                </c:pt>
                <c:pt idx="3159">
                  <c:v>178080439.82094571</c:v>
                </c:pt>
                <c:pt idx="3160">
                  <c:v>178110178.62249735</c:v>
                </c:pt>
                <c:pt idx="3161">
                  <c:v>178140932.8721928</c:v>
                </c:pt>
                <c:pt idx="3162">
                  <c:v>178171676.93236053</c:v>
                </c:pt>
                <c:pt idx="3163">
                  <c:v>178201386.51260003</c:v>
                </c:pt>
                <c:pt idx="3164">
                  <c:v>178230062.60420141</c:v>
                </c:pt>
                <c:pt idx="3165">
                  <c:v>178255658.77425763</c:v>
                </c:pt>
                <c:pt idx="3166">
                  <c:v>178280224.46047041</c:v>
                </c:pt>
                <c:pt idx="3167">
                  <c:v>178307853.09135455</c:v>
                </c:pt>
                <c:pt idx="3168">
                  <c:v>178339564.71974424</c:v>
                </c:pt>
                <c:pt idx="3169">
                  <c:v>178371265.52500024</c:v>
                </c:pt>
                <c:pt idx="3170">
                  <c:v>178402955.51618761</c:v>
                </c:pt>
                <c:pt idx="3171">
                  <c:v>178431569.44664371</c:v>
                </c:pt>
                <c:pt idx="3172">
                  <c:v>178455067.1570296</c:v>
                </c:pt>
                <c:pt idx="3173">
                  <c:v>178476516.40080467</c:v>
                </c:pt>
                <c:pt idx="3174">
                  <c:v>178503065.75124651</c:v>
                </c:pt>
                <c:pt idx="3175">
                  <c:v>178534710.83904803</c:v>
                </c:pt>
                <c:pt idx="3176">
                  <c:v>178566345.15938058</c:v>
                </c:pt>
                <c:pt idx="3177">
                  <c:v>178594908.84648454</c:v>
                </c:pt>
                <c:pt idx="3178">
                  <c:v>178616325.85592198</c:v>
                </c:pt>
                <c:pt idx="3179">
                  <c:v>178631620.70095608</c:v>
                </c:pt>
                <c:pt idx="3180">
                  <c:v>178652009.91631061</c:v>
                </c:pt>
                <c:pt idx="3181">
                  <c:v>178679528.27024812</c:v>
                </c:pt>
                <c:pt idx="3182">
                  <c:v>178706019.73542008</c:v>
                </c:pt>
                <c:pt idx="3183">
                  <c:v>178724355.56328258</c:v>
                </c:pt>
                <c:pt idx="3184">
                  <c:v>178741669.41733551</c:v>
                </c:pt>
                <c:pt idx="3185">
                  <c:v>178766107.02319968</c:v>
                </c:pt>
                <c:pt idx="3186">
                  <c:v>178796645.0106751</c:v>
                </c:pt>
                <c:pt idx="3187">
                  <c:v>178832260.00604218</c:v>
                </c:pt>
                <c:pt idx="3188">
                  <c:v>178865827.38553235</c:v>
                </c:pt>
                <c:pt idx="3189">
                  <c:v>178894299.31265065</c:v>
                </c:pt>
                <c:pt idx="3190">
                  <c:v>178917680.45742446</c:v>
                </c:pt>
                <c:pt idx="3191">
                  <c:v>178940039.54019308</c:v>
                </c:pt>
                <c:pt idx="3192">
                  <c:v>178963409.20832917</c:v>
                </c:pt>
                <c:pt idx="3193">
                  <c:v>178982710.16589612</c:v>
                </c:pt>
                <c:pt idx="3194">
                  <c:v>179004038.15270743</c:v>
                </c:pt>
                <c:pt idx="3195">
                  <c:v>179026376.52348518</c:v>
                </c:pt>
                <c:pt idx="3196">
                  <c:v>179044649.39053011</c:v>
                </c:pt>
                <c:pt idx="3197">
                  <c:v>179059874.04360706</c:v>
                </c:pt>
                <c:pt idx="3198">
                  <c:v>179078140.3454386</c:v>
                </c:pt>
                <c:pt idx="3199">
                  <c:v>179100460.96581945</c:v>
                </c:pt>
                <c:pt idx="3200">
                  <c:v>179128861.30156446</c:v>
                </c:pt>
                <c:pt idx="3201">
                  <c:v>179158266.81856975</c:v>
                </c:pt>
                <c:pt idx="3202">
                  <c:v>179182595.40870851</c:v>
                </c:pt>
                <c:pt idx="3203">
                  <c:v>179201851.04286823</c:v>
                </c:pt>
                <c:pt idx="3204">
                  <c:v>179219076.3993209</c:v>
                </c:pt>
                <c:pt idx="3205">
                  <c:v>179238324.50495598</c:v>
                </c:pt>
                <c:pt idx="3206">
                  <c:v>179262632.2265473</c:v>
                </c:pt>
                <c:pt idx="3207">
                  <c:v>179290983.23352915</c:v>
                </c:pt>
                <c:pt idx="3208">
                  <c:v>179319325.62958515</c:v>
                </c:pt>
                <c:pt idx="3209">
                  <c:v>179345635.86409411</c:v>
                </c:pt>
                <c:pt idx="3210">
                  <c:v>179368904.12193418</c:v>
                </c:pt>
                <c:pt idx="3211">
                  <c:v>179396211.63500568</c:v>
                </c:pt>
                <c:pt idx="3212">
                  <c:v>179431598.37992316</c:v>
                </c:pt>
                <c:pt idx="3213">
                  <c:v>179468992.64900589</c:v>
                </c:pt>
                <c:pt idx="3214">
                  <c:v>179502331.66744268</c:v>
                </c:pt>
                <c:pt idx="3215">
                  <c:v>179531619.77308351</c:v>
                </c:pt>
                <c:pt idx="3216">
                  <c:v>179554841.74369875</c:v>
                </c:pt>
                <c:pt idx="3217">
                  <c:v>179573011.43481693</c:v>
                </c:pt>
                <c:pt idx="3218">
                  <c:v>179593195.83773518</c:v>
                </c:pt>
                <c:pt idx="3219">
                  <c:v>179618420.21240768</c:v>
                </c:pt>
                <c:pt idx="3220">
                  <c:v>179644646.34257495</c:v>
                </c:pt>
                <c:pt idx="3221">
                  <c:v>179670865.11669406</c:v>
                </c:pt>
                <c:pt idx="3222">
                  <c:v>179702116.3557899</c:v>
                </c:pt>
                <c:pt idx="3223">
                  <c:v>179732349.54853705</c:v>
                </c:pt>
                <c:pt idx="3224">
                  <c:v>179756529.06721511</c:v>
                </c:pt>
                <c:pt idx="3225">
                  <c:v>179779695.24156567</c:v>
                </c:pt>
                <c:pt idx="3226">
                  <c:v>179804869.36003575</c:v>
                </c:pt>
                <c:pt idx="3227">
                  <c:v>179830036.70595858</c:v>
                </c:pt>
                <c:pt idx="3228">
                  <c:v>179854190.99058095</c:v>
                </c:pt>
                <c:pt idx="3229">
                  <c:v>179878339.04169288</c:v>
                </c:pt>
                <c:pt idx="3230">
                  <c:v>179906503.894788</c:v>
                </c:pt>
                <c:pt idx="3231">
                  <c:v>179928627.47792768</c:v>
                </c:pt>
                <c:pt idx="3232">
                  <c:v>179947730.00173262</c:v>
                </c:pt>
                <c:pt idx="3233">
                  <c:v>179971853.93522048</c:v>
                </c:pt>
                <c:pt idx="3234">
                  <c:v>179996976.4245587</c:v>
                </c:pt>
                <c:pt idx="3235">
                  <c:v>180023096.66530597</c:v>
                </c:pt>
                <c:pt idx="3236">
                  <c:v>180051218.01014104</c:v>
                </c:pt>
                <c:pt idx="3237">
                  <c:v>180080334.79042628</c:v>
                </c:pt>
                <c:pt idx="3238">
                  <c:v>180103420.97557798</c:v>
                </c:pt>
                <c:pt idx="3239">
                  <c:v>180125498.0914503</c:v>
                </c:pt>
                <c:pt idx="3240">
                  <c:v>180147570.00654638</c:v>
                </c:pt>
                <c:pt idx="3241">
                  <c:v>180168633.80398399</c:v>
                </c:pt>
                <c:pt idx="3242">
                  <c:v>180188690.1627658</c:v>
                </c:pt>
                <c:pt idx="3243">
                  <c:v>180207739.72898135</c:v>
                </c:pt>
                <c:pt idx="3244">
                  <c:v>180228790.00940749</c:v>
                </c:pt>
                <c:pt idx="3245">
                  <c:v>180251839.65604594</c:v>
                </c:pt>
                <c:pt idx="3246">
                  <c:v>180274883.63713166</c:v>
                </c:pt>
                <c:pt idx="3247">
                  <c:v>180298923.49373111</c:v>
                </c:pt>
                <c:pt idx="3248">
                  <c:v>180328964.65057033</c:v>
                </c:pt>
                <c:pt idx="3249">
                  <c:v>180360997.94854692</c:v>
                </c:pt>
                <c:pt idx="3250">
                  <c:v>180389018.11327288</c:v>
                </c:pt>
                <c:pt idx="3251">
                  <c:v>180414029.04739198</c:v>
                </c:pt>
                <c:pt idx="3252">
                  <c:v>180440033.34831005</c:v>
                </c:pt>
                <c:pt idx="3253">
                  <c:v>180469029.64647561</c:v>
                </c:pt>
                <c:pt idx="3254">
                  <c:v>180504013.25217953</c:v>
                </c:pt>
                <c:pt idx="3255">
                  <c:v>180536985.85692501</c:v>
                </c:pt>
                <c:pt idx="3256">
                  <c:v>180563954.83156788</c:v>
                </c:pt>
                <c:pt idx="3257">
                  <c:v>180590916.0621213</c:v>
                </c:pt>
                <c:pt idx="3258">
                  <c:v>180620863.90901461</c:v>
                </c:pt>
                <c:pt idx="3259">
                  <c:v>180647808.80882961</c:v>
                </c:pt>
                <c:pt idx="3260">
                  <c:v>180675743.50623345</c:v>
                </c:pt>
                <c:pt idx="3261">
                  <c:v>180706661.52086413</c:v>
                </c:pt>
                <c:pt idx="3262">
                  <c:v>180738566.22284821</c:v>
                </c:pt>
                <c:pt idx="3263">
                  <c:v>180766473.95413402</c:v>
                </c:pt>
                <c:pt idx="3264">
                  <c:v>180786402.97545773</c:v>
                </c:pt>
                <c:pt idx="3265">
                  <c:v>180801346.96896768</c:v>
                </c:pt>
                <c:pt idx="3266">
                  <c:v>180819276.62575412</c:v>
                </c:pt>
                <c:pt idx="3267">
                  <c:v>180838198.6654726</c:v>
                </c:pt>
                <c:pt idx="3268">
                  <c:v>180858112.48867711</c:v>
                </c:pt>
                <c:pt idx="3269">
                  <c:v>180879017.46490365</c:v>
                </c:pt>
                <c:pt idx="3270">
                  <c:v>180907878.60359898</c:v>
                </c:pt>
                <c:pt idx="3271">
                  <c:v>180941704.5257194</c:v>
                </c:pt>
                <c:pt idx="3272">
                  <c:v>180972535.2097955</c:v>
                </c:pt>
                <c:pt idx="3273">
                  <c:v>181001367.67341131</c:v>
                </c:pt>
                <c:pt idx="3274">
                  <c:v>181032178.81577888</c:v>
                </c:pt>
                <c:pt idx="3275">
                  <c:v>181065960.08612296</c:v>
                </c:pt>
                <c:pt idx="3276">
                  <c:v>181100722.26309198</c:v>
                </c:pt>
                <c:pt idx="3277">
                  <c:v>181135471.60794583</c:v>
                </c:pt>
                <c:pt idx="3278">
                  <c:v>181166238.89230147</c:v>
                </c:pt>
                <c:pt idx="3279">
                  <c:v>181194020.05954111</c:v>
                </c:pt>
                <c:pt idx="3280">
                  <c:v>181217825.96771884</c:v>
                </c:pt>
                <c:pt idx="3281">
                  <c:v>181239642.7658124</c:v>
                </c:pt>
                <c:pt idx="3282">
                  <c:v>181260463.17875069</c:v>
                </c:pt>
                <c:pt idx="3283">
                  <c:v>181287225.52169466</c:v>
                </c:pt>
                <c:pt idx="3284">
                  <c:v>181316952.54561746</c:v>
                </c:pt>
                <c:pt idx="3285">
                  <c:v>181345679.75743806</c:v>
                </c:pt>
                <c:pt idx="3286">
                  <c:v>181375388.35122371</c:v>
                </c:pt>
                <c:pt idx="3287">
                  <c:v>181405087.58449128</c:v>
                </c:pt>
                <c:pt idx="3288">
                  <c:v>181430819.35395673</c:v>
                </c:pt>
                <c:pt idx="3289">
                  <c:v>181454565.52507719</c:v>
                </c:pt>
                <c:pt idx="3290">
                  <c:v>181481272.82170254</c:v>
                </c:pt>
                <c:pt idx="3291">
                  <c:v>181508961.2911059</c:v>
                </c:pt>
                <c:pt idx="3292">
                  <c:v>181533676.27211732</c:v>
                </c:pt>
                <c:pt idx="3293">
                  <c:v>181558384.77946383</c:v>
                </c:pt>
                <c:pt idx="3294">
                  <c:v>181585062.70096928</c:v>
                </c:pt>
                <c:pt idx="3295">
                  <c:v>181609757.75639781</c:v>
                </c:pt>
                <c:pt idx="3296">
                  <c:v>181636421.15952313</c:v>
                </c:pt>
                <c:pt idx="3297">
                  <c:v>181665051.24152535</c:v>
                </c:pt>
                <c:pt idx="3298">
                  <c:v>181690712.21007702</c:v>
                </c:pt>
                <c:pt idx="3299">
                  <c:v>181716366.20521599</c:v>
                </c:pt>
                <c:pt idx="3300">
                  <c:v>181748917.01015458</c:v>
                </c:pt>
                <c:pt idx="3301">
                  <c:v>181778498.91714257</c:v>
                </c:pt>
                <c:pt idx="3302">
                  <c:v>181803143.43009838</c:v>
                </c:pt>
                <c:pt idx="3303">
                  <c:v>181822854.41172928</c:v>
                </c:pt>
                <c:pt idx="3304">
                  <c:v>181841576.03536624</c:v>
                </c:pt>
                <c:pt idx="3305">
                  <c:v>181865219.10019383</c:v>
                </c:pt>
                <c:pt idx="3306">
                  <c:v>181891810.47804004</c:v>
                </c:pt>
                <c:pt idx="3307">
                  <c:v>181918394.37488648</c:v>
                </c:pt>
                <c:pt idx="3308">
                  <c:v>181942018.2292386</c:v>
                </c:pt>
                <c:pt idx="3309">
                  <c:v>181963668.24315619</c:v>
                </c:pt>
                <c:pt idx="3310">
                  <c:v>181986297.04796088</c:v>
                </c:pt>
                <c:pt idx="3311">
                  <c:v>182006953.40108445</c:v>
                </c:pt>
                <c:pt idx="3312">
                  <c:v>182029571.84892857</c:v>
                </c:pt>
                <c:pt idx="3313">
                  <c:v>182056117.03795549</c:v>
                </c:pt>
                <c:pt idx="3314">
                  <c:v>182079706.50772604</c:v>
                </c:pt>
                <c:pt idx="3315">
                  <c:v>182096412.15633854</c:v>
                </c:pt>
                <c:pt idx="3316">
                  <c:v>182114097.27475998</c:v>
                </c:pt>
                <c:pt idx="3317">
                  <c:v>182134725.73487869</c:v>
                </c:pt>
                <c:pt idx="3318">
                  <c:v>182163205.26324239</c:v>
                </c:pt>
                <c:pt idx="3319">
                  <c:v>182191676.22175586</c:v>
                </c:pt>
                <c:pt idx="3320">
                  <c:v>182215231.91793591</c:v>
                </c:pt>
                <c:pt idx="3321">
                  <c:v>182239762.86849365</c:v>
                </c:pt>
                <c:pt idx="3322">
                  <c:v>182266249.15595335</c:v>
                </c:pt>
                <c:pt idx="3323">
                  <c:v>182290766.89018402</c:v>
                </c:pt>
                <c:pt idx="3324">
                  <c:v>182314297.94298992</c:v>
                </c:pt>
                <c:pt idx="3325">
                  <c:v>182341743.44876897</c:v>
                </c:pt>
                <c:pt idx="3326">
                  <c:v>182373100.00405824</c:v>
                </c:pt>
                <c:pt idx="3327">
                  <c:v>182402487.34906536</c:v>
                </c:pt>
                <c:pt idx="3328">
                  <c:v>182424032.27561331</c:v>
                </c:pt>
                <c:pt idx="3329">
                  <c:v>182441656.29892081</c:v>
                </c:pt>
                <c:pt idx="3330">
                  <c:v>182464171.11434168</c:v>
                </c:pt>
                <c:pt idx="3331">
                  <c:v>182490594.72513238</c:v>
                </c:pt>
                <c:pt idx="3332">
                  <c:v>182517989.20807898</c:v>
                </c:pt>
                <c:pt idx="3333">
                  <c:v>182546353.72035539</c:v>
                </c:pt>
                <c:pt idx="3334">
                  <c:v>182572754.43154135</c:v>
                </c:pt>
                <c:pt idx="3335">
                  <c:v>182601102.56397289</c:v>
                </c:pt>
                <c:pt idx="3336">
                  <c:v>182631396.3701618</c:v>
                </c:pt>
                <c:pt idx="3337">
                  <c:v>182659726.9784531</c:v>
                </c:pt>
                <c:pt idx="3338">
                  <c:v>182686096.14617336</c:v>
                </c:pt>
                <c:pt idx="3339">
                  <c:v>182710505.50752828</c:v>
                </c:pt>
                <c:pt idx="3340">
                  <c:v>182729052.42236209</c:v>
                </c:pt>
                <c:pt idx="3341">
                  <c:v>182743692.16274005</c:v>
                </c:pt>
                <c:pt idx="3342">
                  <c:v>182761256.86990991</c:v>
                </c:pt>
                <c:pt idx="3343">
                  <c:v>182781744.9195796</c:v>
                </c:pt>
                <c:pt idx="3344">
                  <c:v>182804179.13779593</c:v>
                </c:pt>
                <c:pt idx="3345">
                  <c:v>182824657.92391691</c:v>
                </c:pt>
                <c:pt idx="3346">
                  <c:v>182845132.29241431</c:v>
                </c:pt>
                <c:pt idx="3347">
                  <c:v>182873399.16212928</c:v>
                </c:pt>
                <c:pt idx="3348">
                  <c:v>182903606.16692466</c:v>
                </c:pt>
                <c:pt idx="3349">
                  <c:v>182929907.66584599</c:v>
                </c:pt>
                <c:pt idx="3350">
                  <c:v>182953280.66189075</c:v>
                </c:pt>
                <c:pt idx="3351">
                  <c:v>182978594.91805002</c:v>
                </c:pt>
                <c:pt idx="3352">
                  <c:v>183001955.93708512</c:v>
                </c:pt>
                <c:pt idx="3353">
                  <c:v>183025311.21249321</c:v>
                </c:pt>
                <c:pt idx="3354">
                  <c:v>183053524.5120565</c:v>
                </c:pt>
                <c:pt idx="3355">
                  <c:v>183082701.87097311</c:v>
                </c:pt>
                <c:pt idx="3356">
                  <c:v>183107009.49524888</c:v>
                </c:pt>
                <c:pt idx="3357">
                  <c:v>183129367.02006733</c:v>
                </c:pt>
                <c:pt idx="3358">
                  <c:v>183150747.55880335</c:v>
                </c:pt>
                <c:pt idx="3359">
                  <c:v>183173094.79971391</c:v>
                </c:pt>
                <c:pt idx="3360">
                  <c:v>183196408.06062561</c:v>
                </c:pt>
                <c:pt idx="3361">
                  <c:v>183220686.63040024</c:v>
                </c:pt>
                <c:pt idx="3362">
                  <c:v>183245929.76902732</c:v>
                </c:pt>
                <c:pt idx="3363">
                  <c:v>183268254.65390542</c:v>
                </c:pt>
                <c:pt idx="3364">
                  <c:v>183288633.66900566</c:v>
                </c:pt>
                <c:pt idx="3365">
                  <c:v>183308038.19652295</c:v>
                </c:pt>
                <c:pt idx="3366">
                  <c:v>183332288.29119891</c:v>
                </c:pt>
                <c:pt idx="3367">
                  <c:v>183356532.20645377</c:v>
                </c:pt>
                <c:pt idx="3368">
                  <c:v>183378831.15413707</c:v>
                </c:pt>
                <c:pt idx="3369">
                  <c:v>183400155.69407201</c:v>
                </c:pt>
                <c:pt idx="3370">
                  <c:v>183421475.45701411</c:v>
                </c:pt>
                <c:pt idx="3371">
                  <c:v>183443759.19530088</c:v>
                </c:pt>
                <c:pt idx="3372">
                  <c:v>183465069.19527769</c:v>
                </c:pt>
                <c:pt idx="3373">
                  <c:v>183487342.73254988</c:v>
                </c:pt>
                <c:pt idx="3374">
                  <c:v>183512515.24097955</c:v>
                </c:pt>
                <c:pt idx="3375">
                  <c:v>183537681.09666675</c:v>
                </c:pt>
                <c:pt idx="3376">
                  <c:v>183559937.65763205</c:v>
                </c:pt>
                <c:pt idx="3377">
                  <c:v>183581221.67646793</c:v>
                </c:pt>
                <c:pt idx="3378">
                  <c:v>183605402.29007316</c:v>
                </c:pt>
                <c:pt idx="3379">
                  <c:v>183629576.76751438</c:v>
                </c:pt>
                <c:pt idx="3380">
                  <c:v>183654711.71890748</c:v>
                </c:pt>
                <c:pt idx="3381">
                  <c:v>183677907.32914791</c:v>
                </c:pt>
                <c:pt idx="3382">
                  <c:v>183701097.29482651</c:v>
                </c:pt>
                <c:pt idx="3383">
                  <c:v>183726213.39181393</c:v>
                </c:pt>
                <c:pt idx="3384">
                  <c:v>183755185.28255117</c:v>
                </c:pt>
                <c:pt idx="3385">
                  <c:v>183783183.07660833</c:v>
                </c:pt>
                <c:pt idx="3386">
                  <c:v>183806347.44883171</c:v>
                </c:pt>
                <c:pt idx="3387">
                  <c:v>183827576.51436162</c:v>
                </c:pt>
                <c:pt idx="3388">
                  <c:v>183850730.10641208</c:v>
                </c:pt>
                <c:pt idx="3389">
                  <c:v>183878699.86615151</c:v>
                </c:pt>
                <c:pt idx="3390">
                  <c:v>183908589.50824508</c:v>
                </c:pt>
                <c:pt idx="3391">
                  <c:v>183939433.51277828</c:v>
                </c:pt>
                <c:pt idx="3392">
                  <c:v>183968340.71425599</c:v>
                </c:pt>
                <c:pt idx="3393">
                  <c:v>183997239.16162598</c:v>
                </c:pt>
                <c:pt idx="3394">
                  <c:v>184028054.53048968</c:v>
                </c:pt>
                <c:pt idx="3395">
                  <c:v>184055009.8199814</c:v>
                </c:pt>
                <c:pt idx="3396">
                  <c:v>184080032.91849732</c:v>
                </c:pt>
                <c:pt idx="3397">
                  <c:v>184106011.50432736</c:v>
                </c:pt>
                <c:pt idx="3398">
                  <c:v>184134868.31280577</c:v>
                </c:pt>
                <c:pt idx="3399">
                  <c:v>184158908.99426001</c:v>
                </c:pt>
                <c:pt idx="3400">
                  <c:v>184180059.78958055</c:v>
                </c:pt>
                <c:pt idx="3401">
                  <c:v>184206972.21206856</c:v>
                </c:pt>
                <c:pt idx="3402">
                  <c:v>184239641.39323211</c:v>
                </c:pt>
                <c:pt idx="3403">
                  <c:v>184274220.12032589</c:v>
                </c:pt>
                <c:pt idx="3404">
                  <c:v>184303026.1714558</c:v>
                </c:pt>
                <c:pt idx="3405">
                  <c:v>184327024.58374724</c:v>
                </c:pt>
                <c:pt idx="3406">
                  <c:v>184351016.97242779</c:v>
                </c:pt>
                <c:pt idx="3407">
                  <c:v>184379799.89288634</c:v>
                </c:pt>
                <c:pt idx="3408">
                  <c:v>184405697.1148614</c:v>
                </c:pt>
                <c:pt idx="3409">
                  <c:v>184429669.77204421</c:v>
                </c:pt>
                <c:pt idx="3410">
                  <c:v>184451719.31047341</c:v>
                </c:pt>
                <c:pt idx="3411">
                  <c:v>184472805.41778326</c:v>
                </c:pt>
                <c:pt idx="3412">
                  <c:v>184501551.71150002</c:v>
                </c:pt>
                <c:pt idx="3413">
                  <c:v>184536035.86586979</c:v>
                </c:pt>
                <c:pt idx="3414">
                  <c:v>184571464.96713859</c:v>
                </c:pt>
                <c:pt idx="3415">
                  <c:v>184602095.77782863</c:v>
                </c:pt>
                <c:pt idx="3416">
                  <c:v>184627932.9013876</c:v>
                </c:pt>
                <c:pt idx="3417">
                  <c:v>184656632.63955191</c:v>
                </c:pt>
                <c:pt idx="3418">
                  <c:v>184687236.21335536</c:v>
                </c:pt>
                <c:pt idx="3419">
                  <c:v>184716874.10043699</c:v>
                </c:pt>
                <c:pt idx="3420">
                  <c:v>184742680.27228138</c:v>
                </c:pt>
                <c:pt idx="3421">
                  <c:v>184762746.93296564</c:v>
                </c:pt>
                <c:pt idx="3422">
                  <c:v>184781854.13065141</c:v>
                </c:pt>
                <c:pt idx="3423">
                  <c:v>184804777.73814312</c:v>
                </c:pt>
                <c:pt idx="3424">
                  <c:v>184831515.0160104</c:v>
                </c:pt>
                <c:pt idx="3425">
                  <c:v>184857290.32671618</c:v>
                </c:pt>
                <c:pt idx="3426">
                  <c:v>184884967.19934157</c:v>
                </c:pt>
                <c:pt idx="3427">
                  <c:v>184911682.11497959</c:v>
                </c:pt>
                <c:pt idx="3428">
                  <c:v>184935528.42777911</c:v>
                </c:pt>
                <c:pt idx="3429">
                  <c:v>184962229.25744194</c:v>
                </c:pt>
                <c:pt idx="3430">
                  <c:v>184988922.65279117</c:v>
                </c:pt>
                <c:pt idx="3431">
                  <c:v>185014655.67654058</c:v>
                </c:pt>
                <c:pt idx="3432">
                  <c:v>185038476.39487082</c:v>
                </c:pt>
                <c:pt idx="3433">
                  <c:v>185061338.71952352</c:v>
                </c:pt>
                <c:pt idx="3434">
                  <c:v>185086100.08991063</c:v>
                </c:pt>
                <c:pt idx="3435">
                  <c:v>185112759.03502858</c:v>
                </c:pt>
                <c:pt idx="3436">
                  <c:v>185142265.65735608</c:v>
                </c:pt>
                <c:pt idx="3437">
                  <c:v>185169860.41448516</c:v>
                </c:pt>
                <c:pt idx="3438">
                  <c:v>185191740.27063653</c:v>
                </c:pt>
                <c:pt idx="3439">
                  <c:v>185216468.01608983</c:v>
                </c:pt>
                <c:pt idx="3440">
                  <c:v>185244041.4496716</c:v>
                </c:pt>
                <c:pt idx="3441">
                  <c:v>185266854.85502857</c:v>
                </c:pt>
                <c:pt idx="3442">
                  <c:v>185290613.05587411</c:v>
                </c:pt>
                <c:pt idx="3443">
                  <c:v>185320065.06310308</c:v>
                </c:pt>
                <c:pt idx="3444">
                  <c:v>185347608.76581609</c:v>
                </c:pt>
                <c:pt idx="3445">
                  <c:v>185372296.40608093</c:v>
                </c:pt>
                <c:pt idx="3446">
                  <c:v>185396028.53941801</c:v>
                </c:pt>
                <c:pt idx="3447">
                  <c:v>185421652.65999049</c:v>
                </c:pt>
                <c:pt idx="3448">
                  <c:v>185448218.60557404</c:v>
                </c:pt>
                <c:pt idx="3449">
                  <c:v>185475725.59415206</c:v>
                </c:pt>
                <c:pt idx="3450">
                  <c:v>185497535.88454276</c:v>
                </c:pt>
                <c:pt idx="3451">
                  <c:v>185516497.33210653</c:v>
                </c:pt>
                <c:pt idx="3452">
                  <c:v>185537350.60500705</c:v>
                </c:pt>
                <c:pt idx="3453">
                  <c:v>185561989.55123821</c:v>
                </c:pt>
                <c:pt idx="3454">
                  <c:v>185584727.59058598</c:v>
                </c:pt>
                <c:pt idx="3455">
                  <c:v>185602724.725586</c:v>
                </c:pt>
                <c:pt idx="3456">
                  <c:v>185619771.53635371</c:v>
                </c:pt>
                <c:pt idx="3457">
                  <c:v>185640602.42441899</c:v>
                </c:pt>
                <c:pt idx="3458">
                  <c:v>185659535.68089369</c:v>
                </c:pt>
                <c:pt idx="3459">
                  <c:v>185681304.31939268</c:v>
                </c:pt>
                <c:pt idx="3460">
                  <c:v>185710636.86590806</c:v>
                </c:pt>
                <c:pt idx="3461">
                  <c:v>185740906.24575689</c:v>
                </c:pt>
                <c:pt idx="3462">
                  <c:v>185764547.57475314</c:v>
                </c:pt>
                <c:pt idx="3463">
                  <c:v>185785347.140836</c:v>
                </c:pt>
                <c:pt idx="3464">
                  <c:v>185804251.93715861</c:v>
                </c:pt>
                <c:pt idx="3465">
                  <c:v>185824097.97769439</c:v>
                </c:pt>
                <c:pt idx="3466">
                  <c:v>185846774.15757918</c:v>
                </c:pt>
                <c:pt idx="3467">
                  <c:v>185871333.99283296</c:v>
                </c:pt>
                <c:pt idx="3468">
                  <c:v>185897776.04151738</c:v>
                </c:pt>
                <c:pt idx="3469">
                  <c:v>185922322.87226602</c:v>
                </c:pt>
                <c:pt idx="3470">
                  <c:v>185944032.16186798</c:v>
                </c:pt>
                <c:pt idx="3471">
                  <c:v>185964792.99127567</c:v>
                </c:pt>
                <c:pt idx="3472">
                  <c:v>185984605.97309408</c:v>
                </c:pt>
                <c:pt idx="3473">
                  <c:v>186002528.4934001</c:v>
                </c:pt>
                <c:pt idx="3474">
                  <c:v>186017618.55628338</c:v>
                </c:pt>
                <c:pt idx="3475">
                  <c:v>186035534.93664744</c:v>
                </c:pt>
                <c:pt idx="3476">
                  <c:v>186057218.7300483</c:v>
                </c:pt>
                <c:pt idx="3477">
                  <c:v>186081724.97008327</c:v>
                </c:pt>
                <c:pt idx="3478">
                  <c:v>186106224.97995201</c:v>
                </c:pt>
                <c:pt idx="3479">
                  <c:v>186130718.76352558</c:v>
                </c:pt>
                <c:pt idx="3480">
                  <c:v>186149555.90110785</c:v>
                </c:pt>
                <c:pt idx="3481">
                  <c:v>186167447.77304363</c:v>
                </c:pt>
                <c:pt idx="3482">
                  <c:v>186183453.47595602</c:v>
                </c:pt>
                <c:pt idx="3483">
                  <c:v>186195691.33853596</c:v>
                </c:pt>
                <c:pt idx="3484">
                  <c:v>186214515.78702259</c:v>
                </c:pt>
                <c:pt idx="3485">
                  <c:v>186236159.36079276</c:v>
                </c:pt>
                <c:pt idx="3486">
                  <c:v>186254975.91214588</c:v>
                </c:pt>
                <c:pt idx="3487">
                  <c:v>186270967.09493348</c:v>
                </c:pt>
                <c:pt idx="3488">
                  <c:v>186288836.45653543</c:v>
                </c:pt>
                <c:pt idx="3489">
                  <c:v>186312343.73230383</c:v>
                </c:pt>
                <c:pt idx="3490">
                  <c:v>186341484.80160001</c:v>
                </c:pt>
                <c:pt idx="3491">
                  <c:v>186368737.83630651</c:v>
                </c:pt>
                <c:pt idx="3492">
                  <c:v>186394104.43432111</c:v>
                </c:pt>
                <c:pt idx="3493">
                  <c:v>186422281.72570056</c:v>
                </c:pt>
                <c:pt idx="3494">
                  <c:v>186449511.95726973</c:v>
                </c:pt>
                <c:pt idx="3495">
                  <c:v>186475795.92897961</c:v>
                </c:pt>
                <c:pt idx="3496">
                  <c:v>186502072.74698398</c:v>
                </c:pt>
                <c:pt idx="3497">
                  <c:v>186523651.92781404</c:v>
                </c:pt>
                <c:pt idx="3498">
                  <c:v>186543350.44759798</c:v>
                </c:pt>
                <c:pt idx="3499">
                  <c:v>186563982.68359584</c:v>
                </c:pt>
                <c:pt idx="3500">
                  <c:v>186586485.55192983</c:v>
                </c:pt>
                <c:pt idx="3501">
                  <c:v>186609920.46662724</c:v>
                </c:pt>
                <c:pt idx="3502">
                  <c:v>186636160.82372335</c:v>
                </c:pt>
                <c:pt idx="3503">
                  <c:v>186663330.82553461</c:v>
                </c:pt>
                <c:pt idx="3504">
                  <c:v>186688620.16845608</c:v>
                </c:pt>
                <c:pt idx="3505">
                  <c:v>186715775.42675748</c:v>
                </c:pt>
                <c:pt idx="3506">
                  <c:v>186743859.04693666</c:v>
                </c:pt>
                <c:pt idx="3507">
                  <c:v>186775677.28963563</c:v>
                </c:pt>
                <c:pt idx="3508">
                  <c:v>186811226.46725968</c:v>
                </c:pt>
                <c:pt idx="3509">
                  <c:v>186845827.5866746</c:v>
                </c:pt>
                <c:pt idx="3510">
                  <c:v>186878546.98522019</c:v>
                </c:pt>
                <c:pt idx="3511">
                  <c:v>186912189.68073851</c:v>
                </c:pt>
                <c:pt idx="3512">
                  <c:v>186947688.72669676</c:v>
                </c:pt>
                <c:pt idx="3513">
                  <c:v>186982241.07691273</c:v>
                </c:pt>
                <c:pt idx="3514">
                  <c:v>187014914.38161811</c:v>
                </c:pt>
                <c:pt idx="3515">
                  <c:v>187042911.29496539</c:v>
                </c:pt>
                <c:pt idx="3516">
                  <c:v>187062504.31729448</c:v>
                </c:pt>
                <c:pt idx="3517">
                  <c:v>187083026.08832055</c:v>
                </c:pt>
                <c:pt idx="3518">
                  <c:v>187107273.48359311</c:v>
                </c:pt>
                <c:pt idx="3519">
                  <c:v>187130582.56186798</c:v>
                </c:pt>
                <c:pt idx="3520">
                  <c:v>187152021.95969263</c:v>
                </c:pt>
                <c:pt idx="3521">
                  <c:v>187176252.08696494</c:v>
                </c:pt>
                <c:pt idx="3522">
                  <c:v>187204202.39617875</c:v>
                </c:pt>
                <c:pt idx="3523">
                  <c:v>187234007.17296022</c:v>
                </c:pt>
                <c:pt idx="3524">
                  <c:v>187260078.83318895</c:v>
                </c:pt>
                <c:pt idx="3525">
                  <c:v>187283351.17467234</c:v>
                </c:pt>
                <c:pt idx="3526">
                  <c:v>187308479.027468</c:v>
                </c:pt>
                <c:pt idx="3527">
                  <c:v>187334530.66184565</c:v>
                </c:pt>
                <c:pt idx="3528">
                  <c:v>187361505.33214888</c:v>
                </c:pt>
                <c:pt idx="3529">
                  <c:v>187392191.51897189</c:v>
                </c:pt>
                <c:pt idx="3530">
                  <c:v>187421938.54881638</c:v>
                </c:pt>
                <c:pt idx="3531">
                  <c:v>187448888.91429099</c:v>
                </c:pt>
                <c:pt idx="3532">
                  <c:v>187473044.94506118</c:v>
                </c:pt>
                <c:pt idx="3533">
                  <c:v>187496266.2254101</c:v>
                </c:pt>
                <c:pt idx="3534">
                  <c:v>187515767.80570334</c:v>
                </c:pt>
                <c:pt idx="3535">
                  <c:v>187538978.86221573</c:v>
                </c:pt>
                <c:pt idx="3536">
                  <c:v>187569608.95639127</c:v>
                </c:pt>
                <c:pt idx="3537">
                  <c:v>187600229.38453016</c:v>
                </c:pt>
                <c:pt idx="3538">
                  <c:v>187629912.69683924</c:v>
                </c:pt>
                <c:pt idx="3539">
                  <c:v>187658659.75123945</c:v>
                </c:pt>
                <c:pt idx="3540">
                  <c:v>187688325.20300326</c:v>
                </c:pt>
                <c:pt idx="3541">
                  <c:v>187718908.20903033</c:v>
                </c:pt>
                <c:pt idx="3542">
                  <c:v>187744849.87424067</c:v>
                </c:pt>
                <c:pt idx="3543">
                  <c:v>187762449.20106232</c:v>
                </c:pt>
                <c:pt idx="3544">
                  <c:v>187780045.33913743</c:v>
                </c:pt>
                <c:pt idx="3545">
                  <c:v>187799489.99407181</c:v>
                </c:pt>
                <c:pt idx="3546">
                  <c:v>187828186.89620441</c:v>
                </c:pt>
                <c:pt idx="3547">
                  <c:v>187862426.94429749</c:v>
                </c:pt>
                <c:pt idx="3548">
                  <c:v>187890180.29000258</c:v>
                </c:pt>
                <c:pt idx="3549">
                  <c:v>187911452.48824462</c:v>
                </c:pt>
                <c:pt idx="3550">
                  <c:v>187931795.45223629</c:v>
                </c:pt>
                <c:pt idx="3551">
                  <c:v>187952134.1591742</c:v>
                </c:pt>
                <c:pt idx="3552">
                  <c:v>187973392.80344704</c:v>
                </c:pt>
                <c:pt idx="3553">
                  <c:v>187997418.71757153</c:v>
                </c:pt>
                <c:pt idx="3554">
                  <c:v>188022362.42250636</c:v>
                </c:pt>
                <c:pt idx="3555">
                  <c:v>188039911.56488991</c:v>
                </c:pt>
                <c:pt idx="3556">
                  <c:v>188054687.33392042</c:v>
                </c:pt>
                <c:pt idx="3557">
                  <c:v>188071307.39097539</c:v>
                </c:pt>
                <c:pt idx="3558">
                  <c:v>188091616.93765241</c:v>
                </c:pt>
                <c:pt idx="3559">
                  <c:v>188119304.94140086</c:v>
                </c:pt>
                <c:pt idx="3560">
                  <c:v>188151597.65488324</c:v>
                </c:pt>
                <c:pt idx="3561">
                  <c:v>188177424.11027324</c:v>
                </c:pt>
                <c:pt idx="3562">
                  <c:v>188198633.5715583</c:v>
                </c:pt>
                <c:pt idx="3563">
                  <c:v>188217072.82445312</c:v>
                </c:pt>
                <c:pt idx="3564">
                  <c:v>188237351.96815509</c:v>
                </c:pt>
                <c:pt idx="3565">
                  <c:v>188255783.887382</c:v>
                </c:pt>
                <c:pt idx="3566">
                  <c:v>188272369.63093024</c:v>
                </c:pt>
                <c:pt idx="3567">
                  <c:v>188289873.73938358</c:v>
                </c:pt>
                <c:pt idx="3568">
                  <c:v>188308295.71716118</c:v>
                </c:pt>
                <c:pt idx="3569">
                  <c:v>188323030.790016</c:v>
                </c:pt>
                <c:pt idx="3570">
                  <c:v>188335922.14972061</c:v>
                </c:pt>
                <c:pt idx="3571">
                  <c:v>188359858.71920872</c:v>
                </c:pt>
                <c:pt idx="3572">
                  <c:v>188392991.95138988</c:v>
                </c:pt>
                <c:pt idx="3573">
                  <c:v>188424274.10204038</c:v>
                </c:pt>
                <c:pt idx="3574">
                  <c:v>188449108.65535924</c:v>
                </c:pt>
                <c:pt idx="3575">
                  <c:v>188473017.42839038</c:v>
                </c:pt>
                <c:pt idx="3576">
                  <c:v>188502435.5587863</c:v>
                </c:pt>
                <c:pt idx="3577">
                  <c:v>188536439.20457608</c:v>
                </c:pt>
                <c:pt idx="3578">
                  <c:v>188567675.34137115</c:v>
                </c:pt>
                <c:pt idx="3579">
                  <c:v>188592473.37993935</c:v>
                </c:pt>
                <c:pt idx="3580">
                  <c:v>188612674.52608961</c:v>
                </c:pt>
                <c:pt idx="3581">
                  <c:v>188632871.48728612</c:v>
                </c:pt>
                <c:pt idx="3582">
                  <c:v>188658570.66134781</c:v>
                </c:pt>
                <c:pt idx="3583">
                  <c:v>188684263.06426346</c:v>
                </c:pt>
                <c:pt idx="3584">
                  <c:v>188708114.23640791</c:v>
                </c:pt>
                <c:pt idx="3585">
                  <c:v>188729208.4893882</c:v>
                </c:pt>
                <c:pt idx="3586">
                  <c:v>188750298.18164372</c:v>
                </c:pt>
                <c:pt idx="3587">
                  <c:v>188771383.31558198</c:v>
                </c:pt>
                <c:pt idx="3588">
                  <c:v>188795213.19846448</c:v>
                </c:pt>
                <c:pt idx="3589">
                  <c:v>188819953.4569152</c:v>
                </c:pt>
                <c:pt idx="3590">
                  <c:v>188840107.54944757</c:v>
                </c:pt>
                <c:pt idx="3591">
                  <c:v>188860257.48078221</c:v>
                </c:pt>
                <c:pt idx="3592">
                  <c:v>188881318.8711473</c:v>
                </c:pt>
                <c:pt idx="3593">
                  <c:v>188902375.71811256</c:v>
                </c:pt>
                <c:pt idx="3594">
                  <c:v>188924343.23874652</c:v>
                </c:pt>
                <c:pt idx="3595">
                  <c:v>188950880.73314425</c:v>
                </c:pt>
                <c:pt idx="3596">
                  <c:v>188980155.1178121</c:v>
                </c:pt>
                <c:pt idx="3597">
                  <c:v>189005763.00750983</c:v>
                </c:pt>
                <c:pt idx="3598">
                  <c:v>189030449.97240171</c:v>
                </c:pt>
                <c:pt idx="3599">
                  <c:v>189055130.69946131</c:v>
                </c:pt>
                <c:pt idx="3600">
                  <c:v>189077977.66600791</c:v>
                </c:pt>
                <c:pt idx="3601">
                  <c:v>189098992.15746826</c:v>
                </c:pt>
                <c:pt idx="3602">
                  <c:v>189116348.54637828</c:v>
                </c:pt>
                <c:pt idx="3603">
                  <c:v>189135528.33754095</c:v>
                </c:pt>
                <c:pt idx="3604">
                  <c:v>189160182.53908628</c:v>
                </c:pt>
                <c:pt idx="3605">
                  <c:v>189186656.05233279</c:v>
                </c:pt>
                <c:pt idx="3606">
                  <c:v>189212209.88410971</c:v>
                </c:pt>
                <c:pt idx="3607">
                  <c:v>189239581.57909286</c:v>
                </c:pt>
                <c:pt idx="3608">
                  <c:v>189262385.47260991</c:v>
                </c:pt>
                <c:pt idx="3609">
                  <c:v>189281536.63402668</c:v>
                </c:pt>
                <c:pt idx="3610">
                  <c:v>189303419.08401871</c:v>
                </c:pt>
                <c:pt idx="3611">
                  <c:v>189329853.84686002</c:v>
                </c:pt>
                <c:pt idx="3612">
                  <c:v>189356281.4671219</c:v>
                </c:pt>
                <c:pt idx="3613">
                  <c:v>189382701.9495123</c:v>
                </c:pt>
                <c:pt idx="3614">
                  <c:v>189404561.78170839</c:v>
                </c:pt>
                <c:pt idx="3615">
                  <c:v>189422774.57848188</c:v>
                </c:pt>
                <c:pt idx="3616">
                  <c:v>189440073.59603736</c:v>
                </c:pt>
                <c:pt idx="3617">
                  <c:v>189456459.31857228</c:v>
                </c:pt>
                <c:pt idx="3618">
                  <c:v>189471932.20448142</c:v>
                </c:pt>
                <c:pt idx="3619">
                  <c:v>189491042.39282733</c:v>
                </c:pt>
                <c:pt idx="3620">
                  <c:v>189515607.15387821</c:v>
                </c:pt>
                <c:pt idx="3621">
                  <c:v>189541984.66255534</c:v>
                </c:pt>
                <c:pt idx="3622">
                  <c:v>189567445.86029461</c:v>
                </c:pt>
                <c:pt idx="3623">
                  <c:v>189593809.40861291</c:v>
                </c:pt>
                <c:pt idx="3624">
                  <c:v>189621983.28615981</c:v>
                </c:pt>
                <c:pt idx="3625">
                  <c:v>189649240.61422926</c:v>
                </c:pt>
                <c:pt idx="3626">
                  <c:v>189673765.72584736</c:v>
                </c:pt>
                <c:pt idx="3627">
                  <c:v>189697376.69826257</c:v>
                </c:pt>
                <c:pt idx="3628">
                  <c:v>189723705.30243811</c:v>
                </c:pt>
                <c:pt idx="3629">
                  <c:v>189751841.85125017</c:v>
                </c:pt>
                <c:pt idx="3630">
                  <c:v>189781784.78668511</c:v>
                </c:pt>
                <c:pt idx="3631">
                  <c:v>189811718.57688004</c:v>
                </c:pt>
                <c:pt idx="3632">
                  <c:v>189836203.06228295</c:v>
                </c:pt>
                <c:pt idx="3633">
                  <c:v>189858868.43081641</c:v>
                </c:pt>
                <c:pt idx="3634">
                  <c:v>189880622.25611141</c:v>
                </c:pt>
                <c:pt idx="3635">
                  <c:v>189901465.14410892</c:v>
                </c:pt>
                <c:pt idx="3636">
                  <c:v>189922303.60286596</c:v>
                </c:pt>
                <c:pt idx="3637">
                  <c:v>189944043.36176142</c:v>
                </c:pt>
                <c:pt idx="3638">
                  <c:v>189966683.82103804</c:v>
                </c:pt>
                <c:pt idx="3639">
                  <c:v>189988413.746649</c:v>
                </c:pt>
                <c:pt idx="3640">
                  <c:v>190010138.85991445</c:v>
                </c:pt>
                <c:pt idx="3641">
                  <c:v>190039098.19622371</c:v>
                </c:pt>
                <c:pt idx="3642">
                  <c:v>190072571.77780384</c:v>
                </c:pt>
                <c:pt idx="3643">
                  <c:v>190104225.47143802</c:v>
                </c:pt>
                <c:pt idx="3644">
                  <c:v>190134061.0353435</c:v>
                </c:pt>
                <c:pt idx="3645">
                  <c:v>190163887.53379208</c:v>
                </c:pt>
                <c:pt idx="3646">
                  <c:v>190190994.67131588</c:v>
                </c:pt>
                <c:pt idx="3647">
                  <c:v>190217191.12593371</c:v>
                </c:pt>
                <c:pt idx="3648">
                  <c:v>190246089.45078161</c:v>
                </c:pt>
                <c:pt idx="3649">
                  <c:v>190271368.51161131</c:v>
                </c:pt>
                <c:pt idx="3650">
                  <c:v>190292128.58851999</c:v>
                </c:pt>
                <c:pt idx="3651">
                  <c:v>190308372.54538813</c:v>
                </c:pt>
                <c:pt idx="3652">
                  <c:v>190323711.59433129</c:v>
                </c:pt>
                <c:pt idx="3653">
                  <c:v>190345362.64602357</c:v>
                </c:pt>
                <c:pt idx="3654">
                  <c:v>190371517.96977866</c:v>
                </c:pt>
                <c:pt idx="3655">
                  <c:v>190396764.78182468</c:v>
                </c:pt>
                <c:pt idx="3656">
                  <c:v>190419301.09900802</c:v>
                </c:pt>
                <c:pt idx="3657">
                  <c:v>190441832.25005937</c:v>
                </c:pt>
                <c:pt idx="3658">
                  <c:v>190464358.23786598</c:v>
                </c:pt>
                <c:pt idx="3659">
                  <c:v>190485978.33125806</c:v>
                </c:pt>
                <c:pt idx="3660">
                  <c:v>190505792.57455176</c:v>
                </c:pt>
                <c:pt idx="3661">
                  <c:v>190523802.05874968</c:v>
                </c:pt>
                <c:pt idx="3662">
                  <c:v>190545409.08686864</c:v>
                </c:pt>
                <c:pt idx="3663">
                  <c:v>190568811.34474868</c:v>
                </c:pt>
                <c:pt idx="3664">
                  <c:v>190594007.55058408</c:v>
                </c:pt>
                <c:pt idx="3665">
                  <c:v>190618297.78105319</c:v>
                </c:pt>
                <c:pt idx="3666">
                  <c:v>190640783.38878763</c:v>
                </c:pt>
                <c:pt idx="3667">
                  <c:v>190663263.85869035</c:v>
                </c:pt>
                <c:pt idx="3668">
                  <c:v>190688435.88888091</c:v>
                </c:pt>
                <c:pt idx="3669">
                  <c:v>190715398.77791357</c:v>
                </c:pt>
                <c:pt idx="3670">
                  <c:v>190745049.42658421</c:v>
                </c:pt>
                <c:pt idx="3671">
                  <c:v>190776487.32722193</c:v>
                </c:pt>
                <c:pt idx="3672">
                  <c:v>190809710.76649591</c:v>
                </c:pt>
                <c:pt idx="3673">
                  <c:v>190840230.53243846</c:v>
                </c:pt>
                <c:pt idx="3674">
                  <c:v>190866254.62478983</c:v>
                </c:pt>
                <c:pt idx="3675">
                  <c:v>190889580.72458658</c:v>
                </c:pt>
                <c:pt idx="3676">
                  <c:v>190910210.74742025</c:v>
                </c:pt>
                <c:pt idx="3677">
                  <c:v>190933526.44126618</c:v>
                </c:pt>
                <c:pt idx="3678">
                  <c:v>190958629.48029384</c:v>
                </c:pt>
                <c:pt idx="3679">
                  <c:v>190981037.50447997</c:v>
                </c:pt>
                <c:pt idx="3680">
                  <c:v>190999856.307482</c:v>
                </c:pt>
                <c:pt idx="3681">
                  <c:v>191015087.94477624</c:v>
                </c:pt>
                <c:pt idx="3682">
                  <c:v>191029421.45319399</c:v>
                </c:pt>
                <c:pt idx="3683">
                  <c:v>191049126.62414828</c:v>
                </c:pt>
                <c:pt idx="3684">
                  <c:v>191069723.27339602</c:v>
                </c:pt>
                <c:pt idx="3685">
                  <c:v>191090315.61992583</c:v>
                </c:pt>
                <c:pt idx="3686">
                  <c:v>191112693.72763067</c:v>
                </c:pt>
                <c:pt idx="3687">
                  <c:v>191137751.17960998</c:v>
                </c:pt>
                <c:pt idx="3688">
                  <c:v>191163696.82944849</c:v>
                </c:pt>
                <c:pt idx="3689">
                  <c:v>191185163.93017808</c:v>
                </c:pt>
                <c:pt idx="3690">
                  <c:v>191206626.35926008</c:v>
                </c:pt>
                <c:pt idx="3691">
                  <c:v>191230766.01098335</c:v>
                </c:pt>
                <c:pt idx="3692">
                  <c:v>191256687.20684657</c:v>
                </c:pt>
                <c:pt idx="3693">
                  <c:v>191278134.08165243</c:v>
                </c:pt>
                <c:pt idx="3694">
                  <c:v>191296896.27360728</c:v>
                </c:pt>
                <c:pt idx="3695">
                  <c:v>191316548.07761472</c:v>
                </c:pt>
                <c:pt idx="3696">
                  <c:v>191338874.92370895</c:v>
                </c:pt>
                <c:pt idx="3697">
                  <c:v>191361196.71995798</c:v>
                </c:pt>
                <c:pt idx="3698">
                  <c:v>191383513.46914533</c:v>
                </c:pt>
                <c:pt idx="3699">
                  <c:v>191403148.03570908</c:v>
                </c:pt>
                <c:pt idx="3700">
                  <c:v>191420994.25351265</c:v>
                </c:pt>
                <c:pt idx="3701">
                  <c:v>191441513.41673148</c:v>
                </c:pt>
                <c:pt idx="3702">
                  <c:v>191470946.50901681</c:v>
                </c:pt>
                <c:pt idx="3703">
                  <c:v>191503936.81994513</c:v>
                </c:pt>
                <c:pt idx="3704">
                  <c:v>191533351.31634089</c:v>
                </c:pt>
                <c:pt idx="3705">
                  <c:v>191558302.20354819</c:v>
                </c:pt>
                <c:pt idx="3706">
                  <c:v>191583246.79045177</c:v>
                </c:pt>
                <c:pt idx="3707">
                  <c:v>191609966.14655659</c:v>
                </c:pt>
                <c:pt idx="3708">
                  <c:v>191638458.83152506</c:v>
                </c:pt>
                <c:pt idx="3709">
                  <c:v>191662493.14612108</c:v>
                </c:pt>
                <c:pt idx="3710">
                  <c:v>191682072.34121868</c:v>
                </c:pt>
                <c:pt idx="3711">
                  <c:v>191701647.65869859</c:v>
                </c:pt>
                <c:pt idx="3712">
                  <c:v>191725666.61504188</c:v>
                </c:pt>
                <c:pt idx="3713">
                  <c:v>191749679.73719826</c:v>
                </c:pt>
                <c:pt idx="3714">
                  <c:v>191770130.76063979</c:v>
                </c:pt>
                <c:pt idx="3715">
                  <c:v>191789688.65197396</c:v>
                </c:pt>
                <c:pt idx="3716">
                  <c:v>191810131.40337726</c:v>
                </c:pt>
                <c:pt idx="3717">
                  <c:v>191827904.27473652</c:v>
                </c:pt>
                <c:pt idx="3718">
                  <c:v>191841231.83267877</c:v>
                </c:pt>
                <c:pt idx="3719">
                  <c:v>191858110.82853037</c:v>
                </c:pt>
                <c:pt idx="3720">
                  <c:v>191878539.44445276</c:v>
                </c:pt>
                <c:pt idx="3721">
                  <c:v>191898963.84270665</c:v>
                </c:pt>
                <c:pt idx="3722">
                  <c:v>191919384.02541438</c:v>
                </c:pt>
                <c:pt idx="3723">
                  <c:v>191940687.54998654</c:v>
                </c:pt>
                <c:pt idx="3724">
                  <c:v>191967310.50780699</c:v>
                </c:pt>
                <c:pt idx="3725">
                  <c:v>191993926.30568096</c:v>
                </c:pt>
                <c:pt idx="3726">
                  <c:v>192018761.26130509</c:v>
                </c:pt>
                <c:pt idx="3727">
                  <c:v>192039156.74326402</c:v>
                </c:pt>
                <c:pt idx="3728">
                  <c:v>192056002.01615664</c:v>
                </c:pt>
                <c:pt idx="3729">
                  <c:v>192073730.78650561</c:v>
                </c:pt>
                <c:pt idx="3730">
                  <c:v>192095001.1215342</c:v>
                </c:pt>
                <c:pt idx="3731">
                  <c:v>192118038.82971179</c:v>
                </c:pt>
                <c:pt idx="3732">
                  <c:v>192138413.87437361</c:v>
                </c:pt>
                <c:pt idx="3733">
                  <c:v>192156127.89795271</c:v>
                </c:pt>
                <c:pt idx="3734">
                  <c:v>192173838.75408703</c:v>
                </c:pt>
                <c:pt idx="3735">
                  <c:v>192194202.32467869</c:v>
                </c:pt>
                <c:pt idx="3736">
                  <c:v>192217216.97384912</c:v>
                </c:pt>
                <c:pt idx="3737">
                  <c:v>192241996.00325242</c:v>
                </c:pt>
                <c:pt idx="3738">
                  <c:v>192262345.57133985</c:v>
                </c:pt>
                <c:pt idx="3739">
                  <c:v>192279152.93273336</c:v>
                </c:pt>
                <c:pt idx="3740">
                  <c:v>192293304.28966019</c:v>
                </c:pt>
                <c:pt idx="3741">
                  <c:v>192313643.32588571</c:v>
                </c:pt>
                <c:pt idx="3742">
                  <c:v>192343702.08439872</c:v>
                </c:pt>
                <c:pt idx="3743">
                  <c:v>192374635.40638688</c:v>
                </c:pt>
                <c:pt idx="3744">
                  <c:v>192403792.2727676</c:v>
                </c:pt>
                <c:pt idx="3745">
                  <c:v>192432057.41231701</c:v>
                </c:pt>
                <c:pt idx="3746">
                  <c:v>192458548.66601261</c:v>
                </c:pt>
                <c:pt idx="3747">
                  <c:v>192480619.30683786</c:v>
                </c:pt>
                <c:pt idx="3748">
                  <c:v>192503567.56500062</c:v>
                </c:pt>
                <c:pt idx="3749">
                  <c:v>192526510.51569828</c:v>
                </c:pt>
                <c:pt idx="3750">
                  <c:v>192551212.37661946</c:v>
                </c:pt>
                <c:pt idx="3751">
                  <c:v>192578553.69405076</c:v>
                </c:pt>
                <c:pt idx="3752">
                  <c:v>192605887.48028091</c:v>
                </c:pt>
                <c:pt idx="3753">
                  <c:v>192629688.19404638</c:v>
                </c:pt>
                <c:pt idx="3754">
                  <c:v>192652602.00704738</c:v>
                </c:pt>
                <c:pt idx="3755">
                  <c:v>192678153.48315346</c:v>
                </c:pt>
                <c:pt idx="3756">
                  <c:v>192702817.63530198</c:v>
                </c:pt>
                <c:pt idx="3757">
                  <c:v>192723072.89209193</c:v>
                </c:pt>
                <c:pt idx="3758">
                  <c:v>192742443.62001246</c:v>
                </c:pt>
                <c:pt idx="3759">
                  <c:v>192761810.57012677</c:v>
                </c:pt>
                <c:pt idx="3760">
                  <c:v>192786453.95478734</c:v>
                </c:pt>
                <c:pt idx="3761">
                  <c:v>192814610.33809951</c:v>
                </c:pt>
                <c:pt idx="3762">
                  <c:v>192839240.62837863</c:v>
                </c:pt>
                <c:pt idx="3763">
                  <c:v>192861226.80006543</c:v>
                </c:pt>
                <c:pt idx="3764">
                  <c:v>192882328.9486331</c:v>
                </c:pt>
                <c:pt idx="3765">
                  <c:v>192903426.61669263</c:v>
                </c:pt>
                <c:pt idx="3766">
                  <c:v>192925398.59232268</c:v>
                </c:pt>
                <c:pt idx="3767">
                  <c:v>192950879.99996331</c:v>
                </c:pt>
                <c:pt idx="3768">
                  <c:v>192975476.5413782</c:v>
                </c:pt>
                <c:pt idx="3769">
                  <c:v>192993919.95424363</c:v>
                </c:pt>
                <c:pt idx="3770">
                  <c:v>193012359.94608665</c:v>
                </c:pt>
                <c:pt idx="3771">
                  <c:v>193037819.07546058</c:v>
                </c:pt>
                <c:pt idx="3772">
                  <c:v>193068536.93231291</c:v>
                </c:pt>
                <c:pt idx="3773">
                  <c:v>193095736.25537628</c:v>
                </c:pt>
                <c:pt idx="3774">
                  <c:v>193121174.05115998</c:v>
                </c:pt>
                <c:pt idx="3775">
                  <c:v>193145728.51036873</c:v>
                </c:pt>
                <c:pt idx="3776">
                  <c:v>193170276.91032752</c:v>
                </c:pt>
                <c:pt idx="3777">
                  <c:v>193194819.25467637</c:v>
                </c:pt>
                <c:pt idx="3778">
                  <c:v>193218479.35506487</c:v>
                </c:pt>
                <c:pt idx="3779">
                  <c:v>193241257.83984461</c:v>
                </c:pt>
                <c:pt idx="3780">
                  <c:v>193257024.50650963</c:v>
                </c:pt>
                <c:pt idx="3781">
                  <c:v>193265782.68664041</c:v>
                </c:pt>
                <c:pt idx="3782">
                  <c:v>193280669.82443243</c:v>
                </c:pt>
                <c:pt idx="3783">
                  <c:v>193304309.52675408</c:v>
                </c:pt>
                <c:pt idx="3784">
                  <c:v>193330569.28041601</c:v>
                </c:pt>
                <c:pt idx="3785">
                  <c:v>193352447.11881799</c:v>
                </c:pt>
                <c:pt idx="3786">
                  <c:v>193373445.32214069</c:v>
                </c:pt>
                <c:pt idx="3787">
                  <c:v>193394439.09850052</c:v>
                </c:pt>
                <c:pt idx="3788">
                  <c:v>193415428.45016968</c:v>
                </c:pt>
                <c:pt idx="3789">
                  <c:v>193436413.37941834</c:v>
                </c:pt>
                <c:pt idx="3790">
                  <c:v>193457393.88851437</c:v>
                </c:pt>
                <c:pt idx="3791">
                  <c:v>193475748.20984808</c:v>
                </c:pt>
                <c:pt idx="3792">
                  <c:v>193494099.15025401</c:v>
                </c:pt>
                <c:pt idx="3793">
                  <c:v>193513320.32036141</c:v>
                </c:pt>
                <c:pt idx="3794">
                  <c:v>193529917.43839136</c:v>
                </c:pt>
                <c:pt idx="3795">
                  <c:v>193550878.26851928</c:v>
                </c:pt>
                <c:pt idx="3796">
                  <c:v>193579692.21328327</c:v>
                </c:pt>
                <c:pt idx="3797">
                  <c:v>193609370.59795201</c:v>
                </c:pt>
                <c:pt idx="3798">
                  <c:v>193634677.53351372</c:v>
                </c:pt>
                <c:pt idx="3799">
                  <c:v>193656488.70229018</c:v>
                </c:pt>
                <c:pt idx="3800">
                  <c:v>193678295.1006107</c:v>
                </c:pt>
                <c:pt idx="3801">
                  <c:v>193701840.65554884</c:v>
                </c:pt>
                <c:pt idx="3802">
                  <c:v>193728867.5868122</c:v>
                </c:pt>
                <c:pt idx="3803">
                  <c:v>193753272.71495992</c:v>
                </c:pt>
                <c:pt idx="3804">
                  <c:v>193775929.27406058</c:v>
                </c:pt>
                <c:pt idx="3805">
                  <c:v>193795967.32619068</c:v>
                </c:pt>
                <c:pt idx="3806">
                  <c:v>193818614.19187263</c:v>
                </c:pt>
                <c:pt idx="3807">
                  <c:v>193843868.09450668</c:v>
                </c:pt>
                <c:pt idx="3808">
                  <c:v>193869115.60730338</c:v>
                </c:pt>
                <c:pt idx="3809">
                  <c:v>193893486.45677224</c:v>
                </c:pt>
                <c:pt idx="3810">
                  <c:v>193916111.20392561</c:v>
                </c:pt>
                <c:pt idx="3811">
                  <c:v>193938730.82393771</c:v>
                </c:pt>
                <c:pt idx="3812">
                  <c:v>193962215.00563496</c:v>
                </c:pt>
                <c:pt idx="3813">
                  <c:v>193984824.18291837</c:v>
                </c:pt>
                <c:pt idx="3814">
                  <c:v>194007428.24164188</c:v>
                </c:pt>
                <c:pt idx="3815">
                  <c:v>194031765.35304201</c:v>
                </c:pt>
                <c:pt idx="3816">
                  <c:v>194056965.39607164</c:v>
                </c:pt>
                <c:pt idx="3817">
                  <c:v>194076078.42954805</c:v>
                </c:pt>
                <c:pt idx="3818">
                  <c:v>194091713.64614728</c:v>
                </c:pt>
                <c:pt idx="3819">
                  <c:v>194109951.63964638</c:v>
                </c:pt>
                <c:pt idx="3820">
                  <c:v>194136868.30806661</c:v>
                </c:pt>
                <c:pt idx="3821">
                  <c:v>194165513.56956556</c:v>
                </c:pt>
                <c:pt idx="3822">
                  <c:v>194192415.27624178</c:v>
                </c:pt>
                <c:pt idx="3823">
                  <c:v>194216707.36903724</c:v>
                </c:pt>
                <c:pt idx="3824">
                  <c:v>194239259.02678931</c:v>
                </c:pt>
                <c:pt idx="3825">
                  <c:v>194260071.42654651</c:v>
                </c:pt>
                <c:pt idx="3826">
                  <c:v>194280879.49407336</c:v>
                </c:pt>
                <c:pt idx="3827">
                  <c:v>194299949.75210238</c:v>
                </c:pt>
                <c:pt idx="3828">
                  <c:v>194317283.1944131</c:v>
                </c:pt>
                <c:pt idx="3829">
                  <c:v>194336346.51102892</c:v>
                </c:pt>
                <c:pt idx="3830">
                  <c:v>194359737.43370968</c:v>
                </c:pt>
                <c:pt idx="3831">
                  <c:v>194384854.9249694</c:v>
                </c:pt>
                <c:pt idx="3832">
                  <c:v>194406502.87309465</c:v>
                </c:pt>
                <c:pt idx="3833">
                  <c:v>194423817.85896042</c:v>
                </c:pt>
                <c:pt idx="3834">
                  <c:v>194441995.36912709</c:v>
                </c:pt>
                <c:pt idx="3835">
                  <c:v>194460169.57707998</c:v>
                </c:pt>
                <c:pt idx="3836">
                  <c:v>194480070.87477371</c:v>
                </c:pt>
                <c:pt idx="3837">
                  <c:v>194507753.05384541</c:v>
                </c:pt>
                <c:pt idx="3838">
                  <c:v>194539751.03055519</c:v>
                </c:pt>
                <c:pt idx="3839">
                  <c:v>194569145.55995733</c:v>
                </c:pt>
                <c:pt idx="3840">
                  <c:v>194594210.54502258</c:v>
                </c:pt>
                <c:pt idx="3841">
                  <c:v>194615813.25488967</c:v>
                </c:pt>
                <c:pt idx="3842">
                  <c:v>194637411.30448341</c:v>
                </c:pt>
                <c:pt idx="3843">
                  <c:v>194661595.59037068</c:v>
                </c:pt>
                <c:pt idx="3844">
                  <c:v>194687500.84545261</c:v>
                </c:pt>
                <c:pt idx="3845">
                  <c:v>194707357.00400341</c:v>
                </c:pt>
                <c:pt idx="3846">
                  <c:v>194725483.10280275</c:v>
                </c:pt>
                <c:pt idx="3847">
                  <c:v>194747057.51592568</c:v>
                </c:pt>
                <c:pt idx="3848">
                  <c:v>194772940.67990857</c:v>
                </c:pt>
                <c:pt idx="3849">
                  <c:v>194803129.25546438</c:v>
                </c:pt>
                <c:pt idx="3850">
                  <c:v>194833308.73834875</c:v>
                </c:pt>
                <c:pt idx="3851">
                  <c:v>194856583.84521341</c:v>
                </c:pt>
                <c:pt idx="3852">
                  <c:v>194873821.18085039</c:v>
                </c:pt>
                <c:pt idx="3853">
                  <c:v>194888470.58569136</c:v>
                </c:pt>
                <c:pt idx="3854">
                  <c:v>194906563.95391649</c:v>
                </c:pt>
                <c:pt idx="3855">
                  <c:v>194931544.66626236</c:v>
                </c:pt>
                <c:pt idx="3856">
                  <c:v>194955658.06990001</c:v>
                </c:pt>
                <c:pt idx="3857">
                  <c:v>194977182.99517828</c:v>
                </c:pt>
                <c:pt idx="3858">
                  <c:v>194998703.30089319</c:v>
                </c:pt>
                <c:pt idx="3859">
                  <c:v>195021079.5209944</c:v>
                </c:pt>
                <c:pt idx="3860">
                  <c:v>195042590.41027194</c:v>
                </c:pt>
                <c:pt idx="3861">
                  <c:v>195060655.99282601</c:v>
                </c:pt>
                <c:pt idx="3862">
                  <c:v>195077858.28521773</c:v>
                </c:pt>
                <c:pt idx="3863">
                  <c:v>195094197.73117131</c:v>
                </c:pt>
                <c:pt idx="3864">
                  <c:v>195112254.02329749</c:v>
                </c:pt>
                <c:pt idx="3865">
                  <c:v>195130307.06651831</c:v>
                </c:pt>
                <c:pt idx="3866">
                  <c:v>195150935.13948524</c:v>
                </c:pt>
                <c:pt idx="3867">
                  <c:v>195170699.73118091</c:v>
                </c:pt>
                <c:pt idx="3868">
                  <c:v>195187883.16920769</c:v>
                </c:pt>
                <c:pt idx="3869">
                  <c:v>195205922.61341548</c:v>
                </c:pt>
                <c:pt idx="3870">
                  <c:v>195228252.67243212</c:v>
                </c:pt>
                <c:pt idx="3871">
                  <c:v>195258304.52541533</c:v>
                </c:pt>
                <c:pt idx="3872">
                  <c:v>195292638.48897761</c:v>
                </c:pt>
                <c:pt idx="3873">
                  <c:v>195323529.02162293</c:v>
                </c:pt>
                <c:pt idx="3874">
                  <c:v>195348406.15340561</c:v>
                </c:pt>
                <c:pt idx="3875">
                  <c:v>195370704.55123931</c:v>
                </c:pt>
                <c:pt idx="3876">
                  <c:v>195392997.99997675</c:v>
                </c:pt>
                <c:pt idx="3877">
                  <c:v>195415286.50228804</c:v>
                </c:pt>
                <c:pt idx="3878">
                  <c:v>195437570.06084171</c:v>
                </c:pt>
                <c:pt idx="3879">
                  <c:v>195464132.46156588</c:v>
                </c:pt>
                <c:pt idx="3880">
                  <c:v>195491544.35092974</c:v>
                </c:pt>
                <c:pt idx="3881">
                  <c:v>195518092.49047861</c:v>
                </c:pt>
                <c:pt idx="3882">
                  <c:v>195542065.42937136</c:v>
                </c:pt>
                <c:pt idx="3883">
                  <c:v>195564320.89723834</c:v>
                </c:pt>
                <c:pt idx="3884">
                  <c:v>195586571.43914309</c:v>
                </c:pt>
                <c:pt idx="3885">
                  <c:v>195609672.56016627</c:v>
                </c:pt>
                <c:pt idx="3886">
                  <c:v>195632768.37484345</c:v>
                </c:pt>
                <c:pt idx="3887">
                  <c:v>195655003.7765539</c:v>
                </c:pt>
                <c:pt idx="3888">
                  <c:v>195678089.1836836</c:v>
                </c:pt>
                <c:pt idx="3889">
                  <c:v>195705442.80648345</c:v>
                </c:pt>
                <c:pt idx="3890">
                  <c:v>195733643.44144198</c:v>
                </c:pt>
                <c:pt idx="3891">
                  <c:v>195759273.52415976</c:v>
                </c:pt>
                <c:pt idx="3892">
                  <c:v>195779772.89041471</c:v>
                </c:pt>
                <c:pt idx="3893">
                  <c:v>195797706.41063127</c:v>
                </c:pt>
                <c:pt idx="3894">
                  <c:v>195814782.98284271</c:v>
                </c:pt>
                <c:pt idx="3895">
                  <c:v>195831003.04291561</c:v>
                </c:pt>
                <c:pt idx="3896">
                  <c:v>195849780.89988515</c:v>
                </c:pt>
                <c:pt idx="3897">
                  <c:v>195871968.39701548</c:v>
                </c:pt>
                <c:pt idx="3898">
                  <c:v>195890738.61394939</c:v>
                </c:pt>
                <c:pt idx="3899">
                  <c:v>195906946.4398343</c:v>
                </c:pt>
                <c:pt idx="3900">
                  <c:v>195927415.75413716</c:v>
                </c:pt>
                <c:pt idx="3901">
                  <c:v>195953849.12757373</c:v>
                </c:pt>
                <c:pt idx="3902">
                  <c:v>195978570.84176055</c:v>
                </c:pt>
                <c:pt idx="3903">
                  <c:v>195999877.79451561</c:v>
                </c:pt>
                <c:pt idx="3904">
                  <c:v>196017772.15199381</c:v>
                </c:pt>
                <c:pt idx="3905">
                  <c:v>196033959.54605281</c:v>
                </c:pt>
                <c:pt idx="3906">
                  <c:v>196054403.06314877</c:v>
                </c:pt>
                <c:pt idx="3907">
                  <c:v>196079951.62681988</c:v>
                </c:pt>
                <c:pt idx="3908">
                  <c:v>196102939.79613253</c:v>
                </c:pt>
                <c:pt idx="3909">
                  <c:v>196124220.46274924</c:v>
                </c:pt>
                <c:pt idx="3910">
                  <c:v>196141241.76086399</c:v>
                </c:pt>
                <c:pt idx="3911">
                  <c:v>196153154.95918486</c:v>
                </c:pt>
                <c:pt idx="3912">
                  <c:v>196166768.31883812</c:v>
                </c:pt>
                <c:pt idx="3913">
                  <c:v>196183782.43307543</c:v>
                </c:pt>
                <c:pt idx="3914">
                  <c:v>196201644.16260689</c:v>
                </c:pt>
                <c:pt idx="3915">
                  <c:v>196220353.05663854</c:v>
                </c:pt>
                <c:pt idx="3916">
                  <c:v>196237358.12967551</c:v>
                </c:pt>
                <c:pt idx="3917">
                  <c:v>196255210.36993569</c:v>
                </c:pt>
                <c:pt idx="3918">
                  <c:v>196279858.26829603</c:v>
                </c:pt>
                <c:pt idx="3919">
                  <c:v>196307898.55013511</c:v>
                </c:pt>
                <c:pt idx="3920">
                  <c:v>196335081.68284941</c:v>
                </c:pt>
                <c:pt idx="3921">
                  <c:v>196359710.07027975</c:v>
                </c:pt>
                <c:pt idx="3922">
                  <c:v>196382634.54401198</c:v>
                </c:pt>
                <c:pt idx="3923">
                  <c:v>196406402.57117912</c:v>
                </c:pt>
                <c:pt idx="3924">
                  <c:v>196428467.86955771</c:v>
                </c:pt>
                <c:pt idx="3925">
                  <c:v>196451376.72711858</c:v>
                </c:pt>
                <c:pt idx="3926">
                  <c:v>196476824.91506988</c:v>
                </c:pt>
                <c:pt idx="3927">
                  <c:v>196502266.68763611</c:v>
                </c:pt>
                <c:pt idx="3928">
                  <c:v>196531092.94601679</c:v>
                </c:pt>
                <c:pt idx="3929">
                  <c:v>196558216.02448145</c:v>
                </c:pt>
                <c:pt idx="3930">
                  <c:v>196581095.45524171</c:v>
                </c:pt>
                <c:pt idx="3931">
                  <c:v>196600581.25215021</c:v>
                </c:pt>
                <c:pt idx="3932">
                  <c:v>196622604.14767531</c:v>
                </c:pt>
                <c:pt idx="3933">
                  <c:v>196647162.48181519</c:v>
                </c:pt>
                <c:pt idx="3934">
                  <c:v>196670868.31177461</c:v>
                </c:pt>
                <c:pt idx="3935">
                  <c:v>196694568.57926038</c:v>
                </c:pt>
                <c:pt idx="3936">
                  <c:v>196717417.14355728</c:v>
                </c:pt>
                <c:pt idx="3937">
                  <c:v>196742798.37791431</c:v>
                </c:pt>
                <c:pt idx="3938">
                  <c:v>196769018.95674351</c:v>
                </c:pt>
                <c:pt idx="3939">
                  <c:v>196792696.21343812</c:v>
                </c:pt>
                <c:pt idx="3940">
                  <c:v>196812986.59044906</c:v>
                </c:pt>
                <c:pt idx="3941">
                  <c:v>196834118.06900963</c:v>
                </c:pt>
                <c:pt idx="3942">
                  <c:v>196853555.12814188</c:v>
                </c:pt>
                <c:pt idx="3943">
                  <c:v>196872143.60109675</c:v>
                </c:pt>
                <c:pt idx="3944">
                  <c:v>196891573.35073444</c:v>
                </c:pt>
                <c:pt idx="3945">
                  <c:v>196913532.92004341</c:v>
                </c:pt>
                <c:pt idx="3946">
                  <c:v>196935487.7210398</c:v>
                </c:pt>
                <c:pt idx="3947">
                  <c:v>196959970.14604658</c:v>
                </c:pt>
                <c:pt idx="3948">
                  <c:v>196983602.72687373</c:v>
                </c:pt>
                <c:pt idx="3949">
                  <c:v>197006386.05834588</c:v>
                </c:pt>
                <c:pt idx="3950">
                  <c:v>197029164.25911584</c:v>
                </c:pt>
                <c:pt idx="3951">
                  <c:v>197046877.09213683</c:v>
                </c:pt>
                <c:pt idx="3952">
                  <c:v>197060370.50266901</c:v>
                </c:pt>
                <c:pt idx="3953">
                  <c:v>197078077.87336394</c:v>
                </c:pt>
                <c:pt idx="3954">
                  <c:v>197099996.99202448</c:v>
                </c:pt>
                <c:pt idx="3955">
                  <c:v>197119383.02452007</c:v>
                </c:pt>
                <c:pt idx="3956">
                  <c:v>197137922.71164382</c:v>
                </c:pt>
                <c:pt idx="3957">
                  <c:v>197158143.95219642</c:v>
                </c:pt>
                <c:pt idx="3958">
                  <c:v>197180045.73812762</c:v>
                </c:pt>
                <c:pt idx="3959">
                  <c:v>197206153.21397483</c:v>
                </c:pt>
                <c:pt idx="3960">
                  <c:v>197232253.95866221</c:v>
                </c:pt>
                <c:pt idx="3961">
                  <c:v>197253298.04615453</c:v>
                </c:pt>
                <c:pt idx="3962">
                  <c:v>197271813.22593066</c:v>
                </c:pt>
                <c:pt idx="3963">
                  <c:v>197292007.74361628</c:v>
                </c:pt>
                <c:pt idx="3964">
                  <c:v>197309674.64378855</c:v>
                </c:pt>
                <c:pt idx="3965">
                  <c:v>197321450.86535233</c:v>
                </c:pt>
                <c:pt idx="3966">
                  <c:v>197334907.72790864</c:v>
                </c:pt>
                <c:pt idx="3967">
                  <c:v>197352567.14731503</c:v>
                </c:pt>
                <c:pt idx="3968">
                  <c:v>197375267.59241247</c:v>
                </c:pt>
                <c:pt idx="3969">
                  <c:v>197403005.67492735</c:v>
                </c:pt>
                <c:pt idx="3970">
                  <c:v>197428215.52553031</c:v>
                </c:pt>
                <c:pt idx="3971">
                  <c:v>197449218.94430578</c:v>
                </c:pt>
                <c:pt idx="3972">
                  <c:v>197470218.01081881</c:v>
                </c:pt>
                <c:pt idx="3973">
                  <c:v>197494571.47834909</c:v>
                </c:pt>
                <c:pt idx="3974">
                  <c:v>197517240.13754553</c:v>
                </c:pt>
                <c:pt idx="3975">
                  <c:v>197538225.11775962</c:v>
                </c:pt>
                <c:pt idx="3976">
                  <c:v>197557527.46377656</c:v>
                </c:pt>
                <c:pt idx="3977">
                  <c:v>197572631.0846138</c:v>
                </c:pt>
                <c:pt idx="3978">
                  <c:v>197586893.54983041</c:v>
                </c:pt>
                <c:pt idx="3979">
                  <c:v>197602831.57844728</c:v>
                </c:pt>
                <c:pt idx="3980">
                  <c:v>197621283.00890604</c:v>
                </c:pt>
                <c:pt idx="3981">
                  <c:v>197643084.91759452</c:v>
                </c:pt>
                <c:pt idx="3982">
                  <c:v>197667396.90348658</c:v>
                </c:pt>
                <c:pt idx="3983">
                  <c:v>197690026.96357149</c:v>
                </c:pt>
                <c:pt idx="3984">
                  <c:v>197708462.53985971</c:v>
                </c:pt>
                <c:pt idx="3985">
                  <c:v>197725219.24801207</c:v>
                </c:pt>
                <c:pt idx="3986">
                  <c:v>197744486.04163408</c:v>
                </c:pt>
                <c:pt idx="3987">
                  <c:v>197764586.62215462</c:v>
                </c:pt>
                <c:pt idx="3988">
                  <c:v>197786357.75881544</c:v>
                </c:pt>
                <c:pt idx="3989">
                  <c:v>197805612.94872126</c:v>
                </c:pt>
                <c:pt idx="3990">
                  <c:v>197824027.53873423</c:v>
                </c:pt>
                <c:pt idx="3991">
                  <c:v>197845785.92966211</c:v>
                </c:pt>
                <c:pt idx="3992">
                  <c:v>197869212.82829311</c:v>
                </c:pt>
                <c:pt idx="3993">
                  <c:v>197893470.704065</c:v>
                </c:pt>
                <c:pt idx="3994">
                  <c:v>197916886.60314572</c:v>
                </c:pt>
                <c:pt idx="3995">
                  <c:v>197938625.10390568</c:v>
                </c:pt>
                <c:pt idx="3996">
                  <c:v>197957851.43774259</c:v>
                </c:pt>
                <c:pt idx="3997">
                  <c:v>197975402.73816043</c:v>
                </c:pt>
                <c:pt idx="3998">
                  <c:v>197991279.87306628</c:v>
                </c:pt>
                <c:pt idx="3999">
                  <c:v>198009660.82396311</c:v>
                </c:pt>
                <c:pt idx="4000">
                  <c:v>198028038.44937536</c:v>
                </c:pt>
                <c:pt idx="4001">
                  <c:v>198043072.2158685</c:v>
                </c:pt>
                <c:pt idx="4002">
                  <c:v>198058938.77845603</c:v>
                </c:pt>
                <c:pt idx="4003">
                  <c:v>198079812.06013131</c:v>
                </c:pt>
                <c:pt idx="4004">
                  <c:v>198101515.72536957</c:v>
                </c:pt>
                <c:pt idx="4005">
                  <c:v>198124883.72042459</c:v>
                </c:pt>
                <c:pt idx="4006">
                  <c:v>198154920.39247441</c:v>
                </c:pt>
                <c:pt idx="4007">
                  <c:v>198183280.21244636</c:v>
                </c:pt>
                <c:pt idx="4008">
                  <c:v>198205795.61097965</c:v>
                </c:pt>
                <c:pt idx="4009">
                  <c:v>198223304.14076623</c:v>
                </c:pt>
                <c:pt idx="4010">
                  <c:v>198239976.12831908</c:v>
                </c:pt>
                <c:pt idx="4011">
                  <c:v>198259145.53508568</c:v>
                </c:pt>
                <c:pt idx="4012">
                  <c:v>198277478.10850585</c:v>
                </c:pt>
                <c:pt idx="4013">
                  <c:v>198295807.37764761</c:v>
                </c:pt>
                <c:pt idx="4014">
                  <c:v>198316632.08353961</c:v>
                </c:pt>
                <c:pt idx="4015">
                  <c:v>198337452.526528</c:v>
                </c:pt>
                <c:pt idx="4016">
                  <c:v>198358268.70873064</c:v>
                </c:pt>
                <c:pt idx="4017">
                  <c:v>198380745.40223542</c:v>
                </c:pt>
                <c:pt idx="4018">
                  <c:v>198402384.93333828</c:v>
                </c:pt>
                <c:pt idx="4019">
                  <c:v>198422355.80104953</c:v>
                </c:pt>
                <c:pt idx="4020">
                  <c:v>198440658.98718795</c:v>
                </c:pt>
                <c:pt idx="4021">
                  <c:v>198455631.87305915</c:v>
                </c:pt>
                <c:pt idx="4022">
                  <c:v>198471434.19641989</c:v>
                </c:pt>
                <c:pt idx="4023">
                  <c:v>198490560.04255798</c:v>
                </c:pt>
                <c:pt idx="4024">
                  <c:v>198513838.8317188</c:v>
                </c:pt>
                <c:pt idx="4025">
                  <c:v>198537112.29859072</c:v>
                </c:pt>
                <c:pt idx="4026">
                  <c:v>198560380.44612584</c:v>
                </c:pt>
                <c:pt idx="4027">
                  <c:v>198587796.79504901</c:v>
                </c:pt>
                <c:pt idx="4028">
                  <c:v>198616036.22384164</c:v>
                </c:pt>
                <c:pt idx="4029">
                  <c:v>198640946.86549079</c:v>
                </c:pt>
                <c:pt idx="4030">
                  <c:v>198661701.08031166</c:v>
                </c:pt>
                <c:pt idx="4031">
                  <c:v>198681621.14883995</c:v>
                </c:pt>
                <c:pt idx="4032">
                  <c:v>198702367.07880682</c:v>
                </c:pt>
                <c:pt idx="4033">
                  <c:v>198725597.50588402</c:v>
                </c:pt>
                <c:pt idx="4034">
                  <c:v>198754628.09328008</c:v>
                </c:pt>
                <c:pt idx="4035">
                  <c:v>198783650.41217989</c:v>
                </c:pt>
                <c:pt idx="4036">
                  <c:v>198811006.74472201</c:v>
                </c:pt>
                <c:pt idx="4037">
                  <c:v>198835041.09808588</c:v>
                </c:pt>
                <c:pt idx="4038">
                  <c:v>198856584.32206798</c:v>
                </c:pt>
                <c:pt idx="4039">
                  <c:v>198882264.52495149</c:v>
                </c:pt>
                <c:pt idx="4040">
                  <c:v>198909594.40905687</c:v>
                </c:pt>
                <c:pt idx="4041">
                  <c:v>198935261.26532522</c:v>
                </c:pt>
                <c:pt idx="4042">
                  <c:v>198957611.00662351</c:v>
                </c:pt>
                <c:pt idx="4043">
                  <c:v>198975818.28622001</c:v>
                </c:pt>
                <c:pt idx="4044">
                  <c:v>198991540.13967207</c:v>
                </c:pt>
                <c:pt idx="4045">
                  <c:v>199011395.85978571</c:v>
                </c:pt>
                <c:pt idx="4046">
                  <c:v>199035383.03281417</c:v>
                </c:pt>
                <c:pt idx="4047">
                  <c:v>199060191.4159945</c:v>
                </c:pt>
                <c:pt idx="4048">
                  <c:v>199084167.12042224</c:v>
                </c:pt>
                <c:pt idx="4049">
                  <c:v>199107310.73212627</c:v>
                </c:pt>
                <c:pt idx="4050">
                  <c:v>199126317.63022888</c:v>
                </c:pt>
                <c:pt idx="4051">
                  <c:v>199146147.14186722</c:v>
                </c:pt>
                <c:pt idx="4052">
                  <c:v>199165146.80939561</c:v>
                </c:pt>
                <c:pt idx="4053">
                  <c:v>199184142.9409886</c:v>
                </c:pt>
                <c:pt idx="4054">
                  <c:v>199203135.53824362</c:v>
                </c:pt>
                <c:pt idx="4055">
                  <c:v>199225426.68825376</c:v>
                </c:pt>
                <c:pt idx="4056">
                  <c:v>199246887.6412738</c:v>
                </c:pt>
                <c:pt idx="4057">
                  <c:v>199269169.24234048</c:v>
                </c:pt>
                <c:pt idx="4058">
                  <c:v>199293920.87610045</c:v>
                </c:pt>
                <c:pt idx="4059">
                  <c:v>199318666.51247171</c:v>
                </c:pt>
                <c:pt idx="4060">
                  <c:v>199343406.15497807</c:v>
                </c:pt>
                <c:pt idx="4061">
                  <c:v>199365666.71138939</c:v>
                </c:pt>
                <c:pt idx="4062">
                  <c:v>199384625.58235067</c:v>
                </c:pt>
                <c:pt idx="4063">
                  <c:v>199402756.86308724</c:v>
                </c:pt>
                <c:pt idx="4064">
                  <c:v>199420060.99375618</c:v>
                </c:pt>
                <c:pt idx="4065">
                  <c:v>199440657.3292096</c:v>
                </c:pt>
                <c:pt idx="4066">
                  <c:v>199462896.70986792</c:v>
                </c:pt>
                <c:pt idx="4067">
                  <c:v>199483484.41483742</c:v>
                </c:pt>
                <c:pt idx="4068">
                  <c:v>199500774.88278291</c:v>
                </c:pt>
                <c:pt idx="4069">
                  <c:v>199519708.70665994</c:v>
                </c:pt>
                <c:pt idx="4070">
                  <c:v>199542753.84686804</c:v>
                </c:pt>
                <c:pt idx="4071">
                  <c:v>199565793.79345578</c:v>
                </c:pt>
                <c:pt idx="4072">
                  <c:v>199585538.18755546</c:v>
                </c:pt>
                <c:pt idx="4073">
                  <c:v>199601988.93739942</c:v>
                </c:pt>
                <c:pt idx="4074">
                  <c:v>199615969.99424171</c:v>
                </c:pt>
                <c:pt idx="4075">
                  <c:v>199630771.38310397</c:v>
                </c:pt>
                <c:pt idx="4076">
                  <c:v>199647214.85869601</c:v>
                </c:pt>
                <c:pt idx="4077">
                  <c:v>199663655.691039</c:v>
                </c:pt>
                <c:pt idx="4078">
                  <c:v>199680915.72133023</c:v>
                </c:pt>
                <c:pt idx="4079">
                  <c:v>199698994.53470111</c:v>
                </c:pt>
                <c:pt idx="4080">
                  <c:v>199714605.48458391</c:v>
                </c:pt>
                <c:pt idx="4081">
                  <c:v>199726928.23627761</c:v>
                </c:pt>
                <c:pt idx="4082">
                  <c:v>199736785.36911741</c:v>
                </c:pt>
                <c:pt idx="4083">
                  <c:v>199749105.44988701</c:v>
                </c:pt>
                <c:pt idx="4084">
                  <c:v>199767172.21878767</c:v>
                </c:pt>
                <c:pt idx="4085">
                  <c:v>199787698.76682201</c:v>
                </c:pt>
                <c:pt idx="4086">
                  <c:v>199809862.81528008</c:v>
                </c:pt>
                <c:pt idx="4087">
                  <c:v>199831201.43754995</c:v>
                </c:pt>
                <c:pt idx="4088">
                  <c:v>199851715.14920568</c:v>
                </c:pt>
                <c:pt idx="4089">
                  <c:v>199873865.34138328</c:v>
                </c:pt>
                <c:pt idx="4090">
                  <c:v>199899291.13479173</c:v>
                </c:pt>
                <c:pt idx="4091">
                  <c:v>199925530.49381542</c:v>
                </c:pt>
                <c:pt idx="4092">
                  <c:v>199946845.02305987</c:v>
                </c:pt>
                <c:pt idx="4093">
                  <c:v>199963237.7964406</c:v>
                </c:pt>
                <c:pt idx="4094">
                  <c:v>199977169.59102428</c:v>
                </c:pt>
                <c:pt idx="4095">
                  <c:v>199996015.47363341</c:v>
                </c:pt>
                <c:pt idx="4096">
                  <c:v>200018953.60802937</c:v>
                </c:pt>
                <c:pt idx="4097">
                  <c:v>200045162.33076209</c:v>
                </c:pt>
                <c:pt idx="4098">
                  <c:v>200068908.19558847</c:v>
                </c:pt>
                <c:pt idx="4099">
                  <c:v>200086918.62946773</c:v>
                </c:pt>
                <c:pt idx="4100">
                  <c:v>200100833.61495626</c:v>
                </c:pt>
                <c:pt idx="4101">
                  <c:v>200117201.76729342</c:v>
                </c:pt>
                <c:pt idx="4102">
                  <c:v>200139294.6267021</c:v>
                </c:pt>
                <c:pt idx="4103">
                  <c:v>200164654.63060921</c:v>
                </c:pt>
                <c:pt idx="4104">
                  <c:v>200192461.61554998</c:v>
                </c:pt>
                <c:pt idx="4105">
                  <c:v>200214538.26079163</c:v>
                </c:pt>
                <c:pt idx="4106">
                  <c:v>200231705.69869468</c:v>
                </c:pt>
                <c:pt idx="4107">
                  <c:v>200247235.6659109</c:v>
                </c:pt>
                <c:pt idx="4108">
                  <c:v>200267666.25024754</c:v>
                </c:pt>
                <c:pt idx="4109">
                  <c:v>200288909.74069688</c:v>
                </c:pt>
                <c:pt idx="4110">
                  <c:v>200308515.21135926</c:v>
                </c:pt>
                <c:pt idx="4111">
                  <c:v>200331383.52461192</c:v>
                </c:pt>
                <c:pt idx="4112">
                  <c:v>200355063.18951291</c:v>
                </c:pt>
                <c:pt idx="4113">
                  <c:v>200375472.30726734</c:v>
                </c:pt>
                <c:pt idx="4114">
                  <c:v>200394245.11021909</c:v>
                </c:pt>
                <c:pt idx="4115">
                  <c:v>200413830.46036428</c:v>
                </c:pt>
                <c:pt idx="4116">
                  <c:v>200432596.24676958</c:v>
                </c:pt>
                <c:pt idx="4117">
                  <c:v>200450542.91862315</c:v>
                </c:pt>
                <c:pt idx="4118">
                  <c:v>200467670.90527201</c:v>
                </c:pt>
                <c:pt idx="4119">
                  <c:v>200483980.61626485</c:v>
                </c:pt>
                <c:pt idx="4120">
                  <c:v>200501918.30530787</c:v>
                </c:pt>
                <c:pt idx="4121">
                  <c:v>200523113.35156262</c:v>
                </c:pt>
                <c:pt idx="4122">
                  <c:v>200547563.73735303</c:v>
                </c:pt>
                <c:pt idx="4123">
                  <c:v>200572008.30120161</c:v>
                </c:pt>
                <c:pt idx="4124">
                  <c:v>200594003.43368161</c:v>
                </c:pt>
                <c:pt idx="4125">
                  <c:v>200614365.09690684</c:v>
                </c:pt>
                <c:pt idx="4126">
                  <c:v>200632280.02136856</c:v>
                </c:pt>
                <c:pt idx="4127">
                  <c:v>200649377.71622542</c:v>
                </c:pt>
                <c:pt idx="4128">
                  <c:v>200667286.53463861</c:v>
                </c:pt>
                <c:pt idx="4129">
                  <c:v>200686006.05210429</c:v>
                </c:pt>
                <c:pt idx="4130">
                  <c:v>200702281.1208064</c:v>
                </c:pt>
                <c:pt idx="4131">
                  <c:v>200715299.31949049</c:v>
                </c:pt>
                <c:pt idx="4132">
                  <c:v>200731569.74832949</c:v>
                </c:pt>
                <c:pt idx="4133">
                  <c:v>200757597.07614535</c:v>
                </c:pt>
                <c:pt idx="4134">
                  <c:v>200786869.94144928</c:v>
                </c:pt>
                <c:pt idx="4135">
                  <c:v>200812070.45076039</c:v>
                </c:pt>
                <c:pt idx="4136">
                  <c:v>200834014.24774852</c:v>
                </c:pt>
                <c:pt idx="4137">
                  <c:v>200856765.83055031</c:v>
                </c:pt>
                <c:pt idx="4138">
                  <c:v>200881949.21031198</c:v>
                </c:pt>
                <c:pt idx="4139">
                  <c:v>200909562.59959769</c:v>
                </c:pt>
                <c:pt idx="4140">
                  <c:v>200934733.0513171</c:v>
                </c:pt>
                <c:pt idx="4141">
                  <c:v>200959085.68778458</c:v>
                </c:pt>
                <c:pt idx="4142">
                  <c:v>200982621.08905149</c:v>
                </c:pt>
                <c:pt idx="4143">
                  <c:v>201001283.26794398</c:v>
                </c:pt>
                <c:pt idx="4144">
                  <c:v>201018319.69185066</c:v>
                </c:pt>
                <c:pt idx="4145">
                  <c:v>201041030.53530753</c:v>
                </c:pt>
                <c:pt idx="4146">
                  <c:v>201070222.82569742</c:v>
                </c:pt>
                <c:pt idx="4147">
                  <c:v>201097785.7184796</c:v>
                </c:pt>
                <c:pt idx="4148">
                  <c:v>201118858.24383408</c:v>
                </c:pt>
                <c:pt idx="4149">
                  <c:v>201135875.21071842</c:v>
                </c:pt>
                <c:pt idx="4150">
                  <c:v>201156129.83638987</c:v>
                </c:pt>
                <c:pt idx="4151">
                  <c:v>201180430.1266132</c:v>
                </c:pt>
                <c:pt idx="4152">
                  <c:v>201203105.22253069</c:v>
                </c:pt>
                <c:pt idx="4153">
                  <c:v>201222537.04428855</c:v>
                </c:pt>
                <c:pt idx="4154">
                  <c:v>201238727.42766538</c:v>
                </c:pt>
                <c:pt idx="4155">
                  <c:v>201256533.90911967</c:v>
                </c:pt>
                <c:pt idx="4156">
                  <c:v>201280001.38501441</c:v>
                </c:pt>
                <c:pt idx="4157">
                  <c:v>201307508.1681318</c:v>
                </c:pt>
                <c:pt idx="4158">
                  <c:v>201330964.03153327</c:v>
                </c:pt>
                <c:pt idx="4159">
                  <c:v>201351988.88562554</c:v>
                </c:pt>
                <c:pt idx="4160">
                  <c:v>201368967.36603308</c:v>
                </c:pt>
                <c:pt idx="4161">
                  <c:v>201386751.34443271</c:v>
                </c:pt>
                <c:pt idx="4162">
                  <c:v>201406956.68485084</c:v>
                </c:pt>
                <c:pt idx="4163">
                  <c:v>201424734.10702008</c:v>
                </c:pt>
                <c:pt idx="4164">
                  <c:v>201444124.16077805</c:v>
                </c:pt>
                <c:pt idx="4165">
                  <c:v>201465933.61065227</c:v>
                </c:pt>
                <c:pt idx="4166">
                  <c:v>201488545.94358441</c:v>
                </c:pt>
                <c:pt idx="4167">
                  <c:v>201509538.66827375</c:v>
                </c:pt>
                <c:pt idx="4168">
                  <c:v>201528912.77361551</c:v>
                </c:pt>
                <c:pt idx="4169">
                  <c:v>201549897.27914247</c:v>
                </c:pt>
                <c:pt idx="4170">
                  <c:v>201572491.20114833</c:v>
                </c:pt>
                <c:pt idx="4171">
                  <c:v>201596693.48116058</c:v>
                </c:pt>
                <c:pt idx="4172">
                  <c:v>201620890.08133331</c:v>
                </c:pt>
                <c:pt idx="4173">
                  <c:v>201640243.27415568</c:v>
                </c:pt>
                <c:pt idx="4174">
                  <c:v>201656368.16080031</c:v>
                </c:pt>
                <c:pt idx="4175">
                  <c:v>201672490.52660811</c:v>
                </c:pt>
                <c:pt idx="4176">
                  <c:v>201691834.0394167</c:v>
                </c:pt>
                <c:pt idx="4177">
                  <c:v>201711979.6751323</c:v>
                </c:pt>
                <c:pt idx="4178">
                  <c:v>201735343.68458942</c:v>
                </c:pt>
                <c:pt idx="4179">
                  <c:v>201759507.78256312</c:v>
                </c:pt>
                <c:pt idx="4180">
                  <c:v>201778029.75900763</c:v>
                </c:pt>
                <c:pt idx="4181">
                  <c:v>201791717.77883032</c:v>
                </c:pt>
                <c:pt idx="4182">
                  <c:v>201807014.00547698</c:v>
                </c:pt>
                <c:pt idx="4183">
                  <c:v>201828746.84902284</c:v>
                </c:pt>
                <c:pt idx="4184">
                  <c:v>201851279.77971968</c:v>
                </c:pt>
                <c:pt idx="4185">
                  <c:v>201871394.31168926</c:v>
                </c:pt>
                <c:pt idx="4186">
                  <c:v>201887483.11551458</c:v>
                </c:pt>
                <c:pt idx="4187">
                  <c:v>201905982.14045027</c:v>
                </c:pt>
                <c:pt idx="4188">
                  <c:v>201928498.21928215</c:v>
                </c:pt>
                <c:pt idx="4189">
                  <c:v>201953421.00867403</c:v>
                </c:pt>
                <c:pt idx="4190">
                  <c:v>201976730.43137628</c:v>
                </c:pt>
                <c:pt idx="4191">
                  <c:v>201996820.53913975</c:v>
                </c:pt>
                <c:pt idx="4192">
                  <c:v>202013693.20989954</c:v>
                </c:pt>
                <c:pt idx="4193">
                  <c:v>202027350.01998228</c:v>
                </c:pt>
                <c:pt idx="4194">
                  <c:v>202038595.44903141</c:v>
                </c:pt>
                <c:pt idx="4195">
                  <c:v>202050642.76455581</c:v>
                </c:pt>
                <c:pt idx="4196">
                  <c:v>202067506.64612755</c:v>
                </c:pt>
                <c:pt idx="4197">
                  <c:v>202087579.1067968</c:v>
                </c:pt>
                <c:pt idx="4198">
                  <c:v>202106042.32683593</c:v>
                </c:pt>
                <c:pt idx="4199">
                  <c:v>202124502.24805787</c:v>
                </c:pt>
                <c:pt idx="4200">
                  <c:v>202147773.10120854</c:v>
                </c:pt>
                <c:pt idx="4201">
                  <c:v>202171840.88418651</c:v>
                </c:pt>
                <c:pt idx="4202">
                  <c:v>202194299.0924477</c:v>
                </c:pt>
                <c:pt idx="4203">
                  <c:v>202211941.4046956</c:v>
                </c:pt>
                <c:pt idx="4204">
                  <c:v>202225572.03836536</c:v>
                </c:pt>
                <c:pt idx="4205">
                  <c:v>202241605.7771726</c:v>
                </c:pt>
                <c:pt idx="4206">
                  <c:v>202263247.38057446</c:v>
                </c:pt>
                <c:pt idx="4207">
                  <c:v>202286487.02079865</c:v>
                </c:pt>
                <c:pt idx="4208">
                  <c:v>202310522.53242904</c:v>
                </c:pt>
                <c:pt idx="4209">
                  <c:v>202335353.35990521</c:v>
                </c:pt>
                <c:pt idx="4210">
                  <c:v>202357776.08068264</c:v>
                </c:pt>
                <c:pt idx="4211">
                  <c:v>202380994.48924038</c:v>
                </c:pt>
                <c:pt idx="4212">
                  <c:v>202405808.40522331</c:v>
                </c:pt>
                <c:pt idx="4213">
                  <c:v>202431416.52829066</c:v>
                </c:pt>
                <c:pt idx="4214">
                  <c:v>202453818.43741438</c:v>
                </c:pt>
                <c:pt idx="4215">
                  <c:v>202470616.68674767</c:v>
                </c:pt>
                <c:pt idx="4216">
                  <c:v>202485013.01592565</c:v>
                </c:pt>
                <c:pt idx="4217">
                  <c:v>202498607.71022362</c:v>
                </c:pt>
                <c:pt idx="4218">
                  <c:v>202513799.66716853</c:v>
                </c:pt>
                <c:pt idx="4219">
                  <c:v>202532186.94757172</c:v>
                </c:pt>
                <c:pt idx="4220">
                  <c:v>202551370.19281581</c:v>
                </c:pt>
                <c:pt idx="4221">
                  <c:v>202569750.80058458</c:v>
                </c:pt>
                <c:pt idx="4222">
                  <c:v>202585731.28522262</c:v>
                </c:pt>
                <c:pt idx="4223">
                  <c:v>202600910.46099791</c:v>
                </c:pt>
                <c:pt idx="4224">
                  <c:v>202614489.94255254</c:v>
                </c:pt>
                <c:pt idx="4225">
                  <c:v>202626470.35910487</c:v>
                </c:pt>
                <c:pt idx="4226">
                  <c:v>202643240.61372039</c:v>
                </c:pt>
                <c:pt idx="4227">
                  <c:v>202666395.07241818</c:v>
                </c:pt>
                <c:pt idx="4228">
                  <c:v>202690342.51386064</c:v>
                </c:pt>
                <c:pt idx="4229">
                  <c:v>202708698.46962067</c:v>
                </c:pt>
                <c:pt idx="4230">
                  <c:v>202726253.29676858</c:v>
                </c:pt>
                <c:pt idx="4231">
                  <c:v>202744602.89002663</c:v>
                </c:pt>
                <c:pt idx="4232">
                  <c:v>202762151.63385656</c:v>
                </c:pt>
                <c:pt idx="4233">
                  <c:v>202782089.78047973</c:v>
                </c:pt>
                <c:pt idx="4234">
                  <c:v>202804415.95033473</c:v>
                </c:pt>
                <c:pt idx="4235">
                  <c:v>202827534.41296172</c:v>
                </c:pt>
                <c:pt idx="4236">
                  <c:v>202849850.79420942</c:v>
                </c:pt>
                <c:pt idx="4237">
                  <c:v>202874552.61202335</c:v>
                </c:pt>
                <c:pt idx="4238">
                  <c:v>202900841.62776598</c:v>
                </c:pt>
                <c:pt idx="4239">
                  <c:v>202923938.59316942</c:v>
                </c:pt>
                <c:pt idx="4240">
                  <c:v>202943049.43213803</c:v>
                </c:pt>
                <c:pt idx="4241">
                  <c:v>202958972.44059488</c:v>
                </c:pt>
                <c:pt idx="4242">
                  <c:v>202975688.96794561</c:v>
                </c:pt>
                <c:pt idx="4243">
                  <c:v>202996381.88752899</c:v>
                </c:pt>
                <c:pt idx="4244">
                  <c:v>203021048.81897721</c:v>
                </c:pt>
                <c:pt idx="4245">
                  <c:v>203043323.58609971</c:v>
                </c:pt>
                <c:pt idx="4246">
                  <c:v>203060026.52247372</c:v>
                </c:pt>
                <c:pt idx="4247">
                  <c:v>203077521.95226133</c:v>
                </c:pt>
                <c:pt idx="4248">
                  <c:v>203100579.60200268</c:v>
                </c:pt>
                <c:pt idx="4249">
                  <c:v>203125221.76843888</c:v>
                </c:pt>
                <c:pt idx="4250">
                  <c:v>203149063.45472234</c:v>
                </c:pt>
                <c:pt idx="4251">
                  <c:v>203169721.81899384</c:v>
                </c:pt>
                <c:pt idx="4252">
                  <c:v>203186404.41896069</c:v>
                </c:pt>
                <c:pt idx="4253">
                  <c:v>203203084.33746541</c:v>
                </c:pt>
                <c:pt idx="4254">
                  <c:v>203224526.00854045</c:v>
                </c:pt>
                <c:pt idx="4255">
                  <c:v>203246757.13785207</c:v>
                </c:pt>
                <c:pt idx="4256">
                  <c:v>203265014.86138538</c:v>
                </c:pt>
                <c:pt idx="4257">
                  <c:v>203279301.27495262</c:v>
                </c:pt>
                <c:pt idx="4258">
                  <c:v>203293585.72272754</c:v>
                </c:pt>
                <c:pt idx="4259">
                  <c:v>203311835.21299034</c:v>
                </c:pt>
                <c:pt idx="4260">
                  <c:v>203335634.07633531</c:v>
                </c:pt>
                <c:pt idx="4261">
                  <c:v>203361806.52749035</c:v>
                </c:pt>
                <c:pt idx="4262">
                  <c:v>203384801.11620161</c:v>
                </c:pt>
                <c:pt idx="4263">
                  <c:v>203403034.58435461</c:v>
                </c:pt>
                <c:pt idx="4264">
                  <c:v>203418887.1725952</c:v>
                </c:pt>
                <c:pt idx="4265">
                  <c:v>203436322.22572342</c:v>
                </c:pt>
                <c:pt idx="4266">
                  <c:v>203456923.51646119</c:v>
                </c:pt>
                <c:pt idx="4267">
                  <c:v>203483857.50314558</c:v>
                </c:pt>
                <c:pt idx="4268">
                  <c:v>203513951.93380114</c:v>
                </c:pt>
                <c:pt idx="4269">
                  <c:v>203543246.03327623</c:v>
                </c:pt>
                <c:pt idx="4270">
                  <c:v>203568574.81326059</c:v>
                </c:pt>
                <c:pt idx="4271">
                  <c:v>203590732.43335131</c:v>
                </c:pt>
                <c:pt idx="4272">
                  <c:v>203612094.237461</c:v>
                </c:pt>
                <c:pt idx="4273">
                  <c:v>203633451.65269071</c:v>
                </c:pt>
                <c:pt idx="4274">
                  <c:v>203653223.12579131</c:v>
                </c:pt>
                <c:pt idx="4275">
                  <c:v>203669828.25804728</c:v>
                </c:pt>
                <c:pt idx="4276">
                  <c:v>203688011.78926957</c:v>
                </c:pt>
                <c:pt idx="4277">
                  <c:v>203706982.51930735</c:v>
                </c:pt>
                <c:pt idx="4278">
                  <c:v>203725949.78923619</c:v>
                </c:pt>
                <c:pt idx="4279">
                  <c:v>203746493.76212528</c:v>
                </c:pt>
                <c:pt idx="4280">
                  <c:v>203767033.67792189</c:v>
                </c:pt>
                <c:pt idx="4281">
                  <c:v>203786779.77273151</c:v>
                </c:pt>
                <c:pt idx="4282">
                  <c:v>203804942.87012595</c:v>
                </c:pt>
                <c:pt idx="4283">
                  <c:v>203826260.72157863</c:v>
                </c:pt>
                <c:pt idx="4284">
                  <c:v>203849152.80891791</c:v>
                </c:pt>
                <c:pt idx="4285">
                  <c:v>203869672.46828836</c:v>
                </c:pt>
                <c:pt idx="4286">
                  <c:v>203887821.10235468</c:v>
                </c:pt>
                <c:pt idx="4287">
                  <c:v>203902022.17379126</c:v>
                </c:pt>
                <c:pt idx="4288">
                  <c:v>203914643.72183433</c:v>
                </c:pt>
                <c:pt idx="4289">
                  <c:v>203931207.18118128</c:v>
                </c:pt>
                <c:pt idx="4290">
                  <c:v>203953287.69435394</c:v>
                </c:pt>
                <c:pt idx="4291">
                  <c:v>203979305.14483461</c:v>
                </c:pt>
                <c:pt idx="4292">
                  <c:v>204005316.09483179</c:v>
                </c:pt>
                <c:pt idx="4293">
                  <c:v>204031320.54827133</c:v>
                </c:pt>
                <c:pt idx="4294">
                  <c:v>204059681.63824642</c:v>
                </c:pt>
                <c:pt idx="4295">
                  <c:v>204084885.01344398</c:v>
                </c:pt>
                <c:pt idx="4296">
                  <c:v>204107720.30527461</c:v>
                </c:pt>
                <c:pt idx="4297">
                  <c:v>204130550.59193987</c:v>
                </c:pt>
                <c:pt idx="4298">
                  <c:v>204151801.87911278</c:v>
                </c:pt>
                <c:pt idx="4299">
                  <c:v>204172261.98519957</c:v>
                </c:pt>
                <c:pt idx="4300">
                  <c:v>204191144.671408</c:v>
                </c:pt>
                <c:pt idx="4301">
                  <c:v>204211597.05389237</c:v>
                </c:pt>
                <c:pt idx="4302">
                  <c:v>204228899.78112358</c:v>
                </c:pt>
                <c:pt idx="4303">
                  <c:v>204244627.0405359</c:v>
                </c:pt>
                <c:pt idx="4304">
                  <c:v>204262710.45526171</c:v>
                </c:pt>
                <c:pt idx="4305">
                  <c:v>204283934.80897608</c:v>
                </c:pt>
                <c:pt idx="4306">
                  <c:v>204304368.9916822</c:v>
                </c:pt>
                <c:pt idx="4307">
                  <c:v>204320870.60011488</c:v>
                </c:pt>
                <c:pt idx="4308">
                  <c:v>204337369.59691158</c:v>
                </c:pt>
                <c:pt idx="4309">
                  <c:v>204357007.85595554</c:v>
                </c:pt>
                <c:pt idx="4310">
                  <c:v>204377427.72233716</c:v>
                </c:pt>
                <c:pt idx="4311">
                  <c:v>204392347.40390852</c:v>
                </c:pt>
                <c:pt idx="4312">
                  <c:v>204404124.59222087</c:v>
                </c:pt>
                <c:pt idx="4313">
                  <c:v>204416685.46058753</c:v>
                </c:pt>
                <c:pt idx="4314">
                  <c:v>204432384.41888157</c:v>
                </c:pt>
                <c:pt idx="4315">
                  <c:v>204450435.30006918</c:v>
                </c:pt>
                <c:pt idx="4316">
                  <c:v>204470052.28055531</c:v>
                </c:pt>
                <c:pt idx="4317">
                  <c:v>204490450.02750567</c:v>
                </c:pt>
                <c:pt idx="4318">
                  <c:v>204512412.37244761</c:v>
                </c:pt>
                <c:pt idx="4319">
                  <c:v>204532801.83953834</c:v>
                </c:pt>
                <c:pt idx="4320">
                  <c:v>204553187.32292747</c:v>
                </c:pt>
                <c:pt idx="4321">
                  <c:v>204575920.280074</c:v>
                </c:pt>
                <c:pt idx="4322">
                  <c:v>204597080.99632207</c:v>
                </c:pt>
                <c:pt idx="4323">
                  <c:v>204613536.36539695</c:v>
                </c:pt>
                <c:pt idx="4324">
                  <c:v>204628422.32126361</c:v>
                </c:pt>
                <c:pt idx="4325">
                  <c:v>204648005.87141111</c:v>
                </c:pt>
                <c:pt idx="4326">
                  <c:v>204668368.86691007</c:v>
                </c:pt>
                <c:pt idx="4327">
                  <c:v>204684813.00254738</c:v>
                </c:pt>
                <c:pt idx="4328">
                  <c:v>204703603.12941557</c:v>
                </c:pt>
                <c:pt idx="4329">
                  <c:v>204725520.67099798</c:v>
                </c:pt>
                <c:pt idx="4330">
                  <c:v>204747433.61300805</c:v>
                </c:pt>
                <c:pt idx="4331">
                  <c:v>204768559.59602907</c:v>
                </c:pt>
                <c:pt idx="4332">
                  <c:v>204790463.50995371</c:v>
                </c:pt>
                <c:pt idx="4333">
                  <c:v>204810798.74624038</c:v>
                </c:pt>
                <c:pt idx="4334">
                  <c:v>204831130.02439019</c:v>
                </c:pt>
                <c:pt idx="4335">
                  <c:v>204851457.34626496</c:v>
                </c:pt>
                <c:pt idx="4336">
                  <c:v>204870999.11884481</c:v>
                </c:pt>
                <c:pt idx="4337">
                  <c:v>204888192.85571972</c:v>
                </c:pt>
                <c:pt idx="4338">
                  <c:v>204905383.76373264</c:v>
                </c:pt>
                <c:pt idx="4339">
                  <c:v>204924134.25658181</c:v>
                </c:pt>
                <c:pt idx="4340">
                  <c:v>204943662.44305024</c:v>
                </c:pt>
                <c:pt idx="4341">
                  <c:v>204964748.7867285</c:v>
                </c:pt>
                <c:pt idx="4342">
                  <c:v>204987392.34430242</c:v>
                </c:pt>
                <c:pt idx="4343">
                  <c:v>205009250.43609291</c:v>
                </c:pt>
                <c:pt idx="4344">
                  <c:v>205023299.65342093</c:v>
                </c:pt>
                <c:pt idx="4345">
                  <c:v>205034225.51728225</c:v>
                </c:pt>
                <c:pt idx="4346">
                  <c:v>205049051.64928132</c:v>
                </c:pt>
                <c:pt idx="4347">
                  <c:v>205070116.74723324</c:v>
                </c:pt>
                <c:pt idx="4348">
                  <c:v>205093517.43542749</c:v>
                </c:pt>
                <c:pt idx="4349">
                  <c:v>205114573.57848558</c:v>
                </c:pt>
                <c:pt idx="4350">
                  <c:v>205129388.32339662</c:v>
                </c:pt>
                <c:pt idx="4351">
                  <c:v>205145760.07402408</c:v>
                </c:pt>
                <c:pt idx="4352">
                  <c:v>205169143.84475777</c:v>
                </c:pt>
                <c:pt idx="4353">
                  <c:v>205195639.13381886</c:v>
                </c:pt>
                <c:pt idx="4354">
                  <c:v>205219790.75626698</c:v>
                </c:pt>
                <c:pt idx="4355">
                  <c:v>205242379.16335762</c:v>
                </c:pt>
                <c:pt idx="4356">
                  <c:v>205264962.69508952</c:v>
                </c:pt>
                <c:pt idx="4357">
                  <c:v>205284427.34583369</c:v>
                </c:pt>
                <c:pt idx="4358">
                  <c:v>205304666.74288568</c:v>
                </c:pt>
                <c:pt idx="4359">
                  <c:v>205324124.01123038</c:v>
                </c:pt>
                <c:pt idx="4360">
                  <c:v>205342021.50410688</c:v>
                </c:pt>
                <c:pt idx="4361">
                  <c:v>205358360.02111956</c:v>
                </c:pt>
                <c:pt idx="4362">
                  <c:v>205375473.82807475</c:v>
                </c:pt>
                <c:pt idx="4363">
                  <c:v>205394917.94069561</c:v>
                </c:pt>
                <c:pt idx="4364">
                  <c:v>205414358.44286957</c:v>
                </c:pt>
                <c:pt idx="4365">
                  <c:v>205430685.67572623</c:v>
                </c:pt>
                <c:pt idx="4366">
                  <c:v>205446233.05479154</c:v>
                </c:pt>
                <c:pt idx="4367">
                  <c:v>205465664.03316328</c:v>
                </c:pt>
                <c:pt idx="4368">
                  <c:v>205486645.44121397</c:v>
                </c:pt>
                <c:pt idx="4369">
                  <c:v>205509176.34692001</c:v>
                </c:pt>
                <c:pt idx="4370">
                  <c:v>205534809.06987911</c:v>
                </c:pt>
                <c:pt idx="4371">
                  <c:v>205558882.58237371</c:v>
                </c:pt>
                <c:pt idx="4372">
                  <c:v>205576740.00154889</c:v>
                </c:pt>
                <c:pt idx="4373">
                  <c:v>205591489.48729172</c:v>
                </c:pt>
                <c:pt idx="4374">
                  <c:v>205605460.76935658</c:v>
                </c:pt>
                <c:pt idx="4375">
                  <c:v>205623310.25266412</c:v>
                </c:pt>
                <c:pt idx="4376">
                  <c:v>205644260.11523736</c:v>
                </c:pt>
                <c:pt idx="4377">
                  <c:v>205665205.79073775</c:v>
                </c:pt>
                <c:pt idx="4378">
                  <c:v>205686147.28118595</c:v>
                </c:pt>
                <c:pt idx="4379">
                  <c:v>205705533.82034853</c:v>
                </c:pt>
                <c:pt idx="4380">
                  <c:v>205720265.19259638</c:v>
                </c:pt>
                <c:pt idx="4381">
                  <c:v>205735769.66416198</c:v>
                </c:pt>
                <c:pt idx="4382">
                  <c:v>205755147.02975601</c:v>
                </c:pt>
                <c:pt idx="4383">
                  <c:v>205774520.8147724</c:v>
                </c:pt>
                <c:pt idx="4384">
                  <c:v>205789242.49767801</c:v>
                </c:pt>
                <c:pt idx="4385">
                  <c:v>205803962.11406612</c:v>
                </c:pt>
                <c:pt idx="4386">
                  <c:v>205821777.833168</c:v>
                </c:pt>
                <c:pt idx="4387">
                  <c:v>205842688.07720095</c:v>
                </c:pt>
                <c:pt idx="4388">
                  <c:v>205866690.99536029</c:v>
                </c:pt>
                <c:pt idx="4389">
                  <c:v>205891462.4413006</c:v>
                </c:pt>
                <c:pt idx="4390">
                  <c:v>205914680.36061147</c:v>
                </c:pt>
                <c:pt idx="4391">
                  <c:v>205937893.14280254</c:v>
                </c:pt>
                <c:pt idx="4392">
                  <c:v>205961100.79061887</c:v>
                </c:pt>
                <c:pt idx="4393">
                  <c:v>205980436.57701939</c:v>
                </c:pt>
                <c:pt idx="4394">
                  <c:v>205995902.64138922</c:v>
                </c:pt>
                <c:pt idx="4395">
                  <c:v>206010593.29169828</c:v>
                </c:pt>
                <c:pt idx="4396">
                  <c:v>206023735.81497541</c:v>
                </c:pt>
                <c:pt idx="4397">
                  <c:v>206036103.74552837</c:v>
                </c:pt>
                <c:pt idx="4398">
                  <c:v>206051561.60965645</c:v>
                </c:pt>
                <c:pt idx="4399">
                  <c:v>206071653.43055111</c:v>
                </c:pt>
                <c:pt idx="4400">
                  <c:v>206094059.00291133</c:v>
                </c:pt>
                <c:pt idx="4401">
                  <c:v>206114915.06593201</c:v>
                </c:pt>
                <c:pt idx="4402">
                  <c:v>206131133.58462006</c:v>
                </c:pt>
                <c:pt idx="4403">
                  <c:v>206146577.464266</c:v>
                </c:pt>
                <c:pt idx="4404">
                  <c:v>206165107.12217668</c:v>
                </c:pt>
                <c:pt idx="4405">
                  <c:v>206182089.77028745</c:v>
                </c:pt>
                <c:pt idx="4406">
                  <c:v>206197526.15865391</c:v>
                </c:pt>
                <c:pt idx="4407">
                  <c:v>206214503.56594056</c:v>
                </c:pt>
                <c:pt idx="4408">
                  <c:v>206236107.20728785</c:v>
                </c:pt>
                <c:pt idx="4409">
                  <c:v>206258477.7244547</c:v>
                </c:pt>
                <c:pt idx="4410">
                  <c:v>206281614.62709337</c:v>
                </c:pt>
                <c:pt idx="4411">
                  <c:v>206306288.37532532</c:v>
                </c:pt>
                <c:pt idx="4412">
                  <c:v>206330185.54510561</c:v>
                </c:pt>
                <c:pt idx="4413">
                  <c:v>206351765.41558465</c:v>
                </c:pt>
                <c:pt idx="4414">
                  <c:v>206371029.41335598</c:v>
                </c:pt>
                <c:pt idx="4415">
                  <c:v>206393371.2282483</c:v>
                </c:pt>
                <c:pt idx="4416">
                  <c:v>206416478.45439211</c:v>
                </c:pt>
                <c:pt idx="4417">
                  <c:v>206437270.61600578</c:v>
                </c:pt>
                <c:pt idx="4418">
                  <c:v>206457288.81176957</c:v>
                </c:pt>
                <c:pt idx="4419">
                  <c:v>206481151.68030933</c:v>
                </c:pt>
                <c:pt idx="4420">
                  <c:v>206501931.05748063</c:v>
                </c:pt>
                <c:pt idx="4421">
                  <c:v>206518089.95697916</c:v>
                </c:pt>
                <c:pt idx="4422">
                  <c:v>206531169.15256393</c:v>
                </c:pt>
                <c:pt idx="4423">
                  <c:v>206546554.35932273</c:v>
                </c:pt>
                <c:pt idx="4424">
                  <c:v>206563475.48776802</c:v>
                </c:pt>
                <c:pt idx="4425">
                  <c:v>206580393.89448804</c:v>
                </c:pt>
                <c:pt idx="4426">
                  <c:v>206596540.7447263</c:v>
                </c:pt>
                <c:pt idx="4427">
                  <c:v>206613453.83476147</c:v>
                </c:pt>
                <c:pt idx="4428">
                  <c:v>206630364.20619166</c:v>
                </c:pt>
                <c:pt idx="4429">
                  <c:v>206644966.43088883</c:v>
                </c:pt>
                <c:pt idx="4430">
                  <c:v>206661103.37448341</c:v>
                </c:pt>
                <c:pt idx="4431">
                  <c:v>206679542.56594858</c:v>
                </c:pt>
                <c:pt idx="4432">
                  <c:v>206700282.79500455</c:v>
                </c:pt>
                <c:pt idx="4433">
                  <c:v>206721018.93745315</c:v>
                </c:pt>
                <c:pt idx="4434">
                  <c:v>206740983.21406269</c:v>
                </c:pt>
                <c:pt idx="4435">
                  <c:v>206758640.76433527</c:v>
                </c:pt>
                <c:pt idx="4436">
                  <c:v>206774760.28902146</c:v>
                </c:pt>
                <c:pt idx="4437">
                  <c:v>206793946.98162115</c:v>
                </c:pt>
                <c:pt idx="4438">
                  <c:v>206816199.16524005</c:v>
                </c:pt>
                <c:pt idx="4439">
                  <c:v>206840747.8422789</c:v>
                </c:pt>
                <c:pt idx="4440">
                  <c:v>206863757.03034234</c:v>
                </c:pt>
                <c:pt idx="4441">
                  <c:v>206884461.00202507</c:v>
                </c:pt>
                <c:pt idx="4442">
                  <c:v>206904394.31382141</c:v>
                </c:pt>
                <c:pt idx="4443">
                  <c:v>206925856.73917082</c:v>
                </c:pt>
                <c:pt idx="4444">
                  <c:v>206950379.87163371</c:v>
                </c:pt>
                <c:pt idx="4445">
                  <c:v>206972599.0303885</c:v>
                </c:pt>
                <c:pt idx="4446">
                  <c:v>206990217.79031187</c:v>
                </c:pt>
                <c:pt idx="4447">
                  <c:v>207005536.05656144</c:v>
                </c:pt>
                <c:pt idx="4448">
                  <c:v>207020852.09614038</c:v>
                </c:pt>
                <c:pt idx="4449">
                  <c:v>207039228.40552908</c:v>
                </c:pt>
                <c:pt idx="4450">
                  <c:v>207060663.38382971</c:v>
                </c:pt>
                <c:pt idx="4451">
                  <c:v>207085155.16474634</c:v>
                </c:pt>
                <c:pt idx="4452">
                  <c:v>207111171.44761205</c:v>
                </c:pt>
                <c:pt idx="4453">
                  <c:v>207134121.66009659</c:v>
                </c:pt>
                <c:pt idx="4454">
                  <c:v>207152478.23335958</c:v>
                </c:pt>
                <c:pt idx="4455">
                  <c:v>207170066.95070535</c:v>
                </c:pt>
                <c:pt idx="4456">
                  <c:v>207187652.73435396</c:v>
                </c:pt>
                <c:pt idx="4457">
                  <c:v>207202942.33638468</c:v>
                </c:pt>
                <c:pt idx="4458">
                  <c:v>207217465.40515059</c:v>
                </c:pt>
                <c:pt idx="4459">
                  <c:v>207229693.80664501</c:v>
                </c:pt>
                <c:pt idx="4460">
                  <c:v>207241156.645412</c:v>
                </c:pt>
                <c:pt idx="4461">
                  <c:v>207251090.09798115</c:v>
                </c:pt>
                <c:pt idx="4462">
                  <c:v>207265606.53824428</c:v>
                </c:pt>
                <c:pt idx="4463">
                  <c:v>207284704.07414925</c:v>
                </c:pt>
                <c:pt idx="4464">
                  <c:v>207306852.88496241</c:v>
                </c:pt>
                <c:pt idx="4465">
                  <c:v>207326706.48660439</c:v>
                </c:pt>
                <c:pt idx="4466">
                  <c:v>207341975.94586566</c:v>
                </c:pt>
                <c:pt idx="4467">
                  <c:v>207357243.19554028</c:v>
                </c:pt>
                <c:pt idx="4468">
                  <c:v>207370218.62105238</c:v>
                </c:pt>
                <c:pt idx="4469">
                  <c:v>207382429.32884601</c:v>
                </c:pt>
                <c:pt idx="4470">
                  <c:v>207397690.72684565</c:v>
                </c:pt>
                <c:pt idx="4471">
                  <c:v>207415238.60646972</c:v>
                </c:pt>
                <c:pt idx="4472">
                  <c:v>207432783.56880727</c:v>
                </c:pt>
                <c:pt idx="4473">
                  <c:v>207450325.61502895</c:v>
                </c:pt>
                <c:pt idx="4474">
                  <c:v>207468627.25112328</c:v>
                </c:pt>
                <c:pt idx="4475">
                  <c:v>207488450.44340628</c:v>
                </c:pt>
                <c:pt idx="4476">
                  <c:v>207505221.00683063</c:v>
                </c:pt>
                <c:pt idx="4477">
                  <c:v>207521988.90661594</c:v>
                </c:pt>
                <c:pt idx="4478">
                  <c:v>207541802.08273631</c:v>
                </c:pt>
                <c:pt idx="4479">
                  <c:v>207563897.00935739</c:v>
                </c:pt>
                <c:pt idx="4480">
                  <c:v>207587510.61279136</c:v>
                </c:pt>
                <c:pt idx="4481">
                  <c:v>207610357.46091643</c:v>
                </c:pt>
                <c:pt idx="4482">
                  <c:v>207630154.06568202</c:v>
                </c:pt>
                <c:pt idx="4483">
                  <c:v>207649946.96076488</c:v>
                </c:pt>
                <c:pt idx="4484">
                  <c:v>207670497.19639453</c:v>
                </c:pt>
                <c:pt idx="4485">
                  <c:v>207689521.62858933</c:v>
                </c:pt>
                <c:pt idx="4486">
                  <c:v>207707781.86108527</c:v>
                </c:pt>
                <c:pt idx="4487">
                  <c:v>207728320.85112321</c:v>
                </c:pt>
                <c:pt idx="4488">
                  <c:v>207751897.73222402</c:v>
                </c:pt>
                <c:pt idx="4489">
                  <c:v>207776229.64166936</c:v>
                </c:pt>
                <c:pt idx="4490">
                  <c:v>207799035.72015515</c:v>
                </c:pt>
                <c:pt idx="4491">
                  <c:v>207821076.91934401</c:v>
                </c:pt>
                <c:pt idx="4492">
                  <c:v>207837794.76374477</c:v>
                </c:pt>
                <c:pt idx="4493">
                  <c:v>207854509.96466371</c:v>
                </c:pt>
                <c:pt idx="4494">
                  <c:v>207875020.46342438</c:v>
                </c:pt>
                <c:pt idx="4495">
                  <c:v>207899324.05134183</c:v>
                </c:pt>
                <c:pt idx="4496">
                  <c:v>207919825.85935035</c:v>
                </c:pt>
                <c:pt idx="4497">
                  <c:v>207933491.52337375</c:v>
                </c:pt>
                <c:pt idx="4498">
                  <c:v>207944878.22787151</c:v>
                </c:pt>
                <c:pt idx="4499">
                  <c:v>207959299.62710589</c:v>
                </c:pt>
                <c:pt idx="4500">
                  <c:v>207975236.78081211</c:v>
                </c:pt>
                <c:pt idx="4501">
                  <c:v>207988136.52753446</c:v>
                </c:pt>
                <c:pt idx="4502">
                  <c:v>207998758.66720515</c:v>
                </c:pt>
                <c:pt idx="4503">
                  <c:v>208013931.30232888</c:v>
                </c:pt>
                <c:pt idx="4504">
                  <c:v>208033652.47508085</c:v>
                </c:pt>
                <c:pt idx="4505">
                  <c:v>208055644.83152208</c:v>
                </c:pt>
                <c:pt idx="4506">
                  <c:v>208079148.84802175</c:v>
                </c:pt>
                <c:pt idx="4507">
                  <c:v>208104163.51681811</c:v>
                </c:pt>
                <c:pt idx="4508">
                  <c:v>208130687.76612198</c:v>
                </c:pt>
                <c:pt idx="4509">
                  <c:v>208155690.25669646</c:v>
                </c:pt>
                <c:pt idx="4510">
                  <c:v>208176142.44769239</c:v>
                </c:pt>
                <c:pt idx="4511">
                  <c:v>208192046.97570398</c:v>
                </c:pt>
                <c:pt idx="4512">
                  <c:v>208207191.92393091</c:v>
                </c:pt>
                <c:pt idx="4513">
                  <c:v>208226877.11801508</c:v>
                </c:pt>
                <c:pt idx="4514">
                  <c:v>208251100.02564511</c:v>
                </c:pt>
                <c:pt idx="4515">
                  <c:v>208274560.68401957</c:v>
                </c:pt>
                <c:pt idx="4516">
                  <c:v>208291207.03070658</c:v>
                </c:pt>
                <c:pt idx="4517">
                  <c:v>208307094.28464368</c:v>
                </c:pt>
                <c:pt idx="4518">
                  <c:v>208327517.25257039</c:v>
                </c:pt>
                <c:pt idx="4519">
                  <c:v>208354741.75194222</c:v>
                </c:pt>
                <c:pt idx="4520">
                  <c:v>208384227.06551751</c:v>
                </c:pt>
                <c:pt idx="4521">
                  <c:v>208406902.49274659</c:v>
                </c:pt>
                <c:pt idx="4522">
                  <c:v>208424283.70079768</c:v>
                </c:pt>
                <c:pt idx="4523">
                  <c:v>208438639.93971208</c:v>
                </c:pt>
                <c:pt idx="4524">
                  <c:v>208452238.79307228</c:v>
                </c:pt>
                <c:pt idx="4525">
                  <c:v>208474144.38663802</c:v>
                </c:pt>
                <c:pt idx="4526">
                  <c:v>208496800.58148089</c:v>
                </c:pt>
                <c:pt idx="4527">
                  <c:v>208510391.97392598</c:v>
                </c:pt>
                <c:pt idx="4528">
                  <c:v>208516432.03337738</c:v>
                </c:pt>
                <c:pt idx="4529">
                  <c:v>208525491.47721848</c:v>
                </c:pt>
                <c:pt idx="4530">
                  <c:v>208540588.82978472</c:v>
                </c:pt>
                <c:pt idx="4531">
                  <c:v>208559457.49715889</c:v>
                </c:pt>
                <c:pt idx="4532">
                  <c:v>208576059.14673415</c:v>
                </c:pt>
                <c:pt idx="4533">
                  <c:v>208590394.84310558</c:v>
                </c:pt>
                <c:pt idx="4534">
                  <c:v>208604728.60131052</c:v>
                </c:pt>
                <c:pt idx="4535">
                  <c:v>208620568.92199868</c:v>
                </c:pt>
                <c:pt idx="4536">
                  <c:v>208639423.36170805</c:v>
                </c:pt>
                <c:pt idx="4537">
                  <c:v>208659028.42342395</c:v>
                </c:pt>
                <c:pt idx="4538">
                  <c:v>208678629.86143517</c:v>
                </c:pt>
                <c:pt idx="4539">
                  <c:v>208694459.14782828</c:v>
                </c:pt>
                <c:pt idx="4540">
                  <c:v>208708025.22753784</c:v>
                </c:pt>
                <c:pt idx="4541">
                  <c:v>208723096.61473498</c:v>
                </c:pt>
                <c:pt idx="4542">
                  <c:v>208743439.59129432</c:v>
                </c:pt>
                <c:pt idx="4543">
                  <c:v>208766791.53240931</c:v>
                </c:pt>
                <c:pt idx="4544">
                  <c:v>208789385.29220787</c:v>
                </c:pt>
                <c:pt idx="4545">
                  <c:v>208810468.46144861</c:v>
                </c:pt>
                <c:pt idx="4546">
                  <c:v>208829289.18050531</c:v>
                </c:pt>
                <c:pt idx="4547">
                  <c:v>208846601.29443163</c:v>
                </c:pt>
                <c:pt idx="4548">
                  <c:v>208863910.58471167</c:v>
                </c:pt>
                <c:pt idx="4549">
                  <c:v>208884226.58489269</c:v>
                </c:pt>
                <c:pt idx="4550">
                  <c:v>208904538.69721127</c:v>
                </c:pt>
                <c:pt idx="4551">
                  <c:v>208920334.32003543</c:v>
                </c:pt>
                <c:pt idx="4552">
                  <c:v>208932367.5029203</c:v>
                </c:pt>
                <c:pt idx="4553">
                  <c:v>208945903.20352596</c:v>
                </c:pt>
                <c:pt idx="4554">
                  <c:v>208963948.12028295</c:v>
                </c:pt>
                <c:pt idx="4555">
                  <c:v>208984244.98646915</c:v>
                </c:pt>
                <c:pt idx="4556">
                  <c:v>209003034.92236716</c:v>
                </c:pt>
                <c:pt idx="4557">
                  <c:v>209024075.70410877</c:v>
                </c:pt>
                <c:pt idx="4558">
                  <c:v>209047365.99370888</c:v>
                </c:pt>
                <c:pt idx="4559">
                  <c:v>209068397.99535111</c:v>
                </c:pt>
                <c:pt idx="4560">
                  <c:v>209087173.04972121</c:v>
                </c:pt>
                <c:pt idx="4561">
                  <c:v>209104443.16934597</c:v>
                </c:pt>
                <c:pt idx="4562">
                  <c:v>209120959.78744915</c:v>
                </c:pt>
                <c:pt idx="4563">
                  <c:v>209139725.55528191</c:v>
                </c:pt>
                <c:pt idx="4564">
                  <c:v>209160739.28101468</c:v>
                </c:pt>
                <c:pt idx="4565">
                  <c:v>209179498.02497354</c:v>
                </c:pt>
                <c:pt idx="4566">
                  <c:v>209196002.98079342</c:v>
                </c:pt>
                <c:pt idx="4567">
                  <c:v>209213255.42145401</c:v>
                </c:pt>
                <c:pt idx="4568">
                  <c:v>209234254.61326656</c:v>
                </c:pt>
                <c:pt idx="4569">
                  <c:v>209253750.148523</c:v>
                </c:pt>
                <c:pt idx="4570">
                  <c:v>209272492.48399591</c:v>
                </c:pt>
                <c:pt idx="4571">
                  <c:v>209290482.01765415</c:v>
                </c:pt>
                <c:pt idx="4572">
                  <c:v>209307719.13128242</c:v>
                </c:pt>
                <c:pt idx="4573">
                  <c:v>209321207.09713238</c:v>
                </c:pt>
                <c:pt idx="4574">
                  <c:v>209333944.16058213</c:v>
                </c:pt>
                <c:pt idx="4575">
                  <c:v>209349676.07386556</c:v>
                </c:pt>
                <c:pt idx="4576">
                  <c:v>209366903.59441414</c:v>
                </c:pt>
                <c:pt idx="4577">
                  <c:v>209387872.46184307</c:v>
                </c:pt>
                <c:pt idx="4578">
                  <c:v>209409585.85965756</c:v>
                </c:pt>
                <c:pt idx="4579">
                  <c:v>209429797.79762948</c:v>
                </c:pt>
                <c:pt idx="4580">
                  <c:v>209446263.94484001</c:v>
                </c:pt>
                <c:pt idx="4581">
                  <c:v>209458237.72383943</c:v>
                </c:pt>
                <c:pt idx="4582">
                  <c:v>209470958.38744152</c:v>
                </c:pt>
                <c:pt idx="4583">
                  <c:v>209483677.53014264</c:v>
                </c:pt>
                <c:pt idx="4584">
                  <c:v>209497891.24329218</c:v>
                </c:pt>
                <c:pt idx="4585">
                  <c:v>209515094.77686149</c:v>
                </c:pt>
                <c:pt idx="4586">
                  <c:v>209533791.11548385</c:v>
                </c:pt>
                <c:pt idx="4587">
                  <c:v>209552484.1696389</c:v>
                </c:pt>
                <c:pt idx="4588">
                  <c:v>209571173.94071731</c:v>
                </c:pt>
                <c:pt idx="4589">
                  <c:v>209588365.63168988</c:v>
                </c:pt>
                <c:pt idx="4590">
                  <c:v>209605554.54612368</c:v>
                </c:pt>
                <c:pt idx="4591">
                  <c:v>209623487.84558922</c:v>
                </c:pt>
                <c:pt idx="4592">
                  <c:v>209637682.89856708</c:v>
                </c:pt>
                <c:pt idx="4593">
                  <c:v>209648141.20016673</c:v>
                </c:pt>
                <c:pt idx="4594">
                  <c:v>209662332.96629921</c:v>
                </c:pt>
                <c:pt idx="4595">
                  <c:v>209682496.95909184</c:v>
                </c:pt>
                <c:pt idx="4596">
                  <c:v>209703403.73359245</c:v>
                </c:pt>
                <c:pt idx="4597">
                  <c:v>209720574.08508608</c:v>
                </c:pt>
                <c:pt idx="4598">
                  <c:v>209737741.66833732</c:v>
                </c:pt>
                <c:pt idx="4599">
                  <c:v>209754906.48442104</c:v>
                </c:pt>
                <c:pt idx="4600">
                  <c:v>209774306.85880041</c:v>
                </c:pt>
                <c:pt idx="4601">
                  <c:v>209795195.61839423</c:v>
                </c:pt>
                <c:pt idx="4602">
                  <c:v>209815334.47191021</c:v>
                </c:pt>
                <c:pt idx="4603">
                  <c:v>209832486.78898928</c:v>
                </c:pt>
                <c:pt idx="4604">
                  <c:v>209844417.20702961</c:v>
                </c:pt>
                <c:pt idx="4605">
                  <c:v>209855600.76067367</c:v>
                </c:pt>
                <c:pt idx="4606">
                  <c:v>209871255.76381111</c:v>
                </c:pt>
                <c:pt idx="4607">
                  <c:v>209891380.24567384</c:v>
                </c:pt>
                <c:pt idx="4608">
                  <c:v>209912991.19715631</c:v>
                </c:pt>
                <c:pt idx="4609">
                  <c:v>209932362.80757949</c:v>
                </c:pt>
                <c:pt idx="4610">
                  <c:v>209951730.89741811</c:v>
                </c:pt>
                <c:pt idx="4611">
                  <c:v>209972584.90486711</c:v>
                </c:pt>
                <c:pt idx="4612">
                  <c:v>209990456.52150503</c:v>
                </c:pt>
                <c:pt idx="4613">
                  <c:v>210006836.20495492</c:v>
                </c:pt>
                <c:pt idx="4614">
                  <c:v>210023957.72889659</c:v>
                </c:pt>
                <c:pt idx="4615">
                  <c:v>210042564.96272564</c:v>
                </c:pt>
                <c:pt idx="4616">
                  <c:v>210062657.1284053</c:v>
                </c:pt>
                <c:pt idx="4617">
                  <c:v>210079025.72374508</c:v>
                </c:pt>
                <c:pt idx="4618">
                  <c:v>210093904.08483174</c:v>
                </c:pt>
                <c:pt idx="4619">
                  <c:v>210108036.60533285</c:v>
                </c:pt>
                <c:pt idx="4620">
                  <c:v>210125885.53358877</c:v>
                </c:pt>
                <c:pt idx="4621">
                  <c:v>210145962.00789961</c:v>
                </c:pt>
                <c:pt idx="4622">
                  <c:v>210165291.33805704</c:v>
                </c:pt>
                <c:pt idx="4623">
                  <c:v>210183873.9297711</c:v>
                </c:pt>
                <c:pt idx="4624">
                  <c:v>210201710.17286858</c:v>
                </c:pt>
                <c:pt idx="4625">
                  <c:v>210220286.42225441</c:v>
                </c:pt>
                <c:pt idx="4626">
                  <c:v>210241830.82023576</c:v>
                </c:pt>
                <c:pt idx="4627">
                  <c:v>210264856.22915757</c:v>
                </c:pt>
                <c:pt idx="4628">
                  <c:v>210284164.03211549</c:v>
                </c:pt>
                <c:pt idx="4629">
                  <c:v>210301241.10014758</c:v>
                </c:pt>
                <c:pt idx="4630">
                  <c:v>210316088.50364339</c:v>
                </c:pt>
                <c:pt idx="4631">
                  <c:v>210332418.26219988</c:v>
                </c:pt>
                <c:pt idx="4632">
                  <c:v>210350971.77390829</c:v>
                </c:pt>
                <c:pt idx="4633">
                  <c:v>210371747.87914005</c:v>
                </c:pt>
                <c:pt idx="4634">
                  <c:v>210390294.55683219</c:v>
                </c:pt>
                <c:pt idx="4635">
                  <c:v>210408838.01303506</c:v>
                </c:pt>
                <c:pt idx="4636">
                  <c:v>210428119.79157928</c:v>
                </c:pt>
                <c:pt idx="4637">
                  <c:v>210445915.26636326</c:v>
                </c:pt>
                <c:pt idx="4638">
                  <c:v>210464449.06618038</c:v>
                </c:pt>
                <c:pt idx="4639">
                  <c:v>210483720.80636534</c:v>
                </c:pt>
                <c:pt idx="4640">
                  <c:v>210502989.06952292</c:v>
                </c:pt>
                <c:pt idx="4641">
                  <c:v>210522253.85716361</c:v>
                </c:pt>
                <c:pt idx="4642">
                  <c:v>210540774.41526145</c:v>
                </c:pt>
                <c:pt idx="4643">
                  <c:v>210560032.38992521</c:v>
                </c:pt>
                <c:pt idx="4644">
                  <c:v>210580767.86547327</c:v>
                </c:pt>
                <c:pt idx="4645">
                  <c:v>210602979.98137563</c:v>
                </c:pt>
                <c:pt idx="4646">
                  <c:v>210622966.93830138</c:v>
                </c:pt>
                <c:pt idx="4647">
                  <c:v>210639249.8431567</c:v>
                </c:pt>
                <c:pt idx="4648">
                  <c:v>210654790.30178398</c:v>
                </c:pt>
                <c:pt idx="4649">
                  <c:v>210674027.73909342</c:v>
                </c:pt>
                <c:pt idx="4650">
                  <c:v>210696960.15884572</c:v>
                </c:pt>
                <c:pt idx="4651">
                  <c:v>210719148.13933131</c:v>
                </c:pt>
                <c:pt idx="4652">
                  <c:v>210739852.76662746</c:v>
                </c:pt>
                <c:pt idx="4653">
                  <c:v>210759074.90195918</c:v>
                </c:pt>
                <c:pt idx="4654">
                  <c:v>210777554.46565971</c:v>
                </c:pt>
                <c:pt idx="4655">
                  <c:v>210793074.83118397</c:v>
                </c:pt>
                <c:pt idx="4656">
                  <c:v>210809331.84575862</c:v>
                </c:pt>
                <c:pt idx="4657">
                  <c:v>210826325.17323729</c:v>
                </c:pt>
                <c:pt idx="4658">
                  <c:v>210845531.77051353</c:v>
                </c:pt>
                <c:pt idx="4659">
                  <c:v>210865473.43277448</c:v>
                </c:pt>
                <c:pt idx="4660">
                  <c:v>210883934.62017</c:v>
                </c:pt>
                <c:pt idx="4661">
                  <c:v>210900916.09880003</c:v>
                </c:pt>
                <c:pt idx="4662">
                  <c:v>210914204.07138205</c:v>
                </c:pt>
                <c:pt idx="4663">
                  <c:v>210928228.47417164</c:v>
                </c:pt>
                <c:pt idx="4664">
                  <c:v>210944464.95976868</c:v>
                </c:pt>
                <c:pt idx="4665">
                  <c:v>210962174.67963031</c:v>
                </c:pt>
                <c:pt idx="4666">
                  <c:v>210977668.28020433</c:v>
                </c:pt>
                <c:pt idx="4667">
                  <c:v>210996110.11805195</c:v>
                </c:pt>
                <c:pt idx="4668">
                  <c:v>211020448.47835228</c:v>
                </c:pt>
                <c:pt idx="4669">
                  <c:v>211044781.30465546</c:v>
                </c:pt>
                <c:pt idx="4670">
                  <c:v>211066897.25615856</c:v>
                </c:pt>
                <c:pt idx="4671">
                  <c:v>211087534.68879828</c:v>
                </c:pt>
                <c:pt idx="4672">
                  <c:v>211108904.97891566</c:v>
                </c:pt>
                <c:pt idx="4673">
                  <c:v>211130271.00379708</c:v>
                </c:pt>
                <c:pt idx="4674">
                  <c:v>211147950.00719288</c:v>
                </c:pt>
                <c:pt idx="4675">
                  <c:v>211161943.81488419</c:v>
                </c:pt>
                <c:pt idx="4676">
                  <c:v>211175935.79390186</c:v>
                </c:pt>
                <c:pt idx="4677">
                  <c:v>211194343.50750908</c:v>
                </c:pt>
                <c:pt idx="4678">
                  <c:v>211214956.3908886</c:v>
                </c:pt>
                <c:pt idx="4679">
                  <c:v>211234093.37361541</c:v>
                </c:pt>
                <c:pt idx="4680">
                  <c:v>211250283.53480348</c:v>
                </c:pt>
                <c:pt idx="4681">
                  <c:v>211265735.49698931</c:v>
                </c:pt>
                <c:pt idx="4682">
                  <c:v>211278978.26210153</c:v>
                </c:pt>
                <c:pt idx="4683">
                  <c:v>211291483.81498221</c:v>
                </c:pt>
                <c:pt idx="4684">
                  <c:v>211308400.76909393</c:v>
                </c:pt>
                <c:pt idx="4685">
                  <c:v>211331197.65538788</c:v>
                </c:pt>
                <c:pt idx="4686">
                  <c:v>211351049.05659041</c:v>
                </c:pt>
                <c:pt idx="4687">
                  <c:v>211367221.55354193</c:v>
                </c:pt>
                <c:pt idx="4688">
                  <c:v>211383391.61003721</c:v>
                </c:pt>
                <c:pt idx="4689">
                  <c:v>211399559.22696292</c:v>
                </c:pt>
                <c:pt idx="4690">
                  <c:v>211413520.20628458</c:v>
                </c:pt>
                <c:pt idx="4691">
                  <c:v>211427479.36724091</c:v>
                </c:pt>
                <c:pt idx="4692">
                  <c:v>211441436.71040151</c:v>
                </c:pt>
                <c:pt idx="4693">
                  <c:v>211454657.78026628</c:v>
                </c:pt>
                <c:pt idx="4694">
                  <c:v>211467877.21964258</c:v>
                </c:pt>
                <c:pt idx="4695">
                  <c:v>211484766.35351741</c:v>
                </c:pt>
                <c:pt idx="4696">
                  <c:v>211506057.55668274</c:v>
                </c:pt>
                <c:pt idx="4697">
                  <c:v>211527344.5325036</c:v>
                </c:pt>
                <c:pt idx="4698">
                  <c:v>211548627.28299868</c:v>
                </c:pt>
                <c:pt idx="4699">
                  <c:v>211571373.13919652</c:v>
                </c:pt>
                <c:pt idx="4700">
                  <c:v>211589713.05805439</c:v>
                </c:pt>
                <c:pt idx="4701">
                  <c:v>211600715.50414428</c:v>
                </c:pt>
                <c:pt idx="4702">
                  <c:v>211613183.57873598</c:v>
                </c:pt>
                <c:pt idx="4703">
                  <c:v>211630783.099356</c:v>
                </c:pt>
                <c:pt idx="4704">
                  <c:v>211651312.22437856</c:v>
                </c:pt>
                <c:pt idx="4705">
                  <c:v>211675502.22194451</c:v>
                </c:pt>
                <c:pt idx="4706">
                  <c:v>211698221.19156405</c:v>
                </c:pt>
                <c:pt idx="4707">
                  <c:v>211714341.41326886</c:v>
                </c:pt>
                <c:pt idx="4708">
                  <c:v>211725331.08509973</c:v>
                </c:pt>
                <c:pt idx="4709">
                  <c:v>211737784.68600613</c:v>
                </c:pt>
                <c:pt idx="4710">
                  <c:v>211753898.96555144</c:v>
                </c:pt>
                <c:pt idx="4711">
                  <c:v>211769278.52092069</c:v>
                </c:pt>
                <c:pt idx="4712">
                  <c:v>211783191.45786041</c:v>
                </c:pt>
                <c:pt idx="4713">
                  <c:v>211795638.34650832</c:v>
                </c:pt>
                <c:pt idx="4714">
                  <c:v>211808815.83196938</c:v>
                </c:pt>
                <c:pt idx="4715">
                  <c:v>211821991.69984531</c:v>
                </c:pt>
                <c:pt idx="4716">
                  <c:v>211835897.80602941</c:v>
                </c:pt>
                <c:pt idx="4717">
                  <c:v>211851997.36295471</c:v>
                </c:pt>
                <c:pt idx="4718">
                  <c:v>211872484.21684659</c:v>
                </c:pt>
                <c:pt idx="4719">
                  <c:v>211897355.8563914</c:v>
                </c:pt>
                <c:pt idx="4720">
                  <c:v>211920027.91940543</c:v>
                </c:pt>
                <c:pt idx="4721">
                  <c:v>211937577.1973165</c:v>
                </c:pt>
                <c:pt idx="4722">
                  <c:v>211955123.60780808</c:v>
                </c:pt>
                <c:pt idx="4723">
                  <c:v>211973398.07082912</c:v>
                </c:pt>
                <c:pt idx="4724">
                  <c:v>211992400.21451688</c:v>
                </c:pt>
                <c:pt idx="4725">
                  <c:v>212010668.336826</c:v>
                </c:pt>
                <c:pt idx="4726">
                  <c:v>212026741.71491754</c:v>
                </c:pt>
                <c:pt idx="4727">
                  <c:v>212041351.79014152</c:v>
                </c:pt>
                <c:pt idx="4728">
                  <c:v>212059611.59053469</c:v>
                </c:pt>
                <c:pt idx="4729">
                  <c:v>212084439.9398497</c:v>
                </c:pt>
                <c:pt idx="4730">
                  <c:v>212113642.4193323</c:v>
                </c:pt>
                <c:pt idx="4731">
                  <c:v>212141377.42616224</c:v>
                </c:pt>
                <c:pt idx="4732">
                  <c:v>212164727.67105672</c:v>
                </c:pt>
                <c:pt idx="4733">
                  <c:v>212185884.44957983</c:v>
                </c:pt>
                <c:pt idx="4734">
                  <c:v>212203390.35902861</c:v>
                </c:pt>
                <c:pt idx="4735">
                  <c:v>212220164.18084115</c:v>
                </c:pt>
                <c:pt idx="4736">
                  <c:v>212239122.74142036</c:v>
                </c:pt>
                <c:pt idx="4737">
                  <c:v>212258077.95940834</c:v>
                </c:pt>
                <c:pt idx="4738">
                  <c:v>212274114.38028231</c:v>
                </c:pt>
                <c:pt idx="4739">
                  <c:v>212287233.30954576</c:v>
                </c:pt>
                <c:pt idx="4740">
                  <c:v>212298164.52809146</c:v>
                </c:pt>
                <c:pt idx="4741">
                  <c:v>212311280.52374405</c:v>
                </c:pt>
                <c:pt idx="4742">
                  <c:v>212326580.49713209</c:v>
                </c:pt>
                <c:pt idx="4743">
                  <c:v>212341878.29418606</c:v>
                </c:pt>
                <c:pt idx="4744">
                  <c:v>212354988.96004164</c:v>
                </c:pt>
                <c:pt idx="4745">
                  <c:v>212367369.78833398</c:v>
                </c:pt>
                <c:pt idx="4746">
                  <c:v>212381205.49844962</c:v>
                </c:pt>
                <c:pt idx="4747">
                  <c:v>212394311.37193868</c:v>
                </c:pt>
                <c:pt idx="4748">
                  <c:v>212409599.5398863</c:v>
                </c:pt>
                <c:pt idx="4749">
                  <c:v>212424157.68022931</c:v>
                </c:pt>
                <c:pt idx="4750">
                  <c:v>212437258.32242894</c:v>
                </c:pt>
                <c:pt idx="4751">
                  <c:v>212450357.36964211</c:v>
                </c:pt>
                <c:pt idx="4752">
                  <c:v>212462727.22789797</c:v>
                </c:pt>
                <c:pt idx="4753">
                  <c:v>212472185.57184958</c:v>
                </c:pt>
                <c:pt idx="4754">
                  <c:v>212486735.24704266</c:v>
                </c:pt>
                <c:pt idx="4755">
                  <c:v>212502737.61796042</c:v>
                </c:pt>
                <c:pt idx="4756">
                  <c:v>212517283.16331157</c:v>
                </c:pt>
                <c:pt idx="4757">
                  <c:v>212531826.7430616</c:v>
                </c:pt>
                <c:pt idx="4758">
                  <c:v>212548549.4306294</c:v>
                </c:pt>
                <c:pt idx="4759">
                  <c:v>212565269.52050593</c:v>
                </c:pt>
                <c:pt idx="4760">
                  <c:v>212581987.01366088</c:v>
                </c:pt>
                <c:pt idx="4761">
                  <c:v>212602335.24102467</c:v>
                </c:pt>
                <c:pt idx="4762">
                  <c:v>212623406.13710418</c:v>
                </c:pt>
                <c:pt idx="4763">
                  <c:v>212643746.53845209</c:v>
                </c:pt>
                <c:pt idx="4764">
                  <c:v>212658999.31824645</c:v>
                </c:pt>
                <c:pt idx="4765">
                  <c:v>212674249.93781641</c:v>
                </c:pt>
                <c:pt idx="4766">
                  <c:v>212693854.70423898</c:v>
                </c:pt>
                <c:pt idx="4767">
                  <c:v>212718537.11231408</c:v>
                </c:pt>
                <c:pt idx="4768">
                  <c:v>212743213.86528257</c:v>
                </c:pt>
                <c:pt idx="4769">
                  <c:v>212767159.42628542</c:v>
                </c:pt>
                <c:pt idx="4770">
                  <c:v>212788198.10184857</c:v>
                </c:pt>
                <c:pt idx="4771">
                  <c:v>212806331.59411401</c:v>
                </c:pt>
                <c:pt idx="4772">
                  <c:v>212825187.18906733</c:v>
                </c:pt>
                <c:pt idx="4773">
                  <c:v>212847664.54831904</c:v>
                </c:pt>
                <c:pt idx="4774">
                  <c:v>212872311.74591368</c:v>
                </c:pt>
                <c:pt idx="4775">
                  <c:v>212893329.90201214</c:v>
                </c:pt>
                <c:pt idx="4776">
                  <c:v>212910721.13883659</c:v>
                </c:pt>
                <c:pt idx="4777">
                  <c:v>212928109.56995144</c:v>
                </c:pt>
                <c:pt idx="4778">
                  <c:v>212945495.1964449</c:v>
                </c:pt>
                <c:pt idx="4779">
                  <c:v>212961429.55787691</c:v>
                </c:pt>
                <c:pt idx="4780">
                  <c:v>212976637.43336028</c:v>
                </c:pt>
                <c:pt idx="4781">
                  <c:v>212993291.21684712</c:v>
                </c:pt>
                <c:pt idx="4782">
                  <c:v>213007770.67698506</c:v>
                </c:pt>
                <c:pt idx="4783">
                  <c:v>213022248.19292629</c:v>
                </c:pt>
                <c:pt idx="4784">
                  <c:v>213041066.05810788</c:v>
                </c:pt>
                <c:pt idx="4785">
                  <c:v>213059880.64003548</c:v>
                </c:pt>
                <c:pt idx="4786">
                  <c:v>213077968.48921508</c:v>
                </c:pt>
                <c:pt idx="4787">
                  <c:v>213096053.30533761</c:v>
                </c:pt>
                <c:pt idx="4788">
                  <c:v>213110518.97525638</c:v>
                </c:pt>
                <c:pt idx="4789">
                  <c:v>213121366.95470169</c:v>
                </c:pt>
                <c:pt idx="4790">
                  <c:v>213133660.01271006</c:v>
                </c:pt>
                <c:pt idx="4791">
                  <c:v>213148843.62109652</c:v>
                </c:pt>
                <c:pt idx="4792">
                  <c:v>213164747.96667221</c:v>
                </c:pt>
                <c:pt idx="4793">
                  <c:v>213179204.42835215</c:v>
                </c:pt>
                <c:pt idx="4794">
                  <c:v>213196549.62587169</c:v>
                </c:pt>
                <c:pt idx="4795">
                  <c:v>213217504.68670401</c:v>
                </c:pt>
                <c:pt idx="4796">
                  <c:v>213234843.72907487</c:v>
                </c:pt>
                <c:pt idx="4797">
                  <c:v>213249290.80318445</c:v>
                </c:pt>
                <c:pt idx="4798">
                  <c:v>213263735.94353458</c:v>
                </c:pt>
                <c:pt idx="4799">
                  <c:v>213276734.91699913</c:v>
                </c:pt>
                <c:pt idx="4800">
                  <c:v>213289732.32507592</c:v>
                </c:pt>
                <c:pt idx="4801">
                  <c:v>213307059.76824558</c:v>
                </c:pt>
                <c:pt idx="4802">
                  <c:v>213327993.38504991</c:v>
                </c:pt>
                <c:pt idx="4803">
                  <c:v>213349644.57978168</c:v>
                </c:pt>
                <c:pt idx="4804">
                  <c:v>213369126.94321442</c:v>
                </c:pt>
                <c:pt idx="4805">
                  <c:v>213386441.64878419</c:v>
                </c:pt>
                <c:pt idx="4806">
                  <c:v>213400147.15514478</c:v>
                </c:pt>
                <c:pt idx="4807">
                  <c:v>213416014.51585761</c:v>
                </c:pt>
                <c:pt idx="4808">
                  <c:v>213435484.90889439</c:v>
                </c:pt>
                <c:pt idx="4809">
                  <c:v>213454230.8591246</c:v>
                </c:pt>
                <c:pt idx="4810">
                  <c:v>213471531.92571801</c:v>
                </c:pt>
                <c:pt idx="4811">
                  <c:v>213488109.51442695</c:v>
                </c:pt>
                <c:pt idx="4812">
                  <c:v>213503963.95805824</c:v>
                </c:pt>
                <c:pt idx="4813">
                  <c:v>213518375.06964234</c:v>
                </c:pt>
                <c:pt idx="4814">
                  <c:v>213535665.86627969</c:v>
                </c:pt>
                <c:pt idx="4815">
                  <c:v>213554394.44027856</c:v>
                </c:pt>
                <c:pt idx="4816">
                  <c:v>213570239.15986061</c:v>
                </c:pt>
                <c:pt idx="4817">
                  <c:v>213586081.55625018</c:v>
                </c:pt>
                <c:pt idx="4818">
                  <c:v>213601921.63026482</c:v>
                </c:pt>
                <c:pt idx="4819">
                  <c:v>213616319.68295571</c:v>
                </c:pt>
                <c:pt idx="4820">
                  <c:v>213631435.57401457</c:v>
                </c:pt>
                <c:pt idx="4821">
                  <c:v>213647269.00211695</c:v>
                </c:pt>
                <c:pt idx="4822">
                  <c:v>213663100.11100256</c:v>
                </c:pt>
                <c:pt idx="4823">
                  <c:v>213678209.46129593</c:v>
                </c:pt>
                <c:pt idx="4824">
                  <c:v>213694036.03952357</c:v>
                </c:pt>
                <c:pt idx="4825">
                  <c:v>213709860.30094516</c:v>
                </c:pt>
                <c:pt idx="4826">
                  <c:v>213724963.11726958</c:v>
                </c:pt>
                <c:pt idx="4827">
                  <c:v>213742939.91005892</c:v>
                </c:pt>
                <c:pt idx="4828">
                  <c:v>213765226.98283118</c:v>
                </c:pt>
                <c:pt idx="4829">
                  <c:v>213783915.82494891</c:v>
                </c:pt>
                <c:pt idx="4830">
                  <c:v>213796852.36224091</c:v>
                </c:pt>
                <c:pt idx="4831">
                  <c:v>213814098.67167184</c:v>
                </c:pt>
                <c:pt idx="4832">
                  <c:v>213834934.29348728</c:v>
                </c:pt>
                <c:pt idx="4833">
                  <c:v>213857920.66722921</c:v>
                </c:pt>
                <c:pt idx="4834">
                  <c:v>213880184.05945969</c:v>
                </c:pt>
                <c:pt idx="4835">
                  <c:v>213901724.91589141</c:v>
                </c:pt>
                <c:pt idx="4836">
                  <c:v>213921825.84620973</c:v>
                </c:pt>
                <c:pt idx="4837">
                  <c:v>213939052.24311388</c:v>
                </c:pt>
                <c:pt idx="4838">
                  <c:v>213956275.8977966</c:v>
                </c:pt>
                <c:pt idx="4839">
                  <c:v>213974931.76373148</c:v>
                </c:pt>
                <c:pt idx="4840">
                  <c:v>213997888.415133</c:v>
                </c:pt>
                <c:pt idx="4841">
                  <c:v>214020123.02830026</c:v>
                </c:pt>
                <c:pt idx="4842">
                  <c:v>214038767.89203441</c:v>
                </c:pt>
                <c:pt idx="4843">
                  <c:v>214053824.86072826</c:v>
                </c:pt>
                <c:pt idx="4844">
                  <c:v>214067446.02788401</c:v>
                </c:pt>
                <c:pt idx="4845">
                  <c:v>214082499.0082846</c:v>
                </c:pt>
                <c:pt idx="4846">
                  <c:v>214103283.01694858</c:v>
                </c:pt>
                <c:pt idx="4847">
                  <c:v>214125495.99413419</c:v>
                </c:pt>
                <c:pt idx="4848">
                  <c:v>214145555.41212308</c:v>
                </c:pt>
                <c:pt idx="4849">
                  <c:v>214158448.79019701</c:v>
                </c:pt>
                <c:pt idx="4850">
                  <c:v>214171340.63326448</c:v>
                </c:pt>
                <c:pt idx="4851">
                  <c:v>214187811.31073597</c:v>
                </c:pt>
                <c:pt idx="4852">
                  <c:v>214206427.32155749</c:v>
                </c:pt>
                <c:pt idx="4853">
                  <c:v>214225040.13311827</c:v>
                </c:pt>
                <c:pt idx="4854">
                  <c:v>214240786.93735591</c:v>
                </c:pt>
                <c:pt idx="4855">
                  <c:v>214255100.22772259</c:v>
                </c:pt>
                <c:pt idx="4856">
                  <c:v>214269411.62707806</c:v>
                </c:pt>
                <c:pt idx="4857">
                  <c:v>214283005.70546338</c:v>
                </c:pt>
                <c:pt idx="4858">
                  <c:v>214295167.38248518</c:v>
                </c:pt>
                <c:pt idx="4859">
                  <c:v>214308042.96443215</c:v>
                </c:pt>
                <c:pt idx="4860">
                  <c:v>214320201.83147368</c:v>
                </c:pt>
                <c:pt idx="4861">
                  <c:v>214332359.33423078</c:v>
                </c:pt>
                <c:pt idx="4862">
                  <c:v>214345945.51739928</c:v>
                </c:pt>
                <c:pt idx="4863">
                  <c:v>214360959.84356657</c:v>
                </c:pt>
                <c:pt idx="4864">
                  <c:v>214376686.90677997</c:v>
                </c:pt>
                <c:pt idx="4865">
                  <c:v>214396699.86879468</c:v>
                </c:pt>
                <c:pt idx="4866">
                  <c:v>214417423.68441817</c:v>
                </c:pt>
                <c:pt idx="4867">
                  <c:v>214435285.86302778</c:v>
                </c:pt>
                <c:pt idx="4868">
                  <c:v>214451002.14577642</c:v>
                </c:pt>
                <c:pt idx="4869">
                  <c:v>214465287.69856921</c:v>
                </c:pt>
                <c:pt idx="4870">
                  <c:v>214480999.63269866</c:v>
                </c:pt>
                <c:pt idx="4871">
                  <c:v>214495995.26417458</c:v>
                </c:pt>
                <c:pt idx="4872">
                  <c:v>214506705.15983891</c:v>
                </c:pt>
                <c:pt idx="4873">
                  <c:v>214518127.88264671</c:v>
                </c:pt>
                <c:pt idx="4874">
                  <c:v>214529549.402242</c:v>
                </c:pt>
                <c:pt idx="4875">
                  <c:v>214543110.89441532</c:v>
                </c:pt>
                <c:pt idx="4876">
                  <c:v>214560238.77649838</c:v>
                </c:pt>
                <c:pt idx="4877">
                  <c:v>214578790.92993739</c:v>
                </c:pt>
                <c:pt idx="4878">
                  <c:v>214596626.54673913</c:v>
                </c:pt>
                <c:pt idx="4879">
                  <c:v>214611606.19862458</c:v>
                </c:pt>
                <c:pt idx="4880">
                  <c:v>214624444.25390959</c:v>
                </c:pt>
                <c:pt idx="4881">
                  <c:v>214637280.78995961</c:v>
                </c:pt>
                <c:pt idx="4882">
                  <c:v>214655106.79272488</c:v>
                </c:pt>
                <c:pt idx="4883">
                  <c:v>214677919.80295995</c:v>
                </c:pt>
                <c:pt idx="4884">
                  <c:v>214702866.04164732</c:v>
                </c:pt>
                <c:pt idx="4885">
                  <c:v>214727806.54627791</c:v>
                </c:pt>
                <c:pt idx="4886">
                  <c:v>214749891.92154083</c:v>
                </c:pt>
                <c:pt idx="4887">
                  <c:v>214766987.19031331</c:v>
                </c:pt>
                <c:pt idx="4888">
                  <c:v>214784079.76673174</c:v>
                </c:pt>
                <c:pt idx="4889">
                  <c:v>214801169.65181446</c:v>
                </c:pt>
                <c:pt idx="4890">
                  <c:v>214815409.16756862</c:v>
                </c:pt>
                <c:pt idx="4891">
                  <c:v>214828934.97757998</c:v>
                </c:pt>
                <c:pt idx="4892">
                  <c:v>214842459.10250658</c:v>
                </c:pt>
                <c:pt idx="4893">
                  <c:v>214855981.54285318</c:v>
                </c:pt>
                <c:pt idx="4894">
                  <c:v>214870213.87123275</c:v>
                </c:pt>
                <c:pt idx="4895">
                  <c:v>214886578.74277303</c:v>
                </c:pt>
                <c:pt idx="4896">
                  <c:v>214902941.14818054</c:v>
                </c:pt>
                <c:pt idx="4897">
                  <c:v>214920723.57536495</c:v>
                </c:pt>
                <c:pt idx="4898">
                  <c:v>214941347.5434806</c:v>
                </c:pt>
                <c:pt idx="4899">
                  <c:v>214964100.48112604</c:v>
                </c:pt>
                <c:pt idx="4900">
                  <c:v>214984716.21443427</c:v>
                </c:pt>
                <c:pt idx="4901">
                  <c:v>215001774.55236036</c:v>
                </c:pt>
                <c:pt idx="4902">
                  <c:v>215022383.13724181</c:v>
                </c:pt>
                <c:pt idx="4903">
                  <c:v>215046539.94864178</c:v>
                </c:pt>
                <c:pt idx="4904">
                  <c:v>215067140.04407412</c:v>
                </c:pt>
                <c:pt idx="4905">
                  <c:v>215084185.44569468</c:v>
                </c:pt>
                <c:pt idx="4906">
                  <c:v>215103358.32685614</c:v>
                </c:pt>
                <c:pt idx="4907">
                  <c:v>215123947.65412685</c:v>
                </c:pt>
                <c:pt idx="4908">
                  <c:v>215141693.9438225</c:v>
                </c:pt>
                <c:pt idx="4909">
                  <c:v>215159437.33622801</c:v>
                </c:pt>
                <c:pt idx="4910">
                  <c:v>215176468.26822072</c:v>
                </c:pt>
                <c:pt idx="4911">
                  <c:v>215187820.74054709</c:v>
                </c:pt>
                <c:pt idx="4912">
                  <c:v>215197043.75136554</c:v>
                </c:pt>
                <c:pt idx="4913">
                  <c:v>215205556.60531002</c:v>
                </c:pt>
                <c:pt idx="4914">
                  <c:v>215215487.42575204</c:v>
                </c:pt>
                <c:pt idx="4915">
                  <c:v>215231800.37587938</c:v>
                </c:pt>
                <c:pt idx="4916">
                  <c:v>215253074.45902315</c:v>
                </c:pt>
                <c:pt idx="4917">
                  <c:v>215276471.14362222</c:v>
                </c:pt>
                <c:pt idx="4918">
                  <c:v>215298445.26237628</c:v>
                </c:pt>
                <c:pt idx="4919">
                  <c:v>215317580.39371067</c:v>
                </c:pt>
                <c:pt idx="4920">
                  <c:v>215333878.03554288</c:v>
                </c:pt>
                <c:pt idx="4921">
                  <c:v>215351590.09403011</c:v>
                </c:pt>
                <c:pt idx="4922">
                  <c:v>215372840.75757405</c:v>
                </c:pt>
                <c:pt idx="4923">
                  <c:v>215396211.69330406</c:v>
                </c:pt>
                <c:pt idx="4924">
                  <c:v>215417453.64228928</c:v>
                </c:pt>
                <c:pt idx="4925">
                  <c:v>215437275.71998948</c:v>
                </c:pt>
                <c:pt idx="4926">
                  <c:v>215454263.19840392</c:v>
                </c:pt>
                <c:pt idx="4927">
                  <c:v>215468417.40470654</c:v>
                </c:pt>
                <c:pt idx="4928">
                  <c:v>215482569.77006832</c:v>
                </c:pt>
                <c:pt idx="4929">
                  <c:v>215498135.24636593</c:v>
                </c:pt>
                <c:pt idx="4930">
                  <c:v>215515113.227157</c:v>
                </c:pt>
                <c:pt idx="4931">
                  <c:v>215533503.05126253</c:v>
                </c:pt>
                <c:pt idx="4932">
                  <c:v>215551182.64463541</c:v>
                </c:pt>
                <c:pt idx="4933">
                  <c:v>215564617.21526396</c:v>
                </c:pt>
                <c:pt idx="4934">
                  <c:v>215576636.21521431</c:v>
                </c:pt>
                <c:pt idx="4935">
                  <c:v>215592895.10317758</c:v>
                </c:pt>
                <c:pt idx="4936">
                  <c:v>215611271.79204229</c:v>
                </c:pt>
                <c:pt idx="4937">
                  <c:v>215629645.37950268</c:v>
                </c:pt>
                <c:pt idx="4938">
                  <c:v>215647309.36692071</c:v>
                </c:pt>
                <c:pt idx="4939">
                  <c:v>215663557.704822</c:v>
                </c:pt>
                <c:pt idx="4940">
                  <c:v>215681216.19214508</c:v>
                </c:pt>
                <c:pt idx="4941">
                  <c:v>215701696.45074144</c:v>
                </c:pt>
                <c:pt idx="4942">
                  <c:v>215720054.7880455</c:v>
                </c:pt>
                <c:pt idx="4943">
                  <c:v>215732056.64335123</c:v>
                </c:pt>
                <c:pt idx="4944">
                  <c:v>215742645.41750553</c:v>
                </c:pt>
                <c:pt idx="4945">
                  <c:v>215755350.58785239</c:v>
                </c:pt>
                <c:pt idx="4946">
                  <c:v>215769465.7059446</c:v>
                </c:pt>
                <c:pt idx="4947">
                  <c:v>215787812.62554786</c:v>
                </c:pt>
                <c:pt idx="4948">
                  <c:v>215812505.52362221</c:v>
                </c:pt>
                <c:pt idx="4949">
                  <c:v>215834371.70347366</c:v>
                </c:pt>
                <c:pt idx="4950">
                  <c:v>215852002.52361864</c:v>
                </c:pt>
                <c:pt idx="4951">
                  <c:v>215869630.49150968</c:v>
                </c:pt>
                <c:pt idx="4952">
                  <c:v>215886550.6583122</c:v>
                </c:pt>
                <c:pt idx="4953">
                  <c:v>215902763.35339835</c:v>
                </c:pt>
                <c:pt idx="4954">
                  <c:v>215920383.11298105</c:v>
                </c:pt>
                <c:pt idx="4955">
                  <c:v>215939409.25453117</c:v>
                </c:pt>
                <c:pt idx="4956">
                  <c:v>215958432.075609</c:v>
                </c:pt>
                <c:pt idx="4957">
                  <c:v>215976747.21077594</c:v>
                </c:pt>
                <c:pt idx="4958">
                  <c:v>215994355.01633248</c:v>
                </c:pt>
                <c:pt idx="4959">
                  <c:v>216012664.11792281</c:v>
                </c:pt>
                <c:pt idx="4960">
                  <c:v>216030266.12425593</c:v>
                </c:pt>
                <c:pt idx="4961">
                  <c:v>216045753.53964829</c:v>
                </c:pt>
                <c:pt idx="4962">
                  <c:v>216063350.20565453</c:v>
                </c:pt>
                <c:pt idx="4963">
                  <c:v>216080240.33406061</c:v>
                </c:pt>
                <c:pt idx="4964">
                  <c:v>216095017.05088404</c:v>
                </c:pt>
                <c:pt idx="4965">
                  <c:v>216109088.25341845</c:v>
                </c:pt>
                <c:pt idx="4966">
                  <c:v>216126674.70410758</c:v>
                </c:pt>
                <c:pt idx="4967">
                  <c:v>216149181.22421414</c:v>
                </c:pt>
                <c:pt idx="4968">
                  <c:v>216172386.21053669</c:v>
                </c:pt>
                <c:pt idx="4969">
                  <c:v>216187853.45967939</c:v>
                </c:pt>
                <c:pt idx="4970">
                  <c:v>216197695.11297998</c:v>
                </c:pt>
                <c:pt idx="4971">
                  <c:v>216208941.6297982</c:v>
                </c:pt>
                <c:pt idx="4972">
                  <c:v>216226511.99188387</c:v>
                </c:pt>
                <c:pt idx="4973">
                  <c:v>216246187.43906516</c:v>
                </c:pt>
                <c:pt idx="4974">
                  <c:v>216263751.80529341</c:v>
                </c:pt>
                <c:pt idx="4975">
                  <c:v>216279908.52580529</c:v>
                </c:pt>
                <c:pt idx="4976">
                  <c:v>216295360.54237801</c:v>
                </c:pt>
                <c:pt idx="4977">
                  <c:v>216310108.15408251</c:v>
                </c:pt>
                <c:pt idx="4978">
                  <c:v>216322747.37832728</c:v>
                </c:pt>
                <c:pt idx="4979">
                  <c:v>216338193.33181214</c:v>
                </c:pt>
                <c:pt idx="4980">
                  <c:v>216359252.47405535</c:v>
                </c:pt>
                <c:pt idx="4981">
                  <c:v>216379605.784026</c:v>
                </c:pt>
                <c:pt idx="4982">
                  <c:v>216395043.69533858</c:v>
                </c:pt>
                <c:pt idx="4983">
                  <c:v>216406269.89629635</c:v>
                </c:pt>
                <c:pt idx="4984">
                  <c:v>216417494.94312626</c:v>
                </c:pt>
                <c:pt idx="4985">
                  <c:v>216432927.498568</c:v>
                </c:pt>
                <c:pt idx="4986">
                  <c:v>216451163.16170084</c:v>
                </c:pt>
                <c:pt idx="4987">
                  <c:v>216469395.78022099</c:v>
                </c:pt>
                <c:pt idx="4988">
                  <c:v>216486223.18835908</c:v>
                </c:pt>
                <c:pt idx="4989">
                  <c:v>216499543.04800826</c:v>
                </c:pt>
                <c:pt idx="4990">
                  <c:v>216512861.28348938</c:v>
                </c:pt>
                <c:pt idx="4991">
                  <c:v>216528981.18564197</c:v>
                </c:pt>
                <c:pt idx="4992">
                  <c:v>216547901.51418266</c:v>
                </c:pt>
                <c:pt idx="4993">
                  <c:v>216568920.25887638</c:v>
                </c:pt>
                <c:pt idx="4994">
                  <c:v>216592736.6154117</c:v>
                </c:pt>
                <c:pt idx="4995">
                  <c:v>216613746.73726958</c:v>
                </c:pt>
                <c:pt idx="4996">
                  <c:v>216628451.41923398</c:v>
                </c:pt>
                <c:pt idx="4997">
                  <c:v>216640353.76026869</c:v>
                </c:pt>
                <c:pt idx="4998">
                  <c:v>216655054.86257896</c:v>
                </c:pt>
                <c:pt idx="4999">
                  <c:v>216672553.59674969</c:v>
                </c:pt>
                <c:pt idx="5000">
                  <c:v>216689349.74610755</c:v>
                </c:pt>
                <c:pt idx="5001">
                  <c:v>216704044.25978538</c:v>
                </c:pt>
                <c:pt idx="5002">
                  <c:v>216716637.98509401</c:v>
                </c:pt>
                <c:pt idx="5003">
                  <c:v>216727131.64793801</c:v>
                </c:pt>
                <c:pt idx="5004">
                  <c:v>216738323.77809802</c:v>
                </c:pt>
                <c:pt idx="5005">
                  <c:v>216753711.08633971</c:v>
                </c:pt>
                <c:pt idx="5006">
                  <c:v>216770494.77113152</c:v>
                </c:pt>
                <c:pt idx="5007">
                  <c:v>216785178.38207951</c:v>
                </c:pt>
                <c:pt idx="5008">
                  <c:v>216800559.09783939</c:v>
                </c:pt>
                <c:pt idx="5009">
                  <c:v>216819432.47434458</c:v>
                </c:pt>
                <c:pt idx="5010">
                  <c:v>216841796.70325702</c:v>
                </c:pt>
                <c:pt idx="5011">
                  <c:v>216862759.01497915</c:v>
                </c:pt>
                <c:pt idx="5012">
                  <c:v>216881621.66091469</c:v>
                </c:pt>
                <c:pt idx="5013">
                  <c:v>216901179.48801121</c:v>
                </c:pt>
                <c:pt idx="5014">
                  <c:v>216919337.19677961</c:v>
                </c:pt>
                <c:pt idx="5015">
                  <c:v>216931207.91540664</c:v>
                </c:pt>
                <c:pt idx="5016">
                  <c:v>216942379.17989931</c:v>
                </c:pt>
                <c:pt idx="5017">
                  <c:v>216959133.93804428</c:v>
                </c:pt>
                <c:pt idx="5018">
                  <c:v>216977979.97446087</c:v>
                </c:pt>
                <c:pt idx="5019">
                  <c:v>216995427.11427885</c:v>
                </c:pt>
                <c:pt idx="5020">
                  <c:v>217010778.29642233</c:v>
                </c:pt>
                <c:pt idx="5021">
                  <c:v>217025429.68886581</c:v>
                </c:pt>
                <c:pt idx="5022">
                  <c:v>217039381.57247734</c:v>
                </c:pt>
                <c:pt idx="5023">
                  <c:v>217054029.13622287</c:v>
                </c:pt>
                <c:pt idx="5024">
                  <c:v>217067977.37459749</c:v>
                </c:pt>
                <c:pt idx="5025">
                  <c:v>217081226.55478761</c:v>
                </c:pt>
                <c:pt idx="5026">
                  <c:v>217096565.70746326</c:v>
                </c:pt>
                <c:pt idx="5027">
                  <c:v>217115388.09384704</c:v>
                </c:pt>
                <c:pt idx="5028">
                  <c:v>217132813.34418488</c:v>
                </c:pt>
                <c:pt idx="5029">
                  <c:v>217146751.54773888</c:v>
                </c:pt>
                <c:pt idx="5030">
                  <c:v>217164171.80717468</c:v>
                </c:pt>
                <c:pt idx="5031">
                  <c:v>217187162.30647576</c:v>
                </c:pt>
                <c:pt idx="5032">
                  <c:v>217208058.57231084</c:v>
                </c:pt>
                <c:pt idx="5033">
                  <c:v>217223379.96668121</c:v>
                </c:pt>
                <c:pt idx="5034">
                  <c:v>217235914.05878383</c:v>
                </c:pt>
                <c:pt idx="5035">
                  <c:v>217249142.93324339</c:v>
                </c:pt>
                <c:pt idx="5036">
                  <c:v>217266546.91291878</c:v>
                </c:pt>
                <c:pt idx="5037">
                  <c:v>217287428.0387702</c:v>
                </c:pt>
                <c:pt idx="5038">
                  <c:v>217309696.85305813</c:v>
                </c:pt>
                <c:pt idx="5039">
                  <c:v>217329178.35277957</c:v>
                </c:pt>
                <c:pt idx="5040">
                  <c:v>217347265.21533662</c:v>
                </c:pt>
                <c:pt idx="5041">
                  <c:v>217366044.56663984</c:v>
                </c:pt>
                <c:pt idx="5042">
                  <c:v>217382734.62167415</c:v>
                </c:pt>
                <c:pt idx="5043">
                  <c:v>217398726.87260267</c:v>
                </c:pt>
                <c:pt idx="5044">
                  <c:v>217416802.25935778</c:v>
                </c:pt>
                <c:pt idx="5045">
                  <c:v>217435569.69828388</c:v>
                </c:pt>
                <c:pt idx="5046">
                  <c:v>217450859.30972931</c:v>
                </c:pt>
                <c:pt idx="5047">
                  <c:v>217459893.07765895</c:v>
                </c:pt>
                <c:pt idx="5048">
                  <c:v>217469620.91820008</c:v>
                </c:pt>
                <c:pt idx="5049">
                  <c:v>217481432.13544428</c:v>
                </c:pt>
                <c:pt idx="5050">
                  <c:v>217493936.74313653</c:v>
                </c:pt>
                <c:pt idx="5051">
                  <c:v>217507829.07889882</c:v>
                </c:pt>
                <c:pt idx="5052">
                  <c:v>217523108.61509991</c:v>
                </c:pt>
                <c:pt idx="5053">
                  <c:v>217541163.50368282</c:v>
                </c:pt>
                <c:pt idx="5054">
                  <c:v>217561298.14163378</c:v>
                </c:pt>
                <c:pt idx="5055">
                  <c:v>217578652.62103111</c:v>
                </c:pt>
                <c:pt idx="5056">
                  <c:v>217593228.26139647</c:v>
                </c:pt>
                <c:pt idx="5057">
                  <c:v>217611271.60853508</c:v>
                </c:pt>
                <c:pt idx="5058">
                  <c:v>217634862.27632412</c:v>
                </c:pt>
                <c:pt idx="5059">
                  <c:v>217657060.62339434</c:v>
                </c:pt>
                <c:pt idx="5060">
                  <c:v>217674399.95659268</c:v>
                </c:pt>
                <c:pt idx="5061">
                  <c:v>217686882.57952428</c:v>
                </c:pt>
                <c:pt idx="5062">
                  <c:v>217698670.41928127</c:v>
                </c:pt>
                <c:pt idx="5063">
                  <c:v>217711150.28090963</c:v>
                </c:pt>
                <c:pt idx="5064">
                  <c:v>217725015.12896729</c:v>
                </c:pt>
                <c:pt idx="5065">
                  <c:v>217741650.63407698</c:v>
                </c:pt>
                <c:pt idx="5066">
                  <c:v>217760362.56288111</c:v>
                </c:pt>
                <c:pt idx="5067">
                  <c:v>217779071.30117598</c:v>
                </c:pt>
                <c:pt idx="5068">
                  <c:v>217795698.61337298</c:v>
                </c:pt>
                <c:pt idx="5069">
                  <c:v>217810938.10336927</c:v>
                </c:pt>
                <c:pt idx="5070">
                  <c:v>217826175.47745091</c:v>
                </c:pt>
                <c:pt idx="5071">
                  <c:v>217841410.73632163</c:v>
                </c:pt>
                <c:pt idx="5072">
                  <c:v>217856643.88068524</c:v>
                </c:pt>
                <c:pt idx="5073">
                  <c:v>217873951.70621949</c:v>
                </c:pt>
                <c:pt idx="5074">
                  <c:v>217891948.95032117</c:v>
                </c:pt>
                <c:pt idx="5075">
                  <c:v>217907867.13018301</c:v>
                </c:pt>
                <c:pt idx="5076">
                  <c:v>217923783.00229171</c:v>
                </c:pt>
                <c:pt idx="5077">
                  <c:v>217942463.90856308</c:v>
                </c:pt>
                <c:pt idx="5078">
                  <c:v>217962525.04604238</c:v>
                </c:pt>
                <c:pt idx="5079">
                  <c:v>217979816.18885091</c:v>
                </c:pt>
                <c:pt idx="5080">
                  <c:v>217993647.14301062</c:v>
                </c:pt>
                <c:pt idx="5081">
                  <c:v>218005402.08459041</c:v>
                </c:pt>
                <c:pt idx="5082">
                  <c:v>218019229.81696254</c:v>
                </c:pt>
                <c:pt idx="5083">
                  <c:v>218035820.79805467</c:v>
                </c:pt>
                <c:pt idx="5084">
                  <c:v>218055864.8904036</c:v>
                </c:pt>
                <c:pt idx="5085">
                  <c:v>218077978.2655538</c:v>
                </c:pt>
                <c:pt idx="5086">
                  <c:v>218097323.81782594</c:v>
                </c:pt>
                <c:pt idx="5087">
                  <c:v>218112521.50507048</c:v>
                </c:pt>
                <c:pt idx="5088">
                  <c:v>218124263.73272964</c:v>
                </c:pt>
                <c:pt idx="5089">
                  <c:v>218137385.91400933</c:v>
                </c:pt>
                <c:pt idx="5090">
                  <c:v>218153268.56325501</c:v>
                </c:pt>
                <c:pt idx="5091">
                  <c:v>218167768.10783949</c:v>
                </c:pt>
                <c:pt idx="5092">
                  <c:v>218178814.09587669</c:v>
                </c:pt>
                <c:pt idx="5093">
                  <c:v>218191239.50537801</c:v>
                </c:pt>
                <c:pt idx="5094">
                  <c:v>218206424.20936471</c:v>
                </c:pt>
                <c:pt idx="5095">
                  <c:v>218222296.88424924</c:v>
                </c:pt>
                <c:pt idx="5096">
                  <c:v>218237477.29815218</c:v>
                </c:pt>
                <c:pt idx="5097">
                  <c:v>218255415.08467519</c:v>
                </c:pt>
                <c:pt idx="5098">
                  <c:v>218274729.42782998</c:v>
                </c:pt>
                <c:pt idx="5099">
                  <c:v>218291971.50991791</c:v>
                </c:pt>
                <c:pt idx="5100">
                  <c:v>218309210.88819727</c:v>
                </c:pt>
                <c:pt idx="5101">
                  <c:v>218328515.78316212</c:v>
                </c:pt>
                <c:pt idx="5102">
                  <c:v>218347817.28916955</c:v>
                </c:pt>
                <c:pt idx="5103">
                  <c:v>218364358.74092168</c:v>
                </c:pt>
                <c:pt idx="5104">
                  <c:v>218381586.77428639</c:v>
                </c:pt>
                <c:pt idx="5105">
                  <c:v>218402945.78804591</c:v>
                </c:pt>
                <c:pt idx="5106">
                  <c:v>218427055.81910738</c:v>
                </c:pt>
                <c:pt idx="5107">
                  <c:v>218449094.65206259</c:v>
                </c:pt>
                <c:pt idx="5108">
                  <c:v>218468375.00932288</c:v>
                </c:pt>
                <c:pt idx="5109">
                  <c:v>218487651.98793334</c:v>
                </c:pt>
                <c:pt idx="5110">
                  <c:v>218506237.30454171</c:v>
                </c:pt>
                <c:pt idx="5111">
                  <c:v>218522066.76494038</c:v>
                </c:pt>
                <c:pt idx="5112">
                  <c:v>218537205.85720786</c:v>
                </c:pt>
                <c:pt idx="5113">
                  <c:v>218553030.86321497</c:v>
                </c:pt>
                <c:pt idx="5114">
                  <c:v>218566789.88830191</c:v>
                </c:pt>
                <c:pt idx="5115">
                  <c:v>218576420.18236527</c:v>
                </c:pt>
                <c:pt idx="5116">
                  <c:v>218586737.41946581</c:v>
                </c:pt>
                <c:pt idx="5117">
                  <c:v>218596365.9681775</c:v>
                </c:pt>
                <c:pt idx="5118">
                  <c:v>218608056.64494902</c:v>
                </c:pt>
                <c:pt idx="5119">
                  <c:v>218622496.35495922</c:v>
                </c:pt>
                <c:pt idx="5120">
                  <c:v>218636934.17084301</c:v>
                </c:pt>
                <c:pt idx="5121">
                  <c:v>218647933.14054325</c:v>
                </c:pt>
                <c:pt idx="5122">
                  <c:v>218658931.0113138</c:v>
                </c:pt>
                <c:pt idx="5123">
                  <c:v>218672676.80480775</c:v>
                </c:pt>
                <c:pt idx="5124">
                  <c:v>218687795.19551295</c:v>
                </c:pt>
                <c:pt idx="5125">
                  <c:v>218700163.24384734</c:v>
                </c:pt>
                <c:pt idx="5126">
                  <c:v>218709094.85918286</c:v>
                </c:pt>
                <c:pt idx="5127">
                  <c:v>218716651.81396356</c:v>
                </c:pt>
                <c:pt idx="5128">
                  <c:v>218726269.00632346</c:v>
                </c:pt>
                <c:pt idx="5129">
                  <c:v>218741380.04022995</c:v>
                </c:pt>
                <c:pt idx="5130">
                  <c:v>218759922.56624401</c:v>
                </c:pt>
                <c:pt idx="5131">
                  <c:v>218777775.38154989</c:v>
                </c:pt>
                <c:pt idx="5132">
                  <c:v>218791506.34727141</c:v>
                </c:pt>
                <c:pt idx="5133">
                  <c:v>218806608.43254331</c:v>
                </c:pt>
                <c:pt idx="5134">
                  <c:v>218823081.07327822</c:v>
                </c:pt>
                <c:pt idx="5135">
                  <c:v>218839551.25082195</c:v>
                </c:pt>
                <c:pt idx="5136">
                  <c:v>218859449.43021873</c:v>
                </c:pt>
                <c:pt idx="5137">
                  <c:v>218882087.81489861</c:v>
                </c:pt>
                <c:pt idx="5138">
                  <c:v>218906778.93018055</c:v>
                </c:pt>
                <c:pt idx="5139">
                  <c:v>218925293.63603461</c:v>
                </c:pt>
                <c:pt idx="5140">
                  <c:v>218939006.22745875</c:v>
                </c:pt>
                <c:pt idx="5141">
                  <c:v>218950660.58861437</c:v>
                </c:pt>
                <c:pt idx="5142">
                  <c:v>218962313.71732011</c:v>
                </c:pt>
                <c:pt idx="5143">
                  <c:v>218976021.70304948</c:v>
                </c:pt>
                <c:pt idx="5144">
                  <c:v>218993154.28779289</c:v>
                </c:pt>
                <c:pt idx="5145">
                  <c:v>219009599.06390309</c:v>
                </c:pt>
                <c:pt idx="5146">
                  <c:v>219022616.10511503</c:v>
                </c:pt>
                <c:pt idx="5147">
                  <c:v>219033576.63180885</c:v>
                </c:pt>
                <c:pt idx="5148">
                  <c:v>219046590.84187374</c:v>
                </c:pt>
                <c:pt idx="5149">
                  <c:v>219063027.64819792</c:v>
                </c:pt>
                <c:pt idx="5150">
                  <c:v>219080146.71580768</c:v>
                </c:pt>
                <c:pt idx="5151">
                  <c:v>219098632.32356238</c:v>
                </c:pt>
                <c:pt idx="5152">
                  <c:v>219117114.83245015</c:v>
                </c:pt>
                <c:pt idx="5153">
                  <c:v>219134909.87629831</c:v>
                </c:pt>
                <c:pt idx="5154">
                  <c:v>219150649.25235426</c:v>
                </c:pt>
                <c:pt idx="5155">
                  <c:v>219162965.45808923</c:v>
                </c:pt>
                <c:pt idx="5156">
                  <c:v>219174596.16730401</c:v>
                </c:pt>
                <c:pt idx="5157">
                  <c:v>219188277.78441754</c:v>
                </c:pt>
                <c:pt idx="5158">
                  <c:v>219204009.54617184</c:v>
                </c:pt>
                <c:pt idx="5159">
                  <c:v>219219739.06436688</c:v>
                </c:pt>
                <c:pt idx="5160">
                  <c:v>219235466.33976793</c:v>
                </c:pt>
                <c:pt idx="5161">
                  <c:v>219252558.66141608</c:v>
                </c:pt>
                <c:pt idx="5162">
                  <c:v>219271698.91810161</c:v>
                </c:pt>
                <c:pt idx="5163">
                  <c:v>219289469.04066059</c:v>
                </c:pt>
                <c:pt idx="5164">
                  <c:v>219305869.69072431</c:v>
                </c:pt>
                <c:pt idx="5165">
                  <c:v>219323634.31100398</c:v>
                </c:pt>
                <c:pt idx="5166">
                  <c:v>219340029.88392311</c:v>
                </c:pt>
                <c:pt idx="5167">
                  <c:v>219356423.02114832</c:v>
                </c:pt>
                <c:pt idx="5168">
                  <c:v>219372130.82621443</c:v>
                </c:pt>
                <c:pt idx="5169">
                  <c:v>219387836.39588895</c:v>
                </c:pt>
                <c:pt idx="5170">
                  <c:v>219404905.13274828</c:v>
                </c:pt>
                <c:pt idx="5171">
                  <c:v>219421288.63718045</c:v>
                </c:pt>
                <c:pt idx="5172">
                  <c:v>219434939.70018065</c:v>
                </c:pt>
                <c:pt idx="5173">
                  <c:v>219447906.64653593</c:v>
                </c:pt>
                <c:pt idx="5174">
                  <c:v>219460189.7171782</c:v>
                </c:pt>
                <c:pt idx="5175">
                  <c:v>219474518.23916763</c:v>
                </c:pt>
                <c:pt idx="5176">
                  <c:v>219486798.34949437</c:v>
                </c:pt>
                <c:pt idx="5177">
                  <c:v>219498394.97744179</c:v>
                </c:pt>
                <c:pt idx="5178">
                  <c:v>219511354.47333908</c:v>
                </c:pt>
                <c:pt idx="5179">
                  <c:v>219524994.40492371</c:v>
                </c:pt>
                <c:pt idx="5180">
                  <c:v>219537268.90293097</c:v>
                </c:pt>
                <c:pt idx="5181">
                  <c:v>219547496.6091345</c:v>
                </c:pt>
                <c:pt idx="5182">
                  <c:v>219556359.85501277</c:v>
                </c:pt>
                <c:pt idx="5183">
                  <c:v>219568630.86737442</c:v>
                </c:pt>
                <c:pt idx="5184">
                  <c:v>219585671.67852312</c:v>
                </c:pt>
                <c:pt idx="5185">
                  <c:v>219604072.80185911</c:v>
                </c:pt>
                <c:pt idx="5186">
                  <c:v>219620426.78274512</c:v>
                </c:pt>
                <c:pt idx="5187">
                  <c:v>219638140.8634437</c:v>
                </c:pt>
                <c:pt idx="5188">
                  <c:v>219657214.38951138</c:v>
                </c:pt>
                <c:pt idx="5189">
                  <c:v>219674922.57266989</c:v>
                </c:pt>
                <c:pt idx="5190">
                  <c:v>219691946.99559191</c:v>
                </c:pt>
                <c:pt idx="5191">
                  <c:v>219710330.4264335</c:v>
                </c:pt>
                <c:pt idx="5192">
                  <c:v>219730752.87417457</c:v>
                </c:pt>
                <c:pt idx="5193">
                  <c:v>219750490.98654976</c:v>
                </c:pt>
                <c:pt idx="5194">
                  <c:v>219768184.2284908</c:v>
                </c:pt>
                <c:pt idx="5195">
                  <c:v>219787915.65720916</c:v>
                </c:pt>
                <c:pt idx="5196">
                  <c:v>219807643.56399703</c:v>
                </c:pt>
                <c:pt idx="5197">
                  <c:v>219824647.55458796</c:v>
                </c:pt>
                <c:pt idx="5198">
                  <c:v>219837568.83828136</c:v>
                </c:pt>
                <c:pt idx="5199">
                  <c:v>219845728.87091672</c:v>
                </c:pt>
                <c:pt idx="5200">
                  <c:v>219851848.50013626</c:v>
                </c:pt>
                <c:pt idx="5201">
                  <c:v>219862047.12943181</c:v>
                </c:pt>
                <c:pt idx="5202">
                  <c:v>219875643.83848578</c:v>
                </c:pt>
                <c:pt idx="5203">
                  <c:v>219893317.06078345</c:v>
                </c:pt>
                <c:pt idx="5204">
                  <c:v>219914385.28828788</c:v>
                </c:pt>
                <c:pt idx="5205">
                  <c:v>219930693.4176186</c:v>
                </c:pt>
                <c:pt idx="5206">
                  <c:v>219944281.68841672</c:v>
                </c:pt>
                <c:pt idx="5207">
                  <c:v>219958547.57601193</c:v>
                </c:pt>
                <c:pt idx="5208">
                  <c:v>219971453.22213608</c:v>
                </c:pt>
                <c:pt idx="5209">
                  <c:v>219985036.48603871</c:v>
                </c:pt>
                <c:pt idx="5210">
                  <c:v>220004050.25339788</c:v>
                </c:pt>
                <c:pt idx="5211">
                  <c:v>220029170.57674137</c:v>
                </c:pt>
                <c:pt idx="5212">
                  <c:v>220051570.37764895</c:v>
                </c:pt>
                <c:pt idx="5213">
                  <c:v>220065822.43530187</c:v>
                </c:pt>
                <c:pt idx="5214">
                  <c:v>220079394.11683497</c:v>
                </c:pt>
                <c:pt idx="5215">
                  <c:v>220097713.24654865</c:v>
                </c:pt>
                <c:pt idx="5216">
                  <c:v>220118064.27853253</c:v>
                </c:pt>
                <c:pt idx="5217">
                  <c:v>220137733.38561299</c:v>
                </c:pt>
                <c:pt idx="5218">
                  <c:v>220153330.53677395</c:v>
                </c:pt>
                <c:pt idx="5219">
                  <c:v>220165535.46973613</c:v>
                </c:pt>
                <c:pt idx="5220">
                  <c:v>220179094.927964</c:v>
                </c:pt>
                <c:pt idx="5221">
                  <c:v>220192652.72519198</c:v>
                </c:pt>
                <c:pt idx="5222">
                  <c:v>220207564.38426894</c:v>
                </c:pt>
                <c:pt idx="5223">
                  <c:v>220225862.31165031</c:v>
                </c:pt>
                <c:pt idx="5224">
                  <c:v>220246867.31383541</c:v>
                </c:pt>
                <c:pt idx="5225">
                  <c:v>220265836.14887843</c:v>
                </c:pt>
                <c:pt idx="5226">
                  <c:v>220280060.64262804</c:v>
                </c:pt>
                <c:pt idx="5227">
                  <c:v>220293606.08070999</c:v>
                </c:pt>
                <c:pt idx="5228">
                  <c:v>220309181.28619778</c:v>
                </c:pt>
                <c:pt idx="5229">
                  <c:v>220326785.40254888</c:v>
                </c:pt>
                <c:pt idx="5230">
                  <c:v>220345740.55243975</c:v>
                </c:pt>
                <c:pt idx="5231">
                  <c:v>220366722.82749042</c:v>
                </c:pt>
                <c:pt idx="5232">
                  <c:v>220386347.80928221</c:v>
                </c:pt>
                <c:pt idx="5233">
                  <c:v>220403263.10656503</c:v>
                </c:pt>
                <c:pt idx="5234">
                  <c:v>220419499.36207145</c:v>
                </c:pt>
                <c:pt idx="5235">
                  <c:v>220437762.30537161</c:v>
                </c:pt>
                <c:pt idx="5236">
                  <c:v>220453993.50554383</c:v>
                </c:pt>
                <c:pt idx="5237">
                  <c:v>220465489.16703913</c:v>
                </c:pt>
                <c:pt idx="5238">
                  <c:v>220475631.40730709</c:v>
                </c:pt>
                <c:pt idx="5239">
                  <c:v>220488476.9123123</c:v>
                </c:pt>
                <c:pt idx="5240">
                  <c:v>220504024.74190104</c:v>
                </c:pt>
                <c:pt idx="5241">
                  <c:v>220520922.08262101</c:v>
                </c:pt>
                <c:pt idx="5242">
                  <c:v>220539844.04578128</c:v>
                </c:pt>
                <c:pt idx="5243">
                  <c:v>220560789.59420484</c:v>
                </c:pt>
                <c:pt idx="5244">
                  <c:v>220581055.71141315</c:v>
                </c:pt>
                <c:pt idx="5245">
                  <c:v>220599967.41142231</c:v>
                </c:pt>
                <c:pt idx="5246">
                  <c:v>220616850.13167888</c:v>
                </c:pt>
                <c:pt idx="5247">
                  <c:v>220630354.45679566</c:v>
                </c:pt>
                <c:pt idx="5248">
                  <c:v>220640481.6211457</c:v>
                </c:pt>
                <c:pt idx="5249">
                  <c:v>220651282.91018018</c:v>
                </c:pt>
                <c:pt idx="5250">
                  <c:v>220663433.10258108</c:v>
                </c:pt>
                <c:pt idx="5251">
                  <c:v>220674232.15586406</c:v>
                </c:pt>
                <c:pt idx="5252">
                  <c:v>220685704.99759299</c:v>
                </c:pt>
                <c:pt idx="5253">
                  <c:v>220698526.18071601</c:v>
                </c:pt>
                <c:pt idx="5254">
                  <c:v>220712695.23747939</c:v>
                </c:pt>
                <c:pt idx="5255">
                  <c:v>220728886.22857609</c:v>
                </c:pt>
                <c:pt idx="5256">
                  <c:v>220744400.37709036</c:v>
                </c:pt>
                <c:pt idx="5257">
                  <c:v>220759237.96684471</c:v>
                </c:pt>
                <c:pt idx="5258">
                  <c:v>220774747.87033391</c:v>
                </c:pt>
                <c:pt idx="5259">
                  <c:v>220789581.40095741</c:v>
                </c:pt>
                <c:pt idx="5260">
                  <c:v>220802390.58115798</c:v>
                </c:pt>
                <c:pt idx="5261">
                  <c:v>220817220.41577366</c:v>
                </c:pt>
                <c:pt idx="5262">
                  <c:v>220835417.95811141</c:v>
                </c:pt>
                <c:pt idx="5263">
                  <c:v>220854286.33106562</c:v>
                </c:pt>
                <c:pt idx="5264">
                  <c:v>220871804.09018558</c:v>
                </c:pt>
                <c:pt idx="5265">
                  <c:v>220887298.26416361</c:v>
                </c:pt>
                <c:pt idx="5266">
                  <c:v>220900769.70041111</c:v>
                </c:pt>
                <c:pt idx="5267">
                  <c:v>220915586.3914946</c:v>
                </c:pt>
                <c:pt idx="5268">
                  <c:v>220935114.46203741</c:v>
                </c:pt>
                <c:pt idx="5269">
                  <c:v>220956658.69061181</c:v>
                </c:pt>
                <c:pt idx="5270">
                  <c:v>220975506.46048731</c:v>
                </c:pt>
                <c:pt idx="5271">
                  <c:v>220989640.18776339</c:v>
                </c:pt>
                <c:pt idx="5272">
                  <c:v>221003099.20739192</c:v>
                </c:pt>
                <c:pt idx="5273">
                  <c:v>221015883.76464245</c:v>
                </c:pt>
                <c:pt idx="5274">
                  <c:v>221026648.56567794</c:v>
                </c:pt>
                <c:pt idx="5275">
                  <c:v>221040775.78306198</c:v>
                </c:pt>
                <c:pt idx="5276">
                  <c:v>221058264.13324809</c:v>
                </c:pt>
                <c:pt idx="5277">
                  <c:v>221077767.12064418</c:v>
                </c:pt>
                <c:pt idx="5278">
                  <c:v>221095921.99538404</c:v>
                </c:pt>
                <c:pt idx="5279">
                  <c:v>221112057.17022333</c:v>
                </c:pt>
                <c:pt idx="5280">
                  <c:v>221128190.00087917</c:v>
                </c:pt>
                <c:pt idx="5281">
                  <c:v>221147008.6749433</c:v>
                </c:pt>
                <c:pt idx="5282">
                  <c:v>221164480.30315068</c:v>
                </c:pt>
                <c:pt idx="5283">
                  <c:v>221179933.68349931</c:v>
                </c:pt>
                <c:pt idx="5284">
                  <c:v>221194041.41414055</c:v>
                </c:pt>
                <c:pt idx="5285">
                  <c:v>221206804.00758934</c:v>
                </c:pt>
                <c:pt idx="5286">
                  <c:v>221218221.9273271</c:v>
                </c:pt>
                <c:pt idx="5287">
                  <c:v>221232324.79631698</c:v>
                </c:pt>
                <c:pt idx="5288">
                  <c:v>221249783.01111996</c:v>
                </c:pt>
                <c:pt idx="5289">
                  <c:v>221267238.48290664</c:v>
                </c:pt>
                <c:pt idx="5290">
                  <c:v>221284691.2127068</c:v>
                </c:pt>
                <c:pt idx="5291">
                  <c:v>221300798.99200511</c:v>
                </c:pt>
                <c:pt idx="5292">
                  <c:v>221318246.45164731</c:v>
                </c:pt>
                <c:pt idx="5293">
                  <c:v>221335691.17230988</c:v>
                </c:pt>
                <c:pt idx="5294">
                  <c:v>221351120.75825438</c:v>
                </c:pt>
                <c:pt idx="5295">
                  <c:v>221365206.77047253</c:v>
                </c:pt>
                <c:pt idx="5296">
                  <c:v>221379961.63064581</c:v>
                </c:pt>
                <c:pt idx="5297">
                  <c:v>221397396.6677826</c:v>
                </c:pt>
                <c:pt idx="5298">
                  <c:v>221414158.54796198</c:v>
                </c:pt>
                <c:pt idx="5299">
                  <c:v>221428236.57431504</c:v>
                </c:pt>
                <c:pt idx="5300">
                  <c:v>221442312.81807038</c:v>
                </c:pt>
                <c:pt idx="5301">
                  <c:v>221457057.44778788</c:v>
                </c:pt>
                <c:pt idx="5302">
                  <c:v>221471800.12230593</c:v>
                </c:pt>
                <c:pt idx="5303">
                  <c:v>221485200.85754693</c:v>
                </c:pt>
                <c:pt idx="5304">
                  <c:v>221498599.97789836</c:v>
                </c:pt>
                <c:pt idx="5305">
                  <c:v>221511997.48382467</c:v>
                </c:pt>
                <c:pt idx="5306">
                  <c:v>221527402.62041041</c:v>
                </c:pt>
                <c:pt idx="5307">
                  <c:v>221542135.97182533</c:v>
                </c:pt>
                <c:pt idx="5308">
                  <c:v>221558206.49302191</c:v>
                </c:pt>
                <c:pt idx="5309">
                  <c:v>221575613.60426167</c:v>
                </c:pt>
                <c:pt idx="5310">
                  <c:v>221591009.93207341</c:v>
                </c:pt>
                <c:pt idx="5311">
                  <c:v>221607742.65418938</c:v>
                </c:pt>
                <c:pt idx="5312">
                  <c:v>221625811.16742373</c:v>
                </c:pt>
                <c:pt idx="5313">
                  <c:v>221643876.7464008</c:v>
                </c:pt>
                <c:pt idx="5314">
                  <c:v>221661939.39225873</c:v>
                </c:pt>
                <c:pt idx="5315">
                  <c:v>221682674.37001294</c:v>
                </c:pt>
                <c:pt idx="5316">
                  <c:v>221706080.18560544</c:v>
                </c:pt>
                <c:pt idx="5317">
                  <c:v>221729481.07901195</c:v>
                </c:pt>
                <c:pt idx="5318">
                  <c:v>221748866.66365081</c:v>
                </c:pt>
                <c:pt idx="5319">
                  <c:v>221764907.35287815</c:v>
                </c:pt>
                <c:pt idx="5320">
                  <c:v>221776936.35282671</c:v>
                </c:pt>
                <c:pt idx="5321">
                  <c:v>221786291.34296969</c:v>
                </c:pt>
                <c:pt idx="5322">
                  <c:v>221796981.797598</c:v>
                </c:pt>
                <c:pt idx="5323">
                  <c:v>221809675.37907177</c:v>
                </c:pt>
                <c:pt idx="5324">
                  <c:v>221824371.40213615</c:v>
                </c:pt>
                <c:pt idx="5325">
                  <c:v>221839733.35216054</c:v>
                </c:pt>
                <c:pt idx="5326">
                  <c:v>221854425.40803924</c:v>
                </c:pt>
                <c:pt idx="5327">
                  <c:v>221867112.44165251</c:v>
                </c:pt>
                <c:pt idx="5328">
                  <c:v>221880465.65222931</c:v>
                </c:pt>
                <c:pt idx="5329">
                  <c:v>221897154.91376203</c:v>
                </c:pt>
                <c:pt idx="5330">
                  <c:v>221913174.25184438</c:v>
                </c:pt>
                <c:pt idx="5331">
                  <c:v>221929858.61218226</c:v>
                </c:pt>
                <c:pt idx="5332">
                  <c:v>221945873.24676788</c:v>
                </c:pt>
                <c:pt idx="5333">
                  <c:v>221961218.44426259</c:v>
                </c:pt>
                <c:pt idx="5334">
                  <c:v>221977228.57043016</c:v>
                </c:pt>
                <c:pt idx="5335">
                  <c:v>221996571.06962237</c:v>
                </c:pt>
                <c:pt idx="5336">
                  <c:v>222016577.01763561</c:v>
                </c:pt>
                <c:pt idx="5337">
                  <c:v>222037246.05670875</c:v>
                </c:pt>
                <c:pt idx="5338">
                  <c:v>222056578.1383563</c:v>
                </c:pt>
                <c:pt idx="5339">
                  <c:v>222076573.31414428</c:v>
                </c:pt>
                <c:pt idx="5340">
                  <c:v>222095898.57378328</c:v>
                </c:pt>
                <c:pt idx="5341">
                  <c:v>222115220.48233941</c:v>
                </c:pt>
                <c:pt idx="5342">
                  <c:v>222132540.72488949</c:v>
                </c:pt>
                <c:pt idx="5343">
                  <c:v>222145862.15684187</c:v>
                </c:pt>
                <c:pt idx="5344">
                  <c:v>222157850.08429751</c:v>
                </c:pt>
                <c:pt idx="5345">
                  <c:v>222171834.37014058</c:v>
                </c:pt>
                <c:pt idx="5346">
                  <c:v>222187148.47980154</c:v>
                </c:pt>
                <c:pt idx="5347">
                  <c:v>222204457.54880568</c:v>
                </c:pt>
                <c:pt idx="5348">
                  <c:v>222223095.07929859</c:v>
                </c:pt>
                <c:pt idx="5349">
                  <c:v>222241729.49433801</c:v>
                </c:pt>
                <c:pt idx="5350">
                  <c:v>222257699.37138259</c:v>
                </c:pt>
                <c:pt idx="5351">
                  <c:v>222270340.56858006</c:v>
                </c:pt>
                <c:pt idx="5352">
                  <c:v>222282980.33269018</c:v>
                </c:pt>
                <c:pt idx="5353">
                  <c:v>222296948.93144834</c:v>
                </c:pt>
                <c:pt idx="5354">
                  <c:v>222316236.02482754</c:v>
                </c:pt>
                <c:pt idx="5355">
                  <c:v>222336184.68061319</c:v>
                </c:pt>
                <c:pt idx="5356">
                  <c:v>222352805.83499861</c:v>
                </c:pt>
                <c:pt idx="5357">
                  <c:v>222365436.25584868</c:v>
                </c:pt>
                <c:pt idx="5358">
                  <c:v>222376071.29043233</c:v>
                </c:pt>
                <c:pt idx="5359">
                  <c:v>222384046.90094426</c:v>
                </c:pt>
                <c:pt idx="5360">
                  <c:v>222392686.50215021</c:v>
                </c:pt>
                <c:pt idx="5361">
                  <c:v>222405312.40798685</c:v>
                </c:pt>
                <c:pt idx="5362">
                  <c:v>222420594.48743439</c:v>
                </c:pt>
                <c:pt idx="5363">
                  <c:v>222433217.23505464</c:v>
                </c:pt>
                <c:pt idx="5364">
                  <c:v>222442517.29313985</c:v>
                </c:pt>
                <c:pt idx="5365">
                  <c:v>222452480.78084511</c:v>
                </c:pt>
                <c:pt idx="5366">
                  <c:v>222465099.9213846</c:v>
                </c:pt>
                <c:pt idx="5367">
                  <c:v>222482365.90639171</c:v>
                </c:pt>
                <c:pt idx="5368">
                  <c:v>222499629.21999004</c:v>
                </c:pt>
                <c:pt idx="5369">
                  <c:v>222515562.2161693</c:v>
                </c:pt>
                <c:pt idx="5370">
                  <c:v>222530165.46446401</c:v>
                </c:pt>
                <c:pt idx="5371">
                  <c:v>222543439.48666236</c:v>
                </c:pt>
                <c:pt idx="5372">
                  <c:v>222558039.08775663</c:v>
                </c:pt>
                <c:pt idx="5373">
                  <c:v>222577281.09895036</c:v>
                </c:pt>
                <c:pt idx="5374">
                  <c:v>222596519.7934345</c:v>
                </c:pt>
                <c:pt idx="5375">
                  <c:v>222612438.9643642</c:v>
                </c:pt>
                <c:pt idx="5376">
                  <c:v>222629019.02035242</c:v>
                </c:pt>
                <c:pt idx="5377">
                  <c:v>222646259.66676593</c:v>
                </c:pt>
                <c:pt idx="5378">
                  <c:v>222662171.74681541</c:v>
                </c:pt>
                <c:pt idx="5379">
                  <c:v>222677418.69577935</c:v>
                </c:pt>
                <c:pt idx="5380">
                  <c:v>222693989.10521731</c:v>
                </c:pt>
                <c:pt idx="5381">
                  <c:v>222711219.72284591</c:v>
                </c:pt>
                <c:pt idx="5382">
                  <c:v>222727785.11744028</c:v>
                </c:pt>
                <c:pt idx="5383">
                  <c:v>222743023.11048338</c:v>
                </c:pt>
                <c:pt idx="5384">
                  <c:v>222756934.2450625</c:v>
                </c:pt>
                <c:pt idx="5385">
                  <c:v>222770843.64710945</c:v>
                </c:pt>
                <c:pt idx="5386">
                  <c:v>222785413.54394799</c:v>
                </c:pt>
                <c:pt idx="5387">
                  <c:v>222801305.80959201</c:v>
                </c:pt>
                <c:pt idx="5388">
                  <c:v>222818519.87953284</c:v>
                </c:pt>
                <c:pt idx="5389">
                  <c:v>222832421.61512756</c:v>
                </c:pt>
                <c:pt idx="5390">
                  <c:v>222843674.13415578</c:v>
                </c:pt>
                <c:pt idx="5391">
                  <c:v>222856910.9409509</c:v>
                </c:pt>
                <c:pt idx="5392">
                  <c:v>222870807.90042317</c:v>
                </c:pt>
                <c:pt idx="5393">
                  <c:v>222885364.76614788</c:v>
                </c:pt>
                <c:pt idx="5394">
                  <c:v>222902565.89002496</c:v>
                </c:pt>
                <c:pt idx="5395">
                  <c:v>222921748.63565287</c:v>
                </c:pt>
                <c:pt idx="5396">
                  <c:v>222938944.16017658</c:v>
                </c:pt>
                <c:pt idx="5397">
                  <c:v>222954153.38049021</c:v>
                </c:pt>
                <c:pt idx="5398">
                  <c:v>222968699.39384675</c:v>
                </c:pt>
                <c:pt idx="5399">
                  <c:v>222983904.56574506</c:v>
                </c:pt>
                <c:pt idx="5400">
                  <c:v>223000429.58074573</c:v>
                </c:pt>
                <c:pt idx="5401">
                  <c:v>223015630.43716958</c:v>
                </c:pt>
                <c:pt idx="5402">
                  <c:v>223029507.67494667</c:v>
                </c:pt>
                <c:pt idx="5403">
                  <c:v>223040740.36773199</c:v>
                </c:pt>
                <c:pt idx="5404">
                  <c:v>223051311.28298628</c:v>
                </c:pt>
                <c:pt idx="5405">
                  <c:v>223067826.33735093</c:v>
                </c:pt>
                <c:pt idx="5406">
                  <c:v>223087641.18299171</c:v>
                </c:pt>
                <c:pt idx="5407">
                  <c:v>223105471.54221979</c:v>
                </c:pt>
                <c:pt idx="5408">
                  <c:v>223121978.59940031</c:v>
                </c:pt>
                <c:pt idx="5409">
                  <c:v>223137162.94022164</c:v>
                </c:pt>
                <c:pt idx="5410">
                  <c:v>223152345.21960399</c:v>
                </c:pt>
                <c:pt idx="5411">
                  <c:v>223165545.52654481</c:v>
                </c:pt>
                <c:pt idx="5412">
                  <c:v>223173464.96293694</c:v>
                </c:pt>
                <c:pt idx="5413">
                  <c:v>223181383.83861613</c:v>
                </c:pt>
                <c:pt idx="5414">
                  <c:v>223195240.52212331</c:v>
                </c:pt>
                <c:pt idx="5415">
                  <c:v>223212394.03801289</c:v>
                </c:pt>
                <c:pt idx="5416">
                  <c:v>223227566.10968015</c:v>
                </c:pt>
                <c:pt idx="5417">
                  <c:v>223240098.00830862</c:v>
                </c:pt>
                <c:pt idx="5418">
                  <c:v>223250650.09735912</c:v>
                </c:pt>
                <c:pt idx="5419">
                  <c:v>223260541.77701133</c:v>
                </c:pt>
                <c:pt idx="5420">
                  <c:v>223271091.93809822</c:v>
                </c:pt>
                <c:pt idx="5421">
                  <c:v>223284278.24061698</c:v>
                </c:pt>
                <c:pt idx="5422">
                  <c:v>223297462.98927763</c:v>
                </c:pt>
                <c:pt idx="5423">
                  <c:v>223309327.9348844</c:v>
                </c:pt>
                <c:pt idx="5424">
                  <c:v>223323827.82677177</c:v>
                </c:pt>
                <c:pt idx="5425">
                  <c:v>223340961.64070827</c:v>
                </c:pt>
                <c:pt idx="5426">
                  <c:v>223358092.83179829</c:v>
                </c:pt>
                <c:pt idx="5427">
                  <c:v>223377197.60569561</c:v>
                </c:pt>
                <c:pt idx="5428">
                  <c:v>223395640.50046161</c:v>
                </c:pt>
                <c:pt idx="5429">
                  <c:v>223410787.74816939</c:v>
                </c:pt>
                <c:pt idx="5430">
                  <c:v>223423299.14610201</c:v>
                </c:pt>
                <c:pt idx="5431">
                  <c:v>223435150.75964317</c:v>
                </c:pt>
                <c:pt idx="5432">
                  <c:v>223447659.43509889</c:v>
                </c:pt>
                <c:pt idx="5433">
                  <c:v>223458191.97260204</c:v>
                </c:pt>
                <c:pt idx="5434">
                  <c:v>223466090.7255131</c:v>
                </c:pt>
                <c:pt idx="5435">
                  <c:v>223479254.07546788</c:v>
                </c:pt>
                <c:pt idx="5436">
                  <c:v>223498996.19914001</c:v>
                </c:pt>
                <c:pt idx="5437">
                  <c:v>223520050.62846154</c:v>
                </c:pt>
                <c:pt idx="5438">
                  <c:v>223537154.43786868</c:v>
                </c:pt>
                <c:pt idx="5439">
                  <c:v>223552282.55354825</c:v>
                </c:pt>
                <c:pt idx="5440">
                  <c:v>223564120.52312803</c:v>
                </c:pt>
                <c:pt idx="5441">
                  <c:v>223572669.3897067</c:v>
                </c:pt>
                <c:pt idx="5442">
                  <c:v>223581217.60380459</c:v>
                </c:pt>
                <c:pt idx="5443">
                  <c:v>223595682.32618976</c:v>
                </c:pt>
                <c:pt idx="5444">
                  <c:v>223612774.59016538</c:v>
                </c:pt>
                <c:pt idx="5445">
                  <c:v>223631178.72740781</c:v>
                </c:pt>
                <c:pt idx="5446">
                  <c:v>223646951.29598266</c:v>
                </c:pt>
                <c:pt idx="5447">
                  <c:v>223660750.4721013</c:v>
                </c:pt>
                <c:pt idx="5448">
                  <c:v>223672576.98471469</c:v>
                </c:pt>
                <c:pt idx="5449">
                  <c:v>223687686.82325038</c:v>
                </c:pt>
                <c:pt idx="5450">
                  <c:v>223706735.45493174</c:v>
                </c:pt>
                <c:pt idx="5451">
                  <c:v>223727094.2050468</c:v>
                </c:pt>
                <c:pt idx="5452">
                  <c:v>223744823.0065023</c:v>
                </c:pt>
                <c:pt idx="5453">
                  <c:v>223759266.62315589</c:v>
                </c:pt>
                <c:pt idx="5454">
                  <c:v>223771739.15786964</c:v>
                </c:pt>
                <c:pt idx="5455">
                  <c:v>223784210.30471981</c:v>
                </c:pt>
                <c:pt idx="5456">
                  <c:v>223797336.32877004</c:v>
                </c:pt>
                <c:pt idx="5457">
                  <c:v>223809804.62800038</c:v>
                </c:pt>
                <c:pt idx="5458">
                  <c:v>223822927.65537331</c:v>
                </c:pt>
                <c:pt idx="5459">
                  <c:v>223838673.26057389</c:v>
                </c:pt>
                <c:pt idx="5460">
                  <c:v>223855728.50419834</c:v>
                </c:pt>
                <c:pt idx="5461">
                  <c:v>223874748.60008085</c:v>
                </c:pt>
                <c:pt idx="5462">
                  <c:v>223891142.64506075</c:v>
                </c:pt>
                <c:pt idx="5463">
                  <c:v>223904256.1553717</c:v>
                </c:pt>
                <c:pt idx="5464">
                  <c:v>223916712.56978536</c:v>
                </c:pt>
                <c:pt idx="5465">
                  <c:v>223931134.05797201</c:v>
                </c:pt>
                <c:pt idx="5466">
                  <c:v>223947519.8617672</c:v>
                </c:pt>
                <c:pt idx="5467">
                  <c:v>223963903.27172267</c:v>
                </c:pt>
                <c:pt idx="5468">
                  <c:v>223978318.69296208</c:v>
                </c:pt>
                <c:pt idx="5469">
                  <c:v>223994042.49420714</c:v>
                </c:pt>
                <c:pt idx="5470">
                  <c:v>224014349.14228708</c:v>
                </c:pt>
                <c:pt idx="5471">
                  <c:v>224034652.11482796</c:v>
                </c:pt>
                <c:pt idx="5472">
                  <c:v>224050368.02188668</c:v>
                </c:pt>
                <c:pt idx="5473">
                  <c:v>224060844.07024628</c:v>
                </c:pt>
                <c:pt idx="5474">
                  <c:v>224070664.47721469</c:v>
                </c:pt>
                <c:pt idx="5475">
                  <c:v>224082447.83101544</c:v>
                </c:pt>
                <c:pt idx="5476">
                  <c:v>224097502.53795436</c:v>
                </c:pt>
                <c:pt idx="5477">
                  <c:v>224113864.05909845</c:v>
                </c:pt>
                <c:pt idx="5478">
                  <c:v>224134149.0325855</c:v>
                </c:pt>
                <c:pt idx="5479">
                  <c:v>224155084.5145818</c:v>
                </c:pt>
                <c:pt idx="5480">
                  <c:v>224170129.48027036</c:v>
                </c:pt>
                <c:pt idx="5481">
                  <c:v>224179286.29810792</c:v>
                </c:pt>
                <c:pt idx="5482">
                  <c:v>224189096.34540638</c:v>
                </c:pt>
                <c:pt idx="5483">
                  <c:v>224204136.75279561</c:v>
                </c:pt>
                <c:pt idx="5484">
                  <c:v>224226366.70747608</c:v>
                </c:pt>
                <c:pt idx="5485">
                  <c:v>224248592.26068434</c:v>
                </c:pt>
                <c:pt idx="5486">
                  <c:v>224266238.83060411</c:v>
                </c:pt>
                <c:pt idx="5487">
                  <c:v>224280615.46665198</c:v>
                </c:pt>
                <c:pt idx="5488">
                  <c:v>224294336.90212828</c:v>
                </c:pt>
                <c:pt idx="5489">
                  <c:v>224308709.94095311</c:v>
                </c:pt>
                <c:pt idx="5490">
                  <c:v>224324387.5216229</c:v>
                </c:pt>
                <c:pt idx="5491">
                  <c:v>224342022.18390137</c:v>
                </c:pt>
                <c:pt idx="5492">
                  <c:v>224359654.07732233</c:v>
                </c:pt>
                <c:pt idx="5493">
                  <c:v>224375324.5478397</c:v>
                </c:pt>
                <c:pt idx="5494">
                  <c:v>224390992.83216465</c:v>
                </c:pt>
                <c:pt idx="5495">
                  <c:v>224406658.93102428</c:v>
                </c:pt>
                <c:pt idx="5496">
                  <c:v>224419712.34448001</c:v>
                </c:pt>
                <c:pt idx="5497">
                  <c:v>224432111.68235812</c:v>
                </c:pt>
                <c:pt idx="5498">
                  <c:v>224449729.44001833</c:v>
                </c:pt>
                <c:pt idx="5499">
                  <c:v>224469953.8291699</c:v>
                </c:pt>
                <c:pt idx="5500">
                  <c:v>224481043.07767642</c:v>
                </c:pt>
                <c:pt idx="5501">
                  <c:v>224486261.16884956</c:v>
                </c:pt>
                <c:pt idx="5502">
                  <c:v>224492131.23175052</c:v>
                </c:pt>
                <c:pt idx="5503">
                  <c:v>224501261.83116359</c:v>
                </c:pt>
                <c:pt idx="5504">
                  <c:v>224513000.08310884</c:v>
                </c:pt>
                <c:pt idx="5505">
                  <c:v>224525389.12995401</c:v>
                </c:pt>
                <c:pt idx="5506">
                  <c:v>224539080.69797936</c:v>
                </c:pt>
                <c:pt idx="5507">
                  <c:v>224557985.35937646</c:v>
                </c:pt>
                <c:pt idx="5508">
                  <c:v>224576235.11881799</c:v>
                </c:pt>
                <c:pt idx="5509">
                  <c:v>224589920.4938764</c:v>
                </c:pt>
                <c:pt idx="5510">
                  <c:v>224602952.63532954</c:v>
                </c:pt>
                <c:pt idx="5511">
                  <c:v>224613377.260645</c:v>
                </c:pt>
                <c:pt idx="5512">
                  <c:v>224624452.36578327</c:v>
                </c:pt>
                <c:pt idx="5513">
                  <c:v>224638131.87163371</c:v>
                </c:pt>
                <c:pt idx="5514">
                  <c:v>224654414.82742897</c:v>
                </c:pt>
                <c:pt idx="5515">
                  <c:v>224669393.06401411</c:v>
                </c:pt>
                <c:pt idx="5516">
                  <c:v>224681113.7703633</c:v>
                </c:pt>
                <c:pt idx="5517">
                  <c:v>224691531.15030715</c:v>
                </c:pt>
                <c:pt idx="5518">
                  <c:v>224699343.55187887</c:v>
                </c:pt>
                <c:pt idx="5519">
                  <c:v>224709108.29053766</c:v>
                </c:pt>
                <c:pt idx="5520">
                  <c:v>224722126.62307408</c:v>
                </c:pt>
                <c:pt idx="5521">
                  <c:v>224738397.41949481</c:v>
                </c:pt>
                <c:pt idx="5522">
                  <c:v>224755967.23568115</c:v>
                </c:pt>
                <c:pt idx="5523">
                  <c:v>224770281.3528544</c:v>
                </c:pt>
                <c:pt idx="5524">
                  <c:v>224783292.60583848</c:v>
                </c:pt>
                <c:pt idx="5525">
                  <c:v>224795651.90206486</c:v>
                </c:pt>
                <c:pt idx="5526">
                  <c:v>224807359.45634001</c:v>
                </c:pt>
                <c:pt idx="5527">
                  <c:v>224817765.14829338</c:v>
                </c:pt>
                <c:pt idx="5528">
                  <c:v>224827519.6102933</c:v>
                </c:pt>
                <c:pt idx="5529">
                  <c:v>224835322.57088926</c:v>
                </c:pt>
                <c:pt idx="5530">
                  <c:v>224845075.51052564</c:v>
                </c:pt>
                <c:pt idx="5531">
                  <c:v>224858728.20559466</c:v>
                </c:pt>
                <c:pt idx="5532">
                  <c:v>224874329.25705805</c:v>
                </c:pt>
                <c:pt idx="5533">
                  <c:v>224887978.40258789</c:v>
                </c:pt>
                <c:pt idx="5534">
                  <c:v>224899026.49817428</c:v>
                </c:pt>
                <c:pt idx="5535">
                  <c:v>224905524.87118673</c:v>
                </c:pt>
                <c:pt idx="5536">
                  <c:v>224911373.08601347</c:v>
                </c:pt>
                <c:pt idx="5537">
                  <c:v>224920469.70492828</c:v>
                </c:pt>
                <c:pt idx="5538">
                  <c:v>224936062.19802433</c:v>
                </c:pt>
                <c:pt idx="5539">
                  <c:v>224953601.17050815</c:v>
                </c:pt>
                <c:pt idx="5540">
                  <c:v>224967240.70390129</c:v>
                </c:pt>
                <c:pt idx="5541">
                  <c:v>224976982.21573332</c:v>
                </c:pt>
                <c:pt idx="5542">
                  <c:v>224986722.88441285</c:v>
                </c:pt>
                <c:pt idx="5543">
                  <c:v>224999709.13138124</c:v>
                </c:pt>
                <c:pt idx="5544">
                  <c:v>225013343.07825008</c:v>
                </c:pt>
                <c:pt idx="5545">
                  <c:v>225025677.13108021</c:v>
                </c:pt>
                <c:pt idx="5546">
                  <c:v>225039307.93301299</c:v>
                </c:pt>
                <c:pt idx="5547">
                  <c:v>225051639.14120689</c:v>
                </c:pt>
                <c:pt idx="5548">
                  <c:v>225062022.26891515</c:v>
                </c:pt>
                <c:pt idx="5549">
                  <c:v>225071755.58144742</c:v>
                </c:pt>
                <c:pt idx="5550">
                  <c:v>225085380.80537531</c:v>
                </c:pt>
                <c:pt idx="5551">
                  <c:v>225098355.67622042</c:v>
                </c:pt>
                <c:pt idx="5552">
                  <c:v>225106788.54050198</c:v>
                </c:pt>
                <c:pt idx="5553">
                  <c:v>225116517.98374423</c:v>
                </c:pt>
                <c:pt idx="5554">
                  <c:v>225130786.31321174</c:v>
                </c:pt>
                <c:pt idx="5555">
                  <c:v>225148294.97407946</c:v>
                </c:pt>
                <c:pt idx="5556">
                  <c:v>225164504.27012819</c:v>
                </c:pt>
                <c:pt idx="5557">
                  <c:v>225176173.51876184</c:v>
                </c:pt>
                <c:pt idx="5558">
                  <c:v>225186545.16921651</c:v>
                </c:pt>
                <c:pt idx="5559">
                  <c:v>225198212.13437796</c:v>
                </c:pt>
                <c:pt idx="5560">
                  <c:v>225211822.06638712</c:v>
                </c:pt>
                <c:pt idx="5561">
                  <c:v>225226726.29566222</c:v>
                </c:pt>
                <c:pt idx="5562">
                  <c:v>225243572.18040541</c:v>
                </c:pt>
                <c:pt idx="5563">
                  <c:v>225260415.54620019</c:v>
                </c:pt>
                <c:pt idx="5564">
                  <c:v>225277256.39394483</c:v>
                </c:pt>
                <c:pt idx="5565">
                  <c:v>225294094.72453603</c:v>
                </c:pt>
                <c:pt idx="5566">
                  <c:v>225310930.53887054</c:v>
                </c:pt>
                <c:pt idx="5567">
                  <c:v>225329058.60283521</c:v>
                </c:pt>
                <c:pt idx="5568">
                  <c:v>225343300.03587201</c:v>
                </c:pt>
                <c:pt idx="5569">
                  <c:v>225354950.77879819</c:v>
                </c:pt>
                <c:pt idx="5570">
                  <c:v>225367247.47853106</c:v>
                </c:pt>
                <c:pt idx="5571">
                  <c:v>225382131.16210958</c:v>
                </c:pt>
                <c:pt idx="5572">
                  <c:v>225395071.8980343</c:v>
                </c:pt>
                <c:pt idx="5573">
                  <c:v>225404776.47494361</c:v>
                </c:pt>
                <c:pt idx="5574">
                  <c:v>225411892.63362688</c:v>
                </c:pt>
                <c:pt idx="5575">
                  <c:v>225420948.9130922</c:v>
                </c:pt>
                <c:pt idx="5576">
                  <c:v>225431298.05582324</c:v>
                </c:pt>
                <c:pt idx="5577">
                  <c:v>225440999.51420838</c:v>
                </c:pt>
                <c:pt idx="5578">
                  <c:v>225452640.16220006</c:v>
                </c:pt>
                <c:pt idx="5579">
                  <c:v>225466865.98856857</c:v>
                </c:pt>
                <c:pt idx="5580">
                  <c:v>225482383.02469757</c:v>
                </c:pt>
                <c:pt idx="5581">
                  <c:v>225494019.40032786</c:v>
                </c:pt>
                <c:pt idx="5582">
                  <c:v>225499837.13777635</c:v>
                </c:pt>
                <c:pt idx="5583">
                  <c:v>225501776.31688061</c:v>
                </c:pt>
                <c:pt idx="5584">
                  <c:v>225508886.35491449</c:v>
                </c:pt>
                <c:pt idx="5585">
                  <c:v>225526336.36571795</c:v>
                </c:pt>
                <c:pt idx="5586">
                  <c:v>225548306.61243057</c:v>
                </c:pt>
                <c:pt idx="5587">
                  <c:v>225567042.55836391</c:v>
                </c:pt>
                <c:pt idx="5588">
                  <c:v>225579962.0868949</c:v>
                </c:pt>
                <c:pt idx="5589">
                  <c:v>225591588.39721441</c:v>
                </c:pt>
                <c:pt idx="5590">
                  <c:v>225604505.1142095</c:v>
                </c:pt>
                <c:pt idx="5591">
                  <c:v>225616128.89480373</c:v>
                </c:pt>
                <c:pt idx="5592">
                  <c:v>225624523.10248861</c:v>
                </c:pt>
                <c:pt idx="5593">
                  <c:v>225635499.20075327</c:v>
                </c:pt>
                <c:pt idx="5594">
                  <c:v>225650347.5161663</c:v>
                </c:pt>
                <c:pt idx="5595">
                  <c:v>225665839.32690966</c:v>
                </c:pt>
                <c:pt idx="5596">
                  <c:v>225679392.91627911</c:v>
                </c:pt>
                <c:pt idx="5597">
                  <c:v>225694235.45550883</c:v>
                </c:pt>
                <c:pt idx="5598">
                  <c:v>225707785.63393191</c:v>
                </c:pt>
                <c:pt idx="5599">
                  <c:v>225718753.63413998</c:v>
                </c:pt>
                <c:pt idx="5600">
                  <c:v>225729720.56822428</c:v>
                </c:pt>
                <c:pt idx="5601">
                  <c:v>225741331.45431411</c:v>
                </c:pt>
                <c:pt idx="5602">
                  <c:v>225752941.14573398</c:v>
                </c:pt>
                <c:pt idx="5603">
                  <c:v>225763259.86874458</c:v>
                </c:pt>
                <c:pt idx="5604">
                  <c:v>225772932.81467381</c:v>
                </c:pt>
                <c:pt idx="5605">
                  <c:v>225781315.36384037</c:v>
                </c:pt>
                <c:pt idx="5606">
                  <c:v>225789697.2903873</c:v>
                </c:pt>
                <c:pt idx="5607">
                  <c:v>225798723.28433865</c:v>
                </c:pt>
                <c:pt idx="5608">
                  <c:v>225808393.19114077</c:v>
                </c:pt>
                <c:pt idx="5609">
                  <c:v>225818706.84525609</c:v>
                </c:pt>
                <c:pt idx="5610">
                  <c:v>225829664.0701718</c:v>
                </c:pt>
                <c:pt idx="5611">
                  <c:v>225840620.23145726</c:v>
                </c:pt>
                <c:pt idx="5612">
                  <c:v>225851575.32935813</c:v>
                </c:pt>
                <c:pt idx="5613">
                  <c:v>225862529.36412001</c:v>
                </c:pt>
                <c:pt idx="5614">
                  <c:v>225872838.07294434</c:v>
                </c:pt>
                <c:pt idx="5615">
                  <c:v>225884434.24521115</c:v>
                </c:pt>
                <c:pt idx="5616">
                  <c:v>225897961.60750031</c:v>
                </c:pt>
                <c:pt idx="5617">
                  <c:v>225912775.43043363</c:v>
                </c:pt>
                <c:pt idx="5618">
                  <c:v>225928875.20754305</c:v>
                </c:pt>
                <c:pt idx="5619">
                  <c:v>225943684.97514382</c:v>
                </c:pt>
                <c:pt idx="5620">
                  <c:v>225956561.45514458</c:v>
                </c:pt>
                <c:pt idx="5621">
                  <c:v>225967505.30874458</c:v>
                </c:pt>
                <c:pt idx="5622">
                  <c:v>225978448.10180396</c:v>
                </c:pt>
                <c:pt idx="5623">
                  <c:v>225990033.43289152</c:v>
                </c:pt>
                <c:pt idx="5624">
                  <c:v>226000974.04325438</c:v>
                </c:pt>
                <c:pt idx="5625">
                  <c:v>226009339.67725763</c:v>
                </c:pt>
                <c:pt idx="5626">
                  <c:v>226015130.9070437</c:v>
                </c:pt>
                <c:pt idx="5627">
                  <c:v>226019634.99157858</c:v>
                </c:pt>
                <c:pt idx="5628">
                  <c:v>226026712.47581196</c:v>
                </c:pt>
                <c:pt idx="5629">
                  <c:v>226035719.54163161</c:v>
                </c:pt>
                <c:pt idx="5630">
                  <c:v>226045369.17228866</c:v>
                </c:pt>
                <c:pt idx="5631">
                  <c:v>226055017.97862029</c:v>
                </c:pt>
                <c:pt idx="5632">
                  <c:v>226061450.05829906</c:v>
                </c:pt>
                <c:pt idx="5633">
                  <c:v>226067881.77173454</c:v>
                </c:pt>
                <c:pt idx="5634">
                  <c:v>226076885.55535141</c:v>
                </c:pt>
                <c:pt idx="5635">
                  <c:v>226089103.82820237</c:v>
                </c:pt>
                <c:pt idx="5636">
                  <c:v>226100034.84700966</c:v>
                </c:pt>
                <c:pt idx="5637">
                  <c:v>226109036.0683865</c:v>
                </c:pt>
                <c:pt idx="5638">
                  <c:v>226119322.30043879</c:v>
                </c:pt>
                <c:pt idx="5639">
                  <c:v>226134749.89275897</c:v>
                </c:pt>
                <c:pt idx="5640">
                  <c:v>226152746.08838445</c:v>
                </c:pt>
                <c:pt idx="5641">
                  <c:v>226169454.27536187</c:v>
                </c:pt>
                <c:pt idx="5642">
                  <c:v>226182947.54612181</c:v>
                </c:pt>
                <c:pt idx="5643">
                  <c:v>226194511.92453247</c:v>
                </c:pt>
                <c:pt idx="5644">
                  <c:v>226203505.62297371</c:v>
                </c:pt>
                <c:pt idx="5645">
                  <c:v>226210571.59823561</c:v>
                </c:pt>
                <c:pt idx="5646">
                  <c:v>226216994.82876053</c:v>
                </c:pt>
                <c:pt idx="5647">
                  <c:v>226226628.99010628</c:v>
                </c:pt>
                <c:pt idx="5648">
                  <c:v>226236904.52375481</c:v>
                </c:pt>
                <c:pt idx="5649">
                  <c:v>226244610.5609636</c:v>
                </c:pt>
                <c:pt idx="5650">
                  <c:v>226252316.07281569</c:v>
                </c:pt>
                <c:pt idx="5651">
                  <c:v>226263873.35573548</c:v>
                </c:pt>
                <c:pt idx="5652">
                  <c:v>226277355.35911691</c:v>
                </c:pt>
                <c:pt idx="5653">
                  <c:v>226288268.18424091</c:v>
                </c:pt>
                <c:pt idx="5654">
                  <c:v>226294045.1357719</c:v>
                </c:pt>
                <c:pt idx="5655">
                  <c:v>226297254.42572892</c:v>
                </c:pt>
                <c:pt idx="5656">
                  <c:v>226304956.34992203</c:v>
                </c:pt>
                <c:pt idx="5657">
                  <c:v>226315866.51104924</c:v>
                </c:pt>
                <c:pt idx="5658">
                  <c:v>226328058.9747043</c:v>
                </c:pt>
                <c:pt idx="5659">
                  <c:v>226339608.51698598</c:v>
                </c:pt>
                <c:pt idx="5660">
                  <c:v>226351156.87957796</c:v>
                </c:pt>
                <c:pt idx="5661">
                  <c:v>226366552.86178938</c:v>
                </c:pt>
                <c:pt idx="5662">
                  <c:v>226382588.11441123</c:v>
                </c:pt>
                <c:pt idx="5663">
                  <c:v>226394132.08845541</c:v>
                </c:pt>
                <c:pt idx="5664">
                  <c:v>226401827.41650233</c:v>
                </c:pt>
                <c:pt idx="5665">
                  <c:v>226410804.63743234</c:v>
                </c:pt>
                <c:pt idx="5666">
                  <c:v>226422986.86897144</c:v>
                </c:pt>
                <c:pt idx="5667">
                  <c:v>226436449.914141</c:v>
                </c:pt>
                <c:pt idx="5668">
                  <c:v>226451193.31550384</c:v>
                </c:pt>
                <c:pt idx="5669">
                  <c:v>226464012.1025306</c:v>
                </c:pt>
                <c:pt idx="5670">
                  <c:v>226473625.23951256</c:v>
                </c:pt>
                <c:pt idx="5671">
                  <c:v>226483237.55957407</c:v>
                </c:pt>
                <c:pt idx="5672">
                  <c:v>226493489.80073166</c:v>
                </c:pt>
                <c:pt idx="5673">
                  <c:v>226505663.13040012</c:v>
                </c:pt>
                <c:pt idx="5674">
                  <c:v>226519756.92840797</c:v>
                </c:pt>
                <c:pt idx="5675">
                  <c:v>226533848.97083518</c:v>
                </c:pt>
                <c:pt idx="5676">
                  <c:v>226547298.82866138</c:v>
                </c:pt>
                <c:pt idx="5677">
                  <c:v>226563308.47975639</c:v>
                </c:pt>
                <c:pt idx="5678">
                  <c:v>226581876.83755597</c:v>
                </c:pt>
                <c:pt idx="5679">
                  <c:v>226600442.14883804</c:v>
                </c:pt>
                <c:pt idx="5680">
                  <c:v>226618364.38733894</c:v>
                </c:pt>
                <c:pt idx="5681">
                  <c:v>226633724.04731175</c:v>
                </c:pt>
                <c:pt idx="5682">
                  <c:v>226644602.54535666</c:v>
                </c:pt>
                <c:pt idx="5683">
                  <c:v>226653560.52339798</c:v>
                </c:pt>
                <c:pt idx="5684">
                  <c:v>226665076.88204944</c:v>
                </c:pt>
                <c:pt idx="5685">
                  <c:v>226679150.84043154</c:v>
                </c:pt>
                <c:pt idx="5686">
                  <c:v>226691943.82970095</c:v>
                </c:pt>
                <c:pt idx="5687">
                  <c:v>226703456.28400478</c:v>
                </c:pt>
                <c:pt idx="5688">
                  <c:v>226716886.00109106</c:v>
                </c:pt>
                <c:pt idx="5689">
                  <c:v>226732871.68253818</c:v>
                </c:pt>
                <c:pt idx="5690">
                  <c:v>226748215.81344703</c:v>
                </c:pt>
                <c:pt idx="5691">
                  <c:v>226758444.07886228</c:v>
                </c:pt>
                <c:pt idx="5692">
                  <c:v>226765475.47537756</c:v>
                </c:pt>
                <c:pt idx="5693">
                  <c:v>226771228.11139217</c:v>
                </c:pt>
                <c:pt idx="5694">
                  <c:v>226776980.45515135</c:v>
                </c:pt>
                <c:pt idx="5695">
                  <c:v>226784010.70068452</c:v>
                </c:pt>
                <c:pt idx="5696">
                  <c:v>226798069.88242957</c:v>
                </c:pt>
                <c:pt idx="5697">
                  <c:v>226816599.77358797</c:v>
                </c:pt>
                <c:pt idx="5698">
                  <c:v>226836404.23597708</c:v>
                </c:pt>
                <c:pt idx="5699">
                  <c:v>226849818.19470227</c:v>
                </c:pt>
                <c:pt idx="5700">
                  <c:v>226860037.28747448</c:v>
                </c:pt>
                <c:pt idx="5701">
                  <c:v>226871532.66483611</c:v>
                </c:pt>
                <c:pt idx="5702">
                  <c:v>226885580.98631132</c:v>
                </c:pt>
                <c:pt idx="5703">
                  <c:v>226902819.7271519</c:v>
                </c:pt>
                <c:pt idx="5704">
                  <c:v>226920694.16933042</c:v>
                </c:pt>
                <c:pt idx="5705">
                  <c:v>226937289.34068054</c:v>
                </c:pt>
                <c:pt idx="5706">
                  <c:v>226949415.04414928</c:v>
                </c:pt>
                <c:pt idx="5707">
                  <c:v>226957710.83040375</c:v>
                </c:pt>
                <c:pt idx="5708">
                  <c:v>226962177.54064775</c:v>
                </c:pt>
                <c:pt idx="5709">
                  <c:v>226968558.24982658</c:v>
                </c:pt>
                <c:pt idx="5710">
                  <c:v>226980042.62090468</c:v>
                </c:pt>
                <c:pt idx="5711">
                  <c:v>226993439.58280551</c:v>
                </c:pt>
                <c:pt idx="5712">
                  <c:v>227006834.96095073</c:v>
                </c:pt>
                <c:pt idx="5713">
                  <c:v>227022779.77532589</c:v>
                </c:pt>
                <c:pt idx="5714">
                  <c:v>227035534.01170924</c:v>
                </c:pt>
                <c:pt idx="5715">
                  <c:v>227047011.59731054</c:v>
                </c:pt>
                <c:pt idx="5716">
                  <c:v>227062313.23685741</c:v>
                </c:pt>
                <c:pt idx="5717">
                  <c:v>227080162.53903469</c:v>
                </c:pt>
                <c:pt idx="5718">
                  <c:v>227097371.70444888</c:v>
                </c:pt>
                <c:pt idx="5719">
                  <c:v>227113941.02435791</c:v>
                </c:pt>
                <c:pt idx="5720">
                  <c:v>227131145.06274608</c:v>
                </c:pt>
                <c:pt idx="5721">
                  <c:v>227148983.53045326</c:v>
                </c:pt>
                <c:pt idx="5722">
                  <c:v>227164271.41193935</c:v>
                </c:pt>
                <c:pt idx="5723">
                  <c:v>227178283.49260515</c:v>
                </c:pt>
                <c:pt idx="5724">
                  <c:v>227196114.54572478</c:v>
                </c:pt>
                <c:pt idx="5725">
                  <c:v>227213942.7952382</c:v>
                </c:pt>
                <c:pt idx="5726">
                  <c:v>227227948.73943701</c:v>
                </c:pt>
                <c:pt idx="5727">
                  <c:v>227237497.25512934</c:v>
                </c:pt>
                <c:pt idx="5728">
                  <c:v>227247681.45245317</c:v>
                </c:pt>
                <c:pt idx="5729">
                  <c:v>227259773.99904749</c:v>
                </c:pt>
                <c:pt idx="5730">
                  <c:v>227273137.94536966</c:v>
                </c:pt>
                <c:pt idx="5731">
                  <c:v>227287136.58136588</c:v>
                </c:pt>
                <c:pt idx="5732">
                  <c:v>227304314.36456719</c:v>
                </c:pt>
                <c:pt idx="5733">
                  <c:v>227325305.90077913</c:v>
                </c:pt>
                <c:pt idx="5734">
                  <c:v>227343113.85547346</c:v>
                </c:pt>
                <c:pt idx="5735">
                  <c:v>227357103.85906538</c:v>
                </c:pt>
                <c:pt idx="5736">
                  <c:v>227369184.74670988</c:v>
                </c:pt>
                <c:pt idx="5737">
                  <c:v>227383807.25819165</c:v>
                </c:pt>
                <c:pt idx="5738">
                  <c:v>227400334.78483346</c:v>
                </c:pt>
                <c:pt idx="5739">
                  <c:v>227415588.8268095</c:v>
                </c:pt>
                <c:pt idx="5740">
                  <c:v>227428934.43160504</c:v>
                </c:pt>
                <c:pt idx="5741">
                  <c:v>227442278.4670566</c:v>
                </c:pt>
                <c:pt idx="5742">
                  <c:v>227456891.56289396</c:v>
                </c:pt>
                <c:pt idx="5743">
                  <c:v>227467691.33752486</c:v>
                </c:pt>
                <c:pt idx="5744">
                  <c:v>227475314.08914512</c:v>
                </c:pt>
                <c:pt idx="5745">
                  <c:v>227484841.80876315</c:v>
                </c:pt>
                <c:pt idx="5746">
                  <c:v>227497544.19089612</c:v>
                </c:pt>
                <c:pt idx="5747">
                  <c:v>227510245.15163401</c:v>
                </c:pt>
                <c:pt idx="5748">
                  <c:v>227522944.69135502</c:v>
                </c:pt>
                <c:pt idx="5749">
                  <c:v>227536912.54422545</c:v>
                </c:pt>
                <c:pt idx="5750">
                  <c:v>227549609.10104233</c:v>
                </c:pt>
                <c:pt idx="5751">
                  <c:v>227561669.51488164</c:v>
                </c:pt>
                <c:pt idx="5752">
                  <c:v>227574363.30335161</c:v>
                </c:pt>
                <c:pt idx="5753">
                  <c:v>227589593.97632572</c:v>
                </c:pt>
                <c:pt idx="5754">
                  <c:v>227604188.12095976</c:v>
                </c:pt>
                <c:pt idx="5755">
                  <c:v>227615608.31711754</c:v>
                </c:pt>
                <c:pt idx="5756">
                  <c:v>227627661.72265941</c:v>
                </c:pt>
                <c:pt idx="5757">
                  <c:v>227640348.13588634</c:v>
                </c:pt>
                <c:pt idx="5758">
                  <c:v>227653033.13196626</c:v>
                </c:pt>
                <c:pt idx="5759">
                  <c:v>227661277.61965168</c:v>
                </c:pt>
                <c:pt idx="5760">
                  <c:v>227666350.85305795</c:v>
                </c:pt>
                <c:pt idx="5761">
                  <c:v>227673326.17896765</c:v>
                </c:pt>
                <c:pt idx="5762">
                  <c:v>227684739.42461836</c:v>
                </c:pt>
                <c:pt idx="5763">
                  <c:v>227697419.46364748</c:v>
                </c:pt>
                <c:pt idx="5764">
                  <c:v>227706928.56400734</c:v>
                </c:pt>
                <c:pt idx="5765">
                  <c:v>227715169.14041016</c:v>
                </c:pt>
                <c:pt idx="5766">
                  <c:v>227724042.9387556</c:v>
                </c:pt>
                <c:pt idx="5767">
                  <c:v>227735451.08951598</c:v>
                </c:pt>
                <c:pt idx="5768">
                  <c:v>227750026.50394252</c:v>
                </c:pt>
                <c:pt idx="5769">
                  <c:v>227765867.22488672</c:v>
                </c:pt>
                <c:pt idx="5770">
                  <c:v>227780438.7376101</c:v>
                </c:pt>
                <c:pt idx="5771">
                  <c:v>227795008.38164824</c:v>
                </c:pt>
                <c:pt idx="5772">
                  <c:v>227808942.81484643</c:v>
                </c:pt>
                <c:pt idx="5773">
                  <c:v>227822242.27074423</c:v>
                </c:pt>
                <c:pt idx="5774">
                  <c:v>227838072.92697045</c:v>
                </c:pt>
                <c:pt idx="5775">
                  <c:v>227854534.47024137</c:v>
                </c:pt>
                <c:pt idx="5776">
                  <c:v>227869094.61717647</c:v>
                </c:pt>
                <c:pt idx="5777">
                  <c:v>227880488.2136786</c:v>
                </c:pt>
                <c:pt idx="5778">
                  <c:v>227891247.78387731</c:v>
                </c:pt>
                <c:pt idx="5779">
                  <c:v>227902006.33555233</c:v>
                </c:pt>
                <c:pt idx="5780">
                  <c:v>227915294.90529653</c:v>
                </c:pt>
                <c:pt idx="5781">
                  <c:v>227929214.59792787</c:v>
                </c:pt>
                <c:pt idx="5782">
                  <c:v>227943765.18149137</c:v>
                </c:pt>
                <c:pt idx="5783">
                  <c:v>227959578.92095166</c:v>
                </c:pt>
                <c:pt idx="5784">
                  <c:v>227975390.46087158</c:v>
                </c:pt>
                <c:pt idx="5785">
                  <c:v>227988670.45513111</c:v>
                </c:pt>
                <c:pt idx="5786">
                  <c:v>227999419.79062396</c:v>
                </c:pt>
                <c:pt idx="5787">
                  <c:v>228005110.20387131</c:v>
                </c:pt>
                <c:pt idx="5788">
                  <c:v>228010168.1098969</c:v>
                </c:pt>
                <c:pt idx="5789">
                  <c:v>228023444.04279283</c:v>
                </c:pt>
                <c:pt idx="5790">
                  <c:v>228041774.92596459</c:v>
                </c:pt>
                <c:pt idx="5791">
                  <c:v>228060734.79937187</c:v>
                </c:pt>
                <c:pt idx="5792">
                  <c:v>228080323.34814358</c:v>
                </c:pt>
                <c:pt idx="5793">
                  <c:v>228098013.33128756</c:v>
                </c:pt>
                <c:pt idx="5794">
                  <c:v>228112542.33074504</c:v>
                </c:pt>
                <c:pt idx="5795">
                  <c:v>228131490.41081119</c:v>
                </c:pt>
                <c:pt idx="5796">
                  <c:v>228153592.5155153</c:v>
                </c:pt>
                <c:pt idx="5797">
                  <c:v>228171271.10776308</c:v>
                </c:pt>
                <c:pt idx="5798">
                  <c:v>228186422.00047499</c:v>
                </c:pt>
                <c:pt idx="5799">
                  <c:v>228200308.54645947</c:v>
                </c:pt>
                <c:pt idx="5800">
                  <c:v>228209144.55692741</c:v>
                </c:pt>
                <c:pt idx="5801">
                  <c:v>228214824.48701516</c:v>
                </c:pt>
                <c:pt idx="5802">
                  <c:v>228221766.23873428</c:v>
                </c:pt>
                <c:pt idx="5803">
                  <c:v>228231231.58131438</c:v>
                </c:pt>
                <c:pt idx="5804">
                  <c:v>228244481.73821566</c:v>
                </c:pt>
                <c:pt idx="5805">
                  <c:v>228258361.20025283</c:v>
                </c:pt>
                <c:pt idx="5806">
                  <c:v>228270977.42411691</c:v>
                </c:pt>
                <c:pt idx="5807">
                  <c:v>228283592.24941221</c:v>
                </c:pt>
                <c:pt idx="5808">
                  <c:v>228296205.67650759</c:v>
                </c:pt>
                <c:pt idx="5809">
                  <c:v>228308187.13750136</c:v>
                </c:pt>
                <c:pt idx="5810">
                  <c:v>228322058.83248571</c:v>
                </c:pt>
                <c:pt idx="5811">
                  <c:v>228338450.47442976</c:v>
                </c:pt>
                <c:pt idx="5812">
                  <c:v>228356100.3723608</c:v>
                </c:pt>
                <c:pt idx="5813">
                  <c:v>228373747.53396833</c:v>
                </c:pt>
                <c:pt idx="5814">
                  <c:v>228390761.84926888</c:v>
                </c:pt>
                <c:pt idx="5815">
                  <c:v>228407773.62204945</c:v>
                </c:pt>
                <c:pt idx="5816">
                  <c:v>228424782.85321319</c:v>
                </c:pt>
                <c:pt idx="5817">
                  <c:v>228443049.19746503</c:v>
                </c:pt>
                <c:pt idx="5818">
                  <c:v>228459423.42889443</c:v>
                </c:pt>
                <c:pt idx="5819">
                  <c:v>228472017.38945594</c:v>
                </c:pt>
                <c:pt idx="5820">
                  <c:v>228483980.36198804</c:v>
                </c:pt>
                <c:pt idx="5821">
                  <c:v>228494683.00908968</c:v>
                </c:pt>
                <c:pt idx="5822">
                  <c:v>228505384.65043679</c:v>
                </c:pt>
                <c:pt idx="5823">
                  <c:v>228516085.28625387</c:v>
                </c:pt>
                <c:pt idx="5824">
                  <c:v>228528672.98251542</c:v>
                </c:pt>
                <c:pt idx="5825">
                  <c:v>228543147.11353958</c:v>
                </c:pt>
                <c:pt idx="5826">
                  <c:v>228558248.59381476</c:v>
                </c:pt>
                <c:pt idx="5827">
                  <c:v>228572718.96722591</c:v>
                </c:pt>
                <c:pt idx="5828">
                  <c:v>228586558.47410423</c:v>
                </c:pt>
                <c:pt idx="5829">
                  <c:v>228599767.34421781</c:v>
                </c:pt>
                <c:pt idx="5830">
                  <c:v>228614232.44489399</c:v>
                </c:pt>
                <c:pt idx="5831">
                  <c:v>228630582.08655033</c:v>
                </c:pt>
                <c:pt idx="5832">
                  <c:v>228647558.07761624</c:v>
                </c:pt>
                <c:pt idx="5833">
                  <c:v>228660131.25531787</c:v>
                </c:pt>
                <c:pt idx="5834">
                  <c:v>228669560.22819188</c:v>
                </c:pt>
                <c:pt idx="5835">
                  <c:v>228680873.96582437</c:v>
                </c:pt>
                <c:pt idx="5836">
                  <c:v>228695328.77387828</c:v>
                </c:pt>
                <c:pt idx="5837">
                  <c:v>228711666.78413492</c:v>
                </c:pt>
                <c:pt idx="5838">
                  <c:v>228727374.20081949</c:v>
                </c:pt>
                <c:pt idx="5839">
                  <c:v>228741823.11243254</c:v>
                </c:pt>
                <c:pt idx="5840">
                  <c:v>228754385.89462772</c:v>
                </c:pt>
                <c:pt idx="5841">
                  <c:v>228768203.35593113</c:v>
                </c:pt>
                <c:pt idx="5842">
                  <c:v>228783275.04000401</c:v>
                </c:pt>
                <c:pt idx="5843">
                  <c:v>228798344.73156348</c:v>
                </c:pt>
                <c:pt idx="5844">
                  <c:v>228814040.20883781</c:v>
                </c:pt>
                <c:pt idx="5845">
                  <c:v>228830988.89749676</c:v>
                </c:pt>
                <c:pt idx="5846">
                  <c:v>228847935.06688851</c:v>
                </c:pt>
                <c:pt idx="5847">
                  <c:v>228863623.71898699</c:v>
                </c:pt>
                <c:pt idx="5848">
                  <c:v>228878682.79437381</c:v>
                </c:pt>
                <c:pt idx="5849">
                  <c:v>228891230.50480211</c:v>
                </c:pt>
                <c:pt idx="5850">
                  <c:v>228903776.8346518</c:v>
                </c:pt>
                <c:pt idx="5851">
                  <c:v>228919457.80607441</c:v>
                </c:pt>
                <c:pt idx="5852">
                  <c:v>228935763.72940078</c:v>
                </c:pt>
                <c:pt idx="5853">
                  <c:v>228950186.25692454</c:v>
                </c:pt>
                <c:pt idx="5854">
                  <c:v>228966487.78784731</c:v>
                </c:pt>
                <c:pt idx="5855">
                  <c:v>228982786.98924851</c:v>
                </c:pt>
                <c:pt idx="5856">
                  <c:v>228995323.25180039</c:v>
                </c:pt>
                <c:pt idx="5857">
                  <c:v>229007231.42522901</c:v>
                </c:pt>
                <c:pt idx="5858">
                  <c:v>229021644.91954258</c:v>
                </c:pt>
                <c:pt idx="5859">
                  <c:v>229040442.39314792</c:v>
                </c:pt>
                <c:pt idx="5860">
                  <c:v>229059863.19600961</c:v>
                </c:pt>
                <c:pt idx="5861">
                  <c:v>229076149.06270695</c:v>
                </c:pt>
                <c:pt idx="5862">
                  <c:v>229089927.5960643</c:v>
                </c:pt>
                <c:pt idx="5863">
                  <c:v>229098694.88745427</c:v>
                </c:pt>
                <c:pt idx="5864">
                  <c:v>229105583.00101337</c:v>
                </c:pt>
                <c:pt idx="5865">
                  <c:v>229117479.67246187</c:v>
                </c:pt>
                <c:pt idx="5866">
                  <c:v>229136261.3657769</c:v>
                </c:pt>
                <c:pt idx="5867">
                  <c:v>229155039.96860838</c:v>
                </c:pt>
                <c:pt idx="5868">
                  <c:v>229172563.87734765</c:v>
                </c:pt>
                <c:pt idx="5869">
                  <c:v>229186956.50418198</c:v>
                </c:pt>
                <c:pt idx="5870">
                  <c:v>229198844.69678783</c:v>
                </c:pt>
                <c:pt idx="5871">
                  <c:v>229210106.05305097</c:v>
                </c:pt>
                <c:pt idx="5872">
                  <c:v>229225119.46676856</c:v>
                </c:pt>
                <c:pt idx="5873">
                  <c:v>229242632.62091261</c:v>
                </c:pt>
                <c:pt idx="5874">
                  <c:v>229257016.41654888</c:v>
                </c:pt>
                <c:pt idx="5875">
                  <c:v>229268272.03614664</c:v>
                </c:pt>
                <c:pt idx="5876">
                  <c:v>229278276.09988731</c:v>
                </c:pt>
                <c:pt idx="5877">
                  <c:v>229289529.62394258</c:v>
                </c:pt>
                <c:pt idx="5878">
                  <c:v>229302032.23885709</c:v>
                </c:pt>
                <c:pt idx="5879">
                  <c:v>229313908.45515448</c:v>
                </c:pt>
                <c:pt idx="5880">
                  <c:v>229329533.17393783</c:v>
                </c:pt>
                <c:pt idx="5881">
                  <c:v>229344530.89295316</c:v>
                </c:pt>
                <c:pt idx="5882">
                  <c:v>229355777.88979298</c:v>
                </c:pt>
                <c:pt idx="5883">
                  <c:v>229365774.29055461</c:v>
                </c:pt>
                <c:pt idx="5884">
                  <c:v>229377019.19566458</c:v>
                </c:pt>
                <c:pt idx="5885">
                  <c:v>229386389.10427761</c:v>
                </c:pt>
                <c:pt idx="5886">
                  <c:v>229395133.65885761</c:v>
                </c:pt>
                <c:pt idx="5887">
                  <c:v>229409498.25960684</c:v>
                </c:pt>
                <c:pt idx="5888">
                  <c:v>229425734.32898968</c:v>
                </c:pt>
                <c:pt idx="5889">
                  <c:v>229439470.73932058</c:v>
                </c:pt>
                <c:pt idx="5890">
                  <c:v>229452581.22671801</c:v>
                </c:pt>
                <c:pt idx="5891">
                  <c:v>229465066.00653666</c:v>
                </c:pt>
                <c:pt idx="5892">
                  <c:v>229473804.54070103</c:v>
                </c:pt>
                <c:pt idx="5893">
                  <c:v>229480045.94163147</c:v>
                </c:pt>
                <c:pt idx="5894">
                  <c:v>229488159.25314358</c:v>
                </c:pt>
                <c:pt idx="5895">
                  <c:v>229498768.09896562</c:v>
                </c:pt>
                <c:pt idx="5896">
                  <c:v>229508751.99530086</c:v>
                </c:pt>
                <c:pt idx="5897">
                  <c:v>229519982.83603618</c:v>
                </c:pt>
                <c:pt idx="5898">
                  <c:v>229530588.72771913</c:v>
                </c:pt>
                <c:pt idx="5899">
                  <c:v>229539946.05003831</c:v>
                </c:pt>
                <c:pt idx="5900">
                  <c:v>229548678.859622</c:v>
                </c:pt>
                <c:pt idx="5901">
                  <c:v>229559282.08846337</c:v>
                </c:pt>
                <c:pt idx="5902">
                  <c:v>229573626.06766939</c:v>
                </c:pt>
                <c:pt idx="5903">
                  <c:v>229589215.30777541</c:v>
                </c:pt>
                <c:pt idx="5904">
                  <c:v>229604178.97809258</c:v>
                </c:pt>
                <c:pt idx="5905">
                  <c:v>229620387.41056386</c:v>
                </c:pt>
                <c:pt idx="5906">
                  <c:v>229634723.72366968</c:v>
                </c:pt>
                <c:pt idx="5907">
                  <c:v>229646565.40892851</c:v>
                </c:pt>
                <c:pt idx="5908">
                  <c:v>229657159.56132561</c:v>
                </c:pt>
                <c:pt idx="5909">
                  <c:v>229670868.18367741</c:v>
                </c:pt>
                <c:pt idx="5910">
                  <c:v>229685198.16785991</c:v>
                </c:pt>
                <c:pt idx="5911">
                  <c:v>229697657.56385341</c:v>
                </c:pt>
                <c:pt idx="5912">
                  <c:v>229710738.46853483</c:v>
                </c:pt>
                <c:pt idx="5913">
                  <c:v>229723817.87686834</c:v>
                </c:pt>
                <c:pt idx="5914">
                  <c:v>229734404.87364304</c:v>
                </c:pt>
                <c:pt idx="5915">
                  <c:v>229743122.84092331</c:v>
                </c:pt>
                <c:pt idx="5916">
                  <c:v>229751840.1436072</c:v>
                </c:pt>
                <c:pt idx="5917">
                  <c:v>229763669.70587865</c:v>
                </c:pt>
                <c:pt idx="5918">
                  <c:v>229777365.56519488</c:v>
                </c:pt>
                <c:pt idx="5919">
                  <c:v>229791059.78453231</c:v>
                </c:pt>
                <c:pt idx="5920">
                  <c:v>229800395.81222406</c:v>
                </c:pt>
                <c:pt idx="5921">
                  <c:v>229809731.07789361</c:v>
                </c:pt>
                <c:pt idx="5922">
                  <c:v>229823421.42277041</c:v>
                </c:pt>
                <c:pt idx="5923">
                  <c:v>229842087.43455219</c:v>
                </c:pt>
                <c:pt idx="5924">
                  <c:v>229858884.24126139</c:v>
                </c:pt>
                <c:pt idx="5925">
                  <c:v>229873190.68710235</c:v>
                </c:pt>
                <c:pt idx="5926">
                  <c:v>229889982.92790607</c:v>
                </c:pt>
                <c:pt idx="5927">
                  <c:v>229906772.7043466</c:v>
                </c:pt>
                <c:pt idx="5928">
                  <c:v>229921073.16337326</c:v>
                </c:pt>
                <c:pt idx="5929">
                  <c:v>229933506.89245215</c:v>
                </c:pt>
                <c:pt idx="5930">
                  <c:v>229945317.68373808</c:v>
                </c:pt>
                <c:pt idx="5931">
                  <c:v>229958370.29805675</c:v>
                </c:pt>
                <c:pt idx="5932">
                  <c:v>229973285.74872273</c:v>
                </c:pt>
                <c:pt idx="5933">
                  <c:v>229988820.60954794</c:v>
                </c:pt>
                <c:pt idx="5934">
                  <c:v>230003110.81929609</c:v>
                </c:pt>
                <c:pt idx="5935">
                  <c:v>230014914.42950734</c:v>
                </c:pt>
                <c:pt idx="5936">
                  <c:v>230024853.36769801</c:v>
                </c:pt>
                <c:pt idx="5937">
                  <c:v>230037896.91445968</c:v>
                </c:pt>
                <c:pt idx="5938">
                  <c:v>230055906.98817208</c:v>
                </c:pt>
                <c:pt idx="5939">
                  <c:v>230075776.88500381</c:v>
                </c:pt>
                <c:pt idx="5940">
                  <c:v>230095022.55922017</c:v>
                </c:pt>
                <c:pt idx="5941">
                  <c:v>230112402.96838728</c:v>
                </c:pt>
                <c:pt idx="5942">
                  <c:v>230126057.15341711</c:v>
                </c:pt>
                <c:pt idx="5943">
                  <c:v>230136606.9994036</c:v>
                </c:pt>
                <c:pt idx="5944">
                  <c:v>230147776.36515766</c:v>
                </c:pt>
                <c:pt idx="5945">
                  <c:v>230163287.56589511</c:v>
                </c:pt>
                <c:pt idx="5946">
                  <c:v>230178176.34211868</c:v>
                </c:pt>
                <c:pt idx="5947">
                  <c:v>230189341.65405461</c:v>
                </c:pt>
                <c:pt idx="5948">
                  <c:v>230199265.46197343</c:v>
                </c:pt>
                <c:pt idx="5949">
                  <c:v>230211669.01270798</c:v>
                </c:pt>
                <c:pt idx="5950">
                  <c:v>230226551.50060561</c:v>
                </c:pt>
                <c:pt idx="5951">
                  <c:v>230242672.01383111</c:v>
                </c:pt>
                <c:pt idx="5952">
                  <c:v>230257550.47406626</c:v>
                </c:pt>
                <c:pt idx="5953">
                  <c:v>230270567.54161361</c:v>
                </c:pt>
                <c:pt idx="5954">
                  <c:v>230285442.37916458</c:v>
                </c:pt>
                <c:pt idx="5955">
                  <c:v>230302174.26300198</c:v>
                </c:pt>
                <c:pt idx="5956">
                  <c:v>230317664.56942138</c:v>
                </c:pt>
                <c:pt idx="5957">
                  <c:v>230333152.78170803</c:v>
                </c:pt>
                <c:pt idx="5958">
                  <c:v>230347400.08805224</c:v>
                </c:pt>
                <c:pt idx="5959">
                  <c:v>230357310.21290502</c:v>
                </c:pt>
                <c:pt idx="5960">
                  <c:v>230368458.07892817</c:v>
                </c:pt>
                <c:pt idx="5961">
                  <c:v>230380224.09434572</c:v>
                </c:pt>
                <c:pt idx="5962">
                  <c:v>230390750.55785713</c:v>
                </c:pt>
                <c:pt idx="5963">
                  <c:v>230403752.50146431</c:v>
                </c:pt>
                <c:pt idx="5964">
                  <c:v>230421705.14166582</c:v>
                </c:pt>
                <c:pt idx="5965">
                  <c:v>230441511.68843076</c:v>
                </c:pt>
                <c:pt idx="5966">
                  <c:v>230460077.21791428</c:v>
                </c:pt>
                <c:pt idx="5967">
                  <c:v>230477402.33272949</c:v>
                </c:pt>
                <c:pt idx="5968">
                  <c:v>230492250.34723374</c:v>
                </c:pt>
                <c:pt idx="5969">
                  <c:v>230504622.22368324</c:v>
                </c:pt>
                <c:pt idx="5970">
                  <c:v>230518229.74579287</c:v>
                </c:pt>
                <c:pt idx="5971">
                  <c:v>230531217.2376363</c:v>
                </c:pt>
                <c:pt idx="5972">
                  <c:v>230544203.25838289</c:v>
                </c:pt>
                <c:pt idx="5973">
                  <c:v>230560279.15123668</c:v>
                </c:pt>
                <c:pt idx="5974">
                  <c:v>230575116.43664345</c:v>
                </c:pt>
                <c:pt idx="5975">
                  <c:v>230587479.37469661</c:v>
                </c:pt>
                <c:pt idx="5976">
                  <c:v>230601077.06721374</c:v>
                </c:pt>
                <c:pt idx="5977">
                  <c:v>230617762.94098598</c:v>
                </c:pt>
                <c:pt idx="5978">
                  <c:v>230631357.04330772</c:v>
                </c:pt>
                <c:pt idx="5979">
                  <c:v>230643096.10777658</c:v>
                </c:pt>
                <c:pt idx="5980">
                  <c:v>230656687.20778582</c:v>
                </c:pt>
                <c:pt idx="5981">
                  <c:v>230669659.02830029</c:v>
                </c:pt>
                <c:pt idx="5982">
                  <c:v>230681394.17334256</c:v>
                </c:pt>
                <c:pt idx="5983">
                  <c:v>230693745.66067243</c:v>
                </c:pt>
                <c:pt idx="5984">
                  <c:v>230705478.34186059</c:v>
                </c:pt>
                <c:pt idx="5985">
                  <c:v>230718444.64613408</c:v>
                </c:pt>
                <c:pt idx="5986">
                  <c:v>230735113.45557719</c:v>
                </c:pt>
                <c:pt idx="5987">
                  <c:v>230752397.07058075</c:v>
                </c:pt>
                <c:pt idx="5988">
                  <c:v>230767209.52564856</c:v>
                </c:pt>
                <c:pt idx="5989">
                  <c:v>230778317.61212194</c:v>
                </c:pt>
                <c:pt idx="5990">
                  <c:v>230787573.52943611</c:v>
                </c:pt>
                <c:pt idx="5991">
                  <c:v>230796211.71200502</c:v>
                </c:pt>
                <c:pt idx="5992">
                  <c:v>230807316.99129191</c:v>
                </c:pt>
                <c:pt idx="5993">
                  <c:v>230820888.65104792</c:v>
                </c:pt>
                <c:pt idx="5994">
                  <c:v>230834458.70591798</c:v>
                </c:pt>
                <c:pt idx="5995">
                  <c:v>230846793.72714561</c:v>
                </c:pt>
                <c:pt idx="5996">
                  <c:v>230859744.0727191</c:v>
                </c:pt>
                <c:pt idx="5997">
                  <c:v>230870843.20597088</c:v>
                </c:pt>
                <c:pt idx="5998">
                  <c:v>230880091.66383746</c:v>
                </c:pt>
                <c:pt idx="5999">
                  <c:v>230888722.88554364</c:v>
                </c:pt>
                <c:pt idx="6000">
                  <c:v>230900435.6483812</c:v>
                </c:pt>
                <c:pt idx="6001">
                  <c:v>230915845.35774136</c:v>
                </c:pt>
                <c:pt idx="6002">
                  <c:v>230930020.46356168</c:v>
                </c:pt>
                <c:pt idx="6003">
                  <c:v>230941112.80381164</c:v>
                </c:pt>
                <c:pt idx="6004">
                  <c:v>230952820.22255319</c:v>
                </c:pt>
                <c:pt idx="6005">
                  <c:v>230966990.76385093</c:v>
                </c:pt>
                <c:pt idx="6006">
                  <c:v>230982391.54262131</c:v>
                </c:pt>
                <c:pt idx="6007">
                  <c:v>230997790.25587615</c:v>
                </c:pt>
                <c:pt idx="6008">
                  <c:v>231009491.89693764</c:v>
                </c:pt>
                <c:pt idx="6009">
                  <c:v>231019344.98561841</c:v>
                </c:pt>
                <c:pt idx="6010">
                  <c:v>231031660.15766093</c:v>
                </c:pt>
                <c:pt idx="6011">
                  <c:v>231044589.66703275</c:v>
                </c:pt>
                <c:pt idx="6012">
                  <c:v>231058133.30615991</c:v>
                </c:pt>
                <c:pt idx="6013">
                  <c:v>231074137.36617801</c:v>
                </c:pt>
                <c:pt idx="6014">
                  <c:v>231091985.41793463</c:v>
                </c:pt>
                <c:pt idx="6015">
                  <c:v>231109830.69662151</c:v>
                </c:pt>
                <c:pt idx="6016">
                  <c:v>231122136.17020428</c:v>
                </c:pt>
                <c:pt idx="6017">
                  <c:v>231131979.60000998</c:v>
                </c:pt>
                <c:pt idx="6018">
                  <c:v>231141822.18639171</c:v>
                </c:pt>
                <c:pt idx="6019">
                  <c:v>231155969.4270204</c:v>
                </c:pt>
                <c:pt idx="6020">
                  <c:v>231172574.83459201</c:v>
                </c:pt>
                <c:pt idx="6021">
                  <c:v>231188562.95896515</c:v>
                </c:pt>
                <c:pt idx="6022">
                  <c:v>231201474.82000375</c:v>
                </c:pt>
                <c:pt idx="6023">
                  <c:v>231210696.68959311</c:v>
                </c:pt>
                <c:pt idx="6024">
                  <c:v>231221147.24711975</c:v>
                </c:pt>
                <c:pt idx="6025">
                  <c:v>231233440.80392858</c:v>
                </c:pt>
                <c:pt idx="6026">
                  <c:v>231245118.46478915</c:v>
                </c:pt>
                <c:pt idx="6027">
                  <c:v>231257409.45748001</c:v>
                </c:pt>
                <c:pt idx="6028">
                  <c:v>231270313.58514503</c:v>
                </c:pt>
                <c:pt idx="6029">
                  <c:v>231285059.38562047</c:v>
                </c:pt>
                <c:pt idx="6030">
                  <c:v>231302874.70398808</c:v>
                </c:pt>
                <c:pt idx="6031">
                  <c:v>231318844.711</c:v>
                </c:pt>
                <c:pt idx="6032">
                  <c:v>231332356.06096563</c:v>
                </c:pt>
                <c:pt idx="6033">
                  <c:v>231347707.94016969</c:v>
                </c:pt>
                <c:pt idx="6034">
                  <c:v>231366741.42343271</c:v>
                </c:pt>
                <c:pt idx="6035">
                  <c:v>231386999.41108823</c:v>
                </c:pt>
                <c:pt idx="6036">
                  <c:v>231407253.8297419</c:v>
                </c:pt>
                <c:pt idx="6037">
                  <c:v>231423822.97323361</c:v>
                </c:pt>
                <c:pt idx="6038">
                  <c:v>231437321.99164826</c:v>
                </c:pt>
                <c:pt idx="6039">
                  <c:v>231449592.4515129</c:v>
                </c:pt>
                <c:pt idx="6040">
                  <c:v>231462475.02531141</c:v>
                </c:pt>
                <c:pt idx="6041">
                  <c:v>231475969.50725091</c:v>
                </c:pt>
                <c:pt idx="6042">
                  <c:v>231486395.97701466</c:v>
                </c:pt>
                <c:pt idx="6043">
                  <c:v>231492528.752978</c:v>
                </c:pt>
                <c:pt idx="6044">
                  <c:v>231497434.73829281</c:v>
                </c:pt>
                <c:pt idx="6045">
                  <c:v>231506019.70904788</c:v>
                </c:pt>
                <c:pt idx="6046">
                  <c:v>231520122.19854683</c:v>
                </c:pt>
                <c:pt idx="6047">
                  <c:v>231533609.91849786</c:v>
                </c:pt>
                <c:pt idx="6048">
                  <c:v>231545870.10976055</c:v>
                </c:pt>
                <c:pt idx="6049">
                  <c:v>231560580.61454192</c:v>
                </c:pt>
                <c:pt idx="6050">
                  <c:v>231577740.49279973</c:v>
                </c:pt>
                <c:pt idx="6051">
                  <c:v>231593059.64994726</c:v>
                </c:pt>
                <c:pt idx="6052">
                  <c:v>231603475.51172778</c:v>
                </c:pt>
                <c:pt idx="6053">
                  <c:v>231612052.57223424</c:v>
                </c:pt>
                <c:pt idx="6054">
                  <c:v>231623691.84597608</c:v>
                </c:pt>
                <c:pt idx="6055">
                  <c:v>231637167.42892858</c:v>
                </c:pt>
                <c:pt idx="6056">
                  <c:v>231651253.85110205</c:v>
                </c:pt>
                <c:pt idx="6057">
                  <c:v>231668400.2117275</c:v>
                </c:pt>
                <c:pt idx="6058">
                  <c:v>231686156.24935758</c:v>
                </c:pt>
                <c:pt idx="6059">
                  <c:v>231702685.27023402</c:v>
                </c:pt>
                <c:pt idx="6060">
                  <c:v>231717987.80274236</c:v>
                </c:pt>
                <c:pt idx="6061">
                  <c:v>231736348.15641373</c:v>
                </c:pt>
                <c:pt idx="6062">
                  <c:v>231757153.01717338</c:v>
                </c:pt>
                <c:pt idx="6063">
                  <c:v>231777342.37472278</c:v>
                </c:pt>
                <c:pt idx="6064">
                  <c:v>231795693.26385438</c:v>
                </c:pt>
                <c:pt idx="6065">
                  <c:v>231812818.12150398</c:v>
                </c:pt>
                <c:pt idx="6066">
                  <c:v>231828106.02070627</c:v>
                </c:pt>
                <c:pt idx="6067">
                  <c:v>231842169.09525633</c:v>
                </c:pt>
                <c:pt idx="6068">
                  <c:v>231855007.79376751</c:v>
                </c:pt>
                <c:pt idx="6069">
                  <c:v>231866622.52565515</c:v>
                </c:pt>
                <c:pt idx="6070">
                  <c:v>231876402.44387624</c:v>
                </c:pt>
                <c:pt idx="6071">
                  <c:v>231886792.6969313</c:v>
                </c:pt>
                <c:pt idx="6072">
                  <c:v>231900237.51523858</c:v>
                </c:pt>
                <c:pt idx="6073">
                  <c:v>231913680.7640191</c:v>
                </c:pt>
                <c:pt idx="6074">
                  <c:v>231925900.53765336</c:v>
                </c:pt>
                <c:pt idx="6075">
                  <c:v>231939951.67462283</c:v>
                </c:pt>
                <c:pt idx="6076">
                  <c:v>231959498.23133558</c:v>
                </c:pt>
                <c:pt idx="6077">
                  <c:v>231980262.81386119</c:v>
                </c:pt>
                <c:pt idx="6078">
                  <c:v>231996749.66913131</c:v>
                </c:pt>
                <c:pt idx="6079">
                  <c:v>232008350.11589888</c:v>
                </c:pt>
                <c:pt idx="6080">
                  <c:v>232020559.85061249</c:v>
                </c:pt>
                <c:pt idx="6081">
                  <c:v>232034599.44594422</c:v>
                </c:pt>
                <c:pt idx="6082">
                  <c:v>232049247.63457161</c:v>
                </c:pt>
                <c:pt idx="6083">
                  <c:v>232062673.50495696</c:v>
                </c:pt>
                <c:pt idx="6084">
                  <c:v>232074877.48422068</c:v>
                </c:pt>
                <c:pt idx="6085">
                  <c:v>232087690.27142751</c:v>
                </c:pt>
                <c:pt idx="6086">
                  <c:v>232100501.63405764</c:v>
                </c:pt>
                <c:pt idx="6087">
                  <c:v>232113921.53403595</c:v>
                </c:pt>
                <c:pt idx="6088">
                  <c:v>232127339.87137628</c:v>
                </c:pt>
                <c:pt idx="6089">
                  <c:v>232138317.3490274</c:v>
                </c:pt>
                <c:pt idx="6090">
                  <c:v>232148684.00678161</c:v>
                </c:pt>
                <c:pt idx="6091">
                  <c:v>232159049.73213997</c:v>
                </c:pt>
                <c:pt idx="6092">
                  <c:v>232171243.50969544</c:v>
                </c:pt>
                <c:pt idx="6093">
                  <c:v>232185874.34010386</c:v>
                </c:pt>
                <c:pt idx="6094">
                  <c:v>232204160.26689044</c:v>
                </c:pt>
                <c:pt idx="6095">
                  <c:v>232222443.2933355</c:v>
                </c:pt>
                <c:pt idx="6096">
                  <c:v>232240723.42052954</c:v>
                </c:pt>
                <c:pt idx="6097">
                  <c:v>232256563.8531017</c:v>
                </c:pt>
                <c:pt idx="6098">
                  <c:v>232268138.17760906</c:v>
                </c:pt>
                <c:pt idx="6099">
                  <c:v>232277884.07604119</c:v>
                </c:pt>
                <c:pt idx="6100">
                  <c:v>232289456.26055142</c:v>
                </c:pt>
                <c:pt idx="6101">
                  <c:v>232302854.18126151</c:v>
                </c:pt>
                <c:pt idx="6102">
                  <c:v>232316250.54539531</c:v>
                </c:pt>
                <c:pt idx="6103">
                  <c:v>232329645.35338143</c:v>
                </c:pt>
                <c:pt idx="6104">
                  <c:v>232343647.35288528</c:v>
                </c:pt>
                <c:pt idx="6105">
                  <c:v>232359473.65325853</c:v>
                </c:pt>
                <c:pt idx="6106">
                  <c:v>232373472.03188235</c:v>
                </c:pt>
                <c:pt idx="6107">
                  <c:v>232387468.71167538</c:v>
                </c:pt>
                <c:pt idx="6108">
                  <c:v>232402072.13206208</c:v>
                </c:pt>
                <c:pt idx="6109">
                  <c:v>232419107.11935988</c:v>
                </c:pt>
                <c:pt idx="6110">
                  <c:v>232434923.06954205</c:v>
                </c:pt>
                <c:pt idx="6111">
                  <c:v>232447695.90798438</c:v>
                </c:pt>
                <c:pt idx="6112">
                  <c:v>232460467.332358</c:v>
                </c:pt>
                <c:pt idx="6113">
                  <c:v>232472021.21243826</c:v>
                </c:pt>
                <c:pt idx="6114">
                  <c:v>232480533.85741302</c:v>
                </c:pt>
                <c:pt idx="6115">
                  <c:v>232487829.91036621</c:v>
                </c:pt>
                <c:pt idx="6116">
                  <c:v>232499381.05070007</c:v>
                </c:pt>
                <c:pt idx="6117">
                  <c:v>232515186.00055438</c:v>
                </c:pt>
                <c:pt idx="6118">
                  <c:v>232530988.78581551</c:v>
                </c:pt>
                <c:pt idx="6119">
                  <c:v>232544966.36897868</c:v>
                </c:pt>
                <c:pt idx="6120">
                  <c:v>232557119.41305906</c:v>
                </c:pt>
                <c:pt idx="6121">
                  <c:v>232566840.92690861</c:v>
                </c:pt>
                <c:pt idx="6122">
                  <c:v>232572916.45722765</c:v>
                </c:pt>
                <c:pt idx="6123">
                  <c:v>232577776.65120551</c:v>
                </c:pt>
                <c:pt idx="6124">
                  <c:v>232582029.1530436</c:v>
                </c:pt>
                <c:pt idx="6125">
                  <c:v>232587496.4251765</c:v>
                </c:pt>
                <c:pt idx="6126">
                  <c:v>232596607.96989691</c:v>
                </c:pt>
                <c:pt idx="6127">
                  <c:v>232606933.51774859</c:v>
                </c:pt>
                <c:pt idx="6128">
                  <c:v>232616650.8366771</c:v>
                </c:pt>
                <c:pt idx="6129">
                  <c:v>232627581.84268829</c:v>
                </c:pt>
                <c:pt idx="6130">
                  <c:v>232639726.190956</c:v>
                </c:pt>
                <c:pt idx="6131">
                  <c:v>232654297.72253618</c:v>
                </c:pt>
                <c:pt idx="6132">
                  <c:v>232670081.47303084</c:v>
                </c:pt>
                <c:pt idx="6133">
                  <c:v>232683435.2688725</c:v>
                </c:pt>
                <c:pt idx="6134">
                  <c:v>232696180.63324448</c:v>
                </c:pt>
                <c:pt idx="6135">
                  <c:v>232708317.76752412</c:v>
                </c:pt>
                <c:pt idx="6136">
                  <c:v>232718633.32858759</c:v>
                </c:pt>
                <c:pt idx="6137">
                  <c:v>232730768.10297203</c:v>
                </c:pt>
                <c:pt idx="6138">
                  <c:v>232745934.77778649</c:v>
                </c:pt>
                <c:pt idx="6139">
                  <c:v>232763525.62525201</c:v>
                </c:pt>
                <c:pt idx="6140">
                  <c:v>232781113.79348186</c:v>
                </c:pt>
                <c:pt idx="6141">
                  <c:v>232798092.93181241</c:v>
                </c:pt>
                <c:pt idx="6142">
                  <c:v>232813857.03970253</c:v>
                </c:pt>
                <c:pt idx="6143">
                  <c:v>232830831.36533839</c:v>
                </c:pt>
                <c:pt idx="6144">
                  <c:v>232849015.37503171</c:v>
                </c:pt>
                <c:pt idx="6145">
                  <c:v>232866590.53040534</c:v>
                </c:pt>
                <c:pt idx="6146">
                  <c:v>232879315.69800285</c:v>
                </c:pt>
                <c:pt idx="6147">
                  <c:v>232887192.48029801</c:v>
                </c:pt>
                <c:pt idx="6148">
                  <c:v>232893857.03047261</c:v>
                </c:pt>
                <c:pt idx="6149">
                  <c:v>232902944.43388146</c:v>
                </c:pt>
                <c:pt idx="6150">
                  <c:v>232913848.37451214</c:v>
                </c:pt>
                <c:pt idx="6151">
                  <c:v>232926568.33804131</c:v>
                </c:pt>
                <c:pt idx="6152">
                  <c:v>232939286.90133658</c:v>
                </c:pt>
                <c:pt idx="6153">
                  <c:v>232951398.51729038</c:v>
                </c:pt>
                <c:pt idx="6154">
                  <c:v>232961692.39276794</c:v>
                </c:pt>
                <c:pt idx="6155">
                  <c:v>232971985.35129261</c:v>
                </c:pt>
                <c:pt idx="6156">
                  <c:v>232982882.77873424</c:v>
                </c:pt>
                <c:pt idx="6157">
                  <c:v>232993779.17862028</c:v>
                </c:pt>
                <c:pt idx="6158">
                  <c:v>233006490.34674436</c:v>
                </c:pt>
                <c:pt idx="6159">
                  <c:v>233021620.86706775</c:v>
                </c:pt>
                <c:pt idx="6160">
                  <c:v>233036144.30322808</c:v>
                </c:pt>
                <c:pt idx="6161">
                  <c:v>233049455.85001767</c:v>
                </c:pt>
                <c:pt idx="6162">
                  <c:v>233061555.92597911</c:v>
                </c:pt>
                <c:pt idx="6163">
                  <c:v>233071839.99471539</c:v>
                </c:pt>
                <c:pt idx="6164">
                  <c:v>233081518.28248608</c:v>
                </c:pt>
                <c:pt idx="6165">
                  <c:v>233093010.19684491</c:v>
                </c:pt>
                <c:pt idx="6166">
                  <c:v>233106919.93325579</c:v>
                </c:pt>
                <c:pt idx="6167">
                  <c:v>233123246.61899158</c:v>
                </c:pt>
                <c:pt idx="6168">
                  <c:v>233136548.13986191</c:v>
                </c:pt>
                <c:pt idx="6169">
                  <c:v>233145011.94732931</c:v>
                </c:pt>
                <c:pt idx="6170">
                  <c:v>233153475.13525209</c:v>
                </c:pt>
                <c:pt idx="6171">
                  <c:v>233167982.01632398</c:v>
                </c:pt>
                <c:pt idx="6172">
                  <c:v>233186717.37768346</c:v>
                </c:pt>
                <c:pt idx="6173">
                  <c:v>233208470.76275668</c:v>
                </c:pt>
                <c:pt idx="6174">
                  <c:v>233228407.77163801</c:v>
                </c:pt>
                <c:pt idx="6175">
                  <c:v>233242905.25598639</c:v>
                </c:pt>
                <c:pt idx="6176">
                  <c:v>233251965.26094642</c:v>
                </c:pt>
                <c:pt idx="6177">
                  <c:v>233261628.48404261</c:v>
                </c:pt>
                <c:pt idx="6178">
                  <c:v>233276121.80510423</c:v>
                </c:pt>
                <c:pt idx="6179">
                  <c:v>233293632.14543507</c:v>
                </c:pt>
                <c:pt idx="6180">
                  <c:v>233310536.16615251</c:v>
                </c:pt>
                <c:pt idx="6181">
                  <c:v>233326834.13277939</c:v>
                </c:pt>
                <c:pt idx="6182">
                  <c:v>233342526.30121049</c:v>
                </c:pt>
                <c:pt idx="6183">
                  <c:v>233356406.06080201</c:v>
                </c:pt>
                <c:pt idx="6184">
                  <c:v>233369680.79467261</c:v>
                </c:pt>
                <c:pt idx="6185">
                  <c:v>233383557.29726642</c:v>
                </c:pt>
                <c:pt idx="6186">
                  <c:v>233396828.91661444</c:v>
                </c:pt>
                <c:pt idx="6187">
                  <c:v>233413717.86728927</c:v>
                </c:pt>
                <c:pt idx="6188">
                  <c:v>233431810.43667981</c:v>
                </c:pt>
                <c:pt idx="6189">
                  <c:v>233446885.41737348</c:v>
                </c:pt>
                <c:pt idx="6190">
                  <c:v>233457738.1876933</c:v>
                </c:pt>
                <c:pt idx="6191">
                  <c:v>233467987.09194738</c:v>
                </c:pt>
                <c:pt idx="6192">
                  <c:v>233477632.29049039</c:v>
                </c:pt>
                <c:pt idx="6193">
                  <c:v>233486071.17991868</c:v>
                </c:pt>
                <c:pt idx="6194">
                  <c:v>233495714.87163937</c:v>
                </c:pt>
                <c:pt idx="6195">
                  <c:v>233507768.35651362</c:v>
                </c:pt>
                <c:pt idx="6196">
                  <c:v>233518615.41984951</c:v>
                </c:pt>
                <c:pt idx="6197">
                  <c:v>233527653.86291611</c:v>
                </c:pt>
                <c:pt idx="6198">
                  <c:v>233536089.10644591</c:v>
                </c:pt>
                <c:pt idx="6199">
                  <c:v>233543921.28225791</c:v>
                </c:pt>
                <c:pt idx="6200">
                  <c:v>233552957.74980238</c:v>
                </c:pt>
                <c:pt idx="6201">
                  <c:v>233566812.29690769</c:v>
                </c:pt>
                <c:pt idx="6202">
                  <c:v>233586085.43092638</c:v>
                </c:pt>
                <c:pt idx="6203">
                  <c:v>233605355.35724077</c:v>
                </c:pt>
                <c:pt idx="6204">
                  <c:v>233621611.86344507</c:v>
                </c:pt>
                <c:pt idx="6205">
                  <c:v>233634856.21829924</c:v>
                </c:pt>
                <c:pt idx="6206">
                  <c:v>233646293.30584797</c:v>
                </c:pt>
                <c:pt idx="6207">
                  <c:v>233656525.5320639</c:v>
                </c:pt>
                <c:pt idx="6208">
                  <c:v>233667358.6686193</c:v>
                </c:pt>
                <c:pt idx="6209">
                  <c:v>233681199.53527215</c:v>
                </c:pt>
                <c:pt idx="6210">
                  <c:v>233699250.35415733</c:v>
                </c:pt>
                <c:pt idx="6211">
                  <c:v>233715493.68622011</c:v>
                </c:pt>
                <c:pt idx="6212">
                  <c:v>233730531.77772555</c:v>
                </c:pt>
                <c:pt idx="6213">
                  <c:v>233746770.72402465</c:v>
                </c:pt>
                <c:pt idx="6214">
                  <c:v>233762406.07663211</c:v>
                </c:pt>
                <c:pt idx="6215">
                  <c:v>233775634.34233069</c:v>
                </c:pt>
                <c:pt idx="6216">
                  <c:v>233788861.09775391</c:v>
                </c:pt>
                <c:pt idx="6217">
                  <c:v>233803288.56350458</c:v>
                </c:pt>
                <c:pt idx="6218">
                  <c:v>233818916.29096797</c:v>
                </c:pt>
                <c:pt idx="6219">
                  <c:v>233835142.85420701</c:v>
                </c:pt>
                <c:pt idx="6220">
                  <c:v>233849564.55858558</c:v>
                </c:pt>
                <c:pt idx="6221">
                  <c:v>233862182.07773408</c:v>
                </c:pt>
                <c:pt idx="6222">
                  <c:v>233875999.68925241</c:v>
                </c:pt>
                <c:pt idx="6223">
                  <c:v>233891016.96381637</c:v>
                </c:pt>
                <c:pt idx="6224">
                  <c:v>233907233.43499961</c:v>
                </c:pt>
                <c:pt idx="6225">
                  <c:v>233920445.17854851</c:v>
                </c:pt>
                <c:pt idx="6226">
                  <c:v>233929452.3221364</c:v>
                </c:pt>
                <c:pt idx="6227">
                  <c:v>233938458.76583672</c:v>
                </c:pt>
                <c:pt idx="6228">
                  <c:v>233950466.26894623</c:v>
                </c:pt>
                <c:pt idx="6229">
                  <c:v>233966074.16368753</c:v>
                </c:pt>
                <c:pt idx="6230">
                  <c:v>233982880.31587347</c:v>
                </c:pt>
                <c:pt idx="6231">
                  <c:v>233997283.65024048</c:v>
                </c:pt>
                <c:pt idx="6232">
                  <c:v>234007484.92950645</c:v>
                </c:pt>
                <c:pt idx="6233">
                  <c:v>234014685.29212222</c:v>
                </c:pt>
                <c:pt idx="6234">
                  <c:v>234023085.15003297</c:v>
                </c:pt>
                <c:pt idx="6235">
                  <c:v>234033884.073217</c:v>
                </c:pt>
                <c:pt idx="6236">
                  <c:v>234045881.69725171</c:v>
                </c:pt>
                <c:pt idx="6237">
                  <c:v>234059077.65001327</c:v>
                </c:pt>
                <c:pt idx="6238">
                  <c:v>234072272.10122028</c:v>
                </c:pt>
                <c:pt idx="6239">
                  <c:v>234085465.05127746</c:v>
                </c:pt>
                <c:pt idx="6240">
                  <c:v>234096857.7549476</c:v>
                </c:pt>
                <c:pt idx="6241">
                  <c:v>234105851.20417631</c:v>
                </c:pt>
                <c:pt idx="6242">
                  <c:v>234115443.44803286</c:v>
                </c:pt>
                <c:pt idx="6243">
                  <c:v>234127432.63729784</c:v>
                </c:pt>
                <c:pt idx="6244">
                  <c:v>234143016.73074871</c:v>
                </c:pt>
                <c:pt idx="6245">
                  <c:v>234160396.51894358</c:v>
                </c:pt>
                <c:pt idx="6246">
                  <c:v>234178372.87025371</c:v>
                </c:pt>
                <c:pt idx="6247">
                  <c:v>234192751.94579706</c:v>
                </c:pt>
                <c:pt idx="6248">
                  <c:v>234205332.17499784</c:v>
                </c:pt>
                <c:pt idx="6249">
                  <c:v>234217312.07747427</c:v>
                </c:pt>
                <c:pt idx="6250">
                  <c:v>234226296.19256535</c:v>
                </c:pt>
                <c:pt idx="6251">
                  <c:v>234232884.10149568</c:v>
                </c:pt>
                <c:pt idx="6252">
                  <c:v>234238872.78501624</c:v>
                </c:pt>
                <c:pt idx="6253">
                  <c:v>234246657.61149088</c:v>
                </c:pt>
                <c:pt idx="6254">
                  <c:v>234256836.98111707</c:v>
                </c:pt>
                <c:pt idx="6255">
                  <c:v>234269410.2636928</c:v>
                </c:pt>
                <c:pt idx="6256">
                  <c:v>234282580.81287447</c:v>
                </c:pt>
                <c:pt idx="6257">
                  <c:v>234292757.03164387</c:v>
                </c:pt>
                <c:pt idx="6258">
                  <c:v>234302333.83417341</c:v>
                </c:pt>
                <c:pt idx="6259">
                  <c:v>234314902.18821061</c:v>
                </c:pt>
                <c:pt idx="6260">
                  <c:v>234329862.73989284</c:v>
                </c:pt>
                <c:pt idx="6261">
                  <c:v>234342428.11308819</c:v>
                </c:pt>
                <c:pt idx="6262">
                  <c:v>234353795.61195666</c:v>
                </c:pt>
                <c:pt idx="6263">
                  <c:v>234367554.77903998</c:v>
                </c:pt>
                <c:pt idx="6264">
                  <c:v>234381910.43202177</c:v>
                </c:pt>
                <c:pt idx="6265">
                  <c:v>234396862.34948581</c:v>
                </c:pt>
                <c:pt idx="6266">
                  <c:v>234412410.30090541</c:v>
                </c:pt>
                <c:pt idx="6267">
                  <c:v>234428554.04665601</c:v>
                </c:pt>
                <c:pt idx="6268">
                  <c:v>234445293.33803207</c:v>
                </c:pt>
                <c:pt idx="6269">
                  <c:v>234462627.9172599</c:v>
                </c:pt>
                <c:pt idx="6270">
                  <c:v>234478167.06411201</c:v>
                </c:pt>
                <c:pt idx="6271">
                  <c:v>234491911.49915093</c:v>
                </c:pt>
                <c:pt idx="6272">
                  <c:v>234505056.82787377</c:v>
                </c:pt>
                <c:pt idx="6273">
                  <c:v>234517005.83550239</c:v>
                </c:pt>
                <c:pt idx="6274">
                  <c:v>234527161.52534828</c:v>
                </c:pt>
                <c:pt idx="6275">
                  <c:v>234535524.36780617</c:v>
                </c:pt>
                <c:pt idx="6276">
                  <c:v>234542094.75013766</c:v>
                </c:pt>
                <c:pt idx="6277">
                  <c:v>234550456.51733598</c:v>
                </c:pt>
                <c:pt idx="6278">
                  <c:v>234560012.08556598</c:v>
                </c:pt>
                <c:pt idx="6279">
                  <c:v>234568372.56288511</c:v>
                </c:pt>
                <c:pt idx="6280">
                  <c:v>234579717.9624359</c:v>
                </c:pt>
                <c:pt idx="6281">
                  <c:v>234595241.45036054</c:v>
                </c:pt>
                <c:pt idx="6282">
                  <c:v>234610762.86388609</c:v>
                </c:pt>
                <c:pt idx="6283">
                  <c:v>234624491.61642998</c:v>
                </c:pt>
                <c:pt idx="6284">
                  <c:v>234637025.14752698</c:v>
                </c:pt>
                <c:pt idx="6285">
                  <c:v>234652540.97939062</c:v>
                </c:pt>
                <c:pt idx="6286">
                  <c:v>234668054.73927486</c:v>
                </c:pt>
                <c:pt idx="6287">
                  <c:v>234681180.14900404</c:v>
                </c:pt>
                <c:pt idx="6288">
                  <c:v>234692514.53697574</c:v>
                </c:pt>
                <c:pt idx="6289">
                  <c:v>234703847.81936228</c:v>
                </c:pt>
                <c:pt idx="6290">
                  <c:v>234713390.77877837</c:v>
                </c:pt>
                <c:pt idx="6291">
                  <c:v>234722336.59148568</c:v>
                </c:pt>
                <c:pt idx="6292">
                  <c:v>234732474.34671572</c:v>
                </c:pt>
                <c:pt idx="6293">
                  <c:v>234744399.98536181</c:v>
                </c:pt>
                <c:pt idx="6294">
                  <c:v>234757516.77447465</c:v>
                </c:pt>
                <c:pt idx="6295">
                  <c:v>234772420.41979495</c:v>
                </c:pt>
                <c:pt idx="6296">
                  <c:v>234786130.08569014</c:v>
                </c:pt>
                <c:pt idx="6297">
                  <c:v>234800434.10002753</c:v>
                </c:pt>
                <c:pt idx="6298">
                  <c:v>234814736.35420156</c:v>
                </c:pt>
                <c:pt idx="6299">
                  <c:v>234829036.84872422</c:v>
                </c:pt>
                <c:pt idx="6300">
                  <c:v>234842739.83858261</c:v>
                </c:pt>
                <c:pt idx="6301">
                  <c:v>234855249.85351211</c:v>
                </c:pt>
                <c:pt idx="6302">
                  <c:v>234864780.38992041</c:v>
                </c:pt>
                <c:pt idx="6303">
                  <c:v>234873714.55824769</c:v>
                </c:pt>
                <c:pt idx="6304">
                  <c:v>234885030.1859141</c:v>
                </c:pt>
                <c:pt idx="6305">
                  <c:v>234898726.57757682</c:v>
                </c:pt>
                <c:pt idx="6306">
                  <c:v>234914802.89186361</c:v>
                </c:pt>
                <c:pt idx="6307">
                  <c:v>234930876.98362407</c:v>
                </c:pt>
                <c:pt idx="6308">
                  <c:v>234944567.97598055</c:v>
                </c:pt>
                <c:pt idx="6309">
                  <c:v>234957662.19958484</c:v>
                </c:pt>
                <c:pt idx="6310">
                  <c:v>234972540.2095879</c:v>
                </c:pt>
                <c:pt idx="6311">
                  <c:v>234986821.30863377</c:v>
                </c:pt>
                <c:pt idx="6312">
                  <c:v>234999910.77568024</c:v>
                </c:pt>
                <c:pt idx="6313">
                  <c:v>235012403.89282563</c:v>
                </c:pt>
                <c:pt idx="6314">
                  <c:v>235026680.09796172</c:v>
                </c:pt>
                <c:pt idx="6315">
                  <c:v>235041549.28188339</c:v>
                </c:pt>
                <c:pt idx="6316">
                  <c:v>235055227.25251171</c:v>
                </c:pt>
                <c:pt idx="6317">
                  <c:v>235068309.02394161</c:v>
                </c:pt>
                <c:pt idx="6318">
                  <c:v>235081389.32438639</c:v>
                </c:pt>
                <c:pt idx="6319">
                  <c:v>235095657.06586039</c:v>
                </c:pt>
                <c:pt idx="6320">
                  <c:v>235110517.43607941</c:v>
                </c:pt>
                <c:pt idx="6321">
                  <c:v>235123592.99192178</c:v>
                </c:pt>
                <c:pt idx="6322">
                  <c:v>235135478.58581871</c:v>
                </c:pt>
                <c:pt idx="6323">
                  <c:v>235146768.77551988</c:v>
                </c:pt>
                <c:pt idx="6324">
                  <c:v>235156869.59567246</c:v>
                </c:pt>
                <c:pt idx="6325">
                  <c:v>235168157.710071</c:v>
                </c:pt>
                <c:pt idx="6326">
                  <c:v>235181226.79042798</c:v>
                </c:pt>
                <c:pt idx="6327">
                  <c:v>235194888.3507064</c:v>
                </c:pt>
                <c:pt idx="6328">
                  <c:v>235206766.66481668</c:v>
                </c:pt>
                <c:pt idx="6329">
                  <c:v>235220425.22738954</c:v>
                </c:pt>
                <c:pt idx="6330">
                  <c:v>235235863.4116179</c:v>
                </c:pt>
                <c:pt idx="6331">
                  <c:v>235248924.89130127</c:v>
                </c:pt>
                <c:pt idx="6332">
                  <c:v>235260797.69193465</c:v>
                </c:pt>
                <c:pt idx="6333">
                  <c:v>235276230.52244416</c:v>
                </c:pt>
                <c:pt idx="6334">
                  <c:v>235292848.20581833</c:v>
                </c:pt>
                <c:pt idx="6335">
                  <c:v>235308276.78797233</c:v>
                </c:pt>
                <c:pt idx="6336">
                  <c:v>235321923.44481957</c:v>
                </c:pt>
                <c:pt idx="6337">
                  <c:v>235335568.50218388</c:v>
                </c:pt>
                <c:pt idx="6338">
                  <c:v>235350991.42416608</c:v>
                </c:pt>
                <c:pt idx="6339">
                  <c:v>235368191.50420442</c:v>
                </c:pt>
                <c:pt idx="6340">
                  <c:v>235381238.1460937</c:v>
                </c:pt>
                <c:pt idx="6341">
                  <c:v>235391318.64096406</c:v>
                </c:pt>
                <c:pt idx="6342">
                  <c:v>235401398.26324657</c:v>
                </c:pt>
                <c:pt idx="6343">
                  <c:v>235414441.18531391</c:v>
                </c:pt>
                <c:pt idx="6344">
                  <c:v>235428668.16169178</c:v>
                </c:pt>
                <c:pt idx="6345">
                  <c:v>235442300.71666688</c:v>
                </c:pt>
                <c:pt idx="6346">
                  <c:v>235452375.92741671</c:v>
                </c:pt>
                <c:pt idx="6347">
                  <c:v>235464228.00077766</c:v>
                </c:pt>
                <c:pt idx="6348">
                  <c:v>235479633.89329931</c:v>
                </c:pt>
                <c:pt idx="6349">
                  <c:v>235495037.7484071</c:v>
                </c:pt>
                <c:pt idx="6350">
                  <c:v>235508662.53778234</c:v>
                </c:pt>
                <c:pt idx="6351">
                  <c:v>235521101.17124006</c:v>
                </c:pt>
                <c:pt idx="6352">
                  <c:v>235532354.02860337</c:v>
                </c:pt>
                <c:pt idx="6353">
                  <c:v>235543013.62774855</c:v>
                </c:pt>
                <c:pt idx="6354">
                  <c:v>235556040.70230335</c:v>
                </c:pt>
                <c:pt idx="6355">
                  <c:v>235568474.27842256</c:v>
                </c:pt>
                <c:pt idx="6356">
                  <c:v>235577354.59190953</c:v>
                </c:pt>
                <c:pt idx="6357">
                  <c:v>235588010.07474303</c:v>
                </c:pt>
                <c:pt idx="6358">
                  <c:v>235601032.11945933</c:v>
                </c:pt>
                <c:pt idx="6359">
                  <c:v>235614052.70902708</c:v>
                </c:pt>
                <c:pt idx="6360">
                  <c:v>235625296.59291518</c:v>
                </c:pt>
                <c:pt idx="6361">
                  <c:v>235634764.28529826</c:v>
                </c:pt>
                <c:pt idx="6362">
                  <c:v>235646006.17103606</c:v>
                </c:pt>
                <c:pt idx="6363">
                  <c:v>235659021.73668391</c:v>
                </c:pt>
                <c:pt idx="6364">
                  <c:v>235670261.28279963</c:v>
                </c:pt>
                <c:pt idx="6365">
                  <c:v>235680316.80009171</c:v>
                </c:pt>
                <c:pt idx="6366">
                  <c:v>235692145.70982987</c:v>
                </c:pt>
                <c:pt idx="6367">
                  <c:v>235703973.41918728</c:v>
                </c:pt>
                <c:pt idx="6368">
                  <c:v>235714617.33152157</c:v>
                </c:pt>
                <c:pt idx="6369">
                  <c:v>235724077.77103651</c:v>
                </c:pt>
                <c:pt idx="6370">
                  <c:v>235735311.04580268</c:v>
                </c:pt>
                <c:pt idx="6371">
                  <c:v>235747725.51125729</c:v>
                </c:pt>
                <c:pt idx="6372">
                  <c:v>235762502.9132238</c:v>
                </c:pt>
                <c:pt idx="6373">
                  <c:v>235777869.42448401</c:v>
                </c:pt>
                <c:pt idx="6374">
                  <c:v>235790870.27531394</c:v>
                </c:pt>
                <c:pt idx="6375">
                  <c:v>235802687.97272608</c:v>
                </c:pt>
                <c:pt idx="6376">
                  <c:v>235815686.05655649</c:v>
                </c:pt>
                <c:pt idx="6377">
                  <c:v>235828682.69156128</c:v>
                </c:pt>
                <c:pt idx="6378">
                  <c:v>235841087.21924222</c:v>
                </c:pt>
                <c:pt idx="6379">
                  <c:v>235855852.79378584</c:v>
                </c:pt>
                <c:pt idx="6380">
                  <c:v>235871797.51462591</c:v>
                </c:pt>
                <c:pt idx="6381">
                  <c:v>235887149.63010606</c:v>
                </c:pt>
                <c:pt idx="6382">
                  <c:v>235899547.94053337</c:v>
                </c:pt>
                <c:pt idx="6383">
                  <c:v>235913125.53033432</c:v>
                </c:pt>
                <c:pt idx="6384">
                  <c:v>235926701.53973114</c:v>
                </c:pt>
                <c:pt idx="6385">
                  <c:v>235937915.31229892</c:v>
                </c:pt>
                <c:pt idx="6386">
                  <c:v>235947357.65309957</c:v>
                </c:pt>
                <c:pt idx="6387">
                  <c:v>235959159.50435206</c:v>
                </c:pt>
                <c:pt idx="6388">
                  <c:v>235973320.14993438</c:v>
                </c:pt>
                <c:pt idx="6389">
                  <c:v>235986889.15581965</c:v>
                </c:pt>
                <c:pt idx="6390">
                  <c:v>235996327.53351787</c:v>
                </c:pt>
                <c:pt idx="6391">
                  <c:v>236002815.97527549</c:v>
                </c:pt>
                <c:pt idx="6392">
                  <c:v>236009893.86384615</c:v>
                </c:pt>
                <c:pt idx="6393">
                  <c:v>236019920.13768554</c:v>
                </c:pt>
                <c:pt idx="6394">
                  <c:v>236032894.03674054</c:v>
                </c:pt>
                <c:pt idx="6395">
                  <c:v>236049404.18574965</c:v>
                </c:pt>
                <c:pt idx="6396">
                  <c:v>236063553.88293558</c:v>
                </c:pt>
                <c:pt idx="6397">
                  <c:v>236073575.54709432</c:v>
                </c:pt>
                <c:pt idx="6398">
                  <c:v>236084185.78289571</c:v>
                </c:pt>
                <c:pt idx="6399">
                  <c:v>236097741.90270168</c:v>
                </c:pt>
                <c:pt idx="6400">
                  <c:v>236114832.15745354</c:v>
                </c:pt>
                <c:pt idx="6401">
                  <c:v>236132509.09816456</c:v>
                </c:pt>
                <c:pt idx="6402">
                  <c:v>236151361.55112788</c:v>
                </c:pt>
                <c:pt idx="6403">
                  <c:v>236170799.95456141</c:v>
                </c:pt>
                <c:pt idx="6404">
                  <c:v>236190824.01545805</c:v>
                </c:pt>
                <c:pt idx="6405">
                  <c:v>236205545.39862639</c:v>
                </c:pt>
                <c:pt idx="6406">
                  <c:v>236217909.92601132</c:v>
                </c:pt>
                <c:pt idx="6407">
                  <c:v>236233216.57437828</c:v>
                </c:pt>
                <c:pt idx="6408">
                  <c:v>236247932.61325306</c:v>
                </c:pt>
                <c:pt idx="6409">
                  <c:v>236260881.19333205</c:v>
                </c:pt>
                <c:pt idx="6410">
                  <c:v>236273239.862183</c:v>
                </c:pt>
                <c:pt idx="6411">
                  <c:v>236285008.80700403</c:v>
                </c:pt>
                <c:pt idx="6412">
                  <c:v>236295599.84326762</c:v>
                </c:pt>
                <c:pt idx="6413">
                  <c:v>236306778.22842604</c:v>
                </c:pt>
                <c:pt idx="6414">
                  <c:v>236321484.99989808</c:v>
                </c:pt>
                <c:pt idx="6415">
                  <c:v>236338542.53487495</c:v>
                </c:pt>
                <c:pt idx="6416">
                  <c:v>236352657.23174059</c:v>
                </c:pt>
                <c:pt idx="6417">
                  <c:v>236363830.15714601</c:v>
                </c:pt>
                <c:pt idx="6418">
                  <c:v>236376177.93661162</c:v>
                </c:pt>
                <c:pt idx="6419">
                  <c:v>236387936.51312011</c:v>
                </c:pt>
                <c:pt idx="6420">
                  <c:v>236400281.74463603</c:v>
                </c:pt>
                <c:pt idx="6421">
                  <c:v>236415564.509565</c:v>
                </c:pt>
                <c:pt idx="6422">
                  <c:v>236432608.31204054</c:v>
                </c:pt>
                <c:pt idx="6423">
                  <c:v>236449062.0380798</c:v>
                </c:pt>
                <c:pt idx="6424">
                  <c:v>236461988.34023878</c:v>
                </c:pt>
                <c:pt idx="6425">
                  <c:v>236470800.90817538</c:v>
                </c:pt>
                <c:pt idx="6426">
                  <c:v>236480200.24805641</c:v>
                </c:pt>
                <c:pt idx="6427">
                  <c:v>236494297.84028116</c:v>
                </c:pt>
                <c:pt idx="6428">
                  <c:v>236510742.88176668</c:v>
                </c:pt>
                <c:pt idx="6429">
                  <c:v>236527772.80667797</c:v>
                </c:pt>
                <c:pt idx="6430">
                  <c:v>236545387.35912561</c:v>
                </c:pt>
                <c:pt idx="6431">
                  <c:v>236560651.15728921</c:v>
                </c:pt>
                <c:pt idx="6432">
                  <c:v>236573565.12191665</c:v>
                </c:pt>
                <c:pt idx="6433">
                  <c:v>236585890.75719303</c:v>
                </c:pt>
                <c:pt idx="6434">
                  <c:v>236597628.2491343</c:v>
                </c:pt>
                <c:pt idx="6435">
                  <c:v>236612298.45673576</c:v>
                </c:pt>
                <c:pt idx="6436">
                  <c:v>236628726.9036833</c:v>
                </c:pt>
                <c:pt idx="6437">
                  <c:v>236643393.20909035</c:v>
                </c:pt>
                <c:pt idx="6438">
                  <c:v>236653365.24583659</c:v>
                </c:pt>
                <c:pt idx="6439">
                  <c:v>236660990.34708229</c:v>
                </c:pt>
                <c:pt idx="6440">
                  <c:v>236671547.35859531</c:v>
                </c:pt>
                <c:pt idx="6441">
                  <c:v>236684449.07820052</c:v>
                </c:pt>
                <c:pt idx="6442">
                  <c:v>236697349.37424171</c:v>
                </c:pt>
                <c:pt idx="6443">
                  <c:v>236707903.10332134</c:v>
                </c:pt>
                <c:pt idx="6444">
                  <c:v>236718455.87988868</c:v>
                </c:pt>
                <c:pt idx="6445">
                  <c:v>236731938.59746167</c:v>
                </c:pt>
                <c:pt idx="6446">
                  <c:v>236747764.15207571</c:v>
                </c:pt>
                <c:pt idx="6447">
                  <c:v>236764173.57648548</c:v>
                </c:pt>
                <c:pt idx="6448">
                  <c:v>236779994.76965418</c:v>
                </c:pt>
                <c:pt idx="6449">
                  <c:v>236794642.11444938</c:v>
                </c:pt>
                <c:pt idx="6450">
                  <c:v>236808701.83983913</c:v>
                </c:pt>
                <c:pt idx="6451">
                  <c:v>236821002.71328348</c:v>
                </c:pt>
                <c:pt idx="6452">
                  <c:v>236830959.61579469</c:v>
                </c:pt>
                <c:pt idx="6453">
                  <c:v>236837987.50729311</c:v>
                </c:pt>
                <c:pt idx="6454">
                  <c:v>236847357.37250197</c:v>
                </c:pt>
                <c:pt idx="6455">
                  <c:v>236858483.11269838</c:v>
                </c:pt>
                <c:pt idx="6456">
                  <c:v>236870193.27511215</c:v>
                </c:pt>
                <c:pt idx="6457">
                  <c:v>236881316.84375086</c:v>
                </c:pt>
                <c:pt idx="6458">
                  <c:v>236890683.23915645</c:v>
                </c:pt>
                <c:pt idx="6459">
                  <c:v>236900048.88473397</c:v>
                </c:pt>
                <c:pt idx="6460">
                  <c:v>236912340.15686747</c:v>
                </c:pt>
                <c:pt idx="6461">
                  <c:v>236929311.69584331</c:v>
                </c:pt>
                <c:pt idx="6462">
                  <c:v>236945695.67379364</c:v>
                </c:pt>
                <c:pt idx="6463">
                  <c:v>236957982.15190858</c:v>
                </c:pt>
                <c:pt idx="6464">
                  <c:v>236968512.3921631</c:v>
                </c:pt>
                <c:pt idx="6465">
                  <c:v>236979041.68490571</c:v>
                </c:pt>
                <c:pt idx="6466">
                  <c:v>236992494.40264511</c:v>
                </c:pt>
                <c:pt idx="6467">
                  <c:v>237004191.16116413</c:v>
                </c:pt>
                <c:pt idx="6468">
                  <c:v>237017056.24543753</c:v>
                </c:pt>
                <c:pt idx="6469">
                  <c:v>237032258.61292154</c:v>
                </c:pt>
                <c:pt idx="6470">
                  <c:v>237048628.18528923</c:v>
                </c:pt>
                <c:pt idx="6471">
                  <c:v>237064995.46861771</c:v>
                </c:pt>
                <c:pt idx="6472">
                  <c:v>237082529.30433863</c:v>
                </c:pt>
                <c:pt idx="6473">
                  <c:v>237097723.17118081</c:v>
                </c:pt>
                <c:pt idx="6474">
                  <c:v>237111162.25590482</c:v>
                </c:pt>
                <c:pt idx="6475">
                  <c:v>237124599.79805881</c:v>
                </c:pt>
                <c:pt idx="6476">
                  <c:v>237138035.79806164</c:v>
                </c:pt>
                <c:pt idx="6477">
                  <c:v>237151470.25633171</c:v>
                </c:pt>
                <c:pt idx="6478">
                  <c:v>237166071.18019393</c:v>
                </c:pt>
                <c:pt idx="6479">
                  <c:v>237179502.42227948</c:v>
                </c:pt>
                <c:pt idx="6480">
                  <c:v>237190596.63427261</c:v>
                </c:pt>
                <c:pt idx="6481">
                  <c:v>237196435.27105698</c:v>
                </c:pt>
                <c:pt idx="6482">
                  <c:v>237201689.79527184</c:v>
                </c:pt>
                <c:pt idx="6483">
                  <c:v>237213365.67168558</c:v>
                </c:pt>
                <c:pt idx="6484">
                  <c:v>237229126.25849769</c:v>
                </c:pt>
                <c:pt idx="6485">
                  <c:v>237244884.72459096</c:v>
                </c:pt>
                <c:pt idx="6486">
                  <c:v>237258890.47019598</c:v>
                </c:pt>
                <c:pt idx="6487">
                  <c:v>237271727.59921172</c:v>
                </c:pt>
                <c:pt idx="6488">
                  <c:v>237282229.65838435</c:v>
                </c:pt>
                <c:pt idx="6489">
                  <c:v>237295064.22988024</c:v>
                </c:pt>
                <c:pt idx="6490">
                  <c:v>237311980.38032374</c:v>
                </c:pt>
                <c:pt idx="6491">
                  <c:v>237330060.46092668</c:v>
                </c:pt>
                <c:pt idx="6492">
                  <c:v>237345805.35469073</c:v>
                </c:pt>
                <c:pt idx="6493">
                  <c:v>237357466.87486872</c:v>
                </c:pt>
                <c:pt idx="6494">
                  <c:v>237365629.24840596</c:v>
                </c:pt>
                <c:pt idx="6495">
                  <c:v>237373791.05333111</c:v>
                </c:pt>
                <c:pt idx="6496">
                  <c:v>237384866.87926438</c:v>
                </c:pt>
                <c:pt idx="6497">
                  <c:v>237399438.73950034</c:v>
                </c:pt>
                <c:pt idx="6498">
                  <c:v>237414591.55204618</c:v>
                </c:pt>
                <c:pt idx="6499">
                  <c:v>237426246.22848368</c:v>
                </c:pt>
                <c:pt idx="6500">
                  <c:v>237436734.44631124</c:v>
                </c:pt>
                <c:pt idx="6501">
                  <c:v>237446639.12353066</c:v>
                </c:pt>
                <c:pt idx="6502">
                  <c:v>237455377.84947747</c:v>
                </c:pt>
                <c:pt idx="6503">
                  <c:v>237461785.83439371</c:v>
                </c:pt>
                <c:pt idx="6504">
                  <c:v>237470523.43103594</c:v>
                </c:pt>
                <c:pt idx="6505">
                  <c:v>237485084.64468506</c:v>
                </c:pt>
                <c:pt idx="6506">
                  <c:v>237502555.71347263</c:v>
                </c:pt>
                <c:pt idx="6507">
                  <c:v>237517695.20022115</c:v>
                </c:pt>
                <c:pt idx="6508">
                  <c:v>237530504.00805363</c:v>
                </c:pt>
                <c:pt idx="6509">
                  <c:v>237543311.41641974</c:v>
                </c:pt>
                <c:pt idx="6510">
                  <c:v>237557281.53897581</c:v>
                </c:pt>
                <c:pt idx="6511">
                  <c:v>237572995.93717858</c:v>
                </c:pt>
                <c:pt idx="6512">
                  <c:v>237589872.0190399</c:v>
                </c:pt>
                <c:pt idx="6513">
                  <c:v>237607909.28279349</c:v>
                </c:pt>
                <c:pt idx="6514">
                  <c:v>237625943.77218351</c:v>
                </c:pt>
                <c:pt idx="6515">
                  <c:v>237642230.6046204</c:v>
                </c:pt>
                <c:pt idx="6516">
                  <c:v>237657352.06662571</c:v>
                </c:pt>
                <c:pt idx="6517">
                  <c:v>237672471.57899165</c:v>
                </c:pt>
                <c:pt idx="6518">
                  <c:v>237689333.35114864</c:v>
                </c:pt>
                <c:pt idx="6519">
                  <c:v>237705030.06348842</c:v>
                </c:pt>
                <c:pt idx="6520">
                  <c:v>237718980.93329439</c:v>
                </c:pt>
                <c:pt idx="6521">
                  <c:v>237732930.14392912</c:v>
                </c:pt>
                <c:pt idx="6522">
                  <c:v>237744553.21903908</c:v>
                </c:pt>
                <c:pt idx="6523">
                  <c:v>237753850.84995535</c:v>
                </c:pt>
                <c:pt idx="6524">
                  <c:v>237765471.85236251</c:v>
                </c:pt>
                <c:pt idx="6525">
                  <c:v>237780577.43460172</c:v>
                </c:pt>
                <c:pt idx="6526">
                  <c:v>237793357.56206575</c:v>
                </c:pt>
                <c:pt idx="6527">
                  <c:v>237803232.1616286</c:v>
                </c:pt>
                <c:pt idx="6528">
                  <c:v>237812525.14322588</c:v>
                </c:pt>
                <c:pt idx="6529">
                  <c:v>237822398.12971443</c:v>
                </c:pt>
                <c:pt idx="6530">
                  <c:v>237833431.66094831</c:v>
                </c:pt>
                <c:pt idx="6531">
                  <c:v>237847367.27014178</c:v>
                </c:pt>
                <c:pt idx="6532">
                  <c:v>237862462.31261957</c:v>
                </c:pt>
                <c:pt idx="6533">
                  <c:v>237876394.47465041</c:v>
                </c:pt>
                <c:pt idx="6534">
                  <c:v>237885681.66379625</c:v>
                </c:pt>
                <c:pt idx="6535">
                  <c:v>237890905.38471073</c:v>
                </c:pt>
                <c:pt idx="6536">
                  <c:v>237897289.61673599</c:v>
                </c:pt>
                <c:pt idx="6537">
                  <c:v>237907155.47405019</c:v>
                </c:pt>
                <c:pt idx="6538">
                  <c:v>237919921.82306218</c:v>
                </c:pt>
                <c:pt idx="6539">
                  <c:v>237932106.58817798</c:v>
                </c:pt>
                <c:pt idx="6540">
                  <c:v>237941969.5192166</c:v>
                </c:pt>
                <c:pt idx="6541">
                  <c:v>237950671.41719601</c:v>
                </c:pt>
                <c:pt idx="6542">
                  <c:v>237958792.60661861</c:v>
                </c:pt>
                <c:pt idx="6543">
                  <c:v>237969233.31029668</c:v>
                </c:pt>
                <c:pt idx="6544">
                  <c:v>237980253.04566038</c:v>
                </c:pt>
                <c:pt idx="6545">
                  <c:v>237993591.34134352</c:v>
                </c:pt>
                <c:pt idx="6546">
                  <c:v>238007507.94727921</c:v>
                </c:pt>
                <c:pt idx="6547">
                  <c:v>238022582.40890032</c:v>
                </c:pt>
                <c:pt idx="6548">
                  <c:v>238037654.93515798</c:v>
                </c:pt>
                <c:pt idx="6549">
                  <c:v>238051566.31904808</c:v>
                </c:pt>
                <c:pt idx="6550">
                  <c:v>238067794.18392926</c:v>
                </c:pt>
                <c:pt idx="6551">
                  <c:v>238083440.35838008</c:v>
                </c:pt>
                <c:pt idx="6552">
                  <c:v>238099084.44828281</c:v>
                </c:pt>
                <c:pt idx="6553">
                  <c:v>238114147.15789095</c:v>
                </c:pt>
                <c:pt idx="6554">
                  <c:v>238130945.59346569</c:v>
                </c:pt>
                <c:pt idx="6555">
                  <c:v>238146004.21725518</c:v>
                </c:pt>
                <c:pt idx="6556">
                  <c:v>238159323.69822982</c:v>
                </c:pt>
                <c:pt idx="6557">
                  <c:v>238172062.65805361</c:v>
                </c:pt>
                <c:pt idx="6558">
                  <c:v>238184221.28549448</c:v>
                </c:pt>
                <c:pt idx="6559">
                  <c:v>238198694.20113328</c:v>
                </c:pt>
                <c:pt idx="6560">
                  <c:v>238216059.34634745</c:v>
                </c:pt>
                <c:pt idx="6561">
                  <c:v>238233421.92489573</c:v>
                </c:pt>
                <c:pt idx="6562">
                  <c:v>238250203.31190827</c:v>
                </c:pt>
                <c:pt idx="6563">
                  <c:v>238269296.45759401</c:v>
                </c:pt>
                <c:pt idx="6564">
                  <c:v>238287229.61690119</c:v>
                </c:pt>
                <c:pt idx="6565">
                  <c:v>238303424.95688835</c:v>
                </c:pt>
                <c:pt idx="6566">
                  <c:v>238317883.19581637</c:v>
                </c:pt>
                <c:pt idx="6567">
                  <c:v>238330604.97466198</c:v>
                </c:pt>
                <c:pt idx="6568">
                  <c:v>238342169.03312397</c:v>
                </c:pt>
                <c:pt idx="6569">
                  <c:v>238354310.06989869</c:v>
                </c:pt>
                <c:pt idx="6570">
                  <c:v>238369340.09209991</c:v>
                </c:pt>
                <c:pt idx="6571">
                  <c:v>238383790.22405097</c:v>
                </c:pt>
                <c:pt idx="6572">
                  <c:v>238396504.87070316</c:v>
                </c:pt>
                <c:pt idx="6573">
                  <c:v>238406906.74045053</c:v>
                </c:pt>
                <c:pt idx="6574">
                  <c:v>238416729.88336256</c:v>
                </c:pt>
                <c:pt idx="6575">
                  <c:v>238426552.20540464</c:v>
                </c:pt>
                <c:pt idx="6576">
                  <c:v>238439262.22743547</c:v>
                </c:pt>
                <c:pt idx="6577">
                  <c:v>238454281.39099491</c:v>
                </c:pt>
                <c:pt idx="6578">
                  <c:v>238466988.4153932</c:v>
                </c:pt>
                <c:pt idx="6579">
                  <c:v>238476806.53904659</c:v>
                </c:pt>
                <c:pt idx="6580">
                  <c:v>238486623.84281948</c:v>
                </c:pt>
                <c:pt idx="6581">
                  <c:v>238497595.15346655</c:v>
                </c:pt>
                <c:pt idx="6582">
                  <c:v>238505101.24984422</c:v>
                </c:pt>
                <c:pt idx="6583">
                  <c:v>238512029.52888963</c:v>
                </c:pt>
                <c:pt idx="6584">
                  <c:v>238525307.58937371</c:v>
                </c:pt>
                <c:pt idx="6585">
                  <c:v>238543201.73352951</c:v>
                </c:pt>
                <c:pt idx="6586">
                  <c:v>238559938.9518882</c:v>
                </c:pt>
                <c:pt idx="6587">
                  <c:v>238575519.73814541</c:v>
                </c:pt>
                <c:pt idx="6588">
                  <c:v>238590521.50744343</c:v>
                </c:pt>
                <c:pt idx="6589">
                  <c:v>238603790.7083613</c:v>
                </c:pt>
                <c:pt idx="6590">
                  <c:v>238618212.05500907</c:v>
                </c:pt>
                <c:pt idx="6591">
                  <c:v>238635515.33717456</c:v>
                </c:pt>
                <c:pt idx="6592">
                  <c:v>238651086.11500201</c:v>
                </c:pt>
                <c:pt idx="6593">
                  <c:v>238664348.48534921</c:v>
                </c:pt>
                <c:pt idx="6594">
                  <c:v>238677609.36058313</c:v>
                </c:pt>
                <c:pt idx="6595">
                  <c:v>238689715.81081811</c:v>
                </c:pt>
                <c:pt idx="6596">
                  <c:v>238701821.01528847</c:v>
                </c:pt>
                <c:pt idx="6597">
                  <c:v>238715077.66735268</c:v>
                </c:pt>
                <c:pt idx="6598">
                  <c:v>238728909.10318723</c:v>
                </c:pt>
                <c:pt idx="6599">
                  <c:v>238744467.52513427</c:v>
                </c:pt>
                <c:pt idx="6600">
                  <c:v>238762328.36175504</c:v>
                </c:pt>
                <c:pt idx="6601">
                  <c:v>238780762.51108837</c:v>
                </c:pt>
                <c:pt idx="6602">
                  <c:v>238795162.18115786</c:v>
                </c:pt>
                <c:pt idx="6603">
                  <c:v>238806104.75208482</c:v>
                </c:pt>
                <c:pt idx="6604">
                  <c:v>238815894.61104095</c:v>
                </c:pt>
                <c:pt idx="6605">
                  <c:v>238827411.04961994</c:v>
                </c:pt>
                <c:pt idx="6606">
                  <c:v>238840077.83057836</c:v>
                </c:pt>
                <c:pt idx="6607">
                  <c:v>238849289.17871881</c:v>
                </c:pt>
                <c:pt idx="6608">
                  <c:v>238857924.16291595</c:v>
                </c:pt>
                <c:pt idx="6609">
                  <c:v>238870012.07661307</c:v>
                </c:pt>
                <c:pt idx="6610">
                  <c:v>238883249.79597425</c:v>
                </c:pt>
                <c:pt idx="6611">
                  <c:v>238896486.02677011</c:v>
                </c:pt>
                <c:pt idx="6612">
                  <c:v>238909145.37674296</c:v>
                </c:pt>
                <c:pt idx="6613">
                  <c:v>238923529.34940898</c:v>
                </c:pt>
                <c:pt idx="6614">
                  <c:v>238939062.0661236</c:v>
                </c:pt>
                <c:pt idx="6615">
                  <c:v>238953442.38421047</c:v>
                </c:pt>
                <c:pt idx="6616">
                  <c:v>238965520.4941678</c:v>
                </c:pt>
                <c:pt idx="6617">
                  <c:v>238972421.71502787</c:v>
                </c:pt>
                <c:pt idx="6618">
                  <c:v>238975872.17377403</c:v>
                </c:pt>
                <c:pt idx="6619">
                  <c:v>238982772.78793341</c:v>
                </c:pt>
                <c:pt idx="6620">
                  <c:v>238997147.76864964</c:v>
                </c:pt>
                <c:pt idx="6621">
                  <c:v>239012670.77696759</c:v>
                </c:pt>
                <c:pt idx="6622">
                  <c:v>239023593.14887631</c:v>
                </c:pt>
                <c:pt idx="6623">
                  <c:v>239031640.56418458</c:v>
                </c:pt>
                <c:pt idx="6624">
                  <c:v>239041411.68637171</c:v>
                </c:pt>
                <c:pt idx="6625">
                  <c:v>239055204.83177888</c:v>
                </c:pt>
                <c:pt idx="6626">
                  <c:v>239070720.18966171</c:v>
                </c:pt>
                <c:pt idx="6627">
                  <c:v>239085658.97312728</c:v>
                </c:pt>
                <c:pt idx="6628">
                  <c:v>239100595.86207941</c:v>
                </c:pt>
                <c:pt idx="6629">
                  <c:v>239115530.85708404</c:v>
                </c:pt>
                <c:pt idx="6630">
                  <c:v>239131038.27096602</c:v>
                </c:pt>
                <c:pt idx="6631">
                  <c:v>239145395.16751626</c:v>
                </c:pt>
                <c:pt idx="6632">
                  <c:v>239157453.60859108</c:v>
                </c:pt>
                <c:pt idx="6633">
                  <c:v>239170084.93745601</c:v>
                </c:pt>
                <c:pt idx="6634">
                  <c:v>239185011.12576672</c:v>
                </c:pt>
                <c:pt idx="6635">
                  <c:v>239197639.50059423</c:v>
                </c:pt>
                <c:pt idx="6636">
                  <c:v>239207396.86325601</c:v>
                </c:pt>
                <c:pt idx="6637">
                  <c:v>239216005.62992218</c:v>
                </c:pt>
                <c:pt idx="6638">
                  <c:v>239226335.31974757</c:v>
                </c:pt>
                <c:pt idx="6639">
                  <c:v>239238959.26657233</c:v>
                </c:pt>
                <c:pt idx="6640">
                  <c:v>239252729.30267945</c:v>
                </c:pt>
                <c:pt idx="6641">
                  <c:v>239263629.44022915</c:v>
                </c:pt>
                <c:pt idx="6642">
                  <c:v>239272234.09986341</c:v>
                </c:pt>
                <c:pt idx="6643">
                  <c:v>239281411.7110379</c:v>
                </c:pt>
                <c:pt idx="6644">
                  <c:v>239293456.24119863</c:v>
                </c:pt>
                <c:pt idx="6645">
                  <c:v>239306073.00032359</c:v>
                </c:pt>
                <c:pt idx="6646">
                  <c:v>239319261.80457765</c:v>
                </c:pt>
                <c:pt idx="6647">
                  <c:v>239334169.11078075</c:v>
                </c:pt>
                <c:pt idx="6648">
                  <c:v>239350794.26687044</c:v>
                </c:pt>
                <c:pt idx="6649">
                  <c:v>239365697.58599696</c:v>
                </c:pt>
                <c:pt idx="6650">
                  <c:v>239377160.39564267</c:v>
                </c:pt>
                <c:pt idx="6651">
                  <c:v>239385183.69925639</c:v>
                </c:pt>
                <c:pt idx="6652">
                  <c:v>239392633.42084762</c:v>
                </c:pt>
                <c:pt idx="6653">
                  <c:v>239403520.62874758</c:v>
                </c:pt>
                <c:pt idx="6654">
                  <c:v>239418417.28420001</c:v>
                </c:pt>
                <c:pt idx="6655">
                  <c:v>239433312.05771324</c:v>
                </c:pt>
                <c:pt idx="6656">
                  <c:v>239446486.63521594</c:v>
                </c:pt>
                <c:pt idx="6657">
                  <c:v>239457368.87166545</c:v>
                </c:pt>
                <c:pt idx="6658">
                  <c:v>239467677.43249661</c:v>
                </c:pt>
                <c:pt idx="6659">
                  <c:v>239480275.56091771</c:v>
                </c:pt>
                <c:pt idx="6660">
                  <c:v>239492872.34358054</c:v>
                </c:pt>
                <c:pt idx="6661">
                  <c:v>239507757.71580032</c:v>
                </c:pt>
                <c:pt idx="6662">
                  <c:v>239524358.41477031</c:v>
                </c:pt>
                <c:pt idx="6663">
                  <c:v>239539812.13773268</c:v>
                </c:pt>
                <c:pt idx="6664">
                  <c:v>239553547.08071041</c:v>
                </c:pt>
                <c:pt idx="6665">
                  <c:v>239565563.84394139</c:v>
                </c:pt>
                <c:pt idx="6666">
                  <c:v>239577579.38306427</c:v>
                </c:pt>
                <c:pt idx="6667">
                  <c:v>239591309.92924604</c:v>
                </c:pt>
                <c:pt idx="6668">
                  <c:v>239606182.88431102</c:v>
                </c:pt>
                <c:pt idx="6669">
                  <c:v>239622197.8160904</c:v>
                </c:pt>
                <c:pt idx="6670">
                  <c:v>239637066.87778133</c:v>
                </c:pt>
                <c:pt idx="6671">
                  <c:v>239649646.92799211</c:v>
                </c:pt>
                <c:pt idx="6672">
                  <c:v>239660510.43745676</c:v>
                </c:pt>
                <c:pt idx="6673">
                  <c:v>239668514.48864534</c:v>
                </c:pt>
                <c:pt idx="6674">
                  <c:v>239678232.96376038</c:v>
                </c:pt>
                <c:pt idx="6675">
                  <c:v>239691380.21496958</c:v>
                </c:pt>
                <c:pt idx="6676">
                  <c:v>239705669.04415658</c:v>
                </c:pt>
                <c:pt idx="6677">
                  <c:v>239718813.23906451</c:v>
                </c:pt>
                <c:pt idx="6678">
                  <c:v>239727956.16341636</c:v>
                </c:pt>
                <c:pt idx="6679">
                  <c:v>239735384.26791137</c:v>
                </c:pt>
                <c:pt idx="6680">
                  <c:v>239744525.90858069</c:v>
                </c:pt>
                <c:pt idx="6681">
                  <c:v>239757094.50840405</c:v>
                </c:pt>
                <c:pt idx="6682">
                  <c:v>239769090.55976456</c:v>
                </c:pt>
                <c:pt idx="6683">
                  <c:v>239782227.69338569</c:v>
                </c:pt>
                <c:pt idx="6684">
                  <c:v>239797647.68038568</c:v>
                </c:pt>
                <c:pt idx="6685">
                  <c:v>239813636.65058008</c:v>
                </c:pt>
                <c:pt idx="6686">
                  <c:v>239825056.01776084</c:v>
                </c:pt>
                <c:pt idx="6687">
                  <c:v>239834190.71621031</c:v>
                </c:pt>
                <c:pt idx="6688">
                  <c:v>239845608.09536368</c:v>
                </c:pt>
                <c:pt idx="6689">
                  <c:v>239858736.71645337</c:v>
                </c:pt>
                <c:pt idx="6690">
                  <c:v>239873005.30105391</c:v>
                </c:pt>
                <c:pt idx="6691">
                  <c:v>239886701.52011427</c:v>
                </c:pt>
                <c:pt idx="6692">
                  <c:v>239900966.72569773</c:v>
                </c:pt>
                <c:pt idx="6693">
                  <c:v>239914089.19283831</c:v>
                </c:pt>
                <c:pt idx="6694">
                  <c:v>239925498.84852278</c:v>
                </c:pt>
                <c:pt idx="6695">
                  <c:v>239937477.8005946</c:v>
                </c:pt>
                <c:pt idx="6696">
                  <c:v>239950025.87574628</c:v>
                </c:pt>
                <c:pt idx="6697">
                  <c:v>239959721.2024956</c:v>
                </c:pt>
                <c:pt idx="6698">
                  <c:v>239968275.24160632</c:v>
                </c:pt>
                <c:pt idx="6699">
                  <c:v>239976258.45247754</c:v>
                </c:pt>
                <c:pt idx="6700">
                  <c:v>239984241.12374488</c:v>
                </c:pt>
                <c:pt idx="6701">
                  <c:v>239995644.00396526</c:v>
                </c:pt>
                <c:pt idx="6702">
                  <c:v>240010466.10258532</c:v>
                </c:pt>
                <c:pt idx="6703">
                  <c:v>240025286.34139457</c:v>
                </c:pt>
                <c:pt idx="6704">
                  <c:v>240039534.81764144</c:v>
                </c:pt>
                <c:pt idx="6705">
                  <c:v>240054921.24178049</c:v>
                </c:pt>
                <c:pt idx="6706">
                  <c:v>240072584.66506508</c:v>
                </c:pt>
                <c:pt idx="6707">
                  <c:v>240088536.45510408</c:v>
                </c:pt>
                <c:pt idx="6708">
                  <c:v>240102207.70389262</c:v>
                </c:pt>
                <c:pt idx="6709">
                  <c:v>240114738.29237729</c:v>
                </c:pt>
                <c:pt idx="6710">
                  <c:v>240127837.03228438</c:v>
                </c:pt>
                <c:pt idx="6711">
                  <c:v>240140934.32021126</c:v>
                </c:pt>
                <c:pt idx="6712">
                  <c:v>240154599.50780201</c:v>
                </c:pt>
                <c:pt idx="6713">
                  <c:v>240170540.22956625</c:v>
                </c:pt>
                <c:pt idx="6714">
                  <c:v>240186478.80126703</c:v>
                </c:pt>
                <c:pt idx="6715">
                  <c:v>240200707.85255572</c:v>
                </c:pt>
                <c:pt idx="6716">
                  <c:v>240214366.13020906</c:v>
                </c:pt>
                <c:pt idx="6717">
                  <c:v>240228022.82960406</c:v>
                </c:pt>
                <c:pt idx="6718">
                  <c:v>240242815.80675963</c:v>
                </c:pt>
                <c:pt idx="6719">
                  <c:v>240255331.4953374</c:v>
                </c:pt>
                <c:pt idx="6720">
                  <c:v>240266139.43272603</c:v>
                </c:pt>
                <c:pt idx="6721">
                  <c:v>240275240.08725891</c:v>
                </c:pt>
                <c:pt idx="6722">
                  <c:v>240287752.34332308</c:v>
                </c:pt>
                <c:pt idx="6723">
                  <c:v>240303106.48410091</c:v>
                </c:pt>
                <c:pt idx="6724">
                  <c:v>240321301.40231261</c:v>
                </c:pt>
                <c:pt idx="6725">
                  <c:v>240340630.43516669</c:v>
                </c:pt>
                <c:pt idx="6726">
                  <c:v>240355409.3283743</c:v>
                </c:pt>
                <c:pt idx="6727">
                  <c:v>240364503.11378589</c:v>
                </c:pt>
                <c:pt idx="6728">
                  <c:v>240372459.60232988</c:v>
                </c:pt>
                <c:pt idx="6729">
                  <c:v>240384393.33137888</c:v>
                </c:pt>
                <c:pt idx="6730">
                  <c:v>240402007.58763638</c:v>
                </c:pt>
                <c:pt idx="6731">
                  <c:v>240418483.06531766</c:v>
                </c:pt>
                <c:pt idx="6732">
                  <c:v>240434388.2454035</c:v>
                </c:pt>
                <c:pt idx="6733">
                  <c:v>240449155.42609733</c:v>
                </c:pt>
                <c:pt idx="6734">
                  <c:v>240462217.16450968</c:v>
                </c:pt>
                <c:pt idx="6735">
                  <c:v>240473006.2083396</c:v>
                </c:pt>
                <c:pt idx="6736">
                  <c:v>240484362.03346768</c:v>
                </c:pt>
                <c:pt idx="6737">
                  <c:v>240496852.18201694</c:v>
                </c:pt>
                <c:pt idx="6738">
                  <c:v>240511043.93192732</c:v>
                </c:pt>
                <c:pt idx="6739">
                  <c:v>240525233.97941324</c:v>
                </c:pt>
                <c:pt idx="6740">
                  <c:v>240536584.79197925</c:v>
                </c:pt>
                <c:pt idx="6741">
                  <c:v>240544529.71280727</c:v>
                </c:pt>
                <c:pt idx="6742">
                  <c:v>240551906.6615665</c:v>
                </c:pt>
                <c:pt idx="6743">
                  <c:v>240559283.15036458</c:v>
                </c:pt>
                <c:pt idx="6744">
                  <c:v>240566091.80875653</c:v>
                </c:pt>
                <c:pt idx="6745">
                  <c:v>240575169.41047433</c:v>
                </c:pt>
                <c:pt idx="6746">
                  <c:v>240589351.76899889</c:v>
                </c:pt>
                <c:pt idx="6747">
                  <c:v>240602398.03759187</c:v>
                </c:pt>
                <c:pt idx="6748">
                  <c:v>240611472.85437211</c:v>
                </c:pt>
                <c:pt idx="6749">
                  <c:v>240618845.63057458</c:v>
                </c:pt>
                <c:pt idx="6750">
                  <c:v>240629620.40029809</c:v>
                </c:pt>
                <c:pt idx="6751">
                  <c:v>240643796.23431468</c:v>
                </c:pt>
                <c:pt idx="6752">
                  <c:v>240657403.43755201</c:v>
                </c:pt>
                <c:pt idx="6753">
                  <c:v>240670442.20600978</c:v>
                </c:pt>
                <c:pt idx="6754">
                  <c:v>240682912.72743809</c:v>
                </c:pt>
                <c:pt idx="6755">
                  <c:v>240696515.43419918</c:v>
                </c:pt>
                <c:pt idx="6756">
                  <c:v>240708983.20885068</c:v>
                </c:pt>
                <c:pt idx="6757">
                  <c:v>240720316.40990478</c:v>
                </c:pt>
                <c:pt idx="6758">
                  <c:v>240731648.52593741</c:v>
                </c:pt>
                <c:pt idx="6759">
                  <c:v>240743546.08028468</c:v>
                </c:pt>
                <c:pt idx="6760">
                  <c:v>240756008.90239915</c:v>
                </c:pt>
                <c:pt idx="6761">
                  <c:v>240767904.00874594</c:v>
                </c:pt>
                <c:pt idx="6762">
                  <c:v>240777532.50521201</c:v>
                </c:pt>
                <c:pt idx="6763">
                  <c:v>240788859.14562139</c:v>
                </c:pt>
                <c:pt idx="6764">
                  <c:v>240803582.15829405</c:v>
                </c:pt>
                <c:pt idx="6765">
                  <c:v>240823964.84606344</c:v>
                </c:pt>
                <c:pt idx="6766">
                  <c:v>240843777.98464441</c:v>
                </c:pt>
                <c:pt idx="6767">
                  <c:v>240858494.17031154</c:v>
                </c:pt>
                <c:pt idx="6768">
                  <c:v>240868681.22759598</c:v>
                </c:pt>
                <c:pt idx="6769">
                  <c:v>240881130.88540038</c:v>
                </c:pt>
                <c:pt idx="6770">
                  <c:v>240897539.79848701</c:v>
                </c:pt>
                <c:pt idx="6771">
                  <c:v>240915077.84697491</c:v>
                </c:pt>
                <c:pt idx="6772">
                  <c:v>240930916.43303418</c:v>
                </c:pt>
                <c:pt idx="6773">
                  <c:v>240943925.11586288</c:v>
                </c:pt>
                <c:pt idx="6774">
                  <c:v>240956366.86702669</c:v>
                </c:pt>
                <c:pt idx="6775">
                  <c:v>240969938.19617394</c:v>
                </c:pt>
                <c:pt idx="6776">
                  <c:v>240983507.97062945</c:v>
                </c:pt>
                <c:pt idx="6777">
                  <c:v>240996510.87933061</c:v>
                </c:pt>
                <c:pt idx="6778">
                  <c:v>241010077.61039558</c:v>
                </c:pt>
                <c:pt idx="6779">
                  <c:v>241024207.9700371</c:v>
                </c:pt>
                <c:pt idx="6780">
                  <c:v>241036076.16984832</c:v>
                </c:pt>
                <c:pt idx="6781">
                  <c:v>241043987.64262366</c:v>
                </c:pt>
                <c:pt idx="6782">
                  <c:v>241052463.63440472</c:v>
                </c:pt>
                <c:pt idx="6783">
                  <c:v>241064329.00432664</c:v>
                </c:pt>
                <c:pt idx="6784">
                  <c:v>241076193.18616956</c:v>
                </c:pt>
                <c:pt idx="6785">
                  <c:v>241087491.3026647</c:v>
                </c:pt>
                <c:pt idx="6786">
                  <c:v>241101047.62067246</c:v>
                </c:pt>
                <c:pt idx="6787">
                  <c:v>241114602.38803461</c:v>
                </c:pt>
                <c:pt idx="6788">
                  <c:v>241124202.74361682</c:v>
                </c:pt>
                <c:pt idx="6789">
                  <c:v>241134931.63253146</c:v>
                </c:pt>
                <c:pt idx="6790">
                  <c:v>241147353.34323531</c:v>
                </c:pt>
                <c:pt idx="6791">
                  <c:v>241158080.13668004</c:v>
                </c:pt>
                <c:pt idx="6792">
                  <c:v>241168805.95938015</c:v>
                </c:pt>
                <c:pt idx="6793">
                  <c:v>241181788.55150554</c:v>
                </c:pt>
                <c:pt idx="6794">
                  <c:v>241194769.72179645</c:v>
                </c:pt>
                <c:pt idx="6795">
                  <c:v>241206620.85322911</c:v>
                </c:pt>
                <c:pt idx="6796">
                  <c:v>241219035.05356675</c:v>
                </c:pt>
                <c:pt idx="6797">
                  <c:v>241232012.14584735</c:v>
                </c:pt>
                <c:pt idx="6798">
                  <c:v>241244423.68759668</c:v>
                </c:pt>
                <c:pt idx="6799">
                  <c:v>241257398.00114426</c:v>
                </c:pt>
                <c:pt idx="6800">
                  <c:v>241271498.90563649</c:v>
                </c:pt>
                <c:pt idx="6801">
                  <c:v>241282778.42186141</c:v>
                </c:pt>
                <c:pt idx="6802">
                  <c:v>241290673.44479549</c:v>
                </c:pt>
                <c:pt idx="6803">
                  <c:v>241299131.81461293</c:v>
                </c:pt>
                <c:pt idx="6804">
                  <c:v>241310972.51876473</c:v>
                </c:pt>
                <c:pt idx="6805">
                  <c:v>241325630.80019882</c:v>
                </c:pt>
                <c:pt idx="6806">
                  <c:v>241339159.91344506</c:v>
                </c:pt>
                <c:pt idx="6807">
                  <c:v>241352123.86542374</c:v>
                </c:pt>
                <c:pt idx="6808">
                  <c:v>241364522.8413552</c:v>
                </c:pt>
                <c:pt idx="6809">
                  <c:v>241376357.01833183</c:v>
                </c:pt>
                <c:pt idx="6810">
                  <c:v>241388190.01456964</c:v>
                </c:pt>
                <c:pt idx="6811">
                  <c:v>241401148.60838866</c:v>
                </c:pt>
                <c:pt idx="6812">
                  <c:v>241414669.11001915</c:v>
                </c:pt>
                <c:pt idx="6813">
                  <c:v>241430441.08094341</c:v>
                </c:pt>
                <c:pt idx="6814">
                  <c:v>241446774.12604541</c:v>
                </c:pt>
                <c:pt idx="6815">
                  <c:v>241461978.73293313</c:v>
                </c:pt>
                <c:pt idx="6816">
                  <c:v>241477744.41531086</c:v>
                </c:pt>
                <c:pt idx="6817">
                  <c:v>241493508.00281841</c:v>
                </c:pt>
                <c:pt idx="6818">
                  <c:v>241507580.86483636</c:v>
                </c:pt>
                <c:pt idx="6819">
                  <c:v>241519400.77908581</c:v>
                </c:pt>
                <c:pt idx="6820">
                  <c:v>241528968.41873252</c:v>
                </c:pt>
                <c:pt idx="6821">
                  <c:v>241537972.55134553</c:v>
                </c:pt>
                <c:pt idx="6822">
                  <c:v>241550914.7950345</c:v>
                </c:pt>
                <c:pt idx="6823">
                  <c:v>241572294.54021761</c:v>
                </c:pt>
                <c:pt idx="6824">
                  <c:v>241595357.84082848</c:v>
                </c:pt>
                <c:pt idx="6825">
                  <c:v>241615042.47868258</c:v>
                </c:pt>
                <c:pt idx="6826">
                  <c:v>241630225.54027092</c:v>
                </c:pt>
                <c:pt idx="6827">
                  <c:v>241640908.7527599</c:v>
                </c:pt>
                <c:pt idx="6828">
                  <c:v>241649342.18870735</c:v>
                </c:pt>
                <c:pt idx="6829">
                  <c:v>241659461.52095777</c:v>
                </c:pt>
                <c:pt idx="6830">
                  <c:v>241673514.71807286</c:v>
                </c:pt>
                <c:pt idx="6831">
                  <c:v>241688690.30247772</c:v>
                </c:pt>
                <c:pt idx="6832">
                  <c:v>241702740.03994003</c:v>
                </c:pt>
                <c:pt idx="6833">
                  <c:v>241715102.43360466</c:v>
                </c:pt>
                <c:pt idx="6834">
                  <c:v>241728587.21321785</c:v>
                </c:pt>
                <c:pt idx="6835">
                  <c:v>241743193.99628001</c:v>
                </c:pt>
                <c:pt idx="6836">
                  <c:v>241758922.36860821</c:v>
                </c:pt>
                <c:pt idx="6837">
                  <c:v>241773525.4204241</c:v>
                </c:pt>
                <c:pt idx="6838">
                  <c:v>241787565.12294009</c:v>
                </c:pt>
                <c:pt idx="6839">
                  <c:v>241801603.16566828</c:v>
                </c:pt>
                <c:pt idx="6840">
                  <c:v>241814516.69945097</c:v>
                </c:pt>
                <c:pt idx="6841">
                  <c:v>241824060.5828281</c:v>
                </c:pt>
                <c:pt idx="6842">
                  <c:v>241833042.36071071</c:v>
                </c:pt>
                <c:pt idx="6843">
                  <c:v>241844829.91340628</c:v>
                </c:pt>
                <c:pt idx="6844">
                  <c:v>241858299.96978733</c:v>
                </c:pt>
                <c:pt idx="6845">
                  <c:v>241874013.10498154</c:v>
                </c:pt>
                <c:pt idx="6846">
                  <c:v>241889724.16170231</c:v>
                </c:pt>
                <c:pt idx="6847">
                  <c:v>241905433.14059642</c:v>
                </c:pt>
                <c:pt idx="6848">
                  <c:v>241922261.88439515</c:v>
                </c:pt>
                <c:pt idx="6849">
                  <c:v>241937405.71570775</c:v>
                </c:pt>
                <c:pt idx="6850">
                  <c:v>241950304.49395591</c:v>
                </c:pt>
                <c:pt idx="6851">
                  <c:v>241963201.871883</c:v>
                </c:pt>
                <c:pt idx="6852">
                  <c:v>241974976.51602438</c:v>
                </c:pt>
                <c:pt idx="6853">
                  <c:v>241987310.6060394</c:v>
                </c:pt>
                <c:pt idx="6854">
                  <c:v>241998522.30416387</c:v>
                </c:pt>
                <c:pt idx="6855">
                  <c:v>242008611.92802179</c:v>
                </c:pt>
                <c:pt idx="6856">
                  <c:v>242020942.52714822</c:v>
                </c:pt>
                <c:pt idx="6857">
                  <c:v>242033271.8468644</c:v>
                </c:pt>
                <c:pt idx="6858">
                  <c:v>242045599.88748342</c:v>
                </c:pt>
                <c:pt idx="6859">
                  <c:v>242058486.92629346</c:v>
                </c:pt>
                <c:pt idx="6860">
                  <c:v>242070252.13267669</c:v>
                </c:pt>
                <c:pt idx="6861">
                  <c:v>242080335.66834962</c:v>
                </c:pt>
                <c:pt idx="6862">
                  <c:v>242087617.68986067</c:v>
                </c:pt>
                <c:pt idx="6863">
                  <c:v>242097139.6602051</c:v>
                </c:pt>
                <c:pt idx="6864">
                  <c:v>242112821.24270856</c:v>
                </c:pt>
                <c:pt idx="6865">
                  <c:v>242131860.38329348</c:v>
                </c:pt>
                <c:pt idx="6866">
                  <c:v>242148097.24076098</c:v>
                </c:pt>
                <c:pt idx="6867">
                  <c:v>242161532.96303293</c:v>
                </c:pt>
                <c:pt idx="6868">
                  <c:v>242172168.49964768</c:v>
                </c:pt>
                <c:pt idx="6869">
                  <c:v>242185041.82367101</c:v>
                </c:pt>
                <c:pt idx="6870">
                  <c:v>242202390.6203239</c:v>
                </c:pt>
                <c:pt idx="6871">
                  <c:v>242220296.40058658</c:v>
                </c:pt>
                <c:pt idx="6872">
                  <c:v>242234842.86172608</c:v>
                </c:pt>
                <c:pt idx="6873">
                  <c:v>242247150.0159243</c:v>
                </c:pt>
                <c:pt idx="6874">
                  <c:v>242258896.56585196</c:v>
                </c:pt>
                <c:pt idx="6875">
                  <c:v>242272879.04106528</c:v>
                </c:pt>
                <c:pt idx="6876">
                  <c:v>242288537.46167415</c:v>
                </c:pt>
                <c:pt idx="6877">
                  <c:v>242304193.82079834</c:v>
                </c:pt>
                <c:pt idx="6878">
                  <c:v>242320407.16305083</c:v>
                </c:pt>
                <c:pt idx="6879">
                  <c:v>242334382.40845174</c:v>
                </c:pt>
                <c:pt idx="6880">
                  <c:v>242343325.70380384</c:v>
                </c:pt>
                <c:pt idx="6881">
                  <c:v>242350032.73404339</c:v>
                </c:pt>
                <c:pt idx="6882">
                  <c:v>242361210.27740133</c:v>
                </c:pt>
                <c:pt idx="6883">
                  <c:v>242375739.51365253</c:v>
                </c:pt>
                <c:pt idx="6884">
                  <c:v>242388590.82041252</c:v>
                </c:pt>
                <c:pt idx="6885">
                  <c:v>242397530.04111189</c:v>
                </c:pt>
                <c:pt idx="6886">
                  <c:v>242403675.36570406</c:v>
                </c:pt>
                <c:pt idx="6887">
                  <c:v>242409820.37285745</c:v>
                </c:pt>
                <c:pt idx="6888">
                  <c:v>242418757.99849144</c:v>
                </c:pt>
                <c:pt idx="6889">
                  <c:v>242431046.13748202</c:v>
                </c:pt>
                <c:pt idx="6890">
                  <c:v>242444449.93266034</c:v>
                </c:pt>
                <c:pt idx="6891">
                  <c:v>242457852.21794164</c:v>
                </c:pt>
                <c:pt idx="6892">
                  <c:v>242470136.32005611</c:v>
                </c:pt>
                <c:pt idx="6893">
                  <c:v>242481302.58519888</c:v>
                </c:pt>
                <c:pt idx="6894">
                  <c:v>242493584.266684</c:v>
                </c:pt>
                <c:pt idx="6895">
                  <c:v>242506981.01909938</c:v>
                </c:pt>
                <c:pt idx="6896">
                  <c:v>242520934.36594561</c:v>
                </c:pt>
                <c:pt idx="6897">
                  <c:v>242534328.03988835</c:v>
                </c:pt>
                <c:pt idx="6898">
                  <c:v>242544930.2961536</c:v>
                </c:pt>
                <c:pt idx="6899">
                  <c:v>242556089.54561311</c:v>
                </c:pt>
                <c:pt idx="6900">
                  <c:v>242568363.51163435</c:v>
                </c:pt>
                <c:pt idx="6901">
                  <c:v>242582309.66403741</c:v>
                </c:pt>
                <c:pt idx="6902">
                  <c:v>242596811.92931879</c:v>
                </c:pt>
                <c:pt idx="6903">
                  <c:v>242611870.10410634</c:v>
                </c:pt>
                <c:pt idx="6904">
                  <c:v>242627483.97730905</c:v>
                </c:pt>
                <c:pt idx="6905">
                  <c:v>242644768.37695807</c:v>
                </c:pt>
                <c:pt idx="6906">
                  <c:v>242660377.93606842</c:v>
                </c:pt>
                <c:pt idx="6907">
                  <c:v>242672641.15402204</c:v>
                </c:pt>
                <c:pt idx="6908">
                  <c:v>242682673.75653148</c:v>
                </c:pt>
                <c:pt idx="6909">
                  <c:v>242692148.21604338</c:v>
                </c:pt>
                <c:pt idx="6910">
                  <c:v>242703293.67384708</c:v>
                </c:pt>
                <c:pt idx="6911">
                  <c:v>242715552.47255668</c:v>
                </c:pt>
                <c:pt idx="6912">
                  <c:v>242728367.14009488</c:v>
                </c:pt>
                <c:pt idx="6913">
                  <c:v>242739509.20837328</c:v>
                </c:pt>
                <c:pt idx="6914">
                  <c:v>242748422.11242586</c:v>
                </c:pt>
                <c:pt idx="6915">
                  <c:v>242759562.30447176</c:v>
                </c:pt>
                <c:pt idx="6916">
                  <c:v>242773486.07920027</c:v>
                </c:pt>
                <c:pt idx="6917">
                  <c:v>242787965.07823393</c:v>
                </c:pt>
                <c:pt idx="6918">
                  <c:v>242800215.16422576</c:v>
                </c:pt>
                <c:pt idx="6919">
                  <c:v>242808566.77323654</c:v>
                </c:pt>
                <c:pt idx="6920">
                  <c:v>242815247.63882682</c:v>
                </c:pt>
                <c:pt idx="6921">
                  <c:v>242826381.58212638</c:v>
                </c:pt>
                <c:pt idx="6922">
                  <c:v>242840297.54785469</c:v>
                </c:pt>
                <c:pt idx="6923">
                  <c:v>242853098.8006027</c:v>
                </c:pt>
                <c:pt idx="6924">
                  <c:v>242864785.6996049</c:v>
                </c:pt>
                <c:pt idx="6925">
                  <c:v>242877584.32118431</c:v>
                </c:pt>
                <c:pt idx="6926">
                  <c:v>242892050.67263433</c:v>
                </c:pt>
                <c:pt idx="6927">
                  <c:v>242904846.36554506</c:v>
                </c:pt>
                <c:pt idx="6928">
                  <c:v>242915415.68409491</c:v>
                </c:pt>
                <c:pt idx="6929">
                  <c:v>242927096.47172958</c:v>
                </c:pt>
                <c:pt idx="6930">
                  <c:v>242939888.4015238</c:v>
                </c:pt>
                <c:pt idx="6931">
                  <c:v>242952678.95812985</c:v>
                </c:pt>
                <c:pt idx="6932">
                  <c:v>242964912.11896864</c:v>
                </c:pt>
                <c:pt idx="6933">
                  <c:v>242977144.02405211</c:v>
                </c:pt>
                <c:pt idx="6934">
                  <c:v>242989930.58247754</c:v>
                </c:pt>
                <c:pt idx="6935">
                  <c:v>243005494.97596568</c:v>
                </c:pt>
                <c:pt idx="6936">
                  <c:v>243024391.86423796</c:v>
                </c:pt>
                <c:pt idx="6937">
                  <c:v>243042730.0967719</c:v>
                </c:pt>
                <c:pt idx="6938">
                  <c:v>243058287.59685001</c:v>
                </c:pt>
                <c:pt idx="6939">
                  <c:v>243068843.31553638</c:v>
                </c:pt>
                <c:pt idx="6940">
                  <c:v>243077731.61680898</c:v>
                </c:pt>
                <c:pt idx="6941">
                  <c:v>243087174.71076393</c:v>
                </c:pt>
                <c:pt idx="6942">
                  <c:v>243099949.47082433</c:v>
                </c:pt>
                <c:pt idx="6943">
                  <c:v>243115499.50509995</c:v>
                </c:pt>
                <c:pt idx="6944">
                  <c:v>243128826.49169615</c:v>
                </c:pt>
                <c:pt idx="6945">
                  <c:v>243137710.32183149</c:v>
                </c:pt>
                <c:pt idx="6946">
                  <c:v>243146038.3114042</c:v>
                </c:pt>
                <c:pt idx="6947">
                  <c:v>243157141.39266884</c:v>
                </c:pt>
                <c:pt idx="6948">
                  <c:v>243170463.72547609</c:v>
                </c:pt>
                <c:pt idx="6949">
                  <c:v>243186004.56593257</c:v>
                </c:pt>
                <c:pt idx="6950">
                  <c:v>243202098.30136082</c:v>
                </c:pt>
                <c:pt idx="6951">
                  <c:v>243217080.1716722</c:v>
                </c:pt>
                <c:pt idx="6952">
                  <c:v>243229286.23001379</c:v>
                </c:pt>
                <c:pt idx="6953">
                  <c:v>243240381.56264219</c:v>
                </c:pt>
                <c:pt idx="6954">
                  <c:v>243251475.86307949</c:v>
                </c:pt>
                <c:pt idx="6955">
                  <c:v>243267006.15004057</c:v>
                </c:pt>
                <c:pt idx="6956">
                  <c:v>243284198.03773591</c:v>
                </c:pt>
                <c:pt idx="6957">
                  <c:v>243300278.52829248</c:v>
                </c:pt>
                <c:pt idx="6958">
                  <c:v>243314139.28035906</c:v>
                </c:pt>
                <c:pt idx="6959">
                  <c:v>243325781.06751686</c:v>
                </c:pt>
                <c:pt idx="6960">
                  <c:v>243337976.00698268</c:v>
                </c:pt>
                <c:pt idx="6961">
                  <c:v>243349061.23386258</c:v>
                </c:pt>
                <c:pt idx="6962">
                  <c:v>243361807.97147256</c:v>
                </c:pt>
                <c:pt idx="6963">
                  <c:v>243378432.10443977</c:v>
                </c:pt>
                <c:pt idx="6964">
                  <c:v>243396715.97561479</c:v>
                </c:pt>
                <c:pt idx="6965">
                  <c:v>243412227.36628971</c:v>
                </c:pt>
                <c:pt idx="6966">
                  <c:v>243423305.69657975</c:v>
                </c:pt>
                <c:pt idx="6967">
                  <c:v>243431059.91582578</c:v>
                </c:pt>
                <c:pt idx="6968">
                  <c:v>243438813.63119528</c:v>
                </c:pt>
                <c:pt idx="6969">
                  <c:v>243451550.78420141</c:v>
                </c:pt>
                <c:pt idx="6970">
                  <c:v>243466501.35968795</c:v>
                </c:pt>
                <c:pt idx="6971">
                  <c:v>243481450.06236929</c:v>
                </c:pt>
                <c:pt idx="6972">
                  <c:v>243496396.89279747</c:v>
                </c:pt>
                <c:pt idx="6973">
                  <c:v>243510234.88171875</c:v>
                </c:pt>
                <c:pt idx="6974">
                  <c:v>243522410.98492303</c:v>
                </c:pt>
                <c:pt idx="6975">
                  <c:v>243532372.32734317</c:v>
                </c:pt>
                <c:pt idx="6976">
                  <c:v>243543992.842868</c:v>
                </c:pt>
                <c:pt idx="6977">
                  <c:v>243557272.04690695</c:v>
                </c:pt>
                <c:pt idx="6978">
                  <c:v>243572762.58475098</c:v>
                </c:pt>
                <c:pt idx="6979">
                  <c:v>243588251.11270458</c:v>
                </c:pt>
                <c:pt idx="6980">
                  <c:v>243604843.73441797</c:v>
                </c:pt>
                <c:pt idx="6981">
                  <c:v>243621434.05031666</c:v>
                </c:pt>
                <c:pt idx="6982">
                  <c:v>243634704.64335483</c:v>
                </c:pt>
                <c:pt idx="6983">
                  <c:v>243645762.34424597</c:v>
                </c:pt>
                <c:pt idx="6984">
                  <c:v>243656819.02115566</c:v>
                </c:pt>
                <c:pt idx="6985">
                  <c:v>243667321.91595998</c:v>
                </c:pt>
                <c:pt idx="6986">
                  <c:v>243678376.59674704</c:v>
                </c:pt>
                <c:pt idx="6987">
                  <c:v>243689982.91022468</c:v>
                </c:pt>
                <c:pt idx="6988">
                  <c:v>243700482.88857099</c:v>
                </c:pt>
                <c:pt idx="6989">
                  <c:v>243711534.50005317</c:v>
                </c:pt>
                <c:pt idx="6990">
                  <c:v>243724242.58901232</c:v>
                </c:pt>
                <c:pt idx="6991">
                  <c:v>243739159.05512232</c:v>
                </c:pt>
                <c:pt idx="6992">
                  <c:v>243754073.6584534</c:v>
                </c:pt>
                <c:pt idx="6993">
                  <c:v>243765120.31212625</c:v>
                </c:pt>
                <c:pt idx="6994">
                  <c:v>243772300.08917812</c:v>
                </c:pt>
                <c:pt idx="6995">
                  <c:v>243777270.45125157</c:v>
                </c:pt>
                <c:pt idx="6996">
                  <c:v>243781688.37724438</c:v>
                </c:pt>
                <c:pt idx="6997">
                  <c:v>243790523.73904705</c:v>
                </c:pt>
                <c:pt idx="6998">
                  <c:v>243804327.68366215</c:v>
                </c:pt>
                <c:pt idx="6999">
                  <c:v>243818682.09410658</c:v>
                </c:pt>
                <c:pt idx="7000">
                  <c:v>243831378.78877383</c:v>
                </c:pt>
                <c:pt idx="7001">
                  <c:v>243843522.19067621</c:v>
                </c:pt>
                <c:pt idx="7002">
                  <c:v>243856768.13061041</c:v>
                </c:pt>
                <c:pt idx="7003">
                  <c:v>243871116.24180859</c:v>
                </c:pt>
                <c:pt idx="7004">
                  <c:v>243886566.12711999</c:v>
                </c:pt>
                <c:pt idx="7005">
                  <c:v>243900910.66058862</c:v>
                </c:pt>
                <c:pt idx="7006">
                  <c:v>243913598.62025437</c:v>
                </c:pt>
                <c:pt idx="7007">
                  <c:v>243924630.53365281</c:v>
                </c:pt>
                <c:pt idx="7008">
                  <c:v>243934558.38499162</c:v>
                </c:pt>
                <c:pt idx="7009">
                  <c:v>243944485.41160399</c:v>
                </c:pt>
                <c:pt idx="7010">
                  <c:v>243956065.90050516</c:v>
                </c:pt>
                <c:pt idx="7011">
                  <c:v>243967093.89435691</c:v>
                </c:pt>
                <c:pt idx="7012">
                  <c:v>243977018.21883008</c:v>
                </c:pt>
                <c:pt idx="7013">
                  <c:v>243987493.00068706</c:v>
                </c:pt>
                <c:pt idx="7014">
                  <c:v>243996864.39582449</c:v>
                </c:pt>
                <c:pt idx="7015">
                  <c:v>244004030.26104942</c:v>
                </c:pt>
                <c:pt idx="7016">
                  <c:v>244012298.03326762</c:v>
                </c:pt>
                <c:pt idx="7017">
                  <c:v>244023871.95368311</c:v>
                </c:pt>
                <c:pt idx="7018">
                  <c:v>244037648.96932331</c:v>
                </c:pt>
                <c:pt idx="7019">
                  <c:v>244051424.3972781</c:v>
                </c:pt>
                <c:pt idx="7020">
                  <c:v>244065749.15859663</c:v>
                </c:pt>
                <c:pt idx="7021">
                  <c:v>244079521.34900638</c:v>
                </c:pt>
                <c:pt idx="7022">
                  <c:v>244093291.95303684</c:v>
                </c:pt>
                <c:pt idx="7023">
                  <c:v>244108713.14673173</c:v>
                </c:pt>
                <c:pt idx="7024">
                  <c:v>244125233.64730412</c:v>
                </c:pt>
                <c:pt idx="7025">
                  <c:v>244139549.5682852</c:v>
                </c:pt>
                <c:pt idx="7026">
                  <c:v>244152212.22362086</c:v>
                </c:pt>
                <c:pt idx="7027">
                  <c:v>244164873.53816181</c:v>
                </c:pt>
                <c:pt idx="7028">
                  <c:v>244176432.69813481</c:v>
                </c:pt>
                <c:pt idx="7029">
                  <c:v>244187440.38322991</c:v>
                </c:pt>
                <c:pt idx="7030">
                  <c:v>244197896.74565306</c:v>
                </c:pt>
                <c:pt idx="7031">
                  <c:v>244210002.97061011</c:v>
                </c:pt>
                <c:pt idx="7032">
                  <c:v>244223758.55706218</c:v>
                </c:pt>
                <c:pt idx="7033">
                  <c:v>244238612.81366438</c:v>
                </c:pt>
                <c:pt idx="7034">
                  <c:v>244252365.11026528</c:v>
                </c:pt>
                <c:pt idx="7035">
                  <c:v>244261715.76885989</c:v>
                </c:pt>
                <c:pt idx="7036">
                  <c:v>244268315.79367238</c:v>
                </c:pt>
                <c:pt idx="7037">
                  <c:v>244275465.40962216</c:v>
                </c:pt>
                <c:pt idx="7038">
                  <c:v>244284814.26265612</c:v>
                </c:pt>
                <c:pt idx="7039">
                  <c:v>244294712.25190705</c:v>
                </c:pt>
                <c:pt idx="7040">
                  <c:v>244304609.42224833</c:v>
                </c:pt>
                <c:pt idx="7041">
                  <c:v>244318354.13393375</c:v>
                </c:pt>
                <c:pt idx="7042">
                  <c:v>244331547.57166624</c:v>
                </c:pt>
                <c:pt idx="7043">
                  <c:v>244343640.27825528</c:v>
                </c:pt>
                <c:pt idx="7044">
                  <c:v>244356281.34660533</c:v>
                </c:pt>
                <c:pt idx="7045">
                  <c:v>244369470.60284001</c:v>
                </c:pt>
                <c:pt idx="7046">
                  <c:v>244382108.94261718</c:v>
                </c:pt>
                <c:pt idx="7047">
                  <c:v>244395844.75457257</c:v>
                </c:pt>
                <c:pt idx="7048">
                  <c:v>244409578.98997435</c:v>
                </c:pt>
                <c:pt idx="7049">
                  <c:v>244421114.52966174</c:v>
                </c:pt>
                <c:pt idx="7050">
                  <c:v>244429902.76598161</c:v>
                </c:pt>
                <c:pt idx="7051">
                  <c:v>244438690.35697699</c:v>
                </c:pt>
                <c:pt idx="7052">
                  <c:v>244447477.30275801</c:v>
                </c:pt>
                <c:pt idx="7053">
                  <c:v>244457361.84566864</c:v>
                </c:pt>
                <c:pt idx="7054">
                  <c:v>244471638.07768238</c:v>
                </c:pt>
                <c:pt idx="7055">
                  <c:v>244488108.5373742</c:v>
                </c:pt>
                <c:pt idx="7056">
                  <c:v>244504027.82765242</c:v>
                </c:pt>
                <c:pt idx="7057">
                  <c:v>244518298.49502629</c:v>
                </c:pt>
                <c:pt idx="7058">
                  <c:v>244529823.56140858</c:v>
                </c:pt>
                <c:pt idx="7059">
                  <c:v>244540250.04638627</c:v>
                </c:pt>
                <c:pt idx="7060">
                  <c:v>244552870.36593777</c:v>
                </c:pt>
                <c:pt idx="7061">
                  <c:v>244566586.59575596</c:v>
                </c:pt>
                <c:pt idx="7062">
                  <c:v>244579752.69811529</c:v>
                </c:pt>
                <c:pt idx="7063">
                  <c:v>244591271.85008571</c:v>
                </c:pt>
                <c:pt idx="7064">
                  <c:v>244598950.66907331</c:v>
                </c:pt>
                <c:pt idx="7065">
                  <c:v>244607177.42867491</c:v>
                </c:pt>
                <c:pt idx="7066">
                  <c:v>244617597.17945689</c:v>
                </c:pt>
                <c:pt idx="7067">
                  <c:v>244632402.63410798</c:v>
                </c:pt>
                <c:pt idx="7068">
                  <c:v>244649399.23226628</c:v>
                </c:pt>
                <c:pt idx="7069">
                  <c:v>244664200.75565138</c:v>
                </c:pt>
                <c:pt idx="7070">
                  <c:v>244675163.66767481</c:v>
                </c:pt>
                <c:pt idx="7071">
                  <c:v>244683933.27477729</c:v>
                </c:pt>
                <c:pt idx="7072">
                  <c:v>244691058.10773438</c:v>
                </c:pt>
                <c:pt idx="7073">
                  <c:v>244698730.53077006</c:v>
                </c:pt>
                <c:pt idx="7074">
                  <c:v>244710786.20258212</c:v>
                </c:pt>
                <c:pt idx="7075">
                  <c:v>244725580.14148885</c:v>
                </c:pt>
                <c:pt idx="7076">
                  <c:v>244738728.77558142</c:v>
                </c:pt>
                <c:pt idx="7077">
                  <c:v>244748589.30402273</c:v>
                </c:pt>
                <c:pt idx="7078">
                  <c:v>244756258.04277304</c:v>
                </c:pt>
                <c:pt idx="7079">
                  <c:v>244763926.29059872</c:v>
                </c:pt>
                <c:pt idx="7080">
                  <c:v>244772689.40136269</c:v>
                </c:pt>
                <c:pt idx="7081">
                  <c:v>244779808.95686671</c:v>
                </c:pt>
                <c:pt idx="7082">
                  <c:v>244788570.90589797</c:v>
                </c:pt>
                <c:pt idx="7083">
                  <c:v>244800069.99155313</c:v>
                </c:pt>
                <c:pt idx="7084">
                  <c:v>244811567.97357705</c:v>
                </c:pt>
                <c:pt idx="7085">
                  <c:v>244822517.40682322</c:v>
                </c:pt>
                <c:pt idx="7086">
                  <c:v>244834013.23485479</c:v>
                </c:pt>
                <c:pt idx="7087">
                  <c:v>244848244.63677531</c:v>
                </c:pt>
                <c:pt idx="7088">
                  <c:v>244861927.08319801</c:v>
                </c:pt>
                <c:pt idx="7089">
                  <c:v>244873419.1309011</c:v>
                </c:pt>
                <c:pt idx="7090">
                  <c:v>244885457.2369622</c:v>
                </c:pt>
                <c:pt idx="7091">
                  <c:v>244898041.23675448</c:v>
                </c:pt>
                <c:pt idx="7092">
                  <c:v>244909529.82171971</c:v>
                </c:pt>
                <c:pt idx="7093">
                  <c:v>244918282.29012647</c:v>
                </c:pt>
                <c:pt idx="7094">
                  <c:v>244925940.17565608</c:v>
                </c:pt>
                <c:pt idx="7095">
                  <c:v>244934691.44570103</c:v>
                </c:pt>
                <c:pt idx="7096">
                  <c:v>244945082.74897733</c:v>
                </c:pt>
                <c:pt idx="7097">
                  <c:v>244954379.46723849</c:v>
                </c:pt>
                <c:pt idx="7098">
                  <c:v>244964222.26535428</c:v>
                </c:pt>
                <c:pt idx="7099">
                  <c:v>244976797.99790829</c:v>
                </c:pt>
                <c:pt idx="7100">
                  <c:v>244991012.4547976</c:v>
                </c:pt>
                <c:pt idx="7101">
                  <c:v>245006318.44658598</c:v>
                </c:pt>
                <c:pt idx="7102">
                  <c:v>245022169.02091661</c:v>
                </c:pt>
                <c:pt idx="7103">
                  <c:v>245035831.62721133</c:v>
                </c:pt>
                <c:pt idx="7104">
                  <c:v>245048946.26452136</c:v>
                </c:pt>
                <c:pt idx="7105">
                  <c:v>245062059.46736482</c:v>
                </c:pt>
                <c:pt idx="7106">
                  <c:v>245074078.64348015</c:v>
                </c:pt>
                <c:pt idx="7107">
                  <c:v>245083365.3634865</c:v>
                </c:pt>
                <c:pt idx="7108">
                  <c:v>245092651.36425376</c:v>
                </c:pt>
                <c:pt idx="7109">
                  <c:v>245105213.63247991</c:v>
                </c:pt>
                <c:pt idx="7110">
                  <c:v>245119958.9638657</c:v>
                </c:pt>
                <c:pt idx="7111">
                  <c:v>245135248.50370398</c:v>
                </c:pt>
                <c:pt idx="7112">
                  <c:v>245148352.27216128</c:v>
                </c:pt>
                <c:pt idx="7113">
                  <c:v>245159816.89512599</c:v>
                </c:pt>
                <c:pt idx="7114">
                  <c:v>245169642.84256798</c:v>
                </c:pt>
                <c:pt idx="7115">
                  <c:v>245180559.61783868</c:v>
                </c:pt>
                <c:pt idx="7116">
                  <c:v>245192566.92304331</c:v>
                </c:pt>
                <c:pt idx="7117">
                  <c:v>245204027.32038808</c:v>
                </c:pt>
                <c:pt idx="7118">
                  <c:v>245215486.62279838</c:v>
                </c:pt>
                <c:pt idx="7119">
                  <c:v>245229127.22218227</c:v>
                </c:pt>
                <c:pt idx="7120">
                  <c:v>245243311.80023026</c:v>
                </c:pt>
                <c:pt idx="7121">
                  <c:v>245255858.29817271</c:v>
                </c:pt>
                <c:pt idx="7122">
                  <c:v>245268403.48402217</c:v>
                </c:pt>
                <c:pt idx="7123">
                  <c:v>245281492.71417803</c:v>
                </c:pt>
                <c:pt idx="7124">
                  <c:v>245294580.51638198</c:v>
                </c:pt>
                <c:pt idx="7125">
                  <c:v>245308212.12563327</c:v>
                </c:pt>
                <c:pt idx="7126">
                  <c:v>245320751.83839512</c:v>
                </c:pt>
                <c:pt idx="7127">
                  <c:v>245330019.47948179</c:v>
                </c:pt>
                <c:pt idx="7128">
                  <c:v>245337651.11703768</c:v>
                </c:pt>
                <c:pt idx="7129">
                  <c:v>245344737.20302224</c:v>
                </c:pt>
                <c:pt idx="7130">
                  <c:v>245351822.87056008</c:v>
                </c:pt>
                <c:pt idx="7131">
                  <c:v>245360543.11779428</c:v>
                </c:pt>
                <c:pt idx="7132">
                  <c:v>245372532.4231075</c:v>
                </c:pt>
                <c:pt idx="7133">
                  <c:v>245387244.93357056</c:v>
                </c:pt>
                <c:pt idx="7134">
                  <c:v>245401410.83167371</c:v>
                </c:pt>
                <c:pt idx="7135">
                  <c:v>245414485.5613313</c:v>
                </c:pt>
                <c:pt idx="7136">
                  <c:v>245427558.86674649</c:v>
                </c:pt>
                <c:pt idx="7137">
                  <c:v>245438996.84094715</c:v>
                </c:pt>
                <c:pt idx="7138">
                  <c:v>245447710.75639251</c:v>
                </c:pt>
                <c:pt idx="7139">
                  <c:v>245456424.0392524</c:v>
                </c:pt>
                <c:pt idx="7140">
                  <c:v>245467859.26318821</c:v>
                </c:pt>
                <c:pt idx="7141">
                  <c:v>245483104.53401473</c:v>
                </c:pt>
                <c:pt idx="7142">
                  <c:v>245499436.60445741</c:v>
                </c:pt>
                <c:pt idx="7143">
                  <c:v>245515766.45321411</c:v>
                </c:pt>
                <c:pt idx="7144">
                  <c:v>245533182.51056197</c:v>
                </c:pt>
                <c:pt idx="7145">
                  <c:v>245550051.9071703</c:v>
                </c:pt>
                <c:pt idx="7146">
                  <c:v>245565286.74450704</c:v>
                </c:pt>
                <c:pt idx="7147">
                  <c:v>245578887.64452228</c:v>
                </c:pt>
                <c:pt idx="7148">
                  <c:v>245591399.1120072</c:v>
                </c:pt>
                <c:pt idx="7149">
                  <c:v>245604997.05473319</c:v>
                </c:pt>
                <c:pt idx="7150">
                  <c:v>245618593.45780173</c:v>
                </c:pt>
                <c:pt idx="7151">
                  <c:v>245628925.69466263</c:v>
                </c:pt>
                <c:pt idx="7152">
                  <c:v>245640344.50124454</c:v>
                </c:pt>
                <c:pt idx="7153">
                  <c:v>245655024.22881272</c:v>
                </c:pt>
                <c:pt idx="7154">
                  <c:v>245670789.34525371</c:v>
                </c:pt>
                <c:pt idx="7155">
                  <c:v>245683834.77340022</c:v>
                </c:pt>
                <c:pt idx="7156">
                  <c:v>245694704.88125646</c:v>
                </c:pt>
                <c:pt idx="7157">
                  <c:v>245702313.37146845</c:v>
                </c:pt>
                <c:pt idx="7158">
                  <c:v>245707747.71227759</c:v>
                </c:pt>
                <c:pt idx="7159">
                  <c:v>245713725.20321038</c:v>
                </c:pt>
                <c:pt idx="7160">
                  <c:v>245721875.84786284</c:v>
                </c:pt>
                <c:pt idx="7161">
                  <c:v>245732199.20388702</c:v>
                </c:pt>
                <c:pt idx="7162">
                  <c:v>245745237.96458545</c:v>
                </c:pt>
                <c:pt idx="7163">
                  <c:v>245757732.11573103</c:v>
                </c:pt>
                <c:pt idx="7164">
                  <c:v>245768052.39102238</c:v>
                </c:pt>
                <c:pt idx="7165">
                  <c:v>245779457.97972938</c:v>
                </c:pt>
                <c:pt idx="7166">
                  <c:v>245794663.74720228</c:v>
                </c:pt>
                <c:pt idx="7167">
                  <c:v>245808781.66546685</c:v>
                </c:pt>
                <c:pt idx="7168">
                  <c:v>245821269.21050793</c:v>
                </c:pt>
                <c:pt idx="7169">
                  <c:v>245833212.60453603</c:v>
                </c:pt>
                <c:pt idx="7170">
                  <c:v>245842983.58946633</c:v>
                </c:pt>
                <c:pt idx="7171">
                  <c:v>245853839.30762541</c:v>
                </c:pt>
                <c:pt idx="7172">
                  <c:v>245869035.66568184</c:v>
                </c:pt>
                <c:pt idx="7173">
                  <c:v>245884230.10232642</c:v>
                </c:pt>
                <c:pt idx="7174">
                  <c:v>245896167.24070403</c:v>
                </c:pt>
                <c:pt idx="7175">
                  <c:v>245907560.67593756</c:v>
                </c:pt>
                <c:pt idx="7176">
                  <c:v>245920037.96108681</c:v>
                </c:pt>
                <c:pt idx="7177">
                  <c:v>245932513.95106408</c:v>
                </c:pt>
                <c:pt idx="7178">
                  <c:v>245942819.22698972</c:v>
                </c:pt>
                <c:pt idx="7179">
                  <c:v>245951496.66884688</c:v>
                </c:pt>
                <c:pt idx="7180">
                  <c:v>245961258.04220888</c:v>
                </c:pt>
                <c:pt idx="7181">
                  <c:v>245971560.85419431</c:v>
                </c:pt>
                <c:pt idx="7182">
                  <c:v>245982404.96555206</c:v>
                </c:pt>
                <c:pt idx="7183">
                  <c:v>245996500.84802109</c:v>
                </c:pt>
                <c:pt idx="7184">
                  <c:v>246009510.96501431</c:v>
                </c:pt>
                <c:pt idx="7185">
                  <c:v>246018725.61277136</c:v>
                </c:pt>
                <c:pt idx="7186">
                  <c:v>246028481.52889141</c:v>
                </c:pt>
                <c:pt idx="7187">
                  <c:v>246039862.43056545</c:v>
                </c:pt>
                <c:pt idx="7188">
                  <c:v>246052867.85633352</c:v>
                </c:pt>
                <c:pt idx="7189">
                  <c:v>246066413.67911988</c:v>
                </c:pt>
                <c:pt idx="7190">
                  <c:v>246077790.99106801</c:v>
                </c:pt>
                <c:pt idx="7191">
                  <c:v>246086458.69672492</c:v>
                </c:pt>
                <c:pt idx="7192">
                  <c:v>246095125.77763808</c:v>
                </c:pt>
                <c:pt idx="7193">
                  <c:v>246106500.37341735</c:v>
                </c:pt>
                <c:pt idx="7194">
                  <c:v>246116790.74736261</c:v>
                </c:pt>
                <c:pt idx="7195">
                  <c:v>246126538.7105028</c:v>
                </c:pt>
                <c:pt idx="7196">
                  <c:v>246139534.76571366</c:v>
                </c:pt>
                <c:pt idx="7197">
                  <c:v>246154695.05537584</c:v>
                </c:pt>
                <c:pt idx="7198">
                  <c:v>246168770.75630805</c:v>
                </c:pt>
                <c:pt idx="7199">
                  <c:v>246185551.17020401</c:v>
                </c:pt>
                <c:pt idx="7200">
                  <c:v>246203411.61937588</c:v>
                </c:pt>
                <c:pt idx="7201">
                  <c:v>246217481.62084934</c:v>
                </c:pt>
                <c:pt idx="7202">
                  <c:v>246227762.50436708</c:v>
                </c:pt>
                <c:pt idx="7203">
                  <c:v>246235878.37075591</c:v>
                </c:pt>
                <c:pt idx="7204">
                  <c:v>246244534.69144675</c:v>
                </c:pt>
                <c:pt idx="7205">
                  <c:v>246253731.34975731</c:v>
                </c:pt>
                <c:pt idx="7206">
                  <c:v>246267795.46747333</c:v>
                </c:pt>
                <c:pt idx="7207">
                  <c:v>246284562.07476309</c:v>
                </c:pt>
                <c:pt idx="7208">
                  <c:v>246298622.58915624</c:v>
                </c:pt>
                <c:pt idx="7209">
                  <c:v>246309437.25148422</c:v>
                </c:pt>
                <c:pt idx="7210">
                  <c:v>246320791.60089597</c:v>
                </c:pt>
                <c:pt idx="7211">
                  <c:v>246333766.68842754</c:v>
                </c:pt>
                <c:pt idx="7212">
                  <c:v>246347280.91705438</c:v>
                </c:pt>
                <c:pt idx="7213">
                  <c:v>246359172.18294397</c:v>
                </c:pt>
                <c:pt idx="7214">
                  <c:v>246368900.52659172</c:v>
                </c:pt>
                <c:pt idx="7215">
                  <c:v>246379168.48068675</c:v>
                </c:pt>
                <c:pt idx="7216">
                  <c:v>246389975.9070805</c:v>
                </c:pt>
                <c:pt idx="7217">
                  <c:v>246401322.66040239</c:v>
                </c:pt>
                <c:pt idx="7218">
                  <c:v>246414289.06874457</c:v>
                </c:pt>
                <c:pt idx="7219">
                  <c:v>246427794.25888205</c:v>
                </c:pt>
                <c:pt idx="7220">
                  <c:v>246441297.93388283</c:v>
                </c:pt>
                <c:pt idx="7221">
                  <c:v>246453719.97705764</c:v>
                </c:pt>
                <c:pt idx="7222">
                  <c:v>246464520.71183258</c:v>
                </c:pt>
                <c:pt idx="7223">
                  <c:v>246476400.40090519</c:v>
                </c:pt>
                <c:pt idx="7224">
                  <c:v>246487739.01060793</c:v>
                </c:pt>
                <c:pt idx="7225">
                  <c:v>246497456.96900827</c:v>
                </c:pt>
                <c:pt idx="7226">
                  <c:v>246509873.21884805</c:v>
                </c:pt>
                <c:pt idx="7227">
                  <c:v>246524986.92533991</c:v>
                </c:pt>
                <c:pt idx="7228">
                  <c:v>246540638.40724316</c:v>
                </c:pt>
                <c:pt idx="7229">
                  <c:v>246554669.04080015</c:v>
                </c:pt>
                <c:pt idx="7230">
                  <c:v>246567618.94390145</c:v>
                </c:pt>
                <c:pt idx="7231">
                  <c:v>246581646.43414912</c:v>
                </c:pt>
                <c:pt idx="7232">
                  <c:v>246597829.96959731</c:v>
                </c:pt>
                <c:pt idx="7233">
                  <c:v>246613471.98679444</c:v>
                </c:pt>
                <c:pt idx="7234">
                  <c:v>246626954.85391441</c:v>
                </c:pt>
                <c:pt idx="7235">
                  <c:v>246638818.52849761</c:v>
                </c:pt>
                <c:pt idx="7236">
                  <c:v>246651220.21163303</c:v>
                </c:pt>
                <c:pt idx="7237">
                  <c:v>246664159.73706436</c:v>
                </c:pt>
                <c:pt idx="7238">
                  <c:v>246678175.98778737</c:v>
                </c:pt>
                <c:pt idx="7239">
                  <c:v>246688956.60937268</c:v>
                </c:pt>
                <c:pt idx="7240">
                  <c:v>246701353.13151327</c:v>
                </c:pt>
                <c:pt idx="7241">
                  <c:v>246719137.21788934</c:v>
                </c:pt>
                <c:pt idx="7242">
                  <c:v>246737457.47041836</c:v>
                </c:pt>
                <c:pt idx="7243">
                  <c:v>246752003.92185861</c:v>
                </c:pt>
                <c:pt idx="7244">
                  <c:v>246764393.95828208</c:v>
                </c:pt>
                <c:pt idx="7245">
                  <c:v>246777859.94415808</c:v>
                </c:pt>
                <c:pt idx="7246">
                  <c:v>246789170.209333</c:v>
                </c:pt>
                <c:pt idx="7247">
                  <c:v>246798325.36074081</c:v>
                </c:pt>
                <c:pt idx="7248">
                  <c:v>246806402.85787803</c:v>
                </c:pt>
                <c:pt idx="7249">
                  <c:v>246815556.70009288</c:v>
                </c:pt>
                <c:pt idx="7250">
                  <c:v>246825786.64207968</c:v>
                </c:pt>
                <c:pt idx="7251">
                  <c:v>246836554.063921</c:v>
                </c:pt>
                <c:pt idx="7252">
                  <c:v>246847858.82150379</c:v>
                </c:pt>
                <c:pt idx="7253">
                  <c:v>246860777.24605238</c:v>
                </c:pt>
                <c:pt idx="7254">
                  <c:v>246873694.28597149</c:v>
                </c:pt>
                <c:pt idx="7255">
                  <c:v>246886609.94160831</c:v>
                </c:pt>
                <c:pt idx="7256">
                  <c:v>246900062.27793738</c:v>
                </c:pt>
                <c:pt idx="7257">
                  <c:v>246914051.11517566</c:v>
                </c:pt>
                <c:pt idx="7258">
                  <c:v>246928038.32908031</c:v>
                </c:pt>
                <c:pt idx="7259">
                  <c:v>246939872.39632004</c:v>
                </c:pt>
                <c:pt idx="7260">
                  <c:v>246951167.46772936</c:v>
                </c:pt>
                <c:pt idx="7261">
                  <c:v>246964612.60153288</c:v>
                </c:pt>
                <c:pt idx="7262">
                  <c:v>246979131.66193938</c:v>
                </c:pt>
                <c:pt idx="7263">
                  <c:v>246992036.02560949</c:v>
                </c:pt>
                <c:pt idx="7264">
                  <c:v>247003326.21087551</c:v>
                </c:pt>
                <c:pt idx="7265">
                  <c:v>247014615.33896881</c:v>
                </c:pt>
                <c:pt idx="7266">
                  <c:v>247026440.91096008</c:v>
                </c:pt>
                <c:pt idx="7267">
                  <c:v>247040415.09177873</c:v>
                </c:pt>
                <c:pt idx="7268">
                  <c:v>247054387.65324742</c:v>
                </c:pt>
                <c:pt idx="7269">
                  <c:v>247068895.90742549</c:v>
                </c:pt>
                <c:pt idx="7270">
                  <c:v>247085014.14285731</c:v>
                </c:pt>
                <c:pt idx="7271">
                  <c:v>247102204.55306858</c:v>
                </c:pt>
                <c:pt idx="7272">
                  <c:v>247117244.15218002</c:v>
                </c:pt>
                <c:pt idx="7273">
                  <c:v>247128522.62084371</c:v>
                </c:pt>
                <c:pt idx="7274">
                  <c:v>247136041.01404768</c:v>
                </c:pt>
                <c:pt idx="7275">
                  <c:v>247143021.95953691</c:v>
                </c:pt>
                <c:pt idx="7276">
                  <c:v>247150539.44898856</c:v>
                </c:pt>
                <c:pt idx="7277">
                  <c:v>247158056.46992859</c:v>
                </c:pt>
                <c:pt idx="7278">
                  <c:v>247167720.52282172</c:v>
                </c:pt>
                <c:pt idx="7279">
                  <c:v>247181678.34353763</c:v>
                </c:pt>
                <c:pt idx="7280">
                  <c:v>247196708.03675801</c:v>
                </c:pt>
                <c:pt idx="7281">
                  <c:v>247212272.53087571</c:v>
                </c:pt>
                <c:pt idx="7282">
                  <c:v>247226225.19783065</c:v>
                </c:pt>
                <c:pt idx="7283">
                  <c:v>247237493.4816682</c:v>
                </c:pt>
                <c:pt idx="7284">
                  <c:v>247248224.20216128</c:v>
                </c:pt>
                <c:pt idx="7285">
                  <c:v>247262709.16105157</c:v>
                </c:pt>
                <c:pt idx="7286">
                  <c:v>247280410.63843143</c:v>
                </c:pt>
                <c:pt idx="7287">
                  <c:v>247298645.80845815</c:v>
                </c:pt>
                <c:pt idx="7288">
                  <c:v>247314733.37617204</c:v>
                </c:pt>
                <c:pt idx="7289">
                  <c:v>247328138.04442737</c:v>
                </c:pt>
                <c:pt idx="7290">
                  <c:v>247341005.12525201</c:v>
                </c:pt>
                <c:pt idx="7291">
                  <c:v>247352798.74427339</c:v>
                </c:pt>
                <c:pt idx="7292">
                  <c:v>247364055.21467999</c:v>
                </c:pt>
                <c:pt idx="7293">
                  <c:v>247376382.52537519</c:v>
                </c:pt>
                <c:pt idx="7294">
                  <c:v>247389780.34819785</c:v>
                </c:pt>
                <c:pt idx="7295">
                  <c:v>247403176.68396658</c:v>
                </c:pt>
                <c:pt idx="7296">
                  <c:v>247417107.29611531</c:v>
                </c:pt>
                <c:pt idx="7297">
                  <c:v>247433714.77119029</c:v>
                </c:pt>
                <c:pt idx="7298">
                  <c:v>247451391.18590394</c:v>
                </c:pt>
                <c:pt idx="7299">
                  <c:v>247466387.32644674</c:v>
                </c:pt>
                <c:pt idx="7300">
                  <c:v>247476562.21815193</c:v>
                </c:pt>
                <c:pt idx="7301">
                  <c:v>247482988.02373207</c:v>
                </c:pt>
                <c:pt idx="7302">
                  <c:v>247490484.36466435</c:v>
                </c:pt>
                <c:pt idx="7303">
                  <c:v>247500121.8334046</c:v>
                </c:pt>
                <c:pt idx="7304">
                  <c:v>247511364.57471201</c:v>
                </c:pt>
                <c:pt idx="7305">
                  <c:v>247524212.14014718</c:v>
                </c:pt>
                <c:pt idx="7306">
                  <c:v>247540269.67478183</c:v>
                </c:pt>
                <c:pt idx="7307">
                  <c:v>247557395.35837349</c:v>
                </c:pt>
                <c:pt idx="7308">
                  <c:v>247573448.48117578</c:v>
                </c:pt>
                <c:pt idx="7309">
                  <c:v>247588964.4716408</c:v>
                </c:pt>
                <c:pt idx="7310">
                  <c:v>247602338.72564584</c:v>
                </c:pt>
                <c:pt idx="7311">
                  <c:v>247613571.95452973</c:v>
                </c:pt>
                <c:pt idx="7312">
                  <c:v>247624269.29646912</c:v>
                </c:pt>
                <c:pt idx="7313">
                  <c:v>247635500.48587671</c:v>
                </c:pt>
                <c:pt idx="7314">
                  <c:v>247645126.38848898</c:v>
                </c:pt>
                <c:pt idx="7315">
                  <c:v>247653147.38803068</c:v>
                </c:pt>
                <c:pt idx="7316">
                  <c:v>247664375.89262182</c:v>
                </c:pt>
                <c:pt idx="7317">
                  <c:v>247678811.00782937</c:v>
                </c:pt>
                <c:pt idx="7318">
                  <c:v>247691106.22699341</c:v>
                </c:pt>
                <c:pt idx="7319">
                  <c:v>247702865.70052615</c:v>
                </c:pt>
                <c:pt idx="7320">
                  <c:v>247711417.32597661</c:v>
                </c:pt>
                <c:pt idx="7321">
                  <c:v>247718899.50170028</c:v>
                </c:pt>
                <c:pt idx="7322">
                  <c:v>247729053.14189425</c:v>
                </c:pt>
                <c:pt idx="7323">
                  <c:v>247740808.92242801</c:v>
                </c:pt>
                <c:pt idx="7324">
                  <c:v>247755234.90807652</c:v>
                </c:pt>
                <c:pt idx="7325">
                  <c:v>247770727.56693691</c:v>
                </c:pt>
                <c:pt idx="7326">
                  <c:v>247784615.84826905</c:v>
                </c:pt>
                <c:pt idx="7327">
                  <c:v>247796366.22424033</c:v>
                </c:pt>
                <c:pt idx="7328">
                  <c:v>247809183.51317024</c:v>
                </c:pt>
                <c:pt idx="7329">
                  <c:v>247826805.06593174</c:v>
                </c:pt>
                <c:pt idx="7330">
                  <c:v>247846025.64793798</c:v>
                </c:pt>
                <c:pt idx="7331">
                  <c:v>247865776.95009711</c:v>
                </c:pt>
                <c:pt idx="7332">
                  <c:v>247882322.85362074</c:v>
                </c:pt>
                <c:pt idx="7333">
                  <c:v>247895131.02994537</c:v>
                </c:pt>
                <c:pt idx="7334">
                  <c:v>247907404.25879169</c:v>
                </c:pt>
                <c:pt idx="7335">
                  <c:v>247917542.07319075</c:v>
                </c:pt>
                <c:pt idx="7336">
                  <c:v>247927145.53417495</c:v>
                </c:pt>
                <c:pt idx="7337">
                  <c:v>247940482.40885407</c:v>
                </c:pt>
                <c:pt idx="7338">
                  <c:v>247954351.19781771</c:v>
                </c:pt>
                <c:pt idx="7339">
                  <c:v>247966085.08434054</c:v>
                </c:pt>
                <c:pt idx="7340">
                  <c:v>247975684.68991533</c:v>
                </c:pt>
                <c:pt idx="7341">
                  <c:v>247987416.50612959</c:v>
                </c:pt>
                <c:pt idx="7342">
                  <c:v>248002879.43379167</c:v>
                </c:pt>
                <c:pt idx="7343">
                  <c:v>248018340.38412371</c:v>
                </c:pt>
                <c:pt idx="7344">
                  <c:v>248030601.11154017</c:v>
                </c:pt>
                <c:pt idx="7345">
                  <c:v>248039662.58934304</c:v>
                </c:pt>
                <c:pt idx="7346">
                  <c:v>248049256.35516438</c:v>
                </c:pt>
                <c:pt idx="7347">
                  <c:v>248060981.03537658</c:v>
                </c:pt>
                <c:pt idx="7348">
                  <c:v>248071638.84918368</c:v>
                </c:pt>
                <c:pt idx="7349">
                  <c:v>248082828.54285499</c:v>
                </c:pt>
                <c:pt idx="7350">
                  <c:v>248095082.73379663</c:v>
                </c:pt>
                <c:pt idx="7351">
                  <c:v>248107335.68319127</c:v>
                </c:pt>
                <c:pt idx="7352">
                  <c:v>248118522.07467461</c:v>
                </c:pt>
                <c:pt idx="7353">
                  <c:v>248128109.58681026</c:v>
                </c:pt>
                <c:pt idx="7354">
                  <c:v>248136631.18184716</c:v>
                </c:pt>
                <c:pt idx="7355">
                  <c:v>248148347.39479861</c:v>
                </c:pt>
                <c:pt idx="7356">
                  <c:v>248162192.36530629</c:v>
                </c:pt>
                <c:pt idx="7357">
                  <c:v>248177100.56155184</c:v>
                </c:pt>
                <c:pt idx="7358">
                  <c:v>248192006.92069179</c:v>
                </c:pt>
                <c:pt idx="7359">
                  <c:v>248205314.61795458</c:v>
                </c:pt>
                <c:pt idx="7360">
                  <c:v>248216491.95246965</c:v>
                </c:pt>
                <c:pt idx="7361">
                  <c:v>248223942.93514135</c:v>
                </c:pt>
                <c:pt idx="7362">
                  <c:v>248229796.95676121</c:v>
                </c:pt>
                <c:pt idx="7363">
                  <c:v>248238843.52397031</c:v>
                </c:pt>
                <c:pt idx="7364">
                  <c:v>248250549.84220579</c:v>
                </c:pt>
                <c:pt idx="7365">
                  <c:v>248262787.05491233</c:v>
                </c:pt>
                <c:pt idx="7366">
                  <c:v>248275023.03009531</c:v>
                </c:pt>
                <c:pt idx="7367">
                  <c:v>248288321.59984401</c:v>
                </c:pt>
                <c:pt idx="7368">
                  <c:v>248303214.26302958</c:v>
                </c:pt>
                <c:pt idx="7369">
                  <c:v>248319168.65423059</c:v>
                </c:pt>
                <c:pt idx="7370">
                  <c:v>248336184.35340878</c:v>
                </c:pt>
                <c:pt idx="7371">
                  <c:v>248353197.66047823</c:v>
                </c:pt>
                <c:pt idx="7372">
                  <c:v>248368613.90443784</c:v>
                </c:pt>
                <c:pt idx="7373">
                  <c:v>248380839.18457478</c:v>
                </c:pt>
                <c:pt idx="7374">
                  <c:v>248393594.68224418</c:v>
                </c:pt>
                <c:pt idx="7375">
                  <c:v>248408474.39746279</c:v>
                </c:pt>
                <c:pt idx="7376">
                  <c:v>248423883.60304663</c:v>
                </c:pt>
                <c:pt idx="7377">
                  <c:v>248440353.3436403</c:v>
                </c:pt>
                <c:pt idx="7378">
                  <c:v>248453102.57182938</c:v>
                </c:pt>
                <c:pt idx="7379">
                  <c:v>248464257.04519603</c:v>
                </c:pt>
                <c:pt idx="7380">
                  <c:v>248477534.84027311</c:v>
                </c:pt>
                <c:pt idx="7381">
                  <c:v>248495059.30034542</c:v>
                </c:pt>
                <c:pt idx="7382">
                  <c:v>248512050.29413337</c:v>
                </c:pt>
                <c:pt idx="7383">
                  <c:v>248527446.3230179</c:v>
                </c:pt>
                <c:pt idx="7384">
                  <c:v>248539655.57479104</c:v>
                </c:pt>
                <c:pt idx="7385">
                  <c:v>248548679.01321048</c:v>
                </c:pt>
                <c:pt idx="7386">
                  <c:v>248556640.31228453</c:v>
                </c:pt>
                <c:pt idx="7387">
                  <c:v>248565131.78775802</c:v>
                </c:pt>
                <c:pt idx="7388">
                  <c:v>248576806.59440172</c:v>
                </c:pt>
                <c:pt idx="7389">
                  <c:v>248592724.97167361</c:v>
                </c:pt>
                <c:pt idx="7390">
                  <c:v>248608110.74776715</c:v>
                </c:pt>
                <c:pt idx="7391">
                  <c:v>248622964.12546542</c:v>
                </c:pt>
                <c:pt idx="7392">
                  <c:v>248636224.53075236</c:v>
                </c:pt>
                <c:pt idx="7393">
                  <c:v>248645771.12371808</c:v>
                </c:pt>
                <c:pt idx="7394">
                  <c:v>248655316.96432334</c:v>
                </c:pt>
                <c:pt idx="7395">
                  <c:v>248665922.57165468</c:v>
                </c:pt>
                <c:pt idx="7396">
                  <c:v>248677057.46008059</c:v>
                </c:pt>
                <c:pt idx="7397">
                  <c:v>248687661.16423476</c:v>
                </c:pt>
                <c:pt idx="7398">
                  <c:v>248698794.05474427</c:v>
                </c:pt>
                <c:pt idx="7399">
                  <c:v>248709925.92225558</c:v>
                </c:pt>
                <c:pt idx="7400">
                  <c:v>248722116.79410538</c:v>
                </c:pt>
                <c:pt idx="7401">
                  <c:v>248734306.43937424</c:v>
                </c:pt>
                <c:pt idx="7402">
                  <c:v>248747554.66292688</c:v>
                </c:pt>
                <c:pt idx="7403">
                  <c:v>248759211.90147334</c:v>
                </c:pt>
                <c:pt idx="7404">
                  <c:v>248770868.01858306</c:v>
                </c:pt>
                <c:pt idx="7405">
                  <c:v>248784112.24528047</c:v>
                </c:pt>
                <c:pt idx="7406">
                  <c:v>248798414.38436091</c:v>
                </c:pt>
                <c:pt idx="7407">
                  <c:v>248811655.60079965</c:v>
                </c:pt>
                <c:pt idx="7408">
                  <c:v>248824895.3705686</c:v>
                </c:pt>
                <c:pt idx="7409">
                  <c:v>248839722.19568038</c:v>
                </c:pt>
                <c:pt idx="7410">
                  <c:v>248851900.01660848</c:v>
                </c:pt>
                <c:pt idx="7411">
                  <c:v>248862488.43156528</c:v>
                </c:pt>
                <c:pt idx="7412">
                  <c:v>248874134.61969608</c:v>
                </c:pt>
                <c:pt idx="7413">
                  <c:v>248886308.98362073</c:v>
                </c:pt>
                <c:pt idx="7414">
                  <c:v>248899011.36412615</c:v>
                </c:pt>
                <c:pt idx="7415">
                  <c:v>248912770.77434981</c:v>
                </c:pt>
                <c:pt idx="7416">
                  <c:v>248928645.07641098</c:v>
                </c:pt>
                <c:pt idx="7417">
                  <c:v>248944517.29996789</c:v>
                </c:pt>
                <c:pt idx="7418">
                  <c:v>248958271.54626438</c:v>
                </c:pt>
                <c:pt idx="7419">
                  <c:v>248970437.46349853</c:v>
                </c:pt>
                <c:pt idx="7420">
                  <c:v>248979957.76460257</c:v>
                </c:pt>
                <c:pt idx="7421">
                  <c:v>248991063.83778423</c:v>
                </c:pt>
                <c:pt idx="7422">
                  <c:v>249003226.46505517</c:v>
                </c:pt>
                <c:pt idx="7423">
                  <c:v>249014859.14090845</c:v>
                </c:pt>
                <c:pt idx="7424">
                  <c:v>249024375.95475841</c:v>
                </c:pt>
                <c:pt idx="7425">
                  <c:v>249032306.06242704</c:v>
                </c:pt>
                <c:pt idx="7426">
                  <c:v>249041292.89087513</c:v>
                </c:pt>
                <c:pt idx="7427">
                  <c:v>249052921.91557583</c:v>
                </c:pt>
                <c:pt idx="7428">
                  <c:v>249064021.30802327</c:v>
                </c:pt>
                <c:pt idx="7429">
                  <c:v>249073534.26446858</c:v>
                </c:pt>
                <c:pt idx="7430">
                  <c:v>249084103.34094086</c:v>
                </c:pt>
                <c:pt idx="7431">
                  <c:v>249094143.1104995</c:v>
                </c:pt>
                <c:pt idx="7432">
                  <c:v>249104182.04900557</c:v>
                </c:pt>
                <c:pt idx="7433">
                  <c:v>249114748.45506048</c:v>
                </c:pt>
                <c:pt idx="7434">
                  <c:v>249124785.68822658</c:v>
                </c:pt>
                <c:pt idx="7435">
                  <c:v>249133765.66650715</c:v>
                </c:pt>
                <c:pt idx="7436">
                  <c:v>249143273.15420413</c:v>
                </c:pt>
                <c:pt idx="7437">
                  <c:v>249157004.87648013</c:v>
                </c:pt>
                <c:pt idx="7438">
                  <c:v>249171791.14683104</c:v>
                </c:pt>
                <c:pt idx="7439">
                  <c:v>249181295.65467364</c:v>
                </c:pt>
                <c:pt idx="7440">
                  <c:v>249187103.59844738</c:v>
                </c:pt>
                <c:pt idx="7441">
                  <c:v>249193439.21999231</c:v>
                </c:pt>
                <c:pt idx="7442">
                  <c:v>249203997.85399768</c:v>
                </c:pt>
                <c:pt idx="7443">
                  <c:v>249218250.55235833</c:v>
                </c:pt>
                <c:pt idx="7444">
                  <c:v>249230390.41930008</c:v>
                </c:pt>
                <c:pt idx="7445">
                  <c:v>249239890.33747891</c:v>
                </c:pt>
                <c:pt idx="7446">
                  <c:v>249247278.6485028</c:v>
                </c:pt>
                <c:pt idx="7447">
                  <c:v>249255194.19680411</c:v>
                </c:pt>
                <c:pt idx="7448">
                  <c:v>249265219.81672868</c:v>
                </c:pt>
                <c:pt idx="7449">
                  <c:v>249276299.80138269</c:v>
                </c:pt>
                <c:pt idx="7450">
                  <c:v>249285796.12588057</c:v>
                </c:pt>
                <c:pt idx="7451">
                  <c:v>249294236.6793513</c:v>
                </c:pt>
                <c:pt idx="7452">
                  <c:v>249303204.12416866</c:v>
                </c:pt>
                <c:pt idx="7453">
                  <c:v>249313753.21091324</c:v>
                </c:pt>
                <c:pt idx="7454">
                  <c:v>249326938.2799165</c:v>
                </c:pt>
                <c:pt idx="7455">
                  <c:v>249342758.47204086</c:v>
                </c:pt>
                <c:pt idx="7456">
                  <c:v>249356467.63729179</c:v>
                </c:pt>
                <c:pt idx="7457">
                  <c:v>249366484.89423871</c:v>
                </c:pt>
                <c:pt idx="7458">
                  <c:v>249377028.48212859</c:v>
                </c:pt>
                <c:pt idx="7459">
                  <c:v>249389679.57872528</c:v>
                </c:pt>
                <c:pt idx="7460">
                  <c:v>249403383.44553089</c:v>
                </c:pt>
                <c:pt idx="7461">
                  <c:v>249414977.81684572</c:v>
                </c:pt>
                <c:pt idx="7462">
                  <c:v>249426044.13829818</c:v>
                </c:pt>
                <c:pt idx="7463">
                  <c:v>249437636.34550357</c:v>
                </c:pt>
                <c:pt idx="7464">
                  <c:v>249450807.96470442</c:v>
                </c:pt>
                <c:pt idx="7465">
                  <c:v>249461344.23120958</c:v>
                </c:pt>
                <c:pt idx="7466">
                  <c:v>249466612.02157432</c:v>
                </c:pt>
                <c:pt idx="7467">
                  <c:v>249470826.08930111</c:v>
                </c:pt>
                <c:pt idx="7468">
                  <c:v>249479253.78596458</c:v>
                </c:pt>
                <c:pt idx="7469">
                  <c:v>249490840.91374382</c:v>
                </c:pt>
                <c:pt idx="7470">
                  <c:v>249501373.70675549</c:v>
                </c:pt>
                <c:pt idx="7471">
                  <c:v>249512432.15612453</c:v>
                </c:pt>
                <c:pt idx="7472">
                  <c:v>249524016.11818421</c:v>
                </c:pt>
                <c:pt idx="7473">
                  <c:v>249536125.44248226</c:v>
                </c:pt>
                <c:pt idx="7474">
                  <c:v>249546654.30819055</c:v>
                </c:pt>
                <c:pt idx="7475">
                  <c:v>249557182.26106358</c:v>
                </c:pt>
                <c:pt idx="7476">
                  <c:v>249567182.97094736</c:v>
                </c:pt>
                <c:pt idx="7477">
                  <c:v>249576130.27647987</c:v>
                </c:pt>
                <c:pt idx="7478">
                  <c:v>249584024.41043791</c:v>
                </c:pt>
                <c:pt idx="7479">
                  <c:v>249591918.03129536</c:v>
                </c:pt>
                <c:pt idx="7480">
                  <c:v>249602442.06108359</c:v>
                </c:pt>
                <c:pt idx="7481">
                  <c:v>249612439.044774</c:v>
                </c:pt>
                <c:pt idx="7482">
                  <c:v>249620330.81911531</c:v>
                </c:pt>
                <c:pt idx="7483">
                  <c:v>249628222.08071464</c:v>
                </c:pt>
                <c:pt idx="7484">
                  <c:v>249637164.89077777</c:v>
                </c:pt>
                <c:pt idx="7485">
                  <c:v>249645581.05176592</c:v>
                </c:pt>
                <c:pt idx="7486">
                  <c:v>249653996.62965134</c:v>
                </c:pt>
                <c:pt idx="7487">
                  <c:v>249665041.19088009</c:v>
                </c:pt>
                <c:pt idx="7488">
                  <c:v>249677136.46298391</c:v>
                </c:pt>
                <c:pt idx="7489">
                  <c:v>249688178.92060995</c:v>
                </c:pt>
                <c:pt idx="7490">
                  <c:v>249699746.13306439</c:v>
                </c:pt>
                <c:pt idx="7491">
                  <c:v>249710786.53580177</c:v>
                </c:pt>
                <c:pt idx="7492">
                  <c:v>249720774.60714829</c:v>
                </c:pt>
                <c:pt idx="7493">
                  <c:v>249728133.71326035</c:v>
                </c:pt>
                <c:pt idx="7494">
                  <c:v>249736017.97518775</c:v>
                </c:pt>
                <c:pt idx="7495">
                  <c:v>249746529.52861395</c:v>
                </c:pt>
                <c:pt idx="7496">
                  <c:v>249754412.596926</c:v>
                </c:pt>
                <c:pt idx="7497">
                  <c:v>249761769.66593465</c:v>
                </c:pt>
                <c:pt idx="7498">
                  <c:v>249773855.31232038</c:v>
                </c:pt>
                <c:pt idx="7499">
                  <c:v>249788041.27658588</c:v>
                </c:pt>
                <c:pt idx="7500">
                  <c:v>249800649.63242361</c:v>
                </c:pt>
                <c:pt idx="7501">
                  <c:v>249812731.41264564</c:v>
                </c:pt>
                <c:pt idx="7502">
                  <c:v>249826912.83951843</c:v>
                </c:pt>
                <c:pt idx="7503">
                  <c:v>249842668.03982162</c:v>
                </c:pt>
                <c:pt idx="7504">
                  <c:v>249859471.33585894</c:v>
                </c:pt>
                <c:pt idx="7505">
                  <c:v>249876797.30206111</c:v>
                </c:pt>
                <c:pt idx="7506">
                  <c:v>249893070.96020046</c:v>
                </c:pt>
                <c:pt idx="7507">
                  <c:v>249903568.93831137</c:v>
                </c:pt>
                <c:pt idx="7508">
                  <c:v>249910392.13791561</c:v>
                </c:pt>
                <c:pt idx="7509">
                  <c:v>249917214.95453805</c:v>
                </c:pt>
                <c:pt idx="7510">
                  <c:v>249926136.52156276</c:v>
                </c:pt>
                <c:pt idx="7511">
                  <c:v>249936631.64454988</c:v>
                </c:pt>
                <c:pt idx="7512">
                  <c:v>249949749.27423042</c:v>
                </c:pt>
                <c:pt idx="7513">
                  <c:v>249962340.86722201</c:v>
                </c:pt>
                <c:pt idx="7514">
                  <c:v>249972832.86525118</c:v>
                </c:pt>
                <c:pt idx="7515">
                  <c:v>249984897.54372188</c:v>
                </c:pt>
                <c:pt idx="7516">
                  <c:v>249999583.36268431</c:v>
                </c:pt>
                <c:pt idx="7517">
                  <c:v>250013218.60644561</c:v>
                </c:pt>
                <c:pt idx="7518">
                  <c:v>250024230.57178292</c:v>
                </c:pt>
                <c:pt idx="7519">
                  <c:v>250035765.846874</c:v>
                </c:pt>
                <c:pt idx="7520">
                  <c:v>250047824.2827383</c:v>
                </c:pt>
                <c:pt idx="7521">
                  <c:v>250058308.90725335</c:v>
                </c:pt>
                <c:pt idx="7522">
                  <c:v>250068268.46331024</c:v>
                </c:pt>
                <c:pt idx="7523">
                  <c:v>250075606.56165668</c:v>
                </c:pt>
                <c:pt idx="7524">
                  <c:v>250083468.31855932</c:v>
                </c:pt>
                <c:pt idx="7525">
                  <c:v>250093425.8144401</c:v>
                </c:pt>
                <c:pt idx="7526">
                  <c:v>250105478.53454524</c:v>
                </c:pt>
                <c:pt idx="7527">
                  <c:v>250115434.22858813</c:v>
                </c:pt>
                <c:pt idx="7528">
                  <c:v>250122245.54973263</c:v>
                </c:pt>
                <c:pt idx="7529">
                  <c:v>250129056.48945186</c:v>
                </c:pt>
                <c:pt idx="7530">
                  <c:v>250139534.11357108</c:v>
                </c:pt>
                <c:pt idx="7531">
                  <c:v>250153677.47460571</c:v>
                </c:pt>
                <c:pt idx="7532">
                  <c:v>250168866.66048658</c:v>
                </c:pt>
                <c:pt idx="7533">
                  <c:v>250185101.27935702</c:v>
                </c:pt>
                <c:pt idx="7534">
                  <c:v>250200810.13821939</c:v>
                </c:pt>
                <c:pt idx="7535">
                  <c:v>250215993.44053707</c:v>
                </c:pt>
                <c:pt idx="7536">
                  <c:v>250228034.02270654</c:v>
                </c:pt>
                <c:pt idx="7537">
                  <c:v>250237979.69187853</c:v>
                </c:pt>
                <c:pt idx="7538">
                  <c:v>250247924.54810065</c:v>
                </c:pt>
                <c:pt idx="7539">
                  <c:v>250258391.93972379</c:v>
                </c:pt>
                <c:pt idx="7540">
                  <c:v>250267811.82231835</c:v>
                </c:pt>
                <c:pt idx="7541">
                  <c:v>250276707.70853201</c:v>
                </c:pt>
                <c:pt idx="7542">
                  <c:v>250284033.24416071</c:v>
                </c:pt>
                <c:pt idx="7543">
                  <c:v>250291358.33880016</c:v>
                </c:pt>
                <c:pt idx="7544">
                  <c:v>250302345.15403971</c:v>
                </c:pt>
                <c:pt idx="7545">
                  <c:v>250314900.29978192</c:v>
                </c:pt>
                <c:pt idx="7546">
                  <c:v>250325361.93183115</c:v>
                </c:pt>
                <c:pt idx="7547">
                  <c:v>250334253.61201918</c:v>
                </c:pt>
                <c:pt idx="7548">
                  <c:v>250342621.65878123</c:v>
                </c:pt>
                <c:pt idx="7549">
                  <c:v>250353080.90817475</c:v>
                </c:pt>
                <c:pt idx="7550">
                  <c:v>250366676.58872926</c:v>
                </c:pt>
                <c:pt idx="7551">
                  <c:v>250380270.75073248</c:v>
                </c:pt>
                <c:pt idx="7552">
                  <c:v>250391249.5424954</c:v>
                </c:pt>
                <c:pt idx="7553">
                  <c:v>250400659.14732075</c:v>
                </c:pt>
                <c:pt idx="7554">
                  <c:v>250410068.0247947</c:v>
                </c:pt>
                <c:pt idx="7555">
                  <c:v>250421566.77635998</c:v>
                </c:pt>
                <c:pt idx="7556">
                  <c:v>250434109.63029093</c:v>
                </c:pt>
                <c:pt idx="7557">
                  <c:v>250445083.56743017</c:v>
                </c:pt>
                <c:pt idx="7558">
                  <c:v>250456579.01207027</c:v>
                </c:pt>
                <c:pt idx="7559">
                  <c:v>250468073.37133884</c:v>
                </c:pt>
                <c:pt idx="7560">
                  <c:v>250475909.812305</c:v>
                </c:pt>
                <c:pt idx="7561">
                  <c:v>250484790.50233594</c:v>
                </c:pt>
                <c:pt idx="7562">
                  <c:v>250497849.16397199</c:v>
                </c:pt>
                <c:pt idx="7563">
                  <c:v>250510906.42515391</c:v>
                </c:pt>
                <c:pt idx="7564">
                  <c:v>250520829.00724438</c:v>
                </c:pt>
                <c:pt idx="7565">
                  <c:v>250530750.78078923</c:v>
                </c:pt>
                <c:pt idx="7566">
                  <c:v>250543804.51438269</c:v>
                </c:pt>
                <c:pt idx="7567">
                  <c:v>250556856.84875709</c:v>
                </c:pt>
                <c:pt idx="7568">
                  <c:v>250567819.72857121</c:v>
                </c:pt>
                <c:pt idx="7569">
                  <c:v>250577215.69725004</c:v>
                </c:pt>
                <c:pt idx="7570">
                  <c:v>250588176.74453723</c:v>
                </c:pt>
                <c:pt idx="7571">
                  <c:v>250600180.56925374</c:v>
                </c:pt>
                <c:pt idx="7572">
                  <c:v>250610095.87997261</c:v>
                </c:pt>
                <c:pt idx="7573">
                  <c:v>250617401.38189444</c:v>
                </c:pt>
                <c:pt idx="7574">
                  <c:v>250625749.99040991</c:v>
                </c:pt>
                <c:pt idx="7575">
                  <c:v>250636184.94638065</c:v>
                </c:pt>
                <c:pt idx="7576">
                  <c:v>250650792.38300431</c:v>
                </c:pt>
                <c:pt idx="7577">
                  <c:v>250666441.26425216</c:v>
                </c:pt>
                <c:pt idx="7578">
                  <c:v>250682088.13536006</c:v>
                </c:pt>
                <c:pt idx="7579">
                  <c:v>250696168.60118613</c:v>
                </c:pt>
                <c:pt idx="7580">
                  <c:v>250706597.52670673</c:v>
                </c:pt>
                <c:pt idx="7581">
                  <c:v>250715461.41150072</c:v>
                </c:pt>
                <c:pt idx="7582">
                  <c:v>250727452.69980371</c:v>
                </c:pt>
                <c:pt idx="7583">
                  <c:v>250744134.26824284</c:v>
                </c:pt>
                <c:pt idx="7584">
                  <c:v>250760813.55299601</c:v>
                </c:pt>
                <c:pt idx="7585">
                  <c:v>250776969.43303591</c:v>
                </c:pt>
                <c:pt idx="7586">
                  <c:v>250792602.11633408</c:v>
                </c:pt>
                <c:pt idx="7587">
                  <c:v>250806669.81676987</c:v>
                </c:pt>
                <c:pt idx="7588">
                  <c:v>250819694.01744342</c:v>
                </c:pt>
                <c:pt idx="7589">
                  <c:v>250830633.27038592</c:v>
                </c:pt>
                <c:pt idx="7590">
                  <c:v>250841050.69366768</c:v>
                </c:pt>
                <c:pt idx="7591">
                  <c:v>250851467.22654068</c:v>
                </c:pt>
                <c:pt idx="7592">
                  <c:v>250860841.34497398</c:v>
                </c:pt>
                <c:pt idx="7593">
                  <c:v>250867611.09323961</c:v>
                </c:pt>
                <c:pt idx="7594">
                  <c:v>250876463.27363226</c:v>
                </c:pt>
                <c:pt idx="7595">
                  <c:v>250887918.08219439</c:v>
                </c:pt>
                <c:pt idx="7596">
                  <c:v>250899892.412945</c:v>
                </c:pt>
                <c:pt idx="7597">
                  <c:v>250913427.19656104</c:v>
                </c:pt>
                <c:pt idx="7598">
                  <c:v>250925919.50920603</c:v>
                </c:pt>
                <c:pt idx="7599">
                  <c:v>250939451.40335196</c:v>
                </c:pt>
                <c:pt idx="7600">
                  <c:v>250952981.79554328</c:v>
                </c:pt>
                <c:pt idx="7601">
                  <c:v>250965990.37198281</c:v>
                </c:pt>
                <c:pt idx="7602">
                  <c:v>250978997.56048724</c:v>
                </c:pt>
                <c:pt idx="7603">
                  <c:v>250992003.36140171</c:v>
                </c:pt>
                <c:pt idx="7604">
                  <c:v>251005007.77507228</c:v>
                </c:pt>
                <c:pt idx="7605">
                  <c:v>251018530.89407322</c:v>
                </c:pt>
                <c:pt idx="7606">
                  <c:v>251032052.51339298</c:v>
                </c:pt>
                <c:pt idx="7607">
                  <c:v>251044532.67740905</c:v>
                </c:pt>
                <c:pt idx="7608">
                  <c:v>251055451.77321121</c:v>
                </c:pt>
                <c:pt idx="7609">
                  <c:v>251064290.32517534</c:v>
                </c:pt>
                <c:pt idx="7610">
                  <c:v>251074167.94873825</c:v>
                </c:pt>
                <c:pt idx="7611">
                  <c:v>251084564.58294991</c:v>
                </c:pt>
                <c:pt idx="7612">
                  <c:v>251095480.09503448</c:v>
                </c:pt>
                <c:pt idx="7613">
                  <c:v>251109512.88944077</c:v>
                </c:pt>
                <c:pt idx="7614">
                  <c:v>251126142.25893116</c:v>
                </c:pt>
                <c:pt idx="7615">
                  <c:v>251141730.23389366</c:v>
                </c:pt>
                <c:pt idx="7616">
                  <c:v>251155757.70826045</c:v>
                </c:pt>
                <c:pt idx="7617">
                  <c:v>251169264.12202686</c:v>
                </c:pt>
                <c:pt idx="7618">
                  <c:v>251180691.4579969</c:v>
                </c:pt>
                <c:pt idx="7619">
                  <c:v>251189001.57545888</c:v>
                </c:pt>
                <c:pt idx="7620">
                  <c:v>251197311.12684619</c:v>
                </c:pt>
                <c:pt idx="7621">
                  <c:v>251208735.83587494</c:v>
                </c:pt>
                <c:pt idx="7622">
                  <c:v>251223274.82739341</c:v>
                </c:pt>
                <c:pt idx="7623">
                  <c:v>251236773.76824215</c:v>
                </c:pt>
                <c:pt idx="7624">
                  <c:v>251247675.66866565</c:v>
                </c:pt>
                <c:pt idx="7625">
                  <c:v>251258057.52538428</c:v>
                </c:pt>
                <c:pt idx="7626">
                  <c:v>251269995.56861311</c:v>
                </c:pt>
                <c:pt idx="7627">
                  <c:v>251284008.30302539</c:v>
                </c:pt>
                <c:pt idx="7628">
                  <c:v>251297500.52650061</c:v>
                </c:pt>
                <c:pt idx="7629">
                  <c:v>251308915.85816503</c:v>
                </c:pt>
                <c:pt idx="7630">
                  <c:v>251321367.72946197</c:v>
                </c:pt>
                <c:pt idx="7631">
                  <c:v>251335374.566107</c:v>
                </c:pt>
                <c:pt idx="7632">
                  <c:v>251349379.79527628</c:v>
                </c:pt>
                <c:pt idx="7633">
                  <c:v>251361827.53873366</c:v>
                </c:pt>
                <c:pt idx="7634">
                  <c:v>251373236.85504231</c:v>
                </c:pt>
                <c:pt idx="7635">
                  <c:v>251385682.16563037</c:v>
                </c:pt>
                <c:pt idx="7636">
                  <c:v>251399163.1535455</c:v>
                </c:pt>
                <c:pt idx="7637">
                  <c:v>251412642.65267065</c:v>
                </c:pt>
                <c:pt idx="7638">
                  <c:v>251425602.30587941</c:v>
                </c:pt>
                <c:pt idx="7639">
                  <c:v>251434932.40429074</c:v>
                </c:pt>
                <c:pt idx="7640">
                  <c:v>251443225.22646669</c:v>
                </c:pt>
                <c:pt idx="7641">
                  <c:v>251454626.93716961</c:v>
                </c:pt>
                <c:pt idx="7642">
                  <c:v>251469654.83804023</c:v>
                </c:pt>
                <c:pt idx="7643">
                  <c:v>251484680.88922861</c:v>
                </c:pt>
                <c:pt idx="7644">
                  <c:v>251498150.94920531</c:v>
                </c:pt>
                <c:pt idx="7645">
                  <c:v>251509029.52820987</c:v>
                </c:pt>
                <c:pt idx="7646">
                  <c:v>251519389.17857164</c:v>
                </c:pt>
                <c:pt idx="7647">
                  <c:v>251530783.77882689</c:v>
                </c:pt>
                <c:pt idx="7648">
                  <c:v>251541141.583664</c:v>
                </c:pt>
                <c:pt idx="7649">
                  <c:v>251553051.97312793</c:v>
                </c:pt>
                <c:pt idx="7650">
                  <c:v>251566514.49289206</c:v>
                </c:pt>
                <c:pt idx="7651">
                  <c:v>251578422.40791938</c:v>
                </c:pt>
                <c:pt idx="7652">
                  <c:v>251587740.83586717</c:v>
                </c:pt>
                <c:pt idx="7653">
                  <c:v>251598611.43653291</c:v>
                </c:pt>
                <c:pt idx="7654">
                  <c:v>251611033.79542089</c:v>
                </c:pt>
                <c:pt idx="7655">
                  <c:v>251623972.40911517</c:v>
                </c:pt>
                <c:pt idx="7656">
                  <c:v>251636392.18883049</c:v>
                </c:pt>
                <c:pt idx="7657">
                  <c:v>251649328.11653781</c:v>
                </c:pt>
                <c:pt idx="7658">
                  <c:v>251662780.02816826</c:v>
                </c:pt>
                <c:pt idx="7659">
                  <c:v>251677265.04563808</c:v>
                </c:pt>
                <c:pt idx="7660">
                  <c:v>251691231.11447802</c:v>
                </c:pt>
                <c:pt idx="7661">
                  <c:v>251706229.92859828</c:v>
                </c:pt>
                <c:pt idx="7662">
                  <c:v>251720192.68650463</c:v>
                </c:pt>
                <c:pt idx="7663">
                  <c:v>251732085.6290656</c:v>
                </c:pt>
                <c:pt idx="7664">
                  <c:v>251744494.42184594</c:v>
                </c:pt>
                <c:pt idx="7665">
                  <c:v>251759486.69844878</c:v>
                </c:pt>
                <c:pt idx="7666">
                  <c:v>251773960.25458184</c:v>
                </c:pt>
                <c:pt idx="7667">
                  <c:v>251786364.79536647</c:v>
                </c:pt>
                <c:pt idx="7668">
                  <c:v>251798768.07695404</c:v>
                </c:pt>
                <c:pt idx="7669">
                  <c:v>251809619.91564232</c:v>
                </c:pt>
                <c:pt idx="7670">
                  <c:v>251817887.33640388</c:v>
                </c:pt>
                <c:pt idx="7671">
                  <c:v>251826154.19785878</c:v>
                </c:pt>
                <c:pt idx="7672">
                  <c:v>251836486.9882876</c:v>
                </c:pt>
                <c:pt idx="7673">
                  <c:v>251851984.53597432</c:v>
                </c:pt>
                <c:pt idx="7674">
                  <c:v>251868513.08762071</c:v>
                </c:pt>
                <c:pt idx="7675">
                  <c:v>251881424.46340024</c:v>
                </c:pt>
                <c:pt idx="7676">
                  <c:v>251889687.02813622</c:v>
                </c:pt>
                <c:pt idx="7677">
                  <c:v>251900530.79673821</c:v>
                </c:pt>
                <c:pt idx="7678">
                  <c:v>251914471.37145838</c:v>
                </c:pt>
                <c:pt idx="7679">
                  <c:v>251928410.35640258</c:v>
                </c:pt>
                <c:pt idx="7680">
                  <c:v>251940799.23095658</c:v>
                </c:pt>
                <c:pt idx="7681">
                  <c:v>251950606.19957018</c:v>
                </c:pt>
                <c:pt idx="7682">
                  <c:v>251958347.98749441</c:v>
                </c:pt>
                <c:pt idx="7683">
                  <c:v>251966089.28515768</c:v>
                </c:pt>
                <c:pt idx="7684">
                  <c:v>251976926.27838644</c:v>
                </c:pt>
                <c:pt idx="7685">
                  <c:v>251989310.23730889</c:v>
                </c:pt>
                <c:pt idx="7686">
                  <c:v>252000145.17241678</c:v>
                </c:pt>
                <c:pt idx="7687">
                  <c:v>252012526.77972198</c:v>
                </c:pt>
                <c:pt idx="7688">
                  <c:v>252026454.5893085</c:v>
                </c:pt>
                <c:pt idx="7689">
                  <c:v>252040380.81251499</c:v>
                </c:pt>
                <c:pt idx="7690">
                  <c:v>252055336.84129515</c:v>
                </c:pt>
                <c:pt idx="7691">
                  <c:v>252069775.40936524</c:v>
                </c:pt>
                <c:pt idx="7692">
                  <c:v>252081634.38645747</c:v>
                </c:pt>
                <c:pt idx="7693">
                  <c:v>252091945.60570124</c:v>
                </c:pt>
                <c:pt idx="7694">
                  <c:v>252103802.43310338</c:v>
                </c:pt>
                <c:pt idx="7695">
                  <c:v>252118750.70758483</c:v>
                </c:pt>
                <c:pt idx="7696">
                  <c:v>252135243.23517025</c:v>
                </c:pt>
                <c:pt idx="7697">
                  <c:v>252149157.07562009</c:v>
                </c:pt>
                <c:pt idx="7698">
                  <c:v>252160493.10875404</c:v>
                </c:pt>
                <c:pt idx="7699">
                  <c:v>252173373.68940616</c:v>
                </c:pt>
                <c:pt idx="7700">
                  <c:v>252187798.32960439</c:v>
                </c:pt>
                <c:pt idx="7701">
                  <c:v>252201191.1154213</c:v>
                </c:pt>
                <c:pt idx="7702">
                  <c:v>252214582.43508938</c:v>
                </c:pt>
                <c:pt idx="7703">
                  <c:v>252229002.21704233</c:v>
                </c:pt>
                <c:pt idx="7704">
                  <c:v>252244964.99328327</c:v>
                </c:pt>
                <c:pt idx="7705">
                  <c:v>252261955.33766714</c:v>
                </c:pt>
                <c:pt idx="7706">
                  <c:v>252279972.82195735</c:v>
                </c:pt>
                <c:pt idx="7707">
                  <c:v>252297987.65338486</c:v>
                </c:pt>
                <c:pt idx="7708">
                  <c:v>252315485.23595631</c:v>
                </c:pt>
                <c:pt idx="7709">
                  <c:v>252331951.26362285</c:v>
                </c:pt>
                <c:pt idx="7710">
                  <c:v>252345842.75124508</c:v>
                </c:pt>
                <c:pt idx="7711">
                  <c:v>252356131.72549823</c:v>
                </c:pt>
                <c:pt idx="7712">
                  <c:v>252366419.83476791</c:v>
                </c:pt>
                <c:pt idx="7713">
                  <c:v>252379793.08394721</c:v>
                </c:pt>
                <c:pt idx="7714">
                  <c:v>252394707.67657366</c:v>
                </c:pt>
                <c:pt idx="7715">
                  <c:v>252408077.83527136</c:v>
                </c:pt>
                <c:pt idx="7716">
                  <c:v>252419389.90581441</c:v>
                </c:pt>
                <c:pt idx="7717">
                  <c:v>252432757.36872602</c:v>
                </c:pt>
                <c:pt idx="7718">
                  <c:v>252451777.78014028</c:v>
                </c:pt>
                <c:pt idx="7719">
                  <c:v>252472337.06298804</c:v>
                </c:pt>
                <c:pt idx="7720">
                  <c:v>252488268.13260633</c:v>
                </c:pt>
                <c:pt idx="7721">
                  <c:v>252500600.44025931</c:v>
                </c:pt>
                <c:pt idx="7722">
                  <c:v>252511903.96440619</c:v>
                </c:pt>
                <c:pt idx="7723">
                  <c:v>252527316.17929783</c:v>
                </c:pt>
                <c:pt idx="7724">
                  <c:v>252544781.01111591</c:v>
                </c:pt>
                <c:pt idx="7725">
                  <c:v>252560702.65748468</c:v>
                </c:pt>
                <c:pt idx="7726">
                  <c:v>252574054.70020333</c:v>
                </c:pt>
                <c:pt idx="7727">
                  <c:v>252584324.51166761</c:v>
                </c:pt>
                <c:pt idx="7728">
                  <c:v>252594593.46190304</c:v>
                </c:pt>
                <c:pt idx="7729">
                  <c:v>252607941.80994838</c:v>
                </c:pt>
                <c:pt idx="7730">
                  <c:v>252621802.01617008</c:v>
                </c:pt>
                <c:pt idx="7731">
                  <c:v>252634634.14194161</c:v>
                </c:pt>
                <c:pt idx="7732">
                  <c:v>252646951.71788427</c:v>
                </c:pt>
                <c:pt idx="7733">
                  <c:v>252657728.58071071</c:v>
                </c:pt>
                <c:pt idx="7734">
                  <c:v>252669017.61050382</c:v>
                </c:pt>
                <c:pt idx="7735">
                  <c:v>252680305.59988999</c:v>
                </c:pt>
                <c:pt idx="7736">
                  <c:v>252690566.50577828</c:v>
                </c:pt>
                <c:pt idx="7737">
                  <c:v>252700826.55217886</c:v>
                </c:pt>
                <c:pt idx="7738">
                  <c:v>252713137.47357202</c:v>
                </c:pt>
                <c:pt idx="7739">
                  <c:v>252726472.90902311</c:v>
                </c:pt>
                <c:pt idx="7740">
                  <c:v>252741858.14626095</c:v>
                </c:pt>
                <c:pt idx="7741">
                  <c:v>252759292.4129703</c:v>
                </c:pt>
                <c:pt idx="7742">
                  <c:v>252775698.86848408</c:v>
                </c:pt>
                <c:pt idx="7743">
                  <c:v>252789540.10661387</c:v>
                </c:pt>
                <c:pt idx="7744">
                  <c:v>252803379.78127635</c:v>
                </c:pt>
                <c:pt idx="7745">
                  <c:v>252819780.33464894</c:v>
                </c:pt>
                <c:pt idx="7746">
                  <c:v>252836178.69313982</c:v>
                </c:pt>
                <c:pt idx="7747">
                  <c:v>252851037.810224</c:v>
                </c:pt>
                <c:pt idx="7748">
                  <c:v>252863845.94793776</c:v>
                </c:pt>
                <c:pt idx="7749">
                  <c:v>252876652.74712527</c:v>
                </c:pt>
                <c:pt idx="7750">
                  <c:v>252891506.95770821</c:v>
                </c:pt>
                <c:pt idx="7751">
                  <c:v>252909944.1630525</c:v>
                </c:pt>
                <c:pt idx="7752">
                  <c:v>252930938.71379951</c:v>
                </c:pt>
                <c:pt idx="7753">
                  <c:v>252949369.98890465</c:v>
                </c:pt>
                <c:pt idx="7754">
                  <c:v>252963703.50925761</c:v>
                </c:pt>
                <c:pt idx="7755">
                  <c:v>252978035.35375178</c:v>
                </c:pt>
                <c:pt idx="7756">
                  <c:v>252991853.75993431</c:v>
                </c:pt>
                <c:pt idx="7757">
                  <c:v>253003112.05045441</c:v>
                </c:pt>
                <c:pt idx="7758">
                  <c:v>253012834.28757015</c:v>
                </c:pt>
                <c:pt idx="7759">
                  <c:v>253022555.75374234</c:v>
                </c:pt>
                <c:pt idx="7760">
                  <c:v>253034322.81309184</c:v>
                </c:pt>
                <c:pt idx="7761">
                  <c:v>253048646.4046669</c:v>
                </c:pt>
                <c:pt idx="7762">
                  <c:v>253063991.2532503</c:v>
                </c:pt>
                <c:pt idx="7763">
                  <c:v>253079845.57956788</c:v>
                </c:pt>
                <c:pt idx="7764">
                  <c:v>253096720.51336512</c:v>
                </c:pt>
                <c:pt idx="7765">
                  <c:v>253114104.38025576</c:v>
                </c:pt>
                <c:pt idx="7766">
                  <c:v>253125862.65768969</c:v>
                </c:pt>
                <c:pt idx="7767">
                  <c:v>253133530.49214602</c:v>
                </c:pt>
                <c:pt idx="7768">
                  <c:v>253141708.9871591</c:v>
                </c:pt>
                <c:pt idx="7769">
                  <c:v>253153464.61830002</c:v>
                </c:pt>
                <c:pt idx="7770">
                  <c:v>253166752.23591766</c:v>
                </c:pt>
                <c:pt idx="7771">
                  <c:v>253178505.46699473</c:v>
                </c:pt>
                <c:pt idx="7772">
                  <c:v>253190257.57190529</c:v>
                </c:pt>
                <c:pt idx="7773">
                  <c:v>253204052.08450791</c:v>
                </c:pt>
                <c:pt idx="7774">
                  <c:v>253220399.12784615</c:v>
                </c:pt>
                <c:pt idx="7775">
                  <c:v>253237254.73491251</c:v>
                </c:pt>
                <c:pt idx="7776">
                  <c:v>253252576.00451776</c:v>
                </c:pt>
                <c:pt idx="7777">
                  <c:v>253264321.01547179</c:v>
                </c:pt>
                <c:pt idx="7778">
                  <c:v>253276064.90209538</c:v>
                </c:pt>
                <c:pt idx="7779">
                  <c:v>253290870.80916131</c:v>
                </c:pt>
                <c:pt idx="7780">
                  <c:v>253308737.62815586</c:v>
                </c:pt>
                <c:pt idx="7781">
                  <c:v>253327112.21374667</c:v>
                </c:pt>
                <c:pt idx="7782">
                  <c:v>253343442.86902171</c:v>
                </c:pt>
                <c:pt idx="7783">
                  <c:v>253358240.64826396</c:v>
                </c:pt>
                <c:pt idx="7784">
                  <c:v>253376097.66086066</c:v>
                </c:pt>
                <c:pt idx="7785">
                  <c:v>253394972.24918437</c:v>
                </c:pt>
                <c:pt idx="7786">
                  <c:v>253413333.92765513</c:v>
                </c:pt>
                <c:pt idx="7787">
                  <c:v>253430163.05331627</c:v>
                </c:pt>
                <c:pt idx="7788">
                  <c:v>253444440.50205311</c:v>
                </c:pt>
                <c:pt idx="7789">
                  <c:v>253456676.9935275</c:v>
                </c:pt>
                <c:pt idx="7790">
                  <c:v>253467892.70584908</c:v>
                </c:pt>
                <c:pt idx="7791">
                  <c:v>253480636.58965418</c:v>
                </c:pt>
                <c:pt idx="7792">
                  <c:v>253496437.16833708</c:v>
                </c:pt>
                <c:pt idx="7793">
                  <c:v>253512235.71350935</c:v>
                </c:pt>
                <c:pt idx="7794">
                  <c:v>253525994.08034354</c:v>
                </c:pt>
                <c:pt idx="7795">
                  <c:v>253539750.90545341</c:v>
                </c:pt>
                <c:pt idx="7796">
                  <c:v>253556562.70969686</c:v>
                </c:pt>
                <c:pt idx="7797">
                  <c:v>253575918.90577835</c:v>
                </c:pt>
                <c:pt idx="7798">
                  <c:v>253593235.02138028</c:v>
                </c:pt>
                <c:pt idx="7799">
                  <c:v>253607493.51849464</c:v>
                </c:pt>
                <c:pt idx="7800">
                  <c:v>253618695.46197975</c:v>
                </c:pt>
                <c:pt idx="7801">
                  <c:v>253630914.59862745</c:v>
                </c:pt>
                <c:pt idx="7802">
                  <c:v>253643641.57320622</c:v>
                </c:pt>
                <c:pt idx="7803">
                  <c:v>253653313.19183466</c:v>
                </c:pt>
                <c:pt idx="7804">
                  <c:v>253660439.16030788</c:v>
                </c:pt>
                <c:pt idx="7805">
                  <c:v>253670109.45621786</c:v>
                </c:pt>
                <c:pt idx="7806">
                  <c:v>253682832.36981699</c:v>
                </c:pt>
                <c:pt idx="7807">
                  <c:v>253694027.44364765</c:v>
                </c:pt>
                <c:pt idx="7808">
                  <c:v>253703695.09538391</c:v>
                </c:pt>
                <c:pt idx="7809">
                  <c:v>253713361.98623148</c:v>
                </c:pt>
                <c:pt idx="7810">
                  <c:v>253724045.55945939</c:v>
                </c:pt>
                <c:pt idx="7811">
                  <c:v>253736254.21971262</c:v>
                </c:pt>
                <c:pt idx="7812">
                  <c:v>253750496.12321806</c:v>
                </c:pt>
                <c:pt idx="7813">
                  <c:v>253762702.15500984</c:v>
                </c:pt>
                <c:pt idx="7814">
                  <c:v>253771855.88300931</c:v>
                </c:pt>
                <c:pt idx="7815">
                  <c:v>253777449.4921428</c:v>
                </c:pt>
                <c:pt idx="7816">
                  <c:v>253784568.26270723</c:v>
                </c:pt>
                <c:pt idx="7817">
                  <c:v>253796770.90977111</c:v>
                </c:pt>
                <c:pt idx="7818">
                  <c:v>253812022.51438817</c:v>
                </c:pt>
                <c:pt idx="7819">
                  <c:v>253826255.63739428</c:v>
                </c:pt>
                <c:pt idx="7820">
                  <c:v>253837945.89796287</c:v>
                </c:pt>
                <c:pt idx="7821">
                  <c:v>253848110.43791041</c:v>
                </c:pt>
                <c:pt idx="7822">
                  <c:v>253859798.61944139</c:v>
                </c:pt>
                <c:pt idx="7823">
                  <c:v>253874026.20955986</c:v>
                </c:pt>
                <c:pt idx="7824">
                  <c:v>253889268.22832188</c:v>
                </c:pt>
                <c:pt idx="7825">
                  <c:v>253904508.35679811</c:v>
                </c:pt>
                <c:pt idx="7826">
                  <c:v>253916699.09893981</c:v>
                </c:pt>
                <c:pt idx="7827">
                  <c:v>253926857.12705371</c:v>
                </c:pt>
                <c:pt idx="7828">
                  <c:v>253935490.79086483</c:v>
                </c:pt>
                <c:pt idx="7829">
                  <c:v>253943108.22588387</c:v>
                </c:pt>
                <c:pt idx="7830">
                  <c:v>253953264.07155985</c:v>
                </c:pt>
                <c:pt idx="7831">
                  <c:v>253964434.53264001</c:v>
                </c:pt>
                <c:pt idx="7832">
                  <c:v>253977634.67792839</c:v>
                </c:pt>
                <c:pt idx="7833">
                  <c:v>253989818.16933727</c:v>
                </c:pt>
                <c:pt idx="7834">
                  <c:v>254000985.30905193</c:v>
                </c:pt>
                <c:pt idx="7835">
                  <c:v>254011136.37397468</c:v>
                </c:pt>
                <c:pt idx="7836">
                  <c:v>254020779.10927719</c:v>
                </c:pt>
                <c:pt idx="7837">
                  <c:v>254031943.43685773</c:v>
                </c:pt>
                <c:pt idx="7838">
                  <c:v>254045643.72603112</c:v>
                </c:pt>
                <c:pt idx="7839">
                  <c:v>254059342.48860601</c:v>
                </c:pt>
                <c:pt idx="7840">
                  <c:v>254069488.73614931</c:v>
                </c:pt>
                <c:pt idx="7841">
                  <c:v>254077097.87234563</c:v>
                </c:pt>
                <c:pt idx="7842">
                  <c:v>254086735.435545</c:v>
                </c:pt>
                <c:pt idx="7843">
                  <c:v>254101951.1026862</c:v>
                </c:pt>
                <c:pt idx="7844">
                  <c:v>254117164.88714808</c:v>
                </c:pt>
                <c:pt idx="7845">
                  <c:v>254129334.55955371</c:v>
                </c:pt>
                <c:pt idx="7846">
                  <c:v>254140996.03220478</c:v>
                </c:pt>
                <c:pt idx="7847">
                  <c:v>254150628.58860803</c:v>
                </c:pt>
                <c:pt idx="7848">
                  <c:v>254157725.77896401</c:v>
                </c:pt>
                <c:pt idx="7849">
                  <c:v>254164822.55974773</c:v>
                </c:pt>
                <c:pt idx="7850">
                  <c:v>254174453.25008801</c:v>
                </c:pt>
                <c:pt idx="7851">
                  <c:v>254188137.67070851</c:v>
                </c:pt>
                <c:pt idx="7852">
                  <c:v>254202834.05630347</c:v>
                </c:pt>
                <c:pt idx="7853">
                  <c:v>254217528.68599889</c:v>
                </c:pt>
                <c:pt idx="7854">
                  <c:v>254232221.56028402</c:v>
                </c:pt>
                <c:pt idx="7855">
                  <c:v>254246912.679647</c:v>
                </c:pt>
                <c:pt idx="7856">
                  <c:v>254261095.54395148</c:v>
                </c:pt>
                <c:pt idx="7857">
                  <c:v>254273757.4339503</c:v>
                </c:pt>
                <c:pt idx="7858">
                  <c:v>254282873.18781045</c:v>
                </c:pt>
                <c:pt idx="7859">
                  <c:v>254291988.26622486</c:v>
                </c:pt>
                <c:pt idx="7860">
                  <c:v>254301609.00523907</c:v>
                </c:pt>
                <c:pt idx="7861">
                  <c:v>254311735.28619319</c:v>
                </c:pt>
                <c:pt idx="7862">
                  <c:v>254322873.23264018</c:v>
                </c:pt>
                <c:pt idx="7863">
                  <c:v>254335022.56979376</c:v>
                </c:pt>
                <c:pt idx="7864">
                  <c:v>254346664.55888999</c:v>
                </c:pt>
                <c:pt idx="7865">
                  <c:v>254358305.44650766</c:v>
                </c:pt>
                <c:pt idx="7866">
                  <c:v>254371463.38472041</c:v>
                </c:pt>
                <c:pt idx="7867">
                  <c:v>254385125.90837678</c:v>
                </c:pt>
                <c:pt idx="7868">
                  <c:v>254397775.04079661</c:v>
                </c:pt>
                <c:pt idx="7869">
                  <c:v>254411940.52563107</c:v>
                </c:pt>
                <c:pt idx="7870">
                  <c:v>254426104.38004377</c:v>
                </c:pt>
                <c:pt idx="7871">
                  <c:v>254438243.52933294</c:v>
                </c:pt>
                <c:pt idx="7872">
                  <c:v>254448358.5724853</c:v>
                </c:pt>
                <c:pt idx="7873">
                  <c:v>254458472.78436351</c:v>
                </c:pt>
                <c:pt idx="7874">
                  <c:v>254470608.7415593</c:v>
                </c:pt>
                <c:pt idx="7875">
                  <c:v>254484765.84602541</c:v>
                </c:pt>
                <c:pt idx="7876">
                  <c:v>254498921.32231641</c:v>
                </c:pt>
                <c:pt idx="7877">
                  <c:v>254511558.76493919</c:v>
                </c:pt>
                <c:pt idx="7878">
                  <c:v>254523184.06635791</c:v>
                </c:pt>
                <c:pt idx="7879">
                  <c:v>254533797.51323208</c:v>
                </c:pt>
                <c:pt idx="7880">
                  <c:v>254544915.38094813</c:v>
                </c:pt>
                <c:pt idx="7881">
                  <c:v>254558053.38475442</c:v>
                </c:pt>
                <c:pt idx="7882">
                  <c:v>254572200.43639776</c:v>
                </c:pt>
                <c:pt idx="7883">
                  <c:v>254584325.18689552</c:v>
                </c:pt>
                <c:pt idx="7884">
                  <c:v>254592912.8294284</c:v>
                </c:pt>
                <c:pt idx="7885">
                  <c:v>254601499.87300664</c:v>
                </c:pt>
                <c:pt idx="7886">
                  <c:v>254614631.84016865</c:v>
                </c:pt>
                <c:pt idx="7887">
                  <c:v>254632812.25203648</c:v>
                </c:pt>
                <c:pt idx="7888">
                  <c:v>254650989.97996008</c:v>
                </c:pt>
                <c:pt idx="7889">
                  <c:v>254667145.70789513</c:v>
                </c:pt>
                <c:pt idx="7890">
                  <c:v>254682289.77809402</c:v>
                </c:pt>
                <c:pt idx="7891">
                  <c:v>254695413.13267714</c:v>
                </c:pt>
                <c:pt idx="7892">
                  <c:v>254705507.0692926</c:v>
                </c:pt>
                <c:pt idx="7893">
                  <c:v>254717114.07373545</c:v>
                </c:pt>
                <c:pt idx="7894">
                  <c:v>254731747.43340608</c:v>
                </c:pt>
                <c:pt idx="7895">
                  <c:v>254746883.56233263</c:v>
                </c:pt>
                <c:pt idx="7896">
                  <c:v>254758991.12636828</c:v>
                </c:pt>
                <c:pt idx="7897">
                  <c:v>254768071.01842931</c:v>
                </c:pt>
                <c:pt idx="7898">
                  <c:v>254776645.85750878</c:v>
                </c:pt>
                <c:pt idx="7899">
                  <c:v>254787741.82207438</c:v>
                </c:pt>
                <c:pt idx="7900">
                  <c:v>254801862.51340199</c:v>
                </c:pt>
                <c:pt idx="7901">
                  <c:v>254817494.24812752</c:v>
                </c:pt>
                <c:pt idx="7902">
                  <c:v>254834132.30258912</c:v>
                </c:pt>
                <c:pt idx="7903">
                  <c:v>254849759.94352984</c:v>
                </c:pt>
                <c:pt idx="7904">
                  <c:v>254863369.49974084</c:v>
                </c:pt>
                <c:pt idx="7905">
                  <c:v>254874961.63977391</c:v>
                </c:pt>
                <c:pt idx="7906">
                  <c:v>254885040.87509549</c:v>
                </c:pt>
                <c:pt idx="7907">
                  <c:v>254894615.38501441</c:v>
                </c:pt>
                <c:pt idx="7908">
                  <c:v>254905196.87258658</c:v>
                </c:pt>
                <c:pt idx="7909">
                  <c:v>254915777.45156398</c:v>
                </c:pt>
                <c:pt idx="7910">
                  <c:v>254923838.23533228</c:v>
                </c:pt>
                <c:pt idx="7911">
                  <c:v>254930890.98861521</c:v>
                </c:pt>
                <c:pt idx="7912">
                  <c:v>254938447.06209195</c:v>
                </c:pt>
                <c:pt idx="7913">
                  <c:v>254946002.67229089</c:v>
                </c:pt>
                <c:pt idx="7914">
                  <c:v>254954061.47927633</c:v>
                </c:pt>
                <c:pt idx="7915">
                  <c:v>254965141.47848454</c:v>
                </c:pt>
                <c:pt idx="7916">
                  <c:v>254978234.73884436</c:v>
                </c:pt>
                <c:pt idx="7917">
                  <c:v>254989816.07900137</c:v>
                </c:pt>
                <c:pt idx="7918">
                  <c:v>254999885.92504808</c:v>
                </c:pt>
                <c:pt idx="7919">
                  <c:v>255011465.23101175</c:v>
                </c:pt>
                <c:pt idx="7920">
                  <c:v>255023546.82538268</c:v>
                </c:pt>
                <c:pt idx="7921">
                  <c:v>255033613.91617075</c:v>
                </c:pt>
                <c:pt idx="7922">
                  <c:v>255041666.99686381</c:v>
                </c:pt>
                <c:pt idx="7923">
                  <c:v>255051732.60793909</c:v>
                </c:pt>
                <c:pt idx="7924">
                  <c:v>255062803.83089861</c:v>
                </c:pt>
                <c:pt idx="7925">
                  <c:v>255074377.22823051</c:v>
                </c:pt>
                <c:pt idx="7926">
                  <c:v>255085446.41777423</c:v>
                </c:pt>
                <c:pt idx="7927">
                  <c:v>255095508.45496741</c:v>
                </c:pt>
                <c:pt idx="7928">
                  <c:v>255107078.78258404</c:v>
                </c:pt>
                <c:pt idx="7929">
                  <c:v>255120156.97596228</c:v>
                </c:pt>
                <c:pt idx="7930">
                  <c:v>255131222.05614361</c:v>
                </c:pt>
                <c:pt idx="7931">
                  <c:v>255140274.56500524</c:v>
                </c:pt>
                <c:pt idx="7932">
                  <c:v>255151337.83999684</c:v>
                </c:pt>
                <c:pt idx="7933">
                  <c:v>255162902.92986566</c:v>
                </c:pt>
                <c:pt idx="7934">
                  <c:v>255174466.9351255</c:v>
                </c:pt>
                <c:pt idx="7935">
                  <c:v>255185024.42767274</c:v>
                </c:pt>
                <c:pt idx="7936">
                  <c:v>255195581.0164153</c:v>
                </c:pt>
                <c:pt idx="7937">
                  <c:v>255208649.8267267</c:v>
                </c:pt>
                <c:pt idx="7938">
                  <c:v>255222722.38146001</c:v>
                </c:pt>
                <c:pt idx="7939">
                  <c:v>255236793.33057246</c:v>
                </c:pt>
                <c:pt idx="7940">
                  <c:v>255250360.22555724</c:v>
                </c:pt>
                <c:pt idx="7941">
                  <c:v>255261916.03318158</c:v>
                </c:pt>
                <c:pt idx="7942">
                  <c:v>255271963.68155938</c:v>
                </c:pt>
                <c:pt idx="7943">
                  <c:v>255280001.21098211</c:v>
                </c:pt>
                <c:pt idx="7944">
                  <c:v>255285526.70865822</c:v>
                </c:pt>
                <c:pt idx="7945">
                  <c:v>255292056.52317035</c:v>
                </c:pt>
                <c:pt idx="7946">
                  <c:v>255300092.74344739</c:v>
                </c:pt>
                <c:pt idx="7947">
                  <c:v>255307124.00673798</c:v>
                </c:pt>
                <c:pt idx="7948">
                  <c:v>255315159.24548128</c:v>
                </c:pt>
                <c:pt idx="7949">
                  <c:v>255325202.55793065</c:v>
                </c:pt>
                <c:pt idx="7950">
                  <c:v>255332734.50570136</c:v>
                </c:pt>
                <c:pt idx="7951">
                  <c:v>255337253.45363605</c:v>
                </c:pt>
                <c:pt idx="7952">
                  <c:v>255340265.9936313</c:v>
                </c:pt>
                <c:pt idx="7953">
                  <c:v>255345788.79256281</c:v>
                </c:pt>
                <c:pt idx="7954">
                  <c:v>255353821.51331398</c:v>
                </c:pt>
                <c:pt idx="7955">
                  <c:v>255364363.66563597</c:v>
                </c:pt>
                <c:pt idx="7956">
                  <c:v>255376410.73676842</c:v>
                </c:pt>
                <c:pt idx="7957">
                  <c:v>255387452.85202071</c:v>
                </c:pt>
                <c:pt idx="7958">
                  <c:v>255397490.28112391</c:v>
                </c:pt>
                <c:pt idx="7959">
                  <c:v>255408028.70293066</c:v>
                </c:pt>
                <c:pt idx="7960">
                  <c:v>255417562.6899949</c:v>
                </c:pt>
                <c:pt idx="7961">
                  <c:v>255424587.26173866</c:v>
                </c:pt>
                <c:pt idx="7962">
                  <c:v>255429102.84669611</c:v>
                </c:pt>
                <c:pt idx="7963">
                  <c:v>255436126.76152357</c:v>
                </c:pt>
                <c:pt idx="7964">
                  <c:v>255446160.23205996</c:v>
                </c:pt>
                <c:pt idx="7965">
                  <c:v>255456192.88684896</c:v>
                </c:pt>
                <c:pt idx="7966">
                  <c:v>255464720.00215268</c:v>
                </c:pt>
                <c:pt idx="7967">
                  <c:v>255473246.52828553</c:v>
                </c:pt>
                <c:pt idx="7968">
                  <c:v>255482273.97270784</c:v>
                </c:pt>
                <c:pt idx="7969">
                  <c:v>255493808.07968834</c:v>
                </c:pt>
                <c:pt idx="7970">
                  <c:v>255504839.69517258</c:v>
                </c:pt>
                <c:pt idx="7971">
                  <c:v>255513864.82901746</c:v>
                </c:pt>
                <c:pt idx="7972">
                  <c:v>255521385.26978323</c:v>
                </c:pt>
                <c:pt idx="7973">
                  <c:v>255530409.19387412</c:v>
                </c:pt>
                <c:pt idx="7974">
                  <c:v>255538931.18309808</c:v>
                </c:pt>
                <c:pt idx="7975">
                  <c:v>255544445.09789991</c:v>
                </c:pt>
                <c:pt idx="7976">
                  <c:v>255547953.82452971</c:v>
                </c:pt>
                <c:pt idx="7977">
                  <c:v>255551462.45142215</c:v>
                </c:pt>
                <c:pt idx="7978">
                  <c:v>255558479.4060213</c:v>
                </c:pt>
                <c:pt idx="7979">
                  <c:v>255568502.93497187</c:v>
                </c:pt>
                <c:pt idx="7980">
                  <c:v>255577523.41516605</c:v>
                </c:pt>
                <c:pt idx="7981">
                  <c:v>255588046.47567898</c:v>
                </c:pt>
                <c:pt idx="7982">
                  <c:v>255598568.63923341</c:v>
                </c:pt>
                <c:pt idx="7983">
                  <c:v>255607586.92279461</c:v>
                </c:pt>
                <c:pt idx="7984">
                  <c:v>255615602.62182343</c:v>
                </c:pt>
                <c:pt idx="7985">
                  <c:v>255623116.86702079</c:v>
                </c:pt>
                <c:pt idx="7986">
                  <c:v>255631131.55782115</c:v>
                </c:pt>
                <c:pt idx="7987">
                  <c:v>255640147.46310103</c:v>
                </c:pt>
                <c:pt idx="7988">
                  <c:v>255650164.36350858</c:v>
                </c:pt>
                <c:pt idx="7989">
                  <c:v>255663185.11920145</c:v>
                </c:pt>
                <c:pt idx="7990">
                  <c:v>255676705.21998522</c:v>
                </c:pt>
                <c:pt idx="7991">
                  <c:v>255688221.17530942</c:v>
                </c:pt>
                <c:pt idx="7992">
                  <c:v>255697232.91297331</c:v>
                </c:pt>
                <c:pt idx="7993">
                  <c:v>255705743.39469564</c:v>
                </c:pt>
                <c:pt idx="7994">
                  <c:v>255714753.85372704</c:v>
                </c:pt>
                <c:pt idx="7995">
                  <c:v>255725265.22503519</c:v>
                </c:pt>
                <c:pt idx="7996">
                  <c:v>255737777.59583884</c:v>
                </c:pt>
                <c:pt idx="7997">
                  <c:v>255748287.00768724</c:v>
                </c:pt>
                <c:pt idx="7998">
                  <c:v>255755793.18292364</c:v>
                </c:pt>
                <c:pt idx="7999">
                  <c:v>255763298.90197268</c:v>
                </c:pt>
                <c:pt idx="8000">
                  <c:v>255772305.1627554</c:v>
                </c:pt>
                <c:pt idx="8001">
                  <c:v>255782811.6370073</c:v>
                </c:pt>
                <c:pt idx="8002">
                  <c:v>255793317.21758711</c:v>
                </c:pt>
                <c:pt idx="8003">
                  <c:v>255800820.65666777</c:v>
                </c:pt>
                <c:pt idx="8004">
                  <c:v>255806823.07975292</c:v>
                </c:pt>
                <c:pt idx="8005">
                  <c:v>255813825.53803754</c:v>
                </c:pt>
                <c:pt idx="8006">
                  <c:v>255820827.59936661</c:v>
                </c:pt>
                <c:pt idx="8007">
                  <c:v>255826328.94054025</c:v>
                </c:pt>
                <c:pt idx="8008">
                  <c:v>255832830.20969561</c:v>
                </c:pt>
                <c:pt idx="8009">
                  <c:v>255840331.2489512</c:v>
                </c:pt>
                <c:pt idx="8010">
                  <c:v>255847331.80799472</c:v>
                </c:pt>
                <c:pt idx="8011">
                  <c:v>255855831.95351261</c:v>
                </c:pt>
                <c:pt idx="8012">
                  <c:v>255866831.27368429</c:v>
                </c:pt>
                <c:pt idx="8013">
                  <c:v>255879329.31249741</c:v>
                </c:pt>
                <c:pt idx="8014">
                  <c:v>255892325.93175998</c:v>
                </c:pt>
                <c:pt idx="8015">
                  <c:v>255904821.39183673</c:v>
                </c:pt>
                <c:pt idx="8016">
                  <c:v>255915316.60175228</c:v>
                </c:pt>
                <c:pt idx="8017">
                  <c:v>255925810.92022404</c:v>
                </c:pt>
                <c:pt idx="8018">
                  <c:v>255938802.65112942</c:v>
                </c:pt>
                <c:pt idx="8019">
                  <c:v>255951293.41199061</c:v>
                </c:pt>
                <c:pt idx="8020">
                  <c:v>255962284.23717472</c:v>
                </c:pt>
                <c:pt idx="8021">
                  <c:v>255973274.08485934</c:v>
                </c:pt>
                <c:pt idx="8022">
                  <c:v>255982265.05149403</c:v>
                </c:pt>
                <c:pt idx="8023">
                  <c:v>255989257.57331142</c:v>
                </c:pt>
                <c:pt idx="8024">
                  <c:v>255994251.98951694</c:v>
                </c:pt>
                <c:pt idx="8025">
                  <c:v>255998746.79152679</c:v>
                </c:pt>
                <c:pt idx="8026">
                  <c:v>256006237.76493391</c:v>
                </c:pt>
                <c:pt idx="8027">
                  <c:v>256013728.28430024</c:v>
                </c:pt>
                <c:pt idx="8028">
                  <c:v>256019221.04330456</c:v>
                </c:pt>
                <c:pt idx="8029">
                  <c:v>256024214.24874699</c:v>
                </c:pt>
                <c:pt idx="8030">
                  <c:v>256032202.95787007</c:v>
                </c:pt>
                <c:pt idx="8031">
                  <c:v>256042188.11817241</c:v>
                </c:pt>
                <c:pt idx="8032">
                  <c:v>256048178.82715875</c:v>
                </c:pt>
                <c:pt idx="8033">
                  <c:v>256050175.665629</c:v>
                </c:pt>
                <c:pt idx="8034">
                  <c:v>256052172.4718385</c:v>
                </c:pt>
                <c:pt idx="8035">
                  <c:v>256055167.62066668</c:v>
                </c:pt>
                <c:pt idx="8036">
                  <c:v>256065150.92593142</c:v>
                </c:pt>
                <c:pt idx="8037">
                  <c:v>256078627.10909143</c:v>
                </c:pt>
                <c:pt idx="8038">
                  <c:v>256089606.61656266</c:v>
                </c:pt>
                <c:pt idx="8039">
                  <c:v>256095595.02778929</c:v>
                </c:pt>
                <c:pt idx="8040">
                  <c:v>256100086.14583078</c:v>
                </c:pt>
                <c:pt idx="8041">
                  <c:v>256105575.06852159</c:v>
                </c:pt>
                <c:pt idx="8042">
                  <c:v>256111562.70622742</c:v>
                </c:pt>
                <c:pt idx="8043">
                  <c:v>256116552.18277842</c:v>
                </c:pt>
                <c:pt idx="8044">
                  <c:v>256120044.69654343</c:v>
                </c:pt>
                <c:pt idx="8045">
                  <c:v>256124036.02002865</c:v>
                </c:pt>
                <c:pt idx="8046">
                  <c:v>256128027.21465036</c:v>
                </c:pt>
                <c:pt idx="8047">
                  <c:v>256134512.63109455</c:v>
                </c:pt>
                <c:pt idx="8048">
                  <c:v>256144489.53054953</c:v>
                </c:pt>
                <c:pt idx="8049">
                  <c:v>256155961.96964568</c:v>
                </c:pt>
                <c:pt idx="8050">
                  <c:v>256166435.87566319</c:v>
                </c:pt>
                <c:pt idx="8051">
                  <c:v>256175412.80321541</c:v>
                </c:pt>
                <c:pt idx="8052">
                  <c:v>256182394.40738705</c:v>
                </c:pt>
                <c:pt idx="8053">
                  <c:v>256188378.3257727</c:v>
                </c:pt>
                <c:pt idx="8054">
                  <c:v>256193863.3298943</c:v>
                </c:pt>
                <c:pt idx="8055">
                  <c:v>256198849.48613808</c:v>
                </c:pt>
                <c:pt idx="8056">
                  <c:v>256203835.44131622</c:v>
                </c:pt>
                <c:pt idx="8057">
                  <c:v>256210316.88248599</c:v>
                </c:pt>
                <c:pt idx="8058">
                  <c:v>256218293.57448161</c:v>
                </c:pt>
                <c:pt idx="8059">
                  <c:v>256223777.2517508</c:v>
                </c:pt>
                <c:pt idx="8060">
                  <c:v>256227765.22793433</c:v>
                </c:pt>
                <c:pt idx="8061">
                  <c:v>256233248.48518938</c:v>
                </c:pt>
                <c:pt idx="8062">
                  <c:v>256242718.99325064</c:v>
                </c:pt>
                <c:pt idx="8063">
                  <c:v>256254182.32214931</c:v>
                </c:pt>
                <c:pt idx="8064">
                  <c:v>256263152.88185519</c:v>
                </c:pt>
                <c:pt idx="8065">
                  <c:v>256267139.58841795</c:v>
                </c:pt>
                <c:pt idx="8066">
                  <c:v>256269631.21475655</c:v>
                </c:pt>
                <c:pt idx="8067">
                  <c:v>256274116.01566502</c:v>
                </c:pt>
                <c:pt idx="8068">
                  <c:v>256280095.49722812</c:v>
                </c:pt>
                <c:pt idx="8069">
                  <c:v>256288067.68961871</c:v>
                </c:pt>
                <c:pt idx="8070">
                  <c:v>256296537.58099213</c:v>
                </c:pt>
                <c:pt idx="8071">
                  <c:v>256304508.71362108</c:v>
                </c:pt>
                <c:pt idx="8072">
                  <c:v>256312479.33254445</c:v>
                </c:pt>
                <c:pt idx="8073">
                  <c:v>256319453.20276338</c:v>
                </c:pt>
                <c:pt idx="8074">
                  <c:v>256324434.29789931</c:v>
                </c:pt>
                <c:pt idx="8075">
                  <c:v>256329415.19244379</c:v>
                </c:pt>
                <c:pt idx="8076">
                  <c:v>256336388.10784906</c:v>
                </c:pt>
                <c:pt idx="8077">
                  <c:v>256346348.73372659</c:v>
                </c:pt>
                <c:pt idx="8078">
                  <c:v>256357304.4958486</c:v>
                </c:pt>
                <c:pt idx="8079">
                  <c:v>256365271.71341458</c:v>
                </c:pt>
                <c:pt idx="8080">
                  <c:v>256369753.04779884</c:v>
                </c:pt>
                <c:pt idx="8081">
                  <c:v>256376723.68972486</c:v>
                </c:pt>
                <c:pt idx="8082">
                  <c:v>256386681.06829208</c:v>
                </c:pt>
                <c:pt idx="8083">
                  <c:v>256397135.45325577</c:v>
                </c:pt>
                <c:pt idx="8084">
                  <c:v>256406095.65153331</c:v>
                </c:pt>
                <c:pt idx="8085">
                  <c:v>256411073.25906157</c:v>
                </c:pt>
                <c:pt idx="8086">
                  <c:v>256416050.66632518</c:v>
                </c:pt>
                <c:pt idx="8087">
                  <c:v>256423018.70008525</c:v>
                </c:pt>
                <c:pt idx="8088">
                  <c:v>256431977.02400863</c:v>
                </c:pt>
                <c:pt idx="8089">
                  <c:v>256440934.69932929</c:v>
                </c:pt>
                <c:pt idx="8090">
                  <c:v>256449394.13056624</c:v>
                </c:pt>
                <c:pt idx="8091">
                  <c:v>256455365.14557758</c:v>
                </c:pt>
                <c:pt idx="8092">
                  <c:v>256461335.87244749</c:v>
                </c:pt>
                <c:pt idx="8093">
                  <c:v>256469296.39344406</c:v>
                </c:pt>
                <c:pt idx="8094">
                  <c:v>256477753.88587698</c:v>
                </c:pt>
                <c:pt idx="8095">
                  <c:v>256484718.44561091</c:v>
                </c:pt>
                <c:pt idx="8096">
                  <c:v>256491185.18581334</c:v>
                </c:pt>
                <c:pt idx="8097">
                  <c:v>256497651.58807766</c:v>
                </c:pt>
                <c:pt idx="8098">
                  <c:v>256502625.51373366</c:v>
                </c:pt>
                <c:pt idx="8099">
                  <c:v>256505112.40159038</c:v>
                </c:pt>
                <c:pt idx="8100">
                  <c:v>256507599.23946938</c:v>
                </c:pt>
                <c:pt idx="8101">
                  <c:v>256511080.72854185</c:v>
                </c:pt>
                <c:pt idx="8102">
                  <c:v>256516551.44205394</c:v>
                </c:pt>
                <c:pt idx="8103">
                  <c:v>256525502.99706656</c:v>
                </c:pt>
                <c:pt idx="8104">
                  <c:v>256535945.65960041</c:v>
                </c:pt>
                <c:pt idx="8105">
                  <c:v>256543901.38250893</c:v>
                </c:pt>
                <c:pt idx="8106">
                  <c:v>256550862.22054398</c:v>
                </c:pt>
                <c:pt idx="8107">
                  <c:v>256558816.98464215</c:v>
                </c:pt>
                <c:pt idx="8108">
                  <c:v>256567268.36131299</c:v>
                </c:pt>
                <c:pt idx="8109">
                  <c:v>256577210.41859624</c:v>
                </c:pt>
                <c:pt idx="8110">
                  <c:v>256588642.79726031</c:v>
                </c:pt>
                <c:pt idx="8111">
                  <c:v>256599080.13389468</c:v>
                </c:pt>
                <c:pt idx="8112">
                  <c:v>256608025.72198203</c:v>
                </c:pt>
                <c:pt idx="8113">
                  <c:v>256619455.25490519</c:v>
                </c:pt>
                <c:pt idx="8114">
                  <c:v>256632871.18619791</c:v>
                </c:pt>
                <c:pt idx="8115">
                  <c:v>256642807.97573239</c:v>
                </c:pt>
                <c:pt idx="8116">
                  <c:v>256648272.86999944</c:v>
                </c:pt>
                <c:pt idx="8117">
                  <c:v>256653240.74635339</c:v>
                </c:pt>
                <c:pt idx="8118">
                  <c:v>256657214.90389991</c:v>
                </c:pt>
                <c:pt idx="8119">
                  <c:v>256661685.67864445</c:v>
                </c:pt>
                <c:pt idx="8120">
                  <c:v>256667149.73963365</c:v>
                </c:pt>
                <c:pt idx="8121">
                  <c:v>256673110.25840172</c:v>
                </c:pt>
                <c:pt idx="8122">
                  <c:v>256681553.83543721</c:v>
                </c:pt>
                <c:pt idx="8123">
                  <c:v>256691486.71826267</c:v>
                </c:pt>
                <c:pt idx="8124">
                  <c:v>256701915.38762417</c:v>
                </c:pt>
                <c:pt idx="8125">
                  <c:v>256711350.0935168</c:v>
                </c:pt>
                <c:pt idx="8126">
                  <c:v>256720287.57281041</c:v>
                </c:pt>
                <c:pt idx="8127">
                  <c:v>256728727.93313858</c:v>
                </c:pt>
                <c:pt idx="8128">
                  <c:v>256735678.38612297</c:v>
                </c:pt>
                <c:pt idx="8129">
                  <c:v>256739153.46631241</c:v>
                </c:pt>
                <c:pt idx="8130">
                  <c:v>256743124.86710888</c:v>
                </c:pt>
                <c:pt idx="8131">
                  <c:v>256749578.12174609</c:v>
                </c:pt>
                <c:pt idx="8132">
                  <c:v>256757023.7669026</c:v>
                </c:pt>
                <c:pt idx="8133">
                  <c:v>256765957.95016342</c:v>
                </c:pt>
                <c:pt idx="8134">
                  <c:v>256776380.34934121</c:v>
                </c:pt>
                <c:pt idx="8135">
                  <c:v>256785809.38326862</c:v>
                </c:pt>
                <c:pt idx="8136">
                  <c:v>256794245.27879426</c:v>
                </c:pt>
                <c:pt idx="8137">
                  <c:v>256803176.77716219</c:v>
                </c:pt>
                <c:pt idx="8138">
                  <c:v>256811611.48976001</c:v>
                </c:pt>
                <c:pt idx="8139">
                  <c:v>256821037.84172055</c:v>
                </c:pt>
                <c:pt idx="8140">
                  <c:v>256832447.72898528</c:v>
                </c:pt>
                <c:pt idx="8141">
                  <c:v>256843856.56520367</c:v>
                </c:pt>
                <c:pt idx="8142">
                  <c:v>256853776.43817657</c:v>
                </c:pt>
                <c:pt idx="8143">
                  <c:v>256860719.87656668</c:v>
                </c:pt>
                <c:pt idx="8144">
                  <c:v>256866175.16225141</c:v>
                </c:pt>
                <c:pt idx="8145">
                  <c:v>256874109.69436461</c:v>
                </c:pt>
                <c:pt idx="8146">
                  <c:v>256884522.99648541</c:v>
                </c:pt>
                <c:pt idx="8147">
                  <c:v>256893447.98730561</c:v>
                </c:pt>
                <c:pt idx="8148">
                  <c:v>256901380.77266958</c:v>
                </c:pt>
                <c:pt idx="8149">
                  <c:v>256909808.80052793</c:v>
                </c:pt>
                <c:pt idx="8150">
                  <c:v>256919227.68256131</c:v>
                </c:pt>
                <c:pt idx="8151">
                  <c:v>256928645.84850654</c:v>
                </c:pt>
                <c:pt idx="8152">
                  <c:v>256936080.73693371</c:v>
                </c:pt>
                <c:pt idx="8153">
                  <c:v>256943019.56358266</c:v>
                </c:pt>
                <c:pt idx="8154">
                  <c:v>256951444.75921071</c:v>
                </c:pt>
                <c:pt idx="8155">
                  <c:v>256959869.38191807</c:v>
                </c:pt>
                <c:pt idx="8156">
                  <c:v>256968293.43179551</c:v>
                </c:pt>
                <c:pt idx="8157">
                  <c:v>256979689.76413798</c:v>
                </c:pt>
                <c:pt idx="8158">
                  <c:v>256992075.89308524</c:v>
                </c:pt>
                <c:pt idx="8159">
                  <c:v>257002479.28460824</c:v>
                </c:pt>
                <c:pt idx="8160">
                  <c:v>257011395.78217095</c:v>
                </c:pt>
                <c:pt idx="8161">
                  <c:v>257022292.85236201</c:v>
                </c:pt>
                <c:pt idx="8162">
                  <c:v>257032198.44829121</c:v>
                </c:pt>
                <c:pt idx="8163">
                  <c:v>257041608.03104582</c:v>
                </c:pt>
                <c:pt idx="8164">
                  <c:v>257051016.89935535</c:v>
                </c:pt>
                <c:pt idx="8165">
                  <c:v>257060920.19956008</c:v>
                </c:pt>
                <c:pt idx="8166">
                  <c:v>257068347.15538728</c:v>
                </c:pt>
                <c:pt idx="8167">
                  <c:v>257075278.57927468</c:v>
                </c:pt>
                <c:pt idx="8168">
                  <c:v>257084189.84038088</c:v>
                </c:pt>
                <c:pt idx="8169">
                  <c:v>257095080.51164678</c:v>
                </c:pt>
                <c:pt idx="8170">
                  <c:v>257107455.11292028</c:v>
                </c:pt>
                <c:pt idx="8171">
                  <c:v>257120323.38774341</c:v>
                </c:pt>
                <c:pt idx="8172">
                  <c:v>257134180.0358977</c:v>
                </c:pt>
                <c:pt idx="8173">
                  <c:v>257148529.93148234</c:v>
                </c:pt>
                <c:pt idx="8174">
                  <c:v>257159909.70201689</c:v>
                </c:pt>
                <c:pt idx="8175">
                  <c:v>257169309.59411395</c:v>
                </c:pt>
                <c:pt idx="8176">
                  <c:v>257180192.78928161</c:v>
                </c:pt>
                <c:pt idx="8177">
                  <c:v>257190085.77401215</c:v>
                </c:pt>
                <c:pt idx="8178">
                  <c:v>257198494.19033995</c:v>
                </c:pt>
                <c:pt idx="8179">
                  <c:v>257206902.03639591</c:v>
                </c:pt>
                <c:pt idx="8180">
                  <c:v>257215803.8401553</c:v>
                </c:pt>
                <c:pt idx="8181">
                  <c:v>257225199.49519464</c:v>
                </c:pt>
                <c:pt idx="8182">
                  <c:v>257236572.23027936</c:v>
                </c:pt>
                <c:pt idx="8183">
                  <c:v>257249427.1095351</c:v>
                </c:pt>
                <c:pt idx="8184">
                  <c:v>257263269.33530658</c:v>
                </c:pt>
                <c:pt idx="8185">
                  <c:v>257277110.01592088</c:v>
                </c:pt>
                <c:pt idx="8186">
                  <c:v>257287489.51261365</c:v>
                </c:pt>
                <c:pt idx="8187">
                  <c:v>257294902.90692094</c:v>
                </c:pt>
                <c:pt idx="8188">
                  <c:v>257301821.67509168</c:v>
                </c:pt>
                <c:pt idx="8189">
                  <c:v>257310716.66697711</c:v>
                </c:pt>
                <c:pt idx="8190">
                  <c:v>257324057.9586027</c:v>
                </c:pt>
                <c:pt idx="8191">
                  <c:v>257340856.06219831</c:v>
                </c:pt>
                <c:pt idx="8192">
                  <c:v>257358145.85131231</c:v>
                </c:pt>
                <c:pt idx="8193">
                  <c:v>257370000.31376457</c:v>
                </c:pt>
                <c:pt idx="8194">
                  <c:v>257377902.65930161</c:v>
                </c:pt>
                <c:pt idx="8195">
                  <c:v>257382841.36959478</c:v>
                </c:pt>
                <c:pt idx="8196">
                  <c:v>257389755.23364538</c:v>
                </c:pt>
                <c:pt idx="8197">
                  <c:v>257399137.71846384</c:v>
                </c:pt>
                <c:pt idx="8198">
                  <c:v>257410988.26387066</c:v>
                </c:pt>
                <c:pt idx="8199">
                  <c:v>257427280.91538265</c:v>
                </c:pt>
                <c:pt idx="8200">
                  <c:v>257442090.55999011</c:v>
                </c:pt>
                <c:pt idx="8201">
                  <c:v>257453443.42360666</c:v>
                </c:pt>
                <c:pt idx="8202">
                  <c:v>257464301.71234715</c:v>
                </c:pt>
                <c:pt idx="8203">
                  <c:v>257476146.03442651</c:v>
                </c:pt>
                <c:pt idx="8204">
                  <c:v>257487989.22580743</c:v>
                </c:pt>
                <c:pt idx="8205">
                  <c:v>257498351.09093711</c:v>
                </c:pt>
                <c:pt idx="8206">
                  <c:v>257507232.00088057</c:v>
                </c:pt>
                <c:pt idx="8207">
                  <c:v>257515618.94327828</c:v>
                </c:pt>
                <c:pt idx="8208">
                  <c:v>257523512.01826817</c:v>
                </c:pt>
                <c:pt idx="8209">
                  <c:v>257533870.91724798</c:v>
                </c:pt>
                <c:pt idx="8210">
                  <c:v>257544722.16963041</c:v>
                </c:pt>
                <c:pt idx="8211">
                  <c:v>257553106.57837397</c:v>
                </c:pt>
                <c:pt idx="8212">
                  <c:v>257558038.31888601</c:v>
                </c:pt>
                <c:pt idx="8213">
                  <c:v>257564449.28853318</c:v>
                </c:pt>
                <c:pt idx="8214">
                  <c:v>257572832.3644889</c:v>
                </c:pt>
                <c:pt idx="8215">
                  <c:v>257582201.0145416</c:v>
                </c:pt>
                <c:pt idx="8216">
                  <c:v>257593048.04157221</c:v>
                </c:pt>
                <c:pt idx="8217">
                  <c:v>257606851.97762054</c:v>
                </c:pt>
                <c:pt idx="8218">
                  <c:v>257621640.20546058</c:v>
                </c:pt>
                <c:pt idx="8219">
                  <c:v>257635440.96180141</c:v>
                </c:pt>
                <c:pt idx="8220">
                  <c:v>257647268.96023265</c:v>
                </c:pt>
                <c:pt idx="8221">
                  <c:v>257660081.35332748</c:v>
                </c:pt>
                <c:pt idx="8222">
                  <c:v>257671907.00395486</c:v>
                </c:pt>
                <c:pt idx="8223">
                  <c:v>257681268.17839679</c:v>
                </c:pt>
                <c:pt idx="8224">
                  <c:v>257693091.81077868</c:v>
                </c:pt>
                <c:pt idx="8225">
                  <c:v>257707377.19746628</c:v>
                </c:pt>
                <c:pt idx="8226">
                  <c:v>257720675.90743265</c:v>
                </c:pt>
                <c:pt idx="8227">
                  <c:v>257733973.19289571</c:v>
                </c:pt>
                <c:pt idx="8228">
                  <c:v>257747269.05421019</c:v>
                </c:pt>
                <c:pt idx="8229">
                  <c:v>257758594.03525838</c:v>
                </c:pt>
                <c:pt idx="8230">
                  <c:v>257766964.00950629</c:v>
                </c:pt>
                <c:pt idx="8231">
                  <c:v>257774841.1169036</c:v>
                </c:pt>
                <c:pt idx="8232">
                  <c:v>257784686.79841307</c:v>
                </c:pt>
                <c:pt idx="8233">
                  <c:v>257795023.92378858</c:v>
                </c:pt>
                <c:pt idx="8234">
                  <c:v>257804375.81952164</c:v>
                </c:pt>
                <c:pt idx="8235">
                  <c:v>257814711.30591995</c:v>
                </c:pt>
                <c:pt idx="8236">
                  <c:v>257829966.88035971</c:v>
                </c:pt>
                <c:pt idx="8237">
                  <c:v>257846204.62615854</c:v>
                </c:pt>
                <c:pt idx="8238">
                  <c:v>257860472.40775341</c:v>
                </c:pt>
                <c:pt idx="8239">
                  <c:v>257872770.90391809</c:v>
                </c:pt>
                <c:pt idx="8240">
                  <c:v>257885560.04807889</c:v>
                </c:pt>
                <c:pt idx="8241">
                  <c:v>257899331.49985707</c:v>
                </c:pt>
                <c:pt idx="8242">
                  <c:v>257913593.17956898</c:v>
                </c:pt>
                <c:pt idx="8243">
                  <c:v>257928344.91824088</c:v>
                </c:pt>
                <c:pt idx="8244">
                  <c:v>257941128.34137264</c:v>
                </c:pt>
                <c:pt idx="8245">
                  <c:v>257952435.65755743</c:v>
                </c:pt>
                <c:pt idx="8246">
                  <c:v>257964233.49887139</c:v>
                </c:pt>
                <c:pt idx="8247">
                  <c:v>257977013.22927651</c:v>
                </c:pt>
                <c:pt idx="8248">
                  <c:v>257989791.64506227</c:v>
                </c:pt>
                <c:pt idx="8249">
                  <c:v>258003060.1472798</c:v>
                </c:pt>
                <c:pt idx="8250">
                  <c:v>258016818.57881773</c:v>
                </c:pt>
                <c:pt idx="8251">
                  <c:v>258030084.19492808</c:v>
                </c:pt>
                <c:pt idx="8252">
                  <c:v>258042365.90999731</c:v>
                </c:pt>
                <c:pt idx="8253">
                  <c:v>258053172.81506482</c:v>
                </c:pt>
                <c:pt idx="8254">
                  <c:v>258061522.9615826</c:v>
                </c:pt>
                <c:pt idx="8255">
                  <c:v>258069872.54696834</c:v>
                </c:pt>
                <c:pt idx="8256">
                  <c:v>258079694.87031347</c:v>
                </c:pt>
                <c:pt idx="8257">
                  <c:v>258089025.35835835</c:v>
                </c:pt>
                <c:pt idx="8258">
                  <c:v>258095900.00651878</c:v>
                </c:pt>
                <c:pt idx="8259">
                  <c:v>258099828.206139</c:v>
                </c:pt>
                <c:pt idx="8260">
                  <c:v>258105720.2727432</c:v>
                </c:pt>
                <c:pt idx="8261">
                  <c:v>258117012.61956555</c:v>
                </c:pt>
                <c:pt idx="8262">
                  <c:v>258131249.33354658</c:v>
                </c:pt>
                <c:pt idx="8263">
                  <c:v>258146466.08651567</c:v>
                </c:pt>
                <c:pt idx="8264">
                  <c:v>258159717.86958259</c:v>
                </c:pt>
                <c:pt idx="8265">
                  <c:v>258171005.31112328</c:v>
                </c:pt>
                <c:pt idx="8266">
                  <c:v>258180328.94621524</c:v>
                </c:pt>
                <c:pt idx="8267">
                  <c:v>258193086.47144988</c:v>
                </c:pt>
                <c:pt idx="8268">
                  <c:v>258210748.57568452</c:v>
                </c:pt>
                <c:pt idx="8269">
                  <c:v>258227427.14778322</c:v>
                </c:pt>
                <c:pt idx="8270">
                  <c:v>258238708.44241869</c:v>
                </c:pt>
                <c:pt idx="8271">
                  <c:v>258249007.86083746</c:v>
                </c:pt>
                <c:pt idx="8272">
                  <c:v>258261758.33956575</c:v>
                </c:pt>
                <c:pt idx="8273">
                  <c:v>258273036.51917598</c:v>
                </c:pt>
                <c:pt idx="8274">
                  <c:v>258282842.80026442</c:v>
                </c:pt>
                <c:pt idx="8275">
                  <c:v>258294119.06734958</c:v>
                </c:pt>
                <c:pt idx="8276">
                  <c:v>258306374.71947852</c:v>
                </c:pt>
                <c:pt idx="8277">
                  <c:v>258318139.00904968</c:v>
                </c:pt>
                <c:pt idx="8278">
                  <c:v>258330882.40006831</c:v>
                </c:pt>
                <c:pt idx="8279">
                  <c:v>258345094.64169368</c:v>
                </c:pt>
                <c:pt idx="8280">
                  <c:v>258360285.24174789</c:v>
                </c:pt>
                <c:pt idx="8281">
                  <c:v>258375963.91489333</c:v>
                </c:pt>
                <c:pt idx="8282">
                  <c:v>258390171.00510028</c:v>
                </c:pt>
                <c:pt idx="8283">
                  <c:v>258404376.47238934</c:v>
                </c:pt>
                <c:pt idx="8284">
                  <c:v>258417111.0291633</c:v>
                </c:pt>
                <c:pt idx="8285">
                  <c:v>258427885.40494967</c:v>
                </c:pt>
                <c:pt idx="8286">
                  <c:v>258437679.48209968</c:v>
                </c:pt>
                <c:pt idx="8287">
                  <c:v>258446003.84130365</c:v>
                </c:pt>
                <c:pt idx="8288">
                  <c:v>258457265.32289606</c:v>
                </c:pt>
                <c:pt idx="8289">
                  <c:v>258469994.46569204</c:v>
                </c:pt>
                <c:pt idx="8290">
                  <c:v>258482232.79768682</c:v>
                </c:pt>
                <c:pt idx="8291">
                  <c:v>258492512.06608361</c:v>
                </c:pt>
                <c:pt idx="8292">
                  <c:v>258502301.05582011</c:v>
                </c:pt>
                <c:pt idx="8293">
                  <c:v>258515025.59092242</c:v>
                </c:pt>
                <c:pt idx="8294">
                  <c:v>258529706.12961513</c:v>
                </c:pt>
                <c:pt idx="8295">
                  <c:v>258544384.93605241</c:v>
                </c:pt>
                <c:pt idx="8296">
                  <c:v>258558083.59293362</c:v>
                </c:pt>
                <c:pt idx="8297">
                  <c:v>258570802.42387146</c:v>
                </c:pt>
                <c:pt idx="8298">
                  <c:v>258582541.72924006</c:v>
                </c:pt>
                <c:pt idx="8299">
                  <c:v>258594768.99460241</c:v>
                </c:pt>
                <c:pt idx="8300">
                  <c:v>258606506.03897968</c:v>
                </c:pt>
                <c:pt idx="8301">
                  <c:v>258618241.97630146</c:v>
                </c:pt>
                <c:pt idx="8302">
                  <c:v>258628510.01351708</c:v>
                </c:pt>
                <c:pt idx="8303">
                  <c:v>258637310.51393208</c:v>
                </c:pt>
                <c:pt idx="8304">
                  <c:v>258645132.65848845</c:v>
                </c:pt>
                <c:pt idx="8305">
                  <c:v>258654420.81656036</c:v>
                </c:pt>
                <c:pt idx="8306">
                  <c:v>258664197.07615995</c:v>
                </c:pt>
                <c:pt idx="8307">
                  <c:v>258672506.29300401</c:v>
                </c:pt>
                <c:pt idx="8308">
                  <c:v>258680326.22560948</c:v>
                </c:pt>
                <c:pt idx="8309">
                  <c:v>258689611.75740802</c:v>
                </c:pt>
                <c:pt idx="8310">
                  <c:v>258699385.25300112</c:v>
                </c:pt>
                <c:pt idx="8311">
                  <c:v>258709646.59740013</c:v>
                </c:pt>
                <c:pt idx="8312">
                  <c:v>258720395.66990456</c:v>
                </c:pt>
                <c:pt idx="8313">
                  <c:v>258733586.44476599</c:v>
                </c:pt>
                <c:pt idx="8314">
                  <c:v>258748729.68475571</c:v>
                </c:pt>
                <c:pt idx="8315">
                  <c:v>258763871.08262411</c:v>
                </c:pt>
                <c:pt idx="8316">
                  <c:v>258778033.94888988</c:v>
                </c:pt>
                <c:pt idx="8317">
                  <c:v>258791706.91161826</c:v>
                </c:pt>
                <c:pt idx="8318">
                  <c:v>258802937.15049341</c:v>
                </c:pt>
                <c:pt idx="8319">
                  <c:v>258812701.75216928</c:v>
                </c:pt>
                <c:pt idx="8320">
                  <c:v>258821489.23888242</c:v>
                </c:pt>
                <c:pt idx="8321">
                  <c:v>258830276.105369</c:v>
                </c:pt>
                <c:pt idx="8322">
                  <c:v>258839550.4583475</c:v>
                </c:pt>
                <c:pt idx="8323">
                  <c:v>258849312.18885136</c:v>
                </c:pt>
                <c:pt idx="8324">
                  <c:v>258857121.02222076</c:v>
                </c:pt>
                <c:pt idx="8325">
                  <c:v>258866393.37577718</c:v>
                </c:pt>
                <c:pt idx="8326">
                  <c:v>258878104.83544779</c:v>
                </c:pt>
                <c:pt idx="8327">
                  <c:v>258890303.10134813</c:v>
                </c:pt>
                <c:pt idx="8328">
                  <c:v>258901036.58691806</c:v>
                </c:pt>
                <c:pt idx="8329">
                  <c:v>258910305.67085016</c:v>
                </c:pt>
                <c:pt idx="8330">
                  <c:v>258920061.8559733</c:v>
                </c:pt>
                <c:pt idx="8331">
                  <c:v>258928841.76909798</c:v>
                </c:pt>
                <c:pt idx="8332">
                  <c:v>258936157.89052731</c:v>
                </c:pt>
                <c:pt idx="8333">
                  <c:v>258943961.27965868</c:v>
                </c:pt>
                <c:pt idx="8334">
                  <c:v>258956640.74421516</c:v>
                </c:pt>
                <c:pt idx="8335">
                  <c:v>258971756.88035449</c:v>
                </c:pt>
                <c:pt idx="8336">
                  <c:v>258986383.65252638</c:v>
                </c:pt>
                <c:pt idx="8337">
                  <c:v>258997596.34799346</c:v>
                </c:pt>
                <c:pt idx="8338">
                  <c:v>259008320.59049577</c:v>
                </c:pt>
                <c:pt idx="8339">
                  <c:v>259019531.31137264</c:v>
                </c:pt>
                <c:pt idx="8340">
                  <c:v>259033665.13010728</c:v>
                </c:pt>
                <c:pt idx="8341">
                  <c:v>259048771.92171803</c:v>
                </c:pt>
                <c:pt idx="8342">
                  <c:v>259060466.24420863</c:v>
                </c:pt>
                <c:pt idx="8343">
                  <c:v>259069236.26568118</c:v>
                </c:pt>
                <c:pt idx="8344">
                  <c:v>259078492.84080079</c:v>
                </c:pt>
                <c:pt idx="8345">
                  <c:v>259090184.37370762</c:v>
                </c:pt>
                <c:pt idx="8346">
                  <c:v>259102361.88718203</c:v>
                </c:pt>
                <c:pt idx="8347">
                  <c:v>259115025.23865715</c:v>
                </c:pt>
                <c:pt idx="8348">
                  <c:v>259126713.3438631</c:v>
                </c:pt>
                <c:pt idx="8349">
                  <c:v>259135478.70326039</c:v>
                </c:pt>
                <c:pt idx="8350">
                  <c:v>259146191.08294263</c:v>
                </c:pt>
                <c:pt idx="8351">
                  <c:v>259158849.98073047</c:v>
                </c:pt>
                <c:pt idx="8352">
                  <c:v>259171507.59257415</c:v>
                </c:pt>
                <c:pt idx="8353">
                  <c:v>259184650.6748831</c:v>
                </c:pt>
                <c:pt idx="8354">
                  <c:v>259197792.37109268</c:v>
                </c:pt>
                <c:pt idx="8355">
                  <c:v>259208986.05631202</c:v>
                </c:pt>
                <c:pt idx="8356">
                  <c:v>259217259.00354958</c:v>
                </c:pt>
                <c:pt idx="8357">
                  <c:v>259224558.20682248</c:v>
                </c:pt>
                <c:pt idx="8358">
                  <c:v>259233803.25062254</c:v>
                </c:pt>
                <c:pt idx="8359">
                  <c:v>259245966.73715988</c:v>
                </c:pt>
                <c:pt idx="8360">
                  <c:v>259259101.96938923</c:v>
                </c:pt>
                <c:pt idx="8361">
                  <c:v>259272235.81743971</c:v>
                </c:pt>
                <c:pt idx="8362">
                  <c:v>259285368.28164938</c:v>
                </c:pt>
                <c:pt idx="8363">
                  <c:v>259297526.73714933</c:v>
                </c:pt>
                <c:pt idx="8364">
                  <c:v>259309197.73876712</c:v>
                </c:pt>
                <c:pt idx="8365">
                  <c:v>259319895.19704598</c:v>
                </c:pt>
                <c:pt idx="8366">
                  <c:v>259332050.28539938</c:v>
                </c:pt>
                <c:pt idx="8367">
                  <c:v>259344204.18865266</c:v>
                </c:pt>
                <c:pt idx="8368">
                  <c:v>259353926.45816335</c:v>
                </c:pt>
                <c:pt idx="8369">
                  <c:v>259362675.85249633</c:v>
                </c:pt>
                <c:pt idx="8370">
                  <c:v>259373368.72285599</c:v>
                </c:pt>
                <c:pt idx="8371">
                  <c:v>259383574.69819278</c:v>
                </c:pt>
                <c:pt idx="8372">
                  <c:v>259393779.83812469</c:v>
                </c:pt>
                <c:pt idx="8373">
                  <c:v>259406899.50504392</c:v>
                </c:pt>
                <c:pt idx="8374">
                  <c:v>259420989.46161291</c:v>
                </c:pt>
                <c:pt idx="8375">
                  <c:v>259433134.6980893</c:v>
                </c:pt>
                <c:pt idx="8376">
                  <c:v>259443335.78259453</c:v>
                </c:pt>
                <c:pt idx="8377">
                  <c:v>259454021.73800245</c:v>
                </c:pt>
                <c:pt idx="8378">
                  <c:v>259464221.11398685</c:v>
                </c:pt>
                <c:pt idx="8379">
                  <c:v>259473448.40205479</c:v>
                </c:pt>
                <c:pt idx="8380">
                  <c:v>259481218.22036663</c:v>
                </c:pt>
                <c:pt idx="8381">
                  <c:v>259488987.55460742</c:v>
                </c:pt>
                <c:pt idx="8382">
                  <c:v>259499184.07129863</c:v>
                </c:pt>
                <c:pt idx="8383">
                  <c:v>259511321.69475204</c:v>
                </c:pt>
                <c:pt idx="8384">
                  <c:v>259522972.70203438</c:v>
                </c:pt>
                <c:pt idx="8385">
                  <c:v>259534622.62100157</c:v>
                </c:pt>
                <c:pt idx="8386">
                  <c:v>259545300.75753453</c:v>
                </c:pt>
                <c:pt idx="8387">
                  <c:v>259555007.36114398</c:v>
                </c:pt>
                <c:pt idx="8388">
                  <c:v>259565683.75272045</c:v>
                </c:pt>
                <c:pt idx="8389">
                  <c:v>259577814.90672272</c:v>
                </c:pt>
                <c:pt idx="8390">
                  <c:v>259590915.22802112</c:v>
                </c:pt>
                <c:pt idx="8391">
                  <c:v>259604014.17365968</c:v>
                </c:pt>
                <c:pt idx="8392">
                  <c:v>259615656.52628991</c:v>
                </c:pt>
                <c:pt idx="8393">
                  <c:v>259625842.69361207</c:v>
                </c:pt>
                <c:pt idx="8394">
                  <c:v>259636998.01788586</c:v>
                </c:pt>
                <c:pt idx="8395">
                  <c:v>259649122.23910365</c:v>
                </c:pt>
                <c:pt idx="8396">
                  <c:v>259659790.57921711</c:v>
                </c:pt>
                <c:pt idx="8397">
                  <c:v>259669488.27867728</c:v>
                </c:pt>
                <c:pt idx="8398">
                  <c:v>259679670.05192396</c:v>
                </c:pt>
                <c:pt idx="8399">
                  <c:v>259690820.56459314</c:v>
                </c:pt>
                <c:pt idx="8400">
                  <c:v>259700515.85263354</c:v>
                </c:pt>
                <c:pt idx="8401">
                  <c:v>259707302.10604963</c:v>
                </c:pt>
                <c:pt idx="8402">
                  <c:v>259713118.60094658</c:v>
                </c:pt>
                <c:pt idx="8403">
                  <c:v>259722812.15663752</c:v>
                </c:pt>
                <c:pt idx="8404">
                  <c:v>259733958.81482911</c:v>
                </c:pt>
                <c:pt idx="8405">
                  <c:v>259745589.04886645</c:v>
                </c:pt>
                <c:pt idx="8406">
                  <c:v>259755764.61457038</c:v>
                </c:pt>
                <c:pt idx="8407">
                  <c:v>259765454.85820073</c:v>
                </c:pt>
                <c:pt idx="8408">
                  <c:v>259775144.34945613</c:v>
                </c:pt>
                <c:pt idx="8409">
                  <c:v>259787739.56351033</c:v>
                </c:pt>
                <c:pt idx="8410">
                  <c:v>259802755.27301806</c:v>
                </c:pt>
                <c:pt idx="8411">
                  <c:v>259816316.296756</c:v>
                </c:pt>
                <c:pt idx="8412">
                  <c:v>259827454.60696808</c:v>
                </c:pt>
                <c:pt idx="8413">
                  <c:v>259837623.50046828</c:v>
                </c:pt>
                <c:pt idx="8414">
                  <c:v>259850212.41139188</c:v>
                </c:pt>
                <c:pt idx="8415">
                  <c:v>259864252.39128751</c:v>
                </c:pt>
                <c:pt idx="8416">
                  <c:v>259877806.73570538</c:v>
                </c:pt>
                <c:pt idx="8417">
                  <c:v>259888455.5453715</c:v>
                </c:pt>
                <c:pt idx="8418">
                  <c:v>259896199.56370959</c:v>
                </c:pt>
                <c:pt idx="8419">
                  <c:v>259902007.26222831</c:v>
                </c:pt>
                <c:pt idx="8420">
                  <c:v>259909266.50545594</c:v>
                </c:pt>
                <c:pt idx="8421">
                  <c:v>259918460.94096324</c:v>
                </c:pt>
                <c:pt idx="8422">
                  <c:v>259928138.56264764</c:v>
                </c:pt>
                <c:pt idx="8423">
                  <c:v>259936363.95130438</c:v>
                </c:pt>
                <c:pt idx="8424">
                  <c:v>259944588.79809389</c:v>
                </c:pt>
                <c:pt idx="8425">
                  <c:v>259955231.91323939</c:v>
                </c:pt>
                <c:pt idx="8426">
                  <c:v>259966357.83638957</c:v>
                </c:pt>
                <c:pt idx="8427">
                  <c:v>259976031.74637508</c:v>
                </c:pt>
                <c:pt idx="8428">
                  <c:v>259984737.62458953</c:v>
                </c:pt>
                <c:pt idx="8429">
                  <c:v>259992475.67346403</c:v>
                </c:pt>
                <c:pt idx="8430">
                  <c:v>260001663.98372865</c:v>
                </c:pt>
                <c:pt idx="8431">
                  <c:v>260012302.23524359</c:v>
                </c:pt>
                <c:pt idx="8432">
                  <c:v>260021972.58660042</c:v>
                </c:pt>
                <c:pt idx="8433">
                  <c:v>260030675.26259461</c:v>
                </c:pt>
                <c:pt idx="8434">
                  <c:v>260040344.19134942</c:v>
                </c:pt>
                <c:pt idx="8435">
                  <c:v>260051945.91779038</c:v>
                </c:pt>
                <c:pt idx="8436">
                  <c:v>260064996.57189608</c:v>
                </c:pt>
                <c:pt idx="8437">
                  <c:v>260079978.97467941</c:v>
                </c:pt>
                <c:pt idx="8438">
                  <c:v>260095926.00940591</c:v>
                </c:pt>
                <c:pt idx="8439">
                  <c:v>260110904.70269632</c:v>
                </c:pt>
                <c:pt idx="8440">
                  <c:v>260122499.87690046</c:v>
                </c:pt>
                <c:pt idx="8441">
                  <c:v>260130712.47410706</c:v>
                </c:pt>
                <c:pt idx="8442">
                  <c:v>260137475.38404638</c:v>
                </c:pt>
                <c:pt idx="8443">
                  <c:v>260145203.97566289</c:v>
                </c:pt>
                <c:pt idx="8444">
                  <c:v>260155347.02656209</c:v>
                </c:pt>
                <c:pt idx="8445">
                  <c:v>260167421.01343349</c:v>
                </c:pt>
                <c:pt idx="8446">
                  <c:v>260179976.72199669</c:v>
                </c:pt>
                <c:pt idx="8447">
                  <c:v>260189151.24953428</c:v>
                </c:pt>
                <c:pt idx="8448">
                  <c:v>260197359.46627215</c:v>
                </c:pt>
                <c:pt idx="8449">
                  <c:v>260208946.61895129</c:v>
                </c:pt>
                <c:pt idx="8450">
                  <c:v>260222946.32814923</c:v>
                </c:pt>
                <c:pt idx="8451">
                  <c:v>260236944.46886072</c:v>
                </c:pt>
                <c:pt idx="8452">
                  <c:v>260247562.70199192</c:v>
                </c:pt>
                <c:pt idx="8453">
                  <c:v>260256732.26813915</c:v>
                </c:pt>
                <c:pt idx="8454">
                  <c:v>260269279.00516558</c:v>
                </c:pt>
                <c:pt idx="8455">
                  <c:v>260284719.41381875</c:v>
                </c:pt>
                <c:pt idx="8456">
                  <c:v>260299193.06443417</c:v>
                </c:pt>
                <c:pt idx="8457">
                  <c:v>260312700.29273945</c:v>
                </c:pt>
                <c:pt idx="8458">
                  <c:v>260324276.75514764</c:v>
                </c:pt>
                <c:pt idx="8459">
                  <c:v>260336816.71277431</c:v>
                </c:pt>
                <c:pt idx="8460">
                  <c:v>260351766.55646574</c:v>
                </c:pt>
                <c:pt idx="8461">
                  <c:v>260367196.77772659</c:v>
                </c:pt>
                <c:pt idx="8462">
                  <c:v>260381178.77052328</c:v>
                </c:pt>
                <c:pt idx="8463">
                  <c:v>260391302.68556708</c:v>
                </c:pt>
                <c:pt idx="8464">
                  <c:v>260399979.67444465</c:v>
                </c:pt>
                <c:pt idx="8465">
                  <c:v>260410102.0669181</c:v>
                </c:pt>
                <c:pt idx="8466">
                  <c:v>260423115.36720031</c:v>
                </c:pt>
                <c:pt idx="8467">
                  <c:v>260438054.89339638</c:v>
                </c:pt>
                <c:pt idx="8468">
                  <c:v>260452992.63444042</c:v>
                </c:pt>
                <c:pt idx="8469">
                  <c:v>260466965.03458259</c:v>
                </c:pt>
                <c:pt idx="8470">
                  <c:v>260477082.00477341</c:v>
                </c:pt>
                <c:pt idx="8471">
                  <c:v>260489124.94957119</c:v>
                </c:pt>
                <c:pt idx="8472">
                  <c:v>260504056.59027967</c:v>
                </c:pt>
                <c:pt idx="8473">
                  <c:v>260521394.32264376</c:v>
                </c:pt>
                <c:pt idx="8474">
                  <c:v>260536322.11045706</c:v>
                </c:pt>
                <c:pt idx="8475">
                  <c:v>260547396.41443491</c:v>
                </c:pt>
                <c:pt idx="8476">
                  <c:v>260557025.44682395</c:v>
                </c:pt>
                <c:pt idx="8477">
                  <c:v>260566172.34086716</c:v>
                </c:pt>
                <c:pt idx="8478">
                  <c:v>260577244.00173351</c:v>
                </c:pt>
                <c:pt idx="8479">
                  <c:v>260591202.52496091</c:v>
                </c:pt>
                <c:pt idx="8480">
                  <c:v>260606121.98230365</c:v>
                </c:pt>
                <c:pt idx="8481">
                  <c:v>260621039.66004658</c:v>
                </c:pt>
                <c:pt idx="8482">
                  <c:v>260636917.81364161</c:v>
                </c:pt>
                <c:pt idx="8483">
                  <c:v>260652793.95175469</c:v>
                </c:pt>
                <c:pt idx="8484">
                  <c:v>260668187.07053918</c:v>
                </c:pt>
                <c:pt idx="8485">
                  <c:v>260684059.24049661</c:v>
                </c:pt>
                <c:pt idx="8486">
                  <c:v>260700410.27912784</c:v>
                </c:pt>
                <c:pt idx="8487">
                  <c:v>260717239.99849686</c:v>
                </c:pt>
                <c:pt idx="8488">
                  <c:v>260732625.18940461</c:v>
                </c:pt>
                <c:pt idx="8489">
                  <c:v>260747047.08770916</c:v>
                </c:pt>
                <c:pt idx="8490">
                  <c:v>260761467.32372141</c:v>
                </c:pt>
                <c:pt idx="8491">
                  <c:v>260776847.07708466</c:v>
                </c:pt>
                <c:pt idx="8492">
                  <c:v>260793666.51794258</c:v>
                </c:pt>
                <c:pt idx="8493">
                  <c:v>260811444.61165163</c:v>
                </c:pt>
                <c:pt idx="8494">
                  <c:v>260830180.94943595</c:v>
                </c:pt>
                <c:pt idx="8495">
                  <c:v>260846512.90400803</c:v>
                </c:pt>
                <c:pt idx="8496">
                  <c:v>260860441.41640791</c:v>
                </c:pt>
                <c:pt idx="8497">
                  <c:v>260873407.94834065</c:v>
                </c:pt>
                <c:pt idx="8498">
                  <c:v>260885412.79868108</c:v>
                </c:pt>
                <c:pt idx="8499">
                  <c:v>260896936.37175262</c:v>
                </c:pt>
                <c:pt idx="8500">
                  <c:v>260909419.04537004</c:v>
                </c:pt>
                <c:pt idx="8501">
                  <c:v>260924780.62714422</c:v>
                </c:pt>
                <c:pt idx="8502">
                  <c:v>260942060.15337658</c:v>
                </c:pt>
                <c:pt idx="8503">
                  <c:v>260959337.29453573</c:v>
                </c:pt>
                <c:pt idx="8504">
                  <c:v>260976612.05138391</c:v>
                </c:pt>
                <c:pt idx="8505">
                  <c:v>260994364.17881408</c:v>
                </c:pt>
                <c:pt idx="8506">
                  <c:v>261010674.72540656</c:v>
                </c:pt>
                <c:pt idx="8507">
                  <c:v>261025064.61966488</c:v>
                </c:pt>
                <c:pt idx="8508">
                  <c:v>261038973.27878737</c:v>
                </c:pt>
                <c:pt idx="8509">
                  <c:v>261056237.05116853</c:v>
                </c:pt>
                <c:pt idx="8510">
                  <c:v>261075895.67092055</c:v>
                </c:pt>
                <c:pt idx="8511">
                  <c:v>261094113.09954798</c:v>
                </c:pt>
                <c:pt idx="8512">
                  <c:v>261109931.348167</c:v>
                </c:pt>
                <c:pt idx="8513">
                  <c:v>261125268.34790221</c:v>
                </c:pt>
                <c:pt idx="8514">
                  <c:v>261140124.27538577</c:v>
                </c:pt>
                <c:pt idx="8515">
                  <c:v>261154020.16069204</c:v>
                </c:pt>
                <c:pt idx="8516">
                  <c:v>261168872.67811441</c:v>
                </c:pt>
                <c:pt idx="8517">
                  <c:v>261183723.43438238</c:v>
                </c:pt>
                <c:pt idx="8518">
                  <c:v>261199051.40052888</c:v>
                </c:pt>
                <c:pt idx="8519">
                  <c:v>261215335.30951142</c:v>
                </c:pt>
                <c:pt idx="8520">
                  <c:v>261229222.85330495</c:v>
                </c:pt>
                <c:pt idx="8521">
                  <c:v>261239757.20437688</c:v>
                </c:pt>
                <c:pt idx="8522">
                  <c:v>261251248.21344918</c:v>
                </c:pt>
                <c:pt idx="8523">
                  <c:v>261266567.91938388</c:v>
                </c:pt>
                <c:pt idx="8524">
                  <c:v>261283321.70289207</c:v>
                </c:pt>
                <c:pt idx="8525">
                  <c:v>261298637.48737401</c:v>
                </c:pt>
                <c:pt idx="8526">
                  <c:v>261313472.8683143</c:v>
                </c:pt>
                <c:pt idx="8527">
                  <c:v>261327828.01619804</c:v>
                </c:pt>
                <c:pt idx="8528">
                  <c:v>261340267.81411177</c:v>
                </c:pt>
                <c:pt idx="8529">
                  <c:v>261352706.37708938</c:v>
                </c:pt>
                <c:pt idx="8530">
                  <c:v>261366578.70232445</c:v>
                </c:pt>
                <c:pt idx="8531">
                  <c:v>261381406.04153082</c:v>
                </c:pt>
                <c:pt idx="8532">
                  <c:v>261396231.62648961</c:v>
                </c:pt>
                <c:pt idx="8533">
                  <c:v>261411533.61659068</c:v>
                </c:pt>
                <c:pt idx="8534">
                  <c:v>261429224.21380323</c:v>
                </c:pt>
                <c:pt idx="8535">
                  <c:v>261445000.20747468</c:v>
                </c:pt>
                <c:pt idx="8536">
                  <c:v>261458862.32032707</c:v>
                </c:pt>
                <c:pt idx="8537">
                  <c:v>261473678.74574172</c:v>
                </c:pt>
                <c:pt idx="8538">
                  <c:v>261489449.14520183</c:v>
                </c:pt>
                <c:pt idx="8539">
                  <c:v>261504739.75909331</c:v>
                </c:pt>
                <c:pt idx="8540">
                  <c:v>261520506.25134724</c:v>
                </c:pt>
                <c:pt idx="8541">
                  <c:v>261535315.39241827</c:v>
                </c:pt>
                <c:pt idx="8542">
                  <c:v>261546779.33249927</c:v>
                </c:pt>
                <c:pt idx="8543">
                  <c:v>261558242.22433481</c:v>
                </c:pt>
                <c:pt idx="8544">
                  <c:v>261573046.90854388</c:v>
                </c:pt>
                <c:pt idx="8545">
                  <c:v>261588804.81283057</c:v>
                </c:pt>
                <c:pt idx="8546">
                  <c:v>261604560.73681661</c:v>
                </c:pt>
                <c:pt idx="8547">
                  <c:v>261620314.68107793</c:v>
                </c:pt>
                <c:pt idx="8548">
                  <c:v>261633680.11200559</c:v>
                </c:pt>
                <c:pt idx="8549">
                  <c:v>261644657.793181</c:v>
                </c:pt>
                <c:pt idx="8550">
                  <c:v>261656588.96538523</c:v>
                </c:pt>
                <c:pt idx="8551">
                  <c:v>261670427.70308745</c:v>
                </c:pt>
                <c:pt idx="8552">
                  <c:v>261683787.79399002</c:v>
                </c:pt>
                <c:pt idx="8553">
                  <c:v>261696669.39094639</c:v>
                </c:pt>
                <c:pt idx="8554">
                  <c:v>261710503.70662886</c:v>
                </c:pt>
                <c:pt idx="8555">
                  <c:v>261724813.46196193</c:v>
                </c:pt>
                <c:pt idx="8556">
                  <c:v>261740075.40160921</c:v>
                </c:pt>
                <c:pt idx="8557">
                  <c:v>261753428.07553875</c:v>
                </c:pt>
                <c:pt idx="8558">
                  <c:v>261762011.18677211</c:v>
                </c:pt>
                <c:pt idx="8559">
                  <c:v>261767732.93464473</c:v>
                </c:pt>
                <c:pt idx="8560">
                  <c:v>261774884.75246561</c:v>
                </c:pt>
                <c:pt idx="8561">
                  <c:v>261786803.54274961</c:v>
                </c:pt>
                <c:pt idx="8562">
                  <c:v>261801581.27006826</c:v>
                </c:pt>
                <c:pt idx="8563">
                  <c:v>261816357.25670096</c:v>
                </c:pt>
                <c:pt idx="8564">
                  <c:v>261828272.1073468</c:v>
                </c:pt>
                <c:pt idx="8565">
                  <c:v>261838279.70743859</c:v>
                </c:pt>
                <c:pt idx="8566">
                  <c:v>261845427.50448272</c:v>
                </c:pt>
                <c:pt idx="8567">
                  <c:v>261850668.96350133</c:v>
                </c:pt>
                <c:pt idx="8568">
                  <c:v>261856386.66905838</c:v>
                </c:pt>
                <c:pt idx="8569">
                  <c:v>261868774.13724408</c:v>
                </c:pt>
                <c:pt idx="8570">
                  <c:v>261884971.28888053</c:v>
                </c:pt>
                <c:pt idx="8571">
                  <c:v>261900690.05435464</c:v>
                </c:pt>
                <c:pt idx="8572">
                  <c:v>261914501.88949543</c:v>
                </c:pt>
                <c:pt idx="8573">
                  <c:v>261926883.62168926</c:v>
                </c:pt>
                <c:pt idx="8574">
                  <c:v>261938311.82865214</c:v>
                </c:pt>
                <c:pt idx="8575">
                  <c:v>261952119.52358794</c:v>
                </c:pt>
                <c:pt idx="8576">
                  <c:v>261966401.74736169</c:v>
                </c:pt>
                <c:pt idx="8577">
                  <c:v>261978778.35997471</c:v>
                </c:pt>
                <c:pt idx="8578">
                  <c:v>261989725.88454106</c:v>
                </c:pt>
                <c:pt idx="8579">
                  <c:v>262000196.53627533</c:v>
                </c:pt>
                <c:pt idx="8580">
                  <c:v>262009238.66892633</c:v>
                </c:pt>
                <c:pt idx="8581">
                  <c:v>262019707.69295511</c:v>
                </c:pt>
                <c:pt idx="8582">
                  <c:v>262031603.25129768</c:v>
                </c:pt>
                <c:pt idx="8583">
                  <c:v>262043973.43615291</c:v>
                </c:pt>
                <c:pt idx="8584">
                  <c:v>262056342.40201411</c:v>
                </c:pt>
                <c:pt idx="8585">
                  <c:v>262069185.80740711</c:v>
                </c:pt>
                <c:pt idx="8586">
                  <c:v>262083454.71679857</c:v>
                </c:pt>
                <c:pt idx="8587">
                  <c:v>262097246.45431876</c:v>
                </c:pt>
                <c:pt idx="8588">
                  <c:v>262110085.67560408</c:v>
                </c:pt>
                <c:pt idx="8589">
                  <c:v>262122448.12924889</c:v>
                </c:pt>
                <c:pt idx="8590">
                  <c:v>262134809.36566213</c:v>
                </c:pt>
                <c:pt idx="8591">
                  <c:v>262146694.02225697</c:v>
                </c:pt>
                <c:pt idx="8592">
                  <c:v>262156200.93759587</c:v>
                </c:pt>
                <c:pt idx="8593">
                  <c:v>262165231.84044442</c:v>
                </c:pt>
                <c:pt idx="8594">
                  <c:v>262175212.60897788</c:v>
                </c:pt>
                <c:pt idx="8595">
                  <c:v>262186143.016664</c:v>
                </c:pt>
                <c:pt idx="8596">
                  <c:v>262196122.12319288</c:v>
                </c:pt>
                <c:pt idx="8597">
                  <c:v>262205150.15530601</c:v>
                </c:pt>
                <c:pt idx="8598">
                  <c:v>262215127.75147733</c:v>
                </c:pt>
                <c:pt idx="8599">
                  <c:v>262228429.97993511</c:v>
                </c:pt>
                <c:pt idx="8600">
                  <c:v>262243155.80370069</c:v>
                </c:pt>
                <c:pt idx="8601">
                  <c:v>262258829.78337538</c:v>
                </c:pt>
                <c:pt idx="8602">
                  <c:v>262274501.80707863</c:v>
                </c:pt>
                <c:pt idx="8603">
                  <c:v>262289697.05354431</c:v>
                </c:pt>
                <c:pt idx="8604">
                  <c:v>262304415.69564161</c:v>
                </c:pt>
                <c:pt idx="8605">
                  <c:v>262317708.47065976</c:v>
                </c:pt>
                <c:pt idx="8606">
                  <c:v>262327202.44873661</c:v>
                </c:pt>
                <c:pt idx="8607">
                  <c:v>262335746.41550368</c:v>
                </c:pt>
                <c:pt idx="8608">
                  <c:v>262345239.03035757</c:v>
                </c:pt>
                <c:pt idx="8609">
                  <c:v>262355205.50395799</c:v>
                </c:pt>
                <c:pt idx="8610">
                  <c:v>262364222.10827881</c:v>
                </c:pt>
                <c:pt idx="8611">
                  <c:v>262374661.57849565</c:v>
                </c:pt>
                <c:pt idx="8612">
                  <c:v>262385574.64257962</c:v>
                </c:pt>
                <c:pt idx="8613">
                  <c:v>262396486.75873375</c:v>
                </c:pt>
                <c:pt idx="8614">
                  <c:v>262405974.78500858</c:v>
                </c:pt>
                <c:pt idx="8615">
                  <c:v>262416885.12945721</c:v>
                </c:pt>
                <c:pt idx="8616">
                  <c:v>262428268.82664603</c:v>
                </c:pt>
                <c:pt idx="8617">
                  <c:v>262440125.74786088</c:v>
                </c:pt>
                <c:pt idx="8618">
                  <c:v>262452455.75907311</c:v>
                </c:pt>
                <c:pt idx="8619">
                  <c:v>262464784.56043333</c:v>
                </c:pt>
                <c:pt idx="8620">
                  <c:v>262476163.91886204</c:v>
                </c:pt>
                <c:pt idx="8621">
                  <c:v>262487542.24686146</c:v>
                </c:pt>
                <c:pt idx="8622">
                  <c:v>262499393.57636735</c:v>
                </c:pt>
                <c:pt idx="8623">
                  <c:v>262511243.78826365</c:v>
                </c:pt>
                <c:pt idx="8624">
                  <c:v>262523566.82333735</c:v>
                </c:pt>
                <c:pt idx="8625">
                  <c:v>262537784.208579</c:v>
                </c:pt>
                <c:pt idx="8626">
                  <c:v>262550104.64156812</c:v>
                </c:pt>
                <c:pt idx="8627">
                  <c:v>262559107.27115956</c:v>
                </c:pt>
                <c:pt idx="8628">
                  <c:v>262565266.59355208</c:v>
                </c:pt>
                <c:pt idx="8629">
                  <c:v>262570478.09212968</c:v>
                </c:pt>
                <c:pt idx="8630">
                  <c:v>262576163.11686069</c:v>
                </c:pt>
                <c:pt idx="8631">
                  <c:v>262585163.88015467</c:v>
                </c:pt>
                <c:pt idx="8632">
                  <c:v>262595111.34237215</c:v>
                </c:pt>
                <c:pt idx="8633">
                  <c:v>262605531.64895108</c:v>
                </c:pt>
                <c:pt idx="8634">
                  <c:v>262616424.68225771</c:v>
                </c:pt>
                <c:pt idx="8635">
                  <c:v>262626369.67091268</c:v>
                </c:pt>
                <c:pt idx="8636">
                  <c:v>262635840.35723734</c:v>
                </c:pt>
                <c:pt idx="8637">
                  <c:v>262646730.76448336</c:v>
                </c:pt>
                <c:pt idx="8638">
                  <c:v>262658567.09367114</c:v>
                </c:pt>
                <c:pt idx="8639">
                  <c:v>262669928.92131779</c:v>
                </c:pt>
                <c:pt idx="8640">
                  <c:v>262683183.08920872</c:v>
                </c:pt>
                <c:pt idx="8641">
                  <c:v>262698328.99882504</c:v>
                </c:pt>
                <c:pt idx="8642">
                  <c:v>262713946.30731401</c:v>
                </c:pt>
                <c:pt idx="8643">
                  <c:v>262725303.13152832</c:v>
                </c:pt>
                <c:pt idx="8644">
                  <c:v>262731927.47195888</c:v>
                </c:pt>
                <c:pt idx="8645">
                  <c:v>262737132.06604242</c:v>
                </c:pt>
                <c:pt idx="8646">
                  <c:v>262742809.55935243</c:v>
                </c:pt>
                <c:pt idx="8647">
                  <c:v>262750379.15167651</c:v>
                </c:pt>
                <c:pt idx="8648">
                  <c:v>262758894.39838439</c:v>
                </c:pt>
                <c:pt idx="8649">
                  <c:v>262767409.06848401</c:v>
                </c:pt>
                <c:pt idx="8650">
                  <c:v>262775450.17199004</c:v>
                </c:pt>
                <c:pt idx="8651">
                  <c:v>262781125.93548286</c:v>
                </c:pt>
                <c:pt idx="8652">
                  <c:v>262786328.49364969</c:v>
                </c:pt>
                <c:pt idx="8653">
                  <c:v>262793422.54429632</c:v>
                </c:pt>
                <c:pt idx="8654">
                  <c:v>262803826.42806628</c:v>
                </c:pt>
                <c:pt idx="8655">
                  <c:v>262814229.45119503</c:v>
                </c:pt>
                <c:pt idx="8656">
                  <c:v>262824631.61384663</c:v>
                </c:pt>
                <c:pt idx="8657">
                  <c:v>262837396.72857204</c:v>
                </c:pt>
                <c:pt idx="8658">
                  <c:v>262848269.69335306</c:v>
                </c:pt>
                <c:pt idx="8659">
                  <c:v>262855360.25096038</c:v>
                </c:pt>
                <c:pt idx="8660">
                  <c:v>262861977.74409685</c:v>
                </c:pt>
                <c:pt idx="8661">
                  <c:v>262871430.70179403</c:v>
                </c:pt>
                <c:pt idx="8662">
                  <c:v>262882773.31332684</c:v>
                </c:pt>
                <c:pt idx="8663">
                  <c:v>262894114.90211171</c:v>
                </c:pt>
                <c:pt idx="8664">
                  <c:v>262903092.93470564</c:v>
                </c:pt>
                <c:pt idx="8665">
                  <c:v>262909707.91712606</c:v>
                </c:pt>
                <c:pt idx="8666">
                  <c:v>262917739.92814338</c:v>
                </c:pt>
                <c:pt idx="8667">
                  <c:v>262927188.69632396</c:v>
                </c:pt>
                <c:pt idx="8668">
                  <c:v>262938526.28139782</c:v>
                </c:pt>
                <c:pt idx="8669">
                  <c:v>262952224.50022769</c:v>
                </c:pt>
                <c:pt idx="8670">
                  <c:v>262967338.04541469</c:v>
                </c:pt>
                <c:pt idx="8671">
                  <c:v>262980088.68707401</c:v>
                </c:pt>
                <c:pt idx="8672">
                  <c:v>262988116.20595148</c:v>
                </c:pt>
                <c:pt idx="8673">
                  <c:v>262993310.20995361</c:v>
                </c:pt>
                <c:pt idx="8674">
                  <c:v>262997559.69011059</c:v>
                </c:pt>
                <c:pt idx="8675">
                  <c:v>263002753.30428794</c:v>
                </c:pt>
                <c:pt idx="8676">
                  <c:v>263010779.3772704</c:v>
                </c:pt>
                <c:pt idx="8677">
                  <c:v>263021637.3670496</c:v>
                </c:pt>
                <c:pt idx="8678">
                  <c:v>263032022.39363134</c:v>
                </c:pt>
                <c:pt idx="8679">
                  <c:v>263040518.5960879</c:v>
                </c:pt>
                <c:pt idx="8680">
                  <c:v>263049486.18747663</c:v>
                </c:pt>
                <c:pt idx="8681">
                  <c:v>263059396.99238628</c:v>
                </c:pt>
                <c:pt idx="8682">
                  <c:v>263068835.12856501</c:v>
                </c:pt>
                <c:pt idx="8683">
                  <c:v>263077328.84593961</c:v>
                </c:pt>
                <c:pt idx="8684">
                  <c:v>263088181.09505478</c:v>
                </c:pt>
                <c:pt idx="8685">
                  <c:v>263098560.63163799</c:v>
                </c:pt>
                <c:pt idx="8686">
                  <c:v>263105165.34559053</c:v>
                </c:pt>
                <c:pt idx="8687">
                  <c:v>263109411.05010357</c:v>
                </c:pt>
                <c:pt idx="8688">
                  <c:v>263116958.61560062</c:v>
                </c:pt>
                <c:pt idx="8689">
                  <c:v>263126864.10846618</c:v>
                </c:pt>
                <c:pt idx="8690">
                  <c:v>263136297.18645498</c:v>
                </c:pt>
                <c:pt idx="8691">
                  <c:v>263144314.74690902</c:v>
                </c:pt>
                <c:pt idx="8692">
                  <c:v>263150917.06029207</c:v>
                </c:pt>
                <c:pt idx="8693">
                  <c:v>263159876.78883341</c:v>
                </c:pt>
                <c:pt idx="8694">
                  <c:v>263172136.43656492</c:v>
                </c:pt>
                <c:pt idx="8695">
                  <c:v>263183923.43343735</c:v>
                </c:pt>
                <c:pt idx="8696">
                  <c:v>263194295.07775664</c:v>
                </c:pt>
                <c:pt idx="8697">
                  <c:v>263204194.4865877</c:v>
                </c:pt>
                <c:pt idx="8698">
                  <c:v>263215035.80310088</c:v>
                </c:pt>
                <c:pt idx="8699">
                  <c:v>263225876.18603837</c:v>
                </c:pt>
                <c:pt idx="8700">
                  <c:v>263236244.37457672</c:v>
                </c:pt>
                <c:pt idx="8701">
                  <c:v>263246611.70928729</c:v>
                </c:pt>
                <c:pt idx="8702">
                  <c:v>263255564.62954268</c:v>
                </c:pt>
                <c:pt idx="8703">
                  <c:v>263265459.22179881</c:v>
                </c:pt>
                <c:pt idx="8704">
                  <c:v>263275353.03650171</c:v>
                </c:pt>
                <c:pt idx="8705">
                  <c:v>263285246.07379168</c:v>
                </c:pt>
                <c:pt idx="8706">
                  <c:v>263296080.41327956</c:v>
                </c:pt>
                <c:pt idx="8707">
                  <c:v>263308326.80499148</c:v>
                </c:pt>
                <c:pt idx="8708">
                  <c:v>263320101.05850387</c:v>
                </c:pt>
                <c:pt idx="8709">
                  <c:v>263330932.39944169</c:v>
                </c:pt>
                <c:pt idx="8710">
                  <c:v>263340821.07103953</c:v>
                </c:pt>
                <c:pt idx="8711">
                  <c:v>263347883.93249211</c:v>
                </c:pt>
                <c:pt idx="8712">
                  <c:v>263353063.11247051</c:v>
                </c:pt>
                <c:pt idx="8713">
                  <c:v>263359183.68692648</c:v>
                </c:pt>
                <c:pt idx="8714">
                  <c:v>263366245.51859698</c:v>
                </c:pt>
                <c:pt idx="8715">
                  <c:v>263374719.1939162</c:v>
                </c:pt>
                <c:pt idx="8716">
                  <c:v>263385545.83828288</c:v>
                </c:pt>
                <c:pt idx="8717">
                  <c:v>263397312.87442607</c:v>
                </c:pt>
                <c:pt idx="8718">
                  <c:v>263407666.95687488</c:v>
                </c:pt>
                <c:pt idx="8719">
                  <c:v>263416608.43402341</c:v>
                </c:pt>
                <c:pt idx="8720">
                  <c:v>263426019.82950798</c:v>
                </c:pt>
                <c:pt idx="8721">
                  <c:v>263437312.5758917</c:v>
                </c:pt>
                <c:pt idx="8722">
                  <c:v>263450015.70547268</c:v>
                </c:pt>
                <c:pt idx="8723">
                  <c:v>263460365.45650771</c:v>
                </c:pt>
                <c:pt idx="8724">
                  <c:v>263467892.01407418</c:v>
                </c:pt>
                <c:pt idx="8725">
                  <c:v>263474007.01097131</c:v>
                </c:pt>
                <c:pt idx="8726">
                  <c:v>263479651.36002773</c:v>
                </c:pt>
                <c:pt idx="8727">
                  <c:v>263487176.76537594</c:v>
                </c:pt>
                <c:pt idx="8728">
                  <c:v>263495172.01600313</c:v>
                </c:pt>
                <c:pt idx="8729">
                  <c:v>263503166.75922137</c:v>
                </c:pt>
                <c:pt idx="8730">
                  <c:v>263510220.52309543</c:v>
                </c:pt>
                <c:pt idx="8731">
                  <c:v>263517273.89203733</c:v>
                </c:pt>
                <c:pt idx="8732">
                  <c:v>263526207.59249601</c:v>
                </c:pt>
                <c:pt idx="8733">
                  <c:v>263535610.80336869</c:v>
                </c:pt>
                <c:pt idx="8734">
                  <c:v>263545013.31246668</c:v>
                </c:pt>
                <c:pt idx="8735">
                  <c:v>263554415.11991069</c:v>
                </c:pt>
                <c:pt idx="8736">
                  <c:v>263563816.22582173</c:v>
                </c:pt>
                <c:pt idx="8737">
                  <c:v>263572276.62143111</c:v>
                </c:pt>
                <c:pt idx="8738">
                  <c:v>263581676.39476293</c:v>
                </c:pt>
                <c:pt idx="8739">
                  <c:v>263592015.33556738</c:v>
                </c:pt>
                <c:pt idx="8740">
                  <c:v>263602823.32124665</c:v>
                </c:pt>
                <c:pt idx="8741">
                  <c:v>263613630.37997261</c:v>
                </c:pt>
                <c:pt idx="8742">
                  <c:v>263623966.69937283</c:v>
                </c:pt>
                <c:pt idx="8743">
                  <c:v>263634302.17100084</c:v>
                </c:pt>
                <c:pt idx="8744">
                  <c:v>263643227.57801121</c:v>
                </c:pt>
                <c:pt idx="8745">
                  <c:v>263650273.50546238</c:v>
                </c:pt>
                <c:pt idx="8746">
                  <c:v>263659197.78141454</c:v>
                </c:pt>
                <c:pt idx="8747">
                  <c:v>263667651.77572617</c:v>
                </c:pt>
                <c:pt idx="8748">
                  <c:v>263676574.82119757</c:v>
                </c:pt>
                <c:pt idx="8749">
                  <c:v>263687375.55736268</c:v>
                </c:pt>
                <c:pt idx="8750">
                  <c:v>263696766.74953669</c:v>
                </c:pt>
                <c:pt idx="8751">
                  <c:v>263703809.68448061</c:v>
                </c:pt>
                <c:pt idx="8752">
                  <c:v>263710382.73537338</c:v>
                </c:pt>
                <c:pt idx="8753">
                  <c:v>263717424.90953401</c:v>
                </c:pt>
                <c:pt idx="8754">
                  <c:v>263724466.6902602</c:v>
                </c:pt>
                <c:pt idx="8755">
                  <c:v>263732446.89952964</c:v>
                </c:pt>
                <c:pt idx="8756">
                  <c:v>263739487.84109989</c:v>
                </c:pt>
                <c:pt idx="8757">
                  <c:v>263744650.94830033</c:v>
                </c:pt>
                <c:pt idx="8758">
                  <c:v>263749813.84402642</c:v>
                </c:pt>
                <c:pt idx="8759">
                  <c:v>263757792.44878241</c:v>
                </c:pt>
                <c:pt idx="8760">
                  <c:v>263767178.39611727</c:v>
                </c:pt>
                <c:pt idx="8761">
                  <c:v>263777971.37166739</c:v>
                </c:pt>
                <c:pt idx="8762">
                  <c:v>263787825.02064478</c:v>
                </c:pt>
                <c:pt idx="8763">
                  <c:v>263796739.56324983</c:v>
                </c:pt>
                <c:pt idx="8764">
                  <c:v>263804715.19865304</c:v>
                </c:pt>
                <c:pt idx="8765">
                  <c:v>263811752.10501468</c:v>
                </c:pt>
                <c:pt idx="8766">
                  <c:v>263815504.96114483</c:v>
                </c:pt>
                <c:pt idx="8767">
                  <c:v>263817381.34731868</c:v>
                </c:pt>
                <c:pt idx="8768">
                  <c:v>263821603.11410528</c:v>
                </c:pt>
                <c:pt idx="8769">
                  <c:v>263828639.07794201</c:v>
                </c:pt>
                <c:pt idx="8770">
                  <c:v>263836143.67326751</c:v>
                </c:pt>
                <c:pt idx="8771">
                  <c:v>263844585.80910513</c:v>
                </c:pt>
                <c:pt idx="8772">
                  <c:v>263853027.37971672</c:v>
                </c:pt>
                <c:pt idx="8773">
                  <c:v>263861937.31336981</c:v>
                </c:pt>
                <c:pt idx="8774">
                  <c:v>263870377.72240371</c:v>
                </c:pt>
                <c:pt idx="8775">
                  <c:v>263876942.09439218</c:v>
                </c:pt>
                <c:pt idx="8776">
                  <c:v>263879755.29206127</c:v>
                </c:pt>
                <c:pt idx="8777">
                  <c:v>263882099.57550845</c:v>
                </c:pt>
                <c:pt idx="8778">
                  <c:v>263888194.50850686</c:v>
                </c:pt>
                <c:pt idx="8779">
                  <c:v>263895226.75745031</c:v>
                </c:pt>
                <c:pt idx="8780">
                  <c:v>263898977.12986961</c:v>
                </c:pt>
                <c:pt idx="8781">
                  <c:v>263902258.61423984</c:v>
                </c:pt>
                <c:pt idx="8782">
                  <c:v>263907415.06001273</c:v>
                </c:pt>
                <c:pt idx="8783">
                  <c:v>263913508.76954988</c:v>
                </c:pt>
                <c:pt idx="8784">
                  <c:v>263919133.47085041</c:v>
                </c:pt>
                <c:pt idx="8785">
                  <c:v>263926632.68234932</c:v>
                </c:pt>
                <c:pt idx="8786">
                  <c:v>263936006.0696454</c:v>
                </c:pt>
                <c:pt idx="8787">
                  <c:v>263945847.37654826</c:v>
                </c:pt>
                <c:pt idx="8788">
                  <c:v>263956625.06968808</c:v>
                </c:pt>
                <c:pt idx="8789">
                  <c:v>263964590.59877288</c:v>
                </c:pt>
                <c:pt idx="8790">
                  <c:v>263970213.02230141</c:v>
                </c:pt>
                <c:pt idx="8791">
                  <c:v>263975835.19519588</c:v>
                </c:pt>
                <c:pt idx="8792">
                  <c:v>263981457.11748245</c:v>
                </c:pt>
                <c:pt idx="8793">
                  <c:v>263987078.78918728</c:v>
                </c:pt>
                <c:pt idx="8794">
                  <c:v>263991763.32420987</c:v>
                </c:pt>
                <c:pt idx="8795">
                  <c:v>263993637.08950272</c:v>
                </c:pt>
                <c:pt idx="8796">
                  <c:v>263992700.21033558</c:v>
                </c:pt>
                <c:pt idx="8797">
                  <c:v>263992700.21033558</c:v>
                </c:pt>
                <c:pt idx="8798">
                  <c:v>263995042.39520481</c:v>
                </c:pt>
                <c:pt idx="8799">
                  <c:v>263999726.6344659</c:v>
                </c:pt>
                <c:pt idx="8800">
                  <c:v>264007221.05545911</c:v>
                </c:pt>
                <c:pt idx="8801">
                  <c:v>264015651.74684408</c:v>
                </c:pt>
                <c:pt idx="8802">
                  <c:v>264024550.19869354</c:v>
                </c:pt>
                <c:pt idx="8803">
                  <c:v>264032979.73195663</c:v>
                </c:pt>
                <c:pt idx="8804">
                  <c:v>264040472.177535</c:v>
                </c:pt>
                <c:pt idx="8805">
                  <c:v>264047495.94111508</c:v>
                </c:pt>
                <c:pt idx="8806">
                  <c:v>264054051.10096508</c:v>
                </c:pt>
                <c:pt idx="8807">
                  <c:v>264059669.53830308</c:v>
                </c:pt>
                <c:pt idx="8808">
                  <c:v>264063883.20209622</c:v>
                </c:pt>
                <c:pt idx="8809">
                  <c:v>264067628.56287163</c:v>
                </c:pt>
                <c:pt idx="8810">
                  <c:v>264070905.66233549</c:v>
                </c:pt>
                <c:pt idx="8811">
                  <c:v>264073246.39554748</c:v>
                </c:pt>
                <c:pt idx="8812">
                  <c:v>264076055.21807328</c:v>
                </c:pt>
                <c:pt idx="8813">
                  <c:v>264079800.21749538</c:v>
                </c:pt>
                <c:pt idx="8814">
                  <c:v>264084481.31044209</c:v>
                </c:pt>
                <c:pt idx="8815">
                  <c:v>264090098.39271224</c:v>
                </c:pt>
                <c:pt idx="8816">
                  <c:v>264096183.28295961</c:v>
                </c:pt>
                <c:pt idx="8817">
                  <c:v>264100395.72736928</c:v>
                </c:pt>
                <c:pt idx="8818">
                  <c:v>264105076.05620381</c:v>
                </c:pt>
                <c:pt idx="8819">
                  <c:v>264108352.18308192</c:v>
                </c:pt>
                <c:pt idx="8820">
                  <c:v>264109756.21141613</c:v>
                </c:pt>
                <c:pt idx="8821">
                  <c:v>264111160.22412604</c:v>
                </c:pt>
                <c:pt idx="8822">
                  <c:v>264113032.21676815</c:v>
                </c:pt>
                <c:pt idx="8823">
                  <c:v>264113500.2105886</c:v>
                </c:pt>
                <c:pt idx="8824">
                  <c:v>264113968.20267341</c:v>
                </c:pt>
                <c:pt idx="8825">
                  <c:v>264117712.07685831</c:v>
                </c:pt>
                <c:pt idx="8826">
                  <c:v>264125199.49195868</c:v>
                </c:pt>
                <c:pt idx="8827">
                  <c:v>264132218.54009265</c:v>
                </c:pt>
                <c:pt idx="8828">
                  <c:v>264137365.59389916</c:v>
                </c:pt>
                <c:pt idx="8829">
                  <c:v>264144383.96527687</c:v>
                </c:pt>
                <c:pt idx="8830">
                  <c:v>264154209.02939913</c:v>
                </c:pt>
                <c:pt idx="8831">
                  <c:v>264163097.71395618</c:v>
                </c:pt>
                <c:pt idx="8832">
                  <c:v>264169646.87035236</c:v>
                </c:pt>
                <c:pt idx="8833">
                  <c:v>264175260.16244638</c:v>
                </c:pt>
                <c:pt idx="8834">
                  <c:v>264180405.46084934</c:v>
                </c:pt>
                <c:pt idx="8835">
                  <c:v>264184147.36427984</c:v>
                </c:pt>
                <c:pt idx="8836">
                  <c:v>264188356.87301078</c:v>
                </c:pt>
                <c:pt idx="8837">
                  <c:v>264193033.94024548</c:v>
                </c:pt>
                <c:pt idx="8838">
                  <c:v>264197243.15254858</c:v>
                </c:pt>
                <c:pt idx="8839">
                  <c:v>264201452.22445571</c:v>
                </c:pt>
                <c:pt idx="8840">
                  <c:v>264205661.15597683</c:v>
                </c:pt>
                <c:pt idx="8841">
                  <c:v>264208934.67233229</c:v>
                </c:pt>
                <c:pt idx="8842">
                  <c:v>264208934.67233229</c:v>
                </c:pt>
                <c:pt idx="8843">
                  <c:v>264209402.31059426</c:v>
                </c:pt>
                <c:pt idx="8844">
                  <c:v>264212675.72990698</c:v>
                </c:pt>
                <c:pt idx="8845">
                  <c:v>264218287.10833532</c:v>
                </c:pt>
                <c:pt idx="8846">
                  <c:v>264227171.28059986</c:v>
                </c:pt>
                <c:pt idx="8847">
                  <c:v>264236054.82748991</c:v>
                </c:pt>
                <c:pt idx="8848">
                  <c:v>264243535.22410131</c:v>
                </c:pt>
                <c:pt idx="8849">
                  <c:v>264251482.65972653</c:v>
                </c:pt>
                <c:pt idx="8850">
                  <c:v>264258962.14200288</c:v>
                </c:pt>
                <c:pt idx="8851">
                  <c:v>264263169.15600511</c:v>
                </c:pt>
                <c:pt idx="8852">
                  <c:v>264265038.89499411</c:v>
                </c:pt>
                <c:pt idx="8853">
                  <c:v>264265038.89499411</c:v>
                </c:pt>
                <c:pt idx="8854">
                  <c:v>264265038.89499411</c:v>
                </c:pt>
                <c:pt idx="8855">
                  <c:v>264265506.32541367</c:v>
                </c:pt>
                <c:pt idx="8856">
                  <c:v>264267376.02977991</c:v>
                </c:pt>
                <c:pt idx="8857">
                  <c:v>264272984.97670048</c:v>
                </c:pt>
                <c:pt idx="8858">
                  <c:v>264280930.55818069</c:v>
                </c:pt>
                <c:pt idx="8859">
                  <c:v>264289342.98165849</c:v>
                </c:pt>
                <c:pt idx="8860">
                  <c:v>264295885.59008938</c:v>
                </c:pt>
                <c:pt idx="8861">
                  <c:v>264301025.97310022</c:v>
                </c:pt>
                <c:pt idx="8862">
                  <c:v>264307100.70132542</c:v>
                </c:pt>
                <c:pt idx="8863">
                  <c:v>264312707.8832927</c:v>
                </c:pt>
                <c:pt idx="8864">
                  <c:v>264317380.34467182</c:v>
                </c:pt>
                <c:pt idx="8865">
                  <c:v>264324855.92315206</c:v>
                </c:pt>
                <c:pt idx="8866">
                  <c:v>264333265.41979659</c:v>
                </c:pt>
                <c:pt idx="8867">
                  <c:v>264339338.59675676</c:v>
                </c:pt>
                <c:pt idx="8868">
                  <c:v>264342141.50296488</c:v>
                </c:pt>
                <c:pt idx="8869">
                  <c:v>264344944.34694001</c:v>
                </c:pt>
                <c:pt idx="8870">
                  <c:v>264349148.49622241</c:v>
                </c:pt>
                <c:pt idx="8871">
                  <c:v>264353352.50549835</c:v>
                </c:pt>
                <c:pt idx="8872">
                  <c:v>264360825.95410484</c:v>
                </c:pt>
                <c:pt idx="8873">
                  <c:v>264370167.14275163</c:v>
                </c:pt>
                <c:pt idx="8874">
                  <c:v>264377639.59605375</c:v>
                </c:pt>
                <c:pt idx="8875">
                  <c:v>264383710.63871104</c:v>
                </c:pt>
                <c:pt idx="8876">
                  <c:v>264390715.32518262</c:v>
                </c:pt>
                <c:pt idx="8877">
                  <c:v>264397719.62304264</c:v>
                </c:pt>
                <c:pt idx="8878">
                  <c:v>264404723.53234133</c:v>
                </c:pt>
                <c:pt idx="8879">
                  <c:v>264408458.79177243</c:v>
                </c:pt>
                <c:pt idx="8880">
                  <c:v>264410326.38004965</c:v>
                </c:pt>
                <c:pt idx="8881">
                  <c:v>264413594.59306228</c:v>
                </c:pt>
                <c:pt idx="8882">
                  <c:v>264420130.76530659</c:v>
                </c:pt>
                <c:pt idx="8883">
                  <c:v>264428067.09103113</c:v>
                </c:pt>
                <c:pt idx="8884">
                  <c:v>264434602.51414508</c:v>
                </c:pt>
                <c:pt idx="8885">
                  <c:v>264440670.81844804</c:v>
                </c:pt>
                <c:pt idx="8886">
                  <c:v>264450006.10179055</c:v>
                </c:pt>
                <c:pt idx="8887">
                  <c:v>264460740.82448611</c:v>
                </c:pt>
                <c:pt idx="8888">
                  <c:v>264469607.95062396</c:v>
                </c:pt>
                <c:pt idx="8889">
                  <c:v>264477541.16731042</c:v>
                </c:pt>
                <c:pt idx="8890">
                  <c:v>264483140.78491834</c:v>
                </c:pt>
                <c:pt idx="8891">
                  <c:v>264486873.72538227</c:v>
                </c:pt>
                <c:pt idx="8892">
                  <c:v>264489206.75713795</c:v>
                </c:pt>
                <c:pt idx="8893">
                  <c:v>264490606.55550262</c:v>
                </c:pt>
                <c:pt idx="8894">
                  <c:v>264493872.69134668</c:v>
                </c:pt>
                <c:pt idx="8895">
                  <c:v>264500404.70962682</c:v>
                </c:pt>
                <c:pt idx="8896">
                  <c:v>264507869.45968968</c:v>
                </c:pt>
                <c:pt idx="8897">
                  <c:v>264516266.77613336</c:v>
                </c:pt>
                <c:pt idx="8898">
                  <c:v>264526062.93967387</c:v>
                </c:pt>
                <c:pt idx="8899">
                  <c:v>264535858.34341934</c:v>
                </c:pt>
                <c:pt idx="8900">
                  <c:v>264541921.78408626</c:v>
                </c:pt>
                <c:pt idx="8901">
                  <c:v>264546585.77113792</c:v>
                </c:pt>
                <c:pt idx="8902">
                  <c:v>264553581.42879981</c:v>
                </c:pt>
                <c:pt idx="8903">
                  <c:v>264560576.69900608</c:v>
                </c:pt>
                <c:pt idx="8904">
                  <c:v>264567105.26833802</c:v>
                </c:pt>
                <c:pt idx="8905">
                  <c:v>264573633.50023746</c:v>
                </c:pt>
                <c:pt idx="8906">
                  <c:v>264583425.21548668</c:v>
                </c:pt>
                <c:pt idx="8907">
                  <c:v>264593682.38882047</c:v>
                </c:pt>
                <c:pt idx="8908">
                  <c:v>264600209.24730003</c:v>
                </c:pt>
                <c:pt idx="8909">
                  <c:v>264604871.08260241</c:v>
                </c:pt>
                <c:pt idx="8910">
                  <c:v>264607201.9357374</c:v>
                </c:pt>
                <c:pt idx="8911">
                  <c:v>264609532.74586368</c:v>
                </c:pt>
                <c:pt idx="8912">
                  <c:v>264611397.36300009</c:v>
                </c:pt>
                <c:pt idx="8913">
                  <c:v>264614194.23709852</c:v>
                </c:pt>
                <c:pt idx="8914">
                  <c:v>264619321.67878413</c:v>
                </c:pt>
                <c:pt idx="8915">
                  <c:v>264625847.21266758</c:v>
                </c:pt>
                <c:pt idx="8916">
                  <c:v>264632838.48206934</c:v>
                </c:pt>
                <c:pt idx="8917">
                  <c:v>264639363.31777868</c:v>
                </c:pt>
                <c:pt idx="8918">
                  <c:v>264645887.81650051</c:v>
                </c:pt>
                <c:pt idx="8919">
                  <c:v>264654275.96261376</c:v>
                </c:pt>
                <c:pt idx="8920">
                  <c:v>264663129.51266772</c:v>
                </c:pt>
                <c:pt idx="8921">
                  <c:v>264671982.44231531</c:v>
                </c:pt>
                <c:pt idx="8922">
                  <c:v>264680368.85610202</c:v>
                </c:pt>
                <c:pt idx="8923">
                  <c:v>264686891.23753572</c:v>
                </c:pt>
                <c:pt idx="8924">
                  <c:v>264692481.58221024</c:v>
                </c:pt>
                <c:pt idx="8925">
                  <c:v>264698537.50982261</c:v>
                </c:pt>
                <c:pt idx="8926">
                  <c:v>264705058.95342031</c:v>
                </c:pt>
                <c:pt idx="8927">
                  <c:v>264712977.39672345</c:v>
                </c:pt>
                <c:pt idx="8928">
                  <c:v>264720895.34380943</c:v>
                </c:pt>
                <c:pt idx="8929">
                  <c:v>264727415.63357484</c:v>
                </c:pt>
                <c:pt idx="8930">
                  <c:v>264733469.88710001</c:v>
                </c:pt>
                <c:pt idx="8931">
                  <c:v>264739058.1713593</c:v>
                </c:pt>
                <c:pt idx="8932">
                  <c:v>264745111.86709291</c:v>
                </c:pt>
                <c:pt idx="8933">
                  <c:v>264753959.0545854</c:v>
                </c:pt>
                <c:pt idx="8934">
                  <c:v>264762340.02929246</c:v>
                </c:pt>
                <c:pt idx="8935">
                  <c:v>264768858.18090731</c:v>
                </c:pt>
                <c:pt idx="8936">
                  <c:v>264776307.08537856</c:v>
                </c:pt>
                <c:pt idx="8937">
                  <c:v>264783290.03457561</c:v>
                </c:pt>
                <c:pt idx="8938">
                  <c:v>264791669.06431851</c:v>
                </c:pt>
                <c:pt idx="8939">
                  <c:v>264802374.79392692</c:v>
                </c:pt>
                <c:pt idx="8940">
                  <c:v>264813079.61671859</c:v>
                </c:pt>
                <c:pt idx="8941">
                  <c:v>264823783.53287101</c:v>
                </c:pt>
                <c:pt idx="8942">
                  <c:v>264834951.8702485</c:v>
                </c:pt>
                <c:pt idx="8943">
                  <c:v>264846119.22082895</c:v>
                </c:pt>
                <c:pt idx="8944">
                  <c:v>264857750.82857236</c:v>
                </c:pt>
                <c:pt idx="8945">
                  <c:v>264867055.34414187</c:v>
                </c:pt>
                <c:pt idx="8946">
                  <c:v>264874498.46348238</c:v>
                </c:pt>
                <c:pt idx="8947">
                  <c:v>264883801.74636242</c:v>
                </c:pt>
                <c:pt idx="8948">
                  <c:v>264896360.09222341</c:v>
                </c:pt>
                <c:pt idx="8949">
                  <c:v>264908917.19056934</c:v>
                </c:pt>
                <c:pt idx="8950">
                  <c:v>264920078.00870082</c:v>
                </c:pt>
                <c:pt idx="8951">
                  <c:v>264929377.93783641</c:v>
                </c:pt>
                <c:pt idx="8952">
                  <c:v>264939142.12717405</c:v>
                </c:pt>
                <c:pt idx="8953">
                  <c:v>264950300.27734724</c:v>
                </c:pt>
                <c:pt idx="8954">
                  <c:v>264961457.44280091</c:v>
                </c:pt>
                <c:pt idx="8955">
                  <c:v>264972148.80251613</c:v>
                </c:pt>
                <c:pt idx="8956">
                  <c:v>264980050.5308347</c:v>
                </c:pt>
                <c:pt idx="8957">
                  <c:v>264986092.69576895</c:v>
                </c:pt>
                <c:pt idx="8958">
                  <c:v>264992134.57197288</c:v>
                </c:pt>
                <c:pt idx="8959">
                  <c:v>265001429.20241204</c:v>
                </c:pt>
                <c:pt idx="8960">
                  <c:v>265013975.86980805</c:v>
                </c:pt>
                <c:pt idx="8961">
                  <c:v>265026985.91374338</c:v>
                </c:pt>
                <c:pt idx="8962">
                  <c:v>265039530.04565966</c:v>
                </c:pt>
                <c:pt idx="8963">
                  <c:v>265049750.27020589</c:v>
                </c:pt>
                <c:pt idx="8964">
                  <c:v>265057647.15073979</c:v>
                </c:pt>
                <c:pt idx="8965">
                  <c:v>265068330.38072461</c:v>
                </c:pt>
                <c:pt idx="8966">
                  <c:v>265081334.8340134</c:v>
                </c:pt>
                <c:pt idx="8967">
                  <c:v>265094337.95019144</c:v>
                </c:pt>
                <c:pt idx="8968">
                  <c:v>265109197.01752454</c:v>
                </c:pt>
                <c:pt idx="8969">
                  <c:v>265124054.3393164</c:v>
                </c:pt>
                <c:pt idx="8970">
                  <c:v>265137517.27984038</c:v>
                </c:pt>
                <c:pt idx="8971">
                  <c:v>265148193.76553458</c:v>
                </c:pt>
                <c:pt idx="8972">
                  <c:v>265155156.20550239</c:v>
                </c:pt>
                <c:pt idx="8973">
                  <c:v>265160261.75125161</c:v>
                </c:pt>
                <c:pt idx="8974">
                  <c:v>265166295.31237304</c:v>
                </c:pt>
                <c:pt idx="8975">
                  <c:v>265173720.83869433</c:v>
                </c:pt>
                <c:pt idx="8976">
                  <c:v>265183466.18053094</c:v>
                </c:pt>
                <c:pt idx="8977">
                  <c:v>265195066.79913169</c:v>
                </c:pt>
                <c:pt idx="8978">
                  <c:v>265207594.27245066</c:v>
                </c:pt>
                <c:pt idx="8979">
                  <c:v>265219656.59289017</c:v>
                </c:pt>
                <c:pt idx="8980">
                  <c:v>265230790.02180237</c:v>
                </c:pt>
                <c:pt idx="8981">
                  <c:v>265244705.4302763</c:v>
                </c:pt>
                <c:pt idx="8982">
                  <c:v>265260474.37651047</c:v>
                </c:pt>
                <c:pt idx="8983">
                  <c:v>265274386.52064764</c:v>
                </c:pt>
                <c:pt idx="8984">
                  <c:v>265286442.47498351</c:v>
                </c:pt>
                <c:pt idx="8985">
                  <c:v>265297570.02873561</c:v>
                </c:pt>
                <c:pt idx="8986">
                  <c:v>265311478.09493664</c:v>
                </c:pt>
                <c:pt idx="8987">
                  <c:v>265327702.24032548</c:v>
                </c:pt>
                <c:pt idx="8988">
                  <c:v>265342997.3866975</c:v>
                </c:pt>
                <c:pt idx="8989">
                  <c:v>265356437.0499768</c:v>
                </c:pt>
                <c:pt idx="8990">
                  <c:v>265368021.82113791</c:v>
                </c:pt>
                <c:pt idx="8991">
                  <c:v>265378215.5426107</c:v>
                </c:pt>
                <c:pt idx="8992">
                  <c:v>265390261.60951856</c:v>
                </c:pt>
                <c:pt idx="8993">
                  <c:v>265402769.77327108</c:v>
                </c:pt>
                <c:pt idx="8994">
                  <c:v>265412960.69650266</c:v>
                </c:pt>
                <c:pt idx="8995">
                  <c:v>265421761.28809464</c:v>
                </c:pt>
                <c:pt idx="8996">
                  <c:v>265432413.8171663</c:v>
                </c:pt>
                <c:pt idx="8997">
                  <c:v>265443528.54391968</c:v>
                </c:pt>
                <c:pt idx="8998">
                  <c:v>265454642.29477668</c:v>
                </c:pt>
                <c:pt idx="8999">
                  <c:v>265463903.00849068</c:v>
                </c:pt>
                <c:pt idx="9000">
                  <c:v>265473626.02878228</c:v>
                </c:pt>
                <c:pt idx="9001">
                  <c:v>265485200.07928258</c:v>
                </c:pt>
                <c:pt idx="9002">
                  <c:v>265500013.31995803</c:v>
                </c:pt>
                <c:pt idx="9003">
                  <c:v>265517138.96901691</c:v>
                </c:pt>
                <c:pt idx="9004">
                  <c:v>265534262.30173853</c:v>
                </c:pt>
                <c:pt idx="9005">
                  <c:v>265549532.5096924</c:v>
                </c:pt>
                <c:pt idx="9006">
                  <c:v>265561099.62305367</c:v>
                </c:pt>
                <c:pt idx="9007">
                  <c:v>265570352.55294544</c:v>
                </c:pt>
                <c:pt idx="9008">
                  <c:v>265581917.76450068</c:v>
                </c:pt>
                <c:pt idx="9009">
                  <c:v>265597182.22646466</c:v>
                </c:pt>
                <c:pt idx="9010">
                  <c:v>265611519.89350313</c:v>
                </c:pt>
                <c:pt idx="9011">
                  <c:v>265624931.08025384</c:v>
                </c:pt>
                <c:pt idx="9012">
                  <c:v>265640190.35837531</c:v>
                </c:pt>
                <c:pt idx="9013">
                  <c:v>265656834.74687016</c:v>
                </c:pt>
                <c:pt idx="9014">
                  <c:v>265671165.66205049</c:v>
                </c:pt>
                <c:pt idx="9015">
                  <c:v>265683646.10575429</c:v>
                </c:pt>
                <c:pt idx="9016">
                  <c:v>265697511.82316732</c:v>
                </c:pt>
                <c:pt idx="9017">
                  <c:v>265714610.78434315</c:v>
                </c:pt>
                <c:pt idx="9018">
                  <c:v>265732631.51517984</c:v>
                </c:pt>
                <c:pt idx="9019">
                  <c:v>265750649.68258333</c:v>
                </c:pt>
                <c:pt idx="9020">
                  <c:v>265768203.38081434</c:v>
                </c:pt>
                <c:pt idx="9021">
                  <c:v>265787140.16967574</c:v>
                </c:pt>
                <c:pt idx="9022">
                  <c:v>265806074.12825778</c:v>
                </c:pt>
                <c:pt idx="9023">
                  <c:v>265821773.31376052</c:v>
                </c:pt>
                <c:pt idx="9024">
                  <c:v>265835623.92092368</c:v>
                </c:pt>
                <c:pt idx="9025">
                  <c:v>265849473.01410463</c:v>
                </c:pt>
                <c:pt idx="9026">
                  <c:v>265863782.15360901</c:v>
                </c:pt>
                <c:pt idx="9027">
                  <c:v>265876705.14887902</c:v>
                </c:pt>
                <c:pt idx="9028">
                  <c:v>265889165.36049941</c:v>
                </c:pt>
                <c:pt idx="9029">
                  <c:v>265902547.18614882</c:v>
                </c:pt>
                <c:pt idx="9030">
                  <c:v>265919157.14190388</c:v>
                </c:pt>
                <c:pt idx="9031">
                  <c:v>265936687.51141089</c:v>
                </c:pt>
                <c:pt idx="9032">
                  <c:v>265952831.7592974</c:v>
                </c:pt>
                <c:pt idx="9033">
                  <c:v>265967129.23303935</c:v>
                </c:pt>
                <c:pt idx="9034">
                  <c:v>265981425.09405136</c:v>
                </c:pt>
                <c:pt idx="9035">
                  <c:v>265997102.57159358</c:v>
                </c:pt>
                <c:pt idx="9036">
                  <c:v>266015544.18051142</c:v>
                </c:pt>
                <c:pt idx="9037">
                  <c:v>266034444.04549783</c:v>
                </c:pt>
                <c:pt idx="9038">
                  <c:v>266051958.47765061</c:v>
                </c:pt>
                <c:pt idx="9039">
                  <c:v>266069009.67880598</c:v>
                </c:pt>
                <c:pt idx="9040">
                  <c:v>266087440.83019853</c:v>
                </c:pt>
                <c:pt idx="9041">
                  <c:v>266103565.88984403</c:v>
                </c:pt>
                <c:pt idx="9042">
                  <c:v>266115082.5340423</c:v>
                </c:pt>
                <c:pt idx="9043">
                  <c:v>266127058.73437083</c:v>
                </c:pt>
                <c:pt idx="9044">
                  <c:v>266141336.57180533</c:v>
                </c:pt>
                <c:pt idx="9045">
                  <c:v>266156533.79350409</c:v>
                </c:pt>
                <c:pt idx="9046">
                  <c:v>266171268.7540274</c:v>
                </c:pt>
                <c:pt idx="9047">
                  <c:v>266186002.00246668</c:v>
                </c:pt>
                <c:pt idx="9048">
                  <c:v>266198892.19076824</c:v>
                </c:pt>
                <c:pt idx="9049">
                  <c:v>266212701.65294221</c:v>
                </c:pt>
                <c:pt idx="9050">
                  <c:v>266228350.55904099</c:v>
                </c:pt>
                <c:pt idx="9051">
                  <c:v>266244457.7102966</c:v>
                </c:pt>
                <c:pt idx="9052">
                  <c:v>266260102.69862938</c:v>
                </c:pt>
                <c:pt idx="9053">
                  <c:v>266276205.81805485</c:v>
                </c:pt>
                <c:pt idx="9054">
                  <c:v>266293686.89029661</c:v>
                </c:pt>
                <c:pt idx="9055">
                  <c:v>266311165.55360237</c:v>
                </c:pt>
                <c:pt idx="9056">
                  <c:v>266328181.93813258</c:v>
                </c:pt>
                <c:pt idx="9057">
                  <c:v>266345655.84920472</c:v>
                </c:pt>
                <c:pt idx="9058">
                  <c:v>266363127.35361612</c:v>
                </c:pt>
                <c:pt idx="9059">
                  <c:v>266380596.45213035</c:v>
                </c:pt>
                <c:pt idx="9060">
                  <c:v>266399441.99257711</c:v>
                </c:pt>
                <c:pt idx="9061">
                  <c:v>266419203.82064548</c:v>
                </c:pt>
                <c:pt idx="9062">
                  <c:v>266436205.72092521</c:v>
                </c:pt>
                <c:pt idx="9063">
                  <c:v>266449529.94224989</c:v>
                </c:pt>
                <c:pt idx="9064">
                  <c:v>266462393.38017476</c:v>
                </c:pt>
                <c:pt idx="9065">
                  <c:v>266478470.84401602</c:v>
                </c:pt>
                <c:pt idx="9066">
                  <c:v>266495924.07011798</c:v>
                </c:pt>
                <c:pt idx="9067">
                  <c:v>266510619.66207564</c:v>
                </c:pt>
                <c:pt idx="9068">
                  <c:v>266523476.90921795</c:v>
                </c:pt>
                <c:pt idx="9069">
                  <c:v>266536791.97070938</c:v>
                </c:pt>
                <c:pt idx="9070">
                  <c:v>266553778.12471971</c:v>
                </c:pt>
                <c:pt idx="9071">
                  <c:v>266570303.01175308</c:v>
                </c:pt>
                <c:pt idx="9072">
                  <c:v>266583613.16184768</c:v>
                </c:pt>
                <c:pt idx="9073">
                  <c:v>266596004.11598954</c:v>
                </c:pt>
                <c:pt idx="9074">
                  <c:v>266610229.27552927</c:v>
                </c:pt>
                <c:pt idx="9075">
                  <c:v>266625370.43575311</c:v>
                </c:pt>
                <c:pt idx="9076">
                  <c:v>266641427.26878852</c:v>
                </c:pt>
                <c:pt idx="9077">
                  <c:v>266657482.07110611</c:v>
                </c:pt>
                <c:pt idx="9078">
                  <c:v>266674452.08326003</c:v>
                </c:pt>
                <c:pt idx="9079">
                  <c:v>266691878.38354987</c:v>
                </c:pt>
                <c:pt idx="9080">
                  <c:v>266708843.79899064</c:v>
                </c:pt>
                <c:pt idx="9081">
                  <c:v>266725806.94777751</c:v>
                </c:pt>
                <c:pt idx="9082">
                  <c:v>266743684.57054624</c:v>
                </c:pt>
                <c:pt idx="9083">
                  <c:v>266760643.06569198</c:v>
                </c:pt>
                <c:pt idx="9084">
                  <c:v>266776682.80119058</c:v>
                </c:pt>
                <c:pt idx="9085">
                  <c:v>266794095.07754982</c:v>
                </c:pt>
                <c:pt idx="9086">
                  <c:v>266811963.08952513</c:v>
                </c:pt>
                <c:pt idx="9087">
                  <c:v>266828454.40800706</c:v>
                </c:pt>
                <c:pt idx="9088">
                  <c:v>266844027.57610795</c:v>
                </c:pt>
                <c:pt idx="9089">
                  <c:v>266855935.18105215</c:v>
                </c:pt>
                <c:pt idx="9090">
                  <c:v>266866009.97488591</c:v>
                </c:pt>
                <c:pt idx="9091">
                  <c:v>266877915.51921442</c:v>
                </c:pt>
                <c:pt idx="9092">
                  <c:v>266894856.10085791</c:v>
                </c:pt>
                <c:pt idx="9093">
                  <c:v>266910421.13011742</c:v>
                </c:pt>
                <c:pt idx="9094">
                  <c:v>266921864.78792313</c:v>
                </c:pt>
                <c:pt idx="9095">
                  <c:v>266933307.41490972</c:v>
                </c:pt>
                <c:pt idx="9096">
                  <c:v>266947037.20691365</c:v>
                </c:pt>
                <c:pt idx="9097">
                  <c:v>266960307.92883891</c:v>
                </c:pt>
                <c:pt idx="9098">
                  <c:v>266974034.80324703</c:v>
                </c:pt>
                <c:pt idx="9099">
                  <c:v>266987760.19468001</c:v>
                </c:pt>
                <c:pt idx="9100">
                  <c:v>267003771.27752817</c:v>
                </c:pt>
                <c:pt idx="9101">
                  <c:v>267023896.63379228</c:v>
                </c:pt>
                <c:pt idx="9102">
                  <c:v>267047219.76329139</c:v>
                </c:pt>
                <c:pt idx="9103">
                  <c:v>267068709.83795547</c:v>
                </c:pt>
                <c:pt idx="9104">
                  <c:v>267086539.26897398</c:v>
                </c:pt>
                <c:pt idx="9105">
                  <c:v>267103909.12934393</c:v>
                </c:pt>
                <c:pt idx="9106">
                  <c:v>267120362.59688568</c:v>
                </c:pt>
                <c:pt idx="9107">
                  <c:v>267134986.11334673</c:v>
                </c:pt>
                <c:pt idx="9108">
                  <c:v>267149151.04057688</c:v>
                </c:pt>
                <c:pt idx="9109">
                  <c:v>267164684.95224133</c:v>
                </c:pt>
                <c:pt idx="9110">
                  <c:v>267180216.96568134</c:v>
                </c:pt>
                <c:pt idx="9111">
                  <c:v>267195290.34040335</c:v>
                </c:pt>
                <c:pt idx="9112">
                  <c:v>267209448.54923201</c:v>
                </c:pt>
                <c:pt idx="9113">
                  <c:v>267223148.54037428</c:v>
                </c:pt>
                <c:pt idx="9114">
                  <c:v>267237760.23706841</c:v>
                </c:pt>
                <c:pt idx="9115">
                  <c:v>267252370.25451693</c:v>
                </c:pt>
                <c:pt idx="9116">
                  <c:v>267267435.07670116</c:v>
                </c:pt>
                <c:pt idx="9117">
                  <c:v>267280215.95033857</c:v>
                </c:pt>
                <c:pt idx="9118">
                  <c:v>267291626.35905865</c:v>
                </c:pt>
                <c:pt idx="9119">
                  <c:v>267303035.74384826</c:v>
                </c:pt>
                <c:pt idx="9120">
                  <c:v>267316269.34770489</c:v>
                </c:pt>
                <c:pt idx="9121">
                  <c:v>267329501.57437608</c:v>
                </c:pt>
                <c:pt idx="9122">
                  <c:v>267342732.42419264</c:v>
                </c:pt>
                <c:pt idx="9123">
                  <c:v>267355961.8974846</c:v>
                </c:pt>
                <c:pt idx="9124">
                  <c:v>267369646.11131904</c:v>
                </c:pt>
                <c:pt idx="9125">
                  <c:v>267381504.57230759</c:v>
                </c:pt>
                <c:pt idx="9126">
                  <c:v>267392449.86261073</c:v>
                </c:pt>
                <c:pt idx="9127">
                  <c:v>267405674.16501787</c:v>
                </c:pt>
                <c:pt idx="9128">
                  <c:v>267419808.96782711</c:v>
                </c:pt>
                <c:pt idx="9129">
                  <c:v>267431206.85819066</c:v>
                </c:pt>
                <c:pt idx="9130">
                  <c:v>267443059.58073071</c:v>
                </c:pt>
                <c:pt idx="9131">
                  <c:v>267458557.62838325</c:v>
                </c:pt>
                <c:pt idx="9132">
                  <c:v>267474965.26790059</c:v>
                </c:pt>
                <c:pt idx="9133">
                  <c:v>267490915.11082578</c:v>
                </c:pt>
                <c:pt idx="9134">
                  <c:v>267504584.81316611</c:v>
                </c:pt>
                <c:pt idx="9135">
                  <c:v>267515519.51749888</c:v>
                </c:pt>
                <c:pt idx="9136">
                  <c:v>267527819.93648711</c:v>
                </c:pt>
                <c:pt idx="9137">
                  <c:v>267542852.16696453</c:v>
                </c:pt>
                <c:pt idx="9138">
                  <c:v>267559248.93835184</c:v>
                </c:pt>
                <c:pt idx="9139">
                  <c:v>267576098.97381011</c:v>
                </c:pt>
                <c:pt idx="9140">
                  <c:v>267592036.14289767</c:v>
                </c:pt>
                <c:pt idx="9141">
                  <c:v>267605694.98486066</c:v>
                </c:pt>
                <c:pt idx="9142">
                  <c:v>267620718.01769465</c:v>
                </c:pt>
                <c:pt idx="9143">
                  <c:v>267638015.07074028</c:v>
                </c:pt>
                <c:pt idx="9144">
                  <c:v>267653489.38861641</c:v>
                </c:pt>
                <c:pt idx="9145">
                  <c:v>267665321.42097771</c:v>
                </c:pt>
                <c:pt idx="9146">
                  <c:v>267673967.21050763</c:v>
                </c:pt>
                <c:pt idx="9147">
                  <c:v>267683522.39981821</c:v>
                </c:pt>
                <c:pt idx="9148">
                  <c:v>267697626.36819172</c:v>
                </c:pt>
                <c:pt idx="9149">
                  <c:v>267714458.09106308</c:v>
                </c:pt>
                <c:pt idx="9150">
                  <c:v>267729468.29041111</c:v>
                </c:pt>
                <c:pt idx="9151">
                  <c:v>267742657.61045238</c:v>
                </c:pt>
                <c:pt idx="9152">
                  <c:v>267757209.75696418</c:v>
                </c:pt>
                <c:pt idx="9153">
                  <c:v>267772214.91574842</c:v>
                </c:pt>
                <c:pt idx="9154">
                  <c:v>267788582.16277242</c:v>
                </c:pt>
                <c:pt idx="9155">
                  <c:v>267804492.74670452</c:v>
                </c:pt>
                <c:pt idx="9156">
                  <c:v>267817674.2956613</c:v>
                </c:pt>
                <c:pt idx="9157">
                  <c:v>267827673.18103832</c:v>
                </c:pt>
                <c:pt idx="9158">
                  <c:v>267836762.39539772</c:v>
                </c:pt>
                <c:pt idx="9159">
                  <c:v>267847214.18974197</c:v>
                </c:pt>
                <c:pt idx="9160">
                  <c:v>267859482.5926879</c:v>
                </c:pt>
                <c:pt idx="9161">
                  <c:v>267872658.44954798</c:v>
                </c:pt>
                <c:pt idx="9162">
                  <c:v>267885378.67284176</c:v>
                </c:pt>
                <c:pt idx="9163">
                  <c:v>267896734.94129968</c:v>
                </c:pt>
                <c:pt idx="9164">
                  <c:v>267906273.42412513</c:v>
                </c:pt>
                <c:pt idx="9165">
                  <c:v>267916265.35408631</c:v>
                </c:pt>
                <c:pt idx="9166">
                  <c:v>267927164.74715647</c:v>
                </c:pt>
                <c:pt idx="9167">
                  <c:v>267939879.52672341</c:v>
                </c:pt>
                <c:pt idx="9168">
                  <c:v>267953955.12337968</c:v>
                </c:pt>
                <c:pt idx="9169">
                  <c:v>267967121.20869672</c:v>
                </c:pt>
                <c:pt idx="9170">
                  <c:v>267978470.18983161</c:v>
                </c:pt>
                <c:pt idx="9171">
                  <c:v>267987094.73914048</c:v>
                </c:pt>
                <c:pt idx="9172">
                  <c:v>267995718.70442781</c:v>
                </c:pt>
                <c:pt idx="9173">
                  <c:v>268006611.29962572</c:v>
                </c:pt>
                <c:pt idx="9174">
                  <c:v>268019318.15003377</c:v>
                </c:pt>
                <c:pt idx="9175">
                  <c:v>268030662.48101377</c:v>
                </c:pt>
                <c:pt idx="9176">
                  <c:v>268041098.37319285</c:v>
                </c:pt>
                <c:pt idx="9177">
                  <c:v>268051987.08827406</c:v>
                </c:pt>
                <c:pt idx="9178">
                  <c:v>268063328.5100852</c:v>
                </c:pt>
                <c:pt idx="9179">
                  <c:v>268073308.12602663</c:v>
                </c:pt>
                <c:pt idx="9180">
                  <c:v>268083740.52497441</c:v>
                </c:pt>
                <c:pt idx="9181">
                  <c:v>268095532.64288598</c:v>
                </c:pt>
                <c:pt idx="9182">
                  <c:v>268106870.1884771</c:v>
                </c:pt>
                <c:pt idx="9183">
                  <c:v>268116846.39400217</c:v>
                </c:pt>
                <c:pt idx="9184">
                  <c:v>268127275.22817203</c:v>
                </c:pt>
                <c:pt idx="9185">
                  <c:v>268139516.68339992</c:v>
                </c:pt>
                <c:pt idx="9186">
                  <c:v>268153570.23717502</c:v>
                </c:pt>
                <c:pt idx="9187">
                  <c:v>268168075.50556678</c:v>
                </c:pt>
                <c:pt idx="9188">
                  <c:v>268182579.12275273</c:v>
                </c:pt>
                <c:pt idx="9189">
                  <c:v>268196174.76461869</c:v>
                </c:pt>
                <c:pt idx="9190">
                  <c:v>268206143.98008171</c:v>
                </c:pt>
                <c:pt idx="9191">
                  <c:v>268212487.62020478</c:v>
                </c:pt>
                <c:pt idx="9192">
                  <c:v>268219284.02704161</c:v>
                </c:pt>
                <c:pt idx="9193">
                  <c:v>268230157.52404436</c:v>
                </c:pt>
                <c:pt idx="9194">
                  <c:v>268241936.09884945</c:v>
                </c:pt>
                <c:pt idx="9195">
                  <c:v>268252807.66322035</c:v>
                </c:pt>
                <c:pt idx="9196">
                  <c:v>268264131.22329396</c:v>
                </c:pt>
                <c:pt idx="9197">
                  <c:v>268274548.00999737</c:v>
                </c:pt>
                <c:pt idx="9198">
                  <c:v>268284963.94532433</c:v>
                </c:pt>
                <c:pt idx="9199">
                  <c:v>268296737.45592111</c:v>
                </c:pt>
                <c:pt idx="9200">
                  <c:v>268308057.1135985</c:v>
                </c:pt>
                <c:pt idx="9201">
                  <c:v>268318470.31080267</c:v>
                </c:pt>
                <c:pt idx="9202">
                  <c:v>268329335.34872788</c:v>
                </c:pt>
                <c:pt idx="9203">
                  <c:v>268338388.8395533</c:v>
                </c:pt>
                <c:pt idx="9204">
                  <c:v>268345178.53568396</c:v>
                </c:pt>
                <c:pt idx="9205">
                  <c:v>268353325.69366038</c:v>
                </c:pt>
                <c:pt idx="9206">
                  <c:v>268363735.19332922</c:v>
                </c:pt>
                <c:pt idx="9207">
                  <c:v>268375953.95617798</c:v>
                </c:pt>
                <c:pt idx="9208">
                  <c:v>268388624.02882648</c:v>
                </c:pt>
                <c:pt idx="9209">
                  <c:v>268399935.52964571</c:v>
                </c:pt>
                <c:pt idx="9210">
                  <c:v>268411246.02686149</c:v>
                </c:pt>
                <c:pt idx="9211">
                  <c:v>268423007.87956339</c:v>
                </c:pt>
                <c:pt idx="9212">
                  <c:v>268434768.64722008</c:v>
                </c:pt>
                <c:pt idx="9213">
                  <c:v>268446076.0546245</c:v>
                </c:pt>
                <c:pt idx="9214">
                  <c:v>268458739.16044128</c:v>
                </c:pt>
                <c:pt idx="9215">
                  <c:v>268473209.74149281</c:v>
                </c:pt>
                <c:pt idx="9216">
                  <c:v>268485870.15283841</c:v>
                </c:pt>
                <c:pt idx="9217">
                  <c:v>268494912.53421015</c:v>
                </c:pt>
                <c:pt idx="9218">
                  <c:v>268503502.20259523</c:v>
                </c:pt>
                <c:pt idx="9219">
                  <c:v>268512995.37344182</c:v>
                </c:pt>
                <c:pt idx="9220">
                  <c:v>268522939.84206682</c:v>
                </c:pt>
                <c:pt idx="9221">
                  <c:v>268533787.46888256</c:v>
                </c:pt>
                <c:pt idx="9222">
                  <c:v>268541922.58347017</c:v>
                </c:pt>
                <c:pt idx="9223">
                  <c:v>268548701.44921374</c:v>
                </c:pt>
                <c:pt idx="9224">
                  <c:v>268557287.49522334</c:v>
                </c:pt>
                <c:pt idx="9225">
                  <c:v>268569487.72417104</c:v>
                </c:pt>
                <c:pt idx="9226">
                  <c:v>268583493.95528811</c:v>
                </c:pt>
                <c:pt idx="9227">
                  <c:v>268596143.42269939</c:v>
                </c:pt>
                <c:pt idx="9228">
                  <c:v>268606533.11818051</c:v>
                </c:pt>
                <c:pt idx="9229">
                  <c:v>268614663.5938794</c:v>
                </c:pt>
                <c:pt idx="9230">
                  <c:v>268623245.20043111</c:v>
                </c:pt>
                <c:pt idx="9231">
                  <c:v>268631374.61090994</c:v>
                </c:pt>
                <c:pt idx="9232">
                  <c:v>268636342.32892376</c:v>
                </c:pt>
                <c:pt idx="9233">
                  <c:v>268643567.75521672</c:v>
                </c:pt>
                <c:pt idx="9234">
                  <c:v>268653953.5885008</c:v>
                </c:pt>
                <c:pt idx="9235">
                  <c:v>268663435.56737345</c:v>
                </c:pt>
                <c:pt idx="9236">
                  <c:v>268672013.89334047</c:v>
                </c:pt>
                <c:pt idx="9237">
                  <c:v>268681945.97118235</c:v>
                </c:pt>
                <c:pt idx="9238">
                  <c:v>268693231.48468542</c:v>
                </c:pt>
                <c:pt idx="9239">
                  <c:v>268703613.27540177</c:v>
                </c:pt>
                <c:pt idx="9240">
                  <c:v>268712640.23279214</c:v>
                </c:pt>
                <c:pt idx="9241">
                  <c:v>268719410.03168803</c:v>
                </c:pt>
                <c:pt idx="9242">
                  <c:v>268727082.03618264</c:v>
                </c:pt>
                <c:pt idx="9243">
                  <c:v>268736107.33319288</c:v>
                </c:pt>
                <c:pt idx="9244">
                  <c:v>268743778.33368844</c:v>
                </c:pt>
                <c:pt idx="9245">
                  <c:v>268752351.25906008</c:v>
                </c:pt>
                <c:pt idx="9246">
                  <c:v>268764532.84638309</c:v>
                </c:pt>
                <c:pt idx="9247">
                  <c:v>268778066.57949483</c:v>
                </c:pt>
                <c:pt idx="9248">
                  <c:v>268792952.02809072</c:v>
                </c:pt>
                <c:pt idx="9249">
                  <c:v>268808286.73485112</c:v>
                </c:pt>
                <c:pt idx="9250">
                  <c:v>268821364.88155997</c:v>
                </c:pt>
                <c:pt idx="9251">
                  <c:v>268832187.16184527</c:v>
                </c:pt>
                <c:pt idx="9252">
                  <c:v>268839401.50550508</c:v>
                </c:pt>
                <c:pt idx="9253">
                  <c:v>268847066.29878575</c:v>
                </c:pt>
                <c:pt idx="9254">
                  <c:v>268857435.58052081</c:v>
                </c:pt>
                <c:pt idx="9255">
                  <c:v>268869156.36280948</c:v>
                </c:pt>
                <c:pt idx="9256">
                  <c:v>268881777.54001951</c:v>
                </c:pt>
                <c:pt idx="9257">
                  <c:v>268893496.08707654</c:v>
                </c:pt>
                <c:pt idx="9258">
                  <c:v>268902960.28196234</c:v>
                </c:pt>
                <c:pt idx="9259">
                  <c:v>268911973.14848453</c:v>
                </c:pt>
                <c:pt idx="9260">
                  <c:v>268921435.97340947</c:v>
                </c:pt>
                <c:pt idx="9261">
                  <c:v>268932700.32651985</c:v>
                </c:pt>
                <c:pt idx="9262">
                  <c:v>268947567.75064236</c:v>
                </c:pt>
                <c:pt idx="9263">
                  <c:v>268961532.54149157</c:v>
                </c:pt>
                <c:pt idx="9264">
                  <c:v>268971442.11147743</c:v>
                </c:pt>
                <c:pt idx="9265">
                  <c:v>268979549.3693139</c:v>
                </c:pt>
                <c:pt idx="9266">
                  <c:v>268986305.02421534</c:v>
                </c:pt>
                <c:pt idx="9267">
                  <c:v>268992609.97958231</c:v>
                </c:pt>
                <c:pt idx="9268">
                  <c:v>269001616.51853353</c:v>
                </c:pt>
                <c:pt idx="9269">
                  <c:v>269014224.60566378</c:v>
                </c:pt>
                <c:pt idx="9270">
                  <c:v>269027281.6690855</c:v>
                </c:pt>
                <c:pt idx="9271">
                  <c:v>269036735.9504196</c:v>
                </c:pt>
                <c:pt idx="9272">
                  <c:v>269043938.7425046</c:v>
                </c:pt>
                <c:pt idx="9273">
                  <c:v>269051591.2638815</c:v>
                </c:pt>
                <c:pt idx="9274">
                  <c:v>269061493.84602678</c:v>
                </c:pt>
                <c:pt idx="9275">
                  <c:v>269071845.72441864</c:v>
                </c:pt>
                <c:pt idx="9276">
                  <c:v>269079946.6090678</c:v>
                </c:pt>
                <c:pt idx="9277">
                  <c:v>269086696.95369053</c:v>
                </c:pt>
                <c:pt idx="9278">
                  <c:v>269093896.92796254</c:v>
                </c:pt>
                <c:pt idx="9279">
                  <c:v>269102896.32492447</c:v>
                </c:pt>
                <c:pt idx="9280">
                  <c:v>269113244.84739161</c:v>
                </c:pt>
                <c:pt idx="9281">
                  <c:v>269123592.53126729</c:v>
                </c:pt>
                <c:pt idx="9282">
                  <c:v>269133939.3767103</c:v>
                </c:pt>
                <c:pt idx="9283">
                  <c:v>269143835.57490546</c:v>
                </c:pt>
                <c:pt idx="9284">
                  <c:v>269154180.78038579</c:v>
                </c:pt>
                <c:pt idx="9285">
                  <c:v>269164974.88399678</c:v>
                </c:pt>
                <c:pt idx="9286">
                  <c:v>269175318.37726623</c:v>
                </c:pt>
                <c:pt idx="9287">
                  <c:v>269184761.70477271</c:v>
                </c:pt>
                <c:pt idx="9288">
                  <c:v>269193754.70090544</c:v>
                </c:pt>
                <c:pt idx="9289">
                  <c:v>269203646.26533729</c:v>
                </c:pt>
                <c:pt idx="9290">
                  <c:v>269213537.06376356</c:v>
                </c:pt>
                <c:pt idx="9291">
                  <c:v>269224775.67779171</c:v>
                </c:pt>
                <c:pt idx="9292">
                  <c:v>269236013.3030349</c:v>
                </c:pt>
                <c:pt idx="9293">
                  <c:v>269245452.14425325</c:v>
                </c:pt>
                <c:pt idx="9294">
                  <c:v>269253542.0244841</c:v>
                </c:pt>
                <c:pt idx="9295">
                  <c:v>269262979.57057607</c:v>
                </c:pt>
                <c:pt idx="9296">
                  <c:v>269274213.83544874</c:v>
                </c:pt>
                <c:pt idx="9297">
                  <c:v>269286795.03927577</c:v>
                </c:pt>
                <c:pt idx="9298">
                  <c:v>269300722.78406489</c:v>
                </c:pt>
                <c:pt idx="9299">
                  <c:v>269312852.16342461</c:v>
                </c:pt>
                <c:pt idx="9300">
                  <c:v>269321386.96232593</c:v>
                </c:pt>
                <c:pt idx="9301">
                  <c:v>269328124.55873191</c:v>
                </c:pt>
                <c:pt idx="9302">
                  <c:v>269337107.46792412</c:v>
                </c:pt>
                <c:pt idx="9303">
                  <c:v>269349682.47982335</c:v>
                </c:pt>
                <c:pt idx="9304">
                  <c:v>269362256.25417835</c:v>
                </c:pt>
                <c:pt idx="9305">
                  <c:v>269372583.78609049</c:v>
                </c:pt>
                <c:pt idx="9306">
                  <c:v>269379767.6638183</c:v>
                </c:pt>
                <c:pt idx="9307">
                  <c:v>269385604.26708281</c:v>
                </c:pt>
                <c:pt idx="9308">
                  <c:v>269392338.47804242</c:v>
                </c:pt>
                <c:pt idx="9309">
                  <c:v>269399970.15477651</c:v>
                </c:pt>
                <c:pt idx="9310">
                  <c:v>269411192.38085222</c:v>
                </c:pt>
                <c:pt idx="9311">
                  <c:v>269424657.75133812</c:v>
                </c:pt>
                <c:pt idx="9312">
                  <c:v>269437672.92755252</c:v>
                </c:pt>
                <c:pt idx="9313">
                  <c:v>269449789.31394261</c:v>
                </c:pt>
                <c:pt idx="9314">
                  <c:v>269459212.37587911</c:v>
                </c:pt>
                <c:pt idx="9315">
                  <c:v>269466840.06001836</c:v>
                </c:pt>
                <c:pt idx="9316">
                  <c:v>269474018.64100796</c:v>
                </c:pt>
                <c:pt idx="9317">
                  <c:v>269482094.06268233</c:v>
                </c:pt>
                <c:pt idx="9318">
                  <c:v>269491514.74311727</c:v>
                </c:pt>
                <c:pt idx="9319">
                  <c:v>269501383.28265691</c:v>
                </c:pt>
                <c:pt idx="9320">
                  <c:v>269511699.57753181</c:v>
                </c:pt>
                <c:pt idx="9321">
                  <c:v>269522015.03981107</c:v>
                </c:pt>
                <c:pt idx="9322">
                  <c:v>269532329.66964978</c:v>
                </c:pt>
                <c:pt idx="9323">
                  <c:v>269540401.40809089</c:v>
                </c:pt>
                <c:pt idx="9324">
                  <c:v>269545782.28389078</c:v>
                </c:pt>
                <c:pt idx="9325">
                  <c:v>269551162.93318719</c:v>
                </c:pt>
                <c:pt idx="9326">
                  <c:v>269558785.13200361</c:v>
                </c:pt>
                <c:pt idx="9327">
                  <c:v>269569993.42232817</c:v>
                </c:pt>
                <c:pt idx="9328">
                  <c:v>269581200.72999412</c:v>
                </c:pt>
                <c:pt idx="9329">
                  <c:v>269590165.8687458</c:v>
                </c:pt>
                <c:pt idx="9330">
                  <c:v>269598233.95610315</c:v>
                </c:pt>
                <c:pt idx="9331">
                  <c:v>269605853.34887624</c:v>
                </c:pt>
                <c:pt idx="9332">
                  <c:v>269613024.12726551</c:v>
                </c:pt>
                <c:pt idx="9333">
                  <c:v>269619746.36673778</c:v>
                </c:pt>
                <c:pt idx="9334">
                  <c:v>269627364.47753876</c:v>
                </c:pt>
                <c:pt idx="9335">
                  <c:v>269635878.29951584</c:v>
                </c:pt>
                <c:pt idx="9336">
                  <c:v>269645287.65371931</c:v>
                </c:pt>
                <c:pt idx="9337">
                  <c:v>269655144.32974029</c:v>
                </c:pt>
                <c:pt idx="9338">
                  <c:v>269664104.28496546</c:v>
                </c:pt>
                <c:pt idx="9339">
                  <c:v>269669479.95673174</c:v>
                </c:pt>
                <c:pt idx="9340">
                  <c:v>269672615.66089302</c:v>
                </c:pt>
                <c:pt idx="9341">
                  <c:v>269677095.10487181</c:v>
                </c:pt>
                <c:pt idx="9342">
                  <c:v>269683813.97661334</c:v>
                </c:pt>
                <c:pt idx="9343">
                  <c:v>269692771.92311376</c:v>
                </c:pt>
                <c:pt idx="9344">
                  <c:v>269702624.93948805</c:v>
                </c:pt>
                <c:pt idx="9345">
                  <c:v>269711581.56832492</c:v>
                </c:pt>
                <c:pt idx="9346">
                  <c:v>269716507.44679117</c:v>
                </c:pt>
                <c:pt idx="9347">
                  <c:v>269720089.78467923</c:v>
                </c:pt>
                <c:pt idx="9348">
                  <c:v>269724567.5659197</c:v>
                </c:pt>
                <c:pt idx="9349">
                  <c:v>269729492.94419301</c:v>
                </c:pt>
                <c:pt idx="9350">
                  <c:v>269735761.33309585</c:v>
                </c:pt>
                <c:pt idx="9351">
                  <c:v>269742477.12311715</c:v>
                </c:pt>
                <c:pt idx="9352">
                  <c:v>269750087.92548072</c:v>
                </c:pt>
                <c:pt idx="9353">
                  <c:v>269760831.81660944</c:v>
                </c:pt>
                <c:pt idx="9354">
                  <c:v>269771127.19871348</c:v>
                </c:pt>
                <c:pt idx="9355">
                  <c:v>269779631.45451128</c:v>
                </c:pt>
                <c:pt idx="9356">
                  <c:v>269786344.94124693</c:v>
                </c:pt>
                <c:pt idx="9357">
                  <c:v>269792163.0113771</c:v>
                </c:pt>
                <c:pt idx="9358">
                  <c:v>269798875.84036559</c:v>
                </c:pt>
                <c:pt idx="9359">
                  <c:v>269808273.20908695</c:v>
                </c:pt>
                <c:pt idx="9360">
                  <c:v>269818117.33106303</c:v>
                </c:pt>
                <c:pt idx="9361">
                  <c:v>269826171.04918277</c:v>
                </c:pt>
                <c:pt idx="9362">
                  <c:v>269833776.87292016</c:v>
                </c:pt>
                <c:pt idx="9363">
                  <c:v>269841382.2444272</c:v>
                </c:pt>
                <c:pt idx="9364">
                  <c:v>269849434.49788117</c:v>
                </c:pt>
                <c:pt idx="9365">
                  <c:v>269857933.54887331</c:v>
                </c:pt>
                <c:pt idx="9366">
                  <c:v>269865537.48429143</c:v>
                </c:pt>
                <c:pt idx="9367">
                  <c:v>269871799.20937979</c:v>
                </c:pt>
                <c:pt idx="9368">
                  <c:v>269876271.68250591</c:v>
                </c:pt>
                <c:pt idx="9369">
                  <c:v>269879849.54842591</c:v>
                </c:pt>
                <c:pt idx="9370">
                  <c:v>269885216.15968502</c:v>
                </c:pt>
                <c:pt idx="9371">
                  <c:v>269892371.2911734</c:v>
                </c:pt>
                <c:pt idx="9372">
                  <c:v>269899078.86350721</c:v>
                </c:pt>
                <c:pt idx="9373">
                  <c:v>269903997.52637661</c:v>
                </c:pt>
                <c:pt idx="9374">
                  <c:v>269907574.61695975</c:v>
                </c:pt>
                <c:pt idx="9375">
                  <c:v>269912045.83954281</c:v>
                </c:pt>
                <c:pt idx="9376">
                  <c:v>269915622.70510012</c:v>
                </c:pt>
                <c:pt idx="9377">
                  <c:v>269917858.19529146</c:v>
                </c:pt>
                <c:pt idx="9378">
                  <c:v>269919646.55932057</c:v>
                </c:pt>
                <c:pt idx="9379">
                  <c:v>269922329.05849236</c:v>
                </c:pt>
                <c:pt idx="9380">
                  <c:v>269925458.56977314</c:v>
                </c:pt>
                <c:pt idx="9381">
                  <c:v>269928588.00450522</c:v>
                </c:pt>
                <c:pt idx="9382">
                  <c:v>269932164.4076125</c:v>
                </c:pt>
                <c:pt idx="9383">
                  <c:v>269936187.74161196</c:v>
                </c:pt>
                <c:pt idx="9384">
                  <c:v>269941104.97802156</c:v>
                </c:pt>
                <c:pt idx="9385">
                  <c:v>269946469.02039546</c:v>
                </c:pt>
                <c:pt idx="9386">
                  <c:v>269950491.90459883</c:v>
                </c:pt>
                <c:pt idx="9387">
                  <c:v>269952726.78561294</c:v>
                </c:pt>
                <c:pt idx="9388">
                  <c:v>269955408.59130174</c:v>
                </c:pt>
                <c:pt idx="9389">
                  <c:v>269959431.19444156</c:v>
                </c:pt>
                <c:pt idx="9390">
                  <c:v>269965241.39793748</c:v>
                </c:pt>
                <c:pt idx="9391">
                  <c:v>269971945.15106148</c:v>
                </c:pt>
                <c:pt idx="9392">
                  <c:v>269980436.06750852</c:v>
                </c:pt>
                <c:pt idx="9393">
                  <c:v>269990266.95110595</c:v>
                </c:pt>
                <c:pt idx="9394">
                  <c:v>269997416.21025616</c:v>
                </c:pt>
                <c:pt idx="9395">
                  <c:v>269999203.46263289</c:v>
                </c:pt>
                <c:pt idx="9396">
                  <c:v>269998309.83956522</c:v>
                </c:pt>
                <c:pt idx="9397">
                  <c:v>269998756.65187931</c:v>
                </c:pt>
                <c:pt idx="9398">
                  <c:v>270002331.09422672</c:v>
                </c:pt>
                <c:pt idx="9399">
                  <c:v>270009479.67939252</c:v>
                </c:pt>
                <c:pt idx="9400">
                  <c:v>270017968.1056208</c:v>
                </c:pt>
                <c:pt idx="9401">
                  <c:v>270026009.2532118</c:v>
                </c:pt>
                <c:pt idx="9402">
                  <c:v>270033156.51579535</c:v>
                </c:pt>
                <c:pt idx="9403">
                  <c:v>270039410.04311889</c:v>
                </c:pt>
                <c:pt idx="9404">
                  <c:v>270044323.31450301</c:v>
                </c:pt>
                <c:pt idx="9405">
                  <c:v>270049236.39725929</c:v>
                </c:pt>
                <c:pt idx="9406">
                  <c:v>270053256.05195224</c:v>
                </c:pt>
                <c:pt idx="9407">
                  <c:v>270055042.52462345</c:v>
                </c:pt>
                <c:pt idx="9408">
                  <c:v>270055489.1388948</c:v>
                </c:pt>
                <c:pt idx="9409">
                  <c:v>270057275.58039415</c:v>
                </c:pt>
                <c:pt idx="9410">
                  <c:v>270059955.19588715</c:v>
                </c:pt>
                <c:pt idx="9411">
                  <c:v>270063527.92927033</c:v>
                </c:pt>
                <c:pt idx="9412">
                  <c:v>270068886.84234434</c:v>
                </c:pt>
                <c:pt idx="9413">
                  <c:v>270075138.62400287</c:v>
                </c:pt>
                <c:pt idx="9414">
                  <c:v>270081390.10028529</c:v>
                </c:pt>
                <c:pt idx="9415">
                  <c:v>270086748.26549876</c:v>
                </c:pt>
                <c:pt idx="9416">
                  <c:v>270090320.25102252</c:v>
                </c:pt>
                <c:pt idx="9417">
                  <c:v>270093892.13685876</c:v>
                </c:pt>
                <c:pt idx="9418">
                  <c:v>270102374.96622819</c:v>
                </c:pt>
                <c:pt idx="9419">
                  <c:v>270113535.72732985</c:v>
                </c:pt>
                <c:pt idx="9420">
                  <c:v>270122910.01463175</c:v>
                </c:pt>
                <c:pt idx="9421">
                  <c:v>270129605.51381624</c:v>
                </c:pt>
                <c:pt idx="9422">
                  <c:v>270134068.98537093</c:v>
                </c:pt>
                <c:pt idx="9423">
                  <c:v>270136300.66278344</c:v>
                </c:pt>
                <c:pt idx="9424">
                  <c:v>270138085.9766987</c:v>
                </c:pt>
                <c:pt idx="9425">
                  <c:v>270141210.21613514</c:v>
                </c:pt>
                <c:pt idx="9426">
                  <c:v>270145226.98336476</c:v>
                </c:pt>
                <c:pt idx="9427">
                  <c:v>270150136.19436651</c:v>
                </c:pt>
                <c:pt idx="9428">
                  <c:v>270155491.48255706</c:v>
                </c:pt>
                <c:pt idx="9429">
                  <c:v>270159954.05157804</c:v>
                </c:pt>
                <c:pt idx="9430">
                  <c:v>270162631.51831746</c:v>
                </c:pt>
                <c:pt idx="9431">
                  <c:v>270166647.61342531</c:v>
                </c:pt>
                <c:pt idx="9432">
                  <c:v>270171109.7935515</c:v>
                </c:pt>
                <c:pt idx="9433">
                  <c:v>270174233.22709537</c:v>
                </c:pt>
                <c:pt idx="9434">
                  <c:v>270176018.01204705</c:v>
                </c:pt>
                <c:pt idx="9435">
                  <c:v>270178248.95824444</c:v>
                </c:pt>
                <c:pt idx="9436">
                  <c:v>270182710.73400354</c:v>
                </c:pt>
                <c:pt idx="9437">
                  <c:v>270187172.35425961</c:v>
                </c:pt>
                <c:pt idx="9438">
                  <c:v>270192526.09331942</c:v>
                </c:pt>
                <c:pt idx="9439">
                  <c:v>270199217.9523074</c:v>
                </c:pt>
                <c:pt idx="9440">
                  <c:v>270205909.46151698</c:v>
                </c:pt>
                <c:pt idx="9441">
                  <c:v>270211262.41707176</c:v>
                </c:pt>
                <c:pt idx="9442">
                  <c:v>270215276.98686111</c:v>
                </c:pt>
                <c:pt idx="9443">
                  <c:v>270218845.38765985</c:v>
                </c:pt>
                <c:pt idx="9444">
                  <c:v>270221075.58765268</c:v>
                </c:pt>
                <c:pt idx="9445">
                  <c:v>270223751.77636349</c:v>
                </c:pt>
                <c:pt idx="9446">
                  <c:v>270226873.92582417</c:v>
                </c:pt>
                <c:pt idx="9447">
                  <c:v>270229103.98596716</c:v>
                </c:pt>
                <c:pt idx="9448">
                  <c:v>270231780.00686651</c:v>
                </c:pt>
                <c:pt idx="9449">
                  <c:v>270234901.96055686</c:v>
                </c:pt>
                <c:pt idx="9450">
                  <c:v>270240699.67259127</c:v>
                </c:pt>
                <c:pt idx="9451">
                  <c:v>270248726.84047222</c:v>
                </c:pt>
                <c:pt idx="9452">
                  <c:v>270253632.08421624</c:v>
                </c:pt>
                <c:pt idx="9453">
                  <c:v>270254523.926525</c:v>
                </c:pt>
                <c:pt idx="9454">
                  <c:v>270254523.926525</c:v>
                </c:pt>
                <c:pt idx="9455">
                  <c:v>270255861.67834032</c:v>
                </c:pt>
                <c:pt idx="9456">
                  <c:v>270258091.23363918</c:v>
                </c:pt>
                <c:pt idx="9457">
                  <c:v>270259874.84992647</c:v>
                </c:pt>
                <c:pt idx="9458">
                  <c:v>270262550.22776955</c:v>
                </c:pt>
                <c:pt idx="9459">
                  <c:v>270266563.18972152</c:v>
                </c:pt>
                <c:pt idx="9460">
                  <c:v>270271021.88882881</c:v>
                </c:pt>
                <c:pt idx="9461">
                  <c:v>270273697.03376895</c:v>
                </c:pt>
                <c:pt idx="9462">
                  <c:v>270276817.96556062</c:v>
                </c:pt>
                <c:pt idx="9463">
                  <c:v>270282613.77993524</c:v>
                </c:pt>
                <c:pt idx="9464">
                  <c:v>270288855.13281107</c:v>
                </c:pt>
                <c:pt idx="9465">
                  <c:v>270293758.83951581</c:v>
                </c:pt>
                <c:pt idx="9466">
                  <c:v>270300891.16859961</c:v>
                </c:pt>
                <c:pt idx="9467">
                  <c:v>270310697.47247249</c:v>
                </c:pt>
                <c:pt idx="9468">
                  <c:v>270318274.5566026</c:v>
                </c:pt>
                <c:pt idx="9469">
                  <c:v>270321840.08812296</c:v>
                </c:pt>
                <c:pt idx="9470">
                  <c:v>270324514.17161375</c:v>
                </c:pt>
                <c:pt idx="9471">
                  <c:v>270329862.17108226</c:v>
                </c:pt>
                <c:pt idx="9472">
                  <c:v>270336101.2215271</c:v>
                </c:pt>
                <c:pt idx="9473">
                  <c:v>270340557.50003749</c:v>
                </c:pt>
                <c:pt idx="9474">
                  <c:v>270345459.22730112</c:v>
                </c:pt>
                <c:pt idx="9475">
                  <c:v>270351697.51793778</c:v>
                </c:pt>
                <c:pt idx="9476">
                  <c:v>270359272.17663276</c:v>
                </c:pt>
                <c:pt idx="9477">
                  <c:v>270365955.32698077</c:v>
                </c:pt>
                <c:pt idx="9478">
                  <c:v>270372192.61933655</c:v>
                </c:pt>
                <c:pt idx="9479">
                  <c:v>270377538.62816429</c:v>
                </c:pt>
                <c:pt idx="9480">
                  <c:v>270383329.88591665</c:v>
                </c:pt>
                <c:pt idx="9481">
                  <c:v>270390457.22829759</c:v>
                </c:pt>
                <c:pt idx="9482">
                  <c:v>270397584.17407191</c:v>
                </c:pt>
                <c:pt idx="9483">
                  <c:v>270401592.90679824</c:v>
                </c:pt>
                <c:pt idx="9484">
                  <c:v>270406492.29863745</c:v>
                </c:pt>
                <c:pt idx="9485">
                  <c:v>270411836.87600112</c:v>
                </c:pt>
                <c:pt idx="9486">
                  <c:v>270418071.93440533</c:v>
                </c:pt>
                <c:pt idx="9487">
                  <c:v>270425642.66873223</c:v>
                </c:pt>
                <c:pt idx="9488">
                  <c:v>270433658.25266844</c:v>
                </c:pt>
                <c:pt idx="9489">
                  <c:v>270439892.24896437</c:v>
                </c:pt>
                <c:pt idx="9490">
                  <c:v>270445680.68815821</c:v>
                </c:pt>
                <c:pt idx="9491">
                  <c:v>270451468.8657881</c:v>
                </c:pt>
                <c:pt idx="9492">
                  <c:v>270455475.91247636</c:v>
                </c:pt>
                <c:pt idx="9493">
                  <c:v>270458592.41768843</c:v>
                </c:pt>
                <c:pt idx="9494">
                  <c:v>270462154.04508936</c:v>
                </c:pt>
                <c:pt idx="9495">
                  <c:v>270467496.30052274</c:v>
                </c:pt>
                <c:pt idx="9496">
                  <c:v>270472838.33317178</c:v>
                </c:pt>
                <c:pt idx="9497">
                  <c:v>270479070.42305112</c:v>
                </c:pt>
                <c:pt idx="9498">
                  <c:v>270486192.44025809</c:v>
                </c:pt>
                <c:pt idx="9499">
                  <c:v>270494204.23636246</c:v>
                </c:pt>
                <c:pt idx="9500">
                  <c:v>270502215.53144419</c:v>
                </c:pt>
                <c:pt idx="9501">
                  <c:v>270509336.26207459</c:v>
                </c:pt>
                <c:pt idx="9502">
                  <c:v>270515566.57672638</c:v>
                </c:pt>
                <c:pt idx="9503">
                  <c:v>270520906.60528541</c:v>
                </c:pt>
                <c:pt idx="9504">
                  <c:v>270524466.50067335</c:v>
                </c:pt>
                <c:pt idx="9505">
                  <c:v>270527581.32799774</c:v>
                </c:pt>
                <c:pt idx="9506">
                  <c:v>270530696.07959551</c:v>
                </c:pt>
                <c:pt idx="9507">
                  <c:v>270534255.7029857</c:v>
                </c:pt>
                <c:pt idx="9508">
                  <c:v>270540039.8800714</c:v>
                </c:pt>
                <c:pt idx="9509">
                  <c:v>270544489.06937265</c:v>
                </c:pt>
                <c:pt idx="9510">
                  <c:v>270547603.40995693</c:v>
                </c:pt>
                <c:pt idx="9511">
                  <c:v>270550717.67484224</c:v>
                </c:pt>
                <c:pt idx="9512">
                  <c:v>270555166.49337035</c:v>
                </c:pt>
                <c:pt idx="9513">
                  <c:v>270562284.28172916</c:v>
                </c:pt>
                <c:pt idx="9514">
                  <c:v>270568512.02220029</c:v>
                </c:pt>
                <c:pt idx="9515">
                  <c:v>270573849.84454924</c:v>
                </c:pt>
                <c:pt idx="9516">
                  <c:v>270580966.59512532</c:v>
                </c:pt>
                <c:pt idx="9517">
                  <c:v>270589861.97752595</c:v>
                </c:pt>
                <c:pt idx="9518">
                  <c:v>270597867.29373246</c:v>
                </c:pt>
                <c:pt idx="9519">
                  <c:v>270602314.47553146</c:v>
                </c:pt>
                <c:pt idx="9520">
                  <c:v>270605427.4109593</c:v>
                </c:pt>
                <c:pt idx="9521">
                  <c:v>270609874.33039296</c:v>
                </c:pt>
                <c:pt idx="9522">
                  <c:v>270615655.09495544</c:v>
                </c:pt>
                <c:pt idx="9523">
                  <c:v>270621880.24208879</c:v>
                </c:pt>
                <c:pt idx="9524">
                  <c:v>270628549.70702451</c:v>
                </c:pt>
                <c:pt idx="9525">
                  <c:v>270636108.01435405</c:v>
                </c:pt>
                <c:pt idx="9526">
                  <c:v>270643221.30816668</c:v>
                </c:pt>
                <c:pt idx="9527">
                  <c:v>270650778.75024474</c:v>
                </c:pt>
                <c:pt idx="9528">
                  <c:v>270658335.74667674</c:v>
                </c:pt>
                <c:pt idx="9529">
                  <c:v>270664558.82092535</c:v>
                </c:pt>
                <c:pt idx="9530">
                  <c:v>270670337.1193102</c:v>
                </c:pt>
                <c:pt idx="9531">
                  <c:v>270673892.86575252</c:v>
                </c:pt>
                <c:pt idx="9532">
                  <c:v>270676115.15718359</c:v>
                </c:pt>
                <c:pt idx="9533">
                  <c:v>270682337.36819786</c:v>
                </c:pt>
                <c:pt idx="9534">
                  <c:v>270691670.11835468</c:v>
                </c:pt>
                <c:pt idx="9535">
                  <c:v>270698335.95241696</c:v>
                </c:pt>
                <c:pt idx="9536">
                  <c:v>270702335.28645444</c:v>
                </c:pt>
                <c:pt idx="9537">
                  <c:v>270706778.84458351</c:v>
                </c:pt>
                <c:pt idx="9538">
                  <c:v>270710777.91518754</c:v>
                </c:pt>
                <c:pt idx="9539">
                  <c:v>270713443.89293975</c:v>
                </c:pt>
                <c:pt idx="9540">
                  <c:v>270716109.81524175</c:v>
                </c:pt>
                <c:pt idx="9541">
                  <c:v>270718331.37480348</c:v>
                </c:pt>
                <c:pt idx="9542">
                  <c:v>270723662.96065736</c:v>
                </c:pt>
                <c:pt idx="9543">
                  <c:v>270731215.66100889</c:v>
                </c:pt>
                <c:pt idx="9544">
                  <c:v>270738323.6783585</c:v>
                </c:pt>
                <c:pt idx="9545">
                  <c:v>270744987.08666295</c:v>
                </c:pt>
                <c:pt idx="9546">
                  <c:v>270750761.76034945</c:v>
                </c:pt>
                <c:pt idx="9547">
                  <c:v>270759201.20011508</c:v>
                </c:pt>
                <c:pt idx="9548">
                  <c:v>270768084.22069818</c:v>
                </c:pt>
                <c:pt idx="9549">
                  <c:v>270776078.41295373</c:v>
                </c:pt>
                <c:pt idx="9550">
                  <c:v>270782739.85903478</c:v>
                </c:pt>
                <c:pt idx="9551">
                  <c:v>270787180.63078773</c:v>
                </c:pt>
                <c:pt idx="9552">
                  <c:v>270789845.02000195</c:v>
                </c:pt>
                <c:pt idx="9553">
                  <c:v>270792509.35384166</c:v>
                </c:pt>
                <c:pt idx="9554">
                  <c:v>270796949.78719252</c:v>
                </c:pt>
                <c:pt idx="9555">
                  <c:v>270804054.16065586</c:v>
                </c:pt>
                <c:pt idx="9556">
                  <c:v>270813378.05339968</c:v>
                </c:pt>
                <c:pt idx="9557">
                  <c:v>270822701.26808715</c:v>
                </c:pt>
                <c:pt idx="9558">
                  <c:v>270832023.80483198</c:v>
                </c:pt>
                <c:pt idx="9559">
                  <c:v>270839570.12382692</c:v>
                </c:pt>
                <c:pt idx="9560">
                  <c:v>270845784.405976</c:v>
                </c:pt>
                <c:pt idx="9561">
                  <c:v>270849779.14259857</c:v>
                </c:pt>
                <c:pt idx="9562">
                  <c:v>270852442.23120177</c:v>
                </c:pt>
                <c:pt idx="9563">
                  <c:v>270856880.58929169</c:v>
                </c:pt>
                <c:pt idx="9564">
                  <c:v>270864425.44545972</c:v>
                </c:pt>
                <c:pt idx="9565">
                  <c:v>270873744.94899046</c:v>
                </c:pt>
                <c:pt idx="9566">
                  <c:v>270881288.81289685</c:v>
                </c:pt>
                <c:pt idx="9567">
                  <c:v>270887944.79483944</c:v>
                </c:pt>
                <c:pt idx="9568">
                  <c:v>270895044.12811112</c:v>
                </c:pt>
                <c:pt idx="9569">
                  <c:v>270902143.06834698</c:v>
                </c:pt>
                <c:pt idx="9570">
                  <c:v>270909685.26175374</c:v>
                </c:pt>
                <c:pt idx="9571">
                  <c:v>270918114.24710232</c:v>
                </c:pt>
                <c:pt idx="9572">
                  <c:v>270928760.59461504</c:v>
                </c:pt>
                <c:pt idx="9573">
                  <c:v>270938962.51498717</c:v>
                </c:pt>
                <c:pt idx="9574">
                  <c:v>270949163.62382787</c:v>
                </c:pt>
                <c:pt idx="9575">
                  <c:v>270958476.97110343</c:v>
                </c:pt>
                <c:pt idx="9576">
                  <c:v>270966902.75017172</c:v>
                </c:pt>
                <c:pt idx="9577">
                  <c:v>270976658.22388715</c:v>
                </c:pt>
                <c:pt idx="9578">
                  <c:v>270986856.33487439</c:v>
                </c:pt>
                <c:pt idx="9579">
                  <c:v>270995723.59837449</c:v>
                </c:pt>
                <c:pt idx="9580">
                  <c:v>271001930.31807745</c:v>
                </c:pt>
                <c:pt idx="9581">
                  <c:v>271009466.64537251</c:v>
                </c:pt>
                <c:pt idx="9582">
                  <c:v>271017445.80341136</c:v>
                </c:pt>
                <c:pt idx="9583">
                  <c:v>271025867.70953476</c:v>
                </c:pt>
                <c:pt idx="9584">
                  <c:v>271033402.63052189</c:v>
                </c:pt>
                <c:pt idx="9585">
                  <c:v>271042709.86303371</c:v>
                </c:pt>
                <c:pt idx="9586">
                  <c:v>271052016.42026949</c:v>
                </c:pt>
                <c:pt idx="9587">
                  <c:v>271059992.93194836</c:v>
                </c:pt>
                <c:pt idx="9588">
                  <c:v>271067525.84868705</c:v>
                </c:pt>
                <c:pt idx="9589">
                  <c:v>271074615.24860704</c:v>
                </c:pt>
                <c:pt idx="9590">
                  <c:v>271081261.20522141</c:v>
                </c:pt>
                <c:pt idx="9591">
                  <c:v>271087020.75579238</c:v>
                </c:pt>
                <c:pt idx="9592">
                  <c:v>271093223.05954152</c:v>
                </c:pt>
                <c:pt idx="9593">
                  <c:v>271099868.05224353</c:v>
                </c:pt>
                <c:pt idx="9594">
                  <c:v>271106069.73490834</c:v>
                </c:pt>
                <c:pt idx="9595">
                  <c:v>271111385.22430319</c:v>
                </c:pt>
                <c:pt idx="9596">
                  <c:v>271116700.49347049</c:v>
                </c:pt>
                <c:pt idx="9597">
                  <c:v>271123787.17648685</c:v>
                </c:pt>
                <c:pt idx="9598">
                  <c:v>271132644.97981685</c:v>
                </c:pt>
                <c:pt idx="9599">
                  <c:v>271140173.63184315</c:v>
                </c:pt>
                <c:pt idx="9600">
                  <c:v>271146373.36651641</c:v>
                </c:pt>
                <c:pt idx="9601">
                  <c:v>271152129.99476296</c:v>
                </c:pt>
                <c:pt idx="9602">
                  <c:v>271159657.50354242</c:v>
                </c:pt>
                <c:pt idx="9603">
                  <c:v>271167627.32562476</c:v>
                </c:pt>
                <c:pt idx="9604">
                  <c:v>271176924.82575166</c:v>
                </c:pt>
                <c:pt idx="9605">
                  <c:v>271187549.71530372</c:v>
                </c:pt>
                <c:pt idx="9606">
                  <c:v>271198616.37313521</c:v>
                </c:pt>
                <c:pt idx="9607">
                  <c:v>271207911.62817818</c:v>
                </c:pt>
                <c:pt idx="9608">
                  <c:v>271216763.62607294</c:v>
                </c:pt>
                <c:pt idx="9609">
                  <c:v>271224287.34420341</c:v>
                </c:pt>
                <c:pt idx="9610">
                  <c:v>271230040.47808909</c:v>
                </c:pt>
                <c:pt idx="9611">
                  <c:v>271235350.8342967</c:v>
                </c:pt>
                <c:pt idx="9612">
                  <c:v>271242873.46277773</c:v>
                </c:pt>
                <c:pt idx="9613">
                  <c:v>271250838.1182034</c:v>
                </c:pt>
                <c:pt idx="9614">
                  <c:v>271257474.95348251</c:v>
                </c:pt>
                <c:pt idx="9615">
                  <c:v>271264996.28523517</c:v>
                </c:pt>
                <c:pt idx="9616">
                  <c:v>271275613.8855812</c:v>
                </c:pt>
                <c:pt idx="9617">
                  <c:v>271285788.26171899</c:v>
                </c:pt>
                <c:pt idx="9618">
                  <c:v>271294634.88973749</c:v>
                </c:pt>
                <c:pt idx="9619">
                  <c:v>271303480.9080162</c:v>
                </c:pt>
                <c:pt idx="9620">
                  <c:v>271313210.82398814</c:v>
                </c:pt>
                <c:pt idx="9621">
                  <c:v>271323824.43661839</c:v>
                </c:pt>
                <c:pt idx="9622">
                  <c:v>271334879.34993464</c:v>
                </c:pt>
                <c:pt idx="9623">
                  <c:v>271344606.88612455</c:v>
                </c:pt>
                <c:pt idx="9624">
                  <c:v>271353449.46118474</c:v>
                </c:pt>
                <c:pt idx="9625">
                  <c:v>271361849.34331298</c:v>
                </c:pt>
                <c:pt idx="9626">
                  <c:v>271371574.83596814</c:v>
                </c:pt>
                <c:pt idx="9627">
                  <c:v>271382625.63785177</c:v>
                </c:pt>
                <c:pt idx="9628">
                  <c:v>271394117.46275771</c:v>
                </c:pt>
                <c:pt idx="9629">
                  <c:v>271405608.25903642</c:v>
                </c:pt>
                <c:pt idx="9630">
                  <c:v>271418423.70317554</c:v>
                </c:pt>
                <c:pt idx="9631">
                  <c:v>271430354.17371541</c:v>
                </c:pt>
                <c:pt idx="9632">
                  <c:v>271440958.10577005</c:v>
                </c:pt>
                <c:pt idx="9633">
                  <c:v>271452002.93710554</c:v>
                </c:pt>
                <c:pt idx="9634">
                  <c:v>271463488.55389422</c:v>
                </c:pt>
                <c:pt idx="9635">
                  <c:v>271474531.44734597</c:v>
                </c:pt>
                <c:pt idx="9636">
                  <c:v>271484690.07057917</c:v>
                </c:pt>
                <c:pt idx="9637">
                  <c:v>271493081.37057048</c:v>
                </c:pt>
                <c:pt idx="9638">
                  <c:v>271502796.9276253</c:v>
                </c:pt>
                <c:pt idx="9639">
                  <c:v>271513836.44114894</c:v>
                </c:pt>
                <c:pt idx="9640">
                  <c:v>271523108.89912122</c:v>
                </c:pt>
                <c:pt idx="9641">
                  <c:v>271530173.17963117</c:v>
                </c:pt>
                <c:pt idx="9642">
                  <c:v>271538561.50802541</c:v>
                </c:pt>
                <c:pt idx="9643">
                  <c:v>271548273.62483984</c:v>
                </c:pt>
                <c:pt idx="9644">
                  <c:v>271558867.82373655</c:v>
                </c:pt>
                <c:pt idx="9645">
                  <c:v>271569902.51832712</c:v>
                </c:pt>
                <c:pt idx="9646">
                  <c:v>271580936.26487744</c:v>
                </c:pt>
                <c:pt idx="9647">
                  <c:v>271593734.22341847</c:v>
                </c:pt>
                <c:pt idx="9648">
                  <c:v>271607854.62888789</c:v>
                </c:pt>
                <c:pt idx="9649">
                  <c:v>271622414.67129916</c:v>
                </c:pt>
                <c:pt idx="9650">
                  <c:v>271636973.06339496</c:v>
                </c:pt>
                <c:pt idx="9651">
                  <c:v>271648883.24790281</c:v>
                </c:pt>
                <c:pt idx="9652">
                  <c:v>271658145.96130872</c:v>
                </c:pt>
                <c:pt idx="9653">
                  <c:v>271666966.97218847</c:v>
                </c:pt>
                <c:pt idx="9654">
                  <c:v>271675787.37737465</c:v>
                </c:pt>
                <c:pt idx="9655">
                  <c:v>271685930.09467274</c:v>
                </c:pt>
                <c:pt idx="9656">
                  <c:v>271696072.01121294</c:v>
                </c:pt>
                <c:pt idx="9657">
                  <c:v>271706213.12713897</c:v>
                </c:pt>
                <c:pt idx="9658">
                  <c:v>271715471.7078079</c:v>
                </c:pt>
                <c:pt idx="9659">
                  <c:v>271724729.62127745</c:v>
                </c:pt>
                <c:pt idx="9660">
                  <c:v>271734868.47538388</c:v>
                </c:pt>
                <c:pt idx="9661">
                  <c:v>271745006.5294317</c:v>
                </c:pt>
                <c:pt idx="9662">
                  <c:v>271755584.51560169</c:v>
                </c:pt>
                <c:pt idx="9663">
                  <c:v>271769246.45891893</c:v>
                </c:pt>
                <c:pt idx="9664">
                  <c:v>271782906.94971347</c:v>
                </c:pt>
                <c:pt idx="9665">
                  <c:v>271793481.81620914</c:v>
                </c:pt>
                <c:pt idx="9666">
                  <c:v>271803174.67935371</c:v>
                </c:pt>
                <c:pt idx="9667">
                  <c:v>271814628.93867534</c:v>
                </c:pt>
                <c:pt idx="9668">
                  <c:v>271828284.60589123</c:v>
                </c:pt>
                <c:pt idx="9669">
                  <c:v>271843700.55079287</c:v>
                </c:pt>
                <c:pt idx="9670">
                  <c:v>271857793.51083374</c:v>
                </c:pt>
                <c:pt idx="9671">
                  <c:v>271870123.58322805</c:v>
                </c:pt>
                <c:pt idx="9672">
                  <c:v>271880250.97208709</c:v>
                </c:pt>
                <c:pt idx="9673">
                  <c:v>271890377.56296319</c:v>
                </c:pt>
                <c:pt idx="9674">
                  <c:v>271902704.50979501</c:v>
                </c:pt>
                <c:pt idx="9675">
                  <c:v>271917671.35596222</c:v>
                </c:pt>
                <c:pt idx="9676">
                  <c:v>271933956.82615846</c:v>
                </c:pt>
                <c:pt idx="9677">
                  <c:v>271948479.96434414</c:v>
                </c:pt>
                <c:pt idx="9678">
                  <c:v>271962121.41774297</c:v>
                </c:pt>
                <c:pt idx="9679">
                  <c:v>271975321.44601476</c:v>
                </c:pt>
                <c:pt idx="9680">
                  <c:v>271986760.37419766</c:v>
                </c:pt>
                <c:pt idx="9681">
                  <c:v>271998638.18389571</c:v>
                </c:pt>
                <c:pt idx="9682">
                  <c:v>272011394.60905921</c:v>
                </c:pt>
                <c:pt idx="9683">
                  <c:v>272022830.32798713</c:v>
                </c:pt>
                <c:pt idx="9684">
                  <c:v>272030746.76831764</c:v>
                </c:pt>
                <c:pt idx="9685">
                  <c:v>272037783.19496053</c:v>
                </c:pt>
                <c:pt idx="9686">
                  <c:v>272047897.3836205</c:v>
                </c:pt>
                <c:pt idx="9687">
                  <c:v>272061528.29215014</c:v>
                </c:pt>
                <c:pt idx="9688">
                  <c:v>272073399.19644034</c:v>
                </c:pt>
                <c:pt idx="9689">
                  <c:v>272082631.36433262</c:v>
                </c:pt>
                <c:pt idx="9690">
                  <c:v>272093181.6017195</c:v>
                </c:pt>
                <c:pt idx="9691">
                  <c:v>272108565.81302756</c:v>
                </c:pt>
                <c:pt idx="9692">
                  <c:v>272124387.6532445</c:v>
                </c:pt>
                <c:pt idx="9693">
                  <c:v>272137131.60894847</c:v>
                </c:pt>
                <c:pt idx="9694">
                  <c:v>272146359.20232224</c:v>
                </c:pt>
                <c:pt idx="9695">
                  <c:v>272157343.56927449</c:v>
                </c:pt>
                <c:pt idx="9696">
                  <c:v>272172280.80282921</c:v>
                </c:pt>
                <c:pt idx="9697">
                  <c:v>272188973.30513346</c:v>
                </c:pt>
                <c:pt idx="9698">
                  <c:v>272205224.44954789</c:v>
                </c:pt>
                <c:pt idx="9699">
                  <c:v>272220156.12339002</c:v>
                </c:pt>
                <c:pt idx="9700">
                  <c:v>272232451.49450815</c:v>
                </c:pt>
                <c:pt idx="9701">
                  <c:v>272244306.63220143</c:v>
                </c:pt>
                <c:pt idx="9702">
                  <c:v>272256599.69506806</c:v>
                </c:pt>
                <c:pt idx="9703">
                  <c:v>272268013.63014925</c:v>
                </c:pt>
                <c:pt idx="9704">
                  <c:v>272278987.61270314</c:v>
                </c:pt>
                <c:pt idx="9705">
                  <c:v>272288643.94299275</c:v>
                </c:pt>
                <c:pt idx="9706">
                  <c:v>272298299.5484826</c:v>
                </c:pt>
                <c:pt idx="9707">
                  <c:v>272309270.94781244</c:v>
                </c:pt>
                <c:pt idx="9708">
                  <c:v>272320241.41153514</c:v>
                </c:pt>
                <c:pt idx="9709">
                  <c:v>272329894.64582366</c:v>
                </c:pt>
                <c:pt idx="9710">
                  <c:v>272339985.88909256</c:v>
                </c:pt>
                <c:pt idx="9711">
                  <c:v>272349637.64205801</c:v>
                </c:pt>
                <c:pt idx="9712">
                  <c:v>272357533.99232048</c:v>
                </c:pt>
                <c:pt idx="9713">
                  <c:v>272364552.56350422</c:v>
                </c:pt>
                <c:pt idx="9714">
                  <c:v>272374202.47377378</c:v>
                </c:pt>
                <c:pt idx="9715">
                  <c:v>272386483.13110346</c:v>
                </c:pt>
                <c:pt idx="9716">
                  <c:v>272399201.14779735</c:v>
                </c:pt>
                <c:pt idx="9717">
                  <c:v>272412356.39409769</c:v>
                </c:pt>
                <c:pt idx="9718">
                  <c:v>272424194.96595579</c:v>
                </c:pt>
                <c:pt idx="9719">
                  <c:v>272434278.8163116</c:v>
                </c:pt>
                <c:pt idx="9720">
                  <c:v>272443485.12005055</c:v>
                </c:pt>
                <c:pt idx="9721">
                  <c:v>272453129.11283296</c:v>
                </c:pt>
                <c:pt idx="9722">
                  <c:v>272465402.24028629</c:v>
                </c:pt>
                <c:pt idx="9723">
                  <c:v>272475921.13229513</c:v>
                </c:pt>
                <c:pt idx="9724">
                  <c:v>272483371.49397844</c:v>
                </c:pt>
                <c:pt idx="9725">
                  <c:v>272490821.42437887</c:v>
                </c:pt>
                <c:pt idx="9726">
                  <c:v>272501776.42102575</c:v>
                </c:pt>
                <c:pt idx="9727">
                  <c:v>272515359.32196969</c:v>
                </c:pt>
                <c:pt idx="9728">
                  <c:v>272526750.32723719</c:v>
                </c:pt>
                <c:pt idx="9729">
                  <c:v>272538140.32446885</c:v>
                </c:pt>
                <c:pt idx="9730">
                  <c:v>272550405.34823799</c:v>
                </c:pt>
                <c:pt idx="9731">
                  <c:v>272563545.14836305</c:v>
                </c:pt>
                <c:pt idx="9732">
                  <c:v>272575807.7517634</c:v>
                </c:pt>
                <c:pt idx="9733">
                  <c:v>272585441.83499146</c:v>
                </c:pt>
                <c:pt idx="9734">
                  <c:v>272596388.78169727</c:v>
                </c:pt>
                <c:pt idx="9735">
                  <c:v>272612588.55461651</c:v>
                </c:pt>
                <c:pt idx="9736">
                  <c:v>272630099.529751</c:v>
                </c:pt>
                <c:pt idx="9737">
                  <c:v>272644544.29138547</c:v>
                </c:pt>
                <c:pt idx="9738">
                  <c:v>272654610.8941952</c:v>
                </c:pt>
                <c:pt idx="9739">
                  <c:v>272663363.82210344</c:v>
                </c:pt>
                <c:pt idx="9740">
                  <c:v>272674741.73884195</c:v>
                </c:pt>
                <c:pt idx="9741">
                  <c:v>272686993.75558937</c:v>
                </c:pt>
                <c:pt idx="9742">
                  <c:v>272698369.58445555</c:v>
                </c:pt>
                <c:pt idx="9743">
                  <c:v>272707557.02026546</c:v>
                </c:pt>
                <c:pt idx="9744">
                  <c:v>272716743.80058151</c:v>
                </c:pt>
                <c:pt idx="9745">
                  <c:v>272727242.17557657</c:v>
                </c:pt>
                <c:pt idx="9746">
                  <c:v>272740363.94079226</c:v>
                </c:pt>
                <c:pt idx="9747">
                  <c:v>272755670.97712821</c:v>
                </c:pt>
                <c:pt idx="9748">
                  <c:v>272769227.11860055</c:v>
                </c:pt>
                <c:pt idx="9749">
                  <c:v>272780158.451415</c:v>
                </c:pt>
                <c:pt idx="9750">
                  <c:v>272791526.05334657</c:v>
                </c:pt>
                <c:pt idx="9751">
                  <c:v>272803766.96417683</c:v>
                </c:pt>
                <c:pt idx="9752">
                  <c:v>272815132.48257405</c:v>
                </c:pt>
                <c:pt idx="9753">
                  <c:v>272826934.07482708</c:v>
                </c:pt>
                <c:pt idx="9754">
                  <c:v>272837860.51095974</c:v>
                </c:pt>
                <c:pt idx="9755">
                  <c:v>272849223.02135336</c:v>
                </c:pt>
                <c:pt idx="9756">
                  <c:v>272863206.27366537</c:v>
                </c:pt>
                <c:pt idx="9757">
                  <c:v>272876751.10190439</c:v>
                </c:pt>
                <c:pt idx="9758">
                  <c:v>272888110.18231779</c:v>
                </c:pt>
                <c:pt idx="9759">
                  <c:v>272899031.43049365</c:v>
                </c:pt>
                <c:pt idx="9760">
                  <c:v>272911262.12931842</c:v>
                </c:pt>
                <c:pt idx="9761">
                  <c:v>272923491.66703922</c:v>
                </c:pt>
                <c:pt idx="9762">
                  <c:v>272937030.15830356</c:v>
                </c:pt>
                <c:pt idx="9763">
                  <c:v>272951003.88293266</c:v>
                </c:pt>
                <c:pt idx="9764">
                  <c:v>272964102.87341022</c:v>
                </c:pt>
                <c:pt idx="9765">
                  <c:v>272976327.39640749</c:v>
                </c:pt>
                <c:pt idx="9766">
                  <c:v>272988550.75964534</c:v>
                </c:pt>
                <c:pt idx="9767">
                  <c:v>273002082.41644174</c:v>
                </c:pt>
                <c:pt idx="9768">
                  <c:v>273015612.65229595</c:v>
                </c:pt>
                <c:pt idx="9769">
                  <c:v>273027832.28944135</c:v>
                </c:pt>
                <c:pt idx="9770">
                  <c:v>273040050.76788896</c:v>
                </c:pt>
                <c:pt idx="9771">
                  <c:v>273052704.39932621</c:v>
                </c:pt>
                <c:pt idx="9772">
                  <c:v>273065356.78837305</c:v>
                </c:pt>
                <c:pt idx="9773">
                  <c:v>273076699.25356531</c:v>
                </c:pt>
                <c:pt idx="9774">
                  <c:v>273087604.52873093</c:v>
                </c:pt>
                <c:pt idx="9775">
                  <c:v>273099381.18951142</c:v>
                </c:pt>
                <c:pt idx="9776">
                  <c:v>273111592.88635677</c:v>
                </c:pt>
                <c:pt idx="9777">
                  <c:v>273124239.49554509</c:v>
                </c:pt>
                <c:pt idx="9778">
                  <c:v>273136448.83739108</c:v>
                </c:pt>
                <c:pt idx="9779">
                  <c:v>273146913.06708682</c:v>
                </c:pt>
                <c:pt idx="9780">
                  <c:v>273158684.31010085</c:v>
                </c:pt>
                <c:pt idx="9781">
                  <c:v>273173069.92516875</c:v>
                </c:pt>
                <c:pt idx="9782">
                  <c:v>273188761.49258554</c:v>
                </c:pt>
                <c:pt idx="9783">
                  <c:v>273202272.14517677</c:v>
                </c:pt>
                <c:pt idx="9784">
                  <c:v>273214038.33410925</c:v>
                </c:pt>
                <c:pt idx="9785">
                  <c:v>273225367.72333699</c:v>
                </c:pt>
                <c:pt idx="9786">
                  <c:v>273238003.17527735</c:v>
                </c:pt>
                <c:pt idx="9787">
                  <c:v>273252815.57647747</c:v>
                </c:pt>
                <c:pt idx="9788">
                  <c:v>273268061.8590678</c:v>
                </c:pt>
                <c:pt idx="9789">
                  <c:v>273283741.86899483</c:v>
                </c:pt>
                <c:pt idx="9790">
                  <c:v>273298984.49509674</c:v>
                </c:pt>
                <c:pt idx="9791">
                  <c:v>273315967.01323915</c:v>
                </c:pt>
                <c:pt idx="9792">
                  <c:v>273332947.2949391</c:v>
                </c:pt>
                <c:pt idx="9793">
                  <c:v>273350795.94964033</c:v>
                </c:pt>
                <c:pt idx="9794">
                  <c:v>273368206.89075875</c:v>
                </c:pt>
                <c:pt idx="9795">
                  <c:v>273382569.14772618</c:v>
                </c:pt>
                <c:pt idx="9796">
                  <c:v>273395189.20474255</c:v>
                </c:pt>
                <c:pt idx="9797">
                  <c:v>273409983.56112278</c:v>
                </c:pt>
                <c:pt idx="9798">
                  <c:v>273425211.27312177</c:v>
                </c:pt>
                <c:pt idx="9799">
                  <c:v>273439132.17946643</c:v>
                </c:pt>
                <c:pt idx="9800">
                  <c:v>273450876.77558583</c:v>
                </c:pt>
                <c:pt idx="9801">
                  <c:v>273463055.22727174</c:v>
                </c:pt>
                <c:pt idx="9802">
                  <c:v>273474797.64534855</c:v>
                </c:pt>
                <c:pt idx="9803">
                  <c:v>273484364.75125033</c:v>
                </c:pt>
                <c:pt idx="9804">
                  <c:v>273492191.85559314</c:v>
                </c:pt>
                <c:pt idx="9805">
                  <c:v>273500888.08120275</c:v>
                </c:pt>
                <c:pt idx="9806">
                  <c:v>273513061.81222677</c:v>
                </c:pt>
                <c:pt idx="9807">
                  <c:v>273530450.86388952</c:v>
                </c:pt>
                <c:pt idx="9808">
                  <c:v>273548272.20957923</c:v>
                </c:pt>
                <c:pt idx="9809">
                  <c:v>273564352.7743637</c:v>
                </c:pt>
                <c:pt idx="9810">
                  <c:v>273577824.13701981</c:v>
                </c:pt>
                <c:pt idx="9811">
                  <c:v>273589121.61474288</c:v>
                </c:pt>
                <c:pt idx="9812">
                  <c:v>273600418.10330522</c:v>
                </c:pt>
                <c:pt idx="9813">
                  <c:v>273615188.94231063</c:v>
                </c:pt>
                <c:pt idx="9814">
                  <c:v>273630826.81135911</c:v>
                </c:pt>
                <c:pt idx="9815">
                  <c:v>273646028.4784022</c:v>
                </c:pt>
                <c:pt idx="9816">
                  <c:v>273661228.35476732</c:v>
                </c:pt>
                <c:pt idx="9817">
                  <c:v>273675558.02708817</c:v>
                </c:pt>
                <c:pt idx="9818">
                  <c:v>273688583.62125874</c:v>
                </c:pt>
                <c:pt idx="9819">
                  <c:v>273700305.53201544</c:v>
                </c:pt>
                <c:pt idx="9820">
                  <c:v>273710724.11449027</c:v>
                </c:pt>
                <c:pt idx="9821">
                  <c:v>273721141.85594779</c:v>
                </c:pt>
                <c:pt idx="9822">
                  <c:v>273734162.85032654</c:v>
                </c:pt>
                <c:pt idx="9823">
                  <c:v>273750220.26771855</c:v>
                </c:pt>
                <c:pt idx="9824">
                  <c:v>273764973.97123039</c:v>
                </c:pt>
                <c:pt idx="9825">
                  <c:v>273776255.07728845</c:v>
                </c:pt>
                <c:pt idx="9826">
                  <c:v>273784932.18030405</c:v>
                </c:pt>
                <c:pt idx="9827">
                  <c:v>273794042.51072681</c:v>
                </c:pt>
                <c:pt idx="9828">
                  <c:v>273805321.07664949</c:v>
                </c:pt>
                <c:pt idx="9829">
                  <c:v>273819634.76055557</c:v>
                </c:pt>
                <c:pt idx="9830">
                  <c:v>273834380.53262204</c:v>
                </c:pt>
                <c:pt idx="9831">
                  <c:v>273849991.86736351</c:v>
                </c:pt>
                <c:pt idx="9832">
                  <c:v>273862566.29202318</c:v>
                </c:pt>
                <c:pt idx="9833">
                  <c:v>273872538.24077874</c:v>
                </c:pt>
                <c:pt idx="9834">
                  <c:v>273881642.390921</c:v>
                </c:pt>
                <c:pt idx="9835">
                  <c:v>273891612.86641306</c:v>
                </c:pt>
                <c:pt idx="9836">
                  <c:v>273902016.01998514</c:v>
                </c:pt>
                <c:pt idx="9837">
                  <c:v>273912418.3353911</c:v>
                </c:pt>
                <c:pt idx="9838">
                  <c:v>273923253.18949288</c:v>
                </c:pt>
                <c:pt idx="9839">
                  <c:v>273933653.79412282</c:v>
                </c:pt>
                <c:pt idx="9840">
                  <c:v>273943186.94580317</c:v>
                </c:pt>
                <c:pt idx="9841">
                  <c:v>273950986.27370155</c:v>
                </c:pt>
                <c:pt idx="9842">
                  <c:v>273958785.13054055</c:v>
                </c:pt>
                <c:pt idx="9843">
                  <c:v>273966150.28508276</c:v>
                </c:pt>
                <c:pt idx="9844">
                  <c:v>273974381.43130159</c:v>
                </c:pt>
                <c:pt idx="9845">
                  <c:v>273983045.22896409</c:v>
                </c:pt>
                <c:pt idx="9846">
                  <c:v>273992574.73508269</c:v>
                </c:pt>
                <c:pt idx="9847">
                  <c:v>274002103.53803915</c:v>
                </c:pt>
                <c:pt idx="9848">
                  <c:v>274009033.1349653</c:v>
                </c:pt>
                <c:pt idx="9849">
                  <c:v>274012930.86983967</c:v>
                </c:pt>
                <c:pt idx="9850">
                  <c:v>274015529.29440212</c:v>
                </c:pt>
                <c:pt idx="9851">
                  <c:v>274021592.08174139</c:v>
                </c:pt>
                <c:pt idx="9852">
                  <c:v>274029819.69505608</c:v>
                </c:pt>
                <c:pt idx="9853">
                  <c:v>274038046.78425133</c:v>
                </c:pt>
                <c:pt idx="9854">
                  <c:v>274046273.34940362</c:v>
                </c:pt>
                <c:pt idx="9855">
                  <c:v>274055365.25918472</c:v>
                </c:pt>
                <c:pt idx="9856">
                  <c:v>274064023.62588876</c:v>
                </c:pt>
                <c:pt idx="9857">
                  <c:v>274070084.13724476</c:v>
                </c:pt>
                <c:pt idx="9858">
                  <c:v>274075278.63493514</c:v>
                </c:pt>
                <c:pt idx="9859">
                  <c:v>274080905.7716974</c:v>
                </c:pt>
                <c:pt idx="9860">
                  <c:v>274086099.83420449</c:v>
                </c:pt>
                <c:pt idx="9861">
                  <c:v>274090860.8746925</c:v>
                </c:pt>
                <c:pt idx="9862">
                  <c:v>274098218.50119346</c:v>
                </c:pt>
                <c:pt idx="9863">
                  <c:v>274110768.7792176</c:v>
                </c:pt>
                <c:pt idx="9864">
                  <c:v>274126346.7384941</c:v>
                </c:pt>
                <c:pt idx="9865">
                  <c:v>274140192.23647416</c:v>
                </c:pt>
                <c:pt idx="9866">
                  <c:v>274151007.99932975</c:v>
                </c:pt>
                <c:pt idx="9867">
                  <c:v>274159227.37351871</c:v>
                </c:pt>
                <c:pt idx="9868">
                  <c:v>274165283.41988546</c:v>
                </c:pt>
                <c:pt idx="9869">
                  <c:v>274171771.72597295</c:v>
                </c:pt>
                <c:pt idx="9870">
                  <c:v>274179557.26316595</c:v>
                </c:pt>
                <c:pt idx="9871">
                  <c:v>274190369.73097688</c:v>
                </c:pt>
                <c:pt idx="9872">
                  <c:v>274201613.73766142</c:v>
                </c:pt>
                <c:pt idx="9873">
                  <c:v>274211559.54332137</c:v>
                </c:pt>
                <c:pt idx="9874">
                  <c:v>274219775.06621683</c:v>
                </c:pt>
                <c:pt idx="9875">
                  <c:v>274228854.77327079</c:v>
                </c:pt>
                <c:pt idx="9876">
                  <c:v>274238366.16302234</c:v>
                </c:pt>
                <c:pt idx="9877">
                  <c:v>274246147.68843818</c:v>
                </c:pt>
                <c:pt idx="9878">
                  <c:v>274252631.93499029</c:v>
                </c:pt>
                <c:pt idx="9879">
                  <c:v>274258251.35213912</c:v>
                </c:pt>
                <c:pt idx="9880">
                  <c:v>274263006.05270153</c:v>
                </c:pt>
                <c:pt idx="9881">
                  <c:v>274268625.01872152</c:v>
                </c:pt>
                <c:pt idx="9882">
                  <c:v>274275972.52870846</c:v>
                </c:pt>
                <c:pt idx="9883">
                  <c:v>274283319.62093675</c:v>
                </c:pt>
                <c:pt idx="9884">
                  <c:v>274290234.14969748</c:v>
                </c:pt>
                <c:pt idx="9885">
                  <c:v>274297148.30849588</c:v>
                </c:pt>
                <c:pt idx="9886">
                  <c:v>274304062.09737694</c:v>
                </c:pt>
                <c:pt idx="9887">
                  <c:v>274309247.19630694</c:v>
                </c:pt>
                <c:pt idx="9888">
                  <c:v>274313135.88398129</c:v>
                </c:pt>
                <c:pt idx="9889">
                  <c:v>274317024.45464444</c:v>
                </c:pt>
                <c:pt idx="9890">
                  <c:v>274320480.86367601</c:v>
                </c:pt>
                <c:pt idx="9891">
                  <c:v>274325233.2751562</c:v>
                </c:pt>
                <c:pt idx="9892">
                  <c:v>274333441.57428646</c:v>
                </c:pt>
                <c:pt idx="9893">
                  <c:v>274342081.3259781</c:v>
                </c:pt>
                <c:pt idx="9894">
                  <c:v>274348560.76073474</c:v>
                </c:pt>
                <c:pt idx="9895">
                  <c:v>274354607.94010776</c:v>
                </c:pt>
                <c:pt idx="9896">
                  <c:v>274361518.65580606</c:v>
                </c:pt>
                <c:pt idx="9897">
                  <c:v>274369724.6507895</c:v>
                </c:pt>
                <c:pt idx="9898">
                  <c:v>274377066.41522694</c:v>
                </c:pt>
                <c:pt idx="9899">
                  <c:v>274383544.09636343</c:v>
                </c:pt>
                <c:pt idx="9900">
                  <c:v>274389589.63920629</c:v>
                </c:pt>
                <c:pt idx="9901">
                  <c:v>274397793.85223579</c:v>
                </c:pt>
                <c:pt idx="9902">
                  <c:v>274405134.02251303</c:v>
                </c:pt>
                <c:pt idx="9903">
                  <c:v>274412905.5132122</c:v>
                </c:pt>
                <c:pt idx="9904">
                  <c:v>274421539.95490974</c:v>
                </c:pt>
                <c:pt idx="9905">
                  <c:v>274429742.14033157</c:v>
                </c:pt>
                <c:pt idx="9906">
                  <c:v>274436648.84019428</c:v>
                </c:pt>
                <c:pt idx="9907">
                  <c:v>274442691.89987344</c:v>
                </c:pt>
                <c:pt idx="9908">
                  <c:v>274449166.29319841</c:v>
                </c:pt>
                <c:pt idx="9909">
                  <c:v>274459093.06654745</c:v>
                </c:pt>
                <c:pt idx="9910">
                  <c:v>274471176.80535012</c:v>
                </c:pt>
                <c:pt idx="9911">
                  <c:v>274483259.41476905</c:v>
                </c:pt>
                <c:pt idx="9912">
                  <c:v>274493183.57065648</c:v>
                </c:pt>
                <c:pt idx="9913">
                  <c:v>274500086.8819924</c:v>
                </c:pt>
                <c:pt idx="9914">
                  <c:v>274507852.6666677</c:v>
                </c:pt>
                <c:pt idx="9915">
                  <c:v>274517343.54785186</c:v>
                </c:pt>
                <c:pt idx="9916">
                  <c:v>274527696.44189107</c:v>
                </c:pt>
                <c:pt idx="9917">
                  <c:v>274536754.54419678</c:v>
                </c:pt>
                <c:pt idx="9918">
                  <c:v>274544949.42331874</c:v>
                </c:pt>
                <c:pt idx="9919">
                  <c:v>274552281.24335468</c:v>
                </c:pt>
                <c:pt idx="9920">
                  <c:v>274560043.89380401</c:v>
                </c:pt>
                <c:pt idx="9921">
                  <c:v>274567806.07825255</c:v>
                </c:pt>
                <c:pt idx="9922">
                  <c:v>274575998.98968697</c:v>
                </c:pt>
                <c:pt idx="9923">
                  <c:v>274584622.54622</c:v>
                </c:pt>
                <c:pt idx="9924">
                  <c:v>274594970.05498815</c:v>
                </c:pt>
                <c:pt idx="9925">
                  <c:v>274604885.64064908</c:v>
                </c:pt>
                <c:pt idx="9926">
                  <c:v>274614800.4660663</c:v>
                </c:pt>
                <c:pt idx="9927">
                  <c:v>274623421.4355222</c:v>
                </c:pt>
                <c:pt idx="9928">
                  <c:v>274632041.83031315</c:v>
                </c:pt>
                <c:pt idx="9929">
                  <c:v>274640661.65052807</c:v>
                </c:pt>
                <c:pt idx="9930">
                  <c:v>274649711.84346038</c:v>
                </c:pt>
                <c:pt idx="9931">
                  <c:v>274660054.14566702</c:v>
                </c:pt>
                <c:pt idx="9932">
                  <c:v>274670826.49774975</c:v>
                </c:pt>
                <c:pt idx="9933">
                  <c:v>274681597.95267195</c:v>
                </c:pt>
                <c:pt idx="9934">
                  <c:v>274691506.89897603</c:v>
                </c:pt>
                <c:pt idx="9935">
                  <c:v>274700984.31123465</c:v>
                </c:pt>
                <c:pt idx="9936">
                  <c:v>274710891.77250963</c:v>
                </c:pt>
                <c:pt idx="9937">
                  <c:v>274720367.76454985</c:v>
                </c:pt>
                <c:pt idx="9938">
                  <c:v>274729412.3821367</c:v>
                </c:pt>
                <c:pt idx="9939">
                  <c:v>274738025.71571946</c:v>
                </c:pt>
                <c:pt idx="9940">
                  <c:v>274747930.34035552</c:v>
                </c:pt>
                <c:pt idx="9941">
                  <c:v>274759987.12075555</c:v>
                </c:pt>
                <c:pt idx="9942">
                  <c:v>274774195.45516485</c:v>
                </c:pt>
                <c:pt idx="9943">
                  <c:v>274786249.78797913</c:v>
                </c:pt>
                <c:pt idx="9944">
                  <c:v>274795720.26157415</c:v>
                </c:pt>
                <c:pt idx="9945">
                  <c:v>274804759.6124174</c:v>
                </c:pt>
                <c:pt idx="9946">
                  <c:v>274817241.48726612</c:v>
                </c:pt>
                <c:pt idx="9947">
                  <c:v>274833164.8898142</c:v>
                </c:pt>
                <c:pt idx="9948">
                  <c:v>274848225.76440477</c:v>
                </c:pt>
                <c:pt idx="9949">
                  <c:v>274859842.95563912</c:v>
                </c:pt>
                <c:pt idx="9950">
                  <c:v>274870168.47227544</c:v>
                </c:pt>
                <c:pt idx="9951">
                  <c:v>274880493.16500121</c:v>
                </c:pt>
                <c:pt idx="9952">
                  <c:v>274890386.88920319</c:v>
                </c:pt>
                <c:pt idx="9953">
                  <c:v>274898989.51278263</c:v>
                </c:pt>
                <c:pt idx="9954">
                  <c:v>274907591.56449306</c:v>
                </c:pt>
                <c:pt idx="9955">
                  <c:v>274915762.98400354</c:v>
                </c:pt>
                <c:pt idx="9956">
                  <c:v>274925654.01203853</c:v>
                </c:pt>
                <c:pt idx="9957">
                  <c:v>274938984.20160419</c:v>
                </c:pt>
                <c:pt idx="9958">
                  <c:v>274953602.83085591</c:v>
                </c:pt>
                <c:pt idx="9959">
                  <c:v>274966930.14204097</c:v>
                </c:pt>
                <c:pt idx="9960">
                  <c:v>274980256.08096111</c:v>
                </c:pt>
                <c:pt idx="9961">
                  <c:v>274993150.84460926</c:v>
                </c:pt>
                <c:pt idx="9962">
                  <c:v>275005614.56175005</c:v>
                </c:pt>
                <c:pt idx="9963">
                  <c:v>275017217.63339025</c:v>
                </c:pt>
                <c:pt idx="9964">
                  <c:v>275027960.29089159</c:v>
                </c:pt>
                <c:pt idx="9965">
                  <c:v>275040850.30311614</c:v>
                </c:pt>
                <c:pt idx="9966">
                  <c:v>275055027.83415359</c:v>
                </c:pt>
                <c:pt idx="9967">
                  <c:v>275070492.46090293</c:v>
                </c:pt>
                <c:pt idx="9968">
                  <c:v>275084666.74599153</c:v>
                </c:pt>
                <c:pt idx="9969">
                  <c:v>275093685.93760216</c:v>
                </c:pt>
                <c:pt idx="9970">
                  <c:v>275100127.83263296</c:v>
                </c:pt>
                <c:pt idx="9971">
                  <c:v>275108716.52740622</c:v>
                </c:pt>
                <c:pt idx="9972">
                  <c:v>275119022.20906878</c:v>
                </c:pt>
                <c:pt idx="9973">
                  <c:v>275130185.7718628</c:v>
                </c:pt>
                <c:pt idx="9974">
                  <c:v>275141777.68370271</c:v>
                </c:pt>
                <c:pt idx="9975">
                  <c:v>275152510.01009518</c:v>
                </c:pt>
                <c:pt idx="9976">
                  <c:v>275163670.68591309</c:v>
                </c:pt>
                <c:pt idx="9977">
                  <c:v>275176117.9971863</c:v>
                </c:pt>
                <c:pt idx="9978">
                  <c:v>275188134.95552522</c:v>
                </c:pt>
                <c:pt idx="9979">
                  <c:v>275199292.56117976</c:v>
                </c:pt>
                <c:pt idx="9980">
                  <c:v>275210449.20549423</c:v>
                </c:pt>
                <c:pt idx="9981">
                  <c:v>275220746.79330295</c:v>
                </c:pt>
                <c:pt idx="9982">
                  <c:v>275231472.57656622</c:v>
                </c:pt>
                <c:pt idx="9983">
                  <c:v>275243913.37229019</c:v>
                </c:pt>
                <c:pt idx="9984">
                  <c:v>275256352.97296995</c:v>
                </c:pt>
                <c:pt idx="9985">
                  <c:v>275268362.48820674</c:v>
                </c:pt>
                <c:pt idx="9986">
                  <c:v>275282086.28493905</c:v>
                </c:pt>
                <c:pt idx="9987">
                  <c:v>275296666.22571075</c:v>
                </c:pt>
                <c:pt idx="9988">
                  <c:v>275310815.77526075</c:v>
                </c:pt>
                <c:pt idx="9989">
                  <c:v>275323248.95193076</c:v>
                </c:pt>
                <c:pt idx="9990">
                  <c:v>275333108.89865255</c:v>
                </c:pt>
                <c:pt idx="9991">
                  <c:v>275342968.09485912</c:v>
                </c:pt>
                <c:pt idx="9992">
                  <c:v>275353255.15174091</c:v>
                </c:pt>
                <c:pt idx="9993">
                  <c:v>275363969.96732438</c:v>
                </c:pt>
                <c:pt idx="9994">
                  <c:v>275374255.35651678</c:v>
                </c:pt>
                <c:pt idx="9995">
                  <c:v>275384539.92910677</c:v>
                </c:pt>
                <c:pt idx="9996">
                  <c:v>275397394.49672365</c:v>
                </c:pt>
                <c:pt idx="9997">
                  <c:v>275411961.46486562</c:v>
                </c:pt>
                <c:pt idx="9998">
                  <c:v>275425241.68488455</c:v>
                </c:pt>
                <c:pt idx="9999">
                  <c:v>275438948.87133414</c:v>
                </c:pt>
                <c:pt idx="10000">
                  <c:v>275450941.4699471</c:v>
                </c:pt>
                <c:pt idx="10001">
                  <c:v>275461219.95672393</c:v>
                </c:pt>
                <c:pt idx="10002">
                  <c:v>275471069.40811908</c:v>
                </c:pt>
                <c:pt idx="10003">
                  <c:v>275480918.11082602</c:v>
                </c:pt>
                <c:pt idx="10004">
                  <c:v>275492050.52555317</c:v>
                </c:pt>
                <c:pt idx="10005">
                  <c:v>275504038.21031773</c:v>
                </c:pt>
                <c:pt idx="10006">
                  <c:v>275515596.71323949</c:v>
                </c:pt>
                <c:pt idx="10007">
                  <c:v>275529294.34469908</c:v>
                </c:pt>
                <c:pt idx="10008">
                  <c:v>275545130.42633545</c:v>
                </c:pt>
                <c:pt idx="10009">
                  <c:v>275561392.49603128</c:v>
                </c:pt>
                <c:pt idx="10010">
                  <c:v>275575941.03934574</c:v>
                </c:pt>
                <c:pt idx="10011">
                  <c:v>275587920.96644574</c:v>
                </c:pt>
                <c:pt idx="10012">
                  <c:v>275597760.79248214</c:v>
                </c:pt>
                <c:pt idx="10013">
                  <c:v>275606316.55572921</c:v>
                </c:pt>
                <c:pt idx="10014">
                  <c:v>275616582.72614223</c:v>
                </c:pt>
                <c:pt idx="10015">
                  <c:v>275628986.59721196</c:v>
                </c:pt>
                <c:pt idx="10016">
                  <c:v>275643955.20574647</c:v>
                </c:pt>
                <c:pt idx="10017">
                  <c:v>275659777.28392863</c:v>
                </c:pt>
                <c:pt idx="10018">
                  <c:v>275674742.33729804</c:v>
                </c:pt>
                <c:pt idx="10019">
                  <c:v>275688423.16005051</c:v>
                </c:pt>
                <c:pt idx="10020">
                  <c:v>275700820.15863037</c:v>
                </c:pt>
                <c:pt idx="10021">
                  <c:v>275712788.54966784</c:v>
                </c:pt>
                <c:pt idx="10022">
                  <c:v>275725610.5997259</c:v>
                </c:pt>
                <c:pt idx="10023">
                  <c:v>275738004.04275978</c:v>
                </c:pt>
                <c:pt idx="10024">
                  <c:v>275747832.48278785</c:v>
                </c:pt>
                <c:pt idx="10025">
                  <c:v>275757232.90218115</c:v>
                </c:pt>
                <c:pt idx="10026">
                  <c:v>275768768.84904152</c:v>
                </c:pt>
                <c:pt idx="10027">
                  <c:v>275781585.36405307</c:v>
                </c:pt>
                <c:pt idx="10028">
                  <c:v>275794827.76539242</c:v>
                </c:pt>
                <c:pt idx="10029">
                  <c:v>275806360.36791623</c:v>
                </c:pt>
                <c:pt idx="10030">
                  <c:v>275817464.86762941</c:v>
                </c:pt>
                <c:pt idx="10031">
                  <c:v>275828141.37444907</c:v>
                </c:pt>
                <c:pt idx="10032">
                  <c:v>275839244.00910181</c:v>
                </c:pt>
                <c:pt idx="10033">
                  <c:v>275851626.59560835</c:v>
                </c:pt>
                <c:pt idx="10034">
                  <c:v>275865715.68694603</c:v>
                </c:pt>
                <c:pt idx="10035">
                  <c:v>275878949.49972975</c:v>
                </c:pt>
                <c:pt idx="10036">
                  <c:v>275889620.94578177</c:v>
                </c:pt>
                <c:pt idx="10037">
                  <c:v>275899437.90065479</c:v>
                </c:pt>
                <c:pt idx="10038">
                  <c:v>275910107.66100329</c:v>
                </c:pt>
                <c:pt idx="10039">
                  <c:v>275921203.28067219</c:v>
                </c:pt>
                <c:pt idx="10040">
                  <c:v>275932297.95117474</c:v>
                </c:pt>
                <c:pt idx="10041">
                  <c:v>275942111.6763314</c:v>
                </c:pt>
                <c:pt idx="10042">
                  <c:v>275951071.38562816</c:v>
                </c:pt>
                <c:pt idx="10043">
                  <c:v>275959177.2560007</c:v>
                </c:pt>
                <c:pt idx="10044">
                  <c:v>275968135.78656501</c:v>
                </c:pt>
                <c:pt idx="10045">
                  <c:v>275978373.3496328</c:v>
                </c:pt>
                <c:pt idx="10046">
                  <c:v>275989463.13122034</c:v>
                </c:pt>
                <c:pt idx="10047">
                  <c:v>276000978.43945163</c:v>
                </c:pt>
                <c:pt idx="10048">
                  <c:v>276012492.72553778</c:v>
                </c:pt>
                <c:pt idx="10049">
                  <c:v>276023579.59071809</c:v>
                </c:pt>
                <c:pt idx="10050">
                  <c:v>276032960.04430085</c:v>
                </c:pt>
                <c:pt idx="10051">
                  <c:v>276040634.45638454</c:v>
                </c:pt>
                <c:pt idx="10052">
                  <c:v>276047455.77490318</c:v>
                </c:pt>
                <c:pt idx="10053">
                  <c:v>276055981.91870719</c:v>
                </c:pt>
                <c:pt idx="10054">
                  <c:v>276067065.06801057</c:v>
                </c:pt>
                <c:pt idx="10055">
                  <c:v>276076868.6032142</c:v>
                </c:pt>
                <c:pt idx="10056">
                  <c:v>276083688.01690614</c:v>
                </c:pt>
                <c:pt idx="10057">
                  <c:v>276091359.42888916</c:v>
                </c:pt>
                <c:pt idx="10058">
                  <c:v>276102013.41532815</c:v>
                </c:pt>
                <c:pt idx="10059">
                  <c:v>276113518.73815095</c:v>
                </c:pt>
                <c:pt idx="10060">
                  <c:v>276126727.2952491</c:v>
                </c:pt>
                <c:pt idx="10061">
                  <c:v>276141212.55390936</c:v>
                </c:pt>
                <c:pt idx="10062">
                  <c:v>276155696.19572121</c:v>
                </c:pt>
                <c:pt idx="10063">
                  <c:v>276169326.38198972</c:v>
                </c:pt>
                <c:pt idx="10064">
                  <c:v>276179973.96894503</c:v>
                </c:pt>
                <c:pt idx="10065">
                  <c:v>276187639.69063216</c:v>
                </c:pt>
                <c:pt idx="10066">
                  <c:v>276193601.60556555</c:v>
                </c:pt>
                <c:pt idx="10067">
                  <c:v>276200414.88726455</c:v>
                </c:pt>
                <c:pt idx="10068">
                  <c:v>276208930.98640245</c:v>
                </c:pt>
                <c:pt idx="10069">
                  <c:v>276220001.07989401</c:v>
                </c:pt>
                <c:pt idx="10070">
                  <c:v>276232773.09146154</c:v>
                </c:pt>
                <c:pt idx="10071">
                  <c:v>276245969.51645184</c:v>
                </c:pt>
                <c:pt idx="10072">
                  <c:v>276260867.09350282</c:v>
                </c:pt>
                <c:pt idx="10073">
                  <c:v>276276614.10159177</c:v>
                </c:pt>
                <c:pt idx="10074">
                  <c:v>276290657.11881131</c:v>
                </c:pt>
                <c:pt idx="10075">
                  <c:v>276302145.73022139</c:v>
                </c:pt>
                <c:pt idx="10076">
                  <c:v>276310655.15722877</c:v>
                </c:pt>
                <c:pt idx="10077">
                  <c:v>276317887.73161399</c:v>
                </c:pt>
                <c:pt idx="10078">
                  <c:v>276325119.90304434</c:v>
                </c:pt>
                <c:pt idx="10079">
                  <c:v>276333627.82419538</c:v>
                </c:pt>
                <c:pt idx="10080">
                  <c:v>276343836.59359181</c:v>
                </c:pt>
                <c:pt idx="10081">
                  <c:v>276354469.87475622</c:v>
                </c:pt>
                <c:pt idx="10082">
                  <c:v>276362550.58598578</c:v>
                </c:pt>
                <c:pt idx="10083">
                  <c:v>276370205.53268266</c:v>
                </c:pt>
                <c:pt idx="10084">
                  <c:v>276378710.49966514</c:v>
                </c:pt>
                <c:pt idx="10085">
                  <c:v>276388915.72464299</c:v>
                </c:pt>
                <c:pt idx="10086">
                  <c:v>276398694.97922909</c:v>
                </c:pt>
                <c:pt idx="10087">
                  <c:v>276407198.08016312</c:v>
                </c:pt>
                <c:pt idx="10088">
                  <c:v>276418251.27890211</c:v>
                </c:pt>
                <c:pt idx="10089">
                  <c:v>276430153.67146522</c:v>
                </c:pt>
                <c:pt idx="10090">
                  <c:v>276440779.88576865</c:v>
                </c:pt>
                <c:pt idx="10091">
                  <c:v>276449280.23111975</c:v>
                </c:pt>
                <c:pt idx="10092">
                  <c:v>276458204.99487644</c:v>
                </c:pt>
                <c:pt idx="10093">
                  <c:v>276466704.19962442</c:v>
                </c:pt>
                <c:pt idx="10094">
                  <c:v>276475202.84810752</c:v>
                </c:pt>
                <c:pt idx="10095">
                  <c:v>276486675.14133185</c:v>
                </c:pt>
                <c:pt idx="10096">
                  <c:v>276498146.42111975</c:v>
                </c:pt>
                <c:pt idx="10097">
                  <c:v>276506643.01214617</c:v>
                </c:pt>
                <c:pt idx="10098">
                  <c:v>276513864.67745954</c:v>
                </c:pt>
                <c:pt idx="10099">
                  <c:v>276522360.24018425</c:v>
                </c:pt>
                <c:pt idx="10100">
                  <c:v>276532554.18191063</c:v>
                </c:pt>
                <c:pt idx="10101">
                  <c:v>276543596.71590215</c:v>
                </c:pt>
                <c:pt idx="10102">
                  <c:v>276555912.28088629</c:v>
                </c:pt>
                <c:pt idx="10103">
                  <c:v>276566952.82913572</c:v>
                </c:pt>
                <c:pt idx="10104">
                  <c:v>276575869.50993872</c:v>
                </c:pt>
                <c:pt idx="10105">
                  <c:v>276582662.76065224</c:v>
                </c:pt>
                <c:pt idx="10106">
                  <c:v>276588182.01524973</c:v>
                </c:pt>
                <c:pt idx="10107">
                  <c:v>276595399.14817321</c:v>
                </c:pt>
                <c:pt idx="10108">
                  <c:v>276603889.37941152</c:v>
                </c:pt>
                <c:pt idx="10109">
                  <c:v>276610256.68866724</c:v>
                </c:pt>
                <c:pt idx="10110">
                  <c:v>276614925.85042322</c:v>
                </c:pt>
                <c:pt idx="10111">
                  <c:v>276620443.73430312</c:v>
                </c:pt>
                <c:pt idx="10112">
                  <c:v>276627659.07495117</c:v>
                </c:pt>
                <c:pt idx="10113">
                  <c:v>276634449.61769861</c:v>
                </c:pt>
                <c:pt idx="10114">
                  <c:v>276639117.90993023</c:v>
                </c:pt>
                <c:pt idx="10115">
                  <c:v>276641664.18043816</c:v>
                </c:pt>
                <c:pt idx="10116">
                  <c:v>276645483.49261874</c:v>
                </c:pt>
                <c:pt idx="10117">
                  <c:v>276651848.76339167</c:v>
                </c:pt>
                <c:pt idx="10118">
                  <c:v>276659486.67663854</c:v>
                </c:pt>
                <c:pt idx="10119">
                  <c:v>276666275.55587745</c:v>
                </c:pt>
                <c:pt idx="10120">
                  <c:v>276674336.88920295</c:v>
                </c:pt>
                <c:pt idx="10121">
                  <c:v>276684094.67610031</c:v>
                </c:pt>
                <c:pt idx="10122">
                  <c:v>276690882.26953065</c:v>
                </c:pt>
                <c:pt idx="10123">
                  <c:v>276694700.13499916</c:v>
                </c:pt>
                <c:pt idx="10124">
                  <c:v>276698517.88827479</c:v>
                </c:pt>
                <c:pt idx="10125">
                  <c:v>276704456.39261019</c:v>
                </c:pt>
                <c:pt idx="10126">
                  <c:v>276713363.6401878</c:v>
                </c:pt>
                <c:pt idx="10127">
                  <c:v>276726087.22035879</c:v>
                </c:pt>
                <c:pt idx="10128">
                  <c:v>276739233.61098909</c:v>
                </c:pt>
                <c:pt idx="10129">
                  <c:v>276748986.52519548</c:v>
                </c:pt>
                <c:pt idx="10130">
                  <c:v>276757466.72513133</c:v>
                </c:pt>
                <c:pt idx="10131">
                  <c:v>276766370.33944046</c:v>
                </c:pt>
                <c:pt idx="10132">
                  <c:v>276776121.2170465</c:v>
                </c:pt>
                <c:pt idx="10133">
                  <c:v>276785447.45881021</c:v>
                </c:pt>
                <c:pt idx="10134">
                  <c:v>276793501.40169549</c:v>
                </c:pt>
                <c:pt idx="10135">
                  <c:v>276797740.11850977</c:v>
                </c:pt>
                <c:pt idx="10136">
                  <c:v>276801130.9924134</c:v>
                </c:pt>
                <c:pt idx="10137">
                  <c:v>276807064.80884421</c:v>
                </c:pt>
                <c:pt idx="10138">
                  <c:v>276813845.98157114</c:v>
                </c:pt>
                <c:pt idx="10139">
                  <c:v>276819779.21744537</c:v>
                </c:pt>
                <c:pt idx="10140">
                  <c:v>276826559.72675377</c:v>
                </c:pt>
                <c:pt idx="10141">
                  <c:v>276835034.86591601</c:v>
                </c:pt>
                <c:pt idx="10142">
                  <c:v>276844356.88066161</c:v>
                </c:pt>
                <c:pt idx="10143">
                  <c:v>276854101.90844995</c:v>
                </c:pt>
                <c:pt idx="10144">
                  <c:v>276865540.79136819</c:v>
                </c:pt>
                <c:pt idx="10145">
                  <c:v>276876978.66758287</c:v>
                </c:pt>
                <c:pt idx="10146">
                  <c:v>276886297.6743862</c:v>
                </c:pt>
                <c:pt idx="10147">
                  <c:v>276893498.26747853</c:v>
                </c:pt>
                <c:pt idx="10148">
                  <c:v>276899004.33421946</c:v>
                </c:pt>
                <c:pt idx="10149">
                  <c:v>276906204.22341323</c:v>
                </c:pt>
                <c:pt idx="10150">
                  <c:v>276914674.17071021</c:v>
                </c:pt>
                <c:pt idx="10151">
                  <c:v>276921449.73117679</c:v>
                </c:pt>
                <c:pt idx="10152">
                  <c:v>276928648.37720126</c:v>
                </c:pt>
                <c:pt idx="10153">
                  <c:v>276937963.68029749</c:v>
                </c:pt>
                <c:pt idx="10154">
                  <c:v>276947278.3158704</c:v>
                </c:pt>
                <c:pt idx="10155">
                  <c:v>276955322.23675746</c:v>
                </c:pt>
                <c:pt idx="10156">
                  <c:v>276963788.98418719</c:v>
                </c:pt>
                <c:pt idx="10157">
                  <c:v>276971408.58540559</c:v>
                </c:pt>
                <c:pt idx="10158">
                  <c:v>276977334.63315052</c:v>
                </c:pt>
                <c:pt idx="10159">
                  <c:v>276981990.62401396</c:v>
                </c:pt>
                <c:pt idx="10160">
                  <c:v>276989185.91827083</c:v>
                </c:pt>
                <c:pt idx="10161">
                  <c:v>276998496.88441581</c:v>
                </c:pt>
                <c:pt idx="10162">
                  <c:v>277008230.36332941</c:v>
                </c:pt>
                <c:pt idx="10163">
                  <c:v>277016270.51368117</c:v>
                </c:pt>
                <c:pt idx="10164">
                  <c:v>277021348.24719822</c:v>
                </c:pt>
                <c:pt idx="10165">
                  <c:v>277025579.54030681</c:v>
                </c:pt>
                <c:pt idx="10166">
                  <c:v>277031926.22177416</c:v>
                </c:pt>
                <c:pt idx="10167">
                  <c:v>277041234.12753671</c:v>
                </c:pt>
                <c:pt idx="10168">
                  <c:v>277050541.36698514</c:v>
                </c:pt>
                <c:pt idx="10169">
                  <c:v>277059424.92862415</c:v>
                </c:pt>
                <c:pt idx="10170">
                  <c:v>277067884.89925849</c:v>
                </c:pt>
                <c:pt idx="10171">
                  <c:v>277074652.47946405</c:v>
                </c:pt>
                <c:pt idx="10172">
                  <c:v>277080150.87902701</c:v>
                </c:pt>
                <c:pt idx="10173">
                  <c:v>277085649.04609025</c:v>
                </c:pt>
                <c:pt idx="10174">
                  <c:v>277091146.98067528</c:v>
                </c:pt>
                <c:pt idx="10175">
                  <c:v>277097913.35028899</c:v>
                </c:pt>
                <c:pt idx="10176">
                  <c:v>277106370.81719887</c:v>
                </c:pt>
                <c:pt idx="10177">
                  <c:v>277115250.5654729</c:v>
                </c:pt>
                <c:pt idx="10178">
                  <c:v>277123706.90488416</c:v>
                </c:pt>
                <c:pt idx="10179">
                  <c:v>277130894.36104172</c:v>
                </c:pt>
                <c:pt idx="10180">
                  <c:v>277137658.66278809</c:v>
                </c:pt>
                <c:pt idx="10181">
                  <c:v>277144845.3478896</c:v>
                </c:pt>
                <c:pt idx="10182">
                  <c:v>277151608.9240247</c:v>
                </c:pt>
                <c:pt idx="10183">
                  <c:v>277160062.89955425</c:v>
                </c:pt>
                <c:pt idx="10184">
                  <c:v>277170629.59620738</c:v>
                </c:pt>
                <c:pt idx="10185">
                  <c:v>277180772.81734359</c:v>
                </c:pt>
                <c:pt idx="10186">
                  <c:v>277190070.07515341</c:v>
                </c:pt>
                <c:pt idx="10187">
                  <c:v>277198944.11038601</c:v>
                </c:pt>
                <c:pt idx="10188">
                  <c:v>277206972.47771227</c:v>
                </c:pt>
                <c:pt idx="10189">
                  <c:v>277215422.85534441</c:v>
                </c:pt>
                <c:pt idx="10190">
                  <c:v>277223872.68398696</c:v>
                </c:pt>
                <c:pt idx="10191">
                  <c:v>277232321.96372151</c:v>
                </c:pt>
                <c:pt idx="10192">
                  <c:v>277242037.95693403</c:v>
                </c:pt>
                <c:pt idx="10193">
                  <c:v>277252175.61092305</c:v>
                </c:pt>
                <c:pt idx="10194">
                  <c:v>277263157.17788315</c:v>
                </c:pt>
                <c:pt idx="10195">
                  <c:v>277274560.13162297</c:v>
                </c:pt>
                <c:pt idx="10196">
                  <c:v>277288073.44920814</c:v>
                </c:pt>
                <c:pt idx="10197">
                  <c:v>277302852.03315562</c:v>
                </c:pt>
                <c:pt idx="10198">
                  <c:v>277316784.58903104</c:v>
                </c:pt>
                <c:pt idx="10199">
                  <c:v>277329449.2542268</c:v>
                </c:pt>
                <c:pt idx="10200">
                  <c:v>277340846.39888912</c:v>
                </c:pt>
                <c:pt idx="10201">
                  <c:v>277351820.48352629</c:v>
                </c:pt>
                <c:pt idx="10202">
                  <c:v>277362371.61512351</c:v>
                </c:pt>
                <c:pt idx="10203">
                  <c:v>277372921.89113516</c:v>
                </c:pt>
                <c:pt idx="10204">
                  <c:v>277383471.31171983</c:v>
                </c:pt>
                <c:pt idx="10205">
                  <c:v>277392754.09435076</c:v>
                </c:pt>
                <c:pt idx="10206">
                  <c:v>277400348.6057623</c:v>
                </c:pt>
                <c:pt idx="10207">
                  <c:v>277406677.02668279</c:v>
                </c:pt>
                <c:pt idx="10208">
                  <c:v>277414692.58469719</c:v>
                </c:pt>
                <c:pt idx="10209">
                  <c:v>277423129.48079216</c:v>
                </c:pt>
                <c:pt idx="10210">
                  <c:v>277430300.41239768</c:v>
                </c:pt>
                <c:pt idx="10211">
                  <c:v>277437892.7328096</c:v>
                </c:pt>
                <c:pt idx="10212">
                  <c:v>277448015.13767236</c:v>
                </c:pt>
                <c:pt idx="10213">
                  <c:v>277459823.61493248</c:v>
                </c:pt>
                <c:pt idx="10214">
                  <c:v>277470365.99282295</c:v>
                </c:pt>
                <c:pt idx="10215">
                  <c:v>277480485.87218565</c:v>
                </c:pt>
                <c:pt idx="10216">
                  <c:v>277492713.00991207</c:v>
                </c:pt>
                <c:pt idx="10217">
                  <c:v>277505360.5643397</c:v>
                </c:pt>
                <c:pt idx="10218">
                  <c:v>277517585.3654269</c:v>
                </c:pt>
                <c:pt idx="10219">
                  <c:v>277529809.01836962</c:v>
                </c:pt>
                <c:pt idx="10220">
                  <c:v>277540767.17956638</c:v>
                </c:pt>
                <c:pt idx="10221">
                  <c:v>277551303.00305283</c:v>
                </c:pt>
                <c:pt idx="10222">
                  <c:v>277560573.82231772</c:v>
                </c:pt>
                <c:pt idx="10223">
                  <c:v>277569001.26687217</c:v>
                </c:pt>
                <c:pt idx="10224">
                  <c:v>277577006.83384222</c:v>
                </c:pt>
                <c:pt idx="10225">
                  <c:v>277585011.90848374</c:v>
                </c:pt>
                <c:pt idx="10226">
                  <c:v>277590910.0695405</c:v>
                </c:pt>
                <c:pt idx="10227">
                  <c:v>277597229.23126376</c:v>
                </c:pt>
                <c:pt idx="10228">
                  <c:v>277605654.30307746</c:v>
                </c:pt>
                <c:pt idx="10229">
                  <c:v>277615342.46161264</c:v>
                </c:pt>
                <c:pt idx="10230">
                  <c:v>277625029.89918745</c:v>
                </c:pt>
                <c:pt idx="10231">
                  <c:v>277634716.61592525</c:v>
                </c:pt>
                <c:pt idx="10232">
                  <c:v>277643560.38003141</c:v>
                </c:pt>
                <c:pt idx="10233">
                  <c:v>277651561.36325151</c:v>
                </c:pt>
                <c:pt idx="10234">
                  <c:v>277660403.98319101</c:v>
                </c:pt>
                <c:pt idx="10235">
                  <c:v>277670930.12866521</c:v>
                </c:pt>
                <c:pt idx="10236">
                  <c:v>277681455.42317349</c:v>
                </c:pt>
                <c:pt idx="10237">
                  <c:v>277691558.90545875</c:v>
                </c:pt>
                <c:pt idx="10238">
                  <c:v>277701661.60377783</c:v>
                </c:pt>
                <c:pt idx="10239">
                  <c:v>277711763.51826948</c:v>
                </c:pt>
                <c:pt idx="10240">
                  <c:v>277721864.64907271</c:v>
                </c:pt>
                <c:pt idx="10241">
                  <c:v>277734069.1367256</c:v>
                </c:pt>
                <c:pt idx="10242">
                  <c:v>277747955.6106807</c:v>
                </c:pt>
                <c:pt idx="10243">
                  <c:v>277762682.07107419</c:v>
                </c:pt>
                <c:pt idx="10244">
                  <c:v>277776986.18092763</c:v>
                </c:pt>
                <c:pt idx="10245">
                  <c:v>277787502.90646505</c:v>
                </c:pt>
                <c:pt idx="10246">
                  <c:v>277793812.5341481</c:v>
                </c:pt>
                <c:pt idx="10247">
                  <c:v>277800963.07598066</c:v>
                </c:pt>
                <c:pt idx="10248">
                  <c:v>277811057.29022533</c:v>
                </c:pt>
                <c:pt idx="10249">
                  <c:v>277821571.26483226</c:v>
                </c:pt>
                <c:pt idx="10250">
                  <c:v>277830402.34760422</c:v>
                </c:pt>
                <c:pt idx="10251">
                  <c:v>277838812.34594876</c:v>
                </c:pt>
                <c:pt idx="10252">
                  <c:v>277847642.25979</c:v>
                </c:pt>
                <c:pt idx="10253">
                  <c:v>277858994.12661833</c:v>
                </c:pt>
                <c:pt idx="10254">
                  <c:v>277871185.77054131</c:v>
                </c:pt>
                <c:pt idx="10255">
                  <c:v>277884216.95570093</c:v>
                </c:pt>
                <c:pt idx="10256">
                  <c:v>277895145.33165103</c:v>
                </c:pt>
                <c:pt idx="10257">
                  <c:v>277903551.15082723</c:v>
                </c:pt>
                <c:pt idx="10258">
                  <c:v>277911115.92432946</c:v>
                </c:pt>
                <c:pt idx="10259">
                  <c:v>277921201.60567474</c:v>
                </c:pt>
                <c:pt idx="10260">
                  <c:v>277934647.96622247</c:v>
                </c:pt>
                <c:pt idx="10261">
                  <c:v>277949353.3340354</c:v>
                </c:pt>
                <c:pt idx="10262">
                  <c:v>277962796.78926975</c:v>
                </c:pt>
                <c:pt idx="10263">
                  <c:v>277973718.57526743</c:v>
                </c:pt>
                <c:pt idx="10264">
                  <c:v>277983379.39201349</c:v>
                </c:pt>
                <c:pt idx="10265">
                  <c:v>277991779.51995695</c:v>
                </c:pt>
                <c:pt idx="10266">
                  <c:v>278000179.10633695</c:v>
                </c:pt>
                <c:pt idx="10267">
                  <c:v>278011517.68903625</c:v>
                </c:pt>
                <c:pt idx="10268">
                  <c:v>278022855.2850771</c:v>
                </c:pt>
                <c:pt idx="10269">
                  <c:v>278032932.32007766</c:v>
                </c:pt>
                <c:pt idx="10270">
                  <c:v>278045527.51796931</c:v>
                </c:pt>
                <c:pt idx="10271">
                  <c:v>278060220.37690663</c:v>
                </c:pt>
                <c:pt idx="10272">
                  <c:v>278074072.12663239</c:v>
                </c:pt>
                <c:pt idx="10273">
                  <c:v>278086243.66096902</c:v>
                </c:pt>
                <c:pt idx="10274">
                  <c:v>278097574.75727719</c:v>
                </c:pt>
                <c:pt idx="10275">
                  <c:v>278108065.6347028</c:v>
                </c:pt>
                <c:pt idx="10276">
                  <c:v>278119814.41487104</c:v>
                </c:pt>
                <c:pt idx="10277">
                  <c:v>278130303.50220275</c:v>
                </c:pt>
                <c:pt idx="10278">
                  <c:v>278138274.64400458</c:v>
                </c:pt>
                <c:pt idx="10279">
                  <c:v>278146245.29829758</c:v>
                </c:pt>
                <c:pt idx="10280">
                  <c:v>278157571.17906821</c:v>
                </c:pt>
                <c:pt idx="10281">
                  <c:v>278173509.64037651</c:v>
                </c:pt>
                <c:pt idx="10282">
                  <c:v>278189026.79590976</c:v>
                </c:pt>
                <c:pt idx="10283">
                  <c:v>278201187.59954095</c:v>
                </c:pt>
                <c:pt idx="10284">
                  <c:v>278212508.70724696</c:v>
                </c:pt>
                <c:pt idx="10285">
                  <c:v>278224667.32039779</c:v>
                </c:pt>
                <c:pt idx="10286">
                  <c:v>278238082.40509003</c:v>
                </c:pt>
                <c:pt idx="10287">
                  <c:v>278253591.87596172</c:v>
                </c:pt>
                <c:pt idx="10288">
                  <c:v>278268261.29892814</c:v>
                </c:pt>
                <c:pt idx="10289">
                  <c:v>278280833.77634239</c:v>
                </c:pt>
                <c:pt idx="10290">
                  <c:v>278291309.91473079</c:v>
                </c:pt>
                <c:pt idx="10291">
                  <c:v>278302623.19872397</c:v>
                </c:pt>
                <c:pt idx="10292">
                  <c:v>278315192.36297297</c:v>
                </c:pt>
                <c:pt idx="10293">
                  <c:v>278327760.3155871</c:v>
                </c:pt>
                <c:pt idx="10294">
                  <c:v>278338651.56131291</c:v>
                </c:pt>
                <c:pt idx="10295">
                  <c:v>278350379.5778209</c:v>
                </c:pt>
                <c:pt idx="10296">
                  <c:v>278362525.34006321</c:v>
                </c:pt>
                <c:pt idx="10297">
                  <c:v>278375088.73124045</c:v>
                </c:pt>
                <c:pt idx="10298">
                  <c:v>278387232.19218999</c:v>
                </c:pt>
                <c:pt idx="10299">
                  <c:v>278400630.56095076</c:v>
                </c:pt>
                <c:pt idx="10300">
                  <c:v>278415283.45066118</c:v>
                </c:pt>
                <c:pt idx="10301">
                  <c:v>278429934.69408715</c:v>
                </c:pt>
                <c:pt idx="10302">
                  <c:v>278443328.67634034</c:v>
                </c:pt>
                <c:pt idx="10303">
                  <c:v>278456302.78496474</c:v>
                </c:pt>
                <c:pt idx="10304">
                  <c:v>278470530.96854907</c:v>
                </c:pt>
                <c:pt idx="10305">
                  <c:v>278485176.00692695</c:v>
                </c:pt>
                <c:pt idx="10306">
                  <c:v>278498145.95348483</c:v>
                </c:pt>
                <c:pt idx="10307">
                  <c:v>278508604.64842165</c:v>
                </c:pt>
                <c:pt idx="10308">
                  <c:v>278519899.09707379</c:v>
                </c:pt>
                <c:pt idx="10309">
                  <c:v>278534956.84077585</c:v>
                </c:pt>
                <c:pt idx="10310">
                  <c:v>278550849.24022472</c:v>
                </c:pt>
                <c:pt idx="10311">
                  <c:v>278565903.41174674</c:v>
                </c:pt>
                <c:pt idx="10312">
                  <c:v>278578447.22769749</c:v>
                </c:pt>
                <c:pt idx="10313">
                  <c:v>278590153.70110524</c:v>
                </c:pt>
                <c:pt idx="10314">
                  <c:v>278603113.21428239</c:v>
                </c:pt>
                <c:pt idx="10315">
                  <c:v>278615653.45300472</c:v>
                </c:pt>
                <c:pt idx="10316">
                  <c:v>278625266.819767</c:v>
                </c:pt>
                <c:pt idx="10317">
                  <c:v>278635297.40381527</c:v>
                </c:pt>
                <c:pt idx="10318">
                  <c:v>278648670.31638914</c:v>
                </c:pt>
                <c:pt idx="10319">
                  <c:v>278664966.70056367</c:v>
                </c:pt>
                <c:pt idx="10320">
                  <c:v>278679589.92792994</c:v>
                </c:pt>
                <c:pt idx="10321">
                  <c:v>278691287.32994574</c:v>
                </c:pt>
                <c:pt idx="10322">
                  <c:v>278701312.83996445</c:v>
                </c:pt>
                <c:pt idx="10323">
                  <c:v>278713008.29484814</c:v>
                </c:pt>
                <c:pt idx="10324">
                  <c:v>278727626.13951761</c:v>
                </c:pt>
                <c:pt idx="10325">
                  <c:v>278743495.08847344</c:v>
                </c:pt>
                <c:pt idx="10326">
                  <c:v>278761449.73004216</c:v>
                </c:pt>
                <c:pt idx="10327">
                  <c:v>278779401.90172863</c:v>
                </c:pt>
                <c:pt idx="10328">
                  <c:v>278794012.31167442</c:v>
                </c:pt>
                <c:pt idx="10329">
                  <c:v>278806951.59473145</c:v>
                </c:pt>
                <c:pt idx="10330">
                  <c:v>278819889.59511125</c:v>
                </c:pt>
                <c:pt idx="10331">
                  <c:v>278833660.89604139</c:v>
                </c:pt>
                <c:pt idx="10332">
                  <c:v>278847847.98957515</c:v>
                </c:pt>
                <c:pt idx="10333">
                  <c:v>278863285.13357455</c:v>
                </c:pt>
                <c:pt idx="10334">
                  <c:v>278878720.45212448</c:v>
                </c:pt>
                <c:pt idx="10335">
                  <c:v>278894571.04184222</c:v>
                </c:pt>
                <c:pt idx="10336">
                  <c:v>278910836.75131309</c:v>
                </c:pt>
                <c:pt idx="10337">
                  <c:v>278925015.45999819</c:v>
                </c:pt>
                <c:pt idx="10338">
                  <c:v>278935023.03316551</c:v>
                </c:pt>
                <c:pt idx="10339">
                  <c:v>278944195.96803445</c:v>
                </c:pt>
                <c:pt idx="10340">
                  <c:v>278953785.16542155</c:v>
                </c:pt>
                <c:pt idx="10341">
                  <c:v>278967959.21068174</c:v>
                </c:pt>
                <c:pt idx="10342">
                  <c:v>278985049.39538145</c:v>
                </c:pt>
                <c:pt idx="10343">
                  <c:v>279002554.0946514</c:v>
                </c:pt>
                <c:pt idx="10344">
                  <c:v>279018806.35722792</c:v>
                </c:pt>
                <c:pt idx="10345">
                  <c:v>279036306.53187519</c:v>
                </c:pt>
                <c:pt idx="10346">
                  <c:v>279054637.53297108</c:v>
                </c:pt>
                <c:pt idx="10347">
                  <c:v>279072549.43456578</c:v>
                </c:pt>
                <c:pt idx="10348">
                  <c:v>279090458.87966621</c:v>
                </c:pt>
                <c:pt idx="10349">
                  <c:v>279108782.28144139</c:v>
                </c:pt>
                <c:pt idx="10350">
                  <c:v>279127103.11276621</c:v>
                </c:pt>
                <c:pt idx="10351">
                  <c:v>279145421.37446225</c:v>
                </c:pt>
                <c:pt idx="10352">
                  <c:v>279163737.06735086</c:v>
                </c:pt>
                <c:pt idx="10353">
                  <c:v>279180385.46881121</c:v>
                </c:pt>
                <c:pt idx="10354">
                  <c:v>279197031.74858654</c:v>
                </c:pt>
                <c:pt idx="10355">
                  <c:v>279214924.13370681</c:v>
                </c:pt>
                <c:pt idx="10356">
                  <c:v>279232814.06843281</c:v>
                </c:pt>
                <c:pt idx="10357">
                  <c:v>279247373.8347677</c:v>
                </c:pt>
                <c:pt idx="10358">
                  <c:v>279259436.41200233</c:v>
                </c:pt>
                <c:pt idx="10359">
                  <c:v>279272745.54962051</c:v>
                </c:pt>
                <c:pt idx="10360">
                  <c:v>279286885.02291173</c:v>
                </c:pt>
                <c:pt idx="10361">
                  <c:v>279300191.36476213</c:v>
                </c:pt>
                <c:pt idx="10362">
                  <c:v>279311833.30231184</c:v>
                </c:pt>
                <c:pt idx="10363">
                  <c:v>279322642.74413353</c:v>
                </c:pt>
                <c:pt idx="10364">
                  <c:v>279335114.06589305</c:v>
                </c:pt>
                <c:pt idx="10365">
                  <c:v>279350078.08092445</c:v>
                </c:pt>
                <c:pt idx="10366">
                  <c:v>279366702.75467223</c:v>
                </c:pt>
                <c:pt idx="10367">
                  <c:v>279383325.31362301</c:v>
                </c:pt>
                <c:pt idx="10368">
                  <c:v>279399945.75838929</c:v>
                </c:pt>
                <c:pt idx="10369">
                  <c:v>279414902.3515588</c:v>
                </c:pt>
                <c:pt idx="10370">
                  <c:v>279427364.87175012</c:v>
                </c:pt>
                <c:pt idx="10371">
                  <c:v>279440656.91683954</c:v>
                </c:pt>
                <c:pt idx="10372">
                  <c:v>279455608.85184771</c:v>
                </c:pt>
                <c:pt idx="10373">
                  <c:v>279469313.2897827</c:v>
                </c:pt>
                <c:pt idx="10374">
                  <c:v>279481770.62289631</c:v>
                </c:pt>
                <c:pt idx="10375">
                  <c:v>279495057.13634545</c:v>
                </c:pt>
                <c:pt idx="10376">
                  <c:v>279510417.98410374</c:v>
                </c:pt>
                <c:pt idx="10377">
                  <c:v>279527437.3558889</c:v>
                </c:pt>
                <c:pt idx="10378">
                  <c:v>279544869.53695154</c:v>
                </c:pt>
                <c:pt idx="10379">
                  <c:v>279560639.50745231</c:v>
                </c:pt>
                <c:pt idx="10380">
                  <c:v>279575992.65099192</c:v>
                </c:pt>
                <c:pt idx="10381">
                  <c:v>279592173.74249893</c:v>
                </c:pt>
                <c:pt idx="10382">
                  <c:v>279607523.18334889</c:v>
                </c:pt>
                <c:pt idx="10383">
                  <c:v>279622041.26626319</c:v>
                </c:pt>
                <c:pt idx="10384">
                  <c:v>279636972.46986252</c:v>
                </c:pt>
                <c:pt idx="10385">
                  <c:v>279651487.28325319</c:v>
                </c:pt>
                <c:pt idx="10386">
                  <c:v>279666000.48552465</c:v>
                </c:pt>
                <c:pt idx="10387">
                  <c:v>279682585.03012967</c:v>
                </c:pt>
                <c:pt idx="10388">
                  <c:v>279700825.60004717</c:v>
                </c:pt>
                <c:pt idx="10389">
                  <c:v>279716991.25108224</c:v>
                </c:pt>
                <c:pt idx="10390">
                  <c:v>279729839.44574541</c:v>
                </c:pt>
                <c:pt idx="10391">
                  <c:v>279741028.78043312</c:v>
                </c:pt>
                <c:pt idx="10392">
                  <c:v>279755946.40427279</c:v>
                </c:pt>
                <c:pt idx="10393">
                  <c:v>279772933.8480708</c:v>
                </c:pt>
                <c:pt idx="10394">
                  <c:v>279790333.33222669</c:v>
                </c:pt>
                <c:pt idx="10395">
                  <c:v>279807316.31054187</c:v>
                </c:pt>
                <c:pt idx="10396">
                  <c:v>279823882.94502425</c:v>
                </c:pt>
                <c:pt idx="10397">
                  <c:v>279841689.73717713</c:v>
                </c:pt>
                <c:pt idx="10398">
                  <c:v>279860322.15675628</c:v>
                </c:pt>
                <c:pt idx="10399">
                  <c:v>279876882.07974976</c:v>
                </c:pt>
                <c:pt idx="10400">
                  <c:v>279890542.43824518</c:v>
                </c:pt>
                <c:pt idx="10401">
                  <c:v>279904615.25521749</c:v>
                </c:pt>
                <c:pt idx="10402">
                  <c:v>279919928.07143545</c:v>
                </c:pt>
                <c:pt idx="10403">
                  <c:v>279935239.09554815</c:v>
                </c:pt>
                <c:pt idx="10404">
                  <c:v>279950548.32803363</c:v>
                </c:pt>
                <c:pt idx="10405">
                  <c:v>279966683.14761382</c:v>
                </c:pt>
                <c:pt idx="10406">
                  <c:v>279984056.88227618</c:v>
                </c:pt>
                <c:pt idx="10407">
                  <c:v>279999360.40411305</c:v>
                </c:pt>
                <c:pt idx="10408">
                  <c:v>280012180.89589667</c:v>
                </c:pt>
                <c:pt idx="10409">
                  <c:v>280026240.63625294</c:v>
                </c:pt>
                <c:pt idx="10410">
                  <c:v>280041952.67624366</c:v>
                </c:pt>
                <c:pt idx="10411">
                  <c:v>280057662.82996297</c:v>
                </c:pt>
                <c:pt idx="10412">
                  <c:v>280070064.25082982</c:v>
                </c:pt>
                <c:pt idx="10413">
                  <c:v>280079571.21102446</c:v>
                </c:pt>
                <c:pt idx="10414">
                  <c:v>280090730.67444628</c:v>
                </c:pt>
                <c:pt idx="10415">
                  <c:v>280104781.97864574</c:v>
                </c:pt>
                <c:pt idx="10416">
                  <c:v>280120484.59243315</c:v>
                </c:pt>
                <c:pt idx="10417">
                  <c:v>280134532.70278615</c:v>
                </c:pt>
                <c:pt idx="10418">
                  <c:v>280147339.96002078</c:v>
                </c:pt>
                <c:pt idx="10419">
                  <c:v>280160559.04026955</c:v>
                </c:pt>
                <c:pt idx="10420">
                  <c:v>280175841.93779683</c:v>
                </c:pt>
                <c:pt idx="10421">
                  <c:v>280191123.0511868</c:v>
                </c:pt>
                <c:pt idx="10422">
                  <c:v>280204337.71084076</c:v>
                </c:pt>
                <c:pt idx="10423">
                  <c:v>280216725.24284714</c:v>
                </c:pt>
                <c:pt idx="10424">
                  <c:v>280230350.17430842</c:v>
                </c:pt>
                <c:pt idx="10425">
                  <c:v>280244386.49949944</c:v>
                </c:pt>
                <c:pt idx="10426">
                  <c:v>280256357.47011572</c:v>
                </c:pt>
                <c:pt idx="10427">
                  <c:v>280267914.61010897</c:v>
                </c:pt>
                <c:pt idx="10428">
                  <c:v>280281534.21550435</c:v>
                </c:pt>
                <c:pt idx="10429">
                  <c:v>280298453.57007349</c:v>
                </c:pt>
                <c:pt idx="10430">
                  <c:v>280315370.73856395</c:v>
                </c:pt>
                <c:pt idx="10431">
                  <c:v>280328985.40870035</c:v>
                </c:pt>
                <c:pt idx="10432">
                  <c:v>280338886.09791714</c:v>
                </c:pt>
                <c:pt idx="10433">
                  <c:v>280350435.95594114</c:v>
                </c:pt>
                <c:pt idx="10434">
                  <c:v>280365696.70596999</c:v>
                </c:pt>
                <c:pt idx="10435">
                  <c:v>280381368.05771351</c:v>
                </c:pt>
                <c:pt idx="10436">
                  <c:v>280395800.53851724</c:v>
                </c:pt>
                <c:pt idx="10437">
                  <c:v>280408582.26480776</c:v>
                </c:pt>
                <c:pt idx="10438">
                  <c:v>280419301.46053135</c:v>
                </c:pt>
                <c:pt idx="10439">
                  <c:v>280430432.00448805</c:v>
                </c:pt>
                <c:pt idx="10440">
                  <c:v>280442385.97963244</c:v>
                </c:pt>
                <c:pt idx="10441">
                  <c:v>280453514.56200165</c:v>
                </c:pt>
                <c:pt idx="10442">
                  <c:v>280463817.96190715</c:v>
                </c:pt>
                <c:pt idx="10443">
                  <c:v>280473708.46333933</c:v>
                </c:pt>
                <c:pt idx="10444">
                  <c:v>280485246.43782985</c:v>
                </c:pt>
                <c:pt idx="10445">
                  <c:v>280498019.43846518</c:v>
                </c:pt>
                <c:pt idx="10446">
                  <c:v>280511203.1650576</c:v>
                </c:pt>
                <c:pt idx="10447">
                  <c:v>280521090.08930159</c:v>
                </c:pt>
                <c:pt idx="10448">
                  <c:v>280529328.62284046</c:v>
                </c:pt>
                <c:pt idx="10449">
                  <c:v>280539626.06119359</c:v>
                </c:pt>
                <c:pt idx="10450">
                  <c:v>280551570.07569218</c:v>
                </c:pt>
                <c:pt idx="10451">
                  <c:v>280565572.01637346</c:v>
                </c:pt>
                <c:pt idx="10452">
                  <c:v>280580807.72218019</c:v>
                </c:pt>
                <c:pt idx="10453">
                  <c:v>280594806.53850746</c:v>
                </c:pt>
                <c:pt idx="10454">
                  <c:v>280606745.52349436</c:v>
                </c:pt>
                <c:pt idx="10455">
                  <c:v>280618271.78712052</c:v>
                </c:pt>
                <c:pt idx="10456">
                  <c:v>280628150.63466126</c:v>
                </c:pt>
                <c:pt idx="10457">
                  <c:v>280636382.43867338</c:v>
                </c:pt>
                <c:pt idx="10458">
                  <c:v>280644613.72554904</c:v>
                </c:pt>
                <c:pt idx="10459">
                  <c:v>280655313.6254881</c:v>
                </c:pt>
                <c:pt idx="10460">
                  <c:v>280668481.53375834</c:v>
                </c:pt>
                <c:pt idx="10461">
                  <c:v>280679179.4849534</c:v>
                </c:pt>
                <c:pt idx="10462">
                  <c:v>280686996.66623074</c:v>
                </c:pt>
                <c:pt idx="10463">
                  <c:v>280695636.16618067</c:v>
                </c:pt>
                <c:pt idx="10464">
                  <c:v>280705097.82214719</c:v>
                </c:pt>
                <c:pt idx="10465">
                  <c:v>280714970.12616855</c:v>
                </c:pt>
                <c:pt idx="10466">
                  <c:v>280727309.46043599</c:v>
                </c:pt>
                <c:pt idx="10467">
                  <c:v>280739647.6329813</c:v>
                </c:pt>
                <c:pt idx="10468">
                  <c:v>280749517.33474576</c:v>
                </c:pt>
                <c:pt idx="10469">
                  <c:v>280756507.9238168</c:v>
                </c:pt>
                <c:pt idx="10470">
                  <c:v>280763909.31761432</c:v>
                </c:pt>
                <c:pt idx="10471">
                  <c:v>280772954.89800251</c:v>
                </c:pt>
                <c:pt idx="10472">
                  <c:v>280781999.85413772</c:v>
                </c:pt>
                <c:pt idx="10473">
                  <c:v>280789810.90487009</c:v>
                </c:pt>
                <c:pt idx="10474">
                  <c:v>280797621.4901287</c:v>
                </c:pt>
                <c:pt idx="10475">
                  <c:v>280806664.74425453</c:v>
                </c:pt>
                <c:pt idx="10476">
                  <c:v>280815707.37449288</c:v>
                </c:pt>
                <c:pt idx="10477">
                  <c:v>280824338.39417976</c:v>
                </c:pt>
                <c:pt idx="10478">
                  <c:v>280832557.8845908</c:v>
                </c:pt>
                <c:pt idx="10479">
                  <c:v>280841598.72878414</c:v>
                </c:pt>
                <c:pt idx="10480">
                  <c:v>280851460.75679845</c:v>
                </c:pt>
                <c:pt idx="10481">
                  <c:v>280860089.42271674</c:v>
                </c:pt>
                <c:pt idx="10482">
                  <c:v>280867895.8215518</c:v>
                </c:pt>
                <c:pt idx="10483">
                  <c:v>280874469.2705515</c:v>
                </c:pt>
                <c:pt idx="10484">
                  <c:v>280880220.76804847</c:v>
                </c:pt>
                <c:pt idx="10485">
                  <c:v>280886793.59907579</c:v>
                </c:pt>
                <c:pt idx="10486">
                  <c:v>280895830.70368379</c:v>
                </c:pt>
                <c:pt idx="10487">
                  <c:v>280906510.11512274</c:v>
                </c:pt>
                <c:pt idx="10488">
                  <c:v>280916367.26129544</c:v>
                </c:pt>
                <c:pt idx="10489">
                  <c:v>280924170.30977947</c:v>
                </c:pt>
                <c:pt idx="10490">
                  <c:v>280929508.9701153</c:v>
                </c:pt>
                <c:pt idx="10491">
                  <c:v>280933204.83838999</c:v>
                </c:pt>
                <c:pt idx="10492">
                  <c:v>280937721.86924475</c:v>
                </c:pt>
                <c:pt idx="10493">
                  <c:v>280943881.20598847</c:v>
                </c:pt>
                <c:pt idx="10494">
                  <c:v>280949629.65923375</c:v>
                </c:pt>
                <c:pt idx="10495">
                  <c:v>280953324.9603774</c:v>
                </c:pt>
                <c:pt idx="10496">
                  <c:v>280954967.28301221</c:v>
                </c:pt>
                <c:pt idx="10497">
                  <c:v>280957430.72839254</c:v>
                </c:pt>
                <c:pt idx="10498">
                  <c:v>280964820.78684044</c:v>
                </c:pt>
                <c:pt idx="10499">
                  <c:v>280974263.03320211</c:v>
                </c:pt>
                <c:pt idx="10500">
                  <c:v>280983704.59965175</c:v>
                </c:pt>
                <c:pt idx="10501">
                  <c:v>280991503.64179921</c:v>
                </c:pt>
                <c:pt idx="10502">
                  <c:v>280997250.00762022</c:v>
                </c:pt>
                <c:pt idx="10503">
                  <c:v>281001354.40046197</c:v>
                </c:pt>
                <c:pt idx="10504">
                  <c:v>281006689.91909915</c:v>
                </c:pt>
                <c:pt idx="10505">
                  <c:v>281015308.37524414</c:v>
                </c:pt>
                <c:pt idx="10506">
                  <c:v>281025157.34585983</c:v>
                </c:pt>
                <c:pt idx="10507">
                  <c:v>281031722.91533679</c:v>
                </c:pt>
                <c:pt idx="10508">
                  <c:v>281034184.91914499</c:v>
                </c:pt>
                <c:pt idx="10509">
                  <c:v>281036646.8767314</c:v>
                </c:pt>
                <c:pt idx="10510">
                  <c:v>281041160.34559792</c:v>
                </c:pt>
                <c:pt idx="10511">
                  <c:v>281047725.11392766</c:v>
                </c:pt>
                <c:pt idx="10512">
                  <c:v>281053879.28579003</c:v>
                </c:pt>
                <c:pt idx="10513">
                  <c:v>281060033.16886497</c:v>
                </c:pt>
                <c:pt idx="10514">
                  <c:v>281065776.5325436</c:v>
                </c:pt>
                <c:pt idx="10515">
                  <c:v>281072750.27888125</c:v>
                </c:pt>
                <c:pt idx="10516">
                  <c:v>281078493.0856697</c:v>
                </c:pt>
                <c:pt idx="10517">
                  <c:v>281081364.3947652</c:v>
                </c:pt>
                <c:pt idx="10518">
                  <c:v>281083415.29134649</c:v>
                </c:pt>
                <c:pt idx="10519">
                  <c:v>281084645.81390125</c:v>
                </c:pt>
                <c:pt idx="10520">
                  <c:v>281089157.63116008</c:v>
                </c:pt>
                <c:pt idx="10521">
                  <c:v>281094899.71956122</c:v>
                </c:pt>
                <c:pt idx="10522">
                  <c:v>281099821.30953455</c:v>
                </c:pt>
                <c:pt idx="10523">
                  <c:v>281102282.03526616</c:v>
                </c:pt>
                <c:pt idx="10524">
                  <c:v>281105562.9310931</c:v>
                </c:pt>
                <c:pt idx="10525">
                  <c:v>281111714.38956755</c:v>
                </c:pt>
                <c:pt idx="10526">
                  <c:v>281117455.49051994</c:v>
                </c:pt>
                <c:pt idx="10527">
                  <c:v>281120736.00681055</c:v>
                </c:pt>
                <c:pt idx="10528">
                  <c:v>281123606.39125848</c:v>
                </c:pt>
                <c:pt idx="10529">
                  <c:v>281126886.75371182</c:v>
                </c:pt>
                <c:pt idx="10530">
                  <c:v>281131397.11812955</c:v>
                </c:pt>
                <c:pt idx="10531">
                  <c:v>281135497.31483096</c:v>
                </c:pt>
                <c:pt idx="10532">
                  <c:v>281140007.38316882</c:v>
                </c:pt>
                <c:pt idx="10533">
                  <c:v>281146977.18376952</c:v>
                </c:pt>
                <c:pt idx="10534">
                  <c:v>281155586.42616665</c:v>
                </c:pt>
                <c:pt idx="10535">
                  <c:v>281165424.86847162</c:v>
                </c:pt>
                <c:pt idx="10536">
                  <c:v>281174032.90020275</c:v>
                </c:pt>
                <c:pt idx="10537">
                  <c:v>281178131.76439834</c:v>
                </c:pt>
                <c:pt idx="10538">
                  <c:v>281180591.02143979</c:v>
                </c:pt>
                <c:pt idx="10539">
                  <c:v>281183460.09638339</c:v>
                </c:pt>
                <c:pt idx="10540">
                  <c:v>281188378.36458522</c:v>
                </c:pt>
                <c:pt idx="10541">
                  <c:v>281195345.5955618</c:v>
                </c:pt>
                <c:pt idx="10542">
                  <c:v>281202722.26034409</c:v>
                </c:pt>
                <c:pt idx="10543">
                  <c:v>281207639.80642825</c:v>
                </c:pt>
                <c:pt idx="10544">
                  <c:v>281210098.51034474</c:v>
                </c:pt>
                <c:pt idx="10545">
                  <c:v>281213786.4798187</c:v>
                </c:pt>
                <c:pt idx="10546">
                  <c:v>281220342.6140098</c:v>
                </c:pt>
                <c:pt idx="10547">
                  <c:v>281228537.32102555</c:v>
                </c:pt>
                <c:pt idx="10548">
                  <c:v>281237550.90756267</c:v>
                </c:pt>
                <c:pt idx="10549">
                  <c:v>281245334.87032622</c:v>
                </c:pt>
                <c:pt idx="10550">
                  <c:v>281250250.81939155</c:v>
                </c:pt>
                <c:pt idx="10551">
                  <c:v>281254756.94422376</c:v>
                </c:pt>
                <c:pt idx="10552">
                  <c:v>281259262.91429293</c:v>
                </c:pt>
                <c:pt idx="10553">
                  <c:v>281261720.65092266</c:v>
                </c:pt>
                <c:pt idx="10554">
                  <c:v>281263768.72961074</c:v>
                </c:pt>
                <c:pt idx="10555">
                  <c:v>281269912.77385581</c:v>
                </c:pt>
                <c:pt idx="10556">
                  <c:v>281278513.95245749</c:v>
                </c:pt>
                <c:pt idx="10557">
                  <c:v>281285476.39836347</c:v>
                </c:pt>
                <c:pt idx="10558">
                  <c:v>281290390.84362608</c:v>
                </c:pt>
                <c:pt idx="10559">
                  <c:v>281295714.61827874</c:v>
                </c:pt>
                <c:pt idx="10560">
                  <c:v>281300219.1819644</c:v>
                </c:pt>
                <c:pt idx="10561">
                  <c:v>281305133.07507217</c:v>
                </c:pt>
                <c:pt idx="10562">
                  <c:v>281312094.10863853</c:v>
                </c:pt>
                <c:pt idx="10563">
                  <c:v>281319054.77293074</c:v>
                </c:pt>
                <c:pt idx="10564">
                  <c:v>281324377.3847248</c:v>
                </c:pt>
                <c:pt idx="10565">
                  <c:v>281329290.37321776</c:v>
                </c:pt>
                <c:pt idx="10566">
                  <c:v>281335840.73841095</c:v>
                </c:pt>
                <c:pt idx="10567">
                  <c:v>281343209.50842088</c:v>
                </c:pt>
                <c:pt idx="10568">
                  <c:v>281349759.17884129</c:v>
                </c:pt>
                <c:pt idx="10569">
                  <c:v>281355899.19797349</c:v>
                </c:pt>
                <c:pt idx="10570">
                  <c:v>281362857.53903753</c:v>
                </c:pt>
                <c:pt idx="10571">
                  <c:v>281369406.22888845</c:v>
                </c:pt>
                <c:pt idx="10572">
                  <c:v>281375954.59195644</c:v>
                </c:pt>
                <c:pt idx="10573">
                  <c:v>281382093.3855812</c:v>
                </c:pt>
                <c:pt idx="10574">
                  <c:v>281386594.98507243</c:v>
                </c:pt>
                <c:pt idx="10575">
                  <c:v>281388641.11561406</c:v>
                </c:pt>
                <c:pt idx="10576">
                  <c:v>281389459.55889821</c:v>
                </c:pt>
                <c:pt idx="10577">
                  <c:v>281391096.43015379</c:v>
                </c:pt>
                <c:pt idx="10578">
                  <c:v>281395597.7208373</c:v>
                </c:pt>
                <c:pt idx="10579">
                  <c:v>281403781.49019229</c:v>
                </c:pt>
                <c:pt idx="10580">
                  <c:v>281412373.89881301</c:v>
                </c:pt>
                <c:pt idx="10581">
                  <c:v>281420965.74491924</c:v>
                </c:pt>
                <c:pt idx="10582">
                  <c:v>281428738.83533114</c:v>
                </c:pt>
                <c:pt idx="10583">
                  <c:v>281434466.0810647</c:v>
                </c:pt>
                <c:pt idx="10584">
                  <c:v>281439374.94992656</c:v>
                </c:pt>
                <c:pt idx="10585">
                  <c:v>281445101.73155993</c:v>
                </c:pt>
                <c:pt idx="10586">
                  <c:v>281451646.31889981</c:v>
                </c:pt>
                <c:pt idx="10587">
                  <c:v>281456963.55583572</c:v>
                </c:pt>
                <c:pt idx="10588">
                  <c:v>281462280.57737136</c:v>
                </c:pt>
                <c:pt idx="10589">
                  <c:v>281466370.44737571</c:v>
                </c:pt>
                <c:pt idx="10590">
                  <c:v>281467188.40608376</c:v>
                </c:pt>
                <c:pt idx="10591">
                  <c:v>281469233.28055441</c:v>
                </c:pt>
                <c:pt idx="10592">
                  <c:v>281477821.40546286</c:v>
                </c:pt>
                <c:pt idx="10593">
                  <c:v>281487226.80233949</c:v>
                </c:pt>
                <c:pt idx="10594">
                  <c:v>281494178.1842941</c:v>
                </c:pt>
                <c:pt idx="10595">
                  <c:v>281499084.82051188</c:v>
                </c:pt>
                <c:pt idx="10596">
                  <c:v>281501946.9402746</c:v>
                </c:pt>
                <c:pt idx="10597">
                  <c:v>281504400.1361171</c:v>
                </c:pt>
                <c:pt idx="10598">
                  <c:v>281506035.57454157</c:v>
                </c:pt>
                <c:pt idx="10599">
                  <c:v>281509306.39026445</c:v>
                </c:pt>
                <c:pt idx="10600">
                  <c:v>281514212.46104199</c:v>
                </c:pt>
                <c:pt idx="10601">
                  <c:v>281519527.16414183</c:v>
                </c:pt>
                <c:pt idx="10602">
                  <c:v>281523615.25087869</c:v>
                </c:pt>
                <c:pt idx="10603">
                  <c:v>281527294.42009294</c:v>
                </c:pt>
                <c:pt idx="10604">
                  <c:v>281530564.70616364</c:v>
                </c:pt>
                <c:pt idx="10605">
                  <c:v>281535878.74727535</c:v>
                </c:pt>
                <c:pt idx="10606">
                  <c:v>281543236.29524142</c:v>
                </c:pt>
                <c:pt idx="10607">
                  <c:v>281552228.29390579</c:v>
                </c:pt>
                <c:pt idx="10608">
                  <c:v>281559993.61530948</c:v>
                </c:pt>
                <c:pt idx="10609">
                  <c:v>281566532.47709197</c:v>
                </c:pt>
                <c:pt idx="10610">
                  <c:v>281571436.40970749</c:v>
                </c:pt>
                <c:pt idx="10611">
                  <c:v>281575114.23896146</c:v>
                </c:pt>
                <c:pt idx="10612">
                  <c:v>281579200.59507549</c:v>
                </c:pt>
                <c:pt idx="10613">
                  <c:v>281583286.82400346</c:v>
                </c:pt>
                <c:pt idx="10614">
                  <c:v>281588598.73148173</c:v>
                </c:pt>
                <c:pt idx="10615">
                  <c:v>281594319.00688612</c:v>
                </c:pt>
                <c:pt idx="10616">
                  <c:v>281599221.90173036</c:v>
                </c:pt>
                <c:pt idx="10617">
                  <c:v>281603307.5075779</c:v>
                </c:pt>
                <c:pt idx="10618">
                  <c:v>281606167.35602677</c:v>
                </c:pt>
                <c:pt idx="10619">
                  <c:v>281605758.81006223</c:v>
                </c:pt>
                <c:pt idx="10620">
                  <c:v>281604533.16454113</c:v>
                </c:pt>
                <c:pt idx="10621">
                  <c:v>281606167.35602677</c:v>
                </c:pt>
                <c:pt idx="10622">
                  <c:v>281607392.986292</c:v>
                </c:pt>
                <c:pt idx="10623">
                  <c:v>281608618.6051172</c:v>
                </c:pt>
                <c:pt idx="10624">
                  <c:v>281612295.39294672</c:v>
                </c:pt>
                <c:pt idx="10625">
                  <c:v>281616789.10491562</c:v>
                </c:pt>
                <c:pt idx="10626">
                  <c:v>281620465.66395122</c:v>
                </c:pt>
                <c:pt idx="10627">
                  <c:v>281624959.09630144</c:v>
                </c:pt>
                <c:pt idx="10628">
                  <c:v>281632311.65391636</c:v>
                </c:pt>
                <c:pt idx="10629">
                  <c:v>281640480.67951721</c:v>
                </c:pt>
                <c:pt idx="10630">
                  <c:v>281647015.5340873</c:v>
                </c:pt>
                <c:pt idx="10631">
                  <c:v>281649874.43069547</c:v>
                </c:pt>
                <c:pt idx="10632">
                  <c:v>281651099.65304452</c:v>
                </c:pt>
                <c:pt idx="10633">
                  <c:v>281651508.05795354</c:v>
                </c:pt>
                <c:pt idx="10634">
                  <c:v>281653550.06344485</c:v>
                </c:pt>
                <c:pt idx="10635">
                  <c:v>281657225.59330589</c:v>
                </c:pt>
                <c:pt idx="10636">
                  <c:v>281661309.39471072</c:v>
                </c:pt>
                <c:pt idx="10637">
                  <c:v>281664167.98012567</c:v>
                </c:pt>
                <c:pt idx="10638">
                  <c:v>281666209.78875071</c:v>
                </c:pt>
                <c:pt idx="10639">
                  <c:v>281670701.65597248</c:v>
                </c:pt>
                <c:pt idx="10640">
                  <c:v>281676418.35566992</c:v>
                </c:pt>
                <c:pt idx="10641">
                  <c:v>281680909.87370223</c:v>
                </c:pt>
                <c:pt idx="10642">
                  <c:v>281684584.63782585</c:v>
                </c:pt>
                <c:pt idx="10643">
                  <c:v>281688667.5884679</c:v>
                </c:pt>
                <c:pt idx="10644">
                  <c:v>281694383.50610191</c:v>
                </c:pt>
                <c:pt idx="10645">
                  <c:v>281701323.92876476</c:v>
                </c:pt>
                <c:pt idx="10646">
                  <c:v>281706222.82980627</c:v>
                </c:pt>
                <c:pt idx="10647">
                  <c:v>281709488.66230774</c:v>
                </c:pt>
                <c:pt idx="10648">
                  <c:v>281712754.41359425</c:v>
                </c:pt>
                <c:pt idx="10649">
                  <c:v>281716020.08366948</c:v>
                </c:pt>
                <c:pt idx="10650">
                  <c:v>281718877.47837079</c:v>
                </c:pt>
                <c:pt idx="10651">
                  <c:v>281723775.7246471</c:v>
                </c:pt>
                <c:pt idx="10652">
                  <c:v>281729081.95195448</c:v>
                </c:pt>
                <c:pt idx="10653">
                  <c:v>281734796.11083585</c:v>
                </c:pt>
                <c:pt idx="10654">
                  <c:v>281739693.76342857</c:v>
                </c:pt>
                <c:pt idx="10655">
                  <c:v>281743366.88301551</c:v>
                </c:pt>
                <c:pt idx="10656">
                  <c:v>281745815.57233483</c:v>
                </c:pt>
                <c:pt idx="10657">
                  <c:v>281749488.52071232</c:v>
                </c:pt>
                <c:pt idx="10658">
                  <c:v>281754793.70925212</c:v>
                </c:pt>
                <c:pt idx="10659">
                  <c:v>281759690.61616647</c:v>
                </c:pt>
                <c:pt idx="10660">
                  <c:v>281764995.39262503</c:v>
                </c:pt>
                <c:pt idx="10661">
                  <c:v>281769075.84410685</c:v>
                </c:pt>
                <c:pt idx="10662">
                  <c:v>281771524.05414629</c:v>
                </c:pt>
                <c:pt idx="10663">
                  <c:v>281776012.32069671</c:v>
                </c:pt>
                <c:pt idx="10664">
                  <c:v>281781724.43812686</c:v>
                </c:pt>
                <c:pt idx="10665">
                  <c:v>281784988.3936969</c:v>
                </c:pt>
                <c:pt idx="10666">
                  <c:v>281786620.34106582</c:v>
                </c:pt>
                <c:pt idx="10667">
                  <c:v>281792331.99718016</c:v>
                </c:pt>
                <c:pt idx="10668">
                  <c:v>281802122.82984632</c:v>
                </c:pt>
                <c:pt idx="10669">
                  <c:v>281812320.83786482</c:v>
                </c:pt>
                <c:pt idx="10670">
                  <c:v>281821294.43001574</c:v>
                </c:pt>
                <c:pt idx="10671">
                  <c:v>281827412.4368307</c:v>
                </c:pt>
                <c:pt idx="10672">
                  <c:v>281833122.31944525</c:v>
                </c:pt>
                <c:pt idx="10673">
                  <c:v>281838424.13106942</c:v>
                </c:pt>
                <c:pt idx="10674">
                  <c:v>281842910.11223274</c:v>
                </c:pt>
                <c:pt idx="10675">
                  <c:v>281846988.14399022</c:v>
                </c:pt>
                <c:pt idx="10676">
                  <c:v>281851066.04915041</c:v>
                </c:pt>
                <c:pt idx="10677">
                  <c:v>281857182.66954029</c:v>
                </c:pt>
                <c:pt idx="10678">
                  <c:v>281864929.97986746</c:v>
                </c:pt>
                <c:pt idx="10679">
                  <c:v>281871861.39657593</c:v>
                </c:pt>
                <c:pt idx="10680">
                  <c:v>281878384.74881661</c:v>
                </c:pt>
                <c:pt idx="10681">
                  <c:v>281884907.77714366</c:v>
                </c:pt>
                <c:pt idx="10682">
                  <c:v>281892653.45262641</c:v>
                </c:pt>
                <c:pt idx="10683">
                  <c:v>281898360.50024348</c:v>
                </c:pt>
                <c:pt idx="10684">
                  <c:v>281903659.67962182</c:v>
                </c:pt>
                <c:pt idx="10685">
                  <c:v>281910589.05322838</c:v>
                </c:pt>
                <c:pt idx="10686">
                  <c:v>281917110.48277283</c:v>
                </c:pt>
                <c:pt idx="10687">
                  <c:v>281924446.70409566</c:v>
                </c:pt>
                <c:pt idx="10688">
                  <c:v>281933412.64054751</c:v>
                </c:pt>
                <c:pt idx="10689">
                  <c:v>281941562.96095139</c:v>
                </c:pt>
                <c:pt idx="10690">
                  <c:v>281947267.88442189</c:v>
                </c:pt>
                <c:pt idx="10691">
                  <c:v>281951750.15052104</c:v>
                </c:pt>
                <c:pt idx="10692">
                  <c:v>281955417.34541601</c:v>
                </c:pt>
                <c:pt idx="10693">
                  <c:v>281960714.22401583</c:v>
                </c:pt>
                <c:pt idx="10694">
                  <c:v>281968048.01110864</c:v>
                </c:pt>
                <c:pt idx="10695">
                  <c:v>281974973.98974645</c:v>
                </c:pt>
                <c:pt idx="10696">
                  <c:v>281981899.60332847</c:v>
                </c:pt>
                <c:pt idx="10697">
                  <c:v>281990046.91669858</c:v>
                </c:pt>
                <c:pt idx="10698">
                  <c:v>281999008.37797743</c:v>
                </c:pt>
                <c:pt idx="10699">
                  <c:v>282006340.02810377</c:v>
                </c:pt>
                <c:pt idx="10700">
                  <c:v>282013263.98874414</c:v>
                </c:pt>
                <c:pt idx="10701">
                  <c:v>282021409.35773242</c:v>
                </c:pt>
                <c:pt idx="10702">
                  <c:v>282030368.68050587</c:v>
                </c:pt>
                <c:pt idx="10703">
                  <c:v>282040141.79057014</c:v>
                </c:pt>
                <c:pt idx="10704">
                  <c:v>282051135.67068684</c:v>
                </c:pt>
                <c:pt idx="10705">
                  <c:v>282060907.23652154</c:v>
                </c:pt>
                <c:pt idx="10706">
                  <c:v>282068235.4341225</c:v>
                </c:pt>
                <c:pt idx="10707">
                  <c:v>282074749.04451632</c:v>
                </c:pt>
                <c:pt idx="10708">
                  <c:v>282080855.2610786</c:v>
                </c:pt>
                <c:pt idx="10709">
                  <c:v>282088182.34648257</c:v>
                </c:pt>
                <c:pt idx="10710">
                  <c:v>282094694.96837473</c:v>
                </c:pt>
                <c:pt idx="10711">
                  <c:v>282100393.24781305</c:v>
                </c:pt>
                <c:pt idx="10712">
                  <c:v>282106498.2730673</c:v>
                </c:pt>
                <c:pt idx="10713">
                  <c:v>282111789.06557959</c:v>
                </c:pt>
                <c:pt idx="10714">
                  <c:v>282116672.68502462</c:v>
                </c:pt>
                <c:pt idx="10715">
                  <c:v>282121149.17678285</c:v>
                </c:pt>
                <c:pt idx="10716">
                  <c:v>282126032.44846052</c:v>
                </c:pt>
                <c:pt idx="10717">
                  <c:v>282132136.28293496</c:v>
                </c:pt>
                <c:pt idx="10718">
                  <c:v>282140681.1750263</c:v>
                </c:pt>
                <c:pt idx="10719">
                  <c:v>282148818.65107566</c:v>
                </c:pt>
                <c:pt idx="10720">
                  <c:v>282156141.94881237</c:v>
                </c:pt>
                <c:pt idx="10721">
                  <c:v>282162651.20429176</c:v>
                </c:pt>
                <c:pt idx="10722">
                  <c:v>282170787.32037944</c:v>
                </c:pt>
                <c:pt idx="10723">
                  <c:v>282180549.99499315</c:v>
                </c:pt>
                <c:pt idx="10724">
                  <c:v>282192752.31874222</c:v>
                </c:pt>
                <c:pt idx="10725">
                  <c:v>282205766.88239545</c:v>
                </c:pt>
                <c:pt idx="10726">
                  <c:v>282216340.26671714</c:v>
                </c:pt>
                <c:pt idx="10727">
                  <c:v>282224066.43288136</c:v>
                </c:pt>
                <c:pt idx="10728">
                  <c:v>282231385.53989446</c:v>
                </c:pt>
                <c:pt idx="10729">
                  <c:v>282239110.82192624</c:v>
                </c:pt>
                <c:pt idx="10730">
                  <c:v>282246022.53160673</c:v>
                </c:pt>
                <c:pt idx="10731">
                  <c:v>282254153.48957741</c:v>
                </c:pt>
                <c:pt idx="10732">
                  <c:v>282263096.96257669</c:v>
                </c:pt>
                <c:pt idx="10733">
                  <c:v>282271633.34658962</c:v>
                </c:pt>
                <c:pt idx="10734">
                  <c:v>282280169.17639714</c:v>
                </c:pt>
                <c:pt idx="10735">
                  <c:v>282289110.87995994</c:v>
                </c:pt>
                <c:pt idx="10736">
                  <c:v>282297239.1737231</c:v>
                </c:pt>
                <c:pt idx="10737">
                  <c:v>282303741.44695973</c:v>
                </c:pt>
                <c:pt idx="10738">
                  <c:v>282308211.57329142</c:v>
                </c:pt>
                <c:pt idx="10739">
                  <c:v>282312275.19263119</c:v>
                </c:pt>
                <c:pt idx="10740">
                  <c:v>282317964.0487318</c:v>
                </c:pt>
                <c:pt idx="10741">
                  <c:v>282323652.65871626</c:v>
                </c:pt>
                <c:pt idx="10742">
                  <c:v>282330966.22423679</c:v>
                </c:pt>
                <c:pt idx="10743">
                  <c:v>282340310.74381644</c:v>
                </c:pt>
                <c:pt idx="10744">
                  <c:v>282350060.83891809</c:v>
                </c:pt>
                <c:pt idx="10745">
                  <c:v>282358185.36596531</c:v>
                </c:pt>
                <c:pt idx="10746">
                  <c:v>282364278.43185574</c:v>
                </c:pt>
                <c:pt idx="10747">
                  <c:v>282368340.31894523</c:v>
                </c:pt>
                <c:pt idx="10748">
                  <c:v>282372402.08057404</c:v>
                </c:pt>
                <c:pt idx="10749">
                  <c:v>282377682.18314302</c:v>
                </c:pt>
                <c:pt idx="10750">
                  <c:v>282384992.74441898</c:v>
                </c:pt>
                <c:pt idx="10751">
                  <c:v>282393927.32300687</c:v>
                </c:pt>
                <c:pt idx="10752">
                  <c:v>282403267.36983556</c:v>
                </c:pt>
                <c:pt idx="10753">
                  <c:v>282412606.75338024</c:v>
                </c:pt>
                <c:pt idx="10754">
                  <c:v>282420727.41739285</c:v>
                </c:pt>
                <c:pt idx="10755">
                  <c:v>282427629.58758581</c:v>
                </c:pt>
                <c:pt idx="10756">
                  <c:v>282435749.32408875</c:v>
                </c:pt>
                <c:pt idx="10757">
                  <c:v>282444680.45529366</c:v>
                </c:pt>
                <c:pt idx="10758">
                  <c:v>282454422.81589431</c:v>
                </c:pt>
                <c:pt idx="10759">
                  <c:v>282464570.34088725</c:v>
                </c:pt>
                <c:pt idx="10760">
                  <c:v>282471876.0741502</c:v>
                </c:pt>
                <c:pt idx="10761">
                  <c:v>282478775.56076568</c:v>
                </c:pt>
                <c:pt idx="10762">
                  <c:v>282487297.95636994</c:v>
                </c:pt>
                <c:pt idx="10763">
                  <c:v>282498254.51084638</c:v>
                </c:pt>
                <c:pt idx="10764">
                  <c:v>282510021.64550459</c:v>
                </c:pt>
                <c:pt idx="10765">
                  <c:v>282520164.88231343</c:v>
                </c:pt>
                <c:pt idx="10766">
                  <c:v>282528278.90866315</c:v>
                </c:pt>
                <c:pt idx="10767">
                  <c:v>282533552.75741702</c:v>
                </c:pt>
                <c:pt idx="10768">
                  <c:v>282537609.42028159</c:v>
                </c:pt>
                <c:pt idx="10769">
                  <c:v>282542477.25059718</c:v>
                </c:pt>
                <c:pt idx="10770">
                  <c:v>282550589.90086406</c:v>
                </c:pt>
                <c:pt idx="10771">
                  <c:v>282560324.42084414</c:v>
                </c:pt>
                <c:pt idx="10772">
                  <c:v>282569247.09809816</c:v>
                </c:pt>
                <c:pt idx="10773">
                  <c:v>282576547.02030164</c:v>
                </c:pt>
                <c:pt idx="10774">
                  <c:v>282583846.53747445</c:v>
                </c:pt>
                <c:pt idx="10775">
                  <c:v>282591956.63713723</c:v>
                </c:pt>
                <c:pt idx="10776">
                  <c:v>282601688.0968644</c:v>
                </c:pt>
                <c:pt idx="10777">
                  <c:v>282611824.26873159</c:v>
                </c:pt>
                <c:pt idx="10778">
                  <c:v>282621959.65976596</c:v>
                </c:pt>
                <c:pt idx="10779">
                  <c:v>282631283.53000295</c:v>
                </c:pt>
                <c:pt idx="10780">
                  <c:v>282640606.73956531</c:v>
                </c:pt>
                <c:pt idx="10781">
                  <c:v>282649118.65834522</c:v>
                </c:pt>
                <c:pt idx="10782">
                  <c:v>282655198.26322353</c:v>
                </c:pt>
                <c:pt idx="10783">
                  <c:v>282660061.74488455</c:v>
                </c:pt>
                <c:pt idx="10784">
                  <c:v>282667356.63034171</c:v>
                </c:pt>
                <c:pt idx="10785">
                  <c:v>282678703.426162</c:v>
                </c:pt>
                <c:pt idx="10786">
                  <c:v>282689238.86054361</c:v>
                </c:pt>
                <c:pt idx="10787">
                  <c:v>282698152.80009425</c:v>
                </c:pt>
                <c:pt idx="10788">
                  <c:v>282704230.13997263</c:v>
                </c:pt>
                <c:pt idx="10789">
                  <c:v>282709902.07064873</c:v>
                </c:pt>
                <c:pt idx="10790">
                  <c:v>282718004.4047091</c:v>
                </c:pt>
                <c:pt idx="10791">
                  <c:v>282726511.31862181</c:v>
                </c:pt>
                <c:pt idx="10792">
                  <c:v>282733802.52146715</c:v>
                </c:pt>
                <c:pt idx="10793">
                  <c:v>282741498.35292256</c:v>
                </c:pt>
                <c:pt idx="10794">
                  <c:v>282749193.73437756</c:v>
                </c:pt>
                <c:pt idx="10795">
                  <c:v>282755268.71769929</c:v>
                </c:pt>
                <c:pt idx="10796">
                  <c:v>282761748.39084148</c:v>
                </c:pt>
                <c:pt idx="10797">
                  <c:v>282771872.24151307</c:v>
                </c:pt>
                <c:pt idx="10798">
                  <c:v>282783614.93277371</c:v>
                </c:pt>
                <c:pt idx="10799">
                  <c:v>282794546.84155738</c:v>
                </c:pt>
                <c:pt idx="10800">
                  <c:v>282801834.27635044</c:v>
                </c:pt>
                <c:pt idx="10801">
                  <c:v>282807097.17278236</c:v>
                </c:pt>
                <c:pt idx="10802">
                  <c:v>282812359.85878807</c:v>
                </c:pt>
                <c:pt idx="10803">
                  <c:v>282819241.51532018</c:v>
                </c:pt>
                <c:pt idx="10804">
                  <c:v>282827337.12123203</c:v>
                </c:pt>
                <c:pt idx="10805">
                  <c:v>282836646.45253515</c:v>
                </c:pt>
                <c:pt idx="10806">
                  <c:v>282846764.54421729</c:v>
                </c:pt>
                <c:pt idx="10807">
                  <c:v>282856477.18059784</c:v>
                </c:pt>
                <c:pt idx="10808">
                  <c:v>282867403.03999317</c:v>
                </c:pt>
                <c:pt idx="10809">
                  <c:v>282878732.60310197</c:v>
                </c:pt>
                <c:pt idx="10810">
                  <c:v>282890870.33880192</c:v>
                </c:pt>
                <c:pt idx="10811">
                  <c:v>282901388.80459291</c:v>
                </c:pt>
                <c:pt idx="10812">
                  <c:v>282908670.3270936</c:v>
                </c:pt>
                <c:pt idx="10813">
                  <c:v>282915142.45345682</c:v>
                </c:pt>
                <c:pt idx="10814">
                  <c:v>282923636.63648415</c:v>
                </c:pt>
                <c:pt idx="10815">
                  <c:v>282932534.71665806</c:v>
                </c:pt>
                <c:pt idx="10816">
                  <c:v>282939814.51679403</c:v>
                </c:pt>
                <c:pt idx="10817">
                  <c:v>282946689.51401061</c:v>
                </c:pt>
                <c:pt idx="10818">
                  <c:v>282953564.15225232</c:v>
                </c:pt>
                <c:pt idx="10819">
                  <c:v>282960034.07212538</c:v>
                </c:pt>
                <c:pt idx="10820">
                  <c:v>282967312.35198039</c:v>
                </c:pt>
                <c:pt idx="10821">
                  <c:v>282974590.22952926</c:v>
                </c:pt>
                <c:pt idx="10822">
                  <c:v>282982271.9972114</c:v>
                </c:pt>
                <c:pt idx="10823">
                  <c:v>282990761.85064697</c:v>
                </c:pt>
                <c:pt idx="10824">
                  <c:v>282998846.91646075</c:v>
                </c:pt>
                <c:pt idx="10825">
                  <c:v>283008144.1284712</c:v>
                </c:pt>
                <c:pt idx="10826">
                  <c:v>283019461.58759791</c:v>
                </c:pt>
                <c:pt idx="10827">
                  <c:v>283031182.21636516</c:v>
                </c:pt>
                <c:pt idx="10828">
                  <c:v>283042901.80202508</c:v>
                </c:pt>
                <c:pt idx="10829">
                  <c:v>283053004.05605745</c:v>
                </c:pt>
                <c:pt idx="10830">
                  <c:v>283061893.39859825</c:v>
                </c:pt>
                <c:pt idx="10831">
                  <c:v>283070782.14114308</c:v>
                </c:pt>
                <c:pt idx="10832">
                  <c:v>283080074.27601516</c:v>
                </c:pt>
                <c:pt idx="10833">
                  <c:v>283090173.67905521</c:v>
                </c:pt>
                <c:pt idx="10834">
                  <c:v>283100676.23672366</c:v>
                </c:pt>
                <c:pt idx="10835">
                  <c:v>283111985.74689192</c:v>
                </c:pt>
                <c:pt idx="10836">
                  <c:v>283123294.28600454</c:v>
                </c:pt>
                <c:pt idx="10837">
                  <c:v>283132178.88563514</c:v>
                </c:pt>
                <c:pt idx="10838">
                  <c:v>283140255.27436101</c:v>
                </c:pt>
                <c:pt idx="10839">
                  <c:v>283149138.73001242</c:v>
                </c:pt>
                <c:pt idx="10840">
                  <c:v>283159232.83877933</c:v>
                </c:pt>
                <c:pt idx="10841">
                  <c:v>283169326.17405802</c:v>
                </c:pt>
                <c:pt idx="10842">
                  <c:v>283179418.73598284</c:v>
                </c:pt>
                <c:pt idx="10843">
                  <c:v>283190317.83438694</c:v>
                </c:pt>
                <c:pt idx="10844">
                  <c:v>283200812.41024113</c:v>
                </c:pt>
                <c:pt idx="10845">
                  <c:v>283210498.96900976</c:v>
                </c:pt>
                <c:pt idx="10846">
                  <c:v>283218974.12368834</c:v>
                </c:pt>
                <c:pt idx="10847">
                  <c:v>283226641.65097946</c:v>
                </c:pt>
                <c:pt idx="10848">
                  <c:v>283234308.73202294</c:v>
                </c:pt>
                <c:pt idx="10849">
                  <c:v>283242782.35512078</c:v>
                </c:pt>
                <c:pt idx="10850">
                  <c:v>283252869.29108679</c:v>
                </c:pt>
                <c:pt idx="10851">
                  <c:v>283263358.88530195</c:v>
                </c:pt>
                <c:pt idx="10852">
                  <c:v>283273847.64441353</c:v>
                </c:pt>
                <c:pt idx="10853">
                  <c:v>283282722.09611815</c:v>
                </c:pt>
                <c:pt idx="10854">
                  <c:v>283289579.21759135</c:v>
                </c:pt>
                <c:pt idx="10855">
                  <c:v>283295225.99085015</c:v>
                </c:pt>
                <c:pt idx="10856">
                  <c:v>283299662.57149804</c:v>
                </c:pt>
                <c:pt idx="10857">
                  <c:v>283302889.08177614</c:v>
                </c:pt>
                <c:pt idx="10858">
                  <c:v>283307325.40440285</c:v>
                </c:pt>
                <c:pt idx="10859">
                  <c:v>283314181.24558181</c:v>
                </c:pt>
                <c:pt idx="10860">
                  <c:v>283324262.71697837</c:v>
                </c:pt>
                <c:pt idx="10861">
                  <c:v>283332327.33876127</c:v>
                </c:pt>
                <c:pt idx="10862">
                  <c:v>283338375.4811976</c:v>
                </c:pt>
                <c:pt idx="10863">
                  <c:v>283344423.34603733</c:v>
                </c:pt>
                <c:pt idx="10864">
                  <c:v>283348858.27050829</c:v>
                </c:pt>
                <c:pt idx="10865">
                  <c:v>283352889.89050531</c:v>
                </c:pt>
                <c:pt idx="10866">
                  <c:v>283358533.95128274</c:v>
                </c:pt>
                <c:pt idx="10867">
                  <c:v>283364580.89100873</c:v>
                </c:pt>
                <c:pt idx="10868">
                  <c:v>283370224.451078</c:v>
                </c:pt>
                <c:pt idx="10869">
                  <c:v>283377077.02053255</c:v>
                </c:pt>
                <c:pt idx="10870">
                  <c:v>283385541.46733117</c:v>
                </c:pt>
                <c:pt idx="10871">
                  <c:v>283394005.3704825</c:v>
                </c:pt>
                <c:pt idx="10872">
                  <c:v>283401662.71923649</c:v>
                </c:pt>
                <c:pt idx="10873">
                  <c:v>283408513.65415829</c:v>
                </c:pt>
                <c:pt idx="10874">
                  <c:v>283414558.30098879</c:v>
                </c:pt>
                <c:pt idx="10875">
                  <c:v>283420199.72123808</c:v>
                </c:pt>
                <c:pt idx="10876">
                  <c:v>283425035.03211296</c:v>
                </c:pt>
                <c:pt idx="10877">
                  <c:v>283431078.92124337</c:v>
                </c:pt>
                <c:pt idx="10878">
                  <c:v>283437122.53322089</c:v>
                </c:pt>
                <c:pt idx="10879">
                  <c:v>283443165.86807346</c:v>
                </c:pt>
                <c:pt idx="10880">
                  <c:v>283450417.50413281</c:v>
                </c:pt>
                <c:pt idx="10881">
                  <c:v>283457668.74122375</c:v>
                </c:pt>
                <c:pt idx="10882">
                  <c:v>283462099.8563953</c:v>
                </c:pt>
                <c:pt idx="10883">
                  <c:v>283466530.82259947</c:v>
                </c:pt>
                <c:pt idx="10884">
                  <c:v>283472572.80919087</c:v>
                </c:pt>
                <c:pt idx="10885">
                  <c:v>283477406.19905472</c:v>
                </c:pt>
                <c:pt idx="10886">
                  <c:v>283481433.88855177</c:v>
                </c:pt>
                <c:pt idx="10887">
                  <c:v>283485461.45497549</c:v>
                </c:pt>
                <c:pt idx="10888">
                  <c:v>283491502.57387</c:v>
                </c:pt>
                <c:pt idx="10889">
                  <c:v>283499556.96838814</c:v>
                </c:pt>
                <c:pt idx="10890">
                  <c:v>283506805.50267619</c:v>
                </c:pt>
                <c:pt idx="10891">
                  <c:v>283512442.97600275</c:v>
                </c:pt>
                <c:pt idx="10892">
                  <c:v>283518885.507447</c:v>
                </c:pt>
                <c:pt idx="10893">
                  <c:v>283527743.47407812</c:v>
                </c:pt>
                <c:pt idx="10894">
                  <c:v>283534990.45861083</c:v>
                </c:pt>
                <c:pt idx="10895">
                  <c:v>283538613.80147904</c:v>
                </c:pt>
                <c:pt idx="10896">
                  <c:v>283540626.72670549</c:v>
                </c:pt>
                <c:pt idx="10897">
                  <c:v>283543847.34313661</c:v>
                </c:pt>
                <c:pt idx="10898">
                  <c:v>283548678.12025553</c:v>
                </c:pt>
                <c:pt idx="10899">
                  <c:v>283555118.88105375</c:v>
                </c:pt>
                <c:pt idx="10900">
                  <c:v>283561559.32718652</c:v>
                </c:pt>
                <c:pt idx="10901">
                  <c:v>283567194.45945585</c:v>
                </c:pt>
                <c:pt idx="10902">
                  <c:v>283573634.31568414</c:v>
                </c:pt>
                <c:pt idx="10903">
                  <c:v>283579268.93184119</c:v>
                </c:pt>
                <c:pt idx="10904">
                  <c:v>283585305.75334966</c:v>
                </c:pt>
                <c:pt idx="10905">
                  <c:v>283592147.15023541</c:v>
                </c:pt>
                <c:pt idx="10906">
                  <c:v>283597378.56714189</c:v>
                </c:pt>
                <c:pt idx="10907">
                  <c:v>283601000.19570744</c:v>
                </c:pt>
                <c:pt idx="10908">
                  <c:v>283604219.33758271</c:v>
                </c:pt>
                <c:pt idx="10909">
                  <c:v>283607438.40085715</c:v>
                </c:pt>
                <c:pt idx="10910">
                  <c:v>283613071.57247019</c:v>
                </c:pt>
                <c:pt idx="10911">
                  <c:v>283620716.20613444</c:v>
                </c:pt>
                <c:pt idx="10912">
                  <c:v>283627958.08180863</c:v>
                </c:pt>
                <c:pt idx="10913">
                  <c:v>283635199.55973315</c:v>
                </c:pt>
                <c:pt idx="10914">
                  <c:v>283642038.36815661</c:v>
                </c:pt>
                <c:pt idx="10915">
                  <c:v>283648072.31632316</c:v>
                </c:pt>
                <c:pt idx="10916">
                  <c:v>283653703.75215775</c:v>
                </c:pt>
                <c:pt idx="10917">
                  <c:v>283660541.60090995</c:v>
                </c:pt>
                <c:pt idx="10918">
                  <c:v>283667379.09507841</c:v>
                </c:pt>
                <c:pt idx="10919">
                  <c:v>283674618.40834916</c:v>
                </c:pt>
                <c:pt idx="10920">
                  <c:v>283682259.47452921</c:v>
                </c:pt>
                <c:pt idx="10921">
                  <c:v>283691106.47170699</c:v>
                </c:pt>
                <c:pt idx="10922">
                  <c:v>283700757.06444824</c:v>
                </c:pt>
                <c:pt idx="10923">
                  <c:v>283709200.75376868</c:v>
                </c:pt>
                <c:pt idx="10924">
                  <c:v>283716839.81635541</c:v>
                </c:pt>
                <c:pt idx="10925">
                  <c:v>283722870.34267223</c:v>
                </c:pt>
                <c:pt idx="10926">
                  <c:v>283727292.55337316</c:v>
                </c:pt>
                <c:pt idx="10927">
                  <c:v>283730910.61546755</c:v>
                </c:pt>
                <c:pt idx="10928">
                  <c:v>283735734.54385459</c:v>
                </c:pt>
                <c:pt idx="10929">
                  <c:v>283741362.23729372</c:v>
                </c:pt>
                <c:pt idx="10930">
                  <c:v>283750205.27037603</c:v>
                </c:pt>
                <c:pt idx="10931">
                  <c:v>283761057.2733497</c:v>
                </c:pt>
                <c:pt idx="10932">
                  <c:v>283771908.3834365</c:v>
                </c:pt>
                <c:pt idx="10933">
                  <c:v>283779141.96086198</c:v>
                </c:pt>
                <c:pt idx="10934">
                  <c:v>283782758.60080338</c:v>
                </c:pt>
                <c:pt idx="10935">
                  <c:v>283785571.4744162</c:v>
                </c:pt>
                <c:pt idx="10936">
                  <c:v>283789589.76122695</c:v>
                </c:pt>
                <c:pt idx="10937">
                  <c:v>283794813.35106325</c:v>
                </c:pt>
                <c:pt idx="10938">
                  <c:v>283801242.10071898</c:v>
                </c:pt>
                <c:pt idx="10939">
                  <c:v>283808072.30390733</c:v>
                </c:pt>
                <c:pt idx="10940">
                  <c:v>283815705.64186752</c:v>
                </c:pt>
                <c:pt idx="10941">
                  <c:v>283822535.09612769</c:v>
                </c:pt>
                <c:pt idx="10942">
                  <c:v>283827355.67447597</c:v>
                </c:pt>
                <c:pt idx="10943">
                  <c:v>283832176.07665294</c:v>
                </c:pt>
                <c:pt idx="10944">
                  <c:v>283839808.0198403</c:v>
                </c:pt>
                <c:pt idx="10945">
                  <c:v>283847037.87449718</c:v>
                </c:pt>
                <c:pt idx="10946">
                  <c:v>283853062.4506833</c:v>
                </c:pt>
                <c:pt idx="10947">
                  <c:v>283858685.1402142</c:v>
                </c:pt>
                <c:pt idx="10948">
                  <c:v>283864307.59008479</c:v>
                </c:pt>
                <c:pt idx="10949">
                  <c:v>283870732.95364875</c:v>
                </c:pt>
                <c:pt idx="10950">
                  <c:v>283878362.666403</c:v>
                </c:pt>
                <c:pt idx="10951">
                  <c:v>283887196.51937306</c:v>
                </c:pt>
                <c:pt idx="10952">
                  <c:v>283896029.7808215</c:v>
                </c:pt>
                <c:pt idx="10953">
                  <c:v>283903256.55482155</c:v>
                </c:pt>
                <c:pt idx="10954">
                  <c:v>283910081.47788548</c:v>
                </c:pt>
                <c:pt idx="10955">
                  <c:v>283916906.04788685</c:v>
                </c:pt>
                <c:pt idx="10956">
                  <c:v>283922124.59851056</c:v>
                </c:pt>
                <c:pt idx="10957">
                  <c:v>283922927.43413079</c:v>
                </c:pt>
                <c:pt idx="10958">
                  <c:v>283922526.01693124</c:v>
                </c:pt>
                <c:pt idx="10959">
                  <c:v>283925335.91167837</c:v>
                </c:pt>
                <c:pt idx="10960">
                  <c:v>283930955.52163726</c:v>
                </c:pt>
                <c:pt idx="10961">
                  <c:v>283936574.89223474</c:v>
                </c:pt>
                <c:pt idx="10962">
                  <c:v>283940989.9440856</c:v>
                </c:pt>
                <c:pt idx="10963">
                  <c:v>283947812.91543686</c:v>
                </c:pt>
                <c:pt idx="10964">
                  <c:v>283955036.85346907</c:v>
                </c:pt>
                <c:pt idx="10965">
                  <c:v>283961056.49969614</c:v>
                </c:pt>
                <c:pt idx="10966">
                  <c:v>283966674.58839285</c:v>
                </c:pt>
                <c:pt idx="10967">
                  <c:v>283971891.1708442</c:v>
                </c:pt>
                <c:pt idx="10968">
                  <c:v>283977107.5470531</c:v>
                </c:pt>
                <c:pt idx="10969">
                  <c:v>283982724.95234019</c:v>
                </c:pt>
                <c:pt idx="10970">
                  <c:v>283989946.97916836</c:v>
                </c:pt>
                <c:pt idx="10971">
                  <c:v>283996767.41933459</c:v>
                </c:pt>
                <c:pt idx="10972">
                  <c:v>284001982.81217694</c:v>
                </c:pt>
                <c:pt idx="10973">
                  <c:v>284006796.83799314</c:v>
                </c:pt>
                <c:pt idx="10974">
                  <c:v>284013215.26588416</c:v>
                </c:pt>
                <c:pt idx="10975">
                  <c:v>284019633.3815819</c:v>
                </c:pt>
                <c:pt idx="10976">
                  <c:v>284024847.87073296</c:v>
                </c:pt>
                <c:pt idx="10977">
                  <c:v>284028056.68471485</c:v>
                </c:pt>
                <c:pt idx="10978">
                  <c:v>284033270.84101701</c:v>
                </c:pt>
                <c:pt idx="10979">
                  <c:v>284039286.91920459</c:v>
                </c:pt>
                <c:pt idx="10980">
                  <c:v>284044099.5842827</c:v>
                </c:pt>
                <c:pt idx="10981">
                  <c:v>284046505.85100251</c:v>
                </c:pt>
                <c:pt idx="10982">
                  <c:v>284047708.96790814</c:v>
                </c:pt>
                <c:pt idx="10983">
                  <c:v>284051318.25281227</c:v>
                </c:pt>
                <c:pt idx="10984">
                  <c:v>284056130.4791286</c:v>
                </c:pt>
                <c:pt idx="10985">
                  <c:v>284060541.53243119</c:v>
                </c:pt>
                <c:pt idx="10986">
                  <c:v>284063749.47858906</c:v>
                </c:pt>
                <c:pt idx="10987">
                  <c:v>284067759.3016268</c:v>
                </c:pt>
                <c:pt idx="10988">
                  <c:v>284073773.80774325</c:v>
                </c:pt>
                <c:pt idx="10989">
                  <c:v>284081792.72285414</c:v>
                </c:pt>
                <c:pt idx="10990">
                  <c:v>284088608.41761374</c:v>
                </c:pt>
                <c:pt idx="10991">
                  <c:v>284093820.18199116</c:v>
                </c:pt>
                <c:pt idx="10992">
                  <c:v>284099031.74055785</c:v>
                </c:pt>
                <c:pt idx="10993">
                  <c:v>284105846.54509425</c:v>
                </c:pt>
                <c:pt idx="10994">
                  <c:v>284114264.34724724</c:v>
                </c:pt>
                <c:pt idx="10995">
                  <c:v>284123082.42129886</c:v>
                </c:pt>
                <c:pt idx="10996">
                  <c:v>284130697.55660379</c:v>
                </c:pt>
                <c:pt idx="10997">
                  <c:v>284137510.72630179</c:v>
                </c:pt>
                <c:pt idx="10998">
                  <c:v>284143522.05456632</c:v>
                </c:pt>
                <c:pt idx="10999">
                  <c:v>284149933.83628774</c:v>
                </c:pt>
                <c:pt idx="11000">
                  <c:v>284157948.12545437</c:v>
                </c:pt>
                <c:pt idx="11001">
                  <c:v>284165160.56966823</c:v>
                </c:pt>
                <c:pt idx="11002">
                  <c:v>284169567.98045915</c:v>
                </c:pt>
                <c:pt idx="11003">
                  <c:v>284175177.19953626</c:v>
                </c:pt>
                <c:pt idx="11004">
                  <c:v>284183189.9561733</c:v>
                </c:pt>
                <c:pt idx="11005">
                  <c:v>284190000.41689765</c:v>
                </c:pt>
                <c:pt idx="11006">
                  <c:v>284195208.17919225</c:v>
                </c:pt>
                <c:pt idx="11007">
                  <c:v>284199614.58681417</c:v>
                </c:pt>
                <c:pt idx="11008">
                  <c:v>284204020.84734935</c:v>
                </c:pt>
                <c:pt idx="11009">
                  <c:v>284208026.41111547</c:v>
                </c:pt>
                <c:pt idx="11010">
                  <c:v>284213233.46230674</c:v>
                </c:pt>
                <c:pt idx="11011">
                  <c:v>284221243.90924579</c:v>
                </c:pt>
                <c:pt idx="11012">
                  <c:v>284229654.35541087</c:v>
                </c:pt>
                <c:pt idx="11013">
                  <c:v>284238865.18167448</c:v>
                </c:pt>
                <c:pt idx="11014">
                  <c:v>284246874.0734579</c:v>
                </c:pt>
                <c:pt idx="11015">
                  <c:v>284254882.47939545</c:v>
                </c:pt>
                <c:pt idx="11016">
                  <c:v>284262490.01508266</c:v>
                </c:pt>
                <c:pt idx="11017">
                  <c:v>284268495.65466321</c:v>
                </c:pt>
                <c:pt idx="11018">
                  <c:v>284274501.02105683</c:v>
                </c:pt>
                <c:pt idx="11019">
                  <c:v>284281707.1001631</c:v>
                </c:pt>
                <c:pt idx="11020">
                  <c:v>284290914.29556847</c:v>
                </c:pt>
                <c:pt idx="11021">
                  <c:v>284300120.84892958</c:v>
                </c:pt>
                <c:pt idx="11022">
                  <c:v>284307725.77838373</c:v>
                </c:pt>
                <c:pt idx="11023">
                  <c:v>284312928.89878929</c:v>
                </c:pt>
                <c:pt idx="11024">
                  <c:v>284316931.1595782</c:v>
                </c:pt>
                <c:pt idx="11025">
                  <c:v>284321733.71238917</c:v>
                </c:pt>
                <c:pt idx="11026">
                  <c:v>284327736.65776294</c:v>
                </c:pt>
                <c:pt idx="11027">
                  <c:v>284335740.16040701</c:v>
                </c:pt>
                <c:pt idx="11028">
                  <c:v>284342542.75623888</c:v>
                </c:pt>
                <c:pt idx="11029">
                  <c:v>284348944.87924349</c:v>
                </c:pt>
                <c:pt idx="11030">
                  <c:v>284355346.69185221</c:v>
                </c:pt>
                <c:pt idx="11031">
                  <c:v>284362548.36005884</c:v>
                </c:pt>
                <c:pt idx="11032">
                  <c:v>284370949.80990714</c:v>
                </c:pt>
                <c:pt idx="11033">
                  <c:v>284379350.72525239</c:v>
                </c:pt>
                <c:pt idx="11034">
                  <c:v>284387351.10014981</c:v>
                </c:pt>
                <c:pt idx="11035">
                  <c:v>284395350.99037278</c:v>
                </c:pt>
                <c:pt idx="11036">
                  <c:v>284402950.43721694</c:v>
                </c:pt>
                <c:pt idx="11037">
                  <c:v>284410549.44676065</c:v>
                </c:pt>
                <c:pt idx="11038">
                  <c:v>284420147.57068479</c:v>
                </c:pt>
                <c:pt idx="11039">
                  <c:v>284430144.87470257</c:v>
                </c:pt>
                <c:pt idx="11040">
                  <c:v>284439341.72603756</c:v>
                </c:pt>
                <c:pt idx="11041">
                  <c:v>284449337.57721871</c:v>
                </c:pt>
                <c:pt idx="11042">
                  <c:v>284461331.60007185</c:v>
                </c:pt>
                <c:pt idx="11043">
                  <c:v>284474523.76727349</c:v>
                </c:pt>
                <c:pt idx="11044">
                  <c:v>284484916.66799289</c:v>
                </c:pt>
                <c:pt idx="11045">
                  <c:v>284492910.65055901</c:v>
                </c:pt>
                <c:pt idx="11046">
                  <c:v>284502502.79103369</c:v>
                </c:pt>
                <c:pt idx="11047">
                  <c:v>284513692.74123442</c:v>
                </c:pt>
                <c:pt idx="11048">
                  <c:v>284523682.96719432</c:v>
                </c:pt>
                <c:pt idx="11049">
                  <c:v>284532873.3077895</c:v>
                </c:pt>
                <c:pt idx="11050">
                  <c:v>284543261.61855298</c:v>
                </c:pt>
                <c:pt idx="11051">
                  <c:v>284554847.6168316</c:v>
                </c:pt>
                <c:pt idx="11052">
                  <c:v>284564834.7308386</c:v>
                </c:pt>
                <c:pt idx="11053">
                  <c:v>284573622.76662779</c:v>
                </c:pt>
                <c:pt idx="11054">
                  <c:v>284581611.38278866</c:v>
                </c:pt>
                <c:pt idx="11055">
                  <c:v>284589599.51589161</c:v>
                </c:pt>
                <c:pt idx="11056">
                  <c:v>284598385.90445125</c:v>
                </c:pt>
                <c:pt idx="11057">
                  <c:v>284609967.06931484</c:v>
                </c:pt>
                <c:pt idx="11058">
                  <c:v>284624741.56448776</c:v>
                </c:pt>
                <c:pt idx="11059">
                  <c:v>284640312.89262319</c:v>
                </c:pt>
                <c:pt idx="11060">
                  <c:v>284653087.99646533</c:v>
                </c:pt>
                <c:pt idx="11061">
                  <c:v>284664664.36746287</c:v>
                </c:pt>
                <c:pt idx="11062">
                  <c:v>284676239.72427648</c:v>
                </c:pt>
                <c:pt idx="11063">
                  <c:v>284688612.2602787</c:v>
                </c:pt>
                <c:pt idx="11064">
                  <c:v>284702180.8064853</c:v>
                </c:pt>
                <c:pt idx="11065">
                  <c:v>284714550.91383135</c:v>
                </c:pt>
                <c:pt idx="11066">
                  <c:v>284724126.97588974</c:v>
                </c:pt>
                <c:pt idx="11067">
                  <c:v>284732505.46096945</c:v>
                </c:pt>
                <c:pt idx="11068">
                  <c:v>284741282.35179222</c:v>
                </c:pt>
                <c:pt idx="11069">
                  <c:v>284750457.56895316</c:v>
                </c:pt>
                <c:pt idx="11070">
                  <c:v>284759233.26757401</c:v>
                </c:pt>
                <c:pt idx="11071">
                  <c:v>284768407.23853445</c:v>
                </c:pt>
                <c:pt idx="11072">
                  <c:v>284779175.8701629</c:v>
                </c:pt>
                <c:pt idx="11073">
                  <c:v>284791538.77263707</c:v>
                </c:pt>
                <c:pt idx="11074">
                  <c:v>284803501.77078444</c:v>
                </c:pt>
                <c:pt idx="11075">
                  <c:v>284814267.54336113</c:v>
                </c:pt>
                <c:pt idx="11076">
                  <c:v>284825431.12207699</c:v>
                </c:pt>
                <c:pt idx="11077">
                  <c:v>284836992.40608579</c:v>
                </c:pt>
                <c:pt idx="11078">
                  <c:v>284848552.67890871</c:v>
                </c:pt>
                <c:pt idx="11079">
                  <c:v>284858916.20191514</c:v>
                </c:pt>
                <c:pt idx="11080">
                  <c:v>284867684.70215309</c:v>
                </c:pt>
                <c:pt idx="11081">
                  <c:v>284876054.09161645</c:v>
                </c:pt>
                <c:pt idx="11082">
                  <c:v>284885219.95780665</c:v>
                </c:pt>
                <c:pt idx="11083">
                  <c:v>284895580.60649425</c:v>
                </c:pt>
                <c:pt idx="11084">
                  <c:v>284905542.00295699</c:v>
                </c:pt>
                <c:pt idx="11085">
                  <c:v>284915502.64882827</c:v>
                </c:pt>
                <c:pt idx="11086">
                  <c:v>284927454.43327039</c:v>
                </c:pt>
                <c:pt idx="11087">
                  <c:v>284940998.48284429</c:v>
                </c:pt>
                <c:pt idx="11088">
                  <c:v>284954142.85117555</c:v>
                </c:pt>
                <c:pt idx="11089">
                  <c:v>284966489.40077019</c:v>
                </c:pt>
                <c:pt idx="11090">
                  <c:v>284979233.01687074</c:v>
                </c:pt>
                <c:pt idx="11091">
                  <c:v>284991577.22372222</c:v>
                </c:pt>
                <c:pt idx="11092">
                  <c:v>285001133.23755711</c:v>
                </c:pt>
                <c:pt idx="11093">
                  <c:v>285009892.31021947</c:v>
                </c:pt>
                <c:pt idx="11094">
                  <c:v>285020641.28821719</c:v>
                </c:pt>
                <c:pt idx="11095">
                  <c:v>285032185.51356643</c:v>
                </c:pt>
                <c:pt idx="11096">
                  <c:v>285043330.70590019</c:v>
                </c:pt>
                <c:pt idx="11097">
                  <c:v>285054076.96605074</c:v>
                </c:pt>
                <c:pt idx="11098">
                  <c:v>285066812.14358187</c:v>
                </c:pt>
                <c:pt idx="11099">
                  <c:v>285080341.92597258</c:v>
                </c:pt>
                <c:pt idx="11100">
                  <c:v>285093472.44991314</c:v>
                </c:pt>
                <c:pt idx="11101">
                  <c:v>285105805.99701303</c:v>
                </c:pt>
                <c:pt idx="11102">
                  <c:v>285116547.18155527</c:v>
                </c:pt>
                <c:pt idx="11103">
                  <c:v>285126889.71998274</c:v>
                </c:pt>
                <c:pt idx="11104">
                  <c:v>285137629.19233012</c:v>
                </c:pt>
                <c:pt idx="11105">
                  <c:v>285148367.79266542</c:v>
                </c:pt>
                <c:pt idx="11106">
                  <c:v>285158707.8430478</c:v>
                </c:pt>
                <c:pt idx="11107">
                  <c:v>285171035.3082298</c:v>
                </c:pt>
                <c:pt idx="11108">
                  <c:v>285186542.42293322</c:v>
                </c:pt>
                <c:pt idx="11109">
                  <c:v>285204035.44690645</c:v>
                </c:pt>
                <c:pt idx="11110">
                  <c:v>285219141.19697279</c:v>
                </c:pt>
                <c:pt idx="11111">
                  <c:v>285231860.4907437</c:v>
                </c:pt>
                <c:pt idx="11112">
                  <c:v>285244975.98162144</c:v>
                </c:pt>
                <c:pt idx="11113">
                  <c:v>285257692.79164296</c:v>
                </c:pt>
                <c:pt idx="11114">
                  <c:v>285268024.29971266</c:v>
                </c:pt>
                <c:pt idx="11115">
                  <c:v>285280738.89439476</c:v>
                </c:pt>
                <c:pt idx="11116">
                  <c:v>285295438.62133706</c:v>
                </c:pt>
                <c:pt idx="11117">
                  <c:v>285310931.16018081</c:v>
                </c:pt>
                <c:pt idx="11118">
                  <c:v>285325230.35520977</c:v>
                </c:pt>
                <c:pt idx="11119">
                  <c:v>285338733.73163015</c:v>
                </c:pt>
                <c:pt idx="11120">
                  <c:v>285352235.73003215</c:v>
                </c:pt>
                <c:pt idx="11121">
                  <c:v>285367324.56849021</c:v>
                </c:pt>
                <c:pt idx="11122">
                  <c:v>285383205.69764876</c:v>
                </c:pt>
                <c:pt idx="11123">
                  <c:v>285398687.96360773</c:v>
                </c:pt>
                <c:pt idx="11124">
                  <c:v>285411786.92776585</c:v>
                </c:pt>
                <c:pt idx="11125">
                  <c:v>285423693.95190686</c:v>
                </c:pt>
                <c:pt idx="11126">
                  <c:v>285435203.05691916</c:v>
                </c:pt>
                <c:pt idx="11127">
                  <c:v>285446314.34654802</c:v>
                </c:pt>
                <c:pt idx="11128">
                  <c:v>285458218.2645458</c:v>
                </c:pt>
                <c:pt idx="11129">
                  <c:v>285470517.85502702</c:v>
                </c:pt>
                <c:pt idx="11130">
                  <c:v>285481626.18013257</c:v>
                </c:pt>
                <c:pt idx="11131">
                  <c:v>285491543.53973579</c:v>
                </c:pt>
                <c:pt idx="11132">
                  <c:v>285502650.10030335</c:v>
                </c:pt>
                <c:pt idx="11133">
                  <c:v>285516928.5945155</c:v>
                </c:pt>
                <c:pt idx="11134">
                  <c:v>285531998.66748971</c:v>
                </c:pt>
                <c:pt idx="11135">
                  <c:v>285546670.51107943</c:v>
                </c:pt>
                <c:pt idx="11136">
                  <c:v>285560547.78538424</c:v>
                </c:pt>
                <c:pt idx="11137">
                  <c:v>285575612.8932426</c:v>
                </c:pt>
                <c:pt idx="11138">
                  <c:v>285591469.04944426</c:v>
                </c:pt>
                <c:pt idx="11139">
                  <c:v>285606134.30316961</c:v>
                </c:pt>
                <c:pt idx="11140">
                  <c:v>285619609.05002081</c:v>
                </c:pt>
                <c:pt idx="11141">
                  <c:v>285633874.93426329</c:v>
                </c:pt>
                <c:pt idx="11142">
                  <c:v>285647743.07027888</c:v>
                </c:pt>
                <c:pt idx="11143">
                  <c:v>285662402.09177846</c:v>
                </c:pt>
                <c:pt idx="11144">
                  <c:v>285679436.21292549</c:v>
                </c:pt>
                <c:pt idx="11145">
                  <c:v>285697260.27224743</c:v>
                </c:pt>
                <c:pt idx="11146">
                  <c:v>285711517.7922914</c:v>
                </c:pt>
                <c:pt idx="11147">
                  <c:v>285723793.87113255</c:v>
                </c:pt>
                <c:pt idx="11148">
                  <c:v>285737256.64904726</c:v>
                </c:pt>
                <c:pt idx="11149">
                  <c:v>285753489.35506523</c:v>
                </c:pt>
                <c:pt idx="11150">
                  <c:v>285770907.60670656</c:v>
                </c:pt>
                <c:pt idx="11151">
                  <c:v>285788719.35821855</c:v>
                </c:pt>
                <c:pt idx="11152">
                  <c:v>285805341.49844611</c:v>
                </c:pt>
                <c:pt idx="11153">
                  <c:v>285820378.78017873</c:v>
                </c:pt>
                <c:pt idx="11154">
                  <c:v>285834623.05124676</c:v>
                </c:pt>
                <c:pt idx="11155">
                  <c:v>285850843.82756782</c:v>
                </c:pt>
                <c:pt idx="11156">
                  <c:v>285868644.83218259</c:v>
                </c:pt>
                <c:pt idx="11157">
                  <c:v>285884465.93918264</c:v>
                </c:pt>
                <c:pt idx="11158">
                  <c:v>285897912.39445376</c:v>
                </c:pt>
                <c:pt idx="11159">
                  <c:v>285910962.06048334</c:v>
                </c:pt>
                <c:pt idx="11160">
                  <c:v>285924405.82642716</c:v>
                </c:pt>
                <c:pt idx="11161">
                  <c:v>285937452.8828184</c:v>
                </c:pt>
                <c:pt idx="11162">
                  <c:v>285951289.26582742</c:v>
                </c:pt>
                <c:pt idx="11163">
                  <c:v>285967495.76238704</c:v>
                </c:pt>
                <c:pt idx="11164">
                  <c:v>285985676.30123013</c:v>
                </c:pt>
                <c:pt idx="11165">
                  <c:v>286002668.89686829</c:v>
                </c:pt>
                <c:pt idx="11166">
                  <c:v>286020054.41334689</c:v>
                </c:pt>
                <c:pt idx="11167">
                  <c:v>286037832.69579536</c:v>
                </c:pt>
                <c:pt idx="11168">
                  <c:v>286054818.60381001</c:v>
                </c:pt>
                <c:pt idx="11169">
                  <c:v>286071802.33456784</c:v>
                </c:pt>
                <c:pt idx="11170">
                  <c:v>286090758.34678602</c:v>
                </c:pt>
                <c:pt idx="11171">
                  <c:v>286110106.47924685</c:v>
                </c:pt>
                <c:pt idx="11172">
                  <c:v>286127083.12564349</c:v>
                </c:pt>
                <c:pt idx="11173">
                  <c:v>286141689.19704121</c:v>
                </c:pt>
                <c:pt idx="11174">
                  <c:v>286158267.11126745</c:v>
                </c:pt>
                <c:pt idx="11175">
                  <c:v>286176816.12828475</c:v>
                </c:pt>
                <c:pt idx="11176">
                  <c:v>286193784.23176003</c:v>
                </c:pt>
                <c:pt idx="11177">
                  <c:v>286209566.56398654</c:v>
                </c:pt>
                <c:pt idx="11178">
                  <c:v>286228502.88232809</c:v>
                </c:pt>
                <c:pt idx="11179">
                  <c:v>286249014.17472291</c:v>
                </c:pt>
                <c:pt idx="11180">
                  <c:v>286269522.29362667</c:v>
                </c:pt>
                <c:pt idx="11181">
                  <c:v>286288844.34868032</c:v>
                </c:pt>
                <c:pt idx="11182">
                  <c:v>286306586.61256146</c:v>
                </c:pt>
                <c:pt idx="11183">
                  <c:v>286323538.11305058</c:v>
                </c:pt>
                <c:pt idx="11184">
                  <c:v>286340093.30033433</c:v>
                </c:pt>
                <c:pt idx="11185">
                  <c:v>286357828.70720744</c:v>
                </c:pt>
                <c:pt idx="11186">
                  <c:v>286373591.52183449</c:v>
                </c:pt>
                <c:pt idx="11187">
                  <c:v>286386988.44096345</c:v>
                </c:pt>
                <c:pt idx="11188">
                  <c:v>286401959.86649835</c:v>
                </c:pt>
                <c:pt idx="11189">
                  <c:v>286418111.35096467</c:v>
                </c:pt>
                <c:pt idx="11190">
                  <c:v>286433867.00099015</c:v>
                </c:pt>
                <c:pt idx="11191">
                  <c:v>286448833.1346761</c:v>
                </c:pt>
                <c:pt idx="11192">
                  <c:v>286464585.13499844</c:v>
                </c:pt>
                <c:pt idx="11193">
                  <c:v>286479941.53398299</c:v>
                </c:pt>
                <c:pt idx="11194">
                  <c:v>286495689.83976281</c:v>
                </c:pt>
                <c:pt idx="11195">
                  <c:v>286512223.54835427</c:v>
                </c:pt>
                <c:pt idx="11196">
                  <c:v>286528755.19595629</c:v>
                </c:pt>
                <c:pt idx="11197">
                  <c:v>286546071.85496765</c:v>
                </c:pt>
                <c:pt idx="11198">
                  <c:v>286565353.65559697</c:v>
                </c:pt>
                <c:pt idx="11199">
                  <c:v>286585026.07329625</c:v>
                </c:pt>
                <c:pt idx="11200">
                  <c:v>286603515.48594594</c:v>
                </c:pt>
                <c:pt idx="11201">
                  <c:v>286622788.93842125</c:v>
                </c:pt>
                <c:pt idx="11202">
                  <c:v>286642452.84042907</c:v>
                </c:pt>
                <c:pt idx="11203">
                  <c:v>286658575.06529546</c:v>
                </c:pt>
                <c:pt idx="11204">
                  <c:v>286670763.73952955</c:v>
                </c:pt>
                <c:pt idx="11205">
                  <c:v>286682558.16456163</c:v>
                </c:pt>
                <c:pt idx="11206">
                  <c:v>286698675.51653612</c:v>
                </c:pt>
                <c:pt idx="11207">
                  <c:v>286716363.03952235</c:v>
                </c:pt>
                <c:pt idx="11208">
                  <c:v>286732476.2855714</c:v>
                </c:pt>
                <c:pt idx="11209">
                  <c:v>286749373.44149345</c:v>
                </c:pt>
                <c:pt idx="11210">
                  <c:v>286767447.08680475</c:v>
                </c:pt>
                <c:pt idx="11211">
                  <c:v>286783554.13071775</c:v>
                </c:pt>
                <c:pt idx="11212">
                  <c:v>286798873.65094453</c:v>
                </c:pt>
                <c:pt idx="11213">
                  <c:v>286816155.08923823</c:v>
                </c:pt>
                <c:pt idx="11214">
                  <c:v>286834219.64147621</c:v>
                </c:pt>
                <c:pt idx="11215">
                  <c:v>286852281.73501563</c:v>
                </c:pt>
                <c:pt idx="11216">
                  <c:v>286868771.06507415</c:v>
                </c:pt>
                <c:pt idx="11217">
                  <c:v>286884865.81612962</c:v>
                </c:pt>
                <c:pt idx="11218">
                  <c:v>286901351.09855437</c:v>
                </c:pt>
                <c:pt idx="11219">
                  <c:v>286918226.76666534</c:v>
                </c:pt>
                <c:pt idx="11220">
                  <c:v>286934315.52195019</c:v>
                </c:pt>
                <c:pt idx="11221">
                  <c:v>286950794.66407281</c:v>
                </c:pt>
                <c:pt idx="11222">
                  <c:v>286966879.47252506</c:v>
                </c:pt>
                <c:pt idx="11223">
                  <c:v>286983746.81204206</c:v>
                </c:pt>
                <c:pt idx="11224">
                  <c:v>287000219.81903875</c:v>
                </c:pt>
                <c:pt idx="11225">
                  <c:v>287015122.20703316</c:v>
                </c:pt>
                <c:pt idx="11226">
                  <c:v>287028454.50474375</c:v>
                </c:pt>
                <c:pt idx="11227">
                  <c:v>287041001.32667649</c:v>
                </c:pt>
                <c:pt idx="11228">
                  <c:v>287055507.11153972</c:v>
                </c:pt>
                <c:pt idx="11229">
                  <c:v>287071971.21720159</c:v>
                </c:pt>
                <c:pt idx="11230">
                  <c:v>287085689.74583125</c:v>
                </c:pt>
                <c:pt idx="11231">
                  <c:v>287099406.85715884</c:v>
                </c:pt>
                <c:pt idx="11232">
                  <c:v>287115081.82077116</c:v>
                </c:pt>
                <c:pt idx="11233">
                  <c:v>287131930.34306997</c:v>
                </c:pt>
                <c:pt idx="11234">
                  <c:v>287147601.46797949</c:v>
                </c:pt>
                <c:pt idx="11235">
                  <c:v>287162095.61212921</c:v>
                </c:pt>
                <c:pt idx="11236">
                  <c:v>287176588.17443305</c:v>
                </c:pt>
                <c:pt idx="11237">
                  <c:v>287192645.65309751</c:v>
                </c:pt>
                <c:pt idx="11238">
                  <c:v>287209484.33771181</c:v>
                </c:pt>
                <c:pt idx="11239">
                  <c:v>287225537.83956265</c:v>
                </c:pt>
                <c:pt idx="11240">
                  <c:v>287240023.48054719</c:v>
                </c:pt>
                <c:pt idx="11241">
                  <c:v>287252941.77347672</c:v>
                </c:pt>
                <c:pt idx="11242">
                  <c:v>287266250.21578145</c:v>
                </c:pt>
                <c:pt idx="11243">
                  <c:v>287281905.49968106</c:v>
                </c:pt>
                <c:pt idx="11244">
                  <c:v>287299906.79532975</c:v>
                </c:pt>
                <c:pt idx="11245">
                  <c:v>287318688.15538251</c:v>
                </c:pt>
                <c:pt idx="11246">
                  <c:v>287336293.26902872</c:v>
                </c:pt>
                <c:pt idx="11247">
                  <c:v>287351549.14710718</c:v>
                </c:pt>
                <c:pt idx="11248">
                  <c:v>287365629.9412291</c:v>
                </c:pt>
                <c:pt idx="11249">
                  <c:v>287380491.38272691</c:v>
                </c:pt>
                <c:pt idx="11250">
                  <c:v>287396133.20951986</c:v>
                </c:pt>
                <c:pt idx="11251">
                  <c:v>287411382.21771562</c:v>
                </c:pt>
                <c:pt idx="11252">
                  <c:v>287426238.54240435</c:v>
                </c:pt>
                <c:pt idx="11253">
                  <c:v>287442656.7582823</c:v>
                </c:pt>
                <c:pt idx="11254">
                  <c:v>287459072.94562471</c:v>
                </c:pt>
                <c:pt idx="11255">
                  <c:v>287472751.55257672</c:v>
                </c:pt>
                <c:pt idx="11256">
                  <c:v>287483302.65875381</c:v>
                </c:pt>
                <c:pt idx="11257">
                  <c:v>287492680.71650445</c:v>
                </c:pt>
                <c:pt idx="11258">
                  <c:v>287501667.40082222</c:v>
                </c:pt>
                <c:pt idx="11259">
                  <c:v>287513778.92684466</c:v>
                </c:pt>
                <c:pt idx="11260">
                  <c:v>287527451.90383112</c:v>
                </c:pt>
                <c:pt idx="11261">
                  <c:v>287541123.47414529</c:v>
                </c:pt>
                <c:pt idx="11262">
                  <c:v>287553621.96487224</c:v>
                </c:pt>
                <c:pt idx="11263">
                  <c:v>287566119.28025979</c:v>
                </c:pt>
                <c:pt idx="11264">
                  <c:v>287578615.42055863</c:v>
                </c:pt>
                <c:pt idx="11265">
                  <c:v>287591891.28235686</c:v>
                </c:pt>
                <c:pt idx="11266">
                  <c:v>287605946.63193285</c:v>
                </c:pt>
                <c:pt idx="11267">
                  <c:v>287618829.39677179</c:v>
                </c:pt>
                <c:pt idx="11268">
                  <c:v>287630539.91770345</c:v>
                </c:pt>
                <c:pt idx="11269">
                  <c:v>287641859.10728455</c:v>
                </c:pt>
                <c:pt idx="11270">
                  <c:v>287653957.86479038</c:v>
                </c:pt>
                <c:pt idx="11271">
                  <c:v>287667226.20366007</c:v>
                </c:pt>
                <c:pt idx="11272">
                  <c:v>287682053.95644206</c:v>
                </c:pt>
                <c:pt idx="11273">
                  <c:v>287698050.46650916</c:v>
                </c:pt>
                <c:pt idx="11274">
                  <c:v>287714045.05187684</c:v>
                </c:pt>
                <c:pt idx="11275">
                  <c:v>287728477.53813046</c:v>
                </c:pt>
                <c:pt idx="11276">
                  <c:v>287740958.42499429</c:v>
                </c:pt>
                <c:pt idx="11277">
                  <c:v>287753048.16689181</c:v>
                </c:pt>
                <c:pt idx="11278">
                  <c:v>287765916.68418252</c:v>
                </c:pt>
                <c:pt idx="11279">
                  <c:v>287779953.64627606</c:v>
                </c:pt>
                <c:pt idx="11280">
                  <c:v>287792819.55978423</c:v>
                </c:pt>
                <c:pt idx="11281">
                  <c:v>287803345.29034519</c:v>
                </c:pt>
                <c:pt idx="11282">
                  <c:v>287814649.77660233</c:v>
                </c:pt>
                <c:pt idx="11283">
                  <c:v>287827512.33336818</c:v>
                </c:pt>
                <c:pt idx="11284">
                  <c:v>287839204.48716658</c:v>
                </c:pt>
                <c:pt idx="11285">
                  <c:v>287852064.66900951</c:v>
                </c:pt>
                <c:pt idx="11286">
                  <c:v>287868040.73834616</c:v>
                </c:pt>
                <c:pt idx="11287">
                  <c:v>287883625.29795319</c:v>
                </c:pt>
                <c:pt idx="11288">
                  <c:v>287897649.84020191</c:v>
                </c:pt>
                <c:pt idx="11289">
                  <c:v>287910504.37145638</c:v>
                </c:pt>
                <c:pt idx="11290">
                  <c:v>287922578.70849162</c:v>
                </c:pt>
                <c:pt idx="11291">
                  <c:v>287931146.92785251</c:v>
                </c:pt>
                <c:pt idx="11292">
                  <c:v>287938546.30945957</c:v>
                </c:pt>
                <c:pt idx="11293">
                  <c:v>287948281.71073514</c:v>
                </c:pt>
                <c:pt idx="11294">
                  <c:v>287960352.61871678</c:v>
                </c:pt>
                <c:pt idx="11295">
                  <c:v>287972811.76183593</c:v>
                </c:pt>
                <c:pt idx="11296">
                  <c:v>287986048.32273829</c:v>
                </c:pt>
                <c:pt idx="11297">
                  <c:v>287998894.31344396</c:v>
                </c:pt>
                <c:pt idx="11298">
                  <c:v>288011349.8470093</c:v>
                </c:pt>
                <c:pt idx="11299">
                  <c:v>288025360.92828619</c:v>
                </c:pt>
                <c:pt idx="11300">
                  <c:v>288040148.80208349</c:v>
                </c:pt>
                <c:pt idx="11301">
                  <c:v>288054545.94187379</c:v>
                </c:pt>
                <c:pt idx="11302">
                  <c:v>288067774.37237114</c:v>
                </c:pt>
                <c:pt idx="11303">
                  <c:v>288081390.50047135</c:v>
                </c:pt>
                <c:pt idx="11304">
                  <c:v>288093449.33594263</c:v>
                </c:pt>
                <c:pt idx="11305">
                  <c:v>288103562.35520476</c:v>
                </c:pt>
                <c:pt idx="11306">
                  <c:v>288114063.52315241</c:v>
                </c:pt>
                <c:pt idx="11307">
                  <c:v>288126119.39762253</c:v>
                </c:pt>
                <c:pt idx="11308">
                  <c:v>288140118.3971718</c:v>
                </c:pt>
                <c:pt idx="11309">
                  <c:v>288154504.72312272</c:v>
                </c:pt>
                <c:pt idx="11310">
                  <c:v>288167723.21891046</c:v>
                </c:pt>
                <c:pt idx="11311">
                  <c:v>288178996.7806381</c:v>
                </c:pt>
                <c:pt idx="11312">
                  <c:v>288190269.3872903</c:v>
                </c:pt>
                <c:pt idx="11313">
                  <c:v>288202707.01749635</c:v>
                </c:pt>
                <c:pt idx="11314">
                  <c:v>288215143.4852711</c:v>
                </c:pt>
                <c:pt idx="11315">
                  <c:v>288224470.07340586</c:v>
                </c:pt>
                <c:pt idx="11316">
                  <c:v>288232630.30184305</c:v>
                </c:pt>
                <c:pt idx="11317">
                  <c:v>288241955.66451538</c:v>
                </c:pt>
                <c:pt idx="11318">
                  <c:v>288252445.91647142</c:v>
                </c:pt>
                <c:pt idx="11319">
                  <c:v>288262546.85909432</c:v>
                </c:pt>
                <c:pt idx="11320">
                  <c:v>288273035.48811221</c:v>
                </c:pt>
                <c:pt idx="11321">
                  <c:v>288285076.96879137</c:v>
                </c:pt>
                <c:pt idx="11322">
                  <c:v>288299059.25666976</c:v>
                </c:pt>
                <c:pt idx="11323">
                  <c:v>288310710.04122508</c:v>
                </c:pt>
                <c:pt idx="11324">
                  <c:v>288321583.18672526</c:v>
                </c:pt>
                <c:pt idx="11325">
                  <c:v>288332455.44403625</c:v>
                </c:pt>
                <c:pt idx="11326">
                  <c:v>288341773.81492901</c:v>
                </c:pt>
                <c:pt idx="11327">
                  <c:v>288348373.93296003</c:v>
                </c:pt>
                <c:pt idx="11328">
                  <c:v>288354973.72373372</c:v>
                </c:pt>
                <c:pt idx="11329">
                  <c:v>288364678.70397919</c:v>
                </c:pt>
                <c:pt idx="11330">
                  <c:v>288376711.89686346</c:v>
                </c:pt>
                <c:pt idx="11331">
                  <c:v>288390296.4525404</c:v>
                </c:pt>
                <c:pt idx="11332">
                  <c:v>288403103.47826248</c:v>
                </c:pt>
                <c:pt idx="11333">
                  <c:v>288414745.15980798</c:v>
                </c:pt>
                <c:pt idx="11334">
                  <c:v>288425997.8176412</c:v>
                </c:pt>
                <c:pt idx="11335">
                  <c:v>288438025.46912241</c:v>
                </c:pt>
                <c:pt idx="11336">
                  <c:v>288449276.15941322</c:v>
                </c:pt>
                <c:pt idx="11337">
                  <c:v>288458586.35654867</c:v>
                </c:pt>
                <c:pt idx="11338">
                  <c:v>288467508.01789629</c:v>
                </c:pt>
                <c:pt idx="11339">
                  <c:v>288478368.36396551</c:v>
                </c:pt>
                <c:pt idx="11340">
                  <c:v>288491166.92033368</c:v>
                </c:pt>
                <c:pt idx="11341">
                  <c:v>288505515.35400337</c:v>
                </c:pt>
                <c:pt idx="11342">
                  <c:v>288518311.30123144</c:v>
                </c:pt>
                <c:pt idx="11343">
                  <c:v>288528004.38202375</c:v>
                </c:pt>
                <c:pt idx="11344">
                  <c:v>288533819.89181316</c:v>
                </c:pt>
                <c:pt idx="11345">
                  <c:v>288538859.7948516</c:v>
                </c:pt>
                <c:pt idx="11346">
                  <c:v>288546225.46385777</c:v>
                </c:pt>
                <c:pt idx="11347">
                  <c:v>288555141.254924</c:v>
                </c:pt>
                <c:pt idx="11348">
                  <c:v>288564831.65512758</c:v>
                </c:pt>
                <c:pt idx="11349">
                  <c:v>288574133.77592546</c:v>
                </c:pt>
                <c:pt idx="11350">
                  <c:v>288585372.9716633</c:v>
                </c:pt>
                <c:pt idx="11351">
                  <c:v>288595836.19781142</c:v>
                </c:pt>
                <c:pt idx="11352">
                  <c:v>288605911.12012601</c:v>
                </c:pt>
                <c:pt idx="11353">
                  <c:v>288616760.18412632</c:v>
                </c:pt>
                <c:pt idx="11354">
                  <c:v>288627220.9445855</c:v>
                </c:pt>
                <c:pt idx="11355">
                  <c:v>288637293.49294704</c:v>
                </c:pt>
                <c:pt idx="11356">
                  <c:v>288645815.82351065</c:v>
                </c:pt>
                <c:pt idx="11357">
                  <c:v>288653562.92354423</c:v>
                </c:pt>
                <c:pt idx="11358">
                  <c:v>288662471.53152025</c:v>
                </c:pt>
                <c:pt idx="11359">
                  <c:v>288672154.12524945</c:v>
                </c:pt>
                <c:pt idx="11360">
                  <c:v>288681836.01512301</c:v>
                </c:pt>
                <c:pt idx="11361">
                  <c:v>288692291.66574854</c:v>
                </c:pt>
                <c:pt idx="11362">
                  <c:v>288703908.09279299</c:v>
                </c:pt>
                <c:pt idx="11363">
                  <c:v>288715523.50683111</c:v>
                </c:pt>
                <c:pt idx="11364">
                  <c:v>288726363.64615303</c:v>
                </c:pt>
                <c:pt idx="11365">
                  <c:v>288736815.80222744</c:v>
                </c:pt>
                <c:pt idx="11366">
                  <c:v>288746105.91916323</c:v>
                </c:pt>
                <c:pt idx="11367">
                  <c:v>288755782.43539244</c:v>
                </c:pt>
                <c:pt idx="11368">
                  <c:v>288765071.2297228</c:v>
                </c:pt>
                <c:pt idx="11369">
                  <c:v>288773198.39348185</c:v>
                </c:pt>
                <c:pt idx="11370">
                  <c:v>288780164.13923544</c:v>
                </c:pt>
                <c:pt idx="11371">
                  <c:v>288789064.2843554</c:v>
                </c:pt>
                <c:pt idx="11372">
                  <c:v>288801059.19140631</c:v>
                </c:pt>
                <c:pt idx="11373">
                  <c:v>288813439.89824694</c:v>
                </c:pt>
                <c:pt idx="11374">
                  <c:v>288824272.07300794</c:v>
                </c:pt>
                <c:pt idx="11375">
                  <c:v>288834329.73246372</c:v>
                </c:pt>
                <c:pt idx="11376">
                  <c:v>288845933.78076994</c:v>
                </c:pt>
                <c:pt idx="11377">
                  <c:v>288856376.56020415</c:v>
                </c:pt>
                <c:pt idx="11378">
                  <c:v>288864884.88647759</c:v>
                </c:pt>
                <c:pt idx="11379">
                  <c:v>288874939.48073578</c:v>
                </c:pt>
                <c:pt idx="11380">
                  <c:v>288887313.32449555</c:v>
                </c:pt>
                <c:pt idx="11381">
                  <c:v>288898139.49524176</c:v>
                </c:pt>
                <c:pt idx="11382">
                  <c:v>288906258.5460968</c:v>
                </c:pt>
                <c:pt idx="11383">
                  <c:v>288913990.51558238</c:v>
                </c:pt>
                <c:pt idx="11384">
                  <c:v>288923268.28678745</c:v>
                </c:pt>
                <c:pt idx="11385">
                  <c:v>288933318.47669923</c:v>
                </c:pt>
                <c:pt idx="11386">
                  <c:v>288942208.39751947</c:v>
                </c:pt>
                <c:pt idx="11387">
                  <c:v>288948778.8274076</c:v>
                </c:pt>
                <c:pt idx="11388">
                  <c:v>288955348.93335706</c:v>
                </c:pt>
                <c:pt idx="11389">
                  <c:v>288960759.36563641</c:v>
                </c:pt>
                <c:pt idx="11390">
                  <c:v>288965783.1417895</c:v>
                </c:pt>
                <c:pt idx="11391">
                  <c:v>288971193.15047401</c:v>
                </c:pt>
                <c:pt idx="11392">
                  <c:v>288978534.95385402</c:v>
                </c:pt>
                <c:pt idx="11393">
                  <c:v>288987421.85893625</c:v>
                </c:pt>
                <c:pt idx="11394">
                  <c:v>288996308.17145306</c:v>
                </c:pt>
                <c:pt idx="11395">
                  <c:v>289005193.89149374</c:v>
                </c:pt>
                <c:pt idx="11396">
                  <c:v>289015237.90517294</c:v>
                </c:pt>
                <c:pt idx="11397">
                  <c:v>289026053.68885124</c:v>
                </c:pt>
                <c:pt idx="11398">
                  <c:v>289037641.05460763</c:v>
                </c:pt>
                <c:pt idx="11399">
                  <c:v>289049613.60768098</c:v>
                </c:pt>
                <c:pt idx="11400">
                  <c:v>289061198.92549545</c:v>
                </c:pt>
                <c:pt idx="11401">
                  <c:v>289073169.36278445</c:v>
                </c:pt>
                <c:pt idx="11402">
                  <c:v>289086296.99351686</c:v>
                </c:pt>
                <c:pt idx="11403">
                  <c:v>289097879.12354189</c:v>
                </c:pt>
                <c:pt idx="11404">
                  <c:v>289107916.15560448</c:v>
                </c:pt>
                <c:pt idx="11405">
                  <c:v>289117566.43532574</c:v>
                </c:pt>
                <c:pt idx="11406">
                  <c:v>289127601.98520738</c:v>
                </c:pt>
                <c:pt idx="11407">
                  <c:v>289137636.77965844</c:v>
                </c:pt>
                <c:pt idx="11408">
                  <c:v>289148828.54395717</c:v>
                </c:pt>
                <c:pt idx="11409">
                  <c:v>289159633.49390119</c:v>
                </c:pt>
                <c:pt idx="11410">
                  <c:v>289168122.48312837</c:v>
                </c:pt>
                <c:pt idx="11411">
                  <c:v>289175453.4479447</c:v>
                </c:pt>
                <c:pt idx="11412">
                  <c:v>289183169.81754315</c:v>
                </c:pt>
                <c:pt idx="11413">
                  <c:v>289192043.09049994</c:v>
                </c:pt>
                <c:pt idx="11414">
                  <c:v>289201687.28264326</c:v>
                </c:pt>
                <c:pt idx="11415">
                  <c:v>289212102.22666079</c:v>
                </c:pt>
                <c:pt idx="11416">
                  <c:v>289222516.35718542</c:v>
                </c:pt>
                <c:pt idx="11417">
                  <c:v>289231772.67927915</c:v>
                </c:pt>
                <c:pt idx="11418">
                  <c:v>289240257.07673794</c:v>
                </c:pt>
                <c:pt idx="11419">
                  <c:v>289247969.69687974</c:v>
                </c:pt>
                <c:pt idx="11420">
                  <c:v>289254525.07325965</c:v>
                </c:pt>
                <c:pt idx="11421">
                  <c:v>289260694.54487729</c:v>
                </c:pt>
                <c:pt idx="11422">
                  <c:v>289267634.85926366</c:v>
                </c:pt>
                <c:pt idx="11423">
                  <c:v>289274960.35480183</c:v>
                </c:pt>
                <c:pt idx="11424">
                  <c:v>289284598.55163479</c:v>
                </c:pt>
                <c:pt idx="11425">
                  <c:v>289296548.94830716</c:v>
                </c:pt>
                <c:pt idx="11426">
                  <c:v>289307727.38219494</c:v>
                </c:pt>
                <c:pt idx="11427">
                  <c:v>289316592.37041986</c:v>
                </c:pt>
                <c:pt idx="11428">
                  <c:v>289323915.17710131</c:v>
                </c:pt>
                <c:pt idx="11429">
                  <c:v>289330081.43928456</c:v>
                </c:pt>
                <c:pt idx="11430">
                  <c:v>289337403.50533444</c:v>
                </c:pt>
                <c:pt idx="11431">
                  <c:v>289347422.52325714</c:v>
                </c:pt>
                <c:pt idx="11432">
                  <c:v>289356670.17948282</c:v>
                </c:pt>
                <c:pt idx="11433">
                  <c:v>289364376.06987071</c:v>
                </c:pt>
                <c:pt idx="11434">
                  <c:v>289371696.25336236</c:v>
                </c:pt>
                <c:pt idx="11435">
                  <c:v>289380171.75339001</c:v>
                </c:pt>
                <c:pt idx="11436">
                  <c:v>289390572.76736248</c:v>
                </c:pt>
                <c:pt idx="11437">
                  <c:v>289402128.49834388</c:v>
                </c:pt>
                <c:pt idx="11438">
                  <c:v>289412142.65542316</c:v>
                </c:pt>
                <c:pt idx="11439">
                  <c:v>289421385.82544714</c:v>
                </c:pt>
                <c:pt idx="11440">
                  <c:v>289431013.44648695</c:v>
                </c:pt>
                <c:pt idx="11441">
                  <c:v>289441410.49675</c:v>
                </c:pt>
                <c:pt idx="11442">
                  <c:v>289452576.79628909</c:v>
                </c:pt>
                <c:pt idx="11443">
                  <c:v>289463357.1641466</c:v>
                </c:pt>
                <c:pt idx="11444">
                  <c:v>289471441.86833715</c:v>
                </c:pt>
                <c:pt idx="11445">
                  <c:v>289477601.31409621</c:v>
                </c:pt>
                <c:pt idx="11446">
                  <c:v>289486070.08766741</c:v>
                </c:pt>
                <c:pt idx="11447">
                  <c:v>289497232.64963537</c:v>
                </c:pt>
                <c:pt idx="11448">
                  <c:v>289509164.01067948</c:v>
                </c:pt>
                <c:pt idx="11449">
                  <c:v>289520709.4731828</c:v>
                </c:pt>
                <c:pt idx="11450">
                  <c:v>289532638.73485446</c:v>
                </c:pt>
                <c:pt idx="11451">
                  <c:v>289546105.97422069</c:v>
                </c:pt>
                <c:pt idx="11452">
                  <c:v>289559571.85431951</c:v>
                </c:pt>
                <c:pt idx="11453">
                  <c:v>289569958.89042282</c:v>
                </c:pt>
                <c:pt idx="11454">
                  <c:v>289578037.13725775</c:v>
                </c:pt>
                <c:pt idx="11455">
                  <c:v>289586884.17977947</c:v>
                </c:pt>
                <c:pt idx="11456">
                  <c:v>289595730.63572496</c:v>
                </c:pt>
                <c:pt idx="11457">
                  <c:v>289604576.50518167</c:v>
                </c:pt>
                <c:pt idx="11458">
                  <c:v>289614575.47758317</c:v>
                </c:pt>
                <c:pt idx="11459">
                  <c:v>289626111.82244974</c:v>
                </c:pt>
                <c:pt idx="11460">
                  <c:v>289638800.6499368</c:v>
                </c:pt>
                <c:pt idx="11461">
                  <c:v>289652257.17891657</c:v>
                </c:pt>
                <c:pt idx="11462">
                  <c:v>289664174.68577147</c:v>
                </c:pt>
                <c:pt idx="11463">
                  <c:v>289673784.8032133</c:v>
                </c:pt>
                <c:pt idx="11464">
                  <c:v>289684547.31320345</c:v>
                </c:pt>
                <c:pt idx="11465">
                  <c:v>289696461.93691111</c:v>
                </c:pt>
                <c:pt idx="11466">
                  <c:v>289707991.20520836</c:v>
                </c:pt>
                <c:pt idx="11467">
                  <c:v>289717982.43214315</c:v>
                </c:pt>
                <c:pt idx="11468">
                  <c:v>289729125.61062181</c:v>
                </c:pt>
                <c:pt idx="11469">
                  <c:v>289741804.64762908</c:v>
                </c:pt>
                <c:pt idx="11470">
                  <c:v>289753329.99979144</c:v>
                </c:pt>
                <c:pt idx="11471">
                  <c:v>289764854.35680622</c:v>
                </c:pt>
                <c:pt idx="11472">
                  <c:v>289777530.00035739</c:v>
                </c:pt>
                <c:pt idx="11473">
                  <c:v>289789052.26819181</c:v>
                </c:pt>
                <c:pt idx="11474">
                  <c:v>289797501.2991696</c:v>
                </c:pt>
                <c:pt idx="11475">
                  <c:v>289806717.81397349</c:v>
                </c:pt>
                <c:pt idx="11476">
                  <c:v>289817853.58705878</c:v>
                </c:pt>
                <c:pt idx="11477">
                  <c:v>289827836.59388542</c:v>
                </c:pt>
                <c:pt idx="11478">
                  <c:v>289837434.93490046</c:v>
                </c:pt>
                <c:pt idx="11479">
                  <c:v>289847032.58582383</c:v>
                </c:pt>
                <c:pt idx="11480">
                  <c:v>289856629.54676652</c:v>
                </c:pt>
                <c:pt idx="11481">
                  <c:v>289868144.98928058</c:v>
                </c:pt>
                <c:pt idx="11482">
                  <c:v>289880810.82888889</c:v>
                </c:pt>
                <c:pt idx="11483">
                  <c:v>289893859.22511894</c:v>
                </c:pt>
                <c:pt idx="11484">
                  <c:v>289906138.9037568</c:v>
                </c:pt>
                <c:pt idx="11485">
                  <c:v>289919568.50916582</c:v>
                </c:pt>
                <c:pt idx="11486">
                  <c:v>289935682.25275475</c:v>
                </c:pt>
                <c:pt idx="11487">
                  <c:v>289952561.23189729</c:v>
                </c:pt>
                <c:pt idx="11488">
                  <c:v>289967520.36162281</c:v>
                </c:pt>
                <c:pt idx="11489">
                  <c:v>289981710.8074643</c:v>
                </c:pt>
                <c:pt idx="11490">
                  <c:v>289996283.20929611</c:v>
                </c:pt>
                <c:pt idx="11491">
                  <c:v>290011620.86180437</c:v>
                </c:pt>
                <c:pt idx="11492">
                  <c:v>290025423.24301821</c:v>
                </c:pt>
                <c:pt idx="11493">
                  <c:v>290036924.13771272</c:v>
                </c:pt>
                <c:pt idx="11494">
                  <c:v>290049190.66709936</c:v>
                </c:pt>
                <c:pt idx="11495">
                  <c:v>290064138.97658479</c:v>
                </c:pt>
                <c:pt idx="11496">
                  <c:v>290078319.15959954</c:v>
                </c:pt>
                <c:pt idx="11497">
                  <c:v>290087516.31117654</c:v>
                </c:pt>
                <c:pt idx="11498">
                  <c:v>290096712.8294487</c:v>
                </c:pt>
                <c:pt idx="11499">
                  <c:v>290109357.00818568</c:v>
                </c:pt>
                <c:pt idx="11500">
                  <c:v>290123149.29266578</c:v>
                </c:pt>
                <c:pt idx="11501">
                  <c:v>290133875.64047521</c:v>
                </c:pt>
                <c:pt idx="11502">
                  <c:v>290144218.08870178</c:v>
                </c:pt>
                <c:pt idx="11503">
                  <c:v>290156474.76820779</c:v>
                </c:pt>
                <c:pt idx="11504">
                  <c:v>290170262.18845898</c:v>
                </c:pt>
                <c:pt idx="11505">
                  <c:v>290184814.03278923</c:v>
                </c:pt>
                <c:pt idx="11506">
                  <c:v>290198215.64500821</c:v>
                </c:pt>
                <c:pt idx="11507">
                  <c:v>290211233.06672961</c:v>
                </c:pt>
                <c:pt idx="11508">
                  <c:v>290225397.64333481</c:v>
                </c:pt>
                <c:pt idx="11509">
                  <c:v>290240709.00986558</c:v>
                </c:pt>
                <c:pt idx="11510">
                  <c:v>290254487.73952085</c:v>
                </c:pt>
                <c:pt idx="11511">
                  <c:v>290267882.36441952</c:v>
                </c:pt>
                <c:pt idx="11512">
                  <c:v>290283188.86296695</c:v>
                </c:pt>
                <c:pt idx="11513">
                  <c:v>290299641.39336085</c:v>
                </c:pt>
                <c:pt idx="11514">
                  <c:v>290314179.15275121</c:v>
                </c:pt>
                <c:pt idx="11515">
                  <c:v>290326802.76592475</c:v>
                </c:pt>
                <c:pt idx="11516">
                  <c:v>290339425.18658924</c:v>
                </c:pt>
                <c:pt idx="11517">
                  <c:v>290353958.61834121</c:v>
                </c:pt>
                <c:pt idx="11518">
                  <c:v>290370402.43761003</c:v>
                </c:pt>
                <c:pt idx="11519">
                  <c:v>290386079.54377967</c:v>
                </c:pt>
                <c:pt idx="11520">
                  <c:v>290400225.59758741</c:v>
                </c:pt>
                <c:pt idx="11521">
                  <c:v>290415134.68210655</c:v>
                </c:pt>
                <c:pt idx="11522">
                  <c:v>290429659.88273394</c:v>
                </c:pt>
                <c:pt idx="11523">
                  <c:v>290441890.40628797</c:v>
                </c:pt>
                <c:pt idx="11524">
                  <c:v>290452973.35156292</c:v>
                </c:pt>
                <c:pt idx="11525">
                  <c:v>290465583.86110181</c:v>
                </c:pt>
                <c:pt idx="11526">
                  <c:v>290478193.18092364</c:v>
                </c:pt>
                <c:pt idx="11527">
                  <c:v>290488126.95876992</c:v>
                </c:pt>
                <c:pt idx="11528">
                  <c:v>290499970.11367589</c:v>
                </c:pt>
                <c:pt idx="11529">
                  <c:v>290516395.97855121</c:v>
                </c:pt>
                <c:pt idx="11530">
                  <c:v>290532437.89814961</c:v>
                </c:pt>
                <c:pt idx="11531">
                  <c:v>290543895.2335645</c:v>
                </c:pt>
                <c:pt idx="11532">
                  <c:v>290552678.52571547</c:v>
                </c:pt>
                <c:pt idx="11533">
                  <c:v>290563370.45032346</c:v>
                </c:pt>
                <c:pt idx="11534">
                  <c:v>290578261.34894025</c:v>
                </c:pt>
                <c:pt idx="11535">
                  <c:v>290593914.09511983</c:v>
                </c:pt>
                <c:pt idx="11536">
                  <c:v>290608038.17105281</c:v>
                </c:pt>
                <c:pt idx="11537">
                  <c:v>290620634.06105691</c:v>
                </c:pt>
                <c:pt idx="11538">
                  <c:v>290633992.04168046</c:v>
                </c:pt>
                <c:pt idx="11539">
                  <c:v>290650019.85692137</c:v>
                </c:pt>
                <c:pt idx="11540">
                  <c:v>290666427.29650444</c:v>
                </c:pt>
                <c:pt idx="11541">
                  <c:v>290680543.71448666</c:v>
                </c:pt>
                <c:pt idx="11542">
                  <c:v>290693514.24417585</c:v>
                </c:pt>
                <c:pt idx="11543">
                  <c:v>290705720.652291</c:v>
                </c:pt>
                <c:pt idx="11544">
                  <c:v>290717163.14799351</c:v>
                </c:pt>
                <c:pt idx="11545">
                  <c:v>290727460.5570156</c:v>
                </c:pt>
                <c:pt idx="11546">
                  <c:v>290738138.51405483</c:v>
                </c:pt>
                <c:pt idx="11547">
                  <c:v>290751103.4585669</c:v>
                </c:pt>
                <c:pt idx="11548">
                  <c:v>290767498.50027519</c:v>
                </c:pt>
                <c:pt idx="11549">
                  <c:v>290785416.36330181</c:v>
                </c:pt>
                <c:pt idx="11550">
                  <c:v>290801044.87930077</c:v>
                </c:pt>
                <c:pt idx="11551">
                  <c:v>290814384.85057735</c:v>
                </c:pt>
                <c:pt idx="11552">
                  <c:v>290826580.23146719</c:v>
                </c:pt>
                <c:pt idx="11553">
                  <c:v>290839155.55343926</c:v>
                </c:pt>
                <c:pt idx="11554">
                  <c:v>290851729.69317281</c:v>
                </c:pt>
                <c:pt idx="11555">
                  <c:v>290865064.61037374</c:v>
                </c:pt>
                <c:pt idx="11556">
                  <c:v>290878398.19827306</c:v>
                </c:pt>
                <c:pt idx="11557">
                  <c:v>290891349.55392784</c:v>
                </c:pt>
                <c:pt idx="11558">
                  <c:v>290901633.5607729</c:v>
                </c:pt>
                <c:pt idx="11559">
                  <c:v>290912297.6217162</c:v>
                </c:pt>
                <c:pt idx="11560">
                  <c:v>290923341.64582372</c:v>
                </c:pt>
                <c:pt idx="11561">
                  <c:v>290932100.05113846</c:v>
                </c:pt>
                <c:pt idx="11562">
                  <c:v>290940857.88306147</c:v>
                </c:pt>
                <c:pt idx="11563">
                  <c:v>290951518.81769377</c:v>
                </c:pt>
                <c:pt idx="11564">
                  <c:v>290962559.60442924</c:v>
                </c:pt>
                <c:pt idx="11565">
                  <c:v>290973218.80985636</c:v>
                </c:pt>
                <c:pt idx="11566">
                  <c:v>290985019.08245766</c:v>
                </c:pt>
                <c:pt idx="11567">
                  <c:v>290997198.91740251</c:v>
                </c:pt>
                <c:pt idx="11568">
                  <c:v>291010519.34238189</c:v>
                </c:pt>
                <c:pt idx="11569">
                  <c:v>291024218.96751851</c:v>
                </c:pt>
                <c:pt idx="11570">
                  <c:v>291037156.21450436</c:v>
                </c:pt>
                <c:pt idx="11571">
                  <c:v>291048189.93675143</c:v>
                </c:pt>
                <c:pt idx="11572">
                  <c:v>291057320.60506338</c:v>
                </c:pt>
                <c:pt idx="11573">
                  <c:v>291067211.45934349</c:v>
                </c:pt>
                <c:pt idx="11574">
                  <c:v>291077481.9573195</c:v>
                </c:pt>
                <c:pt idx="11575">
                  <c:v>291087751.66705388</c:v>
                </c:pt>
                <c:pt idx="11576">
                  <c:v>291099541.84338784</c:v>
                </c:pt>
                <c:pt idx="11577">
                  <c:v>291112471.81018341</c:v>
                </c:pt>
                <c:pt idx="11578">
                  <c:v>291123119.08013719</c:v>
                </c:pt>
                <c:pt idx="11579">
                  <c:v>291131103.97671145</c:v>
                </c:pt>
                <c:pt idx="11580">
                  <c:v>291139088.39687949</c:v>
                </c:pt>
                <c:pt idx="11581">
                  <c:v>291148973.20950902</c:v>
                </c:pt>
                <c:pt idx="11582">
                  <c:v>291160377.85538304</c:v>
                </c:pt>
                <c:pt idx="11583">
                  <c:v>291174442.24695915</c:v>
                </c:pt>
                <c:pt idx="11584">
                  <c:v>291190025.38719767</c:v>
                </c:pt>
                <c:pt idx="11585">
                  <c:v>291203706.64867288</c:v>
                </c:pt>
                <c:pt idx="11586">
                  <c:v>291215106.63171226</c:v>
                </c:pt>
                <c:pt idx="11587">
                  <c:v>291225745.73992676</c:v>
                </c:pt>
                <c:pt idx="11588">
                  <c:v>291237143.84609461</c:v>
                </c:pt>
                <c:pt idx="11589">
                  <c:v>291248540.98174006</c:v>
                </c:pt>
                <c:pt idx="11590">
                  <c:v>291258797.57417917</c:v>
                </c:pt>
                <c:pt idx="11591">
                  <c:v>291270572.69271225</c:v>
                </c:pt>
                <c:pt idx="11592">
                  <c:v>291282346.77552688</c:v>
                </c:pt>
                <c:pt idx="11593">
                  <c:v>291293360.302634</c:v>
                </c:pt>
                <c:pt idx="11594">
                  <c:v>291306271.55991024</c:v>
                </c:pt>
                <c:pt idx="11595">
                  <c:v>291321459.68026125</c:v>
                </c:pt>
                <c:pt idx="11596">
                  <c:v>291334747.87221736</c:v>
                </c:pt>
                <c:pt idx="11597">
                  <c:v>291344997.8620373</c:v>
                </c:pt>
                <c:pt idx="11598">
                  <c:v>291353349.12540883</c:v>
                </c:pt>
                <c:pt idx="11599">
                  <c:v>291361320.299972</c:v>
                </c:pt>
                <c:pt idx="11600">
                  <c:v>291369290.99997324</c:v>
                </c:pt>
                <c:pt idx="11601">
                  <c:v>291378020.26982784</c:v>
                </c:pt>
                <c:pt idx="11602">
                  <c:v>291385610.47666824</c:v>
                </c:pt>
                <c:pt idx="11603">
                  <c:v>291391302.84943438</c:v>
                </c:pt>
                <c:pt idx="11604">
                  <c:v>291396615.51234299</c:v>
                </c:pt>
                <c:pt idx="11605">
                  <c:v>291404204.66513121</c:v>
                </c:pt>
                <c:pt idx="11606">
                  <c:v>291414449.33910972</c:v>
                </c:pt>
                <c:pt idx="11607">
                  <c:v>291425072.61760092</c:v>
                </c:pt>
                <c:pt idx="11608">
                  <c:v>291434556.97552389</c:v>
                </c:pt>
                <c:pt idx="11609">
                  <c:v>291444040.66171098</c:v>
                </c:pt>
                <c:pt idx="11610">
                  <c:v>291454661.59288758</c:v>
                </c:pt>
                <c:pt idx="11611">
                  <c:v>291465281.68172491</c:v>
                </c:pt>
                <c:pt idx="11612">
                  <c:v>291474763.19222414</c:v>
                </c:pt>
                <c:pt idx="11613">
                  <c:v>291483106.36617666</c:v>
                </c:pt>
                <c:pt idx="11614">
                  <c:v>291493724.19948697</c:v>
                </c:pt>
                <c:pt idx="11615">
                  <c:v>291506616.15111989</c:v>
                </c:pt>
                <c:pt idx="11616">
                  <c:v>291518748.61906302</c:v>
                </c:pt>
                <c:pt idx="11617">
                  <c:v>291528226.34493816</c:v>
                </c:pt>
                <c:pt idx="11618">
                  <c:v>291535808.04274577</c:v>
                </c:pt>
                <c:pt idx="11619">
                  <c:v>291543389.31137449</c:v>
                </c:pt>
                <c:pt idx="11620">
                  <c:v>291551728.2112304</c:v>
                </c:pt>
                <c:pt idx="11621">
                  <c:v>291561582.60536361</c:v>
                </c:pt>
                <c:pt idx="11622">
                  <c:v>291570299.34967262</c:v>
                </c:pt>
                <c:pt idx="11623">
                  <c:v>291577878.66623074</c:v>
                </c:pt>
                <c:pt idx="11624">
                  <c:v>291587731.1365965</c:v>
                </c:pt>
                <c:pt idx="11625">
                  <c:v>291598340.67886335</c:v>
                </c:pt>
                <c:pt idx="11626">
                  <c:v>291608191.64426321</c:v>
                </c:pt>
                <c:pt idx="11627">
                  <c:v>291617284.20010692</c:v>
                </c:pt>
                <c:pt idx="11628">
                  <c:v>291625997.32032359</c:v>
                </c:pt>
                <c:pt idx="11629">
                  <c:v>291635846.25205606</c:v>
                </c:pt>
                <c:pt idx="11630">
                  <c:v>291646451.98414278</c:v>
                </c:pt>
                <c:pt idx="11631">
                  <c:v>291656678.14490151</c:v>
                </c:pt>
                <c:pt idx="11632">
                  <c:v>291665767.41026318</c:v>
                </c:pt>
                <c:pt idx="11633">
                  <c:v>291674856.05895877</c:v>
                </c:pt>
                <c:pt idx="11634">
                  <c:v>291684701.39926374</c:v>
                </c:pt>
                <c:pt idx="11635">
                  <c:v>291694546.01607275</c:v>
                </c:pt>
                <c:pt idx="11636">
                  <c:v>291706661.47450525</c:v>
                </c:pt>
                <c:pt idx="11637">
                  <c:v>291716883.04040122</c:v>
                </c:pt>
                <c:pt idx="11638">
                  <c:v>291722561.35116321</c:v>
                </c:pt>
                <c:pt idx="11639">
                  <c:v>291726346.75797224</c:v>
                </c:pt>
                <c:pt idx="11640">
                  <c:v>291731267.6269331</c:v>
                </c:pt>
                <c:pt idx="11641">
                  <c:v>291738459.34108406</c:v>
                </c:pt>
                <c:pt idx="11642">
                  <c:v>291746407.62867576</c:v>
                </c:pt>
                <c:pt idx="11643">
                  <c:v>291755869.26105314</c:v>
                </c:pt>
                <c:pt idx="11644">
                  <c:v>291764573.37276101</c:v>
                </c:pt>
                <c:pt idx="11645">
                  <c:v>291773276.91906178</c:v>
                </c:pt>
                <c:pt idx="11646">
                  <c:v>291782736.65427846</c:v>
                </c:pt>
                <c:pt idx="11647">
                  <c:v>291791817.37180924</c:v>
                </c:pt>
                <c:pt idx="11648">
                  <c:v>291801654.12138724</c:v>
                </c:pt>
                <c:pt idx="11649">
                  <c:v>291811490.14889264</c:v>
                </c:pt>
                <c:pt idx="11650">
                  <c:v>291819812.37749827</c:v>
                </c:pt>
                <c:pt idx="11651">
                  <c:v>291827755.84085983</c:v>
                </c:pt>
                <c:pt idx="11652">
                  <c:v>291835320.6063081</c:v>
                </c:pt>
                <c:pt idx="11653">
                  <c:v>291843263.15044922</c:v>
                </c:pt>
                <c:pt idx="11654">
                  <c:v>291852339.76735622</c:v>
                </c:pt>
                <c:pt idx="11655">
                  <c:v>291859146.82661229</c:v>
                </c:pt>
                <c:pt idx="11656">
                  <c:v>291864440.96699572</c:v>
                </c:pt>
                <c:pt idx="11657">
                  <c:v>291871625.5372929</c:v>
                </c:pt>
                <c:pt idx="11658">
                  <c:v>291882590.71783084</c:v>
                </c:pt>
                <c:pt idx="11659">
                  <c:v>291893555.00127155</c:v>
                </c:pt>
                <c:pt idx="11660">
                  <c:v>291902250.17449808</c:v>
                </c:pt>
                <c:pt idx="11661">
                  <c:v>291909054.69918764</c:v>
                </c:pt>
                <c:pt idx="11662">
                  <c:v>291916614.87701148</c:v>
                </c:pt>
                <c:pt idx="11663">
                  <c:v>291923796.65095556</c:v>
                </c:pt>
                <c:pt idx="11664">
                  <c:v>291930978.04008687</c:v>
                </c:pt>
                <c:pt idx="11665">
                  <c:v>291939292.85207659</c:v>
                </c:pt>
                <c:pt idx="11666">
                  <c:v>291951008.30261803</c:v>
                </c:pt>
                <c:pt idx="11667">
                  <c:v>291964989.91936415</c:v>
                </c:pt>
                <c:pt idx="11668">
                  <c:v>291978214.43085295</c:v>
                </c:pt>
                <c:pt idx="11669">
                  <c:v>291989170.89490712</c:v>
                </c:pt>
                <c:pt idx="11670">
                  <c:v>291998615.40379965</c:v>
                </c:pt>
                <c:pt idx="11671">
                  <c:v>292008059.24730271</c:v>
                </c:pt>
                <c:pt idx="11672">
                  <c:v>292016369.27925819</c:v>
                </c:pt>
                <c:pt idx="11673">
                  <c:v>292022790.31476688</c:v>
                </c:pt>
                <c:pt idx="11674">
                  <c:v>292028455.67892677</c:v>
                </c:pt>
                <c:pt idx="11675">
                  <c:v>292034876.13554305</c:v>
                </c:pt>
                <c:pt idx="11676">
                  <c:v>292043939.78612208</c:v>
                </c:pt>
                <c:pt idx="11677">
                  <c:v>292052625.20960176</c:v>
                </c:pt>
                <c:pt idx="11678">
                  <c:v>292062065.24910629</c:v>
                </c:pt>
                <c:pt idx="11679">
                  <c:v>292073392.41914266</c:v>
                </c:pt>
                <c:pt idx="11680">
                  <c:v>292084718.63222212</c:v>
                </c:pt>
                <c:pt idx="11681">
                  <c:v>292095666.39539593</c:v>
                </c:pt>
                <c:pt idx="11682">
                  <c:v>292105858.33687329</c:v>
                </c:pt>
                <c:pt idx="11683">
                  <c:v>292114539.75003439</c:v>
                </c:pt>
                <c:pt idx="11684">
                  <c:v>292123975.43115979</c:v>
                </c:pt>
                <c:pt idx="11685">
                  <c:v>292133410.4482969</c:v>
                </c:pt>
                <c:pt idx="11686">
                  <c:v>292141335.34963846</c:v>
                </c:pt>
                <c:pt idx="11687">
                  <c:v>292148882.43927503</c:v>
                </c:pt>
                <c:pt idx="11688">
                  <c:v>292159824.96475685</c:v>
                </c:pt>
                <c:pt idx="11689">
                  <c:v>292173784.82159281</c:v>
                </c:pt>
                <c:pt idx="11690">
                  <c:v>292187365.99019593</c:v>
                </c:pt>
                <c:pt idx="11691">
                  <c:v>292198682.58004719</c:v>
                </c:pt>
                <c:pt idx="11692">
                  <c:v>292209243.86900026</c:v>
                </c:pt>
                <c:pt idx="11693">
                  <c:v>292217918.59129566</c:v>
                </c:pt>
                <c:pt idx="11694">
                  <c:v>292226969.87719387</c:v>
                </c:pt>
                <c:pt idx="11695">
                  <c:v>292237151.84364921</c:v>
                </c:pt>
                <c:pt idx="11696">
                  <c:v>292246578.90112776</c:v>
                </c:pt>
                <c:pt idx="11697">
                  <c:v>292253743.02164435</c:v>
                </c:pt>
                <c:pt idx="11698">
                  <c:v>292261283.78771061</c:v>
                </c:pt>
                <c:pt idx="11699">
                  <c:v>292268824.12980354</c:v>
                </c:pt>
                <c:pt idx="11700">
                  <c:v>292275610.075234</c:v>
                </c:pt>
                <c:pt idx="11701">
                  <c:v>292283149.6119259</c:v>
                </c:pt>
                <c:pt idx="11702">
                  <c:v>292292573.4368031</c:v>
                </c:pt>
                <c:pt idx="11703">
                  <c:v>292302373.51231146</c:v>
                </c:pt>
                <c:pt idx="11704">
                  <c:v>292311042.21301222</c:v>
                </c:pt>
                <c:pt idx="11705">
                  <c:v>292318956.62437016</c:v>
                </c:pt>
                <c:pt idx="11706">
                  <c:v>292326870.56875062</c:v>
                </c:pt>
                <c:pt idx="11707">
                  <c:v>292335537.68638647</c:v>
                </c:pt>
                <c:pt idx="11708">
                  <c:v>292343827.44880682</c:v>
                </c:pt>
                <c:pt idx="11709">
                  <c:v>292353623.78028178</c:v>
                </c:pt>
                <c:pt idx="11710">
                  <c:v>292365303.086667</c:v>
                </c:pt>
                <c:pt idx="11711">
                  <c:v>292376604.67308652</c:v>
                </c:pt>
                <c:pt idx="11712">
                  <c:v>292386021.93446749</c:v>
                </c:pt>
                <c:pt idx="11713">
                  <c:v>292394685.23107737</c:v>
                </c:pt>
                <c:pt idx="11714">
                  <c:v>292402594.70895314</c:v>
                </c:pt>
                <c:pt idx="11715">
                  <c:v>292410880.32847345</c:v>
                </c:pt>
                <c:pt idx="11716">
                  <c:v>292420295.18405747</c:v>
                </c:pt>
                <c:pt idx="11717">
                  <c:v>292430839.03794444</c:v>
                </c:pt>
                <c:pt idx="11718">
                  <c:v>292441005.54085785</c:v>
                </c:pt>
                <c:pt idx="11719">
                  <c:v>292451171.27340901</c:v>
                </c:pt>
                <c:pt idx="11720">
                  <c:v>292460959.76937759</c:v>
                </c:pt>
                <c:pt idx="11721">
                  <c:v>292470371.11128646</c:v>
                </c:pt>
                <c:pt idx="11722">
                  <c:v>292479028.96280849</c:v>
                </c:pt>
                <c:pt idx="11723">
                  <c:v>292488815.42660284</c:v>
                </c:pt>
                <c:pt idx="11724">
                  <c:v>292498601.17661697</c:v>
                </c:pt>
                <c:pt idx="11725">
                  <c:v>292508762.54626775</c:v>
                </c:pt>
                <c:pt idx="11726">
                  <c:v>292518923.146433</c:v>
                </c:pt>
                <c:pt idx="11727">
                  <c:v>292527954.14514261</c:v>
                </c:pt>
                <c:pt idx="11728">
                  <c:v>292535479.5131098</c:v>
                </c:pt>
                <c:pt idx="11729">
                  <c:v>292543380.69527233</c:v>
                </c:pt>
                <c:pt idx="11730">
                  <c:v>292550905.19814622</c:v>
                </c:pt>
                <c:pt idx="11731">
                  <c:v>292559181.66399652</c:v>
                </c:pt>
                <c:pt idx="11732">
                  <c:v>292568586.11922765</c:v>
                </c:pt>
                <c:pt idx="11733">
                  <c:v>292577989.91541123</c:v>
                </c:pt>
                <c:pt idx="11734">
                  <c:v>292588145.27516705</c:v>
                </c:pt>
                <c:pt idx="11735">
                  <c:v>292597923.78419024</c:v>
                </c:pt>
                <c:pt idx="11736">
                  <c:v>292605069.16713428</c:v>
                </c:pt>
                <c:pt idx="11737">
                  <c:v>292611086.03664327</c:v>
                </c:pt>
                <c:pt idx="11738">
                  <c:v>292618982.76850766</c:v>
                </c:pt>
                <c:pt idx="11739">
                  <c:v>292629887.0153411</c:v>
                </c:pt>
                <c:pt idx="11740">
                  <c:v>292640038.44878376</c:v>
                </c:pt>
                <c:pt idx="11741">
                  <c:v>292649437.2396028</c:v>
                </c:pt>
                <c:pt idx="11742">
                  <c:v>292657707.63109577</c:v>
                </c:pt>
                <c:pt idx="11743">
                  <c:v>292665601.62031716</c:v>
                </c:pt>
                <c:pt idx="11744">
                  <c:v>292672743.40099049</c:v>
                </c:pt>
                <c:pt idx="11745">
                  <c:v>292678381.38046658</c:v>
                </c:pt>
                <c:pt idx="11746">
                  <c:v>292684394.96421295</c:v>
                </c:pt>
                <c:pt idx="11747">
                  <c:v>292691911.56502491</c:v>
                </c:pt>
                <c:pt idx="11748">
                  <c:v>292699427.74491853</c:v>
                </c:pt>
                <c:pt idx="11749">
                  <c:v>292705064.60364324</c:v>
                </c:pt>
                <c:pt idx="11750">
                  <c:v>292706943.50394714</c:v>
                </c:pt>
                <c:pt idx="11751">
                  <c:v>292708822.37795037</c:v>
                </c:pt>
                <c:pt idx="11752">
                  <c:v>292715586.1066044</c:v>
                </c:pt>
                <c:pt idx="11753">
                  <c:v>292726858.23036146</c:v>
                </c:pt>
                <c:pt idx="11754">
                  <c:v>292738129.40760779</c:v>
                </c:pt>
                <c:pt idx="11755">
                  <c:v>292748272.65801126</c:v>
                </c:pt>
                <c:pt idx="11756">
                  <c:v>292758790.7748546</c:v>
                </c:pt>
                <c:pt idx="11757">
                  <c:v>292768556.85975242</c:v>
                </c:pt>
                <c:pt idx="11758">
                  <c:v>292776444.33275419</c:v>
                </c:pt>
                <c:pt idx="11759">
                  <c:v>292783580.21854424</c:v>
                </c:pt>
                <c:pt idx="11760">
                  <c:v>292790715.72503901</c:v>
                </c:pt>
                <c:pt idx="11761">
                  <c:v>292798226.37479335</c:v>
                </c:pt>
                <c:pt idx="11762">
                  <c:v>292803483.57961816</c:v>
                </c:pt>
                <c:pt idx="11763">
                  <c:v>292807238.59988117</c:v>
                </c:pt>
                <c:pt idx="11764">
                  <c:v>292810618.02832031</c:v>
                </c:pt>
                <c:pt idx="11765">
                  <c:v>292815123.80058151</c:v>
                </c:pt>
                <c:pt idx="11766">
                  <c:v>292821882.17544341</c:v>
                </c:pt>
                <c:pt idx="11767">
                  <c:v>292829766.51614225</c:v>
                </c:pt>
                <c:pt idx="11768">
                  <c:v>292838025.80505151</c:v>
                </c:pt>
                <c:pt idx="11769">
                  <c:v>292845158.41842318</c:v>
                </c:pt>
                <c:pt idx="11770">
                  <c:v>292849663.03164119</c:v>
                </c:pt>
                <c:pt idx="11771">
                  <c:v>292852290.65289181</c:v>
                </c:pt>
                <c:pt idx="11772">
                  <c:v>292855668.94750977</c:v>
                </c:pt>
                <c:pt idx="11773">
                  <c:v>292860923.90351766</c:v>
                </c:pt>
                <c:pt idx="11774">
                  <c:v>292868055.30057156</c:v>
                </c:pt>
                <c:pt idx="11775">
                  <c:v>292877438.14070052</c:v>
                </c:pt>
                <c:pt idx="11776">
                  <c:v>292887195.59893245</c:v>
                </c:pt>
                <c:pt idx="11777">
                  <c:v>292896201.85413951</c:v>
                </c:pt>
                <c:pt idx="11778">
                  <c:v>292904457.05743754</c:v>
                </c:pt>
                <c:pt idx="11779">
                  <c:v>292911961.34731597</c:v>
                </c:pt>
                <c:pt idx="11780">
                  <c:v>292918339.66398251</c:v>
                </c:pt>
                <c:pt idx="11781">
                  <c:v>292924717.67768925</c:v>
                </c:pt>
                <c:pt idx="11782">
                  <c:v>292930345.0852741</c:v>
                </c:pt>
                <c:pt idx="11783">
                  <c:v>292934846.84155083</c:v>
                </c:pt>
                <c:pt idx="11784">
                  <c:v>292938973.31889623</c:v>
                </c:pt>
                <c:pt idx="11785">
                  <c:v>292944600.12911081</c:v>
                </c:pt>
                <c:pt idx="11786">
                  <c:v>292950976.89567453</c:v>
                </c:pt>
                <c:pt idx="11787">
                  <c:v>292956603.20295119</c:v>
                </c:pt>
                <c:pt idx="11788">
                  <c:v>292960353.94351351</c:v>
                </c:pt>
                <c:pt idx="11789">
                  <c:v>292963354.46053815</c:v>
                </c:pt>
                <c:pt idx="11790">
                  <c:v>292967855.11037415</c:v>
                </c:pt>
                <c:pt idx="11791">
                  <c:v>292972355.60937971</c:v>
                </c:pt>
                <c:pt idx="11792">
                  <c:v>292976855.95756626</c:v>
                </c:pt>
                <c:pt idx="11793">
                  <c:v>292980606.13252002</c:v>
                </c:pt>
                <c:pt idx="11794">
                  <c:v>292983981.20044196</c:v>
                </c:pt>
                <c:pt idx="11795">
                  <c:v>292987356.18354452</c:v>
                </c:pt>
                <c:pt idx="11796">
                  <c:v>292990356.09732252</c:v>
                </c:pt>
                <c:pt idx="11797">
                  <c:v>292993730.92022336</c:v>
                </c:pt>
                <c:pt idx="11798">
                  <c:v>292998230.55217344</c:v>
                </c:pt>
                <c:pt idx="11799">
                  <c:v>293006104.54534072</c:v>
                </c:pt>
                <c:pt idx="11800">
                  <c:v>293014727.91295868</c:v>
                </c:pt>
                <c:pt idx="11801">
                  <c:v>293020726.45084137</c:v>
                </c:pt>
                <c:pt idx="11802">
                  <c:v>293024475.4009698</c:v>
                </c:pt>
                <c:pt idx="11803">
                  <c:v>293028974.00299454</c:v>
                </c:pt>
                <c:pt idx="11804">
                  <c:v>293033847.3184883</c:v>
                </c:pt>
                <c:pt idx="11805">
                  <c:v>293036846.19398046</c:v>
                </c:pt>
                <c:pt idx="11806">
                  <c:v>293037970.75502723</c:v>
                </c:pt>
                <c:pt idx="11807">
                  <c:v>293040219.84887338</c:v>
                </c:pt>
                <c:pt idx="11808">
                  <c:v>293042094.06497544</c:v>
                </c:pt>
                <c:pt idx="11809">
                  <c:v>293041719.22384745</c:v>
                </c:pt>
                <c:pt idx="11810">
                  <c:v>293041719.22384745</c:v>
                </c:pt>
                <c:pt idx="11811">
                  <c:v>293043968.25492454</c:v>
                </c:pt>
                <c:pt idx="11812">
                  <c:v>293047716.55636567</c:v>
                </c:pt>
                <c:pt idx="11813">
                  <c:v>293052589.19185793</c:v>
                </c:pt>
                <c:pt idx="11814">
                  <c:v>293057836.44778126</c:v>
                </c:pt>
                <c:pt idx="11815">
                  <c:v>293061959.14791518</c:v>
                </c:pt>
                <c:pt idx="11816">
                  <c:v>293066081.72150844</c:v>
                </c:pt>
                <c:pt idx="11817">
                  <c:v>293070578.93021178</c:v>
                </c:pt>
                <c:pt idx="11818">
                  <c:v>293075075.98834449</c:v>
                </c:pt>
                <c:pt idx="11819">
                  <c:v>293078448.68313825</c:v>
                </c:pt>
                <c:pt idx="11820">
                  <c:v>293081821.29324681</c:v>
                </c:pt>
                <c:pt idx="11821">
                  <c:v>293086317.97500116</c:v>
                </c:pt>
                <c:pt idx="11822">
                  <c:v>293092688.01647514</c:v>
                </c:pt>
                <c:pt idx="11823">
                  <c:v>293098683.07368183</c:v>
                </c:pt>
                <c:pt idx="11824">
                  <c:v>293103928.52925694</c:v>
                </c:pt>
                <c:pt idx="11825">
                  <c:v>293108799.12602794</c:v>
                </c:pt>
                <c:pt idx="11826">
                  <c:v>293111796.32857066</c:v>
                </c:pt>
                <c:pt idx="11827">
                  <c:v>293113669.54620004</c:v>
                </c:pt>
                <c:pt idx="11828">
                  <c:v>293115917.37287444</c:v>
                </c:pt>
                <c:pt idx="11829">
                  <c:v>293118165.16193444</c:v>
                </c:pt>
                <c:pt idx="11830">
                  <c:v>293119663.66707861</c:v>
                </c:pt>
                <c:pt idx="11831">
                  <c:v>293121162.15550661</c:v>
                </c:pt>
                <c:pt idx="11832">
                  <c:v>293122286.01085705</c:v>
                </c:pt>
                <c:pt idx="11833">
                  <c:v>293124533.69335151</c:v>
                </c:pt>
                <c:pt idx="11834">
                  <c:v>293128654.34691375</c:v>
                </c:pt>
                <c:pt idx="11835">
                  <c:v>293133149.46118879</c:v>
                </c:pt>
                <c:pt idx="11836">
                  <c:v>293136520.6981858</c:v>
                </c:pt>
                <c:pt idx="11837">
                  <c:v>293140640.98406774</c:v>
                </c:pt>
                <c:pt idx="11838">
                  <c:v>293143637.47624266</c:v>
                </c:pt>
                <c:pt idx="11839">
                  <c:v>293146259.35206771</c:v>
                </c:pt>
                <c:pt idx="11840">
                  <c:v>293150379.33926374</c:v>
                </c:pt>
                <c:pt idx="11841">
                  <c:v>293155248.25214094</c:v>
                </c:pt>
                <c:pt idx="11842">
                  <c:v>293160866.00926715</c:v>
                </c:pt>
                <c:pt idx="11843">
                  <c:v>293166109.03730875</c:v>
                </c:pt>
                <c:pt idx="11844">
                  <c:v>293171726.34029257</c:v>
                </c:pt>
                <c:pt idx="11845">
                  <c:v>293176968.94450682</c:v>
                </c:pt>
                <c:pt idx="11846">
                  <c:v>293180713.53654879</c:v>
                </c:pt>
                <c:pt idx="11847">
                  <c:v>293184083.58014995</c:v>
                </c:pt>
                <c:pt idx="11848">
                  <c:v>293185955.79006696</c:v>
                </c:pt>
                <c:pt idx="11849">
                  <c:v>293187079.10349387</c:v>
                </c:pt>
                <c:pt idx="11850">
                  <c:v>293189325.70217079</c:v>
                </c:pt>
                <c:pt idx="11851">
                  <c:v>293192695.52974689</c:v>
                </c:pt>
                <c:pt idx="11852">
                  <c:v>293194193.20376062</c:v>
                </c:pt>
                <c:pt idx="11853">
                  <c:v>293193444.36884081</c:v>
                </c:pt>
                <c:pt idx="11854">
                  <c:v>293193444.36884081</c:v>
                </c:pt>
                <c:pt idx="11855">
                  <c:v>293194193.20376062</c:v>
                </c:pt>
                <c:pt idx="11856">
                  <c:v>293197562.90924919</c:v>
                </c:pt>
                <c:pt idx="11857">
                  <c:v>293201306.92733514</c:v>
                </c:pt>
                <c:pt idx="11858">
                  <c:v>293203178.89725256</c:v>
                </c:pt>
                <c:pt idx="11859">
                  <c:v>293203178.89725256</c:v>
                </c:pt>
                <c:pt idx="11860">
                  <c:v>293206922.75883931</c:v>
                </c:pt>
                <c:pt idx="11861">
                  <c:v>293213661.4468019</c:v>
                </c:pt>
                <c:pt idx="11862">
                  <c:v>293217405.01629633</c:v>
                </c:pt>
                <c:pt idx="11863">
                  <c:v>293218528.06680477</c:v>
                </c:pt>
                <c:pt idx="11864">
                  <c:v>293221148.48148417</c:v>
                </c:pt>
                <c:pt idx="11865">
                  <c:v>293224891.84237295</c:v>
                </c:pt>
                <c:pt idx="11866">
                  <c:v>293227512.13293976</c:v>
                </c:pt>
                <c:pt idx="11867">
                  <c:v>293229009.41889191</c:v>
                </c:pt>
                <c:pt idx="11868">
                  <c:v>293230881.0028674</c:v>
                </c:pt>
                <c:pt idx="11869">
                  <c:v>293234249.78832585</c:v>
                </c:pt>
                <c:pt idx="11870">
                  <c:v>293237618.48931974</c:v>
                </c:pt>
                <c:pt idx="11871">
                  <c:v>293241361.39136744</c:v>
                </c:pt>
                <c:pt idx="11872">
                  <c:v>293246227.00815481</c:v>
                </c:pt>
                <c:pt idx="11873">
                  <c:v>293249221.14629418</c:v>
                </c:pt>
                <c:pt idx="11874">
                  <c:v>293248846.88267523</c:v>
                </c:pt>
                <c:pt idx="11875">
                  <c:v>293246975.54894483</c:v>
                </c:pt>
                <c:pt idx="11876">
                  <c:v>293245478.46319455</c:v>
                </c:pt>
                <c:pt idx="11877">
                  <c:v>293245104.18915051</c:v>
                </c:pt>
                <c:pt idx="11878">
                  <c:v>293246227.00815481</c:v>
                </c:pt>
                <c:pt idx="11879">
                  <c:v>293246975.54894483</c:v>
                </c:pt>
                <c:pt idx="11880">
                  <c:v>293247349.81777591</c:v>
                </c:pt>
                <c:pt idx="11881">
                  <c:v>293249595.4088701</c:v>
                </c:pt>
                <c:pt idx="11882">
                  <c:v>293254086.47846997</c:v>
                </c:pt>
                <c:pt idx="11883">
                  <c:v>293258951.63447654</c:v>
                </c:pt>
                <c:pt idx="11884">
                  <c:v>293264190.83625174</c:v>
                </c:pt>
                <c:pt idx="11885">
                  <c:v>293268681.41803944</c:v>
                </c:pt>
                <c:pt idx="11886">
                  <c:v>293271300.85477746</c:v>
                </c:pt>
                <c:pt idx="11887">
                  <c:v>293272797.65284389</c:v>
                </c:pt>
                <c:pt idx="11888">
                  <c:v>293274294.43423635</c:v>
                </c:pt>
                <c:pt idx="11889">
                  <c:v>293275417.00933969</c:v>
                </c:pt>
                <c:pt idx="11890">
                  <c:v>293277287.9470036</c:v>
                </c:pt>
                <c:pt idx="11891">
                  <c:v>293281029.74418122</c:v>
                </c:pt>
                <c:pt idx="11892">
                  <c:v>293284771.43716329</c:v>
                </c:pt>
                <c:pt idx="11893">
                  <c:v>293288887.17910653</c:v>
                </c:pt>
                <c:pt idx="11894">
                  <c:v>293293002.79498935</c:v>
                </c:pt>
                <c:pt idx="11895">
                  <c:v>293297118.28482252</c:v>
                </c:pt>
                <c:pt idx="11896">
                  <c:v>293299737.16727191</c:v>
                </c:pt>
                <c:pt idx="11897">
                  <c:v>293300111.28916967</c:v>
                </c:pt>
                <c:pt idx="11898">
                  <c:v>293299737.16727191</c:v>
                </c:pt>
                <c:pt idx="11899">
                  <c:v>293299737.16727191</c:v>
                </c:pt>
                <c:pt idx="11900">
                  <c:v>293301607.76634419</c:v>
                </c:pt>
                <c:pt idx="11901">
                  <c:v>293303852.45085847</c:v>
                </c:pt>
                <c:pt idx="11902">
                  <c:v>293305722.99264371</c:v>
                </c:pt>
                <c:pt idx="11903">
                  <c:v>293307593.50839198</c:v>
                </c:pt>
                <c:pt idx="11904">
                  <c:v>293311334.46177673</c:v>
                </c:pt>
                <c:pt idx="11905">
                  <c:v>293316197.5454852</c:v>
                </c:pt>
                <c:pt idx="11906">
                  <c:v>293320686.38963044</c:v>
                </c:pt>
                <c:pt idx="11907">
                  <c:v>293323304.81280416</c:v>
                </c:pt>
                <c:pt idx="11908">
                  <c:v>293325923.18495846</c:v>
                </c:pt>
                <c:pt idx="11909">
                  <c:v>293327793.41954774</c:v>
                </c:pt>
                <c:pt idx="11910">
                  <c:v>293330411.70424545</c:v>
                </c:pt>
                <c:pt idx="11911">
                  <c:v>293334152.02246416</c:v>
                </c:pt>
                <c:pt idx="11912">
                  <c:v>293339388.29307979</c:v>
                </c:pt>
                <c:pt idx="11913">
                  <c:v>293344624.35967255</c:v>
                </c:pt>
                <c:pt idx="11914">
                  <c:v>293349860.22226006</c:v>
                </c:pt>
                <c:pt idx="11915">
                  <c:v>293354347.94212067</c:v>
                </c:pt>
                <c:pt idx="11916">
                  <c:v>293358461.55368072</c:v>
                </c:pt>
                <c:pt idx="11917">
                  <c:v>293362575.03932816</c:v>
                </c:pt>
                <c:pt idx="11918">
                  <c:v>293367810.20260614</c:v>
                </c:pt>
                <c:pt idx="11919">
                  <c:v>293373419.07982385</c:v>
                </c:pt>
                <c:pt idx="11920">
                  <c:v>293377532.1076802</c:v>
                </c:pt>
                <c:pt idx="11921">
                  <c:v>293381645.00966418</c:v>
                </c:pt>
                <c:pt idx="11922">
                  <c:v>293385383.90224659</c:v>
                </c:pt>
                <c:pt idx="11923">
                  <c:v>293388374.94142336</c:v>
                </c:pt>
                <c:pt idx="11924">
                  <c:v>293391739.78093046</c:v>
                </c:pt>
                <c:pt idx="11925">
                  <c:v>293395104.53619695</c:v>
                </c:pt>
                <c:pt idx="11926">
                  <c:v>293398095.3590492</c:v>
                </c:pt>
                <c:pt idx="11927">
                  <c:v>293400338.43251193</c:v>
                </c:pt>
                <c:pt idx="11928">
                  <c:v>293402207.63180125</c:v>
                </c:pt>
                <c:pt idx="11929">
                  <c:v>293404076.80509424</c:v>
                </c:pt>
                <c:pt idx="11930">
                  <c:v>293405198.29659235</c:v>
                </c:pt>
                <c:pt idx="11931">
                  <c:v>293406319.7787326</c:v>
                </c:pt>
                <c:pt idx="11932">
                  <c:v>293407441.25151485</c:v>
                </c:pt>
                <c:pt idx="11933">
                  <c:v>293407441.25151485</c:v>
                </c:pt>
                <c:pt idx="11934">
                  <c:v>293405572.12501228</c:v>
                </c:pt>
                <c:pt idx="11935">
                  <c:v>293405198.29659235</c:v>
                </c:pt>
                <c:pt idx="11936">
                  <c:v>293407441.25151485</c:v>
                </c:pt>
                <c:pt idx="11937">
                  <c:v>293412300.85877305</c:v>
                </c:pt>
                <c:pt idx="11938">
                  <c:v>293420150.6224215</c:v>
                </c:pt>
                <c:pt idx="11939">
                  <c:v>293427999.92763865</c:v>
                </c:pt>
                <c:pt idx="11940">
                  <c:v>293434727.53871202</c:v>
                </c:pt>
                <c:pt idx="11941">
                  <c:v>293439212.4256891</c:v>
                </c:pt>
                <c:pt idx="11942">
                  <c:v>293441454.81306088</c:v>
                </c:pt>
                <c:pt idx="11943">
                  <c:v>293444070.88437945</c:v>
                </c:pt>
                <c:pt idx="11944">
                  <c:v>293448181.75072372</c:v>
                </c:pt>
                <c:pt idx="11945">
                  <c:v>293452666.18880308</c:v>
                </c:pt>
                <c:pt idx="11946">
                  <c:v>293456029.41918039</c:v>
                </c:pt>
                <c:pt idx="11947">
                  <c:v>293460887.27005255</c:v>
                </c:pt>
                <c:pt idx="11948">
                  <c:v>293466492.26444662</c:v>
                </c:pt>
                <c:pt idx="11949">
                  <c:v>293470602.44513094</c:v>
                </c:pt>
                <c:pt idx="11950">
                  <c:v>293475086.13527149</c:v>
                </c:pt>
                <c:pt idx="11951">
                  <c:v>293481064.15615529</c:v>
                </c:pt>
                <c:pt idx="11952">
                  <c:v>293485921.10237074</c:v>
                </c:pt>
                <c:pt idx="11953">
                  <c:v>293488909.9051246</c:v>
                </c:pt>
                <c:pt idx="11954">
                  <c:v>293490030.68902481</c:v>
                </c:pt>
                <c:pt idx="11955">
                  <c:v>293490777.87309992</c:v>
                </c:pt>
                <c:pt idx="11956">
                  <c:v>293491898.64142597</c:v>
                </c:pt>
                <c:pt idx="11957">
                  <c:v>293493766.56786972</c:v>
                </c:pt>
                <c:pt idx="11958">
                  <c:v>293497128.77005935</c:v>
                </c:pt>
                <c:pt idx="11959">
                  <c:v>293500490.88815653</c:v>
                </c:pt>
                <c:pt idx="11960">
                  <c:v>293503852.92216474</c:v>
                </c:pt>
                <c:pt idx="11961">
                  <c:v>293509082.58571714</c:v>
                </c:pt>
                <c:pt idx="11962">
                  <c:v>293515806.13992089</c:v>
                </c:pt>
                <c:pt idx="11963">
                  <c:v>293524023.36062557</c:v>
                </c:pt>
                <c:pt idx="11964">
                  <c:v>293530746.1676203</c:v>
                </c:pt>
                <c:pt idx="11965">
                  <c:v>293533733.97392696</c:v>
                </c:pt>
                <c:pt idx="11966">
                  <c:v>293535601.3191483</c:v>
                </c:pt>
                <c:pt idx="11967">
                  <c:v>293540456.29533559</c:v>
                </c:pt>
                <c:pt idx="11968">
                  <c:v>293546431.40996075</c:v>
                </c:pt>
                <c:pt idx="11969">
                  <c:v>293547178.28061616</c:v>
                </c:pt>
                <c:pt idx="11970">
                  <c:v>293544564.2151683</c:v>
                </c:pt>
                <c:pt idx="11971">
                  <c:v>293543443.88584447</c:v>
                </c:pt>
                <c:pt idx="11972">
                  <c:v>293543443.88584447</c:v>
                </c:pt>
                <c:pt idx="11973">
                  <c:v>293543443.88584447</c:v>
                </c:pt>
                <c:pt idx="11974">
                  <c:v>293544564.2151683</c:v>
                </c:pt>
                <c:pt idx="11975">
                  <c:v>293547925.14712328</c:v>
                </c:pt>
                <c:pt idx="11976">
                  <c:v>293550539.14722061</c:v>
                </c:pt>
                <c:pt idx="11977">
                  <c:v>293551659.41741729</c:v>
                </c:pt>
                <c:pt idx="11978">
                  <c:v>293553153.09649199</c:v>
                </c:pt>
                <c:pt idx="11979">
                  <c:v>293554273.34490746</c:v>
                </c:pt>
                <c:pt idx="11980">
                  <c:v>293554273.34490746</c:v>
                </c:pt>
                <c:pt idx="11981">
                  <c:v>293554273.34490746</c:v>
                </c:pt>
                <c:pt idx="11982">
                  <c:v>293556513.81373411</c:v>
                </c:pt>
                <c:pt idx="11983">
                  <c:v>293560247.84547347</c:v>
                </c:pt>
                <c:pt idx="11984">
                  <c:v>293565101.93169028</c:v>
                </c:pt>
                <c:pt idx="11985">
                  <c:v>293568835.72490871</c:v>
                </c:pt>
                <c:pt idx="11986">
                  <c:v>293572196.05014688</c:v>
                </c:pt>
                <c:pt idx="11987">
                  <c:v>293575556.29139709</c:v>
                </c:pt>
                <c:pt idx="11988">
                  <c:v>293575929.64635241</c:v>
                </c:pt>
                <c:pt idx="11989">
                  <c:v>293574436.22031224</c:v>
                </c:pt>
                <c:pt idx="11990">
                  <c:v>293574062.86121011</c:v>
                </c:pt>
                <c:pt idx="11991">
                  <c:v>293576676.35315156</c:v>
                </c:pt>
                <c:pt idx="11992">
                  <c:v>293579663.1388756</c:v>
                </c:pt>
                <c:pt idx="11993">
                  <c:v>293583023.19350427</c:v>
                </c:pt>
                <c:pt idx="11994">
                  <c:v>293587129.81290311</c:v>
                </c:pt>
                <c:pt idx="11995">
                  <c:v>293592729.54630744</c:v>
                </c:pt>
                <c:pt idx="11996">
                  <c:v>293597209.16511309</c:v>
                </c:pt>
                <c:pt idx="11997">
                  <c:v>293600942.06677365</c:v>
                </c:pt>
                <c:pt idx="11998">
                  <c:v>293603181.75802392</c:v>
                </c:pt>
                <c:pt idx="11999">
                  <c:v>293604301.58965778</c:v>
                </c:pt>
                <c:pt idx="12000">
                  <c:v>293605421.41196543</c:v>
                </c:pt>
                <c:pt idx="12001">
                  <c:v>293606541.2249456</c:v>
                </c:pt>
                <c:pt idx="12002">
                  <c:v>293607287.76175159</c:v>
                </c:pt>
                <c:pt idx="12003">
                  <c:v>293607661.02859998</c:v>
                </c:pt>
                <c:pt idx="12004">
                  <c:v>293606914.49386686</c:v>
                </c:pt>
                <c:pt idx="12005">
                  <c:v>293606541.2249456</c:v>
                </c:pt>
                <c:pt idx="12006">
                  <c:v>293605421.41196543</c:v>
                </c:pt>
                <c:pt idx="12007">
                  <c:v>293604301.58965778</c:v>
                </c:pt>
                <c:pt idx="12008">
                  <c:v>293603555.03627133</c:v>
                </c:pt>
                <c:pt idx="12009">
                  <c:v>293604674.86479688</c:v>
                </c:pt>
                <c:pt idx="12010">
                  <c:v>293606914.49386686</c:v>
                </c:pt>
                <c:pt idx="12011">
                  <c:v>293608407.55918783</c:v>
                </c:pt>
                <c:pt idx="12012">
                  <c:v>293610273.86752373</c:v>
                </c:pt>
                <c:pt idx="12013">
                  <c:v>293614379.6546753</c:v>
                </c:pt>
                <c:pt idx="12014">
                  <c:v>293621844.40102369</c:v>
                </c:pt>
                <c:pt idx="12015">
                  <c:v>293629308.73296314</c:v>
                </c:pt>
                <c:pt idx="12016">
                  <c:v>293635279.90017647</c:v>
                </c:pt>
                <c:pt idx="12017">
                  <c:v>293637892.20244944</c:v>
                </c:pt>
                <c:pt idx="12018">
                  <c:v>293639758.10157228</c:v>
                </c:pt>
                <c:pt idx="12019">
                  <c:v>293640877.62861729</c:v>
                </c:pt>
                <c:pt idx="12020">
                  <c:v>293641997.1463412</c:v>
                </c:pt>
                <c:pt idx="12021">
                  <c:v>293643116.65474385</c:v>
                </c:pt>
                <c:pt idx="12022">
                  <c:v>293646101.96491629</c:v>
                </c:pt>
                <c:pt idx="12023">
                  <c:v>293650952.95258874</c:v>
                </c:pt>
                <c:pt idx="12024">
                  <c:v>293655430.63203549</c:v>
                </c:pt>
                <c:pt idx="12025">
                  <c:v>293655803.76525879</c:v>
                </c:pt>
                <c:pt idx="12026">
                  <c:v>293653564.95038664</c:v>
                </c:pt>
                <c:pt idx="12027">
                  <c:v>293650952.95258874</c:v>
                </c:pt>
                <c:pt idx="12028">
                  <c:v>293649087.20881051</c:v>
                </c:pt>
                <c:pt idx="12029">
                  <c:v>293649460.35963714</c:v>
                </c:pt>
                <c:pt idx="12030">
                  <c:v>293651326.09823745</c:v>
                </c:pt>
                <c:pt idx="12031">
                  <c:v>293652445.52897179</c:v>
                </c:pt>
                <c:pt idx="12032">
                  <c:v>293653564.95038664</c:v>
                </c:pt>
                <c:pt idx="12033">
                  <c:v>293652818.67047906</c:v>
                </c:pt>
                <c:pt idx="12034">
                  <c:v>293652445.52897179</c:v>
                </c:pt>
                <c:pt idx="12035">
                  <c:v>293653938.08878714</c:v>
                </c:pt>
                <c:pt idx="12036">
                  <c:v>293655803.76525879</c:v>
                </c:pt>
                <c:pt idx="12037">
                  <c:v>293658042.54285526</c:v>
                </c:pt>
                <c:pt idx="12038">
                  <c:v>293659908.16237879</c:v>
                </c:pt>
                <c:pt idx="12039">
                  <c:v>293661027.52166849</c:v>
                </c:pt>
                <c:pt idx="12040">
                  <c:v>293662519.98622686</c:v>
                </c:pt>
                <c:pt idx="12041">
                  <c:v>293664385.54363054</c:v>
                </c:pt>
                <c:pt idx="12042">
                  <c:v>293666251.0751518</c:v>
                </c:pt>
                <c:pt idx="12043">
                  <c:v>293667743.48173386</c:v>
                </c:pt>
                <c:pt idx="12044">
                  <c:v>293669982.06055152</c:v>
                </c:pt>
                <c:pt idx="12045">
                  <c:v>293674459.10638696</c:v>
                </c:pt>
                <c:pt idx="12046">
                  <c:v>293682293.57794034</c:v>
                </c:pt>
                <c:pt idx="12047">
                  <c:v>293690127.59307075</c:v>
                </c:pt>
                <c:pt idx="12048">
                  <c:v>293695350.01628512</c:v>
                </c:pt>
                <c:pt idx="12049">
                  <c:v>293697588.13557714</c:v>
                </c:pt>
                <c:pt idx="12050">
                  <c:v>293699080.19441092</c:v>
                </c:pt>
                <c:pt idx="12051">
                  <c:v>293700199.22767216</c:v>
                </c:pt>
                <c:pt idx="12052">
                  <c:v>293701318.25162125</c:v>
                </c:pt>
                <c:pt idx="12053">
                  <c:v>293703929.27128994</c:v>
                </c:pt>
                <c:pt idx="12054">
                  <c:v>293706167.24780023</c:v>
                </c:pt>
                <c:pt idx="12055">
                  <c:v>293708032.19977415</c:v>
                </c:pt>
                <c:pt idx="12056">
                  <c:v>293709524.1427322</c:v>
                </c:pt>
                <c:pt idx="12057">
                  <c:v>293712135.00308055</c:v>
                </c:pt>
                <c:pt idx="12058">
                  <c:v>293714372.84303522</c:v>
                </c:pt>
                <c:pt idx="12059">
                  <c:v>293713999.87229544</c:v>
                </c:pt>
                <c:pt idx="12060">
                  <c:v>293713253.9277128</c:v>
                </c:pt>
                <c:pt idx="12061">
                  <c:v>293714372.84303522</c:v>
                </c:pt>
                <c:pt idx="12062">
                  <c:v>293717729.53314418</c:v>
                </c:pt>
                <c:pt idx="12063">
                  <c:v>293724069.71920544</c:v>
                </c:pt>
                <c:pt idx="12064">
                  <c:v>293730782.53159976</c:v>
                </c:pt>
                <c:pt idx="12065">
                  <c:v>293736376.28597838</c:v>
                </c:pt>
                <c:pt idx="12066">
                  <c:v>293739359.52651477</c:v>
                </c:pt>
                <c:pt idx="12067">
                  <c:v>293740478.22465479</c:v>
                </c:pt>
                <c:pt idx="12068">
                  <c:v>293740105.32630879</c:v>
                </c:pt>
                <c:pt idx="12069">
                  <c:v>293737122.1023168</c:v>
                </c:pt>
                <c:pt idx="12070">
                  <c:v>293735257.5537166</c:v>
                </c:pt>
                <c:pt idx="12071">
                  <c:v>293737122.1023168</c:v>
                </c:pt>
                <c:pt idx="12072">
                  <c:v>293741596.91348916</c:v>
                </c:pt>
                <c:pt idx="12073">
                  <c:v>293746817.33834612</c:v>
                </c:pt>
                <c:pt idx="12074">
                  <c:v>293751664.69427115</c:v>
                </c:pt>
                <c:pt idx="12075">
                  <c:v>293754647.59569466</c:v>
                </c:pt>
                <c:pt idx="12076">
                  <c:v>293756511.87548864</c:v>
                </c:pt>
                <c:pt idx="12077">
                  <c:v>293759121.82378525</c:v>
                </c:pt>
                <c:pt idx="12078">
                  <c:v>293761358.8820129</c:v>
                </c:pt>
                <c:pt idx="12079">
                  <c:v>293763223.06877816</c:v>
                </c:pt>
                <c:pt idx="12080">
                  <c:v>293765087.22970444</c:v>
                </c:pt>
                <c:pt idx="12081">
                  <c:v>293768442.65425932</c:v>
                </c:pt>
                <c:pt idx="12082">
                  <c:v>293773289.23082942</c:v>
                </c:pt>
                <c:pt idx="12083">
                  <c:v>293777762.83880717</c:v>
                </c:pt>
                <c:pt idx="12084">
                  <c:v>293780745.16145921</c:v>
                </c:pt>
                <c:pt idx="12085">
                  <c:v>293782609.07953531</c:v>
                </c:pt>
                <c:pt idx="12086">
                  <c:v>293784472.97178018</c:v>
                </c:pt>
                <c:pt idx="12087">
                  <c:v>293786336.83819556</c:v>
                </c:pt>
                <c:pt idx="12088">
                  <c:v>293787455.14564651</c:v>
                </c:pt>
                <c:pt idx="12089">
                  <c:v>293789318.97073478</c:v>
                </c:pt>
                <c:pt idx="12090">
                  <c:v>293792673.79080814</c:v>
                </c:pt>
                <c:pt idx="12091">
                  <c:v>293797146.75407416</c:v>
                </c:pt>
                <c:pt idx="12092">
                  <c:v>293800501.37890583</c:v>
                </c:pt>
                <c:pt idx="12093">
                  <c:v>293803110.47370845</c:v>
                </c:pt>
                <c:pt idx="12094">
                  <c:v>293805346.80039948</c:v>
                </c:pt>
                <c:pt idx="12095">
                  <c:v>293806092.23436713</c:v>
                </c:pt>
                <c:pt idx="12096">
                  <c:v>293806092.23436713</c:v>
                </c:pt>
                <c:pt idx="12097">
                  <c:v>293808701.22071964</c:v>
                </c:pt>
                <c:pt idx="12098">
                  <c:v>293813546.34682852</c:v>
                </c:pt>
                <c:pt idx="12099">
                  <c:v>293819509.33937663</c:v>
                </c:pt>
                <c:pt idx="12100">
                  <c:v>293825844.72931546</c:v>
                </c:pt>
                <c:pt idx="12101">
                  <c:v>293832179.8208648</c:v>
                </c:pt>
                <c:pt idx="12102">
                  <c:v>293838141.98742121</c:v>
                </c:pt>
                <c:pt idx="12103">
                  <c:v>293844103.88971418</c:v>
                </c:pt>
                <c:pt idx="12104">
                  <c:v>293850065.52777046</c:v>
                </c:pt>
                <c:pt idx="12105">
                  <c:v>293856399.47870976</c:v>
                </c:pt>
                <c:pt idx="12106">
                  <c:v>293861988.01127809</c:v>
                </c:pt>
                <c:pt idx="12107">
                  <c:v>293865713.57067299</c:v>
                </c:pt>
                <c:pt idx="12108">
                  <c:v>293868693.94389868</c:v>
                </c:pt>
                <c:pt idx="12109">
                  <c:v>293870929.18048424</c:v>
                </c:pt>
                <c:pt idx="12110">
                  <c:v>293873164.37992799</c:v>
                </c:pt>
                <c:pt idx="12111">
                  <c:v>293878007.18464684</c:v>
                </c:pt>
                <c:pt idx="12112">
                  <c:v>293885084.81640542</c:v>
                </c:pt>
                <c:pt idx="12113">
                  <c:v>293891417.1186645</c:v>
                </c:pt>
                <c:pt idx="12114">
                  <c:v>293895141.86311138</c:v>
                </c:pt>
                <c:pt idx="12115">
                  <c:v>293896259.266334</c:v>
                </c:pt>
                <c:pt idx="12116">
                  <c:v>293897376.66027635</c:v>
                </c:pt>
                <c:pt idx="12117">
                  <c:v>293901101.23971879</c:v>
                </c:pt>
                <c:pt idx="12118">
                  <c:v>293905943.03883195</c:v>
                </c:pt>
                <c:pt idx="12119">
                  <c:v>293911529.51358467</c:v>
                </c:pt>
                <c:pt idx="12120">
                  <c:v>293915998.52636212</c:v>
                </c:pt>
                <c:pt idx="12121">
                  <c:v>293919350.18852162</c:v>
                </c:pt>
                <c:pt idx="12122">
                  <c:v>293921584.58357096</c:v>
                </c:pt>
                <c:pt idx="12123">
                  <c:v>293924563.71924347</c:v>
                </c:pt>
                <c:pt idx="12124">
                  <c:v>293928659.92307723</c:v>
                </c:pt>
                <c:pt idx="12125">
                  <c:v>293933128.36683959</c:v>
                </c:pt>
                <c:pt idx="12126">
                  <c:v>293937969.01343656</c:v>
                </c:pt>
                <c:pt idx="12127">
                  <c:v>293943926.49323738</c:v>
                </c:pt>
                <c:pt idx="12128">
                  <c:v>293949139.07166779</c:v>
                </c:pt>
                <c:pt idx="12129">
                  <c:v>293953606.83529943</c:v>
                </c:pt>
                <c:pt idx="12130">
                  <c:v>293956957.56066036</c:v>
                </c:pt>
                <c:pt idx="12131">
                  <c:v>293960308.20257276</c:v>
                </c:pt>
                <c:pt idx="12132">
                  <c:v>293964031.04016542</c:v>
                </c:pt>
                <c:pt idx="12133">
                  <c:v>293967753.77474678</c:v>
                </c:pt>
                <c:pt idx="12134">
                  <c:v>293971476.40632415</c:v>
                </c:pt>
                <c:pt idx="12135">
                  <c:v>293974826.68668079</c:v>
                </c:pt>
                <c:pt idx="12136">
                  <c:v>293978921.36049247</c:v>
                </c:pt>
                <c:pt idx="12137">
                  <c:v>293983388.13525844</c:v>
                </c:pt>
                <c:pt idx="12138">
                  <c:v>293989343.60427976</c:v>
                </c:pt>
                <c:pt idx="12139">
                  <c:v>293993065.63855952</c:v>
                </c:pt>
                <c:pt idx="12140">
                  <c:v>293994554.42344177</c:v>
                </c:pt>
                <c:pt idx="12141">
                  <c:v>293998276.31357807</c:v>
                </c:pt>
                <c:pt idx="12142">
                  <c:v>294004231.12365961</c:v>
                </c:pt>
                <c:pt idx="12143">
                  <c:v>294010929.97000194</c:v>
                </c:pt>
                <c:pt idx="12144">
                  <c:v>294017628.48285133</c:v>
                </c:pt>
                <c:pt idx="12145">
                  <c:v>294022838.20675075</c:v>
                </c:pt>
                <c:pt idx="12146">
                  <c:v>294025815.10127479</c:v>
                </c:pt>
                <c:pt idx="12147">
                  <c:v>294028047.7289474</c:v>
                </c:pt>
                <c:pt idx="12148">
                  <c:v>294030280.3195768</c:v>
                </c:pt>
                <c:pt idx="12149">
                  <c:v>294032512.87316322</c:v>
                </c:pt>
                <c:pt idx="12150">
                  <c:v>294036977.86921251</c:v>
                </c:pt>
                <c:pt idx="12151">
                  <c:v>294045163.31052154</c:v>
                </c:pt>
                <c:pt idx="12152">
                  <c:v>294053348.25393414</c:v>
                </c:pt>
                <c:pt idx="12153">
                  <c:v>294058928.61173844</c:v>
                </c:pt>
                <c:pt idx="12154">
                  <c:v>294062276.71534449</c:v>
                </c:pt>
                <c:pt idx="12155">
                  <c:v>294064880.73833549</c:v>
                </c:pt>
                <c:pt idx="12156">
                  <c:v>294068972.6726566</c:v>
                </c:pt>
                <c:pt idx="12157">
                  <c:v>294073808.43462145</c:v>
                </c:pt>
                <c:pt idx="12158">
                  <c:v>294078272.06066412</c:v>
                </c:pt>
                <c:pt idx="12159">
                  <c:v>294080503.81816542</c:v>
                </c:pt>
                <c:pt idx="12160">
                  <c:v>294082363.5878098</c:v>
                </c:pt>
                <c:pt idx="12161">
                  <c:v>294086083.04999459</c:v>
                </c:pt>
                <c:pt idx="12162">
                  <c:v>294093149.74493515</c:v>
                </c:pt>
                <c:pt idx="12163">
                  <c:v>294101331.77024055</c:v>
                </c:pt>
                <c:pt idx="12164">
                  <c:v>294108025.78459072</c:v>
                </c:pt>
                <c:pt idx="12165">
                  <c:v>294113232.01000535</c:v>
                </c:pt>
                <c:pt idx="12166">
                  <c:v>294118809.88517445</c:v>
                </c:pt>
                <c:pt idx="12167">
                  <c:v>294125503.03022873</c:v>
                </c:pt>
                <c:pt idx="12168">
                  <c:v>294132567.65556961</c:v>
                </c:pt>
                <c:pt idx="12169">
                  <c:v>294139260.11646301</c:v>
                </c:pt>
                <c:pt idx="12170">
                  <c:v>294146695.79382855</c:v>
                </c:pt>
                <c:pt idx="12171">
                  <c:v>294153759.3068344</c:v>
                </c:pt>
                <c:pt idx="12172">
                  <c:v>294158592.02319968</c:v>
                </c:pt>
                <c:pt idx="12173">
                  <c:v>294162681.10920662</c:v>
                </c:pt>
                <c:pt idx="12174">
                  <c:v>294166770.07098365</c:v>
                </c:pt>
                <c:pt idx="12175">
                  <c:v>294169000.36141342</c:v>
                </c:pt>
                <c:pt idx="12176">
                  <c:v>294171602.32020479</c:v>
                </c:pt>
                <c:pt idx="12177">
                  <c:v>294176434.39594114</c:v>
                </c:pt>
                <c:pt idx="12178">
                  <c:v>294181637.97581136</c:v>
                </c:pt>
                <c:pt idx="12179">
                  <c:v>294184983.02806938</c:v>
                </c:pt>
                <c:pt idx="12180">
                  <c:v>294187213.01672399</c:v>
                </c:pt>
                <c:pt idx="12181">
                  <c:v>294190557.93043274</c:v>
                </c:pt>
                <c:pt idx="12182">
                  <c:v>294194646.04541701</c:v>
                </c:pt>
                <c:pt idx="12183">
                  <c:v>294197990.77441376</c:v>
                </c:pt>
                <c:pt idx="12184">
                  <c:v>294202821.90290266</c:v>
                </c:pt>
                <c:pt idx="12185">
                  <c:v>294208767.66916668</c:v>
                </c:pt>
                <c:pt idx="12186">
                  <c:v>294213969.99920636</c:v>
                </c:pt>
                <c:pt idx="12187">
                  <c:v>294218428.97921419</c:v>
                </c:pt>
                <c:pt idx="12188">
                  <c:v>294225860.28433019</c:v>
                </c:pt>
                <c:pt idx="12189">
                  <c:v>294235148.83882755</c:v>
                </c:pt>
                <c:pt idx="12190">
                  <c:v>294244436.75241953</c:v>
                </c:pt>
                <c:pt idx="12191">
                  <c:v>294252981.06696248</c:v>
                </c:pt>
                <c:pt idx="12192">
                  <c:v>294261896.29526275</c:v>
                </c:pt>
                <c:pt idx="12193">
                  <c:v>294269696.63571477</c:v>
                </c:pt>
                <c:pt idx="12194">
                  <c:v>294276753.69715327</c:v>
                </c:pt>
                <c:pt idx="12195">
                  <c:v>294284553.17677695</c:v>
                </c:pt>
                <c:pt idx="12196">
                  <c:v>294292352.20455122</c:v>
                </c:pt>
                <c:pt idx="12197">
                  <c:v>294300893.47849661</c:v>
                </c:pt>
                <c:pt idx="12198">
                  <c:v>294311290.81976724</c:v>
                </c:pt>
                <c:pt idx="12199">
                  <c:v>294322058.64820158</c:v>
                </c:pt>
                <c:pt idx="12200">
                  <c:v>294331711.83121312</c:v>
                </c:pt>
                <c:pt idx="12201">
                  <c:v>294342106.79277843</c:v>
                </c:pt>
                <c:pt idx="12202">
                  <c:v>294352129.74567974</c:v>
                </c:pt>
                <c:pt idx="12203">
                  <c:v>294361038.41079479</c:v>
                </c:pt>
                <c:pt idx="12204">
                  <c:v>294368461.8481378</c:v>
                </c:pt>
                <c:pt idx="12205">
                  <c:v>294376627.15651441</c:v>
                </c:pt>
                <c:pt idx="12206">
                  <c:v>294385905.31500793</c:v>
                </c:pt>
                <c:pt idx="12207">
                  <c:v>294394811.74571425</c:v>
                </c:pt>
                <c:pt idx="12208">
                  <c:v>294404088.65128744</c:v>
                </c:pt>
                <c:pt idx="12209">
                  <c:v>294414849.06109655</c:v>
                </c:pt>
                <c:pt idx="12210">
                  <c:v>294425237.606435</c:v>
                </c:pt>
                <c:pt idx="12211">
                  <c:v>294435254.3733148</c:v>
                </c:pt>
                <c:pt idx="12212">
                  <c:v>294447496.07659692</c:v>
                </c:pt>
                <c:pt idx="12213">
                  <c:v>294461591.20499045</c:v>
                </c:pt>
                <c:pt idx="12214">
                  <c:v>294476055.72392178</c:v>
                </c:pt>
                <c:pt idx="12215">
                  <c:v>294489406.20874745</c:v>
                </c:pt>
                <c:pt idx="12216">
                  <c:v>294499418.20390344</c:v>
                </c:pt>
                <c:pt idx="12217">
                  <c:v>294506834.01676714</c:v>
                </c:pt>
                <c:pt idx="12218">
                  <c:v>294514620.18081838</c:v>
                </c:pt>
                <c:pt idx="12219">
                  <c:v>294525371.76262879</c:v>
                </c:pt>
                <c:pt idx="12220">
                  <c:v>294537605.27728879</c:v>
                </c:pt>
                <c:pt idx="12221">
                  <c:v>294548355.0244481</c:v>
                </c:pt>
                <c:pt idx="12222">
                  <c:v>294557991.99942344</c:v>
                </c:pt>
                <c:pt idx="12223">
                  <c:v>294568740.11965823</c:v>
                </c:pt>
                <c:pt idx="12224">
                  <c:v>294580599.11913025</c:v>
                </c:pt>
                <c:pt idx="12225">
                  <c:v>294592827.61887252</c:v>
                </c:pt>
                <c:pt idx="12226">
                  <c:v>294605055.0085535</c:v>
                </c:pt>
                <c:pt idx="12227">
                  <c:v>294615799.37418729</c:v>
                </c:pt>
                <c:pt idx="12228">
                  <c:v>294625061.07055789</c:v>
                </c:pt>
                <c:pt idx="12229">
                  <c:v>294633581.26884341</c:v>
                </c:pt>
                <c:pt idx="12230">
                  <c:v>294642100.92826474</c:v>
                </c:pt>
                <c:pt idx="12231">
                  <c:v>294649879.27718705</c:v>
                </c:pt>
                <c:pt idx="12232">
                  <c:v>294657657.17700768</c:v>
                </c:pt>
                <c:pt idx="12233">
                  <c:v>294666545.65553004</c:v>
                </c:pt>
                <c:pt idx="12234">
                  <c:v>294677655.42904216</c:v>
                </c:pt>
                <c:pt idx="12235">
                  <c:v>294689134.56591815</c:v>
                </c:pt>
                <c:pt idx="12236">
                  <c:v>294700242.47685635</c:v>
                </c:pt>
                <c:pt idx="12237">
                  <c:v>294710979.25361151</c:v>
                </c:pt>
                <c:pt idx="12238">
                  <c:v>294722825.73850071</c:v>
                </c:pt>
                <c:pt idx="12239">
                  <c:v>294736151.78904349</c:v>
                </c:pt>
                <c:pt idx="12240">
                  <c:v>294748736.2933237</c:v>
                </c:pt>
                <c:pt idx="12241">
                  <c:v>294759469.20645291</c:v>
                </c:pt>
                <c:pt idx="12242">
                  <c:v>294769091.09141576</c:v>
                </c:pt>
                <c:pt idx="12243">
                  <c:v>294778712.28932899</c:v>
                </c:pt>
                <c:pt idx="12244">
                  <c:v>294789442.81506252</c:v>
                </c:pt>
                <c:pt idx="12245">
                  <c:v>294800172.48633903</c:v>
                </c:pt>
                <c:pt idx="12246">
                  <c:v>294810531.35832691</c:v>
                </c:pt>
                <c:pt idx="12247">
                  <c:v>294820149.59790176</c:v>
                </c:pt>
                <c:pt idx="12248">
                  <c:v>294830506.93435949</c:v>
                </c:pt>
                <c:pt idx="12249">
                  <c:v>294842342.91562694</c:v>
                </c:pt>
                <c:pt idx="12250">
                  <c:v>294854917.50678176</c:v>
                </c:pt>
                <c:pt idx="12251">
                  <c:v>294866381.55267769</c:v>
                </c:pt>
                <c:pt idx="12252">
                  <c:v>294874886.50497979</c:v>
                </c:pt>
                <c:pt idx="12253">
                  <c:v>294884130.40962178</c:v>
                </c:pt>
                <c:pt idx="12254">
                  <c:v>294897070.81102586</c:v>
                </c:pt>
                <c:pt idx="12255">
                  <c:v>294911488.6520009</c:v>
                </c:pt>
                <c:pt idx="12256">
                  <c:v>294925165.69091833</c:v>
                </c:pt>
                <c:pt idx="12257">
                  <c:v>294937362.96019769</c:v>
                </c:pt>
                <c:pt idx="12258">
                  <c:v>294948450.42905509</c:v>
                </c:pt>
                <c:pt idx="12259">
                  <c:v>294959906.52212596</c:v>
                </c:pt>
                <c:pt idx="12260">
                  <c:v>294972100.64813018</c:v>
                </c:pt>
                <c:pt idx="12261">
                  <c:v>294984663.13940185</c:v>
                </c:pt>
                <c:pt idx="12262">
                  <c:v>294997593.89288175</c:v>
                </c:pt>
                <c:pt idx="12263">
                  <c:v>295011262.19794405</c:v>
                </c:pt>
                <c:pt idx="12264">
                  <c:v>295024190.40026712</c:v>
                </c:pt>
                <c:pt idx="12265">
                  <c:v>295034901.40016025</c:v>
                </c:pt>
                <c:pt idx="12266">
                  <c:v>295044503.64210421</c:v>
                </c:pt>
                <c:pt idx="12267">
                  <c:v>295056320.84720129</c:v>
                </c:pt>
                <c:pt idx="12268">
                  <c:v>295071090.89705324</c:v>
                </c:pt>
                <c:pt idx="12269">
                  <c:v>295087705.26916265</c:v>
                </c:pt>
                <c:pt idx="12270">
                  <c:v>295102471.88127756</c:v>
                </c:pt>
                <c:pt idx="12271">
                  <c:v>295115391.34030885</c:v>
                </c:pt>
                <c:pt idx="12272">
                  <c:v>295127940.48662806</c:v>
                </c:pt>
                <c:pt idx="12273">
                  <c:v>295140488.4650631</c:v>
                </c:pt>
                <c:pt idx="12274">
                  <c:v>295154142.29134691</c:v>
                </c:pt>
                <c:pt idx="12275">
                  <c:v>295169270.59223813</c:v>
                </c:pt>
                <c:pt idx="12276">
                  <c:v>295184766.11637509</c:v>
                </c:pt>
                <c:pt idx="12277">
                  <c:v>295199153.22312081</c:v>
                </c:pt>
                <c:pt idx="12278">
                  <c:v>295212801.11074477</c:v>
                </c:pt>
                <c:pt idx="12279">
                  <c:v>295224603.57544494</c:v>
                </c:pt>
                <c:pt idx="12280">
                  <c:v>295235667.44804883</c:v>
                </c:pt>
                <c:pt idx="12281">
                  <c:v>295246361.66215289</c:v>
                </c:pt>
                <c:pt idx="12282">
                  <c:v>295255948.85731477</c:v>
                </c:pt>
                <c:pt idx="12283">
                  <c:v>295265166.67151821</c:v>
                </c:pt>
                <c:pt idx="12284">
                  <c:v>295273646.5041818</c:v>
                </c:pt>
                <c:pt idx="12285">
                  <c:v>295283600.41007233</c:v>
                </c:pt>
                <c:pt idx="12286">
                  <c:v>295296133.91329849</c:v>
                </c:pt>
                <c:pt idx="12287">
                  <c:v>295310140.5681318</c:v>
                </c:pt>
                <c:pt idx="12288">
                  <c:v>295323408.68898523</c:v>
                </c:pt>
                <c:pt idx="12289">
                  <c:v>295334095.94834375</c:v>
                </c:pt>
                <c:pt idx="12290">
                  <c:v>295342571.44851065</c:v>
                </c:pt>
                <c:pt idx="12291">
                  <c:v>295352151.80745143</c:v>
                </c:pt>
                <c:pt idx="12292">
                  <c:v>295363205.22230285</c:v>
                </c:pt>
                <c:pt idx="12293">
                  <c:v>295374257.73146009</c:v>
                </c:pt>
                <c:pt idx="12294">
                  <c:v>295386046.07647145</c:v>
                </c:pt>
                <c:pt idx="12295">
                  <c:v>295398201.72839046</c:v>
                </c:pt>
                <c:pt idx="12296">
                  <c:v>295408883.06378657</c:v>
                </c:pt>
                <c:pt idx="12297">
                  <c:v>295419563.55350482</c:v>
                </c:pt>
                <c:pt idx="12298">
                  <c:v>295431716.18571925</c:v>
                </c:pt>
                <c:pt idx="12299">
                  <c:v>295442763.08328599</c:v>
                </c:pt>
                <c:pt idx="12300">
                  <c:v>295454177.26055062</c:v>
                </c:pt>
                <c:pt idx="12301">
                  <c:v>295468903.8044188</c:v>
                </c:pt>
                <c:pt idx="12302">
                  <c:v>295483996.84381914</c:v>
                </c:pt>
                <c:pt idx="12303">
                  <c:v>295497247.87667644</c:v>
                </c:pt>
                <c:pt idx="12304">
                  <c:v>295507553.33589208</c:v>
                </c:pt>
                <c:pt idx="12305">
                  <c:v>295518594.02593738</c:v>
                </c:pt>
                <c:pt idx="12306">
                  <c:v>295530369.76629359</c:v>
                </c:pt>
                <c:pt idx="12307">
                  <c:v>295542512.42225176</c:v>
                </c:pt>
                <c:pt idx="12308">
                  <c:v>295556493.52109319</c:v>
                </c:pt>
                <c:pt idx="12309">
                  <c:v>295570473.17146707</c:v>
                </c:pt>
                <c:pt idx="12310">
                  <c:v>295581508.71461749</c:v>
                </c:pt>
                <c:pt idx="12311">
                  <c:v>295590336.49939579</c:v>
                </c:pt>
                <c:pt idx="12312">
                  <c:v>295601002.63556755</c:v>
                </c:pt>
                <c:pt idx="12313">
                  <c:v>295613874.43591416</c:v>
                </c:pt>
                <c:pt idx="12314">
                  <c:v>295627112.7212584</c:v>
                </c:pt>
                <c:pt idx="12315">
                  <c:v>295639982.0315727</c:v>
                </c:pt>
                <c:pt idx="12316">
                  <c:v>295652850.11480355</c:v>
                </c:pt>
                <c:pt idx="12317">
                  <c:v>295665349.36376852</c:v>
                </c:pt>
                <c:pt idx="12318">
                  <c:v>295678582.6010676</c:v>
                </c:pt>
                <c:pt idx="12319">
                  <c:v>295693284.67647266</c:v>
                </c:pt>
                <c:pt idx="12320">
                  <c:v>295709087.62159485</c:v>
                </c:pt>
                <c:pt idx="12321">
                  <c:v>295724153.82306176</c:v>
                </c:pt>
                <c:pt idx="12322">
                  <c:v>295739218.34302747</c:v>
                </c:pt>
                <c:pt idx="12323">
                  <c:v>295754648.54723042</c:v>
                </c:pt>
                <c:pt idx="12324">
                  <c:v>295769342.34014207</c:v>
                </c:pt>
                <c:pt idx="12325">
                  <c:v>295780728.92962712</c:v>
                </c:pt>
                <c:pt idx="12326">
                  <c:v>295791012.76562476</c:v>
                </c:pt>
                <c:pt idx="12327">
                  <c:v>295801295.81826055</c:v>
                </c:pt>
                <c:pt idx="12328">
                  <c:v>295813414.12479717</c:v>
                </c:pt>
                <c:pt idx="12329">
                  <c:v>295827734.35747856</c:v>
                </c:pt>
                <c:pt idx="12330">
                  <c:v>295843154.44795346</c:v>
                </c:pt>
                <c:pt idx="12331">
                  <c:v>295856737.35431361</c:v>
                </c:pt>
                <c:pt idx="12332">
                  <c:v>295869584.79191566</c:v>
                </c:pt>
                <c:pt idx="12333">
                  <c:v>295881329.95084667</c:v>
                </c:pt>
                <c:pt idx="12334">
                  <c:v>295893074.08814764</c:v>
                </c:pt>
                <c:pt idx="12335">
                  <c:v>295904817.20401806</c:v>
                </c:pt>
                <c:pt idx="12336">
                  <c:v>295916926.22266215</c:v>
                </c:pt>
                <c:pt idx="12337">
                  <c:v>295929401.04557651</c:v>
                </c:pt>
                <c:pt idx="12338">
                  <c:v>295942608.42552972</c:v>
                </c:pt>
                <c:pt idx="12339">
                  <c:v>295955814.51380002</c:v>
                </c:pt>
                <c:pt idx="12340">
                  <c:v>295968652.52819318</c:v>
                </c:pt>
                <c:pt idx="12341">
                  <c:v>295982589.56204706</c:v>
                </c:pt>
                <c:pt idx="12342">
                  <c:v>295997258.57023519</c:v>
                </c:pt>
                <c:pt idx="12343">
                  <c:v>296011192.65228617</c:v>
                </c:pt>
                <c:pt idx="12344">
                  <c:v>296024392.03554261</c:v>
                </c:pt>
                <c:pt idx="12345">
                  <c:v>296036123.73774844</c:v>
                </c:pt>
                <c:pt idx="12346">
                  <c:v>296046754.71268308</c:v>
                </c:pt>
                <c:pt idx="12347">
                  <c:v>296058117.93300939</c:v>
                </c:pt>
                <c:pt idx="12348">
                  <c:v>296070946.22637796</c:v>
                </c:pt>
                <c:pt idx="12349">
                  <c:v>296084872.70832652</c:v>
                </c:pt>
                <c:pt idx="12350">
                  <c:v>296098064.89310884</c:v>
                </c:pt>
                <c:pt idx="12351">
                  <c:v>296109790.19799662</c:v>
                </c:pt>
                <c:pt idx="12352">
                  <c:v>296120781.74699646</c:v>
                </c:pt>
                <c:pt idx="12353">
                  <c:v>296131772.40164757</c:v>
                </c:pt>
                <c:pt idx="12354">
                  <c:v>296142029.53923249</c:v>
                </c:pt>
                <c:pt idx="12355">
                  <c:v>296153018.46527308</c:v>
                </c:pt>
                <c:pt idx="12356">
                  <c:v>296165105.25150591</c:v>
                </c:pt>
                <c:pt idx="12357">
                  <c:v>296177923.38858587</c:v>
                </c:pt>
                <c:pt idx="12358">
                  <c:v>296191472.66826802</c:v>
                </c:pt>
                <c:pt idx="12359">
                  <c:v>296205020.58914453</c:v>
                </c:pt>
                <c:pt idx="12360">
                  <c:v>296216736.61435926</c:v>
                </c:pt>
                <c:pt idx="12361">
                  <c:v>296228085.54496258</c:v>
                </c:pt>
                <c:pt idx="12362">
                  <c:v>296241629.79492146</c:v>
                </c:pt>
                <c:pt idx="12363">
                  <c:v>296255172.68720734</c:v>
                </c:pt>
                <c:pt idx="12364">
                  <c:v>296268714.22212523</c:v>
                </c:pt>
                <c:pt idx="12365">
                  <c:v>296284449.97664285</c:v>
                </c:pt>
                <c:pt idx="12366">
                  <c:v>296300915.66450715</c:v>
                </c:pt>
                <c:pt idx="12367">
                  <c:v>296315184.30445385</c:v>
                </c:pt>
                <c:pt idx="12368">
                  <c:v>296327256.59227759</c:v>
                </c:pt>
                <c:pt idx="12369">
                  <c:v>296339327.80164814</c:v>
                </c:pt>
                <c:pt idx="12370">
                  <c:v>296352860.90571964</c:v>
                </c:pt>
                <c:pt idx="12371">
                  <c:v>296365295.53627133</c:v>
                </c:pt>
                <c:pt idx="12372">
                  <c:v>296375900.64059263</c:v>
                </c:pt>
                <c:pt idx="12373">
                  <c:v>296388698.79618245</c:v>
                </c:pt>
                <c:pt idx="12374">
                  <c:v>296401495.73987299</c:v>
                </c:pt>
                <c:pt idx="12375">
                  <c:v>296413194.74235874</c:v>
                </c:pt>
                <c:pt idx="12376">
                  <c:v>296425623.8229546</c:v>
                </c:pt>
                <c:pt idx="12377">
                  <c:v>296439879.30212182</c:v>
                </c:pt>
                <c:pt idx="12378">
                  <c:v>296454864.21042585</c:v>
                </c:pt>
                <c:pt idx="12379">
                  <c:v>296469482.03224272</c:v>
                </c:pt>
                <c:pt idx="12380">
                  <c:v>296482636.72031176</c:v>
                </c:pt>
                <c:pt idx="12381">
                  <c:v>296496520.83559453</c:v>
                </c:pt>
                <c:pt idx="12382">
                  <c:v>296510038.20921379</c:v>
                </c:pt>
                <c:pt idx="12383">
                  <c:v>296522458.38787138</c:v>
                </c:pt>
                <c:pt idx="12384">
                  <c:v>296536338.41366178</c:v>
                </c:pt>
                <c:pt idx="12385">
                  <c:v>296552773.44333023</c:v>
                </c:pt>
                <c:pt idx="12386">
                  <c:v>296569206.47510594</c:v>
                </c:pt>
                <c:pt idx="12387">
                  <c:v>296583811.93765944</c:v>
                </c:pt>
                <c:pt idx="12388">
                  <c:v>296596955.50495446</c:v>
                </c:pt>
                <c:pt idx="12389">
                  <c:v>296610097.79453576</c:v>
                </c:pt>
                <c:pt idx="12390">
                  <c:v>296624698.84030122</c:v>
                </c:pt>
                <c:pt idx="12391">
                  <c:v>296638568.37335581</c:v>
                </c:pt>
                <c:pt idx="12392">
                  <c:v>296650246.87669045</c:v>
                </c:pt>
                <c:pt idx="12393">
                  <c:v>296662289.27682459</c:v>
                </c:pt>
                <c:pt idx="12394">
                  <c:v>296675060.34745854</c:v>
                </c:pt>
                <c:pt idx="12395">
                  <c:v>296688195.04749203</c:v>
                </c:pt>
                <c:pt idx="12396">
                  <c:v>296701328.47174519</c:v>
                </c:pt>
                <c:pt idx="12397">
                  <c:v>296715190.14692301</c:v>
                </c:pt>
                <c:pt idx="12398">
                  <c:v>296729415.12561774</c:v>
                </c:pt>
                <c:pt idx="12399">
                  <c:v>296741450.47737294</c:v>
                </c:pt>
                <c:pt idx="12400">
                  <c:v>296750567.45502687</c:v>
                </c:pt>
                <c:pt idx="12401">
                  <c:v>296760413.10056376</c:v>
                </c:pt>
                <c:pt idx="12402">
                  <c:v>296772445.6939553</c:v>
                </c:pt>
                <c:pt idx="12403">
                  <c:v>296784477.21683574</c:v>
                </c:pt>
                <c:pt idx="12404">
                  <c:v>296796143.12597209</c:v>
                </c:pt>
                <c:pt idx="12405">
                  <c:v>296809266.07101375</c:v>
                </c:pt>
                <c:pt idx="12406">
                  <c:v>296823845.62779081</c:v>
                </c:pt>
                <c:pt idx="12407">
                  <c:v>296838788.04257256</c:v>
                </c:pt>
                <c:pt idx="12408">
                  <c:v>296851906.85066551</c:v>
                </c:pt>
                <c:pt idx="12409">
                  <c:v>296864295.66782707</c:v>
                </c:pt>
                <c:pt idx="12410">
                  <c:v>296876319.02293289</c:v>
                </c:pt>
                <c:pt idx="12411">
                  <c:v>296888705.60440218</c:v>
                </c:pt>
                <c:pt idx="12412">
                  <c:v>296900362.52735585</c:v>
                </c:pt>
                <c:pt idx="12413">
                  <c:v>296909833.03761917</c:v>
                </c:pt>
                <c:pt idx="12414">
                  <c:v>296919302.88487238</c:v>
                </c:pt>
                <c:pt idx="12415">
                  <c:v>296931321.35175592</c:v>
                </c:pt>
                <c:pt idx="12416">
                  <c:v>296945523.61792302</c:v>
                </c:pt>
                <c:pt idx="12417">
                  <c:v>296958996.1845755</c:v>
                </c:pt>
                <c:pt idx="12418">
                  <c:v>296972467.40962893</c:v>
                </c:pt>
                <c:pt idx="12419">
                  <c:v>296985209.22584504</c:v>
                </c:pt>
                <c:pt idx="12420">
                  <c:v>296996493.83239675</c:v>
                </c:pt>
                <c:pt idx="12421">
                  <c:v>297007049.54775655</c:v>
                </c:pt>
                <c:pt idx="12422">
                  <c:v>297019060.22213674</c:v>
                </c:pt>
                <c:pt idx="12423">
                  <c:v>297032161.560085</c:v>
                </c:pt>
                <c:pt idx="12424">
                  <c:v>297047808.71794915</c:v>
                </c:pt>
                <c:pt idx="12425">
                  <c:v>297065273.1756593</c:v>
                </c:pt>
                <c:pt idx="12426">
                  <c:v>297081644.05774301</c:v>
                </c:pt>
                <c:pt idx="12427">
                  <c:v>297095466.81585127</c:v>
                </c:pt>
                <c:pt idx="12428">
                  <c:v>297105651.10255921</c:v>
                </c:pt>
                <c:pt idx="12429">
                  <c:v>297114016.19326985</c:v>
                </c:pt>
                <c:pt idx="12430">
                  <c:v>297123108.09669358</c:v>
                </c:pt>
                <c:pt idx="12431">
                  <c:v>297133653.93942916</c:v>
                </c:pt>
                <c:pt idx="12432">
                  <c:v>297144562.56713724</c:v>
                </c:pt>
                <c:pt idx="12433">
                  <c:v>297156197.46753836</c:v>
                </c:pt>
                <c:pt idx="12434">
                  <c:v>297168558.45326555</c:v>
                </c:pt>
                <c:pt idx="12435">
                  <c:v>297180191.29090679</c:v>
                </c:pt>
                <c:pt idx="12436">
                  <c:v>297190732.68639076</c:v>
                </c:pt>
                <c:pt idx="12437">
                  <c:v>297199819.43733245</c:v>
                </c:pt>
                <c:pt idx="12438">
                  <c:v>297206724.960042</c:v>
                </c:pt>
                <c:pt idx="12439">
                  <c:v>297214720.38828379</c:v>
                </c:pt>
                <c:pt idx="12440">
                  <c:v>297224532.31379724</c:v>
                </c:pt>
                <c:pt idx="12441">
                  <c:v>297234706.89268678</c:v>
                </c:pt>
                <c:pt idx="12442">
                  <c:v>297244517.36943835</c:v>
                </c:pt>
                <c:pt idx="12443">
                  <c:v>297254690.44615698</c:v>
                </c:pt>
                <c:pt idx="12444">
                  <c:v>297267768.99282044</c:v>
                </c:pt>
                <c:pt idx="12445">
                  <c:v>297282662.46530646</c:v>
                </c:pt>
                <c:pt idx="12446">
                  <c:v>297296464.70841926</c:v>
                </c:pt>
                <c:pt idx="12447">
                  <c:v>297308449.72525299</c:v>
                </c:pt>
                <c:pt idx="12448">
                  <c:v>297318981.13684976</c:v>
                </c:pt>
                <c:pt idx="12449">
                  <c:v>297329874.83844632</c:v>
                </c:pt>
                <c:pt idx="12450">
                  <c:v>297342219.97390914</c:v>
                </c:pt>
                <c:pt idx="12451">
                  <c:v>297355290.06685489</c:v>
                </c:pt>
                <c:pt idx="12452">
                  <c:v>297367269.87697417</c:v>
                </c:pt>
                <c:pt idx="12453">
                  <c:v>297378522.67240459</c:v>
                </c:pt>
                <c:pt idx="12454">
                  <c:v>297391226.31740928</c:v>
                </c:pt>
                <c:pt idx="12455">
                  <c:v>297404654.58897007</c:v>
                </c:pt>
                <c:pt idx="12456">
                  <c:v>297416267.15528816</c:v>
                </c:pt>
                <c:pt idx="12457">
                  <c:v>297426064.48344719</c:v>
                </c:pt>
                <c:pt idx="12458">
                  <c:v>297437312.39342529</c:v>
                </c:pt>
                <c:pt idx="12459">
                  <c:v>297449647.73649448</c:v>
                </c:pt>
                <c:pt idx="12460">
                  <c:v>297462707.46320575</c:v>
                </c:pt>
                <c:pt idx="12461">
                  <c:v>297475403.21222019</c:v>
                </c:pt>
                <c:pt idx="12462">
                  <c:v>297488097.77098459</c:v>
                </c:pt>
                <c:pt idx="12463">
                  <c:v>297499703.18333483</c:v>
                </c:pt>
                <c:pt idx="12464">
                  <c:v>297510944.97812968</c:v>
                </c:pt>
                <c:pt idx="12465">
                  <c:v>297523273.61553383</c:v>
                </c:pt>
                <c:pt idx="12466">
                  <c:v>297535601.1306209</c:v>
                </c:pt>
                <c:pt idx="12467">
                  <c:v>297545389.82854289</c:v>
                </c:pt>
                <c:pt idx="12468">
                  <c:v>297553365.28151816</c:v>
                </c:pt>
                <c:pt idx="12469">
                  <c:v>297561702.75291342</c:v>
                </c:pt>
                <c:pt idx="12470">
                  <c:v>297572214.48529071</c:v>
                </c:pt>
                <c:pt idx="12471">
                  <c:v>297583450.26256186</c:v>
                </c:pt>
                <c:pt idx="12472">
                  <c:v>297595047.50660753</c:v>
                </c:pt>
                <c:pt idx="12473">
                  <c:v>297608093.21924424</c:v>
                </c:pt>
                <c:pt idx="12474">
                  <c:v>297620775.34636885</c:v>
                </c:pt>
                <c:pt idx="12475">
                  <c:v>297632007.09593737</c:v>
                </c:pt>
                <c:pt idx="12476">
                  <c:v>297643600.18314195</c:v>
                </c:pt>
                <c:pt idx="12477">
                  <c:v>297656278.98620671</c:v>
                </c:pt>
                <c:pt idx="12478">
                  <c:v>297667869.99624234</c:v>
                </c:pt>
                <c:pt idx="12479">
                  <c:v>297679460.01449251</c:v>
                </c:pt>
                <c:pt idx="12480">
                  <c:v>297691773.32239223</c:v>
                </c:pt>
                <c:pt idx="12481">
                  <c:v>297703723.40387696</c:v>
                </c:pt>
                <c:pt idx="12482">
                  <c:v>297716034.50653154</c:v>
                </c:pt>
                <c:pt idx="12483">
                  <c:v>297728706.53186178</c:v>
                </c:pt>
                <c:pt idx="12484">
                  <c:v>297740291.34635526</c:v>
                </c:pt>
                <c:pt idx="12485">
                  <c:v>297751513.19074655</c:v>
                </c:pt>
                <c:pt idx="12486">
                  <c:v>297763096.05518168</c:v>
                </c:pt>
                <c:pt idx="12487">
                  <c:v>297773592.17074561</c:v>
                </c:pt>
                <c:pt idx="12488">
                  <c:v>297782639.89360446</c:v>
                </c:pt>
                <c:pt idx="12489">
                  <c:v>297792048.88445491</c:v>
                </c:pt>
                <c:pt idx="12490">
                  <c:v>297804351.96354568</c:v>
                </c:pt>
                <c:pt idx="12491">
                  <c:v>297818101.14174187</c:v>
                </c:pt>
                <c:pt idx="12492">
                  <c:v>297831125.39208245</c:v>
                </c:pt>
                <c:pt idx="12493">
                  <c:v>297841616.23890203</c:v>
                </c:pt>
                <c:pt idx="12494">
                  <c:v>297852829.69424546</c:v>
                </c:pt>
                <c:pt idx="12495">
                  <c:v>297864042.22166574</c:v>
                </c:pt>
                <c:pt idx="12496">
                  <c:v>297875977.1184926</c:v>
                </c:pt>
                <c:pt idx="12497">
                  <c:v>297887549.34795702</c:v>
                </c:pt>
                <c:pt idx="12498">
                  <c:v>297900205.34244764</c:v>
                </c:pt>
                <c:pt idx="12499">
                  <c:v>297912137.05471635</c:v>
                </c:pt>
                <c:pt idx="12500">
                  <c:v>297923344.67598695</c:v>
                </c:pt>
                <c:pt idx="12501">
                  <c:v>297933466.89210373</c:v>
                </c:pt>
                <c:pt idx="12502">
                  <c:v>297943949.81895185</c:v>
                </c:pt>
                <c:pt idx="12503">
                  <c:v>297954793.37278593</c:v>
                </c:pt>
                <c:pt idx="12504">
                  <c:v>297967081.68502522</c:v>
                </c:pt>
                <c:pt idx="12505">
                  <c:v>297981537.09660965</c:v>
                </c:pt>
                <c:pt idx="12506">
                  <c:v>297996352.29355121</c:v>
                </c:pt>
                <c:pt idx="12507">
                  <c:v>298011527.15774685</c:v>
                </c:pt>
                <c:pt idx="12508">
                  <c:v>298024171.58018237</c:v>
                </c:pt>
                <c:pt idx="12509">
                  <c:v>298035369.94076747</c:v>
                </c:pt>
                <c:pt idx="12510">
                  <c:v>298046567.37622714</c:v>
                </c:pt>
                <c:pt idx="12511">
                  <c:v>298058847.37092692</c:v>
                </c:pt>
                <c:pt idx="12512">
                  <c:v>298072570.75447536</c:v>
                </c:pt>
                <c:pt idx="12513">
                  <c:v>298085931.6614666</c:v>
                </c:pt>
                <c:pt idx="12514">
                  <c:v>298096402.80318326</c:v>
                </c:pt>
                <c:pt idx="12515">
                  <c:v>298105790.03572476</c:v>
                </c:pt>
                <c:pt idx="12516">
                  <c:v>298115176.61825925</c:v>
                </c:pt>
                <c:pt idx="12517">
                  <c:v>298126006.48284441</c:v>
                </c:pt>
                <c:pt idx="12518">
                  <c:v>298138640.23147541</c:v>
                </c:pt>
                <c:pt idx="12519">
                  <c:v>298149468.22186297</c:v>
                </c:pt>
                <c:pt idx="12520">
                  <c:v>298158490.88659132</c:v>
                </c:pt>
                <c:pt idx="12521">
                  <c:v>298168234.69008118</c:v>
                </c:pt>
                <c:pt idx="12522">
                  <c:v>298181947.00502717</c:v>
                </c:pt>
                <c:pt idx="12523">
                  <c:v>298196740.31589329</c:v>
                </c:pt>
                <c:pt idx="12524">
                  <c:v>298209367.47504449</c:v>
                </c:pt>
                <c:pt idx="12525">
                  <c:v>298219829.08753967</c:v>
                </c:pt>
                <c:pt idx="12526">
                  <c:v>298229929.18890411</c:v>
                </c:pt>
                <c:pt idx="12527">
                  <c:v>298241471.24070472</c:v>
                </c:pt>
                <c:pt idx="12528">
                  <c:v>298253733.59430617</c:v>
                </c:pt>
                <c:pt idx="12529">
                  <c:v>298265273.62007034</c:v>
                </c:pt>
                <c:pt idx="12530">
                  <c:v>298274288.58188939</c:v>
                </c:pt>
                <c:pt idx="12531">
                  <c:v>298283663.50644845</c:v>
                </c:pt>
                <c:pt idx="12532">
                  <c:v>298294840.4540894</c:v>
                </c:pt>
                <c:pt idx="12533">
                  <c:v>298306737.48290259</c:v>
                </c:pt>
                <c:pt idx="12534">
                  <c:v>298318272.99899477</c:v>
                </c:pt>
                <c:pt idx="12535">
                  <c:v>298329807.53391296</c:v>
                </c:pt>
                <c:pt idx="12536">
                  <c:v>298340620.26945978</c:v>
                </c:pt>
                <c:pt idx="12537">
                  <c:v>298352513.28290886</c:v>
                </c:pt>
                <c:pt idx="12538">
                  <c:v>298364765.59996063</c:v>
                </c:pt>
                <c:pt idx="12539">
                  <c:v>298375935.86558491</c:v>
                </c:pt>
                <c:pt idx="12540">
                  <c:v>298386024.34705645</c:v>
                </c:pt>
                <c:pt idx="12541">
                  <c:v>298395031.28571177</c:v>
                </c:pt>
                <c:pt idx="12542">
                  <c:v>298405118.34694374</c:v>
                </c:pt>
                <c:pt idx="12543">
                  <c:v>298414484.23212314</c:v>
                </c:pt>
                <c:pt idx="12544">
                  <c:v>298423489.28108019</c:v>
                </c:pt>
                <c:pt idx="12545">
                  <c:v>298433934.38892668</c:v>
                </c:pt>
                <c:pt idx="12546">
                  <c:v>298445819.22296679</c:v>
                </c:pt>
                <c:pt idx="12547">
                  <c:v>298458423.21215266</c:v>
                </c:pt>
                <c:pt idx="12548">
                  <c:v>298470665.96601647</c:v>
                </c:pt>
                <c:pt idx="12549">
                  <c:v>298482187.54859322</c:v>
                </c:pt>
                <c:pt idx="12550">
                  <c:v>298494428.1579172</c:v>
                </c:pt>
                <c:pt idx="12551">
                  <c:v>298508467.49685919</c:v>
                </c:pt>
                <c:pt idx="12552">
                  <c:v>298522865.30968267</c:v>
                </c:pt>
                <c:pt idx="12553">
                  <c:v>298536181.92621726</c:v>
                </c:pt>
                <c:pt idx="12554">
                  <c:v>298547338.08512068</c:v>
                </c:pt>
                <c:pt idx="12555">
                  <c:v>298557413.82727271</c:v>
                </c:pt>
                <c:pt idx="12556">
                  <c:v>298567488.8211751</c:v>
                </c:pt>
                <c:pt idx="12557">
                  <c:v>298577922.84760988</c:v>
                </c:pt>
                <c:pt idx="12558">
                  <c:v>298588715.82370335</c:v>
                </c:pt>
                <c:pt idx="12559">
                  <c:v>298599867.66374981</c:v>
                </c:pt>
                <c:pt idx="12560">
                  <c:v>298609939.50568259</c:v>
                </c:pt>
                <c:pt idx="12561">
                  <c:v>298620370.26813</c:v>
                </c:pt>
                <c:pt idx="12562">
                  <c:v>298630800.22876126</c:v>
                </c:pt>
                <c:pt idx="12563">
                  <c:v>298640150.54637414</c:v>
                </c:pt>
                <c:pt idx="12564">
                  <c:v>298647702.25562692</c:v>
                </c:pt>
                <c:pt idx="12565">
                  <c:v>298654893.96895534</c:v>
                </c:pt>
                <c:pt idx="12566">
                  <c:v>298665680.82431364</c:v>
                </c:pt>
                <c:pt idx="12567">
                  <c:v>298678264.40521789</c:v>
                </c:pt>
                <c:pt idx="12568">
                  <c:v>298688330.42982745</c:v>
                </c:pt>
                <c:pt idx="12569">
                  <c:v>298696238.92537069</c:v>
                </c:pt>
                <c:pt idx="12570">
                  <c:v>298704865.84943426</c:v>
                </c:pt>
                <c:pt idx="12571">
                  <c:v>298715289.31767845</c:v>
                </c:pt>
                <c:pt idx="12572">
                  <c:v>298727149.53187919</c:v>
                </c:pt>
                <c:pt idx="12573">
                  <c:v>298740446.11532229</c:v>
                </c:pt>
                <c:pt idx="12574">
                  <c:v>298753741.39613342</c:v>
                </c:pt>
                <c:pt idx="12575">
                  <c:v>298765598.25051725</c:v>
                </c:pt>
                <c:pt idx="12576">
                  <c:v>298776376.31022906</c:v>
                </c:pt>
                <c:pt idx="12577">
                  <c:v>298787512.73947078</c:v>
                </c:pt>
                <c:pt idx="12578">
                  <c:v>298797929.86222416</c:v>
                </c:pt>
                <c:pt idx="12579">
                  <c:v>298807987.01525337</c:v>
                </c:pt>
                <c:pt idx="12580">
                  <c:v>298820198.27073079</c:v>
                </c:pt>
                <c:pt idx="12581">
                  <c:v>298833126.63802028</c:v>
                </c:pt>
                <c:pt idx="12582">
                  <c:v>298845335.63209993</c:v>
                </c:pt>
                <c:pt idx="12583">
                  <c:v>298854671.18077672</c:v>
                </c:pt>
                <c:pt idx="12584">
                  <c:v>298862210.96293527</c:v>
                </c:pt>
                <c:pt idx="12585">
                  <c:v>298871545.35111725</c:v>
                </c:pt>
                <c:pt idx="12586">
                  <c:v>298881956.026896</c:v>
                </c:pt>
                <c:pt idx="12587">
                  <c:v>298892006.95631164</c:v>
                </c:pt>
                <c:pt idx="12588">
                  <c:v>298904210.65593171</c:v>
                </c:pt>
                <c:pt idx="12589">
                  <c:v>298917489.90613574</c:v>
                </c:pt>
                <c:pt idx="12590">
                  <c:v>298928973.61564559</c:v>
                </c:pt>
                <c:pt idx="12591">
                  <c:v>298937944.58783865</c:v>
                </c:pt>
                <c:pt idx="12592">
                  <c:v>298946197.35872459</c:v>
                </c:pt>
                <c:pt idx="12593">
                  <c:v>298955884.75401753</c:v>
                </c:pt>
                <c:pt idx="12594">
                  <c:v>298965930.21166044</c:v>
                </c:pt>
                <c:pt idx="12595">
                  <c:v>298975257.47112566</c:v>
                </c:pt>
                <c:pt idx="12596">
                  <c:v>298983149.26713282</c:v>
                </c:pt>
                <c:pt idx="12597">
                  <c:v>298991040.6044445</c:v>
                </c:pt>
                <c:pt idx="12598">
                  <c:v>298999648.81298745</c:v>
                </c:pt>
                <c:pt idx="12599">
                  <c:v>299007539.19140315</c:v>
                </c:pt>
                <c:pt idx="12600">
                  <c:v>299015429.1113081</c:v>
                </c:pt>
                <c:pt idx="12601">
                  <c:v>299025111.5682528</c:v>
                </c:pt>
                <c:pt idx="12602">
                  <c:v>299035869.04401451</c:v>
                </c:pt>
                <c:pt idx="12603">
                  <c:v>299047342.74551284</c:v>
                </c:pt>
                <c:pt idx="12604">
                  <c:v>299058815.4775756</c:v>
                </c:pt>
                <c:pt idx="12605">
                  <c:v>299068853.32303512</c:v>
                </c:pt>
                <c:pt idx="12606">
                  <c:v>299078173.51517314</c:v>
                </c:pt>
                <c:pt idx="12607">
                  <c:v>299088209.92981905</c:v>
                </c:pt>
                <c:pt idx="12608">
                  <c:v>299098604.00591445</c:v>
                </c:pt>
                <c:pt idx="12609">
                  <c:v>299108997.2864964</c:v>
                </c:pt>
                <c:pt idx="12610">
                  <c:v>299119389.77170104</c:v>
                </c:pt>
                <c:pt idx="12611">
                  <c:v>299129423.14076489</c:v>
                </c:pt>
                <c:pt idx="12612">
                  <c:v>299139097.47323287</c:v>
                </c:pt>
                <c:pt idx="12613">
                  <c:v>299148054.57404578</c:v>
                </c:pt>
                <c:pt idx="12614">
                  <c:v>299157369.33226234</c:v>
                </c:pt>
                <c:pt idx="12615">
                  <c:v>299167758.11664176</c:v>
                </c:pt>
                <c:pt idx="12616">
                  <c:v>299179220.68069899</c:v>
                </c:pt>
                <c:pt idx="12617">
                  <c:v>299189249.63073045</c:v>
                </c:pt>
                <c:pt idx="12618">
                  <c:v>299198203.42466575</c:v>
                </c:pt>
                <c:pt idx="12619">
                  <c:v>299208589.08620149</c:v>
                </c:pt>
                <c:pt idx="12620">
                  <c:v>299220764.36780781</c:v>
                </c:pt>
                <c:pt idx="12621">
                  <c:v>299230790.25089586</c:v>
                </c:pt>
                <c:pt idx="12622">
                  <c:v>299240099.33688939</c:v>
                </c:pt>
                <c:pt idx="12623">
                  <c:v>299249049.77949744</c:v>
                </c:pt>
                <c:pt idx="12624">
                  <c:v>299258715.59513044</c:v>
                </c:pt>
                <c:pt idx="12625">
                  <c:v>299268380.72301024</c:v>
                </c:pt>
                <c:pt idx="12626">
                  <c:v>299278761.020356</c:v>
                </c:pt>
                <c:pt idx="12627">
                  <c:v>299289498.42434013</c:v>
                </c:pt>
                <c:pt idx="12628">
                  <c:v>299298803.48799276</c:v>
                </c:pt>
                <c:pt idx="12629">
                  <c:v>299308465.764139</c:v>
                </c:pt>
                <c:pt idx="12630">
                  <c:v>299319200.82056522</c:v>
                </c:pt>
                <c:pt idx="12631">
                  <c:v>299331008.40293109</c:v>
                </c:pt>
                <c:pt idx="12632">
                  <c:v>299342814.95913666</c:v>
                </c:pt>
                <c:pt idx="12633">
                  <c:v>299353905.03190023</c:v>
                </c:pt>
                <c:pt idx="12634">
                  <c:v>299363563.38998741</c:v>
                </c:pt>
                <c:pt idx="12635">
                  <c:v>299372505.70197535</c:v>
                </c:pt>
                <c:pt idx="12636">
                  <c:v>299380732.10921037</c:v>
                </c:pt>
                <c:pt idx="12637">
                  <c:v>299389315.65530562</c:v>
                </c:pt>
                <c:pt idx="12638">
                  <c:v>299398256.27255344</c:v>
                </c:pt>
                <c:pt idx="12639">
                  <c:v>299405408.34278369</c:v>
                </c:pt>
                <c:pt idx="12640">
                  <c:v>299411487.30648839</c:v>
                </c:pt>
                <c:pt idx="12641">
                  <c:v>299417565.99822974</c:v>
                </c:pt>
                <c:pt idx="12642">
                  <c:v>299425789.67775321</c:v>
                </c:pt>
                <c:pt idx="12643">
                  <c:v>299435800.44195044</c:v>
                </c:pt>
                <c:pt idx="12644">
                  <c:v>299445810.46866202</c:v>
                </c:pt>
                <c:pt idx="12645">
                  <c:v>299455819.7580089</c:v>
                </c:pt>
                <c:pt idx="12646">
                  <c:v>299465470.87451702</c:v>
                </c:pt>
                <c:pt idx="12647">
                  <c:v>299475478.71582305</c:v>
                </c:pt>
                <c:pt idx="12648">
                  <c:v>299484771.05139923</c:v>
                </c:pt>
                <c:pt idx="12649">
                  <c:v>299493705.39025766</c:v>
                </c:pt>
                <c:pt idx="12650">
                  <c:v>299503353.81650651</c:v>
                </c:pt>
                <c:pt idx="12651">
                  <c:v>299513358.86836582</c:v>
                </c:pt>
                <c:pt idx="12652">
                  <c:v>299523363.18368012</c:v>
                </c:pt>
                <c:pt idx="12653">
                  <c:v>299533724.01962799</c:v>
                </c:pt>
                <c:pt idx="12654">
                  <c:v>299543369.60516185</c:v>
                </c:pt>
                <c:pt idx="12655">
                  <c:v>299550871.25397849</c:v>
                </c:pt>
                <c:pt idx="12656">
                  <c:v>299556943.71404314</c:v>
                </c:pt>
                <c:pt idx="12657">
                  <c:v>299564444.61366385</c:v>
                </c:pt>
                <c:pt idx="12658">
                  <c:v>299574802.31832236</c:v>
                </c:pt>
                <c:pt idx="12659">
                  <c:v>299584802.11181051</c:v>
                </c:pt>
                <c:pt idx="12660">
                  <c:v>299594801.16962081</c:v>
                </c:pt>
                <c:pt idx="12661">
                  <c:v>299604442.42160028</c:v>
                </c:pt>
                <c:pt idx="12662">
                  <c:v>299613011.84926331</c:v>
                </c:pt>
                <c:pt idx="12663">
                  <c:v>299621223.71048814</c:v>
                </c:pt>
                <c:pt idx="12664">
                  <c:v>299631220.08935165</c:v>
                </c:pt>
                <c:pt idx="12665">
                  <c:v>299642286.65133339</c:v>
                </c:pt>
                <c:pt idx="12666">
                  <c:v>299652281.48134279</c:v>
                </c:pt>
                <c:pt idx="12667">
                  <c:v>299659420.19571346</c:v>
                </c:pt>
                <c:pt idx="12668">
                  <c:v>299664773.98547047</c:v>
                </c:pt>
                <c:pt idx="12669">
                  <c:v>299671198.25485337</c:v>
                </c:pt>
                <c:pt idx="12670">
                  <c:v>299679763.47510529</c:v>
                </c:pt>
                <c:pt idx="12671">
                  <c:v>299687971.30478525</c:v>
                </c:pt>
                <c:pt idx="12672">
                  <c:v>299695821.8086018</c:v>
                </c:pt>
                <c:pt idx="12673">
                  <c:v>299704742.28538644</c:v>
                </c:pt>
                <c:pt idx="12674">
                  <c:v>299712591.82077694</c:v>
                </c:pt>
                <c:pt idx="12675">
                  <c:v>299719013.83081055</c:v>
                </c:pt>
                <c:pt idx="12676">
                  <c:v>299726149.04172421</c:v>
                </c:pt>
                <c:pt idx="12677">
                  <c:v>299735067.52876812</c:v>
                </c:pt>
                <c:pt idx="12678">
                  <c:v>299746125.6402238</c:v>
                </c:pt>
                <c:pt idx="12679">
                  <c:v>299756469.51091874</c:v>
                </c:pt>
                <c:pt idx="12680">
                  <c:v>299766812.59467578</c:v>
                </c:pt>
                <c:pt idx="12681">
                  <c:v>299777154.89162964</c:v>
                </c:pt>
                <c:pt idx="12682">
                  <c:v>299785000.24731207</c:v>
                </c:pt>
                <c:pt idx="12683">
                  <c:v>299791418.83798546</c:v>
                </c:pt>
                <c:pt idx="12684">
                  <c:v>299799619.92958099</c:v>
                </c:pt>
                <c:pt idx="12685">
                  <c:v>299809959.73135364</c:v>
                </c:pt>
                <c:pt idx="12686">
                  <c:v>299821368.25534296</c:v>
                </c:pt>
                <c:pt idx="12687">
                  <c:v>299832775.82218117</c:v>
                </c:pt>
                <c:pt idx="12688">
                  <c:v>299843113.10302126</c:v>
                </c:pt>
                <c:pt idx="12689">
                  <c:v>299852380.34189302</c:v>
                </c:pt>
                <c:pt idx="12690">
                  <c:v>299862359.73901016</c:v>
                </c:pt>
                <c:pt idx="12691">
                  <c:v>299871625.66631621</c:v>
                </c:pt>
                <c:pt idx="12692">
                  <c:v>299880178.26961374</c:v>
                </c:pt>
                <c:pt idx="12693">
                  <c:v>299888374.00971425</c:v>
                </c:pt>
                <c:pt idx="12694">
                  <c:v>299896925.5597415</c:v>
                </c:pt>
                <c:pt idx="12695">
                  <c:v>299907614.24110436</c:v>
                </c:pt>
                <c:pt idx="12696">
                  <c:v>299920795.79119515</c:v>
                </c:pt>
                <c:pt idx="12697">
                  <c:v>299932195.02048206</c:v>
                </c:pt>
                <c:pt idx="12698">
                  <c:v>299940387.62639004</c:v>
                </c:pt>
                <c:pt idx="12699">
                  <c:v>299946442.71357107</c:v>
                </c:pt>
                <c:pt idx="12700">
                  <c:v>299952497.53117353</c:v>
                </c:pt>
                <c:pt idx="12701">
                  <c:v>299960688.91418678</c:v>
                </c:pt>
                <c:pt idx="12702">
                  <c:v>299971372.58542359</c:v>
                </c:pt>
                <c:pt idx="12703">
                  <c:v>299983123.65454644</c:v>
                </c:pt>
                <c:pt idx="12704">
                  <c:v>299992025.30375981</c:v>
                </c:pt>
                <c:pt idx="12705">
                  <c:v>299998078.09246117</c:v>
                </c:pt>
                <c:pt idx="12706">
                  <c:v>300005910.71330816</c:v>
                </c:pt>
                <c:pt idx="12707">
                  <c:v>300015878.85116643</c:v>
                </c:pt>
                <c:pt idx="12708">
                  <c:v>300025846.25854725</c:v>
                </c:pt>
                <c:pt idx="12709">
                  <c:v>300035456.99539506</c:v>
                </c:pt>
                <c:pt idx="12710">
                  <c:v>300044355.22037733</c:v>
                </c:pt>
                <c:pt idx="12711">
                  <c:v>300052541.07328516</c:v>
                </c:pt>
                <c:pt idx="12712">
                  <c:v>300061794.05298579</c:v>
                </c:pt>
                <c:pt idx="12713">
                  <c:v>300071402.25037259</c:v>
                </c:pt>
                <c:pt idx="12714">
                  <c:v>300081721.41021216</c:v>
                </c:pt>
                <c:pt idx="12715">
                  <c:v>300093107.16096652</c:v>
                </c:pt>
                <c:pt idx="12716">
                  <c:v>300105203.47707176</c:v>
                </c:pt>
                <c:pt idx="12717">
                  <c:v>300117298.71767741</c:v>
                </c:pt>
                <c:pt idx="12718">
                  <c:v>300127970.09582305</c:v>
                </c:pt>
                <c:pt idx="12719">
                  <c:v>300137217.94649309</c:v>
                </c:pt>
                <c:pt idx="12720">
                  <c:v>300147532.11528647</c:v>
                </c:pt>
                <c:pt idx="12721">
                  <c:v>300158912.35966152</c:v>
                </c:pt>
                <c:pt idx="12722">
                  <c:v>300168869.29266816</c:v>
                </c:pt>
                <c:pt idx="12723">
                  <c:v>300177403.226731</c:v>
                </c:pt>
                <c:pt idx="12724">
                  <c:v>300186292.17220974</c:v>
                </c:pt>
                <c:pt idx="12725">
                  <c:v>300194113.9638719</c:v>
                </c:pt>
                <c:pt idx="12726">
                  <c:v>300202290.81075984</c:v>
                </c:pt>
                <c:pt idx="12727">
                  <c:v>300211533.611202</c:v>
                </c:pt>
                <c:pt idx="12728">
                  <c:v>300222553.05273575</c:v>
                </c:pt>
                <c:pt idx="12729">
                  <c:v>300235704.12127846</c:v>
                </c:pt>
                <c:pt idx="12730">
                  <c:v>300248853.91888541</c:v>
                </c:pt>
                <c:pt idx="12731">
                  <c:v>300259870.33857977</c:v>
                </c:pt>
                <c:pt idx="12732">
                  <c:v>300269109.22873306</c:v>
                </c:pt>
                <c:pt idx="12733">
                  <c:v>300278347.49165398</c:v>
                </c:pt>
                <c:pt idx="12734">
                  <c:v>300288650.96813846</c:v>
                </c:pt>
                <c:pt idx="12735">
                  <c:v>300299308.91602546</c:v>
                </c:pt>
                <c:pt idx="12736">
                  <c:v>300309966.02925378</c:v>
                </c:pt>
                <c:pt idx="12737">
                  <c:v>300320622.30797046</c:v>
                </c:pt>
                <c:pt idx="12738">
                  <c:v>300331277.75232047</c:v>
                </c:pt>
                <c:pt idx="12739">
                  <c:v>300340511.79596049</c:v>
                </c:pt>
                <c:pt idx="12740">
                  <c:v>300349390.09325874</c:v>
                </c:pt>
                <c:pt idx="12741">
                  <c:v>300358622.90809089</c:v>
                </c:pt>
                <c:pt idx="12742">
                  <c:v>300368565.23902148</c:v>
                </c:pt>
                <c:pt idx="12743">
                  <c:v>300380992.13140476</c:v>
                </c:pt>
                <c:pt idx="12744">
                  <c:v>300394482.90142459</c:v>
                </c:pt>
                <c:pt idx="12745">
                  <c:v>300404777.58949596</c:v>
                </c:pt>
                <c:pt idx="12746">
                  <c:v>300412586.83348399</c:v>
                </c:pt>
                <c:pt idx="12747">
                  <c:v>300421815.3623997</c:v>
                </c:pt>
                <c:pt idx="12748">
                  <c:v>300435302.08693129</c:v>
                </c:pt>
                <c:pt idx="12749">
                  <c:v>300450206.9121381</c:v>
                </c:pt>
                <c:pt idx="12750">
                  <c:v>300463336.00134319</c:v>
                </c:pt>
                <c:pt idx="12751">
                  <c:v>300475044.66128314</c:v>
                </c:pt>
                <c:pt idx="12752">
                  <c:v>300487107.07584155</c:v>
                </c:pt>
                <c:pt idx="12753">
                  <c:v>300499877.87928075</c:v>
                </c:pt>
                <c:pt idx="12754">
                  <c:v>300510519.30036652</c:v>
                </c:pt>
                <c:pt idx="12755">
                  <c:v>300520095.86817884</c:v>
                </c:pt>
                <c:pt idx="12756">
                  <c:v>300530735.70903218</c:v>
                </c:pt>
                <c:pt idx="12757">
                  <c:v>300541374.71839505</c:v>
                </c:pt>
                <c:pt idx="12758">
                  <c:v>300551658.30387151</c:v>
                </c:pt>
                <c:pt idx="12759">
                  <c:v>300561941.11263299</c:v>
                </c:pt>
                <c:pt idx="12760">
                  <c:v>300573995.8305003</c:v>
                </c:pt>
                <c:pt idx="12761">
                  <c:v>300587467.48751181</c:v>
                </c:pt>
                <c:pt idx="12762">
                  <c:v>300601292.2759043</c:v>
                </c:pt>
                <c:pt idx="12763">
                  <c:v>300613697.94223666</c:v>
                </c:pt>
                <c:pt idx="12764">
                  <c:v>300621849.62185347</c:v>
                </c:pt>
                <c:pt idx="12765">
                  <c:v>300628937.64223546</c:v>
                </c:pt>
                <c:pt idx="12766">
                  <c:v>300637797.14887422</c:v>
                </c:pt>
                <c:pt idx="12767">
                  <c:v>300649490.81505281</c:v>
                </c:pt>
                <c:pt idx="12768">
                  <c:v>300662600.70123219</c:v>
                </c:pt>
                <c:pt idx="12769">
                  <c:v>300677126.39833009</c:v>
                </c:pt>
                <c:pt idx="12770">
                  <c:v>300691650.54611826</c:v>
                </c:pt>
                <c:pt idx="12771">
                  <c:v>300704047.98333514</c:v>
                </c:pt>
                <c:pt idx="12772">
                  <c:v>300715027.62813622</c:v>
                </c:pt>
                <c:pt idx="12773">
                  <c:v>300725652.24805152</c:v>
                </c:pt>
                <c:pt idx="12774">
                  <c:v>300738046.59040964</c:v>
                </c:pt>
                <c:pt idx="12775">
                  <c:v>300751856.1004231</c:v>
                </c:pt>
                <c:pt idx="12776">
                  <c:v>300765310.17369866</c:v>
                </c:pt>
                <c:pt idx="12777">
                  <c:v>300777346.90224677</c:v>
                </c:pt>
                <c:pt idx="12778">
                  <c:v>300789028.59214616</c:v>
                </c:pt>
                <c:pt idx="12779">
                  <c:v>300801417.16849422</c:v>
                </c:pt>
                <c:pt idx="12780">
                  <c:v>300814512.43834692</c:v>
                </c:pt>
                <c:pt idx="12781">
                  <c:v>300827606.44929135</c:v>
                </c:pt>
                <c:pt idx="12782">
                  <c:v>300840699.20159698</c:v>
                </c:pt>
                <c:pt idx="12783">
                  <c:v>300853790.69553423</c:v>
                </c:pt>
                <c:pt idx="12784">
                  <c:v>300866173.38321847</c:v>
                </c:pt>
                <c:pt idx="12785">
                  <c:v>300877493.71270949</c:v>
                </c:pt>
                <c:pt idx="12786">
                  <c:v>300888105.66727555</c:v>
                </c:pt>
                <c:pt idx="12787">
                  <c:v>300899777.86255121</c:v>
                </c:pt>
                <c:pt idx="12788">
                  <c:v>300912156.37083185</c:v>
                </c:pt>
                <c:pt idx="12789">
                  <c:v>300924533.75442725</c:v>
                </c:pt>
                <c:pt idx="12790">
                  <c:v>300938324.37159389</c:v>
                </c:pt>
                <c:pt idx="12791">
                  <c:v>300951760.0405708</c:v>
                </c:pt>
                <c:pt idx="12792">
                  <c:v>300964487.34694183</c:v>
                </c:pt>
                <c:pt idx="12793">
                  <c:v>300977920.43613839</c:v>
                </c:pt>
                <c:pt idx="12794">
                  <c:v>300992059.09932834</c:v>
                </c:pt>
                <c:pt idx="12795">
                  <c:v>301005489.47049654</c:v>
                </c:pt>
                <c:pt idx="12796">
                  <c:v>301018565.13891315</c:v>
                </c:pt>
                <c:pt idx="12797">
                  <c:v>301030226.16297877</c:v>
                </c:pt>
                <c:pt idx="12798">
                  <c:v>301039766.25861281</c:v>
                </c:pt>
                <c:pt idx="12799">
                  <c:v>301048599.08496964</c:v>
                </c:pt>
                <c:pt idx="12800">
                  <c:v>301056724.77955252</c:v>
                </c:pt>
                <c:pt idx="12801">
                  <c:v>301065203.24861777</c:v>
                </c:pt>
                <c:pt idx="12802">
                  <c:v>301076860.28227973</c:v>
                </c:pt>
                <c:pt idx="12803">
                  <c:v>301088516.31881851</c:v>
                </c:pt>
                <c:pt idx="12804">
                  <c:v>301098405.50740653</c:v>
                </c:pt>
                <c:pt idx="12805">
                  <c:v>301108293.97839165</c:v>
                </c:pt>
                <c:pt idx="12806">
                  <c:v>301119947.32666677</c:v>
                </c:pt>
                <c:pt idx="12807">
                  <c:v>301131952.76454121</c:v>
                </c:pt>
                <c:pt idx="12808">
                  <c:v>301146075.45520216</c:v>
                </c:pt>
                <c:pt idx="12809">
                  <c:v>301163020.75240344</c:v>
                </c:pt>
                <c:pt idx="12810">
                  <c:v>301178905.05526268</c:v>
                </c:pt>
                <c:pt idx="12811">
                  <c:v>301192669.95375836</c:v>
                </c:pt>
                <c:pt idx="12812">
                  <c:v>301205727.67508185</c:v>
                </c:pt>
                <c:pt idx="12813">
                  <c:v>301219137.00577319</c:v>
                </c:pt>
                <c:pt idx="12814">
                  <c:v>301233956.31029236</c:v>
                </c:pt>
                <c:pt idx="12815">
                  <c:v>301248068.43586433</c:v>
                </c:pt>
                <c:pt idx="12816">
                  <c:v>301260062.59395075</c:v>
                </c:pt>
                <c:pt idx="12817">
                  <c:v>301270644.79823774</c:v>
                </c:pt>
                <c:pt idx="12818">
                  <c:v>301282284.27417946</c:v>
                </c:pt>
                <c:pt idx="12819">
                  <c:v>301295686.07605916</c:v>
                </c:pt>
                <c:pt idx="12820">
                  <c:v>301309439.18704057</c:v>
                </c:pt>
                <c:pt idx="12821">
                  <c:v>301322133.13500202</c:v>
                </c:pt>
                <c:pt idx="12822">
                  <c:v>301333768.21569705</c:v>
                </c:pt>
                <c:pt idx="12823">
                  <c:v>301345049.76993299</c:v>
                </c:pt>
                <c:pt idx="12824">
                  <c:v>301357740.40263969</c:v>
                </c:pt>
                <c:pt idx="12825">
                  <c:v>301373249.57186508</c:v>
                </c:pt>
                <c:pt idx="12826">
                  <c:v>301390166.65366536</c:v>
                </c:pt>
                <c:pt idx="12827">
                  <c:v>301405672.13488972</c:v>
                </c:pt>
                <c:pt idx="12828">
                  <c:v>301418709.47029334</c:v>
                </c:pt>
                <c:pt idx="12829">
                  <c:v>301429631.68350637</c:v>
                </c:pt>
                <c:pt idx="12830">
                  <c:v>301440200.73428619</c:v>
                </c:pt>
                <c:pt idx="12831">
                  <c:v>301451473.48554248</c:v>
                </c:pt>
                <c:pt idx="12832">
                  <c:v>301461688.61144561</c:v>
                </c:pt>
                <c:pt idx="12833">
                  <c:v>301471902.97214448</c:v>
                </c:pt>
                <c:pt idx="12834">
                  <c:v>301485638.3199212</c:v>
                </c:pt>
                <c:pt idx="12835">
                  <c:v>301499724.41906774</c:v>
                </c:pt>
                <c:pt idx="12836">
                  <c:v>301511696.45942152</c:v>
                </c:pt>
                <c:pt idx="12837">
                  <c:v>301522611.22732091</c:v>
                </c:pt>
                <c:pt idx="12838">
                  <c:v>301532468.97654879</c:v>
                </c:pt>
                <c:pt idx="12839">
                  <c:v>301543030.06005192</c:v>
                </c:pt>
                <c:pt idx="12840">
                  <c:v>301554646.30735677</c:v>
                </c:pt>
                <c:pt idx="12841">
                  <c:v>301565909.60233659</c:v>
                </c:pt>
                <c:pt idx="12842">
                  <c:v>301577875.83412021</c:v>
                </c:pt>
                <c:pt idx="12843">
                  <c:v>301591248.61554784</c:v>
                </c:pt>
                <c:pt idx="12844">
                  <c:v>301603212.62443972</c:v>
                </c:pt>
                <c:pt idx="12845">
                  <c:v>301614120.07090819</c:v>
                </c:pt>
                <c:pt idx="12846">
                  <c:v>301624674.8338052</c:v>
                </c:pt>
                <c:pt idx="12847">
                  <c:v>301634876.9949491</c:v>
                </c:pt>
                <c:pt idx="12848">
                  <c:v>301645430.15179878</c:v>
                </c:pt>
                <c:pt idx="12849">
                  <c:v>301658092.86234879</c:v>
                </c:pt>
                <c:pt idx="12850">
                  <c:v>301671809.47236985</c:v>
                </c:pt>
                <c:pt idx="12851">
                  <c:v>301684118.07634735</c:v>
                </c:pt>
                <c:pt idx="12852">
                  <c:v>301695722.31435716</c:v>
                </c:pt>
                <c:pt idx="12853">
                  <c:v>301708028.76091635</c:v>
                </c:pt>
                <c:pt idx="12854">
                  <c:v>301722443.47217</c:v>
                </c:pt>
                <c:pt idx="12855">
                  <c:v>301737208.18260014</c:v>
                </c:pt>
                <c:pt idx="12856">
                  <c:v>301751971.29523998</c:v>
                </c:pt>
                <c:pt idx="12857">
                  <c:v>301765327.02069414</c:v>
                </c:pt>
                <c:pt idx="12858">
                  <c:v>301778330.02350026</c:v>
                </c:pt>
                <c:pt idx="12859">
                  <c:v>301792737.30898839</c:v>
                </c:pt>
                <c:pt idx="12860">
                  <c:v>301808548.43223256</c:v>
                </c:pt>
                <c:pt idx="12861">
                  <c:v>301822952.52726835</c:v>
                </c:pt>
                <c:pt idx="12862">
                  <c:v>301836652.57248676</c:v>
                </c:pt>
                <c:pt idx="12863">
                  <c:v>301851756.15627414</c:v>
                </c:pt>
                <c:pt idx="12864">
                  <c:v>301867911.62782562</c:v>
                </c:pt>
                <c:pt idx="12865">
                  <c:v>301883011.75215775</c:v>
                </c:pt>
                <c:pt idx="12866">
                  <c:v>301898110.20570254</c:v>
                </c:pt>
                <c:pt idx="12867">
                  <c:v>301913558.05698144</c:v>
                </c:pt>
                <c:pt idx="12868">
                  <c:v>301927249.00882822</c:v>
                </c:pt>
                <c:pt idx="12869">
                  <c:v>301939534.59113914</c:v>
                </c:pt>
                <c:pt idx="12870">
                  <c:v>301951468.09784812</c:v>
                </c:pt>
                <c:pt idx="12871">
                  <c:v>301964453.3754667</c:v>
                </c:pt>
                <c:pt idx="12872">
                  <c:v>301977437.41768044</c:v>
                </c:pt>
                <c:pt idx="12873">
                  <c:v>301989718.48297107</c:v>
                </c:pt>
                <c:pt idx="12874">
                  <c:v>302002700.12190861</c:v>
                </c:pt>
                <c:pt idx="12875">
                  <c:v>302015680.52621514</c:v>
                </c:pt>
                <c:pt idx="12876">
                  <c:v>302028308.92400366</c:v>
                </c:pt>
                <c:pt idx="12877">
                  <c:v>302039883.9289791</c:v>
                </c:pt>
                <c:pt idx="12878">
                  <c:v>302053211.50674546</c:v>
                </c:pt>
                <c:pt idx="12879">
                  <c:v>302068992.48183733</c:v>
                </c:pt>
                <c:pt idx="12880">
                  <c:v>302086174.1355812</c:v>
                </c:pt>
                <c:pt idx="12881">
                  <c:v>302102301.88347906</c:v>
                </c:pt>
                <c:pt idx="12882">
                  <c:v>302117376.09884405</c:v>
                </c:pt>
                <c:pt idx="12883">
                  <c:v>302129995.09213024</c:v>
                </c:pt>
                <c:pt idx="12884">
                  <c:v>302140510.02888632</c:v>
                </c:pt>
                <c:pt idx="12885">
                  <c:v>302151024.15580648</c:v>
                </c:pt>
                <c:pt idx="12886">
                  <c:v>302162588.76022369</c:v>
                </c:pt>
                <c:pt idx="12887">
                  <c:v>302174152.38509375</c:v>
                </c:pt>
                <c:pt idx="12888">
                  <c:v>302183612.80425495</c:v>
                </c:pt>
                <c:pt idx="12889">
                  <c:v>302193422.91694057</c:v>
                </c:pt>
                <c:pt idx="12890">
                  <c:v>302204283.29096234</c:v>
                </c:pt>
                <c:pt idx="12891">
                  <c:v>302214442.21366376</c:v>
                </c:pt>
                <c:pt idx="12892">
                  <c:v>302222849.02637029</c:v>
                </c:pt>
                <c:pt idx="12893">
                  <c:v>302232656.32034779</c:v>
                </c:pt>
                <c:pt idx="12894">
                  <c:v>302243863.79380429</c:v>
                </c:pt>
                <c:pt idx="12895">
                  <c:v>302256471.10193449</c:v>
                </c:pt>
                <c:pt idx="12896">
                  <c:v>302269077.24611062</c:v>
                </c:pt>
                <c:pt idx="12897">
                  <c:v>302282732.58908969</c:v>
                </c:pt>
                <c:pt idx="12898">
                  <c:v>302296386.56662571</c:v>
                </c:pt>
                <c:pt idx="12899">
                  <c:v>302308989.02652955</c:v>
                </c:pt>
                <c:pt idx="12900">
                  <c:v>302321590.3234781</c:v>
                </c:pt>
                <c:pt idx="12901">
                  <c:v>302335590.40086389</c:v>
                </c:pt>
                <c:pt idx="12902">
                  <c:v>302350638.88345301</c:v>
                </c:pt>
                <c:pt idx="12903">
                  <c:v>302364286.07331222</c:v>
                </c:pt>
                <c:pt idx="12904">
                  <c:v>302376532.3903743</c:v>
                </c:pt>
                <c:pt idx="12905">
                  <c:v>302388777.60940683</c:v>
                </c:pt>
                <c:pt idx="12906">
                  <c:v>302402770.80119771</c:v>
                </c:pt>
                <c:pt idx="12907">
                  <c:v>302415713.22729212</c:v>
                </c:pt>
                <c:pt idx="12908">
                  <c:v>302427255.43755621</c:v>
                </c:pt>
                <c:pt idx="12909">
                  <c:v>302438796.67250228</c:v>
                </c:pt>
                <c:pt idx="12910">
                  <c:v>302451385.9984957</c:v>
                </c:pt>
                <c:pt idx="12911">
                  <c:v>302465023.12568474</c:v>
                </c:pt>
                <c:pt idx="12912">
                  <c:v>302477959.65456527</c:v>
                </c:pt>
                <c:pt idx="12913">
                  <c:v>302488447.83268172</c:v>
                </c:pt>
                <c:pt idx="12914">
                  <c:v>302497187.36599171</c:v>
                </c:pt>
                <c:pt idx="12915">
                  <c:v>302506275.88752502</c:v>
                </c:pt>
                <c:pt idx="12916">
                  <c:v>302518159.96489376</c:v>
                </c:pt>
                <c:pt idx="12917">
                  <c:v>302530741.97885036</c:v>
                </c:pt>
                <c:pt idx="12918">
                  <c:v>302543322.83405948</c:v>
                </c:pt>
                <c:pt idx="12919">
                  <c:v>302555203.6891095</c:v>
                </c:pt>
                <c:pt idx="12920">
                  <c:v>302566035.33297318</c:v>
                </c:pt>
                <c:pt idx="12921">
                  <c:v>302576516.75134444</c:v>
                </c:pt>
                <c:pt idx="12922">
                  <c:v>302586648.02477503</c:v>
                </c:pt>
                <c:pt idx="12923">
                  <c:v>302595381.27821285</c:v>
                </c:pt>
                <c:pt idx="12924">
                  <c:v>302603066.07947612</c:v>
                </c:pt>
                <c:pt idx="12925">
                  <c:v>302612147.56008041</c:v>
                </c:pt>
                <c:pt idx="12926">
                  <c:v>302623323.93836999</c:v>
                </c:pt>
                <c:pt idx="12927">
                  <c:v>302635896.2712357</c:v>
                </c:pt>
                <c:pt idx="12928">
                  <c:v>302648118.2636252</c:v>
                </c:pt>
                <c:pt idx="12929">
                  <c:v>302658593.38702083</c:v>
                </c:pt>
                <c:pt idx="12930">
                  <c:v>302668369.44436324</c:v>
                </c:pt>
                <c:pt idx="12931">
                  <c:v>302678144.80230945</c:v>
                </c:pt>
                <c:pt idx="12932">
                  <c:v>302687919.46097118</c:v>
                </c:pt>
                <c:pt idx="12933">
                  <c:v>302696646.2439543</c:v>
                </c:pt>
                <c:pt idx="12934">
                  <c:v>302706419.57927579</c:v>
                </c:pt>
                <c:pt idx="12935">
                  <c:v>302717588.249493</c:v>
                </c:pt>
                <c:pt idx="12936">
                  <c:v>302729104.9846614</c:v>
                </c:pt>
                <c:pt idx="12937">
                  <c:v>302740620.74931055</c:v>
                </c:pt>
                <c:pt idx="12938">
                  <c:v>302752135.54362291</c:v>
                </c:pt>
                <c:pt idx="12939">
                  <c:v>302762951.58786881</c:v>
                </c:pt>
                <c:pt idx="12940">
                  <c:v>302773417.91246074</c:v>
                </c:pt>
                <c:pt idx="12941">
                  <c:v>302784929.94378257</c:v>
                </c:pt>
                <c:pt idx="12942">
                  <c:v>302797138.61441195</c:v>
                </c:pt>
                <c:pt idx="12943">
                  <c:v>302810043.73760343</c:v>
                </c:pt>
                <c:pt idx="12944">
                  <c:v>302823296.37962466</c:v>
                </c:pt>
                <c:pt idx="12945">
                  <c:v>302835152.9175328</c:v>
                </c:pt>
                <c:pt idx="12946">
                  <c:v>302845962.39399314</c:v>
                </c:pt>
                <c:pt idx="12947">
                  <c:v>302856422.36376768</c:v>
                </c:pt>
                <c:pt idx="12948">
                  <c:v>302865835.65220463</c:v>
                </c:pt>
                <c:pt idx="12949">
                  <c:v>302874551.08202469</c:v>
                </c:pt>
                <c:pt idx="12950">
                  <c:v>302883614.53957295</c:v>
                </c:pt>
                <c:pt idx="12951">
                  <c:v>302895117.29338115</c:v>
                </c:pt>
                <c:pt idx="12952">
                  <c:v>302908361.68970889</c:v>
                </c:pt>
                <c:pt idx="12953">
                  <c:v>302919165.37845051</c:v>
                </c:pt>
                <c:pt idx="12954">
                  <c:v>302928922.81507015</c:v>
                </c:pt>
                <c:pt idx="12955">
                  <c:v>302938331.11224693</c:v>
                </c:pt>
                <c:pt idx="12956">
                  <c:v>302949132.43277448</c:v>
                </c:pt>
                <c:pt idx="12957">
                  <c:v>302960978.06114483</c:v>
                </c:pt>
                <c:pt idx="12958">
                  <c:v>302972125.9502883</c:v>
                </c:pt>
                <c:pt idx="12959">
                  <c:v>302981182.94090444</c:v>
                </c:pt>
                <c:pt idx="12960">
                  <c:v>302990239.3315419</c:v>
                </c:pt>
                <c:pt idx="12961">
                  <c:v>302999991.6967327</c:v>
                </c:pt>
                <c:pt idx="12962">
                  <c:v>303010788.1467905</c:v>
                </c:pt>
                <c:pt idx="12963">
                  <c:v>303021931.97522205</c:v>
                </c:pt>
                <c:pt idx="12964">
                  <c:v>303033771.29777378</c:v>
                </c:pt>
                <c:pt idx="12965">
                  <c:v>303044565.08078194</c:v>
                </c:pt>
                <c:pt idx="12966">
                  <c:v>303054661.71932608</c:v>
                </c:pt>
                <c:pt idx="12967">
                  <c:v>303065801.97252166</c:v>
                </c:pt>
                <c:pt idx="12968">
                  <c:v>303077985.58525294</c:v>
                </c:pt>
                <c:pt idx="12969">
                  <c:v>303088775.87857151</c:v>
                </c:pt>
                <c:pt idx="12970">
                  <c:v>303097477.10782576</c:v>
                </c:pt>
                <c:pt idx="12971">
                  <c:v>303105481.74974251</c:v>
                </c:pt>
                <c:pt idx="12972">
                  <c:v>303115225.89879185</c:v>
                </c:pt>
                <c:pt idx="12973">
                  <c:v>303127405.1087392</c:v>
                </c:pt>
                <c:pt idx="12974">
                  <c:v>303138887.37037975</c:v>
                </c:pt>
                <c:pt idx="12975">
                  <c:v>303148629.13938779</c:v>
                </c:pt>
                <c:pt idx="12976">
                  <c:v>303157326.56103516</c:v>
                </c:pt>
                <c:pt idx="12977">
                  <c:v>303166023.42956102</c:v>
                </c:pt>
                <c:pt idx="12978">
                  <c:v>303177154.61428374</c:v>
                </c:pt>
                <c:pt idx="12979">
                  <c:v>303188632.69968104</c:v>
                </c:pt>
                <c:pt idx="12980">
                  <c:v>303198370.92582315</c:v>
                </c:pt>
                <c:pt idx="12981">
                  <c:v>303204978.61295575</c:v>
                </c:pt>
                <c:pt idx="12982">
                  <c:v>303212281.47469479</c:v>
                </c:pt>
                <c:pt idx="12983">
                  <c:v>303222018.01712632</c:v>
                </c:pt>
                <c:pt idx="12984">
                  <c:v>303233144.64549732</c:v>
                </c:pt>
                <c:pt idx="12985">
                  <c:v>303244965.69640875</c:v>
                </c:pt>
                <c:pt idx="12986">
                  <c:v>303256090.45816165</c:v>
                </c:pt>
                <c:pt idx="12987">
                  <c:v>303266171.49197674</c:v>
                </c:pt>
                <c:pt idx="12988">
                  <c:v>303276251.78283274</c:v>
                </c:pt>
                <c:pt idx="12989">
                  <c:v>303286331.33085006</c:v>
                </c:pt>
                <c:pt idx="12990">
                  <c:v>303296410.13615125</c:v>
                </c:pt>
                <c:pt idx="12991">
                  <c:v>303306140.69181502</c:v>
                </c:pt>
                <c:pt idx="12992">
                  <c:v>303316912.9996528</c:v>
                </c:pt>
                <c:pt idx="12993">
                  <c:v>303328726.81352353</c:v>
                </c:pt>
                <c:pt idx="12994">
                  <c:v>303339844.76521671</c:v>
                </c:pt>
                <c:pt idx="12995">
                  <c:v>303348530.03628403</c:v>
                </c:pt>
                <c:pt idx="12996">
                  <c:v>303356172.6187036</c:v>
                </c:pt>
                <c:pt idx="12997">
                  <c:v>303363814.77417225</c:v>
                </c:pt>
                <c:pt idx="12998">
                  <c:v>303370761.81778502</c:v>
                </c:pt>
                <c:pt idx="12999">
                  <c:v>303379792.4470998</c:v>
                </c:pt>
                <c:pt idx="13000">
                  <c:v>303389517.0735777</c:v>
                </c:pt>
                <c:pt idx="13001">
                  <c:v>303397504.64252084</c:v>
                </c:pt>
                <c:pt idx="13002">
                  <c:v>303405144.48949629</c:v>
                </c:pt>
                <c:pt idx="13003">
                  <c:v>303413478.38147044</c:v>
                </c:pt>
                <c:pt idx="13004">
                  <c:v>303421117.33650446</c:v>
                </c:pt>
                <c:pt idx="13005">
                  <c:v>303427714.27262449</c:v>
                </c:pt>
                <c:pt idx="13006">
                  <c:v>303433269.34054244</c:v>
                </c:pt>
                <c:pt idx="13007">
                  <c:v>303439518.5223574</c:v>
                </c:pt>
                <c:pt idx="13008">
                  <c:v>303448197.46805221</c:v>
                </c:pt>
                <c:pt idx="13009">
                  <c:v>303457570.11107779</c:v>
                </c:pt>
                <c:pt idx="13010">
                  <c:v>303466942.11209339</c:v>
                </c:pt>
                <c:pt idx="13011">
                  <c:v>303474925.16220093</c:v>
                </c:pt>
                <c:pt idx="13012">
                  <c:v>303482560.68736327</c:v>
                </c:pt>
                <c:pt idx="13013">
                  <c:v>303490542.82628942</c:v>
                </c:pt>
                <c:pt idx="13014">
                  <c:v>303498177.47999769</c:v>
                </c:pt>
                <c:pt idx="13015">
                  <c:v>303504770.70176744</c:v>
                </c:pt>
                <c:pt idx="13016">
                  <c:v>303511016.61882663</c:v>
                </c:pt>
                <c:pt idx="13017">
                  <c:v>303520037.99572349</c:v>
                </c:pt>
                <c:pt idx="13018">
                  <c:v>303530099.59910715</c:v>
                </c:pt>
                <c:pt idx="13019">
                  <c:v>303538425.88383561</c:v>
                </c:pt>
                <c:pt idx="13020">
                  <c:v>303544670.2649225</c:v>
                </c:pt>
                <c:pt idx="13021">
                  <c:v>303552301.89930749</c:v>
                </c:pt>
                <c:pt idx="13022">
                  <c:v>303559239.3794356</c:v>
                </c:pt>
                <c:pt idx="13023">
                  <c:v>303564789.11032271</c:v>
                </c:pt>
                <c:pt idx="13024">
                  <c:v>303570685.45279294</c:v>
                </c:pt>
                <c:pt idx="13025">
                  <c:v>303578662.45295298</c:v>
                </c:pt>
                <c:pt idx="13026">
                  <c:v>303588026.16421235</c:v>
                </c:pt>
                <c:pt idx="13027">
                  <c:v>303596002.15367329</c:v>
                </c:pt>
                <c:pt idx="13028">
                  <c:v>303602937.41884524</c:v>
                </c:pt>
                <c:pt idx="13029">
                  <c:v>303610219.06904423</c:v>
                </c:pt>
                <c:pt idx="13030">
                  <c:v>303617153.61381686</c:v>
                </c:pt>
                <c:pt idx="13031">
                  <c:v>303621314.17202735</c:v>
                </c:pt>
                <c:pt idx="13032">
                  <c:v>303623741.10590774</c:v>
                </c:pt>
                <c:pt idx="13033">
                  <c:v>303627901.46386468</c:v>
                </c:pt>
                <c:pt idx="13034">
                  <c:v>303635181.78598666</c:v>
                </c:pt>
                <c:pt idx="13035">
                  <c:v>303644194.98160774</c:v>
                </c:pt>
                <c:pt idx="13036">
                  <c:v>303651821.06816316</c:v>
                </c:pt>
                <c:pt idx="13037">
                  <c:v>303659100.11805236</c:v>
                </c:pt>
                <c:pt idx="13038">
                  <c:v>303667418.55821007</c:v>
                </c:pt>
                <c:pt idx="13039">
                  <c:v>303675736.4928323</c:v>
                </c:pt>
                <c:pt idx="13040">
                  <c:v>303683014.27098387</c:v>
                </c:pt>
                <c:pt idx="13041">
                  <c:v>303688558.98508817</c:v>
                </c:pt>
                <c:pt idx="13042">
                  <c:v>303695489.56187016</c:v>
                </c:pt>
                <c:pt idx="13043">
                  <c:v>303703459.29136449</c:v>
                </c:pt>
                <c:pt idx="13044">
                  <c:v>303712814.46869874</c:v>
                </c:pt>
                <c:pt idx="13045">
                  <c:v>303721476.0998711</c:v>
                </c:pt>
                <c:pt idx="13046">
                  <c:v>303730483.6149112</c:v>
                </c:pt>
                <c:pt idx="13047">
                  <c:v>303739836.94551378</c:v>
                </c:pt>
                <c:pt idx="13048">
                  <c:v>303746764.92653036</c:v>
                </c:pt>
                <c:pt idx="13049">
                  <c:v>303749189.63705266</c:v>
                </c:pt>
                <c:pt idx="13050">
                  <c:v>303750228.78555685</c:v>
                </c:pt>
                <c:pt idx="13051">
                  <c:v>303753346.18374121</c:v>
                </c:pt>
                <c:pt idx="13052">
                  <c:v>303756809.87623948</c:v>
                </c:pt>
                <c:pt idx="13053">
                  <c:v>303759234.40884346</c:v>
                </c:pt>
                <c:pt idx="13054">
                  <c:v>303761312.54546881</c:v>
                </c:pt>
                <c:pt idx="13055">
                  <c:v>303764429.69125515</c:v>
                </c:pt>
                <c:pt idx="13056">
                  <c:v>303768932.10986215</c:v>
                </c:pt>
                <c:pt idx="13057">
                  <c:v>303774819.66460651</c:v>
                </c:pt>
                <c:pt idx="13058">
                  <c:v>303781745.87543315</c:v>
                </c:pt>
                <c:pt idx="13059">
                  <c:v>303790056.86588359</c:v>
                </c:pt>
                <c:pt idx="13060">
                  <c:v>303796982.30585384</c:v>
                </c:pt>
                <c:pt idx="13061">
                  <c:v>303802522.40559316</c:v>
                </c:pt>
                <c:pt idx="13062">
                  <c:v>303807023.57155448</c:v>
                </c:pt>
                <c:pt idx="13063">
                  <c:v>303810832.13485551</c:v>
                </c:pt>
                <c:pt idx="13064">
                  <c:v>303814294.37318921</c:v>
                </c:pt>
                <c:pt idx="13065">
                  <c:v>303817064.10081482</c:v>
                </c:pt>
                <c:pt idx="13066">
                  <c:v>303820526.18154961</c:v>
                </c:pt>
                <c:pt idx="13067">
                  <c:v>303823641.97935694</c:v>
                </c:pt>
                <c:pt idx="13068">
                  <c:v>303827103.8937552</c:v>
                </c:pt>
                <c:pt idx="13069">
                  <c:v>303830565.72061449</c:v>
                </c:pt>
                <c:pt idx="13070">
                  <c:v>303832296.60121876</c:v>
                </c:pt>
                <c:pt idx="13071">
                  <c:v>303832296.60121876</c:v>
                </c:pt>
                <c:pt idx="13072">
                  <c:v>303833335.11907744</c:v>
                </c:pt>
                <c:pt idx="13073">
                  <c:v>303837142.9504962</c:v>
                </c:pt>
                <c:pt idx="13074">
                  <c:v>303840258.3701576</c:v>
                </c:pt>
                <c:pt idx="13075">
                  <c:v>303843027.57256502</c:v>
                </c:pt>
                <c:pt idx="13076">
                  <c:v>303847181.27115816</c:v>
                </c:pt>
                <c:pt idx="13077">
                  <c:v>303851680.96909714</c:v>
                </c:pt>
                <c:pt idx="13078">
                  <c:v>303855488.29030973</c:v>
                </c:pt>
                <c:pt idx="13079">
                  <c:v>303857564.96634644</c:v>
                </c:pt>
                <c:pt idx="13080">
                  <c:v>303858949.39953876</c:v>
                </c:pt>
                <c:pt idx="13081">
                  <c:v>303860679.92134285</c:v>
                </c:pt>
                <c:pt idx="13082">
                  <c:v>303861372.12394053</c:v>
                </c:pt>
                <c:pt idx="13083">
                  <c:v>303862064.32303816</c:v>
                </c:pt>
                <c:pt idx="13084">
                  <c:v>303865179.17567176</c:v>
                </c:pt>
                <c:pt idx="13085">
                  <c:v>303868640.03993219</c:v>
                </c:pt>
                <c:pt idx="13086">
                  <c:v>303870370.43925709</c:v>
                </c:pt>
                <c:pt idx="13087">
                  <c:v>303872100.81671345</c:v>
                </c:pt>
                <c:pt idx="13088">
                  <c:v>303873831.17230076</c:v>
                </c:pt>
                <c:pt idx="13089">
                  <c:v>303875215.44102585</c:v>
                </c:pt>
                <c:pt idx="13090">
                  <c:v>303877291.81787252</c:v>
                </c:pt>
                <c:pt idx="13091">
                  <c:v>303880060.27135277</c:v>
                </c:pt>
                <c:pt idx="13092">
                  <c:v>303884212.84661871</c:v>
                </c:pt>
                <c:pt idx="13093">
                  <c:v>303887673.22980344</c:v>
                </c:pt>
                <c:pt idx="13094">
                  <c:v>303889749.41773719</c:v>
                </c:pt>
                <c:pt idx="13095">
                  <c:v>303890441.47338563</c:v>
                </c:pt>
                <c:pt idx="13096">
                  <c:v>303892171.59720349</c:v>
                </c:pt>
                <c:pt idx="13097">
                  <c:v>303895977.79265124</c:v>
                </c:pt>
                <c:pt idx="13098">
                  <c:v>303901167.88866383</c:v>
                </c:pt>
                <c:pt idx="13099">
                  <c:v>303906703.77424312</c:v>
                </c:pt>
                <c:pt idx="13100">
                  <c:v>303912931.37800038</c:v>
                </c:pt>
                <c:pt idx="13101">
                  <c:v>303919158.69852859</c:v>
                </c:pt>
                <c:pt idx="13102">
                  <c:v>303922964.14387882</c:v>
                </c:pt>
                <c:pt idx="13103">
                  <c:v>303925385.735856</c:v>
                </c:pt>
                <c:pt idx="13104">
                  <c:v>303927115.41819167</c:v>
                </c:pt>
                <c:pt idx="13105">
                  <c:v>303929536.93675512</c:v>
                </c:pt>
                <c:pt idx="13106">
                  <c:v>303934033.92905003</c:v>
                </c:pt>
                <c:pt idx="13107">
                  <c:v>303939222.58280259</c:v>
                </c:pt>
                <c:pt idx="13108">
                  <c:v>303944411.03995275</c:v>
                </c:pt>
                <c:pt idx="13109">
                  <c:v>303948907.54379952</c:v>
                </c:pt>
                <c:pt idx="13110">
                  <c:v>303951328.67702258</c:v>
                </c:pt>
                <c:pt idx="13111">
                  <c:v>303953403.89999849</c:v>
                </c:pt>
                <c:pt idx="13112">
                  <c:v>303955479.09152651</c:v>
                </c:pt>
                <c:pt idx="13113">
                  <c:v>303956170.81504714</c:v>
                </c:pt>
                <c:pt idx="13114">
                  <c:v>303956170.81504714</c:v>
                </c:pt>
                <c:pt idx="13115">
                  <c:v>303956170.81504714</c:v>
                </c:pt>
                <c:pt idx="13116">
                  <c:v>303956862.5350734</c:v>
                </c:pt>
                <c:pt idx="13117">
                  <c:v>303957208.39377671</c:v>
                </c:pt>
                <c:pt idx="13118">
                  <c:v>303956516.67549735</c:v>
                </c:pt>
                <c:pt idx="13119">
                  <c:v>303954441.49969339</c:v>
                </c:pt>
                <c:pt idx="13120">
                  <c:v>303953058.03168648</c:v>
                </c:pt>
                <c:pt idx="13121">
                  <c:v>303953749.7674374</c:v>
                </c:pt>
                <c:pt idx="13122">
                  <c:v>303955824.95372367</c:v>
                </c:pt>
                <c:pt idx="13123">
                  <c:v>303957208.39377671</c:v>
                </c:pt>
                <c:pt idx="13124">
                  <c:v>303958591.81985337</c:v>
                </c:pt>
                <c:pt idx="13125">
                  <c:v>303961012.78185713</c:v>
                </c:pt>
                <c:pt idx="13126">
                  <c:v>303962396.16949981</c:v>
                </c:pt>
                <c:pt idx="13127">
                  <c:v>303962050.32389927</c:v>
                </c:pt>
                <c:pt idx="13128">
                  <c:v>303959629.38023847</c:v>
                </c:pt>
                <c:pt idx="13129">
                  <c:v>303958591.81985337</c:v>
                </c:pt>
                <c:pt idx="13130">
                  <c:v>303959283.52765048</c:v>
                </c:pt>
                <c:pt idx="13131">
                  <c:v>303961012.78185713</c:v>
                </c:pt>
                <c:pt idx="13132">
                  <c:v>303965162.90285945</c:v>
                </c:pt>
                <c:pt idx="13133">
                  <c:v>303970350.37724584</c:v>
                </c:pt>
                <c:pt idx="13134">
                  <c:v>303975537.65512961</c:v>
                </c:pt>
                <c:pt idx="13135">
                  <c:v>303979341.53403145</c:v>
                </c:pt>
                <c:pt idx="13136">
                  <c:v>303982799.51407266</c:v>
                </c:pt>
                <c:pt idx="13137">
                  <c:v>303987294.75758797</c:v>
                </c:pt>
                <c:pt idx="13138">
                  <c:v>303991444.0821743</c:v>
                </c:pt>
                <c:pt idx="13139">
                  <c:v>303993172.93031371</c:v>
                </c:pt>
                <c:pt idx="13140">
                  <c:v>303995247.51927173</c:v>
                </c:pt>
                <c:pt idx="13141">
                  <c:v>303999050.85073662</c:v>
                </c:pt>
                <c:pt idx="13142">
                  <c:v>304003545.56083566</c:v>
                </c:pt>
                <c:pt idx="13143">
                  <c:v>304005965.72824812</c:v>
                </c:pt>
                <c:pt idx="13144">
                  <c:v>304005965.72824812</c:v>
                </c:pt>
                <c:pt idx="13145">
                  <c:v>304004928.51888025</c:v>
                </c:pt>
                <c:pt idx="13146">
                  <c:v>304004928.51888025</c:v>
                </c:pt>
                <c:pt idx="13147">
                  <c:v>304007694.39307255</c:v>
                </c:pt>
                <c:pt idx="13148">
                  <c:v>304011497.378878</c:v>
                </c:pt>
                <c:pt idx="13149">
                  <c:v>304012534.53849685</c:v>
                </c:pt>
                <c:pt idx="13150">
                  <c:v>304011843.09962374</c:v>
                </c:pt>
                <c:pt idx="13151">
                  <c:v>304012188.81949681</c:v>
                </c:pt>
                <c:pt idx="13152">
                  <c:v>304013571.69026083</c:v>
                </c:pt>
                <c:pt idx="13153">
                  <c:v>304015645.97022516</c:v>
                </c:pt>
                <c:pt idx="13154">
                  <c:v>304016683.09842581</c:v>
                </c:pt>
                <c:pt idx="13155">
                  <c:v>304018065.92380917</c:v>
                </c:pt>
                <c:pt idx="13156">
                  <c:v>304021522.92618114</c:v>
                </c:pt>
                <c:pt idx="13157">
                  <c:v>304025325.5280031</c:v>
                </c:pt>
                <c:pt idx="13158">
                  <c:v>304028436.66914451</c:v>
                </c:pt>
                <c:pt idx="13159">
                  <c:v>304029473.70048577</c:v>
                </c:pt>
                <c:pt idx="13160">
                  <c:v>304028090.99028504</c:v>
                </c:pt>
                <c:pt idx="13161">
                  <c:v>304025671.21384221</c:v>
                </c:pt>
                <c:pt idx="13162">
                  <c:v>304025671.21384221</c:v>
                </c:pt>
                <c:pt idx="13163">
                  <c:v>304027745.31055397</c:v>
                </c:pt>
                <c:pt idx="13164">
                  <c:v>304028436.66914451</c:v>
                </c:pt>
                <c:pt idx="13165">
                  <c:v>304027745.31055397</c:v>
                </c:pt>
                <c:pt idx="13166">
                  <c:v>304028090.99028504</c:v>
                </c:pt>
                <c:pt idx="13167">
                  <c:v>304029128.02424443</c:v>
                </c:pt>
                <c:pt idx="13168">
                  <c:v>304029819.37585461</c:v>
                </c:pt>
                <c:pt idx="13169">
                  <c:v>304029473.70048577</c:v>
                </c:pt>
                <c:pt idx="13170">
                  <c:v>304028782.34713084</c:v>
                </c:pt>
                <c:pt idx="13171">
                  <c:v>304028782.34713084</c:v>
                </c:pt>
                <c:pt idx="13172">
                  <c:v>304027399.62994999</c:v>
                </c:pt>
                <c:pt idx="13173">
                  <c:v>304025325.5280031</c:v>
                </c:pt>
                <c:pt idx="13174">
                  <c:v>304022214.31618375</c:v>
                </c:pt>
                <c:pt idx="13175">
                  <c:v>304019794.43590283</c:v>
                </c:pt>
                <c:pt idx="13176">
                  <c:v>304018757.33126444</c:v>
                </c:pt>
                <c:pt idx="13177">
                  <c:v>304018411.62797314</c:v>
                </c:pt>
                <c:pt idx="13178">
                  <c:v>304018757.33126444</c:v>
                </c:pt>
                <c:pt idx="13179">
                  <c:v>304020485.83463216</c:v>
                </c:pt>
                <c:pt idx="13180">
                  <c:v>304022560.00987655</c:v>
                </c:pt>
                <c:pt idx="13181">
                  <c:v>304023597.08571815</c:v>
                </c:pt>
                <c:pt idx="13182">
                  <c:v>304023597.08571815</c:v>
                </c:pt>
                <c:pt idx="13183">
                  <c:v>304024634.15370715</c:v>
                </c:pt>
                <c:pt idx="13184">
                  <c:v>304025671.21384221</c:v>
                </c:pt>
                <c:pt idx="13185">
                  <c:v>304026708.26612461</c:v>
                </c:pt>
                <c:pt idx="13186">
                  <c:v>304028090.99028504</c:v>
                </c:pt>
                <c:pt idx="13187">
                  <c:v>304029819.37585461</c:v>
                </c:pt>
                <c:pt idx="13188">
                  <c:v>304031547.73961139</c:v>
                </c:pt>
                <c:pt idx="13189">
                  <c:v>304032584.74739552</c:v>
                </c:pt>
                <c:pt idx="13190">
                  <c:v>304032584.74739552</c:v>
                </c:pt>
                <c:pt idx="13191">
                  <c:v>304029819.37585461</c:v>
                </c:pt>
                <c:pt idx="13192">
                  <c:v>304025671.21384221</c:v>
                </c:pt>
                <c:pt idx="13193">
                  <c:v>304021177.22987074</c:v>
                </c:pt>
                <c:pt idx="13194">
                  <c:v>304018411.62797314</c:v>
                </c:pt>
                <c:pt idx="13195">
                  <c:v>304017028.8060807</c:v>
                </c:pt>
                <c:pt idx="13196">
                  <c:v>304016683.09842581</c:v>
                </c:pt>
                <c:pt idx="13197">
                  <c:v>304017028.8060807</c:v>
                </c:pt>
                <c:pt idx="13198">
                  <c:v>304017028.8060807</c:v>
                </c:pt>
                <c:pt idx="13199">
                  <c:v>304017720.21877229</c:v>
                </c:pt>
                <c:pt idx="13200">
                  <c:v>304017720.21877229</c:v>
                </c:pt>
                <c:pt idx="13201">
                  <c:v>304016683.09842581</c:v>
                </c:pt>
                <c:pt idx="13202">
                  <c:v>304017028.8060807</c:v>
                </c:pt>
                <c:pt idx="13203">
                  <c:v>304019448.73522949</c:v>
                </c:pt>
                <c:pt idx="13204">
                  <c:v>304021177.22987074</c:v>
                </c:pt>
                <c:pt idx="13205">
                  <c:v>304022214.31618375</c:v>
                </c:pt>
                <c:pt idx="13206">
                  <c:v>304023597.08571815</c:v>
                </c:pt>
                <c:pt idx="13207">
                  <c:v>304024634.15370715</c:v>
                </c:pt>
                <c:pt idx="13208">
                  <c:v>304024288.46524954</c:v>
                </c:pt>
                <c:pt idx="13209">
                  <c:v>304023251.39464349</c:v>
                </c:pt>
                <c:pt idx="13210">
                  <c:v>304021522.92618114</c:v>
                </c:pt>
                <c:pt idx="13211">
                  <c:v>304019448.73522949</c:v>
                </c:pt>
                <c:pt idx="13212">
                  <c:v>304018757.33126444</c:v>
                </c:pt>
                <c:pt idx="13213">
                  <c:v>304019794.43590283</c:v>
                </c:pt>
                <c:pt idx="13214">
                  <c:v>304021868.62161893</c:v>
                </c:pt>
                <c:pt idx="13215">
                  <c:v>304023942.77592033</c:v>
                </c:pt>
                <c:pt idx="13216">
                  <c:v>304024288.46524954</c:v>
                </c:pt>
                <c:pt idx="13217">
                  <c:v>304023942.77592033</c:v>
                </c:pt>
                <c:pt idx="13218">
                  <c:v>304023251.39464349</c:v>
                </c:pt>
                <c:pt idx="13219">
                  <c:v>304022905.70269614</c:v>
                </c:pt>
                <c:pt idx="13220">
                  <c:v>304023251.39464349</c:v>
                </c:pt>
                <c:pt idx="13221">
                  <c:v>304022905.70269614</c:v>
                </c:pt>
                <c:pt idx="13222">
                  <c:v>304021522.92618114</c:v>
                </c:pt>
                <c:pt idx="13223">
                  <c:v>304020485.83463216</c:v>
                </c:pt>
                <c:pt idx="13224">
                  <c:v>304022214.31618375</c:v>
                </c:pt>
                <c:pt idx="13225">
                  <c:v>304024288.46524954</c:v>
                </c:pt>
                <c:pt idx="13226">
                  <c:v>304026362.58290279</c:v>
                </c:pt>
                <c:pt idx="13227">
                  <c:v>304029128.02424443</c:v>
                </c:pt>
                <c:pt idx="13228">
                  <c:v>304033276.0815562</c:v>
                </c:pt>
                <c:pt idx="13229">
                  <c:v>304038460.97652525</c:v>
                </c:pt>
                <c:pt idx="13230">
                  <c:v>304043645.67520875</c:v>
                </c:pt>
                <c:pt idx="13231">
                  <c:v>304048138.921974</c:v>
                </c:pt>
                <c:pt idx="13232">
                  <c:v>304052286.40353745</c:v>
                </c:pt>
                <c:pt idx="13233">
                  <c:v>304056433.75950623</c:v>
                </c:pt>
                <c:pt idx="13234">
                  <c:v>304060580.98988849</c:v>
                </c:pt>
                <c:pt idx="13235">
                  <c:v>304063345.74037778</c:v>
                </c:pt>
                <c:pt idx="13236">
                  <c:v>304065419.26661974</c:v>
                </c:pt>
                <c:pt idx="13237">
                  <c:v>304066456.01796883</c:v>
                </c:pt>
                <c:pt idx="13238">
                  <c:v>304066456.01796883</c:v>
                </c:pt>
                <c:pt idx="13239">
                  <c:v>304067492.76146984</c:v>
                </c:pt>
                <c:pt idx="13240">
                  <c:v>304069911.79912055</c:v>
                </c:pt>
                <c:pt idx="13241">
                  <c:v>304071639.65699846</c:v>
                </c:pt>
                <c:pt idx="13242">
                  <c:v>304072330.79404646</c:v>
                </c:pt>
                <c:pt idx="13243">
                  <c:v>304073021.9276067</c:v>
                </c:pt>
                <c:pt idx="13244">
                  <c:v>304074058.62140799</c:v>
                </c:pt>
                <c:pt idx="13245">
                  <c:v>304075095.30736262</c:v>
                </c:pt>
                <c:pt idx="13246">
                  <c:v>304076131.98546976</c:v>
                </c:pt>
                <c:pt idx="13247">
                  <c:v>304077859.76487929</c:v>
                </c:pt>
                <c:pt idx="13248">
                  <c:v>304078550.8705402</c:v>
                </c:pt>
                <c:pt idx="13249">
                  <c:v>304076823.09984916</c:v>
                </c:pt>
                <c:pt idx="13250">
                  <c:v>304075095.30736262</c:v>
                </c:pt>
                <c:pt idx="13251">
                  <c:v>304073713.05767941</c:v>
                </c:pt>
                <c:pt idx="13252">
                  <c:v>304071985.22595823</c:v>
                </c:pt>
                <c:pt idx="13253">
                  <c:v>304070257.37243974</c:v>
                </c:pt>
                <c:pt idx="13254">
                  <c:v>304068875.07393044</c:v>
                </c:pt>
                <c:pt idx="13255">
                  <c:v>304068529.4971233</c:v>
                </c:pt>
                <c:pt idx="13256">
                  <c:v>304068183.91944414</c:v>
                </c:pt>
                <c:pt idx="13257">
                  <c:v>304068183.91944414</c:v>
                </c:pt>
                <c:pt idx="13258">
                  <c:v>304068875.07393044</c:v>
                </c:pt>
                <c:pt idx="13259">
                  <c:v>304069566.22492909</c:v>
                </c:pt>
                <c:pt idx="13260">
                  <c:v>304069911.79912055</c:v>
                </c:pt>
                <c:pt idx="13261">
                  <c:v>304069911.79912055</c:v>
                </c:pt>
                <c:pt idx="13262">
                  <c:v>304069220.64986616</c:v>
                </c:pt>
                <c:pt idx="13263">
                  <c:v>304066456.01796883</c:v>
                </c:pt>
                <c:pt idx="13264">
                  <c:v>304065073.68109298</c:v>
                </c:pt>
                <c:pt idx="13265">
                  <c:v>304065419.26661974</c:v>
                </c:pt>
                <c:pt idx="13266">
                  <c:v>304065073.68109298</c:v>
                </c:pt>
                <c:pt idx="13267">
                  <c:v>304063345.74037778</c:v>
                </c:pt>
                <c:pt idx="13268">
                  <c:v>304063000.14961898</c:v>
                </c:pt>
                <c:pt idx="13269">
                  <c:v>304063691.3302651</c:v>
                </c:pt>
                <c:pt idx="13270">
                  <c:v>304064728.09469366</c:v>
                </c:pt>
                <c:pt idx="13271">
                  <c:v>304065073.68109298</c:v>
                </c:pt>
                <c:pt idx="13272">
                  <c:v>304063691.3302651</c:v>
                </c:pt>
                <c:pt idx="13273">
                  <c:v>304061272.18274319</c:v>
                </c:pt>
                <c:pt idx="13274">
                  <c:v>304058507.39039475</c:v>
                </c:pt>
                <c:pt idx="13275">
                  <c:v>304057124.97329044</c:v>
                </c:pt>
                <c:pt idx="13276">
                  <c:v>304057470.57887489</c:v>
                </c:pt>
                <c:pt idx="13277">
                  <c:v>304058161.78742707</c:v>
                </c:pt>
                <c:pt idx="13278">
                  <c:v>304058507.39039475</c:v>
                </c:pt>
                <c:pt idx="13279">
                  <c:v>304060580.98988849</c:v>
                </c:pt>
                <c:pt idx="13280">
                  <c:v>304062308.96548474</c:v>
                </c:pt>
                <c:pt idx="13281">
                  <c:v>304063345.74037778</c:v>
                </c:pt>
                <c:pt idx="13282">
                  <c:v>304064382.50742322</c:v>
                </c:pt>
                <c:pt idx="13283">
                  <c:v>304065419.26661974</c:v>
                </c:pt>
                <c:pt idx="13284">
                  <c:v>304066456.01796883</c:v>
                </c:pt>
                <c:pt idx="13285">
                  <c:v>304067492.76146984</c:v>
                </c:pt>
                <c:pt idx="13286">
                  <c:v>304066456.01796883</c:v>
                </c:pt>
                <c:pt idx="13287">
                  <c:v>304063000.14961898</c:v>
                </c:pt>
                <c:pt idx="13288">
                  <c:v>304060235.39215314</c:v>
                </c:pt>
                <c:pt idx="13289">
                  <c:v>304059544.19406641</c:v>
                </c:pt>
                <c:pt idx="13290">
                  <c:v>304059544.19406641</c:v>
                </c:pt>
                <c:pt idx="13291">
                  <c:v>304060580.98988849</c:v>
                </c:pt>
                <c:pt idx="13292">
                  <c:v>304064382.50742322</c:v>
                </c:pt>
                <c:pt idx="13293">
                  <c:v>304070257.37243974</c:v>
                </c:pt>
                <c:pt idx="13294">
                  <c:v>304076823.09984916</c:v>
                </c:pt>
                <c:pt idx="13295">
                  <c:v>304083042.97233611</c:v>
                </c:pt>
                <c:pt idx="13296">
                  <c:v>304088225.98365074</c:v>
                </c:pt>
                <c:pt idx="13297">
                  <c:v>304091681.21556723</c:v>
                </c:pt>
                <c:pt idx="13298">
                  <c:v>304093754.31287849</c:v>
                </c:pt>
                <c:pt idx="13299">
                  <c:v>304096863.90001374</c:v>
                </c:pt>
                <c:pt idx="13300">
                  <c:v>304099973.41655314</c:v>
                </c:pt>
                <c:pt idx="13301">
                  <c:v>304101700.8952384</c:v>
                </c:pt>
                <c:pt idx="13302">
                  <c:v>304100664.41064179</c:v>
                </c:pt>
                <c:pt idx="13303">
                  <c:v>304098591.41791749</c:v>
                </c:pt>
                <c:pt idx="13304">
                  <c:v>304096863.90001374</c:v>
                </c:pt>
                <c:pt idx="13305">
                  <c:v>304097554.90978974</c:v>
                </c:pt>
                <c:pt idx="13306">
                  <c:v>304099282.41897786</c:v>
                </c:pt>
                <c:pt idx="13307">
                  <c:v>304099627.91820145</c:v>
                </c:pt>
                <c:pt idx="13308">
                  <c:v>304099973.41655314</c:v>
                </c:pt>
                <c:pt idx="13309">
                  <c:v>304102046.38836151</c:v>
                </c:pt>
                <c:pt idx="13310">
                  <c:v>304103082.86250055</c:v>
                </c:pt>
                <c:pt idx="13311">
                  <c:v>304103773.84090281</c:v>
                </c:pt>
                <c:pt idx="13312">
                  <c:v>304104119.32879651</c:v>
                </c:pt>
                <c:pt idx="13313">
                  <c:v>304104119.32879651</c:v>
                </c:pt>
                <c:pt idx="13314">
                  <c:v>304104119.32879651</c:v>
                </c:pt>
                <c:pt idx="13315">
                  <c:v>304105501.27165747</c:v>
                </c:pt>
                <c:pt idx="13316">
                  <c:v>304106883.20057595</c:v>
                </c:pt>
                <c:pt idx="13317">
                  <c:v>304107228.68062705</c:v>
                </c:pt>
                <c:pt idx="13318">
                  <c:v>304105846.75519454</c:v>
                </c:pt>
                <c:pt idx="13319">
                  <c:v>304104810.30196995</c:v>
                </c:pt>
                <c:pt idx="13320">
                  <c:v>304105155.78724945</c:v>
                </c:pt>
                <c:pt idx="13321">
                  <c:v>304107919.63811481</c:v>
                </c:pt>
                <c:pt idx="13322">
                  <c:v>304111374.37327135</c:v>
                </c:pt>
                <c:pt idx="13323">
                  <c:v>304113792.63603574</c:v>
                </c:pt>
                <c:pt idx="13324">
                  <c:v>304115865.39870971</c:v>
                </c:pt>
                <c:pt idx="13325">
                  <c:v>304117247.22306681</c:v>
                </c:pt>
                <c:pt idx="13326">
                  <c:v>304117592.6769774</c:v>
                </c:pt>
                <c:pt idx="13327">
                  <c:v>304116210.85610586</c:v>
                </c:pt>
                <c:pt idx="13328">
                  <c:v>304114829.0212931</c:v>
                </c:pt>
                <c:pt idx="13329">
                  <c:v>304115519.94044226</c:v>
                </c:pt>
                <c:pt idx="13330">
                  <c:v>304116901.76828414</c:v>
                </c:pt>
                <c:pt idx="13331">
                  <c:v>304117938.13001746</c:v>
                </c:pt>
                <c:pt idx="13332">
                  <c:v>304120701.72297096</c:v>
                </c:pt>
                <c:pt idx="13333">
                  <c:v>304125537.87647575</c:v>
                </c:pt>
                <c:pt idx="13334">
                  <c:v>304129683.01500916</c:v>
                </c:pt>
                <c:pt idx="13335">
                  <c:v>304132446.37101078</c:v>
                </c:pt>
                <c:pt idx="13336">
                  <c:v>304135209.6712656</c:v>
                </c:pt>
                <c:pt idx="13337">
                  <c:v>304137627.51326054</c:v>
                </c:pt>
                <c:pt idx="13338">
                  <c:v>304140390.70899665</c:v>
                </c:pt>
                <c:pt idx="13339">
                  <c:v>304143153.848993</c:v>
                </c:pt>
                <c:pt idx="13340">
                  <c:v>304145571.55076784</c:v>
                </c:pt>
                <c:pt idx="13341">
                  <c:v>304148334.58625865</c:v>
                </c:pt>
                <c:pt idx="13342">
                  <c:v>304151097.56601769</c:v>
                </c:pt>
                <c:pt idx="13343">
                  <c:v>304152824.40006632</c:v>
                </c:pt>
                <c:pt idx="13344">
                  <c:v>304153860.49004614</c:v>
                </c:pt>
                <c:pt idx="13345">
                  <c:v>304154896.57218975</c:v>
                </c:pt>
                <c:pt idx="13346">
                  <c:v>304155587.28926474</c:v>
                </c:pt>
                <c:pt idx="13347">
                  <c:v>304155587.28926474</c:v>
                </c:pt>
                <c:pt idx="13348">
                  <c:v>304154205.85163146</c:v>
                </c:pt>
                <c:pt idx="13349">
                  <c:v>304152479.03499776</c:v>
                </c:pt>
                <c:pt idx="13350">
                  <c:v>304151097.56601769</c:v>
                </c:pt>
                <c:pt idx="13351">
                  <c:v>304151788.30224919</c:v>
                </c:pt>
                <c:pt idx="13352">
                  <c:v>304153515.12759066</c:v>
                </c:pt>
                <c:pt idx="13353">
                  <c:v>304155241.93116271</c:v>
                </c:pt>
                <c:pt idx="13354">
                  <c:v>304158004.77160114</c:v>
                </c:pt>
                <c:pt idx="13355">
                  <c:v>304162494.26846671</c:v>
                </c:pt>
                <c:pt idx="13356">
                  <c:v>304166983.61819702</c:v>
                </c:pt>
                <c:pt idx="13357">
                  <c:v>304170436.86402941</c:v>
                </c:pt>
                <c:pt idx="13358">
                  <c:v>304173199.398018</c:v>
                </c:pt>
                <c:pt idx="13359">
                  <c:v>304174925.95347065</c:v>
                </c:pt>
                <c:pt idx="13360">
                  <c:v>304175961.87629694</c:v>
                </c:pt>
                <c:pt idx="13361">
                  <c:v>304176652.48716259</c:v>
                </c:pt>
                <c:pt idx="13362">
                  <c:v>304178378.99909312</c:v>
                </c:pt>
                <c:pt idx="13363">
                  <c:v>304181141.37292296</c:v>
                </c:pt>
                <c:pt idx="13364">
                  <c:v>304183213.11674023</c:v>
                </c:pt>
                <c:pt idx="13365">
                  <c:v>304186665.95347655</c:v>
                </c:pt>
                <c:pt idx="13366">
                  <c:v>304191154.51112789</c:v>
                </c:pt>
                <c:pt idx="13367">
                  <c:v>304195988.17797464</c:v>
                </c:pt>
                <c:pt idx="13368">
                  <c:v>304199785.93942297</c:v>
                </c:pt>
                <c:pt idx="13369">
                  <c:v>304203238.3584708</c:v>
                </c:pt>
                <c:pt idx="13370">
                  <c:v>304207035.91893315</c:v>
                </c:pt>
                <c:pt idx="13371">
                  <c:v>304210833.37412781</c:v>
                </c:pt>
                <c:pt idx="13372">
                  <c:v>304215321.14001185</c:v>
                </c:pt>
                <c:pt idx="13373">
                  <c:v>304221879.91801876</c:v>
                </c:pt>
                <c:pt idx="13374">
                  <c:v>304228438.38203615</c:v>
                </c:pt>
                <c:pt idx="13375">
                  <c:v>304232580.40807271</c:v>
                </c:pt>
                <c:pt idx="13376">
                  <c:v>304235686.84542036</c:v>
                </c:pt>
                <c:pt idx="13377">
                  <c:v>304238102.91465974</c:v>
                </c:pt>
                <c:pt idx="13378">
                  <c:v>304240518.94129175</c:v>
                </c:pt>
                <c:pt idx="13379">
                  <c:v>304243280.06241471</c:v>
                </c:pt>
                <c:pt idx="13380">
                  <c:v>304246041.12789148</c:v>
                </c:pt>
                <c:pt idx="13381">
                  <c:v>304248457.01453739</c:v>
                </c:pt>
                <c:pt idx="13382">
                  <c:v>304250182.62177378</c:v>
                </c:pt>
                <c:pt idx="13383">
                  <c:v>304250527.74061316</c:v>
                </c:pt>
                <c:pt idx="13384">
                  <c:v>304253288.66002995</c:v>
                </c:pt>
                <c:pt idx="13385">
                  <c:v>304255359.31307954</c:v>
                </c:pt>
                <c:pt idx="13386">
                  <c:v>304256394.62786931</c:v>
                </c:pt>
                <c:pt idx="13387">
                  <c:v>304258120.13513225</c:v>
                </c:pt>
                <c:pt idx="13388">
                  <c:v>304259845.62066364</c:v>
                </c:pt>
                <c:pt idx="13389">
                  <c:v>304262261.26389956</c:v>
                </c:pt>
                <c:pt idx="13390">
                  <c:v>304267092.42259979</c:v>
                </c:pt>
                <c:pt idx="13391">
                  <c:v>304273648.72264874</c:v>
                </c:pt>
                <c:pt idx="13392">
                  <c:v>304281584.87664646</c:v>
                </c:pt>
                <c:pt idx="13393">
                  <c:v>304289520.57097727</c:v>
                </c:pt>
                <c:pt idx="13394">
                  <c:v>304294005.76011735</c:v>
                </c:pt>
                <c:pt idx="13395">
                  <c:v>304297110.80505252</c:v>
                </c:pt>
                <c:pt idx="13396">
                  <c:v>304300905.76441491</c:v>
                </c:pt>
                <c:pt idx="13397">
                  <c:v>304304700.61866951</c:v>
                </c:pt>
                <c:pt idx="13398">
                  <c:v>304306770.49487233</c:v>
                </c:pt>
                <c:pt idx="13399">
                  <c:v>304307460.4466576</c:v>
                </c:pt>
                <c:pt idx="13400">
                  <c:v>304308150.39496917</c:v>
                </c:pt>
                <c:pt idx="13401">
                  <c:v>304309530.28116941</c:v>
                </c:pt>
                <c:pt idx="13402">
                  <c:v>304310565.18669975</c:v>
                </c:pt>
                <c:pt idx="13403">
                  <c:v>304309185.31092232</c:v>
                </c:pt>
                <c:pt idx="13404">
                  <c:v>304307115.47119945</c:v>
                </c:pt>
                <c:pt idx="13405">
                  <c:v>304304700.61866951</c:v>
                </c:pt>
                <c:pt idx="13406">
                  <c:v>304304700.61866951</c:v>
                </c:pt>
                <c:pt idx="13407">
                  <c:v>304310220.21905816</c:v>
                </c:pt>
                <c:pt idx="13408">
                  <c:v>304316774.45573539</c:v>
                </c:pt>
                <c:pt idx="13409">
                  <c:v>304321948.63165879</c:v>
                </c:pt>
                <c:pt idx="13410">
                  <c:v>304326777.68624276</c:v>
                </c:pt>
                <c:pt idx="13411">
                  <c:v>304332296.39737678</c:v>
                </c:pt>
                <c:pt idx="13412">
                  <c:v>304337814.8862468</c:v>
                </c:pt>
                <c:pt idx="13413">
                  <c:v>304342988.26771992</c:v>
                </c:pt>
                <c:pt idx="13414">
                  <c:v>304347471.70700771</c:v>
                </c:pt>
                <c:pt idx="13415">
                  <c:v>304351265.27182806</c:v>
                </c:pt>
                <c:pt idx="13416">
                  <c:v>304356093.29334539</c:v>
                </c:pt>
                <c:pt idx="13417">
                  <c:v>304360231.46211284</c:v>
                </c:pt>
                <c:pt idx="13418">
                  <c:v>304362645.33618295</c:v>
                </c:pt>
                <c:pt idx="13419">
                  <c:v>304364024.67370325</c:v>
                </c:pt>
                <c:pt idx="13420">
                  <c:v>304366093.65395051</c:v>
                </c:pt>
                <c:pt idx="13421">
                  <c:v>304367128.13235933</c:v>
                </c:pt>
                <c:pt idx="13422">
                  <c:v>304369541.88494349</c:v>
                </c:pt>
                <c:pt idx="13423">
                  <c:v>304372990.02916741</c:v>
                </c:pt>
                <c:pt idx="13424">
                  <c:v>304375058.87405461</c:v>
                </c:pt>
                <c:pt idx="13425">
                  <c:v>304376093.28478515</c:v>
                </c:pt>
                <c:pt idx="13426">
                  <c:v>304376782.8876012</c:v>
                </c:pt>
                <c:pt idx="13427">
                  <c:v>304378506.87945789</c:v>
                </c:pt>
                <c:pt idx="13428">
                  <c:v>304381265.22131544</c:v>
                </c:pt>
                <c:pt idx="13429">
                  <c:v>304384368.28953975</c:v>
                </c:pt>
                <c:pt idx="13430">
                  <c:v>304386781.73846811</c:v>
                </c:pt>
                <c:pt idx="13431">
                  <c:v>304388850.37514764</c:v>
                </c:pt>
                <c:pt idx="13432">
                  <c:v>304391608.50881189</c:v>
                </c:pt>
                <c:pt idx="13433">
                  <c:v>304393677.07262945</c:v>
                </c:pt>
                <c:pt idx="13434">
                  <c:v>304394366.58696306</c:v>
                </c:pt>
                <c:pt idx="13435">
                  <c:v>304395745.60522282</c:v>
                </c:pt>
                <c:pt idx="13436">
                  <c:v>304399537.83388311</c:v>
                </c:pt>
                <c:pt idx="13437">
                  <c:v>304403329.95760393</c:v>
                </c:pt>
                <c:pt idx="13438">
                  <c:v>304405743.07260919</c:v>
                </c:pt>
                <c:pt idx="13439">
                  <c:v>304407466.70016921</c:v>
                </c:pt>
                <c:pt idx="13440">
                  <c:v>304409190.30605</c:v>
                </c:pt>
                <c:pt idx="13441">
                  <c:v>304409535.02462476</c:v>
                </c:pt>
                <c:pt idx="13442">
                  <c:v>304408500.86629915</c:v>
                </c:pt>
                <c:pt idx="13443">
                  <c:v>304408500.86629915</c:v>
                </c:pt>
                <c:pt idx="13444">
                  <c:v>304409190.30605</c:v>
                </c:pt>
                <c:pt idx="13445">
                  <c:v>304410913.89025271</c:v>
                </c:pt>
                <c:pt idx="13446">
                  <c:v>304413671.57988733</c:v>
                </c:pt>
                <c:pt idx="13447">
                  <c:v>304414016.28718978</c:v>
                </c:pt>
                <c:pt idx="13448">
                  <c:v>304414360.99362516</c:v>
                </c:pt>
                <c:pt idx="13449">
                  <c:v>304415395.10772943</c:v>
                </c:pt>
                <c:pt idx="13450">
                  <c:v>304418842.09838474</c:v>
                </c:pt>
                <c:pt idx="13451">
                  <c:v>304425391.1417768</c:v>
                </c:pt>
                <c:pt idx="13452">
                  <c:v>304433318.51243424</c:v>
                </c:pt>
                <c:pt idx="13453">
                  <c:v>304439866.86408126</c:v>
                </c:pt>
                <c:pt idx="13454">
                  <c:v>304444691.76508504</c:v>
                </c:pt>
                <c:pt idx="13455">
                  <c:v>304449171.87820846</c:v>
                </c:pt>
                <c:pt idx="13456">
                  <c:v>304453651.84488195</c:v>
                </c:pt>
                <c:pt idx="13457">
                  <c:v>304458476.26060641</c:v>
                </c:pt>
                <c:pt idx="13458">
                  <c:v>304462611.33891994</c:v>
                </c:pt>
                <c:pt idx="13459">
                  <c:v>304466401.71777672</c:v>
                </c:pt>
                <c:pt idx="13460">
                  <c:v>304469502.85887158</c:v>
                </c:pt>
                <c:pt idx="13461">
                  <c:v>304471570.24728531</c:v>
                </c:pt>
                <c:pt idx="13462">
                  <c:v>304472948.48890245</c:v>
                </c:pt>
                <c:pt idx="13463">
                  <c:v>304474326.71665978</c:v>
                </c:pt>
                <c:pt idx="13464">
                  <c:v>304475704.93055809</c:v>
                </c:pt>
                <c:pt idx="13465">
                  <c:v>304477427.67844152</c:v>
                </c:pt>
                <c:pt idx="13466">
                  <c:v>304477772.22541946</c:v>
                </c:pt>
                <c:pt idx="13467">
                  <c:v>304478116.77153146</c:v>
                </c:pt>
                <c:pt idx="13468">
                  <c:v>304480528.57006305</c:v>
                </c:pt>
                <c:pt idx="13469">
                  <c:v>304483284.85927403</c:v>
                </c:pt>
                <c:pt idx="13470">
                  <c:v>304485007.5118829</c:v>
                </c:pt>
                <c:pt idx="13471">
                  <c:v>304487419.18916088</c:v>
                </c:pt>
                <c:pt idx="13472">
                  <c:v>304491208.88200372</c:v>
                </c:pt>
                <c:pt idx="13473">
                  <c:v>304496031.97589546</c:v>
                </c:pt>
                <c:pt idx="13474">
                  <c:v>304500165.92129123</c:v>
                </c:pt>
                <c:pt idx="13475">
                  <c:v>304501888.36174089</c:v>
                </c:pt>
                <c:pt idx="13476">
                  <c:v>304501888.36174089</c:v>
                </c:pt>
                <c:pt idx="13477">
                  <c:v>304502921.81562036</c:v>
                </c:pt>
                <c:pt idx="13478">
                  <c:v>304506022.13050562</c:v>
                </c:pt>
                <c:pt idx="13479">
                  <c:v>304509122.37526363</c:v>
                </c:pt>
                <c:pt idx="13480">
                  <c:v>304510155.77459985</c:v>
                </c:pt>
                <c:pt idx="13481">
                  <c:v>304511189.16614455</c:v>
                </c:pt>
                <c:pt idx="13482">
                  <c:v>304512911.46807176</c:v>
                </c:pt>
                <c:pt idx="13483">
                  <c:v>304516011.55700421</c:v>
                </c:pt>
                <c:pt idx="13484">
                  <c:v>304521522.65309358</c:v>
                </c:pt>
                <c:pt idx="13485">
                  <c:v>304525655.82974696</c:v>
                </c:pt>
                <c:pt idx="13486">
                  <c:v>304528755.63044769</c:v>
                </c:pt>
                <c:pt idx="13487">
                  <c:v>304532544.1805495</c:v>
                </c:pt>
                <c:pt idx="13488">
                  <c:v>304536332.625938</c:v>
                </c:pt>
                <c:pt idx="13489">
                  <c:v>304540120.96662045</c:v>
                </c:pt>
                <c:pt idx="13490">
                  <c:v>304544253.58250076</c:v>
                </c:pt>
                <c:pt idx="13491">
                  <c:v>304547697.33389187</c:v>
                </c:pt>
                <c:pt idx="13492">
                  <c:v>304549419.1771431</c:v>
                </c:pt>
                <c:pt idx="13493">
                  <c:v>304551140.99876469</c:v>
                </c:pt>
                <c:pt idx="13494">
                  <c:v>304557339.37752563</c:v>
                </c:pt>
                <c:pt idx="13495">
                  <c:v>304566980.74296153</c:v>
                </c:pt>
                <c:pt idx="13496">
                  <c:v>304575588.53195119</c:v>
                </c:pt>
                <c:pt idx="13497">
                  <c:v>304583162.93916315</c:v>
                </c:pt>
                <c:pt idx="13498">
                  <c:v>304590048.40073246</c:v>
                </c:pt>
                <c:pt idx="13499">
                  <c:v>304597277.7631762</c:v>
                </c:pt>
                <c:pt idx="13500">
                  <c:v>304603474.05612028</c:v>
                </c:pt>
                <c:pt idx="13501">
                  <c:v>304608293.20145023</c:v>
                </c:pt>
                <c:pt idx="13502">
                  <c:v>304611391.13398874</c:v>
                </c:pt>
                <c:pt idx="13503">
                  <c:v>304612423.76261103</c:v>
                </c:pt>
                <c:pt idx="13504">
                  <c:v>304613800.58867419</c:v>
                </c:pt>
                <c:pt idx="13505">
                  <c:v>304616898.39675766</c:v>
                </c:pt>
                <c:pt idx="13506">
                  <c:v>304621372.88485324</c:v>
                </c:pt>
                <c:pt idx="13507">
                  <c:v>304627568.0888136</c:v>
                </c:pt>
                <c:pt idx="13508">
                  <c:v>304631009.74782175</c:v>
                </c:pt>
                <c:pt idx="13509">
                  <c:v>304632730.5449245</c:v>
                </c:pt>
                <c:pt idx="13510">
                  <c:v>304635483.77536225</c:v>
                </c:pt>
                <c:pt idx="13511">
                  <c:v>304641334.2064566</c:v>
                </c:pt>
                <c:pt idx="13512">
                  <c:v>304647528.50843889</c:v>
                </c:pt>
                <c:pt idx="13513">
                  <c:v>304655098.94191253</c:v>
                </c:pt>
                <c:pt idx="13514">
                  <c:v>304663701.19981802</c:v>
                </c:pt>
                <c:pt idx="13515">
                  <c:v>304671614.80040795</c:v>
                </c:pt>
                <c:pt idx="13516">
                  <c:v>304679527.94423699</c:v>
                </c:pt>
                <c:pt idx="13517">
                  <c:v>304686408.56763685</c:v>
                </c:pt>
                <c:pt idx="13518">
                  <c:v>304693288.84574282</c:v>
                </c:pt>
                <c:pt idx="13519">
                  <c:v>304702232.69112986</c:v>
                </c:pt>
                <c:pt idx="13520">
                  <c:v>304710831.99229169</c:v>
                </c:pt>
                <c:pt idx="13521">
                  <c:v>304718398.93119699</c:v>
                </c:pt>
                <c:pt idx="13522">
                  <c:v>304724933.6787402</c:v>
                </c:pt>
                <c:pt idx="13523">
                  <c:v>304730436.38248342</c:v>
                </c:pt>
                <c:pt idx="13524">
                  <c:v>304733531.55629379</c:v>
                </c:pt>
                <c:pt idx="13525">
                  <c:v>304735938.86539733</c:v>
                </c:pt>
                <c:pt idx="13526">
                  <c:v>304740065.58267409</c:v>
                </c:pt>
                <c:pt idx="13527">
                  <c:v>304745567.67918324</c:v>
                </c:pt>
                <c:pt idx="13528">
                  <c:v>304752444.98935544</c:v>
                </c:pt>
                <c:pt idx="13529">
                  <c:v>304759665.79381329</c:v>
                </c:pt>
                <c:pt idx="13530">
                  <c:v>304767573.85765821</c:v>
                </c:pt>
                <c:pt idx="13531">
                  <c:v>304774450.06421101</c:v>
                </c:pt>
                <c:pt idx="13532">
                  <c:v>304779263.20363945</c:v>
                </c:pt>
                <c:pt idx="13533">
                  <c:v>304782701.05694139</c:v>
                </c:pt>
                <c:pt idx="13534">
                  <c:v>304787170.13738281</c:v>
                </c:pt>
                <c:pt idx="13535">
                  <c:v>304795076.61522222</c:v>
                </c:pt>
                <c:pt idx="13536">
                  <c:v>304806419.89591479</c:v>
                </c:pt>
                <c:pt idx="13537">
                  <c:v>304817418.54481304</c:v>
                </c:pt>
                <c:pt idx="13538">
                  <c:v>304826354.29753995</c:v>
                </c:pt>
                <c:pt idx="13539">
                  <c:v>304833571.21123803</c:v>
                </c:pt>
                <c:pt idx="13540">
                  <c:v>304841131.38015991</c:v>
                </c:pt>
                <c:pt idx="13541">
                  <c:v>304849721.97533274</c:v>
                </c:pt>
                <c:pt idx="13542">
                  <c:v>304858655.62350613</c:v>
                </c:pt>
                <c:pt idx="13543">
                  <c:v>304866901.55147779</c:v>
                </c:pt>
                <c:pt idx="13544">
                  <c:v>304873772.77940744</c:v>
                </c:pt>
                <c:pt idx="13545">
                  <c:v>304879613.05248374</c:v>
                </c:pt>
                <c:pt idx="13546">
                  <c:v>304886827.16411227</c:v>
                </c:pt>
                <c:pt idx="13547">
                  <c:v>304895071.39848655</c:v>
                </c:pt>
                <c:pt idx="13548">
                  <c:v>304902971.65809584</c:v>
                </c:pt>
                <c:pt idx="13549">
                  <c:v>304911214.9220987</c:v>
                </c:pt>
                <c:pt idx="13550">
                  <c:v>304921518.30544025</c:v>
                </c:pt>
                <c:pt idx="13551">
                  <c:v>304931477.50698644</c:v>
                </c:pt>
                <c:pt idx="13552">
                  <c:v>304940749.21703225</c:v>
                </c:pt>
                <c:pt idx="13553">
                  <c:v>304950363.66179729</c:v>
                </c:pt>
                <c:pt idx="13554">
                  <c:v>304959634.0953244</c:v>
                </c:pt>
                <c:pt idx="13555">
                  <c:v>304967873.95471907</c:v>
                </c:pt>
                <c:pt idx="13556">
                  <c:v>304974396.82571375</c:v>
                </c:pt>
                <c:pt idx="13557">
                  <c:v>304981949.23620743</c:v>
                </c:pt>
                <c:pt idx="13558">
                  <c:v>304990874.27617174</c:v>
                </c:pt>
                <c:pt idx="13559">
                  <c:v>304999798.73546779</c:v>
                </c:pt>
                <c:pt idx="13560">
                  <c:v>305008379.39881068</c:v>
                </c:pt>
                <c:pt idx="13561">
                  <c:v>305016959.52544594</c:v>
                </c:pt>
                <c:pt idx="13562">
                  <c:v>305025195.94215101</c:v>
                </c:pt>
                <c:pt idx="13563">
                  <c:v>305033775.01705682</c:v>
                </c:pt>
                <c:pt idx="13564">
                  <c:v>305043726.07184225</c:v>
                </c:pt>
                <c:pt idx="13565">
                  <c:v>305053676.40484864</c:v>
                </c:pt>
                <c:pt idx="13566">
                  <c:v>305062939.85926586</c:v>
                </c:pt>
                <c:pt idx="13567">
                  <c:v>305071516.57419091</c:v>
                </c:pt>
                <c:pt idx="13568">
                  <c:v>305078377.56009376</c:v>
                </c:pt>
                <c:pt idx="13569">
                  <c:v>305084895.17890251</c:v>
                </c:pt>
                <c:pt idx="13570">
                  <c:v>305092441.50861222</c:v>
                </c:pt>
                <c:pt idx="13571">
                  <c:v>305101016.3794682</c:v>
                </c:pt>
                <c:pt idx="13572">
                  <c:v>305109933.67667574</c:v>
                </c:pt>
                <c:pt idx="13573">
                  <c:v>305118164.51355255</c:v>
                </c:pt>
                <c:pt idx="13574">
                  <c:v>305126394.85667944</c:v>
                </c:pt>
                <c:pt idx="13575">
                  <c:v>305134967.60580522</c:v>
                </c:pt>
                <c:pt idx="13576">
                  <c:v>305142168.30115128</c:v>
                </c:pt>
                <c:pt idx="13577">
                  <c:v>305147654.29158878</c:v>
                </c:pt>
                <c:pt idx="13578">
                  <c:v>305154511.47119296</c:v>
                </c:pt>
                <c:pt idx="13579">
                  <c:v>305162053.97296441</c:v>
                </c:pt>
                <c:pt idx="13580">
                  <c:v>305170281.68387848</c:v>
                </c:pt>
                <c:pt idx="13581">
                  <c:v>305179880.05643314</c:v>
                </c:pt>
                <c:pt idx="13582">
                  <c:v>305189820.52023965</c:v>
                </c:pt>
                <c:pt idx="13583">
                  <c:v>305199074.78752422</c:v>
                </c:pt>
                <c:pt idx="13584">
                  <c:v>305207642.99707514</c:v>
                </c:pt>
                <c:pt idx="13585">
                  <c:v>305217581.44994318</c:v>
                </c:pt>
                <c:pt idx="13586">
                  <c:v>305228889.84839886</c:v>
                </c:pt>
                <c:pt idx="13587">
                  <c:v>305240539.95099574</c:v>
                </c:pt>
                <c:pt idx="13588">
                  <c:v>305251846.457757</c:v>
                </c:pt>
                <c:pt idx="13589">
                  <c:v>305263837.18949521</c:v>
                </c:pt>
                <c:pt idx="13590">
                  <c:v>305276854.51211256</c:v>
                </c:pt>
                <c:pt idx="13591">
                  <c:v>305288843.0590992</c:v>
                </c:pt>
                <c:pt idx="13592">
                  <c:v>305298090.65126985</c:v>
                </c:pt>
                <c:pt idx="13593">
                  <c:v>305305282.79218233</c:v>
                </c:pt>
                <c:pt idx="13594">
                  <c:v>305312817.01176846</c:v>
                </c:pt>
                <c:pt idx="13595">
                  <c:v>305323432.71013474</c:v>
                </c:pt>
                <c:pt idx="13596">
                  <c:v>305335759.58757585</c:v>
                </c:pt>
                <c:pt idx="13597">
                  <c:v>305347058.25273848</c:v>
                </c:pt>
                <c:pt idx="13598">
                  <c:v>305356986.61495608</c:v>
                </c:pt>
                <c:pt idx="13599">
                  <c:v>305366914.25905401</c:v>
                </c:pt>
                <c:pt idx="13600">
                  <c:v>305376498.88930309</c:v>
                </c:pt>
                <c:pt idx="13601">
                  <c:v>305386425.12226176</c:v>
                </c:pt>
                <c:pt idx="13602">
                  <c:v>305396008.39024705</c:v>
                </c:pt>
                <c:pt idx="13603">
                  <c:v>305405590.98920798</c:v>
                </c:pt>
                <c:pt idx="13604">
                  <c:v>305414830.718979</c:v>
                </c:pt>
                <c:pt idx="13605">
                  <c:v>305424754.18047369</c:v>
                </c:pt>
                <c:pt idx="13606">
                  <c:v>305435019.07543659</c:v>
                </c:pt>
                <c:pt idx="13607">
                  <c:v>305444941.07765585</c:v>
                </c:pt>
                <c:pt idx="13608">
                  <c:v>305454520.26143539</c:v>
                </c:pt>
                <c:pt idx="13609">
                  <c:v>305463756.69849795</c:v>
                </c:pt>
                <c:pt idx="13610">
                  <c:v>305473334.56946737</c:v>
                </c:pt>
                <c:pt idx="13611">
                  <c:v>305482227.7084949</c:v>
                </c:pt>
                <c:pt idx="13612">
                  <c:v>305492488.30695266</c:v>
                </c:pt>
                <c:pt idx="13613">
                  <c:v>305505483.96421444</c:v>
                </c:pt>
                <c:pt idx="13614">
                  <c:v>305518478.39142841</c:v>
                </c:pt>
                <c:pt idx="13615">
                  <c:v>305527710.52658075</c:v>
                </c:pt>
                <c:pt idx="13616">
                  <c:v>305535232.54809821</c:v>
                </c:pt>
                <c:pt idx="13617">
                  <c:v>305542754.15752745</c:v>
                </c:pt>
                <c:pt idx="13618">
                  <c:v>305551984.66050214</c:v>
                </c:pt>
                <c:pt idx="13619">
                  <c:v>305562923.71236175</c:v>
                </c:pt>
                <c:pt idx="13620">
                  <c:v>305574545.500099</c:v>
                </c:pt>
                <c:pt idx="13621">
                  <c:v>305587875.16305137</c:v>
                </c:pt>
                <c:pt idx="13622">
                  <c:v>305601203.53209329</c:v>
                </c:pt>
                <c:pt idx="13623">
                  <c:v>305611796.95389736</c:v>
                </c:pt>
                <c:pt idx="13624">
                  <c:v>305620339.44073403</c:v>
                </c:pt>
                <c:pt idx="13625">
                  <c:v>305629906.39510965</c:v>
                </c:pt>
                <c:pt idx="13626">
                  <c:v>305639472.68299305</c:v>
                </c:pt>
                <c:pt idx="13627">
                  <c:v>305649379.92150444</c:v>
                </c:pt>
                <c:pt idx="13628">
                  <c:v>305660652.80628294</c:v>
                </c:pt>
                <c:pt idx="13629">
                  <c:v>305671924.76574576</c:v>
                </c:pt>
                <c:pt idx="13630">
                  <c:v>305681488.12705022</c:v>
                </c:pt>
                <c:pt idx="13631">
                  <c:v>305690026.27976525</c:v>
                </c:pt>
                <c:pt idx="13632">
                  <c:v>305699246.88849896</c:v>
                </c:pt>
                <c:pt idx="13633">
                  <c:v>305709491.28328443</c:v>
                </c:pt>
                <c:pt idx="13634">
                  <c:v>305720417.7954964</c:v>
                </c:pt>
                <c:pt idx="13635">
                  <c:v>305730660.61124218</c:v>
                </c:pt>
                <c:pt idx="13636">
                  <c:v>305741585.43943363</c:v>
                </c:pt>
                <c:pt idx="13637">
                  <c:v>305753192.11728466</c:v>
                </c:pt>
                <c:pt idx="13638">
                  <c:v>305763773.82171339</c:v>
                </c:pt>
                <c:pt idx="13639">
                  <c:v>305771965.54914451</c:v>
                </c:pt>
                <c:pt idx="13640">
                  <c:v>305779815.49616694</c:v>
                </c:pt>
                <c:pt idx="13641">
                  <c:v>305789371.34790653</c:v>
                </c:pt>
                <c:pt idx="13642">
                  <c:v>305798926.53487414</c:v>
                </c:pt>
                <c:pt idx="13643">
                  <c:v>305807457.39014453</c:v>
                </c:pt>
                <c:pt idx="13644">
                  <c:v>305817011.3190763</c:v>
                </c:pt>
                <c:pt idx="13645">
                  <c:v>305827929.28136283</c:v>
                </c:pt>
                <c:pt idx="13646">
                  <c:v>305838505.22984672</c:v>
                </c:pt>
                <c:pt idx="13647">
                  <c:v>305848398.12196469</c:v>
                </c:pt>
                <c:pt idx="13648">
                  <c:v>305858290.30166125</c:v>
                </c:pt>
                <c:pt idx="13649">
                  <c:v>305869887.12247729</c:v>
                </c:pt>
                <c:pt idx="13650">
                  <c:v>305881824.00372881</c:v>
                </c:pt>
                <c:pt idx="13651">
                  <c:v>305893418.83810282</c:v>
                </c:pt>
                <c:pt idx="13652">
                  <c:v>305905694.65497816</c:v>
                </c:pt>
                <c:pt idx="13653">
                  <c:v>305917628.42537707</c:v>
                </c:pt>
                <c:pt idx="13654">
                  <c:v>305930583.91676074</c:v>
                </c:pt>
                <c:pt idx="13655">
                  <c:v>305943197.30035371</c:v>
                </c:pt>
                <c:pt idx="13656">
                  <c:v>305953082.65641785</c:v>
                </c:pt>
                <c:pt idx="13657">
                  <c:v>305963308.13840568</c:v>
                </c:pt>
                <c:pt idx="13658">
                  <c:v>305975236.90560174</c:v>
                </c:pt>
                <c:pt idx="13659">
                  <c:v>305988186.96603036</c:v>
                </c:pt>
                <c:pt idx="13660">
                  <c:v>305999772.82767546</c:v>
                </c:pt>
                <c:pt idx="13661">
                  <c:v>306009654.11418802</c:v>
                </c:pt>
                <c:pt idx="13662">
                  <c:v>306019875.38698024</c:v>
                </c:pt>
                <c:pt idx="13663">
                  <c:v>306031117.90892589</c:v>
                </c:pt>
                <c:pt idx="13664">
                  <c:v>306043722.06704324</c:v>
                </c:pt>
                <c:pt idx="13665">
                  <c:v>306055643.8553223</c:v>
                </c:pt>
                <c:pt idx="13666">
                  <c:v>306068245.76407665</c:v>
                </c:pt>
                <c:pt idx="13667">
                  <c:v>306081868.14930737</c:v>
                </c:pt>
                <c:pt idx="13668">
                  <c:v>306096170.20058262</c:v>
                </c:pt>
                <c:pt idx="13669">
                  <c:v>306109789.81809098</c:v>
                </c:pt>
                <c:pt idx="13670">
                  <c:v>306121365.4317953</c:v>
                </c:pt>
                <c:pt idx="13671">
                  <c:v>306131237.97893578</c:v>
                </c:pt>
                <c:pt idx="13672">
                  <c:v>306140769.42050874</c:v>
                </c:pt>
                <c:pt idx="13673">
                  <c:v>306151661.68721151</c:v>
                </c:pt>
                <c:pt idx="13674">
                  <c:v>306163914.45547295</c:v>
                </c:pt>
                <c:pt idx="13675">
                  <c:v>306176166.13147193</c:v>
                </c:pt>
                <c:pt idx="13676">
                  <c:v>306188076.43616998</c:v>
                </c:pt>
                <c:pt idx="13677">
                  <c:v>306199305.20677835</c:v>
                </c:pt>
                <c:pt idx="13678">
                  <c:v>306210873.28377044</c:v>
                </c:pt>
                <c:pt idx="13679">
                  <c:v>306222100.19219995</c:v>
                </c:pt>
                <c:pt idx="13680">
                  <c:v>306232305.67689425</c:v>
                </c:pt>
                <c:pt idx="13681">
                  <c:v>306241149.81741542</c:v>
                </c:pt>
                <c:pt idx="13682">
                  <c:v>306249653.2620731</c:v>
                </c:pt>
                <c:pt idx="13683">
                  <c:v>306260196.80292606</c:v>
                </c:pt>
                <c:pt idx="13684">
                  <c:v>306273120.04015625</c:v>
                </c:pt>
                <c:pt idx="13685">
                  <c:v>306286722.13533217</c:v>
                </c:pt>
                <c:pt idx="13686">
                  <c:v>306301002.88686091</c:v>
                </c:pt>
                <c:pt idx="13687">
                  <c:v>306314262.25645685</c:v>
                </c:pt>
                <c:pt idx="13688">
                  <c:v>306326160.6019336</c:v>
                </c:pt>
                <c:pt idx="13689">
                  <c:v>306339757.45018435</c:v>
                </c:pt>
                <c:pt idx="13690">
                  <c:v>306352673.21054435</c:v>
                </c:pt>
                <c:pt idx="13691">
                  <c:v>306364568.23221946</c:v>
                </c:pt>
                <c:pt idx="13692">
                  <c:v>306376802.03805894</c:v>
                </c:pt>
                <c:pt idx="13693">
                  <c:v>306390733.65783322</c:v>
                </c:pt>
                <c:pt idx="13694">
                  <c:v>306403984.37645006</c:v>
                </c:pt>
                <c:pt idx="13695">
                  <c:v>306415874.95980763</c:v>
                </c:pt>
                <c:pt idx="13696">
                  <c:v>306429123.25578117</c:v>
                </c:pt>
                <c:pt idx="13697">
                  <c:v>306444408.1650908</c:v>
                </c:pt>
                <c:pt idx="13698">
                  <c:v>306458332.9366644</c:v>
                </c:pt>
                <c:pt idx="13699">
                  <c:v>306469539.65546197</c:v>
                </c:pt>
                <c:pt idx="13700">
                  <c:v>306482443.23064274</c:v>
                </c:pt>
                <c:pt idx="13701">
                  <c:v>306496364.1512453</c:v>
                </c:pt>
                <c:pt idx="13702">
                  <c:v>306508925.72361374</c:v>
                </c:pt>
                <c:pt idx="13703">
                  <c:v>306519449.40087616</c:v>
                </c:pt>
                <c:pt idx="13704">
                  <c:v>306531669.43486685</c:v>
                </c:pt>
                <c:pt idx="13705">
                  <c:v>306545924.76889551</c:v>
                </c:pt>
                <c:pt idx="13706">
                  <c:v>306558821.17889971</c:v>
                </c:pt>
                <c:pt idx="13707">
                  <c:v>306569341.03878844</c:v>
                </c:pt>
                <c:pt idx="13708">
                  <c:v>306579520.78224069</c:v>
                </c:pt>
                <c:pt idx="13709">
                  <c:v>306592753.32236606</c:v>
                </c:pt>
                <c:pt idx="13710">
                  <c:v>306608020.05604208</c:v>
                </c:pt>
                <c:pt idx="13711">
                  <c:v>306622606.68506277</c:v>
                </c:pt>
                <c:pt idx="13712">
                  <c:v>306637191.76727504</c:v>
                </c:pt>
                <c:pt idx="13713">
                  <c:v>306650757.8972351</c:v>
                </c:pt>
                <c:pt idx="13714">
                  <c:v>306663305.37629765</c:v>
                </c:pt>
                <c:pt idx="13715">
                  <c:v>306676190.78509849</c:v>
                </c:pt>
                <c:pt idx="13716">
                  <c:v>306689414.02859282</c:v>
                </c:pt>
                <c:pt idx="13717">
                  <c:v>306702296.99198633</c:v>
                </c:pt>
                <c:pt idx="13718">
                  <c:v>306714839.77078694</c:v>
                </c:pt>
                <c:pt idx="13719">
                  <c:v>306728059.29969376</c:v>
                </c:pt>
                <c:pt idx="13720">
                  <c:v>306741955.38353658</c:v>
                </c:pt>
                <c:pt idx="13721">
                  <c:v>306755511.18588018</c:v>
                </c:pt>
                <c:pt idx="13722">
                  <c:v>306769065.65259355</c:v>
                </c:pt>
                <c:pt idx="13723">
                  <c:v>306780924.71556306</c:v>
                </c:pt>
                <c:pt idx="13724">
                  <c:v>306789733.64348704</c:v>
                </c:pt>
                <c:pt idx="13725">
                  <c:v>306798880.77938449</c:v>
                </c:pt>
                <c:pt idx="13726">
                  <c:v>306810059.78631514</c:v>
                </c:pt>
                <c:pt idx="13727">
                  <c:v>306821915.31632155</c:v>
                </c:pt>
                <c:pt idx="13728">
                  <c:v>306833769.82483232</c:v>
                </c:pt>
                <c:pt idx="13729">
                  <c:v>306846300.6233269</c:v>
                </c:pt>
                <c:pt idx="13730">
                  <c:v>306859507.52697015</c:v>
                </c:pt>
                <c:pt idx="13731">
                  <c:v>306873390.34100711</c:v>
                </c:pt>
                <c:pt idx="13732">
                  <c:v>306886933.20006847</c:v>
                </c:pt>
                <c:pt idx="13733">
                  <c:v>306900136.20441741</c:v>
                </c:pt>
                <c:pt idx="13734">
                  <c:v>306913337.94204664</c:v>
                </c:pt>
                <c:pt idx="13735">
                  <c:v>306925184.57702321</c:v>
                </c:pt>
                <c:pt idx="13736">
                  <c:v>306936353.32737976</c:v>
                </c:pt>
                <c:pt idx="13737">
                  <c:v>306949889.99140877</c:v>
                </c:pt>
                <c:pt idx="13738">
                  <c:v>306964778.78403676</c:v>
                </c:pt>
                <c:pt idx="13739">
                  <c:v>306977635.99056667</c:v>
                </c:pt>
                <c:pt idx="13740">
                  <c:v>306987785.56834835</c:v>
                </c:pt>
                <c:pt idx="13741">
                  <c:v>306996581.26365238</c:v>
                </c:pt>
                <c:pt idx="13742">
                  <c:v>307006729.44437444</c:v>
                </c:pt>
                <c:pt idx="13743">
                  <c:v>307017891.57894635</c:v>
                </c:pt>
                <c:pt idx="13744">
                  <c:v>307030067.42063272</c:v>
                </c:pt>
                <c:pt idx="13745">
                  <c:v>307040551.3101182</c:v>
                </c:pt>
                <c:pt idx="13746">
                  <c:v>307050696.24931431</c:v>
                </c:pt>
                <c:pt idx="13747">
                  <c:v>307062192.94316888</c:v>
                </c:pt>
                <c:pt idx="13748">
                  <c:v>307075041.05292994</c:v>
                </c:pt>
                <c:pt idx="13749">
                  <c:v>307088902.14220625</c:v>
                </c:pt>
                <c:pt idx="13750">
                  <c:v>307101747.75917292</c:v>
                </c:pt>
                <c:pt idx="13751">
                  <c:v>307113578.18800968</c:v>
                </c:pt>
                <c:pt idx="13752">
                  <c:v>307125069.63105625</c:v>
                </c:pt>
                <c:pt idx="13753">
                  <c:v>307136560.11485338</c:v>
                </c:pt>
                <c:pt idx="13754">
                  <c:v>307147373.81172955</c:v>
                </c:pt>
                <c:pt idx="13755">
                  <c:v>307157848.77056855</c:v>
                </c:pt>
                <c:pt idx="13756">
                  <c:v>307167309.33865744</c:v>
                </c:pt>
                <c:pt idx="13757">
                  <c:v>307177782.78071117</c:v>
                </c:pt>
                <c:pt idx="13758">
                  <c:v>307190957.91482329</c:v>
                </c:pt>
                <c:pt idx="13759">
                  <c:v>307204807.33741832</c:v>
                </c:pt>
                <c:pt idx="13760">
                  <c:v>307216291.16780108</c:v>
                </c:pt>
                <c:pt idx="13761">
                  <c:v>307226085.4426837</c:v>
                </c:pt>
                <c:pt idx="13762">
                  <c:v>307236216.7180087</c:v>
                </c:pt>
                <c:pt idx="13763">
                  <c:v>307246009.57553333</c:v>
                </c:pt>
                <c:pt idx="13764">
                  <c:v>307254788.78667772</c:v>
                </c:pt>
                <c:pt idx="13765">
                  <c:v>307263567.43805176</c:v>
                </c:pt>
                <c:pt idx="13766">
                  <c:v>307273358.35045385</c:v>
                </c:pt>
                <c:pt idx="13767">
                  <c:v>307284161.30791885</c:v>
                </c:pt>
                <c:pt idx="13768">
                  <c:v>307294288.31080478</c:v>
                </c:pt>
                <c:pt idx="13769">
                  <c:v>307305089.62630343</c:v>
                </c:pt>
                <c:pt idx="13770">
                  <c:v>307315890.09455252</c:v>
                </c:pt>
                <c:pt idx="13771">
                  <c:v>307325002.33072871</c:v>
                </c:pt>
                <c:pt idx="13772">
                  <c:v>307333101.59001446</c:v>
                </c:pt>
                <c:pt idx="13773">
                  <c:v>307342212.68731272</c:v>
                </c:pt>
                <c:pt idx="13774">
                  <c:v>307353010.24426734</c:v>
                </c:pt>
                <c:pt idx="13775">
                  <c:v>307364144.33818662</c:v>
                </c:pt>
                <c:pt idx="13776">
                  <c:v>307374940.17565089</c:v>
                </c:pt>
                <c:pt idx="13777">
                  <c:v>307386409.82567179</c:v>
                </c:pt>
                <c:pt idx="13778">
                  <c:v>307398890.41828734</c:v>
                </c:pt>
                <c:pt idx="13779">
                  <c:v>307409683.53226614</c:v>
                </c:pt>
                <c:pt idx="13780">
                  <c:v>307419464.06121117</c:v>
                </c:pt>
                <c:pt idx="13781">
                  <c:v>307428569.44656122</c:v>
                </c:pt>
                <c:pt idx="13782">
                  <c:v>307437337.0264771</c:v>
                </c:pt>
                <c:pt idx="13783">
                  <c:v>307444755.31201035</c:v>
                </c:pt>
                <c:pt idx="13784">
                  <c:v>307452510.36512947</c:v>
                </c:pt>
                <c:pt idx="13785">
                  <c:v>307460264.98159754</c:v>
                </c:pt>
                <c:pt idx="13786">
                  <c:v>307468693.41734993</c:v>
                </c:pt>
                <c:pt idx="13787">
                  <c:v>307478132.65308952</c:v>
                </c:pt>
                <c:pt idx="13788">
                  <c:v>307486897.07849258</c:v>
                </c:pt>
                <c:pt idx="13789">
                  <c:v>307494312.69517046</c:v>
                </c:pt>
                <c:pt idx="13790">
                  <c:v>307502064.95846456</c:v>
                </c:pt>
                <c:pt idx="13791">
                  <c:v>307509816.78545696</c:v>
                </c:pt>
                <c:pt idx="13792">
                  <c:v>307518579.19501036</c:v>
                </c:pt>
                <c:pt idx="13793">
                  <c:v>307529699.91214174</c:v>
                </c:pt>
                <c:pt idx="13794">
                  <c:v>307541156.68171287</c:v>
                </c:pt>
                <c:pt idx="13795">
                  <c:v>307550927.87927294</c:v>
                </c:pt>
                <c:pt idx="13796">
                  <c:v>307560024.57810551</c:v>
                </c:pt>
                <c:pt idx="13797">
                  <c:v>307569457.55723315</c:v>
                </c:pt>
                <c:pt idx="13798">
                  <c:v>307579563.60382032</c:v>
                </c:pt>
                <c:pt idx="13799">
                  <c:v>307587984.74298513</c:v>
                </c:pt>
                <c:pt idx="13800">
                  <c:v>307594721.28368294</c:v>
                </c:pt>
                <c:pt idx="13801">
                  <c:v>307600447.0842728</c:v>
                </c:pt>
                <c:pt idx="13802">
                  <c:v>307607183.01558316</c:v>
                </c:pt>
                <c:pt idx="13803">
                  <c:v>307614928.92943615</c:v>
                </c:pt>
                <c:pt idx="13804">
                  <c:v>307622000.90521234</c:v>
                </c:pt>
                <c:pt idx="13805">
                  <c:v>307630082.71873116</c:v>
                </c:pt>
                <c:pt idx="13806">
                  <c:v>307639847.61088008</c:v>
                </c:pt>
                <c:pt idx="13807">
                  <c:v>307649948.49515104</c:v>
                </c:pt>
                <c:pt idx="13808">
                  <c:v>307658365.33302891</c:v>
                </c:pt>
                <c:pt idx="13809">
                  <c:v>307664761.78592765</c:v>
                </c:pt>
                <c:pt idx="13810">
                  <c:v>307671157.94186682</c:v>
                </c:pt>
                <c:pt idx="13811">
                  <c:v>307679236.87231976</c:v>
                </c:pt>
                <c:pt idx="13812">
                  <c:v>307688661.69246918</c:v>
                </c:pt>
                <c:pt idx="13813">
                  <c:v>307698758.99866974</c:v>
                </c:pt>
                <c:pt idx="13814">
                  <c:v>307707845.94159937</c:v>
                </c:pt>
                <c:pt idx="13815">
                  <c:v>307716259.24332148</c:v>
                </c:pt>
                <c:pt idx="13816">
                  <c:v>307722653.00906283</c:v>
                </c:pt>
                <c:pt idx="13817">
                  <c:v>307728037.00272876</c:v>
                </c:pt>
                <c:pt idx="13818">
                  <c:v>307732747.82461536</c:v>
                </c:pt>
                <c:pt idx="13819">
                  <c:v>307736112.59878629</c:v>
                </c:pt>
                <c:pt idx="13820">
                  <c:v>307739140.8252877</c:v>
                </c:pt>
                <c:pt idx="13821">
                  <c:v>307745197.07864141</c:v>
                </c:pt>
                <c:pt idx="13822">
                  <c:v>307754617.38812989</c:v>
                </c:pt>
                <c:pt idx="13823">
                  <c:v>307763700.64809257</c:v>
                </c:pt>
                <c:pt idx="13824">
                  <c:v>307770428.60279197</c:v>
                </c:pt>
                <c:pt idx="13825">
                  <c:v>307776819.8554998</c:v>
                </c:pt>
                <c:pt idx="13826">
                  <c:v>307782538.09350121</c:v>
                </c:pt>
                <c:pt idx="13827">
                  <c:v>307790274.15547335</c:v>
                </c:pt>
                <c:pt idx="13828">
                  <c:v>307800700.33449131</c:v>
                </c:pt>
                <c:pt idx="13829">
                  <c:v>307810453.14269602</c:v>
                </c:pt>
                <c:pt idx="13830">
                  <c:v>307818860.18201625</c:v>
                </c:pt>
                <c:pt idx="13831">
                  <c:v>307826257.95238394</c:v>
                </c:pt>
                <c:pt idx="13832">
                  <c:v>307832982.85357648</c:v>
                </c:pt>
                <c:pt idx="13833">
                  <c:v>307839034.98407847</c:v>
                </c:pt>
                <c:pt idx="13834">
                  <c:v>307846095.46708876</c:v>
                </c:pt>
                <c:pt idx="13835">
                  <c:v>307854836.5163421</c:v>
                </c:pt>
                <c:pt idx="13836">
                  <c:v>307863577.01121563</c:v>
                </c:pt>
                <c:pt idx="13837">
                  <c:v>307872653.09227884</c:v>
                </c:pt>
                <c:pt idx="13838">
                  <c:v>307881056.3381359</c:v>
                </c:pt>
                <c:pt idx="13839">
                  <c:v>307887442.46233058</c:v>
                </c:pt>
                <c:pt idx="13840">
                  <c:v>307891475.65147001</c:v>
                </c:pt>
                <c:pt idx="13841">
                  <c:v>307894500.46587044</c:v>
                </c:pt>
                <c:pt idx="13842">
                  <c:v>307899877.74978375</c:v>
                </c:pt>
                <c:pt idx="13843">
                  <c:v>307907943.28230244</c:v>
                </c:pt>
                <c:pt idx="13844">
                  <c:v>307915672.30808705</c:v>
                </c:pt>
                <c:pt idx="13845">
                  <c:v>307922392.84777921</c:v>
                </c:pt>
                <c:pt idx="13846">
                  <c:v>307929113.059793</c:v>
                </c:pt>
                <c:pt idx="13847">
                  <c:v>307935496.95772654</c:v>
                </c:pt>
                <c:pt idx="13848">
                  <c:v>307942216.53086925</c:v>
                </c:pt>
                <c:pt idx="13849">
                  <c:v>307948599.82193899</c:v>
                </c:pt>
                <c:pt idx="13850">
                  <c:v>307953974.99566644</c:v>
                </c:pt>
                <c:pt idx="13851">
                  <c:v>307958342.16997916</c:v>
                </c:pt>
                <c:pt idx="13852">
                  <c:v>307964388.79829806</c:v>
                </c:pt>
                <c:pt idx="13853">
                  <c:v>307971442.86277217</c:v>
                </c:pt>
                <c:pt idx="13854">
                  <c:v>307978160.68380851</c:v>
                </c:pt>
                <c:pt idx="13855">
                  <c:v>307984542.3105529</c:v>
                </c:pt>
                <c:pt idx="13856">
                  <c:v>307989580.22824216</c:v>
                </c:pt>
                <c:pt idx="13857">
                  <c:v>307992938.73774576</c:v>
                </c:pt>
                <c:pt idx="13858">
                  <c:v>307996297.1654231</c:v>
                </c:pt>
                <c:pt idx="13859">
                  <c:v>307999991.34136307</c:v>
                </c:pt>
                <c:pt idx="13860">
                  <c:v>308005364.51146185</c:v>
                </c:pt>
                <c:pt idx="13861">
                  <c:v>308011409.07748455</c:v>
                </c:pt>
                <c:pt idx="13862">
                  <c:v>308018124.95110714</c:v>
                </c:pt>
                <c:pt idx="13863">
                  <c:v>308025512.034208</c:v>
                </c:pt>
                <c:pt idx="13864">
                  <c:v>308031219.96367139</c:v>
                </c:pt>
                <c:pt idx="13865">
                  <c:v>308035920.43400919</c:v>
                </c:pt>
                <c:pt idx="13866">
                  <c:v>308041963.66037703</c:v>
                </c:pt>
                <c:pt idx="13867">
                  <c:v>308049349.46618712</c:v>
                </c:pt>
                <c:pt idx="13868">
                  <c:v>308057070.56737709</c:v>
                </c:pt>
                <c:pt idx="13869">
                  <c:v>308063112.86667699</c:v>
                </c:pt>
                <c:pt idx="13870">
                  <c:v>308066805.25254869</c:v>
                </c:pt>
                <c:pt idx="13871">
                  <c:v>308069826.22197729</c:v>
                </c:pt>
                <c:pt idx="13872">
                  <c:v>308073182.77703816</c:v>
                </c:pt>
                <c:pt idx="13873">
                  <c:v>308076874.89321715</c:v>
                </c:pt>
                <c:pt idx="13874">
                  <c:v>308080902.54355395</c:v>
                </c:pt>
                <c:pt idx="13875">
                  <c:v>308085601.32023305</c:v>
                </c:pt>
                <c:pt idx="13876">
                  <c:v>308090971.15463448</c:v>
                </c:pt>
                <c:pt idx="13877">
                  <c:v>308095669.58817017</c:v>
                </c:pt>
                <c:pt idx="13878">
                  <c:v>308099025.51409411</c:v>
                </c:pt>
                <c:pt idx="13879">
                  <c:v>308102045.77758324</c:v>
                </c:pt>
                <c:pt idx="13880">
                  <c:v>308105401.54830635</c:v>
                </c:pt>
                <c:pt idx="13881">
                  <c:v>308109092.80176282</c:v>
                </c:pt>
                <c:pt idx="13882">
                  <c:v>308113790.61777955</c:v>
                </c:pt>
                <c:pt idx="13883">
                  <c:v>308118823.81445712</c:v>
                </c:pt>
                <c:pt idx="13884">
                  <c:v>308124192.35506189</c:v>
                </c:pt>
                <c:pt idx="13885">
                  <c:v>308128554.14038485</c:v>
                </c:pt>
                <c:pt idx="13886">
                  <c:v>308133922.30212927</c:v>
                </c:pt>
                <c:pt idx="13887">
                  <c:v>308140296.72274619</c:v>
                </c:pt>
                <c:pt idx="13888">
                  <c:v>308147341.79215199</c:v>
                </c:pt>
                <c:pt idx="13889">
                  <c:v>308153380.13657176</c:v>
                </c:pt>
                <c:pt idx="13890">
                  <c:v>308158411.88825625</c:v>
                </c:pt>
                <c:pt idx="13891">
                  <c:v>308163443.4563207</c:v>
                </c:pt>
                <c:pt idx="13892">
                  <c:v>308168474.84078068</c:v>
                </c:pt>
                <c:pt idx="13893">
                  <c:v>308174176.85456336</c:v>
                </c:pt>
                <c:pt idx="13894">
                  <c:v>308180549.4144662</c:v>
                </c:pt>
                <c:pt idx="13895">
                  <c:v>308187592.4275158</c:v>
                </c:pt>
                <c:pt idx="13896">
                  <c:v>308192622.93087959</c:v>
                </c:pt>
                <c:pt idx="13897">
                  <c:v>308196647.20143712</c:v>
                </c:pt>
                <c:pt idx="13898">
                  <c:v>308201677.37447917</c:v>
                </c:pt>
                <c:pt idx="13899">
                  <c:v>308207378.01543945</c:v>
                </c:pt>
                <c:pt idx="13900">
                  <c:v>308212072.48398376</c:v>
                </c:pt>
                <c:pt idx="13901">
                  <c:v>308215760.88286746</c:v>
                </c:pt>
                <c:pt idx="13902">
                  <c:v>308218778.59039211</c:v>
                </c:pt>
                <c:pt idx="13903">
                  <c:v>308222802.09769815</c:v>
                </c:pt>
                <c:pt idx="13904">
                  <c:v>308227160.76480335</c:v>
                </c:pt>
                <c:pt idx="13905">
                  <c:v>308230848.76013374</c:v>
                </c:pt>
                <c:pt idx="13906">
                  <c:v>308231854.55992395</c:v>
                </c:pt>
                <c:pt idx="13907">
                  <c:v>308233530.87660515</c:v>
                </c:pt>
                <c:pt idx="13908">
                  <c:v>308236212.9409104</c:v>
                </c:pt>
                <c:pt idx="13909">
                  <c:v>308239565.447936</c:v>
                </c:pt>
                <c:pt idx="13910">
                  <c:v>308243588.34878451</c:v>
                </c:pt>
                <c:pt idx="13911">
                  <c:v>308249622.48001754</c:v>
                </c:pt>
                <c:pt idx="13912">
                  <c:v>308256997.17075455</c:v>
                </c:pt>
                <c:pt idx="13913">
                  <c:v>308264371.4671315</c:v>
                </c:pt>
                <c:pt idx="13914">
                  <c:v>308271075.03075516</c:v>
                </c:pt>
                <c:pt idx="13915">
                  <c:v>308278113.42187214</c:v>
                </c:pt>
                <c:pt idx="13916">
                  <c:v>308285151.45378745</c:v>
                </c:pt>
                <c:pt idx="13917">
                  <c:v>308290513.5227468</c:v>
                </c:pt>
                <c:pt idx="13918">
                  <c:v>308295205.16207176</c:v>
                </c:pt>
                <c:pt idx="13919">
                  <c:v>308300566.84015685</c:v>
                </c:pt>
                <c:pt idx="13920">
                  <c:v>308305928.30980051</c:v>
                </c:pt>
                <c:pt idx="13921">
                  <c:v>308308273.8872295</c:v>
                </c:pt>
                <c:pt idx="13922">
                  <c:v>308309949.27525514</c:v>
                </c:pt>
                <c:pt idx="13923">
                  <c:v>308313970.12347978</c:v>
                </c:pt>
                <c:pt idx="13924">
                  <c:v>308318660.96491915</c:v>
                </c:pt>
                <c:pt idx="13925">
                  <c:v>308323016.60340172</c:v>
                </c:pt>
                <c:pt idx="13926">
                  <c:v>308326702.03621674</c:v>
                </c:pt>
                <c:pt idx="13927">
                  <c:v>308331727.46771461</c:v>
                </c:pt>
                <c:pt idx="13928">
                  <c:v>308335747.68107414</c:v>
                </c:pt>
                <c:pt idx="13929">
                  <c:v>308337087.72615349</c:v>
                </c:pt>
                <c:pt idx="13930">
                  <c:v>308338427.75821286</c:v>
                </c:pt>
                <c:pt idx="13931">
                  <c:v>308341442.78274363</c:v>
                </c:pt>
                <c:pt idx="13932">
                  <c:v>308345127.72322112</c:v>
                </c:pt>
                <c:pt idx="13933">
                  <c:v>308349482.52594876</c:v>
                </c:pt>
                <c:pt idx="13934">
                  <c:v>308354842.09440315</c:v>
                </c:pt>
                <c:pt idx="13935">
                  <c:v>308359866.50068706</c:v>
                </c:pt>
                <c:pt idx="13936">
                  <c:v>308364220.83808625</c:v>
                </c:pt>
                <c:pt idx="13937">
                  <c:v>308367570.23485297</c:v>
                </c:pt>
                <c:pt idx="13938">
                  <c:v>308371254.47735548</c:v>
                </c:pt>
                <c:pt idx="13939">
                  <c:v>308374938.62144917</c:v>
                </c:pt>
                <c:pt idx="13940">
                  <c:v>308377952.84797001</c:v>
                </c:pt>
                <c:pt idx="13941">
                  <c:v>308381971.71420014</c:v>
                </c:pt>
                <c:pt idx="13942">
                  <c:v>308389339.33150816</c:v>
                </c:pt>
                <c:pt idx="13943">
                  <c:v>308398046.00825465</c:v>
                </c:pt>
                <c:pt idx="13944">
                  <c:v>308405412.7670331</c:v>
                </c:pt>
                <c:pt idx="13945">
                  <c:v>308411104.99299073</c:v>
                </c:pt>
                <c:pt idx="13946">
                  <c:v>308417131.79974699</c:v>
                </c:pt>
                <c:pt idx="13947">
                  <c:v>308424162.74149865</c:v>
                </c:pt>
                <c:pt idx="13948">
                  <c:v>308430523.76095974</c:v>
                </c:pt>
                <c:pt idx="13949">
                  <c:v>308436214.95079339</c:v>
                </c:pt>
                <c:pt idx="13950">
                  <c:v>308441571.15026826</c:v>
                </c:pt>
                <c:pt idx="13951">
                  <c:v>308446927.14177507</c:v>
                </c:pt>
                <c:pt idx="13952">
                  <c:v>308451948.19495136</c:v>
                </c:pt>
                <c:pt idx="13953">
                  <c:v>308455964.90590841</c:v>
                </c:pt>
                <c:pt idx="13954">
                  <c:v>308460650.92087513</c:v>
                </c:pt>
                <c:pt idx="13955">
                  <c:v>308466675.56336981</c:v>
                </c:pt>
                <c:pt idx="13956">
                  <c:v>308473369.30200899</c:v>
                </c:pt>
                <c:pt idx="13957">
                  <c:v>308479728.05288464</c:v>
                </c:pt>
                <c:pt idx="13958">
                  <c:v>308485082.56313759</c:v>
                </c:pt>
                <c:pt idx="13959">
                  <c:v>308488763.66838241</c:v>
                </c:pt>
                <c:pt idx="13960">
                  <c:v>308492779.30753577</c:v>
                </c:pt>
                <c:pt idx="13961">
                  <c:v>308496794.82980305</c:v>
                </c:pt>
                <c:pt idx="13962">
                  <c:v>308500810.23519254</c:v>
                </c:pt>
                <c:pt idx="13963">
                  <c:v>308506163.92724741</c:v>
                </c:pt>
                <c:pt idx="13964">
                  <c:v>308512186.58248216</c:v>
                </c:pt>
                <c:pt idx="13965">
                  <c:v>308518208.97480607</c:v>
                </c:pt>
                <c:pt idx="13966">
                  <c:v>308522892.87597543</c:v>
                </c:pt>
                <c:pt idx="13967">
                  <c:v>308526572.97248071</c:v>
                </c:pt>
                <c:pt idx="13968">
                  <c:v>308529583.88751709</c:v>
                </c:pt>
                <c:pt idx="13969">
                  <c:v>308532594.73684305</c:v>
                </c:pt>
                <c:pt idx="13970">
                  <c:v>308536609.10040331</c:v>
                </c:pt>
                <c:pt idx="13971">
                  <c:v>308541961.40345716</c:v>
                </c:pt>
                <c:pt idx="13972">
                  <c:v>308547647.99794829</c:v>
                </c:pt>
                <c:pt idx="13973">
                  <c:v>308553334.35806453</c:v>
                </c:pt>
                <c:pt idx="13974">
                  <c:v>308558351.54001653</c:v>
                </c:pt>
                <c:pt idx="13975">
                  <c:v>308564037.45901155</c:v>
                </c:pt>
                <c:pt idx="13976">
                  <c:v>308569054.25177294</c:v>
                </c:pt>
                <c:pt idx="13977">
                  <c:v>308572398.67894137</c:v>
                </c:pt>
                <c:pt idx="13978">
                  <c:v>308576077.45519441</c:v>
                </c:pt>
                <c:pt idx="13979">
                  <c:v>308580424.97340095</c:v>
                </c:pt>
                <c:pt idx="13980">
                  <c:v>308587447.59806031</c:v>
                </c:pt>
                <c:pt idx="13981">
                  <c:v>308595807.39949471</c:v>
                </c:pt>
                <c:pt idx="13982">
                  <c:v>308604166.69445288</c:v>
                </c:pt>
                <c:pt idx="13983">
                  <c:v>308611856.79855335</c:v>
                </c:pt>
                <c:pt idx="13984">
                  <c:v>308618209.16999185</c:v>
                </c:pt>
                <c:pt idx="13985">
                  <c:v>308624561.24899495</c:v>
                </c:pt>
                <c:pt idx="13986">
                  <c:v>308632250.2165674</c:v>
                </c:pt>
                <c:pt idx="13987">
                  <c:v>308640273.03030246</c:v>
                </c:pt>
                <c:pt idx="13988">
                  <c:v>308646289.83450282</c:v>
                </c:pt>
                <c:pt idx="13989">
                  <c:v>308650969.38972825</c:v>
                </c:pt>
                <c:pt idx="13990">
                  <c:v>308655648.78626305</c:v>
                </c:pt>
                <c:pt idx="13991">
                  <c:v>308661330.69730365</c:v>
                </c:pt>
                <c:pt idx="13992">
                  <c:v>308666009.74249625</c:v>
                </c:pt>
                <c:pt idx="13993">
                  <c:v>308670354.42811692</c:v>
                </c:pt>
                <c:pt idx="13994">
                  <c:v>308677038.29274511</c:v>
                </c:pt>
                <c:pt idx="13995">
                  <c:v>308685392.66830182</c:v>
                </c:pt>
                <c:pt idx="13996">
                  <c:v>308694080.68238515</c:v>
                </c:pt>
                <c:pt idx="13997">
                  <c:v>308703770.51439285</c:v>
                </c:pt>
                <c:pt idx="13998">
                  <c:v>308713459.66606885</c:v>
                </c:pt>
                <c:pt idx="13999">
                  <c:v>308718805.11373895</c:v>
                </c:pt>
                <c:pt idx="14000">
                  <c:v>308722145.91339284</c:v>
                </c:pt>
                <c:pt idx="14001">
                  <c:v>308726488.83204043</c:v>
                </c:pt>
                <c:pt idx="14002">
                  <c:v>308733169.97848976</c:v>
                </c:pt>
                <c:pt idx="14003">
                  <c:v>308739850.80150998</c:v>
                </c:pt>
                <c:pt idx="14004">
                  <c:v>308743859.14009058</c:v>
                </c:pt>
                <c:pt idx="14005">
                  <c:v>308744193.16305071</c:v>
                </c:pt>
                <c:pt idx="14006">
                  <c:v>308744861.20654547</c:v>
                </c:pt>
                <c:pt idx="14007">
                  <c:v>308750539.44569594</c:v>
                </c:pt>
                <c:pt idx="14008">
                  <c:v>308760893.28039819</c:v>
                </c:pt>
                <c:pt idx="14009">
                  <c:v>308771914.25096625</c:v>
                </c:pt>
                <c:pt idx="14010">
                  <c:v>308780930.75416052</c:v>
                </c:pt>
                <c:pt idx="14011">
                  <c:v>308788944.92919654</c:v>
                </c:pt>
                <c:pt idx="14012">
                  <c:v>308797626.4270528</c:v>
                </c:pt>
                <c:pt idx="14013">
                  <c:v>308806307.37887985</c:v>
                </c:pt>
                <c:pt idx="14014">
                  <c:v>308813318.51832825</c:v>
                </c:pt>
                <c:pt idx="14015">
                  <c:v>308819327.78298134</c:v>
                </c:pt>
                <c:pt idx="14016">
                  <c:v>308827339.72890079</c:v>
                </c:pt>
                <c:pt idx="14017">
                  <c:v>308837687.80412257</c:v>
                </c:pt>
                <c:pt idx="14018">
                  <c:v>308845364.90703064</c:v>
                </c:pt>
                <c:pt idx="14019">
                  <c:v>308849370.18252856</c:v>
                </c:pt>
                <c:pt idx="14020">
                  <c:v>308851706.53956556</c:v>
                </c:pt>
                <c:pt idx="14021">
                  <c:v>308855377.8778708</c:v>
                </c:pt>
                <c:pt idx="14022">
                  <c:v>308862386.52531093</c:v>
                </c:pt>
                <c:pt idx="14023">
                  <c:v>308870395.97237808</c:v>
                </c:pt>
                <c:pt idx="14024">
                  <c:v>308878071.25641376</c:v>
                </c:pt>
                <c:pt idx="14025">
                  <c:v>308885412.43313372</c:v>
                </c:pt>
                <c:pt idx="14026">
                  <c:v>308890751.225541</c:v>
                </c:pt>
                <c:pt idx="14027">
                  <c:v>308896757.12020236</c:v>
                </c:pt>
                <c:pt idx="14028">
                  <c:v>308904097.30328637</c:v>
                </c:pt>
                <c:pt idx="14029">
                  <c:v>308912104.33063579</c:v>
                </c:pt>
                <c:pt idx="14030">
                  <c:v>308921445.27559733</c:v>
                </c:pt>
                <c:pt idx="14031">
                  <c:v>308932119.86738896</c:v>
                </c:pt>
                <c:pt idx="14032">
                  <c:v>308943794.25714171</c:v>
                </c:pt>
                <c:pt idx="14033">
                  <c:v>308955467.65973985</c:v>
                </c:pt>
                <c:pt idx="14034">
                  <c:v>308964805.67119259</c:v>
                </c:pt>
                <c:pt idx="14035">
                  <c:v>308972475.70813</c:v>
                </c:pt>
                <c:pt idx="14036">
                  <c:v>308979811.86649311</c:v>
                </c:pt>
                <c:pt idx="14037">
                  <c:v>308987147.63505536</c:v>
                </c:pt>
                <c:pt idx="14038">
                  <c:v>308994149.59600788</c:v>
                </c:pt>
                <c:pt idx="14039">
                  <c:v>309000817.80012161</c:v>
                </c:pt>
                <c:pt idx="14040">
                  <c:v>309007485.68219364</c:v>
                </c:pt>
                <c:pt idx="14041">
                  <c:v>309013153.12877655</c:v>
                </c:pt>
                <c:pt idx="14042">
                  <c:v>309018153.62375098</c:v>
                </c:pt>
                <c:pt idx="14043">
                  <c:v>309023820.63246292</c:v>
                </c:pt>
                <c:pt idx="14044">
                  <c:v>309031154.06318521</c:v>
                </c:pt>
                <c:pt idx="14045">
                  <c:v>309038487.10442787</c:v>
                </c:pt>
                <c:pt idx="14046">
                  <c:v>309045153.16761851</c:v>
                </c:pt>
                <c:pt idx="14047">
                  <c:v>309051485.6295712</c:v>
                </c:pt>
                <c:pt idx="14048">
                  <c:v>309057817.80111867</c:v>
                </c:pt>
                <c:pt idx="14049">
                  <c:v>309064816.17920774</c:v>
                </c:pt>
                <c:pt idx="14050">
                  <c:v>309073147.11924034</c:v>
                </c:pt>
                <c:pt idx="14051">
                  <c:v>309082143.96995276</c:v>
                </c:pt>
                <c:pt idx="14052">
                  <c:v>309091140.23451251</c:v>
                </c:pt>
                <c:pt idx="14053">
                  <c:v>309100135.9130041</c:v>
                </c:pt>
                <c:pt idx="14054">
                  <c:v>309108131.57972455</c:v>
                </c:pt>
                <c:pt idx="14055">
                  <c:v>309114461.15422422</c:v>
                </c:pt>
                <c:pt idx="14056">
                  <c:v>309118791.74856693</c:v>
                </c:pt>
                <c:pt idx="14057">
                  <c:v>309123122.2071045</c:v>
                </c:pt>
                <c:pt idx="14058">
                  <c:v>309128784.90952682</c:v>
                </c:pt>
                <c:pt idx="14059">
                  <c:v>309136445.84322226</c:v>
                </c:pt>
                <c:pt idx="14060">
                  <c:v>309145105.51740754</c:v>
                </c:pt>
                <c:pt idx="14061">
                  <c:v>309152765.54579121</c:v>
                </c:pt>
                <c:pt idx="14062">
                  <c:v>309158427.03283066</c:v>
                </c:pt>
                <c:pt idx="14063">
                  <c:v>309164421.29555476</c:v>
                </c:pt>
                <c:pt idx="14064">
                  <c:v>309171081.2823354</c:v>
                </c:pt>
                <c:pt idx="14065">
                  <c:v>309179072.84254378</c:v>
                </c:pt>
                <c:pt idx="14066">
                  <c:v>309187729.84428465</c:v>
                </c:pt>
                <c:pt idx="14067">
                  <c:v>309195720.44120044</c:v>
                </c:pt>
                <c:pt idx="14068">
                  <c:v>309202378.9188239</c:v>
                </c:pt>
                <c:pt idx="14069">
                  <c:v>309209037.07544774</c:v>
                </c:pt>
                <c:pt idx="14070">
                  <c:v>309215029.14198315</c:v>
                </c:pt>
                <c:pt idx="14071">
                  <c:v>309221686.68880302</c:v>
                </c:pt>
                <c:pt idx="14072">
                  <c:v>309229675.32140136</c:v>
                </c:pt>
                <c:pt idx="14073">
                  <c:v>309237663.49196279</c:v>
                </c:pt>
                <c:pt idx="14074">
                  <c:v>309245318.38857955</c:v>
                </c:pt>
                <c:pt idx="14075">
                  <c:v>309252640.0666396</c:v>
                </c:pt>
                <c:pt idx="14076">
                  <c:v>309257299.11424553</c:v>
                </c:pt>
                <c:pt idx="14077">
                  <c:v>309260626.90917671</c:v>
                </c:pt>
                <c:pt idx="14078">
                  <c:v>309265285.68738753</c:v>
                </c:pt>
                <c:pt idx="14079">
                  <c:v>309271940.81226045</c:v>
                </c:pt>
                <c:pt idx="14080">
                  <c:v>309279926.53886491</c:v>
                </c:pt>
                <c:pt idx="14081">
                  <c:v>309288577.22171319</c:v>
                </c:pt>
                <c:pt idx="14082">
                  <c:v>309295563.91621727</c:v>
                </c:pt>
                <c:pt idx="14083">
                  <c:v>309300886.87484396</c:v>
                </c:pt>
                <c:pt idx="14084">
                  <c:v>309305211.62769502</c:v>
                </c:pt>
                <c:pt idx="14085">
                  <c:v>309309536.24514776</c:v>
                </c:pt>
                <c:pt idx="14086">
                  <c:v>309314526.02012825</c:v>
                </c:pt>
                <c:pt idx="14087">
                  <c:v>309320846.14303124</c:v>
                </c:pt>
                <c:pt idx="14088">
                  <c:v>309330159.48132944</c:v>
                </c:pt>
                <c:pt idx="14089">
                  <c:v>309339804.77694845</c:v>
                </c:pt>
                <c:pt idx="14090">
                  <c:v>309348784.27441305</c:v>
                </c:pt>
                <c:pt idx="14091">
                  <c:v>309356765.55995816</c:v>
                </c:pt>
                <c:pt idx="14092">
                  <c:v>309365078.90875572</c:v>
                </c:pt>
                <c:pt idx="14093">
                  <c:v>309374056.76357466</c:v>
                </c:pt>
                <c:pt idx="14094">
                  <c:v>309383366.51531345</c:v>
                </c:pt>
                <c:pt idx="14095">
                  <c:v>309392010.7230643</c:v>
                </c:pt>
                <c:pt idx="14096">
                  <c:v>309400321.95124739</c:v>
                </c:pt>
                <c:pt idx="14097">
                  <c:v>309408965.09819156</c:v>
                </c:pt>
                <c:pt idx="14098">
                  <c:v>309418272.49791479</c:v>
                </c:pt>
                <c:pt idx="14099">
                  <c:v>309427911.64380306</c:v>
                </c:pt>
                <c:pt idx="14100">
                  <c:v>309435888.35943705</c:v>
                </c:pt>
                <c:pt idx="14101">
                  <c:v>309442535.27068514</c:v>
                </c:pt>
                <c:pt idx="14102">
                  <c:v>309450511.14209777</c:v>
                </c:pt>
                <c:pt idx="14103">
                  <c:v>309459483.44711685</c:v>
                </c:pt>
                <c:pt idx="14104">
                  <c:v>309469119.71837944</c:v>
                </c:pt>
                <c:pt idx="14105">
                  <c:v>309478423.06676871</c:v>
                </c:pt>
                <c:pt idx="14106">
                  <c:v>309487393.55949432</c:v>
                </c:pt>
                <c:pt idx="14107">
                  <c:v>309496363.46986961</c:v>
                </c:pt>
                <c:pt idx="14108">
                  <c:v>309505997.16949272</c:v>
                </c:pt>
                <c:pt idx="14109">
                  <c:v>309515962.35889781</c:v>
                </c:pt>
                <c:pt idx="14110">
                  <c:v>309525262.55398417</c:v>
                </c:pt>
                <c:pt idx="14111">
                  <c:v>309533897.88897818</c:v>
                </c:pt>
                <c:pt idx="14112">
                  <c:v>309542864.78110296</c:v>
                </c:pt>
                <c:pt idx="14113">
                  <c:v>309552163.16578937</c:v>
                </c:pt>
                <c:pt idx="14114">
                  <c:v>309561792.97609311</c:v>
                </c:pt>
                <c:pt idx="14115">
                  <c:v>309572418.19494236</c:v>
                </c:pt>
                <c:pt idx="14116">
                  <c:v>309581382.58793646</c:v>
                </c:pt>
                <c:pt idx="14117">
                  <c:v>309588022.50415266</c:v>
                </c:pt>
                <c:pt idx="14118">
                  <c:v>309594662.10134989</c:v>
                </c:pt>
                <c:pt idx="14119">
                  <c:v>309601965.28984171</c:v>
                </c:pt>
                <c:pt idx="14120">
                  <c:v>309609931.96441525</c:v>
                </c:pt>
                <c:pt idx="14121">
                  <c:v>309619225.83767915</c:v>
                </c:pt>
                <c:pt idx="14122">
                  <c:v>309627855.30325454</c:v>
                </c:pt>
                <c:pt idx="14123">
                  <c:v>309635820.48556221</c:v>
                </c:pt>
                <c:pt idx="14124">
                  <c:v>309643453.35453027</c:v>
                </c:pt>
                <c:pt idx="14125">
                  <c:v>309650090.28925216</c:v>
                </c:pt>
                <c:pt idx="14126">
                  <c:v>309656395.08204103</c:v>
                </c:pt>
                <c:pt idx="14127">
                  <c:v>309662699.58723164</c:v>
                </c:pt>
                <c:pt idx="14128">
                  <c:v>309670662.76169837</c:v>
                </c:pt>
                <c:pt idx="14129">
                  <c:v>309680947.84972084</c:v>
                </c:pt>
                <c:pt idx="14130">
                  <c:v>309692227.38887125</c:v>
                </c:pt>
                <c:pt idx="14131">
                  <c:v>309702842.58491474</c:v>
                </c:pt>
                <c:pt idx="14132">
                  <c:v>309711135.13961154</c:v>
                </c:pt>
                <c:pt idx="14133">
                  <c:v>309718432.1762253</c:v>
                </c:pt>
                <c:pt idx="14134">
                  <c:v>309729045.36003655</c:v>
                </c:pt>
                <c:pt idx="14135">
                  <c:v>309743637.1573233</c:v>
                </c:pt>
                <c:pt idx="14136">
                  <c:v>309757232.67307502</c:v>
                </c:pt>
                <c:pt idx="14137">
                  <c:v>309768505.98908424</c:v>
                </c:pt>
                <c:pt idx="14138">
                  <c:v>309779446.8578375</c:v>
                </c:pt>
                <c:pt idx="14139">
                  <c:v>309790386.86072665</c:v>
                </c:pt>
                <c:pt idx="14140">
                  <c:v>309801657.47339624</c:v>
                </c:pt>
                <c:pt idx="14141">
                  <c:v>309813921.5079034</c:v>
                </c:pt>
                <c:pt idx="14142">
                  <c:v>309826515.87041378</c:v>
                </c:pt>
                <c:pt idx="14143">
                  <c:v>309836789.36904937</c:v>
                </c:pt>
                <c:pt idx="14144">
                  <c:v>309846399.37021774</c:v>
                </c:pt>
                <c:pt idx="14145">
                  <c:v>309858659.43642974</c:v>
                </c:pt>
                <c:pt idx="14146">
                  <c:v>309872243.64546382</c:v>
                </c:pt>
                <c:pt idx="14147">
                  <c:v>309886489.06503075</c:v>
                </c:pt>
                <c:pt idx="14148">
                  <c:v>309901064.25421685</c:v>
                </c:pt>
                <c:pt idx="14149">
                  <c:v>309913650.68123919</c:v>
                </c:pt>
                <c:pt idx="14150">
                  <c:v>309924248.88907266</c:v>
                </c:pt>
                <c:pt idx="14151">
                  <c:v>309934515.12829542</c:v>
                </c:pt>
                <c:pt idx="14152">
                  <c:v>309944449.47280014</c:v>
                </c:pt>
                <c:pt idx="14153">
                  <c:v>309954714.21234274</c:v>
                </c:pt>
                <c:pt idx="14154">
                  <c:v>309966302.51865035</c:v>
                </c:pt>
                <c:pt idx="14155">
                  <c:v>309979214.05893314</c:v>
                </c:pt>
                <c:pt idx="14156">
                  <c:v>309990800.31230545</c:v>
                </c:pt>
                <c:pt idx="14157">
                  <c:v>310000730.61401838</c:v>
                </c:pt>
                <c:pt idx="14158">
                  <c:v>310010991.17668515</c:v>
                </c:pt>
                <c:pt idx="14159">
                  <c:v>310021250.97809285</c:v>
                </c:pt>
                <c:pt idx="14160">
                  <c:v>310030848.16776687</c:v>
                </c:pt>
                <c:pt idx="14161">
                  <c:v>310039782.88361055</c:v>
                </c:pt>
                <c:pt idx="14162">
                  <c:v>310050702.30800301</c:v>
                </c:pt>
                <c:pt idx="14163">
                  <c:v>310064267.66466582</c:v>
                </c:pt>
                <c:pt idx="14164">
                  <c:v>310078162.50414425</c:v>
                </c:pt>
                <c:pt idx="14165">
                  <c:v>310091063.60522187</c:v>
                </c:pt>
                <c:pt idx="14166">
                  <c:v>310104625.00376588</c:v>
                </c:pt>
                <c:pt idx="14167">
                  <c:v>310119507.93507493</c:v>
                </c:pt>
                <c:pt idx="14168">
                  <c:v>310133066.54500765</c:v>
                </c:pt>
                <c:pt idx="14169">
                  <c:v>310145962.52598512</c:v>
                </c:pt>
                <c:pt idx="14170">
                  <c:v>310160841.01011765</c:v>
                </c:pt>
                <c:pt idx="14171">
                  <c:v>310176048.47323328</c:v>
                </c:pt>
                <c:pt idx="14172">
                  <c:v>310190593.17797536</c:v>
                </c:pt>
                <c:pt idx="14173">
                  <c:v>310204805.84377921</c:v>
                </c:pt>
                <c:pt idx="14174">
                  <c:v>310220008.47441715</c:v>
                </c:pt>
                <c:pt idx="14175">
                  <c:v>310235539.87156701</c:v>
                </c:pt>
                <c:pt idx="14176">
                  <c:v>310247435.08162379</c:v>
                </c:pt>
                <c:pt idx="14177">
                  <c:v>310256025.43059295</c:v>
                </c:pt>
                <c:pt idx="14178">
                  <c:v>310265275.97911769</c:v>
                </c:pt>
                <c:pt idx="14179">
                  <c:v>310275847.27720493</c:v>
                </c:pt>
                <c:pt idx="14180">
                  <c:v>310287078.39639378</c:v>
                </c:pt>
                <c:pt idx="14181">
                  <c:v>310299629.74484855</c:v>
                </c:pt>
                <c:pt idx="14182">
                  <c:v>310313170.71226734</c:v>
                </c:pt>
                <c:pt idx="14183">
                  <c:v>310327040.57313347</c:v>
                </c:pt>
                <c:pt idx="14184">
                  <c:v>310340578.85817397</c:v>
                </c:pt>
                <c:pt idx="14185">
                  <c:v>310352465.04069251</c:v>
                </c:pt>
                <c:pt idx="14186">
                  <c:v>310364020.07259238</c:v>
                </c:pt>
                <c:pt idx="14187">
                  <c:v>310375904.24160099</c:v>
                </c:pt>
                <c:pt idx="14188">
                  <c:v>310388117.46285099</c:v>
                </c:pt>
                <c:pt idx="14189">
                  <c:v>310403299.96456122</c:v>
                </c:pt>
                <c:pt idx="14190">
                  <c:v>310419800.7945689</c:v>
                </c:pt>
                <c:pt idx="14191">
                  <c:v>310435639.74038845</c:v>
                </c:pt>
                <c:pt idx="14192">
                  <c:v>310449827.25666547</c:v>
                </c:pt>
                <c:pt idx="14193">
                  <c:v>310464343.20962489</c:v>
                </c:pt>
                <c:pt idx="14194">
                  <c:v>310479847.20489776</c:v>
                </c:pt>
                <c:pt idx="14195">
                  <c:v>310494360.00941908</c:v>
                </c:pt>
                <c:pt idx="14196">
                  <c:v>310508541.50717837</c:v>
                </c:pt>
                <c:pt idx="14197">
                  <c:v>310523381.05347836</c:v>
                </c:pt>
                <c:pt idx="14198">
                  <c:v>310538548.72305316</c:v>
                </c:pt>
                <c:pt idx="14199">
                  <c:v>310553714.7305373</c:v>
                </c:pt>
                <c:pt idx="14200">
                  <c:v>310568549.43430978</c:v>
                </c:pt>
                <c:pt idx="14201">
                  <c:v>310584041.76084846</c:v>
                </c:pt>
                <c:pt idx="14202">
                  <c:v>310598873.21466911</c:v>
                </c:pt>
                <c:pt idx="14203">
                  <c:v>310611066.77513736</c:v>
                </c:pt>
                <c:pt idx="14204">
                  <c:v>310619964.10083771</c:v>
                </c:pt>
                <c:pt idx="14205">
                  <c:v>310628860.85466337</c:v>
                </c:pt>
                <c:pt idx="14206">
                  <c:v>310640722.30365622</c:v>
                </c:pt>
                <c:pt idx="14207">
                  <c:v>310653571.0598402</c:v>
                </c:pt>
                <c:pt idx="14208">
                  <c:v>310666089.21368176</c:v>
                </c:pt>
                <c:pt idx="14209">
                  <c:v>310678935.61562306</c:v>
                </c:pt>
                <c:pt idx="14210">
                  <c:v>310690463.42294759</c:v>
                </c:pt>
                <c:pt idx="14211">
                  <c:v>310702648.91839671</c:v>
                </c:pt>
                <c:pt idx="14212">
                  <c:v>310716479.80272585</c:v>
                </c:pt>
                <c:pt idx="14213">
                  <c:v>310730638.56243175</c:v>
                </c:pt>
                <c:pt idx="14214">
                  <c:v>310743478.97606444</c:v>
                </c:pt>
                <c:pt idx="14215">
                  <c:v>310754672.21121544</c:v>
                </c:pt>
                <c:pt idx="14216">
                  <c:v>310765206.19415647</c:v>
                </c:pt>
                <c:pt idx="14217">
                  <c:v>310776397.67290843</c:v>
                </c:pt>
                <c:pt idx="14218">
                  <c:v>310787917.36793041</c:v>
                </c:pt>
                <c:pt idx="14219">
                  <c:v>310799765.19724339</c:v>
                </c:pt>
                <c:pt idx="14220">
                  <c:v>310813257.32369733</c:v>
                </c:pt>
                <c:pt idx="14221">
                  <c:v>310828064.24193144</c:v>
                </c:pt>
                <c:pt idx="14222">
                  <c:v>310842211.59563375</c:v>
                </c:pt>
                <c:pt idx="14223">
                  <c:v>310853725.81652451</c:v>
                </c:pt>
                <c:pt idx="14224">
                  <c:v>310863923.32693911</c:v>
                </c:pt>
                <c:pt idx="14225">
                  <c:v>310873462.25362986</c:v>
                </c:pt>
                <c:pt idx="14226">
                  <c:v>310883987.20330602</c:v>
                </c:pt>
                <c:pt idx="14227">
                  <c:v>310896813.40422541</c:v>
                </c:pt>
                <c:pt idx="14228">
                  <c:v>310909967.24811852</c:v>
                </c:pt>
                <c:pt idx="14229">
                  <c:v>310922462.2426191</c:v>
                </c:pt>
                <c:pt idx="14230">
                  <c:v>310936271.18817151</c:v>
                </c:pt>
                <c:pt idx="14231">
                  <c:v>310951722.42340314</c:v>
                </c:pt>
                <c:pt idx="14232">
                  <c:v>310967500.62921417</c:v>
                </c:pt>
                <c:pt idx="14233">
                  <c:v>310981962.40557843</c:v>
                </c:pt>
                <c:pt idx="14234">
                  <c:v>310995765.41990542</c:v>
                </c:pt>
                <c:pt idx="14235">
                  <c:v>311008581.27299756</c:v>
                </c:pt>
                <c:pt idx="14236">
                  <c:v>311021067.37391257</c:v>
                </c:pt>
                <c:pt idx="14237">
                  <c:v>311034209.42210054</c:v>
                </c:pt>
                <c:pt idx="14238">
                  <c:v>311048664.23500359</c:v>
                </c:pt>
                <c:pt idx="14239">
                  <c:v>311062460.60389274</c:v>
                </c:pt>
                <c:pt idx="14240">
                  <c:v>311074941.84890378</c:v>
                </c:pt>
                <c:pt idx="14241">
                  <c:v>311087093.55954665</c:v>
                </c:pt>
                <c:pt idx="14242">
                  <c:v>311100557.72362554</c:v>
                </c:pt>
                <c:pt idx="14243">
                  <c:v>311114677.27030879</c:v>
                </c:pt>
                <c:pt idx="14244">
                  <c:v>311127810.44038695</c:v>
                </c:pt>
                <c:pt idx="14245">
                  <c:v>311141598.92905545</c:v>
                </c:pt>
                <c:pt idx="14246">
                  <c:v>311155714.29337949</c:v>
                </c:pt>
                <c:pt idx="14247">
                  <c:v>311170812.8584758</c:v>
                </c:pt>
                <c:pt idx="14248">
                  <c:v>311186237.95384377</c:v>
                </c:pt>
                <c:pt idx="14249">
                  <c:v>311198708.05203909</c:v>
                </c:pt>
                <c:pt idx="14250">
                  <c:v>311208880.19561845</c:v>
                </c:pt>
                <c:pt idx="14251">
                  <c:v>311220363.97629756</c:v>
                </c:pt>
                <c:pt idx="14252">
                  <c:v>311234799.37880421</c:v>
                </c:pt>
                <c:pt idx="14253">
                  <c:v>311249889.32802451</c:v>
                </c:pt>
                <c:pt idx="14254">
                  <c:v>311263009.6872313</c:v>
                </c:pt>
                <c:pt idx="14255">
                  <c:v>311274488.98245341</c:v>
                </c:pt>
                <c:pt idx="14256">
                  <c:v>311286623.20338142</c:v>
                </c:pt>
                <c:pt idx="14257">
                  <c:v>311302363.31209016</c:v>
                </c:pt>
                <c:pt idx="14258">
                  <c:v>311318757.35759228</c:v>
                </c:pt>
                <c:pt idx="14259">
                  <c:v>311334821.640607</c:v>
                </c:pt>
                <c:pt idx="14260">
                  <c:v>311350228.48895979</c:v>
                </c:pt>
                <c:pt idx="14261">
                  <c:v>311363994.86173803</c:v>
                </c:pt>
                <c:pt idx="14262">
                  <c:v>311376448.9731037</c:v>
                </c:pt>
                <c:pt idx="14263">
                  <c:v>311387591.17673254</c:v>
                </c:pt>
                <c:pt idx="14264">
                  <c:v>311398732.48458374</c:v>
                </c:pt>
                <c:pt idx="14265">
                  <c:v>311410528.18729657</c:v>
                </c:pt>
                <c:pt idx="14266">
                  <c:v>311423633.34624475</c:v>
                </c:pt>
                <c:pt idx="14267">
                  <c:v>311438375.16894281</c:v>
                </c:pt>
                <c:pt idx="14268">
                  <c:v>311453442.96716654</c:v>
                </c:pt>
                <c:pt idx="14269">
                  <c:v>311467526.60168809</c:v>
                </c:pt>
                <c:pt idx="14270">
                  <c:v>311479971.41323835</c:v>
                </c:pt>
                <c:pt idx="14271">
                  <c:v>311493070.00782335</c:v>
                </c:pt>
                <c:pt idx="14272">
                  <c:v>311507804.44725353</c:v>
                </c:pt>
                <c:pt idx="14273">
                  <c:v>311521882.55941755</c:v>
                </c:pt>
                <c:pt idx="14274">
                  <c:v>311535959.24187255</c:v>
                </c:pt>
                <c:pt idx="14275">
                  <c:v>311548725.22936314</c:v>
                </c:pt>
                <c:pt idx="14276">
                  <c:v>311560180.88388854</c:v>
                </c:pt>
                <c:pt idx="14277">
                  <c:v>311573599.16095507</c:v>
                </c:pt>
                <c:pt idx="14278">
                  <c:v>311589306.71313125</c:v>
                </c:pt>
                <c:pt idx="14279">
                  <c:v>311605339.67036855</c:v>
                </c:pt>
                <c:pt idx="14280">
                  <c:v>311619080.72944403</c:v>
                </c:pt>
                <c:pt idx="14281">
                  <c:v>311631839.06486535</c:v>
                </c:pt>
                <c:pt idx="14282">
                  <c:v>311645250.40802342</c:v>
                </c:pt>
                <c:pt idx="14283">
                  <c:v>311658660.45393372</c:v>
                </c:pt>
                <c:pt idx="14284">
                  <c:v>311672723.25501716</c:v>
                </c:pt>
                <c:pt idx="14285">
                  <c:v>311686784.62983066</c:v>
                </c:pt>
                <c:pt idx="14286">
                  <c:v>311702479.3639403</c:v>
                </c:pt>
                <c:pt idx="14287">
                  <c:v>311720787.64192659</c:v>
                </c:pt>
                <c:pt idx="14288">
                  <c:v>311739093.50274014</c:v>
                </c:pt>
                <c:pt idx="14289">
                  <c:v>311756743.29424918</c:v>
                </c:pt>
                <c:pt idx="14290">
                  <c:v>311772756.90183479</c:v>
                </c:pt>
                <c:pt idx="14291">
                  <c:v>311787788.40169519</c:v>
                </c:pt>
                <c:pt idx="14292">
                  <c:v>311802818.27232414</c:v>
                </c:pt>
                <c:pt idx="14293">
                  <c:v>311818173.19693434</c:v>
                </c:pt>
                <c:pt idx="14294">
                  <c:v>311833199.77487642</c:v>
                </c:pt>
                <c:pt idx="14295">
                  <c:v>311846591.65689152</c:v>
                </c:pt>
                <c:pt idx="14296">
                  <c:v>311859329.07635695</c:v>
                </c:pt>
                <c:pt idx="14297">
                  <c:v>311871738.77015805</c:v>
                </c:pt>
                <c:pt idx="14298">
                  <c:v>311885126.93135619</c:v>
                </c:pt>
                <c:pt idx="14299">
                  <c:v>311900472.74587107</c:v>
                </c:pt>
                <c:pt idx="14300">
                  <c:v>311916469.76608759</c:v>
                </c:pt>
                <c:pt idx="14301">
                  <c:v>311929200.76974016</c:v>
                </c:pt>
                <c:pt idx="14302">
                  <c:v>311940298.64006484</c:v>
                </c:pt>
                <c:pt idx="14303">
                  <c:v>311954006.54814565</c:v>
                </c:pt>
                <c:pt idx="14304">
                  <c:v>311970323.72014815</c:v>
                </c:pt>
                <c:pt idx="14305">
                  <c:v>311986312.68660545</c:v>
                </c:pt>
                <c:pt idx="14306">
                  <c:v>312000342.30225879</c:v>
                </c:pt>
                <c:pt idx="14307">
                  <c:v>312015349.15754718</c:v>
                </c:pt>
                <c:pt idx="14308">
                  <c:v>312030354.38950777</c:v>
                </c:pt>
                <c:pt idx="14309">
                  <c:v>312044053.40129274</c:v>
                </c:pt>
                <c:pt idx="14310">
                  <c:v>312055468.21114945</c:v>
                </c:pt>
                <c:pt idx="14311">
                  <c:v>312066229.88594246</c:v>
                </c:pt>
                <c:pt idx="14312">
                  <c:v>312077316.79899919</c:v>
                </c:pt>
                <c:pt idx="14313">
                  <c:v>312090685.13346255</c:v>
                </c:pt>
                <c:pt idx="14314">
                  <c:v>312104704.19796485</c:v>
                </c:pt>
                <c:pt idx="14315">
                  <c:v>312118069.89376968</c:v>
                </c:pt>
                <c:pt idx="14316">
                  <c:v>312130782.40958655</c:v>
                </c:pt>
                <c:pt idx="14317">
                  <c:v>312144797.42315984</c:v>
                </c:pt>
                <c:pt idx="14318">
                  <c:v>312159788.66123223</c:v>
                </c:pt>
                <c:pt idx="14319">
                  <c:v>312173800.74525946</c:v>
                </c:pt>
                <c:pt idx="14320">
                  <c:v>312186833.97173738</c:v>
                </c:pt>
                <c:pt idx="14321">
                  <c:v>312199214.40305102</c:v>
                </c:pt>
                <c:pt idx="14322">
                  <c:v>312212570.998052</c:v>
                </c:pt>
                <c:pt idx="14323">
                  <c:v>312228532.07166135</c:v>
                </c:pt>
                <c:pt idx="14324">
                  <c:v>312245142.66803122</c:v>
                </c:pt>
                <c:pt idx="14325">
                  <c:v>312260123.06925464</c:v>
                </c:pt>
                <c:pt idx="14326">
                  <c:v>312272496.96366221</c:v>
                </c:pt>
                <c:pt idx="14327">
                  <c:v>312284869.75481242</c:v>
                </c:pt>
                <c:pt idx="14328">
                  <c:v>312297241.44292259</c:v>
                </c:pt>
                <c:pt idx="14329">
                  <c:v>312310588.60640252</c:v>
                </c:pt>
                <c:pt idx="14330">
                  <c:v>312324910.96374142</c:v>
                </c:pt>
                <c:pt idx="14331">
                  <c:v>312338580.92614979</c:v>
                </c:pt>
                <c:pt idx="14332">
                  <c:v>312350622.39661878</c:v>
                </c:pt>
                <c:pt idx="14333">
                  <c:v>312360710.39190888</c:v>
                </c:pt>
                <c:pt idx="14334">
                  <c:v>312371773.80174696</c:v>
                </c:pt>
                <c:pt idx="14335">
                  <c:v>312383487.03924787</c:v>
                </c:pt>
                <c:pt idx="14336">
                  <c:v>312395199.28831846</c:v>
                </c:pt>
                <c:pt idx="14337">
                  <c:v>312407235.84783781</c:v>
                </c:pt>
                <c:pt idx="14338">
                  <c:v>312420572.43798214</c:v>
                </c:pt>
                <c:pt idx="14339">
                  <c:v>312434883.4508276</c:v>
                </c:pt>
                <c:pt idx="14340">
                  <c:v>312447892.18224615</c:v>
                </c:pt>
                <c:pt idx="14341">
                  <c:v>312459273.82223988</c:v>
                </c:pt>
                <c:pt idx="14342">
                  <c:v>312470654.52908105</c:v>
                </c:pt>
                <c:pt idx="14343">
                  <c:v>312484310.14576626</c:v>
                </c:pt>
                <c:pt idx="14344">
                  <c:v>312498939.67310452</c:v>
                </c:pt>
                <c:pt idx="14345">
                  <c:v>312511617.34981382</c:v>
                </c:pt>
                <c:pt idx="14346">
                  <c:v>312522993.76632804</c:v>
                </c:pt>
                <c:pt idx="14347">
                  <c:v>312534369.25063574</c:v>
                </c:pt>
                <c:pt idx="14348">
                  <c:v>312547368.66287011</c:v>
                </c:pt>
                <c:pt idx="14349">
                  <c:v>312561991.5468275</c:v>
                </c:pt>
                <c:pt idx="14350">
                  <c:v>312576612.89074779</c:v>
                </c:pt>
                <c:pt idx="14351">
                  <c:v>312588958.60432851</c:v>
                </c:pt>
                <c:pt idx="14352">
                  <c:v>312600653.53093886</c:v>
                </c:pt>
                <c:pt idx="14353">
                  <c:v>312613971.55319381</c:v>
                </c:pt>
                <c:pt idx="14354">
                  <c:v>312629561.76103514</c:v>
                </c:pt>
                <c:pt idx="14355">
                  <c:v>312647423.38904607</c:v>
                </c:pt>
                <c:pt idx="14356">
                  <c:v>312665607.41347569</c:v>
                </c:pt>
                <c:pt idx="14357">
                  <c:v>312682490.44700551</c:v>
                </c:pt>
                <c:pt idx="14358">
                  <c:v>312697423.72727919</c:v>
                </c:pt>
                <c:pt idx="14359">
                  <c:v>312711706.23192275</c:v>
                </c:pt>
                <c:pt idx="14360">
                  <c:v>312726311.81964815</c:v>
                </c:pt>
                <c:pt idx="14361">
                  <c:v>312740591.35356396</c:v>
                </c:pt>
                <c:pt idx="14362">
                  <c:v>312755518.38741881</c:v>
                </c:pt>
                <c:pt idx="14363">
                  <c:v>312769470.46829605</c:v>
                </c:pt>
                <c:pt idx="14364">
                  <c:v>312782123.46912885</c:v>
                </c:pt>
                <c:pt idx="14365">
                  <c:v>312795424.09892774</c:v>
                </c:pt>
                <c:pt idx="14366">
                  <c:v>312810993.94955331</c:v>
                </c:pt>
                <c:pt idx="14367">
                  <c:v>312826886.37186486</c:v>
                </c:pt>
                <c:pt idx="14368">
                  <c:v>312840831.28530371</c:v>
                </c:pt>
                <c:pt idx="14369">
                  <c:v>312854126.29431349</c:v>
                </c:pt>
                <c:pt idx="14370">
                  <c:v>312867744.25241667</c:v>
                </c:pt>
                <c:pt idx="14371">
                  <c:v>312881360.87549138</c:v>
                </c:pt>
                <c:pt idx="14372">
                  <c:v>312893355.36614931</c:v>
                </c:pt>
                <c:pt idx="14373">
                  <c:v>312905024.6873278</c:v>
                </c:pt>
                <c:pt idx="14374">
                  <c:v>312917017.13484108</c:v>
                </c:pt>
                <c:pt idx="14375">
                  <c:v>312927712.22809565</c:v>
                </c:pt>
                <c:pt idx="14376">
                  <c:v>312937110.2666744</c:v>
                </c:pt>
                <c:pt idx="14377">
                  <c:v>312948451.88033575</c:v>
                </c:pt>
                <c:pt idx="14378">
                  <c:v>312962384.59529471</c:v>
                </c:pt>
                <c:pt idx="14379">
                  <c:v>312975344.00593853</c:v>
                </c:pt>
                <c:pt idx="14380">
                  <c:v>312986358.55452722</c:v>
                </c:pt>
                <c:pt idx="14381">
                  <c:v>312996724.39079648</c:v>
                </c:pt>
                <c:pt idx="14382">
                  <c:v>313008708.92489296</c:v>
                </c:pt>
                <c:pt idx="14383">
                  <c:v>313021987.87686425</c:v>
                </c:pt>
                <c:pt idx="14384">
                  <c:v>313035589.38981396</c:v>
                </c:pt>
                <c:pt idx="14385">
                  <c:v>313046599.16317731</c:v>
                </c:pt>
                <c:pt idx="14386">
                  <c:v>313054370.24264663</c:v>
                </c:pt>
                <c:pt idx="14387">
                  <c:v>313063435.95270079</c:v>
                </c:pt>
                <c:pt idx="14388">
                  <c:v>313074443.5197112</c:v>
                </c:pt>
                <c:pt idx="14389">
                  <c:v>313084155.35467267</c:v>
                </c:pt>
                <c:pt idx="14390">
                  <c:v>313094837.58912587</c:v>
                </c:pt>
                <c:pt idx="14391">
                  <c:v>313107137.32669324</c:v>
                </c:pt>
                <c:pt idx="14392">
                  <c:v>313120406.87517285</c:v>
                </c:pt>
                <c:pt idx="14393">
                  <c:v>313133675.15654421</c:v>
                </c:pt>
                <c:pt idx="14394">
                  <c:v>313146618.60042554</c:v>
                </c:pt>
                <c:pt idx="14395">
                  <c:v>313158590.21269435</c:v>
                </c:pt>
                <c:pt idx="14396">
                  <c:v>313169913.76159501</c:v>
                </c:pt>
                <c:pt idx="14397">
                  <c:v>313179942.42010349</c:v>
                </c:pt>
                <c:pt idx="14398">
                  <c:v>313189646.88444</c:v>
                </c:pt>
                <c:pt idx="14399">
                  <c:v>313199350.67111921</c:v>
                </c:pt>
                <c:pt idx="14400">
                  <c:v>313209700.63009912</c:v>
                </c:pt>
                <c:pt idx="14401">
                  <c:v>313219403.0166176</c:v>
                </c:pt>
                <c:pt idx="14402">
                  <c:v>313230398.23585343</c:v>
                </c:pt>
                <c:pt idx="14403">
                  <c:v>313241069.23443675</c:v>
                </c:pt>
                <c:pt idx="14404">
                  <c:v>313250769.43127692</c:v>
                </c:pt>
                <c:pt idx="14405">
                  <c:v>313260145.64469767</c:v>
                </c:pt>
                <c:pt idx="14406">
                  <c:v>313269197.94022977</c:v>
                </c:pt>
                <c:pt idx="14407">
                  <c:v>313277603.1153177</c:v>
                </c:pt>
                <c:pt idx="14408">
                  <c:v>313285684.53510344</c:v>
                </c:pt>
                <c:pt idx="14409">
                  <c:v>313293119.02630943</c:v>
                </c:pt>
                <c:pt idx="14410">
                  <c:v>313301845.96510375</c:v>
                </c:pt>
                <c:pt idx="14411">
                  <c:v>313312511.47954375</c:v>
                </c:pt>
                <c:pt idx="14412">
                  <c:v>313322529.85369629</c:v>
                </c:pt>
                <c:pt idx="14413">
                  <c:v>313330285.51842421</c:v>
                </c:pt>
                <c:pt idx="14414">
                  <c:v>313336748.24180305</c:v>
                </c:pt>
                <c:pt idx="14415">
                  <c:v>313344180.00222546</c:v>
                </c:pt>
                <c:pt idx="14416">
                  <c:v>313353549.91643077</c:v>
                </c:pt>
                <c:pt idx="14417">
                  <c:v>313364211.46433574</c:v>
                </c:pt>
                <c:pt idx="14418">
                  <c:v>313372287.85018229</c:v>
                </c:pt>
                <c:pt idx="14419">
                  <c:v>313378748.62100983</c:v>
                </c:pt>
                <c:pt idx="14420">
                  <c:v>313386501.14964062</c:v>
                </c:pt>
                <c:pt idx="14421">
                  <c:v>313394576.24055672</c:v>
                </c:pt>
                <c:pt idx="14422">
                  <c:v>313401681.93255019</c:v>
                </c:pt>
                <c:pt idx="14423">
                  <c:v>313409110.2222026</c:v>
                </c:pt>
                <c:pt idx="14424">
                  <c:v>313418475.76080489</c:v>
                </c:pt>
                <c:pt idx="14425">
                  <c:v>313428486.50092047</c:v>
                </c:pt>
                <c:pt idx="14426">
                  <c:v>313437527.84014982</c:v>
                </c:pt>
                <c:pt idx="14427">
                  <c:v>313445277.09149176</c:v>
                </c:pt>
                <c:pt idx="14428">
                  <c:v>313452703.05204034</c:v>
                </c:pt>
                <c:pt idx="14429">
                  <c:v>313459482.93047541</c:v>
                </c:pt>
                <c:pt idx="14430">
                  <c:v>313465616.82130474</c:v>
                </c:pt>
                <c:pt idx="14431">
                  <c:v>313471750.441508</c:v>
                </c:pt>
                <c:pt idx="14432">
                  <c:v>313478529.39111954</c:v>
                </c:pt>
                <c:pt idx="14433">
                  <c:v>313484985.22630978</c:v>
                </c:pt>
                <c:pt idx="14434">
                  <c:v>313490149.67862695</c:v>
                </c:pt>
                <c:pt idx="14435">
                  <c:v>313495959.45817816</c:v>
                </c:pt>
                <c:pt idx="14436">
                  <c:v>313503059.97016478</c:v>
                </c:pt>
                <c:pt idx="14437">
                  <c:v>313511451.01682705</c:v>
                </c:pt>
                <c:pt idx="14438">
                  <c:v>313519196.14889395</c:v>
                </c:pt>
                <c:pt idx="14439">
                  <c:v>313525650.09604549</c:v>
                </c:pt>
                <c:pt idx="14440">
                  <c:v>313529522.32053816</c:v>
                </c:pt>
                <c:pt idx="14441">
                  <c:v>313533071.76492101</c:v>
                </c:pt>
                <c:pt idx="14442">
                  <c:v>313538879.75118989</c:v>
                </c:pt>
                <c:pt idx="14443">
                  <c:v>313545978.0716117</c:v>
                </c:pt>
                <c:pt idx="14444">
                  <c:v>313553721.28060919</c:v>
                </c:pt>
                <c:pt idx="14445">
                  <c:v>313561464.05840921</c:v>
                </c:pt>
                <c:pt idx="14446">
                  <c:v>313568561.22597539</c:v>
                </c:pt>
                <c:pt idx="14447">
                  <c:v>313575335.45709962</c:v>
                </c:pt>
                <c:pt idx="14448">
                  <c:v>313582431.91668838</c:v>
                </c:pt>
                <c:pt idx="14449">
                  <c:v>313588882.92931545</c:v>
                </c:pt>
                <c:pt idx="14450">
                  <c:v>313594043.52393699</c:v>
                </c:pt>
                <c:pt idx="14451">
                  <c:v>313598558.88712358</c:v>
                </c:pt>
                <c:pt idx="14452">
                  <c:v>313603074.10368705</c:v>
                </c:pt>
                <c:pt idx="14453">
                  <c:v>313607589.17363894</c:v>
                </c:pt>
                <c:pt idx="14454">
                  <c:v>313612426.58590454</c:v>
                </c:pt>
                <c:pt idx="14455">
                  <c:v>313615651.43392599</c:v>
                </c:pt>
                <c:pt idx="14456">
                  <c:v>313619521.15283281</c:v>
                </c:pt>
                <c:pt idx="14457">
                  <c:v>313624035.68878704</c:v>
                </c:pt>
                <c:pt idx="14458">
                  <c:v>313628550.07817817</c:v>
                </c:pt>
                <c:pt idx="14459">
                  <c:v>313632419.43815464</c:v>
                </c:pt>
                <c:pt idx="14460">
                  <c:v>313636288.69046652</c:v>
                </c:pt>
                <c:pt idx="14461">
                  <c:v>313640802.68209606</c:v>
                </c:pt>
                <c:pt idx="14462">
                  <c:v>313645316.52720159</c:v>
                </c:pt>
                <c:pt idx="14463">
                  <c:v>313648218.20740068</c:v>
                </c:pt>
                <c:pt idx="14464">
                  <c:v>313651119.82705355</c:v>
                </c:pt>
                <c:pt idx="14465">
                  <c:v>313654343.77788252</c:v>
                </c:pt>
                <c:pt idx="14466">
                  <c:v>313658212.42021859</c:v>
                </c:pt>
                <c:pt idx="14467">
                  <c:v>313663048.07179904</c:v>
                </c:pt>
                <c:pt idx="14468">
                  <c:v>313666594.10942566</c:v>
                </c:pt>
                <c:pt idx="14469">
                  <c:v>313665949.38203681</c:v>
                </c:pt>
                <c:pt idx="14470">
                  <c:v>313664337.55048889</c:v>
                </c:pt>
                <c:pt idx="14471">
                  <c:v>313664659.91829294</c:v>
                </c:pt>
                <c:pt idx="14472">
                  <c:v>313667238.83382481</c:v>
                </c:pt>
                <c:pt idx="14473">
                  <c:v>313669495.34568346</c:v>
                </c:pt>
                <c:pt idx="14474">
                  <c:v>313671429.46956354</c:v>
                </c:pt>
                <c:pt idx="14475">
                  <c:v>313674330.60494715</c:v>
                </c:pt>
                <c:pt idx="14476">
                  <c:v>313677876.35489368</c:v>
                </c:pt>
                <c:pt idx="14477">
                  <c:v>313682711.32276744</c:v>
                </c:pt>
                <c:pt idx="14478">
                  <c:v>313687223.8077935</c:v>
                </c:pt>
                <c:pt idx="14479">
                  <c:v>313691091.5355655</c:v>
                </c:pt>
                <c:pt idx="14480">
                  <c:v>313694314.55987471</c:v>
                </c:pt>
                <c:pt idx="14481">
                  <c:v>313696570.63244814</c:v>
                </c:pt>
                <c:pt idx="14482">
                  <c:v>313698826.6684233</c:v>
                </c:pt>
                <c:pt idx="14483">
                  <c:v>313700760.38441592</c:v>
                </c:pt>
                <c:pt idx="14484">
                  <c:v>313702049.51347405</c:v>
                </c:pt>
                <c:pt idx="14485">
                  <c:v>313702694.07352227</c:v>
                </c:pt>
                <c:pt idx="14486">
                  <c:v>313704627.73574144</c:v>
                </c:pt>
                <c:pt idx="14487">
                  <c:v>313707528.17866158</c:v>
                </c:pt>
                <c:pt idx="14488">
                  <c:v>313710106.29936463</c:v>
                </c:pt>
                <c:pt idx="14489">
                  <c:v>313713328.88303632</c:v>
                </c:pt>
                <c:pt idx="14490">
                  <c:v>313716551.39203674</c:v>
                </c:pt>
                <c:pt idx="14491">
                  <c:v>313719129.34547681</c:v>
                </c:pt>
                <c:pt idx="14492">
                  <c:v>313720096.0656969</c:v>
                </c:pt>
                <c:pt idx="14493">
                  <c:v>313721062.77919739</c:v>
                </c:pt>
                <c:pt idx="14494">
                  <c:v>313721707.25113136</c:v>
                </c:pt>
                <c:pt idx="14495">
                  <c:v>313721707.25113136</c:v>
                </c:pt>
                <c:pt idx="14496">
                  <c:v>313722029.48597783</c:v>
                </c:pt>
                <c:pt idx="14497">
                  <c:v>313722673.95343262</c:v>
                </c:pt>
                <c:pt idx="14498">
                  <c:v>313722029.48597783</c:v>
                </c:pt>
                <c:pt idx="14499">
                  <c:v>313721707.25113136</c:v>
                </c:pt>
                <c:pt idx="14500">
                  <c:v>313722673.95343262</c:v>
                </c:pt>
                <c:pt idx="14501">
                  <c:v>313724285.10900301</c:v>
                </c:pt>
                <c:pt idx="14502">
                  <c:v>313724929.56600475</c:v>
                </c:pt>
                <c:pt idx="14503">
                  <c:v>313722351.72007847</c:v>
                </c:pt>
                <c:pt idx="14504">
                  <c:v>313719773.82636994</c:v>
                </c:pt>
                <c:pt idx="14505">
                  <c:v>313719773.82636994</c:v>
                </c:pt>
                <c:pt idx="14506">
                  <c:v>313720418.30427694</c:v>
                </c:pt>
                <c:pt idx="14507">
                  <c:v>313720740.5421105</c:v>
                </c:pt>
                <c:pt idx="14508">
                  <c:v>313721707.25113136</c:v>
                </c:pt>
                <c:pt idx="14509">
                  <c:v>313722996.18603975</c:v>
                </c:pt>
                <c:pt idx="14510">
                  <c:v>313724929.56600475</c:v>
                </c:pt>
                <c:pt idx="14511">
                  <c:v>313726862.91909313</c:v>
                </c:pt>
                <c:pt idx="14512">
                  <c:v>313728796.24530566</c:v>
                </c:pt>
                <c:pt idx="14513">
                  <c:v>313732018.39593738</c:v>
                </c:pt>
                <c:pt idx="14514">
                  <c:v>313735240.47192115</c:v>
                </c:pt>
                <c:pt idx="14515">
                  <c:v>313737495.88069546</c:v>
                </c:pt>
                <c:pt idx="14516">
                  <c:v>313738140.27648449</c:v>
                </c:pt>
                <c:pt idx="14517">
                  <c:v>313739429.05910581</c:v>
                </c:pt>
                <c:pt idx="14518">
                  <c:v>313741684.39995629</c:v>
                </c:pt>
                <c:pt idx="14519">
                  <c:v>313744906.25201559</c:v>
                </c:pt>
                <c:pt idx="14520">
                  <c:v>313748128.0294413</c:v>
                </c:pt>
                <c:pt idx="14521">
                  <c:v>313750705.39764816</c:v>
                </c:pt>
                <c:pt idx="14522">
                  <c:v>313751994.06384122</c:v>
                </c:pt>
                <c:pt idx="14523">
                  <c:v>313752316.22852361</c:v>
                </c:pt>
                <c:pt idx="14524">
                  <c:v>313752638.39245993</c:v>
                </c:pt>
                <c:pt idx="14525">
                  <c:v>313755215.67708623</c:v>
                </c:pt>
                <c:pt idx="14526">
                  <c:v>313758115.06520474</c:v>
                </c:pt>
                <c:pt idx="14527">
                  <c:v>313761336.536672</c:v>
                </c:pt>
                <c:pt idx="14528">
                  <c:v>313764235.7971977</c:v>
                </c:pt>
                <c:pt idx="14529">
                  <c:v>313766168.60397297</c:v>
                </c:pt>
                <c:pt idx="14530">
                  <c:v>313767779.25576836</c:v>
                </c:pt>
                <c:pt idx="14531">
                  <c:v>313769389.8889122</c:v>
                </c:pt>
                <c:pt idx="14532">
                  <c:v>313770034.13694686</c:v>
                </c:pt>
                <c:pt idx="14533">
                  <c:v>313769067.76377547</c:v>
                </c:pt>
                <c:pt idx="14534">
                  <c:v>313768101.3838892</c:v>
                </c:pt>
                <c:pt idx="14535">
                  <c:v>313769389.8889122</c:v>
                </c:pt>
                <c:pt idx="14536">
                  <c:v>313771322.62406498</c:v>
                </c:pt>
                <c:pt idx="14537">
                  <c:v>313773255.33236074</c:v>
                </c:pt>
                <c:pt idx="14538">
                  <c:v>313774865.90209264</c:v>
                </c:pt>
                <c:pt idx="14539">
                  <c:v>313777120.66838592</c:v>
                </c:pt>
                <c:pt idx="14540">
                  <c:v>313779375.3981272</c:v>
                </c:pt>
                <c:pt idx="14541">
                  <c:v>313780985.8969928</c:v>
                </c:pt>
                <c:pt idx="14542">
                  <c:v>313782596.37721127</c:v>
                </c:pt>
                <c:pt idx="14543">
                  <c:v>313784206.83878225</c:v>
                </c:pt>
                <c:pt idx="14544">
                  <c:v>313784851.01818955</c:v>
                </c:pt>
                <c:pt idx="14545">
                  <c:v>313784851.01818955</c:v>
                </c:pt>
                <c:pt idx="14546">
                  <c:v>313784851.01818955</c:v>
                </c:pt>
                <c:pt idx="14547">
                  <c:v>313783240.56407714</c:v>
                </c:pt>
                <c:pt idx="14548">
                  <c:v>313781307.99452859</c:v>
                </c:pt>
                <c:pt idx="14549">
                  <c:v>313782274.28265923</c:v>
                </c:pt>
                <c:pt idx="14550">
                  <c:v>313785817.28170633</c:v>
                </c:pt>
                <c:pt idx="14551">
                  <c:v>313786783.53851056</c:v>
                </c:pt>
                <c:pt idx="14552">
                  <c:v>313784851.01818955</c:v>
                </c:pt>
                <c:pt idx="14553">
                  <c:v>313784528.92885876</c:v>
                </c:pt>
                <c:pt idx="14554">
                  <c:v>313786461.453655</c:v>
                </c:pt>
                <c:pt idx="14555">
                  <c:v>313788393.95160079</c:v>
                </c:pt>
                <c:pt idx="14556">
                  <c:v>313790326.42269683</c:v>
                </c:pt>
                <c:pt idx="14557">
                  <c:v>313791614.72184515</c:v>
                </c:pt>
                <c:pt idx="14558">
                  <c:v>313793547.14819443</c:v>
                </c:pt>
                <c:pt idx="14559">
                  <c:v>313794835.41751152</c:v>
                </c:pt>
                <c:pt idx="14560">
                  <c:v>313793869.21664166</c:v>
                </c:pt>
                <c:pt idx="14561">
                  <c:v>313790326.42269683</c:v>
                </c:pt>
                <c:pt idx="14562">
                  <c:v>313786783.53851056</c:v>
                </c:pt>
                <c:pt idx="14563">
                  <c:v>313785173.10677433</c:v>
                </c:pt>
                <c:pt idx="14564">
                  <c:v>313786461.453655</c:v>
                </c:pt>
                <c:pt idx="14565">
                  <c:v>313789038.11161625</c:v>
                </c:pt>
                <c:pt idx="14566">
                  <c:v>313792258.86694449</c:v>
                </c:pt>
                <c:pt idx="14567">
                  <c:v>313795479.54769552</c:v>
                </c:pt>
                <c:pt idx="14568">
                  <c:v>313796767.79911494</c:v>
                </c:pt>
                <c:pt idx="14569">
                  <c:v>313796767.79911494</c:v>
                </c:pt>
                <c:pt idx="14570">
                  <c:v>313796767.79911494</c:v>
                </c:pt>
                <c:pt idx="14571">
                  <c:v>313796123.6748969</c:v>
                </c:pt>
                <c:pt idx="14572">
                  <c:v>313796123.6748969</c:v>
                </c:pt>
                <c:pt idx="14573">
                  <c:v>313796767.79911494</c:v>
                </c:pt>
                <c:pt idx="14574">
                  <c:v>313797411.92035019</c:v>
                </c:pt>
                <c:pt idx="14575">
                  <c:v>313798056.03860283</c:v>
                </c:pt>
                <c:pt idx="14576">
                  <c:v>313798700.15387291</c:v>
                </c:pt>
                <c:pt idx="14577">
                  <c:v>313798056.03860283</c:v>
                </c:pt>
                <c:pt idx="14578">
                  <c:v>313797733.9798494</c:v>
                </c:pt>
                <c:pt idx="14579">
                  <c:v>313798700.15387291</c:v>
                </c:pt>
                <c:pt idx="14580">
                  <c:v>313799344.26615942</c:v>
                </c:pt>
                <c:pt idx="14581">
                  <c:v>313798700.15387291</c:v>
                </c:pt>
                <c:pt idx="14582">
                  <c:v>313799022.21038848</c:v>
                </c:pt>
                <c:pt idx="14583">
                  <c:v>313799022.21038848</c:v>
                </c:pt>
                <c:pt idx="14584">
                  <c:v>313797411.92035019</c:v>
                </c:pt>
                <c:pt idx="14585">
                  <c:v>313795801.61166883</c:v>
                </c:pt>
                <c:pt idx="14586">
                  <c:v>313795479.54769552</c:v>
                </c:pt>
                <c:pt idx="14587">
                  <c:v>313796767.79911494</c:v>
                </c:pt>
                <c:pt idx="14588">
                  <c:v>313799666.32118434</c:v>
                </c:pt>
                <c:pt idx="14589">
                  <c:v>313803852.96865189</c:v>
                </c:pt>
                <c:pt idx="14590">
                  <c:v>313807073.38095474</c:v>
                </c:pt>
                <c:pt idx="14591">
                  <c:v>313808039.49010646</c:v>
                </c:pt>
                <c:pt idx="14592">
                  <c:v>313809005.59254748</c:v>
                </c:pt>
                <c:pt idx="14593">
                  <c:v>313811581.832919</c:v>
                </c:pt>
                <c:pt idx="14594">
                  <c:v>313814158.02557576</c:v>
                </c:pt>
                <c:pt idx="14595">
                  <c:v>313815124.0855208</c:v>
                </c:pt>
                <c:pt idx="14596">
                  <c:v>313816412.15501058</c:v>
                </c:pt>
                <c:pt idx="14597">
                  <c:v>313817056.18528241</c:v>
                </c:pt>
                <c:pt idx="14598">
                  <c:v>313816090.13875651</c:v>
                </c:pt>
                <c:pt idx="14599">
                  <c:v>313814480.04630303</c:v>
                </c:pt>
                <c:pt idx="14600">
                  <c:v>313814480.04630303</c:v>
                </c:pt>
                <c:pt idx="14601">
                  <c:v>313815446.10401177</c:v>
                </c:pt>
                <c:pt idx="14602">
                  <c:v>313816090.13875651</c:v>
                </c:pt>
                <c:pt idx="14603">
                  <c:v>313816734.17051947</c:v>
                </c:pt>
                <c:pt idx="14604">
                  <c:v>313818344.2368803</c:v>
                </c:pt>
                <c:pt idx="14605">
                  <c:v>313820598.2984767</c:v>
                </c:pt>
                <c:pt idx="14606">
                  <c:v>313821886.31727475</c:v>
                </c:pt>
                <c:pt idx="14607">
                  <c:v>313822852.32354665</c:v>
                </c:pt>
                <c:pt idx="14608">
                  <c:v>313824140.32147264</c:v>
                </c:pt>
                <c:pt idx="14609">
                  <c:v>313826716.28154641</c:v>
                </c:pt>
                <c:pt idx="14610">
                  <c:v>313828970.20747912</c:v>
                </c:pt>
                <c:pt idx="14611">
                  <c:v>313830258.14875752</c:v>
                </c:pt>
                <c:pt idx="14612">
                  <c:v>313830902.11492455</c:v>
                </c:pt>
                <c:pt idx="14613">
                  <c:v>313831224.09689009</c:v>
                </c:pt>
                <c:pt idx="14614">
                  <c:v>313829936.16455615</c:v>
                </c:pt>
                <c:pt idx="14615">
                  <c:v>313828326.23236746</c:v>
                </c:pt>
                <c:pt idx="14616">
                  <c:v>313828326.23236746</c:v>
                </c:pt>
                <c:pt idx="14617">
                  <c:v>313829936.16455615</c:v>
                </c:pt>
                <c:pt idx="14618">
                  <c:v>313830902.11492455</c:v>
                </c:pt>
                <c:pt idx="14619">
                  <c:v>313831224.09689009</c:v>
                </c:pt>
                <c:pt idx="14620">
                  <c:v>313831868.05858552</c:v>
                </c:pt>
                <c:pt idx="14621">
                  <c:v>313833799.9257834</c:v>
                </c:pt>
                <c:pt idx="14622">
                  <c:v>313835409.79462045</c:v>
                </c:pt>
                <c:pt idx="14623">
                  <c:v>313835731.76615202</c:v>
                </c:pt>
                <c:pt idx="14624">
                  <c:v>313836375.70697874</c:v>
                </c:pt>
                <c:pt idx="14625">
                  <c:v>313837019.64482594</c:v>
                </c:pt>
                <c:pt idx="14626">
                  <c:v>313837341.61263055</c:v>
                </c:pt>
                <c:pt idx="14627">
                  <c:v>313837019.64482594</c:v>
                </c:pt>
                <c:pt idx="14628">
                  <c:v>313836375.70697874</c:v>
                </c:pt>
                <c:pt idx="14629">
                  <c:v>313835731.76615202</c:v>
                </c:pt>
                <c:pt idx="14630">
                  <c:v>313835409.79462045</c:v>
                </c:pt>
                <c:pt idx="14631">
                  <c:v>313835731.76615202</c:v>
                </c:pt>
                <c:pt idx="14632">
                  <c:v>313835731.76615202</c:v>
                </c:pt>
                <c:pt idx="14633">
                  <c:v>313836375.70697874</c:v>
                </c:pt>
                <c:pt idx="14634">
                  <c:v>313836697.67627472</c:v>
                </c:pt>
                <c:pt idx="14635">
                  <c:v>313836053.73693764</c:v>
                </c:pt>
                <c:pt idx="14636">
                  <c:v>313835731.76615202</c:v>
                </c:pt>
                <c:pt idx="14637">
                  <c:v>313836697.67627472</c:v>
                </c:pt>
                <c:pt idx="14638">
                  <c:v>313837019.64482594</c:v>
                </c:pt>
                <c:pt idx="14639">
                  <c:v>313836697.67627472</c:v>
                </c:pt>
                <c:pt idx="14640">
                  <c:v>313836375.70697874</c:v>
                </c:pt>
                <c:pt idx="14641">
                  <c:v>313834765.84932202</c:v>
                </c:pt>
                <c:pt idx="14642">
                  <c:v>313835087.82234335</c:v>
                </c:pt>
                <c:pt idx="14643">
                  <c:v>313836375.70697874</c:v>
                </c:pt>
                <c:pt idx="14644">
                  <c:v>313836375.70697874</c:v>
                </c:pt>
                <c:pt idx="14645">
                  <c:v>313834443.87555432</c:v>
                </c:pt>
                <c:pt idx="14646">
                  <c:v>313831868.05858552</c:v>
                </c:pt>
                <c:pt idx="14647">
                  <c:v>313830580.13221323</c:v>
                </c:pt>
                <c:pt idx="14648">
                  <c:v>313831546.07811028</c:v>
                </c:pt>
                <c:pt idx="14649">
                  <c:v>313832512.01729935</c:v>
                </c:pt>
                <c:pt idx="14650">
                  <c:v>313834121.90104163</c:v>
                </c:pt>
                <c:pt idx="14651">
                  <c:v>313837341.61263055</c:v>
                </c:pt>
                <c:pt idx="14652">
                  <c:v>313842814.95130134</c:v>
                </c:pt>
                <c:pt idx="14653">
                  <c:v>313848610.01633942</c:v>
                </c:pt>
                <c:pt idx="14654">
                  <c:v>313854726.76753032</c:v>
                </c:pt>
                <c:pt idx="14655">
                  <c:v>313859877.50729024</c:v>
                </c:pt>
                <c:pt idx="14656">
                  <c:v>313863740.43695295</c:v>
                </c:pt>
                <c:pt idx="14657">
                  <c:v>313865993.76305223</c:v>
                </c:pt>
                <c:pt idx="14658">
                  <c:v>313867925.15637076</c:v>
                </c:pt>
                <c:pt idx="14659">
                  <c:v>313870178.41468406</c:v>
                </c:pt>
                <c:pt idx="14660">
                  <c:v>313871144.08564574</c:v>
                </c:pt>
                <c:pt idx="14661">
                  <c:v>313871465.97447646</c:v>
                </c:pt>
                <c:pt idx="14662">
                  <c:v>313872109.74990344</c:v>
                </c:pt>
                <c:pt idx="14663">
                  <c:v>313873397.29181975</c:v>
                </c:pt>
                <c:pt idx="14664">
                  <c:v>313874684.82181895</c:v>
                </c:pt>
                <c:pt idx="14665">
                  <c:v>313875650.46149755</c:v>
                </c:pt>
                <c:pt idx="14666">
                  <c:v>313875328.58234948</c:v>
                </c:pt>
                <c:pt idx="14667">
                  <c:v>313874684.82181895</c:v>
                </c:pt>
                <c:pt idx="14668">
                  <c:v>313874684.82181895</c:v>
                </c:pt>
                <c:pt idx="14669">
                  <c:v>313874684.82181895</c:v>
                </c:pt>
                <c:pt idx="14670">
                  <c:v>313873719.17543685</c:v>
                </c:pt>
                <c:pt idx="14671">
                  <c:v>313871787.86256284</c:v>
                </c:pt>
                <c:pt idx="14672">
                  <c:v>313871465.97447646</c:v>
                </c:pt>
                <c:pt idx="14673">
                  <c:v>313872753.52235115</c:v>
                </c:pt>
                <c:pt idx="14674">
                  <c:v>313875328.58234948</c:v>
                </c:pt>
                <c:pt idx="14675">
                  <c:v>313878225.46787137</c:v>
                </c:pt>
                <c:pt idx="14676">
                  <c:v>313879834.82264966</c:v>
                </c:pt>
                <c:pt idx="14677">
                  <c:v>313880156.69137144</c:v>
                </c:pt>
                <c:pt idx="14678">
                  <c:v>313880800.42658013</c:v>
                </c:pt>
                <c:pt idx="14679">
                  <c:v>313881766.02380794</c:v>
                </c:pt>
                <c:pt idx="14680">
                  <c:v>313882409.75156951</c:v>
                </c:pt>
                <c:pt idx="14681">
                  <c:v>313881766.02380794</c:v>
                </c:pt>
                <c:pt idx="14682">
                  <c:v>313880156.69137144</c:v>
                </c:pt>
                <c:pt idx="14683">
                  <c:v>313878225.46787137</c:v>
                </c:pt>
                <c:pt idx="14684">
                  <c:v>313876294.21755987</c:v>
                </c:pt>
                <c:pt idx="14685">
                  <c:v>313876294.21755987</c:v>
                </c:pt>
                <c:pt idx="14686">
                  <c:v>313877259.84606701</c:v>
                </c:pt>
                <c:pt idx="14687">
                  <c:v>313877259.84606701</c:v>
                </c:pt>
                <c:pt idx="14688">
                  <c:v>313877259.84606701</c:v>
                </c:pt>
                <c:pt idx="14689">
                  <c:v>313876937.97064275</c:v>
                </c:pt>
                <c:pt idx="14690">
                  <c:v>313876937.97064275</c:v>
                </c:pt>
                <c:pt idx="14691">
                  <c:v>313878869.21201694</c:v>
                </c:pt>
                <c:pt idx="14692">
                  <c:v>313881766.02380794</c:v>
                </c:pt>
                <c:pt idx="14693">
                  <c:v>313885306.48963314</c:v>
                </c:pt>
                <c:pt idx="14694">
                  <c:v>313888203.16737938</c:v>
                </c:pt>
                <c:pt idx="14695">
                  <c:v>313891099.78480917</c:v>
                </c:pt>
                <c:pt idx="14696">
                  <c:v>313894961.84756303</c:v>
                </c:pt>
                <c:pt idx="14697">
                  <c:v>313898180.15128779</c:v>
                </c:pt>
                <c:pt idx="14698">
                  <c:v>313901076.56098419</c:v>
                </c:pt>
                <c:pt idx="14699">
                  <c:v>313904616.53538615</c:v>
                </c:pt>
                <c:pt idx="14700">
                  <c:v>313906547.39254749</c:v>
                </c:pt>
                <c:pt idx="14701">
                  <c:v>313907512.81107819</c:v>
                </c:pt>
                <c:pt idx="14702">
                  <c:v>313907191.00564569</c:v>
                </c:pt>
                <c:pt idx="14703">
                  <c:v>313907191.00564569</c:v>
                </c:pt>
                <c:pt idx="14704">
                  <c:v>313909121.82707489</c:v>
                </c:pt>
                <c:pt idx="14705">
                  <c:v>313913305.18157309</c:v>
                </c:pt>
                <c:pt idx="14706">
                  <c:v>313917488.41027689</c:v>
                </c:pt>
                <c:pt idx="14707">
                  <c:v>313919740.86593974</c:v>
                </c:pt>
                <c:pt idx="14708">
                  <c:v>313920384.41800225</c:v>
                </c:pt>
                <c:pt idx="14709">
                  <c:v>313921349.74051362</c:v>
                </c:pt>
                <c:pt idx="14710">
                  <c:v>313923923.90113074</c:v>
                </c:pt>
                <c:pt idx="14711">
                  <c:v>313927785.05275124</c:v>
                </c:pt>
                <c:pt idx="14712">
                  <c:v>313932289.59420276</c:v>
                </c:pt>
                <c:pt idx="14713">
                  <c:v>313937437.46298718</c:v>
                </c:pt>
                <c:pt idx="14714">
                  <c:v>313941619.96611965</c:v>
                </c:pt>
                <c:pt idx="14715">
                  <c:v>313944515.47155344</c:v>
                </c:pt>
                <c:pt idx="14716">
                  <c:v>313946124.05964416</c:v>
                </c:pt>
                <c:pt idx="14717">
                  <c:v>313946124.05964416</c:v>
                </c:pt>
                <c:pt idx="14718">
                  <c:v>313945802.34351456</c:v>
                </c:pt>
                <c:pt idx="14719">
                  <c:v>313946124.05964416</c:v>
                </c:pt>
                <c:pt idx="14720">
                  <c:v>313947089.2035712</c:v>
                </c:pt>
                <c:pt idx="14721">
                  <c:v>313948376.05172521</c:v>
                </c:pt>
                <c:pt idx="14722">
                  <c:v>313950628.00735337</c:v>
                </c:pt>
                <c:pt idx="14723">
                  <c:v>313954488.41791224</c:v>
                </c:pt>
                <c:pt idx="14724">
                  <c:v>313958992.09484905</c:v>
                </c:pt>
                <c:pt idx="14725">
                  <c:v>313962208.91768944</c:v>
                </c:pt>
                <c:pt idx="14726">
                  <c:v>313963495.62600017</c:v>
                </c:pt>
                <c:pt idx="14727">
                  <c:v>313963495.62600017</c:v>
                </c:pt>
                <c:pt idx="14728">
                  <c:v>313964782.3224107</c:v>
                </c:pt>
                <c:pt idx="14729">
                  <c:v>313969928.98905742</c:v>
                </c:pt>
                <c:pt idx="14730">
                  <c:v>313977326.98882836</c:v>
                </c:pt>
                <c:pt idx="14731">
                  <c:v>313983438.08324969</c:v>
                </c:pt>
                <c:pt idx="14732">
                  <c:v>313987619.20372742</c:v>
                </c:pt>
                <c:pt idx="14733">
                  <c:v>313990513.75199276</c:v>
                </c:pt>
                <c:pt idx="14734">
                  <c:v>313992121.80834222</c:v>
                </c:pt>
                <c:pt idx="14735">
                  <c:v>313993086.63323075</c:v>
                </c:pt>
                <c:pt idx="14736">
                  <c:v>313994051.45142889</c:v>
                </c:pt>
                <c:pt idx="14737">
                  <c:v>313995981.06775355</c:v>
                </c:pt>
                <c:pt idx="14738">
                  <c:v>313998553.84789163</c:v>
                </c:pt>
                <c:pt idx="14739">
                  <c:v>314002734.51415038</c:v>
                </c:pt>
                <c:pt idx="14740">
                  <c:v>314007879.77710432</c:v>
                </c:pt>
                <c:pt idx="14741">
                  <c:v>314012703.28832287</c:v>
                </c:pt>
                <c:pt idx="14742">
                  <c:v>314016240.42360914</c:v>
                </c:pt>
                <c:pt idx="14743">
                  <c:v>314019455.92311347</c:v>
                </c:pt>
                <c:pt idx="14744">
                  <c:v>314023957.49758142</c:v>
                </c:pt>
                <c:pt idx="14745">
                  <c:v>314029423.49935979</c:v>
                </c:pt>
                <c:pt idx="14746">
                  <c:v>314033924.7513634</c:v>
                </c:pt>
                <c:pt idx="14747">
                  <c:v>314038104.35498375</c:v>
                </c:pt>
                <c:pt idx="14748">
                  <c:v>314041962.3392027</c:v>
                </c:pt>
                <c:pt idx="14749">
                  <c:v>314046463.1855976</c:v>
                </c:pt>
                <c:pt idx="14750">
                  <c:v>314050642.41260707</c:v>
                </c:pt>
                <c:pt idx="14751">
                  <c:v>314055142.97824359</c:v>
                </c:pt>
                <c:pt idx="14752">
                  <c:v>314060286.30358821</c:v>
                </c:pt>
                <c:pt idx="14753">
                  <c:v>314065750.87846482</c:v>
                </c:pt>
                <c:pt idx="14754">
                  <c:v>314070250.9554655</c:v>
                </c:pt>
                <c:pt idx="14755">
                  <c:v>314075393.72241169</c:v>
                </c:pt>
                <c:pt idx="14756">
                  <c:v>314079893.48757845</c:v>
                </c:pt>
                <c:pt idx="14757">
                  <c:v>314084393.10723925</c:v>
                </c:pt>
                <c:pt idx="14758">
                  <c:v>314089856.73551112</c:v>
                </c:pt>
                <c:pt idx="14759">
                  <c:v>314096284.25884306</c:v>
                </c:pt>
                <c:pt idx="14760">
                  <c:v>314103032.83883137</c:v>
                </c:pt>
                <c:pt idx="14761">
                  <c:v>314108817.07548374</c:v>
                </c:pt>
                <c:pt idx="14762">
                  <c:v>314112030.43640393</c:v>
                </c:pt>
                <c:pt idx="14763">
                  <c:v>314113637.08903909</c:v>
                </c:pt>
                <c:pt idx="14764">
                  <c:v>314115886.37156481</c:v>
                </c:pt>
                <c:pt idx="14765">
                  <c:v>314120706.14027059</c:v>
                </c:pt>
                <c:pt idx="14766">
                  <c:v>314127774.83242375</c:v>
                </c:pt>
                <c:pt idx="14767">
                  <c:v>314134200.60463631</c:v>
                </c:pt>
                <c:pt idx="14768">
                  <c:v>314140626.08015329</c:v>
                </c:pt>
                <c:pt idx="14769">
                  <c:v>314148015.01024705</c:v>
                </c:pt>
                <c:pt idx="14770">
                  <c:v>314154439.8479715</c:v>
                </c:pt>
                <c:pt idx="14771">
                  <c:v>314159579.50459701</c:v>
                </c:pt>
                <c:pt idx="14772">
                  <c:v>314163434.1225034</c:v>
                </c:pt>
                <c:pt idx="14773">
                  <c:v>314167288.63364911</c:v>
                </c:pt>
                <c:pt idx="14774">
                  <c:v>314173712.58166319</c:v>
                </c:pt>
                <c:pt idx="14775">
                  <c:v>314180136.23316771</c:v>
                </c:pt>
                <c:pt idx="14776">
                  <c:v>314184632.61281377</c:v>
                </c:pt>
                <c:pt idx="14777">
                  <c:v>314189128.84719592</c:v>
                </c:pt>
                <c:pt idx="14778">
                  <c:v>314194588.36509621</c:v>
                </c:pt>
                <c:pt idx="14779">
                  <c:v>314199405.40892607</c:v>
                </c:pt>
                <c:pt idx="14780">
                  <c:v>314203580.04538774</c:v>
                </c:pt>
                <c:pt idx="14781">
                  <c:v>314208075.66769725</c:v>
                </c:pt>
                <c:pt idx="14782">
                  <c:v>314214818.82889485</c:v>
                </c:pt>
                <c:pt idx="14783">
                  <c:v>314221240.58345354</c:v>
                </c:pt>
                <c:pt idx="14784">
                  <c:v>314226698.84187227</c:v>
                </c:pt>
                <c:pt idx="14785">
                  <c:v>314231835.83073419</c:v>
                </c:pt>
                <c:pt idx="14786">
                  <c:v>314236330.54046422</c:v>
                </c:pt>
                <c:pt idx="14787">
                  <c:v>314240504.06953412</c:v>
                </c:pt>
                <c:pt idx="14788">
                  <c:v>314246282.59549779</c:v>
                </c:pt>
                <c:pt idx="14789">
                  <c:v>314253986.92361504</c:v>
                </c:pt>
                <c:pt idx="14790">
                  <c:v>314262653.78303146</c:v>
                </c:pt>
                <c:pt idx="14791">
                  <c:v>314269394.30060983</c:v>
                </c:pt>
                <c:pt idx="14792">
                  <c:v>314274850.67100805</c:v>
                </c:pt>
                <c:pt idx="14793">
                  <c:v>314279343.99191266</c:v>
                </c:pt>
                <c:pt idx="14794">
                  <c:v>314283195.29438615</c:v>
                </c:pt>
                <c:pt idx="14795">
                  <c:v>314288009.27263057</c:v>
                </c:pt>
                <c:pt idx="14796">
                  <c:v>314295390.38259375</c:v>
                </c:pt>
                <c:pt idx="14797">
                  <c:v>314304054.66446322</c:v>
                </c:pt>
                <c:pt idx="14798">
                  <c:v>314312397.53732055</c:v>
                </c:pt>
                <c:pt idx="14799">
                  <c:v>314320419.05892807</c:v>
                </c:pt>
                <c:pt idx="14800">
                  <c:v>314328119.28481466</c:v>
                </c:pt>
                <c:pt idx="14801">
                  <c:v>314335498.26827699</c:v>
                </c:pt>
                <c:pt idx="14802">
                  <c:v>314341272.85206842</c:v>
                </c:pt>
                <c:pt idx="14803">
                  <c:v>314346084.82224834</c:v>
                </c:pt>
                <c:pt idx="14804">
                  <c:v>314351858.96690869</c:v>
                </c:pt>
                <c:pt idx="14805">
                  <c:v>314358915.92958915</c:v>
                </c:pt>
                <c:pt idx="14806">
                  <c:v>314366614.02634954</c:v>
                </c:pt>
                <c:pt idx="14807">
                  <c:v>314374311.69744122</c:v>
                </c:pt>
                <c:pt idx="14808">
                  <c:v>314381367.5220468</c:v>
                </c:pt>
                <c:pt idx="14809">
                  <c:v>314389385.07049006</c:v>
                </c:pt>
                <c:pt idx="14810">
                  <c:v>314398684.84825265</c:v>
                </c:pt>
                <c:pt idx="14811">
                  <c:v>314407984.00482398</c:v>
                </c:pt>
                <c:pt idx="14812">
                  <c:v>314416641.28192639</c:v>
                </c:pt>
                <c:pt idx="14813">
                  <c:v>314424015.57486182</c:v>
                </c:pt>
                <c:pt idx="14814">
                  <c:v>314431068.88088804</c:v>
                </c:pt>
                <c:pt idx="14815">
                  <c:v>314437160.08490449</c:v>
                </c:pt>
                <c:pt idx="14816">
                  <c:v>314444212.72505736</c:v>
                </c:pt>
                <c:pt idx="14817">
                  <c:v>314452867.74972337</c:v>
                </c:pt>
                <c:pt idx="14818">
                  <c:v>314460560.6533246</c:v>
                </c:pt>
                <c:pt idx="14819">
                  <c:v>314467612.1082418</c:v>
                </c:pt>
                <c:pt idx="14820">
                  <c:v>314473701.71374005</c:v>
                </c:pt>
                <c:pt idx="14821">
                  <c:v>314478509.10889953</c:v>
                </c:pt>
                <c:pt idx="14822">
                  <c:v>314483316.33807623</c:v>
                </c:pt>
                <c:pt idx="14823">
                  <c:v>314489725.71880621</c:v>
                </c:pt>
                <c:pt idx="14824">
                  <c:v>314497096.14191991</c:v>
                </c:pt>
                <c:pt idx="14825">
                  <c:v>314503825.31795806</c:v>
                </c:pt>
                <c:pt idx="14826">
                  <c:v>314511194.99477988</c:v>
                </c:pt>
                <c:pt idx="14827">
                  <c:v>314518884.67648745</c:v>
                </c:pt>
                <c:pt idx="14828">
                  <c:v>314524331.27743691</c:v>
                </c:pt>
                <c:pt idx="14829">
                  <c:v>314530098.03447115</c:v>
                </c:pt>
                <c:pt idx="14830">
                  <c:v>314536825.61583877</c:v>
                </c:pt>
                <c:pt idx="14831">
                  <c:v>314543873.20961529</c:v>
                </c:pt>
                <c:pt idx="14832">
                  <c:v>314550920.44671494</c:v>
                </c:pt>
                <c:pt idx="14833">
                  <c:v>314559568.8411864</c:v>
                </c:pt>
                <c:pt idx="14834">
                  <c:v>314567896.41712821</c:v>
                </c:pt>
                <c:pt idx="14835">
                  <c:v>314575262.70381641</c:v>
                </c:pt>
                <c:pt idx="14836">
                  <c:v>314579746.33972162</c:v>
                </c:pt>
                <c:pt idx="14837">
                  <c:v>314582948.84841472</c:v>
                </c:pt>
                <c:pt idx="14838">
                  <c:v>314586791.76163048</c:v>
                </c:pt>
                <c:pt idx="14839">
                  <c:v>314592235.70715821</c:v>
                </c:pt>
                <c:pt idx="14840">
                  <c:v>314599280.49723393</c:v>
                </c:pt>
                <c:pt idx="14841">
                  <c:v>314606965.31634223</c:v>
                </c:pt>
                <c:pt idx="14842">
                  <c:v>314615930.40268558</c:v>
                </c:pt>
                <c:pt idx="14843">
                  <c:v>314625215.06230414</c:v>
                </c:pt>
                <c:pt idx="14844">
                  <c:v>314633218.58242303</c:v>
                </c:pt>
                <c:pt idx="14845">
                  <c:v>314639621.06736368</c:v>
                </c:pt>
                <c:pt idx="14846">
                  <c:v>314645703.15543652</c:v>
                </c:pt>
                <c:pt idx="14847">
                  <c:v>314651464.88860655</c:v>
                </c:pt>
                <c:pt idx="14848">
                  <c:v>314658826.75634283</c:v>
                </c:pt>
                <c:pt idx="14849">
                  <c:v>314665868.17875391</c:v>
                </c:pt>
                <c:pt idx="14850">
                  <c:v>314672269.16293842</c:v>
                </c:pt>
                <c:pt idx="14851">
                  <c:v>314678029.79718477</c:v>
                </c:pt>
                <c:pt idx="14852">
                  <c:v>314682510.12576342</c:v>
                </c:pt>
                <c:pt idx="14853">
                  <c:v>314687630.32480621</c:v>
                </c:pt>
                <c:pt idx="14854">
                  <c:v>314692750.33562291</c:v>
                </c:pt>
                <c:pt idx="14855">
                  <c:v>314697870.15822887</c:v>
                </c:pt>
                <c:pt idx="14856">
                  <c:v>314702349.84862977</c:v>
                </c:pt>
                <c:pt idx="14857">
                  <c:v>314707789.27899295</c:v>
                </c:pt>
                <c:pt idx="14858">
                  <c:v>314716107.9969123</c:v>
                </c:pt>
                <c:pt idx="14859">
                  <c:v>314724106.29562664</c:v>
                </c:pt>
                <c:pt idx="14860">
                  <c:v>314730824.51161963</c:v>
                </c:pt>
                <c:pt idx="14861">
                  <c:v>314737862.29512137</c:v>
                </c:pt>
                <c:pt idx="14862">
                  <c:v>314744899.72304153</c:v>
                </c:pt>
                <c:pt idx="14863">
                  <c:v>314751297.07625747</c:v>
                </c:pt>
                <c:pt idx="14864">
                  <c:v>314756734.59548479</c:v>
                </c:pt>
                <c:pt idx="14865">
                  <c:v>314760572.71655512</c:v>
                </c:pt>
                <c:pt idx="14866">
                  <c:v>314766969.349998</c:v>
                </c:pt>
                <c:pt idx="14867">
                  <c:v>314777203.35255301</c:v>
                </c:pt>
                <c:pt idx="14868">
                  <c:v>314787756.38024276</c:v>
                </c:pt>
                <c:pt idx="14869">
                  <c:v>314795430.80734551</c:v>
                </c:pt>
                <c:pt idx="14870">
                  <c:v>314801825.84030038</c:v>
                </c:pt>
                <c:pt idx="14871">
                  <c:v>314809179.76527244</c:v>
                </c:pt>
                <c:pt idx="14872">
                  <c:v>314817812.13837749</c:v>
                </c:pt>
                <c:pt idx="14873">
                  <c:v>314825165.21948749</c:v>
                </c:pt>
                <c:pt idx="14874">
                  <c:v>314831878.56328946</c:v>
                </c:pt>
                <c:pt idx="14875">
                  <c:v>314838911.24314702</c:v>
                </c:pt>
                <c:pt idx="14876">
                  <c:v>314846582.85264719</c:v>
                </c:pt>
                <c:pt idx="14877">
                  <c:v>314854254.03970414</c:v>
                </c:pt>
                <c:pt idx="14878">
                  <c:v>314861285.59011251</c:v>
                </c:pt>
                <c:pt idx="14879">
                  <c:v>314869914.73512578</c:v>
                </c:pt>
                <c:pt idx="14880">
                  <c:v>314879182.48076034</c:v>
                </c:pt>
                <c:pt idx="14881">
                  <c:v>314886851.87300557</c:v>
                </c:pt>
                <c:pt idx="14882">
                  <c:v>314893562.24490345</c:v>
                </c:pt>
                <c:pt idx="14883">
                  <c:v>314900591.81167674</c:v>
                </c:pt>
                <c:pt idx="14884">
                  <c:v>314909218.52253145</c:v>
                </c:pt>
                <c:pt idx="14885">
                  <c:v>314917205.74152291</c:v>
                </c:pt>
                <c:pt idx="14886">
                  <c:v>314924234.1154843</c:v>
                </c:pt>
                <c:pt idx="14887">
                  <c:v>314932859.36261547</c:v>
                </c:pt>
                <c:pt idx="14888">
                  <c:v>314943720.02543116</c:v>
                </c:pt>
                <c:pt idx="14889">
                  <c:v>314954260.44744968</c:v>
                </c:pt>
                <c:pt idx="14890">
                  <c:v>314962245.08482301</c:v>
                </c:pt>
                <c:pt idx="14891">
                  <c:v>314968951.82662594</c:v>
                </c:pt>
                <c:pt idx="14892">
                  <c:v>314976296.93535823</c:v>
                </c:pt>
                <c:pt idx="14893">
                  <c:v>314986515.57300818</c:v>
                </c:pt>
                <c:pt idx="14894">
                  <c:v>314997691.34992367</c:v>
                </c:pt>
                <c:pt idx="14895">
                  <c:v>315007589.146703</c:v>
                </c:pt>
                <c:pt idx="14896">
                  <c:v>315016528.48792511</c:v>
                </c:pt>
                <c:pt idx="14897">
                  <c:v>315024828.79130298</c:v>
                </c:pt>
                <c:pt idx="14898">
                  <c:v>315033447.81384552</c:v>
                </c:pt>
                <c:pt idx="14899">
                  <c:v>315041108.71969372</c:v>
                </c:pt>
                <c:pt idx="14900">
                  <c:v>315047811.6668402</c:v>
                </c:pt>
                <c:pt idx="14901">
                  <c:v>315054833.45614749</c:v>
                </c:pt>
                <c:pt idx="14902">
                  <c:v>315063450.62311321</c:v>
                </c:pt>
                <c:pt idx="14903">
                  <c:v>315073981.99249214</c:v>
                </c:pt>
                <c:pt idx="14904">
                  <c:v>315083555.27407217</c:v>
                </c:pt>
                <c:pt idx="14905">
                  <c:v>315093127.89805651</c:v>
                </c:pt>
                <c:pt idx="14906">
                  <c:v>315104614.1789518</c:v>
                </c:pt>
                <c:pt idx="14907">
                  <c:v>315117056.58169073</c:v>
                </c:pt>
                <c:pt idx="14908">
                  <c:v>315128221.89484739</c:v>
                </c:pt>
                <c:pt idx="14909">
                  <c:v>315137153.50137699</c:v>
                </c:pt>
                <c:pt idx="14910">
                  <c:v>315145446.62352085</c:v>
                </c:pt>
                <c:pt idx="14911">
                  <c:v>315153739.25222039</c:v>
                </c:pt>
                <c:pt idx="14912">
                  <c:v>315163625.97239119</c:v>
                </c:pt>
                <c:pt idx="14913">
                  <c:v>315174787.55555153</c:v>
                </c:pt>
                <c:pt idx="14914">
                  <c:v>315184672.78281379</c:v>
                </c:pt>
                <c:pt idx="14915">
                  <c:v>315192963.07802361</c:v>
                </c:pt>
                <c:pt idx="14916">
                  <c:v>315200934.05073363</c:v>
                </c:pt>
                <c:pt idx="14917">
                  <c:v>315209542.18928975</c:v>
                </c:pt>
                <c:pt idx="14918">
                  <c:v>315218787.37562585</c:v>
                </c:pt>
                <c:pt idx="14919">
                  <c:v>315229944.54255158</c:v>
                </c:pt>
                <c:pt idx="14920">
                  <c:v>315241100.81648839</c:v>
                </c:pt>
                <c:pt idx="14921">
                  <c:v>315250662.62637854</c:v>
                </c:pt>
                <c:pt idx="14922">
                  <c:v>315258630.30028015</c:v>
                </c:pt>
                <c:pt idx="14923">
                  <c:v>315265960.15805954</c:v>
                </c:pt>
                <c:pt idx="14924">
                  <c:v>315273608.29440212</c:v>
                </c:pt>
                <c:pt idx="14925">
                  <c:v>315282849.23266065</c:v>
                </c:pt>
                <c:pt idx="14926">
                  <c:v>315292726.79963309</c:v>
                </c:pt>
                <c:pt idx="14927">
                  <c:v>315303240.85996556</c:v>
                </c:pt>
                <c:pt idx="14928">
                  <c:v>315315028.40893644</c:v>
                </c:pt>
                <c:pt idx="14929">
                  <c:v>315326496.4189226</c:v>
                </c:pt>
                <c:pt idx="14930">
                  <c:v>315337326.45108914</c:v>
                </c:pt>
                <c:pt idx="14931">
                  <c:v>315348792.62703085</c:v>
                </c:pt>
                <c:pt idx="14932">
                  <c:v>315360576.32523614</c:v>
                </c:pt>
                <c:pt idx="14933">
                  <c:v>315370766.82866377</c:v>
                </c:pt>
                <c:pt idx="14934">
                  <c:v>315379364.48659295</c:v>
                </c:pt>
                <c:pt idx="14935">
                  <c:v>315388598.4175483</c:v>
                </c:pt>
                <c:pt idx="14936">
                  <c:v>315398786.8730526</c:v>
                </c:pt>
                <c:pt idx="14937">
                  <c:v>315409929.64382684</c:v>
                </c:pt>
                <c:pt idx="14938">
                  <c:v>315422026.50103599</c:v>
                </c:pt>
                <c:pt idx="14939">
                  <c:v>315433804.0115189</c:v>
                </c:pt>
                <c:pt idx="14940">
                  <c:v>315444625.71168041</c:v>
                </c:pt>
                <c:pt idx="14941">
                  <c:v>315454810.07405955</c:v>
                </c:pt>
                <c:pt idx="14942">
                  <c:v>315464357.23825216</c:v>
                </c:pt>
                <c:pt idx="14943">
                  <c:v>315475176.56749207</c:v>
                </c:pt>
                <c:pt idx="14944">
                  <c:v>315485676.87840784</c:v>
                </c:pt>
                <c:pt idx="14945">
                  <c:v>315494267.45379651</c:v>
                </c:pt>
                <c:pt idx="14946">
                  <c:v>315504130.05441523</c:v>
                </c:pt>
                <c:pt idx="14947">
                  <c:v>315514310.07181978</c:v>
                </c:pt>
                <c:pt idx="14948">
                  <c:v>315522898.8834815</c:v>
                </c:pt>
                <c:pt idx="14949">
                  <c:v>315531487.16618055</c:v>
                </c:pt>
                <c:pt idx="14950">
                  <c:v>315541347.13483578</c:v>
                </c:pt>
                <c:pt idx="14951">
                  <c:v>315553114.57199174</c:v>
                </c:pt>
                <c:pt idx="14952">
                  <c:v>315564881.01627558</c:v>
                </c:pt>
                <c:pt idx="14953">
                  <c:v>315575374.57501185</c:v>
                </c:pt>
                <c:pt idx="14954">
                  <c:v>315586185.29460424</c:v>
                </c:pt>
                <c:pt idx="14955">
                  <c:v>315596677.25050652</c:v>
                </c:pt>
                <c:pt idx="14956">
                  <c:v>315605260.9910056</c:v>
                </c:pt>
                <c:pt idx="14957">
                  <c:v>315613844.20323133</c:v>
                </c:pt>
                <c:pt idx="14958">
                  <c:v>315624334.0786469</c:v>
                </c:pt>
                <c:pt idx="14959">
                  <c:v>315637048.02148473</c:v>
                </c:pt>
                <c:pt idx="14960">
                  <c:v>315649760.80545622</c:v>
                </c:pt>
                <c:pt idx="14961">
                  <c:v>315661836.87704098</c:v>
                </c:pt>
                <c:pt idx="14962">
                  <c:v>315672640.89700431</c:v>
                </c:pt>
                <c:pt idx="14963">
                  <c:v>315683444.08015764</c:v>
                </c:pt>
                <c:pt idx="14964">
                  <c:v>315695517.2359367</c:v>
                </c:pt>
                <c:pt idx="14965">
                  <c:v>315708224.69212121</c:v>
                </c:pt>
                <c:pt idx="14966">
                  <c:v>315720295.70329934</c:v>
                </c:pt>
                <c:pt idx="14967">
                  <c:v>315730142.33353525</c:v>
                </c:pt>
                <c:pt idx="14968">
                  <c:v>315738400.26168829</c:v>
                </c:pt>
                <c:pt idx="14969">
                  <c:v>315746975.28506315</c:v>
                </c:pt>
                <c:pt idx="14970">
                  <c:v>315755549.78134573</c:v>
                </c:pt>
                <c:pt idx="14971">
                  <c:v>315764758.83847946</c:v>
                </c:pt>
                <c:pt idx="14972">
                  <c:v>315775872.40821606</c:v>
                </c:pt>
                <c:pt idx="14973">
                  <c:v>315787302.58490264</c:v>
                </c:pt>
                <c:pt idx="14974">
                  <c:v>315798096.89190763</c:v>
                </c:pt>
                <c:pt idx="14975">
                  <c:v>315809842.68883348</c:v>
                </c:pt>
                <c:pt idx="14976">
                  <c:v>315820952.66769582</c:v>
                </c:pt>
                <c:pt idx="14977">
                  <c:v>315829522.61833769</c:v>
                </c:pt>
                <c:pt idx="14978">
                  <c:v>315837139.91031939</c:v>
                </c:pt>
                <c:pt idx="14979">
                  <c:v>315846343.58327454</c:v>
                </c:pt>
                <c:pt idx="14980">
                  <c:v>315857133.32324719</c:v>
                </c:pt>
                <c:pt idx="14981">
                  <c:v>315869191.45700938</c:v>
                </c:pt>
                <c:pt idx="14982">
                  <c:v>315881883.10363746</c:v>
                </c:pt>
                <c:pt idx="14983">
                  <c:v>315894256.34763652</c:v>
                </c:pt>
                <c:pt idx="14984">
                  <c:v>315906311.2736271</c:v>
                </c:pt>
                <c:pt idx="14985">
                  <c:v>315917730.76916653</c:v>
                </c:pt>
                <c:pt idx="14986">
                  <c:v>315929149.33017814</c:v>
                </c:pt>
                <c:pt idx="14987">
                  <c:v>315941201.24203074</c:v>
                </c:pt>
                <c:pt idx="14988">
                  <c:v>315954837.67646426</c:v>
                </c:pt>
                <c:pt idx="14989">
                  <c:v>315968789.85793287</c:v>
                </c:pt>
                <c:pt idx="14990">
                  <c:v>315979887.18798906</c:v>
                </c:pt>
                <c:pt idx="14991">
                  <c:v>315988130.34761989</c:v>
                </c:pt>
                <c:pt idx="14992">
                  <c:v>315996056.00346708</c:v>
                </c:pt>
                <c:pt idx="14993">
                  <c:v>316004298.2080608</c:v>
                </c:pt>
                <c:pt idx="14994">
                  <c:v>316013173.88399839</c:v>
                </c:pt>
                <c:pt idx="14995">
                  <c:v>316022365.95328379</c:v>
                </c:pt>
                <c:pt idx="14996">
                  <c:v>316032825.15774757</c:v>
                </c:pt>
                <c:pt idx="14997">
                  <c:v>316044234.30502367</c:v>
                </c:pt>
                <c:pt idx="14998">
                  <c:v>316055325.63738024</c:v>
                </c:pt>
                <c:pt idx="14999">
                  <c:v>316066416.0883249</c:v>
                </c:pt>
                <c:pt idx="15000">
                  <c:v>316077822.48991215</c:v>
                </c:pt>
                <c:pt idx="15001">
                  <c:v>316090178.37304652</c:v>
                </c:pt>
                <c:pt idx="15002">
                  <c:v>316104117.03065205</c:v>
                </c:pt>
                <c:pt idx="15003">
                  <c:v>316116787.32969546</c:v>
                </c:pt>
                <c:pt idx="15004">
                  <c:v>316127872.89789701</c:v>
                </c:pt>
                <c:pt idx="15005">
                  <c:v>316138640.89254642</c:v>
                </c:pt>
                <c:pt idx="15006">
                  <c:v>316148774.71692866</c:v>
                </c:pt>
                <c:pt idx="15007">
                  <c:v>316157007.90751672</c:v>
                </c:pt>
                <c:pt idx="15008">
                  <c:v>316164923.97896844</c:v>
                </c:pt>
                <c:pt idx="15009">
                  <c:v>316174739.28411222</c:v>
                </c:pt>
                <c:pt idx="15010">
                  <c:v>316186453.42229271</c:v>
                </c:pt>
                <c:pt idx="15011">
                  <c:v>316198483.13560975</c:v>
                </c:pt>
                <c:pt idx="15012">
                  <c:v>316210828.34241182</c:v>
                </c:pt>
                <c:pt idx="15013">
                  <c:v>316222855.95537114</c:v>
                </c:pt>
                <c:pt idx="15014">
                  <c:v>316233933.10317653</c:v>
                </c:pt>
                <c:pt idx="15015">
                  <c:v>316245958.72563416</c:v>
                </c:pt>
                <c:pt idx="15016">
                  <c:v>316257350.46507174</c:v>
                </c:pt>
                <c:pt idx="15017">
                  <c:v>316265893.65963769</c:v>
                </c:pt>
                <c:pt idx="15018">
                  <c:v>316273170.78339583</c:v>
                </c:pt>
                <c:pt idx="15019">
                  <c:v>316282029.37861085</c:v>
                </c:pt>
                <c:pt idx="15020">
                  <c:v>316292152.79916126</c:v>
                </c:pt>
                <c:pt idx="15021">
                  <c:v>316301959.16282952</c:v>
                </c:pt>
                <c:pt idx="15022">
                  <c:v>316311764.83772665</c:v>
                </c:pt>
                <c:pt idx="15023">
                  <c:v>316321886.10237235</c:v>
                </c:pt>
                <c:pt idx="15024">
                  <c:v>316332639.14215052</c:v>
                </c:pt>
                <c:pt idx="15025">
                  <c:v>316343391.35379708</c:v>
                </c:pt>
                <c:pt idx="15026">
                  <c:v>316353510.32603753</c:v>
                </c:pt>
                <c:pt idx="15027">
                  <c:v>316362680.01120144</c:v>
                </c:pt>
                <c:pt idx="15028">
                  <c:v>316373429.90969664</c:v>
                </c:pt>
                <c:pt idx="15029">
                  <c:v>316385443.52276647</c:v>
                </c:pt>
                <c:pt idx="15030">
                  <c:v>316396823.8869893</c:v>
                </c:pt>
                <c:pt idx="15031">
                  <c:v>316407571.15712845</c:v>
                </c:pt>
                <c:pt idx="15032">
                  <c:v>316418949.71806282</c:v>
                </c:pt>
                <c:pt idx="15033">
                  <c:v>316430643.38398665</c:v>
                </c:pt>
                <c:pt idx="15034">
                  <c:v>316441388.05150121</c:v>
                </c:pt>
                <c:pt idx="15035">
                  <c:v>316452131.892304</c:v>
                </c:pt>
                <c:pt idx="15036">
                  <c:v>316463190.86503148</c:v>
                </c:pt>
                <c:pt idx="15037">
                  <c:v>316473301.15943158</c:v>
                </c:pt>
                <c:pt idx="15038">
                  <c:v>316482778.89567649</c:v>
                </c:pt>
                <c:pt idx="15039">
                  <c:v>316491308.30834711</c:v>
                </c:pt>
                <c:pt idx="15040">
                  <c:v>316500468.94912267</c:v>
                </c:pt>
                <c:pt idx="15041">
                  <c:v>316511524.0946734</c:v>
                </c:pt>
                <c:pt idx="15042">
                  <c:v>316522894.18857986</c:v>
                </c:pt>
                <c:pt idx="15043">
                  <c:v>316534263.35684496</c:v>
                </c:pt>
                <c:pt idx="15044">
                  <c:v>316546263.14154696</c:v>
                </c:pt>
                <c:pt idx="15045">
                  <c:v>316558577.6380381</c:v>
                </c:pt>
                <c:pt idx="15046">
                  <c:v>316569628.18483621</c:v>
                </c:pt>
                <c:pt idx="15047">
                  <c:v>316579099.38622564</c:v>
                </c:pt>
                <c:pt idx="15048">
                  <c:v>316588885.6196242</c:v>
                </c:pt>
                <c:pt idx="15049">
                  <c:v>316598986.8187784</c:v>
                </c:pt>
                <c:pt idx="15050">
                  <c:v>316608771.65885013</c:v>
                </c:pt>
                <c:pt idx="15051">
                  <c:v>316619187.0257234</c:v>
                </c:pt>
                <c:pt idx="15052">
                  <c:v>316630548.35840952</c:v>
                </c:pt>
                <c:pt idx="15053">
                  <c:v>316639068.75149345</c:v>
                </c:pt>
                <c:pt idx="15054">
                  <c:v>316646957.54094875</c:v>
                </c:pt>
                <c:pt idx="15055">
                  <c:v>316658001.09772402</c:v>
                </c:pt>
                <c:pt idx="15056">
                  <c:v>316669674.76556224</c:v>
                </c:pt>
                <c:pt idx="15057">
                  <c:v>316679454.65511882</c:v>
                </c:pt>
                <c:pt idx="15058">
                  <c:v>316687972.06557655</c:v>
                </c:pt>
                <c:pt idx="15059">
                  <c:v>316695858.09369814</c:v>
                </c:pt>
                <c:pt idx="15060">
                  <c:v>316704374.50404811</c:v>
                </c:pt>
                <c:pt idx="15061">
                  <c:v>316714151.96456802</c:v>
                </c:pt>
                <c:pt idx="15062">
                  <c:v>316723613.37158346</c:v>
                </c:pt>
                <c:pt idx="15063">
                  <c:v>316732443.4400084</c:v>
                </c:pt>
                <c:pt idx="15064">
                  <c:v>316741903.60827959</c:v>
                </c:pt>
                <c:pt idx="15065">
                  <c:v>316751363.13596106</c:v>
                </c:pt>
                <c:pt idx="15066">
                  <c:v>316760191.45059383</c:v>
                </c:pt>
                <c:pt idx="15067">
                  <c:v>316768388.67180687</c:v>
                </c:pt>
                <c:pt idx="15068">
                  <c:v>316775954.91065878</c:v>
                </c:pt>
                <c:pt idx="15069">
                  <c:v>316782890.26964545</c:v>
                </c:pt>
                <c:pt idx="15070">
                  <c:v>316790140.50412178</c:v>
                </c:pt>
                <c:pt idx="15071">
                  <c:v>316798335.96830714</c:v>
                </c:pt>
                <c:pt idx="15072">
                  <c:v>316804955.03074074</c:v>
                </c:pt>
                <c:pt idx="15073">
                  <c:v>316809367.5648185</c:v>
                </c:pt>
                <c:pt idx="15074">
                  <c:v>316811573.77959746</c:v>
                </c:pt>
                <c:pt idx="15075">
                  <c:v>316813149.62596714</c:v>
                </c:pt>
                <c:pt idx="15076">
                  <c:v>316816301.26538444</c:v>
                </c:pt>
                <c:pt idx="15077">
                  <c:v>316820083.13884252</c:v>
                </c:pt>
                <c:pt idx="15078">
                  <c:v>316823864.90993243</c:v>
                </c:pt>
                <c:pt idx="15079">
                  <c:v>316828907.11215705</c:v>
                </c:pt>
                <c:pt idx="15080">
                  <c:v>316836154.95906889</c:v>
                </c:pt>
                <c:pt idx="15081">
                  <c:v>316845293.01278353</c:v>
                </c:pt>
                <c:pt idx="15082">
                  <c:v>316855060.6162374</c:v>
                </c:pt>
                <c:pt idx="15083">
                  <c:v>316862307.10660744</c:v>
                </c:pt>
                <c:pt idx="15084">
                  <c:v>316867032.87611681</c:v>
                </c:pt>
                <c:pt idx="15085">
                  <c:v>316871128.41373765</c:v>
                </c:pt>
                <c:pt idx="15086">
                  <c:v>316875853.88490379</c:v>
                </c:pt>
                <c:pt idx="15087">
                  <c:v>316880579.19626033</c:v>
                </c:pt>
                <c:pt idx="15088">
                  <c:v>316886564.36124814</c:v>
                </c:pt>
                <c:pt idx="15089">
                  <c:v>316892549.26987374</c:v>
                </c:pt>
                <c:pt idx="15090">
                  <c:v>316897903.970833</c:v>
                </c:pt>
                <c:pt idx="15091">
                  <c:v>316903258.46659744</c:v>
                </c:pt>
                <c:pt idx="15092">
                  <c:v>316908927.70906454</c:v>
                </c:pt>
                <c:pt idx="15093">
                  <c:v>316914281.78242272</c:v>
                </c:pt>
                <c:pt idx="15094">
                  <c:v>316918061.00481051</c:v>
                </c:pt>
                <c:pt idx="15095">
                  <c:v>316919950.5776751</c:v>
                </c:pt>
                <c:pt idx="15096">
                  <c:v>316922155.04705608</c:v>
                </c:pt>
                <c:pt idx="15097">
                  <c:v>316925934.05651295</c:v>
                </c:pt>
                <c:pt idx="15098">
                  <c:v>316930027.86809736</c:v>
                </c:pt>
                <c:pt idx="15099">
                  <c:v>316933491.76884001</c:v>
                </c:pt>
                <c:pt idx="15100">
                  <c:v>316936640.695005</c:v>
                </c:pt>
                <c:pt idx="15101">
                  <c:v>316941678.82927674</c:v>
                </c:pt>
                <c:pt idx="15102">
                  <c:v>316946716.78190905</c:v>
                </c:pt>
                <c:pt idx="15103">
                  <c:v>316950180.2689867</c:v>
                </c:pt>
                <c:pt idx="15104">
                  <c:v>316951124.84147316</c:v>
                </c:pt>
                <c:pt idx="15105">
                  <c:v>316951754.55291694</c:v>
                </c:pt>
                <c:pt idx="15106">
                  <c:v>316955217.91513574</c:v>
                </c:pt>
                <c:pt idx="15107">
                  <c:v>316960255.37968439</c:v>
                </c:pt>
                <c:pt idx="15108">
                  <c:v>316965607.486803</c:v>
                </c:pt>
                <c:pt idx="15109">
                  <c:v>316971274.20033574</c:v>
                </c:pt>
                <c:pt idx="15110">
                  <c:v>316976940.68408859</c:v>
                </c:pt>
                <c:pt idx="15111">
                  <c:v>316981977.3656503</c:v>
                </c:pt>
                <c:pt idx="15112">
                  <c:v>316986384.31311023</c:v>
                </c:pt>
                <c:pt idx="15113">
                  <c:v>316990476.35417354</c:v>
                </c:pt>
                <c:pt idx="15114">
                  <c:v>316994253.51650006</c:v>
                </c:pt>
                <c:pt idx="15115">
                  <c:v>316997715.82561815</c:v>
                </c:pt>
                <c:pt idx="15116">
                  <c:v>317000233.81473637</c:v>
                </c:pt>
                <c:pt idx="15117">
                  <c:v>317001178.04895926</c:v>
                </c:pt>
                <c:pt idx="15118">
                  <c:v>317000863.30492717</c:v>
                </c:pt>
                <c:pt idx="15119">
                  <c:v>316999919.06857771</c:v>
                </c:pt>
                <c:pt idx="15120">
                  <c:v>317000233.81473637</c:v>
                </c:pt>
                <c:pt idx="15121">
                  <c:v>317001807.53489685</c:v>
                </c:pt>
                <c:pt idx="15122">
                  <c:v>317004325.45029294</c:v>
                </c:pt>
                <c:pt idx="15123">
                  <c:v>317006843.32032424</c:v>
                </c:pt>
                <c:pt idx="15124">
                  <c:v>317007787.50989062</c:v>
                </c:pt>
                <c:pt idx="15125">
                  <c:v>317007472.78074378</c:v>
                </c:pt>
                <c:pt idx="15126">
                  <c:v>317007472.78074378</c:v>
                </c:pt>
                <c:pt idx="15127">
                  <c:v>317009675.86988628</c:v>
                </c:pt>
                <c:pt idx="15128">
                  <c:v>317013767.22901177</c:v>
                </c:pt>
                <c:pt idx="15129">
                  <c:v>317017858.46836287</c:v>
                </c:pt>
                <c:pt idx="15130">
                  <c:v>317020376.09458816</c:v>
                </c:pt>
                <c:pt idx="15131">
                  <c:v>317020376.09458816</c:v>
                </c:pt>
                <c:pt idx="15132">
                  <c:v>317020061.3937903</c:v>
                </c:pt>
                <c:pt idx="15133">
                  <c:v>317018802.58351278</c:v>
                </c:pt>
                <c:pt idx="15134">
                  <c:v>317017229.05471998</c:v>
                </c:pt>
                <c:pt idx="15135">
                  <c:v>317015970.21892965</c:v>
                </c:pt>
                <c:pt idx="15136">
                  <c:v>317015340.79678243</c:v>
                </c:pt>
                <c:pt idx="15137">
                  <c:v>317016284.92893994</c:v>
                </c:pt>
                <c:pt idx="15138">
                  <c:v>317017229.05471998</c:v>
                </c:pt>
                <c:pt idx="15139">
                  <c:v>317017858.46836287</c:v>
                </c:pt>
                <c:pt idx="15140">
                  <c:v>317019431.99006844</c:v>
                </c:pt>
                <c:pt idx="15141">
                  <c:v>317022264.28449363</c:v>
                </c:pt>
                <c:pt idx="15142">
                  <c:v>317025096.52152002</c:v>
                </c:pt>
                <c:pt idx="15143">
                  <c:v>317028872.7482723</c:v>
                </c:pt>
                <c:pt idx="15144">
                  <c:v>317032334.19982982</c:v>
                </c:pt>
                <c:pt idx="15145">
                  <c:v>317034851.56529683</c:v>
                </c:pt>
                <c:pt idx="15146">
                  <c:v>317035795.56565684</c:v>
                </c:pt>
                <c:pt idx="15147">
                  <c:v>317037368.88542062</c:v>
                </c:pt>
                <c:pt idx="15148">
                  <c:v>317038627.52847946</c:v>
                </c:pt>
                <c:pt idx="15149">
                  <c:v>317040830.12655741</c:v>
                </c:pt>
                <c:pt idx="15150">
                  <c:v>317043661.98736572</c:v>
                </c:pt>
                <c:pt idx="15151">
                  <c:v>317047437.71252042</c:v>
                </c:pt>
                <c:pt idx="15152">
                  <c:v>317051213.33567274</c:v>
                </c:pt>
                <c:pt idx="15153">
                  <c:v>317053730.36111021</c:v>
                </c:pt>
                <c:pt idx="15154">
                  <c:v>317054359.61038655</c:v>
                </c:pt>
                <c:pt idx="15155">
                  <c:v>317054359.61038655</c:v>
                </c:pt>
                <c:pt idx="15156">
                  <c:v>317055303.47898889</c:v>
                </c:pt>
                <c:pt idx="15157">
                  <c:v>317057191.19707161</c:v>
                </c:pt>
                <c:pt idx="15158">
                  <c:v>317059708.1148535</c:v>
                </c:pt>
                <c:pt idx="15159">
                  <c:v>317062854.19834226</c:v>
                </c:pt>
                <c:pt idx="15160">
                  <c:v>317066000.21101344</c:v>
                </c:pt>
                <c:pt idx="15161">
                  <c:v>317070089.92161977</c:v>
                </c:pt>
                <c:pt idx="15162">
                  <c:v>317074179.51255846</c:v>
                </c:pt>
                <c:pt idx="15163">
                  <c:v>317077639.84219766</c:v>
                </c:pt>
                <c:pt idx="15164">
                  <c:v>317080156.3917625</c:v>
                </c:pt>
                <c:pt idx="15165">
                  <c:v>317082043.77420074</c:v>
                </c:pt>
                <c:pt idx="15166">
                  <c:v>317083302.01500046</c:v>
                </c:pt>
                <c:pt idx="15167">
                  <c:v>317083616.57343054</c:v>
                </c:pt>
                <c:pt idx="15168">
                  <c:v>317084560.24447304</c:v>
                </c:pt>
                <c:pt idx="15169">
                  <c:v>317083931.13115281</c:v>
                </c:pt>
                <c:pt idx="15170">
                  <c:v>317082358.33546281</c:v>
                </c:pt>
                <c:pt idx="15171">
                  <c:v>317081729.21223068</c:v>
                </c:pt>
                <c:pt idx="15172">
                  <c:v>317082043.77420074</c:v>
                </c:pt>
                <c:pt idx="15173">
                  <c:v>317083616.57343054</c:v>
                </c:pt>
                <c:pt idx="15174">
                  <c:v>317086133.01538533</c:v>
                </c:pt>
                <c:pt idx="15175">
                  <c:v>317087705.76859951</c:v>
                </c:pt>
                <c:pt idx="15176">
                  <c:v>317088020.31711882</c:v>
                </c:pt>
                <c:pt idx="15177">
                  <c:v>317086133.01538533</c:v>
                </c:pt>
                <c:pt idx="15178">
                  <c:v>317084245.68816721</c:v>
                </c:pt>
                <c:pt idx="15179">
                  <c:v>317083302.01500046</c:v>
                </c:pt>
                <c:pt idx="15180">
                  <c:v>317082672.89601678</c:v>
                </c:pt>
                <c:pt idx="15181">
                  <c:v>317082358.33546281</c:v>
                </c:pt>
                <c:pt idx="15182">
                  <c:v>317081414.64955354</c:v>
                </c:pt>
                <c:pt idx="15183">
                  <c:v>317080470.95727223</c:v>
                </c:pt>
                <c:pt idx="15184">
                  <c:v>317080470.95727223</c:v>
                </c:pt>
                <c:pt idx="15185">
                  <c:v>317081414.64955354</c:v>
                </c:pt>
                <c:pt idx="15186">
                  <c:v>317083302.01500046</c:v>
                </c:pt>
                <c:pt idx="15187">
                  <c:v>317086133.01538533</c:v>
                </c:pt>
                <c:pt idx="15188">
                  <c:v>317089278.50411671</c:v>
                </c:pt>
                <c:pt idx="15189">
                  <c:v>317092423.9220593</c:v>
                </c:pt>
                <c:pt idx="15190">
                  <c:v>317096512.85956377</c:v>
                </c:pt>
                <c:pt idx="15191">
                  <c:v>317100916.19694728</c:v>
                </c:pt>
                <c:pt idx="15192">
                  <c:v>317104690.37572485</c:v>
                </c:pt>
                <c:pt idx="15193">
                  <c:v>317109093.45549548</c:v>
                </c:pt>
                <c:pt idx="15194">
                  <c:v>317114754.35425359</c:v>
                </c:pt>
                <c:pt idx="15195">
                  <c:v>317120415.02375054</c:v>
                </c:pt>
                <c:pt idx="15196">
                  <c:v>317125132.0732162</c:v>
                </c:pt>
                <c:pt idx="15197">
                  <c:v>317128591.14165401</c:v>
                </c:pt>
                <c:pt idx="15198">
                  <c:v>317130477.87017661</c:v>
                </c:pt>
                <c:pt idx="15199">
                  <c:v>317132050.12449151</c:v>
                </c:pt>
                <c:pt idx="15200">
                  <c:v>317134251.25082135</c:v>
                </c:pt>
                <c:pt idx="15201">
                  <c:v>317135823.46269244</c:v>
                </c:pt>
                <c:pt idx="15202">
                  <c:v>317136137.90294415</c:v>
                </c:pt>
                <c:pt idx="15203">
                  <c:v>317135823.46269244</c:v>
                </c:pt>
                <c:pt idx="15204">
                  <c:v>317134880.1376918</c:v>
                </c:pt>
                <c:pt idx="15205">
                  <c:v>317132050.12449151</c:v>
                </c:pt>
                <c:pt idx="15206">
                  <c:v>317128905.59817636</c:v>
                </c:pt>
                <c:pt idx="15207">
                  <c:v>317127333.30849022</c:v>
                </c:pt>
                <c:pt idx="15208">
                  <c:v>317127647.76784259</c:v>
                </c:pt>
                <c:pt idx="15209">
                  <c:v>317128591.14165401</c:v>
                </c:pt>
                <c:pt idx="15210">
                  <c:v>317127333.30849022</c:v>
                </c:pt>
                <c:pt idx="15211">
                  <c:v>317125761.00111753</c:v>
                </c:pt>
                <c:pt idx="15212">
                  <c:v>317126389.92618853</c:v>
                </c:pt>
                <c:pt idx="15213">
                  <c:v>317127962.22648674</c:v>
                </c:pt>
                <c:pt idx="15214">
                  <c:v>317131106.77402467</c:v>
                </c:pt>
                <c:pt idx="15215">
                  <c:v>317134880.1376918</c:v>
                </c:pt>
                <c:pt idx="15216">
                  <c:v>317138967.83338314</c:v>
                </c:pt>
                <c:pt idx="15217">
                  <c:v>317142112.13334185</c:v>
                </c:pt>
                <c:pt idx="15218">
                  <c:v>317145570.78160363</c:v>
                </c:pt>
                <c:pt idx="15219">
                  <c:v>317147142.86616021</c:v>
                </c:pt>
                <c:pt idx="15220">
                  <c:v>317147457.28094923</c:v>
                </c:pt>
                <c:pt idx="15221">
                  <c:v>317148086.10840702</c:v>
                </c:pt>
                <c:pt idx="15222">
                  <c:v>317148714.93303519</c:v>
                </c:pt>
                <c:pt idx="15223">
                  <c:v>317149029.34428871</c:v>
                </c:pt>
                <c:pt idx="15224">
                  <c:v>317149343.75483483</c:v>
                </c:pt>
                <c:pt idx="15225">
                  <c:v>317150286.98222965</c:v>
                </c:pt>
                <c:pt idx="15226">
                  <c:v>317152173.41792631</c:v>
                </c:pt>
                <c:pt idx="15227">
                  <c:v>317154059.82816422</c:v>
                </c:pt>
                <c:pt idx="15228">
                  <c:v>317156575.0022133</c:v>
                </c:pt>
                <c:pt idx="15229">
                  <c:v>317160033.29263675</c:v>
                </c:pt>
                <c:pt idx="15230">
                  <c:v>317163805.87552088</c:v>
                </c:pt>
                <c:pt idx="15231">
                  <c:v>317166320.87421221</c:v>
                </c:pt>
                <c:pt idx="15232">
                  <c:v>317167263.98705566</c:v>
                </c:pt>
                <c:pt idx="15233">
                  <c:v>317167263.98705566</c:v>
                </c:pt>
                <c:pt idx="15234">
                  <c:v>317165692.12878168</c:v>
                </c:pt>
                <c:pt idx="15235">
                  <c:v>317162862.73934519</c:v>
                </c:pt>
                <c:pt idx="15236">
                  <c:v>317162548.3592062</c:v>
                </c:pt>
                <c:pt idx="15237">
                  <c:v>317164434.62943584</c:v>
                </c:pt>
                <c:pt idx="15238">
                  <c:v>317166949.61681485</c:v>
                </c:pt>
                <c:pt idx="15239">
                  <c:v>317169778.92352962</c:v>
                </c:pt>
                <c:pt idx="15240">
                  <c:v>317171665.09619176</c:v>
                </c:pt>
                <c:pt idx="15241">
                  <c:v>317173551.24340332</c:v>
                </c:pt>
                <c:pt idx="15242">
                  <c:v>317177009.11385953</c:v>
                </c:pt>
                <c:pt idx="15243">
                  <c:v>317182352.92723209</c:v>
                </c:pt>
                <c:pt idx="15244">
                  <c:v>317187067.88703585</c:v>
                </c:pt>
                <c:pt idx="15245">
                  <c:v>317189582.46723914</c:v>
                </c:pt>
                <c:pt idx="15246">
                  <c:v>317190839.74037814</c:v>
                </c:pt>
                <c:pt idx="15247">
                  <c:v>317193039.94116253</c:v>
                </c:pt>
                <c:pt idx="15248">
                  <c:v>317196811.63336897</c:v>
                </c:pt>
                <c:pt idx="15249">
                  <c:v>317199954.63247246</c:v>
                </c:pt>
                <c:pt idx="15250">
                  <c:v>317202154.68979955</c:v>
                </c:pt>
                <c:pt idx="15251">
                  <c:v>317204040.42566419</c:v>
                </c:pt>
                <c:pt idx="15252">
                  <c:v>317204354.7125017</c:v>
                </c:pt>
                <c:pt idx="15253">
                  <c:v>317203097.56091154</c:v>
                </c:pt>
                <c:pt idx="15254">
                  <c:v>317204354.7125017</c:v>
                </c:pt>
                <c:pt idx="15255">
                  <c:v>317209697.48063499</c:v>
                </c:pt>
                <c:pt idx="15256">
                  <c:v>317217239.86450541</c:v>
                </c:pt>
                <c:pt idx="15257">
                  <c:v>317223210.62981325</c:v>
                </c:pt>
                <c:pt idx="15258">
                  <c:v>317226981.50809151</c:v>
                </c:pt>
                <c:pt idx="15259">
                  <c:v>317230438.05716085</c:v>
                </c:pt>
                <c:pt idx="15260">
                  <c:v>317234522.95951301</c:v>
                </c:pt>
                <c:pt idx="15261">
                  <c:v>317237665.1108712</c:v>
                </c:pt>
                <c:pt idx="15262">
                  <c:v>317241121.39579624</c:v>
                </c:pt>
                <c:pt idx="15263">
                  <c:v>317245205.98599678</c:v>
                </c:pt>
                <c:pt idx="15264">
                  <c:v>317249604.64198333</c:v>
                </c:pt>
                <c:pt idx="15265">
                  <c:v>317252432.27632165</c:v>
                </c:pt>
                <c:pt idx="15266">
                  <c:v>317253688.98433614</c:v>
                </c:pt>
                <c:pt idx="15267">
                  <c:v>317255574.02517694</c:v>
                </c:pt>
                <c:pt idx="15268">
                  <c:v>317258715.70343</c:v>
                </c:pt>
                <c:pt idx="15269">
                  <c:v>317260914.83619994</c:v>
                </c:pt>
                <c:pt idx="15270">
                  <c:v>317263428.08843654</c:v>
                </c:pt>
                <c:pt idx="15271">
                  <c:v>317266883.73649114</c:v>
                </c:pt>
                <c:pt idx="15272">
                  <c:v>317272224.11548162</c:v>
                </c:pt>
                <c:pt idx="15273">
                  <c:v>317277878.41207212</c:v>
                </c:pt>
                <c:pt idx="15274">
                  <c:v>317281647.81609142</c:v>
                </c:pt>
                <c:pt idx="15275">
                  <c:v>317285731.22242945</c:v>
                </c:pt>
                <c:pt idx="15276">
                  <c:v>317289814.50950581</c:v>
                </c:pt>
                <c:pt idx="15277">
                  <c:v>317291699.06331861</c:v>
                </c:pt>
                <c:pt idx="15278">
                  <c:v>317292013.15315133</c:v>
                </c:pt>
                <c:pt idx="15279">
                  <c:v>317293269.5054245</c:v>
                </c:pt>
                <c:pt idx="15280">
                  <c:v>317296724.41596419</c:v>
                </c:pt>
                <c:pt idx="15281">
                  <c:v>317299551.0974502</c:v>
                </c:pt>
                <c:pt idx="15282">
                  <c:v>317303005.852768</c:v>
                </c:pt>
                <c:pt idx="15283">
                  <c:v>317309601.05769408</c:v>
                </c:pt>
                <c:pt idx="15284">
                  <c:v>317317138.05382377</c:v>
                </c:pt>
                <c:pt idx="15285">
                  <c:v>317323732.59216005</c:v>
                </c:pt>
                <c:pt idx="15286">
                  <c:v>317328442.78626114</c:v>
                </c:pt>
                <c:pt idx="15287">
                  <c:v>317331582.82750922</c:v>
                </c:pt>
                <c:pt idx="15288">
                  <c:v>317334722.79823798</c:v>
                </c:pt>
                <c:pt idx="15289">
                  <c:v>317336606.7468285</c:v>
                </c:pt>
                <c:pt idx="15290">
                  <c:v>317337234.72405094</c:v>
                </c:pt>
                <c:pt idx="15291">
                  <c:v>317336606.7468285</c:v>
                </c:pt>
                <c:pt idx="15292">
                  <c:v>317335664.77570653</c:v>
                </c:pt>
                <c:pt idx="15293">
                  <c:v>317335350.78392226</c:v>
                </c:pt>
                <c:pt idx="15294">
                  <c:v>317336606.7468285</c:v>
                </c:pt>
                <c:pt idx="15295">
                  <c:v>317339118.63879526</c:v>
                </c:pt>
                <c:pt idx="15296">
                  <c:v>317342572.41656691</c:v>
                </c:pt>
                <c:pt idx="15297">
                  <c:v>317346340.0768373</c:v>
                </c:pt>
                <c:pt idx="15298">
                  <c:v>317350107.63558555</c:v>
                </c:pt>
                <c:pt idx="15299">
                  <c:v>317354816.94126296</c:v>
                </c:pt>
                <c:pt idx="15300">
                  <c:v>317359526.08833247</c:v>
                </c:pt>
                <c:pt idx="15301">
                  <c:v>317363293.29179746</c:v>
                </c:pt>
                <c:pt idx="15302">
                  <c:v>317366746.47247946</c:v>
                </c:pt>
                <c:pt idx="15303">
                  <c:v>317370827.39424729</c:v>
                </c:pt>
                <c:pt idx="15304">
                  <c:v>317374908.19691277</c:v>
                </c:pt>
                <c:pt idx="15305">
                  <c:v>317378674.98597485</c:v>
                </c:pt>
                <c:pt idx="15306">
                  <c:v>317382441.67356706</c:v>
                </c:pt>
                <c:pt idx="15307">
                  <c:v>317386522.13728994</c:v>
                </c:pt>
                <c:pt idx="15308">
                  <c:v>317392171.81356376</c:v>
                </c:pt>
                <c:pt idx="15309">
                  <c:v>317398448.96393144</c:v>
                </c:pt>
                <c:pt idx="15310">
                  <c:v>317404411.99578512</c:v>
                </c:pt>
                <c:pt idx="15311">
                  <c:v>317410374.77335984</c:v>
                </c:pt>
                <c:pt idx="15312">
                  <c:v>317416964.91592246</c:v>
                </c:pt>
                <c:pt idx="15313">
                  <c:v>317422613.36235946</c:v>
                </c:pt>
                <c:pt idx="15314">
                  <c:v>317426378.86656553</c:v>
                </c:pt>
                <c:pt idx="15315">
                  <c:v>317429202.92817849</c:v>
                </c:pt>
                <c:pt idx="15316">
                  <c:v>317432654.4815883</c:v>
                </c:pt>
                <c:pt idx="15317">
                  <c:v>317437047.24453658</c:v>
                </c:pt>
                <c:pt idx="15318">
                  <c:v>317441753.62314385</c:v>
                </c:pt>
                <c:pt idx="15319">
                  <c:v>317445832.35648197</c:v>
                </c:pt>
                <c:pt idx="15320">
                  <c:v>317450538.43943459</c:v>
                </c:pt>
                <c:pt idx="15321">
                  <c:v>317455871.8086645</c:v>
                </c:pt>
                <c:pt idx="15322">
                  <c:v>317459950.13024414</c:v>
                </c:pt>
                <c:pt idx="15323">
                  <c:v>317463087.21975714</c:v>
                </c:pt>
                <c:pt idx="15324">
                  <c:v>317465596.84069961</c:v>
                </c:pt>
                <c:pt idx="15325">
                  <c:v>317467165.33091819</c:v>
                </c:pt>
                <c:pt idx="15326">
                  <c:v>317468733.80354482</c:v>
                </c:pt>
                <c:pt idx="15327">
                  <c:v>317471870.6960237</c:v>
                </c:pt>
                <c:pt idx="15328">
                  <c:v>317475321.19648153</c:v>
                </c:pt>
                <c:pt idx="15329">
                  <c:v>317477830.5978871</c:v>
                </c:pt>
                <c:pt idx="15330">
                  <c:v>317480339.95426446</c:v>
                </c:pt>
                <c:pt idx="15331">
                  <c:v>317484731.21958208</c:v>
                </c:pt>
                <c:pt idx="15332">
                  <c:v>317489122.34701687</c:v>
                </c:pt>
                <c:pt idx="15333">
                  <c:v>317492886.06079495</c:v>
                </c:pt>
                <c:pt idx="15334">
                  <c:v>317497590.56058162</c:v>
                </c:pt>
                <c:pt idx="15335">
                  <c:v>317504176.59442168</c:v>
                </c:pt>
                <c:pt idx="15336">
                  <c:v>317511389.51372677</c:v>
                </c:pt>
                <c:pt idx="15337">
                  <c:v>317517661.3150965</c:v>
                </c:pt>
                <c:pt idx="15338">
                  <c:v>317522051.40871102</c:v>
                </c:pt>
                <c:pt idx="15339">
                  <c:v>317524559.9717626</c:v>
                </c:pt>
                <c:pt idx="15340">
                  <c:v>317527068.48981947</c:v>
                </c:pt>
                <c:pt idx="15341">
                  <c:v>317532398.94130147</c:v>
                </c:pt>
                <c:pt idx="15342">
                  <c:v>317540551.00356174</c:v>
                </c:pt>
                <c:pt idx="15343">
                  <c:v>317549956.63884151</c:v>
                </c:pt>
                <c:pt idx="15344">
                  <c:v>317557167.19754982</c:v>
                </c:pt>
                <c:pt idx="15345">
                  <c:v>317561242.56630224</c:v>
                </c:pt>
                <c:pt idx="15346">
                  <c:v>317563436.94644511</c:v>
                </c:pt>
                <c:pt idx="15347">
                  <c:v>317565944.76730901</c:v>
                </c:pt>
                <c:pt idx="15348">
                  <c:v>317568452.54320723</c:v>
                </c:pt>
                <c:pt idx="15349">
                  <c:v>317570960.27414161</c:v>
                </c:pt>
                <c:pt idx="15350">
                  <c:v>317574094.87458235</c:v>
                </c:pt>
                <c:pt idx="15351">
                  <c:v>317578796.64352632</c:v>
                </c:pt>
                <c:pt idx="15352">
                  <c:v>317584438.55763316</c:v>
                </c:pt>
                <c:pt idx="15353">
                  <c:v>317590393.66452664</c:v>
                </c:pt>
                <c:pt idx="15354">
                  <c:v>317594468.06526446</c:v>
                </c:pt>
                <c:pt idx="15355">
                  <c:v>317597915.54241985</c:v>
                </c:pt>
                <c:pt idx="15356">
                  <c:v>317600736.14234585</c:v>
                </c:pt>
                <c:pt idx="15357">
                  <c:v>317604810.24182457</c:v>
                </c:pt>
                <c:pt idx="15358">
                  <c:v>317611077.8554672</c:v>
                </c:pt>
                <c:pt idx="15359">
                  <c:v>317619538.68841547</c:v>
                </c:pt>
                <c:pt idx="15360">
                  <c:v>317628312.34501189</c:v>
                </c:pt>
                <c:pt idx="15361">
                  <c:v>317636145.50196314</c:v>
                </c:pt>
                <c:pt idx="15362">
                  <c:v>317642725.01482582</c:v>
                </c:pt>
                <c:pt idx="15363">
                  <c:v>317648677.64075422</c:v>
                </c:pt>
                <c:pt idx="15364">
                  <c:v>317653690.18190879</c:v>
                </c:pt>
                <c:pt idx="15365">
                  <c:v>317658389.27611476</c:v>
                </c:pt>
                <c:pt idx="15366">
                  <c:v>317664027.98079813</c:v>
                </c:pt>
                <c:pt idx="15367">
                  <c:v>317670919.42230713</c:v>
                </c:pt>
                <c:pt idx="15368">
                  <c:v>317677810.52432621</c:v>
                </c:pt>
                <c:pt idx="15369">
                  <c:v>317684701.28689069</c:v>
                </c:pt>
                <c:pt idx="15370">
                  <c:v>317690338.93107325</c:v>
                </c:pt>
                <c:pt idx="15371">
                  <c:v>317695036.79434174</c:v>
                </c:pt>
                <c:pt idx="15372">
                  <c:v>317700360.84866422</c:v>
                </c:pt>
                <c:pt idx="15373">
                  <c:v>317705997.8618052</c:v>
                </c:pt>
                <c:pt idx="15374">
                  <c:v>317711008.34946972</c:v>
                </c:pt>
                <c:pt idx="15375">
                  <c:v>317714766.09745151</c:v>
                </c:pt>
                <c:pt idx="15376">
                  <c:v>317717584.34219837</c:v>
                </c:pt>
                <c:pt idx="15377">
                  <c:v>317720089.40097755</c:v>
                </c:pt>
                <c:pt idx="15378">
                  <c:v>317725412.50194848</c:v>
                </c:pt>
                <c:pt idx="15379">
                  <c:v>317732614.02206206</c:v>
                </c:pt>
                <c:pt idx="15380">
                  <c:v>317739502.08573467</c:v>
                </c:pt>
                <c:pt idx="15381">
                  <c:v>317745763.66751885</c:v>
                </c:pt>
                <c:pt idx="15382">
                  <c:v>317749520.48207074</c:v>
                </c:pt>
                <c:pt idx="15383">
                  <c:v>317752024.96906132</c:v>
                </c:pt>
                <c:pt idx="15384">
                  <c:v>317757659.90086687</c:v>
                </c:pt>
                <c:pt idx="15385">
                  <c:v>317765798.84614426</c:v>
                </c:pt>
                <c:pt idx="15386">
                  <c:v>317774563.33464909</c:v>
                </c:pt>
                <c:pt idx="15387">
                  <c:v>317782388.30687314</c:v>
                </c:pt>
                <c:pt idx="15388">
                  <c:v>317789273.92042631</c:v>
                </c:pt>
                <c:pt idx="15389">
                  <c:v>317796159.19512022</c:v>
                </c:pt>
                <c:pt idx="15390">
                  <c:v>317804921.78197485</c:v>
                </c:pt>
                <c:pt idx="15391">
                  <c:v>317813996.73985296</c:v>
                </c:pt>
                <c:pt idx="15392">
                  <c:v>317823071.1091572</c:v>
                </c:pt>
                <c:pt idx="15393">
                  <c:v>317831206.25027746</c:v>
                </c:pt>
                <c:pt idx="15394">
                  <c:v>317838715.19151461</c:v>
                </c:pt>
                <c:pt idx="15395">
                  <c:v>317846223.72979414</c:v>
                </c:pt>
                <c:pt idx="15396">
                  <c:v>317854357.52492654</c:v>
                </c:pt>
                <c:pt idx="15397">
                  <c:v>317862490.84726059</c:v>
                </c:pt>
                <c:pt idx="15398">
                  <c:v>317870310.90368915</c:v>
                </c:pt>
                <c:pt idx="15399">
                  <c:v>317879068.84806329</c:v>
                </c:pt>
                <c:pt idx="15400">
                  <c:v>317889077.25618255</c:v>
                </c:pt>
                <c:pt idx="15401">
                  <c:v>317899397.67735332</c:v>
                </c:pt>
                <c:pt idx="15402">
                  <c:v>317909091.92513114</c:v>
                </c:pt>
                <c:pt idx="15403">
                  <c:v>317917847.44268286</c:v>
                </c:pt>
                <c:pt idx="15404">
                  <c:v>317927227.7464717</c:v>
                </c:pt>
                <c:pt idx="15405">
                  <c:v>317937232.71083212</c:v>
                </c:pt>
                <c:pt idx="15406">
                  <c:v>317946611.71531719</c:v>
                </c:pt>
                <c:pt idx="15407">
                  <c:v>317955677.48884374</c:v>
                </c:pt>
                <c:pt idx="15408">
                  <c:v>317964742.67510682</c:v>
                </c:pt>
                <c:pt idx="15409">
                  <c:v>317974432.39731121</c:v>
                </c:pt>
                <c:pt idx="15410">
                  <c:v>317984746.52570605</c:v>
                </c:pt>
                <c:pt idx="15411">
                  <c:v>317995684.92220539</c:v>
                </c:pt>
                <c:pt idx="15412">
                  <c:v>318006622.46383476</c:v>
                </c:pt>
                <c:pt idx="15413">
                  <c:v>318015371.88172984</c:v>
                </c:pt>
                <c:pt idx="15414">
                  <c:v>318023495.85146058</c:v>
                </c:pt>
                <c:pt idx="15415">
                  <c:v>318033493.93611759</c:v>
                </c:pt>
                <c:pt idx="15416">
                  <c:v>318045053.33122945</c:v>
                </c:pt>
                <c:pt idx="15417">
                  <c:v>318056924.1487571</c:v>
                </c:pt>
                <c:pt idx="15418">
                  <c:v>318067232.1998536</c:v>
                </c:pt>
                <c:pt idx="15419">
                  <c:v>318076602.49666244</c:v>
                </c:pt>
                <c:pt idx="15420">
                  <c:v>318085347.54107904</c:v>
                </c:pt>
                <c:pt idx="15421">
                  <c:v>318094404.33254743</c:v>
                </c:pt>
                <c:pt idx="15422">
                  <c:v>318104397.35343283</c:v>
                </c:pt>
                <c:pt idx="15423">
                  <c:v>318114389.66093516</c:v>
                </c:pt>
                <c:pt idx="15424">
                  <c:v>318124693.48099613</c:v>
                </c:pt>
                <c:pt idx="15425">
                  <c:v>318134684.33978653</c:v>
                </c:pt>
                <c:pt idx="15426">
                  <c:v>318143425.75630665</c:v>
                </c:pt>
                <c:pt idx="15427">
                  <c:v>318151854.46242416</c:v>
                </c:pt>
                <c:pt idx="15428">
                  <c:v>318161531.23991615</c:v>
                </c:pt>
                <c:pt idx="15429">
                  <c:v>318171831.59062076</c:v>
                </c:pt>
                <c:pt idx="15430">
                  <c:v>318181194.88815552</c:v>
                </c:pt>
                <c:pt idx="15431">
                  <c:v>318189933.40084499</c:v>
                </c:pt>
                <c:pt idx="15432">
                  <c:v>318199295.48773253</c:v>
                </c:pt>
                <c:pt idx="15433">
                  <c:v>318208968.98647124</c:v>
                </c:pt>
                <c:pt idx="15434">
                  <c:v>318218641.81681746</c:v>
                </c:pt>
                <c:pt idx="15435">
                  <c:v>318228937.96638054</c:v>
                </c:pt>
                <c:pt idx="15436">
                  <c:v>318240481.23366547</c:v>
                </c:pt>
                <c:pt idx="15437">
                  <c:v>318252335.49052566</c:v>
                </c:pt>
                <c:pt idx="15438">
                  <c:v>318263564.91332775</c:v>
                </c:pt>
                <c:pt idx="15439">
                  <c:v>318275729.1050452</c:v>
                </c:pt>
                <c:pt idx="15440">
                  <c:v>318289763.3977344</c:v>
                </c:pt>
                <c:pt idx="15441">
                  <c:v>318303484.45715332</c:v>
                </c:pt>
                <c:pt idx="15442">
                  <c:v>318315956.98078936</c:v>
                </c:pt>
                <c:pt idx="15443">
                  <c:v>318326869.52762955</c:v>
                </c:pt>
                <c:pt idx="15444">
                  <c:v>318337157.72143418</c:v>
                </c:pt>
                <c:pt idx="15445">
                  <c:v>318348068.61613744</c:v>
                </c:pt>
                <c:pt idx="15446">
                  <c:v>318358355.25247294</c:v>
                </c:pt>
                <c:pt idx="15447">
                  <c:v>318368017.7679643</c:v>
                </c:pt>
                <c:pt idx="15448">
                  <c:v>318378302.93891948</c:v>
                </c:pt>
                <c:pt idx="15449">
                  <c:v>318389522.26388222</c:v>
                </c:pt>
                <c:pt idx="15450">
                  <c:v>318400429.07919371</c:v>
                </c:pt>
                <c:pt idx="15451">
                  <c:v>318411646.63159847</c:v>
                </c:pt>
                <c:pt idx="15452">
                  <c:v>318422863.28547674</c:v>
                </c:pt>
                <c:pt idx="15453">
                  <c:v>318433144.42900342</c:v>
                </c:pt>
                <c:pt idx="15454">
                  <c:v>318442801.78539199</c:v>
                </c:pt>
                <c:pt idx="15455">
                  <c:v>318452769.97089475</c:v>
                </c:pt>
                <c:pt idx="15456">
                  <c:v>318465540.67172122</c:v>
                </c:pt>
                <c:pt idx="15457">
                  <c:v>318480178.82306266</c:v>
                </c:pt>
                <c:pt idx="15458">
                  <c:v>318495126.84539467</c:v>
                </c:pt>
                <c:pt idx="15459">
                  <c:v>318508516.4273771</c:v>
                </c:pt>
                <c:pt idx="15460">
                  <c:v>318521593.3880586</c:v>
                </c:pt>
                <c:pt idx="15461">
                  <c:v>318535291.75168276</c:v>
                </c:pt>
                <c:pt idx="15462">
                  <c:v>318549300.05610031</c:v>
                </c:pt>
                <c:pt idx="15463">
                  <c:v>318564240.7033658</c:v>
                </c:pt>
                <c:pt idx="15464">
                  <c:v>318578868.54303998</c:v>
                </c:pt>
                <c:pt idx="15465">
                  <c:v>318593494.85521454</c:v>
                </c:pt>
                <c:pt idx="15466">
                  <c:v>318608741.93764734</c:v>
                </c:pt>
                <c:pt idx="15467">
                  <c:v>318622120.66325766</c:v>
                </c:pt>
                <c:pt idx="15468">
                  <c:v>318633320.47415</c:v>
                </c:pt>
                <c:pt idx="15469">
                  <c:v>318644208.32074159</c:v>
                </c:pt>
                <c:pt idx="15470">
                  <c:v>318654784.27571535</c:v>
                </c:pt>
                <c:pt idx="15471">
                  <c:v>318665981.47545177</c:v>
                </c:pt>
                <c:pt idx="15472">
                  <c:v>318679354.73559374</c:v>
                </c:pt>
                <c:pt idx="15473">
                  <c:v>318693348.64085025</c:v>
                </c:pt>
                <c:pt idx="15474">
                  <c:v>318707652.07709181</c:v>
                </c:pt>
                <c:pt idx="15475">
                  <c:v>318721954.05309737</c:v>
                </c:pt>
                <c:pt idx="15476">
                  <c:v>318735943.70393103</c:v>
                </c:pt>
                <c:pt idx="15477">
                  <c:v>318748688.61414468</c:v>
                </c:pt>
                <c:pt idx="15478">
                  <c:v>318762053.98179424</c:v>
                </c:pt>
                <c:pt idx="15479">
                  <c:v>318776039.62923777</c:v>
                </c:pt>
                <c:pt idx="15480">
                  <c:v>318790645.37063694</c:v>
                </c:pt>
                <c:pt idx="15481">
                  <c:v>318805249.58960533</c:v>
                </c:pt>
                <c:pt idx="15482">
                  <c:v>318819852.28649139</c:v>
                </c:pt>
                <c:pt idx="15483">
                  <c:v>318835385.39988983</c:v>
                </c:pt>
                <c:pt idx="15484">
                  <c:v>318850606.1805495</c:v>
                </c:pt>
                <c:pt idx="15485">
                  <c:v>318864272.41154736</c:v>
                </c:pt>
                <c:pt idx="15486">
                  <c:v>318877316.20697504</c:v>
                </c:pt>
                <c:pt idx="15487">
                  <c:v>318890979.83333874</c:v>
                </c:pt>
                <c:pt idx="15488">
                  <c:v>318905884.08821541</c:v>
                </c:pt>
                <c:pt idx="15489">
                  <c:v>318920165.84512055</c:v>
                </c:pt>
                <c:pt idx="15490">
                  <c:v>318934446.14664948</c:v>
                </c:pt>
                <c:pt idx="15491">
                  <c:v>318948724.99312961</c:v>
                </c:pt>
                <c:pt idx="15492">
                  <c:v>318961760.93029988</c:v>
                </c:pt>
                <c:pt idx="15493">
                  <c:v>318974485.31849182</c:v>
                </c:pt>
                <c:pt idx="15494">
                  <c:v>318987518.85981035</c:v>
                </c:pt>
                <c:pt idx="15495">
                  <c:v>319002102.57619637</c:v>
                </c:pt>
                <c:pt idx="15496">
                  <c:v>319016995.01826346</c:v>
                </c:pt>
                <c:pt idx="15497">
                  <c:v>319030645.03349733</c:v>
                </c:pt>
                <c:pt idx="15498">
                  <c:v>319042742.79935724</c:v>
                </c:pt>
                <c:pt idx="15499">
                  <c:v>319054529.36177915</c:v>
                </c:pt>
                <c:pt idx="15500">
                  <c:v>319066935.19889307</c:v>
                </c:pt>
                <c:pt idx="15501">
                  <c:v>319080270.24924713</c:v>
                </c:pt>
                <c:pt idx="15502">
                  <c:v>319094534.24757212</c:v>
                </c:pt>
                <c:pt idx="15503">
                  <c:v>319109106.83374709</c:v>
                </c:pt>
                <c:pt idx="15504">
                  <c:v>319121197.82968694</c:v>
                </c:pt>
                <c:pt idx="15505">
                  <c:v>319132667.81055355</c:v>
                </c:pt>
                <c:pt idx="15506">
                  <c:v>319145376.69323283</c:v>
                </c:pt>
                <c:pt idx="15507">
                  <c:v>319160253.9212144</c:v>
                </c:pt>
                <c:pt idx="15508">
                  <c:v>319175129.57047141</c:v>
                </c:pt>
                <c:pt idx="15509">
                  <c:v>319189074.05817318</c:v>
                </c:pt>
                <c:pt idx="15510">
                  <c:v>319203326.98988324</c:v>
                </c:pt>
                <c:pt idx="15511">
                  <c:v>319217578.47266644</c:v>
                </c:pt>
                <c:pt idx="15512">
                  <c:v>319231208.97026044</c:v>
                </c:pt>
                <c:pt idx="15513">
                  <c:v>319244218.66366321</c:v>
                </c:pt>
                <c:pt idx="15514">
                  <c:v>319257846.57156581</c:v>
                </c:pt>
                <c:pt idx="15515">
                  <c:v>319271473.15492868</c:v>
                </c:pt>
                <c:pt idx="15516">
                  <c:v>319284169.46115631</c:v>
                </c:pt>
                <c:pt idx="15517">
                  <c:v>319297174.24138683</c:v>
                </c:pt>
                <c:pt idx="15518">
                  <c:v>319309868.22060424</c:v>
                </c:pt>
                <c:pt idx="15519">
                  <c:v>319321322.77637565</c:v>
                </c:pt>
                <c:pt idx="15520">
                  <c:v>319333085.94077379</c:v>
                </c:pt>
                <c:pt idx="15521">
                  <c:v>319346086.18497133</c:v>
                </c:pt>
                <c:pt idx="15522">
                  <c:v>319360323.16483968</c:v>
                </c:pt>
                <c:pt idx="15523">
                  <c:v>319374868.15143347</c:v>
                </c:pt>
                <c:pt idx="15524">
                  <c:v>319388483.36743581</c:v>
                </c:pt>
                <c:pt idx="15525">
                  <c:v>319402406.65293247</c:v>
                </c:pt>
                <c:pt idx="15526">
                  <c:v>319416637.91606283</c:v>
                </c:pt>
                <c:pt idx="15527">
                  <c:v>319431795.71662474</c:v>
                </c:pt>
                <c:pt idx="15528">
                  <c:v>319446951.87898237</c:v>
                </c:pt>
                <c:pt idx="15529">
                  <c:v>319460560.09849316</c:v>
                </c:pt>
                <c:pt idx="15530">
                  <c:v>319473239.29647619</c:v>
                </c:pt>
                <c:pt idx="15531">
                  <c:v>319486226.5547145</c:v>
                </c:pt>
                <c:pt idx="15532">
                  <c:v>319500758.48931915</c:v>
                </c:pt>
                <c:pt idx="15533">
                  <c:v>319514979.77595812</c:v>
                </c:pt>
                <c:pt idx="15534">
                  <c:v>319529199.62072897</c:v>
                </c:pt>
                <c:pt idx="15535">
                  <c:v>319545272.49202633</c:v>
                </c:pt>
                <c:pt idx="15536">
                  <c:v>319561652.5618754</c:v>
                </c:pt>
                <c:pt idx="15537">
                  <c:v>319576485.69156677</c:v>
                </c:pt>
                <c:pt idx="15538">
                  <c:v>319588536.45452148</c:v>
                </c:pt>
                <c:pt idx="15539">
                  <c:v>319600277.22779399</c:v>
                </c:pt>
                <c:pt idx="15540">
                  <c:v>319612943.80215156</c:v>
                </c:pt>
                <c:pt idx="15541">
                  <c:v>319626227.02944559</c:v>
                </c:pt>
                <c:pt idx="15542">
                  <c:v>319639200.13027114</c:v>
                </c:pt>
                <c:pt idx="15543">
                  <c:v>319652172.03142256</c:v>
                </c:pt>
                <c:pt idx="15544">
                  <c:v>319665451.54475701</c:v>
                </c:pt>
                <c:pt idx="15545">
                  <c:v>319678421.01874024</c:v>
                </c:pt>
                <c:pt idx="15546">
                  <c:v>319691698.04762787</c:v>
                </c:pt>
                <c:pt idx="15547">
                  <c:v>319705591.26727974</c:v>
                </c:pt>
                <c:pt idx="15548">
                  <c:v>319719174.41848695</c:v>
                </c:pt>
                <c:pt idx="15549">
                  <c:v>319731521.59664088</c:v>
                </c:pt>
                <c:pt idx="15550">
                  <c:v>319742941.76904345</c:v>
                </c:pt>
                <c:pt idx="15551">
                  <c:v>319754052.39595145</c:v>
                </c:pt>
                <c:pt idx="15552">
                  <c:v>319765779.32542783</c:v>
                </c:pt>
                <c:pt idx="15553">
                  <c:v>319778430.96590942</c:v>
                </c:pt>
                <c:pt idx="15554">
                  <c:v>319790464.39456731</c:v>
                </c:pt>
                <c:pt idx="15555">
                  <c:v>319801262.74677765</c:v>
                </c:pt>
                <c:pt idx="15556">
                  <c:v>319814836.63914847</c:v>
                </c:pt>
                <c:pt idx="15557">
                  <c:v>319830259.92304033</c:v>
                </c:pt>
                <c:pt idx="15558">
                  <c:v>319843831.01063079</c:v>
                </c:pt>
                <c:pt idx="15559">
                  <c:v>319855242.0456962</c:v>
                </c:pt>
                <c:pt idx="15560">
                  <c:v>319865110.30070823</c:v>
                </c:pt>
                <c:pt idx="15561">
                  <c:v>319875594.56129664</c:v>
                </c:pt>
                <c:pt idx="15562">
                  <c:v>319887619.66039181</c:v>
                </c:pt>
                <c:pt idx="15563">
                  <c:v>319902726.65767485</c:v>
                </c:pt>
                <c:pt idx="15564">
                  <c:v>319918756.79460979</c:v>
                </c:pt>
                <c:pt idx="15565">
                  <c:v>319932319.32654047</c:v>
                </c:pt>
                <c:pt idx="15566">
                  <c:v>319944339.56596923</c:v>
                </c:pt>
                <c:pt idx="15567">
                  <c:v>319955742.43121284</c:v>
                </c:pt>
                <c:pt idx="15568">
                  <c:v>319967452.51767159</c:v>
                </c:pt>
                <c:pt idx="15569">
                  <c:v>319981010.34457135</c:v>
                </c:pt>
                <c:pt idx="15570">
                  <c:v>319996107.2923196</c:v>
                </c:pt>
                <c:pt idx="15571">
                  <c:v>320010586.51238424</c:v>
                </c:pt>
                <c:pt idx="15572">
                  <c:v>320023216.1015988</c:v>
                </c:pt>
                <c:pt idx="15573">
                  <c:v>320033688.55755931</c:v>
                </c:pt>
                <c:pt idx="15574">
                  <c:v>320044160.23217666</c:v>
                </c:pt>
                <c:pt idx="15575">
                  <c:v>320055247.03616184</c:v>
                </c:pt>
                <c:pt idx="15576">
                  <c:v>320068180.53406847</c:v>
                </c:pt>
                <c:pt idx="15577">
                  <c:v>320083576.00167179</c:v>
                </c:pt>
                <c:pt idx="15578">
                  <c:v>320098969.78084034</c:v>
                </c:pt>
                <c:pt idx="15579">
                  <c:v>320114054.04669774</c:v>
                </c:pt>
                <c:pt idx="15580">
                  <c:v>320128828.89887136</c:v>
                </c:pt>
                <c:pt idx="15581">
                  <c:v>320143909.95657718</c:v>
                </c:pt>
                <c:pt idx="15582">
                  <c:v>320160835.74468207</c:v>
                </c:pt>
                <c:pt idx="15583">
                  <c:v>320176836.43135113</c:v>
                </c:pt>
                <c:pt idx="15584">
                  <c:v>320190681.70755881</c:v>
                </c:pt>
                <c:pt idx="15585">
                  <c:v>320203910.36248463</c:v>
                </c:pt>
                <c:pt idx="15586">
                  <c:v>320217137.77099216</c:v>
                </c:pt>
                <c:pt idx="15587">
                  <c:v>320228826.07150346</c:v>
                </c:pt>
                <c:pt idx="15588">
                  <c:v>320240205.85020292</c:v>
                </c:pt>
                <c:pt idx="15589">
                  <c:v>320253737.3594498</c:v>
                </c:pt>
                <c:pt idx="15590">
                  <c:v>320266652.58360714</c:v>
                </c:pt>
                <c:pt idx="15591">
                  <c:v>320278336.76277649</c:v>
                </c:pt>
                <c:pt idx="15592">
                  <c:v>320290942.2867071</c:v>
                </c:pt>
                <c:pt idx="15593">
                  <c:v>320304776.31524253</c:v>
                </c:pt>
                <c:pt idx="15594">
                  <c:v>320318916.35796052</c:v>
                </c:pt>
                <c:pt idx="15595">
                  <c:v>320333669.66710335</c:v>
                </c:pt>
                <c:pt idx="15596">
                  <c:v>320348728.73809499</c:v>
                </c:pt>
                <c:pt idx="15597">
                  <c:v>320363786.1942243</c:v>
                </c:pt>
                <c:pt idx="15598">
                  <c:v>320377920.29603755</c:v>
                </c:pt>
                <c:pt idx="15599">
                  <c:v>320392360.19168603</c:v>
                </c:pt>
                <c:pt idx="15600">
                  <c:v>320406491.41784364</c:v>
                </c:pt>
                <c:pt idx="15601">
                  <c:v>320418778.2847864</c:v>
                </c:pt>
                <c:pt idx="15602">
                  <c:v>320428914.14077026</c:v>
                </c:pt>
                <c:pt idx="15603">
                  <c:v>320440584.82634348</c:v>
                </c:pt>
                <c:pt idx="15604">
                  <c:v>320454097.04016495</c:v>
                </c:pt>
                <c:pt idx="15605">
                  <c:v>320467915.00513315</c:v>
                </c:pt>
                <c:pt idx="15606">
                  <c:v>320481731.61066455</c:v>
                </c:pt>
                <c:pt idx="15607">
                  <c:v>320495853.84709233</c:v>
                </c:pt>
                <c:pt idx="15608">
                  <c:v>320509974.66361147</c:v>
                </c:pt>
                <c:pt idx="15609">
                  <c:v>320522559.41223425</c:v>
                </c:pt>
                <c:pt idx="15610">
                  <c:v>320534836.12914681</c:v>
                </c:pt>
                <c:pt idx="15611">
                  <c:v>320548032.40310156</c:v>
                </c:pt>
                <c:pt idx="15612">
                  <c:v>320561841.12968016</c:v>
                </c:pt>
                <c:pt idx="15613">
                  <c:v>320575341.68313581</c:v>
                </c:pt>
                <c:pt idx="15614">
                  <c:v>320588227.36468315</c:v>
                </c:pt>
                <c:pt idx="15615">
                  <c:v>320601111.86423409</c:v>
                </c:pt>
                <c:pt idx="15616">
                  <c:v>320614915.37379742</c:v>
                </c:pt>
                <c:pt idx="15617">
                  <c:v>320628717.52704251</c:v>
                </c:pt>
                <c:pt idx="15618">
                  <c:v>320641598.31329548</c:v>
                </c:pt>
                <c:pt idx="15619">
                  <c:v>320654477.91853696</c:v>
                </c:pt>
                <c:pt idx="15620">
                  <c:v>320667049.72757125</c:v>
                </c:pt>
                <c:pt idx="15621">
                  <c:v>320680233.58693588</c:v>
                </c:pt>
                <c:pt idx="15622">
                  <c:v>320693722.76701981</c:v>
                </c:pt>
                <c:pt idx="15623">
                  <c:v>320709049.80870384</c:v>
                </c:pt>
                <c:pt idx="15624">
                  <c:v>320725907.6234045</c:v>
                </c:pt>
                <c:pt idx="15625">
                  <c:v>320740924.70009744</c:v>
                </c:pt>
                <c:pt idx="15626">
                  <c:v>320754101.62882835</c:v>
                </c:pt>
                <c:pt idx="15627">
                  <c:v>320766358.12751317</c:v>
                </c:pt>
                <c:pt idx="15628">
                  <c:v>320778307.1843605</c:v>
                </c:pt>
                <c:pt idx="15629">
                  <c:v>320790867.91770744</c:v>
                </c:pt>
                <c:pt idx="15630">
                  <c:v>320803733.84617227</c:v>
                </c:pt>
                <c:pt idx="15631">
                  <c:v>320817517.46228707</c:v>
                </c:pt>
                <c:pt idx="15632">
                  <c:v>320833137.25944346</c:v>
                </c:pt>
                <c:pt idx="15633">
                  <c:v>320849367.75801951</c:v>
                </c:pt>
                <c:pt idx="15634">
                  <c:v>320865596.38204175</c:v>
                </c:pt>
                <c:pt idx="15635">
                  <c:v>320880904.68673533</c:v>
                </c:pt>
                <c:pt idx="15636">
                  <c:v>320896211.32390434</c:v>
                </c:pt>
                <c:pt idx="15637">
                  <c:v>320911516.29394704</c:v>
                </c:pt>
                <c:pt idx="15638">
                  <c:v>320927737.7424683</c:v>
                </c:pt>
                <c:pt idx="15639">
                  <c:v>320943651.30631429</c:v>
                </c:pt>
                <c:pt idx="15640">
                  <c:v>320958339.15059847</c:v>
                </c:pt>
                <c:pt idx="15641">
                  <c:v>320972107.61057621</c:v>
                </c:pt>
                <c:pt idx="15642">
                  <c:v>320985262.87880862</c:v>
                </c:pt>
                <c:pt idx="15643">
                  <c:v>320997805.12737542</c:v>
                </c:pt>
                <c:pt idx="15644">
                  <c:v>321010957.99052632</c:v>
                </c:pt>
                <c:pt idx="15645">
                  <c:v>321026862.13437349</c:v>
                </c:pt>
                <c:pt idx="15646">
                  <c:v>321043376.07143044</c:v>
                </c:pt>
                <c:pt idx="15647">
                  <c:v>321058359.26129246</c:v>
                </c:pt>
                <c:pt idx="15648">
                  <c:v>321071812.19329256</c:v>
                </c:pt>
                <c:pt idx="15649">
                  <c:v>321084041.01422548</c:v>
                </c:pt>
                <c:pt idx="15650">
                  <c:v>321097185.81022376</c:v>
                </c:pt>
                <c:pt idx="15651">
                  <c:v>321111246.32425225</c:v>
                </c:pt>
                <c:pt idx="15652">
                  <c:v>321124999.81412947</c:v>
                </c:pt>
                <c:pt idx="15653">
                  <c:v>321139668.72023439</c:v>
                </c:pt>
                <c:pt idx="15654">
                  <c:v>321154030.5410307</c:v>
                </c:pt>
                <c:pt idx="15655">
                  <c:v>321168085.37050521</c:v>
                </c:pt>
                <c:pt idx="15656">
                  <c:v>321183666.25637919</c:v>
                </c:pt>
                <c:pt idx="15657">
                  <c:v>321200467.23736364</c:v>
                </c:pt>
                <c:pt idx="15658">
                  <c:v>321217571.62798125</c:v>
                </c:pt>
                <c:pt idx="15659">
                  <c:v>321233452.41325283</c:v>
                </c:pt>
                <c:pt idx="15660">
                  <c:v>321249026.05651748</c:v>
                </c:pt>
                <c:pt idx="15661">
                  <c:v>321264292.6596747</c:v>
                </c:pt>
                <c:pt idx="15662">
                  <c:v>321279862.88726282</c:v>
                </c:pt>
                <c:pt idx="15663">
                  <c:v>321295431.3907277</c:v>
                </c:pt>
                <c:pt idx="15664">
                  <c:v>321311913.80974478</c:v>
                </c:pt>
                <c:pt idx="15665">
                  <c:v>321327173.58622444</c:v>
                </c:pt>
                <c:pt idx="15666">
                  <c:v>321340600.81971121</c:v>
                </c:pt>
                <c:pt idx="15667">
                  <c:v>321354331.89145845</c:v>
                </c:pt>
                <c:pt idx="15668">
                  <c:v>321369587.06536984</c:v>
                </c:pt>
                <c:pt idx="15669">
                  <c:v>321385145.6379298</c:v>
                </c:pt>
                <c:pt idx="15670">
                  <c:v>321399482.40619606</c:v>
                </c:pt>
                <c:pt idx="15671">
                  <c:v>321412597.74370253</c:v>
                </c:pt>
                <c:pt idx="15672">
                  <c:v>321424187.02390915</c:v>
                </c:pt>
                <c:pt idx="15673">
                  <c:v>321435470.40539342</c:v>
                </c:pt>
                <c:pt idx="15674">
                  <c:v>321447362.71940285</c:v>
                </c:pt>
                <c:pt idx="15675">
                  <c:v>321459558.91994071</c:v>
                </c:pt>
                <c:pt idx="15676">
                  <c:v>321471449.19717222</c:v>
                </c:pt>
                <c:pt idx="15677">
                  <c:v>321484557.82487184</c:v>
                </c:pt>
                <c:pt idx="15678">
                  <c:v>321498884.46230823</c:v>
                </c:pt>
                <c:pt idx="15679">
                  <c:v>321511990.53316653</c:v>
                </c:pt>
                <c:pt idx="15680">
                  <c:v>321526314.37651289</c:v>
                </c:pt>
                <c:pt idx="15681">
                  <c:v>321540941.47694129</c:v>
                </c:pt>
                <c:pt idx="15682">
                  <c:v>321554043.62943137</c:v>
                </c:pt>
                <c:pt idx="15683">
                  <c:v>321566839.90252542</c:v>
                </c:pt>
                <c:pt idx="15684">
                  <c:v>321580548.90335977</c:v>
                </c:pt>
                <c:pt idx="15685">
                  <c:v>321596084.15587455</c:v>
                </c:pt>
                <c:pt idx="15686">
                  <c:v>321611313.1300804</c:v>
                </c:pt>
                <c:pt idx="15687">
                  <c:v>321626235.92529845</c:v>
                </c:pt>
                <c:pt idx="15688">
                  <c:v>321641157.13754165</c:v>
                </c:pt>
                <c:pt idx="15689">
                  <c:v>321655772.30075556</c:v>
                </c:pt>
                <c:pt idx="15690">
                  <c:v>321669472.63731486</c:v>
                </c:pt>
                <c:pt idx="15691">
                  <c:v>321683476.04681778</c:v>
                </c:pt>
                <c:pt idx="15692">
                  <c:v>321699608.68183225</c:v>
                </c:pt>
                <c:pt idx="15693">
                  <c:v>321716652.47499633</c:v>
                </c:pt>
                <c:pt idx="15694">
                  <c:v>321734302.7984944</c:v>
                </c:pt>
                <c:pt idx="15695">
                  <c:v>321751342.3892014</c:v>
                </c:pt>
                <c:pt idx="15696">
                  <c:v>321766554.56572098</c:v>
                </c:pt>
                <c:pt idx="15697">
                  <c:v>321781156.70789224</c:v>
                </c:pt>
                <c:pt idx="15698">
                  <c:v>321795453.17043078</c:v>
                </c:pt>
                <c:pt idx="15699">
                  <c:v>321808531.6403631</c:v>
                </c:pt>
                <c:pt idx="15700">
                  <c:v>321821608.89470977</c:v>
                </c:pt>
                <c:pt idx="15701">
                  <c:v>321834989.01319182</c:v>
                </c:pt>
                <c:pt idx="15702">
                  <c:v>321847759.75764024</c:v>
                </c:pt>
                <c:pt idx="15703">
                  <c:v>321860529.34309429</c:v>
                </c:pt>
                <c:pt idx="15704">
                  <c:v>321873905.76120245</c:v>
                </c:pt>
                <c:pt idx="15705">
                  <c:v>321887888.83882928</c:v>
                </c:pt>
                <c:pt idx="15706">
                  <c:v>321901262.65645581</c:v>
                </c:pt>
                <c:pt idx="15707">
                  <c:v>321914331.29573518</c:v>
                </c:pt>
                <c:pt idx="15708">
                  <c:v>321927702.60061562</c:v>
                </c:pt>
                <c:pt idx="15709">
                  <c:v>321940464.93379349</c:v>
                </c:pt>
                <c:pt idx="15710">
                  <c:v>321953226.10964948</c:v>
                </c:pt>
                <c:pt idx="15711">
                  <c:v>321966897.51405436</c:v>
                </c:pt>
                <c:pt idx="15712">
                  <c:v>321979352.52631474</c:v>
                </c:pt>
                <c:pt idx="15713">
                  <c:v>321991502.69558364</c:v>
                </c:pt>
                <c:pt idx="15714">
                  <c:v>322004562.95771158</c:v>
                </c:pt>
                <c:pt idx="15715">
                  <c:v>322018229.37615716</c:v>
                </c:pt>
                <c:pt idx="15716">
                  <c:v>322031590.81336701</c:v>
                </c:pt>
                <c:pt idx="15717">
                  <c:v>322045254.60767227</c:v>
                </c:pt>
                <c:pt idx="15718">
                  <c:v>322059827.85962665</c:v>
                </c:pt>
                <c:pt idx="15719">
                  <c:v>322075310.28664142</c:v>
                </c:pt>
                <c:pt idx="15720">
                  <c:v>322090183.95563149</c:v>
                </c:pt>
                <c:pt idx="15721">
                  <c:v>322103235.06431818</c:v>
                </c:pt>
                <c:pt idx="15722">
                  <c:v>322115678.01778346</c:v>
                </c:pt>
                <c:pt idx="15723">
                  <c:v>322128726.76294327</c:v>
                </c:pt>
                <c:pt idx="15724">
                  <c:v>322142987.96132815</c:v>
                </c:pt>
                <c:pt idx="15725">
                  <c:v>322156944.331025</c:v>
                </c:pt>
                <c:pt idx="15726">
                  <c:v>322170595.96257919</c:v>
                </c:pt>
                <c:pt idx="15727">
                  <c:v>322185459.56695974</c:v>
                </c:pt>
                <c:pt idx="15728">
                  <c:v>322200624.89259714</c:v>
                </c:pt>
                <c:pt idx="15729">
                  <c:v>322215182.0683468</c:v>
                </c:pt>
                <c:pt idx="15730">
                  <c:v>322228828.05362213</c:v>
                </c:pt>
                <c:pt idx="15731">
                  <c:v>322241563.11325461</c:v>
                </c:pt>
                <c:pt idx="15732">
                  <c:v>322253387.4943369</c:v>
                </c:pt>
                <c:pt idx="15733">
                  <c:v>322264301.42623925</c:v>
                </c:pt>
                <c:pt idx="15734">
                  <c:v>322276123.89778316</c:v>
                </c:pt>
                <c:pt idx="15735">
                  <c:v>322290370.17268854</c:v>
                </c:pt>
                <c:pt idx="15736">
                  <c:v>322305221.13735121</c:v>
                </c:pt>
                <c:pt idx="15737">
                  <c:v>322320070.53569019</c:v>
                </c:pt>
                <c:pt idx="15738">
                  <c:v>322334918.36806822</c:v>
                </c:pt>
                <c:pt idx="15739">
                  <c:v>322349764.63484681</c:v>
                </c:pt>
                <c:pt idx="15740">
                  <c:v>322364306.39893758</c:v>
                </c:pt>
                <c:pt idx="15741">
                  <c:v>322380361.18569165</c:v>
                </c:pt>
                <c:pt idx="15742">
                  <c:v>322396414.1420995</c:v>
                </c:pt>
                <c:pt idx="15743">
                  <c:v>322411556.76313746</c:v>
                </c:pt>
                <c:pt idx="15744">
                  <c:v>322425183.72994047</c:v>
                </c:pt>
                <c:pt idx="15745">
                  <c:v>322438809.37817311</c:v>
                </c:pt>
                <c:pt idx="15746">
                  <c:v>322453947.44118774</c:v>
                </c:pt>
                <c:pt idx="15747">
                  <c:v>322470900.14004552</c:v>
                </c:pt>
                <c:pt idx="15748">
                  <c:v>322487245.45283699</c:v>
                </c:pt>
                <c:pt idx="15749">
                  <c:v>322501470.38476485</c:v>
                </c:pt>
                <c:pt idx="15750">
                  <c:v>322515088.6541627</c:v>
                </c:pt>
                <c:pt idx="15751">
                  <c:v>322529008.19082671</c:v>
                </c:pt>
                <c:pt idx="15752">
                  <c:v>322543531.4581269</c:v>
                </c:pt>
                <c:pt idx="15753">
                  <c:v>322558053.22794574</c:v>
                </c:pt>
                <c:pt idx="15754">
                  <c:v>322572573.50062197</c:v>
                </c:pt>
                <c:pt idx="15755">
                  <c:v>322587092.27649319</c:v>
                </c:pt>
                <c:pt idx="15756">
                  <c:v>322602516.83618075</c:v>
                </c:pt>
                <c:pt idx="15757">
                  <c:v>322617637.31390429</c:v>
                </c:pt>
                <c:pt idx="15758">
                  <c:v>322631849.08310658</c:v>
                </c:pt>
                <c:pt idx="15759">
                  <c:v>322646059.41854376</c:v>
                </c:pt>
                <c:pt idx="15760">
                  <c:v>322661175.22306222</c:v>
                </c:pt>
                <c:pt idx="15761">
                  <c:v>322675684.86951107</c:v>
                </c:pt>
                <c:pt idx="15762">
                  <c:v>322688681.82543135</c:v>
                </c:pt>
                <c:pt idx="15763">
                  <c:v>322702282.00693703</c:v>
                </c:pt>
                <c:pt idx="15764">
                  <c:v>322716183.05771422</c:v>
                </c:pt>
                <c:pt idx="15765">
                  <c:v>322731593.48894614</c:v>
                </c:pt>
                <c:pt idx="15766">
                  <c:v>322747304.35002154</c:v>
                </c:pt>
                <c:pt idx="15767">
                  <c:v>322761200.95907116</c:v>
                </c:pt>
                <c:pt idx="15768">
                  <c:v>322774794.1416499</c:v>
                </c:pt>
                <c:pt idx="15769">
                  <c:v>322788688.03949618</c:v>
                </c:pt>
                <c:pt idx="15770">
                  <c:v>322804392.5351361</c:v>
                </c:pt>
                <c:pt idx="15771">
                  <c:v>322821001.15464842</c:v>
                </c:pt>
                <c:pt idx="15772">
                  <c:v>322838211.65826452</c:v>
                </c:pt>
                <c:pt idx="15773">
                  <c:v>322855721.94287515</c:v>
                </c:pt>
                <c:pt idx="15774">
                  <c:v>322872626.35997319</c:v>
                </c:pt>
                <c:pt idx="15775">
                  <c:v>322887717.87593693</c:v>
                </c:pt>
                <c:pt idx="15776">
                  <c:v>322901902.42728603</c:v>
                </c:pt>
                <c:pt idx="15777">
                  <c:v>322916387.30395418</c:v>
                </c:pt>
                <c:pt idx="15778">
                  <c:v>322931775.85411203</c:v>
                </c:pt>
                <c:pt idx="15779">
                  <c:v>322947162.72392714</c:v>
                </c:pt>
                <c:pt idx="15780">
                  <c:v>322962547.91380286</c:v>
                </c:pt>
                <c:pt idx="15781">
                  <c:v>322978233.04481167</c:v>
                </c:pt>
                <c:pt idx="15782">
                  <c:v>322993313.25533974</c:v>
                </c:pt>
                <c:pt idx="15783">
                  <c:v>323008090.29619074</c:v>
                </c:pt>
                <c:pt idx="15784">
                  <c:v>323021659.68323576</c:v>
                </c:pt>
                <c:pt idx="15785">
                  <c:v>323033720.26387078</c:v>
                </c:pt>
                <c:pt idx="15786">
                  <c:v>323046382.7628265</c:v>
                </c:pt>
                <c:pt idx="15787">
                  <c:v>323060852.79726046</c:v>
                </c:pt>
                <c:pt idx="15788">
                  <c:v>323075321.34620833</c:v>
                </c:pt>
                <c:pt idx="15789">
                  <c:v>323088884.26202035</c:v>
                </c:pt>
                <c:pt idx="15790">
                  <c:v>323102445.87279743</c:v>
                </c:pt>
                <c:pt idx="15791">
                  <c:v>323117814.12104964</c:v>
                </c:pt>
                <c:pt idx="15792">
                  <c:v>323134084.55768567</c:v>
                </c:pt>
                <c:pt idx="15793">
                  <c:v>323150051.86384851</c:v>
                </c:pt>
                <c:pt idx="15794">
                  <c:v>323165414.92266119</c:v>
                </c:pt>
                <c:pt idx="15795">
                  <c:v>323180173.93151945</c:v>
                </c:pt>
                <c:pt idx="15796">
                  <c:v>323193124.44185281</c:v>
                </c:pt>
                <c:pt idx="15797">
                  <c:v>323206676.02753812</c:v>
                </c:pt>
                <c:pt idx="15798">
                  <c:v>323223538.40388292</c:v>
                </c:pt>
                <c:pt idx="15799">
                  <c:v>323243409.32971966</c:v>
                </c:pt>
                <c:pt idx="15800">
                  <c:v>323262073.40591133</c:v>
                </c:pt>
                <c:pt idx="15801">
                  <c:v>323278327.20115089</c:v>
                </c:pt>
                <c:pt idx="15802">
                  <c:v>323293676.28728169</c:v>
                </c:pt>
                <c:pt idx="15803">
                  <c:v>323309023.70249099</c:v>
                </c:pt>
                <c:pt idx="15804">
                  <c:v>323324971.20705187</c:v>
                </c:pt>
                <c:pt idx="15805">
                  <c:v>323342721.9679994</c:v>
                </c:pt>
                <c:pt idx="15806">
                  <c:v>323360470.49440253</c:v>
                </c:pt>
                <c:pt idx="15807">
                  <c:v>323377615.25421375</c:v>
                </c:pt>
                <c:pt idx="15808">
                  <c:v>323393855.73542625</c:v>
                </c:pt>
                <c:pt idx="15809">
                  <c:v>323408290.14852446</c:v>
                </c:pt>
                <c:pt idx="15810">
                  <c:v>323422422.41303819</c:v>
                </c:pt>
                <c:pt idx="15811">
                  <c:v>323436853.90225214</c:v>
                </c:pt>
                <c:pt idx="15812">
                  <c:v>323448879.01511025</c:v>
                </c:pt>
                <c:pt idx="15813">
                  <c:v>323460602.51288646</c:v>
                </c:pt>
                <c:pt idx="15814">
                  <c:v>323473226.72826946</c:v>
                </c:pt>
                <c:pt idx="15815">
                  <c:v>323486751.41930175</c:v>
                </c:pt>
                <c:pt idx="15816">
                  <c:v>323502378.33585733</c:v>
                </c:pt>
                <c:pt idx="15817">
                  <c:v>323520407.24191576</c:v>
                </c:pt>
                <c:pt idx="15818">
                  <c:v>323537832.9938125</c:v>
                </c:pt>
                <c:pt idx="15819">
                  <c:v>323553153.8588649</c:v>
                </c:pt>
                <c:pt idx="15820">
                  <c:v>323566971.25084597</c:v>
                </c:pt>
                <c:pt idx="15821">
                  <c:v>323580186.62005335</c:v>
                </c:pt>
                <c:pt idx="15822">
                  <c:v>323594301.66945982</c:v>
                </c:pt>
                <c:pt idx="15823">
                  <c:v>323609015.85534537</c:v>
                </c:pt>
                <c:pt idx="15824">
                  <c:v>323624028.74852842</c:v>
                </c:pt>
                <c:pt idx="15825">
                  <c:v>323639340.25349981</c:v>
                </c:pt>
                <c:pt idx="15826">
                  <c:v>323654950.27287978</c:v>
                </c:pt>
                <c:pt idx="15827">
                  <c:v>323671158.84931678</c:v>
                </c:pt>
                <c:pt idx="15828">
                  <c:v>323687065.45600075</c:v>
                </c:pt>
                <c:pt idx="15829">
                  <c:v>323702670.19491124</c:v>
                </c:pt>
                <c:pt idx="15830">
                  <c:v>323718273.20772338</c:v>
                </c:pt>
                <c:pt idx="15831">
                  <c:v>323735674.53234297</c:v>
                </c:pt>
                <c:pt idx="15832">
                  <c:v>323753673.64404523</c:v>
                </c:pt>
                <c:pt idx="15833">
                  <c:v>323770170.81257105</c:v>
                </c:pt>
                <c:pt idx="15834">
                  <c:v>323786965.9477036</c:v>
                </c:pt>
                <c:pt idx="15835">
                  <c:v>323804058.94284749</c:v>
                </c:pt>
                <c:pt idx="15836">
                  <c:v>323821149.86725223</c:v>
                </c:pt>
                <c:pt idx="15837">
                  <c:v>323839138.07750982</c:v>
                </c:pt>
                <c:pt idx="15838">
                  <c:v>323856524.50093776</c:v>
                </c:pt>
                <c:pt idx="15839">
                  <c:v>323872110.5074935</c:v>
                </c:pt>
                <c:pt idx="15840">
                  <c:v>323886496.06243944</c:v>
                </c:pt>
                <c:pt idx="15841">
                  <c:v>323899981.18825126</c:v>
                </c:pt>
                <c:pt idx="15842">
                  <c:v>323914963.14993876</c:v>
                </c:pt>
                <c:pt idx="15843">
                  <c:v>323932639.81889236</c:v>
                </c:pt>
                <c:pt idx="15844">
                  <c:v>323951212.91560674</c:v>
                </c:pt>
                <c:pt idx="15845">
                  <c:v>323969484.06068569</c:v>
                </c:pt>
                <c:pt idx="15846">
                  <c:v>323985656.54307222</c:v>
                </c:pt>
                <c:pt idx="15847">
                  <c:v>323999731.08405185</c:v>
                </c:pt>
                <c:pt idx="15848">
                  <c:v>324014403.04717582</c:v>
                </c:pt>
                <c:pt idx="15849">
                  <c:v>324029971.62554157</c:v>
                </c:pt>
                <c:pt idx="15850">
                  <c:v>324045538.48654819</c:v>
                </c:pt>
                <c:pt idx="15851">
                  <c:v>324060804.3171066</c:v>
                </c:pt>
                <c:pt idx="15852">
                  <c:v>324076068.4965114</c:v>
                </c:pt>
                <c:pt idx="15853">
                  <c:v>324091929.52205819</c:v>
                </c:pt>
                <c:pt idx="15854">
                  <c:v>324109284.82830346</c:v>
                </c:pt>
                <c:pt idx="15855">
                  <c:v>324126937.17455381</c:v>
                </c:pt>
                <c:pt idx="15856">
                  <c:v>324143390.76345021</c:v>
                </c:pt>
                <c:pt idx="15857">
                  <c:v>324158346.90726846</c:v>
                </c:pt>
                <c:pt idx="15858">
                  <c:v>324171507.00300354</c:v>
                </c:pt>
                <c:pt idx="15859">
                  <c:v>324185263.97309911</c:v>
                </c:pt>
                <c:pt idx="15860">
                  <c:v>324200514.69885582</c:v>
                </c:pt>
                <c:pt idx="15861">
                  <c:v>324215165.80499935</c:v>
                </c:pt>
                <c:pt idx="15862">
                  <c:v>324230413.30057156</c:v>
                </c:pt>
                <c:pt idx="15863">
                  <c:v>324246854.83253449</c:v>
                </c:pt>
                <c:pt idx="15864">
                  <c:v>324262098.90574473</c:v>
                </c:pt>
                <c:pt idx="15865">
                  <c:v>324274950.47280473</c:v>
                </c:pt>
                <c:pt idx="15866">
                  <c:v>324287800.86998218</c:v>
                </c:pt>
                <c:pt idx="15867">
                  <c:v>324303040.5224387</c:v>
                </c:pt>
                <c:pt idx="15868">
                  <c:v>324319473.59821612</c:v>
                </c:pt>
                <c:pt idx="15869">
                  <c:v>324336203.49208128</c:v>
                </c:pt>
                <c:pt idx="15870">
                  <c:v>324352632.70832038</c:v>
                </c:pt>
                <c:pt idx="15871">
                  <c:v>324369060.01290953</c:v>
                </c:pt>
                <c:pt idx="15872">
                  <c:v>324385186.77987474</c:v>
                </c:pt>
                <c:pt idx="15873">
                  <c:v>324400117.32925671</c:v>
                </c:pt>
                <c:pt idx="15874">
                  <c:v>324413852.04035938</c:v>
                </c:pt>
                <c:pt idx="15875">
                  <c:v>324427883.95232224</c:v>
                </c:pt>
                <c:pt idx="15876">
                  <c:v>324442511.48231059</c:v>
                </c:pt>
                <c:pt idx="15877">
                  <c:v>324456839.02214342</c:v>
                </c:pt>
                <c:pt idx="15878">
                  <c:v>324469075.977938</c:v>
                </c:pt>
                <c:pt idx="15879">
                  <c:v>324480118.17412066</c:v>
                </c:pt>
                <c:pt idx="15880">
                  <c:v>324492353.1127522</c:v>
                </c:pt>
                <c:pt idx="15881">
                  <c:v>324506973.96606207</c:v>
                </c:pt>
                <c:pt idx="15882">
                  <c:v>324522786.65434521</c:v>
                </c:pt>
                <c:pt idx="15883">
                  <c:v>324537702.6618045</c:v>
                </c:pt>
                <c:pt idx="15884">
                  <c:v>324550230.89062196</c:v>
                </c:pt>
                <c:pt idx="15885">
                  <c:v>324561564.99715501</c:v>
                </c:pt>
                <c:pt idx="15886">
                  <c:v>324575880.46319062</c:v>
                </c:pt>
                <c:pt idx="15887">
                  <c:v>324591685.43804079</c:v>
                </c:pt>
                <c:pt idx="15888">
                  <c:v>324605103.36799222</c:v>
                </c:pt>
                <c:pt idx="15889">
                  <c:v>324617029.34670621</c:v>
                </c:pt>
                <c:pt idx="15890">
                  <c:v>324629848.65072215</c:v>
                </c:pt>
                <c:pt idx="15891">
                  <c:v>324642666.79126674</c:v>
                </c:pt>
                <c:pt idx="15892">
                  <c:v>324654887.65588385</c:v>
                </c:pt>
                <c:pt idx="15893">
                  <c:v>324668001.55388355</c:v>
                </c:pt>
                <c:pt idx="15894">
                  <c:v>324681710.23639548</c:v>
                </c:pt>
                <c:pt idx="15895">
                  <c:v>324695119.61672759</c:v>
                </c:pt>
                <c:pt idx="15896">
                  <c:v>324708825.66761577</c:v>
                </c:pt>
                <c:pt idx="15897">
                  <c:v>324722828.30260277</c:v>
                </c:pt>
                <c:pt idx="15898">
                  <c:v>324736531.66516888</c:v>
                </c:pt>
                <c:pt idx="15899">
                  <c:v>324751127.26315385</c:v>
                </c:pt>
                <c:pt idx="15900">
                  <c:v>324766614.81989282</c:v>
                </c:pt>
                <c:pt idx="15901">
                  <c:v>324782100.67875701</c:v>
                </c:pt>
                <c:pt idx="15902">
                  <c:v>324794607.24861795</c:v>
                </c:pt>
                <c:pt idx="15903">
                  <c:v>324805326.28442681</c:v>
                </c:pt>
                <c:pt idx="15904">
                  <c:v>324815746.78952551</c:v>
                </c:pt>
                <c:pt idx="15905">
                  <c:v>324827059.61052722</c:v>
                </c:pt>
                <c:pt idx="15906">
                  <c:v>324838073.85529774</c:v>
                </c:pt>
                <c:pt idx="15907">
                  <c:v>324849087.24140632</c:v>
                </c:pt>
                <c:pt idx="15908">
                  <c:v>324859504.51918405</c:v>
                </c:pt>
                <c:pt idx="15909">
                  <c:v>324870218.63215131</c:v>
                </c:pt>
                <c:pt idx="15910">
                  <c:v>324881527.09218913</c:v>
                </c:pt>
                <c:pt idx="15911">
                  <c:v>324892834.64713275</c:v>
                </c:pt>
                <c:pt idx="15912">
                  <c:v>324903843.76531005</c:v>
                </c:pt>
                <c:pt idx="15913">
                  <c:v>324913959.49599785</c:v>
                </c:pt>
                <c:pt idx="15914">
                  <c:v>324923479.52213705</c:v>
                </c:pt>
                <c:pt idx="15915">
                  <c:v>324932998.90685296</c:v>
                </c:pt>
                <c:pt idx="15916">
                  <c:v>324943112.55040926</c:v>
                </c:pt>
                <c:pt idx="15917">
                  <c:v>324953820.32516521</c:v>
                </c:pt>
                <c:pt idx="15918">
                  <c:v>324964527.28850055</c:v>
                </c:pt>
                <c:pt idx="15919">
                  <c:v>324976125.58327049</c:v>
                </c:pt>
                <c:pt idx="15920">
                  <c:v>324988020.28132504</c:v>
                </c:pt>
                <c:pt idx="15921">
                  <c:v>324999319.31709021</c:v>
                </c:pt>
                <c:pt idx="15922">
                  <c:v>325010320.14171052</c:v>
                </c:pt>
                <c:pt idx="15923">
                  <c:v>325021617.39450842</c:v>
                </c:pt>
                <c:pt idx="15924">
                  <c:v>325032319.22196549</c:v>
                </c:pt>
                <c:pt idx="15925">
                  <c:v>325042425.75930005</c:v>
                </c:pt>
                <c:pt idx="15926">
                  <c:v>325052531.5738588</c:v>
                </c:pt>
                <c:pt idx="15927">
                  <c:v>325061745.06906521</c:v>
                </c:pt>
                <c:pt idx="15928">
                  <c:v>325070660.78282547</c:v>
                </c:pt>
                <c:pt idx="15929">
                  <c:v>325079873.09614033</c:v>
                </c:pt>
                <c:pt idx="15930">
                  <c:v>325089381.95097715</c:v>
                </c:pt>
                <c:pt idx="15931">
                  <c:v>325100375.76685166</c:v>
                </c:pt>
                <c:pt idx="15932">
                  <c:v>325112260.01120144</c:v>
                </c:pt>
                <c:pt idx="15933">
                  <c:v>325124440.32457334</c:v>
                </c:pt>
                <c:pt idx="15934">
                  <c:v>325135134.36838681</c:v>
                </c:pt>
                <c:pt idx="15935">
                  <c:v>325145233.55568433</c:v>
                </c:pt>
                <c:pt idx="15936">
                  <c:v>325155629.02412748</c:v>
                </c:pt>
                <c:pt idx="15937">
                  <c:v>325166023.72799289</c:v>
                </c:pt>
                <c:pt idx="15938">
                  <c:v>325175823.74860018</c:v>
                </c:pt>
                <c:pt idx="15939">
                  <c:v>325185029.20960379</c:v>
                </c:pt>
                <c:pt idx="15940">
                  <c:v>325194530.99211133</c:v>
                </c:pt>
                <c:pt idx="15941">
                  <c:v>325204922.8353622</c:v>
                </c:pt>
                <c:pt idx="15942">
                  <c:v>325214720.15923929</c:v>
                </c:pt>
                <c:pt idx="15943">
                  <c:v>325223032.50756782</c:v>
                </c:pt>
                <c:pt idx="15944">
                  <c:v>325230453.83407915</c:v>
                </c:pt>
                <c:pt idx="15945">
                  <c:v>325238171.6003226</c:v>
                </c:pt>
                <c:pt idx="15946">
                  <c:v>325246779.38093615</c:v>
                </c:pt>
                <c:pt idx="15947">
                  <c:v>325256277.01330876</c:v>
                </c:pt>
                <c:pt idx="15948">
                  <c:v>325265180.46410406</c:v>
                </c:pt>
                <c:pt idx="15949">
                  <c:v>325272006.06327015</c:v>
                </c:pt>
                <c:pt idx="15950">
                  <c:v>325280018.30262315</c:v>
                </c:pt>
                <c:pt idx="15951">
                  <c:v>325288326.81191409</c:v>
                </c:pt>
                <c:pt idx="15952">
                  <c:v>325295744.71113044</c:v>
                </c:pt>
                <c:pt idx="15953">
                  <c:v>325301678.75024414</c:v>
                </c:pt>
                <c:pt idx="15954">
                  <c:v>325307612.54026282</c:v>
                </c:pt>
                <c:pt idx="15955">
                  <c:v>325313842.75171846</c:v>
                </c:pt>
                <c:pt idx="15956">
                  <c:v>325320369.34541202</c:v>
                </c:pt>
                <c:pt idx="15957">
                  <c:v>325328378.84403485</c:v>
                </c:pt>
                <c:pt idx="15958">
                  <c:v>325335794.64185023</c:v>
                </c:pt>
                <c:pt idx="15959">
                  <c:v>325341430.38801998</c:v>
                </c:pt>
                <c:pt idx="15960">
                  <c:v>325344693.08574444</c:v>
                </c:pt>
                <c:pt idx="15961">
                  <c:v>325347362.50969166</c:v>
                </c:pt>
                <c:pt idx="15962">
                  <c:v>325351218.25529379</c:v>
                </c:pt>
                <c:pt idx="15963">
                  <c:v>325355667.06185305</c:v>
                </c:pt>
                <c:pt idx="15964">
                  <c:v>325361302.01585281</c:v>
                </c:pt>
                <c:pt idx="15965">
                  <c:v>325368122.97545415</c:v>
                </c:pt>
                <c:pt idx="15966">
                  <c:v>325375240.14765429</c:v>
                </c:pt>
                <c:pt idx="15967">
                  <c:v>325383543.06238514</c:v>
                </c:pt>
                <c:pt idx="15968">
                  <c:v>325392141.99574471</c:v>
                </c:pt>
                <c:pt idx="15969">
                  <c:v>325399554.44956821</c:v>
                </c:pt>
                <c:pt idx="15970">
                  <c:v>325406670.03962171</c:v>
                </c:pt>
                <c:pt idx="15971">
                  <c:v>325415564.02359372</c:v>
                </c:pt>
                <c:pt idx="15972">
                  <c:v>325425050.32316357</c:v>
                </c:pt>
                <c:pt idx="15973">
                  <c:v>325432461.05184251</c:v>
                </c:pt>
                <c:pt idx="15974">
                  <c:v>325439278.57916927</c:v>
                </c:pt>
                <c:pt idx="15975">
                  <c:v>325446688.56211185</c:v>
                </c:pt>
                <c:pt idx="15976">
                  <c:v>325453209.0258652</c:v>
                </c:pt>
                <c:pt idx="15977">
                  <c:v>325457654.62419885</c:v>
                </c:pt>
                <c:pt idx="15978">
                  <c:v>325461211.00222474</c:v>
                </c:pt>
                <c:pt idx="15979">
                  <c:v>325465359.99686313</c:v>
                </c:pt>
                <c:pt idx="15980">
                  <c:v>325470694.23964649</c:v>
                </c:pt>
                <c:pt idx="15981">
                  <c:v>325476917.26854962</c:v>
                </c:pt>
                <c:pt idx="15982">
                  <c:v>325484028.96621418</c:v>
                </c:pt>
                <c:pt idx="15983">
                  <c:v>325490844.00750083</c:v>
                </c:pt>
                <c:pt idx="15984">
                  <c:v>325497658.72031999</c:v>
                </c:pt>
                <c:pt idx="15985">
                  <c:v>325504176.83395469</c:v>
                </c:pt>
                <c:pt idx="15986">
                  <c:v>325509509.61253303</c:v>
                </c:pt>
                <c:pt idx="15987">
                  <c:v>325514842.18999159</c:v>
                </c:pt>
                <c:pt idx="15988">
                  <c:v>325521063.27618849</c:v>
                </c:pt>
                <c:pt idx="15989">
                  <c:v>325526987.86572742</c:v>
                </c:pt>
                <c:pt idx="15990">
                  <c:v>325532023.57166433</c:v>
                </c:pt>
                <c:pt idx="15991">
                  <c:v>325536466.69268215</c:v>
                </c:pt>
                <c:pt idx="15992">
                  <c:v>325540613.47967386</c:v>
                </c:pt>
                <c:pt idx="15993">
                  <c:v>325543575.3959294</c:v>
                </c:pt>
                <c:pt idx="15994">
                  <c:v>325546537.25014317</c:v>
                </c:pt>
                <c:pt idx="15995">
                  <c:v>325551572.25992942</c:v>
                </c:pt>
                <c:pt idx="15996">
                  <c:v>325557791.73038745</c:v>
                </c:pt>
                <c:pt idx="15997">
                  <c:v>325562826.33945584</c:v>
                </c:pt>
                <c:pt idx="15998">
                  <c:v>325565787.79046971</c:v>
                </c:pt>
                <c:pt idx="15999">
                  <c:v>325568749.17946357</c:v>
                </c:pt>
                <c:pt idx="16000">
                  <c:v>325572895.01986682</c:v>
                </c:pt>
                <c:pt idx="16001">
                  <c:v>325577929.09123707</c:v>
                </c:pt>
                <c:pt idx="16002">
                  <c:v>325584443.50582081</c:v>
                </c:pt>
                <c:pt idx="16003">
                  <c:v>325589773.25817955</c:v>
                </c:pt>
                <c:pt idx="16004">
                  <c:v>325593918.48225045</c:v>
                </c:pt>
                <c:pt idx="16005">
                  <c:v>325597471.43474519</c:v>
                </c:pt>
                <c:pt idx="16006">
                  <c:v>325600728.22944778</c:v>
                </c:pt>
                <c:pt idx="16007">
                  <c:v>325603096.76030344</c:v>
                </c:pt>
                <c:pt idx="16008">
                  <c:v>325605169.19226015</c:v>
                </c:pt>
                <c:pt idx="16009">
                  <c:v>325607833.70300621</c:v>
                </c:pt>
                <c:pt idx="16010">
                  <c:v>325609906.06554425</c:v>
                </c:pt>
                <c:pt idx="16011">
                  <c:v>325611682.35211957</c:v>
                </c:pt>
                <c:pt idx="16012">
                  <c:v>325613458.61638349</c:v>
                </c:pt>
                <c:pt idx="16013">
                  <c:v>325617899.17943525</c:v>
                </c:pt>
                <c:pt idx="16014">
                  <c:v>325622931.64900231</c:v>
                </c:pt>
                <c:pt idx="16015">
                  <c:v>325627667.92735833</c:v>
                </c:pt>
                <c:pt idx="16016">
                  <c:v>325633588.05224615</c:v>
                </c:pt>
                <c:pt idx="16017">
                  <c:v>325639507.92931294</c:v>
                </c:pt>
                <c:pt idx="16018">
                  <c:v>325644539.62998819</c:v>
                </c:pt>
                <c:pt idx="16019">
                  <c:v>325648979.21721017</c:v>
                </c:pt>
                <c:pt idx="16020">
                  <c:v>325652826.74673694</c:v>
                </c:pt>
                <c:pt idx="16021">
                  <c:v>325656378.21954924</c:v>
                </c:pt>
                <c:pt idx="16022">
                  <c:v>325660225.54778725</c:v>
                </c:pt>
                <c:pt idx="16023">
                  <c:v>325664072.77136433</c:v>
                </c:pt>
                <c:pt idx="16024">
                  <c:v>325667919.89028615</c:v>
                </c:pt>
                <c:pt idx="16025">
                  <c:v>325671470.98409975</c:v>
                </c:pt>
                <c:pt idx="16026">
                  <c:v>325674134.24594635</c:v>
                </c:pt>
                <c:pt idx="16027">
                  <c:v>325677685.18372756</c:v>
                </c:pt>
                <c:pt idx="16028">
                  <c:v>325681236.0323534</c:v>
                </c:pt>
                <c:pt idx="16029">
                  <c:v>325683899.11031878</c:v>
                </c:pt>
                <c:pt idx="16030">
                  <c:v>325686562.13813907</c:v>
                </c:pt>
                <c:pt idx="16031">
                  <c:v>325689816.88182467</c:v>
                </c:pt>
                <c:pt idx="16032">
                  <c:v>325693367.42587566</c:v>
                </c:pt>
                <c:pt idx="16033">
                  <c:v>325696917.88079429</c:v>
                </c:pt>
                <c:pt idx="16034">
                  <c:v>325699876.52514184</c:v>
                </c:pt>
                <c:pt idx="16035">
                  <c:v>325701947.53935933</c:v>
                </c:pt>
                <c:pt idx="16036">
                  <c:v>325702539.25213695</c:v>
                </c:pt>
                <c:pt idx="16037">
                  <c:v>325702539.25213695</c:v>
                </c:pt>
                <c:pt idx="16038">
                  <c:v>325703426.81666225</c:v>
                </c:pt>
                <c:pt idx="16039">
                  <c:v>325705497.77889282</c:v>
                </c:pt>
                <c:pt idx="16040">
                  <c:v>325707568.71079916</c:v>
                </c:pt>
                <c:pt idx="16041">
                  <c:v>325709639.61238211</c:v>
                </c:pt>
                <c:pt idx="16042">
                  <c:v>325711710.48364276</c:v>
                </c:pt>
                <c:pt idx="16043">
                  <c:v>325714077.15652704</c:v>
                </c:pt>
                <c:pt idx="16044">
                  <c:v>325717627.09159923</c:v>
                </c:pt>
                <c:pt idx="16045">
                  <c:v>325721768.56990516</c:v>
                </c:pt>
                <c:pt idx="16046">
                  <c:v>325726205.73352152</c:v>
                </c:pt>
                <c:pt idx="16047">
                  <c:v>325730642.75793779</c:v>
                </c:pt>
                <c:pt idx="16048">
                  <c:v>325734783.85514581</c:v>
                </c:pt>
                <c:pt idx="16049">
                  <c:v>325738333.27053845</c:v>
                </c:pt>
                <c:pt idx="16050">
                  <c:v>325741586.82306868</c:v>
                </c:pt>
                <c:pt idx="16051">
                  <c:v>325743952.99608254</c:v>
                </c:pt>
                <c:pt idx="16052">
                  <c:v>325746319.12951338</c:v>
                </c:pt>
                <c:pt idx="16053">
                  <c:v>325748093.7036103</c:v>
                </c:pt>
                <c:pt idx="16054">
                  <c:v>325748980.9823091</c:v>
                </c:pt>
                <c:pt idx="16055">
                  <c:v>325750755.5230099</c:v>
                </c:pt>
                <c:pt idx="16056">
                  <c:v>325752530.04144681</c:v>
                </c:pt>
                <c:pt idx="16057">
                  <c:v>325754896.0313977</c:v>
                </c:pt>
                <c:pt idx="16058">
                  <c:v>325758149.2029593</c:v>
                </c:pt>
                <c:pt idx="16059">
                  <c:v>325761698.03205663</c:v>
                </c:pt>
                <c:pt idx="16060">
                  <c:v>325765838.22013444</c:v>
                </c:pt>
                <c:pt idx="16061">
                  <c:v>325771161.14102656</c:v>
                </c:pt>
                <c:pt idx="16062">
                  <c:v>325778258.0572933</c:v>
                </c:pt>
                <c:pt idx="16063">
                  <c:v>325785650.29977679</c:v>
                </c:pt>
                <c:pt idx="16064">
                  <c:v>325791268.14569682</c:v>
                </c:pt>
                <c:pt idx="16065">
                  <c:v>325795111.80645585</c:v>
                </c:pt>
                <c:pt idx="16066">
                  <c:v>325797477.08424073</c:v>
                </c:pt>
                <c:pt idx="16067">
                  <c:v>325798955.36277163</c:v>
                </c:pt>
                <c:pt idx="16068">
                  <c:v>325801024.92675978</c:v>
                </c:pt>
                <c:pt idx="16069">
                  <c:v>325803094.46046907</c:v>
                </c:pt>
                <c:pt idx="16070">
                  <c:v>325805163.96389937</c:v>
                </c:pt>
                <c:pt idx="16071">
                  <c:v>325807233.43705177</c:v>
                </c:pt>
                <c:pt idx="16072">
                  <c:v>325809302.87992764</c:v>
                </c:pt>
                <c:pt idx="16073">
                  <c:v>325811076.66400987</c:v>
                </c:pt>
                <c:pt idx="16074">
                  <c:v>325813146.05065989</c:v>
                </c:pt>
                <c:pt idx="16075">
                  <c:v>325816693.5001989</c:v>
                </c:pt>
                <c:pt idx="16076">
                  <c:v>325821127.68701822</c:v>
                </c:pt>
                <c:pt idx="16077">
                  <c:v>325822901.3228265</c:v>
                </c:pt>
                <c:pt idx="16078">
                  <c:v>325822901.3228265</c:v>
                </c:pt>
                <c:pt idx="16079">
                  <c:v>325823492.52982062</c:v>
                </c:pt>
                <c:pt idx="16080">
                  <c:v>325825266.13597685</c:v>
                </c:pt>
                <c:pt idx="16081">
                  <c:v>325827630.90959412</c:v>
                </c:pt>
                <c:pt idx="16082">
                  <c:v>325831473.58240604</c:v>
                </c:pt>
                <c:pt idx="16083">
                  <c:v>325834724.99325371</c:v>
                </c:pt>
                <c:pt idx="16084">
                  <c:v>325837089.60874867</c:v>
                </c:pt>
                <c:pt idx="16085">
                  <c:v>325838567.47336072</c:v>
                </c:pt>
                <c:pt idx="16086">
                  <c:v>325840340.89051425</c:v>
                </c:pt>
                <c:pt idx="16087">
                  <c:v>325843000.97455859</c:v>
                </c:pt>
                <c:pt idx="16088">
                  <c:v>325846547.67547315</c:v>
                </c:pt>
                <c:pt idx="16089">
                  <c:v>325850685.3808189</c:v>
                </c:pt>
                <c:pt idx="16090">
                  <c:v>325854231.88907415</c:v>
                </c:pt>
                <c:pt idx="16091">
                  <c:v>325856596.17851561</c:v>
                </c:pt>
                <c:pt idx="16092">
                  <c:v>325858369.36966407</c:v>
                </c:pt>
                <c:pt idx="16093">
                  <c:v>325860142.5385865</c:v>
                </c:pt>
                <c:pt idx="16094">
                  <c:v>325863393.2905522</c:v>
                </c:pt>
                <c:pt idx="16095">
                  <c:v>325868121.52369946</c:v>
                </c:pt>
                <c:pt idx="16096">
                  <c:v>325872849.5988152</c:v>
                </c:pt>
                <c:pt idx="16097">
                  <c:v>325876100.05879241</c:v>
                </c:pt>
                <c:pt idx="16098">
                  <c:v>325879350.44408369</c:v>
                </c:pt>
                <c:pt idx="16099">
                  <c:v>325883487.19008076</c:v>
                </c:pt>
                <c:pt idx="16100">
                  <c:v>325887623.81511348</c:v>
                </c:pt>
                <c:pt idx="16101">
                  <c:v>325892351.23846948</c:v>
                </c:pt>
                <c:pt idx="16102">
                  <c:v>325898555.74189025</c:v>
                </c:pt>
                <c:pt idx="16103">
                  <c:v>325905941.70070046</c:v>
                </c:pt>
                <c:pt idx="16104">
                  <c:v>325911850.19011855</c:v>
                </c:pt>
                <c:pt idx="16105">
                  <c:v>325915690.57591474</c:v>
                </c:pt>
                <c:pt idx="16106">
                  <c:v>325919235.45489001</c:v>
                </c:pt>
                <c:pt idx="16107">
                  <c:v>325923371.03476602</c:v>
                </c:pt>
                <c:pt idx="16108">
                  <c:v>325927211.1078335</c:v>
                </c:pt>
                <c:pt idx="16109">
                  <c:v>325930164.93926615</c:v>
                </c:pt>
                <c:pt idx="16110">
                  <c:v>325932232.58457446</c:v>
                </c:pt>
                <c:pt idx="16111">
                  <c:v>325935186.31116682</c:v>
                </c:pt>
                <c:pt idx="16112">
                  <c:v>325939616.78542948</c:v>
                </c:pt>
                <c:pt idx="16113">
                  <c:v>325944342.47171879</c:v>
                </c:pt>
                <c:pt idx="16114">
                  <c:v>325949363.34044951</c:v>
                </c:pt>
                <c:pt idx="16115">
                  <c:v>325955860.67078406</c:v>
                </c:pt>
                <c:pt idx="16116">
                  <c:v>325961767.07580376</c:v>
                </c:pt>
                <c:pt idx="16117">
                  <c:v>325965901.41260803</c:v>
                </c:pt>
                <c:pt idx="16118">
                  <c:v>325968559.13675815</c:v>
                </c:pt>
                <c:pt idx="16119">
                  <c:v>325971807.39847571</c:v>
                </c:pt>
                <c:pt idx="16120">
                  <c:v>325975941.44189626</c:v>
                </c:pt>
                <c:pt idx="16121">
                  <c:v>325979780.08834285</c:v>
                </c:pt>
                <c:pt idx="16122">
                  <c:v>325981551.73619145</c:v>
                </c:pt>
                <c:pt idx="16123">
                  <c:v>325981847.00867611</c:v>
                </c:pt>
                <c:pt idx="16124">
                  <c:v>325982437.55179685</c:v>
                </c:pt>
                <c:pt idx="16125">
                  <c:v>325983618.63064319</c:v>
                </c:pt>
                <c:pt idx="16126">
                  <c:v>325985685.49490011</c:v>
                </c:pt>
                <c:pt idx="16127">
                  <c:v>325988933.36344492</c:v>
                </c:pt>
                <c:pt idx="16128">
                  <c:v>325992771.65742278</c:v>
                </c:pt>
                <c:pt idx="16129">
                  <c:v>325996314.60559726</c:v>
                </c:pt>
                <c:pt idx="16130">
                  <c:v>325998676.52175975</c:v>
                </c:pt>
                <c:pt idx="16131">
                  <c:v>326001333.63031346</c:v>
                </c:pt>
                <c:pt idx="16132">
                  <c:v>326004285.91462672</c:v>
                </c:pt>
                <c:pt idx="16133">
                  <c:v>326007238.13733846</c:v>
                </c:pt>
                <c:pt idx="16134">
                  <c:v>326009599.87115657</c:v>
                </c:pt>
                <c:pt idx="16135">
                  <c:v>326011961.56555301</c:v>
                </c:pt>
                <c:pt idx="16136">
                  <c:v>326014618.42462915</c:v>
                </c:pt>
                <c:pt idx="16137">
                  <c:v>326017275.23381621</c:v>
                </c:pt>
                <c:pt idx="16138">
                  <c:v>326019046.41222543</c:v>
                </c:pt>
                <c:pt idx="16139">
                  <c:v>326020817.5684635</c:v>
                </c:pt>
                <c:pt idx="16140">
                  <c:v>326021407.94894916</c:v>
                </c:pt>
                <c:pt idx="16141">
                  <c:v>326020817.5684635</c:v>
                </c:pt>
                <c:pt idx="16142">
                  <c:v>326020522.37729681</c:v>
                </c:pt>
                <c:pt idx="16143">
                  <c:v>326021407.94894916</c:v>
                </c:pt>
                <c:pt idx="16144">
                  <c:v>326023474.26124966</c:v>
                </c:pt>
                <c:pt idx="16145">
                  <c:v>326027311.61832285</c:v>
                </c:pt>
                <c:pt idx="16146">
                  <c:v>326033215.04137677</c:v>
                </c:pt>
                <c:pt idx="16147">
                  <c:v>326040298.82393289</c:v>
                </c:pt>
                <c:pt idx="16148">
                  <c:v>326045316.28867853</c:v>
                </c:pt>
                <c:pt idx="16149">
                  <c:v>326048562.78870714</c:v>
                </c:pt>
                <c:pt idx="16150">
                  <c:v>326051514.0877319</c:v>
                </c:pt>
                <c:pt idx="16151">
                  <c:v>326055940.92085075</c:v>
                </c:pt>
                <c:pt idx="16152">
                  <c:v>326060662.72352785</c:v>
                </c:pt>
                <c:pt idx="16153">
                  <c:v>326063908.8714686</c:v>
                </c:pt>
                <c:pt idx="16154">
                  <c:v>326064794.17161876</c:v>
                </c:pt>
                <c:pt idx="16155">
                  <c:v>326065679.46622974</c:v>
                </c:pt>
                <c:pt idx="16156">
                  <c:v>326067154.94494015</c:v>
                </c:pt>
                <c:pt idx="16157">
                  <c:v>326069810.76784724</c:v>
                </c:pt>
                <c:pt idx="16158">
                  <c:v>326072466.54090744</c:v>
                </c:pt>
                <c:pt idx="16159">
                  <c:v>326076007.49411815</c:v>
                </c:pt>
                <c:pt idx="16160">
                  <c:v>326079843.4267714</c:v>
                </c:pt>
                <c:pt idx="16161">
                  <c:v>326082794.07343799</c:v>
                </c:pt>
                <c:pt idx="16162">
                  <c:v>326085449.60283178</c:v>
                </c:pt>
                <c:pt idx="16163">
                  <c:v>326087810.03156734</c:v>
                </c:pt>
                <c:pt idx="16164">
                  <c:v>326089875.37441188</c:v>
                </c:pt>
                <c:pt idx="16165">
                  <c:v>326092825.8118977</c:v>
                </c:pt>
                <c:pt idx="16166">
                  <c:v>326096661.28866112</c:v>
                </c:pt>
                <c:pt idx="16167">
                  <c:v>326100201.63647914</c:v>
                </c:pt>
                <c:pt idx="16168">
                  <c:v>326101381.73273468</c:v>
                </c:pt>
                <c:pt idx="16169">
                  <c:v>326101971.77717251</c:v>
                </c:pt>
                <c:pt idx="16170">
                  <c:v>326104331.9303183</c:v>
                </c:pt>
                <c:pt idx="16171">
                  <c:v>326108462.10360521</c:v>
                </c:pt>
                <c:pt idx="16172">
                  <c:v>326113182.15404081</c:v>
                </c:pt>
                <c:pt idx="16173">
                  <c:v>326118197.03512686</c:v>
                </c:pt>
                <c:pt idx="16174">
                  <c:v>326123506.71551394</c:v>
                </c:pt>
                <c:pt idx="16175">
                  <c:v>326126751.42211974</c:v>
                </c:pt>
                <c:pt idx="16176">
                  <c:v>326127636.32919151</c:v>
                </c:pt>
                <c:pt idx="16177">
                  <c:v>326127636.32919151</c:v>
                </c:pt>
                <c:pt idx="16178">
                  <c:v>326127931.29698509</c:v>
                </c:pt>
                <c:pt idx="16179">
                  <c:v>326128226.26416481</c:v>
                </c:pt>
                <c:pt idx="16180">
                  <c:v>326126161.48099774</c:v>
                </c:pt>
                <c:pt idx="16181">
                  <c:v>326123801.69191605</c:v>
                </c:pt>
                <c:pt idx="16182">
                  <c:v>326123801.69191605</c:v>
                </c:pt>
                <c:pt idx="16183">
                  <c:v>326124981.59137571</c:v>
                </c:pt>
                <c:pt idx="16184">
                  <c:v>326126161.48099774</c:v>
                </c:pt>
                <c:pt idx="16185">
                  <c:v>326128226.26416481</c:v>
                </c:pt>
                <c:pt idx="16186">
                  <c:v>326132355.74011767</c:v>
                </c:pt>
                <c:pt idx="16187">
                  <c:v>326137074.99365515</c:v>
                </c:pt>
                <c:pt idx="16188">
                  <c:v>326140614.33052897</c:v>
                </c:pt>
                <c:pt idx="16189">
                  <c:v>326142973.83926672</c:v>
                </c:pt>
                <c:pt idx="16190">
                  <c:v>326145923.16986662</c:v>
                </c:pt>
                <c:pt idx="16191">
                  <c:v>326149462.28544939</c:v>
                </c:pt>
                <c:pt idx="16192">
                  <c:v>326152411.48082501</c:v>
                </c:pt>
                <c:pt idx="16193">
                  <c:v>326154475.88101846</c:v>
                </c:pt>
                <c:pt idx="16194">
                  <c:v>326156245.34292972</c:v>
                </c:pt>
                <c:pt idx="16195">
                  <c:v>326157130.06558847</c:v>
                </c:pt>
                <c:pt idx="16196">
                  <c:v>326158309.68719661</c:v>
                </c:pt>
                <c:pt idx="16197">
                  <c:v>326160963.79986262</c:v>
                </c:pt>
                <c:pt idx="16198">
                  <c:v>326163028.07530069</c:v>
                </c:pt>
                <c:pt idx="16199">
                  <c:v>326164502.53932106</c:v>
                </c:pt>
                <c:pt idx="16200">
                  <c:v>326165976.98797876</c:v>
                </c:pt>
                <c:pt idx="16201">
                  <c:v>326168041.1902923</c:v>
                </c:pt>
                <c:pt idx="16202">
                  <c:v>326170400.24178255</c:v>
                </c:pt>
                <c:pt idx="16203">
                  <c:v>326173643.87337303</c:v>
                </c:pt>
                <c:pt idx="16204">
                  <c:v>326178361.75024778</c:v>
                </c:pt>
                <c:pt idx="16205">
                  <c:v>326183374.32209915</c:v>
                </c:pt>
                <c:pt idx="16206">
                  <c:v>326186617.65633816</c:v>
                </c:pt>
                <c:pt idx="16207">
                  <c:v>326189860.91624868</c:v>
                </c:pt>
                <c:pt idx="16208">
                  <c:v>326193693.76395661</c:v>
                </c:pt>
                <c:pt idx="16209">
                  <c:v>326196347.21309996</c:v>
                </c:pt>
                <c:pt idx="16210">
                  <c:v>326198116.15155715</c:v>
                </c:pt>
                <c:pt idx="16211">
                  <c:v>326201359.14796954</c:v>
                </c:pt>
                <c:pt idx="16212">
                  <c:v>326206665.70908093</c:v>
                </c:pt>
                <c:pt idx="16213">
                  <c:v>326212856.44557375</c:v>
                </c:pt>
                <c:pt idx="16214">
                  <c:v>326215804.32015508</c:v>
                </c:pt>
                <c:pt idx="16215">
                  <c:v>326216688.67055655</c:v>
                </c:pt>
                <c:pt idx="16216">
                  <c:v>326217867.79582816</c:v>
                </c:pt>
                <c:pt idx="16217">
                  <c:v>326220815.56602967</c:v>
                </c:pt>
                <c:pt idx="16218">
                  <c:v>326222878.96863979</c:v>
                </c:pt>
                <c:pt idx="16219">
                  <c:v>326223468.50671715</c:v>
                </c:pt>
                <c:pt idx="16220">
                  <c:v>326224058.04233879</c:v>
                </c:pt>
                <c:pt idx="16221">
                  <c:v>326225237.10621518</c:v>
                </c:pt>
                <c:pt idx="16222">
                  <c:v>326226710.92224663</c:v>
                </c:pt>
                <c:pt idx="16223">
                  <c:v>326229658.50826859</c:v>
                </c:pt>
                <c:pt idx="16224">
                  <c:v>326233785.02556783</c:v>
                </c:pt>
                <c:pt idx="16225">
                  <c:v>326237911.42255449</c:v>
                </c:pt>
                <c:pt idx="16226">
                  <c:v>326242332.42868245</c:v>
                </c:pt>
                <c:pt idx="16227">
                  <c:v>326246458.57647514</c:v>
                </c:pt>
                <c:pt idx="16228">
                  <c:v>326249111.03653616</c:v>
                </c:pt>
                <c:pt idx="16229">
                  <c:v>326250289.89171815</c:v>
                </c:pt>
                <c:pt idx="16230">
                  <c:v>326252058.15608078</c:v>
                </c:pt>
                <c:pt idx="16231">
                  <c:v>326253826.39835137</c:v>
                </c:pt>
                <c:pt idx="16232">
                  <c:v>326256184.02034777</c:v>
                </c:pt>
                <c:pt idx="16233">
                  <c:v>326260015.0723328</c:v>
                </c:pt>
                <c:pt idx="16234">
                  <c:v>326263846.0206216</c:v>
                </c:pt>
                <c:pt idx="16235">
                  <c:v>326266498.15484828</c:v>
                </c:pt>
                <c:pt idx="16236">
                  <c:v>326268855.56577414</c:v>
                </c:pt>
                <c:pt idx="16237">
                  <c:v>326272686.27478594</c:v>
                </c:pt>
                <c:pt idx="16238">
                  <c:v>326276811.53777575</c:v>
                </c:pt>
                <c:pt idx="16239">
                  <c:v>326279463.42906445</c:v>
                </c:pt>
                <c:pt idx="16240">
                  <c:v>326281820.62405396</c:v>
                </c:pt>
                <c:pt idx="16241">
                  <c:v>326283883.13746715</c:v>
                </c:pt>
                <c:pt idx="16242">
                  <c:v>326285945.62082535</c:v>
                </c:pt>
                <c:pt idx="16243">
                  <c:v>326289186.60538137</c:v>
                </c:pt>
                <c:pt idx="16244">
                  <c:v>326293016.7641803</c:v>
                </c:pt>
                <c:pt idx="16245">
                  <c:v>326295962.96965224</c:v>
                </c:pt>
                <c:pt idx="16246">
                  <c:v>326298319.88987565</c:v>
                </c:pt>
                <c:pt idx="16247">
                  <c:v>326301265.98496449</c:v>
                </c:pt>
                <c:pt idx="16248">
                  <c:v>326303622.81688517</c:v>
                </c:pt>
                <c:pt idx="16249">
                  <c:v>326304506.61873776</c:v>
                </c:pt>
                <c:pt idx="16250">
                  <c:v>326306274.20588779</c:v>
                </c:pt>
                <c:pt idx="16251">
                  <c:v>326309514.72499979</c:v>
                </c:pt>
                <c:pt idx="16252">
                  <c:v>326312755.1699248</c:v>
                </c:pt>
                <c:pt idx="16253">
                  <c:v>326314817.23261505</c:v>
                </c:pt>
                <c:pt idx="16254">
                  <c:v>326315995.54066521</c:v>
                </c:pt>
                <c:pt idx="16255">
                  <c:v>326315700.96457231</c:v>
                </c:pt>
                <c:pt idx="16256">
                  <c:v>326313933.49514049</c:v>
                </c:pt>
                <c:pt idx="16257">
                  <c:v>326312166.00363815</c:v>
                </c:pt>
                <c:pt idx="16258">
                  <c:v>326311871.41957515</c:v>
                </c:pt>
                <c:pt idx="16259">
                  <c:v>326313933.49514049</c:v>
                </c:pt>
                <c:pt idx="16260">
                  <c:v>326314817.23261505</c:v>
                </c:pt>
                <c:pt idx="16261">
                  <c:v>326314522.65407026</c:v>
                </c:pt>
                <c:pt idx="16262">
                  <c:v>326315995.54066521</c:v>
                </c:pt>
                <c:pt idx="16263">
                  <c:v>326320414.10849291</c:v>
                </c:pt>
                <c:pt idx="16264">
                  <c:v>326326305.31770736</c:v>
                </c:pt>
                <c:pt idx="16265">
                  <c:v>326330429.01827115</c:v>
                </c:pt>
                <c:pt idx="16266">
                  <c:v>326332196.28173679</c:v>
                </c:pt>
                <c:pt idx="16267">
                  <c:v>326334258.06122655</c:v>
                </c:pt>
                <c:pt idx="16268">
                  <c:v>326337792.47048259</c:v>
                </c:pt>
                <c:pt idx="16269">
                  <c:v>326340737.74411547</c:v>
                </c:pt>
                <c:pt idx="16270">
                  <c:v>326342210.35795051</c:v>
                </c:pt>
                <c:pt idx="16271">
                  <c:v>326343093.91889763</c:v>
                </c:pt>
                <c:pt idx="16272">
                  <c:v>326343388.43798745</c:v>
                </c:pt>
                <c:pt idx="16273">
                  <c:v>326343093.91889763</c:v>
                </c:pt>
                <c:pt idx="16274">
                  <c:v>326342504.87887889</c:v>
                </c:pt>
                <c:pt idx="16275">
                  <c:v>326343388.43798745</c:v>
                </c:pt>
                <c:pt idx="16276">
                  <c:v>326345155.53965974</c:v>
                </c:pt>
                <c:pt idx="16277">
                  <c:v>326347217.13039583</c:v>
                </c:pt>
                <c:pt idx="16278">
                  <c:v>326349867.70293689</c:v>
                </c:pt>
                <c:pt idx="16279">
                  <c:v>326351929.22504479</c:v>
                </c:pt>
                <c:pt idx="16280">
                  <c:v>326354579.70935309</c:v>
                </c:pt>
                <c:pt idx="16281">
                  <c:v>326357819.12277758</c:v>
                </c:pt>
                <c:pt idx="16282">
                  <c:v>326360469.49680316</c:v>
                </c:pt>
                <c:pt idx="16283">
                  <c:v>326362530.86451602</c:v>
                </c:pt>
                <c:pt idx="16284">
                  <c:v>326364592.202209</c:v>
                </c:pt>
                <c:pt idx="16285">
                  <c:v>326367242.4494229</c:v>
                </c:pt>
                <c:pt idx="16286">
                  <c:v>326370187.11035377</c:v>
                </c:pt>
                <c:pt idx="16287">
                  <c:v>326374015.07798845</c:v>
                </c:pt>
                <c:pt idx="16288">
                  <c:v>326378137.38890779</c:v>
                </c:pt>
                <c:pt idx="16289">
                  <c:v>326381376.26327169</c:v>
                </c:pt>
                <c:pt idx="16290">
                  <c:v>326383731.76171774</c:v>
                </c:pt>
                <c:pt idx="16291">
                  <c:v>326385498.3598305</c:v>
                </c:pt>
                <c:pt idx="16292">
                  <c:v>326389325.91344374</c:v>
                </c:pt>
                <c:pt idx="16293">
                  <c:v>326394331.01970845</c:v>
                </c:pt>
                <c:pt idx="16294">
                  <c:v>326396686.30260015</c:v>
                </c:pt>
                <c:pt idx="16295">
                  <c:v>326396980.71020615</c:v>
                </c:pt>
                <c:pt idx="16296">
                  <c:v>326396686.30260015</c:v>
                </c:pt>
                <c:pt idx="16297">
                  <c:v>326395803.07610816</c:v>
                </c:pt>
                <c:pt idx="16298">
                  <c:v>326395508.66605288</c:v>
                </c:pt>
                <c:pt idx="16299">
                  <c:v>326397863.92935073</c:v>
                </c:pt>
                <c:pt idx="16300">
                  <c:v>326401691.14863348</c:v>
                </c:pt>
                <c:pt idx="16301">
                  <c:v>326404929.48413211</c:v>
                </c:pt>
                <c:pt idx="16302">
                  <c:v>326406990.20451581</c:v>
                </c:pt>
                <c:pt idx="16303">
                  <c:v>326408462.12928075</c:v>
                </c:pt>
                <c:pt idx="16304">
                  <c:v>326411405.93289685</c:v>
                </c:pt>
                <c:pt idx="16305">
                  <c:v>326416115.89135545</c:v>
                </c:pt>
                <c:pt idx="16306">
                  <c:v>326421708.76349765</c:v>
                </c:pt>
                <c:pt idx="16307">
                  <c:v>326426124.03279614</c:v>
                </c:pt>
                <c:pt idx="16308">
                  <c:v>326429067.46915877</c:v>
                </c:pt>
                <c:pt idx="16309">
                  <c:v>326429950.48813349</c:v>
                </c:pt>
                <c:pt idx="16310">
                  <c:v>326430833.50160044</c:v>
                </c:pt>
                <c:pt idx="16311">
                  <c:v>326433776.84004581</c:v>
                </c:pt>
                <c:pt idx="16312">
                  <c:v>326437897.41106218</c:v>
                </c:pt>
                <c:pt idx="16313">
                  <c:v>326441429.23361814</c:v>
                </c:pt>
                <c:pt idx="16314">
                  <c:v>326444666.66022581</c:v>
                </c:pt>
                <c:pt idx="16315">
                  <c:v>326448198.31390804</c:v>
                </c:pt>
                <c:pt idx="16316">
                  <c:v>326450846.99635309</c:v>
                </c:pt>
                <c:pt idx="16317">
                  <c:v>326452612.75712037</c:v>
                </c:pt>
                <c:pt idx="16318">
                  <c:v>326454084.20760155</c:v>
                </c:pt>
                <c:pt idx="16319">
                  <c:v>326454672.78351182</c:v>
                </c:pt>
                <c:pt idx="16320">
                  <c:v>326454672.78351182</c:v>
                </c:pt>
                <c:pt idx="16321">
                  <c:v>326454967.07054937</c:v>
                </c:pt>
                <c:pt idx="16322">
                  <c:v>326454967.07054937</c:v>
                </c:pt>
                <c:pt idx="16323">
                  <c:v>326455555.6427893</c:v>
                </c:pt>
                <c:pt idx="16324">
                  <c:v>326455555.6427893</c:v>
                </c:pt>
                <c:pt idx="16325">
                  <c:v>326455261.35697514</c:v>
                </c:pt>
                <c:pt idx="16326">
                  <c:v>326456438.49656075</c:v>
                </c:pt>
                <c:pt idx="16327">
                  <c:v>326458792.74636924</c:v>
                </c:pt>
                <c:pt idx="16328">
                  <c:v>326462029.77593219</c:v>
                </c:pt>
                <c:pt idx="16329">
                  <c:v>326463206.85924071</c:v>
                </c:pt>
                <c:pt idx="16330">
                  <c:v>326464383.93276274</c:v>
                </c:pt>
                <c:pt idx="16331">
                  <c:v>326467326.57375181</c:v>
                </c:pt>
                <c:pt idx="16332">
                  <c:v>326470857.66220313</c:v>
                </c:pt>
                <c:pt idx="16333">
                  <c:v>326474388.6625846</c:v>
                </c:pt>
                <c:pt idx="16334">
                  <c:v>326477331.09562999</c:v>
                </c:pt>
                <c:pt idx="16335">
                  <c:v>326479390.76237506</c:v>
                </c:pt>
                <c:pt idx="16336">
                  <c:v>326482333.09146118</c:v>
                </c:pt>
                <c:pt idx="16337">
                  <c:v>326485863.80564749</c:v>
                </c:pt>
                <c:pt idx="16338">
                  <c:v>326489982.86091369</c:v>
                </c:pt>
                <c:pt idx="16339">
                  <c:v>326494101.79634178</c:v>
                </c:pt>
                <c:pt idx="16340">
                  <c:v>326497926.41479945</c:v>
                </c:pt>
                <c:pt idx="16341">
                  <c:v>326501162.54972023</c:v>
                </c:pt>
                <c:pt idx="16342">
                  <c:v>326504398.61067146</c:v>
                </c:pt>
                <c:pt idx="16343">
                  <c:v>326508222.95098174</c:v>
                </c:pt>
                <c:pt idx="16344">
                  <c:v>326510282.1683616</c:v>
                </c:pt>
                <c:pt idx="16345">
                  <c:v>326510870.51068276</c:v>
                </c:pt>
                <c:pt idx="16346">
                  <c:v>326511458.85055983</c:v>
                </c:pt>
                <c:pt idx="16347">
                  <c:v>326512047.1879915</c:v>
                </c:pt>
                <c:pt idx="16348">
                  <c:v>326512341.35579067</c:v>
                </c:pt>
                <c:pt idx="16349">
                  <c:v>326512929.68955547</c:v>
                </c:pt>
                <c:pt idx="16350">
                  <c:v>326514400.51327074</c:v>
                </c:pt>
                <c:pt idx="16351">
                  <c:v>326516165.48156035</c:v>
                </c:pt>
                <c:pt idx="16352">
                  <c:v>326518812.89274049</c:v>
                </c:pt>
                <c:pt idx="16353">
                  <c:v>326522930.98951632</c:v>
                </c:pt>
                <c:pt idx="16354">
                  <c:v>326528225.50937295</c:v>
                </c:pt>
                <c:pt idx="16355">
                  <c:v>326532931.58303714</c:v>
                </c:pt>
                <c:pt idx="16356">
                  <c:v>326536461.03563428</c:v>
                </c:pt>
                <c:pt idx="16357">
                  <c:v>326538519.84235281</c:v>
                </c:pt>
                <c:pt idx="16358">
                  <c:v>326538813.9551543</c:v>
                </c:pt>
                <c:pt idx="16359">
                  <c:v>326539108.06734484</c:v>
                </c:pt>
                <c:pt idx="16360">
                  <c:v>326539108.06734484</c:v>
                </c:pt>
                <c:pt idx="16361">
                  <c:v>326539108.06734484</c:v>
                </c:pt>
                <c:pt idx="16362">
                  <c:v>326539990.40025079</c:v>
                </c:pt>
                <c:pt idx="16363">
                  <c:v>326541755.04956782</c:v>
                </c:pt>
                <c:pt idx="16364">
                  <c:v>326543225.57386428</c:v>
                </c:pt>
                <c:pt idx="16365">
                  <c:v>326544696.08288771</c:v>
                </c:pt>
                <c:pt idx="16366">
                  <c:v>326546754.76986337</c:v>
                </c:pt>
                <c:pt idx="16367">
                  <c:v>326548813.4269051</c:v>
                </c:pt>
                <c:pt idx="16368">
                  <c:v>326549989.78891879</c:v>
                </c:pt>
                <c:pt idx="16369">
                  <c:v>326550872.05401552</c:v>
                </c:pt>
                <c:pt idx="16370">
                  <c:v>326553518.81631863</c:v>
                </c:pt>
                <c:pt idx="16371">
                  <c:v>326558812.19249815</c:v>
                </c:pt>
                <c:pt idx="16372">
                  <c:v>326564399.43044686</c:v>
                </c:pt>
                <c:pt idx="16373">
                  <c:v>326567634.04638469</c:v>
                </c:pt>
                <c:pt idx="16374">
                  <c:v>326569104.30192876</c:v>
                </c:pt>
                <c:pt idx="16375">
                  <c:v>326569986.44792706</c:v>
                </c:pt>
                <c:pt idx="16376">
                  <c:v>326570574.54220575</c:v>
                </c:pt>
                <c:pt idx="16377">
                  <c:v>326572338.81038684</c:v>
                </c:pt>
                <c:pt idx="16378">
                  <c:v>326575573.24495715</c:v>
                </c:pt>
                <c:pt idx="16379">
                  <c:v>326578219.54555982</c:v>
                </c:pt>
                <c:pt idx="16380">
                  <c:v>326579395.6632852</c:v>
                </c:pt>
                <c:pt idx="16381">
                  <c:v>326578807.60564345</c:v>
                </c:pt>
                <c:pt idx="16382">
                  <c:v>326577043.41806448</c:v>
                </c:pt>
                <c:pt idx="16383">
                  <c:v>326577337.45085412</c:v>
                </c:pt>
                <c:pt idx="16384">
                  <c:v>326580865.79670411</c:v>
                </c:pt>
                <c:pt idx="16385">
                  <c:v>326586158.15062952</c:v>
                </c:pt>
                <c:pt idx="16386">
                  <c:v>326592038.31188542</c:v>
                </c:pt>
                <c:pt idx="16387">
                  <c:v>326597036.25696349</c:v>
                </c:pt>
                <c:pt idx="16388">
                  <c:v>326599682.15646851</c:v>
                </c:pt>
                <c:pt idx="16389">
                  <c:v>326602328.00653201</c:v>
                </c:pt>
                <c:pt idx="16390">
                  <c:v>326606149.70267618</c:v>
                </c:pt>
                <c:pt idx="16391">
                  <c:v>326609971.29567564</c:v>
                </c:pt>
                <c:pt idx="16392">
                  <c:v>326614380.6979</c:v>
                </c:pt>
                <c:pt idx="16393">
                  <c:v>326617614.17226511</c:v>
                </c:pt>
                <c:pt idx="16394">
                  <c:v>326619965.74360865</c:v>
                </c:pt>
                <c:pt idx="16395">
                  <c:v>326621435.45586681</c:v>
                </c:pt>
                <c:pt idx="16396">
                  <c:v>326622317.27589959</c:v>
                </c:pt>
                <c:pt idx="16397">
                  <c:v>326623786.96375084</c:v>
                </c:pt>
                <c:pt idx="16398">
                  <c:v>326627020.22332996</c:v>
                </c:pt>
                <c:pt idx="16399">
                  <c:v>326630547.33140069</c:v>
                </c:pt>
                <c:pt idx="16400">
                  <c:v>326633192.60479957</c:v>
                </c:pt>
                <c:pt idx="16401">
                  <c:v>326635543.91744697</c:v>
                </c:pt>
                <c:pt idx="16402">
                  <c:v>326638189.09750682</c:v>
                </c:pt>
                <c:pt idx="16403">
                  <c:v>326641128.12851036</c:v>
                </c:pt>
                <c:pt idx="16404">
                  <c:v>326646124.34122324</c:v>
                </c:pt>
                <c:pt idx="16405">
                  <c:v>326649944.85553372</c:v>
                </c:pt>
                <c:pt idx="16406">
                  <c:v>326652295.89003015</c:v>
                </c:pt>
                <c:pt idx="16407">
                  <c:v>326655822.36858892</c:v>
                </c:pt>
                <c:pt idx="16408">
                  <c:v>326660524.20339298</c:v>
                </c:pt>
                <c:pt idx="16409">
                  <c:v>326665519.73182017</c:v>
                </c:pt>
                <c:pt idx="16410">
                  <c:v>326669633.56408733</c:v>
                </c:pt>
                <c:pt idx="16411">
                  <c:v>326674041.10890102</c:v>
                </c:pt>
                <c:pt idx="16412">
                  <c:v>326678448.51653534</c:v>
                </c:pt>
                <c:pt idx="16413">
                  <c:v>326681680.52828723</c:v>
                </c:pt>
                <c:pt idx="16414">
                  <c:v>326683737.22463274</c:v>
                </c:pt>
                <c:pt idx="16415">
                  <c:v>326686381.50461501</c:v>
                </c:pt>
                <c:pt idx="16416">
                  <c:v>326689613.33531839</c:v>
                </c:pt>
                <c:pt idx="16417">
                  <c:v>326694020.25832725</c:v>
                </c:pt>
                <c:pt idx="16418">
                  <c:v>326699602.16393805</c:v>
                </c:pt>
                <c:pt idx="16419">
                  <c:v>326704008.77611595</c:v>
                </c:pt>
                <c:pt idx="16420">
                  <c:v>326706358.91321176</c:v>
                </c:pt>
                <c:pt idx="16421">
                  <c:v>326708121.49043912</c:v>
                </c:pt>
                <c:pt idx="16422">
                  <c:v>326710765.31514901</c:v>
                </c:pt>
                <c:pt idx="16423">
                  <c:v>326713702.84027231</c:v>
                </c:pt>
                <c:pt idx="16424">
                  <c:v>326716934.04753262</c:v>
                </c:pt>
                <c:pt idx="16425">
                  <c:v>326720458.91682589</c:v>
                </c:pt>
                <c:pt idx="16426">
                  <c:v>326723983.69838744</c:v>
                </c:pt>
                <c:pt idx="16427">
                  <c:v>326728976.9887625</c:v>
                </c:pt>
                <c:pt idx="16428">
                  <c:v>326735732.33670074</c:v>
                </c:pt>
                <c:pt idx="16429">
                  <c:v>326741312.59848469</c:v>
                </c:pt>
                <c:pt idx="16430">
                  <c:v>326745424.22963279</c:v>
                </c:pt>
                <c:pt idx="16431">
                  <c:v>326750123.09049594</c:v>
                </c:pt>
                <c:pt idx="16432">
                  <c:v>326755409.12262225</c:v>
                </c:pt>
                <c:pt idx="16433">
                  <c:v>326761869.56063014</c:v>
                </c:pt>
                <c:pt idx="16434">
                  <c:v>326768036.06746382</c:v>
                </c:pt>
                <c:pt idx="16435">
                  <c:v>326774202.30581522</c:v>
                </c:pt>
                <c:pt idx="16436">
                  <c:v>326779781.05204684</c:v>
                </c:pt>
                <c:pt idx="16437">
                  <c:v>326785065.97736084</c:v>
                </c:pt>
                <c:pt idx="16438">
                  <c:v>326790644.29569829</c:v>
                </c:pt>
                <c:pt idx="16439">
                  <c:v>326795635.23640299</c:v>
                </c:pt>
                <c:pt idx="16440">
                  <c:v>326800332.43170339</c:v>
                </c:pt>
                <c:pt idx="16441">
                  <c:v>326806203.70677119</c:v>
                </c:pt>
                <c:pt idx="16442">
                  <c:v>326814129.54205716</c:v>
                </c:pt>
                <c:pt idx="16443">
                  <c:v>326822641.98225695</c:v>
                </c:pt>
                <c:pt idx="16444">
                  <c:v>326831740.92158949</c:v>
                </c:pt>
                <c:pt idx="16445">
                  <c:v>326840839.27643514</c:v>
                </c:pt>
                <c:pt idx="16446">
                  <c:v>326849643.57953197</c:v>
                </c:pt>
                <c:pt idx="16447">
                  <c:v>326857860.43535966</c:v>
                </c:pt>
                <c:pt idx="16448">
                  <c:v>326865196.51100147</c:v>
                </c:pt>
                <c:pt idx="16449">
                  <c:v>326871065.09796065</c:v>
                </c:pt>
                <c:pt idx="16450">
                  <c:v>326876933.44178444</c:v>
                </c:pt>
                <c:pt idx="16451">
                  <c:v>326882801.54249555</c:v>
                </c:pt>
                <c:pt idx="16452">
                  <c:v>326888669.40011525</c:v>
                </c:pt>
                <c:pt idx="16453">
                  <c:v>326895123.76275259</c:v>
                </c:pt>
                <c:pt idx="16454">
                  <c:v>326902164.55022854</c:v>
                </c:pt>
                <c:pt idx="16455">
                  <c:v>326908324.95220274</c:v>
                </c:pt>
                <c:pt idx="16456">
                  <c:v>326914778.41930979</c:v>
                </c:pt>
                <c:pt idx="16457">
                  <c:v>326922404.86503971</c:v>
                </c:pt>
                <c:pt idx="16458">
                  <c:v>326930617.50127965</c:v>
                </c:pt>
                <c:pt idx="16459">
                  <c:v>326940002.78828299</c:v>
                </c:pt>
                <c:pt idx="16460">
                  <c:v>326948800.93015695</c:v>
                </c:pt>
                <c:pt idx="16461">
                  <c:v>326956425.54446888</c:v>
                </c:pt>
                <c:pt idx="16462">
                  <c:v>326962290.35316068</c:v>
                </c:pt>
                <c:pt idx="16463">
                  <c:v>326967861.69652897</c:v>
                </c:pt>
                <c:pt idx="16464">
                  <c:v>326974312.45196724</c:v>
                </c:pt>
                <c:pt idx="16465">
                  <c:v>326982228.88674444</c:v>
                </c:pt>
                <c:pt idx="16466">
                  <c:v>326990731.23137856</c:v>
                </c:pt>
                <c:pt idx="16467">
                  <c:v>326997767.26864874</c:v>
                </c:pt>
                <c:pt idx="16468">
                  <c:v>327003923.51461476</c:v>
                </c:pt>
                <c:pt idx="16469">
                  <c:v>327010372.6282317</c:v>
                </c:pt>
                <c:pt idx="16470">
                  <c:v>327018287.04826838</c:v>
                </c:pt>
                <c:pt idx="16471">
                  <c:v>327027080.32978719</c:v>
                </c:pt>
                <c:pt idx="16472">
                  <c:v>327035286.90015668</c:v>
                </c:pt>
                <c:pt idx="16473">
                  <c:v>327042906.86130261</c:v>
                </c:pt>
                <c:pt idx="16474">
                  <c:v>327049061.14612752</c:v>
                </c:pt>
                <c:pt idx="16475">
                  <c:v>327055508.20541459</c:v>
                </c:pt>
                <c:pt idx="16476">
                  <c:v>327061954.97134244</c:v>
                </c:pt>
                <c:pt idx="16477">
                  <c:v>327068987.47235954</c:v>
                </c:pt>
                <c:pt idx="16478">
                  <c:v>327076898.61878335</c:v>
                </c:pt>
                <c:pt idx="16479">
                  <c:v>327086274.22034299</c:v>
                </c:pt>
                <c:pt idx="16480">
                  <c:v>327096235.11726528</c:v>
                </c:pt>
                <c:pt idx="16481">
                  <c:v>327105902.37699074</c:v>
                </c:pt>
                <c:pt idx="16482">
                  <c:v>327114690.22258699</c:v>
                </c:pt>
                <c:pt idx="16483">
                  <c:v>327122891.72009248</c:v>
                </c:pt>
                <c:pt idx="16484">
                  <c:v>327131678.51207715</c:v>
                </c:pt>
                <c:pt idx="16485">
                  <c:v>327141050.4896363</c:v>
                </c:pt>
                <c:pt idx="16486">
                  <c:v>327151300.3803618</c:v>
                </c:pt>
                <c:pt idx="16487">
                  <c:v>327162135.17297679</c:v>
                </c:pt>
                <c:pt idx="16488">
                  <c:v>327172969.13718301</c:v>
                </c:pt>
                <c:pt idx="16489">
                  <c:v>327182923.94159776</c:v>
                </c:pt>
                <c:pt idx="16490">
                  <c:v>327192292.530478</c:v>
                </c:pt>
                <c:pt idx="16491">
                  <c:v>327201367.76033014</c:v>
                </c:pt>
                <c:pt idx="16492">
                  <c:v>327209856.96534419</c:v>
                </c:pt>
                <c:pt idx="16493">
                  <c:v>327218638.36642897</c:v>
                </c:pt>
                <c:pt idx="16494">
                  <c:v>327227419.22337878</c:v>
                </c:pt>
                <c:pt idx="16495">
                  <c:v>327237955.53356552</c:v>
                </c:pt>
                <c:pt idx="16496">
                  <c:v>327248783.70277447</c:v>
                </c:pt>
                <c:pt idx="16497">
                  <c:v>327258733.18290949</c:v>
                </c:pt>
                <c:pt idx="16498">
                  <c:v>327269852.36355001</c:v>
                </c:pt>
                <c:pt idx="16499">
                  <c:v>327282726.11447316</c:v>
                </c:pt>
                <c:pt idx="16500">
                  <c:v>327295306.15036947</c:v>
                </c:pt>
                <c:pt idx="16501">
                  <c:v>327306129.93866736</c:v>
                </c:pt>
                <c:pt idx="16502">
                  <c:v>327317830.40160549</c:v>
                </c:pt>
                <c:pt idx="16503">
                  <c:v>327329822.37372231</c:v>
                </c:pt>
                <c:pt idx="16504">
                  <c:v>327340351.07367373</c:v>
                </c:pt>
                <c:pt idx="16505">
                  <c:v>327349709.26150465</c:v>
                </c:pt>
                <c:pt idx="16506">
                  <c:v>327359944.07199013</c:v>
                </c:pt>
                <c:pt idx="16507">
                  <c:v>327371055.31519985</c:v>
                </c:pt>
                <c:pt idx="16508">
                  <c:v>327381873.32036281</c:v>
                </c:pt>
                <c:pt idx="16509">
                  <c:v>327392982.84465998</c:v>
                </c:pt>
                <c:pt idx="16510">
                  <c:v>327405553.09839934</c:v>
                </c:pt>
                <c:pt idx="16511">
                  <c:v>327418706.82144946</c:v>
                </c:pt>
                <c:pt idx="16512">
                  <c:v>327430690.26204449</c:v>
                </c:pt>
                <c:pt idx="16513">
                  <c:v>327441503.71689248</c:v>
                </c:pt>
                <c:pt idx="16514">
                  <c:v>327452024.12448621</c:v>
                </c:pt>
                <c:pt idx="16515">
                  <c:v>327462835.95204824</c:v>
                </c:pt>
                <c:pt idx="16516">
                  <c:v>327475692.18716758</c:v>
                </c:pt>
                <c:pt idx="16517">
                  <c:v>327489423.69595712</c:v>
                </c:pt>
                <c:pt idx="16518">
                  <c:v>327502569.63891554</c:v>
                </c:pt>
                <c:pt idx="16519">
                  <c:v>327515130.17883408</c:v>
                </c:pt>
                <c:pt idx="16520">
                  <c:v>327527981.67240846</c:v>
                </c:pt>
                <c:pt idx="16521">
                  <c:v>327540832.00104743</c:v>
                </c:pt>
                <c:pt idx="16522">
                  <c:v>327553681.16498131</c:v>
                </c:pt>
                <c:pt idx="16523">
                  <c:v>327565945.18972361</c:v>
                </c:pt>
                <c:pt idx="16524">
                  <c:v>327577332.26282775</c:v>
                </c:pt>
                <c:pt idx="16525">
                  <c:v>327589594.2418831</c:v>
                </c:pt>
                <c:pt idx="16526">
                  <c:v>327601855.16050452</c:v>
                </c:pt>
                <c:pt idx="16527">
                  <c:v>327612947.4590047</c:v>
                </c:pt>
                <c:pt idx="16528">
                  <c:v>327623747.02111155</c:v>
                </c:pt>
                <c:pt idx="16529">
                  <c:v>327636296.83012891</c:v>
                </c:pt>
                <c:pt idx="16530">
                  <c:v>327650304.60729921</c:v>
                </c:pt>
                <c:pt idx="16531">
                  <c:v>327663143.85409981</c:v>
                </c:pt>
                <c:pt idx="16532">
                  <c:v>327676857.21998429</c:v>
                </c:pt>
                <c:pt idx="16533">
                  <c:v>327692319.63741797</c:v>
                </c:pt>
                <c:pt idx="16534">
                  <c:v>327707780.36887825</c:v>
                </c:pt>
                <c:pt idx="16535">
                  <c:v>327723239.4147656</c:v>
                </c:pt>
                <c:pt idx="16536">
                  <c:v>327738988.40760124</c:v>
                </c:pt>
                <c:pt idx="16537">
                  <c:v>327755027.25063336</c:v>
                </c:pt>
                <c:pt idx="16538">
                  <c:v>327770481.14687651</c:v>
                </c:pt>
                <c:pt idx="16539">
                  <c:v>327784475.67522085</c:v>
                </c:pt>
                <c:pt idx="16540">
                  <c:v>327797011.26755095</c:v>
                </c:pt>
                <c:pt idx="16541">
                  <c:v>327810128.72419691</c:v>
                </c:pt>
                <c:pt idx="16542">
                  <c:v>327822953.50873172</c:v>
                </c:pt>
                <c:pt idx="16543">
                  <c:v>327834902.83237678</c:v>
                </c:pt>
                <c:pt idx="16544">
                  <c:v>327846268.32791501</c:v>
                </c:pt>
                <c:pt idx="16545">
                  <c:v>327857632.9127003</c:v>
                </c:pt>
                <c:pt idx="16546">
                  <c:v>327870453.40235245</c:v>
                </c:pt>
                <c:pt idx="16547">
                  <c:v>327883855.40251291</c:v>
                </c:pt>
                <c:pt idx="16548">
                  <c:v>327896090.90543216</c:v>
                </c:pt>
                <c:pt idx="16549">
                  <c:v>327907160.21289659</c:v>
                </c:pt>
                <c:pt idx="16550">
                  <c:v>327918811.18226218</c:v>
                </c:pt>
                <c:pt idx="16551">
                  <c:v>327931334.90699291</c:v>
                </c:pt>
                <c:pt idx="16552">
                  <c:v>327945022.36460489</c:v>
                </c:pt>
                <c:pt idx="16553">
                  <c:v>327958708.50150561</c:v>
                </c:pt>
                <c:pt idx="16554">
                  <c:v>327972975.62130314</c:v>
                </c:pt>
                <c:pt idx="16555">
                  <c:v>327988114.6688872</c:v>
                </c:pt>
                <c:pt idx="16556">
                  <c:v>328004998.62370485</c:v>
                </c:pt>
                <c:pt idx="16557">
                  <c:v>328022462.66933155</c:v>
                </c:pt>
                <c:pt idx="16558">
                  <c:v>328038760.50564218</c:v>
                </c:pt>
                <c:pt idx="16559">
                  <c:v>328053892.53435475</c:v>
                </c:pt>
                <c:pt idx="16560">
                  <c:v>328067277.21437949</c:v>
                </c:pt>
                <c:pt idx="16561">
                  <c:v>328079787.8385933</c:v>
                </c:pt>
                <c:pt idx="16562">
                  <c:v>328091715.54589081</c:v>
                </c:pt>
                <c:pt idx="16563">
                  <c:v>328103933.13312614</c:v>
                </c:pt>
                <c:pt idx="16564">
                  <c:v>328116731.38180739</c:v>
                </c:pt>
                <c:pt idx="16565">
                  <c:v>328130982.61826622</c:v>
                </c:pt>
                <c:pt idx="16566">
                  <c:v>328145523.22076255</c:v>
                </c:pt>
                <c:pt idx="16567">
                  <c:v>328159480.79727274</c:v>
                </c:pt>
                <c:pt idx="16568">
                  <c:v>328173727.74044746</c:v>
                </c:pt>
                <c:pt idx="16569">
                  <c:v>328188263.96301067</c:v>
                </c:pt>
                <c:pt idx="16570">
                  <c:v>328203380.05482495</c:v>
                </c:pt>
                <c:pt idx="16571">
                  <c:v>328218785.18371058</c:v>
                </c:pt>
                <c:pt idx="16572">
                  <c:v>328234479.25538993</c:v>
                </c:pt>
                <c:pt idx="16573">
                  <c:v>328250462.1738432</c:v>
                </c:pt>
                <c:pt idx="16574">
                  <c:v>328266152.74246025</c:v>
                </c:pt>
                <c:pt idx="16575">
                  <c:v>328280679.49989444</c:v>
                </c:pt>
                <c:pt idx="16576">
                  <c:v>328295204.7703228</c:v>
                </c:pt>
                <c:pt idx="16577">
                  <c:v>328310309.47450846</c:v>
                </c:pt>
                <c:pt idx="16578">
                  <c:v>328324831.71247178</c:v>
                </c:pt>
                <c:pt idx="16579">
                  <c:v>328339642.86432213</c:v>
                </c:pt>
                <c:pt idx="16580">
                  <c:v>328355613.94287014</c:v>
                </c:pt>
                <c:pt idx="16581">
                  <c:v>328370131.54561418</c:v>
                </c:pt>
                <c:pt idx="16582">
                  <c:v>328382325.18432426</c:v>
                </c:pt>
                <c:pt idx="16583">
                  <c:v>328392776.04083937</c:v>
                </c:pt>
                <c:pt idx="16584">
                  <c:v>328403806.66564262</c:v>
                </c:pt>
                <c:pt idx="16585">
                  <c:v>328416287.65456194</c:v>
                </c:pt>
                <c:pt idx="16586">
                  <c:v>328427896.89148879</c:v>
                </c:pt>
                <c:pt idx="16587">
                  <c:v>328439505.17888129</c:v>
                </c:pt>
                <c:pt idx="16588">
                  <c:v>328452563.36741638</c:v>
                </c:pt>
                <c:pt idx="16589">
                  <c:v>328466490.77775884</c:v>
                </c:pt>
                <c:pt idx="16590">
                  <c:v>328479256.37011552</c:v>
                </c:pt>
                <c:pt idx="16591">
                  <c:v>328492891.07566077</c:v>
                </c:pt>
                <c:pt idx="16592">
                  <c:v>328507394.64386308</c:v>
                </c:pt>
                <c:pt idx="16593">
                  <c:v>328520446.58826154</c:v>
                </c:pt>
                <c:pt idx="16594">
                  <c:v>328532047.30915952</c:v>
                </c:pt>
                <c:pt idx="16595">
                  <c:v>328543357.09926915</c:v>
                </c:pt>
                <c:pt idx="16596">
                  <c:v>328555245.90706789</c:v>
                </c:pt>
                <c:pt idx="16597">
                  <c:v>328567713.58701837</c:v>
                </c:pt>
                <c:pt idx="16598">
                  <c:v>328581049.89290249</c:v>
                </c:pt>
                <c:pt idx="16599">
                  <c:v>328594095.06683618</c:v>
                </c:pt>
                <c:pt idx="16600">
                  <c:v>328606559.33529299</c:v>
                </c:pt>
                <c:pt idx="16601">
                  <c:v>328618732.68061531</c:v>
                </c:pt>
                <c:pt idx="16602">
                  <c:v>328631194.78611875</c:v>
                </c:pt>
                <c:pt idx="16603">
                  <c:v>328642496.68000281</c:v>
                </c:pt>
                <c:pt idx="16604">
                  <c:v>328651769.35687006</c:v>
                </c:pt>
                <c:pt idx="16605">
                  <c:v>328659882.45232975</c:v>
                </c:pt>
                <c:pt idx="16606">
                  <c:v>328670023.16969723</c:v>
                </c:pt>
                <c:pt idx="16607">
                  <c:v>328681032.27133805</c:v>
                </c:pt>
                <c:pt idx="16608">
                  <c:v>328691750.83954465</c:v>
                </c:pt>
                <c:pt idx="16609">
                  <c:v>328701889.28094566</c:v>
                </c:pt>
                <c:pt idx="16610">
                  <c:v>328713185.54860067</c:v>
                </c:pt>
                <c:pt idx="16611">
                  <c:v>328724770.53057504</c:v>
                </c:pt>
                <c:pt idx="16612">
                  <c:v>328735485.79735696</c:v>
                </c:pt>
                <c:pt idx="16613">
                  <c:v>328745331.54578823</c:v>
                </c:pt>
                <c:pt idx="16614">
                  <c:v>328755466.16193634</c:v>
                </c:pt>
                <c:pt idx="16615">
                  <c:v>328764731.46369874</c:v>
                </c:pt>
                <c:pt idx="16616">
                  <c:v>328773417.13502717</c:v>
                </c:pt>
                <c:pt idx="16617">
                  <c:v>328782391.77058506</c:v>
                </c:pt>
                <c:pt idx="16618">
                  <c:v>328791944.79159677</c:v>
                </c:pt>
                <c:pt idx="16619">
                  <c:v>328799760.42166811</c:v>
                </c:pt>
                <c:pt idx="16620">
                  <c:v>328808154.50815529</c:v>
                </c:pt>
                <c:pt idx="16621">
                  <c:v>328817995.21903944</c:v>
                </c:pt>
                <c:pt idx="16622">
                  <c:v>328829282.25354755</c:v>
                </c:pt>
                <c:pt idx="16623">
                  <c:v>328840568.39094514</c:v>
                </c:pt>
                <c:pt idx="16624">
                  <c:v>328850985.56781089</c:v>
                </c:pt>
                <c:pt idx="16625">
                  <c:v>328858508.60919565</c:v>
                </c:pt>
                <c:pt idx="16626">
                  <c:v>328864584.62090635</c:v>
                </c:pt>
                <c:pt idx="16627">
                  <c:v>328870949.68767685</c:v>
                </c:pt>
                <c:pt idx="16628">
                  <c:v>328877314.46915859</c:v>
                </c:pt>
                <c:pt idx="16629">
                  <c:v>328884257.54180121</c:v>
                </c:pt>
                <c:pt idx="16630">
                  <c:v>328891489.54817998</c:v>
                </c:pt>
                <c:pt idx="16631">
                  <c:v>328897274.88811702</c:v>
                </c:pt>
                <c:pt idx="16632">
                  <c:v>328903059.99237305</c:v>
                </c:pt>
                <c:pt idx="16633">
                  <c:v>328909712.57093579</c:v>
                </c:pt>
                <c:pt idx="16634">
                  <c:v>328917232.50188863</c:v>
                </c:pt>
                <c:pt idx="16635">
                  <c:v>328924752.03466314</c:v>
                </c:pt>
                <c:pt idx="16636">
                  <c:v>328933138.73614699</c:v>
                </c:pt>
                <c:pt idx="16637">
                  <c:v>328942681.62162453</c:v>
                </c:pt>
                <c:pt idx="16638">
                  <c:v>328950199.80706036</c:v>
                </c:pt>
                <c:pt idx="16639">
                  <c:v>328956271.89706701</c:v>
                </c:pt>
                <c:pt idx="16640">
                  <c:v>328962054.59857625</c:v>
                </c:pt>
                <c:pt idx="16641">
                  <c:v>328967258.82862741</c:v>
                </c:pt>
                <c:pt idx="16642">
                  <c:v>328973908.40062863</c:v>
                </c:pt>
                <c:pt idx="16643">
                  <c:v>328981714.02269286</c:v>
                </c:pt>
                <c:pt idx="16644">
                  <c:v>328989519.21578574</c:v>
                </c:pt>
                <c:pt idx="16645">
                  <c:v>328998191.14950293</c:v>
                </c:pt>
                <c:pt idx="16646">
                  <c:v>329005706.39711297</c:v>
                </c:pt>
                <c:pt idx="16647">
                  <c:v>329011487.08622766</c:v>
                </c:pt>
                <c:pt idx="16648">
                  <c:v>329016689.50527674</c:v>
                </c:pt>
                <c:pt idx="16649">
                  <c:v>329021602.72607803</c:v>
                </c:pt>
                <c:pt idx="16650">
                  <c:v>329026515.77692503</c:v>
                </c:pt>
                <c:pt idx="16651">
                  <c:v>329032584.6051113</c:v>
                </c:pt>
                <c:pt idx="16652">
                  <c:v>329040098.03313577</c:v>
                </c:pt>
                <c:pt idx="16653">
                  <c:v>329047611.06373185</c:v>
                </c:pt>
                <c:pt idx="16654">
                  <c:v>329054545.81618947</c:v>
                </c:pt>
                <c:pt idx="16655">
                  <c:v>329060613.44686162</c:v>
                </c:pt>
                <c:pt idx="16656">
                  <c:v>329066391.90177119</c:v>
                </c:pt>
                <c:pt idx="16657">
                  <c:v>329071014.49644703</c:v>
                </c:pt>
                <c:pt idx="16658">
                  <c:v>329075348.04233134</c:v>
                </c:pt>
                <c:pt idx="16659">
                  <c:v>329079970.34555113</c:v>
                </c:pt>
                <c:pt idx="16660">
                  <c:v>329086614.64291376</c:v>
                </c:pt>
                <c:pt idx="16661">
                  <c:v>329093547.4914254</c:v>
                </c:pt>
                <c:pt idx="16662">
                  <c:v>329099035.75652981</c:v>
                </c:pt>
                <c:pt idx="16663">
                  <c:v>329104234.9699769</c:v>
                </c:pt>
                <c:pt idx="16664">
                  <c:v>329110300.47848743</c:v>
                </c:pt>
                <c:pt idx="16665">
                  <c:v>329116654.54295295</c:v>
                </c:pt>
                <c:pt idx="16666">
                  <c:v>329121564.30719274</c:v>
                </c:pt>
                <c:pt idx="16667">
                  <c:v>329125896.31118625</c:v>
                </c:pt>
                <c:pt idx="16668">
                  <c:v>329131383.3265999</c:v>
                </c:pt>
                <c:pt idx="16669">
                  <c:v>329137447.67600638</c:v>
                </c:pt>
                <c:pt idx="16670">
                  <c:v>329142645.48373276</c:v>
                </c:pt>
                <c:pt idx="16671">
                  <c:v>329146688.09158933</c:v>
                </c:pt>
                <c:pt idx="16672">
                  <c:v>329150441.83873141</c:v>
                </c:pt>
                <c:pt idx="16673">
                  <c:v>329154484.22472626</c:v>
                </c:pt>
                <c:pt idx="16674">
                  <c:v>329157371.57286763</c:v>
                </c:pt>
                <c:pt idx="16675">
                  <c:v>329159681.409127</c:v>
                </c:pt>
                <c:pt idx="16676">
                  <c:v>329163434.81294554</c:v>
                </c:pt>
                <c:pt idx="16677">
                  <c:v>329168920.37860262</c:v>
                </c:pt>
                <c:pt idx="16678">
                  <c:v>329175849.21140695</c:v>
                </c:pt>
                <c:pt idx="16679">
                  <c:v>329182777.70627725</c:v>
                </c:pt>
                <c:pt idx="16680">
                  <c:v>329188839.86210668</c:v>
                </c:pt>
                <c:pt idx="16681">
                  <c:v>329193458.47387296</c:v>
                </c:pt>
                <c:pt idx="16682">
                  <c:v>329197788.28603476</c:v>
                </c:pt>
                <c:pt idx="16683">
                  <c:v>329203272.5253371</c:v>
                </c:pt>
                <c:pt idx="16684">
                  <c:v>329210199.68290615</c:v>
                </c:pt>
                <c:pt idx="16685">
                  <c:v>329216549.28063393</c:v>
                </c:pt>
                <c:pt idx="16686">
                  <c:v>329221455.59360147</c:v>
                </c:pt>
                <c:pt idx="16687">
                  <c:v>329224918.77132946</c:v>
                </c:pt>
                <c:pt idx="16688">
                  <c:v>329229536.21031445</c:v>
                </c:pt>
                <c:pt idx="16689">
                  <c:v>329235307.7980122</c:v>
                </c:pt>
                <c:pt idx="16690">
                  <c:v>329241367.71275479</c:v>
                </c:pt>
                <c:pt idx="16691">
                  <c:v>329246850.27004093</c:v>
                </c:pt>
                <c:pt idx="16692">
                  <c:v>329251466.99629134</c:v>
                </c:pt>
                <c:pt idx="16693">
                  <c:v>329255795.04090405</c:v>
                </c:pt>
                <c:pt idx="16694">
                  <c:v>329260988.52040601</c:v>
                </c:pt>
                <c:pt idx="16695">
                  <c:v>329267912.864438</c:v>
                </c:pt>
                <c:pt idx="16696">
                  <c:v>329275702.3481093</c:v>
                </c:pt>
                <c:pt idx="16697">
                  <c:v>329283202.92877245</c:v>
                </c:pt>
                <c:pt idx="16698">
                  <c:v>329289549.26468378</c:v>
                </c:pt>
                <c:pt idx="16699">
                  <c:v>329295606.8663516</c:v>
                </c:pt>
                <c:pt idx="16700">
                  <c:v>329301664.20976311</c:v>
                </c:pt>
                <c:pt idx="16701">
                  <c:v>329306279.15522581</c:v>
                </c:pt>
                <c:pt idx="16702">
                  <c:v>329309163.42002153</c:v>
                </c:pt>
                <c:pt idx="16703">
                  <c:v>329312624.46049166</c:v>
                </c:pt>
                <c:pt idx="16704">
                  <c:v>329318392.67392981</c:v>
                </c:pt>
                <c:pt idx="16705">
                  <c:v>329325891.00132704</c:v>
                </c:pt>
                <c:pt idx="16706">
                  <c:v>329333388.93303233</c:v>
                </c:pt>
                <c:pt idx="16707">
                  <c:v>329337426.11699349</c:v>
                </c:pt>
                <c:pt idx="16708">
                  <c:v>329339444.66595864</c:v>
                </c:pt>
                <c:pt idx="16709">
                  <c:v>329343770.03146625</c:v>
                </c:pt>
                <c:pt idx="16710">
                  <c:v>329350113.66271025</c:v>
                </c:pt>
                <c:pt idx="16711">
                  <c:v>329356745.33802682</c:v>
                </c:pt>
                <c:pt idx="16712">
                  <c:v>329362511.76063544</c:v>
                </c:pt>
                <c:pt idx="16713">
                  <c:v>329368566.25252622</c:v>
                </c:pt>
                <c:pt idx="16714">
                  <c:v>329374908.77686846</c:v>
                </c:pt>
                <c:pt idx="16715">
                  <c:v>329380386.18370682</c:v>
                </c:pt>
                <c:pt idx="16716">
                  <c:v>329385575.11121744</c:v>
                </c:pt>
                <c:pt idx="16717">
                  <c:v>329391916.87641704</c:v>
                </c:pt>
                <c:pt idx="16718">
                  <c:v>329399699.56507879</c:v>
                </c:pt>
                <c:pt idx="16719">
                  <c:v>329406905.37824005</c:v>
                </c:pt>
                <c:pt idx="16720">
                  <c:v>329413246.19157344</c:v>
                </c:pt>
                <c:pt idx="16721">
                  <c:v>329418433.91931248</c:v>
                </c:pt>
                <c:pt idx="16722">
                  <c:v>329423045.07387</c:v>
                </c:pt>
                <c:pt idx="16723">
                  <c:v>329427656.07880282</c:v>
                </c:pt>
                <c:pt idx="16724">
                  <c:v>329434284.13627785</c:v>
                </c:pt>
                <c:pt idx="16725">
                  <c:v>329442352.65857583</c:v>
                </c:pt>
                <c:pt idx="16726">
                  <c:v>329450420.72278142</c:v>
                </c:pt>
                <c:pt idx="16727">
                  <c:v>329456759.59475863</c:v>
                </c:pt>
                <c:pt idx="16728">
                  <c:v>329461945.73425478</c:v>
                </c:pt>
                <c:pt idx="16729">
                  <c:v>329466267.3725974</c:v>
                </c:pt>
                <c:pt idx="16730">
                  <c:v>329471165.07051456</c:v>
                </c:pt>
                <c:pt idx="16731">
                  <c:v>329477214.93490988</c:v>
                </c:pt>
                <c:pt idx="16732">
                  <c:v>329483552.61186081</c:v>
                </c:pt>
                <c:pt idx="16733">
                  <c:v>329489313.89110935</c:v>
                </c:pt>
                <c:pt idx="16734">
                  <c:v>329493634.69727635</c:v>
                </c:pt>
                <c:pt idx="16735">
                  <c:v>329497667.33117861</c:v>
                </c:pt>
                <c:pt idx="16736">
                  <c:v>329500259.67826337</c:v>
                </c:pt>
                <c:pt idx="16737">
                  <c:v>329501699.85065562</c:v>
                </c:pt>
                <c:pt idx="16738">
                  <c:v>329504868.1785475</c:v>
                </c:pt>
                <c:pt idx="16739">
                  <c:v>329510052.56274283</c:v>
                </c:pt>
                <c:pt idx="16740">
                  <c:v>329516964.78082418</c:v>
                </c:pt>
                <c:pt idx="16741">
                  <c:v>329524740.62433642</c:v>
                </c:pt>
                <c:pt idx="16742">
                  <c:v>329531652.1280942</c:v>
                </c:pt>
                <c:pt idx="16743">
                  <c:v>329536547.57323676</c:v>
                </c:pt>
                <c:pt idx="16744">
                  <c:v>329539427.16808289</c:v>
                </c:pt>
                <c:pt idx="16745">
                  <c:v>329543170.55415958</c:v>
                </c:pt>
                <c:pt idx="16746">
                  <c:v>329550081.16173834</c:v>
                </c:pt>
                <c:pt idx="16747">
                  <c:v>329557279.35400683</c:v>
                </c:pt>
                <c:pt idx="16748">
                  <c:v>329563037.64534652</c:v>
                </c:pt>
                <c:pt idx="16749">
                  <c:v>329568507.80603594</c:v>
                </c:pt>
                <c:pt idx="16750">
                  <c:v>329575417.18178183</c:v>
                </c:pt>
                <c:pt idx="16751">
                  <c:v>329583765.56269079</c:v>
                </c:pt>
                <c:pt idx="16752">
                  <c:v>329592689.15178621</c:v>
                </c:pt>
                <c:pt idx="16753">
                  <c:v>329600173.02034336</c:v>
                </c:pt>
                <c:pt idx="16754">
                  <c:v>329606505.21674019</c:v>
                </c:pt>
                <c:pt idx="16755">
                  <c:v>329611973.70479602</c:v>
                </c:pt>
                <c:pt idx="16756">
                  <c:v>329616866.38419741</c:v>
                </c:pt>
                <c:pt idx="16757">
                  <c:v>329623197.83695829</c:v>
                </c:pt>
                <c:pt idx="16758">
                  <c:v>329631543.41198027</c:v>
                </c:pt>
                <c:pt idx="16759">
                  <c:v>329640176.24984306</c:v>
                </c:pt>
                <c:pt idx="16760">
                  <c:v>329647657.61857122</c:v>
                </c:pt>
                <c:pt idx="16761">
                  <c:v>329654275.42422515</c:v>
                </c:pt>
                <c:pt idx="16762">
                  <c:v>329660029.78740132</c:v>
                </c:pt>
                <c:pt idx="16763">
                  <c:v>329666071.61803281</c:v>
                </c:pt>
                <c:pt idx="16764">
                  <c:v>329672400.87945622</c:v>
                </c:pt>
                <c:pt idx="16765">
                  <c:v>329679880.5523653</c:v>
                </c:pt>
                <c:pt idx="16766">
                  <c:v>329687647.48845363</c:v>
                </c:pt>
                <c:pt idx="16767">
                  <c:v>329694263.43262845</c:v>
                </c:pt>
                <c:pt idx="16768">
                  <c:v>329699728.5455777</c:v>
                </c:pt>
                <c:pt idx="16769">
                  <c:v>329707206.78072429</c:v>
                </c:pt>
                <c:pt idx="16770">
                  <c:v>329716697.82036436</c:v>
                </c:pt>
                <c:pt idx="16771">
                  <c:v>329725325.48836744</c:v>
                </c:pt>
                <c:pt idx="16772">
                  <c:v>329732514.81173146</c:v>
                </c:pt>
                <c:pt idx="16773">
                  <c:v>329739416.22011501</c:v>
                </c:pt>
                <c:pt idx="16774">
                  <c:v>329746604.83092231</c:v>
                </c:pt>
                <c:pt idx="16775">
                  <c:v>329753793.07823944</c:v>
                </c:pt>
                <c:pt idx="16776">
                  <c:v>329762130.98979974</c:v>
                </c:pt>
                <c:pt idx="16777">
                  <c:v>329772193.33529663</c:v>
                </c:pt>
                <c:pt idx="16778">
                  <c:v>329781967.50327575</c:v>
                </c:pt>
                <c:pt idx="16779">
                  <c:v>329790878.65903717</c:v>
                </c:pt>
                <c:pt idx="16780">
                  <c:v>329798639.5331741</c:v>
                </c:pt>
                <c:pt idx="16781">
                  <c:v>329805825.15001565</c:v>
                </c:pt>
                <c:pt idx="16782">
                  <c:v>329812148.19242775</c:v>
                </c:pt>
                <c:pt idx="16783">
                  <c:v>329819045.736166</c:v>
                </c:pt>
                <c:pt idx="16784">
                  <c:v>329825942.94528294</c:v>
                </c:pt>
                <c:pt idx="16785">
                  <c:v>329833127.18232584</c:v>
                </c:pt>
                <c:pt idx="16786">
                  <c:v>329840598.40377074</c:v>
                </c:pt>
                <c:pt idx="16787">
                  <c:v>329849505.88548344</c:v>
                </c:pt>
                <c:pt idx="16788">
                  <c:v>329858125.4977634</c:v>
                </c:pt>
                <c:pt idx="16789">
                  <c:v>329865595.40573239</c:v>
                </c:pt>
                <c:pt idx="16790">
                  <c:v>329872490.35707927</c:v>
                </c:pt>
                <c:pt idx="16791">
                  <c:v>329879097.70504516</c:v>
                </c:pt>
                <c:pt idx="16792">
                  <c:v>329884842.97543979</c:v>
                </c:pt>
                <c:pt idx="16793">
                  <c:v>329891736.9934873</c:v>
                </c:pt>
                <c:pt idx="16794">
                  <c:v>329899779.59209204</c:v>
                </c:pt>
                <c:pt idx="16795">
                  <c:v>329907821.73580194</c:v>
                </c:pt>
                <c:pt idx="16796">
                  <c:v>329916150.61943597</c:v>
                </c:pt>
                <c:pt idx="16797">
                  <c:v>329924479.01522529</c:v>
                </c:pt>
                <c:pt idx="16798">
                  <c:v>329932519.76210946</c:v>
                </c:pt>
                <c:pt idx="16799">
                  <c:v>329939411.46898741</c:v>
                </c:pt>
                <c:pt idx="16800">
                  <c:v>329944867.16672122</c:v>
                </c:pt>
                <c:pt idx="16801">
                  <c:v>329950609.78030974</c:v>
                </c:pt>
                <c:pt idx="16802">
                  <c:v>329958074.83127439</c:v>
                </c:pt>
                <c:pt idx="16803">
                  <c:v>329966400.77196145</c:v>
                </c:pt>
                <c:pt idx="16804">
                  <c:v>329974439.14869857</c:v>
                </c:pt>
                <c:pt idx="16805">
                  <c:v>329982190.0102284</c:v>
                </c:pt>
                <c:pt idx="16806">
                  <c:v>329989079.31027114</c:v>
                </c:pt>
                <c:pt idx="16807">
                  <c:v>329995107.1740272</c:v>
                </c:pt>
                <c:pt idx="16808">
                  <c:v>330001134.78227675</c:v>
                </c:pt>
                <c:pt idx="16809">
                  <c:v>330007162.13504601</c:v>
                </c:pt>
                <c:pt idx="16810">
                  <c:v>330012902.2335152</c:v>
                </c:pt>
                <c:pt idx="16811">
                  <c:v>330018642.1002968</c:v>
                </c:pt>
                <c:pt idx="16812">
                  <c:v>330024668.71108574</c:v>
                </c:pt>
                <c:pt idx="16813">
                  <c:v>330030695.06648517</c:v>
                </c:pt>
                <c:pt idx="16814">
                  <c:v>330036434.21516424</c:v>
                </c:pt>
                <c:pt idx="16815">
                  <c:v>330043033.94982582</c:v>
                </c:pt>
                <c:pt idx="16816">
                  <c:v>330051354.91787261</c:v>
                </c:pt>
                <c:pt idx="16817">
                  <c:v>330060536.11073464</c:v>
                </c:pt>
                <c:pt idx="16818">
                  <c:v>330069716.710908</c:v>
                </c:pt>
                <c:pt idx="16819">
                  <c:v>330078322.9853633</c:v>
                </c:pt>
                <c:pt idx="16820">
                  <c:v>330086928.73904294</c:v>
                </c:pt>
                <c:pt idx="16821">
                  <c:v>330095820.80414748</c:v>
                </c:pt>
                <c:pt idx="16822">
                  <c:v>330104999.12694973</c:v>
                </c:pt>
                <c:pt idx="16823">
                  <c:v>330113029.67353958</c:v>
                </c:pt>
                <c:pt idx="16824">
                  <c:v>330120199.42127597</c:v>
                </c:pt>
                <c:pt idx="16825">
                  <c:v>330128802.64149207</c:v>
                </c:pt>
                <c:pt idx="16826">
                  <c:v>330139125.81886309</c:v>
                </c:pt>
                <c:pt idx="16827">
                  <c:v>330149734.97043514</c:v>
                </c:pt>
                <c:pt idx="16828">
                  <c:v>330158623.10982424</c:v>
                </c:pt>
                <c:pt idx="16829">
                  <c:v>330166650.62931925</c:v>
                </c:pt>
                <c:pt idx="16830">
                  <c:v>330173530.99972934</c:v>
                </c:pt>
                <c:pt idx="16831">
                  <c:v>330179837.71357191</c:v>
                </c:pt>
                <c:pt idx="16832">
                  <c:v>330184997.54418248</c:v>
                </c:pt>
                <c:pt idx="16833">
                  <c:v>330190730.46978045</c:v>
                </c:pt>
                <c:pt idx="16834">
                  <c:v>330197323.04857385</c:v>
                </c:pt>
                <c:pt idx="16835">
                  <c:v>330204775.16102725</c:v>
                </c:pt>
                <c:pt idx="16836">
                  <c:v>330211940.28560013</c:v>
                </c:pt>
                <c:pt idx="16837">
                  <c:v>330219678.2147643</c:v>
                </c:pt>
                <c:pt idx="16838">
                  <c:v>330227702.28930718</c:v>
                </c:pt>
                <c:pt idx="16839">
                  <c:v>330234579.70723748</c:v>
                </c:pt>
                <c:pt idx="16840">
                  <c:v>330240310.63485122</c:v>
                </c:pt>
                <c:pt idx="16841">
                  <c:v>330246327.8603574</c:v>
                </c:pt>
                <c:pt idx="16842">
                  <c:v>330252917.86291975</c:v>
                </c:pt>
                <c:pt idx="16843">
                  <c:v>330259794.06185085</c:v>
                </c:pt>
                <c:pt idx="16844">
                  <c:v>330268388.84311944</c:v>
                </c:pt>
                <c:pt idx="16845">
                  <c:v>330278128.96749371</c:v>
                </c:pt>
                <c:pt idx="16846">
                  <c:v>330287581.97988635</c:v>
                </c:pt>
                <c:pt idx="16847">
                  <c:v>330295888.65405709</c:v>
                </c:pt>
                <c:pt idx="16848">
                  <c:v>330303049.19077903</c:v>
                </c:pt>
                <c:pt idx="16849">
                  <c:v>330310495.76664823</c:v>
                </c:pt>
                <c:pt idx="16850">
                  <c:v>330319373.86692607</c:v>
                </c:pt>
                <c:pt idx="16851">
                  <c:v>330330542.30292803</c:v>
                </c:pt>
                <c:pt idx="16852">
                  <c:v>330341709.86220646</c:v>
                </c:pt>
                <c:pt idx="16853">
                  <c:v>330351731.28445864</c:v>
                </c:pt>
                <c:pt idx="16854">
                  <c:v>330360320.51313621</c:v>
                </c:pt>
                <c:pt idx="16855">
                  <c:v>330368622.94129419</c:v>
                </c:pt>
                <c:pt idx="16856">
                  <c:v>330377497.41495413</c:v>
                </c:pt>
                <c:pt idx="16857">
                  <c:v>330385512.59280539</c:v>
                </c:pt>
                <c:pt idx="16858">
                  <c:v>330392382.38586783</c:v>
                </c:pt>
                <c:pt idx="16859">
                  <c:v>330399251.84723061</c:v>
                </c:pt>
                <c:pt idx="16860">
                  <c:v>330406120.97692776</c:v>
                </c:pt>
                <c:pt idx="16861">
                  <c:v>330412131.19337195</c:v>
                </c:pt>
                <c:pt idx="16862">
                  <c:v>330418141.15593445</c:v>
                </c:pt>
                <c:pt idx="16863">
                  <c:v>330426726.37637836</c:v>
                </c:pt>
                <c:pt idx="16864">
                  <c:v>330436741.8121956</c:v>
                </c:pt>
                <c:pt idx="16865">
                  <c:v>330446470.41766715</c:v>
                </c:pt>
                <c:pt idx="16866">
                  <c:v>330454481.71096379</c:v>
                </c:pt>
                <c:pt idx="16867">
                  <c:v>330461920.36514831</c:v>
                </c:pt>
                <c:pt idx="16868">
                  <c:v>330470216.86681998</c:v>
                </c:pt>
                <c:pt idx="16869">
                  <c:v>330479657.12514067</c:v>
                </c:pt>
                <c:pt idx="16870">
                  <c:v>330488238.63468719</c:v>
                </c:pt>
                <c:pt idx="16871">
                  <c:v>330495675.52434069</c:v>
                </c:pt>
                <c:pt idx="16872">
                  <c:v>330502253.98735064</c:v>
                </c:pt>
                <c:pt idx="16873">
                  <c:v>330507688.14045024</c:v>
                </c:pt>
                <c:pt idx="16874">
                  <c:v>330513408.07741451</c:v>
                </c:pt>
                <c:pt idx="16875">
                  <c:v>330520843.65173846</c:v>
                </c:pt>
                <c:pt idx="16876">
                  <c:v>330530280.55195546</c:v>
                </c:pt>
                <c:pt idx="16877">
                  <c:v>330540860.57469076</c:v>
                </c:pt>
                <c:pt idx="16878">
                  <c:v>330551439.81085002</c:v>
                </c:pt>
                <c:pt idx="16879">
                  <c:v>330560874.68228614</c:v>
                </c:pt>
                <c:pt idx="16880">
                  <c:v>330570023.05116421</c:v>
                </c:pt>
                <c:pt idx="16881">
                  <c:v>330578884.97270286</c:v>
                </c:pt>
                <c:pt idx="16882">
                  <c:v>330586602.97087115</c:v>
                </c:pt>
                <c:pt idx="16883">
                  <c:v>330594034.72165763</c:v>
                </c:pt>
                <c:pt idx="16884">
                  <c:v>330602323.52431101</c:v>
                </c:pt>
                <c:pt idx="16885">
                  <c:v>330610611.84421051</c:v>
                </c:pt>
                <c:pt idx="16886">
                  <c:v>330618042.34133005</c:v>
                </c:pt>
                <c:pt idx="16887">
                  <c:v>330625758.21618575</c:v>
                </c:pt>
                <c:pt idx="16888">
                  <c:v>330633187.92253709</c:v>
                </c:pt>
                <c:pt idx="16889">
                  <c:v>330639760.03176844</c:v>
                </c:pt>
                <c:pt idx="16890">
                  <c:v>330646331.83751482</c:v>
                </c:pt>
                <c:pt idx="16891">
                  <c:v>330655474.71462816</c:v>
                </c:pt>
                <c:pt idx="16892">
                  <c:v>330666045.43414974</c:v>
                </c:pt>
                <c:pt idx="16893">
                  <c:v>330676044.04085898</c:v>
                </c:pt>
                <c:pt idx="16894">
                  <c:v>330685185.00947303</c:v>
                </c:pt>
                <c:pt idx="16895">
                  <c:v>330693182.87543774</c:v>
                </c:pt>
                <c:pt idx="16896">
                  <c:v>330700037.83142608</c:v>
                </c:pt>
                <c:pt idx="16897">
                  <c:v>330707178.05951655</c:v>
                </c:pt>
                <c:pt idx="16898">
                  <c:v>330715174.68973529</c:v>
                </c:pt>
                <c:pt idx="16899">
                  <c:v>330723456.44027805</c:v>
                </c:pt>
                <c:pt idx="16900">
                  <c:v>330730595.49364966</c:v>
                </c:pt>
                <c:pt idx="16901">
                  <c:v>330738305.26911688</c:v>
                </c:pt>
                <c:pt idx="16902">
                  <c:v>330747156.71856862</c:v>
                </c:pt>
                <c:pt idx="16903">
                  <c:v>330756293.12131196</c:v>
                </c:pt>
                <c:pt idx="16904">
                  <c:v>330765999.90668684</c:v>
                </c:pt>
                <c:pt idx="16905">
                  <c:v>330774849.63411325</c:v>
                </c:pt>
                <c:pt idx="16906">
                  <c:v>330782271.56191283</c:v>
                </c:pt>
                <c:pt idx="16907">
                  <c:v>330789407.66601521</c:v>
                </c:pt>
                <c:pt idx="16908">
                  <c:v>330798255.93827528</c:v>
                </c:pt>
                <c:pt idx="16909">
                  <c:v>330807103.66054821</c:v>
                </c:pt>
                <c:pt idx="16910">
                  <c:v>330813953.13237303</c:v>
                </c:pt>
                <c:pt idx="16911">
                  <c:v>330820516.90028012</c:v>
                </c:pt>
                <c:pt idx="16912">
                  <c:v>330828221.80686682</c:v>
                </c:pt>
                <c:pt idx="16913">
                  <c:v>330836496.98277313</c:v>
                </c:pt>
                <c:pt idx="16914">
                  <c:v>330844771.67765081</c:v>
                </c:pt>
                <c:pt idx="16915">
                  <c:v>330852760.58184379</c:v>
                </c:pt>
                <c:pt idx="16916">
                  <c:v>330860463.74344397</c:v>
                </c:pt>
                <c:pt idx="16917">
                  <c:v>330867025.36715198</c:v>
                </c:pt>
                <c:pt idx="16918">
                  <c:v>330872160.33996135</c:v>
                </c:pt>
                <c:pt idx="16919">
                  <c:v>330878721.42456996</c:v>
                </c:pt>
                <c:pt idx="16920">
                  <c:v>330888419.86533248</c:v>
                </c:pt>
                <c:pt idx="16921">
                  <c:v>330898402.86424255</c:v>
                </c:pt>
                <c:pt idx="16922">
                  <c:v>330906959.1632995</c:v>
                </c:pt>
                <c:pt idx="16923">
                  <c:v>330913803.83230114</c:v>
                </c:pt>
                <c:pt idx="16924">
                  <c:v>330919507.4717629</c:v>
                </c:pt>
                <c:pt idx="16925">
                  <c:v>330924925.71760315</c:v>
                </c:pt>
                <c:pt idx="16926">
                  <c:v>330932339.82512981</c:v>
                </c:pt>
                <c:pt idx="16927">
                  <c:v>330941749.48253214</c:v>
                </c:pt>
                <c:pt idx="16928">
                  <c:v>330950873.4049024</c:v>
                </c:pt>
                <c:pt idx="16929">
                  <c:v>330957715.96297944</c:v>
                </c:pt>
                <c:pt idx="16930">
                  <c:v>330965413.44774288</c:v>
                </c:pt>
                <c:pt idx="16931">
                  <c:v>330974820.91953969</c:v>
                </c:pt>
                <c:pt idx="16932">
                  <c:v>330983657.67532778</c:v>
                </c:pt>
                <c:pt idx="16933">
                  <c:v>330991923.8213371</c:v>
                </c:pt>
                <c:pt idx="16934">
                  <c:v>331001329.54167819</c:v>
                </c:pt>
                <c:pt idx="16935">
                  <c:v>331009594.66178995</c:v>
                </c:pt>
                <c:pt idx="16936">
                  <c:v>331016149.41590995</c:v>
                </c:pt>
                <c:pt idx="16937">
                  <c:v>331022418.89836895</c:v>
                </c:pt>
                <c:pt idx="16938">
                  <c:v>331030112.88591874</c:v>
                </c:pt>
                <c:pt idx="16939">
                  <c:v>331037236.57777876</c:v>
                </c:pt>
                <c:pt idx="16940">
                  <c:v>331042935.27466393</c:v>
                </c:pt>
                <c:pt idx="16941">
                  <c:v>331047778.98769575</c:v>
                </c:pt>
                <c:pt idx="16942">
                  <c:v>331053477.26266742</c:v>
                </c:pt>
                <c:pt idx="16943">
                  <c:v>331060599.78571379</c:v>
                </c:pt>
                <c:pt idx="16944">
                  <c:v>331068006.83175844</c:v>
                </c:pt>
                <c:pt idx="16945">
                  <c:v>331075413.49251294</c:v>
                </c:pt>
                <c:pt idx="16946">
                  <c:v>331082819.76802135</c:v>
                </c:pt>
                <c:pt idx="16947">
                  <c:v>331089371.15217918</c:v>
                </c:pt>
                <c:pt idx="16948">
                  <c:v>331094782.93783963</c:v>
                </c:pt>
                <c:pt idx="16949">
                  <c:v>331100479.33213264</c:v>
                </c:pt>
                <c:pt idx="16950">
                  <c:v>331107314.70449835</c:v>
                </c:pt>
                <c:pt idx="16951">
                  <c:v>331116428.02395105</c:v>
                </c:pt>
                <c:pt idx="16952">
                  <c:v>331124971.23126847</c:v>
                </c:pt>
                <c:pt idx="16953">
                  <c:v>331130666.41807944</c:v>
                </c:pt>
                <c:pt idx="16954">
                  <c:v>331135507.14778852</c:v>
                </c:pt>
                <c:pt idx="16955">
                  <c:v>331142625.56903261</c:v>
                </c:pt>
                <c:pt idx="16956">
                  <c:v>331151167.20485067</c:v>
                </c:pt>
                <c:pt idx="16957">
                  <c:v>331159993.02365345</c:v>
                </c:pt>
                <c:pt idx="16958">
                  <c:v>331169387.64909381</c:v>
                </c:pt>
                <c:pt idx="16959">
                  <c:v>331178496.99707574</c:v>
                </c:pt>
                <c:pt idx="16960">
                  <c:v>331185613.26977319</c:v>
                </c:pt>
                <c:pt idx="16961">
                  <c:v>331191875.29560679</c:v>
                </c:pt>
                <c:pt idx="16962">
                  <c:v>331198421.66458356</c:v>
                </c:pt>
                <c:pt idx="16963">
                  <c:v>331204967.73265278</c:v>
                </c:pt>
                <c:pt idx="16964">
                  <c:v>331212651.86342865</c:v>
                </c:pt>
                <c:pt idx="16965">
                  <c:v>331220620.15374261</c:v>
                </c:pt>
                <c:pt idx="16966">
                  <c:v>331226880.64052558</c:v>
                </c:pt>
                <c:pt idx="16967">
                  <c:v>331231433.54897314</c:v>
                </c:pt>
                <c:pt idx="16968">
                  <c:v>331235986.31187594</c:v>
                </c:pt>
                <c:pt idx="16969">
                  <c:v>331242246.12323779</c:v>
                </c:pt>
                <c:pt idx="16970">
                  <c:v>331249643.72741365</c:v>
                </c:pt>
                <c:pt idx="16971">
                  <c:v>331256756.44601035</c:v>
                </c:pt>
                <c:pt idx="16972">
                  <c:v>331263299.8334074</c:v>
                </c:pt>
                <c:pt idx="16973">
                  <c:v>331269273.96805924</c:v>
                </c:pt>
                <c:pt idx="16974">
                  <c:v>331275532.31655151</c:v>
                </c:pt>
                <c:pt idx="16975">
                  <c:v>331282643.74241281</c:v>
                </c:pt>
                <c:pt idx="16976">
                  <c:v>331290039.2486636</c:v>
                </c:pt>
                <c:pt idx="16977">
                  <c:v>331297434.37092745</c:v>
                </c:pt>
                <c:pt idx="16978">
                  <c:v>331304829.10924739</c:v>
                </c:pt>
                <c:pt idx="16979">
                  <c:v>331310801.50224519</c:v>
                </c:pt>
                <c:pt idx="16980">
                  <c:v>331315351.72882581</c:v>
                </c:pt>
                <c:pt idx="16981">
                  <c:v>331320754.93409449</c:v>
                </c:pt>
                <c:pt idx="16982">
                  <c:v>331329001.53645349</c:v>
                </c:pt>
                <c:pt idx="16983">
                  <c:v>331339238.03381121</c:v>
                </c:pt>
                <c:pt idx="16984">
                  <c:v>331347767.88634449</c:v>
                </c:pt>
                <c:pt idx="16985">
                  <c:v>331354307.09404159</c:v>
                </c:pt>
                <c:pt idx="16986">
                  <c:v>331360561.70746195</c:v>
                </c:pt>
                <c:pt idx="16987">
                  <c:v>331367668.88935536</c:v>
                </c:pt>
                <c:pt idx="16988">
                  <c:v>331374775.71665144</c:v>
                </c:pt>
                <c:pt idx="16989">
                  <c:v>331381597.93728614</c:v>
                </c:pt>
                <c:pt idx="16990">
                  <c:v>331388419.83119333</c:v>
                </c:pt>
                <c:pt idx="16991">
                  <c:v>331395809.84759593</c:v>
                </c:pt>
                <c:pt idx="16992">
                  <c:v>331402631.06092912</c:v>
                </c:pt>
                <c:pt idx="16993">
                  <c:v>331408883.55288815</c:v>
                </c:pt>
                <c:pt idx="16994">
                  <c:v>331416272.50776196</c:v>
                </c:pt>
                <c:pt idx="16995">
                  <c:v>331424229.41517699</c:v>
                </c:pt>
                <c:pt idx="16996">
                  <c:v>331431617.57412153</c:v>
                </c:pt>
                <c:pt idx="16997">
                  <c:v>331439005.34990656</c:v>
                </c:pt>
                <c:pt idx="16998">
                  <c:v>331445540.37066537</c:v>
                </c:pt>
                <c:pt idx="16999">
                  <c:v>331451506.86694145</c:v>
                </c:pt>
                <c:pt idx="17000">
                  <c:v>331457189.01202816</c:v>
                </c:pt>
                <c:pt idx="17001">
                  <c:v>331463155.02045602</c:v>
                </c:pt>
                <c:pt idx="17002">
                  <c:v>331469120.77904409</c:v>
                </c:pt>
                <c:pt idx="17003">
                  <c:v>331477074.73522705</c:v>
                </c:pt>
                <c:pt idx="17004">
                  <c:v>331485880.38302225</c:v>
                </c:pt>
                <c:pt idx="17005">
                  <c:v>331494117.43179464</c:v>
                </c:pt>
                <c:pt idx="17006">
                  <c:v>331503490.04594278</c:v>
                </c:pt>
                <c:pt idx="17007">
                  <c:v>331513430.02355701</c:v>
                </c:pt>
                <c:pt idx="17008">
                  <c:v>331523369.30770308</c:v>
                </c:pt>
                <c:pt idx="17009">
                  <c:v>331532172.09462911</c:v>
                </c:pt>
                <c:pt idx="17010">
                  <c:v>331539838.59495145</c:v>
                </c:pt>
                <c:pt idx="17011">
                  <c:v>331546368.99207169</c:v>
                </c:pt>
                <c:pt idx="17012">
                  <c:v>331553183.00038475</c:v>
                </c:pt>
                <c:pt idx="17013">
                  <c:v>331559428.88839942</c:v>
                </c:pt>
                <c:pt idx="17014">
                  <c:v>331565390.61699975</c:v>
                </c:pt>
                <c:pt idx="17015">
                  <c:v>331571919.84305966</c:v>
                </c:pt>
                <c:pt idx="17016">
                  <c:v>331579300.34702063</c:v>
                </c:pt>
                <c:pt idx="17017">
                  <c:v>331588383.51939714</c:v>
                </c:pt>
                <c:pt idx="17018">
                  <c:v>331598885.21566713</c:v>
                </c:pt>
                <c:pt idx="17019">
                  <c:v>331608818.54032451</c:v>
                </c:pt>
                <c:pt idx="17020">
                  <c:v>331618183.6121909</c:v>
                </c:pt>
                <c:pt idx="17021">
                  <c:v>331625277.95383555</c:v>
                </c:pt>
                <c:pt idx="17022">
                  <c:v>331630669.41725814</c:v>
                </c:pt>
                <c:pt idx="17023">
                  <c:v>331635493.18529874</c:v>
                </c:pt>
                <c:pt idx="17024">
                  <c:v>331642586.66518432</c:v>
                </c:pt>
                <c:pt idx="17025">
                  <c:v>331650814.65947288</c:v>
                </c:pt>
                <c:pt idx="17026">
                  <c:v>331658191.0780248</c:v>
                </c:pt>
                <c:pt idx="17027">
                  <c:v>331664999.74085486</c:v>
                </c:pt>
                <c:pt idx="17028">
                  <c:v>331673793.78219879</c:v>
                </c:pt>
                <c:pt idx="17029">
                  <c:v>331684005.5362674</c:v>
                </c:pt>
                <c:pt idx="17030">
                  <c:v>331692798.40479201</c:v>
                </c:pt>
                <c:pt idx="17031">
                  <c:v>331698754.55586582</c:v>
                </c:pt>
                <c:pt idx="17032">
                  <c:v>331703008.7970736</c:v>
                </c:pt>
                <c:pt idx="17033">
                  <c:v>331708113.71887904</c:v>
                </c:pt>
                <c:pt idx="17034">
                  <c:v>331715487.17197579</c:v>
                </c:pt>
                <c:pt idx="17035">
                  <c:v>331724278.09821779</c:v>
                </c:pt>
                <c:pt idx="17036">
                  <c:v>331731934.26956302</c:v>
                </c:pt>
                <c:pt idx="17037">
                  <c:v>331738739.40990269</c:v>
                </c:pt>
                <c:pt idx="17038">
                  <c:v>331745544.22528845</c:v>
                </c:pt>
                <c:pt idx="17039">
                  <c:v>331752915.74196225</c:v>
                </c:pt>
                <c:pt idx="17040">
                  <c:v>331760570.37494206</c:v>
                </c:pt>
                <c:pt idx="17041">
                  <c:v>331767090.66393816</c:v>
                </c:pt>
                <c:pt idx="17042">
                  <c:v>331773043.71075439</c:v>
                </c:pt>
                <c:pt idx="17043">
                  <c:v>331779563.42909741</c:v>
                </c:pt>
                <c:pt idx="17044">
                  <c:v>331788633.84543401</c:v>
                </c:pt>
                <c:pt idx="17045">
                  <c:v>331799687.63487232</c:v>
                </c:pt>
                <c:pt idx="17046">
                  <c:v>331811307.3609544</c:v>
                </c:pt>
                <c:pt idx="17047">
                  <c:v>331820659.13533044</c:v>
                </c:pt>
                <c:pt idx="17048">
                  <c:v>331828593.49300414</c:v>
                </c:pt>
                <c:pt idx="17049">
                  <c:v>331835677.36768407</c:v>
                </c:pt>
                <c:pt idx="17050">
                  <c:v>331841910.88616329</c:v>
                </c:pt>
                <c:pt idx="17051">
                  <c:v>331848710.77721703</c:v>
                </c:pt>
                <c:pt idx="17052">
                  <c:v>331856643.57343155</c:v>
                </c:pt>
                <c:pt idx="17053">
                  <c:v>331864575.92814189</c:v>
                </c:pt>
                <c:pt idx="17054">
                  <c:v>331871374.73796183</c:v>
                </c:pt>
                <c:pt idx="17055">
                  <c:v>331878739.74930716</c:v>
                </c:pt>
                <c:pt idx="17056">
                  <c:v>331886387.62752789</c:v>
                </c:pt>
                <c:pt idx="17057">
                  <c:v>331892902.16309035</c:v>
                </c:pt>
                <c:pt idx="17058">
                  <c:v>331899416.40091473</c:v>
                </c:pt>
                <c:pt idx="17059">
                  <c:v>331908195.98955345</c:v>
                </c:pt>
                <c:pt idx="17060">
                  <c:v>331917824.5940212</c:v>
                </c:pt>
                <c:pt idx="17061">
                  <c:v>331927169.38226479</c:v>
                </c:pt>
                <c:pt idx="17062">
                  <c:v>331936230.41006684</c:v>
                </c:pt>
                <c:pt idx="17063">
                  <c:v>331945290.86190975</c:v>
                </c:pt>
                <c:pt idx="17064">
                  <c:v>331954067.62546521</c:v>
                </c:pt>
                <c:pt idx="17065">
                  <c:v>331962843.84864318</c:v>
                </c:pt>
                <c:pt idx="17066">
                  <c:v>331971053.37473077</c:v>
                </c:pt>
                <c:pt idx="17067">
                  <c:v>331980677.73427927</c:v>
                </c:pt>
                <c:pt idx="17068">
                  <c:v>331990584.48451704</c:v>
                </c:pt>
                <c:pt idx="17069">
                  <c:v>331999075.43677139</c:v>
                </c:pt>
                <c:pt idx="17070">
                  <c:v>332006999.86926091</c:v>
                </c:pt>
                <c:pt idx="17071">
                  <c:v>332014640.86912704</c:v>
                </c:pt>
                <c:pt idx="17072">
                  <c:v>332022564.43641049</c:v>
                </c:pt>
                <c:pt idx="17073">
                  <c:v>332030487.5633055</c:v>
                </c:pt>
                <c:pt idx="17074">
                  <c:v>332038410.24986422</c:v>
                </c:pt>
                <c:pt idx="17075">
                  <c:v>332047464.20966923</c:v>
                </c:pt>
                <c:pt idx="17076">
                  <c:v>332057083.41195172</c:v>
                </c:pt>
                <c:pt idx="17077">
                  <c:v>332066419.07586372</c:v>
                </c:pt>
                <c:pt idx="17078">
                  <c:v>332074905.51258194</c:v>
                </c:pt>
                <c:pt idx="17079">
                  <c:v>332081977.15730244</c:v>
                </c:pt>
                <c:pt idx="17080">
                  <c:v>332089614.13962966</c:v>
                </c:pt>
                <c:pt idx="17081">
                  <c:v>332098947.67360955</c:v>
                </c:pt>
                <c:pt idx="17082">
                  <c:v>332108280.59658659</c:v>
                </c:pt>
                <c:pt idx="17083">
                  <c:v>332116198.96123683</c:v>
                </c:pt>
                <c:pt idx="17084">
                  <c:v>332124116.88612628</c:v>
                </c:pt>
                <c:pt idx="17085">
                  <c:v>332132034.37130654</c:v>
                </c:pt>
                <c:pt idx="17086">
                  <c:v>332138820.43724293</c:v>
                </c:pt>
                <c:pt idx="17087">
                  <c:v>332145323.4473592</c:v>
                </c:pt>
                <c:pt idx="17088">
                  <c:v>332153239.75500941</c:v>
                </c:pt>
                <c:pt idx="17089">
                  <c:v>332163134.52151221</c:v>
                </c:pt>
                <c:pt idx="17090">
                  <c:v>332173311.27928615</c:v>
                </c:pt>
                <c:pt idx="17091">
                  <c:v>332182356.67644191</c:v>
                </c:pt>
                <c:pt idx="17092">
                  <c:v>332189988.28396541</c:v>
                </c:pt>
                <c:pt idx="17093">
                  <c:v>332197054.2230376</c:v>
                </c:pt>
                <c:pt idx="17094">
                  <c:v>332204967.65911025</c:v>
                </c:pt>
                <c:pt idx="17095">
                  <c:v>332214011.04829621</c:v>
                </c:pt>
                <c:pt idx="17096">
                  <c:v>332224184.1755895</c:v>
                </c:pt>
                <c:pt idx="17097">
                  <c:v>332234356.57712442</c:v>
                </c:pt>
                <c:pt idx="17098">
                  <c:v>332245375.85991836</c:v>
                </c:pt>
                <c:pt idx="17099">
                  <c:v>332256394.29122847</c:v>
                </c:pt>
                <c:pt idx="17100">
                  <c:v>332265434.41952753</c:v>
                </c:pt>
                <c:pt idx="17101">
                  <c:v>332272496.62100816</c:v>
                </c:pt>
                <c:pt idx="17102">
                  <c:v>332279840.93954211</c:v>
                </c:pt>
                <c:pt idx="17103">
                  <c:v>332290009.37155306</c:v>
                </c:pt>
                <c:pt idx="17104">
                  <c:v>332301589.20272094</c:v>
                </c:pt>
                <c:pt idx="17105">
                  <c:v>332312320.88959682</c:v>
                </c:pt>
                <c:pt idx="17106">
                  <c:v>332322487.00592709</c:v>
                </c:pt>
                <c:pt idx="17107">
                  <c:v>332333217.12031889</c:v>
                </c:pt>
                <c:pt idx="17108">
                  <c:v>332343664.08756822</c:v>
                </c:pt>
                <c:pt idx="17109">
                  <c:v>332352134.03977174</c:v>
                </c:pt>
                <c:pt idx="17110">
                  <c:v>332360321.1820876</c:v>
                </c:pt>
                <c:pt idx="17111">
                  <c:v>332369354.72473544</c:v>
                </c:pt>
                <c:pt idx="17112">
                  <c:v>332380645.84843582</c:v>
                </c:pt>
                <c:pt idx="17113">
                  <c:v>332392218.32256317</c:v>
                </c:pt>
                <c:pt idx="17114">
                  <c:v>332402943.19187611</c:v>
                </c:pt>
                <c:pt idx="17115">
                  <c:v>332414231.65677285</c:v>
                </c:pt>
                <c:pt idx="17116">
                  <c:v>332424954.87090123</c:v>
                </c:pt>
                <c:pt idx="17117">
                  <c:v>332433984.32066625</c:v>
                </c:pt>
                <c:pt idx="17118">
                  <c:v>332443859.62684375</c:v>
                </c:pt>
                <c:pt idx="17119">
                  <c:v>332455709.09176999</c:v>
                </c:pt>
                <c:pt idx="17120">
                  <c:v>332467275.47709155</c:v>
                </c:pt>
                <c:pt idx="17121">
                  <c:v>332477712.62947774</c:v>
                </c:pt>
                <c:pt idx="17122">
                  <c:v>332488149.01817793</c:v>
                </c:pt>
                <c:pt idx="17123">
                  <c:v>332499430.74161935</c:v>
                </c:pt>
                <c:pt idx="17124">
                  <c:v>332511839.60685891</c:v>
                </c:pt>
                <c:pt idx="17125">
                  <c:v>332524811.35729682</c:v>
                </c:pt>
                <c:pt idx="17126">
                  <c:v>332537218.01484561</c:v>
                </c:pt>
                <c:pt idx="17127">
                  <c:v>332549623.59338874</c:v>
                </c:pt>
                <c:pt idx="17128">
                  <c:v>332561182.36605036</c:v>
                </c:pt>
                <c:pt idx="17129">
                  <c:v>332570766.97936714</c:v>
                </c:pt>
                <c:pt idx="17130">
                  <c:v>332580350.94873106</c:v>
                </c:pt>
                <c:pt idx="17131">
                  <c:v>332591061.68196917</c:v>
                </c:pt>
                <c:pt idx="17132">
                  <c:v>332601771.61107093</c:v>
                </c:pt>
                <c:pt idx="17133">
                  <c:v>332611917.11804682</c:v>
                </c:pt>
                <c:pt idx="17134">
                  <c:v>332621780.11367804</c:v>
                </c:pt>
                <c:pt idx="17135">
                  <c:v>332631360.65651721</c:v>
                </c:pt>
                <c:pt idx="17136">
                  <c:v>332641222.30800682</c:v>
                </c:pt>
                <c:pt idx="17137">
                  <c:v>332651365.00981742</c:v>
                </c:pt>
                <c:pt idx="17138">
                  <c:v>332662352.12309051</c:v>
                </c:pt>
                <c:pt idx="17139">
                  <c:v>332674746.82487375</c:v>
                </c:pt>
                <c:pt idx="17140">
                  <c:v>332687985.43059045</c:v>
                </c:pt>
                <c:pt idx="17141">
                  <c:v>332700659.54033411</c:v>
                </c:pt>
                <c:pt idx="17142">
                  <c:v>332711642.85811937</c:v>
                </c:pt>
                <c:pt idx="17143">
                  <c:v>332720654.1797092</c:v>
                </c:pt>
                <c:pt idx="17144">
                  <c:v>332730228.08531016</c:v>
                </c:pt>
                <c:pt idx="17145">
                  <c:v>332741772.2347374</c:v>
                </c:pt>
                <c:pt idx="17146">
                  <c:v>332753596.98036546</c:v>
                </c:pt>
                <c:pt idx="17147">
                  <c:v>332764576.22387975</c:v>
                </c:pt>
                <c:pt idx="17148">
                  <c:v>332775554.62261045</c:v>
                </c:pt>
                <c:pt idx="17149">
                  <c:v>332786813.64133912</c:v>
                </c:pt>
                <c:pt idx="17150">
                  <c:v>332771895.2502231</c:v>
                </c:pt>
              </c:numCache>
            </c:numRef>
          </c:yVal>
          <c:smooth val="0"/>
        </c:ser>
        <c:ser>
          <c:idx val="6"/>
          <c:order val="6"/>
          <c:tx>
            <c:v>T = 610 C</c:v>
          </c:tx>
          <c:spPr>
            <a:ln>
              <a:solidFill>
                <a:srgbClr val="FFC000"/>
              </a:solidFill>
            </a:ln>
          </c:spPr>
          <c:marker>
            <c:symbol val="diamond"/>
            <c:size val="5"/>
            <c:spPr>
              <a:solidFill>
                <a:srgbClr val="FFC000"/>
              </a:solidFill>
              <a:ln>
                <a:noFill/>
              </a:ln>
            </c:spPr>
          </c:marker>
          <c:xVal>
            <c:numRef>
              <c:f>Sheet1!$AN$3:$AN$34864</c:f>
              <c:numCache>
                <c:formatCode>General</c:formatCode>
                <c:ptCount val="34862"/>
                <c:pt idx="0">
                  <c:v>0</c:v>
                </c:pt>
                <c:pt idx="1">
                  <c:v>5.4721563147949951E-5</c:v>
                </c:pt>
                <c:pt idx="2">
                  <c:v>5.8301374138999421E-5</c:v>
                </c:pt>
                <c:pt idx="3">
                  <c:v>6.3415367610386103E-5</c:v>
                </c:pt>
                <c:pt idx="4">
                  <c:v>6.5460957676187484E-5</c:v>
                </c:pt>
                <c:pt idx="5">
                  <c:v>6.5972354538875456E-5</c:v>
                </c:pt>
                <c:pt idx="6">
                  <c:v>6.7506543557558746E-5</c:v>
                </c:pt>
                <c:pt idx="7">
                  <c:v>7.1086308781391288E-5</c:v>
                </c:pt>
                <c:pt idx="8">
                  <c:v>7.3643276095262564E-5</c:v>
                </c:pt>
                <c:pt idx="9">
                  <c:v>7.3131883155667834E-5</c:v>
                </c:pt>
                <c:pt idx="10">
                  <c:v>7.0063520024999472E-5</c:v>
                </c:pt>
                <c:pt idx="11">
                  <c:v>6.4949560552194591E-5</c:v>
                </c:pt>
                <c:pt idx="12">
                  <c:v>5.8301374138999421E-5</c:v>
                </c:pt>
                <c:pt idx="13">
                  <c:v>5.3698757653734734E-5</c:v>
                </c:pt>
                <c:pt idx="14">
                  <c:v>5.1653143527127637E-5</c:v>
                </c:pt>
                <c:pt idx="15">
                  <c:v>5.2164547451135487E-5</c:v>
                </c:pt>
                <c:pt idx="16">
                  <c:v>5.2164547451135487E-5</c:v>
                </c:pt>
                <c:pt idx="17">
                  <c:v>4.9607525215974913E-5</c:v>
                </c:pt>
                <c:pt idx="18">
                  <c:v>4.5004868716213864E-5</c:v>
                </c:pt>
                <c:pt idx="19">
                  <c:v>4.0402191031686526E-5</c:v>
                </c:pt>
                <c:pt idx="20">
                  <c:v>3.7845138719703795E-5</c:v>
                </c:pt>
                <c:pt idx="21">
                  <c:v>3.7333727472639924E-5</c:v>
                </c:pt>
                <c:pt idx="22">
                  <c:v>3.7333727472639924E-5</c:v>
                </c:pt>
                <c:pt idx="23">
                  <c:v>3.8356549705226268E-5</c:v>
                </c:pt>
                <c:pt idx="24">
                  <c:v>4.142501012556446E-5</c:v>
                </c:pt>
                <c:pt idx="25">
                  <c:v>4.3982053283656824E-5</c:v>
                </c:pt>
                <c:pt idx="26">
                  <c:v>4.5004868716213864E-5</c:v>
                </c:pt>
                <c:pt idx="27">
                  <c:v>4.5516276039963934E-5</c:v>
                </c:pt>
                <c:pt idx="28">
                  <c:v>4.5516276039963934E-5</c:v>
                </c:pt>
                <c:pt idx="29">
                  <c:v>4.4493461130704397E-5</c:v>
                </c:pt>
                <c:pt idx="30">
                  <c:v>4.3470645175071295E-5</c:v>
                </c:pt>
                <c:pt idx="31">
                  <c:v>4.29592368051694E-5</c:v>
                </c:pt>
                <c:pt idx="32">
                  <c:v>4.0402191031686526E-5</c:v>
                </c:pt>
                <c:pt idx="33">
                  <c:v>3.989078109232656E-5</c:v>
                </c:pt>
                <c:pt idx="34">
                  <c:v>4.1936419280305231E-5</c:v>
                </c:pt>
                <c:pt idx="35">
                  <c:v>4.5004868716213864E-5</c:v>
                </c:pt>
                <c:pt idx="36">
                  <c:v>4.6027683102398599E-5</c:v>
                </c:pt>
                <c:pt idx="37">
                  <c:v>4.5004868716213864E-5</c:v>
                </c:pt>
                <c:pt idx="38">
                  <c:v>4.4493461130704397E-5</c:v>
                </c:pt>
                <c:pt idx="39">
                  <c:v>4.5516276039963934E-5</c:v>
                </c:pt>
                <c:pt idx="40">
                  <c:v>4.8584714491299581E-5</c:v>
                </c:pt>
                <c:pt idx="41">
                  <c:v>5.01189301861208E-5</c:v>
                </c:pt>
                <c:pt idx="42">
                  <c:v>5.0630334894731699E-5</c:v>
                </c:pt>
                <c:pt idx="43">
                  <c:v>5.3187354514549713E-5</c:v>
                </c:pt>
                <c:pt idx="44">
                  <c:v>5.7278572306229774E-5</c:v>
                </c:pt>
                <c:pt idx="45">
                  <c:v>5.8812774663088124E-5</c:v>
                </c:pt>
                <c:pt idx="46">
                  <c:v>5.8812774663088124E-5</c:v>
                </c:pt>
                <c:pt idx="47">
                  <c:v>5.9835574926452697E-5</c:v>
                </c:pt>
                <c:pt idx="48">
                  <c:v>6.2392571008429852E-5</c:v>
                </c:pt>
                <c:pt idx="49">
                  <c:v>6.4949560552194591E-5</c:v>
                </c:pt>
                <c:pt idx="50">
                  <c:v>6.5460957676187484E-5</c:v>
                </c:pt>
                <c:pt idx="51">
                  <c:v>6.3926765519183184E-5</c:v>
                </c:pt>
                <c:pt idx="52">
                  <c:v>6.3415367610386103E-5</c:v>
                </c:pt>
                <c:pt idx="53">
                  <c:v>6.3926765519183184E-5</c:v>
                </c:pt>
                <c:pt idx="54">
                  <c:v>6.5460957676187484E-5</c:v>
                </c:pt>
                <c:pt idx="55">
                  <c:v>6.6995147479671763E-5</c:v>
                </c:pt>
                <c:pt idx="56">
                  <c:v>6.6483751140036896E-5</c:v>
                </c:pt>
                <c:pt idx="57">
                  <c:v>6.3926765519183184E-5</c:v>
                </c:pt>
                <c:pt idx="58">
                  <c:v>6.0346974665951058E-5</c:v>
                </c:pt>
                <c:pt idx="59">
                  <c:v>5.7789973353380093E-5</c:v>
                </c:pt>
                <c:pt idx="60">
                  <c:v>5.6255769427557566E-5</c:v>
                </c:pt>
                <c:pt idx="61">
                  <c:v>5.5232965502536674E-5</c:v>
                </c:pt>
                <c:pt idx="62">
                  <c:v>5.4721563147949951E-5</c:v>
                </c:pt>
                <c:pt idx="63">
                  <c:v>5.4210160531608735E-5</c:v>
                </c:pt>
                <c:pt idx="64">
                  <c:v>5.5232965502536674E-5</c:v>
                </c:pt>
                <c:pt idx="65">
                  <c:v>5.6767170997770489E-5</c:v>
                </c:pt>
                <c:pt idx="66">
                  <c:v>5.5744367595813117E-5</c:v>
                </c:pt>
                <c:pt idx="67">
                  <c:v>5.5232965502536674E-5</c:v>
                </c:pt>
                <c:pt idx="68">
                  <c:v>5.9835574926452697E-5</c:v>
                </c:pt>
                <c:pt idx="69">
                  <c:v>6.5972354538875456E-5</c:v>
                </c:pt>
                <c:pt idx="70">
                  <c:v>6.8017939374141878E-5</c:v>
                </c:pt>
                <c:pt idx="71">
                  <c:v>6.9040730222731718E-5</c:v>
                </c:pt>
                <c:pt idx="72">
                  <c:v>7.1086308781391288E-5</c:v>
                </c:pt>
                <c:pt idx="73">
                  <c:v>7.4154668773556806E-5</c:v>
                </c:pt>
                <c:pt idx="74">
                  <c:v>7.6711628241976079E-5</c:v>
                </c:pt>
                <c:pt idx="75">
                  <c:v>7.8757191109287444E-5</c:v>
                </c:pt>
                <c:pt idx="76">
                  <c:v>8.2336916058519668E-5</c:v>
                </c:pt>
                <c:pt idx="77">
                  <c:v>8.5916628193367315E-5</c:v>
                </c:pt>
                <c:pt idx="78">
                  <c:v>8.7962172231378366E-5</c:v>
                </c:pt>
                <c:pt idx="79">
                  <c:v>8.8473557587148198E-5</c:v>
                </c:pt>
                <c:pt idx="80">
                  <c:v>8.8473557587148198E-5</c:v>
                </c:pt>
                <c:pt idx="81">
                  <c:v>8.7962172231378366E-5</c:v>
                </c:pt>
                <c:pt idx="82">
                  <c:v>8.5405241530019238E-5</c:v>
                </c:pt>
                <c:pt idx="83">
                  <c:v>8.3359692261681694E-5</c:v>
                </c:pt>
                <c:pt idx="84">
                  <c:v>8.3359692261681694E-5</c:v>
                </c:pt>
                <c:pt idx="85">
                  <c:v>8.4382467418995253E-5</c:v>
                </c:pt>
                <c:pt idx="86">
                  <c:v>8.3871079971097206E-5</c:v>
                </c:pt>
                <c:pt idx="87">
                  <c:v>8.1314138809063596E-5</c:v>
                </c:pt>
                <c:pt idx="88">
                  <c:v>7.9268581172370293E-5</c:v>
                </c:pt>
                <c:pt idx="89">
                  <c:v>7.9268581172370293E-5</c:v>
                </c:pt>
                <c:pt idx="90">
                  <c:v>7.9268581172370293E-5</c:v>
                </c:pt>
                <c:pt idx="91">
                  <c:v>7.6711628241976079E-5</c:v>
                </c:pt>
                <c:pt idx="92">
                  <c:v>7.2620489954328241E-5</c:v>
                </c:pt>
                <c:pt idx="93">
                  <c:v>6.9040730222731718E-5</c:v>
                </c:pt>
                <c:pt idx="94">
                  <c:v>6.5460957676187484E-5</c:v>
                </c:pt>
                <c:pt idx="95">
                  <c:v>5.9835574926452697E-5</c:v>
                </c:pt>
                <c:pt idx="96">
                  <c:v>5.4721563147949951E-5</c:v>
                </c:pt>
                <c:pt idx="97">
                  <c:v>5.1141739341807812E-5</c:v>
                </c:pt>
                <c:pt idx="98">
                  <c:v>4.9607525215974913E-5</c:v>
                </c:pt>
                <c:pt idx="99">
                  <c:v>5.01189301861208E-5</c:v>
                </c:pt>
                <c:pt idx="100">
                  <c:v>5.0630334894731699E-5</c:v>
                </c:pt>
                <c:pt idx="101">
                  <c:v>4.9607525215974913E-5</c:v>
                </c:pt>
                <c:pt idx="102">
                  <c:v>4.705049644265711E-5</c:v>
                </c:pt>
                <c:pt idx="103">
                  <c:v>4.5004868716213864E-5</c:v>
                </c:pt>
                <c:pt idx="104">
                  <c:v>4.142501012556446E-5</c:v>
                </c:pt>
                <c:pt idx="105">
                  <c:v>3.5799492162419652E-5</c:v>
                </c:pt>
                <c:pt idx="106">
                  <c:v>2.915111195066693E-5</c:v>
                </c:pt>
                <c:pt idx="107">
                  <c:v>2.199126844445482E-5</c:v>
                </c:pt>
                <c:pt idx="108">
                  <c:v>1.6877063125565913E-5</c:v>
                </c:pt>
                <c:pt idx="109">
                  <c:v>1.3808527379561776E-5</c:v>
                </c:pt>
                <c:pt idx="110">
                  <c:v>9.7171317380090262E-6</c:v>
                </c:pt>
                <c:pt idx="111">
                  <c:v>5.1142916321625325E-6</c:v>
                </c:pt>
                <c:pt idx="112">
                  <c:v>3.0685781179695074E-6</c:v>
                </c:pt>
                <c:pt idx="113">
                  <c:v>2.557149085689648E-6</c:v>
                </c:pt>
                <c:pt idx="114">
                  <c:v>3.0685781179695074E-6</c:v>
                </c:pt>
                <c:pt idx="115">
                  <c:v>3.0685781179695074E-6</c:v>
                </c:pt>
                <c:pt idx="116">
                  <c:v>2.0457197916279632E-6</c:v>
                </c:pt>
                <c:pt idx="117">
                  <c:v>5.1143034030352191E-7</c:v>
                </c:pt>
                <c:pt idx="118">
                  <c:v>-1.022861465179668E-6</c:v>
                </c:pt>
                <c:pt idx="119">
                  <c:v>-2.5571556246067926E-6</c:v>
                </c:pt>
                <c:pt idx="120">
                  <c:v>-6.137184484820533E-6</c:v>
                </c:pt>
                <c:pt idx="121">
                  <c:v>-8.6943558032313688E-6</c:v>
                </c:pt>
                <c:pt idx="122">
                  <c:v>-9.2057908516761161E-6</c:v>
                </c:pt>
                <c:pt idx="123">
                  <c:v>-9.7172261615757514E-6</c:v>
                </c:pt>
                <c:pt idx="124">
                  <c:v>-1.0740097566184983E-5</c:v>
                </c:pt>
                <c:pt idx="125">
                  <c:v>-1.0228661733152653E-5</c:v>
                </c:pt>
                <c:pt idx="126">
                  <c:v>-6.6486182253285443E-6</c:v>
                </c:pt>
                <c:pt idx="127">
                  <c:v>-4.6028848324593862E-6</c:v>
                </c:pt>
                <c:pt idx="128">
                  <c:v>-5.1143177883862174E-6</c:v>
                </c:pt>
                <c:pt idx="129">
                  <c:v>-6.6486182253285443E-6</c:v>
                </c:pt>
                <c:pt idx="130">
                  <c:v>-9.2057908516761161E-6</c:v>
                </c:pt>
                <c:pt idx="131">
                  <c:v>-1.3808718057623143E-5</c:v>
                </c:pt>
                <c:pt idx="132">
                  <c:v>-1.5854470283278694E-5</c:v>
                </c:pt>
                <c:pt idx="133">
                  <c:v>-1.6877347965521883E-5</c:v>
                </c:pt>
                <c:pt idx="134">
                  <c:v>-1.6877347965521883E-5</c:v>
                </c:pt>
                <c:pt idx="135">
                  <c:v>-1.5854470283278694E-5</c:v>
                </c:pt>
                <c:pt idx="136">
                  <c:v>-1.1251533660895122E-5</c:v>
                </c:pt>
                <c:pt idx="137">
                  <c:v>-4.0914521382071236E-6</c:v>
                </c:pt>
                <c:pt idx="138">
                  <c:v>2.0457197916279632E-6</c:v>
                </c:pt>
                <c:pt idx="139">
                  <c:v>5.6257193568694909E-6</c:v>
                </c:pt>
                <c:pt idx="140">
                  <c:v>6.6485740216091521E-6</c:v>
                </c:pt>
                <c:pt idx="141">
                  <c:v>6.6485740216091521E-6</c:v>
                </c:pt>
                <c:pt idx="142">
                  <c:v>5.1142916321625325E-6</c:v>
                </c:pt>
                <c:pt idx="143">
                  <c:v>5.1143034030352191E-7</c:v>
                </c:pt>
                <c:pt idx="144">
                  <c:v>-4.0914521382071236E-6</c:v>
                </c:pt>
                <c:pt idx="145">
                  <c:v>-6.6486182253285443E-6</c:v>
                </c:pt>
                <c:pt idx="146">
                  <c:v>-7.6714864911496855E-6</c:v>
                </c:pt>
                <c:pt idx="147">
                  <c:v>-7.1600522275121838E-6</c:v>
                </c:pt>
                <c:pt idx="148">
                  <c:v>-5.1143177883862174E-6</c:v>
                </c:pt>
                <c:pt idx="149">
                  <c:v>-3.5800197054070983E-6</c:v>
                </c:pt>
                <c:pt idx="150">
                  <c:v>-2.045723976605988E-6</c:v>
                </c:pt>
                <c:pt idx="151">
                  <c:v>-1.022861465179668E-6</c:v>
                </c:pt>
                <c:pt idx="152">
                  <c:v>-5.1143060175362568E-7</c:v>
                </c:pt>
                <c:pt idx="153">
                  <c:v>-1.022861465179668E-6</c:v>
                </c:pt>
                <c:pt idx="154">
                  <c:v>-1.5342925900563523E-6</c:v>
                </c:pt>
                <c:pt idx="155">
                  <c:v>-5.1143060175362568E-7</c:v>
                </c:pt>
                <c:pt idx="156">
                  <c:v>1.0228604188241389E-6</c:v>
                </c:pt>
                <c:pt idx="157">
                  <c:v>3.5800068889118882E-6</c:v>
                </c:pt>
                <c:pt idx="158">
                  <c:v>6.6485740216091521E-6</c:v>
                </c:pt>
                <c:pt idx="159">
                  <c:v>6.6485740216091521E-6</c:v>
                </c:pt>
                <c:pt idx="160">
                  <c:v>3.0685781179695074E-6</c:v>
                </c:pt>
                <c:pt idx="161">
                  <c:v>-1.5342925900563523E-6</c:v>
                </c:pt>
                <c:pt idx="162">
                  <c:v>-6.6486182253285443E-6</c:v>
                </c:pt>
                <c:pt idx="163">
                  <c:v>-1.2274406634905614E-5</c:v>
                </c:pt>
                <c:pt idx="164">
                  <c:v>-1.6877347965521883E-5</c:v>
                </c:pt>
                <c:pt idx="165">
                  <c:v>-1.7900226694044949E-5</c:v>
                </c:pt>
                <c:pt idx="166">
                  <c:v>-1.8411666450717584E-5</c:v>
                </c:pt>
                <c:pt idx="167">
                  <c:v>-1.943454674866439E-5</c:v>
                </c:pt>
                <c:pt idx="168">
                  <c:v>-1.9945987289939093E-5</c:v>
                </c:pt>
                <c:pt idx="169">
                  <c:v>-1.943454674866439E-5</c:v>
                </c:pt>
                <c:pt idx="170">
                  <c:v>-1.7900226694044949E-5</c:v>
                </c:pt>
                <c:pt idx="171">
                  <c:v>-1.7900226694044949E-5</c:v>
                </c:pt>
                <c:pt idx="172">
                  <c:v>-1.8923106468849963E-5</c:v>
                </c:pt>
                <c:pt idx="173">
                  <c:v>-1.8411666450717584E-5</c:v>
                </c:pt>
                <c:pt idx="174">
                  <c:v>-1.6877347965521883E-5</c:v>
                </c:pt>
                <c:pt idx="175">
                  <c:v>-1.4320155721739348E-5</c:v>
                </c:pt>
                <c:pt idx="176">
                  <c:v>-1.0740097566184983E-5</c:v>
                </c:pt>
                <c:pt idx="177">
                  <c:v>-6.137184484820533E-6</c:v>
                </c:pt>
                <c:pt idx="178">
                  <c:v>-2.5571556246067926E-6</c:v>
                </c:pt>
                <c:pt idx="179">
                  <c:v>0</c:v>
                </c:pt>
                <c:pt idx="180">
                  <c:v>1.0228604188241389E-6</c:v>
                </c:pt>
                <c:pt idx="181">
                  <c:v>3.5800068889118882E-6</c:v>
                </c:pt>
                <c:pt idx="182">
                  <c:v>6.6485740216091521E-6</c:v>
                </c:pt>
                <c:pt idx="183">
                  <c:v>7.6714276398961777E-6</c:v>
                </c:pt>
                <c:pt idx="184">
                  <c:v>4.6028636461191522E-6</c:v>
                </c:pt>
                <c:pt idx="185">
                  <c:v>1.0228604188241389E-6</c:v>
                </c:pt>
                <c:pt idx="186">
                  <c:v>-5.1143060175362568E-7</c:v>
                </c:pt>
                <c:pt idx="187">
                  <c:v>-1.022861465179668E-6</c:v>
                </c:pt>
                <c:pt idx="188">
                  <c:v>-3.0685875342810913E-6</c:v>
                </c:pt>
                <c:pt idx="189">
                  <c:v>-5.1143177883862174E-6</c:v>
                </c:pt>
                <c:pt idx="190">
                  <c:v>-6.6486182253285443E-6</c:v>
                </c:pt>
                <c:pt idx="191">
                  <c:v>-9.7172261615757514E-6</c:v>
                </c:pt>
                <c:pt idx="192">
                  <c:v>-1.3297280655186313E-5</c:v>
                </c:pt>
                <c:pt idx="193">
                  <c:v>-1.6365908993670956E-5</c:v>
                </c:pt>
                <c:pt idx="194">
                  <c:v>-1.7900226694044949E-5</c:v>
                </c:pt>
                <c:pt idx="195">
                  <c:v>-1.5343031834566859E-5</c:v>
                </c:pt>
                <c:pt idx="196">
                  <c:v>-1.1251533660895122E-5</c:v>
                </c:pt>
                <c:pt idx="197">
                  <c:v>-7.6714864911496855E-6</c:v>
                </c:pt>
                <c:pt idx="198">
                  <c:v>-5.1143177883862174E-6</c:v>
                </c:pt>
                <c:pt idx="199">
                  <c:v>-2.045723976605988E-6</c:v>
                </c:pt>
                <c:pt idx="200">
                  <c:v>0</c:v>
                </c:pt>
                <c:pt idx="201">
                  <c:v>1.0228604188241389E-6</c:v>
                </c:pt>
                <c:pt idx="202">
                  <c:v>3.5800068889118882E-6</c:v>
                </c:pt>
                <c:pt idx="203">
                  <c:v>4.6028636461191522E-6</c:v>
                </c:pt>
                <c:pt idx="204">
                  <c:v>3.5800068889118882E-6</c:v>
                </c:pt>
                <c:pt idx="205">
                  <c:v>1.5342902360062126E-6</c:v>
                </c:pt>
                <c:pt idx="206">
                  <c:v>-5.1143060175362568E-7</c:v>
                </c:pt>
                <c:pt idx="207">
                  <c:v>-2.045723976605988E-6</c:v>
                </c:pt>
                <c:pt idx="208">
                  <c:v>-4.0914521382071236E-6</c:v>
                </c:pt>
                <c:pt idx="209">
                  <c:v>-6.137184484820533E-6</c:v>
                </c:pt>
                <c:pt idx="210">
                  <c:v>-9.2057908516761161E-6</c:v>
                </c:pt>
                <c:pt idx="211">
                  <c:v>-1.2785843514206544E-5</c:v>
                </c:pt>
                <c:pt idx="212">
                  <c:v>-1.5854470283278694E-5</c:v>
                </c:pt>
                <c:pt idx="213">
                  <c:v>-1.6877347965521883E-5</c:v>
                </c:pt>
                <c:pt idx="214">
                  <c:v>-1.7900226694044949E-5</c:v>
                </c:pt>
                <c:pt idx="215">
                  <c:v>-1.8411666450717584E-5</c:v>
                </c:pt>
                <c:pt idx="216">
                  <c:v>-1.8923106468849963E-5</c:v>
                </c:pt>
                <c:pt idx="217">
                  <c:v>-1.7900226694044949E-5</c:v>
                </c:pt>
                <c:pt idx="218">
                  <c:v>-1.5343031834566859E-5</c:v>
                </c:pt>
                <c:pt idx="219">
                  <c:v>-1.2274406634905614E-5</c:v>
                </c:pt>
                <c:pt idx="220">
                  <c:v>-8.1829210164633355E-6</c:v>
                </c:pt>
                <c:pt idx="221">
                  <c:v>-1.022861465179668E-6</c:v>
                </c:pt>
                <c:pt idx="222">
                  <c:v>7.1600009614203304E-6</c:v>
                </c:pt>
                <c:pt idx="223">
                  <c:v>1.2785680038613378E-5</c:v>
                </c:pt>
                <c:pt idx="224">
                  <c:v>1.6877063125565913E-5</c:v>
                </c:pt>
                <c:pt idx="225">
                  <c:v>1.9434169054286355E-5</c:v>
                </c:pt>
                <c:pt idx="226">
                  <c:v>2.1479849089477059E-5</c:v>
                </c:pt>
                <c:pt idx="227">
                  <c:v>2.4036943248650358E-5</c:v>
                </c:pt>
                <c:pt idx="228">
                  <c:v>2.6082613868069064E-5</c:v>
                </c:pt>
                <c:pt idx="229">
                  <c:v>2.9662527382428454E-5</c:v>
                </c:pt>
                <c:pt idx="230">
                  <c:v>3.6310904194109102E-5</c:v>
                </c:pt>
                <c:pt idx="231">
                  <c:v>4.3982053283656824E-5</c:v>
                </c:pt>
                <c:pt idx="232">
                  <c:v>4.8073308736547482E-5</c:v>
                </c:pt>
                <c:pt idx="233">
                  <c:v>5.1653143527127637E-5</c:v>
                </c:pt>
                <c:pt idx="234">
                  <c:v>5.6767170997770489E-5</c:v>
                </c:pt>
                <c:pt idx="235">
                  <c:v>5.932417492542447E-5</c:v>
                </c:pt>
                <c:pt idx="236">
                  <c:v>5.9835574926452697E-5</c:v>
                </c:pt>
                <c:pt idx="237">
                  <c:v>5.8812774663088124E-5</c:v>
                </c:pt>
                <c:pt idx="238">
                  <c:v>5.6767170997770489E-5</c:v>
                </c:pt>
                <c:pt idx="239">
                  <c:v>5.4721563147949951E-5</c:v>
                </c:pt>
                <c:pt idx="240">
                  <c:v>5.2675951113609332E-5</c:v>
                </c:pt>
                <c:pt idx="241">
                  <c:v>5.1653143527127637E-5</c:v>
                </c:pt>
                <c:pt idx="242">
                  <c:v>5.2675951113609332E-5</c:v>
                </c:pt>
                <c:pt idx="243">
                  <c:v>5.4721563147949951E-5</c:v>
                </c:pt>
                <c:pt idx="244">
                  <c:v>5.6255769427557566E-5</c:v>
                </c:pt>
                <c:pt idx="245">
                  <c:v>5.7278572306229774E-5</c:v>
                </c:pt>
                <c:pt idx="246">
                  <c:v>5.7278572306229774E-5</c:v>
                </c:pt>
                <c:pt idx="247">
                  <c:v>5.8301374138999421E-5</c:v>
                </c:pt>
                <c:pt idx="248">
                  <c:v>6.0346974665951058E-5</c:v>
                </c:pt>
                <c:pt idx="249">
                  <c:v>6.0346974665951058E-5</c:v>
                </c:pt>
                <c:pt idx="250">
                  <c:v>5.6767170997770489E-5</c:v>
                </c:pt>
                <c:pt idx="251">
                  <c:v>5.5232965502536674E-5</c:v>
                </c:pt>
                <c:pt idx="252">
                  <c:v>5.7278572306229774E-5</c:v>
                </c:pt>
                <c:pt idx="253">
                  <c:v>6.0346974665951058E-5</c:v>
                </c:pt>
                <c:pt idx="254">
                  <c:v>6.0346974665951058E-5</c:v>
                </c:pt>
                <c:pt idx="255">
                  <c:v>5.8812774663088124E-5</c:v>
                </c:pt>
                <c:pt idx="256">
                  <c:v>5.8812774663088124E-5</c:v>
                </c:pt>
                <c:pt idx="257">
                  <c:v>5.9835574926452697E-5</c:v>
                </c:pt>
                <c:pt idx="258">
                  <c:v>6.0858374143919939E-5</c:v>
                </c:pt>
                <c:pt idx="259">
                  <c:v>6.3415367610386103E-5</c:v>
                </c:pt>
                <c:pt idx="260">
                  <c:v>6.8017939374141878E-5</c:v>
                </c:pt>
                <c:pt idx="261">
                  <c:v>7.1597702767079081E-5</c:v>
                </c:pt>
                <c:pt idx="262">
                  <c:v>7.1086308781391288E-5</c:v>
                </c:pt>
                <c:pt idx="263">
                  <c:v>7.0574914533957453E-5</c:v>
                </c:pt>
                <c:pt idx="264">
                  <c:v>7.1086308781391288E-5</c:v>
                </c:pt>
                <c:pt idx="265">
                  <c:v>7.0574914533957453E-5</c:v>
                </c:pt>
                <c:pt idx="266">
                  <c:v>7.0063520024999472E-5</c:v>
                </c:pt>
                <c:pt idx="267">
                  <c:v>7.0574914533957453E-5</c:v>
                </c:pt>
                <c:pt idx="268">
                  <c:v>7.0574914533957453E-5</c:v>
                </c:pt>
                <c:pt idx="269">
                  <c:v>7.0574914533957453E-5</c:v>
                </c:pt>
                <c:pt idx="270">
                  <c:v>7.1597702767079081E-5</c:v>
                </c:pt>
                <c:pt idx="271">
                  <c:v>7.1597702767079081E-5</c:v>
                </c:pt>
                <c:pt idx="272">
                  <c:v>7.3131883155667834E-5</c:v>
                </c:pt>
                <c:pt idx="273">
                  <c:v>7.7223019351140254E-5</c:v>
                </c:pt>
                <c:pt idx="274">
                  <c:v>8.3871079971097206E-5</c:v>
                </c:pt>
                <c:pt idx="275">
                  <c:v>8.7962172231378366E-5</c:v>
                </c:pt>
                <c:pt idx="276">
                  <c:v>8.7962172231378366E-5</c:v>
                </c:pt>
                <c:pt idx="277">
                  <c:v>8.5916628193367315E-5</c:v>
                </c:pt>
                <c:pt idx="278">
                  <c:v>8.3359692261681694E-5</c:v>
                </c:pt>
                <c:pt idx="279">
                  <c:v>8.2336916058519668E-5</c:v>
                </c:pt>
                <c:pt idx="280">
                  <c:v>8.4382467418995253E-5</c:v>
                </c:pt>
                <c:pt idx="281">
                  <c:v>8.7450786614093467E-5</c:v>
                </c:pt>
                <c:pt idx="282">
                  <c:v>8.8984942681403424E-5</c:v>
                </c:pt>
                <c:pt idx="283">
                  <c:v>9.0007712085147704E-5</c:v>
                </c:pt>
                <c:pt idx="284">
                  <c:v>9.0519096394859941E-5</c:v>
                </c:pt>
                <c:pt idx="285">
                  <c:v>9.0007712085147704E-5</c:v>
                </c:pt>
                <c:pt idx="286">
                  <c:v>8.6428014595199188E-5</c:v>
                </c:pt>
                <c:pt idx="287">
                  <c:v>8.2336916058519668E-5</c:v>
                </c:pt>
                <c:pt idx="288">
                  <c:v>8.0802749792279984E-5</c:v>
                </c:pt>
                <c:pt idx="289">
                  <c:v>8.0802749792279984E-5</c:v>
                </c:pt>
                <c:pt idx="290">
                  <c:v>8.1314138809063596E-5</c:v>
                </c:pt>
                <c:pt idx="291">
                  <c:v>8.0291360513755263E-5</c:v>
                </c:pt>
                <c:pt idx="292">
                  <c:v>8.0291360513755263E-5</c:v>
                </c:pt>
                <c:pt idx="293">
                  <c:v>8.2848304290970544E-5</c:v>
                </c:pt>
                <c:pt idx="294">
                  <c:v>8.4893854605376566E-5</c:v>
                </c:pt>
                <c:pt idx="295">
                  <c:v>8.6939400735515154E-5</c:v>
                </c:pt>
                <c:pt idx="296">
                  <c:v>8.8984942681403424E-5</c:v>
                </c:pt>
                <c:pt idx="297">
                  <c:v>9.0007712085147704E-5</c:v>
                </c:pt>
                <c:pt idx="298">
                  <c:v>8.8984942681403424E-5</c:v>
                </c:pt>
                <c:pt idx="299">
                  <c:v>8.7962172231378366E-5</c:v>
                </c:pt>
                <c:pt idx="300">
                  <c:v>8.5405241530019238E-5</c:v>
                </c:pt>
                <c:pt idx="301">
                  <c:v>8.2848304290970544E-5</c:v>
                </c:pt>
                <c:pt idx="302">
                  <c:v>8.2848304290970544E-5</c:v>
                </c:pt>
                <c:pt idx="303">
                  <c:v>8.4382467418995253E-5</c:v>
                </c:pt>
                <c:pt idx="304">
                  <c:v>8.5916628193367315E-5</c:v>
                </c:pt>
                <c:pt idx="305">
                  <c:v>8.6939400735515154E-5</c:v>
                </c:pt>
                <c:pt idx="306">
                  <c:v>8.7450786614093467E-5</c:v>
                </c:pt>
                <c:pt idx="307">
                  <c:v>8.6428014595199188E-5</c:v>
                </c:pt>
                <c:pt idx="308">
                  <c:v>8.5405241530019238E-5</c:v>
                </c:pt>
                <c:pt idx="309">
                  <c:v>8.5405241530019238E-5</c:v>
                </c:pt>
                <c:pt idx="310">
                  <c:v>8.6428014595199188E-5</c:v>
                </c:pt>
                <c:pt idx="311">
                  <c:v>8.7450786614093467E-5</c:v>
                </c:pt>
                <c:pt idx="312">
                  <c:v>8.8473557587148198E-5</c:v>
                </c:pt>
                <c:pt idx="313">
                  <c:v>8.8473557587148198E-5</c:v>
                </c:pt>
                <c:pt idx="314">
                  <c:v>8.5916628193367315E-5</c:v>
                </c:pt>
                <c:pt idx="315">
                  <c:v>8.3359692261681694E-5</c:v>
                </c:pt>
                <c:pt idx="316">
                  <c:v>8.2848304290970544E-5</c:v>
                </c:pt>
                <c:pt idx="317">
                  <c:v>8.5916628193367315E-5</c:v>
                </c:pt>
                <c:pt idx="318">
                  <c:v>9.1541864229520748E-5</c:v>
                </c:pt>
                <c:pt idx="319">
                  <c:v>9.972396924996987E-5</c:v>
                </c:pt>
                <c:pt idx="320">
                  <c:v>1.0944013201005571E-4</c:v>
                </c:pt>
                <c:pt idx="321">
                  <c:v>1.1762209058690768E-4</c:v>
                </c:pt>
                <c:pt idx="322">
                  <c:v>1.2120167641366433E-4</c:v>
                </c:pt>
                <c:pt idx="323">
                  <c:v>1.2375851558755333E-4</c:v>
                </c:pt>
                <c:pt idx="324">
                  <c:v>1.2682671396715324E-4</c:v>
                </c:pt>
                <c:pt idx="325">
                  <c:v>1.3091763049610648E-4</c:v>
                </c:pt>
                <c:pt idx="326">
                  <c:v>1.3449716873051616E-4</c:v>
                </c:pt>
                <c:pt idx="327">
                  <c:v>1.3654261339740781E-4</c:v>
                </c:pt>
                <c:pt idx="328">
                  <c:v>1.3756533416180332E-4</c:v>
                </c:pt>
                <c:pt idx="329">
                  <c:v>1.3858805388046406E-4</c:v>
                </c:pt>
                <c:pt idx="330">
                  <c:v>1.4012213149706889E-4</c:v>
                </c:pt>
                <c:pt idx="331">
                  <c:v>1.4165620676028341E-4</c:v>
                </c:pt>
                <c:pt idx="332">
                  <c:v>1.4267892229513881E-4</c:v>
                </c:pt>
                <c:pt idx="333">
                  <c:v>1.4472435022679165E-4</c:v>
                </c:pt>
                <c:pt idx="334">
                  <c:v>1.4830383903995001E-4</c:v>
                </c:pt>
                <c:pt idx="335">
                  <c:v>1.5341737226142992E-4</c:v>
                </c:pt>
                <c:pt idx="336">
                  <c:v>1.5904222860384823E-4</c:v>
                </c:pt>
                <c:pt idx="337">
                  <c:v>1.6313301334421287E-4</c:v>
                </c:pt>
                <c:pt idx="338">
                  <c:v>1.6517839943896724E-4</c:v>
                </c:pt>
                <c:pt idx="339">
                  <c:v>1.6773512617406438E-4</c:v>
                </c:pt>
                <c:pt idx="340">
                  <c:v>1.7029184637254842E-4</c:v>
                </c:pt>
                <c:pt idx="341">
                  <c:v>1.7131453262172466E-4</c:v>
                </c:pt>
                <c:pt idx="342">
                  <c:v>1.7080318962787243E-4</c:v>
                </c:pt>
                <c:pt idx="343">
                  <c:v>1.6773512617406438E-4</c:v>
                </c:pt>
                <c:pt idx="344">
                  <c:v>1.636443602599478E-4</c:v>
                </c:pt>
                <c:pt idx="345">
                  <c:v>1.6415570691442969E-4</c:v>
                </c:pt>
                <c:pt idx="346">
                  <c:v>1.7029184637254842E-4</c:v>
                </c:pt>
                <c:pt idx="347">
                  <c:v>1.7642794817869102E-4</c:v>
                </c:pt>
                <c:pt idx="348">
                  <c:v>1.7949598496252647E-4</c:v>
                </c:pt>
                <c:pt idx="349">
                  <c:v>1.7949598496252647E-4</c:v>
                </c:pt>
                <c:pt idx="350">
                  <c:v>1.8102999982452168E-4</c:v>
                </c:pt>
                <c:pt idx="351">
                  <c:v>1.8358668603200325E-4</c:v>
                </c:pt>
                <c:pt idx="352">
                  <c:v>1.8767737036749139E-4</c:v>
                </c:pt>
                <c:pt idx="353">
                  <c:v>1.9227937024331057E-4</c:v>
                </c:pt>
                <c:pt idx="354">
                  <c:v>1.9585868883815902E-4</c:v>
                </c:pt>
                <c:pt idx="355">
                  <c:v>1.9994932297339008E-4</c:v>
                </c:pt>
                <c:pt idx="356">
                  <c:v>2.0403994037540202E-4</c:v>
                </c:pt>
                <c:pt idx="357">
                  <c:v>2.0608524280149351E-4</c:v>
                </c:pt>
                <c:pt idx="358">
                  <c:v>2.0710789244592873E-4</c:v>
                </c:pt>
                <c:pt idx="359">
                  <c:v>2.0761921687596777E-4</c:v>
                </c:pt>
                <c:pt idx="360">
                  <c:v>2.0864186495146516E-4</c:v>
                </c:pt>
                <c:pt idx="361">
                  <c:v>2.1273244679584157E-4</c:v>
                </c:pt>
                <c:pt idx="362">
                  <c:v>2.1733433136991148E-4</c:v>
                </c:pt>
                <c:pt idx="363">
                  <c:v>2.2091356028635569E-4</c:v>
                </c:pt>
                <c:pt idx="364">
                  <c:v>2.2500409193276755E-4</c:v>
                </c:pt>
                <c:pt idx="365">
                  <c:v>2.2807197968683406E-4</c:v>
                </c:pt>
                <c:pt idx="366">
                  <c:v>2.3011723296077779E-4</c:v>
                </c:pt>
                <c:pt idx="367">
                  <c:v>2.3062854562571648E-4</c:v>
                </c:pt>
                <c:pt idx="368">
                  <c:v>2.3113985802921492E-4</c:v>
                </c:pt>
                <c:pt idx="369">
                  <c:v>2.3113985802921492E-4</c:v>
                </c:pt>
                <c:pt idx="370">
                  <c:v>2.2960592003462002E-4</c:v>
                </c:pt>
                <c:pt idx="371">
                  <c:v>2.2704935148132245E-4</c:v>
                </c:pt>
                <c:pt idx="372">
                  <c:v>2.2756066571491011E-4</c:v>
                </c:pt>
                <c:pt idx="373">
                  <c:v>2.2960592003462002E-4</c:v>
                </c:pt>
                <c:pt idx="374">
                  <c:v>2.2909460684679975E-4</c:v>
                </c:pt>
                <c:pt idx="375">
                  <c:v>2.2807197968683406E-4</c:v>
                </c:pt>
                <c:pt idx="376">
                  <c:v>2.2807197968683406E-4</c:v>
                </c:pt>
                <c:pt idx="377">
                  <c:v>2.2756066571491011E-4</c:v>
                </c:pt>
                <c:pt idx="378">
                  <c:v>2.2551540721212657E-4</c:v>
                </c:pt>
                <c:pt idx="379">
                  <c:v>2.2500409193276755E-4</c:v>
                </c:pt>
                <c:pt idx="380">
                  <c:v>2.2807197968683406E-4</c:v>
                </c:pt>
                <c:pt idx="381">
                  <c:v>2.3420772695952592E-4</c:v>
                </c:pt>
                <c:pt idx="382">
                  <c:v>2.4238866476094156E-4</c:v>
                </c:pt>
                <c:pt idx="383">
                  <c:v>2.5005823316620352E-4</c:v>
                </c:pt>
                <c:pt idx="384">
                  <c:v>2.5670514487051194E-4</c:v>
                </c:pt>
                <c:pt idx="385">
                  <c:v>2.6284071646039305E-4</c:v>
                </c:pt>
                <c:pt idx="386">
                  <c:v>2.6693107660639254E-4</c:v>
                </c:pt>
                <c:pt idx="387">
                  <c:v>2.6846495734762386E-4</c:v>
                </c:pt>
                <c:pt idx="388">
                  <c:v>2.7051012800945147E-4</c:v>
                </c:pt>
                <c:pt idx="389">
                  <c:v>2.7511174670559458E-4</c:v>
                </c:pt>
                <c:pt idx="390">
                  <c:v>2.8022463153317247E-4</c:v>
                </c:pt>
                <c:pt idx="391">
                  <c:v>2.8380363535853852E-4</c:v>
                </c:pt>
                <c:pt idx="392">
                  <c:v>2.8738262637446009E-4</c:v>
                </c:pt>
                <c:pt idx="393">
                  <c:v>2.9045032276444639E-4</c:v>
                </c:pt>
                <c:pt idx="394">
                  <c:v>2.9402928999205442E-4</c:v>
                </c:pt>
                <c:pt idx="395">
                  <c:v>2.9556312916867596E-4</c:v>
                </c:pt>
                <c:pt idx="396">
                  <c:v>2.9402928999205442E-4</c:v>
                </c:pt>
                <c:pt idx="397">
                  <c:v>2.9300672923415983E-4</c:v>
                </c:pt>
                <c:pt idx="398">
                  <c:v>2.9351800974392197E-4</c:v>
                </c:pt>
                <c:pt idx="399">
                  <c:v>2.9402928999205442E-4</c:v>
                </c:pt>
                <c:pt idx="400">
                  <c:v>2.9351800974392197E-4</c:v>
                </c:pt>
                <c:pt idx="401">
                  <c:v>2.945405699790018E-4</c:v>
                </c:pt>
                <c:pt idx="402">
                  <c:v>2.9760824441092437E-4</c:v>
                </c:pt>
                <c:pt idx="403">
                  <c:v>3.0272101421808926E-4</c:v>
                </c:pt>
                <c:pt idx="404">
                  <c:v>3.0629993752964322E-4</c:v>
                </c:pt>
                <c:pt idx="405">
                  <c:v>3.0527738931915982E-4</c:v>
                </c:pt>
                <c:pt idx="406">
                  <c:v>3.0272101421808926E-4</c:v>
                </c:pt>
                <c:pt idx="407">
                  <c:v>3.011871860207039E-4</c:v>
                </c:pt>
                <c:pt idx="408">
                  <c:v>2.9965335547068586E-4</c:v>
                </c:pt>
                <c:pt idx="409">
                  <c:v>2.9811952256780609E-4</c:v>
                </c:pt>
                <c:pt idx="410">
                  <c:v>2.9811952256780609E-4</c:v>
                </c:pt>
                <c:pt idx="411">
                  <c:v>2.9965335547068586E-4</c:v>
                </c:pt>
                <c:pt idx="412">
                  <c:v>3.0220973841362295E-4</c:v>
                </c:pt>
                <c:pt idx="413">
                  <c:v>3.068112112428942E-4</c:v>
                </c:pt>
                <c:pt idx="414">
                  <c:v>3.1141266289871043E-4</c:v>
                </c:pt>
                <c:pt idx="415">
                  <c:v>3.160140933812663E-4</c:v>
                </c:pt>
                <c:pt idx="416">
                  <c:v>3.2061550269053569E-4</c:v>
                </c:pt>
                <c:pt idx="417">
                  <c:v>3.2419436195977496E-4</c:v>
                </c:pt>
                <c:pt idx="418">
                  <c:v>3.2930699584061708E-4</c:v>
                </c:pt>
                <c:pt idx="419">
                  <c:v>3.364646393602508E-4</c:v>
                </c:pt>
                <c:pt idx="420">
                  <c:v>3.4362223164861275E-4</c:v>
                </c:pt>
                <c:pt idx="421">
                  <c:v>3.4822351392358326E-4</c:v>
                </c:pt>
                <c:pt idx="422">
                  <c:v>3.5231352483881481E-4</c:v>
                </c:pt>
                <c:pt idx="423">
                  <c:v>3.5589227066751668E-4</c:v>
                </c:pt>
                <c:pt idx="424">
                  <c:v>3.5895975689823631E-4</c:v>
                </c:pt>
                <c:pt idx="425">
                  <c:v>3.625384789416624E-4</c:v>
                </c:pt>
                <c:pt idx="426">
                  <c:v>3.6816215913441013E-4</c:v>
                </c:pt>
                <c:pt idx="427">
                  <c:v>3.7378580770133476E-4</c:v>
                </c:pt>
                <c:pt idx="428">
                  <c:v>3.7889818804598397E-4</c:v>
                </c:pt>
                <c:pt idx="429">
                  <c:v>3.8298807350364307E-4</c:v>
                </c:pt>
                <c:pt idx="430">
                  <c:v>3.8452177623774896E-4</c:v>
                </c:pt>
                <c:pt idx="431">
                  <c:v>3.8247683873614616E-4</c:v>
                </c:pt>
                <c:pt idx="432">
                  <c:v>3.7992066097868201E-4</c:v>
                </c:pt>
                <c:pt idx="433">
                  <c:v>3.7838695118759015E-4</c:v>
                </c:pt>
                <c:pt idx="434">
                  <c:v>3.7634200114060269E-4</c:v>
                </c:pt>
                <c:pt idx="435">
                  <c:v>3.7327456822929651E-4</c:v>
                </c:pt>
                <c:pt idx="436">
                  <c:v>3.7071836694883348E-4</c:v>
                </c:pt>
                <c:pt idx="437">
                  <c:v>3.6969588460721193E-4</c:v>
                </c:pt>
                <c:pt idx="438">
                  <c:v>3.6765091678733183E-4</c:v>
                </c:pt>
                <c:pt idx="439">
                  <c:v>3.650947011316246E-4</c:v>
                </c:pt>
                <c:pt idx="440">
                  <c:v>3.6356096860184849E-4</c:v>
                </c:pt>
                <c:pt idx="441">
                  <c:v>3.6407221303988495E-4</c:v>
                </c:pt>
                <c:pt idx="442">
                  <c:v>3.6713967417888492E-4</c:v>
                </c:pt>
                <c:pt idx="443">
                  <c:v>3.7020712590881717E-4</c:v>
                </c:pt>
                <c:pt idx="444">
                  <c:v>3.7276332849589262E-4</c:v>
                </c:pt>
                <c:pt idx="445">
                  <c:v>3.748082858610929E-4</c:v>
                </c:pt>
                <c:pt idx="446">
                  <c:v>3.7531952454903495E-4</c:v>
                </c:pt>
                <c:pt idx="447">
                  <c:v>3.7429704691178533E-4</c:v>
                </c:pt>
                <c:pt idx="448">
                  <c:v>3.7174084824520716E-4</c:v>
                </c:pt>
                <c:pt idx="449">
                  <c:v>3.7174084824520716E-4</c:v>
                </c:pt>
                <c:pt idx="450">
                  <c:v>3.7276332849589262E-4</c:v>
                </c:pt>
                <c:pt idx="451">
                  <c:v>3.7276332849589262E-4</c:v>
                </c:pt>
                <c:pt idx="452">
                  <c:v>3.7378580770133476E-4</c:v>
                </c:pt>
                <c:pt idx="453">
                  <c:v>3.748082858610929E-4</c:v>
                </c:pt>
                <c:pt idx="454">
                  <c:v>3.7685323904445076E-4</c:v>
                </c:pt>
                <c:pt idx="455">
                  <c:v>3.8145436841728982E-4</c:v>
                </c:pt>
                <c:pt idx="456">
                  <c:v>3.8861163869568827E-4</c:v>
                </c:pt>
                <c:pt idx="457">
                  <c:v>3.9576885774815761E-4</c:v>
                </c:pt>
                <c:pt idx="458">
                  <c:v>4.0088112570861546E-4</c:v>
                </c:pt>
                <c:pt idx="459">
                  <c:v>4.0701581276292423E-4</c:v>
                </c:pt>
                <c:pt idx="460">
                  <c:v>4.1570655500100545E-4</c:v>
                </c:pt>
                <c:pt idx="461">
                  <c:v>4.2286358013232298E-4</c:v>
                </c:pt>
                <c:pt idx="462">
                  <c:v>4.2848692108695839E-4</c:v>
                </c:pt>
                <c:pt idx="463">
                  <c:v>4.3359902178729507E-4</c:v>
                </c:pt>
                <c:pt idx="464">
                  <c:v>4.3871109635397015E-4</c:v>
                </c:pt>
                <c:pt idx="465">
                  <c:v>4.4331194112026429E-4</c:v>
                </c:pt>
                <c:pt idx="466">
                  <c:v>4.4740156314207404E-4</c:v>
                </c:pt>
                <c:pt idx="467">
                  <c:v>4.5149116843894497E-4</c:v>
                </c:pt>
                <c:pt idx="468">
                  <c:v>4.5660315154068487E-4</c:v>
                </c:pt>
                <c:pt idx="469">
                  <c:v>4.6375988398128704E-4</c:v>
                </c:pt>
                <c:pt idx="470">
                  <c:v>4.6784942237976647E-4</c:v>
                </c:pt>
                <c:pt idx="471">
                  <c:v>4.6836061350370522E-4</c:v>
                </c:pt>
                <c:pt idx="472">
                  <c:v>4.6631584744027314E-4</c:v>
                </c:pt>
                <c:pt idx="473">
                  <c:v>4.6631584744027314E-4</c:v>
                </c:pt>
                <c:pt idx="474">
                  <c:v>4.7040537538607711E-4</c:v>
                </c:pt>
                <c:pt idx="475">
                  <c:v>4.7398369861954804E-4</c:v>
                </c:pt>
                <c:pt idx="476">
                  <c:v>4.7653963594700502E-4</c:v>
                </c:pt>
                <c:pt idx="477">
                  <c:v>4.7602844900409424E-4</c:v>
                </c:pt>
                <c:pt idx="478">
                  <c:v>4.7500607433433663E-4</c:v>
                </c:pt>
                <c:pt idx="479">
                  <c:v>4.7551726179987102E-4</c:v>
                </c:pt>
                <c:pt idx="480">
                  <c:v>4.7807319520764413E-4</c:v>
                </c:pt>
                <c:pt idx="481">
                  <c:v>4.7960675211648437E-4</c:v>
                </c:pt>
                <c:pt idx="482">
                  <c:v>4.7756200904866975E-4</c:v>
                </c:pt>
                <c:pt idx="483">
                  <c:v>4.7347251037007434E-4</c:v>
                </c:pt>
                <c:pt idx="484">
                  <c:v>4.7193894405399024E-4</c:v>
                </c:pt>
                <c:pt idx="485">
                  <c:v>4.7245013308740554E-4</c:v>
                </c:pt>
                <c:pt idx="486">
                  <c:v>4.7296132185928617E-4</c:v>
                </c:pt>
                <c:pt idx="487">
                  <c:v>4.7398369861954804E-4</c:v>
                </c:pt>
                <c:pt idx="488">
                  <c:v>4.7551726179987102E-4</c:v>
                </c:pt>
                <c:pt idx="489">
                  <c:v>4.7756200904866975E-4</c:v>
                </c:pt>
                <c:pt idx="490">
                  <c:v>4.8062912208241779E-4</c:v>
                </c:pt>
                <c:pt idx="491">
                  <c:v>4.8676331992873224E-4</c:v>
                </c:pt>
                <c:pt idx="492">
                  <c:v>4.9596454614567447E-4</c:v>
                </c:pt>
                <c:pt idx="493">
                  <c:v>5.0618803153642416E-4</c:v>
                </c:pt>
                <c:pt idx="494">
                  <c:v>5.1232207260181633E-4</c:v>
                </c:pt>
                <c:pt idx="495">
                  <c:v>5.1743374474725419E-4</c:v>
                </c:pt>
                <c:pt idx="496">
                  <c:v>5.1947840628932215E-4</c:v>
                </c:pt>
                <c:pt idx="497">
                  <c:v>5.1947840628932215E-4</c:v>
                </c:pt>
                <c:pt idx="498">
                  <c:v>5.1896724129568564E-4</c:v>
                </c:pt>
                <c:pt idx="499">
                  <c:v>5.1896724129568564E-4</c:v>
                </c:pt>
                <c:pt idx="500">
                  <c:v>5.1845607604097911E-4</c:v>
                </c:pt>
                <c:pt idx="501">
                  <c:v>5.1641141240858779E-4</c:v>
                </c:pt>
                <c:pt idx="502">
                  <c:v>5.1487791194057347E-4</c:v>
                </c:pt>
                <c:pt idx="503">
                  <c:v>5.1590024584720849E-4</c:v>
                </c:pt>
                <c:pt idx="504">
                  <c:v>5.1590024584720849E-4</c:v>
                </c:pt>
                <c:pt idx="505">
                  <c:v>5.1538907902453702E-4</c:v>
                </c:pt>
                <c:pt idx="506">
                  <c:v>5.1487791194057347E-4</c:v>
                </c:pt>
                <c:pt idx="507">
                  <c:v>5.1436674459554032E-4</c:v>
                </c:pt>
                <c:pt idx="508">
                  <c:v>5.1436674459554032E-4</c:v>
                </c:pt>
                <c:pt idx="509">
                  <c:v>5.1538907902453702E-4</c:v>
                </c:pt>
                <c:pt idx="510">
                  <c:v>5.1947840628932215E-4</c:v>
                </c:pt>
                <c:pt idx="511">
                  <c:v>5.2356771683157951E-4</c:v>
                </c:pt>
                <c:pt idx="512">
                  <c:v>5.2459004185437513E-4</c:v>
                </c:pt>
                <c:pt idx="513">
                  <c:v>5.2510120397362091E-4</c:v>
                </c:pt>
                <c:pt idx="514">
                  <c:v>5.2970165129052091E-4</c:v>
                </c:pt>
                <c:pt idx="515">
                  <c:v>5.3634670449576787E-4</c:v>
                </c:pt>
                <c:pt idx="516">
                  <c:v>5.4145825383695241E-4</c:v>
                </c:pt>
                <c:pt idx="517">
                  <c:v>5.4452517090047945E-4</c:v>
                </c:pt>
                <c:pt idx="518">
                  <c:v>5.4810322891966847E-4</c:v>
                </c:pt>
                <c:pt idx="519">
                  <c:v>5.5117012560348402E-4</c:v>
                </c:pt>
                <c:pt idx="520">
                  <c:v>5.5577045299352239E-4</c:v>
                </c:pt>
                <c:pt idx="521">
                  <c:v>5.619041899267783E-4</c:v>
                </c:pt>
                <c:pt idx="522">
                  <c:v>5.6854902914859771E-4</c:v>
                </c:pt>
                <c:pt idx="523">
                  <c:v>5.7366041388908385E-4</c:v>
                </c:pt>
                <c:pt idx="524">
                  <c:v>5.7774950287074018E-4</c:v>
                </c:pt>
                <c:pt idx="525">
                  <c:v>5.8081630863420625E-4</c:v>
                </c:pt>
                <c:pt idx="526">
                  <c:v>5.8388310499218085E-4</c:v>
                </c:pt>
                <c:pt idx="527">
                  <c:v>5.8797215217264382E-4</c:v>
                </c:pt>
                <c:pt idx="528">
                  <c:v>5.9257231026481772E-4</c:v>
                </c:pt>
                <c:pt idx="529">
                  <c:v>5.9717244719541132E-4</c:v>
                </c:pt>
                <c:pt idx="530">
                  <c:v>5.9870582147000741E-4</c:v>
                </c:pt>
                <c:pt idx="531">
                  <c:v>5.9717244719541132E-4</c:v>
                </c:pt>
                <c:pt idx="532">
                  <c:v>5.9563907056979634E-4</c:v>
                </c:pt>
                <c:pt idx="533">
                  <c:v>5.930834376352915E-4</c:v>
                </c:pt>
                <c:pt idx="534">
                  <c:v>5.905277981697345E-4</c:v>
                </c:pt>
                <c:pt idx="535">
                  <c:v>5.8899441135510603E-4</c:v>
                </c:pt>
                <c:pt idx="536">
                  <c:v>5.8950554055456816E-4</c:v>
                </c:pt>
                <c:pt idx="537">
                  <c:v>5.9461681817987928E-4</c:v>
                </c:pt>
                <c:pt idx="538">
                  <c:v>6.0279480804025594E-4</c:v>
                </c:pt>
                <c:pt idx="539">
                  <c:v>6.0995049430628172E-4</c:v>
                </c:pt>
                <c:pt idx="540">
                  <c:v>6.1557278330877417E-4</c:v>
                </c:pt>
                <c:pt idx="541">
                  <c:v>6.2119504070131141E-4</c:v>
                </c:pt>
                <c:pt idx="542">
                  <c:v>6.2477282440248692E-4</c:v>
                </c:pt>
                <c:pt idx="543">
                  <c:v>6.2732837635171511E-4</c:v>
                </c:pt>
                <c:pt idx="544">
                  <c:v>6.2937281320903202E-4</c:v>
                </c:pt>
                <c:pt idx="545">
                  <c:v>6.3243946065815989E-4</c:v>
                </c:pt>
                <c:pt idx="546">
                  <c:v>6.3448388706622519E-4</c:v>
                </c:pt>
                <c:pt idx="547">
                  <c:v>6.3499499301522392E-4</c:v>
                </c:pt>
                <c:pt idx="548">
                  <c:v>6.3652830929462043E-4</c:v>
                </c:pt>
                <c:pt idx="549">
                  <c:v>6.4061714121246621E-4</c:v>
                </c:pt>
                <c:pt idx="550">
                  <c:v>6.4470595641183241E-4</c:v>
                </c:pt>
                <c:pt idx="551">
                  <c:v>6.493058535273189E-4</c:v>
                </c:pt>
                <c:pt idx="552">
                  <c:v>6.533946332003736E-4</c:v>
                </c:pt>
                <c:pt idx="553">
                  <c:v>6.5646120698404633E-4</c:v>
                </c:pt>
                <c:pt idx="554">
                  <c:v>6.6054995740060223E-4</c:v>
                </c:pt>
                <c:pt idx="555">
                  <c:v>6.6514978163628074E-4</c:v>
                </c:pt>
                <c:pt idx="556">
                  <c:v>6.6821631937197051E-4</c:v>
                </c:pt>
                <c:pt idx="557">
                  <c:v>6.7077176030186521E-4</c:v>
                </c:pt>
                <c:pt idx="558">
                  <c:v>6.7383828079761905E-4</c:v>
                </c:pt>
                <c:pt idx="559">
                  <c:v>6.7690479189007628E-4</c:v>
                </c:pt>
                <c:pt idx="560">
                  <c:v>6.7997129357884984E-4</c:v>
                </c:pt>
                <c:pt idx="561">
                  <c:v>6.8354886699763891E-4</c:v>
                </c:pt>
                <c:pt idx="562">
                  <c:v>6.8865966396522969E-4</c:v>
                </c:pt>
                <c:pt idx="563">
                  <c:v>6.9479258584767979E-4</c:v>
                </c:pt>
                <c:pt idx="564">
                  <c:v>7.0092547011763127E-4</c:v>
                </c:pt>
                <c:pt idx="565">
                  <c:v>7.0552510863700145E-4</c:v>
                </c:pt>
                <c:pt idx="566">
                  <c:v>7.1063579329000404E-4</c:v>
                </c:pt>
                <c:pt idx="567">
                  <c:v>7.183017712963114E-4</c:v>
                </c:pt>
                <c:pt idx="568">
                  <c:v>7.2443451138928523E-4</c:v>
                </c:pt>
                <c:pt idx="569">
                  <c:v>7.2801192574146903E-4</c:v>
                </c:pt>
                <c:pt idx="570">
                  <c:v>7.3261143967513027E-4</c:v>
                </c:pt>
                <c:pt idx="571">
                  <c:v>7.3567777054439534E-4</c:v>
                </c:pt>
                <c:pt idx="572">
                  <c:v>7.3772198590044331E-4</c:v>
                </c:pt>
                <c:pt idx="573">
                  <c:v>7.3976619707768392E-4</c:v>
                </c:pt>
                <c:pt idx="574">
                  <c:v>7.4283250600842843E-4</c:v>
                </c:pt>
                <c:pt idx="575">
                  <c:v>7.4385460689580982E-4</c:v>
                </c:pt>
                <c:pt idx="576">
                  <c:v>7.4129935271844837E-4</c:v>
                </c:pt>
                <c:pt idx="577">
                  <c:v>7.3925514467530198E-4</c:v>
                </c:pt>
                <c:pt idx="578">
                  <c:v>7.4078830109936824E-4</c:v>
                </c:pt>
                <c:pt idx="579">
                  <c:v>7.4283250600842843E-4</c:v>
                </c:pt>
                <c:pt idx="580">
                  <c:v>7.4232145517286771E-4</c:v>
                </c:pt>
                <c:pt idx="581">
                  <c:v>7.4078830109936824E-4</c:v>
                </c:pt>
                <c:pt idx="582">
                  <c:v>7.4129935271844837E-4</c:v>
                </c:pt>
                <c:pt idx="583">
                  <c:v>7.4436565694785341E-4</c:v>
                </c:pt>
                <c:pt idx="584">
                  <c:v>7.5152033025262862E-4</c:v>
                </c:pt>
                <c:pt idx="585">
                  <c:v>7.5816390962931486E-4</c:v>
                </c:pt>
                <c:pt idx="586">
                  <c:v>7.6378536539724372E-4</c:v>
                </c:pt>
                <c:pt idx="587">
                  <c:v>7.6787367701654544E-4</c:v>
                </c:pt>
                <c:pt idx="588">
                  <c:v>7.7093989976241843E-4</c:v>
                </c:pt>
                <c:pt idx="589">
                  <c:v>7.7400611310637414E-4</c:v>
                </c:pt>
                <c:pt idx="590">
                  <c:v>7.770723170489166E-4</c:v>
                </c:pt>
                <c:pt idx="591">
                  <c:v>7.8013851158965908E-4</c:v>
                </c:pt>
                <c:pt idx="592">
                  <c:v>7.8422675635288739E-4</c:v>
                </c:pt>
                <c:pt idx="593">
                  <c:v>7.8780395681021364E-4</c:v>
                </c:pt>
                <c:pt idx="594">
                  <c:v>7.9138114447144465E-4</c:v>
                </c:pt>
                <c:pt idx="595">
                  <c:v>7.9495831933622859E-4</c:v>
                </c:pt>
                <c:pt idx="596">
                  <c:v>7.9649139036105671E-4</c:v>
                </c:pt>
                <c:pt idx="597">
                  <c:v>7.9853548140487675E-4</c:v>
                </c:pt>
                <c:pt idx="598">
                  <c:v>8.0211263067748236E-4</c:v>
                </c:pt>
                <c:pt idx="599">
                  <c:v>8.0773383939574458E-4</c:v>
                </c:pt>
                <c:pt idx="600">
                  <c:v>8.1488805933808376E-4</c:v>
                </c:pt>
                <c:pt idx="601">
                  <c:v>8.2306424802822966E-4</c:v>
                </c:pt>
                <c:pt idx="602">
                  <c:v>8.3021835829446666E-4</c:v>
                </c:pt>
                <c:pt idx="603">
                  <c:v>8.3635041207261076E-4</c:v>
                </c:pt>
                <c:pt idx="604">
                  <c:v>8.4197142833699235E-4</c:v>
                </c:pt>
                <c:pt idx="605">
                  <c:v>8.4605942032045403E-4</c:v>
                </c:pt>
                <c:pt idx="606">
                  <c:v>8.4708141570523582E-4</c:v>
                </c:pt>
                <c:pt idx="607">
                  <c:v>8.4759241300594768E-4</c:v>
                </c:pt>
                <c:pt idx="608">
                  <c:v>8.5116938679920522E-4</c:v>
                </c:pt>
                <c:pt idx="609">
                  <c:v>8.5679031976674093E-4</c:v>
                </c:pt>
                <c:pt idx="610">
                  <c:v>8.6343319981302695E-4</c:v>
                </c:pt>
                <c:pt idx="611">
                  <c:v>8.6905406384710866E-4</c:v>
                </c:pt>
                <c:pt idx="612">
                  <c:v>8.7211997636732334E-4</c:v>
                </c:pt>
                <c:pt idx="613">
                  <c:v>8.7365292910272958E-4</c:v>
                </c:pt>
                <c:pt idx="614">
                  <c:v>8.7876275458165947E-4</c:v>
                </c:pt>
                <c:pt idx="615">
                  <c:v>8.8642744384365775E-4</c:v>
                </c:pt>
                <c:pt idx="616">
                  <c:v>8.9409207435864498E-4</c:v>
                </c:pt>
                <c:pt idx="617">
                  <c:v>8.9766888182822092E-4</c:v>
                </c:pt>
                <c:pt idx="618">
                  <c:v>9.0022373647343716E-4</c:v>
                </c:pt>
                <c:pt idx="619">
                  <c:v>9.0277858459161104E-4</c:v>
                </c:pt>
                <c:pt idx="620">
                  <c:v>9.0277858459161104E-4</c:v>
                </c:pt>
                <c:pt idx="621">
                  <c:v>9.0380052201134123E-4</c:v>
                </c:pt>
                <c:pt idx="622">
                  <c:v>9.0737729475567637E-4</c:v>
                </c:pt>
                <c:pt idx="623">
                  <c:v>9.0891019344405046E-4</c:v>
                </c:pt>
                <c:pt idx="624">
                  <c:v>9.094211591514096E-4</c:v>
                </c:pt>
                <c:pt idx="625">
                  <c:v>9.1350887541077615E-4</c:v>
                </c:pt>
                <c:pt idx="626">
                  <c:v>9.201513786942149E-4</c:v>
                </c:pt>
                <c:pt idx="627">
                  <c:v>9.2577192393328365E-4</c:v>
                </c:pt>
                <c:pt idx="628">
                  <c:v>9.2934861809191032E-4</c:v>
                </c:pt>
                <c:pt idx="629">
                  <c:v>9.3343625289445543E-4</c:v>
                </c:pt>
                <c:pt idx="630">
                  <c:v>9.3650196803116885E-4</c:v>
                </c:pt>
                <c:pt idx="631">
                  <c:v>9.3905672346577184E-4</c:v>
                </c:pt>
                <c:pt idx="632">
                  <c:v>9.4161147237361263E-4</c:v>
                </c:pt>
                <c:pt idx="633">
                  <c:v>9.4518810987957063E-4</c:v>
                </c:pt>
                <c:pt idx="634">
                  <c:v>9.5029756984021962E-4</c:v>
                </c:pt>
                <c:pt idx="635">
                  <c:v>9.5387417627956512E-4</c:v>
                </c:pt>
                <c:pt idx="636">
                  <c:v>9.5642888733264567E-4</c:v>
                </c:pt>
                <c:pt idx="637">
                  <c:v>9.5949453198163157E-4</c:v>
                </c:pt>
                <c:pt idx="638">
                  <c:v>9.6256016723224639E-4</c:v>
                </c:pt>
                <c:pt idx="639">
                  <c:v>9.6664766628064063E-4</c:v>
                </c:pt>
                <c:pt idx="640">
                  <c:v>9.7124608273936586E-4</c:v>
                </c:pt>
                <c:pt idx="641">
                  <c:v>9.7788820251578203E-4</c:v>
                </c:pt>
                <c:pt idx="642">
                  <c:v>9.8657398488626079E-4</c:v>
                </c:pt>
                <c:pt idx="643">
                  <c:v>9.9577061340244124E-4</c:v>
                </c:pt>
                <c:pt idx="644">
                  <c:v>1.003945323302484E-3</c:v>
                </c:pt>
                <c:pt idx="645">
                  <c:v>1.0110981396472187E-3</c:v>
                </c:pt>
                <c:pt idx="646">
                  <c:v>1.0172290843645198E-3</c:v>
                </c:pt>
                <c:pt idx="647">
                  <c:v>1.0243818056939219E-3</c:v>
                </c:pt>
                <c:pt idx="648">
                  <c:v>1.0315344758624868E-3</c:v>
                </c:pt>
                <c:pt idx="649">
                  <c:v>1.0371543951042178E-3</c:v>
                </c:pt>
                <c:pt idx="650">
                  <c:v>1.0417524873558162E-3</c:v>
                </c:pt>
                <c:pt idx="651">
                  <c:v>1.0458396627191534E-3</c:v>
                </c:pt>
                <c:pt idx="652">
                  <c:v>1.0483941388380921E-3</c:v>
                </c:pt>
                <c:pt idx="653">
                  <c:v>1.0524812870559819E-3</c:v>
                </c:pt>
                <c:pt idx="654">
                  <c:v>1.0601446449403805E-3</c:v>
                </c:pt>
                <c:pt idx="655">
                  <c:v>1.0683188286202607E-3</c:v>
                </c:pt>
                <c:pt idx="656">
                  <c:v>1.0734276594899898E-3</c:v>
                </c:pt>
                <c:pt idx="657">
                  <c:v>1.0795582220815341E-3</c:v>
                </c:pt>
                <c:pt idx="658">
                  <c:v>1.0877322470736776E-3</c:v>
                </c:pt>
                <c:pt idx="659">
                  <c:v>1.0969279453260103E-3</c:v>
                </c:pt>
                <c:pt idx="660">
                  <c:v>1.1030583638497145E-3</c:v>
                </c:pt>
                <c:pt idx="661">
                  <c:v>1.1056126938094339E-3</c:v>
                </c:pt>
                <c:pt idx="662">
                  <c:v>1.1091887447916189E-3</c:v>
                </c:pt>
                <c:pt idx="663">
                  <c:v>1.1153190881521798E-3</c:v>
                </c:pt>
                <c:pt idx="664">
                  <c:v>1.1219602510505488E-3</c:v>
                </c:pt>
                <c:pt idx="665">
                  <c:v>1.1280905161181354E-3</c:v>
                </c:pt>
                <c:pt idx="666">
                  <c:v>1.1331990416341077E-3</c:v>
                </c:pt>
                <c:pt idx="667">
                  <c:v>1.1352424445333967E-3</c:v>
                </c:pt>
                <c:pt idx="668">
                  <c:v>1.1372858432571961E-3</c:v>
                </c:pt>
                <c:pt idx="669">
                  <c:v>1.1413726281784041E-3</c:v>
                </c:pt>
                <c:pt idx="670">
                  <c:v>1.1464810858429941E-3</c:v>
                </c:pt>
                <c:pt idx="671">
                  <c:v>1.1521003591332241E-3</c:v>
                </c:pt>
                <c:pt idx="672">
                  <c:v>1.1587412777662601E-3</c:v>
                </c:pt>
                <c:pt idx="673">
                  <c:v>1.1664038213887056E-3</c:v>
                </c:pt>
                <c:pt idx="674">
                  <c:v>1.1745771365362537E-3</c:v>
                </c:pt>
                <c:pt idx="675">
                  <c:v>1.1842828615094736E-3</c:v>
                </c:pt>
                <c:pt idx="676">
                  <c:v>1.1934776719584273E-3</c:v>
                </c:pt>
                <c:pt idx="677">
                  <c:v>1.2021615819758802E-3</c:v>
                </c:pt>
                <c:pt idx="678">
                  <c:v>1.2103346048706221E-3</c:v>
                </c:pt>
                <c:pt idx="679">
                  <c:v>1.2174859451083383E-3</c:v>
                </c:pt>
                <c:pt idx="680">
                  <c:v>1.2251480386119291E-3</c:v>
                </c:pt>
                <c:pt idx="681">
                  <c:v>1.2348532727724519E-3</c:v>
                </c:pt>
                <c:pt idx="682">
                  <c:v>1.2455800009443161E-3</c:v>
                </c:pt>
                <c:pt idx="683">
                  <c:v>1.2568174022850717E-3</c:v>
                </c:pt>
                <c:pt idx="684">
                  <c:v>1.2695870232548845E-3</c:v>
                </c:pt>
                <c:pt idx="685">
                  <c:v>1.2803133788557174E-3</c:v>
                </c:pt>
                <c:pt idx="686">
                  <c:v>1.2874642186707082E-3</c:v>
                </c:pt>
                <c:pt idx="687">
                  <c:v>1.2946150073517811E-3</c:v>
                </c:pt>
                <c:pt idx="688">
                  <c:v>1.3032980391497141E-3</c:v>
                </c:pt>
                <c:pt idx="689">
                  <c:v>1.3145347919122923E-3</c:v>
                </c:pt>
                <c:pt idx="690">
                  <c:v>1.3262821711614704E-3</c:v>
                </c:pt>
                <c:pt idx="691">
                  <c:v>1.3385401589005965E-3</c:v>
                </c:pt>
                <c:pt idx="692">
                  <c:v>1.3513087363508627E-3</c:v>
                </c:pt>
                <c:pt idx="693">
                  <c:v>1.3625449496450879E-3</c:v>
                </c:pt>
                <c:pt idx="694">
                  <c:v>1.3712273916277671E-3</c:v>
                </c:pt>
                <c:pt idx="695">
                  <c:v>1.3793990328662214E-3</c:v>
                </c:pt>
                <c:pt idx="696">
                  <c:v>1.3885920494424461E-3</c:v>
                </c:pt>
                <c:pt idx="697">
                  <c:v>1.3998278438233547E-3</c:v>
                </c:pt>
                <c:pt idx="698">
                  <c:v>1.4115742211513159E-3</c:v>
                </c:pt>
                <c:pt idx="699">
                  <c:v>1.4212776461795021E-3</c:v>
                </c:pt>
                <c:pt idx="700">
                  <c:v>1.4309809770523681E-3</c:v>
                </c:pt>
                <c:pt idx="701">
                  <c:v>1.4411949078324457E-3</c:v>
                </c:pt>
                <c:pt idx="702">
                  <c:v>1.4503873563383343E-3</c:v>
                </c:pt>
                <c:pt idx="703">
                  <c:v>1.459069035671442E-3</c:v>
                </c:pt>
                <c:pt idx="704">
                  <c:v>1.4657079160700971E-3</c:v>
                </c:pt>
                <c:pt idx="705">
                  <c:v>1.4723467523945315E-3</c:v>
                </c:pt>
                <c:pt idx="706">
                  <c:v>1.4805175673670019E-3</c:v>
                </c:pt>
                <c:pt idx="707">
                  <c:v>1.4902203234349021E-3</c:v>
                </c:pt>
                <c:pt idx="708">
                  <c:v>1.4999229853602421E-3</c:v>
                </c:pt>
                <c:pt idx="709">
                  <c:v>1.5106468705934043E-3</c:v>
                </c:pt>
                <c:pt idx="710">
                  <c:v>1.5218812936828282E-3</c:v>
                </c:pt>
                <c:pt idx="711">
                  <c:v>1.5331155905616328E-3</c:v>
                </c:pt>
                <c:pt idx="712">
                  <c:v>1.5423071941338719E-3</c:v>
                </c:pt>
                <c:pt idx="713">
                  <c:v>1.5530306248557118E-3</c:v>
                </c:pt>
                <c:pt idx="714">
                  <c:v>1.5663070940503292E-3</c:v>
                </c:pt>
                <c:pt idx="715">
                  <c:v>1.577540891850168E-3</c:v>
                </c:pt>
                <c:pt idx="716">
                  <c:v>1.5872427065748763E-3</c:v>
                </c:pt>
                <c:pt idx="717">
                  <c:v>1.5974550414415325E-3</c:v>
                </c:pt>
                <c:pt idx="718">
                  <c:v>1.6076672720172459E-3</c:v>
                </c:pt>
                <c:pt idx="719">
                  <c:v>1.6189006051976487E-3</c:v>
                </c:pt>
                <c:pt idx="720">
                  <c:v>1.6331973921992833E-3</c:v>
                </c:pt>
                <c:pt idx="721">
                  <c:v>1.645962207874102E-3</c:v>
                </c:pt>
                <c:pt idx="722">
                  <c:v>1.6551527742684825E-3</c:v>
                </c:pt>
                <c:pt idx="723">
                  <c:v>1.6648538360497357E-3</c:v>
                </c:pt>
                <c:pt idx="724">
                  <c:v>1.6755759527387123E-3</c:v>
                </c:pt>
                <c:pt idx="725">
                  <c:v>1.6873190914908915E-3</c:v>
                </c:pt>
                <c:pt idx="726">
                  <c:v>1.7000832163352989E-3</c:v>
                </c:pt>
                <c:pt idx="727">
                  <c:v>1.7123366229101441E-3</c:v>
                </c:pt>
                <c:pt idx="728">
                  <c:v>1.7220371299659025E-3</c:v>
                </c:pt>
                <c:pt idx="729">
                  <c:v>1.7296953585412681E-3</c:v>
                </c:pt>
                <c:pt idx="730">
                  <c:v>1.7393956972107636E-3</c:v>
                </c:pt>
                <c:pt idx="731">
                  <c:v>1.7511380865471444E-3</c:v>
                </c:pt>
                <c:pt idx="732">
                  <c:v>1.7613487478049935E-3</c:v>
                </c:pt>
                <c:pt idx="733">
                  <c:v>1.7710487794322446E-3</c:v>
                </c:pt>
                <c:pt idx="734">
                  <c:v>1.7822802774537451E-3</c:v>
                </c:pt>
                <c:pt idx="735">
                  <c:v>1.7955537033916794E-3</c:v>
                </c:pt>
                <c:pt idx="736">
                  <c:v>1.811379480980082E-3</c:v>
                </c:pt>
                <c:pt idx="737">
                  <c:v>1.8282260012677713E-3</c:v>
                </c:pt>
                <c:pt idx="738">
                  <c:v>1.8435407734380064E-3</c:v>
                </c:pt>
                <c:pt idx="739">
                  <c:v>1.8568133862693647E-3</c:v>
                </c:pt>
                <c:pt idx="740">
                  <c:v>1.8670229685750447E-3</c:v>
                </c:pt>
                <c:pt idx="741">
                  <c:v>1.8767219752181383E-3</c:v>
                </c:pt>
                <c:pt idx="742">
                  <c:v>1.887952286440942E-3</c:v>
                </c:pt>
                <c:pt idx="743">
                  <c:v>1.9012243098324841E-3</c:v>
                </c:pt>
                <c:pt idx="744">
                  <c:v>1.9180693166281806E-3</c:v>
                </c:pt>
                <c:pt idx="745">
                  <c:v>1.9359349228611996E-3</c:v>
                </c:pt>
                <c:pt idx="746">
                  <c:v>1.9522689121064651E-3</c:v>
                </c:pt>
                <c:pt idx="747">
                  <c:v>1.9665609338408202E-3</c:v>
                </c:pt>
                <c:pt idx="748">
                  <c:v>1.9788110756108683E-3</c:v>
                </c:pt>
                <c:pt idx="749">
                  <c:v>1.9905506539916714E-3</c:v>
                </c:pt>
                <c:pt idx="750">
                  <c:v>2.0053525346475252E-3</c:v>
                </c:pt>
                <c:pt idx="751">
                  <c:v>2.0232165815946995E-3</c:v>
                </c:pt>
                <c:pt idx="752">
                  <c:v>2.0400595335726131E-3</c:v>
                </c:pt>
                <c:pt idx="753">
                  <c:v>2.0548606814272813E-3</c:v>
                </c:pt>
                <c:pt idx="754">
                  <c:v>2.068130489806481E-3</c:v>
                </c:pt>
                <c:pt idx="755">
                  <c:v>2.0819104890564266E-3</c:v>
                </c:pt>
                <c:pt idx="756">
                  <c:v>2.0997731684332687E-3</c:v>
                </c:pt>
                <c:pt idx="757">
                  <c:v>2.1176355287405037E-3</c:v>
                </c:pt>
                <c:pt idx="758">
                  <c:v>2.1334562099946542E-3</c:v>
                </c:pt>
                <c:pt idx="759">
                  <c:v>2.1492766409588093E-3</c:v>
                </c:pt>
                <c:pt idx="760">
                  <c:v>2.1656071458831089E-3</c:v>
                </c:pt>
                <c:pt idx="761">
                  <c:v>2.1809167520488179E-3</c:v>
                </c:pt>
                <c:pt idx="762">
                  <c:v>2.1941848878046346E-3</c:v>
                </c:pt>
                <c:pt idx="763">
                  <c:v>2.207452847519136E-3</c:v>
                </c:pt>
                <c:pt idx="764">
                  <c:v>2.2202103350802012E-3</c:v>
                </c:pt>
                <c:pt idx="765">
                  <c:v>2.2309264988568211E-3</c:v>
                </c:pt>
                <c:pt idx="766">
                  <c:v>2.2441939710975247E-3</c:v>
                </c:pt>
                <c:pt idx="767">
                  <c:v>2.2610332016061892E-3</c:v>
                </c:pt>
                <c:pt idx="768">
                  <c:v>2.2783824152536581E-3</c:v>
                </c:pt>
                <c:pt idx="769">
                  <c:v>2.2947108119685637E-3</c:v>
                </c:pt>
                <c:pt idx="770">
                  <c:v>2.3095081911999782E-3</c:v>
                </c:pt>
                <c:pt idx="771">
                  <c:v>2.3232848646896937E-3</c:v>
                </c:pt>
                <c:pt idx="772">
                  <c:v>2.3375715848774096E-3</c:v>
                </c:pt>
                <c:pt idx="773">
                  <c:v>2.3533887870034447E-3</c:v>
                </c:pt>
                <c:pt idx="774">
                  <c:v>2.3707363984418008E-3</c:v>
                </c:pt>
                <c:pt idx="775">
                  <c:v>2.3855326527448682E-3</c:v>
                </c:pt>
                <c:pt idx="776">
                  <c:v>2.3993082789174232E-3</c:v>
                </c:pt>
                <c:pt idx="777">
                  <c:v>2.4141041104728481E-3</c:v>
                </c:pt>
                <c:pt idx="778">
                  <c:v>2.4304302912387592E-3</c:v>
                </c:pt>
                <c:pt idx="779">
                  <c:v>2.4482867462584258E-3</c:v>
                </c:pt>
                <c:pt idx="780">
                  <c:v>2.4676733935525838E-3</c:v>
                </c:pt>
                <c:pt idx="781">
                  <c:v>2.4855291835607848E-3</c:v>
                </c:pt>
                <c:pt idx="782">
                  <c:v>2.5003237394706631E-3</c:v>
                </c:pt>
                <c:pt idx="783">
                  <c:v>2.5156282221538585E-3</c:v>
                </c:pt>
                <c:pt idx="784">
                  <c:v>2.5319527455164369E-3</c:v>
                </c:pt>
                <c:pt idx="785">
                  <c:v>2.5492972596000336E-3</c:v>
                </c:pt>
                <c:pt idx="786">
                  <c:v>2.5676617113273327E-3</c:v>
                </c:pt>
                <c:pt idx="787">
                  <c:v>2.5870460445017026E-3</c:v>
                </c:pt>
                <c:pt idx="788">
                  <c:v>2.6059199026020629E-3</c:v>
                </c:pt>
                <c:pt idx="789">
                  <c:v>2.623263133819827E-3</c:v>
                </c:pt>
                <c:pt idx="790">
                  <c:v>2.6390758177860492E-3</c:v>
                </c:pt>
                <c:pt idx="791">
                  <c:v>2.6564184739878522E-3</c:v>
                </c:pt>
                <c:pt idx="792">
                  <c:v>2.676821213872544E-3</c:v>
                </c:pt>
                <c:pt idx="793">
                  <c:v>2.6982436427482812E-3</c:v>
                </c:pt>
                <c:pt idx="794">
                  <c:v>2.7181354872202012E-3</c:v>
                </c:pt>
                <c:pt idx="795">
                  <c:v>2.7395570310716202E-3</c:v>
                </c:pt>
                <c:pt idx="796">
                  <c:v>2.7625081759905966E-3</c:v>
                </c:pt>
                <c:pt idx="797">
                  <c:v>2.7834187605466298E-3</c:v>
                </c:pt>
                <c:pt idx="798">
                  <c:v>2.8022889127350572E-3</c:v>
                </c:pt>
                <c:pt idx="799">
                  <c:v>2.8201387289716593E-3</c:v>
                </c:pt>
                <c:pt idx="800">
                  <c:v>2.8395181687125882E-3</c:v>
                </c:pt>
                <c:pt idx="801">
                  <c:v>2.8588972328983395E-3</c:v>
                </c:pt>
                <c:pt idx="802">
                  <c:v>2.8767460387244381E-3</c:v>
                </c:pt>
                <c:pt idx="803">
                  <c:v>2.8925547149852402E-3</c:v>
                </c:pt>
                <c:pt idx="804">
                  <c:v>2.9083631413357458E-3</c:v>
                </c:pt>
                <c:pt idx="805">
                  <c:v>2.9257011280490889E-3</c:v>
                </c:pt>
                <c:pt idx="806">
                  <c:v>2.9430388141620813E-3</c:v>
                </c:pt>
                <c:pt idx="807">
                  <c:v>2.9593563617980202E-3</c:v>
                </c:pt>
                <c:pt idx="808">
                  <c:v>2.975673643176165E-3</c:v>
                </c:pt>
                <c:pt idx="809">
                  <c:v>2.9945401678686391E-3</c:v>
                </c:pt>
                <c:pt idx="810">
                  <c:v>3.0154459011136488E-3</c:v>
                </c:pt>
                <c:pt idx="811">
                  <c:v>3.0353314369109389E-3</c:v>
                </c:pt>
                <c:pt idx="812">
                  <c:v>3.0531770939032981E-3</c:v>
                </c:pt>
                <c:pt idx="813">
                  <c:v>3.0725520180612015E-3</c:v>
                </c:pt>
                <c:pt idx="814">
                  <c:v>3.0919265668386963E-3</c:v>
                </c:pt>
                <c:pt idx="815">
                  <c:v>3.1128302642702602E-3</c:v>
                </c:pt>
                <c:pt idx="816">
                  <c:v>3.1342433549090584E-3</c:v>
                </c:pt>
                <c:pt idx="817">
                  <c:v>3.1556559870372192E-3</c:v>
                </c:pt>
                <c:pt idx="818">
                  <c:v>3.1770681606746072E-3</c:v>
                </c:pt>
                <c:pt idx="819">
                  <c:v>3.1969504828183192E-3</c:v>
                </c:pt>
                <c:pt idx="820">
                  <c:v>3.215303044709066E-3</c:v>
                </c:pt>
                <c:pt idx="821">
                  <c:v>3.2331454903072642E-3</c:v>
                </c:pt>
                <c:pt idx="822">
                  <c:v>3.2514973879447912E-3</c:v>
                </c:pt>
                <c:pt idx="823">
                  <c:v>3.2662806161179027E-3</c:v>
                </c:pt>
                <c:pt idx="824">
                  <c:v>3.2785148465773427E-3</c:v>
                </c:pt>
                <c:pt idx="825">
                  <c:v>3.2932976753535406E-3</c:v>
                </c:pt>
                <c:pt idx="826">
                  <c:v>3.3126679477969577E-3</c:v>
                </c:pt>
                <c:pt idx="827">
                  <c:v>3.3340767597666602E-3</c:v>
                </c:pt>
                <c:pt idx="828">
                  <c:v>3.3544656783901358E-3</c:v>
                </c:pt>
                <c:pt idx="829">
                  <c:v>3.3748541813140862E-3</c:v>
                </c:pt>
                <c:pt idx="830">
                  <c:v>3.3942228740654811E-3</c:v>
                </c:pt>
                <c:pt idx="831">
                  <c:v>3.4100233718834089E-3</c:v>
                </c:pt>
                <c:pt idx="832">
                  <c:v>3.4242945746861403E-3</c:v>
                </c:pt>
                <c:pt idx="833">
                  <c:v>3.4416236185717901E-3</c:v>
                </c:pt>
                <c:pt idx="834">
                  <c:v>3.4620103445713768E-3</c:v>
                </c:pt>
                <c:pt idx="835">
                  <c:v>3.484435263141876E-3</c:v>
                </c:pt>
                <c:pt idx="836">
                  <c:v>3.507369318814132E-3</c:v>
                </c:pt>
                <c:pt idx="837">
                  <c:v>3.5287739629091615E-3</c:v>
                </c:pt>
                <c:pt idx="838">
                  <c:v>3.5496685307043882E-3</c:v>
                </c:pt>
                <c:pt idx="839">
                  <c:v>3.5669954021344871E-3</c:v>
                </c:pt>
                <c:pt idx="840">
                  <c:v>3.5802451600717112E-3</c:v>
                </c:pt>
                <c:pt idx="841">
                  <c:v>3.5965523134597385E-3</c:v>
                </c:pt>
                <c:pt idx="842">
                  <c:v>3.6184646320820291E-3</c:v>
                </c:pt>
                <c:pt idx="843">
                  <c:v>3.6403764705651288E-3</c:v>
                </c:pt>
                <c:pt idx="844">
                  <c:v>3.658720896331652E-3</c:v>
                </c:pt>
                <c:pt idx="845">
                  <c:v>3.6765554320953163E-3</c:v>
                </c:pt>
                <c:pt idx="846">
                  <c:v>3.6959182822258623E-3</c:v>
                </c:pt>
                <c:pt idx="847">
                  <c:v>3.71579029120254E-3</c:v>
                </c:pt>
                <c:pt idx="848">
                  <c:v>3.7351523816568639E-3</c:v>
                </c:pt>
                <c:pt idx="849">
                  <c:v>3.7529855543647185E-3</c:v>
                </c:pt>
                <c:pt idx="850">
                  <c:v>3.7697993973547709E-3</c:v>
                </c:pt>
                <c:pt idx="851">
                  <c:v>3.7876319522126274E-3</c:v>
                </c:pt>
                <c:pt idx="852">
                  <c:v>3.8059736768855444E-3</c:v>
                </c:pt>
                <c:pt idx="853">
                  <c:v>3.8243150651457751E-3</c:v>
                </c:pt>
                <c:pt idx="854">
                  <c:v>3.8406182389665346E-3</c:v>
                </c:pt>
                <c:pt idx="855">
                  <c:v>3.8553927606608529E-3</c:v>
                </c:pt>
                <c:pt idx="856">
                  <c:v>3.8706765189168478E-3</c:v>
                </c:pt>
                <c:pt idx="857">
                  <c:v>3.8885072749846638E-3</c:v>
                </c:pt>
                <c:pt idx="858">
                  <c:v>3.9104131972006531E-3</c:v>
                </c:pt>
                <c:pt idx="859">
                  <c:v>3.9328280627404641E-3</c:v>
                </c:pt>
                <c:pt idx="860">
                  <c:v>3.9521859513862766E-3</c:v>
                </c:pt>
                <c:pt idx="861">
                  <c:v>3.970524658131044E-3</c:v>
                </c:pt>
                <c:pt idx="862">
                  <c:v>3.9914099978712028E-3</c:v>
                </c:pt>
                <c:pt idx="863">
                  <c:v>4.0128042838658952E-3</c:v>
                </c:pt>
                <c:pt idx="864">
                  <c:v>4.0301231325295759E-3</c:v>
                </c:pt>
                <c:pt idx="865">
                  <c:v>4.0459135860800906E-3</c:v>
                </c:pt>
                <c:pt idx="866">
                  <c:v>4.0622131475713504E-3</c:v>
                </c:pt>
                <c:pt idx="867">
                  <c:v>4.0805498366891279E-3</c:v>
                </c:pt>
                <c:pt idx="868">
                  <c:v>4.100414203809747E-3</c:v>
                </c:pt>
                <c:pt idx="869">
                  <c:v>4.1202781763451397E-3</c:v>
                </c:pt>
                <c:pt idx="870">
                  <c:v>4.1401417543109591E-3</c:v>
                </c:pt>
                <c:pt idx="871">
                  <c:v>4.159495630256204E-3</c:v>
                </c:pt>
                <c:pt idx="872">
                  <c:v>4.1783398337671288E-3</c:v>
                </c:pt>
                <c:pt idx="873">
                  <c:v>4.1971836821807313E-3</c:v>
                </c:pt>
                <c:pt idx="874">
                  <c:v>4.2150086173811828E-3</c:v>
                </c:pt>
                <c:pt idx="875">
                  <c:v>4.2297776087126841E-3</c:v>
                </c:pt>
                <c:pt idx="876">
                  <c:v>4.2460741736009043E-3</c:v>
                </c:pt>
                <c:pt idx="877">
                  <c:v>4.2649167456941285E-3</c:v>
                </c:pt>
                <c:pt idx="878">
                  <c:v>4.2832497183095883E-3</c:v>
                </c:pt>
                <c:pt idx="879">
                  <c:v>4.3015823548335341E-3</c:v>
                </c:pt>
                <c:pt idx="880">
                  <c:v>4.3199146552780768E-3</c:v>
                </c:pt>
                <c:pt idx="881">
                  <c:v>4.3402834838420449E-3</c:v>
                </c:pt>
                <c:pt idx="882">
                  <c:v>4.3606518975252608E-3</c:v>
                </c:pt>
                <c:pt idx="883">
                  <c:v>4.3784739191794703E-3</c:v>
                </c:pt>
                <c:pt idx="884">
                  <c:v>4.3942588731144426E-3</c:v>
                </c:pt>
                <c:pt idx="885">
                  <c:v>4.4064793114923038E-3</c:v>
                </c:pt>
                <c:pt idx="886">
                  <c:v>4.4192087760019519E-3</c:v>
                </c:pt>
                <c:pt idx="887">
                  <c:v>4.4365205876988932E-3</c:v>
                </c:pt>
                <c:pt idx="888">
                  <c:v>4.4563778850144533E-3</c:v>
                </c:pt>
                <c:pt idx="889">
                  <c:v>4.4731799055340582E-3</c:v>
                </c:pt>
                <c:pt idx="890">
                  <c:v>4.4889633646222034E-3</c:v>
                </c:pt>
                <c:pt idx="891">
                  <c:v>4.5057648376534212E-3</c:v>
                </c:pt>
                <c:pt idx="892">
                  <c:v>4.5230751509857236E-3</c:v>
                </c:pt>
                <c:pt idx="893">
                  <c:v>4.5419125044400413E-3</c:v>
                </c:pt>
                <c:pt idx="894">
                  <c:v>4.5622768117157785E-3</c:v>
                </c:pt>
                <c:pt idx="895">
                  <c:v>4.5841679795213574E-3</c:v>
                </c:pt>
                <c:pt idx="896">
                  <c:v>4.6055495877754052E-3</c:v>
                </c:pt>
                <c:pt idx="897">
                  <c:v>4.6243853877082942E-3</c:v>
                </c:pt>
                <c:pt idx="898">
                  <c:v>4.6432208328602963E-3</c:v>
                </c:pt>
                <c:pt idx="899">
                  <c:v>4.6646011785203704E-3</c:v>
                </c:pt>
                <c:pt idx="900">
                  <c:v>4.6890352995497221E-3</c:v>
                </c:pt>
                <c:pt idx="901">
                  <c:v>4.7114327193679461E-3</c:v>
                </c:pt>
                <c:pt idx="902">
                  <c:v>4.7302665250317268E-3</c:v>
                </c:pt>
                <c:pt idx="903">
                  <c:v>4.747063944337564E-3</c:v>
                </c:pt>
                <c:pt idx="904">
                  <c:v>4.7653880799733671E-3</c:v>
                </c:pt>
                <c:pt idx="905">
                  <c:v>4.7826938997684457E-3</c:v>
                </c:pt>
                <c:pt idx="906">
                  <c:v>4.7994904384601753E-3</c:v>
                </c:pt>
                <c:pt idx="907">
                  <c:v>4.8173046409098683E-3</c:v>
                </c:pt>
                <c:pt idx="908">
                  <c:v>4.8371543783977235E-3</c:v>
                </c:pt>
                <c:pt idx="909">
                  <c:v>4.8570037218813337E-3</c:v>
                </c:pt>
                <c:pt idx="910">
                  <c:v>4.8737990124823431E-3</c:v>
                </c:pt>
                <c:pt idx="911">
                  <c:v>4.8880493408763334E-3</c:v>
                </c:pt>
                <c:pt idx="912">
                  <c:v>4.90331732452556E-3</c:v>
                </c:pt>
                <c:pt idx="913">
                  <c:v>4.9190939960705804E-3</c:v>
                </c:pt>
                <c:pt idx="914">
                  <c:v>4.9353793314318361E-3</c:v>
                </c:pt>
                <c:pt idx="915">
                  <c:v>4.9511554971571918E-3</c:v>
                </c:pt>
                <c:pt idx="916">
                  <c:v>4.9684581024212254E-3</c:v>
                </c:pt>
                <c:pt idx="917">
                  <c:v>4.9872870679862694E-3</c:v>
                </c:pt>
                <c:pt idx="918">
                  <c:v>5.0050979253327011E-3</c:v>
                </c:pt>
                <c:pt idx="919">
                  <c:v>5.0218907288535671E-3</c:v>
                </c:pt>
                <c:pt idx="920">
                  <c:v>5.0417364058169597E-3</c:v>
                </c:pt>
                <c:pt idx="921">
                  <c:v>5.0625993851477246E-3</c:v>
                </c:pt>
                <c:pt idx="922">
                  <c:v>5.0829530918637712E-3</c:v>
                </c:pt>
                <c:pt idx="923">
                  <c:v>5.10585051674414E-3</c:v>
                </c:pt>
                <c:pt idx="924">
                  <c:v>5.1277297884501994E-3</c:v>
                </c:pt>
                <c:pt idx="925">
                  <c:v>5.1470645603589275E-3</c:v>
                </c:pt>
                <c:pt idx="926">
                  <c:v>5.1648725721838993E-3</c:v>
                </c:pt>
                <c:pt idx="927">
                  <c:v>5.1816626928773849E-3</c:v>
                </c:pt>
                <c:pt idx="928">
                  <c:v>5.1984525316672008E-3</c:v>
                </c:pt>
                <c:pt idx="929">
                  <c:v>5.2167683979395495E-3</c:v>
                </c:pt>
                <c:pt idx="930">
                  <c:v>5.2345751685320624E-3</c:v>
                </c:pt>
                <c:pt idx="931">
                  <c:v>5.250855367028775E-3</c:v>
                </c:pt>
                <c:pt idx="932">
                  <c:v>5.2666265565761384E-3</c:v>
                </c:pt>
                <c:pt idx="933">
                  <c:v>5.2834149689091874E-3</c:v>
                </c:pt>
                <c:pt idx="934">
                  <c:v>5.3017292791012489E-3</c:v>
                </c:pt>
                <c:pt idx="935">
                  <c:v>5.3210606870947082E-3</c:v>
                </c:pt>
                <c:pt idx="936">
                  <c:v>5.3398830147508821E-3</c:v>
                </c:pt>
                <c:pt idx="937">
                  <c:v>5.3592136852001091E-3</c:v>
                </c:pt>
                <c:pt idx="938">
                  <c:v>5.3790526689564281E-3</c:v>
                </c:pt>
                <c:pt idx="939">
                  <c:v>5.3993999357596972E-3</c:v>
                </c:pt>
                <c:pt idx="940">
                  <c:v>5.4187294557522915E-3</c:v>
                </c:pt>
                <c:pt idx="941">
                  <c:v>5.4370412879432093E-3</c:v>
                </c:pt>
                <c:pt idx="942">
                  <c:v>5.4573873748827795E-3</c:v>
                </c:pt>
                <c:pt idx="943">
                  <c:v>5.4777330478672972E-3</c:v>
                </c:pt>
                <c:pt idx="944">
                  <c:v>5.495535172170031E-3</c:v>
                </c:pt>
                <c:pt idx="945">
                  <c:v>5.5138455979742308E-3</c:v>
                </c:pt>
                <c:pt idx="946">
                  <c:v>5.5331729059352906E-3</c:v>
                </c:pt>
                <c:pt idx="947">
                  <c:v>5.5545342327795871E-3</c:v>
                </c:pt>
                <c:pt idx="948">
                  <c:v>5.5758951033273675E-3</c:v>
                </c:pt>
                <c:pt idx="949">
                  <c:v>5.5942040577798072E-3</c:v>
                </c:pt>
                <c:pt idx="950">
                  <c:v>5.6125126770205742E-3</c:v>
                </c:pt>
                <c:pt idx="951">
                  <c:v>5.6333637517799176E-3</c:v>
                </c:pt>
                <c:pt idx="952">
                  <c:v>5.6521802021383466E-3</c:v>
                </c:pt>
                <c:pt idx="953">
                  <c:v>5.667436523595356E-3</c:v>
                </c:pt>
                <c:pt idx="954">
                  <c:v>5.685235271123597E-3</c:v>
                </c:pt>
                <c:pt idx="955">
                  <c:v>5.7050677880613422E-3</c:v>
                </c:pt>
                <c:pt idx="956">
                  <c:v>5.7248999116781387E-3</c:v>
                </c:pt>
                <c:pt idx="957">
                  <c:v>5.744731641989618E-3</c:v>
                </c:pt>
                <c:pt idx="958">
                  <c:v>5.7645629790113633E-3</c:v>
                </c:pt>
                <c:pt idx="959">
                  <c:v>5.7818515160506347E-3</c:v>
                </c:pt>
                <c:pt idx="960">
                  <c:v>5.7955804354857064E-3</c:v>
                </c:pt>
                <c:pt idx="961">
                  <c:v>5.8082922298701503E-3</c:v>
                </c:pt>
                <c:pt idx="962">
                  <c:v>5.8235461698359367E-3</c:v>
                </c:pt>
                <c:pt idx="963">
                  <c:v>5.8428674931032838E-3</c:v>
                </c:pt>
                <c:pt idx="964">
                  <c:v>5.8652390852495778E-3</c:v>
                </c:pt>
                <c:pt idx="965">
                  <c:v>5.8865933199732422E-3</c:v>
                </c:pt>
                <c:pt idx="966">
                  <c:v>5.9064218439156789E-3</c:v>
                </c:pt>
                <c:pt idx="967">
                  <c:v>5.9252331570398137E-3</c:v>
                </c:pt>
                <c:pt idx="968">
                  <c:v>5.945060914833716E-3</c:v>
                </c:pt>
                <c:pt idx="969">
                  <c:v>5.9628547217250895E-3</c:v>
                </c:pt>
                <c:pt idx="970">
                  <c:v>5.9801398309599334E-3</c:v>
                </c:pt>
                <c:pt idx="971">
                  <c:v>5.998441385677563E-3</c:v>
                </c:pt>
                <c:pt idx="972">
                  <c:v>6.0177593300657891E-3</c:v>
                </c:pt>
                <c:pt idx="973">
                  <c:v>6.0391103081192535E-3</c:v>
                </c:pt>
                <c:pt idx="974">
                  <c:v>6.0594441491215647E-3</c:v>
                </c:pt>
                <c:pt idx="975">
                  <c:v>6.0782525839427354E-3</c:v>
                </c:pt>
                <c:pt idx="976">
                  <c:v>6.0970606650131006E-3</c:v>
                </c:pt>
                <c:pt idx="977">
                  <c:v>6.1153600800423532E-3</c:v>
                </c:pt>
                <c:pt idx="978">
                  <c:v>6.1316259456155311E-3</c:v>
                </c:pt>
                <c:pt idx="979">
                  <c:v>6.1489081378924724E-3</c:v>
                </c:pt>
                <c:pt idx="980">
                  <c:v>6.1666983179676713E-3</c:v>
                </c:pt>
                <c:pt idx="981">
                  <c:v>6.1829633485081924E-3</c:v>
                </c:pt>
                <c:pt idx="982">
                  <c:v>6.1992281145018188E-3</c:v>
                </c:pt>
                <c:pt idx="983">
                  <c:v>6.2149843542907285E-3</c:v>
                </c:pt>
                <c:pt idx="984">
                  <c:v>6.2302320919078906E-3</c:v>
                </c:pt>
                <c:pt idx="985">
                  <c:v>6.2449713506099224E-3</c:v>
                </c:pt>
                <c:pt idx="986">
                  <c:v>6.258693913425783E-3</c:v>
                </c:pt>
                <c:pt idx="987">
                  <c:v>6.2729245204122593E-3</c:v>
                </c:pt>
                <c:pt idx="988">
                  <c:v>6.2876631498776352E-3</c:v>
                </c:pt>
                <c:pt idx="989">
                  <c:v>6.3024015621187673E-3</c:v>
                </c:pt>
                <c:pt idx="990">
                  <c:v>6.3201890117521534E-3</c:v>
                </c:pt>
                <c:pt idx="991">
                  <c:v>6.3389925430559794E-3</c:v>
                </c:pt>
                <c:pt idx="992">
                  <c:v>6.3552547714898584E-3</c:v>
                </c:pt>
                <c:pt idx="993">
                  <c:v>6.3699921875788341E-3</c:v>
                </c:pt>
                <c:pt idx="994">
                  <c:v>6.3852375618786124E-3</c:v>
                </c:pt>
                <c:pt idx="995">
                  <c:v>6.4040398700910498E-3</c:v>
                </c:pt>
                <c:pt idx="996">
                  <c:v>6.4238581365879139E-3</c:v>
                </c:pt>
                <c:pt idx="997">
                  <c:v>6.441643425969013E-3</c:v>
                </c:pt>
                <c:pt idx="998">
                  <c:v>6.4594283990391981E-3</c:v>
                </c:pt>
                <c:pt idx="999">
                  <c:v>6.4772130558099651E-3</c:v>
                </c:pt>
                <c:pt idx="1000">
                  <c:v>6.4955055156583419E-3</c:v>
                </c:pt>
                <c:pt idx="1001">
                  <c:v>6.5137976408989728E-3</c:v>
                </c:pt>
                <c:pt idx="1002">
                  <c:v>6.5300570268839783E-3</c:v>
                </c:pt>
                <c:pt idx="1003">
                  <c:v>6.5447918670837116E-3</c:v>
                </c:pt>
                <c:pt idx="1004">
                  <c:v>6.5610507491335431E-3</c:v>
                </c:pt>
                <c:pt idx="1005">
                  <c:v>6.5798497519738968E-3</c:v>
                </c:pt>
                <c:pt idx="1006">
                  <c:v>6.5986484014185932E-3</c:v>
                </c:pt>
                <c:pt idx="1007">
                  <c:v>6.6159225244777622E-3</c:v>
                </c:pt>
                <c:pt idx="1008">
                  <c:v>6.6321802500731494E-3</c:v>
                </c:pt>
                <c:pt idx="1009">
                  <c:v>6.6494537939137703E-3</c:v>
                </c:pt>
                <c:pt idx="1010">
                  <c:v>6.6667270393844296E-3</c:v>
                </c:pt>
                <c:pt idx="1011">
                  <c:v>6.6839999864950162E-3</c:v>
                </c:pt>
                <c:pt idx="1012">
                  <c:v>6.6997485900133144E-3</c:v>
                </c:pt>
                <c:pt idx="1013">
                  <c:v>6.7134649135815721E-3</c:v>
                </c:pt>
                <c:pt idx="1014">
                  <c:v>6.7292130530788958E-3</c:v>
                </c:pt>
                <c:pt idx="1015">
                  <c:v>6.7475009038505734E-3</c:v>
                </c:pt>
                <c:pt idx="1016">
                  <c:v>6.7657884201828937E-3</c:v>
                </c:pt>
                <c:pt idx="1017">
                  <c:v>6.7835676293285631E-3</c:v>
                </c:pt>
                <c:pt idx="1018">
                  <c:v>6.8023624495781275E-3</c:v>
                </c:pt>
                <c:pt idx="1019">
                  <c:v>6.8211569165892699E-3</c:v>
                </c:pt>
                <c:pt idx="1020">
                  <c:v>6.8379192513188464E-3</c:v>
                </c:pt>
                <c:pt idx="1021">
                  <c:v>6.8521416180225281E-3</c:v>
                </c:pt>
                <c:pt idx="1022">
                  <c:v>6.8658558514922965E-3</c:v>
                </c:pt>
                <c:pt idx="1023">
                  <c:v>6.8821095142807794E-3</c:v>
                </c:pt>
                <c:pt idx="1024">
                  <c:v>6.8988708273422074E-3</c:v>
                </c:pt>
                <c:pt idx="1025">
                  <c:v>6.9156318594667324E-3</c:v>
                </c:pt>
                <c:pt idx="1026">
                  <c:v>6.9308689176176639E-3</c:v>
                </c:pt>
                <c:pt idx="1027">
                  <c:v>6.946613633805488E-3</c:v>
                </c:pt>
                <c:pt idx="1028">
                  <c:v>6.9654053899135182E-3</c:v>
                </c:pt>
                <c:pt idx="1029">
                  <c:v>6.9836889217845515E-3</c:v>
                </c:pt>
                <c:pt idx="1030">
                  <c:v>6.9994328063649079E-3</c:v>
                </c:pt>
                <c:pt idx="1031">
                  <c:v>7.0126371635997574E-3</c:v>
                </c:pt>
                <c:pt idx="1032">
                  <c:v>7.0248256462963465E-3</c:v>
                </c:pt>
                <c:pt idx="1033">
                  <c:v>7.0385375117577474E-3</c:v>
                </c:pt>
                <c:pt idx="1034">
                  <c:v>7.0542805328387154E-3</c:v>
                </c:pt>
                <c:pt idx="1035">
                  <c:v>7.0715467871131149E-3</c:v>
                </c:pt>
                <c:pt idx="1036">
                  <c:v>7.0893205609963376E-3</c:v>
                </c:pt>
                <c:pt idx="1037">
                  <c:v>7.1050627826252854E-3</c:v>
                </c:pt>
                <c:pt idx="1038">
                  <c:v>7.1213125579215279E-3</c:v>
                </c:pt>
                <c:pt idx="1039">
                  <c:v>7.1385776548529281E-3</c:v>
                </c:pt>
                <c:pt idx="1040">
                  <c:v>7.1553346697585465E-3</c:v>
                </c:pt>
                <c:pt idx="1041">
                  <c:v>7.1741225040779181E-3</c:v>
                </c:pt>
                <c:pt idx="1042">
                  <c:v>7.1934177502883294E-3</c:v>
                </c:pt>
                <c:pt idx="1043">
                  <c:v>7.2111893582156297E-3</c:v>
                </c:pt>
                <c:pt idx="1044">
                  <c:v>7.2254064171633822E-3</c:v>
                </c:pt>
                <c:pt idx="1045">
                  <c:v>7.2365768216845995E-3</c:v>
                </c:pt>
                <c:pt idx="1046">
                  <c:v>7.2497780479770842E-3</c:v>
                </c:pt>
                <c:pt idx="1047">
                  <c:v>7.2634868292894483E-3</c:v>
                </c:pt>
                <c:pt idx="1048">
                  <c:v>7.2751645318082083E-3</c:v>
                </c:pt>
                <c:pt idx="1049">
                  <c:v>7.2883652487090115E-3</c:v>
                </c:pt>
                <c:pt idx="1050">
                  <c:v>7.3015657913529739E-3</c:v>
                </c:pt>
                <c:pt idx="1051">
                  <c:v>7.3152738627417424E-3</c:v>
                </c:pt>
                <c:pt idx="1052">
                  <c:v>7.3299971375233378E-3</c:v>
                </c:pt>
                <c:pt idx="1053">
                  <c:v>7.3452278833224059E-3</c:v>
                </c:pt>
                <c:pt idx="1054">
                  <c:v>7.3594430367777894E-3</c:v>
                </c:pt>
                <c:pt idx="1055">
                  <c:v>7.3741656612636448E-3</c:v>
                </c:pt>
                <c:pt idx="1056">
                  <c:v>7.3893957343631432E-3</c:v>
                </c:pt>
                <c:pt idx="1057">
                  <c:v>7.4020872847606499E-3</c:v>
                </c:pt>
                <c:pt idx="1058">
                  <c:v>7.4137633688661237E-3</c:v>
                </c:pt>
                <c:pt idx="1059">
                  <c:v>7.4289928389061552E-3</c:v>
                </c:pt>
                <c:pt idx="1060">
                  <c:v>7.4472678968031131E-3</c:v>
                </c:pt>
                <c:pt idx="1061">
                  <c:v>7.4675731249940038E-3</c:v>
                </c:pt>
                <c:pt idx="1062">
                  <c:v>7.4853398614505521E-3</c:v>
                </c:pt>
                <c:pt idx="1063">
                  <c:v>7.5005682414658508E-3</c:v>
                </c:pt>
                <c:pt idx="1064">
                  <c:v>7.5152887883802076E-3</c:v>
                </c:pt>
                <c:pt idx="1065">
                  <c:v>7.5315318990174934E-3</c:v>
                </c:pt>
                <c:pt idx="1066">
                  <c:v>7.5487899149855823E-3</c:v>
                </c:pt>
                <c:pt idx="1067">
                  <c:v>7.5660476331196871E-3</c:v>
                </c:pt>
                <c:pt idx="1068">
                  <c:v>7.583305053430316E-3</c:v>
                </c:pt>
                <c:pt idx="1069">
                  <c:v>7.6005621759273039E-3</c:v>
                </c:pt>
                <c:pt idx="1070">
                  <c:v>7.6188340986822773E-3</c:v>
                </c:pt>
                <c:pt idx="1071">
                  <c:v>7.6345679868638772E-3</c:v>
                </c:pt>
                <c:pt idx="1072">
                  <c:v>7.6487790279294804E-3</c:v>
                </c:pt>
                <c:pt idx="1073">
                  <c:v>7.6619748138046133E-3</c:v>
                </c:pt>
                <c:pt idx="1074">
                  <c:v>7.6766929849351852E-3</c:v>
                </c:pt>
                <c:pt idx="1075">
                  <c:v>7.6934409851353962E-3</c:v>
                </c:pt>
                <c:pt idx="1076">
                  <c:v>7.709681202308096E-3</c:v>
                </c:pt>
                <c:pt idx="1077">
                  <c:v>7.7233836804014439E-3</c:v>
                </c:pt>
                <c:pt idx="1078">
                  <c:v>7.735056013647679E-3</c:v>
                </c:pt>
                <c:pt idx="1079">
                  <c:v>7.7477431778662648E-3</c:v>
                </c:pt>
                <c:pt idx="1080">
                  <c:v>7.7624600867067803E-3</c:v>
                </c:pt>
                <c:pt idx="1081">
                  <c:v>7.7802215848033398E-3</c:v>
                </c:pt>
                <c:pt idx="1082">
                  <c:v>7.7989976826282423E-3</c:v>
                </c:pt>
                <c:pt idx="1083">
                  <c:v>7.8187883230260782E-3</c:v>
                </c:pt>
                <c:pt idx="1084">
                  <c:v>7.8370562588412178E-3</c:v>
                </c:pt>
                <c:pt idx="1085">
                  <c:v>7.8512644226494451E-3</c:v>
                </c:pt>
                <c:pt idx="1086">
                  <c:v>7.8629352633331744E-3</c:v>
                </c:pt>
                <c:pt idx="1087">
                  <c:v>7.8751133866541111E-3</c:v>
                </c:pt>
                <c:pt idx="1088">
                  <c:v>7.8877987740775032E-3</c:v>
                </c:pt>
                <c:pt idx="1089">
                  <c:v>7.8999765946131464E-3</c:v>
                </c:pt>
                <c:pt idx="1090">
                  <c:v>7.9136764654539997E-3</c:v>
                </c:pt>
                <c:pt idx="1091">
                  <c:v>7.927883540679196E-3</c:v>
                </c:pt>
                <c:pt idx="1092">
                  <c:v>7.9415830292064431E-3</c:v>
                </c:pt>
                <c:pt idx="1093">
                  <c:v>7.9573118401517692E-3</c:v>
                </c:pt>
                <c:pt idx="1094">
                  <c:v>7.9745625096303147E-3</c:v>
                </c:pt>
                <c:pt idx="1095">
                  <c:v>7.9938423174821908E-3</c:v>
                </c:pt>
                <c:pt idx="1096">
                  <c:v>8.0136291021939438E-3</c:v>
                </c:pt>
                <c:pt idx="1097">
                  <c:v>8.0308788001977379E-3</c:v>
                </c:pt>
                <c:pt idx="1098">
                  <c:v>8.0455915427773868E-3</c:v>
                </c:pt>
                <c:pt idx="1099">
                  <c:v>8.0587820934730683E-3</c:v>
                </c:pt>
                <c:pt idx="1100">
                  <c:v>8.071972470180178E-3</c:v>
                </c:pt>
                <c:pt idx="1101">
                  <c:v>8.086177296676109E-3</c:v>
                </c:pt>
                <c:pt idx="1102">
                  <c:v>8.0998746168463379E-3</c:v>
                </c:pt>
                <c:pt idx="1103">
                  <c:v>8.1140790470054427E-3</c:v>
                </c:pt>
                <c:pt idx="1104">
                  <c:v>8.1308197235271003E-3</c:v>
                </c:pt>
                <c:pt idx="1105">
                  <c:v>8.1500965190343267E-3</c:v>
                </c:pt>
                <c:pt idx="1106">
                  <c:v>8.1693729429538221E-3</c:v>
                </c:pt>
                <c:pt idx="1107">
                  <c:v>8.1886489953002205E-3</c:v>
                </c:pt>
                <c:pt idx="1108">
                  <c:v>8.2064029253233108E-3</c:v>
                </c:pt>
                <c:pt idx="1109">
                  <c:v>8.221620328757678E-3</c:v>
                </c:pt>
                <c:pt idx="1110">
                  <c:v>8.2353157938596638E-3</c:v>
                </c:pt>
                <c:pt idx="1111">
                  <c:v>8.2505327573252022E-3</c:v>
                </c:pt>
                <c:pt idx="1112">
                  <c:v>8.2667639297993208E-3</c:v>
                </c:pt>
                <c:pt idx="1113">
                  <c:v>8.2814732022968001E-3</c:v>
                </c:pt>
                <c:pt idx="1114">
                  <c:v>8.2931390231915491E-3</c:v>
                </c:pt>
                <c:pt idx="1115">
                  <c:v>8.304297507139324E-3</c:v>
                </c:pt>
                <c:pt idx="1116">
                  <c:v>8.3164702567148779E-3</c:v>
                </c:pt>
                <c:pt idx="1117">
                  <c:v>8.3291500466262294E-3</c:v>
                </c:pt>
                <c:pt idx="1118">
                  <c:v>8.3438584015046828E-3</c:v>
                </c:pt>
                <c:pt idx="1119">
                  <c:v>8.3626239195107588E-3</c:v>
                </c:pt>
                <c:pt idx="1120">
                  <c:v>8.3803747610912711E-3</c:v>
                </c:pt>
                <c:pt idx="1121">
                  <c:v>8.3955895173767059E-3</c:v>
                </c:pt>
                <c:pt idx="1122">
                  <c:v>8.4087754522443464E-3</c:v>
                </c:pt>
                <c:pt idx="1123">
                  <c:v>8.4184112177717266E-3</c:v>
                </c:pt>
                <c:pt idx="1124">
                  <c:v>8.4265254746225017E-3</c:v>
                </c:pt>
                <c:pt idx="1125">
                  <c:v>8.4366682030977205E-3</c:v>
                </c:pt>
                <c:pt idx="1126">
                  <c:v>8.4493464690256186E-3</c:v>
                </c:pt>
                <c:pt idx="1127">
                  <c:v>8.4620245742169017E-3</c:v>
                </c:pt>
                <c:pt idx="1128">
                  <c:v>8.4731811738275702E-3</c:v>
                </c:pt>
                <c:pt idx="1129">
                  <c:v>8.4823092082017063E-3</c:v>
                </c:pt>
                <c:pt idx="1130">
                  <c:v>8.4924513708963065E-3</c:v>
                </c:pt>
                <c:pt idx="1131">
                  <c:v>8.5036076310542295E-3</c:v>
                </c:pt>
                <c:pt idx="1132">
                  <c:v>8.5162850483400266E-3</c:v>
                </c:pt>
                <c:pt idx="1133">
                  <c:v>8.5320048225739579E-3</c:v>
                </c:pt>
                <c:pt idx="1134">
                  <c:v>8.5487385042556825E-3</c:v>
                </c:pt>
                <c:pt idx="1135">
                  <c:v>8.5669931103750704E-3</c:v>
                </c:pt>
                <c:pt idx="1136">
                  <c:v>8.5832191471809666E-3</c:v>
                </c:pt>
                <c:pt idx="1137">
                  <c:v>8.5958955552449534E-3</c:v>
                </c:pt>
                <c:pt idx="1138">
                  <c:v>8.6090788491721536E-3</c:v>
                </c:pt>
                <c:pt idx="1139">
                  <c:v>8.6253042031134292E-3</c:v>
                </c:pt>
                <c:pt idx="1140">
                  <c:v>8.6420363236389391E-3</c:v>
                </c:pt>
                <c:pt idx="1141">
                  <c:v>8.6587681642050236E-3</c:v>
                </c:pt>
                <c:pt idx="1142">
                  <c:v>8.6734716717778073E-3</c:v>
                </c:pt>
                <c:pt idx="1143">
                  <c:v>8.6851329206114724E-3</c:v>
                </c:pt>
                <c:pt idx="1144">
                  <c:v>8.6967940334620065E-3</c:v>
                </c:pt>
                <c:pt idx="1145">
                  <c:v>8.709975997291005E-3</c:v>
                </c:pt>
                <c:pt idx="1146">
                  <c:v>8.7241717640122295E-3</c:v>
                </c:pt>
                <c:pt idx="1147">
                  <c:v>8.7388743099609967E-3</c:v>
                </c:pt>
                <c:pt idx="1148">
                  <c:v>8.7525626929094262E-3</c:v>
                </c:pt>
                <c:pt idx="1149">
                  <c:v>8.7667578550970262E-3</c:v>
                </c:pt>
                <c:pt idx="1150">
                  <c:v>8.7834876089901478E-3</c:v>
                </c:pt>
                <c:pt idx="1151">
                  <c:v>8.7997101333572667E-3</c:v>
                </c:pt>
                <c:pt idx="1152">
                  <c:v>8.8128907406285172E-3</c:v>
                </c:pt>
                <c:pt idx="1153">
                  <c:v>8.8230295510825524E-3</c:v>
                </c:pt>
                <c:pt idx="1154">
                  <c:v>8.8326613258004477E-3</c:v>
                </c:pt>
                <c:pt idx="1155">
                  <c:v>8.8433068636093945E-3</c:v>
                </c:pt>
                <c:pt idx="1156">
                  <c:v>8.8559799751447305E-3</c:v>
                </c:pt>
                <c:pt idx="1157">
                  <c:v>8.8711874969882362E-3</c:v>
                </c:pt>
                <c:pt idx="1158">
                  <c:v>8.8853809753893301E-3</c:v>
                </c:pt>
                <c:pt idx="1159">
                  <c:v>8.8975466536790736E-3</c:v>
                </c:pt>
                <c:pt idx="1160">
                  <c:v>8.9086983954293018E-3</c:v>
                </c:pt>
                <c:pt idx="1161">
                  <c:v>8.924412002272621E-3</c:v>
                </c:pt>
                <c:pt idx="1162">
                  <c:v>8.9421528745309321E-3</c:v>
                </c:pt>
                <c:pt idx="1163">
                  <c:v>8.9578659556966544E-3</c:v>
                </c:pt>
                <c:pt idx="1164">
                  <c:v>8.9710444785566813E-3</c:v>
                </c:pt>
                <c:pt idx="1165">
                  <c:v>8.9837159713728205E-3</c:v>
                </c:pt>
                <c:pt idx="1166">
                  <c:v>8.9953736029527321E-3</c:v>
                </c:pt>
                <c:pt idx="1167">
                  <c:v>9.0060174087521205E-3</c:v>
                </c:pt>
                <c:pt idx="1168">
                  <c:v>9.0161542613304523E-3</c:v>
                </c:pt>
                <c:pt idx="1169">
                  <c:v>9.0283183487883875E-3</c:v>
                </c:pt>
                <c:pt idx="1170">
                  <c:v>9.0409891158842771E-3</c:v>
                </c:pt>
                <c:pt idx="1171">
                  <c:v>9.0556870045835989E-3</c:v>
                </c:pt>
                <c:pt idx="1172">
                  <c:v>9.0724119255018061E-3</c:v>
                </c:pt>
                <c:pt idx="1173">
                  <c:v>9.0881229600458455E-3</c:v>
                </c:pt>
                <c:pt idx="1174">
                  <c:v>9.1018065632124216E-3</c:v>
                </c:pt>
                <c:pt idx="1175">
                  <c:v>9.1149831892968682E-3</c:v>
                </c:pt>
                <c:pt idx="1176">
                  <c:v>9.1317071185287868E-3</c:v>
                </c:pt>
                <c:pt idx="1177">
                  <c:v>9.1504578581065362E-3</c:v>
                </c:pt>
                <c:pt idx="1178">
                  <c:v>9.1661676665257125E-3</c:v>
                </c:pt>
                <c:pt idx="1179">
                  <c:v>9.1773164131027807E-3</c:v>
                </c:pt>
                <c:pt idx="1180">
                  <c:v>9.1884650353864748E-3</c:v>
                </c:pt>
                <c:pt idx="1181">
                  <c:v>9.2001202803354814E-3</c:v>
                </c:pt>
                <c:pt idx="1182">
                  <c:v>9.2138023510714671E-3</c:v>
                </c:pt>
                <c:pt idx="1183">
                  <c:v>9.2305246277541771E-3</c:v>
                </c:pt>
                <c:pt idx="1184">
                  <c:v>9.2467399017318892E-3</c:v>
                </c:pt>
                <c:pt idx="1185">
                  <c:v>9.2624481976633262E-3</c:v>
                </c:pt>
                <c:pt idx="1186">
                  <c:v>9.2776495394353096E-3</c:v>
                </c:pt>
                <c:pt idx="1187">
                  <c:v>9.2918372499393911E-3</c:v>
                </c:pt>
                <c:pt idx="1188">
                  <c:v>9.3070381449685147E-3</c:v>
                </c:pt>
                <c:pt idx="1189">
                  <c:v>9.3252789139996687E-3</c:v>
                </c:pt>
                <c:pt idx="1190">
                  <c:v>9.3455460449194845E-3</c:v>
                </c:pt>
                <c:pt idx="1191">
                  <c:v>9.3637861115570785E-3</c:v>
                </c:pt>
                <c:pt idx="1192">
                  <c:v>9.3789859129465459E-3</c:v>
                </c:pt>
                <c:pt idx="1193">
                  <c:v>9.3906389375527418E-3</c:v>
                </c:pt>
                <c:pt idx="1194">
                  <c:v>9.4012785370781587E-3</c:v>
                </c:pt>
                <c:pt idx="1195">
                  <c:v>9.4134379407811841E-3</c:v>
                </c:pt>
                <c:pt idx="1196">
                  <c:v>9.4255971966349106E-3</c:v>
                </c:pt>
                <c:pt idx="1197">
                  <c:v>9.4357297969084875E-3</c:v>
                </c:pt>
                <c:pt idx="1198">
                  <c:v>9.4453556720715572E-3</c:v>
                </c:pt>
                <c:pt idx="1199">
                  <c:v>9.4575145398379905E-3</c:v>
                </c:pt>
                <c:pt idx="1200">
                  <c:v>9.4727129166515527E-3</c:v>
                </c:pt>
                <c:pt idx="1201">
                  <c:v>9.4874044613386267E-3</c:v>
                </c:pt>
                <c:pt idx="1202">
                  <c:v>9.499056222616438E-3</c:v>
                </c:pt>
                <c:pt idx="1203">
                  <c:v>9.5081748976121334E-3</c:v>
                </c:pt>
                <c:pt idx="1204">
                  <c:v>9.5188132466823786E-3</c:v>
                </c:pt>
                <c:pt idx="1205">
                  <c:v>9.5329975360624319E-3</c:v>
                </c:pt>
                <c:pt idx="1206">
                  <c:v>9.5502210455453204E-3</c:v>
                </c:pt>
                <c:pt idx="1207">
                  <c:v>9.5689639393930527E-3</c:v>
                </c:pt>
                <c:pt idx="1208">
                  <c:v>9.5861868294247685E-3</c:v>
                </c:pt>
                <c:pt idx="1209">
                  <c:v>9.6013832507692715E-3</c:v>
                </c:pt>
                <c:pt idx="1210">
                  <c:v>9.6125271463206041E-3</c:v>
                </c:pt>
                <c:pt idx="1211">
                  <c:v>9.6236709176869186E-3</c:v>
                </c:pt>
                <c:pt idx="1212">
                  <c:v>9.638866769422421E-3</c:v>
                </c:pt>
                <c:pt idx="1213">
                  <c:v>9.6550754234258004E-3</c:v>
                </c:pt>
                <c:pt idx="1214">
                  <c:v>9.6687512708916578E-3</c:v>
                </c:pt>
                <c:pt idx="1215">
                  <c:v>9.680400919363636E-3</c:v>
                </c:pt>
                <c:pt idx="1216">
                  <c:v>9.6905309381549263E-3</c:v>
                </c:pt>
                <c:pt idx="1217">
                  <c:v>9.7011673474449098E-3</c:v>
                </c:pt>
                <c:pt idx="1218">
                  <c:v>9.7148425645834958E-3</c:v>
                </c:pt>
                <c:pt idx="1219">
                  <c:v>9.7305435091984208E-3</c:v>
                </c:pt>
                <c:pt idx="1220">
                  <c:v>9.7462442072973367E-3</c:v>
                </c:pt>
                <c:pt idx="1221">
                  <c:v>9.7609317339661054E-3</c:v>
                </c:pt>
                <c:pt idx="1222">
                  <c:v>9.774606133843726E-3</c:v>
                </c:pt>
                <c:pt idx="1223">
                  <c:v>9.7862545492164027E-3</c:v>
                </c:pt>
                <c:pt idx="1224">
                  <c:v>9.7963834957703923E-3</c:v>
                </c:pt>
                <c:pt idx="1225">
                  <c:v>9.8065123397301068E-3</c:v>
                </c:pt>
                <c:pt idx="1226">
                  <c:v>9.8171475154727617E-3</c:v>
                </c:pt>
                <c:pt idx="1227">
                  <c:v>9.8303147192095163E-3</c:v>
                </c:pt>
                <c:pt idx="1228">
                  <c:v>9.8444945908819532E-3</c:v>
                </c:pt>
                <c:pt idx="1229">
                  <c:v>9.8596870874096444E-3</c:v>
                </c:pt>
                <c:pt idx="1230">
                  <c:v>9.8738665425944991E-3</c:v>
                </c:pt>
                <c:pt idx="1231">
                  <c:v>9.8885521949403747E-3</c:v>
                </c:pt>
                <c:pt idx="1232">
                  <c:v>9.9037440221426826E-3</c:v>
                </c:pt>
                <c:pt idx="1233">
                  <c:v>9.9184292357280684E-3</c:v>
                </c:pt>
                <c:pt idx="1234">
                  <c:v>9.9321014821061697E-3</c:v>
                </c:pt>
                <c:pt idx="1235">
                  <c:v>9.9457735415565216E-3</c:v>
                </c:pt>
                <c:pt idx="1236">
                  <c:v>9.9589390517684888E-3</c:v>
                </c:pt>
                <c:pt idx="1237">
                  <c:v>9.9726107443014259E-3</c:v>
                </c:pt>
                <c:pt idx="1238">
                  <c:v>9.9857759011947531E-3</c:v>
                </c:pt>
                <c:pt idx="1239">
                  <c:v>9.9979281998781658E-3</c:v>
                </c:pt>
                <c:pt idx="1240">
                  <c:v>1.0011093023469636E-2</c:v>
                </c:pt>
                <c:pt idx="1241">
                  <c:v>1.0027295645358059E-2</c:v>
                </c:pt>
                <c:pt idx="1242">
                  <c:v>1.0042991684969081E-2</c:v>
                </c:pt>
                <c:pt idx="1243">
                  <c:v>1.0059193790027959E-2</c:v>
                </c:pt>
                <c:pt idx="1244">
                  <c:v>1.0076408239026941E-2</c:v>
                </c:pt>
                <c:pt idx="1245">
                  <c:v>1.0091597212642385E-2</c:v>
                </c:pt>
                <c:pt idx="1246">
                  <c:v>1.0104254514424852E-2</c:v>
                </c:pt>
                <c:pt idx="1247">
                  <c:v>1.0116911656001835E-2</c:v>
                </c:pt>
                <c:pt idx="1248">
                  <c:v>1.0128556084762983E-2</c:v>
                </c:pt>
                <c:pt idx="1249">
                  <c:v>1.0139187836083453E-2</c:v>
                </c:pt>
                <c:pt idx="1250">
                  <c:v>1.0150832005455593E-2</c:v>
                </c:pt>
                <c:pt idx="1251">
                  <c:v>1.0162476039242642E-2</c:v>
                </c:pt>
                <c:pt idx="1252">
                  <c:v>1.0173613683823418E-2</c:v>
                </c:pt>
                <c:pt idx="1253">
                  <c:v>1.0181207461279674E-2</c:v>
                </c:pt>
                <c:pt idx="1254">
                  <c:v>1.0187788688430365E-2</c:v>
                </c:pt>
                <c:pt idx="1255">
                  <c:v>1.019588860085012E-2</c:v>
                </c:pt>
                <c:pt idx="1256">
                  <c:v>1.0206013399113622E-2</c:v>
                </c:pt>
                <c:pt idx="1257">
                  <c:v>1.0214619397038681E-2</c:v>
                </c:pt>
                <c:pt idx="1258">
                  <c:v>1.0224237777662843E-2</c:v>
                </c:pt>
                <c:pt idx="1259">
                  <c:v>1.0236893400695618E-2</c:v>
                </c:pt>
                <c:pt idx="1260">
                  <c:v>1.0252586150822536E-2</c:v>
                </c:pt>
                <c:pt idx="1261">
                  <c:v>1.0267266242517566E-2</c:v>
                </c:pt>
                <c:pt idx="1262">
                  <c:v>1.0279415120948458E-2</c:v>
                </c:pt>
                <c:pt idx="1263">
                  <c:v>1.0291563851785909E-2</c:v>
                </c:pt>
                <c:pt idx="1264">
                  <c:v>1.0304724810308981E-2</c:v>
                </c:pt>
                <c:pt idx="1265">
                  <c:v>1.0319404136629259E-2</c:v>
                </c:pt>
                <c:pt idx="1266">
                  <c:v>1.0334589419863083E-2</c:v>
                </c:pt>
                <c:pt idx="1267">
                  <c:v>1.0349774472507327E-2</c:v>
                </c:pt>
                <c:pt idx="1268">
                  <c:v>1.0362428506904785E-2</c:v>
                </c:pt>
                <c:pt idx="1269">
                  <c:v>1.0375082381179459E-2</c:v>
                </c:pt>
                <c:pt idx="1270">
                  <c:v>1.0386217658091258E-2</c:v>
                </c:pt>
                <c:pt idx="1271">
                  <c:v>1.0392291393235961E-2</c:v>
                </c:pt>
                <c:pt idx="1272">
                  <c:v>1.0397352811009838E-2</c:v>
                </c:pt>
                <c:pt idx="1273">
                  <c:v>1.0407475569704654E-2</c:v>
                </c:pt>
                <c:pt idx="1274">
                  <c:v>1.0423165643177534E-2</c:v>
                </c:pt>
                <c:pt idx="1275">
                  <c:v>1.0440373827795363E-2</c:v>
                </c:pt>
                <c:pt idx="1276">
                  <c:v>1.045505116302934E-2</c:v>
                </c:pt>
                <c:pt idx="1277">
                  <c:v>1.0467703865330483E-2</c:v>
                </c:pt>
                <c:pt idx="1278">
                  <c:v>1.0480862505901309E-2</c:v>
                </c:pt>
                <c:pt idx="1279">
                  <c:v>1.0495539246885802E-2</c:v>
                </c:pt>
                <c:pt idx="1280">
                  <c:v>1.0509203605203899E-2</c:v>
                </c:pt>
                <c:pt idx="1281">
                  <c:v>1.0519831310366025E-2</c:v>
                </c:pt>
                <c:pt idx="1282">
                  <c:v>1.0528940682037181E-2</c:v>
                </c:pt>
                <c:pt idx="1283">
                  <c:v>1.0540074245835335E-2</c:v>
                </c:pt>
                <c:pt idx="1284">
                  <c:v>1.055424405685077E-2</c:v>
                </c:pt>
                <c:pt idx="1285">
                  <c:v>1.0569425774419437E-2</c:v>
                </c:pt>
                <c:pt idx="1286">
                  <c:v>1.0585619352451604E-2</c:v>
                </c:pt>
                <c:pt idx="1287">
                  <c:v>1.0602824741787392E-2</c:v>
                </c:pt>
                <c:pt idx="1288">
                  <c:v>1.0620029835102594E-2</c:v>
                </c:pt>
                <c:pt idx="1289">
                  <c:v>1.0635210553970532E-2</c:v>
                </c:pt>
                <c:pt idx="1290">
                  <c:v>1.0650391042388027E-2</c:v>
                </c:pt>
                <c:pt idx="1291">
                  <c:v>1.0664053284934001E-2</c:v>
                </c:pt>
                <c:pt idx="1292">
                  <c:v>1.0675691344323111E-2</c:v>
                </c:pt>
                <c:pt idx="1293">
                  <c:v>1.0685305291225336E-2</c:v>
                </c:pt>
                <c:pt idx="1294">
                  <c:v>1.0695425135481025E-2</c:v>
                </c:pt>
                <c:pt idx="1295">
                  <c:v>1.0709086762778357E-2</c:v>
                </c:pt>
                <c:pt idx="1296">
                  <c:v>1.0725784053795161E-2</c:v>
                </c:pt>
                <c:pt idx="1297">
                  <c:v>1.0739445266349399E-2</c:v>
                </c:pt>
                <c:pt idx="1298">
                  <c:v>1.0751082448360346E-2</c:v>
                </c:pt>
                <c:pt idx="1299">
                  <c:v>1.0763225450424315E-2</c:v>
                </c:pt>
                <c:pt idx="1300">
                  <c:v>1.0775368305037593E-2</c:v>
                </c:pt>
                <c:pt idx="1301">
                  <c:v>1.0785487237915291E-2</c:v>
                </c:pt>
                <c:pt idx="1302">
                  <c:v>1.0796112007237573E-2</c:v>
                </c:pt>
                <c:pt idx="1303">
                  <c:v>1.0808760394960499E-2</c:v>
                </c:pt>
                <c:pt idx="1304">
                  <c:v>1.0821408622703506E-2</c:v>
                </c:pt>
                <c:pt idx="1305">
                  <c:v>1.08345626098544E-2</c:v>
                </c:pt>
                <c:pt idx="1306">
                  <c:v>1.0847210511251388E-2</c:v>
                </c:pt>
                <c:pt idx="1307">
                  <c:v>1.0856822809326986E-2</c:v>
                </c:pt>
                <c:pt idx="1308">
                  <c:v>1.0866940918009738E-2</c:v>
                </c:pt>
                <c:pt idx="1309">
                  <c:v>1.0879588409898307E-2</c:v>
                </c:pt>
                <c:pt idx="1310">
                  <c:v>1.0892235741830071E-2</c:v>
                </c:pt>
                <c:pt idx="1311">
                  <c:v>1.0903871145936625E-2</c:v>
                </c:pt>
                <c:pt idx="1312">
                  <c:v>1.0915506414662098E-2</c:v>
                </c:pt>
                <c:pt idx="1313">
                  <c:v>1.0930176777923401E-2</c:v>
                </c:pt>
                <c:pt idx="1314">
                  <c:v>1.0948893825486611E-2</c:v>
                </c:pt>
                <c:pt idx="1315">
                  <c:v>1.0969128077421991E-2</c:v>
                </c:pt>
                <c:pt idx="1316">
                  <c:v>1.0988350237538067E-2</c:v>
                </c:pt>
                <c:pt idx="1317">
                  <c:v>1.100403119976268E-2</c:v>
                </c:pt>
                <c:pt idx="1318">
                  <c:v>1.101718278493366E-2</c:v>
                </c:pt>
                <c:pt idx="1319">
                  <c:v>1.1029828376794181E-2</c:v>
                </c:pt>
                <c:pt idx="1320">
                  <c:v>1.1043485436394255E-2</c:v>
                </c:pt>
                <c:pt idx="1321">
                  <c:v>1.1059165534076499E-2</c:v>
                </c:pt>
                <c:pt idx="1322">
                  <c:v>1.1071304795685863E-2</c:v>
                </c:pt>
                <c:pt idx="1323">
                  <c:v>1.1080409145187667E-2</c:v>
                </c:pt>
                <c:pt idx="1324">
                  <c:v>1.1091030781511583E-2</c:v>
                </c:pt>
                <c:pt idx="1325">
                  <c:v>1.1104687005297837E-2</c:v>
                </c:pt>
                <c:pt idx="1326">
                  <c:v>1.1117837266760555E-2</c:v>
                </c:pt>
                <c:pt idx="1327">
                  <c:v>1.1128964276007841E-2</c:v>
                </c:pt>
                <c:pt idx="1328">
                  <c:v>1.1139585396611898E-2</c:v>
                </c:pt>
                <c:pt idx="1329">
                  <c:v>1.1150712163871514E-2</c:v>
                </c:pt>
                <c:pt idx="1330">
                  <c:v>1.1162344560906567E-2</c:v>
                </c:pt>
                <c:pt idx="1331">
                  <c:v>1.1174988317255358E-2</c:v>
                </c:pt>
                <c:pt idx="1332">
                  <c:v>1.1188643394554646E-2</c:v>
                </c:pt>
                <c:pt idx="1333">
                  <c:v>1.1203309751373803E-2</c:v>
                </c:pt>
                <c:pt idx="1334">
                  <c:v>1.1218481618282374E-2</c:v>
                </c:pt>
                <c:pt idx="1335">
                  <c:v>1.1234664689273321E-2</c:v>
                </c:pt>
                <c:pt idx="1336">
                  <c:v>1.1248824661560523E-2</c:v>
                </c:pt>
                <c:pt idx="1337">
                  <c:v>1.1257421689770269E-2</c:v>
                </c:pt>
                <c:pt idx="1338">
                  <c:v>1.1263490135772757E-2</c:v>
                </c:pt>
                <c:pt idx="1339">
                  <c:v>1.1271581339824895E-2</c:v>
                </c:pt>
                <c:pt idx="1340">
                  <c:v>1.1282706638501264E-2</c:v>
                </c:pt>
                <c:pt idx="1341">
                  <c:v>1.1295348873122658E-2</c:v>
                </c:pt>
                <c:pt idx="1342">
                  <c:v>1.1306473907382757E-2</c:v>
                </c:pt>
                <c:pt idx="1343">
                  <c:v>1.1316587467492553E-2</c:v>
                </c:pt>
                <c:pt idx="1344">
                  <c:v>1.1330240611394588E-2</c:v>
                </c:pt>
                <c:pt idx="1345">
                  <c:v>1.1345916213407546E-2</c:v>
                </c:pt>
                <c:pt idx="1346">
                  <c:v>1.1360074610475012E-2</c:v>
                </c:pt>
                <c:pt idx="1347">
                  <c:v>1.1371198924686328E-2</c:v>
                </c:pt>
                <c:pt idx="1348">
                  <c:v>1.1382828757229716E-2</c:v>
                </c:pt>
                <c:pt idx="1349">
                  <c:v>1.1397997900764888E-2</c:v>
                </c:pt>
                <c:pt idx="1350">
                  <c:v>1.1413672440685861E-2</c:v>
                </c:pt>
                <c:pt idx="1351">
                  <c:v>1.1428841116359561E-2</c:v>
                </c:pt>
                <c:pt idx="1352">
                  <c:v>1.1443503950802103E-2</c:v>
                </c:pt>
                <c:pt idx="1353">
                  <c:v>1.1458166570249052E-2</c:v>
                </c:pt>
                <c:pt idx="1354">
                  <c:v>1.1471312184215073E-2</c:v>
                </c:pt>
                <c:pt idx="1355">
                  <c:v>1.1483446443729643E-2</c:v>
                </c:pt>
                <c:pt idx="1356">
                  <c:v>1.1497602893737165E-2</c:v>
                </c:pt>
                <c:pt idx="1357">
                  <c:v>1.1513275872485663E-2</c:v>
                </c:pt>
                <c:pt idx="1358">
                  <c:v>1.1527431900223655E-2</c:v>
                </c:pt>
                <c:pt idx="1359">
                  <c:v>1.154158772757137E-2</c:v>
                </c:pt>
                <c:pt idx="1360">
                  <c:v>1.1554732244968001E-2</c:v>
                </c:pt>
                <c:pt idx="1361">
                  <c:v>1.1565348844425864E-2</c:v>
                </c:pt>
                <c:pt idx="1362">
                  <c:v>1.1574954242052723E-2</c:v>
                </c:pt>
                <c:pt idx="1363">
                  <c:v>1.1584054007329299E-2</c:v>
                </c:pt>
                <c:pt idx="1364">
                  <c:v>1.1594164760519851E-2</c:v>
                </c:pt>
                <c:pt idx="1365">
                  <c:v>1.1603769881363687E-2</c:v>
                </c:pt>
                <c:pt idx="1366">
                  <c:v>1.1612363858653959E-2</c:v>
                </c:pt>
                <c:pt idx="1367">
                  <c:v>1.1620957762088456E-2</c:v>
                </c:pt>
                <c:pt idx="1368">
                  <c:v>1.1634101236252544E-2</c:v>
                </c:pt>
                <c:pt idx="1369">
                  <c:v>1.16517941017566E-2</c:v>
                </c:pt>
                <c:pt idx="1370">
                  <c:v>1.1670497647772657E-2</c:v>
                </c:pt>
                <c:pt idx="1371">
                  <c:v>1.1687684381636426E-2</c:v>
                </c:pt>
                <c:pt idx="1372">
                  <c:v>1.1700321497503122E-2</c:v>
                </c:pt>
                <c:pt idx="1373">
                  <c:v>1.1710431075216046E-2</c:v>
                </c:pt>
                <c:pt idx="1374">
                  <c:v>1.172256243356419E-2</c:v>
                </c:pt>
                <c:pt idx="1375">
                  <c:v>1.1737220961883666E-2</c:v>
                </c:pt>
                <c:pt idx="1376">
                  <c:v>1.1750868364062961E-2</c:v>
                </c:pt>
                <c:pt idx="1377">
                  <c:v>1.176249378197787E-2</c:v>
                </c:pt>
                <c:pt idx="1378">
                  <c:v>1.1774624508755155E-2</c:v>
                </c:pt>
                <c:pt idx="1379">
                  <c:v>1.1785238773973966E-2</c:v>
                </c:pt>
                <c:pt idx="1380">
                  <c:v>1.1795852926531139E-2</c:v>
                </c:pt>
                <c:pt idx="1381">
                  <c:v>1.1807477821496741E-2</c:v>
                </c:pt>
                <c:pt idx="1382">
                  <c:v>1.1820113423619863E-2</c:v>
                </c:pt>
                <c:pt idx="1383">
                  <c:v>1.1832748866086765E-2</c:v>
                </c:pt>
                <c:pt idx="1384">
                  <c:v>1.1843362514379447E-2</c:v>
                </c:pt>
                <c:pt idx="1385">
                  <c:v>1.1855492260205644E-2</c:v>
                </c:pt>
                <c:pt idx="1386">
                  <c:v>1.1870148840113287E-2</c:v>
                </c:pt>
                <c:pt idx="1387">
                  <c:v>1.1885310593277121E-2</c:v>
                </c:pt>
                <c:pt idx="1388">
                  <c:v>1.1898955974581052E-2</c:v>
                </c:pt>
                <c:pt idx="1389">
                  <c:v>1.1909568920201759E-2</c:v>
                </c:pt>
                <c:pt idx="1390">
                  <c:v>1.191967638274361E-2</c:v>
                </c:pt>
                <c:pt idx="1391">
                  <c:v>1.1928267645581053E-2</c:v>
                </c:pt>
                <c:pt idx="1392">
                  <c:v>1.1938374919128959E-2</c:v>
                </c:pt>
                <c:pt idx="1393">
                  <c:v>1.195050351254056E-2</c:v>
                </c:pt>
                <c:pt idx="1394">
                  <c:v>1.1963137307588828E-2</c:v>
                </c:pt>
                <c:pt idx="1395">
                  <c:v>1.1975770943026301E-2</c:v>
                </c:pt>
                <c:pt idx="1396">
                  <c:v>1.1987899082888208E-2</c:v>
                </c:pt>
                <c:pt idx="1397">
                  <c:v>1.1999521745564524E-2</c:v>
                </c:pt>
                <c:pt idx="1398">
                  <c:v>1.2013670891714331E-2</c:v>
                </c:pt>
                <c:pt idx="1399">
                  <c:v>1.2027314521617411E-2</c:v>
                </c:pt>
                <c:pt idx="1400">
                  <c:v>1.2039442036371452E-2</c:v>
                </c:pt>
                <c:pt idx="1401">
                  <c:v>1.205005349113366E-2</c:v>
                </c:pt>
                <c:pt idx="1402">
                  <c:v>1.205965423413014E-2</c:v>
                </c:pt>
                <c:pt idx="1403">
                  <c:v>1.2069760179811798E-2</c:v>
                </c:pt>
                <c:pt idx="1404">
                  <c:v>1.2084413619643989E-2</c:v>
                </c:pt>
                <c:pt idx="1405">
                  <c:v>1.2101593241177291E-2</c:v>
                </c:pt>
                <c:pt idx="1406">
                  <c:v>1.2118267297483007E-2</c:v>
                </c:pt>
                <c:pt idx="1407">
                  <c:v>1.2134941075768998E-2</c:v>
                </c:pt>
                <c:pt idx="1408">
                  <c:v>1.2151109322545341E-2</c:v>
                </c:pt>
                <c:pt idx="1409">
                  <c:v>1.2165761570389972E-2</c:v>
                </c:pt>
                <c:pt idx="1410">
                  <c:v>1.218243455679262E-2</c:v>
                </c:pt>
                <c:pt idx="1411">
                  <c:v>1.2197591575932608E-2</c:v>
                </c:pt>
                <c:pt idx="1412">
                  <c:v>1.2210727473359544E-2</c:v>
                </c:pt>
                <c:pt idx="1413">
                  <c:v>1.222234754648022E-2</c:v>
                </c:pt>
                <c:pt idx="1414">
                  <c:v>1.2230936209394774E-2</c:v>
                </c:pt>
                <c:pt idx="1415">
                  <c:v>1.2238514380120346E-2</c:v>
                </c:pt>
                <c:pt idx="1416">
                  <c:v>1.224962892663699E-2</c:v>
                </c:pt>
                <c:pt idx="1417">
                  <c:v>1.2264784927352569E-2</c:v>
                </c:pt>
                <c:pt idx="1418">
                  <c:v>1.2280951074934722E-2</c:v>
                </c:pt>
                <c:pt idx="1419">
                  <c:v>1.2294591058678073E-2</c:v>
                </c:pt>
                <c:pt idx="1420">
                  <c:v>1.2304189454230521E-2</c:v>
                </c:pt>
                <c:pt idx="1421">
                  <c:v>1.2312272242186223E-2</c:v>
                </c:pt>
                <c:pt idx="1422">
                  <c:v>1.232237563525935E-2</c:v>
                </c:pt>
                <c:pt idx="1423">
                  <c:v>1.2335004733054517E-2</c:v>
                </c:pt>
                <c:pt idx="1424">
                  <c:v>1.2349654286685286E-2</c:v>
                </c:pt>
                <c:pt idx="1425">
                  <c:v>1.2365313917042519E-2</c:v>
                </c:pt>
                <c:pt idx="1426">
                  <c:v>1.2379963026667459E-2</c:v>
                </c:pt>
                <c:pt idx="1427">
                  <c:v>1.2395622182411938E-2</c:v>
                </c:pt>
                <c:pt idx="1428">
                  <c:v>1.2409765725228257E-2</c:v>
                </c:pt>
                <c:pt idx="1429">
                  <c:v>1.2423403952067017E-2</c:v>
                </c:pt>
                <c:pt idx="1430">
                  <c:v>1.2437547101958898E-2</c:v>
                </c:pt>
                <c:pt idx="1431">
                  <c:v>1.2451690051824917E-2</c:v>
                </c:pt>
                <c:pt idx="1432">
                  <c:v>1.2463812421081558E-2</c:v>
                </c:pt>
                <c:pt idx="1433">
                  <c:v>1.2473914283208428E-2</c:v>
                </c:pt>
                <c:pt idx="1434">
                  <c:v>1.2484016043288484E-2</c:v>
                </c:pt>
                <c:pt idx="1435">
                  <c:v>1.2495632941228536E-2</c:v>
                </c:pt>
                <c:pt idx="1436">
                  <c:v>1.25082598511434E-2</c:v>
                </c:pt>
                <c:pt idx="1437">
                  <c:v>1.25213916683246E-2</c:v>
                </c:pt>
                <c:pt idx="1438">
                  <c:v>1.2535028372878752E-2</c:v>
                </c:pt>
                <c:pt idx="1439">
                  <c:v>1.2549169944149001E-2</c:v>
                </c:pt>
                <c:pt idx="1440">
                  <c:v>1.2563311315437836E-2</c:v>
                </c:pt>
                <c:pt idx="1441">
                  <c:v>1.2576442409717888E-2</c:v>
                </c:pt>
                <c:pt idx="1442">
                  <c:v>1.2590078363587158E-2</c:v>
                </c:pt>
                <c:pt idx="1443">
                  <c:v>1.2605229205368136E-2</c:v>
                </c:pt>
                <c:pt idx="1444">
                  <c:v>1.2618864766710286E-2</c:v>
                </c:pt>
                <c:pt idx="1445">
                  <c:v>1.2631995131537789E-2</c:v>
                </c:pt>
                <c:pt idx="1446">
                  <c:v>1.2647650341200481E-2</c:v>
                </c:pt>
                <c:pt idx="1447">
                  <c:v>1.2662800310749261E-2</c:v>
                </c:pt>
                <c:pt idx="1448">
                  <c:v>1.267492012113498E-2</c:v>
                </c:pt>
                <c:pt idx="1449">
                  <c:v>1.2685524834728382E-2</c:v>
                </c:pt>
                <c:pt idx="1450">
                  <c:v>1.2699159301245962E-2</c:v>
                </c:pt>
                <c:pt idx="1451">
                  <c:v>1.2715823396760787E-2</c:v>
                </c:pt>
                <c:pt idx="1452">
                  <c:v>1.273248721458837E-2</c:v>
                </c:pt>
                <c:pt idx="1453">
                  <c:v>1.2747130946478127E-2</c:v>
                </c:pt>
                <c:pt idx="1454">
                  <c:v>1.2759754681169669E-2</c:v>
                </c:pt>
                <c:pt idx="1455">
                  <c:v>1.2772378256504765E-2</c:v>
                </c:pt>
                <c:pt idx="1456">
                  <c:v>1.2787021404256745E-2</c:v>
                </c:pt>
                <c:pt idx="1457">
                  <c:v>1.2802674187157753E-2</c:v>
                </c:pt>
                <c:pt idx="1458">
                  <c:v>1.2816307056510857E-2</c:v>
                </c:pt>
                <c:pt idx="1459">
                  <c:v>1.2827920094923605E-2</c:v>
                </c:pt>
                <c:pt idx="1460">
                  <c:v>1.2840037904266207E-2</c:v>
                </c:pt>
                <c:pt idx="1461">
                  <c:v>1.28531653653497E-2</c:v>
                </c:pt>
                <c:pt idx="1462">
                  <c:v>1.2867302438410361E-2</c:v>
                </c:pt>
                <c:pt idx="1463">
                  <c:v>1.2882449080627205E-2</c:v>
                </c:pt>
                <c:pt idx="1464">
                  <c:v>1.2899614997800188E-2</c:v>
                </c:pt>
                <c:pt idx="1465">
                  <c:v>1.29177903536338E-2</c:v>
                </c:pt>
                <c:pt idx="1466">
                  <c:v>1.29339459481649E-2</c:v>
                </c:pt>
                <c:pt idx="1467">
                  <c:v>1.2950606131664672E-2</c:v>
                </c:pt>
                <c:pt idx="1468">
                  <c:v>1.2970295081595537E-2</c:v>
                </c:pt>
                <c:pt idx="1469">
                  <c:v>1.2989983643879285E-2</c:v>
                </c:pt>
                <c:pt idx="1470">
                  <c:v>1.3004118782875929E-2</c:v>
                </c:pt>
                <c:pt idx="1471">
                  <c:v>1.301219591545354E-2</c:v>
                </c:pt>
                <c:pt idx="1472">
                  <c:v>1.3016739273858709E-2</c:v>
                </c:pt>
                <c:pt idx="1473">
                  <c:v>1.3025321116748801E-2</c:v>
                </c:pt>
                <c:pt idx="1474">
                  <c:v>1.3040970170069707E-2</c:v>
                </c:pt>
                <c:pt idx="1475">
                  <c:v>1.3060152546514501E-2</c:v>
                </c:pt>
                <c:pt idx="1476">
                  <c:v>1.3077315413541478E-2</c:v>
                </c:pt>
                <c:pt idx="1477">
                  <c:v>1.3093468431076978E-2</c:v>
                </c:pt>
                <c:pt idx="1478">
                  <c:v>1.310861164805174E-2</c:v>
                </c:pt>
                <c:pt idx="1479">
                  <c:v>1.3121735583940615E-2</c:v>
                </c:pt>
                <c:pt idx="1480">
                  <c:v>1.3132840318242222E-2</c:v>
                </c:pt>
                <c:pt idx="1481">
                  <c:v>1.3143944929230046E-2</c:v>
                </c:pt>
                <c:pt idx="1482">
                  <c:v>1.3156563655672721E-2</c:v>
                </c:pt>
                <c:pt idx="1483">
                  <c:v>1.3168172743367634E-2</c:v>
                </c:pt>
                <c:pt idx="1484">
                  <c:v>1.3177258022338859E-2</c:v>
                </c:pt>
                <c:pt idx="1485">
                  <c:v>1.3186847949483221E-2</c:v>
                </c:pt>
                <c:pt idx="1486">
                  <c:v>1.3198961410213313E-2</c:v>
                </c:pt>
                <c:pt idx="1487">
                  <c:v>1.321258887814163E-2</c:v>
                </c:pt>
                <c:pt idx="1488">
                  <c:v>1.3226216160364596E-2</c:v>
                </c:pt>
                <c:pt idx="1489">
                  <c:v>1.324034796059974E-2</c:v>
                </c:pt>
                <c:pt idx="1490">
                  <c:v>1.3253974864549697E-2</c:v>
                </c:pt>
                <c:pt idx="1491">
                  <c:v>1.3265582821450963E-2</c:v>
                </c:pt>
                <c:pt idx="1492">
                  <c:v>1.3273657842433461E-2</c:v>
                </c:pt>
                <c:pt idx="1493">
                  <c:v>1.3282742163097839E-2</c:v>
                </c:pt>
                <c:pt idx="1494">
                  <c:v>1.3294854462279881E-2</c:v>
                </c:pt>
                <c:pt idx="1495">
                  <c:v>1.3309994629952623E-2</c:v>
                </c:pt>
                <c:pt idx="1496">
                  <c:v>1.3324629907481777E-2</c:v>
                </c:pt>
                <c:pt idx="1497">
                  <c:v>1.3338760317031765E-2</c:v>
                </c:pt>
                <c:pt idx="1498">
                  <c:v>1.3351881232831439E-2</c:v>
                </c:pt>
                <c:pt idx="1499">
                  <c:v>1.3365001976475131E-2</c:v>
                </c:pt>
                <c:pt idx="1500">
                  <c:v>1.3376608644657506E-2</c:v>
                </c:pt>
                <c:pt idx="1501">
                  <c:v>1.3389224435540404E-2</c:v>
                </c:pt>
                <c:pt idx="1502">
                  <c:v>1.3400326199863116E-2</c:v>
                </c:pt>
                <c:pt idx="1503">
                  <c:v>1.3409409369909619E-2</c:v>
                </c:pt>
                <c:pt idx="1504">
                  <c:v>1.3418492457453092E-2</c:v>
                </c:pt>
                <c:pt idx="1505">
                  <c:v>1.3429593896855671E-2</c:v>
                </c:pt>
                <c:pt idx="1506">
                  <c:v>1.3440695213017889E-2</c:v>
                </c:pt>
                <c:pt idx="1507">
                  <c:v>1.3449273418371425E-2</c:v>
                </c:pt>
                <c:pt idx="1508">
                  <c:v>1.3455833172814676E-2</c:v>
                </c:pt>
                <c:pt idx="1509">
                  <c:v>1.3462897475631001E-2</c:v>
                </c:pt>
                <c:pt idx="1510">
                  <c:v>1.34729892502293E-2</c:v>
                </c:pt>
                <c:pt idx="1511">
                  <c:v>1.3484090084659089E-2</c:v>
                </c:pt>
                <c:pt idx="1512">
                  <c:v>1.3496199945315149E-2</c:v>
                </c:pt>
                <c:pt idx="1513">
                  <c:v>1.3509318795538849E-2</c:v>
                </c:pt>
                <c:pt idx="1514">
                  <c:v>1.3520419226689721E-2</c:v>
                </c:pt>
                <c:pt idx="1515">
                  <c:v>1.3530005863523467E-2</c:v>
                </c:pt>
                <c:pt idx="1516">
                  <c:v>1.3539592408454719E-2</c:v>
                </c:pt>
                <c:pt idx="1517">
                  <c:v>1.3550187956457687E-2</c:v>
                </c:pt>
                <c:pt idx="1518">
                  <c:v>1.3562801557704163E-2</c:v>
                </c:pt>
                <c:pt idx="1519">
                  <c:v>1.3575414999849699E-2</c:v>
                </c:pt>
                <c:pt idx="1520">
                  <c:v>1.3587019226109017E-2</c:v>
                </c:pt>
                <c:pt idx="1521">
                  <c:v>1.360215497103762E-2</c:v>
                </c:pt>
                <c:pt idx="1522">
                  <c:v>1.3619308538349306E-2</c:v>
                </c:pt>
                <c:pt idx="1523">
                  <c:v>1.363595730758952E-2</c:v>
                </c:pt>
                <c:pt idx="1524">
                  <c:v>1.3651092311827527E-2</c:v>
                </c:pt>
                <c:pt idx="1525">
                  <c:v>1.366219116935175E-2</c:v>
                </c:pt>
                <c:pt idx="1526">
                  <c:v>1.367076747488606E-2</c:v>
                </c:pt>
                <c:pt idx="1527">
                  <c:v>1.3681361633116066E-2</c:v>
                </c:pt>
                <c:pt idx="1528">
                  <c:v>1.3694478054472121E-2</c:v>
                </c:pt>
                <c:pt idx="1529">
                  <c:v>1.3709612173031198E-2</c:v>
                </c:pt>
                <c:pt idx="1530">
                  <c:v>1.3724241603257914E-2</c:v>
                </c:pt>
                <c:pt idx="1531">
                  <c:v>1.3736348556079296E-2</c:v>
                </c:pt>
                <c:pt idx="1532">
                  <c:v>1.3750473149114742E-2</c:v>
                </c:pt>
                <c:pt idx="1533">
                  <c:v>1.3765101981585445E-2</c:v>
                </c:pt>
                <c:pt idx="1534">
                  <c:v>1.3778217304620978E-2</c:v>
                </c:pt>
                <c:pt idx="1535">
                  <c:v>1.379133245564732E-2</c:v>
                </c:pt>
                <c:pt idx="1536">
                  <c:v>1.3805456272084161E-2</c:v>
                </c:pt>
                <c:pt idx="1537">
                  <c:v>1.3820084300243961E-2</c:v>
                </c:pt>
                <c:pt idx="1538">
                  <c:v>1.3835216517996773E-2</c:v>
                </c:pt>
                <c:pt idx="1539">
                  <c:v>1.3848835318195824E-2</c:v>
                </c:pt>
                <c:pt idx="1540">
                  <c:v>1.3861949543095001E-2</c:v>
                </c:pt>
                <c:pt idx="1541">
                  <c:v>1.3874054828817758E-2</c:v>
                </c:pt>
                <c:pt idx="1542">
                  <c:v>1.3884142454982529E-2</c:v>
                </c:pt>
                <c:pt idx="1543">
                  <c:v>1.3893725605584571E-2</c:v>
                </c:pt>
                <c:pt idx="1544">
                  <c:v>1.3904821770497821E-2</c:v>
                </c:pt>
                <c:pt idx="1545">
                  <c:v>1.3917935261203445E-2</c:v>
                </c:pt>
                <c:pt idx="1546">
                  <c:v>1.3932561644121778E-2</c:v>
                </c:pt>
                <c:pt idx="1547">
                  <c:v>1.3948700852867198E-2</c:v>
                </c:pt>
                <c:pt idx="1548">
                  <c:v>1.3964335462951656E-2</c:v>
                </c:pt>
                <c:pt idx="1549">
                  <c:v>1.3976439509334531E-2</c:v>
                </c:pt>
                <c:pt idx="1550">
                  <c:v>1.398501312021426E-2</c:v>
                </c:pt>
                <c:pt idx="1551">
                  <c:v>1.3994595304210908E-2</c:v>
                </c:pt>
                <c:pt idx="1552">
                  <c:v>1.4006698984335006E-2</c:v>
                </c:pt>
                <c:pt idx="1553">
                  <c:v>1.4019811139151328E-2</c:v>
                </c:pt>
                <c:pt idx="1554">
                  <c:v>1.4033427425642217E-2</c:v>
                </c:pt>
                <c:pt idx="1555">
                  <c:v>1.4045530635766742E-2</c:v>
                </c:pt>
                <c:pt idx="1556">
                  <c:v>1.4058137990544728E-2</c:v>
                </c:pt>
                <c:pt idx="1557">
                  <c:v>1.4070240901597586E-2</c:v>
                </c:pt>
                <c:pt idx="1558">
                  <c:v>1.4082343666171551E-2</c:v>
                </c:pt>
                <c:pt idx="1559">
                  <c:v>1.4094446284270578E-2</c:v>
                </c:pt>
                <c:pt idx="1560">
                  <c:v>1.4109070085718042E-2</c:v>
                </c:pt>
                <c:pt idx="1561">
                  <c:v>1.4124197931139898E-2</c:v>
                </c:pt>
                <c:pt idx="1562">
                  <c:v>1.4139325547713745E-2</c:v>
                </c:pt>
                <c:pt idx="1563">
                  <c:v>1.4154957177762766E-2</c:v>
                </c:pt>
                <c:pt idx="1564">
                  <c:v>1.4173109731827675E-2</c:v>
                </c:pt>
                <c:pt idx="1565">
                  <c:v>1.4190757732372671E-2</c:v>
                </c:pt>
                <c:pt idx="1566">
                  <c:v>1.4205380125458524E-2</c:v>
                </c:pt>
                <c:pt idx="1567">
                  <c:v>1.4215464409908059E-2</c:v>
                </c:pt>
                <c:pt idx="1568">
                  <c:v>1.4225548592665825E-2</c:v>
                </c:pt>
                <c:pt idx="1569">
                  <c:v>1.4237649477744882E-2</c:v>
                </c:pt>
                <c:pt idx="1570">
                  <c:v>1.4248741827099478E-2</c:v>
                </c:pt>
                <c:pt idx="1571">
                  <c:v>1.4257817294145899E-2</c:v>
                </c:pt>
                <c:pt idx="1572">
                  <c:v>1.4265884306820251E-2</c:v>
                </c:pt>
                <c:pt idx="1573">
                  <c:v>1.4274959618292475E-2</c:v>
                </c:pt>
                <c:pt idx="1574">
                  <c:v>1.4285547377582461E-2</c:v>
                </c:pt>
                <c:pt idx="1575">
                  <c:v>1.4298151706766231E-2</c:v>
                </c:pt>
                <c:pt idx="1576">
                  <c:v>1.4313276692082809E-2</c:v>
                </c:pt>
                <c:pt idx="1577">
                  <c:v>1.432940975760765E-2</c:v>
                </c:pt>
                <c:pt idx="1578">
                  <c:v>1.4345038416636221E-2</c:v>
                </c:pt>
                <c:pt idx="1579">
                  <c:v>1.4362179245688087E-2</c:v>
                </c:pt>
                <c:pt idx="1580">
                  <c:v>1.4378815651740848E-2</c:v>
                </c:pt>
                <c:pt idx="1581">
                  <c:v>1.4392931173168474E-2</c:v>
                </c:pt>
                <c:pt idx="1582">
                  <c:v>1.440452591671681E-2</c:v>
                </c:pt>
                <c:pt idx="1583">
                  <c:v>1.441511230428591E-2</c:v>
                </c:pt>
                <c:pt idx="1584">
                  <c:v>1.4427715000506986E-2</c:v>
                </c:pt>
                <c:pt idx="1585">
                  <c:v>1.4439813439455664E-2</c:v>
                </c:pt>
                <c:pt idx="1586">
                  <c:v>1.4451407639432035E-2</c:v>
                </c:pt>
                <c:pt idx="1587">
                  <c:v>1.4463001704984463E-2</c:v>
                </c:pt>
                <c:pt idx="1588">
                  <c:v>1.4475603797688225E-2</c:v>
                </c:pt>
                <c:pt idx="1589">
                  <c:v>1.4488205731581029E-2</c:v>
                </c:pt>
                <c:pt idx="1590">
                  <c:v>1.4501815641813794E-2</c:v>
                </c:pt>
                <c:pt idx="1591">
                  <c:v>1.4515929427151426E-2</c:v>
                </c:pt>
                <c:pt idx="1592">
                  <c:v>1.4529034906603115E-2</c:v>
                </c:pt>
                <c:pt idx="1593">
                  <c:v>1.4541636167182849E-2</c:v>
                </c:pt>
                <c:pt idx="1594">
                  <c:v>1.4553229186673079E-2</c:v>
                </c:pt>
                <c:pt idx="1595">
                  <c:v>1.4564822071766991E-2</c:v>
                </c:pt>
                <c:pt idx="1596">
                  <c:v>1.4576414822467253E-2</c:v>
                </c:pt>
                <c:pt idx="1597">
                  <c:v>1.4588007438777207E-2</c:v>
                </c:pt>
                <c:pt idx="1598">
                  <c:v>1.4600103938604753E-2</c:v>
                </c:pt>
                <c:pt idx="1599">
                  <c:v>1.4611696280300714E-2</c:v>
                </c:pt>
                <c:pt idx="1600">
                  <c:v>1.4623288487615861E-2</c:v>
                </c:pt>
                <c:pt idx="1601">
                  <c:v>1.4636392560160099E-2</c:v>
                </c:pt>
                <c:pt idx="1602">
                  <c:v>1.4651512430492519E-2</c:v>
                </c:pt>
                <c:pt idx="1603">
                  <c:v>1.466764004020475E-2</c:v>
                </c:pt>
                <c:pt idx="1604">
                  <c:v>1.4684775340536535E-2</c:v>
                </c:pt>
                <c:pt idx="1605">
                  <c:v>1.470090241381076E-2</c:v>
                </c:pt>
                <c:pt idx="1606">
                  <c:v>1.4716525268030944E-2</c:v>
                </c:pt>
                <c:pt idx="1607">
                  <c:v>1.4731139975214271E-2</c:v>
                </c:pt>
                <c:pt idx="1608">
                  <c:v>1.4744242634550275E-2</c:v>
                </c:pt>
                <c:pt idx="1609">
                  <c:v>1.4755329366050842E-2</c:v>
                </c:pt>
                <c:pt idx="1610">
                  <c:v>1.4765912040549858E-2</c:v>
                </c:pt>
                <c:pt idx="1611">
                  <c:v>1.4778510316551625E-2</c:v>
                </c:pt>
                <c:pt idx="1612">
                  <c:v>1.4792620197247589E-2</c:v>
                </c:pt>
                <c:pt idx="1613">
                  <c:v>1.4805722051059442E-2</c:v>
                </c:pt>
                <c:pt idx="1614">
                  <c:v>1.4819831547809241E-2</c:v>
                </c:pt>
                <c:pt idx="1615">
                  <c:v>1.4837468138797726E-2</c:v>
                </c:pt>
                <c:pt idx="1616">
                  <c:v>1.4855608307884793E-2</c:v>
                </c:pt>
                <c:pt idx="1617">
                  <c:v>1.4869717100786899E-2</c:v>
                </c:pt>
                <c:pt idx="1618">
                  <c:v>1.4881306317474587E-2</c:v>
                </c:pt>
                <c:pt idx="1619">
                  <c:v>1.4893903139800217E-2</c:v>
                </c:pt>
                <c:pt idx="1620">
                  <c:v>1.4909019117136761E-2</c:v>
                </c:pt>
                <c:pt idx="1621">
                  <c:v>1.4924134865983771E-2</c:v>
                </c:pt>
                <c:pt idx="1622">
                  <c:v>1.4938746539350718E-2</c:v>
                </c:pt>
                <c:pt idx="1623">
                  <c:v>1.4951846478788802E-2</c:v>
                </c:pt>
                <c:pt idx="1624">
                  <c:v>1.4963938578264634E-2</c:v>
                </c:pt>
                <c:pt idx="1625">
                  <c:v>1.4974015216134066E-2</c:v>
                </c:pt>
                <c:pt idx="1626">
                  <c:v>1.4984091752465881E-2</c:v>
                </c:pt>
                <c:pt idx="1627">
                  <c:v>1.4995175825157272E-2</c:v>
                </c:pt>
                <c:pt idx="1628">
                  <c:v>1.5009282649081693E-2</c:v>
                </c:pt>
                <c:pt idx="1629">
                  <c:v>1.5024900686302802E-2</c:v>
                </c:pt>
                <c:pt idx="1630">
                  <c:v>1.5041022275327606E-2</c:v>
                </c:pt>
                <c:pt idx="1631">
                  <c:v>1.5057647391798126E-2</c:v>
                </c:pt>
                <c:pt idx="1632">
                  <c:v>1.5074776010597257E-2</c:v>
                </c:pt>
                <c:pt idx="1633">
                  <c:v>1.5088881711668511E-2</c:v>
                </c:pt>
                <c:pt idx="1634">
                  <c:v>1.5100468388702826E-2</c:v>
                </c:pt>
                <c:pt idx="1635">
                  <c:v>1.5115077485787701E-2</c:v>
                </c:pt>
                <c:pt idx="1636">
                  <c:v>1.5132708870458846E-2</c:v>
                </c:pt>
                <c:pt idx="1637">
                  <c:v>1.514832498013886E-2</c:v>
                </c:pt>
                <c:pt idx="1638">
                  <c:v>1.5161422174417717E-2</c:v>
                </c:pt>
                <c:pt idx="1639">
                  <c:v>1.5174015468690245E-2</c:v>
                </c:pt>
                <c:pt idx="1640">
                  <c:v>1.5185601159354922E-2</c:v>
                </c:pt>
                <c:pt idx="1641">
                  <c:v>1.5196179281430954E-2</c:v>
                </c:pt>
                <c:pt idx="1642">
                  <c:v>1.5207764715317115E-2</c:v>
                </c:pt>
                <c:pt idx="1643">
                  <c:v>1.5221868540627173E-2</c:v>
                </c:pt>
                <c:pt idx="1644">
                  <c:v>1.5236979561296439E-2</c:v>
                </c:pt>
                <c:pt idx="1645">
                  <c:v>1.5251082974574547E-2</c:v>
                </c:pt>
                <c:pt idx="1646">
                  <c:v>1.5263171456215915E-2</c:v>
                </c:pt>
                <c:pt idx="1647">
                  <c:v>1.5276770823392405E-2</c:v>
                </c:pt>
                <c:pt idx="1648">
                  <c:v>1.5290873675492821E-2</c:v>
                </c:pt>
                <c:pt idx="1649">
                  <c:v>1.5303969002929211E-2</c:v>
                </c:pt>
                <c:pt idx="1650">
                  <c:v>1.5316560502206615E-2</c:v>
                </c:pt>
                <c:pt idx="1651">
                  <c:v>1.5328648192354966E-2</c:v>
                </c:pt>
                <c:pt idx="1652">
                  <c:v>1.5340735736392847E-2</c:v>
                </c:pt>
                <c:pt idx="1653">
                  <c:v>1.5354334048792087E-2</c:v>
                </c:pt>
                <c:pt idx="1654">
                  <c:v>1.5368939437626909E-2</c:v>
                </c:pt>
                <c:pt idx="1655">
                  <c:v>1.5383544613147485E-2</c:v>
                </c:pt>
                <c:pt idx="1656">
                  <c:v>1.5396638727091539E-2</c:v>
                </c:pt>
                <c:pt idx="1657">
                  <c:v>1.5408725449323748E-2</c:v>
                </c:pt>
                <c:pt idx="1658">
                  <c:v>1.5420812025468841E-2</c:v>
                </c:pt>
                <c:pt idx="1659">
                  <c:v>1.5432898455530381E-2</c:v>
                </c:pt>
                <c:pt idx="1660">
                  <c:v>1.5444984739511902E-2</c:v>
                </c:pt>
                <c:pt idx="1661">
                  <c:v>1.5454552944066051E-2</c:v>
                </c:pt>
                <c:pt idx="1662">
                  <c:v>1.5463617474457871E-2</c:v>
                </c:pt>
                <c:pt idx="1663">
                  <c:v>1.5474696233354896E-2</c:v>
                </c:pt>
                <c:pt idx="1664">
                  <c:v>1.5490307003477503E-2</c:v>
                </c:pt>
                <c:pt idx="1665">
                  <c:v>1.550893889397276E-2</c:v>
                </c:pt>
                <c:pt idx="1666">
                  <c:v>1.5526059784581922E-2</c:v>
                </c:pt>
                <c:pt idx="1667">
                  <c:v>1.5540662665529031E-2</c:v>
                </c:pt>
                <c:pt idx="1668">
                  <c:v>1.5551740570898778E-2</c:v>
                </c:pt>
                <c:pt idx="1669">
                  <c:v>1.5561307754050719E-2</c:v>
                </c:pt>
                <c:pt idx="1670">
                  <c:v>1.5573392486149982E-2</c:v>
                </c:pt>
                <c:pt idx="1671">
                  <c:v>1.5586987635199587E-2</c:v>
                </c:pt>
                <c:pt idx="1672">
                  <c:v>1.5599575571374751E-2</c:v>
                </c:pt>
                <c:pt idx="1673">
                  <c:v>1.5611156332709205E-2</c:v>
                </c:pt>
                <c:pt idx="1674">
                  <c:v>1.56227369599314E-2</c:v>
                </c:pt>
                <c:pt idx="1675">
                  <c:v>1.5635827942258682E-2</c:v>
                </c:pt>
                <c:pt idx="1676">
                  <c:v>1.5648415263654281E-2</c:v>
                </c:pt>
                <c:pt idx="1677">
                  <c:v>1.5663016357981244E-2</c:v>
                </c:pt>
                <c:pt idx="1678">
                  <c:v>1.5681141557799521E-2</c:v>
                </c:pt>
                <c:pt idx="1679">
                  <c:v>1.5699769893058841E-2</c:v>
                </c:pt>
                <c:pt idx="1680">
                  <c:v>1.5714873693930556E-2</c:v>
                </c:pt>
                <c:pt idx="1681">
                  <c:v>1.5727963470160911E-2</c:v>
                </c:pt>
                <c:pt idx="1682">
                  <c:v>1.5740046188450492E-2</c:v>
                </c:pt>
                <c:pt idx="1683">
                  <c:v>1.5751625323151924E-2</c:v>
                </c:pt>
                <c:pt idx="1684">
                  <c:v>1.5763204323778549E-2</c:v>
                </c:pt>
                <c:pt idx="1685">
                  <c:v>1.5775286616272897E-2</c:v>
                </c:pt>
                <c:pt idx="1686">
                  <c:v>1.578636192282001E-2</c:v>
                </c:pt>
                <c:pt idx="1687">
                  <c:v>1.5796933691917443E-2</c:v>
                </c:pt>
                <c:pt idx="1688">
                  <c:v>1.5809015576893019E-2</c:v>
                </c:pt>
                <c:pt idx="1689">
                  <c:v>1.5822104120893504E-2</c:v>
                </c:pt>
                <c:pt idx="1690">
                  <c:v>1.5833682305479567E-2</c:v>
                </c:pt>
                <c:pt idx="1691">
                  <c:v>1.5843246791636397E-2</c:v>
                </c:pt>
                <c:pt idx="1692">
                  <c:v>1.5853817959380619E-2</c:v>
                </c:pt>
                <c:pt idx="1693">
                  <c:v>1.5865395776785949E-2</c:v>
                </c:pt>
                <c:pt idx="1694">
                  <c:v>1.5876973460146979E-2</c:v>
                </c:pt>
                <c:pt idx="1695">
                  <c:v>1.5888047640544401E-2</c:v>
                </c:pt>
                <c:pt idx="1696">
                  <c:v>1.590214187459351E-2</c:v>
                </c:pt>
                <c:pt idx="1697">
                  <c:v>1.5918249327411638E-2</c:v>
                </c:pt>
                <c:pt idx="1698">
                  <c:v>1.5930329746763464E-2</c:v>
                </c:pt>
                <c:pt idx="1699">
                  <c:v>1.593989330858624E-2</c:v>
                </c:pt>
                <c:pt idx="1700">
                  <c:v>1.5951470129475561E-2</c:v>
                </c:pt>
                <c:pt idx="1701">
                  <c:v>1.5964556809098369E-2</c:v>
                </c:pt>
                <c:pt idx="1702">
                  <c:v>1.5977139993383901E-2</c:v>
                </c:pt>
                <c:pt idx="1703">
                  <c:v>1.598821306458097E-2</c:v>
                </c:pt>
                <c:pt idx="1704">
                  <c:v>1.5999286013166279E-2</c:v>
                </c:pt>
                <c:pt idx="1705">
                  <c:v>1.601186876045842E-2</c:v>
                </c:pt>
                <c:pt idx="1706">
                  <c:v>1.6026464548969596E-2</c:v>
                </c:pt>
                <c:pt idx="1707">
                  <c:v>1.6043073290553406E-2</c:v>
                </c:pt>
                <c:pt idx="1708">
                  <c:v>1.6057165339819469E-2</c:v>
                </c:pt>
                <c:pt idx="1709">
                  <c:v>1.6068740803158923E-2</c:v>
                </c:pt>
                <c:pt idx="1710">
                  <c:v>1.6079309587449239E-2</c:v>
                </c:pt>
                <c:pt idx="1711">
                  <c:v>1.6091388061293982E-2</c:v>
                </c:pt>
                <c:pt idx="1712">
                  <c:v>1.6105982689213101E-2</c:v>
                </c:pt>
                <c:pt idx="1713">
                  <c:v>1.6120577104132183E-2</c:v>
                </c:pt>
                <c:pt idx="1714">
                  <c:v>1.6132655079541341E-2</c:v>
                </c:pt>
                <c:pt idx="1715">
                  <c:v>1.6141713465367396E-2</c:v>
                </c:pt>
                <c:pt idx="1716">
                  <c:v>1.6152784714390505E-2</c:v>
                </c:pt>
                <c:pt idx="1717">
                  <c:v>1.6168384902700155E-2</c:v>
                </c:pt>
                <c:pt idx="1718">
                  <c:v>1.6183984847647756E-2</c:v>
                </c:pt>
                <c:pt idx="1719">
                  <c:v>1.6198074911335101E-2</c:v>
                </c:pt>
                <c:pt idx="1720">
                  <c:v>1.6210655157581081E-2</c:v>
                </c:pt>
                <c:pt idx="1721">
                  <c:v>1.6220216038883024E-2</c:v>
                </c:pt>
                <c:pt idx="1722">
                  <c:v>1.6229776828775393E-2</c:v>
                </c:pt>
                <c:pt idx="1723">
                  <c:v>1.6242859866818206E-2</c:v>
                </c:pt>
                <c:pt idx="1724">
                  <c:v>1.6258961832516339E-2</c:v>
                </c:pt>
                <c:pt idx="1725">
                  <c:v>1.6273050839820023E-2</c:v>
                </c:pt>
                <c:pt idx="1726">
                  <c:v>1.6284623804469225E-2</c:v>
                </c:pt>
                <c:pt idx="1727">
                  <c:v>1.6294687143122582E-2</c:v>
                </c:pt>
                <c:pt idx="1728">
                  <c:v>1.6306259857379751E-2</c:v>
                </c:pt>
                <c:pt idx="1729">
                  <c:v>1.6318838742714451E-2</c:v>
                </c:pt>
                <c:pt idx="1730">
                  <c:v>1.633292690644331E-2</c:v>
                </c:pt>
                <c:pt idx="1731">
                  <c:v>1.6349027421962089E-2</c:v>
                </c:pt>
                <c:pt idx="1732">
                  <c:v>1.6365127678258429E-2</c:v>
                </c:pt>
                <c:pt idx="1733">
                  <c:v>1.6379718311625355E-2</c:v>
                </c:pt>
                <c:pt idx="1734">
                  <c:v>1.6391290041888423E-2</c:v>
                </c:pt>
                <c:pt idx="1735">
                  <c:v>1.6403867857690577E-2</c:v>
                </c:pt>
                <c:pt idx="1736">
                  <c:v>1.6416948618306722E-2</c:v>
                </c:pt>
                <c:pt idx="1737">
                  <c:v>1.6429526111386223E-2</c:v>
                </c:pt>
                <c:pt idx="1738">
                  <c:v>1.6443109626231554E-2</c:v>
                </c:pt>
                <c:pt idx="1739">
                  <c:v>1.6455183706752741E-2</c:v>
                </c:pt>
                <c:pt idx="1740">
                  <c:v>1.646474225044325E-2</c:v>
                </c:pt>
                <c:pt idx="1741">
                  <c:v>1.6477319142416801E-2</c:v>
                </c:pt>
                <c:pt idx="1742">
                  <c:v>1.6493417333332681E-2</c:v>
                </c:pt>
                <c:pt idx="1743">
                  <c:v>1.6510521377232083E-2</c:v>
                </c:pt>
                <c:pt idx="1744">
                  <c:v>1.6524103791929024E-2</c:v>
                </c:pt>
                <c:pt idx="1745">
                  <c:v>1.6535673851532522E-2</c:v>
                </c:pt>
                <c:pt idx="1746">
                  <c:v>1.6547243777271518E-2</c:v>
                </c:pt>
                <c:pt idx="1747">
                  <c:v>1.6560825693202198E-2</c:v>
                </c:pt>
                <c:pt idx="1748">
                  <c:v>1.6577425562164069E-2</c:v>
                </c:pt>
                <c:pt idx="1749">
                  <c:v>1.6596037208779817E-2</c:v>
                </c:pt>
                <c:pt idx="1750">
                  <c:v>1.6611127478775141E-2</c:v>
                </c:pt>
                <c:pt idx="1751">
                  <c:v>1.66237025298238E-2</c:v>
                </c:pt>
                <c:pt idx="1752">
                  <c:v>1.6637283407344838E-2</c:v>
                </c:pt>
                <c:pt idx="1753">
                  <c:v>1.665086410042816E-2</c:v>
                </c:pt>
                <c:pt idx="1754">
                  <c:v>1.6663941630565691E-2</c:v>
                </c:pt>
                <c:pt idx="1755">
                  <c:v>1.6675510072359751E-2</c:v>
                </c:pt>
                <c:pt idx="1756">
                  <c:v>1.6685066510293115E-2</c:v>
                </c:pt>
                <c:pt idx="1757">
                  <c:v>1.6693616929980309E-2</c:v>
                </c:pt>
                <c:pt idx="1758">
                  <c:v>1.6702670235845457E-2</c:v>
                </c:pt>
                <c:pt idx="1759">
                  <c:v>1.671524413579896E-2</c:v>
                </c:pt>
                <c:pt idx="1760">
                  <c:v>1.6729829661676701E-2</c:v>
                </c:pt>
                <c:pt idx="1761">
                  <c:v>1.6742906159187228E-2</c:v>
                </c:pt>
                <c:pt idx="1762">
                  <c:v>1.6753970754293687E-2</c:v>
                </c:pt>
                <c:pt idx="1763">
                  <c:v>1.6766544009220247E-2</c:v>
                </c:pt>
                <c:pt idx="1764">
                  <c:v>1.6782134625781868E-2</c:v>
                </c:pt>
                <c:pt idx="1765">
                  <c:v>1.6800742462850043E-2</c:v>
                </c:pt>
                <c:pt idx="1766">
                  <c:v>1.6817841251099482E-2</c:v>
                </c:pt>
                <c:pt idx="1767">
                  <c:v>1.6833431067932246E-2</c:v>
                </c:pt>
                <c:pt idx="1768">
                  <c:v>1.6846506210778284E-2</c:v>
                </c:pt>
                <c:pt idx="1769">
                  <c:v>1.6859581182667199E-2</c:v>
                </c:pt>
                <c:pt idx="1770">
                  <c:v>1.6871650235754581E-2</c:v>
                </c:pt>
                <c:pt idx="1771">
                  <c:v>1.6883719143181725E-2</c:v>
                </c:pt>
                <c:pt idx="1772">
                  <c:v>1.6896290766864983E-2</c:v>
                </c:pt>
                <c:pt idx="1773">
                  <c:v>1.6909867942928217E-2</c:v>
                </c:pt>
                <c:pt idx="1774">
                  <c:v>1.6923947782659661E-2</c:v>
                </c:pt>
                <c:pt idx="1775">
                  <c:v>1.6938530264824541E-2</c:v>
                </c:pt>
                <c:pt idx="1776">
                  <c:v>1.6951604033564965E-2</c:v>
                </c:pt>
                <c:pt idx="1777">
                  <c:v>1.6960655004105561E-2</c:v>
                </c:pt>
                <c:pt idx="1778">
                  <c:v>1.6967694591223631E-2</c:v>
                </c:pt>
                <c:pt idx="1779">
                  <c:v>1.6975236951001938E-2</c:v>
                </c:pt>
                <c:pt idx="1780">
                  <c:v>1.6985293342215806E-2</c:v>
                </c:pt>
                <c:pt idx="1781">
                  <c:v>1.6997863689019132E-2</c:v>
                </c:pt>
                <c:pt idx="1782">
                  <c:v>1.7013450699609283E-2</c:v>
                </c:pt>
                <c:pt idx="1783">
                  <c:v>1.7029540262159585E-2</c:v>
                </c:pt>
                <c:pt idx="1784">
                  <c:v>1.7045126779018347E-2</c:v>
                </c:pt>
                <c:pt idx="1785">
                  <c:v>1.705719359296734E-2</c:v>
                </c:pt>
                <c:pt idx="1786">
                  <c:v>1.7069763035997967E-2</c:v>
                </c:pt>
                <c:pt idx="1787">
                  <c:v>1.708384062462796E-2</c:v>
                </c:pt>
                <c:pt idx="1788">
                  <c:v>1.7097918015082241E-2</c:v>
                </c:pt>
                <c:pt idx="1789">
                  <c:v>1.7112497960568455E-2</c:v>
                </c:pt>
                <c:pt idx="1790">
                  <c:v>1.7127077693483192E-2</c:v>
                </c:pt>
                <c:pt idx="1791">
                  <c:v>1.7137635298415055E-2</c:v>
                </c:pt>
                <c:pt idx="1792">
                  <c:v>1.7146684585356554E-2</c:v>
                </c:pt>
                <c:pt idx="1793">
                  <c:v>1.7156236521622036E-2</c:v>
                </c:pt>
                <c:pt idx="1794">
                  <c:v>1.7170815616858844E-2</c:v>
                </c:pt>
                <c:pt idx="1795">
                  <c:v>1.7190421651194637E-2</c:v>
                </c:pt>
                <c:pt idx="1796">
                  <c:v>1.7209021892545747E-2</c:v>
                </c:pt>
                <c:pt idx="1797">
                  <c:v>1.7222092125442536E-2</c:v>
                </c:pt>
                <c:pt idx="1798">
                  <c:v>1.7232648727302517E-2</c:v>
                </c:pt>
                <c:pt idx="1799">
                  <c:v>1.7242199842483243E-2</c:v>
                </c:pt>
                <c:pt idx="1800">
                  <c:v>1.7251750866441217E-2</c:v>
                </c:pt>
                <c:pt idx="1801">
                  <c:v>1.7262307155211969E-2</c:v>
                </c:pt>
                <c:pt idx="1802">
                  <c:v>1.7274371348786167E-2</c:v>
                </c:pt>
                <c:pt idx="1803">
                  <c:v>1.7286435396817349E-2</c:v>
                </c:pt>
                <c:pt idx="1804">
                  <c:v>1.7296991319456653E-2</c:v>
                </c:pt>
                <c:pt idx="1805">
                  <c:v>1.7310060402630417E-2</c:v>
                </c:pt>
                <c:pt idx="1806">
                  <c:v>1.7326647839155662E-2</c:v>
                </c:pt>
                <c:pt idx="1807">
                  <c:v>1.7343235000542211E-2</c:v>
                </c:pt>
                <c:pt idx="1808">
                  <c:v>1.7358313999417743E-2</c:v>
                </c:pt>
                <c:pt idx="1809">
                  <c:v>1.7373392770920263E-2</c:v>
                </c:pt>
                <c:pt idx="1810">
                  <c:v>1.7387466085854689E-2</c:v>
                </c:pt>
                <c:pt idx="1811">
                  <c:v>1.7399528769590895E-2</c:v>
                </c:pt>
                <c:pt idx="1812">
                  <c:v>1.7412093910422279E-2</c:v>
                </c:pt>
                <c:pt idx="1813">
                  <c:v>1.7425664085188721E-2</c:v>
                </c:pt>
                <c:pt idx="1814">
                  <c:v>1.7438731486846794E-2</c:v>
                </c:pt>
                <c:pt idx="1815">
                  <c:v>1.7449788385648063E-2</c:v>
                </c:pt>
                <c:pt idx="1816">
                  <c:v>1.7456824530323399E-2</c:v>
                </c:pt>
                <c:pt idx="1817">
                  <c:v>1.7464865777902936E-2</c:v>
                </c:pt>
                <c:pt idx="1818">
                  <c:v>1.7477430097797567E-2</c:v>
                </c:pt>
                <c:pt idx="1819">
                  <c:v>1.7493009635231361E-2</c:v>
                </c:pt>
                <c:pt idx="1820">
                  <c:v>1.7511101696686609E-2</c:v>
                </c:pt>
                <c:pt idx="1821">
                  <c:v>1.7530198517568967E-2</c:v>
                </c:pt>
                <c:pt idx="1822">
                  <c:v>1.7547787372065103E-2</c:v>
                </c:pt>
                <c:pt idx="1823">
                  <c:v>1.756236076000376E-2</c:v>
                </c:pt>
                <c:pt idx="1824">
                  <c:v>1.7576431415802125E-2</c:v>
                </c:pt>
                <c:pt idx="1825">
                  <c:v>1.7590501873619893E-2</c:v>
                </c:pt>
                <c:pt idx="1826">
                  <c:v>1.7603567121467763E-2</c:v>
                </c:pt>
                <c:pt idx="1827">
                  <c:v>1.7616129698806385E-2</c:v>
                </c:pt>
                <c:pt idx="1828">
                  <c:v>1.762718463631837E-2</c:v>
                </c:pt>
                <c:pt idx="1829">
                  <c:v>1.7638239451620269E-2</c:v>
                </c:pt>
                <c:pt idx="1830">
                  <c:v>1.7648289177664842E-2</c:v>
                </c:pt>
                <c:pt idx="1831">
                  <c:v>1.7659846237759895E-2</c:v>
                </c:pt>
                <c:pt idx="1832">
                  <c:v>1.7672408108111881E-2</c:v>
                </c:pt>
                <c:pt idx="1833">
                  <c:v>1.768647721556799E-2</c:v>
                </c:pt>
                <c:pt idx="1834">
                  <c:v>1.7699038751391817E-2</c:v>
                </c:pt>
                <c:pt idx="1835">
                  <c:v>1.7710595224989283E-2</c:v>
                </c:pt>
                <c:pt idx="1836">
                  <c:v>1.7723658903892183E-2</c:v>
                </c:pt>
                <c:pt idx="1837">
                  <c:v>1.7737224851354462E-2</c:v>
                </c:pt>
                <c:pt idx="1838">
                  <c:v>1.7750790614784531E-2</c:v>
                </c:pt>
                <c:pt idx="1839">
                  <c:v>1.7764858619519493E-2</c:v>
                </c:pt>
                <c:pt idx="1840">
                  <c:v>1.7779931262120907E-2</c:v>
                </c:pt>
                <c:pt idx="1841">
                  <c:v>1.7795506087475911E-2</c:v>
                </c:pt>
                <c:pt idx="1842">
                  <c:v>1.7810578268149378E-2</c:v>
                </c:pt>
                <c:pt idx="1843">
                  <c:v>1.7824143036527365E-2</c:v>
                </c:pt>
                <c:pt idx="1844">
                  <c:v>1.7836702843186961E-2</c:v>
                </c:pt>
                <c:pt idx="1845">
                  <c:v>1.7848760109171927E-2</c:v>
                </c:pt>
                <c:pt idx="1846">
                  <c:v>1.785981247528258E-2</c:v>
                </c:pt>
                <c:pt idx="1847">
                  <c:v>1.7867348109412481E-2</c:v>
                </c:pt>
                <c:pt idx="1848">
                  <c:v>1.7874381316700841E-2</c:v>
                </c:pt>
                <c:pt idx="1849">
                  <c:v>1.7884428669876485E-2</c:v>
                </c:pt>
                <c:pt idx="1850">
                  <c:v>1.7896485360435657E-2</c:v>
                </c:pt>
                <c:pt idx="1851">
                  <c:v>1.7907537199084861E-2</c:v>
                </c:pt>
                <c:pt idx="1852">
                  <c:v>1.7919091263440583E-2</c:v>
                </c:pt>
                <c:pt idx="1853">
                  <c:v>1.7931147536093359E-2</c:v>
                </c:pt>
                <c:pt idx="1854">
                  <c:v>1.7943203663394181E-2</c:v>
                </c:pt>
                <c:pt idx="1855">
                  <c:v>1.795777128995896E-2</c:v>
                </c:pt>
                <c:pt idx="1856">
                  <c:v>1.7973845666097513E-2</c:v>
                </c:pt>
                <c:pt idx="1857">
                  <c:v>1.7987910533265133E-2</c:v>
                </c:pt>
                <c:pt idx="1858">
                  <c:v>1.7998459053822743E-2</c:v>
                </c:pt>
                <c:pt idx="1859">
                  <c:v>1.8006495947181771E-2</c:v>
                </c:pt>
                <c:pt idx="1860">
                  <c:v>1.8015035075603095E-2</c:v>
                </c:pt>
                <c:pt idx="1861">
                  <c:v>1.8026587897995393E-2</c:v>
                </c:pt>
                <c:pt idx="1862">
                  <c:v>1.8041154309909043E-2</c:v>
                </c:pt>
                <c:pt idx="1863">
                  <c:v>1.8057227345784417E-2</c:v>
                </c:pt>
                <c:pt idx="1864">
                  <c:v>1.8071793311401543E-2</c:v>
                </c:pt>
                <c:pt idx="1865">
                  <c:v>1.8083847743188466E-2</c:v>
                </c:pt>
                <c:pt idx="1866">
                  <c:v>1.8094897511344247E-2</c:v>
                </c:pt>
                <c:pt idx="1867">
                  <c:v>1.8106951664628067E-2</c:v>
                </c:pt>
                <c:pt idx="1868">
                  <c:v>1.8121516905985742E-2</c:v>
                </c:pt>
                <c:pt idx="1869">
                  <c:v>1.813758865025232E-2</c:v>
                </c:pt>
                <c:pt idx="1870">
                  <c:v>1.8152655675916413E-2</c:v>
                </c:pt>
                <c:pt idx="1871">
                  <c:v>1.8165713581197465E-2</c:v>
                </c:pt>
                <c:pt idx="1872">
                  <c:v>1.8176762444796758E-2</c:v>
                </c:pt>
                <c:pt idx="1873">
                  <c:v>1.818831339894356E-2</c:v>
                </c:pt>
                <c:pt idx="1874">
                  <c:v>1.8200366426237104E-2</c:v>
                </c:pt>
                <c:pt idx="1875">
                  <c:v>1.8212921508522089E-2</c:v>
                </c:pt>
                <c:pt idx="1876">
                  <c:v>1.8226480820341995E-2</c:v>
                </c:pt>
                <c:pt idx="1877">
                  <c:v>1.8241044320845407E-2</c:v>
                </c:pt>
                <c:pt idx="1878">
                  <c:v>1.8253096712592499E-2</c:v>
                </c:pt>
                <c:pt idx="1879">
                  <c:v>1.8261633735526622E-2</c:v>
                </c:pt>
                <c:pt idx="1880">
                  <c:v>1.8272681539374107E-2</c:v>
                </c:pt>
                <c:pt idx="1881">
                  <c:v>1.8286240040918843E-2</c:v>
                </c:pt>
                <c:pt idx="1882">
                  <c:v>1.8298794045106589E-2</c:v>
                </c:pt>
                <c:pt idx="1883">
                  <c:v>1.8307330677932124E-2</c:v>
                </c:pt>
                <c:pt idx="1884">
                  <c:v>1.8317875829635608E-2</c:v>
                </c:pt>
                <c:pt idx="1885">
                  <c:v>1.833093157767984E-2</c:v>
                </c:pt>
                <c:pt idx="1886">
                  <c:v>1.8345995690544615E-2</c:v>
                </c:pt>
                <c:pt idx="1887">
                  <c:v>1.8359553198102497E-2</c:v>
                </c:pt>
                <c:pt idx="1888">
                  <c:v>1.837311052185682E-2</c:v>
                </c:pt>
                <c:pt idx="1889">
                  <c:v>1.8387671887090385E-2</c:v>
                </c:pt>
                <c:pt idx="1890">
                  <c:v>1.8400224617974907E-2</c:v>
                </c:pt>
                <c:pt idx="1891">
                  <c:v>1.8413279290945411E-2</c:v>
                </c:pt>
                <c:pt idx="1892">
                  <c:v>1.8431354710634583E-2</c:v>
                </c:pt>
                <c:pt idx="1893">
                  <c:v>1.8448425640348119E-2</c:v>
                </c:pt>
                <c:pt idx="1894">
                  <c:v>1.8458467227581724E-2</c:v>
                </c:pt>
                <c:pt idx="1895">
                  <c:v>1.8467002497450549E-2</c:v>
                </c:pt>
                <c:pt idx="1896">
                  <c:v>1.8477545965533762E-2</c:v>
                </c:pt>
                <c:pt idx="1897">
                  <c:v>1.8490599629144969E-2</c:v>
                </c:pt>
                <c:pt idx="1898">
                  <c:v>1.8505159283689926E-2</c:v>
                </c:pt>
                <c:pt idx="1899">
                  <c:v>1.8518714633572481E-2</c:v>
                </c:pt>
                <c:pt idx="1900">
                  <c:v>1.8530261638543065E-2</c:v>
                </c:pt>
                <c:pt idx="1901">
                  <c:v>1.8539298332037185E-2</c:v>
                </c:pt>
                <c:pt idx="1902">
                  <c:v>1.8546326814964181E-2</c:v>
                </c:pt>
                <c:pt idx="1903">
                  <c:v>1.8552853219164091E-2</c:v>
                </c:pt>
                <c:pt idx="1904">
                  <c:v>1.8562391733299557E-2</c:v>
                </c:pt>
                <c:pt idx="1905">
                  <c:v>1.8576448325138561E-2</c:v>
                </c:pt>
                <c:pt idx="1906">
                  <c:v>1.8591508739992966E-2</c:v>
                </c:pt>
                <c:pt idx="1907">
                  <c:v>1.8606568928034663E-2</c:v>
                </c:pt>
                <c:pt idx="1908">
                  <c:v>1.8621126894216876E-2</c:v>
                </c:pt>
                <c:pt idx="1909">
                  <c:v>1.863417868371773E-2</c:v>
                </c:pt>
                <c:pt idx="1910">
                  <c:v>1.8646728320669513E-2</c:v>
                </c:pt>
                <c:pt idx="1911">
                  <c:v>1.8657771870909889E-2</c:v>
                </c:pt>
                <c:pt idx="1912">
                  <c:v>1.867082318214032E-2</c:v>
                </c:pt>
                <c:pt idx="1913">
                  <c:v>1.86853802129479E-2</c:v>
                </c:pt>
                <c:pt idx="1914">
                  <c:v>1.8699937031851608E-2</c:v>
                </c:pt>
                <c:pt idx="1915">
                  <c:v>1.8715497534978181E-2</c:v>
                </c:pt>
                <c:pt idx="1916">
                  <c:v>1.87300539154793E-2</c:v>
                </c:pt>
                <c:pt idx="1917">
                  <c:v>1.8743606217199903E-2</c:v>
                </c:pt>
                <c:pt idx="1918">
                  <c:v>1.8758162188548849E-2</c:v>
                </c:pt>
                <c:pt idx="1919">
                  <c:v>1.8770710269658902E-2</c:v>
                </c:pt>
                <c:pt idx="1920">
                  <c:v>1.8778740958938025E-2</c:v>
                </c:pt>
                <c:pt idx="1921">
                  <c:v>1.8786269671565825E-2</c:v>
                </c:pt>
                <c:pt idx="1922">
                  <c:v>1.87968097740208E-2</c:v>
                </c:pt>
                <c:pt idx="1923">
                  <c:v>1.8807349765382994E-2</c:v>
                </c:pt>
                <c:pt idx="1924">
                  <c:v>1.88158820579775E-2</c:v>
                </c:pt>
                <c:pt idx="1925">
                  <c:v>1.8825418063550581E-2</c:v>
                </c:pt>
                <c:pt idx="1926">
                  <c:v>1.8836961527578605E-2</c:v>
                </c:pt>
                <c:pt idx="1927">
                  <c:v>1.8852018019536863E-2</c:v>
                </c:pt>
                <c:pt idx="1928">
                  <c:v>1.8868078027757973E-2</c:v>
                </c:pt>
                <c:pt idx="1929">
                  <c:v>1.8885141503889501E-2</c:v>
                </c:pt>
                <c:pt idx="1930">
                  <c:v>1.8902706542837919E-2</c:v>
                </c:pt>
                <c:pt idx="1931">
                  <c:v>1.8918263891113271E-2</c:v>
                </c:pt>
                <c:pt idx="1932">
                  <c:v>1.8934322835468909E-2</c:v>
                </c:pt>
                <c:pt idx="1933">
                  <c:v>1.8950883351735958E-2</c:v>
                </c:pt>
                <c:pt idx="1934">
                  <c:v>1.89674435937566E-2</c:v>
                </c:pt>
                <c:pt idx="1935">
                  <c:v>1.8983501748363919E-2</c:v>
                </c:pt>
                <c:pt idx="1936">
                  <c:v>1.8997552422119045E-2</c:v>
                </c:pt>
                <c:pt idx="1937">
                  <c:v>1.9006083092010115E-2</c:v>
                </c:pt>
                <c:pt idx="1938">
                  <c:v>1.9011101099128579E-2</c:v>
                </c:pt>
                <c:pt idx="1939">
                  <c:v>1.9019631653441584E-2</c:v>
                </c:pt>
                <c:pt idx="1940">
                  <c:v>1.9035187182792779E-2</c:v>
                </c:pt>
                <c:pt idx="1941">
                  <c:v>1.9051244249608634E-2</c:v>
                </c:pt>
                <c:pt idx="1942">
                  <c:v>1.9062785107129571E-2</c:v>
                </c:pt>
                <c:pt idx="1943">
                  <c:v>1.9072318758535645E-2</c:v>
                </c:pt>
                <c:pt idx="1944">
                  <c:v>1.908135055497498E-2</c:v>
                </c:pt>
                <c:pt idx="1945">
                  <c:v>1.9093894581371867E-2</c:v>
                </c:pt>
                <c:pt idx="1946">
                  <c:v>1.910794370412985E-2</c:v>
                </c:pt>
                <c:pt idx="1947">
                  <c:v>1.9120989141387955E-2</c:v>
                </c:pt>
                <c:pt idx="1948">
                  <c:v>1.9133030932423883E-2</c:v>
                </c:pt>
                <c:pt idx="1949">
                  <c:v>1.9144570846100443E-2</c:v>
                </c:pt>
                <c:pt idx="1950">
                  <c:v>1.9156110626608863E-2</c:v>
                </c:pt>
                <c:pt idx="1951">
                  <c:v>1.9166145110111544E-2</c:v>
                </c:pt>
                <c:pt idx="1952">
                  <c:v>1.9176179492924356E-2</c:v>
                </c:pt>
                <c:pt idx="1953">
                  <c:v>1.9190227459707197E-2</c:v>
                </c:pt>
                <c:pt idx="1954">
                  <c:v>1.9204275229147451E-2</c:v>
                </c:pt>
                <c:pt idx="1955">
                  <c:v>1.9216316017317533E-2</c:v>
                </c:pt>
                <c:pt idx="1956">
                  <c:v>1.9231868487463978E-2</c:v>
                </c:pt>
                <c:pt idx="1957">
                  <c:v>1.9249929116997851E-2</c:v>
                </c:pt>
                <c:pt idx="1958">
                  <c:v>1.9264979392443191E-2</c:v>
                </c:pt>
                <c:pt idx="1959">
                  <c:v>1.927802278127622E-2</c:v>
                </c:pt>
                <c:pt idx="1960">
                  <c:v>1.92905643408696E-2</c:v>
                </c:pt>
                <c:pt idx="1961">
                  <c:v>1.9305112352946765E-2</c:v>
                </c:pt>
                <c:pt idx="1962">
                  <c:v>1.9320663442162923E-2</c:v>
                </c:pt>
                <c:pt idx="1963">
                  <c:v>1.9337217561718509E-2</c:v>
                </c:pt>
                <c:pt idx="1964">
                  <c:v>1.9351764895104855E-2</c:v>
                </c:pt>
                <c:pt idx="1965">
                  <c:v>1.9362299038898616E-2</c:v>
                </c:pt>
                <c:pt idx="1966">
                  <c:v>1.9371328216686624E-2</c:v>
                </c:pt>
                <c:pt idx="1967">
                  <c:v>1.938437021845342E-2</c:v>
                </c:pt>
                <c:pt idx="1968">
                  <c:v>1.940142488719461E-2</c:v>
                </c:pt>
                <c:pt idx="1969">
                  <c:v>1.9419482454720395E-2</c:v>
                </c:pt>
                <c:pt idx="1970">
                  <c:v>1.9433025416380725E-2</c:v>
                </c:pt>
                <c:pt idx="1971">
                  <c:v>1.9442555538714931E-2</c:v>
                </c:pt>
                <c:pt idx="1972">
                  <c:v>1.9453088726155421E-2</c:v>
                </c:pt>
                <c:pt idx="1973">
                  <c:v>1.9464624947004933E-2</c:v>
                </c:pt>
                <c:pt idx="1974">
                  <c:v>1.9476662600786111E-2</c:v>
                </c:pt>
                <c:pt idx="1975">
                  <c:v>1.9489201669389167E-2</c:v>
                </c:pt>
                <c:pt idx="1976">
                  <c:v>1.9501239027329687E-2</c:v>
                </c:pt>
                <c:pt idx="1977">
                  <c:v>1.9513276240373981E-2</c:v>
                </c:pt>
                <c:pt idx="1978">
                  <c:v>1.9525313308525534E-2</c:v>
                </c:pt>
                <c:pt idx="1979">
                  <c:v>1.9536848696211209E-2</c:v>
                </c:pt>
                <c:pt idx="1980">
                  <c:v>1.9547882420790391E-2</c:v>
                </c:pt>
                <c:pt idx="1981">
                  <c:v>1.9559417548137063E-2</c:v>
                </c:pt>
                <c:pt idx="1982">
                  <c:v>1.9571955579119761E-2</c:v>
                </c:pt>
                <c:pt idx="1983">
                  <c:v>1.9583490428784423E-2</c:v>
                </c:pt>
                <c:pt idx="1984">
                  <c:v>1.9591514593556694E-2</c:v>
                </c:pt>
                <c:pt idx="1985">
                  <c:v>1.9599037189554403E-2</c:v>
                </c:pt>
                <c:pt idx="1986">
                  <c:v>1.9608064230054421E-2</c:v>
                </c:pt>
                <c:pt idx="1987">
                  <c:v>1.9621604638017084E-2</c:v>
                </c:pt>
                <c:pt idx="1988">
                  <c:v>1.9636649320724897E-2</c:v>
                </c:pt>
                <c:pt idx="1989">
                  <c:v>1.9651693777093891E-2</c:v>
                </c:pt>
                <c:pt idx="1990">
                  <c:v>1.9667239477567173E-2</c:v>
                </c:pt>
                <c:pt idx="1991">
                  <c:v>1.9681280547697556E-2</c:v>
                </c:pt>
                <c:pt idx="1992">
                  <c:v>1.9695321420678841E-2</c:v>
                </c:pt>
                <c:pt idx="1993">
                  <c:v>1.9711367891258005E-2</c:v>
                </c:pt>
                <c:pt idx="1994">
                  <c:v>1.9726411223577205E-2</c:v>
                </c:pt>
                <c:pt idx="1995">
                  <c:v>1.9738947160975736E-2</c:v>
                </c:pt>
                <c:pt idx="1996">
                  <c:v>1.9751984369168266E-2</c:v>
                </c:pt>
                <c:pt idx="1997">
                  <c:v>1.9766525670098355E-2</c:v>
                </c:pt>
                <c:pt idx="1998">
                  <c:v>1.9781568172689837E-2</c:v>
                </c:pt>
                <c:pt idx="1999">
                  <c:v>1.979811466419458E-2</c:v>
                </c:pt>
                <c:pt idx="2000">
                  <c:v>1.9812655294350764E-2</c:v>
                </c:pt>
                <c:pt idx="2001">
                  <c:v>1.9825190150652434E-2</c:v>
                </c:pt>
                <c:pt idx="2002">
                  <c:v>1.9836722079681231E-2</c:v>
                </c:pt>
                <c:pt idx="2003">
                  <c:v>1.9847251116131472E-2</c:v>
                </c:pt>
                <c:pt idx="2004">
                  <c:v>1.9859785538789941E-2</c:v>
                </c:pt>
                <c:pt idx="2005">
                  <c:v>1.9875328004692681E-2</c:v>
                </c:pt>
                <c:pt idx="2006">
                  <c:v>1.98903688707259E-2</c:v>
                </c:pt>
                <c:pt idx="2007">
                  <c:v>1.9902401400670792E-2</c:v>
                </c:pt>
                <c:pt idx="2008">
                  <c:v>1.9914433785835635E-2</c:v>
                </c:pt>
                <c:pt idx="2009">
                  <c:v>1.9928471385546723E-2</c:v>
                </c:pt>
                <c:pt idx="2010">
                  <c:v>1.9944012783946977E-2</c:v>
                </c:pt>
                <c:pt idx="2011">
                  <c:v>1.9959553940815965E-2</c:v>
                </c:pt>
                <c:pt idx="2012">
                  <c:v>1.997409222374982E-2</c:v>
                </c:pt>
                <c:pt idx="2013">
                  <c:v>1.9987126366687383E-2</c:v>
                </c:pt>
                <c:pt idx="2014">
                  <c:v>2.0000160339738404E-2</c:v>
                </c:pt>
                <c:pt idx="2015">
                  <c:v>2.0014698032341037E-2</c:v>
                </c:pt>
                <c:pt idx="2016">
                  <c:v>2.0027230356337949E-2</c:v>
                </c:pt>
                <c:pt idx="2017">
                  <c:v>2.0039261239615521E-2</c:v>
                </c:pt>
                <c:pt idx="2018">
                  <c:v>2.0053798363796501E-2</c:v>
                </c:pt>
                <c:pt idx="2019">
                  <c:v>2.0068335276652808E-2</c:v>
                </c:pt>
                <c:pt idx="2020">
                  <c:v>2.0079864402106108E-2</c:v>
                </c:pt>
                <c:pt idx="2021">
                  <c:v>2.0089889620543196E-2</c:v>
                </c:pt>
                <c:pt idx="2022">
                  <c:v>2.010091724474181E-2</c:v>
                </c:pt>
                <c:pt idx="2023">
                  <c:v>2.011545347265619E-2</c:v>
                </c:pt>
                <c:pt idx="2024">
                  <c:v>2.012998948927169E-2</c:v>
                </c:pt>
                <c:pt idx="2025">
                  <c:v>2.0143021600393586E-2</c:v>
                </c:pt>
                <c:pt idx="2026">
                  <c:v>2.015555231631122E-2</c:v>
                </c:pt>
                <c:pt idx="2027">
                  <c:v>2.0167080436277948E-2</c:v>
                </c:pt>
                <c:pt idx="2028">
                  <c:v>2.0179109637163292E-2</c:v>
                </c:pt>
                <c:pt idx="2029">
                  <c:v>2.0191138693348435E-2</c:v>
                </c:pt>
                <c:pt idx="2030">
                  <c:v>2.02031676048374E-2</c:v>
                </c:pt>
                <c:pt idx="2031">
                  <c:v>2.0214695175905587E-2</c:v>
                </c:pt>
                <c:pt idx="2032">
                  <c:v>2.0227224993739797E-2</c:v>
                </c:pt>
                <c:pt idx="2033">
                  <c:v>2.024125820333058E-2</c:v>
                </c:pt>
                <c:pt idx="2034">
                  <c:v>2.0254288864476361E-2</c:v>
                </c:pt>
                <c:pt idx="2035">
                  <c:v>2.0265815846259062E-2</c:v>
                </c:pt>
                <c:pt idx="2036">
                  <c:v>2.0278345023581012E-2</c:v>
                </c:pt>
                <c:pt idx="2037">
                  <c:v>2.0290874043924611E-2</c:v>
                </c:pt>
                <c:pt idx="2038">
                  <c:v>2.0301899451977481E-2</c:v>
                </c:pt>
                <c:pt idx="2039">
                  <c:v>2.0311922444722959E-2</c:v>
                </c:pt>
                <c:pt idx="2040">
                  <c:v>2.0323949903411288E-2</c:v>
                </c:pt>
                <c:pt idx="2041">
                  <c:v>2.0339485156785287E-2</c:v>
                </c:pt>
                <c:pt idx="2042">
                  <c:v>2.0354519043165403E-2</c:v>
                </c:pt>
                <c:pt idx="2043">
                  <c:v>2.036754822854098E-2</c:v>
                </c:pt>
                <c:pt idx="2044">
                  <c:v>2.0382080581191182E-2</c:v>
                </c:pt>
                <c:pt idx="2045">
                  <c:v>2.0398116035581181E-2</c:v>
                </c:pt>
                <c:pt idx="2046">
                  <c:v>2.0418159991978265E-2</c:v>
                </c:pt>
                <c:pt idx="2047">
                  <c:v>2.0437702462653373E-2</c:v>
                </c:pt>
                <c:pt idx="2048">
                  <c:v>2.0454238101088488E-2</c:v>
                </c:pt>
                <c:pt idx="2049">
                  <c:v>2.0468268125340659E-2</c:v>
                </c:pt>
                <c:pt idx="2050">
                  <c:v>2.0480293703745881E-2</c:v>
                </c:pt>
                <c:pt idx="2051">
                  <c:v>2.0492820194141677E-2</c:v>
                </c:pt>
                <c:pt idx="2052">
                  <c:v>2.0507851775494315E-2</c:v>
                </c:pt>
                <c:pt idx="2053">
                  <c:v>2.0523885213229086E-2</c:v>
                </c:pt>
                <c:pt idx="2054">
                  <c:v>2.0538916327636342E-2</c:v>
                </c:pt>
                <c:pt idx="2055">
                  <c:v>2.0551442083722348E-2</c:v>
                </c:pt>
                <c:pt idx="2056">
                  <c:v>2.0560961553417741E-2</c:v>
                </c:pt>
                <c:pt idx="2057">
                  <c:v>2.0571482967125194E-2</c:v>
                </c:pt>
                <c:pt idx="2058">
                  <c:v>2.0583006293218103E-2</c:v>
                </c:pt>
                <c:pt idx="2059">
                  <c:v>2.0594028480882109E-2</c:v>
                </c:pt>
                <c:pt idx="2060">
                  <c:v>2.0604549546686075E-2</c:v>
                </c:pt>
                <c:pt idx="2061">
                  <c:v>2.0615070501798602E-2</c:v>
                </c:pt>
                <c:pt idx="2062">
                  <c:v>2.0626092336052268E-2</c:v>
                </c:pt>
                <c:pt idx="2063">
                  <c:v>2.0637615032884488E-2</c:v>
                </c:pt>
                <c:pt idx="2064">
                  <c:v>2.0648135640124098E-2</c:v>
                </c:pt>
                <c:pt idx="2065">
                  <c:v>2.0659658082962211E-2</c:v>
                </c:pt>
                <c:pt idx="2066">
                  <c:v>2.0671681360026787E-2</c:v>
                </c:pt>
                <c:pt idx="2067">
                  <c:v>2.0683704492533882E-2</c:v>
                </c:pt>
                <c:pt idx="2068">
                  <c:v>2.0697731297758922E-2</c:v>
                </c:pt>
                <c:pt idx="2069">
                  <c:v>2.0712258852899249E-2</c:v>
                </c:pt>
                <c:pt idx="2070">
                  <c:v>2.0725283378080477E-2</c:v>
                </c:pt>
                <c:pt idx="2071">
                  <c:v>2.0738307733625495E-2</c:v>
                </c:pt>
                <c:pt idx="2072">
                  <c:v>2.0753335625393048E-2</c:v>
                </c:pt>
                <c:pt idx="2073">
                  <c:v>2.0766860534895248E-2</c:v>
                </c:pt>
                <c:pt idx="2074">
                  <c:v>2.077687886844579E-2</c:v>
                </c:pt>
                <c:pt idx="2075">
                  <c:v>2.0782889820400254E-2</c:v>
                </c:pt>
                <c:pt idx="2076">
                  <c:v>2.0790403459533688E-2</c:v>
                </c:pt>
                <c:pt idx="2077">
                  <c:v>2.0798918848971181E-2</c:v>
                </c:pt>
                <c:pt idx="2078">
                  <c:v>2.0806933266909106E-2</c:v>
                </c:pt>
                <c:pt idx="2079">
                  <c:v>2.0816450304786169E-2</c:v>
                </c:pt>
                <c:pt idx="2080">
                  <c:v>2.0828972585053639E-2</c:v>
                </c:pt>
                <c:pt idx="2081">
                  <c:v>2.0842496471618416E-2</c:v>
                </c:pt>
                <c:pt idx="2082">
                  <c:v>2.085501842573477E-2</c:v>
                </c:pt>
                <c:pt idx="2083">
                  <c:v>2.0869543696073946E-2</c:v>
                </c:pt>
                <c:pt idx="2084">
                  <c:v>2.088607219533925E-2</c:v>
                </c:pt>
                <c:pt idx="2085">
                  <c:v>2.0903602123309221E-2</c:v>
                </c:pt>
                <c:pt idx="2086">
                  <c:v>2.0920130059654058E-2</c:v>
                </c:pt>
                <c:pt idx="2087">
                  <c:v>2.0933151877710342E-2</c:v>
                </c:pt>
                <c:pt idx="2088">
                  <c:v>2.0945171866952595E-2</c:v>
                </c:pt>
                <c:pt idx="2089">
                  <c:v>2.0960196650332968E-2</c:v>
                </c:pt>
                <c:pt idx="2090">
                  <c:v>2.0974720393021683E-2</c:v>
                </c:pt>
                <c:pt idx="2091">
                  <c:v>2.0985738264008447E-2</c:v>
                </c:pt>
                <c:pt idx="2092">
                  <c:v>2.0997757621183385E-2</c:v>
                </c:pt>
                <c:pt idx="2093">
                  <c:v>2.1011279225326598E-2</c:v>
                </c:pt>
                <c:pt idx="2094">
                  <c:v>2.1023799066144554E-2</c:v>
                </c:pt>
                <c:pt idx="2095">
                  <c:v>2.1035317181260244E-2</c:v>
                </c:pt>
                <c:pt idx="2096">
                  <c:v>2.1045332825696927E-2</c:v>
                </c:pt>
                <c:pt idx="2097">
                  <c:v>2.1056349918716778E-2</c:v>
                </c:pt>
                <c:pt idx="2098">
                  <c:v>2.1067867658916418E-2</c:v>
                </c:pt>
                <c:pt idx="2099">
                  <c:v>2.1079886028995038E-2</c:v>
                </c:pt>
                <c:pt idx="2100">
                  <c:v>2.1094908788476082E-2</c:v>
                </c:pt>
                <c:pt idx="2101">
                  <c:v>2.111243505596988E-2</c:v>
                </c:pt>
                <c:pt idx="2102">
                  <c:v>2.1129460278837872E-2</c:v>
                </c:pt>
                <c:pt idx="2103">
                  <c:v>2.1144983023539871E-2</c:v>
                </c:pt>
                <c:pt idx="2104">
                  <c:v>2.115850263711945E-2</c:v>
                </c:pt>
                <c:pt idx="2105">
                  <c:v>2.1170519917969498E-2</c:v>
                </c:pt>
                <c:pt idx="2106">
                  <c:v>2.1183037765290565E-2</c:v>
                </c:pt>
                <c:pt idx="2107">
                  <c:v>2.119605616028274E-2</c:v>
                </c:pt>
                <c:pt idx="2108">
                  <c:v>2.1211577871276359E-2</c:v>
                </c:pt>
                <c:pt idx="2109">
                  <c:v>2.1227099341350288E-2</c:v>
                </c:pt>
                <c:pt idx="2110">
                  <c:v>2.1240117162747908E-2</c:v>
                </c:pt>
                <c:pt idx="2111">
                  <c:v>2.1250130756201122E-2</c:v>
                </c:pt>
                <c:pt idx="2112">
                  <c:v>2.1260144249383269E-2</c:v>
                </c:pt>
                <c:pt idx="2113">
                  <c:v>2.1273161640618085E-2</c:v>
                </c:pt>
                <c:pt idx="2114">
                  <c:v>2.1285678203159717E-2</c:v>
                </c:pt>
                <c:pt idx="2115">
                  <c:v>2.12961919946256E-2</c:v>
                </c:pt>
                <c:pt idx="2116">
                  <c:v>2.130470307818429E-2</c:v>
                </c:pt>
                <c:pt idx="2117">
                  <c:v>2.131471602492457E-2</c:v>
                </c:pt>
                <c:pt idx="2118">
                  <c:v>2.1327732705801194E-2</c:v>
                </c:pt>
                <c:pt idx="2119">
                  <c:v>2.1342251111510356E-2</c:v>
                </c:pt>
                <c:pt idx="2120">
                  <c:v>2.1356769306438449E-2</c:v>
                </c:pt>
                <c:pt idx="2121">
                  <c:v>2.1368784204912523E-2</c:v>
                </c:pt>
                <c:pt idx="2122">
                  <c:v>2.1377795284034547E-2</c:v>
                </c:pt>
                <c:pt idx="2123">
                  <c:v>2.1387807498936817E-2</c:v>
                </c:pt>
                <c:pt idx="2124">
                  <c:v>2.1398320216697062E-2</c:v>
                </c:pt>
                <c:pt idx="2125">
                  <c:v>2.1409834018867761E-2</c:v>
                </c:pt>
                <c:pt idx="2126">
                  <c:v>2.1424851822474136E-2</c:v>
                </c:pt>
                <c:pt idx="2127">
                  <c:v>2.1439869400549486E-2</c:v>
                </c:pt>
                <c:pt idx="2128">
                  <c:v>2.1454386178315691E-2</c:v>
                </c:pt>
                <c:pt idx="2129">
                  <c:v>2.146990388013437E-2</c:v>
                </c:pt>
                <c:pt idx="2130">
                  <c:v>2.1484420221906417E-2</c:v>
                </c:pt>
                <c:pt idx="2131">
                  <c:v>2.1498435800221777E-2</c:v>
                </c:pt>
                <c:pt idx="2132">
                  <c:v>2.1510949543440488E-2</c:v>
                </c:pt>
                <c:pt idx="2133">
                  <c:v>2.1520960425269183E-2</c:v>
                </c:pt>
                <c:pt idx="2134">
                  <c:v>2.1530971206881043E-2</c:v>
                </c:pt>
                <c:pt idx="2135">
                  <c:v>2.1543985073155695E-2</c:v>
                </c:pt>
                <c:pt idx="2136">
                  <c:v>2.1561002950436298E-2</c:v>
                </c:pt>
                <c:pt idx="2137">
                  <c:v>2.1578020538113519E-2</c:v>
                </c:pt>
                <c:pt idx="2138">
                  <c:v>2.1593035816159151E-2</c:v>
                </c:pt>
                <c:pt idx="2139">
                  <c:v>2.1607049872257662E-2</c:v>
                </c:pt>
                <c:pt idx="2140">
                  <c:v>2.1620062748499001E-2</c:v>
                </c:pt>
                <c:pt idx="2141">
                  <c:v>2.1633075455407446E-2</c:v>
                </c:pt>
                <c:pt idx="2142">
                  <c:v>2.1647088950403365E-2</c:v>
                </c:pt>
                <c:pt idx="2143">
                  <c:v>2.1663104132796623E-2</c:v>
                </c:pt>
                <c:pt idx="2144">
                  <c:v>2.1677617670298889E-2</c:v>
                </c:pt>
                <c:pt idx="2145">
                  <c:v>2.1687126425485256E-2</c:v>
                </c:pt>
                <c:pt idx="2146">
                  <c:v>2.1694633273607641E-2</c:v>
                </c:pt>
                <c:pt idx="2147">
                  <c:v>2.1704141866998948E-2</c:v>
                </c:pt>
                <c:pt idx="2148">
                  <c:v>2.1716653036345387E-2</c:v>
                </c:pt>
                <c:pt idx="2149">
                  <c:v>2.1730164923428254E-2</c:v>
                </c:pt>
                <c:pt idx="2150">
                  <c:v>2.1740674042716689E-2</c:v>
                </c:pt>
                <c:pt idx="2151">
                  <c:v>2.1750182198337197E-2</c:v>
                </c:pt>
                <c:pt idx="2152">
                  <c:v>2.1760691107264932E-2</c:v>
                </c:pt>
                <c:pt idx="2153">
                  <c:v>2.1771700321977689E-2</c:v>
                </c:pt>
                <c:pt idx="2154">
                  <c:v>2.1784210646122945E-2</c:v>
                </c:pt>
                <c:pt idx="2155">
                  <c:v>2.1798722426060641E-2</c:v>
                </c:pt>
                <c:pt idx="2156">
                  <c:v>2.1813734390596553E-2</c:v>
                </c:pt>
                <c:pt idx="2157">
                  <c:v>2.1828746129776821E-2</c:v>
                </c:pt>
                <c:pt idx="2158">
                  <c:v>2.1843757643608356E-2</c:v>
                </c:pt>
                <c:pt idx="2159">
                  <c:v>2.1858268559444911E-2</c:v>
                </c:pt>
                <c:pt idx="2160">
                  <c:v>2.1870777800647098E-2</c:v>
                </c:pt>
                <c:pt idx="2161">
                  <c:v>2.188278652498549E-2</c:v>
                </c:pt>
                <c:pt idx="2162">
                  <c:v>2.1894795105116171E-2</c:v>
                </c:pt>
                <c:pt idx="2163">
                  <c:v>2.190680354104255E-2</c:v>
                </c:pt>
                <c:pt idx="2164">
                  <c:v>2.1916810460827489E-2</c:v>
                </c:pt>
                <c:pt idx="2165">
                  <c:v>2.1926316941871186E-2</c:v>
                </c:pt>
                <c:pt idx="2166">
                  <c:v>2.1937324333334566E-2</c:v>
                </c:pt>
                <c:pt idx="2167">
                  <c:v>2.194783127579699E-2</c:v>
                </c:pt>
                <c:pt idx="2168">
                  <c:v>2.1958838430447519E-2</c:v>
                </c:pt>
                <c:pt idx="2169">
                  <c:v>2.1972347045567026E-2</c:v>
                </c:pt>
                <c:pt idx="2170">
                  <c:v>2.1985855478206279E-2</c:v>
                </c:pt>
                <c:pt idx="2171">
                  <c:v>2.1998863426062731E-2</c:v>
                </c:pt>
                <c:pt idx="2172">
                  <c:v>2.2012871796063843E-2</c:v>
                </c:pt>
                <c:pt idx="2173">
                  <c:v>2.2027380258124691E-2</c:v>
                </c:pt>
                <c:pt idx="2174">
                  <c:v>2.2041888509693117E-2</c:v>
                </c:pt>
                <c:pt idx="2175">
                  <c:v>2.2054895728699765E-2</c:v>
                </c:pt>
                <c:pt idx="2176">
                  <c:v>2.2062900087072956E-2</c:v>
                </c:pt>
                <c:pt idx="2177">
                  <c:v>2.2071404647643671E-2</c:v>
                </c:pt>
                <c:pt idx="2178">
                  <c:v>2.2084411482735614E-2</c:v>
                </c:pt>
                <c:pt idx="2179">
                  <c:v>2.2100419662916041E-2</c:v>
                </c:pt>
                <c:pt idx="2180">
                  <c:v>2.2116927830332329E-2</c:v>
                </c:pt>
                <c:pt idx="2181">
                  <c:v>2.2131935018775858E-2</c:v>
                </c:pt>
                <c:pt idx="2182">
                  <c:v>2.2145441295818233E-2</c:v>
                </c:pt>
                <c:pt idx="2183">
                  <c:v>2.2158947390443634E-2</c:v>
                </c:pt>
                <c:pt idx="2184">
                  <c:v>2.2171953086938805E-2</c:v>
                </c:pt>
                <c:pt idx="2185">
                  <c:v>2.2185959032462909E-2</c:v>
                </c:pt>
                <c:pt idx="2186">
                  <c:v>2.2200965184985898E-2</c:v>
                </c:pt>
                <c:pt idx="2187">
                  <c:v>2.2213970335025417E-2</c:v>
                </c:pt>
                <c:pt idx="2188">
                  <c:v>2.2225974938791099E-2</c:v>
                </c:pt>
                <c:pt idx="2189">
                  <c:v>2.223597866517937E-2</c:v>
                </c:pt>
                <c:pt idx="2190">
                  <c:v>2.224398157423681E-2</c:v>
                </c:pt>
                <c:pt idx="2191">
                  <c:v>2.2252484594934788E-2</c:v>
                </c:pt>
                <c:pt idx="2192">
                  <c:v>2.2263488396748563E-2</c:v>
                </c:pt>
                <c:pt idx="2193">
                  <c:v>2.2276992897123541E-2</c:v>
                </c:pt>
                <c:pt idx="2194">
                  <c:v>2.2289496901531144E-2</c:v>
                </c:pt>
                <c:pt idx="2195">
                  <c:v>2.2298499687893495E-2</c:v>
                </c:pt>
                <c:pt idx="2196">
                  <c:v>2.2307502393206408E-2</c:v>
                </c:pt>
                <c:pt idx="2197">
                  <c:v>2.2318505589635239E-2</c:v>
                </c:pt>
                <c:pt idx="2198">
                  <c:v>2.2331009074981808E-2</c:v>
                </c:pt>
                <c:pt idx="2199">
                  <c:v>2.2345012792969215E-2</c:v>
                </c:pt>
                <c:pt idx="2200">
                  <c:v>2.2358016069795251E-2</c:v>
                </c:pt>
                <c:pt idx="2201">
                  <c:v>2.236851859302641E-2</c:v>
                </c:pt>
                <c:pt idx="2202">
                  <c:v>2.2379021005955978E-2</c:v>
                </c:pt>
                <c:pt idx="2203">
                  <c:v>2.23910236285292E-2</c:v>
                </c:pt>
                <c:pt idx="2204">
                  <c:v>2.2401525805105446E-2</c:v>
                </c:pt>
                <c:pt idx="2205">
                  <c:v>2.241152777549351E-2</c:v>
                </c:pt>
                <c:pt idx="2206">
                  <c:v>2.24225298273764E-2</c:v>
                </c:pt>
                <c:pt idx="2207">
                  <c:v>2.2433031673075792E-2</c:v>
                </c:pt>
                <c:pt idx="2208">
                  <c:v>2.244253324796203E-2</c:v>
                </c:pt>
                <c:pt idx="2209">
                  <c:v>2.2452534808205547E-2</c:v>
                </c:pt>
                <c:pt idx="2210">
                  <c:v>2.2467536961014656E-2</c:v>
                </c:pt>
                <c:pt idx="2211">
                  <c:v>2.2487039423201169E-2</c:v>
                </c:pt>
                <c:pt idx="2212">
                  <c:v>2.2502541109009757E-2</c:v>
                </c:pt>
                <c:pt idx="2213">
                  <c:v>2.2514542249118207E-2</c:v>
                </c:pt>
                <c:pt idx="2214">
                  <c:v>2.2527043283579094E-2</c:v>
                </c:pt>
                <c:pt idx="2215">
                  <c:v>2.2538544097261741E-2</c:v>
                </c:pt>
                <c:pt idx="2216">
                  <c:v>2.2550544805303666E-2</c:v>
                </c:pt>
                <c:pt idx="2217">
                  <c:v>2.2564545449333354E-2</c:v>
                </c:pt>
                <c:pt idx="2218">
                  <c:v>2.2579045909723344E-2</c:v>
                </c:pt>
                <c:pt idx="2219">
                  <c:v>2.2591546137852688E-2</c:v>
                </c:pt>
                <c:pt idx="2220">
                  <c:v>2.2603046209728268E-2</c:v>
                </c:pt>
                <c:pt idx="2221">
                  <c:v>2.2613046164728579E-2</c:v>
                </c:pt>
                <c:pt idx="2222">
                  <c:v>2.2621046056730085E-2</c:v>
                </c:pt>
                <c:pt idx="2223">
                  <c:v>2.2632045803735949E-2</c:v>
                </c:pt>
                <c:pt idx="2224">
                  <c:v>2.2645545327877905E-2</c:v>
                </c:pt>
                <c:pt idx="2225">
                  <c:v>2.2657544751905682E-2</c:v>
                </c:pt>
                <c:pt idx="2226">
                  <c:v>2.2667544161940591E-2</c:v>
                </c:pt>
                <c:pt idx="2227">
                  <c:v>2.2680543245505318E-2</c:v>
                </c:pt>
                <c:pt idx="2228">
                  <c:v>2.2696541885621289E-2</c:v>
                </c:pt>
                <c:pt idx="2229">
                  <c:v>2.2713040215165885E-2</c:v>
                </c:pt>
                <c:pt idx="2230">
                  <c:v>2.2729038335387107E-2</c:v>
                </c:pt>
                <c:pt idx="2231">
                  <c:v>2.2743036480632937E-2</c:v>
                </c:pt>
                <c:pt idx="2232">
                  <c:v>2.2756534506547008E-2</c:v>
                </c:pt>
                <c:pt idx="2233">
                  <c:v>2.2769532433377801E-2</c:v>
                </c:pt>
                <c:pt idx="2234">
                  <c:v>2.2782030280623859E-2</c:v>
                </c:pt>
                <c:pt idx="2235">
                  <c:v>2.2796527587749197E-2</c:v>
                </c:pt>
                <c:pt idx="2236">
                  <c:v>2.2809524994766781E-2</c:v>
                </c:pt>
                <c:pt idx="2237">
                  <c:v>2.2819522885212017E-2</c:v>
                </c:pt>
                <c:pt idx="2238">
                  <c:v>2.2829020788549904E-2</c:v>
                </c:pt>
                <c:pt idx="2239">
                  <c:v>2.2838518601678459E-2</c:v>
                </c:pt>
                <c:pt idx="2240">
                  <c:v>2.2849515956814601E-2</c:v>
                </c:pt>
                <c:pt idx="2241">
                  <c:v>2.2862512675143526E-2</c:v>
                </c:pt>
                <c:pt idx="2242">
                  <c:v>2.2874009631324462E-2</c:v>
                </c:pt>
                <c:pt idx="2243">
                  <c:v>2.2884006877083373E-2</c:v>
                </c:pt>
                <c:pt idx="2244">
                  <c:v>2.2893504167981152E-2</c:v>
                </c:pt>
                <c:pt idx="2245">
                  <c:v>2.2903001368681276E-2</c:v>
                </c:pt>
                <c:pt idx="2246">
                  <c:v>2.2913998014704302E-2</c:v>
                </c:pt>
                <c:pt idx="2247">
                  <c:v>2.2927493733187747E-2</c:v>
                </c:pt>
                <c:pt idx="2248">
                  <c:v>2.2941489100721378E-2</c:v>
                </c:pt>
                <c:pt idx="2249">
                  <c:v>2.2956983743448924E-2</c:v>
                </c:pt>
                <c:pt idx="2250">
                  <c:v>2.2972977961539492E-2</c:v>
                </c:pt>
                <c:pt idx="2251">
                  <c:v>2.2986472884075074E-2</c:v>
                </c:pt>
                <c:pt idx="2252">
                  <c:v>2.2998468217890346E-2</c:v>
                </c:pt>
                <c:pt idx="2253">
                  <c:v>2.3010963204277302E-2</c:v>
                </c:pt>
                <c:pt idx="2254">
                  <c:v>2.3023458034541523E-2</c:v>
                </c:pt>
                <c:pt idx="2255">
                  <c:v>2.3039451189471382E-2</c:v>
                </c:pt>
                <c:pt idx="2256">
                  <c:v>2.3057443183034779E-2</c:v>
                </c:pt>
                <c:pt idx="2257">
                  <c:v>2.3074935088655896E-2</c:v>
                </c:pt>
                <c:pt idx="2258">
                  <c:v>2.3090427663839487E-2</c:v>
                </c:pt>
                <c:pt idx="2259">
                  <c:v>2.3102921501254429E-2</c:v>
                </c:pt>
                <c:pt idx="2260">
                  <c:v>2.3113915949058313E-2</c:v>
                </c:pt>
                <c:pt idx="2261">
                  <c:v>2.3121911835174976E-2</c:v>
                </c:pt>
                <c:pt idx="2262">
                  <c:v>2.3127408969793734E-2</c:v>
                </c:pt>
                <c:pt idx="2263">
                  <c:v>2.3133905544474646E-2</c:v>
                </c:pt>
                <c:pt idx="2264">
                  <c:v>2.3146398838699175E-2</c:v>
                </c:pt>
                <c:pt idx="2265">
                  <c:v>2.3164888627713594E-2</c:v>
                </c:pt>
                <c:pt idx="2266">
                  <c:v>2.3184377494699183E-2</c:v>
                </c:pt>
                <c:pt idx="2267">
                  <c:v>2.3199868374443992E-2</c:v>
                </c:pt>
                <c:pt idx="2268">
                  <c:v>2.3212360844607621E-2</c:v>
                </c:pt>
                <c:pt idx="2269">
                  <c:v>2.322435346914373E-2</c:v>
                </c:pt>
                <c:pt idx="2270">
                  <c:v>2.3239344047565405E-2</c:v>
                </c:pt>
                <c:pt idx="2271">
                  <c:v>2.3255833424284892E-2</c:v>
                </c:pt>
                <c:pt idx="2272">
                  <c:v>2.3269324530273441E-2</c:v>
                </c:pt>
                <c:pt idx="2273">
                  <c:v>2.328081681033441E-2</c:v>
                </c:pt>
                <c:pt idx="2274">
                  <c:v>2.3292808613936806E-2</c:v>
                </c:pt>
                <c:pt idx="2275">
                  <c:v>2.3305299923108688E-2</c:v>
                </c:pt>
                <c:pt idx="2276">
                  <c:v>2.3320289288154397E-2</c:v>
                </c:pt>
                <c:pt idx="2277">
                  <c:v>2.3336277696558681E-2</c:v>
                </c:pt>
                <c:pt idx="2278">
                  <c:v>2.3347269579053507E-2</c:v>
                </c:pt>
                <c:pt idx="2279">
                  <c:v>2.3356262847592166E-2</c:v>
                </c:pt>
                <c:pt idx="2280">
                  <c:v>2.3367254510415939E-2</c:v>
                </c:pt>
                <c:pt idx="2281">
                  <c:v>2.3378745665099745E-2</c:v>
                </c:pt>
                <c:pt idx="2282">
                  <c:v>2.3388737866186868E-2</c:v>
                </c:pt>
                <c:pt idx="2283">
                  <c:v>2.339872996743092E-2</c:v>
                </c:pt>
                <c:pt idx="2284">
                  <c:v>2.3407722773186552E-2</c:v>
                </c:pt>
                <c:pt idx="2285">
                  <c:v>2.341821427769071E-2</c:v>
                </c:pt>
                <c:pt idx="2286">
                  <c:v>2.3430704020489686E-2</c:v>
                </c:pt>
                <c:pt idx="2287">
                  <c:v>2.3445191926710299E-2</c:v>
                </c:pt>
                <c:pt idx="2288">
                  <c:v>2.3462677051241033E-2</c:v>
                </c:pt>
                <c:pt idx="2289">
                  <c:v>2.3479662308038468E-2</c:v>
                </c:pt>
                <c:pt idx="2290">
                  <c:v>2.3494649059750159E-2</c:v>
                </c:pt>
                <c:pt idx="2291">
                  <c:v>2.3507637396224343E-2</c:v>
                </c:pt>
                <c:pt idx="2292">
                  <c:v>2.3519126937869141E-2</c:v>
                </c:pt>
                <c:pt idx="2293">
                  <c:v>2.3528118660987977E-2</c:v>
                </c:pt>
                <c:pt idx="2294">
                  <c:v>2.3536610769696084E-2</c:v>
                </c:pt>
                <c:pt idx="2295">
                  <c:v>2.3546601393495726E-2</c:v>
                </c:pt>
                <c:pt idx="2296">
                  <c:v>2.355659191748383E-2</c:v>
                </c:pt>
                <c:pt idx="2297">
                  <c:v>2.3566082822823849E-2</c:v>
                </c:pt>
                <c:pt idx="2298">
                  <c:v>2.357757169298098E-2</c:v>
                </c:pt>
                <c:pt idx="2299">
                  <c:v>2.3591058459091908E-2</c:v>
                </c:pt>
                <c:pt idx="2300">
                  <c:v>2.3605544042315546E-2</c:v>
                </c:pt>
                <c:pt idx="2301">
                  <c:v>2.3620528907601787E-2</c:v>
                </c:pt>
                <c:pt idx="2302">
                  <c:v>2.3637012000070217E-2</c:v>
                </c:pt>
                <c:pt idx="2303">
                  <c:v>2.3651996393824291E-2</c:v>
                </c:pt>
                <c:pt idx="2304">
                  <c:v>2.3662984806543087E-2</c:v>
                </c:pt>
                <c:pt idx="2305">
                  <c:v>2.3672474702176982E-2</c:v>
                </c:pt>
                <c:pt idx="2306">
                  <c:v>2.3682463968709981E-2</c:v>
                </c:pt>
                <c:pt idx="2307">
                  <c:v>2.3694450956834527E-2</c:v>
                </c:pt>
                <c:pt idx="2308">
                  <c:v>2.3705438903057766E-2</c:v>
                </c:pt>
                <c:pt idx="2309">
                  <c:v>2.3715427840309861E-2</c:v>
                </c:pt>
                <c:pt idx="2310">
                  <c:v>2.3726914994799425E-2</c:v>
                </c:pt>
                <c:pt idx="2311">
                  <c:v>2.3738901450105147E-2</c:v>
                </c:pt>
                <c:pt idx="2312">
                  <c:v>2.3751886614554841E-2</c:v>
                </c:pt>
                <c:pt idx="2313">
                  <c:v>2.3765371029941942E-2</c:v>
                </c:pt>
                <c:pt idx="2314">
                  <c:v>2.3780353500451858E-2</c:v>
                </c:pt>
                <c:pt idx="2315">
                  <c:v>2.3796334554911949E-2</c:v>
                </c:pt>
                <c:pt idx="2316">
                  <c:v>2.381131656152247E-2</c:v>
                </c:pt>
                <c:pt idx="2317">
                  <c:v>2.3825798954553241E-2</c:v>
                </c:pt>
                <c:pt idx="2318">
                  <c:v>2.3838283607793491E-2</c:v>
                </c:pt>
                <c:pt idx="2319">
                  <c:v>2.3849269973713418E-2</c:v>
                </c:pt>
                <c:pt idx="2320">
                  <c:v>2.386175433393135E-2</c:v>
                </c:pt>
                <c:pt idx="2321">
                  <c:v>2.3875237267907898E-2</c:v>
                </c:pt>
                <c:pt idx="2322">
                  <c:v>2.3888720020097311E-2</c:v>
                </c:pt>
                <c:pt idx="2323">
                  <c:v>2.3902701941473231E-2</c:v>
                </c:pt>
                <c:pt idx="2324">
                  <c:v>2.3917183011095303E-2</c:v>
                </c:pt>
                <c:pt idx="2325">
                  <c:v>2.3932662543284175E-2</c:v>
                </c:pt>
                <c:pt idx="2326">
                  <c:v>2.3948641163890158E-2</c:v>
                </c:pt>
                <c:pt idx="2327">
                  <c:v>2.3962622247484279E-2</c:v>
                </c:pt>
                <c:pt idx="2328">
                  <c:v>2.3975105192660492E-2</c:v>
                </c:pt>
                <c:pt idx="2329">
                  <c:v>2.3984092816702371E-2</c:v>
                </c:pt>
                <c:pt idx="2330">
                  <c:v>2.3989585213851587E-2</c:v>
                </c:pt>
                <c:pt idx="2331">
                  <c:v>2.3996575493867162E-2</c:v>
                </c:pt>
                <c:pt idx="2332">
                  <c:v>2.400905801521689E-2</c:v>
                </c:pt>
                <c:pt idx="2333">
                  <c:v>2.4022538963267229E-2</c:v>
                </c:pt>
                <c:pt idx="2334">
                  <c:v>2.403452187563437E-2</c:v>
                </c:pt>
                <c:pt idx="2335">
                  <c:v>2.4045506085832231E-2</c:v>
                </c:pt>
                <c:pt idx="2336">
                  <c:v>2.4057488722991155E-2</c:v>
                </c:pt>
                <c:pt idx="2337">
                  <c:v>2.4074463879849441E-2</c:v>
                </c:pt>
                <c:pt idx="2338">
                  <c:v>2.4092936517255914E-2</c:v>
                </c:pt>
                <c:pt idx="2339">
                  <c:v>2.4108912577130565E-2</c:v>
                </c:pt>
                <c:pt idx="2340">
                  <c:v>2.4122392179123028E-2</c:v>
                </c:pt>
                <c:pt idx="2341">
                  <c:v>2.4134873130071861E-2</c:v>
                </c:pt>
                <c:pt idx="2342">
                  <c:v>2.4147353925248308E-2</c:v>
                </c:pt>
                <c:pt idx="2343">
                  <c:v>2.4158836119236068E-2</c:v>
                </c:pt>
                <c:pt idx="2344">
                  <c:v>2.4169818964032745E-2</c:v>
                </c:pt>
                <c:pt idx="2345">
                  <c:v>2.4181300900076995E-2</c:v>
                </c:pt>
                <c:pt idx="2346">
                  <c:v>2.4193781115815199E-2</c:v>
                </c:pt>
                <c:pt idx="2347">
                  <c:v>2.4207758772530986E-2</c:v>
                </c:pt>
                <c:pt idx="2348">
                  <c:v>2.4222235425309602E-2</c:v>
                </c:pt>
                <c:pt idx="2349">
                  <c:v>2.4235214315145363E-2</c:v>
                </c:pt>
                <c:pt idx="2350">
                  <c:v>2.4247693858054881E-2</c:v>
                </c:pt>
                <c:pt idx="2351">
                  <c:v>2.4262669103973587E-2</c:v>
                </c:pt>
                <c:pt idx="2352">
                  <c:v>2.4276146633562756E-2</c:v>
                </c:pt>
                <c:pt idx="2353">
                  <c:v>2.4289124823714332E-2</c:v>
                </c:pt>
                <c:pt idx="2354">
                  <c:v>2.4302102845434621E-2</c:v>
                </c:pt>
                <c:pt idx="2355">
                  <c:v>2.4314581553638949E-2</c:v>
                </c:pt>
                <c:pt idx="2356">
                  <c:v>2.4327060106127146E-2</c:v>
                </c:pt>
                <c:pt idx="2357">
                  <c:v>2.4341035900052106E-2</c:v>
                </c:pt>
                <c:pt idx="2358">
                  <c:v>2.4354512373498977E-2</c:v>
                </c:pt>
                <c:pt idx="2359">
                  <c:v>2.4365493069435543E-2</c:v>
                </c:pt>
                <c:pt idx="2360">
                  <c:v>2.4374976300711879E-2</c:v>
                </c:pt>
                <c:pt idx="2361">
                  <c:v>2.4387454099588424E-2</c:v>
                </c:pt>
                <c:pt idx="2362">
                  <c:v>2.4402427252725102E-2</c:v>
                </c:pt>
                <c:pt idx="2363">
                  <c:v>2.4416401993381586E-2</c:v>
                </c:pt>
                <c:pt idx="2364">
                  <c:v>2.4429378363411896E-2</c:v>
                </c:pt>
                <c:pt idx="2365">
                  <c:v>2.444085731961556E-2</c:v>
                </c:pt>
                <c:pt idx="2366">
                  <c:v>2.4451337990638172E-2</c:v>
                </c:pt>
                <c:pt idx="2367">
                  <c:v>2.4462317623419442E-2</c:v>
                </c:pt>
                <c:pt idx="2368">
                  <c:v>2.4474794332522903E-2</c:v>
                </c:pt>
                <c:pt idx="2369">
                  <c:v>2.4488269003510321E-2</c:v>
                </c:pt>
                <c:pt idx="2370">
                  <c:v>2.4501743492933405E-2</c:v>
                </c:pt>
                <c:pt idx="2371">
                  <c:v>2.4515716845749814E-2</c:v>
                </c:pt>
                <c:pt idx="2372">
                  <c:v>2.4529190965334798E-2</c:v>
                </c:pt>
                <c:pt idx="2373">
                  <c:v>2.4543662965632571E-2</c:v>
                </c:pt>
                <c:pt idx="2374">
                  <c:v>2.4558633780030079E-2</c:v>
                </c:pt>
                <c:pt idx="2375">
                  <c:v>2.4572107321363518E-2</c:v>
                </c:pt>
                <c:pt idx="2376">
                  <c:v>2.4585081671074448E-2</c:v>
                </c:pt>
                <c:pt idx="2377">
                  <c:v>2.4597057844477604E-2</c:v>
                </c:pt>
                <c:pt idx="2378">
                  <c:v>2.4607037879417839E-2</c:v>
                </c:pt>
                <c:pt idx="2379">
                  <c:v>2.4615021835657797E-2</c:v>
                </c:pt>
                <c:pt idx="2380">
                  <c:v>2.4624502700901562E-2</c:v>
                </c:pt>
                <c:pt idx="2381">
                  <c:v>2.4636977386645598E-2</c:v>
                </c:pt>
                <c:pt idx="2382">
                  <c:v>2.4649950894742336E-2</c:v>
                </c:pt>
                <c:pt idx="2383">
                  <c:v>2.4663423205775248E-2</c:v>
                </c:pt>
                <c:pt idx="2384">
                  <c:v>2.467639637078356E-2</c:v>
                </c:pt>
                <c:pt idx="2385">
                  <c:v>2.468936936749121E-2</c:v>
                </c:pt>
                <c:pt idx="2386">
                  <c:v>2.4701843244075216E-2</c:v>
                </c:pt>
                <c:pt idx="2387">
                  <c:v>2.4714316965063772E-2</c:v>
                </c:pt>
                <c:pt idx="2388">
                  <c:v>2.4727289469839972E-2</c:v>
                </c:pt>
                <c:pt idx="2389">
                  <c:v>2.4738266073210158E-2</c:v>
                </c:pt>
                <c:pt idx="2390">
                  <c:v>2.4750240412201648E-2</c:v>
                </c:pt>
                <c:pt idx="2391">
                  <c:v>2.4764709213848383E-2</c:v>
                </c:pt>
                <c:pt idx="2392">
                  <c:v>2.4778678892660805E-2</c:v>
                </c:pt>
                <c:pt idx="2393">
                  <c:v>2.479165056253391E-2</c:v>
                </c:pt>
                <c:pt idx="2394">
                  <c:v>2.480362426230253E-2</c:v>
                </c:pt>
                <c:pt idx="2395">
                  <c:v>2.4815098923382295E-2</c:v>
                </c:pt>
                <c:pt idx="2396">
                  <c:v>2.4828070120838663E-2</c:v>
                </c:pt>
                <c:pt idx="2397">
                  <c:v>2.4841540032423878E-2</c:v>
                </c:pt>
                <c:pt idx="2398">
                  <c:v>2.485351313484941E-2</c:v>
                </c:pt>
                <c:pt idx="2399">
                  <c:v>2.4865984964105099E-2</c:v>
                </c:pt>
                <c:pt idx="2400">
                  <c:v>2.4879454364993808E-2</c:v>
                </c:pt>
                <c:pt idx="2401">
                  <c:v>2.4892923584460446E-2</c:v>
                </c:pt>
                <c:pt idx="2402">
                  <c:v>2.4904896071684741E-2</c:v>
                </c:pt>
                <c:pt idx="2403">
                  <c:v>2.49158707257215E-2</c:v>
                </c:pt>
                <c:pt idx="2404">
                  <c:v>2.4927344098890785E-2</c:v>
                </c:pt>
                <c:pt idx="2405">
                  <c:v>2.4939316174025752E-2</c:v>
                </c:pt>
                <c:pt idx="2406">
                  <c:v>2.4952285760345878E-2</c:v>
                </c:pt>
                <c:pt idx="2407">
                  <c:v>2.4964756357794961E-2</c:v>
                </c:pt>
                <c:pt idx="2408">
                  <c:v>2.497672798503859E-2</c:v>
                </c:pt>
                <c:pt idx="2409">
                  <c:v>2.4987701850777356E-2</c:v>
                </c:pt>
                <c:pt idx="2410">
                  <c:v>2.4996680378628188E-2</c:v>
                </c:pt>
                <c:pt idx="2411">
                  <c:v>2.5004661224597921E-2</c:v>
                </c:pt>
                <c:pt idx="2412">
                  <c:v>2.5012642006874072E-2</c:v>
                </c:pt>
                <c:pt idx="2413">
                  <c:v>2.5022119103101991E-2</c:v>
                </c:pt>
                <c:pt idx="2414">
                  <c:v>2.5032094896838587E-2</c:v>
                </c:pt>
                <c:pt idx="2415">
                  <c:v>2.504456449906579E-2</c:v>
                </c:pt>
                <c:pt idx="2416">
                  <c:v>2.5059029042853183E-2</c:v>
                </c:pt>
                <c:pt idx="2417">
                  <c:v>2.5071997076650015E-2</c:v>
                </c:pt>
                <c:pt idx="2418">
                  <c:v>2.5081972372829123E-2</c:v>
                </c:pt>
                <c:pt idx="2419">
                  <c:v>2.5091947569502695E-2</c:v>
                </c:pt>
                <c:pt idx="2420">
                  <c:v>2.5103418922666078E-2</c:v>
                </c:pt>
                <c:pt idx="2421">
                  <c:v>2.5113393905409457E-2</c:v>
                </c:pt>
                <c:pt idx="2422">
                  <c:v>2.5124865012558398E-2</c:v>
                </c:pt>
                <c:pt idx="2423">
                  <c:v>2.5142320792703791E-2</c:v>
                </c:pt>
                <c:pt idx="2424">
                  <c:v>2.5160773714687178E-2</c:v>
                </c:pt>
                <c:pt idx="2425">
                  <c:v>2.5173740429131349E-2</c:v>
                </c:pt>
                <c:pt idx="2426">
                  <c:v>2.5183215998744013E-2</c:v>
                </c:pt>
                <c:pt idx="2427">
                  <c:v>2.5190696648174072E-2</c:v>
                </c:pt>
                <c:pt idx="2428">
                  <c:v>2.5200670760366015E-2</c:v>
                </c:pt>
                <c:pt idx="2429">
                  <c:v>2.5212140866402451E-2</c:v>
                </c:pt>
                <c:pt idx="2430">
                  <c:v>2.5224608223744102E-2</c:v>
                </c:pt>
                <c:pt idx="2431">
                  <c:v>2.5235080683792488E-2</c:v>
                </c:pt>
                <c:pt idx="2432">
                  <c:v>2.5245553034169352E-2</c:v>
                </c:pt>
                <c:pt idx="2433">
                  <c:v>2.5256025274877449E-2</c:v>
                </c:pt>
                <c:pt idx="2434">
                  <c:v>2.5268990754288592E-2</c:v>
                </c:pt>
                <c:pt idx="2435">
                  <c:v>2.5284449375425011E-2</c:v>
                </c:pt>
                <c:pt idx="2436">
                  <c:v>2.5298411795571209E-2</c:v>
                </c:pt>
                <c:pt idx="2437">
                  <c:v>2.5310878077395686E-2</c:v>
                </c:pt>
                <c:pt idx="2438">
                  <c:v>2.5323842845638087E-2</c:v>
                </c:pt>
                <c:pt idx="2439">
                  <c:v>2.5337306080908804E-2</c:v>
                </c:pt>
                <c:pt idx="2440">
                  <c:v>2.5350769134922967E-2</c:v>
                </c:pt>
                <c:pt idx="2441">
                  <c:v>2.5363733386000741E-2</c:v>
                </c:pt>
                <c:pt idx="2442">
                  <c:v>2.5374703005639179E-2</c:v>
                </c:pt>
                <c:pt idx="2443">
                  <c:v>2.5384675282709032E-2</c:v>
                </c:pt>
                <c:pt idx="2444">
                  <c:v>2.5395644672626682E-2</c:v>
                </c:pt>
                <c:pt idx="2445">
                  <c:v>2.5409605540314836E-2</c:v>
                </c:pt>
                <c:pt idx="2446">
                  <c:v>2.5428053530817979E-2</c:v>
                </c:pt>
                <c:pt idx="2447">
                  <c:v>2.544949265977195E-2</c:v>
                </c:pt>
                <c:pt idx="2448">
                  <c:v>2.5469435622898079E-2</c:v>
                </c:pt>
                <c:pt idx="2449">
                  <c:v>2.5487383949665852E-2</c:v>
                </c:pt>
                <c:pt idx="2450">
                  <c:v>2.5501842089735965E-2</c:v>
                </c:pt>
                <c:pt idx="2451">
                  <c:v>2.5513807288954204E-2</c:v>
                </c:pt>
                <c:pt idx="2452">
                  <c:v>2.5525273803864337E-2</c:v>
                </c:pt>
                <c:pt idx="2453">
                  <c:v>2.5535244579520801E-2</c:v>
                </c:pt>
                <c:pt idx="2454">
                  <c:v>2.5544218192611642E-2</c:v>
                </c:pt>
                <c:pt idx="2455">
                  <c:v>2.5555185832589908E-2</c:v>
                </c:pt>
                <c:pt idx="2456">
                  <c:v>2.5569144473138218E-2</c:v>
                </c:pt>
                <c:pt idx="2457">
                  <c:v>2.5583601431160286E-2</c:v>
                </c:pt>
                <c:pt idx="2458">
                  <c:v>2.5597559675073881E-2</c:v>
                </c:pt>
                <c:pt idx="2459">
                  <c:v>2.5611517724157429E-2</c:v>
                </c:pt>
                <c:pt idx="2460">
                  <c:v>2.5626472560551911E-2</c:v>
                </c:pt>
                <c:pt idx="2461">
                  <c:v>2.5640928689813797E-2</c:v>
                </c:pt>
                <c:pt idx="2462">
                  <c:v>2.5654886133567988E-2</c:v>
                </c:pt>
                <c:pt idx="2463">
                  <c:v>2.5668344912692407E-2</c:v>
                </c:pt>
                <c:pt idx="2464">
                  <c:v>2.5682800436659416E-2</c:v>
                </c:pt>
                <c:pt idx="2465">
                  <c:v>2.569775420707834E-2</c:v>
                </c:pt>
                <c:pt idx="2466">
                  <c:v>2.5713206201594653E-2</c:v>
                </c:pt>
                <c:pt idx="2467">
                  <c:v>2.5727661077087398E-2</c:v>
                </c:pt>
                <c:pt idx="2468">
                  <c:v>2.5742115743639802E-2</c:v>
                </c:pt>
                <c:pt idx="2469">
                  <c:v>2.5755573348819245E-2</c:v>
                </c:pt>
                <c:pt idx="2470">
                  <c:v>2.5767535512495724E-2</c:v>
                </c:pt>
                <c:pt idx="2471">
                  <c:v>2.5778999118412912E-2</c:v>
                </c:pt>
                <c:pt idx="2472">
                  <c:v>2.5791459410576884E-2</c:v>
                </c:pt>
                <c:pt idx="2473">
                  <c:v>2.5804417949731182E-2</c:v>
                </c:pt>
                <c:pt idx="2474">
                  <c:v>2.5817376320963752E-2</c:v>
                </c:pt>
                <c:pt idx="2475">
                  <c:v>2.5830334524279269E-2</c:v>
                </c:pt>
                <c:pt idx="2476">
                  <c:v>2.5842295793688821E-2</c:v>
                </c:pt>
                <c:pt idx="2477">
                  <c:v>2.5851765030505989E-2</c:v>
                </c:pt>
                <c:pt idx="2478">
                  <c:v>2.5860237429547916E-2</c:v>
                </c:pt>
                <c:pt idx="2479">
                  <c:v>2.5869208126765655E-2</c:v>
                </c:pt>
                <c:pt idx="2480">
                  <c:v>2.5880172202970009E-2</c:v>
                </c:pt>
                <c:pt idx="2481">
                  <c:v>2.589312959259429E-2</c:v>
                </c:pt>
                <c:pt idx="2482">
                  <c:v>2.5907581867569592E-2</c:v>
                </c:pt>
                <c:pt idx="2483">
                  <c:v>2.5921535590049231E-2</c:v>
                </c:pt>
                <c:pt idx="2484">
                  <c:v>2.5934492443726611E-2</c:v>
                </c:pt>
                <c:pt idx="2485">
                  <c:v>2.594595413588606E-2</c:v>
                </c:pt>
                <c:pt idx="2486">
                  <c:v>2.5956917370678442E-2</c:v>
                </c:pt>
                <c:pt idx="2487">
                  <c:v>2.5969375446140249E-2</c:v>
                </c:pt>
                <c:pt idx="2488">
                  <c:v>2.5982829993316397E-2</c:v>
                </c:pt>
                <c:pt idx="2489">
                  <c:v>2.5996284359470174E-2</c:v>
                </c:pt>
                <c:pt idx="2490">
                  <c:v>2.6009738544606451E-2</c:v>
                </c:pt>
                <c:pt idx="2491">
                  <c:v>2.602319254873002E-2</c:v>
                </c:pt>
                <c:pt idx="2492">
                  <c:v>2.6035151511549285E-2</c:v>
                </c:pt>
                <c:pt idx="2493">
                  <c:v>2.604711033135345E-2</c:v>
                </c:pt>
                <c:pt idx="2494">
                  <c:v>2.6061560381143958E-2</c:v>
                </c:pt>
                <c:pt idx="2495">
                  <c:v>2.6077006755195142E-2</c:v>
                </c:pt>
                <c:pt idx="2496">
                  <c:v>2.6091954631949282E-2</c:v>
                </c:pt>
                <c:pt idx="2497">
                  <c:v>2.6105407529990219E-2</c:v>
                </c:pt>
                <c:pt idx="2498">
                  <c:v>2.6116867263352196E-2</c:v>
                </c:pt>
                <c:pt idx="2499">
                  <c:v>2.6128326865390197E-2</c:v>
                </c:pt>
                <c:pt idx="2500">
                  <c:v>2.6140284570985675E-2</c:v>
                </c:pt>
                <c:pt idx="2501">
                  <c:v>2.6153736818868942E-2</c:v>
                </c:pt>
                <c:pt idx="2502">
                  <c:v>2.6169679989437807E-2</c:v>
                </c:pt>
                <c:pt idx="2503">
                  <c:v>2.618313184189508E-2</c:v>
                </c:pt>
                <c:pt idx="2504">
                  <c:v>2.6194092476775198E-2</c:v>
                </c:pt>
                <c:pt idx="2505">
                  <c:v>2.6204554788911209E-2</c:v>
                </c:pt>
                <c:pt idx="2506">
                  <c:v>2.6217009779688542E-2</c:v>
                </c:pt>
                <c:pt idx="2507">
                  <c:v>2.6232453752815316E-2</c:v>
                </c:pt>
                <c:pt idx="2508">
                  <c:v>2.6247399306164688E-2</c:v>
                </c:pt>
                <c:pt idx="2509">
                  <c:v>2.6259853763328681E-2</c:v>
                </c:pt>
                <c:pt idx="2510">
                  <c:v>2.6268820876441293E-2</c:v>
                </c:pt>
                <c:pt idx="2511">
                  <c:v>2.627380257120409E-2</c:v>
                </c:pt>
                <c:pt idx="2512">
                  <c:v>2.6279780572160582E-2</c:v>
                </c:pt>
                <c:pt idx="2513">
                  <c:v>2.6291238307439641E-2</c:v>
                </c:pt>
                <c:pt idx="2514">
                  <c:v>2.6306681134234376E-2</c:v>
                </c:pt>
                <c:pt idx="2515">
                  <c:v>2.6321625578263962E-2</c:v>
                </c:pt>
                <c:pt idx="2516">
                  <c:v>2.6336071661868743E-2</c:v>
                </c:pt>
                <c:pt idx="2517">
                  <c:v>2.6346532488687686E-2</c:v>
                </c:pt>
                <c:pt idx="2518">
                  <c:v>2.6356993206078635E-2</c:v>
                </c:pt>
                <c:pt idx="2519">
                  <c:v>2.6369446298393398E-2</c:v>
                </c:pt>
                <c:pt idx="2520">
                  <c:v>2.6382397349894379E-2</c:v>
                </c:pt>
                <c:pt idx="2521">
                  <c:v>2.6395846341232633E-2</c:v>
                </c:pt>
                <c:pt idx="2522">
                  <c:v>2.6409793252315881E-2</c:v>
                </c:pt>
                <c:pt idx="2523">
                  <c:v>2.6424238062308411E-2</c:v>
                </c:pt>
                <c:pt idx="2524">
                  <c:v>2.6438184577423238E-2</c:v>
                </c:pt>
                <c:pt idx="2525">
                  <c:v>2.645013857842755E-2</c:v>
                </c:pt>
                <c:pt idx="2526">
                  <c:v>2.646059821208626E-2</c:v>
                </c:pt>
                <c:pt idx="2527">
                  <c:v>2.6470061595888519E-2</c:v>
                </c:pt>
                <c:pt idx="2528">
                  <c:v>2.6479524890136198E-2</c:v>
                </c:pt>
                <c:pt idx="2529">
                  <c:v>2.6487991972237682E-2</c:v>
                </c:pt>
                <c:pt idx="2530">
                  <c:v>2.6496458982648477E-2</c:v>
                </c:pt>
                <c:pt idx="2531">
                  <c:v>2.6507914235566872E-2</c:v>
                </c:pt>
                <c:pt idx="2532">
                  <c:v>2.652434980403006E-2</c:v>
                </c:pt>
                <c:pt idx="2533">
                  <c:v>2.6543275275523869E-2</c:v>
                </c:pt>
                <c:pt idx="2534">
                  <c:v>2.6560208288524758E-2</c:v>
                </c:pt>
                <c:pt idx="2535">
                  <c:v>2.6574152907470842E-2</c:v>
                </c:pt>
                <c:pt idx="2536">
                  <c:v>2.6588595343531612E-2</c:v>
                </c:pt>
                <c:pt idx="2537">
                  <c:v>2.6604531582639378E-2</c:v>
                </c:pt>
                <c:pt idx="2538">
                  <c:v>2.6620965563231052E-2</c:v>
                </c:pt>
                <c:pt idx="2539">
                  <c:v>2.6638395247527622E-2</c:v>
                </c:pt>
                <c:pt idx="2540">
                  <c:v>2.6653334735133486E-2</c:v>
                </c:pt>
                <c:pt idx="2541">
                  <c:v>2.6663792243661898E-2</c:v>
                </c:pt>
                <c:pt idx="2542">
                  <c:v>2.6673253704765549E-2</c:v>
                </c:pt>
                <c:pt idx="2543">
                  <c:v>2.6682217111657087E-2</c:v>
                </c:pt>
                <c:pt idx="2544">
                  <c:v>2.6691180438206452E-2</c:v>
                </c:pt>
                <c:pt idx="2545">
                  <c:v>2.6702633460771258E-2</c:v>
                </c:pt>
                <c:pt idx="2546">
                  <c:v>2.671657609380786E-2</c:v>
                </c:pt>
                <c:pt idx="2547">
                  <c:v>2.6728028825520996E-2</c:v>
                </c:pt>
                <c:pt idx="2548">
                  <c:v>2.6737489678875292E-2</c:v>
                </c:pt>
                <c:pt idx="2549">
                  <c:v>2.6748942171074656E-2</c:v>
                </c:pt>
                <c:pt idx="2550">
                  <c:v>2.6761888308669251E-2</c:v>
                </c:pt>
                <c:pt idx="2551">
                  <c:v>2.6775332197239543E-2</c:v>
                </c:pt>
                <c:pt idx="2552">
                  <c:v>2.6787780081062175E-2</c:v>
                </c:pt>
                <c:pt idx="2553">
                  <c:v>2.6797738276557587E-2</c:v>
                </c:pt>
                <c:pt idx="2554">
                  <c:v>2.68071984704269E-2</c:v>
                </c:pt>
                <c:pt idx="2555">
                  <c:v>2.6820641749870242E-2</c:v>
                </c:pt>
                <c:pt idx="2556">
                  <c:v>2.6839063728187215E-2</c:v>
                </c:pt>
                <c:pt idx="2557">
                  <c:v>2.6857983244565016E-2</c:v>
                </c:pt>
                <c:pt idx="2558">
                  <c:v>2.6871923711799989E-2</c:v>
                </c:pt>
                <c:pt idx="2559">
                  <c:v>2.6883374664506892E-2</c:v>
                </c:pt>
                <c:pt idx="2560">
                  <c:v>2.6895821203510441E-2</c:v>
                </c:pt>
                <c:pt idx="2561">
                  <c:v>2.6908765439740856E-2</c:v>
                </c:pt>
                <c:pt idx="2562">
                  <c:v>2.6920215970585082E-2</c:v>
                </c:pt>
                <c:pt idx="2563">
                  <c:v>2.6930670688587892E-2</c:v>
                </c:pt>
                <c:pt idx="2564">
                  <c:v>2.6943116638937042E-2</c:v>
                </c:pt>
                <c:pt idx="2565">
                  <c:v>2.6954566776451014E-2</c:v>
                </c:pt>
                <c:pt idx="2566">
                  <c:v>2.6964523311198425E-2</c:v>
                </c:pt>
                <c:pt idx="2567">
                  <c:v>2.6976968840229557E-2</c:v>
                </c:pt>
                <c:pt idx="2568">
                  <c:v>2.6992401081118118E-2</c:v>
                </c:pt>
                <c:pt idx="2569">
                  <c:v>2.7008828688758632E-2</c:v>
                </c:pt>
                <c:pt idx="2570">
                  <c:v>2.7021273666401266E-2</c:v>
                </c:pt>
                <c:pt idx="2571">
                  <c:v>2.7030233954405021E-2</c:v>
                </c:pt>
                <c:pt idx="2572">
                  <c:v>2.7039194162122502E-2</c:v>
                </c:pt>
                <c:pt idx="2573">
                  <c:v>2.704815428955561E-2</c:v>
                </c:pt>
                <c:pt idx="2574">
                  <c:v>2.7058607670091734E-2</c:v>
                </c:pt>
                <c:pt idx="2575">
                  <c:v>2.7070554256902239E-2</c:v>
                </c:pt>
                <c:pt idx="2576">
                  <c:v>2.7080509636889242E-2</c:v>
                </c:pt>
                <c:pt idx="2577">
                  <c:v>2.7089469394139531E-2</c:v>
                </c:pt>
                <c:pt idx="2578">
                  <c:v>2.7099922342804547E-2</c:v>
                </c:pt>
                <c:pt idx="2579">
                  <c:v>2.7110872933738237E-2</c:v>
                </c:pt>
                <c:pt idx="2580">
                  <c:v>2.7122321150591655E-2</c:v>
                </c:pt>
                <c:pt idx="2581">
                  <c:v>2.7135262455304308E-2</c:v>
                </c:pt>
                <c:pt idx="2582">
                  <c:v>2.7151189985044337E-2</c:v>
                </c:pt>
                <c:pt idx="2583">
                  <c:v>2.7164628640939985E-2</c:v>
                </c:pt>
                <c:pt idx="2584">
                  <c:v>2.7174583084429486E-2</c:v>
                </c:pt>
                <c:pt idx="2585">
                  <c:v>2.7187025999446342E-2</c:v>
                </c:pt>
                <c:pt idx="2586">
                  <c:v>2.7200464173766006E-2</c:v>
                </c:pt>
                <c:pt idx="2587">
                  <c:v>2.7210915962278547E-2</c:v>
                </c:pt>
                <c:pt idx="2588">
                  <c:v>2.7220869945016411E-2</c:v>
                </c:pt>
                <c:pt idx="2589">
                  <c:v>2.7234307664546042E-2</c:v>
                </c:pt>
                <c:pt idx="2590">
                  <c:v>2.7248242886666278E-2</c:v>
                </c:pt>
                <c:pt idx="2591">
                  <c:v>2.7262177914598777E-2</c:v>
                </c:pt>
                <c:pt idx="2592">
                  <c:v>2.7274619739735131E-2</c:v>
                </c:pt>
                <c:pt idx="2593">
                  <c:v>2.7288554400112849E-2</c:v>
                </c:pt>
                <c:pt idx="2594">
                  <c:v>2.7302986522234611E-2</c:v>
                </c:pt>
                <c:pt idx="2595">
                  <c:v>2.7314432539953651E-2</c:v>
                </c:pt>
                <c:pt idx="2596">
                  <c:v>2.7324883137367174E-2</c:v>
                </c:pt>
                <c:pt idx="2597">
                  <c:v>2.7339812372791501E-2</c:v>
                </c:pt>
                <c:pt idx="2598">
                  <c:v>2.7357229532426398E-2</c:v>
                </c:pt>
                <c:pt idx="2599">
                  <c:v>2.7373153527199743E-2</c:v>
                </c:pt>
                <c:pt idx="2600">
                  <c:v>2.738658920055477E-2</c:v>
                </c:pt>
                <c:pt idx="2601">
                  <c:v>2.7397039043919252E-2</c:v>
                </c:pt>
                <c:pt idx="2602">
                  <c:v>2.7407488778085652E-2</c:v>
                </c:pt>
                <c:pt idx="2603">
                  <c:v>2.7418933599739372E-2</c:v>
                </c:pt>
                <c:pt idx="2604">
                  <c:v>2.7431871066493942E-2</c:v>
                </c:pt>
                <c:pt idx="2605">
                  <c:v>2.7446798704767805E-2</c:v>
                </c:pt>
                <c:pt idx="2606">
                  <c:v>2.7462223696887625E-2</c:v>
                </c:pt>
                <c:pt idx="2607">
                  <c:v>2.7474663033353563E-2</c:v>
                </c:pt>
                <c:pt idx="2608">
                  <c:v>2.7484614391116897E-2</c:v>
                </c:pt>
                <c:pt idx="2609">
                  <c:v>2.7495063210189075E-2</c:v>
                </c:pt>
                <c:pt idx="2610">
                  <c:v>2.7507502138162453E-2</c:v>
                </c:pt>
                <c:pt idx="2611">
                  <c:v>2.7521433553803536E-2</c:v>
                </c:pt>
                <c:pt idx="2612">
                  <c:v>2.7536359855190831E-2</c:v>
                </c:pt>
                <c:pt idx="2613">
                  <c:v>2.7550788401422881E-2</c:v>
                </c:pt>
                <c:pt idx="2614">
                  <c:v>2.7563724162433998E-2</c:v>
                </c:pt>
                <c:pt idx="2615">
                  <c:v>2.7576162236373422E-2</c:v>
                </c:pt>
                <c:pt idx="2616">
                  <c:v>2.7588600155609256E-2</c:v>
                </c:pt>
                <c:pt idx="2617">
                  <c:v>2.760302794811487E-2</c:v>
                </c:pt>
                <c:pt idx="2618">
                  <c:v>2.7618948029307654E-2</c:v>
                </c:pt>
                <c:pt idx="2619">
                  <c:v>2.7636857817704037E-2</c:v>
                </c:pt>
                <c:pt idx="2620">
                  <c:v>2.7654269804464369E-2</c:v>
                </c:pt>
                <c:pt idx="2621">
                  <c:v>2.7667204226942691E-2</c:v>
                </c:pt>
                <c:pt idx="2622">
                  <c:v>2.7677651138350592E-2</c:v>
                </c:pt>
                <c:pt idx="2623">
                  <c:v>2.7688097940621915E-2</c:v>
                </c:pt>
                <c:pt idx="2624">
                  <c:v>2.7701529383181388E-2</c:v>
                </c:pt>
                <c:pt idx="2625">
                  <c:v>2.7713468291786225E-2</c:v>
                </c:pt>
                <c:pt idx="2626">
                  <c:v>2.7723417273408598E-2</c:v>
                </c:pt>
                <c:pt idx="2627">
                  <c:v>2.7736350801540841E-2</c:v>
                </c:pt>
                <c:pt idx="2628">
                  <c:v>2.7752766192512376E-2</c:v>
                </c:pt>
                <c:pt idx="2629">
                  <c:v>2.7768683890057568E-2</c:v>
                </c:pt>
                <c:pt idx="2630">
                  <c:v>2.7784601334233525E-2</c:v>
                </c:pt>
                <c:pt idx="2631">
                  <c:v>2.7799523708045382E-2</c:v>
                </c:pt>
                <c:pt idx="2632">
                  <c:v>2.7812953654089527E-2</c:v>
                </c:pt>
                <c:pt idx="2633">
                  <c:v>2.7825388628499849E-2</c:v>
                </c:pt>
                <c:pt idx="2634">
                  <c:v>2.7838320837858446E-2</c:v>
                </c:pt>
                <c:pt idx="2635">
                  <c:v>2.7850755496834446E-2</c:v>
                </c:pt>
                <c:pt idx="2636">
                  <c:v>2.7861200490884499E-2</c:v>
                </c:pt>
                <c:pt idx="2637">
                  <c:v>2.7871148002837808E-2</c:v>
                </c:pt>
                <c:pt idx="2638">
                  <c:v>2.7882090151696997E-2</c:v>
                </c:pt>
                <c:pt idx="2639">
                  <c:v>2.7892534818463599E-2</c:v>
                </c:pt>
                <c:pt idx="2640">
                  <c:v>2.7904471446903376E-2</c:v>
                </c:pt>
                <c:pt idx="2641">
                  <c:v>2.7917402633593491E-2</c:v>
                </c:pt>
                <c:pt idx="2642">
                  <c:v>2.7929338965200851E-2</c:v>
                </c:pt>
                <c:pt idx="2643">
                  <c:v>2.7940777815964532E-2</c:v>
                </c:pt>
                <c:pt idx="2644">
                  <c:v>2.7951719202954632E-2</c:v>
                </c:pt>
                <c:pt idx="2645">
                  <c:v>2.79621631424983E-2</c:v>
                </c:pt>
                <c:pt idx="2646">
                  <c:v>2.7971612327145644E-2</c:v>
                </c:pt>
                <c:pt idx="2647">
                  <c:v>2.7982056058929651E-2</c:v>
                </c:pt>
                <c:pt idx="2648">
                  <c:v>2.799498624240428E-2</c:v>
                </c:pt>
                <c:pt idx="2649">
                  <c:v>2.8007916258691232E-2</c:v>
                </c:pt>
                <c:pt idx="2650">
                  <c:v>2.8019851509953314E-2</c:v>
                </c:pt>
                <c:pt idx="2651">
                  <c:v>2.8030792031806272E-2</c:v>
                </c:pt>
                <c:pt idx="2652">
                  <c:v>2.8042727010044996E-2</c:v>
                </c:pt>
                <c:pt idx="2653">
                  <c:v>2.8056153690300949E-2</c:v>
                </c:pt>
                <c:pt idx="2654">
                  <c:v>2.8070077464598855E-2</c:v>
                </c:pt>
                <c:pt idx="2655">
                  <c:v>2.8083503777636472E-2</c:v>
                </c:pt>
                <c:pt idx="2656">
                  <c:v>2.8093449078481918E-2</c:v>
                </c:pt>
                <c:pt idx="2657">
                  <c:v>2.8101902506434129E-2</c:v>
                </c:pt>
                <c:pt idx="2658">
                  <c:v>2.8111847624301276E-2</c:v>
                </c:pt>
                <c:pt idx="2659">
                  <c:v>2.8124278882550972E-2</c:v>
                </c:pt>
                <c:pt idx="2660">
                  <c:v>2.8137704467888235E-2</c:v>
                </c:pt>
                <c:pt idx="2661">
                  <c:v>2.8150135404711011E-2</c:v>
                </c:pt>
                <c:pt idx="2662">
                  <c:v>2.8161571730110357E-2</c:v>
                </c:pt>
                <c:pt idx="2663">
                  <c:v>2.8171516254580704E-2</c:v>
                </c:pt>
                <c:pt idx="2664">
                  <c:v>2.8181460680158466E-2</c:v>
                </c:pt>
                <c:pt idx="2665">
                  <c:v>2.819339386031636E-2</c:v>
                </c:pt>
                <c:pt idx="2666">
                  <c:v>2.8205824104891586E-2</c:v>
                </c:pt>
                <c:pt idx="2667">
                  <c:v>2.8216762592307626E-2</c:v>
                </c:pt>
                <c:pt idx="2668">
                  <c:v>2.8227203764135431E-2</c:v>
                </c:pt>
                <c:pt idx="2669">
                  <c:v>2.823863920819495E-2</c:v>
                </c:pt>
                <c:pt idx="2670">
                  <c:v>2.8249577336671241E-2</c:v>
                </c:pt>
                <c:pt idx="2671">
                  <c:v>2.8260018165882066E-2</c:v>
                </c:pt>
                <c:pt idx="2672">
                  <c:v>2.8270458886083139E-2</c:v>
                </c:pt>
                <c:pt idx="2673">
                  <c:v>2.828239100426275E-2</c:v>
                </c:pt>
                <c:pt idx="2674">
                  <c:v>2.8293825817252902E-2</c:v>
                </c:pt>
                <c:pt idx="2675">
                  <c:v>2.8304266184485331E-2</c:v>
                </c:pt>
                <c:pt idx="2676">
                  <c:v>2.8315700747340831E-2</c:v>
                </c:pt>
                <c:pt idx="2677">
                  <c:v>2.8328129471713981E-2</c:v>
                </c:pt>
                <c:pt idx="2678">
                  <c:v>2.8339563761708039E-2</c:v>
                </c:pt>
                <c:pt idx="2679">
                  <c:v>2.8350003651433153E-2</c:v>
                </c:pt>
                <c:pt idx="2680">
                  <c:v>2.8360940561865375E-2</c:v>
                </c:pt>
                <c:pt idx="2681">
                  <c:v>2.8370883103914946E-2</c:v>
                </c:pt>
                <c:pt idx="2682">
                  <c:v>2.8379831307240186E-2</c:v>
                </c:pt>
                <c:pt idx="2683">
                  <c:v>2.8392259234582534E-2</c:v>
                </c:pt>
                <c:pt idx="2684">
                  <c:v>2.840866386217936E-2</c:v>
                </c:pt>
                <c:pt idx="2685">
                  <c:v>2.8424074024784182E-2</c:v>
                </c:pt>
                <c:pt idx="2686">
                  <c:v>2.8436004310161741E-2</c:v>
                </c:pt>
                <c:pt idx="2687">
                  <c:v>2.8446443193111744E-2</c:v>
                </c:pt>
                <c:pt idx="2688">
                  <c:v>2.8457379048850175E-2</c:v>
                </c:pt>
                <c:pt idx="2689">
                  <c:v>2.8467320632107034E-2</c:v>
                </c:pt>
                <c:pt idx="2690">
                  <c:v>2.8476267972534955E-2</c:v>
                </c:pt>
                <c:pt idx="2691">
                  <c:v>2.8486209368008702E-2</c:v>
                </c:pt>
                <c:pt idx="2692">
                  <c:v>2.8497641850624606E-2</c:v>
                </c:pt>
                <c:pt idx="2693">
                  <c:v>2.8509571258354509E-2</c:v>
                </c:pt>
                <c:pt idx="2694">
                  <c:v>2.8521003473890642E-2</c:v>
                </c:pt>
                <c:pt idx="2695">
                  <c:v>2.8529950334015113E-2</c:v>
                </c:pt>
                <c:pt idx="2696">
                  <c:v>2.8537903031371086E-2</c:v>
                </c:pt>
                <c:pt idx="2697">
                  <c:v>2.8546352703014491E-2</c:v>
                </c:pt>
                <c:pt idx="2698">
                  <c:v>2.8556293401776147E-2</c:v>
                </c:pt>
                <c:pt idx="2699">
                  <c:v>2.8567725083190172E-2</c:v>
                </c:pt>
                <c:pt idx="2700">
                  <c:v>2.8580150675636445E-2</c:v>
                </c:pt>
                <c:pt idx="2701">
                  <c:v>2.8591582084326574E-2</c:v>
                </c:pt>
                <c:pt idx="2702">
                  <c:v>2.8604007380340832E-2</c:v>
                </c:pt>
                <c:pt idx="2703">
                  <c:v>2.8618917531768553E-2</c:v>
                </c:pt>
                <c:pt idx="2704">
                  <c:v>2.8632833472528652E-2</c:v>
                </c:pt>
                <c:pt idx="2705">
                  <c:v>2.864476126762119E-2</c:v>
                </c:pt>
                <c:pt idx="2706">
                  <c:v>2.8656191937749268E-2</c:v>
                </c:pt>
                <c:pt idx="2707">
                  <c:v>2.8668616430997721E-2</c:v>
                </c:pt>
                <c:pt idx="2708">
                  <c:v>2.8680046828450378E-2</c:v>
                </c:pt>
                <c:pt idx="2709">
                  <c:v>2.8692471025319247E-2</c:v>
                </c:pt>
                <c:pt idx="2710">
                  <c:v>2.8706385942558001E-2</c:v>
                </c:pt>
                <c:pt idx="2711">
                  <c:v>2.8720797617008572E-2</c:v>
                </c:pt>
                <c:pt idx="2712">
                  <c:v>2.8733718252008201E-2</c:v>
                </c:pt>
                <c:pt idx="2713">
                  <c:v>2.8744154027636193E-2</c:v>
                </c:pt>
                <c:pt idx="2714">
                  <c:v>2.875359582603048E-2</c:v>
                </c:pt>
                <c:pt idx="2715">
                  <c:v>2.8764031394223729E-2</c:v>
                </c:pt>
                <c:pt idx="2716">
                  <c:v>2.8775460701103452E-2</c:v>
                </c:pt>
                <c:pt idx="2717">
                  <c:v>2.8789374463603776E-2</c:v>
                </c:pt>
                <c:pt idx="2718">
                  <c:v>2.8803784942108748E-2</c:v>
                </c:pt>
                <c:pt idx="2719">
                  <c:v>2.8817698310520602E-2</c:v>
                </c:pt>
                <c:pt idx="2720">
                  <c:v>2.8832108380874417E-2</c:v>
                </c:pt>
                <c:pt idx="2721">
                  <c:v>2.8845524466612281E-2</c:v>
                </c:pt>
                <c:pt idx="2722">
                  <c:v>2.8856952842125957E-2</c:v>
                </c:pt>
                <c:pt idx="2723">
                  <c:v>2.8867884209535667E-2</c:v>
                </c:pt>
                <c:pt idx="2724">
                  <c:v>2.8882790427068507E-2</c:v>
                </c:pt>
                <c:pt idx="2725">
                  <c:v>2.8900180733364381E-2</c:v>
                </c:pt>
                <c:pt idx="2726">
                  <c:v>2.8915583323533774E-2</c:v>
                </c:pt>
                <c:pt idx="2727">
                  <c:v>2.8929495136551284E-2</c:v>
                </c:pt>
                <c:pt idx="2728">
                  <c:v>2.8941419393670249E-2</c:v>
                </c:pt>
                <c:pt idx="2729">
                  <c:v>2.8951853002011932E-2</c:v>
                </c:pt>
                <c:pt idx="2730">
                  <c:v>2.8963280162434688E-2</c:v>
                </c:pt>
                <c:pt idx="2731">
                  <c:v>2.8975700840877246E-2</c:v>
                </c:pt>
                <c:pt idx="2732">
                  <c:v>2.8989611817582073E-2</c:v>
                </c:pt>
                <c:pt idx="2733">
                  <c:v>2.9002032168973974E-2</c:v>
                </c:pt>
                <c:pt idx="2734">
                  <c:v>2.9011471532860201E-2</c:v>
                </c:pt>
                <c:pt idx="2735">
                  <c:v>2.9019917203969316E-2</c:v>
                </c:pt>
                <c:pt idx="2736">
                  <c:v>2.9031343586642451E-2</c:v>
                </c:pt>
                <c:pt idx="2737">
                  <c:v>2.9042769838755013E-2</c:v>
                </c:pt>
                <c:pt idx="2738">
                  <c:v>2.905419596030968E-2</c:v>
                </c:pt>
                <c:pt idx="2739">
                  <c:v>2.9064628392057267E-2</c:v>
                </c:pt>
                <c:pt idx="2740">
                  <c:v>2.9074067165096577E-2</c:v>
                </c:pt>
                <c:pt idx="2741">
                  <c:v>2.9083505849045992E-2</c:v>
                </c:pt>
                <c:pt idx="2742">
                  <c:v>2.9093441209590381E-2</c:v>
                </c:pt>
                <c:pt idx="2743">
                  <c:v>2.910436999217866E-2</c:v>
                </c:pt>
                <c:pt idx="2744">
                  <c:v>2.9115795409908198E-2</c:v>
                </c:pt>
                <c:pt idx="2745">
                  <c:v>2.9125730449650916E-2</c:v>
                </c:pt>
                <c:pt idx="2746">
                  <c:v>2.9133678410378165E-2</c:v>
                </c:pt>
                <c:pt idx="2747">
                  <c:v>2.9141129566188983E-2</c:v>
                </c:pt>
                <c:pt idx="2748">
                  <c:v>2.9149574142324781E-2</c:v>
                </c:pt>
                <c:pt idx="2749">
                  <c:v>2.9163482700509249E-2</c:v>
                </c:pt>
                <c:pt idx="2750">
                  <c:v>2.9179874681453111E-2</c:v>
                </c:pt>
                <c:pt idx="2751">
                  <c:v>2.9197259822175036E-2</c:v>
                </c:pt>
                <c:pt idx="2752">
                  <c:v>2.9211167717140898E-2</c:v>
                </c:pt>
                <c:pt idx="2753">
                  <c:v>2.9222095213204742E-2</c:v>
                </c:pt>
                <c:pt idx="2754">
                  <c:v>2.9234015981816366E-2</c:v>
                </c:pt>
                <c:pt idx="2755">
                  <c:v>2.9247923365594092E-2</c:v>
                </c:pt>
                <c:pt idx="2756">
                  <c:v>2.9262823919299082E-2</c:v>
                </c:pt>
                <c:pt idx="2757">
                  <c:v>2.9277724250980647E-2</c:v>
                </c:pt>
                <c:pt idx="2758">
                  <c:v>2.9291631026908481E-2</c:v>
                </c:pt>
                <c:pt idx="2759">
                  <c:v>2.930305430531498E-2</c:v>
                </c:pt>
                <c:pt idx="2760">
                  <c:v>2.9313484141201645E-2</c:v>
                </c:pt>
                <c:pt idx="2761">
                  <c:v>2.9324907169978147E-2</c:v>
                </c:pt>
                <c:pt idx="2762">
                  <c:v>2.9338813289763749E-2</c:v>
                </c:pt>
                <c:pt idx="2763">
                  <c:v>2.9354209125389111E-2</c:v>
                </c:pt>
                <c:pt idx="2764">
                  <c:v>2.9368611466713292E-2</c:v>
                </c:pt>
                <c:pt idx="2765">
                  <c:v>2.9380530488876892E-2</c:v>
                </c:pt>
                <c:pt idx="2766">
                  <c:v>2.9392449368979071E-2</c:v>
                </c:pt>
                <c:pt idx="2767">
                  <c:v>2.9407347769338274E-2</c:v>
                </c:pt>
                <c:pt idx="2768">
                  <c:v>2.9422742549862359E-2</c:v>
                </c:pt>
                <c:pt idx="2769">
                  <c:v>2.9435157522816408E-2</c:v>
                </c:pt>
                <c:pt idx="2770">
                  <c:v>2.9445585980986351E-2</c:v>
                </c:pt>
                <c:pt idx="2771">
                  <c:v>2.9455517744803199E-2</c:v>
                </c:pt>
                <c:pt idx="2772">
                  <c:v>2.9464952829064726E-2</c:v>
                </c:pt>
                <c:pt idx="2773">
                  <c:v>2.9474387824306305E-2</c:v>
                </c:pt>
                <c:pt idx="2774">
                  <c:v>2.9483822730529588E-2</c:v>
                </c:pt>
                <c:pt idx="2775">
                  <c:v>2.949425068121149E-2</c:v>
                </c:pt>
                <c:pt idx="2776">
                  <c:v>2.9508154446301647E-2</c:v>
                </c:pt>
                <c:pt idx="2777">
                  <c:v>2.9523051122952598E-2</c:v>
                </c:pt>
                <c:pt idx="2778">
                  <c:v>2.9538444122365712E-2</c:v>
                </c:pt>
                <c:pt idx="2779">
                  <c:v>2.9552347273018548E-2</c:v>
                </c:pt>
                <c:pt idx="2780">
                  <c:v>2.956476063704783E-2</c:v>
                </c:pt>
                <c:pt idx="2781">
                  <c:v>2.9577670372179957E-2</c:v>
                </c:pt>
                <c:pt idx="2782">
                  <c:v>2.9591572977478775E-2</c:v>
                </c:pt>
                <c:pt idx="2783">
                  <c:v>2.9603985854597711E-2</c:v>
                </c:pt>
                <c:pt idx="2784">
                  <c:v>2.9612923030718139E-2</c:v>
                </c:pt>
                <c:pt idx="2785">
                  <c:v>2.961987411248039E-2</c:v>
                </c:pt>
                <c:pt idx="2786">
                  <c:v>2.9629307646160539E-2</c:v>
                </c:pt>
                <c:pt idx="2787">
                  <c:v>2.9641223561504077E-2</c:v>
                </c:pt>
                <c:pt idx="2788">
                  <c:v>2.9652146359170194E-2</c:v>
                </c:pt>
                <c:pt idx="2789">
                  <c:v>2.9661083104883981E-2</c:v>
                </c:pt>
                <c:pt idx="2790">
                  <c:v>2.9669026811804951E-2</c:v>
                </c:pt>
                <c:pt idx="2791">
                  <c:v>2.9678956356719119E-2</c:v>
                </c:pt>
                <c:pt idx="2792">
                  <c:v>2.9691368149213075E-2</c:v>
                </c:pt>
                <c:pt idx="2793">
                  <c:v>2.9704276249989649E-2</c:v>
                </c:pt>
                <c:pt idx="2794">
                  <c:v>2.9716191272052467E-2</c:v>
                </c:pt>
                <c:pt idx="2795">
                  <c:v>2.9727113250896834E-2</c:v>
                </c:pt>
                <c:pt idx="2796">
                  <c:v>2.9738531555780063E-2</c:v>
                </c:pt>
                <c:pt idx="2797">
                  <c:v>2.9747963970172882E-2</c:v>
                </c:pt>
                <c:pt idx="2798">
                  <c:v>2.9755410550268906E-2</c:v>
                </c:pt>
                <c:pt idx="2799">
                  <c:v>2.9764842805454161E-2</c:v>
                </c:pt>
                <c:pt idx="2800">
                  <c:v>2.9778742808830125E-2</c:v>
                </c:pt>
                <c:pt idx="2801">
                  <c:v>2.9796117541352748E-2</c:v>
                </c:pt>
                <c:pt idx="2802">
                  <c:v>2.9813491971999253E-2</c:v>
                </c:pt>
                <c:pt idx="2803">
                  <c:v>2.9829873301553091E-2</c:v>
                </c:pt>
                <c:pt idx="2804">
                  <c:v>2.9845757970911609E-2</c:v>
                </c:pt>
                <c:pt idx="2805">
                  <c:v>2.9858167693283796E-2</c:v>
                </c:pt>
                <c:pt idx="2806">
                  <c:v>2.9868591741065788E-2</c:v>
                </c:pt>
                <c:pt idx="2807">
                  <c:v>2.9880504805478408E-2</c:v>
                </c:pt>
                <c:pt idx="2808">
                  <c:v>2.9891921359034436E-2</c:v>
                </c:pt>
                <c:pt idx="2809">
                  <c:v>2.9902345054974442E-2</c:v>
                </c:pt>
                <c:pt idx="2810">
                  <c:v>2.9911775924344259E-2</c:v>
                </c:pt>
                <c:pt idx="2811">
                  <c:v>2.9920710350126181E-2</c:v>
                </c:pt>
                <c:pt idx="2812">
                  <c:v>2.9931133745984367E-2</c:v>
                </c:pt>
                <c:pt idx="2813">
                  <c:v>2.9944535095301848E-2</c:v>
                </c:pt>
                <c:pt idx="2814">
                  <c:v>2.9958928937120315E-2</c:v>
                </c:pt>
                <c:pt idx="2815">
                  <c:v>2.997381890029269E-2</c:v>
                </c:pt>
                <c:pt idx="2816">
                  <c:v>2.9987219677587589E-2</c:v>
                </c:pt>
                <c:pt idx="2817">
                  <c:v>2.999913132887019E-2</c:v>
                </c:pt>
                <c:pt idx="2818">
                  <c:v>3.0010050217903012E-2</c:v>
                </c:pt>
                <c:pt idx="2819">
                  <c:v>3.0021961597240902E-2</c:v>
                </c:pt>
                <c:pt idx="2820">
                  <c:v>3.0034369133181429E-2</c:v>
                </c:pt>
                <c:pt idx="2821">
                  <c:v>3.0047272807254624E-2</c:v>
                </c:pt>
                <c:pt idx="2822">
                  <c:v>3.0060672600252785E-2</c:v>
                </c:pt>
                <c:pt idx="2823">
                  <c:v>3.0074568492230339E-2</c:v>
                </c:pt>
                <c:pt idx="2824">
                  <c:v>3.0086975375470178E-2</c:v>
                </c:pt>
                <c:pt idx="2825">
                  <c:v>3.009690077123299E-2</c:v>
                </c:pt>
                <c:pt idx="2826">
                  <c:v>3.0104841016914199E-2</c:v>
                </c:pt>
                <c:pt idx="2827">
                  <c:v>3.0111788680166812E-2</c:v>
                </c:pt>
                <c:pt idx="2828">
                  <c:v>3.0119728807635693E-2</c:v>
                </c:pt>
                <c:pt idx="2829">
                  <c:v>3.0130646379964657E-2</c:v>
                </c:pt>
                <c:pt idx="2830">
                  <c:v>3.0143548811775618E-2</c:v>
                </c:pt>
                <c:pt idx="2831">
                  <c:v>3.0154466124052433E-2</c:v>
                </c:pt>
                <c:pt idx="2832">
                  <c:v>3.0162405912665544E-2</c:v>
                </c:pt>
                <c:pt idx="2833">
                  <c:v>3.0172826789552742E-2</c:v>
                </c:pt>
                <c:pt idx="2834">
                  <c:v>3.0184736230166469E-2</c:v>
                </c:pt>
                <c:pt idx="2835">
                  <c:v>3.0196149310996234E-2</c:v>
                </c:pt>
                <c:pt idx="2836">
                  <c:v>3.0207066049035242E-2</c:v>
                </c:pt>
                <c:pt idx="2837">
                  <c:v>3.0216494045072533E-2</c:v>
                </c:pt>
                <c:pt idx="2838">
                  <c:v>3.0226914358332128E-2</c:v>
                </c:pt>
                <c:pt idx="2839">
                  <c:v>3.0238823154814451E-2</c:v>
                </c:pt>
                <c:pt idx="2840">
                  <c:v>3.0252220381340632E-2</c:v>
                </c:pt>
                <c:pt idx="2841">
                  <c:v>3.0265121244656572E-2</c:v>
                </c:pt>
                <c:pt idx="2842">
                  <c:v>3.0276037229777376E-2</c:v>
                </c:pt>
                <c:pt idx="2843">
                  <c:v>3.0282983703722281E-2</c:v>
                </c:pt>
                <c:pt idx="2844">
                  <c:v>3.0288441613685099E-2</c:v>
                </c:pt>
                <c:pt idx="2845">
                  <c:v>3.0295388001464411E-2</c:v>
                </c:pt>
                <c:pt idx="2846">
                  <c:v>3.0305807492660767E-2</c:v>
                </c:pt>
                <c:pt idx="2847">
                  <c:v>3.032118844791281E-2</c:v>
                </c:pt>
                <c:pt idx="2848">
                  <c:v>3.0335080720286747E-2</c:v>
                </c:pt>
                <c:pt idx="2849">
                  <c:v>3.0346492085361654E-2</c:v>
                </c:pt>
                <c:pt idx="2850">
                  <c:v>3.0357903320218611E-2</c:v>
                </c:pt>
                <c:pt idx="2851">
                  <c:v>3.0369314424860808E-2</c:v>
                </c:pt>
                <c:pt idx="2852">
                  <c:v>3.0380725399291077E-2</c:v>
                </c:pt>
                <c:pt idx="2853">
                  <c:v>3.0391144001357982E-2</c:v>
                </c:pt>
                <c:pt idx="2854">
                  <c:v>3.0401066378600707E-2</c:v>
                </c:pt>
                <c:pt idx="2855">
                  <c:v>3.0410988657391041E-2</c:v>
                </c:pt>
                <c:pt idx="2856">
                  <c:v>3.0421903050350092E-2</c:v>
                </c:pt>
                <c:pt idx="2857">
                  <c:v>3.0432321223414285E-2</c:v>
                </c:pt>
                <c:pt idx="2858">
                  <c:v>3.0443235383545104E-2</c:v>
                </c:pt>
                <c:pt idx="2859">
                  <c:v>3.0454645514501246E-2</c:v>
                </c:pt>
                <c:pt idx="2860">
                  <c:v>3.0468039849937689E-2</c:v>
                </c:pt>
                <c:pt idx="2861">
                  <c:v>3.0481930082376197E-2</c:v>
                </c:pt>
                <c:pt idx="2862">
                  <c:v>3.0494331912588862E-2</c:v>
                </c:pt>
                <c:pt idx="2863">
                  <c:v>3.0506237524894494E-2</c:v>
                </c:pt>
                <c:pt idx="2864">
                  <c:v>3.0516158760207399E-2</c:v>
                </c:pt>
                <c:pt idx="2865">
                  <c:v>3.0524095677588122E-2</c:v>
                </c:pt>
                <c:pt idx="2866">
                  <c:v>3.0533520685159212E-2</c:v>
                </c:pt>
                <c:pt idx="2867">
                  <c:v>3.0546913964164171E-2</c:v>
                </c:pt>
                <c:pt idx="2868">
                  <c:v>3.0561795174899646E-2</c:v>
                </c:pt>
                <c:pt idx="2869">
                  <c:v>3.0577172193350616E-2</c:v>
                </c:pt>
                <c:pt idx="2870">
                  <c:v>3.0591556932036003E-2</c:v>
                </c:pt>
                <c:pt idx="2871">
                  <c:v>3.0603461386881609E-2</c:v>
                </c:pt>
                <c:pt idx="2872">
                  <c:v>3.0614373679331099E-2</c:v>
                </c:pt>
                <c:pt idx="2873">
                  <c:v>3.0627269871432845E-2</c:v>
                </c:pt>
                <c:pt idx="2874">
                  <c:v>3.0642645883118925E-2</c:v>
                </c:pt>
                <c:pt idx="2875">
                  <c:v>3.0659509624092397E-2</c:v>
                </c:pt>
                <c:pt idx="2876">
                  <c:v>3.0674885140071415E-2</c:v>
                </c:pt>
                <c:pt idx="2877">
                  <c:v>3.068926847326026E-2</c:v>
                </c:pt>
                <c:pt idx="2878">
                  <c:v>3.0702163699546942E-2</c:v>
                </c:pt>
                <c:pt idx="2879">
                  <c:v>3.0712578953231477E-2</c:v>
                </c:pt>
                <c:pt idx="2880">
                  <c:v>3.0722002184522212E-2</c:v>
                </c:pt>
                <c:pt idx="2881">
                  <c:v>3.0730929374361851E-2</c:v>
                </c:pt>
                <c:pt idx="2882">
                  <c:v>3.0739360536034741E-2</c:v>
                </c:pt>
                <c:pt idx="2883">
                  <c:v>3.0749279458760485E-2</c:v>
                </c:pt>
                <c:pt idx="2884">
                  <c:v>3.0758206405095086E-2</c:v>
                </c:pt>
                <c:pt idx="2885">
                  <c:v>3.0768621075100238E-2</c:v>
                </c:pt>
                <c:pt idx="2886">
                  <c:v>3.0783498986955784E-2</c:v>
                </c:pt>
                <c:pt idx="2887">
                  <c:v>3.0801848106731762E-2</c:v>
                </c:pt>
                <c:pt idx="2888">
                  <c:v>3.0818213253828601E-2</c:v>
                </c:pt>
                <c:pt idx="2889">
                  <c:v>3.0828627298904232E-2</c:v>
                </c:pt>
                <c:pt idx="2890">
                  <c:v>3.0837057636913839E-2</c:v>
                </c:pt>
                <c:pt idx="2891">
                  <c:v>3.0847471485745862E-2</c:v>
                </c:pt>
                <c:pt idx="2892">
                  <c:v>3.0861852336799979E-2</c:v>
                </c:pt>
                <c:pt idx="2893">
                  <c:v>3.0876728861643995E-2</c:v>
                </c:pt>
                <c:pt idx="2894">
                  <c:v>3.0892596910880879E-2</c:v>
                </c:pt>
                <c:pt idx="2895">
                  <c:v>3.0908464708326838E-2</c:v>
                </c:pt>
                <c:pt idx="2896">
                  <c:v>3.0920365391178269E-2</c:v>
                </c:pt>
                <c:pt idx="2897">
                  <c:v>3.0929290810375452E-2</c:v>
                </c:pt>
                <c:pt idx="2898">
                  <c:v>3.0939703698754664E-2</c:v>
                </c:pt>
                <c:pt idx="2899">
                  <c:v>3.0952099853070941E-2</c:v>
                </c:pt>
                <c:pt idx="2900">
                  <c:v>3.0966479199569599E-2</c:v>
                </c:pt>
                <c:pt idx="2901">
                  <c:v>3.0980858339305688E-2</c:v>
                </c:pt>
                <c:pt idx="2902">
                  <c:v>3.0993253983476386E-2</c:v>
                </c:pt>
                <c:pt idx="2903">
                  <c:v>3.1003666205838946E-2</c:v>
                </c:pt>
                <c:pt idx="2904">
                  <c:v>3.1013582507296602E-2</c:v>
                </c:pt>
                <c:pt idx="2905">
                  <c:v>3.10259777458393E-2</c:v>
                </c:pt>
                <c:pt idx="2906">
                  <c:v>3.1038372830742147E-2</c:v>
                </c:pt>
                <c:pt idx="2907">
                  <c:v>3.104977617316107E-2</c:v>
                </c:pt>
                <c:pt idx="2908">
                  <c:v>3.1059196227514813E-2</c:v>
                </c:pt>
                <c:pt idx="2909">
                  <c:v>3.106812040768029E-2</c:v>
                </c:pt>
                <c:pt idx="2910">
                  <c:v>3.1077044508205337E-2</c:v>
                </c:pt>
                <c:pt idx="2911">
                  <c:v>3.1088447409648882E-2</c:v>
                </c:pt>
                <c:pt idx="2912">
                  <c:v>3.1101833258476739E-2</c:v>
                </c:pt>
                <c:pt idx="2913">
                  <c:v>3.1117201975057986E-2</c:v>
                </c:pt>
                <c:pt idx="2914">
                  <c:v>3.1133066208944567E-2</c:v>
                </c:pt>
                <c:pt idx="2915">
                  <c:v>3.1145955713665661E-2</c:v>
                </c:pt>
                <c:pt idx="2916">
                  <c:v>3.1155374862050736E-2</c:v>
                </c:pt>
                <c:pt idx="2917">
                  <c:v>3.1163306707667336E-2</c:v>
                </c:pt>
                <c:pt idx="2918">
                  <c:v>3.1173717159562717E-2</c:v>
                </c:pt>
                <c:pt idx="2919">
                  <c:v>3.1183631774895554E-2</c:v>
                </c:pt>
                <c:pt idx="2920">
                  <c:v>3.1192059120641144E-2</c:v>
                </c:pt>
                <c:pt idx="2921">
                  <c:v>3.1198503513585614E-2</c:v>
                </c:pt>
                <c:pt idx="2922">
                  <c:v>3.1204947864999999E-2</c:v>
                </c:pt>
                <c:pt idx="2923">
                  <c:v>3.1210896460214459E-2</c:v>
                </c:pt>
                <c:pt idx="2924">
                  <c:v>3.1220314996935946E-2</c:v>
                </c:pt>
                <c:pt idx="2925">
                  <c:v>3.1232211969156487E-2</c:v>
                </c:pt>
                <c:pt idx="2926">
                  <c:v>3.1243613101388359E-2</c:v>
                </c:pt>
                <c:pt idx="2927">
                  <c:v>3.1255014103635681E-2</c:v>
                </c:pt>
                <c:pt idx="2928">
                  <c:v>3.1265919288505868E-2</c:v>
                </c:pt>
                <c:pt idx="2929">
                  <c:v>3.1276328672218474E-2</c:v>
                </c:pt>
                <c:pt idx="2930">
                  <c:v>3.1288224978068664E-2</c:v>
                </c:pt>
                <c:pt idx="2931">
                  <c:v>3.1301608152989192E-2</c:v>
                </c:pt>
                <c:pt idx="2932">
                  <c:v>3.1316973799616746E-2</c:v>
                </c:pt>
                <c:pt idx="2933">
                  <c:v>3.1331843555425863E-2</c:v>
                </c:pt>
                <c:pt idx="2934">
                  <c:v>3.1343739200876276E-2</c:v>
                </c:pt>
                <c:pt idx="2935">
                  <c:v>3.1354147774567312E-2</c:v>
                </c:pt>
                <c:pt idx="2936">
                  <c:v>3.1365051878425941E-2</c:v>
                </c:pt>
                <c:pt idx="2937">
                  <c:v>3.1376947128850891E-2</c:v>
                </c:pt>
                <c:pt idx="2938">
                  <c:v>3.1388346611066667E-2</c:v>
                </c:pt>
                <c:pt idx="2939">
                  <c:v>3.1401232825790999E-2</c:v>
                </c:pt>
                <c:pt idx="2940">
                  <c:v>3.1416101328750952E-2</c:v>
                </c:pt>
                <c:pt idx="2941">
                  <c:v>3.1429482792400751E-2</c:v>
                </c:pt>
                <c:pt idx="2942">
                  <c:v>3.1441872876864264E-2</c:v>
                </c:pt>
                <c:pt idx="2943">
                  <c:v>3.1454758401860246E-2</c:v>
                </c:pt>
                <c:pt idx="2944">
                  <c:v>3.1466652585257805E-2</c:v>
                </c:pt>
                <c:pt idx="2945">
                  <c:v>3.1476564296688332E-2</c:v>
                </c:pt>
                <c:pt idx="2946">
                  <c:v>3.1486475909877819E-2</c:v>
                </c:pt>
                <c:pt idx="2947">
                  <c:v>3.1496387424828243E-2</c:v>
                </c:pt>
                <c:pt idx="2948">
                  <c:v>3.1506298841541429E-2</c:v>
                </c:pt>
                <c:pt idx="2949">
                  <c:v>3.151472346851001E-2</c:v>
                </c:pt>
                <c:pt idx="2950">
                  <c:v>3.1521661343310255E-2</c:v>
                </c:pt>
                <c:pt idx="2951">
                  <c:v>3.1528599169976516E-2</c:v>
                </c:pt>
                <c:pt idx="2952">
                  <c:v>3.1537519162107085E-2</c:v>
                </c:pt>
                <c:pt idx="2953">
                  <c:v>3.1546934623037495E-2</c:v>
                </c:pt>
                <c:pt idx="2954">
                  <c:v>3.1555358907673213E-2</c:v>
                </c:pt>
                <c:pt idx="2955">
                  <c:v>3.1564774200636234E-2</c:v>
                </c:pt>
                <c:pt idx="2956">
                  <c:v>3.1574684939566174E-2</c:v>
                </c:pt>
                <c:pt idx="2957">
                  <c:v>3.1585091109731504E-2</c:v>
                </c:pt>
                <c:pt idx="2958">
                  <c:v>3.1595497171609602E-2</c:v>
                </c:pt>
                <c:pt idx="2959">
                  <c:v>3.160689416275448E-2</c:v>
                </c:pt>
                <c:pt idx="2960">
                  <c:v>3.1619282049284415E-2</c:v>
                </c:pt>
                <c:pt idx="2961">
                  <c:v>3.1630678769358274E-2</c:v>
                </c:pt>
                <c:pt idx="2962">
                  <c:v>3.1641579858327551E-2</c:v>
                </c:pt>
                <c:pt idx="2963">
                  <c:v>3.1653967315185369E-2</c:v>
                </c:pt>
                <c:pt idx="2964">
                  <c:v>3.1667345596239939E-2</c:v>
                </c:pt>
                <c:pt idx="2965">
                  <c:v>3.1678741768563029E-2</c:v>
                </c:pt>
                <c:pt idx="2966">
                  <c:v>3.1689146855957265E-2</c:v>
                </c:pt>
                <c:pt idx="2967">
                  <c:v>3.1700542779833592E-2</c:v>
                </c:pt>
                <c:pt idx="2968">
                  <c:v>3.1712434040203248E-2</c:v>
                </c:pt>
                <c:pt idx="2969">
                  <c:v>3.1723829698705193E-2</c:v>
                </c:pt>
                <c:pt idx="2970">
                  <c:v>3.1735225227347612E-2</c:v>
                </c:pt>
                <c:pt idx="2971">
                  <c:v>3.1744638826976812E-2</c:v>
                </c:pt>
                <c:pt idx="2972">
                  <c:v>3.1753556892252066E-2</c:v>
                </c:pt>
                <c:pt idx="2973">
                  <c:v>3.1765942962085472E-2</c:v>
                </c:pt>
                <c:pt idx="2974">
                  <c:v>3.1779815178167317E-2</c:v>
                </c:pt>
                <c:pt idx="2975">
                  <c:v>3.1789723786121951E-2</c:v>
                </c:pt>
                <c:pt idx="2976">
                  <c:v>3.179715517765741E-2</c:v>
                </c:pt>
                <c:pt idx="2977">
                  <c:v>3.1806568194323682E-2</c:v>
                </c:pt>
                <c:pt idx="2978">
                  <c:v>3.1817962780161607E-2</c:v>
                </c:pt>
                <c:pt idx="2979">
                  <c:v>3.1829852644349767E-2</c:v>
                </c:pt>
                <c:pt idx="2980">
                  <c:v>3.18412469648756E-2</c:v>
                </c:pt>
                <c:pt idx="2981">
                  <c:v>3.1853631948627906E-2</c:v>
                </c:pt>
                <c:pt idx="2982">
                  <c:v>3.186750294833094E-2</c:v>
                </c:pt>
                <c:pt idx="2983">
                  <c:v>3.1879392223511403E-2</c:v>
                </c:pt>
                <c:pt idx="2984">
                  <c:v>3.1888804466114438E-2</c:v>
                </c:pt>
                <c:pt idx="2985">
                  <c:v>3.1898711994201114E-2</c:v>
                </c:pt>
                <c:pt idx="2986">
                  <c:v>3.1910600898336576E-2</c:v>
                </c:pt>
                <c:pt idx="2987">
                  <c:v>3.192595719031744E-2</c:v>
                </c:pt>
                <c:pt idx="2988">
                  <c:v>3.194081789351623E-2</c:v>
                </c:pt>
                <c:pt idx="2989">
                  <c:v>3.1953201644153301E-2</c:v>
                </c:pt>
                <c:pt idx="2990">
                  <c:v>3.196409921785804E-2</c:v>
                </c:pt>
                <c:pt idx="2991">
                  <c:v>3.1975492008846765E-2</c:v>
                </c:pt>
                <c:pt idx="2992">
                  <c:v>3.1985894009002931E-2</c:v>
                </c:pt>
                <c:pt idx="2993">
                  <c:v>3.1995305249243482E-2</c:v>
                </c:pt>
                <c:pt idx="2994">
                  <c:v>3.2003230435485419E-2</c:v>
                </c:pt>
                <c:pt idx="2995">
                  <c:v>3.2012146194932221E-2</c:v>
                </c:pt>
                <c:pt idx="2996">
                  <c:v>3.202403375054387E-2</c:v>
                </c:pt>
                <c:pt idx="2997">
                  <c:v>3.2035425858735332E-2</c:v>
                </c:pt>
                <c:pt idx="2998">
                  <c:v>3.2044836632833654E-2</c:v>
                </c:pt>
                <c:pt idx="2999">
                  <c:v>3.2053256724062798E-2</c:v>
                </c:pt>
                <c:pt idx="3000">
                  <c:v>3.2062667330360908E-2</c:v>
                </c:pt>
                <c:pt idx="3001">
                  <c:v>3.2075049572146262E-2</c:v>
                </c:pt>
                <c:pt idx="3002">
                  <c:v>3.2089412780540637E-2</c:v>
                </c:pt>
                <c:pt idx="3003">
                  <c:v>3.2101794691163567E-2</c:v>
                </c:pt>
                <c:pt idx="3004">
                  <c:v>3.2111700109278801E-2</c:v>
                </c:pt>
                <c:pt idx="3005">
                  <c:v>3.212011963753271E-2</c:v>
                </c:pt>
                <c:pt idx="3006">
                  <c:v>3.2128539094898587E-2</c:v>
                </c:pt>
                <c:pt idx="3007">
                  <c:v>3.2138939503189086E-2</c:v>
                </c:pt>
                <c:pt idx="3008">
                  <c:v>3.2151320800595788E-2</c:v>
                </c:pt>
                <c:pt idx="3009">
                  <c:v>3.2162711458819895E-2</c:v>
                </c:pt>
                <c:pt idx="3010">
                  <c:v>3.2174101987298406E-2</c:v>
                </c:pt>
                <c:pt idx="3011">
                  <c:v>3.2187473311701034E-2</c:v>
                </c:pt>
                <c:pt idx="3012">
                  <c:v>3.219935878329689E-2</c:v>
                </c:pt>
                <c:pt idx="3013">
                  <c:v>3.2210253674830845E-2</c:v>
                </c:pt>
                <c:pt idx="3014">
                  <c:v>3.2222138875676078E-2</c:v>
                </c:pt>
                <c:pt idx="3015">
                  <c:v>3.2234023935264942E-2</c:v>
                </c:pt>
                <c:pt idx="3016">
                  <c:v>3.2245413651490272E-2</c:v>
                </c:pt>
                <c:pt idx="3017">
                  <c:v>3.2257793630687162E-2</c:v>
                </c:pt>
                <c:pt idx="3018">
                  <c:v>3.2270668646471573E-2</c:v>
                </c:pt>
                <c:pt idx="3019">
                  <c:v>3.2284533862704815E-2</c:v>
                </c:pt>
                <c:pt idx="3020">
                  <c:v>3.2299389238197092E-2</c:v>
                </c:pt>
                <c:pt idx="3021">
                  <c:v>3.2312263718451951E-2</c:v>
                </c:pt>
                <c:pt idx="3022">
                  <c:v>3.2324642870079245E-2</c:v>
                </c:pt>
                <c:pt idx="3023">
                  <c:v>3.2337021868464801E-2</c:v>
                </c:pt>
                <c:pt idx="3024">
                  <c:v>3.2346924956842008E-2</c:v>
                </c:pt>
                <c:pt idx="3025">
                  <c:v>3.2355342504855021E-2</c:v>
                </c:pt>
                <c:pt idx="3026">
                  <c:v>3.2365740554576937E-2</c:v>
                </c:pt>
                <c:pt idx="3027">
                  <c:v>3.2379604452689406E-2</c:v>
                </c:pt>
                <c:pt idx="3028">
                  <c:v>3.2393963287396042E-2</c:v>
                </c:pt>
                <c:pt idx="3029">
                  <c:v>3.2407826794239654E-2</c:v>
                </c:pt>
                <c:pt idx="3030">
                  <c:v>3.2419709647134552E-2</c:v>
                </c:pt>
                <c:pt idx="3031">
                  <c:v>3.2429116805536541E-2</c:v>
                </c:pt>
                <c:pt idx="3032">
                  <c:v>3.2437533661727025E-2</c:v>
                </c:pt>
                <c:pt idx="3033">
                  <c:v>3.2447930856860797E-2</c:v>
                </c:pt>
                <c:pt idx="3034">
                  <c:v>3.2459813233217352E-2</c:v>
                </c:pt>
                <c:pt idx="3035">
                  <c:v>3.2472190558452886E-2</c:v>
                </c:pt>
                <c:pt idx="3036">
                  <c:v>3.2483577562366431E-2</c:v>
                </c:pt>
                <c:pt idx="3037">
                  <c:v>3.2495459515165491E-2</c:v>
                </c:pt>
                <c:pt idx="3038">
                  <c:v>3.250783639920575E-2</c:v>
                </c:pt>
                <c:pt idx="3039">
                  <c:v>3.2520708196108875E-2</c:v>
                </c:pt>
                <c:pt idx="3040">
                  <c:v>3.2533579827330801E-2</c:v>
                </c:pt>
                <c:pt idx="3041">
                  <c:v>3.2544966132229916E-2</c:v>
                </c:pt>
                <c:pt idx="3042">
                  <c:v>3.2553382013393854E-2</c:v>
                </c:pt>
                <c:pt idx="3043">
                  <c:v>3.2560312685876967E-2</c:v>
                </c:pt>
                <c:pt idx="3044">
                  <c:v>3.2571203645588548E-2</c:v>
                </c:pt>
                <c:pt idx="3045">
                  <c:v>3.2584569661305636E-2</c:v>
                </c:pt>
                <c:pt idx="3046">
                  <c:v>3.2597935498374822E-2</c:v>
                </c:pt>
                <c:pt idx="3047">
                  <c:v>3.2609816092464099E-2</c:v>
                </c:pt>
                <c:pt idx="3048">
                  <c:v>3.2621696545406489E-2</c:v>
                </c:pt>
                <c:pt idx="3049">
                  <c:v>3.2634071867133962E-2</c:v>
                </c:pt>
                <c:pt idx="3050">
                  <c:v>3.2646447035714926E-2</c:v>
                </c:pt>
                <c:pt idx="3051">
                  <c:v>3.2655357062266806E-2</c:v>
                </c:pt>
                <c:pt idx="3052">
                  <c:v>3.2662782023750003E-2</c:v>
                </c:pt>
                <c:pt idx="3053">
                  <c:v>3.267218689582025E-2</c:v>
                </c:pt>
                <c:pt idx="3054">
                  <c:v>3.2682086665601191E-2</c:v>
                </c:pt>
                <c:pt idx="3055">
                  <c:v>3.2692976299165052E-2</c:v>
                </c:pt>
                <c:pt idx="3056">
                  <c:v>3.2705845713220778E-2</c:v>
                </c:pt>
                <c:pt idx="3057">
                  <c:v>3.2719704896984336E-2</c:v>
                </c:pt>
                <c:pt idx="3058">
                  <c:v>3.2732573967065651E-2</c:v>
                </c:pt>
                <c:pt idx="3059">
                  <c:v>3.2744452961687098E-2</c:v>
                </c:pt>
                <c:pt idx="3060">
                  <c:v>3.2757321713289614E-2</c:v>
                </c:pt>
                <c:pt idx="3061">
                  <c:v>3.2770685241597805E-2</c:v>
                </c:pt>
                <c:pt idx="3062">
                  <c:v>3.2782563783506982E-2</c:v>
                </c:pt>
                <c:pt idx="3063">
                  <c:v>3.2793947253767892E-2</c:v>
                </c:pt>
                <c:pt idx="3064">
                  <c:v>3.2807805216578327E-2</c:v>
                </c:pt>
                <c:pt idx="3065">
                  <c:v>3.2823642653210403E-2</c:v>
                </c:pt>
                <c:pt idx="3066">
                  <c:v>3.2839479839022002E-2</c:v>
                </c:pt>
                <c:pt idx="3067">
                  <c:v>3.2853832072019272E-2</c:v>
                </c:pt>
                <c:pt idx="3068">
                  <c:v>3.2866204521346261E-2</c:v>
                </c:pt>
                <c:pt idx="3069">
                  <c:v>3.2876102370593213E-2</c:v>
                </c:pt>
                <c:pt idx="3070">
                  <c:v>3.2884020579454845E-2</c:v>
                </c:pt>
                <c:pt idx="3071">
                  <c:v>3.2892928489480965E-2</c:v>
                </c:pt>
                <c:pt idx="3072">
                  <c:v>3.2904805579415941E-2</c:v>
                </c:pt>
                <c:pt idx="3073">
                  <c:v>3.2917177398095777E-2</c:v>
                </c:pt>
                <c:pt idx="3074">
                  <c:v>3.2926579877925605E-2</c:v>
                </c:pt>
                <c:pt idx="3075">
                  <c:v>3.2934497687107482E-2</c:v>
                </c:pt>
                <c:pt idx="3076">
                  <c:v>3.2943405147501395E-2</c:v>
                </c:pt>
                <c:pt idx="3077">
                  <c:v>3.2954291935790213E-2</c:v>
                </c:pt>
                <c:pt idx="3078">
                  <c:v>3.2967157987327786E-2</c:v>
                </c:pt>
                <c:pt idx="3079">
                  <c:v>3.2981013550014829E-2</c:v>
                </c:pt>
                <c:pt idx="3080">
                  <c:v>3.2992394761465656E-2</c:v>
                </c:pt>
                <c:pt idx="3081">
                  <c:v>3.3002291361785605E-2</c:v>
                </c:pt>
                <c:pt idx="3082">
                  <c:v>3.3013672331073204E-2</c:v>
                </c:pt>
                <c:pt idx="3083">
                  <c:v>3.3028516878967809E-2</c:v>
                </c:pt>
                <c:pt idx="3084">
                  <c:v>3.3042371591524851E-2</c:v>
                </c:pt>
                <c:pt idx="3085">
                  <c:v>3.3054741708390518E-2</c:v>
                </c:pt>
                <c:pt idx="3086">
                  <c:v>3.3066616876622233E-2</c:v>
                </c:pt>
                <c:pt idx="3087">
                  <c:v>3.3077502323620805E-2</c:v>
                </c:pt>
                <c:pt idx="3088">
                  <c:v>3.3087398081705258E-2</c:v>
                </c:pt>
                <c:pt idx="3089">
                  <c:v>3.3098778082442541E-2</c:v>
                </c:pt>
                <c:pt idx="3090">
                  <c:v>3.3108673629990482E-2</c:v>
                </c:pt>
                <c:pt idx="3091">
                  <c:v>3.3116589997525703E-2</c:v>
                </c:pt>
                <c:pt idx="3092">
                  <c:v>3.3125495836094483E-2</c:v>
                </c:pt>
                <c:pt idx="3093">
                  <c:v>3.3137370164143795E-2</c:v>
                </c:pt>
                <c:pt idx="3094">
                  <c:v>3.3150233860418349E-2</c:v>
                </c:pt>
                <c:pt idx="3095">
                  <c:v>3.3162602643095146E-2</c:v>
                </c:pt>
                <c:pt idx="3096">
                  <c:v>3.3175466014792973E-2</c:v>
                </c:pt>
                <c:pt idx="3097">
                  <c:v>3.3189813426482945E-2</c:v>
                </c:pt>
                <c:pt idx="3098">
                  <c:v>3.3203665904518342E-2</c:v>
                </c:pt>
                <c:pt idx="3099">
                  <c:v>3.3216034026327744E-2</c:v>
                </c:pt>
                <c:pt idx="3100">
                  <c:v>3.322790727935189E-2</c:v>
                </c:pt>
                <c:pt idx="3101">
                  <c:v>3.3239780391403545E-2</c:v>
                </c:pt>
                <c:pt idx="3102">
                  <c:v>3.3250663953613271E-2</c:v>
                </c:pt>
                <c:pt idx="3103">
                  <c:v>3.3260557998288927E-2</c:v>
                </c:pt>
                <c:pt idx="3104">
                  <c:v>3.3272430722683592E-2</c:v>
                </c:pt>
                <c:pt idx="3105">
                  <c:v>3.3285787369136552E-2</c:v>
                </c:pt>
                <c:pt idx="3106">
                  <c:v>3.3296670430640711E-2</c:v>
                </c:pt>
                <c:pt idx="3107">
                  <c:v>3.3304585310069947E-2</c:v>
                </c:pt>
                <c:pt idx="3108">
                  <c:v>3.3310026753338537E-2</c:v>
                </c:pt>
                <c:pt idx="3109">
                  <c:v>3.3315468166998208E-2</c:v>
                </c:pt>
                <c:pt idx="3110">
                  <c:v>3.3323382897647399E-2</c:v>
                </c:pt>
                <c:pt idx="3111">
                  <c:v>3.333426555000725E-2</c:v>
                </c:pt>
                <c:pt idx="3112">
                  <c:v>3.3347126713744797E-2</c:v>
                </c:pt>
                <c:pt idx="3113">
                  <c:v>3.3359987712075198E-2</c:v>
                </c:pt>
                <c:pt idx="3114">
                  <c:v>3.3372353900640264E-2</c:v>
                </c:pt>
                <c:pt idx="3115">
                  <c:v>3.3384225297795049E-2</c:v>
                </c:pt>
                <c:pt idx="3116">
                  <c:v>3.3395107288051992E-2</c:v>
                </c:pt>
                <c:pt idx="3117">
                  <c:v>3.3405494531922875E-2</c:v>
                </c:pt>
                <c:pt idx="3118">
                  <c:v>3.3414397797937812E-2</c:v>
                </c:pt>
                <c:pt idx="3119">
                  <c:v>3.342478484143644E-2</c:v>
                </c:pt>
                <c:pt idx="3120">
                  <c:v>3.3437644841050995E-2</c:v>
                </c:pt>
                <c:pt idx="3121">
                  <c:v>3.3450010069336622E-2</c:v>
                </c:pt>
                <c:pt idx="3122">
                  <c:v>3.3458912939028466E-2</c:v>
                </c:pt>
                <c:pt idx="3123">
                  <c:v>3.3466826534437027E-2</c:v>
                </c:pt>
                <c:pt idx="3124">
                  <c:v>3.3476718440631999E-2</c:v>
                </c:pt>
                <c:pt idx="3125">
                  <c:v>3.3490072358783256E-2</c:v>
                </c:pt>
                <c:pt idx="3126">
                  <c:v>3.350589899382321E-2</c:v>
                </c:pt>
                <c:pt idx="3127">
                  <c:v>3.3519747094012453E-2</c:v>
                </c:pt>
                <c:pt idx="3128">
                  <c:v>3.3531122175709166E-2</c:v>
                </c:pt>
                <c:pt idx="3129">
                  <c:v>3.3541013445921454E-2</c:v>
                </c:pt>
                <c:pt idx="3130">
                  <c:v>3.3552388285715551E-2</c:v>
                </c:pt>
                <c:pt idx="3131">
                  <c:v>3.3568213934542783E-2</c:v>
                </c:pt>
                <c:pt idx="3132">
                  <c:v>3.3586017490111156E-2</c:v>
                </c:pt>
                <c:pt idx="3133">
                  <c:v>3.3601842606747617E-2</c:v>
                </c:pt>
                <c:pt idx="3134">
                  <c:v>3.3614700329615284E-2</c:v>
                </c:pt>
                <c:pt idx="3135">
                  <c:v>3.3624590773172106E-2</c:v>
                </c:pt>
                <c:pt idx="3136">
                  <c:v>3.363151402545906E-2</c:v>
                </c:pt>
                <c:pt idx="3137">
                  <c:v>3.3636953690059201E-2</c:v>
                </c:pt>
                <c:pt idx="3138">
                  <c:v>3.3645854895579072E-2</c:v>
                </c:pt>
                <c:pt idx="3139">
                  <c:v>3.3658217549584014E-2</c:v>
                </c:pt>
                <c:pt idx="3140">
                  <c:v>3.3671074547623442E-2</c:v>
                </c:pt>
                <c:pt idx="3141">
                  <c:v>3.3683931380362755E-2</c:v>
                </c:pt>
                <c:pt idx="3142">
                  <c:v>3.3696788047805841E-2</c:v>
                </c:pt>
                <c:pt idx="3143">
                  <c:v>3.3708655594121575E-2</c:v>
                </c:pt>
                <c:pt idx="3144">
                  <c:v>3.3720522999600329E-2</c:v>
                </c:pt>
                <c:pt idx="3145">
                  <c:v>3.3732884730549258E-2</c:v>
                </c:pt>
                <c:pt idx="3146">
                  <c:v>3.3746235228337786E-2</c:v>
                </c:pt>
                <c:pt idx="3147">
                  <c:v>3.3760080000749537E-2</c:v>
                </c:pt>
                <c:pt idx="3148">
                  <c:v>3.3772441242718367E-2</c:v>
                </c:pt>
                <c:pt idx="3149">
                  <c:v>3.3781835684422848E-2</c:v>
                </c:pt>
                <c:pt idx="3150">
                  <c:v>3.3788757848152884E-2</c:v>
                </c:pt>
                <c:pt idx="3151">
                  <c:v>3.3798646570361982E-2</c:v>
                </c:pt>
                <c:pt idx="3152">
                  <c:v>3.3811007335612035E-2</c:v>
                </c:pt>
                <c:pt idx="3153">
                  <c:v>3.3822873526510568E-2</c:v>
                </c:pt>
                <c:pt idx="3154">
                  <c:v>3.3835728407756276E-2</c:v>
                </c:pt>
                <c:pt idx="3155">
                  <c:v>3.3848583123756326E-2</c:v>
                </c:pt>
                <c:pt idx="3156">
                  <c:v>3.3860943271771596E-2</c:v>
                </c:pt>
                <c:pt idx="3157">
                  <c:v>3.3872314473018222E-2</c:v>
                </c:pt>
                <c:pt idx="3158">
                  <c:v>3.3884179936460888E-2</c:v>
                </c:pt>
                <c:pt idx="3159">
                  <c:v>3.3896045259116249E-2</c:v>
                </c:pt>
                <c:pt idx="3160">
                  <c:v>3.3907910440987406E-2</c:v>
                </c:pt>
                <c:pt idx="3161">
                  <c:v>3.3920764229147388E-2</c:v>
                </c:pt>
                <c:pt idx="3162">
                  <c:v>3.3933123485031268E-2</c:v>
                </c:pt>
                <c:pt idx="3163">
                  <c:v>3.3943010779758767E-2</c:v>
                </c:pt>
                <c:pt idx="3164">
                  <c:v>3.3951414903415154E-2</c:v>
                </c:pt>
                <c:pt idx="3165">
                  <c:v>3.3963279428337496E-2</c:v>
                </c:pt>
                <c:pt idx="3166">
                  <c:v>3.3977615541476269E-2</c:v>
                </c:pt>
                <c:pt idx="3167">
                  <c:v>3.3991457110873202E-2</c:v>
                </c:pt>
                <c:pt idx="3168">
                  <c:v>3.4001343828858631E-2</c:v>
                </c:pt>
                <c:pt idx="3169">
                  <c:v>3.4010736120407226E-2</c:v>
                </c:pt>
                <c:pt idx="3170">
                  <c:v>3.4020622647789302E-2</c:v>
                </c:pt>
                <c:pt idx="3171">
                  <c:v>3.4030509077428953E-2</c:v>
                </c:pt>
                <c:pt idx="3172">
                  <c:v>3.4040395409328045E-2</c:v>
                </c:pt>
                <c:pt idx="3173">
                  <c:v>3.4047810094111251E-2</c:v>
                </c:pt>
                <c:pt idx="3174">
                  <c:v>3.4054236109786334E-2</c:v>
                </c:pt>
                <c:pt idx="3175">
                  <c:v>3.4063133601781044E-2</c:v>
                </c:pt>
                <c:pt idx="3176">
                  <c:v>3.4073019611150161E-2</c:v>
                </c:pt>
                <c:pt idx="3177">
                  <c:v>3.4084882693386644E-2</c:v>
                </c:pt>
                <c:pt idx="3178">
                  <c:v>3.4097734206998465E-2</c:v>
                </c:pt>
                <c:pt idx="3179">
                  <c:v>3.4107619874313252E-2</c:v>
                </c:pt>
                <c:pt idx="3180">
                  <c:v>3.4117011167744203E-2</c:v>
                </c:pt>
                <c:pt idx="3181">
                  <c:v>3.4126896644495926E-2</c:v>
                </c:pt>
                <c:pt idx="3182">
                  <c:v>3.4137276289912602E-2</c:v>
                </c:pt>
                <c:pt idx="3183">
                  <c:v>3.4150621389999761E-2</c:v>
                </c:pt>
                <c:pt idx="3184">
                  <c:v>3.4164460564947943E-2</c:v>
                </c:pt>
                <c:pt idx="3185">
                  <c:v>3.4176322562468955E-2</c:v>
                </c:pt>
                <c:pt idx="3186">
                  <c:v>3.4188184419284638E-2</c:v>
                </c:pt>
                <c:pt idx="3187">
                  <c:v>3.4201034605390042E-2</c:v>
                </c:pt>
                <c:pt idx="3188">
                  <c:v>3.4211907710813491E-2</c:v>
                </c:pt>
                <c:pt idx="3189">
                  <c:v>3.4219321124000751E-2</c:v>
                </c:pt>
                <c:pt idx="3190">
                  <c:v>3.4229205589426777E-2</c:v>
                </c:pt>
                <c:pt idx="3191">
                  <c:v>3.4242055248416628E-2</c:v>
                </c:pt>
                <c:pt idx="3192">
                  <c:v>3.4255893158062246E-2</c:v>
                </c:pt>
                <c:pt idx="3193">
                  <c:v>3.4268742474132786E-2</c:v>
                </c:pt>
                <c:pt idx="3194">
                  <c:v>3.4278132254542931E-2</c:v>
                </c:pt>
                <c:pt idx="3195">
                  <c:v>3.4286039369661681E-2</c:v>
                </c:pt>
                <c:pt idx="3196">
                  <c:v>3.4296417363373292E-2</c:v>
                </c:pt>
                <c:pt idx="3197">
                  <c:v>3.430778361386231E-2</c:v>
                </c:pt>
                <c:pt idx="3198">
                  <c:v>3.4318161381915901E-2</c:v>
                </c:pt>
                <c:pt idx="3199">
                  <c:v>3.4329527385261058E-2</c:v>
                </c:pt>
                <c:pt idx="3200">
                  <c:v>3.4342375755223087E-2</c:v>
                </c:pt>
                <c:pt idx="3201">
                  <c:v>3.4353741483352455E-2</c:v>
                </c:pt>
                <c:pt idx="3202">
                  <c:v>3.4363130465678446E-2</c:v>
                </c:pt>
                <c:pt idx="3203">
                  <c:v>3.4371531059353241E-2</c:v>
                </c:pt>
                <c:pt idx="3204">
                  <c:v>3.438042572867929E-2</c:v>
                </c:pt>
                <c:pt idx="3205">
                  <c:v>3.4391296883749402E-2</c:v>
                </c:pt>
                <c:pt idx="3206">
                  <c:v>3.4404144460103661E-2</c:v>
                </c:pt>
                <c:pt idx="3207">
                  <c:v>3.4416991871399981E-2</c:v>
                </c:pt>
                <c:pt idx="3208">
                  <c:v>3.4430827360516891E-2</c:v>
                </c:pt>
                <c:pt idx="3209">
                  <c:v>3.4447133226947882E-2</c:v>
                </c:pt>
                <c:pt idx="3210">
                  <c:v>3.4464427037172424E-2</c:v>
                </c:pt>
                <c:pt idx="3211">
                  <c:v>3.4480238259088719E-2</c:v>
                </c:pt>
                <c:pt idx="3212">
                  <c:v>3.4493578783129433E-2</c:v>
                </c:pt>
                <c:pt idx="3213">
                  <c:v>3.4504448708171605E-2</c:v>
                </c:pt>
                <c:pt idx="3214">
                  <c:v>3.4513836275623197E-2</c:v>
                </c:pt>
                <c:pt idx="3215">
                  <c:v>3.4523717830367354E-2</c:v>
                </c:pt>
                <c:pt idx="3216">
                  <c:v>3.4535081497610601E-2</c:v>
                </c:pt>
                <c:pt idx="3217">
                  <c:v>3.4547433163368814E-2</c:v>
                </c:pt>
                <c:pt idx="3218">
                  <c:v>3.4559290618966336E-2</c:v>
                </c:pt>
                <c:pt idx="3219">
                  <c:v>3.4569665777280274E-2</c:v>
                </c:pt>
                <c:pt idx="3220">
                  <c:v>3.4577076538743416E-2</c:v>
                </c:pt>
                <c:pt idx="3221">
                  <c:v>3.4581522969260231E-2</c:v>
                </c:pt>
                <c:pt idx="3222">
                  <c:v>3.4587945556214181E-2</c:v>
                </c:pt>
                <c:pt idx="3223">
                  <c:v>3.4599802531450494E-2</c:v>
                </c:pt>
                <c:pt idx="3224">
                  <c:v>3.4612647429308994E-2</c:v>
                </c:pt>
                <c:pt idx="3225">
                  <c:v>3.4623022034055199E-2</c:v>
                </c:pt>
                <c:pt idx="3226">
                  <c:v>3.463339653116998E-2</c:v>
                </c:pt>
                <c:pt idx="3227">
                  <c:v>3.4645252967510705E-2</c:v>
                </c:pt>
                <c:pt idx="3228">
                  <c:v>3.4658097281580182E-2</c:v>
                </c:pt>
                <c:pt idx="3229">
                  <c:v>3.4672423437262595E-2</c:v>
                </c:pt>
                <c:pt idx="3230">
                  <c:v>3.4687737376726917E-2</c:v>
                </c:pt>
                <c:pt idx="3231">
                  <c:v>3.4703051081677996E-2</c:v>
                </c:pt>
                <c:pt idx="3232">
                  <c:v>3.4717376593364616E-2</c:v>
                </c:pt>
                <c:pt idx="3233">
                  <c:v>3.4728738060159699E-2</c:v>
                </c:pt>
                <c:pt idx="3234">
                  <c:v>3.4738123522325852E-2</c:v>
                </c:pt>
                <c:pt idx="3235">
                  <c:v>3.4748990789524543E-2</c:v>
                </c:pt>
                <c:pt idx="3236">
                  <c:v>3.476430355649484E-2</c:v>
                </c:pt>
                <c:pt idx="3237">
                  <c:v>3.4780603986258381E-2</c:v>
                </c:pt>
                <c:pt idx="3238">
                  <c:v>3.4793940503891292E-2</c:v>
                </c:pt>
                <c:pt idx="3239">
                  <c:v>3.4805301100846536E-2</c:v>
                </c:pt>
                <c:pt idx="3240">
                  <c:v>3.481616763803675E-2</c:v>
                </c:pt>
                <c:pt idx="3241">
                  <c:v>3.4825058353363941E-2</c:v>
                </c:pt>
                <c:pt idx="3242">
                  <c:v>3.4834936833243804E-2</c:v>
                </c:pt>
                <c:pt idx="3243">
                  <c:v>3.4847778711200844E-2</c:v>
                </c:pt>
                <c:pt idx="3244">
                  <c:v>3.4862102149754742E-2</c:v>
                </c:pt>
                <c:pt idx="3245">
                  <c:v>3.4875437580537502E-2</c:v>
                </c:pt>
                <c:pt idx="3246">
                  <c:v>3.4887291147498188E-2</c:v>
                </c:pt>
                <c:pt idx="3247">
                  <c:v>3.4896675121695281E-2</c:v>
                </c:pt>
                <c:pt idx="3248">
                  <c:v>3.4906552894139138E-2</c:v>
                </c:pt>
                <c:pt idx="3249">
                  <c:v>3.4917418331134903E-2</c:v>
                </c:pt>
                <c:pt idx="3250">
                  <c:v>3.4928283650074013E-2</c:v>
                </c:pt>
                <c:pt idx="3251">
                  <c:v>3.4939148850959507E-2</c:v>
                </c:pt>
                <c:pt idx="3252">
                  <c:v>3.4949026203868284E-2</c:v>
                </c:pt>
                <c:pt idx="3253">
                  <c:v>3.49574218771335E-2</c:v>
                </c:pt>
                <c:pt idx="3254">
                  <c:v>3.4969274472333459E-2</c:v>
                </c:pt>
                <c:pt idx="3255">
                  <c:v>3.4985077714072596E-2</c:v>
                </c:pt>
                <c:pt idx="3256">
                  <c:v>3.5000880706073198E-2</c:v>
                </c:pt>
                <c:pt idx="3257">
                  <c:v>3.5014708119216281E-2</c:v>
                </c:pt>
                <c:pt idx="3258">
                  <c:v>3.5027053862243591E-2</c:v>
                </c:pt>
                <c:pt idx="3259">
                  <c:v>3.5039399452855668E-2</c:v>
                </c:pt>
                <c:pt idx="3260">
                  <c:v>3.5051251076454203E-2</c:v>
                </c:pt>
                <c:pt idx="3261">
                  <c:v>3.5066559215718003E-2</c:v>
                </c:pt>
                <c:pt idx="3262">
                  <c:v>3.5083348518364844E-2</c:v>
                </c:pt>
                <c:pt idx="3263">
                  <c:v>3.5100631329597135E-2</c:v>
                </c:pt>
                <c:pt idx="3264">
                  <c:v>3.5114951146916089E-2</c:v>
                </c:pt>
                <c:pt idx="3265">
                  <c:v>3.5124826763525012E-2</c:v>
                </c:pt>
                <c:pt idx="3266">
                  <c:v>3.5134702282607094E-2</c:v>
                </c:pt>
                <c:pt idx="3267">
                  <c:v>3.5149021612047811E-2</c:v>
                </c:pt>
                <c:pt idx="3268">
                  <c:v>3.5163834495701908E-2</c:v>
                </c:pt>
                <c:pt idx="3269">
                  <c:v>3.5178153407997945E-2</c:v>
                </c:pt>
                <c:pt idx="3270">
                  <c:v>3.5190003387260645E-2</c:v>
                </c:pt>
                <c:pt idx="3271">
                  <c:v>3.5198890779556742E-2</c:v>
                </c:pt>
                <c:pt idx="3272">
                  <c:v>3.5205309402648412E-2</c:v>
                </c:pt>
                <c:pt idx="3273">
                  <c:v>3.521271545502256E-2</c:v>
                </c:pt>
                <c:pt idx="3274">
                  <c:v>3.5222590106200574E-2</c:v>
                </c:pt>
                <c:pt idx="3275">
                  <c:v>3.5231970934503108E-2</c:v>
                </c:pt>
                <c:pt idx="3276">
                  <c:v>3.5241351674806652E-2</c:v>
                </c:pt>
                <c:pt idx="3277">
                  <c:v>3.5252707190069447E-2</c:v>
                </c:pt>
                <c:pt idx="3278">
                  <c:v>3.5266037413017599E-2</c:v>
                </c:pt>
                <c:pt idx="3279">
                  <c:v>3.528035486196425E-2</c:v>
                </c:pt>
                <c:pt idx="3280">
                  <c:v>3.5295659494504215E-2</c:v>
                </c:pt>
                <c:pt idx="3281">
                  <c:v>3.5311457579184094E-2</c:v>
                </c:pt>
                <c:pt idx="3282">
                  <c:v>3.5326268056906314E-2</c:v>
                </c:pt>
                <c:pt idx="3283">
                  <c:v>3.5339597299314338E-2</c:v>
                </c:pt>
                <c:pt idx="3284">
                  <c:v>3.535193903201958E-2</c:v>
                </c:pt>
                <c:pt idx="3285">
                  <c:v>3.5364774272455997E-2</c:v>
                </c:pt>
                <c:pt idx="3286">
                  <c:v>3.5376622040484765E-2</c:v>
                </c:pt>
                <c:pt idx="3287">
                  <c:v>3.5387482371201602E-2</c:v>
                </c:pt>
                <c:pt idx="3288">
                  <c:v>3.5398342583973223E-2</c:v>
                </c:pt>
                <c:pt idx="3289">
                  <c:v>3.541068359168556E-2</c:v>
                </c:pt>
                <c:pt idx="3290">
                  <c:v>3.5421543552491212E-2</c:v>
                </c:pt>
                <c:pt idx="3291">
                  <c:v>3.5429935259608691E-2</c:v>
                </c:pt>
                <c:pt idx="3292">
                  <c:v>3.543783327256745E-2</c:v>
                </c:pt>
                <c:pt idx="3293">
                  <c:v>3.5447212081937518E-2</c:v>
                </c:pt>
                <c:pt idx="3294">
                  <c:v>3.5458071646054551E-2</c:v>
                </c:pt>
                <c:pt idx="3295">
                  <c:v>3.5470905524334254E-2</c:v>
                </c:pt>
                <c:pt idx="3296">
                  <c:v>3.5483739237907541E-2</c:v>
                </c:pt>
                <c:pt idx="3297">
                  <c:v>3.5496572786779007E-2</c:v>
                </c:pt>
                <c:pt idx="3298">
                  <c:v>3.5508418993401653E-2</c:v>
                </c:pt>
                <c:pt idx="3299">
                  <c:v>3.5519771476399599E-2</c:v>
                </c:pt>
                <c:pt idx="3300">
                  <c:v>3.5532110985657332E-2</c:v>
                </c:pt>
                <c:pt idx="3301">
                  <c:v>3.55454374846359E-2</c:v>
                </c:pt>
                <c:pt idx="3302">
                  <c:v>3.5559750933873695E-2</c:v>
                </c:pt>
                <c:pt idx="3303">
                  <c:v>3.5573077064515901E-2</c:v>
                </c:pt>
                <c:pt idx="3304">
                  <c:v>3.5584428813512203E-2</c:v>
                </c:pt>
                <c:pt idx="3305">
                  <c:v>3.559380624809784E-2</c:v>
                </c:pt>
                <c:pt idx="3306">
                  <c:v>3.5602690052379746E-2</c:v>
                </c:pt>
                <c:pt idx="3307">
                  <c:v>3.5612067315724187E-2</c:v>
                </c:pt>
                <c:pt idx="3308">
                  <c:v>3.5619963890338197E-2</c:v>
                </c:pt>
                <c:pt idx="3309">
                  <c:v>3.5627860402596856E-2</c:v>
                </c:pt>
                <c:pt idx="3310">
                  <c:v>3.5637730955234412E-2</c:v>
                </c:pt>
                <c:pt idx="3311">
                  <c:v>3.564957548979622E-2</c:v>
                </c:pt>
                <c:pt idx="3312">
                  <c:v>3.5662406910589875E-2</c:v>
                </c:pt>
                <c:pt idx="3313">
                  <c:v>3.5675238166740598E-2</c:v>
                </c:pt>
                <c:pt idx="3314">
                  <c:v>3.5687575757776618E-2</c:v>
                </c:pt>
                <c:pt idx="3315">
                  <c:v>3.5699913196598564E-2</c:v>
                </c:pt>
                <c:pt idx="3316">
                  <c:v>3.5711263505882211E-2</c:v>
                </c:pt>
                <c:pt idx="3317">
                  <c:v>3.5721133235323436E-2</c:v>
                </c:pt>
                <c:pt idx="3318">
                  <c:v>3.5731002867354082E-2</c:v>
                </c:pt>
                <c:pt idx="3319">
                  <c:v>3.5742352823767851E-2</c:v>
                </c:pt>
                <c:pt idx="3320">
                  <c:v>3.5755183054159381E-2</c:v>
                </c:pt>
                <c:pt idx="3321">
                  <c:v>3.5766532736133977E-2</c:v>
                </c:pt>
                <c:pt idx="3322">
                  <c:v>3.5776401920100606E-2</c:v>
                </c:pt>
                <c:pt idx="3323">
                  <c:v>3.5785284102393781E-2</c:v>
                </c:pt>
                <c:pt idx="3324">
                  <c:v>3.5793672757675005E-2</c:v>
                </c:pt>
                <c:pt idx="3325">
                  <c:v>3.5803048230303919E-2</c:v>
                </c:pt>
                <c:pt idx="3326">
                  <c:v>3.5811930175923712E-2</c:v>
                </c:pt>
                <c:pt idx="3327">
                  <c:v>3.5821305477382832E-2</c:v>
                </c:pt>
                <c:pt idx="3328">
                  <c:v>3.5833641266443055E-2</c:v>
                </c:pt>
                <c:pt idx="3329">
                  <c:v>3.5848444012451276E-2</c:v>
                </c:pt>
                <c:pt idx="3330">
                  <c:v>3.5862753125308809E-2</c:v>
                </c:pt>
                <c:pt idx="3331">
                  <c:v>3.587755544039109E-2</c:v>
                </c:pt>
                <c:pt idx="3332">
                  <c:v>3.589433113261075E-2</c:v>
                </c:pt>
                <c:pt idx="3333">
                  <c:v>3.5911106543411495E-2</c:v>
                </c:pt>
                <c:pt idx="3334">
                  <c:v>3.5927388290660285E-2</c:v>
                </c:pt>
                <c:pt idx="3335">
                  <c:v>3.5942683023869854E-2</c:v>
                </c:pt>
                <c:pt idx="3336">
                  <c:v>3.5955510684252949E-2</c:v>
                </c:pt>
                <c:pt idx="3337">
                  <c:v>3.5966858092813241E-2</c:v>
                </c:pt>
                <c:pt idx="3338">
                  <c:v>3.5978205372611385E-2</c:v>
                </c:pt>
                <c:pt idx="3339">
                  <c:v>3.5989059171934706E-2</c:v>
                </c:pt>
                <c:pt idx="3340">
                  <c:v>3.6001392891806878E-2</c:v>
                </c:pt>
                <c:pt idx="3341">
                  <c:v>3.6015206477468621E-2</c:v>
                </c:pt>
                <c:pt idx="3342">
                  <c:v>3.6028033207584909E-2</c:v>
                </c:pt>
                <c:pt idx="3343">
                  <c:v>3.6039379793237292E-2</c:v>
                </c:pt>
                <c:pt idx="3344">
                  <c:v>3.6051219571438732E-2</c:v>
                </c:pt>
                <c:pt idx="3345">
                  <c:v>3.6065032468837271E-2</c:v>
                </c:pt>
                <c:pt idx="3346">
                  <c:v>3.6080325096976812E-2</c:v>
                </c:pt>
                <c:pt idx="3347">
                  <c:v>3.60936442922314E-2</c:v>
                </c:pt>
                <c:pt idx="3348">
                  <c:v>3.6103016952920189E-2</c:v>
                </c:pt>
                <c:pt idx="3349">
                  <c:v>3.6111402943284555E-2</c:v>
                </c:pt>
                <c:pt idx="3350">
                  <c:v>3.6122255297012323E-2</c:v>
                </c:pt>
                <c:pt idx="3351">
                  <c:v>3.6134094094032863E-2</c:v>
                </c:pt>
                <c:pt idx="3352">
                  <c:v>3.6144946201512172E-2</c:v>
                </c:pt>
                <c:pt idx="3353">
                  <c:v>3.6155304921519853E-2</c:v>
                </c:pt>
                <c:pt idx="3354">
                  <c:v>3.6166156798820626E-2</c:v>
                </c:pt>
                <c:pt idx="3355">
                  <c:v>3.6177008558359508E-2</c:v>
                </c:pt>
                <c:pt idx="3356">
                  <c:v>3.6189833213265611E-2</c:v>
                </c:pt>
                <c:pt idx="3357">
                  <c:v>3.6204630687632855E-2</c:v>
                </c:pt>
                <c:pt idx="3358">
                  <c:v>3.621942794303832E-2</c:v>
                </c:pt>
                <c:pt idx="3359">
                  <c:v>3.6234224979488056E-2</c:v>
                </c:pt>
                <c:pt idx="3360">
                  <c:v>3.6245569225822082E-2</c:v>
                </c:pt>
                <c:pt idx="3361">
                  <c:v>3.6253460799544952E-2</c:v>
                </c:pt>
                <c:pt idx="3362">
                  <c:v>3.6261352310991382E-2</c:v>
                </c:pt>
                <c:pt idx="3363">
                  <c:v>3.6270230186930007E-2</c:v>
                </c:pt>
                <c:pt idx="3364">
                  <c:v>3.628108081715456E-2</c:v>
                </c:pt>
                <c:pt idx="3365">
                  <c:v>3.6296370141729199E-2</c:v>
                </c:pt>
                <c:pt idx="3366">
                  <c:v>3.631363200142864E-2</c:v>
                </c:pt>
                <c:pt idx="3367">
                  <c:v>3.6327934459454092E-2</c:v>
                </c:pt>
                <c:pt idx="3368">
                  <c:v>3.6339770821745616E-2</c:v>
                </c:pt>
                <c:pt idx="3369">
                  <c:v>3.6350127523826617E-2</c:v>
                </c:pt>
                <c:pt idx="3370">
                  <c:v>3.6360484118647382E-2</c:v>
                </c:pt>
                <c:pt idx="3371">
                  <c:v>3.6372320095677896E-2</c:v>
                </c:pt>
                <c:pt idx="3372">
                  <c:v>3.6386621714350004E-2</c:v>
                </c:pt>
                <c:pt idx="3373">
                  <c:v>3.6401416277052769E-2</c:v>
                </c:pt>
                <c:pt idx="3374">
                  <c:v>3.6414238054348409E-2</c:v>
                </c:pt>
                <c:pt idx="3375">
                  <c:v>3.6425087122117651E-2</c:v>
                </c:pt>
                <c:pt idx="3376">
                  <c:v>3.6437415465348851E-2</c:v>
                </c:pt>
                <c:pt idx="3377">
                  <c:v>3.6451223029329911E-2</c:v>
                </c:pt>
                <c:pt idx="3378">
                  <c:v>3.6464044168034448E-2</c:v>
                </c:pt>
                <c:pt idx="3379">
                  <c:v>3.6473906470566662E-2</c:v>
                </c:pt>
                <c:pt idx="3380">
                  <c:v>3.6483275567881279E-2</c:v>
                </c:pt>
                <c:pt idx="3381">
                  <c:v>3.6494123886687914E-2</c:v>
                </c:pt>
                <c:pt idx="3382">
                  <c:v>3.6504972087809694E-2</c:v>
                </c:pt>
                <c:pt idx="3383">
                  <c:v>3.6513354708073889E-2</c:v>
                </c:pt>
                <c:pt idx="3384">
                  <c:v>3.6521244168839152E-2</c:v>
                </c:pt>
                <c:pt idx="3385">
                  <c:v>3.6529626652702138E-2</c:v>
                </c:pt>
                <c:pt idx="3386">
                  <c:v>3.6537022903641185E-2</c:v>
                </c:pt>
                <c:pt idx="3387">
                  <c:v>3.6544419099876248E-2</c:v>
                </c:pt>
                <c:pt idx="3388">
                  <c:v>3.6552308315565031E-2</c:v>
                </c:pt>
                <c:pt idx="3389">
                  <c:v>3.6561183608819485E-2</c:v>
                </c:pt>
                <c:pt idx="3390">
                  <c:v>3.6572031082492192E-2</c:v>
                </c:pt>
                <c:pt idx="3391">
                  <c:v>3.6584850672403656E-2</c:v>
                </c:pt>
                <c:pt idx="3392">
                  <c:v>3.6597670097975182E-2</c:v>
                </c:pt>
                <c:pt idx="3393">
                  <c:v>3.6608517175871255E-2</c:v>
                </c:pt>
                <c:pt idx="3394">
                  <c:v>3.6618871095014452E-2</c:v>
                </c:pt>
                <c:pt idx="3395">
                  <c:v>3.6631197049456526E-2</c:v>
                </c:pt>
                <c:pt idx="3396">
                  <c:v>3.6645001938063602E-2</c:v>
                </c:pt>
                <c:pt idx="3397">
                  <c:v>3.6658313614450065E-2</c:v>
                </c:pt>
                <c:pt idx="3398">
                  <c:v>3.6670639082737752E-2</c:v>
                </c:pt>
                <c:pt idx="3399">
                  <c:v>3.6681978379391078E-2</c:v>
                </c:pt>
                <c:pt idx="3400">
                  <c:v>3.6694303556004712E-2</c:v>
                </c:pt>
                <c:pt idx="3401">
                  <c:v>3.6705642584324051E-2</c:v>
                </c:pt>
                <c:pt idx="3402">
                  <c:v>3.6715995497892881E-2</c:v>
                </c:pt>
                <c:pt idx="3403">
                  <c:v>3.6727827267871611E-2</c:v>
                </c:pt>
                <c:pt idx="3404">
                  <c:v>3.673867293404199E-2</c:v>
                </c:pt>
                <c:pt idx="3405">
                  <c:v>3.6747546573417507E-2</c:v>
                </c:pt>
                <c:pt idx="3406">
                  <c:v>3.6755927160526836E-2</c:v>
                </c:pt>
                <c:pt idx="3407">
                  <c:v>3.6765786584854868E-2</c:v>
                </c:pt>
                <c:pt idx="3408">
                  <c:v>3.6776631839341434E-2</c:v>
                </c:pt>
                <c:pt idx="3409">
                  <c:v>3.6786491059536373E-2</c:v>
                </c:pt>
                <c:pt idx="3410">
                  <c:v>3.6797336089481034E-2</c:v>
                </c:pt>
                <c:pt idx="3411">
                  <c:v>3.6809659844381469E-2</c:v>
                </c:pt>
                <c:pt idx="3412">
                  <c:v>3.6822969329090155E-2</c:v>
                </c:pt>
                <c:pt idx="3413">
                  <c:v>3.6833321028062763E-2</c:v>
                </c:pt>
                <c:pt idx="3414">
                  <c:v>3.6842686758608204E-2</c:v>
                </c:pt>
                <c:pt idx="3415">
                  <c:v>3.685402410454075E-2</c:v>
                </c:pt>
                <c:pt idx="3416">
                  <c:v>3.6868811753896204E-2</c:v>
                </c:pt>
                <c:pt idx="3417">
                  <c:v>3.688803537114569E-2</c:v>
                </c:pt>
                <c:pt idx="3418">
                  <c:v>3.6906272820269412E-2</c:v>
                </c:pt>
                <c:pt idx="3419">
                  <c:v>3.6921059697015007E-2</c:v>
                </c:pt>
                <c:pt idx="3420">
                  <c:v>3.6935846355112212E-2</c:v>
                </c:pt>
                <c:pt idx="3421">
                  <c:v>3.6949154160460559E-2</c:v>
                </c:pt>
                <c:pt idx="3422">
                  <c:v>3.6959504553295101E-2</c:v>
                </c:pt>
                <c:pt idx="3423">
                  <c:v>3.6968376233315475E-2</c:v>
                </c:pt>
                <c:pt idx="3424">
                  <c:v>3.6978726427196774E-2</c:v>
                </c:pt>
                <c:pt idx="3425">
                  <c:v>3.6989569372554952E-2</c:v>
                </c:pt>
                <c:pt idx="3426">
                  <c:v>3.699942649358548E-2</c:v>
                </c:pt>
                <c:pt idx="3427">
                  <c:v>3.700928351745443E-2</c:v>
                </c:pt>
                <c:pt idx="3428">
                  <c:v>3.7020618974789886E-2</c:v>
                </c:pt>
                <c:pt idx="3429">
                  <c:v>3.7031954303634006E-2</c:v>
                </c:pt>
                <c:pt idx="3430">
                  <c:v>3.7043782335873472E-2</c:v>
                </c:pt>
                <c:pt idx="3431">
                  <c:v>3.705708870491789E-2</c:v>
                </c:pt>
                <c:pt idx="3432">
                  <c:v>3.7071380533712762E-2</c:v>
                </c:pt>
                <c:pt idx="3433">
                  <c:v>3.7084686535532839E-2</c:v>
                </c:pt>
                <c:pt idx="3434">
                  <c:v>3.7096021138177712E-2</c:v>
                </c:pt>
                <c:pt idx="3435">
                  <c:v>3.7106370011000651E-2</c:v>
                </c:pt>
                <c:pt idx="3436">
                  <c:v>3.7116718776725711E-2</c:v>
                </c:pt>
                <c:pt idx="3437">
                  <c:v>3.7129038596284684E-2</c:v>
                </c:pt>
                <c:pt idx="3438">
                  <c:v>3.7142343830933996E-2</c:v>
                </c:pt>
                <c:pt idx="3439">
                  <c:v>3.7155648888556179E-2</c:v>
                </c:pt>
                <c:pt idx="3440">
                  <c:v>3.7167475457831195E-2</c:v>
                </c:pt>
                <c:pt idx="3441">
                  <c:v>3.7179301887240161E-2</c:v>
                </c:pt>
                <c:pt idx="3442">
                  <c:v>3.7192113694601875E-2</c:v>
                </c:pt>
                <c:pt idx="3443">
                  <c:v>3.7202461573028055E-2</c:v>
                </c:pt>
                <c:pt idx="3444">
                  <c:v>3.7210345599006017E-2</c:v>
                </c:pt>
                <c:pt idx="3445">
                  <c:v>3.7218229562826555E-2</c:v>
                </c:pt>
                <c:pt idx="3446">
                  <c:v>3.7228084430194881E-2</c:v>
                </c:pt>
                <c:pt idx="3447">
                  <c:v>3.7238431936409098E-2</c:v>
                </c:pt>
                <c:pt idx="3448">
                  <c:v>3.7248286604688742E-2</c:v>
                </c:pt>
                <c:pt idx="3449">
                  <c:v>3.7255184814701761E-2</c:v>
                </c:pt>
                <c:pt idx="3450">
                  <c:v>3.7260604803472465E-2</c:v>
                </c:pt>
                <c:pt idx="3451">
                  <c:v>3.7268981091973651E-2</c:v>
                </c:pt>
                <c:pt idx="3452">
                  <c:v>3.7281791750441592E-2</c:v>
                </c:pt>
                <c:pt idx="3453">
                  <c:v>3.7295587660644287E-2</c:v>
                </c:pt>
                <c:pt idx="3454">
                  <c:v>3.7306427170856291E-2</c:v>
                </c:pt>
                <c:pt idx="3455">
                  <c:v>3.7313817678635973E-2</c:v>
                </c:pt>
                <c:pt idx="3456">
                  <c:v>3.7321700826731752E-2</c:v>
                </c:pt>
                <c:pt idx="3457">
                  <c:v>3.7330076603492801E-2</c:v>
                </c:pt>
                <c:pt idx="3458">
                  <c:v>3.7338944996539919E-2</c:v>
                </c:pt>
                <c:pt idx="3459">
                  <c:v>3.7349784036792198E-2</c:v>
                </c:pt>
                <c:pt idx="3460">
                  <c:v>3.7363086334715065E-2</c:v>
                </c:pt>
                <c:pt idx="3461">
                  <c:v>3.7375403119463017E-2</c:v>
                </c:pt>
                <c:pt idx="3462">
                  <c:v>3.7386734427448276E-2</c:v>
                </c:pt>
                <c:pt idx="3463">
                  <c:v>3.7399050920932958E-2</c:v>
                </c:pt>
                <c:pt idx="3464">
                  <c:v>3.7414323162181434E-2</c:v>
                </c:pt>
                <c:pt idx="3465">
                  <c:v>3.7429102528412896E-2</c:v>
                </c:pt>
                <c:pt idx="3466">
                  <c:v>3.7441911135797354E-2</c:v>
                </c:pt>
                <c:pt idx="3467">
                  <c:v>3.74566900943046E-2</c:v>
                </c:pt>
                <c:pt idx="3468">
                  <c:v>3.7471961455305867E-2</c:v>
                </c:pt>
                <c:pt idx="3469">
                  <c:v>3.7484276899143604E-2</c:v>
                </c:pt>
                <c:pt idx="3470">
                  <c:v>3.7494621754757651E-2</c:v>
                </c:pt>
                <c:pt idx="3471">
                  <c:v>3.7506444315849666E-2</c:v>
                </c:pt>
                <c:pt idx="3472">
                  <c:v>3.7517281540732174E-2</c:v>
                </c:pt>
                <c:pt idx="3473">
                  <c:v>3.7527133461438135E-2</c:v>
                </c:pt>
                <c:pt idx="3474">
                  <c:v>3.7537477873719104E-2</c:v>
                </c:pt>
                <c:pt idx="3475">
                  <c:v>3.7545851843382237E-2</c:v>
                </c:pt>
                <c:pt idx="3476">
                  <c:v>3.7552748001040193E-2</c:v>
                </c:pt>
                <c:pt idx="3477">
                  <c:v>3.7557181220136071E-2</c:v>
                </c:pt>
                <c:pt idx="3478">
                  <c:v>3.7563092148358714E-2</c:v>
                </c:pt>
                <c:pt idx="3479">
                  <c:v>3.7573928759356452E-2</c:v>
                </c:pt>
                <c:pt idx="3480">
                  <c:v>3.7586735511864811E-2</c:v>
                </c:pt>
                <c:pt idx="3481">
                  <c:v>3.7596094188823738E-2</c:v>
                </c:pt>
                <c:pt idx="3482">
                  <c:v>3.7602990000012416E-2</c:v>
                </c:pt>
                <c:pt idx="3483">
                  <c:v>3.7612348524852839E-2</c:v>
                </c:pt>
                <c:pt idx="3484">
                  <c:v>3.7624169694203041E-2</c:v>
                </c:pt>
                <c:pt idx="3485">
                  <c:v>3.7635990723814926E-2</c:v>
                </c:pt>
                <c:pt idx="3486">
                  <c:v>3.7647811613691649E-2</c:v>
                </c:pt>
                <c:pt idx="3487">
                  <c:v>3.7660617420041592E-2</c:v>
                </c:pt>
                <c:pt idx="3488">
                  <c:v>3.7671945496654959E-2</c:v>
                </c:pt>
                <c:pt idx="3489">
                  <c:v>3.7680810858405987E-2</c:v>
                </c:pt>
                <c:pt idx="3490">
                  <c:v>3.7691153681115162E-2</c:v>
                </c:pt>
                <c:pt idx="3491">
                  <c:v>3.7701496396851185E-2</c:v>
                </c:pt>
                <c:pt idx="3492">
                  <c:v>3.7710853999866935E-2</c:v>
                </c:pt>
                <c:pt idx="3493">
                  <c:v>3.7719226517815459E-2</c:v>
                </c:pt>
                <c:pt idx="3494">
                  <c:v>3.772759896566568E-2</c:v>
                </c:pt>
                <c:pt idx="3495">
                  <c:v>3.7737448814569141E-2</c:v>
                </c:pt>
                <c:pt idx="3496">
                  <c:v>3.7748776020868881E-2</c:v>
                </c:pt>
                <c:pt idx="3497">
                  <c:v>3.7759118140653969E-2</c:v>
                </c:pt>
                <c:pt idx="3498">
                  <c:v>3.7768475204486132E-2</c:v>
                </c:pt>
                <c:pt idx="3499">
                  <c:v>3.7779802059351088E-2</c:v>
                </c:pt>
                <c:pt idx="3500">
                  <c:v>3.7791128785919822E-2</c:v>
                </c:pt>
                <c:pt idx="3501">
                  <c:v>3.780097800908705E-2</c:v>
                </c:pt>
                <c:pt idx="3502">
                  <c:v>3.7811319589009844E-2</c:v>
                </c:pt>
                <c:pt idx="3503">
                  <c:v>3.782363085423604E-2</c:v>
                </c:pt>
                <c:pt idx="3504">
                  <c:v>3.7838404172441893E-2</c:v>
                </c:pt>
                <c:pt idx="3505">
                  <c:v>3.7853669705306556E-2</c:v>
                </c:pt>
                <c:pt idx="3506">
                  <c:v>3.7864995595232258E-2</c:v>
                </c:pt>
                <c:pt idx="3507">
                  <c:v>3.787385924569716E-2</c:v>
                </c:pt>
                <c:pt idx="3508">
                  <c:v>3.7882230398998434E-2</c:v>
                </c:pt>
                <c:pt idx="3509">
                  <c:v>3.7891586310937656E-2</c:v>
                </c:pt>
                <c:pt idx="3510">
                  <c:v>3.7900942135344652E-2</c:v>
                </c:pt>
                <c:pt idx="3511">
                  <c:v>3.7910297872221013E-2</c:v>
                </c:pt>
                <c:pt idx="3512">
                  <c:v>3.7921130721359039E-2</c:v>
                </c:pt>
                <c:pt idx="3513">
                  <c:v>3.7933933028137856E-2</c:v>
                </c:pt>
                <c:pt idx="3514">
                  <c:v>3.7946735171019708E-2</c:v>
                </c:pt>
                <c:pt idx="3515">
                  <c:v>3.7959044769232182E-2</c:v>
                </c:pt>
                <c:pt idx="3516">
                  <c:v>3.7970861840961954E-2</c:v>
                </c:pt>
                <c:pt idx="3517">
                  <c:v>3.7982678773050248E-2</c:v>
                </c:pt>
                <c:pt idx="3518">
                  <c:v>3.7995480291901272E-2</c:v>
                </c:pt>
                <c:pt idx="3519">
                  <c:v>3.8010743427121886E-2</c:v>
                </c:pt>
                <c:pt idx="3520">
                  <c:v>3.8026006329382668E-2</c:v>
                </c:pt>
                <c:pt idx="3521">
                  <c:v>3.8038314951843774E-2</c:v>
                </c:pt>
                <c:pt idx="3522">
                  <c:v>3.8047669403590431E-2</c:v>
                </c:pt>
                <c:pt idx="3523">
                  <c:v>3.8056531435053782E-2</c:v>
                </c:pt>
                <c:pt idx="3524">
                  <c:v>3.8069332008519613E-2</c:v>
                </c:pt>
                <c:pt idx="3525">
                  <c:v>3.8085086335544312E-2</c:v>
                </c:pt>
                <c:pt idx="3526">
                  <c:v>3.8101332725338291E-2</c:v>
                </c:pt>
                <c:pt idx="3527">
                  <c:v>3.8114625029759E-2</c:v>
                </c:pt>
                <c:pt idx="3528">
                  <c:v>3.8125947964535792E-2</c:v>
                </c:pt>
                <c:pt idx="3529">
                  <c:v>3.8135793890562465E-2</c:v>
                </c:pt>
                <c:pt idx="3530">
                  <c:v>3.8142193690494743E-2</c:v>
                </c:pt>
                <c:pt idx="3531">
                  <c:v>3.8146624297224561E-2</c:v>
                </c:pt>
                <c:pt idx="3532">
                  <c:v>3.8154993167488729E-2</c:v>
                </c:pt>
                <c:pt idx="3533">
                  <c:v>3.8166807923922776E-2</c:v>
                </c:pt>
                <c:pt idx="3534">
                  <c:v>3.8181576173171632E-2</c:v>
                </c:pt>
                <c:pt idx="3535">
                  <c:v>3.8195851940131378E-2</c:v>
                </c:pt>
                <c:pt idx="3536">
                  <c:v>3.8208158472217112E-2</c:v>
                </c:pt>
                <c:pt idx="3537">
                  <c:v>3.8219480347976356E-2</c:v>
                </c:pt>
                <c:pt idx="3538">
                  <c:v>3.8229817600851604E-2</c:v>
                </c:pt>
                <c:pt idx="3539">
                  <c:v>3.8240154746869093E-2</c:v>
                </c:pt>
                <c:pt idx="3540">
                  <c:v>3.8249507310714567E-2</c:v>
                </c:pt>
                <c:pt idx="3541">
                  <c:v>3.8257875320011812E-2</c:v>
                </c:pt>
                <c:pt idx="3542">
                  <c:v>3.8266735488827752E-2</c:v>
                </c:pt>
                <c:pt idx="3543">
                  <c:v>3.8279041148619318E-2</c:v>
                </c:pt>
                <c:pt idx="3544">
                  <c:v>3.8293807740485152E-2</c:v>
                </c:pt>
                <c:pt idx="3545">
                  <c:v>3.8310050739691189E-2</c:v>
                </c:pt>
                <c:pt idx="3546">
                  <c:v>3.8324816873661779E-2</c:v>
                </c:pt>
                <c:pt idx="3547">
                  <c:v>3.8336137428713661E-2</c:v>
                </c:pt>
                <c:pt idx="3548">
                  <c:v>3.8345981285458026E-2</c:v>
                </c:pt>
                <c:pt idx="3549">
                  <c:v>3.8355332859611006E-2</c:v>
                </c:pt>
                <c:pt idx="3550">
                  <c:v>3.8364192164982366E-2</c:v>
                </c:pt>
                <c:pt idx="3551">
                  <c:v>3.8376004450054312E-2</c:v>
                </c:pt>
                <c:pt idx="3552">
                  <c:v>3.8390769610182868E-2</c:v>
                </c:pt>
                <c:pt idx="3553">
                  <c:v>3.8406518874028205E-2</c:v>
                </c:pt>
                <c:pt idx="3554">
                  <c:v>3.8422760042585422E-2</c:v>
                </c:pt>
                <c:pt idx="3555">
                  <c:v>3.8437032366900235E-2</c:v>
                </c:pt>
                <c:pt idx="3556">
                  <c:v>3.8449828070693581E-2</c:v>
                </c:pt>
                <c:pt idx="3557">
                  <c:v>3.8463607876290259E-2</c:v>
                </c:pt>
                <c:pt idx="3558">
                  <c:v>3.8477879617627622E-2</c:v>
                </c:pt>
                <c:pt idx="3559">
                  <c:v>3.8489690559875014E-2</c:v>
                </c:pt>
                <c:pt idx="3560">
                  <c:v>3.8498548675015891E-2</c:v>
                </c:pt>
                <c:pt idx="3561">
                  <c:v>3.8504946153818782E-2</c:v>
                </c:pt>
                <c:pt idx="3562">
                  <c:v>3.8509375153629975E-2</c:v>
                </c:pt>
                <c:pt idx="3563">
                  <c:v>3.8512327809273161E-2</c:v>
                </c:pt>
                <c:pt idx="3564">
                  <c:v>3.8519217305203121E-2</c:v>
                </c:pt>
                <c:pt idx="3565">
                  <c:v>3.8530043560052386E-2</c:v>
                </c:pt>
                <c:pt idx="3566">
                  <c:v>3.8541361792075755E-2</c:v>
                </c:pt>
                <c:pt idx="3567">
                  <c:v>3.8552679895998164E-2</c:v>
                </c:pt>
                <c:pt idx="3568">
                  <c:v>3.8562521621370818E-2</c:v>
                </c:pt>
                <c:pt idx="3569">
                  <c:v>3.8573839485808024E-2</c:v>
                </c:pt>
                <c:pt idx="3570">
                  <c:v>3.8586633439188868E-2</c:v>
                </c:pt>
                <c:pt idx="3571">
                  <c:v>3.8599919294452459E-2</c:v>
                </c:pt>
                <c:pt idx="3572">
                  <c:v>3.8613697031990746E-2</c:v>
                </c:pt>
                <c:pt idx="3573">
                  <c:v>3.8627474579705591E-2</c:v>
                </c:pt>
                <c:pt idx="3574">
                  <c:v>3.8640759892374359E-2</c:v>
                </c:pt>
                <c:pt idx="3575">
                  <c:v>3.8653060950437801E-2</c:v>
                </c:pt>
                <c:pt idx="3576">
                  <c:v>3.8664377790215344E-2</c:v>
                </c:pt>
                <c:pt idx="3577">
                  <c:v>3.8675694501923437E-2</c:v>
                </c:pt>
                <c:pt idx="3578">
                  <c:v>3.8687011085565021E-2</c:v>
                </c:pt>
                <c:pt idx="3579">
                  <c:v>3.8699803591125133E-2</c:v>
                </c:pt>
                <c:pt idx="3580">
                  <c:v>3.8713579952561965E-2</c:v>
                </c:pt>
                <c:pt idx="3581">
                  <c:v>3.8724404103407328E-2</c:v>
                </c:pt>
                <c:pt idx="3582">
                  <c:v>3.8732768139724115E-2</c:v>
                </c:pt>
                <c:pt idx="3583">
                  <c:v>3.8739656117103942E-2</c:v>
                </c:pt>
                <c:pt idx="3584">
                  <c:v>3.875097197694579E-2</c:v>
                </c:pt>
                <c:pt idx="3585">
                  <c:v>3.8767207552191145E-2</c:v>
                </c:pt>
                <c:pt idx="3586">
                  <c:v>3.878541076249984E-2</c:v>
                </c:pt>
                <c:pt idx="3587">
                  <c:v>3.8801153812312666E-2</c:v>
                </c:pt>
                <c:pt idx="3588">
                  <c:v>3.8813944857794012E-2</c:v>
                </c:pt>
                <c:pt idx="3589">
                  <c:v>3.8826735739666357E-2</c:v>
                </c:pt>
                <c:pt idx="3590">
                  <c:v>3.8841986192691184E-2</c:v>
                </c:pt>
                <c:pt idx="3591">
                  <c:v>3.8860188041852067E-2</c:v>
                </c:pt>
                <c:pt idx="3592">
                  <c:v>3.8875929914495552E-2</c:v>
                </c:pt>
                <c:pt idx="3593">
                  <c:v>3.8888720003554235E-2</c:v>
                </c:pt>
                <c:pt idx="3594">
                  <c:v>3.8899542258833568E-2</c:v>
                </c:pt>
                <c:pt idx="3595">
                  <c:v>3.8910856309581077E-2</c:v>
                </c:pt>
                <c:pt idx="3596">
                  <c:v>3.8925613574706086E-2</c:v>
                </c:pt>
                <c:pt idx="3597">
                  <c:v>3.8941354417471201E-2</c:v>
                </c:pt>
                <c:pt idx="3598">
                  <c:v>3.895463556083021E-2</c:v>
                </c:pt>
                <c:pt idx="3599">
                  <c:v>3.8966440873516209E-2</c:v>
                </c:pt>
                <c:pt idx="3600">
                  <c:v>3.8975786647222115E-2</c:v>
                </c:pt>
                <c:pt idx="3601">
                  <c:v>3.8983656704703093E-2</c:v>
                </c:pt>
                <c:pt idx="3602">
                  <c:v>3.8991034827339795E-2</c:v>
                </c:pt>
                <c:pt idx="3603">
                  <c:v>3.8998412895540187E-2</c:v>
                </c:pt>
                <c:pt idx="3604">
                  <c:v>3.9006774640361001E-2</c:v>
                </c:pt>
                <c:pt idx="3605">
                  <c:v>3.9015136315263453E-2</c:v>
                </c:pt>
                <c:pt idx="3606">
                  <c:v>3.9024481633885937E-2</c:v>
                </c:pt>
                <c:pt idx="3607">
                  <c:v>3.90357942711596E-2</c:v>
                </c:pt>
                <c:pt idx="3608">
                  <c:v>3.9047106780458682E-2</c:v>
                </c:pt>
                <c:pt idx="3609">
                  <c:v>3.9056943641044402E-2</c:v>
                </c:pt>
                <c:pt idx="3610">
                  <c:v>3.9066780404867218E-2</c:v>
                </c:pt>
                <c:pt idx="3611">
                  <c:v>3.9078584393730104E-2</c:v>
                </c:pt>
                <c:pt idx="3612">
                  <c:v>3.9092355537969845E-2</c:v>
                </c:pt>
                <c:pt idx="3613">
                  <c:v>3.9105634676026055E-2</c:v>
                </c:pt>
                <c:pt idx="3614">
                  <c:v>3.9117930017001902E-2</c:v>
                </c:pt>
                <c:pt idx="3615">
                  <c:v>3.9128257986594576E-2</c:v>
                </c:pt>
                <c:pt idx="3616">
                  <c:v>3.9137602248123793E-2</c:v>
                </c:pt>
                <c:pt idx="3617">
                  <c:v>3.9148421810285577E-2</c:v>
                </c:pt>
                <c:pt idx="3618">
                  <c:v>3.9159733045563604E-2</c:v>
                </c:pt>
                <c:pt idx="3619">
                  <c:v>3.9169568798328253E-2</c:v>
                </c:pt>
                <c:pt idx="3620">
                  <c:v>3.9179404454351856E-2</c:v>
                </c:pt>
                <c:pt idx="3621">
                  <c:v>3.9190715339185257E-2</c:v>
                </c:pt>
                <c:pt idx="3622">
                  <c:v>3.9203501402769708E-2</c:v>
                </c:pt>
                <c:pt idx="3623">
                  <c:v>3.9217270826878557E-2</c:v>
                </c:pt>
                <c:pt idx="3624">
                  <c:v>3.9231040061392733E-2</c:v>
                </c:pt>
                <c:pt idx="3625">
                  <c:v>3.9244809106317897E-2</c:v>
                </c:pt>
                <c:pt idx="3626">
                  <c:v>3.9258577961659144E-2</c:v>
                </c:pt>
                <c:pt idx="3627">
                  <c:v>3.9270379686776498E-2</c:v>
                </c:pt>
                <c:pt idx="3628">
                  <c:v>3.9281689542652085E-2</c:v>
                </c:pt>
                <c:pt idx="3629">
                  <c:v>3.9293982719177216E-2</c:v>
                </c:pt>
                <c:pt idx="3630">
                  <c:v>3.9306275744581926E-2</c:v>
                </c:pt>
                <c:pt idx="3631">
                  <c:v>3.9317585194487907E-2</c:v>
                </c:pt>
                <c:pt idx="3632">
                  <c:v>3.9327911102264232E-2</c:v>
                </c:pt>
                <c:pt idx="3633">
                  <c:v>3.9338728605574885E-2</c:v>
                </c:pt>
                <c:pt idx="3634">
                  <c:v>3.9348562597949693E-2</c:v>
                </c:pt>
                <c:pt idx="3635">
                  <c:v>3.935741310840285E-2</c:v>
                </c:pt>
                <c:pt idx="3636">
                  <c:v>3.9366755228901984E-2</c:v>
                </c:pt>
                <c:pt idx="3637">
                  <c:v>3.9375113894318255E-2</c:v>
                </c:pt>
                <c:pt idx="3638">
                  <c:v>3.9384947528888686E-2</c:v>
                </c:pt>
                <c:pt idx="3639">
                  <c:v>3.9396747762730146E-2</c:v>
                </c:pt>
                <c:pt idx="3640">
                  <c:v>3.9407072853117696E-2</c:v>
                </c:pt>
                <c:pt idx="3641">
                  <c:v>3.9415431181540596E-2</c:v>
                </c:pt>
                <c:pt idx="3642">
                  <c:v>3.9426247738148824E-2</c:v>
                </c:pt>
                <c:pt idx="3643">
                  <c:v>3.9439522443174023E-2</c:v>
                </c:pt>
                <c:pt idx="3644">
                  <c:v>3.9452796971983901E-2</c:v>
                </c:pt>
                <c:pt idx="3645">
                  <c:v>3.9465579685036195E-2</c:v>
                </c:pt>
                <c:pt idx="3646">
                  <c:v>3.9477870601189055E-2</c:v>
                </c:pt>
                <c:pt idx="3647">
                  <c:v>3.9491144620958166E-2</c:v>
                </c:pt>
                <c:pt idx="3648">
                  <c:v>3.9505401705192782E-2</c:v>
                </c:pt>
                <c:pt idx="3649">
                  <c:v>3.9518183745836037E-2</c:v>
                </c:pt>
                <c:pt idx="3650">
                  <c:v>3.9529490799446565E-2</c:v>
                </c:pt>
                <c:pt idx="3651">
                  <c:v>3.9540306122399539E-2</c:v>
                </c:pt>
                <c:pt idx="3652">
                  <c:v>3.955210452312645E-2</c:v>
                </c:pt>
                <c:pt idx="3653">
                  <c:v>3.9562919601508748E-2</c:v>
                </c:pt>
                <c:pt idx="3654">
                  <c:v>3.9572751389448983E-2</c:v>
                </c:pt>
                <c:pt idx="3655">
                  <c:v>3.9583074662752654E-2</c:v>
                </c:pt>
                <c:pt idx="3656">
                  <c:v>3.9596347286123747E-2</c:v>
                </c:pt>
                <c:pt idx="3657">
                  <c:v>3.96110944388176E-2</c:v>
                </c:pt>
                <c:pt idx="3658">
                  <c:v>3.9627316055596891E-2</c:v>
                </c:pt>
                <c:pt idx="3659">
                  <c:v>3.9641571198570168E-2</c:v>
                </c:pt>
                <c:pt idx="3660">
                  <c:v>3.9652876857126082E-2</c:v>
                </c:pt>
                <c:pt idx="3661">
                  <c:v>3.9664182387865551E-2</c:v>
                </c:pt>
                <c:pt idx="3662">
                  <c:v>3.9675979327149842E-2</c:v>
                </c:pt>
                <c:pt idx="3663">
                  <c:v>3.9689742247091167E-2</c:v>
                </c:pt>
                <c:pt idx="3664">
                  <c:v>3.9702521931718103E-2</c:v>
                </c:pt>
                <c:pt idx="3665">
                  <c:v>3.9711860828740363E-2</c:v>
                </c:pt>
                <c:pt idx="3666">
                  <c:v>3.9718250550136273E-2</c:v>
                </c:pt>
                <c:pt idx="3667">
                  <c:v>3.9722674179493218E-2</c:v>
                </c:pt>
                <c:pt idx="3668">
                  <c:v>3.9726114766575296E-2</c:v>
                </c:pt>
                <c:pt idx="3669">
                  <c:v>3.9732995905226769E-2</c:v>
                </c:pt>
                <c:pt idx="3670">
                  <c:v>3.9744300530219275E-2</c:v>
                </c:pt>
                <c:pt idx="3671">
                  <c:v>3.9756096524398078E-2</c:v>
                </c:pt>
                <c:pt idx="3672">
                  <c:v>3.9768383870373382E-2</c:v>
                </c:pt>
                <c:pt idx="3673">
                  <c:v>3.9780671065371621E-2</c:v>
                </c:pt>
                <c:pt idx="3674">
                  <c:v>3.979295810939637E-2</c:v>
                </c:pt>
                <c:pt idx="3675">
                  <c:v>3.9805245002451792E-2</c:v>
                </c:pt>
                <c:pt idx="3676">
                  <c:v>3.9819989074843389E-2</c:v>
                </c:pt>
                <c:pt idx="3677">
                  <c:v>3.983571584578869E-2</c:v>
                </c:pt>
                <c:pt idx="3678">
                  <c:v>3.9849968018323911E-2</c:v>
                </c:pt>
                <c:pt idx="3679">
                  <c:v>3.9862745655493158E-2</c:v>
                </c:pt>
                <c:pt idx="3680">
                  <c:v>3.9876014567440075E-2</c:v>
                </c:pt>
                <c:pt idx="3681">
                  <c:v>3.9889283303325286E-2</c:v>
                </c:pt>
                <c:pt idx="3682">
                  <c:v>3.9901077587422298E-2</c:v>
                </c:pt>
                <c:pt idx="3683">
                  <c:v>3.9911888892312571E-2</c:v>
                </c:pt>
                <c:pt idx="3684">
                  <c:v>3.9923191495179242E-2</c:v>
                </c:pt>
                <c:pt idx="3685">
                  <c:v>3.9934985379362485E-2</c:v>
                </c:pt>
                <c:pt idx="3686">
                  <c:v>3.9947270527478429E-2</c:v>
                </c:pt>
                <c:pt idx="3687">
                  <c:v>3.9959555524671495E-2</c:v>
                </c:pt>
                <c:pt idx="3688">
                  <c:v>3.9971348979991952E-2</c:v>
                </c:pt>
                <c:pt idx="3689">
                  <c:v>3.9984125066303312E-2</c:v>
                </c:pt>
                <c:pt idx="3690">
                  <c:v>3.9999357878961403E-2</c:v>
                </c:pt>
                <c:pt idx="3691">
                  <c:v>4.0012624978348711E-2</c:v>
                </c:pt>
                <c:pt idx="3692">
                  <c:v>4.0021469613487876E-2</c:v>
                </c:pt>
                <c:pt idx="3693">
                  <c:v>4.0029822808179377E-2</c:v>
                </c:pt>
                <c:pt idx="3694">
                  <c:v>4.0040141364112353E-2</c:v>
                </c:pt>
                <c:pt idx="3695">
                  <c:v>4.0049968461251813E-2</c:v>
                </c:pt>
                <c:pt idx="3696">
                  <c:v>4.0059795461820466E-2</c:v>
                </c:pt>
                <c:pt idx="3697">
                  <c:v>4.0072079076731403E-2</c:v>
                </c:pt>
                <c:pt idx="3698">
                  <c:v>4.0084853876179369E-2</c:v>
                </c:pt>
                <c:pt idx="3699">
                  <c:v>4.0095171864289771E-2</c:v>
                </c:pt>
                <c:pt idx="3700">
                  <c:v>4.0103033117108049E-2</c:v>
                </c:pt>
                <c:pt idx="3701">
                  <c:v>4.0111385630514487E-2</c:v>
                </c:pt>
                <c:pt idx="3702">
                  <c:v>4.0122194661951827E-2</c:v>
                </c:pt>
                <c:pt idx="3703">
                  <c:v>4.0132020952782496E-2</c:v>
                </c:pt>
                <c:pt idx="3704">
                  <c:v>4.0141355839637696E-2</c:v>
                </c:pt>
                <c:pt idx="3705">
                  <c:v>4.0152655849242838E-2</c:v>
                </c:pt>
                <c:pt idx="3706">
                  <c:v>4.0164938323552175E-2</c:v>
                </c:pt>
                <c:pt idx="3707">
                  <c:v>4.0177711936804833E-2</c:v>
                </c:pt>
                <c:pt idx="3708">
                  <c:v>4.0189502819603103E-2</c:v>
                </c:pt>
                <c:pt idx="3709">
                  <c:v>4.0201784841351708E-2</c:v>
                </c:pt>
                <c:pt idx="3710">
                  <c:v>4.0213575440314224E-2</c:v>
                </c:pt>
                <c:pt idx="3711">
                  <c:v>4.0225857166407822E-2</c:v>
                </c:pt>
                <c:pt idx="3712">
                  <c:v>4.0238138741662363E-2</c:v>
                </c:pt>
                <c:pt idx="3713">
                  <c:v>4.0246981382448511E-2</c:v>
                </c:pt>
                <c:pt idx="3714">
                  <c:v>4.0255823945042783E-2</c:v>
                </c:pt>
                <c:pt idx="3715">
                  <c:v>4.0267613906872904E-2</c:v>
                </c:pt>
                <c:pt idx="3716">
                  <c:v>4.0279403729701506E-2</c:v>
                </c:pt>
                <c:pt idx="3717">
                  <c:v>4.0289228475879256E-2</c:v>
                </c:pt>
                <c:pt idx="3718">
                  <c:v>4.0297579434237882E-2</c:v>
                </c:pt>
                <c:pt idx="3719">
                  <c:v>4.0305930322858327E-2</c:v>
                </c:pt>
                <c:pt idx="3720">
                  <c:v>4.0317719693954417E-2</c:v>
                </c:pt>
                <c:pt idx="3721">
                  <c:v>4.0331473784568576E-2</c:v>
                </c:pt>
                <c:pt idx="3722">
                  <c:v>4.034424527075206E-2</c:v>
                </c:pt>
                <c:pt idx="3723">
                  <c:v>4.0352104565793093E-2</c:v>
                </c:pt>
                <c:pt idx="3724">
                  <c:v>4.0359472598795965E-2</c:v>
                </c:pt>
                <c:pt idx="3725">
                  <c:v>4.0370770143962502E-2</c:v>
                </c:pt>
                <c:pt idx="3726">
                  <c:v>4.0382067561495795E-2</c:v>
                </c:pt>
                <c:pt idx="3727">
                  <c:v>4.0391400114496767E-2</c:v>
                </c:pt>
                <c:pt idx="3728">
                  <c:v>4.0400732580401916E-2</c:v>
                </c:pt>
                <c:pt idx="3729">
                  <c:v>4.0413012008112106E-2</c:v>
                </c:pt>
                <c:pt idx="3730">
                  <c:v>4.0427255955355526E-2</c:v>
                </c:pt>
                <c:pt idx="3731">
                  <c:v>4.0441008539490855E-2</c:v>
                </c:pt>
                <c:pt idx="3732">
                  <c:v>4.0452796318216862E-2</c:v>
                </c:pt>
                <c:pt idx="3733">
                  <c:v>4.0462619361012434E-2</c:v>
                </c:pt>
                <c:pt idx="3734">
                  <c:v>4.0471951162293227E-2</c:v>
                </c:pt>
                <c:pt idx="3735">
                  <c:v>4.0483247436806591E-2</c:v>
                </c:pt>
                <c:pt idx="3736">
                  <c:v>4.049601698477473E-2</c:v>
                </c:pt>
                <c:pt idx="3737">
                  <c:v>4.0510259749757097E-2</c:v>
                </c:pt>
                <c:pt idx="3738">
                  <c:v>4.0523028952797094E-2</c:v>
                </c:pt>
                <c:pt idx="3739">
                  <c:v>4.0534324650339709E-2</c:v>
                </c:pt>
                <c:pt idx="3740">
                  <c:v>4.0543655782508056E-2</c:v>
                </c:pt>
                <c:pt idx="3741">
                  <c:v>4.0553969037816107E-2</c:v>
                </c:pt>
                <c:pt idx="3742">
                  <c:v>4.0566737682738857E-2</c:v>
                </c:pt>
                <c:pt idx="3743">
                  <c:v>4.0582452714215872E-2</c:v>
                </c:pt>
                <c:pt idx="3744">
                  <c:v>4.0594238825756898E-2</c:v>
                </c:pt>
                <c:pt idx="3745">
                  <c:v>4.0602587237385503E-2</c:v>
                </c:pt>
                <c:pt idx="3746">
                  <c:v>4.0611917732611594E-2</c:v>
                </c:pt>
                <c:pt idx="3747">
                  <c:v>4.0621739212482605E-2</c:v>
                </c:pt>
                <c:pt idx="3748">
                  <c:v>4.0629105259083816E-2</c:v>
                </c:pt>
                <c:pt idx="3749">
                  <c:v>4.0638435506887907E-2</c:v>
                </c:pt>
                <c:pt idx="3750">
                  <c:v>4.0651203073340726E-2</c:v>
                </c:pt>
                <c:pt idx="3751">
                  <c:v>4.0664952577990472E-2</c:v>
                </c:pt>
                <c:pt idx="3752">
                  <c:v>4.0679683980331824E-2</c:v>
                </c:pt>
                <c:pt idx="3753">
                  <c:v>4.0694415165662315E-2</c:v>
                </c:pt>
                <c:pt idx="3754">
                  <c:v>4.0707182017415723E-2</c:v>
                </c:pt>
                <c:pt idx="3755">
                  <c:v>4.0720930752409609E-2</c:v>
                </c:pt>
                <c:pt idx="3756">
                  <c:v>4.0736152345663829E-2</c:v>
                </c:pt>
                <c:pt idx="3757">
                  <c:v>4.0749409673590607E-2</c:v>
                </c:pt>
                <c:pt idx="3758">
                  <c:v>4.0761684820518382E-2</c:v>
                </c:pt>
                <c:pt idx="3759">
                  <c:v>4.0773468819811434E-2</c:v>
                </c:pt>
                <c:pt idx="3760">
                  <c:v>4.0781815735294547E-2</c:v>
                </c:pt>
                <c:pt idx="3761">
                  <c:v>4.0792126534703377E-2</c:v>
                </c:pt>
                <c:pt idx="3762">
                  <c:v>4.0805383120587596E-2</c:v>
                </c:pt>
                <c:pt idx="3763">
                  <c:v>4.0819130505516103E-2</c:v>
                </c:pt>
                <c:pt idx="3764">
                  <c:v>4.0832386733427192E-2</c:v>
                </c:pt>
                <c:pt idx="3765">
                  <c:v>4.0846624708414346E-2</c:v>
                </c:pt>
                <c:pt idx="3766">
                  <c:v>4.0860371526394414E-2</c:v>
                </c:pt>
                <c:pt idx="3767">
                  <c:v>4.0873136259596897E-2</c:v>
                </c:pt>
                <c:pt idx="3768">
                  <c:v>4.0886882713134808E-2</c:v>
                </c:pt>
                <c:pt idx="3769">
                  <c:v>4.0901119912236023E-2</c:v>
                </c:pt>
                <c:pt idx="3770">
                  <c:v>4.0913884125310378E-2</c:v>
                </c:pt>
                <c:pt idx="3771">
                  <c:v>4.0924193563085055E-2</c:v>
                </c:pt>
                <c:pt idx="3772">
                  <c:v>4.0934011976439436E-2</c:v>
                </c:pt>
                <c:pt idx="3773">
                  <c:v>4.0944321206710703E-2</c:v>
                </c:pt>
                <c:pt idx="3774">
                  <c:v>4.0955612146492515E-2</c:v>
                </c:pt>
                <c:pt idx="3775">
                  <c:v>4.0968375664039464E-2</c:v>
                </c:pt>
                <c:pt idx="3776">
                  <c:v>4.0982611702965112E-2</c:v>
                </c:pt>
                <c:pt idx="3777">
                  <c:v>4.0995374875909832E-2</c:v>
                </c:pt>
                <c:pt idx="3778">
                  <c:v>4.1005683473599307E-2</c:v>
                </c:pt>
                <c:pt idx="3779">
                  <c:v>4.1012064933201337E-2</c:v>
                </c:pt>
                <c:pt idx="3780">
                  <c:v>4.1017464597980183E-2</c:v>
                </c:pt>
                <c:pt idx="3781">
                  <c:v>4.1022373358842006E-2</c:v>
                </c:pt>
                <c:pt idx="3782">
                  <c:v>4.1030718197007425E-2</c:v>
                </c:pt>
                <c:pt idx="3783">
                  <c:v>4.1041517295970074E-2</c:v>
                </c:pt>
                <c:pt idx="3784">
                  <c:v>4.1051334557464549E-2</c:v>
                </c:pt>
                <c:pt idx="3785">
                  <c:v>4.1058206583166078E-2</c:v>
                </c:pt>
                <c:pt idx="3786">
                  <c:v>4.1064096853323441E-2</c:v>
                </c:pt>
                <c:pt idx="3787">
                  <c:v>4.1070477940174703E-2</c:v>
                </c:pt>
                <c:pt idx="3788">
                  <c:v>4.1077349834323894E-2</c:v>
                </c:pt>
                <c:pt idx="3789">
                  <c:v>4.1084712525652607E-2</c:v>
                </c:pt>
                <c:pt idx="3790">
                  <c:v>4.1094038523516063E-2</c:v>
                </c:pt>
                <c:pt idx="3791">
                  <c:v>4.1105327772984659E-2</c:v>
                </c:pt>
                <c:pt idx="3792">
                  <c:v>4.1116616895007924E-2</c:v>
                </c:pt>
                <c:pt idx="3793">
                  <c:v>4.1127415066386702E-2</c:v>
                </c:pt>
                <c:pt idx="3794">
                  <c:v>4.113870393906769E-2</c:v>
                </c:pt>
                <c:pt idx="3795">
                  <c:v>4.1150974308310329E-2</c:v>
                </c:pt>
                <c:pt idx="3796">
                  <c:v>4.1164716943117304E-2</c:v>
                </c:pt>
                <c:pt idx="3797">
                  <c:v>4.1176986993176644E-2</c:v>
                </c:pt>
                <c:pt idx="3798">
                  <c:v>4.1189747685532761E-2</c:v>
                </c:pt>
                <c:pt idx="3799">
                  <c:v>4.1202017428469448E-2</c:v>
                </c:pt>
                <c:pt idx="3800">
                  <c:v>4.1213796240056284E-2</c:v>
                </c:pt>
                <c:pt idx="3801">
                  <c:v>4.1224593362132647E-2</c:v>
                </c:pt>
                <c:pt idx="3802">
                  <c:v>4.1234408826494796E-2</c:v>
                </c:pt>
                <c:pt idx="3803">
                  <c:v>4.1243733428402006E-2</c:v>
                </c:pt>
                <c:pt idx="3804">
                  <c:v>4.1253057943361697E-2</c:v>
                </c:pt>
                <c:pt idx="3805">
                  <c:v>4.1261891614173887E-2</c:v>
                </c:pt>
                <c:pt idx="3806">
                  <c:v>4.127219746482997E-2</c:v>
                </c:pt>
                <c:pt idx="3807">
                  <c:v>4.1284956942300062E-2</c:v>
                </c:pt>
                <c:pt idx="3808">
                  <c:v>4.1295753296077112E-2</c:v>
                </c:pt>
                <c:pt idx="3809">
                  <c:v>4.1306058797767345E-2</c:v>
                </c:pt>
                <c:pt idx="3810">
                  <c:v>4.131881784319482E-2</c:v>
                </c:pt>
                <c:pt idx="3811">
                  <c:v>4.1330595279099699E-2</c:v>
                </c:pt>
                <c:pt idx="3812">
                  <c:v>4.1339428265002406E-2</c:v>
                </c:pt>
                <c:pt idx="3813">
                  <c:v>4.1349242602277056E-2</c:v>
                </c:pt>
                <c:pt idx="3814">
                  <c:v>4.136101967986415E-2</c:v>
                </c:pt>
                <c:pt idx="3815">
                  <c:v>4.1372305915735333E-2</c:v>
                </c:pt>
                <c:pt idx="3816">
                  <c:v>4.1383592024228831E-2</c:v>
                </c:pt>
                <c:pt idx="3817">
                  <c:v>4.1395368697289346E-2</c:v>
                </c:pt>
                <c:pt idx="3818">
                  <c:v>4.1408617288706713E-2</c:v>
                </c:pt>
                <c:pt idx="3819">
                  <c:v>4.1419902987395764E-2</c:v>
                </c:pt>
                <c:pt idx="3820">
                  <c:v>4.1429225859812083E-2</c:v>
                </c:pt>
                <c:pt idx="3821">
                  <c:v>4.1437567303563967E-2</c:v>
                </c:pt>
                <c:pt idx="3822">
                  <c:v>4.1445418010593787E-2</c:v>
                </c:pt>
                <c:pt idx="3823">
                  <c:v>4.1453759319281462E-2</c:v>
                </c:pt>
                <c:pt idx="3824">
                  <c:v>4.1463572534542074E-2</c:v>
                </c:pt>
                <c:pt idx="3825">
                  <c:v>4.1474366960104675E-2</c:v>
                </c:pt>
                <c:pt idx="3826">
                  <c:v>4.1482708027324733E-2</c:v>
                </c:pt>
                <c:pt idx="3827">
                  <c:v>4.1490067734742023E-2</c:v>
                </c:pt>
                <c:pt idx="3828">
                  <c:v>4.1499880593708752E-2</c:v>
                </c:pt>
                <c:pt idx="3829">
                  <c:v>4.1512637166410363E-2</c:v>
                </c:pt>
                <c:pt idx="3830">
                  <c:v>4.1526865459371141E-2</c:v>
                </c:pt>
                <c:pt idx="3831">
                  <c:v>4.1540602929449284E-2</c:v>
                </c:pt>
                <c:pt idx="3832">
                  <c:v>4.1552868368263877E-2</c:v>
                </c:pt>
                <c:pt idx="3833">
                  <c:v>4.1562190001149177E-2</c:v>
                </c:pt>
                <c:pt idx="3834">
                  <c:v>4.1568567910426457E-2</c:v>
                </c:pt>
                <c:pt idx="3835">
                  <c:v>4.1575926985969472E-2</c:v>
                </c:pt>
                <c:pt idx="3836">
                  <c:v>4.1586229600748814E-2</c:v>
                </c:pt>
                <c:pt idx="3837">
                  <c:v>4.1598494479948414E-2</c:v>
                </c:pt>
                <c:pt idx="3838">
                  <c:v>4.1610759208722682E-2</c:v>
                </c:pt>
                <c:pt idx="3839">
                  <c:v>4.1619589720298708E-2</c:v>
                </c:pt>
                <c:pt idx="3840">
                  <c:v>4.1627929576298947E-2</c:v>
                </c:pt>
                <c:pt idx="3841">
                  <c:v>4.1639212800181007E-2</c:v>
                </c:pt>
                <c:pt idx="3842">
                  <c:v>4.1653439292313472E-2</c:v>
                </c:pt>
                <c:pt idx="3843">
                  <c:v>4.1669627813033745E-2</c:v>
                </c:pt>
                <c:pt idx="3844">
                  <c:v>4.1687287718573302E-2</c:v>
                </c:pt>
                <c:pt idx="3845">
                  <c:v>4.1703475691351438E-2</c:v>
                </c:pt>
                <c:pt idx="3846">
                  <c:v>4.1715739132634974E-2</c:v>
                </c:pt>
                <c:pt idx="3847">
                  <c:v>4.1728002423528553E-2</c:v>
                </c:pt>
                <c:pt idx="3848">
                  <c:v>4.1741246608779467E-2</c:v>
                </c:pt>
                <c:pt idx="3849">
                  <c:v>4.1754000102869344E-2</c:v>
                </c:pt>
                <c:pt idx="3850">
                  <c:v>4.1767243943809033E-2</c:v>
                </c:pt>
                <c:pt idx="3851">
                  <c:v>4.1779997106348221E-2</c:v>
                </c:pt>
                <c:pt idx="3852">
                  <c:v>4.1791278614558378E-2</c:v>
                </c:pt>
                <c:pt idx="3853">
                  <c:v>4.1801088518244843E-2</c:v>
                </c:pt>
                <c:pt idx="3854">
                  <c:v>4.1810407837610926E-2</c:v>
                </c:pt>
                <c:pt idx="3855">
                  <c:v>4.1820217553644193E-2</c:v>
                </c:pt>
                <c:pt idx="3856">
                  <c:v>4.1831498608118793E-2</c:v>
                </c:pt>
                <c:pt idx="3857">
                  <c:v>4.1844250951239503E-2</c:v>
                </c:pt>
                <c:pt idx="3858">
                  <c:v>4.1858474526717884E-2</c:v>
                </c:pt>
                <c:pt idx="3859">
                  <c:v>4.1870736067341464E-2</c:v>
                </c:pt>
                <c:pt idx="3860">
                  <c:v>4.1878583374439955E-2</c:v>
                </c:pt>
                <c:pt idx="3861">
                  <c:v>4.1884959266114651E-2</c:v>
                </c:pt>
                <c:pt idx="3862">
                  <c:v>4.1892806461600401E-2</c:v>
                </c:pt>
                <c:pt idx="3863">
                  <c:v>4.1902124926260984E-2</c:v>
                </c:pt>
                <c:pt idx="3864">
                  <c:v>4.1911933742621449E-2</c:v>
                </c:pt>
                <c:pt idx="3865">
                  <c:v>4.1922723329493074E-2</c:v>
                </c:pt>
                <c:pt idx="3866">
                  <c:v>4.1933512799950758E-2</c:v>
                </c:pt>
                <c:pt idx="3867">
                  <c:v>4.1943811731338709E-2</c:v>
                </c:pt>
                <c:pt idx="3868">
                  <c:v>4.1953129720722605E-2</c:v>
                </c:pt>
                <c:pt idx="3869">
                  <c:v>4.1962447623282391E-2</c:v>
                </c:pt>
                <c:pt idx="3870">
                  <c:v>4.1972255847969306E-2</c:v>
                </c:pt>
                <c:pt idx="3871">
                  <c:v>4.1983044784013705E-2</c:v>
                </c:pt>
                <c:pt idx="3872">
                  <c:v>4.1994814399672155E-2</c:v>
                </c:pt>
                <c:pt idx="3873">
                  <c:v>4.2008545442863678E-2</c:v>
                </c:pt>
                <c:pt idx="3874">
                  <c:v>4.2021295528436732E-2</c:v>
                </c:pt>
                <c:pt idx="3875">
                  <c:v>4.2032574314780524E-2</c:v>
                </c:pt>
                <c:pt idx="3876">
                  <c:v>4.2041401102315336E-2</c:v>
                </c:pt>
                <c:pt idx="3877">
                  <c:v>4.2050227811938894E-2</c:v>
                </c:pt>
                <c:pt idx="3878">
                  <c:v>4.2060525541362963E-2</c:v>
                </c:pt>
                <c:pt idx="3879">
                  <c:v>4.207278460479532E-2</c:v>
                </c:pt>
                <c:pt idx="3880">
                  <c:v>4.2086024224504574E-2</c:v>
                </c:pt>
                <c:pt idx="3881">
                  <c:v>4.2098773322260793E-2</c:v>
                </c:pt>
                <c:pt idx="3882">
                  <c:v>4.2112502938072088E-2</c:v>
                </c:pt>
                <c:pt idx="3883">
                  <c:v>4.2125251698255387E-2</c:v>
                </c:pt>
                <c:pt idx="3884">
                  <c:v>4.2135548655136863E-2</c:v>
                </c:pt>
                <c:pt idx="3885">
                  <c:v>4.2147316476030788E-2</c:v>
                </c:pt>
                <c:pt idx="3886">
                  <c:v>4.2162516373064007E-2</c:v>
                </c:pt>
                <c:pt idx="3887">
                  <c:v>4.2178206347023919E-2</c:v>
                </c:pt>
                <c:pt idx="3888">
                  <c:v>4.2193896074812422E-2</c:v>
                </c:pt>
                <c:pt idx="3889">
                  <c:v>4.2209095263862365E-2</c:v>
                </c:pt>
                <c:pt idx="3890">
                  <c:v>4.2223803936537484E-2</c:v>
                </c:pt>
                <c:pt idx="3891">
                  <c:v>4.2237531835845422E-2</c:v>
                </c:pt>
                <c:pt idx="3892">
                  <c:v>4.2249788729551499E-2</c:v>
                </c:pt>
                <c:pt idx="3893">
                  <c:v>4.2260084404167224E-2</c:v>
                </c:pt>
                <c:pt idx="3894">
                  <c:v>4.2272831283020493E-2</c:v>
                </c:pt>
                <c:pt idx="3895">
                  <c:v>4.2285577999392907E-2</c:v>
                </c:pt>
                <c:pt idx="3896">
                  <c:v>4.2294892804761522E-2</c:v>
                </c:pt>
                <c:pt idx="3897">
                  <c:v>4.2301756290039273E-2</c:v>
                </c:pt>
                <c:pt idx="3898">
                  <c:v>4.2306658750682291E-2</c:v>
                </c:pt>
                <c:pt idx="3899">
                  <c:v>4.2314992878617674E-2</c:v>
                </c:pt>
                <c:pt idx="3900">
                  <c:v>4.2324797646087833E-2</c:v>
                </c:pt>
                <c:pt idx="3901">
                  <c:v>4.2331660926117988E-2</c:v>
                </c:pt>
                <c:pt idx="3902">
                  <c:v>4.2337053470239527E-2</c:v>
                </c:pt>
                <c:pt idx="3903">
                  <c:v>4.2345877570622456E-2</c:v>
                </c:pt>
                <c:pt idx="3904">
                  <c:v>4.2356662476460472E-2</c:v>
                </c:pt>
                <c:pt idx="3905">
                  <c:v>4.2367937480927931E-2</c:v>
                </c:pt>
                <c:pt idx="3906">
                  <c:v>4.2382643817447385E-2</c:v>
                </c:pt>
                <c:pt idx="3907">
                  <c:v>4.2397840137977164E-2</c:v>
                </c:pt>
                <c:pt idx="3908">
                  <c:v>4.2409114678178213E-2</c:v>
                </c:pt>
                <c:pt idx="3909">
                  <c:v>4.2418918522854038E-2</c:v>
                </c:pt>
                <c:pt idx="3910">
                  <c:v>4.2430683009594204E-2</c:v>
                </c:pt>
                <c:pt idx="3911">
                  <c:v>4.2445878600128155E-2</c:v>
                </c:pt>
                <c:pt idx="3912">
                  <c:v>4.2461073959759746E-2</c:v>
                </c:pt>
                <c:pt idx="3913">
                  <c:v>4.247381827689739E-2</c:v>
                </c:pt>
                <c:pt idx="3914">
                  <c:v>4.2485582117791479E-2</c:v>
                </c:pt>
                <c:pt idx="3915">
                  <c:v>4.2497345820299334E-2</c:v>
                </c:pt>
                <c:pt idx="3916">
                  <c:v>4.2510089675188302E-2</c:v>
                </c:pt>
                <c:pt idx="3917">
                  <c:v>4.2521853089401797E-2</c:v>
                </c:pt>
                <c:pt idx="3918">
                  <c:v>4.2532636097537713E-2</c:v>
                </c:pt>
                <c:pt idx="3919">
                  <c:v>4.2544399246532784E-2</c:v>
                </c:pt>
                <c:pt idx="3920">
                  <c:v>4.2555182011557148E-2</c:v>
                </c:pt>
                <c:pt idx="3921">
                  <c:v>4.2563514068533925E-2</c:v>
                </c:pt>
                <c:pt idx="3922">
                  <c:v>4.2569885594673756E-2</c:v>
                </c:pt>
                <c:pt idx="3923">
                  <c:v>4.257772741727029E-2</c:v>
                </c:pt>
                <c:pt idx="3924">
                  <c:v>4.2590960353460494E-2</c:v>
                </c:pt>
                <c:pt idx="3925">
                  <c:v>4.2606643606638024E-2</c:v>
                </c:pt>
                <c:pt idx="3926">
                  <c:v>4.2621836523602366E-2</c:v>
                </c:pt>
                <c:pt idx="3927">
                  <c:v>4.26340887078605E-2</c:v>
                </c:pt>
                <c:pt idx="3928">
                  <c:v>4.2643400267500263E-2</c:v>
                </c:pt>
                <c:pt idx="3929">
                  <c:v>4.2653691890437967E-2</c:v>
                </c:pt>
                <c:pt idx="3930">
                  <c:v>4.2668394025188107E-2</c:v>
                </c:pt>
                <c:pt idx="3931">
                  <c:v>4.2683095943788898E-2</c:v>
                </c:pt>
                <c:pt idx="3932">
                  <c:v>4.2696327485726819E-2</c:v>
                </c:pt>
                <c:pt idx="3933">
                  <c:v>4.2709068805090483E-2</c:v>
                </c:pt>
                <c:pt idx="3934">
                  <c:v>4.2720829878876709E-2</c:v>
                </c:pt>
                <c:pt idx="3935">
                  <c:v>4.2730140630859566E-2</c:v>
                </c:pt>
                <c:pt idx="3936">
                  <c:v>4.2739941328767392E-2</c:v>
                </c:pt>
                <c:pt idx="3937">
                  <c:v>4.2752192066078269E-2</c:v>
                </c:pt>
                <c:pt idx="3938">
                  <c:v>4.2765422693805524E-2</c:v>
                </c:pt>
                <c:pt idx="3939">
                  <c:v>4.277816313284119E-2</c:v>
                </c:pt>
                <c:pt idx="3940">
                  <c:v>4.2790903409560321E-2</c:v>
                </c:pt>
                <c:pt idx="3941">
                  <c:v>4.2803153522567555E-2</c:v>
                </c:pt>
                <c:pt idx="3942">
                  <c:v>4.281442349399836E-2</c:v>
                </c:pt>
                <c:pt idx="3943">
                  <c:v>4.2827163308761684E-2</c:v>
                </c:pt>
                <c:pt idx="3944">
                  <c:v>4.2839902961224072E-2</c:v>
                </c:pt>
                <c:pt idx="3945">
                  <c:v>4.2852642451389963E-2</c:v>
                </c:pt>
                <c:pt idx="3946">
                  <c:v>4.2865381779263106E-2</c:v>
                </c:pt>
                <c:pt idx="3947">
                  <c:v>4.2876161083782408E-2</c:v>
                </c:pt>
                <c:pt idx="3948">
                  <c:v>4.2885960350699394E-2</c:v>
                </c:pt>
                <c:pt idx="3949">
                  <c:v>4.2898699254134941E-2</c:v>
                </c:pt>
                <c:pt idx="3950">
                  <c:v>4.2912907839599349E-2</c:v>
                </c:pt>
                <c:pt idx="3951">
                  <c:v>4.2925156458139005E-2</c:v>
                </c:pt>
                <c:pt idx="3952">
                  <c:v>4.293593511835158E-2</c:v>
                </c:pt>
                <c:pt idx="3953">
                  <c:v>4.2947203593445303E-2</c:v>
                </c:pt>
                <c:pt idx="3954">
                  <c:v>4.2956512237967294E-2</c:v>
                </c:pt>
                <c:pt idx="3955">
                  <c:v>4.2963861106645733E-2</c:v>
                </c:pt>
                <c:pt idx="3956">
                  <c:v>4.2972679677772553E-2</c:v>
                </c:pt>
                <c:pt idx="3957">
                  <c:v>4.2981498171133163E-2</c:v>
                </c:pt>
                <c:pt idx="3958">
                  <c:v>4.2991296405883096E-2</c:v>
                </c:pt>
                <c:pt idx="3959">
                  <c:v>4.3003054160857465E-2</c:v>
                </c:pt>
                <c:pt idx="3960">
                  <c:v>4.3013831981474654E-2</c:v>
                </c:pt>
                <c:pt idx="3961">
                  <c:v>4.3022650111942784E-2</c:v>
                </c:pt>
                <c:pt idx="3962">
                  <c:v>4.3032447943486853E-2</c:v>
                </c:pt>
                <c:pt idx="3963">
                  <c:v>4.3046164746374536E-2</c:v>
                </c:pt>
                <c:pt idx="3964">
                  <c:v>4.3060371236732523E-2</c:v>
                </c:pt>
                <c:pt idx="3965">
                  <c:v>4.3071638309716033E-2</c:v>
                </c:pt>
                <c:pt idx="3966">
                  <c:v>4.3080945795996695E-2</c:v>
                </c:pt>
                <c:pt idx="3967">
                  <c:v>4.3090743056388894E-2</c:v>
                </c:pt>
                <c:pt idx="3968">
                  <c:v>4.3100050364854842E-2</c:v>
                </c:pt>
                <c:pt idx="3969">
                  <c:v>4.3107888031111471E-2</c:v>
                </c:pt>
                <c:pt idx="3970">
                  <c:v>4.3116705332223781E-2</c:v>
                </c:pt>
                <c:pt idx="3971">
                  <c:v>4.3127971770508373E-2</c:v>
                </c:pt>
                <c:pt idx="3972">
                  <c:v>4.3139727918606645E-2</c:v>
                </c:pt>
                <c:pt idx="3973">
                  <c:v>4.3150994097513114E-2</c:v>
                </c:pt>
                <c:pt idx="3974">
                  <c:v>4.3159321191648829E-2</c:v>
                </c:pt>
                <c:pt idx="3975">
                  <c:v>4.3168138039273309E-2</c:v>
                </c:pt>
                <c:pt idx="3976">
                  <c:v>4.3178914080802232E-2</c:v>
                </c:pt>
                <c:pt idx="3977">
                  <c:v>4.3190669630033922E-2</c:v>
                </c:pt>
                <c:pt idx="3978">
                  <c:v>4.3202914846868612E-2</c:v>
                </c:pt>
                <c:pt idx="3979">
                  <c:v>4.32132007131334E-2</c:v>
                </c:pt>
                <c:pt idx="3980">
                  <c:v>4.3222996677881702E-2</c:v>
                </c:pt>
                <c:pt idx="3981">
                  <c:v>4.3234261918711867E-2</c:v>
                </c:pt>
                <c:pt idx="3982">
                  <c:v>4.3246996385968108E-2</c:v>
                </c:pt>
                <c:pt idx="3983">
                  <c:v>4.3260710246272899E-2</c:v>
                </c:pt>
                <c:pt idx="3984">
                  <c:v>4.3273444376730454E-2</c:v>
                </c:pt>
                <c:pt idx="3985">
                  <c:v>4.3285198814765606E-2</c:v>
                </c:pt>
                <c:pt idx="3986">
                  <c:v>4.3296953114635654E-2</c:v>
                </c:pt>
                <c:pt idx="3987">
                  <c:v>4.3308707276343471E-2</c:v>
                </c:pt>
                <c:pt idx="3988">
                  <c:v>4.3319481803207348E-2</c:v>
                </c:pt>
                <c:pt idx="3989">
                  <c:v>4.3331725442820164E-2</c:v>
                </c:pt>
                <c:pt idx="3990">
                  <c:v>4.3346417612481834E-2</c:v>
                </c:pt>
                <c:pt idx="3991">
                  <c:v>4.3361599294362674E-2</c:v>
                </c:pt>
                <c:pt idx="3992">
                  <c:v>4.3374821861759359E-2</c:v>
                </c:pt>
                <c:pt idx="3993">
                  <c:v>4.3386085392381729E-2</c:v>
                </c:pt>
                <c:pt idx="3994">
                  <c:v>4.3394410529128388E-2</c:v>
                </c:pt>
                <c:pt idx="3995">
                  <c:v>4.340224588863674E-2</c:v>
                </c:pt>
                <c:pt idx="3996">
                  <c:v>4.3411060594700478E-2</c:v>
                </c:pt>
                <c:pt idx="3997">
                  <c:v>4.3421834018818113E-2</c:v>
                </c:pt>
                <c:pt idx="3998">
                  <c:v>4.3434566097682654E-2</c:v>
                </c:pt>
                <c:pt idx="3999">
                  <c:v>4.3446808328334786E-2</c:v>
                </c:pt>
                <c:pt idx="4000">
                  <c:v>4.3456112323396891E-2</c:v>
                </c:pt>
                <c:pt idx="4001">
                  <c:v>4.3464436877182398E-2</c:v>
                </c:pt>
                <c:pt idx="4002">
                  <c:v>4.3474230381151273E-2</c:v>
                </c:pt>
                <c:pt idx="4003">
                  <c:v>4.3485003124739144E-2</c:v>
                </c:pt>
                <c:pt idx="4004">
                  <c:v>4.3498224060531915E-2</c:v>
                </c:pt>
                <c:pt idx="4005">
                  <c:v>4.3512913784188964E-2</c:v>
                </c:pt>
                <c:pt idx="4006">
                  <c:v>4.3523686111060764E-2</c:v>
                </c:pt>
                <c:pt idx="4007">
                  <c:v>4.3530541167742222E-2</c:v>
                </c:pt>
                <c:pt idx="4008">
                  <c:v>4.3536906535441504E-2</c:v>
                </c:pt>
                <c:pt idx="4009">
                  <c:v>4.3544251140131586E-2</c:v>
                </c:pt>
                <c:pt idx="4010">
                  <c:v>4.3555023129434003E-2</c:v>
                </c:pt>
                <c:pt idx="4011">
                  <c:v>4.3567753512648272E-2</c:v>
                </c:pt>
                <c:pt idx="4012">
                  <c:v>4.3579504491774175E-2</c:v>
                </c:pt>
                <c:pt idx="4013">
                  <c:v>4.359027610133677E-2</c:v>
                </c:pt>
                <c:pt idx="4014">
                  <c:v>4.3600557984047515E-2</c:v>
                </c:pt>
                <c:pt idx="4015">
                  <c:v>4.3610839761042075E-2</c:v>
                </c:pt>
                <c:pt idx="4016">
                  <c:v>4.3621611033080591E-2</c:v>
                </c:pt>
                <c:pt idx="4017">
                  <c:v>4.3634340568638678E-2</c:v>
                </c:pt>
                <c:pt idx="4018">
                  <c:v>4.3647559530211079E-2</c:v>
                </c:pt>
                <c:pt idx="4019">
                  <c:v>4.3660778317044853E-2</c:v>
                </c:pt>
                <c:pt idx="4020">
                  <c:v>4.3673507354034753E-2</c:v>
                </c:pt>
                <c:pt idx="4021">
                  <c:v>4.3682809240139064E-2</c:v>
                </c:pt>
                <c:pt idx="4022">
                  <c:v>4.3693090171483713E-2</c:v>
                </c:pt>
                <c:pt idx="4023">
                  <c:v>4.3705818797184014E-2</c:v>
                </c:pt>
                <c:pt idx="4024">
                  <c:v>4.3719526366749008E-2</c:v>
                </c:pt>
                <c:pt idx="4025">
                  <c:v>4.3730296468164218E-2</c:v>
                </c:pt>
                <c:pt idx="4026">
                  <c:v>4.3738618739811684E-2</c:v>
                </c:pt>
                <c:pt idx="4027">
                  <c:v>4.3746451402799591E-2</c:v>
                </c:pt>
                <c:pt idx="4028">
                  <c:v>4.3757710748362454E-2</c:v>
                </c:pt>
                <c:pt idx="4029">
                  <c:v>4.3769949023666412E-2</c:v>
                </c:pt>
                <c:pt idx="4030">
                  <c:v>4.3782676671103034E-2</c:v>
                </c:pt>
                <c:pt idx="4031">
                  <c:v>4.3796872702137633E-2</c:v>
                </c:pt>
                <c:pt idx="4032">
                  <c:v>4.3810579023640266E-2</c:v>
                </c:pt>
                <c:pt idx="4033">
                  <c:v>4.3821348144459107E-2</c:v>
                </c:pt>
                <c:pt idx="4034">
                  <c:v>4.3828690660342888E-2</c:v>
                </c:pt>
                <c:pt idx="4035">
                  <c:v>4.3837501608239314E-2</c:v>
                </c:pt>
                <c:pt idx="4036">
                  <c:v>4.3850717884524326E-2</c:v>
                </c:pt>
                <c:pt idx="4037">
                  <c:v>4.3864912949683699E-2</c:v>
                </c:pt>
                <c:pt idx="4038">
                  <c:v>4.3876660437434593E-2</c:v>
                </c:pt>
                <c:pt idx="4039">
                  <c:v>4.3886449905142198E-2</c:v>
                </c:pt>
                <c:pt idx="4040">
                  <c:v>4.3895749810699186E-2</c:v>
                </c:pt>
                <c:pt idx="4041">
                  <c:v>4.3905539091534683E-2</c:v>
                </c:pt>
                <c:pt idx="4042">
                  <c:v>4.3916307189771103E-2</c:v>
                </c:pt>
                <c:pt idx="4043">
                  <c:v>4.3930011874375133E-2</c:v>
                </c:pt>
                <c:pt idx="4044">
                  <c:v>4.3946163582969315E-2</c:v>
                </c:pt>
                <c:pt idx="4045">
                  <c:v>4.3960357293344868E-2</c:v>
                </c:pt>
                <c:pt idx="4046">
                  <c:v>4.397308251757831E-2</c:v>
                </c:pt>
                <c:pt idx="4047">
                  <c:v>4.3985318157403176E-2</c:v>
                </c:pt>
                <c:pt idx="4048">
                  <c:v>4.3995595979160952E-2</c:v>
                </c:pt>
                <c:pt idx="4049">
                  <c:v>4.400293721574345E-2</c:v>
                </c:pt>
                <c:pt idx="4050">
                  <c:v>4.4012725447352595E-2</c:v>
                </c:pt>
                <c:pt idx="4051">
                  <c:v>4.4025450005210964E-2</c:v>
                </c:pt>
                <c:pt idx="4052">
                  <c:v>4.4038174401157273E-2</c:v>
                </c:pt>
                <c:pt idx="4053">
                  <c:v>4.4050898635195179E-2</c:v>
                </c:pt>
                <c:pt idx="4054">
                  <c:v>4.4064112091485599E-2</c:v>
                </c:pt>
                <c:pt idx="4055">
                  <c:v>4.4075857239393883E-2</c:v>
                </c:pt>
                <c:pt idx="4056">
                  <c:v>4.4089070365901172E-2</c:v>
                </c:pt>
                <c:pt idx="4057">
                  <c:v>4.4104730141614437E-2</c:v>
                </c:pt>
                <c:pt idx="4058">
                  <c:v>4.4118921601536784E-2</c:v>
                </c:pt>
                <c:pt idx="4059">
                  <c:v>4.4130176754133429E-2</c:v>
                </c:pt>
                <c:pt idx="4060">
                  <c:v>4.4140942433734058E-2</c:v>
                </c:pt>
                <c:pt idx="4061">
                  <c:v>4.4152197338487117E-2</c:v>
                </c:pt>
                <c:pt idx="4062">
                  <c:v>4.4163452116568878E-2</c:v>
                </c:pt>
                <c:pt idx="4063">
                  <c:v>4.4174706767981776E-2</c:v>
                </c:pt>
                <c:pt idx="4064">
                  <c:v>4.4187429264879542E-2</c:v>
                </c:pt>
                <c:pt idx="4065">
                  <c:v>4.4198683646442902E-2</c:v>
                </c:pt>
                <c:pt idx="4066">
                  <c:v>4.4207002020973822E-2</c:v>
                </c:pt>
                <c:pt idx="4067">
                  <c:v>4.4214341705744141E-2</c:v>
                </c:pt>
                <c:pt idx="4068">
                  <c:v>4.4220702722303176E-2</c:v>
                </c:pt>
                <c:pt idx="4069">
                  <c:v>4.4228531610214603E-2</c:v>
                </c:pt>
                <c:pt idx="4070">
                  <c:v>4.4240764124874682E-2</c:v>
                </c:pt>
                <c:pt idx="4071">
                  <c:v>4.4253485781391232E-2</c:v>
                </c:pt>
                <c:pt idx="4072">
                  <c:v>4.4263271560892312E-2</c:v>
                </c:pt>
                <c:pt idx="4073">
                  <c:v>4.4272567962719986E-2</c:v>
                </c:pt>
                <c:pt idx="4074">
                  <c:v>4.4284799938719914E-2</c:v>
                </c:pt>
                <c:pt idx="4075">
                  <c:v>4.4296542494917962E-2</c:v>
                </c:pt>
                <c:pt idx="4076">
                  <c:v>4.4306817118481716E-2</c:v>
                </c:pt>
                <c:pt idx="4077">
                  <c:v>4.4317580896606992E-2</c:v>
                </c:pt>
                <c:pt idx="4078">
                  <c:v>4.4325898282168957E-2</c:v>
                </c:pt>
                <c:pt idx="4079">
                  <c:v>4.4333237094333428E-2</c:v>
                </c:pt>
                <c:pt idx="4080">
                  <c:v>4.4340575852639834E-2</c:v>
                </c:pt>
                <c:pt idx="4081">
                  <c:v>4.434938229151672E-2</c:v>
                </c:pt>
                <c:pt idx="4082">
                  <c:v>4.4361124089381899E-2</c:v>
                </c:pt>
                <c:pt idx="4083">
                  <c:v>4.4373844214821934E-2</c:v>
                </c:pt>
                <c:pt idx="4084">
                  <c:v>4.4384118044174303E-2</c:v>
                </c:pt>
                <c:pt idx="4085">
                  <c:v>4.4395370212357101E-2</c:v>
                </c:pt>
                <c:pt idx="4086">
                  <c:v>4.4408579117801376E-2</c:v>
                </c:pt>
                <c:pt idx="4087">
                  <c:v>4.4422277057680419E-2</c:v>
                </c:pt>
                <c:pt idx="4088">
                  <c:v>4.4433528796502107E-2</c:v>
                </c:pt>
                <c:pt idx="4089">
                  <c:v>4.4442334416836107E-2</c:v>
                </c:pt>
                <c:pt idx="4090">
                  <c:v>4.4451139959631972E-2</c:v>
                </c:pt>
                <c:pt idx="4091">
                  <c:v>4.4460923805133439E-2</c:v>
                </c:pt>
                <c:pt idx="4092">
                  <c:v>4.4473153477400086E-2</c:v>
                </c:pt>
                <c:pt idx="4093">
                  <c:v>4.4486361355459345E-2</c:v>
                </c:pt>
                <c:pt idx="4094">
                  <c:v>4.4498101545063513E-2</c:v>
                </c:pt>
                <c:pt idx="4095">
                  <c:v>4.4506906596815436E-2</c:v>
                </c:pt>
                <c:pt idx="4096">
                  <c:v>4.4513265752642306E-2</c:v>
                </c:pt>
                <c:pt idx="4097">
                  <c:v>4.4519624868030759E-2</c:v>
                </c:pt>
                <c:pt idx="4098">
                  <c:v>4.4529897199774307E-2</c:v>
                </c:pt>
                <c:pt idx="4099">
                  <c:v>4.4546039222179173E-2</c:v>
                </c:pt>
                <c:pt idx="4100">
                  <c:v>4.4562180984023647E-2</c:v>
                </c:pt>
                <c:pt idx="4101">
                  <c:v>4.4575387686278375E-2</c:v>
                </c:pt>
                <c:pt idx="4102">
                  <c:v>4.4582724667721986E-2</c:v>
                </c:pt>
                <c:pt idx="4103">
                  <c:v>4.4587126830749335E-2</c:v>
                </c:pt>
                <c:pt idx="4104">
                  <c:v>4.4593974601384104E-2</c:v>
                </c:pt>
                <c:pt idx="4105">
                  <c:v>4.4603757049520146E-2</c:v>
                </c:pt>
                <c:pt idx="4106">
                  <c:v>4.4615984975118858E-2</c:v>
                </c:pt>
                <c:pt idx="4107">
                  <c:v>4.463016918149415E-2</c:v>
                </c:pt>
                <c:pt idx="4108">
                  <c:v>4.4643374985885803E-2</c:v>
                </c:pt>
                <c:pt idx="4109">
                  <c:v>4.46546242372605E-2</c:v>
                </c:pt>
                <c:pt idx="4110">
                  <c:v>4.4664406092115423E-2</c:v>
                </c:pt>
                <c:pt idx="4111">
                  <c:v>4.4675655106909677E-2</c:v>
                </c:pt>
                <c:pt idx="4112">
                  <c:v>4.4689349388911379E-2</c:v>
                </c:pt>
                <c:pt idx="4113">
                  <c:v>4.4701576267944312E-2</c:v>
                </c:pt>
                <c:pt idx="4114">
                  <c:v>4.4711846730802418E-2</c:v>
                </c:pt>
                <c:pt idx="4115">
                  <c:v>4.4721138963449633E-2</c:v>
                </c:pt>
                <c:pt idx="4116">
                  <c:v>4.4729452993154797E-2</c:v>
                </c:pt>
                <c:pt idx="4117">
                  <c:v>4.4738256008089582E-2</c:v>
                </c:pt>
                <c:pt idx="4118">
                  <c:v>4.4750971337299585E-2</c:v>
                </c:pt>
                <c:pt idx="4119">
                  <c:v>4.4766131710822145E-2</c:v>
                </c:pt>
                <c:pt idx="4120">
                  <c:v>4.4780313787660175E-2</c:v>
                </c:pt>
                <c:pt idx="4121">
                  <c:v>4.4791561498689937E-2</c:v>
                </c:pt>
                <c:pt idx="4122">
                  <c:v>4.4802320060427017E-2</c:v>
                </c:pt>
                <c:pt idx="4123">
                  <c:v>4.4815034575072493E-2</c:v>
                </c:pt>
                <c:pt idx="4124">
                  <c:v>4.4828237938409461E-2</c:v>
                </c:pt>
                <c:pt idx="4125">
                  <c:v>4.4840463119397322E-2</c:v>
                </c:pt>
                <c:pt idx="4126">
                  <c:v>4.4852688150931887E-2</c:v>
                </c:pt>
                <c:pt idx="4127">
                  <c:v>4.4864424040602952E-2</c:v>
                </c:pt>
                <c:pt idx="4128">
                  <c:v>4.4874692831083841E-2</c:v>
                </c:pt>
                <c:pt idx="4129">
                  <c:v>4.4884472533507094E-2</c:v>
                </c:pt>
                <c:pt idx="4130">
                  <c:v>4.4894741118117379E-2</c:v>
                </c:pt>
                <c:pt idx="4131">
                  <c:v>4.4905009597284565E-2</c:v>
                </c:pt>
                <c:pt idx="4132">
                  <c:v>4.4916255905867321E-2</c:v>
                </c:pt>
                <c:pt idx="4133">
                  <c:v>4.4927013126162686E-2</c:v>
                </c:pt>
                <c:pt idx="4134">
                  <c:v>4.4935814402152052E-2</c:v>
                </c:pt>
                <c:pt idx="4135">
                  <c:v>4.4944126647238271E-2</c:v>
                </c:pt>
                <c:pt idx="4136">
                  <c:v>4.4952927772608821E-2</c:v>
                </c:pt>
                <c:pt idx="4137">
                  <c:v>4.4962706709951339E-2</c:v>
                </c:pt>
                <c:pt idx="4138">
                  <c:v>4.4975419185535083E-2</c:v>
                </c:pt>
                <c:pt idx="4139">
                  <c:v>4.4990576156752032E-2</c:v>
                </c:pt>
                <c:pt idx="4140">
                  <c:v>4.5006221821558549E-2</c:v>
                </c:pt>
                <c:pt idx="4141">
                  <c:v>4.5022356157013783E-2</c:v>
                </c:pt>
                <c:pt idx="4142">
                  <c:v>4.5036534600548607E-2</c:v>
                </c:pt>
                <c:pt idx="4143">
                  <c:v>4.5047779430065986E-2</c:v>
                </c:pt>
                <c:pt idx="4144">
                  <c:v>4.5059024133138767E-2</c:v>
                </c:pt>
                <c:pt idx="4145">
                  <c:v>4.5073202056791904E-2</c:v>
                </c:pt>
                <c:pt idx="4146">
                  <c:v>4.5087868662836761E-2</c:v>
                </c:pt>
                <c:pt idx="4147">
                  <c:v>4.5100579547411798E-2</c:v>
                </c:pt>
                <c:pt idx="4148">
                  <c:v>4.5112312528234395E-2</c:v>
                </c:pt>
                <c:pt idx="4149">
                  <c:v>4.5124534236873494E-2</c:v>
                </c:pt>
                <c:pt idx="4150">
                  <c:v>4.5135778076899065E-2</c:v>
                </c:pt>
                <c:pt idx="4151">
                  <c:v>4.5144577515690426E-2</c:v>
                </c:pt>
                <c:pt idx="4152">
                  <c:v>4.515679883000509E-2</c:v>
                </c:pt>
                <c:pt idx="4153">
                  <c:v>4.5170975367493607E-2</c:v>
                </c:pt>
                <c:pt idx="4154">
                  <c:v>4.5179774496575315E-2</c:v>
                </c:pt>
                <c:pt idx="4155">
                  <c:v>4.518466286816579E-2</c:v>
                </c:pt>
                <c:pt idx="4156">
                  <c:v>4.5190040049315691E-2</c:v>
                </c:pt>
                <c:pt idx="4157">
                  <c:v>4.5197372522468394E-2</c:v>
                </c:pt>
                <c:pt idx="4158">
                  <c:v>4.5204704941856425E-2</c:v>
                </c:pt>
                <c:pt idx="4159">
                  <c:v>4.5213014952168333E-2</c:v>
                </c:pt>
                <c:pt idx="4160">
                  <c:v>4.5222791346477734E-2</c:v>
                </c:pt>
                <c:pt idx="4161">
                  <c:v>4.5234034081776675E-2</c:v>
                </c:pt>
                <c:pt idx="4162">
                  <c:v>4.5245276690677801E-2</c:v>
                </c:pt>
                <c:pt idx="4163">
                  <c:v>4.5255541571027375E-2</c:v>
                </c:pt>
                <c:pt idx="4164">
                  <c:v>4.5267272733834893E-2</c:v>
                </c:pt>
                <c:pt idx="4165">
                  <c:v>4.5278514969055467E-2</c:v>
                </c:pt>
                <c:pt idx="4166">
                  <c:v>4.5286824366030286E-2</c:v>
                </c:pt>
                <c:pt idx="4167">
                  <c:v>4.5293667346989364E-2</c:v>
                </c:pt>
                <c:pt idx="4168">
                  <c:v>4.5304420508174334E-2</c:v>
                </c:pt>
                <c:pt idx="4169">
                  <c:v>4.5317617411594492E-2</c:v>
                </c:pt>
                <c:pt idx="4170">
                  <c:v>4.532934784620718E-2</c:v>
                </c:pt>
                <c:pt idx="4171">
                  <c:v>4.5342055661758217E-2</c:v>
                </c:pt>
                <c:pt idx="4172">
                  <c:v>4.535671832519237E-2</c:v>
                </c:pt>
                <c:pt idx="4173">
                  <c:v>4.5370892028817854E-2</c:v>
                </c:pt>
                <c:pt idx="4174">
                  <c:v>4.5383599316447698E-2</c:v>
                </c:pt>
                <c:pt idx="4175">
                  <c:v>4.5393862777037219E-2</c:v>
                </c:pt>
                <c:pt idx="4176">
                  <c:v>4.5402171215600758E-2</c:v>
                </c:pt>
                <c:pt idx="4177">
                  <c:v>4.541047958513468E-2</c:v>
                </c:pt>
                <c:pt idx="4178">
                  <c:v>4.5418787885639945E-2</c:v>
                </c:pt>
                <c:pt idx="4179">
                  <c:v>4.5429050985081425E-2</c:v>
                </c:pt>
                <c:pt idx="4180">
                  <c:v>4.5440780112610477E-2</c:v>
                </c:pt>
                <c:pt idx="4181">
                  <c:v>4.5454952624827828E-2</c:v>
                </c:pt>
                <c:pt idx="4182">
                  <c:v>4.5467658844326971E-2</c:v>
                </c:pt>
                <c:pt idx="4183">
                  <c:v>4.5477921442215824E-2</c:v>
                </c:pt>
                <c:pt idx="4184">
                  <c:v>4.5488672622279944E-2</c:v>
                </c:pt>
                <c:pt idx="4185">
                  <c:v>4.5502355775191371E-2</c:v>
                </c:pt>
                <c:pt idx="4186">
                  <c:v>4.5517016088404305E-2</c:v>
                </c:pt>
                <c:pt idx="4187">
                  <c:v>4.5530210186537731E-2</c:v>
                </c:pt>
                <c:pt idx="4188">
                  <c:v>4.5539983480328422E-2</c:v>
                </c:pt>
                <c:pt idx="4189">
                  <c:v>4.5549268020957434E-2</c:v>
                </c:pt>
                <c:pt idx="4190">
                  <c:v>4.5561484390453086E-2</c:v>
                </c:pt>
                <c:pt idx="4191">
                  <c:v>4.5576143836853898E-2</c:v>
                </c:pt>
                <c:pt idx="4192">
                  <c:v>4.5589337154878493E-2</c:v>
                </c:pt>
                <c:pt idx="4193">
                  <c:v>4.5599598504113915E-2</c:v>
                </c:pt>
                <c:pt idx="4194">
                  <c:v>4.5610348376092874E-2</c:v>
                </c:pt>
                <c:pt idx="4195">
                  <c:v>4.562207537736674E-2</c:v>
                </c:pt>
                <c:pt idx="4196">
                  <c:v>4.5635268089419777E-2</c:v>
                </c:pt>
                <c:pt idx="4197">
                  <c:v>4.5646994798465443E-2</c:v>
                </c:pt>
                <c:pt idx="4198">
                  <c:v>4.5657744160955145E-2</c:v>
                </c:pt>
                <c:pt idx="4199">
                  <c:v>4.5667027608299882E-2</c:v>
                </c:pt>
                <c:pt idx="4200">
                  <c:v>4.5676799565031713E-2</c:v>
                </c:pt>
                <c:pt idx="4201">
                  <c:v>4.5686082835479092E-2</c:v>
                </c:pt>
                <c:pt idx="4202">
                  <c:v>4.5695854606006711E-2</c:v>
                </c:pt>
                <c:pt idx="4203">
                  <c:v>4.5704649117840487E-2</c:v>
                </c:pt>
                <c:pt idx="4204">
                  <c:v>4.5713443552331715E-2</c:v>
                </c:pt>
                <c:pt idx="4205">
                  <c:v>4.5722726482610734E-2</c:v>
                </c:pt>
                <c:pt idx="4206">
                  <c:v>4.5732986463190281E-2</c:v>
                </c:pt>
                <c:pt idx="4207">
                  <c:v>4.5743734901368932E-2</c:v>
                </c:pt>
                <c:pt idx="4208">
                  <c:v>4.5756437452090112E-2</c:v>
                </c:pt>
                <c:pt idx="4209">
                  <c:v>4.5771094040886709E-2</c:v>
                </c:pt>
                <c:pt idx="4210">
                  <c:v>4.5783796244083921E-2</c:v>
                </c:pt>
                <c:pt idx="4211">
                  <c:v>4.5793567059829898E-2</c:v>
                </c:pt>
                <c:pt idx="4212">
                  <c:v>4.5802849246361299E-2</c:v>
                </c:pt>
                <c:pt idx="4213">
                  <c:v>4.5813596933654645E-2</c:v>
                </c:pt>
                <c:pt idx="4214">
                  <c:v>4.5824344505436182E-2</c:v>
                </c:pt>
                <c:pt idx="4215">
                  <c:v>4.5834603443475092E-2</c:v>
                </c:pt>
                <c:pt idx="4216">
                  <c:v>4.5844373762808262E-2</c:v>
                </c:pt>
                <c:pt idx="4217">
                  <c:v>4.5852678459187321E-2</c:v>
                </c:pt>
                <c:pt idx="4218">
                  <c:v>4.5862448601924274E-2</c:v>
                </c:pt>
                <c:pt idx="4219">
                  <c:v>4.5876126641392463E-2</c:v>
                </c:pt>
                <c:pt idx="4220">
                  <c:v>4.5892246947727658E-2</c:v>
                </c:pt>
                <c:pt idx="4221">
                  <c:v>4.5908366994202379E-2</c:v>
                </c:pt>
                <c:pt idx="4222">
                  <c:v>4.5922532881134993E-2</c:v>
                </c:pt>
                <c:pt idx="4223">
                  <c:v>4.593327928218971E-2</c:v>
                </c:pt>
                <c:pt idx="4224">
                  <c:v>4.5941094774057709E-2</c:v>
                </c:pt>
                <c:pt idx="4225">
                  <c:v>4.5949398667240446E-2</c:v>
                </c:pt>
                <c:pt idx="4226">
                  <c:v>4.5959167865057528E-2</c:v>
                </c:pt>
                <c:pt idx="4227">
                  <c:v>4.5972356130725089E-2</c:v>
                </c:pt>
                <c:pt idx="4228">
                  <c:v>4.5985544222464501E-2</c:v>
                </c:pt>
                <c:pt idx="4229">
                  <c:v>4.5995313067176684E-2</c:v>
                </c:pt>
                <c:pt idx="4230">
                  <c:v>4.6005081816459382E-2</c:v>
                </c:pt>
                <c:pt idx="4231">
                  <c:v>4.6016315760162241E-2</c:v>
                </c:pt>
                <c:pt idx="4232">
                  <c:v>4.6028526425396864E-2</c:v>
                </c:pt>
                <c:pt idx="4233">
                  <c:v>4.6040248523750257E-2</c:v>
                </c:pt>
                <c:pt idx="4234">
                  <c:v>4.6050993659866993E-2</c:v>
                </c:pt>
                <c:pt idx="4235">
                  <c:v>4.6059785048994363E-2</c:v>
                </c:pt>
                <c:pt idx="4236">
                  <c:v>4.6068576360834085E-2</c:v>
                </c:pt>
                <c:pt idx="4237">
                  <c:v>4.6076390795364346E-2</c:v>
                </c:pt>
                <c:pt idx="4238">
                  <c:v>4.6084693565144073E-2</c:v>
                </c:pt>
                <c:pt idx="4239">
                  <c:v>4.6092019481231594E-2</c:v>
                </c:pt>
                <c:pt idx="4240">
                  <c:v>4.6098856954492284E-2</c:v>
                </c:pt>
                <c:pt idx="4241">
                  <c:v>4.6107159537743303E-2</c:v>
                </c:pt>
                <c:pt idx="4242">
                  <c:v>4.6118392334775986E-2</c:v>
                </c:pt>
                <c:pt idx="4243">
                  <c:v>4.6131090127313729E-2</c:v>
                </c:pt>
                <c:pt idx="4244">
                  <c:v>4.6144764492811158E-2</c:v>
                </c:pt>
                <c:pt idx="4245">
                  <c:v>4.6157950311024307E-2</c:v>
                </c:pt>
                <c:pt idx="4246">
                  <c:v>4.6170159246940075E-2</c:v>
                </c:pt>
                <c:pt idx="4247">
                  <c:v>4.6179437938546987E-2</c:v>
                </c:pt>
                <c:pt idx="4248">
                  <c:v>4.6188716544060447E-2</c:v>
                </c:pt>
                <c:pt idx="4249">
                  <c:v>4.6198971744729297E-2</c:v>
                </c:pt>
                <c:pt idx="4250">
                  <c:v>4.6210691845287762E-2</c:v>
                </c:pt>
                <c:pt idx="4251">
                  <c:v>4.6221923479429675E-2</c:v>
                </c:pt>
                <c:pt idx="4252">
                  <c:v>4.6232666663611831E-2</c:v>
                </c:pt>
                <c:pt idx="4253">
                  <c:v>4.6241944775252342E-2</c:v>
                </c:pt>
                <c:pt idx="4254">
                  <c:v>4.6250734485822106E-2</c:v>
                </c:pt>
                <c:pt idx="4255">
                  <c:v>4.6260989050507295E-2</c:v>
                </c:pt>
                <c:pt idx="4256">
                  <c:v>4.6272708424243622E-2</c:v>
                </c:pt>
                <c:pt idx="4257">
                  <c:v>4.6282474464109664E-2</c:v>
                </c:pt>
                <c:pt idx="4258">
                  <c:v>4.6290287227332735E-2</c:v>
                </c:pt>
                <c:pt idx="4259">
                  <c:v>4.6298588221376849E-2</c:v>
                </c:pt>
                <c:pt idx="4260">
                  <c:v>4.6305912570663341E-2</c:v>
                </c:pt>
                <c:pt idx="4261">
                  <c:v>4.6312748581596987E-2</c:v>
                </c:pt>
                <c:pt idx="4262">
                  <c:v>4.6321049389192445E-2</c:v>
                </c:pt>
                <c:pt idx="4263">
                  <c:v>4.6333256334016408E-2</c:v>
                </c:pt>
                <c:pt idx="4264">
                  <c:v>4.6349369273024091E-2</c:v>
                </c:pt>
                <c:pt idx="4265">
                  <c:v>4.6364505433776369E-2</c:v>
                </c:pt>
                <c:pt idx="4266">
                  <c:v>4.6375735340482754E-2</c:v>
                </c:pt>
                <c:pt idx="4267">
                  <c:v>4.6383059124740708E-2</c:v>
                </c:pt>
                <c:pt idx="4268">
                  <c:v>4.6389406361044203E-2</c:v>
                </c:pt>
                <c:pt idx="4269">
                  <c:v>4.6396241801239461E-2</c:v>
                </c:pt>
                <c:pt idx="4270">
                  <c:v>4.6405030155693278E-2</c:v>
                </c:pt>
                <c:pt idx="4271">
                  <c:v>4.6414794903391843E-2</c:v>
                </c:pt>
                <c:pt idx="4272">
                  <c:v>4.6425047785855475E-2</c:v>
                </c:pt>
                <c:pt idx="4273">
                  <c:v>4.6437253461250473E-2</c:v>
                </c:pt>
                <c:pt idx="4274">
                  <c:v>4.644897076947245E-2</c:v>
                </c:pt>
                <c:pt idx="4275">
                  <c:v>4.6459223301542972E-2</c:v>
                </c:pt>
                <c:pt idx="4276">
                  <c:v>4.6470940352341922E-2</c:v>
                </c:pt>
                <c:pt idx="4277">
                  <c:v>4.6487051073025927E-2</c:v>
                </c:pt>
                <c:pt idx="4278">
                  <c:v>4.6502185149963453E-2</c:v>
                </c:pt>
                <c:pt idx="4279">
                  <c:v>4.6515854441948092E-2</c:v>
                </c:pt>
                <c:pt idx="4280">
                  <c:v>4.6528547188629456E-2</c:v>
                </c:pt>
                <c:pt idx="4281">
                  <c:v>4.6540751600817366E-2</c:v>
                </c:pt>
                <c:pt idx="4282">
                  <c:v>4.6554908532356477E-2</c:v>
                </c:pt>
                <c:pt idx="4283">
                  <c:v>4.6573458691009602E-2</c:v>
                </c:pt>
                <c:pt idx="4284">
                  <c:v>4.6589079610349866E-2</c:v>
                </c:pt>
                <c:pt idx="4285">
                  <c:v>4.6597866270247555E-2</c:v>
                </c:pt>
                <c:pt idx="4286">
                  <c:v>4.6604700285680846E-2</c:v>
                </c:pt>
                <c:pt idx="4287">
                  <c:v>4.6612998670204957E-2</c:v>
                </c:pt>
                <c:pt idx="4288">
                  <c:v>4.6622273253770323E-2</c:v>
                </c:pt>
                <c:pt idx="4289">
                  <c:v>4.6631547751318336E-2</c:v>
                </c:pt>
                <c:pt idx="4290">
                  <c:v>4.6641798411692637E-2</c:v>
                </c:pt>
                <c:pt idx="4291">
                  <c:v>4.6652537086052374E-2</c:v>
                </c:pt>
                <c:pt idx="4292">
                  <c:v>4.6662787531275562E-2</c:v>
                </c:pt>
                <c:pt idx="4293">
                  <c:v>4.6672061653083553E-2</c:v>
                </c:pt>
                <c:pt idx="4294">
                  <c:v>4.667938326744088E-2</c:v>
                </c:pt>
                <c:pt idx="4295">
                  <c:v>4.6686216725810234E-2</c:v>
                </c:pt>
                <c:pt idx="4296">
                  <c:v>4.669256203819859E-2</c:v>
                </c:pt>
                <c:pt idx="4297">
                  <c:v>4.669988350246207E-2</c:v>
                </c:pt>
                <c:pt idx="4298">
                  <c:v>4.6708669188822112E-2</c:v>
                </c:pt>
                <c:pt idx="4299">
                  <c:v>4.6718919058685401E-2</c:v>
                </c:pt>
                <c:pt idx="4300">
                  <c:v>4.6728192659939542E-2</c:v>
                </c:pt>
                <c:pt idx="4301">
                  <c:v>4.6736490019744246E-2</c:v>
                </c:pt>
                <c:pt idx="4302">
                  <c:v>4.6743811162398827E-2</c:v>
                </c:pt>
                <c:pt idx="4303">
                  <c:v>4.6751620322152819E-2</c:v>
                </c:pt>
                <c:pt idx="4304">
                  <c:v>4.6761869751784396E-2</c:v>
                </c:pt>
                <c:pt idx="4305">
                  <c:v>4.6775535494549485E-2</c:v>
                </c:pt>
                <c:pt idx="4306">
                  <c:v>4.6789201050564409E-2</c:v>
                </c:pt>
                <c:pt idx="4307">
                  <c:v>4.6802866419834672E-2</c:v>
                </c:pt>
                <c:pt idx="4308">
                  <c:v>4.6815555524091557E-2</c:v>
                </c:pt>
                <c:pt idx="4309">
                  <c:v>4.6826292332702114E-2</c:v>
                </c:pt>
                <c:pt idx="4310">
                  <c:v>4.6836540997020733E-2</c:v>
                </c:pt>
                <c:pt idx="4311">
                  <c:v>4.6848253627628886E-2</c:v>
                </c:pt>
                <c:pt idx="4312">
                  <c:v>4.6860454138635176E-2</c:v>
                </c:pt>
                <c:pt idx="4313">
                  <c:v>4.6871678477295883E-2</c:v>
                </c:pt>
                <c:pt idx="4314">
                  <c:v>4.6882902689972625E-2</c:v>
                </c:pt>
                <c:pt idx="4315">
                  <c:v>4.6894614777578982E-2</c:v>
                </c:pt>
                <c:pt idx="4316">
                  <c:v>4.6907302717692161E-2</c:v>
                </c:pt>
                <c:pt idx="4317">
                  <c:v>4.6922430435893413E-2</c:v>
                </c:pt>
                <c:pt idx="4318">
                  <c:v>4.6936581965100636E-2</c:v>
                </c:pt>
                <c:pt idx="4319">
                  <c:v>4.6946829499165656E-2</c:v>
                </c:pt>
                <c:pt idx="4320">
                  <c:v>4.6955125045067547E-2</c:v>
                </c:pt>
                <c:pt idx="4321">
                  <c:v>4.6964396456110523E-2</c:v>
                </c:pt>
                <c:pt idx="4322">
                  <c:v>4.6975131666771898E-2</c:v>
                </c:pt>
                <c:pt idx="4323">
                  <c:v>4.6986842674240775E-2</c:v>
                </c:pt>
                <c:pt idx="4324">
                  <c:v>4.6999041494517495E-2</c:v>
                </c:pt>
                <c:pt idx="4325">
                  <c:v>4.7010264277743533E-2</c:v>
                </c:pt>
                <c:pt idx="4326">
                  <c:v>4.70205110567785E-2</c:v>
                </c:pt>
                <c:pt idx="4327">
                  <c:v>4.7029781861623425E-2</c:v>
                </c:pt>
                <c:pt idx="4328">
                  <c:v>4.7037588788514495E-2</c:v>
                </c:pt>
                <c:pt idx="4329">
                  <c:v>4.7046859435037232E-2</c:v>
                </c:pt>
                <c:pt idx="4330">
                  <c:v>4.705759376048247E-2</c:v>
                </c:pt>
                <c:pt idx="4331">
                  <c:v>4.7069303802282587E-2</c:v>
                </c:pt>
                <c:pt idx="4332">
                  <c:v>4.7079549976373557E-2</c:v>
                </c:pt>
                <c:pt idx="4333">
                  <c:v>4.7090283950915607E-2</c:v>
                </c:pt>
                <c:pt idx="4334">
                  <c:v>4.7102969408648686E-2</c:v>
                </c:pt>
                <c:pt idx="4335">
                  <c:v>4.7116630490860116E-2</c:v>
                </c:pt>
                <c:pt idx="4336">
                  <c:v>4.7129315614381696E-2</c:v>
                </c:pt>
                <c:pt idx="4337">
                  <c:v>4.7141024816350997E-2</c:v>
                </c:pt>
                <c:pt idx="4338">
                  <c:v>4.7154197504684622E-2</c:v>
                </c:pt>
                <c:pt idx="4339">
                  <c:v>4.7168833621547404E-2</c:v>
                </c:pt>
                <c:pt idx="4340">
                  <c:v>4.7183469524197552E-2</c:v>
                </c:pt>
                <c:pt idx="4341">
                  <c:v>4.7196641653435907E-2</c:v>
                </c:pt>
                <c:pt idx="4342">
                  <c:v>4.7208837914696419E-2</c:v>
                </c:pt>
                <c:pt idx="4343">
                  <c:v>4.7221521868616834E-2</c:v>
                </c:pt>
                <c:pt idx="4344">
                  <c:v>4.7236644834181933E-2</c:v>
                </c:pt>
                <c:pt idx="4345">
                  <c:v>4.7250304090377053E-2</c:v>
                </c:pt>
                <c:pt idx="4346">
                  <c:v>4.7262011875761852E-2</c:v>
                </c:pt>
                <c:pt idx="4347">
                  <c:v>4.7271768258875316E-2</c:v>
                </c:pt>
                <c:pt idx="4348">
                  <c:v>4.7280061109681963E-2</c:v>
                </c:pt>
                <c:pt idx="4349">
                  <c:v>4.7289329508612386E-2</c:v>
                </c:pt>
                <c:pt idx="4350">
                  <c:v>4.7300061231634744E-2</c:v>
                </c:pt>
                <c:pt idx="4351">
                  <c:v>4.7312744028542804E-2</c:v>
                </c:pt>
                <c:pt idx="4352">
                  <c:v>4.7325426664599407E-2</c:v>
                </c:pt>
                <c:pt idx="4353">
                  <c:v>4.7337621355275354E-2</c:v>
                </c:pt>
                <c:pt idx="4354">
                  <c:v>4.7346889220732193E-2</c:v>
                </c:pt>
                <c:pt idx="4355">
                  <c:v>4.7354205895947209E-2</c:v>
                </c:pt>
                <c:pt idx="4356">
                  <c:v>4.7360546971164354E-2</c:v>
                </c:pt>
                <c:pt idx="4357">
                  <c:v>4.7369814624153232E-2</c:v>
                </c:pt>
                <c:pt idx="4358">
                  <c:v>4.7381033247067397E-2</c:v>
                </c:pt>
                <c:pt idx="4359">
                  <c:v>4.7390788469037805E-2</c:v>
                </c:pt>
                <c:pt idx="4360">
                  <c:v>4.7399568087446504E-2</c:v>
                </c:pt>
                <c:pt idx="4361">
                  <c:v>4.7408347628773918E-2</c:v>
                </c:pt>
                <c:pt idx="4362">
                  <c:v>4.741663934703038E-2</c:v>
                </c:pt>
                <c:pt idx="4363">
                  <c:v>4.74254187384818E-2</c:v>
                </c:pt>
                <c:pt idx="4364">
                  <c:v>4.7435661264425479E-2</c:v>
                </c:pt>
                <c:pt idx="4365">
                  <c:v>4.7446391417178969E-2</c:v>
                </c:pt>
                <c:pt idx="4366">
                  <c:v>4.7456633728312797E-2</c:v>
                </c:pt>
                <c:pt idx="4367">
                  <c:v>4.7467363656032081E-2</c:v>
                </c:pt>
                <c:pt idx="4368">
                  <c:v>4.7478581184639872E-2</c:v>
                </c:pt>
                <c:pt idx="4369">
                  <c:v>4.7490286297726135E-2</c:v>
                </c:pt>
                <c:pt idx="4370">
                  <c:v>4.7503454386180699E-2</c:v>
                </c:pt>
                <c:pt idx="4371">
                  <c:v>4.7516134603773526E-2</c:v>
                </c:pt>
                <c:pt idx="4372">
                  <c:v>4.7528814660580225E-2</c:v>
                </c:pt>
                <c:pt idx="4373">
                  <c:v>4.7541982241703064E-2</c:v>
                </c:pt>
                <c:pt idx="4374">
                  <c:v>4.7554174291852561E-2</c:v>
                </c:pt>
                <c:pt idx="4375">
                  <c:v>4.7564903173025412E-2</c:v>
                </c:pt>
                <c:pt idx="4376">
                  <c:v>4.7576607275752462E-2</c:v>
                </c:pt>
                <c:pt idx="4377">
                  <c:v>4.7588798903761734E-2</c:v>
                </c:pt>
                <c:pt idx="4378">
                  <c:v>4.7600502726815694E-2</c:v>
                </c:pt>
                <c:pt idx="4379">
                  <c:v>4.7611718762039935E-2</c:v>
                </c:pt>
                <c:pt idx="4380">
                  <c:v>4.7622447025846129E-2</c:v>
                </c:pt>
                <c:pt idx="4381">
                  <c:v>4.7633662814946499E-2</c:v>
                </c:pt>
                <c:pt idx="4382">
                  <c:v>4.7646829015554316E-2</c:v>
                </c:pt>
                <c:pt idx="4383">
                  <c:v>4.766243317698933E-2</c:v>
                </c:pt>
                <c:pt idx="4384">
                  <c:v>4.7676574237973883E-2</c:v>
                </c:pt>
                <c:pt idx="4385">
                  <c:v>4.7689739873617028E-2</c:v>
                </c:pt>
                <c:pt idx="4386">
                  <c:v>4.7700954908004696E-2</c:v>
                </c:pt>
                <c:pt idx="4387">
                  <c:v>4.7709244200408833E-2</c:v>
                </c:pt>
                <c:pt idx="4388">
                  <c:v>4.7716070624912933E-2</c:v>
                </c:pt>
                <c:pt idx="4389">
                  <c:v>4.7721921808826923E-2</c:v>
                </c:pt>
                <c:pt idx="4390">
                  <c:v>4.7726310174294823E-2</c:v>
                </c:pt>
                <c:pt idx="4391">
                  <c:v>4.7734111665354857E-2</c:v>
                </c:pt>
                <c:pt idx="4392">
                  <c:v>4.7746788958518908E-2</c:v>
                </c:pt>
                <c:pt idx="4393">
                  <c:v>4.7760441248349474E-2</c:v>
                </c:pt>
                <c:pt idx="4394">
                  <c:v>4.7773118207732224E-2</c:v>
                </c:pt>
                <c:pt idx="4395">
                  <c:v>4.7785795006411627E-2</c:v>
                </c:pt>
                <c:pt idx="4396">
                  <c:v>4.7801396999566585E-2</c:v>
                </c:pt>
                <c:pt idx="4397">
                  <c:v>4.7816023647075823E-2</c:v>
                </c:pt>
                <c:pt idx="4398">
                  <c:v>4.7826262173040236E-2</c:v>
                </c:pt>
                <c:pt idx="4399">
                  <c:v>4.7836988135427284E-2</c:v>
                </c:pt>
                <c:pt idx="4400">
                  <c:v>4.7848201518551313E-2</c:v>
                </c:pt>
                <c:pt idx="4401">
                  <c:v>4.7858927245621838E-2</c:v>
                </c:pt>
                <c:pt idx="4402">
                  <c:v>4.7869652857652024E-2</c:v>
                </c:pt>
                <c:pt idx="4403">
                  <c:v>4.7879403314217223E-2</c:v>
                </c:pt>
                <c:pt idx="4404">
                  <c:v>4.7886716094250992E-2</c:v>
                </c:pt>
                <c:pt idx="4405">
                  <c:v>4.7893541307368434E-2</c:v>
                </c:pt>
                <c:pt idx="4406">
                  <c:v>4.7902804022089795E-2</c:v>
                </c:pt>
                <c:pt idx="4407">
                  <c:v>4.7914504170681833E-2</c:v>
                </c:pt>
                <c:pt idx="4408">
                  <c:v>4.7925229186635304E-2</c:v>
                </c:pt>
                <c:pt idx="4409">
                  <c:v>4.7934979101323688E-2</c:v>
                </c:pt>
                <c:pt idx="4410">
                  <c:v>4.7946191385697473E-2</c:v>
                </c:pt>
                <c:pt idx="4411">
                  <c:v>4.7957403544357402E-2</c:v>
                </c:pt>
                <c:pt idx="4412">
                  <c:v>4.7970078007118902E-2</c:v>
                </c:pt>
                <c:pt idx="4413">
                  <c:v>4.7984214718378874E-2</c:v>
                </c:pt>
                <c:pt idx="4414">
                  <c:v>4.7998838692141922E-2</c:v>
                </c:pt>
                <c:pt idx="4415">
                  <c:v>4.8011025173580565E-2</c:v>
                </c:pt>
                <c:pt idx="4416">
                  <c:v>4.8020286800151392E-2</c:v>
                </c:pt>
                <c:pt idx="4417">
                  <c:v>4.8028085998101384E-2</c:v>
                </c:pt>
                <c:pt idx="4418">
                  <c:v>4.8037347466663237E-2</c:v>
                </c:pt>
                <c:pt idx="4419">
                  <c:v>4.8049046041192076E-2</c:v>
                </c:pt>
                <c:pt idx="4420">
                  <c:v>4.8062694205173166E-2</c:v>
                </c:pt>
                <c:pt idx="4421">
                  <c:v>4.8076342182884153E-2</c:v>
                </c:pt>
                <c:pt idx="4422">
                  <c:v>4.8086090624352276E-2</c:v>
                </c:pt>
                <c:pt idx="4423">
                  <c:v>4.8092427060345985E-2</c:v>
                </c:pt>
                <c:pt idx="4424">
                  <c:v>4.8099738282755475E-2</c:v>
                </c:pt>
                <c:pt idx="4425">
                  <c:v>4.8109973904326996E-2</c:v>
                </c:pt>
                <c:pt idx="4426">
                  <c:v>4.8123133835262073E-2</c:v>
                </c:pt>
                <c:pt idx="4427">
                  <c:v>4.8134344010201814E-2</c:v>
                </c:pt>
                <c:pt idx="4428">
                  <c:v>4.8143604494715303E-2</c:v>
                </c:pt>
                <c:pt idx="4429">
                  <c:v>4.8154327053858734E-2</c:v>
                </c:pt>
                <c:pt idx="4430">
                  <c:v>4.8167486401126086E-2</c:v>
                </c:pt>
                <c:pt idx="4431">
                  <c:v>4.8182595067774475E-2</c:v>
                </c:pt>
                <c:pt idx="4432">
                  <c:v>4.8198678236275883E-2</c:v>
                </c:pt>
                <c:pt idx="4433">
                  <c:v>4.8212811716272799E-2</c:v>
                </c:pt>
                <c:pt idx="4434">
                  <c:v>4.8224020885958507E-2</c:v>
                </c:pt>
                <c:pt idx="4435">
                  <c:v>4.823425523550607E-2</c:v>
                </c:pt>
                <c:pt idx="4436">
                  <c:v>4.8245464164831664E-2</c:v>
                </c:pt>
                <c:pt idx="4437">
                  <c:v>4.8256672968518592E-2</c:v>
                </c:pt>
                <c:pt idx="4438">
                  <c:v>4.8266419652209562E-2</c:v>
                </c:pt>
                <c:pt idx="4439">
                  <c:v>4.8276653567844476E-2</c:v>
                </c:pt>
                <c:pt idx="4440">
                  <c:v>4.8286887378747721E-2</c:v>
                </c:pt>
                <c:pt idx="4441">
                  <c:v>4.8295659133308154E-2</c:v>
                </c:pt>
                <c:pt idx="4442">
                  <c:v>4.83034561838789E-2</c:v>
                </c:pt>
                <c:pt idx="4443">
                  <c:v>4.831125317365613E-2</c:v>
                </c:pt>
                <c:pt idx="4444">
                  <c:v>4.8317588183086894E-2</c:v>
                </c:pt>
                <c:pt idx="4445">
                  <c:v>4.8323435848479618E-2</c:v>
                </c:pt>
                <c:pt idx="4446">
                  <c:v>4.8330745382133763E-2</c:v>
                </c:pt>
                <c:pt idx="4447">
                  <c:v>4.8340004048062372E-2</c:v>
                </c:pt>
                <c:pt idx="4448">
                  <c:v>4.8349749919589451E-2</c:v>
                </c:pt>
                <c:pt idx="4449">
                  <c:v>4.8359982982469595E-2</c:v>
                </c:pt>
                <c:pt idx="4450">
                  <c:v>4.8372165063651475E-2</c:v>
                </c:pt>
                <c:pt idx="4451">
                  <c:v>4.8384834270656894E-2</c:v>
                </c:pt>
                <c:pt idx="4452">
                  <c:v>4.8399452386986092E-2</c:v>
                </c:pt>
                <c:pt idx="4453">
                  <c:v>4.8414557549370511E-2</c:v>
                </c:pt>
                <c:pt idx="4454">
                  <c:v>4.8427713472642402E-2</c:v>
                </c:pt>
                <c:pt idx="4455">
                  <c:v>4.8439894728759147E-2</c:v>
                </c:pt>
                <c:pt idx="4456">
                  <c:v>4.8451588595034054E-2</c:v>
                </c:pt>
                <c:pt idx="4457">
                  <c:v>4.8462795088563826E-2</c:v>
                </c:pt>
                <c:pt idx="4458">
                  <c:v>4.8471565300247405E-2</c:v>
                </c:pt>
                <c:pt idx="4459">
                  <c:v>4.8478873751228772E-2</c:v>
                </c:pt>
                <c:pt idx="4460">
                  <c:v>4.8485694923953986E-2</c:v>
                </c:pt>
                <c:pt idx="4461">
                  <c:v>4.8492028828394464E-2</c:v>
                </c:pt>
                <c:pt idx="4462">
                  <c:v>4.8499337129820914E-2</c:v>
                </c:pt>
                <c:pt idx="4463">
                  <c:v>4.8506645377836527E-2</c:v>
                </c:pt>
                <c:pt idx="4464">
                  <c:v>4.8512491937793896E-2</c:v>
                </c:pt>
                <c:pt idx="4465">
                  <c:v>4.8521748921152373E-2</c:v>
                </c:pt>
                <c:pt idx="4466">
                  <c:v>4.853587783580611E-2</c:v>
                </c:pt>
                <c:pt idx="4467">
                  <c:v>4.8548544968883105E-2</c:v>
                </c:pt>
                <c:pt idx="4468">
                  <c:v>4.8558775997693683E-2</c:v>
                </c:pt>
                <c:pt idx="4469">
                  <c:v>4.8569006921831109E-2</c:v>
                </c:pt>
                <c:pt idx="4470">
                  <c:v>4.8581673635267407E-2</c:v>
                </c:pt>
                <c:pt idx="4471">
                  <c:v>4.8594340188259928E-2</c:v>
                </c:pt>
                <c:pt idx="4472">
                  <c:v>4.8607006580813232E-2</c:v>
                </c:pt>
                <c:pt idx="4473">
                  <c:v>4.8619672812930829E-2</c:v>
                </c:pt>
                <c:pt idx="4474">
                  <c:v>4.8635748953429862E-2</c:v>
                </c:pt>
                <c:pt idx="4475">
                  <c:v>4.8650850546964837E-2</c:v>
                </c:pt>
                <c:pt idx="4476">
                  <c:v>4.8664003361971894E-2</c:v>
                </c:pt>
                <c:pt idx="4477">
                  <c:v>4.8674233209598322E-2</c:v>
                </c:pt>
                <c:pt idx="4478">
                  <c:v>4.8683975824331135E-2</c:v>
                </c:pt>
                <c:pt idx="4479">
                  <c:v>4.8694692590907473E-2</c:v>
                </c:pt>
                <c:pt idx="4480">
                  <c:v>4.8706870595336904E-2</c:v>
                </c:pt>
                <c:pt idx="4481">
                  <c:v>4.8719048451464485E-2</c:v>
                </c:pt>
                <c:pt idx="4482">
                  <c:v>4.8731226159293824E-2</c:v>
                </c:pt>
                <c:pt idx="4483">
                  <c:v>4.874535211459198E-2</c:v>
                </c:pt>
                <c:pt idx="4484">
                  <c:v>4.8759964961818079E-2</c:v>
                </c:pt>
                <c:pt idx="4485">
                  <c:v>4.8771655085855056E-2</c:v>
                </c:pt>
                <c:pt idx="4486">
                  <c:v>4.8782370912839546E-2</c:v>
                </c:pt>
                <c:pt idx="4487">
                  <c:v>4.8794060774952866E-2</c:v>
                </c:pt>
                <c:pt idx="4488">
                  <c:v>4.8805750500414948E-2</c:v>
                </c:pt>
                <c:pt idx="4489">
                  <c:v>4.8815004769494547E-2</c:v>
                </c:pt>
                <c:pt idx="4490">
                  <c:v>4.8823284832393787E-2</c:v>
                </c:pt>
                <c:pt idx="4491">
                  <c:v>4.8833025995089298E-2</c:v>
                </c:pt>
                <c:pt idx="4492">
                  <c:v>4.8843741164457305E-2</c:v>
                </c:pt>
                <c:pt idx="4493">
                  <c:v>4.8854943264217965E-2</c:v>
                </c:pt>
                <c:pt idx="4494">
                  <c:v>4.8864684118530018E-2</c:v>
                </c:pt>
                <c:pt idx="4495">
                  <c:v>4.8873450806285398E-2</c:v>
                </c:pt>
                <c:pt idx="4496">
                  <c:v>4.8882217417186867E-2</c:v>
                </c:pt>
                <c:pt idx="4497">
                  <c:v>4.8892445032771653E-2</c:v>
                </c:pt>
                <c:pt idx="4498">
                  <c:v>4.8902185521792915E-2</c:v>
                </c:pt>
                <c:pt idx="4499">
                  <c:v>4.8912412933154931E-2</c:v>
                </c:pt>
                <c:pt idx="4500">
                  <c:v>4.8923614263678313E-2</c:v>
                </c:pt>
                <c:pt idx="4501">
                  <c:v>4.893530247480251E-2</c:v>
                </c:pt>
                <c:pt idx="4502">
                  <c:v>4.8946990549314284E-2</c:v>
                </c:pt>
                <c:pt idx="4503">
                  <c:v>4.895770449760873E-2</c:v>
                </c:pt>
                <c:pt idx="4504">
                  <c:v>4.8967931341174026E-2</c:v>
                </c:pt>
                <c:pt idx="4505">
                  <c:v>4.8978158080151699E-2</c:v>
                </c:pt>
                <c:pt idx="4506">
                  <c:v>4.8991793569434762E-2</c:v>
                </c:pt>
                <c:pt idx="4507">
                  <c:v>4.900640281591951E-2</c:v>
                </c:pt>
                <c:pt idx="4508">
                  <c:v>4.9018090059439488E-2</c:v>
                </c:pt>
                <c:pt idx="4509">
                  <c:v>4.9028803246008563E-2</c:v>
                </c:pt>
                <c:pt idx="4510">
                  <c:v>4.9039516317806696E-2</c:v>
                </c:pt>
                <c:pt idx="4511">
                  <c:v>4.9049742324733692E-2</c:v>
                </c:pt>
                <c:pt idx="4512">
                  <c:v>4.9060942117099382E-2</c:v>
                </c:pt>
                <c:pt idx="4513">
                  <c:v>4.9075063415645624E-2</c:v>
                </c:pt>
                <c:pt idx="4514">
                  <c:v>4.9089671445679904E-2</c:v>
                </c:pt>
                <c:pt idx="4515">
                  <c:v>4.9102331565766114E-2</c:v>
                </c:pt>
                <c:pt idx="4516">
                  <c:v>4.9115478443906423E-2</c:v>
                </c:pt>
                <c:pt idx="4517">
                  <c:v>4.9127651325112924E-2</c:v>
                </c:pt>
                <c:pt idx="4518">
                  <c:v>4.9138850244952847E-2</c:v>
                </c:pt>
                <c:pt idx="4519">
                  <c:v>4.9151022841662527E-2</c:v>
                </c:pt>
                <c:pt idx="4520">
                  <c:v>4.9165142868218277E-2</c:v>
                </c:pt>
                <c:pt idx="4521">
                  <c:v>4.9179262695401391E-2</c:v>
                </c:pt>
                <c:pt idx="4522">
                  <c:v>4.9192895442819018E-2</c:v>
                </c:pt>
                <c:pt idx="4523">
                  <c:v>4.9205067381680005E-2</c:v>
                </c:pt>
                <c:pt idx="4524">
                  <c:v>4.9215778565324261E-2</c:v>
                </c:pt>
                <c:pt idx="4525">
                  <c:v>4.9226002769960385E-2</c:v>
                </c:pt>
                <c:pt idx="4526">
                  <c:v>4.9237200588430764E-2</c:v>
                </c:pt>
                <c:pt idx="4527">
                  <c:v>4.9247911427897695E-2</c:v>
                </c:pt>
                <c:pt idx="4528">
                  <c:v>4.9259109001042842E-2</c:v>
                </c:pt>
                <c:pt idx="4529">
                  <c:v>4.9270793291514459E-2</c:v>
                </c:pt>
                <c:pt idx="4530">
                  <c:v>4.9281990608442724E-2</c:v>
                </c:pt>
                <c:pt idx="4531">
                  <c:v>4.9292214136139337E-2</c:v>
                </c:pt>
                <c:pt idx="4532">
                  <c:v>4.9301463904469114E-2</c:v>
                </c:pt>
                <c:pt idx="4533">
                  <c:v>4.9311200410280719E-2</c:v>
                </c:pt>
                <c:pt idx="4534">
                  <c:v>4.9321423639355884E-2</c:v>
                </c:pt>
                <c:pt idx="4535">
                  <c:v>4.9333594013889516E-2</c:v>
                </c:pt>
                <c:pt idx="4536">
                  <c:v>4.9345277434094031E-2</c:v>
                </c:pt>
                <c:pt idx="4537">
                  <c:v>4.9356473917035529E-2</c:v>
                </c:pt>
                <c:pt idx="4538">
                  <c:v>4.9368157069929093E-2</c:v>
                </c:pt>
                <c:pt idx="4539">
                  <c:v>4.9379840086328314E-2</c:v>
                </c:pt>
                <c:pt idx="4540">
                  <c:v>4.9390549398123887E-2</c:v>
                </c:pt>
                <c:pt idx="4541">
                  <c:v>4.9400285036596901E-2</c:v>
                </c:pt>
                <c:pt idx="4542">
                  <c:v>4.9408560254776523E-2</c:v>
                </c:pt>
                <c:pt idx="4543">
                  <c:v>4.9417322175857099E-2</c:v>
                </c:pt>
                <c:pt idx="4544">
                  <c:v>4.9427544320088113E-2</c:v>
                </c:pt>
                <c:pt idx="4545">
                  <c:v>4.943971340316982E-2</c:v>
                </c:pt>
                <c:pt idx="4546">
                  <c:v>4.9452369092486417E-2</c:v>
                </c:pt>
                <c:pt idx="4547">
                  <c:v>4.9464537873479021E-2</c:v>
                </c:pt>
                <c:pt idx="4548">
                  <c:v>4.9476706506394116E-2</c:v>
                </c:pt>
                <c:pt idx="4549">
                  <c:v>4.9489361727549093E-2</c:v>
                </c:pt>
                <c:pt idx="4550">
                  <c:v>4.9502503518468743E-2</c:v>
                </c:pt>
                <c:pt idx="4551">
                  <c:v>4.951369824117921E-2</c:v>
                </c:pt>
                <c:pt idx="4552">
                  <c:v>4.9522459241101532E-2</c:v>
                </c:pt>
                <c:pt idx="4553">
                  <c:v>4.9528786582199287E-2</c:v>
                </c:pt>
                <c:pt idx="4554">
                  <c:v>4.9535113883262337E-2</c:v>
                </c:pt>
                <c:pt idx="4555">
                  <c:v>4.9542901275765952E-2</c:v>
                </c:pt>
                <c:pt idx="4556">
                  <c:v>4.9552148725599147E-2</c:v>
                </c:pt>
                <c:pt idx="4557">
                  <c:v>4.9561396089917893E-2</c:v>
                </c:pt>
                <c:pt idx="4558">
                  <c:v>4.9569669974981599E-2</c:v>
                </c:pt>
                <c:pt idx="4559">
                  <c:v>4.9577457098389018E-2</c:v>
                </c:pt>
                <c:pt idx="4560">
                  <c:v>4.9586217539740129E-2</c:v>
                </c:pt>
                <c:pt idx="4561">
                  <c:v>4.9596924641614998E-2</c:v>
                </c:pt>
                <c:pt idx="4562">
                  <c:v>4.9607144950097895E-2</c:v>
                </c:pt>
                <c:pt idx="4563">
                  <c:v>4.961687848011348E-2</c:v>
                </c:pt>
                <c:pt idx="4564">
                  <c:v>4.9624665235912614E-2</c:v>
                </c:pt>
                <c:pt idx="4565">
                  <c:v>4.9631965264406996E-2</c:v>
                </c:pt>
                <c:pt idx="4566">
                  <c:v>4.9640238565612477E-2</c:v>
                </c:pt>
                <c:pt idx="4567">
                  <c:v>4.9650458431425827E-2</c:v>
                </c:pt>
                <c:pt idx="4568">
                  <c:v>4.9664571407748076E-2</c:v>
                </c:pt>
                <c:pt idx="4569">
                  <c:v>4.96806307592184E-2</c:v>
                </c:pt>
                <c:pt idx="4570">
                  <c:v>4.9695229945849205E-2</c:v>
                </c:pt>
                <c:pt idx="4571">
                  <c:v>4.9706422511260721E-2</c:v>
                </c:pt>
                <c:pt idx="4572">
                  <c:v>4.9715181822895818E-2</c:v>
                </c:pt>
                <c:pt idx="4573">
                  <c:v>4.9726374164998068E-2</c:v>
                </c:pt>
                <c:pt idx="4574">
                  <c:v>4.9738052997114993E-2</c:v>
                </c:pt>
                <c:pt idx="4575">
                  <c:v>4.9748758473404008E-2</c:v>
                </c:pt>
                <c:pt idx="4576">
                  <c:v>4.9758004019787923E-2</c:v>
                </c:pt>
                <c:pt idx="4577">
                  <c:v>4.9769682482513129E-2</c:v>
                </c:pt>
                <c:pt idx="4578">
                  <c:v>4.9782333996559056E-2</c:v>
                </c:pt>
                <c:pt idx="4579">
                  <c:v>4.9794985350546009E-2</c:v>
                </c:pt>
                <c:pt idx="4580">
                  <c:v>4.9807636544478187E-2</c:v>
                </c:pt>
                <c:pt idx="4581">
                  <c:v>4.9819801003093057E-2</c:v>
                </c:pt>
                <c:pt idx="4582">
                  <c:v>4.9832451883083551E-2</c:v>
                </c:pt>
                <c:pt idx="4583">
                  <c:v>4.984558916598697E-2</c:v>
                </c:pt>
                <c:pt idx="4584">
                  <c:v>4.9860185944575725E-2</c:v>
                </c:pt>
                <c:pt idx="4585">
                  <c:v>4.9873322863136442E-2</c:v>
                </c:pt>
                <c:pt idx="4586">
                  <c:v>4.9884513435419914E-2</c:v>
                </c:pt>
                <c:pt idx="4587">
                  <c:v>4.9893757726766005E-2</c:v>
                </c:pt>
                <c:pt idx="4588">
                  <c:v>4.9901055791148986E-2</c:v>
                </c:pt>
                <c:pt idx="4589">
                  <c:v>4.9910786460808904E-2</c:v>
                </c:pt>
                <c:pt idx="4590">
                  <c:v>4.9923436189813139E-2</c:v>
                </c:pt>
                <c:pt idx="4591">
                  <c:v>4.9936085758803511E-2</c:v>
                </c:pt>
                <c:pt idx="4592">
                  <c:v>4.9945329573414375E-2</c:v>
                </c:pt>
                <c:pt idx="4593">
                  <c:v>4.9952140750556234E-2</c:v>
                </c:pt>
                <c:pt idx="4594">
                  <c:v>4.9960411403288309E-2</c:v>
                </c:pt>
                <c:pt idx="4595">
                  <c:v>4.9970141495398232E-2</c:v>
                </c:pt>
                <c:pt idx="4596">
                  <c:v>4.9979871492834456E-2</c:v>
                </c:pt>
                <c:pt idx="4597">
                  <c:v>4.9990087888252023E-2</c:v>
                </c:pt>
                <c:pt idx="4598">
                  <c:v>4.9999817691612713E-2</c:v>
                </c:pt>
                <c:pt idx="4599">
                  <c:v>5.0011493330683721E-2</c:v>
                </c:pt>
                <c:pt idx="4600">
                  <c:v>5.0026087687824482E-2</c:v>
                </c:pt>
                <c:pt idx="4601">
                  <c:v>5.0038735958392526E-2</c:v>
                </c:pt>
                <c:pt idx="4602">
                  <c:v>5.0048465288430898E-2</c:v>
                </c:pt>
                <c:pt idx="4603">
                  <c:v>5.0056735144538025E-2</c:v>
                </c:pt>
                <c:pt idx="4604">
                  <c:v>5.0065977843960864E-2</c:v>
                </c:pt>
                <c:pt idx="4605">
                  <c:v>5.0078625610000572E-2</c:v>
                </c:pt>
                <c:pt idx="4606">
                  <c:v>5.0093705429675402E-2</c:v>
                </c:pt>
                <c:pt idx="4607">
                  <c:v>5.0107325716509096E-2</c:v>
                </c:pt>
                <c:pt idx="4608">
                  <c:v>5.0116567948352536E-2</c:v>
                </c:pt>
                <c:pt idx="4609">
                  <c:v>5.0123377959263318E-2</c:v>
                </c:pt>
                <c:pt idx="4610">
                  <c:v>5.0134565733652575E-2</c:v>
                </c:pt>
                <c:pt idx="4611">
                  <c:v>5.0148671879481826E-2</c:v>
                </c:pt>
                <c:pt idx="4612">
                  <c:v>5.0161318599676576E-2</c:v>
                </c:pt>
                <c:pt idx="4613">
                  <c:v>5.0171046737146952E-2</c:v>
                </c:pt>
                <c:pt idx="4614">
                  <c:v>5.017980197995655E-2</c:v>
                </c:pt>
                <c:pt idx="4615">
                  <c:v>5.0189043541985057E-2</c:v>
                </c:pt>
                <c:pt idx="4616">
                  <c:v>5.0200230581750896E-2</c:v>
                </c:pt>
                <c:pt idx="4617">
                  <c:v>5.0211903881121692E-2</c:v>
                </c:pt>
                <c:pt idx="4618">
                  <c:v>5.0223090665152285E-2</c:v>
                </c:pt>
                <c:pt idx="4619">
                  <c:v>5.0235736444234562E-2</c:v>
                </c:pt>
                <c:pt idx="4620">
                  <c:v>5.0247409329144427E-2</c:v>
                </c:pt>
                <c:pt idx="4621">
                  <c:v>5.0256650266399229E-2</c:v>
                </c:pt>
                <c:pt idx="4622">
                  <c:v>5.0264918401032789E-2</c:v>
                </c:pt>
                <c:pt idx="4623">
                  <c:v>5.0274645530727094E-2</c:v>
                </c:pt>
                <c:pt idx="4624">
                  <c:v>5.0283886216298493E-2</c:v>
                </c:pt>
                <c:pt idx="4625">
                  <c:v>5.0293613161493111E-2</c:v>
                </c:pt>
                <c:pt idx="4626">
                  <c:v>5.0305771709937511E-2</c:v>
                </c:pt>
                <c:pt idx="4627">
                  <c:v>5.0317443777367202E-2</c:v>
                </c:pt>
                <c:pt idx="4628">
                  <c:v>5.0325225079967006E-2</c:v>
                </c:pt>
                <c:pt idx="4629">
                  <c:v>5.0332033670073523E-2</c:v>
                </c:pt>
                <c:pt idx="4630">
                  <c:v>5.0343705430977673E-2</c:v>
                </c:pt>
                <c:pt idx="4631">
                  <c:v>5.0358294940537028E-2</c:v>
                </c:pt>
                <c:pt idx="4632">
                  <c:v>5.0371911624086906E-2</c:v>
                </c:pt>
                <c:pt idx="4633">
                  <c:v>5.0384069220578726E-2</c:v>
                </c:pt>
                <c:pt idx="4634">
                  <c:v>5.0394281487407919E-2</c:v>
                </c:pt>
                <c:pt idx="4635">
                  <c:v>5.0404007358858277E-2</c:v>
                </c:pt>
                <c:pt idx="4636">
                  <c:v>5.0416164565151883E-2</c:v>
                </c:pt>
                <c:pt idx="4637">
                  <c:v>5.0430266739293912E-2</c:v>
                </c:pt>
                <c:pt idx="4638">
                  <c:v>5.0443882442868578E-2</c:v>
                </c:pt>
                <c:pt idx="4639">
                  <c:v>5.0454580365623794E-2</c:v>
                </c:pt>
                <c:pt idx="4640">
                  <c:v>5.0463333126390661E-2</c:v>
                </c:pt>
                <c:pt idx="4641">
                  <c:v>5.0469654517076974E-2</c:v>
                </c:pt>
                <c:pt idx="4642">
                  <c:v>5.0477920890757533E-2</c:v>
                </c:pt>
                <c:pt idx="4643">
                  <c:v>5.0487645948779795E-2</c:v>
                </c:pt>
                <c:pt idx="4644">
                  <c:v>5.0499802138310526E-2</c:v>
                </c:pt>
                <c:pt idx="4645">
                  <c:v>5.0512444418666876E-2</c:v>
                </c:pt>
                <c:pt idx="4646">
                  <c:v>5.0524114074061995E-2</c:v>
                </c:pt>
                <c:pt idx="4647">
                  <c:v>5.0536269820290226E-2</c:v>
                </c:pt>
                <c:pt idx="4648">
                  <c:v>5.0546966754743322E-2</c:v>
                </c:pt>
                <c:pt idx="4649">
                  <c:v>5.0555718706914755E-2</c:v>
                </c:pt>
                <c:pt idx="4650">
                  <c:v>5.0563011941880488E-2</c:v>
                </c:pt>
                <c:pt idx="4651">
                  <c:v>5.0571277543872604E-2</c:v>
                </c:pt>
                <c:pt idx="4652">
                  <c:v>5.0580515488779912E-2</c:v>
                </c:pt>
                <c:pt idx="4653">
                  <c:v>5.0590239549119842E-2</c:v>
                </c:pt>
                <c:pt idx="4654">
                  <c:v>5.0600449710710364E-2</c:v>
                </c:pt>
                <c:pt idx="4655">
                  <c:v>5.061114595866107E-2</c:v>
                </c:pt>
                <c:pt idx="4656">
                  <c:v>5.0621355906797082E-2</c:v>
                </c:pt>
                <c:pt idx="4657">
                  <c:v>5.0632051931133598E-2</c:v>
                </c:pt>
                <c:pt idx="4658">
                  <c:v>5.06412893146303E-2</c:v>
                </c:pt>
                <c:pt idx="4659">
                  <c:v>5.0650040441337835E-2</c:v>
                </c:pt>
                <c:pt idx="4660">
                  <c:v>5.0658305324021588E-2</c:v>
                </c:pt>
                <c:pt idx="4661">
                  <c:v>5.0668514790676571E-2</c:v>
                </c:pt>
                <c:pt idx="4662">
                  <c:v>5.0679696467894206E-2</c:v>
                </c:pt>
                <c:pt idx="4663">
                  <c:v>5.0692336474195084E-2</c:v>
                </c:pt>
                <c:pt idx="4664">
                  <c:v>5.0703517885050994E-2</c:v>
                </c:pt>
                <c:pt idx="4665">
                  <c:v>5.0714213030621791E-2</c:v>
                </c:pt>
                <c:pt idx="4666">
                  <c:v>5.0725394196870874E-2</c:v>
                </c:pt>
                <c:pt idx="4667">
                  <c:v>5.0737061367494694E-2</c:v>
                </c:pt>
                <c:pt idx="4668">
                  <c:v>5.0749700648728184E-2</c:v>
                </c:pt>
                <c:pt idx="4669">
                  <c:v>5.0761853653108882E-2</c:v>
                </c:pt>
                <c:pt idx="4670">
                  <c:v>5.0772548174791772E-2</c:v>
                </c:pt>
                <c:pt idx="4671">
                  <c:v>5.0783728688808732E-2</c:v>
                </c:pt>
                <c:pt idx="4672">
                  <c:v>5.0793936875045173E-2</c:v>
                </c:pt>
                <c:pt idx="4673">
                  <c:v>5.0803172763276262E-2</c:v>
                </c:pt>
                <c:pt idx="4674">
                  <c:v>5.0812894658734939E-2</c:v>
                </c:pt>
                <c:pt idx="4675">
                  <c:v>5.0825532981532313E-2</c:v>
                </c:pt>
                <c:pt idx="4676">
                  <c:v>5.0839143304379067E-2</c:v>
                </c:pt>
                <c:pt idx="4677">
                  <c:v>5.0853239514904724E-2</c:v>
                </c:pt>
                <c:pt idx="4678">
                  <c:v>5.08663633943627E-2</c:v>
                </c:pt>
                <c:pt idx="4679">
                  <c:v>5.0879973161509315E-2</c:v>
                </c:pt>
                <c:pt idx="4680">
                  <c:v>5.0892124582800603E-2</c:v>
                </c:pt>
                <c:pt idx="4681">
                  <c:v>5.0901359564229746E-2</c:v>
                </c:pt>
                <c:pt idx="4682">
                  <c:v>5.0909622370060005E-2</c:v>
                </c:pt>
                <c:pt idx="4683">
                  <c:v>5.092031531155209E-2</c:v>
                </c:pt>
                <c:pt idx="4684">
                  <c:v>5.0933438310750596E-2</c:v>
                </c:pt>
                <c:pt idx="4685">
                  <c:v>5.0947047165060266E-2</c:v>
                </c:pt>
                <c:pt idx="4686">
                  <c:v>5.0960655834171614E-2</c:v>
                </c:pt>
                <c:pt idx="4687">
                  <c:v>5.0971834245257711E-2</c:v>
                </c:pt>
                <c:pt idx="4688">
                  <c:v>5.0980096468792292E-2</c:v>
                </c:pt>
                <c:pt idx="4689">
                  <c:v>5.0986900601622503E-2</c:v>
                </c:pt>
                <c:pt idx="4690">
                  <c:v>5.0995162700676874E-2</c:v>
                </c:pt>
                <c:pt idx="4691">
                  <c:v>5.1007312722340638E-2</c:v>
                </c:pt>
                <c:pt idx="4692">
                  <c:v>5.1020434579929302E-2</c:v>
                </c:pt>
                <c:pt idx="4693">
                  <c:v>5.1032098308794412E-2</c:v>
                </c:pt>
                <c:pt idx="4694">
                  <c:v>5.1041331997665293E-2</c:v>
                </c:pt>
                <c:pt idx="4695">
                  <c:v>5.104910766953194E-2</c:v>
                </c:pt>
                <c:pt idx="4696">
                  <c:v>5.1057369254643395E-2</c:v>
                </c:pt>
                <c:pt idx="4697">
                  <c:v>5.1070004488089286E-2</c:v>
                </c:pt>
                <c:pt idx="4698">
                  <c:v>5.1084097444745596E-2</c:v>
                </c:pt>
                <c:pt idx="4699">
                  <c:v>5.1096246385904806E-2</c:v>
                </c:pt>
                <c:pt idx="4700">
                  <c:v>5.1108395179469038E-2</c:v>
                </c:pt>
                <c:pt idx="4701">
                  <c:v>5.1121029768210841E-2</c:v>
                </c:pt>
                <c:pt idx="4702">
                  <c:v>5.1131720449387096E-2</c:v>
                </c:pt>
                <c:pt idx="4703">
                  <c:v>5.1140467285340864E-2</c:v>
                </c:pt>
                <c:pt idx="4704">
                  <c:v>5.1147756256859675E-2</c:v>
                </c:pt>
                <c:pt idx="4705">
                  <c:v>5.1156017027021161E-2</c:v>
                </c:pt>
                <c:pt idx="4706">
                  <c:v>5.1166707334168289E-2</c:v>
                </c:pt>
                <c:pt idx="4707">
                  <c:v>5.1178369357082296E-2</c:v>
                </c:pt>
                <c:pt idx="4708">
                  <c:v>5.1191003061765675E-2</c:v>
                </c:pt>
                <c:pt idx="4709">
                  <c:v>5.1203636606840804E-2</c:v>
                </c:pt>
                <c:pt idx="4710">
                  <c:v>5.1216755888565106E-2</c:v>
                </c:pt>
                <c:pt idx="4711">
                  <c:v>5.1228903218181222E-2</c:v>
                </c:pt>
                <c:pt idx="4712">
                  <c:v>5.1240078631106946E-2</c:v>
                </c:pt>
                <c:pt idx="4713">
                  <c:v>5.1251739798399656E-2</c:v>
                </c:pt>
                <c:pt idx="4714">
                  <c:v>5.1265344321709309E-2</c:v>
                </c:pt>
                <c:pt idx="4715">
                  <c:v>5.1278462793903044E-2</c:v>
                </c:pt>
                <c:pt idx="4716">
                  <c:v>5.128720834642541E-2</c:v>
                </c:pt>
                <c:pt idx="4717">
                  <c:v>5.1293038672282347E-2</c:v>
                </c:pt>
                <c:pt idx="4718">
                  <c:v>5.130226995203669E-2</c:v>
                </c:pt>
                <c:pt idx="4719">
                  <c:v>5.1311501146575032E-2</c:v>
                </c:pt>
                <c:pt idx="4720">
                  <c:v>5.1317817177950274E-2</c:v>
                </c:pt>
                <c:pt idx="4721">
                  <c:v>5.1325104856890083E-2</c:v>
                </c:pt>
                <c:pt idx="4722">
                  <c:v>5.1334821679528082E-2</c:v>
                </c:pt>
                <c:pt idx="4723">
                  <c:v>5.1345024241683093E-2</c:v>
                </c:pt>
                <c:pt idx="4724">
                  <c:v>5.1354740870770771E-2</c:v>
                </c:pt>
                <c:pt idx="4725">
                  <c:v>5.1364943229701907E-2</c:v>
                </c:pt>
                <c:pt idx="4726">
                  <c:v>5.1378546213030674E-2</c:v>
                </c:pt>
                <c:pt idx="4727">
                  <c:v>5.1393606443020143E-2</c:v>
                </c:pt>
                <c:pt idx="4728">
                  <c:v>5.1405265820147164E-2</c:v>
                </c:pt>
                <c:pt idx="4729">
                  <c:v>5.1413524463363926E-2</c:v>
                </c:pt>
                <c:pt idx="4730">
                  <c:v>5.1419839850391433E-2</c:v>
                </c:pt>
                <c:pt idx="4731">
                  <c:v>5.1428584166586022E-2</c:v>
                </c:pt>
                <c:pt idx="4732">
                  <c:v>5.1440728923342394E-2</c:v>
                </c:pt>
                <c:pt idx="4733">
                  <c:v>5.1453359313908327E-2</c:v>
                </c:pt>
                <c:pt idx="4734">
                  <c:v>5.1467446869035122E-2</c:v>
                </c:pt>
                <c:pt idx="4735">
                  <c:v>5.1481048458089491E-2</c:v>
                </c:pt>
                <c:pt idx="4736">
                  <c:v>5.1493678339417585E-2</c:v>
                </c:pt>
                <c:pt idx="4737">
                  <c:v>5.1506308061233436E-2</c:v>
                </c:pt>
                <c:pt idx="4738">
                  <c:v>5.1516994624337717E-2</c:v>
                </c:pt>
                <c:pt idx="4739">
                  <c:v>5.1527195328040613E-2</c:v>
                </c:pt>
                <c:pt idx="4740">
                  <c:v>5.1538367407944374E-2</c:v>
                </c:pt>
                <c:pt idx="4741">
                  <c:v>5.1548567893633393E-2</c:v>
                </c:pt>
                <c:pt idx="4742">
                  <c:v>5.1559254005137153E-2</c:v>
                </c:pt>
                <c:pt idx="4743">
                  <c:v>5.1568968552866773E-2</c:v>
                </c:pt>
                <c:pt idx="4744">
                  <c:v>5.1574797236206116E-2</c:v>
                </c:pt>
                <c:pt idx="4745">
                  <c:v>5.1580140166089E-2</c:v>
                </c:pt>
                <c:pt idx="4746">
                  <c:v>5.1588883080685509E-2</c:v>
                </c:pt>
                <c:pt idx="4747">
                  <c:v>5.1603454435151422E-2</c:v>
                </c:pt>
                <c:pt idx="4748">
                  <c:v>5.1619482679833212E-2</c:v>
                </c:pt>
                <c:pt idx="4749">
                  <c:v>5.1630653728748692E-2</c:v>
                </c:pt>
                <c:pt idx="4750">
                  <c:v>5.1637453436555417E-2</c:v>
                </c:pt>
                <c:pt idx="4751">
                  <c:v>5.1647167224646323E-2</c:v>
                </c:pt>
                <c:pt idx="4752">
                  <c:v>5.165930932707094E-2</c:v>
                </c:pt>
                <c:pt idx="4753">
                  <c:v>5.1670479931092382E-2</c:v>
                </c:pt>
                <c:pt idx="4754">
                  <c:v>5.1680193398377747E-2</c:v>
                </c:pt>
                <c:pt idx="4755">
                  <c:v>5.1688935438264715E-2</c:v>
                </c:pt>
                <c:pt idx="4756">
                  <c:v>5.169864872628567E-2</c:v>
                </c:pt>
                <c:pt idx="4757">
                  <c:v>5.1710304547372882E-2</c:v>
                </c:pt>
                <c:pt idx="4758">
                  <c:v>5.1720988930689694E-2</c:v>
                </c:pt>
                <c:pt idx="4759">
                  <c:v>5.1731673199851919E-2</c:v>
                </c:pt>
                <c:pt idx="4760">
                  <c:v>5.1744299916235609E-2</c:v>
                </c:pt>
                <c:pt idx="4761">
                  <c:v>5.1759354638938784E-2</c:v>
                </c:pt>
                <c:pt idx="4762">
                  <c:v>5.1773923509633196E-2</c:v>
                </c:pt>
                <c:pt idx="4763">
                  <c:v>5.1784607213245931E-2</c:v>
                </c:pt>
                <c:pt idx="4764">
                  <c:v>5.1793348340394743E-2</c:v>
                </c:pt>
                <c:pt idx="4765">
                  <c:v>5.1802575002827103E-2</c:v>
                </c:pt>
                <c:pt idx="4766">
                  <c:v>5.1812287187102367E-2</c:v>
                </c:pt>
                <c:pt idx="4767">
                  <c:v>5.1821513674794477E-2</c:v>
                </c:pt>
                <c:pt idx="4768">
                  <c:v>5.1829768881098096E-2</c:v>
                </c:pt>
                <c:pt idx="4769">
                  <c:v>5.1839966394798778E-2</c:v>
                </c:pt>
                <c:pt idx="4770">
                  <c:v>5.1853562917973814E-2</c:v>
                </c:pt>
                <c:pt idx="4771">
                  <c:v>5.1867159256285905E-2</c:v>
                </c:pt>
                <c:pt idx="4772">
                  <c:v>5.1880269836014084E-2</c:v>
                </c:pt>
                <c:pt idx="4773">
                  <c:v>5.1892409108429828E-2</c:v>
                </c:pt>
                <c:pt idx="4774">
                  <c:v>5.1905033795422807E-2</c:v>
                </c:pt>
                <c:pt idx="4775">
                  <c:v>5.1916687211184843E-2</c:v>
                </c:pt>
                <c:pt idx="4776">
                  <c:v>5.1925912735686253E-2</c:v>
                </c:pt>
                <c:pt idx="4777">
                  <c:v>5.1936109269010752E-2</c:v>
                </c:pt>
                <c:pt idx="4778">
                  <c:v>5.1947762322644815E-2</c:v>
                </c:pt>
                <c:pt idx="4779">
                  <c:v>5.1957473096943305E-2</c:v>
                </c:pt>
                <c:pt idx="4780">
                  <c:v>5.1965241648487141E-2</c:v>
                </c:pt>
                <c:pt idx="4781">
                  <c:v>5.1973981196837174E-2</c:v>
                </c:pt>
                <c:pt idx="4782">
                  <c:v>5.1985633809158834E-2</c:v>
                </c:pt>
                <c:pt idx="4783">
                  <c:v>5.1998742835719064E-2</c:v>
                </c:pt>
                <c:pt idx="4784">
                  <c:v>5.2012822709874271E-2</c:v>
                </c:pt>
                <c:pt idx="4785">
                  <c:v>5.2026416883023535E-2</c:v>
                </c:pt>
                <c:pt idx="4786">
                  <c:v>5.2037097889426856E-2</c:v>
                </c:pt>
                <c:pt idx="4787">
                  <c:v>5.2046322303148734E-2</c:v>
                </c:pt>
                <c:pt idx="4788">
                  <c:v>5.2054090164496393E-2</c:v>
                </c:pt>
                <c:pt idx="4789">
                  <c:v>5.2059916020909404E-2</c:v>
                </c:pt>
                <c:pt idx="4790">
                  <c:v>5.206719829369702E-2</c:v>
                </c:pt>
                <c:pt idx="4791">
                  <c:v>5.2079820774237846E-2</c:v>
                </c:pt>
                <c:pt idx="4792">
                  <c:v>5.2092443095453737E-2</c:v>
                </c:pt>
                <c:pt idx="4793">
                  <c:v>5.2103608862184125E-2</c:v>
                </c:pt>
                <c:pt idx="4794">
                  <c:v>5.2114289044135717E-2</c:v>
                </c:pt>
                <c:pt idx="4795">
                  <c:v>5.2126425476078285E-2</c:v>
                </c:pt>
                <c:pt idx="4796">
                  <c:v>5.2139532657138873E-2</c:v>
                </c:pt>
                <c:pt idx="4797">
                  <c:v>5.2152639666403509E-2</c:v>
                </c:pt>
                <c:pt idx="4798">
                  <c:v>5.2164775632918124E-2</c:v>
                </c:pt>
                <c:pt idx="4799">
                  <c:v>5.2175940592033815E-2</c:v>
                </c:pt>
                <c:pt idx="4800">
                  <c:v>5.2183707446593765E-2</c:v>
                </c:pt>
                <c:pt idx="4801">
                  <c:v>5.219341592996353E-2</c:v>
                </c:pt>
                <c:pt idx="4802">
                  <c:v>5.2206036817435519E-2</c:v>
                </c:pt>
                <c:pt idx="4803">
                  <c:v>5.2219628364270188E-2</c:v>
                </c:pt>
                <c:pt idx="4804">
                  <c:v>5.2230792710977608E-2</c:v>
                </c:pt>
                <c:pt idx="4805">
                  <c:v>5.2239529938849394E-2</c:v>
                </c:pt>
                <c:pt idx="4806">
                  <c:v>5.2249237880285314E-2</c:v>
                </c:pt>
                <c:pt idx="4807">
                  <c:v>5.2262343451730899E-2</c:v>
                </c:pt>
                <c:pt idx="4808">
                  <c:v>5.2276419614937973E-2</c:v>
                </c:pt>
                <c:pt idx="4809">
                  <c:v>5.2290495580009505E-2</c:v>
                </c:pt>
                <c:pt idx="4810">
                  <c:v>5.2304085978975123E-2</c:v>
                </c:pt>
                <c:pt idx="4811">
                  <c:v>5.2317190831629494E-2</c:v>
                </c:pt>
                <c:pt idx="4812">
                  <c:v>5.2328839445371769E-2</c:v>
                </c:pt>
                <c:pt idx="4813">
                  <c:v>5.2340002572882356E-2</c:v>
                </c:pt>
                <c:pt idx="4814">
                  <c:v>5.2353106954866571E-2</c:v>
                </c:pt>
                <c:pt idx="4815">
                  <c:v>5.236960852494274E-2</c:v>
                </c:pt>
                <c:pt idx="4816">
                  <c:v>5.2385624494320653E-2</c:v>
                </c:pt>
                <c:pt idx="4817">
                  <c:v>5.2396786987953872E-2</c:v>
                </c:pt>
                <c:pt idx="4818">
                  <c:v>5.2406008084366483E-2</c:v>
                </c:pt>
                <c:pt idx="4819">
                  <c:v>5.2414258466978073E-2</c:v>
                </c:pt>
                <c:pt idx="4820">
                  <c:v>5.2422994092021821E-2</c:v>
                </c:pt>
                <c:pt idx="4821">
                  <c:v>5.2434641473375093E-2</c:v>
                </c:pt>
                <c:pt idx="4822">
                  <c:v>5.2449200509295316E-2</c:v>
                </c:pt>
                <c:pt idx="4823">
                  <c:v>5.2463759333253333E-2</c:v>
                </c:pt>
                <c:pt idx="4824">
                  <c:v>5.247589152464012E-2</c:v>
                </c:pt>
                <c:pt idx="4825">
                  <c:v>5.2485111891654425E-2</c:v>
                </c:pt>
                <c:pt idx="4826">
                  <c:v>5.2493846897773984E-2</c:v>
                </c:pt>
                <c:pt idx="4827">
                  <c:v>5.2504522912747639E-2</c:v>
                </c:pt>
                <c:pt idx="4828">
                  <c:v>5.251519881374541E-2</c:v>
                </c:pt>
                <c:pt idx="4829">
                  <c:v>5.2525389340195162E-2</c:v>
                </c:pt>
                <c:pt idx="4830">
                  <c:v>5.2533153481122107E-2</c:v>
                </c:pt>
                <c:pt idx="4831">
                  <c:v>5.2538976547257678E-2</c:v>
                </c:pt>
                <c:pt idx="4832">
                  <c:v>5.2544799579485262E-2</c:v>
                </c:pt>
                <c:pt idx="4833">
                  <c:v>5.2554019311166822E-2</c:v>
                </c:pt>
                <c:pt idx="4834">
                  <c:v>5.256420944202532E-2</c:v>
                </c:pt>
                <c:pt idx="4835">
                  <c:v>5.2574399469045754E-2</c:v>
                </c:pt>
                <c:pt idx="4836">
                  <c:v>5.2586530318207911E-2</c:v>
                </c:pt>
                <c:pt idx="4837">
                  <c:v>5.2599631470017678E-2</c:v>
                </c:pt>
                <c:pt idx="4838">
                  <c:v>5.2611762013099805E-2</c:v>
                </c:pt>
                <c:pt idx="4839">
                  <c:v>5.2623407196021578E-2</c:v>
                </c:pt>
                <c:pt idx="4840">
                  <c:v>5.2637963483974204E-2</c:v>
                </c:pt>
                <c:pt idx="4841">
                  <c:v>5.2653489957582518E-2</c:v>
                </c:pt>
                <c:pt idx="4842">
                  <c:v>5.2667075424238687E-2</c:v>
                </c:pt>
                <c:pt idx="4843">
                  <c:v>5.2678234776637224E-2</c:v>
                </c:pt>
                <c:pt idx="4844">
                  <c:v>5.2688908823275073E-2</c:v>
                </c:pt>
                <c:pt idx="4845">
                  <c:v>5.2699582755979059E-2</c:v>
                </c:pt>
                <c:pt idx="4846">
                  <c:v>5.270977140364231E-2</c:v>
                </c:pt>
                <c:pt idx="4847">
                  <c:v>5.2718989614460532E-2</c:v>
                </c:pt>
                <c:pt idx="4848">
                  <c:v>5.2728692902468136E-2</c:v>
                </c:pt>
                <c:pt idx="4849">
                  <c:v>5.2740821880075582E-2</c:v>
                </c:pt>
                <c:pt idx="4850">
                  <c:v>5.2753921010657387E-2</c:v>
                </c:pt>
                <c:pt idx="4851">
                  <c:v>5.2763623959723387E-2</c:v>
                </c:pt>
                <c:pt idx="4852">
                  <c:v>5.2771386251190523E-2</c:v>
                </c:pt>
                <c:pt idx="4853">
                  <c:v>5.2778178206798282E-2</c:v>
                </c:pt>
                <c:pt idx="4854">
                  <c:v>5.2786425519447976E-2</c:v>
                </c:pt>
                <c:pt idx="4855">
                  <c:v>5.2796128153130985E-2</c:v>
                </c:pt>
                <c:pt idx="4856">
                  <c:v>5.2806315817179789E-2</c:v>
                </c:pt>
                <c:pt idx="4857">
                  <c:v>5.2813107535552378E-2</c:v>
                </c:pt>
                <c:pt idx="4858">
                  <c:v>5.2817958734720435E-2</c:v>
                </c:pt>
                <c:pt idx="4859">
                  <c:v>5.2822809910354214E-2</c:v>
                </c:pt>
                <c:pt idx="4860">
                  <c:v>5.2830571742418377E-2</c:v>
                </c:pt>
                <c:pt idx="4861">
                  <c:v>5.2844639909479539E-2</c:v>
                </c:pt>
                <c:pt idx="4862">
                  <c:v>5.2861618468228337E-2</c:v>
                </c:pt>
                <c:pt idx="4863">
                  <c:v>5.2875686198528733E-2</c:v>
                </c:pt>
                <c:pt idx="4864">
                  <c:v>5.2884417793660314E-2</c:v>
                </c:pt>
                <c:pt idx="4865">
                  <c:v>5.2891694064697563E-2</c:v>
                </c:pt>
                <c:pt idx="4866">
                  <c:v>5.2901880755204224E-2</c:v>
                </c:pt>
                <c:pt idx="4867">
                  <c:v>5.2912067341943633E-2</c:v>
                </c:pt>
                <c:pt idx="4868">
                  <c:v>5.2922253824917428E-2</c:v>
                </c:pt>
                <c:pt idx="4869">
                  <c:v>5.2935835640806402E-2</c:v>
                </c:pt>
                <c:pt idx="4870">
                  <c:v>5.2950387381704073E-2</c:v>
                </c:pt>
                <c:pt idx="4871">
                  <c:v>5.2962028621961983E-2</c:v>
                </c:pt>
                <c:pt idx="4872">
                  <c:v>5.2971244507723822E-2</c:v>
                </c:pt>
                <c:pt idx="4873">
                  <c:v>5.2980460308553912E-2</c:v>
                </c:pt>
                <c:pt idx="4874">
                  <c:v>5.2989676024453813E-2</c:v>
                </c:pt>
                <c:pt idx="4875">
                  <c:v>5.2999861716902782E-2</c:v>
                </c:pt>
                <c:pt idx="4876">
                  <c:v>5.3013442478783764E-2</c:v>
                </c:pt>
                <c:pt idx="4877">
                  <c:v>5.3026053021100271E-2</c:v>
                </c:pt>
                <c:pt idx="4878">
                  <c:v>5.3037208368282601E-2</c:v>
                </c:pt>
                <c:pt idx="4879">
                  <c:v>5.3046908569028363E-2</c:v>
                </c:pt>
                <c:pt idx="4880">
                  <c:v>5.3053698653565094E-2</c:v>
                </c:pt>
                <c:pt idx="4881">
                  <c:v>5.3061458693723314E-2</c:v>
                </c:pt>
                <c:pt idx="4882">
                  <c:v>5.3071643655045873E-2</c:v>
                </c:pt>
                <c:pt idx="4883">
                  <c:v>5.3079403555951976E-2</c:v>
                </c:pt>
                <c:pt idx="4884">
                  <c:v>5.3086193419849333E-2</c:v>
                </c:pt>
                <c:pt idx="4885">
                  <c:v>5.309492317711844E-2</c:v>
                </c:pt>
                <c:pt idx="4886">
                  <c:v>5.3105107797614071E-2</c:v>
                </c:pt>
                <c:pt idx="4887">
                  <c:v>5.3115777288786109E-2</c:v>
                </c:pt>
                <c:pt idx="4888">
                  <c:v>5.3126446666121478E-2</c:v>
                </c:pt>
                <c:pt idx="4889">
                  <c:v>5.3136146001280415E-2</c:v>
                </c:pt>
                <c:pt idx="4890">
                  <c:v>5.3145845242363349E-2</c:v>
                </c:pt>
                <c:pt idx="4891">
                  <c:v>5.3157969161425317E-2</c:v>
                </c:pt>
                <c:pt idx="4892">
                  <c:v>5.3171062828915684E-2</c:v>
                </c:pt>
                <c:pt idx="4893">
                  <c:v>5.3182216558589651E-2</c:v>
                </c:pt>
                <c:pt idx="4894">
                  <c:v>5.3190945477644087E-2</c:v>
                </c:pt>
                <c:pt idx="4895">
                  <c:v>5.3197734584231618E-2</c:v>
                </c:pt>
                <c:pt idx="4896">
                  <c:v>5.3203553781764161E-2</c:v>
                </c:pt>
                <c:pt idx="4897">
                  <c:v>5.3212282514570421E-2</c:v>
                </c:pt>
                <c:pt idx="4898">
                  <c:v>5.3226345312723272E-2</c:v>
                </c:pt>
                <c:pt idx="4899">
                  <c:v>5.3242347566616895E-2</c:v>
                </c:pt>
                <c:pt idx="4900">
                  <c:v>5.3257379753681576E-2</c:v>
                </c:pt>
                <c:pt idx="4901">
                  <c:v>5.3269017420736822E-2</c:v>
                </c:pt>
                <c:pt idx="4902">
                  <c:v>5.3279200268311885E-2</c:v>
                </c:pt>
                <c:pt idx="4903">
                  <c:v>5.3290837681431502E-2</c:v>
                </c:pt>
                <c:pt idx="4904">
                  <c:v>5.3301505191154862E-2</c:v>
                </c:pt>
                <c:pt idx="4905">
                  <c:v>5.331120282851947E-2</c:v>
                </c:pt>
                <c:pt idx="4906">
                  <c:v>5.3320900371840882E-2</c:v>
                </c:pt>
                <c:pt idx="4907">
                  <c:v>5.3333507037567229E-2</c:v>
                </c:pt>
                <c:pt idx="4908">
                  <c:v>5.33451438187173E-2</c:v>
                </c:pt>
                <c:pt idx="4909">
                  <c:v>5.3353386456768716E-2</c:v>
                </c:pt>
                <c:pt idx="4910">
                  <c:v>5.3360659316275254E-2</c:v>
                </c:pt>
                <c:pt idx="4911">
                  <c:v>5.3370356380004376E-2</c:v>
                </c:pt>
                <c:pt idx="4912">
                  <c:v>5.3384416955387787E-2</c:v>
                </c:pt>
                <c:pt idx="4913">
                  <c:v>5.3399931843620387E-2</c:v>
                </c:pt>
                <c:pt idx="4914">
                  <c:v>5.3413507173367694E-2</c:v>
                </c:pt>
                <c:pt idx="4915">
                  <c:v>5.342514302361636E-2</c:v>
                </c:pt>
                <c:pt idx="4916">
                  <c:v>5.3435809100739876E-2</c:v>
                </c:pt>
                <c:pt idx="4917">
                  <c:v>5.3445020621249235E-2</c:v>
                </c:pt>
                <c:pt idx="4918">
                  <c:v>5.3455686486360204E-2</c:v>
                </c:pt>
                <c:pt idx="4919">
                  <c:v>5.3471685070728109E-2</c:v>
                </c:pt>
                <c:pt idx="4920">
                  <c:v>5.3487683399145697E-2</c:v>
                </c:pt>
                <c:pt idx="4921">
                  <c:v>5.3500287962482421E-2</c:v>
                </c:pt>
                <c:pt idx="4922">
                  <c:v>5.3509983672324797E-2</c:v>
                </c:pt>
                <c:pt idx="4923">
                  <c:v>5.3520164066485569E-2</c:v>
                </c:pt>
                <c:pt idx="4924">
                  <c:v>5.3531798675763846E-2</c:v>
                </c:pt>
                <c:pt idx="4925">
                  <c:v>5.3542948382635902E-2</c:v>
                </c:pt>
                <c:pt idx="4926">
                  <c:v>5.3552158916287007E-2</c:v>
                </c:pt>
                <c:pt idx="4927">
                  <c:v>5.3562338881098299E-2</c:v>
                </c:pt>
                <c:pt idx="4928">
                  <c:v>5.3575912006310546E-2</c:v>
                </c:pt>
                <c:pt idx="4929">
                  <c:v>5.35909391800461E-2</c:v>
                </c:pt>
                <c:pt idx="4930">
                  <c:v>5.3600634011004691E-2</c:v>
                </c:pt>
                <c:pt idx="4931">
                  <c:v>5.3606935600726185E-2</c:v>
                </c:pt>
                <c:pt idx="4932">
                  <c:v>5.3615176081214085E-2</c:v>
                </c:pt>
                <c:pt idx="4933">
                  <c:v>5.3625840131633767E-2</c:v>
                </c:pt>
                <c:pt idx="4934">
                  <c:v>5.363747351148463E-2</c:v>
                </c:pt>
                <c:pt idx="4935">
                  <c:v>5.3649591471586225E-2</c:v>
                </c:pt>
                <c:pt idx="4936">
                  <c:v>5.3661709284844442E-2</c:v>
                </c:pt>
                <c:pt idx="4937">
                  <c:v>5.3674311654865796E-2</c:v>
                </c:pt>
                <c:pt idx="4938">
                  <c:v>5.3685944470845778E-2</c:v>
                </c:pt>
                <c:pt idx="4939">
                  <c:v>5.3698061843596122E-2</c:v>
                </c:pt>
                <c:pt idx="4940">
                  <c:v>5.3710663755500092E-2</c:v>
                </c:pt>
                <c:pt idx="4941">
                  <c:v>5.3721811468268349E-2</c:v>
                </c:pt>
                <c:pt idx="4942">
                  <c:v>5.3730535678533434E-2</c:v>
                </c:pt>
                <c:pt idx="4943">
                  <c:v>5.3738775140564507E-2</c:v>
                </c:pt>
                <c:pt idx="4944">
                  <c:v>5.3746529866342971E-2</c:v>
                </c:pt>
                <c:pt idx="4945">
                  <c:v>5.3753799867145124E-2</c:v>
                </c:pt>
                <c:pt idx="4946">
                  <c:v>5.3763008458955104E-2</c:v>
                </c:pt>
                <c:pt idx="4947">
                  <c:v>5.3775609552439332E-2</c:v>
                </c:pt>
                <c:pt idx="4948">
                  <c:v>5.3788695135301719E-2</c:v>
                </c:pt>
                <c:pt idx="4949">
                  <c:v>5.3799841978237332E-2</c:v>
                </c:pt>
                <c:pt idx="4950">
                  <c:v>5.3810019421968787E-2</c:v>
                </c:pt>
                <c:pt idx="4951">
                  <c:v>5.3820681394782882E-2</c:v>
                </c:pt>
                <c:pt idx="4952">
                  <c:v>5.3831827881180301E-2</c:v>
                </c:pt>
                <c:pt idx="4953">
                  <c:v>5.3841520377056175E-2</c:v>
                </c:pt>
                <c:pt idx="4954">
                  <c:v>5.3852182014014871E-2</c:v>
                </c:pt>
                <c:pt idx="4955">
                  <c:v>5.3861874312611434E-2</c:v>
                </c:pt>
                <c:pt idx="4956">
                  <c:v>5.3869143474910695E-2</c:v>
                </c:pt>
                <c:pt idx="4957">
                  <c:v>5.3874958766705075E-2</c:v>
                </c:pt>
                <c:pt idx="4958">
                  <c:v>5.3881743231057065E-2</c:v>
                </c:pt>
                <c:pt idx="4959">
                  <c:v>5.3889496848240806E-2</c:v>
                </c:pt>
                <c:pt idx="4960">
                  <c:v>5.389821959571249E-2</c:v>
                </c:pt>
                <c:pt idx="4961">
                  <c:v>5.3908880628185052E-2</c:v>
                </c:pt>
                <c:pt idx="4962">
                  <c:v>5.3920510715803373E-2</c:v>
                </c:pt>
                <c:pt idx="4963">
                  <c:v>5.3931656089516333E-2</c:v>
                </c:pt>
                <c:pt idx="4964">
                  <c:v>5.3942316765529366E-2</c:v>
                </c:pt>
                <c:pt idx="4965">
                  <c:v>5.3952492759342413E-2</c:v>
                </c:pt>
                <c:pt idx="4966">
                  <c:v>5.3963637776611235E-2</c:v>
                </c:pt>
                <c:pt idx="4967">
                  <c:v>5.3976236342216391E-2</c:v>
                </c:pt>
                <c:pt idx="4968">
                  <c:v>5.3988350197923335E-2</c:v>
                </c:pt>
                <c:pt idx="4969">
                  <c:v>5.3998525723313734E-2</c:v>
                </c:pt>
                <c:pt idx="4970">
                  <c:v>5.4007732061829426E-2</c:v>
                </c:pt>
                <c:pt idx="4971">
                  <c:v>5.401596924023741E-2</c:v>
                </c:pt>
                <c:pt idx="4972">
                  <c:v>5.4023237282486022E-2</c:v>
                </c:pt>
                <c:pt idx="4973">
                  <c:v>5.4034381511338186E-2</c:v>
                </c:pt>
                <c:pt idx="4974">
                  <c:v>5.404843275331081E-2</c:v>
                </c:pt>
                <c:pt idx="4975">
                  <c:v>5.4062483797848664E-2</c:v>
                </c:pt>
                <c:pt idx="4976">
                  <c:v>5.4074112099196138E-2</c:v>
                </c:pt>
                <c:pt idx="4977">
                  <c:v>5.4083802247029134E-2</c:v>
                </c:pt>
                <c:pt idx="4978">
                  <c:v>5.4094461301193428E-2</c:v>
                </c:pt>
                <c:pt idx="4979">
                  <c:v>5.4106573724833698E-2</c:v>
                </c:pt>
                <c:pt idx="4980">
                  <c:v>5.4118686001765108E-2</c:v>
                </c:pt>
                <c:pt idx="4981">
                  <c:v>5.4127891234116134E-2</c:v>
                </c:pt>
                <c:pt idx="4982">
                  <c:v>5.4135642943004582E-2</c:v>
                </c:pt>
                <c:pt idx="4983">
                  <c:v>5.4143879067859446E-2</c:v>
                </c:pt>
                <c:pt idx="4984">
                  <c:v>5.4154537481684063E-2</c:v>
                </c:pt>
                <c:pt idx="4985">
                  <c:v>5.4165680247401031E-2</c:v>
                </c:pt>
                <c:pt idx="4986">
                  <c:v>5.4177307348818045E-2</c:v>
                </c:pt>
                <c:pt idx="4987">
                  <c:v>5.4188449860819908E-2</c:v>
                </c:pt>
                <c:pt idx="4988">
                  <c:v>5.4197654451003836E-2</c:v>
                </c:pt>
                <c:pt idx="4989">
                  <c:v>5.4205405619129052E-2</c:v>
                </c:pt>
                <c:pt idx="4990">
                  <c:v>5.4213641169432343E-2</c:v>
                </c:pt>
                <c:pt idx="4991">
                  <c:v>5.422429883973346E-2</c:v>
                </c:pt>
                <c:pt idx="4992">
                  <c:v>5.4237862983114372E-2</c:v>
                </c:pt>
                <c:pt idx="4993">
                  <c:v>5.4251911366230553E-2</c:v>
                </c:pt>
                <c:pt idx="4994">
                  <c:v>5.4267412801324758E-2</c:v>
                </c:pt>
                <c:pt idx="4995">
                  <c:v>5.4282429587427586E-2</c:v>
                </c:pt>
                <c:pt idx="4996">
                  <c:v>5.4293570928171837E-2</c:v>
                </c:pt>
                <c:pt idx="4997">
                  <c:v>5.4303258949659906E-2</c:v>
                </c:pt>
                <c:pt idx="4998">
                  <c:v>5.4315853237278645E-2</c:v>
                </c:pt>
                <c:pt idx="4999">
                  <c:v>5.4329900524808308E-2</c:v>
                </c:pt>
                <c:pt idx="5000">
                  <c:v>5.4342978856507441E-2</c:v>
                </c:pt>
                <c:pt idx="5001">
                  <c:v>5.4354603896650297E-2</c:v>
                </c:pt>
                <c:pt idx="5002">
                  <c:v>5.4364775695918195E-2</c:v>
                </c:pt>
                <c:pt idx="5003">
                  <c:v>5.4375916119259168E-2</c:v>
                </c:pt>
                <c:pt idx="5004">
                  <c:v>5.4389962563099289E-2</c:v>
                </c:pt>
                <c:pt idx="5005">
                  <c:v>5.4404977509025225E-2</c:v>
                </c:pt>
                <c:pt idx="5006">
                  <c:v>5.4419507887202907E-2</c:v>
                </c:pt>
                <c:pt idx="5007">
                  <c:v>5.4432100710843437E-2</c:v>
                </c:pt>
                <c:pt idx="5008">
                  <c:v>5.4442756053141486E-2</c:v>
                </c:pt>
                <c:pt idx="5009">
                  <c:v>5.4450505321683162E-2</c:v>
                </c:pt>
                <c:pt idx="5010">
                  <c:v>5.4456801558156402E-2</c:v>
                </c:pt>
                <c:pt idx="5011">
                  <c:v>5.4464550717856892E-2</c:v>
                </c:pt>
                <c:pt idx="5012">
                  <c:v>5.4474237083038841E-2</c:v>
                </c:pt>
                <c:pt idx="5013">
                  <c:v>5.4486829217507408E-2</c:v>
                </c:pt>
                <c:pt idx="5014">
                  <c:v>5.4496999671901726E-2</c:v>
                </c:pt>
                <c:pt idx="5015">
                  <c:v>5.4504748520108018E-2</c:v>
                </c:pt>
                <c:pt idx="5016">
                  <c:v>5.4512981605536928E-2</c:v>
                </c:pt>
                <c:pt idx="5017">
                  <c:v>5.4522667501612908E-2</c:v>
                </c:pt>
                <c:pt idx="5018">
                  <c:v>5.4532353303873432E-2</c:v>
                </c:pt>
                <c:pt idx="5019">
                  <c:v>5.4544460424773698E-2</c:v>
                </c:pt>
                <c:pt idx="5020">
                  <c:v>5.4557051675017093E-2</c:v>
                </c:pt>
                <c:pt idx="5021">
                  <c:v>5.4567705686010333E-2</c:v>
                </c:pt>
                <c:pt idx="5022">
                  <c:v>5.4577391052051928E-2</c:v>
                </c:pt>
                <c:pt idx="5023">
                  <c:v>5.4588044846352365E-2</c:v>
                </c:pt>
                <c:pt idx="5024">
                  <c:v>5.4598698527150671E-2</c:v>
                </c:pt>
                <c:pt idx="5025">
                  <c:v>5.4606930839120604E-2</c:v>
                </c:pt>
                <c:pt idx="5026">
                  <c:v>5.4615163083319956E-2</c:v>
                </c:pt>
                <c:pt idx="5027">
                  <c:v>5.4625332232590681E-2</c:v>
                </c:pt>
                <c:pt idx="5028">
                  <c:v>5.4634048563945097E-2</c:v>
                </c:pt>
                <c:pt idx="5029">
                  <c:v>5.464179635025733E-2</c:v>
                </c:pt>
                <c:pt idx="5030">
                  <c:v>5.4653902146197732E-2</c:v>
                </c:pt>
                <c:pt idx="5031">
                  <c:v>5.4666492018517386E-2</c:v>
                </c:pt>
                <c:pt idx="5032">
                  <c:v>5.4676660645832514E-2</c:v>
                </c:pt>
                <c:pt idx="5033">
                  <c:v>5.4686344956667993E-2</c:v>
                </c:pt>
                <c:pt idx="5034">
                  <c:v>5.4699902834279314E-2</c:v>
                </c:pt>
                <c:pt idx="5035">
                  <c:v>5.4716365724262493E-2</c:v>
                </c:pt>
                <c:pt idx="5036">
                  <c:v>5.4730407386844121E-2</c:v>
                </c:pt>
                <c:pt idx="5037">
                  <c:v>5.4740091177195936E-2</c:v>
                </c:pt>
                <c:pt idx="5038">
                  <c:v>5.4748806508334864E-2</c:v>
                </c:pt>
                <c:pt idx="5039">
                  <c:v>5.4758005942134237E-2</c:v>
                </c:pt>
                <c:pt idx="5040">
                  <c:v>5.4770110331355169E-2</c:v>
                </c:pt>
                <c:pt idx="5041">
                  <c:v>5.4785119570510472E-2</c:v>
                </c:pt>
                <c:pt idx="5042">
                  <c:v>5.4803033528801143E-2</c:v>
                </c:pt>
                <c:pt idx="5043">
                  <c:v>5.481949472105653E-2</c:v>
                </c:pt>
                <c:pt idx="5044">
                  <c:v>5.4834019077434251E-2</c:v>
                </c:pt>
                <c:pt idx="5045">
                  <c:v>5.4844670138037857E-2</c:v>
                </c:pt>
                <c:pt idx="5046">
                  <c:v>5.4852416292677314E-2</c:v>
                </c:pt>
                <c:pt idx="5047">
                  <c:v>5.4859678258157234E-2</c:v>
                </c:pt>
                <c:pt idx="5048">
                  <c:v>5.4868876672060217E-2</c:v>
                </c:pt>
                <c:pt idx="5049">
                  <c:v>5.4879043241620191E-2</c:v>
                </c:pt>
                <c:pt idx="5050">
                  <c:v>5.4888725592727512E-2</c:v>
                </c:pt>
                <c:pt idx="5051">
                  <c:v>5.4897439628570327E-2</c:v>
                </c:pt>
                <c:pt idx="5052">
                  <c:v>5.4907121801559829E-2</c:v>
                </c:pt>
                <c:pt idx="5053">
                  <c:v>5.4916803880805831E-2</c:v>
                </c:pt>
                <c:pt idx="5054">
                  <c:v>5.4925517671977779E-2</c:v>
                </c:pt>
                <c:pt idx="5055">
                  <c:v>5.4933747293921226E-2</c:v>
                </c:pt>
                <c:pt idx="5056">
                  <c:v>5.4945365468425295E-2</c:v>
                </c:pt>
                <c:pt idx="5057">
                  <c:v>5.4960372077384585E-2</c:v>
                </c:pt>
                <c:pt idx="5058">
                  <c:v>5.4974410314153323E-2</c:v>
                </c:pt>
                <c:pt idx="5059">
                  <c:v>5.4984575810860012E-2</c:v>
                </c:pt>
                <c:pt idx="5060">
                  <c:v>5.4992804946793719E-2</c:v>
                </c:pt>
                <c:pt idx="5061">
                  <c:v>5.4998129645724238E-2</c:v>
                </c:pt>
                <c:pt idx="5062">
                  <c:v>5.5003938375858374E-2</c:v>
                </c:pt>
                <c:pt idx="5063">
                  <c:v>5.5014587626804813E-2</c:v>
                </c:pt>
                <c:pt idx="5064">
                  <c:v>5.5026688910678495E-2</c:v>
                </c:pt>
                <c:pt idx="5065">
                  <c:v>5.5037821962507033E-2</c:v>
                </c:pt>
                <c:pt idx="5066">
                  <c:v>5.5048470852626749E-2</c:v>
                </c:pt>
                <c:pt idx="5067">
                  <c:v>5.5057183496560698E-2</c:v>
                </c:pt>
                <c:pt idx="5068">
                  <c:v>5.5064443975185964E-2</c:v>
                </c:pt>
                <c:pt idx="5069">
                  <c:v>5.5073156479953769E-2</c:v>
                </c:pt>
                <c:pt idx="5070">
                  <c:v>5.508332097291143E-2</c:v>
                </c:pt>
                <c:pt idx="5071">
                  <c:v>5.5094937409782517E-2</c:v>
                </c:pt>
                <c:pt idx="5072">
                  <c:v>5.5105585691706607E-2</c:v>
                </c:pt>
                <c:pt idx="5073">
                  <c:v>5.5114297838035904E-2</c:v>
                </c:pt>
                <c:pt idx="5074">
                  <c:v>5.5124461912823317E-2</c:v>
                </c:pt>
                <c:pt idx="5075">
                  <c:v>5.5134141888003883E-2</c:v>
                </c:pt>
                <c:pt idx="5076">
                  <c:v>5.5142369793234725E-2</c:v>
                </c:pt>
                <c:pt idx="5077">
                  <c:v>5.5151565607203447E-2</c:v>
                </c:pt>
                <c:pt idx="5078">
                  <c:v>5.5161729303207473E-2</c:v>
                </c:pt>
                <c:pt idx="5079">
                  <c:v>5.5171892895911817E-2</c:v>
                </c:pt>
                <c:pt idx="5080">
                  <c:v>5.5185444192166117E-2</c:v>
                </c:pt>
                <c:pt idx="5081">
                  <c:v>5.5200931163026129E-2</c:v>
                </c:pt>
                <c:pt idx="5082">
                  <c:v>5.5215449980381713E-2</c:v>
                </c:pt>
                <c:pt idx="5083">
                  <c:v>5.5225613027108184E-2</c:v>
                </c:pt>
                <c:pt idx="5084">
                  <c:v>5.5231420436006914E-2</c:v>
                </c:pt>
                <c:pt idx="5085">
                  <c:v>5.5237711757588688E-2</c:v>
                </c:pt>
                <c:pt idx="5086">
                  <c:v>5.5246422752897234E-2</c:v>
                </c:pt>
                <c:pt idx="5087">
                  <c:v>5.5256101547577673E-2</c:v>
                </c:pt>
                <c:pt idx="5088">
                  <c:v>5.5263844515873663E-2</c:v>
                </c:pt>
                <c:pt idx="5089">
                  <c:v>5.5269651702751374E-2</c:v>
                </c:pt>
                <c:pt idx="5090">
                  <c:v>5.5277878493100667E-2</c:v>
                </c:pt>
                <c:pt idx="5091">
                  <c:v>5.5288040905386526E-2</c:v>
                </c:pt>
                <c:pt idx="5092">
                  <c:v>5.5296751462291113E-2</c:v>
                </c:pt>
                <c:pt idx="5093">
                  <c:v>5.5306429769864919E-2</c:v>
                </c:pt>
                <c:pt idx="5094">
                  <c:v>5.5317075800008796E-2</c:v>
                </c:pt>
                <c:pt idx="5095">
                  <c:v>5.5324818296199146E-2</c:v>
                </c:pt>
                <c:pt idx="5096">
                  <c:v>5.5333044632718945E-2</c:v>
                </c:pt>
                <c:pt idx="5097">
                  <c:v>5.5343690379525377E-2</c:v>
                </c:pt>
                <c:pt idx="5098">
                  <c:v>5.5356271570548357E-2</c:v>
                </c:pt>
                <c:pt idx="5099">
                  <c:v>5.5370304250724964E-2</c:v>
                </c:pt>
                <c:pt idx="5100">
                  <c:v>5.5383368982843732E-2</c:v>
                </c:pt>
                <c:pt idx="5101">
                  <c:v>5.5394981934769175E-2</c:v>
                </c:pt>
                <c:pt idx="5102">
                  <c:v>5.5406594751835542E-2</c:v>
                </c:pt>
                <c:pt idx="5103">
                  <c:v>5.5416271996375749E-2</c:v>
                </c:pt>
                <c:pt idx="5104">
                  <c:v>5.5422078298148533E-2</c:v>
                </c:pt>
                <c:pt idx="5105">
                  <c:v>5.5427400711824393E-2</c:v>
                </c:pt>
                <c:pt idx="5106">
                  <c:v>5.5436593905087435E-2</c:v>
                </c:pt>
                <c:pt idx="5107">
                  <c:v>5.5450625458179803E-2</c:v>
                </c:pt>
                <c:pt idx="5108">
                  <c:v>5.5465624486872013E-2</c:v>
                </c:pt>
                <c:pt idx="5109">
                  <c:v>5.5477720313884482E-2</c:v>
                </c:pt>
                <c:pt idx="5110">
                  <c:v>5.548594539268184E-2</c:v>
                </c:pt>
                <c:pt idx="5111">
                  <c:v>5.5492718936188803E-2</c:v>
                </c:pt>
                <c:pt idx="5112">
                  <c:v>5.5500460072587576E-2</c:v>
                </c:pt>
                <c:pt idx="5113">
                  <c:v>5.551207166482737E-2</c:v>
                </c:pt>
                <c:pt idx="5114">
                  <c:v>5.5525134544936162E-2</c:v>
                </c:pt>
                <c:pt idx="5115">
                  <c:v>5.5535778247009254E-2</c:v>
                </c:pt>
                <c:pt idx="5116">
                  <c:v>5.5544970443995152E-2</c:v>
                </c:pt>
                <c:pt idx="5117">
                  <c:v>5.5555613934944362E-2</c:v>
                </c:pt>
                <c:pt idx="5118">
                  <c:v>5.5566741099812932E-2</c:v>
                </c:pt>
                <c:pt idx="5119">
                  <c:v>5.5576416794709337E-2</c:v>
                </c:pt>
                <c:pt idx="5120">
                  <c:v>5.5585608618147021E-2</c:v>
                </c:pt>
                <c:pt idx="5121">
                  <c:v>5.5596735449266806E-2</c:v>
                </c:pt>
                <c:pt idx="5122">
                  <c:v>5.5609313457103883E-2</c:v>
                </c:pt>
                <c:pt idx="5123">
                  <c:v>5.5619956263244397E-2</c:v>
                </c:pt>
                <c:pt idx="5124">
                  <c:v>5.5629147686485463E-2</c:v>
                </c:pt>
                <c:pt idx="5125">
                  <c:v>5.5639306529673999E-2</c:v>
                </c:pt>
                <c:pt idx="5126">
                  <c:v>5.5649465269661275E-2</c:v>
                </c:pt>
                <c:pt idx="5127">
                  <c:v>5.5660591390285473E-2</c:v>
                </c:pt>
                <c:pt idx="5128">
                  <c:v>5.5673652330455806E-2</c:v>
                </c:pt>
                <c:pt idx="5129">
                  <c:v>5.5685745641476207E-2</c:v>
                </c:pt>
                <c:pt idx="5130">
                  <c:v>5.5696387634199318E-2</c:v>
                </c:pt>
                <c:pt idx="5131">
                  <c:v>5.5706545794333893E-2</c:v>
                </c:pt>
                <c:pt idx="5132">
                  <c:v>5.5716703851281711E-2</c:v>
                </c:pt>
                <c:pt idx="5133">
                  <c:v>5.5722992120539598E-2</c:v>
                </c:pt>
                <c:pt idx="5134">
                  <c:v>5.5727829223830523E-2</c:v>
                </c:pt>
                <c:pt idx="5135">
                  <c:v>5.5735084834896934E-2</c:v>
                </c:pt>
                <c:pt idx="5136">
                  <c:v>5.5745726302568292E-2</c:v>
                </c:pt>
                <c:pt idx="5137">
                  <c:v>5.5758302436548744E-2</c:v>
                </c:pt>
                <c:pt idx="5138">
                  <c:v>5.5769911035231476E-2</c:v>
                </c:pt>
                <c:pt idx="5139">
                  <c:v>5.5779584764526706E-2</c:v>
                </c:pt>
                <c:pt idx="5140">
                  <c:v>5.5787807360850053E-2</c:v>
                </c:pt>
                <c:pt idx="5141">
                  <c:v>5.5796513565617323E-2</c:v>
                </c:pt>
                <c:pt idx="5142">
                  <c:v>5.5807638050293831E-2</c:v>
                </c:pt>
                <c:pt idx="5143">
                  <c:v>5.5819729741101755E-2</c:v>
                </c:pt>
                <c:pt idx="5144">
                  <c:v>5.5830853967514603E-2</c:v>
                </c:pt>
                <c:pt idx="5145">
                  <c:v>5.5841494416115932E-2</c:v>
                </c:pt>
                <c:pt idx="5146">
                  <c:v>5.5850200153487024E-2</c:v>
                </c:pt>
                <c:pt idx="5147">
                  <c:v>5.5857454876735352E-2</c:v>
                </c:pt>
                <c:pt idx="5148">
                  <c:v>5.5865193190189233E-2</c:v>
                </c:pt>
                <c:pt idx="5149">
                  <c:v>5.5876316910870805E-2</c:v>
                </c:pt>
                <c:pt idx="5150">
                  <c:v>5.5890825925805597E-2</c:v>
                </c:pt>
                <c:pt idx="5151">
                  <c:v>5.5904367483152542E-2</c:v>
                </c:pt>
                <c:pt idx="5152">
                  <c:v>5.5916941622211121E-2</c:v>
                </c:pt>
                <c:pt idx="5153">
                  <c:v>5.5929031991434272E-2</c:v>
                </c:pt>
                <c:pt idx="5154">
                  <c:v>5.5939671395434182E-2</c:v>
                </c:pt>
                <c:pt idx="5155">
                  <c:v>5.594982708456675E-2</c:v>
                </c:pt>
                <c:pt idx="5156">
                  <c:v>5.5961433460142498E-2</c:v>
                </c:pt>
                <c:pt idx="5157">
                  <c:v>5.5973039701011806E-2</c:v>
                </c:pt>
                <c:pt idx="5158">
                  <c:v>5.5983195051273416E-2</c:v>
                </c:pt>
                <c:pt idx="5159">
                  <c:v>5.5992383136454903E-2</c:v>
                </c:pt>
                <c:pt idx="5160">
                  <c:v>5.6000603983216581E-2</c:v>
                </c:pt>
                <c:pt idx="5161">
                  <c:v>5.6008824762396596E-2</c:v>
                </c:pt>
                <c:pt idx="5162">
                  <c:v>5.6018979749256931E-2</c:v>
                </c:pt>
                <c:pt idx="5163">
                  <c:v>5.6033003133007707E-2</c:v>
                </c:pt>
                <c:pt idx="5164">
                  <c:v>5.6047026320106073E-2</c:v>
                </c:pt>
                <c:pt idx="5165">
                  <c:v>5.6062499953518766E-2</c:v>
                </c:pt>
                <c:pt idx="5166">
                  <c:v>5.6077973347501593E-2</c:v>
                </c:pt>
                <c:pt idx="5167">
                  <c:v>5.6090545303818906E-2</c:v>
                </c:pt>
                <c:pt idx="5168">
                  <c:v>5.6100215931897304E-2</c:v>
                </c:pt>
                <c:pt idx="5169">
                  <c:v>5.6108919417207956E-2</c:v>
                </c:pt>
                <c:pt idx="5170">
                  <c:v>5.6118589867599614E-2</c:v>
                </c:pt>
                <c:pt idx="5171">
                  <c:v>5.6129227255018593E-2</c:v>
                </c:pt>
                <c:pt idx="5172">
                  <c:v>5.6140831548607384E-2</c:v>
                </c:pt>
                <c:pt idx="5173">
                  <c:v>5.6152919211238092E-2</c:v>
                </c:pt>
                <c:pt idx="5174">
                  <c:v>5.6164523229903306E-2</c:v>
                </c:pt>
                <c:pt idx="5175">
                  <c:v>5.6173226155536791E-2</c:v>
                </c:pt>
                <c:pt idx="5176">
                  <c:v>5.6178544572804662E-2</c:v>
                </c:pt>
                <c:pt idx="5177">
                  <c:v>5.6187247376413077E-2</c:v>
                </c:pt>
                <c:pt idx="5178">
                  <c:v>5.6201268400697488E-2</c:v>
                </c:pt>
                <c:pt idx="5179">
                  <c:v>5.6216739647627065E-2</c:v>
                </c:pt>
                <c:pt idx="5180">
                  <c:v>5.6227859458513156E-2</c:v>
                </c:pt>
                <c:pt idx="5181">
                  <c:v>5.6236078369695866E-2</c:v>
                </c:pt>
                <c:pt idx="5182">
                  <c:v>5.624381375380854E-2</c:v>
                </c:pt>
                <c:pt idx="5183">
                  <c:v>5.6251549078085383E-2</c:v>
                </c:pt>
                <c:pt idx="5184">
                  <c:v>5.6261701600395175E-2</c:v>
                </c:pt>
                <c:pt idx="5185">
                  <c:v>5.6273304356823518E-2</c:v>
                </c:pt>
                <c:pt idx="5186">
                  <c:v>5.6282489776854676E-2</c:v>
                </c:pt>
                <c:pt idx="5187">
                  <c:v>5.6289741364650245E-2</c:v>
                </c:pt>
                <c:pt idx="5188">
                  <c:v>5.6296992899860725E-2</c:v>
                </c:pt>
                <c:pt idx="5189">
                  <c:v>5.6304244382486733E-2</c:v>
                </c:pt>
                <c:pt idx="5190">
                  <c:v>5.6311495812529221E-2</c:v>
                </c:pt>
                <c:pt idx="5191">
                  <c:v>5.6318747189988937E-2</c:v>
                </c:pt>
                <c:pt idx="5192">
                  <c:v>5.6327448773532067E-2</c:v>
                </c:pt>
                <c:pt idx="5193">
                  <c:v>5.6337117110887562E-2</c:v>
                </c:pt>
                <c:pt idx="5194">
                  <c:v>5.6347268764507435E-2</c:v>
                </c:pt>
                <c:pt idx="5195">
                  <c:v>5.6358387124037124E-2</c:v>
                </c:pt>
                <c:pt idx="5196">
                  <c:v>5.6368055162276262E-2</c:v>
                </c:pt>
                <c:pt idx="5197">
                  <c:v>5.6377239712026739E-2</c:v>
                </c:pt>
                <c:pt idx="5198">
                  <c:v>5.6386907568000882E-2</c:v>
                </c:pt>
                <c:pt idx="5199">
                  <c:v>5.6397058716180282E-2</c:v>
                </c:pt>
                <c:pt idx="5200">
                  <c:v>5.6407209761315115E-2</c:v>
                </c:pt>
                <c:pt idx="5201">
                  <c:v>5.6419294204504103E-2</c:v>
                </c:pt>
                <c:pt idx="5202">
                  <c:v>5.6433311975654391E-2</c:v>
                </c:pt>
                <c:pt idx="5203">
                  <c:v>5.6446846188937395E-2</c:v>
                </c:pt>
                <c:pt idx="5204">
                  <c:v>5.6458930153154584E-2</c:v>
                </c:pt>
                <c:pt idx="5205">
                  <c:v>5.6469080570252066E-2</c:v>
                </c:pt>
                <c:pt idx="5206">
                  <c:v>5.6479230884319893E-2</c:v>
                </c:pt>
                <c:pt idx="5207">
                  <c:v>5.6490347776752138E-2</c:v>
                </c:pt>
                <c:pt idx="5208">
                  <c:v>5.6500981210394492E-2</c:v>
                </c:pt>
                <c:pt idx="5209">
                  <c:v>5.6511614530967882E-2</c:v>
                </c:pt>
                <c:pt idx="5210">
                  <c:v>5.6522731063402484E-2</c:v>
                </c:pt>
                <c:pt idx="5211">
                  <c:v>5.6531914192640823E-2</c:v>
                </c:pt>
                <c:pt idx="5212">
                  <c:v>5.6539163971945416E-2</c:v>
                </c:pt>
                <c:pt idx="5213">
                  <c:v>5.6545930385210053E-2</c:v>
                </c:pt>
                <c:pt idx="5214">
                  <c:v>5.6552213442246112E-2</c:v>
                </c:pt>
                <c:pt idx="5215">
                  <c:v>5.6558496459805319E-2</c:v>
                </c:pt>
                <c:pt idx="5216">
                  <c:v>5.6565262742259939E-2</c:v>
                </c:pt>
                <c:pt idx="5217">
                  <c:v>5.6574928780634255E-2</c:v>
                </c:pt>
                <c:pt idx="5218">
                  <c:v>5.6587011197214293E-2</c:v>
                </c:pt>
                <c:pt idx="5219">
                  <c:v>5.6598610179790322E-2</c:v>
                </c:pt>
                <c:pt idx="5220">
                  <c:v>5.6608759179183697E-2</c:v>
                </c:pt>
                <c:pt idx="5221">
                  <c:v>5.6617941518452335E-2</c:v>
                </c:pt>
                <c:pt idx="5222">
                  <c:v>5.6627607047647445E-2</c:v>
                </c:pt>
                <c:pt idx="5223">
                  <c:v>5.6638722290729387E-2</c:v>
                </c:pt>
                <c:pt idx="5224">
                  <c:v>5.6651770461919576E-2</c:v>
                </c:pt>
                <c:pt idx="5225">
                  <c:v>5.6665784974672784E-2</c:v>
                </c:pt>
                <c:pt idx="5226">
                  <c:v>5.6678832792751481E-2</c:v>
                </c:pt>
                <c:pt idx="5227">
                  <c:v>5.6691397197406714E-2</c:v>
                </c:pt>
                <c:pt idx="5228">
                  <c:v>5.670347820685738E-2</c:v>
                </c:pt>
                <c:pt idx="5229">
                  <c:v>5.6712659676428932E-2</c:v>
                </c:pt>
                <c:pt idx="5230">
                  <c:v>5.6718458455882526E-2</c:v>
                </c:pt>
                <c:pt idx="5231">
                  <c:v>5.6725706882913472E-2</c:v>
                </c:pt>
                <c:pt idx="5232">
                  <c:v>5.6736821035651537E-2</c:v>
                </c:pt>
                <c:pt idx="5233">
                  <c:v>5.674890149635211E-2</c:v>
                </c:pt>
                <c:pt idx="5234">
                  <c:v>5.6760498601328403E-2</c:v>
                </c:pt>
                <c:pt idx="5235">
                  <c:v>5.6772578775998006E-2</c:v>
                </c:pt>
                <c:pt idx="5236">
                  <c:v>5.6783209208995114E-2</c:v>
                </c:pt>
                <c:pt idx="5237">
                  <c:v>5.6792873140930275E-2</c:v>
                </c:pt>
                <c:pt idx="5238">
                  <c:v>5.6803503358192522E-2</c:v>
                </c:pt>
                <c:pt idx="5239">
                  <c:v>5.6813167094009284E-2</c:v>
                </c:pt>
                <c:pt idx="5240">
                  <c:v>5.6818482108902182E-2</c:v>
                </c:pt>
                <c:pt idx="5241">
                  <c:v>5.6821864376398405E-2</c:v>
                </c:pt>
                <c:pt idx="5242">
                  <c:v>5.6826696167263192E-2</c:v>
                </c:pt>
                <c:pt idx="5243">
                  <c:v>5.6833943809786319E-2</c:v>
                </c:pt>
                <c:pt idx="5244">
                  <c:v>5.6841674570580106E-2</c:v>
                </c:pt>
                <c:pt idx="5245">
                  <c:v>5.6850371605036337E-2</c:v>
                </c:pt>
                <c:pt idx="5246">
                  <c:v>5.6862450694079927E-2</c:v>
                </c:pt>
                <c:pt idx="5247">
                  <c:v>5.6874046482296547E-2</c:v>
                </c:pt>
                <c:pt idx="5248">
                  <c:v>5.6884192686685944E-2</c:v>
                </c:pt>
                <c:pt idx="5249">
                  <c:v>5.6893372497190779E-2</c:v>
                </c:pt>
                <c:pt idx="5250">
                  <c:v>5.6904001646182478E-2</c:v>
                </c:pt>
                <c:pt idx="5251">
                  <c:v>5.6912698138597236E-2</c:v>
                </c:pt>
                <c:pt idx="5252">
                  <c:v>5.6919462024855809E-2</c:v>
                </c:pt>
                <c:pt idx="5253">
                  <c:v>5.6927192124559656E-2</c:v>
                </c:pt>
                <c:pt idx="5254">
                  <c:v>5.6938304038197954E-2</c:v>
                </c:pt>
                <c:pt idx="5255">
                  <c:v>5.6951348301005143E-2</c:v>
                </c:pt>
                <c:pt idx="5256">
                  <c:v>5.6963426170411377E-2</c:v>
                </c:pt>
                <c:pt idx="5257">
                  <c:v>5.6972122146058672E-2</c:v>
                </c:pt>
                <c:pt idx="5258">
                  <c:v>5.6980334942513644E-2</c:v>
                </c:pt>
                <c:pt idx="5259">
                  <c:v>5.6988547671518966E-2</c:v>
                </c:pt>
                <c:pt idx="5260">
                  <c:v>5.6998209619290273E-2</c:v>
                </c:pt>
                <c:pt idx="5261">
                  <c:v>5.7010770011831899E-2</c:v>
                </c:pt>
                <c:pt idx="5262">
                  <c:v>5.7026228739926722E-2</c:v>
                </c:pt>
                <c:pt idx="5263">
                  <c:v>5.7040721080483324E-2</c:v>
                </c:pt>
                <c:pt idx="5264">
                  <c:v>5.7052797870511485E-2</c:v>
                </c:pt>
                <c:pt idx="5265">
                  <c:v>5.7061493069022785E-2</c:v>
                </c:pt>
                <c:pt idx="5266">
                  <c:v>5.7071637371728927E-2</c:v>
                </c:pt>
                <c:pt idx="5267">
                  <c:v>5.7084679895428488E-2</c:v>
                </c:pt>
                <c:pt idx="5268">
                  <c:v>5.7097722249022785E-2</c:v>
                </c:pt>
                <c:pt idx="5269">
                  <c:v>5.7108832267917062E-2</c:v>
                </c:pt>
                <c:pt idx="5270">
                  <c:v>5.7119942163380281E-2</c:v>
                </c:pt>
                <c:pt idx="5271">
                  <c:v>5.7132017996715759E-2</c:v>
                </c:pt>
                <c:pt idx="5272">
                  <c:v>5.7142644609424892E-2</c:v>
                </c:pt>
                <c:pt idx="5273">
                  <c:v>5.7151339026739724E-2</c:v>
                </c:pt>
                <c:pt idx="5274">
                  <c:v>5.7160033368462093E-2</c:v>
                </c:pt>
                <c:pt idx="5275">
                  <c:v>5.7168244621791736E-2</c:v>
                </c:pt>
                <c:pt idx="5276">
                  <c:v>5.7175489789325316E-2</c:v>
                </c:pt>
                <c:pt idx="5277">
                  <c:v>5.7184666926179434E-2</c:v>
                </c:pt>
                <c:pt idx="5278">
                  <c:v>5.7195775979164108E-2</c:v>
                </c:pt>
                <c:pt idx="5279">
                  <c:v>5.720640191436744E-2</c:v>
                </c:pt>
                <c:pt idx="5280">
                  <c:v>5.7215578767542352E-2</c:v>
                </c:pt>
                <c:pt idx="5281">
                  <c:v>5.7222823592141522E-2</c:v>
                </c:pt>
                <c:pt idx="5282">
                  <c:v>5.7231034329902994E-2</c:v>
                </c:pt>
                <c:pt idx="5283">
                  <c:v>5.7240210957033806E-2</c:v>
                </c:pt>
                <c:pt idx="5284">
                  <c:v>5.7248904526110853E-2</c:v>
                </c:pt>
                <c:pt idx="5285">
                  <c:v>5.7258080989255694E-2</c:v>
                </c:pt>
                <c:pt idx="5286">
                  <c:v>5.7263876606802898E-2</c:v>
                </c:pt>
                <c:pt idx="5287">
                  <c:v>5.7269672190761137E-2</c:v>
                </c:pt>
                <c:pt idx="5288">
                  <c:v>5.7280780299463284E-2</c:v>
                </c:pt>
                <c:pt idx="5289">
                  <c:v>5.7296234854138352E-2</c:v>
                </c:pt>
                <c:pt idx="5290">
                  <c:v>5.7312172113495104E-2</c:v>
                </c:pt>
                <c:pt idx="5291">
                  <c:v>5.7326660310685451E-2</c:v>
                </c:pt>
                <c:pt idx="5292">
                  <c:v>5.7338733647999934E-2</c:v>
                </c:pt>
                <c:pt idx="5293">
                  <c:v>5.7349840989590575E-2</c:v>
                </c:pt>
                <c:pt idx="5294">
                  <c:v>5.7361431127542474E-2</c:v>
                </c:pt>
                <c:pt idx="5295">
                  <c:v>5.7373021131164444E-2</c:v>
                </c:pt>
                <c:pt idx="5296">
                  <c:v>5.7383162274143654E-2</c:v>
                </c:pt>
                <c:pt idx="5297">
                  <c:v>5.7390888790243094E-2</c:v>
                </c:pt>
                <c:pt idx="5298">
                  <c:v>5.7395234929314393E-2</c:v>
                </c:pt>
                <c:pt idx="5299">
                  <c:v>5.7400546851416441E-2</c:v>
                </c:pt>
                <c:pt idx="5300">
                  <c:v>5.7407790336083023E-2</c:v>
                </c:pt>
                <c:pt idx="5301">
                  <c:v>5.7417931126470909E-2</c:v>
                </c:pt>
                <c:pt idx="5302">
                  <c:v>5.7430969134437286E-2</c:v>
                </c:pt>
                <c:pt idx="5303">
                  <c:v>5.7444972731430413E-2</c:v>
                </c:pt>
                <c:pt idx="5304">
                  <c:v>5.7458010386835193E-2</c:v>
                </c:pt>
                <c:pt idx="5305">
                  <c:v>5.7471047872261739E-2</c:v>
                </c:pt>
                <c:pt idx="5306">
                  <c:v>5.7483119466472887E-2</c:v>
                </c:pt>
                <c:pt idx="5307">
                  <c:v>5.7493742348837591E-2</c:v>
                </c:pt>
                <c:pt idx="5308">
                  <c:v>5.7504365118357742E-2</c:v>
                </c:pt>
                <c:pt idx="5309">
                  <c:v>5.7515953465502284E-2</c:v>
                </c:pt>
                <c:pt idx="5310">
                  <c:v>5.7528024517646867E-2</c:v>
                </c:pt>
                <c:pt idx="5311">
                  <c:v>5.7539612590622853E-2</c:v>
                </c:pt>
                <c:pt idx="5312">
                  <c:v>5.7550717701218973E-2</c:v>
                </c:pt>
                <c:pt idx="5313">
                  <c:v>5.7560857042321376E-2</c:v>
                </c:pt>
                <c:pt idx="5314">
                  <c:v>5.7570513462078005E-2</c:v>
                </c:pt>
                <c:pt idx="5315">
                  <c:v>5.7579204160134373E-2</c:v>
                </c:pt>
                <c:pt idx="5316">
                  <c:v>5.7589343212408141E-2</c:v>
                </c:pt>
                <c:pt idx="5317">
                  <c:v>5.7602861788863674E-2</c:v>
                </c:pt>
                <c:pt idx="5318">
                  <c:v>5.7613966197096592E-2</c:v>
                </c:pt>
                <c:pt idx="5319">
                  <c:v>5.7622656517528195E-2</c:v>
                </c:pt>
                <c:pt idx="5320">
                  <c:v>5.7632312340544771E-2</c:v>
                </c:pt>
                <c:pt idx="5321">
                  <c:v>5.7641968070327287E-2</c:v>
                </c:pt>
                <c:pt idx="5322">
                  <c:v>5.7653072044318993E-2</c:v>
                </c:pt>
                <c:pt idx="5323">
                  <c:v>5.7667555303361415E-2</c:v>
                </c:pt>
                <c:pt idx="5324">
                  <c:v>5.7683003881802884E-2</c:v>
                </c:pt>
                <c:pt idx="5325">
                  <c:v>5.769652119216738E-2</c:v>
                </c:pt>
                <c:pt idx="5326">
                  <c:v>5.7709072816757974E-2</c:v>
                </c:pt>
                <c:pt idx="5327">
                  <c:v>5.7719693299130931E-2</c:v>
                </c:pt>
                <c:pt idx="5328">
                  <c:v>5.772741721546551E-2</c:v>
                </c:pt>
                <c:pt idx="5329">
                  <c:v>5.7734658332847126E-2</c:v>
                </c:pt>
                <c:pt idx="5330">
                  <c:v>5.7743830339592912E-2</c:v>
                </c:pt>
                <c:pt idx="5331">
                  <c:v>5.7753967722859317E-2</c:v>
                </c:pt>
                <c:pt idx="5332">
                  <c:v>5.7764587728439697E-2</c:v>
                </c:pt>
                <c:pt idx="5333">
                  <c:v>5.7774242181097397E-2</c:v>
                </c:pt>
                <c:pt idx="5334">
                  <c:v>5.778389654054774E-2</c:v>
                </c:pt>
                <c:pt idx="5335">
                  <c:v>5.7793068095693519E-2</c:v>
                </c:pt>
                <c:pt idx="5336">
                  <c:v>5.7802239566722702E-2</c:v>
                </c:pt>
                <c:pt idx="5337">
                  <c:v>5.7810928251159494E-2</c:v>
                </c:pt>
                <c:pt idx="5338">
                  <c:v>5.7819616860103541E-2</c:v>
                </c:pt>
                <c:pt idx="5339">
                  <c:v>5.7829270781502302E-2</c:v>
                </c:pt>
                <c:pt idx="5340">
                  <c:v>5.7838441920507168E-2</c:v>
                </c:pt>
                <c:pt idx="5341">
                  <c:v>5.7847612975402904E-2</c:v>
                </c:pt>
                <c:pt idx="5342">
                  <c:v>5.7857749306644862E-2</c:v>
                </c:pt>
                <c:pt idx="5343">
                  <c:v>5.7868850884879093E-2</c:v>
                </c:pt>
                <c:pt idx="5344">
                  <c:v>5.7881883015113718E-2</c:v>
                </c:pt>
                <c:pt idx="5345">
                  <c:v>5.7896845621870321E-2</c:v>
                </c:pt>
                <c:pt idx="5346">
                  <c:v>5.7910842696481994E-2</c:v>
                </c:pt>
                <c:pt idx="5347">
                  <c:v>5.7923391631294785E-2</c:v>
                </c:pt>
                <c:pt idx="5348">
                  <c:v>5.7934975123659915E-2</c:v>
                </c:pt>
                <c:pt idx="5349">
                  <c:v>5.7944145293291206E-2</c:v>
                </c:pt>
                <c:pt idx="5350">
                  <c:v>5.7950419571429559E-2</c:v>
                </c:pt>
                <c:pt idx="5351">
                  <c:v>5.7957176442322587E-2</c:v>
                </c:pt>
                <c:pt idx="5352">
                  <c:v>5.796682903582983E-2</c:v>
                </c:pt>
                <c:pt idx="5353">
                  <c:v>5.7980342510211828E-2</c:v>
                </c:pt>
                <c:pt idx="5354">
                  <c:v>5.799240795802732E-2</c:v>
                </c:pt>
                <c:pt idx="5355">
                  <c:v>5.8001094990314923E-2</c:v>
                </c:pt>
                <c:pt idx="5356">
                  <c:v>5.8008334126242046E-2</c:v>
                </c:pt>
                <c:pt idx="5357">
                  <c:v>5.8016055813469324E-2</c:v>
                </c:pt>
                <c:pt idx="5358">
                  <c:v>5.8025707838657382E-2</c:v>
                </c:pt>
                <c:pt idx="5359">
                  <c:v>5.8035359770684622E-2</c:v>
                </c:pt>
                <c:pt idx="5360">
                  <c:v>5.8044046429858262E-2</c:v>
                </c:pt>
                <c:pt idx="5361">
                  <c:v>5.8051767841332404E-2</c:v>
                </c:pt>
                <c:pt idx="5362">
                  <c:v>5.8059006610442575E-2</c:v>
                </c:pt>
                <c:pt idx="5363">
                  <c:v>5.8065762747669315E-2</c:v>
                </c:pt>
                <c:pt idx="5364">
                  <c:v>5.8073483991465294E-2</c:v>
                </c:pt>
                <c:pt idx="5365">
                  <c:v>5.8084100604341084E-2</c:v>
                </c:pt>
                <c:pt idx="5366">
                  <c:v>5.8094717104505908E-2</c:v>
                </c:pt>
                <c:pt idx="5367">
                  <c:v>5.8106298612505256E-2</c:v>
                </c:pt>
                <c:pt idx="5368">
                  <c:v>5.8118362540708464E-2</c:v>
                </c:pt>
                <c:pt idx="5369">
                  <c:v>5.81294612261175E-2</c:v>
                </c:pt>
                <c:pt idx="5370">
                  <c:v>5.8139594700869261E-2</c:v>
                </c:pt>
                <c:pt idx="5371">
                  <c:v>5.8151658227400177E-2</c:v>
                </c:pt>
                <c:pt idx="5372">
                  <c:v>5.8161308943845406E-2</c:v>
                </c:pt>
                <c:pt idx="5373">
                  <c:v>5.8169511979595794E-2</c:v>
                </c:pt>
                <c:pt idx="5374">
                  <c:v>5.8179645048504383E-2</c:v>
                </c:pt>
                <c:pt idx="5375">
                  <c:v>5.8191225572957535E-2</c:v>
                </c:pt>
                <c:pt idx="5376">
                  <c:v>5.8204253502667676E-2</c:v>
                </c:pt>
                <c:pt idx="5377">
                  <c:v>5.821728126265311E-2</c:v>
                </c:pt>
                <c:pt idx="5378">
                  <c:v>5.8229343852052161E-2</c:v>
                </c:pt>
                <c:pt idx="5379">
                  <c:v>5.8238993818808212E-2</c:v>
                </c:pt>
                <c:pt idx="5380">
                  <c:v>5.8246713725165503E-2</c:v>
                </c:pt>
                <c:pt idx="5381">
                  <c:v>5.8255881036559785E-2</c:v>
                </c:pt>
                <c:pt idx="5382">
                  <c:v>5.8267460678198997E-2</c:v>
                </c:pt>
                <c:pt idx="5383">
                  <c:v>5.827904018575137E-2</c:v>
                </c:pt>
                <c:pt idx="5384">
                  <c:v>5.8288689672953663E-2</c:v>
                </c:pt>
                <c:pt idx="5385">
                  <c:v>5.8296891663866472E-2</c:v>
                </c:pt>
                <c:pt idx="5386">
                  <c:v>5.8305576051508587E-2</c:v>
                </c:pt>
                <c:pt idx="5387">
                  <c:v>5.8315225282657895E-2</c:v>
                </c:pt>
                <c:pt idx="5388">
                  <c:v>5.8325839329384052E-2</c:v>
                </c:pt>
                <c:pt idx="5389">
                  <c:v>5.8337900609370517E-2</c:v>
                </c:pt>
                <c:pt idx="5390">
                  <c:v>5.8349479301296893E-2</c:v>
                </c:pt>
                <c:pt idx="5391">
                  <c:v>5.8359610546757597E-2</c:v>
                </c:pt>
                <c:pt idx="5392">
                  <c:v>5.8369741689577176E-2</c:v>
                </c:pt>
                <c:pt idx="5393">
                  <c:v>5.8381802440059784E-2</c:v>
                </c:pt>
                <c:pt idx="5394">
                  <c:v>5.8396275148632347E-2</c:v>
                </c:pt>
                <c:pt idx="5395">
                  <c:v>5.8411712473575725E-2</c:v>
                </c:pt>
                <c:pt idx="5396">
                  <c:v>5.8425702343462962E-2</c:v>
                </c:pt>
                <c:pt idx="5397">
                  <c:v>5.8437762419041368E-2</c:v>
                </c:pt>
                <c:pt idx="5398">
                  <c:v>5.8448857560117272E-2</c:v>
                </c:pt>
                <c:pt idx="5399">
                  <c:v>5.8460917356446804E-2</c:v>
                </c:pt>
                <c:pt idx="5400">
                  <c:v>5.8472494624095935E-2</c:v>
                </c:pt>
                <c:pt idx="5401">
                  <c:v>5.8481659865929306E-2</c:v>
                </c:pt>
                <c:pt idx="5402">
                  <c:v>5.8488413148265833E-2</c:v>
                </c:pt>
                <c:pt idx="5403">
                  <c:v>5.8494684012455944E-2</c:v>
                </c:pt>
                <c:pt idx="5404">
                  <c:v>5.850240194516914E-2</c:v>
                </c:pt>
                <c:pt idx="5405">
                  <c:v>5.8512531641459309E-2</c:v>
                </c:pt>
                <c:pt idx="5406">
                  <c:v>5.8524590669921425E-2</c:v>
                </c:pt>
                <c:pt idx="5407">
                  <c:v>5.8535684847672957E-2</c:v>
                </c:pt>
                <c:pt idx="5408">
                  <c:v>5.8545331858715507E-2</c:v>
                </c:pt>
                <c:pt idx="5409">
                  <c:v>5.8554014089083936E-2</c:v>
                </c:pt>
                <c:pt idx="5410">
                  <c:v>5.8564143262574822E-2</c:v>
                </c:pt>
                <c:pt idx="5411">
                  <c:v>5.8576201668670683E-2</c:v>
                </c:pt>
                <c:pt idx="5412">
                  <c:v>5.8588742256766663E-2</c:v>
                </c:pt>
                <c:pt idx="5413">
                  <c:v>5.8600800366243218E-2</c:v>
                </c:pt>
                <c:pt idx="5414">
                  <c:v>5.8611893698547898E-2</c:v>
                </c:pt>
                <c:pt idx="5415">
                  <c:v>5.8622504596905163E-2</c:v>
                </c:pt>
                <c:pt idx="5416">
                  <c:v>5.8634079993977614E-2</c:v>
                </c:pt>
                <c:pt idx="5417">
                  <c:v>5.8648066753339785E-2</c:v>
                </c:pt>
                <c:pt idx="5418">
                  <c:v>5.86630179004669E-2</c:v>
                </c:pt>
                <c:pt idx="5419">
                  <c:v>5.86784511081965E-2</c:v>
                </c:pt>
                <c:pt idx="5420">
                  <c:v>5.8691472691954183E-2</c:v>
                </c:pt>
                <c:pt idx="5421">
                  <c:v>5.8702082745944996E-2</c:v>
                </c:pt>
                <c:pt idx="5422">
                  <c:v>5.8711728151886487E-2</c:v>
                </c:pt>
                <c:pt idx="5423">
                  <c:v>5.872137346479487E-2</c:v>
                </c:pt>
                <c:pt idx="5424">
                  <c:v>5.8729571907621278E-2</c:v>
                </c:pt>
                <c:pt idx="5425">
                  <c:v>5.873777028323382E-2</c:v>
                </c:pt>
                <c:pt idx="5426">
                  <c:v>5.8746933094085185E-2</c:v>
                </c:pt>
                <c:pt idx="5427">
                  <c:v>5.8757542559657663E-2</c:v>
                </c:pt>
                <c:pt idx="5428">
                  <c:v>5.8768151912670423E-2</c:v>
                </c:pt>
                <c:pt idx="5429">
                  <c:v>5.8778761153125997E-2</c:v>
                </c:pt>
                <c:pt idx="5430">
                  <c:v>5.8790816971565553E-2</c:v>
                </c:pt>
                <c:pt idx="5431">
                  <c:v>5.8802872644664141E-2</c:v>
                </c:pt>
                <c:pt idx="5432">
                  <c:v>5.8814445954105218E-2</c:v>
                </c:pt>
                <c:pt idx="5433">
                  <c:v>5.8826983554852122E-2</c:v>
                </c:pt>
                <c:pt idx="5434">
                  <c:v>5.883952099840959E-2</c:v>
                </c:pt>
                <c:pt idx="5435">
                  <c:v>5.8849165078800759E-2</c:v>
                </c:pt>
                <c:pt idx="5436">
                  <c:v>5.8857362474006282E-2</c:v>
                </c:pt>
                <c:pt idx="5437">
                  <c:v>5.8865559802014987E-2</c:v>
                </c:pt>
                <c:pt idx="5438">
                  <c:v>5.8875685820312718E-2</c:v>
                </c:pt>
                <c:pt idx="5439">
                  <c:v>5.8888704836031938E-2</c:v>
                </c:pt>
                <c:pt idx="5440">
                  <c:v>5.8903170210265907E-2</c:v>
                </c:pt>
                <c:pt idx="5441">
                  <c:v>5.8915706698679876E-2</c:v>
                </c:pt>
                <c:pt idx="5442">
                  <c:v>5.8925832209204658E-2</c:v>
                </c:pt>
                <c:pt idx="5443">
                  <c:v>5.8934028975965808E-2</c:v>
                </c:pt>
                <c:pt idx="5444">
                  <c:v>5.8941743518601965E-2</c:v>
                </c:pt>
                <c:pt idx="5445">
                  <c:v>5.8948493694588842E-2</c:v>
                </c:pt>
                <c:pt idx="5446">
                  <c:v>5.8957172425334076E-2</c:v>
                </c:pt>
                <c:pt idx="5447">
                  <c:v>5.8967297516008127E-2</c:v>
                </c:pt>
                <c:pt idx="5448">
                  <c:v>5.8975493942896272E-2</c:v>
                </c:pt>
                <c:pt idx="5449">
                  <c:v>5.8982726028478039E-2</c:v>
                </c:pt>
                <c:pt idx="5450">
                  <c:v>5.8989958061756859E-2</c:v>
                </c:pt>
                <c:pt idx="5451">
                  <c:v>5.8998636432653143E-2</c:v>
                </c:pt>
                <c:pt idx="5452">
                  <c:v>5.9007796853560106E-2</c:v>
                </c:pt>
                <c:pt idx="5453">
                  <c:v>5.9019367791606506E-2</c:v>
                </c:pt>
                <c:pt idx="5454">
                  <c:v>5.9031420709702534E-2</c:v>
                </c:pt>
                <c:pt idx="5455">
                  <c:v>5.9041062939583992E-2</c:v>
                </c:pt>
                <c:pt idx="5456">
                  <c:v>5.9048776656549493E-2</c:v>
                </c:pt>
                <c:pt idx="5457">
                  <c:v>5.9055526110084702E-2</c:v>
                </c:pt>
                <c:pt idx="5458">
                  <c:v>5.9063239715486694E-2</c:v>
                </c:pt>
                <c:pt idx="5459">
                  <c:v>5.9072881638568324E-2</c:v>
                </c:pt>
                <c:pt idx="5460">
                  <c:v>5.9082523468684117E-2</c:v>
                </c:pt>
                <c:pt idx="5461">
                  <c:v>5.9089754780263272E-2</c:v>
                </c:pt>
                <c:pt idx="5462">
                  <c:v>5.9096986039550971E-2</c:v>
                </c:pt>
                <c:pt idx="5463">
                  <c:v>5.9108073868898728E-2</c:v>
                </c:pt>
                <c:pt idx="5464">
                  <c:v>5.9120607788819793E-2</c:v>
                </c:pt>
                <c:pt idx="5465">
                  <c:v>5.9132177421619102E-2</c:v>
                </c:pt>
                <c:pt idx="5466">
                  <c:v>5.9141818680034715E-2</c:v>
                </c:pt>
                <c:pt idx="5467">
                  <c:v>5.9151459845497523E-2</c:v>
                </c:pt>
                <c:pt idx="5468">
                  <c:v>5.9162547070868814E-2</c:v>
                </c:pt>
                <c:pt idx="5469">
                  <c:v>5.9175562352496783E-2</c:v>
                </c:pt>
                <c:pt idx="5470">
                  <c:v>5.9189059502670109E-2</c:v>
                </c:pt>
                <c:pt idx="5471">
                  <c:v>5.9200146311175747E-2</c:v>
                </c:pt>
                <c:pt idx="5472">
                  <c:v>5.9208340829765782E-2</c:v>
                </c:pt>
                <c:pt idx="5473">
                  <c:v>5.9215089206419803E-2</c:v>
                </c:pt>
                <c:pt idx="5474">
                  <c:v>5.9223283602561412E-2</c:v>
                </c:pt>
                <c:pt idx="5475">
                  <c:v>5.9234852047507086E-2</c:v>
                </c:pt>
                <c:pt idx="5476">
                  <c:v>5.9246420358625471E-2</c:v>
                </c:pt>
                <c:pt idx="5477">
                  <c:v>5.9256060515663699E-2</c:v>
                </c:pt>
                <c:pt idx="5478">
                  <c:v>5.92666645810698E-2</c:v>
                </c:pt>
                <c:pt idx="5479">
                  <c:v>5.9277750529220873E-2</c:v>
                </c:pt>
                <c:pt idx="5480">
                  <c:v>5.9287390384237533E-2</c:v>
                </c:pt>
                <c:pt idx="5481">
                  <c:v>5.9297030146328422E-2</c:v>
                </c:pt>
                <c:pt idx="5482">
                  <c:v>5.9306669815494838E-2</c:v>
                </c:pt>
                <c:pt idx="5483">
                  <c:v>5.931582741513395E-2</c:v>
                </c:pt>
                <c:pt idx="5484">
                  <c:v>5.932498493091206E-2</c:v>
                </c:pt>
                <c:pt idx="5485">
                  <c:v>5.9335106298154382E-2</c:v>
                </c:pt>
                <c:pt idx="5486">
                  <c:v>5.9347155411303726E-2</c:v>
                </c:pt>
                <c:pt idx="5487">
                  <c:v>5.9360650245674211E-2</c:v>
                </c:pt>
                <c:pt idx="5488">
                  <c:v>5.9372699051047508E-2</c:v>
                </c:pt>
                <c:pt idx="5489">
                  <c:v>5.9383783823774773E-2</c:v>
                </c:pt>
                <c:pt idx="5490">
                  <c:v>5.9396796226281356E-2</c:v>
                </c:pt>
                <c:pt idx="5491">
                  <c:v>5.9409326527924224E-2</c:v>
                </c:pt>
                <c:pt idx="5492">
                  <c:v>5.9420410894653997E-2</c:v>
                </c:pt>
                <c:pt idx="5493">
                  <c:v>5.9431977059381448E-2</c:v>
                </c:pt>
                <c:pt idx="5494">
                  <c:v>5.9444025005387494E-2</c:v>
                </c:pt>
                <c:pt idx="5495">
                  <c:v>5.9454145167859358E-2</c:v>
                </c:pt>
                <c:pt idx="5496">
                  <c:v>5.9462819511320306E-2</c:v>
                </c:pt>
                <c:pt idx="5497">
                  <c:v>5.9472939483591745E-2</c:v>
                </c:pt>
                <c:pt idx="5498">
                  <c:v>5.9483059353450093E-2</c:v>
                </c:pt>
                <c:pt idx="5499">
                  <c:v>5.9492215337934175E-2</c:v>
                </c:pt>
                <c:pt idx="5500">
                  <c:v>5.9500407463518534E-2</c:v>
                </c:pt>
                <c:pt idx="5501">
                  <c:v>5.9509563289165616E-2</c:v>
                </c:pt>
                <c:pt idx="5502">
                  <c:v>5.9519682788404783E-2</c:v>
                </c:pt>
                <c:pt idx="5503">
                  <c:v>5.9529802185240475E-2</c:v>
                </c:pt>
                <c:pt idx="5504">
                  <c:v>5.9539921479675309E-2</c:v>
                </c:pt>
                <c:pt idx="5505">
                  <c:v>5.9550522535444093E-2</c:v>
                </c:pt>
                <c:pt idx="5506">
                  <c:v>5.9561605337224814E-2</c:v>
                </c:pt>
                <c:pt idx="5507">
                  <c:v>5.9575579129618257E-2</c:v>
                </c:pt>
                <c:pt idx="5508">
                  <c:v>5.9590034571442026E-2</c:v>
                </c:pt>
                <c:pt idx="5509">
                  <c:v>5.9600153256388712E-2</c:v>
                </c:pt>
                <c:pt idx="5510">
                  <c:v>5.9606417152903518E-2</c:v>
                </c:pt>
                <c:pt idx="5511">
                  <c:v>5.9613644677049993E-2</c:v>
                </c:pt>
                <c:pt idx="5512">
                  <c:v>5.9622317637073631E-2</c:v>
                </c:pt>
                <c:pt idx="5513">
                  <c:v>5.9631954171101328E-2</c:v>
                </c:pt>
                <c:pt idx="5514">
                  <c:v>5.9643999708049393E-2</c:v>
                </c:pt>
                <c:pt idx="5515">
                  <c:v>5.9657490537176776E-2</c:v>
                </c:pt>
                <c:pt idx="5516">
                  <c:v>5.9671462989764015E-2</c:v>
                </c:pt>
                <c:pt idx="5517">
                  <c:v>5.9684471649436313E-2</c:v>
                </c:pt>
                <c:pt idx="5518">
                  <c:v>5.9695552966792916E-2</c:v>
                </c:pt>
                <c:pt idx="5519">
                  <c:v>5.9706634161355507E-2</c:v>
                </c:pt>
                <c:pt idx="5520">
                  <c:v>5.9717233449950551E-2</c:v>
                </c:pt>
                <c:pt idx="5521">
                  <c:v>5.9726387290600966E-2</c:v>
                </c:pt>
                <c:pt idx="5522">
                  <c:v>5.9733613947715911E-2</c:v>
                </c:pt>
                <c:pt idx="5523">
                  <c:v>5.9741804095979019E-2</c:v>
                </c:pt>
                <c:pt idx="5524">
                  <c:v>5.9751921245342392E-2</c:v>
                </c:pt>
                <c:pt idx="5525">
                  <c:v>5.9764928858409415E-2</c:v>
                </c:pt>
                <c:pt idx="5526">
                  <c:v>5.9776972793722023E-2</c:v>
                </c:pt>
                <c:pt idx="5527">
                  <c:v>5.9785644337329087E-2</c:v>
                </c:pt>
                <c:pt idx="5528">
                  <c:v>5.9792870566227556E-2</c:v>
                </c:pt>
                <c:pt idx="5529">
                  <c:v>5.9802987198959517E-2</c:v>
                </c:pt>
                <c:pt idx="5530">
                  <c:v>5.9814067203092916E-2</c:v>
                </c:pt>
                <c:pt idx="5531">
                  <c:v>5.9823220157389612E-2</c:v>
                </c:pt>
                <c:pt idx="5532">
                  <c:v>5.9830446114762709E-2</c:v>
                </c:pt>
                <c:pt idx="5533">
                  <c:v>5.9839117194688034E-2</c:v>
                </c:pt>
                <c:pt idx="5534">
                  <c:v>5.9847306478913412E-2</c:v>
                </c:pt>
                <c:pt idx="5535">
                  <c:v>5.9853568827481926E-2</c:v>
                </c:pt>
                <c:pt idx="5536">
                  <c:v>5.9861757993360083E-2</c:v>
                </c:pt>
                <c:pt idx="5537">
                  <c:v>5.9874764177800903E-2</c:v>
                </c:pt>
                <c:pt idx="5538">
                  <c:v>5.9891623794755593E-2</c:v>
                </c:pt>
                <c:pt idx="5539">
                  <c:v>5.9908001436192494E-2</c:v>
                </c:pt>
                <c:pt idx="5540">
                  <c:v>5.9919561962774634E-2</c:v>
                </c:pt>
                <c:pt idx="5541">
                  <c:v>5.9930158994738893E-2</c:v>
                </c:pt>
                <c:pt idx="5542">
                  <c:v>5.9939792562713902E-2</c:v>
                </c:pt>
                <c:pt idx="5543">
                  <c:v>5.9947017677791904E-2</c:v>
                </c:pt>
                <c:pt idx="5544">
                  <c:v>5.9953761071433673E-2</c:v>
                </c:pt>
                <c:pt idx="5545">
                  <c:v>5.9960986085588662E-2</c:v>
                </c:pt>
                <c:pt idx="5546">
                  <c:v>5.9970619356594805E-2</c:v>
                </c:pt>
                <c:pt idx="5547">
                  <c:v>5.9983624125250996E-2</c:v>
                </c:pt>
                <c:pt idx="5548">
                  <c:v>5.9996147075966726E-2</c:v>
                </c:pt>
                <c:pt idx="5549">
                  <c:v>6.0003853429228877E-2</c:v>
                </c:pt>
                <c:pt idx="5550">
                  <c:v>6.0010114797525528E-2</c:v>
                </c:pt>
                <c:pt idx="5551">
                  <c:v>6.0017821043148803E-2</c:v>
                </c:pt>
                <c:pt idx="5552">
                  <c:v>6.0026008864054167E-2</c:v>
                </c:pt>
                <c:pt idx="5553">
                  <c:v>6.0035159878672945E-2</c:v>
                </c:pt>
                <c:pt idx="5554">
                  <c:v>6.0044310809551422E-2</c:v>
                </c:pt>
                <c:pt idx="5555">
                  <c:v>6.0052016791657233E-2</c:v>
                </c:pt>
                <c:pt idx="5556">
                  <c:v>6.0060685950546845E-2</c:v>
                </c:pt>
                <c:pt idx="5557">
                  <c:v>6.0070799874265064E-2</c:v>
                </c:pt>
                <c:pt idx="5558">
                  <c:v>6.0079950479011886E-2</c:v>
                </c:pt>
                <c:pt idx="5559">
                  <c:v>6.0089101000025777E-2</c:v>
                </c:pt>
                <c:pt idx="5560">
                  <c:v>6.0100659433203266E-2</c:v>
                </c:pt>
                <c:pt idx="5561">
                  <c:v>6.0114625695049093E-2</c:v>
                </c:pt>
                <c:pt idx="5562">
                  <c:v>6.0129073346872577E-2</c:v>
                </c:pt>
                <c:pt idx="5563">
                  <c:v>6.0140149738579063E-2</c:v>
                </c:pt>
                <c:pt idx="5564">
                  <c:v>6.0145447099939353E-2</c:v>
                </c:pt>
                <c:pt idx="5565">
                  <c:v>6.0149781283816199E-2</c:v>
                </c:pt>
                <c:pt idx="5566">
                  <c:v>6.0156523310286342E-2</c:v>
                </c:pt>
                <c:pt idx="5567">
                  <c:v>6.0166154697822632E-2</c:v>
                </c:pt>
                <c:pt idx="5568">
                  <c:v>6.0177712240419526E-2</c:v>
                </c:pt>
                <c:pt idx="5569">
                  <c:v>6.0189269649441254E-2</c:v>
                </c:pt>
                <c:pt idx="5570">
                  <c:v>6.0198419170186923E-2</c:v>
                </c:pt>
                <c:pt idx="5571">
                  <c:v>6.0206123964832527E-2</c:v>
                </c:pt>
                <c:pt idx="5572">
                  <c:v>6.0215754874659862E-2</c:v>
                </c:pt>
                <c:pt idx="5573">
                  <c:v>6.0227311844018222E-2</c:v>
                </c:pt>
                <c:pt idx="5574">
                  <c:v>6.0238868679814178E-2</c:v>
                </c:pt>
                <c:pt idx="5575">
                  <c:v>6.025042538205163E-2</c:v>
                </c:pt>
                <c:pt idx="5576">
                  <c:v>6.0262463471530033E-2</c:v>
                </c:pt>
                <c:pt idx="5577">
                  <c:v>6.0273056870397967E-2</c:v>
                </c:pt>
                <c:pt idx="5578">
                  <c:v>6.0282205624566404E-2</c:v>
                </c:pt>
                <c:pt idx="5579">
                  <c:v>6.0290391281033355E-2</c:v>
                </c:pt>
                <c:pt idx="5580">
                  <c:v>6.0299058373671686E-2</c:v>
                </c:pt>
                <c:pt idx="5581">
                  <c:v>6.0308206889962954E-2</c:v>
                </c:pt>
                <c:pt idx="5582">
                  <c:v>6.0320725776629551E-2</c:v>
                </c:pt>
                <c:pt idx="5583">
                  <c:v>6.0334207479311112E-2</c:v>
                </c:pt>
                <c:pt idx="5584">
                  <c:v>6.0345763079805222E-2</c:v>
                </c:pt>
                <c:pt idx="5585">
                  <c:v>6.0357318546768998E-2</c:v>
                </c:pt>
                <c:pt idx="5586">
                  <c:v>6.0370318287496554E-2</c:v>
                </c:pt>
                <c:pt idx="5587">
                  <c:v>6.0382836396626727E-2</c:v>
                </c:pt>
                <c:pt idx="5588">
                  <c:v>6.039439143520145E-2</c:v>
                </c:pt>
                <c:pt idx="5589">
                  <c:v>6.0404020532021124E-2</c:v>
                </c:pt>
                <c:pt idx="5590">
                  <c:v>6.0414130983893477E-2</c:v>
                </c:pt>
                <c:pt idx="5591">
                  <c:v>6.0422797004139203E-2</c:v>
                </c:pt>
                <c:pt idx="5592">
                  <c:v>6.0428574309247814E-2</c:v>
                </c:pt>
                <c:pt idx="5593">
                  <c:v>6.0433870142943262E-2</c:v>
                </c:pt>
                <c:pt idx="5594">
                  <c:v>6.0440610254357402E-2</c:v>
                </c:pt>
                <c:pt idx="5595">
                  <c:v>6.0448794614286191E-2</c:v>
                </c:pt>
                <c:pt idx="5596">
                  <c:v>6.0457941760821803E-2</c:v>
                </c:pt>
                <c:pt idx="5597">
                  <c:v>6.0469495931588832E-2</c:v>
                </c:pt>
                <c:pt idx="5598">
                  <c:v>6.0482975628757943E-2</c:v>
                </c:pt>
                <c:pt idx="5599">
                  <c:v>6.049741795980848E-2</c:v>
                </c:pt>
                <c:pt idx="5600">
                  <c:v>6.0512341482770952E-2</c:v>
                </c:pt>
                <c:pt idx="5601">
                  <c:v>6.0527264783025364E-2</c:v>
                </c:pt>
                <c:pt idx="5602">
                  <c:v>6.054074370151568E-2</c:v>
                </c:pt>
                <c:pt idx="5603">
                  <c:v>6.0555185198290347E-2</c:v>
                </c:pt>
                <c:pt idx="5604">
                  <c:v>6.0569145113597296E-2</c:v>
                </c:pt>
                <c:pt idx="5605">
                  <c:v>6.057877252785198E-2</c:v>
                </c:pt>
                <c:pt idx="5606">
                  <c:v>6.058647439252153E-2</c:v>
                </c:pt>
                <c:pt idx="5607">
                  <c:v>6.0596582999880494E-2</c:v>
                </c:pt>
                <c:pt idx="5608">
                  <c:v>6.0605728794680062E-2</c:v>
                </c:pt>
                <c:pt idx="5609">
                  <c:v>6.061246774785136E-2</c:v>
                </c:pt>
                <c:pt idx="5610">
                  <c:v>6.0620169353010254E-2</c:v>
                </c:pt>
                <c:pt idx="5611">
                  <c:v>6.0629314932097521E-2</c:v>
                </c:pt>
                <c:pt idx="5612">
                  <c:v>6.0638941767092697E-2</c:v>
                </c:pt>
                <c:pt idx="5613">
                  <c:v>6.0649531178547683E-2</c:v>
                </c:pt>
                <c:pt idx="5614">
                  <c:v>6.0660120477868187E-2</c:v>
                </c:pt>
                <c:pt idx="5615">
                  <c:v>6.0669747016309464E-2</c:v>
                </c:pt>
                <c:pt idx="5616">
                  <c:v>6.0682261377742824E-2</c:v>
                </c:pt>
                <c:pt idx="5617">
                  <c:v>6.0697182142465937E-2</c:v>
                </c:pt>
                <c:pt idx="5618">
                  <c:v>6.0710177465834306E-2</c:v>
                </c:pt>
                <c:pt idx="5619">
                  <c:v>6.0720284822811207E-2</c:v>
                </c:pt>
                <c:pt idx="5620">
                  <c:v>6.0728466894112036E-2</c:v>
                </c:pt>
                <c:pt idx="5621">
                  <c:v>6.0735686313194287E-2</c:v>
                </c:pt>
                <c:pt idx="5622">
                  <c:v>6.0741461810933935E-2</c:v>
                </c:pt>
                <c:pt idx="5623">
                  <c:v>6.0748199849471801E-2</c:v>
                </c:pt>
                <c:pt idx="5624">
                  <c:v>6.0757344257726352E-2</c:v>
                </c:pt>
                <c:pt idx="5625">
                  <c:v>6.0769376246452997E-2</c:v>
                </c:pt>
                <c:pt idx="5626">
                  <c:v>6.0779483005107174E-2</c:v>
                </c:pt>
                <c:pt idx="5627">
                  <c:v>6.0788627127301646E-2</c:v>
                </c:pt>
                <c:pt idx="5628">
                  <c:v>6.0796808639442465E-2</c:v>
                </c:pt>
                <c:pt idx="5629">
                  <c:v>6.08049900846468E-2</c:v>
                </c:pt>
                <c:pt idx="5630">
                  <c:v>6.0815096483368677E-2</c:v>
                </c:pt>
                <c:pt idx="5631">
                  <c:v>6.0827127777245492E-2</c:v>
                </c:pt>
                <c:pt idx="5632">
                  <c:v>6.0840121412048989E-2</c:v>
                </c:pt>
                <c:pt idx="5633">
                  <c:v>6.0853114878020108E-2</c:v>
                </c:pt>
                <c:pt idx="5634">
                  <c:v>6.0865626944946558E-2</c:v>
                </c:pt>
                <c:pt idx="5635">
                  <c:v>6.0876695181345829E-2</c:v>
                </c:pt>
                <c:pt idx="5636">
                  <c:v>6.0886800855417096E-2</c:v>
                </c:pt>
                <c:pt idx="5637">
                  <c:v>6.089835007216373E-2</c:v>
                </c:pt>
                <c:pt idx="5638">
                  <c:v>6.0911823989787332E-2</c:v>
                </c:pt>
                <c:pt idx="5639">
                  <c:v>6.0923372917541775E-2</c:v>
                </c:pt>
                <c:pt idx="5640">
                  <c:v>6.0933959317482696E-2</c:v>
                </c:pt>
                <c:pt idx="5641">
                  <c:v>6.0944064412880722E-2</c:v>
                </c:pt>
                <c:pt idx="5642">
                  <c:v>6.0954650593776687E-2</c:v>
                </c:pt>
                <c:pt idx="5643">
                  <c:v>6.0968123752837902E-2</c:v>
                </c:pt>
                <c:pt idx="5644">
                  <c:v>6.0982077904787907E-2</c:v>
                </c:pt>
                <c:pt idx="5645">
                  <c:v>6.0992663683275702E-2</c:v>
                </c:pt>
                <c:pt idx="5646">
                  <c:v>6.1003730513699624E-2</c:v>
                </c:pt>
                <c:pt idx="5647">
                  <c:v>6.1016240696266572E-2</c:v>
                </c:pt>
                <c:pt idx="5648">
                  <c:v>6.1028269570376166E-2</c:v>
                </c:pt>
                <c:pt idx="5649">
                  <c:v>6.1040779445960758E-2</c:v>
                </c:pt>
                <c:pt idx="5650">
                  <c:v>6.1051845743911287E-2</c:v>
                </c:pt>
                <c:pt idx="5651">
                  <c:v>6.1061949648132212E-2</c:v>
                </c:pt>
                <c:pt idx="5652">
                  <c:v>6.1072534581153692E-2</c:v>
                </c:pt>
                <c:pt idx="5653">
                  <c:v>6.1085043903004156E-2</c:v>
                </c:pt>
                <c:pt idx="5654">
                  <c:v>6.1095147471801316E-2</c:v>
                </c:pt>
                <c:pt idx="5655">
                  <c:v>6.1101883127621014E-2</c:v>
                </c:pt>
                <c:pt idx="5656">
                  <c:v>6.1109099851367962E-2</c:v>
                </c:pt>
                <c:pt idx="5657">
                  <c:v>6.1116797632626958E-2</c:v>
                </c:pt>
                <c:pt idx="5658">
                  <c:v>6.1125938670909284E-2</c:v>
                </c:pt>
                <c:pt idx="5659">
                  <c:v>6.1137966225555944E-2</c:v>
                </c:pt>
                <c:pt idx="5660">
                  <c:v>6.1150955822092221E-2</c:v>
                </c:pt>
                <c:pt idx="5661">
                  <c:v>6.1162020900872111E-2</c:v>
                </c:pt>
                <c:pt idx="5662">
                  <c:v>6.1170199358669776E-2</c:v>
                </c:pt>
                <c:pt idx="5663">
                  <c:v>6.1177896669614276E-2</c:v>
                </c:pt>
                <c:pt idx="5664">
                  <c:v>6.1186556073606915E-2</c:v>
                </c:pt>
                <c:pt idx="5665">
                  <c:v>6.1196177545653797E-2</c:v>
                </c:pt>
                <c:pt idx="5666">
                  <c:v>6.1205317858353502E-2</c:v>
                </c:pt>
                <c:pt idx="5667">
                  <c:v>6.1213977024899092E-2</c:v>
                </c:pt>
                <c:pt idx="5668">
                  <c:v>6.1222636116464328E-2</c:v>
                </c:pt>
                <c:pt idx="5669">
                  <c:v>6.1232738295191554E-2</c:v>
                </c:pt>
                <c:pt idx="5670">
                  <c:v>6.1244283517345816E-2</c:v>
                </c:pt>
                <c:pt idx="5671">
                  <c:v>6.1254385477390753E-2</c:v>
                </c:pt>
                <c:pt idx="5672">
                  <c:v>6.1262082140358332E-2</c:v>
                </c:pt>
                <c:pt idx="5673">
                  <c:v>6.1269297708090004E-2</c:v>
                </c:pt>
                <c:pt idx="5674">
                  <c:v>6.1277475288579755E-2</c:v>
                </c:pt>
                <c:pt idx="5675">
                  <c:v>6.1289019994249835E-2</c:v>
                </c:pt>
                <c:pt idx="5676">
                  <c:v>6.1300564566641472E-2</c:v>
                </c:pt>
                <c:pt idx="5677">
                  <c:v>6.1310184941826655E-2</c:v>
                </c:pt>
                <c:pt idx="5678">
                  <c:v>6.1319805224460885E-2</c:v>
                </c:pt>
                <c:pt idx="5679">
                  <c:v>6.1329425414546397E-2</c:v>
                </c:pt>
                <c:pt idx="5680">
                  <c:v>6.1339526514532297E-2</c:v>
                </c:pt>
                <c:pt idx="5681">
                  <c:v>6.1348665517077475E-2</c:v>
                </c:pt>
                <c:pt idx="5682">
                  <c:v>6.1358766422720076E-2</c:v>
                </c:pt>
                <c:pt idx="5683">
                  <c:v>6.1369829202310829E-2</c:v>
                </c:pt>
                <c:pt idx="5684">
                  <c:v>6.1380410876966753E-2</c:v>
                </c:pt>
                <c:pt idx="5685">
                  <c:v>6.1389549505878965E-2</c:v>
                </c:pt>
                <c:pt idx="5686">
                  <c:v>6.140013097186435E-2</c:v>
                </c:pt>
                <c:pt idx="5687">
                  <c:v>6.1412155229119976E-2</c:v>
                </c:pt>
                <c:pt idx="5688">
                  <c:v>6.1423217418101292E-2</c:v>
                </c:pt>
                <c:pt idx="5689">
                  <c:v>6.1433798527838666E-2</c:v>
                </c:pt>
                <c:pt idx="5690">
                  <c:v>6.1443898573601385E-2</c:v>
                </c:pt>
                <c:pt idx="5691">
                  <c:v>6.1453517569965005E-2</c:v>
                </c:pt>
                <c:pt idx="5692">
                  <c:v>6.1463136473804449E-2</c:v>
                </c:pt>
                <c:pt idx="5693">
                  <c:v>6.1471312469322123E-2</c:v>
                </c:pt>
                <c:pt idx="5694">
                  <c:v>6.1478526527501694E-2</c:v>
                </c:pt>
                <c:pt idx="5695">
                  <c:v>6.1485740533638832E-2</c:v>
                </c:pt>
                <c:pt idx="5696">
                  <c:v>6.149391634434883E-2</c:v>
                </c:pt>
                <c:pt idx="5697">
                  <c:v>6.1503534859606038E-2</c:v>
                </c:pt>
                <c:pt idx="5698">
                  <c:v>6.1514115119534099E-2</c:v>
                </c:pt>
                <c:pt idx="5699">
                  <c:v>6.1526618918765714E-2</c:v>
                </c:pt>
                <c:pt idx="5700">
                  <c:v>6.1540565279619173E-2</c:v>
                </c:pt>
                <c:pt idx="5701">
                  <c:v>6.1553068748129776E-2</c:v>
                </c:pt>
                <c:pt idx="5702">
                  <c:v>6.1563648483992262E-2</c:v>
                </c:pt>
                <c:pt idx="5703">
                  <c:v>6.1572304548262541E-2</c:v>
                </c:pt>
                <c:pt idx="5704">
                  <c:v>6.1580960537606234E-2</c:v>
                </c:pt>
                <c:pt idx="5705">
                  <c:v>6.1591059097142853E-2</c:v>
                </c:pt>
                <c:pt idx="5706">
                  <c:v>6.1603081058862787E-2</c:v>
                </c:pt>
                <c:pt idx="5707">
                  <c:v>6.1616064615188822E-2</c:v>
                </c:pt>
                <c:pt idx="5708">
                  <c:v>6.1626162820233019E-2</c:v>
                </c:pt>
                <c:pt idx="5709">
                  <c:v>6.1633856622298477E-2</c:v>
                </c:pt>
                <c:pt idx="5710">
                  <c:v>6.1642031222133756E-2</c:v>
                </c:pt>
                <c:pt idx="5711">
                  <c:v>6.1652129164966506E-2</c:v>
                </c:pt>
                <c:pt idx="5712">
                  <c:v>6.1664631238627914E-2</c:v>
                </c:pt>
                <c:pt idx="5713">
                  <c:v>6.1675209794260853E-2</c:v>
                </c:pt>
                <c:pt idx="5714">
                  <c:v>6.1682903218979387E-2</c:v>
                </c:pt>
                <c:pt idx="5715">
                  <c:v>6.1690596584509497E-2</c:v>
                </c:pt>
                <c:pt idx="5716">
                  <c:v>6.1699251549983382E-2</c:v>
                </c:pt>
                <c:pt idx="5717">
                  <c:v>6.1709829739391854E-2</c:v>
                </c:pt>
                <c:pt idx="5718">
                  <c:v>6.1720407816903321E-2</c:v>
                </c:pt>
                <c:pt idx="5719">
                  <c:v>6.173098578252003E-2</c:v>
                </c:pt>
                <c:pt idx="5720">
                  <c:v>6.1743006062174456E-2</c:v>
                </c:pt>
                <c:pt idx="5721">
                  <c:v>6.1753583788751794E-2</c:v>
                </c:pt>
                <c:pt idx="5722">
                  <c:v>6.1762719008027198E-2</c:v>
                </c:pt>
                <c:pt idx="5723">
                  <c:v>6.1772334938161838E-2</c:v>
                </c:pt>
                <c:pt idx="5724">
                  <c:v>6.178098919622519E-2</c:v>
                </c:pt>
                <c:pt idx="5725">
                  <c:v>6.1788201020732687E-2</c:v>
                </c:pt>
                <c:pt idx="5726">
                  <c:v>6.1796374358966941E-2</c:v>
                </c:pt>
                <c:pt idx="5727">
                  <c:v>6.1806951521047031E-2</c:v>
                </c:pt>
                <c:pt idx="5728">
                  <c:v>6.18189708876122E-2</c:v>
                </c:pt>
                <c:pt idx="5729">
                  <c:v>6.1829547810689077E-2</c:v>
                </c:pt>
                <c:pt idx="5730">
                  <c:v>6.1837720810990461E-2</c:v>
                </c:pt>
                <c:pt idx="5731">
                  <c:v>6.1844932226372488E-2</c:v>
                </c:pt>
                <c:pt idx="5732">
                  <c:v>6.1853105100938464E-2</c:v>
                </c:pt>
                <c:pt idx="5733">
                  <c:v>6.1861758660027057E-2</c:v>
                </c:pt>
                <c:pt idx="5734">
                  <c:v>6.1871373637854984E-2</c:v>
                </c:pt>
                <c:pt idx="5735">
                  <c:v>6.188243074806981E-2</c:v>
                </c:pt>
                <c:pt idx="5736">
                  <c:v>6.1894929942833375E-2</c:v>
                </c:pt>
                <c:pt idx="5737">
                  <c:v>6.1906467522412717E-2</c:v>
                </c:pt>
                <c:pt idx="5738">
                  <c:v>6.1914159168179682E-2</c:v>
                </c:pt>
                <c:pt idx="5739">
                  <c:v>6.1919447140326524E-2</c:v>
                </c:pt>
                <c:pt idx="5740">
                  <c:v>6.1925215805322863E-2</c:v>
                </c:pt>
                <c:pt idx="5741">
                  <c:v>6.1934349456844007E-2</c:v>
                </c:pt>
                <c:pt idx="5742">
                  <c:v>6.1943483024942132E-2</c:v>
                </c:pt>
                <c:pt idx="5743">
                  <c:v>6.1952135801978794E-2</c:v>
                </c:pt>
                <c:pt idx="5744">
                  <c:v>6.1960307800433934E-2</c:v>
                </c:pt>
                <c:pt idx="5745">
                  <c:v>6.1967999032093442E-2</c:v>
                </c:pt>
                <c:pt idx="5746">
                  <c:v>6.1973286719544864E-2</c:v>
                </c:pt>
                <c:pt idx="5747">
                  <c:v>6.1977612988481715E-2</c:v>
                </c:pt>
                <c:pt idx="5748">
                  <c:v>6.1984342702958967E-2</c:v>
                </c:pt>
                <c:pt idx="5749">
                  <c:v>6.1993956502222072E-2</c:v>
                </c:pt>
                <c:pt idx="5750">
                  <c:v>6.2003089525913928E-2</c:v>
                </c:pt>
                <c:pt idx="5751">
                  <c:v>6.201029974885644E-2</c:v>
                </c:pt>
                <c:pt idx="5752">
                  <c:v>6.2019432623286887E-2</c:v>
                </c:pt>
                <c:pt idx="5753">
                  <c:v>6.2030488096527329E-2</c:v>
                </c:pt>
                <c:pt idx="5754">
                  <c:v>6.2042504776640812E-2</c:v>
                </c:pt>
                <c:pt idx="5755">
                  <c:v>6.2053079335693977E-2</c:v>
                </c:pt>
                <c:pt idx="5756">
                  <c:v>6.2061731164474263E-2</c:v>
                </c:pt>
                <c:pt idx="5757">
                  <c:v>6.2070863569202217E-2</c:v>
                </c:pt>
                <c:pt idx="5758">
                  <c:v>6.2081437828379542E-2</c:v>
                </c:pt>
                <c:pt idx="5759">
                  <c:v>6.2092492616148159E-2</c:v>
                </c:pt>
                <c:pt idx="5760">
                  <c:v>6.2103066646617668E-2</c:v>
                </c:pt>
                <c:pt idx="5761">
                  <c:v>6.2111718042928962E-2</c:v>
                </c:pt>
                <c:pt idx="5762">
                  <c:v>6.212181124402872E-2</c:v>
                </c:pt>
                <c:pt idx="5763">
                  <c:v>6.2133826826797918E-2</c:v>
                </c:pt>
                <c:pt idx="5764">
                  <c:v>6.214536165043056E-2</c:v>
                </c:pt>
                <c:pt idx="5765">
                  <c:v>6.2155935121879079E-2</c:v>
                </c:pt>
                <c:pt idx="5766">
                  <c:v>6.2167469690500812E-2</c:v>
                </c:pt>
                <c:pt idx="5767">
                  <c:v>6.2176601129637347E-2</c:v>
                </c:pt>
                <c:pt idx="5768">
                  <c:v>6.2184290697920912E-2</c:v>
                </c:pt>
                <c:pt idx="5769">
                  <c:v>6.2194383166560507E-2</c:v>
                </c:pt>
                <c:pt idx="5770">
                  <c:v>6.2206878462802456E-2</c:v>
                </c:pt>
                <c:pt idx="5771">
                  <c:v>6.222081533980333E-2</c:v>
                </c:pt>
                <c:pt idx="5772">
                  <c:v>6.2232829733046523E-2</c:v>
                </c:pt>
                <c:pt idx="5773">
                  <c:v>6.2243402279699225E-2</c:v>
                </c:pt>
                <c:pt idx="5774">
                  <c:v>6.2253974714574264E-2</c:v>
                </c:pt>
                <c:pt idx="5775">
                  <c:v>6.2265508152413503E-2</c:v>
                </c:pt>
                <c:pt idx="5776">
                  <c:v>6.2276080353579483E-2</c:v>
                </c:pt>
                <c:pt idx="5777">
                  <c:v>6.228521080100289E-2</c:v>
                </c:pt>
                <c:pt idx="5778">
                  <c:v>6.2293860621663186E-2</c:v>
                </c:pt>
                <c:pt idx="5779">
                  <c:v>6.2303951984538038E-2</c:v>
                </c:pt>
                <c:pt idx="5780">
                  <c:v>6.2314523779277917E-2</c:v>
                </c:pt>
                <c:pt idx="5781">
                  <c:v>6.2322692816847818E-2</c:v>
                </c:pt>
                <c:pt idx="5782">
                  <c:v>6.2331342313302798E-2</c:v>
                </c:pt>
                <c:pt idx="5783">
                  <c:v>6.2343355378712946E-2</c:v>
                </c:pt>
                <c:pt idx="5784">
                  <c:v>6.2357290353794767E-2</c:v>
                </c:pt>
                <c:pt idx="5785">
                  <c:v>6.2369783614641863E-2</c:v>
                </c:pt>
                <c:pt idx="5786">
                  <c:v>6.2380354713449888E-2</c:v>
                </c:pt>
                <c:pt idx="5787">
                  <c:v>6.2390925700511017E-2</c:v>
                </c:pt>
                <c:pt idx="5788">
                  <c:v>6.2401496575827733E-2</c:v>
                </c:pt>
                <c:pt idx="5789">
                  <c:v>6.241110636551276E-2</c:v>
                </c:pt>
                <c:pt idx="5790">
                  <c:v>6.2420716062850629E-2</c:v>
                </c:pt>
                <c:pt idx="5791">
                  <c:v>6.2429845189786608E-2</c:v>
                </c:pt>
                <c:pt idx="5792">
                  <c:v>6.2439935180491984E-2</c:v>
                </c:pt>
                <c:pt idx="5793">
                  <c:v>6.2452907876091021E-2</c:v>
                </c:pt>
                <c:pt idx="5794">
                  <c:v>6.2466841324655638E-2</c:v>
                </c:pt>
                <c:pt idx="5795">
                  <c:v>6.2480774579082174E-2</c:v>
                </c:pt>
                <c:pt idx="5796">
                  <c:v>6.2494227192252533E-2</c:v>
                </c:pt>
                <c:pt idx="5797">
                  <c:v>6.2506718742439571E-2</c:v>
                </c:pt>
                <c:pt idx="5798">
                  <c:v>6.2518249265656425E-2</c:v>
                </c:pt>
                <c:pt idx="5799">
                  <c:v>6.2531220945357041E-2</c:v>
                </c:pt>
                <c:pt idx="5800">
                  <c:v>6.2545633725457517E-2</c:v>
                </c:pt>
                <c:pt idx="5801">
                  <c:v>6.2558124633518022E-2</c:v>
                </c:pt>
                <c:pt idx="5802">
                  <c:v>6.2570134974902394E-2</c:v>
                </c:pt>
                <c:pt idx="5803">
                  <c:v>6.2581184361577627E-2</c:v>
                </c:pt>
                <c:pt idx="5804">
                  <c:v>6.2587910015431333E-2</c:v>
                </c:pt>
                <c:pt idx="5805">
                  <c:v>6.2590312023702382E-2</c:v>
                </c:pt>
                <c:pt idx="5806">
                  <c:v>6.2596076820013002E-2</c:v>
                </c:pt>
                <c:pt idx="5807">
                  <c:v>6.2606165133590311E-2</c:v>
                </c:pt>
                <c:pt idx="5808">
                  <c:v>6.2619616060047123E-2</c:v>
                </c:pt>
                <c:pt idx="5809">
                  <c:v>6.2632106044041097E-2</c:v>
                </c:pt>
                <c:pt idx="5810">
                  <c:v>6.264027248769162E-2</c:v>
                </c:pt>
                <c:pt idx="5811">
                  <c:v>6.2647478117882821E-2</c:v>
                </c:pt>
                <c:pt idx="5812">
                  <c:v>6.2657085544039037E-2</c:v>
                </c:pt>
                <c:pt idx="5813">
                  <c:v>6.2669094696935296E-2</c:v>
                </c:pt>
                <c:pt idx="5814">
                  <c:v>6.2683505490043007E-2</c:v>
                </c:pt>
                <c:pt idx="5815">
                  <c:v>6.2695994676089425E-2</c:v>
                </c:pt>
                <c:pt idx="5816">
                  <c:v>6.2706081981719716E-2</c:v>
                </c:pt>
                <c:pt idx="5817">
                  <c:v>6.271520850389746E-2</c:v>
                </c:pt>
                <c:pt idx="5818">
                  <c:v>6.2724815279364146E-2</c:v>
                </c:pt>
                <c:pt idx="5819">
                  <c:v>6.2733941630574733E-2</c:v>
                </c:pt>
                <c:pt idx="5820">
                  <c:v>6.2743067898495625E-2</c:v>
                </c:pt>
                <c:pt idx="5821">
                  <c:v>6.2755076018866901E-2</c:v>
                </c:pt>
                <c:pt idx="5822">
                  <c:v>6.2768524942497045E-2</c:v>
                </c:pt>
                <c:pt idx="5823">
                  <c:v>6.2781493376128913E-2</c:v>
                </c:pt>
                <c:pt idx="5824">
                  <c:v>6.2793501035094346E-2</c:v>
                </c:pt>
                <c:pt idx="5825">
                  <c:v>6.2803107058455307E-2</c:v>
                </c:pt>
                <c:pt idx="5826">
                  <c:v>6.2809350924157292E-2</c:v>
                </c:pt>
                <c:pt idx="5827">
                  <c:v>6.2816075043622022E-2</c:v>
                </c:pt>
                <c:pt idx="5828">
                  <c:v>6.2824720273640333E-2</c:v>
                </c:pt>
                <c:pt idx="5829">
                  <c:v>6.2832885144475784E-2</c:v>
                </c:pt>
                <c:pt idx="5830">
                  <c:v>6.2840089386909992E-2</c:v>
                </c:pt>
                <c:pt idx="5831">
                  <c:v>6.2849214686153801E-2</c:v>
                </c:pt>
                <c:pt idx="5832">
                  <c:v>6.2859300446333324E-2</c:v>
                </c:pt>
                <c:pt idx="5833">
                  <c:v>6.2867465034832232E-2</c:v>
                </c:pt>
                <c:pt idx="5834">
                  <c:v>6.287659008426956E-2</c:v>
                </c:pt>
                <c:pt idx="5835">
                  <c:v>6.2888596601407304E-2</c:v>
                </c:pt>
                <c:pt idx="5836">
                  <c:v>6.2902043729460941E-2</c:v>
                </c:pt>
                <c:pt idx="5837">
                  <c:v>6.2914530186457873E-2</c:v>
                </c:pt>
                <c:pt idx="5838">
                  <c:v>6.2927976965786434E-2</c:v>
                </c:pt>
                <c:pt idx="5839">
                  <c:v>6.2940943331753554E-2</c:v>
                </c:pt>
                <c:pt idx="5840">
                  <c:v>6.2949107253701564E-2</c:v>
                </c:pt>
                <c:pt idx="5841">
                  <c:v>6.2954389755917398E-2</c:v>
                </c:pt>
                <c:pt idx="5842">
                  <c:v>6.2960632677104958E-2</c:v>
                </c:pt>
                <c:pt idx="5843">
                  <c:v>6.2971197531867237E-2</c:v>
                </c:pt>
                <c:pt idx="5844">
                  <c:v>6.2983683125413345E-2</c:v>
                </c:pt>
                <c:pt idx="5845">
                  <c:v>6.2997609180462294E-2</c:v>
                </c:pt>
                <c:pt idx="5846">
                  <c:v>6.3011054842699823E-2</c:v>
                </c:pt>
                <c:pt idx="5847">
                  <c:v>6.3022099358581524E-2</c:v>
                </c:pt>
                <c:pt idx="5848">
                  <c:v>6.303122299708859E-2</c:v>
                </c:pt>
                <c:pt idx="5849">
                  <c:v>6.3039866367311473E-2</c:v>
                </c:pt>
                <c:pt idx="5850">
                  <c:v>6.3049950204816838E-2</c:v>
                </c:pt>
                <c:pt idx="5851">
                  <c:v>6.3059073589227549E-2</c:v>
                </c:pt>
                <c:pt idx="5852">
                  <c:v>6.3069157233053244E-2</c:v>
                </c:pt>
                <c:pt idx="5853">
                  <c:v>6.307972094133743E-2</c:v>
                </c:pt>
                <c:pt idx="5854">
                  <c:v>6.3088844054143528E-2</c:v>
                </c:pt>
                <c:pt idx="5855">
                  <c:v>6.3096046452830457E-2</c:v>
                </c:pt>
                <c:pt idx="5856">
                  <c:v>6.3101328178898644E-2</c:v>
                </c:pt>
                <c:pt idx="5857">
                  <c:v>6.3108050335366372E-2</c:v>
                </c:pt>
                <c:pt idx="5858">
                  <c:v>6.3119093780037716E-2</c:v>
                </c:pt>
                <c:pt idx="5859">
                  <c:v>6.3132537808944594E-2</c:v>
                </c:pt>
                <c:pt idx="5860">
                  <c:v>6.3144061118439163E-2</c:v>
                </c:pt>
                <c:pt idx="5861">
                  <c:v>6.3153183644284155E-2</c:v>
                </c:pt>
                <c:pt idx="5862">
                  <c:v>6.3160865706764269E-2</c:v>
                </c:pt>
                <c:pt idx="5863">
                  <c:v>6.3169027833488267E-2</c:v>
                </c:pt>
                <c:pt idx="5864">
                  <c:v>6.3175749534885126E-2</c:v>
                </c:pt>
                <c:pt idx="5865">
                  <c:v>6.318151095726518E-2</c:v>
                </c:pt>
                <c:pt idx="5866">
                  <c:v>6.3188232574755143E-2</c:v>
                </c:pt>
                <c:pt idx="5867">
                  <c:v>6.3197834807082298E-2</c:v>
                </c:pt>
                <c:pt idx="5868">
                  <c:v>6.3208877260273688E-2</c:v>
                </c:pt>
                <c:pt idx="5869">
                  <c:v>6.3217999194853811E-2</c:v>
                </c:pt>
                <c:pt idx="5870">
                  <c:v>6.322664095085867E-2</c:v>
                </c:pt>
                <c:pt idx="5871">
                  <c:v>6.3236722905144829E-2</c:v>
                </c:pt>
                <c:pt idx="5872">
                  <c:v>6.3245364499346049E-2</c:v>
                </c:pt>
                <c:pt idx="5873">
                  <c:v>6.3253045853722503E-2</c:v>
                </c:pt>
                <c:pt idx="5874">
                  <c:v>6.3264087697268781E-2</c:v>
                </c:pt>
                <c:pt idx="5875">
                  <c:v>6.3273689201248484E-2</c:v>
                </c:pt>
                <c:pt idx="5876">
                  <c:v>6.3279930129399378E-2</c:v>
                </c:pt>
                <c:pt idx="5877">
                  <c:v>6.328761121827059E-2</c:v>
                </c:pt>
                <c:pt idx="5878">
                  <c:v>6.3299132740955166E-2</c:v>
                </c:pt>
                <c:pt idx="5879">
                  <c:v>6.3308733908457329E-2</c:v>
                </c:pt>
                <c:pt idx="5880">
                  <c:v>6.331449456471111E-2</c:v>
                </c:pt>
                <c:pt idx="5881">
                  <c:v>6.3320255187780047E-2</c:v>
                </c:pt>
                <c:pt idx="5882">
                  <c:v>6.3328416013655783E-2</c:v>
                </c:pt>
                <c:pt idx="5883">
                  <c:v>6.3338976983575296E-2</c:v>
                </c:pt>
                <c:pt idx="5884">
                  <c:v>6.3348577768535502E-2</c:v>
                </c:pt>
                <c:pt idx="5885">
                  <c:v>6.335625833013829E-2</c:v>
                </c:pt>
                <c:pt idx="5886">
                  <c:v>6.3362978773149989E-2</c:v>
                </c:pt>
                <c:pt idx="5887">
                  <c:v>6.3369699170997454E-2</c:v>
                </c:pt>
                <c:pt idx="5888">
                  <c:v>6.3379299661006555E-2</c:v>
                </c:pt>
                <c:pt idx="5889">
                  <c:v>6.3391300143906301E-2</c:v>
                </c:pt>
                <c:pt idx="5890">
                  <c:v>6.3403780493356099E-2</c:v>
                </c:pt>
                <c:pt idx="5891">
                  <c:v>6.3412900650222898E-2</c:v>
                </c:pt>
                <c:pt idx="5892">
                  <c:v>6.3420580717807457E-2</c:v>
                </c:pt>
                <c:pt idx="5893">
                  <c:v>6.3428260726409127E-2</c:v>
                </c:pt>
                <c:pt idx="5894">
                  <c:v>6.3437860654217762E-2</c:v>
                </c:pt>
                <c:pt idx="5895">
                  <c:v>6.3449860434381986E-2</c:v>
                </c:pt>
                <c:pt idx="5896">
                  <c:v>6.3462820035226575E-2</c:v>
                </c:pt>
                <c:pt idx="5897">
                  <c:v>6.3476259443892707E-2</c:v>
                </c:pt>
                <c:pt idx="5898">
                  <c:v>6.348969867194347E-2</c:v>
                </c:pt>
                <c:pt idx="5899">
                  <c:v>6.3501697830082832E-2</c:v>
                </c:pt>
                <c:pt idx="5900">
                  <c:v>6.3511297052929849E-2</c:v>
                </c:pt>
                <c:pt idx="5901">
                  <c:v>6.3520416229285809E-2</c:v>
                </c:pt>
                <c:pt idx="5902">
                  <c:v>6.3527135569177912E-2</c:v>
                </c:pt>
                <c:pt idx="5903">
                  <c:v>6.3537694440645928E-2</c:v>
                </c:pt>
                <c:pt idx="5904">
                  <c:v>6.3553532538807397E-2</c:v>
                </c:pt>
                <c:pt idx="5905">
                  <c:v>6.3568890455045504E-2</c:v>
                </c:pt>
                <c:pt idx="5906">
                  <c:v>6.3582328438273161E-2</c:v>
                </c:pt>
                <c:pt idx="5907">
                  <c:v>6.3592886726985959E-2</c:v>
                </c:pt>
                <c:pt idx="5908">
                  <c:v>6.3601045328275249E-2</c:v>
                </c:pt>
                <c:pt idx="5909">
                  <c:v>6.3608723951037532E-2</c:v>
                </c:pt>
                <c:pt idx="5910">
                  <c:v>6.3619761867961935E-2</c:v>
                </c:pt>
                <c:pt idx="5911">
                  <c:v>6.3634158967810495E-2</c:v>
                </c:pt>
                <c:pt idx="5912">
                  <c:v>6.3646156392683256E-2</c:v>
                </c:pt>
                <c:pt idx="5913">
                  <c:v>6.3654314559380157E-2</c:v>
                </c:pt>
                <c:pt idx="5914">
                  <c:v>6.3661032999627012E-2</c:v>
                </c:pt>
                <c:pt idx="5915">
                  <c:v>6.3666311742441875E-2</c:v>
                </c:pt>
                <c:pt idx="5916">
                  <c:v>6.3674469744710097E-2</c:v>
                </c:pt>
                <c:pt idx="5917">
                  <c:v>6.3685506935965752E-2</c:v>
                </c:pt>
                <c:pt idx="5918">
                  <c:v>6.3696544005403394E-2</c:v>
                </c:pt>
                <c:pt idx="5919">
                  <c:v>6.3706141358069693E-2</c:v>
                </c:pt>
                <c:pt idx="5920">
                  <c:v>6.3715738618627532E-2</c:v>
                </c:pt>
                <c:pt idx="5921">
                  <c:v>6.3726775354402881E-2</c:v>
                </c:pt>
                <c:pt idx="5922">
                  <c:v>6.3736852267642738E-2</c:v>
                </c:pt>
                <c:pt idx="5923">
                  <c:v>6.3744050000644772E-2</c:v>
                </c:pt>
                <c:pt idx="5924">
                  <c:v>6.3753167054742529E-2</c:v>
                </c:pt>
                <c:pt idx="5925">
                  <c:v>6.3764683214794032E-2</c:v>
                </c:pt>
                <c:pt idx="5926">
                  <c:v>6.3775239578338111E-2</c:v>
                </c:pt>
                <c:pt idx="5927">
                  <c:v>6.3785316003222722E-2</c:v>
                </c:pt>
                <c:pt idx="5928">
                  <c:v>6.3794432681105323E-2</c:v>
                </c:pt>
                <c:pt idx="5929">
                  <c:v>6.380162999967233E-2</c:v>
                </c:pt>
                <c:pt idx="5930">
                  <c:v>6.3807867633862508E-2</c:v>
                </c:pt>
                <c:pt idx="5931">
                  <c:v>6.3815064855734932E-2</c:v>
                </c:pt>
                <c:pt idx="5932">
                  <c:v>6.3826100495333021E-2</c:v>
                </c:pt>
                <c:pt idx="5933">
                  <c:v>6.3839055221205185E-2</c:v>
                </c:pt>
                <c:pt idx="5934">
                  <c:v>6.3849610799684486E-2</c:v>
                </c:pt>
                <c:pt idx="5935">
                  <c:v>6.3859206683434283E-2</c:v>
                </c:pt>
                <c:pt idx="5936">
                  <c:v>6.3872160980434731E-2</c:v>
                </c:pt>
                <c:pt idx="5937">
                  <c:v>6.3885115109623539E-2</c:v>
                </c:pt>
                <c:pt idx="5938">
                  <c:v>6.3896149976203909E-2</c:v>
                </c:pt>
                <c:pt idx="5939">
                  <c:v>6.390574541338169E-2</c:v>
                </c:pt>
                <c:pt idx="5940">
                  <c:v>6.391630028793463E-2</c:v>
                </c:pt>
                <c:pt idx="5941">
                  <c:v>6.3927814569481989E-2</c:v>
                </c:pt>
                <c:pt idx="5942">
                  <c:v>6.3938369211101562E-2</c:v>
                </c:pt>
                <c:pt idx="5943">
                  <c:v>6.3949403490048684E-2</c:v>
                </c:pt>
                <c:pt idx="5944">
                  <c:v>6.3961876876160728E-2</c:v>
                </c:pt>
                <c:pt idx="5945">
                  <c:v>6.3974350106689074E-2</c:v>
                </c:pt>
                <c:pt idx="5946">
                  <c:v>6.3988262372582566E-2</c:v>
                </c:pt>
                <c:pt idx="5947">
                  <c:v>6.4002174444927451E-2</c:v>
                </c:pt>
                <c:pt idx="5948">
                  <c:v>6.401320801985641E-2</c:v>
                </c:pt>
                <c:pt idx="5949">
                  <c:v>6.4025200898005591E-2</c:v>
                </c:pt>
                <c:pt idx="5950">
                  <c:v>6.403719363232771E-2</c:v>
                </c:pt>
                <c:pt idx="5951">
                  <c:v>6.4048706521967147E-2</c:v>
                </c:pt>
                <c:pt idx="5952">
                  <c:v>6.4060698974397381E-2</c:v>
                </c:pt>
                <c:pt idx="5953">
                  <c:v>6.4072691283010574E-2</c:v>
                </c:pt>
                <c:pt idx="5954">
                  <c:v>6.4082285026354893E-2</c:v>
                </c:pt>
                <c:pt idx="5955">
                  <c:v>6.4090919316671449E-2</c:v>
                </c:pt>
                <c:pt idx="5956">
                  <c:v>6.4100512885143193E-2</c:v>
                </c:pt>
                <c:pt idx="5957">
                  <c:v>6.4110586032985292E-2</c:v>
                </c:pt>
                <c:pt idx="5958">
                  <c:v>6.4118740411682654E-2</c:v>
                </c:pt>
                <c:pt idx="5959">
                  <c:v>6.4126415060303713E-2</c:v>
                </c:pt>
                <c:pt idx="5960">
                  <c:v>6.4136008288252319E-2</c:v>
                </c:pt>
                <c:pt idx="5961">
                  <c:v>6.414752004031242E-2</c:v>
                </c:pt>
                <c:pt idx="5962">
                  <c:v>6.4159511307791989E-2</c:v>
                </c:pt>
                <c:pt idx="5963">
                  <c:v>6.4171022789295776E-2</c:v>
                </c:pt>
                <c:pt idx="5964">
                  <c:v>6.4183013774952419E-2</c:v>
                </c:pt>
                <c:pt idx="5965">
                  <c:v>6.4193086091789323E-2</c:v>
                </c:pt>
                <c:pt idx="5966">
                  <c:v>6.4202199052938211E-2</c:v>
                </c:pt>
                <c:pt idx="5967">
                  <c:v>6.4211791553904732E-2</c:v>
                </c:pt>
                <c:pt idx="5968">
                  <c:v>6.4220424726101483E-2</c:v>
                </c:pt>
                <c:pt idx="5969">
                  <c:v>6.4228098594373756E-2</c:v>
                </c:pt>
                <c:pt idx="5970">
                  <c:v>6.4236731625791077E-2</c:v>
                </c:pt>
                <c:pt idx="5971">
                  <c:v>6.4247762613033235E-2</c:v>
                </c:pt>
                <c:pt idx="5972">
                  <c:v>6.4259273078684481E-2</c:v>
                </c:pt>
                <c:pt idx="5973">
                  <c:v>6.4270303817276483E-2</c:v>
                </c:pt>
                <c:pt idx="5974">
                  <c:v>6.4280375254943192E-2</c:v>
                </c:pt>
                <c:pt idx="5975">
                  <c:v>6.4289967006037313E-2</c:v>
                </c:pt>
                <c:pt idx="5976">
                  <c:v>6.4298599503361198E-2</c:v>
                </c:pt>
                <c:pt idx="5977">
                  <c:v>6.4307231926165845E-2</c:v>
                </c:pt>
                <c:pt idx="5978">
                  <c:v>6.4316823419662134E-2</c:v>
                </c:pt>
                <c:pt idx="5979">
                  <c:v>6.4325935253272404E-2</c:v>
                </c:pt>
                <c:pt idx="5980">
                  <c:v>6.4335526567378384E-2</c:v>
                </c:pt>
                <c:pt idx="5981">
                  <c:v>6.4343679112039531E-2</c:v>
                </c:pt>
                <c:pt idx="5982">
                  <c:v>6.4353749810742392E-2</c:v>
                </c:pt>
                <c:pt idx="5983">
                  <c:v>6.4366218154337435E-2</c:v>
                </c:pt>
                <c:pt idx="5984">
                  <c:v>6.4380124969564315E-2</c:v>
                </c:pt>
                <c:pt idx="5985">
                  <c:v>6.4393552055929767E-2</c:v>
                </c:pt>
                <c:pt idx="5986">
                  <c:v>6.4405060843608586E-2</c:v>
                </c:pt>
                <c:pt idx="5987">
                  <c:v>6.4413212821410451E-2</c:v>
                </c:pt>
                <c:pt idx="5988">
                  <c:v>6.4417049023263687E-2</c:v>
                </c:pt>
                <c:pt idx="5989">
                  <c:v>6.4420405687813126E-2</c:v>
                </c:pt>
                <c:pt idx="5990">
                  <c:v>6.442663946351293E-2</c:v>
                </c:pt>
                <c:pt idx="5991">
                  <c:v>6.4438627384483776E-2</c:v>
                </c:pt>
                <c:pt idx="5992">
                  <c:v>6.4453012699954043E-2</c:v>
                </c:pt>
                <c:pt idx="5993">
                  <c:v>6.4466438807692178E-2</c:v>
                </c:pt>
                <c:pt idx="5994">
                  <c:v>6.4477467261342333E-2</c:v>
                </c:pt>
                <c:pt idx="5995">
                  <c:v>6.4486577631316988E-2</c:v>
                </c:pt>
                <c:pt idx="5996">
                  <c:v>6.4494728944625532E-2</c:v>
                </c:pt>
                <c:pt idx="5997">
                  <c:v>6.450431863992255E-2</c:v>
                </c:pt>
                <c:pt idx="5998">
                  <c:v>6.4516785106326816E-2</c:v>
                </c:pt>
                <c:pt idx="5999">
                  <c:v>6.4529730887716338E-2</c:v>
                </c:pt>
                <c:pt idx="6000">
                  <c:v>6.4539320247362864E-2</c:v>
                </c:pt>
                <c:pt idx="6001">
                  <c:v>6.4546512206752268E-2</c:v>
                </c:pt>
                <c:pt idx="6002">
                  <c:v>6.4554183573089785E-2</c:v>
                </c:pt>
                <c:pt idx="6003">
                  <c:v>6.4561375425583933E-2</c:v>
                </c:pt>
                <c:pt idx="6004">
                  <c:v>6.4567128870339136E-2</c:v>
                </c:pt>
                <c:pt idx="6005">
                  <c:v>6.4573361731469395E-2</c:v>
                </c:pt>
                <c:pt idx="6006">
                  <c:v>6.4582950672735381E-2</c:v>
                </c:pt>
                <c:pt idx="6007">
                  <c:v>6.4593977841521946E-2</c:v>
                </c:pt>
                <c:pt idx="6008">
                  <c:v>6.4603087150108596E-2</c:v>
                </c:pt>
                <c:pt idx="6009">
                  <c:v>6.4609799219127712E-2</c:v>
                </c:pt>
                <c:pt idx="6010">
                  <c:v>6.4616990671655092E-2</c:v>
                </c:pt>
                <c:pt idx="6011">
                  <c:v>6.4625140921999516E-2</c:v>
                </c:pt>
                <c:pt idx="6012">
                  <c:v>6.4634249946717903E-2</c:v>
                </c:pt>
                <c:pt idx="6013">
                  <c:v>6.4644317719609171E-2</c:v>
                </c:pt>
                <c:pt idx="6014">
                  <c:v>6.4651988335684363E-2</c:v>
                </c:pt>
                <c:pt idx="6015">
                  <c:v>6.4659658892921634E-2</c:v>
                </c:pt>
                <c:pt idx="6016">
                  <c:v>6.4669726410006081E-2</c:v>
                </c:pt>
                <c:pt idx="6017">
                  <c:v>6.4679314427285625E-2</c:v>
                </c:pt>
                <c:pt idx="6018">
                  <c:v>6.4688422958551858E-2</c:v>
                </c:pt>
                <c:pt idx="6019">
                  <c:v>6.4699448964345332E-2</c:v>
                </c:pt>
                <c:pt idx="6020">
                  <c:v>6.4711912998416415E-2</c:v>
                </c:pt>
                <c:pt idx="6021">
                  <c:v>6.47253356306043E-2</c:v>
                </c:pt>
                <c:pt idx="6022">
                  <c:v>6.4738278712443392E-2</c:v>
                </c:pt>
                <c:pt idx="6023">
                  <c:v>6.4747386706649729E-2</c:v>
                </c:pt>
                <c:pt idx="6024">
                  <c:v>6.4753139081301953E-2</c:v>
                </c:pt>
                <c:pt idx="6025">
                  <c:v>6.4758412062331627E-2</c:v>
                </c:pt>
                <c:pt idx="6026">
                  <c:v>6.4764164373562097E-2</c:v>
                </c:pt>
                <c:pt idx="6027">
                  <c:v>6.4769916651704007E-2</c:v>
                </c:pt>
                <c:pt idx="6028">
                  <c:v>6.4777106952850799E-2</c:v>
                </c:pt>
                <c:pt idx="6029">
                  <c:v>6.4787173287599933E-2</c:v>
                </c:pt>
                <c:pt idx="6030">
                  <c:v>6.4798677546093225E-2</c:v>
                </c:pt>
                <c:pt idx="6031">
                  <c:v>6.4809702336292629E-2</c:v>
                </c:pt>
                <c:pt idx="6032">
                  <c:v>6.4821206335610282E-2</c:v>
                </c:pt>
                <c:pt idx="6033">
                  <c:v>6.4832710202587393E-2</c:v>
                </c:pt>
                <c:pt idx="6034">
                  <c:v>6.4842296657310422E-2</c:v>
                </c:pt>
                <c:pt idx="6035">
                  <c:v>6.4852841651362014E-2</c:v>
                </c:pt>
                <c:pt idx="6036">
                  <c:v>6.4864345154418523E-2</c:v>
                </c:pt>
                <c:pt idx="6037">
                  <c:v>6.4875369220674176E-2</c:v>
                </c:pt>
                <c:pt idx="6038">
                  <c:v>6.4885434566336414E-2</c:v>
                </c:pt>
                <c:pt idx="6039">
                  <c:v>6.4895979105511287E-2</c:v>
                </c:pt>
                <c:pt idx="6040">
                  <c:v>6.4906523533500224E-2</c:v>
                </c:pt>
                <c:pt idx="6041">
                  <c:v>6.4916109280644535E-2</c:v>
                </c:pt>
                <c:pt idx="6042">
                  <c:v>6.4923298530702694E-2</c:v>
                </c:pt>
                <c:pt idx="6043">
                  <c:v>6.4930487729075934E-2</c:v>
                </c:pt>
                <c:pt idx="6044">
                  <c:v>6.4939593972819912E-2</c:v>
                </c:pt>
                <c:pt idx="6045">
                  <c:v>6.4951096477969816E-2</c:v>
                </c:pt>
                <c:pt idx="6046">
                  <c:v>6.4964036638116521E-2</c:v>
                </c:pt>
                <c:pt idx="6047">
                  <c:v>6.4975538862119528E-2</c:v>
                </c:pt>
                <c:pt idx="6048">
                  <c:v>6.4984165443300143E-2</c:v>
                </c:pt>
                <c:pt idx="6049">
                  <c:v>6.4990395705649184E-2</c:v>
                </c:pt>
                <c:pt idx="6050">
                  <c:v>6.4996625929182608E-2</c:v>
                </c:pt>
                <c:pt idx="6051">
                  <c:v>6.5005731570678571E-2</c:v>
                </c:pt>
                <c:pt idx="6052">
                  <c:v>6.5017712551590515E-2</c:v>
                </c:pt>
                <c:pt idx="6053">
                  <c:v>6.5028734927252807E-2</c:v>
                </c:pt>
                <c:pt idx="6054">
                  <c:v>6.5038319502986802E-2</c:v>
                </c:pt>
                <c:pt idx="6055">
                  <c:v>6.5045987097432464E-2</c:v>
                </c:pt>
                <c:pt idx="6056">
                  <c:v>6.5053654633086613E-2</c:v>
                </c:pt>
                <c:pt idx="6057">
                  <c:v>6.5059884462516079E-2</c:v>
                </c:pt>
                <c:pt idx="6058">
                  <c:v>6.5066114253135424E-2</c:v>
                </c:pt>
                <c:pt idx="6059">
                  <c:v>6.5074260843847168E-2</c:v>
                </c:pt>
                <c:pt idx="6060">
                  <c:v>6.508432418780527E-2</c:v>
                </c:pt>
                <c:pt idx="6061">
                  <c:v>6.5092470630170124E-2</c:v>
                </c:pt>
                <c:pt idx="6062">
                  <c:v>6.5098700217788311E-2</c:v>
                </c:pt>
                <c:pt idx="6063">
                  <c:v>6.5106367349274594E-2</c:v>
                </c:pt>
                <c:pt idx="6064">
                  <c:v>6.5116909559084918E-2</c:v>
                </c:pt>
                <c:pt idx="6065">
                  <c:v>6.5126493289743917E-2</c:v>
                </c:pt>
                <c:pt idx="6066">
                  <c:v>6.5136076928555831E-2</c:v>
                </c:pt>
                <c:pt idx="6067">
                  <c:v>6.514757717389448E-2</c:v>
                </c:pt>
                <c:pt idx="6068">
                  <c:v>6.5160993959635483E-2</c:v>
                </c:pt>
                <c:pt idx="6069">
                  <c:v>6.5172973080506874E-2</c:v>
                </c:pt>
                <c:pt idx="6070">
                  <c:v>6.51863895255229E-2</c:v>
                </c:pt>
                <c:pt idx="6071">
                  <c:v>6.5200764088296809E-2</c:v>
                </c:pt>
                <c:pt idx="6072">
                  <c:v>6.5212742732769627E-2</c:v>
                </c:pt>
                <c:pt idx="6073">
                  <c:v>6.5219929850579714E-2</c:v>
                </c:pt>
                <c:pt idx="6074">
                  <c:v>6.5229512593975372E-2</c:v>
                </c:pt>
                <c:pt idx="6075">
                  <c:v>6.5242928280458759E-2</c:v>
                </c:pt>
                <c:pt idx="6076">
                  <c:v>6.5254427297053413E-2</c:v>
                </c:pt>
                <c:pt idx="6077">
                  <c:v>6.526305147272593E-2</c:v>
                </c:pt>
                <c:pt idx="6078">
                  <c:v>6.5270238228971517E-2</c:v>
                </c:pt>
                <c:pt idx="6079">
                  <c:v>6.5276945821535232E-2</c:v>
                </c:pt>
                <c:pt idx="6080">
                  <c:v>6.5288923553494221E-2</c:v>
                </c:pt>
                <c:pt idx="6081">
                  <c:v>6.5304733940008408E-2</c:v>
                </c:pt>
                <c:pt idx="6082">
                  <c:v>6.5320064985183432E-2</c:v>
                </c:pt>
                <c:pt idx="6083">
                  <c:v>6.5333479456907484E-2</c:v>
                </c:pt>
                <c:pt idx="6084">
                  <c:v>6.5344498352636934E-2</c:v>
                </c:pt>
                <c:pt idx="6085">
                  <c:v>6.5353121751559107E-2</c:v>
                </c:pt>
                <c:pt idx="6086">
                  <c:v>6.53588706428615E-2</c:v>
                </c:pt>
                <c:pt idx="6087">
                  <c:v>6.5363182289649532E-2</c:v>
                </c:pt>
                <c:pt idx="6088">
                  <c:v>6.5369889258813305E-2</c:v>
                </c:pt>
                <c:pt idx="6089">
                  <c:v>6.5379470565301107E-2</c:v>
                </c:pt>
                <c:pt idx="6090">
                  <c:v>6.5390968011910064E-2</c:v>
                </c:pt>
                <c:pt idx="6091">
                  <c:v>6.5403423429897412E-2</c:v>
                </c:pt>
                <c:pt idx="6092">
                  <c:v>6.5414920601114118E-2</c:v>
                </c:pt>
                <c:pt idx="6093">
                  <c:v>6.5425459558610274E-2</c:v>
                </c:pt>
                <c:pt idx="6094">
                  <c:v>6.5435519368973183E-2</c:v>
                </c:pt>
                <c:pt idx="6095">
                  <c:v>6.5446058109383157E-2</c:v>
                </c:pt>
                <c:pt idx="6096">
                  <c:v>6.5458033815944144E-2</c:v>
                </c:pt>
                <c:pt idx="6097">
                  <c:v>6.547144643702893E-2</c:v>
                </c:pt>
                <c:pt idx="6098">
                  <c:v>6.5483900852670515E-2</c:v>
                </c:pt>
                <c:pt idx="6099">
                  <c:v>6.5495876106048914E-2</c:v>
                </c:pt>
                <c:pt idx="6100">
                  <c:v>6.5506893212501929E-2</c:v>
                </c:pt>
                <c:pt idx="6101">
                  <c:v>6.551599420889348E-2</c:v>
                </c:pt>
                <c:pt idx="6102">
                  <c:v>6.5523179147537622E-2</c:v>
                </c:pt>
                <c:pt idx="6103">
                  <c:v>6.5534674941993054E-2</c:v>
                </c:pt>
                <c:pt idx="6104">
                  <c:v>6.5548086535165917E-2</c:v>
                </c:pt>
                <c:pt idx="6105">
                  <c:v>6.5559103066429106E-2</c:v>
                </c:pt>
                <c:pt idx="6106">
                  <c:v>6.5567724614935929E-2</c:v>
                </c:pt>
                <c:pt idx="6107">
                  <c:v>6.5573951242630366E-2</c:v>
                </c:pt>
                <c:pt idx="6108">
                  <c:v>6.5580656798326822E-2</c:v>
                </c:pt>
                <c:pt idx="6109">
                  <c:v>6.5591194009290171E-2</c:v>
                </c:pt>
                <c:pt idx="6110">
                  <c:v>6.5604604844478942E-2</c:v>
                </c:pt>
                <c:pt idx="6111">
                  <c:v>6.5618494448469594E-2</c:v>
                </c:pt>
                <c:pt idx="6112">
                  <c:v>6.5631425975316723E-2</c:v>
                </c:pt>
                <c:pt idx="6113">
                  <c:v>6.5642441588511638E-2</c:v>
                </c:pt>
                <c:pt idx="6114">
                  <c:v>6.5650104552210806E-2</c:v>
                </c:pt>
                <c:pt idx="6115">
                  <c:v>6.5656330666978777E-2</c:v>
                </c:pt>
                <c:pt idx="6116">
                  <c:v>6.5663035670300088E-2</c:v>
                </c:pt>
                <c:pt idx="6117">
                  <c:v>6.5669740628664805E-2</c:v>
                </c:pt>
                <c:pt idx="6118">
                  <c:v>6.5677882303383478E-2</c:v>
                </c:pt>
                <c:pt idx="6119">
                  <c:v>6.5686023911815716E-2</c:v>
                </c:pt>
                <c:pt idx="6120">
                  <c:v>6.5692728716047491E-2</c:v>
                </c:pt>
                <c:pt idx="6121">
                  <c:v>6.5698475655323413E-2</c:v>
                </c:pt>
                <c:pt idx="6122">
                  <c:v>6.5702785838106251E-2</c:v>
                </c:pt>
                <c:pt idx="6123">
                  <c:v>6.5708053814056422E-2</c:v>
                </c:pt>
                <c:pt idx="6124">
                  <c:v>6.5718110781990829E-2</c:v>
                </c:pt>
                <c:pt idx="6125">
                  <c:v>6.5732477703590794E-2</c:v>
                </c:pt>
                <c:pt idx="6126">
                  <c:v>6.5746844418785325E-2</c:v>
                </c:pt>
                <c:pt idx="6127">
                  <c:v>6.5757379878749231E-2</c:v>
                </c:pt>
                <c:pt idx="6128">
                  <c:v>6.5765999717979792E-2</c:v>
                </c:pt>
                <c:pt idx="6129">
                  <c:v>6.57770138488704E-2</c:v>
                </c:pt>
                <c:pt idx="6130">
                  <c:v>6.5791858789870317E-2</c:v>
                </c:pt>
                <c:pt idx="6131">
                  <c:v>6.5807661226846073E-2</c:v>
                </c:pt>
                <c:pt idx="6132">
                  <c:v>6.5821548010769795E-2</c:v>
                </c:pt>
                <c:pt idx="6133">
                  <c:v>6.5833519221444939E-2</c:v>
                </c:pt>
                <c:pt idx="6134">
                  <c:v>6.5845011448868604E-2</c:v>
                </c:pt>
                <c:pt idx="6135">
                  <c:v>6.5855545874653809E-2</c:v>
                </c:pt>
                <c:pt idx="6136">
                  <c:v>6.5864643698526293E-2</c:v>
                </c:pt>
                <c:pt idx="6137">
                  <c:v>6.5871347305258315E-2</c:v>
                </c:pt>
                <c:pt idx="6138">
                  <c:v>6.587613556826788E-2</c:v>
                </c:pt>
                <c:pt idx="6139">
                  <c:v>6.5880923808350492E-2</c:v>
                </c:pt>
                <c:pt idx="6140">
                  <c:v>6.5888584944793951E-2</c:v>
                </c:pt>
                <c:pt idx="6141">
                  <c:v>6.5900076539410574E-2</c:v>
                </c:pt>
                <c:pt idx="6142">
                  <c:v>6.5911568001972259E-2</c:v>
                </c:pt>
                <c:pt idx="6143">
                  <c:v>6.5922580529680294E-2</c:v>
                </c:pt>
                <c:pt idx="6144">
                  <c:v>6.593167774370641E-2</c:v>
                </c:pt>
                <c:pt idx="6145">
                  <c:v>6.5938380901085128E-2</c:v>
                </c:pt>
                <c:pt idx="6146">
                  <c:v>6.5945562805558605E-2</c:v>
                </c:pt>
                <c:pt idx="6147">
                  <c:v>6.5954181022842298E-2</c:v>
                </c:pt>
                <c:pt idx="6148">
                  <c:v>6.5962799165852695E-2</c:v>
                </c:pt>
                <c:pt idx="6149">
                  <c:v>6.5971896014010226E-2</c:v>
                </c:pt>
                <c:pt idx="6150">
                  <c:v>6.5982907877377983E-2</c:v>
                </c:pt>
                <c:pt idx="6151">
                  <c:v>6.5995355924734461E-2</c:v>
                </c:pt>
                <c:pt idx="6152">
                  <c:v>6.6005888766854287E-2</c:v>
                </c:pt>
                <c:pt idx="6153">
                  <c:v>6.6014027705235359E-2</c:v>
                </c:pt>
                <c:pt idx="6154">
                  <c:v>6.602312408738871E-2</c:v>
                </c:pt>
                <c:pt idx="6155">
                  <c:v>6.6033177887186656E-2</c:v>
                </c:pt>
                <c:pt idx="6156">
                  <c:v>6.6041795349420521E-2</c:v>
                </c:pt>
                <c:pt idx="6157">
                  <c:v>6.6053285183550553E-2</c:v>
                </c:pt>
                <c:pt idx="6158">
                  <c:v>6.6065732354883083E-2</c:v>
                </c:pt>
                <c:pt idx="6159">
                  <c:v>6.6076743184992029E-2</c:v>
                </c:pt>
                <c:pt idx="6160">
                  <c:v>6.608488154671599E-2</c:v>
                </c:pt>
                <c:pt idx="6161">
                  <c:v>6.6090147510185021E-2</c:v>
                </c:pt>
                <c:pt idx="6162">
                  <c:v>6.6096849605403754E-2</c:v>
                </c:pt>
                <c:pt idx="6163">
                  <c:v>6.6108817520858579E-2</c:v>
                </c:pt>
                <c:pt idx="6164">
                  <c:v>6.6121742708674769E-2</c:v>
                </c:pt>
                <c:pt idx="6165">
                  <c:v>6.6132274219674061E-2</c:v>
                </c:pt>
                <c:pt idx="6166">
                  <c:v>6.6140890827995083E-2</c:v>
                </c:pt>
                <c:pt idx="6167">
                  <c:v>6.6149028667681145E-2</c:v>
                </c:pt>
                <c:pt idx="6168">
                  <c:v>6.615860251193878E-2</c:v>
                </c:pt>
                <c:pt idx="6169">
                  <c:v>6.617104837244564E-2</c:v>
                </c:pt>
                <c:pt idx="6170">
                  <c:v>6.618540878824708E-2</c:v>
                </c:pt>
                <c:pt idx="6171">
                  <c:v>6.6200247667931075E-2</c:v>
                </c:pt>
                <c:pt idx="6172">
                  <c:v>6.6214129001199717E-2</c:v>
                </c:pt>
                <c:pt idx="6173">
                  <c:v>6.6225138197468641E-2</c:v>
                </c:pt>
                <c:pt idx="6174">
                  <c:v>6.6231839388031025E-2</c:v>
                </c:pt>
                <c:pt idx="6175">
                  <c:v>6.6236147272536502E-2</c:v>
                </c:pt>
                <c:pt idx="6176">
                  <c:v>6.6239976487628791E-2</c:v>
                </c:pt>
                <c:pt idx="6177">
                  <c:v>6.6244284337081003E-2</c:v>
                </c:pt>
                <c:pt idx="6178">
                  <c:v>6.6251464044929112E-2</c:v>
                </c:pt>
                <c:pt idx="6179">
                  <c:v>6.6263908749755365E-2</c:v>
                </c:pt>
                <c:pt idx="6180">
                  <c:v>6.6276353299712654E-2</c:v>
                </c:pt>
                <c:pt idx="6181">
                  <c:v>6.6286404553929881E-2</c:v>
                </c:pt>
                <c:pt idx="6182">
                  <c:v>6.6297891577900558E-2</c:v>
                </c:pt>
                <c:pt idx="6183">
                  <c:v>6.630985708755828E-2</c:v>
                </c:pt>
                <c:pt idx="6184">
                  <c:v>6.6320386617625585E-2</c:v>
                </c:pt>
                <c:pt idx="6185">
                  <c:v>6.632995882147702E-2</c:v>
                </c:pt>
                <c:pt idx="6186">
                  <c:v>6.6339530933702512E-2</c:v>
                </c:pt>
                <c:pt idx="6187">
                  <c:v>6.6350538749491303E-2</c:v>
                </c:pt>
                <c:pt idx="6188">
                  <c:v>6.6361546444109201E-2</c:v>
                </c:pt>
                <c:pt idx="6189">
                  <c:v>6.6369682488340492E-2</c:v>
                </c:pt>
                <c:pt idx="6190">
                  <c:v>6.6374946952275873E-2</c:v>
                </c:pt>
                <c:pt idx="6191">
                  <c:v>6.6380689972233425E-2</c:v>
                </c:pt>
                <c:pt idx="6192">
                  <c:v>6.6389783019713267E-2</c:v>
                </c:pt>
                <c:pt idx="6193">
                  <c:v>6.6401747429900099E-2</c:v>
                </c:pt>
                <c:pt idx="6194">
                  <c:v>6.6414190264646136E-2</c:v>
                </c:pt>
                <c:pt idx="6195">
                  <c:v>6.6421847316767271E-2</c:v>
                </c:pt>
                <c:pt idx="6196">
                  <c:v>6.6429504310258403E-2</c:v>
                </c:pt>
                <c:pt idx="6197">
                  <c:v>6.643859691388003E-2</c:v>
                </c:pt>
                <c:pt idx="6198">
                  <c:v>6.6448167986270915E-2</c:v>
                </c:pt>
                <c:pt idx="6199">
                  <c:v>6.6458217513691839E-2</c:v>
                </c:pt>
                <c:pt idx="6200">
                  <c:v>6.6469702564223812E-2</c:v>
                </c:pt>
                <c:pt idx="6201">
                  <c:v>6.6481187482850895E-2</c:v>
                </c:pt>
                <c:pt idx="6202">
                  <c:v>6.6493629329182791E-2</c:v>
                </c:pt>
                <c:pt idx="6203">
                  <c:v>6.6506549544223303E-2</c:v>
                </c:pt>
                <c:pt idx="6204">
                  <c:v>6.6517555521665425E-2</c:v>
                </c:pt>
                <c:pt idx="6205">
                  <c:v>6.6525690296704118E-2</c:v>
                </c:pt>
                <c:pt idx="6206">
                  <c:v>6.6534303515794452E-2</c:v>
                </c:pt>
                <c:pt idx="6207">
                  <c:v>6.6541481141698972E-2</c:v>
                </c:pt>
                <c:pt idx="6208">
                  <c:v>6.6548180212729166E-2</c:v>
                </c:pt>
                <c:pt idx="6209">
                  <c:v>6.6558228735129968E-2</c:v>
                </c:pt>
                <c:pt idx="6210">
                  <c:v>6.6570669622969245E-2</c:v>
                </c:pt>
                <c:pt idx="6211">
                  <c:v>6.6578803965950076E-2</c:v>
                </c:pt>
                <c:pt idx="6212">
                  <c:v>6.6583588842677469E-2</c:v>
                </c:pt>
                <c:pt idx="6213">
                  <c:v>6.6588373696509648E-2</c:v>
                </c:pt>
                <c:pt idx="6214">
                  <c:v>6.6595072453411702E-2</c:v>
                </c:pt>
                <c:pt idx="6215">
                  <c:v>6.6606555932274353E-2</c:v>
                </c:pt>
                <c:pt idx="6216">
                  <c:v>6.6622345500394101E-2</c:v>
                </c:pt>
                <c:pt idx="6217">
                  <c:v>6.6637177897891281E-2</c:v>
                </c:pt>
                <c:pt idx="6218">
                  <c:v>6.6649139348528313E-2</c:v>
                </c:pt>
                <c:pt idx="6219">
                  <c:v>6.6659665306737406E-2</c:v>
                </c:pt>
                <c:pt idx="6220">
                  <c:v>6.6670669599129165E-2</c:v>
                </c:pt>
                <c:pt idx="6221">
                  <c:v>6.668023845060396E-2</c:v>
                </c:pt>
                <c:pt idx="6222">
                  <c:v>6.6689807210516691E-2</c:v>
                </c:pt>
                <c:pt idx="6223">
                  <c:v>6.6700811171224977E-2</c:v>
                </c:pt>
                <c:pt idx="6224">
                  <c:v>6.6711336585555545E-2</c:v>
                </c:pt>
                <c:pt idx="6225">
                  <c:v>6.6723297149185429E-2</c:v>
                </c:pt>
                <c:pt idx="6226">
                  <c:v>6.6734779155685334E-2</c:v>
                </c:pt>
                <c:pt idx="6227">
                  <c:v>6.6743868983999977E-2</c:v>
                </c:pt>
                <c:pt idx="6228">
                  <c:v>6.6751523512179708E-2</c:v>
                </c:pt>
                <c:pt idx="6229">
                  <c:v>6.6757742773183276E-2</c:v>
                </c:pt>
                <c:pt idx="6230">
                  <c:v>6.6765875594595278E-2</c:v>
                </c:pt>
                <c:pt idx="6231">
                  <c:v>6.6776400324121923E-2</c:v>
                </c:pt>
                <c:pt idx="6232">
                  <c:v>6.6787403332009512E-2</c:v>
                </c:pt>
                <c:pt idx="6233">
                  <c:v>6.6796492681994224E-2</c:v>
                </c:pt>
                <c:pt idx="6234">
                  <c:v>6.6803668426256416E-2</c:v>
                </c:pt>
                <c:pt idx="6235">
                  <c:v>6.6809408984592714E-2</c:v>
                </c:pt>
                <c:pt idx="6236">
                  <c:v>6.681658463617185E-2</c:v>
                </c:pt>
                <c:pt idx="6237">
                  <c:v>6.682758720192257E-2</c:v>
                </c:pt>
                <c:pt idx="6238">
                  <c:v>6.6842416555528097E-2</c:v>
                </c:pt>
                <c:pt idx="6239">
                  <c:v>6.6855810621383044E-2</c:v>
                </c:pt>
                <c:pt idx="6240">
                  <c:v>6.6865377701443129E-2</c:v>
                </c:pt>
                <c:pt idx="6241">
                  <c:v>6.6873509647530374E-2</c:v>
                </c:pt>
                <c:pt idx="6242">
                  <c:v>6.688020649465487E-2</c:v>
                </c:pt>
                <c:pt idx="6243">
                  <c:v>6.6885946613637795E-2</c:v>
                </c:pt>
                <c:pt idx="6244">
                  <c:v>6.68940783924621E-2</c:v>
                </c:pt>
                <c:pt idx="6245">
                  <c:v>6.6906515102761008E-2</c:v>
                </c:pt>
                <c:pt idx="6246">
                  <c:v>6.6918473332187506E-2</c:v>
                </c:pt>
                <c:pt idx="6247">
                  <c:v>6.6928518134397125E-2</c:v>
                </c:pt>
                <c:pt idx="6248">
                  <c:v>6.6939997784803681E-2</c:v>
                </c:pt>
                <c:pt idx="6249">
                  <c:v>6.6949085747916137E-2</c:v>
                </c:pt>
                <c:pt idx="6250">
                  <c:v>6.6955782088939667E-2</c:v>
                </c:pt>
                <c:pt idx="6251">
                  <c:v>6.6964391604367624E-2</c:v>
                </c:pt>
                <c:pt idx="6252">
                  <c:v>6.6976827440237696E-2</c:v>
                </c:pt>
                <c:pt idx="6253">
                  <c:v>6.6988784828887718E-2</c:v>
                </c:pt>
                <c:pt idx="6254">
                  <c:v>6.6999785500167816E-2</c:v>
                </c:pt>
                <c:pt idx="6255">
                  <c:v>6.7008394636757493E-2</c:v>
                </c:pt>
                <c:pt idx="6256">
                  <c:v>6.7014612300422702E-2</c:v>
                </c:pt>
                <c:pt idx="6257">
                  <c:v>6.7022264756478517E-2</c:v>
                </c:pt>
                <c:pt idx="6258">
                  <c:v>6.7033743330763174E-2</c:v>
                </c:pt>
                <c:pt idx="6259">
                  <c:v>6.7048569627544269E-2</c:v>
                </c:pt>
                <c:pt idx="6260">
                  <c:v>6.7061482674672004E-2</c:v>
                </c:pt>
                <c:pt idx="6261">
                  <c:v>6.7072482546260553E-2</c:v>
                </c:pt>
                <c:pt idx="6262">
                  <c:v>6.7083482296853306E-2</c:v>
                </c:pt>
                <c:pt idx="6263">
                  <c:v>6.7094960168473411E-2</c:v>
                </c:pt>
                <c:pt idx="6264">
                  <c:v>6.7105003198072985E-2</c:v>
                </c:pt>
                <c:pt idx="6265">
                  <c:v>6.7115046126810962E-2</c:v>
                </c:pt>
                <c:pt idx="6266">
                  <c:v>6.7128436541569719E-2</c:v>
                </c:pt>
                <c:pt idx="6267">
                  <c:v>6.7142304996406624E-2</c:v>
                </c:pt>
                <c:pt idx="6268">
                  <c:v>6.7154738619985374E-2</c:v>
                </c:pt>
                <c:pt idx="6269">
                  <c:v>6.7165259257651003E-2</c:v>
                </c:pt>
                <c:pt idx="6270">
                  <c:v>6.7173866969778478E-2</c:v>
                </c:pt>
                <c:pt idx="6271">
                  <c:v>6.7181518207246715E-2</c:v>
                </c:pt>
                <c:pt idx="6272">
                  <c:v>6.7188691189205924E-2</c:v>
                </c:pt>
                <c:pt idx="6273">
                  <c:v>6.7198255085116412E-2</c:v>
                </c:pt>
                <c:pt idx="6274">
                  <c:v>6.7209253452337081E-2</c:v>
                </c:pt>
                <c:pt idx="6275">
                  <c:v>6.7220251698595065E-2</c:v>
                </c:pt>
                <c:pt idx="6276">
                  <c:v>6.7229815292670275E-2</c:v>
                </c:pt>
                <c:pt idx="6277">
                  <c:v>6.7238422449138593E-2</c:v>
                </c:pt>
                <c:pt idx="6278">
                  <c:v>6.7247985869438573E-2</c:v>
                </c:pt>
                <c:pt idx="6279">
                  <c:v>6.7258027362321587E-2</c:v>
                </c:pt>
                <c:pt idx="6280">
                  <c:v>6.7269981389047731E-2</c:v>
                </c:pt>
                <c:pt idx="6281">
                  <c:v>6.7283847881028508E-2</c:v>
                </c:pt>
                <c:pt idx="6282">
                  <c:v>6.7296757890374342E-2</c:v>
                </c:pt>
                <c:pt idx="6283">
                  <c:v>6.7308233314319482E-2</c:v>
                </c:pt>
                <c:pt idx="6284">
                  <c:v>6.7319230472032643E-2</c:v>
                </c:pt>
                <c:pt idx="6285">
                  <c:v>6.732974937929026E-2</c:v>
                </c:pt>
                <c:pt idx="6286">
                  <c:v>6.7338833801060913E-2</c:v>
                </c:pt>
                <c:pt idx="6287">
                  <c:v>6.7348874381741322E-2</c:v>
                </c:pt>
                <c:pt idx="6288">
                  <c:v>6.7360827322535358E-2</c:v>
                </c:pt>
                <c:pt idx="6289">
                  <c:v>6.7373258229403724E-2</c:v>
                </c:pt>
                <c:pt idx="6290">
                  <c:v>6.7384732775513823E-2</c:v>
                </c:pt>
                <c:pt idx="6291">
                  <c:v>6.7396685287704858E-2</c:v>
                </c:pt>
                <c:pt idx="6292">
                  <c:v>6.740720338025849E-2</c:v>
                </c:pt>
                <c:pt idx="6293">
                  <c:v>6.741533092145971E-2</c:v>
                </c:pt>
                <c:pt idx="6294">
                  <c:v>6.7420589883508034E-2</c:v>
                </c:pt>
                <c:pt idx="6295">
                  <c:v>6.742441456580843E-2</c:v>
                </c:pt>
                <c:pt idx="6296">
                  <c:v>6.7429673480086424E-2</c:v>
                </c:pt>
                <c:pt idx="6297">
                  <c:v>6.7438278916523126E-2</c:v>
                </c:pt>
                <c:pt idx="6298">
                  <c:v>6.744975271657884E-2</c:v>
                </c:pt>
                <c:pt idx="6299">
                  <c:v>6.746027025098203E-2</c:v>
                </c:pt>
                <c:pt idx="6300">
                  <c:v>6.7469831549903728E-2</c:v>
                </c:pt>
                <c:pt idx="6301">
                  <c:v>6.7479392757407733E-2</c:v>
                </c:pt>
                <c:pt idx="6302">
                  <c:v>6.7487519711910526E-2</c:v>
                </c:pt>
                <c:pt idx="6303">
                  <c:v>6.7497080750296867E-2</c:v>
                </c:pt>
                <c:pt idx="6304">
                  <c:v>6.7507119742219387E-2</c:v>
                </c:pt>
                <c:pt idx="6305">
                  <c:v>6.7518592752441112E-2</c:v>
                </c:pt>
                <c:pt idx="6306">
                  <c:v>6.7529587597054283E-2</c:v>
                </c:pt>
                <c:pt idx="6307">
                  <c:v>6.7540582320782055E-2</c:v>
                </c:pt>
                <c:pt idx="6308">
                  <c:v>6.7551098899930093E-2</c:v>
                </c:pt>
                <c:pt idx="6309">
                  <c:v>6.7559225271703577E-2</c:v>
                </c:pt>
                <c:pt idx="6310">
                  <c:v>6.7567829593367518E-2</c:v>
                </c:pt>
                <c:pt idx="6311">
                  <c:v>6.7578345885973057E-2</c:v>
                </c:pt>
                <c:pt idx="6312">
                  <c:v>6.7588862067987157E-2</c:v>
                </c:pt>
                <c:pt idx="6313">
                  <c:v>6.7601290140517523E-2</c:v>
                </c:pt>
                <c:pt idx="6314">
                  <c:v>6.7616108025130892E-2</c:v>
                </c:pt>
                <c:pt idx="6315">
                  <c:v>6.7631403675717336E-2</c:v>
                </c:pt>
                <c:pt idx="6316">
                  <c:v>6.7644787178065408E-2</c:v>
                </c:pt>
                <c:pt idx="6317">
                  <c:v>6.7656736582375879E-2</c:v>
                </c:pt>
                <c:pt idx="6318">
                  <c:v>6.7668207876180303E-2</c:v>
                </c:pt>
                <c:pt idx="6319">
                  <c:v>6.7680157000632069E-2</c:v>
                </c:pt>
                <c:pt idx="6320">
                  <c:v>6.7692583938601503E-2</c:v>
                </c:pt>
                <c:pt idx="6321">
                  <c:v>6.7702620968070851E-2</c:v>
                </c:pt>
                <c:pt idx="6322">
                  <c:v>6.770787841949269E-2</c:v>
                </c:pt>
                <c:pt idx="6323">
                  <c:v>6.7711224056006089E-2</c:v>
                </c:pt>
                <c:pt idx="6324">
                  <c:v>6.7716481462197803E-2</c:v>
                </c:pt>
                <c:pt idx="6325">
                  <c:v>6.7724606490127584E-2</c:v>
                </c:pt>
                <c:pt idx="6326">
                  <c:v>6.7736554940688504E-2</c:v>
                </c:pt>
                <c:pt idx="6327">
                  <c:v>6.7748503248485623E-2</c:v>
                </c:pt>
                <c:pt idx="6328">
                  <c:v>6.7756628016242923E-2</c:v>
                </c:pt>
                <c:pt idx="6329">
                  <c:v>6.7762841029398835E-2</c:v>
                </c:pt>
                <c:pt idx="6330">
                  <c:v>6.7769054003953583E-2</c:v>
                </c:pt>
                <c:pt idx="6331">
                  <c:v>6.7775266939907472E-2</c:v>
                </c:pt>
                <c:pt idx="6332">
                  <c:v>6.7785303139523828E-2</c:v>
                </c:pt>
                <c:pt idx="6333">
                  <c:v>6.7797728770925408E-2</c:v>
                </c:pt>
                <c:pt idx="6334">
                  <c:v>6.7808720546926493E-2</c:v>
                </c:pt>
                <c:pt idx="6335">
                  <c:v>6.7819712202109694E-2</c:v>
                </c:pt>
                <c:pt idx="6336">
                  <c:v>6.7830703736477774E-2</c:v>
                </c:pt>
                <c:pt idx="6337">
                  <c:v>6.7841217264999545E-2</c:v>
                </c:pt>
                <c:pt idx="6338">
                  <c:v>6.7851730682988429E-2</c:v>
                </c:pt>
                <c:pt idx="6339">
                  <c:v>6.7862721865431991E-2</c:v>
                </c:pt>
                <c:pt idx="6340">
                  <c:v>6.7874668665851928E-2</c:v>
                </c:pt>
                <c:pt idx="6341">
                  <c:v>6.7887093186886807E-2</c:v>
                </c:pt>
                <c:pt idx="6342">
                  <c:v>6.7898083980663507E-2</c:v>
                </c:pt>
                <c:pt idx="6343">
                  <c:v>6.7906207533207835E-2</c:v>
                </c:pt>
                <c:pt idx="6344">
                  <c:v>6.7911941765859948E-2</c:v>
                </c:pt>
                <c:pt idx="6345">
                  <c:v>6.7916242418770589E-2</c:v>
                </c:pt>
                <c:pt idx="6346">
                  <c:v>6.7921498747211095E-2</c:v>
                </c:pt>
                <c:pt idx="6347">
                  <c:v>6.7929622109547103E-2</c:v>
                </c:pt>
                <c:pt idx="6348">
                  <c:v>6.7940612435909681E-2</c:v>
                </c:pt>
                <c:pt idx="6349">
                  <c:v>6.7953513969257043E-2</c:v>
                </c:pt>
                <c:pt idx="6350">
                  <c:v>6.7967848811093953E-2</c:v>
                </c:pt>
                <c:pt idx="6351">
                  <c:v>6.7979794355656903E-2</c:v>
                </c:pt>
                <c:pt idx="6352">
                  <c:v>6.79888728740905E-2</c:v>
                </c:pt>
                <c:pt idx="6353">
                  <c:v>6.7996517878319312E-2</c:v>
                </c:pt>
                <c:pt idx="6354">
                  <c:v>6.8003207209075503E-2</c:v>
                </c:pt>
                <c:pt idx="6355">
                  <c:v>6.8012285514958512E-2</c:v>
                </c:pt>
                <c:pt idx="6356">
                  <c:v>6.8024708326298353E-2</c:v>
                </c:pt>
                <c:pt idx="6357">
                  <c:v>6.8038086565922709E-2</c:v>
                </c:pt>
                <c:pt idx="6358">
                  <c:v>6.8049553486008441E-2</c:v>
                </c:pt>
                <c:pt idx="6359">
                  <c:v>6.8058153589783218E-2</c:v>
                </c:pt>
                <c:pt idx="6360">
                  <c:v>6.8066275842102883E-2</c:v>
                </c:pt>
                <c:pt idx="6361">
                  <c:v>6.8077264666707354E-2</c:v>
                </c:pt>
                <c:pt idx="6362">
                  <c:v>6.808968667085448E-2</c:v>
                </c:pt>
                <c:pt idx="6363">
                  <c:v>6.8101152999264544E-2</c:v>
                </c:pt>
                <c:pt idx="6364">
                  <c:v>6.8111663684809753E-2</c:v>
                </c:pt>
                <c:pt idx="6365">
                  <c:v>6.812265201066911E-2</c:v>
                </c:pt>
                <c:pt idx="6366">
                  <c:v>6.813459570617772E-2</c:v>
                </c:pt>
                <c:pt idx="6367">
                  <c:v>6.8145583780056779E-2</c:v>
                </c:pt>
                <c:pt idx="6368">
                  <c:v>6.8155138528767006E-2</c:v>
                </c:pt>
                <c:pt idx="6369">
                  <c:v>6.8164215455482111E-2</c:v>
                </c:pt>
                <c:pt idx="6370">
                  <c:v>6.8174725478222176E-2</c:v>
                </c:pt>
                <c:pt idx="6371">
                  <c:v>6.8186190831596369E-2</c:v>
                </c:pt>
                <c:pt idx="6372">
                  <c:v>6.8197178338562287E-2</c:v>
                </c:pt>
                <c:pt idx="6373">
                  <c:v>6.820864343451076E-2</c:v>
                </c:pt>
                <c:pt idx="6374">
                  <c:v>6.8219630694782762E-2</c:v>
                </c:pt>
                <c:pt idx="6375">
                  <c:v>6.8227751635655753E-2</c:v>
                </c:pt>
                <c:pt idx="6376">
                  <c:v>6.8235872510579762E-2</c:v>
                </c:pt>
                <c:pt idx="6377">
                  <c:v>6.8246859471684324E-2</c:v>
                </c:pt>
                <c:pt idx="6378">
                  <c:v>6.8259279369315862E-2</c:v>
                </c:pt>
                <c:pt idx="6379">
                  <c:v>6.827074375329642E-2</c:v>
                </c:pt>
                <c:pt idx="6380">
                  <c:v>6.8281252656487212E-2</c:v>
                </c:pt>
                <c:pt idx="6381">
                  <c:v>6.8290806109009519E-2</c:v>
                </c:pt>
                <c:pt idx="6382">
                  <c:v>6.829749347147071E-2</c:v>
                </c:pt>
                <c:pt idx="6383">
                  <c:v>6.8303225460843692E-2</c:v>
                </c:pt>
                <c:pt idx="6384">
                  <c:v>6.8309912740252901E-2</c:v>
                </c:pt>
                <c:pt idx="6385">
                  <c:v>6.831803294798712E-2</c:v>
                </c:pt>
                <c:pt idx="6386">
                  <c:v>6.8326630743130307E-2</c:v>
                </c:pt>
                <c:pt idx="6387">
                  <c:v>6.8336183762147021E-2</c:v>
                </c:pt>
                <c:pt idx="6388">
                  <c:v>6.8346214333896996E-2</c:v>
                </c:pt>
                <c:pt idx="6389">
                  <c:v>6.8353856606747129E-2</c:v>
                </c:pt>
                <c:pt idx="6390">
                  <c:v>6.8359110635452719E-2</c:v>
                </c:pt>
                <c:pt idx="6391">
                  <c:v>6.8365797541154127E-2</c:v>
                </c:pt>
                <c:pt idx="6392">
                  <c:v>6.8374394925638779E-2</c:v>
                </c:pt>
                <c:pt idx="6393">
                  <c:v>6.8383947488376423E-2</c:v>
                </c:pt>
                <c:pt idx="6394">
                  <c:v>6.8393499959863727E-2</c:v>
                </c:pt>
                <c:pt idx="6395">
                  <c:v>6.8401141871354057E-2</c:v>
                </c:pt>
                <c:pt idx="6396">
                  <c:v>6.8410216565399584E-2</c:v>
                </c:pt>
                <c:pt idx="6397">
                  <c:v>6.8422634434331067E-2</c:v>
                </c:pt>
                <c:pt idx="6398">
                  <c:v>6.843600735149942E-2</c:v>
                </c:pt>
                <c:pt idx="6399">
                  <c:v>6.8449857684325474E-2</c:v>
                </c:pt>
                <c:pt idx="6400">
                  <c:v>6.8463707825322545E-2</c:v>
                </c:pt>
                <c:pt idx="6401">
                  <c:v>6.8475647448083127E-2</c:v>
                </c:pt>
                <c:pt idx="6402">
                  <c:v>6.8484721466041593E-2</c:v>
                </c:pt>
                <c:pt idx="6403">
                  <c:v>6.8493795401663032E-2</c:v>
                </c:pt>
                <c:pt idx="6404">
                  <c:v>6.8505734665196924E-2</c:v>
                </c:pt>
                <c:pt idx="6405">
                  <c:v>6.8519584032317032E-2</c:v>
                </c:pt>
                <c:pt idx="6406">
                  <c:v>6.8530567876753337E-2</c:v>
                </c:pt>
                <c:pt idx="6407">
                  <c:v>6.8540118947762768E-2</c:v>
                </c:pt>
                <c:pt idx="6408">
                  <c:v>6.8548237286397209E-2</c:v>
                </c:pt>
                <c:pt idx="6409">
                  <c:v>6.8557788188647162E-2</c:v>
                </c:pt>
                <c:pt idx="6410">
                  <c:v>6.8567816537835419E-2</c:v>
                </c:pt>
                <c:pt idx="6411">
                  <c:v>6.8578322319596888E-2</c:v>
                </c:pt>
                <c:pt idx="6412">
                  <c:v>6.8588350462864753E-2</c:v>
                </c:pt>
                <c:pt idx="6413">
                  <c:v>6.859790098200734E-2</c:v>
                </c:pt>
                <c:pt idx="6414">
                  <c:v>6.8608406447714571E-2</c:v>
                </c:pt>
                <c:pt idx="6415">
                  <c:v>6.8618911803058513E-2</c:v>
                </c:pt>
                <c:pt idx="6416">
                  <c:v>6.8629417048040833E-2</c:v>
                </c:pt>
                <c:pt idx="6417">
                  <c:v>6.8639444678939107E-2</c:v>
                </c:pt>
                <c:pt idx="6418">
                  <c:v>6.8648994710120051E-2</c:v>
                </c:pt>
                <c:pt idx="6419">
                  <c:v>6.8660454627150203E-2</c:v>
                </c:pt>
                <c:pt idx="6420">
                  <c:v>6.8673346876831423E-2</c:v>
                </c:pt>
                <c:pt idx="6421">
                  <c:v>6.8685283996857971E-2</c:v>
                </c:pt>
                <c:pt idx="6422">
                  <c:v>6.8693878635045391E-2</c:v>
                </c:pt>
                <c:pt idx="6423">
                  <c:v>6.8702473199365455E-2</c:v>
                </c:pt>
                <c:pt idx="6424">
                  <c:v>6.871202262864394E-2</c:v>
                </c:pt>
                <c:pt idx="6425">
                  <c:v>6.8720617037026338E-2</c:v>
                </c:pt>
                <c:pt idx="6426">
                  <c:v>6.8729688832408625E-2</c:v>
                </c:pt>
                <c:pt idx="6427">
                  <c:v>6.8742102734833693E-2</c:v>
                </c:pt>
                <c:pt idx="6428">
                  <c:v>6.8755471380489819E-2</c:v>
                </c:pt>
                <c:pt idx="6429">
                  <c:v>6.8765497747447751E-2</c:v>
                </c:pt>
                <c:pt idx="6430">
                  <c:v>6.8772181936237992E-2</c:v>
                </c:pt>
                <c:pt idx="6431">
                  <c:v>6.8777911205355091E-2</c:v>
                </c:pt>
                <c:pt idx="6432">
                  <c:v>6.8783163006543899E-2</c:v>
                </c:pt>
                <c:pt idx="6433">
                  <c:v>6.8789369645116782E-2</c:v>
                </c:pt>
                <c:pt idx="6434">
                  <c:v>6.8798440816813897E-2</c:v>
                </c:pt>
                <c:pt idx="6435">
                  <c:v>6.8810853865792915E-2</c:v>
                </c:pt>
                <c:pt idx="6436">
                  <c:v>6.8822789344504892E-2</c:v>
                </c:pt>
                <c:pt idx="6437">
                  <c:v>6.883472468076271E-2</c:v>
                </c:pt>
                <c:pt idx="6438">
                  <c:v>6.8848569492360165E-2</c:v>
                </c:pt>
                <c:pt idx="6439">
                  <c:v>6.8863368906590089E-2</c:v>
                </c:pt>
                <c:pt idx="6440">
                  <c:v>6.8875303758530099E-2</c:v>
                </c:pt>
                <c:pt idx="6441">
                  <c:v>6.8883419376487773E-2</c:v>
                </c:pt>
                <c:pt idx="6442">
                  <c:v>6.8891534928582993E-2</c:v>
                </c:pt>
                <c:pt idx="6443">
                  <c:v>6.8899650414816507E-2</c:v>
                </c:pt>
                <c:pt idx="6444">
                  <c:v>6.8909675336293802E-2</c:v>
                </c:pt>
                <c:pt idx="6445">
                  <c:v>6.8921609635589506E-2</c:v>
                </c:pt>
                <c:pt idx="6446">
                  <c:v>6.8934021155771782E-2</c:v>
                </c:pt>
                <c:pt idx="6447">
                  <c:v>6.8941658937778955E-2</c:v>
                </c:pt>
                <c:pt idx="6448">
                  <c:v>6.8947864592705965E-2</c:v>
                </c:pt>
                <c:pt idx="6449">
                  <c:v>6.89583663825451E-2</c:v>
                </c:pt>
                <c:pt idx="6450">
                  <c:v>6.8970300100764895E-2</c:v>
                </c:pt>
                <c:pt idx="6451">
                  <c:v>6.8981756336274749E-2</c:v>
                </c:pt>
                <c:pt idx="6452">
                  <c:v>6.899368977537039E-2</c:v>
                </c:pt>
                <c:pt idx="6453">
                  <c:v>6.9004668413565881E-2</c:v>
                </c:pt>
                <c:pt idx="6454">
                  <c:v>6.9013737632469943E-2</c:v>
                </c:pt>
                <c:pt idx="6455">
                  <c:v>6.9022806769123896E-2</c:v>
                </c:pt>
                <c:pt idx="6456">
                  <c:v>6.9032353139904121E-2</c:v>
                </c:pt>
                <c:pt idx="6457">
                  <c:v>6.9040944795687925E-2</c:v>
                </c:pt>
                <c:pt idx="6458">
                  <c:v>6.9049536377656096E-2</c:v>
                </c:pt>
                <c:pt idx="6459">
                  <c:v>6.9057650581737323E-2</c:v>
                </c:pt>
                <c:pt idx="6460">
                  <c:v>6.9066719320149628E-2</c:v>
                </c:pt>
                <c:pt idx="6461">
                  <c:v>6.9077219861882103E-2</c:v>
                </c:pt>
                <c:pt idx="6462">
                  <c:v>6.9086765713231357E-2</c:v>
                </c:pt>
                <c:pt idx="6463">
                  <c:v>6.9096311473458114E-2</c:v>
                </c:pt>
                <c:pt idx="6464">
                  <c:v>6.9109198105224437E-2</c:v>
                </c:pt>
                <c:pt idx="6465">
                  <c:v>6.9123516390199521E-2</c:v>
                </c:pt>
                <c:pt idx="6466">
                  <c:v>6.9136879937878107E-2</c:v>
                </c:pt>
                <c:pt idx="6467">
                  <c:v>6.914928878653262E-2</c:v>
                </c:pt>
                <c:pt idx="6468">
                  <c:v>6.9161697481209886E-2</c:v>
                </c:pt>
                <c:pt idx="6469">
                  <c:v>6.9171719776043458E-2</c:v>
                </c:pt>
                <c:pt idx="6470">
                  <c:v>6.9178401250129334E-2</c:v>
                </c:pt>
                <c:pt idx="6471">
                  <c:v>6.9185082679573337E-2</c:v>
                </c:pt>
                <c:pt idx="6472">
                  <c:v>6.9193195783883402E-2</c:v>
                </c:pt>
                <c:pt idx="6473">
                  <c:v>6.9201308822371521E-2</c:v>
                </c:pt>
                <c:pt idx="6474">
                  <c:v>6.9209421795038584E-2</c:v>
                </c:pt>
                <c:pt idx="6475">
                  <c:v>6.9218966384497274E-2</c:v>
                </c:pt>
                <c:pt idx="6476">
                  <c:v>6.9228988105384373E-2</c:v>
                </c:pt>
                <c:pt idx="6477">
                  <c:v>6.9240441377703729E-2</c:v>
                </c:pt>
                <c:pt idx="6478">
                  <c:v>6.9251417307251734E-2</c:v>
                </c:pt>
                <c:pt idx="6479">
                  <c:v>6.926096149589081E-2</c:v>
                </c:pt>
                <c:pt idx="6480">
                  <c:v>6.9270028390725089E-2</c:v>
                </c:pt>
                <c:pt idx="6481">
                  <c:v>6.9280049599898669E-2</c:v>
                </c:pt>
                <c:pt idx="6482">
                  <c:v>6.9290070708648482E-2</c:v>
                </c:pt>
                <c:pt idx="6483">
                  <c:v>6.9298660150506744E-2</c:v>
                </c:pt>
                <c:pt idx="6484">
                  <c:v>6.9305340776500315E-2</c:v>
                </c:pt>
                <c:pt idx="6485">
                  <c:v>6.9309635441071632E-2</c:v>
                </c:pt>
                <c:pt idx="6486">
                  <c:v>6.931249854053903E-2</c:v>
                </c:pt>
                <c:pt idx="6487">
                  <c:v>6.9319179074084608E-2</c:v>
                </c:pt>
                <c:pt idx="6488">
                  <c:v>6.9330631313474847E-2</c:v>
                </c:pt>
                <c:pt idx="6489">
                  <c:v>6.9345423595244093E-2</c:v>
                </c:pt>
                <c:pt idx="6490">
                  <c:v>6.9361647136557222E-2</c:v>
                </c:pt>
                <c:pt idx="6491">
                  <c:v>6.9375484654984707E-2</c:v>
                </c:pt>
                <c:pt idx="6492">
                  <c:v>6.9384550511513723E-2</c:v>
                </c:pt>
                <c:pt idx="6493">
                  <c:v>6.9391707708612124E-2</c:v>
                </c:pt>
                <c:pt idx="6494">
                  <c:v>6.9401727698492094E-2</c:v>
                </c:pt>
                <c:pt idx="6495">
                  <c:v>6.9413656126967038E-2</c:v>
                </c:pt>
                <c:pt idx="6496">
                  <c:v>6.9425107284440568E-2</c:v>
                </c:pt>
                <c:pt idx="6497">
                  <c:v>6.9436081187306944E-2</c:v>
                </c:pt>
                <c:pt idx="6498">
                  <c:v>6.9445146494495485E-2</c:v>
                </c:pt>
                <c:pt idx="6499">
                  <c:v>6.9452780373651338E-2</c:v>
                </c:pt>
                <c:pt idx="6500">
                  <c:v>6.9460891306401581E-2</c:v>
                </c:pt>
                <c:pt idx="6501">
                  <c:v>6.946661663108715E-2</c:v>
                </c:pt>
                <c:pt idx="6502">
                  <c:v>6.9474250346344829E-2</c:v>
                </c:pt>
                <c:pt idx="6503">
                  <c:v>6.9486655009353124E-2</c:v>
                </c:pt>
                <c:pt idx="6504">
                  <c:v>6.949905951848788E-2</c:v>
                </c:pt>
                <c:pt idx="6505">
                  <c:v>6.9509078432766713E-2</c:v>
                </c:pt>
                <c:pt idx="6506">
                  <c:v>6.9517188908901933E-2</c:v>
                </c:pt>
                <c:pt idx="6507">
                  <c:v>6.9524822238116429E-2</c:v>
                </c:pt>
                <c:pt idx="6508">
                  <c:v>6.9536749198366304E-2</c:v>
                </c:pt>
                <c:pt idx="6509">
                  <c:v>6.9551061362895239E-2</c:v>
                </c:pt>
                <c:pt idx="6510">
                  <c:v>6.9563942135837192E-2</c:v>
                </c:pt>
                <c:pt idx="6511">
                  <c:v>6.9574437457786048E-2</c:v>
                </c:pt>
                <c:pt idx="6512">
                  <c:v>6.9582547403847853E-2</c:v>
                </c:pt>
                <c:pt idx="6513">
                  <c:v>6.9589703183988813E-2</c:v>
                </c:pt>
                <c:pt idx="6514">
                  <c:v>6.9598767098660266E-2</c:v>
                </c:pt>
                <c:pt idx="6515">
                  <c:v>6.9610216136607311E-2</c:v>
                </c:pt>
                <c:pt idx="6516">
                  <c:v>6.9622142078416965E-2</c:v>
                </c:pt>
                <c:pt idx="6517">
                  <c:v>6.9630728668453046E-2</c:v>
                </c:pt>
                <c:pt idx="6518">
                  <c:v>6.9637884103829359E-2</c:v>
                </c:pt>
                <c:pt idx="6519">
                  <c:v>6.9646947581805424E-2</c:v>
                </c:pt>
                <c:pt idx="6520">
                  <c:v>6.9656965014523481E-2</c:v>
                </c:pt>
                <c:pt idx="6521">
                  <c:v>6.966745936021787E-2</c:v>
                </c:pt>
                <c:pt idx="6522">
                  <c:v>6.9676999578917959E-2</c:v>
                </c:pt>
                <c:pt idx="6523">
                  <c:v>6.9685585697930097E-2</c:v>
                </c:pt>
                <c:pt idx="6524">
                  <c:v>6.9696079743274894E-2</c:v>
                </c:pt>
                <c:pt idx="6525">
                  <c:v>6.9706096683829585E-2</c:v>
                </c:pt>
                <c:pt idx="6526">
                  <c:v>6.9716590513934765E-2</c:v>
                </c:pt>
                <c:pt idx="6527">
                  <c:v>6.9728038203003911E-2</c:v>
                </c:pt>
                <c:pt idx="6528">
                  <c:v>6.9740916696563918E-2</c:v>
                </c:pt>
                <c:pt idx="6529">
                  <c:v>6.975331805212763E-2</c:v>
                </c:pt>
                <c:pt idx="6530">
                  <c:v>6.9762857451756116E-2</c:v>
                </c:pt>
                <c:pt idx="6531">
                  <c:v>6.9771442833617123E-2</c:v>
                </c:pt>
                <c:pt idx="6532">
                  <c:v>6.9782889894775116E-2</c:v>
                </c:pt>
                <c:pt idx="6533">
                  <c:v>6.9794813777477691E-2</c:v>
                </c:pt>
                <c:pt idx="6534">
                  <c:v>6.9803875833243267E-2</c:v>
                </c:pt>
                <c:pt idx="6535">
                  <c:v>6.9811506974404094E-2</c:v>
                </c:pt>
                <c:pt idx="6536">
                  <c:v>6.9821522758803323E-2</c:v>
                </c:pt>
                <c:pt idx="6537">
                  <c:v>6.9831538442887794E-2</c:v>
                </c:pt>
                <c:pt idx="6538">
                  <c:v>6.9840123235119303E-2</c:v>
                </c:pt>
                <c:pt idx="6539">
                  <c:v>6.9846323317007963E-2</c:v>
                </c:pt>
                <c:pt idx="6540">
                  <c:v>6.9854431058398919E-2</c:v>
                </c:pt>
                <c:pt idx="6541">
                  <c:v>6.9863969493523317E-2</c:v>
                </c:pt>
                <c:pt idx="6542">
                  <c:v>6.987350783766684E-2</c:v>
                </c:pt>
                <c:pt idx="6543">
                  <c:v>6.9883523001101136E-2</c:v>
                </c:pt>
                <c:pt idx="6544">
                  <c:v>6.9891630440893429E-2</c:v>
                </c:pt>
                <c:pt idx="6545">
                  <c:v>6.9899737814955565E-2</c:v>
                </c:pt>
                <c:pt idx="6546">
                  <c:v>6.9910229613230734E-2</c:v>
                </c:pt>
                <c:pt idx="6547">
                  <c:v>6.992262886927543E-2</c:v>
                </c:pt>
                <c:pt idx="6548">
                  <c:v>6.9934074199938384E-2</c:v>
                </c:pt>
                <c:pt idx="6549">
                  <c:v>6.9943611875425735E-2</c:v>
                </c:pt>
                <c:pt idx="6550">
                  <c:v>6.9953149459946684E-2</c:v>
                </c:pt>
                <c:pt idx="6551">
                  <c:v>6.9962686953503064E-2</c:v>
                </c:pt>
                <c:pt idx="6552">
                  <c:v>6.9970793751506194E-2</c:v>
                </c:pt>
                <c:pt idx="6553">
                  <c:v>6.9978900483789602E-2</c:v>
                </c:pt>
                <c:pt idx="6554">
                  <c:v>6.9988914591760473E-2</c:v>
                </c:pt>
                <c:pt idx="6555">
                  <c:v>6.9998451744214846E-2</c:v>
                </c:pt>
                <c:pt idx="6556">
                  <c:v>7.0006081400689563E-2</c:v>
                </c:pt>
                <c:pt idx="6557">
                  <c:v>7.0010849906425809E-2</c:v>
                </c:pt>
                <c:pt idx="6558">
                  <c:v>7.0015618389423592E-2</c:v>
                </c:pt>
                <c:pt idx="6559">
                  <c:v>7.0021817383326967E-2</c:v>
                </c:pt>
                <c:pt idx="6560">
                  <c:v>7.0029923701987698E-2</c:v>
                </c:pt>
                <c:pt idx="6561">
                  <c:v>7.0041367804698704E-2</c:v>
                </c:pt>
                <c:pt idx="6562">
                  <c:v>7.0053765434844081E-2</c:v>
                </c:pt>
                <c:pt idx="6563">
                  <c:v>7.0065686088115184E-2</c:v>
                </c:pt>
                <c:pt idx="6564">
                  <c:v>7.0074745689564205E-2</c:v>
                </c:pt>
                <c:pt idx="6565">
                  <c:v>7.0082851579184549E-2</c:v>
                </c:pt>
                <c:pt idx="6566">
                  <c:v>7.0092387835793982E-2</c:v>
                </c:pt>
                <c:pt idx="6567">
                  <c:v>7.0102400807360132E-2</c:v>
                </c:pt>
                <c:pt idx="6568">
                  <c:v>7.0114320880883374E-2</c:v>
                </c:pt>
                <c:pt idx="6569">
                  <c:v>7.0126240812320134E-2</c:v>
                </c:pt>
                <c:pt idx="6570">
                  <c:v>7.0137683812827645E-2</c:v>
                </c:pt>
                <c:pt idx="6571">
                  <c:v>7.0148649898776463E-2</c:v>
                </c:pt>
                <c:pt idx="6572">
                  <c:v>7.0161999754145388E-2</c:v>
                </c:pt>
                <c:pt idx="6573">
                  <c:v>7.0174395888839877E-2</c:v>
                </c:pt>
                <c:pt idx="6574">
                  <c:v>7.0185361572210614E-2</c:v>
                </c:pt>
                <c:pt idx="6575">
                  <c:v>7.0195373612881584E-2</c:v>
                </c:pt>
                <c:pt idx="6576">
                  <c:v>7.0206815822334234E-2</c:v>
                </c:pt>
                <c:pt idx="6577">
                  <c:v>7.0218734651295078E-2</c:v>
                </c:pt>
                <c:pt idx="6578">
                  <c:v>7.0230176593450405E-2</c:v>
                </c:pt>
                <c:pt idx="6579">
                  <c:v>7.0239711445240813E-2</c:v>
                </c:pt>
                <c:pt idx="6580">
                  <c:v>7.0250199677206152E-2</c:v>
                </c:pt>
                <c:pt idx="6581">
                  <c:v>7.0262594718617857E-2</c:v>
                </c:pt>
                <c:pt idx="6582">
                  <c:v>7.0273559434876051E-2</c:v>
                </c:pt>
                <c:pt idx="6583">
                  <c:v>7.0282140433303789E-2</c:v>
                </c:pt>
                <c:pt idx="6584">
                  <c:v>7.0291674789641934E-2</c:v>
                </c:pt>
                <c:pt idx="6585">
                  <c:v>7.0301685765962491E-2</c:v>
                </c:pt>
                <c:pt idx="6586">
                  <c:v>7.0311219935951172E-2</c:v>
                </c:pt>
                <c:pt idx="6587">
                  <c:v>7.0320754015040288E-2</c:v>
                </c:pt>
                <c:pt idx="6588">
                  <c:v>7.0328857910797321E-2</c:v>
                </c:pt>
                <c:pt idx="6589">
                  <c:v>7.0336485046812683E-2</c:v>
                </c:pt>
                <c:pt idx="6590">
                  <c:v>7.0346495574551082E-2</c:v>
                </c:pt>
                <c:pt idx="6591">
                  <c:v>7.0360796154630534E-2</c:v>
                </c:pt>
                <c:pt idx="6592">
                  <c:v>7.0374619854315229E-2</c:v>
                </c:pt>
                <c:pt idx="6593">
                  <c:v>7.0384153328966428E-2</c:v>
                </c:pt>
                <c:pt idx="6594">
                  <c:v>7.0390350038751964E-2</c:v>
                </c:pt>
                <c:pt idx="6595">
                  <c:v>7.0397500040789734E-2</c:v>
                </c:pt>
                <c:pt idx="6596">
                  <c:v>7.0406556636648923E-2</c:v>
                </c:pt>
                <c:pt idx="6597">
                  <c:v>7.0416566462961711E-2</c:v>
                </c:pt>
                <c:pt idx="6598">
                  <c:v>7.0427529491102883E-2</c:v>
                </c:pt>
                <c:pt idx="6599">
                  <c:v>7.0438015753384334E-2</c:v>
                </c:pt>
                <c:pt idx="6600">
                  <c:v>7.0448501905705313E-2</c:v>
                </c:pt>
                <c:pt idx="6601">
                  <c:v>7.045994121919405E-2</c:v>
                </c:pt>
                <c:pt idx="6602">
                  <c:v>7.0470903771829282E-2</c:v>
                </c:pt>
                <c:pt idx="6603">
                  <c:v>7.0479006450884896E-2</c:v>
                </c:pt>
                <c:pt idx="6604">
                  <c:v>7.048567919610485E-2</c:v>
                </c:pt>
                <c:pt idx="6605">
                  <c:v>7.0494734993399991E-2</c:v>
                </c:pt>
                <c:pt idx="6606">
                  <c:v>7.0506173778029202E-2</c:v>
                </c:pt>
                <c:pt idx="6607">
                  <c:v>7.0518089039549009E-2</c:v>
                </c:pt>
                <c:pt idx="6608">
                  <c:v>7.0529050954757672E-2</c:v>
                </c:pt>
                <c:pt idx="6609">
                  <c:v>7.0539536152518345E-2</c:v>
                </c:pt>
                <c:pt idx="6610">
                  <c:v>7.0550021240340488E-2</c:v>
                </c:pt>
                <c:pt idx="6611">
                  <c:v>7.0559553042961673E-2</c:v>
                </c:pt>
                <c:pt idx="6612">
                  <c:v>7.056860817129787E-2</c:v>
                </c:pt>
                <c:pt idx="6613">
                  <c:v>7.0577186638297387E-2</c:v>
                </c:pt>
                <c:pt idx="6614">
                  <c:v>7.0584811880518086E-2</c:v>
                </c:pt>
                <c:pt idx="6615">
                  <c:v>7.0591007347009127E-2</c:v>
                </c:pt>
                <c:pt idx="6616">
                  <c:v>7.0599109052966402E-2</c:v>
                </c:pt>
                <c:pt idx="6617">
                  <c:v>7.0607687258320118E-2</c:v>
                </c:pt>
                <c:pt idx="6618">
                  <c:v>7.0618648191410061E-2</c:v>
                </c:pt>
                <c:pt idx="6619">
                  <c:v>7.0632468327109774E-2</c:v>
                </c:pt>
                <c:pt idx="6620">
                  <c:v>7.0645811725177865E-2</c:v>
                </c:pt>
                <c:pt idx="6621">
                  <c:v>7.0658201863961809E-2</c:v>
                </c:pt>
                <c:pt idx="6622">
                  <c:v>7.0668209171679292E-2</c:v>
                </c:pt>
                <c:pt idx="6623">
                  <c:v>7.0674404121508633E-2</c:v>
                </c:pt>
                <c:pt idx="6624">
                  <c:v>7.0679645972158256E-2</c:v>
                </c:pt>
                <c:pt idx="6625">
                  <c:v>7.0686317378700389E-2</c:v>
                </c:pt>
                <c:pt idx="6626">
                  <c:v>7.0696800927629783E-2</c:v>
                </c:pt>
                <c:pt idx="6627">
                  <c:v>7.0710143467315634E-2</c:v>
                </c:pt>
                <c:pt idx="6628">
                  <c:v>7.0726344883319733E-2</c:v>
                </c:pt>
                <c:pt idx="6629">
                  <c:v>7.0743975537786594E-2</c:v>
                </c:pt>
                <c:pt idx="6630">
                  <c:v>7.0759223420713738E-2</c:v>
                </c:pt>
                <c:pt idx="6631">
                  <c:v>7.077065918033415E-2</c:v>
                </c:pt>
                <c:pt idx="6632">
                  <c:v>7.0783047772347132E-2</c:v>
                </c:pt>
                <c:pt idx="6633">
                  <c:v>7.0797342110883954E-2</c:v>
                </c:pt>
                <c:pt idx="6634">
                  <c:v>7.0809253903582559E-2</c:v>
                </c:pt>
                <c:pt idx="6635">
                  <c:v>7.0818306771138137E-2</c:v>
                </c:pt>
                <c:pt idx="6636">
                  <c:v>7.0825930174988019E-2</c:v>
                </c:pt>
                <c:pt idx="6637">
                  <c:v>7.0835459348075044E-2</c:v>
                </c:pt>
                <c:pt idx="6638">
                  <c:v>7.0846417784868429E-2</c:v>
                </c:pt>
                <c:pt idx="6639">
                  <c:v>7.0855470315991903E-2</c:v>
                </c:pt>
                <c:pt idx="6640">
                  <c:v>7.0863569879639904E-2</c:v>
                </c:pt>
                <c:pt idx="6641">
                  <c:v>7.0872622255495607E-2</c:v>
                </c:pt>
                <c:pt idx="6642">
                  <c:v>7.0881198114927699E-2</c:v>
                </c:pt>
                <c:pt idx="6643">
                  <c:v>7.0888821039348418E-2</c:v>
                </c:pt>
                <c:pt idx="6644">
                  <c:v>7.0896443905660494E-2</c:v>
                </c:pt>
                <c:pt idx="6645">
                  <c:v>7.0903113866016984E-2</c:v>
                </c:pt>
                <c:pt idx="6646">
                  <c:v>7.090787809617706E-2</c:v>
                </c:pt>
                <c:pt idx="6647">
                  <c:v>7.0914071561451728E-2</c:v>
                </c:pt>
                <c:pt idx="6648">
                  <c:v>7.09226470654295E-2</c:v>
                </c:pt>
                <c:pt idx="6649">
                  <c:v>7.0931222495868432E-2</c:v>
                </c:pt>
                <c:pt idx="6650">
                  <c:v>7.093884503896801E-2</c:v>
                </c:pt>
                <c:pt idx="6651">
                  <c:v>7.094932594085937E-2</c:v>
                </c:pt>
                <c:pt idx="6652">
                  <c:v>7.0962665111667961E-2</c:v>
                </c:pt>
                <c:pt idx="6653">
                  <c:v>7.0974574935248017E-2</c:v>
                </c:pt>
                <c:pt idx="6654">
                  <c:v>7.0986008232439529E-2</c:v>
                </c:pt>
                <c:pt idx="6655">
                  <c:v>7.0996488640032177E-2</c:v>
                </c:pt>
                <c:pt idx="6656">
                  <c:v>7.1006968937787129E-2</c:v>
                </c:pt>
                <c:pt idx="6657">
                  <c:v>7.1017925495274942E-2</c:v>
                </c:pt>
                <c:pt idx="6658">
                  <c:v>7.1030787387845434E-2</c:v>
                </c:pt>
                <c:pt idx="6659">
                  <c:v>7.1042696400133665E-2</c:v>
                </c:pt>
                <c:pt idx="6660">
                  <c:v>7.1052699860854593E-2</c:v>
                </c:pt>
                <c:pt idx="6661">
                  <c:v>7.1062703221507581E-2</c:v>
                </c:pt>
                <c:pt idx="6662">
                  <c:v>7.1073659168359865E-2</c:v>
                </c:pt>
                <c:pt idx="6663">
                  <c:v>7.1086044007221585E-2</c:v>
                </c:pt>
                <c:pt idx="6664">
                  <c:v>7.1097476030032233E-2</c:v>
                </c:pt>
                <c:pt idx="6665">
                  <c:v>7.1107002615875353E-2</c:v>
                </c:pt>
                <c:pt idx="6666">
                  <c:v>7.1115100142485968E-2</c:v>
                </c:pt>
                <c:pt idx="6667">
                  <c:v>7.1122721284104462E-2</c:v>
                </c:pt>
                <c:pt idx="6668">
                  <c:v>7.1128437102202374E-2</c:v>
                </c:pt>
                <c:pt idx="6669">
                  <c:v>7.1135581828882063E-2</c:v>
                </c:pt>
                <c:pt idx="6670">
                  <c:v>7.1147489593244753E-2</c:v>
                </c:pt>
                <c:pt idx="6671">
                  <c:v>7.1159397215814088E-2</c:v>
                </c:pt>
                <c:pt idx="6672">
                  <c:v>7.1170352103349155E-2</c:v>
                </c:pt>
                <c:pt idx="6673">
                  <c:v>7.1182259453685309E-2</c:v>
                </c:pt>
                <c:pt idx="6674">
                  <c:v>7.1195119232797296E-2</c:v>
                </c:pt>
                <c:pt idx="6675">
                  <c:v>7.1204168607854543E-2</c:v>
                </c:pt>
                <c:pt idx="6676">
                  <c:v>7.1211312793476006E-2</c:v>
                </c:pt>
                <c:pt idx="6677">
                  <c:v>7.1218456928058171E-2</c:v>
                </c:pt>
                <c:pt idx="6678">
                  <c:v>7.1226553552218283E-2</c:v>
                </c:pt>
                <c:pt idx="6679">
                  <c:v>7.123226877686234E-2</c:v>
                </c:pt>
                <c:pt idx="6680">
                  <c:v>7.1236555173909866E-2</c:v>
                </c:pt>
                <c:pt idx="6681">
                  <c:v>7.1243222866131106E-2</c:v>
                </c:pt>
                <c:pt idx="6682">
                  <c:v>7.1252748063612342E-2</c:v>
                </c:pt>
                <c:pt idx="6683">
                  <c:v>7.126227317036507E-2</c:v>
                </c:pt>
                <c:pt idx="6684">
                  <c:v>7.1273703178709097E-2</c:v>
                </c:pt>
                <c:pt idx="6685">
                  <c:v>7.1287038023325089E-2</c:v>
                </c:pt>
                <c:pt idx="6686">
                  <c:v>7.1299420219822038E-2</c:v>
                </c:pt>
                <c:pt idx="6687">
                  <c:v>7.130894488202999E-2</c:v>
                </c:pt>
                <c:pt idx="6688">
                  <c:v>7.1317040773579449E-2</c:v>
                </c:pt>
                <c:pt idx="6689">
                  <c:v>7.1325136599585975E-2</c:v>
                </c:pt>
                <c:pt idx="6690">
                  <c:v>7.1332756140661133E-2</c:v>
                </c:pt>
                <c:pt idx="6691">
                  <c:v>7.1340851839440014E-2</c:v>
                </c:pt>
                <c:pt idx="6692">
                  <c:v>7.1350852318034508E-2</c:v>
                </c:pt>
                <c:pt idx="6693">
                  <c:v>7.1362281313968878E-2</c:v>
                </c:pt>
                <c:pt idx="6694">
                  <c:v>7.1372757778828594E-2</c:v>
                </c:pt>
                <c:pt idx="6695">
                  <c:v>7.1382757938355176E-2</c:v>
                </c:pt>
                <c:pt idx="6696">
                  <c:v>7.1391805615566392E-2</c:v>
                </c:pt>
                <c:pt idx="6697">
                  <c:v>7.1399900836314922E-2</c:v>
                </c:pt>
                <c:pt idx="6698">
                  <c:v>7.1410376907064532E-2</c:v>
                </c:pt>
                <c:pt idx="6699">
                  <c:v>7.1424662281222462E-2</c:v>
                </c:pt>
                <c:pt idx="6700">
                  <c:v>7.1440852125238555E-2</c:v>
                </c:pt>
                <c:pt idx="6701">
                  <c:v>7.1454184741150409E-2</c:v>
                </c:pt>
                <c:pt idx="6702">
                  <c:v>7.1465612556166402E-2</c:v>
                </c:pt>
                <c:pt idx="6703">
                  <c:v>7.1477516391272797E-2</c:v>
                </c:pt>
                <c:pt idx="6704">
                  <c:v>7.1488467794421404E-2</c:v>
                </c:pt>
                <c:pt idx="6705">
                  <c:v>7.1498466796902027E-2</c:v>
                </c:pt>
                <c:pt idx="6706">
                  <c:v>7.1507037290881509E-2</c:v>
                </c:pt>
                <c:pt idx="6707">
                  <c:v>7.1515131578861579E-2</c:v>
                </c:pt>
                <c:pt idx="6708">
                  <c:v>7.1524178058483573E-2</c:v>
                </c:pt>
                <c:pt idx="6709">
                  <c:v>7.1533700580199783E-2</c:v>
                </c:pt>
                <c:pt idx="6710">
                  <c:v>7.1544175249354913E-2</c:v>
                </c:pt>
                <c:pt idx="6711">
                  <c:v>7.1555125922524096E-2</c:v>
                </c:pt>
                <c:pt idx="6712">
                  <c:v>7.1566076475777077E-2</c:v>
                </c:pt>
                <c:pt idx="6713">
                  <c:v>7.1576074702282083E-2</c:v>
                </c:pt>
                <c:pt idx="6714">
                  <c:v>7.1587025026138271E-2</c:v>
                </c:pt>
                <c:pt idx="6715">
                  <c:v>7.1596546949414308E-2</c:v>
                </c:pt>
                <c:pt idx="6716">
                  <c:v>7.1604640512912765E-2</c:v>
                </c:pt>
                <c:pt idx="6717">
                  <c:v>7.1611781838071431E-2</c:v>
                </c:pt>
                <c:pt idx="6718">
                  <c:v>7.1619875278266756E-2</c:v>
                </c:pt>
                <c:pt idx="6719">
                  <c:v>7.1627492573907853E-2</c:v>
                </c:pt>
                <c:pt idx="6720">
                  <c:v>7.1635585886950875E-2</c:v>
                </c:pt>
                <c:pt idx="6721">
                  <c:v>7.1645583418512696E-2</c:v>
                </c:pt>
                <c:pt idx="6722">
                  <c:v>7.1657961176253393E-2</c:v>
                </c:pt>
                <c:pt idx="6723">
                  <c:v>7.1670814839440711E-2</c:v>
                </c:pt>
                <c:pt idx="6724">
                  <c:v>7.1683668337413159E-2</c:v>
                </c:pt>
                <c:pt idx="6725">
                  <c:v>7.1696045623759849E-2</c:v>
                </c:pt>
                <c:pt idx="6726">
                  <c:v>7.1705566509011859E-2</c:v>
                </c:pt>
                <c:pt idx="6727">
                  <c:v>7.171270711346403E-2</c:v>
                </c:pt>
                <c:pt idx="6728">
                  <c:v>7.1719847666928307E-2</c:v>
                </c:pt>
                <c:pt idx="6729">
                  <c:v>7.1729368325567547E-2</c:v>
                </c:pt>
                <c:pt idx="6730">
                  <c:v>7.1741269021401474E-2</c:v>
                </c:pt>
                <c:pt idx="6731">
                  <c:v>7.1753645594832952E-2</c:v>
                </c:pt>
                <c:pt idx="6732">
                  <c:v>7.1764593974413426E-2</c:v>
                </c:pt>
                <c:pt idx="6733">
                  <c:v>7.1772210167773381E-2</c:v>
                </c:pt>
                <c:pt idx="6734">
                  <c:v>7.1780302309661051E-2</c:v>
                </c:pt>
                <c:pt idx="6735">
                  <c:v>7.1791250397399101E-2</c:v>
                </c:pt>
                <c:pt idx="6736">
                  <c:v>7.1801246372829156E-2</c:v>
                </c:pt>
                <c:pt idx="6737">
                  <c:v>7.1810290264501503E-2</c:v>
                </c:pt>
                <c:pt idx="6738">
                  <c:v>7.1820286049612284E-2</c:v>
                </c:pt>
                <c:pt idx="6739">
                  <c:v>7.1831709681679776E-2</c:v>
                </c:pt>
                <c:pt idx="6740">
                  <c:v>7.1844085135823563E-2</c:v>
                </c:pt>
                <c:pt idx="6741">
                  <c:v>7.1854556554324767E-2</c:v>
                </c:pt>
                <c:pt idx="6742">
                  <c:v>7.186217206254579E-2</c:v>
                </c:pt>
                <c:pt idx="6743">
                  <c:v>7.1868359620271619E-2</c:v>
                </c:pt>
                <c:pt idx="6744">
                  <c:v>7.187740290500208E-2</c:v>
                </c:pt>
                <c:pt idx="6745">
                  <c:v>7.1889301839262329E-2</c:v>
                </c:pt>
                <c:pt idx="6746">
                  <c:v>7.1898344934609199E-2</c:v>
                </c:pt>
                <c:pt idx="6747">
                  <c:v>7.1905484162644459E-2</c:v>
                </c:pt>
                <c:pt idx="6748">
                  <c:v>7.1914051169008772E-2</c:v>
                </c:pt>
                <c:pt idx="6749">
                  <c:v>7.1922618101980293E-2</c:v>
                </c:pt>
                <c:pt idx="6750">
                  <c:v>7.1930233091897638E-2</c:v>
                </c:pt>
                <c:pt idx="6751">
                  <c:v>7.1937372092280488E-2</c:v>
                </c:pt>
                <c:pt idx="6752">
                  <c:v>7.1946414752935894E-2</c:v>
                </c:pt>
                <c:pt idx="6753">
                  <c:v>7.1956885099961287E-2</c:v>
                </c:pt>
                <c:pt idx="6754">
                  <c:v>7.19668794198563E-2</c:v>
                </c:pt>
                <c:pt idx="6755">
                  <c:v>7.197734955261284E-2</c:v>
                </c:pt>
                <c:pt idx="6756">
                  <c:v>7.1988295483284906E-2</c:v>
                </c:pt>
                <c:pt idx="6757">
                  <c:v>7.2001144901194553E-2</c:v>
                </c:pt>
                <c:pt idx="6758">
                  <c:v>7.2012090571408824E-2</c:v>
                </c:pt>
                <c:pt idx="6759">
                  <c:v>7.2021608448122817E-2</c:v>
                </c:pt>
                <c:pt idx="6760">
                  <c:v>7.2032078007877837E-2</c:v>
                </c:pt>
                <c:pt idx="6761">
                  <c:v>7.2043975101822505E-2</c:v>
                </c:pt>
                <c:pt idx="6762">
                  <c:v>7.2053492675069844E-2</c:v>
                </c:pt>
                <c:pt idx="6763">
                  <c:v>7.206110666844763E-2</c:v>
                </c:pt>
                <c:pt idx="6764">
                  <c:v>7.2066817125436597E-2</c:v>
                </c:pt>
                <c:pt idx="6765">
                  <c:v>7.207395515081598E-2</c:v>
                </c:pt>
                <c:pt idx="6766">
                  <c:v>7.2082044851318625E-2</c:v>
                </c:pt>
                <c:pt idx="6767">
                  <c:v>7.2090610345226597E-2</c:v>
                </c:pt>
                <c:pt idx="6768">
                  <c:v>7.2100603328724713E-2</c:v>
                </c:pt>
                <c:pt idx="6769">
                  <c:v>7.2111547910359772E-2</c:v>
                </c:pt>
                <c:pt idx="6770">
                  <c:v>7.2120588996146692E-2</c:v>
                </c:pt>
                <c:pt idx="6771">
                  <c:v>7.2128678319405837E-2</c:v>
                </c:pt>
                <c:pt idx="6772">
                  <c:v>7.2138670922500397E-2</c:v>
                </c:pt>
                <c:pt idx="6773">
                  <c:v>7.2148663425743914E-2</c:v>
                </c:pt>
                <c:pt idx="6774">
                  <c:v>7.2158180002669298E-2</c:v>
                </c:pt>
                <c:pt idx="6775">
                  <c:v>7.2167220666863138E-2</c:v>
                </c:pt>
                <c:pt idx="6776">
                  <c:v>7.2176737067189634E-2</c:v>
                </c:pt>
                <c:pt idx="6777">
                  <c:v>7.2187680815609195E-2</c:v>
                </c:pt>
                <c:pt idx="6778">
                  <c:v>7.2199100251489137E-2</c:v>
                </c:pt>
                <c:pt idx="6779">
                  <c:v>7.2212422761869025E-2</c:v>
                </c:pt>
                <c:pt idx="6780">
                  <c:v>7.2227648270686617E-2</c:v>
                </c:pt>
                <c:pt idx="6781">
                  <c:v>7.2241446187819955E-2</c:v>
                </c:pt>
                <c:pt idx="6782">
                  <c:v>7.2252389228105882E-2</c:v>
                </c:pt>
                <c:pt idx="6783">
                  <c:v>7.2261904817972705E-2</c:v>
                </c:pt>
                <c:pt idx="6784">
                  <c:v>7.2270944544478119E-2</c:v>
                </c:pt>
                <c:pt idx="6785">
                  <c:v>7.2278081112945022E-2</c:v>
                </c:pt>
                <c:pt idx="6786">
                  <c:v>7.2284741864230118E-2</c:v>
                </c:pt>
                <c:pt idx="6787">
                  <c:v>7.2292829859718202E-2</c:v>
                </c:pt>
                <c:pt idx="6788">
                  <c:v>7.2304723851896235E-2</c:v>
                </c:pt>
                <c:pt idx="6789">
                  <c:v>7.2318996455776205E-2</c:v>
                </c:pt>
                <c:pt idx="6790">
                  <c:v>7.2331365881030812E-2</c:v>
                </c:pt>
                <c:pt idx="6791">
                  <c:v>7.2342307937371605E-2</c:v>
                </c:pt>
                <c:pt idx="6792">
                  <c:v>7.2354201341075994E-2</c:v>
                </c:pt>
                <c:pt idx="6793">
                  <c:v>7.2364191690873825E-2</c:v>
                </c:pt>
                <c:pt idx="6794">
                  <c:v>7.2373706216938755E-2</c:v>
                </c:pt>
                <c:pt idx="6795">
                  <c:v>7.2384172091053439E-2</c:v>
                </c:pt>
                <c:pt idx="6796">
                  <c:v>7.2394162141438984E-2</c:v>
                </c:pt>
                <c:pt idx="6797">
                  <c:v>7.2402724962336892E-2</c:v>
                </c:pt>
                <c:pt idx="6798">
                  <c:v>7.2411287709913175E-2</c:v>
                </c:pt>
                <c:pt idx="6799">
                  <c:v>7.2420326086145084E-2</c:v>
                </c:pt>
                <c:pt idx="6800">
                  <c:v>7.2430315775358842E-2</c:v>
                </c:pt>
                <c:pt idx="6801">
                  <c:v>7.243982967230822E-2</c:v>
                </c:pt>
                <c:pt idx="6802">
                  <c:v>7.2448392102173562E-2</c:v>
                </c:pt>
                <c:pt idx="6803">
                  <c:v>7.2455527404390693E-2</c:v>
                </c:pt>
                <c:pt idx="6804">
                  <c:v>7.2462186973859019E-2</c:v>
                </c:pt>
                <c:pt idx="6805">
                  <c:v>7.2469797856088827E-2</c:v>
                </c:pt>
                <c:pt idx="6806">
                  <c:v>7.2477884354989003E-2</c:v>
                </c:pt>
                <c:pt idx="6807">
                  <c:v>7.2487397799388731E-2</c:v>
                </c:pt>
                <c:pt idx="6808">
                  <c:v>7.2499765141804035E-2</c:v>
                </c:pt>
                <c:pt idx="6809">
                  <c:v>7.2512607989349026E-2</c:v>
                </c:pt>
                <c:pt idx="6810">
                  <c:v>7.2524499367790554E-2</c:v>
                </c:pt>
                <c:pt idx="6811">
                  <c:v>7.2536390604828901E-2</c:v>
                </c:pt>
                <c:pt idx="6812">
                  <c:v>7.254637913466723E-2</c:v>
                </c:pt>
                <c:pt idx="6813">
                  <c:v>7.2553989376149805E-2</c:v>
                </c:pt>
                <c:pt idx="6814">
                  <c:v>7.256064828993819E-2</c:v>
                </c:pt>
                <c:pt idx="6815">
                  <c:v>7.2568258422830142E-2</c:v>
                </c:pt>
                <c:pt idx="6816">
                  <c:v>7.2576819753108854E-2</c:v>
                </c:pt>
                <c:pt idx="6817">
                  <c:v>7.2586807879129522E-2</c:v>
                </c:pt>
                <c:pt idx="6818">
                  <c:v>7.2596795905388728E-2</c:v>
                </c:pt>
                <c:pt idx="6819">
                  <c:v>7.2606783831887942E-2</c:v>
                </c:pt>
                <c:pt idx="6820">
                  <c:v>7.2617722875021606E-2</c:v>
                </c:pt>
                <c:pt idx="6821">
                  <c:v>7.2630088605776841E-2</c:v>
                </c:pt>
                <c:pt idx="6822">
                  <c:v>7.2641502990755655E-2</c:v>
                </c:pt>
                <c:pt idx="6823">
                  <c:v>7.2650063693988867E-2</c:v>
                </c:pt>
                <c:pt idx="6824">
                  <c:v>7.265767314645083E-2</c:v>
                </c:pt>
                <c:pt idx="6825">
                  <c:v>7.2665282541009332E-2</c:v>
                </c:pt>
                <c:pt idx="6826">
                  <c:v>7.2674318621842343E-2</c:v>
                </c:pt>
                <c:pt idx="6827">
                  <c:v>7.2686208077488587E-2</c:v>
                </c:pt>
                <c:pt idx="6828">
                  <c:v>7.269952409999289E-2</c:v>
                </c:pt>
                <c:pt idx="6829">
                  <c:v>7.27109376924404E-2</c:v>
                </c:pt>
                <c:pt idx="6830">
                  <c:v>7.2719022241606576E-2</c:v>
                </c:pt>
                <c:pt idx="6831">
                  <c:v>7.2724728942843195E-2</c:v>
                </c:pt>
                <c:pt idx="6832">
                  <c:v>7.2733288933636689E-2</c:v>
                </c:pt>
                <c:pt idx="6833">
                  <c:v>7.2745653235424493E-2</c:v>
                </c:pt>
                <c:pt idx="6834">
                  <c:v>7.2758968466384535E-2</c:v>
                </c:pt>
                <c:pt idx="6835">
                  <c:v>7.2770381380382193E-2</c:v>
                </c:pt>
                <c:pt idx="6836">
                  <c:v>7.2780843103789461E-2</c:v>
                </c:pt>
                <c:pt idx="6837">
                  <c:v>7.2789878140472927E-2</c:v>
                </c:pt>
                <c:pt idx="6838">
                  <c:v>7.2796535483689084E-2</c:v>
                </c:pt>
                <c:pt idx="6839">
                  <c:v>7.2802717262705124E-2</c:v>
                </c:pt>
                <c:pt idx="6840">
                  <c:v>7.2809850037161963E-2</c:v>
                </c:pt>
                <c:pt idx="6841">
                  <c:v>7.2819835835929533E-2</c:v>
                </c:pt>
                <c:pt idx="6842">
                  <c:v>7.2831248055278311E-2</c:v>
                </c:pt>
                <c:pt idx="6843">
                  <c:v>7.2843611145937168E-2</c:v>
                </c:pt>
                <c:pt idx="6844">
                  <c:v>7.2857400566741143E-2</c:v>
                </c:pt>
                <c:pt idx="6845">
                  <c:v>7.2872140771815599E-2</c:v>
                </c:pt>
                <c:pt idx="6846">
                  <c:v>7.2884978837918113E-2</c:v>
                </c:pt>
                <c:pt idx="6847">
                  <c:v>7.2895439362513609E-2</c:v>
                </c:pt>
                <c:pt idx="6848">
                  <c:v>7.290494883537503E-2</c:v>
                </c:pt>
                <c:pt idx="6849">
                  <c:v>7.2915409151076943E-2</c:v>
                </c:pt>
                <c:pt idx="6850">
                  <c:v>7.2924918434038991E-2</c:v>
                </c:pt>
                <c:pt idx="6851">
                  <c:v>7.2934427626575524E-2</c:v>
                </c:pt>
                <c:pt idx="6852">
                  <c:v>7.2942510369135793E-2</c:v>
                </c:pt>
                <c:pt idx="6853">
                  <c:v>7.2948215795138369E-2</c:v>
                </c:pt>
                <c:pt idx="6854">
                  <c:v>7.295297029194163E-2</c:v>
                </c:pt>
                <c:pt idx="6855">
                  <c:v>7.2962003773590411E-2</c:v>
                </c:pt>
                <c:pt idx="6856">
                  <c:v>7.2974840686084855E-2</c:v>
                </c:pt>
                <c:pt idx="6857">
                  <c:v>7.2986251136631541E-2</c:v>
                </c:pt>
                <c:pt idx="6858">
                  <c:v>7.2993382602107179E-2</c:v>
                </c:pt>
                <c:pt idx="6859">
                  <c:v>7.2999087737870422E-2</c:v>
                </c:pt>
                <c:pt idx="6860">
                  <c:v>7.3005268264883988E-2</c:v>
                </c:pt>
                <c:pt idx="6861">
                  <c:v>7.3013350434880234E-2</c:v>
                </c:pt>
                <c:pt idx="6862">
                  <c:v>7.3026186688263273E-2</c:v>
                </c:pt>
                <c:pt idx="6863">
                  <c:v>7.304235062480964E-2</c:v>
                </c:pt>
                <c:pt idx="6864">
                  <c:v>7.305851430008739E-2</c:v>
                </c:pt>
                <c:pt idx="6865">
                  <c:v>7.3072300757840394E-2</c:v>
                </c:pt>
                <c:pt idx="6866">
                  <c:v>7.3083234709877029E-2</c:v>
                </c:pt>
                <c:pt idx="6867">
                  <c:v>7.3094168542363669E-2</c:v>
                </c:pt>
                <c:pt idx="6868">
                  <c:v>7.3106053007300331E-2</c:v>
                </c:pt>
                <c:pt idx="6869">
                  <c:v>7.311841270100819E-2</c:v>
                </c:pt>
                <c:pt idx="6870">
                  <c:v>7.3129346148873398E-2</c:v>
                </c:pt>
                <c:pt idx="6871">
                  <c:v>7.313980411758432E-2</c:v>
                </c:pt>
                <c:pt idx="6872">
                  <c:v>7.3149311266960768E-2</c:v>
                </c:pt>
                <c:pt idx="6873">
                  <c:v>7.3157392272865274E-2</c:v>
                </c:pt>
                <c:pt idx="6874">
                  <c:v>7.3165473213467849E-2</c:v>
                </c:pt>
                <c:pt idx="6875">
                  <c:v>7.3177356831021903E-2</c:v>
                </c:pt>
                <c:pt idx="6876">
                  <c:v>7.3193042989959475E-2</c:v>
                </c:pt>
                <c:pt idx="6877">
                  <c:v>7.3208253575766977E-2</c:v>
                </c:pt>
                <c:pt idx="6878">
                  <c:v>7.3221562648562069E-2</c:v>
                </c:pt>
                <c:pt idx="6879">
                  <c:v>7.3232019652925112E-2</c:v>
                </c:pt>
                <c:pt idx="6880">
                  <c:v>7.3241050614149747E-2</c:v>
                </c:pt>
                <c:pt idx="6881">
                  <c:v>7.3250556801013902E-2</c:v>
                </c:pt>
                <c:pt idx="6882">
                  <c:v>7.326101350219108E-2</c:v>
                </c:pt>
                <c:pt idx="6883">
                  <c:v>7.3271945391057455E-2</c:v>
                </c:pt>
                <c:pt idx="6884">
                  <c:v>7.3283827743411883E-2</c:v>
                </c:pt>
                <c:pt idx="6885">
                  <c:v>7.3292382949682655E-2</c:v>
                </c:pt>
                <c:pt idx="6886">
                  <c:v>7.3298086379868108E-2</c:v>
                </c:pt>
                <c:pt idx="6887">
                  <c:v>7.330426505919449E-2</c:v>
                </c:pt>
                <c:pt idx="6888">
                  <c:v>7.3312820090622399E-2</c:v>
                </c:pt>
                <c:pt idx="6889">
                  <c:v>7.3320424501560982E-2</c:v>
                </c:pt>
                <c:pt idx="6890">
                  <c:v>7.3327078313696184E-2</c:v>
                </c:pt>
                <c:pt idx="6891">
                  <c:v>7.3335157883197832E-2</c:v>
                </c:pt>
                <c:pt idx="6892">
                  <c:v>7.3345613699768608E-2</c:v>
                </c:pt>
                <c:pt idx="6893">
                  <c:v>7.3356544663839521E-2</c:v>
                </c:pt>
                <c:pt idx="6894">
                  <c:v>7.3365574500558722E-2</c:v>
                </c:pt>
                <c:pt idx="6895">
                  <c:v>7.3373178510343223E-2</c:v>
                </c:pt>
                <c:pt idx="6896">
                  <c:v>7.3380782462307212E-2</c:v>
                </c:pt>
                <c:pt idx="6897">
                  <c:v>7.3388386356451563E-2</c:v>
                </c:pt>
                <c:pt idx="6898">
                  <c:v>7.339789114282437E-2</c:v>
                </c:pt>
                <c:pt idx="6899">
                  <c:v>7.3411672922598911E-2</c:v>
                </c:pt>
                <c:pt idx="6900">
                  <c:v>7.3425454512438579E-2</c:v>
                </c:pt>
                <c:pt idx="6901">
                  <c:v>7.3436859822465936E-2</c:v>
                </c:pt>
                <c:pt idx="6902">
                  <c:v>7.3446364148122084E-2</c:v>
                </c:pt>
                <c:pt idx="6903">
                  <c:v>7.3453967543608514E-2</c:v>
                </c:pt>
                <c:pt idx="6904">
                  <c:v>7.3461570881283633E-2</c:v>
                </c:pt>
                <c:pt idx="6905">
                  <c:v>7.3469649364220693E-2</c:v>
                </c:pt>
                <c:pt idx="6906">
                  <c:v>7.3476777383204017E-2</c:v>
                </c:pt>
                <c:pt idx="6907">
                  <c:v>7.3483430155081686E-2</c:v>
                </c:pt>
                <c:pt idx="6908">
                  <c:v>7.3490558075836182E-2</c:v>
                </c:pt>
                <c:pt idx="6909">
                  <c:v>7.3497685945784014E-2</c:v>
                </c:pt>
                <c:pt idx="6910">
                  <c:v>7.3505288951061884E-2</c:v>
                </c:pt>
                <c:pt idx="6911">
                  <c:v>7.3514792626370812E-2</c:v>
                </c:pt>
                <c:pt idx="6912">
                  <c:v>7.3525721741319272E-2</c:v>
                </c:pt>
                <c:pt idx="6913">
                  <c:v>7.3538076249170414E-2</c:v>
                </c:pt>
                <c:pt idx="6914">
                  <c:v>7.3551380933084609E-2</c:v>
                </c:pt>
                <c:pt idx="6915">
                  <c:v>7.3565635755134903E-2</c:v>
                </c:pt>
                <c:pt idx="6916">
                  <c:v>7.3578940072385871E-2</c:v>
                </c:pt>
                <c:pt idx="6917">
                  <c:v>7.3590343632007157E-2</c:v>
                </c:pt>
                <c:pt idx="6918">
                  <c:v>7.360079678075708E-2</c:v>
                </c:pt>
                <c:pt idx="6919">
                  <c:v>7.3612200091138127E-2</c:v>
                </c:pt>
                <c:pt idx="6920">
                  <c:v>7.3624553530644718E-2</c:v>
                </c:pt>
                <c:pt idx="6921">
                  <c:v>7.3634056072574797E-2</c:v>
                </c:pt>
                <c:pt idx="6922">
                  <c:v>7.3642608283107383E-2</c:v>
                </c:pt>
                <c:pt idx="6923">
                  <c:v>7.3652585769621887E-2</c:v>
                </c:pt>
                <c:pt idx="6924">
                  <c:v>7.3663513378725232E-2</c:v>
                </c:pt>
                <c:pt idx="6925">
                  <c:v>7.3672065337337528E-2</c:v>
                </c:pt>
                <c:pt idx="6926">
                  <c:v>7.3677766602448291E-2</c:v>
                </c:pt>
                <c:pt idx="6927">
                  <c:v>7.3684893138127844E-2</c:v>
                </c:pt>
                <c:pt idx="6928">
                  <c:v>7.3694395106698063E-2</c:v>
                </c:pt>
                <c:pt idx="6929">
                  <c:v>7.3705797349804494E-2</c:v>
                </c:pt>
                <c:pt idx="6930">
                  <c:v>7.3717674548125778E-2</c:v>
                </c:pt>
                <c:pt idx="6931">
                  <c:v>7.3728601445991374E-2</c:v>
                </c:pt>
                <c:pt idx="6932">
                  <c:v>7.3737152847993898E-2</c:v>
                </c:pt>
                <c:pt idx="6933">
                  <c:v>7.3744278960469062E-2</c:v>
                </c:pt>
                <c:pt idx="6934">
                  <c:v>7.3752830228408367E-2</c:v>
                </c:pt>
                <c:pt idx="6935">
                  <c:v>7.3763756742140335E-2</c:v>
                </c:pt>
                <c:pt idx="6936">
                  <c:v>7.37732579613843E-2</c:v>
                </c:pt>
                <c:pt idx="6937">
                  <c:v>7.3781333926765183E-2</c:v>
                </c:pt>
                <c:pt idx="6938">
                  <c:v>7.3787509620990482E-2</c:v>
                </c:pt>
                <c:pt idx="6939">
                  <c:v>7.3794635374627993E-2</c:v>
                </c:pt>
                <c:pt idx="6940">
                  <c:v>7.3801761077489467E-2</c:v>
                </c:pt>
                <c:pt idx="6941">
                  <c:v>7.3810311853899996E-2</c:v>
                </c:pt>
                <c:pt idx="6942">
                  <c:v>7.3819812630826084E-2</c:v>
                </c:pt>
                <c:pt idx="6943">
                  <c:v>7.3830738412702393E-2</c:v>
                </c:pt>
                <c:pt idx="6944">
                  <c:v>7.3840238995563301E-2</c:v>
                </c:pt>
                <c:pt idx="6945">
                  <c:v>7.3848789442965579E-2</c:v>
                </c:pt>
                <c:pt idx="6946">
                  <c:v>7.3857339817258255E-2</c:v>
                </c:pt>
                <c:pt idx="6947">
                  <c:v>7.3865890118442509E-2</c:v>
                </c:pt>
                <c:pt idx="6948">
                  <c:v>7.387776541547357E-2</c:v>
                </c:pt>
                <c:pt idx="6949">
                  <c:v>7.3892015585763499E-2</c:v>
                </c:pt>
                <c:pt idx="6950">
                  <c:v>7.3905315561491061E-2</c:v>
                </c:pt>
                <c:pt idx="6951">
                  <c:v>7.3917190390345333E-2</c:v>
                </c:pt>
                <c:pt idx="6952">
                  <c:v>7.3928590093383192E-2</c:v>
                </c:pt>
                <c:pt idx="6953">
                  <c:v>7.3940939625027291E-2</c:v>
                </c:pt>
                <c:pt idx="6954">
                  <c:v>7.395281403086193E-2</c:v>
                </c:pt>
                <c:pt idx="6955">
                  <c:v>7.3963738359698605E-2</c:v>
                </c:pt>
                <c:pt idx="6956">
                  <c:v>7.3971337822416675E-2</c:v>
                </c:pt>
                <c:pt idx="6957">
                  <c:v>7.3978462266264658E-2</c:v>
                </c:pt>
                <c:pt idx="6958">
                  <c:v>7.398653657459936E-2</c:v>
                </c:pt>
                <c:pt idx="6959">
                  <c:v>7.3996035677409172E-2</c:v>
                </c:pt>
                <c:pt idx="6960">
                  <c:v>7.4006959534091171E-2</c:v>
                </c:pt>
                <c:pt idx="6961">
                  <c:v>7.4017883271443777E-2</c:v>
                </c:pt>
                <c:pt idx="6962">
                  <c:v>7.4026432200049286E-2</c:v>
                </c:pt>
                <c:pt idx="6963">
                  <c:v>7.4033556251392893E-2</c:v>
                </c:pt>
                <c:pt idx="6964">
                  <c:v>7.4041155183552934E-2</c:v>
                </c:pt>
                <c:pt idx="6965">
                  <c:v>7.4049228985703472E-2</c:v>
                </c:pt>
                <c:pt idx="6966">
                  <c:v>7.4057302722668333E-2</c:v>
                </c:pt>
                <c:pt idx="6967">
                  <c:v>7.4065376394448532E-2</c:v>
                </c:pt>
                <c:pt idx="6968">
                  <c:v>7.407534966371225E-2</c:v>
                </c:pt>
                <c:pt idx="6969">
                  <c:v>7.408912211012883E-2</c:v>
                </c:pt>
                <c:pt idx="6970">
                  <c:v>7.4103844170685662E-2</c:v>
                </c:pt>
                <c:pt idx="6971">
                  <c:v>7.4115716642294424E-2</c:v>
                </c:pt>
                <c:pt idx="6972">
                  <c:v>7.4123789842475543E-2</c:v>
                </c:pt>
                <c:pt idx="6973">
                  <c:v>7.4128538753312892E-2</c:v>
                </c:pt>
                <c:pt idx="6974">
                  <c:v>7.4133762529186353E-2</c:v>
                </c:pt>
                <c:pt idx="6975">
                  <c:v>7.4142785350513385E-2</c:v>
                </c:pt>
                <c:pt idx="6976">
                  <c:v>7.4153232726132584E-2</c:v>
                </c:pt>
                <c:pt idx="6977">
                  <c:v>7.4163205119224529E-2</c:v>
                </c:pt>
                <c:pt idx="6978">
                  <c:v>7.4170328196260835E-2</c:v>
                </c:pt>
                <c:pt idx="6979">
                  <c:v>7.4176976355718127E-2</c:v>
                </c:pt>
                <c:pt idx="6980">
                  <c:v>7.4185049061354078E-2</c:v>
                </c:pt>
                <c:pt idx="6981">
                  <c:v>7.4195495995440439E-2</c:v>
                </c:pt>
                <c:pt idx="6982">
                  <c:v>7.4208317083566233E-2</c:v>
                </c:pt>
                <c:pt idx="6983">
                  <c:v>7.4222087698830347E-2</c:v>
                </c:pt>
                <c:pt idx="6984">
                  <c:v>7.4234433606470834E-2</c:v>
                </c:pt>
                <c:pt idx="6985">
                  <c:v>7.4244880024655208E-2</c:v>
                </c:pt>
                <c:pt idx="6986">
                  <c:v>7.4254376673762668E-2</c:v>
                </c:pt>
                <c:pt idx="6987">
                  <c:v>7.426387323268463E-2</c:v>
                </c:pt>
                <c:pt idx="6988">
                  <c:v>7.4273369701422828E-2</c:v>
                </c:pt>
                <c:pt idx="6989">
                  <c:v>7.4282866079978957E-2</c:v>
                </c:pt>
                <c:pt idx="6990">
                  <c:v>7.4293786803833223E-2</c:v>
                </c:pt>
                <c:pt idx="6991">
                  <c:v>7.430423260201087E-2</c:v>
                </c:pt>
                <c:pt idx="6992">
                  <c:v>7.4313253885354924E-2</c:v>
                </c:pt>
                <c:pt idx="6993">
                  <c:v>7.4318951496061894E-2</c:v>
                </c:pt>
                <c:pt idx="6994">
                  <c:v>7.4323699480186703E-2</c:v>
                </c:pt>
                <c:pt idx="6995">
                  <c:v>7.4330821414105103E-2</c:v>
                </c:pt>
                <c:pt idx="6996">
                  <c:v>7.4340792036378833E-2</c:v>
                </c:pt>
                <c:pt idx="6997">
                  <c:v>7.4349812989917372E-2</c:v>
                </c:pt>
                <c:pt idx="6998">
                  <c:v>7.4358359081362416E-2</c:v>
                </c:pt>
                <c:pt idx="6999">
                  <c:v>7.4367379876431702E-2</c:v>
                </c:pt>
                <c:pt idx="7000">
                  <c:v>7.4375925817750599E-2</c:v>
                </c:pt>
                <c:pt idx="7001">
                  <c:v>7.4384946454355921E-2</c:v>
                </c:pt>
                <c:pt idx="7002">
                  <c:v>7.4393492245553847E-2</c:v>
                </c:pt>
                <c:pt idx="7003">
                  <c:v>7.4401563203517276E-2</c:v>
                </c:pt>
                <c:pt idx="7004">
                  <c:v>7.4411058364783109E-2</c:v>
                </c:pt>
                <c:pt idx="7005">
                  <c:v>7.4423401939644029E-2</c:v>
                </c:pt>
                <c:pt idx="7006">
                  <c:v>7.4436694849870616E-2</c:v>
                </c:pt>
                <c:pt idx="7007">
                  <c:v>7.4449038108291579E-2</c:v>
                </c:pt>
                <c:pt idx="7008">
                  <c:v>7.4459957017587564E-2</c:v>
                </c:pt>
                <c:pt idx="7009">
                  <c:v>7.4472774715505494E-2</c:v>
                </c:pt>
                <c:pt idx="7010">
                  <c:v>7.4488440567627087E-2</c:v>
                </c:pt>
                <c:pt idx="7011">
                  <c:v>7.4504580885857694E-2</c:v>
                </c:pt>
                <c:pt idx="7012">
                  <c:v>7.4519771535633425E-2</c:v>
                </c:pt>
                <c:pt idx="7013">
                  <c:v>7.4531164371533232E-2</c:v>
                </c:pt>
                <c:pt idx="7014">
                  <c:v>7.4540658302300722E-2</c:v>
                </c:pt>
                <c:pt idx="7015">
                  <c:v>7.4550152142934353E-2</c:v>
                </c:pt>
                <c:pt idx="7016">
                  <c:v>7.455917120805132E-2</c:v>
                </c:pt>
                <c:pt idx="7017">
                  <c:v>7.4567240828943143E-2</c:v>
                </c:pt>
                <c:pt idx="7018">
                  <c:v>7.4573886350194102E-2</c:v>
                </c:pt>
                <c:pt idx="7019">
                  <c:v>7.45810065025274E-2</c:v>
                </c:pt>
                <c:pt idx="7020">
                  <c:v>7.4588126604164459E-2</c:v>
                </c:pt>
                <c:pt idx="7021">
                  <c:v>7.4596195991401493E-2</c:v>
                </c:pt>
                <c:pt idx="7022">
                  <c:v>7.4606163968089584E-2</c:v>
                </c:pt>
                <c:pt idx="7023">
                  <c:v>7.4616131845418543E-2</c:v>
                </c:pt>
                <c:pt idx="7024">
                  <c:v>7.4624675661190909E-2</c:v>
                </c:pt>
                <c:pt idx="7025">
                  <c:v>7.4633694054203836E-2</c:v>
                </c:pt>
                <c:pt idx="7026">
                  <c:v>7.4643187011615819E-2</c:v>
                </c:pt>
                <c:pt idx="7027">
                  <c:v>7.4654578441558414E-2</c:v>
                </c:pt>
                <c:pt idx="7028">
                  <c:v>7.4664071200719134E-2</c:v>
                </c:pt>
                <c:pt idx="7029">
                  <c:v>7.4673089238455864E-2</c:v>
                </c:pt>
                <c:pt idx="7030">
                  <c:v>7.468305644870743E-2</c:v>
                </c:pt>
                <c:pt idx="7031">
                  <c:v>7.4691125069958147E-2</c:v>
                </c:pt>
                <c:pt idx="7032">
                  <c:v>7.4697769767987407E-2</c:v>
                </c:pt>
                <c:pt idx="7033">
                  <c:v>7.4705363654529108E-2</c:v>
                </c:pt>
                <c:pt idx="7034">
                  <c:v>7.471438131989841E-2</c:v>
                </c:pt>
                <c:pt idx="7035">
                  <c:v>7.4724348118593562E-2</c:v>
                </c:pt>
                <c:pt idx="7036">
                  <c:v>7.4733365612769581E-2</c:v>
                </c:pt>
                <c:pt idx="7037">
                  <c:v>7.4740484629680887E-2</c:v>
                </c:pt>
                <c:pt idx="7038">
                  <c:v>7.4746179806720228E-2</c:v>
                </c:pt>
                <c:pt idx="7039">
                  <c:v>7.4751400357179781E-2</c:v>
                </c:pt>
                <c:pt idx="7040">
                  <c:v>7.4758044654711572E-2</c:v>
                </c:pt>
                <c:pt idx="7041">
                  <c:v>7.476753643174798E-2</c:v>
                </c:pt>
                <c:pt idx="7042">
                  <c:v>7.4778451863962314E-2</c:v>
                </c:pt>
                <c:pt idx="7043">
                  <c:v>7.4790316329058873E-2</c:v>
                </c:pt>
                <c:pt idx="7044">
                  <c:v>7.4799807799785997E-2</c:v>
                </c:pt>
                <c:pt idx="7045">
                  <c:v>7.480692634371168E-2</c:v>
                </c:pt>
                <c:pt idx="7046">
                  <c:v>7.4814993965569024E-2</c:v>
                </c:pt>
                <c:pt idx="7047">
                  <c:v>7.4825908879778982E-2</c:v>
                </c:pt>
                <c:pt idx="7048">
                  <c:v>7.4835874566969038E-2</c:v>
                </c:pt>
                <c:pt idx="7049">
                  <c:v>7.4843467404834982E-2</c:v>
                </c:pt>
                <c:pt idx="7050">
                  <c:v>7.4851534731899483E-2</c:v>
                </c:pt>
                <c:pt idx="7051">
                  <c:v>7.4861974705609777E-2</c:v>
                </c:pt>
                <c:pt idx="7052">
                  <c:v>7.4875736322609493E-2</c:v>
                </c:pt>
                <c:pt idx="7053">
                  <c:v>7.4889497750229669E-2</c:v>
                </c:pt>
                <c:pt idx="7054">
                  <c:v>7.4900411851272053E-2</c:v>
                </c:pt>
                <c:pt idx="7055">
                  <c:v>7.4909427757941321E-2</c:v>
                </c:pt>
                <c:pt idx="7056">
                  <c:v>7.4919392612847135E-2</c:v>
                </c:pt>
                <c:pt idx="7057">
                  <c:v>7.493030638762059E-2</c:v>
                </c:pt>
                <c:pt idx="7058">
                  <c:v>7.4938847519576982E-2</c:v>
                </c:pt>
                <c:pt idx="7059">
                  <c:v>7.4946439575629256E-2</c:v>
                </c:pt>
                <c:pt idx="7060">
                  <c:v>7.4957353055223858E-2</c:v>
                </c:pt>
                <c:pt idx="7061">
                  <c:v>7.4969215397955813E-2</c:v>
                </c:pt>
                <c:pt idx="7062">
                  <c:v>7.4981077599974549E-2</c:v>
                </c:pt>
                <c:pt idx="7063">
                  <c:v>7.4991990701556432E-2</c:v>
                </c:pt>
                <c:pt idx="7064">
                  <c:v>7.5002429209020741E-2</c:v>
                </c:pt>
                <c:pt idx="7065">
                  <c:v>7.5013342077594178E-2</c:v>
                </c:pt>
                <c:pt idx="7066">
                  <c:v>7.502188250036404E-2</c:v>
                </c:pt>
                <c:pt idx="7067">
                  <c:v>7.5028525000980992E-2</c:v>
                </c:pt>
                <c:pt idx="7068">
                  <c:v>7.5036116376229631E-2</c:v>
                </c:pt>
                <c:pt idx="7069">
                  <c:v>7.504797778468672E-2</c:v>
                </c:pt>
                <c:pt idx="7070">
                  <c:v>7.5060313500236633E-2</c:v>
                </c:pt>
                <c:pt idx="7071">
                  <c:v>7.5070751294541133E-2</c:v>
                </c:pt>
                <c:pt idx="7072">
                  <c:v>7.5080714542019103E-2</c:v>
                </c:pt>
                <c:pt idx="7073">
                  <c:v>7.509210098901585E-2</c:v>
                </c:pt>
                <c:pt idx="7074">
                  <c:v>7.5102538451536111E-2</c:v>
                </c:pt>
                <c:pt idx="7075">
                  <c:v>7.5110603688868599E-2</c:v>
                </c:pt>
                <c:pt idx="7076">
                  <c:v>7.5117720020731915E-2</c:v>
                </c:pt>
                <c:pt idx="7077">
                  <c:v>7.5126259552120309E-2</c:v>
                </c:pt>
                <c:pt idx="7078">
                  <c:v>7.513479901058577E-2</c:v>
                </c:pt>
                <c:pt idx="7079">
                  <c:v>7.5143338396129661E-2</c:v>
                </c:pt>
                <c:pt idx="7080">
                  <c:v>7.5152826516765497E-2</c:v>
                </c:pt>
                <c:pt idx="7081">
                  <c:v>7.5162788946545267E-2</c:v>
                </c:pt>
                <c:pt idx="7082">
                  <c:v>7.5171802487968092E-2</c:v>
                </c:pt>
                <c:pt idx="7083">
                  <c:v>7.5181290338538306E-2</c:v>
                </c:pt>
                <c:pt idx="7084">
                  <c:v>7.5194098794016784E-2</c:v>
                </c:pt>
                <c:pt idx="7085">
                  <c:v>7.5207855841242163E-2</c:v>
                </c:pt>
                <c:pt idx="7086">
                  <c:v>7.5218292095651729E-2</c:v>
                </c:pt>
                <c:pt idx="7087">
                  <c:v>7.5226830768248584E-2</c:v>
                </c:pt>
                <c:pt idx="7088">
                  <c:v>7.5234895003200672E-2</c:v>
                </c:pt>
                <c:pt idx="7089">
                  <c:v>7.5243907894718923E-2</c:v>
                </c:pt>
                <c:pt idx="7090">
                  <c:v>7.5253869417152772E-2</c:v>
                </c:pt>
                <c:pt idx="7091">
                  <c:v>7.5265728243048433E-2</c:v>
                </c:pt>
                <c:pt idx="7092">
                  <c:v>7.5278061272799721E-2</c:v>
                </c:pt>
                <c:pt idx="7093">
                  <c:v>7.5290394150449191E-2</c:v>
                </c:pt>
                <c:pt idx="7094">
                  <c:v>7.5301778210204201E-2</c:v>
                </c:pt>
                <c:pt idx="7095">
                  <c:v>7.5312687812528131E-2</c:v>
                </c:pt>
                <c:pt idx="7096">
                  <c:v>7.5322174326499833E-2</c:v>
                </c:pt>
                <c:pt idx="7097">
                  <c:v>7.533023779261859E-2</c:v>
                </c:pt>
                <c:pt idx="7098">
                  <c:v>7.5339724140104522E-2</c:v>
                </c:pt>
                <c:pt idx="7099">
                  <c:v>7.5353004875402155E-2</c:v>
                </c:pt>
                <c:pt idx="7100">
                  <c:v>7.5365336828821863E-2</c:v>
                </c:pt>
                <c:pt idx="7101">
                  <c:v>7.537434854476395E-2</c:v>
                </c:pt>
                <c:pt idx="7102">
                  <c:v>7.5382885884955592E-2</c:v>
                </c:pt>
                <c:pt idx="7103">
                  <c:v>7.5394743180975318E-2</c:v>
                </c:pt>
                <c:pt idx="7104">
                  <c:v>7.5407074619693912E-2</c:v>
                </c:pt>
                <c:pt idx="7105">
                  <c:v>7.5417034516879464E-2</c:v>
                </c:pt>
                <c:pt idx="7106">
                  <c:v>7.5426045766950847E-2</c:v>
                </c:pt>
                <c:pt idx="7107">
                  <c:v>7.5436479744534934E-2</c:v>
                </c:pt>
                <c:pt idx="7108">
                  <c:v>7.5448336405097183E-2</c:v>
                </c:pt>
                <c:pt idx="7109">
                  <c:v>7.5458770150105034E-2</c:v>
                </c:pt>
                <c:pt idx="7110">
                  <c:v>7.546825527837249E-2</c:v>
                </c:pt>
                <c:pt idx="7111">
                  <c:v>7.5476317566663426E-2</c:v>
                </c:pt>
                <c:pt idx="7112">
                  <c:v>7.5485328282538774E-2</c:v>
                </c:pt>
                <c:pt idx="7113">
                  <c:v>7.5494813158903551E-2</c:v>
                </c:pt>
                <c:pt idx="7114">
                  <c:v>7.5503823708122558E-2</c:v>
                </c:pt>
                <c:pt idx="7115">
                  <c:v>7.5512359943017235E-2</c:v>
                </c:pt>
                <c:pt idx="7116">
                  <c:v>7.5519947646195781E-2</c:v>
                </c:pt>
                <c:pt idx="7117">
                  <c:v>7.5525638385797289E-2</c:v>
                </c:pt>
                <c:pt idx="7118">
                  <c:v>7.5531329093014687E-2</c:v>
                </c:pt>
                <c:pt idx="7119">
                  <c:v>7.5540813533079496E-2</c:v>
                </c:pt>
                <c:pt idx="7120">
                  <c:v>7.5553143170683304E-2</c:v>
                </c:pt>
                <c:pt idx="7121">
                  <c:v>7.5565472656268784E-2</c:v>
                </c:pt>
                <c:pt idx="7122">
                  <c:v>7.5575905179184777E-2</c:v>
                </c:pt>
                <c:pt idx="7123">
                  <c:v>7.5583966599621424E-2</c:v>
                </c:pt>
                <c:pt idx="7124">
                  <c:v>7.5591079563685978E-2</c:v>
                </c:pt>
                <c:pt idx="7125">
                  <c:v>7.5598666669589254E-2</c:v>
                </c:pt>
                <c:pt idx="7126">
                  <c:v>7.5607676283083972E-2</c:v>
                </c:pt>
                <c:pt idx="7127">
                  <c:v>7.5618108365721456E-2</c:v>
                </c:pt>
                <c:pt idx="7128">
                  <c:v>7.5628540339531522E-2</c:v>
                </c:pt>
                <c:pt idx="7129">
                  <c:v>7.5636601335666936E-2</c:v>
                </c:pt>
                <c:pt idx="7130">
                  <c:v>7.5645136437220303E-2</c:v>
                </c:pt>
                <c:pt idx="7131">
                  <c:v>7.5655093963628725E-2</c:v>
                </c:pt>
                <c:pt idx="7132">
                  <c:v>7.5666473872399914E-2</c:v>
                </c:pt>
                <c:pt idx="7133">
                  <c:v>7.567927611497359E-2</c:v>
                </c:pt>
                <c:pt idx="7134">
                  <c:v>7.5690655748559016E-2</c:v>
                </c:pt>
                <c:pt idx="7135">
                  <c:v>7.5699664533309563E-2</c:v>
                </c:pt>
                <c:pt idx="7136">
                  <c:v>7.5708673236902696E-2</c:v>
                </c:pt>
                <c:pt idx="7137">
                  <c:v>7.571768185933983E-2</c:v>
                </c:pt>
                <c:pt idx="7138">
                  <c:v>7.5725268004762314E-2</c:v>
                </c:pt>
                <c:pt idx="7139">
                  <c:v>7.5732854092635901E-2</c:v>
                </c:pt>
                <c:pt idx="7140">
                  <c:v>7.5740440122961022E-2</c:v>
                </c:pt>
                <c:pt idx="7141">
                  <c:v>7.5748026095738871E-2</c:v>
                </c:pt>
                <c:pt idx="7142">
                  <c:v>7.5755612010970072E-2</c:v>
                </c:pt>
                <c:pt idx="7143">
                  <c:v>7.5762723754236247E-2</c:v>
                </c:pt>
                <c:pt idx="7144">
                  <c:v>7.5770783668796401E-2</c:v>
                </c:pt>
                <c:pt idx="7145">
                  <c:v>7.5780265838051378E-2</c:v>
                </c:pt>
                <c:pt idx="7146">
                  <c:v>7.579022201900254E-2</c:v>
                </c:pt>
                <c:pt idx="7147">
                  <c:v>7.5799229906830703E-2</c:v>
                </c:pt>
                <c:pt idx="7148">
                  <c:v>7.5807763620451704E-2</c:v>
                </c:pt>
                <c:pt idx="7149">
                  <c:v>7.5816297261248985E-2</c:v>
                </c:pt>
                <c:pt idx="7150">
                  <c:v>7.5825304914198324E-2</c:v>
                </c:pt>
                <c:pt idx="7151">
                  <c:v>7.5835260646744784E-2</c:v>
                </c:pt>
                <c:pt idx="7152">
                  <c:v>7.584616443057117E-2</c:v>
                </c:pt>
                <c:pt idx="7153">
                  <c:v>7.5855645885083284E-2</c:v>
                </c:pt>
                <c:pt idx="7154">
                  <c:v>7.5864653183602512E-2</c:v>
                </c:pt>
                <c:pt idx="7155">
                  <c:v>7.5874608524417797E-2</c:v>
                </c:pt>
                <c:pt idx="7156">
                  <c:v>7.5885037822782095E-2</c:v>
                </c:pt>
                <c:pt idx="7157">
                  <c:v>7.5895467012377399E-2</c:v>
                </c:pt>
                <c:pt idx="7158">
                  <c:v>7.5905896093205569E-2</c:v>
                </c:pt>
                <c:pt idx="7159">
                  <c:v>7.5916799106869798E-2</c:v>
                </c:pt>
                <c:pt idx="7160">
                  <c:v>7.5927227965227592E-2</c:v>
                </c:pt>
                <c:pt idx="7161">
                  <c:v>7.5938130746313823E-2</c:v>
                </c:pt>
                <c:pt idx="7162">
                  <c:v>7.5949033408530708E-2</c:v>
                </c:pt>
                <c:pt idx="7163">
                  <c:v>7.595756584387256E-2</c:v>
                </c:pt>
                <c:pt idx="7164">
                  <c:v>7.5965624188181605E-2</c:v>
                </c:pt>
                <c:pt idx="7165">
                  <c:v>7.5974156481965385E-2</c:v>
                </c:pt>
                <c:pt idx="7166">
                  <c:v>7.5984584742171679E-2</c:v>
                </c:pt>
                <c:pt idx="7167">
                  <c:v>7.5995960902006873E-2</c:v>
                </c:pt>
                <c:pt idx="7168">
                  <c:v>7.6005914935701233E-2</c:v>
                </c:pt>
                <c:pt idx="7169">
                  <c:v>7.6011602910469322E-2</c:v>
                </c:pt>
                <c:pt idx="7170">
                  <c:v>7.6018238840141986E-2</c:v>
                </c:pt>
                <c:pt idx="7171">
                  <c:v>7.6025822705846832E-2</c:v>
                </c:pt>
                <c:pt idx="7172">
                  <c:v>7.6032458541158629E-2</c:v>
                </c:pt>
                <c:pt idx="7173">
                  <c:v>7.6041938229504474E-2</c:v>
                </c:pt>
                <c:pt idx="7174">
                  <c:v>7.6056631568848163E-2</c:v>
                </c:pt>
                <c:pt idx="7175">
                  <c:v>7.6072272628335963E-2</c:v>
                </c:pt>
                <c:pt idx="7176">
                  <c:v>7.6085069676862696E-2</c:v>
                </c:pt>
                <c:pt idx="7177">
                  <c:v>7.6094548866486908E-2</c:v>
                </c:pt>
                <c:pt idx="7178">
                  <c:v>7.6100236337131366E-2</c:v>
                </c:pt>
                <c:pt idx="7179">
                  <c:v>7.6104027966256899E-2</c:v>
                </c:pt>
                <c:pt idx="7180">
                  <c:v>7.6108767482447007E-2</c:v>
                </c:pt>
                <c:pt idx="7181">
                  <c:v>7.6117298554982893E-2</c:v>
                </c:pt>
                <c:pt idx="7182">
                  <c:v>7.6128673205153291E-2</c:v>
                </c:pt>
                <c:pt idx="7183">
                  <c:v>7.6139573790159454E-2</c:v>
                </c:pt>
                <c:pt idx="7184">
                  <c:v>7.6151896047521414E-2</c:v>
                </c:pt>
                <c:pt idx="7185">
                  <c:v>7.6164692077150459E-2</c:v>
                </c:pt>
                <c:pt idx="7186">
                  <c:v>7.6175118350601298E-2</c:v>
                </c:pt>
                <c:pt idx="7187">
                  <c:v>7.6184122772009366E-2</c:v>
                </c:pt>
                <c:pt idx="7188">
                  <c:v>7.6196444480442813E-2</c:v>
                </c:pt>
                <c:pt idx="7189">
                  <c:v>7.6210187745354707E-2</c:v>
                </c:pt>
                <c:pt idx="7190">
                  <c:v>7.6221087441845622E-2</c:v>
                </c:pt>
                <c:pt idx="7191">
                  <c:v>7.6230565342225401E-2</c:v>
                </c:pt>
                <c:pt idx="7192">
                  <c:v>7.6238621486919372E-2</c:v>
                </c:pt>
                <c:pt idx="7193">
                  <c:v>7.6244782024364716E-2</c:v>
                </c:pt>
                <c:pt idx="7194">
                  <c:v>7.6250942523858056E-2</c:v>
                </c:pt>
                <c:pt idx="7195">
                  <c:v>7.6261367898081703E-2</c:v>
                </c:pt>
                <c:pt idx="7196">
                  <c:v>7.6275110270768859E-2</c:v>
                </c:pt>
                <c:pt idx="7197">
                  <c:v>7.6287430858138924E-2</c:v>
                </c:pt>
                <c:pt idx="7198">
                  <c:v>7.6296434268298977E-2</c:v>
                </c:pt>
                <c:pt idx="7199">
                  <c:v>7.6306385311535704E-2</c:v>
                </c:pt>
                <c:pt idx="7200">
                  <c:v>7.6318705513587021E-2</c:v>
                </c:pt>
                <c:pt idx="7201">
                  <c:v>7.6334342474529859E-2</c:v>
                </c:pt>
                <c:pt idx="7202">
                  <c:v>7.6349031518138377E-2</c:v>
                </c:pt>
                <c:pt idx="7203">
                  <c:v>7.6360877363883362E-2</c:v>
                </c:pt>
                <c:pt idx="7204">
                  <c:v>7.6370827765867691E-2</c:v>
                </c:pt>
                <c:pt idx="7205">
                  <c:v>7.638077806884272E-2</c:v>
                </c:pt>
                <c:pt idx="7206">
                  <c:v>7.6391675906119685E-2</c:v>
                </c:pt>
                <c:pt idx="7207">
                  <c:v>7.6401152189824476E-2</c:v>
                </c:pt>
                <c:pt idx="7208">
                  <c:v>7.6408733152132993E-2</c:v>
                </c:pt>
                <c:pt idx="7209">
                  <c:v>7.641726166603463E-2</c:v>
                </c:pt>
                <c:pt idx="7210">
                  <c:v>7.6429580502151262E-2</c:v>
                </c:pt>
                <c:pt idx="7211">
                  <c:v>7.6443320563408329E-2</c:v>
                </c:pt>
                <c:pt idx="7212">
                  <c:v>7.6456112864527886E-2</c:v>
                </c:pt>
                <c:pt idx="7213">
                  <c:v>7.6467957441879231E-2</c:v>
                </c:pt>
                <c:pt idx="7214">
                  <c:v>7.6480275653502391E-2</c:v>
                </c:pt>
                <c:pt idx="7215">
                  <c:v>7.649211994466093E-2</c:v>
                </c:pt>
                <c:pt idx="7216">
                  <c:v>7.6502542804835871E-2</c:v>
                </c:pt>
                <c:pt idx="7217">
                  <c:v>7.6513913073856563E-2</c:v>
                </c:pt>
                <c:pt idx="7218">
                  <c:v>7.6525756966612693E-2</c:v>
                </c:pt>
                <c:pt idx="7219">
                  <c:v>7.65357057281221E-2</c:v>
                </c:pt>
                <c:pt idx="7220">
                  <c:v>7.6544706903249438E-2</c:v>
                </c:pt>
                <c:pt idx="7221">
                  <c:v>7.6553234257580913E-2</c:v>
                </c:pt>
                <c:pt idx="7222">
                  <c:v>7.6561287803237441E-2</c:v>
                </c:pt>
                <c:pt idx="7223">
                  <c:v>7.6568393819071934E-2</c:v>
                </c:pt>
                <c:pt idx="7224">
                  <c:v>7.6577394699973961E-2</c:v>
                </c:pt>
                <c:pt idx="7225">
                  <c:v>7.6587816671384618E-2</c:v>
                </c:pt>
                <c:pt idx="7226">
                  <c:v>7.6599185970865374E-2</c:v>
                </c:pt>
                <c:pt idx="7227">
                  <c:v>7.6610081428241439E-2</c:v>
                </c:pt>
                <c:pt idx="7228">
                  <c:v>7.6619081933927913E-2</c:v>
                </c:pt>
                <c:pt idx="7229">
                  <c:v>7.6628082358605853E-2</c:v>
                </c:pt>
                <c:pt idx="7230">
                  <c:v>7.6638977501148814E-2</c:v>
                </c:pt>
                <c:pt idx="7231">
                  <c:v>7.6651293606303725E-2</c:v>
                </c:pt>
                <c:pt idx="7232">
                  <c:v>7.6663135872060972E-2</c:v>
                </c:pt>
                <c:pt idx="7233">
                  <c:v>7.6672609583695484E-2</c:v>
                </c:pt>
                <c:pt idx="7234">
                  <c:v>7.6677820086838239E-2</c:v>
                </c:pt>
                <c:pt idx="7235">
                  <c:v>7.6684925274643725E-2</c:v>
                </c:pt>
                <c:pt idx="7236">
                  <c:v>7.6695819797895887E-2</c:v>
                </c:pt>
                <c:pt idx="7237">
                  <c:v>7.6709082535571502E-2</c:v>
                </c:pt>
                <c:pt idx="7238">
                  <c:v>7.6720924117000766E-2</c:v>
                </c:pt>
                <c:pt idx="7239">
                  <c:v>7.6729449968804306E-2</c:v>
                </c:pt>
                <c:pt idx="7240">
                  <c:v>7.6737502095430329E-2</c:v>
                </c:pt>
                <c:pt idx="7241">
                  <c:v>7.6749816987213254E-2</c:v>
                </c:pt>
                <c:pt idx="7242">
                  <c:v>7.6763552649136341E-2</c:v>
                </c:pt>
                <c:pt idx="7243">
                  <c:v>7.6773499045166463E-2</c:v>
                </c:pt>
                <c:pt idx="7244">
                  <c:v>7.6780129920891935E-2</c:v>
                </c:pt>
                <c:pt idx="7245">
                  <c:v>7.6787234381806624E-2</c:v>
                </c:pt>
                <c:pt idx="7246">
                  <c:v>7.6798127790512899E-2</c:v>
                </c:pt>
                <c:pt idx="7247">
                  <c:v>7.6810915553665704E-2</c:v>
                </c:pt>
                <c:pt idx="7248">
                  <c:v>7.6821335091625684E-2</c:v>
                </c:pt>
                <c:pt idx="7249">
                  <c:v>7.682986008738682E-2</c:v>
                </c:pt>
                <c:pt idx="7250">
                  <c:v>7.6838385010473284E-2</c:v>
                </c:pt>
                <c:pt idx="7251">
                  <c:v>7.6848804262219406E-2</c:v>
                </c:pt>
                <c:pt idx="7252">
                  <c:v>7.6862064971070884E-2</c:v>
                </c:pt>
                <c:pt idx="7253">
                  <c:v>7.6876272678278582E-2</c:v>
                </c:pt>
                <c:pt idx="7254">
                  <c:v>7.6888585861246139E-2</c:v>
                </c:pt>
                <c:pt idx="7255">
                  <c:v>7.6899004589952871E-2</c:v>
                </c:pt>
                <c:pt idx="7256">
                  <c:v>7.6908476067309259E-2</c:v>
                </c:pt>
                <c:pt idx="7257">
                  <c:v>7.6917473887705784E-2</c:v>
                </c:pt>
                <c:pt idx="7258">
                  <c:v>7.6926471627142112E-2</c:v>
                </c:pt>
                <c:pt idx="7259">
                  <c:v>7.6936889961137039E-2</c:v>
                </c:pt>
                <c:pt idx="7260">
                  <c:v>7.6949202397739877E-2</c:v>
                </c:pt>
                <c:pt idx="7261">
                  <c:v>7.6961514682748561E-2</c:v>
                </c:pt>
                <c:pt idx="7262">
                  <c:v>7.6972406193124301E-2</c:v>
                </c:pt>
                <c:pt idx="7263">
                  <c:v>7.6983297584876154E-2</c:v>
                </c:pt>
                <c:pt idx="7264">
                  <c:v>7.6993715326858989E-2</c:v>
                </c:pt>
                <c:pt idx="7265">
                  <c:v>7.7003185907211572E-2</c:v>
                </c:pt>
                <c:pt idx="7266">
                  <c:v>7.7010288783616071E-2</c:v>
                </c:pt>
                <c:pt idx="7267">
                  <c:v>7.7017391609570079E-2</c:v>
                </c:pt>
                <c:pt idx="7268">
                  <c:v>7.7026388450021813E-2</c:v>
                </c:pt>
                <c:pt idx="7269">
                  <c:v>7.7037279253850996E-2</c:v>
                </c:pt>
                <c:pt idx="7270">
                  <c:v>7.7050063959176768E-2</c:v>
                </c:pt>
                <c:pt idx="7271">
                  <c:v>7.7063321999468151E-2</c:v>
                </c:pt>
                <c:pt idx="7272">
                  <c:v>7.7074212401070624E-2</c:v>
                </c:pt>
                <c:pt idx="7273">
                  <c:v>7.7085576171948819E-2</c:v>
                </c:pt>
                <c:pt idx="7274">
                  <c:v>7.7095045882369831E-2</c:v>
                </c:pt>
                <c:pt idx="7275">
                  <c:v>7.7104042024208702E-2</c:v>
                </c:pt>
                <c:pt idx="7276">
                  <c:v>7.7115405456116864E-2</c:v>
                </c:pt>
                <c:pt idx="7277">
                  <c:v>7.7125348353112355E-2</c:v>
                </c:pt>
                <c:pt idx="7278">
                  <c:v>7.7132450361868179E-2</c:v>
                </c:pt>
                <c:pt idx="7279">
                  <c:v>7.7139078857867333E-2</c:v>
                </c:pt>
                <c:pt idx="7280">
                  <c:v>7.7143340010665459E-2</c:v>
                </c:pt>
                <c:pt idx="7281">
                  <c:v>7.7146180769109979E-2</c:v>
                </c:pt>
                <c:pt idx="7282">
                  <c:v>7.7150915348584564E-2</c:v>
                </c:pt>
                <c:pt idx="7283">
                  <c:v>7.7159437535150574E-2</c:v>
                </c:pt>
                <c:pt idx="7284">
                  <c:v>7.7168433097734329E-2</c:v>
                </c:pt>
                <c:pt idx="7285">
                  <c:v>7.7176955135012437E-2</c:v>
                </c:pt>
                <c:pt idx="7286">
                  <c:v>7.7186423980144914E-2</c:v>
                </c:pt>
                <c:pt idx="7287">
                  <c:v>7.7196366171039324E-2</c:v>
                </c:pt>
                <c:pt idx="7288">
                  <c:v>7.7203467675445739E-2</c:v>
                </c:pt>
                <c:pt idx="7289">
                  <c:v>7.72115159861409E-2</c:v>
                </c:pt>
                <c:pt idx="7290">
                  <c:v>7.722382504191333E-2</c:v>
                </c:pt>
                <c:pt idx="7291">
                  <c:v>7.7237554194609453E-2</c:v>
                </c:pt>
                <c:pt idx="7292">
                  <c:v>7.7248916109470989E-2</c:v>
                </c:pt>
                <c:pt idx="7293">
                  <c:v>7.7257437460900483E-2</c:v>
                </c:pt>
                <c:pt idx="7294">
                  <c:v>7.7265011934545755E-2</c:v>
                </c:pt>
                <c:pt idx="7295">
                  <c:v>7.7273533148818893E-2</c:v>
                </c:pt>
                <c:pt idx="7296">
                  <c:v>7.7280634105246798E-2</c:v>
                </c:pt>
                <c:pt idx="7297">
                  <c:v>7.7285841441246894E-2</c:v>
                </c:pt>
                <c:pt idx="7298">
                  <c:v>7.7290575359534694E-2</c:v>
                </c:pt>
                <c:pt idx="7299">
                  <c:v>7.7299569742542484E-2</c:v>
                </c:pt>
                <c:pt idx="7300">
                  <c:v>7.7313297855374746E-2</c:v>
                </c:pt>
                <c:pt idx="7301">
                  <c:v>7.7328445899099763E-2</c:v>
                </c:pt>
                <c:pt idx="7302">
                  <c:v>7.7340280148601545E-2</c:v>
                </c:pt>
                <c:pt idx="7303">
                  <c:v>7.734832735826698E-2</c:v>
                </c:pt>
                <c:pt idx="7304">
                  <c:v>7.7356847862624173E-2</c:v>
                </c:pt>
                <c:pt idx="7305">
                  <c:v>7.7366315004541539E-2</c:v>
                </c:pt>
                <c:pt idx="7306">
                  <c:v>7.7375308706346763E-2</c:v>
                </c:pt>
                <c:pt idx="7307">
                  <c:v>7.7383828980813224E-2</c:v>
                </c:pt>
                <c:pt idx="7308">
                  <c:v>7.739376920927292E-2</c:v>
                </c:pt>
                <c:pt idx="7309">
                  <c:v>7.7406076021898515E-2</c:v>
                </c:pt>
                <c:pt idx="7310">
                  <c:v>7.7417436022201636E-2</c:v>
                </c:pt>
                <c:pt idx="7311">
                  <c:v>7.742548261100414E-2</c:v>
                </c:pt>
                <c:pt idx="7312">
                  <c:v>7.7432109164930971E-2</c:v>
                </c:pt>
                <c:pt idx="7313">
                  <c:v>7.7440155635666169E-2</c:v>
                </c:pt>
                <c:pt idx="7314">
                  <c:v>7.7451041934194664E-2</c:v>
                </c:pt>
                <c:pt idx="7315">
                  <c:v>7.7463348041999974E-2</c:v>
                </c:pt>
                <c:pt idx="7316">
                  <c:v>7.7474707391715233E-2</c:v>
                </c:pt>
                <c:pt idx="7317">
                  <c:v>7.7485120015601983E-2</c:v>
                </c:pt>
                <c:pt idx="7318">
                  <c:v>7.7495059237261493E-2</c:v>
                </c:pt>
                <c:pt idx="7319">
                  <c:v>7.7504998360134053E-2</c:v>
                </c:pt>
                <c:pt idx="7320">
                  <c:v>7.7515410668618584E-2</c:v>
                </c:pt>
                <c:pt idx="7321">
                  <c:v>7.7526769426954981E-2</c:v>
                </c:pt>
                <c:pt idx="7322">
                  <c:v>7.7536234960345091E-2</c:v>
                </c:pt>
                <c:pt idx="7323">
                  <c:v>7.7545700404139509E-2</c:v>
                </c:pt>
                <c:pt idx="7324">
                  <c:v>7.7557058818429322E-2</c:v>
                </c:pt>
                <c:pt idx="7325">
                  <c:v>7.7567470584861284E-2</c:v>
                </c:pt>
                <c:pt idx="7326">
                  <c:v>7.7574569454366221E-2</c:v>
                </c:pt>
                <c:pt idx="7327">
                  <c:v>7.7579775259975475E-2</c:v>
                </c:pt>
                <c:pt idx="7328">
                  <c:v>7.7583561283396843E-2</c:v>
                </c:pt>
                <c:pt idx="7329">
                  <c:v>7.7589713540884717E-2</c:v>
                </c:pt>
                <c:pt idx="7330">
                  <c:v>7.7600124967330833E-2</c:v>
                </c:pt>
                <c:pt idx="7331">
                  <c:v>7.761006304600207E-2</c:v>
                </c:pt>
                <c:pt idx="7332">
                  <c:v>7.7616688376913837E-2</c:v>
                </c:pt>
                <c:pt idx="7333">
                  <c:v>7.7623786897038013E-2</c:v>
                </c:pt>
                <c:pt idx="7334">
                  <c:v>7.763467119669612E-2</c:v>
                </c:pt>
                <c:pt idx="7335">
                  <c:v>7.7647448266871408E-2</c:v>
                </c:pt>
                <c:pt idx="7336">
                  <c:v>7.7659751957931802E-2</c:v>
                </c:pt>
                <c:pt idx="7337">
                  <c:v>7.7671109076857855E-2</c:v>
                </c:pt>
                <c:pt idx="7338">
                  <c:v>7.7681046450111979E-2</c:v>
                </c:pt>
                <c:pt idx="7339">
                  <c:v>7.7690983724615914E-2</c:v>
                </c:pt>
                <c:pt idx="7340">
                  <c:v>7.7699501309880403E-2</c:v>
                </c:pt>
                <c:pt idx="7341">
                  <c:v>7.7706126048262533E-2</c:v>
                </c:pt>
                <c:pt idx="7342">
                  <c:v>7.7710857977380032E-2</c:v>
                </c:pt>
                <c:pt idx="7343">
                  <c:v>7.7716063073547823E-2</c:v>
                </c:pt>
                <c:pt idx="7344">
                  <c:v>7.7724107259789704E-2</c:v>
                </c:pt>
                <c:pt idx="7345">
                  <c:v>7.7734517287106605E-2</c:v>
                </c:pt>
                <c:pt idx="7346">
                  <c:v>7.7744927206056136E-2</c:v>
                </c:pt>
                <c:pt idx="7347">
                  <c:v>7.7754863845782632E-2</c:v>
                </c:pt>
                <c:pt idx="7348">
                  <c:v>7.7762907719911317E-2</c:v>
                </c:pt>
                <c:pt idx="7349">
                  <c:v>7.777095152933651E-2</c:v>
                </c:pt>
                <c:pt idx="7350">
                  <c:v>7.7781834227337199E-2</c:v>
                </c:pt>
                <c:pt idx="7351">
                  <c:v>7.7796028872833253E-2</c:v>
                </c:pt>
                <c:pt idx="7352">
                  <c:v>7.7809277026845106E-2</c:v>
                </c:pt>
                <c:pt idx="7353">
                  <c:v>7.7821105587472642E-2</c:v>
                </c:pt>
                <c:pt idx="7354">
                  <c:v>7.7832460874044843E-2</c:v>
                </c:pt>
                <c:pt idx="7355">
                  <c:v>7.7845235417313571E-2</c:v>
                </c:pt>
                <c:pt idx="7356">
                  <c:v>7.7856590429889433E-2</c:v>
                </c:pt>
                <c:pt idx="7357">
                  <c:v>7.7866052841877101E-2</c:v>
                </c:pt>
                <c:pt idx="7358">
                  <c:v>7.7871730246092133E-2</c:v>
                </c:pt>
                <c:pt idx="7359">
                  <c:v>7.7877407618074518E-2</c:v>
                </c:pt>
                <c:pt idx="7360">
                  <c:v>7.7884977397245286E-2</c:v>
                </c:pt>
                <c:pt idx="7361">
                  <c:v>7.7894912645448025E-2</c:v>
                </c:pt>
                <c:pt idx="7362">
                  <c:v>7.7905793994508324E-2</c:v>
                </c:pt>
                <c:pt idx="7363">
                  <c:v>7.7916202130643195E-2</c:v>
                </c:pt>
                <c:pt idx="7364">
                  <c:v>7.7924244707096538E-2</c:v>
                </c:pt>
                <c:pt idx="7365">
                  <c:v>7.7931814131730434E-2</c:v>
                </c:pt>
                <c:pt idx="7366">
                  <c:v>7.7941275831950763E-2</c:v>
                </c:pt>
                <c:pt idx="7367">
                  <c:v>7.7952629754045114E-2</c:v>
                </c:pt>
                <c:pt idx="7368">
                  <c:v>7.7964929690842399E-2</c:v>
                </c:pt>
                <c:pt idx="7369">
                  <c:v>7.7974391077739819E-2</c:v>
                </c:pt>
                <c:pt idx="7370">
                  <c:v>7.798148705916734E-2</c:v>
                </c:pt>
                <c:pt idx="7371">
                  <c:v>7.7986690746879084E-2</c:v>
                </c:pt>
                <c:pt idx="7372">
                  <c:v>7.7990002170415004E-2</c:v>
                </c:pt>
                <c:pt idx="7373">
                  <c:v>7.7995205813816929E-2</c:v>
                </c:pt>
                <c:pt idx="7374">
                  <c:v>7.8003247754905039E-2</c:v>
                </c:pt>
                <c:pt idx="7375">
                  <c:v>7.8013654876782454E-2</c:v>
                </c:pt>
                <c:pt idx="7376">
                  <c:v>7.8025007977124999E-2</c:v>
                </c:pt>
                <c:pt idx="7377">
                  <c:v>7.8035414872544784E-2</c:v>
                </c:pt>
                <c:pt idx="7378">
                  <c:v>7.8042037385968432E-2</c:v>
                </c:pt>
                <c:pt idx="7379">
                  <c:v>7.8048186823448523E-2</c:v>
                </c:pt>
                <c:pt idx="7380">
                  <c:v>7.8058593477652649E-2</c:v>
                </c:pt>
                <c:pt idx="7381">
                  <c:v>7.8072311174546105E-2</c:v>
                </c:pt>
                <c:pt idx="7382">
                  <c:v>7.8086028683267E-2</c:v>
                </c:pt>
                <c:pt idx="7383">
                  <c:v>7.8097853970793191E-2</c:v>
                </c:pt>
                <c:pt idx="7384">
                  <c:v>7.8109206115260704E-2</c:v>
                </c:pt>
                <c:pt idx="7385">
                  <c:v>7.8121031128711743E-2</c:v>
                </c:pt>
                <c:pt idx="7386">
                  <c:v>7.8131437024881928E-2</c:v>
                </c:pt>
                <c:pt idx="7387">
                  <c:v>7.8144207749462166E-2</c:v>
                </c:pt>
                <c:pt idx="7388">
                  <c:v>7.8158870232118718E-2</c:v>
                </c:pt>
                <c:pt idx="7389">
                  <c:v>7.8171167632448371E-2</c:v>
                </c:pt>
                <c:pt idx="7390">
                  <c:v>7.8178735188255577E-2</c:v>
                </c:pt>
                <c:pt idx="7391">
                  <c:v>7.8186775653552684E-2</c:v>
                </c:pt>
                <c:pt idx="7392">
                  <c:v>7.8196234941722564E-2</c:v>
                </c:pt>
                <c:pt idx="7393">
                  <c:v>7.8207585969416293E-2</c:v>
                </c:pt>
                <c:pt idx="7394">
                  <c:v>7.8219409819588276E-2</c:v>
                </c:pt>
                <c:pt idx="7395">
                  <c:v>7.823265236580848E-2</c:v>
                </c:pt>
                <c:pt idx="7396">
                  <c:v>7.824825942729477E-2</c:v>
                </c:pt>
                <c:pt idx="7397">
                  <c:v>7.8261974522672709E-2</c:v>
                </c:pt>
                <c:pt idx="7398">
                  <c:v>7.8272851878359237E-2</c:v>
                </c:pt>
                <c:pt idx="7399">
                  <c:v>7.8281837430773507E-2</c:v>
                </c:pt>
                <c:pt idx="7400">
                  <c:v>7.8291768736874975E-2</c:v>
                </c:pt>
                <c:pt idx="7401">
                  <c:v>7.8302645768485848E-2</c:v>
                </c:pt>
                <c:pt idx="7402">
                  <c:v>7.8313049774974386E-2</c:v>
                </c:pt>
                <c:pt idx="7403">
                  <c:v>7.8321562063408512E-2</c:v>
                </c:pt>
                <c:pt idx="7404">
                  <c:v>7.8329601380397712E-2</c:v>
                </c:pt>
                <c:pt idx="7405">
                  <c:v>7.8336694841716181E-2</c:v>
                </c:pt>
                <c:pt idx="7406">
                  <c:v>7.8343788252717483E-2</c:v>
                </c:pt>
                <c:pt idx="7407">
                  <c:v>7.8350408724255943E-2</c:v>
                </c:pt>
                <c:pt idx="7408">
                  <c:v>7.8357502037980198E-2</c:v>
                </c:pt>
                <c:pt idx="7409">
                  <c:v>7.8366013948033997E-2</c:v>
                </c:pt>
                <c:pt idx="7410">
                  <c:v>7.8375471540896913E-2</c:v>
                </c:pt>
                <c:pt idx="7411">
                  <c:v>7.8386347662112763E-2</c:v>
                </c:pt>
                <c:pt idx="7412">
                  <c:v>7.8395805062670632E-2</c:v>
                </c:pt>
                <c:pt idx="7413">
                  <c:v>7.8403843782821378E-2</c:v>
                </c:pt>
                <c:pt idx="7414">
                  <c:v>7.8412355298429104E-2</c:v>
                </c:pt>
                <c:pt idx="7415">
                  <c:v>7.8421812453026721E-2</c:v>
                </c:pt>
                <c:pt idx="7416">
                  <c:v>7.8432688070247711E-2</c:v>
                </c:pt>
                <c:pt idx="7417">
                  <c:v>7.8445454948237833E-2</c:v>
                </c:pt>
                <c:pt idx="7418">
                  <c:v>7.8457748824847323E-2</c:v>
                </c:pt>
                <c:pt idx="7419">
                  <c:v>7.8468624051247216E-2</c:v>
                </c:pt>
                <c:pt idx="7420">
                  <c:v>7.8478553502496121E-2</c:v>
                </c:pt>
                <c:pt idx="7421">
                  <c:v>7.8488482855151934E-2</c:v>
                </c:pt>
                <c:pt idx="7422">
                  <c:v>7.8497939289830412E-2</c:v>
                </c:pt>
                <c:pt idx="7423">
                  <c:v>7.8506450004583922E-2</c:v>
                </c:pt>
                <c:pt idx="7424">
                  <c:v>7.8514487835343635E-2</c:v>
                </c:pt>
                <c:pt idx="7425">
                  <c:v>7.8523944024111905E-2</c:v>
                </c:pt>
                <c:pt idx="7426">
                  <c:v>7.8533872926081813E-2</c:v>
                </c:pt>
                <c:pt idx="7427">
                  <c:v>7.8544274527171914E-2</c:v>
                </c:pt>
                <c:pt idx="7428">
                  <c:v>7.8553730434277172E-2</c:v>
                </c:pt>
                <c:pt idx="7429">
                  <c:v>7.8565077404778028E-2</c:v>
                </c:pt>
                <c:pt idx="7430">
                  <c:v>7.857973371778415E-2</c:v>
                </c:pt>
                <c:pt idx="7431">
                  <c:v>7.8595335363332672E-2</c:v>
                </c:pt>
                <c:pt idx="7432">
                  <c:v>7.8608572932309884E-2</c:v>
                </c:pt>
                <c:pt idx="7433">
                  <c:v>7.8618973756433647E-2</c:v>
                </c:pt>
                <c:pt idx="7434">
                  <c:v>7.8627010682801021E-2</c:v>
                </c:pt>
                <c:pt idx="7435">
                  <c:v>7.863410203477908E-2</c:v>
                </c:pt>
                <c:pt idx="7436">
                  <c:v>7.8640720584588569E-2</c:v>
                </c:pt>
                <c:pt idx="7437">
                  <c:v>7.864639359241736E-2</c:v>
                </c:pt>
                <c:pt idx="7438">
                  <c:v>7.8655375788994647E-2</c:v>
                </c:pt>
                <c:pt idx="7439">
                  <c:v>7.8668612563211907E-2</c:v>
                </c:pt>
                <c:pt idx="7440">
                  <c:v>7.868184916221925E-2</c:v>
                </c:pt>
                <c:pt idx="7441">
                  <c:v>7.8690831040334822E-2</c:v>
                </c:pt>
                <c:pt idx="7442">
                  <c:v>7.8695558312202638E-2</c:v>
                </c:pt>
                <c:pt idx="7443">
                  <c:v>7.870170373222192E-2</c:v>
                </c:pt>
                <c:pt idx="7444">
                  <c:v>7.8711158150815419E-2</c:v>
                </c:pt>
                <c:pt idx="7445">
                  <c:v>7.8721085194137896E-2</c:v>
                </c:pt>
                <c:pt idx="7446">
                  <c:v>7.8732430265839023E-2</c:v>
                </c:pt>
                <c:pt idx="7447">
                  <c:v>7.8745666020149499E-2</c:v>
                </c:pt>
                <c:pt idx="7448">
                  <c:v>7.8758428903039135E-2</c:v>
                </c:pt>
                <c:pt idx="7449">
                  <c:v>7.8766937401137951E-2</c:v>
                </c:pt>
                <c:pt idx="7450">
                  <c:v>7.8770718932610923E-2</c:v>
                </c:pt>
                <c:pt idx="7451">
                  <c:v>7.8775918515037083E-2</c:v>
                </c:pt>
                <c:pt idx="7452">
                  <c:v>7.8786790281838825E-2</c:v>
                </c:pt>
                <c:pt idx="7453">
                  <c:v>7.8799552639878506E-2</c:v>
                </c:pt>
                <c:pt idx="7454">
                  <c:v>7.8811842164051849E-2</c:v>
                </c:pt>
                <c:pt idx="7455">
                  <c:v>7.8825076867334753E-2</c:v>
                </c:pt>
                <c:pt idx="7456">
                  <c:v>7.8838784053941999E-2</c:v>
                </c:pt>
                <c:pt idx="7457">
                  <c:v>7.8849655137309418E-2</c:v>
                </c:pt>
                <c:pt idx="7458">
                  <c:v>7.8857690209928777E-2</c:v>
                </c:pt>
                <c:pt idx="7459">
                  <c:v>7.8865252572240543E-2</c:v>
                </c:pt>
                <c:pt idx="7460">
                  <c:v>7.8875178085986472E-2</c:v>
                </c:pt>
                <c:pt idx="7461">
                  <c:v>7.8886994045330255E-2</c:v>
                </c:pt>
                <c:pt idx="7462">
                  <c:v>7.889928249494399E-2</c:v>
                </c:pt>
                <c:pt idx="7463">
                  <c:v>7.8910625545175431E-2</c:v>
                </c:pt>
                <c:pt idx="7464">
                  <c:v>7.8921023228193554E-2</c:v>
                </c:pt>
                <c:pt idx="7465">
                  <c:v>7.8930948188405251E-2</c:v>
                </c:pt>
                <c:pt idx="7466">
                  <c:v>7.8941345660118151E-2</c:v>
                </c:pt>
                <c:pt idx="7467">
                  <c:v>7.8951270418633715E-2</c:v>
                </c:pt>
                <c:pt idx="7468">
                  <c:v>7.8961195078649002E-2</c:v>
                </c:pt>
                <c:pt idx="7469">
                  <c:v>7.8972537426628686E-2</c:v>
                </c:pt>
                <c:pt idx="7470">
                  <c:v>7.8983407056057095E-2</c:v>
                </c:pt>
                <c:pt idx="7471">
                  <c:v>7.8993803982347829E-2</c:v>
                </c:pt>
                <c:pt idx="7472">
                  <c:v>7.9003255639719633E-2</c:v>
                </c:pt>
                <c:pt idx="7473">
                  <c:v>7.9012707207758534E-2</c:v>
                </c:pt>
                <c:pt idx="7474">
                  <c:v>7.9022158686466018E-2</c:v>
                </c:pt>
                <c:pt idx="7475">
                  <c:v>7.9030664940926004E-2</c:v>
                </c:pt>
                <c:pt idx="7476">
                  <c:v>7.9037280866593132E-2</c:v>
                </c:pt>
                <c:pt idx="7477">
                  <c:v>7.9044841870902383E-2</c:v>
                </c:pt>
                <c:pt idx="7478">
                  <c:v>7.9053820489267901E-2</c:v>
                </c:pt>
                <c:pt idx="7479">
                  <c:v>7.906279902701889E-2</c:v>
                </c:pt>
                <c:pt idx="7480">
                  <c:v>7.9071777484155975E-2</c:v>
                </c:pt>
                <c:pt idx="7481">
                  <c:v>7.9078393137832104E-2</c:v>
                </c:pt>
                <c:pt idx="7482">
                  <c:v>7.908595383129903E-2</c:v>
                </c:pt>
                <c:pt idx="7483">
                  <c:v>7.9095877154724159E-2</c:v>
                </c:pt>
                <c:pt idx="7484">
                  <c:v>7.9105327847389134E-2</c:v>
                </c:pt>
                <c:pt idx="7485">
                  <c:v>7.9112888337214429E-2</c:v>
                </c:pt>
                <c:pt idx="7486">
                  <c:v>7.9119031193108369E-2</c:v>
                </c:pt>
                <c:pt idx="7487">
                  <c:v>7.9126119056866367E-2</c:v>
                </c:pt>
                <c:pt idx="7488">
                  <c:v>7.9133206870387121E-2</c:v>
                </c:pt>
                <c:pt idx="7489">
                  <c:v>7.9139349601468789E-2</c:v>
                </c:pt>
                <c:pt idx="7490">
                  <c:v>7.9146909834078419E-2</c:v>
                </c:pt>
                <c:pt idx="7491">
                  <c:v>7.9159195090164766E-2</c:v>
                </c:pt>
                <c:pt idx="7492">
                  <c:v>7.9172425197163512E-2</c:v>
                </c:pt>
                <c:pt idx="7493">
                  <c:v>7.9185655129128632E-2</c:v>
                </c:pt>
                <c:pt idx="7494">
                  <c:v>7.9198884886065149E-2</c:v>
                </c:pt>
                <c:pt idx="7495">
                  <c:v>7.9208334605290392E-2</c:v>
                </c:pt>
                <c:pt idx="7496">
                  <c:v>7.9215421836108607E-2</c:v>
                </c:pt>
                <c:pt idx="7497">
                  <c:v>7.9224398923039091E-2</c:v>
                </c:pt>
                <c:pt idx="7498">
                  <c:v>7.9236683227195043E-2</c:v>
                </c:pt>
                <c:pt idx="7499">
                  <c:v>7.9250384773036531E-2</c:v>
                </c:pt>
                <c:pt idx="7500">
                  <c:v>7.9265031045478024E-2</c:v>
                </c:pt>
                <c:pt idx="7501">
                  <c:v>7.927825975233882E-2</c:v>
                </c:pt>
                <c:pt idx="7502">
                  <c:v>7.9288181167643024E-2</c:v>
                </c:pt>
                <c:pt idx="7503">
                  <c:v>7.9293850503622074E-2</c:v>
                </c:pt>
                <c:pt idx="7504">
                  <c:v>7.9297630043085335E-2</c:v>
                </c:pt>
                <c:pt idx="7505">
                  <c:v>7.9302826886522557E-2</c:v>
                </c:pt>
                <c:pt idx="7506">
                  <c:v>7.9309441011837706E-2</c:v>
                </c:pt>
                <c:pt idx="7507">
                  <c:v>7.9318889686401106E-2</c:v>
                </c:pt>
                <c:pt idx="7508">
                  <c:v>7.9331172829865682E-2</c:v>
                </c:pt>
                <c:pt idx="7509">
                  <c:v>7.9343455822456305E-2</c:v>
                </c:pt>
                <c:pt idx="7510">
                  <c:v>7.9354321420908758E-2</c:v>
                </c:pt>
                <c:pt idx="7511">
                  <c:v>7.9363769671423515E-2</c:v>
                </c:pt>
                <c:pt idx="7512">
                  <c:v>7.9373217832669735E-2</c:v>
                </c:pt>
                <c:pt idx="7513">
                  <c:v>7.9384083107746709E-2</c:v>
                </c:pt>
                <c:pt idx="7514">
                  <c:v>7.9393531077071103E-2</c:v>
                </c:pt>
                <c:pt idx="7515">
                  <c:v>7.9402978957132261E-2</c:v>
                </c:pt>
                <c:pt idx="7516">
                  <c:v>7.9412899135128764E-2</c:v>
                </c:pt>
                <c:pt idx="7517">
                  <c:v>7.9422819214716028E-2</c:v>
                </c:pt>
                <c:pt idx="7518">
                  <c:v>7.9434156328032024E-2</c:v>
                </c:pt>
                <c:pt idx="7519">
                  <c:v>7.944785516847265E-2</c:v>
                </c:pt>
                <c:pt idx="7520">
                  <c:v>7.9462026185248127E-2</c:v>
                </c:pt>
                <c:pt idx="7521">
                  <c:v>7.9474779928649042E-2</c:v>
                </c:pt>
                <c:pt idx="7522">
                  <c:v>7.9486588805287375E-2</c:v>
                </c:pt>
                <c:pt idx="7523">
                  <c:v>7.9497925195667424E-2</c:v>
                </c:pt>
                <c:pt idx="7524">
                  <c:v>7.9509733798990873E-2</c:v>
                </c:pt>
                <c:pt idx="7525">
                  <c:v>7.9519180581251389E-2</c:v>
                </c:pt>
                <c:pt idx="7526">
                  <c:v>7.9527210276007412E-2</c:v>
                </c:pt>
                <c:pt idx="7527">
                  <c:v>7.9536656893173935E-2</c:v>
                </c:pt>
                <c:pt idx="7528">
                  <c:v>7.954846503914173E-2</c:v>
                </c:pt>
                <c:pt idx="7529">
                  <c:v>7.9560745363039975E-2</c:v>
                </c:pt>
                <c:pt idx="7530">
                  <c:v>7.9573970158587318E-2</c:v>
                </c:pt>
                <c:pt idx="7531">
                  <c:v>7.9588139388310303E-2</c:v>
                </c:pt>
                <c:pt idx="7532">
                  <c:v>7.9601836119538499E-2</c:v>
                </c:pt>
                <c:pt idx="7533">
                  <c:v>7.9612226618088824E-2</c:v>
                </c:pt>
                <c:pt idx="7534">
                  <c:v>7.9622144720538704E-2</c:v>
                </c:pt>
                <c:pt idx="7535">
                  <c:v>7.9631590440942632E-2</c:v>
                </c:pt>
                <c:pt idx="7536">
                  <c:v>7.964009151302219E-2</c:v>
                </c:pt>
                <c:pt idx="7537">
                  <c:v>7.9648120236962883E-2</c:v>
                </c:pt>
                <c:pt idx="7538">
                  <c:v>7.9658982525576405E-2</c:v>
                </c:pt>
                <c:pt idx="7539">
                  <c:v>7.9670789227202082E-2</c:v>
                </c:pt>
                <c:pt idx="7540">
                  <c:v>7.9683068049020894E-2</c:v>
                </c:pt>
                <c:pt idx="7541">
                  <c:v>7.9695346720072016E-2</c:v>
                </c:pt>
                <c:pt idx="7542">
                  <c:v>7.970620849571293E-2</c:v>
                </c:pt>
                <c:pt idx="7543">
                  <c:v>7.9715181177909794E-2</c:v>
                </c:pt>
                <c:pt idx="7544">
                  <c:v>7.97246260195624E-2</c:v>
                </c:pt>
                <c:pt idx="7545">
                  <c:v>7.9736431946184863E-2</c:v>
                </c:pt>
                <c:pt idx="7546">
                  <c:v>7.9748709962019881E-2</c:v>
                </c:pt>
                <c:pt idx="7547">
                  <c:v>7.9758626710912939E-2</c:v>
                </c:pt>
                <c:pt idx="7548">
                  <c:v>7.9767126703121458E-2</c:v>
                </c:pt>
                <c:pt idx="7549">
                  <c:v>7.977657105417188E-2</c:v>
                </c:pt>
                <c:pt idx="7550">
                  <c:v>7.9786959737307095E-2</c:v>
                </c:pt>
                <c:pt idx="7551">
                  <c:v>7.9793570661292265E-2</c:v>
                </c:pt>
                <c:pt idx="7552">
                  <c:v>7.9798292723095687E-2</c:v>
                </c:pt>
                <c:pt idx="7553">
                  <c:v>7.980159815309075E-2</c:v>
                </c:pt>
                <c:pt idx="7554">
                  <c:v>7.980348696532541E-2</c:v>
                </c:pt>
                <c:pt idx="7555">
                  <c:v>7.9808208980303705E-2</c:v>
                </c:pt>
                <c:pt idx="7556">
                  <c:v>7.9820486114896144E-2</c:v>
                </c:pt>
                <c:pt idx="7557">
                  <c:v>7.9837012788830111E-2</c:v>
                </c:pt>
                <c:pt idx="7558">
                  <c:v>7.9852122651699012E-2</c:v>
                </c:pt>
                <c:pt idx="7559">
                  <c:v>7.9865343594427943E-2</c:v>
                </c:pt>
                <c:pt idx="7560">
                  <c:v>7.9873370510092592E-2</c:v>
                </c:pt>
                <c:pt idx="7561">
                  <c:v>7.9879036529416594E-2</c:v>
                </c:pt>
                <c:pt idx="7562">
                  <c:v>7.9886119008426168E-2</c:v>
                </c:pt>
                <c:pt idx="7563">
                  <c:v>7.9894617917024666E-2</c:v>
                </c:pt>
                <c:pt idx="7564">
                  <c:v>7.9903116753392164E-2</c:v>
                </c:pt>
                <c:pt idx="7565">
                  <c:v>7.991114336586197E-2</c:v>
                </c:pt>
                <c:pt idx="7566">
                  <c:v>7.9920586356872811E-2</c:v>
                </c:pt>
                <c:pt idx="7567">
                  <c:v>7.993002925871448E-2</c:v>
                </c:pt>
                <c:pt idx="7568">
                  <c:v>7.9937583515987023E-2</c:v>
                </c:pt>
                <c:pt idx="7569">
                  <c:v>7.9945609851811206E-2</c:v>
                </c:pt>
                <c:pt idx="7570">
                  <c:v>7.9953636123214045E-2</c:v>
                </c:pt>
                <c:pt idx="7571">
                  <c:v>7.9964022967048812E-2</c:v>
                </c:pt>
                <c:pt idx="7572">
                  <c:v>7.9976770309759304E-2</c:v>
                </c:pt>
                <c:pt idx="7573">
                  <c:v>7.9987156913306906E-2</c:v>
                </c:pt>
                <c:pt idx="7574">
                  <c:v>7.9995654963240487E-2</c:v>
                </c:pt>
                <c:pt idx="7575">
                  <c:v>8.0004152940958043E-2</c:v>
                </c:pt>
                <c:pt idx="7576">
                  <c:v>8.0011706638303981E-2</c:v>
                </c:pt>
                <c:pt idx="7577">
                  <c:v>8.0017371873869245E-2</c:v>
                </c:pt>
                <c:pt idx="7578">
                  <c:v>8.002350917618023E-2</c:v>
                </c:pt>
                <c:pt idx="7579">
                  <c:v>8.0030590632042764E-2</c:v>
                </c:pt>
                <c:pt idx="7580">
                  <c:v>8.0037672037758342E-2</c:v>
                </c:pt>
                <c:pt idx="7581">
                  <c:v>8.0044281304516782E-2</c:v>
                </c:pt>
                <c:pt idx="7582">
                  <c:v>8.0051834698752641E-2</c:v>
                </c:pt>
                <c:pt idx="7583">
                  <c:v>8.0060804280305084E-2</c:v>
                </c:pt>
                <c:pt idx="7584">
                  <c:v>8.0071190011066565E-2</c:v>
                </c:pt>
                <c:pt idx="7585">
                  <c:v>8.0081575633965493E-2</c:v>
                </c:pt>
                <c:pt idx="7586">
                  <c:v>8.0092433215307193E-2</c:v>
                </c:pt>
                <c:pt idx="7587">
                  <c:v>8.0103762739717518E-2</c:v>
                </c:pt>
                <c:pt idx="7588">
                  <c:v>8.0117452410460047E-2</c:v>
                </c:pt>
                <c:pt idx="7589">
                  <c:v>8.0131613941604882E-2</c:v>
                </c:pt>
                <c:pt idx="7590">
                  <c:v>8.0141998936985967E-2</c:v>
                </c:pt>
                <c:pt idx="7591">
                  <c:v>8.0148607514258494E-2</c:v>
                </c:pt>
                <c:pt idx="7592">
                  <c:v>8.0156160120521541E-2</c:v>
                </c:pt>
                <c:pt idx="7593">
                  <c:v>8.0166072829676721E-2</c:v>
                </c:pt>
                <c:pt idx="7594">
                  <c:v>8.0179289622367089E-2</c:v>
                </c:pt>
                <c:pt idx="7595">
                  <c:v>8.019203422131245E-2</c:v>
                </c:pt>
                <c:pt idx="7596">
                  <c:v>8.0205250670883507E-2</c:v>
                </c:pt>
                <c:pt idx="7597">
                  <c:v>8.0217994938971998E-2</c:v>
                </c:pt>
                <c:pt idx="7598">
                  <c:v>8.0228379037330488E-2</c:v>
                </c:pt>
                <c:pt idx="7599">
                  <c:v>8.0234987043779737E-2</c:v>
                </c:pt>
                <c:pt idx="7600">
                  <c:v>8.0239707021652604E-2</c:v>
                </c:pt>
                <c:pt idx="7601">
                  <c:v>8.0247730932907949E-2</c:v>
                </c:pt>
                <c:pt idx="7602">
                  <c:v>8.0260474659631709E-2</c:v>
                </c:pt>
                <c:pt idx="7603">
                  <c:v>8.0272746242987192E-2</c:v>
                </c:pt>
                <c:pt idx="7604">
                  <c:v>8.0284073724732508E-2</c:v>
                </c:pt>
                <c:pt idx="7605">
                  <c:v>8.0295401078167225E-2</c:v>
                </c:pt>
                <c:pt idx="7606">
                  <c:v>8.0304840441350042E-2</c:v>
                </c:pt>
                <c:pt idx="7607">
                  <c:v>8.0312863829999928E-2</c:v>
                </c:pt>
                <c:pt idx="7608">
                  <c:v>8.0321359112522528E-2</c:v>
                </c:pt>
                <c:pt idx="7609">
                  <c:v>8.0332686043622592E-2</c:v>
                </c:pt>
                <c:pt idx="7610">
                  <c:v>8.0344956740867585E-2</c:v>
                </c:pt>
                <c:pt idx="7611">
                  <c:v>8.0355339520932476E-2</c:v>
                </c:pt>
                <c:pt idx="7612">
                  <c:v>8.0362890565997172E-2</c:v>
                </c:pt>
                <c:pt idx="7613">
                  <c:v>8.0369497683656296E-2</c:v>
                </c:pt>
                <c:pt idx="7614">
                  <c:v>8.0376576689848753E-2</c:v>
                </c:pt>
                <c:pt idx="7615">
                  <c:v>8.038507143113191E-2</c:v>
                </c:pt>
                <c:pt idx="7616">
                  <c:v>8.0394038024201794E-2</c:v>
                </c:pt>
                <c:pt idx="7617">
                  <c:v>8.0403476456365003E-2</c:v>
                </c:pt>
                <c:pt idx="7618">
                  <c:v>8.0411970969145805E-2</c:v>
                </c:pt>
                <c:pt idx="7619">
                  <c:v>8.0419521586597695E-2</c:v>
                </c:pt>
                <c:pt idx="7620">
                  <c:v>8.0425184512272763E-2</c:v>
                </c:pt>
                <c:pt idx="7621">
                  <c:v>8.0433678840656858E-2</c:v>
                </c:pt>
                <c:pt idx="7622">
                  <c:v>8.0444060699585346E-2</c:v>
                </c:pt>
                <c:pt idx="7623">
                  <c:v>8.0453026763740471E-2</c:v>
                </c:pt>
                <c:pt idx="7624">
                  <c:v>8.0462464639161457E-2</c:v>
                </c:pt>
                <c:pt idx="7625">
                  <c:v>8.0474261858179644E-2</c:v>
                </c:pt>
                <c:pt idx="7626">
                  <c:v>8.0486058938025087E-2</c:v>
                </c:pt>
                <c:pt idx="7627">
                  <c:v>8.0495968377544885E-2</c:v>
                </c:pt>
                <c:pt idx="7628">
                  <c:v>8.0504462104691768E-2</c:v>
                </c:pt>
                <c:pt idx="7629">
                  <c:v>8.0513427627302472E-2</c:v>
                </c:pt>
                <c:pt idx="7630">
                  <c:v>8.0522864932687788E-2</c:v>
                </c:pt>
                <c:pt idx="7631">
                  <c:v>8.0532302149011081E-2</c:v>
                </c:pt>
                <c:pt idx="7632">
                  <c:v>8.0543154837682027E-2</c:v>
                </c:pt>
                <c:pt idx="7633">
                  <c:v>8.0556366647530492E-2</c:v>
                </c:pt>
                <c:pt idx="7634">
                  <c:v>8.0568162758824474E-2</c:v>
                </c:pt>
                <c:pt idx="7635">
                  <c:v>8.0579015058320463E-2</c:v>
                </c:pt>
                <c:pt idx="7636">
                  <c:v>8.0588451744760217E-2</c:v>
                </c:pt>
                <c:pt idx="7637">
                  <c:v>8.0597416514395365E-2</c:v>
                </c:pt>
                <c:pt idx="7638">
                  <c:v>8.0608740319061567E-2</c:v>
                </c:pt>
                <c:pt idx="7639">
                  <c:v>8.0624310341107785E-2</c:v>
                </c:pt>
                <c:pt idx="7640">
                  <c:v>8.0638464696237908E-2</c:v>
                </c:pt>
                <c:pt idx="7641">
                  <c:v>8.0647900821689378E-2</c:v>
                </c:pt>
                <c:pt idx="7642">
                  <c:v>8.0654977857345503E-2</c:v>
                </c:pt>
                <c:pt idx="7643">
                  <c:v>8.0663942030611974E-2</c:v>
                </c:pt>
                <c:pt idx="7644">
                  <c:v>8.0674321499268148E-2</c:v>
                </c:pt>
                <c:pt idx="7645">
                  <c:v>8.068328549913685E-2</c:v>
                </c:pt>
                <c:pt idx="7646">
                  <c:v>8.0689418715907693E-2</c:v>
                </c:pt>
                <c:pt idx="7647">
                  <c:v>8.0694136549365386E-2</c:v>
                </c:pt>
                <c:pt idx="7648">
                  <c:v>8.0699797920134153E-2</c:v>
                </c:pt>
                <c:pt idx="7649">
                  <c:v>8.0709233466858127E-2</c:v>
                </c:pt>
                <c:pt idx="7650">
                  <c:v>8.0720556005409227E-2</c:v>
                </c:pt>
                <c:pt idx="7651">
                  <c:v>8.0731878415761751E-2</c:v>
                </c:pt>
                <c:pt idx="7652">
                  <c:v>8.0742257179301932E-2</c:v>
                </c:pt>
                <c:pt idx="7653">
                  <c:v>8.0751220570219162E-2</c:v>
                </c:pt>
                <c:pt idx="7654">
                  <c:v>8.0760183880794201E-2</c:v>
                </c:pt>
                <c:pt idx="7655">
                  <c:v>8.077056235056447E-2</c:v>
                </c:pt>
                <c:pt idx="7656">
                  <c:v>8.0781884194741943E-2</c:v>
                </c:pt>
                <c:pt idx="7657">
                  <c:v>8.0791318966972614E-2</c:v>
                </c:pt>
                <c:pt idx="7658">
                  <c:v>8.0798866720666843E-2</c:v>
                </c:pt>
                <c:pt idx="7659">
                  <c:v>8.0805470958417377E-2</c:v>
                </c:pt>
                <c:pt idx="7660">
                  <c:v>8.0812075152552551E-2</c:v>
                </c:pt>
                <c:pt idx="7661">
                  <c:v>8.0821037917688146E-2</c:v>
                </c:pt>
                <c:pt idx="7662">
                  <c:v>8.0832359190407058E-2</c:v>
                </c:pt>
                <c:pt idx="7663">
                  <c:v>8.0843208623158483E-2</c:v>
                </c:pt>
                <c:pt idx="7664">
                  <c:v>8.0855001351337885E-2</c:v>
                </c:pt>
                <c:pt idx="7665">
                  <c:v>8.0865850538439366E-2</c:v>
                </c:pt>
                <c:pt idx="7666">
                  <c:v>8.0871510937157651E-2</c:v>
                </c:pt>
                <c:pt idx="7667">
                  <c:v>8.0872926031831008E-2</c:v>
                </c:pt>
                <c:pt idx="7668">
                  <c:v>8.0875284518503149E-2</c:v>
                </c:pt>
                <c:pt idx="7669">
                  <c:v>8.0882359945145685E-2</c:v>
                </c:pt>
                <c:pt idx="7670">
                  <c:v>8.0891793769462636E-2</c:v>
                </c:pt>
                <c:pt idx="7671">
                  <c:v>8.0902642557405327E-2</c:v>
                </c:pt>
                <c:pt idx="7672">
                  <c:v>8.0912547869694998E-2</c:v>
                </c:pt>
                <c:pt idx="7673">
                  <c:v>8.0921509734366723E-2</c:v>
                </c:pt>
                <c:pt idx="7674">
                  <c:v>8.0932358199934107E-2</c:v>
                </c:pt>
                <c:pt idx="7675">
                  <c:v>8.0946508195547745E-2</c:v>
                </c:pt>
                <c:pt idx="7676">
                  <c:v>8.0960657990941709E-2</c:v>
                </c:pt>
                <c:pt idx="7677">
                  <c:v>8.0974335936175215E-2</c:v>
                </c:pt>
                <c:pt idx="7678">
                  <c:v>8.0984712183624186E-2</c:v>
                </c:pt>
                <c:pt idx="7679">
                  <c:v>8.0994616683026197E-2</c:v>
                </c:pt>
                <c:pt idx="7680">
                  <c:v>8.1005935990794087E-2</c:v>
                </c:pt>
                <c:pt idx="7681">
                  <c:v>8.1018670058883205E-2</c:v>
                </c:pt>
                <c:pt idx="7682">
                  <c:v>8.1031875587849911E-2</c:v>
                </c:pt>
                <c:pt idx="7683">
                  <c:v>8.1046024175372905E-2</c:v>
                </c:pt>
                <c:pt idx="7684">
                  <c:v>8.1058757732989845E-2</c:v>
                </c:pt>
                <c:pt idx="7685">
                  <c:v>8.1069133104499203E-2</c:v>
                </c:pt>
                <c:pt idx="7686">
                  <c:v>8.1077621964756388E-2</c:v>
                </c:pt>
                <c:pt idx="7687">
                  <c:v>8.1084695959924846E-2</c:v>
                </c:pt>
                <c:pt idx="7688">
                  <c:v>8.1091298310267512E-2</c:v>
                </c:pt>
                <c:pt idx="7689">
                  <c:v>8.1099315391366056E-2</c:v>
                </c:pt>
                <c:pt idx="7690">
                  <c:v>8.1111576685196835E-2</c:v>
                </c:pt>
                <c:pt idx="7691">
                  <c:v>8.1126195723665265E-2</c:v>
                </c:pt>
                <c:pt idx="7692">
                  <c:v>8.113987140488535E-2</c:v>
                </c:pt>
                <c:pt idx="7693">
                  <c:v>8.1149302800208281E-2</c:v>
                </c:pt>
                <c:pt idx="7694">
                  <c:v>8.1156376288327156E-2</c:v>
                </c:pt>
                <c:pt idx="7695">
                  <c:v>8.1162978165429361E-2</c:v>
                </c:pt>
                <c:pt idx="7696">
                  <c:v>8.1170051556816253E-2</c:v>
                </c:pt>
                <c:pt idx="7697">
                  <c:v>8.1179011114082128E-2</c:v>
                </c:pt>
                <c:pt idx="7698">
                  <c:v>8.1188913689246953E-2</c:v>
                </c:pt>
                <c:pt idx="7699">
                  <c:v>8.1198816166351773E-2</c:v>
                </c:pt>
                <c:pt idx="7700">
                  <c:v>8.1207303925823704E-2</c:v>
                </c:pt>
                <c:pt idx="7701">
                  <c:v>8.1213905466717529E-2</c:v>
                </c:pt>
                <c:pt idx="7702">
                  <c:v>8.122145003151883E-2</c:v>
                </c:pt>
                <c:pt idx="7703">
                  <c:v>8.1231352186440259E-2</c:v>
                </c:pt>
                <c:pt idx="7704">
                  <c:v>8.1240782719015359E-2</c:v>
                </c:pt>
                <c:pt idx="7705">
                  <c:v>8.1249270122294326E-2</c:v>
                </c:pt>
                <c:pt idx="7706">
                  <c:v>8.1258700485896243E-2</c:v>
                </c:pt>
                <c:pt idx="7707">
                  <c:v>8.126907378314327E-2</c:v>
                </c:pt>
                <c:pt idx="7708">
                  <c:v>8.128133299570578E-2</c:v>
                </c:pt>
                <c:pt idx="7709">
                  <c:v>8.1294535056547754E-2</c:v>
                </c:pt>
                <c:pt idx="7710">
                  <c:v>8.1308679928324634E-2</c:v>
                </c:pt>
                <c:pt idx="7711">
                  <c:v>8.1320938655359928E-2</c:v>
                </c:pt>
                <c:pt idx="7712">
                  <c:v>8.1331782788624907E-2</c:v>
                </c:pt>
                <c:pt idx="7713">
                  <c:v>8.1344041232453257E-2</c:v>
                </c:pt>
                <c:pt idx="7714">
                  <c:v>8.1357713934832543E-2</c:v>
                </c:pt>
                <c:pt idx="7715">
                  <c:v>8.1369972060791468E-2</c:v>
                </c:pt>
                <c:pt idx="7716">
                  <c:v>8.1379401286204189E-2</c:v>
                </c:pt>
                <c:pt idx="7717">
                  <c:v>8.1387416057899994E-2</c:v>
                </c:pt>
                <c:pt idx="7718">
                  <c:v>8.1395430765359669E-2</c:v>
                </c:pt>
                <c:pt idx="7719">
                  <c:v>8.1405802644367128E-2</c:v>
                </c:pt>
                <c:pt idx="7720">
                  <c:v>8.1417588739933031E-2</c:v>
                </c:pt>
                <c:pt idx="7721">
                  <c:v>8.1427960389124546E-2</c:v>
                </c:pt>
                <c:pt idx="7722">
                  <c:v>8.1435503339153448E-2</c:v>
                </c:pt>
                <c:pt idx="7723">
                  <c:v>8.1443046232286709E-2</c:v>
                </c:pt>
                <c:pt idx="7724">
                  <c:v>8.1453889041488953E-2</c:v>
                </c:pt>
                <c:pt idx="7725">
                  <c:v>8.1465674570320945E-2</c:v>
                </c:pt>
                <c:pt idx="7726">
                  <c:v>8.1476517134172713E-2</c:v>
                </c:pt>
                <c:pt idx="7727">
                  <c:v>8.1486888172200525E-2</c:v>
                </c:pt>
                <c:pt idx="7728">
                  <c:v>8.1496787699073994E-2</c:v>
                </c:pt>
                <c:pt idx="7729">
                  <c:v>8.1505744329420107E-2</c:v>
                </c:pt>
                <c:pt idx="7730">
                  <c:v>8.1515172274698539E-2</c:v>
                </c:pt>
                <c:pt idx="7731">
                  <c:v>8.1525542911842275E-2</c:v>
                </c:pt>
                <c:pt idx="7732">
                  <c:v>8.1535913441437027E-2</c:v>
                </c:pt>
                <c:pt idx="7733">
                  <c:v>8.154628386348485E-2</c:v>
                </c:pt>
                <c:pt idx="7734">
                  <c:v>8.1558068303451914E-2</c:v>
                </c:pt>
                <c:pt idx="7735">
                  <c:v>8.1571266711346957E-2</c:v>
                </c:pt>
                <c:pt idx="7736">
                  <c:v>8.1584464945046495E-2</c:v>
                </c:pt>
                <c:pt idx="7737">
                  <c:v>8.1596720291795224E-2</c:v>
                </c:pt>
                <c:pt idx="7738">
                  <c:v>8.1607090083272965E-2</c:v>
                </c:pt>
                <c:pt idx="7739">
                  <c:v>8.1617931113934353E-2</c:v>
                </c:pt>
                <c:pt idx="7740">
                  <c:v>8.162924336845287E-2</c:v>
                </c:pt>
                <c:pt idx="7741">
                  <c:v>8.1641026830834781E-2</c:v>
                </c:pt>
                <c:pt idx="7742">
                  <c:v>8.1651867493595376E-2</c:v>
                </c:pt>
                <c:pt idx="7743">
                  <c:v>8.1660351408563828E-2</c:v>
                </c:pt>
                <c:pt idx="7744">
                  <c:v>8.166836392883399E-2</c:v>
                </c:pt>
                <c:pt idx="7745">
                  <c:v>8.1676376384904034E-2</c:v>
                </c:pt>
                <c:pt idx="7746">
                  <c:v>8.1682503513874877E-2</c:v>
                </c:pt>
                <c:pt idx="7747">
                  <c:v>8.1689573231423146E-2</c:v>
                </c:pt>
                <c:pt idx="7748">
                  <c:v>8.1697585517557098E-2</c:v>
                </c:pt>
                <c:pt idx="7749">
                  <c:v>8.17060690446684E-2</c:v>
                </c:pt>
                <c:pt idx="7750">
                  <c:v>8.1716909002355009E-2</c:v>
                </c:pt>
                <c:pt idx="7751">
                  <c:v>8.172916272607339E-2</c:v>
                </c:pt>
                <c:pt idx="7752">
                  <c:v>8.1741416299639505E-2</c:v>
                </c:pt>
                <c:pt idx="7753">
                  <c:v>8.1753198440318017E-2</c:v>
                </c:pt>
                <c:pt idx="7754">
                  <c:v>8.176780810197036E-2</c:v>
                </c:pt>
                <c:pt idx="7755">
                  <c:v>8.1783360087900367E-2</c:v>
                </c:pt>
                <c:pt idx="7756">
                  <c:v>8.1798911831969731E-2</c:v>
                </c:pt>
                <c:pt idx="7757">
                  <c:v>8.1811164550895502E-2</c:v>
                </c:pt>
                <c:pt idx="7758">
                  <c:v>8.1819647114514671E-2</c:v>
                </c:pt>
                <c:pt idx="7759">
                  <c:v>8.1827187110659977E-2</c:v>
                </c:pt>
                <c:pt idx="7760">
                  <c:v>8.1834727049954023E-2</c:v>
                </c:pt>
                <c:pt idx="7761">
                  <c:v>8.1842266932397878E-2</c:v>
                </c:pt>
                <c:pt idx="7762">
                  <c:v>8.1851220468962455E-2</c:v>
                </c:pt>
                <c:pt idx="7763">
                  <c:v>8.1860173925361782E-2</c:v>
                </c:pt>
                <c:pt idx="7764">
                  <c:v>8.1868184844716183E-2</c:v>
                </c:pt>
                <c:pt idx="7765">
                  <c:v>8.1877609373560534E-2</c:v>
                </c:pt>
                <c:pt idx="7766">
                  <c:v>8.1887976252701111E-2</c:v>
                </c:pt>
                <c:pt idx="7767">
                  <c:v>8.1895044517769605E-2</c:v>
                </c:pt>
                <c:pt idx="7768">
                  <c:v>8.1900699093853141E-2</c:v>
                </c:pt>
                <c:pt idx="7769">
                  <c:v>8.1908238478893738E-2</c:v>
                </c:pt>
                <c:pt idx="7770">
                  <c:v>8.1916720219120831E-2</c:v>
                </c:pt>
                <c:pt idx="7771">
                  <c:v>8.192331707845027E-2</c:v>
                </c:pt>
                <c:pt idx="7772">
                  <c:v>8.1932741087716032E-2</c:v>
                </c:pt>
                <c:pt idx="7773">
                  <c:v>8.1943578588579008E-2</c:v>
                </c:pt>
                <c:pt idx="7774">
                  <c:v>8.1952531218095884E-2</c:v>
                </c:pt>
                <c:pt idx="7775">
                  <c:v>8.1960070212365829E-2</c:v>
                </c:pt>
                <c:pt idx="7776">
                  <c:v>8.1968551512982893E-2</c:v>
                </c:pt>
                <c:pt idx="7777">
                  <c:v>8.197609038647749E-2</c:v>
                </c:pt>
                <c:pt idx="7778">
                  <c:v>8.1981744504300499E-2</c:v>
                </c:pt>
                <c:pt idx="7779">
                  <c:v>8.1988340934689583E-2</c:v>
                </c:pt>
                <c:pt idx="7780">
                  <c:v>8.1997764331192727E-2</c:v>
                </c:pt>
                <c:pt idx="7781">
                  <c:v>8.2007658801950281E-2</c:v>
                </c:pt>
                <c:pt idx="7782">
                  <c:v>8.2016610857801889E-2</c:v>
                </c:pt>
                <c:pt idx="7783">
                  <c:v>8.2026976296038528E-2</c:v>
                </c:pt>
                <c:pt idx="7784">
                  <c:v>8.2039226220890021E-2</c:v>
                </c:pt>
                <c:pt idx="7785">
                  <c:v>8.2052418279836212E-2</c:v>
                </c:pt>
                <c:pt idx="7786">
                  <c:v>8.2064667893031323E-2</c:v>
                </c:pt>
                <c:pt idx="7787">
                  <c:v>8.2075032833150235E-2</c:v>
                </c:pt>
                <c:pt idx="7788">
                  <c:v>8.208539766583825E-2</c:v>
                </c:pt>
                <c:pt idx="7789">
                  <c:v>8.209717575440087E-2</c:v>
                </c:pt>
                <c:pt idx="7790">
                  <c:v>8.210848258891125E-2</c:v>
                </c:pt>
                <c:pt idx="7791">
                  <c:v>8.2117433742232154E-2</c:v>
                </c:pt>
                <c:pt idx="7792">
                  <c:v>8.2125442600972279E-2</c:v>
                </c:pt>
                <c:pt idx="7793">
                  <c:v>8.213533580850782E-2</c:v>
                </c:pt>
                <c:pt idx="7794">
                  <c:v>8.2146171113984603E-2</c:v>
                </c:pt>
                <c:pt idx="7795">
                  <c:v>8.2154650836377505E-2</c:v>
                </c:pt>
                <c:pt idx="7796">
                  <c:v>8.2162188307028511E-2</c:v>
                </c:pt>
                <c:pt idx="7797">
                  <c:v>8.2171610065449083E-2</c:v>
                </c:pt>
                <c:pt idx="7798">
                  <c:v>8.2182444977892524E-2</c:v>
                </c:pt>
                <c:pt idx="7799">
                  <c:v>8.2195635147636198E-2</c:v>
                </c:pt>
                <c:pt idx="7800">
                  <c:v>8.2208354075119686E-2</c:v>
                </c:pt>
                <c:pt idx="7801">
                  <c:v>8.221871752605453E-2</c:v>
                </c:pt>
                <c:pt idx="7802">
                  <c:v>8.2228609810849923E-2</c:v>
                </c:pt>
                <c:pt idx="7803">
                  <c:v>8.2237559888962947E-2</c:v>
                </c:pt>
                <c:pt idx="7804">
                  <c:v>8.2245567785691365E-2</c:v>
                </c:pt>
                <c:pt idx="7805">
                  <c:v>8.2254046665273431E-2</c:v>
                </c:pt>
                <c:pt idx="7806">
                  <c:v>8.2262996515728382E-2</c:v>
                </c:pt>
                <c:pt idx="7807">
                  <c:v>8.2274772512713937E-2</c:v>
                </c:pt>
                <c:pt idx="7808">
                  <c:v>8.2287019402474959E-2</c:v>
                </c:pt>
                <c:pt idx="7809">
                  <c:v>8.2297382038202263E-2</c:v>
                </c:pt>
                <c:pt idx="7810">
                  <c:v>8.2307273544860005E-2</c:v>
                </c:pt>
                <c:pt idx="7811">
                  <c:v>8.2318106987509118E-2</c:v>
                </c:pt>
                <c:pt idx="7812">
                  <c:v>8.2327998289169341E-2</c:v>
                </c:pt>
                <c:pt idx="7813">
                  <c:v>8.2336005461711922E-2</c:v>
                </c:pt>
                <c:pt idx="7814">
                  <c:v>8.2344954578681392E-2</c:v>
                </c:pt>
                <c:pt idx="7815">
                  <c:v>8.2356258611960581E-2</c:v>
                </c:pt>
                <c:pt idx="7816">
                  <c:v>8.2367562517460219E-2</c:v>
                </c:pt>
                <c:pt idx="7817">
                  <c:v>8.2376040362730898E-2</c:v>
                </c:pt>
                <c:pt idx="7818">
                  <c:v>8.238357616485581E-2</c:v>
                </c:pt>
                <c:pt idx="7819">
                  <c:v>8.2391582892391013E-2</c:v>
                </c:pt>
                <c:pt idx="7820">
                  <c:v>8.2403828351680711E-2</c:v>
                </c:pt>
                <c:pt idx="7821">
                  <c:v>8.241889948034363E-2</c:v>
                </c:pt>
                <c:pt idx="7822">
                  <c:v>8.2432557494501471E-2</c:v>
                </c:pt>
                <c:pt idx="7823">
                  <c:v>8.244433149491838E-2</c:v>
                </c:pt>
                <c:pt idx="7824">
                  <c:v>8.2455163452867991E-2</c:v>
                </c:pt>
                <c:pt idx="7825">
                  <c:v>8.2465995293487471E-2</c:v>
                </c:pt>
                <c:pt idx="7826">
                  <c:v>8.2476356074728113E-2</c:v>
                </c:pt>
                <c:pt idx="7827">
                  <c:v>8.2486245811230333E-2</c:v>
                </c:pt>
                <c:pt idx="7828">
                  <c:v>8.2496606382663068E-2</c:v>
                </c:pt>
                <c:pt idx="7829">
                  <c:v>8.2505554062517875E-2</c:v>
                </c:pt>
                <c:pt idx="7830">
                  <c:v>8.25145016623125E-2</c:v>
                </c:pt>
                <c:pt idx="7831">
                  <c:v>8.2523449182048361E-2</c:v>
                </c:pt>
                <c:pt idx="7832">
                  <c:v>8.2531925705845013E-2</c:v>
                </c:pt>
                <c:pt idx="7833">
                  <c:v>8.2540873069680748E-2</c:v>
                </c:pt>
                <c:pt idx="7834">
                  <c:v>8.2550291260917202E-2</c:v>
                </c:pt>
                <c:pt idx="7835">
                  <c:v>8.2561592973315168E-2</c:v>
                </c:pt>
                <c:pt idx="7836">
                  <c:v>8.2571952764141546E-2</c:v>
                </c:pt>
                <c:pt idx="7837">
                  <c:v>8.2580899769849656E-2</c:v>
                </c:pt>
                <c:pt idx="7838">
                  <c:v>8.2590788472501314E-2</c:v>
                </c:pt>
                <c:pt idx="7839">
                  <c:v>8.2600206193638948E-2</c:v>
                </c:pt>
                <c:pt idx="7840">
                  <c:v>8.2608211186871283E-2</c:v>
                </c:pt>
                <c:pt idx="7841">
                  <c:v>8.2615745239612445E-2</c:v>
                </c:pt>
                <c:pt idx="7842">
                  <c:v>8.2626575340984804E-2</c:v>
                </c:pt>
                <c:pt idx="7843">
                  <c:v>8.2639759653912515E-2</c:v>
                </c:pt>
                <c:pt idx="7844">
                  <c:v>8.2652472933899282E-2</c:v>
                </c:pt>
                <c:pt idx="7845">
                  <c:v>8.266283178327577E-2</c:v>
                </c:pt>
                <c:pt idx="7846">
                  <c:v>8.2668482019526326E-2</c:v>
                </c:pt>
                <c:pt idx="7847">
                  <c:v>8.2673190525347814E-2</c:v>
                </c:pt>
                <c:pt idx="7848">
                  <c:v>8.2682136625330957E-2</c:v>
                </c:pt>
                <c:pt idx="7849">
                  <c:v>8.2692495167432392E-2</c:v>
                </c:pt>
                <c:pt idx="7850">
                  <c:v>8.270191193077768E-2</c:v>
                </c:pt>
                <c:pt idx="7851">
                  <c:v>8.2711328605448664E-2</c:v>
                </c:pt>
                <c:pt idx="7852">
                  <c:v>8.2720745191446815E-2</c:v>
                </c:pt>
                <c:pt idx="7853">
                  <c:v>8.2730161688773465E-2</c:v>
                </c:pt>
                <c:pt idx="7854">
                  <c:v>8.2740990551081528E-2</c:v>
                </c:pt>
                <c:pt idx="7855">
                  <c:v>8.2750406857770645E-2</c:v>
                </c:pt>
                <c:pt idx="7856">
                  <c:v>8.2756998219696773E-2</c:v>
                </c:pt>
                <c:pt idx="7857">
                  <c:v>8.2763589538177015E-2</c:v>
                </c:pt>
                <c:pt idx="7858">
                  <c:v>8.2774418038507477E-2</c:v>
                </c:pt>
                <c:pt idx="7859">
                  <c:v>8.2789012788211283E-2</c:v>
                </c:pt>
                <c:pt idx="7860">
                  <c:v>8.2801724170854463E-2</c:v>
                </c:pt>
                <c:pt idx="7861">
                  <c:v>8.2812552258254124E-2</c:v>
                </c:pt>
                <c:pt idx="7862">
                  <c:v>8.2822909449534493E-2</c:v>
                </c:pt>
                <c:pt idx="7863">
                  <c:v>8.283373730754201E-2</c:v>
                </c:pt>
                <c:pt idx="7864">
                  <c:v>8.2844565048308144E-2</c:v>
                </c:pt>
                <c:pt idx="7865">
                  <c:v>8.2856804961913208E-2</c:v>
                </c:pt>
                <c:pt idx="7866">
                  <c:v>8.2870456996502168E-2</c:v>
                </c:pt>
                <c:pt idx="7867">
                  <c:v>8.2881284339686334E-2</c:v>
                </c:pt>
                <c:pt idx="7868">
                  <c:v>8.2889287083214927E-2</c:v>
                </c:pt>
                <c:pt idx="7869">
                  <c:v>8.2895406785054013E-2</c:v>
                </c:pt>
                <c:pt idx="7870">
                  <c:v>8.2902467932947005E-2</c:v>
                </c:pt>
                <c:pt idx="7871">
                  <c:v>8.2910941244604491E-2</c:v>
                </c:pt>
                <c:pt idx="7872">
                  <c:v>8.2919885217908107E-2</c:v>
                </c:pt>
                <c:pt idx="7873">
                  <c:v>8.2928358381985451E-2</c:v>
                </c:pt>
                <c:pt idx="7874">
                  <c:v>8.2937302199512772E-2</c:v>
                </c:pt>
                <c:pt idx="7875">
                  <c:v>8.2945304494759328E-2</c:v>
                </c:pt>
                <c:pt idx="7876">
                  <c:v>8.2953777443458415E-2</c:v>
                </c:pt>
                <c:pt idx="7877">
                  <c:v>8.2963662459539358E-2</c:v>
                </c:pt>
                <c:pt idx="7878">
                  <c:v>8.2974018085869142E-2</c:v>
                </c:pt>
                <c:pt idx="7879">
                  <c:v>8.2985315010469546E-2</c:v>
                </c:pt>
                <c:pt idx="7880">
                  <c:v>8.2998023898100973E-2</c:v>
                </c:pt>
                <c:pt idx="7881">
                  <c:v>8.3008849860170278E-2</c:v>
                </c:pt>
                <c:pt idx="7882">
                  <c:v>8.3015910207073246E-2</c:v>
                </c:pt>
                <c:pt idx="7883">
                  <c:v>8.3022970504128227E-2</c:v>
                </c:pt>
                <c:pt idx="7884">
                  <c:v>8.3030501432710554E-2</c:v>
                </c:pt>
                <c:pt idx="7885">
                  <c:v>8.3037090948696615E-2</c:v>
                </c:pt>
                <c:pt idx="7886">
                  <c:v>8.3043680421261049E-2</c:v>
                </c:pt>
                <c:pt idx="7887">
                  <c:v>8.3053564548694142E-2</c:v>
                </c:pt>
                <c:pt idx="7888">
                  <c:v>8.3064389909502281E-2</c:v>
                </c:pt>
                <c:pt idx="7889">
                  <c:v>8.3073332510476633E-2</c:v>
                </c:pt>
                <c:pt idx="7890">
                  <c:v>8.3081804374474877E-2</c:v>
                </c:pt>
                <c:pt idx="7891">
                  <c:v>8.3092629429582704E-2</c:v>
                </c:pt>
                <c:pt idx="7892">
                  <c:v>8.3105807599379994E-2</c:v>
                </c:pt>
                <c:pt idx="7893">
                  <c:v>8.3118514955786232E-2</c:v>
                </c:pt>
                <c:pt idx="7894">
                  <c:v>8.3130280882556737E-2</c:v>
                </c:pt>
                <c:pt idx="7895">
                  <c:v>8.3140164154061072E-2</c:v>
                </c:pt>
                <c:pt idx="7896">
                  <c:v>8.314816482611731E-2</c:v>
                </c:pt>
                <c:pt idx="7897">
                  <c:v>8.3157577299527205E-2</c:v>
                </c:pt>
                <c:pt idx="7898">
                  <c:v>8.3167460301258642E-2</c:v>
                </c:pt>
                <c:pt idx="7899">
                  <c:v>8.317640198056718E-2</c:v>
                </c:pt>
                <c:pt idx="7900">
                  <c:v>8.3185814188200563E-2</c:v>
                </c:pt>
                <c:pt idx="7901">
                  <c:v>8.3197579323164517E-2</c:v>
                </c:pt>
                <c:pt idx="7902">
                  <c:v>8.3210285513455759E-2</c:v>
                </c:pt>
                <c:pt idx="7903">
                  <c:v>8.322157976929162E-2</c:v>
                </c:pt>
                <c:pt idx="7904">
                  <c:v>8.3231932725084071E-2</c:v>
                </c:pt>
                <c:pt idx="7905">
                  <c:v>8.3243226736434542E-2</c:v>
                </c:pt>
                <c:pt idx="7906">
                  <c:v>8.3254991195955474E-2</c:v>
                </c:pt>
                <c:pt idx="7907">
                  <c:v>8.3266755517075366E-2</c:v>
                </c:pt>
                <c:pt idx="7908">
                  <c:v>8.3276637439862397E-2</c:v>
                </c:pt>
                <c:pt idx="7909">
                  <c:v>8.3285107581671347E-2</c:v>
                </c:pt>
                <c:pt idx="7910">
                  <c:v>8.329357765173781E-2</c:v>
                </c:pt>
                <c:pt idx="7911">
                  <c:v>8.3302047650062716E-2</c:v>
                </c:pt>
                <c:pt idx="7912">
                  <c:v>8.3310047027052539E-2</c:v>
                </c:pt>
                <c:pt idx="7913">
                  <c:v>8.3318987431492825E-2</c:v>
                </c:pt>
                <c:pt idx="7914">
                  <c:v>8.3326986672976708E-2</c:v>
                </c:pt>
                <c:pt idx="7915">
                  <c:v>8.3335926925971707E-2</c:v>
                </c:pt>
                <c:pt idx="7916">
                  <c:v>8.3346749230553283E-2</c:v>
                </c:pt>
                <c:pt idx="7917">
                  <c:v>8.3357100890559727E-2</c:v>
                </c:pt>
                <c:pt idx="7918">
                  <c:v>8.3366040874331221E-2</c:v>
                </c:pt>
                <c:pt idx="7919">
                  <c:v>8.3373569219727994E-2</c:v>
                </c:pt>
                <c:pt idx="7920">
                  <c:v>8.3380626992064527E-2</c:v>
                </c:pt>
                <c:pt idx="7921">
                  <c:v>8.3388155227653166E-2</c:v>
                </c:pt>
                <c:pt idx="7922">
                  <c:v>8.3396153915868507E-2</c:v>
                </c:pt>
                <c:pt idx="7923">
                  <c:v>8.3403682034567994E-2</c:v>
                </c:pt>
                <c:pt idx="7924">
                  <c:v>8.3413092103247544E-2</c:v>
                </c:pt>
                <c:pt idx="7925">
                  <c:v>8.3424384068779056E-2</c:v>
                </c:pt>
                <c:pt idx="7926">
                  <c:v>8.3433793942653794E-2</c:v>
                </c:pt>
                <c:pt idx="7927">
                  <c:v>8.3441792265828749E-2</c:v>
                </c:pt>
                <c:pt idx="7928">
                  <c:v>8.3447438102494748E-2</c:v>
                </c:pt>
                <c:pt idx="7929">
                  <c:v>8.3453083907285425E-2</c:v>
                </c:pt>
                <c:pt idx="7930">
                  <c:v>8.3459200159838737E-2</c:v>
                </c:pt>
                <c:pt idx="7931">
                  <c:v>8.3468609706105701E-2</c:v>
                </c:pt>
                <c:pt idx="7932">
                  <c:v>8.3480371514432175E-2</c:v>
                </c:pt>
                <c:pt idx="7933">
                  <c:v>8.3490721791325731E-2</c:v>
                </c:pt>
                <c:pt idx="7934">
                  <c:v>8.3498719659188286E-2</c:v>
                </c:pt>
                <c:pt idx="7935">
                  <c:v>8.3503424257462766E-2</c:v>
                </c:pt>
                <c:pt idx="7936">
                  <c:v>8.350906974617632E-2</c:v>
                </c:pt>
                <c:pt idx="7937">
                  <c:v>8.352036062798969E-2</c:v>
                </c:pt>
                <c:pt idx="7938">
                  <c:v>8.3535414938768246E-2</c:v>
                </c:pt>
                <c:pt idx="7939">
                  <c:v>8.3551880331688227E-2</c:v>
                </c:pt>
                <c:pt idx="7940">
                  <c:v>8.356787502521372E-2</c:v>
                </c:pt>
                <c:pt idx="7941">
                  <c:v>8.3580576511358168E-2</c:v>
                </c:pt>
                <c:pt idx="7942">
                  <c:v>8.3591866585830704E-2</c:v>
                </c:pt>
                <c:pt idx="7943">
                  <c:v>8.3603626944531023E-2</c:v>
                </c:pt>
                <c:pt idx="7944">
                  <c:v>8.3614446352385033E-2</c:v>
                </c:pt>
                <c:pt idx="7945">
                  <c:v>8.3622913633399798E-2</c:v>
                </c:pt>
                <c:pt idx="7946">
                  <c:v>8.3629969646145746E-2</c:v>
                </c:pt>
                <c:pt idx="7947">
                  <c:v>8.3638907190819164E-2</c:v>
                </c:pt>
                <c:pt idx="7948">
                  <c:v>8.3650666996321371E-2</c:v>
                </c:pt>
                <c:pt idx="7949">
                  <c:v>8.3663367430935026E-2</c:v>
                </c:pt>
                <c:pt idx="7950">
                  <c:v>8.3672304677120127E-2</c:v>
                </c:pt>
                <c:pt idx="7951">
                  <c:v>8.3677949212504363E-2</c:v>
                </c:pt>
                <c:pt idx="7952">
                  <c:v>8.3683593716028029E-2</c:v>
                </c:pt>
                <c:pt idx="7953">
                  <c:v>8.3690178929871323E-2</c:v>
                </c:pt>
                <c:pt idx="7954">
                  <c:v>8.3699586302994067E-2</c:v>
                </c:pt>
                <c:pt idx="7955">
                  <c:v>8.3711345394947692E-2</c:v>
                </c:pt>
                <c:pt idx="7956">
                  <c:v>8.3723574703897768E-2</c:v>
                </c:pt>
                <c:pt idx="7957">
                  <c:v>8.3736274212591555E-2</c:v>
                </c:pt>
                <c:pt idx="7958">
                  <c:v>8.3747562529372169E-2</c:v>
                </c:pt>
                <c:pt idx="7959">
                  <c:v>8.3755558343328249E-2</c:v>
                </c:pt>
                <c:pt idx="7960">
                  <c:v>8.3763554093351927E-2</c:v>
                </c:pt>
                <c:pt idx="7961">
                  <c:v>8.3771549779444301E-2</c:v>
                </c:pt>
                <c:pt idx="7962">
                  <c:v>8.3780015730330365E-2</c:v>
                </c:pt>
                <c:pt idx="7963">
                  <c:v>8.3790362906304233E-2</c:v>
                </c:pt>
                <c:pt idx="7964">
                  <c:v>8.3800239656223047E-2</c:v>
                </c:pt>
                <c:pt idx="7965">
                  <c:v>8.3808705364226993E-2</c:v>
                </c:pt>
                <c:pt idx="7966">
                  <c:v>8.3814349129747376E-2</c:v>
                </c:pt>
                <c:pt idx="7967">
                  <c:v>8.3819052243349526E-2</c:v>
                </c:pt>
                <c:pt idx="7968">
                  <c:v>8.3825636565232634E-2</c:v>
                </c:pt>
                <c:pt idx="7969">
                  <c:v>8.3836923873313068E-2</c:v>
                </c:pt>
                <c:pt idx="7970">
                  <c:v>8.3849621942618788E-2</c:v>
                </c:pt>
                <c:pt idx="7971">
                  <c:v>8.3860908979974044E-2</c:v>
                </c:pt>
                <c:pt idx="7972">
                  <c:v>8.3871725604561534E-2</c:v>
                </c:pt>
                <c:pt idx="7973">
                  <c:v>8.3881131269970155E-2</c:v>
                </c:pt>
                <c:pt idx="7974">
                  <c:v>8.3888185460970835E-2</c:v>
                </c:pt>
                <c:pt idx="7975">
                  <c:v>8.3896180150616048E-2</c:v>
                </c:pt>
                <c:pt idx="7976">
                  <c:v>8.3907466662482125E-2</c:v>
                </c:pt>
                <c:pt idx="7977">
                  <c:v>8.392016383606786E-2</c:v>
                </c:pt>
                <c:pt idx="7978">
                  <c:v>8.3935212129333067E-2</c:v>
                </c:pt>
                <c:pt idx="7979">
                  <c:v>8.394978994749E-2</c:v>
                </c:pt>
                <c:pt idx="7980">
                  <c:v>8.3961546097661502E-2</c:v>
                </c:pt>
                <c:pt idx="7981">
                  <c:v>8.3970950918290474E-2</c:v>
                </c:pt>
                <c:pt idx="7982">
                  <c:v>8.3978944946281234E-2</c:v>
                </c:pt>
                <c:pt idx="7983">
                  <c:v>8.3985528215467037E-2</c:v>
                </c:pt>
                <c:pt idx="7984">
                  <c:v>8.3993051898610796E-2</c:v>
                </c:pt>
                <c:pt idx="7985">
                  <c:v>8.4003396870507757E-2</c:v>
                </c:pt>
                <c:pt idx="7986">
                  <c:v>8.4013271516578239E-2</c:v>
                </c:pt>
                <c:pt idx="7987">
                  <c:v>8.4020794990994047E-2</c:v>
                </c:pt>
                <c:pt idx="7988">
                  <c:v>8.4026907772278975E-2</c:v>
                </c:pt>
                <c:pt idx="7989">
                  <c:v>8.4035371561602304E-2</c:v>
                </c:pt>
                <c:pt idx="7990">
                  <c:v>8.4045716095714859E-2</c:v>
                </c:pt>
                <c:pt idx="7991">
                  <c:v>8.4059822106145335E-2</c:v>
                </c:pt>
                <c:pt idx="7992">
                  <c:v>8.4074868297954353E-2</c:v>
                </c:pt>
                <c:pt idx="7993">
                  <c:v>8.4088503713737092E-2</c:v>
                </c:pt>
                <c:pt idx="7994">
                  <c:v>8.4098377519447653E-2</c:v>
                </c:pt>
                <c:pt idx="7995">
                  <c:v>8.4103549474006722E-2</c:v>
                </c:pt>
                <c:pt idx="7996">
                  <c:v>8.4107310878703323E-2</c:v>
                </c:pt>
                <c:pt idx="7997">
                  <c:v>8.4112952959220597E-2</c:v>
                </c:pt>
                <c:pt idx="7998">
                  <c:v>8.4121886188270392E-2</c:v>
                </c:pt>
                <c:pt idx="7999">
                  <c:v>8.4133170153004228E-2</c:v>
                </c:pt>
                <c:pt idx="8000">
                  <c:v>8.4144924147540587E-2</c:v>
                </c:pt>
                <c:pt idx="8001">
                  <c:v>8.4156207852319448E-2</c:v>
                </c:pt>
                <c:pt idx="8002">
                  <c:v>8.416702128325905E-2</c:v>
                </c:pt>
                <c:pt idx="8003">
                  <c:v>8.4179245020911453E-2</c:v>
                </c:pt>
                <c:pt idx="8004">
                  <c:v>8.4193349147920329E-2</c:v>
                </c:pt>
                <c:pt idx="8005">
                  <c:v>8.4207923203515708E-2</c:v>
                </c:pt>
                <c:pt idx="8006">
                  <c:v>8.422249704671135E-2</c:v>
                </c:pt>
                <c:pt idx="8007">
                  <c:v>8.4235660335427745E-2</c:v>
                </c:pt>
                <c:pt idx="8008">
                  <c:v>8.4247883234088328E-2</c:v>
                </c:pt>
                <c:pt idx="8009">
                  <c:v>8.4259635880372968E-2</c:v>
                </c:pt>
                <c:pt idx="8010">
                  <c:v>8.4271388388534665E-2</c:v>
                </c:pt>
                <c:pt idx="8011">
                  <c:v>8.4281260388651497E-2</c:v>
                </c:pt>
                <c:pt idx="8012">
                  <c:v>8.4289251936414289E-2</c:v>
                </c:pt>
                <c:pt idx="8013">
                  <c:v>8.4298183590690745E-2</c:v>
                </c:pt>
                <c:pt idx="8014">
                  <c:v>8.4308995486502919E-2</c:v>
                </c:pt>
                <c:pt idx="8015">
                  <c:v>8.4318397040015425E-2</c:v>
                </c:pt>
                <c:pt idx="8016">
                  <c:v>8.4324508002400544E-2</c:v>
                </c:pt>
                <c:pt idx="8017">
                  <c:v>8.4330148857610546E-2</c:v>
                </c:pt>
                <c:pt idx="8018">
                  <c:v>8.4336729815139733E-2</c:v>
                </c:pt>
                <c:pt idx="8019">
                  <c:v>8.4344250856427994E-2</c:v>
                </c:pt>
                <c:pt idx="8020">
                  <c:v>8.4352241900817665E-2</c:v>
                </c:pt>
                <c:pt idx="8021">
                  <c:v>8.4358822712955708E-2</c:v>
                </c:pt>
                <c:pt idx="8022">
                  <c:v>8.4366343588084855E-2</c:v>
                </c:pt>
                <c:pt idx="8023">
                  <c:v>8.43752745538347E-2</c:v>
                </c:pt>
                <c:pt idx="8024">
                  <c:v>8.4386085616183992E-2</c:v>
                </c:pt>
                <c:pt idx="8025">
                  <c:v>8.4398306676361057E-2</c:v>
                </c:pt>
                <c:pt idx="8026">
                  <c:v>8.4410527587185633E-2</c:v>
                </c:pt>
                <c:pt idx="8027">
                  <c:v>8.4421808295388728E-2</c:v>
                </c:pt>
                <c:pt idx="8028">
                  <c:v>8.4431678810679048E-2</c:v>
                </c:pt>
                <c:pt idx="8029">
                  <c:v>8.4440139174813064E-2</c:v>
                </c:pt>
                <c:pt idx="8030">
                  <c:v>8.4449539495458081E-2</c:v>
                </c:pt>
                <c:pt idx="8031">
                  <c:v>8.4457529698529224E-2</c:v>
                </c:pt>
                <c:pt idx="8032">
                  <c:v>8.4465049831334807E-2</c:v>
                </c:pt>
                <c:pt idx="8033">
                  <c:v>8.4472099904479347E-2</c:v>
                </c:pt>
                <c:pt idx="8034">
                  <c:v>8.4478679927904129E-2</c:v>
                </c:pt>
                <c:pt idx="8035">
                  <c:v>8.4485259908032712E-2</c:v>
                </c:pt>
                <c:pt idx="8036">
                  <c:v>8.449277983230713E-2</c:v>
                </c:pt>
                <c:pt idx="8037">
                  <c:v>8.4501709668935721E-2</c:v>
                </c:pt>
                <c:pt idx="8038">
                  <c:v>8.4512049380147766E-2</c:v>
                </c:pt>
                <c:pt idx="8039">
                  <c:v>8.4522388984451385E-2</c:v>
                </c:pt>
                <c:pt idx="8040">
                  <c:v>8.4531318556680293E-2</c:v>
                </c:pt>
                <c:pt idx="8041">
                  <c:v>8.4540718020252828E-2</c:v>
                </c:pt>
                <c:pt idx="8042">
                  <c:v>8.455011739547659E-2</c:v>
                </c:pt>
                <c:pt idx="8043">
                  <c:v>8.4559046720107112E-2</c:v>
                </c:pt>
                <c:pt idx="8044">
                  <c:v>8.4567975965005579E-2</c:v>
                </c:pt>
                <c:pt idx="8045">
                  <c:v>8.4578784944259564E-2</c:v>
                </c:pt>
                <c:pt idx="8046">
                  <c:v>8.4588653910238787E-2</c:v>
                </c:pt>
                <c:pt idx="8047">
                  <c:v>8.4596173057041341E-2</c:v>
                </c:pt>
                <c:pt idx="8048">
                  <c:v>8.4604632029614532E-2</c:v>
                </c:pt>
                <c:pt idx="8049">
                  <c:v>8.4613560867481563E-2</c:v>
                </c:pt>
                <c:pt idx="8050">
                  <c:v>8.4622019692973796E-2</c:v>
                </c:pt>
                <c:pt idx="8051">
                  <c:v>8.4630478446914723E-2</c:v>
                </c:pt>
                <c:pt idx="8052">
                  <c:v>8.4637527353876085E-2</c:v>
                </c:pt>
                <c:pt idx="8053">
                  <c:v>8.4643166443670564E-2</c:v>
                </c:pt>
                <c:pt idx="8054">
                  <c:v>8.4648335581381101E-2</c:v>
                </c:pt>
                <c:pt idx="8055">
                  <c:v>8.4656324196195218E-2</c:v>
                </c:pt>
                <c:pt idx="8056">
                  <c:v>8.466713222054234E-2</c:v>
                </c:pt>
                <c:pt idx="8057">
                  <c:v>8.4677000314668169E-2</c:v>
                </c:pt>
                <c:pt idx="8058">
                  <c:v>8.4683578989985964E-2</c:v>
                </c:pt>
                <c:pt idx="8059">
                  <c:v>8.4689217820097792E-2</c:v>
                </c:pt>
                <c:pt idx="8060">
                  <c:v>8.4698145902747587E-2</c:v>
                </c:pt>
                <c:pt idx="8061">
                  <c:v>8.4708953475097021E-2</c:v>
                </c:pt>
                <c:pt idx="8062">
                  <c:v>8.472023081736571E-2</c:v>
                </c:pt>
                <c:pt idx="8063">
                  <c:v>8.4729158623134307E-2</c:v>
                </c:pt>
                <c:pt idx="8064">
                  <c:v>8.4737616470865751E-2</c:v>
                </c:pt>
                <c:pt idx="8065">
                  <c:v>8.4747013995557841E-2</c:v>
                </c:pt>
                <c:pt idx="8066">
                  <c:v>8.4754531951726483E-2</c:v>
                </c:pt>
                <c:pt idx="8067">
                  <c:v>8.476298958485777E-2</c:v>
                </c:pt>
                <c:pt idx="8068">
                  <c:v>8.4774736178874321E-2</c:v>
                </c:pt>
                <c:pt idx="8069">
                  <c:v>8.4786952490281328E-2</c:v>
                </c:pt>
                <c:pt idx="8070">
                  <c:v>8.4797759102894568E-2</c:v>
                </c:pt>
                <c:pt idx="8071">
                  <c:v>8.4809975133051621E-2</c:v>
                </c:pt>
                <c:pt idx="8072">
                  <c:v>8.4822191013978698E-2</c:v>
                </c:pt>
                <c:pt idx="8073">
                  <c:v>8.4832057578095948E-2</c:v>
                </c:pt>
                <c:pt idx="8074">
                  <c:v>8.4839574894940026E-2</c:v>
                </c:pt>
                <c:pt idx="8075">
                  <c:v>8.4847092155274723E-2</c:v>
                </c:pt>
                <c:pt idx="8076">
                  <c:v>8.4857898118005079E-2</c:v>
                </c:pt>
                <c:pt idx="8077">
                  <c:v>8.4871053045465064E-2</c:v>
                </c:pt>
                <c:pt idx="8078">
                  <c:v>8.4882798370179827E-2</c:v>
                </c:pt>
                <c:pt idx="8079">
                  <c:v>8.4889845498792346E-2</c:v>
                </c:pt>
                <c:pt idx="8080">
                  <c:v>8.4895952970085412E-2</c:v>
                </c:pt>
                <c:pt idx="8081">
                  <c:v>8.4901590602787E-2</c:v>
                </c:pt>
                <c:pt idx="8082">
                  <c:v>8.4906288605759966E-2</c:v>
                </c:pt>
                <c:pt idx="8083">
                  <c:v>8.4910986586661699E-2</c:v>
                </c:pt>
                <c:pt idx="8084">
                  <c:v>8.4918503310197097E-2</c:v>
                </c:pt>
                <c:pt idx="8085">
                  <c:v>8.4928368924093528E-2</c:v>
                </c:pt>
                <c:pt idx="8086">
                  <c:v>8.4939174008590232E-2</c:v>
                </c:pt>
                <c:pt idx="8087">
                  <c:v>8.4950448754897115E-2</c:v>
                </c:pt>
                <c:pt idx="8088">
                  <c:v>8.495843495661945E-2</c:v>
                </c:pt>
                <c:pt idx="8089">
                  <c:v>8.4965011780736927E-2</c:v>
                </c:pt>
                <c:pt idx="8090">
                  <c:v>8.4972058330006539E-2</c:v>
                </c:pt>
                <c:pt idx="8091">
                  <c:v>8.4980044359153226E-2</c:v>
                </c:pt>
                <c:pt idx="8092">
                  <c:v>8.499131864466912E-2</c:v>
                </c:pt>
                <c:pt idx="8093">
                  <c:v>8.5004002063940556E-2</c:v>
                </c:pt>
                <c:pt idx="8094">
                  <c:v>8.501480633125047E-2</c:v>
                </c:pt>
                <c:pt idx="8095">
                  <c:v>8.5023731507504932E-2</c:v>
                </c:pt>
                <c:pt idx="8096">
                  <c:v>8.5033126343821167E-2</c:v>
                </c:pt>
                <c:pt idx="8097">
                  <c:v>8.5042990826960943E-2</c:v>
                </c:pt>
                <c:pt idx="8098">
                  <c:v>8.5053324943025505E-2</c:v>
                </c:pt>
                <c:pt idx="8099">
                  <c:v>8.5064598402390126E-2</c:v>
                </c:pt>
                <c:pt idx="8100">
                  <c:v>8.5078220329559265E-2</c:v>
                </c:pt>
                <c:pt idx="8101">
                  <c:v>8.5090902646675404E-2</c:v>
                </c:pt>
                <c:pt idx="8102">
                  <c:v>8.5100766559901023E-2</c:v>
                </c:pt>
                <c:pt idx="8103">
                  <c:v>8.5107812152636311E-2</c:v>
                </c:pt>
                <c:pt idx="8104">
                  <c:v>8.5113448591083621E-2</c:v>
                </c:pt>
                <c:pt idx="8105">
                  <c:v>8.5119554696884037E-2</c:v>
                </c:pt>
                <c:pt idx="8106">
                  <c:v>8.5128948633004534E-2</c:v>
                </c:pt>
                <c:pt idx="8107">
                  <c:v>8.5140690929060167E-2</c:v>
                </c:pt>
                <c:pt idx="8108">
                  <c:v>8.5152902770695524E-2</c:v>
                </c:pt>
                <c:pt idx="8109">
                  <c:v>8.5162296393552758E-2</c:v>
                </c:pt>
                <c:pt idx="8110">
                  <c:v>8.5169341552788713E-2</c:v>
                </c:pt>
                <c:pt idx="8111">
                  <c:v>8.5177326006587506E-2</c:v>
                </c:pt>
                <c:pt idx="8112">
                  <c:v>8.518718906738168E-2</c:v>
                </c:pt>
                <c:pt idx="8113">
                  <c:v>8.5197991355682359E-2</c:v>
                </c:pt>
                <c:pt idx="8114">
                  <c:v>8.52083238700857E-2</c:v>
                </c:pt>
                <c:pt idx="8115">
                  <c:v>8.5217247319336997E-2</c:v>
                </c:pt>
                <c:pt idx="8116">
                  <c:v>8.5225701039913324E-2</c:v>
                </c:pt>
                <c:pt idx="8117">
                  <c:v>8.5232745752469391E-2</c:v>
                </c:pt>
                <c:pt idx="8118">
                  <c:v>8.5237911843469044E-2</c:v>
                </c:pt>
                <c:pt idx="8119">
                  <c:v>8.5242138625344979E-2</c:v>
                </c:pt>
                <c:pt idx="8120">
                  <c:v>8.5247304667820947E-2</c:v>
                </c:pt>
                <c:pt idx="8121">
                  <c:v>8.5253879592373738E-2</c:v>
                </c:pt>
                <c:pt idx="8122">
                  <c:v>8.5264681160291747E-2</c:v>
                </c:pt>
                <c:pt idx="8123">
                  <c:v>8.5276891487881062E-2</c:v>
                </c:pt>
                <c:pt idx="8124">
                  <c:v>8.5289101666379694E-2</c:v>
                </c:pt>
                <c:pt idx="8125">
                  <c:v>8.5301781309330499E-2</c:v>
                </c:pt>
                <c:pt idx="8126">
                  <c:v>8.5315400006016964E-2</c:v>
                </c:pt>
                <c:pt idx="8127">
                  <c:v>8.5328548916489194E-2</c:v>
                </c:pt>
                <c:pt idx="8128">
                  <c:v>8.5338880081999524E-2</c:v>
                </c:pt>
                <c:pt idx="8129">
                  <c:v>8.5346393589878056E-2</c:v>
                </c:pt>
                <c:pt idx="8130">
                  <c:v>8.5353907041303953E-2</c:v>
                </c:pt>
                <c:pt idx="8131">
                  <c:v>8.5361420436278507E-2</c:v>
                </c:pt>
                <c:pt idx="8132">
                  <c:v>8.5368464192798477E-2</c:v>
                </c:pt>
                <c:pt idx="8133">
                  <c:v>8.5376916635131486E-2</c:v>
                </c:pt>
                <c:pt idx="8134">
                  <c:v>8.5386308153932763E-2</c:v>
                </c:pt>
                <c:pt idx="8135">
                  <c:v>8.5397577860070586E-2</c:v>
                </c:pt>
                <c:pt idx="8136">
                  <c:v>8.5410256127665299E-2</c:v>
                </c:pt>
                <c:pt idx="8137">
                  <c:v>8.5425282014451195E-2</c:v>
                </c:pt>
                <c:pt idx="8138">
                  <c:v>8.5441246771780083E-2</c:v>
                </c:pt>
                <c:pt idx="8139">
                  <c:v>8.5454394027619493E-2</c:v>
                </c:pt>
                <c:pt idx="8140">
                  <c:v>8.5461437129288623E-2</c:v>
                </c:pt>
                <c:pt idx="8141">
                  <c:v>8.5464723893091843E-2</c:v>
                </c:pt>
                <c:pt idx="8142">
                  <c:v>8.5469419251213749E-2</c:v>
                </c:pt>
                <c:pt idx="8143">
                  <c:v>8.5477401309425133E-2</c:v>
                </c:pt>
                <c:pt idx="8144">
                  <c:v>8.5487261411016993E-2</c:v>
                </c:pt>
                <c:pt idx="8145">
                  <c:v>8.5498529979505161E-2</c:v>
                </c:pt>
                <c:pt idx="8146">
                  <c:v>8.5508859389071781E-2</c:v>
                </c:pt>
                <c:pt idx="8147">
                  <c:v>8.5518719180490047E-2</c:v>
                </c:pt>
                <c:pt idx="8148">
                  <c:v>8.5527170352902748E-2</c:v>
                </c:pt>
                <c:pt idx="8149">
                  <c:v>8.5535151950156263E-2</c:v>
                </c:pt>
                <c:pt idx="8150">
                  <c:v>8.5542194483064465E-2</c:v>
                </c:pt>
                <c:pt idx="8151">
                  <c:v>8.5552523441614459E-2</c:v>
                </c:pt>
                <c:pt idx="8152">
                  <c:v>8.5568016679403364E-2</c:v>
                </c:pt>
                <c:pt idx="8153">
                  <c:v>8.5583509677155292E-2</c:v>
                </c:pt>
                <c:pt idx="8154">
                  <c:v>8.5597594012276651E-2</c:v>
                </c:pt>
                <c:pt idx="8155">
                  <c:v>8.560886133754976E-2</c:v>
                </c:pt>
                <c:pt idx="8156">
                  <c:v>8.5617311748192856E-2</c:v>
                </c:pt>
                <c:pt idx="8157">
                  <c:v>8.5623884240434822E-2</c:v>
                </c:pt>
                <c:pt idx="8158">
                  <c:v>8.5631395607245572E-2</c:v>
                </c:pt>
                <c:pt idx="8159">
                  <c:v>8.5642662551673854E-2</c:v>
                </c:pt>
                <c:pt idx="8160">
                  <c:v>8.5652990472550691E-2</c:v>
                </c:pt>
                <c:pt idx="8161">
                  <c:v>8.5660971065626243E-2</c:v>
                </c:pt>
                <c:pt idx="8162">
                  <c:v>8.5668012712507707E-2</c:v>
                </c:pt>
                <c:pt idx="8163">
                  <c:v>8.5675993185698393E-2</c:v>
                </c:pt>
                <c:pt idx="8164">
                  <c:v>8.5685851329358298E-2</c:v>
                </c:pt>
                <c:pt idx="8165">
                  <c:v>8.5697587087956578E-2</c:v>
                </c:pt>
                <c:pt idx="8166">
                  <c:v>8.5707445018744263E-2</c:v>
                </c:pt>
                <c:pt idx="8167">
                  <c:v>8.5716364015244531E-2</c:v>
                </c:pt>
                <c:pt idx="8168">
                  <c:v>8.5725752346675302E-2</c:v>
                </c:pt>
                <c:pt idx="8169">
                  <c:v>8.5735609999817081E-2</c:v>
                </c:pt>
                <c:pt idx="8170">
                  <c:v>8.5745936960789554E-2</c:v>
                </c:pt>
                <c:pt idx="8171">
                  <c:v>8.5755794414961242E-2</c:v>
                </c:pt>
                <c:pt idx="8172">
                  <c:v>8.5766590562801989E-2</c:v>
                </c:pt>
                <c:pt idx="8173">
                  <c:v>8.5777855984107726E-2</c:v>
                </c:pt>
                <c:pt idx="8174">
                  <c:v>8.5788182508819047E-2</c:v>
                </c:pt>
                <c:pt idx="8175">
                  <c:v>8.5798508926894584E-2</c:v>
                </c:pt>
                <c:pt idx="8176">
                  <c:v>8.5808365862856797E-2</c:v>
                </c:pt>
                <c:pt idx="8177">
                  <c:v>8.5817753330587304E-2</c:v>
                </c:pt>
                <c:pt idx="8178">
                  <c:v>8.5823855137355867E-2</c:v>
                </c:pt>
                <c:pt idx="8179">
                  <c:v>8.5829487541326896E-2</c:v>
                </c:pt>
                <c:pt idx="8180">
                  <c:v>8.5838405449401647E-2</c:v>
                </c:pt>
                <c:pt idx="8181">
                  <c:v>8.5849200705403E-2</c:v>
                </c:pt>
                <c:pt idx="8182">
                  <c:v>8.5860465196114524E-2</c:v>
                </c:pt>
                <c:pt idx="8183">
                  <c:v>8.5870790867799307E-2</c:v>
                </c:pt>
                <c:pt idx="8184">
                  <c:v>8.5879708407543984E-2</c:v>
                </c:pt>
                <c:pt idx="8185">
                  <c:v>8.5888156529737789E-2</c:v>
                </c:pt>
                <c:pt idx="8186">
                  <c:v>8.5895665911772237E-2</c:v>
                </c:pt>
                <c:pt idx="8187">
                  <c:v>8.590458322969638E-2</c:v>
                </c:pt>
                <c:pt idx="8188">
                  <c:v>8.5915847096572642E-2</c:v>
                </c:pt>
                <c:pt idx="8189">
                  <c:v>8.5926641516608365E-2</c:v>
                </c:pt>
                <c:pt idx="8190">
                  <c:v>8.5935558558318775E-2</c:v>
                </c:pt>
                <c:pt idx="8191">
                  <c:v>8.5943536896660996E-2</c:v>
                </c:pt>
                <c:pt idx="8192">
                  <c:v>8.5951984479643223E-2</c:v>
                </c:pt>
                <c:pt idx="8193">
                  <c:v>8.5959962686935551E-2</c:v>
                </c:pt>
                <c:pt idx="8194">
                  <c:v>8.5969348731670558E-2</c:v>
                </c:pt>
                <c:pt idx="8195">
                  <c:v>8.5980142574205665E-2</c:v>
                </c:pt>
                <c:pt idx="8196">
                  <c:v>8.5991874879601526E-2</c:v>
                </c:pt>
                <c:pt idx="8197">
                  <c:v>8.6004545614825748E-2</c:v>
                </c:pt>
                <c:pt idx="8198">
                  <c:v>8.6015339077460229E-2</c:v>
                </c:pt>
                <c:pt idx="8199">
                  <c:v>8.6024255328289556E-2</c:v>
                </c:pt>
                <c:pt idx="8200">
                  <c:v>8.6032232959012897E-2</c:v>
                </c:pt>
                <c:pt idx="8201">
                  <c:v>8.6042087591452668E-2</c:v>
                </c:pt>
                <c:pt idx="8202">
                  <c:v>8.6053819170117465E-2</c:v>
                </c:pt>
                <c:pt idx="8203">
                  <c:v>8.6064612100935522E-2</c:v>
                </c:pt>
                <c:pt idx="8204">
                  <c:v>8.6074466414297807E-2</c:v>
                </c:pt>
                <c:pt idx="8205">
                  <c:v>8.6084789876524029E-2</c:v>
                </c:pt>
                <c:pt idx="8206">
                  <c:v>8.6094174749704128E-2</c:v>
                </c:pt>
                <c:pt idx="8207">
                  <c:v>8.6104028771752564E-2</c:v>
                </c:pt>
                <c:pt idx="8208">
                  <c:v>8.611435192879914E-2</c:v>
                </c:pt>
                <c:pt idx="8209">
                  <c:v>8.6125144206314549E-2</c:v>
                </c:pt>
                <c:pt idx="8210">
                  <c:v>8.6135936367358126E-2</c:v>
                </c:pt>
                <c:pt idx="8211">
                  <c:v>8.6146259195024791E-2</c:v>
                </c:pt>
                <c:pt idx="8212">
                  <c:v>8.6156112703847584E-2</c:v>
                </c:pt>
                <c:pt idx="8213">
                  <c:v>8.6163620073973574E-2</c:v>
                </c:pt>
                <c:pt idx="8214">
                  <c:v>8.6170188976601017E-2</c:v>
                </c:pt>
                <c:pt idx="8215">
                  <c:v>8.6176288633260573E-2</c:v>
                </c:pt>
                <c:pt idx="8216">
                  <c:v>8.6185672647779626E-2</c:v>
                </c:pt>
                <c:pt idx="8217">
                  <c:v>8.6197871735006731E-2</c:v>
                </c:pt>
                <c:pt idx="8218">
                  <c:v>8.6210070673417571E-2</c:v>
                </c:pt>
                <c:pt idx="8219">
                  <c:v>8.6222269463016227E-2</c:v>
                </c:pt>
                <c:pt idx="8220">
                  <c:v>8.6233529752105451E-2</c:v>
                </c:pt>
                <c:pt idx="8221">
                  <c:v>8.624244405771278E-2</c:v>
                </c:pt>
                <c:pt idx="8222">
                  <c:v>8.6251827451451824E-2</c:v>
                </c:pt>
                <c:pt idx="8223">
                  <c:v>8.6264025731682417E-2</c:v>
                </c:pt>
                <c:pt idx="8224">
                  <c:v>8.6277162174755964E-2</c:v>
                </c:pt>
                <c:pt idx="8225">
                  <c:v>8.6290298445265715E-2</c:v>
                </c:pt>
                <c:pt idx="8226">
                  <c:v>8.6302496256227892E-2</c:v>
                </c:pt>
                <c:pt idx="8227">
                  <c:v>8.6311879086493043E-2</c:v>
                </c:pt>
                <c:pt idx="8228">
                  <c:v>8.6320792693700896E-2</c:v>
                </c:pt>
                <c:pt idx="8229">
                  <c:v>8.633064448291497E-2</c:v>
                </c:pt>
                <c:pt idx="8230">
                  <c:v>8.6341434426406183E-2</c:v>
                </c:pt>
                <c:pt idx="8231">
                  <c:v>8.635363161364111E-2</c:v>
                </c:pt>
                <c:pt idx="8232">
                  <c:v>8.6365359537993541E-2</c:v>
                </c:pt>
                <c:pt idx="8233">
                  <c:v>8.637661821597141E-2</c:v>
                </c:pt>
                <c:pt idx="8234">
                  <c:v>8.6388345870743052E-2</c:v>
                </c:pt>
                <c:pt idx="8235">
                  <c:v>8.6398196994463244E-2</c:v>
                </c:pt>
                <c:pt idx="8236">
                  <c:v>8.640710983230368E-2</c:v>
                </c:pt>
                <c:pt idx="8237">
                  <c:v>8.6417429861087303E-2</c:v>
                </c:pt>
                <c:pt idx="8238">
                  <c:v>8.6427749783369215E-2</c:v>
                </c:pt>
                <c:pt idx="8239">
                  <c:v>8.6437600518925739E-2</c:v>
                </c:pt>
                <c:pt idx="8240">
                  <c:v>8.6447451157446717E-2</c:v>
                </c:pt>
                <c:pt idx="8241">
                  <c:v>8.6459647051652183E-2</c:v>
                </c:pt>
                <c:pt idx="8242">
                  <c:v>8.6471842797119725E-2</c:v>
                </c:pt>
                <c:pt idx="8243">
                  <c:v>8.6483100276307429E-2</c:v>
                </c:pt>
                <c:pt idx="8244">
                  <c:v>8.6493888574943667E-2</c:v>
                </c:pt>
                <c:pt idx="8245">
                  <c:v>8.6502800559945345E-2</c:v>
                </c:pt>
                <c:pt idx="8246">
                  <c:v>8.6510774373940252E-2</c:v>
                </c:pt>
                <c:pt idx="8247">
                  <c:v>8.6520155250179948E-2</c:v>
                </c:pt>
                <c:pt idx="8248">
                  <c:v>8.6531412185507278E-2</c:v>
                </c:pt>
                <c:pt idx="8249">
                  <c:v>8.6542199962955715E-2</c:v>
                </c:pt>
                <c:pt idx="8250">
                  <c:v>8.6549704435152156E-2</c:v>
                </c:pt>
                <c:pt idx="8251">
                  <c:v>8.6555332752341577E-2</c:v>
                </c:pt>
                <c:pt idx="8252">
                  <c:v>8.656049201527069E-2</c:v>
                </c:pt>
                <c:pt idx="8253">
                  <c:v>8.6568465369259717E-2</c:v>
                </c:pt>
                <c:pt idx="8254">
                  <c:v>8.6580659787686906E-2</c:v>
                </c:pt>
                <c:pt idx="8255">
                  <c:v>8.6595668098539441E-2</c:v>
                </c:pt>
                <c:pt idx="8256">
                  <c:v>8.661161418201728E-2</c:v>
                </c:pt>
                <c:pt idx="8257">
                  <c:v>8.6625215052285667E-2</c:v>
                </c:pt>
                <c:pt idx="8258">
                  <c:v>8.6636001817862476E-2</c:v>
                </c:pt>
                <c:pt idx="8259">
                  <c:v>8.6643974569810045E-2</c:v>
                </c:pt>
                <c:pt idx="8260">
                  <c:v>8.6649602356443797E-2</c:v>
                </c:pt>
                <c:pt idx="8261">
                  <c:v>8.6657106022688266E-2</c:v>
                </c:pt>
                <c:pt idx="8262">
                  <c:v>8.6665547579911864E-2</c:v>
                </c:pt>
                <c:pt idx="8263">
                  <c:v>8.6671644215811486E-2</c:v>
                </c:pt>
                <c:pt idx="8264">
                  <c:v>8.6675864941968744E-2</c:v>
                </c:pt>
                <c:pt idx="8265">
                  <c:v>8.6681961514967945E-2</c:v>
                </c:pt>
                <c:pt idx="8266">
                  <c:v>8.6690871824031457E-2</c:v>
                </c:pt>
                <c:pt idx="8267">
                  <c:v>8.6700251010959115E-2</c:v>
                </c:pt>
                <c:pt idx="8268">
                  <c:v>8.6707285343425602E-2</c:v>
                </c:pt>
                <c:pt idx="8269">
                  <c:v>8.6712912773772188E-2</c:v>
                </c:pt>
                <c:pt idx="8270">
                  <c:v>8.6722291753977013E-2</c:v>
                </c:pt>
                <c:pt idx="8271">
                  <c:v>8.6734484296736525E-2</c:v>
                </c:pt>
                <c:pt idx="8272">
                  <c:v>8.6744800947576778E-2</c:v>
                </c:pt>
                <c:pt idx="8273">
                  <c:v>8.6751366033605115E-2</c:v>
                </c:pt>
                <c:pt idx="8274">
                  <c:v>8.6760744653166091E-2</c:v>
                </c:pt>
                <c:pt idx="8275">
                  <c:v>8.6771998880535398E-2</c:v>
                </c:pt>
                <c:pt idx="8276">
                  <c:v>8.6783721899362704E-2</c:v>
                </c:pt>
                <c:pt idx="8277">
                  <c:v>8.6794975868145455E-2</c:v>
                </c:pt>
                <c:pt idx="8278">
                  <c:v>8.6806229710277641E-2</c:v>
                </c:pt>
                <c:pt idx="8279">
                  <c:v>8.6816076718252727E-2</c:v>
                </c:pt>
                <c:pt idx="8280">
                  <c:v>8.6825923629264959E-2</c:v>
                </c:pt>
                <c:pt idx="8281">
                  <c:v>8.6834363761531377E-2</c:v>
                </c:pt>
                <c:pt idx="8282">
                  <c:v>8.6841866041521096E-2</c:v>
                </c:pt>
                <c:pt idx="8283">
                  <c:v>8.6849837152340029E-2</c:v>
                </c:pt>
                <c:pt idx="8284">
                  <c:v>8.6858745965711928E-2</c:v>
                </c:pt>
                <c:pt idx="8285">
                  <c:v>8.6867654699717509E-2</c:v>
                </c:pt>
                <c:pt idx="8286">
                  <c:v>8.6876094479776844E-2</c:v>
                </c:pt>
                <c:pt idx="8287">
                  <c:v>8.6882658703911431E-2</c:v>
                </c:pt>
                <c:pt idx="8288">
                  <c:v>8.6889691753383125E-2</c:v>
                </c:pt>
                <c:pt idx="8289">
                  <c:v>8.6897662482988566E-2</c:v>
                </c:pt>
                <c:pt idx="8290">
                  <c:v>8.690610200979372E-2</c:v>
                </c:pt>
                <c:pt idx="8291">
                  <c:v>8.6910790605020175E-2</c:v>
                </c:pt>
                <c:pt idx="8292">
                  <c:v>8.6914541465373793E-2</c:v>
                </c:pt>
                <c:pt idx="8293">
                  <c:v>8.692157429061674E-2</c:v>
                </c:pt>
                <c:pt idx="8294">
                  <c:v>8.6930482464921813E-2</c:v>
                </c:pt>
                <c:pt idx="8295">
                  <c:v>8.6939859404776346E-2</c:v>
                </c:pt>
                <c:pt idx="8296">
                  <c:v>8.6949236256704379E-2</c:v>
                </c:pt>
                <c:pt idx="8297">
                  <c:v>8.6958144184596561E-2</c:v>
                </c:pt>
                <c:pt idx="8298">
                  <c:v>8.6966114368606795E-2</c:v>
                </c:pt>
                <c:pt idx="8299">
                  <c:v>8.6974553317732767E-2</c:v>
                </c:pt>
                <c:pt idx="8300">
                  <c:v>8.6983929844348482E-2</c:v>
                </c:pt>
                <c:pt idx="8301">
                  <c:v>8.6995650378983228E-2</c:v>
                </c:pt>
                <c:pt idx="8302">
                  <c:v>8.7008777214689234E-2</c:v>
                </c:pt>
                <c:pt idx="8303">
                  <c:v>8.7018622228389214E-2</c:v>
                </c:pt>
                <c:pt idx="8304">
                  <c:v>8.7027060734417475E-2</c:v>
                </c:pt>
                <c:pt idx="8305">
                  <c:v>8.7036905568118328E-2</c:v>
                </c:pt>
                <c:pt idx="8306">
                  <c:v>8.7047687893823819E-2</c:v>
                </c:pt>
                <c:pt idx="8307">
                  <c:v>8.7059407681208373E-2</c:v>
                </c:pt>
                <c:pt idx="8308">
                  <c:v>8.7071127331240894E-2</c:v>
                </c:pt>
                <c:pt idx="8309">
                  <c:v>8.7081440509654856E-2</c:v>
                </c:pt>
                <c:pt idx="8310">
                  <c:v>8.7090816034098364E-2</c:v>
                </c:pt>
                <c:pt idx="8311">
                  <c:v>8.7099722700902563E-2</c:v>
                </c:pt>
                <c:pt idx="8312">
                  <c:v>8.7108629288378689E-2</c:v>
                </c:pt>
                <c:pt idx="8313">
                  <c:v>8.7118004557917739E-2</c:v>
                </c:pt>
                <c:pt idx="8314">
                  <c:v>8.7130192276915971E-2</c:v>
                </c:pt>
                <c:pt idx="8315">
                  <c:v>8.7144254845031605E-2</c:v>
                </c:pt>
                <c:pt idx="8316">
                  <c:v>8.7157379730189277E-2</c:v>
                </c:pt>
                <c:pt idx="8317">
                  <c:v>8.7168629494647362E-2</c:v>
                </c:pt>
                <c:pt idx="8318">
                  <c:v>8.717894166755831E-2</c:v>
                </c:pt>
                <c:pt idx="8319">
                  <c:v>8.7188785006137401E-2</c:v>
                </c:pt>
                <c:pt idx="8320">
                  <c:v>8.7199096971204523E-2</c:v>
                </c:pt>
                <c:pt idx="8321">
                  <c:v>8.7210346266366021E-2</c:v>
                </c:pt>
                <c:pt idx="8322">
                  <c:v>8.7223001572161687E-2</c:v>
                </c:pt>
                <c:pt idx="8323">
                  <c:v>8.7234719305099212E-2</c:v>
                </c:pt>
                <c:pt idx="8324">
                  <c:v>8.7242687285068524E-2</c:v>
                </c:pt>
                <c:pt idx="8325">
                  <c:v>8.7248780403383616E-2</c:v>
                </c:pt>
                <c:pt idx="8326">
                  <c:v>8.7256279574959725E-2</c:v>
                </c:pt>
                <c:pt idx="8327">
                  <c:v>8.7265653460346218E-2</c:v>
                </c:pt>
                <c:pt idx="8328">
                  <c:v>8.7276433319912833E-2</c:v>
                </c:pt>
                <c:pt idx="8329">
                  <c:v>8.7286744381197587E-2</c:v>
                </c:pt>
                <c:pt idx="8330">
                  <c:v>8.7296117981016191E-2</c:v>
                </c:pt>
                <c:pt idx="8331">
                  <c:v>8.7304554145729463E-2</c:v>
                </c:pt>
                <c:pt idx="8332">
                  <c:v>8.7312990239274649E-2</c:v>
                </c:pt>
                <c:pt idx="8333">
                  <c:v>8.7322363593079697E-2</c:v>
                </c:pt>
                <c:pt idx="8334">
                  <c:v>8.7332205520016234E-2</c:v>
                </c:pt>
                <c:pt idx="8335">
                  <c:v>8.7342984662188594E-2</c:v>
                </c:pt>
                <c:pt idx="8336">
                  <c:v>8.7353763688172825E-2</c:v>
                </c:pt>
                <c:pt idx="8337">
                  <c:v>8.7364073952134344E-2</c:v>
                </c:pt>
                <c:pt idx="8338">
                  <c:v>8.7373915468571484E-2</c:v>
                </c:pt>
                <c:pt idx="8339">
                  <c:v>8.7385162797331148E-2</c:v>
                </c:pt>
                <c:pt idx="8340">
                  <c:v>8.7395941368687946E-2</c:v>
                </c:pt>
                <c:pt idx="8341">
                  <c:v>8.740578257150769E-2</c:v>
                </c:pt>
                <c:pt idx="8342">
                  <c:v>8.7417498162874668E-2</c:v>
                </c:pt>
                <c:pt idx="8343">
                  <c:v>8.7433899760203146E-2</c:v>
                </c:pt>
                <c:pt idx="8344">
                  <c:v>8.7449363877009148E-2</c:v>
                </c:pt>
                <c:pt idx="8345">
                  <c:v>8.7458735952628694E-2</c:v>
                </c:pt>
                <c:pt idx="8346">
                  <c:v>8.7466233549883005E-2</c:v>
                </c:pt>
                <c:pt idx="8347">
                  <c:v>8.7476074060971132E-2</c:v>
                </c:pt>
                <c:pt idx="8348">
                  <c:v>8.748732024078458E-2</c:v>
                </c:pt>
                <c:pt idx="8349">
                  <c:v>8.7498097711092168E-2</c:v>
                </c:pt>
                <c:pt idx="8350">
                  <c:v>8.7508406487047066E-2</c:v>
                </c:pt>
                <c:pt idx="8351">
                  <c:v>8.7516840861057266E-2</c:v>
                </c:pt>
                <c:pt idx="8352">
                  <c:v>8.7527149443795735E-2</c:v>
                </c:pt>
                <c:pt idx="8353">
                  <c:v>8.7539332177301546E-2</c:v>
                </c:pt>
                <c:pt idx="8354">
                  <c:v>8.7552920435734358E-2</c:v>
                </c:pt>
                <c:pt idx="8355">
                  <c:v>8.7562760093820552E-2</c:v>
                </c:pt>
                <c:pt idx="8356">
                  <c:v>8.7569319812089846E-2</c:v>
                </c:pt>
                <c:pt idx="8357">
                  <c:v>8.7576816580280104E-2</c:v>
                </c:pt>
                <c:pt idx="8358">
                  <c:v>8.7585718919510211E-2</c:v>
                </c:pt>
                <c:pt idx="8359">
                  <c:v>8.7595089717293309E-2</c:v>
                </c:pt>
                <c:pt idx="8360">
                  <c:v>8.7603054826367183E-2</c:v>
                </c:pt>
                <c:pt idx="8361">
                  <c:v>8.7608677218104516E-2</c:v>
                </c:pt>
                <c:pt idx="8362">
                  <c:v>8.7615705163323204E-2</c:v>
                </c:pt>
                <c:pt idx="8363">
                  <c:v>8.7624607156362472E-2</c:v>
                </c:pt>
                <c:pt idx="8364">
                  <c:v>8.7637257220678652E-2</c:v>
                </c:pt>
                <c:pt idx="8365">
                  <c:v>8.7650844148555174E-2</c:v>
                </c:pt>
                <c:pt idx="8366">
                  <c:v>8.766349388097823E-2</c:v>
                </c:pt>
                <c:pt idx="8367">
                  <c:v>8.76761434533877E-2</c:v>
                </c:pt>
                <c:pt idx="8368">
                  <c:v>8.7685513403862964E-2</c:v>
                </c:pt>
                <c:pt idx="8369">
                  <c:v>8.7692540809103617E-2</c:v>
                </c:pt>
                <c:pt idx="8370">
                  <c:v>8.7700973630205709E-2</c:v>
                </c:pt>
                <c:pt idx="8371">
                  <c:v>8.7711280314980933E-2</c:v>
                </c:pt>
                <c:pt idx="8372">
                  <c:v>8.7722523849948456E-2</c:v>
                </c:pt>
                <c:pt idx="8373">
                  <c:v>8.7734704203506916E-2</c:v>
                </c:pt>
                <c:pt idx="8374">
                  <c:v>8.7746415942018527E-2</c:v>
                </c:pt>
                <c:pt idx="8375">
                  <c:v>8.7756722158447292E-2</c:v>
                </c:pt>
                <c:pt idx="8376">
                  <c:v>8.7764685980210477E-2</c:v>
                </c:pt>
                <c:pt idx="8377">
                  <c:v>8.7773118192949667E-2</c:v>
                </c:pt>
                <c:pt idx="8378">
                  <c:v>8.7782955684614083E-2</c:v>
                </c:pt>
                <c:pt idx="8379">
                  <c:v>8.7793729969207507E-2</c:v>
                </c:pt>
                <c:pt idx="8380">
                  <c:v>8.7805441016449534E-2</c:v>
                </c:pt>
                <c:pt idx="8381">
                  <c:v>8.7816215058783495E-2</c:v>
                </c:pt>
                <c:pt idx="8382">
                  <c:v>8.78246468370317E-2</c:v>
                </c:pt>
                <c:pt idx="8383">
                  <c:v>8.7832610117875132E-2</c:v>
                </c:pt>
                <c:pt idx="8384">
                  <c:v>8.7841041757885513E-2</c:v>
                </c:pt>
                <c:pt idx="8385">
                  <c:v>8.7850410163406542E-2</c:v>
                </c:pt>
                <c:pt idx="8386">
                  <c:v>8.7861183721254496E-2</c:v>
                </c:pt>
                <c:pt idx="8387">
                  <c:v>8.7873362386014023E-2</c:v>
                </c:pt>
                <c:pt idx="8388">
                  <c:v>8.7886009303971779E-2</c:v>
                </c:pt>
                <c:pt idx="8389">
                  <c:v>8.7897719270582236E-2</c:v>
                </c:pt>
                <c:pt idx="8390">
                  <c:v>8.7908492318757747E-2</c:v>
                </c:pt>
                <c:pt idx="8391">
                  <c:v>8.7916454931946997E-2</c:v>
                </c:pt>
                <c:pt idx="8392">
                  <c:v>8.7922543946311077E-2</c:v>
                </c:pt>
                <c:pt idx="8393">
                  <c:v>8.7930506447613896E-2</c:v>
                </c:pt>
                <c:pt idx="8394">
                  <c:v>8.7941279142579237E-2</c:v>
                </c:pt>
                <c:pt idx="8395">
                  <c:v>8.7953456831928539E-2</c:v>
                </c:pt>
                <c:pt idx="8396">
                  <c:v>8.7964229279660675E-2</c:v>
                </c:pt>
                <c:pt idx="8397">
                  <c:v>8.7974533251513887E-2</c:v>
                </c:pt>
                <c:pt idx="8398">
                  <c:v>8.7984837117196527E-2</c:v>
                </c:pt>
                <c:pt idx="8399">
                  <c:v>8.7993267473786649E-2</c:v>
                </c:pt>
                <c:pt idx="8400">
                  <c:v>8.8001697759306344E-2</c:v>
                </c:pt>
                <c:pt idx="8401">
                  <c:v>8.8012001345095014E-2</c:v>
                </c:pt>
                <c:pt idx="8402">
                  <c:v>8.8023709836444128E-2</c:v>
                </c:pt>
                <c:pt idx="8403">
                  <c:v>8.8034013195433206E-2</c:v>
                </c:pt>
                <c:pt idx="8404">
                  <c:v>8.8043379793302234E-2</c:v>
                </c:pt>
                <c:pt idx="8405">
                  <c:v>8.8053214626642604E-2</c:v>
                </c:pt>
                <c:pt idx="8406">
                  <c:v>8.8063985999798519E-2</c:v>
                </c:pt>
                <c:pt idx="8407">
                  <c:v>8.807616219496274E-2</c:v>
                </c:pt>
                <c:pt idx="8408">
                  <c:v>8.8086933320945623E-2</c:v>
                </c:pt>
                <c:pt idx="8409">
                  <c:v>8.8098172633062591E-2</c:v>
                </c:pt>
                <c:pt idx="8410">
                  <c:v>8.8110816708201145E-2</c:v>
                </c:pt>
                <c:pt idx="8411">
                  <c:v>8.8123460623469443E-2</c:v>
                </c:pt>
                <c:pt idx="8412">
                  <c:v>8.8132358097640404E-2</c:v>
                </c:pt>
                <c:pt idx="8413">
                  <c:v>8.8137977514223226E-2</c:v>
                </c:pt>
                <c:pt idx="8414">
                  <c:v>8.8142660337253612E-2</c:v>
                </c:pt>
                <c:pt idx="8415">
                  <c:v>8.8147811417259567E-2</c:v>
                </c:pt>
                <c:pt idx="8416">
                  <c:v>8.8152962470732094E-2</c:v>
                </c:pt>
                <c:pt idx="8417">
                  <c:v>8.8160454864781343E-2</c:v>
                </c:pt>
                <c:pt idx="8418">
                  <c:v>8.8172161618103137E-2</c:v>
                </c:pt>
                <c:pt idx="8419">
                  <c:v>8.8183399972358523E-2</c:v>
                </c:pt>
                <c:pt idx="8420">
                  <c:v>8.8192296913239265E-2</c:v>
                </c:pt>
                <c:pt idx="8421">
                  <c:v>8.8198852503237751E-2</c:v>
                </c:pt>
                <c:pt idx="8422">
                  <c:v>8.8202130282120927E-2</c:v>
                </c:pt>
                <c:pt idx="8423">
                  <c:v>8.8206344553470165E-2</c:v>
                </c:pt>
                <c:pt idx="8424">
                  <c:v>8.8214304795339787E-2</c:v>
                </c:pt>
                <c:pt idx="8425">
                  <c:v>8.8222733217665425E-2</c:v>
                </c:pt>
                <c:pt idx="8426">
                  <c:v>8.8231629808608852E-2</c:v>
                </c:pt>
                <c:pt idx="8427">
                  <c:v>8.8237716904177033E-2</c:v>
                </c:pt>
                <c:pt idx="8428">
                  <c:v>8.8242399260170037E-2</c:v>
                </c:pt>
                <c:pt idx="8429">
                  <c:v>8.8247549826439564E-2</c:v>
                </c:pt>
                <c:pt idx="8430">
                  <c:v>8.8254573283146537E-2</c:v>
                </c:pt>
                <c:pt idx="8431">
                  <c:v>8.8263001366080548E-2</c:v>
                </c:pt>
                <c:pt idx="8432">
                  <c:v>8.8272365819365095E-2</c:v>
                </c:pt>
                <c:pt idx="8433">
                  <c:v>8.8280793752344253E-2</c:v>
                </c:pt>
                <c:pt idx="8434">
                  <c:v>8.8288285188696247E-2</c:v>
                </c:pt>
                <c:pt idx="8435">
                  <c:v>8.829484014946741E-2</c:v>
                </c:pt>
                <c:pt idx="8436">
                  <c:v>8.8301863274041312E-2</c:v>
                </c:pt>
                <c:pt idx="8437">
                  <c:v>8.8310290958422563E-2</c:v>
                </c:pt>
                <c:pt idx="8438">
                  <c:v>8.8320591365101564E-2</c:v>
                </c:pt>
                <c:pt idx="8439">
                  <c:v>8.833276443620823E-2</c:v>
                </c:pt>
                <c:pt idx="8440">
                  <c:v>8.8346810103354226E-2</c:v>
                </c:pt>
                <c:pt idx="8441">
                  <c:v>8.8361791930865963E-2</c:v>
                </c:pt>
                <c:pt idx="8442">
                  <c:v>8.8373028154203004E-2</c:v>
                </c:pt>
                <c:pt idx="8443">
                  <c:v>8.8383327914686866E-2</c:v>
                </c:pt>
                <c:pt idx="8444">
                  <c:v>8.8394563896044581E-2</c:v>
                </c:pt>
                <c:pt idx="8445">
                  <c:v>8.8404863434719011E-2</c:v>
                </c:pt>
                <c:pt idx="8446">
                  <c:v>8.8412822096493399E-2</c:v>
                </c:pt>
                <c:pt idx="8447">
                  <c:v>8.84226532971195E-2</c:v>
                </c:pt>
                <c:pt idx="8448">
                  <c:v>8.843482512589039E-2</c:v>
                </c:pt>
                <c:pt idx="8449">
                  <c:v>8.8446528667686292E-2</c:v>
                </c:pt>
                <c:pt idx="8450">
                  <c:v>8.8456359536943654E-2</c:v>
                </c:pt>
                <c:pt idx="8451">
                  <c:v>8.8466658439174201E-2</c:v>
                </c:pt>
                <c:pt idx="8452">
                  <c:v>8.8476957235338688E-2</c:v>
                </c:pt>
                <c:pt idx="8453">
                  <c:v>8.8485851564852738E-2</c:v>
                </c:pt>
                <c:pt idx="8454">
                  <c:v>8.8496150163353798E-2</c:v>
                </c:pt>
                <c:pt idx="8455">
                  <c:v>8.8507852987456448E-2</c:v>
                </c:pt>
                <c:pt idx="8456">
                  <c:v>8.8519087569747468E-2</c:v>
                </c:pt>
                <c:pt idx="8457">
                  <c:v>8.8529385825971932E-2</c:v>
                </c:pt>
                <c:pt idx="8458">
                  <c:v>8.8539215880709024E-2</c:v>
                </c:pt>
                <c:pt idx="8459">
                  <c:v>8.8548577747765006E-2</c:v>
                </c:pt>
                <c:pt idx="8460">
                  <c:v>8.8558875700298204E-2</c:v>
                </c:pt>
                <c:pt idx="8461">
                  <c:v>8.8566833136440468E-2</c:v>
                </c:pt>
                <c:pt idx="8462">
                  <c:v>8.8576662823076996E-2</c:v>
                </c:pt>
                <c:pt idx="8463">
                  <c:v>8.8587896632349492E-2</c:v>
                </c:pt>
                <c:pt idx="8464">
                  <c:v>8.8597726111941763E-2</c:v>
                </c:pt>
                <c:pt idx="8465">
                  <c:v>8.8606151303263853E-2</c:v>
                </c:pt>
                <c:pt idx="8466">
                  <c:v>8.8615044483762492E-2</c:v>
                </c:pt>
                <c:pt idx="8467">
                  <c:v>8.8626277861873451E-2</c:v>
                </c:pt>
                <c:pt idx="8468">
                  <c:v>8.8637043064152848E-2</c:v>
                </c:pt>
                <c:pt idx="8469">
                  <c:v>8.8647340105719424E-2</c:v>
                </c:pt>
                <c:pt idx="8470">
                  <c:v>8.8658573121049439E-2</c:v>
                </c:pt>
                <c:pt idx="8471">
                  <c:v>8.867074207860029E-2</c:v>
                </c:pt>
                <c:pt idx="8472">
                  <c:v>8.8680570743902745E-2</c:v>
                </c:pt>
                <c:pt idx="8473">
                  <c:v>8.868899523727479E-2</c:v>
                </c:pt>
                <c:pt idx="8474">
                  <c:v>8.8696951638070662E-2</c:v>
                </c:pt>
                <c:pt idx="8475">
                  <c:v>8.8703503920604984E-2</c:v>
                </c:pt>
                <c:pt idx="8476">
                  <c:v>8.8710524175678998E-2</c:v>
                </c:pt>
                <c:pt idx="8477">
                  <c:v>8.8719416428023501E-2</c:v>
                </c:pt>
                <c:pt idx="8478">
                  <c:v>8.8729244614935809E-2</c:v>
                </c:pt>
                <c:pt idx="8479">
                  <c:v>8.874000870882047E-2</c:v>
                </c:pt>
                <c:pt idx="8480">
                  <c:v>8.8749368696278197E-2</c:v>
                </c:pt>
                <c:pt idx="8481">
                  <c:v>8.875779261008479E-2</c:v>
                </c:pt>
                <c:pt idx="8482">
                  <c:v>8.8767152431087723E-2</c:v>
                </c:pt>
                <c:pt idx="8483">
                  <c:v>8.8778384100651794E-2</c:v>
                </c:pt>
                <c:pt idx="8484">
                  <c:v>8.8790083622305352E-2</c:v>
                </c:pt>
                <c:pt idx="8485">
                  <c:v>8.8801783007081733E-2</c:v>
                </c:pt>
                <c:pt idx="8486">
                  <c:v>8.8812078352462673E-2</c:v>
                </c:pt>
                <c:pt idx="8487">
                  <c:v>8.882003377402406E-2</c:v>
                </c:pt>
                <c:pt idx="8488">
                  <c:v>8.8828457092577515E-2</c:v>
                </c:pt>
                <c:pt idx="8489">
                  <c:v>8.8837816252199928E-2</c:v>
                </c:pt>
                <c:pt idx="8490">
                  <c:v>8.8848111226614693E-2</c:v>
                </c:pt>
                <c:pt idx="8491">
                  <c:v>8.8858406095044154E-2</c:v>
                </c:pt>
                <c:pt idx="8492">
                  <c:v>8.8869168798719575E-2</c:v>
                </c:pt>
                <c:pt idx="8493">
                  <c:v>8.887805964047403E-2</c:v>
                </c:pt>
                <c:pt idx="8494">
                  <c:v>8.8884610736449099E-2</c:v>
                </c:pt>
                <c:pt idx="8495">
                  <c:v>8.8893033511070141E-2</c:v>
                </c:pt>
                <c:pt idx="8496">
                  <c:v>8.8904731691465053E-2</c:v>
                </c:pt>
                <c:pt idx="8497">
                  <c:v>8.8916897653909754E-2</c:v>
                </c:pt>
                <c:pt idx="8498">
                  <c:v>8.8927659728079811E-2</c:v>
                </c:pt>
                <c:pt idx="8499">
                  <c:v>8.8939825411587986E-2</c:v>
                </c:pt>
                <c:pt idx="8500">
                  <c:v>8.8951990947093926E-2</c:v>
                </c:pt>
                <c:pt idx="8501">
                  <c:v>8.8961816848497563E-2</c:v>
                </c:pt>
                <c:pt idx="8502">
                  <c:v>8.8970238972856747E-2</c:v>
                </c:pt>
                <c:pt idx="8503">
                  <c:v>8.8977257355638828E-2</c:v>
                </c:pt>
                <c:pt idx="8504">
                  <c:v>8.8985211463245381E-2</c:v>
                </c:pt>
                <c:pt idx="8505">
                  <c:v>8.8997844327642447E-2</c:v>
                </c:pt>
                <c:pt idx="8506">
                  <c:v>8.90118806564687E-2</c:v>
                </c:pt>
                <c:pt idx="8507">
                  <c:v>8.9024045315421255E-2</c:v>
                </c:pt>
                <c:pt idx="8508">
                  <c:v>8.9035274100036366E-2</c:v>
                </c:pt>
                <c:pt idx="8509">
                  <c:v>8.9045567041838566E-2</c:v>
                </c:pt>
                <c:pt idx="8510">
                  <c:v>8.9054924169724561E-2</c:v>
                </c:pt>
                <c:pt idx="8511">
                  <c:v>8.9064281210055191E-2</c:v>
                </c:pt>
                <c:pt idx="8512">
                  <c:v>8.9073170317273145E-2</c:v>
                </c:pt>
                <c:pt idx="8513">
                  <c:v>8.9081591503855653E-2</c:v>
                </c:pt>
                <c:pt idx="8514">
                  <c:v>8.9089076943505971E-2</c:v>
                </c:pt>
                <c:pt idx="8515">
                  <c:v>8.9098901498015207E-2</c:v>
                </c:pt>
                <c:pt idx="8516">
                  <c:v>8.9111532926272108E-2</c:v>
                </c:pt>
                <c:pt idx="8517">
                  <c:v>8.912509983816487E-2</c:v>
                </c:pt>
                <c:pt idx="8518">
                  <c:v>8.9135859671892831E-2</c:v>
                </c:pt>
                <c:pt idx="8519">
                  <c:v>8.9144748142867714E-2</c:v>
                </c:pt>
                <c:pt idx="8520">
                  <c:v>8.9153168726704063E-2</c:v>
                </c:pt>
                <c:pt idx="8521">
                  <c:v>8.9162524847805971E-2</c:v>
                </c:pt>
                <c:pt idx="8522">
                  <c:v>8.9172816479914013E-2</c:v>
                </c:pt>
                <c:pt idx="8523">
                  <c:v>8.9184043594143628E-2</c:v>
                </c:pt>
                <c:pt idx="8524">
                  <c:v>8.9194335004791972E-2</c:v>
                </c:pt>
                <c:pt idx="8525">
                  <c:v>8.9201351814963997E-2</c:v>
                </c:pt>
                <c:pt idx="8526">
                  <c:v>8.9209304140305853E-2</c:v>
                </c:pt>
                <c:pt idx="8527">
                  <c:v>8.9219595290992271E-2</c:v>
                </c:pt>
                <c:pt idx="8528">
                  <c:v>8.9229418563306767E-2</c:v>
                </c:pt>
                <c:pt idx="8529">
                  <c:v>8.9237838434202188E-2</c:v>
                </c:pt>
                <c:pt idx="8530">
                  <c:v>8.9245790469397027E-2</c:v>
                </c:pt>
                <c:pt idx="8531">
                  <c:v>8.9253742441357448E-2</c:v>
                </c:pt>
                <c:pt idx="8532">
                  <c:v>8.9263097621531201E-2</c:v>
                </c:pt>
                <c:pt idx="8533">
                  <c:v>8.9271984961632328E-2</c:v>
                </c:pt>
                <c:pt idx="8534">
                  <c:v>8.9280404474133115E-2</c:v>
                </c:pt>
                <c:pt idx="8535">
                  <c:v>8.9290694893144965E-2</c:v>
                </c:pt>
                <c:pt idx="8536">
                  <c:v>8.9301452945255017E-2</c:v>
                </c:pt>
                <c:pt idx="8537">
                  <c:v>8.9311743147672568E-2</c:v>
                </c:pt>
                <c:pt idx="8538">
                  <c:v>8.9320630055456707E-2</c:v>
                </c:pt>
                <c:pt idx="8539">
                  <c:v>8.932858143231949E-2</c:v>
                </c:pt>
                <c:pt idx="8540">
                  <c:v>8.9340742239348153E-2</c:v>
                </c:pt>
                <c:pt idx="8541">
                  <c:v>8.9355709183449455E-2</c:v>
                </c:pt>
                <c:pt idx="8542">
                  <c:v>8.9371143609937934E-2</c:v>
                </c:pt>
                <c:pt idx="8543">
                  <c:v>8.9385642399640156E-2</c:v>
                </c:pt>
                <c:pt idx="8544">
                  <c:v>8.9396867124716312E-2</c:v>
                </c:pt>
                <c:pt idx="8545">
                  <c:v>8.9405285585840266E-2</c:v>
                </c:pt>
                <c:pt idx="8546">
                  <c:v>8.9414639348414676E-2</c:v>
                </c:pt>
                <c:pt idx="8547">
                  <c:v>8.9424928386193467E-2</c:v>
                </c:pt>
                <c:pt idx="8548">
                  <c:v>8.9434749641681896E-2</c:v>
                </c:pt>
                <c:pt idx="8549">
                  <c:v>8.9445506144163175E-2</c:v>
                </c:pt>
                <c:pt idx="8550">
                  <c:v>8.945673019730925E-2</c:v>
                </c:pt>
                <c:pt idx="8551">
                  <c:v>8.9466083478697542E-2</c:v>
                </c:pt>
                <c:pt idx="8552">
                  <c:v>8.9474501357148947E-2</c:v>
                </c:pt>
                <c:pt idx="8553">
                  <c:v>8.9482919164740493E-2</c:v>
                </c:pt>
                <c:pt idx="8554">
                  <c:v>8.9490401600890807E-2</c:v>
                </c:pt>
                <c:pt idx="8555">
                  <c:v>8.9497416333934626E-2</c:v>
                </c:pt>
                <c:pt idx="8556">
                  <c:v>8.9503963373714038E-2</c:v>
                </c:pt>
                <c:pt idx="8557">
                  <c:v>8.9512380933304533E-2</c:v>
                </c:pt>
                <c:pt idx="8558">
                  <c:v>8.9521733694193001E-2</c:v>
                </c:pt>
                <c:pt idx="8559">
                  <c:v>8.9530618736014658E-2</c:v>
                </c:pt>
                <c:pt idx="8560">
                  <c:v>8.9537633186952723E-2</c:v>
                </c:pt>
                <c:pt idx="8561">
                  <c:v>8.9544179963436804E-2</c:v>
                </c:pt>
                <c:pt idx="8562">
                  <c:v>8.9550726697061128E-2</c:v>
                </c:pt>
                <c:pt idx="8563">
                  <c:v>8.9560546717135911E-2</c:v>
                </c:pt>
                <c:pt idx="8564">
                  <c:v>8.9573639927231094E-2</c:v>
                </c:pt>
                <c:pt idx="8565">
                  <c:v>8.9585797754534124E-2</c:v>
                </c:pt>
                <c:pt idx="8566">
                  <c:v>8.9596552632397519E-2</c:v>
                </c:pt>
                <c:pt idx="8567">
                  <c:v>8.9606839798643326E-2</c:v>
                </c:pt>
                <c:pt idx="8568">
                  <c:v>8.9616191676126167E-2</c:v>
                </c:pt>
                <c:pt idx="8569">
                  <c:v>8.9623673115143646E-2</c:v>
                </c:pt>
                <c:pt idx="8570">
                  <c:v>8.9630219328369773E-2</c:v>
                </c:pt>
                <c:pt idx="8571">
                  <c:v>8.9636765498743276E-2</c:v>
                </c:pt>
                <c:pt idx="8572">
                  <c:v>8.9645649518565768E-2</c:v>
                </c:pt>
                <c:pt idx="8573">
                  <c:v>8.9656871325529477E-2</c:v>
                </c:pt>
                <c:pt idx="8574">
                  <c:v>8.9669028140967597E-2</c:v>
                </c:pt>
                <c:pt idx="8575">
                  <c:v>8.9678379436893621E-2</c:v>
                </c:pt>
                <c:pt idx="8576">
                  <c:v>8.968445773235259E-2</c:v>
                </c:pt>
                <c:pt idx="8577">
                  <c:v>8.9690535990866252E-2</c:v>
                </c:pt>
                <c:pt idx="8578">
                  <c:v>8.9700822190339993E-2</c:v>
                </c:pt>
                <c:pt idx="8579">
                  <c:v>8.9714848655474536E-2</c:v>
                </c:pt>
                <c:pt idx="8580">
                  <c:v>8.9726537226133024E-2</c:v>
                </c:pt>
                <c:pt idx="8581">
                  <c:v>8.9737290590475222E-2</c:v>
                </c:pt>
                <c:pt idx="8582">
                  <c:v>8.9749913957590077E-2</c:v>
                </c:pt>
                <c:pt idx="8583">
                  <c:v>8.9763004688511214E-2</c:v>
                </c:pt>
                <c:pt idx="8584">
                  <c:v>8.9775160213782068E-2</c:v>
                </c:pt>
                <c:pt idx="8585">
                  <c:v>8.9786848079510234E-2</c:v>
                </c:pt>
                <c:pt idx="8586">
                  <c:v>8.9799003314957368E-2</c:v>
                </c:pt>
                <c:pt idx="8587">
                  <c:v>8.9811625903078868E-2</c:v>
                </c:pt>
                <c:pt idx="8588">
                  <c:v>8.9824248331873052E-2</c:v>
                </c:pt>
                <c:pt idx="8589">
                  <c:v>8.9833598176408402E-2</c:v>
                </c:pt>
                <c:pt idx="8590">
                  <c:v>8.9838273065893912E-2</c:v>
                </c:pt>
                <c:pt idx="8591">
                  <c:v>8.9841077989095228E-2</c:v>
                </c:pt>
                <c:pt idx="8592">
                  <c:v>8.9845752843613597E-2</c:v>
                </c:pt>
                <c:pt idx="8593">
                  <c:v>8.9855102487088556E-2</c:v>
                </c:pt>
                <c:pt idx="8594">
                  <c:v>8.9868659314856575E-2</c:v>
                </c:pt>
                <c:pt idx="8595">
                  <c:v>8.9882683426043469E-2</c:v>
                </c:pt>
                <c:pt idx="8596">
                  <c:v>8.9892967649250505E-2</c:v>
                </c:pt>
                <c:pt idx="8597">
                  <c:v>8.9900447017879678E-2</c:v>
                </c:pt>
                <c:pt idx="8598">
                  <c:v>8.9906056507640525E-2</c:v>
                </c:pt>
                <c:pt idx="8599">
                  <c:v>8.9910263604311313E-2</c:v>
                </c:pt>
                <c:pt idx="8600">
                  <c:v>8.9914470683282857E-2</c:v>
                </c:pt>
                <c:pt idx="8601">
                  <c:v>8.9922417339715233E-2</c:v>
                </c:pt>
                <c:pt idx="8602">
                  <c:v>8.9932701154300146E-2</c:v>
                </c:pt>
                <c:pt idx="8603">
                  <c:v>8.9942049984878508E-2</c:v>
                </c:pt>
                <c:pt idx="8604">
                  <c:v>8.995046385767197E-2</c:v>
                </c:pt>
                <c:pt idx="8605">
                  <c:v>8.995887765967274E-2</c:v>
                </c:pt>
                <c:pt idx="8606">
                  <c:v>8.996775881831813E-2</c:v>
                </c:pt>
                <c:pt idx="8607">
                  <c:v>8.9978042166632646E-2</c:v>
                </c:pt>
                <c:pt idx="8608">
                  <c:v>8.9989727661357849E-2</c:v>
                </c:pt>
                <c:pt idx="8609">
                  <c:v>9.0000010783762727E-2</c:v>
                </c:pt>
                <c:pt idx="8610">
                  <c:v>9.0009826392871722E-2</c:v>
                </c:pt>
                <c:pt idx="8611">
                  <c:v>9.0020576711349942E-2</c:v>
                </c:pt>
                <c:pt idx="8612">
                  <c:v>9.0033663899600366E-2</c:v>
                </c:pt>
                <c:pt idx="8613">
                  <c:v>9.0044881353210565E-2</c:v>
                </c:pt>
                <c:pt idx="8614">
                  <c:v>9.0054696521899541E-2</c:v>
                </c:pt>
                <c:pt idx="8615">
                  <c:v>9.0064978976246796E-2</c:v>
                </c:pt>
                <c:pt idx="8616">
                  <c:v>9.0075728701836638E-2</c:v>
                </c:pt>
                <c:pt idx="8617">
                  <c:v>9.0087413055108659E-2</c:v>
                </c:pt>
                <c:pt idx="8618">
                  <c:v>9.009816253954292E-2</c:v>
                </c:pt>
                <c:pt idx="8619">
                  <c:v>9.0107509823385515E-2</c:v>
                </c:pt>
                <c:pt idx="8620">
                  <c:v>9.0115922304142282E-2</c:v>
                </c:pt>
                <c:pt idx="8621">
                  <c:v>9.0128073540296991E-2</c:v>
                </c:pt>
                <c:pt idx="8622">
                  <c:v>9.0143963395559287E-2</c:v>
                </c:pt>
                <c:pt idx="8623">
                  <c:v>9.0159852998338355E-2</c:v>
                </c:pt>
                <c:pt idx="8624">
                  <c:v>9.0171536368719593E-2</c:v>
                </c:pt>
                <c:pt idx="8625">
                  <c:v>9.0182752275867001E-2</c:v>
                </c:pt>
                <c:pt idx="8626">
                  <c:v>9.0194435378712537E-2</c:v>
                </c:pt>
                <c:pt idx="8627">
                  <c:v>9.0204249079620477E-2</c:v>
                </c:pt>
                <c:pt idx="8628">
                  <c:v>9.0211726120431962E-2</c:v>
                </c:pt>
                <c:pt idx="8629">
                  <c:v>9.0218735795419044E-2</c:v>
                </c:pt>
                <c:pt idx="8630">
                  <c:v>9.0227147340545058E-2</c:v>
                </c:pt>
                <c:pt idx="8631">
                  <c:v>9.0238829924732991E-2</c:v>
                </c:pt>
                <c:pt idx="8632">
                  <c:v>9.025004507715173E-2</c:v>
                </c:pt>
                <c:pt idx="8633">
                  <c:v>9.0259390941420034E-2</c:v>
                </c:pt>
                <c:pt idx="8634">
                  <c:v>9.0264531129536724E-2</c:v>
                </c:pt>
                <c:pt idx="8635">
                  <c:v>9.0267334857373163E-2</c:v>
                </c:pt>
                <c:pt idx="8636">
                  <c:v>9.0270138577348905E-2</c:v>
                </c:pt>
                <c:pt idx="8637">
                  <c:v>9.0278082407924634E-2</c:v>
                </c:pt>
                <c:pt idx="8638">
                  <c:v>9.0290698950314663E-2</c:v>
                </c:pt>
                <c:pt idx="8639">
                  <c:v>9.0303782603924965E-2</c:v>
                </c:pt>
                <c:pt idx="8640">
                  <c:v>9.0315931557573392E-2</c:v>
                </c:pt>
                <c:pt idx="8641">
                  <c:v>9.0327613104584037E-2</c:v>
                </c:pt>
                <c:pt idx="8642">
                  <c:v>9.0340696275234583E-2</c:v>
                </c:pt>
                <c:pt idx="8643">
                  <c:v>9.035377927471798E-2</c:v>
                </c:pt>
                <c:pt idx="8644">
                  <c:v>9.0366394862117463E-2</c:v>
                </c:pt>
                <c:pt idx="8645">
                  <c:v>9.0379944760201461E-2</c:v>
                </c:pt>
                <c:pt idx="8646">
                  <c:v>9.0392560017514306E-2</c:v>
                </c:pt>
                <c:pt idx="8647">
                  <c:v>9.0401904549958334E-2</c:v>
                </c:pt>
                <c:pt idx="8648">
                  <c:v>9.0407978449221965E-2</c:v>
                </c:pt>
                <c:pt idx="8649">
                  <c:v>9.0416855620245054E-2</c:v>
                </c:pt>
                <c:pt idx="8650">
                  <c:v>9.0427601563943444E-2</c:v>
                </c:pt>
                <c:pt idx="8651">
                  <c:v>9.0437412976905954E-2</c:v>
                </c:pt>
                <c:pt idx="8652">
                  <c:v>9.0443953865401619E-2</c:v>
                </c:pt>
                <c:pt idx="8653">
                  <c:v>9.0450494711114299E-2</c:v>
                </c:pt>
                <c:pt idx="8654">
                  <c:v>9.0457502712617113E-2</c:v>
                </c:pt>
                <c:pt idx="8655">
                  <c:v>9.0464977860087545E-2</c:v>
                </c:pt>
                <c:pt idx="8656">
                  <c:v>9.0473387334201183E-2</c:v>
                </c:pt>
                <c:pt idx="8657">
                  <c:v>9.0485067042040346E-2</c:v>
                </c:pt>
                <c:pt idx="8658">
                  <c:v>9.0498615332234716E-2</c:v>
                </c:pt>
                <c:pt idx="8659">
                  <c:v>9.0511696265839867E-2</c:v>
                </c:pt>
                <c:pt idx="8660">
                  <c:v>9.0522908358455778E-2</c:v>
                </c:pt>
                <c:pt idx="8661">
                  <c:v>9.0533185999587526E-2</c:v>
                </c:pt>
                <c:pt idx="8662">
                  <c:v>9.0541594900128586E-2</c:v>
                </c:pt>
                <c:pt idx="8663">
                  <c:v>9.0549069419026684E-2</c:v>
                </c:pt>
                <c:pt idx="8664">
                  <c:v>9.0559346791289644E-2</c:v>
                </c:pt>
                <c:pt idx="8665">
                  <c:v>9.0572426930499758E-2</c:v>
                </c:pt>
                <c:pt idx="8666">
                  <c:v>9.0586908313630921E-2</c:v>
                </c:pt>
                <c:pt idx="8667">
                  <c:v>9.0600455224129725E-2</c:v>
                </c:pt>
                <c:pt idx="8668">
                  <c:v>9.0612600574072374E-2</c:v>
                </c:pt>
                <c:pt idx="8669">
                  <c:v>9.0623811535403068E-2</c:v>
                </c:pt>
                <c:pt idx="8670">
                  <c:v>9.0633621023466795E-2</c:v>
                </c:pt>
                <c:pt idx="8671">
                  <c:v>9.0643430415305593E-2</c:v>
                </c:pt>
                <c:pt idx="8672">
                  <c:v>9.0655108137272164E-2</c:v>
                </c:pt>
                <c:pt idx="8673">
                  <c:v>9.0667252823458028E-2</c:v>
                </c:pt>
                <c:pt idx="8674">
                  <c:v>9.0679397362152581E-2</c:v>
                </c:pt>
                <c:pt idx="8675">
                  <c:v>9.0688739214632511E-2</c:v>
                </c:pt>
                <c:pt idx="8676">
                  <c:v>9.0694344284231315E-2</c:v>
                </c:pt>
                <c:pt idx="8677">
                  <c:v>9.0699015151564727E-2</c:v>
                </c:pt>
                <c:pt idx="8678">
                  <c:v>9.0706488493918963E-2</c:v>
                </c:pt>
                <c:pt idx="8679">
                  <c:v>9.0717231325706152E-2</c:v>
                </c:pt>
                <c:pt idx="8680">
                  <c:v>9.0728908185882959E-2</c:v>
                </c:pt>
                <c:pt idx="8681">
                  <c:v>9.0738716643061407E-2</c:v>
                </c:pt>
                <c:pt idx="8682">
                  <c:v>9.0748057941408514E-2</c:v>
                </c:pt>
                <c:pt idx="8683">
                  <c:v>9.0758333268806307E-2</c:v>
                </c:pt>
                <c:pt idx="8684">
                  <c:v>9.0769542596461653E-2</c:v>
                </c:pt>
                <c:pt idx="8685">
                  <c:v>9.0781218845826211E-2</c:v>
                </c:pt>
                <c:pt idx="8686">
                  <c:v>9.0792427916954008E-2</c:v>
                </c:pt>
                <c:pt idx="8687">
                  <c:v>9.0802235751124963E-2</c:v>
                </c:pt>
                <c:pt idx="8688">
                  <c:v>9.0809241288068027E-2</c:v>
                </c:pt>
                <c:pt idx="8689">
                  <c:v>9.0815312713720536E-2</c:v>
                </c:pt>
                <c:pt idx="8690">
                  <c:v>9.0822318159053395E-2</c:v>
                </c:pt>
                <c:pt idx="8691">
                  <c:v>9.0831658676489763E-2</c:v>
                </c:pt>
                <c:pt idx="8692">
                  <c:v>9.0841933144903006E-2</c:v>
                </c:pt>
                <c:pt idx="8693">
                  <c:v>9.0853141535504348E-2</c:v>
                </c:pt>
                <c:pt idx="8694">
                  <c:v>9.0864349800479277E-2</c:v>
                </c:pt>
                <c:pt idx="8695">
                  <c:v>9.087742595084182E-2</c:v>
                </c:pt>
                <c:pt idx="8696">
                  <c:v>9.0891435922205721E-2</c:v>
                </c:pt>
                <c:pt idx="8697">
                  <c:v>9.0904978707952305E-2</c:v>
                </c:pt>
                <c:pt idx="8698">
                  <c:v>9.0915252423072565E-2</c:v>
                </c:pt>
                <c:pt idx="8699">
                  <c:v>9.0922724149592529E-2</c:v>
                </c:pt>
                <c:pt idx="8700">
                  <c:v>9.093066279785085E-2</c:v>
                </c:pt>
                <c:pt idx="8701">
                  <c:v>9.0940469276337491E-2</c:v>
                </c:pt>
                <c:pt idx="8702">
                  <c:v>9.0951209594815965E-2</c:v>
                </c:pt>
                <c:pt idx="8703">
                  <c:v>9.0959148016942715E-2</c:v>
                </c:pt>
                <c:pt idx="8704">
                  <c:v>9.0965685493728646E-2</c:v>
                </c:pt>
                <c:pt idx="8705">
                  <c:v>9.0972689885715732E-2</c:v>
                </c:pt>
                <c:pt idx="8706">
                  <c:v>9.0981095091340128E-2</c:v>
                </c:pt>
                <c:pt idx="8707">
                  <c:v>9.0990901075278505E-2</c:v>
                </c:pt>
                <c:pt idx="8708">
                  <c:v>9.1000706963060327E-2</c:v>
                </c:pt>
                <c:pt idx="8709">
                  <c:v>9.1011446634589876E-2</c:v>
                </c:pt>
                <c:pt idx="8710">
                  <c:v>9.102125232090752E-2</c:v>
                </c:pt>
                <c:pt idx="8711">
                  <c:v>9.1029657118365859E-2</c:v>
                </c:pt>
                <c:pt idx="8712">
                  <c:v>9.1038061845184426E-2</c:v>
                </c:pt>
                <c:pt idx="8713">
                  <c:v>9.1045532654165678E-2</c:v>
                </c:pt>
                <c:pt idx="8714">
                  <c:v>9.1052069566240568E-2</c:v>
                </c:pt>
                <c:pt idx="8715">
                  <c:v>9.1058139517762648E-2</c:v>
                </c:pt>
                <c:pt idx="8716">
                  <c:v>9.1064676347428208E-2</c:v>
                </c:pt>
                <c:pt idx="8717">
                  <c:v>9.1073080779926013E-2</c:v>
                </c:pt>
                <c:pt idx="8718">
                  <c:v>9.1082885861900012E-2</c:v>
                </c:pt>
                <c:pt idx="8719">
                  <c:v>9.1091290141359263E-2</c:v>
                </c:pt>
                <c:pt idx="8720">
                  <c:v>9.1097826754329245E-2</c:v>
                </c:pt>
                <c:pt idx="8721">
                  <c:v>9.1108565382880424E-2</c:v>
                </c:pt>
                <c:pt idx="8722">
                  <c:v>9.1123505891642267E-2</c:v>
                </c:pt>
                <c:pt idx="8723">
                  <c:v>9.1137045534901026E-2</c:v>
                </c:pt>
                <c:pt idx="8724">
                  <c:v>9.1149184369554187E-2</c:v>
                </c:pt>
                <c:pt idx="8725">
                  <c:v>9.116272366514229E-2</c:v>
                </c:pt>
                <c:pt idx="8726">
                  <c:v>9.1175329051424128E-2</c:v>
                </c:pt>
                <c:pt idx="8727">
                  <c:v>9.1185599989431515E-2</c:v>
                </c:pt>
                <c:pt idx="8728">
                  <c:v>9.1194470260089283E-2</c:v>
                </c:pt>
                <c:pt idx="8729">
                  <c:v>9.1204274151907502E-2</c:v>
                </c:pt>
                <c:pt idx="8730">
                  <c:v>9.1214077947610536E-2</c:v>
                </c:pt>
                <c:pt idx="8731">
                  <c:v>9.1224815327862765E-2</c:v>
                </c:pt>
                <c:pt idx="8732">
                  <c:v>9.1235552592824606E-2</c:v>
                </c:pt>
                <c:pt idx="8733">
                  <c:v>9.1246289742498779E-2</c:v>
                </c:pt>
                <c:pt idx="8734">
                  <c:v>9.1258427251135393E-2</c:v>
                </c:pt>
                <c:pt idx="8735">
                  <c:v>9.1268230515949303E-2</c:v>
                </c:pt>
                <c:pt idx="8736">
                  <c:v>9.1274299155530772E-2</c:v>
                </c:pt>
                <c:pt idx="8737">
                  <c:v>9.1280367758284187E-2</c:v>
                </c:pt>
                <c:pt idx="8738">
                  <c:v>9.1287836757270244E-2</c:v>
                </c:pt>
                <c:pt idx="8739">
                  <c:v>9.1296239314448427E-2</c:v>
                </c:pt>
                <c:pt idx="8740">
                  <c:v>9.1304641801024239E-2</c:v>
                </c:pt>
                <c:pt idx="8741">
                  <c:v>9.1313044216999081E-2</c:v>
                </c:pt>
                <c:pt idx="8742">
                  <c:v>9.1322846946405647E-2</c:v>
                </c:pt>
                <c:pt idx="8743">
                  <c:v>9.1332649579719871E-2</c:v>
                </c:pt>
                <c:pt idx="8744">
                  <c:v>9.1342452116943446E-2</c:v>
                </c:pt>
                <c:pt idx="8745">
                  <c:v>9.1352254558077967E-2</c:v>
                </c:pt>
                <c:pt idx="8746">
                  <c:v>9.1364390780641735E-2</c:v>
                </c:pt>
                <c:pt idx="8747">
                  <c:v>9.1376526855918933E-2</c:v>
                </c:pt>
                <c:pt idx="8748">
                  <c:v>9.1389129547433903E-2</c:v>
                </c:pt>
                <c:pt idx="8749">
                  <c:v>9.1401265322485464E-2</c:v>
                </c:pt>
                <c:pt idx="8750">
                  <c:v>9.141246744566113E-2</c:v>
                </c:pt>
                <c:pt idx="8751">
                  <c:v>9.1422735948336303E-2</c:v>
                </c:pt>
                <c:pt idx="8752">
                  <c:v>9.1429737139705619E-2</c:v>
                </c:pt>
                <c:pt idx="8753">
                  <c:v>9.143533805750953E-2</c:v>
                </c:pt>
                <c:pt idx="8754">
                  <c:v>9.1443272637365208E-2</c:v>
                </c:pt>
                <c:pt idx="8755">
                  <c:v>9.1453074090267358E-2</c:v>
                </c:pt>
                <c:pt idx="8756">
                  <c:v>9.1461941988685166E-2</c:v>
                </c:pt>
                <c:pt idx="8757">
                  <c:v>9.1469409631621687E-2</c:v>
                </c:pt>
                <c:pt idx="8758">
                  <c:v>9.1476410496228691E-2</c:v>
                </c:pt>
                <c:pt idx="8759">
                  <c:v>9.1484344750200008E-2</c:v>
                </c:pt>
                <c:pt idx="8760">
                  <c:v>9.1493212371318119E-2</c:v>
                </c:pt>
                <c:pt idx="8761">
                  <c:v>9.1501613203000695E-2</c:v>
                </c:pt>
                <c:pt idx="8762">
                  <c:v>9.1509547257010701E-2</c:v>
                </c:pt>
                <c:pt idx="8763">
                  <c:v>9.1518881357607024E-2</c:v>
                </c:pt>
                <c:pt idx="8764">
                  <c:v>9.1527281973652452E-2</c:v>
                </c:pt>
                <c:pt idx="8765">
                  <c:v>9.1536615908713467E-2</c:v>
                </c:pt>
                <c:pt idx="8766">
                  <c:v>9.1545949756653172E-2</c:v>
                </c:pt>
                <c:pt idx="8767">
                  <c:v>9.1555750203226732E-2</c:v>
                </c:pt>
                <c:pt idx="8768">
                  <c:v>9.1566950595987351E-2</c:v>
                </c:pt>
                <c:pt idx="8769">
                  <c:v>9.157908421324723E-2</c:v>
                </c:pt>
                <c:pt idx="8770">
                  <c:v>9.158981767502461E-2</c:v>
                </c:pt>
                <c:pt idx="8771">
                  <c:v>9.1599151026402523E-2</c:v>
                </c:pt>
                <c:pt idx="8772">
                  <c:v>9.1610350933070045E-2</c:v>
                </c:pt>
                <c:pt idx="8773">
                  <c:v>9.1623883986269514E-2</c:v>
                </c:pt>
                <c:pt idx="8774">
                  <c:v>9.1636950208684745E-2</c:v>
                </c:pt>
                <c:pt idx="8775">
                  <c:v>9.1647216406528148E-2</c:v>
                </c:pt>
                <c:pt idx="8776">
                  <c:v>9.1657015860698868E-2</c:v>
                </c:pt>
                <c:pt idx="8777">
                  <c:v>9.1669148385197449E-2</c:v>
                </c:pt>
                <c:pt idx="8778">
                  <c:v>9.167988088032282E-2</c:v>
                </c:pt>
                <c:pt idx="8779">
                  <c:v>9.1687346895953065E-2</c:v>
                </c:pt>
                <c:pt idx="8780">
                  <c:v>9.1693879613904405E-2</c:v>
                </c:pt>
                <c:pt idx="8781">
                  <c:v>9.1700412289179564E-2</c:v>
                </c:pt>
                <c:pt idx="8782">
                  <c:v>9.1706478306580311E-2</c:v>
                </c:pt>
                <c:pt idx="8783">
                  <c:v>9.1713944123636967E-2</c:v>
                </c:pt>
                <c:pt idx="8784">
                  <c:v>9.1722809708997766E-2</c:v>
                </c:pt>
                <c:pt idx="8785">
                  <c:v>9.1733075025433208E-2</c:v>
                </c:pt>
                <c:pt idx="8786">
                  <c:v>9.1744740029836985E-2</c:v>
                </c:pt>
                <c:pt idx="8787">
                  <c:v>9.1753138748752266E-2</c:v>
                </c:pt>
                <c:pt idx="8788">
                  <c:v>9.1758737855508019E-2</c:v>
                </c:pt>
                <c:pt idx="8789">
                  <c:v>9.1764336930914223E-2</c:v>
                </c:pt>
                <c:pt idx="8790">
                  <c:v>9.1771802316023235E-2</c:v>
                </c:pt>
                <c:pt idx="8791">
                  <c:v>9.1783933447960611E-2</c:v>
                </c:pt>
                <c:pt idx="8792">
                  <c:v>9.1797464152278352E-2</c:v>
                </c:pt>
                <c:pt idx="8793">
                  <c:v>9.1808661838090028E-2</c:v>
                </c:pt>
                <c:pt idx="8794">
                  <c:v>9.1815660328049248E-2</c:v>
                </c:pt>
                <c:pt idx="8795">
                  <c:v>9.1819859398514905E-2</c:v>
                </c:pt>
                <c:pt idx="8796">
                  <c:v>9.1824991571806167E-2</c:v>
                </c:pt>
                <c:pt idx="8797">
                  <c:v>9.1834322728491763E-2</c:v>
                </c:pt>
                <c:pt idx="8798">
                  <c:v>9.1845520001582526E-2</c:v>
                </c:pt>
                <c:pt idx="8799">
                  <c:v>9.1857183694396508E-2</c:v>
                </c:pt>
                <c:pt idx="8800">
                  <c:v>9.1867914171634563E-2</c:v>
                </c:pt>
                <c:pt idx="8801">
                  <c:v>9.1877711463336481E-2</c:v>
                </c:pt>
                <c:pt idx="8802">
                  <c:v>9.1888441720305414E-2</c:v>
                </c:pt>
                <c:pt idx="8803">
                  <c:v>9.1901037962006923E-2</c:v>
                </c:pt>
                <c:pt idx="8804">
                  <c:v>9.1912234488098182E-2</c:v>
                </c:pt>
                <c:pt idx="8805">
                  <c:v>9.1920631800398431E-2</c:v>
                </c:pt>
                <c:pt idx="8806">
                  <c:v>9.1928096018801503E-2</c:v>
                </c:pt>
                <c:pt idx="8807">
                  <c:v>9.1937892720905204E-2</c:v>
                </c:pt>
                <c:pt idx="8808">
                  <c:v>9.1948155829694164E-2</c:v>
                </c:pt>
                <c:pt idx="8809">
                  <c:v>9.1957952335280896E-2</c:v>
                </c:pt>
                <c:pt idx="8810">
                  <c:v>9.196681575763957E-2</c:v>
                </c:pt>
                <c:pt idx="8811">
                  <c:v>9.1975212611618049E-2</c:v>
                </c:pt>
                <c:pt idx="8812">
                  <c:v>9.1985475337398356E-2</c:v>
                </c:pt>
                <c:pt idx="8813">
                  <c:v>9.1999003315005337E-2</c:v>
                </c:pt>
                <c:pt idx="8814">
                  <c:v>9.2012064636979252E-2</c:v>
                </c:pt>
                <c:pt idx="8815">
                  <c:v>9.2021394048228206E-2</c:v>
                </c:pt>
                <c:pt idx="8816">
                  <c:v>9.2030256908296526E-2</c:v>
                </c:pt>
                <c:pt idx="8817">
                  <c:v>9.2040052609616396E-2</c:v>
                </c:pt>
                <c:pt idx="8818">
                  <c:v>9.2048915304318649E-2</c:v>
                </c:pt>
                <c:pt idx="8819">
                  <c:v>9.2056378565250896E-2</c:v>
                </c:pt>
                <c:pt idx="8820">
                  <c:v>9.2064774667220392E-2</c:v>
                </c:pt>
                <c:pt idx="8821">
                  <c:v>9.2073170698696361E-2</c:v>
                </c:pt>
                <c:pt idx="8822">
                  <c:v>9.2080633778606855E-2</c:v>
                </c:pt>
                <c:pt idx="8823">
                  <c:v>9.2088096802820193E-2</c:v>
                </c:pt>
                <c:pt idx="8824">
                  <c:v>9.2095559771337168E-2</c:v>
                </c:pt>
                <c:pt idx="8825">
                  <c:v>9.2103955544345403E-2</c:v>
                </c:pt>
                <c:pt idx="8826">
                  <c:v>9.2112817672716119E-2</c:v>
                </c:pt>
                <c:pt idx="8827">
                  <c:v>9.2122612565332801E-2</c:v>
                </c:pt>
                <c:pt idx="8828">
                  <c:v>9.2132407362010255E-2</c:v>
                </c:pt>
                <c:pt idx="8829">
                  <c:v>9.2141269238242063E-2</c:v>
                </c:pt>
                <c:pt idx="8830">
                  <c:v>9.2150131035941801E-2</c:v>
                </c:pt>
                <c:pt idx="8831">
                  <c:v>9.2158526350796591E-2</c:v>
                </c:pt>
                <c:pt idx="8832">
                  <c:v>9.2166921595170564E-2</c:v>
                </c:pt>
                <c:pt idx="8833">
                  <c:v>9.2176249561813667E-2</c:v>
                </c:pt>
                <c:pt idx="8834">
                  <c:v>9.2189308568937534E-2</c:v>
                </c:pt>
                <c:pt idx="8835">
                  <c:v>9.2203300173042763E-2</c:v>
                </c:pt>
                <c:pt idx="8836">
                  <c:v>9.2214493315377469E-2</c:v>
                </c:pt>
                <c:pt idx="8837">
                  <c:v>9.2223820838285869E-2</c:v>
                </c:pt>
                <c:pt idx="8838">
                  <c:v>9.2232215534516951E-2</c:v>
                </c:pt>
                <c:pt idx="8839">
                  <c:v>9.2240610160277514E-2</c:v>
                </c:pt>
                <c:pt idx="8840">
                  <c:v>9.2249004715569113E-2</c:v>
                </c:pt>
                <c:pt idx="8841">
                  <c:v>9.2259264631894849E-2</c:v>
                </c:pt>
                <c:pt idx="8842">
                  <c:v>9.2271389851839428E-2</c:v>
                </c:pt>
                <c:pt idx="8843">
                  <c:v>9.2283981270787421E-2</c:v>
                </c:pt>
                <c:pt idx="8844">
                  <c:v>9.2296106191043267E-2</c:v>
                </c:pt>
                <c:pt idx="8845">
                  <c:v>9.2305899288541757E-2</c:v>
                </c:pt>
                <c:pt idx="8846">
                  <c:v>9.2312427966927235E-2</c:v>
                </c:pt>
                <c:pt idx="8847">
                  <c:v>9.23180239430475E-2</c:v>
                </c:pt>
                <c:pt idx="8848">
                  <c:v>9.2327350500326227E-2</c:v>
                </c:pt>
                <c:pt idx="8849">
                  <c:v>9.233994121467444E-2</c:v>
                </c:pt>
                <c:pt idx="8850">
                  <c:v>9.2352531770498653E-2</c:v>
                </c:pt>
                <c:pt idx="8851">
                  <c:v>9.2363723242596979E-2</c:v>
                </c:pt>
                <c:pt idx="8852">
                  <c:v>9.2374448285829691E-2</c:v>
                </c:pt>
                <c:pt idx="8853">
                  <c:v>9.2385173214036692E-2</c:v>
                </c:pt>
                <c:pt idx="8854">
                  <c:v>9.2395898027221146E-2</c:v>
                </c:pt>
                <c:pt idx="8855">
                  <c:v>9.2406622725384996E-2</c:v>
                </c:pt>
                <c:pt idx="8856">
                  <c:v>9.2419678724430229E-2</c:v>
                </c:pt>
                <c:pt idx="8857">
                  <c:v>9.243320082945844E-2</c:v>
                </c:pt>
                <c:pt idx="8858">
                  <c:v>9.2443458856131172E-2</c:v>
                </c:pt>
                <c:pt idx="8859">
                  <c:v>9.2450452904895508E-2</c:v>
                </c:pt>
                <c:pt idx="8860">
                  <c:v>9.245604810868692E-2</c:v>
                </c:pt>
                <c:pt idx="8861">
                  <c:v>9.2462109544132476E-2</c:v>
                </c:pt>
                <c:pt idx="8862">
                  <c:v>9.2469103462454211E-2</c:v>
                </c:pt>
                <c:pt idx="8863">
                  <c:v>9.2477496099873366E-2</c:v>
                </c:pt>
                <c:pt idx="8864">
                  <c:v>9.2486354918512509E-2</c:v>
                </c:pt>
                <c:pt idx="8865">
                  <c:v>9.2496146153073291E-2</c:v>
                </c:pt>
                <c:pt idx="8866">
                  <c:v>9.2506869776166026E-2</c:v>
                </c:pt>
                <c:pt idx="8867">
                  <c:v>9.2519458230455376E-2</c:v>
                </c:pt>
                <c:pt idx="8868">
                  <c:v>9.2532046526277764E-2</c:v>
                </c:pt>
                <c:pt idx="8869">
                  <c:v>9.2544168439153016E-2</c:v>
                </c:pt>
                <c:pt idx="8870">
                  <c:v>9.2557688860934392E-2</c:v>
                </c:pt>
                <c:pt idx="8871">
                  <c:v>9.2572607734895382E-2</c:v>
                </c:pt>
                <c:pt idx="8872">
                  <c:v>9.2586127772173524E-2</c:v>
                </c:pt>
                <c:pt idx="8873">
                  <c:v>9.2596384230245757E-2</c:v>
                </c:pt>
                <c:pt idx="8874">
                  <c:v>9.2602444815115495E-2</c:v>
                </c:pt>
                <c:pt idx="8875">
                  <c:v>9.260710677848287E-2</c:v>
                </c:pt>
                <c:pt idx="8876">
                  <c:v>9.261223491308411E-2</c:v>
                </c:pt>
                <c:pt idx="8877">
                  <c:v>9.2619227781523719E-2</c:v>
                </c:pt>
                <c:pt idx="8878">
                  <c:v>9.2630416269315882E-2</c:v>
                </c:pt>
                <c:pt idx="8879">
                  <c:v>9.2642536989827717E-2</c:v>
                </c:pt>
                <c:pt idx="8880">
                  <c:v>9.2654657563429402E-2</c:v>
                </c:pt>
                <c:pt idx="8881">
                  <c:v>9.2666311822583378E-2</c:v>
                </c:pt>
                <c:pt idx="8882">
                  <c:v>9.2675168968703744E-2</c:v>
                </c:pt>
                <c:pt idx="8883">
                  <c:v>9.2680296754285782E-2</c:v>
                </c:pt>
                <c:pt idx="8884">
                  <c:v>9.2684492195659315E-2</c:v>
                </c:pt>
                <c:pt idx="8885">
                  <c:v>9.2691484558833206E-2</c:v>
                </c:pt>
                <c:pt idx="8886">
                  <c:v>9.2698943025661548E-2</c:v>
                </c:pt>
                <c:pt idx="8887">
                  <c:v>9.270779988276838E-2</c:v>
                </c:pt>
                <c:pt idx="8888">
                  <c:v>9.2717122805504759E-2</c:v>
                </c:pt>
                <c:pt idx="8889">
                  <c:v>9.2728310198059494E-2</c:v>
                </c:pt>
                <c:pt idx="8890">
                  <c:v>9.2742294262751518E-2</c:v>
                </c:pt>
                <c:pt idx="8891">
                  <c:v>9.2754879753778316E-2</c:v>
                </c:pt>
                <c:pt idx="8892">
                  <c:v>9.2764668359515107E-2</c:v>
                </c:pt>
                <c:pt idx="8893">
                  <c:v>9.2772126280526321E-2</c:v>
                </c:pt>
                <c:pt idx="8894">
                  <c:v>9.2780516375180533E-2</c:v>
                </c:pt>
                <c:pt idx="8895">
                  <c:v>9.2793101385175214E-2</c:v>
                </c:pt>
                <c:pt idx="8896">
                  <c:v>9.2806618441719974E-2</c:v>
                </c:pt>
                <c:pt idx="8897">
                  <c:v>9.2817804833102133E-2</c:v>
                </c:pt>
                <c:pt idx="8898">
                  <c:v>9.282572845128724E-2</c:v>
                </c:pt>
                <c:pt idx="8899">
                  <c:v>9.2833185916932695E-2</c:v>
                </c:pt>
                <c:pt idx="8900">
                  <c:v>9.2842973756195088E-2</c:v>
                </c:pt>
                <c:pt idx="8901">
                  <c:v>9.285462582088308E-2</c:v>
                </c:pt>
                <c:pt idx="8902">
                  <c:v>9.2866277749801468E-2</c:v>
                </c:pt>
                <c:pt idx="8903">
                  <c:v>9.2876065265173266E-2</c:v>
                </c:pt>
                <c:pt idx="8904">
                  <c:v>9.2884454487818513E-2</c:v>
                </c:pt>
                <c:pt idx="8905">
                  <c:v>9.2893775763770808E-2</c:v>
                </c:pt>
                <c:pt idx="8906">
                  <c:v>9.2906825404137014E-2</c:v>
                </c:pt>
                <c:pt idx="8907">
                  <c:v>9.2920806972701275E-2</c:v>
                </c:pt>
                <c:pt idx="8908">
                  <c:v>9.2931992086805928E-2</c:v>
                </c:pt>
                <c:pt idx="8909">
                  <c:v>9.2939914800270113E-2</c:v>
                </c:pt>
                <c:pt idx="8910">
                  <c:v>9.294737141442673E-2</c:v>
                </c:pt>
                <c:pt idx="8911">
                  <c:v>9.2955294006046477E-2</c:v>
                </c:pt>
                <c:pt idx="8912">
                  <c:v>9.2963216534898849E-2</c:v>
                </c:pt>
                <c:pt idx="8913">
                  <c:v>9.2971139000985442E-2</c:v>
                </c:pt>
                <c:pt idx="8914">
                  <c:v>9.2979061404307187E-2</c:v>
                </c:pt>
                <c:pt idx="8915">
                  <c:v>9.298698374486486E-2</c:v>
                </c:pt>
                <c:pt idx="8916">
                  <c:v>9.2993973993235363E-2</c:v>
                </c:pt>
                <c:pt idx="8917">
                  <c:v>9.3000964192743035E-2</c:v>
                </c:pt>
                <c:pt idx="8918">
                  <c:v>9.3008886359781731E-2</c:v>
                </c:pt>
                <c:pt idx="8919">
                  <c:v>9.3017740472202445E-2</c:v>
                </c:pt>
                <c:pt idx="8920">
                  <c:v>9.3027526505250105E-2</c:v>
                </c:pt>
                <c:pt idx="8921">
                  <c:v>9.304057440034505E-2</c:v>
                </c:pt>
                <c:pt idx="8922">
                  <c:v>9.3053622125194982E-2</c:v>
                </c:pt>
                <c:pt idx="8923">
                  <c:v>9.3062941824429715E-2</c:v>
                </c:pt>
                <c:pt idx="8924">
                  <c:v>9.3068999582355552E-2</c:v>
                </c:pt>
                <c:pt idx="8925">
                  <c:v>9.3077853162545549E-2</c:v>
                </c:pt>
                <c:pt idx="8926">
                  <c:v>9.3088570549478847E-2</c:v>
                </c:pt>
                <c:pt idx="8927">
                  <c:v>9.3097889923012142E-2</c:v>
                </c:pt>
                <c:pt idx="8928">
                  <c:v>9.310441343280941E-2</c:v>
                </c:pt>
                <c:pt idx="8929">
                  <c:v>9.3110004978764607E-2</c:v>
                </c:pt>
                <c:pt idx="8930">
                  <c:v>9.3116528409530025E-2</c:v>
                </c:pt>
                <c:pt idx="8931">
                  <c:v>9.3124449661106626E-2</c:v>
                </c:pt>
                <c:pt idx="8932">
                  <c:v>9.3132370849937238E-2</c:v>
                </c:pt>
                <c:pt idx="8933">
                  <c:v>9.3141689815289877E-2</c:v>
                </c:pt>
                <c:pt idx="8934">
                  <c:v>9.3154270280762744E-2</c:v>
                </c:pt>
                <c:pt idx="8935">
                  <c:v>9.316964619030034E-2</c:v>
                </c:pt>
                <c:pt idx="8936">
                  <c:v>9.3185021863423229E-2</c:v>
                </c:pt>
                <c:pt idx="8937">
                  <c:v>9.319946546221855E-2</c:v>
                </c:pt>
                <c:pt idx="8938">
                  <c:v>9.3212045200872257E-2</c:v>
                </c:pt>
                <c:pt idx="8939">
                  <c:v>9.3220897514692508E-2</c:v>
                </c:pt>
                <c:pt idx="8940">
                  <c:v>9.3228352033971493E-2</c:v>
                </c:pt>
                <c:pt idx="8941">
                  <c:v>9.3235806497681123E-2</c:v>
                </c:pt>
                <c:pt idx="8942">
                  <c:v>9.3244658601162156E-2</c:v>
                </c:pt>
                <c:pt idx="8943">
                  <c:v>9.3253044732178769E-2</c:v>
                </c:pt>
                <c:pt idx="8944">
                  <c:v>9.3258169555401602E-2</c:v>
                </c:pt>
                <c:pt idx="8945">
                  <c:v>9.3262362573048929E-2</c:v>
                </c:pt>
                <c:pt idx="8946">
                  <c:v>9.3268885009998956E-2</c:v>
                </c:pt>
                <c:pt idx="8947">
                  <c:v>9.3279600349776545E-2</c:v>
                </c:pt>
                <c:pt idx="8948">
                  <c:v>9.3294042582592815E-2</c:v>
                </c:pt>
                <c:pt idx="8949">
                  <c:v>9.3306155262192575E-2</c:v>
                </c:pt>
                <c:pt idx="8950">
                  <c:v>9.3316404338028666E-2</c:v>
                </c:pt>
                <c:pt idx="8951">
                  <c:v>9.3323392284054785E-2</c:v>
                </c:pt>
                <c:pt idx="8952">
                  <c:v>9.3326653308822657E-2</c:v>
                </c:pt>
                <c:pt idx="8953">
                  <c:v>9.3330380181249992E-2</c:v>
                </c:pt>
                <c:pt idx="8954">
                  <c:v>9.3336902174576061E-2</c:v>
                </c:pt>
                <c:pt idx="8955">
                  <c:v>9.3346219234111905E-2</c:v>
                </c:pt>
                <c:pt idx="8956">
                  <c:v>9.3356467899339976E-2</c:v>
                </c:pt>
                <c:pt idx="8957">
                  <c:v>9.3366716459533733E-2</c:v>
                </c:pt>
                <c:pt idx="8958">
                  <c:v>9.3375567404267348E-2</c:v>
                </c:pt>
                <c:pt idx="8959">
                  <c:v>9.338628160097398E-2</c:v>
                </c:pt>
                <c:pt idx="8960">
                  <c:v>9.3397461509932583E-2</c:v>
                </c:pt>
                <c:pt idx="8961">
                  <c:v>9.3408641293901834E-2</c:v>
                </c:pt>
                <c:pt idx="8962">
                  <c:v>9.3420752585492164E-2</c:v>
                </c:pt>
                <c:pt idx="8963">
                  <c:v>9.3432863730400606E-2</c:v>
                </c:pt>
                <c:pt idx="8964">
                  <c:v>9.3443577313244153E-2</c:v>
                </c:pt>
                <c:pt idx="8965">
                  <c:v>9.3452893378939264E-2</c:v>
                </c:pt>
                <c:pt idx="8966">
                  <c:v>9.3462209357845924E-2</c:v>
                </c:pt>
                <c:pt idx="8967">
                  <c:v>9.3471525249966228E-2</c:v>
                </c:pt>
                <c:pt idx="8968">
                  <c:v>9.3479443690033567E-2</c:v>
                </c:pt>
                <c:pt idx="8969">
                  <c:v>9.3487362067399923E-2</c:v>
                </c:pt>
                <c:pt idx="8970">
                  <c:v>9.3497609286211467E-2</c:v>
                </c:pt>
                <c:pt idx="8971">
                  <c:v>9.3510185274876562E-2</c:v>
                </c:pt>
                <c:pt idx="8972">
                  <c:v>9.3523692642097672E-2</c:v>
                </c:pt>
                <c:pt idx="8973">
                  <c:v>9.3535336777750056E-2</c:v>
                </c:pt>
                <c:pt idx="8974">
                  <c:v>9.3544186230167026E-2</c:v>
                </c:pt>
                <c:pt idx="8975">
                  <c:v>9.3551638339882767E-2</c:v>
                </c:pt>
                <c:pt idx="8976">
                  <c:v>9.3558624642305147E-2</c:v>
                </c:pt>
                <c:pt idx="8977">
                  <c:v>9.3566542392713989E-2</c:v>
                </c:pt>
                <c:pt idx="8978">
                  <c:v>9.3577254543483271E-2</c:v>
                </c:pt>
                <c:pt idx="8979">
                  <c:v>9.3587966579503953E-2</c:v>
                </c:pt>
                <c:pt idx="8980">
                  <c:v>9.3598678500777924E-2</c:v>
                </c:pt>
                <c:pt idx="8981">
                  <c:v>9.360939030730786E-2</c:v>
                </c:pt>
                <c:pt idx="8982">
                  <c:v>9.3618239104418591E-2</c:v>
                </c:pt>
                <c:pt idx="8983">
                  <c:v>9.362475922060709E-2</c:v>
                </c:pt>
                <c:pt idx="8984">
                  <c:v>9.363127929428415E-2</c:v>
                </c:pt>
                <c:pt idx="8985">
                  <c:v>9.3638730755003272E-2</c:v>
                </c:pt>
                <c:pt idx="8986">
                  <c:v>9.3647113581943955E-2</c:v>
                </c:pt>
                <c:pt idx="8987">
                  <c:v>9.3655962045257182E-2</c:v>
                </c:pt>
                <c:pt idx="8988">
                  <c:v>9.3663413322056632E-2</c:v>
                </c:pt>
                <c:pt idx="8989">
                  <c:v>9.3670398843632013E-2</c:v>
                </c:pt>
                <c:pt idx="8990">
                  <c:v>9.3677384316409928E-2</c:v>
                </c:pt>
                <c:pt idx="8991">
                  <c:v>9.3685301126568629E-2</c:v>
                </c:pt>
                <c:pt idx="8992">
                  <c:v>9.3696012005258983E-2</c:v>
                </c:pt>
                <c:pt idx="8993">
                  <c:v>9.37081198169398E-2</c:v>
                </c:pt>
                <c:pt idx="8994">
                  <c:v>9.3717433418477047E-2</c:v>
                </c:pt>
                <c:pt idx="8995">
                  <c:v>9.3724884237252365E-2</c:v>
                </c:pt>
                <c:pt idx="8996">
                  <c:v>9.3733732012444226E-2</c:v>
                </c:pt>
                <c:pt idx="8997">
                  <c:v>9.3743976706973098E-2</c:v>
                </c:pt>
                <c:pt idx="8998">
                  <c:v>9.3752824313241695E-2</c:v>
                </c:pt>
                <c:pt idx="8999">
                  <c:v>9.3761671841230826E-2</c:v>
                </c:pt>
                <c:pt idx="9000">
                  <c:v>9.3771916249530143E-2</c:v>
                </c:pt>
                <c:pt idx="9001">
                  <c:v>9.3782626200541452E-2</c:v>
                </c:pt>
                <c:pt idx="9002">
                  <c:v>9.3794732963565719E-2</c:v>
                </c:pt>
                <c:pt idx="9003">
                  <c:v>9.3806839580018175E-2</c:v>
                </c:pt>
                <c:pt idx="9004">
                  <c:v>9.3818480419154943E-2</c:v>
                </c:pt>
                <c:pt idx="9005">
                  <c:v>9.3830121122784549E-2</c:v>
                </c:pt>
                <c:pt idx="9006">
                  <c:v>9.3842692930505733E-2</c:v>
                </c:pt>
                <c:pt idx="9007">
                  <c:v>9.3856195807200948E-2</c:v>
                </c:pt>
                <c:pt idx="9008">
                  <c:v>9.3869232894455007E-2</c:v>
                </c:pt>
                <c:pt idx="9009">
                  <c:v>9.3878544995577143E-2</c:v>
                </c:pt>
                <c:pt idx="9010">
                  <c:v>9.3885063414767225E-2</c:v>
                </c:pt>
                <c:pt idx="9011">
                  <c:v>9.3892047388177954E-2</c:v>
                </c:pt>
                <c:pt idx="9012">
                  <c:v>9.390229046095086E-2</c:v>
                </c:pt>
                <c:pt idx="9013">
                  <c:v>9.3912067841632516E-2</c:v>
                </c:pt>
                <c:pt idx="9014">
                  <c:v>9.3920913960828412E-2</c:v>
                </c:pt>
                <c:pt idx="9015">
                  <c:v>9.3929294422619866E-2</c:v>
                </c:pt>
                <c:pt idx="9016">
                  <c:v>9.3937674814179667E-2</c:v>
                </c:pt>
                <c:pt idx="9017">
                  <c:v>9.3946520706857259E-2</c:v>
                </c:pt>
                <c:pt idx="9018">
                  <c:v>9.395629765509475E-2</c:v>
                </c:pt>
                <c:pt idx="9019">
                  <c:v>9.3966540069771953E-2</c:v>
                </c:pt>
                <c:pt idx="9020">
                  <c:v>9.3975851264808008E-2</c:v>
                </c:pt>
                <c:pt idx="9021">
                  <c:v>9.3983765712422743E-2</c:v>
                </c:pt>
                <c:pt idx="9022">
                  <c:v>9.3992611197396228E-2</c:v>
                </c:pt>
                <c:pt idx="9023">
                  <c:v>9.4004249874209342E-2</c:v>
                </c:pt>
                <c:pt idx="9024">
                  <c:v>9.4016819493021667E-2</c:v>
                </c:pt>
                <c:pt idx="9025">
                  <c:v>9.4027992354885417E-2</c:v>
                </c:pt>
                <c:pt idx="9026">
                  <c:v>9.4038234035265636E-2</c:v>
                </c:pt>
                <c:pt idx="9027">
                  <c:v>9.4046613513922572E-2</c:v>
                </c:pt>
                <c:pt idx="9028">
                  <c:v>9.4053596359166769E-2</c:v>
                </c:pt>
                <c:pt idx="9029">
                  <c:v>9.4061044673683078E-2</c:v>
                </c:pt>
                <c:pt idx="9030">
                  <c:v>9.4068958447070236E-2</c:v>
                </c:pt>
                <c:pt idx="9031">
                  <c:v>9.4077337668277528E-2</c:v>
                </c:pt>
                <c:pt idx="9032">
                  <c:v>9.4088044348757505E-2</c:v>
                </c:pt>
                <c:pt idx="9033">
                  <c:v>9.409921641486825E-2</c:v>
                </c:pt>
                <c:pt idx="9034">
                  <c:v>9.4109457365824364E-2</c:v>
                </c:pt>
                <c:pt idx="9035">
                  <c:v>9.4118767230230937E-2</c:v>
                </c:pt>
                <c:pt idx="9036">
                  <c:v>9.4125749571656869E-2</c:v>
                </c:pt>
                <c:pt idx="9037">
                  <c:v>9.4131335409695482E-2</c:v>
                </c:pt>
                <c:pt idx="9038">
                  <c:v>9.413738669902752E-2</c:v>
                </c:pt>
                <c:pt idx="9039">
                  <c:v>9.41439034312027E-2</c:v>
                </c:pt>
                <c:pt idx="9040">
                  <c:v>9.4149489167838024E-2</c:v>
                </c:pt>
                <c:pt idx="9041">
                  <c:v>9.4152282024455664E-2</c:v>
                </c:pt>
                <c:pt idx="9042">
                  <c:v>9.4155540347317809E-2</c:v>
                </c:pt>
                <c:pt idx="9043">
                  <c:v>9.4159729603969067E-2</c:v>
                </c:pt>
                <c:pt idx="9044">
                  <c:v>9.4165780721482475E-2</c:v>
                </c:pt>
                <c:pt idx="9045">
                  <c:v>9.4174624596598727E-2</c:v>
                </c:pt>
                <c:pt idx="9046">
                  <c:v>9.4185330235514772E-2</c:v>
                </c:pt>
                <c:pt idx="9047">
                  <c:v>9.4197432124107708E-2</c:v>
                </c:pt>
                <c:pt idx="9048">
                  <c:v>9.4209999314942727E-2</c:v>
                </c:pt>
                <c:pt idx="9049">
                  <c:v>9.4221635461935349E-2</c:v>
                </c:pt>
                <c:pt idx="9050">
                  <c:v>9.4231409720773027E-2</c:v>
                </c:pt>
                <c:pt idx="9051">
                  <c:v>9.424071844989422E-2</c:v>
                </c:pt>
                <c:pt idx="9052">
                  <c:v>9.4250492522212917E-2</c:v>
                </c:pt>
                <c:pt idx="9053">
                  <c:v>9.4260731924082727E-2</c:v>
                </c:pt>
                <c:pt idx="9054">
                  <c:v>9.4269109538538551E-2</c:v>
                </c:pt>
                <c:pt idx="9055">
                  <c:v>9.4276556248023863E-2</c:v>
                </c:pt>
                <c:pt idx="9056">
                  <c:v>9.4286329970069083E-2</c:v>
                </c:pt>
                <c:pt idx="9057">
                  <c:v>9.4300292264428043E-2</c:v>
                </c:pt>
                <c:pt idx="9058">
                  <c:v>9.4316115962370578E-2</c:v>
                </c:pt>
                <c:pt idx="9059">
                  <c:v>9.4332870193163471E-2</c:v>
                </c:pt>
                <c:pt idx="9060">
                  <c:v>9.4346366452721847E-2</c:v>
                </c:pt>
                <c:pt idx="9061">
                  <c:v>9.4355674111808244E-2</c:v>
                </c:pt>
                <c:pt idx="9062">
                  <c:v>9.4361258665676864E-2</c:v>
                </c:pt>
                <c:pt idx="9063">
                  <c:v>9.4368239314156027E-2</c:v>
                </c:pt>
                <c:pt idx="9064">
                  <c:v>9.4377546769660578E-2</c:v>
                </c:pt>
                <c:pt idx="9065">
                  <c:v>9.4388715601917139E-2</c:v>
                </c:pt>
                <c:pt idx="9066">
                  <c:v>9.4397557505653845E-2</c:v>
                </c:pt>
                <c:pt idx="9067">
                  <c:v>9.440407254259181E-2</c:v>
                </c:pt>
                <c:pt idx="9068">
                  <c:v>9.4409656826183991E-2</c:v>
                </c:pt>
                <c:pt idx="9069">
                  <c:v>9.4418033193102366E-2</c:v>
                </c:pt>
                <c:pt idx="9070">
                  <c:v>9.4427805532495995E-2</c:v>
                </c:pt>
                <c:pt idx="9071">
                  <c:v>9.4436181747395972E-2</c:v>
                </c:pt>
                <c:pt idx="9072">
                  <c:v>9.4445488570553848E-2</c:v>
                </c:pt>
                <c:pt idx="9073">
                  <c:v>9.4456191310106297E-2</c:v>
                </c:pt>
                <c:pt idx="9074">
                  <c:v>9.4466428605971292E-2</c:v>
                </c:pt>
                <c:pt idx="9075">
                  <c:v>9.4474804497363868E-2</c:v>
                </c:pt>
                <c:pt idx="9076">
                  <c:v>9.4481319031056027E-2</c:v>
                </c:pt>
                <c:pt idx="9077">
                  <c:v>9.4487368202912744E-2</c:v>
                </c:pt>
                <c:pt idx="9078">
                  <c:v>9.4494347971123951E-2</c:v>
                </c:pt>
                <c:pt idx="9079">
                  <c:v>9.4502723628671292E-2</c:v>
                </c:pt>
                <c:pt idx="9080">
                  <c:v>9.4512029832559213E-2</c:v>
                </c:pt>
                <c:pt idx="9081">
                  <c:v>9.4519940037770991E-2</c:v>
                </c:pt>
                <c:pt idx="9082">
                  <c:v>9.45264542774336E-2</c:v>
                </c:pt>
                <c:pt idx="9083">
                  <c:v>9.4532503176266575E-2</c:v>
                </c:pt>
                <c:pt idx="9084">
                  <c:v>9.4538086742713537E-2</c:v>
                </c:pt>
                <c:pt idx="9085">
                  <c:v>9.4545066156931562E-2</c:v>
                </c:pt>
                <c:pt idx="9086">
                  <c:v>9.4554837255000537E-2</c:v>
                </c:pt>
                <c:pt idx="9087">
                  <c:v>9.4565073541052869E-2</c:v>
                </c:pt>
                <c:pt idx="9088">
                  <c:v>9.4574844443630623E-2</c:v>
                </c:pt>
                <c:pt idx="9089">
                  <c:v>9.4584149976374723E-2</c:v>
                </c:pt>
                <c:pt idx="9090">
                  <c:v>9.4592990152275652E-2</c:v>
                </c:pt>
                <c:pt idx="9091">
                  <c:v>9.4602295516166598E-2</c:v>
                </c:pt>
                <c:pt idx="9092">
                  <c:v>9.460973974493514E-2</c:v>
                </c:pt>
                <c:pt idx="9093">
                  <c:v>9.4616718659076657E-2</c:v>
                </c:pt>
                <c:pt idx="9094">
                  <c:v>9.4623697524513328E-2</c:v>
                </c:pt>
                <c:pt idx="9095">
                  <c:v>9.463114159396295E-2</c:v>
                </c:pt>
                <c:pt idx="9096">
                  <c:v>9.4638585607998538E-2</c:v>
                </c:pt>
                <c:pt idx="9097">
                  <c:v>9.4647425302694321E-2</c:v>
                </c:pt>
                <c:pt idx="9098">
                  <c:v>9.4656264919250332E-2</c:v>
                </c:pt>
                <c:pt idx="9099">
                  <c:v>9.4662778270923204E-2</c:v>
                </c:pt>
                <c:pt idx="9100">
                  <c:v>9.4668826345204946E-2</c:v>
                </c:pt>
                <c:pt idx="9101">
                  <c:v>9.4675804846999653E-2</c:v>
                </c:pt>
                <c:pt idx="9102">
                  <c:v>9.4683713756828519E-2</c:v>
                </c:pt>
                <c:pt idx="9103">
                  <c:v>9.4690692154732775E-2</c:v>
                </c:pt>
                <c:pt idx="9104">
                  <c:v>9.4698600946820671E-2</c:v>
                </c:pt>
                <c:pt idx="9105">
                  <c:v>9.4707905328021286E-2</c:v>
                </c:pt>
                <c:pt idx="9106">
                  <c:v>9.4716279197083739E-2</c:v>
                </c:pt>
                <c:pt idx="9107">
                  <c:v>9.4723722577383276E-2</c:v>
                </c:pt>
                <c:pt idx="9108">
                  <c:v>9.4729770283081535E-2</c:v>
                </c:pt>
                <c:pt idx="9109">
                  <c:v>9.4738143969052543E-2</c:v>
                </c:pt>
                <c:pt idx="9110">
                  <c:v>9.4750704366537861E-2</c:v>
                </c:pt>
                <c:pt idx="9111">
                  <c:v>9.4766055749221159E-2</c:v>
                </c:pt>
                <c:pt idx="9112">
                  <c:v>9.4779546163700226E-2</c:v>
                </c:pt>
                <c:pt idx="9113">
                  <c:v>9.4789314970921912E-2</c:v>
                </c:pt>
                <c:pt idx="9114">
                  <c:v>9.4797222983064269E-2</c:v>
                </c:pt>
                <c:pt idx="9115">
                  <c:v>9.4802339898773347E-2</c:v>
                </c:pt>
                <c:pt idx="9116">
                  <c:v>9.4806526446697278E-2</c:v>
                </c:pt>
                <c:pt idx="9117">
                  <c:v>9.4813969155284838E-2</c:v>
                </c:pt>
                <c:pt idx="9118">
                  <c:v>9.4825598276558454E-2</c:v>
                </c:pt>
                <c:pt idx="9119">
                  <c:v>9.4838622731834077E-2</c:v>
                </c:pt>
                <c:pt idx="9120">
                  <c:v>9.4850251566413357E-2</c:v>
                </c:pt>
                <c:pt idx="9121">
                  <c:v>9.4860484828982045E-2</c:v>
                </c:pt>
                <c:pt idx="9122">
                  <c:v>9.4869787704082206E-2</c:v>
                </c:pt>
                <c:pt idx="9123">
                  <c:v>9.4878625355267254E-2</c:v>
                </c:pt>
                <c:pt idx="9124">
                  <c:v>9.488792806161063E-2</c:v>
                </c:pt>
                <c:pt idx="9125">
                  <c:v>9.4897695810133048E-2</c:v>
                </c:pt>
                <c:pt idx="9126">
                  <c:v>9.4906533214680441E-2</c:v>
                </c:pt>
                <c:pt idx="9127">
                  <c:v>9.4914905420631066E-2</c:v>
                </c:pt>
                <c:pt idx="9128">
                  <c:v>9.4923277556488647E-2</c:v>
                </c:pt>
                <c:pt idx="9129">
                  <c:v>9.4933044959733703E-2</c:v>
                </c:pt>
                <c:pt idx="9130">
                  <c:v>9.4945137803003232E-2</c:v>
                </c:pt>
                <c:pt idx="9131">
                  <c:v>9.4957230500037598E-2</c:v>
                </c:pt>
                <c:pt idx="9132">
                  <c:v>9.4968857955436733E-2</c:v>
                </c:pt>
                <c:pt idx="9133">
                  <c:v>9.4981415455415233E-2</c:v>
                </c:pt>
                <c:pt idx="9134">
                  <c:v>9.4992112460649245E-2</c:v>
                </c:pt>
                <c:pt idx="9135">
                  <c:v>9.5000483950146486E-2</c:v>
                </c:pt>
                <c:pt idx="9136">
                  <c:v>9.5009785522949447E-2</c:v>
                </c:pt>
                <c:pt idx="9137">
                  <c:v>9.5020017153104125E-2</c:v>
                </c:pt>
                <c:pt idx="9138">
                  <c:v>9.5028388409001754E-2</c:v>
                </c:pt>
                <c:pt idx="9139">
                  <c:v>9.5036759594822162E-2</c:v>
                </c:pt>
                <c:pt idx="9140">
                  <c:v>9.5048386125542228E-2</c:v>
                </c:pt>
                <c:pt idx="9141">
                  <c:v>9.5061407679469564E-2</c:v>
                </c:pt>
                <c:pt idx="9142">
                  <c:v>9.5073498970577708E-2</c:v>
                </c:pt>
                <c:pt idx="9143">
                  <c:v>9.5084194990844514E-2</c:v>
                </c:pt>
                <c:pt idx="9144">
                  <c:v>9.5092565709512772E-2</c:v>
                </c:pt>
                <c:pt idx="9145">
                  <c:v>9.5097681114205052E-2</c:v>
                </c:pt>
                <c:pt idx="9146">
                  <c:v>9.5102331459400086E-2</c:v>
                </c:pt>
                <c:pt idx="9147">
                  <c:v>9.5108376875823672E-2</c:v>
                </c:pt>
                <c:pt idx="9148">
                  <c:v>9.5116747392075346E-2</c:v>
                </c:pt>
                <c:pt idx="9149">
                  <c:v>9.5126047883513226E-2</c:v>
                </c:pt>
                <c:pt idx="9150">
                  <c:v>9.5136278324189749E-2</c:v>
                </c:pt>
                <c:pt idx="9151">
                  <c:v>9.5147438685562261E-2</c:v>
                </c:pt>
                <c:pt idx="9152">
                  <c:v>9.515952893649561E-2</c:v>
                </c:pt>
                <c:pt idx="9153">
                  <c:v>9.5171154039930039E-2</c:v>
                </c:pt>
                <c:pt idx="9154">
                  <c:v>9.5179524030723037E-2</c:v>
                </c:pt>
                <c:pt idx="9155">
                  <c:v>9.5186498969535377E-2</c:v>
                </c:pt>
                <c:pt idx="9156">
                  <c:v>9.5194403841377742E-2</c:v>
                </c:pt>
                <c:pt idx="9157">
                  <c:v>9.5202773637573193E-2</c:v>
                </c:pt>
                <c:pt idx="9158">
                  <c:v>9.5211143363715903E-2</c:v>
                </c:pt>
                <c:pt idx="9159">
                  <c:v>9.5219048040750667E-2</c:v>
                </c:pt>
                <c:pt idx="9160">
                  <c:v>9.5225092751617155E-2</c:v>
                </c:pt>
                <c:pt idx="9161">
                  <c:v>9.5233462290957707E-2</c:v>
                </c:pt>
                <c:pt idx="9162">
                  <c:v>9.5247411367528914E-2</c:v>
                </c:pt>
                <c:pt idx="9163">
                  <c:v>9.5264150002577347E-2</c:v>
                </c:pt>
                <c:pt idx="9164">
                  <c:v>9.5278563602692726E-2</c:v>
                </c:pt>
                <c:pt idx="9165">
                  <c:v>9.5287862589289438E-2</c:v>
                </c:pt>
                <c:pt idx="9166">
                  <c:v>9.5294836772490538E-2</c:v>
                </c:pt>
                <c:pt idx="9167">
                  <c:v>9.5301345966261664E-2</c:v>
                </c:pt>
                <c:pt idx="9168">
                  <c:v>9.5305995364443716E-2</c:v>
                </c:pt>
                <c:pt idx="9169">
                  <c:v>9.5309714867424886E-2</c:v>
                </c:pt>
                <c:pt idx="9170">
                  <c:v>9.5318083698550202E-2</c:v>
                </c:pt>
                <c:pt idx="9171">
                  <c:v>9.5331566668049192E-2</c:v>
                </c:pt>
                <c:pt idx="9172">
                  <c:v>9.5345979296487415E-2</c:v>
                </c:pt>
                <c:pt idx="9173">
                  <c:v>9.5358996975891078E-2</c:v>
                </c:pt>
                <c:pt idx="9174">
                  <c:v>9.5369689942917349E-2</c:v>
                </c:pt>
                <c:pt idx="9175">
                  <c:v>9.5378058272138549E-2</c:v>
                </c:pt>
                <c:pt idx="9176">
                  <c:v>9.5389215935500704E-2</c:v>
                </c:pt>
                <c:pt idx="9177">
                  <c:v>9.5404092626330025E-2</c:v>
                </c:pt>
                <c:pt idx="9178">
                  <c:v>9.5417574436230709E-2</c:v>
                </c:pt>
                <c:pt idx="9179">
                  <c:v>9.5427337012695498E-2</c:v>
                </c:pt>
                <c:pt idx="9180">
                  <c:v>9.5436634615959415E-2</c:v>
                </c:pt>
                <c:pt idx="9181">
                  <c:v>9.5449186243243153E-2</c:v>
                </c:pt>
                <c:pt idx="9182">
                  <c:v>9.5461272846545223E-2</c:v>
                </c:pt>
                <c:pt idx="9183">
                  <c:v>9.5471034996412393E-2</c:v>
                </c:pt>
                <c:pt idx="9184">
                  <c:v>9.5480332193400561E-2</c:v>
                </c:pt>
                <c:pt idx="9185">
                  <c:v>9.5490559010252898E-2</c:v>
                </c:pt>
                <c:pt idx="9186">
                  <c:v>9.55007857225183E-2</c:v>
                </c:pt>
                <c:pt idx="9187">
                  <c:v>9.5510547486664543E-2</c:v>
                </c:pt>
                <c:pt idx="9188">
                  <c:v>9.551891463723125E-2</c:v>
                </c:pt>
                <c:pt idx="9189">
                  <c:v>9.5524492698715685E-2</c:v>
                </c:pt>
                <c:pt idx="9190">
                  <c:v>9.5528676224409748E-2</c:v>
                </c:pt>
                <c:pt idx="9191">
                  <c:v>9.5533324565765354E-2</c:v>
                </c:pt>
                <c:pt idx="9192">
                  <c:v>9.5540297037285643E-2</c:v>
                </c:pt>
                <c:pt idx="9193">
                  <c:v>9.5549593590356349E-2</c:v>
                </c:pt>
                <c:pt idx="9194">
                  <c:v>9.5560749339960116E-2</c:v>
                </c:pt>
                <c:pt idx="9195">
                  <c:v>9.5572369780128619E-2</c:v>
                </c:pt>
                <c:pt idx="9196">
                  <c:v>9.5582595655777244E-2</c:v>
                </c:pt>
                <c:pt idx="9197">
                  <c:v>9.5590032590570403E-2</c:v>
                </c:pt>
                <c:pt idx="9198">
                  <c:v>9.5596075059365182E-2</c:v>
                </c:pt>
                <c:pt idx="9199">
                  <c:v>9.5601652690461544E-2</c:v>
                </c:pt>
                <c:pt idx="9200">
                  <c:v>9.5607695089042974E-2</c:v>
                </c:pt>
                <c:pt idx="9201">
                  <c:v>9.5616061426804025E-2</c:v>
                </c:pt>
                <c:pt idx="9202">
                  <c:v>9.5628146013332291E-2</c:v>
                </c:pt>
                <c:pt idx="9203">
                  <c:v>9.5640695237081547E-2</c:v>
                </c:pt>
                <c:pt idx="9204">
                  <c:v>9.5651849970430275E-2</c:v>
                </c:pt>
                <c:pt idx="9205">
                  <c:v>9.5661610260041233E-2</c:v>
                </c:pt>
                <c:pt idx="9206">
                  <c:v>9.5672299991740664E-2</c:v>
                </c:pt>
                <c:pt idx="9207">
                  <c:v>9.5681595317725507E-2</c:v>
                </c:pt>
                <c:pt idx="9208">
                  <c:v>9.5690890557308214E-2</c:v>
                </c:pt>
                <c:pt idx="9209">
                  <c:v>9.5701115221056177E-2</c:v>
                </c:pt>
                <c:pt idx="9210">
                  <c:v>9.5713663529137627E-2</c:v>
                </c:pt>
                <c:pt idx="9211">
                  <c:v>9.5725282192522299E-2</c:v>
                </c:pt>
                <c:pt idx="9212">
                  <c:v>9.5737365459242885E-2</c:v>
                </c:pt>
                <c:pt idx="9213">
                  <c:v>9.5749913312456456E-2</c:v>
                </c:pt>
                <c:pt idx="9214">
                  <c:v>9.5760137372737447E-2</c:v>
                </c:pt>
                <c:pt idx="9215">
                  <c:v>9.5767572987286595E-2</c:v>
                </c:pt>
                <c:pt idx="9216">
                  <c:v>9.5774079104663332E-2</c:v>
                </c:pt>
                <c:pt idx="9217">
                  <c:v>9.5782444050521193E-2</c:v>
                </c:pt>
                <c:pt idx="9218">
                  <c:v>9.5793597202820463E-2</c:v>
                </c:pt>
                <c:pt idx="9219">
                  <c:v>9.5803820816486848E-2</c:v>
                </c:pt>
                <c:pt idx="9220">
                  <c:v>9.5810326698036172E-2</c:v>
                </c:pt>
                <c:pt idx="9221">
                  <c:v>9.5816832537259394E-2</c:v>
                </c:pt>
                <c:pt idx="9222">
                  <c:v>9.5825197125496295E-2</c:v>
                </c:pt>
                <c:pt idx="9223">
                  <c:v>9.5834491030367563E-2</c:v>
                </c:pt>
                <c:pt idx="9224">
                  <c:v>9.5843784848863009E-2</c:v>
                </c:pt>
                <c:pt idx="9225">
                  <c:v>9.585307858098438E-2</c:v>
                </c:pt>
                <c:pt idx="9226">
                  <c:v>9.5865160303615082E-2</c:v>
                </c:pt>
                <c:pt idx="9227">
                  <c:v>9.5878171226284753E-2</c:v>
                </c:pt>
                <c:pt idx="9228">
                  <c:v>9.5888858643268557E-2</c:v>
                </c:pt>
                <c:pt idx="9229">
                  <c:v>9.5898151956497549E-2</c:v>
                </c:pt>
                <c:pt idx="9230">
                  <c:v>9.5907445183361612E-2</c:v>
                </c:pt>
                <c:pt idx="9231">
                  <c:v>9.591487970267118E-2</c:v>
                </c:pt>
                <c:pt idx="9232">
                  <c:v>9.5920920208912158E-2</c:v>
                </c:pt>
                <c:pt idx="9233">
                  <c:v>9.5928819277402988E-2</c:v>
                </c:pt>
                <c:pt idx="9234">
                  <c:v>9.5938112219274008E-2</c:v>
                </c:pt>
                <c:pt idx="9235">
                  <c:v>9.5948798995666357E-2</c:v>
                </c:pt>
                <c:pt idx="9236">
                  <c:v>9.5960414927427753E-2</c:v>
                </c:pt>
                <c:pt idx="9237">
                  <c:v>9.59711014654797E-2</c:v>
                </c:pt>
                <c:pt idx="9238">
                  <c:v>9.5980858639616362E-2</c:v>
                </c:pt>
                <c:pt idx="9239">
                  <c:v>9.5988757234665406E-2</c:v>
                </c:pt>
                <c:pt idx="9240">
                  <c:v>9.5993868057041076E-2</c:v>
                </c:pt>
                <c:pt idx="9241">
                  <c:v>9.599665576732723E-2</c:v>
                </c:pt>
                <c:pt idx="9242">
                  <c:v>9.6002231164585811E-2</c:v>
                </c:pt>
                <c:pt idx="9243">
                  <c:v>9.6011523424273007E-2</c:v>
                </c:pt>
                <c:pt idx="9244">
                  <c:v>9.6021744810199997E-2</c:v>
                </c:pt>
                <c:pt idx="9245">
                  <c:v>9.6031501490215637E-2</c:v>
                </c:pt>
                <c:pt idx="9246">
                  <c:v>9.6041258075039507E-2</c:v>
                </c:pt>
                <c:pt idx="9247">
                  <c:v>9.6048227005919473E-2</c:v>
                </c:pt>
                <c:pt idx="9248">
                  <c:v>9.6052408341136153E-2</c:v>
                </c:pt>
                <c:pt idx="9249">
                  <c:v>9.6059377194311346E-2</c:v>
                </c:pt>
                <c:pt idx="9250">
                  <c:v>9.6068668923000478E-2</c:v>
                </c:pt>
                <c:pt idx="9251">
                  <c:v>9.6078889724840896E-2</c:v>
                </c:pt>
                <c:pt idx="9252">
                  <c:v>9.6087716696908215E-2</c:v>
                </c:pt>
                <c:pt idx="9253">
                  <c:v>9.6097008162279604E-2</c:v>
                </c:pt>
                <c:pt idx="9254">
                  <c:v>9.6107228674475964E-2</c:v>
                </c:pt>
                <c:pt idx="9255">
                  <c:v>9.6116519958554539E-2</c:v>
                </c:pt>
                <c:pt idx="9256">
                  <c:v>9.6125811156306265E-2</c:v>
                </c:pt>
                <c:pt idx="9257">
                  <c:v>9.6136495927000909E-2</c:v>
                </c:pt>
                <c:pt idx="9258">
                  <c:v>9.6148574225967509E-2</c:v>
                </c:pt>
                <c:pt idx="9259">
                  <c:v>9.6162046002711693E-2</c:v>
                </c:pt>
                <c:pt idx="9260">
                  <c:v>9.6174123993082991E-2</c:v>
                </c:pt>
                <c:pt idx="9261">
                  <c:v>9.6183414655641744E-2</c:v>
                </c:pt>
                <c:pt idx="9262">
                  <c:v>9.6192705231885306E-2</c:v>
                </c:pt>
                <c:pt idx="9263">
                  <c:v>9.6202924766060363E-2</c:v>
                </c:pt>
                <c:pt idx="9264">
                  <c:v>9.621175064334668E-2</c:v>
                </c:pt>
                <c:pt idx="9265">
                  <c:v>9.6218253871502929E-2</c:v>
                </c:pt>
                <c:pt idx="9266">
                  <c:v>9.6225686080467027E-2</c:v>
                </c:pt>
                <c:pt idx="9267">
                  <c:v>9.6234511756868008E-2</c:v>
                </c:pt>
                <c:pt idx="9268">
                  <c:v>9.6242872852134259E-2</c:v>
                </c:pt>
                <c:pt idx="9269">
                  <c:v>9.6251233877493445E-2</c:v>
                </c:pt>
                <c:pt idx="9270">
                  <c:v>9.6259130337255E-2</c:v>
                </c:pt>
                <c:pt idx="9271">
                  <c:v>9.6264704271309759E-2</c:v>
                </c:pt>
                <c:pt idx="9272">
                  <c:v>9.6271207155106536E-2</c:v>
                </c:pt>
                <c:pt idx="9273">
                  <c:v>9.6280032429764184E-2</c:v>
                </c:pt>
                <c:pt idx="9274">
                  <c:v>9.6290251071539601E-2</c:v>
                </c:pt>
                <c:pt idx="9275">
                  <c:v>9.6300469608895545E-2</c:v>
                </c:pt>
                <c:pt idx="9276">
                  <c:v>9.6309759097699524E-2</c:v>
                </c:pt>
                <c:pt idx="9277">
                  <c:v>9.6318584032133919E-2</c:v>
                </c:pt>
                <c:pt idx="9278">
                  <c:v>9.6326479960087807E-2</c:v>
                </c:pt>
                <c:pt idx="9279">
                  <c:v>9.6331589056718181E-2</c:v>
                </c:pt>
                <c:pt idx="9280">
                  <c:v>9.6334375825696622E-2</c:v>
                </c:pt>
                <c:pt idx="9281">
                  <c:v>9.6338555964602599E-2</c:v>
                </c:pt>
                <c:pt idx="9282">
                  <c:v>9.6345987279513351E-2</c:v>
                </c:pt>
                <c:pt idx="9283">
                  <c:v>9.6356205247345353E-2</c:v>
                </c:pt>
                <c:pt idx="9284">
                  <c:v>9.636828089290464E-2</c:v>
                </c:pt>
                <c:pt idx="9285">
                  <c:v>9.6382214148893433E-2</c:v>
                </c:pt>
                <c:pt idx="9286">
                  <c:v>9.6396147210748934E-2</c:v>
                </c:pt>
                <c:pt idx="9287">
                  <c:v>9.6407293520461373E-2</c:v>
                </c:pt>
                <c:pt idx="9288">
                  <c:v>9.641704643954499E-2</c:v>
                </c:pt>
                <c:pt idx="9289">
                  <c:v>9.6427728098926968E-2</c:v>
                </c:pt>
                <c:pt idx="9290">
                  <c:v>9.6437480818716614E-2</c:v>
                </c:pt>
                <c:pt idx="9291">
                  <c:v>9.6447697851718181E-2</c:v>
                </c:pt>
                <c:pt idx="9292">
                  <c:v>9.6459307989783777E-2</c:v>
                </c:pt>
                <c:pt idx="9293">
                  <c:v>9.6470917993055683E-2</c:v>
                </c:pt>
                <c:pt idx="9294">
                  <c:v>9.6480205898623689E-2</c:v>
                </c:pt>
                <c:pt idx="9295">
                  <c:v>9.6489958106628249E-2</c:v>
                </c:pt>
                <c:pt idx="9296">
                  <c:v>9.6501567754059728E-2</c:v>
                </c:pt>
                <c:pt idx="9297">
                  <c:v>9.6514106021898027E-2</c:v>
                </c:pt>
                <c:pt idx="9298">
                  <c:v>9.6525251016890024E-2</c:v>
                </c:pt>
                <c:pt idx="9299">
                  <c:v>9.6534074049835411E-2</c:v>
                </c:pt>
                <c:pt idx="9300">
                  <c:v>9.6542432640818521E-2</c:v>
                </c:pt>
                <c:pt idx="9301">
                  <c:v>9.6551255522172058E-2</c:v>
                </c:pt>
                <c:pt idx="9302">
                  <c:v>9.6560542681606229E-2</c:v>
                </c:pt>
                <c:pt idx="9303">
                  <c:v>9.6571687159076505E-2</c:v>
                </c:pt>
                <c:pt idx="9304">
                  <c:v>9.6582367166775526E-2</c:v>
                </c:pt>
                <c:pt idx="9305">
                  <c:v>9.6589796670076056E-2</c:v>
                </c:pt>
                <c:pt idx="9306">
                  <c:v>9.6597226118179655E-2</c:v>
                </c:pt>
                <c:pt idx="9307">
                  <c:v>9.660558418131919E-2</c:v>
                </c:pt>
                <c:pt idx="9308">
                  <c:v>9.6613013512131432E-2</c:v>
                </c:pt>
                <c:pt idx="9309">
                  <c:v>9.6620907115643015E-2</c:v>
                </c:pt>
                <c:pt idx="9310">
                  <c:v>9.6631586597688127E-2</c:v>
                </c:pt>
                <c:pt idx="9311">
                  <c:v>9.6640873011108103E-2</c:v>
                </c:pt>
                <c:pt idx="9312">
                  <c:v>9.6649695023980367E-2</c:v>
                </c:pt>
                <c:pt idx="9313">
                  <c:v>9.6658052648594867E-2</c:v>
                </c:pt>
                <c:pt idx="9314">
                  <c:v>9.6665945896594691E-2</c:v>
                </c:pt>
                <c:pt idx="9315">
                  <c:v>9.6673839082291366E-2</c:v>
                </c:pt>
                <c:pt idx="9316">
                  <c:v>9.6684517999068534E-2</c:v>
                </c:pt>
                <c:pt idx="9317">
                  <c:v>9.6698911141247262E-2</c:v>
                </c:pt>
                <c:pt idx="9318">
                  <c:v>9.6712839791273458E-2</c:v>
                </c:pt>
                <c:pt idx="9319">
                  <c:v>9.6726303968553376E-2</c:v>
                </c:pt>
                <c:pt idx="9320">
                  <c:v>9.6738839418923056E-2</c:v>
                </c:pt>
                <c:pt idx="9321">
                  <c:v>9.6748589105018143E-2</c:v>
                </c:pt>
                <c:pt idx="9322">
                  <c:v>9.6754624577346057E-2</c:v>
                </c:pt>
                <c:pt idx="9323">
                  <c:v>9.6760195750240544E-2</c:v>
                </c:pt>
                <c:pt idx="9324">
                  <c:v>9.6768552451386367E-2</c:v>
                </c:pt>
                <c:pt idx="9325">
                  <c:v>9.6780158864904681E-2</c:v>
                </c:pt>
                <c:pt idx="9326">
                  <c:v>9.6791300895150048E-2</c:v>
                </c:pt>
                <c:pt idx="9327">
                  <c:v>9.6801050069778016E-2</c:v>
                </c:pt>
                <c:pt idx="9328">
                  <c:v>9.6808477948556945E-2</c:v>
                </c:pt>
                <c:pt idx="9329">
                  <c:v>9.6814513059439514E-2</c:v>
                </c:pt>
                <c:pt idx="9330">
                  <c:v>9.6819155427641301E-2</c:v>
                </c:pt>
                <c:pt idx="9331">
                  <c:v>9.6827047404124233E-2</c:v>
                </c:pt>
                <c:pt idx="9332">
                  <c:v>9.6837260457706645E-2</c:v>
                </c:pt>
                <c:pt idx="9333">
                  <c:v>9.6848401851745688E-2</c:v>
                </c:pt>
                <c:pt idx="9334">
                  <c:v>9.6860007338541623E-2</c:v>
                </c:pt>
                <c:pt idx="9335">
                  <c:v>9.6870684267439153E-2</c:v>
                </c:pt>
                <c:pt idx="9336">
                  <c:v>9.687811162900363E-2</c:v>
                </c:pt>
                <c:pt idx="9337">
                  <c:v>9.6882753701967639E-2</c:v>
                </c:pt>
                <c:pt idx="9338">
                  <c:v>9.6885538935402846E-2</c:v>
                </c:pt>
                <c:pt idx="9339">
                  <c:v>9.6888324161080355E-2</c:v>
                </c:pt>
                <c:pt idx="9340">
                  <c:v>9.6893894589163157E-2</c:v>
                </c:pt>
                <c:pt idx="9341">
                  <c:v>9.6902714370167911E-2</c:v>
                </c:pt>
                <c:pt idx="9342">
                  <c:v>9.6914319226661327E-2</c:v>
                </c:pt>
                <c:pt idx="9343">
                  <c:v>9.6925459762196423E-2</c:v>
                </c:pt>
                <c:pt idx="9344">
                  <c:v>9.6935671810742502E-2</c:v>
                </c:pt>
                <c:pt idx="9345">
                  <c:v>9.6944955400744007E-2</c:v>
                </c:pt>
                <c:pt idx="9346">
                  <c:v>9.6954238904561216E-2</c:v>
                </c:pt>
                <c:pt idx="9347">
                  <c:v>9.6962593984310466E-2</c:v>
                </c:pt>
                <c:pt idx="9348">
                  <c:v>9.6972805653649449E-2</c:v>
                </c:pt>
                <c:pt idx="9349">
                  <c:v>9.6984873855700843E-2</c:v>
                </c:pt>
                <c:pt idx="9350">
                  <c:v>9.6996941912112597E-2</c:v>
                </c:pt>
                <c:pt idx="9351">
                  <c:v>9.7006689082126313E-2</c:v>
                </c:pt>
                <c:pt idx="9352">
                  <c:v>9.7014579578742724E-2</c:v>
                </c:pt>
                <c:pt idx="9353">
                  <c:v>9.7021077588031066E-2</c:v>
                </c:pt>
                <c:pt idx="9354">
                  <c:v>9.7027575555095891E-2</c:v>
                </c:pt>
                <c:pt idx="9355">
                  <c:v>9.7035930022136466E-2</c:v>
                </c:pt>
                <c:pt idx="9356">
                  <c:v>9.7044748550514398E-2</c:v>
                </c:pt>
                <c:pt idx="9357">
                  <c:v>9.7052638746829567E-2</c:v>
                </c:pt>
                <c:pt idx="9358">
                  <c:v>9.7060993004484175E-2</c:v>
                </c:pt>
                <c:pt idx="9359">
                  <c:v>9.7070275431133279E-2</c:v>
                </c:pt>
                <c:pt idx="9360">
                  <c:v>9.7080486000929681E-2</c:v>
                </c:pt>
                <c:pt idx="9361">
                  <c:v>9.7091160576064456E-2</c:v>
                </c:pt>
                <c:pt idx="9362">
                  <c:v>9.710090682776025E-2</c:v>
                </c:pt>
                <c:pt idx="9363">
                  <c:v>9.7108796580989754E-2</c:v>
                </c:pt>
                <c:pt idx="9364">
                  <c:v>9.7116686271971481E-2</c:v>
                </c:pt>
                <c:pt idx="9365">
                  <c:v>9.7126896367900159E-2</c:v>
                </c:pt>
                <c:pt idx="9366">
                  <c:v>9.7138034535476717E-2</c:v>
                </c:pt>
                <c:pt idx="9367">
                  <c:v>9.7148244413440749E-2</c:v>
                </c:pt>
                <c:pt idx="9368">
                  <c:v>9.7153813393848723E-2</c:v>
                </c:pt>
                <c:pt idx="9369">
                  <c:v>9.7157990108802286E-2</c:v>
                </c:pt>
                <c:pt idx="9370">
                  <c:v>9.7163559034936869E-2</c:v>
                </c:pt>
                <c:pt idx="9371">
                  <c:v>9.7170984221541024E-2</c:v>
                </c:pt>
                <c:pt idx="9372">
                  <c:v>9.7179337490569714E-2</c:v>
                </c:pt>
                <c:pt idx="9373">
                  <c:v>9.7187226625027379E-2</c:v>
                </c:pt>
                <c:pt idx="9374">
                  <c:v>9.7195579758380543E-2</c:v>
                </c:pt>
                <c:pt idx="9375">
                  <c:v>9.7204396879001523E-2</c:v>
                </c:pt>
                <c:pt idx="9376">
                  <c:v>9.7213677974616081E-2</c:v>
                </c:pt>
                <c:pt idx="9377">
                  <c:v>9.7223887080303315E-2</c:v>
                </c:pt>
                <c:pt idx="9378">
                  <c:v>9.723270395133965E-2</c:v>
                </c:pt>
                <c:pt idx="9379">
                  <c:v>9.7238736502521766E-2</c:v>
                </c:pt>
                <c:pt idx="9380">
                  <c:v>9.7241984784238789E-2</c:v>
                </c:pt>
                <c:pt idx="9381">
                  <c:v>9.7245233055404473E-2</c:v>
                </c:pt>
                <c:pt idx="9382">
                  <c:v>9.725219360094417E-2</c:v>
                </c:pt>
                <c:pt idx="9383">
                  <c:v>9.726008216065346E-2</c:v>
                </c:pt>
                <c:pt idx="9384">
                  <c:v>9.7268434685459162E-2</c:v>
                </c:pt>
                <c:pt idx="9385">
                  <c:v>9.7277715186754779E-2</c:v>
                </c:pt>
                <c:pt idx="9386">
                  <c:v>9.7287459620421179E-2</c:v>
                </c:pt>
                <c:pt idx="9387">
                  <c:v>9.7294883887100947E-2</c:v>
                </c:pt>
                <c:pt idx="9388">
                  <c:v>9.7301844087053557E-2</c:v>
                </c:pt>
                <c:pt idx="9389">
                  <c:v>9.7310196263050583E-2</c:v>
                </c:pt>
                <c:pt idx="9390">
                  <c:v>9.7320404383425027E-2</c:v>
                </c:pt>
                <c:pt idx="9391">
                  <c:v>9.7330148401120031E-2</c:v>
                </c:pt>
                <c:pt idx="9392">
                  <c:v>9.7339892323870525E-2</c:v>
                </c:pt>
                <c:pt idx="9393">
                  <c:v>9.7350564130326542E-2</c:v>
                </c:pt>
                <c:pt idx="9394">
                  <c:v>9.7362163790781497E-2</c:v>
                </c:pt>
                <c:pt idx="9395">
                  <c:v>9.737469127294561E-2</c:v>
                </c:pt>
                <c:pt idx="9396">
                  <c:v>9.7386754625963787E-2</c:v>
                </c:pt>
                <c:pt idx="9397">
                  <c:v>9.7396961964855228E-2</c:v>
                </c:pt>
                <c:pt idx="9398">
                  <c:v>9.7405313346452235E-2</c:v>
                </c:pt>
                <c:pt idx="9399">
                  <c:v>9.7414592577538026E-2</c:v>
                </c:pt>
                <c:pt idx="9400">
                  <c:v>9.7424799632283066E-2</c:v>
                </c:pt>
                <c:pt idx="9401">
                  <c:v>9.7434542632807264E-2</c:v>
                </c:pt>
                <c:pt idx="9402">
                  <c:v>9.7443821592673063E-2</c:v>
                </c:pt>
                <c:pt idx="9403">
                  <c:v>9.7453564407868912E-2</c:v>
                </c:pt>
                <c:pt idx="9404">
                  <c:v>9.7464698937576727E-2</c:v>
                </c:pt>
                <c:pt idx="9405">
                  <c:v>9.7475833343307852E-2</c:v>
                </c:pt>
                <c:pt idx="9406">
                  <c:v>9.7486967625065632E-2</c:v>
                </c:pt>
                <c:pt idx="9407">
                  <c:v>9.7498565703403567E-2</c:v>
                </c:pt>
                <c:pt idx="9408">
                  <c:v>9.7509699732057045E-2</c:v>
                </c:pt>
                <c:pt idx="9409">
                  <c:v>9.7519441905438445E-2</c:v>
                </c:pt>
                <c:pt idx="9410">
                  <c:v>9.7528256171002831E-2</c:v>
                </c:pt>
                <c:pt idx="9411">
                  <c:v>9.7537534261349146E-2</c:v>
                </c:pt>
                <c:pt idx="9412">
                  <c:v>9.7547276163566843E-2</c:v>
                </c:pt>
                <c:pt idx="9413">
                  <c:v>9.7557017970881066E-2</c:v>
                </c:pt>
                <c:pt idx="9414">
                  <c:v>9.7566759683293341E-2</c:v>
                </c:pt>
                <c:pt idx="9415">
                  <c:v>9.7576501300805293E-2</c:v>
                </c:pt>
                <c:pt idx="9416">
                  <c:v>9.7586242823419364E-2</c:v>
                </c:pt>
                <c:pt idx="9417">
                  <c:v>9.7596448126280488E-2</c:v>
                </c:pt>
                <c:pt idx="9418">
                  <c:v>9.7606653324994241E-2</c:v>
                </c:pt>
                <c:pt idx="9419">
                  <c:v>9.7614075222281743E-2</c:v>
                </c:pt>
                <c:pt idx="9420">
                  <c:v>9.7621033200961091E-2</c:v>
                </c:pt>
                <c:pt idx="9421">
                  <c:v>9.7628454991523797E-2</c:v>
                </c:pt>
                <c:pt idx="9422">
                  <c:v>9.7636340583642595E-2</c:v>
                </c:pt>
                <c:pt idx="9423">
                  <c:v>9.7643298407402254E-2</c:v>
                </c:pt>
                <c:pt idx="9424">
                  <c:v>9.7650256182751027E-2</c:v>
                </c:pt>
                <c:pt idx="9425">
                  <c:v>9.7657213909689539E-2</c:v>
                </c:pt>
                <c:pt idx="9426">
                  <c:v>9.7665563118114959E-2</c:v>
                </c:pt>
                <c:pt idx="9427">
                  <c:v>9.767623144965977E-2</c:v>
                </c:pt>
                <c:pt idx="9428">
                  <c:v>9.7687827333121355E-2</c:v>
                </c:pt>
                <c:pt idx="9429">
                  <c:v>9.7698495427148146E-2</c:v>
                </c:pt>
                <c:pt idx="9430">
                  <c:v>9.7707771938141133E-2</c:v>
                </c:pt>
                <c:pt idx="9431">
                  <c:v>9.7715193084977378E-2</c:v>
                </c:pt>
                <c:pt idx="9432">
                  <c:v>9.7720295091480724E-2</c:v>
                </c:pt>
                <c:pt idx="9433">
                  <c:v>9.7724933256622681E-2</c:v>
                </c:pt>
                <c:pt idx="9434">
                  <c:v>9.7730499026396481E-2</c:v>
                </c:pt>
                <c:pt idx="9435">
                  <c:v>9.7735600954809446E-2</c:v>
                </c:pt>
                <c:pt idx="9436">
                  <c:v>9.7740239048960634E-2</c:v>
                </c:pt>
                <c:pt idx="9437">
                  <c:v>9.7748123759648753E-2</c:v>
                </c:pt>
                <c:pt idx="9438">
                  <c:v>9.7757863610550444E-2</c:v>
                </c:pt>
                <c:pt idx="9439">
                  <c:v>9.7767603366588005E-2</c:v>
                </c:pt>
                <c:pt idx="9440">
                  <c:v>9.7777343027763863E-2</c:v>
                </c:pt>
                <c:pt idx="9441">
                  <c:v>9.7786618807358339E-2</c:v>
                </c:pt>
                <c:pt idx="9442">
                  <c:v>9.7795430718279452E-2</c:v>
                </c:pt>
                <c:pt idx="9443">
                  <c:v>9.7802851214617709E-2</c:v>
                </c:pt>
                <c:pt idx="9444">
                  <c:v>9.7812590532499175E-2</c:v>
                </c:pt>
                <c:pt idx="9445">
                  <c:v>9.7826039910778664E-2</c:v>
                </c:pt>
                <c:pt idx="9446">
                  <c:v>9.7841344155689763E-2</c:v>
                </c:pt>
                <c:pt idx="9447">
                  <c:v>9.7852938124692618E-2</c:v>
                </c:pt>
                <c:pt idx="9448">
                  <c:v>9.7861285699142556E-2</c:v>
                </c:pt>
                <c:pt idx="9449">
                  <c:v>9.7870560700139705E-2</c:v>
                </c:pt>
                <c:pt idx="9450">
                  <c:v>9.7881690587783426E-2</c:v>
                </c:pt>
                <c:pt idx="9451">
                  <c:v>9.7890501660983967E-2</c:v>
                </c:pt>
                <c:pt idx="9452">
                  <c:v>9.7898385186988263E-2</c:v>
                </c:pt>
                <c:pt idx="9453">
                  <c:v>9.7906732382075826E-2</c:v>
                </c:pt>
                <c:pt idx="9454">
                  <c:v>9.7915543234634805E-2</c:v>
                </c:pt>
                <c:pt idx="9455">
                  <c:v>9.7924354009563452E-2</c:v>
                </c:pt>
                <c:pt idx="9456">
                  <c:v>9.7932700987887644E-2</c:v>
                </c:pt>
                <c:pt idx="9457">
                  <c:v>9.7942439041209153E-2</c:v>
                </c:pt>
                <c:pt idx="9458">
                  <c:v>9.7954031838187253E-2</c:v>
                </c:pt>
                <c:pt idx="9459">
                  <c:v>9.7967015611253427E-2</c:v>
                </c:pt>
                <c:pt idx="9460">
                  <c:v>9.797768072730495E-2</c:v>
                </c:pt>
                <c:pt idx="9461">
                  <c:v>9.7986954648805913E-2</c:v>
                </c:pt>
                <c:pt idx="9462">
                  <c:v>9.7997155863121424E-2</c:v>
                </c:pt>
                <c:pt idx="9463">
                  <c:v>9.8006429604014234E-2</c:v>
                </c:pt>
                <c:pt idx="9464">
                  <c:v>9.8014775897286285E-2</c:v>
                </c:pt>
                <c:pt idx="9465">
                  <c:v>9.8022658443636307E-2</c:v>
                </c:pt>
                <c:pt idx="9466">
                  <c:v>9.8029149905740798E-2</c:v>
                </c:pt>
                <c:pt idx="9467">
                  <c:v>9.8037032338788258E-2</c:v>
                </c:pt>
                <c:pt idx="9468">
                  <c:v>9.8046769376183521E-2</c:v>
                </c:pt>
                <c:pt idx="9469">
                  <c:v>9.8058360963751187E-2</c:v>
                </c:pt>
                <c:pt idx="9470">
                  <c:v>9.8070416072289057E-2</c:v>
                </c:pt>
                <c:pt idx="9471">
                  <c:v>9.8081543735799748E-2</c:v>
                </c:pt>
                <c:pt idx="9472">
                  <c:v>9.8092671275487001E-2</c:v>
                </c:pt>
                <c:pt idx="9473">
                  <c:v>9.8103798691353328E-2</c:v>
                </c:pt>
                <c:pt idx="9474">
                  <c:v>9.8115389617883464E-2</c:v>
                </c:pt>
                <c:pt idx="9475">
                  <c:v>9.8125589522097101E-2</c:v>
                </c:pt>
                <c:pt idx="9476">
                  <c:v>9.813208031606499E-2</c:v>
                </c:pt>
                <c:pt idx="9477">
                  <c:v>9.813671657167658E-2</c:v>
                </c:pt>
                <c:pt idx="9478">
                  <c:v>9.8144598156886045E-2</c:v>
                </c:pt>
                <c:pt idx="9479">
                  <c:v>9.8156652225876204E-2</c:v>
                </c:pt>
                <c:pt idx="9480">
                  <c:v>9.8167315319634033E-2</c:v>
                </c:pt>
                <c:pt idx="9481">
                  <c:v>9.8175196663681241E-2</c:v>
                </c:pt>
                <c:pt idx="9482">
                  <c:v>9.8183541548498662E-2</c:v>
                </c:pt>
                <c:pt idx="9483">
                  <c:v>9.8194204355538328E-2</c:v>
                </c:pt>
                <c:pt idx="9484">
                  <c:v>9.8204403455885075E-2</c:v>
                </c:pt>
                <c:pt idx="9485">
                  <c:v>9.8213675275025253E-2</c:v>
                </c:pt>
                <c:pt idx="9486">
                  <c:v>9.8220629082965222E-2</c:v>
                </c:pt>
                <c:pt idx="9487">
                  <c:v>9.8227119260082416E-2</c:v>
                </c:pt>
                <c:pt idx="9488">
                  <c:v>9.8232218655409875E-2</c:v>
                </c:pt>
                <c:pt idx="9489">
                  <c:v>9.823870875730914E-2</c:v>
                </c:pt>
                <c:pt idx="9490">
                  <c:v>9.8248907403763464E-2</c:v>
                </c:pt>
                <c:pt idx="9491">
                  <c:v>9.8261887348821478E-2</c:v>
                </c:pt>
                <c:pt idx="9492">
                  <c:v>9.8275330685735837E-2</c:v>
                </c:pt>
                <c:pt idx="9493">
                  <c:v>9.8288310287827807E-2</c:v>
                </c:pt>
                <c:pt idx="9494">
                  <c:v>9.8296654228782546E-2</c:v>
                </c:pt>
                <c:pt idx="9495">
                  <c:v>9.8303143912503096E-2</c:v>
                </c:pt>
                <c:pt idx="9496">
                  <c:v>9.8309633554107934E-2</c:v>
                </c:pt>
                <c:pt idx="9497">
                  <c:v>9.8317513776580628E-2</c:v>
                </c:pt>
                <c:pt idx="9498">
                  <c:v>9.8325857473867725E-2</c:v>
                </c:pt>
                <c:pt idx="9499">
                  <c:v>9.8336055231566341E-2</c:v>
                </c:pt>
                <c:pt idx="9500">
                  <c:v>9.8346716412514509E-2</c:v>
                </c:pt>
                <c:pt idx="9501">
                  <c:v>9.8356913957502151E-2</c:v>
                </c:pt>
                <c:pt idx="9502">
                  <c:v>9.8366184362706943E-2</c:v>
                </c:pt>
                <c:pt idx="9503">
                  <c:v>9.8372673595216245E-2</c:v>
                </c:pt>
                <c:pt idx="9504">
                  <c:v>9.8379162785615565E-2</c:v>
                </c:pt>
                <c:pt idx="9505">
                  <c:v>9.8388896492259903E-2</c:v>
                </c:pt>
                <c:pt idx="9506">
                  <c:v>9.839909360712519E-2</c:v>
                </c:pt>
                <c:pt idx="9507">
                  <c:v>9.8409290618010709E-2</c:v>
                </c:pt>
                <c:pt idx="9508">
                  <c:v>9.8422268481483763E-2</c:v>
                </c:pt>
                <c:pt idx="9509">
                  <c:v>9.8434782690325212E-2</c:v>
                </c:pt>
                <c:pt idx="9510">
                  <c:v>9.8443125409217291E-2</c:v>
                </c:pt>
                <c:pt idx="9511">
                  <c:v>9.8450077621793697E-2</c:v>
                </c:pt>
                <c:pt idx="9512">
                  <c:v>9.8456566309924901E-2</c:v>
                </c:pt>
                <c:pt idx="9513">
                  <c:v>9.8463518429058136E-2</c:v>
                </c:pt>
                <c:pt idx="9514">
                  <c:v>9.8471860908220563E-2</c:v>
                </c:pt>
                <c:pt idx="9515">
                  <c:v>9.8484837959695523E-2</c:v>
                </c:pt>
                <c:pt idx="9516">
                  <c:v>9.8499668669461249E-2</c:v>
                </c:pt>
                <c:pt idx="9517">
                  <c:v>9.8513108810202865E-2</c:v>
                </c:pt>
                <c:pt idx="9518">
                  <c:v>9.8522377767537861E-2</c:v>
                </c:pt>
                <c:pt idx="9519">
                  <c:v>9.8529329429158999E-2</c:v>
                </c:pt>
                <c:pt idx="9520">
                  <c:v>9.8536744481622862E-2</c:v>
                </c:pt>
                <c:pt idx="9521">
                  <c:v>9.8545549785010844E-2</c:v>
                </c:pt>
                <c:pt idx="9522">
                  <c:v>9.855250128555007E-2</c:v>
                </c:pt>
                <c:pt idx="9523">
                  <c:v>9.8558062451189005E-2</c:v>
                </c:pt>
                <c:pt idx="9524">
                  <c:v>9.8565940716237435E-2</c:v>
                </c:pt>
                <c:pt idx="9525">
                  <c:v>9.8577526287381728E-2</c:v>
                </c:pt>
                <c:pt idx="9526">
                  <c:v>9.8588184894288E-2</c:v>
                </c:pt>
                <c:pt idx="9527">
                  <c:v>9.8596062922028743E-2</c:v>
                </c:pt>
                <c:pt idx="9528">
                  <c:v>9.860069702700211E-2</c:v>
                </c:pt>
                <c:pt idx="9529">
                  <c:v>9.8604867703117494E-2</c:v>
                </c:pt>
                <c:pt idx="9530">
                  <c:v>9.8610428577546538E-2</c:v>
                </c:pt>
                <c:pt idx="9531">
                  <c:v>9.8617379627097032E-2</c:v>
                </c:pt>
                <c:pt idx="9532">
                  <c:v>9.8622940431949385E-2</c:v>
                </c:pt>
                <c:pt idx="9533">
                  <c:v>9.8628037809232766E-2</c:v>
                </c:pt>
                <c:pt idx="9534">
                  <c:v>9.8637305701362241E-2</c:v>
                </c:pt>
                <c:pt idx="9535">
                  <c:v>9.8648890445736784E-2</c:v>
                </c:pt>
                <c:pt idx="9536">
                  <c:v>9.8659084909772155E-2</c:v>
                </c:pt>
                <c:pt idx="9537">
                  <c:v>9.8666499000158267E-2</c:v>
                </c:pt>
                <c:pt idx="9538">
                  <c:v>9.8672986284154926E-2</c:v>
                </c:pt>
                <c:pt idx="9539">
                  <c:v>9.8679010153040314E-2</c:v>
                </c:pt>
                <c:pt idx="9540">
                  <c:v>9.868781420383034E-2</c:v>
                </c:pt>
                <c:pt idx="9541">
                  <c:v>9.8697544906630658E-2</c:v>
                </c:pt>
                <c:pt idx="9542">
                  <c:v>9.8707275514745008E-2</c:v>
                </c:pt>
                <c:pt idx="9543">
                  <c:v>9.87170060281755E-2</c:v>
                </c:pt>
                <c:pt idx="9544">
                  <c:v>9.872627309579754E-2</c:v>
                </c:pt>
                <c:pt idx="9545">
                  <c:v>9.8735076730494045E-2</c:v>
                </c:pt>
                <c:pt idx="9546">
                  <c:v>9.8743416944503851E-2</c:v>
                </c:pt>
                <c:pt idx="9547">
                  <c:v>9.8751757088955144E-2</c:v>
                </c:pt>
                <c:pt idx="9548">
                  <c:v>9.8761023834543743E-2</c:v>
                </c:pt>
                <c:pt idx="9549">
                  <c:v>9.8773070475430796E-2</c:v>
                </c:pt>
                <c:pt idx="9550">
                  <c:v>9.8785580295060266E-2</c:v>
                </c:pt>
                <c:pt idx="9551">
                  <c:v>9.8796700003353402E-2</c:v>
                </c:pt>
                <c:pt idx="9552">
                  <c:v>9.8805966332478595E-2</c:v>
                </c:pt>
                <c:pt idx="9553">
                  <c:v>9.8812916022974123E-2</c:v>
                </c:pt>
                <c:pt idx="9554">
                  <c:v>9.8817549123138865E-2</c:v>
                </c:pt>
                <c:pt idx="9555">
                  <c:v>9.8823108815002267E-2</c:v>
                </c:pt>
                <c:pt idx="9556">
                  <c:v>9.8831911597237518E-2</c:v>
                </c:pt>
                <c:pt idx="9557">
                  <c:v>9.8841640897976563E-2</c:v>
                </c:pt>
                <c:pt idx="9558">
                  <c:v>9.8849980223269546E-2</c:v>
                </c:pt>
                <c:pt idx="9559">
                  <c:v>9.8858782768965744E-2</c:v>
                </c:pt>
                <c:pt idx="9560">
                  <c:v>9.8867585237178007E-2</c:v>
                </c:pt>
                <c:pt idx="9561">
                  <c:v>9.8876387627907333E-2</c:v>
                </c:pt>
                <c:pt idx="9562">
                  <c:v>9.8884263385514704E-2</c:v>
                </c:pt>
                <c:pt idx="9563">
                  <c:v>9.8894455450343921E-2</c:v>
                </c:pt>
                <c:pt idx="9564">
                  <c:v>9.8904647411295676E-2</c:v>
                </c:pt>
                <c:pt idx="9565">
                  <c:v>9.8912986211175669E-2</c:v>
                </c:pt>
                <c:pt idx="9566">
                  <c:v>9.8921324941520686E-2</c:v>
                </c:pt>
                <c:pt idx="9567">
                  <c:v>9.8928273830358501E-2</c:v>
                </c:pt>
                <c:pt idx="9568">
                  <c:v>9.8934296161626342E-2</c:v>
                </c:pt>
                <c:pt idx="9569">
                  <c:v>9.8941708211859547E-2</c:v>
                </c:pt>
                <c:pt idx="9570">
                  <c:v>9.8949583455036544E-2</c:v>
                </c:pt>
                <c:pt idx="9571">
                  <c:v>9.8956995391961233E-2</c:v>
                </c:pt>
                <c:pt idx="9572">
                  <c:v>9.8964870514749559E-2</c:v>
                </c:pt>
                <c:pt idx="9573">
                  <c:v>9.8973208812457997E-2</c:v>
                </c:pt>
                <c:pt idx="9574">
                  <c:v>9.8980620574275563E-2</c:v>
                </c:pt>
                <c:pt idx="9575">
                  <c:v>9.8988032281159266E-2</c:v>
                </c:pt>
                <c:pt idx="9576">
                  <c:v>9.8998223288429485E-2</c:v>
                </c:pt>
                <c:pt idx="9577">
                  <c:v>9.9008414191843766E-2</c:v>
                </c:pt>
                <c:pt idx="9578">
                  <c:v>9.9017215343034343E-2</c:v>
                </c:pt>
                <c:pt idx="9579">
                  <c:v>9.9025553204289823E-2</c:v>
                </c:pt>
                <c:pt idx="9580">
                  <c:v>9.9032964578154706E-2</c:v>
                </c:pt>
                <c:pt idx="9581">
                  <c:v>9.9039449485228248E-2</c:v>
                </c:pt>
                <c:pt idx="9582">
                  <c:v>9.9047323958709785E-2</c:v>
                </c:pt>
                <c:pt idx="9583">
                  <c:v>9.905566156892831E-2</c:v>
                </c:pt>
                <c:pt idx="9584">
                  <c:v>9.9062609524341802E-2</c:v>
                </c:pt>
                <c:pt idx="9585">
                  <c:v>9.9070020623574645E-2</c:v>
                </c:pt>
                <c:pt idx="9586">
                  <c:v>9.9077894856329243E-2</c:v>
                </c:pt>
                <c:pt idx="9587">
                  <c:v>9.9087621764129108E-2</c:v>
                </c:pt>
                <c:pt idx="9588">
                  <c:v>9.9098738114334867E-2</c:v>
                </c:pt>
                <c:pt idx="9589">
                  <c:v>9.9108464819397502E-2</c:v>
                </c:pt>
                <c:pt idx="9590">
                  <c:v>9.9115875578801305E-2</c:v>
                </c:pt>
                <c:pt idx="9591">
                  <c:v>9.9122823115864692E-2</c:v>
                </c:pt>
                <c:pt idx="9592">
                  <c:v>9.9129770604660022E-2</c:v>
                </c:pt>
                <c:pt idx="9593">
                  <c:v>9.9136718045188324E-2</c:v>
                </c:pt>
                <c:pt idx="9594">
                  <c:v>9.9143202279467366E-2</c:v>
                </c:pt>
                <c:pt idx="9595">
                  <c:v>9.9151539090331517E-2</c:v>
                </c:pt>
                <c:pt idx="9596">
                  <c:v>9.9162654730036701E-2</c:v>
                </c:pt>
                <c:pt idx="9597">
                  <c:v>9.9171917668741116E-2</c:v>
                </c:pt>
                <c:pt idx="9598">
                  <c:v>9.9179791099178655E-2</c:v>
                </c:pt>
                <c:pt idx="9599">
                  <c:v>9.9188127605015539E-2</c:v>
                </c:pt>
                <c:pt idx="9600">
                  <c:v>9.9197853440656195E-2</c:v>
                </c:pt>
                <c:pt idx="9601">
                  <c:v>9.9208042309872374E-2</c:v>
                </c:pt>
                <c:pt idx="9602">
                  <c:v>9.9218694198510024E-2</c:v>
                </c:pt>
                <c:pt idx="9603">
                  <c:v>9.922841973687091E-2</c:v>
                </c:pt>
                <c:pt idx="9604">
                  <c:v>9.9238608294657388E-2</c:v>
                </c:pt>
                <c:pt idx="9605">
                  <c:v>9.9248333639345654E-2</c:v>
                </c:pt>
                <c:pt idx="9606">
                  <c:v>9.9258521994241372E-2</c:v>
                </c:pt>
                <c:pt idx="9607">
                  <c:v>9.9267784044979782E-2</c:v>
                </c:pt>
                <c:pt idx="9608">
                  <c:v>9.9277046009933548E-2</c:v>
                </c:pt>
                <c:pt idx="9609">
                  <c:v>9.9285381705047304E-2</c:v>
                </c:pt>
                <c:pt idx="9610">
                  <c:v>9.9293254242187629E-2</c:v>
                </c:pt>
                <c:pt idx="9611">
                  <c:v>9.9302515971241428E-2</c:v>
                </c:pt>
                <c:pt idx="9612">
                  <c:v>9.9314093011932461E-2</c:v>
                </c:pt>
                <c:pt idx="9613">
                  <c:v>9.9326596065340264E-2</c:v>
                </c:pt>
                <c:pt idx="9614">
                  <c:v>9.9335857485597701E-2</c:v>
                </c:pt>
                <c:pt idx="9615">
                  <c:v>9.9344655755394765E-2</c:v>
                </c:pt>
                <c:pt idx="9616">
                  <c:v>9.9355306188948611E-2</c:v>
                </c:pt>
                <c:pt idx="9617">
                  <c:v>9.9365030398781445E-2</c:v>
                </c:pt>
                <c:pt idx="9618">
                  <c:v>9.9373828411912168E-2</c:v>
                </c:pt>
                <c:pt idx="9619">
                  <c:v>9.9383089394743315E-2</c:v>
                </c:pt>
                <c:pt idx="9620">
                  <c:v>9.9394202460931044E-2</c:v>
                </c:pt>
                <c:pt idx="9621">
                  <c:v>9.9406704512772545E-2</c:v>
                </c:pt>
                <c:pt idx="9622">
                  <c:v>9.9416428222812728E-2</c:v>
                </c:pt>
                <c:pt idx="9623">
                  <c:v>9.942476275616452E-2</c:v>
                </c:pt>
                <c:pt idx="9624">
                  <c:v>9.9432634196103153E-2</c:v>
                </c:pt>
                <c:pt idx="9625">
                  <c:v>9.9442820673461926E-2</c:v>
                </c:pt>
                <c:pt idx="9626">
                  <c:v>9.945208101738183E-2</c:v>
                </c:pt>
                <c:pt idx="9627">
                  <c:v>9.9460415253590756E-2</c:v>
                </c:pt>
                <c:pt idx="9628">
                  <c:v>9.9469212427568204E-2</c:v>
                </c:pt>
                <c:pt idx="9629">
                  <c:v>9.9477546521001797E-2</c:v>
                </c:pt>
                <c:pt idx="9630">
                  <c:v>9.9485417545468954E-2</c:v>
                </c:pt>
                <c:pt idx="9631">
                  <c:v>9.9495140490160075E-2</c:v>
                </c:pt>
                <c:pt idx="9632">
                  <c:v>9.9506715301056772E-2</c:v>
                </c:pt>
                <c:pt idx="9633">
                  <c:v>9.9516901023821727E-2</c:v>
                </c:pt>
                <c:pt idx="9634">
                  <c:v>9.952477173853605E-2</c:v>
                </c:pt>
                <c:pt idx="9635">
                  <c:v>9.9532179413442765E-2</c:v>
                </c:pt>
                <c:pt idx="9636">
                  <c:v>9.9542364876842163E-2</c:v>
                </c:pt>
                <c:pt idx="9637">
                  <c:v>9.9553013204927251E-2</c:v>
                </c:pt>
                <c:pt idx="9638">
                  <c:v>9.9561346599989817E-2</c:v>
                </c:pt>
                <c:pt idx="9639">
                  <c:v>9.9569216964894638E-2</c:v>
                </c:pt>
                <c:pt idx="9640">
                  <c:v>9.9579402051058225E-2</c:v>
                </c:pt>
                <c:pt idx="9641">
                  <c:v>9.9591438837328794E-2</c:v>
                </c:pt>
                <c:pt idx="9642">
                  <c:v>9.9604401368207751E-2</c:v>
                </c:pt>
                <c:pt idx="9643">
                  <c:v>9.9617363731061601E-2</c:v>
                </c:pt>
                <c:pt idx="9644">
                  <c:v>9.9629400060407089E-2</c:v>
                </c:pt>
                <c:pt idx="9645">
                  <c:v>9.9640510389680276E-2</c:v>
                </c:pt>
                <c:pt idx="9646">
                  <c:v>9.9650231826536498E-2</c:v>
                </c:pt>
                <c:pt idx="9647">
                  <c:v>9.9659490249966051E-2</c:v>
                </c:pt>
                <c:pt idx="9648">
                  <c:v>9.967060024493414E-2</c:v>
                </c:pt>
                <c:pt idx="9649">
                  <c:v>9.9682173025107082E-2</c:v>
                </c:pt>
                <c:pt idx="9650">
                  <c:v>9.9691431152817589E-2</c:v>
                </c:pt>
                <c:pt idx="9651">
                  <c:v>9.9700226294751643E-2</c:v>
                </c:pt>
                <c:pt idx="9652">
                  <c:v>9.9709021359331754E-2</c:v>
                </c:pt>
                <c:pt idx="9653">
                  <c:v>9.971642766950807E-2</c:v>
                </c:pt>
                <c:pt idx="9654">
                  <c:v>9.9722445256136494E-2</c:v>
                </c:pt>
                <c:pt idx="9655">
                  <c:v>9.9729388580327025E-2</c:v>
                </c:pt>
                <c:pt idx="9656">
                  <c:v>9.9738646270921966E-2</c:v>
                </c:pt>
                <c:pt idx="9657">
                  <c:v>9.9750218263644747E-2</c:v>
                </c:pt>
                <c:pt idx="9658">
                  <c:v>9.9762715865378229E-2</c:v>
                </c:pt>
                <c:pt idx="9659">
                  <c:v>9.9774287579572865E-2</c:v>
                </c:pt>
                <c:pt idx="9660">
                  <c:v>9.978493343836857E-2</c:v>
                </c:pt>
                <c:pt idx="9661">
                  <c:v>9.9795579183831362E-2</c:v>
                </c:pt>
                <c:pt idx="9662">
                  <c:v>9.9804836261677424E-2</c:v>
                </c:pt>
                <c:pt idx="9663">
                  <c:v>9.9813630406258111E-2</c:v>
                </c:pt>
                <c:pt idx="9664">
                  <c:v>9.9823350160293173E-2</c:v>
                </c:pt>
                <c:pt idx="9665">
                  <c:v>9.9833069819854972E-2</c:v>
                </c:pt>
                <c:pt idx="9666">
                  <c:v>9.9841863716150642E-2</c:v>
                </c:pt>
                <c:pt idx="9667">
                  <c:v>9.9848806211232502E-2</c:v>
                </c:pt>
                <c:pt idx="9668">
                  <c:v>9.9855748658116361E-2</c:v>
                </c:pt>
                <c:pt idx="9669">
                  <c:v>9.9865005178988331E-2</c:v>
                </c:pt>
                <c:pt idx="9670">
                  <c:v>9.9874261614177715E-2</c:v>
                </c:pt>
                <c:pt idx="9671">
                  <c:v>9.9881666700639221E-2</c:v>
                </c:pt>
                <c:pt idx="9672">
                  <c:v>9.9889997357363244E-2</c:v>
                </c:pt>
                <c:pt idx="9673">
                  <c:v>9.9901567598795066E-2</c:v>
                </c:pt>
                <c:pt idx="9674">
                  <c:v>9.9914063309179943E-2</c:v>
                </c:pt>
                <c:pt idx="9675">
                  <c:v>9.9925170476218392E-2</c:v>
                </c:pt>
                <c:pt idx="9676">
                  <c:v>9.9935351937628328E-2</c:v>
                </c:pt>
                <c:pt idx="9677">
                  <c:v>9.994692165431153E-2</c:v>
                </c:pt>
                <c:pt idx="9678">
                  <c:v>9.9959879578082389E-2</c:v>
                </c:pt>
                <c:pt idx="9679">
                  <c:v>9.9972837333946948E-2</c:v>
                </c:pt>
                <c:pt idx="9680">
                  <c:v>9.9982555540660267E-2</c:v>
                </c:pt>
                <c:pt idx="9681">
                  <c:v>9.9990885356960185E-2</c:v>
                </c:pt>
                <c:pt idx="9682">
                  <c:v>9.9998752341977526E-2</c:v>
                </c:pt>
                <c:pt idx="9683">
                  <c:v>0.10000615650663514</c:v>
                </c:pt>
                <c:pt idx="9684">
                  <c:v>0.10001541163536457</c:v>
                </c:pt>
                <c:pt idx="9685">
                  <c:v>0.10002790592327719</c:v>
                </c:pt>
                <c:pt idx="9686">
                  <c:v>0.10004040005508442</c:v>
                </c:pt>
                <c:pt idx="9687">
                  <c:v>0.10005104308127635</c:v>
                </c:pt>
                <c:pt idx="9688">
                  <c:v>0.10005752138958648</c:v>
                </c:pt>
                <c:pt idx="9689">
                  <c:v>0.10006214872697031</c:v>
                </c:pt>
                <c:pt idx="9690">
                  <c:v>0.10006723877336132</c:v>
                </c:pt>
                <c:pt idx="9691">
                  <c:v>0.10007371697675214</c:v>
                </c:pt>
                <c:pt idx="9692">
                  <c:v>0.10008204603373159</c:v>
                </c:pt>
                <c:pt idx="9693">
                  <c:v>0.10009176317919537</c:v>
                </c:pt>
                <c:pt idx="9694">
                  <c:v>0.10010194294459802</c:v>
                </c:pt>
                <c:pt idx="9695">
                  <c:v>0.10011258531581092</c:v>
                </c:pt>
                <c:pt idx="9696">
                  <c:v>0.1001227648692527</c:v>
                </c:pt>
                <c:pt idx="9697">
                  <c:v>0.10013340701887442</c:v>
                </c:pt>
                <c:pt idx="9698">
                  <c:v>0.10014358636036351</c:v>
                </c:pt>
                <c:pt idx="9699">
                  <c:v>0.10015237752644483</c:v>
                </c:pt>
                <c:pt idx="9700">
                  <c:v>0.10015978055372761</c:v>
                </c:pt>
                <c:pt idx="9701">
                  <c:v>0.10016440741794923</c:v>
                </c:pt>
                <c:pt idx="9702">
                  <c:v>0.10016903426076271</c:v>
                </c:pt>
                <c:pt idx="9703">
                  <c:v>0.10017597448484426</c:v>
                </c:pt>
                <c:pt idx="9704">
                  <c:v>0.10018569071763866</c:v>
                </c:pt>
                <c:pt idx="9705">
                  <c:v>0.10019448151358294</c:v>
                </c:pt>
                <c:pt idx="9706">
                  <c:v>0.10020142156105748</c:v>
                </c:pt>
                <c:pt idx="9707">
                  <c:v>0.10020928688997049</c:v>
                </c:pt>
                <c:pt idx="9708">
                  <c:v>0.10021807747848893</c:v>
                </c:pt>
                <c:pt idx="9709">
                  <c:v>0.1002264053331736</c:v>
                </c:pt>
                <c:pt idx="9710">
                  <c:v>0.10023565842370594</c:v>
                </c:pt>
                <c:pt idx="9711">
                  <c:v>0.10024629937197174</c:v>
                </c:pt>
                <c:pt idx="9712">
                  <c:v>0.10025647756436171</c:v>
                </c:pt>
                <c:pt idx="9713">
                  <c:v>0.10026480509926351</c:v>
                </c:pt>
                <c:pt idx="9714">
                  <c:v>0.10027128202290989</c:v>
                </c:pt>
                <c:pt idx="9715">
                  <c:v>0.10028099732972266</c:v>
                </c:pt>
                <c:pt idx="9716">
                  <c:v>0.10029256304810089</c:v>
                </c:pt>
                <c:pt idx="9717">
                  <c:v>0.10030459125331703</c:v>
                </c:pt>
                <c:pt idx="9718">
                  <c:v>0.10031615669881916</c:v>
                </c:pt>
                <c:pt idx="9719">
                  <c:v>0.10032587156967292</c:v>
                </c:pt>
                <c:pt idx="9720">
                  <c:v>0.10033419852671586</c:v>
                </c:pt>
                <c:pt idx="9721">
                  <c:v>0.10034252541442147</c:v>
                </c:pt>
                <c:pt idx="9722">
                  <c:v>0.10034946443454386</c:v>
                </c:pt>
                <c:pt idx="9723">
                  <c:v>0.10035501561597406</c:v>
                </c:pt>
                <c:pt idx="9724">
                  <c:v>0.10036149195536201</c:v>
                </c:pt>
                <c:pt idx="9725">
                  <c:v>0.10037028120601622</c:v>
                </c:pt>
                <c:pt idx="9726">
                  <c:v>0.10037999555107381</c:v>
                </c:pt>
                <c:pt idx="9727">
                  <c:v>0.10038924722053766</c:v>
                </c:pt>
                <c:pt idx="9728">
                  <c:v>0.1003975736498733</c:v>
                </c:pt>
                <c:pt idx="9729">
                  <c:v>0.10040497486219192</c:v>
                </c:pt>
                <c:pt idx="9730">
                  <c:v>0.10041191344899164</c:v>
                </c:pt>
                <c:pt idx="9731">
                  <c:v>0.10042023968960152</c:v>
                </c:pt>
                <c:pt idx="9732">
                  <c:v>0.10043087867393943</c:v>
                </c:pt>
                <c:pt idx="9733">
                  <c:v>0.10044336777199761</c:v>
                </c:pt>
                <c:pt idx="9734">
                  <c:v>0.10045585671408028</c:v>
                </c:pt>
                <c:pt idx="9735">
                  <c:v>0.10046788295533898</c:v>
                </c:pt>
                <c:pt idx="9736">
                  <c:v>0.10048083413033447</c:v>
                </c:pt>
                <c:pt idx="9737">
                  <c:v>0.10049286007121425</c:v>
                </c:pt>
                <c:pt idx="9738">
                  <c:v>0.10050442333952127</c:v>
                </c:pt>
                <c:pt idx="9739">
                  <c:v>0.10051367385789728</c:v>
                </c:pt>
                <c:pt idx="9740">
                  <c:v>0.10052338681009586</c:v>
                </c:pt>
                <c:pt idx="9741">
                  <c:v>0.1005349497254216</c:v>
                </c:pt>
                <c:pt idx="9742">
                  <c:v>0.10054604999834962</c:v>
                </c:pt>
                <c:pt idx="9743">
                  <c:v>0.1005543751221858</c:v>
                </c:pt>
                <c:pt idx="9744">
                  <c:v>0.10056177517407872</c:v>
                </c:pt>
                <c:pt idx="9745">
                  <c:v>0.1005705626645772</c:v>
                </c:pt>
                <c:pt idx="9746">
                  <c:v>0.10058027506423622</c:v>
                </c:pt>
                <c:pt idx="9747">
                  <c:v>0.1005918373217901</c:v>
                </c:pt>
                <c:pt idx="9748">
                  <c:v>0.10060293696327194</c:v>
                </c:pt>
                <c:pt idx="9749">
                  <c:v>0.10061079913478058</c:v>
                </c:pt>
                <c:pt idx="9750">
                  <c:v>0.10061819876914611</c:v>
                </c:pt>
                <c:pt idx="9751">
                  <c:v>0.10062467340430054</c:v>
                </c:pt>
                <c:pt idx="9752">
                  <c:v>0.10063068552797921</c:v>
                </c:pt>
                <c:pt idx="9753">
                  <c:v>0.10063808501519474</c:v>
                </c:pt>
                <c:pt idx="9754">
                  <c:v>0.10064825922071646</c:v>
                </c:pt>
                <c:pt idx="9755">
                  <c:v>0.10066074560419991</c:v>
                </c:pt>
                <c:pt idx="9756">
                  <c:v>0.1006746191807712</c:v>
                </c:pt>
                <c:pt idx="9757">
                  <c:v>0.10068710523512039</c:v>
                </c:pt>
                <c:pt idx="9758">
                  <c:v>0.1006968165029427</c:v>
                </c:pt>
                <c:pt idx="9759">
                  <c:v>0.10070467793639189</c:v>
                </c:pt>
                <c:pt idx="9760">
                  <c:v>0.10071207687612382</c:v>
                </c:pt>
                <c:pt idx="9761">
                  <c:v>0.10071993818960598</c:v>
                </c:pt>
                <c:pt idx="9762">
                  <c:v>0.10072826186593344</c:v>
                </c:pt>
                <c:pt idx="9763">
                  <c:v>0.10073751031392821</c:v>
                </c:pt>
                <c:pt idx="9764">
                  <c:v>0.10074722109226807</c:v>
                </c:pt>
                <c:pt idx="9765">
                  <c:v>0.10075693177630954</c:v>
                </c:pt>
                <c:pt idx="9766">
                  <c:v>0.10076617995915728</c:v>
                </c:pt>
                <c:pt idx="9767">
                  <c:v>0.10077635286150503</c:v>
                </c:pt>
                <c:pt idx="9768">
                  <c:v>0.10078698805785499</c:v>
                </c:pt>
                <c:pt idx="9769">
                  <c:v>0.10079762314109891</c:v>
                </c:pt>
                <c:pt idx="9770">
                  <c:v>0.10080779572358463</c:v>
                </c:pt>
                <c:pt idx="9771">
                  <c:v>0.10081796820259011</c:v>
                </c:pt>
                <c:pt idx="9772">
                  <c:v>0.10082906533439784</c:v>
                </c:pt>
                <c:pt idx="9773">
                  <c:v>0.10084016234306065</c:v>
                </c:pt>
                <c:pt idx="9774">
                  <c:v>0.10084894738758586</c:v>
                </c:pt>
                <c:pt idx="9775">
                  <c:v>0.10085680762516364</c:v>
                </c:pt>
                <c:pt idx="9776">
                  <c:v>0.10086744196590079</c:v>
                </c:pt>
                <c:pt idx="9777">
                  <c:v>0.10088177502883269</c:v>
                </c:pt>
                <c:pt idx="9778">
                  <c:v>0.10089425849690672</c:v>
                </c:pt>
                <c:pt idx="9779">
                  <c:v>0.10090211837833814</c:v>
                </c:pt>
                <c:pt idx="9780">
                  <c:v>0.1009081288342196</c:v>
                </c:pt>
                <c:pt idx="9781">
                  <c:v>0.10091321457636451</c:v>
                </c:pt>
                <c:pt idx="9782">
                  <c:v>0.10091645094426296</c:v>
                </c:pt>
                <c:pt idx="9783">
                  <c:v>0.10091968730168716</c:v>
                </c:pt>
                <c:pt idx="9784">
                  <c:v>0.10092754698325451</c:v>
                </c:pt>
                <c:pt idx="9785">
                  <c:v>0.1009400298799525</c:v>
                </c:pt>
                <c:pt idx="9786">
                  <c:v>0.10095205029987205</c:v>
                </c:pt>
                <c:pt idx="9787">
                  <c:v>0.1009612966784125</c:v>
                </c:pt>
                <c:pt idx="9788">
                  <c:v>0.1009696183460006</c:v>
                </c:pt>
                <c:pt idx="9789">
                  <c:v>0.10097562839619156</c:v>
                </c:pt>
                <c:pt idx="9790">
                  <c:v>0.10098210071754039</c:v>
                </c:pt>
                <c:pt idx="9791">
                  <c:v>0.10099227142359576</c:v>
                </c:pt>
                <c:pt idx="9792">
                  <c:v>0.10100382891855027</c:v>
                </c:pt>
                <c:pt idx="9793">
                  <c:v>0.10101584857160793</c:v>
                </c:pt>
                <c:pt idx="9794">
                  <c:v>0.10102648122119263</c:v>
                </c:pt>
                <c:pt idx="9795">
                  <c:v>0.10103618919381896</c:v>
                </c:pt>
                <c:pt idx="9796">
                  <c:v>0.10104497251641595</c:v>
                </c:pt>
                <c:pt idx="9797">
                  <c:v>0.10105514258304372</c:v>
                </c:pt>
                <c:pt idx="9798">
                  <c:v>0.10106808615461911</c:v>
                </c:pt>
                <c:pt idx="9799">
                  <c:v>0.10108102955866059</c:v>
                </c:pt>
                <c:pt idx="9800">
                  <c:v>0.10108981248742058</c:v>
                </c:pt>
                <c:pt idx="9801">
                  <c:v>0.10109767083197729</c:v>
                </c:pt>
                <c:pt idx="9802">
                  <c:v>0.10110876486033926</c:v>
                </c:pt>
                <c:pt idx="9803">
                  <c:v>0.10112216998040197</c:v>
                </c:pt>
                <c:pt idx="9804">
                  <c:v>0.10113465044789265</c:v>
                </c:pt>
                <c:pt idx="9805">
                  <c:v>0.10114574406601172</c:v>
                </c:pt>
                <c:pt idx="9806">
                  <c:v>0.10115591310784294</c:v>
                </c:pt>
                <c:pt idx="9807">
                  <c:v>0.10116515760159159</c:v>
                </c:pt>
                <c:pt idx="9808">
                  <c:v>0.10117440200988</c:v>
                </c:pt>
                <c:pt idx="9809">
                  <c:v>0.10118225968973366</c:v>
                </c:pt>
                <c:pt idx="9810">
                  <c:v>0.10119104172944562</c:v>
                </c:pt>
                <c:pt idx="9811">
                  <c:v>0.10119843707148959</c:v>
                </c:pt>
                <c:pt idx="9812">
                  <c:v>0.10120490795091459</c:v>
                </c:pt>
                <c:pt idx="9813">
                  <c:v>0.10121322759150604</c:v>
                </c:pt>
                <c:pt idx="9814">
                  <c:v>0.10122432033795931</c:v>
                </c:pt>
                <c:pt idx="9815">
                  <c:v>0.10123587515133653</c:v>
                </c:pt>
                <c:pt idx="9816">
                  <c:v>0.10124604327666707</c:v>
                </c:pt>
                <c:pt idx="9817">
                  <c:v>0.10125528693724918</c:v>
                </c:pt>
                <c:pt idx="9818">
                  <c:v>0.10126360615871779</c:v>
                </c:pt>
                <c:pt idx="9819">
                  <c:v>0.10127238748407399</c:v>
                </c:pt>
                <c:pt idx="9820">
                  <c:v>0.1012816309011436</c:v>
                </c:pt>
                <c:pt idx="9821">
                  <c:v>0.10128994990345502</c:v>
                </c:pt>
                <c:pt idx="9822">
                  <c:v>0.10129734451407794</c:v>
                </c:pt>
                <c:pt idx="9823">
                  <c:v>0.1013075120144025</c:v>
                </c:pt>
                <c:pt idx="9824">
                  <c:v>0.10131906586656104</c:v>
                </c:pt>
                <c:pt idx="9825">
                  <c:v>0.10132877099921299</c:v>
                </c:pt>
                <c:pt idx="9826">
                  <c:v>0.1013370896093765</c:v>
                </c:pt>
                <c:pt idx="9827">
                  <c:v>0.10134540815034145</c:v>
                </c:pt>
                <c:pt idx="9828">
                  <c:v>0.10135326448660401</c:v>
                </c:pt>
                <c:pt idx="9829">
                  <c:v>0.10136112076114465</c:v>
                </c:pt>
                <c:pt idx="9830">
                  <c:v>0.10136990123023912</c:v>
                </c:pt>
                <c:pt idx="9831">
                  <c:v>0.1013782194982646</c:v>
                </c:pt>
                <c:pt idx="9832">
                  <c:v>0.1013865376970972</c:v>
                </c:pt>
                <c:pt idx="9833">
                  <c:v>0.10139485582673832</c:v>
                </c:pt>
                <c:pt idx="9834">
                  <c:v>0.10140132543529005</c:v>
                </c:pt>
                <c:pt idx="9835">
                  <c:v>0.10140594655862985</c:v>
                </c:pt>
                <c:pt idx="9836">
                  <c:v>0.10141149187844911</c:v>
                </c:pt>
                <c:pt idx="9837">
                  <c:v>0.10141842348498062</c:v>
                </c:pt>
                <c:pt idx="9838">
                  <c:v>0.10142858975431561</c:v>
                </c:pt>
                <c:pt idx="9839">
                  <c:v>0.10144060430301016</c:v>
                </c:pt>
                <c:pt idx="9840">
                  <c:v>0.10145169452753187</c:v>
                </c:pt>
                <c:pt idx="9841">
                  <c:v>0.1014623225439537</c:v>
                </c:pt>
                <c:pt idx="9842">
                  <c:v>0.10147387460760271</c:v>
                </c:pt>
                <c:pt idx="9843">
                  <c:v>0.10148496446315752</c:v>
                </c:pt>
                <c:pt idx="9844">
                  <c:v>0.10149559212599357</c:v>
                </c:pt>
                <c:pt idx="9845">
                  <c:v>0.10150483348012941</c:v>
                </c:pt>
                <c:pt idx="9846">
                  <c:v>0.10151176443968604</c:v>
                </c:pt>
                <c:pt idx="9847">
                  <c:v>0.10151915741026477</c:v>
                </c:pt>
                <c:pt idx="9848">
                  <c:v>0.10152839854662891</c:v>
                </c:pt>
                <c:pt idx="9849">
                  <c:v>0.10153625344539451</c:v>
                </c:pt>
                <c:pt idx="9850">
                  <c:v>0.10154272213922642</c:v>
                </c:pt>
                <c:pt idx="9851">
                  <c:v>0.10154872874603205</c:v>
                </c:pt>
                <c:pt idx="9852">
                  <c:v>0.10155381123130253</c:v>
                </c:pt>
                <c:pt idx="9853">
                  <c:v>0.1015598177715008</c:v>
                </c:pt>
                <c:pt idx="9854">
                  <c:v>0.10156721038683265</c:v>
                </c:pt>
                <c:pt idx="9855">
                  <c:v>0.1015764510791454</c:v>
                </c:pt>
                <c:pt idx="9856">
                  <c:v>0.10158430560047338</c:v>
                </c:pt>
                <c:pt idx="9857">
                  <c:v>0.101589387904929</c:v>
                </c:pt>
                <c:pt idx="9858">
                  <c:v>0.10159447018355483</c:v>
                </c:pt>
                <c:pt idx="9859">
                  <c:v>0.10159816636996814</c:v>
                </c:pt>
                <c:pt idx="9860">
                  <c:v>0.10160047647953921</c:v>
                </c:pt>
                <c:pt idx="9861">
                  <c:v>0.10160648273944783</c:v>
                </c:pt>
                <c:pt idx="9862">
                  <c:v>0.10161526105442259</c:v>
                </c:pt>
                <c:pt idx="9863">
                  <c:v>0.10162496331290059</c:v>
                </c:pt>
                <c:pt idx="9864">
                  <c:v>0.10163789951110924</c:v>
                </c:pt>
                <c:pt idx="9865">
                  <c:v>0.10165175953777608</c:v>
                </c:pt>
                <c:pt idx="9866">
                  <c:v>0.10166515738095472</c:v>
                </c:pt>
                <c:pt idx="9867">
                  <c:v>0.10167763107359054</c:v>
                </c:pt>
                <c:pt idx="9868">
                  <c:v>0.10168779470810618</c:v>
                </c:pt>
                <c:pt idx="9869">
                  <c:v>0.10169749626287289</c:v>
                </c:pt>
                <c:pt idx="9870">
                  <c:v>0.10170673575133807</c:v>
                </c:pt>
                <c:pt idx="9871">
                  <c:v>0.10171458924941312</c:v>
                </c:pt>
                <c:pt idx="9872">
                  <c:v>0.1017219807206716</c:v>
                </c:pt>
                <c:pt idx="9873">
                  <c:v>0.10172937213729656</c:v>
                </c:pt>
                <c:pt idx="9874">
                  <c:v>0.1017363015407652</c:v>
                </c:pt>
                <c:pt idx="9875">
                  <c:v>0.10174461676154593</c:v>
                </c:pt>
                <c:pt idx="9876">
                  <c:v>0.10175431776506855</c:v>
                </c:pt>
                <c:pt idx="9877">
                  <c:v>0.10176263283604244</c:v>
                </c:pt>
                <c:pt idx="9878">
                  <c:v>0.10177140978039539</c:v>
                </c:pt>
                <c:pt idx="9879">
                  <c:v>0.10178157246182844</c:v>
                </c:pt>
                <c:pt idx="9880">
                  <c:v>0.10179265890560228</c:v>
                </c:pt>
                <c:pt idx="9881">
                  <c:v>0.10180235944308116</c:v>
                </c:pt>
                <c:pt idx="9882">
                  <c:v>0.10181067411459635</c:v>
                </c:pt>
                <c:pt idx="9883">
                  <c:v>0.10181529334667666</c:v>
                </c:pt>
                <c:pt idx="9884">
                  <c:v>0.10181806487568293</c:v>
                </c:pt>
                <c:pt idx="9885">
                  <c:v>0.10182222215479002</c:v>
                </c:pt>
                <c:pt idx="9886">
                  <c:v>0.10182730325022797</c:v>
                </c:pt>
                <c:pt idx="9887">
                  <c:v>0.10183607962699349</c:v>
                </c:pt>
                <c:pt idx="9888">
                  <c:v>0.10184901309446512</c:v>
                </c:pt>
                <c:pt idx="9889">
                  <c:v>0.10186056069193011</c:v>
                </c:pt>
                <c:pt idx="9890">
                  <c:v>0.10187118436382686</c:v>
                </c:pt>
                <c:pt idx="9891">
                  <c:v>0.10188411737728389</c:v>
                </c:pt>
                <c:pt idx="9892">
                  <c:v>0.10189705022348022</c:v>
                </c:pt>
                <c:pt idx="9893">
                  <c:v>0.10190490222706913</c:v>
                </c:pt>
                <c:pt idx="9894">
                  <c:v>0.10191275416900439</c:v>
                </c:pt>
                <c:pt idx="9895">
                  <c:v>0.10192383915854307</c:v>
                </c:pt>
                <c:pt idx="9896">
                  <c:v>0.1019340002910108</c:v>
                </c:pt>
                <c:pt idx="9897">
                  <c:v>0.10194277573141672</c:v>
                </c:pt>
                <c:pt idx="9898">
                  <c:v>0.10195108923550314</c:v>
                </c:pt>
                <c:pt idx="9899">
                  <c:v>0.10195986452594785</c:v>
                </c:pt>
                <c:pt idx="9900">
                  <c:v>0.10196817788796871</c:v>
                </c:pt>
                <c:pt idx="9901">
                  <c:v>0.1019760293330849</c:v>
                </c:pt>
                <c:pt idx="9902">
                  <c:v>0.1019852662484171</c:v>
                </c:pt>
                <c:pt idx="9903">
                  <c:v>0.10199404123895521</c:v>
                </c:pt>
                <c:pt idx="9904">
                  <c:v>0.10200327798791524</c:v>
                </c:pt>
                <c:pt idx="9905">
                  <c:v>0.10201482380413868</c:v>
                </c:pt>
                <c:pt idx="9906">
                  <c:v>0.10202683131160201</c:v>
                </c:pt>
                <c:pt idx="9907">
                  <c:v>0.10203652957775999</c:v>
                </c:pt>
                <c:pt idx="9908">
                  <c:v>0.10204530411847618</c:v>
                </c:pt>
                <c:pt idx="9909">
                  <c:v>0.10205315495806594</c:v>
                </c:pt>
                <c:pt idx="9910">
                  <c:v>0.10206008211828355</c:v>
                </c:pt>
                <c:pt idx="9911">
                  <c:v>0.1020670092305159</c:v>
                </c:pt>
                <c:pt idx="9912">
                  <c:v>0.10207716890832468</c:v>
                </c:pt>
                <c:pt idx="9913">
                  <c:v>0.10208825207548769</c:v>
                </c:pt>
                <c:pt idx="9914">
                  <c:v>0.10209979691066348</c:v>
                </c:pt>
                <c:pt idx="9915">
                  <c:v>0.10211087982704065</c:v>
                </c:pt>
                <c:pt idx="9916">
                  <c:v>0.10212242440098729</c:v>
                </c:pt>
                <c:pt idx="9917">
                  <c:v>0.10213304529130879</c:v>
                </c:pt>
                <c:pt idx="9918">
                  <c:v>0.10214551314905621</c:v>
                </c:pt>
                <c:pt idx="9919">
                  <c:v>0.10216028966805971</c:v>
                </c:pt>
                <c:pt idx="9920">
                  <c:v>0.102174142456326</c:v>
                </c:pt>
                <c:pt idx="9921">
                  <c:v>0.10218614805093314</c:v>
                </c:pt>
                <c:pt idx="9922">
                  <c:v>0.10219676826447814</c:v>
                </c:pt>
                <c:pt idx="9923">
                  <c:v>0.10220415617259659</c:v>
                </c:pt>
                <c:pt idx="9924">
                  <c:v>0.10221062054742687</c:v>
                </c:pt>
                <c:pt idx="9925">
                  <c:v>0.10221985529612398</c:v>
                </c:pt>
                <c:pt idx="9926">
                  <c:v>0.10223047515169871</c:v>
                </c:pt>
                <c:pt idx="9927">
                  <c:v>0.1022397097170462</c:v>
                </c:pt>
                <c:pt idx="9928">
                  <c:v>0.10224986764043416</c:v>
                </c:pt>
                <c:pt idx="9929">
                  <c:v>0.10226141060994644</c:v>
                </c:pt>
                <c:pt idx="9930">
                  <c:v>0.10227203002422119</c:v>
                </c:pt>
                <c:pt idx="9931">
                  <c:v>0.10228126420583737</c:v>
                </c:pt>
                <c:pt idx="9932">
                  <c:v>0.10228818978609126</c:v>
                </c:pt>
                <c:pt idx="9933">
                  <c:v>0.10229419191684785</c:v>
                </c:pt>
                <c:pt idx="9934">
                  <c:v>0.10230250249995979</c:v>
                </c:pt>
                <c:pt idx="9935">
                  <c:v>0.1023121980929665</c:v>
                </c:pt>
                <c:pt idx="9936">
                  <c:v>0.10231912345898966</c:v>
                </c:pt>
                <c:pt idx="9937">
                  <c:v>0.10232281696792461</c:v>
                </c:pt>
                <c:pt idx="9938">
                  <c:v>0.10232558709067328</c:v>
                </c:pt>
                <c:pt idx="9939">
                  <c:v>0.10233020394486898</c:v>
                </c:pt>
                <c:pt idx="9940">
                  <c:v>0.10233897590911725</c:v>
                </c:pt>
                <c:pt idx="9941">
                  <c:v>0.10235097952497568</c:v>
                </c:pt>
                <c:pt idx="9942">
                  <c:v>0.10236205965788209</c:v>
                </c:pt>
                <c:pt idx="9943">
                  <c:v>0.10237267800338243</c:v>
                </c:pt>
                <c:pt idx="9944">
                  <c:v>0.10238421955539351</c:v>
                </c:pt>
                <c:pt idx="9945">
                  <c:v>0.10239437601097519</c:v>
                </c:pt>
                <c:pt idx="9946">
                  <c:v>0.10240222411054646</c:v>
                </c:pt>
                <c:pt idx="9947">
                  <c:v>0.10241053379590037</c:v>
                </c:pt>
                <c:pt idx="9948">
                  <c:v>0.10242068998422758</c:v>
                </c:pt>
                <c:pt idx="9949">
                  <c:v>0.10243038443141</c:v>
                </c:pt>
                <c:pt idx="9950">
                  <c:v>0.10243777061380142</c:v>
                </c:pt>
                <c:pt idx="9951">
                  <c:v>0.10244561837281617</c:v>
                </c:pt>
                <c:pt idx="9952">
                  <c:v>0.10245392769758667</c:v>
                </c:pt>
                <c:pt idx="9953">
                  <c:v>0.10246085208215322</c:v>
                </c:pt>
                <c:pt idx="9954">
                  <c:v>0.10246685317666068</c:v>
                </c:pt>
                <c:pt idx="9955">
                  <c:v>0.10247562394231398</c:v>
                </c:pt>
                <c:pt idx="9956">
                  <c:v>0.10248993397376151</c:v>
                </c:pt>
                <c:pt idx="9957">
                  <c:v>0.1025042438004352</c:v>
                </c:pt>
                <c:pt idx="9958">
                  <c:v>0.10251532223529251</c:v>
                </c:pt>
                <c:pt idx="9959">
                  <c:v>0.10252455417058783</c:v>
                </c:pt>
                <c:pt idx="9960">
                  <c:v>0.10253193965745989</c:v>
                </c:pt>
                <c:pt idx="9961">
                  <c:v>0.10253701714804395</c:v>
                </c:pt>
                <c:pt idx="9962">
                  <c:v>0.10254163302620324</c:v>
                </c:pt>
                <c:pt idx="9963">
                  <c:v>0.10255040313600725</c:v>
                </c:pt>
                <c:pt idx="9964">
                  <c:v>0.10256148105950606</c:v>
                </c:pt>
                <c:pt idx="9965">
                  <c:v>0.10257394357675471</c:v>
                </c:pt>
                <c:pt idx="9966">
                  <c:v>0.10258502123947873</c:v>
                </c:pt>
                <c:pt idx="9967">
                  <c:v>0.10259471409369916</c:v>
                </c:pt>
                <c:pt idx="9968">
                  <c:v>0.10260394529608644</c:v>
                </c:pt>
                <c:pt idx="9969">
                  <c:v>0.1026127148594244</c:v>
                </c:pt>
                <c:pt idx="9970">
                  <c:v>0.10262148434585792</c:v>
                </c:pt>
                <c:pt idx="9971">
                  <c:v>0.10263256148195697</c:v>
                </c:pt>
                <c:pt idx="9972">
                  <c:v>0.1026450231134015</c:v>
                </c:pt>
                <c:pt idx="9973">
                  <c:v>0.10265702305617108</c:v>
                </c:pt>
                <c:pt idx="9974">
                  <c:v>0.10266671521251679</c:v>
                </c:pt>
                <c:pt idx="9975">
                  <c:v>0.10267502270033263</c:v>
                </c:pt>
                <c:pt idx="9976">
                  <c:v>0.10268194555412673</c:v>
                </c:pt>
                <c:pt idx="9977">
                  <c:v>0.10268840684109504</c:v>
                </c:pt>
                <c:pt idx="9978">
                  <c:v>0.10269394505384009</c:v>
                </c:pt>
                <c:pt idx="9979">
                  <c:v>0.10269994474970162</c:v>
                </c:pt>
                <c:pt idx="9980">
                  <c:v>0.10270686743096689</c:v>
                </c:pt>
                <c:pt idx="9981">
                  <c:v>0.10271517458522662</c:v>
                </c:pt>
                <c:pt idx="9982">
                  <c:v>0.10272302016755239</c:v>
                </c:pt>
                <c:pt idx="9983">
                  <c:v>0.10272717368621734</c:v>
                </c:pt>
                <c:pt idx="9984">
                  <c:v>0.10273086568832533</c:v>
                </c:pt>
                <c:pt idx="9985">
                  <c:v>0.10273778815553879</c:v>
                </c:pt>
                <c:pt idx="9986">
                  <c:v>0.10274701803728102</c:v>
                </c:pt>
                <c:pt idx="9987">
                  <c:v>0.10275809378292111</c:v>
                </c:pt>
                <c:pt idx="9988">
                  <c:v>0.10276870792404919</c:v>
                </c:pt>
                <c:pt idx="9989">
                  <c:v>0.10277839899799304</c:v>
                </c:pt>
                <c:pt idx="9990">
                  <c:v>0.10278762850491142</c:v>
                </c:pt>
                <c:pt idx="9991">
                  <c:v>0.10279639645758325</c:v>
                </c:pt>
                <c:pt idx="9992">
                  <c:v>0.10280377993704792</c:v>
                </c:pt>
                <c:pt idx="9993">
                  <c:v>0.10281254774810619</c:v>
                </c:pt>
                <c:pt idx="9994">
                  <c:v>0.10282131548229069</c:v>
                </c:pt>
                <c:pt idx="9995">
                  <c:v>0.10282869877776928</c:v>
                </c:pt>
                <c:pt idx="9996">
                  <c:v>0.10283608201873524</c:v>
                </c:pt>
                <c:pt idx="9997">
                  <c:v>0.10284577243977706</c:v>
                </c:pt>
                <c:pt idx="9998">
                  <c:v>0.10285592420872301</c:v>
                </c:pt>
                <c:pt idx="9999">
                  <c:v>0.10286423012484246</c:v>
                </c:pt>
                <c:pt idx="10000">
                  <c:v>0.10287207453783249</c:v>
                </c:pt>
                <c:pt idx="10001">
                  <c:v>0.10287991888928791</c:v>
                </c:pt>
                <c:pt idx="10002">
                  <c:v>0.1028877631792102</c:v>
                </c:pt>
                <c:pt idx="10003">
                  <c:v>0.102896991676811</c:v>
                </c:pt>
                <c:pt idx="10004">
                  <c:v>0.102905758670648</c:v>
                </c:pt>
                <c:pt idx="10005">
                  <c:v>0.10291498700217952</c:v>
                </c:pt>
                <c:pt idx="10006">
                  <c:v>0.1029260608876047</c:v>
                </c:pt>
                <c:pt idx="10007">
                  <c:v>0.10293898026561067</c:v>
                </c:pt>
                <c:pt idx="10008">
                  <c:v>0.10294866968958118</c:v>
                </c:pt>
                <c:pt idx="10009">
                  <c:v>0.10295374506466892</c:v>
                </c:pt>
                <c:pt idx="10010">
                  <c:v>0.10295882041399708</c:v>
                </c:pt>
                <c:pt idx="10011">
                  <c:v>0.10296712547551694</c:v>
                </c:pt>
                <c:pt idx="10012">
                  <c:v>0.10297958293847156</c:v>
                </c:pt>
                <c:pt idx="10013">
                  <c:v>0.10299065610859573</c:v>
                </c:pt>
                <c:pt idx="10014">
                  <c:v>0.10299896090572355</c:v>
                </c:pt>
                <c:pt idx="10015">
                  <c:v>0.10300634288971491</c:v>
                </c:pt>
                <c:pt idx="10016">
                  <c:v>0.10301372481921298</c:v>
                </c:pt>
                <c:pt idx="10017">
                  <c:v>0.10302249078971545</c:v>
                </c:pt>
                <c:pt idx="10018">
                  <c:v>0.10303310212488209</c:v>
                </c:pt>
                <c:pt idx="10019">
                  <c:v>0.10304694282762095</c:v>
                </c:pt>
                <c:pt idx="10020">
                  <c:v>0.10306078333879742</c:v>
                </c:pt>
                <c:pt idx="10021">
                  <c:v>0.10307185560981701</c:v>
                </c:pt>
                <c:pt idx="10022">
                  <c:v>0.103080621070764</c:v>
                </c:pt>
                <c:pt idx="10023">
                  <c:v>0.10308892512078749</c:v>
                </c:pt>
                <c:pt idx="10024">
                  <c:v>0.10309769043211421</c:v>
                </c:pt>
                <c:pt idx="10025">
                  <c:v>0.10310599434039487</c:v>
                </c:pt>
                <c:pt idx="10026">
                  <c:v>0.10311522082427869</c:v>
                </c:pt>
                <c:pt idx="10027">
                  <c:v>0.10312721512606292</c:v>
                </c:pt>
                <c:pt idx="10028">
                  <c:v>0.10314013190555953</c:v>
                </c:pt>
                <c:pt idx="10029">
                  <c:v>0.1031516646034104</c:v>
                </c:pt>
                <c:pt idx="10030">
                  <c:v>0.10316135196682163</c:v>
                </c:pt>
                <c:pt idx="10031">
                  <c:v>0.10316781015695989</c:v>
                </c:pt>
                <c:pt idx="10032">
                  <c:v>0.10317334571531096</c:v>
                </c:pt>
                <c:pt idx="10033">
                  <c:v>0.10318072641211336</c:v>
                </c:pt>
                <c:pt idx="10034">
                  <c:v>0.1031890296309023</c:v>
                </c:pt>
                <c:pt idx="10035">
                  <c:v>0.10319825534869795</c:v>
                </c:pt>
                <c:pt idx="10036">
                  <c:v>0.10320886481894168</c:v>
                </c:pt>
                <c:pt idx="10037">
                  <c:v>0.10321809035374598</c:v>
                </c:pt>
                <c:pt idx="10038">
                  <c:v>0.10322454817746859</c:v>
                </c:pt>
                <c:pt idx="10039">
                  <c:v>0.10322962215256599</c:v>
                </c:pt>
                <c:pt idx="10040">
                  <c:v>0.10323515736876462</c:v>
                </c:pt>
                <c:pt idx="10041">
                  <c:v>0.10324207634592759</c:v>
                </c:pt>
                <c:pt idx="10042">
                  <c:v>0.1032499177955073</c:v>
                </c:pt>
                <c:pt idx="10043">
                  <c:v>0.10325914295158563</c:v>
                </c:pt>
                <c:pt idx="10044">
                  <c:v>0.10327113552725872</c:v>
                </c:pt>
                <c:pt idx="10045">
                  <c:v>0.10328405044791304</c:v>
                </c:pt>
                <c:pt idx="10046">
                  <c:v>0.10329604272488692</c:v>
                </c:pt>
                <c:pt idx="10047">
                  <c:v>0.10330711239137141</c:v>
                </c:pt>
                <c:pt idx="10048">
                  <c:v>0.10331587579043593</c:v>
                </c:pt>
                <c:pt idx="10049">
                  <c:v>0.10332141052922394</c:v>
                </c:pt>
                <c:pt idx="10050">
                  <c:v>0.10332694523737888</c:v>
                </c:pt>
                <c:pt idx="10051">
                  <c:v>0.10333570846264251</c:v>
                </c:pt>
                <c:pt idx="10052">
                  <c:v>0.10334539404332634</c:v>
                </c:pt>
                <c:pt idx="10053">
                  <c:v>0.10335415710692127</c:v>
                </c:pt>
                <c:pt idx="10054">
                  <c:v>0.10336107526077969</c:v>
                </c:pt>
                <c:pt idx="10055">
                  <c:v>0.10336753216119991</c:v>
                </c:pt>
                <c:pt idx="10056">
                  <c:v>0.10337352781711662</c:v>
                </c:pt>
                <c:pt idx="10057">
                  <c:v>0.10338044583696718</c:v>
                </c:pt>
                <c:pt idx="10058">
                  <c:v>0.10338828620160882</c:v>
                </c:pt>
                <c:pt idx="10059">
                  <c:v>0.1033988936559281</c:v>
                </c:pt>
                <c:pt idx="10060">
                  <c:v>0.10341134574134139</c:v>
                </c:pt>
                <c:pt idx="10061">
                  <c:v>0.10342379767170207</c:v>
                </c:pt>
                <c:pt idx="10062">
                  <c:v>0.10343717179457311</c:v>
                </c:pt>
                <c:pt idx="10063">
                  <c:v>0.10344962340335569</c:v>
                </c:pt>
                <c:pt idx="10064">
                  <c:v>0.10345746322564059</c:v>
                </c:pt>
                <c:pt idx="10065">
                  <c:v>0.10346438066485097</c:v>
                </c:pt>
                <c:pt idx="10066">
                  <c:v>0.10347360384269699</c:v>
                </c:pt>
                <c:pt idx="10067">
                  <c:v>0.10348328808788269</c:v>
                </c:pt>
                <c:pt idx="10068">
                  <c:v>0.10349204994319181</c:v>
                </c:pt>
                <c:pt idx="10069">
                  <c:v>0.10349942828811844</c:v>
                </c:pt>
                <c:pt idx="10070">
                  <c:v>0.1035058842952717</c:v>
                </c:pt>
                <c:pt idx="10071">
                  <c:v>0.10351187912173634</c:v>
                </c:pt>
                <c:pt idx="10072">
                  <c:v>0.10351879618453956</c:v>
                </c:pt>
                <c:pt idx="10073">
                  <c:v>0.10352571319949708</c:v>
                </c:pt>
                <c:pt idx="10074">
                  <c:v>0.1035358580682226</c:v>
                </c:pt>
                <c:pt idx="10075">
                  <c:v>0.10354738620321259</c:v>
                </c:pt>
                <c:pt idx="10076">
                  <c:v>0.10355706973390158</c:v>
                </c:pt>
                <c:pt idx="10077">
                  <c:v>0.10356583094277348</c:v>
                </c:pt>
                <c:pt idx="10078">
                  <c:v>0.10357735873223912</c:v>
                </c:pt>
                <c:pt idx="10079">
                  <c:v>0.10358842528510491</c:v>
                </c:pt>
                <c:pt idx="10080">
                  <c:v>0.10359764731894155</c:v>
                </c:pt>
                <c:pt idx="10081">
                  <c:v>0.10360548598083603</c:v>
                </c:pt>
                <c:pt idx="10082">
                  <c:v>0.10361378567351676</c:v>
                </c:pt>
                <c:pt idx="10083">
                  <c:v>0.10362531291018708</c:v>
                </c:pt>
                <c:pt idx="10084">
                  <c:v>0.103637762176545</c:v>
                </c:pt>
                <c:pt idx="10085">
                  <c:v>0.10364882806097665</c:v>
                </c:pt>
                <c:pt idx="10086">
                  <c:v>0.10365804953779618</c:v>
                </c:pt>
                <c:pt idx="10087">
                  <c:v>0.10366773199693805</c:v>
                </c:pt>
                <c:pt idx="10088">
                  <c:v>0.10367741436233066</c:v>
                </c:pt>
                <c:pt idx="10089">
                  <c:v>0.10368617451690611</c:v>
                </c:pt>
                <c:pt idx="10090">
                  <c:v>0.10369493459474161</c:v>
                </c:pt>
                <c:pt idx="10091">
                  <c:v>0.10370369459583896</c:v>
                </c:pt>
                <c:pt idx="10092">
                  <c:v>0.10371153242651207</c:v>
                </c:pt>
                <c:pt idx="10093">
                  <c:v>0.10371890915220475</c:v>
                </c:pt>
                <c:pt idx="10094">
                  <c:v>0.10372674686363025</c:v>
                </c:pt>
                <c:pt idx="10095">
                  <c:v>0.10373688969311062</c:v>
                </c:pt>
                <c:pt idx="10096">
                  <c:v>0.1037488765407726</c:v>
                </c:pt>
                <c:pt idx="10097">
                  <c:v>0.10376270734030393</c:v>
                </c:pt>
                <c:pt idx="10098">
                  <c:v>0.10377469387849957</c:v>
                </c:pt>
                <c:pt idx="10099">
                  <c:v>0.10378253115271402</c:v>
                </c:pt>
                <c:pt idx="10100">
                  <c:v>0.10378760229741657</c:v>
                </c:pt>
                <c:pt idx="10101">
                  <c:v>0.10379129038650255</c:v>
                </c:pt>
                <c:pt idx="10102">
                  <c:v>0.10379405644439046</c:v>
                </c:pt>
                <c:pt idx="10103">
                  <c:v>0.10379774450967291</c:v>
                </c:pt>
                <c:pt idx="10104">
                  <c:v>0.10380558160323609</c:v>
                </c:pt>
                <c:pt idx="10105">
                  <c:v>0.10381341863537967</c:v>
                </c:pt>
                <c:pt idx="10106">
                  <c:v>0.10382033361273656</c:v>
                </c:pt>
                <c:pt idx="10107">
                  <c:v>0.10382770953587959</c:v>
                </c:pt>
                <c:pt idx="10108">
                  <c:v>0.10383739035244263</c:v>
                </c:pt>
                <c:pt idx="10109">
                  <c:v>0.10384845402804459</c:v>
                </c:pt>
                <c:pt idx="10110">
                  <c:v>0.10385813464378717</c:v>
                </c:pt>
                <c:pt idx="10111">
                  <c:v>0.10386643223983542</c:v>
                </c:pt>
                <c:pt idx="10112">
                  <c:v>0.10387611268154026</c:v>
                </c:pt>
                <c:pt idx="10113">
                  <c:v>0.10388948075650316</c:v>
                </c:pt>
                <c:pt idx="10114">
                  <c:v>0.1039033096115156</c:v>
                </c:pt>
                <c:pt idx="10115">
                  <c:v>0.10391529446450538</c:v>
                </c:pt>
                <c:pt idx="10116">
                  <c:v>0.10392589633011126</c:v>
                </c:pt>
                <c:pt idx="10117">
                  <c:v>0.10393557619619719</c:v>
                </c:pt>
                <c:pt idx="10118">
                  <c:v>0.10394433408953667</c:v>
                </c:pt>
                <c:pt idx="10119">
                  <c:v>0.10395539658201775</c:v>
                </c:pt>
                <c:pt idx="10120">
                  <c:v>0.10396691988155353</c:v>
                </c:pt>
                <c:pt idx="10121">
                  <c:v>0.10397659935054715</c:v>
                </c:pt>
                <c:pt idx="10122">
                  <c:v>0.10398535688461924</c:v>
                </c:pt>
                <c:pt idx="10123">
                  <c:v>0.10399457525868265</c:v>
                </c:pt>
                <c:pt idx="10124">
                  <c:v>0.10400425445999165</c:v>
                </c:pt>
                <c:pt idx="10125">
                  <c:v>0.10401439447516493</c:v>
                </c:pt>
                <c:pt idx="10126">
                  <c:v>0.10402361258155389</c:v>
                </c:pt>
                <c:pt idx="10127">
                  <c:v>0.10403375240043848</c:v>
                </c:pt>
                <c:pt idx="10128">
                  <c:v>0.10404343122255352</c:v>
                </c:pt>
                <c:pt idx="10129">
                  <c:v>0.10405172728123442</c:v>
                </c:pt>
                <c:pt idx="10130">
                  <c:v>0.1040595623845713</c:v>
                </c:pt>
                <c:pt idx="10131">
                  <c:v>0.10406647566006509</c:v>
                </c:pt>
                <c:pt idx="10132">
                  <c:v>0.10407431064784811</c:v>
                </c:pt>
                <c:pt idx="10133">
                  <c:v>0.104083067326256</c:v>
                </c:pt>
                <c:pt idx="10134">
                  <c:v>0.1040909021840451</c:v>
                </c:pt>
                <c:pt idx="10135">
                  <c:v>0.10409781524288257</c:v>
                </c:pt>
                <c:pt idx="10136">
                  <c:v>0.10410472825392998</c:v>
                </c:pt>
                <c:pt idx="10137">
                  <c:v>0.10411210207970568</c:v>
                </c:pt>
                <c:pt idx="10138">
                  <c:v>0.10412039756871097</c:v>
                </c:pt>
                <c:pt idx="10139">
                  <c:v>0.1041305364062656</c:v>
                </c:pt>
                <c:pt idx="10140">
                  <c:v>0.10414021429167544</c:v>
                </c:pt>
                <c:pt idx="10141">
                  <c:v>0.10414804870174096</c:v>
                </c:pt>
                <c:pt idx="10142">
                  <c:v>0.1041581872589506</c:v>
                </c:pt>
                <c:pt idx="10143">
                  <c:v>0.10417155156367644</c:v>
                </c:pt>
                <c:pt idx="10144">
                  <c:v>0.10418353320227609</c:v>
                </c:pt>
                <c:pt idx="10145">
                  <c:v>0.10419182809874902</c:v>
                </c:pt>
                <c:pt idx="10146">
                  <c:v>0.10420058374815915</c:v>
                </c:pt>
                <c:pt idx="10147">
                  <c:v>0.10421118258961364</c:v>
                </c:pt>
                <c:pt idx="10148">
                  <c:v>0.1042213205067601</c:v>
                </c:pt>
                <c:pt idx="10149">
                  <c:v>0.10423053670588914</c:v>
                </c:pt>
                <c:pt idx="10150">
                  <c:v>0.10423929201638811</c:v>
                </c:pt>
                <c:pt idx="10151">
                  <c:v>0.10424850804989025</c:v>
                </c:pt>
                <c:pt idx="10152">
                  <c:v>0.10425910638341759</c:v>
                </c:pt>
                <c:pt idx="10153">
                  <c:v>0.10426786144378512</c:v>
                </c:pt>
                <c:pt idx="10154">
                  <c:v>0.10427799878634525</c:v>
                </c:pt>
                <c:pt idx="10155">
                  <c:v>0.10429274382844052</c:v>
                </c:pt>
                <c:pt idx="10156">
                  <c:v>0.10430887096928997</c:v>
                </c:pt>
                <c:pt idx="10157">
                  <c:v>0.10432269402587192</c:v>
                </c:pt>
                <c:pt idx="10158">
                  <c:v>0.10433329157318497</c:v>
                </c:pt>
                <c:pt idx="10159">
                  <c:v>0.10434481051897111</c:v>
                </c:pt>
                <c:pt idx="10160">
                  <c:v>0.10435771158072862</c:v>
                </c:pt>
                <c:pt idx="10161">
                  <c:v>0.10436876950119474</c:v>
                </c:pt>
                <c:pt idx="10162">
                  <c:v>0.10437706286130018</c:v>
                </c:pt>
                <c:pt idx="10163">
                  <c:v>0.10438305246749062</c:v>
                </c:pt>
                <c:pt idx="10164">
                  <c:v>0.10438812056778461</c:v>
                </c:pt>
                <c:pt idx="10165">
                  <c:v>0.10439318864239308</c:v>
                </c:pt>
                <c:pt idx="10166">
                  <c:v>0.10439917815199749</c:v>
                </c:pt>
                <c:pt idx="10167">
                  <c:v>0.10440562835299029</c:v>
                </c:pt>
                <c:pt idx="10168">
                  <c:v>0.10441438213064848</c:v>
                </c:pt>
                <c:pt idx="10169">
                  <c:v>0.10442359655066306</c:v>
                </c:pt>
                <c:pt idx="10170">
                  <c:v>0.10443419302871637</c:v>
                </c:pt>
                <c:pt idx="10171">
                  <c:v>0.10444432868526518</c:v>
                </c:pt>
                <c:pt idx="10172">
                  <c:v>0.10445216071314546</c:v>
                </c:pt>
                <c:pt idx="10173">
                  <c:v>0.10445999267968537</c:v>
                </c:pt>
                <c:pt idx="10174">
                  <c:v>0.10446874598146549</c:v>
                </c:pt>
                <c:pt idx="10175">
                  <c:v>0.10447657781811191</c:v>
                </c:pt>
                <c:pt idx="10176">
                  <c:v>0.10448394890245363</c:v>
                </c:pt>
                <c:pt idx="10177">
                  <c:v>0.10449131993246298</c:v>
                </c:pt>
                <c:pt idx="10178">
                  <c:v>0.10449776953915209</c:v>
                </c:pt>
                <c:pt idx="10179">
                  <c:v>0.10450283705808354</c:v>
                </c:pt>
                <c:pt idx="10180">
                  <c:v>0.10450882591098545</c:v>
                </c:pt>
                <c:pt idx="10181">
                  <c:v>0.10451711810963892</c:v>
                </c:pt>
                <c:pt idx="10182">
                  <c:v>0.10452771359674468</c:v>
                </c:pt>
                <c:pt idx="10183">
                  <c:v>0.1045401516340134</c:v>
                </c:pt>
                <c:pt idx="10184">
                  <c:v>0.10455443215269121</c:v>
                </c:pt>
                <c:pt idx="10185">
                  <c:v>0.10456825181530732</c:v>
                </c:pt>
                <c:pt idx="10186">
                  <c:v>0.10458068934837365</c:v>
                </c:pt>
                <c:pt idx="10187">
                  <c:v>0.10458990223609792</c:v>
                </c:pt>
                <c:pt idx="10188">
                  <c:v>0.10459773312392961</c:v>
                </c:pt>
                <c:pt idx="10189">
                  <c:v>0.10460556395043895</c:v>
                </c:pt>
                <c:pt idx="10190">
                  <c:v>0.10461661913052786</c:v>
                </c:pt>
                <c:pt idx="10191">
                  <c:v>0.10462859543770732</c:v>
                </c:pt>
                <c:pt idx="10192">
                  <c:v>0.10463872912406143</c:v>
                </c:pt>
                <c:pt idx="10193">
                  <c:v>0.10464609901327362</c:v>
                </c:pt>
                <c:pt idx="10194">
                  <c:v>0.10465208700826496</c:v>
                </c:pt>
                <c:pt idx="10195">
                  <c:v>0.10465853557815639</c:v>
                </c:pt>
                <c:pt idx="10196">
                  <c:v>0.10466774774872357</c:v>
                </c:pt>
                <c:pt idx="10197">
                  <c:v>0.10467834163996358</c:v>
                </c:pt>
                <c:pt idx="10198">
                  <c:v>0.10468755362807634</c:v>
                </c:pt>
                <c:pt idx="10199">
                  <c:v>0.10469584434482279</c:v>
                </c:pt>
                <c:pt idx="10200">
                  <c:v>0.10470367440308079</c:v>
                </c:pt>
                <c:pt idx="10201">
                  <c:v>0.10471012264031701</c:v>
                </c:pt>
                <c:pt idx="10202">
                  <c:v>0.10471518908326183</c:v>
                </c:pt>
                <c:pt idx="10203">
                  <c:v>0.10471933433566968</c:v>
                </c:pt>
                <c:pt idx="10204">
                  <c:v>0.10472301899005149</c:v>
                </c:pt>
                <c:pt idx="10205">
                  <c:v>0.10472992768042401</c:v>
                </c:pt>
                <c:pt idx="10206">
                  <c:v>0.10474190263067046</c:v>
                </c:pt>
                <c:pt idx="10207">
                  <c:v>0.10475295630362189</c:v>
                </c:pt>
                <c:pt idx="10208">
                  <c:v>0.10476262816722667</c:v>
                </c:pt>
                <c:pt idx="10209">
                  <c:v>0.10477183937892943</c:v>
                </c:pt>
                <c:pt idx="10210">
                  <c:v>0.10478105050578651</c:v>
                </c:pt>
                <c:pt idx="10211">
                  <c:v>0.10479164319678375</c:v>
                </c:pt>
                <c:pt idx="10212">
                  <c:v>0.1048054595816347</c:v>
                </c:pt>
                <c:pt idx="10213">
                  <c:v>0.10482065738449323</c:v>
                </c:pt>
                <c:pt idx="10214">
                  <c:v>0.10483263124831191</c:v>
                </c:pt>
                <c:pt idx="10215">
                  <c:v>0.10484046023559784</c:v>
                </c:pt>
                <c:pt idx="10216">
                  <c:v>0.10484736811465548</c:v>
                </c:pt>
                <c:pt idx="10217">
                  <c:v>0.10485565750653662</c:v>
                </c:pt>
                <c:pt idx="10218">
                  <c:v>0.10486532837688518</c:v>
                </c:pt>
                <c:pt idx="10219">
                  <c:v>0.10487407813137396</c:v>
                </c:pt>
                <c:pt idx="10220">
                  <c:v>0.10488328831654947</c:v>
                </c:pt>
                <c:pt idx="10221">
                  <c:v>0.10489387992463425</c:v>
                </c:pt>
                <c:pt idx="10222">
                  <c:v>0.10490355042534752</c:v>
                </c:pt>
                <c:pt idx="10223">
                  <c:v>0.10491045786860116</c:v>
                </c:pt>
                <c:pt idx="10224">
                  <c:v>0.10491690477259076</c:v>
                </c:pt>
                <c:pt idx="10225">
                  <c:v>0.10492519358807761</c:v>
                </c:pt>
                <c:pt idx="10226">
                  <c:v>0.10493532426926006</c:v>
                </c:pt>
                <c:pt idx="10227">
                  <c:v>0.10494545484781292</c:v>
                </c:pt>
                <c:pt idx="10228">
                  <c:v>0.10495466437562209</c:v>
                </c:pt>
                <c:pt idx="10229">
                  <c:v>0.1049615714658194</c:v>
                </c:pt>
                <c:pt idx="10230">
                  <c:v>0.10496893897611204</c:v>
                </c:pt>
                <c:pt idx="10231">
                  <c:v>0.10497676689632321</c:v>
                </c:pt>
                <c:pt idx="10232">
                  <c:v>0.10498459475525893</c:v>
                </c:pt>
                <c:pt idx="10233">
                  <c:v>0.10499196209592987</c:v>
                </c:pt>
                <c:pt idx="10234">
                  <c:v>0.10499794802025918</c:v>
                </c:pt>
                <c:pt idx="10235">
                  <c:v>0.10500255255305321</c:v>
                </c:pt>
                <c:pt idx="10236">
                  <c:v>0.10500669661444055</c:v>
                </c:pt>
                <c:pt idx="10237">
                  <c:v>0.10501176155503691</c:v>
                </c:pt>
                <c:pt idx="10238">
                  <c:v>0.10502004958431393</c:v>
                </c:pt>
                <c:pt idx="10239">
                  <c:v>0.10503202106088999</c:v>
                </c:pt>
                <c:pt idx="10240">
                  <c:v>0.10504445282718379</c:v>
                </c:pt>
                <c:pt idx="10241">
                  <c:v>0.10505642401162213</c:v>
                </c:pt>
                <c:pt idx="10242">
                  <c:v>0.10506931589613491</c:v>
                </c:pt>
                <c:pt idx="10243">
                  <c:v>0.10508450968951674</c:v>
                </c:pt>
                <c:pt idx="10244">
                  <c:v>0.10509786162040168</c:v>
                </c:pt>
                <c:pt idx="10245">
                  <c:v>0.10510937176256366</c:v>
                </c:pt>
                <c:pt idx="10246">
                  <c:v>0.10511996097634453</c:v>
                </c:pt>
                <c:pt idx="10247">
                  <c:v>0.10512916889718228</c:v>
                </c:pt>
                <c:pt idx="10248">
                  <c:v>0.10513745595344492</c:v>
                </c:pt>
                <c:pt idx="10249">
                  <c:v>0.10514666371319258</c:v>
                </c:pt>
                <c:pt idx="10250">
                  <c:v>0.10515817329365242</c:v>
                </c:pt>
                <c:pt idx="10251">
                  <c:v>0.10517060349176002</c:v>
                </c:pt>
                <c:pt idx="10252">
                  <c:v>0.10518119205716818</c:v>
                </c:pt>
                <c:pt idx="10253">
                  <c:v>0.1051913201452571</c:v>
                </c:pt>
                <c:pt idx="10254">
                  <c:v>0.10520098777001601</c:v>
                </c:pt>
                <c:pt idx="10255">
                  <c:v>0.10521111565761504</c:v>
                </c:pt>
                <c:pt idx="10256">
                  <c:v>0.10522078309100122</c:v>
                </c:pt>
                <c:pt idx="10257">
                  <c:v>0.10522952973591508</c:v>
                </c:pt>
                <c:pt idx="10258">
                  <c:v>0.10523781596052686</c:v>
                </c:pt>
                <c:pt idx="10259">
                  <c:v>0.10524702279623423</c:v>
                </c:pt>
                <c:pt idx="10260">
                  <c:v>0.10525576921164254</c:v>
                </c:pt>
                <c:pt idx="10261">
                  <c:v>0.10526359488690062</c:v>
                </c:pt>
                <c:pt idx="10262">
                  <c:v>0.1052723411573642</c:v>
                </c:pt>
                <c:pt idx="10263">
                  <c:v>0.10528108735133142</c:v>
                </c:pt>
                <c:pt idx="10264">
                  <c:v>0.10528937314873801</c:v>
                </c:pt>
                <c:pt idx="10265">
                  <c:v>0.10529857950978119</c:v>
                </c:pt>
                <c:pt idx="10266">
                  <c:v>0.10530870640903536</c:v>
                </c:pt>
                <c:pt idx="10267">
                  <c:v>0.10531837289901998</c:v>
                </c:pt>
                <c:pt idx="10268">
                  <c:v>0.10532711869039546</c:v>
                </c:pt>
                <c:pt idx="10269">
                  <c:v>0.10533356290878117</c:v>
                </c:pt>
                <c:pt idx="10270">
                  <c:v>0.10534046738239657</c:v>
                </c:pt>
                <c:pt idx="10271">
                  <c:v>0.10534783210170875</c:v>
                </c:pt>
                <c:pt idx="10272">
                  <c:v>0.10535519676678241</c:v>
                </c:pt>
                <c:pt idx="10273">
                  <c:v>0.10536256137761803</c:v>
                </c:pt>
                <c:pt idx="10274">
                  <c:v>0.10537084649997765</c:v>
                </c:pt>
                <c:pt idx="10275">
                  <c:v>0.10538005211098177</c:v>
                </c:pt>
                <c:pt idx="10276">
                  <c:v>0.10538833708843068</c:v>
                </c:pt>
                <c:pt idx="10277">
                  <c:v>0.10539708226793817</c:v>
                </c:pt>
                <c:pt idx="10278">
                  <c:v>0.10540766843554536</c:v>
                </c:pt>
                <c:pt idx="10279">
                  <c:v>0.10541733396896666</c:v>
                </c:pt>
                <c:pt idx="10280">
                  <c:v>0.10542561863754313</c:v>
                </c:pt>
                <c:pt idx="10281">
                  <c:v>0.105435744250373</c:v>
                </c:pt>
                <c:pt idx="10282">
                  <c:v>0.10544863124569191</c:v>
                </c:pt>
                <c:pt idx="10283">
                  <c:v>0.10546197831576858</c:v>
                </c:pt>
                <c:pt idx="10284">
                  <c:v>0.10547394450300553</c:v>
                </c:pt>
                <c:pt idx="10285">
                  <c:v>0.10548314916498273</c:v>
                </c:pt>
                <c:pt idx="10286">
                  <c:v>0.10548775146419957</c:v>
                </c:pt>
                <c:pt idx="10287">
                  <c:v>0.10549005260586475</c:v>
                </c:pt>
                <c:pt idx="10288">
                  <c:v>0.10549557532425732</c:v>
                </c:pt>
                <c:pt idx="10289">
                  <c:v>0.10550800132912418</c:v>
                </c:pt>
                <c:pt idx="10290">
                  <c:v>0.10552548951884409</c:v>
                </c:pt>
                <c:pt idx="10291">
                  <c:v>0.10554343760607315</c:v>
                </c:pt>
                <c:pt idx="10292">
                  <c:v>0.10555770380459395</c:v>
                </c:pt>
                <c:pt idx="10293">
                  <c:v>0.10556736788795906</c:v>
                </c:pt>
                <c:pt idx="10294">
                  <c:v>0.10557427074746879</c:v>
                </c:pt>
                <c:pt idx="10295">
                  <c:v>0.10558025318716742</c:v>
                </c:pt>
                <c:pt idx="10296">
                  <c:v>0.10558531522357421</c:v>
                </c:pt>
                <c:pt idx="10297">
                  <c:v>0.10559313832034697</c:v>
                </c:pt>
                <c:pt idx="10298">
                  <c:v>0.10560418258807316</c:v>
                </c:pt>
                <c:pt idx="10299">
                  <c:v>0.1056143063930039</c:v>
                </c:pt>
                <c:pt idx="10300">
                  <c:v>0.10562350976309415</c:v>
                </c:pt>
                <c:pt idx="10301">
                  <c:v>0.10563225288622545</c:v>
                </c:pt>
                <c:pt idx="10302">
                  <c:v>0.10564007561581022</c:v>
                </c:pt>
                <c:pt idx="10303">
                  <c:v>0.10564789828420074</c:v>
                </c:pt>
                <c:pt idx="10304">
                  <c:v>0.10565848179697454</c:v>
                </c:pt>
                <c:pt idx="10305">
                  <c:v>0.1056699854881642</c:v>
                </c:pt>
                <c:pt idx="10306">
                  <c:v>0.10567964848649597</c:v>
                </c:pt>
                <c:pt idx="10307">
                  <c:v>0.10568609043351017</c:v>
                </c:pt>
                <c:pt idx="10308">
                  <c:v>0.1056929924735461</c:v>
                </c:pt>
                <c:pt idx="10309">
                  <c:v>0.10570035459707695</c:v>
                </c:pt>
                <c:pt idx="10310">
                  <c:v>0.1057086369212628</c:v>
                </c:pt>
                <c:pt idx="10311">
                  <c:v>0.105718299546115</c:v>
                </c:pt>
                <c:pt idx="10312">
                  <c:v>0.10572842219581972</c:v>
                </c:pt>
                <c:pt idx="10313">
                  <c:v>0.10573900485640655</c:v>
                </c:pt>
                <c:pt idx="10314">
                  <c:v>0.10575004751327</c:v>
                </c:pt>
                <c:pt idx="10315">
                  <c:v>0.10576109004819444</c:v>
                </c:pt>
                <c:pt idx="10316">
                  <c:v>0.1057725925590776</c:v>
                </c:pt>
                <c:pt idx="10317">
                  <c:v>0.10578225456597314</c:v>
                </c:pt>
                <c:pt idx="10318">
                  <c:v>0.10579145639051098</c:v>
                </c:pt>
                <c:pt idx="10319">
                  <c:v>0.10580203838405268</c:v>
                </c:pt>
                <c:pt idx="10320">
                  <c:v>0.10581354042393981</c:v>
                </c:pt>
                <c:pt idx="10321">
                  <c:v>0.10582412218379222</c:v>
                </c:pt>
                <c:pt idx="10322">
                  <c:v>0.10583332362308151</c:v>
                </c:pt>
                <c:pt idx="10323">
                  <c:v>0.10583976458020787</c:v>
                </c:pt>
                <c:pt idx="10324">
                  <c:v>0.10584574543182126</c:v>
                </c:pt>
                <c:pt idx="10325">
                  <c:v>0.10585126618617706</c:v>
                </c:pt>
                <c:pt idx="10326">
                  <c:v>0.10585632685089533</c:v>
                </c:pt>
                <c:pt idx="10327">
                  <c:v>0.10586368777204112</c:v>
                </c:pt>
                <c:pt idx="10328">
                  <c:v>0.1058747290521672</c:v>
                </c:pt>
                <c:pt idx="10329">
                  <c:v>0.10588623025599847</c:v>
                </c:pt>
                <c:pt idx="10330">
                  <c:v>0.10589589116499348</c:v>
                </c:pt>
                <c:pt idx="10331">
                  <c:v>0.10590509194393145</c:v>
                </c:pt>
                <c:pt idx="10332">
                  <c:v>0.10591475267070793</c:v>
                </c:pt>
                <c:pt idx="10333">
                  <c:v>0.10592579338702986</c:v>
                </c:pt>
                <c:pt idx="10334">
                  <c:v>0.1059386740686757</c:v>
                </c:pt>
                <c:pt idx="10335">
                  <c:v>0.10595293462982884</c:v>
                </c:pt>
                <c:pt idx="10336">
                  <c:v>0.10596673497925409</c:v>
                </c:pt>
                <c:pt idx="10337">
                  <c:v>0.10597685511445913</c:v>
                </c:pt>
                <c:pt idx="10338">
                  <c:v>0.10598375514792428</c:v>
                </c:pt>
                <c:pt idx="10339">
                  <c:v>0.10598881514220639</c:v>
                </c:pt>
                <c:pt idx="10340">
                  <c:v>0.10599387511088523</c:v>
                </c:pt>
                <c:pt idx="10341">
                  <c:v>0.10599939504751639</c:v>
                </c:pt>
                <c:pt idx="10342">
                  <c:v>0.10600767489533294</c:v>
                </c:pt>
                <c:pt idx="10343">
                  <c:v>0.10601779461623106</c:v>
                </c:pt>
                <c:pt idx="10344">
                  <c:v>0.10602837421494694</c:v>
                </c:pt>
                <c:pt idx="10345">
                  <c:v>0.10603803375080639</c:v>
                </c:pt>
                <c:pt idx="10346">
                  <c:v>0.10604723322202086</c:v>
                </c:pt>
                <c:pt idx="10347">
                  <c:v>0.10605643260860589</c:v>
                </c:pt>
                <c:pt idx="10348">
                  <c:v>0.10606563191056301</c:v>
                </c:pt>
                <c:pt idx="10349">
                  <c:v>0.10607391120996855</c:v>
                </c:pt>
                <c:pt idx="10350">
                  <c:v>0.10608127052967316</c:v>
                </c:pt>
                <c:pt idx="10351">
                  <c:v>0.10608908974751682</c:v>
                </c:pt>
                <c:pt idx="10352">
                  <c:v>0.10609644895551888</c:v>
                </c:pt>
                <c:pt idx="10353">
                  <c:v>0.10610150837960466</c:v>
                </c:pt>
                <c:pt idx="10354">
                  <c:v>0.1061051879446802</c:v>
                </c:pt>
                <c:pt idx="10355">
                  <c:v>0.10610978738198495</c:v>
                </c:pt>
                <c:pt idx="10356">
                  <c:v>0.10611300697551124</c:v>
                </c:pt>
                <c:pt idx="10357">
                  <c:v>0.10611714643767096</c:v>
                </c:pt>
                <c:pt idx="10358">
                  <c:v>0.10612588524595973</c:v>
                </c:pt>
                <c:pt idx="10359">
                  <c:v>0.10613692363148557</c:v>
                </c:pt>
                <c:pt idx="10360">
                  <c:v>0.10614888174497353</c:v>
                </c:pt>
                <c:pt idx="10361">
                  <c:v>0.10616037979616912</c:v>
                </c:pt>
                <c:pt idx="10362">
                  <c:v>0.10616957814193868</c:v>
                </c:pt>
                <c:pt idx="10363">
                  <c:v>0.10617739666931908</c:v>
                </c:pt>
                <c:pt idx="10364">
                  <c:v>0.10618659485856363</c:v>
                </c:pt>
                <c:pt idx="10365">
                  <c:v>0.10619671276901295</c:v>
                </c:pt>
                <c:pt idx="10366">
                  <c:v>0.10620913006465019</c:v>
                </c:pt>
                <c:pt idx="10367">
                  <c:v>0.10622338676949813</c:v>
                </c:pt>
                <c:pt idx="10368">
                  <c:v>0.10623534384910117</c:v>
                </c:pt>
                <c:pt idx="10369">
                  <c:v>0.10624316186230957</c:v>
                </c:pt>
                <c:pt idx="10370">
                  <c:v>0.10624868042306894</c:v>
                </c:pt>
                <c:pt idx="10371">
                  <c:v>0.10625649833201289</c:v>
                </c:pt>
                <c:pt idx="10372">
                  <c:v>0.10626845501570714</c:v>
                </c:pt>
                <c:pt idx="10373">
                  <c:v>0.10628041155644109</c:v>
                </c:pt>
                <c:pt idx="10374">
                  <c:v>0.10628960879818813</c:v>
                </c:pt>
                <c:pt idx="10375">
                  <c:v>0.10629742638716562</c:v>
                </c:pt>
                <c:pt idx="10376">
                  <c:v>0.1063061636201714</c:v>
                </c:pt>
                <c:pt idx="10377">
                  <c:v>0.10631674016851497</c:v>
                </c:pt>
                <c:pt idx="10378">
                  <c:v>0.10632593707614672</c:v>
                </c:pt>
                <c:pt idx="10379">
                  <c:v>0.10633375438113109</c:v>
                </c:pt>
                <c:pt idx="10380">
                  <c:v>0.10634111178882201</c:v>
                </c:pt>
                <c:pt idx="10381">
                  <c:v>0.10634846914238184</c:v>
                </c:pt>
                <c:pt idx="10382">
                  <c:v>0.1063539871220288</c:v>
                </c:pt>
                <c:pt idx="10383">
                  <c:v>0.10635904524329093</c:v>
                </c:pt>
                <c:pt idx="10384">
                  <c:v>0.10636594264014439</c:v>
                </c:pt>
                <c:pt idx="10385">
                  <c:v>0.10637559891581549</c:v>
                </c:pt>
                <c:pt idx="10386">
                  <c:v>0.10638387564931982</c:v>
                </c:pt>
                <c:pt idx="10387">
                  <c:v>0.10639169250139542</c:v>
                </c:pt>
                <c:pt idx="10388">
                  <c:v>0.10640042891081852</c:v>
                </c:pt>
                <c:pt idx="10389">
                  <c:v>0.10641146426625826</c:v>
                </c:pt>
                <c:pt idx="10390">
                  <c:v>0.10642387889556561</c:v>
                </c:pt>
                <c:pt idx="10391">
                  <c:v>0.10643675316316957</c:v>
                </c:pt>
                <c:pt idx="10392">
                  <c:v>0.10644916747853052</c:v>
                </c:pt>
                <c:pt idx="10393">
                  <c:v>0.10646020229613894</c:v>
                </c:pt>
                <c:pt idx="10394">
                  <c:v>0.10647031743864509</c:v>
                </c:pt>
                <c:pt idx="10395">
                  <c:v>0.10647951293395592</c:v>
                </c:pt>
                <c:pt idx="10396">
                  <c:v>0.10648778880744005</c:v>
                </c:pt>
                <c:pt idx="10397">
                  <c:v>0.10649560484728718</c:v>
                </c:pt>
                <c:pt idx="10398">
                  <c:v>0.10650112201510421</c:v>
                </c:pt>
                <c:pt idx="10399">
                  <c:v>0.10650663915248229</c:v>
                </c:pt>
                <c:pt idx="10400">
                  <c:v>0.10651583431380457</c:v>
                </c:pt>
                <c:pt idx="10401">
                  <c:v>0.10652640864480006</c:v>
                </c:pt>
                <c:pt idx="10402">
                  <c:v>0.10653560362434128</c:v>
                </c:pt>
                <c:pt idx="10403">
                  <c:v>0.10654387903364072</c:v>
                </c:pt>
                <c:pt idx="10404">
                  <c:v>0.10655169463509848</c:v>
                </c:pt>
                <c:pt idx="10405">
                  <c:v>0.10656042964679539</c:v>
                </c:pt>
                <c:pt idx="10406">
                  <c:v>0.10657146323672109</c:v>
                </c:pt>
                <c:pt idx="10407">
                  <c:v>0.10658341615509534</c:v>
                </c:pt>
                <c:pt idx="10408">
                  <c:v>0.10659261061047109</c:v>
                </c:pt>
                <c:pt idx="10409">
                  <c:v>0.1066018049813095</c:v>
                </c:pt>
                <c:pt idx="10410">
                  <c:v>0.10661237840326662</c:v>
                </c:pt>
                <c:pt idx="10411">
                  <c:v>0.10662341142002899</c:v>
                </c:pt>
                <c:pt idx="10412">
                  <c:v>0.10663444431506537</c:v>
                </c:pt>
                <c:pt idx="10413">
                  <c:v>0.10664409799837089</c:v>
                </c:pt>
                <c:pt idx="10414">
                  <c:v>0.10665145312310002</c:v>
                </c:pt>
                <c:pt idx="10415">
                  <c:v>0.10665742912210902</c:v>
                </c:pt>
                <c:pt idx="10416">
                  <c:v>0.10666432446120472</c:v>
                </c:pt>
                <c:pt idx="10417">
                  <c:v>0.10667167943716768</c:v>
                </c:pt>
                <c:pt idx="10418">
                  <c:v>0.10667811499676014</c:v>
                </c:pt>
                <c:pt idx="10419">
                  <c:v>0.10668546987129522</c:v>
                </c:pt>
                <c:pt idx="10420">
                  <c:v>0.1066951230620313</c:v>
                </c:pt>
                <c:pt idx="10421">
                  <c:v>0.10670707450240968</c:v>
                </c:pt>
                <c:pt idx="10422">
                  <c:v>0.1067171871480895</c:v>
                </c:pt>
                <c:pt idx="10423">
                  <c:v>0.10672546105485355</c:v>
                </c:pt>
                <c:pt idx="10424">
                  <c:v>0.10673511385955652</c:v>
                </c:pt>
                <c:pt idx="10425">
                  <c:v>0.10674706482199969</c:v>
                </c:pt>
                <c:pt idx="10426">
                  <c:v>0.10675579812730993</c:v>
                </c:pt>
                <c:pt idx="10427">
                  <c:v>0.10676223314557615</c:v>
                </c:pt>
                <c:pt idx="10428">
                  <c:v>0.10677096631841848</c:v>
                </c:pt>
                <c:pt idx="10429">
                  <c:v>0.10678153795192213</c:v>
                </c:pt>
                <c:pt idx="10430">
                  <c:v>0.10679164984461112</c:v>
                </c:pt>
                <c:pt idx="10431">
                  <c:v>0.10680176163505072</c:v>
                </c:pt>
                <c:pt idx="10432">
                  <c:v>0.10681325218189273</c:v>
                </c:pt>
                <c:pt idx="10433">
                  <c:v>0.10682474259670394</c:v>
                </c:pt>
                <c:pt idx="10434">
                  <c:v>0.1068334752236597</c:v>
                </c:pt>
                <c:pt idx="10435">
                  <c:v>0.1068408289556327</c:v>
                </c:pt>
                <c:pt idx="10436">
                  <c:v>0.10685048064678142</c:v>
                </c:pt>
                <c:pt idx="10437">
                  <c:v>0.10686197063383222</c:v>
                </c:pt>
                <c:pt idx="10438">
                  <c:v>0.10687116252841972</c:v>
                </c:pt>
                <c:pt idx="10439">
                  <c:v>0.10688035433851692</c:v>
                </c:pt>
                <c:pt idx="10440">
                  <c:v>0.10688954606412561</c:v>
                </c:pt>
                <c:pt idx="10441">
                  <c:v>0.10689781854493687</c:v>
                </c:pt>
                <c:pt idx="10442">
                  <c:v>0.10690517180376342</c:v>
                </c:pt>
                <c:pt idx="10443">
                  <c:v>0.10691298458202189</c:v>
                </c:pt>
                <c:pt idx="10444">
                  <c:v>0.10692171643843078</c:v>
                </c:pt>
                <c:pt idx="10445">
                  <c:v>0.10692998865311849</c:v>
                </c:pt>
                <c:pt idx="10446">
                  <c:v>0.10693872036105241</c:v>
                </c:pt>
                <c:pt idx="10447">
                  <c:v>0.1069488306644624</c:v>
                </c:pt>
                <c:pt idx="10448">
                  <c:v>0.10695756220787538</c:v>
                </c:pt>
                <c:pt idx="10449">
                  <c:v>0.10696307682759193</c:v>
                </c:pt>
                <c:pt idx="10450">
                  <c:v>0.10696675322384133</c:v>
                </c:pt>
                <c:pt idx="10451">
                  <c:v>0.10697134870014639</c:v>
                </c:pt>
                <c:pt idx="10452">
                  <c:v>0.10698008004694513</c:v>
                </c:pt>
                <c:pt idx="10453">
                  <c:v>0.10699156854500556</c:v>
                </c:pt>
                <c:pt idx="10454">
                  <c:v>0.10700167831412159</c:v>
                </c:pt>
                <c:pt idx="10455">
                  <c:v>0.10701086892462636</c:v>
                </c:pt>
                <c:pt idx="10456">
                  <c:v>0.1070195999263686</c:v>
                </c:pt>
                <c:pt idx="10457">
                  <c:v>0.10702649276863464</c:v>
                </c:pt>
                <c:pt idx="10458">
                  <c:v>0.10703338556338947</c:v>
                </c:pt>
                <c:pt idx="10459">
                  <c:v>0.10704257588249112</c:v>
                </c:pt>
                <c:pt idx="10460">
                  <c:v>0.10705452317105407</c:v>
                </c:pt>
                <c:pt idx="10461">
                  <c:v>0.10706601081391177</c:v>
                </c:pt>
                <c:pt idx="10462">
                  <c:v>0.10707474133422554</c:v>
                </c:pt>
                <c:pt idx="10463">
                  <c:v>0.10708301228316076</c:v>
                </c:pt>
                <c:pt idx="10464">
                  <c:v>0.10709220214619065</c:v>
                </c:pt>
                <c:pt idx="10465">
                  <c:v>0.10710185141147949</c:v>
                </c:pt>
                <c:pt idx="10466">
                  <c:v>0.10711241954758412</c:v>
                </c:pt>
                <c:pt idx="10467">
                  <c:v>0.10712436600173902</c:v>
                </c:pt>
                <c:pt idx="10468">
                  <c:v>0.10713631231317752</c:v>
                </c:pt>
                <c:pt idx="10469">
                  <c:v>0.10714412328580235</c:v>
                </c:pt>
                <c:pt idx="10470">
                  <c:v>0.10715009634134867</c:v>
                </c:pt>
                <c:pt idx="10471">
                  <c:v>0.10715606936121798</c:v>
                </c:pt>
                <c:pt idx="10472">
                  <c:v>0.10716204234541062</c:v>
                </c:pt>
                <c:pt idx="10473">
                  <c:v>0.10716847475002708</c:v>
                </c:pt>
                <c:pt idx="10474">
                  <c:v>0.10717582601892506</c:v>
                </c:pt>
                <c:pt idx="10475">
                  <c:v>0.10718593392542161</c:v>
                </c:pt>
                <c:pt idx="10476">
                  <c:v>0.10719650117297307</c:v>
                </c:pt>
                <c:pt idx="10477">
                  <c:v>0.10720568999311954</c:v>
                </c:pt>
                <c:pt idx="10478">
                  <c:v>0.10721625703190676</c:v>
                </c:pt>
                <c:pt idx="10479">
                  <c:v>0.10722820224564347</c:v>
                </c:pt>
                <c:pt idx="10480">
                  <c:v>0.10723922847014029</c:v>
                </c:pt>
                <c:pt idx="10481">
                  <c:v>0.10724933573579401</c:v>
                </c:pt>
                <c:pt idx="10482">
                  <c:v>0.10725990231338775</c:v>
                </c:pt>
                <c:pt idx="10483">
                  <c:v>0.1072690905509735</c:v>
                </c:pt>
                <c:pt idx="10484">
                  <c:v>0.10727827870413648</c:v>
                </c:pt>
                <c:pt idx="10485">
                  <c:v>0.10728608856794852</c:v>
                </c:pt>
                <c:pt idx="10486">
                  <c:v>0.1072925201747017</c:v>
                </c:pt>
                <c:pt idx="10487">
                  <c:v>0.10729757355098897</c:v>
                </c:pt>
                <c:pt idx="10488">
                  <c:v>0.10730216750727174</c:v>
                </c:pt>
                <c:pt idx="10489">
                  <c:v>0.10730676144245062</c:v>
                </c:pt>
                <c:pt idx="10490">
                  <c:v>0.10731135535652496</c:v>
                </c:pt>
                <c:pt idx="10491">
                  <c:v>0.10731640863763182</c:v>
                </c:pt>
                <c:pt idx="10492">
                  <c:v>0.10732467758799911</c:v>
                </c:pt>
                <c:pt idx="10493">
                  <c:v>0.10733432461034211</c:v>
                </c:pt>
                <c:pt idx="10494">
                  <c:v>0.10734121528360949</c:v>
                </c:pt>
                <c:pt idx="10495">
                  <c:v>0.10734764653582002</c:v>
                </c:pt>
                <c:pt idx="10496">
                  <c:v>0.10735775270572856</c:v>
                </c:pt>
                <c:pt idx="10497">
                  <c:v>0.1073706149560807</c:v>
                </c:pt>
                <c:pt idx="10498">
                  <c:v>0.1073830176836702</c:v>
                </c:pt>
                <c:pt idx="10499">
                  <c:v>0.10739358284880503</c:v>
                </c:pt>
                <c:pt idx="10500">
                  <c:v>0.10740322920644393</c:v>
                </c:pt>
                <c:pt idx="10501">
                  <c:v>0.10741379415804377</c:v>
                </c:pt>
                <c:pt idx="10502">
                  <c:v>0.10742252164256923</c:v>
                </c:pt>
                <c:pt idx="10503">
                  <c:v>0.10742987104414418</c:v>
                </c:pt>
                <c:pt idx="10504">
                  <c:v>0.10743813905635349</c:v>
                </c:pt>
                <c:pt idx="10505">
                  <c:v>0.10744778498419863</c:v>
                </c:pt>
                <c:pt idx="10506">
                  <c:v>0.10745789014214693</c:v>
                </c:pt>
                <c:pt idx="10507">
                  <c:v>0.10746799519798202</c:v>
                </c:pt>
                <c:pt idx="10508">
                  <c:v>0.10747764083784297</c:v>
                </c:pt>
                <c:pt idx="10509">
                  <c:v>0.10748682707502252</c:v>
                </c:pt>
                <c:pt idx="10510">
                  <c:v>0.10749647253324045</c:v>
                </c:pt>
                <c:pt idx="10511">
                  <c:v>0.10750657719920782</c:v>
                </c:pt>
                <c:pt idx="10512">
                  <c:v>0.10751484457723651</c:v>
                </c:pt>
                <c:pt idx="10513">
                  <c:v>0.10752173400671597</c:v>
                </c:pt>
                <c:pt idx="10514">
                  <c:v>0.10752954196941421</c:v>
                </c:pt>
                <c:pt idx="10515">
                  <c:v>0.10753689058449871</c:v>
                </c:pt>
                <c:pt idx="10516">
                  <c:v>0.10754286129449198</c:v>
                </c:pt>
                <c:pt idx="10517">
                  <c:v>0.10755066909223136</c:v>
                </c:pt>
                <c:pt idx="10518">
                  <c:v>0.10756031393468653</c:v>
                </c:pt>
                <c:pt idx="10519">
                  <c:v>0.10757041795558164</c:v>
                </c:pt>
                <c:pt idx="10520">
                  <c:v>0.10758052187438669</c:v>
                </c:pt>
                <c:pt idx="10521">
                  <c:v>0.10758878864111192</c:v>
                </c:pt>
                <c:pt idx="10522">
                  <c:v>0.10759613682083009</c:v>
                </c:pt>
                <c:pt idx="10523">
                  <c:v>0.10760440345847166</c:v>
                </c:pt>
                <c:pt idx="10524">
                  <c:v>0.10761221077571909</c:v>
                </c:pt>
                <c:pt idx="10525">
                  <c:v>0.10762001803201272</c:v>
                </c:pt>
                <c:pt idx="10526">
                  <c:v>0.10762782522735349</c:v>
                </c:pt>
                <c:pt idx="10527">
                  <c:v>0.10763746932568209</c:v>
                </c:pt>
                <c:pt idx="10528">
                  <c:v>0.10764849103845639</c:v>
                </c:pt>
                <c:pt idx="10529">
                  <c:v>0.10765997186008849</c:v>
                </c:pt>
                <c:pt idx="10530">
                  <c:v>0.10767237099940466</c:v>
                </c:pt>
                <c:pt idx="10531">
                  <c:v>0.10768568842224467</c:v>
                </c:pt>
                <c:pt idx="10532">
                  <c:v>0.10769854645532405</c:v>
                </c:pt>
                <c:pt idx="10533">
                  <c:v>0.10770956749494791</c:v>
                </c:pt>
                <c:pt idx="10534">
                  <c:v>0.10771875160185108</c:v>
                </c:pt>
                <c:pt idx="10535">
                  <c:v>0.10773023161686709</c:v>
                </c:pt>
                <c:pt idx="10536">
                  <c:v>0.10774354826918028</c:v>
                </c:pt>
                <c:pt idx="10537">
                  <c:v>0.10775778311521106</c:v>
                </c:pt>
                <c:pt idx="10538">
                  <c:v>0.10777155857973154</c:v>
                </c:pt>
                <c:pt idx="10539">
                  <c:v>0.10778395633555421</c:v>
                </c:pt>
                <c:pt idx="10540">
                  <c:v>0.10779405809702591</c:v>
                </c:pt>
                <c:pt idx="10541">
                  <c:v>0.10780048643755913</c:v>
                </c:pt>
                <c:pt idx="10542">
                  <c:v>0.10780645557391</c:v>
                </c:pt>
                <c:pt idx="10543">
                  <c:v>0.10781563879102966</c:v>
                </c:pt>
                <c:pt idx="10544">
                  <c:v>0.10782482192381886</c:v>
                </c:pt>
                <c:pt idx="10545">
                  <c:v>0.10783079091491019</c:v>
                </c:pt>
                <c:pt idx="10546">
                  <c:v>0.10783584157185147</c:v>
                </c:pt>
                <c:pt idx="10547">
                  <c:v>0.10784318793641118</c:v>
                </c:pt>
                <c:pt idx="10548">
                  <c:v>0.10785053424700208</c:v>
                </c:pt>
                <c:pt idx="10549">
                  <c:v>0.10785650308461939</c:v>
                </c:pt>
                <c:pt idx="10550">
                  <c:v>0.10786201274925986</c:v>
                </c:pt>
                <c:pt idx="10551">
                  <c:v>0.10786844065297339</c:v>
                </c:pt>
                <c:pt idx="10552">
                  <c:v>0.10787991894969536</c:v>
                </c:pt>
                <c:pt idx="10553">
                  <c:v>0.1078941518546568</c:v>
                </c:pt>
                <c:pt idx="10554">
                  <c:v>0.10790654809070049</c:v>
                </c:pt>
                <c:pt idx="10555">
                  <c:v>0.10791618950138572</c:v>
                </c:pt>
                <c:pt idx="10556">
                  <c:v>0.10792399438480962</c:v>
                </c:pt>
                <c:pt idx="10557">
                  <c:v>0.10793271741772549</c:v>
                </c:pt>
                <c:pt idx="10558">
                  <c:v>0.10794235857610622</c:v>
                </c:pt>
                <c:pt idx="10559">
                  <c:v>0.10795245873757109</c:v>
                </c:pt>
                <c:pt idx="10560">
                  <c:v>0.10796301788821158</c:v>
                </c:pt>
                <c:pt idx="10561">
                  <c:v>0.10797128149354925</c:v>
                </c:pt>
                <c:pt idx="10562">
                  <c:v>0.10797770869493444</c:v>
                </c:pt>
                <c:pt idx="10563">
                  <c:v>0.10798413585501129</c:v>
                </c:pt>
                <c:pt idx="10564">
                  <c:v>0.10799010389523762</c:v>
                </c:pt>
                <c:pt idx="10565">
                  <c:v>0.10799744912662165</c:v>
                </c:pt>
                <c:pt idx="10566">
                  <c:v>0.10800663058998178</c:v>
                </c:pt>
                <c:pt idx="10567">
                  <c:v>0.10801764823473994</c:v>
                </c:pt>
                <c:pt idx="10568">
                  <c:v>0.10803004293999748</c:v>
                </c:pt>
                <c:pt idx="10569">
                  <c:v>0.10804381465454856</c:v>
                </c:pt>
                <c:pt idx="10570">
                  <c:v>0.10805850427435841</c:v>
                </c:pt>
                <c:pt idx="10571">
                  <c:v>0.10807227559695667</c:v>
                </c:pt>
                <c:pt idx="10572">
                  <c:v>0.10808007926224626</c:v>
                </c:pt>
                <c:pt idx="10573">
                  <c:v>0.10808558769519808</c:v>
                </c:pt>
                <c:pt idx="10574">
                  <c:v>0.10809476834935652</c:v>
                </c:pt>
                <c:pt idx="10575">
                  <c:v>0.10810670307375889</c:v>
                </c:pt>
                <c:pt idx="10576">
                  <c:v>0.10811496549182882</c:v>
                </c:pt>
                <c:pt idx="10577">
                  <c:v>0.10812368685906387</c:v>
                </c:pt>
                <c:pt idx="10578">
                  <c:v>0.10813332617646262</c:v>
                </c:pt>
                <c:pt idx="10579">
                  <c:v>0.1081420473835696</c:v>
                </c:pt>
                <c:pt idx="10580">
                  <c:v>0.10815030950961642</c:v>
                </c:pt>
                <c:pt idx="10581">
                  <c:v>0.10816132557149388</c:v>
                </c:pt>
                <c:pt idx="10582">
                  <c:v>0.10817463648435423</c:v>
                </c:pt>
                <c:pt idx="10583">
                  <c:v>0.10818748823210025</c:v>
                </c:pt>
                <c:pt idx="10584">
                  <c:v>0.10819758591803207</c:v>
                </c:pt>
                <c:pt idx="10585">
                  <c:v>0.10820492962557619</c:v>
                </c:pt>
                <c:pt idx="10586">
                  <c:v>0.10821456815988571</c:v>
                </c:pt>
                <c:pt idx="10587">
                  <c:v>0.10822650145460436</c:v>
                </c:pt>
                <c:pt idx="10588">
                  <c:v>0.10823659874660264</c:v>
                </c:pt>
                <c:pt idx="10589">
                  <c:v>0.10824577801449177</c:v>
                </c:pt>
                <c:pt idx="10590">
                  <c:v>0.10825495719812253</c:v>
                </c:pt>
                <c:pt idx="10591">
                  <c:v>0.10826046466785789</c:v>
                </c:pt>
                <c:pt idx="10592">
                  <c:v>0.10826597210726122</c:v>
                </c:pt>
                <c:pt idx="10593">
                  <c:v>0.10827331531261622</c:v>
                </c:pt>
                <c:pt idx="10594">
                  <c:v>0.10828157635418698</c:v>
                </c:pt>
                <c:pt idx="10595">
                  <c:v>0.10828937838634077</c:v>
                </c:pt>
                <c:pt idx="10596">
                  <c:v>0.10829763929521544</c:v>
                </c:pt>
                <c:pt idx="10597">
                  <c:v>0.10830590013584758</c:v>
                </c:pt>
                <c:pt idx="10598">
                  <c:v>0.10831507876762576</c:v>
                </c:pt>
                <c:pt idx="10599">
                  <c:v>0.10832746978689049</c:v>
                </c:pt>
                <c:pt idx="10600">
                  <c:v>0.10834169632337386</c:v>
                </c:pt>
                <c:pt idx="10601">
                  <c:v>0.10835408701282637</c:v>
                </c:pt>
                <c:pt idx="10602">
                  <c:v>0.10836326520232761</c:v>
                </c:pt>
                <c:pt idx="10603">
                  <c:v>0.10836968988485665</c:v>
                </c:pt>
                <c:pt idx="10604">
                  <c:v>0.10837886793115356</c:v>
                </c:pt>
                <c:pt idx="10605">
                  <c:v>0.10839309373644342</c:v>
                </c:pt>
                <c:pt idx="10606">
                  <c:v>0.10840731933936233</c:v>
                </c:pt>
                <c:pt idx="10607">
                  <c:v>0.10841787368817871</c:v>
                </c:pt>
                <c:pt idx="10608">
                  <c:v>0.10842521577817824</c:v>
                </c:pt>
                <c:pt idx="10609">
                  <c:v>0.10843118118661035</c:v>
                </c:pt>
                <c:pt idx="10610">
                  <c:v>0.10843576993811198</c:v>
                </c:pt>
                <c:pt idx="10611">
                  <c:v>0.10844357076734011</c:v>
                </c:pt>
                <c:pt idx="10612">
                  <c:v>0.10845320700178412</c:v>
                </c:pt>
                <c:pt idx="10613">
                  <c:v>0.10846421972744756</c:v>
                </c:pt>
                <c:pt idx="10614">
                  <c:v>0.10847660889885306</c:v>
                </c:pt>
                <c:pt idx="10615">
                  <c:v>0.10848899791676873</c:v>
                </c:pt>
                <c:pt idx="10616">
                  <c:v>0.10850138678119908</c:v>
                </c:pt>
                <c:pt idx="10617">
                  <c:v>0.1085105636188608</c:v>
                </c:pt>
                <c:pt idx="10618">
                  <c:v>0.10851790502835618</c:v>
                </c:pt>
                <c:pt idx="10619">
                  <c:v>0.10852432871745353</c:v>
                </c:pt>
                <c:pt idx="10620">
                  <c:v>0.10853212885588301</c:v>
                </c:pt>
                <c:pt idx="10621">
                  <c:v>0.10854084658565791</c:v>
                </c:pt>
                <c:pt idx="10622">
                  <c:v>0.10854818777283796</c:v>
                </c:pt>
                <c:pt idx="10623">
                  <c:v>0.10855461126741169</c:v>
                </c:pt>
                <c:pt idx="10624">
                  <c:v>0.10856195235354378</c:v>
                </c:pt>
                <c:pt idx="10625">
                  <c:v>0.10857066982333026</c:v>
                </c:pt>
                <c:pt idx="10626">
                  <c:v>0.10857938721712317</c:v>
                </c:pt>
                <c:pt idx="10627">
                  <c:v>0.10858856333901885</c:v>
                </c:pt>
                <c:pt idx="10628">
                  <c:v>0.1085968217767338</c:v>
                </c:pt>
                <c:pt idx="10629">
                  <c:v>0.10860462134973001</c:v>
                </c:pt>
                <c:pt idx="10630">
                  <c:v>0.10861242086189352</c:v>
                </c:pt>
                <c:pt idx="10631">
                  <c:v>0.10862159668067486</c:v>
                </c:pt>
                <c:pt idx="10632">
                  <c:v>0.10862985484559122</c:v>
                </c:pt>
                <c:pt idx="10633">
                  <c:v>0.10863536025098192</c:v>
                </c:pt>
                <c:pt idx="10634">
                  <c:v>0.10864086562606298</c:v>
                </c:pt>
                <c:pt idx="10635">
                  <c:v>0.10864728852535069</c:v>
                </c:pt>
                <c:pt idx="10636">
                  <c:v>0.10865508770473929</c:v>
                </c:pt>
                <c:pt idx="10637">
                  <c:v>0.10866518067012622</c:v>
                </c:pt>
                <c:pt idx="10638">
                  <c:v>0.10867527353364602</c:v>
                </c:pt>
                <c:pt idx="10639">
                  <c:v>0.10868536629530068</c:v>
                </c:pt>
                <c:pt idx="10640">
                  <c:v>0.10869591770993609</c:v>
                </c:pt>
                <c:pt idx="10641">
                  <c:v>0.10870371651006759</c:v>
                </c:pt>
                <c:pt idx="10642">
                  <c:v>0.10871013900568448</c:v>
                </c:pt>
                <c:pt idx="10643">
                  <c:v>0.10871747895016692</c:v>
                </c:pt>
                <c:pt idx="10644">
                  <c:v>0.10872803002597543</c:v>
                </c:pt>
                <c:pt idx="10645">
                  <c:v>0.10874133339766906</c:v>
                </c:pt>
                <c:pt idx="10646">
                  <c:v>0.10875326040803586</c:v>
                </c:pt>
                <c:pt idx="10647">
                  <c:v>0.10876289365871419</c:v>
                </c:pt>
                <c:pt idx="10648">
                  <c:v>0.10877115065686443</c:v>
                </c:pt>
                <c:pt idx="10649">
                  <c:v>0.10877986630316966</c:v>
                </c:pt>
                <c:pt idx="10650">
                  <c:v>0.10878949929755168</c:v>
                </c:pt>
                <c:pt idx="10651">
                  <c:v>0.10879959090642494</c:v>
                </c:pt>
                <c:pt idx="10652">
                  <c:v>0.10880876500793632</c:v>
                </c:pt>
                <c:pt idx="10653">
                  <c:v>0.10881564552883768</c:v>
                </c:pt>
                <c:pt idx="10654">
                  <c:v>0.10882206730563312</c:v>
                </c:pt>
                <c:pt idx="10655">
                  <c:v>0.10882848904118998</c:v>
                </c:pt>
                <c:pt idx="10656">
                  <c:v>0.10883491073550799</c:v>
                </c:pt>
                <c:pt idx="10657">
                  <c:v>0.10884087370045016</c:v>
                </c:pt>
                <c:pt idx="10658">
                  <c:v>0.10884683662983555</c:v>
                </c:pt>
                <c:pt idx="10659">
                  <c:v>0.10885509293490056</c:v>
                </c:pt>
                <c:pt idx="10660">
                  <c:v>0.10886655991218504</c:v>
                </c:pt>
                <c:pt idx="10661">
                  <c:v>0.10887848542907586</c:v>
                </c:pt>
                <c:pt idx="10662">
                  <c:v>0.10888903480623842</c:v>
                </c:pt>
                <c:pt idx="10663">
                  <c:v>0.10889912541069346</c:v>
                </c:pt>
                <c:pt idx="10664">
                  <c:v>0.10891013322670152</c:v>
                </c:pt>
                <c:pt idx="10665">
                  <c:v>0.10892159957286086</c:v>
                </c:pt>
                <c:pt idx="10666">
                  <c:v>0.10893214849520833</c:v>
                </c:pt>
                <c:pt idx="10667">
                  <c:v>0.10894132138070919</c:v>
                </c:pt>
                <c:pt idx="10668">
                  <c:v>0.10895003554399939</c:v>
                </c:pt>
                <c:pt idx="10669">
                  <c:v>0.10895829099707018</c:v>
                </c:pt>
                <c:pt idx="10670">
                  <c:v>0.10896471185789662</c:v>
                </c:pt>
                <c:pt idx="10671">
                  <c:v>0.10897159130588972</c:v>
                </c:pt>
                <c:pt idx="10672">
                  <c:v>0.10897938795640294</c:v>
                </c:pt>
                <c:pt idx="10673">
                  <c:v>0.10898764316716066</c:v>
                </c:pt>
                <c:pt idx="10674">
                  <c:v>0.10899406383952442</c:v>
                </c:pt>
                <c:pt idx="10675">
                  <c:v>0.109001401700318</c:v>
                </c:pt>
                <c:pt idx="10676">
                  <c:v>0.10901103256089736</c:v>
                </c:pt>
                <c:pt idx="10677">
                  <c:v>0.109023873564055</c:v>
                </c:pt>
                <c:pt idx="10678">
                  <c:v>0.10903533860611009</c:v>
                </c:pt>
                <c:pt idx="10679">
                  <c:v>0.10904634492281882</c:v>
                </c:pt>
                <c:pt idx="10680">
                  <c:v>0.10905643394005222</c:v>
                </c:pt>
                <c:pt idx="10681">
                  <c:v>0.10906468851480651</c:v>
                </c:pt>
                <c:pt idx="10682">
                  <c:v>0.10907110869250768</c:v>
                </c:pt>
                <c:pt idx="10683">
                  <c:v>0.10907615308892861</c:v>
                </c:pt>
                <c:pt idx="10684">
                  <c:v>0.10908165603782123</c:v>
                </c:pt>
                <c:pt idx="10685">
                  <c:v>0.10908761753161576</c:v>
                </c:pt>
                <c:pt idx="10686">
                  <c:v>0.10909541327756914</c:v>
                </c:pt>
                <c:pt idx="10687">
                  <c:v>0.10910320896274893</c:v>
                </c:pt>
                <c:pt idx="10688">
                  <c:v>0.10911008745802779</c:v>
                </c:pt>
                <c:pt idx="10689">
                  <c:v>0.10911696590599312</c:v>
                </c:pt>
                <c:pt idx="10690">
                  <c:v>0.10912521998109889</c:v>
                </c:pt>
                <c:pt idx="10691">
                  <c:v>0.10913668386127862</c:v>
                </c:pt>
                <c:pt idx="10692">
                  <c:v>0.10914906470426268</c:v>
                </c:pt>
                <c:pt idx="10693">
                  <c:v>0.10916190393508304</c:v>
                </c:pt>
                <c:pt idx="10694">
                  <c:v>0.10917428446582733</c:v>
                </c:pt>
                <c:pt idx="10695">
                  <c:v>0.10918574778355461</c:v>
                </c:pt>
                <c:pt idx="10696">
                  <c:v>0.10919675244494584</c:v>
                </c:pt>
                <c:pt idx="10697">
                  <c:v>0.10920638142432219</c:v>
                </c:pt>
                <c:pt idx="10698">
                  <c:v>0.10921463476142156</c:v>
                </c:pt>
                <c:pt idx="10699">
                  <c:v>0.10922518059303289</c:v>
                </c:pt>
                <c:pt idx="10700">
                  <c:v>0.10923710183397906</c:v>
                </c:pt>
                <c:pt idx="10701">
                  <c:v>0.10924902293281104</c:v>
                </c:pt>
                <c:pt idx="10702">
                  <c:v>0.10926231937539382</c:v>
                </c:pt>
                <c:pt idx="10703">
                  <c:v>0.10927469866301191</c:v>
                </c:pt>
                <c:pt idx="10704">
                  <c:v>0.10928524386122167</c:v>
                </c:pt>
                <c:pt idx="10705">
                  <c:v>0.10929349654747107</c:v>
                </c:pt>
                <c:pt idx="10706">
                  <c:v>0.10929991525635693</c:v>
                </c:pt>
                <c:pt idx="10707">
                  <c:v>0.10930541697403896</c:v>
                </c:pt>
                <c:pt idx="10708">
                  <c:v>0.10931458643624556</c:v>
                </c:pt>
                <c:pt idx="10709">
                  <c:v>0.10932696507685553</c:v>
                </c:pt>
                <c:pt idx="10710">
                  <c:v>0.10933842664450005</c:v>
                </c:pt>
                <c:pt idx="10711">
                  <c:v>0.10934805425980158</c:v>
                </c:pt>
                <c:pt idx="10712">
                  <c:v>0.10935493107112502</c:v>
                </c:pt>
                <c:pt idx="10713">
                  <c:v>0.10936134938569415</c:v>
                </c:pt>
                <c:pt idx="10714">
                  <c:v>0.10937051833504711</c:v>
                </c:pt>
                <c:pt idx="10715">
                  <c:v>0.10938152096330021</c:v>
                </c:pt>
                <c:pt idx="10716">
                  <c:v>0.10939298190566939</c:v>
                </c:pt>
                <c:pt idx="10717">
                  <c:v>0.10940535957589392</c:v>
                </c:pt>
                <c:pt idx="10718">
                  <c:v>0.10941544497169105</c:v>
                </c:pt>
                <c:pt idx="10719">
                  <c:v>0.10942186289787548</c:v>
                </c:pt>
                <c:pt idx="10720">
                  <c:v>0.10942598868581514</c:v>
                </c:pt>
                <c:pt idx="10721">
                  <c:v>0.10943103129240257</c:v>
                </c:pt>
                <c:pt idx="10722">
                  <c:v>0.10943790753313426</c:v>
                </c:pt>
                <c:pt idx="10723">
                  <c:v>0.10944615895959989</c:v>
                </c:pt>
                <c:pt idx="10724">
                  <c:v>0.1094544103179796</c:v>
                </c:pt>
                <c:pt idx="10725">
                  <c:v>0.10946266160827529</c:v>
                </c:pt>
                <c:pt idx="10726">
                  <c:v>0.10947045443103973</c:v>
                </c:pt>
                <c:pt idx="10727">
                  <c:v>0.10947916398461775</c:v>
                </c:pt>
                <c:pt idx="10728">
                  <c:v>0.10949016541755457</c:v>
                </c:pt>
                <c:pt idx="10729">
                  <c:v>0.10950208349999027</c:v>
                </c:pt>
                <c:pt idx="10730">
                  <c:v>0.10950987601555402</c:v>
                </c:pt>
                <c:pt idx="10731">
                  <c:v>0.10951675171415372</c:v>
                </c:pt>
                <c:pt idx="10732">
                  <c:v>0.10952729436018853</c:v>
                </c:pt>
                <c:pt idx="10733">
                  <c:v>0.10953921200012919</c:v>
                </c:pt>
                <c:pt idx="10734">
                  <c:v>0.10955021277247513</c:v>
                </c:pt>
                <c:pt idx="10735">
                  <c:v>0.10955846327231789</c:v>
                </c:pt>
                <c:pt idx="10736">
                  <c:v>0.10956579699281067</c:v>
                </c:pt>
                <c:pt idx="10737">
                  <c:v>0.10957129724788503</c:v>
                </c:pt>
                <c:pt idx="10738">
                  <c:v>0.1095772558234097</c:v>
                </c:pt>
                <c:pt idx="10739">
                  <c:v>0.10958688113964132</c:v>
                </c:pt>
                <c:pt idx="10740">
                  <c:v>0.10959650636322753</c:v>
                </c:pt>
                <c:pt idx="10741">
                  <c:v>0.10960338146621086</c:v>
                </c:pt>
                <c:pt idx="10742">
                  <c:v>0.10960933985056275</c:v>
                </c:pt>
                <c:pt idx="10743">
                  <c:v>0.10961346486508639</c:v>
                </c:pt>
                <c:pt idx="10744">
                  <c:v>0.10961667319795176</c:v>
                </c:pt>
                <c:pt idx="10745">
                  <c:v>0.10962033985147968</c:v>
                </c:pt>
                <c:pt idx="10746">
                  <c:v>0.10962583980656329</c:v>
                </c:pt>
                <c:pt idx="10747">
                  <c:v>0.10963500633114903</c:v>
                </c:pt>
                <c:pt idx="10748">
                  <c:v>0.10964508941114499</c:v>
                </c:pt>
                <c:pt idx="10749">
                  <c:v>0.10965471407448243</c:v>
                </c:pt>
                <c:pt idx="10750">
                  <c:v>0.10966525526613681</c:v>
                </c:pt>
                <c:pt idx="10751">
                  <c:v>0.10967487973538748</c:v>
                </c:pt>
                <c:pt idx="10752">
                  <c:v>0.10968404581046019</c:v>
                </c:pt>
                <c:pt idx="10753">
                  <c:v>0.10969504498964672</c:v>
                </c:pt>
                <c:pt idx="10754">
                  <c:v>0.10970650233931895</c:v>
                </c:pt>
                <c:pt idx="10755">
                  <c:v>0.10971612641159868</c:v>
                </c:pt>
                <c:pt idx="10756">
                  <c:v>0.10972391725941467</c:v>
                </c:pt>
                <c:pt idx="10757">
                  <c:v>0.10973170804653412</c:v>
                </c:pt>
                <c:pt idx="10758">
                  <c:v>0.10974041532501677</c:v>
                </c:pt>
                <c:pt idx="10759">
                  <c:v>0.10974866425574929</c:v>
                </c:pt>
                <c:pt idx="10760">
                  <c:v>0.10975599658149897</c:v>
                </c:pt>
                <c:pt idx="10761">
                  <c:v>0.10976470364849829</c:v>
                </c:pt>
                <c:pt idx="10762">
                  <c:v>0.10977707671855724</c:v>
                </c:pt>
                <c:pt idx="10763">
                  <c:v>0.10978990788876927</c:v>
                </c:pt>
                <c:pt idx="10764">
                  <c:v>0.10980136415162177</c:v>
                </c:pt>
                <c:pt idx="10765">
                  <c:v>0.1098114455543666</c:v>
                </c:pt>
                <c:pt idx="10766">
                  <c:v>0.10982015213858365</c:v>
                </c:pt>
                <c:pt idx="10767">
                  <c:v>0.10982840041160148</c:v>
                </c:pt>
                <c:pt idx="10768">
                  <c:v>0.1098361903847604</c:v>
                </c:pt>
                <c:pt idx="10769">
                  <c:v>0.10984352206877049</c:v>
                </c:pt>
                <c:pt idx="10770">
                  <c:v>0.10985222837371612</c:v>
                </c:pt>
                <c:pt idx="10771">
                  <c:v>0.10986276748355102</c:v>
                </c:pt>
                <c:pt idx="10772">
                  <c:v>0.10987376469713199</c:v>
                </c:pt>
                <c:pt idx="10773">
                  <c:v>0.10988384537000774</c:v>
                </c:pt>
                <c:pt idx="10774">
                  <c:v>0.10989255132389529</c:v>
                </c:pt>
                <c:pt idx="10775">
                  <c:v>0.10990125720198982</c:v>
                </c:pt>
                <c:pt idx="10776">
                  <c:v>0.10991042120231412</c:v>
                </c:pt>
                <c:pt idx="10777">
                  <c:v>0.10992050150567639</c:v>
                </c:pt>
                <c:pt idx="10778">
                  <c:v>0.10993149808436585</c:v>
                </c:pt>
                <c:pt idx="10779">
                  <c:v>0.10994386909085047</c:v>
                </c:pt>
                <c:pt idx="10780">
                  <c:v>0.10995394905705509</c:v>
                </c:pt>
                <c:pt idx="10781">
                  <c:v>0.10996173805225891</c:v>
                </c:pt>
                <c:pt idx="10782">
                  <c:v>0.10997044332804545</c:v>
                </c:pt>
                <c:pt idx="10783">
                  <c:v>0.10997869036151894</c:v>
                </c:pt>
                <c:pt idx="10784">
                  <c:v>0.10998327201739344</c:v>
                </c:pt>
                <c:pt idx="10785">
                  <c:v>0.1099864791640156</c:v>
                </c:pt>
                <c:pt idx="10786">
                  <c:v>0.10999151894506923</c:v>
                </c:pt>
                <c:pt idx="10787">
                  <c:v>0.10999976580473389</c:v>
                </c:pt>
                <c:pt idx="10788">
                  <c:v>0.11000847074948614</c:v>
                </c:pt>
                <c:pt idx="10789">
                  <c:v>0.11001809191605268</c:v>
                </c:pt>
                <c:pt idx="10790">
                  <c:v>0.11002817113412533</c:v>
                </c:pt>
                <c:pt idx="10791">
                  <c:v>0.11003779211115401</c:v>
                </c:pt>
                <c:pt idx="10792">
                  <c:v>0.11004787113066694</c:v>
                </c:pt>
                <c:pt idx="10793">
                  <c:v>0.11005795004859455</c:v>
                </c:pt>
                <c:pt idx="10794">
                  <c:v>0.11006894511593243</c:v>
                </c:pt>
                <c:pt idx="10795">
                  <c:v>0.11007994006238032</c:v>
                </c:pt>
                <c:pt idx="10796">
                  <c:v>0.11009047677262269</c:v>
                </c:pt>
                <c:pt idx="10797">
                  <c:v>0.11009918092778019</c:v>
                </c:pt>
                <c:pt idx="10798">
                  <c:v>0.11010605257570442</c:v>
                </c:pt>
                <c:pt idx="10799">
                  <c:v>0.1101120079657102</c:v>
                </c:pt>
                <c:pt idx="10800">
                  <c:v>0.11011796332024965</c:v>
                </c:pt>
                <c:pt idx="10801">
                  <c:v>0.1101239186393231</c:v>
                </c:pt>
                <c:pt idx="10802">
                  <c:v>0.1101284996298614</c:v>
                </c:pt>
                <c:pt idx="10803">
                  <c:v>0.11013399679080695</c:v>
                </c:pt>
                <c:pt idx="10804">
                  <c:v>0.110139952014397</c:v>
                </c:pt>
                <c:pt idx="10805">
                  <c:v>0.11014499102204237</c:v>
                </c:pt>
                <c:pt idx="10806">
                  <c:v>0.11015003000429612</c:v>
                </c:pt>
                <c:pt idx="10807">
                  <c:v>0.11015644321771478</c:v>
                </c:pt>
                <c:pt idx="10808">
                  <c:v>0.1101646887173898</c:v>
                </c:pt>
                <c:pt idx="10809">
                  <c:v>0.11017247607132256</c:v>
                </c:pt>
                <c:pt idx="10810">
                  <c:v>0.11018026336461299</c:v>
                </c:pt>
                <c:pt idx="10811">
                  <c:v>0.11019034094826505</c:v>
                </c:pt>
                <c:pt idx="10812">
                  <c:v>0.11020087649531525</c:v>
                </c:pt>
                <c:pt idx="10813">
                  <c:v>0.11021049581090105</c:v>
                </c:pt>
                <c:pt idx="10814">
                  <c:v>0.11021965697781402</c:v>
                </c:pt>
                <c:pt idx="10815">
                  <c:v>0.11022973416448341</c:v>
                </c:pt>
                <c:pt idx="10816">
                  <c:v>0.11024164343598877</c:v>
                </c:pt>
                <c:pt idx="10817">
                  <c:v>0.1102530945248385</c:v>
                </c:pt>
                <c:pt idx="10818">
                  <c:v>0.11026317137455895</c:v>
                </c:pt>
                <c:pt idx="10819">
                  <c:v>0.11027553827861689</c:v>
                </c:pt>
                <c:pt idx="10820">
                  <c:v>0.11029065317588291</c:v>
                </c:pt>
                <c:pt idx="10821">
                  <c:v>0.11030530982778158</c:v>
                </c:pt>
                <c:pt idx="10822">
                  <c:v>0.11031950825445865</c:v>
                </c:pt>
                <c:pt idx="10823">
                  <c:v>0.11033050044633863</c:v>
                </c:pt>
                <c:pt idx="10824">
                  <c:v>0.11033874451095557</c:v>
                </c:pt>
                <c:pt idx="10825">
                  <c:v>0.11034744650543001</c:v>
                </c:pt>
                <c:pt idx="10826">
                  <c:v>0.11035889638279023</c:v>
                </c:pt>
                <c:pt idx="10827">
                  <c:v>0.11037080411617645</c:v>
                </c:pt>
                <c:pt idx="10828">
                  <c:v>0.11038225372609976</c:v>
                </c:pt>
                <c:pt idx="10829">
                  <c:v>0.11039278725144862</c:v>
                </c:pt>
                <c:pt idx="10830">
                  <c:v>0.11040194674851916</c:v>
                </c:pt>
                <c:pt idx="10831">
                  <c:v>0.11040973225506595</c:v>
                </c:pt>
                <c:pt idx="10832">
                  <c:v>0.11041522787025208</c:v>
                </c:pt>
                <c:pt idx="10833">
                  <c:v>0.11041889159693057</c:v>
                </c:pt>
                <c:pt idx="10834">
                  <c:v>0.11042347123640314</c:v>
                </c:pt>
                <c:pt idx="10835">
                  <c:v>0.1104307986159352</c:v>
                </c:pt>
                <c:pt idx="10836">
                  <c:v>0.11043949980939538</c:v>
                </c:pt>
                <c:pt idx="10837">
                  <c:v>0.11044865887861442</c:v>
                </c:pt>
                <c:pt idx="10838">
                  <c:v>0.11045644402149364</c:v>
                </c:pt>
                <c:pt idx="10839">
                  <c:v>0.11046514499181223</c:v>
                </c:pt>
                <c:pt idx="10840">
                  <c:v>0.11047476176566402</c:v>
                </c:pt>
                <c:pt idx="10841">
                  <c:v>0.11048529431662728</c:v>
                </c:pt>
                <c:pt idx="10842">
                  <c:v>0.11049536882678858</c:v>
                </c:pt>
                <c:pt idx="10843">
                  <c:v>0.11050361153233772</c:v>
                </c:pt>
                <c:pt idx="10844">
                  <c:v>0.1105123120922645</c:v>
                </c:pt>
                <c:pt idx="10845">
                  <c:v>0.11052330216502364</c:v>
                </c:pt>
                <c:pt idx="10846">
                  <c:v>0.11053337629228367</c:v>
                </c:pt>
                <c:pt idx="10847">
                  <c:v>0.11054116077565626</c:v>
                </c:pt>
                <c:pt idx="10848">
                  <c:v>0.11054894519843088</c:v>
                </c:pt>
                <c:pt idx="10849">
                  <c:v>0.11055810326529128</c:v>
                </c:pt>
                <c:pt idx="10850">
                  <c:v>0.11056726124828233</c:v>
                </c:pt>
                <c:pt idx="10851">
                  <c:v>0.11057687704016002</c:v>
                </c:pt>
                <c:pt idx="10852">
                  <c:v>0.11058649273957516</c:v>
                </c:pt>
                <c:pt idx="10853">
                  <c:v>0.11059427680947607</c:v>
                </c:pt>
                <c:pt idx="10854">
                  <c:v>0.11060022929263463</c:v>
                </c:pt>
                <c:pt idx="10855">
                  <c:v>0.11060618174036142</c:v>
                </c:pt>
                <c:pt idx="10856">
                  <c:v>0.11061442353256651</c:v>
                </c:pt>
                <c:pt idx="10857">
                  <c:v>0.11062266525684512</c:v>
                </c:pt>
                <c:pt idx="10858">
                  <c:v>0.11063090691319839</c:v>
                </c:pt>
                <c:pt idx="10859">
                  <c:v>0.11063960636565955</c:v>
                </c:pt>
                <c:pt idx="10860">
                  <c:v>0.11064876360228024</c:v>
                </c:pt>
                <c:pt idx="10861">
                  <c:v>0.11065746289939982</c:v>
                </c:pt>
                <c:pt idx="10862">
                  <c:v>0.11066570426896917</c:v>
                </c:pt>
                <c:pt idx="10863">
                  <c:v>0.11067165632697329</c:v>
                </c:pt>
                <c:pt idx="10864">
                  <c:v>0.11067760834955075</c:v>
                </c:pt>
                <c:pt idx="10865">
                  <c:v>0.11068676523818666</c:v>
                </c:pt>
                <c:pt idx="10866">
                  <c:v>0.11069729555646096</c:v>
                </c:pt>
                <c:pt idx="10867">
                  <c:v>0.11070736793105074</c:v>
                </c:pt>
                <c:pt idx="10868">
                  <c:v>0.11071560888934615</c:v>
                </c:pt>
                <c:pt idx="10869">
                  <c:v>0.1107247654300236</c:v>
                </c:pt>
                <c:pt idx="10870">
                  <c:v>0.11073392188685929</c:v>
                </c:pt>
                <c:pt idx="10871">
                  <c:v>0.11074307825985509</c:v>
                </c:pt>
                <c:pt idx="10872">
                  <c:v>0.11075269236126979</c:v>
                </c:pt>
                <c:pt idx="10873">
                  <c:v>0.11076276417790054</c:v>
                </c:pt>
                <c:pt idx="10874">
                  <c:v>0.11077283589309088</c:v>
                </c:pt>
                <c:pt idx="10875">
                  <c:v>0.11078244970841813</c:v>
                </c:pt>
                <c:pt idx="10876">
                  <c:v>0.1107920634313211</c:v>
                </c:pt>
                <c:pt idx="10877">
                  <c:v>0.11080076148192769</c:v>
                </c:pt>
                <c:pt idx="10878">
                  <c:v>0.11081037502878864</c:v>
                </c:pt>
                <c:pt idx="10879">
                  <c:v>0.11081953070178108</c:v>
                </c:pt>
                <c:pt idx="10880">
                  <c:v>0.11082822851348047</c:v>
                </c:pt>
                <c:pt idx="10881">
                  <c:v>0.11083601070192803</c:v>
                </c:pt>
                <c:pt idx="10882">
                  <c:v>0.11084287728849976</c:v>
                </c:pt>
                <c:pt idx="10883">
                  <c:v>0.11085111713014813</c:v>
                </c:pt>
                <c:pt idx="10884">
                  <c:v>0.11086073019292737</c:v>
                </c:pt>
                <c:pt idx="10885">
                  <c:v>0.11087080092148516</c:v>
                </c:pt>
                <c:pt idx="10886">
                  <c:v>0.11088087154862451</c:v>
                </c:pt>
                <c:pt idx="10887">
                  <c:v>0.11089002657619963</c:v>
                </c:pt>
                <c:pt idx="10888">
                  <c:v>0.11089689279187788</c:v>
                </c:pt>
                <c:pt idx="10889">
                  <c:v>0.11090330121730939</c:v>
                </c:pt>
                <c:pt idx="10890">
                  <c:v>0.11091108282155128</c:v>
                </c:pt>
                <c:pt idx="10891">
                  <c:v>0.11091886436524019</c:v>
                </c:pt>
                <c:pt idx="10892">
                  <c:v>0.11092573038291578</c:v>
                </c:pt>
                <c:pt idx="10893">
                  <c:v>0.11093396954189895</c:v>
                </c:pt>
                <c:pt idx="10894">
                  <c:v>0.11094175090749668</c:v>
                </c:pt>
                <c:pt idx="10895">
                  <c:v>0.11094998993448585</c:v>
                </c:pt>
                <c:pt idx="10896">
                  <c:v>0.11095960204684605</c:v>
                </c:pt>
                <c:pt idx="10897">
                  <c:v>0.11097196034126428</c:v>
                </c:pt>
                <c:pt idx="10898">
                  <c:v>0.11098614930577448</c:v>
                </c:pt>
                <c:pt idx="10899">
                  <c:v>0.11099804957238628</c:v>
                </c:pt>
                <c:pt idx="10900">
                  <c:v>0.11100674583150766</c:v>
                </c:pt>
                <c:pt idx="10901">
                  <c:v>0.11101406893842725</c:v>
                </c:pt>
                <c:pt idx="10902">
                  <c:v>0.11102093430245975</c:v>
                </c:pt>
                <c:pt idx="10903">
                  <c:v>0.11102779961935934</c:v>
                </c:pt>
                <c:pt idx="10904">
                  <c:v>0.11103558025486801</c:v>
                </c:pt>
                <c:pt idx="10905">
                  <c:v>0.11104381850883406</c:v>
                </c:pt>
                <c:pt idx="10906">
                  <c:v>0.11105388739373703</c:v>
                </c:pt>
                <c:pt idx="10907">
                  <c:v>0.11106487151618843</c:v>
                </c:pt>
                <c:pt idx="10908">
                  <c:v>0.11107631318211339</c:v>
                </c:pt>
                <c:pt idx="10909">
                  <c:v>0.11108592408032289</c:v>
                </c:pt>
                <c:pt idx="10910">
                  <c:v>0.11109233129447983</c:v>
                </c:pt>
                <c:pt idx="10911">
                  <c:v>0.11109599254128097</c:v>
                </c:pt>
                <c:pt idx="10912">
                  <c:v>0.11110285734290293</c:v>
                </c:pt>
                <c:pt idx="10913">
                  <c:v>0.1111129256333715</c:v>
                </c:pt>
                <c:pt idx="10914">
                  <c:v>0.11112207853674104</c:v>
                </c:pt>
                <c:pt idx="10915">
                  <c:v>0.1111298584387372</c:v>
                </c:pt>
                <c:pt idx="10916">
                  <c:v>0.11113901118712455</c:v>
                </c:pt>
                <c:pt idx="10917">
                  <c:v>0.11114862148277171</c:v>
                </c:pt>
                <c:pt idx="10918">
                  <c:v>0.11115777405942805</c:v>
                </c:pt>
                <c:pt idx="10919">
                  <c:v>0.1111669265523154</c:v>
                </c:pt>
                <c:pt idx="10920">
                  <c:v>0.11117882466783706</c:v>
                </c:pt>
                <c:pt idx="10921">
                  <c:v>0.11119163786469792</c:v>
                </c:pt>
                <c:pt idx="10922">
                  <c:v>0.1112007900476539</c:v>
                </c:pt>
                <c:pt idx="10923">
                  <c:v>0.11120628131722168</c:v>
                </c:pt>
                <c:pt idx="10924">
                  <c:v>0.11121131495450268</c:v>
                </c:pt>
                <c:pt idx="10925">
                  <c:v>0.11121634856644649</c:v>
                </c:pt>
                <c:pt idx="10926">
                  <c:v>0.11122229734789586</c:v>
                </c:pt>
                <c:pt idx="10927">
                  <c:v>0.11122778849936288</c:v>
                </c:pt>
                <c:pt idx="10928">
                  <c:v>0.1112351099877481</c:v>
                </c:pt>
                <c:pt idx="10929">
                  <c:v>0.11124471935990618</c:v>
                </c:pt>
                <c:pt idx="10930">
                  <c:v>0.11125524380441579</c:v>
                </c:pt>
                <c:pt idx="10931">
                  <c:v>0.11126668329238452</c:v>
                </c:pt>
                <c:pt idx="10932">
                  <c:v>0.11127903779240821</c:v>
                </c:pt>
                <c:pt idx="10933">
                  <c:v>0.1112891043092059</c:v>
                </c:pt>
                <c:pt idx="10934">
                  <c:v>0.11129642534868389</c:v>
                </c:pt>
                <c:pt idx="10935">
                  <c:v>0.11130328877451717</c:v>
                </c:pt>
                <c:pt idx="10936">
                  <c:v>0.1113106097101509</c:v>
                </c:pt>
                <c:pt idx="10937">
                  <c:v>0.11131930325160475</c:v>
                </c:pt>
                <c:pt idx="10938">
                  <c:v>0.11132982691119375</c:v>
                </c:pt>
                <c:pt idx="10939">
                  <c:v>0.11133852028558426</c:v>
                </c:pt>
                <c:pt idx="10940">
                  <c:v>0.1113458409632961</c:v>
                </c:pt>
                <c:pt idx="10941">
                  <c:v>0.11135316158741589</c:v>
                </c:pt>
                <c:pt idx="10942">
                  <c:v>0.11136139722549245</c:v>
                </c:pt>
                <c:pt idx="10943">
                  <c:v>0.11136871773573211</c:v>
                </c:pt>
                <c:pt idx="10944">
                  <c:v>0.11137558066541156</c:v>
                </c:pt>
                <c:pt idx="10945">
                  <c:v>0.11138473116505178</c:v>
                </c:pt>
                <c:pt idx="10946">
                  <c:v>0.11139388158096115</c:v>
                </c:pt>
                <c:pt idx="10947">
                  <c:v>0.11140303191314117</c:v>
                </c:pt>
                <c:pt idx="10948">
                  <c:v>0.11141263967181821</c:v>
                </c:pt>
                <c:pt idx="10949">
                  <c:v>0.11142133232631937</c:v>
                </c:pt>
                <c:pt idx="10950">
                  <c:v>0.11143002490525887</c:v>
                </c:pt>
                <c:pt idx="10951">
                  <c:v>0.11143871740863803</c:v>
                </c:pt>
                <c:pt idx="10952">
                  <c:v>0.11144695234214111</c:v>
                </c:pt>
                <c:pt idx="10953">
                  <c:v>0.11145610218872094</c:v>
                </c:pt>
                <c:pt idx="10954">
                  <c:v>0.11146662440879072</c:v>
                </c:pt>
                <c:pt idx="10955">
                  <c:v>0.11147668903743109</c:v>
                </c:pt>
                <c:pt idx="10956">
                  <c:v>0.11148583861193018</c:v>
                </c:pt>
                <c:pt idx="10957">
                  <c:v>0.11149407315740389</c:v>
                </c:pt>
                <c:pt idx="10958">
                  <c:v>0.1115009352268347</c:v>
                </c:pt>
                <c:pt idx="10959">
                  <c:v>0.11150871218193273</c:v>
                </c:pt>
                <c:pt idx="10960">
                  <c:v>0.11151740400135238</c:v>
                </c:pt>
                <c:pt idx="10961">
                  <c:v>0.11152655320333626</c:v>
                </c:pt>
                <c:pt idx="10962">
                  <c:v>0.11153524486768718</c:v>
                </c:pt>
                <c:pt idx="10963">
                  <c:v>0.11154256410538843</c:v>
                </c:pt>
                <c:pt idx="10964">
                  <c:v>0.11155079818376878</c:v>
                </c:pt>
                <c:pt idx="10965">
                  <c:v>0.11156131940747864</c:v>
                </c:pt>
                <c:pt idx="10966">
                  <c:v>0.11157275539465487</c:v>
                </c:pt>
                <c:pt idx="10967">
                  <c:v>0.11158281895518854</c:v>
                </c:pt>
                <c:pt idx="10968">
                  <c:v>0.11159242498667855</c:v>
                </c:pt>
                <c:pt idx="10969">
                  <c:v>0.11160203092589356</c:v>
                </c:pt>
                <c:pt idx="10970">
                  <c:v>0.11161392386565019</c:v>
                </c:pt>
                <c:pt idx="10971">
                  <c:v>0.11162718890082428</c:v>
                </c:pt>
                <c:pt idx="10972">
                  <c:v>0.11164045376003991</c:v>
                </c:pt>
                <c:pt idx="10973">
                  <c:v>0.11164868703243161</c:v>
                </c:pt>
                <c:pt idx="10974">
                  <c:v>0.11165326104335913</c:v>
                </c:pt>
                <c:pt idx="10975">
                  <c:v>0.11165783503336466</c:v>
                </c:pt>
                <c:pt idx="10976">
                  <c:v>0.11166423858422546</c:v>
                </c:pt>
                <c:pt idx="10977">
                  <c:v>0.1116733864428945</c:v>
                </c:pt>
                <c:pt idx="10978">
                  <c:v>0.11168436376283686</c:v>
                </c:pt>
                <c:pt idx="10979">
                  <c:v>0.11169488358137462</c:v>
                </c:pt>
                <c:pt idx="10980">
                  <c:v>0.11170448853643394</c:v>
                </c:pt>
                <c:pt idx="10981">
                  <c:v>0.1117131786543748</c:v>
                </c:pt>
                <c:pt idx="10982">
                  <c:v>0.11172095395904687</c:v>
                </c:pt>
                <c:pt idx="10983">
                  <c:v>0.11172872920326397</c:v>
                </c:pt>
                <c:pt idx="10984">
                  <c:v>0.11173741911055397</c:v>
                </c:pt>
                <c:pt idx="10985">
                  <c:v>0.11174610894233045</c:v>
                </c:pt>
                <c:pt idx="10986">
                  <c:v>0.11175479869859407</c:v>
                </c:pt>
                <c:pt idx="10987">
                  <c:v>0.11176028692680214</c:v>
                </c:pt>
                <c:pt idx="10988">
                  <c:v>0.11176303102961073</c:v>
                </c:pt>
                <c:pt idx="10989">
                  <c:v>0.11176714716970491</c:v>
                </c:pt>
                <c:pt idx="10990">
                  <c:v>0.1117753793990659</c:v>
                </c:pt>
                <c:pt idx="10991">
                  <c:v>0.11178361156065779</c:v>
                </c:pt>
                <c:pt idx="10992">
                  <c:v>0.11178909963073667</c:v>
                </c:pt>
                <c:pt idx="10993">
                  <c:v>0.11179367299946188</c:v>
                </c:pt>
                <c:pt idx="10994">
                  <c:v>0.11179961834753574</c:v>
                </c:pt>
                <c:pt idx="10995">
                  <c:v>0.11180739298014436</c:v>
                </c:pt>
                <c:pt idx="10996">
                  <c:v>0.11181791150452344</c:v>
                </c:pt>
                <c:pt idx="10997">
                  <c:v>0.11182980187711761</c:v>
                </c:pt>
                <c:pt idx="10998">
                  <c:v>0.11184032016579204</c:v>
                </c:pt>
                <c:pt idx="10999">
                  <c:v>0.11184855179280068</c:v>
                </c:pt>
                <c:pt idx="11000">
                  <c:v>0.11185541143021407</c:v>
                </c:pt>
                <c:pt idx="11001">
                  <c:v>0.11186181371601296</c:v>
                </c:pt>
                <c:pt idx="11002">
                  <c:v>0.11186913056387837</c:v>
                </c:pt>
                <c:pt idx="11003">
                  <c:v>0.1118796484388927</c:v>
                </c:pt>
                <c:pt idx="11004">
                  <c:v>0.11189199536840601</c:v>
                </c:pt>
                <c:pt idx="11005">
                  <c:v>0.11190525671548925</c:v>
                </c:pt>
                <c:pt idx="11006">
                  <c:v>0.11191851788671148</c:v>
                </c:pt>
                <c:pt idx="11007">
                  <c:v>0.1119290352422917</c:v>
                </c:pt>
                <c:pt idx="11008">
                  <c:v>0.11193818067897039</c:v>
                </c:pt>
                <c:pt idx="11009">
                  <c:v>0.11194732603201081</c:v>
                </c:pt>
                <c:pt idx="11010">
                  <c:v>0.11195555677823769</c:v>
                </c:pt>
                <c:pt idx="11011">
                  <c:v>0.11196195842291176</c:v>
                </c:pt>
                <c:pt idx="11012">
                  <c:v>0.11196881728244339</c:v>
                </c:pt>
                <c:pt idx="11013">
                  <c:v>0.11197887685799338</c:v>
                </c:pt>
                <c:pt idx="11014">
                  <c:v>0.11198847908571036</c:v>
                </c:pt>
                <c:pt idx="11015">
                  <c:v>0.11199716673610106</c:v>
                </c:pt>
                <c:pt idx="11016">
                  <c:v>0.11200265363430265</c:v>
                </c:pt>
                <c:pt idx="11017">
                  <c:v>0.1120058543110171</c:v>
                </c:pt>
                <c:pt idx="11018">
                  <c:v>0.11201088392515651</c:v>
                </c:pt>
                <c:pt idx="11019">
                  <c:v>0.1120200286133273</c:v>
                </c:pt>
                <c:pt idx="11020">
                  <c:v>0.11203328826263738</c:v>
                </c:pt>
                <c:pt idx="11021">
                  <c:v>0.11204746217609837</c:v>
                </c:pt>
                <c:pt idx="11022">
                  <c:v>0.1120602642478397</c:v>
                </c:pt>
                <c:pt idx="11023">
                  <c:v>0.11206940848445597</c:v>
                </c:pt>
                <c:pt idx="11024">
                  <c:v>0.11207718101983635</c:v>
                </c:pt>
                <c:pt idx="11025">
                  <c:v>0.11208403908912087</c:v>
                </c:pt>
                <c:pt idx="11026">
                  <c:v>0.11208952551068453</c:v>
                </c:pt>
                <c:pt idx="11027">
                  <c:v>0.11209638349531049</c:v>
                </c:pt>
                <c:pt idx="11028">
                  <c:v>0.11210461301477967</c:v>
                </c:pt>
                <c:pt idx="11029">
                  <c:v>0.11211375684587124</c:v>
                </c:pt>
                <c:pt idx="11030">
                  <c:v>0.11212198622236791</c:v>
                </c:pt>
                <c:pt idx="11031">
                  <c:v>0.11213067271297801</c:v>
                </c:pt>
                <c:pt idx="11032">
                  <c:v>0.11214027348323415</c:v>
                </c:pt>
                <c:pt idx="11033">
                  <c:v>0.11215078850680256</c:v>
                </c:pt>
                <c:pt idx="11034">
                  <c:v>0.1121631320890429</c:v>
                </c:pt>
                <c:pt idx="11035">
                  <c:v>0.11217547551892119</c:v>
                </c:pt>
                <c:pt idx="11036">
                  <c:v>0.11218644732868463</c:v>
                </c:pt>
                <c:pt idx="11037">
                  <c:v>0.11219559041153115</c:v>
                </c:pt>
                <c:pt idx="11038">
                  <c:v>0.11220199051978441</c:v>
                </c:pt>
                <c:pt idx="11039">
                  <c:v>0.11220747629425691</c:v>
                </c:pt>
                <c:pt idx="11040">
                  <c:v>0.11221250489442031</c:v>
                </c:pt>
                <c:pt idx="11041">
                  <c:v>0.11221890489442013</c:v>
                </c:pt>
                <c:pt idx="11042">
                  <c:v>0.11222667626792618</c:v>
                </c:pt>
                <c:pt idx="11043">
                  <c:v>0.11223353331204175</c:v>
                </c:pt>
                <c:pt idx="11044">
                  <c:v>0.11224039030913865</c:v>
                </c:pt>
                <c:pt idx="11045">
                  <c:v>0.11224679013067529</c:v>
                </c:pt>
                <c:pt idx="11046">
                  <c:v>0.11225273278542816</c:v>
                </c:pt>
                <c:pt idx="11047">
                  <c:v>0.11225958965087621</c:v>
                </c:pt>
                <c:pt idx="11048">
                  <c:v>0.11226827494628282</c:v>
                </c:pt>
                <c:pt idx="11049">
                  <c:v>0.11227650305129527</c:v>
                </c:pt>
                <c:pt idx="11050">
                  <c:v>0.11228427397719896</c:v>
                </c:pt>
                <c:pt idx="11051">
                  <c:v>0.11229204484271572</c:v>
                </c:pt>
                <c:pt idx="11052">
                  <c:v>0.11230027275215017</c:v>
                </c:pt>
                <c:pt idx="11053">
                  <c:v>0.112308043493344</c:v>
                </c:pt>
                <c:pt idx="11054">
                  <c:v>0.11231581417415382</c:v>
                </c:pt>
                <c:pt idx="11055">
                  <c:v>0.11232495607427052</c:v>
                </c:pt>
                <c:pt idx="11056">
                  <c:v>0.11233455497944693</c:v>
                </c:pt>
                <c:pt idx="11057">
                  <c:v>0.11234323962378448</c:v>
                </c:pt>
                <c:pt idx="11058">
                  <c:v>0.11235512375170896</c:v>
                </c:pt>
                <c:pt idx="11059">
                  <c:v>0.11236837895854868</c:v>
                </c:pt>
                <c:pt idx="11060">
                  <c:v>0.11237843451550103</c:v>
                </c:pt>
                <c:pt idx="11061">
                  <c:v>0.11238620464934604</c:v>
                </c:pt>
                <c:pt idx="11062">
                  <c:v>0.11239443178408209</c:v>
                </c:pt>
                <c:pt idx="11063">
                  <c:v>0.11240357296551574</c:v>
                </c:pt>
                <c:pt idx="11064">
                  <c:v>0.11241225701048006</c:v>
                </c:pt>
                <c:pt idx="11065">
                  <c:v>0.11242276917453943</c:v>
                </c:pt>
                <c:pt idx="11066">
                  <c:v>0.11243556644250567</c:v>
                </c:pt>
                <c:pt idx="11067">
                  <c:v>0.11244790651008814</c:v>
                </c:pt>
                <c:pt idx="11068">
                  <c:v>0.1124570472027151</c:v>
                </c:pt>
                <c:pt idx="11069">
                  <c:v>0.1124652737546428</c:v>
                </c:pt>
                <c:pt idx="11070">
                  <c:v>0.11247304321376736</c:v>
                </c:pt>
                <c:pt idx="11071">
                  <c:v>0.11247944154654459</c:v>
                </c:pt>
                <c:pt idx="11072">
                  <c:v>0.11248446877929287</c:v>
                </c:pt>
                <c:pt idx="11073">
                  <c:v>0.1124885819509253</c:v>
                </c:pt>
                <c:pt idx="11074">
                  <c:v>0.11249406615345146</c:v>
                </c:pt>
                <c:pt idx="11075">
                  <c:v>0.1125018353888788</c:v>
                </c:pt>
                <c:pt idx="11076">
                  <c:v>0.11251326062544401</c:v>
                </c:pt>
                <c:pt idx="11077">
                  <c:v>0.11252514273300127</c:v>
                </c:pt>
                <c:pt idx="11078">
                  <c:v>0.1125365677032792</c:v>
                </c:pt>
                <c:pt idx="11079">
                  <c:v>0.11254525059339278</c:v>
                </c:pt>
                <c:pt idx="11080">
                  <c:v>0.11254890652456988</c:v>
                </c:pt>
                <c:pt idx="11081">
                  <c:v>0.11255164846418159</c:v>
                </c:pt>
                <c:pt idx="11082">
                  <c:v>0.11255713232084998</c:v>
                </c:pt>
                <c:pt idx="11083">
                  <c:v>0.11256581503240598</c:v>
                </c:pt>
                <c:pt idx="11084">
                  <c:v>0.11257449766857315</c:v>
                </c:pt>
                <c:pt idx="11085">
                  <c:v>0.11258318022935282</c:v>
                </c:pt>
                <c:pt idx="11086">
                  <c:v>0.11259323362660167</c:v>
                </c:pt>
                <c:pt idx="11087">
                  <c:v>0.11260420085378517</c:v>
                </c:pt>
                <c:pt idx="11088">
                  <c:v>0.11261196923360028</c:v>
                </c:pt>
                <c:pt idx="11089">
                  <c:v>0.11261973755306841</c:v>
                </c:pt>
                <c:pt idx="11090">
                  <c:v>0.11263116144266092</c:v>
                </c:pt>
                <c:pt idx="11091">
                  <c:v>0.11264532688451202</c:v>
                </c:pt>
                <c:pt idx="11092">
                  <c:v>0.11265812130468282</c:v>
                </c:pt>
                <c:pt idx="11093">
                  <c:v>0.11266726007601158</c:v>
                </c:pt>
                <c:pt idx="11094">
                  <c:v>0.11267594183141703</c:v>
                </c:pt>
                <c:pt idx="11095">
                  <c:v>0.11268462351145005</c:v>
                </c:pt>
                <c:pt idx="11096">
                  <c:v>0.11269421896485003</c:v>
                </c:pt>
                <c:pt idx="11097">
                  <c:v>0.11270564200361165</c:v>
                </c:pt>
                <c:pt idx="11098">
                  <c:v>0.11271523725533276</c:v>
                </c:pt>
                <c:pt idx="11099">
                  <c:v>0.11272300477262635</c:v>
                </c:pt>
                <c:pt idx="11100">
                  <c:v>0.11273122913694024</c:v>
                </c:pt>
                <c:pt idx="11101">
                  <c:v>0.11274036724018072</c:v>
                </c:pt>
                <c:pt idx="11102">
                  <c:v>0.11274950525991709</c:v>
                </c:pt>
                <c:pt idx="11103">
                  <c:v>0.11275772940628503</c:v>
                </c:pt>
                <c:pt idx="11104">
                  <c:v>0.11276503970183117</c:v>
                </c:pt>
                <c:pt idx="11105">
                  <c:v>0.11277280683229454</c:v>
                </c:pt>
                <c:pt idx="11106">
                  <c:v>0.11278194455560353</c:v>
                </c:pt>
                <c:pt idx="11107">
                  <c:v>0.11279199595480392</c:v>
                </c:pt>
                <c:pt idx="11108">
                  <c:v>0.11280021975173092</c:v>
                </c:pt>
                <c:pt idx="11109">
                  <c:v>0.11280752973666783</c:v>
                </c:pt>
                <c:pt idx="11110">
                  <c:v>0.11281483966816917</c:v>
                </c:pt>
                <c:pt idx="11111">
                  <c:v>0.1128248907367351</c:v>
                </c:pt>
                <c:pt idx="11112">
                  <c:v>0.11283631228293377</c:v>
                </c:pt>
                <c:pt idx="11113">
                  <c:v>0.11284681999022288</c:v>
                </c:pt>
                <c:pt idx="11114">
                  <c:v>0.1128550433363026</c:v>
                </c:pt>
                <c:pt idx="11115">
                  <c:v>0.11286372346157986</c:v>
                </c:pt>
                <c:pt idx="11116">
                  <c:v>0.11287286035415914</c:v>
                </c:pt>
                <c:pt idx="11117">
                  <c:v>0.11288062664721371</c:v>
                </c:pt>
                <c:pt idx="11118">
                  <c:v>0.11288656553649989</c:v>
                </c:pt>
                <c:pt idx="11119">
                  <c:v>0.11289387489027999</c:v>
                </c:pt>
                <c:pt idx="11120">
                  <c:v>0.1129043819927386</c:v>
                </c:pt>
                <c:pt idx="11121">
                  <c:v>0.11291534580803689</c:v>
                </c:pt>
                <c:pt idx="11122">
                  <c:v>0.112924939047818</c:v>
                </c:pt>
                <c:pt idx="11123">
                  <c:v>0.11293453219556955</c:v>
                </c:pt>
                <c:pt idx="11124">
                  <c:v>0.11294549568031331</c:v>
                </c:pt>
                <c:pt idx="11125">
                  <c:v>0.11295600224040396</c:v>
                </c:pt>
                <c:pt idx="11126">
                  <c:v>0.11296468148939338</c:v>
                </c:pt>
                <c:pt idx="11127">
                  <c:v>0.112972903866318</c:v>
                </c:pt>
                <c:pt idx="11128">
                  <c:v>0.11298021258905024</c:v>
                </c:pt>
                <c:pt idx="11129">
                  <c:v>0.11298569409604441</c:v>
                </c:pt>
                <c:pt idx="11130">
                  <c:v>0.11299117557299196</c:v>
                </c:pt>
                <c:pt idx="11131">
                  <c:v>0.11299711380577813</c:v>
                </c:pt>
                <c:pt idx="11132">
                  <c:v>0.11300305200330242</c:v>
                </c:pt>
                <c:pt idx="11133">
                  <c:v>0.11300990372585971</c:v>
                </c:pt>
                <c:pt idx="11134">
                  <c:v>0.11301538507010461</c:v>
                </c:pt>
                <c:pt idx="11135">
                  <c:v>0.11301995283402434</c:v>
                </c:pt>
                <c:pt idx="11136">
                  <c:v>0.1130258908959276</c:v>
                </c:pt>
                <c:pt idx="11137">
                  <c:v>0.11303502630692762</c:v>
                </c:pt>
                <c:pt idx="11138">
                  <c:v>0.11304507516263722</c:v>
                </c:pt>
                <c:pt idx="11139">
                  <c:v>0.11305421039838348</c:v>
                </c:pt>
                <c:pt idx="11140">
                  <c:v>0.11306425906131762</c:v>
                </c:pt>
                <c:pt idx="11141">
                  <c:v>0.11307704812265089</c:v>
                </c:pt>
                <c:pt idx="11142">
                  <c:v>0.11308938027689336</c:v>
                </c:pt>
                <c:pt idx="11143">
                  <c:v>0.11309988532536842</c:v>
                </c:pt>
                <c:pt idx="11144">
                  <c:v>0.11310856332565583</c:v>
                </c:pt>
                <c:pt idx="11145">
                  <c:v>0.11311313066398022</c:v>
                </c:pt>
                <c:pt idx="11146">
                  <c:v>0.11311587105696159</c:v>
                </c:pt>
                <c:pt idx="11147">
                  <c:v>0.11312226527804747</c:v>
                </c:pt>
                <c:pt idx="11148">
                  <c:v>0.11313459687468105</c:v>
                </c:pt>
                <c:pt idx="11149">
                  <c:v>0.11314784175353722</c:v>
                </c:pt>
                <c:pt idx="11150">
                  <c:v>0.11315834618789304</c:v>
                </c:pt>
                <c:pt idx="11151">
                  <c:v>0.11316656697259447</c:v>
                </c:pt>
                <c:pt idx="11152">
                  <c:v>0.11317570109855679</c:v>
                </c:pt>
                <c:pt idx="11153">
                  <c:v>0.11318574854075211</c:v>
                </c:pt>
                <c:pt idx="11154">
                  <c:v>0.11319533918685802</c:v>
                </c:pt>
                <c:pt idx="11155">
                  <c:v>0.11320310297586125</c:v>
                </c:pt>
                <c:pt idx="11156">
                  <c:v>0.11320949663919262</c:v>
                </c:pt>
                <c:pt idx="11157">
                  <c:v>0.11321726031828162</c:v>
                </c:pt>
                <c:pt idx="11158">
                  <c:v>0.11322502393709614</c:v>
                </c:pt>
                <c:pt idx="11159">
                  <c:v>0.11323096078140316</c:v>
                </c:pt>
                <c:pt idx="11160">
                  <c:v>0.11323689759046411</c:v>
                </c:pt>
                <c:pt idx="11161">
                  <c:v>0.11324511772943942</c:v>
                </c:pt>
                <c:pt idx="11162">
                  <c:v>0.11325425113794067</c:v>
                </c:pt>
                <c:pt idx="11163">
                  <c:v>0.11326429779094389</c:v>
                </c:pt>
                <c:pt idx="11164">
                  <c:v>0.11327617097800004</c:v>
                </c:pt>
                <c:pt idx="11165">
                  <c:v>0.1132853041028849</c:v>
                </c:pt>
                <c:pt idx="11166">
                  <c:v>0.11329443714435675</c:v>
                </c:pt>
                <c:pt idx="11167">
                  <c:v>0.11330539668401968</c:v>
                </c:pt>
                <c:pt idx="11168">
                  <c:v>0.11331772602257136</c:v>
                </c:pt>
                <c:pt idx="11169">
                  <c:v>0.11332640213265112</c:v>
                </c:pt>
                <c:pt idx="11170">
                  <c:v>0.11333370827222856</c:v>
                </c:pt>
                <c:pt idx="11171">
                  <c:v>0.11334147098704163</c:v>
                </c:pt>
                <c:pt idx="11172">
                  <c:v>0.11335106013979204</c:v>
                </c:pt>
                <c:pt idx="11173">
                  <c:v>0.11336110582024092</c:v>
                </c:pt>
                <c:pt idx="11174">
                  <c:v>0.11337160801462906</c:v>
                </c:pt>
                <c:pt idx="11175">
                  <c:v>0.11338256670857183</c:v>
                </c:pt>
                <c:pt idx="11176">
                  <c:v>0.11339169886178753</c:v>
                </c:pt>
                <c:pt idx="11177">
                  <c:v>0.11339900452431521</c:v>
                </c:pt>
                <c:pt idx="11178">
                  <c:v>0.11340539693524515</c:v>
                </c:pt>
                <c:pt idx="11179">
                  <c:v>0.1134122459016107</c:v>
                </c:pt>
                <c:pt idx="11180">
                  <c:v>0.11342183437571692</c:v>
                </c:pt>
                <c:pt idx="11181">
                  <c:v>0.11343324910596972</c:v>
                </c:pt>
                <c:pt idx="11182">
                  <c:v>0.11344329396081269</c:v>
                </c:pt>
                <c:pt idx="11183">
                  <c:v>0.11345014266762839</c:v>
                </c:pt>
                <c:pt idx="11184">
                  <c:v>0.11345836105389336</c:v>
                </c:pt>
                <c:pt idx="11185">
                  <c:v>0.11346931879718285</c:v>
                </c:pt>
                <c:pt idx="11186">
                  <c:v>0.11347981985516439</c:v>
                </c:pt>
                <c:pt idx="11187">
                  <c:v>0.11348986424222415</c:v>
                </c:pt>
                <c:pt idx="11188">
                  <c:v>0.11350127819596531</c:v>
                </c:pt>
                <c:pt idx="11189">
                  <c:v>0.11351406166949095</c:v>
                </c:pt>
                <c:pt idx="11190">
                  <c:v>0.11352730152336885</c:v>
                </c:pt>
                <c:pt idx="11191">
                  <c:v>0.11353643235494575</c:v>
                </c:pt>
                <c:pt idx="11192">
                  <c:v>0.11354282388744345</c:v>
                </c:pt>
                <c:pt idx="11193">
                  <c:v>0.11354921537908971</c:v>
                </c:pt>
                <c:pt idx="11194">
                  <c:v>0.11355743295118087</c:v>
                </c:pt>
                <c:pt idx="11195">
                  <c:v>0.11356747655869856</c:v>
                </c:pt>
                <c:pt idx="11196">
                  <c:v>0.11357843310640005</c:v>
                </c:pt>
                <c:pt idx="11197">
                  <c:v>0.11358801998716465</c:v>
                </c:pt>
                <c:pt idx="11198">
                  <c:v>0.11359669375247146</c:v>
                </c:pt>
                <c:pt idx="11199">
                  <c:v>0.11360582395046442</c:v>
                </c:pt>
                <c:pt idx="11200">
                  <c:v>0.11361404105738543</c:v>
                </c:pt>
                <c:pt idx="11201">
                  <c:v>0.11362043209386551</c:v>
                </c:pt>
                <c:pt idx="11202">
                  <c:v>0.11362682308950051</c:v>
                </c:pt>
                <c:pt idx="11203">
                  <c:v>0.11363412703449809</c:v>
                </c:pt>
                <c:pt idx="11204">
                  <c:v>0.11364188741760549</c:v>
                </c:pt>
                <c:pt idx="11205">
                  <c:v>0.11364919125257537</c:v>
                </c:pt>
                <c:pt idx="11206">
                  <c:v>0.11365649503419967</c:v>
                </c:pt>
                <c:pt idx="11207">
                  <c:v>0.11366242931748999</c:v>
                </c:pt>
                <c:pt idx="11208">
                  <c:v>0.11366882004472741</c:v>
                </c:pt>
                <c:pt idx="11209">
                  <c:v>0.11367749310922456</c:v>
                </c:pt>
                <c:pt idx="11210">
                  <c:v>0.11368662256953672</c:v>
                </c:pt>
                <c:pt idx="11211">
                  <c:v>0.11369529547963371</c:v>
                </c:pt>
                <c:pt idx="11212">
                  <c:v>0.11370488124012351</c:v>
                </c:pt>
                <c:pt idx="11213">
                  <c:v>0.11371537982475455</c:v>
                </c:pt>
                <c:pt idx="11214">
                  <c:v>0.11372724765726849</c:v>
                </c:pt>
                <c:pt idx="11215">
                  <c:v>0.11373911534893859</c:v>
                </c:pt>
                <c:pt idx="11216">
                  <c:v>0.11374778780378442</c:v>
                </c:pt>
                <c:pt idx="11217">
                  <c:v>0.11375463442553578</c:v>
                </c:pt>
                <c:pt idx="11218">
                  <c:v>0.11376148100041118</c:v>
                </c:pt>
                <c:pt idx="11219">
                  <c:v>0.11376969682838624</c:v>
                </c:pt>
                <c:pt idx="11220">
                  <c:v>0.11377699972992036</c:v>
                </c:pt>
                <c:pt idx="11221">
                  <c:v>0.1137847590043644</c:v>
                </c:pt>
                <c:pt idx="11222">
                  <c:v>0.11379388748545376</c:v>
                </c:pt>
                <c:pt idx="11223">
                  <c:v>0.11380210304718813</c:v>
                </c:pt>
                <c:pt idx="11224">
                  <c:v>0.11380986212685185</c:v>
                </c:pt>
                <c:pt idx="11225">
                  <c:v>0.11381899037879156</c:v>
                </c:pt>
                <c:pt idx="11226">
                  <c:v>0.11383085698174387</c:v>
                </c:pt>
                <c:pt idx="11227">
                  <c:v>0.11384317984345943</c:v>
                </c:pt>
                <c:pt idx="11228">
                  <c:v>0.11385413337083761</c:v>
                </c:pt>
                <c:pt idx="11229">
                  <c:v>0.11386371760887368</c:v>
                </c:pt>
                <c:pt idx="11230">
                  <c:v>0.11387375814067506</c:v>
                </c:pt>
                <c:pt idx="11231">
                  <c:v>0.11388242942792082</c:v>
                </c:pt>
                <c:pt idx="11232">
                  <c:v>0.11389110063997621</c:v>
                </c:pt>
                <c:pt idx="11233">
                  <c:v>0.11389931540309205</c:v>
                </c:pt>
                <c:pt idx="11234">
                  <c:v>0.11390753009872603</c:v>
                </c:pt>
                <c:pt idx="11235">
                  <c:v>0.11391574472687992</c:v>
                </c:pt>
                <c:pt idx="11236">
                  <c:v>0.11392441565005701</c:v>
                </c:pt>
                <c:pt idx="11237">
                  <c:v>0.1139317174217864</c:v>
                </c:pt>
                <c:pt idx="11238">
                  <c:v>0.11394038820646715</c:v>
                </c:pt>
                <c:pt idx="11239">
                  <c:v>0.11394860256470928</c:v>
                </c:pt>
                <c:pt idx="11240">
                  <c:v>0.11395499146335893</c:v>
                </c:pt>
                <c:pt idx="11241">
                  <c:v>0.11396001128366302</c:v>
                </c:pt>
                <c:pt idx="11242">
                  <c:v>0.11396685645255968</c:v>
                </c:pt>
                <c:pt idx="11243">
                  <c:v>0.11397689594885092</c:v>
                </c:pt>
                <c:pt idx="11244">
                  <c:v>0.11399012967632878</c:v>
                </c:pt>
                <c:pt idx="11245">
                  <c:v>0.11400290690220159</c:v>
                </c:pt>
                <c:pt idx="11246">
                  <c:v>0.11401248971446958</c:v>
                </c:pt>
                <c:pt idx="11247">
                  <c:v>0.11401933452415305</c:v>
                </c:pt>
                <c:pt idx="11248">
                  <c:v>0.11402617928698569</c:v>
                </c:pt>
                <c:pt idx="11249">
                  <c:v>0.11403393662822536</c:v>
                </c:pt>
                <c:pt idx="11250">
                  <c:v>0.11404215021806602</c:v>
                </c:pt>
                <c:pt idx="11251">
                  <c:v>0.11405036374044435</c:v>
                </c:pt>
                <c:pt idx="11252">
                  <c:v>0.1140594897972988</c:v>
                </c:pt>
                <c:pt idx="11253">
                  <c:v>0.1140695283636456</c:v>
                </c:pt>
                <c:pt idx="11254">
                  <c:v>0.114080023120716</c:v>
                </c:pt>
                <c:pt idx="11255">
                  <c:v>0.11408960519402572</c:v>
                </c:pt>
                <c:pt idx="11256">
                  <c:v>0.11409827460980992</c:v>
                </c:pt>
                <c:pt idx="11257">
                  <c:v>0.11410785650823509</c:v>
                </c:pt>
                <c:pt idx="11258">
                  <c:v>0.11411835086307071</c:v>
                </c:pt>
                <c:pt idx="11259">
                  <c:v>0.11412747629949481</c:v>
                </c:pt>
                <c:pt idx="11260">
                  <c:v>0.11413523285498194</c:v>
                </c:pt>
                <c:pt idx="11261">
                  <c:v>0.11414162056138479</c:v>
                </c:pt>
                <c:pt idx="11262">
                  <c:v>0.11414663944493411</c:v>
                </c:pt>
                <c:pt idx="11263">
                  <c:v>0.11415211456189625</c:v>
                </c:pt>
                <c:pt idx="11264">
                  <c:v>0.11415895841594415</c:v>
                </c:pt>
                <c:pt idx="11265">
                  <c:v>0.1141671709789757</c:v>
                </c:pt>
                <c:pt idx="11266">
                  <c:v>0.11417629596990772</c:v>
                </c:pt>
                <c:pt idx="11267">
                  <c:v>0.11418724584911699</c:v>
                </c:pt>
                <c:pt idx="11268">
                  <c:v>0.11419956431991128</c:v>
                </c:pt>
                <c:pt idx="11269">
                  <c:v>0.11421233887008764</c:v>
                </c:pt>
                <c:pt idx="11270">
                  <c:v>0.11422420080627539</c:v>
                </c:pt>
                <c:pt idx="11271">
                  <c:v>0.11423378149817008</c:v>
                </c:pt>
                <c:pt idx="11272">
                  <c:v>0.11424153722914199</c:v>
                </c:pt>
                <c:pt idx="11273">
                  <c:v>0.11424792425654189</c:v>
                </c:pt>
                <c:pt idx="11274">
                  <c:v>0.11425385503117177</c:v>
                </c:pt>
                <c:pt idx="11275">
                  <c:v>0.11425978577062793</c:v>
                </c:pt>
                <c:pt idx="11276">
                  <c:v>0.11426890991649391</c:v>
                </c:pt>
                <c:pt idx="11277">
                  <c:v>0.11428077118166217</c:v>
                </c:pt>
                <c:pt idx="11278">
                  <c:v>0.11429400088837577</c:v>
                </c:pt>
                <c:pt idx="11279">
                  <c:v>0.11430631804418946</c:v>
                </c:pt>
                <c:pt idx="11280">
                  <c:v>0.11431544176550007</c:v>
                </c:pt>
                <c:pt idx="11281">
                  <c:v>0.11432182832088847</c:v>
                </c:pt>
                <c:pt idx="11282">
                  <c:v>0.11432639012119396</c:v>
                </c:pt>
                <c:pt idx="11283">
                  <c:v>0.11433414513395429</c:v>
                </c:pt>
                <c:pt idx="11284">
                  <c:v>0.11434463711431786</c:v>
                </c:pt>
                <c:pt idx="11285">
                  <c:v>0.11435467281861708</c:v>
                </c:pt>
                <c:pt idx="11286">
                  <c:v>0.1143642522605872</c:v>
                </c:pt>
                <c:pt idx="11287">
                  <c:v>0.11437428776803729</c:v>
                </c:pt>
                <c:pt idx="11288">
                  <c:v>0.11438249856286035</c:v>
                </c:pt>
                <c:pt idx="11289">
                  <c:v>0.11438660393499082</c:v>
                </c:pt>
                <c:pt idx="11290">
                  <c:v>0.1143925338872024</c:v>
                </c:pt>
                <c:pt idx="11291">
                  <c:v>0.1144025691108372</c:v>
                </c:pt>
                <c:pt idx="11292">
                  <c:v>0.11441488492948015</c:v>
                </c:pt>
                <c:pt idx="11293">
                  <c:v>0.11442628833002007</c:v>
                </c:pt>
                <c:pt idx="11294">
                  <c:v>0.11443358643812244</c:v>
                </c:pt>
                <c:pt idx="11295">
                  <c:v>0.11443951611173697</c:v>
                </c:pt>
                <c:pt idx="11296">
                  <c:v>0.11444681412330254</c:v>
                </c:pt>
                <c:pt idx="11297">
                  <c:v>0.11445411208160762</c:v>
                </c:pt>
                <c:pt idx="11298">
                  <c:v>0.11446323445459242</c:v>
                </c:pt>
                <c:pt idx="11299">
                  <c:v>0.11447463730379966</c:v>
                </c:pt>
                <c:pt idx="11300">
                  <c:v>0.11448695223490116</c:v>
                </c:pt>
                <c:pt idx="11301">
                  <c:v>0.11449835481366269</c:v>
                </c:pt>
                <c:pt idx="11302">
                  <c:v>0.11450747678305961</c:v>
                </c:pt>
                <c:pt idx="11303">
                  <c:v>0.11451614257691395</c:v>
                </c:pt>
                <c:pt idx="11304">
                  <c:v>0.11452617656019089</c:v>
                </c:pt>
                <c:pt idx="11305">
                  <c:v>0.11453621044278803</c:v>
                </c:pt>
                <c:pt idx="11306">
                  <c:v>0.11454487598764693</c:v>
                </c:pt>
                <c:pt idx="11307">
                  <c:v>0.11455308538193044</c:v>
                </c:pt>
                <c:pt idx="11308">
                  <c:v>0.11455992649235194</c:v>
                </c:pt>
                <c:pt idx="11309">
                  <c:v>0.11456585541686116</c:v>
                </c:pt>
                <c:pt idx="11310">
                  <c:v>0.11457315250646262</c:v>
                </c:pt>
                <c:pt idx="11311">
                  <c:v>0.11458364197947847</c:v>
                </c:pt>
                <c:pt idx="11312">
                  <c:v>0.1145950434557875</c:v>
                </c:pt>
                <c:pt idx="11313">
                  <c:v>0.11460416454323995</c:v>
                </c:pt>
                <c:pt idx="11314">
                  <c:v>0.11461282949926166</c:v>
                </c:pt>
                <c:pt idx="11315">
                  <c:v>0.11462149438020312</c:v>
                </c:pt>
                <c:pt idx="11316">
                  <c:v>0.11462879106381493</c:v>
                </c:pt>
                <c:pt idx="11317">
                  <c:v>0.11463426354158417</c:v>
                </c:pt>
                <c:pt idx="11318">
                  <c:v>0.11463927995323092</c:v>
                </c:pt>
                <c:pt idx="11319">
                  <c:v>0.11464475237360035</c:v>
                </c:pt>
                <c:pt idx="11320">
                  <c:v>0.11464976873263102</c:v>
                </c:pt>
                <c:pt idx="11321">
                  <c:v>0.11465524109560205</c:v>
                </c:pt>
                <c:pt idx="11322">
                  <c:v>0.11466299355854793</c:v>
                </c:pt>
                <c:pt idx="11323">
                  <c:v>0.11467393810980314</c:v>
                </c:pt>
                <c:pt idx="11324">
                  <c:v>0.11468716261609048</c:v>
                </c:pt>
                <c:pt idx="11325">
                  <c:v>0.11470084295580094</c:v>
                </c:pt>
                <c:pt idx="11326">
                  <c:v>0.1147126990988336</c:v>
                </c:pt>
                <c:pt idx="11327">
                  <c:v>0.11472273111006955</c:v>
                </c:pt>
                <c:pt idx="11328">
                  <c:v>0.11473048304982149</c:v>
                </c:pt>
                <c:pt idx="11329">
                  <c:v>0.11473823492948122</c:v>
                </c:pt>
                <c:pt idx="11330">
                  <c:v>0.11474644273656517</c:v>
                </c:pt>
                <c:pt idx="11331">
                  <c:v>0.11475282653994387</c:v>
                </c:pt>
                <c:pt idx="11332">
                  <c:v>0.11475875432087687</c:v>
                </c:pt>
                <c:pt idx="11333">
                  <c:v>0.11476741793749454</c:v>
                </c:pt>
                <c:pt idx="11334">
                  <c:v>0.11477744939980829</c:v>
                </c:pt>
                <c:pt idx="11335">
                  <c:v>0.11478611285446121</c:v>
                </c:pt>
                <c:pt idx="11336">
                  <c:v>0.11479249640459969</c:v>
                </c:pt>
                <c:pt idx="11337">
                  <c:v>0.11480115972889501</c:v>
                </c:pt>
                <c:pt idx="11338">
                  <c:v>0.11481347063957648</c:v>
                </c:pt>
                <c:pt idx="11339">
                  <c:v>0.11482623734983259</c:v>
                </c:pt>
                <c:pt idx="11340">
                  <c:v>0.11483490038182542</c:v>
                </c:pt>
                <c:pt idx="11341">
                  <c:v>0.11484037173178532</c:v>
                </c:pt>
                <c:pt idx="11342">
                  <c:v>0.11484584305180973</c:v>
                </c:pt>
                <c:pt idx="11343">
                  <c:v>0.11485313809860971</c:v>
                </c:pt>
                <c:pt idx="11344">
                  <c:v>0.11486088902752445</c:v>
                </c:pt>
                <c:pt idx="11345">
                  <c:v>0.11487046362147631</c:v>
                </c:pt>
                <c:pt idx="11346">
                  <c:v>0.11488459737833619</c:v>
                </c:pt>
                <c:pt idx="11347">
                  <c:v>0.11489827501735707</c:v>
                </c:pt>
                <c:pt idx="11348">
                  <c:v>0.11490967290696968</c:v>
                </c:pt>
                <c:pt idx="11349">
                  <c:v>0.11491970294236648</c:v>
                </c:pt>
                <c:pt idx="11350">
                  <c:v>0.11493018878089972</c:v>
                </c:pt>
                <c:pt idx="11351">
                  <c:v>0.11493976271136075</c:v>
                </c:pt>
                <c:pt idx="11352">
                  <c:v>0.11494979244496191</c:v>
                </c:pt>
                <c:pt idx="11353">
                  <c:v>0.11496073385779941</c:v>
                </c:pt>
                <c:pt idx="11354">
                  <c:v>0.11496985161038283</c:v>
                </c:pt>
                <c:pt idx="11355">
                  <c:v>0.11497805751662947</c:v>
                </c:pt>
                <c:pt idx="11356">
                  <c:v>0.11498763098881166</c:v>
                </c:pt>
                <c:pt idx="11357">
                  <c:v>0.11499811611509018</c:v>
                </c:pt>
                <c:pt idx="11358">
                  <c:v>0.11500677765822633</c:v>
                </c:pt>
                <c:pt idx="11359">
                  <c:v>0.11501361566560371</c:v>
                </c:pt>
                <c:pt idx="11360">
                  <c:v>0.11502136535077268</c:v>
                </c:pt>
                <c:pt idx="11361">
                  <c:v>0.11503093840835961</c:v>
                </c:pt>
                <c:pt idx="11362">
                  <c:v>0.11504051137430385</c:v>
                </c:pt>
                <c:pt idx="11363">
                  <c:v>0.1150496283995277</c:v>
                </c:pt>
                <c:pt idx="11364">
                  <c:v>0.11505828949650156</c:v>
                </c:pt>
                <c:pt idx="11365">
                  <c:v>0.1150664946770702</c:v>
                </c:pt>
                <c:pt idx="11366">
                  <c:v>0.11507515562796514</c:v>
                </c:pt>
                <c:pt idx="11367">
                  <c:v>0.11508472817063101</c:v>
                </c:pt>
                <c:pt idx="11368">
                  <c:v>0.11509475645037999</c:v>
                </c:pt>
                <c:pt idx="11369">
                  <c:v>0.11510387298106599</c:v>
                </c:pt>
                <c:pt idx="11370">
                  <c:v>0.11511344524883892</c:v>
                </c:pt>
                <c:pt idx="11371">
                  <c:v>0.11512301742498419</c:v>
                </c:pt>
                <c:pt idx="11372">
                  <c:v>0.115132133698033</c:v>
                </c:pt>
                <c:pt idx="11373">
                  <c:v>0.11514124988797619</c:v>
                </c:pt>
                <c:pt idx="11374">
                  <c:v>0.1151517334036735</c:v>
                </c:pt>
                <c:pt idx="11375">
                  <c:v>0.11516221680946757</c:v>
                </c:pt>
                <c:pt idx="11376">
                  <c:v>0.11517178851877682</c:v>
                </c:pt>
                <c:pt idx="11377">
                  <c:v>0.11517999276812232</c:v>
                </c:pt>
                <c:pt idx="11378">
                  <c:v>0.1151881969501585</c:v>
                </c:pt>
                <c:pt idx="11379">
                  <c:v>0.1151964010648867</c:v>
                </c:pt>
                <c:pt idx="11380">
                  <c:v>0.11520369355480709</c:v>
                </c:pt>
                <c:pt idx="11381">
                  <c:v>0.11521098599154753</c:v>
                </c:pt>
                <c:pt idx="11382">
                  <c:v>0.11521827837510872</c:v>
                </c:pt>
                <c:pt idx="11383">
                  <c:v>0.11522739377977805</c:v>
                </c:pt>
                <c:pt idx="11384">
                  <c:v>0.11523742062894556</c:v>
                </c:pt>
                <c:pt idx="11385">
                  <c:v>0.1152488146536913</c:v>
                </c:pt>
                <c:pt idx="11386">
                  <c:v>0.11526020854861488</c:v>
                </c:pt>
                <c:pt idx="11387">
                  <c:v>0.11527114656560718</c:v>
                </c:pt>
                <c:pt idx="11388">
                  <c:v>0.11528117297608394</c:v>
                </c:pt>
                <c:pt idx="11389">
                  <c:v>0.11529256650232791</c:v>
                </c:pt>
                <c:pt idx="11390">
                  <c:v>0.11530532709760968</c:v>
                </c:pt>
                <c:pt idx="11391">
                  <c:v>0.1153162646211084</c:v>
                </c:pt>
                <c:pt idx="11392">
                  <c:v>0.11532537913264132</c:v>
                </c:pt>
                <c:pt idx="11393">
                  <c:v>0.11533449356110063</c:v>
                </c:pt>
                <c:pt idx="11394">
                  <c:v>0.115343607906488</c:v>
                </c:pt>
                <c:pt idx="11395">
                  <c:v>0.11535408930098741</c:v>
                </c:pt>
                <c:pt idx="11396">
                  <c:v>0.1153636591739339</c:v>
                </c:pt>
                <c:pt idx="11397">
                  <c:v>0.11537231755149507</c:v>
                </c:pt>
                <c:pt idx="11398">
                  <c:v>0.11538097585408963</c:v>
                </c:pt>
                <c:pt idx="11399">
                  <c:v>0.11538872269286672</c:v>
                </c:pt>
                <c:pt idx="11400">
                  <c:v>0.11539555808900882</c:v>
                </c:pt>
                <c:pt idx="11401">
                  <c:v>0.11540193774992065</c:v>
                </c:pt>
                <c:pt idx="11402">
                  <c:v>0.11541059579605961</c:v>
                </c:pt>
                <c:pt idx="11403">
                  <c:v>0.11542153216824616</c:v>
                </c:pt>
                <c:pt idx="11404">
                  <c:v>0.11543246842082999</c:v>
                </c:pt>
                <c:pt idx="11405">
                  <c:v>0.1154424932139663</c:v>
                </c:pt>
                <c:pt idx="11406">
                  <c:v>0.1154506952426925</c:v>
                </c:pt>
                <c:pt idx="11407">
                  <c:v>0.11545889720414602</c:v>
                </c:pt>
                <c:pt idx="11408">
                  <c:v>0.1154670990983279</c:v>
                </c:pt>
                <c:pt idx="11409">
                  <c:v>0.11547438961446006</c:v>
                </c:pt>
                <c:pt idx="11410">
                  <c:v>0.11548122442506192</c:v>
                </c:pt>
                <c:pt idx="11411">
                  <c:v>0.11548988178476299</c:v>
                </c:pt>
                <c:pt idx="11412">
                  <c:v>0.11549899471400495</c:v>
                </c:pt>
                <c:pt idx="11413">
                  <c:v>0.11550947447996909</c:v>
                </c:pt>
                <c:pt idx="11414">
                  <c:v>0.11552086540536569</c:v>
                </c:pt>
                <c:pt idx="11415">
                  <c:v>0.11553180057167617</c:v>
                </c:pt>
                <c:pt idx="11416">
                  <c:v>0.11554091311892467</c:v>
                </c:pt>
                <c:pt idx="11417">
                  <c:v>0.11554729185259111</c:v>
                </c:pt>
                <c:pt idx="11418">
                  <c:v>0.11555321492599199</c:v>
                </c:pt>
                <c:pt idx="11419">
                  <c:v>0.1155618716624707</c:v>
                </c:pt>
                <c:pt idx="11420">
                  <c:v>0.11557280638038246</c:v>
                </c:pt>
                <c:pt idx="11421">
                  <c:v>0.11558191855397308</c:v>
                </c:pt>
                <c:pt idx="11422">
                  <c:v>0.11558784142228147</c:v>
                </c:pt>
                <c:pt idx="11423">
                  <c:v>0.1155928530526812</c:v>
                </c:pt>
                <c:pt idx="11424">
                  <c:v>0.115600142652063</c:v>
                </c:pt>
                <c:pt idx="11425">
                  <c:v>0.11560743219830689</c:v>
                </c:pt>
                <c:pt idx="11426">
                  <c:v>0.11561335491550376</c:v>
                </c:pt>
                <c:pt idx="11427">
                  <c:v>0.11561973318710164</c:v>
                </c:pt>
                <c:pt idx="11428">
                  <c:v>0.11562656700438312</c:v>
                </c:pt>
                <c:pt idx="11429">
                  <c:v>0.11563385635800889</c:v>
                </c:pt>
                <c:pt idx="11430">
                  <c:v>0.11564251239642705</c:v>
                </c:pt>
                <c:pt idx="11431">
                  <c:v>0.11565526852700089</c:v>
                </c:pt>
                <c:pt idx="11432">
                  <c:v>0.1156689356291926</c:v>
                </c:pt>
                <c:pt idx="11433">
                  <c:v>0.1156807803000022</c:v>
                </c:pt>
                <c:pt idx="11434">
                  <c:v>0.11569216927424512</c:v>
                </c:pt>
                <c:pt idx="11435">
                  <c:v>0.11570446922074049</c:v>
                </c:pt>
                <c:pt idx="11436">
                  <c:v>0.11571494683361248</c:v>
                </c:pt>
                <c:pt idx="11437">
                  <c:v>0.11572314662798003</c:v>
                </c:pt>
                <c:pt idx="11438">
                  <c:v>0.11572997973859186</c:v>
                </c:pt>
                <c:pt idx="11439">
                  <c:v>0.11573772387417444</c:v>
                </c:pt>
                <c:pt idx="11440">
                  <c:v>0.11574546794978562</c:v>
                </c:pt>
                <c:pt idx="11441">
                  <c:v>0.11575230090787586</c:v>
                </c:pt>
                <c:pt idx="11442">
                  <c:v>0.1157591338192769</c:v>
                </c:pt>
                <c:pt idx="11443">
                  <c:v>0.11576733325132961</c:v>
                </c:pt>
                <c:pt idx="11444">
                  <c:v>0.11577781020556058</c:v>
                </c:pt>
                <c:pt idx="11445">
                  <c:v>0.11578965358686442</c:v>
                </c:pt>
                <c:pt idx="11446">
                  <c:v>0.11580058581434204</c:v>
                </c:pt>
                <c:pt idx="11447">
                  <c:v>0.11580924040967062</c:v>
                </c:pt>
                <c:pt idx="11448">
                  <c:v>0.11581698393147437</c:v>
                </c:pt>
                <c:pt idx="11449">
                  <c:v>0.11582427189722097</c:v>
                </c:pt>
                <c:pt idx="11450">
                  <c:v>0.11583247079519808</c:v>
                </c:pt>
                <c:pt idx="11451">
                  <c:v>0.11584203609121092</c:v>
                </c:pt>
                <c:pt idx="11452">
                  <c:v>0.11585387871189204</c:v>
                </c:pt>
                <c:pt idx="11453">
                  <c:v>0.11586708762335247</c:v>
                </c:pt>
                <c:pt idx="11454">
                  <c:v>0.11587938541856295</c:v>
                </c:pt>
                <c:pt idx="11455">
                  <c:v>0.1158889502658364</c:v>
                </c:pt>
                <c:pt idx="11456">
                  <c:v>0.11589714863354136</c:v>
                </c:pt>
                <c:pt idx="11457">
                  <c:v>0.11590443601507591</c:v>
                </c:pt>
                <c:pt idx="11458">
                  <c:v>0.11591035697346964</c:v>
                </c:pt>
                <c:pt idx="11459">
                  <c:v>0.1159180997123178</c:v>
                </c:pt>
                <c:pt idx="11460">
                  <c:v>0.11592994143224579</c:v>
                </c:pt>
                <c:pt idx="11461">
                  <c:v>0.11594269389688748</c:v>
                </c:pt>
                <c:pt idx="11462">
                  <c:v>0.11595316901404364</c:v>
                </c:pt>
                <c:pt idx="11463">
                  <c:v>0.11596227772237892</c:v>
                </c:pt>
                <c:pt idx="11464">
                  <c:v>0.11596819833830514</c:v>
                </c:pt>
                <c:pt idx="11465">
                  <c:v>0.11597411891917786</c:v>
                </c:pt>
                <c:pt idx="11466">
                  <c:v>0.11598413828387746</c:v>
                </c:pt>
                <c:pt idx="11467">
                  <c:v>0.11599461296691035</c:v>
                </c:pt>
                <c:pt idx="11468">
                  <c:v>0.1160032658831822</c:v>
                </c:pt>
                <c:pt idx="11469">
                  <c:v>0.1160110079026971</c:v>
                </c:pt>
                <c:pt idx="11470">
                  <c:v>0.11601874986227352</c:v>
                </c:pt>
                <c:pt idx="11471">
                  <c:v>0.11602831337664658</c:v>
                </c:pt>
                <c:pt idx="11472">
                  <c:v>0.11603787679955974</c:v>
                </c:pt>
                <c:pt idx="11473">
                  <c:v>0.11604789552546915</c:v>
                </c:pt>
                <c:pt idx="11474">
                  <c:v>0.11605700337101303</c:v>
                </c:pt>
                <c:pt idx="11475">
                  <c:v>0.11606747729083888</c:v>
                </c:pt>
                <c:pt idx="11476">
                  <c:v>0.11607931724202204</c:v>
                </c:pt>
                <c:pt idx="11477">
                  <c:v>0.11609024630330676</c:v>
                </c:pt>
                <c:pt idx="11478">
                  <c:v>0.11609889839211465</c:v>
                </c:pt>
                <c:pt idx="11479">
                  <c:v>0.1161057289356645</c:v>
                </c:pt>
                <c:pt idx="11480">
                  <c:v>0.11611164870233456</c:v>
                </c:pt>
                <c:pt idx="11481">
                  <c:v>0.116117113071234</c:v>
                </c:pt>
                <c:pt idx="11482">
                  <c:v>0.11612530956859761</c:v>
                </c:pt>
                <c:pt idx="11483">
                  <c:v>0.11613714883507309</c:v>
                </c:pt>
                <c:pt idx="11484">
                  <c:v>0.1161508093529892</c:v>
                </c:pt>
                <c:pt idx="11485">
                  <c:v>0.1161603716044986</c:v>
                </c:pt>
                <c:pt idx="11486">
                  <c:v>0.11616902308660017</c:v>
                </c:pt>
                <c:pt idx="11487">
                  <c:v>0.11617858516394781</c:v>
                </c:pt>
                <c:pt idx="11488">
                  <c:v>0.11618723648847702</c:v>
                </c:pt>
                <c:pt idx="11489">
                  <c:v>0.11619270044435386</c:v>
                </c:pt>
                <c:pt idx="11490">
                  <c:v>0.11619816437037589</c:v>
                </c:pt>
                <c:pt idx="11491">
                  <c:v>0.116205904881136</c:v>
                </c:pt>
                <c:pt idx="11492">
                  <c:v>0.11621501128767514</c:v>
                </c:pt>
                <c:pt idx="11493">
                  <c:v>0.11622548355267814</c:v>
                </c:pt>
                <c:pt idx="11494">
                  <c:v>0.11623823224901034</c:v>
                </c:pt>
                <c:pt idx="11495">
                  <c:v>0.11624961487625272</c:v>
                </c:pt>
                <c:pt idx="11496">
                  <c:v>0.11625735498877121</c:v>
                </c:pt>
                <c:pt idx="11497">
                  <c:v>0.11626327385792141</c:v>
                </c:pt>
                <c:pt idx="11498">
                  <c:v>0.11627010327879322</c:v>
                </c:pt>
                <c:pt idx="11499">
                  <c:v>0.11627875381160926</c:v>
                </c:pt>
                <c:pt idx="11500">
                  <c:v>0.11628877012454061</c:v>
                </c:pt>
                <c:pt idx="11501">
                  <c:v>0.11629878633714677</c:v>
                </c:pt>
                <c:pt idx="11502">
                  <c:v>0.1163065260690834</c:v>
                </c:pt>
                <c:pt idx="11503">
                  <c:v>0.11631381046794975</c:v>
                </c:pt>
                <c:pt idx="11504">
                  <c:v>0.1163224606226851</c:v>
                </c:pt>
                <c:pt idx="11505">
                  <c:v>0.11633247649784741</c:v>
                </c:pt>
                <c:pt idx="11506">
                  <c:v>0.116342037012376</c:v>
                </c:pt>
                <c:pt idx="11507">
                  <c:v>0.11635159743550233</c:v>
                </c:pt>
                <c:pt idx="11508">
                  <c:v>0.11636161301883972</c:v>
                </c:pt>
                <c:pt idx="11509">
                  <c:v>0.11637026276008726</c:v>
                </c:pt>
                <c:pt idx="11510">
                  <c:v>0.11637572571601094</c:v>
                </c:pt>
                <c:pt idx="11511">
                  <c:v>0.11637800193883739</c:v>
                </c:pt>
                <c:pt idx="11512">
                  <c:v>0.11638027815648302</c:v>
                </c:pt>
                <c:pt idx="11513">
                  <c:v>0.11638710677833282</c:v>
                </c:pt>
                <c:pt idx="11514">
                  <c:v>0.1163975772412708</c:v>
                </c:pt>
                <c:pt idx="11515">
                  <c:v>0.11640759236410635</c:v>
                </c:pt>
                <c:pt idx="11516">
                  <c:v>0.11641715216051939</c:v>
                </c:pt>
                <c:pt idx="11517">
                  <c:v>0.11642580142138317</c:v>
                </c:pt>
                <c:pt idx="11518">
                  <c:v>0.11643536104372333</c:v>
                </c:pt>
                <c:pt idx="11519">
                  <c:v>0.11644492057467826</c:v>
                </c:pt>
                <c:pt idx="11520">
                  <c:v>0.11645675605782096</c:v>
                </c:pt>
                <c:pt idx="11521">
                  <c:v>0.11646813619797435</c:v>
                </c:pt>
                <c:pt idx="11522">
                  <c:v>0.11647815061418174</c:v>
                </c:pt>
                <c:pt idx="11523">
                  <c:v>0.11648816493010174</c:v>
                </c:pt>
                <c:pt idx="11524">
                  <c:v>0.11649908952400286</c:v>
                </c:pt>
                <c:pt idx="11525">
                  <c:v>0.11651001399855851</c:v>
                </c:pt>
                <c:pt idx="11526">
                  <c:v>0.11652184871131872</c:v>
                </c:pt>
                <c:pt idx="11527">
                  <c:v>0.11653368328402022</c:v>
                </c:pt>
                <c:pt idx="11528">
                  <c:v>0.11654324187511145</c:v>
                </c:pt>
                <c:pt idx="11529">
                  <c:v>0.11655097971526628</c:v>
                </c:pt>
                <c:pt idx="11530">
                  <c:v>0.11655826233365875</c:v>
                </c:pt>
                <c:pt idx="11531">
                  <c:v>0.11656600005758928</c:v>
                </c:pt>
                <c:pt idx="11532">
                  <c:v>0.11657464803113017</c:v>
                </c:pt>
                <c:pt idx="11533">
                  <c:v>0.11658284077918275</c:v>
                </c:pt>
                <c:pt idx="11534">
                  <c:v>0.11659148860708728</c:v>
                </c:pt>
                <c:pt idx="11535">
                  <c:v>0.11660286721407745</c:v>
                </c:pt>
                <c:pt idx="11536">
                  <c:v>0.11661652137156379</c:v>
                </c:pt>
                <c:pt idx="11537">
                  <c:v>0.11662926508368002</c:v>
                </c:pt>
                <c:pt idx="11538">
                  <c:v>0.11664109838523022</c:v>
                </c:pt>
                <c:pt idx="11539">
                  <c:v>0.11665111106948092</c:v>
                </c:pt>
                <c:pt idx="11540">
                  <c:v>0.1166602134227122</c:v>
                </c:pt>
                <c:pt idx="11541">
                  <c:v>0.11666977080443569</c:v>
                </c:pt>
                <c:pt idx="11542">
                  <c:v>0.11667932809481651</c:v>
                </c:pt>
                <c:pt idx="11543">
                  <c:v>0.11668979549852507</c:v>
                </c:pt>
                <c:pt idx="11544">
                  <c:v>0.11669980769520101</c:v>
                </c:pt>
                <c:pt idx="11545">
                  <c:v>0.11670890960519141</c:v>
                </c:pt>
                <c:pt idx="11546">
                  <c:v>0.11671755634294791</c:v>
                </c:pt>
                <c:pt idx="11547">
                  <c:v>0.11672665809139396</c:v>
                </c:pt>
                <c:pt idx="11548">
                  <c:v>0.11673530467568605</c:v>
                </c:pt>
                <c:pt idx="11549">
                  <c:v>0.11674395118521554</c:v>
                </c:pt>
                <c:pt idx="11550">
                  <c:v>0.11675305269342641</c:v>
                </c:pt>
                <c:pt idx="11551">
                  <c:v>0.11676260918789493</c:v>
                </c:pt>
                <c:pt idx="11552">
                  <c:v>0.11677171052629236</c:v>
                </c:pt>
                <c:pt idx="11553">
                  <c:v>0.11677808141388429</c:v>
                </c:pt>
                <c:pt idx="11554">
                  <c:v>0.11678490731983575</c:v>
                </c:pt>
                <c:pt idx="11555">
                  <c:v>0.11679264329025527</c:v>
                </c:pt>
                <c:pt idx="11556">
                  <c:v>0.11679946909680967</c:v>
                </c:pt>
                <c:pt idx="11557">
                  <c:v>0.11680948019547757</c:v>
                </c:pt>
                <c:pt idx="11558">
                  <c:v>0.11682222144883514</c:v>
                </c:pt>
                <c:pt idx="11559">
                  <c:v>0.11683359743072444</c:v>
                </c:pt>
                <c:pt idx="11560">
                  <c:v>0.11684451825158806</c:v>
                </c:pt>
                <c:pt idx="11561">
                  <c:v>0.11685634900627216</c:v>
                </c:pt>
                <c:pt idx="11562">
                  <c:v>0.116866814557205</c:v>
                </c:pt>
                <c:pt idx="11563">
                  <c:v>0.11687454989402081</c:v>
                </c:pt>
                <c:pt idx="11564">
                  <c:v>0.11688365021366968</c:v>
                </c:pt>
                <c:pt idx="11565">
                  <c:v>0.11689320546017136</c:v>
                </c:pt>
                <c:pt idx="11566">
                  <c:v>0.11690185060452349</c:v>
                </c:pt>
                <c:pt idx="11567">
                  <c:v>0.11690913066811499</c:v>
                </c:pt>
                <c:pt idx="11568">
                  <c:v>0.11691777567479317</c:v>
                </c:pt>
                <c:pt idx="11569">
                  <c:v>0.11692596561218141</c:v>
                </c:pt>
                <c:pt idx="11570">
                  <c:v>0.11693233551711046</c:v>
                </c:pt>
                <c:pt idx="11571">
                  <c:v>0.11694052533525549</c:v>
                </c:pt>
                <c:pt idx="11572">
                  <c:v>0.11694962505452923</c:v>
                </c:pt>
                <c:pt idx="11573">
                  <c:v>0.11696054460835639</c:v>
                </c:pt>
                <c:pt idx="11574">
                  <c:v>0.11697282896388859</c:v>
                </c:pt>
                <c:pt idx="11575">
                  <c:v>0.11698420323260859</c:v>
                </c:pt>
                <c:pt idx="11576">
                  <c:v>0.11699557737195618</c:v>
                </c:pt>
                <c:pt idx="11577">
                  <c:v>0.11700649642401868</c:v>
                </c:pt>
                <c:pt idx="11578">
                  <c:v>0.11701696040370226</c:v>
                </c:pt>
                <c:pt idx="11579">
                  <c:v>0.11702696932529102</c:v>
                </c:pt>
                <c:pt idx="11580">
                  <c:v>0.11703652320244791</c:v>
                </c:pt>
                <c:pt idx="11581">
                  <c:v>0.11704516710789166</c:v>
                </c:pt>
                <c:pt idx="11582">
                  <c:v>0.11705244612820843</c:v>
                </c:pt>
                <c:pt idx="11583">
                  <c:v>0.11706018002924042</c:v>
                </c:pt>
                <c:pt idx="11584">
                  <c:v>0.1170710983759299</c:v>
                </c:pt>
                <c:pt idx="11585">
                  <c:v>0.11708611090798259</c:v>
                </c:pt>
                <c:pt idx="11586">
                  <c:v>0.11710294287288503</c:v>
                </c:pt>
                <c:pt idx="11587">
                  <c:v>0.11711750001946605</c:v>
                </c:pt>
                <c:pt idx="11588">
                  <c:v>0.11712978244706543</c:v>
                </c:pt>
                <c:pt idx="11589">
                  <c:v>0.11713979023949668</c:v>
                </c:pt>
                <c:pt idx="11590">
                  <c:v>0.11714843325235999</c:v>
                </c:pt>
                <c:pt idx="11591">
                  <c:v>0.11715616641107569</c:v>
                </c:pt>
                <c:pt idx="11592">
                  <c:v>0.11716298973675103</c:v>
                </c:pt>
                <c:pt idx="11593">
                  <c:v>0.11716890324800994</c:v>
                </c:pt>
                <c:pt idx="11594">
                  <c:v>0.11717436184274918</c:v>
                </c:pt>
                <c:pt idx="11595">
                  <c:v>0.11718163992271877</c:v>
                </c:pt>
                <c:pt idx="11596">
                  <c:v>0.11719028257388421</c:v>
                </c:pt>
                <c:pt idx="11597">
                  <c:v>0.11719847027977072</c:v>
                </c:pt>
                <c:pt idx="11598">
                  <c:v>0.11720483844911309</c:v>
                </c:pt>
                <c:pt idx="11599">
                  <c:v>0.11721211630727578</c:v>
                </c:pt>
                <c:pt idx="11600">
                  <c:v>0.11722030383439715</c:v>
                </c:pt>
                <c:pt idx="11601">
                  <c:v>0.11722894615141158</c:v>
                </c:pt>
                <c:pt idx="11602">
                  <c:v>0.11723895295148708</c:v>
                </c:pt>
                <c:pt idx="11603">
                  <c:v>0.11725032419366115</c:v>
                </c:pt>
                <c:pt idx="11604">
                  <c:v>0.11726033077981426</c:v>
                </c:pt>
                <c:pt idx="11605">
                  <c:v>0.11727033726583677</c:v>
                </c:pt>
                <c:pt idx="11606">
                  <c:v>0.11728170815113995</c:v>
                </c:pt>
                <c:pt idx="11607">
                  <c:v>0.11729171442325348</c:v>
                </c:pt>
                <c:pt idx="11608">
                  <c:v>0.11730081094738053</c:v>
                </c:pt>
                <c:pt idx="11609">
                  <c:v>0.11731218148617813</c:v>
                </c:pt>
                <c:pt idx="11610">
                  <c:v>0.11732446152286385</c:v>
                </c:pt>
                <c:pt idx="11611">
                  <c:v>0.11733446736718657</c:v>
                </c:pt>
                <c:pt idx="11612">
                  <c:v>0.11734265389262047</c:v>
                </c:pt>
                <c:pt idx="11613">
                  <c:v>0.11735084035103592</c:v>
                </c:pt>
                <c:pt idx="11614">
                  <c:v>0.11736039113448435</c:v>
                </c:pt>
                <c:pt idx="11615">
                  <c:v>0.11736994182671642</c:v>
                </c:pt>
                <c:pt idx="11616">
                  <c:v>0.11737812806174408</c:v>
                </c:pt>
                <c:pt idx="11617">
                  <c:v>0.11738676901490511</c:v>
                </c:pt>
                <c:pt idx="11618">
                  <c:v>0.11739722901620143</c:v>
                </c:pt>
                <c:pt idx="11619">
                  <c:v>0.11740859845873253</c:v>
                </c:pt>
                <c:pt idx="11620">
                  <c:v>0.1174190582316964</c:v>
                </c:pt>
                <c:pt idx="11621">
                  <c:v>0.1174276988311905</c:v>
                </c:pt>
                <c:pt idx="11622">
                  <c:v>0.11743452030436949</c:v>
                </c:pt>
                <c:pt idx="11623">
                  <c:v>0.11744179649113839</c:v>
                </c:pt>
                <c:pt idx="11624">
                  <c:v>0.11745089165014908</c:v>
                </c:pt>
                <c:pt idx="11625">
                  <c:v>0.11745953197458874</c:v>
                </c:pt>
                <c:pt idx="11626">
                  <c:v>0.11746862697229468</c:v>
                </c:pt>
                <c:pt idx="11627">
                  <c:v>0.11747590291090212</c:v>
                </c:pt>
                <c:pt idx="11628">
                  <c:v>0.11748090508798596</c:v>
                </c:pt>
                <c:pt idx="11629">
                  <c:v>0.11748727145899526</c:v>
                </c:pt>
                <c:pt idx="11630">
                  <c:v>0.11749682093951515</c:v>
                </c:pt>
                <c:pt idx="11631">
                  <c:v>0.11750909870904452</c:v>
                </c:pt>
                <c:pt idx="11632">
                  <c:v>0.11752092160389867</c:v>
                </c:pt>
                <c:pt idx="11633">
                  <c:v>0.11753001604328572</c:v>
                </c:pt>
                <c:pt idx="11634">
                  <c:v>0.11753729153524539</c:v>
                </c:pt>
                <c:pt idx="11635">
                  <c:v>0.11754729525026159</c:v>
                </c:pt>
                <c:pt idx="11636">
                  <c:v>0.11755775357259668</c:v>
                </c:pt>
                <c:pt idx="11637">
                  <c:v>0.11756411945438046</c:v>
                </c:pt>
                <c:pt idx="11638">
                  <c:v>0.11756912119021011</c:v>
                </c:pt>
                <c:pt idx="11639">
                  <c:v>0.1175782151912614</c:v>
                </c:pt>
                <c:pt idx="11640">
                  <c:v>0.11759094665379743</c:v>
                </c:pt>
                <c:pt idx="11641">
                  <c:v>0.11760413264054952</c:v>
                </c:pt>
                <c:pt idx="11642">
                  <c:v>0.11761640909260949</c:v>
                </c:pt>
                <c:pt idx="11643">
                  <c:v>0.11762732136791912</c:v>
                </c:pt>
                <c:pt idx="11644">
                  <c:v>0.11763459615197169</c:v>
                </c:pt>
                <c:pt idx="11645">
                  <c:v>0.11764005220528106</c:v>
                </c:pt>
                <c:pt idx="11646">
                  <c:v>0.11764596289610646</c:v>
                </c:pt>
                <c:pt idx="11647">
                  <c:v>0.11765232821638677</c:v>
                </c:pt>
                <c:pt idx="11648">
                  <c:v>0.11766005747939924</c:v>
                </c:pt>
                <c:pt idx="11649">
                  <c:v>0.11767005996638151</c:v>
                </c:pt>
                <c:pt idx="11650">
                  <c:v>0.11768051700488903</c:v>
                </c:pt>
                <c:pt idx="11651">
                  <c:v>0.11769051928722807</c:v>
                </c:pt>
                <c:pt idx="11652">
                  <c:v>0.11770143075386109</c:v>
                </c:pt>
                <c:pt idx="11653">
                  <c:v>0.11771279673833406</c:v>
                </c:pt>
                <c:pt idx="11654">
                  <c:v>0.1177250718564652</c:v>
                </c:pt>
                <c:pt idx="11655">
                  <c:v>0.11773916532480193</c:v>
                </c:pt>
                <c:pt idx="11656">
                  <c:v>0.11775416783090274</c:v>
                </c:pt>
                <c:pt idx="11657">
                  <c:v>0.117765533215986</c:v>
                </c:pt>
                <c:pt idx="11658">
                  <c:v>0.11777235238503379</c:v>
                </c:pt>
                <c:pt idx="11659">
                  <c:v>0.11778053532651052</c:v>
                </c:pt>
                <c:pt idx="11660">
                  <c:v>0.1177900820069365</c:v>
                </c:pt>
                <c:pt idx="11661">
                  <c:v>0.11779735560704115</c:v>
                </c:pt>
                <c:pt idx="11662">
                  <c:v>0.11780417455909116</c:v>
                </c:pt>
                <c:pt idx="11663">
                  <c:v>0.11781372101384464</c:v>
                </c:pt>
                <c:pt idx="11664">
                  <c:v>0.11782417655019906</c:v>
                </c:pt>
                <c:pt idx="11665">
                  <c:v>0.11783372281400736</c:v>
                </c:pt>
                <c:pt idx="11666">
                  <c:v>0.11784326898668564</c:v>
                </c:pt>
                <c:pt idx="11667">
                  <c:v>0.11785326964127382</c:v>
                </c:pt>
                <c:pt idx="11668">
                  <c:v>0.11786372476413647</c:v>
                </c:pt>
                <c:pt idx="11669">
                  <c:v>0.11787327065041643</c:v>
                </c:pt>
                <c:pt idx="11670">
                  <c:v>0.11788190732615078</c:v>
                </c:pt>
                <c:pt idx="11671">
                  <c:v>0.11789281670467089</c:v>
                </c:pt>
                <c:pt idx="11672">
                  <c:v>0.11790372596417779</c:v>
                </c:pt>
                <c:pt idx="11673">
                  <c:v>0.11791327146862025</c:v>
                </c:pt>
                <c:pt idx="11674">
                  <c:v>0.11792327142316612</c:v>
                </c:pt>
                <c:pt idx="11675">
                  <c:v>0.1179323622041596</c:v>
                </c:pt>
                <c:pt idx="11676">
                  <c:v>0.11793918023567122</c:v>
                </c:pt>
                <c:pt idx="11677">
                  <c:v>0.11794508915871321</c:v>
                </c:pt>
                <c:pt idx="11678">
                  <c:v>0.11795372521419951</c:v>
                </c:pt>
                <c:pt idx="11679">
                  <c:v>0.11796463380926342</c:v>
                </c:pt>
                <c:pt idx="11680">
                  <c:v>0.11797645131963222</c:v>
                </c:pt>
                <c:pt idx="11681">
                  <c:v>0.11798690515470114</c:v>
                </c:pt>
                <c:pt idx="11682">
                  <c:v>0.11799644986519332</c:v>
                </c:pt>
                <c:pt idx="11683">
                  <c:v>0.11800553998096509</c:v>
                </c:pt>
                <c:pt idx="11684">
                  <c:v>0.11801417551441266</c:v>
                </c:pt>
                <c:pt idx="11685">
                  <c:v>0.11802326546905849</c:v>
                </c:pt>
                <c:pt idx="11686">
                  <c:v>0.11803462779617215</c:v>
                </c:pt>
                <c:pt idx="11687">
                  <c:v>0.11804462653724003</c:v>
                </c:pt>
                <c:pt idx="11688">
                  <c:v>0.11805098932041207</c:v>
                </c:pt>
                <c:pt idx="11689">
                  <c:v>0.11805598862164607</c:v>
                </c:pt>
                <c:pt idx="11690">
                  <c:v>0.11806144237630622</c:v>
                </c:pt>
                <c:pt idx="11691">
                  <c:v>0.11806735057695704</c:v>
                </c:pt>
                <c:pt idx="11692">
                  <c:v>0.11807462216060804</c:v>
                </c:pt>
                <c:pt idx="11693">
                  <c:v>0.11808234816030128</c:v>
                </c:pt>
                <c:pt idx="11694">
                  <c:v>0.11809143749528472</c:v>
                </c:pt>
                <c:pt idx="11695">
                  <c:v>0.11809961782613362</c:v>
                </c:pt>
                <c:pt idx="11696">
                  <c:v>0.11810461688426559</c:v>
                </c:pt>
                <c:pt idx="11697">
                  <c:v>0.11811097928574507</c:v>
                </c:pt>
                <c:pt idx="11698">
                  <c:v>0.11812006836049552</c:v>
                </c:pt>
                <c:pt idx="11699">
                  <c:v>0.11813188403416848</c:v>
                </c:pt>
                <c:pt idx="11700">
                  <c:v>0.11814551733031339</c:v>
                </c:pt>
                <c:pt idx="11701">
                  <c:v>0.1181591504405942</c:v>
                </c:pt>
                <c:pt idx="11702">
                  <c:v>0.11817096565249781</c:v>
                </c:pt>
                <c:pt idx="11703">
                  <c:v>0.11818232630152736</c:v>
                </c:pt>
                <c:pt idx="11704">
                  <c:v>0.11819368682149393</c:v>
                </c:pt>
                <c:pt idx="11705">
                  <c:v>0.11820277514454379</c:v>
                </c:pt>
                <c:pt idx="11706">
                  <c:v>0.11821140897493591</c:v>
                </c:pt>
                <c:pt idx="11707">
                  <c:v>0.11822186035409761</c:v>
                </c:pt>
                <c:pt idx="11708">
                  <c:v>0.11823049401971371</c:v>
                </c:pt>
                <c:pt idx="11709">
                  <c:v>0.11823867321311811</c:v>
                </c:pt>
                <c:pt idx="11710">
                  <c:v>0.11824776112732807</c:v>
                </c:pt>
                <c:pt idx="11711">
                  <c:v>0.11825684895894897</c:v>
                </c:pt>
                <c:pt idx="11712">
                  <c:v>0.11826457355089166</c:v>
                </c:pt>
                <c:pt idx="11713">
                  <c:v>0.11827366122972578</c:v>
                </c:pt>
                <c:pt idx="11714">
                  <c:v>0.11828411195828971</c:v>
                </c:pt>
                <c:pt idx="11715">
                  <c:v>0.11829501694991316</c:v>
                </c:pt>
                <c:pt idx="11716">
                  <c:v>0.11830364998394548</c:v>
                </c:pt>
                <c:pt idx="11717">
                  <c:v>0.1183109198495344</c:v>
                </c:pt>
                <c:pt idx="11718">
                  <c:v>0.11831864402381467</c:v>
                </c:pt>
                <c:pt idx="11719">
                  <c:v>0.11832773121128952</c:v>
                </c:pt>
                <c:pt idx="11720">
                  <c:v>0.11833681831618778</c:v>
                </c:pt>
                <c:pt idx="11721">
                  <c:v>0.11834454229042707</c:v>
                </c:pt>
                <c:pt idx="11722">
                  <c:v>0.11835317489691767</c:v>
                </c:pt>
                <c:pt idx="11723">
                  <c:v>0.1183631704534386</c:v>
                </c:pt>
                <c:pt idx="11724">
                  <c:v>0.11837271157327997</c:v>
                </c:pt>
                <c:pt idx="11725">
                  <c:v>0.11838270693452356</c:v>
                </c:pt>
                <c:pt idx="11726">
                  <c:v>0.11839451950537086</c:v>
                </c:pt>
                <c:pt idx="11727">
                  <c:v>0.11840678625817762</c:v>
                </c:pt>
                <c:pt idx="11728">
                  <c:v>0.11841768991212837</c:v>
                </c:pt>
                <c:pt idx="11729">
                  <c:v>0.11842950206974616</c:v>
                </c:pt>
                <c:pt idx="11730">
                  <c:v>0.11844131408783865</c:v>
                </c:pt>
                <c:pt idx="11731">
                  <c:v>0.11845267166596708</c:v>
                </c:pt>
                <c:pt idx="11732">
                  <c:v>0.11846175763559459</c:v>
                </c:pt>
                <c:pt idx="11733">
                  <c:v>0.11846857205863909</c:v>
                </c:pt>
                <c:pt idx="11734">
                  <c:v>0.11847538643524728</c:v>
                </c:pt>
                <c:pt idx="11735">
                  <c:v>0.11848401791229064</c:v>
                </c:pt>
                <c:pt idx="11736">
                  <c:v>0.11849219503234545</c:v>
                </c:pt>
                <c:pt idx="11737">
                  <c:v>0.11849991780655665</c:v>
                </c:pt>
                <c:pt idx="11738">
                  <c:v>0.11850854907186176</c:v>
                </c:pt>
                <c:pt idx="11739">
                  <c:v>0.11851808880473545</c:v>
                </c:pt>
                <c:pt idx="11740">
                  <c:v>0.1185262656461946</c:v>
                </c:pt>
                <c:pt idx="11741">
                  <c:v>0.11853398815729152</c:v>
                </c:pt>
                <c:pt idx="11742">
                  <c:v>0.11854443616561749</c:v>
                </c:pt>
                <c:pt idx="11743">
                  <c:v>0.11855670107958273</c:v>
                </c:pt>
                <c:pt idx="11744">
                  <c:v>0.11856942009073425</c:v>
                </c:pt>
                <c:pt idx="11745">
                  <c:v>0.11858213894011455</c:v>
                </c:pt>
                <c:pt idx="11746">
                  <c:v>0.11859531186357949</c:v>
                </c:pt>
                <c:pt idx="11747">
                  <c:v>0.11860803038365263</c:v>
                </c:pt>
                <c:pt idx="11748">
                  <c:v>0.11861938606845598</c:v>
                </c:pt>
                <c:pt idx="11749">
                  <c:v>0.11862710786046599</c:v>
                </c:pt>
                <c:pt idx="11750">
                  <c:v>0.11863392115684104</c:v>
                </c:pt>
                <c:pt idx="11751">
                  <c:v>0.11864164283661549</c:v>
                </c:pt>
                <c:pt idx="11752">
                  <c:v>0.11864936445676566</c:v>
                </c:pt>
                <c:pt idx="11753">
                  <c:v>0.11865708601729301</c:v>
                </c:pt>
                <c:pt idx="11754">
                  <c:v>0.1186643533139133</c:v>
                </c:pt>
                <c:pt idx="11755">
                  <c:v>0.11867162055772022</c:v>
                </c:pt>
                <c:pt idx="11756">
                  <c:v>0.11868025034114676</c:v>
                </c:pt>
                <c:pt idx="11757">
                  <c:v>0.11869024262891771</c:v>
                </c:pt>
                <c:pt idx="11758">
                  <c:v>0.11870114319261317</c:v>
                </c:pt>
                <c:pt idx="11759">
                  <c:v>0.11871204363748766</c:v>
                </c:pt>
                <c:pt idx="11760">
                  <c:v>0.11872248978566367</c:v>
                </c:pt>
                <c:pt idx="11761">
                  <c:v>0.11873111913011276</c:v>
                </c:pt>
                <c:pt idx="11762">
                  <c:v>0.1187379317178674</c:v>
                </c:pt>
                <c:pt idx="11763">
                  <c:v>0.11874610676191059</c:v>
                </c:pt>
                <c:pt idx="11764">
                  <c:v>0.11875655255426606</c:v>
                </c:pt>
                <c:pt idx="11765">
                  <c:v>0.11876518160478212</c:v>
                </c:pt>
                <c:pt idx="11766">
                  <c:v>0.11877153980488458</c:v>
                </c:pt>
                <c:pt idx="11767">
                  <c:v>0.11877926042208914</c:v>
                </c:pt>
                <c:pt idx="11768">
                  <c:v>0.11878879757281066</c:v>
                </c:pt>
                <c:pt idx="11769">
                  <c:v>0.11879788048893561</c:v>
                </c:pt>
                <c:pt idx="11770">
                  <c:v>0.11880378434017666</c:v>
                </c:pt>
                <c:pt idx="11771">
                  <c:v>0.11880968815656261</c:v>
                </c:pt>
                <c:pt idx="11772">
                  <c:v>0.11881695434426644</c:v>
                </c:pt>
                <c:pt idx="11773">
                  <c:v>0.11882558287359052</c:v>
                </c:pt>
                <c:pt idx="11774">
                  <c:v>0.1188337572011158</c:v>
                </c:pt>
                <c:pt idx="11775">
                  <c:v>0.11884193146182209</c:v>
                </c:pt>
                <c:pt idx="11776">
                  <c:v>0.11885146801486204</c:v>
                </c:pt>
                <c:pt idx="11777">
                  <c:v>0.11886191270669964</c:v>
                </c:pt>
                <c:pt idx="11778">
                  <c:v>0.11887235728944665</c:v>
                </c:pt>
                <c:pt idx="11779">
                  <c:v>0.11888370997305094</c:v>
                </c:pt>
                <c:pt idx="11780">
                  <c:v>0.11889506252777315</c:v>
                </c:pt>
                <c:pt idx="11781">
                  <c:v>0.11890550676429162</c:v>
                </c:pt>
                <c:pt idx="11782">
                  <c:v>0.11891322634726166</c:v>
                </c:pt>
                <c:pt idx="11783">
                  <c:v>0.11891958360613868</c:v>
                </c:pt>
                <c:pt idx="11784">
                  <c:v>0.11892730308044261</c:v>
                </c:pt>
                <c:pt idx="11785">
                  <c:v>0.11893683881937055</c:v>
                </c:pt>
                <c:pt idx="11786">
                  <c:v>0.11894773669537437</c:v>
                </c:pt>
                <c:pt idx="11787">
                  <c:v>0.11895863445261616</c:v>
                </c:pt>
                <c:pt idx="11788">
                  <c:v>0.11896816989278237</c:v>
                </c:pt>
                <c:pt idx="11789">
                  <c:v>0.11897725117983701</c:v>
                </c:pt>
                <c:pt idx="11790">
                  <c:v>0.11898633238442255</c:v>
                </c:pt>
                <c:pt idx="11791">
                  <c:v>0.11899541350654062</c:v>
                </c:pt>
                <c:pt idx="11792">
                  <c:v>0.11900358644593825</c:v>
                </c:pt>
                <c:pt idx="11793">
                  <c:v>0.11901221336505878</c:v>
                </c:pt>
                <c:pt idx="11794">
                  <c:v>0.1190199321243454</c:v>
                </c:pt>
                <c:pt idx="11795">
                  <c:v>0.11902628870490475</c:v>
                </c:pt>
                <c:pt idx="11796">
                  <c:v>0.11903173717036711</c:v>
                </c:pt>
                <c:pt idx="11797">
                  <c:v>0.11903945577895643</c:v>
                </c:pt>
                <c:pt idx="11798">
                  <c:v>0.11905035253671702</c:v>
                </c:pt>
                <c:pt idx="11799">
                  <c:v>0.11906215722363199</c:v>
                </c:pt>
                <c:pt idx="11800">
                  <c:v>0.11907214569602682</c:v>
                </c:pt>
                <c:pt idx="11801">
                  <c:v>0.11907759391164524</c:v>
                </c:pt>
                <c:pt idx="11802">
                  <c:v>0.11908258808322024</c:v>
                </c:pt>
                <c:pt idx="11803">
                  <c:v>0.1190889442655155</c:v>
                </c:pt>
                <c:pt idx="11804">
                  <c:v>0.11909530040741018</c:v>
                </c:pt>
                <c:pt idx="11805">
                  <c:v>0.11910120250299445</c:v>
                </c:pt>
                <c:pt idx="11806">
                  <c:v>0.11910846657281667</c:v>
                </c:pt>
                <c:pt idx="11807">
                  <c:v>0.11911618458918675</c:v>
                </c:pt>
                <c:pt idx="11808">
                  <c:v>0.11912526453218304</c:v>
                </c:pt>
                <c:pt idx="11809">
                  <c:v>0.11913570636470647</c:v>
                </c:pt>
                <c:pt idx="11810">
                  <c:v>0.11914660207370405</c:v>
                </c:pt>
                <c:pt idx="11811">
                  <c:v>0.11915568174051668</c:v>
                </c:pt>
                <c:pt idx="11812">
                  <c:v>0.11916158347973629</c:v>
                </c:pt>
                <c:pt idx="11813">
                  <c:v>0.11916703120810172</c:v>
                </c:pt>
                <c:pt idx="11814">
                  <c:v>0.11917611068942732</c:v>
                </c:pt>
                <c:pt idx="11815">
                  <c:v>0.11918700595820247</c:v>
                </c:pt>
                <c:pt idx="11816">
                  <c:v>0.11919699318363323</c:v>
                </c:pt>
                <c:pt idx="11817">
                  <c:v>0.1192051644757053</c:v>
                </c:pt>
                <c:pt idx="11818">
                  <c:v>0.11921151987893289</c:v>
                </c:pt>
                <c:pt idx="11819">
                  <c:v>0.11921696733526578</c:v>
                </c:pt>
                <c:pt idx="11820">
                  <c:v>0.11922559241377118</c:v>
                </c:pt>
                <c:pt idx="11821">
                  <c:v>0.11923603319874565</c:v>
                </c:pt>
                <c:pt idx="11822">
                  <c:v>0.11924828963331739</c:v>
                </c:pt>
                <c:pt idx="11823">
                  <c:v>0.11925963804990686</c:v>
                </c:pt>
                <c:pt idx="11824">
                  <c:v>0.11926871669045315</c:v>
                </c:pt>
                <c:pt idx="11825">
                  <c:v>0.11927643347011414</c:v>
                </c:pt>
                <c:pt idx="11826">
                  <c:v>0.11928369626716251</c:v>
                </c:pt>
                <c:pt idx="11827">
                  <c:v>0.11929368252697695</c:v>
                </c:pt>
                <c:pt idx="11828">
                  <c:v>0.1193059382549978</c:v>
                </c:pt>
                <c:pt idx="11829">
                  <c:v>0.11931773992520674</c:v>
                </c:pt>
                <c:pt idx="11830">
                  <c:v>0.11932727194177521</c:v>
                </c:pt>
                <c:pt idx="11831">
                  <c:v>0.11933771166519536</c:v>
                </c:pt>
                <c:pt idx="11832">
                  <c:v>0.11934951296043296</c:v>
                </c:pt>
                <c:pt idx="11833">
                  <c:v>0.11936176800423466</c:v>
                </c:pt>
                <c:pt idx="11834">
                  <c:v>0.11937356901558142</c:v>
                </c:pt>
                <c:pt idx="11835">
                  <c:v>0.11938582376458051</c:v>
                </c:pt>
                <c:pt idx="11836">
                  <c:v>0.1194003477170747</c:v>
                </c:pt>
                <c:pt idx="11837">
                  <c:v>0.11941532532215146</c:v>
                </c:pt>
                <c:pt idx="11838">
                  <c:v>0.11942894113210396</c:v>
                </c:pt>
                <c:pt idx="11839">
                  <c:v>0.11943801823574542</c:v>
                </c:pt>
                <c:pt idx="11840">
                  <c:v>0.11944301060762808</c:v>
                </c:pt>
                <c:pt idx="11841">
                  <c:v>0.11944664140788844</c:v>
                </c:pt>
                <c:pt idx="11842">
                  <c:v>0.11945344912284488</c:v>
                </c:pt>
                <c:pt idx="11843">
                  <c:v>0.11946252600402844</c:v>
                </c:pt>
                <c:pt idx="11844">
                  <c:v>0.11947296431553651</c:v>
                </c:pt>
                <c:pt idx="11845">
                  <c:v>0.11948113335288804</c:v>
                </c:pt>
                <c:pt idx="11846">
                  <c:v>0.11948794083303799</c:v>
                </c:pt>
                <c:pt idx="11847">
                  <c:v>0.11949384061168304</c:v>
                </c:pt>
                <c:pt idx="11848">
                  <c:v>0.1195015556543141</c:v>
                </c:pt>
                <c:pt idx="11849">
                  <c:v>0.11951244737787502</c:v>
                </c:pt>
                <c:pt idx="11850">
                  <c:v>0.11952560805223746</c:v>
                </c:pt>
                <c:pt idx="11851">
                  <c:v>0.11953831474589681</c:v>
                </c:pt>
                <c:pt idx="11852">
                  <c:v>0.11954920606909743</c:v>
                </c:pt>
                <c:pt idx="11853">
                  <c:v>0.11955828208115236</c:v>
                </c:pt>
                <c:pt idx="11854">
                  <c:v>0.11956690421630614</c:v>
                </c:pt>
                <c:pt idx="11855">
                  <c:v>0.11957643385814352</c:v>
                </c:pt>
                <c:pt idx="11856">
                  <c:v>0.11958777855144789</c:v>
                </c:pt>
                <c:pt idx="11857">
                  <c:v>0.1195977617750944</c:v>
                </c:pt>
                <c:pt idx="11858">
                  <c:v>0.1196059297930387</c:v>
                </c:pt>
                <c:pt idx="11859">
                  <c:v>0.11961455151737913</c:v>
                </c:pt>
                <c:pt idx="11860">
                  <c:v>0.11962544201029664</c:v>
                </c:pt>
                <c:pt idx="11861">
                  <c:v>0.1196349710943089</c:v>
                </c:pt>
                <c:pt idx="11862">
                  <c:v>0.11964268504819353</c:v>
                </c:pt>
                <c:pt idx="11863">
                  <c:v>0.11964858391395509</c:v>
                </c:pt>
                <c:pt idx="11864">
                  <c:v>0.11965539025428799</c:v>
                </c:pt>
                <c:pt idx="11865">
                  <c:v>0.11966718780112429</c:v>
                </c:pt>
                <c:pt idx="11866">
                  <c:v>0.11968080018222046</c:v>
                </c:pt>
                <c:pt idx="11867">
                  <c:v>0.11969078247725923</c:v>
                </c:pt>
                <c:pt idx="11868">
                  <c:v>0.11969713479494758</c:v>
                </c:pt>
                <c:pt idx="11869">
                  <c:v>0.11970439453718151</c:v>
                </c:pt>
                <c:pt idx="11870">
                  <c:v>0.11971301541263148</c:v>
                </c:pt>
                <c:pt idx="11871">
                  <c:v>0.11972254366218998</c:v>
                </c:pt>
                <c:pt idx="11872">
                  <c:v>0.11973252554054363</c:v>
                </c:pt>
                <c:pt idx="11873">
                  <c:v>0.11974114617348418</c:v>
                </c:pt>
                <c:pt idx="11874">
                  <c:v>0.11974931302035065</c:v>
                </c:pt>
                <c:pt idx="11875">
                  <c:v>0.11975747980052058</c:v>
                </c:pt>
                <c:pt idx="11876">
                  <c:v>0.11976700762642266</c:v>
                </c:pt>
                <c:pt idx="11877">
                  <c:v>0.11977562796211232</c:v>
                </c:pt>
                <c:pt idx="11878">
                  <c:v>0.11978424822349247</c:v>
                </c:pt>
                <c:pt idx="11879">
                  <c:v>0.11979513686849599</c:v>
                </c:pt>
                <c:pt idx="11880">
                  <c:v>0.1198060253949379</c:v>
                </c:pt>
                <c:pt idx="11881">
                  <c:v>0.11981600644002612</c:v>
                </c:pt>
                <c:pt idx="11882">
                  <c:v>0.11982689473923309</c:v>
                </c:pt>
                <c:pt idx="11883">
                  <c:v>0.11983914393413225</c:v>
                </c:pt>
                <c:pt idx="11884">
                  <c:v>0.11985366130416562</c:v>
                </c:pt>
                <c:pt idx="11885">
                  <c:v>0.11986863212127999</c:v>
                </c:pt>
                <c:pt idx="11886">
                  <c:v>0.11988088080494355</c:v>
                </c:pt>
                <c:pt idx="11887">
                  <c:v>0.11988768556437385</c:v>
                </c:pt>
                <c:pt idx="11888">
                  <c:v>0.11989403663139842</c:v>
                </c:pt>
                <c:pt idx="11889">
                  <c:v>0.1199026558721296</c:v>
                </c:pt>
                <c:pt idx="11890">
                  <c:v>0.11991172867685117</c:v>
                </c:pt>
                <c:pt idx="11891">
                  <c:v>0.11991989413072106</c:v>
                </c:pt>
                <c:pt idx="11892">
                  <c:v>0.1199289667790452</c:v>
                </c:pt>
                <c:pt idx="11893">
                  <c:v>0.11993940022286</c:v>
                </c:pt>
                <c:pt idx="11894">
                  <c:v>0.11995028717860871</c:v>
                </c:pt>
                <c:pt idx="11895">
                  <c:v>0.11996162763147843</c:v>
                </c:pt>
                <c:pt idx="11896">
                  <c:v>0.11997251434524228</c:v>
                </c:pt>
                <c:pt idx="11897">
                  <c:v>0.11998204012256286</c:v>
                </c:pt>
                <c:pt idx="11898">
                  <c:v>0.11999156580914368</c:v>
                </c:pt>
                <c:pt idx="11899">
                  <c:v>0.12000154500252569</c:v>
                </c:pt>
                <c:pt idx="11900">
                  <c:v>0.12000970972304049</c:v>
                </c:pt>
                <c:pt idx="11901">
                  <c:v>0.12001742078676139</c:v>
                </c:pt>
                <c:pt idx="11902">
                  <c:v>0.120027399722136</c:v>
                </c:pt>
                <c:pt idx="11903">
                  <c:v>0.12003873930055339</c:v>
                </c:pt>
                <c:pt idx="11904">
                  <c:v>0.12004962517486154</c:v>
                </c:pt>
                <c:pt idx="11905">
                  <c:v>0.12006051093066876</c:v>
                </c:pt>
                <c:pt idx="11906">
                  <c:v>0.12007230369907103</c:v>
                </c:pt>
                <c:pt idx="11907">
                  <c:v>0.12008228208679053</c:v>
                </c:pt>
                <c:pt idx="11908">
                  <c:v>0.12008999259092359</c:v>
                </c:pt>
                <c:pt idx="11909">
                  <c:v>0.12009815658932353</c:v>
                </c:pt>
                <c:pt idx="11910">
                  <c:v>0.12010541342083673</c:v>
                </c:pt>
                <c:pt idx="11911">
                  <c:v>0.12011221665255342</c:v>
                </c:pt>
                <c:pt idx="11912">
                  <c:v>0.12012128755617869</c:v>
                </c:pt>
                <c:pt idx="11913">
                  <c:v>0.12013035837752339</c:v>
                </c:pt>
                <c:pt idx="11914">
                  <c:v>0.12014078972035254</c:v>
                </c:pt>
                <c:pt idx="11915">
                  <c:v>0.12015348859954048</c:v>
                </c:pt>
                <c:pt idx="11916">
                  <c:v>0.1201652802715366</c:v>
                </c:pt>
                <c:pt idx="11917">
                  <c:v>0.12017435069384171</c:v>
                </c:pt>
                <c:pt idx="11918">
                  <c:v>0.12018115345657986</c:v>
                </c:pt>
                <c:pt idx="11919">
                  <c:v>0.12018840968582581</c:v>
                </c:pt>
                <c:pt idx="11920">
                  <c:v>0.12019702638966911</c:v>
                </c:pt>
                <c:pt idx="11921">
                  <c:v>0.12020655002858807</c:v>
                </c:pt>
                <c:pt idx="11922">
                  <c:v>0.12021516657612361</c:v>
                </c:pt>
                <c:pt idx="11923">
                  <c:v>0.1202233295526713</c:v>
                </c:pt>
                <c:pt idx="11924">
                  <c:v>0.12023239944846273</c:v>
                </c:pt>
                <c:pt idx="11925">
                  <c:v>0.12024101577326927</c:v>
                </c:pt>
                <c:pt idx="11926">
                  <c:v>0.12024917853881441</c:v>
                </c:pt>
                <c:pt idx="11927">
                  <c:v>0.12025643427447319</c:v>
                </c:pt>
                <c:pt idx="11928">
                  <c:v>0.1202636899574871</c:v>
                </c:pt>
                <c:pt idx="11929">
                  <c:v>0.12027094558785624</c:v>
                </c:pt>
                <c:pt idx="11930">
                  <c:v>0.12027729422124503</c:v>
                </c:pt>
                <c:pt idx="11931">
                  <c:v>0.12028454975290774</c:v>
                </c:pt>
                <c:pt idx="11932">
                  <c:v>0.12029452602298904</c:v>
                </c:pt>
                <c:pt idx="11933">
                  <c:v>0.12030631603204452</c:v>
                </c:pt>
                <c:pt idx="11934">
                  <c:v>0.12031629208498316</c:v>
                </c:pt>
                <c:pt idx="11935">
                  <c:v>0.12032490768697693</c:v>
                </c:pt>
                <c:pt idx="11936">
                  <c:v>0.1203339766615163</c:v>
                </c:pt>
                <c:pt idx="11937">
                  <c:v>0.1203444058805605</c:v>
                </c:pt>
                <c:pt idx="11938">
                  <c:v>0.12035528842794732</c:v>
                </c:pt>
                <c:pt idx="11939">
                  <c:v>0.12036571742473011</c:v>
                </c:pt>
                <c:pt idx="11940">
                  <c:v>0.12037478602917619</c:v>
                </c:pt>
                <c:pt idx="11941">
                  <c:v>0.12038340112722618</c:v>
                </c:pt>
                <c:pt idx="11942">
                  <c:v>0.1203915627306005</c:v>
                </c:pt>
                <c:pt idx="11943">
                  <c:v>0.12040063110066999</c:v>
                </c:pt>
                <c:pt idx="11944">
                  <c:v>0.12041060621276521</c:v>
                </c:pt>
                <c:pt idx="11945">
                  <c:v>0.12042012781785413</c:v>
                </c:pt>
                <c:pt idx="11946">
                  <c:v>0.12043055613845252</c:v>
                </c:pt>
                <c:pt idx="11947">
                  <c:v>0.12044325133848829</c:v>
                </c:pt>
                <c:pt idx="11948">
                  <c:v>0.12045458620233047</c:v>
                </c:pt>
                <c:pt idx="11949">
                  <c:v>0.12046184044776438</c:v>
                </c:pt>
                <c:pt idx="11950">
                  <c:v>0.12046909464057445</c:v>
                </c:pt>
                <c:pt idx="11951">
                  <c:v>0.12047680216277618</c:v>
                </c:pt>
                <c:pt idx="11952">
                  <c:v>0.12048450962557228</c:v>
                </c:pt>
                <c:pt idx="11953">
                  <c:v>0.12049221702896409</c:v>
                </c:pt>
                <c:pt idx="11954">
                  <c:v>0.12049947100142079</c:v>
                </c:pt>
                <c:pt idx="11955">
                  <c:v>0.12050989849464006</c:v>
                </c:pt>
                <c:pt idx="11956">
                  <c:v>0.12052349940934708</c:v>
                </c:pt>
                <c:pt idx="11957">
                  <c:v>0.12053438000792525</c:v>
                </c:pt>
                <c:pt idx="11958">
                  <c:v>0.12054299373117316</c:v>
                </c:pt>
                <c:pt idx="11959">
                  <c:v>0.12055070068381936</c:v>
                </c:pt>
                <c:pt idx="11960">
                  <c:v>0.1205593142664871</c:v>
                </c:pt>
                <c:pt idx="11961">
                  <c:v>0.12056928779583373</c:v>
                </c:pt>
                <c:pt idx="11962">
                  <c:v>0.12058062123116806</c:v>
                </c:pt>
                <c:pt idx="11963">
                  <c:v>0.12059059454801244</c:v>
                </c:pt>
                <c:pt idx="11964">
                  <c:v>0.12059739447974098</c:v>
                </c:pt>
                <c:pt idx="11965">
                  <c:v>0.12060283439183202</c:v>
                </c:pt>
                <c:pt idx="11966">
                  <c:v>0.12061054088330445</c:v>
                </c:pt>
                <c:pt idx="11967">
                  <c:v>0.12061870063307219</c:v>
                </c:pt>
                <c:pt idx="11968">
                  <c:v>0.12062550037368494</c:v>
                </c:pt>
                <c:pt idx="11969">
                  <c:v>0.12063230006806119</c:v>
                </c:pt>
                <c:pt idx="11970">
                  <c:v>0.1206413662553079</c:v>
                </c:pt>
                <c:pt idx="11971">
                  <c:v>0.12065133896634427</c:v>
                </c:pt>
                <c:pt idx="11972">
                  <c:v>0.12066176487609009</c:v>
                </c:pt>
                <c:pt idx="11973">
                  <c:v>0.12067083079620847</c:v>
                </c:pt>
                <c:pt idx="11974">
                  <c:v>0.12067944334419221</c:v>
                </c:pt>
                <c:pt idx="11975">
                  <c:v>0.12068760253175467</c:v>
                </c:pt>
                <c:pt idx="11976">
                  <c:v>0.12069666821763521</c:v>
                </c:pt>
                <c:pt idx="11977">
                  <c:v>0.12070709365479514</c:v>
                </c:pt>
                <c:pt idx="11978">
                  <c:v>0.12071797225595243</c:v>
                </c:pt>
                <c:pt idx="11979">
                  <c:v>0.12072794420305236</c:v>
                </c:pt>
                <c:pt idx="11980">
                  <c:v>0.12073700952321666</c:v>
                </c:pt>
                <c:pt idx="11981">
                  <c:v>0.12074562150125462</c:v>
                </c:pt>
                <c:pt idx="11982">
                  <c:v>0.12075423340512666</c:v>
                </c:pt>
                <c:pt idx="11983">
                  <c:v>0.1207637517389107</c:v>
                </c:pt>
                <c:pt idx="11984">
                  <c:v>0.12077236348664896</c:v>
                </c:pt>
                <c:pt idx="11985">
                  <c:v>0.12077916218247789</c:v>
                </c:pt>
                <c:pt idx="11986">
                  <c:v>0.12078596083208476</c:v>
                </c:pt>
                <c:pt idx="11987">
                  <c:v>0.12079411915060102</c:v>
                </c:pt>
                <c:pt idx="11988">
                  <c:v>0.12080273063682789</c:v>
                </c:pt>
                <c:pt idx="11989">
                  <c:v>0.12081088881853247</c:v>
                </c:pt>
                <c:pt idx="11990">
                  <c:v>0.1208167807972607</c:v>
                </c:pt>
                <c:pt idx="11991">
                  <c:v>0.12082357919111752</c:v>
                </c:pt>
                <c:pt idx="11992">
                  <c:v>0.12083309686487105</c:v>
                </c:pt>
                <c:pt idx="11993">
                  <c:v>0.12084759981259535</c:v>
                </c:pt>
                <c:pt idx="11994">
                  <c:v>0.12086164934262759</c:v>
                </c:pt>
                <c:pt idx="11995">
                  <c:v>0.12087433907106304</c:v>
                </c:pt>
                <c:pt idx="11996">
                  <c:v>0.12088612224613969</c:v>
                </c:pt>
                <c:pt idx="11997">
                  <c:v>0.12089790528237424</c:v>
                </c:pt>
                <c:pt idx="11998">
                  <c:v>0.12090651587489858</c:v>
                </c:pt>
                <c:pt idx="11999">
                  <c:v>0.12091376684267624</c:v>
                </c:pt>
                <c:pt idx="12000">
                  <c:v>0.1209223772986249</c:v>
                </c:pt>
                <c:pt idx="12001">
                  <c:v>0.12093280038294697</c:v>
                </c:pt>
                <c:pt idx="12002">
                  <c:v>0.12094412969920705</c:v>
                </c:pt>
                <c:pt idx="12003">
                  <c:v>0.12095500572206315</c:v>
                </c:pt>
                <c:pt idx="12004">
                  <c:v>0.12096406898408542</c:v>
                </c:pt>
                <c:pt idx="12005">
                  <c:v>0.12097041321862617</c:v>
                </c:pt>
                <c:pt idx="12006">
                  <c:v>0.12097721056811309</c:v>
                </c:pt>
                <c:pt idx="12007">
                  <c:v>0.12098717993045016</c:v>
                </c:pt>
                <c:pt idx="12008">
                  <c:v>0.12099896177598569</c:v>
                </c:pt>
                <c:pt idx="12009">
                  <c:v>0.12101074348271111</c:v>
                </c:pt>
                <c:pt idx="12010">
                  <c:v>0.12102071251075359</c:v>
                </c:pt>
                <c:pt idx="12011">
                  <c:v>0.12102705638594596</c:v>
                </c:pt>
                <c:pt idx="12012">
                  <c:v>0.12103294709116093</c:v>
                </c:pt>
                <c:pt idx="12013">
                  <c:v>0.12104065026869919</c:v>
                </c:pt>
                <c:pt idx="12014">
                  <c:v>0.12105061899860582</c:v>
                </c:pt>
                <c:pt idx="12015">
                  <c:v>0.12106104074634667</c:v>
                </c:pt>
                <c:pt idx="12016">
                  <c:v>0.12107055616029788</c:v>
                </c:pt>
                <c:pt idx="12017">
                  <c:v>0.12108097770026166</c:v>
                </c:pt>
                <c:pt idx="12018">
                  <c:v>0.12109139913161812</c:v>
                </c:pt>
                <c:pt idx="12019">
                  <c:v>0.12110272665121564</c:v>
                </c:pt>
                <c:pt idx="12020">
                  <c:v>0.12111541332083352</c:v>
                </c:pt>
                <c:pt idx="12021">
                  <c:v>0.12112628748097469</c:v>
                </c:pt>
                <c:pt idx="12022">
                  <c:v>0.12113444302348152</c:v>
                </c:pt>
                <c:pt idx="12023">
                  <c:v>0.1211416923387609</c:v>
                </c:pt>
                <c:pt idx="12024">
                  <c:v>0.12114984775563413</c:v>
                </c:pt>
                <c:pt idx="12025">
                  <c:v>0.12115845617906711</c:v>
                </c:pt>
                <c:pt idx="12026">
                  <c:v>0.12116479918049396</c:v>
                </c:pt>
                <c:pt idx="12027">
                  <c:v>0.12116978293910423</c:v>
                </c:pt>
                <c:pt idx="12028">
                  <c:v>0.12117839119092905</c:v>
                </c:pt>
                <c:pt idx="12029">
                  <c:v>0.12119017078387209</c:v>
                </c:pt>
                <c:pt idx="12030">
                  <c:v>0.1212001380233679</c:v>
                </c:pt>
                <c:pt idx="12031">
                  <c:v>0.12120693381151977</c:v>
                </c:pt>
                <c:pt idx="12032">
                  <c:v>0.12121282345722813</c:v>
                </c:pt>
                <c:pt idx="12033">
                  <c:v>0.12121916611381346</c:v>
                </c:pt>
                <c:pt idx="12034">
                  <c:v>0.12122822698200796</c:v>
                </c:pt>
                <c:pt idx="12035">
                  <c:v>0.1212377408052535</c:v>
                </c:pt>
                <c:pt idx="12036">
                  <c:v>0.12124906666729302</c:v>
                </c:pt>
                <c:pt idx="12037">
                  <c:v>0.12126084542774193</c:v>
                </c:pt>
                <c:pt idx="12038">
                  <c:v>0.12127035894066777</c:v>
                </c:pt>
                <c:pt idx="12039">
                  <c:v>0.12127806028960426</c:v>
                </c:pt>
                <c:pt idx="12040">
                  <c:v>0.12128621459442049</c:v>
                </c:pt>
                <c:pt idx="12041">
                  <c:v>0.12129527485512052</c:v>
                </c:pt>
                <c:pt idx="12042">
                  <c:v>0.12130478804050866</c:v>
                </c:pt>
                <c:pt idx="12043">
                  <c:v>0.12131430113539707</c:v>
                </c:pt>
                <c:pt idx="12044">
                  <c:v>0.1213233611416306</c:v>
                </c:pt>
                <c:pt idx="12045">
                  <c:v>0.12133196807152287</c:v>
                </c:pt>
                <c:pt idx="12046">
                  <c:v>0.12134057492733646</c:v>
                </c:pt>
                <c:pt idx="12047">
                  <c:v>0.12135144663932312</c:v>
                </c:pt>
                <c:pt idx="12048">
                  <c:v>0.12136367717403106</c:v>
                </c:pt>
                <c:pt idx="12049">
                  <c:v>0.12137500160983078</c:v>
                </c:pt>
                <c:pt idx="12050">
                  <c:v>0.12138541997750367</c:v>
                </c:pt>
                <c:pt idx="12051">
                  <c:v>0.12139447933942571</c:v>
                </c:pt>
                <c:pt idx="12052">
                  <c:v>0.12140444454274757</c:v>
                </c:pt>
                <c:pt idx="12053">
                  <c:v>0.12141667442928394</c:v>
                </c:pt>
                <c:pt idx="12054">
                  <c:v>0.1214279982649389</c:v>
                </c:pt>
                <c:pt idx="12055">
                  <c:v>0.12143751018779438</c:v>
                </c:pt>
                <c:pt idx="12056">
                  <c:v>0.12144521024955363</c:v>
                </c:pt>
                <c:pt idx="12057">
                  <c:v>0.12145426906983253</c:v>
                </c:pt>
                <c:pt idx="12058">
                  <c:v>0.12146468661170495</c:v>
                </c:pt>
                <c:pt idx="12059">
                  <c:v>0.12147465111542524</c:v>
                </c:pt>
                <c:pt idx="12060">
                  <c:v>0.12148325674327959</c:v>
                </c:pt>
                <c:pt idx="12061">
                  <c:v>0.12149095645279646</c:v>
                </c:pt>
                <c:pt idx="12062">
                  <c:v>0.12149956194033498</c:v>
                </c:pt>
                <c:pt idx="12063">
                  <c:v>0.12150771443916636</c:v>
                </c:pt>
                <c:pt idx="12064">
                  <c:v>0.12151496104899852</c:v>
                </c:pt>
                <c:pt idx="12065">
                  <c:v>0.12152356632996889</c:v>
                </c:pt>
                <c:pt idx="12066">
                  <c:v>0.12153488895526929</c:v>
                </c:pt>
                <c:pt idx="12067">
                  <c:v>0.12154802304000813</c:v>
                </c:pt>
                <c:pt idx="12068">
                  <c:v>0.12155979827966848</c:v>
                </c:pt>
                <c:pt idx="12069">
                  <c:v>0.12156885606197917</c:v>
                </c:pt>
                <c:pt idx="12070">
                  <c:v>0.12157746087918239</c:v>
                </c:pt>
                <c:pt idx="12071">
                  <c:v>0.12158515986339212</c:v>
                </c:pt>
                <c:pt idx="12072">
                  <c:v>0.12159059440479363</c:v>
                </c:pt>
                <c:pt idx="12073">
                  <c:v>0.12159738754001366</c:v>
                </c:pt>
                <c:pt idx="12074">
                  <c:v>0.12160644498185705</c:v>
                </c:pt>
                <c:pt idx="12075">
                  <c:v>0.12161731380378084</c:v>
                </c:pt>
                <c:pt idx="12076">
                  <c:v>0.12162772964727545</c:v>
                </c:pt>
                <c:pt idx="12077">
                  <c:v>0.12163723967050016</c:v>
                </c:pt>
                <c:pt idx="12078">
                  <c:v>0.12164674960328557</c:v>
                </c:pt>
                <c:pt idx="12079">
                  <c:v>0.12165444805406268</c:v>
                </c:pt>
                <c:pt idx="12080">
                  <c:v>0.12166033506466821</c:v>
                </c:pt>
                <c:pt idx="12081">
                  <c:v>0.1216653163542652</c:v>
                </c:pt>
                <c:pt idx="12082">
                  <c:v>0.12167301466210942</c:v>
                </c:pt>
                <c:pt idx="12083">
                  <c:v>0.1216843355953981</c:v>
                </c:pt>
                <c:pt idx="12084">
                  <c:v>0.12169293941898281</c:v>
                </c:pt>
                <c:pt idx="12085">
                  <c:v>0.12169746771745182</c:v>
                </c:pt>
                <c:pt idx="12086">
                  <c:v>0.12170244882208422</c:v>
                </c:pt>
                <c:pt idx="12087">
                  <c:v>0.12170924119750712</c:v>
                </c:pt>
                <c:pt idx="12088">
                  <c:v>0.12171603352679389</c:v>
                </c:pt>
                <c:pt idx="12089">
                  <c:v>0.12172599552629404</c:v>
                </c:pt>
                <c:pt idx="12090">
                  <c:v>0.12173731585980921</c:v>
                </c:pt>
                <c:pt idx="12091">
                  <c:v>0.12174863606517593</c:v>
                </c:pt>
                <c:pt idx="12092">
                  <c:v>0.12176040894282067</c:v>
                </c:pt>
                <c:pt idx="12093">
                  <c:v>0.1217721816818662</c:v>
                </c:pt>
                <c:pt idx="12094">
                  <c:v>0.12178350149255392</c:v>
                </c:pt>
                <c:pt idx="12095">
                  <c:v>0.1217939156052161</c:v>
                </c:pt>
                <c:pt idx="12096">
                  <c:v>0.12180342404814749</c:v>
                </c:pt>
                <c:pt idx="12097">
                  <c:v>0.12181474350518497</c:v>
                </c:pt>
                <c:pt idx="12098">
                  <c:v>0.12182877945396658</c:v>
                </c:pt>
                <c:pt idx="12099">
                  <c:v>0.12184145691579397</c:v>
                </c:pt>
                <c:pt idx="12100">
                  <c:v>0.12185005938764636</c:v>
                </c:pt>
                <c:pt idx="12101">
                  <c:v>0.12185820902956031</c:v>
                </c:pt>
                <c:pt idx="12102">
                  <c:v>0.12186681135730494</c:v>
                </c:pt>
                <c:pt idx="12103">
                  <c:v>0.12187360261641124</c:v>
                </c:pt>
                <c:pt idx="12104">
                  <c:v>0.12187903559048911</c:v>
                </c:pt>
                <c:pt idx="12105">
                  <c:v>0.12188673225323904</c:v>
                </c:pt>
                <c:pt idx="12106">
                  <c:v>0.12189442885675029</c:v>
                </c:pt>
                <c:pt idx="12107">
                  <c:v>0.12190257813707846</c:v>
                </c:pt>
                <c:pt idx="12108">
                  <c:v>0.12191253827840388</c:v>
                </c:pt>
                <c:pt idx="12109">
                  <c:v>0.12192385650040194</c:v>
                </c:pt>
                <c:pt idx="12110">
                  <c:v>0.1219342691515015</c:v>
                </c:pt>
                <c:pt idx="12111">
                  <c:v>0.12194468169417867</c:v>
                </c:pt>
                <c:pt idx="12112">
                  <c:v>0.12195735768675441</c:v>
                </c:pt>
                <c:pt idx="12113">
                  <c:v>0.12196912810741574</c:v>
                </c:pt>
                <c:pt idx="12114">
                  <c:v>0.12197772948105547</c:v>
                </c:pt>
                <c:pt idx="12115">
                  <c:v>0.12198497268568444</c:v>
                </c:pt>
                <c:pt idx="12116">
                  <c:v>0.12199176314237666</c:v>
                </c:pt>
                <c:pt idx="12117">
                  <c:v>0.12200036432132665</c:v>
                </c:pt>
                <c:pt idx="12118">
                  <c:v>0.1220098708014641</c:v>
                </c:pt>
                <c:pt idx="12119">
                  <c:v>0.12201892450805166</c:v>
                </c:pt>
                <c:pt idx="12120">
                  <c:v>0.12202888349062409</c:v>
                </c:pt>
                <c:pt idx="12121">
                  <c:v>0.1220392950481774</c:v>
                </c:pt>
                <c:pt idx="12122">
                  <c:v>0.12204834848837152</c:v>
                </c:pt>
                <c:pt idx="12123">
                  <c:v>0.12205559118151275</c:v>
                </c:pt>
                <c:pt idx="12124">
                  <c:v>0.12206192849498065</c:v>
                </c:pt>
                <c:pt idx="12125">
                  <c:v>0.12206826576828733</c:v>
                </c:pt>
                <c:pt idx="12126">
                  <c:v>0.12207505565940696</c:v>
                </c:pt>
                <c:pt idx="12127">
                  <c:v>0.12208229815911964</c:v>
                </c:pt>
                <c:pt idx="12128">
                  <c:v>0.12209270916056073</c:v>
                </c:pt>
                <c:pt idx="12129">
                  <c:v>0.12210447798819554</c:v>
                </c:pt>
                <c:pt idx="12130">
                  <c:v>0.12211443611878268</c:v>
                </c:pt>
                <c:pt idx="12131">
                  <c:v>0.12212122569641923</c:v>
                </c:pt>
                <c:pt idx="12132">
                  <c:v>0.12212484678564292</c:v>
                </c:pt>
                <c:pt idx="12133">
                  <c:v>0.12212801522795724</c:v>
                </c:pt>
                <c:pt idx="12134">
                  <c:v>0.12213435208246946</c:v>
                </c:pt>
                <c:pt idx="12135">
                  <c:v>0.12214476254199401</c:v>
                </c:pt>
                <c:pt idx="12136">
                  <c:v>0.12215788861909613</c:v>
                </c:pt>
                <c:pt idx="12137">
                  <c:v>0.12216784621783046</c:v>
                </c:pt>
                <c:pt idx="12138">
                  <c:v>0.12217554065803181</c:v>
                </c:pt>
                <c:pt idx="12139">
                  <c:v>0.12218232982080796</c:v>
                </c:pt>
                <c:pt idx="12140">
                  <c:v>0.12218957154363211</c:v>
                </c:pt>
                <c:pt idx="12141">
                  <c:v>0.12219636061115138</c:v>
                </c:pt>
                <c:pt idx="12142">
                  <c:v>0.12220405483195436</c:v>
                </c:pt>
                <c:pt idx="12143">
                  <c:v>0.12221310678063535</c:v>
                </c:pt>
                <c:pt idx="12144">
                  <c:v>0.12222261123856568</c:v>
                </c:pt>
                <c:pt idx="12145">
                  <c:v>0.12223302077931718</c:v>
                </c:pt>
                <c:pt idx="12146">
                  <c:v>0.1222429776299471</c:v>
                </c:pt>
                <c:pt idx="12147">
                  <c:v>0.12225202922630948</c:v>
                </c:pt>
                <c:pt idx="12148">
                  <c:v>0.12226108074074103</c:v>
                </c:pt>
                <c:pt idx="12149">
                  <c:v>0.12226967960356402</c:v>
                </c:pt>
                <c:pt idx="12150">
                  <c:v>0.12227918352381814</c:v>
                </c:pt>
                <c:pt idx="12151">
                  <c:v>0.12228868735374854</c:v>
                </c:pt>
                <c:pt idx="12152">
                  <c:v>0.12229592830640447</c:v>
                </c:pt>
                <c:pt idx="12153">
                  <c:v>0.1223013589864885</c:v>
                </c:pt>
                <c:pt idx="12154">
                  <c:v>0.12230724218996518</c:v>
                </c:pt>
                <c:pt idx="12155">
                  <c:v>0.12231267280860772</c:v>
                </c:pt>
                <c:pt idx="12156">
                  <c:v>0.12231765084978921</c:v>
                </c:pt>
                <c:pt idx="12157">
                  <c:v>0.12232715431414153</c:v>
                </c:pt>
                <c:pt idx="12158">
                  <c:v>0.12233892038297128</c:v>
                </c:pt>
                <c:pt idx="12159">
                  <c:v>0.12234932871307468</c:v>
                </c:pt>
                <c:pt idx="12160">
                  <c:v>0.12235837934684538</c:v>
                </c:pt>
                <c:pt idx="12161">
                  <c:v>0.12237150262031501</c:v>
                </c:pt>
                <c:pt idx="12162">
                  <c:v>0.12238869837314544</c:v>
                </c:pt>
                <c:pt idx="12163">
                  <c:v>0.12240408379609116</c:v>
                </c:pt>
                <c:pt idx="12164">
                  <c:v>0.12241765897270433</c:v>
                </c:pt>
                <c:pt idx="12165">
                  <c:v>0.12243123396503471</c:v>
                </c:pt>
                <c:pt idx="12166">
                  <c:v>0.12244390379161661</c:v>
                </c:pt>
                <c:pt idx="12167">
                  <c:v>0.12245612097236649</c:v>
                </c:pt>
                <c:pt idx="12168">
                  <c:v>0.12246788552387261</c:v>
                </c:pt>
                <c:pt idx="12169">
                  <c:v>0.12247603013230016</c:v>
                </c:pt>
                <c:pt idx="12170">
                  <c:v>0.12248100736035061</c:v>
                </c:pt>
                <c:pt idx="12171">
                  <c:v>0.12248643703542532</c:v>
                </c:pt>
                <c:pt idx="12172">
                  <c:v>0.12249458149276007</c:v>
                </c:pt>
                <c:pt idx="12173">
                  <c:v>0.12250363081200269</c:v>
                </c:pt>
                <c:pt idx="12174">
                  <c:v>0.12251268004935549</c:v>
                </c:pt>
                <c:pt idx="12175">
                  <c:v>0.12252127674899217</c:v>
                </c:pt>
                <c:pt idx="12176">
                  <c:v>0.12252896847023426</c:v>
                </c:pt>
                <c:pt idx="12177">
                  <c:v>0.12253575523396375</c:v>
                </c:pt>
                <c:pt idx="12178">
                  <c:v>0.12254254195163362</c:v>
                </c:pt>
                <c:pt idx="12179">
                  <c:v>0.12254751884865121</c:v>
                </c:pt>
                <c:pt idx="12180">
                  <c:v>0.12255249572089963</c:v>
                </c:pt>
                <c:pt idx="12181">
                  <c:v>0.12255973476359062</c:v>
                </c:pt>
                <c:pt idx="12182">
                  <c:v>0.12256968836172588</c:v>
                </c:pt>
                <c:pt idx="12183">
                  <c:v>0.12257964186078812</c:v>
                </c:pt>
                <c:pt idx="12184">
                  <c:v>0.12258914283565603</c:v>
                </c:pt>
                <c:pt idx="12185">
                  <c:v>0.12259728645655442</c:v>
                </c:pt>
                <c:pt idx="12186">
                  <c:v>0.12260678726378367</c:v>
                </c:pt>
                <c:pt idx="12187">
                  <c:v>0.12261809763088881</c:v>
                </c:pt>
                <c:pt idx="12188">
                  <c:v>0.12262986027697763</c:v>
                </c:pt>
                <c:pt idx="12189">
                  <c:v>0.12264071798133336</c:v>
                </c:pt>
                <c:pt idx="12190">
                  <c:v>0.12265112317071801</c:v>
                </c:pt>
                <c:pt idx="12191">
                  <c:v>0.12266017107348219</c:v>
                </c:pt>
                <c:pt idx="12192">
                  <c:v>0.1226692188943823</c:v>
                </c:pt>
                <c:pt idx="12193">
                  <c:v>0.12267917140282179</c:v>
                </c:pt>
                <c:pt idx="12194">
                  <c:v>0.12269093333054752</c:v>
                </c:pt>
                <c:pt idx="12195">
                  <c:v>0.12270359986723164</c:v>
                </c:pt>
                <c:pt idx="12196">
                  <c:v>0.1227171709784977</c:v>
                </c:pt>
                <c:pt idx="12197">
                  <c:v>0.12273119426665602</c:v>
                </c:pt>
                <c:pt idx="12198">
                  <c:v>0.12274159851466511</c:v>
                </c:pt>
                <c:pt idx="12199">
                  <c:v>0.12274747912870082</c:v>
                </c:pt>
                <c:pt idx="12200">
                  <c:v>0.12275200265442715</c:v>
                </c:pt>
                <c:pt idx="12201">
                  <c:v>0.12276195433899879</c:v>
                </c:pt>
                <c:pt idx="12202">
                  <c:v>0.12277688168016607</c:v>
                </c:pt>
                <c:pt idx="12203">
                  <c:v>0.12278999946269999</c:v>
                </c:pt>
                <c:pt idx="12204">
                  <c:v>0.12280130775780952</c:v>
                </c:pt>
                <c:pt idx="12205">
                  <c:v>0.12281261592504286</c:v>
                </c:pt>
                <c:pt idx="12206">
                  <c:v>0.12282392396440323</c:v>
                </c:pt>
                <c:pt idx="12207">
                  <c:v>0.12283523187589319</c:v>
                </c:pt>
                <c:pt idx="12208">
                  <c:v>0.12284699196820101</c:v>
                </c:pt>
                <c:pt idx="12209">
                  <c:v>0.12285875192221057</c:v>
                </c:pt>
                <c:pt idx="12210">
                  <c:v>0.12286779794657342</c:v>
                </c:pt>
                <c:pt idx="12211">
                  <c:v>0.12287639159392325</c:v>
                </c:pt>
                <c:pt idx="12212">
                  <c:v>0.12288679433138112</c:v>
                </c:pt>
                <c:pt idx="12213">
                  <c:v>0.12289719696062312</c:v>
                </c:pt>
                <c:pt idx="12214">
                  <c:v>0.12290533807324179</c:v>
                </c:pt>
                <c:pt idx="12215">
                  <c:v>0.12291167000390195</c:v>
                </c:pt>
                <c:pt idx="12216">
                  <c:v>0.12291754961790054</c:v>
                </c:pt>
                <c:pt idx="12217">
                  <c:v>0.12292569056482852</c:v>
                </c:pt>
                <c:pt idx="12218">
                  <c:v>0.12293609278945744</c:v>
                </c:pt>
                <c:pt idx="12219">
                  <c:v>0.12294920848367463</c:v>
                </c:pt>
                <c:pt idx="12220">
                  <c:v>0.12296187174935011</c:v>
                </c:pt>
                <c:pt idx="12221">
                  <c:v>0.12297001233546336</c:v>
                </c:pt>
                <c:pt idx="12222">
                  <c:v>0.12297860510446729</c:v>
                </c:pt>
                <c:pt idx="12223">
                  <c:v>0.12298945902293557</c:v>
                </c:pt>
                <c:pt idx="12224">
                  <c:v>0.12300166954039707</c:v>
                </c:pt>
                <c:pt idx="12225">
                  <c:v>0.12301161874068499</c:v>
                </c:pt>
                <c:pt idx="12226">
                  <c:v>0.12301749776705488</c:v>
                </c:pt>
                <c:pt idx="12227">
                  <c:v>0.12302202007151303</c:v>
                </c:pt>
                <c:pt idx="12228">
                  <c:v>0.12302970794215577</c:v>
                </c:pt>
                <c:pt idx="12229">
                  <c:v>0.12304101352691137</c:v>
                </c:pt>
                <c:pt idx="12230">
                  <c:v>0.12305005790268896</c:v>
                </c:pt>
                <c:pt idx="12231">
                  <c:v>0.12305503227449922</c:v>
                </c:pt>
                <c:pt idx="12232">
                  <c:v>0.12306181546890899</c:v>
                </c:pt>
                <c:pt idx="12233">
                  <c:v>0.12306995524146556</c:v>
                </c:pt>
                <c:pt idx="12234">
                  <c:v>0.12307899935548838</c:v>
                </c:pt>
                <c:pt idx="12235">
                  <c:v>0.12308849558718032</c:v>
                </c:pt>
                <c:pt idx="12236">
                  <c:v>0.12309708733814979</c:v>
                </c:pt>
                <c:pt idx="12237">
                  <c:v>0.12310387024729891</c:v>
                </c:pt>
                <c:pt idx="12238">
                  <c:v>0.12310884435143463</c:v>
                </c:pt>
                <c:pt idx="12239">
                  <c:v>0.12311381843082853</c:v>
                </c:pt>
                <c:pt idx="12240">
                  <c:v>0.12312060122649354</c:v>
                </c:pt>
                <c:pt idx="12241">
                  <c:v>0.12313145360386506</c:v>
                </c:pt>
                <c:pt idx="12242">
                  <c:v>0.12314456673605687</c:v>
                </c:pt>
                <c:pt idx="12243">
                  <c:v>0.12315677535973137</c:v>
                </c:pt>
                <c:pt idx="12244">
                  <c:v>0.12316627085287642</c:v>
                </c:pt>
                <c:pt idx="12245">
                  <c:v>0.12317214897011559</c:v>
                </c:pt>
                <c:pt idx="12246">
                  <c:v>0.12317667057524914</c:v>
                </c:pt>
                <c:pt idx="12247">
                  <c:v>0.12318300078808909</c:v>
                </c:pt>
                <c:pt idx="12248">
                  <c:v>0.12319204387977747</c:v>
                </c:pt>
                <c:pt idx="12249">
                  <c:v>0.12320334762938948</c:v>
                </c:pt>
                <c:pt idx="12250">
                  <c:v>0.12321374696618326</c:v>
                </c:pt>
                <c:pt idx="12251">
                  <c:v>0.12322278977983664</c:v>
                </c:pt>
                <c:pt idx="12252">
                  <c:v>0.12323138037706614</c:v>
                </c:pt>
                <c:pt idx="12253">
                  <c:v>0.12323906663834894</c:v>
                </c:pt>
                <c:pt idx="12254">
                  <c:v>0.12324720496825524</c:v>
                </c:pt>
                <c:pt idx="12255">
                  <c:v>0.12325398685925001</c:v>
                </c:pt>
                <c:pt idx="12256">
                  <c:v>0.12326167294677605</c:v>
                </c:pt>
                <c:pt idx="12257">
                  <c:v>0.12327161956058712</c:v>
                </c:pt>
                <c:pt idx="12258">
                  <c:v>0.12328247029918347</c:v>
                </c:pt>
                <c:pt idx="12259">
                  <c:v>0.12329241670613444</c:v>
                </c:pt>
                <c:pt idx="12260">
                  <c:v>0.12330055460187336</c:v>
                </c:pt>
                <c:pt idx="12261">
                  <c:v>0.12330824033148551</c:v>
                </c:pt>
                <c:pt idx="12262">
                  <c:v>0.12331637809845518</c:v>
                </c:pt>
                <c:pt idx="12263">
                  <c:v>0.12332089905149007</c:v>
                </c:pt>
                <c:pt idx="12264">
                  <c:v>0.12332451579920206</c:v>
                </c:pt>
                <c:pt idx="12265">
                  <c:v>0.12333084507622233</c:v>
                </c:pt>
                <c:pt idx="12266">
                  <c:v>0.12334259934155152</c:v>
                </c:pt>
                <c:pt idx="12267">
                  <c:v>0.12335661386195118</c:v>
                </c:pt>
                <c:pt idx="12268">
                  <c:v>0.1233683678243926</c:v>
                </c:pt>
                <c:pt idx="12269">
                  <c:v>0.12337786130858518</c:v>
                </c:pt>
                <c:pt idx="12270">
                  <c:v>0.12338554644406409</c:v>
                </c:pt>
                <c:pt idx="12271">
                  <c:v>0.12339323152048204</c:v>
                </c:pt>
                <c:pt idx="12272">
                  <c:v>0.12340272476863552</c:v>
                </c:pt>
                <c:pt idx="12273">
                  <c:v>0.12341312203225652</c:v>
                </c:pt>
                <c:pt idx="12274">
                  <c:v>0.12342171099458105</c:v>
                </c:pt>
                <c:pt idx="12275">
                  <c:v>0.12342894374774206</c:v>
                </c:pt>
                <c:pt idx="12276">
                  <c:v>0.12343482032116648</c:v>
                </c:pt>
                <c:pt idx="12277">
                  <c:v>0.12344024481982976</c:v>
                </c:pt>
                <c:pt idx="12278">
                  <c:v>0.12344657336441368</c:v>
                </c:pt>
                <c:pt idx="12279">
                  <c:v>0.12345335390345297</c:v>
                </c:pt>
                <c:pt idx="12280">
                  <c:v>0.12346058642775309</c:v>
                </c:pt>
                <c:pt idx="12281">
                  <c:v>0.12346827092750708</c:v>
                </c:pt>
                <c:pt idx="12282">
                  <c:v>0.12347640739229433</c:v>
                </c:pt>
                <c:pt idx="12283">
                  <c:v>0.12348409177047349</c:v>
                </c:pt>
                <c:pt idx="12284">
                  <c:v>0.12348951600187115</c:v>
                </c:pt>
                <c:pt idx="12285">
                  <c:v>0.12349720027931992</c:v>
                </c:pt>
                <c:pt idx="12286">
                  <c:v>0.12350850058006599</c:v>
                </c:pt>
                <c:pt idx="12287">
                  <c:v>0.12352115676530222</c:v>
                </c:pt>
                <c:pt idx="12288">
                  <c:v>0.12353336079222432</c:v>
                </c:pt>
                <c:pt idx="12289">
                  <c:v>0.12354240071614447</c:v>
                </c:pt>
                <c:pt idx="12290">
                  <c:v>0.12354827662287036</c:v>
                </c:pt>
                <c:pt idx="12291">
                  <c:v>0.12355460448380935</c:v>
                </c:pt>
                <c:pt idx="12292">
                  <c:v>0.12356183627585195</c:v>
                </c:pt>
                <c:pt idx="12293">
                  <c:v>0.12356997197938703</c:v>
                </c:pt>
                <c:pt idx="12294">
                  <c:v>0.1235799155271544</c:v>
                </c:pt>
                <c:pt idx="12295">
                  <c:v>0.12359166686522517</c:v>
                </c:pt>
                <c:pt idx="12296">
                  <c:v>0.12360296609852711</c:v>
                </c:pt>
                <c:pt idx="12297">
                  <c:v>0.12361381324238389</c:v>
                </c:pt>
                <c:pt idx="12298">
                  <c:v>0.12362556418212023</c:v>
                </c:pt>
                <c:pt idx="12299">
                  <c:v>0.12363686303241712</c:v>
                </c:pt>
                <c:pt idx="12300">
                  <c:v>0.12364499812558202</c:v>
                </c:pt>
                <c:pt idx="12301">
                  <c:v>0.12365132537451243</c:v>
                </c:pt>
                <c:pt idx="12302">
                  <c:v>0.12365855646712599</c:v>
                </c:pt>
                <c:pt idx="12303">
                  <c:v>0.12366759525936261</c:v>
                </c:pt>
                <c:pt idx="12304">
                  <c:v>0.12367979749928727</c:v>
                </c:pt>
                <c:pt idx="12305">
                  <c:v>0.12369290344299112</c:v>
                </c:pt>
                <c:pt idx="12306">
                  <c:v>0.12370284576846508</c:v>
                </c:pt>
                <c:pt idx="12307">
                  <c:v>0.12371052840680957</c:v>
                </c:pt>
                <c:pt idx="12308">
                  <c:v>0.12371595141010495</c:v>
                </c:pt>
                <c:pt idx="12309">
                  <c:v>0.123722730122868</c:v>
                </c:pt>
                <c:pt idx="12310">
                  <c:v>0.1237340278753611</c:v>
                </c:pt>
                <c:pt idx="12311">
                  <c:v>0.12374713310834858</c:v>
                </c:pt>
                <c:pt idx="12312">
                  <c:v>0.12375843058514754</c:v>
                </c:pt>
                <c:pt idx="12313">
                  <c:v>0.12376611279646769</c:v>
                </c:pt>
                <c:pt idx="12314">
                  <c:v>0.12377243927912406</c:v>
                </c:pt>
                <c:pt idx="12315">
                  <c:v>0.12377831383432412</c:v>
                </c:pt>
                <c:pt idx="12316">
                  <c:v>0.12378554400873425</c:v>
                </c:pt>
                <c:pt idx="12317">
                  <c:v>0.12379593729286513</c:v>
                </c:pt>
                <c:pt idx="12318">
                  <c:v>0.12380994546143519</c:v>
                </c:pt>
                <c:pt idx="12319">
                  <c:v>0.1238225978321281</c:v>
                </c:pt>
                <c:pt idx="12320">
                  <c:v>0.12383253886822826</c:v>
                </c:pt>
                <c:pt idx="12321">
                  <c:v>0.12384112422896819</c:v>
                </c:pt>
                <c:pt idx="12322">
                  <c:v>0.12385061322613702</c:v>
                </c:pt>
                <c:pt idx="12323">
                  <c:v>0.12386055398374053</c:v>
                </c:pt>
                <c:pt idx="12324">
                  <c:v>0.12386959095035616</c:v>
                </c:pt>
                <c:pt idx="12325">
                  <c:v>0.12387907967740949</c:v>
                </c:pt>
                <c:pt idx="12326">
                  <c:v>0.1238894719894484</c:v>
                </c:pt>
                <c:pt idx="12327">
                  <c:v>0.12390076785830066</c:v>
                </c:pt>
                <c:pt idx="12328">
                  <c:v>0.12391161177235736</c:v>
                </c:pt>
                <c:pt idx="12329">
                  <c:v>0.12392155192361048</c:v>
                </c:pt>
                <c:pt idx="12330">
                  <c:v>0.12393104015763558</c:v>
                </c:pt>
                <c:pt idx="12331">
                  <c:v>0.1239418837434287</c:v>
                </c:pt>
                <c:pt idx="12332">
                  <c:v>0.12395227540281198</c:v>
                </c:pt>
                <c:pt idx="12333">
                  <c:v>0.12396266695420968</c:v>
                </c:pt>
                <c:pt idx="12334">
                  <c:v>0.12397305839762403</c:v>
                </c:pt>
                <c:pt idx="12335">
                  <c:v>0.12398209434760289</c:v>
                </c:pt>
                <c:pt idx="12336">
                  <c:v>0.12398796767130549</c:v>
                </c:pt>
                <c:pt idx="12337">
                  <c:v>0.12399338917025977</c:v>
                </c:pt>
                <c:pt idx="12338">
                  <c:v>0.12399881063982131</c:v>
                </c:pt>
                <c:pt idx="12339">
                  <c:v>0.12400649100471996</c:v>
                </c:pt>
                <c:pt idx="12340">
                  <c:v>0.12401914088890598</c:v>
                </c:pt>
                <c:pt idx="12341">
                  <c:v>0.12403314593117325</c:v>
                </c:pt>
                <c:pt idx="12342">
                  <c:v>0.12404489194441838</c:v>
                </c:pt>
                <c:pt idx="12343">
                  <c:v>0.12405347548223201</c:v>
                </c:pt>
                <c:pt idx="12344">
                  <c:v>0.12406160718693564</c:v>
                </c:pt>
                <c:pt idx="12345">
                  <c:v>0.12406883531338239</c:v>
                </c:pt>
                <c:pt idx="12346">
                  <c:v>0.12407651514048702</c:v>
                </c:pt>
                <c:pt idx="12347">
                  <c:v>0.12408690540092802</c:v>
                </c:pt>
                <c:pt idx="12348">
                  <c:v>0.12409865078273435</c:v>
                </c:pt>
                <c:pt idx="12349">
                  <c:v>0.12410949255118958</c:v>
                </c:pt>
                <c:pt idx="12350">
                  <c:v>0.12411988246899416</c:v>
                </c:pt>
                <c:pt idx="12351">
                  <c:v>0.12412936882140803</c:v>
                </c:pt>
                <c:pt idx="12352">
                  <c:v>0.12413704818364169</c:v>
                </c:pt>
                <c:pt idx="12353">
                  <c:v>0.12414472748690307</c:v>
                </c:pt>
                <c:pt idx="12354">
                  <c:v>0.1241542136036325</c:v>
                </c:pt>
                <c:pt idx="12355">
                  <c:v>0.12416505476970843</c:v>
                </c:pt>
                <c:pt idx="12356">
                  <c:v>0.12417634752606044</c:v>
                </c:pt>
                <c:pt idx="12357">
                  <c:v>0.1241853816393237</c:v>
                </c:pt>
                <c:pt idx="12358">
                  <c:v>0.12419306057142823</c:v>
                </c:pt>
                <c:pt idx="12359">
                  <c:v>0.12420073944456719</c:v>
                </c:pt>
                <c:pt idx="12360">
                  <c:v>0.12420661148424068</c:v>
                </c:pt>
                <c:pt idx="12361">
                  <c:v>0.12421338687178712</c:v>
                </c:pt>
                <c:pt idx="12362">
                  <c:v>0.12422196896344614</c:v>
                </c:pt>
                <c:pt idx="12363">
                  <c:v>0.12423190603019568</c:v>
                </c:pt>
                <c:pt idx="12364">
                  <c:v>0.12424093964155354</c:v>
                </c:pt>
                <c:pt idx="12365">
                  <c:v>0.12424861814704541</c:v>
                </c:pt>
                <c:pt idx="12366">
                  <c:v>0.12425494157788611</c:v>
                </c:pt>
                <c:pt idx="12367">
                  <c:v>0.12426081329929189</c:v>
                </c:pt>
                <c:pt idx="12368">
                  <c:v>0.12426894331816719</c:v>
                </c:pt>
                <c:pt idx="12369">
                  <c:v>0.12427887991814272</c:v>
                </c:pt>
                <c:pt idx="12370">
                  <c:v>0.12429197801270879</c:v>
                </c:pt>
                <c:pt idx="12371">
                  <c:v>0.12430597923442849</c:v>
                </c:pt>
                <c:pt idx="12372">
                  <c:v>0.12431952861718668</c:v>
                </c:pt>
                <c:pt idx="12373">
                  <c:v>0.12433262617934655</c:v>
                </c:pt>
                <c:pt idx="12374">
                  <c:v>0.12434436867544015</c:v>
                </c:pt>
                <c:pt idx="12375">
                  <c:v>0.12435475615320044</c:v>
                </c:pt>
                <c:pt idx="12376">
                  <c:v>0.12436559514539094</c:v>
                </c:pt>
                <c:pt idx="12377">
                  <c:v>0.12437733725435499</c:v>
                </c:pt>
                <c:pt idx="12378">
                  <c:v>0.12438862761372058</c:v>
                </c:pt>
                <c:pt idx="12379">
                  <c:v>0.12439675659353373</c:v>
                </c:pt>
                <c:pt idx="12380">
                  <c:v>0.12440262748230278</c:v>
                </c:pt>
                <c:pt idx="12381">
                  <c:v>0.12440578871582508</c:v>
                </c:pt>
                <c:pt idx="12382">
                  <c:v>0.12440985314424111</c:v>
                </c:pt>
                <c:pt idx="12383">
                  <c:v>0.12441753035284431</c:v>
                </c:pt>
                <c:pt idx="12384">
                  <c:v>0.12442836866465071</c:v>
                </c:pt>
                <c:pt idx="12385">
                  <c:v>0.12443785209112124</c:v>
                </c:pt>
                <c:pt idx="12386">
                  <c:v>0.12444643225662372</c:v>
                </c:pt>
                <c:pt idx="12387">
                  <c:v>0.12445501234850739</c:v>
                </c:pt>
                <c:pt idx="12388">
                  <c:v>0.12446359236677408</c:v>
                </c:pt>
                <c:pt idx="12389">
                  <c:v>0.12447036601340505</c:v>
                </c:pt>
                <c:pt idx="12390">
                  <c:v>0.12447533332510723</c:v>
                </c:pt>
                <c:pt idx="12391">
                  <c:v>0.12448120375258066</c:v>
                </c:pt>
                <c:pt idx="12392">
                  <c:v>0.12448933197988186</c:v>
                </c:pt>
                <c:pt idx="12393">
                  <c:v>0.12449881482823162</c:v>
                </c:pt>
                <c:pt idx="12394">
                  <c:v>0.1245092007018181</c:v>
                </c:pt>
                <c:pt idx="12395">
                  <c:v>0.12451687714774989</c:v>
                </c:pt>
                <c:pt idx="12396">
                  <c:v>0.12452319888250626</c:v>
                </c:pt>
                <c:pt idx="12397">
                  <c:v>0.12452952057729866</c:v>
                </c:pt>
                <c:pt idx="12398">
                  <c:v>0.12453493914102688</c:v>
                </c:pt>
                <c:pt idx="12399">
                  <c:v>0.12454035767539458</c:v>
                </c:pt>
                <c:pt idx="12400">
                  <c:v>0.12454938850076236</c:v>
                </c:pt>
                <c:pt idx="12401">
                  <c:v>0.12456157998564267</c:v>
                </c:pt>
                <c:pt idx="12402">
                  <c:v>0.1245742228500102</c:v>
                </c:pt>
                <c:pt idx="12403">
                  <c:v>0.12458551098669798</c:v>
                </c:pt>
                <c:pt idx="12404">
                  <c:v>0.12459544444158079</c:v>
                </c:pt>
                <c:pt idx="12405">
                  <c:v>0.12460266871042816</c:v>
                </c:pt>
                <c:pt idx="12406">
                  <c:v>0.12460763536498669</c:v>
                </c:pt>
                <c:pt idx="12407">
                  <c:v>0.12461260199487789</c:v>
                </c:pt>
                <c:pt idx="12408">
                  <c:v>0.12461892312451787</c:v>
                </c:pt>
                <c:pt idx="12409">
                  <c:v>0.12462795324040601</c:v>
                </c:pt>
                <c:pt idx="12410">
                  <c:v>0.12463698327475185</c:v>
                </c:pt>
                <c:pt idx="12411">
                  <c:v>0.12464420724351918</c:v>
                </c:pt>
                <c:pt idx="12412">
                  <c:v>0.12465233414600424</c:v>
                </c:pt>
                <c:pt idx="12413">
                  <c:v>0.12466271842528927</c:v>
                </c:pt>
                <c:pt idx="12414">
                  <c:v>0.12467355408001117</c:v>
                </c:pt>
                <c:pt idx="12415">
                  <c:v>0.12468348666036468</c:v>
                </c:pt>
                <c:pt idx="12416">
                  <c:v>0.12469432209005279</c:v>
                </c:pt>
                <c:pt idx="12417">
                  <c:v>0.12470831767963642</c:v>
                </c:pt>
                <c:pt idx="12418">
                  <c:v>0.12472276453439822</c:v>
                </c:pt>
                <c:pt idx="12419">
                  <c:v>0.12473630827118792</c:v>
                </c:pt>
                <c:pt idx="12420">
                  <c:v>0.12474578877779897</c:v>
                </c:pt>
                <c:pt idx="12421">
                  <c:v>0.12475256051320757</c:v>
                </c:pt>
                <c:pt idx="12422">
                  <c:v>0.12475933220275989</c:v>
                </c:pt>
                <c:pt idx="12423">
                  <c:v>0.12476790961036481</c:v>
                </c:pt>
                <c:pt idx="12424">
                  <c:v>0.12477693838099403</c:v>
                </c:pt>
                <c:pt idx="12425">
                  <c:v>0.12478732136644097</c:v>
                </c:pt>
                <c:pt idx="12426">
                  <c:v>0.12479905852452294</c:v>
                </c:pt>
                <c:pt idx="12427">
                  <c:v>0.12480944128030062</c:v>
                </c:pt>
                <c:pt idx="12428">
                  <c:v>0.12481395548831895</c:v>
                </c:pt>
                <c:pt idx="12429">
                  <c:v>0.12481666400334832</c:v>
                </c:pt>
                <c:pt idx="12430">
                  <c:v>0.12481937251104194</c:v>
                </c:pt>
                <c:pt idx="12431">
                  <c:v>0.12482569233379796</c:v>
                </c:pt>
                <c:pt idx="12432">
                  <c:v>0.12483607481304827</c:v>
                </c:pt>
                <c:pt idx="12433">
                  <c:v>0.12484826280331897</c:v>
                </c:pt>
                <c:pt idx="12434">
                  <c:v>0.12485909644774347</c:v>
                </c:pt>
                <c:pt idx="12435">
                  <c:v>0.12487038136921516</c:v>
                </c:pt>
                <c:pt idx="12436">
                  <c:v>0.12488076338449525</c:v>
                </c:pt>
                <c:pt idx="12437">
                  <c:v>0.12488798559242349</c:v>
                </c:pt>
                <c:pt idx="12438">
                  <c:v>0.12489430498157367</c:v>
                </c:pt>
                <c:pt idx="12439">
                  <c:v>0.12490333261108492</c:v>
                </c:pt>
                <c:pt idx="12440">
                  <c:v>0.12491506840761182</c:v>
                </c:pt>
                <c:pt idx="12441">
                  <c:v>0.12492770680369121</c:v>
                </c:pt>
                <c:pt idx="12442">
                  <c:v>0.12493718549592953</c:v>
                </c:pt>
                <c:pt idx="12443">
                  <c:v>0.12494440729637853</c:v>
                </c:pt>
                <c:pt idx="12444">
                  <c:v>0.1249498236124892</c:v>
                </c:pt>
                <c:pt idx="12445">
                  <c:v>0.1249574966767613</c:v>
                </c:pt>
                <c:pt idx="12446">
                  <c:v>0.12496742643724652</c:v>
                </c:pt>
                <c:pt idx="12447">
                  <c:v>0.12497871013629602</c:v>
                </c:pt>
                <c:pt idx="12448">
                  <c:v>0.12498909102697199</c:v>
                </c:pt>
                <c:pt idx="12449">
                  <c:v>0.12499992314582944</c:v>
                </c:pt>
                <c:pt idx="12450">
                  <c:v>0.12501120647820371</c:v>
                </c:pt>
                <c:pt idx="12451">
                  <c:v>0.12502113570538045</c:v>
                </c:pt>
                <c:pt idx="12452">
                  <c:v>0.12502790557647547</c:v>
                </c:pt>
                <c:pt idx="12453">
                  <c:v>0.12503332144035303</c:v>
                </c:pt>
                <c:pt idx="12454">
                  <c:v>0.12504099386397036</c:v>
                </c:pt>
                <c:pt idx="12455">
                  <c:v>0.125050020169332</c:v>
                </c:pt>
                <c:pt idx="12456">
                  <c:v>0.12505994901112821</c:v>
                </c:pt>
                <c:pt idx="12457">
                  <c:v>0.12507123166623491</c:v>
                </c:pt>
                <c:pt idx="12458">
                  <c:v>0.12508296549250933</c:v>
                </c:pt>
                <c:pt idx="12459">
                  <c:v>0.12509424788793386</c:v>
                </c:pt>
                <c:pt idx="12460">
                  <c:v>0.12510417629061135</c:v>
                </c:pt>
                <c:pt idx="12461">
                  <c:v>0.12511320202569004</c:v>
                </c:pt>
                <c:pt idx="12462">
                  <c:v>0.12512313024018637</c:v>
                </c:pt>
                <c:pt idx="12463">
                  <c:v>0.12513350963176897</c:v>
                </c:pt>
                <c:pt idx="12464">
                  <c:v>0.12514208383051609</c:v>
                </c:pt>
                <c:pt idx="12465">
                  <c:v>0.12514885288286026</c:v>
                </c:pt>
                <c:pt idx="12466">
                  <c:v>0.12515517062370785</c:v>
                </c:pt>
                <c:pt idx="12467">
                  <c:v>0.12516148832464266</c:v>
                </c:pt>
                <c:pt idx="12468">
                  <c:v>0.12517006228349883</c:v>
                </c:pt>
                <c:pt idx="12469">
                  <c:v>0.12518224620383778</c:v>
                </c:pt>
                <c:pt idx="12470">
                  <c:v>0.12519397872756702</c:v>
                </c:pt>
                <c:pt idx="12471">
                  <c:v>0.12520435738381558</c:v>
                </c:pt>
                <c:pt idx="12472">
                  <c:v>0.12521473593234869</c:v>
                </c:pt>
                <c:pt idx="12473">
                  <c:v>0.12522556560728218</c:v>
                </c:pt>
                <c:pt idx="12474">
                  <c:v>0.12523594393570833</c:v>
                </c:pt>
                <c:pt idx="12475">
                  <c:v>0.12524812705338181</c:v>
                </c:pt>
                <c:pt idx="12476">
                  <c:v>0.12526121245889071</c:v>
                </c:pt>
                <c:pt idx="12477">
                  <c:v>0.12527249284345274</c:v>
                </c:pt>
                <c:pt idx="12478">
                  <c:v>0.12528332189291949</c:v>
                </c:pt>
                <c:pt idx="12479">
                  <c:v>0.12529460202808268</c:v>
                </c:pt>
                <c:pt idx="12480">
                  <c:v>0.12530272364661285</c:v>
                </c:pt>
                <c:pt idx="12481">
                  <c:v>0.12530904041542348</c:v>
                </c:pt>
                <c:pt idx="12482">
                  <c:v>0.12531806430165018</c:v>
                </c:pt>
                <c:pt idx="12483">
                  <c:v>0.1253288928576354</c:v>
                </c:pt>
                <c:pt idx="12484">
                  <c:v>0.12534197720634072</c:v>
                </c:pt>
                <c:pt idx="12485">
                  <c:v>0.12535641490968125</c:v>
                </c:pt>
                <c:pt idx="12486">
                  <c:v>0.12536904772911481</c:v>
                </c:pt>
                <c:pt idx="12487">
                  <c:v>0.12537897340385748</c:v>
                </c:pt>
                <c:pt idx="12488">
                  <c:v>0.12538528969103574</c:v>
                </c:pt>
                <c:pt idx="12489">
                  <c:v>0.12538980130030883</c:v>
                </c:pt>
                <c:pt idx="12490">
                  <c:v>0.12539611751909541</c:v>
                </c:pt>
                <c:pt idx="12491">
                  <c:v>0.12540559177247379</c:v>
                </c:pt>
                <c:pt idx="12492">
                  <c:v>0.12541461478747823</c:v>
                </c:pt>
                <c:pt idx="12493">
                  <c:v>0.12542093084953959</c:v>
                </c:pt>
                <c:pt idx="12494">
                  <c:v>0.12542634458527013</c:v>
                </c:pt>
                <c:pt idx="12495">
                  <c:v>0.12543220943257091</c:v>
                </c:pt>
                <c:pt idx="12496">
                  <c:v>0.12543852538350467</c:v>
                </c:pt>
                <c:pt idx="12497">
                  <c:v>0.12544574356429797</c:v>
                </c:pt>
                <c:pt idx="12498">
                  <c:v>0.12545566847781586</c:v>
                </c:pt>
                <c:pt idx="12499">
                  <c:v>0.12546784891886975</c:v>
                </c:pt>
                <c:pt idx="12500">
                  <c:v>0.12548093144956371</c:v>
                </c:pt>
                <c:pt idx="12501">
                  <c:v>0.12549266046950497</c:v>
                </c:pt>
                <c:pt idx="12502">
                  <c:v>0.12550303602631721</c:v>
                </c:pt>
                <c:pt idx="12503">
                  <c:v>0.12551341147547851</c:v>
                </c:pt>
                <c:pt idx="12504">
                  <c:v>0.12552514011446922</c:v>
                </c:pt>
                <c:pt idx="12505">
                  <c:v>0.12553777080262074</c:v>
                </c:pt>
                <c:pt idx="12506">
                  <c:v>0.1255508524185974</c:v>
                </c:pt>
                <c:pt idx="12507">
                  <c:v>0.12556258061846778</c:v>
                </c:pt>
                <c:pt idx="12508">
                  <c:v>0.12557250437246173</c:v>
                </c:pt>
                <c:pt idx="12509">
                  <c:v>0.12558107480802255</c:v>
                </c:pt>
                <c:pt idx="12510">
                  <c:v>0.12558964517013171</c:v>
                </c:pt>
                <c:pt idx="12511">
                  <c:v>0.12560001972072762</c:v>
                </c:pt>
                <c:pt idx="12512">
                  <c:v>0.12561264946313969</c:v>
                </c:pt>
                <c:pt idx="12513">
                  <c:v>0.12562527904604337</c:v>
                </c:pt>
                <c:pt idx="12514">
                  <c:v>0.12563610427586538</c:v>
                </c:pt>
                <c:pt idx="12515">
                  <c:v>0.12564602730025887</c:v>
                </c:pt>
                <c:pt idx="12516">
                  <c:v>0.12565595022618717</c:v>
                </c:pt>
                <c:pt idx="12517">
                  <c:v>0.1256649709824964</c:v>
                </c:pt>
                <c:pt idx="12518">
                  <c:v>0.12567218752895487</c:v>
                </c:pt>
                <c:pt idx="12519">
                  <c:v>0.12568030608147129</c:v>
                </c:pt>
                <c:pt idx="12520">
                  <c:v>0.12569067969154832</c:v>
                </c:pt>
                <c:pt idx="12521">
                  <c:v>0.12570105319401514</c:v>
                </c:pt>
                <c:pt idx="12522">
                  <c:v>0.12570962252793225</c:v>
                </c:pt>
                <c:pt idx="12523">
                  <c:v>0.12571638773967991</c:v>
                </c:pt>
                <c:pt idx="12524">
                  <c:v>0.12572179987612536</c:v>
                </c:pt>
                <c:pt idx="12525">
                  <c:v>0.12572991802587277</c:v>
                </c:pt>
                <c:pt idx="12526">
                  <c:v>0.12574029112131077</c:v>
                </c:pt>
                <c:pt idx="12527">
                  <c:v>0.12575021311191439</c:v>
                </c:pt>
                <c:pt idx="12528">
                  <c:v>0.12575878202457577</c:v>
                </c:pt>
                <c:pt idx="12529">
                  <c:v>0.12576735086381174</c:v>
                </c:pt>
                <c:pt idx="12530">
                  <c:v>0.12577591962962295</c:v>
                </c:pt>
                <c:pt idx="12531">
                  <c:v>0.12578629224789536</c:v>
                </c:pt>
                <c:pt idx="12532">
                  <c:v>0.12580027256316056</c:v>
                </c:pt>
                <c:pt idx="12533">
                  <c:v>0.12581470365133254</c:v>
                </c:pt>
                <c:pt idx="12534">
                  <c:v>0.12582687971999118</c:v>
                </c:pt>
                <c:pt idx="12535">
                  <c:v>0.12583634989311746</c:v>
                </c:pt>
                <c:pt idx="12536">
                  <c:v>0.12584266329204388</c:v>
                </c:pt>
                <c:pt idx="12537">
                  <c:v>0.12584717283830241</c:v>
                </c:pt>
                <c:pt idx="12538">
                  <c:v>0.12585213331569883</c:v>
                </c:pt>
                <c:pt idx="12539">
                  <c:v>0.12585934851162314</c:v>
                </c:pt>
                <c:pt idx="12540">
                  <c:v>0.1258679164891677</c:v>
                </c:pt>
                <c:pt idx="12541">
                  <c:v>0.1258778372135608</c:v>
                </c:pt>
                <c:pt idx="12542">
                  <c:v>0.12588911064454181</c:v>
                </c:pt>
                <c:pt idx="12543">
                  <c:v>0.12590083487794645</c:v>
                </c:pt>
                <c:pt idx="12544">
                  <c:v>0.12591030435073364</c:v>
                </c:pt>
                <c:pt idx="12545">
                  <c:v>0.12591842097032396</c:v>
                </c:pt>
                <c:pt idx="12546">
                  <c:v>0.12592563568798706</c:v>
                </c:pt>
                <c:pt idx="12547">
                  <c:v>0.12593239943852291</c:v>
                </c:pt>
                <c:pt idx="12548">
                  <c:v>0.12594096679019451</c:v>
                </c:pt>
                <c:pt idx="12549">
                  <c:v>0.12595269041564461</c:v>
                </c:pt>
                <c:pt idx="12550">
                  <c:v>0.12596486480429334</c:v>
                </c:pt>
                <c:pt idx="12551">
                  <c:v>0.12597523546290462</c:v>
                </c:pt>
                <c:pt idx="12552">
                  <c:v>0.12598199887796932</c:v>
                </c:pt>
                <c:pt idx="12553">
                  <c:v>0.12598740957708579</c:v>
                </c:pt>
                <c:pt idx="12554">
                  <c:v>0.12599507468405338</c:v>
                </c:pt>
                <c:pt idx="12555">
                  <c:v>0.12600589591151437</c:v>
                </c:pt>
                <c:pt idx="12556">
                  <c:v>0.12601852052888687</c:v>
                </c:pt>
                <c:pt idx="12557">
                  <c:v>0.1260302432451669</c:v>
                </c:pt>
                <c:pt idx="12558">
                  <c:v>0.12604061322578622</c:v>
                </c:pt>
                <c:pt idx="12559">
                  <c:v>0.12604872878778242</c:v>
                </c:pt>
                <c:pt idx="12560">
                  <c:v>0.12605368826546823</c:v>
                </c:pt>
                <c:pt idx="12561">
                  <c:v>0.12605774600164352</c:v>
                </c:pt>
                <c:pt idx="12562">
                  <c:v>0.12606270543460918</c:v>
                </c:pt>
                <c:pt idx="12563">
                  <c:v>0.12607036996444987</c:v>
                </c:pt>
                <c:pt idx="12564">
                  <c:v>0.12607893613416621</c:v>
                </c:pt>
                <c:pt idx="12565">
                  <c:v>0.12608795307564666</c:v>
                </c:pt>
                <c:pt idx="12566">
                  <c:v>0.12609922413816321</c:v>
                </c:pt>
                <c:pt idx="12567">
                  <c:v>0.12610914256809388</c:v>
                </c:pt>
                <c:pt idx="12568">
                  <c:v>0.12611635590989076</c:v>
                </c:pt>
                <c:pt idx="12569">
                  <c:v>0.12612311837056989</c:v>
                </c:pt>
                <c:pt idx="12570">
                  <c:v>0.12613348738812599</c:v>
                </c:pt>
                <c:pt idx="12571">
                  <c:v>0.12614656121353843</c:v>
                </c:pt>
                <c:pt idx="12572">
                  <c:v>0.12615783161550218</c:v>
                </c:pt>
                <c:pt idx="12573">
                  <c:v>0.12616639703604299</c:v>
                </c:pt>
                <c:pt idx="12574">
                  <c:v>0.12617496238321774</c:v>
                </c:pt>
                <c:pt idx="12575">
                  <c:v>0.1261853308632192</c:v>
                </c:pt>
                <c:pt idx="12576">
                  <c:v>0.12619750241995897</c:v>
                </c:pt>
                <c:pt idx="12577">
                  <c:v>0.12621012461862011</c:v>
                </c:pt>
                <c:pt idx="12578">
                  <c:v>0.12622049273405064</c:v>
                </c:pt>
                <c:pt idx="12579">
                  <c:v>0.12622905761789191</c:v>
                </c:pt>
                <c:pt idx="12580">
                  <c:v>0.12623807320584352</c:v>
                </c:pt>
                <c:pt idx="12581">
                  <c:v>0.12624979334866704</c:v>
                </c:pt>
                <c:pt idx="12582">
                  <c:v>0.12626376718558763</c:v>
                </c:pt>
                <c:pt idx="12583">
                  <c:v>0.12627683930786723</c:v>
                </c:pt>
                <c:pt idx="12584">
                  <c:v>0.12628900975086471</c:v>
                </c:pt>
                <c:pt idx="12585">
                  <c:v>0.12629982779807208</c:v>
                </c:pt>
                <c:pt idx="12586">
                  <c:v>0.12630974423853861</c:v>
                </c:pt>
                <c:pt idx="12587">
                  <c:v>0.12631875909908569</c:v>
                </c:pt>
                <c:pt idx="12588">
                  <c:v>0.12632732314133174</c:v>
                </c:pt>
                <c:pt idx="12589">
                  <c:v>0.12633769004171189</c:v>
                </c:pt>
                <c:pt idx="12590">
                  <c:v>0.12634940901707725</c:v>
                </c:pt>
                <c:pt idx="12591">
                  <c:v>0.12636112785510928</c:v>
                </c:pt>
                <c:pt idx="12592">
                  <c:v>0.12637059297018813</c:v>
                </c:pt>
                <c:pt idx="12593">
                  <c:v>0.12637870585466568</c:v>
                </c:pt>
                <c:pt idx="12594">
                  <c:v>0.12638681867332485</c:v>
                </c:pt>
                <c:pt idx="12595">
                  <c:v>0.12639403001243477</c:v>
                </c:pt>
                <c:pt idx="12596">
                  <c:v>0.12639988918717002</c:v>
                </c:pt>
                <c:pt idx="12597">
                  <c:v>0.12640800183397491</c:v>
                </c:pt>
                <c:pt idx="12598">
                  <c:v>0.12641701580879094</c:v>
                </c:pt>
                <c:pt idx="12599">
                  <c:v>0.12642377623658174</c:v>
                </c:pt>
                <c:pt idx="12600">
                  <c:v>0.12643008592795241</c:v>
                </c:pt>
                <c:pt idx="12601">
                  <c:v>0.12643864901684776</c:v>
                </c:pt>
                <c:pt idx="12602">
                  <c:v>0.12644721203241757</c:v>
                </c:pt>
                <c:pt idx="12603">
                  <c:v>0.12645442293602491</c:v>
                </c:pt>
                <c:pt idx="12604">
                  <c:v>0.12646298581652393</c:v>
                </c:pt>
                <c:pt idx="12605">
                  <c:v>0.12647154862370039</c:v>
                </c:pt>
                <c:pt idx="12606">
                  <c:v>0.1264774073442595</c:v>
                </c:pt>
                <c:pt idx="12607">
                  <c:v>0.12648371669724451</c:v>
                </c:pt>
                <c:pt idx="12608">
                  <c:v>0.1264918286640177</c:v>
                </c:pt>
                <c:pt idx="12609">
                  <c:v>0.12649994056498787</c:v>
                </c:pt>
                <c:pt idx="12610">
                  <c:v>0.12650805240015539</c:v>
                </c:pt>
                <c:pt idx="12611">
                  <c:v>0.12651661482144591</c:v>
                </c:pt>
                <c:pt idx="12612">
                  <c:v>0.12652743040670444</c:v>
                </c:pt>
                <c:pt idx="12613">
                  <c:v>0.12653779523281086</c:v>
                </c:pt>
                <c:pt idx="12614">
                  <c:v>0.12654545612219095</c:v>
                </c:pt>
                <c:pt idx="12615">
                  <c:v>0.12655356758815317</c:v>
                </c:pt>
                <c:pt idx="12616">
                  <c:v>0.12656438277375556</c:v>
                </c:pt>
                <c:pt idx="12617">
                  <c:v>0.12657745096696771</c:v>
                </c:pt>
                <c:pt idx="12618">
                  <c:v>0.12658781527463525</c:v>
                </c:pt>
                <c:pt idx="12619">
                  <c:v>0.12659727824434505</c:v>
                </c:pt>
                <c:pt idx="12620">
                  <c:v>0.12660629051319741</c:v>
                </c:pt>
                <c:pt idx="12621">
                  <c:v>0.12661395087786251</c:v>
                </c:pt>
                <c:pt idx="12622">
                  <c:v>0.12662116057923656</c:v>
                </c:pt>
                <c:pt idx="12623">
                  <c:v>0.12663062323340732</c:v>
                </c:pt>
                <c:pt idx="12624">
                  <c:v>0.12664323996634971</c:v>
                </c:pt>
                <c:pt idx="12625">
                  <c:v>0.1266563071290881</c:v>
                </c:pt>
                <c:pt idx="12626">
                  <c:v>0.12666667061950254</c:v>
                </c:pt>
                <c:pt idx="12627">
                  <c:v>0.12667433052164981</c:v>
                </c:pt>
                <c:pt idx="12628">
                  <c:v>0.12668063863230303</c:v>
                </c:pt>
                <c:pt idx="12629">
                  <c:v>0.12668965014992378</c:v>
                </c:pt>
                <c:pt idx="12630">
                  <c:v>0.1267027167062309</c:v>
                </c:pt>
                <c:pt idx="12631">
                  <c:v>0.1267162336537799</c:v>
                </c:pt>
                <c:pt idx="12632">
                  <c:v>0.12672749763717081</c:v>
                </c:pt>
                <c:pt idx="12633">
                  <c:v>0.12673605817969291</c:v>
                </c:pt>
                <c:pt idx="12634">
                  <c:v>0.12674191535077384</c:v>
                </c:pt>
                <c:pt idx="12635">
                  <c:v>0.12674597029527171</c:v>
                </c:pt>
                <c:pt idx="12636">
                  <c:v>0.12675092631621768</c:v>
                </c:pt>
                <c:pt idx="12637">
                  <c:v>0.12675903611569406</c:v>
                </c:pt>
                <c:pt idx="12638">
                  <c:v>0.12676849746529281</c:v>
                </c:pt>
                <c:pt idx="12639">
                  <c:v>0.12677931032665038</c:v>
                </c:pt>
                <c:pt idx="12640">
                  <c:v>0.12678922201352055</c:v>
                </c:pt>
                <c:pt idx="12641">
                  <c:v>0.12679823255269806</c:v>
                </c:pt>
                <c:pt idx="12642">
                  <c:v>0.12680769353145416</c:v>
                </c:pt>
                <c:pt idx="12643">
                  <c:v>0.12681760493700414</c:v>
                </c:pt>
                <c:pt idx="12644">
                  <c:v>0.12682661522044067</c:v>
                </c:pt>
                <c:pt idx="12645">
                  <c:v>0.12683742745340121</c:v>
                </c:pt>
                <c:pt idx="12646">
                  <c:v>0.12685094258020704</c:v>
                </c:pt>
                <c:pt idx="12647">
                  <c:v>0.12686310603816114</c:v>
                </c:pt>
                <c:pt idx="12648">
                  <c:v>0.12687031394343118</c:v>
                </c:pt>
                <c:pt idx="12649">
                  <c:v>0.12687301689451322</c:v>
                </c:pt>
                <c:pt idx="12650">
                  <c:v>0.12687571983828916</c:v>
                </c:pt>
                <c:pt idx="12651">
                  <c:v>0.12688382862578212</c:v>
                </c:pt>
                <c:pt idx="12652">
                  <c:v>0.12689644216452445</c:v>
                </c:pt>
                <c:pt idx="12653">
                  <c:v>0.12690815459375446</c:v>
                </c:pt>
                <c:pt idx="12654">
                  <c:v>0.12691851547449262</c:v>
                </c:pt>
                <c:pt idx="12655">
                  <c:v>0.12692887624788368</c:v>
                </c:pt>
                <c:pt idx="12656">
                  <c:v>0.12694013783634006</c:v>
                </c:pt>
                <c:pt idx="12657">
                  <c:v>0.1269504983857104</c:v>
                </c:pt>
                <c:pt idx="12658">
                  <c:v>0.12696130927930749</c:v>
                </c:pt>
                <c:pt idx="12659">
                  <c:v>0.12697392184078807</c:v>
                </c:pt>
                <c:pt idx="12660">
                  <c:v>0.12698563336258348</c:v>
                </c:pt>
                <c:pt idx="12661">
                  <c:v>0.12699554300466523</c:v>
                </c:pt>
                <c:pt idx="12662">
                  <c:v>0.12700455168497918</c:v>
                </c:pt>
                <c:pt idx="12663">
                  <c:v>0.12701536199423091</c:v>
                </c:pt>
                <c:pt idx="12664">
                  <c:v>0.12702797387399109</c:v>
                </c:pt>
                <c:pt idx="12665">
                  <c:v>0.12703968476277569</c:v>
                </c:pt>
                <c:pt idx="12666">
                  <c:v>0.12704914345744459</c:v>
                </c:pt>
                <c:pt idx="12667">
                  <c:v>0.12705725083880964</c:v>
                </c:pt>
                <c:pt idx="12668">
                  <c:v>0.12706851098166497</c:v>
                </c:pt>
                <c:pt idx="12669">
                  <c:v>0.1270833741760948</c:v>
                </c:pt>
                <c:pt idx="12670">
                  <c:v>0.12709688597933061</c:v>
                </c:pt>
                <c:pt idx="12671">
                  <c:v>0.12710634413296856</c:v>
                </c:pt>
                <c:pt idx="12672">
                  <c:v>0.1271149014329872</c:v>
                </c:pt>
                <c:pt idx="12673">
                  <c:v>0.12712435941623434</c:v>
                </c:pt>
                <c:pt idx="12674">
                  <c:v>0.12713516843041181</c:v>
                </c:pt>
                <c:pt idx="12675">
                  <c:v>0.12714552695936565</c:v>
                </c:pt>
                <c:pt idx="12676">
                  <c:v>0.12715363355935419</c:v>
                </c:pt>
                <c:pt idx="12677">
                  <c:v>0.12716083937084119</c:v>
                </c:pt>
                <c:pt idx="12678">
                  <c:v>0.12716894584669941</c:v>
                </c:pt>
                <c:pt idx="12679">
                  <c:v>0.12717750261103539</c:v>
                </c:pt>
                <c:pt idx="12680">
                  <c:v>0.1271856089518153</c:v>
                </c:pt>
                <c:pt idx="12681">
                  <c:v>0.12719551661241865</c:v>
                </c:pt>
                <c:pt idx="12682">
                  <c:v>0.12720677519849818</c:v>
                </c:pt>
                <c:pt idx="12683">
                  <c:v>0.12721623231284884</c:v>
                </c:pt>
                <c:pt idx="12684">
                  <c:v>0.12722298733977103</c:v>
                </c:pt>
                <c:pt idx="12685">
                  <c:v>0.12723019265152671</c:v>
                </c:pt>
                <c:pt idx="12686">
                  <c:v>0.127238748891807</c:v>
                </c:pt>
                <c:pt idx="12687">
                  <c:v>0.12724910634788081</c:v>
                </c:pt>
                <c:pt idx="12688">
                  <c:v>0.12725901337939624</c:v>
                </c:pt>
                <c:pt idx="12689">
                  <c:v>0.12726982093820302</c:v>
                </c:pt>
                <c:pt idx="12690">
                  <c:v>0.12728287991592388</c:v>
                </c:pt>
                <c:pt idx="12691">
                  <c:v>0.12729593872311021</c:v>
                </c:pt>
                <c:pt idx="12692">
                  <c:v>0.1273053949942729</c:v>
                </c:pt>
                <c:pt idx="12693">
                  <c:v>0.12731214941892771</c:v>
                </c:pt>
                <c:pt idx="12694">
                  <c:v>0.12731710263467905</c:v>
                </c:pt>
                <c:pt idx="12695">
                  <c:v>0.12732295640348182</c:v>
                </c:pt>
                <c:pt idx="12696">
                  <c:v>0.12733106156525406</c:v>
                </c:pt>
                <c:pt idx="12697">
                  <c:v>0.1273414180652527</c:v>
                </c:pt>
                <c:pt idx="12698">
                  <c:v>0.1273513241822799</c:v>
                </c:pt>
                <c:pt idx="12699">
                  <c:v>0.12735987938619658</c:v>
                </c:pt>
                <c:pt idx="12700">
                  <c:v>0.12736753398029271</c:v>
                </c:pt>
                <c:pt idx="12701">
                  <c:v>0.1273733874538904</c:v>
                </c:pt>
                <c:pt idx="12702">
                  <c:v>0.12737789010257333</c:v>
                </c:pt>
                <c:pt idx="12703">
                  <c:v>0.12738374351555218</c:v>
                </c:pt>
                <c:pt idx="12704">
                  <c:v>0.12739229844212083</c:v>
                </c:pt>
                <c:pt idx="12705">
                  <c:v>0.12740175380212787</c:v>
                </c:pt>
                <c:pt idx="12706">
                  <c:v>0.12740985832526236</c:v>
                </c:pt>
                <c:pt idx="12707">
                  <c:v>0.12741751253680084</c:v>
                </c:pt>
                <c:pt idx="12708">
                  <c:v>0.12742786814151311</c:v>
                </c:pt>
                <c:pt idx="12709">
                  <c:v>0.12744182552601654</c:v>
                </c:pt>
                <c:pt idx="12710">
                  <c:v>0.12745353156926154</c:v>
                </c:pt>
                <c:pt idx="12711">
                  <c:v>0.12746118544652457</c:v>
                </c:pt>
                <c:pt idx="12712">
                  <c:v>0.12746928948800998</c:v>
                </c:pt>
                <c:pt idx="12713">
                  <c:v>0.12747964455655705</c:v>
                </c:pt>
                <c:pt idx="12714">
                  <c:v>0.12749044973115545</c:v>
                </c:pt>
                <c:pt idx="12715">
                  <c:v>0.12750035437197496</c:v>
                </c:pt>
                <c:pt idx="12716">
                  <c:v>0.12750800789087166</c:v>
                </c:pt>
                <c:pt idx="12717">
                  <c:v>0.1275165617544379</c:v>
                </c:pt>
                <c:pt idx="12718">
                  <c:v>0.12752511554483625</c:v>
                </c:pt>
                <c:pt idx="12719">
                  <c:v>0.12753321906824838</c:v>
                </c:pt>
                <c:pt idx="12720">
                  <c:v>0.12754132252599418</c:v>
                </c:pt>
                <c:pt idx="12721">
                  <c:v>0.12754897573134771</c:v>
                </c:pt>
                <c:pt idx="12722">
                  <c:v>0.12755662887813035</c:v>
                </c:pt>
                <c:pt idx="12723">
                  <c:v>0.12756518232581129</c:v>
                </c:pt>
                <c:pt idx="12724">
                  <c:v>0.12757508622646271</c:v>
                </c:pt>
                <c:pt idx="12725">
                  <c:v>0.12758363951627191</c:v>
                </c:pt>
                <c:pt idx="12726">
                  <c:v>0.12758904155635231</c:v>
                </c:pt>
                <c:pt idx="12727">
                  <c:v>0.12759534389956362</c:v>
                </c:pt>
                <c:pt idx="12728">
                  <c:v>0.1276020963660707</c:v>
                </c:pt>
                <c:pt idx="12729">
                  <c:v>0.12760839862700671</c:v>
                </c:pt>
                <c:pt idx="12730">
                  <c:v>0.12761695163189141</c:v>
                </c:pt>
                <c:pt idx="12731">
                  <c:v>0.12762820547423451</c:v>
                </c:pt>
                <c:pt idx="12732">
                  <c:v>0.12763990933592392</c:v>
                </c:pt>
                <c:pt idx="12733">
                  <c:v>0.12765071277898102</c:v>
                </c:pt>
                <c:pt idx="12734">
                  <c:v>0.12766061583258778</c:v>
                </c:pt>
                <c:pt idx="12735">
                  <c:v>0.12767141905194737</c:v>
                </c:pt>
                <c:pt idx="12736">
                  <c:v>0.12768267228134278</c:v>
                </c:pt>
                <c:pt idx="12737">
                  <c:v>0.12769212489617271</c:v>
                </c:pt>
                <c:pt idx="12738">
                  <c:v>0.12770022706633891</c:v>
                </c:pt>
                <c:pt idx="12739">
                  <c:v>0.12770832917086083</c:v>
                </c:pt>
                <c:pt idx="12740">
                  <c:v>0.12771778154317018</c:v>
                </c:pt>
                <c:pt idx="12741">
                  <c:v>0.12772813403889793</c:v>
                </c:pt>
                <c:pt idx="12742">
                  <c:v>0.12773668601975052</c:v>
                </c:pt>
                <c:pt idx="12743">
                  <c:v>0.12774613812402544</c:v>
                </c:pt>
                <c:pt idx="12744">
                  <c:v>0.12775784060553666</c:v>
                </c:pt>
                <c:pt idx="12745">
                  <c:v>0.12776774259831283</c:v>
                </c:pt>
                <c:pt idx="12746">
                  <c:v>0.12777494398602021</c:v>
                </c:pt>
                <c:pt idx="12747">
                  <c:v>0.12778124515772318</c:v>
                </c:pt>
                <c:pt idx="12748">
                  <c:v>0.12778709621018111</c:v>
                </c:pt>
                <c:pt idx="12749">
                  <c:v>0.12779519761091346</c:v>
                </c:pt>
                <c:pt idx="12750">
                  <c:v>0.12780374901826133</c:v>
                </c:pt>
                <c:pt idx="12751">
                  <c:v>0.12781050007767134</c:v>
                </c:pt>
                <c:pt idx="12752">
                  <c:v>0.12781410062405427</c:v>
                </c:pt>
                <c:pt idx="12753">
                  <c:v>0.12781860128880235</c:v>
                </c:pt>
                <c:pt idx="12754">
                  <c:v>0.12782400205976238</c:v>
                </c:pt>
                <c:pt idx="12755">
                  <c:v>0.12783075298244478</c:v>
                </c:pt>
                <c:pt idx="12756">
                  <c:v>0.12783840397305687</c:v>
                </c:pt>
                <c:pt idx="12757">
                  <c:v>0.12784560485192434</c:v>
                </c:pt>
                <c:pt idx="12758">
                  <c:v>0.1278523556287697</c:v>
                </c:pt>
                <c:pt idx="12759">
                  <c:v>0.12785865631270918</c:v>
                </c:pt>
                <c:pt idx="12760">
                  <c:v>0.12786495695695002</c:v>
                </c:pt>
                <c:pt idx="12761">
                  <c:v>0.12787125756149334</c:v>
                </c:pt>
                <c:pt idx="12762">
                  <c:v>0.1278780081651659</c:v>
                </c:pt>
                <c:pt idx="12763">
                  <c:v>0.12788700889917581</c:v>
                </c:pt>
                <c:pt idx="12764">
                  <c:v>0.12789780967305137</c:v>
                </c:pt>
                <c:pt idx="12765">
                  <c:v>0.12790906035512417</c:v>
                </c:pt>
                <c:pt idx="12766">
                  <c:v>0.12791941087083877</c:v>
                </c:pt>
                <c:pt idx="12767">
                  <c:v>0.12792841123220328</c:v>
                </c:pt>
                <c:pt idx="12768">
                  <c:v>0.12793696150046799</c:v>
                </c:pt>
                <c:pt idx="12769">
                  <c:v>0.12794731172739707</c:v>
                </c:pt>
                <c:pt idx="12770">
                  <c:v>0.12795811184997841</c:v>
                </c:pt>
                <c:pt idx="12771">
                  <c:v>0.12796936185363467</c:v>
                </c:pt>
                <c:pt idx="12772">
                  <c:v>0.12797926175216079</c:v>
                </c:pt>
                <c:pt idx="12773">
                  <c:v>0.12798736159623897</c:v>
                </c:pt>
                <c:pt idx="12774">
                  <c:v>0.12799501138873803</c:v>
                </c:pt>
                <c:pt idx="12775">
                  <c:v>0.12800221113998669</c:v>
                </c:pt>
                <c:pt idx="12776">
                  <c:v>0.12800896085970473</c:v>
                </c:pt>
                <c:pt idx="12777">
                  <c:v>0.12801571053386421</c:v>
                </c:pt>
                <c:pt idx="12778">
                  <c:v>0.1280233601095041</c:v>
                </c:pt>
                <c:pt idx="12779">
                  <c:v>0.12803190956597243</c:v>
                </c:pt>
                <c:pt idx="12780">
                  <c:v>0.12804045894934821</c:v>
                </c:pt>
                <c:pt idx="12781">
                  <c:v>0.12804765837339441</c:v>
                </c:pt>
                <c:pt idx="12782">
                  <c:v>0.12805440778636429</c:v>
                </c:pt>
                <c:pt idx="12783">
                  <c:v>0.12805980728394087</c:v>
                </c:pt>
                <c:pt idx="12784">
                  <c:v>0.12806610666093243</c:v>
                </c:pt>
                <c:pt idx="12785">
                  <c:v>0.12807555565201639</c:v>
                </c:pt>
                <c:pt idx="12786">
                  <c:v>0.12808680433451466</c:v>
                </c:pt>
                <c:pt idx="12787">
                  <c:v>0.12809715301066046</c:v>
                </c:pt>
                <c:pt idx="12788">
                  <c:v>0.12810750157971215</c:v>
                </c:pt>
                <c:pt idx="12789">
                  <c:v>0.12811874990286856</c:v>
                </c:pt>
                <c:pt idx="12790">
                  <c:v>0.12812999809950137</c:v>
                </c:pt>
                <c:pt idx="12791">
                  <c:v>0.12813854664432542</c:v>
                </c:pt>
                <c:pt idx="12792">
                  <c:v>0.12814484552532951</c:v>
                </c:pt>
                <c:pt idx="12793">
                  <c:v>0.1281497946182843</c:v>
                </c:pt>
                <c:pt idx="12794">
                  <c:v>0.12815609342843898</c:v>
                </c:pt>
                <c:pt idx="12795">
                  <c:v>0.12816644138756295</c:v>
                </c:pt>
                <c:pt idx="12796">
                  <c:v>0.12817813895154537</c:v>
                </c:pt>
                <c:pt idx="12797">
                  <c:v>0.12818848668254673</c:v>
                </c:pt>
                <c:pt idx="12798">
                  <c:v>0.12819658483211951</c:v>
                </c:pt>
                <c:pt idx="12799">
                  <c:v>0.12820288334755955</c:v>
                </c:pt>
                <c:pt idx="12800">
                  <c:v>0.12820873193351742</c:v>
                </c:pt>
                <c:pt idx="12801">
                  <c:v>0.12821503037244988</c:v>
                </c:pt>
                <c:pt idx="12802">
                  <c:v>0.12822132877171136</c:v>
                </c:pt>
                <c:pt idx="12803">
                  <c:v>0.12822762713130373</c:v>
                </c:pt>
                <c:pt idx="12804">
                  <c:v>0.12823437532970347</c:v>
                </c:pt>
                <c:pt idx="12805">
                  <c:v>0.1282415733578037</c:v>
                </c:pt>
                <c:pt idx="12806">
                  <c:v>0.12825012094887875</c:v>
                </c:pt>
                <c:pt idx="12807">
                  <c:v>0.12825911833423878</c:v>
                </c:pt>
                <c:pt idx="12808">
                  <c:v>0.12826676604814588</c:v>
                </c:pt>
                <c:pt idx="12809">
                  <c:v>0.12827441370356588</c:v>
                </c:pt>
                <c:pt idx="12810">
                  <c:v>0.12828386072657297</c:v>
                </c:pt>
                <c:pt idx="12811">
                  <c:v>0.12829510706617092</c:v>
                </c:pt>
                <c:pt idx="12812">
                  <c:v>0.12830680312518375</c:v>
                </c:pt>
                <c:pt idx="12813">
                  <c:v>0.12831939872805898</c:v>
                </c:pt>
                <c:pt idx="12814">
                  <c:v>0.12833064466799349</c:v>
                </c:pt>
                <c:pt idx="12815">
                  <c:v>0.12833829183490944</c:v>
                </c:pt>
                <c:pt idx="12816">
                  <c:v>0.1283441396289754</c:v>
                </c:pt>
                <c:pt idx="12817">
                  <c:v>0.12835043721511058</c:v>
                </c:pt>
                <c:pt idx="12818">
                  <c:v>0.12836123298478835</c:v>
                </c:pt>
                <c:pt idx="12819">
                  <c:v>0.12837382790210952</c:v>
                </c:pt>
                <c:pt idx="12820">
                  <c:v>0.12838327398599958</c:v>
                </c:pt>
                <c:pt idx="12821">
                  <c:v>0.12839047094240674</c:v>
                </c:pt>
                <c:pt idx="12822">
                  <c:v>0.12839766784701814</c:v>
                </c:pt>
                <c:pt idx="12823">
                  <c:v>0.12840711370571747</c:v>
                </c:pt>
                <c:pt idx="12824">
                  <c:v>0.12841610967867026</c:v>
                </c:pt>
                <c:pt idx="12825">
                  <c:v>0.1284228566052765</c:v>
                </c:pt>
                <c:pt idx="12826">
                  <c:v>0.12842825411378661</c:v>
                </c:pt>
                <c:pt idx="12827">
                  <c:v>0.12843545074648247</c:v>
                </c:pt>
                <c:pt idx="12828">
                  <c:v>0.12844129797241238</c:v>
                </c:pt>
                <c:pt idx="12829">
                  <c:v>0.12844624559841769</c:v>
                </c:pt>
                <c:pt idx="12830">
                  <c:v>0.12845164298068693</c:v>
                </c:pt>
                <c:pt idx="12831">
                  <c:v>0.12845749011193863</c:v>
                </c:pt>
                <c:pt idx="12832">
                  <c:v>0.1284637869842819</c:v>
                </c:pt>
                <c:pt idx="12833">
                  <c:v>0.12847098336126594</c:v>
                </c:pt>
                <c:pt idx="12834">
                  <c:v>0.1284772801486449</c:v>
                </c:pt>
                <c:pt idx="12835">
                  <c:v>0.12848447642852806</c:v>
                </c:pt>
                <c:pt idx="12836">
                  <c:v>0.12849257218149637</c:v>
                </c:pt>
                <c:pt idx="12837">
                  <c:v>0.12850336641683494</c:v>
                </c:pt>
                <c:pt idx="12838">
                  <c:v>0.12851506004030228</c:v>
                </c:pt>
                <c:pt idx="12839">
                  <c:v>0.12852540428553988</c:v>
                </c:pt>
                <c:pt idx="12840">
                  <c:v>0.12853574842377538</c:v>
                </c:pt>
                <c:pt idx="12841">
                  <c:v>0.12854789140604275</c:v>
                </c:pt>
                <c:pt idx="12842">
                  <c:v>0.12855913477667041</c:v>
                </c:pt>
                <c:pt idx="12843">
                  <c:v>0.1285667801964909</c:v>
                </c:pt>
                <c:pt idx="12844">
                  <c:v>0.12857487528317754</c:v>
                </c:pt>
                <c:pt idx="12845">
                  <c:v>0.12858386974708522</c:v>
                </c:pt>
                <c:pt idx="12846">
                  <c:v>0.12859376356394439</c:v>
                </c:pt>
                <c:pt idx="12847">
                  <c:v>0.12860590584175938</c:v>
                </c:pt>
                <c:pt idx="12848">
                  <c:v>0.12861894738334181</c:v>
                </c:pt>
                <c:pt idx="12849">
                  <c:v>0.12863108935537371</c:v>
                </c:pt>
                <c:pt idx="12850">
                  <c:v>0.12864143240045176</c:v>
                </c:pt>
                <c:pt idx="12851">
                  <c:v>0.12864952688284781</c:v>
                </c:pt>
                <c:pt idx="12852">
                  <c:v>0.12865897036283308</c:v>
                </c:pt>
                <c:pt idx="12853">
                  <c:v>0.12866886343669226</c:v>
                </c:pt>
                <c:pt idx="12854">
                  <c:v>0.12867605833802537</c:v>
                </c:pt>
                <c:pt idx="12855">
                  <c:v>0.12868370286397138</c:v>
                </c:pt>
                <c:pt idx="12856">
                  <c:v>0.12869179700421868</c:v>
                </c:pt>
                <c:pt idx="12857">
                  <c:v>0.12870124008503744</c:v>
                </c:pt>
                <c:pt idx="12858">
                  <c:v>0.12871158240457256</c:v>
                </c:pt>
                <c:pt idx="12859">
                  <c:v>0.12871967631916284</c:v>
                </c:pt>
                <c:pt idx="12860">
                  <c:v>0.128725971540775</c:v>
                </c:pt>
                <c:pt idx="12861">
                  <c:v>0.12873136741347191</c:v>
                </c:pt>
                <c:pt idx="12862">
                  <c:v>0.1287381122133999</c:v>
                </c:pt>
                <c:pt idx="12863">
                  <c:v>0.12874800450433777</c:v>
                </c:pt>
                <c:pt idx="12864">
                  <c:v>0.12875924562525734</c:v>
                </c:pt>
                <c:pt idx="12865">
                  <c:v>0.12876958734490104</c:v>
                </c:pt>
                <c:pt idx="12866">
                  <c:v>0.12877902969117119</c:v>
                </c:pt>
                <c:pt idx="12867">
                  <c:v>0.1287871230598697</c:v>
                </c:pt>
                <c:pt idx="12868">
                  <c:v>0.12879656524056368</c:v>
                </c:pt>
                <c:pt idx="12869">
                  <c:v>0.12880690657426791</c:v>
                </c:pt>
                <c:pt idx="12870">
                  <c:v>0.12881544933449232</c:v>
                </c:pt>
                <c:pt idx="12871">
                  <c:v>0.12882309279493834</c:v>
                </c:pt>
                <c:pt idx="12872">
                  <c:v>0.12883163541688955</c:v>
                </c:pt>
                <c:pt idx="12873">
                  <c:v>0.12884152678271632</c:v>
                </c:pt>
                <c:pt idx="12874">
                  <c:v>0.12885051884856694</c:v>
                </c:pt>
                <c:pt idx="12875">
                  <c:v>0.12885906123623192</c:v>
                </c:pt>
                <c:pt idx="12876">
                  <c:v>0.12886850273770054</c:v>
                </c:pt>
                <c:pt idx="12877">
                  <c:v>0.12887929291594089</c:v>
                </c:pt>
                <c:pt idx="12878">
                  <c:v>0.12888918381038364</c:v>
                </c:pt>
                <c:pt idx="12879">
                  <c:v>0.1288968267072664</c:v>
                </c:pt>
                <c:pt idx="12880">
                  <c:v>0.12890446954573567</c:v>
                </c:pt>
                <c:pt idx="12881">
                  <c:v>0.12891301147254727</c:v>
                </c:pt>
                <c:pt idx="12882">
                  <c:v>0.12892020461748022</c:v>
                </c:pt>
                <c:pt idx="12883">
                  <c:v>0.12892649857685273</c:v>
                </c:pt>
                <c:pt idx="12884">
                  <c:v>0.1289341411885489</c:v>
                </c:pt>
                <c:pt idx="12885">
                  <c:v>0.12894358198117986</c:v>
                </c:pt>
                <c:pt idx="12886">
                  <c:v>0.12895482090381663</c:v>
                </c:pt>
                <c:pt idx="12887">
                  <c:v>0.12896695879839137</c:v>
                </c:pt>
                <c:pt idx="12888">
                  <c:v>0.12897954608900405</c:v>
                </c:pt>
                <c:pt idx="12889">
                  <c:v>0.12899123414556377</c:v>
                </c:pt>
                <c:pt idx="12890">
                  <c:v>0.12900157346633764</c:v>
                </c:pt>
                <c:pt idx="12891">
                  <c:v>0.12901011456373834</c:v>
                </c:pt>
                <c:pt idx="12892">
                  <c:v>0.12901730701023126</c:v>
                </c:pt>
                <c:pt idx="12893">
                  <c:v>0.12902270131115218</c:v>
                </c:pt>
                <c:pt idx="12894">
                  <c:v>0.12902854510431339</c:v>
                </c:pt>
                <c:pt idx="12895">
                  <c:v>0.12903618693615054</c:v>
                </c:pt>
                <c:pt idx="12896">
                  <c:v>0.12904427822385631</c:v>
                </c:pt>
                <c:pt idx="12897">
                  <c:v>0.12905147042463397</c:v>
                </c:pt>
                <c:pt idx="12898">
                  <c:v>0.12906091010965418</c:v>
                </c:pt>
                <c:pt idx="12899">
                  <c:v>0.12907304671660522</c:v>
                </c:pt>
                <c:pt idx="12900">
                  <c:v>0.12908473368038156</c:v>
                </c:pt>
                <c:pt idx="12901">
                  <c:v>0.12909417305141394</c:v>
                </c:pt>
                <c:pt idx="12902">
                  <c:v>0.1291004659159348</c:v>
                </c:pt>
                <c:pt idx="12903">
                  <c:v>0.12910451130792988</c:v>
                </c:pt>
                <c:pt idx="12904">
                  <c:v>0.12910990513846671</c:v>
                </c:pt>
                <c:pt idx="12905">
                  <c:v>0.12911619790398868</c:v>
                </c:pt>
                <c:pt idx="12906">
                  <c:v>0.12912473802243121</c:v>
                </c:pt>
                <c:pt idx="12907">
                  <c:v>0.12913372754200003</c:v>
                </c:pt>
                <c:pt idx="12908">
                  <c:v>0.12914136857009595</c:v>
                </c:pt>
                <c:pt idx="12909">
                  <c:v>0.12914766113762971</c:v>
                </c:pt>
                <c:pt idx="12910">
                  <c:v>0.12915215580448272</c:v>
                </c:pt>
                <c:pt idx="12911">
                  <c:v>0.12915709991468766</c:v>
                </c:pt>
                <c:pt idx="12912">
                  <c:v>0.12916474076419759</c:v>
                </c:pt>
                <c:pt idx="12913">
                  <c:v>0.12917372992416937</c:v>
                </c:pt>
                <c:pt idx="12914">
                  <c:v>0.12918182009905654</c:v>
                </c:pt>
                <c:pt idx="12915">
                  <c:v>0.12918901131067689</c:v>
                </c:pt>
                <c:pt idx="12916">
                  <c:v>0.12919530357842407</c:v>
                </c:pt>
                <c:pt idx="12917">
                  <c:v>0.12920294413603192</c:v>
                </c:pt>
                <c:pt idx="12918">
                  <c:v>0.12921418014411218</c:v>
                </c:pt>
                <c:pt idx="12919">
                  <c:v>0.12922676432328212</c:v>
                </c:pt>
                <c:pt idx="12920">
                  <c:v>0.12923979777047853</c:v>
                </c:pt>
                <c:pt idx="12921">
                  <c:v>0.12925507814741879</c:v>
                </c:pt>
                <c:pt idx="12922">
                  <c:v>0.12926811122559595</c:v>
                </c:pt>
                <c:pt idx="12923">
                  <c:v>0.12927620063696121</c:v>
                </c:pt>
                <c:pt idx="12924">
                  <c:v>0.12928204294891663</c:v>
                </c:pt>
                <c:pt idx="12925">
                  <c:v>0.12928833463131281</c:v>
                </c:pt>
                <c:pt idx="12926">
                  <c:v>0.1292950756756667</c:v>
                </c:pt>
                <c:pt idx="12927">
                  <c:v>0.12930271547100114</c:v>
                </c:pt>
                <c:pt idx="12928">
                  <c:v>0.12931170339078737</c:v>
                </c:pt>
                <c:pt idx="12929">
                  <c:v>0.12932069122979187</c:v>
                </c:pt>
                <c:pt idx="12930">
                  <c:v>0.12932878021582872</c:v>
                </c:pt>
                <c:pt idx="12931">
                  <c:v>0.12933597037070918</c:v>
                </c:pt>
                <c:pt idx="12932">
                  <c:v>0.12934181233348269</c:v>
                </c:pt>
                <c:pt idx="12933">
                  <c:v>0.12934900239466124</c:v>
                </c:pt>
                <c:pt idx="12934">
                  <c:v>0.12936068613381752</c:v>
                </c:pt>
                <c:pt idx="12935">
                  <c:v>0.12937371783567905</c:v>
                </c:pt>
                <c:pt idx="12936">
                  <c:v>0.12938450256396483</c:v>
                </c:pt>
                <c:pt idx="12937">
                  <c:v>0.12939348974868886</c:v>
                </c:pt>
                <c:pt idx="12938">
                  <c:v>0.12940292620572177</c:v>
                </c:pt>
                <c:pt idx="12939">
                  <c:v>0.12941191322487139</c:v>
                </c:pt>
                <c:pt idx="12940">
                  <c:v>0.12941910278203994</c:v>
                </c:pt>
                <c:pt idx="12941">
                  <c:v>0.12942629228751856</c:v>
                </c:pt>
                <c:pt idx="12942">
                  <c:v>0.12943393108045453</c:v>
                </c:pt>
                <c:pt idx="12943">
                  <c:v>0.1294420191505512</c:v>
                </c:pt>
                <c:pt idx="12944">
                  <c:v>0.12945145514965153</c:v>
                </c:pt>
                <c:pt idx="12945">
                  <c:v>0.12946223903959844</c:v>
                </c:pt>
                <c:pt idx="12946">
                  <c:v>0.12947347213463309</c:v>
                </c:pt>
                <c:pt idx="12947">
                  <c:v>0.12948425578715533</c:v>
                </c:pt>
                <c:pt idx="12948">
                  <c:v>0.12949548863487767</c:v>
                </c:pt>
                <c:pt idx="12949">
                  <c:v>0.12950806927453137</c:v>
                </c:pt>
                <c:pt idx="12950">
                  <c:v>0.12951840325298972</c:v>
                </c:pt>
                <c:pt idx="12951">
                  <c:v>0.12952783853136096</c:v>
                </c:pt>
                <c:pt idx="12952">
                  <c:v>0.12953592584196616</c:v>
                </c:pt>
                <c:pt idx="12953">
                  <c:v>0.12954221592721926</c:v>
                </c:pt>
                <c:pt idx="12954">
                  <c:v>0.1295485059729074</c:v>
                </c:pt>
                <c:pt idx="12955">
                  <c:v>0.12955704240020144</c:v>
                </c:pt>
                <c:pt idx="12956">
                  <c:v>0.12956782515157333</c:v>
                </c:pt>
                <c:pt idx="12957">
                  <c:v>0.12957995560789201</c:v>
                </c:pt>
                <c:pt idx="12958">
                  <c:v>0.12959343372011217</c:v>
                </c:pt>
                <c:pt idx="12959">
                  <c:v>0.12960601312762221</c:v>
                </c:pt>
                <c:pt idx="12960">
                  <c:v>0.12961589683679844</c:v>
                </c:pt>
                <c:pt idx="12961">
                  <c:v>0.12962353418152742</c:v>
                </c:pt>
                <c:pt idx="12962">
                  <c:v>0.12963072221740116</c:v>
                </c:pt>
                <c:pt idx="12963">
                  <c:v>0.12963970718958567</c:v>
                </c:pt>
                <c:pt idx="12964">
                  <c:v>0.12965048904964538</c:v>
                </c:pt>
                <c:pt idx="12965">
                  <c:v>0.12966261850326088</c:v>
                </c:pt>
                <c:pt idx="12966">
                  <c:v>0.12967519704050318</c:v>
                </c:pt>
                <c:pt idx="12967">
                  <c:v>0.1296859785179249</c:v>
                </c:pt>
                <c:pt idx="12968">
                  <c:v>0.12969451377178018</c:v>
                </c:pt>
                <c:pt idx="12969">
                  <c:v>0.12970304895278578</c:v>
                </c:pt>
                <c:pt idx="12970">
                  <c:v>0.12971562698148525</c:v>
                </c:pt>
                <c:pt idx="12971">
                  <c:v>0.12973090008936111</c:v>
                </c:pt>
                <c:pt idx="12972">
                  <c:v>0.12974482536677184</c:v>
                </c:pt>
                <c:pt idx="12973">
                  <c:v>0.12975650448217771</c:v>
                </c:pt>
                <c:pt idx="12974">
                  <c:v>0.1297686326499598</c:v>
                </c:pt>
                <c:pt idx="12975">
                  <c:v>0.12978076067065117</c:v>
                </c:pt>
                <c:pt idx="12976">
                  <c:v>0.12979064265283341</c:v>
                </c:pt>
                <c:pt idx="12977">
                  <c:v>0.12980052453736271</c:v>
                </c:pt>
                <c:pt idx="12978">
                  <c:v>0.12980950798401467</c:v>
                </c:pt>
                <c:pt idx="12979">
                  <c:v>0.12981759301700191</c:v>
                </c:pt>
                <c:pt idx="12980">
                  <c:v>0.12982433049455755</c:v>
                </c:pt>
                <c:pt idx="12981">
                  <c:v>0.12983016960505417</c:v>
                </c:pt>
                <c:pt idx="12982">
                  <c:v>0.12983511036422909</c:v>
                </c:pt>
                <c:pt idx="12983">
                  <c:v>0.12984050025548802</c:v>
                </c:pt>
                <c:pt idx="12984">
                  <c:v>0.12984813588504243</c:v>
                </c:pt>
                <c:pt idx="12985">
                  <c:v>0.12985846634987502</c:v>
                </c:pt>
                <c:pt idx="12986">
                  <c:v>0.1298701441381381</c:v>
                </c:pt>
                <c:pt idx="12987">
                  <c:v>0.12988047437561898</c:v>
                </c:pt>
                <c:pt idx="12988">
                  <c:v>0.12988855883486308</c:v>
                </c:pt>
                <c:pt idx="12989">
                  <c:v>0.12989619409747044</c:v>
                </c:pt>
                <c:pt idx="12990">
                  <c:v>0.1299042784296302</c:v>
                </c:pt>
                <c:pt idx="12991">
                  <c:v>0.12991326094426742</c:v>
                </c:pt>
                <c:pt idx="12992">
                  <c:v>0.12992314161717736</c:v>
                </c:pt>
                <c:pt idx="12993">
                  <c:v>0.12993347130719923</c:v>
                </c:pt>
                <c:pt idx="12994">
                  <c:v>0.12994425000041751</c:v>
                </c:pt>
                <c:pt idx="12995">
                  <c:v>0.12995592678696571</c:v>
                </c:pt>
                <c:pt idx="12996">
                  <c:v>0.12996760343716854</c:v>
                </c:pt>
                <c:pt idx="12997">
                  <c:v>0.12997793266792632</c:v>
                </c:pt>
                <c:pt idx="12998">
                  <c:v>0.12998601633931406</c:v>
                </c:pt>
                <c:pt idx="12999">
                  <c:v>0.12999275268222102</c:v>
                </c:pt>
                <c:pt idx="13000">
                  <c:v>0.13000128531809368</c:v>
                </c:pt>
                <c:pt idx="13001">
                  <c:v>0.13001161420095089</c:v>
                </c:pt>
                <c:pt idx="13002">
                  <c:v>0.13002194297712374</c:v>
                </c:pt>
                <c:pt idx="13003">
                  <c:v>0.13003047536393084</c:v>
                </c:pt>
                <c:pt idx="13004">
                  <c:v>0.1300358642022994</c:v>
                </c:pt>
                <c:pt idx="13005">
                  <c:v>0.13004125301162867</c:v>
                </c:pt>
                <c:pt idx="13006">
                  <c:v>0.13004619272800361</c:v>
                </c:pt>
                <c:pt idx="13007">
                  <c:v>0.13005292866555479</c:v>
                </c:pt>
                <c:pt idx="13008">
                  <c:v>0.13006280795855668</c:v>
                </c:pt>
                <c:pt idx="13009">
                  <c:v>0.13007358525779278</c:v>
                </c:pt>
                <c:pt idx="13010">
                  <c:v>0.13008481148765452</c:v>
                </c:pt>
                <c:pt idx="13011">
                  <c:v>0.13009783375640807</c:v>
                </c:pt>
                <c:pt idx="13012">
                  <c:v>0.13011085585558382</c:v>
                </c:pt>
                <c:pt idx="13013">
                  <c:v>0.13012073457632578</c:v>
                </c:pt>
                <c:pt idx="13014">
                  <c:v>0.13012881709343688</c:v>
                </c:pt>
                <c:pt idx="13015">
                  <c:v>0.13013645052183667</c:v>
                </c:pt>
                <c:pt idx="13016">
                  <c:v>0.13014408389196733</c:v>
                </c:pt>
                <c:pt idx="13017">
                  <c:v>0.13014992113569251</c:v>
                </c:pt>
                <c:pt idx="13018">
                  <c:v>0.13015575834534468</c:v>
                </c:pt>
                <c:pt idx="13019">
                  <c:v>0.13016428959046897</c:v>
                </c:pt>
                <c:pt idx="13020">
                  <c:v>0.13017326976986587</c:v>
                </c:pt>
                <c:pt idx="13021">
                  <c:v>0.13018000485149184</c:v>
                </c:pt>
                <c:pt idx="13022">
                  <c:v>0.13018673988775648</c:v>
                </c:pt>
                <c:pt idx="13023">
                  <c:v>0.13019527086857458</c:v>
                </c:pt>
                <c:pt idx="13024">
                  <c:v>0.13020469976270241</c:v>
                </c:pt>
                <c:pt idx="13025">
                  <c:v>0.13021547553284477</c:v>
                </c:pt>
                <c:pt idx="13026">
                  <c:v>0.13022625118687092</c:v>
                </c:pt>
                <c:pt idx="13027">
                  <c:v>0.13023567978889414</c:v>
                </c:pt>
                <c:pt idx="13028">
                  <c:v>0.13024241445019807</c:v>
                </c:pt>
                <c:pt idx="13029">
                  <c:v>0.13025049598389371</c:v>
                </c:pt>
                <c:pt idx="13030">
                  <c:v>0.13026082229301694</c:v>
                </c:pt>
                <c:pt idx="13031">
                  <c:v>0.13027159745841588</c:v>
                </c:pt>
                <c:pt idx="13032">
                  <c:v>0.13028237250771196</c:v>
                </c:pt>
                <c:pt idx="13033">
                  <c:v>0.13029224953424232</c:v>
                </c:pt>
                <c:pt idx="13034">
                  <c:v>0.13030033066520566</c:v>
                </c:pt>
                <c:pt idx="13035">
                  <c:v>0.13030571804956745</c:v>
                </c:pt>
                <c:pt idx="13036">
                  <c:v>0.13030975856879221</c:v>
                </c:pt>
                <c:pt idx="13037">
                  <c:v>0.13031379907169124</c:v>
                </c:pt>
                <c:pt idx="13038">
                  <c:v>0.13031918638349457</c:v>
                </c:pt>
                <c:pt idx="13039">
                  <c:v>0.13032547154391633</c:v>
                </c:pt>
                <c:pt idx="13040">
                  <c:v>0.13033355240641389</c:v>
                </c:pt>
                <c:pt idx="13041">
                  <c:v>0.13034342892745424</c:v>
                </c:pt>
                <c:pt idx="13042">
                  <c:v>0.13035240749829929</c:v>
                </c:pt>
                <c:pt idx="13043">
                  <c:v>0.1303577946021115</c:v>
                </c:pt>
                <c:pt idx="13044">
                  <c:v>0.13036407951988002</c:v>
                </c:pt>
                <c:pt idx="13045">
                  <c:v>0.13037305790531517</c:v>
                </c:pt>
                <c:pt idx="13046">
                  <c:v>0.13038383186143127</c:v>
                </c:pt>
                <c:pt idx="13047">
                  <c:v>0.13039370788590041</c:v>
                </c:pt>
                <c:pt idx="13048">
                  <c:v>0.1304031349091809</c:v>
                </c:pt>
                <c:pt idx="13049">
                  <c:v>0.13041166404414495</c:v>
                </c:pt>
                <c:pt idx="13050">
                  <c:v>0.13042064200235964</c:v>
                </c:pt>
                <c:pt idx="13051">
                  <c:v>0.13042917098800533</c:v>
                </c:pt>
                <c:pt idx="13052">
                  <c:v>0.13043635323528571</c:v>
                </c:pt>
                <c:pt idx="13053">
                  <c:v>0.13044263765934075</c:v>
                </c:pt>
                <c:pt idx="13054">
                  <c:v>0.13045251310306222</c:v>
                </c:pt>
                <c:pt idx="13055">
                  <c:v>0.13046597946006291</c:v>
                </c:pt>
                <c:pt idx="13056">
                  <c:v>0.13047854789632088</c:v>
                </c:pt>
                <c:pt idx="13057">
                  <c:v>0.13049021844568939</c:v>
                </c:pt>
                <c:pt idx="13058">
                  <c:v>0.13049874683794183</c:v>
                </c:pt>
                <c:pt idx="13059">
                  <c:v>0.13050503086990231</c:v>
                </c:pt>
                <c:pt idx="13060">
                  <c:v>0.13051041715158151</c:v>
                </c:pt>
                <c:pt idx="13061">
                  <c:v>0.13051670111020622</c:v>
                </c:pt>
                <c:pt idx="13062">
                  <c:v>0.13052298502934276</c:v>
                </c:pt>
                <c:pt idx="13063">
                  <c:v>0.13052926890899222</c:v>
                </c:pt>
                <c:pt idx="13064">
                  <c:v>0.13053869465442841</c:v>
                </c:pt>
                <c:pt idx="13065">
                  <c:v>0.13055171101397267</c:v>
                </c:pt>
                <c:pt idx="13066">
                  <c:v>0.1305638295412487</c:v>
                </c:pt>
                <c:pt idx="13067">
                  <c:v>0.13057235730574238</c:v>
                </c:pt>
                <c:pt idx="13068">
                  <c:v>0.13057864087515103</c:v>
                </c:pt>
                <c:pt idx="13069">
                  <c:v>0.13058492440507652</c:v>
                </c:pt>
                <c:pt idx="13070">
                  <c:v>0.13059165671475467</c:v>
                </c:pt>
                <c:pt idx="13071">
                  <c:v>0.13060018424194908</c:v>
                </c:pt>
                <c:pt idx="13072">
                  <c:v>0.13060960931898224</c:v>
                </c:pt>
                <c:pt idx="13073">
                  <c:v>0.13061903430718461</c:v>
                </c:pt>
                <c:pt idx="13074">
                  <c:v>0.13062890800907317</c:v>
                </c:pt>
                <c:pt idx="13075">
                  <c:v>0.13063923041135672</c:v>
                </c:pt>
                <c:pt idx="13076">
                  <c:v>0.13064685994456163</c:v>
                </c:pt>
                <c:pt idx="13077">
                  <c:v>0.13065134787807908</c:v>
                </c:pt>
                <c:pt idx="13078">
                  <c:v>0.13065673337171338</c:v>
                </c:pt>
                <c:pt idx="13079">
                  <c:v>0.13066346519797079</c:v>
                </c:pt>
                <c:pt idx="13080">
                  <c:v>0.13067109454627834</c:v>
                </c:pt>
                <c:pt idx="13081">
                  <c:v>0.13068051895500318</c:v>
                </c:pt>
                <c:pt idx="13082">
                  <c:v>0.13069218714751071</c:v>
                </c:pt>
                <c:pt idx="13083">
                  <c:v>0.13070340643499204</c:v>
                </c:pt>
                <c:pt idx="13084">
                  <c:v>0.13071327930385457</c:v>
                </c:pt>
                <c:pt idx="13085">
                  <c:v>0.13072270331502353</c:v>
                </c:pt>
                <c:pt idx="13086">
                  <c:v>0.13073122972479248</c:v>
                </c:pt>
                <c:pt idx="13087">
                  <c:v>0.1307375122959975</c:v>
                </c:pt>
                <c:pt idx="13088">
                  <c:v>0.1307455898295497</c:v>
                </c:pt>
                <c:pt idx="13089">
                  <c:v>0.13075456479030678</c:v>
                </c:pt>
                <c:pt idx="13090">
                  <c:v>0.13076398841241074</c:v>
                </c:pt>
                <c:pt idx="13091">
                  <c:v>0.1307734119457106</c:v>
                </c:pt>
                <c:pt idx="13092">
                  <c:v>0.13078328412344584</c:v>
                </c:pt>
                <c:pt idx="13093">
                  <c:v>0.13079315620372206</c:v>
                </c:pt>
                <c:pt idx="13094">
                  <c:v>0.13080123328782303</c:v>
                </c:pt>
                <c:pt idx="13095">
                  <c:v>0.13080841286336656</c:v>
                </c:pt>
                <c:pt idx="13096">
                  <c:v>0.13081738726030959</c:v>
                </c:pt>
                <c:pt idx="13097">
                  <c:v>0.1308268102904194</c:v>
                </c:pt>
                <c:pt idx="13098">
                  <c:v>0.13083668194101336</c:v>
                </c:pt>
                <c:pt idx="13099">
                  <c:v>0.13084879701537439</c:v>
                </c:pt>
                <c:pt idx="13100">
                  <c:v>0.13086180933916688</c:v>
                </c:pt>
                <c:pt idx="13101">
                  <c:v>0.13087257803081115</c:v>
                </c:pt>
                <c:pt idx="13102">
                  <c:v>0.13088110316278828</c:v>
                </c:pt>
                <c:pt idx="13103">
                  <c:v>0.13088962822208777</c:v>
                </c:pt>
                <c:pt idx="13104">
                  <c:v>0.13089994793347709</c:v>
                </c:pt>
                <c:pt idx="13105">
                  <c:v>0.13091161356594094</c:v>
                </c:pt>
                <c:pt idx="13106">
                  <c:v>0.13092462507237496</c:v>
                </c:pt>
                <c:pt idx="13107">
                  <c:v>0.13093539308760133</c:v>
                </c:pt>
                <c:pt idx="13108">
                  <c:v>0.13094391768409044</c:v>
                </c:pt>
                <c:pt idx="13109">
                  <c:v>0.13095244220791191</c:v>
                </c:pt>
                <c:pt idx="13110">
                  <c:v>0.13096141531237729</c:v>
                </c:pt>
                <c:pt idx="13111">
                  <c:v>0.13096769643759607</c:v>
                </c:pt>
                <c:pt idx="13112">
                  <c:v>0.13097218293145474</c:v>
                </c:pt>
                <c:pt idx="13113">
                  <c:v>0.13097801534337922</c:v>
                </c:pt>
                <c:pt idx="13114">
                  <c:v>0.13098609093450123</c:v>
                </c:pt>
                <c:pt idx="13115">
                  <c:v>0.13099416646040901</c:v>
                </c:pt>
                <c:pt idx="13116">
                  <c:v>0.13100179328610834</c:v>
                </c:pt>
                <c:pt idx="13117">
                  <c:v>0.13100986868521247</c:v>
                </c:pt>
                <c:pt idx="13118">
                  <c:v>0.13101659813465155</c:v>
                </c:pt>
                <c:pt idx="13119">
                  <c:v>0.13102243028753491</c:v>
                </c:pt>
                <c:pt idx="13120">
                  <c:v>0.13102826240640414</c:v>
                </c:pt>
                <c:pt idx="13121">
                  <c:v>0.13103678621126039</c:v>
                </c:pt>
                <c:pt idx="13122">
                  <c:v>0.13104755301880772</c:v>
                </c:pt>
                <c:pt idx="13123">
                  <c:v>0.13105831971043225</c:v>
                </c:pt>
                <c:pt idx="13124">
                  <c:v>0.13106818907592202</c:v>
                </c:pt>
                <c:pt idx="13125">
                  <c:v>0.13107760974302612</c:v>
                </c:pt>
                <c:pt idx="13126">
                  <c:v>0.13108747891813818</c:v>
                </c:pt>
                <c:pt idx="13127">
                  <c:v>0.13109779658797799</c:v>
                </c:pt>
                <c:pt idx="13128">
                  <c:v>0.13110811415136431</c:v>
                </c:pt>
                <c:pt idx="13129">
                  <c:v>0.13111932877343721</c:v>
                </c:pt>
                <c:pt idx="13130">
                  <c:v>0.13113009469230624</c:v>
                </c:pt>
                <c:pt idx="13131">
                  <c:v>0.13114130906787971</c:v>
                </c:pt>
                <c:pt idx="13132">
                  <c:v>0.13115117761435502</c:v>
                </c:pt>
                <c:pt idx="13133">
                  <c:v>0.13115835467789566</c:v>
                </c:pt>
                <c:pt idx="13134">
                  <c:v>0.13116463456623922</c:v>
                </c:pt>
                <c:pt idx="13135">
                  <c:v>0.13117270865044717</c:v>
                </c:pt>
                <c:pt idx="13136">
                  <c:v>0.13118257688706084</c:v>
                </c:pt>
                <c:pt idx="13137">
                  <c:v>0.13119199647662241</c:v>
                </c:pt>
                <c:pt idx="13138">
                  <c:v>0.13120186452290203</c:v>
                </c:pt>
                <c:pt idx="13139">
                  <c:v>0.13121128393078471</c:v>
                </c:pt>
                <c:pt idx="13140">
                  <c:v>0.13122070324994267</c:v>
                </c:pt>
                <c:pt idx="13141">
                  <c:v>0.13123057101294788</c:v>
                </c:pt>
                <c:pt idx="13142">
                  <c:v>0.13124043867858121</c:v>
                </c:pt>
                <c:pt idx="13143">
                  <c:v>0.13124985772312694</c:v>
                </c:pt>
                <c:pt idx="13144">
                  <c:v>0.13125837963936499</c:v>
                </c:pt>
                <c:pt idx="13145">
                  <c:v>0.13126734999905409</c:v>
                </c:pt>
                <c:pt idx="13146">
                  <c:v>0.13127542325397515</c:v>
                </c:pt>
                <c:pt idx="13147">
                  <c:v>0.13128170240718642</c:v>
                </c:pt>
                <c:pt idx="13148">
                  <c:v>0.13128843002758928</c:v>
                </c:pt>
                <c:pt idx="13149">
                  <c:v>0.13129426059532737</c:v>
                </c:pt>
                <c:pt idx="13150">
                  <c:v>0.13129964262768121</c:v>
                </c:pt>
                <c:pt idx="13151">
                  <c:v>0.13130726712393195</c:v>
                </c:pt>
                <c:pt idx="13152">
                  <c:v>0.13131847951281475</c:v>
                </c:pt>
                <c:pt idx="13153">
                  <c:v>0.13133103723911266</c:v>
                </c:pt>
                <c:pt idx="13154">
                  <c:v>0.13134180087899919</c:v>
                </c:pt>
                <c:pt idx="13155">
                  <c:v>0.1313507704904042</c:v>
                </c:pt>
                <c:pt idx="13156">
                  <c:v>0.13135749764616061</c:v>
                </c:pt>
                <c:pt idx="13157">
                  <c:v>0.13136243086495344</c:v>
                </c:pt>
                <c:pt idx="13158">
                  <c:v>0.13136601864515338</c:v>
                </c:pt>
                <c:pt idx="13159">
                  <c:v>0.1313714002913185</c:v>
                </c:pt>
                <c:pt idx="13160">
                  <c:v>0.13137947270626221</c:v>
                </c:pt>
                <c:pt idx="13161">
                  <c:v>0.13139023582482226</c:v>
                </c:pt>
                <c:pt idx="13162">
                  <c:v>0.13140010191506984</c:v>
                </c:pt>
                <c:pt idx="13163">
                  <c:v>0.13140862255104124</c:v>
                </c:pt>
                <c:pt idx="13164">
                  <c:v>0.13141804001159638</c:v>
                </c:pt>
                <c:pt idx="13165">
                  <c:v>0.13142700893919504</c:v>
                </c:pt>
                <c:pt idx="13166">
                  <c:v>0.13143597778635294</c:v>
                </c:pt>
                <c:pt idx="13167">
                  <c:v>0.13144718873218261</c:v>
                </c:pt>
                <c:pt idx="13168">
                  <c:v>0.13145929641251042</c:v>
                </c:pt>
                <c:pt idx="13169">
                  <c:v>0.1314700586719571</c:v>
                </c:pt>
                <c:pt idx="13170">
                  <c:v>0.13147857871187568</c:v>
                </c:pt>
                <c:pt idx="13171">
                  <c:v>0.13148575342603083</c:v>
                </c:pt>
                <c:pt idx="13172">
                  <c:v>0.13149292808870947</c:v>
                </c:pt>
                <c:pt idx="13173">
                  <c:v>0.13150099952269403</c:v>
                </c:pt>
                <c:pt idx="13174">
                  <c:v>0.13150862248386014</c:v>
                </c:pt>
                <c:pt idx="13175">
                  <c:v>0.13151624538691728</c:v>
                </c:pt>
                <c:pt idx="13176">
                  <c:v>0.13152341983083049</c:v>
                </c:pt>
                <c:pt idx="13177">
                  <c:v>0.1315305942232716</c:v>
                </c:pt>
                <c:pt idx="13178">
                  <c:v>0.13153866535324338</c:v>
                </c:pt>
                <c:pt idx="13179">
                  <c:v>0.13154763319903243</c:v>
                </c:pt>
                <c:pt idx="13180">
                  <c:v>0.1315574977365134</c:v>
                </c:pt>
                <c:pt idx="13181">
                  <c:v>0.13156781055801847</c:v>
                </c:pt>
                <c:pt idx="13182">
                  <c:v>0.13157767489646224</c:v>
                </c:pt>
                <c:pt idx="13183">
                  <c:v>0.13158798750988721</c:v>
                </c:pt>
                <c:pt idx="13184">
                  <c:v>0.1316000934855987</c:v>
                </c:pt>
                <c:pt idx="13185">
                  <c:v>0.13161175095332769</c:v>
                </c:pt>
                <c:pt idx="13186">
                  <c:v>0.13162161485833995</c:v>
                </c:pt>
                <c:pt idx="13187">
                  <c:v>0.1316292369001193</c:v>
                </c:pt>
                <c:pt idx="13188">
                  <c:v>0.13163596218285575</c:v>
                </c:pt>
                <c:pt idx="13189">
                  <c:v>0.13164223907260336</c:v>
                </c:pt>
                <c:pt idx="13190">
                  <c:v>0.13164986095718584</c:v>
                </c:pt>
                <c:pt idx="13191">
                  <c:v>0.13165837946532621</c:v>
                </c:pt>
                <c:pt idx="13192">
                  <c:v>0.13166689790090214</c:v>
                </c:pt>
                <c:pt idx="13193">
                  <c:v>0.1316745195975409</c:v>
                </c:pt>
                <c:pt idx="13194">
                  <c:v>0.13168527954096179</c:v>
                </c:pt>
                <c:pt idx="13195">
                  <c:v>0.13169559104476689</c:v>
                </c:pt>
                <c:pt idx="13196">
                  <c:v>0.13170410916336575</c:v>
                </c:pt>
                <c:pt idx="13197">
                  <c:v>0.1317130755256094</c:v>
                </c:pt>
                <c:pt idx="13198">
                  <c:v>0.13172069687030621</c:v>
                </c:pt>
                <c:pt idx="13199">
                  <c:v>0.131727869847549</c:v>
                </c:pt>
                <c:pt idx="13200">
                  <c:v>0.1317350427733408</c:v>
                </c:pt>
                <c:pt idx="13201">
                  <c:v>0.13174266395061965</c:v>
                </c:pt>
                <c:pt idx="13202">
                  <c:v>0.13174983677029575</c:v>
                </c:pt>
                <c:pt idx="13203">
                  <c:v>0.13175521635128909</c:v>
                </c:pt>
                <c:pt idx="13204">
                  <c:v>0.13176059590334258</c:v>
                </c:pt>
                <c:pt idx="13205">
                  <c:v>0.13176956175912241</c:v>
                </c:pt>
                <c:pt idx="13206">
                  <c:v>0.13178121725145961</c:v>
                </c:pt>
                <c:pt idx="13207">
                  <c:v>0.13179376916820473</c:v>
                </c:pt>
                <c:pt idx="13208">
                  <c:v>0.13180542437839754</c:v>
                </c:pt>
                <c:pt idx="13209">
                  <c:v>0.13181438983226285</c:v>
                </c:pt>
                <c:pt idx="13210">
                  <c:v>0.1318220104048497</c:v>
                </c:pt>
                <c:pt idx="13211">
                  <c:v>0.13182963091936464</c:v>
                </c:pt>
                <c:pt idx="13212">
                  <c:v>0.13183635485453429</c:v>
                </c:pt>
                <c:pt idx="13213">
                  <c:v>0.13184263048656911</c:v>
                </c:pt>
                <c:pt idx="13214">
                  <c:v>0.13184845782390839</c:v>
                </c:pt>
                <c:pt idx="13215">
                  <c:v>0.13185518163248891</c:v>
                </c:pt>
                <c:pt idx="13216">
                  <c:v>0.13186325014310893</c:v>
                </c:pt>
                <c:pt idx="13217">
                  <c:v>0.13186997385222982</c:v>
                </c:pt>
                <c:pt idx="13218">
                  <c:v>0.13187400805600225</c:v>
                </c:pt>
                <c:pt idx="13219">
                  <c:v>0.13187714575879586</c:v>
                </c:pt>
                <c:pt idx="13220">
                  <c:v>0.13188117993363555</c:v>
                </c:pt>
                <c:pt idx="13221">
                  <c:v>0.13188879999726341</c:v>
                </c:pt>
                <c:pt idx="13222">
                  <c:v>0.13189731647025124</c:v>
                </c:pt>
                <c:pt idx="13223">
                  <c:v>0.13190493641091874</c:v>
                </c:pt>
                <c:pt idx="13224">
                  <c:v>0.13191345274648325</c:v>
                </c:pt>
                <c:pt idx="13225">
                  <c:v>0.13192376189775992</c:v>
                </c:pt>
                <c:pt idx="13226">
                  <c:v>0.13193720845709953</c:v>
                </c:pt>
                <c:pt idx="13227">
                  <c:v>0.13195199946354003</c:v>
                </c:pt>
                <c:pt idx="13228">
                  <c:v>0.13196320462580341</c:v>
                </c:pt>
                <c:pt idx="13229">
                  <c:v>0.1319703758637607</c:v>
                </c:pt>
                <c:pt idx="13230">
                  <c:v>0.13197709885264033</c:v>
                </c:pt>
                <c:pt idx="13231">
                  <c:v>0.13198382179632154</c:v>
                </c:pt>
                <c:pt idx="13232">
                  <c:v>0.13199323384154349</c:v>
                </c:pt>
                <c:pt idx="13233">
                  <c:v>0.13200578309737279</c:v>
                </c:pt>
                <c:pt idx="13234">
                  <c:v>0.13201743583677508</c:v>
                </c:pt>
                <c:pt idx="13235">
                  <c:v>0.13202639939007091</c:v>
                </c:pt>
                <c:pt idx="13236">
                  <c:v>0.13203715554797157</c:v>
                </c:pt>
                <c:pt idx="13237">
                  <c:v>0.13204835975609308</c:v>
                </c:pt>
                <c:pt idx="13238">
                  <c:v>0.13205956383868117</c:v>
                </c:pt>
                <c:pt idx="13239">
                  <c:v>0.13207166410688168</c:v>
                </c:pt>
                <c:pt idx="13240">
                  <c:v>0.13208241977792151</c:v>
                </c:pt>
                <c:pt idx="13241">
                  <c:v>0.13209227904141671</c:v>
                </c:pt>
                <c:pt idx="13242">
                  <c:v>0.13210169006589398</c:v>
                </c:pt>
                <c:pt idx="13243">
                  <c:v>0.13211020472601026</c:v>
                </c:pt>
                <c:pt idx="13244">
                  <c:v>0.13211737490987618</c:v>
                </c:pt>
                <c:pt idx="13245">
                  <c:v>0.13212230438146161</c:v>
                </c:pt>
                <c:pt idx="13246">
                  <c:v>0.13212588943644279</c:v>
                </c:pt>
                <c:pt idx="13247">
                  <c:v>0.1321294744785714</c:v>
                </c:pt>
                <c:pt idx="13248">
                  <c:v>0.13213530014461869</c:v>
                </c:pt>
                <c:pt idx="13249">
                  <c:v>0.13214157390086892</c:v>
                </c:pt>
                <c:pt idx="13250">
                  <c:v>0.13214739949642995</c:v>
                </c:pt>
                <c:pt idx="13251">
                  <c:v>0.13215591376735622</c:v>
                </c:pt>
                <c:pt idx="13252">
                  <c:v>0.13216801286975977</c:v>
                </c:pt>
                <c:pt idx="13253">
                  <c:v>0.13217966371890488</c:v>
                </c:pt>
                <c:pt idx="13254">
                  <c:v>0.13218817771513072</c:v>
                </c:pt>
                <c:pt idx="13255">
                  <c:v>0.13219534733993984</c:v>
                </c:pt>
                <c:pt idx="13256">
                  <c:v>0.13220206881651378</c:v>
                </c:pt>
                <c:pt idx="13257">
                  <c:v>0.13220879024790999</c:v>
                </c:pt>
                <c:pt idx="13258">
                  <c:v>0.13221461545190971</c:v>
                </c:pt>
                <c:pt idx="13259">
                  <c:v>0.13222088871057638</c:v>
                </c:pt>
                <c:pt idx="13260">
                  <c:v>0.13222940235582151</c:v>
                </c:pt>
                <c:pt idx="13261">
                  <c:v>0.13224239672724247</c:v>
                </c:pt>
                <c:pt idx="13262">
                  <c:v>0.13225763129249982</c:v>
                </c:pt>
                <c:pt idx="13263">
                  <c:v>0.13227152142913617</c:v>
                </c:pt>
                <c:pt idx="13264">
                  <c:v>0.13228406719317121</c:v>
                </c:pt>
                <c:pt idx="13265">
                  <c:v>0.13229616474514222</c:v>
                </c:pt>
                <c:pt idx="13266">
                  <c:v>0.13230602190150467</c:v>
                </c:pt>
                <c:pt idx="13267">
                  <c:v>0.13231319068146838</c:v>
                </c:pt>
                <c:pt idx="13268">
                  <c:v>0.13231946332177941</c:v>
                </c:pt>
                <c:pt idx="13269">
                  <c:v>0.13232618396416526</c:v>
                </c:pt>
                <c:pt idx="13270">
                  <c:v>0.13233469671301468</c:v>
                </c:pt>
                <c:pt idx="13271">
                  <c:v>0.13234500152256087</c:v>
                </c:pt>
                <c:pt idx="13272">
                  <c:v>0.13235530622591857</c:v>
                </c:pt>
                <c:pt idx="13273">
                  <c:v>0.13236426675122068</c:v>
                </c:pt>
                <c:pt idx="13274">
                  <c:v>0.13237277917588816</c:v>
                </c:pt>
                <c:pt idx="13275">
                  <c:v>0.13238084351136503</c:v>
                </c:pt>
                <c:pt idx="13276">
                  <c:v>0.13238935579492622</c:v>
                </c:pt>
                <c:pt idx="13277">
                  <c:v>0.13239876402403539</c:v>
                </c:pt>
                <c:pt idx="13278">
                  <c:v>0.13240951617749036</c:v>
                </c:pt>
                <c:pt idx="13279">
                  <c:v>0.13242116421327307</c:v>
                </c:pt>
                <c:pt idx="13280">
                  <c:v>0.1324319161258817</c:v>
                </c:pt>
                <c:pt idx="13281">
                  <c:v>0.13243997998447379</c:v>
                </c:pt>
                <c:pt idx="13282">
                  <c:v>0.13244938773731385</c:v>
                </c:pt>
                <c:pt idx="13283">
                  <c:v>0.13246013934647136</c:v>
                </c:pt>
                <c:pt idx="13284">
                  <c:v>0.13246954690965893</c:v>
                </c:pt>
                <c:pt idx="13285">
                  <c:v>0.13247537059490075</c:v>
                </c:pt>
                <c:pt idx="13286">
                  <c:v>0.13248119424622717</c:v>
                </c:pt>
                <c:pt idx="13287">
                  <c:v>0.13249149754626247</c:v>
                </c:pt>
                <c:pt idx="13288">
                  <c:v>0.13250180074014026</c:v>
                </c:pt>
                <c:pt idx="13289">
                  <c:v>0.13250986403521473</c:v>
                </c:pt>
                <c:pt idx="13290">
                  <c:v>0.1325188231757107</c:v>
                </c:pt>
                <c:pt idx="13291">
                  <c:v>0.13252957403835539</c:v>
                </c:pt>
                <c:pt idx="13292">
                  <c:v>0.13253898094835823</c:v>
                </c:pt>
                <c:pt idx="13293">
                  <c:v>0.13254525217253268</c:v>
                </c:pt>
                <c:pt idx="13294">
                  <c:v>0.13255152335737888</c:v>
                </c:pt>
                <c:pt idx="13295">
                  <c:v>0.13255913831467792</c:v>
                </c:pt>
                <c:pt idx="13296">
                  <c:v>0.132567649080685</c:v>
                </c:pt>
                <c:pt idx="13297">
                  <c:v>0.13257660770349389</c:v>
                </c:pt>
                <c:pt idx="13298">
                  <c:v>0.13258735794492651</c:v>
                </c:pt>
                <c:pt idx="13299">
                  <c:v>0.13259989974720188</c:v>
                </c:pt>
                <c:pt idx="13300">
                  <c:v>0.13261064973824338</c:v>
                </c:pt>
                <c:pt idx="13301">
                  <c:v>0.1326187121556876</c:v>
                </c:pt>
                <c:pt idx="13302">
                  <c:v>0.13262587869440168</c:v>
                </c:pt>
                <c:pt idx="13303">
                  <c:v>0.13263573260127443</c:v>
                </c:pt>
                <c:pt idx="13304">
                  <c:v>0.13264827379686281</c:v>
                </c:pt>
                <c:pt idx="13305">
                  <c:v>0.13266215850851867</c:v>
                </c:pt>
                <c:pt idx="13306">
                  <c:v>0.13267649091188838</c:v>
                </c:pt>
                <c:pt idx="13307">
                  <c:v>0.13269127098771935</c:v>
                </c:pt>
                <c:pt idx="13308">
                  <c:v>0.13270425935887264</c:v>
                </c:pt>
                <c:pt idx="13309">
                  <c:v>0.13271321675793088</c:v>
                </c:pt>
                <c:pt idx="13310">
                  <c:v>0.13272217407675438</c:v>
                </c:pt>
                <c:pt idx="13311">
                  <c:v>0.1327315791751687</c:v>
                </c:pt>
                <c:pt idx="13312">
                  <c:v>0.13273964061769222</c:v>
                </c:pt>
                <c:pt idx="13313">
                  <c:v>0.13274770199522953</c:v>
                </c:pt>
                <c:pt idx="13314">
                  <c:v>0.13275665900516456</c:v>
                </c:pt>
                <c:pt idx="13315">
                  <c:v>0.13276516809029254</c:v>
                </c:pt>
                <c:pt idx="13316">
                  <c:v>0.13277233357950516</c:v>
                </c:pt>
                <c:pt idx="13317">
                  <c:v>0.13277949901737396</c:v>
                </c:pt>
                <c:pt idx="13318">
                  <c:v>0.13278890357665926</c:v>
                </c:pt>
                <c:pt idx="13319">
                  <c:v>0.13280054719418818</c:v>
                </c:pt>
                <c:pt idx="13320">
                  <c:v>0.13281174285242281</c:v>
                </c:pt>
                <c:pt idx="13321">
                  <c:v>0.13282204274729664</c:v>
                </c:pt>
                <c:pt idx="13322">
                  <c:v>0.13283234253608386</c:v>
                </c:pt>
                <c:pt idx="13323">
                  <c:v>0.13284443345712355</c:v>
                </c:pt>
                <c:pt idx="13324">
                  <c:v>0.13285786764237806</c:v>
                </c:pt>
                <c:pt idx="13325">
                  <c:v>0.13287219724106</c:v>
                </c:pt>
                <c:pt idx="13326">
                  <c:v>0.13288473547146828</c:v>
                </c:pt>
                <c:pt idx="13327">
                  <c:v>0.13289548240098104</c:v>
                </c:pt>
                <c:pt idx="13328">
                  <c:v>0.1329066769964094</c:v>
                </c:pt>
                <c:pt idx="13329">
                  <c:v>0.13291742369012224</c:v>
                </c:pt>
                <c:pt idx="13330">
                  <c:v>0.13292682695238245</c:v>
                </c:pt>
                <c:pt idx="13331">
                  <c:v>0.13293712566197671</c:v>
                </c:pt>
                <c:pt idx="13332">
                  <c:v>0.13294876755380233</c:v>
                </c:pt>
                <c:pt idx="13333">
                  <c:v>0.13295951379519239</c:v>
                </c:pt>
                <c:pt idx="13334">
                  <c:v>0.13296802115439424</c:v>
                </c:pt>
                <c:pt idx="13335">
                  <c:v>0.1329756329407524</c:v>
                </c:pt>
                <c:pt idx="13336">
                  <c:v>0.13298458790934978</c:v>
                </c:pt>
                <c:pt idx="13337">
                  <c:v>0.13299399054007194</c:v>
                </c:pt>
                <c:pt idx="13338">
                  <c:v>0.13300428855799465</c:v>
                </c:pt>
                <c:pt idx="13339">
                  <c:v>0.13301458646986891</c:v>
                </c:pt>
                <c:pt idx="13340">
                  <c:v>0.13302264563127747</c:v>
                </c:pt>
                <c:pt idx="13341">
                  <c:v>0.13302891382302498</c:v>
                </c:pt>
                <c:pt idx="13342">
                  <c:v>0.13303473425161008</c:v>
                </c:pt>
                <c:pt idx="13343">
                  <c:v>0.13304145008865073</c:v>
                </c:pt>
                <c:pt idx="13344">
                  <c:v>0.13305040446787966</c:v>
                </c:pt>
                <c:pt idx="13345">
                  <c:v>0.13306070190486988</c:v>
                </c:pt>
                <c:pt idx="13346">
                  <c:v>0.13306965611171304</c:v>
                </c:pt>
                <c:pt idx="13347">
                  <c:v>0.13307861023837897</c:v>
                </c:pt>
                <c:pt idx="13348">
                  <c:v>0.13308756428486937</c:v>
                </c:pt>
                <c:pt idx="13349">
                  <c:v>0.13309472746433626</c:v>
                </c:pt>
                <c:pt idx="13350">
                  <c:v>0.13310099520427868</c:v>
                </c:pt>
                <c:pt idx="13351">
                  <c:v>0.13310905366933809</c:v>
                </c:pt>
                <c:pt idx="13352">
                  <c:v>0.13311979818840244</c:v>
                </c:pt>
                <c:pt idx="13353">
                  <c:v>0.13313099027300215</c:v>
                </c:pt>
                <c:pt idx="13354">
                  <c:v>0.13314262990810843</c:v>
                </c:pt>
                <c:pt idx="13355">
                  <c:v>0.13315337406642044</c:v>
                </c:pt>
                <c:pt idx="13356">
                  <c:v>0.13316098444204841</c:v>
                </c:pt>
                <c:pt idx="13357">
                  <c:v>0.13316949008744697</c:v>
                </c:pt>
                <c:pt idx="13358">
                  <c:v>0.1331784433202354</c:v>
                </c:pt>
                <c:pt idx="13359">
                  <c:v>0.13318873943884488</c:v>
                </c:pt>
                <c:pt idx="13360">
                  <c:v>0.13319903545144574</c:v>
                </c:pt>
                <c:pt idx="13361">
                  <c:v>0.13320843606602231</c:v>
                </c:pt>
                <c:pt idx="13362">
                  <c:v>0.13321649366532323</c:v>
                </c:pt>
                <c:pt idx="13363">
                  <c:v>0.1332245511996997</c:v>
                </c:pt>
                <c:pt idx="13364">
                  <c:v>0.13323395157441659</c:v>
                </c:pt>
                <c:pt idx="13365">
                  <c:v>0.13324111370536551</c:v>
                </c:pt>
                <c:pt idx="13366">
                  <c:v>0.13324559001115979</c:v>
                </c:pt>
                <c:pt idx="13367">
                  <c:v>0.13325409493696674</c:v>
                </c:pt>
                <c:pt idx="13368">
                  <c:v>0.13326439027669182</c:v>
                </c:pt>
                <c:pt idx="13369">
                  <c:v>0.13327334265986091</c:v>
                </c:pt>
                <c:pt idx="13370">
                  <c:v>0.1332818473496378</c:v>
                </c:pt>
                <c:pt idx="13371">
                  <c:v>0.13329348522896575</c:v>
                </c:pt>
                <c:pt idx="13372">
                  <c:v>0.13330646578074223</c:v>
                </c:pt>
                <c:pt idx="13373">
                  <c:v>0.13331676058130867</c:v>
                </c:pt>
                <c:pt idx="13374">
                  <c:v>0.13332616008926679</c:v>
                </c:pt>
                <c:pt idx="13375">
                  <c:v>0.13333600709808122</c:v>
                </c:pt>
                <c:pt idx="13376">
                  <c:v>0.13334674917892991</c:v>
                </c:pt>
                <c:pt idx="13377">
                  <c:v>0.13335749114438741</c:v>
                </c:pt>
                <c:pt idx="13378">
                  <c:v>0.13336689026950788</c:v>
                </c:pt>
                <c:pt idx="13379">
                  <c:v>0.1333762893062857</c:v>
                </c:pt>
                <c:pt idx="13380">
                  <c:v>0.13338792608656785</c:v>
                </c:pt>
                <c:pt idx="13381">
                  <c:v>0.13339956273143691</c:v>
                </c:pt>
                <c:pt idx="13382">
                  <c:v>0.13340896146113163</c:v>
                </c:pt>
                <c:pt idx="13383">
                  <c:v>0.13341880765463779</c:v>
                </c:pt>
                <c:pt idx="13384">
                  <c:v>0.13342820620345722</c:v>
                </c:pt>
                <c:pt idx="13385">
                  <c:v>0.13343626203214032</c:v>
                </c:pt>
                <c:pt idx="13386">
                  <c:v>0.13344387025519724</c:v>
                </c:pt>
                <c:pt idx="13387">
                  <c:v>0.13345282103174433</c:v>
                </c:pt>
                <c:pt idx="13388">
                  <c:v>0.13346177172817572</c:v>
                </c:pt>
                <c:pt idx="13389">
                  <c:v>0.13347072234449286</c:v>
                </c:pt>
                <c:pt idx="13390">
                  <c:v>0.13348101545421814</c:v>
                </c:pt>
                <c:pt idx="13391">
                  <c:v>0.13349399357199318</c:v>
                </c:pt>
                <c:pt idx="13392">
                  <c:v>0.13350473395588114</c:v>
                </c:pt>
                <c:pt idx="13393">
                  <c:v>0.13351457920644297</c:v>
                </c:pt>
                <c:pt idx="13394">
                  <c:v>0.1335262143775964</c:v>
                </c:pt>
                <c:pt idx="13395">
                  <c:v>0.13353784941337421</c:v>
                </c:pt>
                <c:pt idx="13396">
                  <c:v>0.13354769433791316</c:v>
                </c:pt>
                <c:pt idx="13397">
                  <c:v>0.13355619669474397</c:v>
                </c:pt>
                <c:pt idx="13398">
                  <c:v>0.1335646989792855</c:v>
                </c:pt>
                <c:pt idx="13399">
                  <c:v>0.13357409615704471</c:v>
                </c:pt>
                <c:pt idx="13400">
                  <c:v>0.13358528315828624</c:v>
                </c:pt>
                <c:pt idx="13401">
                  <c:v>0.13359557508889822</c:v>
                </c:pt>
                <c:pt idx="13402">
                  <c:v>0.13360452450767812</c:v>
                </c:pt>
                <c:pt idx="13403">
                  <c:v>0.13361213145066941</c:v>
                </c:pt>
                <c:pt idx="13404">
                  <c:v>0.13361973833579541</c:v>
                </c:pt>
                <c:pt idx="13405">
                  <c:v>0.13362689770423175</c:v>
                </c:pt>
                <c:pt idx="13406">
                  <c:v>0.13363450447703371</c:v>
                </c:pt>
                <c:pt idx="13407">
                  <c:v>0.13364076883471787</c:v>
                </c:pt>
                <c:pt idx="13408">
                  <c:v>0.13364748060297599</c:v>
                </c:pt>
                <c:pt idx="13409">
                  <c:v>0.13365508721921038</c:v>
                </c:pt>
                <c:pt idx="13410">
                  <c:v>0.13366403610541014</c:v>
                </c:pt>
                <c:pt idx="13411">
                  <c:v>0.13367387978773468</c:v>
                </c:pt>
                <c:pt idx="13412">
                  <c:v>0.13368238107176433</c:v>
                </c:pt>
                <c:pt idx="13413">
                  <c:v>0.13369088228352238</c:v>
                </c:pt>
                <c:pt idx="13414">
                  <c:v>0.13370206797836121</c:v>
                </c:pt>
                <c:pt idx="13415">
                  <c:v>0.13371325354808178</c:v>
                </c:pt>
                <c:pt idx="13416">
                  <c:v>0.13372175449739179</c:v>
                </c:pt>
                <c:pt idx="13417">
                  <c:v>0.13372980796165632</c:v>
                </c:pt>
                <c:pt idx="13418">
                  <c:v>0.13373786136106341</c:v>
                </c:pt>
                <c:pt idx="13419">
                  <c:v>0.13374367766474418</c:v>
                </c:pt>
                <c:pt idx="13420">
                  <c:v>0.13374904653042413</c:v>
                </c:pt>
                <c:pt idx="13421">
                  <c:v>0.13375575757198854</c:v>
                </c:pt>
                <c:pt idx="13422">
                  <c:v>0.13376157377158088</c:v>
                </c:pt>
                <c:pt idx="13423">
                  <c:v>0.13376783733331046</c:v>
                </c:pt>
                <c:pt idx="13424">
                  <c:v>0.13377767999390694</c:v>
                </c:pt>
                <c:pt idx="13425">
                  <c:v>0.13378841733134295</c:v>
                </c:pt>
                <c:pt idx="13426">
                  <c:v>0.133796917641716</c:v>
                </c:pt>
                <c:pt idx="13427">
                  <c:v>0.13380318098207183</c:v>
                </c:pt>
                <c:pt idx="13428">
                  <c:v>0.13381078641405025</c:v>
                </c:pt>
                <c:pt idx="13429">
                  <c:v>0.13381973390703003</c:v>
                </c:pt>
                <c:pt idx="13430">
                  <c:v>0.13383136552821848</c:v>
                </c:pt>
                <c:pt idx="13431">
                  <c:v>0.13384389173819478</c:v>
                </c:pt>
                <c:pt idx="13432">
                  <c:v>0.13385418100758276</c:v>
                </c:pt>
                <c:pt idx="13433">
                  <c:v>0.13386178605169546</c:v>
                </c:pt>
                <c:pt idx="13434">
                  <c:v>0.13386983838830471</c:v>
                </c:pt>
                <c:pt idx="13435">
                  <c:v>0.13388012739072566</c:v>
                </c:pt>
                <c:pt idx="13436">
                  <c:v>0.13389041628728421</c:v>
                </c:pt>
                <c:pt idx="13437">
                  <c:v>0.13389981040473239</c:v>
                </c:pt>
                <c:pt idx="13438">
                  <c:v>0.13390875710120967</c:v>
                </c:pt>
                <c:pt idx="13439">
                  <c:v>0.1339168090596024</c:v>
                </c:pt>
                <c:pt idx="13440">
                  <c:v>0.13392441362744284</c:v>
                </c:pt>
                <c:pt idx="13441">
                  <c:v>0.13393112349221889</c:v>
                </c:pt>
                <c:pt idx="13442">
                  <c:v>0.13393872795120523</c:v>
                </c:pt>
                <c:pt idx="13443">
                  <c:v>0.1339449904034207</c:v>
                </c:pt>
                <c:pt idx="13444">
                  <c:v>0.13395125281641793</c:v>
                </c:pt>
                <c:pt idx="13445">
                  <c:v>0.13395930443264559</c:v>
                </c:pt>
                <c:pt idx="13446">
                  <c:v>0.13396735598404541</c:v>
                </c:pt>
                <c:pt idx="13447">
                  <c:v>0.13397451286420034</c:v>
                </c:pt>
                <c:pt idx="13448">
                  <c:v>0.13398077509231893</c:v>
                </c:pt>
                <c:pt idx="13449">
                  <c:v>0.13398658998331553</c:v>
                </c:pt>
                <c:pt idx="13450">
                  <c:v>0.13399329943091126</c:v>
                </c:pt>
                <c:pt idx="13451">
                  <c:v>0.13400269258191749</c:v>
                </c:pt>
                <c:pt idx="13452">
                  <c:v>0.13401566393111453</c:v>
                </c:pt>
                <c:pt idx="13453">
                  <c:v>0.13402908239115871</c:v>
                </c:pt>
                <c:pt idx="13454">
                  <c:v>0.1340398170295557</c:v>
                </c:pt>
                <c:pt idx="13455">
                  <c:v>0.13404920974362761</c:v>
                </c:pt>
                <c:pt idx="13456">
                  <c:v>0.13405860236947706</c:v>
                </c:pt>
                <c:pt idx="13457">
                  <c:v>0.13406620585912107</c:v>
                </c:pt>
                <c:pt idx="13458">
                  <c:v>0.13407336203185666</c:v>
                </c:pt>
                <c:pt idx="13459">
                  <c:v>0.13408185992046698</c:v>
                </c:pt>
                <c:pt idx="13460">
                  <c:v>0.13409080498835768</c:v>
                </c:pt>
                <c:pt idx="13461">
                  <c:v>0.13410153896420907</c:v>
                </c:pt>
                <c:pt idx="13462">
                  <c:v>0.13411227282484342</c:v>
                </c:pt>
                <c:pt idx="13463">
                  <c:v>0.13412121762069418</c:v>
                </c:pt>
                <c:pt idx="13464">
                  <c:v>0.13412837339976838</c:v>
                </c:pt>
                <c:pt idx="13465">
                  <c:v>0.13413552912763788</c:v>
                </c:pt>
                <c:pt idx="13466">
                  <c:v>0.13414313203239525</c:v>
                </c:pt>
                <c:pt idx="13467">
                  <c:v>0.13414894597938284</c:v>
                </c:pt>
                <c:pt idx="13468">
                  <c:v>0.13415297099980417</c:v>
                </c:pt>
                <c:pt idx="13469">
                  <c:v>0.13415967933117168</c:v>
                </c:pt>
                <c:pt idx="13470">
                  <c:v>0.1341699653518659</c:v>
                </c:pt>
                <c:pt idx="13471">
                  <c:v>0.13418204011072299</c:v>
                </c:pt>
                <c:pt idx="13472">
                  <c:v>0.13419456192887316</c:v>
                </c:pt>
                <c:pt idx="13473">
                  <c:v>0.1342057419911554</c:v>
                </c:pt>
                <c:pt idx="13474">
                  <c:v>0.13421558034256983</c:v>
                </c:pt>
                <c:pt idx="13475">
                  <c:v>0.13422407702271552</c:v>
                </c:pt>
                <c:pt idx="13476">
                  <c:v>0.13423302081856092</c:v>
                </c:pt>
                <c:pt idx="13477">
                  <c:v>0.1342428589016017</c:v>
                </c:pt>
                <c:pt idx="13478">
                  <c:v>0.13425359124544289</c:v>
                </c:pt>
                <c:pt idx="13479">
                  <c:v>0.1342638763002075</c:v>
                </c:pt>
                <c:pt idx="13480">
                  <c:v>0.13427147822921917</c:v>
                </c:pt>
                <c:pt idx="13481">
                  <c:v>0.13427684426196371</c:v>
                </c:pt>
                <c:pt idx="13482">
                  <c:v>0.13428355176240284</c:v>
                </c:pt>
                <c:pt idx="13483">
                  <c:v>0.13429160070354207</c:v>
                </c:pt>
                <c:pt idx="13484">
                  <c:v>0.13430143821028859</c:v>
                </c:pt>
                <c:pt idx="13485">
                  <c:v>0.13431216992545825</c:v>
                </c:pt>
                <c:pt idx="13486">
                  <c:v>0.13432424296736203</c:v>
                </c:pt>
                <c:pt idx="13487">
                  <c:v>0.13433944584982901</c:v>
                </c:pt>
                <c:pt idx="13488">
                  <c:v>0.1343524128316454</c:v>
                </c:pt>
                <c:pt idx="13489">
                  <c:v>0.13436135547976041</c:v>
                </c:pt>
                <c:pt idx="13490">
                  <c:v>0.13436806241336591</c:v>
                </c:pt>
                <c:pt idx="13491">
                  <c:v>0.13437655779802485</c:v>
                </c:pt>
                <c:pt idx="13492">
                  <c:v>0.13438326462967062</c:v>
                </c:pt>
                <c:pt idx="13493">
                  <c:v>0.13438952429862333</c:v>
                </c:pt>
                <c:pt idx="13494">
                  <c:v>0.13439936084209814</c:v>
                </c:pt>
                <c:pt idx="13495">
                  <c:v>0.13441232704702652</c:v>
                </c:pt>
                <c:pt idx="13496">
                  <c:v>0.13442395177747832</c:v>
                </c:pt>
                <c:pt idx="13497">
                  <c:v>0.13443244668735077</c:v>
                </c:pt>
                <c:pt idx="13498">
                  <c:v>0.13443915314417082</c:v>
                </c:pt>
                <c:pt idx="13499">
                  <c:v>0.13444675374086251</c:v>
                </c:pt>
                <c:pt idx="13500">
                  <c:v>0.13445211883315739</c:v>
                </c:pt>
                <c:pt idx="13501">
                  <c:v>0.13445524845703732</c:v>
                </c:pt>
                <c:pt idx="13502">
                  <c:v>0.13445882515804905</c:v>
                </c:pt>
                <c:pt idx="13503">
                  <c:v>0.13446419018558078</c:v>
                </c:pt>
                <c:pt idx="13504">
                  <c:v>0.13447044934798841</c:v>
                </c:pt>
                <c:pt idx="13505">
                  <c:v>0.13447760262848285</c:v>
                </c:pt>
                <c:pt idx="13506">
                  <c:v>0.13448430878247475</c:v>
                </c:pt>
                <c:pt idx="13507">
                  <c:v>0.13448922660015261</c:v>
                </c:pt>
                <c:pt idx="13508">
                  <c:v>0.13449637974633008</c:v>
                </c:pt>
                <c:pt idx="13509">
                  <c:v>0.13450576817303758</c:v>
                </c:pt>
                <c:pt idx="13510">
                  <c:v>0.13451336826343419</c:v>
                </c:pt>
                <c:pt idx="13511">
                  <c:v>0.13451918005829303</c:v>
                </c:pt>
                <c:pt idx="13512">
                  <c:v>0.13452633299021269</c:v>
                </c:pt>
                <c:pt idx="13513">
                  <c:v>0.13453437997746553</c:v>
                </c:pt>
                <c:pt idx="13514">
                  <c:v>0.13454197985041341</c:v>
                </c:pt>
                <c:pt idx="13515">
                  <c:v>0.13454868557269717</c:v>
                </c:pt>
                <c:pt idx="13516">
                  <c:v>0.13455628533692549</c:v>
                </c:pt>
                <c:pt idx="13517">
                  <c:v>0.13456254392292291</c:v>
                </c:pt>
                <c:pt idx="13518">
                  <c:v>0.13456612024019241</c:v>
                </c:pt>
                <c:pt idx="13519">
                  <c:v>0.13456880246975103</c:v>
                </c:pt>
                <c:pt idx="13520">
                  <c:v>0.13457237876463787</c:v>
                </c:pt>
                <c:pt idx="13521">
                  <c:v>0.13457819021655112</c:v>
                </c:pt>
                <c:pt idx="13522">
                  <c:v>0.13458713084585541</c:v>
                </c:pt>
                <c:pt idx="13523">
                  <c:v>0.1345933892388072</c:v>
                </c:pt>
                <c:pt idx="13524">
                  <c:v>0.13459741247073667</c:v>
                </c:pt>
                <c:pt idx="13525">
                  <c:v>0.1346023297322243</c:v>
                </c:pt>
                <c:pt idx="13526">
                  <c:v>0.13460724696953247</c:v>
                </c:pt>
                <c:pt idx="13527">
                  <c:v>0.13461127014570942</c:v>
                </c:pt>
                <c:pt idx="13528">
                  <c:v>0.13461708137161221</c:v>
                </c:pt>
                <c:pt idx="13529">
                  <c:v>0.1346228925637446</c:v>
                </c:pt>
                <c:pt idx="13530">
                  <c:v>0.13462915073289067</c:v>
                </c:pt>
                <c:pt idx="13531">
                  <c:v>0.13463540886287201</c:v>
                </c:pt>
                <c:pt idx="13532">
                  <c:v>0.13464211395867745</c:v>
                </c:pt>
                <c:pt idx="13533">
                  <c:v>0.13464926601131674</c:v>
                </c:pt>
                <c:pt idx="13534">
                  <c:v>0.13465731200939371</c:v>
                </c:pt>
                <c:pt idx="13535">
                  <c:v>0.13466759291272778</c:v>
                </c:pt>
                <c:pt idx="13536">
                  <c:v>0.13467653274275487</c:v>
                </c:pt>
                <c:pt idx="13537">
                  <c:v>0.13468055564019288</c:v>
                </c:pt>
                <c:pt idx="13538">
                  <c:v>0.13468502550725478</c:v>
                </c:pt>
                <c:pt idx="13539">
                  <c:v>0.13469173027038553</c:v>
                </c:pt>
                <c:pt idx="13540">
                  <c:v>0.13469977592680377</c:v>
                </c:pt>
                <c:pt idx="13541">
                  <c:v>0.13470871546912624</c:v>
                </c:pt>
                <c:pt idx="13542">
                  <c:v>0.13471631401726744</c:v>
                </c:pt>
                <c:pt idx="13543">
                  <c:v>0.13471988978464924</c:v>
                </c:pt>
                <c:pt idx="13544">
                  <c:v>0.13472212463277008</c:v>
                </c:pt>
                <c:pt idx="13545">
                  <c:v>0.1347270412810552</c:v>
                </c:pt>
                <c:pt idx="13546">
                  <c:v>0.13473598057964231</c:v>
                </c:pt>
                <c:pt idx="13547">
                  <c:v>0.13474670763246513</c:v>
                </c:pt>
                <c:pt idx="13548">
                  <c:v>0.13475654066313461</c:v>
                </c:pt>
                <c:pt idx="13549">
                  <c:v>0.13476726749541196</c:v>
                </c:pt>
                <c:pt idx="13550">
                  <c:v>0.13477888810053248</c:v>
                </c:pt>
                <c:pt idx="13551">
                  <c:v>0.13478782693565916</c:v>
                </c:pt>
                <c:pt idx="13552">
                  <c:v>0.1347914024473377</c:v>
                </c:pt>
                <c:pt idx="13553">
                  <c:v>0.1347945310095687</c:v>
                </c:pt>
                <c:pt idx="13554">
                  <c:v>0.13479944730187118</c:v>
                </c:pt>
                <c:pt idx="13555">
                  <c:v>0.13480570436620826</c:v>
                </c:pt>
                <c:pt idx="13556">
                  <c:v>0.13481553681678121</c:v>
                </c:pt>
                <c:pt idx="13557">
                  <c:v>0.13482626301623871</c:v>
                </c:pt>
                <c:pt idx="13558">
                  <c:v>0.13483475450921514</c:v>
                </c:pt>
                <c:pt idx="13559">
                  <c:v>0.13484145826852711</c:v>
                </c:pt>
                <c:pt idx="13560">
                  <c:v>0.13484816198289898</c:v>
                </c:pt>
                <c:pt idx="13561">
                  <c:v>0.13485531256202893</c:v>
                </c:pt>
                <c:pt idx="13562">
                  <c:v>0.13486335690243317</c:v>
                </c:pt>
                <c:pt idx="13563">
                  <c:v>0.13487006047000463</c:v>
                </c:pt>
                <c:pt idx="13564">
                  <c:v>0.13487676399263868</c:v>
                </c:pt>
                <c:pt idx="13565">
                  <c:v>0.13488391436725136</c:v>
                </c:pt>
                <c:pt idx="13566">
                  <c:v>0.13489106469073653</c:v>
                </c:pt>
                <c:pt idx="13567">
                  <c:v>0.13489910874354497</c:v>
                </c:pt>
                <c:pt idx="13568">
                  <c:v>0.13490894027577141</c:v>
                </c:pt>
                <c:pt idx="13569">
                  <c:v>0.13491743106672699</c:v>
                </c:pt>
                <c:pt idx="13570">
                  <c:v>0.13492592178558885</c:v>
                </c:pt>
                <c:pt idx="13571">
                  <c:v>0.13493485930650834</c:v>
                </c:pt>
                <c:pt idx="13572">
                  <c:v>0.13494424361750476</c:v>
                </c:pt>
                <c:pt idx="13573">
                  <c:v>0.13495094664287041</c:v>
                </c:pt>
                <c:pt idx="13574">
                  <c:v>0.13495586216624966</c:v>
                </c:pt>
                <c:pt idx="13575">
                  <c:v>0.13496122452783382</c:v>
                </c:pt>
                <c:pt idx="13576">
                  <c:v>0.13496703372043445</c:v>
                </c:pt>
                <c:pt idx="13577">
                  <c:v>0.13497328973626377</c:v>
                </c:pt>
                <c:pt idx="13578">
                  <c:v>0.13498088627429791</c:v>
                </c:pt>
                <c:pt idx="13579">
                  <c:v>0.13498714220346641</c:v>
                </c:pt>
                <c:pt idx="13580">
                  <c:v>0.13499116385155124</c:v>
                </c:pt>
                <c:pt idx="13581">
                  <c:v>0.13499473863627118</c:v>
                </c:pt>
                <c:pt idx="13582">
                  <c:v>0.13499786656241819</c:v>
                </c:pt>
                <c:pt idx="13583">
                  <c:v>0.13500278185516751</c:v>
                </c:pt>
                <c:pt idx="13584">
                  <c:v>0.13500993132876521</c:v>
                </c:pt>
                <c:pt idx="13585">
                  <c:v>0.13502065544332176</c:v>
                </c:pt>
                <c:pt idx="13586">
                  <c:v>0.13503003894921869</c:v>
                </c:pt>
                <c:pt idx="13587">
                  <c:v>0.13503629457090033</c:v>
                </c:pt>
                <c:pt idx="13588">
                  <c:v>0.13504120967476871</c:v>
                </c:pt>
                <c:pt idx="13589">
                  <c:v>0.13504612475447891</c:v>
                </c:pt>
                <c:pt idx="13590">
                  <c:v>0.13505506120115118</c:v>
                </c:pt>
                <c:pt idx="13591">
                  <c:v>0.13506712527748221</c:v>
                </c:pt>
                <c:pt idx="13592">
                  <c:v>0.13507740196845019</c:v>
                </c:pt>
                <c:pt idx="13593">
                  <c:v>0.13508410410131474</c:v>
                </c:pt>
                <c:pt idx="13594">
                  <c:v>0.13508857216493636</c:v>
                </c:pt>
                <c:pt idx="13595">
                  <c:v>0.13509572102520703</c:v>
                </c:pt>
                <c:pt idx="13596">
                  <c:v>0.13510510382675514</c:v>
                </c:pt>
                <c:pt idx="13597">
                  <c:v>0.13511359295229716</c:v>
                </c:pt>
                <c:pt idx="13598">
                  <c:v>0.13511984805131991</c:v>
                </c:pt>
                <c:pt idx="13599">
                  <c:v>0.13512565632252152</c:v>
                </c:pt>
                <c:pt idx="13600">
                  <c:v>0.1351314645599872</c:v>
                </c:pt>
                <c:pt idx="13601">
                  <c:v>0.13513861311363368</c:v>
                </c:pt>
                <c:pt idx="13602">
                  <c:v>0.13514888906997366</c:v>
                </c:pt>
                <c:pt idx="13603">
                  <c:v>0.13516005846796786</c:v>
                </c:pt>
                <c:pt idx="13604">
                  <c:v>0.13517033420393937</c:v>
                </c:pt>
                <c:pt idx="13605">
                  <c:v>0.13517882277575274</c:v>
                </c:pt>
                <c:pt idx="13606">
                  <c:v>0.13518731127551112</c:v>
                </c:pt>
                <c:pt idx="13607">
                  <c:v>0.1351966932177297</c:v>
                </c:pt>
                <c:pt idx="13608">
                  <c:v>0.13520339455113892</c:v>
                </c:pt>
                <c:pt idx="13609">
                  <c:v>0.13520741532962841</c:v>
                </c:pt>
                <c:pt idx="13610">
                  <c:v>0.13521054259061024</c:v>
                </c:pt>
                <c:pt idx="13611">
                  <c:v>0.13521635033505874</c:v>
                </c:pt>
                <c:pt idx="13612">
                  <c:v>0.13522305153674069</c:v>
                </c:pt>
                <c:pt idx="13613">
                  <c:v>0.1352315396610729</c:v>
                </c:pt>
                <c:pt idx="13614">
                  <c:v>0.13524002771335747</c:v>
                </c:pt>
                <c:pt idx="13615">
                  <c:v>0.1352476222253845</c:v>
                </c:pt>
                <c:pt idx="13616">
                  <c:v>0.13525521667973534</c:v>
                </c:pt>
                <c:pt idx="13617">
                  <c:v>0.13526147089295323</c:v>
                </c:pt>
                <c:pt idx="13618">
                  <c:v>0.13526638489018397</c:v>
                </c:pt>
                <c:pt idx="13619">
                  <c:v>0.13527174558689578</c:v>
                </c:pt>
                <c:pt idx="13620">
                  <c:v>0.1352779996967394</c:v>
                </c:pt>
                <c:pt idx="13621">
                  <c:v>0.13528559392039421</c:v>
                </c:pt>
                <c:pt idx="13622">
                  <c:v>0.13529274137232777</c:v>
                </c:pt>
                <c:pt idx="13623">
                  <c:v>0.13529988877317536</c:v>
                </c:pt>
                <c:pt idx="13624">
                  <c:v>0.1353083762453314</c:v>
                </c:pt>
                <c:pt idx="13625">
                  <c:v>0.13531641694197744</c:v>
                </c:pt>
                <c:pt idx="13626">
                  <c:v>0.13532177737049014</c:v>
                </c:pt>
                <c:pt idx="13627">
                  <c:v>0.13532713777026889</c:v>
                </c:pt>
                <c:pt idx="13628">
                  <c:v>0.13533428492527674</c:v>
                </c:pt>
                <c:pt idx="13629">
                  <c:v>0.13534098533670441</c:v>
                </c:pt>
                <c:pt idx="13630">
                  <c:v>0.13534768570323671</c:v>
                </c:pt>
                <c:pt idx="13631">
                  <c:v>0.13535617276972908</c:v>
                </c:pt>
                <c:pt idx="13632">
                  <c:v>0.13536465976419179</c:v>
                </c:pt>
                <c:pt idx="13633">
                  <c:v>0.13537225332976177</c:v>
                </c:pt>
                <c:pt idx="13634">
                  <c:v>0.13537940016233052</c:v>
                </c:pt>
                <c:pt idx="13635">
                  <c:v>0.1353869936159692</c:v>
                </c:pt>
                <c:pt idx="13636">
                  <c:v>0.13539548034886101</c:v>
                </c:pt>
                <c:pt idx="13637">
                  <c:v>0.1354035203451624</c:v>
                </c:pt>
                <c:pt idx="13638">
                  <c:v>0.13541200693779784</c:v>
                </c:pt>
                <c:pt idx="13639">
                  <c:v>0.13542049345841153</c:v>
                </c:pt>
                <c:pt idx="13640">
                  <c:v>0.13542808660001798</c:v>
                </c:pt>
                <c:pt idx="13641">
                  <c:v>0.13543612633417074</c:v>
                </c:pt>
                <c:pt idx="13642">
                  <c:v>0.13544327271026599</c:v>
                </c:pt>
                <c:pt idx="13643">
                  <c:v>0.13544863245882244</c:v>
                </c:pt>
                <c:pt idx="13644">
                  <c:v>0.13545622538676921</c:v>
                </c:pt>
                <c:pt idx="13645">
                  <c:v>0.13546649807987429</c:v>
                </c:pt>
                <c:pt idx="13646">
                  <c:v>0.1354767706674519</c:v>
                </c:pt>
                <c:pt idx="13647">
                  <c:v>0.13548614989438501</c:v>
                </c:pt>
                <c:pt idx="13648">
                  <c:v>0.13549642228009087</c:v>
                </c:pt>
                <c:pt idx="13649">
                  <c:v>0.13550669456027584</c:v>
                </c:pt>
                <c:pt idx="13650">
                  <c:v>0.13551428704737606</c:v>
                </c:pt>
                <c:pt idx="13651">
                  <c:v>0.13551875318933046</c:v>
                </c:pt>
                <c:pt idx="13652">
                  <c:v>0.13552455914405137</c:v>
                </c:pt>
                <c:pt idx="13653">
                  <c:v>0.13553483113521239</c:v>
                </c:pt>
                <c:pt idx="13654">
                  <c:v>0.13554644282425349</c:v>
                </c:pt>
                <c:pt idx="13655">
                  <c:v>0.13555671459062871</c:v>
                </c:pt>
                <c:pt idx="13656">
                  <c:v>0.13556653965973914</c:v>
                </c:pt>
                <c:pt idx="13657">
                  <c:v>0.13557502486901457</c:v>
                </c:pt>
                <c:pt idx="13658">
                  <c:v>0.13558261683733741</c:v>
                </c:pt>
                <c:pt idx="13659">
                  <c:v>0.13558976216663671</c:v>
                </c:pt>
                <c:pt idx="13660">
                  <c:v>0.13559780060107121</c:v>
                </c:pt>
                <c:pt idx="13661">
                  <c:v>0.13560941155895734</c:v>
                </c:pt>
                <c:pt idx="13662">
                  <c:v>0.13562236208371062</c:v>
                </c:pt>
                <c:pt idx="13663">
                  <c:v>0.13563397275641986</c:v>
                </c:pt>
                <c:pt idx="13664">
                  <c:v>0.13564335050904144</c:v>
                </c:pt>
                <c:pt idx="13665">
                  <c:v>0.13564960229526621</c:v>
                </c:pt>
                <c:pt idx="13666">
                  <c:v>0.1356549609380647</c:v>
                </c:pt>
                <c:pt idx="13667">
                  <c:v>0.13566076610202601</c:v>
                </c:pt>
                <c:pt idx="13668">
                  <c:v>0.13566791087294691</c:v>
                </c:pt>
                <c:pt idx="13669">
                  <c:v>0.13567728830731221</c:v>
                </c:pt>
                <c:pt idx="13670">
                  <c:v>0.13568755872976818</c:v>
                </c:pt>
                <c:pt idx="13671">
                  <c:v>0.13569604291223814</c:v>
                </c:pt>
                <c:pt idx="13672">
                  <c:v>0.13570497355286437</c:v>
                </c:pt>
                <c:pt idx="13673">
                  <c:v>0.13571524369098659</c:v>
                </c:pt>
                <c:pt idx="13674">
                  <c:v>0.13572462068150387</c:v>
                </c:pt>
                <c:pt idx="13675">
                  <c:v>0.13573310454954071</c:v>
                </c:pt>
                <c:pt idx="13676">
                  <c:v>0.13574337439875914</c:v>
                </c:pt>
                <c:pt idx="13677">
                  <c:v>0.13575453715872046</c:v>
                </c:pt>
                <c:pt idx="13678">
                  <c:v>0.13576436028441241</c:v>
                </c:pt>
                <c:pt idx="13679">
                  <c:v>0.13577195081544821</c:v>
                </c:pt>
                <c:pt idx="13680">
                  <c:v>0.13577954128886813</c:v>
                </c:pt>
                <c:pt idx="13681">
                  <c:v>0.1357880246909805</c:v>
                </c:pt>
                <c:pt idx="13682">
                  <c:v>0.13579650802112533</c:v>
                </c:pt>
                <c:pt idx="13683">
                  <c:v>0.13580365182227044</c:v>
                </c:pt>
                <c:pt idx="13684">
                  <c:v>0.13581034908949532</c:v>
                </c:pt>
                <c:pt idx="13685">
                  <c:v>0.13581793927146094</c:v>
                </c:pt>
                <c:pt idx="13686">
                  <c:v>0.13582865472439409</c:v>
                </c:pt>
                <c:pt idx="13687">
                  <c:v>0.13583937006250776</c:v>
                </c:pt>
                <c:pt idx="13688">
                  <c:v>0.13584874588917134</c:v>
                </c:pt>
                <c:pt idx="13689">
                  <c:v>0.1358576751661722</c:v>
                </c:pt>
                <c:pt idx="13690">
                  <c:v>0.13586794373615571</c:v>
                </c:pt>
                <c:pt idx="13691">
                  <c:v>0.13587865865328458</c:v>
                </c:pt>
                <c:pt idx="13692">
                  <c:v>0.13589071279782344</c:v>
                </c:pt>
                <c:pt idx="13693">
                  <c:v>0.13590232035523644</c:v>
                </c:pt>
                <c:pt idx="13694">
                  <c:v>0.13591214202934987</c:v>
                </c:pt>
                <c:pt idx="13695">
                  <c:v>0.13591883857002873</c:v>
                </c:pt>
                <c:pt idx="13696">
                  <c:v>0.13592508863420324</c:v>
                </c:pt>
                <c:pt idx="13697">
                  <c:v>0.13593223151685649</c:v>
                </c:pt>
                <c:pt idx="13698">
                  <c:v>0.13594160647291151</c:v>
                </c:pt>
                <c:pt idx="13699">
                  <c:v>0.13595053492077663</c:v>
                </c:pt>
                <c:pt idx="13700">
                  <c:v>0.13595812403878507</c:v>
                </c:pt>
                <c:pt idx="13701">
                  <c:v>0.13596749875210323</c:v>
                </c:pt>
                <c:pt idx="13702">
                  <c:v>0.13597776619442301</c:v>
                </c:pt>
                <c:pt idx="13703">
                  <c:v>0.13598803353132388</c:v>
                </c:pt>
                <c:pt idx="13704">
                  <c:v>0.13599696156467891</c:v>
                </c:pt>
                <c:pt idx="13705">
                  <c:v>0.13600633591391484</c:v>
                </c:pt>
                <c:pt idx="13706">
                  <c:v>0.13601704934829401</c:v>
                </c:pt>
                <c:pt idx="13707">
                  <c:v>0.13602686989564652</c:v>
                </c:pt>
                <c:pt idx="13708">
                  <c:v>0.13603535119983934</c:v>
                </c:pt>
                <c:pt idx="13709">
                  <c:v>0.13604293967419656</c:v>
                </c:pt>
                <c:pt idx="13710">
                  <c:v>0.13605008171510621</c:v>
                </c:pt>
                <c:pt idx="13711">
                  <c:v>0.13605677733213284</c:v>
                </c:pt>
                <c:pt idx="13712">
                  <c:v>0.13606481201338827</c:v>
                </c:pt>
                <c:pt idx="13713">
                  <c:v>0.13607418572659499</c:v>
                </c:pt>
                <c:pt idx="13714">
                  <c:v>0.13608489843409804</c:v>
                </c:pt>
                <c:pt idx="13715">
                  <c:v>0.1360956110268402</c:v>
                </c:pt>
                <c:pt idx="13716">
                  <c:v>0.13610766255650303</c:v>
                </c:pt>
                <c:pt idx="13717">
                  <c:v>0.1361183749053865</c:v>
                </c:pt>
                <c:pt idx="13718">
                  <c:v>0.13612730177513074</c:v>
                </c:pt>
                <c:pt idx="13719">
                  <c:v>0.13613533588976684</c:v>
                </c:pt>
                <c:pt idx="13720">
                  <c:v>0.13614381627407987</c:v>
                </c:pt>
                <c:pt idx="13721">
                  <c:v>0.13615274291671617</c:v>
                </c:pt>
                <c:pt idx="13722">
                  <c:v>0.13616300845723844</c:v>
                </c:pt>
                <c:pt idx="13723">
                  <c:v>0.13617416653393405</c:v>
                </c:pt>
                <c:pt idx="13724">
                  <c:v>0.13618353922214388</c:v>
                </c:pt>
                <c:pt idx="13725">
                  <c:v>0.13619246551019634</c:v>
                </c:pt>
                <c:pt idx="13726">
                  <c:v>0.13620094541004421</c:v>
                </c:pt>
                <c:pt idx="13727">
                  <c:v>0.13620897893304287</c:v>
                </c:pt>
                <c:pt idx="13728">
                  <c:v>0.13622058279677279</c:v>
                </c:pt>
                <c:pt idx="13729">
                  <c:v>0.13623441799677979</c:v>
                </c:pt>
                <c:pt idx="13730">
                  <c:v>0.13624780671776449</c:v>
                </c:pt>
                <c:pt idx="13731">
                  <c:v>0.13626074897765719</c:v>
                </c:pt>
                <c:pt idx="13732">
                  <c:v>0.13627279851733157</c:v>
                </c:pt>
                <c:pt idx="13733">
                  <c:v>0.13628440164053524</c:v>
                </c:pt>
                <c:pt idx="13734">
                  <c:v>0.13629511209630557</c:v>
                </c:pt>
                <c:pt idx="13735">
                  <c:v>0.13630626869908435</c:v>
                </c:pt>
                <c:pt idx="13736">
                  <c:v>0.13632054896901727</c:v>
                </c:pt>
                <c:pt idx="13737">
                  <c:v>0.13633616778076091</c:v>
                </c:pt>
                <c:pt idx="13738">
                  <c:v>0.13635000138172992</c:v>
                </c:pt>
                <c:pt idx="13739">
                  <c:v>0.13636249608263837</c:v>
                </c:pt>
                <c:pt idx="13740">
                  <c:v>0.13637365193366993</c:v>
                </c:pt>
                <c:pt idx="13741">
                  <c:v>0.13638257652489039</c:v>
                </c:pt>
                <c:pt idx="13742">
                  <c:v>0.13639105481277622</c:v>
                </c:pt>
                <c:pt idx="13743">
                  <c:v>0.13640310278243725</c:v>
                </c:pt>
                <c:pt idx="13744">
                  <c:v>0.13641738166963002</c:v>
                </c:pt>
                <c:pt idx="13745">
                  <c:v>0.13643076794120543</c:v>
                </c:pt>
                <c:pt idx="13746">
                  <c:v>0.13644326163300691</c:v>
                </c:pt>
                <c:pt idx="13747">
                  <c:v>0.13645486277848609</c:v>
                </c:pt>
                <c:pt idx="13748">
                  <c:v>0.13646334045353298</c:v>
                </c:pt>
                <c:pt idx="13749">
                  <c:v>0.13647003330411825</c:v>
                </c:pt>
                <c:pt idx="13750">
                  <c:v>0.13647895703521956</c:v>
                </c:pt>
                <c:pt idx="13751">
                  <c:v>0.13648788068668871</c:v>
                </c:pt>
                <c:pt idx="13752">
                  <c:v>0.13649725043502869</c:v>
                </c:pt>
                <c:pt idx="13753">
                  <c:v>0.1365088509541964</c:v>
                </c:pt>
                <c:pt idx="13754">
                  <c:v>0.13652357449627042</c:v>
                </c:pt>
                <c:pt idx="13755">
                  <c:v>0.13653785166337734</c:v>
                </c:pt>
                <c:pt idx="13756">
                  <c:v>0.13655123632241684</c:v>
                </c:pt>
                <c:pt idx="13757">
                  <c:v>0.13656417465586571</c:v>
                </c:pt>
                <c:pt idx="13758">
                  <c:v>0.13657443597370916</c:v>
                </c:pt>
                <c:pt idx="13759">
                  <c:v>0.13658246649683539</c:v>
                </c:pt>
                <c:pt idx="13760">
                  <c:v>0.13659228149307912</c:v>
                </c:pt>
                <c:pt idx="13761">
                  <c:v>0.13660521929548622</c:v>
                </c:pt>
                <c:pt idx="13762">
                  <c:v>0.13661681856223437</c:v>
                </c:pt>
                <c:pt idx="13763">
                  <c:v>0.13662707933989868</c:v>
                </c:pt>
                <c:pt idx="13764">
                  <c:v>0.13663734001228084</c:v>
                </c:pt>
                <c:pt idx="13765">
                  <c:v>0.13664938501508811</c:v>
                </c:pt>
                <c:pt idx="13766">
                  <c:v>0.13666410648816354</c:v>
                </c:pt>
                <c:pt idx="13767">
                  <c:v>0.1366801660298064</c:v>
                </c:pt>
                <c:pt idx="13768">
                  <c:v>0.1366957792258123</c:v>
                </c:pt>
                <c:pt idx="13769">
                  <c:v>0.13670871568926471</c:v>
                </c:pt>
                <c:pt idx="13770">
                  <c:v>0.1367203137555994</c:v>
                </c:pt>
                <c:pt idx="13771">
                  <c:v>0.1367301273989727</c:v>
                </c:pt>
                <c:pt idx="13772">
                  <c:v>0.13673949487780765</c:v>
                </c:pt>
                <c:pt idx="13773">
                  <c:v>0.13675064652391292</c:v>
                </c:pt>
                <c:pt idx="13774">
                  <c:v>0.13676224410394427</c:v>
                </c:pt>
                <c:pt idx="13775">
                  <c:v>0.13677428760238461</c:v>
                </c:pt>
                <c:pt idx="13776">
                  <c:v>0.13678543886050304</c:v>
                </c:pt>
                <c:pt idx="13777">
                  <c:v>0.13679703603703694</c:v>
                </c:pt>
                <c:pt idx="13778">
                  <c:v>0.13681041722745441</c:v>
                </c:pt>
                <c:pt idx="13779">
                  <c:v>0.13682469029987607</c:v>
                </c:pt>
                <c:pt idx="13780">
                  <c:v>0.13683896316858027</c:v>
                </c:pt>
                <c:pt idx="13781">
                  <c:v>0.13685145176158861</c:v>
                </c:pt>
                <c:pt idx="13782">
                  <c:v>0.1368621561457477</c:v>
                </c:pt>
                <c:pt idx="13783">
                  <c:v>0.13687330642406995</c:v>
                </c:pt>
                <c:pt idx="13784">
                  <c:v>0.13688579458818959</c:v>
                </c:pt>
                <c:pt idx="13785">
                  <c:v>0.1368987285937644</c:v>
                </c:pt>
                <c:pt idx="13786">
                  <c:v>0.13690943247186893</c:v>
                </c:pt>
                <c:pt idx="13787">
                  <c:v>0.13691612233750294</c:v>
                </c:pt>
                <c:pt idx="13788">
                  <c:v>0.13692236617171646</c:v>
                </c:pt>
                <c:pt idx="13789">
                  <c:v>0.13693173184993995</c:v>
                </c:pt>
                <c:pt idx="13790">
                  <c:v>0.13694243537478923</c:v>
                </c:pt>
                <c:pt idx="13791">
                  <c:v>0.13695135489131602</c:v>
                </c:pt>
                <c:pt idx="13792">
                  <c:v>0.13696072029804535</c:v>
                </c:pt>
                <c:pt idx="13793">
                  <c:v>0.13697276140638939</c:v>
                </c:pt>
                <c:pt idx="13794">
                  <c:v>0.13698614024561484</c:v>
                </c:pt>
                <c:pt idx="13795">
                  <c:v>0.13699996485810795</c:v>
                </c:pt>
                <c:pt idx="13796">
                  <c:v>0.13701334333338991</c:v>
                </c:pt>
                <c:pt idx="13797">
                  <c:v>0.13702716756981839</c:v>
                </c:pt>
                <c:pt idx="13798">
                  <c:v>0.1370400997470155</c:v>
                </c:pt>
                <c:pt idx="13799">
                  <c:v>0.1370525858283792</c:v>
                </c:pt>
                <c:pt idx="13800">
                  <c:v>0.13706730136698494</c:v>
                </c:pt>
                <c:pt idx="13801">
                  <c:v>0.13708335443486044</c:v>
                </c:pt>
                <c:pt idx="13802">
                  <c:v>0.13709806952069975</c:v>
                </c:pt>
                <c:pt idx="13803">
                  <c:v>0.13711055487827392</c:v>
                </c:pt>
                <c:pt idx="13804">
                  <c:v>0.1371225941825894</c:v>
                </c:pt>
                <c:pt idx="13805">
                  <c:v>0.13713284977194151</c:v>
                </c:pt>
                <c:pt idx="13806">
                  <c:v>0.13714132170120721</c:v>
                </c:pt>
                <c:pt idx="13807">
                  <c:v>0.13714801001571847</c:v>
                </c:pt>
                <c:pt idx="13808">
                  <c:v>0.13715425240223642</c:v>
                </c:pt>
                <c:pt idx="13809">
                  <c:v>0.13716272415018327</c:v>
                </c:pt>
                <c:pt idx="13810">
                  <c:v>0.13717520870055222</c:v>
                </c:pt>
                <c:pt idx="13811">
                  <c:v>0.13719036830217621</c:v>
                </c:pt>
                <c:pt idx="13812">
                  <c:v>0.1372059735343879</c:v>
                </c:pt>
                <c:pt idx="13813">
                  <c:v>0.13722113266963964</c:v>
                </c:pt>
                <c:pt idx="13814">
                  <c:v>0.13723629157509606</c:v>
                </c:pt>
                <c:pt idx="13815">
                  <c:v>0.13725189609068619</c:v>
                </c:pt>
                <c:pt idx="13816">
                  <c:v>0.13726571702972121</c:v>
                </c:pt>
                <c:pt idx="13817">
                  <c:v>0.1372782002943447</c:v>
                </c:pt>
                <c:pt idx="13818">
                  <c:v>0.13728756264054842</c:v>
                </c:pt>
                <c:pt idx="13819">
                  <c:v>0.13729514161851458</c:v>
                </c:pt>
                <c:pt idx="13820">
                  <c:v>0.13730361217297271</c:v>
                </c:pt>
                <c:pt idx="13821">
                  <c:v>0.13731654077565614</c:v>
                </c:pt>
                <c:pt idx="13822">
                  <c:v>0.13733303564675456</c:v>
                </c:pt>
                <c:pt idx="13823">
                  <c:v>0.1373486386527854</c:v>
                </c:pt>
                <c:pt idx="13824">
                  <c:v>0.13736201246418825</c:v>
                </c:pt>
                <c:pt idx="13825">
                  <c:v>0.13737048245223463</c:v>
                </c:pt>
                <c:pt idx="13826">
                  <c:v>0.13737716923422727</c:v>
                </c:pt>
                <c:pt idx="13827">
                  <c:v>0.1373878679924137</c:v>
                </c:pt>
                <c:pt idx="13828">
                  <c:v>0.13740034973229731</c:v>
                </c:pt>
                <c:pt idx="13829">
                  <c:v>0.13741283131638876</c:v>
                </c:pt>
                <c:pt idx="13830">
                  <c:v>0.13742531274469222</c:v>
                </c:pt>
                <c:pt idx="13831">
                  <c:v>0.13743690250291213</c:v>
                </c:pt>
                <c:pt idx="13832">
                  <c:v>0.13744760062204914</c:v>
                </c:pt>
                <c:pt idx="13833">
                  <c:v>0.13745606988519879</c:v>
                </c:pt>
                <c:pt idx="13834">
                  <c:v>0.13746498482155062</c:v>
                </c:pt>
                <c:pt idx="13835">
                  <c:v>0.13747612838022821</c:v>
                </c:pt>
                <c:pt idx="13836">
                  <c:v>0.13748727181472856</c:v>
                </c:pt>
                <c:pt idx="13837">
                  <c:v>0.13750064377221841</c:v>
                </c:pt>
                <c:pt idx="13838">
                  <c:v>0.13751490699645599</c:v>
                </c:pt>
                <c:pt idx="13839">
                  <c:v>0.13752827858441719</c:v>
                </c:pt>
                <c:pt idx="13840">
                  <c:v>0.13753763858960524</c:v>
                </c:pt>
                <c:pt idx="13841">
                  <c:v>0.13754566138146576</c:v>
                </c:pt>
                <c:pt idx="13842">
                  <c:v>0.13755457551915418</c:v>
                </c:pt>
                <c:pt idx="13843">
                  <c:v>0.13756393527820726</c:v>
                </c:pt>
                <c:pt idx="13844">
                  <c:v>0.13757463203842621</c:v>
                </c:pt>
                <c:pt idx="13845">
                  <c:v>0.13758577437531755</c:v>
                </c:pt>
                <c:pt idx="13846">
                  <c:v>0.13759869933057631</c:v>
                </c:pt>
                <c:pt idx="13847">
                  <c:v>0.13761474387021866</c:v>
                </c:pt>
                <c:pt idx="13848">
                  <c:v>0.13763167949390237</c:v>
                </c:pt>
                <c:pt idx="13849">
                  <c:v>0.13764816916769032</c:v>
                </c:pt>
                <c:pt idx="13850">
                  <c:v>0.13766198463098184</c:v>
                </c:pt>
                <c:pt idx="13851">
                  <c:v>0.137671789037528</c:v>
                </c:pt>
                <c:pt idx="13852">
                  <c:v>0.13768025640218776</c:v>
                </c:pt>
                <c:pt idx="13853">
                  <c:v>0.13768783240453178</c:v>
                </c:pt>
                <c:pt idx="13854">
                  <c:v>0.1376962996333484</c:v>
                </c:pt>
                <c:pt idx="13855">
                  <c:v>0.13770521242833428</c:v>
                </c:pt>
                <c:pt idx="13856">
                  <c:v>0.13771457077757474</c:v>
                </c:pt>
                <c:pt idx="13857">
                  <c:v>0.13772482029768557</c:v>
                </c:pt>
                <c:pt idx="13858">
                  <c:v>0.13773685220898818</c:v>
                </c:pt>
                <c:pt idx="13859">
                  <c:v>0.13774888397552607</c:v>
                </c:pt>
                <c:pt idx="13860">
                  <c:v>0.13775824191608391</c:v>
                </c:pt>
                <c:pt idx="13861">
                  <c:v>0.13776626293829194</c:v>
                </c:pt>
                <c:pt idx="13862">
                  <c:v>0.13777517510973347</c:v>
                </c:pt>
                <c:pt idx="13863">
                  <c:v>0.1377854240087012</c:v>
                </c:pt>
                <c:pt idx="13864">
                  <c:v>0.13779433600937882</c:v>
                </c:pt>
                <c:pt idx="13865">
                  <c:v>0.13780146555273581</c:v>
                </c:pt>
                <c:pt idx="13866">
                  <c:v>0.13780948622825492</c:v>
                </c:pt>
                <c:pt idx="13867">
                  <c:v>0.13781973477557921</c:v>
                </c:pt>
                <c:pt idx="13868">
                  <c:v>0.13782998321787171</c:v>
                </c:pt>
                <c:pt idx="13869">
                  <c:v>0.13783755808597434</c:v>
                </c:pt>
                <c:pt idx="13870">
                  <c:v>0.13784379616956371</c:v>
                </c:pt>
                <c:pt idx="13871">
                  <c:v>0.13785047978737044</c:v>
                </c:pt>
                <c:pt idx="13872">
                  <c:v>0.13785805450021643</c:v>
                </c:pt>
                <c:pt idx="13873">
                  <c:v>0.13786652028785218</c:v>
                </c:pt>
                <c:pt idx="13874">
                  <c:v>0.13787409487919763</c:v>
                </c:pt>
                <c:pt idx="13875">
                  <c:v>0.13788256053104048</c:v>
                </c:pt>
                <c:pt idx="13876">
                  <c:v>0.13789369943743637</c:v>
                </c:pt>
                <c:pt idx="13877">
                  <c:v>0.13790439267084745</c:v>
                </c:pt>
                <c:pt idx="13878">
                  <c:v>0.13791241252086747</c:v>
                </c:pt>
                <c:pt idx="13879">
                  <c:v>0.13791954122244574</c:v>
                </c:pt>
                <c:pt idx="13880">
                  <c:v>0.13792756095097766</c:v>
                </c:pt>
                <c:pt idx="13881">
                  <c:v>0.13793513507998095</c:v>
                </c:pt>
                <c:pt idx="13882">
                  <c:v>0.13794315468345628</c:v>
                </c:pt>
                <c:pt idx="13883">
                  <c:v>0.13795340186097152</c:v>
                </c:pt>
                <c:pt idx="13884">
                  <c:v>0.13796498550041753</c:v>
                </c:pt>
                <c:pt idx="13885">
                  <c:v>0.13797478693668411</c:v>
                </c:pt>
                <c:pt idx="13886">
                  <c:v>0.1379828062221749</c:v>
                </c:pt>
                <c:pt idx="13887">
                  <c:v>0.13798993442195706</c:v>
                </c:pt>
                <c:pt idx="13888">
                  <c:v>0.13799706257092847</c:v>
                </c:pt>
                <c:pt idx="13889">
                  <c:v>0.13800463617353714</c:v>
                </c:pt>
                <c:pt idx="13890">
                  <c:v>0.13801220971878728</c:v>
                </c:pt>
                <c:pt idx="13891">
                  <c:v>0.13802022870418065</c:v>
                </c:pt>
                <c:pt idx="13892">
                  <c:v>0.13802869311900134</c:v>
                </c:pt>
                <c:pt idx="13893">
                  <c:v>0.1380367119722162</c:v>
                </c:pt>
                <c:pt idx="13894">
                  <c:v>0.13804383978775919</c:v>
                </c:pt>
                <c:pt idx="13895">
                  <c:v>0.13805007658468266</c:v>
                </c:pt>
                <c:pt idx="13896">
                  <c:v>0.13805675882393686</c:v>
                </c:pt>
                <c:pt idx="13897">
                  <c:v>0.13806388649659154</c:v>
                </c:pt>
                <c:pt idx="13898">
                  <c:v>0.1380714595931215</c:v>
                </c:pt>
                <c:pt idx="13899">
                  <c:v>0.13807858716099491</c:v>
                </c:pt>
                <c:pt idx="13900">
                  <c:v>0.13808571467806632</c:v>
                </c:pt>
                <c:pt idx="13901">
                  <c:v>0.13809462400296676</c:v>
                </c:pt>
                <c:pt idx="13902">
                  <c:v>0.13810442416867866</c:v>
                </c:pt>
                <c:pt idx="13903">
                  <c:v>0.13811333332689268</c:v>
                </c:pt>
                <c:pt idx="13904">
                  <c:v>0.13812268785759266</c:v>
                </c:pt>
                <c:pt idx="13905">
                  <c:v>0.13813204230078588</c:v>
                </c:pt>
                <c:pt idx="13906">
                  <c:v>0.1381405057692269</c:v>
                </c:pt>
                <c:pt idx="13907">
                  <c:v>0.13814629652215182</c:v>
                </c:pt>
                <c:pt idx="13908">
                  <c:v>0.13815119636382003</c:v>
                </c:pt>
                <c:pt idx="13909">
                  <c:v>0.13815654161825827</c:v>
                </c:pt>
                <c:pt idx="13910">
                  <c:v>0.13816366857973192</c:v>
                </c:pt>
                <c:pt idx="13911">
                  <c:v>0.13817213178051002</c:v>
                </c:pt>
                <c:pt idx="13912">
                  <c:v>0.13817970405733571</c:v>
                </c:pt>
                <c:pt idx="13913">
                  <c:v>0.13818772169971225</c:v>
                </c:pt>
                <c:pt idx="13914">
                  <c:v>0.13819529385848814</c:v>
                </c:pt>
                <c:pt idx="13915">
                  <c:v>0.138201529710898</c:v>
                </c:pt>
                <c:pt idx="13916">
                  <c:v>0.13820642928194066</c:v>
                </c:pt>
                <c:pt idx="13917">
                  <c:v>0.13821043800402927</c:v>
                </c:pt>
                <c:pt idx="13918">
                  <c:v>0.13821533753142548</c:v>
                </c:pt>
                <c:pt idx="13919">
                  <c:v>0.13822023703481578</c:v>
                </c:pt>
                <c:pt idx="13920">
                  <c:v>0.13822424570155334</c:v>
                </c:pt>
                <c:pt idx="13921">
                  <c:v>0.13822647273168623</c:v>
                </c:pt>
                <c:pt idx="13922">
                  <c:v>0.13822825435222158</c:v>
                </c:pt>
                <c:pt idx="13923">
                  <c:v>0.1382331537923272</c:v>
                </c:pt>
                <c:pt idx="13924">
                  <c:v>0.1382389440087762</c:v>
                </c:pt>
                <c:pt idx="13925">
                  <c:v>0.13824607038299752</c:v>
                </c:pt>
                <c:pt idx="13926">
                  <c:v>0.13825364209996224</c:v>
                </c:pt>
                <c:pt idx="13927">
                  <c:v>0.13826165914955418</c:v>
                </c:pt>
                <c:pt idx="13928">
                  <c:v>0.13827012152106274</c:v>
                </c:pt>
                <c:pt idx="13929">
                  <c:v>0.13827769305592194</c:v>
                </c:pt>
                <c:pt idx="13930">
                  <c:v>0.13828259225381187</c:v>
                </c:pt>
                <c:pt idx="13931">
                  <c:v>0.13828660067059642</c:v>
                </c:pt>
                <c:pt idx="13932">
                  <c:v>0.13829194520131546</c:v>
                </c:pt>
                <c:pt idx="13933">
                  <c:v>0.13829862582454636</c:v>
                </c:pt>
                <c:pt idx="13934">
                  <c:v>0.13830441566191221</c:v>
                </c:pt>
                <c:pt idx="13935">
                  <c:v>0.13830753325276271</c:v>
                </c:pt>
                <c:pt idx="13936">
                  <c:v>0.1383124323044623</c:v>
                </c:pt>
                <c:pt idx="13937">
                  <c:v>0.13831911279082831</c:v>
                </c:pt>
                <c:pt idx="13938">
                  <c:v>0.13832490250957927</c:v>
                </c:pt>
                <c:pt idx="13939">
                  <c:v>0.13832935611657796</c:v>
                </c:pt>
                <c:pt idx="13940">
                  <c:v>0.13833291898789596</c:v>
                </c:pt>
                <c:pt idx="13941">
                  <c:v>0.1383364818465202</c:v>
                </c:pt>
                <c:pt idx="13942">
                  <c:v>0.13834182611065468</c:v>
                </c:pt>
                <c:pt idx="13943">
                  <c:v>0.1383507331540775</c:v>
                </c:pt>
                <c:pt idx="13944">
                  <c:v>0.13835964011816559</c:v>
                </c:pt>
                <c:pt idx="13945">
                  <c:v>0.13836453891459807</c:v>
                </c:pt>
                <c:pt idx="13946">
                  <c:v>0.13836498425853838</c:v>
                </c:pt>
                <c:pt idx="13947">
                  <c:v>0.13836498425853838</c:v>
                </c:pt>
                <c:pt idx="13948">
                  <c:v>0.1383672109752648</c:v>
                </c:pt>
                <c:pt idx="13949">
                  <c:v>0.13836988302879127</c:v>
                </c:pt>
                <c:pt idx="13950">
                  <c:v>0.13837255507517787</c:v>
                </c:pt>
                <c:pt idx="13951">
                  <c:v>0.13837522711442479</c:v>
                </c:pt>
                <c:pt idx="13952">
                  <c:v>0.13837923515990821</c:v>
                </c:pt>
                <c:pt idx="13953">
                  <c:v>0.13838368852493749</c:v>
                </c:pt>
                <c:pt idx="13954">
                  <c:v>0.13838814187013482</c:v>
                </c:pt>
                <c:pt idx="13955">
                  <c:v>0.13839348585819292</c:v>
                </c:pt>
                <c:pt idx="13956">
                  <c:v>0.13840016580310541</c:v>
                </c:pt>
                <c:pt idx="13957">
                  <c:v>0.13840684570339684</c:v>
                </c:pt>
                <c:pt idx="13958">
                  <c:v>0.13841397088119251</c:v>
                </c:pt>
                <c:pt idx="13959">
                  <c:v>0.13841931473122274</c:v>
                </c:pt>
                <c:pt idx="13960">
                  <c:v>0.13842332260000484</c:v>
                </c:pt>
                <c:pt idx="13961">
                  <c:v>0.13842510386986337</c:v>
                </c:pt>
                <c:pt idx="13962">
                  <c:v>0.13842599450360249</c:v>
                </c:pt>
                <c:pt idx="13963">
                  <c:v>0.13842911171544361</c:v>
                </c:pt>
                <c:pt idx="13964">
                  <c:v>0.13843534610997499</c:v>
                </c:pt>
                <c:pt idx="13965">
                  <c:v>0.13844469762889541</c:v>
                </c:pt>
                <c:pt idx="13966">
                  <c:v>0.13845404906036587</c:v>
                </c:pt>
                <c:pt idx="13967">
                  <c:v>0.13846250980396271</c:v>
                </c:pt>
                <c:pt idx="13968">
                  <c:v>0.13847141577252037</c:v>
                </c:pt>
                <c:pt idx="13969">
                  <c:v>0.13848165753830771</c:v>
                </c:pt>
                <c:pt idx="13970">
                  <c:v>0.13849011804832084</c:v>
                </c:pt>
                <c:pt idx="13971">
                  <c:v>0.13849590677708695</c:v>
                </c:pt>
                <c:pt idx="13972">
                  <c:v>0.13849946905505683</c:v>
                </c:pt>
                <c:pt idx="13973">
                  <c:v>0.13850258603787088</c:v>
                </c:pt>
                <c:pt idx="13974">
                  <c:v>0.1385057030109694</c:v>
                </c:pt>
                <c:pt idx="13975">
                  <c:v>0.13850837469446403</c:v>
                </c:pt>
                <c:pt idx="13976">
                  <c:v>0.13851149164951934</c:v>
                </c:pt>
                <c:pt idx="13977">
                  <c:v>0.13851594442560286</c:v>
                </c:pt>
                <c:pt idx="13978">
                  <c:v>0.13852262355255177</c:v>
                </c:pt>
                <c:pt idx="13979">
                  <c:v>0.13853019317583193</c:v>
                </c:pt>
                <c:pt idx="13980">
                  <c:v>0.13853553640482524</c:v>
                </c:pt>
                <c:pt idx="13981">
                  <c:v>0.13853909854162663</c:v>
                </c:pt>
                <c:pt idx="13982">
                  <c:v>0.13854310593036079</c:v>
                </c:pt>
                <c:pt idx="13983">
                  <c:v>0.13854844909035902</c:v>
                </c:pt>
                <c:pt idx="13984">
                  <c:v>0.13855423748147364</c:v>
                </c:pt>
                <c:pt idx="13985">
                  <c:v>0.13855824480954071</c:v>
                </c:pt>
                <c:pt idx="13986">
                  <c:v>0.13856047109597244</c:v>
                </c:pt>
                <c:pt idx="13987">
                  <c:v>0.13856403314395419</c:v>
                </c:pt>
                <c:pt idx="13988">
                  <c:v>0.13856982144486293</c:v>
                </c:pt>
                <c:pt idx="13989">
                  <c:v>0.13857872645776192</c:v>
                </c:pt>
                <c:pt idx="13990">
                  <c:v>0.13858629565637778</c:v>
                </c:pt>
                <c:pt idx="13991">
                  <c:v>0.13859163858561174</c:v>
                </c:pt>
                <c:pt idx="13992">
                  <c:v>0.1385969814862997</c:v>
                </c:pt>
                <c:pt idx="13993">
                  <c:v>0.13860276959649703</c:v>
                </c:pt>
                <c:pt idx="13994">
                  <c:v>0.13860677673008517</c:v>
                </c:pt>
                <c:pt idx="13995">
                  <c:v>0.13861078384761644</c:v>
                </c:pt>
                <c:pt idx="13996">
                  <c:v>0.13861701710963822</c:v>
                </c:pt>
                <c:pt idx="13997">
                  <c:v>0.13862280510386887</c:v>
                </c:pt>
                <c:pt idx="13998">
                  <c:v>0.13862770261128257</c:v>
                </c:pt>
                <c:pt idx="13999">
                  <c:v>0.1386312644197909</c:v>
                </c:pt>
                <c:pt idx="14000">
                  <c:v>0.13863482621561254</c:v>
                </c:pt>
                <c:pt idx="14001">
                  <c:v>0.1386410593277744</c:v>
                </c:pt>
                <c:pt idx="14002">
                  <c:v>0.13864907327203771</c:v>
                </c:pt>
                <c:pt idx="14003">
                  <c:v>0.1386575323657524</c:v>
                </c:pt>
                <c:pt idx="14004">
                  <c:v>0.13866465575759124</c:v>
                </c:pt>
                <c:pt idx="14005">
                  <c:v>0.13867044347609711</c:v>
                </c:pt>
                <c:pt idx="14006">
                  <c:v>0.13867311471949409</c:v>
                </c:pt>
                <c:pt idx="14007">
                  <c:v>0.13867667636625694</c:v>
                </c:pt>
                <c:pt idx="14008">
                  <c:v>0.13868290921756835</c:v>
                </c:pt>
                <c:pt idx="14009">
                  <c:v>0.1386895872294352</c:v>
                </c:pt>
                <c:pt idx="14010">
                  <c:v>0.13869537480364688</c:v>
                </c:pt>
                <c:pt idx="14011">
                  <c:v>0.13870116234436294</c:v>
                </c:pt>
                <c:pt idx="14012">
                  <c:v>0.13870873061629732</c:v>
                </c:pt>
                <c:pt idx="14013">
                  <c:v>0.13871629883095338</c:v>
                </c:pt>
                <c:pt idx="14014">
                  <c:v>0.13872297661984817</c:v>
                </c:pt>
                <c:pt idx="14015">
                  <c:v>0.13873054472668858</c:v>
                </c:pt>
                <c:pt idx="14016">
                  <c:v>0.13873722242045372</c:v>
                </c:pt>
                <c:pt idx="14017">
                  <c:v>0.13873989348547433</c:v>
                </c:pt>
                <c:pt idx="14018">
                  <c:v>0.13874033866228394</c:v>
                </c:pt>
                <c:pt idx="14019">
                  <c:v>0.13874390006962736</c:v>
                </c:pt>
                <c:pt idx="14020">
                  <c:v>0.13875102284626384</c:v>
                </c:pt>
                <c:pt idx="14021">
                  <c:v>0.13876126174879591</c:v>
                </c:pt>
                <c:pt idx="14022">
                  <c:v>0.13877328119626245</c:v>
                </c:pt>
                <c:pt idx="14023">
                  <c:v>0.13878441018547638</c:v>
                </c:pt>
                <c:pt idx="14024">
                  <c:v>0.1387933132876733</c:v>
                </c:pt>
                <c:pt idx="14025">
                  <c:v>0.13879910026159573</c:v>
                </c:pt>
                <c:pt idx="14026">
                  <c:v>0.13880266145967163</c:v>
                </c:pt>
                <c:pt idx="14027">
                  <c:v>0.13880800323300688</c:v>
                </c:pt>
                <c:pt idx="14028">
                  <c:v>0.13881601583950773</c:v>
                </c:pt>
                <c:pt idx="14029">
                  <c:v>0.13882536379928226</c:v>
                </c:pt>
                <c:pt idx="14030">
                  <c:v>0.13883515680627417</c:v>
                </c:pt>
                <c:pt idx="14031">
                  <c:v>0.13884138866988174</c:v>
                </c:pt>
                <c:pt idx="14032">
                  <c:v>0.13884762049465352</c:v>
                </c:pt>
                <c:pt idx="14033">
                  <c:v>0.13885518765823809</c:v>
                </c:pt>
                <c:pt idx="14034">
                  <c:v>0.13886275476456097</c:v>
                </c:pt>
                <c:pt idx="14035">
                  <c:v>0.13886898645618509</c:v>
                </c:pt>
                <c:pt idx="14036">
                  <c:v>0.13887477299220635</c:v>
                </c:pt>
                <c:pt idx="14037">
                  <c:v>0.13888189483672866</c:v>
                </c:pt>
                <c:pt idx="14038">
                  <c:v>0.13889124218069218</c:v>
                </c:pt>
                <c:pt idx="14039">
                  <c:v>0.138901034542561</c:v>
                </c:pt>
                <c:pt idx="14040">
                  <c:v>0.13890949150518964</c:v>
                </c:pt>
                <c:pt idx="14041">
                  <c:v>0.13891527780683252</c:v>
                </c:pt>
                <c:pt idx="14042">
                  <c:v>0.13891839349384946</c:v>
                </c:pt>
                <c:pt idx="14043">
                  <c:v>0.13892239936289258</c:v>
                </c:pt>
                <c:pt idx="14044">
                  <c:v>0.13892907577563796</c:v>
                </c:pt>
                <c:pt idx="14045">
                  <c:v>0.13893753250112759</c:v>
                </c:pt>
                <c:pt idx="14046">
                  <c:v>0.13894554406983262</c:v>
                </c:pt>
                <c:pt idx="14047">
                  <c:v>0.1389526654103537</c:v>
                </c:pt>
                <c:pt idx="14048">
                  <c:v>0.13896112193635493</c:v>
                </c:pt>
                <c:pt idx="14049">
                  <c:v>0.13897224883529977</c:v>
                </c:pt>
                <c:pt idx="14050">
                  <c:v>0.13898426574710043</c:v>
                </c:pt>
                <c:pt idx="14051">
                  <c:v>0.13899450226177174</c:v>
                </c:pt>
                <c:pt idx="14052">
                  <c:v>0.1390038485532189</c:v>
                </c:pt>
                <c:pt idx="14053">
                  <c:v>0.13901452992219671</c:v>
                </c:pt>
                <c:pt idx="14054">
                  <c:v>0.13902610127650819</c:v>
                </c:pt>
                <c:pt idx="14055">
                  <c:v>0.13903678240780051</c:v>
                </c:pt>
                <c:pt idx="14056">
                  <c:v>0.13904523822249726</c:v>
                </c:pt>
                <c:pt idx="14057">
                  <c:v>0.13905146877704741</c:v>
                </c:pt>
                <c:pt idx="14058">
                  <c:v>0.13905725425722804</c:v>
                </c:pt>
                <c:pt idx="14059">
                  <c:v>0.13906437480227027</c:v>
                </c:pt>
                <c:pt idx="14060">
                  <c:v>0.13907639060705873</c:v>
                </c:pt>
                <c:pt idx="14061">
                  <c:v>0.1390910763946212</c:v>
                </c:pt>
                <c:pt idx="14062">
                  <c:v>0.13910398190867995</c:v>
                </c:pt>
                <c:pt idx="14063">
                  <c:v>0.13911332717695951</c:v>
                </c:pt>
                <c:pt idx="14064">
                  <c:v>0.1391222273512695</c:v>
                </c:pt>
                <c:pt idx="14065">
                  <c:v>0.1391324624537997</c:v>
                </c:pt>
                <c:pt idx="14066">
                  <c:v>0.13914358744642982</c:v>
                </c:pt>
                <c:pt idx="14067">
                  <c:v>0.1391529323445935</c:v>
                </c:pt>
                <c:pt idx="14068">
                  <c:v>0.13916183216641931</c:v>
                </c:pt>
                <c:pt idx="14069">
                  <c:v>0.13917028692378861</c:v>
                </c:pt>
                <c:pt idx="14070">
                  <c:v>0.13917918659116399</c:v>
                </c:pt>
                <c:pt idx="14071">
                  <c:v>0.13918897613379655</c:v>
                </c:pt>
                <c:pt idx="14072">
                  <c:v>0.13919876558059491</c:v>
                </c:pt>
                <c:pt idx="14073">
                  <c:v>0.13920899989978261</c:v>
                </c:pt>
                <c:pt idx="14074">
                  <c:v>0.13921834418669701</c:v>
                </c:pt>
                <c:pt idx="14075">
                  <c:v>0.13922590854548494</c:v>
                </c:pt>
                <c:pt idx="14076">
                  <c:v>0.13923302788972225</c:v>
                </c:pt>
                <c:pt idx="14077">
                  <c:v>0.13924148204517336</c:v>
                </c:pt>
                <c:pt idx="14078">
                  <c:v>0.13925038107896079</c:v>
                </c:pt>
                <c:pt idx="14079">
                  <c:v>0.13926061486991501</c:v>
                </c:pt>
                <c:pt idx="14080">
                  <c:v>0.13927218337705724</c:v>
                </c:pt>
                <c:pt idx="14081">
                  <c:v>0.13928375175037064</c:v>
                </c:pt>
                <c:pt idx="14082">
                  <c:v>0.13929398519982414</c:v>
                </c:pt>
                <c:pt idx="14083">
                  <c:v>0.13930288376639852</c:v>
                </c:pt>
                <c:pt idx="14084">
                  <c:v>0.1393108924086133</c:v>
                </c:pt>
                <c:pt idx="14085">
                  <c:v>0.13931979082473991</c:v>
                </c:pt>
                <c:pt idx="14086">
                  <c:v>0.139328689161685</c:v>
                </c:pt>
                <c:pt idx="14087">
                  <c:v>0.13933580777423191</c:v>
                </c:pt>
                <c:pt idx="14088">
                  <c:v>0.13934159160961332</c:v>
                </c:pt>
                <c:pt idx="14089">
                  <c:v>0.13934915503617504</c:v>
                </c:pt>
                <c:pt idx="14090">
                  <c:v>0.13935938781635251</c:v>
                </c:pt>
                <c:pt idx="14091">
                  <c:v>0.13937140007686641</c:v>
                </c:pt>
                <c:pt idx="14092">
                  <c:v>0.13938341219308772</c:v>
                </c:pt>
                <c:pt idx="14093">
                  <c:v>0.13939497927974367</c:v>
                </c:pt>
                <c:pt idx="14094">
                  <c:v>0.1394052115910252</c:v>
                </c:pt>
                <c:pt idx="14095">
                  <c:v>0.1394141091679037</c:v>
                </c:pt>
                <c:pt idx="14096">
                  <c:v>0.13942389641103287</c:v>
                </c:pt>
                <c:pt idx="14097">
                  <c:v>0.139436797630621</c:v>
                </c:pt>
                <c:pt idx="14098">
                  <c:v>0.13945147812631481</c:v>
                </c:pt>
                <c:pt idx="14099">
                  <c:v>0.1394652686986792</c:v>
                </c:pt>
                <c:pt idx="14100">
                  <c:v>0.13947594514022152</c:v>
                </c:pt>
                <c:pt idx="14101">
                  <c:v>0.13948395239657521</c:v>
                </c:pt>
                <c:pt idx="14102">
                  <c:v>0.13949284927288211</c:v>
                </c:pt>
                <c:pt idx="14103">
                  <c:v>0.13950663927473045</c:v>
                </c:pt>
                <c:pt idx="14104">
                  <c:v>0.1395248773722037</c:v>
                </c:pt>
                <c:pt idx="14105">
                  <c:v>0.13954178067773479</c:v>
                </c:pt>
                <c:pt idx="14106">
                  <c:v>0.13955468037657121</c:v>
                </c:pt>
                <c:pt idx="14107">
                  <c:v>0.13956669029142343</c:v>
                </c:pt>
                <c:pt idx="14108">
                  <c:v>0.13957958966893955</c:v>
                </c:pt>
                <c:pt idx="14109">
                  <c:v>0.13959204408245049</c:v>
                </c:pt>
                <c:pt idx="14110">
                  <c:v>0.13960360875610858</c:v>
                </c:pt>
                <c:pt idx="14111">
                  <c:v>0.13961606287048131</c:v>
                </c:pt>
                <c:pt idx="14112">
                  <c:v>0.13962896161114177</c:v>
                </c:pt>
                <c:pt idx="14113">
                  <c:v>0.139640970633921</c:v>
                </c:pt>
                <c:pt idx="14114">
                  <c:v>0.13965075565696472</c:v>
                </c:pt>
                <c:pt idx="14115">
                  <c:v>0.13965876151369386</c:v>
                </c:pt>
                <c:pt idx="14116">
                  <c:v>0.1396672120707079</c:v>
                </c:pt>
                <c:pt idx="14117">
                  <c:v>0.13967655207695667</c:v>
                </c:pt>
                <c:pt idx="14118">
                  <c:v>0.13968678150751776</c:v>
                </c:pt>
                <c:pt idx="14119">
                  <c:v>0.13969745558436614</c:v>
                </c:pt>
                <c:pt idx="14120">
                  <c:v>0.13970990853002163</c:v>
                </c:pt>
                <c:pt idx="14121">
                  <c:v>0.13972369553896791</c:v>
                </c:pt>
                <c:pt idx="14122">
                  <c:v>0.13973703762470974</c:v>
                </c:pt>
                <c:pt idx="14123">
                  <c:v>0.13974904534967975</c:v>
                </c:pt>
                <c:pt idx="14124">
                  <c:v>0.13976238709720881</c:v>
                </c:pt>
                <c:pt idx="14125">
                  <c:v>0.1397757286667374</c:v>
                </c:pt>
                <c:pt idx="14126">
                  <c:v>0.13978995947804526</c:v>
                </c:pt>
                <c:pt idx="14127">
                  <c:v>0.13980730300551905</c:v>
                </c:pt>
                <c:pt idx="14128">
                  <c:v>0.13982420153783778</c:v>
                </c:pt>
                <c:pt idx="14129">
                  <c:v>0.1398366529052425</c:v>
                </c:pt>
                <c:pt idx="14130">
                  <c:v>0.13984510195911526</c:v>
                </c:pt>
                <c:pt idx="14131">
                  <c:v>0.13985221689648178</c:v>
                </c:pt>
                <c:pt idx="14132">
                  <c:v>0.13986022114050964</c:v>
                </c:pt>
                <c:pt idx="14133">
                  <c:v>0.13986866999525627</c:v>
                </c:pt>
                <c:pt idx="14134">
                  <c:v>0.13987845279052138</c:v>
                </c:pt>
                <c:pt idx="14135">
                  <c:v>0.13988868015597211</c:v>
                </c:pt>
                <c:pt idx="14136">
                  <c:v>0.13989935207796769</c:v>
                </c:pt>
                <c:pt idx="14137">
                  <c:v>0.13991180250968641</c:v>
                </c:pt>
                <c:pt idx="14138">
                  <c:v>0.13992469743626668</c:v>
                </c:pt>
                <c:pt idx="14139">
                  <c:v>0.13993892612780093</c:v>
                </c:pt>
                <c:pt idx="14140">
                  <c:v>0.13995493316378271</c:v>
                </c:pt>
                <c:pt idx="14141">
                  <c:v>0.13997049531423225</c:v>
                </c:pt>
                <c:pt idx="14142">
                  <c:v>0.13998161098770981</c:v>
                </c:pt>
                <c:pt idx="14143">
                  <c:v>0.13999005881691801</c:v>
                </c:pt>
                <c:pt idx="14144">
                  <c:v>0.13999984042473868</c:v>
                </c:pt>
                <c:pt idx="14145">
                  <c:v>0.14001095577203232</c:v>
                </c:pt>
                <c:pt idx="14146">
                  <c:v>0.14002162638919852</c:v>
                </c:pt>
                <c:pt idx="14147">
                  <c:v>0.14003185229047291</c:v>
                </c:pt>
                <c:pt idx="14148">
                  <c:v>0.14004207808717933</c:v>
                </c:pt>
                <c:pt idx="14149">
                  <c:v>0.14005096999931818</c:v>
                </c:pt>
                <c:pt idx="14150">
                  <c:v>0.14006030642197029</c:v>
                </c:pt>
                <c:pt idx="14151">
                  <c:v>0.14007231026586778</c:v>
                </c:pt>
                <c:pt idx="14152">
                  <c:v>0.14008520312289202</c:v>
                </c:pt>
                <c:pt idx="14153">
                  <c:v>0.14009676209476596</c:v>
                </c:pt>
                <c:pt idx="14154">
                  <c:v>0.14010565352067492</c:v>
                </c:pt>
                <c:pt idx="14155">
                  <c:v>0.14011543399786489</c:v>
                </c:pt>
                <c:pt idx="14156">
                  <c:v>0.14012699262030803</c:v>
                </c:pt>
                <c:pt idx="14157">
                  <c:v>0.14013899566374652</c:v>
                </c:pt>
                <c:pt idx="14158">
                  <c:v>0.14015099856311369</c:v>
                </c:pt>
                <c:pt idx="14159">
                  <c:v>0.14016211223036842</c:v>
                </c:pt>
                <c:pt idx="14160">
                  <c:v>0.14017322577411087</c:v>
                </c:pt>
                <c:pt idx="14161">
                  <c:v>0.1401834501252705</c:v>
                </c:pt>
                <c:pt idx="14162">
                  <c:v>0.14019234078043638</c:v>
                </c:pt>
                <c:pt idx="14163">
                  <c:v>0.14019945324765773</c:v>
                </c:pt>
                <c:pt idx="14164">
                  <c:v>0.14020967733066311</c:v>
                </c:pt>
                <c:pt idx="14165">
                  <c:v>0.14022345745106182</c:v>
                </c:pt>
                <c:pt idx="14166">
                  <c:v>0.14023723738157104</c:v>
                </c:pt>
                <c:pt idx="14167">
                  <c:v>0.14025057261739801</c:v>
                </c:pt>
                <c:pt idx="14168">
                  <c:v>0.14026479667294336</c:v>
                </c:pt>
                <c:pt idx="14169">
                  <c:v>0.140279465018321</c:v>
                </c:pt>
                <c:pt idx="14170">
                  <c:v>0.14029324417707703</c:v>
                </c:pt>
                <c:pt idx="14171">
                  <c:v>0.1403056897056652</c:v>
                </c:pt>
                <c:pt idx="14172">
                  <c:v>0.14031546822661059</c:v>
                </c:pt>
                <c:pt idx="14173">
                  <c:v>0.1403243577081317</c:v>
                </c:pt>
                <c:pt idx="14174">
                  <c:v>0.14033280264238229</c:v>
                </c:pt>
                <c:pt idx="14175">
                  <c:v>0.14034169196981142</c:v>
                </c:pt>
                <c:pt idx="14176">
                  <c:v>0.14035191459866719</c:v>
                </c:pt>
                <c:pt idx="14177">
                  <c:v>0.14036258157823217</c:v>
                </c:pt>
                <c:pt idx="14178">
                  <c:v>0.14037191509201338</c:v>
                </c:pt>
                <c:pt idx="14179">
                  <c:v>0.1403830263043602</c:v>
                </c:pt>
                <c:pt idx="14180">
                  <c:v>0.14039547071561956</c:v>
                </c:pt>
                <c:pt idx="14181">
                  <c:v>0.14040835940688229</c:v>
                </c:pt>
                <c:pt idx="14182">
                  <c:v>0.14042035907355813</c:v>
                </c:pt>
                <c:pt idx="14183">
                  <c:v>0.14043280302024491</c:v>
                </c:pt>
                <c:pt idx="14184">
                  <c:v>0.14044658006630892</c:v>
                </c:pt>
                <c:pt idx="14185">
                  <c:v>0.14045769044907278</c:v>
                </c:pt>
                <c:pt idx="14186">
                  <c:v>0.14046568984822902</c:v>
                </c:pt>
                <c:pt idx="14187">
                  <c:v>0.14047457799446381</c:v>
                </c:pt>
                <c:pt idx="14188">
                  <c:v>0.14048524366566809</c:v>
                </c:pt>
                <c:pt idx="14189">
                  <c:v>0.14049857559470491</c:v>
                </c:pt>
                <c:pt idx="14190">
                  <c:v>0.14051279612310444</c:v>
                </c:pt>
                <c:pt idx="14191">
                  <c:v>0.14052612768482148</c:v>
                </c:pt>
                <c:pt idx="14192">
                  <c:v>0.14053590405045774</c:v>
                </c:pt>
                <c:pt idx="14193">
                  <c:v>0.14054390282397924</c:v>
                </c:pt>
                <c:pt idx="14194">
                  <c:v>0.14055190153352079</c:v>
                </c:pt>
                <c:pt idx="14195">
                  <c:v>0.14056034454640581</c:v>
                </c:pt>
                <c:pt idx="14196">
                  <c:v>0.14057056494031275</c:v>
                </c:pt>
                <c:pt idx="14197">
                  <c:v>0.14058167394565016</c:v>
                </c:pt>
                <c:pt idx="14198">
                  <c:v>0.14059322718028971</c:v>
                </c:pt>
                <c:pt idx="14199">
                  <c:v>0.14060700201637491</c:v>
                </c:pt>
                <c:pt idx="14200">
                  <c:v>0.1406198879815817</c:v>
                </c:pt>
                <c:pt idx="14201">
                  <c:v>0.14063144077473622</c:v>
                </c:pt>
                <c:pt idx="14202">
                  <c:v>0.14064254910382806</c:v>
                </c:pt>
                <c:pt idx="14203">
                  <c:v>0.14065454596065155</c:v>
                </c:pt>
                <c:pt idx="14204">
                  <c:v>0.1406665426735523</c:v>
                </c:pt>
                <c:pt idx="14205">
                  <c:v>0.14067942787154805</c:v>
                </c:pt>
                <c:pt idx="14206">
                  <c:v>0.14069364582838348</c:v>
                </c:pt>
                <c:pt idx="14207">
                  <c:v>0.14070653067715674</c:v>
                </c:pt>
                <c:pt idx="14208">
                  <c:v>0.1407167495771014</c:v>
                </c:pt>
                <c:pt idx="14209">
                  <c:v>0.1407247469042166</c:v>
                </c:pt>
                <c:pt idx="14210">
                  <c:v>0.14072963412819153</c:v>
                </c:pt>
                <c:pt idx="14211">
                  <c:v>0.14073585419688764</c:v>
                </c:pt>
                <c:pt idx="14212">
                  <c:v>0.14074429565680713</c:v>
                </c:pt>
                <c:pt idx="14213">
                  <c:v>0.14075540273234763</c:v>
                </c:pt>
                <c:pt idx="14214">
                  <c:v>0.1407665096845222</c:v>
                </c:pt>
                <c:pt idx="14215">
                  <c:v>0.14077806078392041</c:v>
                </c:pt>
                <c:pt idx="14216">
                  <c:v>0.14078872321878508</c:v>
                </c:pt>
                <c:pt idx="14217">
                  <c:v>0.1408007183221176</c:v>
                </c:pt>
                <c:pt idx="14218">
                  <c:v>0.14081537880857489</c:v>
                </c:pt>
                <c:pt idx="14219">
                  <c:v>0.14083003908010583</c:v>
                </c:pt>
                <c:pt idx="14220">
                  <c:v>0.14084158944569716</c:v>
                </c:pt>
                <c:pt idx="14221">
                  <c:v>0.14085003001310772</c:v>
                </c:pt>
                <c:pt idx="14222">
                  <c:v>0.14085669356863434</c:v>
                </c:pt>
                <c:pt idx="14223">
                  <c:v>0.14086291284706484</c:v>
                </c:pt>
                <c:pt idx="14224">
                  <c:v>0.14087046477601625</c:v>
                </c:pt>
                <c:pt idx="14225">
                  <c:v>0.14088157045028302</c:v>
                </c:pt>
                <c:pt idx="14226">
                  <c:v>0.14089400865903881</c:v>
                </c:pt>
                <c:pt idx="14227">
                  <c:v>0.14090422564335398</c:v>
                </c:pt>
                <c:pt idx="14228">
                  <c:v>0.14091488673308641</c:v>
                </c:pt>
                <c:pt idx="14229">
                  <c:v>0.1409277687315374</c:v>
                </c:pt>
                <c:pt idx="14230">
                  <c:v>0.14094065056404509</c:v>
                </c:pt>
                <c:pt idx="14231">
                  <c:v>0.14095308803797654</c:v>
                </c:pt>
                <c:pt idx="14232">
                  <c:v>0.1409655253572189</c:v>
                </c:pt>
                <c:pt idx="14233">
                  <c:v>0.14097885088475459</c:v>
                </c:pt>
                <c:pt idx="14234">
                  <c:v>0.1409921762347229</c:v>
                </c:pt>
                <c:pt idx="14235">
                  <c:v>0.14100283638685221</c:v>
                </c:pt>
                <c:pt idx="14236">
                  <c:v>0.14101083142637458</c:v>
                </c:pt>
                <c:pt idx="14237">
                  <c:v>0.14102060305454087</c:v>
                </c:pt>
                <c:pt idx="14238">
                  <c:v>0.1410330395341115</c:v>
                </c:pt>
                <c:pt idx="14239">
                  <c:v>0.141044587555225</c:v>
                </c:pt>
                <c:pt idx="14240">
                  <c:v>0.14105480300120121</c:v>
                </c:pt>
                <c:pt idx="14241">
                  <c:v>0.14106413005639051</c:v>
                </c:pt>
                <c:pt idx="14242">
                  <c:v>0.14107256874564844</c:v>
                </c:pt>
                <c:pt idx="14243">
                  <c:v>0.14108278390579021</c:v>
                </c:pt>
                <c:pt idx="14244">
                  <c:v>0.1410956637415858</c:v>
                </c:pt>
                <c:pt idx="14245">
                  <c:v>0.14111165227248001</c:v>
                </c:pt>
                <c:pt idx="14246">
                  <c:v>0.14112630820123639</c:v>
                </c:pt>
                <c:pt idx="14247">
                  <c:v>0.14113741103456859</c:v>
                </c:pt>
                <c:pt idx="14248">
                  <c:v>0.14114540499823791</c:v>
                </c:pt>
                <c:pt idx="14249">
                  <c:v>0.14115206658581397</c:v>
                </c:pt>
                <c:pt idx="14250">
                  <c:v>0.14115961633142096</c:v>
                </c:pt>
                <c:pt idx="14251">
                  <c:v>0.14116938650583213</c:v>
                </c:pt>
                <c:pt idx="14252">
                  <c:v>0.14118182113520908</c:v>
                </c:pt>
                <c:pt idx="14253">
                  <c:v>0.14119514378082054</c:v>
                </c:pt>
                <c:pt idx="14254">
                  <c:v>0.14120757808992129</c:v>
                </c:pt>
                <c:pt idx="14255">
                  <c:v>0.1412200122444123</c:v>
                </c:pt>
                <c:pt idx="14256">
                  <c:v>0.14123200217553494</c:v>
                </c:pt>
                <c:pt idx="14257">
                  <c:v>0.14124399196290083</c:v>
                </c:pt>
                <c:pt idx="14258">
                  <c:v>0.14125331725368862</c:v>
                </c:pt>
                <c:pt idx="14259">
                  <c:v>0.14125997812243929</c:v>
                </c:pt>
                <c:pt idx="14260">
                  <c:v>0.14126797110637579</c:v>
                </c:pt>
                <c:pt idx="14261">
                  <c:v>0.14127862831891067</c:v>
                </c:pt>
                <c:pt idx="14262">
                  <c:v>0.14128706519828671</c:v>
                </c:pt>
                <c:pt idx="14263">
                  <c:v>0.14129106158998919</c:v>
                </c:pt>
                <c:pt idx="14264">
                  <c:v>0.14129639008741529</c:v>
                </c:pt>
                <c:pt idx="14265">
                  <c:v>0.14130571488959034</c:v>
                </c:pt>
                <c:pt idx="14266">
                  <c:v>0.14131859185441026</c:v>
                </c:pt>
                <c:pt idx="14267">
                  <c:v>0.14133013657844923</c:v>
                </c:pt>
                <c:pt idx="14268">
                  <c:v>0.14133946106595216</c:v>
                </c:pt>
                <c:pt idx="14269">
                  <c:v>0.14134656537902493</c:v>
                </c:pt>
                <c:pt idx="14270">
                  <c:v>0.14135366964162688</c:v>
                </c:pt>
                <c:pt idx="14271">
                  <c:v>0.14136299390969959</c:v>
                </c:pt>
                <c:pt idx="14272">
                  <c:v>0.14137453812114364</c:v>
                </c:pt>
                <c:pt idx="14273">
                  <c:v>0.14138741419976514</c:v>
                </c:pt>
                <c:pt idx="14274">
                  <c:v>0.14140117810047281</c:v>
                </c:pt>
                <c:pt idx="14275">
                  <c:v>0.14141183389349476</c:v>
                </c:pt>
                <c:pt idx="14276">
                  <c:v>0.14142026964911081</c:v>
                </c:pt>
                <c:pt idx="14277">
                  <c:v>0.14142870533356561</c:v>
                </c:pt>
                <c:pt idx="14278">
                  <c:v>0.14143758492453601</c:v>
                </c:pt>
                <c:pt idx="14279">
                  <c:v>0.14144824032962383</c:v>
                </c:pt>
                <c:pt idx="14280">
                  <c:v>0.14145845165296056</c:v>
                </c:pt>
                <c:pt idx="14281">
                  <c:v>0.14146821890814845</c:v>
                </c:pt>
                <c:pt idx="14282">
                  <c:v>0.14147709814826331</c:v>
                </c:pt>
                <c:pt idx="14283">
                  <c:v>0.14148464544037273</c:v>
                </c:pt>
                <c:pt idx="14284">
                  <c:v>0.14149174872208889</c:v>
                </c:pt>
                <c:pt idx="14285">
                  <c:v>0.1415010717027699</c:v>
                </c:pt>
                <c:pt idx="14286">
                  <c:v>0.14151261432033374</c:v>
                </c:pt>
                <c:pt idx="14287">
                  <c:v>0.14152371286542584</c:v>
                </c:pt>
                <c:pt idx="14288">
                  <c:v>0.14153259161281206</c:v>
                </c:pt>
                <c:pt idx="14289">
                  <c:v>0.14154013848610947</c:v>
                </c:pt>
                <c:pt idx="14290">
                  <c:v>0.14154635351547107</c:v>
                </c:pt>
                <c:pt idx="14291">
                  <c:v>0.14155212457957736</c:v>
                </c:pt>
                <c:pt idx="14292">
                  <c:v>0.14155878345831541</c:v>
                </c:pt>
                <c:pt idx="14293">
                  <c:v>0.1415685497335912</c:v>
                </c:pt>
                <c:pt idx="14294">
                  <c:v>0.14157875982848983</c:v>
                </c:pt>
                <c:pt idx="14295">
                  <c:v>0.14158763808714375</c:v>
                </c:pt>
                <c:pt idx="14296">
                  <c:v>0.14159518454502534</c:v>
                </c:pt>
                <c:pt idx="14297">
                  <c:v>0.14160184313703925</c:v>
                </c:pt>
                <c:pt idx="14298">
                  <c:v>0.14160938948772417</c:v>
                </c:pt>
                <c:pt idx="14299">
                  <c:v>0.14161871137171228</c:v>
                </c:pt>
                <c:pt idx="14300">
                  <c:v>0.1416289209544711</c:v>
                </c:pt>
                <c:pt idx="14301">
                  <c:v>0.14164090598383788</c:v>
                </c:pt>
                <c:pt idx="14302">
                  <c:v>0.14165244698747045</c:v>
                </c:pt>
                <c:pt idx="14303">
                  <c:v>0.14166310010337371</c:v>
                </c:pt>
                <c:pt idx="14304">
                  <c:v>0.1416741969784272</c:v>
                </c:pt>
                <c:pt idx="14305">
                  <c:v>0.14168618146517523</c:v>
                </c:pt>
                <c:pt idx="14306">
                  <c:v>0.14169639035911921</c:v>
                </c:pt>
                <c:pt idx="14307">
                  <c:v>0.14170615529058722</c:v>
                </c:pt>
                <c:pt idx="14308">
                  <c:v>0.14171503241826844</c:v>
                </c:pt>
                <c:pt idx="14309">
                  <c:v>0.14172257791483836</c:v>
                </c:pt>
                <c:pt idx="14310">
                  <c:v>0.14172967950666041</c:v>
                </c:pt>
                <c:pt idx="14311">
                  <c:v>0.14173900026939182</c:v>
                </c:pt>
                <c:pt idx="14312">
                  <c:v>0.14174920862413151</c:v>
                </c:pt>
                <c:pt idx="14313">
                  <c:v>0.14175852920483883</c:v>
                </c:pt>
                <c:pt idx="14314">
                  <c:v>0.14176696203633782</c:v>
                </c:pt>
                <c:pt idx="14315">
                  <c:v>0.14177672627870555</c:v>
                </c:pt>
                <c:pt idx="14316">
                  <c:v>0.14178870953676301</c:v>
                </c:pt>
                <c:pt idx="14317">
                  <c:v>0.14180024883472989</c:v>
                </c:pt>
                <c:pt idx="14318">
                  <c:v>0.14181134418797409</c:v>
                </c:pt>
                <c:pt idx="14319">
                  <c:v>0.1418224394181124</c:v>
                </c:pt>
                <c:pt idx="14320">
                  <c:v>0.14183353452514796</c:v>
                </c:pt>
                <c:pt idx="14321">
                  <c:v>0.14184374191489879</c:v>
                </c:pt>
                <c:pt idx="14322">
                  <c:v>0.14185350540760211</c:v>
                </c:pt>
                <c:pt idx="14323">
                  <c:v>0.14186282501625835</c:v>
                </c:pt>
                <c:pt idx="14324">
                  <c:v>0.14187170075327737</c:v>
                </c:pt>
                <c:pt idx="14325">
                  <c:v>0.14188013263047772</c:v>
                </c:pt>
                <c:pt idx="14326">
                  <c:v>0.14188812065908535</c:v>
                </c:pt>
                <c:pt idx="14327">
                  <c:v>0.14189743994514825</c:v>
                </c:pt>
                <c:pt idx="14328">
                  <c:v>0.14190764668261574</c:v>
                </c:pt>
                <c:pt idx="14329">
                  <c:v>0.1419174095514085</c:v>
                </c:pt>
                <c:pt idx="14330">
                  <c:v>0.14192805984502377</c:v>
                </c:pt>
                <c:pt idx="14331">
                  <c:v>0.14193871002521141</c:v>
                </c:pt>
                <c:pt idx="14332">
                  <c:v>0.14195024759241806</c:v>
                </c:pt>
                <c:pt idx="14333">
                  <c:v>0.14196134128150684</c:v>
                </c:pt>
                <c:pt idx="14334">
                  <c:v>0.14196888491978998</c:v>
                </c:pt>
                <c:pt idx="14335">
                  <c:v>0.14197598476266188</c:v>
                </c:pt>
                <c:pt idx="14336">
                  <c:v>0.14198619069847873</c:v>
                </c:pt>
                <c:pt idx="14337">
                  <c:v>0.14199728398883524</c:v>
                </c:pt>
                <c:pt idx="14338">
                  <c:v>0.14200615853251725</c:v>
                </c:pt>
                <c:pt idx="14339">
                  <c:v>0.14201325811075791</c:v>
                </c:pt>
                <c:pt idx="14340">
                  <c:v>0.14201991391958169</c:v>
                </c:pt>
                <c:pt idx="14341">
                  <c:v>0.14202701340016599</c:v>
                </c:pt>
                <c:pt idx="14342">
                  <c:v>0.14203810623767629</c:v>
                </c:pt>
                <c:pt idx="14343">
                  <c:v>0.14205319229922075</c:v>
                </c:pt>
                <c:pt idx="14344">
                  <c:v>0.1420673907374817</c:v>
                </c:pt>
                <c:pt idx="14345">
                  <c:v>0.14207892682012946</c:v>
                </c:pt>
                <c:pt idx="14346">
                  <c:v>0.14209001908179092</c:v>
                </c:pt>
                <c:pt idx="14347">
                  <c:v>0.14209978017027663</c:v>
                </c:pt>
                <c:pt idx="14348">
                  <c:v>0.14210776644453318</c:v>
                </c:pt>
                <c:pt idx="14349">
                  <c:v>0.14211530897832325</c:v>
                </c:pt>
                <c:pt idx="14350">
                  <c:v>0.14212285145522391</c:v>
                </c:pt>
                <c:pt idx="14351">
                  <c:v>0.14212950653465767</c:v>
                </c:pt>
                <c:pt idx="14352">
                  <c:v>0.14213749257151626</c:v>
                </c:pt>
                <c:pt idx="14353">
                  <c:v>0.14214636587100399</c:v>
                </c:pt>
                <c:pt idx="14354">
                  <c:v>0.1421552390917567</c:v>
                </c:pt>
                <c:pt idx="14355">
                  <c:v>0.14216366857854518</c:v>
                </c:pt>
                <c:pt idx="14356">
                  <c:v>0.1421716543425896</c:v>
                </c:pt>
                <c:pt idx="14357">
                  <c:v>0.14218052733895609</c:v>
                </c:pt>
                <c:pt idx="14358">
                  <c:v>0.14219073118744899</c:v>
                </c:pt>
                <c:pt idx="14359">
                  <c:v>0.14220315312334572</c:v>
                </c:pt>
                <c:pt idx="14360">
                  <c:v>0.14221468763994291</c:v>
                </c:pt>
                <c:pt idx="14361">
                  <c:v>0.14222489113987666</c:v>
                </c:pt>
                <c:pt idx="14362">
                  <c:v>0.14223376366388807</c:v>
                </c:pt>
                <c:pt idx="14363">
                  <c:v>0.14224263610917837</c:v>
                </c:pt>
                <c:pt idx="14364">
                  <c:v>0.14225283932394509</c:v>
                </c:pt>
                <c:pt idx="14365">
                  <c:v>0.14226304243460774</c:v>
                </c:pt>
                <c:pt idx="14366">
                  <c:v>0.14227147101272217</c:v>
                </c:pt>
                <c:pt idx="14367">
                  <c:v>0.1422794559159318</c:v>
                </c:pt>
                <c:pt idx="14368">
                  <c:v>0.14229098955245234</c:v>
                </c:pt>
                <c:pt idx="14369">
                  <c:v>0.14230474102214069</c:v>
                </c:pt>
                <c:pt idx="14370">
                  <c:v>0.14231538719138295</c:v>
                </c:pt>
                <c:pt idx="14371">
                  <c:v>0.14232381532831867</c:v>
                </c:pt>
                <c:pt idx="14372">
                  <c:v>0.14233046907046112</c:v>
                </c:pt>
                <c:pt idx="14373">
                  <c:v>0.14233800992470233</c:v>
                </c:pt>
                <c:pt idx="14374">
                  <c:v>0.14234732501908084</c:v>
                </c:pt>
                <c:pt idx="14375">
                  <c:v>0.14235442217560521</c:v>
                </c:pt>
                <c:pt idx="14376">
                  <c:v>0.14236196284922259</c:v>
                </c:pt>
                <c:pt idx="14377">
                  <c:v>0.14237039059362333</c:v>
                </c:pt>
                <c:pt idx="14378">
                  <c:v>0.14237881826699764</c:v>
                </c:pt>
                <c:pt idx="14379">
                  <c:v>0.14238768942539817</c:v>
                </c:pt>
                <c:pt idx="14380">
                  <c:v>0.1423974476087437</c:v>
                </c:pt>
                <c:pt idx="14381">
                  <c:v>0.14240543150611024</c:v>
                </c:pt>
                <c:pt idx="14382">
                  <c:v>0.14241297179509382</c:v>
                </c:pt>
                <c:pt idx="14383">
                  <c:v>0.14242184265051913</c:v>
                </c:pt>
                <c:pt idx="14384">
                  <c:v>0.14243426171591383</c:v>
                </c:pt>
                <c:pt idx="14385">
                  <c:v>0.14244801121555406</c:v>
                </c:pt>
                <c:pt idx="14386">
                  <c:v>0.14245998643217853</c:v>
                </c:pt>
                <c:pt idx="14387">
                  <c:v>0.14247240502387448</c:v>
                </c:pt>
                <c:pt idx="14388">
                  <c:v>0.14248482346135141</c:v>
                </c:pt>
                <c:pt idx="14389">
                  <c:v>0.14249635472949432</c:v>
                </c:pt>
                <c:pt idx="14390">
                  <c:v>0.14250611185252657</c:v>
                </c:pt>
                <c:pt idx="14391">
                  <c:v>0.14251586888035844</c:v>
                </c:pt>
                <c:pt idx="14392">
                  <c:v>0.1425260693076677</c:v>
                </c:pt>
                <c:pt idx="14393">
                  <c:v>0.14253760010020591</c:v>
                </c:pt>
                <c:pt idx="14394">
                  <c:v>0.14254824379069306</c:v>
                </c:pt>
                <c:pt idx="14395">
                  <c:v>0.14255622648421321</c:v>
                </c:pt>
                <c:pt idx="14396">
                  <c:v>0.14256287868013631</c:v>
                </c:pt>
                <c:pt idx="14397">
                  <c:v>0.14256820040501395</c:v>
                </c:pt>
                <c:pt idx="14398">
                  <c:v>0.14257263515411134</c:v>
                </c:pt>
                <c:pt idx="14399">
                  <c:v>0.14257706988354177</c:v>
                </c:pt>
                <c:pt idx="14400">
                  <c:v>0.14258460887843871</c:v>
                </c:pt>
                <c:pt idx="14401">
                  <c:v>0.1425956955323916</c:v>
                </c:pt>
                <c:pt idx="14402">
                  <c:v>0.14260811243889643</c:v>
                </c:pt>
                <c:pt idx="14403">
                  <c:v>0.14261875537890228</c:v>
                </c:pt>
                <c:pt idx="14404">
                  <c:v>0.14262895475678464</c:v>
                </c:pt>
                <c:pt idx="14405">
                  <c:v>0.14263871058611471</c:v>
                </c:pt>
                <c:pt idx="14406">
                  <c:v>0.14264757943927883</c:v>
                </c:pt>
                <c:pt idx="14407">
                  <c:v>0.14265600477692991</c:v>
                </c:pt>
                <c:pt idx="14408">
                  <c:v>0.14266398661027721</c:v>
                </c:pt>
                <c:pt idx="14409">
                  <c:v>0.14267285523927567</c:v>
                </c:pt>
                <c:pt idx="14410">
                  <c:v>0.14268083693812733</c:v>
                </c:pt>
                <c:pt idx="14411">
                  <c:v>0.1426888185732717</c:v>
                </c:pt>
                <c:pt idx="14412">
                  <c:v>0.14269768698204871</c:v>
                </c:pt>
                <c:pt idx="14413">
                  <c:v>0.14270788555491382</c:v>
                </c:pt>
                <c:pt idx="14414">
                  <c:v>0.14271764061424225</c:v>
                </c:pt>
                <c:pt idx="14415">
                  <c:v>0.14272606536162741</c:v>
                </c:pt>
                <c:pt idx="14416">
                  <c:v>0.14273271642784871</c:v>
                </c:pt>
                <c:pt idx="14417">
                  <c:v>0.14273848064945849</c:v>
                </c:pt>
                <c:pt idx="14418">
                  <c:v>0.14274335804179175</c:v>
                </c:pt>
                <c:pt idx="14419">
                  <c:v>0.14274912220206093</c:v>
                </c:pt>
                <c:pt idx="14420">
                  <c:v>0.14275444293589654</c:v>
                </c:pt>
                <c:pt idx="14421">
                  <c:v>0.14275932025037619</c:v>
                </c:pt>
                <c:pt idx="14422">
                  <c:v>0.1427646409299512</c:v>
                </c:pt>
                <c:pt idx="14423">
                  <c:v>0.14277084835367518</c:v>
                </c:pt>
                <c:pt idx="14424">
                  <c:v>0.14277838588782454</c:v>
                </c:pt>
                <c:pt idx="14425">
                  <c:v>0.14278592336515902</c:v>
                </c:pt>
                <c:pt idx="14426">
                  <c:v>0.14279301740957576</c:v>
                </c:pt>
                <c:pt idx="14427">
                  <c:v>0.14280011140366738</c:v>
                </c:pt>
                <c:pt idx="14428">
                  <c:v>0.14280764871724924</c:v>
                </c:pt>
                <c:pt idx="14429">
                  <c:v>0.14281474260754759</c:v>
                </c:pt>
                <c:pt idx="14430">
                  <c:v>0.14282183644752316</c:v>
                </c:pt>
                <c:pt idx="14431">
                  <c:v>0.14282848687679742</c:v>
                </c:pt>
                <c:pt idx="14432">
                  <c:v>0.14283602397650777</c:v>
                </c:pt>
                <c:pt idx="14433">
                  <c:v>0.14284311766551872</c:v>
                </c:pt>
                <c:pt idx="14434">
                  <c:v>0.14284799454752456</c:v>
                </c:pt>
                <c:pt idx="14435">
                  <c:v>0.14285154135586228</c:v>
                </c:pt>
                <c:pt idx="14436">
                  <c:v>0.14285375810468517</c:v>
                </c:pt>
                <c:pt idx="14437">
                  <c:v>0.14285863493479903</c:v>
                </c:pt>
                <c:pt idx="14438">
                  <c:v>0.14286794518079143</c:v>
                </c:pt>
                <c:pt idx="14439">
                  <c:v>0.1428776986788613</c:v>
                </c:pt>
                <c:pt idx="14440">
                  <c:v>0.14288434873663924</c:v>
                </c:pt>
                <c:pt idx="14441">
                  <c:v>0.14288700874736801</c:v>
                </c:pt>
                <c:pt idx="14442">
                  <c:v>0.14288922541757021</c:v>
                </c:pt>
                <c:pt idx="14443">
                  <c:v>0.14289454540600804</c:v>
                </c:pt>
                <c:pt idx="14444">
                  <c:v>0.14290075202341479</c:v>
                </c:pt>
                <c:pt idx="14445">
                  <c:v>0.14290740192788903</c:v>
                </c:pt>
                <c:pt idx="14446">
                  <c:v>0.14291360846550122</c:v>
                </c:pt>
                <c:pt idx="14447">
                  <c:v>0.14291804168306846</c:v>
                </c:pt>
                <c:pt idx="14448">
                  <c:v>0.14292203156207553</c:v>
                </c:pt>
                <c:pt idx="14449">
                  <c:v>0.14292735137598833</c:v>
                </c:pt>
                <c:pt idx="14450">
                  <c:v>0.14293222784721418</c:v>
                </c:pt>
                <c:pt idx="14451">
                  <c:v>0.14293488773058718</c:v>
                </c:pt>
                <c:pt idx="14452">
                  <c:v>0.14293577435680574</c:v>
                </c:pt>
                <c:pt idx="14453">
                  <c:v>0.14293488773058718</c:v>
                </c:pt>
                <c:pt idx="14454">
                  <c:v>0.14293488773058718</c:v>
                </c:pt>
                <c:pt idx="14455">
                  <c:v>0.14293621766962053</c:v>
                </c:pt>
                <c:pt idx="14456">
                  <c:v>0.14293666098223867</c:v>
                </c:pt>
                <c:pt idx="14457">
                  <c:v>0.14293621766962053</c:v>
                </c:pt>
                <c:pt idx="14458">
                  <c:v>0.14293621766962053</c:v>
                </c:pt>
                <c:pt idx="14459">
                  <c:v>0.14293843423074576</c:v>
                </c:pt>
                <c:pt idx="14460">
                  <c:v>0.14294331064792687</c:v>
                </c:pt>
                <c:pt idx="14461">
                  <c:v>0.14294907365575549</c:v>
                </c:pt>
                <c:pt idx="14462">
                  <c:v>0.14295483663037273</c:v>
                </c:pt>
                <c:pt idx="14463">
                  <c:v>0.14296059957177806</c:v>
                </c:pt>
                <c:pt idx="14464">
                  <c:v>0.14296636247997199</c:v>
                </c:pt>
                <c:pt idx="14465">
                  <c:v>0.14297168205805855</c:v>
                </c:pt>
                <c:pt idx="14466">
                  <c:v>0.14297567172305287</c:v>
                </c:pt>
                <c:pt idx="14467">
                  <c:v>0.14297700160784721</c:v>
                </c:pt>
                <c:pt idx="14468">
                  <c:v>0.14297833149087327</c:v>
                </c:pt>
                <c:pt idx="14469">
                  <c:v>0.14298054795865217</c:v>
                </c:pt>
                <c:pt idx="14470">
                  <c:v>0.14298453758827509</c:v>
                </c:pt>
                <c:pt idx="14471">
                  <c:v>0.14298985706967873</c:v>
                </c:pt>
                <c:pt idx="14472">
                  <c:v>0.14299340337489444</c:v>
                </c:pt>
                <c:pt idx="14473">
                  <c:v>0.14299473323610778</c:v>
                </c:pt>
                <c:pt idx="14474">
                  <c:v>0.14299694966753354</c:v>
                </c:pt>
                <c:pt idx="14475">
                  <c:v>0.14300049594759656</c:v>
                </c:pt>
                <c:pt idx="14476">
                  <c:v>0.14300537206214886</c:v>
                </c:pt>
                <c:pt idx="14477">
                  <c:v>0.14301113471232993</c:v>
                </c:pt>
                <c:pt idx="14478">
                  <c:v>0.14301512421992446</c:v>
                </c:pt>
                <c:pt idx="14479">
                  <c:v>0.14301734060615567</c:v>
                </c:pt>
                <c:pt idx="14480">
                  <c:v>0.14301955698747443</c:v>
                </c:pt>
                <c:pt idx="14481">
                  <c:v>0.14302265991306745</c:v>
                </c:pt>
                <c:pt idx="14482">
                  <c:v>0.14302531955591324</c:v>
                </c:pt>
                <c:pt idx="14483">
                  <c:v>0.14302620610195624</c:v>
                </c:pt>
                <c:pt idx="14484">
                  <c:v>0.14302487628259672</c:v>
                </c:pt>
                <c:pt idx="14485">
                  <c:v>0.14302265991306745</c:v>
                </c:pt>
                <c:pt idx="14486">
                  <c:v>0.14302221663857217</c:v>
                </c:pt>
                <c:pt idx="14487">
                  <c:v>0.14302088681390746</c:v>
                </c:pt>
                <c:pt idx="14488">
                  <c:v>0.14301911371160358</c:v>
                </c:pt>
                <c:pt idx="14489">
                  <c:v>0.14301911371160358</c:v>
                </c:pt>
                <c:pt idx="14490">
                  <c:v>0.14301955698747443</c:v>
                </c:pt>
                <c:pt idx="14491">
                  <c:v>0.14301955698747443</c:v>
                </c:pt>
                <c:pt idx="14492">
                  <c:v>0.14302088681390746</c:v>
                </c:pt>
                <c:pt idx="14493">
                  <c:v>0.14302443300908391</c:v>
                </c:pt>
                <c:pt idx="14494">
                  <c:v>0.14302797919168478</c:v>
                </c:pt>
                <c:pt idx="14495">
                  <c:v>0.14303374171159061</c:v>
                </c:pt>
                <c:pt idx="14496">
                  <c:v>0.14304172053048594</c:v>
                </c:pt>
                <c:pt idx="14497">
                  <c:v>0.14304836949760236</c:v>
                </c:pt>
                <c:pt idx="14498">
                  <c:v>0.14305147233379398</c:v>
                </c:pt>
                <c:pt idx="14499">
                  <c:v>0.14305147233379398</c:v>
                </c:pt>
                <c:pt idx="14500">
                  <c:v>0.14305191559532127</c:v>
                </c:pt>
                <c:pt idx="14501">
                  <c:v>0.14305457516035811</c:v>
                </c:pt>
                <c:pt idx="14502">
                  <c:v>0.14306078078460396</c:v>
                </c:pt>
                <c:pt idx="14503">
                  <c:v>0.14306698637034068</c:v>
                </c:pt>
                <c:pt idx="14504">
                  <c:v>0.1430705324020429</c:v>
                </c:pt>
                <c:pt idx="14505">
                  <c:v>0.14307230541317872</c:v>
                </c:pt>
                <c:pt idx="14506">
                  <c:v>0.14307540817510236</c:v>
                </c:pt>
                <c:pt idx="14507">
                  <c:v>0.14307851092739859</c:v>
                </c:pt>
                <c:pt idx="14508">
                  <c:v>0.14308072717314485</c:v>
                </c:pt>
                <c:pt idx="14509">
                  <c:v>0.14308205691823489</c:v>
                </c:pt>
                <c:pt idx="14510">
                  <c:v>0.14308117042170473</c:v>
                </c:pt>
                <c:pt idx="14511">
                  <c:v>0.14307806767765988</c:v>
                </c:pt>
                <c:pt idx="14512">
                  <c:v>0.14307452167267767</c:v>
                </c:pt>
                <c:pt idx="14513">
                  <c:v>0.1430731919175677</c:v>
                </c:pt>
                <c:pt idx="14514">
                  <c:v>0.14307363516946778</c:v>
                </c:pt>
                <c:pt idx="14515">
                  <c:v>0.14307363516946778</c:v>
                </c:pt>
                <c:pt idx="14516">
                  <c:v>0.14307363516946778</c:v>
                </c:pt>
                <c:pt idx="14517">
                  <c:v>0.14307452167267767</c:v>
                </c:pt>
                <c:pt idx="14518">
                  <c:v>0.14307718117759352</c:v>
                </c:pt>
                <c:pt idx="14519">
                  <c:v>0.14307939742628653</c:v>
                </c:pt>
                <c:pt idx="14520">
                  <c:v>0.14307851092739859</c:v>
                </c:pt>
                <c:pt idx="14521">
                  <c:v>0.14307673792726533</c:v>
                </c:pt>
                <c:pt idx="14522">
                  <c:v>0.14307585142601972</c:v>
                </c:pt>
                <c:pt idx="14523">
                  <c:v>0.14307452167267767</c:v>
                </c:pt>
                <c:pt idx="14524">
                  <c:v>0.14307230541317872</c:v>
                </c:pt>
                <c:pt idx="14525">
                  <c:v>0.14307186216068937</c:v>
                </c:pt>
                <c:pt idx="14526">
                  <c:v>0.1430705324020429</c:v>
                </c:pt>
                <c:pt idx="14527">
                  <c:v>0.14306787287944495</c:v>
                </c:pt>
                <c:pt idx="14528">
                  <c:v>0.14306609986045027</c:v>
                </c:pt>
                <c:pt idx="14529">
                  <c:v>0.14306388358228603</c:v>
                </c:pt>
                <c:pt idx="14530">
                  <c:v>0.14306078078460396</c:v>
                </c:pt>
                <c:pt idx="14531">
                  <c:v>0.14305812123607128</c:v>
                </c:pt>
                <c:pt idx="14532">
                  <c:v>0.14305812123607128</c:v>
                </c:pt>
                <c:pt idx="14533">
                  <c:v>0.14306078078460396</c:v>
                </c:pt>
                <c:pt idx="14534">
                  <c:v>0.14306432683831175</c:v>
                </c:pt>
                <c:pt idx="14535">
                  <c:v>0.14306920264162803</c:v>
                </c:pt>
                <c:pt idx="14536">
                  <c:v>0.14307540817510236</c:v>
                </c:pt>
                <c:pt idx="14537">
                  <c:v>0.14308072717314485</c:v>
                </c:pt>
                <c:pt idx="14538">
                  <c:v>0.14308338666155671</c:v>
                </c:pt>
                <c:pt idx="14539">
                  <c:v>0.14308604614289613</c:v>
                </c:pt>
                <c:pt idx="14540">
                  <c:v>0.14309136508435571</c:v>
                </c:pt>
                <c:pt idx="14541">
                  <c:v>0.14309668399752454</c:v>
                </c:pt>
                <c:pt idx="14542">
                  <c:v>0.14309890020299504</c:v>
                </c:pt>
                <c:pt idx="14543">
                  <c:v>0.14310111640355383</c:v>
                </c:pt>
                <c:pt idx="14544">
                  <c:v>0.14310510555218345</c:v>
                </c:pt>
                <c:pt idx="14545">
                  <c:v>0.14310953792088538</c:v>
                </c:pt>
                <c:pt idx="14546">
                  <c:v>0.14311352703592023</c:v>
                </c:pt>
                <c:pt idx="14547">
                  <c:v>0.14311485673739577</c:v>
                </c:pt>
                <c:pt idx="14548">
                  <c:v>0.14311264056728779</c:v>
                </c:pt>
                <c:pt idx="14549">
                  <c:v>0.14311219733267691</c:v>
                </c:pt>
                <c:pt idx="14550">
                  <c:v>0.14311529997082795</c:v>
                </c:pt>
                <c:pt idx="14551">
                  <c:v>0.14311751613504209</c:v>
                </c:pt>
                <c:pt idx="14552">
                  <c:v>0.14311751613504209</c:v>
                </c:pt>
                <c:pt idx="14553">
                  <c:v>0.14311840259935274</c:v>
                </c:pt>
                <c:pt idx="14554">
                  <c:v>0.14312194844873635</c:v>
                </c:pt>
                <c:pt idx="14555">
                  <c:v>0.14312726719923791</c:v>
                </c:pt>
                <c:pt idx="14556">
                  <c:v>0.14313169946971258</c:v>
                </c:pt>
                <c:pt idx="14557">
                  <c:v>0.14313524527194821</c:v>
                </c:pt>
                <c:pt idx="14558">
                  <c:v>0.14314056395172772</c:v>
                </c:pt>
                <c:pt idx="14559">
                  <c:v>0.14314854191835688</c:v>
                </c:pt>
                <c:pt idx="14560">
                  <c:v>0.14315563339081702</c:v>
                </c:pt>
                <c:pt idx="14561">
                  <c:v>0.14316050874896188</c:v>
                </c:pt>
                <c:pt idx="14562">
                  <c:v>0.14316538408333798</c:v>
                </c:pt>
                <c:pt idx="14563">
                  <c:v>0.14317070260282155</c:v>
                </c:pt>
                <c:pt idx="14564">
                  <c:v>0.14317513468078369</c:v>
                </c:pt>
                <c:pt idx="14565">
                  <c:v>0.14317912353415438</c:v>
                </c:pt>
                <c:pt idx="14566">
                  <c:v>0.14318266916823788</c:v>
                </c:pt>
                <c:pt idx="14567">
                  <c:v>0.14318621478974988</c:v>
                </c:pt>
                <c:pt idx="14568">
                  <c:v>0.14318976039869052</c:v>
                </c:pt>
                <c:pt idx="14569">
                  <c:v>0.14319241959714632</c:v>
                </c:pt>
                <c:pt idx="14570">
                  <c:v>0.14319374919372221</c:v>
                </c:pt>
                <c:pt idx="14571">
                  <c:v>0.14319330599505983</c:v>
                </c:pt>
                <c:pt idx="14572">
                  <c:v>0.14319419239218814</c:v>
                </c:pt>
                <c:pt idx="14573">
                  <c:v>0.14319862436604283</c:v>
                </c:pt>
                <c:pt idx="14574">
                  <c:v>0.14320438590268919</c:v>
                </c:pt>
                <c:pt idx="14575">
                  <c:v>0.14320793144720301</c:v>
                </c:pt>
                <c:pt idx="14576">
                  <c:v>0.14320748825482613</c:v>
                </c:pt>
                <c:pt idx="14577">
                  <c:v>0.14320438590268919</c:v>
                </c:pt>
                <c:pt idx="14578">
                  <c:v>0.14320349951459652</c:v>
                </c:pt>
                <c:pt idx="14579">
                  <c:v>0.14320615867651723</c:v>
                </c:pt>
                <c:pt idx="14580">
                  <c:v>0.14320926102315434</c:v>
                </c:pt>
                <c:pt idx="14581">
                  <c:v>0.14321192016975434</c:v>
                </c:pt>
                <c:pt idx="14582">
                  <c:v>0.14321502249851739</c:v>
                </c:pt>
                <c:pt idx="14583">
                  <c:v>0.14321768162979723</c:v>
                </c:pt>
                <c:pt idx="14584">
                  <c:v>0.14321901119278538</c:v>
                </c:pt>
                <c:pt idx="14585">
                  <c:v>0.14321856800531879</c:v>
                </c:pt>
                <c:pt idx="14586">
                  <c:v>0.14321812481765636</c:v>
                </c:pt>
                <c:pt idx="14587">
                  <c:v>0.14322034075400586</c:v>
                </c:pt>
                <c:pt idx="14588">
                  <c:v>0.14322432942706062</c:v>
                </c:pt>
                <c:pt idx="14589">
                  <c:v>0.14322787490086433</c:v>
                </c:pt>
                <c:pt idx="14590">
                  <c:v>0.14323009081560853</c:v>
                </c:pt>
                <c:pt idx="14591">
                  <c:v>0.14323452263036554</c:v>
                </c:pt>
                <c:pt idx="14592">
                  <c:v>0.14323939760391344</c:v>
                </c:pt>
                <c:pt idx="14593">
                  <c:v>0.14324249984743417</c:v>
                </c:pt>
                <c:pt idx="14594">
                  <c:v>0.14324560208133044</c:v>
                </c:pt>
                <c:pt idx="14595">
                  <c:v>0.14325092017419133</c:v>
                </c:pt>
                <c:pt idx="14596">
                  <c:v>0.14325668140954195</c:v>
                </c:pt>
                <c:pt idx="14597">
                  <c:v>0.14326288577972313</c:v>
                </c:pt>
                <c:pt idx="14598">
                  <c:v>0.14326953327648634</c:v>
                </c:pt>
                <c:pt idx="14599">
                  <c:v>0.14327618072906062</c:v>
                </c:pt>
                <c:pt idx="14600">
                  <c:v>0.14328061233956102</c:v>
                </c:pt>
                <c:pt idx="14601">
                  <c:v>0.14328371445522617</c:v>
                </c:pt>
                <c:pt idx="14602">
                  <c:v>0.14328770287551251</c:v>
                </c:pt>
                <c:pt idx="14603">
                  <c:v>0.14329169127989172</c:v>
                </c:pt>
                <c:pt idx="14604">
                  <c:v>0.14329567966836321</c:v>
                </c:pt>
                <c:pt idx="14605">
                  <c:v>0.14330365639758522</c:v>
                </c:pt>
                <c:pt idx="14606">
                  <c:v>0.14331074677014449</c:v>
                </c:pt>
                <c:pt idx="14607">
                  <c:v>0.14331473508261638</c:v>
                </c:pt>
                <c:pt idx="14608">
                  <c:v>0.14332005280783536</c:v>
                </c:pt>
                <c:pt idx="14609">
                  <c:v>0.14332980189729289</c:v>
                </c:pt>
                <c:pt idx="14610">
                  <c:v>0.14333866462341388</c:v>
                </c:pt>
                <c:pt idx="14611">
                  <c:v>0.14334442535327191</c:v>
                </c:pt>
                <c:pt idx="14612">
                  <c:v>0.14334841353142597</c:v>
                </c:pt>
                <c:pt idx="14613">
                  <c:v>0.14335151543677088</c:v>
                </c:pt>
                <c:pt idx="14614">
                  <c:v>0.14335594671343074</c:v>
                </c:pt>
                <c:pt idx="14615">
                  <c:v>0.14336259359160264</c:v>
                </c:pt>
                <c:pt idx="14616">
                  <c:v>0.14337012666678745</c:v>
                </c:pt>
                <c:pt idx="14617">
                  <c:v>0.14337810280219082</c:v>
                </c:pt>
                <c:pt idx="14618">
                  <c:v>0.14338563576054519</c:v>
                </c:pt>
                <c:pt idx="14619">
                  <c:v>0.14339228244138139</c:v>
                </c:pt>
                <c:pt idx="14620">
                  <c:v>0.14339671353739514</c:v>
                </c:pt>
                <c:pt idx="14621">
                  <c:v>0.14339804286237057</c:v>
                </c:pt>
                <c:pt idx="14622">
                  <c:v>0.14339892907803892</c:v>
                </c:pt>
                <c:pt idx="14623">
                  <c:v>0.1434011446137744</c:v>
                </c:pt>
                <c:pt idx="14624">
                  <c:v>0.14340557567051918</c:v>
                </c:pt>
                <c:pt idx="14625">
                  <c:v>0.14341222221882274</c:v>
                </c:pt>
                <c:pt idx="14626">
                  <c:v>0.14341886872295004</c:v>
                </c:pt>
                <c:pt idx="14627">
                  <c:v>0.14342462899079353</c:v>
                </c:pt>
                <c:pt idx="14628">
                  <c:v>0.14343083231905651</c:v>
                </c:pt>
                <c:pt idx="14629">
                  <c:v>0.14343792178995171</c:v>
                </c:pt>
                <c:pt idx="14630">
                  <c:v>0.14344589738463201</c:v>
                </c:pt>
                <c:pt idx="14631">
                  <c:v>0.14345342983231207</c:v>
                </c:pt>
                <c:pt idx="14632">
                  <c:v>0.14346140530330787</c:v>
                </c:pt>
                <c:pt idx="14633">
                  <c:v>0.14346893763417673</c:v>
                </c:pt>
                <c:pt idx="14634">
                  <c:v>0.14347336839053759</c:v>
                </c:pt>
                <c:pt idx="14635">
                  <c:v>0.14347558376135641</c:v>
                </c:pt>
                <c:pt idx="14636">
                  <c:v>0.14348001448827036</c:v>
                </c:pt>
                <c:pt idx="14637">
                  <c:v>0.14348798974724503</c:v>
                </c:pt>
                <c:pt idx="14638">
                  <c:v>0.14349818026337477</c:v>
                </c:pt>
                <c:pt idx="14639">
                  <c:v>0.14350792761641434</c:v>
                </c:pt>
                <c:pt idx="14640">
                  <c:v>0.14351634570848942</c:v>
                </c:pt>
                <c:pt idx="14641">
                  <c:v>0.14352476372970066</c:v>
                </c:pt>
                <c:pt idx="14642">
                  <c:v>0.14353362472810469</c:v>
                </c:pt>
                <c:pt idx="14643">
                  <c:v>0.14354248564799268</c:v>
                </c:pt>
                <c:pt idx="14644">
                  <c:v>0.14354957432737153</c:v>
                </c:pt>
                <c:pt idx="14645">
                  <c:v>0.14355710599415369</c:v>
                </c:pt>
                <c:pt idx="14646">
                  <c:v>0.14356552367225239</c:v>
                </c:pt>
                <c:pt idx="14647">
                  <c:v>0.14357482733929289</c:v>
                </c:pt>
                <c:pt idx="14648">
                  <c:v>0.14358457394525875</c:v>
                </c:pt>
                <c:pt idx="14649">
                  <c:v>0.14359387743506449</c:v>
                </c:pt>
                <c:pt idx="14650">
                  <c:v>0.14360273782107624</c:v>
                </c:pt>
                <c:pt idx="14651">
                  <c:v>0.14360982607336126</c:v>
                </c:pt>
                <c:pt idx="14652">
                  <c:v>0.14361425620552531</c:v>
                </c:pt>
                <c:pt idx="14653">
                  <c:v>0.1436186863180634</c:v>
                </c:pt>
                <c:pt idx="14654">
                  <c:v>0.14362533145007259</c:v>
                </c:pt>
                <c:pt idx="14655">
                  <c:v>0.14363419155739532</c:v>
                </c:pt>
                <c:pt idx="14656">
                  <c:v>0.14364349458559736</c:v>
                </c:pt>
                <c:pt idx="14657">
                  <c:v>0.14365191153653889</c:v>
                </c:pt>
                <c:pt idx="14658">
                  <c:v>0.14365944243259399</c:v>
                </c:pt>
                <c:pt idx="14659">
                  <c:v>0.14366475832507458</c:v>
                </c:pt>
                <c:pt idx="14660">
                  <c:v>0.14367051717670637</c:v>
                </c:pt>
                <c:pt idx="14661">
                  <c:v>0.1436789339002045</c:v>
                </c:pt>
                <c:pt idx="14662">
                  <c:v>0.14369000842845728</c:v>
                </c:pt>
                <c:pt idx="14663">
                  <c:v>0.1437015258077399</c:v>
                </c:pt>
                <c:pt idx="14664">
                  <c:v>0.14371171414807041</c:v>
                </c:pt>
                <c:pt idx="14665">
                  <c:v>0.14371968755940173</c:v>
                </c:pt>
                <c:pt idx="14666">
                  <c:v>0.14372588905759504</c:v>
                </c:pt>
                <c:pt idx="14667">
                  <c:v>0.143731647557196</c:v>
                </c:pt>
                <c:pt idx="14668">
                  <c:v>0.14373829193860721</c:v>
                </c:pt>
                <c:pt idx="14669">
                  <c:v>0.14374670809168549</c:v>
                </c:pt>
                <c:pt idx="14670">
                  <c:v>0.14375778186940102</c:v>
                </c:pt>
                <c:pt idx="14671">
                  <c:v>0.14377018435485889</c:v>
                </c:pt>
                <c:pt idx="14672">
                  <c:v>0.14378214374873041</c:v>
                </c:pt>
                <c:pt idx="14673">
                  <c:v>0.14379233126773552</c:v>
                </c:pt>
                <c:pt idx="14674">
                  <c:v>0.14380384746859384</c:v>
                </c:pt>
                <c:pt idx="14675">
                  <c:v>0.14381624938274104</c:v>
                </c:pt>
                <c:pt idx="14676">
                  <c:v>0.14382599363595683</c:v>
                </c:pt>
                <c:pt idx="14677">
                  <c:v>0.14383573779422357</c:v>
                </c:pt>
                <c:pt idx="14678">
                  <c:v>0.14384636767677214</c:v>
                </c:pt>
                <c:pt idx="14679">
                  <c:v>0.1438574403509405</c:v>
                </c:pt>
                <c:pt idx="14680">
                  <c:v>0.14386629840200107</c:v>
                </c:pt>
                <c:pt idx="14681">
                  <c:v>0.14387427058086841</c:v>
                </c:pt>
                <c:pt idx="14682">
                  <c:v>0.14388357137588689</c:v>
                </c:pt>
                <c:pt idx="14683">
                  <c:v>0.14389375786165359</c:v>
                </c:pt>
                <c:pt idx="14684">
                  <c:v>0.14390172982161323</c:v>
                </c:pt>
                <c:pt idx="14685">
                  <c:v>0.14390793019097831</c:v>
                </c:pt>
                <c:pt idx="14686">
                  <c:v>0.14391501628032063</c:v>
                </c:pt>
                <c:pt idx="14687">
                  <c:v>0.14392608819439573</c:v>
                </c:pt>
                <c:pt idx="14688">
                  <c:v>0.14393937432947232</c:v>
                </c:pt>
                <c:pt idx="14689">
                  <c:v>0.14395088883708768</c:v>
                </c:pt>
                <c:pt idx="14690">
                  <c:v>0.14395930320111563</c:v>
                </c:pt>
                <c:pt idx="14691">
                  <c:v>0.14396771749434292</c:v>
                </c:pt>
                <c:pt idx="14692">
                  <c:v>0.14397524601248032</c:v>
                </c:pt>
                <c:pt idx="14693">
                  <c:v>0.14398321732284866</c:v>
                </c:pt>
                <c:pt idx="14694">
                  <c:v>0.1439920742598452</c:v>
                </c:pt>
                <c:pt idx="14695">
                  <c:v>0.14400048827733297</c:v>
                </c:pt>
                <c:pt idx="14696">
                  <c:v>0.14400845938649065</c:v>
                </c:pt>
                <c:pt idx="14697">
                  <c:v>0.14401864460017291</c:v>
                </c:pt>
                <c:pt idx="14698">
                  <c:v>0.14402971536694983</c:v>
                </c:pt>
                <c:pt idx="14699">
                  <c:v>0.14403990036413919</c:v>
                </c:pt>
                <c:pt idx="14700">
                  <c:v>0.14405185653282496</c:v>
                </c:pt>
                <c:pt idx="14701">
                  <c:v>0.14406469818441212</c:v>
                </c:pt>
                <c:pt idx="14702">
                  <c:v>0.14407665405661618</c:v>
                </c:pt>
                <c:pt idx="14703">
                  <c:v>0.14408728137857549</c:v>
                </c:pt>
                <c:pt idx="14704">
                  <c:v>0.14409746578947513</c:v>
                </c:pt>
                <c:pt idx="14705">
                  <c:v>0.14410853568368012</c:v>
                </c:pt>
                <c:pt idx="14706">
                  <c:v>0.14412004824366167</c:v>
                </c:pt>
                <c:pt idx="14707">
                  <c:v>0.14413111788788574</c:v>
                </c:pt>
                <c:pt idx="14708">
                  <c:v>0.14414174463105919</c:v>
                </c:pt>
                <c:pt idx="14709">
                  <c:v>0.14415192848730041</c:v>
                </c:pt>
                <c:pt idx="14710">
                  <c:v>0.14416122670025022</c:v>
                </c:pt>
                <c:pt idx="14711">
                  <c:v>0.14417096759251613</c:v>
                </c:pt>
                <c:pt idx="14712">
                  <c:v>0.1441820366730984</c:v>
                </c:pt>
                <c:pt idx="14713">
                  <c:v>0.14419399114250966</c:v>
                </c:pt>
                <c:pt idx="14714">
                  <c:v>0.14420727371869191</c:v>
                </c:pt>
                <c:pt idx="14715">
                  <c:v>0.14422188434872241</c:v>
                </c:pt>
                <c:pt idx="14716">
                  <c:v>0.14423516655441898</c:v>
                </c:pt>
                <c:pt idx="14717">
                  <c:v>0.14424579219195743</c:v>
                </c:pt>
                <c:pt idx="14718">
                  <c:v>0.14425508953218752</c:v>
                </c:pt>
                <c:pt idx="14719">
                  <c:v>0.14426217316196346</c:v>
                </c:pt>
                <c:pt idx="14720">
                  <c:v>0.14427058490715025</c:v>
                </c:pt>
                <c:pt idx="14721">
                  <c:v>0.14428253831806723</c:v>
                </c:pt>
                <c:pt idx="14722">
                  <c:v>0.14429670513857698</c:v>
                </c:pt>
                <c:pt idx="14723">
                  <c:v>0.14430998635053224</c:v>
                </c:pt>
                <c:pt idx="14724">
                  <c:v>0.14432193929047971</c:v>
                </c:pt>
                <c:pt idx="14725">
                  <c:v>0.14433389208755598</c:v>
                </c:pt>
                <c:pt idx="14726">
                  <c:v>0.14434673011787502</c:v>
                </c:pt>
                <c:pt idx="14727">
                  <c:v>0.14436089602902641</c:v>
                </c:pt>
                <c:pt idx="14728">
                  <c:v>0.14437461906409277</c:v>
                </c:pt>
                <c:pt idx="14729">
                  <c:v>0.14438524321997034</c:v>
                </c:pt>
                <c:pt idx="14730">
                  <c:v>0.14439321126280671</c:v>
                </c:pt>
                <c:pt idx="14731">
                  <c:v>0.14440294989560903</c:v>
                </c:pt>
                <c:pt idx="14732">
                  <c:v>0.14441357375050129</c:v>
                </c:pt>
                <c:pt idx="14733">
                  <c:v>0.14442198422224703</c:v>
                </c:pt>
                <c:pt idx="14734">
                  <c:v>0.14443083727398243</c:v>
                </c:pt>
                <c:pt idx="14735">
                  <c:v>0.14444190347843633</c:v>
                </c:pt>
                <c:pt idx="14736">
                  <c:v>0.14445562540188692</c:v>
                </c:pt>
                <c:pt idx="14737">
                  <c:v>0.14446978977053282</c:v>
                </c:pt>
                <c:pt idx="14738">
                  <c:v>0.14448174080052353</c:v>
                </c:pt>
                <c:pt idx="14739">
                  <c:v>0.1444941343103969</c:v>
                </c:pt>
                <c:pt idx="14740">
                  <c:v>0.14450652766667255</c:v>
                </c:pt>
                <c:pt idx="14741">
                  <c:v>0.14451759303355688</c:v>
                </c:pt>
                <c:pt idx="14742">
                  <c:v>0.14452865827800057</c:v>
                </c:pt>
                <c:pt idx="14743">
                  <c:v>0.14454016600233949</c:v>
                </c:pt>
                <c:pt idx="14744">
                  <c:v>0.1445534439812543</c:v>
                </c:pt>
                <c:pt idx="14745">
                  <c:v>0.14457026250145491</c:v>
                </c:pt>
                <c:pt idx="14746">
                  <c:v>0.14458840848233123</c:v>
                </c:pt>
                <c:pt idx="14747">
                  <c:v>0.14460478384095721</c:v>
                </c:pt>
                <c:pt idx="14748">
                  <c:v>0.1446180609619109</c:v>
                </c:pt>
                <c:pt idx="14749">
                  <c:v>0.1446304527824247</c:v>
                </c:pt>
                <c:pt idx="14750">
                  <c:v>0.14464240189249286</c:v>
                </c:pt>
                <c:pt idx="14751">
                  <c:v>0.1446543508597809</c:v>
                </c:pt>
                <c:pt idx="14752">
                  <c:v>0.14466762732264818</c:v>
                </c:pt>
                <c:pt idx="14753">
                  <c:v>0.14468046106920621</c:v>
                </c:pt>
                <c:pt idx="14754">
                  <c:v>0.14469285211649793</c:v>
                </c:pt>
                <c:pt idx="14755">
                  <c:v>0.14470480048097728</c:v>
                </c:pt>
                <c:pt idx="14756">
                  <c:v>0.14471630617851022</c:v>
                </c:pt>
                <c:pt idx="14757">
                  <c:v>0.14472825426275659</c:v>
                </c:pt>
                <c:pt idx="14758">
                  <c:v>0.14474108723127249</c:v>
                </c:pt>
                <c:pt idx="14759">
                  <c:v>0.14475436254264523</c:v>
                </c:pt>
                <c:pt idx="14760">
                  <c:v>0.14476808017925594</c:v>
                </c:pt>
                <c:pt idx="14761">
                  <c:v>0.14478312511271973</c:v>
                </c:pt>
                <c:pt idx="14762">
                  <c:v>0.14479861230779664</c:v>
                </c:pt>
                <c:pt idx="14763">
                  <c:v>0.14481409926302399</c:v>
                </c:pt>
                <c:pt idx="14764">
                  <c:v>0.14483002845246754</c:v>
                </c:pt>
                <c:pt idx="14765">
                  <c:v>0.14484772725425887</c:v>
                </c:pt>
                <c:pt idx="14766">
                  <c:v>0.14486277098949496</c:v>
                </c:pt>
                <c:pt idx="14767">
                  <c:v>0.14487427486962104</c:v>
                </c:pt>
                <c:pt idx="14768">
                  <c:v>0.14488400881867089</c:v>
                </c:pt>
                <c:pt idx="14769">
                  <c:v>0.14489551245448354</c:v>
                </c:pt>
                <c:pt idx="14770">
                  <c:v>0.14490878571598542</c:v>
                </c:pt>
                <c:pt idx="14771">
                  <c:v>0.14492382853270874</c:v>
                </c:pt>
                <c:pt idx="14772">
                  <c:v>0.14493842869724863</c:v>
                </c:pt>
                <c:pt idx="14773">
                  <c:v>0.14495170138912744</c:v>
                </c:pt>
                <c:pt idx="14774">
                  <c:v>0.14496497390484461</c:v>
                </c:pt>
                <c:pt idx="14775">
                  <c:v>0.14497824624440442</c:v>
                </c:pt>
                <c:pt idx="14776">
                  <c:v>0.14499107600520264</c:v>
                </c:pt>
                <c:pt idx="14777">
                  <c:v>0.14500523279161229</c:v>
                </c:pt>
                <c:pt idx="14778">
                  <c:v>0.14501983176769356</c:v>
                </c:pt>
                <c:pt idx="14779">
                  <c:v>0.14503354576320193</c:v>
                </c:pt>
                <c:pt idx="14780">
                  <c:v>0.14504637481454474</c:v>
                </c:pt>
                <c:pt idx="14781">
                  <c:v>0.14506053081812817</c:v>
                </c:pt>
                <c:pt idx="14782">
                  <c:v>0.1450760137175979</c:v>
                </c:pt>
                <c:pt idx="14783">
                  <c:v>0.14509193873553591</c:v>
                </c:pt>
                <c:pt idx="14784">
                  <c:v>0.14510786349987173</c:v>
                </c:pt>
                <c:pt idx="14785">
                  <c:v>0.14512246097773754</c:v>
                </c:pt>
                <c:pt idx="14786">
                  <c:v>0.14513705824252021</c:v>
                </c:pt>
                <c:pt idx="14787">
                  <c:v>0.14515475161113431</c:v>
                </c:pt>
                <c:pt idx="14788">
                  <c:v>0.1451737716332466</c:v>
                </c:pt>
                <c:pt idx="14789">
                  <c:v>0.14519146435229549</c:v>
                </c:pt>
                <c:pt idx="14790">
                  <c:v>0.14520738753180107</c:v>
                </c:pt>
                <c:pt idx="14791">
                  <c:v>0.1452228681576872</c:v>
                </c:pt>
                <c:pt idx="14792">
                  <c:v>0.14523790625050359</c:v>
                </c:pt>
                <c:pt idx="14793">
                  <c:v>0.145251617255686</c:v>
                </c:pt>
                <c:pt idx="14794">
                  <c:v>0.14526621263527598</c:v>
                </c:pt>
                <c:pt idx="14795">
                  <c:v>0.14528257689846769</c:v>
                </c:pt>
                <c:pt idx="14796">
                  <c:v>0.1453002676925767</c:v>
                </c:pt>
                <c:pt idx="14797">
                  <c:v>0.14531795817372742</c:v>
                </c:pt>
                <c:pt idx="14798">
                  <c:v>0.14533299483664994</c:v>
                </c:pt>
                <c:pt idx="14799">
                  <c:v>0.14534582004694474</c:v>
                </c:pt>
                <c:pt idx="14800">
                  <c:v>0.14535997181224519</c:v>
                </c:pt>
                <c:pt idx="14801">
                  <c:v>0.14537545007622998</c:v>
                </c:pt>
                <c:pt idx="14802">
                  <c:v>0.14539092810064158</c:v>
                </c:pt>
                <c:pt idx="14803">
                  <c:v>0.14540640588548812</c:v>
                </c:pt>
                <c:pt idx="14804">
                  <c:v>0.14542144121852091</c:v>
                </c:pt>
                <c:pt idx="14805">
                  <c:v>0.14543868735157359</c:v>
                </c:pt>
                <c:pt idx="14806">
                  <c:v>0.1454559331872024</c:v>
                </c:pt>
                <c:pt idx="14807">
                  <c:v>0.14547096777559945</c:v>
                </c:pt>
                <c:pt idx="14808">
                  <c:v>0.14548644432166824</c:v>
                </c:pt>
                <c:pt idx="14809">
                  <c:v>0.14550192062821668</c:v>
                </c:pt>
                <c:pt idx="14810">
                  <c:v>0.14551651235501753</c:v>
                </c:pt>
                <c:pt idx="14811">
                  <c:v>0.14552933521189282</c:v>
                </c:pt>
                <c:pt idx="14812">
                  <c:v>0.14554304222190131</c:v>
                </c:pt>
                <c:pt idx="14813">
                  <c:v>0.1455607284088126</c:v>
                </c:pt>
                <c:pt idx="14814">
                  <c:v>0.14558018285313701</c:v>
                </c:pt>
                <c:pt idx="14815">
                  <c:v>0.14559742624875088</c:v>
                </c:pt>
                <c:pt idx="14816">
                  <c:v>0.14561378509281792</c:v>
                </c:pt>
                <c:pt idx="14817">
                  <c:v>0.1456314700286131</c:v>
                </c:pt>
                <c:pt idx="14818">
                  <c:v>0.14564871253989259</c:v>
                </c:pt>
                <c:pt idx="14819">
                  <c:v>0.1456628600194087</c:v>
                </c:pt>
                <c:pt idx="14820">
                  <c:v>0.14567568099983788</c:v>
                </c:pt>
                <c:pt idx="14821">
                  <c:v>0.14568717553219862</c:v>
                </c:pt>
                <c:pt idx="14822">
                  <c:v>0.14569866993243641</c:v>
                </c:pt>
                <c:pt idx="14823">
                  <c:v>0.14570928003077463</c:v>
                </c:pt>
                <c:pt idx="14824">
                  <c:v>0.1457234266534454</c:v>
                </c:pt>
                <c:pt idx="14825">
                  <c:v>0.14574110965036044</c:v>
                </c:pt>
                <c:pt idx="14826">
                  <c:v>0.14575835027129708</c:v>
                </c:pt>
                <c:pt idx="14827">
                  <c:v>0.14577426442680591</c:v>
                </c:pt>
                <c:pt idx="14828">
                  <c:v>0.14579194652478741</c:v>
                </c:pt>
                <c:pt idx="14829">
                  <c:v>0.14581228055095213</c:v>
                </c:pt>
                <c:pt idx="14830">
                  <c:v>0.14583217213298971</c:v>
                </c:pt>
                <c:pt idx="14831">
                  <c:v>0.14584985320707999</c:v>
                </c:pt>
                <c:pt idx="14832">
                  <c:v>0.14586620792228841</c:v>
                </c:pt>
                <c:pt idx="14833">
                  <c:v>0.14588344638660691</c:v>
                </c:pt>
                <c:pt idx="14834">
                  <c:v>0.14590068455376584</c:v>
                </c:pt>
                <c:pt idx="14835">
                  <c:v>0.14591615445078329</c:v>
                </c:pt>
                <c:pt idx="14836">
                  <c:v>0.14593339205412931</c:v>
                </c:pt>
                <c:pt idx="14837">
                  <c:v>0.14595239727238804</c:v>
                </c:pt>
                <c:pt idx="14838">
                  <c:v>0.14596875031061693</c:v>
                </c:pt>
                <c:pt idx="14839">
                  <c:v>0.14598289326316191</c:v>
                </c:pt>
                <c:pt idx="14840">
                  <c:v>0.14599659405769788</c:v>
                </c:pt>
                <c:pt idx="14841">
                  <c:v>0.14600941076007101</c:v>
                </c:pt>
                <c:pt idx="14842">
                  <c:v>0.14602134340427214</c:v>
                </c:pt>
                <c:pt idx="14843">
                  <c:v>0.14603415978944634</c:v>
                </c:pt>
                <c:pt idx="14844">
                  <c:v>0.14605139535880021</c:v>
                </c:pt>
                <c:pt idx="14845">
                  <c:v>0.1460721660348491</c:v>
                </c:pt>
                <c:pt idx="14846">
                  <c:v>0.14609161053207909</c:v>
                </c:pt>
                <c:pt idx="14847">
                  <c:v>0.14610840320269741</c:v>
                </c:pt>
                <c:pt idx="14848">
                  <c:v>0.14612342798474987</c:v>
                </c:pt>
                <c:pt idx="14849">
                  <c:v>0.146138452541062</c:v>
                </c:pt>
                <c:pt idx="14850">
                  <c:v>0.14615215120449221</c:v>
                </c:pt>
                <c:pt idx="14851">
                  <c:v>0.14616540779688544</c:v>
                </c:pt>
                <c:pt idx="14852">
                  <c:v>0.14617866421354328</c:v>
                </c:pt>
                <c:pt idx="14853">
                  <c:v>0.14619368793998488</c:v>
                </c:pt>
                <c:pt idx="14854">
                  <c:v>0.14621092076002382</c:v>
                </c:pt>
                <c:pt idx="14855">
                  <c:v>0.14622859513875866</c:v>
                </c:pt>
                <c:pt idx="14856">
                  <c:v>0.14624538550921673</c:v>
                </c:pt>
                <c:pt idx="14857">
                  <c:v>0.14626350111906239</c:v>
                </c:pt>
                <c:pt idx="14858">
                  <c:v>0.14628426739004391</c:v>
                </c:pt>
                <c:pt idx="14859">
                  <c:v>0.14630370776354693</c:v>
                </c:pt>
                <c:pt idx="14860">
                  <c:v>0.14632093868775461</c:v>
                </c:pt>
                <c:pt idx="14861">
                  <c:v>0.14633728570037188</c:v>
                </c:pt>
                <c:pt idx="14862">
                  <c:v>0.14635274884474048</c:v>
                </c:pt>
                <c:pt idx="14863">
                  <c:v>0.14636732816185871</c:v>
                </c:pt>
                <c:pt idx="14864">
                  <c:v>0.14638146547849923</c:v>
                </c:pt>
                <c:pt idx="14865">
                  <c:v>0.14639692793972997</c:v>
                </c:pt>
                <c:pt idx="14866">
                  <c:v>0.14641283193613983</c:v>
                </c:pt>
                <c:pt idx="14867">
                  <c:v>0.14642961921350417</c:v>
                </c:pt>
                <c:pt idx="14868">
                  <c:v>0.14644905676154668</c:v>
                </c:pt>
                <c:pt idx="14869">
                  <c:v>0.14646849393177813</c:v>
                </c:pt>
                <c:pt idx="14870">
                  <c:v>0.14648528027476312</c:v>
                </c:pt>
                <c:pt idx="14871">
                  <c:v>0.14650250807061937</c:v>
                </c:pt>
                <c:pt idx="14872">
                  <c:v>0.14652282765348557</c:v>
                </c:pt>
                <c:pt idx="14873">
                  <c:v>0.14654270510677814</c:v>
                </c:pt>
                <c:pt idx="14874">
                  <c:v>0.14656125704004486</c:v>
                </c:pt>
                <c:pt idx="14875">
                  <c:v>0.14657760012467852</c:v>
                </c:pt>
                <c:pt idx="14876">
                  <c:v>0.14659261785885619</c:v>
                </c:pt>
                <c:pt idx="14877">
                  <c:v>0.14660851874334307</c:v>
                </c:pt>
                <c:pt idx="14878">
                  <c:v>0.14662309433201498</c:v>
                </c:pt>
                <c:pt idx="14879">
                  <c:v>0.14663634468281828</c:v>
                </c:pt>
                <c:pt idx="14880">
                  <c:v>0.14664959485805204</c:v>
                </c:pt>
                <c:pt idx="14881">
                  <c:v>0.14666416984803191</c:v>
                </c:pt>
                <c:pt idx="14882">
                  <c:v>0.14668051125085324</c:v>
                </c:pt>
                <c:pt idx="14883">
                  <c:v>0.14669729403525034</c:v>
                </c:pt>
                <c:pt idx="14884">
                  <c:v>0.14671275161380321</c:v>
                </c:pt>
                <c:pt idx="14885">
                  <c:v>0.14672555914074278</c:v>
                </c:pt>
                <c:pt idx="14886">
                  <c:v>0.14673880813393</c:v>
                </c:pt>
                <c:pt idx="14887">
                  <c:v>0.14675161532715639</c:v>
                </c:pt>
                <c:pt idx="14888">
                  <c:v>0.14676353911823334</c:v>
                </c:pt>
                <c:pt idx="14889">
                  <c:v>0.1467767876082367</c:v>
                </c:pt>
                <c:pt idx="14890">
                  <c:v>0.14679356877693941</c:v>
                </c:pt>
                <c:pt idx="14891">
                  <c:v>0.14681432404342379</c:v>
                </c:pt>
                <c:pt idx="14892">
                  <c:v>0.14683640364125791</c:v>
                </c:pt>
                <c:pt idx="14893">
                  <c:v>0.14685627486249753</c:v>
                </c:pt>
                <c:pt idx="14894">
                  <c:v>0.14687349626817503</c:v>
                </c:pt>
                <c:pt idx="14895">
                  <c:v>0.14688895112332945</c:v>
                </c:pt>
                <c:pt idx="14896">
                  <c:v>0.14690308106759586</c:v>
                </c:pt>
                <c:pt idx="14897">
                  <c:v>0.1469172108122099</c:v>
                </c:pt>
                <c:pt idx="14898">
                  <c:v>0.14693001572081696</c:v>
                </c:pt>
                <c:pt idx="14899">
                  <c:v>0.14694105430353371</c:v>
                </c:pt>
                <c:pt idx="14900">
                  <c:v>0.1469529758360073</c:v>
                </c:pt>
                <c:pt idx="14901">
                  <c:v>0.14696710487564352</c:v>
                </c:pt>
                <c:pt idx="14902">
                  <c:v>0.1469825582841687</c:v>
                </c:pt>
                <c:pt idx="14903">
                  <c:v>0.1469975699380692</c:v>
                </c:pt>
                <c:pt idx="14904">
                  <c:v>0.14701169834765204</c:v>
                </c:pt>
                <c:pt idx="14905">
                  <c:v>0.14702494355035031</c:v>
                </c:pt>
                <c:pt idx="14906">
                  <c:v>0.1470377470795329</c:v>
                </c:pt>
                <c:pt idx="14907">
                  <c:v>0.14705143342945207</c:v>
                </c:pt>
                <c:pt idx="14908">
                  <c:v>0.14706732702009695</c:v>
                </c:pt>
                <c:pt idx="14909">
                  <c:v>0.14708101296518342</c:v>
                </c:pt>
                <c:pt idx="14910">
                  <c:v>0.14709204988123981</c:v>
                </c:pt>
                <c:pt idx="14911">
                  <c:v>0.14710441108260724</c:v>
                </c:pt>
                <c:pt idx="14912">
                  <c:v>0.1471185379827859</c:v>
                </c:pt>
                <c:pt idx="14913">
                  <c:v>0.14713266468339811</c:v>
                </c:pt>
                <c:pt idx="14914">
                  <c:v>0.14714634973431237</c:v>
                </c:pt>
                <c:pt idx="14915">
                  <c:v>0.14716003459794846</c:v>
                </c:pt>
                <c:pt idx="14916">
                  <c:v>0.14717283639761666</c:v>
                </c:pt>
                <c:pt idx="14917">
                  <c:v>0.14718519660041246</c:v>
                </c:pt>
                <c:pt idx="14918">
                  <c:v>0.14719843950530587</c:v>
                </c:pt>
                <c:pt idx="14919">
                  <c:v>0.14721212365612388</c:v>
                </c:pt>
                <c:pt idx="14920">
                  <c:v>0.14722448337333377</c:v>
                </c:pt>
                <c:pt idx="14921">
                  <c:v>0.14723640152739736</c:v>
                </c:pt>
                <c:pt idx="14922">
                  <c:v>0.1472487609445447</c:v>
                </c:pt>
                <c:pt idx="14923">
                  <c:v>0.14726288580566904</c:v>
                </c:pt>
                <c:pt idx="14924">
                  <c:v>0.14727701046728411</c:v>
                </c:pt>
                <c:pt idx="14925">
                  <c:v>0.14728892799534191</c:v>
                </c:pt>
                <c:pt idx="14926">
                  <c:v>0.14729907985166418</c:v>
                </c:pt>
                <c:pt idx="14927">
                  <c:v>0.14730967298316588</c:v>
                </c:pt>
                <c:pt idx="14928">
                  <c:v>0.14732114874899679</c:v>
                </c:pt>
                <c:pt idx="14929">
                  <c:v>0.14733438985362324</c:v>
                </c:pt>
                <c:pt idx="14930">
                  <c:v>0.14734895486621219</c:v>
                </c:pt>
                <c:pt idx="14931">
                  <c:v>0.14736131289235307</c:v>
                </c:pt>
                <c:pt idx="14932">
                  <c:v>0.1473719053646359</c:v>
                </c:pt>
                <c:pt idx="14933">
                  <c:v>0.14738338041632928</c:v>
                </c:pt>
                <c:pt idx="14934">
                  <c:v>0.14739617935710672</c:v>
                </c:pt>
                <c:pt idx="14935">
                  <c:v>0.14741030213613465</c:v>
                </c:pt>
                <c:pt idx="14936">
                  <c:v>0.14742663135075451</c:v>
                </c:pt>
                <c:pt idx="14937">
                  <c:v>0.14744340161795419</c:v>
                </c:pt>
                <c:pt idx="14938">
                  <c:v>0.14745928898008731</c:v>
                </c:pt>
                <c:pt idx="14939">
                  <c:v>0.14747341086786631</c:v>
                </c:pt>
                <c:pt idx="14940">
                  <c:v>0.14748488475484425</c:v>
                </c:pt>
                <c:pt idx="14941">
                  <c:v>0.14749547591828341</c:v>
                </c:pt>
                <c:pt idx="14942">
                  <c:v>0.14750739084307307</c:v>
                </c:pt>
                <c:pt idx="14943">
                  <c:v>0.14752018819675683</c:v>
                </c:pt>
                <c:pt idx="14944">
                  <c:v>0.14753122026676374</c:v>
                </c:pt>
                <c:pt idx="14945">
                  <c:v>0.14754269349046636</c:v>
                </c:pt>
                <c:pt idx="14946">
                  <c:v>0.14755504912262693</c:v>
                </c:pt>
                <c:pt idx="14947">
                  <c:v>0.14756475701222879</c:v>
                </c:pt>
                <c:pt idx="14948">
                  <c:v>0.14757314102286148</c:v>
                </c:pt>
                <c:pt idx="14949">
                  <c:v>0.14758064244647734</c:v>
                </c:pt>
                <c:pt idx="14950">
                  <c:v>0.14758814381382229</c:v>
                </c:pt>
                <c:pt idx="14951">
                  <c:v>0.14759520387286224</c:v>
                </c:pt>
                <c:pt idx="14952">
                  <c:v>0.14760182263294308</c:v>
                </c:pt>
                <c:pt idx="14953">
                  <c:v>0.14760932384141007</c:v>
                </c:pt>
                <c:pt idx="14954">
                  <c:v>0.14761991368698371</c:v>
                </c:pt>
                <c:pt idx="14955">
                  <c:v>0.14763226836508248</c:v>
                </c:pt>
                <c:pt idx="14956">
                  <c:v>0.14764285796768128</c:v>
                </c:pt>
                <c:pt idx="14957">
                  <c:v>0.14765344745814171</c:v>
                </c:pt>
                <c:pt idx="14958">
                  <c:v>0.14766403683646606</c:v>
                </c:pt>
                <c:pt idx="14959">
                  <c:v>0.14767374366808964</c:v>
                </c:pt>
                <c:pt idx="14960">
                  <c:v>0.14768389161859008</c:v>
                </c:pt>
                <c:pt idx="14961">
                  <c:v>0.14769403946611051</c:v>
                </c:pt>
                <c:pt idx="14962">
                  <c:v>0.14770462841460139</c:v>
                </c:pt>
                <c:pt idx="14963">
                  <c:v>0.14771301125263786</c:v>
                </c:pt>
                <c:pt idx="14964">
                  <c:v>0.14771918803569875</c:v>
                </c:pt>
                <c:pt idx="14965">
                  <c:v>0.1477266883638379</c:v>
                </c:pt>
                <c:pt idx="14966">
                  <c:v>0.14773683577707508</c:v>
                </c:pt>
                <c:pt idx="14967">
                  <c:v>0.14774698308734319</c:v>
                </c:pt>
                <c:pt idx="14968">
                  <c:v>0.14775624793287934</c:v>
                </c:pt>
                <c:pt idx="14969">
                  <c:v>0.14776639504616923</c:v>
                </c:pt>
                <c:pt idx="14970">
                  <c:v>0.14777786557199132</c:v>
                </c:pt>
                <c:pt idx="14971">
                  <c:v>0.14778757129876716</c:v>
                </c:pt>
                <c:pt idx="14972">
                  <c:v>0.14779727693134295</c:v>
                </c:pt>
                <c:pt idx="14973">
                  <c:v>0.14780698246972043</c:v>
                </c:pt>
                <c:pt idx="14974">
                  <c:v>0.1478144821394041</c:v>
                </c:pt>
                <c:pt idx="14975">
                  <c:v>0.14782065829573468</c:v>
                </c:pt>
                <c:pt idx="14976">
                  <c:v>0.14782948131003845</c:v>
                </c:pt>
                <c:pt idx="14977">
                  <c:v>0.1478405099684483</c:v>
                </c:pt>
                <c:pt idx="14978">
                  <c:v>0.14785109736609275</c:v>
                </c:pt>
                <c:pt idx="14979">
                  <c:v>0.14785992011183699</c:v>
                </c:pt>
                <c:pt idx="14980">
                  <c:v>0.14786830164819484</c:v>
                </c:pt>
                <c:pt idx="14981">
                  <c:v>0.14787712424215207</c:v>
                </c:pt>
                <c:pt idx="14982">
                  <c:v>0.14788682900560288</c:v>
                </c:pt>
                <c:pt idx="14983">
                  <c:v>0.14789697479396519</c:v>
                </c:pt>
                <c:pt idx="14984">
                  <c:v>0.14790756159381391</c:v>
                </c:pt>
                <c:pt idx="14985">
                  <c:v>0.14791638384140524</c:v>
                </c:pt>
                <c:pt idx="14986">
                  <c:v>0.14792255936840892</c:v>
                </c:pt>
                <c:pt idx="14987">
                  <c:v>0.14793005817135746</c:v>
                </c:pt>
                <c:pt idx="14988">
                  <c:v>0.14794196791928776</c:v>
                </c:pt>
                <c:pt idx="14989">
                  <c:v>0.14795520080618793</c:v>
                </c:pt>
                <c:pt idx="14990">
                  <c:v>0.1479679924304092</c:v>
                </c:pt>
                <c:pt idx="14991">
                  <c:v>0.14797901956134149</c:v>
                </c:pt>
                <c:pt idx="14992">
                  <c:v>0.14799004657067782</c:v>
                </c:pt>
                <c:pt idx="14993">
                  <c:v>0.14800151453140092</c:v>
                </c:pt>
                <c:pt idx="14994">
                  <c:v>0.14801386449587287</c:v>
                </c:pt>
                <c:pt idx="14995">
                  <c:v>0.1480257732457386</c:v>
                </c:pt>
                <c:pt idx="14996">
                  <c:v>0.14803503550869937</c:v>
                </c:pt>
                <c:pt idx="14997">
                  <c:v>0.14804209241337349</c:v>
                </c:pt>
                <c:pt idx="14998">
                  <c:v>0.14804959032002402</c:v>
                </c:pt>
                <c:pt idx="14999">
                  <c:v>0.14805708817045651</c:v>
                </c:pt>
                <c:pt idx="15000">
                  <c:v>0.14806590909899162</c:v>
                </c:pt>
                <c:pt idx="15001">
                  <c:v>0.14807605307061664</c:v>
                </c:pt>
                <c:pt idx="15002">
                  <c:v>0.14808619693934283</c:v>
                </c:pt>
                <c:pt idx="15003">
                  <c:v>0.14809634070517194</c:v>
                </c:pt>
                <c:pt idx="15004">
                  <c:v>0.14810472026020413</c:v>
                </c:pt>
                <c:pt idx="15005">
                  <c:v>0.14811221769729377</c:v>
                </c:pt>
                <c:pt idx="15006">
                  <c:v>0.14812015609882601</c:v>
                </c:pt>
                <c:pt idx="15007">
                  <c:v>0.14813118155196686</c:v>
                </c:pt>
                <c:pt idx="15008">
                  <c:v>0.14814397092532081</c:v>
                </c:pt>
                <c:pt idx="15009">
                  <c:v>0.14815499611589689</c:v>
                </c:pt>
                <c:pt idx="15010">
                  <c:v>0.14816161117189663</c:v>
                </c:pt>
                <c:pt idx="15011">
                  <c:v>0.14816513918387073</c:v>
                </c:pt>
                <c:pt idx="15012">
                  <c:v>0.14816822618413769</c:v>
                </c:pt>
                <c:pt idx="15013">
                  <c:v>0.14817043117849413</c:v>
                </c:pt>
                <c:pt idx="15014">
                  <c:v>0.14817307716530359</c:v>
                </c:pt>
                <c:pt idx="15015">
                  <c:v>0.14817836911791948</c:v>
                </c:pt>
                <c:pt idx="15016">
                  <c:v>0.14818851194882332</c:v>
                </c:pt>
                <c:pt idx="15017">
                  <c:v>0.14820174157365776</c:v>
                </c:pt>
                <c:pt idx="15018">
                  <c:v>0.14821585298056983</c:v>
                </c:pt>
                <c:pt idx="15019">
                  <c:v>0.14822775932526261</c:v>
                </c:pt>
                <c:pt idx="15020">
                  <c:v>0.14823569680963583</c:v>
                </c:pt>
                <c:pt idx="15021">
                  <c:v>0.14824187036503483</c:v>
                </c:pt>
                <c:pt idx="15022">
                  <c:v>0.14824892581025109</c:v>
                </c:pt>
                <c:pt idx="15023">
                  <c:v>0.14825642216625054</c:v>
                </c:pt>
                <c:pt idx="15024">
                  <c:v>0.14826391846605491</c:v>
                </c:pt>
                <c:pt idx="15025">
                  <c:v>0.1482740604292877</c:v>
                </c:pt>
                <c:pt idx="15026">
                  <c:v>0.14828772986916061</c:v>
                </c:pt>
                <c:pt idx="15027">
                  <c:v>0.14830095818145297</c:v>
                </c:pt>
                <c:pt idx="15028">
                  <c:v>0.14831242257722901</c:v>
                </c:pt>
                <c:pt idx="15029">
                  <c:v>0.14832256404854882</c:v>
                </c:pt>
                <c:pt idx="15030">
                  <c:v>0.14832961892446042</c:v>
                </c:pt>
                <c:pt idx="15031">
                  <c:v>0.14833446912277853</c:v>
                </c:pt>
                <c:pt idx="15032">
                  <c:v>0.14833976022138684</c:v>
                </c:pt>
                <c:pt idx="15033">
                  <c:v>0.14834637405527881</c:v>
                </c:pt>
                <c:pt idx="15034">
                  <c:v>0.14835386968080963</c:v>
                </c:pt>
                <c:pt idx="15035">
                  <c:v>0.14836092433586789</c:v>
                </c:pt>
                <c:pt idx="15036">
                  <c:v>0.14836709711821874</c:v>
                </c:pt>
                <c:pt idx="15037">
                  <c:v>0.1483741516799629</c:v>
                </c:pt>
                <c:pt idx="15038">
                  <c:v>0.14838120619194076</c:v>
                </c:pt>
                <c:pt idx="15039">
                  <c:v>0.1483860561400572</c:v>
                </c:pt>
                <c:pt idx="15040">
                  <c:v>0.1483882606541525</c:v>
                </c:pt>
                <c:pt idx="15041">
                  <c:v>0.14839046516338791</c:v>
                </c:pt>
                <c:pt idx="15042">
                  <c:v>0.14839796045843703</c:v>
                </c:pt>
                <c:pt idx="15043">
                  <c:v>0.1484094237422009</c:v>
                </c:pt>
                <c:pt idx="15044">
                  <c:v>0.14842088689455873</c:v>
                </c:pt>
                <c:pt idx="15045">
                  <c:v>0.14843411344553742</c:v>
                </c:pt>
                <c:pt idx="15046">
                  <c:v>0.14844645806861659</c:v>
                </c:pt>
                <c:pt idx="15047">
                  <c:v>0.14845615730841649</c:v>
                </c:pt>
                <c:pt idx="15048">
                  <c:v>0.14846365211110182</c:v>
                </c:pt>
                <c:pt idx="15049">
                  <c:v>0.1484707059917279</c:v>
                </c:pt>
                <c:pt idx="15050">
                  <c:v>0.14847775982259753</c:v>
                </c:pt>
                <c:pt idx="15051">
                  <c:v>0.14848525446337843</c:v>
                </c:pt>
                <c:pt idx="15052">
                  <c:v>0.14849230819162665</c:v>
                </c:pt>
                <c:pt idx="15053">
                  <c:v>0.14850024357643335</c:v>
                </c:pt>
                <c:pt idx="15054">
                  <c:v>0.14850729719895328</c:v>
                </c:pt>
                <c:pt idx="15055">
                  <c:v>0.14851346907784507</c:v>
                </c:pt>
                <c:pt idx="15056">
                  <c:v>0.14851875922943436</c:v>
                </c:pt>
                <c:pt idx="15057">
                  <c:v>0.14852449019540875</c:v>
                </c:pt>
                <c:pt idx="15058">
                  <c:v>0.14853110280764392</c:v>
                </c:pt>
                <c:pt idx="15059">
                  <c:v>0.14853727453961271</c:v>
                </c:pt>
                <c:pt idx="15060">
                  <c:v>0.14854344623349153</c:v>
                </c:pt>
                <c:pt idx="15061">
                  <c:v>0.14855005872037924</c:v>
                </c:pt>
                <c:pt idx="15062">
                  <c:v>0.14855799364692854</c:v>
                </c:pt>
                <c:pt idx="15063">
                  <c:v>0.14856681015813816</c:v>
                </c:pt>
                <c:pt idx="15064">
                  <c:v>0.14857562659161722</c:v>
                </c:pt>
                <c:pt idx="15065">
                  <c:v>0.14858444294736814</c:v>
                </c:pt>
                <c:pt idx="15066">
                  <c:v>0.14859193678864271</c:v>
                </c:pt>
                <c:pt idx="15067">
                  <c:v>0.14859766733525534</c:v>
                </c:pt>
                <c:pt idx="15068">
                  <c:v>0.14860339784902901</c:v>
                </c:pt>
                <c:pt idx="15069">
                  <c:v>0.14860824671964989</c:v>
                </c:pt>
                <c:pt idx="15070">
                  <c:v>0.1486126547634482</c:v>
                </c:pt>
                <c:pt idx="15071">
                  <c:v>0.14861970759310972</c:v>
                </c:pt>
                <c:pt idx="15072">
                  <c:v>0.14862984594860218</c:v>
                </c:pt>
                <c:pt idx="15073">
                  <c:v>0.14863866182635091</c:v>
                </c:pt>
                <c:pt idx="15074">
                  <c:v>0.14864747762638045</c:v>
                </c:pt>
                <c:pt idx="15075">
                  <c:v>0.1486549709952999</c:v>
                </c:pt>
                <c:pt idx="15076">
                  <c:v>0.1486607011807044</c:v>
                </c:pt>
                <c:pt idx="15077">
                  <c:v>0.14866334587058591</c:v>
                </c:pt>
                <c:pt idx="15078">
                  <c:v>0.14866643133327431</c:v>
                </c:pt>
                <c:pt idx="15079">
                  <c:v>0.14867083912060008</c:v>
                </c:pt>
                <c:pt idx="15080">
                  <c:v>0.14867524688849784</c:v>
                </c:pt>
                <c:pt idx="15081">
                  <c:v>0.14867921386299451</c:v>
                </c:pt>
                <c:pt idx="15082">
                  <c:v>0.14868406236600795</c:v>
                </c:pt>
                <c:pt idx="15083">
                  <c:v>0.14869023315402652</c:v>
                </c:pt>
                <c:pt idx="15084">
                  <c:v>0.14869948926465726</c:v>
                </c:pt>
                <c:pt idx="15085">
                  <c:v>0.14871094909245164</c:v>
                </c:pt>
                <c:pt idx="15086">
                  <c:v>0.1487224087889194</c:v>
                </c:pt>
                <c:pt idx="15087">
                  <c:v>0.14873254610324971</c:v>
                </c:pt>
                <c:pt idx="15088">
                  <c:v>0.14874047958191286</c:v>
                </c:pt>
                <c:pt idx="15089">
                  <c:v>0.14874665002180354</c:v>
                </c:pt>
                <c:pt idx="15090">
                  <c:v>0.14875193893997701</c:v>
                </c:pt>
                <c:pt idx="15091">
                  <c:v>0.14875634635042106</c:v>
                </c:pt>
                <c:pt idx="15092">
                  <c:v>0.14876207595495688</c:v>
                </c:pt>
                <c:pt idx="15093">
                  <c:v>0.14877044993330404</c:v>
                </c:pt>
                <c:pt idx="15094">
                  <c:v>0.14877882384152821</c:v>
                </c:pt>
                <c:pt idx="15095">
                  <c:v>0.14878763840600961</c:v>
                </c:pt>
                <c:pt idx="15096">
                  <c:v>0.14879645289279531</c:v>
                </c:pt>
                <c:pt idx="15097">
                  <c:v>0.14880350442628321</c:v>
                </c:pt>
                <c:pt idx="15098">
                  <c:v>0.14881011519376894</c:v>
                </c:pt>
                <c:pt idx="15099">
                  <c:v>0.14881672591755285</c:v>
                </c:pt>
                <c:pt idx="15100">
                  <c:v>0.14882421801834461</c:v>
                </c:pt>
                <c:pt idx="15101">
                  <c:v>0.1488308286488996</c:v>
                </c:pt>
                <c:pt idx="15102">
                  <c:v>0.1488347950062564</c:v>
                </c:pt>
                <c:pt idx="15103">
                  <c:v>0.14883743923575443</c:v>
                </c:pt>
                <c:pt idx="15104">
                  <c:v>0.14884184626938016</c:v>
                </c:pt>
                <c:pt idx="15105">
                  <c:v>0.14884669398393621</c:v>
                </c:pt>
                <c:pt idx="15106">
                  <c:v>0.14884977888096354</c:v>
                </c:pt>
                <c:pt idx="15107">
                  <c:v>0.14885198237301356</c:v>
                </c:pt>
                <c:pt idx="15108">
                  <c:v>0.1488537451631578</c:v>
                </c:pt>
                <c:pt idx="15109">
                  <c:v>0.14885859282003194</c:v>
                </c:pt>
                <c:pt idx="15110">
                  <c:v>0.14886520322335234</c:v>
                </c:pt>
                <c:pt idx="15111">
                  <c:v>0.14887269496095737</c:v>
                </c:pt>
                <c:pt idx="15112">
                  <c:v>0.14888018664243682</c:v>
                </c:pt>
                <c:pt idx="15113">
                  <c:v>0.14888811894988768</c:v>
                </c:pt>
                <c:pt idx="15114">
                  <c:v>0.14889605119441779</c:v>
                </c:pt>
                <c:pt idx="15115">
                  <c:v>0.14890662742258221</c:v>
                </c:pt>
                <c:pt idx="15116">
                  <c:v>0.14891852554556548</c:v>
                </c:pt>
                <c:pt idx="15117">
                  <c:v>0.14892777954334754</c:v>
                </c:pt>
                <c:pt idx="15118">
                  <c:v>0.14893218617885937</c:v>
                </c:pt>
                <c:pt idx="15119">
                  <c:v>0.14893394882762706</c:v>
                </c:pt>
                <c:pt idx="15120">
                  <c:v>0.14893703345549456</c:v>
                </c:pt>
                <c:pt idx="15121">
                  <c:v>0.14894232136684407</c:v>
                </c:pt>
                <c:pt idx="15122">
                  <c:v>0.14894849056141207</c:v>
                </c:pt>
                <c:pt idx="15123">
                  <c:v>0.14895554102288641</c:v>
                </c:pt>
                <c:pt idx="15124">
                  <c:v>0.14896303208373768</c:v>
                </c:pt>
                <c:pt idx="15125">
                  <c:v>0.14897096373406271</c:v>
                </c:pt>
                <c:pt idx="15126">
                  <c:v>0.14897889532147751</c:v>
                </c:pt>
                <c:pt idx="15127">
                  <c:v>0.14898638620738294</c:v>
                </c:pt>
                <c:pt idx="15128">
                  <c:v>0.14899387703717523</c:v>
                </c:pt>
                <c:pt idx="15129">
                  <c:v>0.14900136781085521</c:v>
                </c:pt>
                <c:pt idx="15130">
                  <c:v>0.14900973978562568</c:v>
                </c:pt>
                <c:pt idx="15131">
                  <c:v>0.14901987418762469</c:v>
                </c:pt>
                <c:pt idx="15132">
                  <c:v>0.14903133034447189</c:v>
                </c:pt>
                <c:pt idx="15133">
                  <c:v>0.14904278637007692</c:v>
                </c:pt>
                <c:pt idx="15134">
                  <c:v>0.14905247982769823</c:v>
                </c:pt>
                <c:pt idx="15135">
                  <c:v>0.14906041076858959</c:v>
                </c:pt>
                <c:pt idx="15136">
                  <c:v>0.14906834164658211</c:v>
                </c:pt>
                <c:pt idx="15137">
                  <c:v>0.14907583186248752</c:v>
                </c:pt>
                <c:pt idx="15138">
                  <c:v>0.14908111903993651</c:v>
                </c:pt>
                <c:pt idx="15139">
                  <c:v>0.14908464380937272</c:v>
                </c:pt>
                <c:pt idx="15140">
                  <c:v>0.14908728737829663</c:v>
                </c:pt>
                <c:pt idx="15141">
                  <c:v>0.14909213390317291</c:v>
                </c:pt>
                <c:pt idx="15142">
                  <c:v>0.14910094570640728</c:v>
                </c:pt>
                <c:pt idx="15143">
                  <c:v>0.1491119603512587</c:v>
                </c:pt>
                <c:pt idx="15144">
                  <c:v>0.14912209371737142</c:v>
                </c:pt>
                <c:pt idx="15145">
                  <c:v>0.14912870237907988</c:v>
                </c:pt>
                <c:pt idx="15146">
                  <c:v>0.14913398927700161</c:v>
                </c:pt>
                <c:pt idx="15147">
                  <c:v>0.1491397167182075</c:v>
                </c:pt>
                <c:pt idx="15148">
                  <c:v>0.14914368185059582</c:v>
                </c:pt>
                <c:pt idx="15149">
                  <c:v>0.14914808753480951</c:v>
                </c:pt>
                <c:pt idx="15150">
                  <c:v>0.14915513658917887</c:v>
                </c:pt>
                <c:pt idx="15151">
                  <c:v>0.14916394783726594</c:v>
                </c:pt>
                <c:pt idx="15152">
                  <c:v>0.14917319956419989</c:v>
                </c:pt>
                <c:pt idx="15153">
                  <c:v>0.1491828917577547</c:v>
                </c:pt>
                <c:pt idx="15154">
                  <c:v>0.14919082166442871</c:v>
                </c:pt>
                <c:pt idx="15155">
                  <c:v>0.14919698932614478</c:v>
                </c:pt>
                <c:pt idx="15156">
                  <c:v>0.1492044785785169</c:v>
                </c:pt>
                <c:pt idx="15157">
                  <c:v>0.14921240831401184</c:v>
                </c:pt>
                <c:pt idx="15158">
                  <c:v>0.14922033798662673</c:v>
                </c:pt>
                <c:pt idx="15159">
                  <c:v>0.14923002972331964</c:v>
                </c:pt>
                <c:pt idx="15160">
                  <c:v>0.14924412662719949</c:v>
                </c:pt>
                <c:pt idx="15161">
                  <c:v>0.14925866385119352</c:v>
                </c:pt>
                <c:pt idx="15162">
                  <c:v>0.14927011727277095</c:v>
                </c:pt>
                <c:pt idx="15163">
                  <c:v>0.14927804648778756</c:v>
                </c:pt>
                <c:pt idx="15164">
                  <c:v>0.14928641614654123</c:v>
                </c:pt>
                <c:pt idx="15165">
                  <c:v>0.14929390472920587</c:v>
                </c:pt>
                <c:pt idx="15166">
                  <c:v>0.14929919075379394</c:v>
                </c:pt>
                <c:pt idx="15167">
                  <c:v>0.14930667924079566</c:v>
                </c:pt>
                <c:pt idx="15168">
                  <c:v>0.14931504865990741</c:v>
                </c:pt>
                <c:pt idx="15169">
                  <c:v>0.14932165604656916</c:v>
                </c:pt>
                <c:pt idx="15170">
                  <c:v>0.14932694192446541</c:v>
                </c:pt>
                <c:pt idx="15171">
                  <c:v>0.14933046582754061</c:v>
                </c:pt>
                <c:pt idx="15172">
                  <c:v>0.14933222777442148</c:v>
                </c:pt>
                <c:pt idx="15173">
                  <c:v>0.14933443020365675</c:v>
                </c:pt>
                <c:pt idx="15174">
                  <c:v>0.14933971601403098</c:v>
                </c:pt>
                <c:pt idx="15175">
                  <c:v>0.14934676371773495</c:v>
                </c:pt>
                <c:pt idx="15176">
                  <c:v>0.14935425184849727</c:v>
                </c:pt>
                <c:pt idx="15177">
                  <c:v>0.14936350181496616</c:v>
                </c:pt>
                <c:pt idx="15178">
                  <c:v>0.14937231122729475</c:v>
                </c:pt>
                <c:pt idx="15179">
                  <c:v>0.14938112056201824</c:v>
                </c:pt>
                <c:pt idx="15180">
                  <c:v>0.14939037027995675</c:v>
                </c:pt>
                <c:pt idx="15181">
                  <c:v>0.14939873899865527</c:v>
                </c:pt>
                <c:pt idx="15182">
                  <c:v>0.14940534583236828</c:v>
                </c:pt>
                <c:pt idx="15183">
                  <c:v>0.14941151217111753</c:v>
                </c:pt>
                <c:pt idx="15184">
                  <c:v>0.14941988071288825</c:v>
                </c:pt>
                <c:pt idx="15185">
                  <c:v>0.14942957051586817</c:v>
                </c:pt>
                <c:pt idx="15186">
                  <c:v>0.14944014110294548</c:v>
                </c:pt>
                <c:pt idx="15187">
                  <c:v>0.14944806896992649</c:v>
                </c:pt>
                <c:pt idx="15188">
                  <c:v>0.14945291374658534</c:v>
                </c:pt>
                <c:pt idx="15189">
                  <c:v>0.14945643720577681</c:v>
                </c:pt>
                <c:pt idx="15190">
                  <c:v>0.14946040108252776</c:v>
                </c:pt>
                <c:pt idx="15191">
                  <c:v>0.14946348408691551</c:v>
                </c:pt>
                <c:pt idx="15192">
                  <c:v>0.14946568622708734</c:v>
                </c:pt>
                <c:pt idx="15193">
                  <c:v>0.14946965006717633</c:v>
                </c:pt>
                <c:pt idx="15194">
                  <c:v>0.14947449473928129</c:v>
                </c:pt>
                <c:pt idx="15195">
                  <c:v>0.14947977980935456</c:v>
                </c:pt>
                <c:pt idx="15196">
                  <c:v>0.14948682652600323</c:v>
                </c:pt>
                <c:pt idx="15197">
                  <c:v>0.14949651568031616</c:v>
                </c:pt>
                <c:pt idx="15198">
                  <c:v>0.14950620474075021</c:v>
                </c:pt>
                <c:pt idx="15199">
                  <c:v>0.14951589370730792</c:v>
                </c:pt>
                <c:pt idx="15200">
                  <c:v>0.14952558257998971</c:v>
                </c:pt>
                <c:pt idx="15201">
                  <c:v>0.14953395016721596</c:v>
                </c:pt>
                <c:pt idx="15202">
                  <c:v>0.14954099650215297</c:v>
                </c:pt>
                <c:pt idx="15203">
                  <c:v>0.14954804278743963</c:v>
                </c:pt>
                <c:pt idx="15204">
                  <c:v>0.14955596979903951</c:v>
                </c:pt>
                <c:pt idx="15205">
                  <c:v>0.14956433713200329</c:v>
                </c:pt>
                <c:pt idx="15206">
                  <c:v>0.1495727043949546</c:v>
                </c:pt>
                <c:pt idx="15207">
                  <c:v>0.14958019083404109</c:v>
                </c:pt>
                <c:pt idx="15208">
                  <c:v>0.14958679646904394</c:v>
                </c:pt>
                <c:pt idx="15209">
                  <c:v>0.14959296168901234</c:v>
                </c:pt>
                <c:pt idx="15210">
                  <c:v>0.14959780576375109</c:v>
                </c:pt>
                <c:pt idx="15211">
                  <c:v>0.14960309018215923</c:v>
                </c:pt>
                <c:pt idx="15212">
                  <c:v>0.14961057639376835</c:v>
                </c:pt>
                <c:pt idx="15213">
                  <c:v>0.14961718182805925</c:v>
                </c:pt>
                <c:pt idx="15214">
                  <c:v>0.14962158542668003</c:v>
                </c:pt>
                <c:pt idx="15215">
                  <c:v>0.14962554864885863</c:v>
                </c:pt>
                <c:pt idx="15216">
                  <c:v>0.14963259433839404</c:v>
                </c:pt>
                <c:pt idx="15217">
                  <c:v>0.14964184173057454</c:v>
                </c:pt>
                <c:pt idx="15218">
                  <c:v>0.14964888730531531</c:v>
                </c:pt>
                <c:pt idx="15219">
                  <c:v>0.14965373110915428</c:v>
                </c:pt>
                <c:pt idx="15220">
                  <c:v>0.14965725386084622</c:v>
                </c:pt>
                <c:pt idx="15221">
                  <c:v>0.14966121694166573</c:v>
                </c:pt>
                <c:pt idx="15222">
                  <c:v>0.14966606068578323</c:v>
                </c:pt>
                <c:pt idx="15223">
                  <c:v>0.14967134474351682</c:v>
                </c:pt>
                <c:pt idx="15224">
                  <c:v>0.14967662877332938</c:v>
                </c:pt>
                <c:pt idx="15225">
                  <c:v>0.14968103211017811</c:v>
                </c:pt>
                <c:pt idx="15226">
                  <c:v>0.1496867564190944</c:v>
                </c:pt>
                <c:pt idx="15227">
                  <c:v>0.14969424200438891</c:v>
                </c:pt>
                <c:pt idx="15228">
                  <c:v>0.14969908558854444</c:v>
                </c:pt>
                <c:pt idx="15229">
                  <c:v>0.14970084688605725</c:v>
                </c:pt>
                <c:pt idx="15230">
                  <c:v>0.14970216785715587</c:v>
                </c:pt>
                <c:pt idx="15231">
                  <c:v>0.14970701140292209</c:v>
                </c:pt>
                <c:pt idx="15232">
                  <c:v>0.14971405651852143</c:v>
                </c:pt>
                <c:pt idx="15233">
                  <c:v>0.14972198221424321</c:v>
                </c:pt>
                <c:pt idx="15234">
                  <c:v>0.14973034815824676</c:v>
                </c:pt>
                <c:pt idx="15235">
                  <c:v>0.14973783341724001</c:v>
                </c:pt>
                <c:pt idx="15236">
                  <c:v>0.14974575892451636</c:v>
                </c:pt>
                <c:pt idx="15237">
                  <c:v>0.14975280376714137</c:v>
                </c:pt>
                <c:pt idx="15238">
                  <c:v>0.14975940826202858</c:v>
                </c:pt>
                <c:pt idx="15239">
                  <c:v>0.14976645300849706</c:v>
                </c:pt>
                <c:pt idx="15240">
                  <c:v>0.14976997536312053</c:v>
                </c:pt>
                <c:pt idx="15241">
                  <c:v>0.14977085594983763</c:v>
                </c:pt>
                <c:pt idx="15242">
                  <c:v>0.14977305741323846</c:v>
                </c:pt>
                <c:pt idx="15243">
                  <c:v>0.14977702003514673</c:v>
                </c:pt>
                <c:pt idx="15244">
                  <c:v>0.14978098264135303</c:v>
                </c:pt>
                <c:pt idx="15245">
                  <c:v>0.14978450494479847</c:v>
                </c:pt>
                <c:pt idx="15246">
                  <c:v>0.14978846752134536</c:v>
                </c:pt>
                <c:pt idx="15247">
                  <c:v>0.14979287036575878</c:v>
                </c:pt>
                <c:pt idx="15248">
                  <c:v>0.1497985940345159</c:v>
                </c:pt>
                <c:pt idx="15249">
                  <c:v>0.14980519822698934</c:v>
                </c:pt>
                <c:pt idx="15250">
                  <c:v>0.14981224265088772</c:v>
                </c:pt>
                <c:pt idx="15251">
                  <c:v>0.14982016756845756</c:v>
                </c:pt>
                <c:pt idx="15252">
                  <c:v>0.14982765215516194</c:v>
                </c:pt>
                <c:pt idx="15253">
                  <c:v>0.1498311742942274</c:v>
                </c:pt>
                <c:pt idx="15254">
                  <c:v>0.14983293535910824</c:v>
                </c:pt>
                <c:pt idx="15255">
                  <c:v>0.1498368977437505</c:v>
                </c:pt>
                <c:pt idx="15256">
                  <c:v>0.14983997958761774</c:v>
                </c:pt>
                <c:pt idx="15257">
                  <c:v>0.14983997958761774</c:v>
                </c:pt>
                <c:pt idx="15258">
                  <c:v>0.14983909906176787</c:v>
                </c:pt>
                <c:pt idx="15259">
                  <c:v>0.14983909906176787</c:v>
                </c:pt>
                <c:pt idx="15260">
                  <c:v>0.14983997958761774</c:v>
                </c:pt>
                <c:pt idx="15261">
                  <c:v>0.14984174063699199</c:v>
                </c:pt>
                <c:pt idx="15262">
                  <c:v>0.14984350168326471</c:v>
                </c:pt>
                <c:pt idx="15263">
                  <c:v>0.14984482246593409</c:v>
                </c:pt>
                <c:pt idx="15264">
                  <c:v>0.14984658350677973</c:v>
                </c:pt>
                <c:pt idx="15265">
                  <c:v>0.14984790428537881</c:v>
                </c:pt>
                <c:pt idx="15266">
                  <c:v>0.14985098609532582</c:v>
                </c:pt>
                <c:pt idx="15267">
                  <c:v>0.14985494840844471</c:v>
                </c:pt>
                <c:pt idx="15268">
                  <c:v>0.14985935096016384</c:v>
                </c:pt>
                <c:pt idx="15269">
                  <c:v>0.14986419374466806</c:v>
                </c:pt>
                <c:pt idx="15270">
                  <c:v>0.1498707975039239</c:v>
                </c:pt>
                <c:pt idx="15271">
                  <c:v>0.14987828171169548</c:v>
                </c:pt>
                <c:pt idx="15272">
                  <c:v>0.14988444513486063</c:v>
                </c:pt>
                <c:pt idx="15273">
                  <c:v>0.14989016827949972</c:v>
                </c:pt>
                <c:pt idx="15274">
                  <c:v>0.14989809257954204</c:v>
                </c:pt>
                <c:pt idx="15275">
                  <c:v>0.14990601681679031</c:v>
                </c:pt>
                <c:pt idx="15276">
                  <c:v>0.14991041914368394</c:v>
                </c:pt>
                <c:pt idx="15277">
                  <c:v>0.14991173983797329</c:v>
                </c:pt>
                <c:pt idx="15278">
                  <c:v>0.1499143812213185</c:v>
                </c:pt>
                <c:pt idx="15279">
                  <c:v>0.14991790305492592</c:v>
                </c:pt>
                <c:pt idx="15280">
                  <c:v>0.14992142487613008</c:v>
                </c:pt>
                <c:pt idx="15281">
                  <c:v>0.149924946684931</c:v>
                </c:pt>
                <c:pt idx="15282">
                  <c:v>0.14992670758468021</c:v>
                </c:pt>
                <c:pt idx="15283">
                  <c:v>0.14992758803339212</c:v>
                </c:pt>
                <c:pt idx="15284">
                  <c:v>0.14993155004300254</c:v>
                </c:pt>
                <c:pt idx="15285">
                  <c:v>0.14993727291806075</c:v>
                </c:pt>
                <c:pt idx="15286">
                  <c:v>0.14994123488930003</c:v>
                </c:pt>
                <c:pt idx="15287">
                  <c:v>0.14994387619473867</c:v>
                </c:pt>
                <c:pt idx="15288">
                  <c:v>0.14994475662833454</c:v>
                </c:pt>
                <c:pt idx="15289">
                  <c:v>0.14994387619473867</c:v>
                </c:pt>
                <c:pt idx="15290">
                  <c:v>0.14994299576036785</c:v>
                </c:pt>
                <c:pt idx="15291">
                  <c:v>0.14994343597765009</c:v>
                </c:pt>
                <c:pt idx="15292">
                  <c:v>0.14994607727727524</c:v>
                </c:pt>
                <c:pt idx="15293">
                  <c:v>0.14995135985559602</c:v>
                </c:pt>
                <c:pt idx="15294">
                  <c:v>0.14996060430050978</c:v>
                </c:pt>
                <c:pt idx="15295">
                  <c:v>0.14997160948064825</c:v>
                </c:pt>
                <c:pt idx="15296">
                  <c:v>0.14998129393898549</c:v>
                </c:pt>
                <c:pt idx="15297">
                  <c:v>0.1499887773198274</c:v>
                </c:pt>
                <c:pt idx="15298">
                  <c:v>0.14999405967258744</c:v>
                </c:pt>
                <c:pt idx="15299">
                  <c:v>0.14999846161190608</c:v>
                </c:pt>
                <c:pt idx="15300">
                  <c:v>0.15000242334072494</c:v>
                </c:pt>
                <c:pt idx="15301">
                  <c:v>0.15000594486427704</c:v>
                </c:pt>
                <c:pt idx="15302">
                  <c:v>0.15000990656344987</c:v>
                </c:pt>
                <c:pt idx="15303">
                  <c:v>0.15001518880459927</c:v>
                </c:pt>
                <c:pt idx="15304">
                  <c:v>0.15002135138400821</c:v>
                </c:pt>
                <c:pt idx="15305">
                  <c:v>0.15002971482389119</c:v>
                </c:pt>
                <c:pt idx="15306">
                  <c:v>0.15003719784239156</c:v>
                </c:pt>
                <c:pt idx="15307">
                  <c:v>0.15004071924348622</c:v>
                </c:pt>
                <c:pt idx="15308">
                  <c:v>0.15004027906902756</c:v>
                </c:pt>
                <c:pt idx="15309">
                  <c:v>0.15004027906902756</c:v>
                </c:pt>
                <c:pt idx="15310">
                  <c:v>0.15004027906902756</c:v>
                </c:pt>
                <c:pt idx="15311">
                  <c:v>0.15003983889437536</c:v>
                </c:pt>
                <c:pt idx="15312">
                  <c:v>0.15003939871952895</c:v>
                </c:pt>
                <c:pt idx="15313">
                  <c:v>0.15004159959182262</c:v>
                </c:pt>
                <c:pt idx="15314">
                  <c:v>0.15004468080489636</c:v>
                </c:pt>
                <c:pt idx="15315">
                  <c:v>0.15004556114974471</c:v>
                </c:pt>
                <c:pt idx="15316">
                  <c:v>0.15004688166556474</c:v>
                </c:pt>
                <c:pt idx="15317">
                  <c:v>0.15005084320256171</c:v>
                </c:pt>
                <c:pt idx="15318">
                  <c:v>0.1500548047238652</c:v>
                </c:pt>
                <c:pt idx="15319">
                  <c:v>0.15005700556225263</c:v>
                </c:pt>
                <c:pt idx="15320">
                  <c:v>0.15005920639579634</c:v>
                </c:pt>
                <c:pt idx="15321">
                  <c:v>0.15006228755462045</c:v>
                </c:pt>
                <c:pt idx="15322">
                  <c:v>0.1500658088673657</c:v>
                </c:pt>
                <c:pt idx="15323">
                  <c:v>0.15006712935644839</c:v>
                </c:pt>
                <c:pt idx="15324">
                  <c:v>0.1500658088673657</c:v>
                </c:pt>
                <c:pt idx="15325">
                  <c:v>0.15006360804835273</c:v>
                </c:pt>
                <c:pt idx="15326">
                  <c:v>0.15006360804835273</c:v>
                </c:pt>
                <c:pt idx="15327">
                  <c:v>0.15006624903058674</c:v>
                </c:pt>
                <c:pt idx="15328">
                  <c:v>0.15007065065214423</c:v>
                </c:pt>
                <c:pt idx="15329">
                  <c:v>0.15007593257243951</c:v>
                </c:pt>
                <c:pt idx="15330">
                  <c:v>0.15008341524510024</c:v>
                </c:pt>
                <c:pt idx="15331">
                  <c:v>0.15009089786177149</c:v>
                </c:pt>
                <c:pt idx="15332">
                  <c:v>0.15009750012410261</c:v>
                </c:pt>
                <c:pt idx="15333">
                  <c:v>0.15010278190258292</c:v>
                </c:pt>
                <c:pt idx="15334">
                  <c:v>0.15010586292714681</c:v>
                </c:pt>
                <c:pt idx="15335">
                  <c:v>0.15010850379778914</c:v>
                </c:pt>
                <c:pt idx="15336">
                  <c:v>0.15011114466145728</c:v>
                </c:pt>
                <c:pt idx="15337">
                  <c:v>0.15011510594388275</c:v>
                </c:pt>
                <c:pt idx="15338">
                  <c:v>0.15011950735039631</c:v>
                </c:pt>
                <c:pt idx="15339">
                  <c:v>0.1501217080463883</c:v>
                </c:pt>
                <c:pt idx="15340">
                  <c:v>0.1501247890126409</c:v>
                </c:pt>
                <c:pt idx="15341">
                  <c:v>0.15013007064698985</c:v>
                </c:pt>
                <c:pt idx="15342">
                  <c:v>0.15013623251847388</c:v>
                </c:pt>
                <c:pt idx="15343">
                  <c:v>0.15014239435198884</c:v>
                </c:pt>
                <c:pt idx="15344">
                  <c:v>0.15014767589335376</c:v>
                </c:pt>
                <c:pt idx="15345">
                  <c:v>0.15015339753168791</c:v>
                </c:pt>
                <c:pt idx="15346">
                  <c:v>0.15015823889240093</c:v>
                </c:pt>
                <c:pt idx="15347">
                  <c:v>0.15016352035008287</c:v>
                </c:pt>
                <c:pt idx="15348">
                  <c:v>0.15016792154351039</c:v>
                </c:pt>
                <c:pt idx="15349">
                  <c:v>0.15017056225026917</c:v>
                </c:pt>
                <c:pt idx="15350">
                  <c:v>0.15017276283390815</c:v>
                </c:pt>
                <c:pt idx="15351">
                  <c:v>0.15017452329733236</c:v>
                </c:pt>
                <c:pt idx="15352">
                  <c:v>0.15017672387225461</c:v>
                </c:pt>
                <c:pt idx="15353">
                  <c:v>0.15017672387225461</c:v>
                </c:pt>
                <c:pt idx="15354">
                  <c:v>0.15017672387225461</c:v>
                </c:pt>
                <c:pt idx="15355">
                  <c:v>0.15017980466901018</c:v>
                </c:pt>
                <c:pt idx="15356">
                  <c:v>0.15018684645452543</c:v>
                </c:pt>
                <c:pt idx="15357">
                  <c:v>0.15019608872276327</c:v>
                </c:pt>
                <c:pt idx="15358">
                  <c:v>0.15020401059898048</c:v>
                </c:pt>
                <c:pt idx="15359">
                  <c:v>0.15021061211455627</c:v>
                </c:pt>
                <c:pt idx="15360">
                  <c:v>0.15021721358655274</c:v>
                </c:pt>
                <c:pt idx="15361">
                  <c:v>0.15022337492109764</c:v>
                </c:pt>
                <c:pt idx="15362">
                  <c:v>0.1502295362176809</c:v>
                </c:pt>
                <c:pt idx="15363">
                  <c:v>0.15023657765300688</c:v>
                </c:pt>
                <c:pt idx="15364">
                  <c:v>0.15024361903875166</c:v>
                </c:pt>
                <c:pt idx="15365">
                  <c:v>0.15024978021060684</c:v>
                </c:pt>
                <c:pt idx="15366">
                  <c:v>0.15025682150338809</c:v>
                </c:pt>
                <c:pt idx="15367">
                  <c:v>0.15026298259390131</c:v>
                </c:pt>
                <c:pt idx="15368">
                  <c:v>0.15026694327490078</c:v>
                </c:pt>
                <c:pt idx="15369">
                  <c:v>0.15027002379372151</c:v>
                </c:pt>
                <c:pt idx="15370">
                  <c:v>0.15027266423087238</c:v>
                </c:pt>
                <c:pt idx="15371">
                  <c:v>0.15027662487352614</c:v>
                </c:pt>
                <c:pt idx="15372">
                  <c:v>0.15028190570599678</c:v>
                </c:pt>
                <c:pt idx="15373">
                  <c:v>0.15028586631204871</c:v>
                </c:pt>
                <c:pt idx="15374">
                  <c:v>0.15028982690241441</c:v>
                </c:pt>
                <c:pt idx="15375">
                  <c:v>0.15029422753997876</c:v>
                </c:pt>
                <c:pt idx="15376">
                  <c:v>0.15029950827949351</c:v>
                </c:pt>
                <c:pt idx="15377">
                  <c:v>0.15030522904916579</c:v>
                </c:pt>
                <c:pt idx="15378">
                  <c:v>0.15031182989658254</c:v>
                </c:pt>
                <c:pt idx="15379">
                  <c:v>0.1503206309586948</c:v>
                </c:pt>
                <c:pt idx="15380">
                  <c:v>0.15032723170444723</c:v>
                </c:pt>
                <c:pt idx="15381">
                  <c:v>0.15033207222364095</c:v>
                </c:pt>
                <c:pt idx="15382">
                  <c:v>0.15033603263100884</c:v>
                </c:pt>
                <c:pt idx="15383">
                  <c:v>0.15034087310760211</c:v>
                </c:pt>
                <c:pt idx="15384">
                  <c:v>0.15034571356076532</c:v>
                </c:pt>
                <c:pt idx="15385">
                  <c:v>0.15034967391410795</c:v>
                </c:pt>
                <c:pt idx="15386">
                  <c:v>0.15035319421502341</c:v>
                </c:pt>
                <c:pt idx="15387">
                  <c:v>0.15035715453874021</c:v>
                </c:pt>
                <c:pt idx="15388">
                  <c:v>0.15036375504341479</c:v>
                </c:pt>
                <c:pt idx="15389">
                  <c:v>0.15037211562012739</c:v>
                </c:pt>
                <c:pt idx="15390">
                  <c:v>0.15038091615167956</c:v>
                </c:pt>
                <c:pt idx="15391">
                  <c:v>0.15038971660578307</c:v>
                </c:pt>
                <c:pt idx="15392">
                  <c:v>0.15039851698243939</c:v>
                </c:pt>
                <c:pt idx="15393">
                  <c:v>0.15040599724170531</c:v>
                </c:pt>
                <c:pt idx="15394">
                  <c:v>0.15041127739102789</c:v>
                </c:pt>
                <c:pt idx="15395">
                  <c:v>0.15041611750341538</c:v>
                </c:pt>
                <c:pt idx="15396">
                  <c:v>0.15042139759930201</c:v>
                </c:pt>
                <c:pt idx="15397">
                  <c:v>0.15042667766730891</c:v>
                </c:pt>
                <c:pt idx="15398">
                  <c:v>0.15043151770515811</c:v>
                </c:pt>
                <c:pt idx="15399">
                  <c:v>0.15043723771968698</c:v>
                </c:pt>
                <c:pt idx="15400">
                  <c:v>0.15044427769265353</c:v>
                </c:pt>
                <c:pt idx="15401">
                  <c:v>0.15045043762834392</c:v>
                </c:pt>
                <c:pt idx="15402">
                  <c:v>0.1504552775511957</c:v>
                </c:pt>
                <c:pt idx="15403">
                  <c:v>0.1504609974298198</c:v>
                </c:pt>
                <c:pt idx="15404">
                  <c:v>0.15046671727572691</c:v>
                </c:pt>
                <c:pt idx="15405">
                  <c:v>0.15047199710444939</c:v>
                </c:pt>
                <c:pt idx="15406">
                  <c:v>0.150478156869393</c:v>
                </c:pt>
                <c:pt idx="15407">
                  <c:v>0.15048387661715174</c:v>
                </c:pt>
                <c:pt idx="15408">
                  <c:v>0.15049003630892113</c:v>
                </c:pt>
                <c:pt idx="15409">
                  <c:v>0.15049663593657003</c:v>
                </c:pt>
                <c:pt idx="15410">
                  <c:v>0.15050235557863492</c:v>
                </c:pt>
                <c:pt idx="15411">
                  <c:v>0.15050939509318984</c:v>
                </c:pt>
                <c:pt idx="15412">
                  <c:v>0.15051863438084095</c:v>
                </c:pt>
                <c:pt idx="15413">
                  <c:v>0.1505261137416547</c:v>
                </c:pt>
                <c:pt idx="15414">
                  <c:v>0.15053007338061486</c:v>
                </c:pt>
                <c:pt idx="15415">
                  <c:v>0.15053315308896659</c:v>
                </c:pt>
                <c:pt idx="15416">
                  <c:v>0.15053799261149942</c:v>
                </c:pt>
                <c:pt idx="15417">
                  <c:v>0.15054459192266317</c:v>
                </c:pt>
                <c:pt idx="15418">
                  <c:v>0.15055075124045711</c:v>
                </c:pt>
                <c:pt idx="15419">
                  <c:v>0.15055603062551434</c:v>
                </c:pt>
                <c:pt idx="15420">
                  <c:v>0.15055999014601645</c:v>
                </c:pt>
                <c:pt idx="15421">
                  <c:v>0.15056482953867248</c:v>
                </c:pt>
                <c:pt idx="15422">
                  <c:v>0.15057274849432092</c:v>
                </c:pt>
                <c:pt idx="15423">
                  <c:v>0.15058286706861368</c:v>
                </c:pt>
                <c:pt idx="15424">
                  <c:v>0.15059210567746445</c:v>
                </c:pt>
                <c:pt idx="15425">
                  <c:v>0.15060002441711748</c:v>
                </c:pt>
                <c:pt idx="15426">
                  <c:v>0.15060574346786967</c:v>
                </c:pt>
                <c:pt idx="15427">
                  <c:v>0.15061278225466426</c:v>
                </c:pt>
                <c:pt idx="15428">
                  <c:v>0.15062070083058737</c:v>
                </c:pt>
                <c:pt idx="15429">
                  <c:v>0.15062905925937009</c:v>
                </c:pt>
                <c:pt idx="15430">
                  <c:v>0.15063521805692678</c:v>
                </c:pt>
                <c:pt idx="15431">
                  <c:v>0.15064049699607127</c:v>
                </c:pt>
                <c:pt idx="15432">
                  <c:v>0.1506457759073484</c:v>
                </c:pt>
                <c:pt idx="15433">
                  <c:v>0.15065237450725744</c:v>
                </c:pt>
                <c:pt idx="15434">
                  <c:v>0.150657653355835</c:v>
                </c:pt>
                <c:pt idx="15435">
                  <c:v>0.15066117257273903</c:v>
                </c:pt>
                <c:pt idx="15436">
                  <c:v>0.15066469177725791</c:v>
                </c:pt>
                <c:pt idx="15437">
                  <c:v>0.15066953066324953</c:v>
                </c:pt>
                <c:pt idx="15438">
                  <c:v>0.1506756892115563</c:v>
                </c:pt>
                <c:pt idx="15439">
                  <c:v>0.15068316739779741</c:v>
                </c:pt>
                <c:pt idx="15440">
                  <c:v>0.15068976575098025</c:v>
                </c:pt>
                <c:pt idx="15441">
                  <c:v>0.15069504440217951</c:v>
                </c:pt>
                <c:pt idx="15442">
                  <c:v>0.15070032302551439</c:v>
                </c:pt>
                <c:pt idx="15443">
                  <c:v>0.15070736114661781</c:v>
                </c:pt>
                <c:pt idx="15444">
                  <c:v>0.15071659860539308</c:v>
                </c:pt>
                <c:pt idx="15445">
                  <c:v>0.15072759546886744</c:v>
                </c:pt>
                <c:pt idx="15446">
                  <c:v>0.15073815234403273</c:v>
                </c:pt>
                <c:pt idx="15447">
                  <c:v>0.15074694965487082</c:v>
                </c:pt>
                <c:pt idx="15448">
                  <c:v>0.15075398744781898</c:v>
                </c:pt>
                <c:pt idx="15449">
                  <c:v>0.15076014547601829</c:v>
                </c:pt>
                <c:pt idx="15450">
                  <c:v>0.15076674332129403</c:v>
                </c:pt>
                <c:pt idx="15451">
                  <c:v>0.15077378097494021</c:v>
                </c:pt>
                <c:pt idx="15452">
                  <c:v>0.1507808185790582</c:v>
                </c:pt>
                <c:pt idx="15453">
                  <c:v>0.15078741628793818</c:v>
                </c:pt>
                <c:pt idx="15454">
                  <c:v>0.1507940139532882</c:v>
                </c:pt>
                <c:pt idx="15455">
                  <c:v>0.15080017173500876</c:v>
                </c:pt>
                <c:pt idx="15456">
                  <c:v>0.15080852866383737</c:v>
                </c:pt>
                <c:pt idx="15457">
                  <c:v>0.1508186448526648</c:v>
                </c:pt>
                <c:pt idx="15458">
                  <c:v>0.15082612196993683</c:v>
                </c:pt>
                <c:pt idx="15459">
                  <c:v>0.15083052024809887</c:v>
                </c:pt>
                <c:pt idx="15460">
                  <c:v>0.15083579815635856</c:v>
                </c:pt>
                <c:pt idx="15461">
                  <c:v>0.15084327514537502</c:v>
                </c:pt>
                <c:pt idx="15462">
                  <c:v>0.15085163171400071</c:v>
                </c:pt>
                <c:pt idx="15463">
                  <c:v>0.15085954839880988</c:v>
                </c:pt>
                <c:pt idx="15464">
                  <c:v>0.15086526596552771</c:v>
                </c:pt>
                <c:pt idx="15465">
                  <c:v>0.15086966407152749</c:v>
                </c:pt>
                <c:pt idx="15466">
                  <c:v>0.15087318254240034</c:v>
                </c:pt>
                <c:pt idx="15467">
                  <c:v>0.15087846022549734</c:v>
                </c:pt>
                <c:pt idx="15468">
                  <c:v>0.15088417768408688</c:v>
                </c:pt>
                <c:pt idx="15469">
                  <c:v>0.15089033491062587</c:v>
                </c:pt>
                <c:pt idx="15470">
                  <c:v>0.1508969318969908</c:v>
                </c:pt>
                <c:pt idx="15471">
                  <c:v>0.15090352883983521</c:v>
                </c:pt>
                <c:pt idx="15472">
                  <c:v>0.15090924615509865</c:v>
                </c:pt>
                <c:pt idx="15473">
                  <c:v>0.15091584301670752</c:v>
                </c:pt>
                <c:pt idx="15474">
                  <c:v>0.15092287962112372</c:v>
                </c:pt>
                <c:pt idx="15475">
                  <c:v>0.15092859682575371</c:v>
                </c:pt>
                <c:pt idx="15476">
                  <c:v>0.15093519355971091</c:v>
                </c:pt>
                <c:pt idx="15477">
                  <c:v>0.15094179025015117</c:v>
                </c:pt>
                <c:pt idx="15478">
                  <c:v>0.15094706757117218</c:v>
                </c:pt>
                <c:pt idx="15479">
                  <c:v>0.15095278463751646</c:v>
                </c:pt>
                <c:pt idx="15480">
                  <c:v>0.15095894144164274</c:v>
                </c:pt>
                <c:pt idx="15481">
                  <c:v>0.15096597774279999</c:v>
                </c:pt>
                <c:pt idx="15482">
                  <c:v>0.15097257423017019</c:v>
                </c:pt>
                <c:pt idx="15483">
                  <c:v>0.15097917067402741</c:v>
                </c:pt>
                <c:pt idx="15484">
                  <c:v>0.15098664659113037</c:v>
                </c:pt>
                <c:pt idx="15485">
                  <c:v>0.15099676097825221</c:v>
                </c:pt>
                <c:pt idx="15486">
                  <c:v>0.15100819451007497</c:v>
                </c:pt>
                <c:pt idx="15487">
                  <c:v>0.15101830867925642</c:v>
                </c:pt>
                <c:pt idx="15488">
                  <c:v>0.15102798300623113</c:v>
                </c:pt>
                <c:pt idx="15489">
                  <c:v>0.15103853671073539</c:v>
                </c:pt>
                <c:pt idx="15490">
                  <c:v>0.15104777111081064</c:v>
                </c:pt>
                <c:pt idx="15491">
                  <c:v>0.15105216841420821</c:v>
                </c:pt>
                <c:pt idx="15492">
                  <c:v>0.15105524651508154</c:v>
                </c:pt>
                <c:pt idx="15493">
                  <c:v>0.15106008351159719</c:v>
                </c:pt>
                <c:pt idx="15494">
                  <c:v>0.15106623965514249</c:v>
                </c:pt>
                <c:pt idx="15495">
                  <c:v>0.15107239576078979</c:v>
                </c:pt>
                <c:pt idx="15496">
                  <c:v>0.15108031069807945</c:v>
                </c:pt>
                <c:pt idx="15497">
                  <c:v>0.15108954471240701</c:v>
                </c:pt>
                <c:pt idx="15498">
                  <c:v>0.15109658009466354</c:v>
                </c:pt>
                <c:pt idx="15499">
                  <c:v>0.15110317572057616</c:v>
                </c:pt>
                <c:pt idx="15500">
                  <c:v>0.15111021100693448</c:v>
                </c:pt>
                <c:pt idx="15501">
                  <c:v>0.15111768594445821</c:v>
                </c:pt>
                <c:pt idx="15502">
                  <c:v>0.15112691961366978</c:v>
                </c:pt>
                <c:pt idx="15503">
                  <c:v>0.15113615319762197</c:v>
                </c:pt>
                <c:pt idx="15504">
                  <c:v>0.15114362794123259</c:v>
                </c:pt>
                <c:pt idx="15505">
                  <c:v>0.1511515423147462</c:v>
                </c:pt>
                <c:pt idx="15506">
                  <c:v>0.15116253439627081</c:v>
                </c:pt>
                <c:pt idx="15507">
                  <c:v>0.15117440570860688</c:v>
                </c:pt>
                <c:pt idx="15508">
                  <c:v>0.1511845181968485</c:v>
                </c:pt>
                <c:pt idx="15509">
                  <c:v>0.15119199257895366</c:v>
                </c:pt>
                <c:pt idx="15510">
                  <c:v>0.15119726857974494</c:v>
                </c:pt>
                <c:pt idx="15511">
                  <c:v>0.1512003462340184</c:v>
                </c:pt>
                <c:pt idx="15512">
                  <c:v>0.15120342387881991</c:v>
                </c:pt>
                <c:pt idx="15513">
                  <c:v>0.1512082601586569</c:v>
                </c:pt>
                <c:pt idx="15514">
                  <c:v>0.15121617402066559</c:v>
                </c:pt>
                <c:pt idx="15515">
                  <c:v>0.15122672573925475</c:v>
                </c:pt>
                <c:pt idx="15516">
                  <c:v>0.15123771699439273</c:v>
                </c:pt>
                <c:pt idx="15517">
                  <c:v>0.15124519097888145</c:v>
                </c:pt>
                <c:pt idx="15518">
                  <c:v>0.15125046669900621</c:v>
                </c:pt>
                <c:pt idx="15519">
                  <c:v>0.15125706131002226</c:v>
                </c:pt>
                <c:pt idx="15520">
                  <c:v>0.15126409551383813</c:v>
                </c:pt>
                <c:pt idx="15521">
                  <c:v>0.15127112966817438</c:v>
                </c:pt>
                <c:pt idx="15522">
                  <c:v>0.15127904303266038</c:v>
                </c:pt>
                <c:pt idx="15523">
                  <c:v>0.15128959408789774</c:v>
                </c:pt>
                <c:pt idx="15524">
                  <c:v>0.15130146389197374</c:v>
                </c:pt>
                <c:pt idx="15525">
                  <c:v>0.15131245432568033</c:v>
                </c:pt>
                <c:pt idx="15526">
                  <c:v>0.15132300502840121</c:v>
                </c:pt>
                <c:pt idx="15527">
                  <c:v>0.15133223680196806</c:v>
                </c:pt>
                <c:pt idx="15528">
                  <c:v>0.15134146849030969</c:v>
                </c:pt>
                <c:pt idx="15529">
                  <c:v>0.15135157928928025</c:v>
                </c:pt>
                <c:pt idx="15530">
                  <c:v>0.15136168998602409</c:v>
                </c:pt>
                <c:pt idx="15531">
                  <c:v>0.151369602633908</c:v>
                </c:pt>
                <c:pt idx="15532">
                  <c:v>0.15137663604613291</c:v>
                </c:pt>
                <c:pt idx="15533">
                  <c:v>0.15138454857575551</c:v>
                </c:pt>
                <c:pt idx="15534">
                  <c:v>0.15139377978118604</c:v>
                </c:pt>
                <c:pt idx="15535">
                  <c:v>0.15140345047643053</c:v>
                </c:pt>
                <c:pt idx="15536">
                  <c:v>0.15141487935932738</c:v>
                </c:pt>
                <c:pt idx="15537">
                  <c:v>0.15142630811160654</c:v>
                </c:pt>
                <c:pt idx="15538">
                  <c:v>0.15143553893155609</c:v>
                </c:pt>
                <c:pt idx="15539">
                  <c:v>0.15144345099512369</c:v>
                </c:pt>
                <c:pt idx="15540">
                  <c:v>0.15145400031583528</c:v>
                </c:pt>
                <c:pt idx="15541">
                  <c:v>0.15146806590367143</c:v>
                </c:pt>
                <c:pt idx="15542">
                  <c:v>0.15148169175322704</c:v>
                </c:pt>
                <c:pt idx="15543">
                  <c:v>0.15149399881260056</c:v>
                </c:pt>
                <c:pt idx="15544">
                  <c:v>0.15150674525013619</c:v>
                </c:pt>
                <c:pt idx="15545">
                  <c:v>0.15151949152520244</c:v>
                </c:pt>
                <c:pt idx="15546">
                  <c:v>0.15153091908196442</c:v>
                </c:pt>
                <c:pt idx="15547">
                  <c:v>0.15154190699416226</c:v>
                </c:pt>
                <c:pt idx="15548">
                  <c:v>0.1515537738037287</c:v>
                </c:pt>
                <c:pt idx="15549">
                  <c:v>0.15156476146480521</c:v>
                </c:pt>
                <c:pt idx="15550">
                  <c:v>0.15157355150674259</c:v>
                </c:pt>
                <c:pt idx="15551">
                  <c:v>0.15158190197501709</c:v>
                </c:pt>
                <c:pt idx="15552">
                  <c:v>0.15159157085116859</c:v>
                </c:pt>
                <c:pt idx="15553">
                  <c:v>0.15160211860944031</c:v>
                </c:pt>
                <c:pt idx="15554">
                  <c:v>0.15161310573933645</c:v>
                </c:pt>
                <c:pt idx="15555">
                  <c:v>0.1516240927485164</c:v>
                </c:pt>
                <c:pt idx="15556">
                  <c:v>0.15163376121674113</c:v>
                </c:pt>
                <c:pt idx="15557">
                  <c:v>0.15164299012193624</c:v>
                </c:pt>
                <c:pt idx="15558">
                  <c:v>0.15165309787275721</c:v>
                </c:pt>
                <c:pt idx="15559">
                  <c:v>0.15166540282281923</c:v>
                </c:pt>
                <c:pt idx="15560">
                  <c:v>0.15167946543749031</c:v>
                </c:pt>
                <c:pt idx="15561">
                  <c:v>0.15169396730174875</c:v>
                </c:pt>
                <c:pt idx="15562">
                  <c:v>0.1517058323069928</c:v>
                </c:pt>
                <c:pt idx="15563">
                  <c:v>0.15171506054707751</c:v>
                </c:pt>
                <c:pt idx="15564">
                  <c:v>0.15172516756945853</c:v>
                </c:pt>
                <c:pt idx="15565">
                  <c:v>0.15173659277610108</c:v>
                </c:pt>
                <c:pt idx="15566">
                  <c:v>0.15174626015668938</c:v>
                </c:pt>
                <c:pt idx="15567">
                  <c:v>0.15175416976220207</c:v>
                </c:pt>
                <c:pt idx="15568">
                  <c:v>0.15176251872237204</c:v>
                </c:pt>
                <c:pt idx="15569">
                  <c:v>0.15177262526510618</c:v>
                </c:pt>
                <c:pt idx="15570">
                  <c:v>0.1517831711138429</c:v>
                </c:pt>
                <c:pt idx="15571">
                  <c:v>0.15179327744785609</c:v>
                </c:pt>
                <c:pt idx="15572">
                  <c:v>0.15180074728126333</c:v>
                </c:pt>
                <c:pt idx="15573">
                  <c:v>0.15180777766173423</c:v>
                </c:pt>
                <c:pt idx="15574">
                  <c:v>0.15181656556781808</c:v>
                </c:pt>
                <c:pt idx="15575">
                  <c:v>0.1518266715643429</c:v>
                </c:pt>
                <c:pt idx="15576">
                  <c:v>0.15183985314545642</c:v>
                </c:pt>
                <c:pt idx="15577">
                  <c:v>0.15185435268399775</c:v>
                </c:pt>
                <c:pt idx="15578">
                  <c:v>0.15186709452916231</c:v>
                </c:pt>
                <c:pt idx="15579">
                  <c:v>0.15187763938169241</c:v>
                </c:pt>
                <c:pt idx="15580">
                  <c:v>0.15188730539883213</c:v>
                </c:pt>
                <c:pt idx="15581">
                  <c:v>0.15189828939580788</c:v>
                </c:pt>
                <c:pt idx="15582">
                  <c:v>0.15191147003292499</c:v>
                </c:pt>
                <c:pt idx="15583">
                  <c:v>0.15192640787830783</c:v>
                </c:pt>
                <c:pt idx="15584">
                  <c:v>0.15194046682307003</c:v>
                </c:pt>
                <c:pt idx="15585">
                  <c:v>0.15195276823760084</c:v>
                </c:pt>
                <c:pt idx="15586">
                  <c:v>0.15196463017258593</c:v>
                </c:pt>
                <c:pt idx="15587">
                  <c:v>0.15197649196686697</c:v>
                </c:pt>
                <c:pt idx="15588">
                  <c:v>0.15198791430245356</c:v>
                </c:pt>
                <c:pt idx="15589">
                  <c:v>0.15199845788104113</c:v>
                </c:pt>
                <c:pt idx="15590">
                  <c:v>0.15200768342111387</c:v>
                </c:pt>
                <c:pt idx="15591">
                  <c:v>0.15201471234690078</c:v>
                </c:pt>
                <c:pt idx="15592">
                  <c:v>0.1520234984346579</c:v>
                </c:pt>
                <c:pt idx="15593">
                  <c:v>0.15203535953068054</c:v>
                </c:pt>
                <c:pt idx="15594">
                  <c:v>0.15204809906970718</c:v>
                </c:pt>
                <c:pt idx="15595">
                  <c:v>0.15206083844643992</c:v>
                </c:pt>
                <c:pt idx="15596">
                  <c:v>0.15207445622141424</c:v>
                </c:pt>
                <c:pt idx="15597">
                  <c:v>0.15208719526237993</c:v>
                </c:pt>
                <c:pt idx="15598">
                  <c:v>0.15209729852430601</c:v>
                </c:pt>
                <c:pt idx="15599">
                  <c:v>0.1521074016841569</c:v>
                </c:pt>
                <c:pt idx="15600">
                  <c:v>0.15212014030543872</c:v>
                </c:pt>
                <c:pt idx="15601">
                  <c:v>0.15213639279355221</c:v>
                </c:pt>
                <c:pt idx="15602">
                  <c:v>0.15215352350859518</c:v>
                </c:pt>
                <c:pt idx="15603">
                  <c:v>0.15216670078201541</c:v>
                </c:pt>
                <c:pt idx="15604">
                  <c:v>0.1521746070627209</c:v>
                </c:pt>
                <c:pt idx="15605">
                  <c:v>0.15218163481531591</c:v>
                </c:pt>
                <c:pt idx="15606">
                  <c:v>0.1521921763516044</c:v>
                </c:pt>
                <c:pt idx="15607">
                  <c:v>0.15220447467016107</c:v>
                </c:pt>
                <c:pt idx="15608">
                  <c:v>0.15221545518392204</c:v>
                </c:pt>
                <c:pt idx="15609">
                  <c:v>0.15222687479033203</c:v>
                </c:pt>
                <c:pt idx="15610">
                  <c:v>0.15223961188979176</c:v>
                </c:pt>
                <c:pt idx="15611">
                  <c:v>0.15225234882701952</c:v>
                </c:pt>
                <c:pt idx="15612">
                  <c:v>0.15226332881511298</c:v>
                </c:pt>
                <c:pt idx="15613">
                  <c:v>0.15227562625864999</c:v>
                </c:pt>
                <c:pt idx="15614">
                  <c:v>0.15228836273717664</c:v>
                </c:pt>
                <c:pt idx="15615">
                  <c:v>0.15229846396686988</c:v>
                </c:pt>
                <c:pt idx="15616">
                  <c:v>0.15230856509452881</c:v>
                </c:pt>
                <c:pt idx="15617">
                  <c:v>0.15231910529286938</c:v>
                </c:pt>
                <c:pt idx="15618">
                  <c:v>0.15233096288320924</c:v>
                </c:pt>
                <c:pt idx="15619">
                  <c:v>0.15234325949505384</c:v>
                </c:pt>
                <c:pt idx="15620">
                  <c:v>0.15235336017024018</c:v>
                </c:pt>
                <c:pt idx="15621">
                  <c:v>0.15236170412931244</c:v>
                </c:pt>
                <c:pt idx="15622">
                  <c:v>0.15237004801876383</c:v>
                </c:pt>
                <c:pt idx="15623">
                  <c:v>0.15237927013137004</c:v>
                </c:pt>
                <c:pt idx="15624">
                  <c:v>0.15239068786724197</c:v>
                </c:pt>
                <c:pt idx="15625">
                  <c:v>0.15240430115117251</c:v>
                </c:pt>
                <c:pt idx="15626">
                  <c:v>0.15241791424978371</c:v>
                </c:pt>
                <c:pt idx="15627">
                  <c:v>0.1524293315444388</c:v>
                </c:pt>
                <c:pt idx="15628">
                  <c:v>0.15243723574899246</c:v>
                </c:pt>
                <c:pt idx="15629">
                  <c:v>0.15244382253839586</c:v>
                </c:pt>
                <c:pt idx="15630">
                  <c:v>0.15245216574269127</c:v>
                </c:pt>
                <c:pt idx="15631">
                  <c:v>0.15246358264629556</c:v>
                </c:pt>
                <c:pt idx="15632">
                  <c:v>0.15247675583464171</c:v>
                </c:pt>
                <c:pt idx="15633">
                  <c:v>0.15248905065386867</c:v>
                </c:pt>
                <c:pt idx="15634">
                  <c:v>0.15249871076293145</c:v>
                </c:pt>
                <c:pt idx="15635">
                  <c:v>0.15250661441911875</c:v>
                </c:pt>
                <c:pt idx="15636">
                  <c:v>0.15251583527238594</c:v>
                </c:pt>
                <c:pt idx="15637">
                  <c:v>0.1525268123677983</c:v>
                </c:pt>
                <c:pt idx="15638">
                  <c:v>0.15253735026603227</c:v>
                </c:pt>
                <c:pt idx="15639">
                  <c:v>0.15254657083589432</c:v>
                </c:pt>
                <c:pt idx="15640">
                  <c:v>0.1525566694577177</c:v>
                </c:pt>
                <c:pt idx="15641">
                  <c:v>0.15256764610490098</c:v>
                </c:pt>
                <c:pt idx="15642">
                  <c:v>0.15257950074852947</c:v>
                </c:pt>
                <c:pt idx="15643">
                  <c:v>0.15259311146235707</c:v>
                </c:pt>
                <c:pt idx="15644">
                  <c:v>0.15260628294451759</c:v>
                </c:pt>
                <c:pt idx="15645">
                  <c:v>0.15261725904712792</c:v>
                </c:pt>
                <c:pt idx="15646">
                  <c:v>0.15262516176640953</c:v>
                </c:pt>
                <c:pt idx="15647">
                  <c:v>0.15263218635334191</c:v>
                </c:pt>
                <c:pt idx="15648">
                  <c:v>0.15264052798623401</c:v>
                </c:pt>
                <c:pt idx="15649">
                  <c:v>0.15265150371297545</c:v>
                </c:pt>
                <c:pt idx="15650">
                  <c:v>0.15266511344683306</c:v>
                </c:pt>
                <c:pt idx="15651">
                  <c:v>0.15267960102450337</c:v>
                </c:pt>
                <c:pt idx="15652">
                  <c:v>0.15269013731279774</c:v>
                </c:pt>
                <c:pt idx="15653">
                  <c:v>0.15269935647399033</c:v>
                </c:pt>
                <c:pt idx="15654">
                  <c:v>0.15271077055580645</c:v>
                </c:pt>
                <c:pt idx="15655">
                  <c:v>0.15272394048832408</c:v>
                </c:pt>
                <c:pt idx="15656">
                  <c:v>0.15273491529959549</c:v>
                </c:pt>
                <c:pt idx="15657">
                  <c:v>0.15274413404798401</c:v>
                </c:pt>
                <c:pt idx="15658">
                  <c:v>0.15275423067489849</c:v>
                </c:pt>
                <c:pt idx="15659">
                  <c:v>0.15276696105918725</c:v>
                </c:pt>
                <c:pt idx="15660">
                  <c:v>0.15278013025170523</c:v>
                </c:pt>
                <c:pt idx="15661">
                  <c:v>0.15279154341160534</c:v>
                </c:pt>
                <c:pt idx="15662">
                  <c:v>0.15280295644124697</c:v>
                </c:pt>
                <c:pt idx="15663">
                  <c:v>0.15281524725057491</c:v>
                </c:pt>
                <c:pt idx="15664">
                  <c:v>0.15282841580722251</c:v>
                </c:pt>
                <c:pt idx="15665">
                  <c:v>0.15284114524714698</c:v>
                </c:pt>
                <c:pt idx="15666">
                  <c:v>0.15285431346276177</c:v>
                </c:pt>
                <c:pt idx="15667">
                  <c:v>0.15286704257303013</c:v>
                </c:pt>
                <c:pt idx="15668">
                  <c:v>0.15287626010345592</c:v>
                </c:pt>
                <c:pt idx="15669">
                  <c:v>0.15288372185157242</c:v>
                </c:pt>
                <c:pt idx="15670">
                  <c:v>0.15289469490942384</c:v>
                </c:pt>
                <c:pt idx="15671">
                  <c:v>0.15290830133393879</c:v>
                </c:pt>
                <c:pt idx="15672">
                  <c:v>0.15292146866526327</c:v>
                </c:pt>
                <c:pt idx="15673">
                  <c:v>0.15293419692073973</c:v>
                </c:pt>
                <c:pt idx="15674">
                  <c:v>0.15294780280778789</c:v>
                </c:pt>
                <c:pt idx="15675">
                  <c:v>0.15296228629058276</c:v>
                </c:pt>
                <c:pt idx="15676">
                  <c:v>0.15297633067963012</c:v>
                </c:pt>
                <c:pt idx="15677">
                  <c:v>0.15298905823683251</c:v>
                </c:pt>
                <c:pt idx="15678">
                  <c:v>0.15300090788585244</c:v>
                </c:pt>
                <c:pt idx="15679">
                  <c:v>0.15301319626245297</c:v>
                </c:pt>
                <c:pt idx="15680">
                  <c:v>0.15302548448805084</c:v>
                </c:pt>
                <c:pt idx="15681">
                  <c:v>0.15303865027648639</c:v>
                </c:pt>
                <c:pt idx="15682">
                  <c:v>0.15305313244356292</c:v>
                </c:pt>
                <c:pt idx="15683">
                  <c:v>0.15306805324482789</c:v>
                </c:pt>
                <c:pt idx="15684">
                  <c:v>0.15308253498609506</c:v>
                </c:pt>
                <c:pt idx="15685">
                  <c:v>0.15309657768643636</c:v>
                </c:pt>
                <c:pt idx="15686">
                  <c:v>0.1531110590146289</c:v>
                </c:pt>
                <c:pt idx="15687">
                  <c:v>0.15312510131442444</c:v>
                </c:pt>
                <c:pt idx="15688">
                  <c:v>0.1531373881649935</c:v>
                </c:pt>
                <c:pt idx="15689">
                  <c:v>0.15314791963103921</c:v>
                </c:pt>
                <c:pt idx="15690">
                  <c:v>0.15315888979023176</c:v>
                </c:pt>
                <c:pt idx="15691">
                  <c:v>0.15316942102983769</c:v>
                </c:pt>
                <c:pt idx="15692">
                  <c:v>0.15318082974759006</c:v>
                </c:pt>
                <c:pt idx="15693">
                  <c:v>0.15319311591345505</c:v>
                </c:pt>
                <c:pt idx="15694">
                  <c:v>0.15320627949509064</c:v>
                </c:pt>
                <c:pt idx="15695">
                  <c:v>0.15321900412596129</c:v>
                </c:pt>
                <c:pt idx="15696">
                  <c:v>0.15323128982282164</c:v>
                </c:pt>
                <c:pt idx="15697">
                  <c:v>0.15324313660184694</c:v>
                </c:pt>
                <c:pt idx="15698">
                  <c:v>0.15325673828617434</c:v>
                </c:pt>
                <c:pt idx="15699">
                  <c:v>0.15327209480419388</c:v>
                </c:pt>
                <c:pt idx="15700">
                  <c:v>0.15328613484287451</c:v>
                </c:pt>
                <c:pt idx="15701">
                  <c:v>0.15329929720011251</c:v>
                </c:pt>
                <c:pt idx="15702">
                  <c:v>0.1533133368568782</c:v>
                </c:pt>
                <c:pt idx="15703">
                  <c:v>0.15332869250577186</c:v>
                </c:pt>
                <c:pt idx="15704">
                  <c:v>0.15334360919605691</c:v>
                </c:pt>
                <c:pt idx="15705">
                  <c:v>0.15335764823071557</c:v>
                </c:pt>
                <c:pt idx="15706">
                  <c:v>0.15337124835759192</c:v>
                </c:pt>
                <c:pt idx="15707">
                  <c:v>0.15338528700423154</c:v>
                </c:pt>
                <c:pt idx="15708">
                  <c:v>0.15339800935751591</c:v>
                </c:pt>
                <c:pt idx="15709">
                  <c:v>0.15340941546768186</c:v>
                </c:pt>
                <c:pt idx="15710">
                  <c:v>0.15342301489053994</c:v>
                </c:pt>
                <c:pt idx="15711">
                  <c:v>0.15343880753660699</c:v>
                </c:pt>
                <c:pt idx="15712">
                  <c:v>0.15345416125895256</c:v>
                </c:pt>
                <c:pt idx="15713">
                  <c:v>0.15346907607779062</c:v>
                </c:pt>
                <c:pt idx="15714">
                  <c:v>0.15348267468932844</c:v>
                </c:pt>
                <c:pt idx="15715">
                  <c:v>0.15349364117683975</c:v>
                </c:pt>
                <c:pt idx="15716">
                  <c:v>0.15350460754408771</c:v>
                </c:pt>
                <c:pt idx="15717">
                  <c:v>0.1535168897326338</c:v>
                </c:pt>
                <c:pt idx="15718">
                  <c:v>0.15353048769399247</c:v>
                </c:pt>
                <c:pt idx="15719">
                  <c:v>0.15354320820012848</c:v>
                </c:pt>
                <c:pt idx="15720">
                  <c:v>0.15355636717413212</c:v>
                </c:pt>
                <c:pt idx="15721">
                  <c:v>0.1535708418455409</c:v>
                </c:pt>
                <c:pt idx="15722">
                  <c:v>0.15358487769045726</c:v>
                </c:pt>
                <c:pt idx="15723">
                  <c:v>0.15359847472735633</c:v>
                </c:pt>
                <c:pt idx="15724">
                  <c:v>0.15361251018442995</c:v>
                </c:pt>
                <c:pt idx="15725">
                  <c:v>0.15362742264172671</c:v>
                </c:pt>
                <c:pt idx="15726">
                  <c:v>0.15364233487664564</c:v>
                </c:pt>
                <c:pt idx="15727">
                  <c:v>0.1536563697181397</c:v>
                </c:pt>
                <c:pt idx="15728">
                  <c:v>0.15367040436265988</c:v>
                </c:pt>
                <c:pt idx="15729">
                  <c:v>0.15368356166300995</c:v>
                </c:pt>
                <c:pt idx="15730">
                  <c:v>0.15369759592590895</c:v>
                </c:pt>
                <c:pt idx="15731">
                  <c:v>0.15371294567543448</c:v>
                </c:pt>
                <c:pt idx="15732">
                  <c:v>0.15372697952595904</c:v>
                </c:pt>
                <c:pt idx="15733">
                  <c:v>0.15373969753288125</c:v>
                </c:pt>
                <c:pt idx="15734">
                  <c:v>0.15375329246486613</c:v>
                </c:pt>
                <c:pt idx="15735">
                  <c:v>0.15376557159941531</c:v>
                </c:pt>
                <c:pt idx="15736">
                  <c:v>0.15377960471142049</c:v>
                </c:pt>
                <c:pt idx="15737">
                  <c:v>0.15379451467715391</c:v>
                </c:pt>
                <c:pt idx="15738">
                  <c:v>0.15380854738300626</c:v>
                </c:pt>
                <c:pt idx="15739">
                  <c:v>0.15382170286590471</c:v>
                </c:pt>
                <c:pt idx="15740">
                  <c:v>0.1538348581757388</c:v>
                </c:pt>
                <c:pt idx="15741">
                  <c:v>0.15384889031547824</c:v>
                </c:pt>
                <c:pt idx="15742">
                  <c:v>0.15386379924820928</c:v>
                </c:pt>
                <c:pt idx="15743">
                  <c:v>0.15387826947035591</c:v>
                </c:pt>
                <c:pt idx="15744">
                  <c:v>0.15389361644685923</c:v>
                </c:pt>
                <c:pt idx="15745">
                  <c:v>0.15390940166268977</c:v>
                </c:pt>
                <c:pt idx="15746">
                  <c:v>0.15392255581887704</c:v>
                </c:pt>
                <c:pt idx="15747">
                  <c:v>0.15393264055477451</c:v>
                </c:pt>
                <c:pt idx="15748">
                  <c:v>0.15394316364901994</c:v>
                </c:pt>
                <c:pt idx="15749">
                  <c:v>0.15395544045235154</c:v>
                </c:pt>
                <c:pt idx="15750">
                  <c:v>0.15397034779663013</c:v>
                </c:pt>
                <c:pt idx="15751">
                  <c:v>0.15398613180129578</c:v>
                </c:pt>
                <c:pt idx="15752">
                  <c:v>0.15400016181851742</c:v>
                </c:pt>
                <c:pt idx="15753">
                  <c:v>0.15401287635160149</c:v>
                </c:pt>
                <c:pt idx="15754">
                  <c:v>0.15402471387501634</c:v>
                </c:pt>
                <c:pt idx="15755">
                  <c:v>0.15403435916086142</c:v>
                </c:pt>
                <c:pt idx="15756">
                  <c:v>0.15404225068917413</c:v>
                </c:pt>
                <c:pt idx="15757">
                  <c:v>0.15405058056816506</c:v>
                </c:pt>
                <c:pt idx="15758">
                  <c:v>0.15406154082954543</c:v>
                </c:pt>
                <c:pt idx="15759">
                  <c:v>0.15407513138682657</c:v>
                </c:pt>
                <c:pt idx="15760">
                  <c:v>0.15409003694695142</c:v>
                </c:pt>
                <c:pt idx="15761">
                  <c:v>0.1541049422849039</c:v>
                </c:pt>
                <c:pt idx="15762">
                  <c:v>0.1541202857830859</c:v>
                </c:pt>
                <c:pt idx="15763">
                  <c:v>0.15413738254660347</c:v>
                </c:pt>
                <c:pt idx="15764">
                  <c:v>0.15415272554704995</c:v>
                </c:pt>
                <c:pt idx="15765">
                  <c:v>0.15416762995064387</c:v>
                </c:pt>
                <c:pt idx="15766">
                  <c:v>0.15418428755060859</c:v>
                </c:pt>
                <c:pt idx="15767">
                  <c:v>0.15420138321994736</c:v>
                </c:pt>
                <c:pt idx="15768">
                  <c:v>0.15421935527515532</c:v>
                </c:pt>
                <c:pt idx="15769">
                  <c:v>0.15423688867628499</c:v>
                </c:pt>
                <c:pt idx="15770">
                  <c:v>0.15425179182553972</c:v>
                </c:pt>
                <c:pt idx="15771">
                  <c:v>0.15426581811606838</c:v>
                </c:pt>
                <c:pt idx="15772">
                  <c:v>0.15427984420986271</c:v>
                </c:pt>
                <c:pt idx="15773">
                  <c:v>0.15429167857347986</c:v>
                </c:pt>
                <c:pt idx="15774">
                  <c:v>0.15430219789023297</c:v>
                </c:pt>
                <c:pt idx="15775">
                  <c:v>0.15431490858367344</c:v>
                </c:pt>
                <c:pt idx="15776">
                  <c:v>0.15433068715076961</c:v>
                </c:pt>
                <c:pt idx="15777">
                  <c:v>0.1543469037519678</c:v>
                </c:pt>
                <c:pt idx="15778">
                  <c:v>0.15436136698522382</c:v>
                </c:pt>
                <c:pt idx="15779">
                  <c:v>0.15437758308891056</c:v>
                </c:pt>
                <c:pt idx="15780">
                  <c:v>0.15439642850065596</c:v>
                </c:pt>
                <c:pt idx="15781">
                  <c:v>0.15441571181016364</c:v>
                </c:pt>
                <c:pt idx="15782">
                  <c:v>0.15443324176886353</c:v>
                </c:pt>
                <c:pt idx="15783">
                  <c:v>0.15444945670707294</c:v>
                </c:pt>
                <c:pt idx="15784">
                  <c:v>0.15446479492014925</c:v>
                </c:pt>
                <c:pt idx="15785">
                  <c:v>0.15447794177268351</c:v>
                </c:pt>
                <c:pt idx="15786">
                  <c:v>0.1544910884523803</c:v>
                </c:pt>
                <c:pt idx="15787">
                  <c:v>0.15450554960042473</c:v>
                </c:pt>
                <c:pt idx="15788">
                  <c:v>0.1545217633662187</c:v>
                </c:pt>
                <c:pt idx="15789">
                  <c:v>0.15454016786287636</c:v>
                </c:pt>
                <c:pt idx="15790">
                  <c:v>0.15455813383051381</c:v>
                </c:pt>
                <c:pt idx="15791">
                  <c:v>0.15457566129276104</c:v>
                </c:pt>
                <c:pt idx="15792">
                  <c:v>0.15459231209734603</c:v>
                </c:pt>
                <c:pt idx="15793">
                  <c:v>0.15460983896055039</c:v>
                </c:pt>
                <c:pt idx="15794">
                  <c:v>0.1546269273564127</c:v>
                </c:pt>
                <c:pt idx="15795">
                  <c:v>0.15464182469403959</c:v>
                </c:pt>
                <c:pt idx="15796">
                  <c:v>0.15465584551495892</c:v>
                </c:pt>
                <c:pt idx="15797">
                  <c:v>0.15467161870351787</c:v>
                </c:pt>
                <c:pt idx="15798">
                  <c:v>0.15468826791042503</c:v>
                </c:pt>
                <c:pt idx="15799">
                  <c:v>0.15470447871396198</c:v>
                </c:pt>
                <c:pt idx="15800">
                  <c:v>0.15472112737378882</c:v>
                </c:pt>
                <c:pt idx="15801">
                  <c:v>0.15473865197943104</c:v>
                </c:pt>
                <c:pt idx="15802">
                  <c:v>0.15475486196622912</c:v>
                </c:pt>
                <c:pt idx="15803">
                  <c:v>0.15476844310421931</c:v>
                </c:pt>
                <c:pt idx="15804">
                  <c:v>0.15477983359386144</c:v>
                </c:pt>
                <c:pt idx="15805">
                  <c:v>0.15479297630530811</c:v>
                </c:pt>
                <c:pt idx="15806">
                  <c:v>0.15481049965188212</c:v>
                </c:pt>
                <c:pt idx="15807">
                  <c:v>0.15482889883530948</c:v>
                </c:pt>
                <c:pt idx="15808">
                  <c:v>0.1548455454238542</c:v>
                </c:pt>
                <c:pt idx="15809">
                  <c:v>0.15486131562054831</c:v>
                </c:pt>
                <c:pt idx="15810">
                  <c:v>0.15487620946684941</c:v>
                </c:pt>
                <c:pt idx="15811">
                  <c:v>0.15489197917997671</c:v>
                </c:pt>
                <c:pt idx="15812">
                  <c:v>0.15491037686432227</c:v>
                </c:pt>
                <c:pt idx="15813">
                  <c:v>0.15492965026584576</c:v>
                </c:pt>
                <c:pt idx="15814">
                  <c:v>0.15494804725714997</c:v>
                </c:pt>
                <c:pt idx="15815">
                  <c:v>0.15496425385003623</c:v>
                </c:pt>
                <c:pt idx="15816">
                  <c:v>0.15498089818555291</c:v>
                </c:pt>
                <c:pt idx="15817">
                  <c:v>0.15499754224404064</c:v>
                </c:pt>
                <c:pt idx="15818">
                  <c:v>0.15501462401601634</c:v>
                </c:pt>
                <c:pt idx="15819">
                  <c:v>0.15502907759517182</c:v>
                </c:pt>
                <c:pt idx="15820">
                  <c:v>0.15504353096542442</c:v>
                </c:pt>
                <c:pt idx="15821">
                  <c:v>0.15505973601093123</c:v>
                </c:pt>
                <c:pt idx="15822">
                  <c:v>0.15507506486634118</c:v>
                </c:pt>
                <c:pt idx="15823">
                  <c:v>0.15508820369824672</c:v>
                </c:pt>
                <c:pt idx="15824">
                  <c:v>0.15510002849936572</c:v>
                </c:pt>
                <c:pt idx="15825">
                  <c:v>0.15511448084418231</c:v>
                </c:pt>
                <c:pt idx="15826">
                  <c:v>0.15513199855787588</c:v>
                </c:pt>
                <c:pt idx="15827">
                  <c:v>0.15514995389594374</c:v>
                </c:pt>
                <c:pt idx="15828">
                  <c:v>0.15516703306467891</c:v>
                </c:pt>
                <c:pt idx="15829">
                  <c:v>0.15518323610896867</c:v>
                </c:pt>
                <c:pt idx="15830">
                  <c:v>0.15519943889072402</c:v>
                </c:pt>
                <c:pt idx="15831">
                  <c:v>0.15521695511622313</c:v>
                </c:pt>
                <c:pt idx="15832">
                  <c:v>0.15523709839625027</c:v>
                </c:pt>
                <c:pt idx="15833">
                  <c:v>0.15525417607670741</c:v>
                </c:pt>
                <c:pt idx="15834">
                  <c:v>0.15526818831464603</c:v>
                </c:pt>
                <c:pt idx="15835">
                  <c:v>0.15528044886178197</c:v>
                </c:pt>
                <c:pt idx="15836">
                  <c:v>0.15529358499547644</c:v>
                </c:pt>
                <c:pt idx="15837">
                  <c:v>0.15530584523124083</c:v>
                </c:pt>
                <c:pt idx="15838">
                  <c:v>0.15531635388511753</c:v>
                </c:pt>
                <c:pt idx="15839">
                  <c:v>0.15532730028214387</c:v>
                </c:pt>
                <c:pt idx="15840">
                  <c:v>0.1553395601045604</c:v>
                </c:pt>
                <c:pt idx="15841">
                  <c:v>0.1553535711461369</c:v>
                </c:pt>
                <c:pt idx="15842">
                  <c:v>0.15536977116824821</c:v>
                </c:pt>
                <c:pt idx="15843">
                  <c:v>0.15538553310003103</c:v>
                </c:pt>
                <c:pt idx="15844">
                  <c:v>0.15540085696219638</c:v>
                </c:pt>
                <c:pt idx="15845">
                  <c:v>0.15541486714497252</c:v>
                </c:pt>
                <c:pt idx="15846">
                  <c:v>0.15542843932235942</c:v>
                </c:pt>
                <c:pt idx="15847">
                  <c:v>0.15544244911870975</c:v>
                </c:pt>
                <c:pt idx="15848">
                  <c:v>0.1554573343122766</c:v>
                </c:pt>
                <c:pt idx="15849">
                  <c:v>0.15547221928427743</c:v>
                </c:pt>
                <c:pt idx="15850">
                  <c:v>0.15548622846729751</c:v>
                </c:pt>
                <c:pt idx="15851">
                  <c:v>0.15550067523173666</c:v>
                </c:pt>
                <c:pt idx="15852">
                  <c:v>0.15551512178747029</c:v>
                </c:pt>
                <c:pt idx="15853">
                  <c:v>0.1555295681345035</c:v>
                </c:pt>
                <c:pt idx="15854">
                  <c:v>0.15554270099616313</c:v>
                </c:pt>
                <c:pt idx="15855">
                  <c:v>0.15555670919183334</c:v>
                </c:pt>
                <c:pt idx="15856">
                  <c:v>0.15557203043116438</c:v>
                </c:pt>
                <c:pt idx="15857">
                  <c:v>0.15558778917529792</c:v>
                </c:pt>
                <c:pt idx="15858">
                  <c:v>0.15560223447259888</c:v>
                </c:pt>
                <c:pt idx="15859">
                  <c:v>0.15561536637998216</c:v>
                </c:pt>
                <c:pt idx="15860">
                  <c:v>0.15562718494918673</c:v>
                </c:pt>
                <c:pt idx="15861">
                  <c:v>0.15563900337871456</c:v>
                </c:pt>
                <c:pt idx="15862">
                  <c:v>0.15565169709189086</c:v>
                </c:pt>
                <c:pt idx="15863">
                  <c:v>0.15566482834975587</c:v>
                </c:pt>
                <c:pt idx="15864">
                  <c:v>0.15567839713507203</c:v>
                </c:pt>
                <c:pt idx="15865">
                  <c:v>0.15569196573627841</c:v>
                </c:pt>
                <c:pt idx="15866">
                  <c:v>0.15570422108880391</c:v>
                </c:pt>
                <c:pt idx="15867">
                  <c:v>0.15571341250463452</c:v>
                </c:pt>
                <c:pt idx="15868">
                  <c:v>0.15572347919646806</c:v>
                </c:pt>
                <c:pt idx="15869">
                  <c:v>0.15573485881303614</c:v>
                </c:pt>
                <c:pt idx="15870">
                  <c:v>0.15574536295954799</c:v>
                </c:pt>
                <c:pt idx="15871">
                  <c:v>0.15575499166359036</c:v>
                </c:pt>
                <c:pt idx="15872">
                  <c:v>0.15576593326019264</c:v>
                </c:pt>
                <c:pt idx="15873">
                  <c:v>0.15577818770625892</c:v>
                </c:pt>
                <c:pt idx="15874">
                  <c:v>0.1557895667002859</c:v>
                </c:pt>
                <c:pt idx="15875">
                  <c:v>0.15579875733170648</c:v>
                </c:pt>
                <c:pt idx="15876">
                  <c:v>0.15580575966085608</c:v>
                </c:pt>
                <c:pt idx="15877">
                  <c:v>0.15581101137554093</c:v>
                </c:pt>
                <c:pt idx="15878">
                  <c:v>0.15581582542310676</c:v>
                </c:pt>
                <c:pt idx="15879">
                  <c:v>0.15582501581319741</c:v>
                </c:pt>
                <c:pt idx="15880">
                  <c:v>0.15583770716541981</c:v>
                </c:pt>
                <c:pt idx="15881">
                  <c:v>0.15585171122922398</c:v>
                </c:pt>
                <c:pt idx="15882">
                  <c:v>0.15586527747902054</c:v>
                </c:pt>
                <c:pt idx="15883">
                  <c:v>0.15587884354477641</c:v>
                </c:pt>
                <c:pt idx="15884">
                  <c:v>0.15589022139350528</c:v>
                </c:pt>
                <c:pt idx="15885">
                  <c:v>0.15589766068614244</c:v>
                </c:pt>
                <c:pt idx="15886">
                  <c:v>0.15590378712087699</c:v>
                </c:pt>
                <c:pt idx="15887">
                  <c:v>0.15591166391038522</c:v>
                </c:pt>
                <c:pt idx="15888">
                  <c:v>0.15592304138569729</c:v>
                </c:pt>
                <c:pt idx="15889">
                  <c:v>0.15593748184102732</c:v>
                </c:pt>
                <c:pt idx="15890">
                  <c:v>0.1559527972476043</c:v>
                </c:pt>
                <c:pt idx="15891">
                  <c:v>0.15596548697822127</c:v>
                </c:pt>
                <c:pt idx="15892">
                  <c:v>0.1559759887024732</c:v>
                </c:pt>
                <c:pt idx="15893">
                  <c:v>0.15598430248929154</c:v>
                </c:pt>
                <c:pt idx="15894">
                  <c:v>0.15599217864462506</c:v>
                </c:pt>
                <c:pt idx="15895">
                  <c:v>0.15600005473792536</c:v>
                </c:pt>
                <c:pt idx="15896">
                  <c:v>0.15600749321352786</c:v>
                </c:pt>
                <c:pt idx="15897">
                  <c:v>0.15601624429045743</c:v>
                </c:pt>
                <c:pt idx="15898">
                  <c:v>0.15602762057597766</c:v>
                </c:pt>
                <c:pt idx="15899">
                  <c:v>0.15604074689845482</c:v>
                </c:pt>
                <c:pt idx="15900">
                  <c:v>0.15605387304863386</c:v>
                </c:pt>
                <c:pt idx="15901">
                  <c:v>0.15606306125124433</c:v>
                </c:pt>
                <c:pt idx="15902">
                  <c:v>0.15607006172990193</c:v>
                </c:pt>
                <c:pt idx="15903">
                  <c:v>0.15607531205673494</c:v>
                </c:pt>
                <c:pt idx="15904">
                  <c:v>0.15607968730803842</c:v>
                </c:pt>
                <c:pt idx="15905">
                  <c:v>0.15608625014910127</c:v>
                </c:pt>
                <c:pt idx="15906">
                  <c:v>0.15609543805423051</c:v>
                </c:pt>
                <c:pt idx="15907">
                  <c:v>0.15610506338810914</c:v>
                </c:pt>
                <c:pt idx="15908">
                  <c:v>0.15611468862934189</c:v>
                </c:pt>
                <c:pt idx="15909">
                  <c:v>0.15612518878684437</c:v>
                </c:pt>
                <c:pt idx="15910">
                  <c:v>0.15613700133224895</c:v>
                </c:pt>
                <c:pt idx="15911">
                  <c:v>0.15614793874987676</c:v>
                </c:pt>
                <c:pt idx="15912">
                  <c:v>0.15615493863437854</c:v>
                </c:pt>
                <c:pt idx="15913">
                  <c:v>0.15616062600445768</c:v>
                </c:pt>
                <c:pt idx="15914">
                  <c:v>0.15616762580015106</c:v>
                </c:pt>
                <c:pt idx="15915">
                  <c:v>0.15617593799389889</c:v>
                </c:pt>
                <c:pt idx="15916">
                  <c:v>0.15618337516131794</c:v>
                </c:pt>
                <c:pt idx="15917">
                  <c:v>0.15619212469923319</c:v>
                </c:pt>
                <c:pt idx="15918">
                  <c:v>0.15620218657319623</c:v>
                </c:pt>
                <c:pt idx="15919">
                  <c:v>0.15621224834591882</c:v>
                </c:pt>
                <c:pt idx="15920">
                  <c:v>0.15622318494057374</c:v>
                </c:pt>
                <c:pt idx="15921">
                  <c:v>0.15623324650201897</c:v>
                </c:pt>
                <c:pt idx="15922">
                  <c:v>0.15623937088116011</c:v>
                </c:pt>
                <c:pt idx="15923">
                  <c:v>0.15624243305666527</c:v>
                </c:pt>
                <c:pt idx="15924">
                  <c:v>0.15624593267433201</c:v>
                </c:pt>
                <c:pt idx="15925">
                  <c:v>0.15624855737954441</c:v>
                </c:pt>
                <c:pt idx="15926">
                  <c:v>0.15625205697577849</c:v>
                </c:pt>
                <c:pt idx="15927">
                  <c:v>0.15625949357711222</c:v>
                </c:pt>
                <c:pt idx="15928">
                  <c:v>0.15627086709571106</c:v>
                </c:pt>
                <c:pt idx="15929">
                  <c:v>0.15628180304929923</c:v>
                </c:pt>
                <c:pt idx="15930">
                  <c:v>0.15629142658952849</c:v>
                </c:pt>
                <c:pt idx="15931">
                  <c:v>0.15629973775428796</c:v>
                </c:pt>
                <c:pt idx="15932">
                  <c:v>0.15630586172622629</c:v>
                </c:pt>
                <c:pt idx="15933">
                  <c:v>0.15630892369813171</c:v>
                </c:pt>
                <c:pt idx="15934">
                  <c:v>0.15631111081518129</c:v>
                </c:pt>
                <c:pt idx="15935">
                  <c:v>0.15631592245585221</c:v>
                </c:pt>
                <c:pt idx="15936">
                  <c:v>0.15632335858226054</c:v>
                </c:pt>
                <c:pt idx="15937">
                  <c:v>0.15633079465337271</c:v>
                </c:pt>
                <c:pt idx="15938">
                  <c:v>0.1563382306691907</c:v>
                </c:pt>
                <c:pt idx="15939">
                  <c:v>0.15634654144496443</c:v>
                </c:pt>
                <c:pt idx="15940">
                  <c:v>0.1563526651302857</c:v>
                </c:pt>
                <c:pt idx="15941">
                  <c:v>0.15635791397357177</c:v>
                </c:pt>
                <c:pt idx="15942">
                  <c:v>0.15636491238843103</c:v>
                </c:pt>
                <c:pt idx="15943">
                  <c:v>0.15637059856444024</c:v>
                </c:pt>
                <c:pt idx="15944">
                  <c:v>0.1563762847081174</c:v>
                </c:pt>
                <c:pt idx="15945">
                  <c:v>0.1563828456029534</c:v>
                </c:pt>
                <c:pt idx="15946">
                  <c:v>0.15638984384333354</c:v>
                </c:pt>
                <c:pt idx="15947">
                  <c:v>0.15639552987758043</c:v>
                </c:pt>
                <c:pt idx="15948">
                  <c:v>0.15639990372807791</c:v>
                </c:pt>
                <c:pt idx="15949">
                  <c:v>0.15640646446795453</c:v>
                </c:pt>
                <c:pt idx="15950">
                  <c:v>0.15641433729898963</c:v>
                </c:pt>
                <c:pt idx="15951">
                  <c:v>0.15642046056916586</c:v>
                </c:pt>
                <c:pt idx="15952">
                  <c:v>0.15642658380184787</c:v>
                </c:pt>
                <c:pt idx="15953">
                  <c:v>0.15643183225716201</c:v>
                </c:pt>
                <c:pt idx="15954">
                  <c:v>0.15643664331700124</c:v>
                </c:pt>
                <c:pt idx="15955">
                  <c:v>0.15644232908515182</c:v>
                </c:pt>
                <c:pt idx="15956">
                  <c:v>0.15644539063922744</c:v>
                </c:pt>
                <c:pt idx="15957">
                  <c:v>0.15644582800332982</c:v>
                </c:pt>
                <c:pt idx="15958">
                  <c:v>0.15644626536724154</c:v>
                </c:pt>
                <c:pt idx="15959">
                  <c:v>0.15644888954669361</c:v>
                </c:pt>
                <c:pt idx="15960">
                  <c:v>0.15645457524521503</c:v>
                </c:pt>
                <c:pt idx="15961">
                  <c:v>0.15646288505413558</c:v>
                </c:pt>
                <c:pt idx="15962">
                  <c:v>0.15647250685188099</c:v>
                </c:pt>
                <c:pt idx="15963">
                  <c:v>0.15648169120882191</c:v>
                </c:pt>
                <c:pt idx="15964">
                  <c:v>0.15648912610265939</c:v>
                </c:pt>
                <c:pt idx="15965">
                  <c:v>0.15649568625719928</c:v>
                </c:pt>
                <c:pt idx="15966">
                  <c:v>0.15650180902927541</c:v>
                </c:pt>
                <c:pt idx="15967">
                  <c:v>0.15650661975246502</c:v>
                </c:pt>
                <c:pt idx="15968">
                  <c:v>0.15651099311710001</c:v>
                </c:pt>
                <c:pt idx="15969">
                  <c:v>0.15651580379610783</c:v>
                </c:pt>
                <c:pt idx="15970">
                  <c:v>0.15652192644501031</c:v>
                </c:pt>
                <c:pt idx="15971">
                  <c:v>0.15653067302127244</c:v>
                </c:pt>
                <c:pt idx="15972">
                  <c:v>0.15654029416680135</c:v>
                </c:pt>
                <c:pt idx="15973">
                  <c:v>0.15654816594429247</c:v>
                </c:pt>
                <c:pt idx="15974">
                  <c:v>0.15655647497553141</c:v>
                </c:pt>
                <c:pt idx="15975">
                  <c:v>0.15656259737542488</c:v>
                </c:pt>
                <c:pt idx="15976">
                  <c:v>0.15656565856131527</c:v>
                </c:pt>
                <c:pt idx="15977">
                  <c:v>0.15656959435797613</c:v>
                </c:pt>
                <c:pt idx="15978">
                  <c:v>0.15657571667754802</c:v>
                </c:pt>
                <c:pt idx="15979">
                  <c:v>0.15658183895963734</c:v>
                </c:pt>
                <c:pt idx="15980">
                  <c:v>0.15658664929784141</c:v>
                </c:pt>
                <c:pt idx="15981">
                  <c:v>0.15659364611210458</c:v>
                </c:pt>
                <c:pt idx="15982">
                  <c:v>0.15660108017361871</c:v>
                </c:pt>
                <c:pt idx="15983">
                  <c:v>0.15660851417986821</c:v>
                </c:pt>
                <c:pt idx="15984">
                  <c:v>0.15661594813085344</c:v>
                </c:pt>
                <c:pt idx="15985">
                  <c:v>0.15662294474012181</c:v>
                </c:pt>
                <c:pt idx="15986">
                  <c:v>0.1566303785838323</c:v>
                </c:pt>
                <c:pt idx="15987">
                  <c:v>0.15663824965223375</c:v>
                </c:pt>
                <c:pt idx="15988">
                  <c:v>0.15664480882857584</c:v>
                </c:pt>
                <c:pt idx="15989">
                  <c:v>0.15665093068767971</c:v>
                </c:pt>
                <c:pt idx="15990">
                  <c:v>0.1566583643233507</c:v>
                </c:pt>
                <c:pt idx="15991">
                  <c:v>0.156665797903763</c:v>
                </c:pt>
                <c:pt idx="15992">
                  <c:v>0.15667323142891781</c:v>
                </c:pt>
                <c:pt idx="15993">
                  <c:v>0.15667935311402545</c:v>
                </c:pt>
                <c:pt idx="15994">
                  <c:v>0.15668547476165814</c:v>
                </c:pt>
                <c:pt idx="15995">
                  <c:v>0.15669247088449462</c:v>
                </c:pt>
                <c:pt idx="15996">
                  <c:v>0.15670034146418024</c:v>
                </c:pt>
                <c:pt idx="15997">
                  <c:v>0.15670952372885452</c:v>
                </c:pt>
                <c:pt idx="15998">
                  <c:v>0.15671958039818643</c:v>
                </c:pt>
                <c:pt idx="15999">
                  <c:v>0.15673007420618379</c:v>
                </c:pt>
                <c:pt idx="16000">
                  <c:v>0.15674013066884951</c:v>
                </c:pt>
                <c:pt idx="16001">
                  <c:v>0.15675106149182488</c:v>
                </c:pt>
                <c:pt idx="16002">
                  <c:v>0.15676286664643643</c:v>
                </c:pt>
                <c:pt idx="16003">
                  <c:v>0.1567720483370085</c:v>
                </c:pt>
                <c:pt idx="16004">
                  <c:v>0.15677729497948531</c:v>
                </c:pt>
                <c:pt idx="16005">
                  <c:v>0.15678166716052164</c:v>
                </c:pt>
                <c:pt idx="16006">
                  <c:v>0.15678778818185779</c:v>
                </c:pt>
                <c:pt idx="16007">
                  <c:v>0.15679696964361198</c:v>
                </c:pt>
                <c:pt idx="16008">
                  <c:v>0.15680789984531157</c:v>
                </c:pt>
                <c:pt idx="16009">
                  <c:v>0.15681708112241444</c:v>
                </c:pt>
                <c:pt idx="16010">
                  <c:v>0.15682320192698498</c:v>
                </c:pt>
                <c:pt idx="16011">
                  <c:v>0.15682669951277653</c:v>
                </c:pt>
                <c:pt idx="16012">
                  <c:v>0.15683019708633503</c:v>
                </c:pt>
                <c:pt idx="16013">
                  <c:v>0.15683500623000349</c:v>
                </c:pt>
                <c:pt idx="16014">
                  <c:v>0.15684068973361229</c:v>
                </c:pt>
                <c:pt idx="16015">
                  <c:v>0.15684593601596575</c:v>
                </c:pt>
                <c:pt idx="16016">
                  <c:v>0.15685205664392454</c:v>
                </c:pt>
                <c:pt idx="16017">
                  <c:v>0.15685817723442172</c:v>
                </c:pt>
                <c:pt idx="16018">
                  <c:v>0.15686342342503157</c:v>
                </c:pt>
                <c:pt idx="16019">
                  <c:v>0.15686866958811893</c:v>
                </c:pt>
                <c:pt idx="16020">
                  <c:v>0.1568739157236842</c:v>
                </c:pt>
                <c:pt idx="16021">
                  <c:v>0.15687785030729742</c:v>
                </c:pt>
                <c:pt idx="16022">
                  <c:v>0.15688353356740781</c:v>
                </c:pt>
                <c:pt idx="16023">
                  <c:v>0.15689315131862891</c:v>
                </c:pt>
                <c:pt idx="16024">
                  <c:v>0.15690451763263391</c:v>
                </c:pt>
                <c:pt idx="16025">
                  <c:v>0.15691457234117751</c:v>
                </c:pt>
                <c:pt idx="16026">
                  <c:v>0.1569228783285046</c:v>
                </c:pt>
                <c:pt idx="16027">
                  <c:v>0.15692899848554812</c:v>
                </c:pt>
                <c:pt idx="16028">
                  <c:v>0.15693337000336097</c:v>
                </c:pt>
                <c:pt idx="16029">
                  <c:v>0.15693730435305336</c:v>
                </c:pt>
                <c:pt idx="16030">
                  <c:v>0.15694298727528208</c:v>
                </c:pt>
                <c:pt idx="16031">
                  <c:v>0.15695216731219888</c:v>
                </c:pt>
                <c:pt idx="16032">
                  <c:v>0.15696440723033156</c:v>
                </c:pt>
                <c:pt idx="16033">
                  <c:v>0.1569766469986501</c:v>
                </c:pt>
                <c:pt idx="16034">
                  <c:v>0.15698670098198386</c:v>
                </c:pt>
                <c:pt idx="16035">
                  <c:v>0.15699631774102285</c:v>
                </c:pt>
                <c:pt idx="16036">
                  <c:v>0.15700768288247305</c:v>
                </c:pt>
                <c:pt idx="16037">
                  <c:v>0.15702079634672234</c:v>
                </c:pt>
                <c:pt idx="16038">
                  <c:v>0.15703478385238331</c:v>
                </c:pt>
                <c:pt idx="16039">
                  <c:v>0.15704833406192001</c:v>
                </c:pt>
                <c:pt idx="16040">
                  <c:v>0.1570601357077252</c:v>
                </c:pt>
                <c:pt idx="16041">
                  <c:v>0.15706931466928303</c:v>
                </c:pt>
                <c:pt idx="16042">
                  <c:v>0.15707718228356021</c:v>
                </c:pt>
                <c:pt idx="16043">
                  <c:v>0.15708373858150732</c:v>
                </c:pt>
                <c:pt idx="16044">
                  <c:v>0.15708810942292495</c:v>
                </c:pt>
                <c:pt idx="16045">
                  <c:v>0.15709379148820701</c:v>
                </c:pt>
                <c:pt idx="16046">
                  <c:v>0.15710122183255293</c:v>
                </c:pt>
                <c:pt idx="16047">
                  <c:v>0.15710777797289224</c:v>
                </c:pt>
                <c:pt idx="16048">
                  <c:v>0.15711389699842862</c:v>
                </c:pt>
                <c:pt idx="16049">
                  <c:v>0.15712307546652921</c:v>
                </c:pt>
                <c:pt idx="16050">
                  <c:v>0.15713531329295166</c:v>
                </c:pt>
                <c:pt idx="16051">
                  <c:v>0.15714667685481631</c:v>
                </c:pt>
                <c:pt idx="16052">
                  <c:v>0.15715498091451816</c:v>
                </c:pt>
                <c:pt idx="16053">
                  <c:v>0.15716372195549769</c:v>
                </c:pt>
                <c:pt idx="16054">
                  <c:v>0.15717289996629494</c:v>
                </c:pt>
                <c:pt idx="16055">
                  <c:v>0.15718164085064526</c:v>
                </c:pt>
                <c:pt idx="16056">
                  <c:v>0.15719038165859311</c:v>
                </c:pt>
                <c:pt idx="16057">
                  <c:v>0.15719955942471173</c:v>
                </c:pt>
                <c:pt idx="16058">
                  <c:v>0.15720786304528711</c:v>
                </c:pt>
                <c:pt idx="16059">
                  <c:v>0.15721616659691301</c:v>
                </c:pt>
                <c:pt idx="16060">
                  <c:v>0.15722752924003852</c:v>
                </c:pt>
                <c:pt idx="16061">
                  <c:v>0.15723889175405614</c:v>
                </c:pt>
                <c:pt idx="16062">
                  <c:v>0.15724894310114448</c:v>
                </c:pt>
                <c:pt idx="16063">
                  <c:v>0.15725855733860639</c:v>
                </c:pt>
                <c:pt idx="16064">
                  <c:v>0.15726904549223739</c:v>
                </c:pt>
                <c:pt idx="16065">
                  <c:v>0.15727865953643297</c:v>
                </c:pt>
                <c:pt idx="16066">
                  <c:v>0.15728696250021953</c:v>
                </c:pt>
                <c:pt idx="16067">
                  <c:v>0.15729439140938276</c:v>
                </c:pt>
                <c:pt idx="16068">
                  <c:v>0.15730269424254953</c:v>
                </c:pt>
                <c:pt idx="16069">
                  <c:v>0.15731056002090771</c:v>
                </c:pt>
                <c:pt idx="16070">
                  <c:v>0.1573175517719525</c:v>
                </c:pt>
                <c:pt idx="16071">
                  <c:v>0.15732585441282618</c:v>
                </c:pt>
                <c:pt idx="16072">
                  <c:v>0.15733546791087641</c:v>
                </c:pt>
                <c:pt idx="16073">
                  <c:v>0.15734420737436108</c:v>
                </c:pt>
                <c:pt idx="16074">
                  <c:v>0.15735163585827083</c:v>
                </c:pt>
                <c:pt idx="16075">
                  <c:v>0.15735993821616237</c:v>
                </c:pt>
                <c:pt idx="16076">
                  <c:v>0.15737217314426027</c:v>
                </c:pt>
                <c:pt idx="16077">
                  <c:v>0.15738571878290367</c:v>
                </c:pt>
                <c:pt idx="16078">
                  <c:v>0.15739576865429813</c:v>
                </c:pt>
                <c:pt idx="16079">
                  <c:v>0.15740363370059052</c:v>
                </c:pt>
                <c:pt idx="16080">
                  <c:v>0.15741106174306768</c:v>
                </c:pt>
                <c:pt idx="16081">
                  <c:v>0.15741805279146739</c:v>
                </c:pt>
                <c:pt idx="16082">
                  <c:v>0.15742679153323699</c:v>
                </c:pt>
                <c:pt idx="16083">
                  <c:v>0.15743815178337237</c:v>
                </c:pt>
                <c:pt idx="16084">
                  <c:v>0.15744994882961047</c:v>
                </c:pt>
                <c:pt idx="16085">
                  <c:v>0.1574595611347592</c:v>
                </c:pt>
                <c:pt idx="16086">
                  <c:v>0.15746786259666881</c:v>
                </c:pt>
                <c:pt idx="16087">
                  <c:v>0.15747616398966421</c:v>
                </c:pt>
                <c:pt idx="16088">
                  <c:v>0.15748446531374721</c:v>
                </c:pt>
                <c:pt idx="16089">
                  <c:v>0.15749189275583042</c:v>
                </c:pt>
                <c:pt idx="16090">
                  <c:v>0.1574980094314172</c:v>
                </c:pt>
                <c:pt idx="16091">
                  <c:v>0.15750543677290313</c:v>
                </c:pt>
                <c:pt idx="16092">
                  <c:v>0.15751461164798791</c:v>
                </c:pt>
                <c:pt idx="16093">
                  <c:v>0.15752466022411563</c:v>
                </c:pt>
                <c:pt idx="16094">
                  <c:v>0.15753296114562751</c:v>
                </c:pt>
                <c:pt idx="16095">
                  <c:v>0.15754038822752051</c:v>
                </c:pt>
                <c:pt idx="16096">
                  <c:v>0.15754563084035142</c:v>
                </c:pt>
                <c:pt idx="16097">
                  <c:v>0.15754912590030251</c:v>
                </c:pt>
                <c:pt idx="16098">
                  <c:v>0.15755043654463508</c:v>
                </c:pt>
                <c:pt idx="16099">
                  <c:v>0.15755262094803812</c:v>
                </c:pt>
                <c:pt idx="16100">
                  <c:v>0.15755830037455593</c:v>
                </c:pt>
                <c:pt idx="16101">
                  <c:v>0.15756485351891841</c:v>
                </c:pt>
                <c:pt idx="16102">
                  <c:v>0.15757184349223882</c:v>
                </c:pt>
                <c:pt idx="16103">
                  <c:v>0.15757970715382166</c:v>
                </c:pt>
                <c:pt idx="16104">
                  <c:v>0.15758800761840749</c:v>
                </c:pt>
                <c:pt idx="16105">
                  <c:v>0.15759456056809781</c:v>
                </c:pt>
                <c:pt idx="16106">
                  <c:v>0.15760067661573282</c:v>
                </c:pt>
                <c:pt idx="16107">
                  <c:v>0.15760722948240488</c:v>
                </c:pt>
                <c:pt idx="16108">
                  <c:v>0.15761465601272326</c:v>
                </c:pt>
                <c:pt idx="16109">
                  <c:v>0.15762339303660461</c:v>
                </c:pt>
                <c:pt idx="16110">
                  <c:v>0.15763387736450019</c:v>
                </c:pt>
                <c:pt idx="16111">
                  <c:v>0.1576443615824763</c:v>
                </c:pt>
                <c:pt idx="16112">
                  <c:v>0.15765440885489293</c:v>
                </c:pt>
                <c:pt idx="16113">
                  <c:v>0.15766358236328584</c:v>
                </c:pt>
                <c:pt idx="16114">
                  <c:v>0.1576727557875264</c:v>
                </c:pt>
                <c:pt idx="16115">
                  <c:v>0.15768018183122987</c:v>
                </c:pt>
                <c:pt idx="16116">
                  <c:v>0.15768629735522527</c:v>
                </c:pt>
                <c:pt idx="16117">
                  <c:v>0.15769459693511345</c:v>
                </c:pt>
                <c:pt idx="16118">
                  <c:v>0.15770377007484998</c:v>
                </c:pt>
                <c:pt idx="16119">
                  <c:v>0.15771206950972427</c:v>
                </c:pt>
                <c:pt idx="16120">
                  <c:v>0.15772036887571811</c:v>
                </c:pt>
                <c:pt idx="16121">
                  <c:v>0.15772910497603657</c:v>
                </c:pt>
                <c:pt idx="16122">
                  <c:v>0.15773740420064891</c:v>
                </c:pt>
                <c:pt idx="16123">
                  <c:v>0.15774395617142745</c:v>
                </c:pt>
                <c:pt idx="16124">
                  <c:v>0.15774919771714177</c:v>
                </c:pt>
                <c:pt idx="16125">
                  <c:v>0.15775487602732882</c:v>
                </c:pt>
                <c:pt idx="16126">
                  <c:v>0.15776186467252751</c:v>
                </c:pt>
                <c:pt idx="16127">
                  <c:v>0.15777016362526519</c:v>
                </c:pt>
                <c:pt idx="16128">
                  <c:v>0.15778064641449102</c:v>
                </c:pt>
                <c:pt idx="16129">
                  <c:v>0.15779112909382895</c:v>
                </c:pt>
                <c:pt idx="16130">
                  <c:v>0.15779942780370723</c:v>
                </c:pt>
                <c:pt idx="16131">
                  <c:v>0.15780466905867313</c:v>
                </c:pt>
                <c:pt idx="16132">
                  <c:v>0.15780947351825991</c:v>
                </c:pt>
                <c:pt idx="16133">
                  <c:v>0.1578151514861941</c:v>
                </c:pt>
                <c:pt idx="16134">
                  <c:v>0.15782257647253958</c:v>
                </c:pt>
                <c:pt idx="16135">
                  <c:v>0.1578304381626984</c:v>
                </c:pt>
                <c:pt idx="16136">
                  <c:v>0.15783786303554179</c:v>
                </c:pt>
                <c:pt idx="16137">
                  <c:v>0.15784616135759946</c:v>
                </c:pt>
                <c:pt idx="16138">
                  <c:v>0.15785620660269359</c:v>
                </c:pt>
                <c:pt idx="16139">
                  <c:v>0.15786712523291221</c:v>
                </c:pt>
                <c:pt idx="16140">
                  <c:v>0.1578767335288897</c:v>
                </c:pt>
                <c:pt idx="16141">
                  <c:v>0.1578837213225244</c:v>
                </c:pt>
                <c:pt idx="16142">
                  <c:v>0.15789027233471034</c:v>
                </c:pt>
                <c:pt idx="16143">
                  <c:v>0.15789988040828756</c:v>
                </c:pt>
                <c:pt idx="16144">
                  <c:v>0.15791123528531661</c:v>
                </c:pt>
                <c:pt idx="16145">
                  <c:v>0.15792171659582982</c:v>
                </c:pt>
                <c:pt idx="16146">
                  <c:v>0.15793045093733932</c:v>
                </c:pt>
                <c:pt idx="16147">
                  <c:v>0.15793743835561919</c:v>
                </c:pt>
                <c:pt idx="16148">
                  <c:v>0.15794398901591492</c:v>
                </c:pt>
                <c:pt idx="16149">
                  <c:v>0.15795184975162727</c:v>
                </c:pt>
                <c:pt idx="16150">
                  <c:v>0.15796014712784434</c:v>
                </c:pt>
                <c:pt idx="16151">
                  <c:v>0.15796844443521535</c:v>
                </c:pt>
                <c:pt idx="16152">
                  <c:v>0.15797586828345395</c:v>
                </c:pt>
                <c:pt idx="16153">
                  <c:v>0.1579850388434241</c:v>
                </c:pt>
                <c:pt idx="16154">
                  <c:v>0.15799508269356369</c:v>
                </c:pt>
                <c:pt idx="16155">
                  <c:v>0.15800381639429473</c:v>
                </c:pt>
                <c:pt idx="16156">
                  <c:v>0.15801211333933776</c:v>
                </c:pt>
                <c:pt idx="16157">
                  <c:v>0.15801997353956337</c:v>
                </c:pt>
                <c:pt idx="16158">
                  <c:v>0.15802914369507384</c:v>
                </c:pt>
                <c:pt idx="16159">
                  <c:v>0.15803962376983174</c:v>
                </c:pt>
                <c:pt idx="16160">
                  <c:v>0.15805010373475886</c:v>
                </c:pt>
                <c:pt idx="16161">
                  <c:v>0.15805883695496808</c:v>
                </c:pt>
                <c:pt idx="16162">
                  <c:v>0.15806582347622214</c:v>
                </c:pt>
                <c:pt idx="16163">
                  <c:v>0.15807106333512994</c:v>
                </c:pt>
                <c:pt idx="16164">
                  <c:v>0.1580745565591487</c:v>
                </c:pt>
                <c:pt idx="16165">
                  <c:v>0.15807804977096501</c:v>
                </c:pt>
                <c:pt idx="16166">
                  <c:v>0.15808241626857519</c:v>
                </c:pt>
                <c:pt idx="16167">
                  <c:v>0.15808590945293602</c:v>
                </c:pt>
                <c:pt idx="16168">
                  <c:v>0.15809027591622751</c:v>
                </c:pt>
                <c:pt idx="16169">
                  <c:v>0.15809900878561245</c:v>
                </c:pt>
                <c:pt idx="16170">
                  <c:v>0.15810948812820852</c:v>
                </c:pt>
                <c:pt idx="16171">
                  <c:v>0.15811865746289702</c:v>
                </c:pt>
                <c:pt idx="16172">
                  <c:v>0.15812782671350922</c:v>
                </c:pt>
                <c:pt idx="16173">
                  <c:v>0.15813743250492865</c:v>
                </c:pt>
                <c:pt idx="16174">
                  <c:v>0.15814660158339053</c:v>
                </c:pt>
                <c:pt idx="16175">
                  <c:v>0.15815533396090686</c:v>
                </c:pt>
                <c:pt idx="16176">
                  <c:v>0.15816275642184099</c:v>
                </c:pt>
                <c:pt idx="16177">
                  <c:v>0.15817017882768297</c:v>
                </c:pt>
                <c:pt idx="16178">
                  <c:v>0.15817847439254656</c:v>
                </c:pt>
                <c:pt idx="16179">
                  <c:v>0.15818589668172486</c:v>
                </c:pt>
                <c:pt idx="16180">
                  <c:v>0.1581933189158129</c:v>
                </c:pt>
                <c:pt idx="16181">
                  <c:v>0.15820117769186104</c:v>
                </c:pt>
                <c:pt idx="16182">
                  <c:v>0.15820859981253138</c:v>
                </c:pt>
                <c:pt idx="16183">
                  <c:v>0.15821733164867488</c:v>
                </c:pt>
                <c:pt idx="16184">
                  <c:v>0.1582260634085742</c:v>
                </c:pt>
                <c:pt idx="16185">
                  <c:v>0.15823392192729599</c:v>
                </c:pt>
                <c:pt idx="16186">
                  <c:v>0.15824134380493934</c:v>
                </c:pt>
                <c:pt idx="16187">
                  <c:v>0.15824920220358091</c:v>
                </c:pt>
                <c:pt idx="16188">
                  <c:v>0.15825749711292997</c:v>
                </c:pt>
                <c:pt idx="16189">
                  <c:v>0.15826535538463388</c:v>
                </c:pt>
                <c:pt idx="16190">
                  <c:v>0.15827277702898637</c:v>
                </c:pt>
                <c:pt idx="16191">
                  <c:v>0.15827845236691479</c:v>
                </c:pt>
                <c:pt idx="16192">
                  <c:v>0.1582828179895571</c:v>
                </c:pt>
                <c:pt idx="16193">
                  <c:v>0.15828805671157103</c:v>
                </c:pt>
                <c:pt idx="16194">
                  <c:v>0.15829416851923447</c:v>
                </c:pt>
                <c:pt idx="16195">
                  <c:v>0.15830115339653841</c:v>
                </c:pt>
                <c:pt idx="16196">
                  <c:v>0.15830988442455998</c:v>
                </c:pt>
                <c:pt idx="16197">
                  <c:v>0.15831861537635183</c:v>
                </c:pt>
                <c:pt idx="16198">
                  <c:v>0.15832560008290034</c:v>
                </c:pt>
                <c:pt idx="16199">
                  <c:v>0.15833040204035298</c:v>
                </c:pt>
                <c:pt idx="16200">
                  <c:v>0.15833738666457564</c:v>
                </c:pt>
                <c:pt idx="16201">
                  <c:v>0.15834873657488982</c:v>
                </c:pt>
                <c:pt idx="16202">
                  <c:v>0.1583587767727864</c:v>
                </c:pt>
                <c:pt idx="16203">
                  <c:v>0.15836576119882606</c:v>
                </c:pt>
                <c:pt idx="16204">
                  <c:v>0.15837274557608375</c:v>
                </c:pt>
                <c:pt idx="16205">
                  <c:v>0.15838103946071874</c:v>
                </c:pt>
                <c:pt idx="16206">
                  <c:v>0.15838846024655823</c:v>
                </c:pt>
                <c:pt idx="16207">
                  <c:v>0.15839631748918998</c:v>
                </c:pt>
                <c:pt idx="16208">
                  <c:v>0.15840504768637481</c:v>
                </c:pt>
                <c:pt idx="16209">
                  <c:v>0.15841377780734381</c:v>
                </c:pt>
                <c:pt idx="16210">
                  <c:v>0.15842163485105237</c:v>
                </c:pt>
                <c:pt idx="16211">
                  <c:v>0.1584303648272154</c:v>
                </c:pt>
                <c:pt idx="16212">
                  <c:v>0.15843996771297</c:v>
                </c:pt>
                <c:pt idx="16213">
                  <c:v>0.15844869752908938</c:v>
                </c:pt>
                <c:pt idx="16214">
                  <c:v>0.15845742726899983</c:v>
                </c:pt>
                <c:pt idx="16215">
                  <c:v>0.15846659341388741</c:v>
                </c:pt>
                <c:pt idx="16216">
                  <c:v>0.15847532299757372</c:v>
                </c:pt>
                <c:pt idx="16217">
                  <c:v>0.15848274308379087</c:v>
                </c:pt>
                <c:pt idx="16218">
                  <c:v>0.15848929017296617</c:v>
                </c:pt>
                <c:pt idx="16219">
                  <c:v>0.15849321840589636</c:v>
                </c:pt>
                <c:pt idx="16220">
                  <c:v>0.15849758309105402</c:v>
                </c:pt>
                <c:pt idx="16221">
                  <c:v>0.15850238422272442</c:v>
                </c:pt>
                <c:pt idx="16222">
                  <c:v>0.15850587594036991</c:v>
                </c:pt>
                <c:pt idx="16223">
                  <c:v>0.15850893118330886</c:v>
                </c:pt>
                <c:pt idx="16224">
                  <c:v>0.158513732260496</c:v>
                </c:pt>
                <c:pt idx="16225">
                  <c:v>0.15852115206171941</c:v>
                </c:pt>
                <c:pt idx="16226">
                  <c:v>0.15852988116914651</c:v>
                </c:pt>
                <c:pt idx="16227">
                  <c:v>0.15854035599747957</c:v>
                </c:pt>
                <c:pt idx="16228">
                  <c:v>0.15855126716031934</c:v>
                </c:pt>
                <c:pt idx="16229">
                  <c:v>0.15855999600487333</c:v>
                </c:pt>
                <c:pt idx="16230">
                  <c:v>0.15856610615072714</c:v>
                </c:pt>
                <c:pt idx="16231">
                  <c:v>0.1585722162592467</c:v>
                </c:pt>
                <c:pt idx="16232">
                  <c:v>0.1585761441664385</c:v>
                </c:pt>
                <c:pt idx="16233">
                  <c:v>0.15857788989801541</c:v>
                </c:pt>
                <c:pt idx="16234">
                  <c:v>0.15858050848966684</c:v>
                </c:pt>
                <c:pt idx="16235">
                  <c:v>0.15858487279384847</c:v>
                </c:pt>
                <c:pt idx="16236">
                  <c:v>0.15859010993372424</c:v>
                </c:pt>
                <c:pt idx="16237">
                  <c:v>0.15859621989558073</c:v>
                </c:pt>
                <c:pt idx="16238">
                  <c:v>0.1586032026634189</c:v>
                </c:pt>
                <c:pt idx="16239">
                  <c:v>0.1586075668685574</c:v>
                </c:pt>
                <c:pt idx="16240">
                  <c:v>0.15861105821895513</c:v>
                </c:pt>
                <c:pt idx="16241">
                  <c:v>0.15861629522169648</c:v>
                </c:pt>
                <c:pt idx="16242">
                  <c:v>0.15862284143655483</c:v>
                </c:pt>
                <c:pt idx="16243">
                  <c:v>0.15862895119842702</c:v>
                </c:pt>
                <c:pt idx="16244">
                  <c:v>0.15863287888277561</c:v>
                </c:pt>
                <c:pt idx="16245">
                  <c:v>0.15863593373771473</c:v>
                </c:pt>
                <c:pt idx="16246">
                  <c:v>0.1586398613946382</c:v>
                </c:pt>
                <c:pt idx="16247">
                  <c:v>0.15864597105252357</c:v>
                </c:pt>
                <c:pt idx="16248">
                  <c:v>0.15865382627209879</c:v>
                </c:pt>
                <c:pt idx="16249">
                  <c:v>0.15866255422148023</c:v>
                </c:pt>
                <c:pt idx="16250">
                  <c:v>0.15867040931079271</c:v>
                </c:pt>
                <c:pt idx="16251">
                  <c:v>0.1586787007270167</c:v>
                </c:pt>
                <c:pt idx="16252">
                  <c:v>0.15868655568949849</c:v>
                </c:pt>
                <c:pt idx="16253">
                  <c:v>0.15869266506210525</c:v>
                </c:pt>
                <c:pt idx="16254">
                  <c:v>0.15869615611540847</c:v>
                </c:pt>
                <c:pt idx="16255">
                  <c:v>0.15870008353580686</c:v>
                </c:pt>
                <c:pt idx="16256">
                  <c:v>0.15870532007234417</c:v>
                </c:pt>
                <c:pt idx="16257">
                  <c:v>0.15870924745675186</c:v>
                </c:pt>
                <c:pt idx="16258">
                  <c:v>0.15871273845216569</c:v>
                </c:pt>
                <c:pt idx="16259">
                  <c:v>0.15871753855096044</c:v>
                </c:pt>
                <c:pt idx="16260">
                  <c:v>0.15872495684014137</c:v>
                </c:pt>
                <c:pt idx="16261">
                  <c:v>0.15873193870910049</c:v>
                </c:pt>
                <c:pt idx="16262">
                  <c:v>0.15873804780445275</c:v>
                </c:pt>
                <c:pt idx="16263">
                  <c:v>0.15874415686248405</c:v>
                </c:pt>
                <c:pt idx="16264">
                  <c:v>0.15875026588319469</c:v>
                </c:pt>
                <c:pt idx="16265">
                  <c:v>0.15875637486658575</c:v>
                </c:pt>
                <c:pt idx="16266">
                  <c:v>0.1587629201645199</c:v>
                </c:pt>
                <c:pt idx="16267">
                  <c:v>0.15877033811705624</c:v>
                </c:pt>
                <c:pt idx="16268">
                  <c:v>0.15877775601456631</c:v>
                </c:pt>
                <c:pt idx="16269">
                  <c:v>0.15878473751489977</c:v>
                </c:pt>
                <c:pt idx="16270">
                  <c:v>0.15879040994803104</c:v>
                </c:pt>
                <c:pt idx="16271">
                  <c:v>0.15879477333623682</c:v>
                </c:pt>
                <c:pt idx="16272">
                  <c:v>0.15879957304127332</c:v>
                </c:pt>
                <c:pt idx="16273">
                  <c:v>0.15880699072192597</c:v>
                </c:pt>
                <c:pt idx="16274">
                  <c:v>0.15881615366323887</c:v>
                </c:pt>
                <c:pt idx="16275">
                  <c:v>0.15882400754611131</c:v>
                </c:pt>
                <c:pt idx="16276">
                  <c:v>0.15883186136730088</c:v>
                </c:pt>
                <c:pt idx="16277">
                  <c:v>0.15883840617117395</c:v>
                </c:pt>
                <c:pt idx="16278">
                  <c:v>0.15884364198343157</c:v>
                </c:pt>
                <c:pt idx="16279">
                  <c:v>0.15884887776827572</c:v>
                </c:pt>
                <c:pt idx="16280">
                  <c:v>0.1588545498375882</c:v>
                </c:pt>
                <c:pt idx="16281">
                  <c:v>0.15885847663595826</c:v>
                </c:pt>
                <c:pt idx="16282">
                  <c:v>0.15886022187472887</c:v>
                </c:pt>
                <c:pt idx="16283">
                  <c:v>0.15886414865082618</c:v>
                </c:pt>
                <c:pt idx="16284">
                  <c:v>0.15887243846083901</c:v>
                </c:pt>
                <c:pt idx="16285">
                  <c:v>0.15888160080248057</c:v>
                </c:pt>
                <c:pt idx="16286">
                  <c:v>0.15888945417135777</c:v>
                </c:pt>
                <c:pt idx="16287">
                  <c:v>0.15889643489191654</c:v>
                </c:pt>
                <c:pt idx="16288">
                  <c:v>0.15890123410903331</c:v>
                </c:pt>
                <c:pt idx="16289">
                  <c:v>0.15890385185411637</c:v>
                </c:pt>
                <c:pt idx="16290">
                  <c:v>0.15890734217023458</c:v>
                </c:pt>
                <c:pt idx="16291">
                  <c:v>0.15891170504825033</c:v>
                </c:pt>
                <c:pt idx="16292">
                  <c:v>0.15891868561348427</c:v>
                </c:pt>
                <c:pt idx="16293">
                  <c:v>0.15892741125150292</c:v>
                </c:pt>
                <c:pt idx="16294">
                  <c:v>0.1589361368133857</c:v>
                </c:pt>
                <c:pt idx="16295">
                  <c:v>0.15894486229913349</c:v>
                </c:pt>
                <c:pt idx="16296">
                  <c:v>0.15895358770874771</c:v>
                </c:pt>
                <c:pt idx="16297">
                  <c:v>0.15896318557139147</c:v>
                </c:pt>
                <c:pt idx="16298">
                  <c:v>0.15897191082112969</c:v>
                </c:pt>
                <c:pt idx="16299">
                  <c:v>0.15897845470847363</c:v>
                </c:pt>
                <c:pt idx="16300">
                  <c:v>0.15898325353197662</c:v>
                </c:pt>
                <c:pt idx="16301">
                  <c:v>0.15898805233245097</c:v>
                </c:pt>
                <c:pt idx="16302">
                  <c:v>0.15899285110989714</c:v>
                </c:pt>
                <c:pt idx="16303">
                  <c:v>0.15899721361486482</c:v>
                </c:pt>
                <c:pt idx="16304">
                  <c:v>0.15900113985306408</c:v>
                </c:pt>
                <c:pt idx="16305">
                  <c:v>0.15900332108984699</c:v>
                </c:pt>
                <c:pt idx="16306">
                  <c:v>0.15900244859570486</c:v>
                </c:pt>
                <c:pt idx="16307">
                  <c:v>0.1590028848428712</c:v>
                </c:pt>
                <c:pt idx="16308">
                  <c:v>0.15900768354913994</c:v>
                </c:pt>
                <c:pt idx="16309">
                  <c:v>0.15901553592790893</c:v>
                </c:pt>
                <c:pt idx="16310">
                  <c:v>0.15902164329098942</c:v>
                </c:pt>
                <c:pt idx="16311">
                  <c:v>0.15902513319600325</c:v>
                </c:pt>
                <c:pt idx="16312">
                  <c:v>0.15902687814394242</c:v>
                </c:pt>
                <c:pt idx="16313">
                  <c:v>0.15903124050047027</c:v>
                </c:pt>
                <c:pt idx="16314">
                  <c:v>0.15903734776763837</c:v>
                </c:pt>
                <c:pt idx="16315">
                  <c:v>0.15904432745587307</c:v>
                </c:pt>
                <c:pt idx="16316">
                  <c:v>0.15904999841669307</c:v>
                </c:pt>
                <c:pt idx="16317">
                  <c:v>0.15905348822275134</c:v>
                </c:pt>
                <c:pt idx="16318">
                  <c:v>0.15905785046319812</c:v>
                </c:pt>
                <c:pt idx="16319">
                  <c:v>0.15906483000833252</c:v>
                </c:pt>
                <c:pt idx="16320">
                  <c:v>0.15907355437124673</c:v>
                </c:pt>
                <c:pt idx="16321">
                  <c:v>0.15908358729450256</c:v>
                </c:pt>
                <c:pt idx="16322">
                  <c:v>0.15909492873871339</c:v>
                </c:pt>
                <c:pt idx="16323">
                  <c:v>0.15910496144752534</c:v>
                </c:pt>
                <c:pt idx="16324">
                  <c:v>0.15911150446426192</c:v>
                </c:pt>
                <c:pt idx="16325">
                  <c:v>0.15911455785742151</c:v>
                </c:pt>
                <c:pt idx="16326">
                  <c:v>0.15911717504413744</c:v>
                </c:pt>
                <c:pt idx="16327">
                  <c:v>0.15912153700677636</c:v>
                </c:pt>
                <c:pt idx="16328">
                  <c:v>0.15912589895038856</c:v>
                </c:pt>
                <c:pt idx="16329">
                  <c:v>0.15912895229959639</c:v>
                </c:pt>
                <c:pt idx="16330">
                  <c:v>0.15913331421086391</c:v>
                </c:pt>
                <c:pt idx="16331">
                  <c:v>0.15914247416259547</c:v>
                </c:pt>
                <c:pt idx="16332">
                  <c:v>0.15915294257612062</c:v>
                </c:pt>
                <c:pt idx="16333">
                  <c:v>0.15916122999244217</c:v>
                </c:pt>
                <c:pt idx="16334">
                  <c:v>0.15916995351437238</c:v>
                </c:pt>
                <c:pt idx="16335">
                  <c:v>0.15917998547051421</c:v>
                </c:pt>
                <c:pt idx="16336">
                  <c:v>0.15918870882883276</c:v>
                </c:pt>
                <c:pt idx="16337">
                  <c:v>0.1591939428072979</c:v>
                </c:pt>
                <c:pt idx="16338">
                  <c:v>0.15919917675836823</c:v>
                </c:pt>
                <c:pt idx="16339">
                  <c:v>0.15920615531718249</c:v>
                </c:pt>
                <c:pt idx="16340">
                  <c:v>0.15921182536035974</c:v>
                </c:pt>
                <c:pt idx="16341">
                  <c:v>0.15921487844721607</c:v>
                </c:pt>
                <c:pt idx="16342">
                  <c:v>0.15921618691015801</c:v>
                </c:pt>
                <c:pt idx="16343">
                  <c:v>0.15921923998369833</c:v>
                </c:pt>
                <c:pt idx="16344">
                  <c:v>0.1592249099526854</c:v>
                </c:pt>
                <c:pt idx="16345">
                  <c:v>0.15923101603718082</c:v>
                </c:pt>
                <c:pt idx="16346">
                  <c:v>0.15923712208439197</c:v>
                </c:pt>
                <c:pt idx="16347">
                  <c:v>0.15924366423645889</c:v>
                </c:pt>
                <c:pt idx="16348">
                  <c:v>0.15925064248482268</c:v>
                </c:pt>
                <c:pt idx="16349">
                  <c:v>0.15925631227576231</c:v>
                </c:pt>
                <c:pt idx="16350">
                  <c:v>0.15926067363153321</c:v>
                </c:pt>
                <c:pt idx="16351">
                  <c:v>0.15926329043586593</c:v>
                </c:pt>
                <c:pt idx="16352">
                  <c:v>0.15926372656925541</c:v>
                </c:pt>
                <c:pt idx="16353">
                  <c:v>0.15926459883546415</c:v>
                </c:pt>
                <c:pt idx="16354">
                  <c:v>0.15926765176120275</c:v>
                </c:pt>
                <c:pt idx="16355">
                  <c:v>0.15927114080777707</c:v>
                </c:pt>
                <c:pt idx="16356">
                  <c:v>0.15927593822693994</c:v>
                </c:pt>
                <c:pt idx="16357">
                  <c:v>0.15928073562308778</c:v>
                </c:pt>
                <c:pt idx="16358">
                  <c:v>0.15928466074827191</c:v>
                </c:pt>
                <c:pt idx="16359">
                  <c:v>0.15928771361276386</c:v>
                </c:pt>
                <c:pt idx="16360">
                  <c:v>0.15929338319352257</c:v>
                </c:pt>
                <c:pt idx="16361">
                  <c:v>0.15930079721216694</c:v>
                </c:pt>
                <c:pt idx="16362">
                  <c:v>0.15930951951666972</c:v>
                </c:pt>
                <c:pt idx="16363">
                  <c:v>0.15931736952567549</c:v>
                </c:pt>
                <c:pt idx="16364">
                  <c:v>0.15932216672306529</c:v>
                </c:pt>
                <c:pt idx="16365">
                  <c:v>0.15932521947305892</c:v>
                </c:pt>
                <c:pt idx="16366">
                  <c:v>0.15932783610849333</c:v>
                </c:pt>
                <c:pt idx="16367">
                  <c:v>0.15933263325567323</c:v>
                </c:pt>
                <c:pt idx="16368">
                  <c:v>0.15933961088321891</c:v>
                </c:pt>
                <c:pt idx="16369">
                  <c:v>0.15934833284918526</c:v>
                </c:pt>
                <c:pt idx="16370">
                  <c:v>0.15935792692388437</c:v>
                </c:pt>
                <c:pt idx="16371">
                  <c:v>0.15936621264159692</c:v>
                </c:pt>
                <c:pt idx="16372">
                  <c:v>0.15937275394919106</c:v>
                </c:pt>
                <c:pt idx="16373">
                  <c:v>0.15937885913100774</c:v>
                </c:pt>
                <c:pt idx="16374">
                  <c:v>0.1593845281950344</c:v>
                </c:pt>
                <c:pt idx="16375">
                  <c:v>0.15939019722692319</c:v>
                </c:pt>
                <c:pt idx="16376">
                  <c:v>0.1593958662266737</c:v>
                </c:pt>
                <c:pt idx="16377">
                  <c:v>0.15940022697384421</c:v>
                </c:pt>
                <c:pt idx="16378">
                  <c:v>0.15940327948554894</c:v>
                </c:pt>
                <c:pt idx="16379">
                  <c:v>0.15940589591673682</c:v>
                </c:pt>
                <c:pt idx="16380">
                  <c:v>0.15940720412976386</c:v>
                </c:pt>
                <c:pt idx="16381">
                  <c:v>0.15940633198793616</c:v>
                </c:pt>
                <c:pt idx="16382">
                  <c:v>0.15940720412976386</c:v>
                </c:pt>
                <c:pt idx="16383">
                  <c:v>0.15941243696475688</c:v>
                </c:pt>
                <c:pt idx="16384">
                  <c:v>0.15941897796999163</c:v>
                </c:pt>
                <c:pt idx="16385">
                  <c:v>0.15942551893244183</c:v>
                </c:pt>
                <c:pt idx="16386">
                  <c:v>0.15943118773195813</c:v>
                </c:pt>
                <c:pt idx="16387">
                  <c:v>0.15943598438337217</c:v>
                </c:pt>
                <c:pt idx="16388">
                  <c:v>0.15944121706776551</c:v>
                </c:pt>
                <c:pt idx="16389">
                  <c:v>0.15944775788475268</c:v>
                </c:pt>
                <c:pt idx="16390">
                  <c:v>0.15945604285818732</c:v>
                </c:pt>
                <c:pt idx="16391">
                  <c:v>0.15946476380870125</c:v>
                </c:pt>
                <c:pt idx="16392">
                  <c:v>0.15947130447167587</c:v>
                </c:pt>
                <c:pt idx="16393">
                  <c:v>0.15947697301164956</c:v>
                </c:pt>
                <c:pt idx="16394">
                  <c:v>0.15948220548156747</c:v>
                </c:pt>
                <c:pt idx="16395">
                  <c:v>0.15948743792410658</c:v>
                </c:pt>
                <c:pt idx="16396">
                  <c:v>0.15949354240579897</c:v>
                </c:pt>
                <c:pt idx="16397">
                  <c:v>0.15949964685022722</c:v>
                </c:pt>
                <c:pt idx="16398">
                  <c:v>0.15950444317327858</c:v>
                </c:pt>
                <c:pt idx="16399">
                  <c:v>0.15951011152540787</c:v>
                </c:pt>
                <c:pt idx="16400">
                  <c:v>0.15951621586869183</c:v>
                </c:pt>
                <c:pt idx="16401">
                  <c:v>0.15952101211227379</c:v>
                </c:pt>
                <c:pt idx="16402">
                  <c:v>0.15952232017471291</c:v>
                </c:pt>
                <c:pt idx="16403">
                  <c:v>0.15952275619514544</c:v>
                </c:pt>
                <c:pt idx="16404">
                  <c:v>0.15952362823544075</c:v>
                </c:pt>
                <c:pt idx="16405">
                  <c:v>0.15952450027497542</c:v>
                </c:pt>
                <c:pt idx="16406">
                  <c:v>0.15952493629445771</c:v>
                </c:pt>
                <c:pt idx="16407">
                  <c:v>0.15952755240735872</c:v>
                </c:pt>
                <c:pt idx="16408">
                  <c:v>0.15953409265966878</c:v>
                </c:pt>
                <c:pt idx="16409">
                  <c:v>0.15954368495234891</c:v>
                </c:pt>
                <c:pt idx="16410">
                  <c:v>0.15955284114589263</c:v>
                </c:pt>
                <c:pt idx="16411">
                  <c:v>0.1595611252487644</c:v>
                </c:pt>
                <c:pt idx="16412">
                  <c:v>0.15956984528291232</c:v>
                </c:pt>
                <c:pt idx="16413">
                  <c:v>0.1595763852586228</c:v>
                </c:pt>
                <c:pt idx="16414">
                  <c:v>0.15957987322817965</c:v>
                </c:pt>
                <c:pt idx="16415">
                  <c:v>0.15958292519156234</c:v>
                </c:pt>
                <c:pt idx="16416">
                  <c:v>0.15958510515970434</c:v>
                </c:pt>
                <c:pt idx="16417">
                  <c:v>0.15958597714563036</c:v>
                </c:pt>
                <c:pt idx="16418">
                  <c:v>0.15958859309884671</c:v>
                </c:pt>
                <c:pt idx="16419">
                  <c:v>0.15959338899530351</c:v>
                </c:pt>
                <c:pt idx="16420">
                  <c:v>0.15959905684328027</c:v>
                </c:pt>
                <c:pt idx="16421">
                  <c:v>0.15960516064363708</c:v>
                </c:pt>
                <c:pt idx="16422">
                  <c:v>0.15961082842489491</c:v>
                </c:pt>
                <c:pt idx="16423">
                  <c:v>0.15961562421471437</c:v>
                </c:pt>
                <c:pt idx="16424">
                  <c:v>0.1596208559591962</c:v>
                </c:pt>
                <c:pt idx="16425">
                  <c:v>0.15962652365149721</c:v>
                </c:pt>
                <c:pt idx="16426">
                  <c:v>0.15963175533895588</c:v>
                </c:pt>
                <c:pt idx="16427">
                  <c:v>0.15963567908658838</c:v>
                </c:pt>
                <c:pt idx="16428">
                  <c:v>0.15964003878812363</c:v>
                </c:pt>
                <c:pt idx="16429">
                  <c:v>0.15964657830478768</c:v>
                </c:pt>
                <c:pt idx="16430">
                  <c:v>0.15965398970530925</c:v>
                </c:pt>
                <c:pt idx="16431">
                  <c:v>0.15965922124907664</c:v>
                </c:pt>
                <c:pt idx="16432">
                  <c:v>0.15966270892971668</c:v>
                </c:pt>
                <c:pt idx="16433">
                  <c:v>0.15966576064029867</c:v>
                </c:pt>
                <c:pt idx="16434">
                  <c:v>0.15966968425450531</c:v>
                </c:pt>
                <c:pt idx="16435">
                  <c:v>0.15967491571616699</c:v>
                </c:pt>
                <c:pt idx="16436">
                  <c:v>0.1596818909558102</c:v>
                </c:pt>
                <c:pt idx="16437">
                  <c:v>0.15968668640484179</c:v>
                </c:pt>
                <c:pt idx="16438">
                  <c:v>0.15968930209462129</c:v>
                </c:pt>
                <c:pt idx="16439">
                  <c:v>0.15969235372404944</c:v>
                </c:pt>
                <c:pt idx="16440">
                  <c:v>0.15969714912290808</c:v>
                </c:pt>
                <c:pt idx="16441">
                  <c:v>0.15970368826611023</c:v>
                </c:pt>
                <c:pt idx="16442">
                  <c:v>0.15971109924338056</c:v>
                </c:pt>
                <c:pt idx="16443">
                  <c:v>0.15971720235989351</c:v>
                </c:pt>
                <c:pt idx="16444">
                  <c:v>0.15972199763959441</c:v>
                </c:pt>
                <c:pt idx="16445">
                  <c:v>0.15972548510129814</c:v>
                </c:pt>
                <c:pt idx="16446">
                  <c:v>0.15972984441132385</c:v>
                </c:pt>
                <c:pt idx="16447">
                  <c:v>0.15973551148594711</c:v>
                </c:pt>
                <c:pt idx="16448">
                  <c:v>0.15974379407570383</c:v>
                </c:pt>
                <c:pt idx="16449">
                  <c:v>0.15975294843720142</c:v>
                </c:pt>
                <c:pt idx="16450">
                  <c:v>0.15976166679881171</c:v>
                </c:pt>
                <c:pt idx="16451">
                  <c:v>0.15976733369309895</c:v>
                </c:pt>
                <c:pt idx="16452">
                  <c:v>0.15977212873241262</c:v>
                </c:pt>
                <c:pt idx="16453">
                  <c:v>0.15977605192929506</c:v>
                </c:pt>
                <c:pt idx="16454">
                  <c:v>0.1597782314764683</c:v>
                </c:pt>
                <c:pt idx="16455">
                  <c:v>0.15978041101889046</c:v>
                </c:pt>
                <c:pt idx="16456">
                  <c:v>0.15978520599549886</c:v>
                </c:pt>
                <c:pt idx="16457">
                  <c:v>0.15978869323677264</c:v>
                </c:pt>
                <c:pt idx="16458">
                  <c:v>0.15979000094911511</c:v>
                </c:pt>
                <c:pt idx="16459">
                  <c:v>0.15979218046588592</c:v>
                </c:pt>
                <c:pt idx="16460">
                  <c:v>0.15979741128675426</c:v>
                </c:pt>
                <c:pt idx="16461">
                  <c:v>0.15980656515743574</c:v>
                </c:pt>
                <c:pt idx="16462">
                  <c:v>0.15981528305161102</c:v>
                </c:pt>
                <c:pt idx="16463">
                  <c:v>0.15982182142236662</c:v>
                </c:pt>
                <c:pt idx="16464">
                  <c:v>0.15982748797577498</c:v>
                </c:pt>
                <c:pt idx="16465">
                  <c:v>0.15983489803562873</c:v>
                </c:pt>
                <c:pt idx="16466">
                  <c:v>0.15984230804057376</c:v>
                </c:pt>
                <c:pt idx="16467">
                  <c:v>0.1598479744778952</c:v>
                </c:pt>
                <c:pt idx="16468">
                  <c:v>0.15985233325398554</c:v>
                </c:pt>
                <c:pt idx="16469">
                  <c:v>0.15985582026117864</c:v>
                </c:pt>
                <c:pt idx="16470">
                  <c:v>0.15986105074917029</c:v>
                </c:pt>
                <c:pt idx="16471">
                  <c:v>0.15986976816836099</c:v>
                </c:pt>
                <c:pt idx="16472">
                  <c:v>0.15987848551155892</c:v>
                </c:pt>
                <c:pt idx="16473">
                  <c:v>0.15988415174388698</c:v>
                </c:pt>
                <c:pt idx="16474">
                  <c:v>0.15988720277876542</c:v>
                </c:pt>
                <c:pt idx="16475">
                  <c:v>0.15989025380433503</c:v>
                </c:pt>
                <c:pt idx="16476">
                  <c:v>0.15989417653781779</c:v>
                </c:pt>
                <c:pt idx="16477">
                  <c:v>0.15989984268123802</c:v>
                </c:pt>
                <c:pt idx="16478">
                  <c:v>0.15990594464593982</c:v>
                </c:pt>
                <c:pt idx="16479">
                  <c:v>0.15991161072268079</c:v>
                </c:pt>
                <c:pt idx="16480">
                  <c:v>0.15991771261557491</c:v>
                </c:pt>
                <c:pt idx="16481">
                  <c:v>0.15992512200689149</c:v>
                </c:pt>
                <c:pt idx="16482">
                  <c:v>0.15993471054945482</c:v>
                </c:pt>
                <c:pt idx="16483">
                  <c:v>0.15994517067284952</c:v>
                </c:pt>
                <c:pt idx="16484">
                  <c:v>0.15995475902317821</c:v>
                </c:pt>
                <c:pt idx="16485">
                  <c:v>0.15996347562551641</c:v>
                </c:pt>
                <c:pt idx="16486">
                  <c:v>0.15997044885268263</c:v>
                </c:pt>
                <c:pt idx="16487">
                  <c:v>0.15997437127159456</c:v>
                </c:pt>
                <c:pt idx="16488">
                  <c:v>0.15997655038656441</c:v>
                </c:pt>
                <c:pt idx="16489">
                  <c:v>0.15997785785326712</c:v>
                </c:pt>
                <c:pt idx="16490">
                  <c:v>0.15998047278154406</c:v>
                </c:pt>
                <c:pt idx="16491">
                  <c:v>0.15998788170786221</c:v>
                </c:pt>
                <c:pt idx="16492">
                  <c:v>0.15999790546198037</c:v>
                </c:pt>
                <c:pt idx="16493">
                  <c:v>0.16000967234947938</c:v>
                </c:pt>
                <c:pt idx="16494">
                  <c:v>0.16002100329546981</c:v>
                </c:pt>
                <c:pt idx="16495">
                  <c:v>0.16002928352096238</c:v>
                </c:pt>
                <c:pt idx="16496">
                  <c:v>0.16003494889890071</c:v>
                </c:pt>
                <c:pt idx="16497">
                  <c:v>0.16003974265516391</c:v>
                </c:pt>
                <c:pt idx="16498">
                  <c:v>0.16004627955848894</c:v>
                </c:pt>
                <c:pt idx="16499">
                  <c:v>0.16005281641908317</c:v>
                </c:pt>
                <c:pt idx="16500">
                  <c:v>0.1600576100896948</c:v>
                </c:pt>
                <c:pt idx="16501">
                  <c:v>0.16006283952233644</c:v>
                </c:pt>
                <c:pt idx="16502">
                  <c:v>0.16006719736198091</c:v>
                </c:pt>
                <c:pt idx="16503">
                  <c:v>0.16007155518263472</c:v>
                </c:pt>
                <c:pt idx="16504">
                  <c:v>0.16007722032109406</c:v>
                </c:pt>
                <c:pt idx="16505">
                  <c:v>0.16008070654419404</c:v>
                </c:pt>
                <c:pt idx="16506">
                  <c:v>0.16008288542745991</c:v>
                </c:pt>
                <c:pt idx="16507">
                  <c:v>0.16008506430597788</c:v>
                </c:pt>
                <c:pt idx="16508">
                  <c:v>0.1600876789539328</c:v>
                </c:pt>
                <c:pt idx="16509">
                  <c:v>0.16009029359505175</c:v>
                </c:pt>
                <c:pt idx="16510">
                  <c:v>0.16009290822933409</c:v>
                </c:pt>
                <c:pt idx="16511">
                  <c:v>0.16009770170776322</c:v>
                </c:pt>
                <c:pt idx="16512">
                  <c:v>0.16010380246525918</c:v>
                </c:pt>
                <c:pt idx="16513">
                  <c:v>0.16011121047789664</c:v>
                </c:pt>
                <c:pt idx="16514">
                  <c:v>0.16012079723631717</c:v>
                </c:pt>
                <c:pt idx="16515">
                  <c:v>0.16012907663553783</c:v>
                </c:pt>
                <c:pt idx="16516">
                  <c:v>0.16013604870803019</c:v>
                </c:pt>
                <c:pt idx="16517">
                  <c:v>0.16014302073191289</c:v>
                </c:pt>
                <c:pt idx="16518">
                  <c:v>0.16014912121293576</c:v>
                </c:pt>
                <c:pt idx="16519">
                  <c:v>0.16015609314567758</c:v>
                </c:pt>
                <c:pt idx="16520">
                  <c:v>0.16016524373363547</c:v>
                </c:pt>
                <c:pt idx="16521">
                  <c:v>0.16017482997406873</c:v>
                </c:pt>
                <c:pt idx="16522">
                  <c:v>0.16018441612260725</c:v>
                </c:pt>
                <c:pt idx="16523">
                  <c:v>0.16019313072335445</c:v>
                </c:pt>
                <c:pt idx="16524">
                  <c:v>0.16019923089869123</c:v>
                </c:pt>
                <c:pt idx="16525">
                  <c:v>0.16020489531389778</c:v>
                </c:pt>
                <c:pt idx="16526">
                  <c:v>0.16021230257767882</c:v>
                </c:pt>
                <c:pt idx="16527">
                  <c:v>0.16022145265130427</c:v>
                </c:pt>
                <c:pt idx="16528">
                  <c:v>0.16022885979244184</c:v>
                </c:pt>
                <c:pt idx="16529">
                  <c:v>0.16023408832962341</c:v>
                </c:pt>
                <c:pt idx="16530">
                  <c:v>0.1602406239626572</c:v>
                </c:pt>
                <c:pt idx="16531">
                  <c:v>0.16024933807359151</c:v>
                </c:pt>
                <c:pt idx="16532">
                  <c:v>0.16025848780834734</c:v>
                </c:pt>
                <c:pt idx="16533">
                  <c:v>0.16026676606765583</c:v>
                </c:pt>
                <c:pt idx="16534">
                  <c:v>0.1602741728731594</c:v>
                </c:pt>
                <c:pt idx="16535">
                  <c:v>0.1602802725541462</c:v>
                </c:pt>
                <c:pt idx="16536">
                  <c:v>0.16028462944635763</c:v>
                </c:pt>
                <c:pt idx="16537">
                  <c:v>0.16028898631958638</c:v>
                </c:pt>
                <c:pt idx="16538">
                  <c:v>0.16029421454240492</c:v>
                </c:pt>
                <c:pt idx="16539">
                  <c:v>0.16030118546364239</c:v>
                </c:pt>
                <c:pt idx="16540">
                  <c:v>0.16030946336949795</c:v>
                </c:pt>
                <c:pt idx="16541">
                  <c:v>0.16031861255414223</c:v>
                </c:pt>
                <c:pt idx="16542">
                  <c:v>0.16032732598550462</c:v>
                </c:pt>
                <c:pt idx="16543">
                  <c:v>0.16033560367497487</c:v>
                </c:pt>
                <c:pt idx="16544">
                  <c:v>0.16034475262046124</c:v>
                </c:pt>
                <c:pt idx="16545">
                  <c:v>0.16035259450711445</c:v>
                </c:pt>
                <c:pt idx="16546">
                  <c:v>0.16036000067693323</c:v>
                </c:pt>
                <c:pt idx="16547">
                  <c:v>0.16036697113959772</c:v>
                </c:pt>
                <c:pt idx="16548">
                  <c:v>0.16037394155367518</c:v>
                </c:pt>
                <c:pt idx="16549">
                  <c:v>0.16038221885728696</c:v>
                </c:pt>
                <c:pt idx="16550">
                  <c:v>0.16039093173444019</c:v>
                </c:pt>
                <c:pt idx="16551">
                  <c:v>0.16039833762033348</c:v>
                </c:pt>
                <c:pt idx="16552">
                  <c:v>0.1604048721799857</c:v>
                </c:pt>
                <c:pt idx="16553">
                  <c:v>0.16041227796263871</c:v>
                </c:pt>
                <c:pt idx="16554">
                  <c:v>0.16042055494893567</c:v>
                </c:pt>
                <c:pt idx="16555">
                  <c:v>0.16042839624118091</c:v>
                </c:pt>
                <c:pt idx="16556">
                  <c:v>0.16043580184962239</c:v>
                </c:pt>
                <c:pt idx="16557">
                  <c:v>0.16044407864121571</c:v>
                </c:pt>
                <c:pt idx="16558">
                  <c:v>0.16045235536430424</c:v>
                </c:pt>
                <c:pt idx="16559">
                  <c:v>0.16045888957098522</c:v>
                </c:pt>
                <c:pt idx="16560">
                  <c:v>0.16046455251557259</c:v>
                </c:pt>
                <c:pt idx="16561">
                  <c:v>0.16047239346282888</c:v>
                </c:pt>
                <c:pt idx="16562">
                  <c:v>0.16048197675931711</c:v>
                </c:pt>
                <c:pt idx="16563">
                  <c:v>0.16049199556199667</c:v>
                </c:pt>
                <c:pt idx="16564">
                  <c:v>0.16050201426430008</c:v>
                </c:pt>
                <c:pt idx="16565">
                  <c:v>0.16051116168743843</c:v>
                </c:pt>
                <c:pt idx="16566">
                  <c:v>0.16051943785532019</c:v>
                </c:pt>
                <c:pt idx="16567">
                  <c:v>0.16052858511907939</c:v>
                </c:pt>
                <c:pt idx="16568">
                  <c:v>0.16053642556427761</c:v>
                </c:pt>
                <c:pt idx="16569">
                  <c:v>0.16054295922165115</c:v>
                </c:pt>
                <c:pt idx="16570">
                  <c:v>0.16055079955415089</c:v>
                </c:pt>
                <c:pt idx="16571">
                  <c:v>0.16056168880286931</c:v>
                </c:pt>
                <c:pt idx="16572">
                  <c:v>0.16057344905830201</c:v>
                </c:pt>
                <c:pt idx="16573">
                  <c:v>0.16058477361800519</c:v>
                </c:pt>
                <c:pt idx="16574">
                  <c:v>0.16059522694390532</c:v>
                </c:pt>
                <c:pt idx="16575">
                  <c:v>0.16060524461202325</c:v>
                </c:pt>
                <c:pt idx="16576">
                  <c:v>0.16061395554620567</c:v>
                </c:pt>
                <c:pt idx="16577">
                  <c:v>0.16062310194543161</c:v>
                </c:pt>
                <c:pt idx="16578">
                  <c:v>0.16063311933431215</c:v>
                </c:pt>
                <c:pt idx="16579">
                  <c:v>0.16064313662284571</c:v>
                </c:pt>
                <c:pt idx="16580">
                  <c:v>0.1606527182831991</c:v>
                </c:pt>
                <c:pt idx="16581">
                  <c:v>0.16065925118080304</c:v>
                </c:pt>
                <c:pt idx="16582">
                  <c:v>0.16066317089887935</c:v>
                </c:pt>
                <c:pt idx="16583">
                  <c:v>0.16066839716574824</c:v>
                </c:pt>
                <c:pt idx="16584">
                  <c:v>0.16067710754983269</c:v>
                </c:pt>
                <c:pt idx="16585">
                  <c:v>0.16068930196008938</c:v>
                </c:pt>
                <c:pt idx="16586">
                  <c:v>0.16070106071486354</c:v>
                </c:pt>
                <c:pt idx="16587">
                  <c:v>0.16071020631742958</c:v>
                </c:pt>
                <c:pt idx="16588">
                  <c:v>0.16071804533877104</c:v>
                </c:pt>
                <c:pt idx="16589">
                  <c:v>0.16072893276647077</c:v>
                </c:pt>
                <c:pt idx="16590">
                  <c:v>0.16074330398953371</c:v>
                </c:pt>
                <c:pt idx="16591">
                  <c:v>0.16075767500606775</c:v>
                </c:pt>
                <c:pt idx="16592">
                  <c:v>0.16077073938733891</c:v>
                </c:pt>
                <c:pt idx="16593">
                  <c:v>0.16078206171304918</c:v>
                </c:pt>
                <c:pt idx="16594">
                  <c:v>0.16079164204236887</c:v>
                </c:pt>
                <c:pt idx="16595">
                  <c:v>0.16080078681655488</c:v>
                </c:pt>
                <c:pt idx="16596">
                  <c:v>0.16081036696648429</c:v>
                </c:pt>
                <c:pt idx="16597">
                  <c:v>0.1608212533890907</c:v>
                </c:pt>
                <c:pt idx="16598">
                  <c:v>0.16083301059239197</c:v>
                </c:pt>
                <c:pt idx="16599">
                  <c:v>0.16084433221307309</c:v>
                </c:pt>
                <c:pt idx="16600">
                  <c:v>0.16085434738606041</c:v>
                </c:pt>
                <c:pt idx="16601">
                  <c:v>0.16086479789441221</c:v>
                </c:pt>
                <c:pt idx="16602">
                  <c:v>0.16087699001612471</c:v>
                </c:pt>
                <c:pt idx="16603">
                  <c:v>0.16088787571347235</c:v>
                </c:pt>
                <c:pt idx="16604">
                  <c:v>0.16089571334218905</c:v>
                </c:pt>
                <c:pt idx="16605">
                  <c:v>0.16090355090947797</c:v>
                </c:pt>
                <c:pt idx="16606">
                  <c:v>0.16091313007496744</c:v>
                </c:pt>
                <c:pt idx="16607">
                  <c:v>0.16092488619811141</c:v>
                </c:pt>
                <c:pt idx="16608">
                  <c:v>0.16093794839506867</c:v>
                </c:pt>
                <c:pt idx="16609">
                  <c:v>0.16094970422645116</c:v>
                </c:pt>
                <c:pt idx="16610">
                  <c:v>0.1609597183441801</c:v>
                </c:pt>
                <c:pt idx="16611">
                  <c:v>0.16097190930867267</c:v>
                </c:pt>
                <c:pt idx="16612">
                  <c:v>0.16098497089142352</c:v>
                </c:pt>
                <c:pt idx="16613">
                  <c:v>0.16099716154806898</c:v>
                </c:pt>
                <c:pt idx="16614">
                  <c:v>0.16100891668337597</c:v>
                </c:pt>
                <c:pt idx="16615">
                  <c:v>0.16101980094471247</c:v>
                </c:pt>
                <c:pt idx="16616">
                  <c:v>0.16103242653944891</c:v>
                </c:pt>
                <c:pt idx="16617">
                  <c:v>0.16104505197478169</c:v>
                </c:pt>
                <c:pt idx="16618">
                  <c:v>0.16105637119507898</c:v>
                </c:pt>
                <c:pt idx="16619">
                  <c:v>0.16106856098134434</c:v>
                </c:pt>
                <c:pt idx="16620">
                  <c:v>0.16108118596047541</c:v>
                </c:pt>
                <c:pt idx="16621">
                  <c:v>0.1610933754442595</c:v>
                </c:pt>
                <c:pt idx="16622">
                  <c:v>0.16110382345495805</c:v>
                </c:pt>
                <c:pt idx="16623">
                  <c:v>0.16111340070220523</c:v>
                </c:pt>
                <c:pt idx="16624">
                  <c:v>0.16112167188737664</c:v>
                </c:pt>
                <c:pt idx="16625">
                  <c:v>0.1611303783241759</c:v>
                </c:pt>
                <c:pt idx="16626">
                  <c:v>0.16114126126357967</c:v>
                </c:pt>
                <c:pt idx="16627">
                  <c:v>0.16115345001510339</c:v>
                </c:pt>
                <c:pt idx="16628">
                  <c:v>0.16116433270342378</c:v>
                </c:pt>
                <c:pt idx="16629">
                  <c:v>0.16117303876880867</c:v>
                </c:pt>
                <c:pt idx="16630">
                  <c:v>0.16118043886479264</c:v>
                </c:pt>
                <c:pt idx="16631">
                  <c:v>0.16118696831577217</c:v>
                </c:pt>
                <c:pt idx="16632">
                  <c:v>0.16119480360067187</c:v>
                </c:pt>
                <c:pt idx="16633">
                  <c:v>0.16120437997662304</c:v>
                </c:pt>
                <c:pt idx="16634">
                  <c:v>0.16121613267631654</c:v>
                </c:pt>
                <c:pt idx="16635">
                  <c:v>0.1612296263463707</c:v>
                </c:pt>
                <c:pt idx="16636">
                  <c:v>0.16124486091630891</c:v>
                </c:pt>
                <c:pt idx="16637">
                  <c:v>0.16125922472681897</c:v>
                </c:pt>
                <c:pt idx="16638">
                  <c:v>0.16127054152312123</c:v>
                </c:pt>
                <c:pt idx="16639">
                  <c:v>0.16128098768296084</c:v>
                </c:pt>
                <c:pt idx="16640">
                  <c:v>0.16129186898342404</c:v>
                </c:pt>
                <c:pt idx="16641">
                  <c:v>0.1613027501654862</c:v>
                </c:pt>
                <c:pt idx="16642">
                  <c:v>0.1613131959888762</c:v>
                </c:pt>
                <c:pt idx="16643">
                  <c:v>0.16132451217441637</c:v>
                </c:pt>
                <c:pt idx="16644">
                  <c:v>0.16133756915245748</c:v>
                </c:pt>
                <c:pt idx="16645">
                  <c:v>0.16135149640779176</c:v>
                </c:pt>
                <c:pt idx="16646">
                  <c:v>0.16136411781539661</c:v>
                </c:pt>
                <c:pt idx="16647">
                  <c:v>0.1613745629977737</c:v>
                </c:pt>
                <c:pt idx="16648">
                  <c:v>0.16138326723308058</c:v>
                </c:pt>
                <c:pt idx="16649">
                  <c:v>0.16139284180441194</c:v>
                </c:pt>
                <c:pt idx="16650">
                  <c:v>0.16140546269019398</c:v>
                </c:pt>
                <c:pt idx="16651">
                  <c:v>0.16142025938791923</c:v>
                </c:pt>
                <c:pt idx="16652">
                  <c:v>0.16143375030385468</c:v>
                </c:pt>
                <c:pt idx="16653">
                  <c:v>0.16144245402399901</c:v>
                </c:pt>
                <c:pt idx="16654">
                  <c:v>0.16145072248796846</c:v>
                </c:pt>
                <c:pt idx="16655">
                  <c:v>0.16146116676578814</c:v>
                </c:pt>
                <c:pt idx="16656">
                  <c:v>0.16147248127699732</c:v>
                </c:pt>
                <c:pt idx="16657">
                  <c:v>0.16148379566018922</c:v>
                </c:pt>
                <c:pt idx="16658">
                  <c:v>0.16149423959259135</c:v>
                </c:pt>
                <c:pt idx="16659">
                  <c:v>0.16150337794396719</c:v>
                </c:pt>
                <c:pt idx="16660">
                  <c:v>0.16151338651870506</c:v>
                </c:pt>
                <c:pt idx="16661">
                  <c:v>0.16152383014206809</c:v>
                </c:pt>
                <c:pt idx="16662">
                  <c:v>0.16153601423147479</c:v>
                </c:pt>
                <c:pt idx="16663">
                  <c:v>0.16154819817243196</c:v>
                </c:pt>
                <c:pt idx="16664">
                  <c:v>0.16155907656570179</c:v>
                </c:pt>
                <c:pt idx="16665">
                  <c:v>0.16157169535364116</c:v>
                </c:pt>
                <c:pt idx="16666">
                  <c:v>0.1615843139823489</c:v>
                </c:pt>
                <c:pt idx="16667">
                  <c:v>0.16159519198274641</c:v>
                </c:pt>
                <c:pt idx="16668">
                  <c:v>0.16160737520271062</c:v>
                </c:pt>
                <c:pt idx="16669">
                  <c:v>0.1616221689131212</c:v>
                </c:pt>
                <c:pt idx="16670">
                  <c:v>0.16163478690494207</c:v>
                </c:pt>
                <c:pt idx="16671">
                  <c:v>0.16164522926052877</c:v>
                </c:pt>
                <c:pt idx="16672">
                  <c:v>0.16165480132402635</c:v>
                </c:pt>
                <c:pt idx="16673">
                  <c:v>0.16166393820825745</c:v>
                </c:pt>
                <c:pt idx="16674">
                  <c:v>0.16167307500900657</c:v>
                </c:pt>
                <c:pt idx="16675">
                  <c:v>0.16168351696478492</c:v>
                </c:pt>
                <c:pt idx="16676">
                  <c:v>0.16169352373675924</c:v>
                </c:pt>
                <c:pt idx="16677">
                  <c:v>0.16170309533799296</c:v>
                </c:pt>
                <c:pt idx="16678">
                  <c:v>0.16171266684761126</c:v>
                </c:pt>
                <c:pt idx="16679">
                  <c:v>0.16172354345188339</c:v>
                </c:pt>
                <c:pt idx="16680">
                  <c:v>0.16173398488068871</c:v>
                </c:pt>
                <c:pt idx="16681">
                  <c:v>0.16174399114765733</c:v>
                </c:pt>
                <c:pt idx="16682">
                  <c:v>0.16175443236296283</c:v>
                </c:pt>
                <c:pt idx="16683">
                  <c:v>0.16176530851297968</c:v>
                </c:pt>
                <c:pt idx="16684">
                  <c:v>0.16177618454470721</c:v>
                </c:pt>
                <c:pt idx="16685">
                  <c:v>0.16178706045814795</c:v>
                </c:pt>
                <c:pt idx="16686">
                  <c:v>0.16179880631180754</c:v>
                </c:pt>
                <c:pt idx="16687">
                  <c:v>0.16181055202750347</c:v>
                </c:pt>
                <c:pt idx="16688">
                  <c:v>0.16182142756717494</c:v>
                </c:pt>
                <c:pt idx="16689">
                  <c:v>0.16183056292909517</c:v>
                </c:pt>
                <c:pt idx="16690">
                  <c:v>0.1618388281846363</c:v>
                </c:pt>
                <c:pt idx="16691">
                  <c:v>0.16184839839518131</c:v>
                </c:pt>
                <c:pt idx="16692">
                  <c:v>0.16186101353278079</c:v>
                </c:pt>
                <c:pt idx="16693">
                  <c:v>0.16187232352084877</c:v>
                </c:pt>
                <c:pt idx="16694">
                  <c:v>0.16188232840366687</c:v>
                </c:pt>
                <c:pt idx="16695">
                  <c:v>0.16189233318638827</c:v>
                </c:pt>
                <c:pt idx="16696">
                  <c:v>0.16190233786901476</c:v>
                </c:pt>
                <c:pt idx="16697">
                  <c:v>0.16191364738971711</c:v>
                </c:pt>
                <c:pt idx="16698">
                  <c:v>0.16192452180823497</c:v>
                </c:pt>
                <c:pt idx="16699">
                  <c:v>0.16193496113876091</c:v>
                </c:pt>
                <c:pt idx="16700">
                  <c:v>0.16194540036030844</c:v>
                </c:pt>
                <c:pt idx="16701">
                  <c:v>0.16195627443353808</c:v>
                </c:pt>
                <c:pt idx="16702">
                  <c:v>0.16196801829981472</c:v>
                </c:pt>
                <c:pt idx="16703">
                  <c:v>0.1619780222252683</c:v>
                </c:pt>
                <c:pt idx="16704">
                  <c:v>0.16198715615675821</c:v>
                </c:pt>
                <c:pt idx="16705">
                  <c:v>0.16199715989076088</c:v>
                </c:pt>
                <c:pt idx="16706">
                  <c:v>0.16200716352468963</c:v>
                </c:pt>
                <c:pt idx="16707">
                  <c:v>0.16201586225545769</c:v>
                </c:pt>
                <c:pt idx="16708">
                  <c:v>0.16202412597960075</c:v>
                </c:pt>
                <c:pt idx="16709">
                  <c:v>0.1620328245628192</c:v>
                </c:pt>
                <c:pt idx="16710">
                  <c:v>0.16204239291696682</c:v>
                </c:pt>
                <c:pt idx="16711">
                  <c:v>0.16205544052507936</c:v>
                </c:pt>
                <c:pt idx="16712">
                  <c:v>0.16206979269737884</c:v>
                </c:pt>
                <c:pt idx="16713">
                  <c:v>0.16208240504238564</c:v>
                </c:pt>
                <c:pt idx="16714">
                  <c:v>0.16209458232800783</c:v>
                </c:pt>
                <c:pt idx="16715">
                  <c:v>0.1621076292551957</c:v>
                </c:pt>
                <c:pt idx="16716">
                  <c:v>0.16212067601216357</c:v>
                </c:pt>
                <c:pt idx="16717">
                  <c:v>0.16213372259891567</c:v>
                </c:pt>
                <c:pt idx="16718">
                  <c:v>0.16214633413764779</c:v>
                </c:pt>
                <c:pt idx="16719">
                  <c:v>0.16215851064481648</c:v>
                </c:pt>
                <c:pt idx="16720">
                  <c:v>0.16216851266478968</c:v>
                </c:pt>
                <c:pt idx="16721">
                  <c:v>0.16217677512757336</c:v>
                </c:pt>
                <c:pt idx="16722">
                  <c:v>0.16218721182508938</c:v>
                </c:pt>
                <c:pt idx="16723">
                  <c:v>0.1621998226892622</c:v>
                </c:pt>
                <c:pt idx="16724">
                  <c:v>0.16221286824346789</c:v>
                </c:pt>
                <c:pt idx="16725">
                  <c:v>0.16222460909674538</c:v>
                </c:pt>
                <c:pt idx="16726">
                  <c:v>0.1622350452950472</c:v>
                </c:pt>
                <c:pt idx="16727">
                  <c:v>0.16224722072207884</c:v>
                </c:pt>
                <c:pt idx="16728">
                  <c:v>0.16226026565796961</c:v>
                </c:pt>
                <c:pt idx="16729">
                  <c:v>0.16227113630788886</c:v>
                </c:pt>
                <c:pt idx="16730">
                  <c:v>0.16228113720144716</c:v>
                </c:pt>
                <c:pt idx="16731">
                  <c:v>0.16229070317995747</c:v>
                </c:pt>
                <c:pt idx="16732">
                  <c:v>0.16230070387783241</c:v>
                </c:pt>
                <c:pt idx="16733">
                  <c:v>0.16231200889412933</c:v>
                </c:pt>
                <c:pt idx="16734">
                  <c:v>0.16232331378262391</c:v>
                </c:pt>
                <c:pt idx="16735">
                  <c:v>0.16233592293056087</c:v>
                </c:pt>
                <c:pt idx="16736">
                  <c:v>0.16234679275807221</c:v>
                </c:pt>
                <c:pt idx="16737">
                  <c:v>0.16235548853501161</c:v>
                </c:pt>
                <c:pt idx="16738">
                  <c:v>0.16236461901941637</c:v>
                </c:pt>
                <c:pt idx="16739">
                  <c:v>0.1623780972011751</c:v>
                </c:pt>
                <c:pt idx="16740">
                  <c:v>0.16239548813502119</c:v>
                </c:pt>
                <c:pt idx="16741">
                  <c:v>0.16241244400432836</c:v>
                </c:pt>
                <c:pt idx="16742">
                  <c:v>0.16242679105380331</c:v>
                </c:pt>
                <c:pt idx="16743">
                  <c:v>0.16243939889705597</c:v>
                </c:pt>
                <c:pt idx="16744">
                  <c:v>0.16245200658135275</c:v>
                </c:pt>
                <c:pt idx="16745">
                  <c:v>0.16246374462729432</c:v>
                </c:pt>
                <c:pt idx="16746">
                  <c:v>0.16247504780057309</c:v>
                </c:pt>
                <c:pt idx="16747">
                  <c:v>0.16248635084609231</c:v>
                </c:pt>
                <c:pt idx="16748">
                  <c:v>0.16249634958755502</c:v>
                </c:pt>
                <c:pt idx="16749">
                  <c:v>0.16250547878592672</c:v>
                </c:pt>
                <c:pt idx="16750">
                  <c:v>0.16251634677056112</c:v>
                </c:pt>
                <c:pt idx="16751">
                  <c:v>0.16252895348476676</c:v>
                </c:pt>
                <c:pt idx="16752">
                  <c:v>0.16254242945179276</c:v>
                </c:pt>
                <c:pt idx="16753">
                  <c:v>0.16255373173572341</c:v>
                </c:pt>
                <c:pt idx="16754">
                  <c:v>0.16256372980348816</c:v>
                </c:pt>
                <c:pt idx="16755">
                  <c:v>0.16257329307911889</c:v>
                </c:pt>
                <c:pt idx="16756">
                  <c:v>0.16258416032677761</c:v>
                </c:pt>
                <c:pt idx="16757">
                  <c:v>0.16259589682160414</c:v>
                </c:pt>
                <c:pt idx="16758">
                  <c:v>0.16260763317868687</c:v>
                </c:pt>
                <c:pt idx="16759">
                  <c:v>0.16261850005317163</c:v>
                </c:pt>
                <c:pt idx="16760">
                  <c:v>0.16262632412968067</c:v>
                </c:pt>
                <c:pt idx="16761">
                  <c:v>0.16263371347906372</c:v>
                </c:pt>
                <c:pt idx="16762">
                  <c:v>0.16264240676137351</c:v>
                </c:pt>
                <c:pt idx="16763">
                  <c:v>0.16265327325798667</c:v>
                </c:pt>
                <c:pt idx="16764">
                  <c:v>0.16266500894170238</c:v>
                </c:pt>
                <c:pt idx="16765">
                  <c:v>0.16267544054493993</c:v>
                </c:pt>
                <c:pt idx="16766">
                  <c:v>0.16268543739593194</c:v>
                </c:pt>
                <c:pt idx="16767">
                  <c:v>0.16269586878607126</c:v>
                </c:pt>
                <c:pt idx="16768">
                  <c:v>0.16270847323731186</c:v>
                </c:pt>
                <c:pt idx="16769">
                  <c:v>0.16272064290155486</c:v>
                </c:pt>
                <c:pt idx="16770">
                  <c:v>0.16273020467670746</c:v>
                </c:pt>
                <c:pt idx="16771">
                  <c:v>0.16273889712023612</c:v>
                </c:pt>
                <c:pt idx="16772">
                  <c:v>0.16274889333688541</c:v>
                </c:pt>
                <c:pt idx="16773">
                  <c:v>0.16276062789849421</c:v>
                </c:pt>
                <c:pt idx="16774">
                  <c:v>0.16277323153351297</c:v>
                </c:pt>
                <c:pt idx="16775">
                  <c:v>0.16278453120916905</c:v>
                </c:pt>
                <c:pt idx="16776">
                  <c:v>0.16279409237345821</c:v>
                </c:pt>
                <c:pt idx="16777">
                  <c:v>0.16280539181339745</c:v>
                </c:pt>
                <c:pt idx="16778">
                  <c:v>0.16281973322637872</c:v>
                </c:pt>
                <c:pt idx="16779">
                  <c:v>0.1628358127478699</c:v>
                </c:pt>
                <c:pt idx="16780">
                  <c:v>0.16285145743953938</c:v>
                </c:pt>
                <c:pt idx="16781">
                  <c:v>0.16286753645093249</c:v>
                </c:pt>
                <c:pt idx="16782">
                  <c:v>0.16288187697270617</c:v>
                </c:pt>
                <c:pt idx="16783">
                  <c:v>0.16289317542077747</c:v>
                </c:pt>
                <c:pt idx="16784">
                  <c:v>0.16290230099718284</c:v>
                </c:pt>
                <c:pt idx="16785">
                  <c:v>0.16291099194490891</c:v>
                </c:pt>
                <c:pt idx="16786">
                  <c:v>0.16292011735873002</c:v>
                </c:pt>
                <c:pt idx="16787">
                  <c:v>0.16293098083803773</c:v>
                </c:pt>
                <c:pt idx="16788">
                  <c:v>0.16294358232618678</c:v>
                </c:pt>
                <c:pt idx="16789">
                  <c:v>0.16295618365554004</c:v>
                </c:pt>
                <c:pt idx="16790">
                  <c:v>0.16296835030562279</c:v>
                </c:pt>
                <c:pt idx="16791">
                  <c:v>0.1629818203526919</c:v>
                </c:pt>
                <c:pt idx="16792">
                  <c:v>0.16299529021832163</c:v>
                </c:pt>
                <c:pt idx="16793">
                  <c:v>0.16300789089610801</c:v>
                </c:pt>
                <c:pt idx="16794">
                  <c:v>0.16302179490802382</c:v>
                </c:pt>
                <c:pt idx="16795">
                  <c:v>0.16303656770886452</c:v>
                </c:pt>
                <c:pt idx="16796">
                  <c:v>0.16305177477589297</c:v>
                </c:pt>
                <c:pt idx="16797">
                  <c:v>0.16306654713385715</c:v>
                </c:pt>
                <c:pt idx="16798">
                  <c:v>0.16308175374499678</c:v>
                </c:pt>
                <c:pt idx="16799">
                  <c:v>0.16309826351813125</c:v>
                </c:pt>
                <c:pt idx="16800">
                  <c:v>0.16311390410441021</c:v>
                </c:pt>
                <c:pt idx="16801">
                  <c:v>0.16312867554461258</c:v>
                </c:pt>
                <c:pt idx="16802">
                  <c:v>0.16314301232203141</c:v>
                </c:pt>
                <c:pt idx="16803">
                  <c:v>0.16315648001661634</c:v>
                </c:pt>
                <c:pt idx="16804">
                  <c:v>0.16316951309674602</c:v>
                </c:pt>
                <c:pt idx="16805">
                  <c:v>0.16318298043443391</c:v>
                </c:pt>
                <c:pt idx="16806">
                  <c:v>0.16319731643332214</c:v>
                </c:pt>
                <c:pt idx="16807">
                  <c:v>0.16321121781173098</c:v>
                </c:pt>
                <c:pt idx="16808">
                  <c:v>0.16322555340581638</c:v>
                </c:pt>
                <c:pt idx="16809">
                  <c:v>0.16324075759922038</c:v>
                </c:pt>
                <c:pt idx="16810">
                  <c:v>0.16325552716574668</c:v>
                </c:pt>
                <c:pt idx="16811">
                  <c:v>0.16326942773497541</c:v>
                </c:pt>
                <c:pt idx="16812">
                  <c:v>0.16328419687806567</c:v>
                </c:pt>
                <c:pt idx="16813">
                  <c:v>0.16329940017987563</c:v>
                </c:pt>
                <c:pt idx="16814">
                  <c:v>0.16331199702627691</c:v>
                </c:pt>
                <c:pt idx="16815">
                  <c:v>0.16332285624926468</c:v>
                </c:pt>
                <c:pt idx="16816">
                  <c:v>0.16333371535433133</c:v>
                </c:pt>
                <c:pt idx="16817">
                  <c:v>0.1633450086985121</c:v>
                </c:pt>
                <c:pt idx="16818">
                  <c:v>0.16335760497040677</c:v>
                </c:pt>
                <c:pt idx="16819">
                  <c:v>0.16337237281126191</c:v>
                </c:pt>
                <c:pt idx="16820">
                  <c:v>0.16338931212486821</c:v>
                </c:pt>
                <c:pt idx="16821">
                  <c:v>0.16340625115153926</c:v>
                </c:pt>
                <c:pt idx="16822">
                  <c:v>0.16342232124494363</c:v>
                </c:pt>
                <c:pt idx="16823">
                  <c:v>0.16343795676363071</c:v>
                </c:pt>
                <c:pt idx="16824">
                  <c:v>0.16345098617579157</c:v>
                </c:pt>
                <c:pt idx="16825">
                  <c:v>0.16346314680731086</c:v>
                </c:pt>
                <c:pt idx="16826">
                  <c:v>0.16347747879032531</c:v>
                </c:pt>
                <c:pt idx="16827">
                  <c:v>0.16349311344662598</c:v>
                </c:pt>
                <c:pt idx="16828">
                  <c:v>0.16350831357257031</c:v>
                </c:pt>
                <c:pt idx="16829">
                  <c:v>0.16352307918796871</c:v>
                </c:pt>
                <c:pt idx="16830">
                  <c:v>0.16353784458534709</c:v>
                </c:pt>
                <c:pt idx="16831">
                  <c:v>0.16355260976471167</c:v>
                </c:pt>
                <c:pt idx="16832">
                  <c:v>0.16356780898633821</c:v>
                </c:pt>
                <c:pt idx="16833">
                  <c:v>0.16358040245211003</c:v>
                </c:pt>
                <c:pt idx="16834">
                  <c:v>0.16359125876083061</c:v>
                </c:pt>
                <c:pt idx="16835">
                  <c:v>0.16360168070632136</c:v>
                </c:pt>
                <c:pt idx="16836">
                  <c:v>0.16361427374554055</c:v>
                </c:pt>
                <c:pt idx="16837">
                  <c:v>0.16362903779646648</c:v>
                </c:pt>
                <c:pt idx="16838">
                  <c:v>0.16364684121502721</c:v>
                </c:pt>
                <c:pt idx="16839">
                  <c:v>0.16366290744262321</c:v>
                </c:pt>
                <c:pt idx="16840">
                  <c:v>0.16367636813728631</c:v>
                </c:pt>
                <c:pt idx="16841">
                  <c:v>0.16368939444347771</c:v>
                </c:pt>
                <c:pt idx="16842">
                  <c:v>0.16370198637816996</c:v>
                </c:pt>
                <c:pt idx="16843">
                  <c:v>0.16371501235065661</c:v>
                </c:pt>
                <c:pt idx="16844">
                  <c:v>0.16372977491435839</c:v>
                </c:pt>
                <c:pt idx="16845">
                  <c:v>0.16374801072158221</c:v>
                </c:pt>
                <c:pt idx="16846">
                  <c:v>0.16376711454391041</c:v>
                </c:pt>
                <c:pt idx="16847">
                  <c:v>0.1637866521665339</c:v>
                </c:pt>
                <c:pt idx="16848">
                  <c:v>0.1638048869365939</c:v>
                </c:pt>
                <c:pt idx="16849">
                  <c:v>0.16382312137415317</c:v>
                </c:pt>
                <c:pt idx="16850">
                  <c:v>0.16384135547922402</c:v>
                </c:pt>
                <c:pt idx="16851">
                  <c:v>0.16386002338520847</c:v>
                </c:pt>
                <c:pt idx="16852">
                  <c:v>0.16387912506780686</c:v>
                </c:pt>
                <c:pt idx="16853">
                  <c:v>0.16389866050215496</c:v>
                </c:pt>
                <c:pt idx="16854">
                  <c:v>0.16391645912120001</c:v>
                </c:pt>
                <c:pt idx="16855">
                  <c:v>0.16393469152443518</c:v>
                </c:pt>
                <c:pt idx="16856">
                  <c:v>0.1639524895021949</c:v>
                </c:pt>
                <c:pt idx="16857">
                  <c:v>0.16396941899195541</c:v>
                </c:pt>
                <c:pt idx="16858">
                  <c:v>0.16398548003782079</c:v>
                </c:pt>
                <c:pt idx="16859">
                  <c:v>0.16400154082573276</c:v>
                </c:pt>
                <c:pt idx="16860">
                  <c:v>0.16401803542049806</c:v>
                </c:pt>
                <c:pt idx="16861">
                  <c:v>0.16403583191497959</c:v>
                </c:pt>
                <c:pt idx="16862">
                  <c:v>0.1640553642882612</c:v>
                </c:pt>
                <c:pt idx="16863">
                  <c:v>0.16407533031996541</c:v>
                </c:pt>
                <c:pt idx="16864">
                  <c:v>0.1640944278903213</c:v>
                </c:pt>
                <c:pt idx="16865">
                  <c:v>0.16411135497732812</c:v>
                </c:pt>
                <c:pt idx="16866">
                  <c:v>0.16412654570889887</c:v>
                </c:pt>
                <c:pt idx="16867">
                  <c:v>0.16414173620971467</c:v>
                </c:pt>
                <c:pt idx="16868">
                  <c:v>0.16415866249595557</c:v>
                </c:pt>
                <c:pt idx="16869">
                  <c:v>0.16417602249192853</c:v>
                </c:pt>
                <c:pt idx="16870">
                  <c:v>0.16419294819784491</c:v>
                </c:pt>
                <c:pt idx="16871">
                  <c:v>0.16421030759863342</c:v>
                </c:pt>
                <c:pt idx="16872">
                  <c:v>0.16422810067170371</c:v>
                </c:pt>
                <c:pt idx="16873">
                  <c:v>0.16424589342818641</c:v>
                </c:pt>
                <c:pt idx="16874">
                  <c:v>0.16426325190990959</c:v>
                </c:pt>
                <c:pt idx="16875">
                  <c:v>0.16427974218845695</c:v>
                </c:pt>
                <c:pt idx="16876">
                  <c:v>0.16429710008263254</c:v>
                </c:pt>
                <c:pt idx="16877">
                  <c:v>0.1643135898030279</c:v>
                </c:pt>
                <c:pt idx="16878">
                  <c:v>0.16432790960277638</c:v>
                </c:pt>
                <c:pt idx="16879">
                  <c:v>0.16434353096863955</c:v>
                </c:pt>
                <c:pt idx="16880">
                  <c:v>0.16436132167143591</c:v>
                </c:pt>
                <c:pt idx="16881">
                  <c:v>0.1643808476882265</c:v>
                </c:pt>
                <c:pt idx="16882">
                  <c:v>0.16439863772715041</c:v>
                </c:pt>
                <c:pt idx="16883">
                  <c:v>0.16441555966559784</c:v>
                </c:pt>
                <c:pt idx="16884">
                  <c:v>0.16443204743275971</c:v>
                </c:pt>
                <c:pt idx="16885">
                  <c:v>0.16444679941505774</c:v>
                </c:pt>
                <c:pt idx="16886">
                  <c:v>0.16445981568930548</c:v>
                </c:pt>
                <c:pt idx="16887">
                  <c:v>0.16447500112846541</c:v>
                </c:pt>
                <c:pt idx="16888">
                  <c:v>0.16449148791560744</c:v>
                </c:pt>
                <c:pt idx="16889">
                  <c:v>0.1645075405787555</c:v>
                </c:pt>
                <c:pt idx="16890">
                  <c:v>0.16452315913881138</c:v>
                </c:pt>
                <c:pt idx="16891">
                  <c:v>0.16454007897026421</c:v>
                </c:pt>
                <c:pt idx="16892">
                  <c:v>0.16455743234616879</c:v>
                </c:pt>
                <c:pt idx="16893">
                  <c:v>0.16457348395077631</c:v>
                </c:pt>
                <c:pt idx="16894">
                  <c:v>0.16458780002940321</c:v>
                </c:pt>
                <c:pt idx="16895">
                  <c:v>0.16460385114657197</c:v>
                </c:pt>
                <c:pt idx="16896">
                  <c:v>0.16462076961279618</c:v>
                </c:pt>
                <c:pt idx="16897">
                  <c:v>0.16463855538404967</c:v>
                </c:pt>
                <c:pt idx="16898">
                  <c:v>0.1646563408389749</c:v>
                </c:pt>
                <c:pt idx="16899">
                  <c:v>0.16467282463670338</c:v>
                </c:pt>
                <c:pt idx="16900">
                  <c:v>0.16468930816272112</c:v>
                </c:pt>
                <c:pt idx="16901">
                  <c:v>0.16470709271501616</c:v>
                </c:pt>
                <c:pt idx="16902">
                  <c:v>0.16472400943465618</c:v>
                </c:pt>
                <c:pt idx="16903">
                  <c:v>0.16473832335852584</c:v>
                </c:pt>
                <c:pt idx="16904">
                  <c:v>0.16475176958522217</c:v>
                </c:pt>
                <c:pt idx="16905">
                  <c:v>0.16476651685177321</c:v>
                </c:pt>
                <c:pt idx="16906">
                  <c:v>0.16478343256619071</c:v>
                </c:pt>
                <c:pt idx="16907">
                  <c:v>0.16479861309191826</c:v>
                </c:pt>
                <c:pt idx="16908">
                  <c:v>0.16481249222806371</c:v>
                </c:pt>
                <c:pt idx="16909">
                  <c:v>0.16482723859915549</c:v>
                </c:pt>
                <c:pt idx="16910">
                  <c:v>0.16484241845990441</c:v>
                </c:pt>
                <c:pt idx="16911">
                  <c:v>0.16485759809022871</c:v>
                </c:pt>
                <c:pt idx="16912">
                  <c:v>0.16487234379619284</c:v>
                </c:pt>
                <c:pt idx="16913">
                  <c:v>0.16488708928472395</c:v>
                </c:pt>
                <c:pt idx="16914">
                  <c:v>0.16489879878249314</c:v>
                </c:pt>
                <c:pt idx="16915">
                  <c:v>0.16491050814315103</c:v>
                </c:pt>
                <c:pt idx="16916">
                  <c:v>0.16492525306894523</c:v>
                </c:pt>
                <c:pt idx="16917">
                  <c:v>0.16493956411253941</c:v>
                </c:pt>
                <c:pt idx="16918">
                  <c:v>0.16495083933597321</c:v>
                </c:pt>
                <c:pt idx="16919">
                  <c:v>0.16495907884193278</c:v>
                </c:pt>
                <c:pt idx="16920">
                  <c:v>0.1649677519327577</c:v>
                </c:pt>
                <c:pt idx="16921">
                  <c:v>0.16497859319050839</c:v>
                </c:pt>
                <c:pt idx="16922">
                  <c:v>0.16499160254466791</c:v>
                </c:pt>
                <c:pt idx="16923">
                  <c:v>0.16500504536616908</c:v>
                </c:pt>
                <c:pt idx="16924">
                  <c:v>0.16502065615790945</c:v>
                </c:pt>
                <c:pt idx="16925">
                  <c:v>0.16503626670595711</c:v>
                </c:pt>
                <c:pt idx="16926">
                  <c:v>0.16504927530984803</c:v>
                </c:pt>
                <c:pt idx="16927">
                  <c:v>0.16506185013275446</c:v>
                </c:pt>
                <c:pt idx="16928">
                  <c:v>0.16507789364275388</c:v>
                </c:pt>
                <c:pt idx="16929">
                  <c:v>0.16509437049321304</c:v>
                </c:pt>
                <c:pt idx="16930">
                  <c:v>0.16510694474907206</c:v>
                </c:pt>
                <c:pt idx="16931">
                  <c:v>0.16511691732232783</c:v>
                </c:pt>
                <c:pt idx="16932">
                  <c:v>0.16512645621238245</c:v>
                </c:pt>
                <c:pt idx="16933">
                  <c:v>0.16513686217048731</c:v>
                </c:pt>
                <c:pt idx="16934">
                  <c:v>0.16514856874392353</c:v>
                </c:pt>
                <c:pt idx="16935">
                  <c:v>0.16516200945553566</c:v>
                </c:pt>
                <c:pt idx="16936">
                  <c:v>0.16517414929784788</c:v>
                </c:pt>
                <c:pt idx="16937">
                  <c:v>0.16518412120092718</c:v>
                </c:pt>
                <c:pt idx="16938">
                  <c:v>0.16519365944995618</c:v>
                </c:pt>
                <c:pt idx="16939">
                  <c:v>0.16520319760800795</c:v>
                </c:pt>
                <c:pt idx="16940">
                  <c:v>0.16521273567508421</c:v>
                </c:pt>
                <c:pt idx="16941">
                  <c:v>0.16522704260512289</c:v>
                </c:pt>
                <c:pt idx="16942">
                  <c:v>0.16524568466138556</c:v>
                </c:pt>
                <c:pt idx="16943">
                  <c:v>0.16526345932161371</c:v>
                </c:pt>
                <c:pt idx="16944">
                  <c:v>0.16527733200763911</c:v>
                </c:pt>
                <c:pt idx="16945">
                  <c:v>0.16528686936764569</c:v>
                </c:pt>
                <c:pt idx="16946">
                  <c:v>0.16529293854938143</c:v>
                </c:pt>
                <c:pt idx="16947">
                  <c:v>0.16529987471197541</c:v>
                </c:pt>
                <c:pt idx="16948">
                  <c:v>0.16530984536141821</c:v>
                </c:pt>
                <c:pt idx="16949">
                  <c:v>0.16532024941136791</c:v>
                </c:pt>
                <c:pt idx="16950">
                  <c:v>0.1653319538381775</c:v>
                </c:pt>
                <c:pt idx="16951">
                  <c:v>0.16534279114826192</c:v>
                </c:pt>
                <c:pt idx="16952">
                  <c:v>0.16535102742537783</c:v>
                </c:pt>
                <c:pt idx="16953">
                  <c:v>0.16535796318507121</c:v>
                </c:pt>
                <c:pt idx="16954">
                  <c:v>0.16536359845440141</c:v>
                </c:pt>
                <c:pt idx="16955">
                  <c:v>0.16536663281704114</c:v>
                </c:pt>
                <c:pt idx="16956">
                  <c:v>0.16537053412690586</c:v>
                </c:pt>
                <c:pt idx="16957">
                  <c:v>0.16537790322623488</c:v>
                </c:pt>
                <c:pt idx="16958">
                  <c:v>0.16538874003836573</c:v>
                </c:pt>
                <c:pt idx="16959">
                  <c:v>0.16540001019840644</c:v>
                </c:pt>
                <c:pt idx="16960">
                  <c:v>0.16540954638846475</c:v>
                </c:pt>
                <c:pt idx="16961">
                  <c:v>0.16541778211578681</c:v>
                </c:pt>
                <c:pt idx="16962">
                  <c:v>0.16542558432120996</c:v>
                </c:pt>
                <c:pt idx="16963">
                  <c:v>0.16543381991644973</c:v>
                </c:pt>
                <c:pt idx="16964">
                  <c:v>0.16544205544386503</c:v>
                </c:pt>
                <c:pt idx="16965">
                  <c:v>0.16545072434681957</c:v>
                </c:pt>
                <c:pt idx="16966">
                  <c:v>0.1654598266140426</c:v>
                </c:pt>
                <c:pt idx="16967">
                  <c:v>0.16546892879841529</c:v>
                </c:pt>
                <c:pt idx="16968">
                  <c:v>0.16547673060479348</c:v>
                </c:pt>
                <c:pt idx="16969">
                  <c:v>0.16548583263530503</c:v>
                </c:pt>
                <c:pt idx="16970">
                  <c:v>0.16549493458297049</c:v>
                </c:pt>
                <c:pt idx="16971">
                  <c:v>0.16550316960709124</c:v>
                </c:pt>
                <c:pt idx="16972">
                  <c:v>0.16551227139695829</c:v>
                </c:pt>
                <c:pt idx="16973">
                  <c:v>0.1655222399289035</c:v>
                </c:pt>
                <c:pt idx="16974">
                  <c:v>0.16553177495343233</c:v>
                </c:pt>
                <c:pt idx="16975">
                  <c:v>0.16553740924337426</c:v>
                </c:pt>
                <c:pt idx="16976">
                  <c:v>0.1655404430786557</c:v>
                </c:pt>
                <c:pt idx="16977">
                  <c:v>0.16554261009822149</c:v>
                </c:pt>
                <c:pt idx="16978">
                  <c:v>0.16554477711309121</c:v>
                </c:pt>
                <c:pt idx="16979">
                  <c:v>0.1655486777280232</c:v>
                </c:pt>
                <c:pt idx="16980">
                  <c:v>0.16555431192273104</c:v>
                </c:pt>
                <c:pt idx="16981">
                  <c:v>0.16556124627264021</c:v>
                </c:pt>
                <c:pt idx="16982">
                  <c:v>0.16556644700351619</c:v>
                </c:pt>
                <c:pt idx="16983">
                  <c:v>0.16557208109810947</c:v>
                </c:pt>
                <c:pt idx="16984">
                  <c:v>0.16557944871237443</c:v>
                </c:pt>
                <c:pt idx="16985">
                  <c:v>0.16558768304055166</c:v>
                </c:pt>
                <c:pt idx="16986">
                  <c:v>0.16559635068117248</c:v>
                </c:pt>
                <c:pt idx="16987">
                  <c:v>0.16560415149349716</c:v>
                </c:pt>
                <c:pt idx="16988">
                  <c:v>0.16561108549781103</c:v>
                </c:pt>
                <c:pt idx="16989">
                  <c:v>0.16561845282471274</c:v>
                </c:pt>
                <c:pt idx="16990">
                  <c:v>0.1656258200973377</c:v>
                </c:pt>
                <c:pt idx="16991">
                  <c:v>0.1656314538574285</c:v>
                </c:pt>
                <c:pt idx="16992">
                  <c:v>0.16563578749743907</c:v>
                </c:pt>
                <c:pt idx="16993">
                  <c:v>0.16563968775739152</c:v>
                </c:pt>
                <c:pt idx="16994">
                  <c:v>0.16564445472111924</c:v>
                </c:pt>
                <c:pt idx="16995">
                  <c:v>0.1656496550192697</c:v>
                </c:pt>
                <c:pt idx="16996">
                  <c:v>0.16565442193548438</c:v>
                </c:pt>
                <c:pt idx="16997">
                  <c:v>0.16566005553444199</c:v>
                </c:pt>
                <c:pt idx="16998">
                  <c:v>0.16566698915112937</c:v>
                </c:pt>
                <c:pt idx="16999">
                  <c:v>0.16567435606618355</c:v>
                </c:pt>
                <c:pt idx="17000">
                  <c:v>0.16568042289665477</c:v>
                </c:pt>
                <c:pt idx="17001">
                  <c:v>0.16568432298252153</c:v>
                </c:pt>
                <c:pt idx="17002">
                  <c:v>0.16568822305317787</c:v>
                </c:pt>
                <c:pt idx="17003">
                  <c:v>0.16569255644717884</c:v>
                </c:pt>
                <c:pt idx="17004">
                  <c:v>0.16569688982240163</c:v>
                </c:pt>
                <c:pt idx="17005">
                  <c:v>0.16570078984404671</c:v>
                </c:pt>
                <c:pt idx="17006">
                  <c:v>0.16570425651718454</c:v>
                </c:pt>
                <c:pt idx="17007">
                  <c:v>0.1657077231783044</c:v>
                </c:pt>
                <c:pt idx="17008">
                  <c:v>0.16571162315769941</c:v>
                </c:pt>
                <c:pt idx="17009">
                  <c:v>0.16571638977852723</c:v>
                </c:pt>
                <c:pt idx="17010">
                  <c:v>0.16572245635399294</c:v>
                </c:pt>
                <c:pt idx="17011">
                  <c:v>0.16572982286043833</c:v>
                </c:pt>
                <c:pt idx="17012">
                  <c:v>0.16573588935441194</c:v>
                </c:pt>
                <c:pt idx="17013">
                  <c:v>0.16574022254186158</c:v>
                </c:pt>
                <c:pt idx="17014">
                  <c:v>0.1657467222878298</c:v>
                </c:pt>
                <c:pt idx="17015">
                  <c:v>0.16575452192722628</c:v>
                </c:pt>
                <c:pt idx="17016">
                  <c:v>0.16576188819746526</c:v>
                </c:pt>
                <c:pt idx="17017">
                  <c:v>0.16576925441344226</c:v>
                </c:pt>
                <c:pt idx="17018">
                  <c:v>0.16577488736551818</c:v>
                </c:pt>
                <c:pt idx="17019">
                  <c:v>0.16578008698542629</c:v>
                </c:pt>
                <c:pt idx="17020">
                  <c:v>0.16578441998136378</c:v>
                </c:pt>
                <c:pt idx="17021">
                  <c:v>0.16578658647229189</c:v>
                </c:pt>
                <c:pt idx="17022">
                  <c:v>0.16578571987648374</c:v>
                </c:pt>
                <c:pt idx="17023">
                  <c:v>0.16578571987648374</c:v>
                </c:pt>
                <c:pt idx="17024">
                  <c:v>0.16579048614413452</c:v>
                </c:pt>
                <c:pt idx="17025">
                  <c:v>0.16579828544219777</c:v>
                </c:pt>
                <c:pt idx="17026">
                  <c:v>0.16580478481078376</c:v>
                </c:pt>
                <c:pt idx="17027">
                  <c:v>0.16580825112342454</c:v>
                </c:pt>
                <c:pt idx="17028">
                  <c:v>0.16581041756272352</c:v>
                </c:pt>
                <c:pt idx="17029">
                  <c:v>0.16581171742404968</c:v>
                </c:pt>
                <c:pt idx="17030">
                  <c:v>0.16581301728368653</c:v>
                </c:pt>
                <c:pt idx="17031">
                  <c:v>0.1658164835677915</c:v>
                </c:pt>
                <c:pt idx="17032">
                  <c:v>0.16581951655652641</c:v>
                </c:pt>
                <c:pt idx="17033">
                  <c:v>0.16582254953606271</c:v>
                </c:pt>
                <c:pt idx="17034">
                  <c:v>0.16582644906766394</c:v>
                </c:pt>
                <c:pt idx="17035">
                  <c:v>0.16583034858405893</c:v>
                </c:pt>
                <c:pt idx="17036">
                  <c:v>0.16583468136221891</c:v>
                </c:pt>
                <c:pt idx="17037">
                  <c:v>0.16584031394576154</c:v>
                </c:pt>
                <c:pt idx="17038">
                  <c:v>0.16584507995320988</c:v>
                </c:pt>
                <c:pt idx="17039">
                  <c:v>0.16584811285521414</c:v>
                </c:pt>
                <c:pt idx="17040">
                  <c:v>0.16585157901766945</c:v>
                </c:pt>
                <c:pt idx="17041">
                  <c:v>0.16585677823882614</c:v>
                </c:pt>
                <c:pt idx="17042">
                  <c:v>0.16586501028370737</c:v>
                </c:pt>
                <c:pt idx="17043">
                  <c:v>0.16587367552089885</c:v>
                </c:pt>
                <c:pt idx="17044">
                  <c:v>0.16587887462717238</c:v>
                </c:pt>
                <c:pt idx="17045">
                  <c:v>0.16588277393913878</c:v>
                </c:pt>
                <c:pt idx="17046">
                  <c:v>0.16588623998145591</c:v>
                </c:pt>
                <c:pt idx="17047">
                  <c:v>0.16588883950530983</c:v>
                </c:pt>
                <c:pt idx="17048">
                  <c:v>0.1658901392647025</c:v>
                </c:pt>
                <c:pt idx="17049">
                  <c:v>0.16588970601175937</c:v>
                </c:pt>
                <c:pt idx="17050">
                  <c:v>0.16589273877842037</c:v>
                </c:pt>
                <c:pt idx="17051">
                  <c:v>0.16589923753315064</c:v>
                </c:pt>
                <c:pt idx="17052">
                  <c:v>0.16590660273745594</c:v>
                </c:pt>
                <c:pt idx="17053">
                  <c:v>0.16591093518523717</c:v>
                </c:pt>
                <c:pt idx="17054">
                  <c:v>0.16591700058059702</c:v>
                </c:pt>
                <c:pt idx="17055">
                  <c:v>0.16592523212974203</c:v>
                </c:pt>
                <c:pt idx="17056">
                  <c:v>0.16593259714259498</c:v>
                </c:pt>
                <c:pt idx="17057">
                  <c:v>0.16593866240656824</c:v>
                </c:pt>
                <c:pt idx="17058">
                  <c:v>0.16594429440446123</c:v>
                </c:pt>
                <c:pt idx="17059">
                  <c:v>0.16594992637063449</c:v>
                </c:pt>
                <c:pt idx="17060">
                  <c:v>0.16595642475372846</c:v>
                </c:pt>
                <c:pt idx="17061">
                  <c:v>0.16596422275769973</c:v>
                </c:pt>
                <c:pt idx="17062">
                  <c:v>0.16597202070086203</c:v>
                </c:pt>
                <c:pt idx="17063">
                  <c:v>0.16597851894038063</c:v>
                </c:pt>
                <c:pt idx="17064">
                  <c:v>0.16598501713767269</c:v>
                </c:pt>
                <c:pt idx="17065">
                  <c:v>0.16599194850157437</c:v>
                </c:pt>
                <c:pt idx="17066">
                  <c:v>0.16600017943380765</c:v>
                </c:pt>
                <c:pt idx="17067">
                  <c:v>0.16600624428789174</c:v>
                </c:pt>
                <c:pt idx="17068">
                  <c:v>0.16600884349981071</c:v>
                </c:pt>
                <c:pt idx="17069">
                  <c:v>0.16601144270497376</c:v>
                </c:pt>
                <c:pt idx="17070">
                  <c:v>0.16601577469856577</c:v>
                </c:pt>
                <c:pt idx="17071">
                  <c:v>0.16602270584927978</c:v>
                </c:pt>
                <c:pt idx="17072">
                  <c:v>0.16602963695195311</c:v>
                </c:pt>
                <c:pt idx="17073">
                  <c:v>0.16603570162738479</c:v>
                </c:pt>
                <c:pt idx="17074">
                  <c:v>0.16604003351588897</c:v>
                </c:pt>
                <c:pt idx="17075">
                  <c:v>0.1660439321994987</c:v>
                </c:pt>
                <c:pt idx="17076">
                  <c:v>0.16604869723660173</c:v>
                </c:pt>
                <c:pt idx="17077">
                  <c:v>0.16605649452106788</c:v>
                </c:pt>
                <c:pt idx="17078">
                  <c:v>0.16606602445285071</c:v>
                </c:pt>
                <c:pt idx="17079">
                  <c:v>0.16607208890760838</c:v>
                </c:pt>
                <c:pt idx="17080">
                  <c:v>0.16607512112119599</c:v>
                </c:pt>
                <c:pt idx="17081">
                  <c:v>0.16607685381054627</c:v>
                </c:pt>
                <c:pt idx="17082">
                  <c:v>0.16607728698241497</c:v>
                </c:pt>
                <c:pt idx="17083">
                  <c:v>0.16607901966801239</c:v>
                </c:pt>
                <c:pt idx="17084">
                  <c:v>0.16608378453792638</c:v>
                </c:pt>
                <c:pt idx="17085">
                  <c:v>0.16608768305096841</c:v>
                </c:pt>
                <c:pt idx="17086">
                  <c:v>0.16609201471430121</c:v>
                </c:pt>
                <c:pt idx="17087">
                  <c:v>0.16609764584858261</c:v>
                </c:pt>
                <c:pt idx="17088">
                  <c:v>0.16610457643186055</c:v>
                </c:pt>
                <c:pt idx="17089">
                  <c:v>0.16611237328063433</c:v>
                </c:pt>
                <c:pt idx="17090">
                  <c:v>0.16612320213641626</c:v>
                </c:pt>
                <c:pt idx="17091">
                  <c:v>0.1661348971689513</c:v>
                </c:pt>
                <c:pt idx="17092">
                  <c:v>0.16614485949619467</c:v>
                </c:pt>
                <c:pt idx="17093">
                  <c:v>0.16615222289167264</c:v>
                </c:pt>
                <c:pt idx="17094">
                  <c:v>0.16615655427545017</c:v>
                </c:pt>
                <c:pt idx="17095">
                  <c:v>0.16615915309671145</c:v>
                </c:pt>
                <c:pt idx="17096">
                  <c:v>0.16616218504631361</c:v>
                </c:pt>
                <c:pt idx="17097">
                  <c:v>0.1661652169867229</c:v>
                </c:pt>
                <c:pt idx="17098">
                  <c:v>0.16616694951997249</c:v>
                </c:pt>
                <c:pt idx="17099">
                  <c:v>0.16616911518231331</c:v>
                </c:pt>
                <c:pt idx="17100">
                  <c:v>0.16617171397093117</c:v>
                </c:pt>
                <c:pt idx="17101">
                  <c:v>0.16617604527028618</c:v>
                </c:pt>
                <c:pt idx="17102">
                  <c:v>0.16618210905786673</c:v>
                </c:pt>
                <c:pt idx="17103">
                  <c:v>0.16619033842505659</c:v>
                </c:pt>
                <c:pt idx="17104">
                  <c:v>0.16619900084367323</c:v>
                </c:pt>
                <c:pt idx="17105">
                  <c:v>0.16620549760839282</c:v>
                </c:pt>
                <c:pt idx="17106">
                  <c:v>0.16620982876142368</c:v>
                </c:pt>
                <c:pt idx="17107">
                  <c:v>0.16621415989569593</c:v>
                </c:pt>
                <c:pt idx="17108">
                  <c:v>0.16622152278090732</c:v>
                </c:pt>
                <c:pt idx="17109">
                  <c:v>0.16622975182375488</c:v>
                </c:pt>
                <c:pt idx="17110">
                  <c:v>0.16623754769661975</c:v>
                </c:pt>
                <c:pt idx="17111">
                  <c:v>0.16624534350870959</c:v>
                </c:pt>
                <c:pt idx="17112">
                  <c:v>0.16625357235553823</c:v>
                </c:pt>
                <c:pt idx="17113">
                  <c:v>0.16626180113465408</c:v>
                </c:pt>
                <c:pt idx="17114">
                  <c:v>0.16626959675767175</c:v>
                </c:pt>
                <c:pt idx="17115">
                  <c:v>0.1662760930637637</c:v>
                </c:pt>
                <c:pt idx="17116">
                  <c:v>0.16628129007825221</c:v>
                </c:pt>
                <c:pt idx="17117">
                  <c:v>0.16628692014680271</c:v>
                </c:pt>
                <c:pt idx="17118">
                  <c:v>0.16629211710502309</c:v>
                </c:pt>
                <c:pt idx="17119">
                  <c:v>0.16629428249631056</c:v>
                </c:pt>
                <c:pt idx="17120">
                  <c:v>0.16629514865151221</c:v>
                </c:pt>
                <c:pt idx="17121">
                  <c:v>0.16629818018881143</c:v>
                </c:pt>
                <c:pt idx="17122">
                  <c:v>0.166303377088514</c:v>
                </c:pt>
                <c:pt idx="17123">
                  <c:v>0.16630814088951629</c:v>
                </c:pt>
                <c:pt idx="17124">
                  <c:v>0.16631420387615245</c:v>
                </c:pt>
                <c:pt idx="17125">
                  <c:v>0.16632156602479112</c:v>
                </c:pt>
                <c:pt idx="17126">
                  <c:v>0.16632979424442321</c:v>
                </c:pt>
                <c:pt idx="17127">
                  <c:v>0.16633715627828438</c:v>
                </c:pt>
                <c:pt idx="17128">
                  <c:v>0.16634408520181995</c:v>
                </c:pt>
                <c:pt idx="17129">
                  <c:v>0.16635058102403208</c:v>
                </c:pt>
                <c:pt idx="17130">
                  <c:v>0.16635447849710541</c:v>
                </c:pt>
                <c:pt idx="17131">
                  <c:v>0.16635837595498837</c:v>
                </c:pt>
                <c:pt idx="17132">
                  <c:v>0.16636054120280436</c:v>
                </c:pt>
                <c:pt idx="17133">
                  <c:v>0.16636313949399492</c:v>
                </c:pt>
                <c:pt idx="17134">
                  <c:v>0.1663679030103099</c:v>
                </c:pt>
                <c:pt idx="17135">
                  <c:v>0.16637353259124621</c:v>
                </c:pt>
                <c:pt idx="17136">
                  <c:v>0.16637959518142739</c:v>
                </c:pt>
                <c:pt idx="17137">
                  <c:v>0.16638652381091387</c:v>
                </c:pt>
                <c:pt idx="17138">
                  <c:v>0.16639301935745909</c:v>
                </c:pt>
                <c:pt idx="17139">
                  <c:v>0.16639518453026497</c:v>
                </c:pt>
                <c:pt idx="17140">
                  <c:v>0.16639605059807441</c:v>
                </c:pt>
                <c:pt idx="17141">
                  <c:v>0.16639994789393567</c:v>
                </c:pt>
                <c:pt idx="17142">
                  <c:v>0.166406876382408</c:v>
                </c:pt>
                <c:pt idx="17143">
                  <c:v>0.16641640297567681</c:v>
                </c:pt>
                <c:pt idx="17144">
                  <c:v>0.16642852759948873</c:v>
                </c:pt>
                <c:pt idx="17145">
                  <c:v>0.16643978604711354</c:v>
                </c:pt>
                <c:pt idx="17146">
                  <c:v>0.16644801329406672</c:v>
                </c:pt>
                <c:pt idx="17147">
                  <c:v>0.16645320941516234</c:v>
                </c:pt>
                <c:pt idx="17148">
                  <c:v>0.16645710648826567</c:v>
                </c:pt>
                <c:pt idx="17149">
                  <c:v>0.16646100354618187</c:v>
                </c:pt>
                <c:pt idx="17150">
                  <c:v>0.16646533359272139</c:v>
                </c:pt>
                <c:pt idx="17151">
                  <c:v>0.16646966362051097</c:v>
                </c:pt>
                <c:pt idx="17152">
                  <c:v>0.16647529262860838</c:v>
                </c:pt>
                <c:pt idx="17153">
                  <c:v>0.16648351958344654</c:v>
                </c:pt>
                <c:pt idx="17154">
                  <c:v>0.16649261245478708</c:v>
                </c:pt>
                <c:pt idx="17155">
                  <c:v>0.16650170524344807</c:v>
                </c:pt>
                <c:pt idx="17156">
                  <c:v>0.16651079794943091</c:v>
                </c:pt>
                <c:pt idx="17157">
                  <c:v>0.16651859163161239</c:v>
                </c:pt>
                <c:pt idx="17158">
                  <c:v>0.16652465334242644</c:v>
                </c:pt>
                <c:pt idx="17159">
                  <c:v>0.16652898311336847</c:v>
                </c:pt>
                <c:pt idx="17160">
                  <c:v>0.16653244691662444</c:v>
                </c:pt>
                <c:pt idx="17161">
                  <c:v>0.16653807557132638</c:v>
                </c:pt>
                <c:pt idx="17162">
                  <c:v>0.166545003102852</c:v>
                </c:pt>
                <c:pt idx="17163">
                  <c:v>0.16655193058638737</c:v>
                </c:pt>
                <c:pt idx="17164">
                  <c:v>0.1665614557978905</c:v>
                </c:pt>
                <c:pt idx="17165">
                  <c:v>0.16657271274905763</c:v>
                </c:pt>
                <c:pt idx="17166">
                  <c:v>0.16658267071561497</c:v>
                </c:pt>
                <c:pt idx="17167">
                  <c:v>0.16659003088803387</c:v>
                </c:pt>
                <c:pt idx="17168">
                  <c:v>0.16659695805964797</c:v>
                </c:pt>
                <c:pt idx="17169">
                  <c:v>0.16660388518327671</c:v>
                </c:pt>
                <c:pt idx="17170">
                  <c:v>0.16661037931809888</c:v>
                </c:pt>
                <c:pt idx="17171">
                  <c:v>0.1666155745955917</c:v>
                </c:pt>
                <c:pt idx="17172">
                  <c:v>0.16662206865450174</c:v>
                </c:pt>
                <c:pt idx="17173">
                  <c:v>0.1666302944019139</c:v>
                </c:pt>
                <c:pt idx="17174">
                  <c:v>0.16663808715283737</c:v>
                </c:pt>
                <c:pt idx="17175">
                  <c:v>0.16664587984303419</c:v>
                </c:pt>
                <c:pt idx="17176">
                  <c:v>0.16665280662778517</c:v>
                </c:pt>
                <c:pt idx="17177">
                  <c:v>0.16665973336455617</c:v>
                </c:pt>
                <c:pt idx="17178">
                  <c:v>0.16666752588607336</c:v>
                </c:pt>
                <c:pt idx="17179">
                  <c:v>0.1666774829085341</c:v>
                </c:pt>
                <c:pt idx="17180">
                  <c:v>0.16668787273931418</c:v>
                </c:pt>
                <c:pt idx="17181">
                  <c:v>0.16669739665603375</c:v>
                </c:pt>
                <c:pt idx="17182">
                  <c:v>0.16670562178384252</c:v>
                </c:pt>
                <c:pt idx="17183">
                  <c:v>0.16671384684399931</c:v>
                </c:pt>
                <c:pt idx="17184">
                  <c:v>0.16672250472897313</c:v>
                </c:pt>
                <c:pt idx="17185">
                  <c:v>0.1667302967613605</c:v>
                </c:pt>
                <c:pt idx="17186">
                  <c:v>0.16673635718901891</c:v>
                </c:pt>
                <c:pt idx="17187">
                  <c:v>0.16674111892784141</c:v>
                </c:pt>
                <c:pt idx="17188">
                  <c:v>0.1667471792899132</c:v>
                </c:pt>
                <c:pt idx="17189">
                  <c:v>0.16675323961525756</c:v>
                </c:pt>
                <c:pt idx="17190">
                  <c:v>0.16675843415060637</c:v>
                </c:pt>
                <c:pt idx="17191">
                  <c:v>0.16676233003441046</c:v>
                </c:pt>
                <c:pt idx="17192">
                  <c:v>0.16676839026793738</c:v>
                </c:pt>
                <c:pt idx="17193">
                  <c:v>0.16677748054936598</c:v>
                </c:pt>
                <c:pt idx="17194">
                  <c:v>0.16678786934124454</c:v>
                </c:pt>
                <c:pt idx="17195">
                  <c:v>0.16679652658536695</c:v>
                </c:pt>
                <c:pt idx="17196">
                  <c:v>0.16680475089786312</c:v>
                </c:pt>
                <c:pt idx="17197">
                  <c:v>0.16681384084877091</c:v>
                </c:pt>
                <c:pt idx="17198">
                  <c:v>0.16682249786805531</c:v>
                </c:pt>
                <c:pt idx="17199">
                  <c:v>0.16682899058333711</c:v>
                </c:pt>
                <c:pt idx="17200">
                  <c:v>0.16683418472521083</c:v>
                </c:pt>
                <c:pt idx="17201">
                  <c:v>0.16683937884010541</c:v>
                </c:pt>
                <c:pt idx="17202">
                  <c:v>0.16684587144578492</c:v>
                </c:pt>
                <c:pt idx="17203">
                  <c:v>0.166851065499978</c:v>
                </c:pt>
                <c:pt idx="17204">
                  <c:v>0.16685582669262211</c:v>
                </c:pt>
                <c:pt idx="17205">
                  <c:v>0.16686231919151351</c:v>
                </c:pt>
                <c:pt idx="17206">
                  <c:v>0.16687140861914587</c:v>
                </c:pt>
                <c:pt idx="17207">
                  <c:v>0.16688136361175868</c:v>
                </c:pt>
                <c:pt idx="17208">
                  <c:v>0.1668917513244797</c:v>
                </c:pt>
                <c:pt idx="17209">
                  <c:v>0.16690040766932102</c:v>
                </c:pt>
                <c:pt idx="17210">
                  <c:v>0.16690863112751456</c:v>
                </c:pt>
                <c:pt idx="17211">
                  <c:v>0.16691815294199164</c:v>
                </c:pt>
                <c:pt idx="17212">
                  <c:v>0.16692637625425952</c:v>
                </c:pt>
                <c:pt idx="17213">
                  <c:v>0.16693113708834911</c:v>
                </c:pt>
                <c:pt idx="17214">
                  <c:v>0.16693459949890521</c:v>
                </c:pt>
                <c:pt idx="17215">
                  <c:v>0.16694109148638631</c:v>
                </c:pt>
                <c:pt idx="17216">
                  <c:v>0.16694801622657848</c:v>
                </c:pt>
                <c:pt idx="17217">
                  <c:v>0.16695320975025446</c:v>
                </c:pt>
                <c:pt idx="17218">
                  <c:v>0.16695753766604698</c:v>
                </c:pt>
                <c:pt idx="17219">
                  <c:v>0.16696229835178494</c:v>
                </c:pt>
                <c:pt idx="17220">
                  <c:v>0.16696749180128725</c:v>
                </c:pt>
                <c:pt idx="17221">
                  <c:v>0.16697225243963679</c:v>
                </c:pt>
                <c:pt idx="17222">
                  <c:v>0.16697787861937619</c:v>
                </c:pt>
                <c:pt idx="17223">
                  <c:v>0.16698263920827855</c:v>
                </c:pt>
                <c:pt idx="17224">
                  <c:v>0.16698653421870516</c:v>
                </c:pt>
                <c:pt idx="17225">
                  <c:v>0.16699302586903644</c:v>
                </c:pt>
                <c:pt idx="17226">
                  <c:v>0.16700297965102992</c:v>
                </c:pt>
                <c:pt idx="17227">
                  <c:v>0.16701293333394693</c:v>
                </c:pt>
                <c:pt idx="17228">
                  <c:v>0.1670202903402512</c:v>
                </c:pt>
                <c:pt idx="17229">
                  <c:v>0.16702721453203587</c:v>
                </c:pt>
                <c:pt idx="17230">
                  <c:v>0.16703586970434514</c:v>
                </c:pt>
                <c:pt idx="17231">
                  <c:v>0.1670445248017432</c:v>
                </c:pt>
                <c:pt idx="17232">
                  <c:v>0.16705317982423121</c:v>
                </c:pt>
                <c:pt idx="17233">
                  <c:v>0.16706313300748657</c:v>
                </c:pt>
                <c:pt idx="17234">
                  <c:v>0.167074817052728</c:v>
                </c:pt>
                <c:pt idx="17235">
                  <c:v>0.16708477002062738</c:v>
                </c:pt>
                <c:pt idx="17236">
                  <c:v>0.16709342469480071</c:v>
                </c:pt>
                <c:pt idx="17237">
                  <c:v>0.16710078110895557</c:v>
                </c:pt>
                <c:pt idx="17238">
                  <c:v>0.16710857019436975</c:v>
                </c:pt>
                <c:pt idx="17239">
                  <c:v>0.1671167919409329</c:v>
                </c:pt>
                <c:pt idx="17240">
                  <c:v>0.1671245809016387</c:v>
                </c:pt>
                <c:pt idx="17241">
                  <c:v>0.16713193708660021</c:v>
                </c:pt>
                <c:pt idx="17242">
                  <c:v>0.16714015864104959</c:v>
                </c:pt>
                <c:pt idx="17243">
                  <c:v>0.16714924554364249</c:v>
                </c:pt>
                <c:pt idx="17244">
                  <c:v>0.16715963047407004</c:v>
                </c:pt>
                <c:pt idx="17245">
                  <c:v>0.16717001529665174</c:v>
                </c:pt>
                <c:pt idx="17246">
                  <c:v>0.16717996731709606</c:v>
                </c:pt>
                <c:pt idx="17247">
                  <c:v>0.16718991923849838</c:v>
                </c:pt>
                <c:pt idx="17248">
                  <c:v>0.16719814031626049</c:v>
                </c:pt>
                <c:pt idx="17249">
                  <c:v>0.16720463059306856</c:v>
                </c:pt>
                <c:pt idx="17250">
                  <c:v>0.16721241886963545</c:v>
                </c:pt>
                <c:pt idx="17251">
                  <c:v>0.16722193779195504</c:v>
                </c:pt>
                <c:pt idx="17252">
                  <c:v>0.16723275463915122</c:v>
                </c:pt>
                <c:pt idx="17253">
                  <c:v>0.16724270603523494</c:v>
                </c:pt>
                <c:pt idx="17254">
                  <c:v>0.16725179200604171</c:v>
                </c:pt>
                <c:pt idx="17255">
                  <c:v>0.1672595799153124</c:v>
                </c:pt>
                <c:pt idx="17256">
                  <c:v>0.16726736776393261</c:v>
                </c:pt>
                <c:pt idx="17257">
                  <c:v>0.16727429024512291</c:v>
                </c:pt>
                <c:pt idx="17258">
                  <c:v>0.16728121267839291</c:v>
                </c:pt>
                <c:pt idx="17259">
                  <c:v>0.16728900035854236</c:v>
                </c:pt>
                <c:pt idx="17260">
                  <c:v>0.16729549004567251</c:v>
                </c:pt>
                <c:pt idx="17261">
                  <c:v>0.16729938383773518</c:v>
                </c:pt>
                <c:pt idx="17262">
                  <c:v>0.16730371025557747</c:v>
                </c:pt>
                <c:pt idx="17263">
                  <c:v>0.16731149776052626</c:v>
                </c:pt>
                <c:pt idx="17264">
                  <c:v>0.1673210157397724</c:v>
                </c:pt>
                <c:pt idx="17265">
                  <c:v>0.16732923573985475</c:v>
                </c:pt>
                <c:pt idx="17266">
                  <c:v>0.16733702304602671</c:v>
                </c:pt>
                <c:pt idx="17267">
                  <c:v>0.16734610815991641</c:v>
                </c:pt>
                <c:pt idx="17268">
                  <c:v>0.16735605842804363</c:v>
                </c:pt>
                <c:pt idx="17269">
                  <c:v>0.1673634129104167</c:v>
                </c:pt>
                <c:pt idx="17270">
                  <c:v>0.16736860427717379</c:v>
                </c:pt>
                <c:pt idx="17271">
                  <c:v>0.16737466083766186</c:v>
                </c:pt>
                <c:pt idx="17272">
                  <c:v>0.16738244779010394</c:v>
                </c:pt>
                <c:pt idx="17273">
                  <c:v>0.16739023468190994</c:v>
                </c:pt>
                <c:pt idx="17274">
                  <c:v>0.16739888671280118</c:v>
                </c:pt>
                <c:pt idx="17275">
                  <c:v>0.16740667347660049</c:v>
                </c:pt>
                <c:pt idx="17276">
                  <c:v>0.16741229721274711</c:v>
                </c:pt>
                <c:pt idx="17277">
                  <c:v>0.16741532536526482</c:v>
                </c:pt>
                <c:pt idx="17278">
                  <c:v>0.16741921869074194</c:v>
                </c:pt>
                <c:pt idx="17279">
                  <c:v>0.1674239771790742</c:v>
                </c:pt>
                <c:pt idx="17280">
                  <c:v>0.16742916823143042</c:v>
                </c:pt>
                <c:pt idx="17281">
                  <c:v>0.16743781992547521</c:v>
                </c:pt>
                <c:pt idx="17282">
                  <c:v>0.16744863443777244</c:v>
                </c:pt>
                <c:pt idx="17283">
                  <c:v>0.16745598823933092</c:v>
                </c:pt>
                <c:pt idx="17284">
                  <c:v>0.16746290941492728</c:v>
                </c:pt>
                <c:pt idx="17285">
                  <c:v>0.16747156081705988</c:v>
                </c:pt>
                <c:pt idx="17286">
                  <c:v>0.16748064470874613</c:v>
                </c:pt>
                <c:pt idx="17287">
                  <c:v>0.16749145875792676</c:v>
                </c:pt>
                <c:pt idx="17288">
                  <c:v>0.16750313779969159</c:v>
                </c:pt>
                <c:pt idx="17289">
                  <c:v>0.16751351905564188</c:v>
                </c:pt>
                <c:pt idx="17290">
                  <c:v>0.16752346765813361</c:v>
                </c:pt>
                <c:pt idx="17291">
                  <c:v>0.1675355788667113</c:v>
                </c:pt>
                <c:pt idx="17292">
                  <c:v>0.16754768992860938</c:v>
                </c:pt>
                <c:pt idx="17293">
                  <c:v>0.16755850325278737</c:v>
                </c:pt>
                <c:pt idx="17294">
                  <c:v>0.16756672130096226</c:v>
                </c:pt>
                <c:pt idx="17295">
                  <c:v>0.16757537180502716</c:v>
                </c:pt>
                <c:pt idx="17296">
                  <c:v>0.16758618482987794</c:v>
                </c:pt>
                <c:pt idx="17297">
                  <c:v>0.16759786276539224</c:v>
                </c:pt>
                <c:pt idx="17298">
                  <c:v>0.16760867554705164</c:v>
                </c:pt>
                <c:pt idx="17299">
                  <c:v>0.1676173256882004</c:v>
                </c:pt>
                <c:pt idx="17300">
                  <c:v>0.16762294823982232</c:v>
                </c:pt>
                <c:pt idx="17301">
                  <c:v>0.16762727325801974</c:v>
                </c:pt>
                <c:pt idx="17302">
                  <c:v>0.16763246325516545</c:v>
                </c:pt>
                <c:pt idx="17303">
                  <c:v>0.16763981570501238</c:v>
                </c:pt>
                <c:pt idx="17304">
                  <c:v>0.16764976305111484</c:v>
                </c:pt>
                <c:pt idx="17305">
                  <c:v>0.16766057527160524</c:v>
                </c:pt>
                <c:pt idx="17306">
                  <c:v>0.16767095489329426</c:v>
                </c:pt>
                <c:pt idx="17307">
                  <c:v>0.16768133440724783</c:v>
                </c:pt>
                <c:pt idx="17308">
                  <c:v>0.1676925787591233</c:v>
                </c:pt>
                <c:pt idx="17309">
                  <c:v>0.16770382298456507</c:v>
                </c:pt>
                <c:pt idx="17310">
                  <c:v>0.16771506708357545</c:v>
                </c:pt>
                <c:pt idx="17311">
                  <c:v>0.16772631105615751</c:v>
                </c:pt>
                <c:pt idx="17312">
                  <c:v>0.16773625754190244</c:v>
                </c:pt>
                <c:pt idx="17313">
                  <c:v>0.16774620392871506</c:v>
                </c:pt>
                <c:pt idx="17314">
                  <c:v>0.16775701510652163</c:v>
                </c:pt>
                <c:pt idx="17315">
                  <c:v>0.1677660964055539</c:v>
                </c:pt>
                <c:pt idx="17316">
                  <c:v>0.16777301543517734</c:v>
                </c:pt>
                <c:pt idx="17317">
                  <c:v>0.1677816641548858</c:v>
                </c:pt>
                <c:pt idx="17318">
                  <c:v>0.1677911776601714</c:v>
                </c:pt>
                <c:pt idx="17319">
                  <c:v>0.1678006910749513</c:v>
                </c:pt>
                <c:pt idx="17320">
                  <c:v>0.16780847471063559</c:v>
                </c:pt>
                <c:pt idx="17321">
                  <c:v>0.16781539344704977</c:v>
                </c:pt>
                <c:pt idx="17322">
                  <c:v>0.16782231213559484</c:v>
                </c:pt>
                <c:pt idx="17323">
                  <c:v>0.16783139284166756</c:v>
                </c:pt>
                <c:pt idx="17324">
                  <c:v>0.16784004105650291</c:v>
                </c:pt>
                <c:pt idx="17325">
                  <c:v>0.16784695957452184</c:v>
                </c:pt>
                <c:pt idx="17326">
                  <c:v>0.16785387804467486</c:v>
                </c:pt>
                <c:pt idx="17327">
                  <c:v>0.16786252606505667</c:v>
                </c:pt>
                <c:pt idx="17328">
                  <c:v>0.16787247119603971</c:v>
                </c:pt>
                <c:pt idx="17329">
                  <c:v>0.16788328100884189</c:v>
                </c:pt>
                <c:pt idx="17330">
                  <c:v>0.16789365831919884</c:v>
                </c:pt>
                <c:pt idx="17331">
                  <c:v>0.16790403552186858</c:v>
                </c:pt>
                <c:pt idx="17332">
                  <c:v>0.16791398024004492</c:v>
                </c:pt>
                <c:pt idx="17333">
                  <c:v>0.16792176299398087</c:v>
                </c:pt>
                <c:pt idx="17334">
                  <c:v>0.16792911331708171</c:v>
                </c:pt>
                <c:pt idx="17335">
                  <c:v>0.16793819305338054</c:v>
                </c:pt>
                <c:pt idx="17336">
                  <c:v>0.16794856979391656</c:v>
                </c:pt>
                <c:pt idx="17337">
                  <c:v>0.16795591991998188</c:v>
                </c:pt>
                <c:pt idx="17338">
                  <c:v>0.16796154056816831</c:v>
                </c:pt>
                <c:pt idx="17339">
                  <c:v>0.1679675935385769</c:v>
                </c:pt>
                <c:pt idx="17340">
                  <c:v>0.16797407882335769</c:v>
                </c:pt>
                <c:pt idx="17341">
                  <c:v>0.16798013171787368</c:v>
                </c:pt>
                <c:pt idx="17342">
                  <c:v>0.1679848875378625</c:v>
                </c:pt>
                <c:pt idx="17343">
                  <c:v>0.1679905080232344</c:v>
                </c:pt>
                <c:pt idx="17344">
                  <c:v>0.16799785784105628</c:v>
                </c:pt>
                <c:pt idx="17345">
                  <c:v>0.1680060722794017</c:v>
                </c:pt>
                <c:pt idx="17346">
                  <c:v>0.16801471898371037</c:v>
                </c:pt>
                <c:pt idx="17347">
                  <c:v>0.16802509493019141</c:v>
                </c:pt>
                <c:pt idx="17348">
                  <c:v>0.16803460611988988</c:v>
                </c:pt>
                <c:pt idx="17349">
                  <c:v>0.16804325257747985</c:v>
                </c:pt>
                <c:pt idx="17350">
                  <c:v>0.16805060200764987</c:v>
                </c:pt>
                <c:pt idx="17351">
                  <c:v>0.16805838369836959</c:v>
                </c:pt>
                <c:pt idx="17352">
                  <c:v>0.16806789457145913</c:v>
                </c:pt>
                <c:pt idx="17353">
                  <c:v>0.16807999918820321</c:v>
                </c:pt>
                <c:pt idx="17354">
                  <c:v>0.16809253595822571</c:v>
                </c:pt>
                <c:pt idx="17355">
                  <c:v>0.16810247880200441</c:v>
                </c:pt>
                <c:pt idx="17356">
                  <c:v>0.16811026008904653</c:v>
                </c:pt>
                <c:pt idx="17357">
                  <c:v>0.16811674444866323</c:v>
                </c:pt>
                <c:pt idx="17358">
                  <c:v>0.16812366105257587</c:v>
                </c:pt>
                <c:pt idx="17359">
                  <c:v>0.16813144217479567</c:v>
                </c:pt>
                <c:pt idx="17360">
                  <c:v>0.16814008779514061</c:v>
                </c:pt>
                <c:pt idx="17361">
                  <c:v>0.16814959789118825</c:v>
                </c:pt>
                <c:pt idx="17362">
                  <c:v>0.16815910789679483</c:v>
                </c:pt>
                <c:pt idx="17363">
                  <c:v>0.16816732101067383</c:v>
                </c:pt>
                <c:pt idx="17364">
                  <c:v>0.16817380500029858</c:v>
                </c:pt>
                <c:pt idx="17365">
                  <c:v>0.16817985668601718</c:v>
                </c:pt>
                <c:pt idx="17366">
                  <c:v>0.16818590833511327</c:v>
                </c:pt>
                <c:pt idx="17367">
                  <c:v>0.16819109543376159</c:v>
                </c:pt>
                <c:pt idx="17368">
                  <c:v>0.1681967147602679</c:v>
                </c:pt>
                <c:pt idx="17369">
                  <c:v>0.16820363081108194</c:v>
                </c:pt>
                <c:pt idx="17370">
                  <c:v>0.16820925006714882</c:v>
                </c:pt>
                <c:pt idx="17371">
                  <c:v>0.16821314030285178</c:v>
                </c:pt>
                <c:pt idx="17372">
                  <c:v>0.16821573378491253</c:v>
                </c:pt>
                <c:pt idx="17373">
                  <c:v>0.16821789501482531</c:v>
                </c:pt>
                <c:pt idx="17374">
                  <c:v>0.16822264970419154</c:v>
                </c:pt>
                <c:pt idx="17375">
                  <c:v>0.16822913333507683</c:v>
                </c:pt>
                <c:pt idx="17376">
                  <c:v>0.16823648139926201</c:v>
                </c:pt>
                <c:pt idx="17377">
                  <c:v>0.16824469387769075</c:v>
                </c:pt>
                <c:pt idx="17378">
                  <c:v>0.16825420297898097</c:v>
                </c:pt>
                <c:pt idx="17379">
                  <c:v>0.1682628475380524</c:v>
                </c:pt>
                <c:pt idx="17380">
                  <c:v>0.16826803423762596</c:v>
                </c:pt>
                <c:pt idx="17381">
                  <c:v>0.16826976313150541</c:v>
                </c:pt>
                <c:pt idx="17382">
                  <c:v>0.1682701953545083</c:v>
                </c:pt>
                <c:pt idx="17383">
                  <c:v>0.16827235646672056</c:v>
                </c:pt>
                <c:pt idx="17384">
                  <c:v>0.1682749497952099</c:v>
                </c:pt>
                <c:pt idx="17385">
                  <c:v>0.16827797533661432</c:v>
                </c:pt>
                <c:pt idx="17386">
                  <c:v>0.16828143308701077</c:v>
                </c:pt>
                <c:pt idx="17387">
                  <c:v>0.16828445860879976</c:v>
                </c:pt>
                <c:pt idx="17388">
                  <c:v>0.16828618747428381</c:v>
                </c:pt>
                <c:pt idx="17389">
                  <c:v>0.16828791633677839</c:v>
                </c:pt>
                <c:pt idx="17390">
                  <c:v>0.16828964519628473</c:v>
                </c:pt>
                <c:pt idx="17391">
                  <c:v>0.16829137405280153</c:v>
                </c:pt>
                <c:pt idx="17392">
                  <c:v>0.16829223847993938</c:v>
                </c:pt>
                <c:pt idx="17393">
                  <c:v>0.16829353511924464</c:v>
                </c:pt>
                <c:pt idx="17394">
                  <c:v>0.16829828944898031</c:v>
                </c:pt>
                <c:pt idx="17395">
                  <c:v>0.16830563700502116</c:v>
                </c:pt>
                <c:pt idx="17396">
                  <c:v>0.16831212009787136</c:v>
                </c:pt>
                <c:pt idx="17397">
                  <c:v>0.1683177387443438</c:v>
                </c:pt>
                <c:pt idx="17398">
                  <c:v>0.16832465395820317</c:v>
                </c:pt>
                <c:pt idx="17399">
                  <c:v>0.16833243351663557</c:v>
                </c:pt>
                <c:pt idx="17400">
                  <c:v>0.16833891643576424</c:v>
                </c:pt>
                <c:pt idx="17401">
                  <c:v>0.16834496712236627</c:v>
                </c:pt>
                <c:pt idx="17402">
                  <c:v>0.16835015339602841</c:v>
                </c:pt>
                <c:pt idx="17403">
                  <c:v>0.16835447527020042</c:v>
                </c:pt>
                <c:pt idx="17404">
                  <c:v>0.16835793275608971</c:v>
                </c:pt>
                <c:pt idx="17405">
                  <c:v>0.16835922931021619</c:v>
                </c:pt>
                <c:pt idx="17406">
                  <c:v>0.16835879712569421</c:v>
                </c:pt>
                <c:pt idx="17407">
                  <c:v>0.16835879712569421</c:v>
                </c:pt>
                <c:pt idx="17408">
                  <c:v>0.16835966149455117</c:v>
                </c:pt>
                <c:pt idx="17409">
                  <c:v>0.16836095804643644</c:v>
                </c:pt>
                <c:pt idx="17410">
                  <c:v>0.16836398332763114</c:v>
                </c:pt>
                <c:pt idx="17411">
                  <c:v>0.16836744078064644</c:v>
                </c:pt>
                <c:pt idx="17412">
                  <c:v>0.16837046604222891</c:v>
                </c:pt>
                <c:pt idx="17413">
                  <c:v>0.16837262693775548</c:v>
                </c:pt>
                <c:pt idx="17414">
                  <c:v>0.16837392347283064</c:v>
                </c:pt>
                <c:pt idx="17415">
                  <c:v>0.16837478782861318</c:v>
                </c:pt>
                <c:pt idx="17416">
                  <c:v>0.16837781306796923</c:v>
                </c:pt>
                <c:pt idx="17417">
                  <c:v>0.16838213482260167</c:v>
                </c:pt>
                <c:pt idx="17418">
                  <c:v>0.16838645655855636</c:v>
                </c:pt>
                <c:pt idx="17419">
                  <c:v>0.16839034610494671</c:v>
                </c:pt>
                <c:pt idx="17420">
                  <c:v>0.16839682864864483</c:v>
                </c:pt>
                <c:pt idx="17421">
                  <c:v>0.16840460764561263</c:v>
                </c:pt>
                <c:pt idx="17422">
                  <c:v>0.1684089292844472</c:v>
                </c:pt>
                <c:pt idx="17423">
                  <c:v>0.16841195442051879</c:v>
                </c:pt>
                <c:pt idx="17424">
                  <c:v>0.16841454738701103</c:v>
                </c:pt>
                <c:pt idx="17425">
                  <c:v>0.16841541170768082</c:v>
                </c:pt>
                <c:pt idx="17426">
                  <c:v>0.16841627602760378</c:v>
                </c:pt>
                <c:pt idx="17427">
                  <c:v>0.16841670818728494</c:v>
                </c:pt>
                <c:pt idx="17428">
                  <c:v>0.1684184368241427</c:v>
                </c:pt>
                <c:pt idx="17429">
                  <c:v>0.16842189408889291</c:v>
                </c:pt>
                <c:pt idx="17430">
                  <c:v>0.16842491918574448</c:v>
                </c:pt>
                <c:pt idx="17431">
                  <c:v>0.16842794427344498</c:v>
                </c:pt>
                <c:pt idx="17432">
                  <c:v>0.16843140150532623</c:v>
                </c:pt>
                <c:pt idx="17433">
                  <c:v>0.16843442657341703</c:v>
                </c:pt>
                <c:pt idx="17434">
                  <c:v>0.16843788378288727</c:v>
                </c:pt>
                <c:pt idx="17435">
                  <c:v>0.16844090883136908</c:v>
                </c:pt>
                <c:pt idx="17436">
                  <c:v>0.16844263742639301</c:v>
                </c:pt>
                <c:pt idx="17437">
                  <c:v>0.16844350172278424</c:v>
                </c:pt>
                <c:pt idx="17438">
                  <c:v>0.16844479816597094</c:v>
                </c:pt>
                <c:pt idx="17439">
                  <c:v>0.16844825533958441</c:v>
                </c:pt>
                <c:pt idx="17440">
                  <c:v>0.16845344107759508</c:v>
                </c:pt>
                <c:pt idx="17441">
                  <c:v>0.16845733036345523</c:v>
                </c:pt>
                <c:pt idx="17442">
                  <c:v>0.16845949107128574</c:v>
                </c:pt>
                <c:pt idx="17443">
                  <c:v>0.16846208391451969</c:v>
                </c:pt>
                <c:pt idx="17444">
                  <c:v>0.16846554102837424</c:v>
                </c:pt>
                <c:pt idx="17445">
                  <c:v>0.16846770171846401</c:v>
                </c:pt>
                <c:pt idx="17446">
                  <c:v>0.16846899813027719</c:v>
                </c:pt>
                <c:pt idx="17447">
                  <c:v>0.1684698624038852</c:v>
                </c:pt>
                <c:pt idx="17448">
                  <c:v>0.16847288735563193</c:v>
                </c:pt>
                <c:pt idx="17449">
                  <c:v>0.16847764083274641</c:v>
                </c:pt>
                <c:pt idx="17450">
                  <c:v>0.16848196215597022</c:v>
                </c:pt>
                <c:pt idx="17451">
                  <c:v>0.16848671558994796</c:v>
                </c:pt>
                <c:pt idx="17452">
                  <c:v>0.1684901726186491</c:v>
                </c:pt>
                <c:pt idx="17453">
                  <c:v>0.1684914690013313</c:v>
                </c:pt>
                <c:pt idx="17454">
                  <c:v>0.16849233325551846</c:v>
                </c:pt>
                <c:pt idx="17455">
                  <c:v>0.16849406176165274</c:v>
                </c:pt>
                <c:pt idx="17456">
                  <c:v>0.16849535813929301</c:v>
                </c:pt>
                <c:pt idx="17457">
                  <c:v>0.16849665451525217</c:v>
                </c:pt>
                <c:pt idx="17458">
                  <c:v>0.16849795088953118</c:v>
                </c:pt>
                <c:pt idx="17459">
                  <c:v>0.16849881513811643</c:v>
                </c:pt>
                <c:pt idx="17460">
                  <c:v>0.16849924726212948</c:v>
                </c:pt>
                <c:pt idx="17461">
                  <c:v>0.16850011150959424</c:v>
                </c:pt>
                <c:pt idx="17462">
                  <c:v>0.16850140787939191</c:v>
                </c:pt>
                <c:pt idx="17463">
                  <c:v>0.16850400061394438</c:v>
                </c:pt>
                <c:pt idx="17464">
                  <c:v>0.16850875394316533</c:v>
                </c:pt>
                <c:pt idx="17465">
                  <c:v>0.16851177877726944</c:v>
                </c:pt>
                <c:pt idx="17466">
                  <c:v>0.16851393936745637</c:v>
                </c:pt>
                <c:pt idx="17467">
                  <c:v>0.16851653206951855</c:v>
                </c:pt>
                <c:pt idx="17468">
                  <c:v>0.16851696418587556</c:v>
                </c:pt>
                <c:pt idx="17469">
                  <c:v>0.16851609995297506</c:v>
                </c:pt>
                <c:pt idx="17470">
                  <c:v>0.16851523571932786</c:v>
                </c:pt>
                <c:pt idx="17471">
                  <c:v>0.16851480360222412</c:v>
                </c:pt>
                <c:pt idx="17472">
                  <c:v>0.16851566783624475</c:v>
                </c:pt>
                <c:pt idx="17473">
                  <c:v>0.16851912476485861</c:v>
                </c:pt>
                <c:pt idx="17474">
                  <c:v>0.16852431013537295</c:v>
                </c:pt>
                <c:pt idx="17475">
                  <c:v>0.16852863125692871</c:v>
                </c:pt>
                <c:pt idx="17476">
                  <c:v>0.16853208814072954</c:v>
                </c:pt>
                <c:pt idx="17477">
                  <c:v>0.16853511290425227</c:v>
                </c:pt>
                <c:pt idx="17478">
                  <c:v>0.16853986608558888</c:v>
                </c:pt>
                <c:pt idx="17479">
                  <c:v>0.16854505134855308</c:v>
                </c:pt>
                <c:pt idx="17480">
                  <c:v>0.16854850817559217</c:v>
                </c:pt>
                <c:pt idx="17481">
                  <c:v>0.16854980448265094</c:v>
                </c:pt>
                <c:pt idx="17482">
                  <c:v>0.16855196499068137</c:v>
                </c:pt>
                <c:pt idx="17483">
                  <c:v>0.16855369339374487</c:v>
                </c:pt>
                <c:pt idx="17484">
                  <c:v>0.16855542179382121</c:v>
                </c:pt>
                <c:pt idx="17485">
                  <c:v>0.16855758228971557</c:v>
                </c:pt>
                <c:pt idx="17486">
                  <c:v>0.16855887858501159</c:v>
                </c:pt>
                <c:pt idx="17487">
                  <c:v>0.16855931068307006</c:v>
                </c:pt>
                <c:pt idx="17488">
                  <c:v>0.16855931068307006</c:v>
                </c:pt>
                <c:pt idx="17489">
                  <c:v>0.16856190326750092</c:v>
                </c:pt>
                <c:pt idx="17490">
                  <c:v>0.16856665632150011</c:v>
                </c:pt>
                <c:pt idx="17491">
                  <c:v>0.16857054516705963</c:v>
                </c:pt>
                <c:pt idx="17492">
                  <c:v>0.16857313772236432</c:v>
                </c:pt>
                <c:pt idx="17493">
                  <c:v>0.16857529817998371</c:v>
                </c:pt>
                <c:pt idx="17494">
                  <c:v>0.16857659445231493</c:v>
                </c:pt>
                <c:pt idx="17495">
                  <c:v>0.16857702654271864</c:v>
                </c:pt>
                <c:pt idx="17496">
                  <c:v>0.16857789072296595</c:v>
                </c:pt>
                <c:pt idx="17497">
                  <c:v>0.16858048325922703</c:v>
                </c:pt>
                <c:pt idx="17498">
                  <c:v>0.16858610039806821</c:v>
                </c:pt>
                <c:pt idx="17499">
                  <c:v>0.16859431000577219</c:v>
                </c:pt>
                <c:pt idx="17500">
                  <c:v>0.16860424786176628</c:v>
                </c:pt>
                <c:pt idx="17501">
                  <c:v>0.16861029694314819</c:v>
                </c:pt>
                <c:pt idx="17502">
                  <c:v>0.16861288939539654</c:v>
                </c:pt>
                <c:pt idx="17503">
                  <c:v>0.16861591391452482</c:v>
                </c:pt>
                <c:pt idx="17504">
                  <c:v>0.16861980256853429</c:v>
                </c:pt>
                <c:pt idx="17505">
                  <c:v>0.16862412327747614</c:v>
                </c:pt>
                <c:pt idx="17506">
                  <c:v>0.16862887603575002</c:v>
                </c:pt>
                <c:pt idx="17507">
                  <c:v>0.1686327646393547</c:v>
                </c:pt>
                <c:pt idx="17508">
                  <c:v>0.16863622116319793</c:v>
                </c:pt>
                <c:pt idx="17509">
                  <c:v>0.16864097386397414</c:v>
                </c:pt>
                <c:pt idx="17510">
                  <c:v>0.16864572654216262</c:v>
                </c:pt>
                <c:pt idx="17511">
                  <c:v>0.1686509112562426</c:v>
                </c:pt>
                <c:pt idx="17512">
                  <c:v>0.16865566388720218</c:v>
                </c:pt>
                <c:pt idx="17513">
                  <c:v>0.16865955238664077</c:v>
                </c:pt>
                <c:pt idx="17514">
                  <c:v>0.16866387292383908</c:v>
                </c:pt>
                <c:pt idx="17515">
                  <c:v>0.16866646523719811</c:v>
                </c:pt>
                <c:pt idx="17516">
                  <c:v>0.16866732934015766</c:v>
                </c:pt>
                <c:pt idx="17517">
                  <c:v>0.168668625493197</c:v>
                </c:pt>
                <c:pt idx="17518">
                  <c:v>0.16867121779423583</c:v>
                </c:pt>
                <c:pt idx="17519">
                  <c:v>0.16867467418516738</c:v>
                </c:pt>
                <c:pt idx="17520">
                  <c:v>0.16867856261068528</c:v>
                </c:pt>
                <c:pt idx="17521">
                  <c:v>0.16868288306575052</c:v>
                </c:pt>
                <c:pt idx="17522">
                  <c:v>0.16868677145934916</c:v>
                </c:pt>
                <c:pt idx="17523">
                  <c:v>0.16868979575502871</c:v>
                </c:pt>
                <c:pt idx="17524">
                  <c:v>0.16869109187894843</c:v>
                </c:pt>
                <c:pt idx="17525">
                  <c:v>0.16869195596062825</c:v>
                </c:pt>
                <c:pt idx="17526">
                  <c:v>0.16869238800118824</c:v>
                </c:pt>
                <c:pt idx="17527">
                  <c:v>0.16869282004156161</c:v>
                </c:pt>
                <c:pt idx="17528">
                  <c:v>0.16869541227988155</c:v>
                </c:pt>
                <c:pt idx="17529">
                  <c:v>0.1686984365494289</c:v>
                </c:pt>
                <c:pt idx="17530">
                  <c:v>0.16869973266214922</c:v>
                </c:pt>
                <c:pt idx="17531">
                  <c:v>0.16869973266214922</c:v>
                </c:pt>
                <c:pt idx="17532">
                  <c:v>0.16870016469934926</c:v>
                </c:pt>
                <c:pt idx="17533">
                  <c:v>0.16870275691863018</c:v>
                </c:pt>
                <c:pt idx="17534">
                  <c:v>0.16870534913119184</c:v>
                </c:pt>
                <c:pt idx="17535">
                  <c:v>0.16870794133703373</c:v>
                </c:pt>
                <c:pt idx="17536">
                  <c:v>0.16871269369695821</c:v>
                </c:pt>
                <c:pt idx="17537">
                  <c:v>0.16871960618016868</c:v>
                </c:pt>
                <c:pt idx="17538">
                  <c:v>0.16872695064122462</c:v>
                </c:pt>
                <c:pt idx="17539">
                  <c:v>0.16873299898041541</c:v>
                </c:pt>
                <c:pt idx="17540">
                  <c:v>0.16873429504833973</c:v>
                </c:pt>
                <c:pt idx="17541">
                  <c:v>0.16873213493419939</c:v>
                </c:pt>
                <c:pt idx="17542">
                  <c:v>0.16873127088723675</c:v>
                </c:pt>
                <c:pt idx="17543">
                  <c:v>0.16873299898041541</c:v>
                </c:pt>
                <c:pt idx="17544">
                  <c:v>0.16873688717914909</c:v>
                </c:pt>
                <c:pt idx="17545">
                  <c:v>0.16874077536276472</c:v>
                </c:pt>
                <c:pt idx="17546">
                  <c:v>0.16874379949512502</c:v>
                </c:pt>
                <c:pt idx="17547">
                  <c:v>0.16874595958406868</c:v>
                </c:pt>
                <c:pt idx="17548">
                  <c:v>0.16874984773240942</c:v>
                </c:pt>
                <c:pt idx="17549">
                  <c:v>0.16875459989318423</c:v>
                </c:pt>
                <c:pt idx="17550">
                  <c:v>0.16876151208672571</c:v>
                </c:pt>
                <c:pt idx="17551">
                  <c:v>0.16876972025450065</c:v>
                </c:pt>
                <c:pt idx="17552">
                  <c:v>0.16877706434750633</c:v>
                </c:pt>
                <c:pt idx="17553">
                  <c:v>0.16878311238360097</c:v>
                </c:pt>
                <c:pt idx="17554">
                  <c:v>0.16878613638793175</c:v>
                </c:pt>
                <c:pt idx="17555">
                  <c:v>0.16878829638542625</c:v>
                </c:pt>
                <c:pt idx="17556">
                  <c:v>0.16879218436915849</c:v>
                </c:pt>
                <c:pt idx="17557">
                  <c:v>0.16879607233777491</c:v>
                </c:pt>
                <c:pt idx="17558">
                  <c:v>0.16879996029127514</c:v>
                </c:pt>
                <c:pt idx="17559">
                  <c:v>0.16880471221391352</c:v>
                </c:pt>
                <c:pt idx="17560">
                  <c:v>0.16881119207203094</c:v>
                </c:pt>
                <c:pt idx="17561">
                  <c:v>0.16881853586047108</c:v>
                </c:pt>
                <c:pt idx="17562">
                  <c:v>0.16882803950663133</c:v>
                </c:pt>
                <c:pt idx="17563">
                  <c:v>0.16883840701761654</c:v>
                </c:pt>
                <c:pt idx="17564">
                  <c:v>0.16884661455425184</c:v>
                </c:pt>
                <c:pt idx="17565">
                  <c:v>0.16885179822689259</c:v>
                </c:pt>
                <c:pt idx="17566">
                  <c:v>0.16885568596373937</c:v>
                </c:pt>
                <c:pt idx="17567">
                  <c:v>0.16886043762158209</c:v>
                </c:pt>
                <c:pt idx="17568">
                  <c:v>0.16886605318810541</c:v>
                </c:pt>
                <c:pt idx="17569">
                  <c:v>0.16886994086953322</c:v>
                </c:pt>
                <c:pt idx="17570">
                  <c:v>0.16887253264875482</c:v>
                </c:pt>
                <c:pt idx="17571">
                  <c:v>0.1688751244212594</c:v>
                </c:pt>
                <c:pt idx="17572">
                  <c:v>0.16887901206742179</c:v>
                </c:pt>
                <c:pt idx="17573">
                  <c:v>0.16888635535782501</c:v>
                </c:pt>
                <c:pt idx="17574">
                  <c:v>0.16889499445396824</c:v>
                </c:pt>
                <c:pt idx="17575">
                  <c:v>0.16890492932226761</c:v>
                </c:pt>
                <c:pt idx="17576">
                  <c:v>0.1689135682579507</c:v>
                </c:pt>
                <c:pt idx="17577">
                  <c:v>0.16891788769780589</c:v>
                </c:pt>
                <c:pt idx="17578">
                  <c:v>0.16892004741073671</c:v>
                </c:pt>
                <c:pt idx="17579">
                  <c:v>0.16892393488225829</c:v>
                </c:pt>
                <c:pt idx="17580">
                  <c:v>0.16892868621581719</c:v>
                </c:pt>
                <c:pt idx="17581">
                  <c:v>0.16893300559037197</c:v>
                </c:pt>
                <c:pt idx="17582">
                  <c:v>0.16893905268340478</c:v>
                </c:pt>
                <c:pt idx="17583">
                  <c:v>0.16894725939403207</c:v>
                </c:pt>
                <c:pt idx="17584">
                  <c:v>0.1689558979640377</c:v>
                </c:pt>
                <c:pt idx="17585">
                  <c:v>0.16896410453642272</c:v>
                </c:pt>
                <c:pt idx="17586">
                  <c:v>0.16897317488017749</c:v>
                </c:pt>
                <c:pt idx="17587">
                  <c:v>0.16898051747915097</c:v>
                </c:pt>
                <c:pt idx="17588">
                  <c:v>0.1689861323714005</c:v>
                </c:pt>
                <c:pt idx="17589">
                  <c:v>0.16899131532087866</c:v>
                </c:pt>
                <c:pt idx="17590">
                  <c:v>0.16899693015249995</c:v>
                </c:pt>
                <c:pt idx="17591">
                  <c:v>0.16900427257705025</c:v>
                </c:pt>
                <c:pt idx="17592">
                  <c:v>0.16901291065455962</c:v>
                </c:pt>
                <c:pt idx="17593">
                  <c:v>0.16902025296177611</c:v>
                </c:pt>
                <c:pt idx="17594">
                  <c:v>0.1690250038377189</c:v>
                </c:pt>
                <c:pt idx="17595">
                  <c:v>0.16902845900604599</c:v>
                </c:pt>
                <c:pt idx="17596">
                  <c:v>0.16903364173615276</c:v>
                </c:pt>
                <c:pt idx="17597">
                  <c:v>0.16904184767055497</c:v>
                </c:pt>
                <c:pt idx="17598">
                  <c:v>0.16905091730918387</c:v>
                </c:pt>
                <c:pt idx="17599">
                  <c:v>0.16905955498378372</c:v>
                </c:pt>
                <c:pt idx="17600">
                  <c:v>0.16906732882713332</c:v>
                </c:pt>
                <c:pt idx="17601">
                  <c:v>0.16907812573153122</c:v>
                </c:pt>
                <c:pt idx="17602">
                  <c:v>0.16909194559905921</c:v>
                </c:pt>
                <c:pt idx="17603">
                  <c:v>0.16910403782647804</c:v>
                </c:pt>
                <c:pt idx="17604">
                  <c:v>0.16911181132403372</c:v>
                </c:pt>
                <c:pt idx="17605">
                  <c:v>0.1691187210489101</c:v>
                </c:pt>
                <c:pt idx="17606">
                  <c:v>0.16912606257927792</c:v>
                </c:pt>
                <c:pt idx="17607">
                  <c:v>0.16913513145414391</c:v>
                </c:pt>
                <c:pt idx="17608">
                  <c:v>0.16914376840136316</c:v>
                </c:pt>
                <c:pt idx="17609">
                  <c:v>0.16915154159008047</c:v>
                </c:pt>
                <c:pt idx="17610">
                  <c:v>0.16915888287950034</c:v>
                </c:pt>
                <c:pt idx="17611">
                  <c:v>0.16916708778625064</c:v>
                </c:pt>
                <c:pt idx="17612">
                  <c:v>0.16917615628907318</c:v>
                </c:pt>
                <c:pt idx="17613">
                  <c:v>0.16918349739779232</c:v>
                </c:pt>
                <c:pt idx="17614">
                  <c:v>0.16918911115044991</c:v>
                </c:pt>
                <c:pt idx="17615">
                  <c:v>0.16919645216406701</c:v>
                </c:pt>
                <c:pt idx="17616">
                  <c:v>0.16920638403788998</c:v>
                </c:pt>
                <c:pt idx="17617">
                  <c:v>0.16921761125473619</c:v>
                </c:pt>
                <c:pt idx="17618">
                  <c:v>0.16923013377097648</c:v>
                </c:pt>
                <c:pt idx="17619">
                  <c:v>0.16924351973561982</c:v>
                </c:pt>
                <c:pt idx="17620">
                  <c:v>0.16925604192742683</c:v>
                </c:pt>
                <c:pt idx="17621">
                  <c:v>0.16926640500206488</c:v>
                </c:pt>
                <c:pt idx="17622">
                  <c:v>0.16927547260427769</c:v>
                </c:pt>
                <c:pt idx="17623">
                  <c:v>0.16928281298394368</c:v>
                </c:pt>
                <c:pt idx="17624">
                  <c:v>0.16929015330972894</c:v>
                </c:pt>
                <c:pt idx="17625">
                  <c:v>0.16929922069660541</c:v>
                </c:pt>
                <c:pt idx="17626">
                  <c:v>0.16930958332379048</c:v>
                </c:pt>
                <c:pt idx="17627">
                  <c:v>0.16931994584359286</c:v>
                </c:pt>
                <c:pt idx="17628">
                  <c:v>0.16932901296033373</c:v>
                </c:pt>
                <c:pt idx="17629">
                  <c:v>0.16933894351767376</c:v>
                </c:pt>
                <c:pt idx="17630">
                  <c:v>0.16935060100263172</c:v>
                </c:pt>
                <c:pt idx="17631">
                  <c:v>0.16936355360431302</c:v>
                </c:pt>
                <c:pt idx="17632">
                  <c:v>0.16937650603822657</c:v>
                </c:pt>
                <c:pt idx="17633">
                  <c:v>0.1693872996050019</c:v>
                </c:pt>
                <c:pt idx="17634">
                  <c:v>0.16939507090094316</c:v>
                </c:pt>
                <c:pt idx="17635">
                  <c:v>0.16940500080231596</c:v>
                </c:pt>
                <c:pt idx="17636">
                  <c:v>0.16941536233340496</c:v>
                </c:pt>
                <c:pt idx="17637">
                  <c:v>0.16942399686063422</c:v>
                </c:pt>
                <c:pt idx="17638">
                  <c:v>0.16943176787139688</c:v>
                </c:pt>
                <c:pt idx="17639">
                  <c:v>0.16944126569143136</c:v>
                </c:pt>
                <c:pt idx="17640">
                  <c:v>0.16945205855924533</c:v>
                </c:pt>
                <c:pt idx="17641">
                  <c:v>0.16946241960275779</c:v>
                </c:pt>
                <c:pt idx="17642">
                  <c:v>0.16947234883539031</c:v>
                </c:pt>
                <c:pt idx="17643">
                  <c:v>0.16948529986022662</c:v>
                </c:pt>
                <c:pt idx="17644">
                  <c:v>0.16949911410184651</c:v>
                </c:pt>
                <c:pt idx="17645">
                  <c:v>0.16950990634533175</c:v>
                </c:pt>
                <c:pt idx="17646">
                  <c:v>0.16952069847234541</c:v>
                </c:pt>
                <c:pt idx="17647">
                  <c:v>0.16953278551632975</c:v>
                </c:pt>
                <c:pt idx="17648">
                  <c:v>0.16954530408644164</c:v>
                </c:pt>
                <c:pt idx="17649">
                  <c:v>0.16955911749917904</c:v>
                </c:pt>
                <c:pt idx="17650">
                  <c:v>0.16957293072110899</c:v>
                </c:pt>
                <c:pt idx="17651">
                  <c:v>0.1695854487886734</c:v>
                </c:pt>
                <c:pt idx="17652">
                  <c:v>0.16959839834884191</c:v>
                </c:pt>
                <c:pt idx="17653">
                  <c:v>0.16961091609760681</c:v>
                </c:pt>
                <c:pt idx="17654">
                  <c:v>0.16962257041249829</c:v>
                </c:pt>
                <c:pt idx="17655">
                  <c:v>0.16963595112506472</c:v>
                </c:pt>
                <c:pt idx="17656">
                  <c:v>0.16964933165858981</c:v>
                </c:pt>
                <c:pt idx="17657">
                  <c:v>0.16966184876980478</c:v>
                </c:pt>
                <c:pt idx="17658">
                  <c:v>0.16967479734067115</c:v>
                </c:pt>
                <c:pt idx="17659">
                  <c:v>0.16968774574387435</c:v>
                </c:pt>
                <c:pt idx="17660">
                  <c:v>0.1696989675576995</c:v>
                </c:pt>
                <c:pt idx="17661">
                  <c:v>0.16970803123847333</c:v>
                </c:pt>
                <c:pt idx="17662">
                  <c:v>0.1697183896301952</c:v>
                </c:pt>
                <c:pt idx="17663">
                  <c:v>0.16973004269263076</c:v>
                </c:pt>
                <c:pt idx="17664">
                  <c:v>0.16974342196722833</c:v>
                </c:pt>
                <c:pt idx="17665">
                  <c:v>0.1697572326435717</c:v>
                </c:pt>
                <c:pt idx="17666">
                  <c:v>0.16977147470378492</c:v>
                </c:pt>
                <c:pt idx="17667">
                  <c:v>0.16978528499270962</c:v>
                </c:pt>
                <c:pt idx="17668">
                  <c:v>0.16979909509091268</c:v>
                </c:pt>
                <c:pt idx="17669">
                  <c:v>0.16981333655493552</c:v>
                </c:pt>
                <c:pt idx="17670">
                  <c:v>0.16982542006232904</c:v>
                </c:pt>
                <c:pt idx="17671">
                  <c:v>0.1698344825970553</c:v>
                </c:pt>
                <c:pt idx="17672">
                  <c:v>0.16984613430673876</c:v>
                </c:pt>
                <c:pt idx="17673">
                  <c:v>0.16986037510087459</c:v>
                </c:pt>
                <c:pt idx="17674">
                  <c:v>0.16987332110138045</c:v>
                </c:pt>
                <c:pt idx="17675">
                  <c:v>0.16988583540922633</c:v>
                </c:pt>
                <c:pt idx="17676">
                  <c:v>0.16990007563800208</c:v>
                </c:pt>
                <c:pt idx="17677">
                  <c:v>0.1699130211245585</c:v>
                </c:pt>
                <c:pt idx="17678">
                  <c:v>0.1699255349355987</c:v>
                </c:pt>
                <c:pt idx="17679">
                  <c:v>0.16993761708732677</c:v>
                </c:pt>
                <c:pt idx="17680">
                  <c:v>0.16994797310119364</c:v>
                </c:pt>
                <c:pt idx="17681">
                  <c:v>0.16995832900781424</c:v>
                </c:pt>
                <c:pt idx="17682">
                  <c:v>0.16997084225189674</c:v>
                </c:pt>
                <c:pt idx="17683">
                  <c:v>0.16998594423450689</c:v>
                </c:pt>
                <c:pt idx="17684">
                  <c:v>0.17000147746440089</c:v>
                </c:pt>
                <c:pt idx="17685">
                  <c:v>0.17001485310791514</c:v>
                </c:pt>
                <c:pt idx="17686">
                  <c:v>0.17002520832195936</c:v>
                </c:pt>
                <c:pt idx="17687">
                  <c:v>0.17003642634950245</c:v>
                </c:pt>
                <c:pt idx="17688">
                  <c:v>0.17004980152556434</c:v>
                </c:pt>
                <c:pt idx="17689">
                  <c:v>0.17006447086780424</c:v>
                </c:pt>
                <c:pt idx="17690">
                  <c:v>0.17008000287798314</c:v>
                </c:pt>
                <c:pt idx="17691">
                  <c:v>0.17009424034205811</c:v>
                </c:pt>
                <c:pt idx="17692">
                  <c:v>0.17010761474487487</c:v>
                </c:pt>
                <c:pt idx="17693">
                  <c:v>0.1701179689984024</c:v>
                </c:pt>
                <c:pt idx="17694">
                  <c:v>0.17012746030328837</c:v>
                </c:pt>
                <c:pt idx="17695">
                  <c:v>0.17013652010119043</c:v>
                </c:pt>
                <c:pt idx="17696">
                  <c:v>0.17014601123000489</c:v>
                </c:pt>
                <c:pt idx="17697">
                  <c:v>0.17015765931043372</c:v>
                </c:pt>
                <c:pt idx="17698">
                  <c:v>0.17017146426710364</c:v>
                </c:pt>
                <c:pt idx="17699">
                  <c:v>0.17018397484447351</c:v>
                </c:pt>
                <c:pt idx="17700">
                  <c:v>0.17019562248271006</c:v>
                </c:pt>
                <c:pt idx="17701">
                  <c:v>0.17021028968602431</c:v>
                </c:pt>
                <c:pt idx="17702">
                  <c:v>0.17022625080990336</c:v>
                </c:pt>
                <c:pt idx="17703">
                  <c:v>0.17024264305033479</c:v>
                </c:pt>
                <c:pt idx="17704">
                  <c:v>0.17025774092880253</c:v>
                </c:pt>
                <c:pt idx="17705">
                  <c:v>0.17027111314509025</c:v>
                </c:pt>
                <c:pt idx="17706">
                  <c:v>0.17028664194605569</c:v>
                </c:pt>
                <c:pt idx="17707">
                  <c:v>0.17030562126420687</c:v>
                </c:pt>
                <c:pt idx="17708">
                  <c:v>0.17032460022215068</c:v>
                </c:pt>
                <c:pt idx="17709">
                  <c:v>0.17034012819255454</c:v>
                </c:pt>
                <c:pt idx="17710">
                  <c:v>0.17035048003887121</c:v>
                </c:pt>
                <c:pt idx="17711">
                  <c:v>0.17036040045770301</c:v>
                </c:pt>
                <c:pt idx="17712">
                  <c:v>0.1703733399865402</c:v>
                </c:pt>
                <c:pt idx="17713">
                  <c:v>0.17038757327488049</c:v>
                </c:pt>
                <c:pt idx="17714">
                  <c:v>0.1704018063606377</c:v>
                </c:pt>
                <c:pt idx="17715">
                  <c:v>0.17041302016431262</c:v>
                </c:pt>
                <c:pt idx="17716">
                  <c:v>0.17042423384223981</c:v>
                </c:pt>
                <c:pt idx="17717">
                  <c:v>0.17043803511937569</c:v>
                </c:pt>
                <c:pt idx="17718">
                  <c:v>0.17045442388858348</c:v>
                </c:pt>
                <c:pt idx="17719">
                  <c:v>0.17047038111631338</c:v>
                </c:pt>
                <c:pt idx="17720">
                  <c:v>0.1704828879546427</c:v>
                </c:pt>
                <c:pt idx="17721">
                  <c:v>0.17049366958627912</c:v>
                </c:pt>
                <c:pt idx="17722">
                  <c:v>0.17050531361788271</c:v>
                </c:pt>
                <c:pt idx="17723">
                  <c:v>0.17051782001932778</c:v>
                </c:pt>
                <c:pt idx="17724">
                  <c:v>0.17053075751140373</c:v>
                </c:pt>
                <c:pt idx="17725">
                  <c:v>0.17054541980008361</c:v>
                </c:pt>
                <c:pt idx="17726">
                  <c:v>0.17056094434201291</c:v>
                </c:pt>
                <c:pt idx="17727">
                  <c:v>0.17057517496039604</c:v>
                </c:pt>
                <c:pt idx="17728">
                  <c:v>0.17058811171046906</c:v>
                </c:pt>
                <c:pt idx="17729">
                  <c:v>0.17060018585954342</c:v>
                </c:pt>
                <c:pt idx="17730">
                  <c:v>0.17061139743886278</c:v>
                </c:pt>
                <c:pt idx="17731">
                  <c:v>0.1706230400997282</c:v>
                </c:pt>
                <c:pt idx="17732">
                  <c:v>0.17063554502893433</c:v>
                </c:pt>
                <c:pt idx="17733">
                  <c:v>0.17064804980176934</c:v>
                </c:pt>
                <c:pt idx="17734">
                  <c:v>0.17066227918065047</c:v>
                </c:pt>
                <c:pt idx="17735">
                  <c:v>0.17067780190851128</c:v>
                </c:pt>
                <c:pt idx="17736">
                  <c:v>0.17069203086404841</c:v>
                </c:pt>
                <c:pt idx="17737">
                  <c:v>0.17070237906818209</c:v>
                </c:pt>
                <c:pt idx="17738">
                  <c:v>0.17071186482790132</c:v>
                </c:pt>
                <c:pt idx="17739">
                  <c:v>0.17072178166230978</c:v>
                </c:pt>
                <c:pt idx="17740">
                  <c:v>0.17073169839837551</c:v>
                </c:pt>
                <c:pt idx="17741">
                  <c:v>0.17074204619203234</c:v>
                </c:pt>
                <c:pt idx="17742">
                  <c:v>0.17075282502989669</c:v>
                </c:pt>
                <c:pt idx="17743">
                  <c:v>0.17076317260494259</c:v>
                </c:pt>
                <c:pt idx="17744">
                  <c:v>0.17077481349888568</c:v>
                </c:pt>
                <c:pt idx="17745">
                  <c:v>0.17078731653033227</c:v>
                </c:pt>
                <c:pt idx="17746">
                  <c:v>0.17080154392768637</c:v>
                </c:pt>
                <c:pt idx="17747">
                  <c:v>0.17081706449394621</c:v>
                </c:pt>
                <c:pt idx="17748">
                  <c:v>0.17083344705255721</c:v>
                </c:pt>
                <c:pt idx="17749">
                  <c:v>0.17084939823332232</c:v>
                </c:pt>
                <c:pt idx="17750">
                  <c:v>0.17086276254023333</c:v>
                </c:pt>
                <c:pt idx="17751">
                  <c:v>0.17087526447210519</c:v>
                </c:pt>
                <c:pt idx="17752">
                  <c:v>0.170886041874135</c:v>
                </c:pt>
                <c:pt idx="17753">
                  <c:v>0.17089380153167541</c:v>
                </c:pt>
                <c:pt idx="17754">
                  <c:v>0.17090199221597921</c:v>
                </c:pt>
                <c:pt idx="17755">
                  <c:v>0.17091018283319631</c:v>
                </c:pt>
                <c:pt idx="17756">
                  <c:v>0.17091923554259689</c:v>
                </c:pt>
                <c:pt idx="17757">
                  <c:v>0.17092915032076741</c:v>
                </c:pt>
                <c:pt idx="17758">
                  <c:v>0.17093906500063671</c:v>
                </c:pt>
                <c:pt idx="17759">
                  <c:v>0.17094897958220606</c:v>
                </c:pt>
                <c:pt idx="17760">
                  <c:v>0.17095889406547712</c:v>
                </c:pt>
                <c:pt idx="17761">
                  <c:v>0.17096880845045231</c:v>
                </c:pt>
                <c:pt idx="17762">
                  <c:v>0.17098044695087042</c:v>
                </c:pt>
                <c:pt idx="17763">
                  <c:v>0.17099380950653267</c:v>
                </c:pt>
                <c:pt idx="17764">
                  <c:v>0.17100717188363923</c:v>
                </c:pt>
                <c:pt idx="17765">
                  <c:v>0.17101924097400945</c:v>
                </c:pt>
                <c:pt idx="17766">
                  <c:v>0.17102958579267771</c:v>
                </c:pt>
                <c:pt idx="17767">
                  <c:v>0.17104036153166208</c:v>
                </c:pt>
                <c:pt idx="17768">
                  <c:v>0.17105156817703021</c:v>
                </c:pt>
                <c:pt idx="17769">
                  <c:v>0.17106105062501897</c:v>
                </c:pt>
                <c:pt idx="17770">
                  <c:v>0.17107053298309197</c:v>
                </c:pt>
                <c:pt idx="17771">
                  <c:v>0.17108044626130334</c:v>
                </c:pt>
                <c:pt idx="17772">
                  <c:v>0.17108906642334509</c:v>
                </c:pt>
                <c:pt idx="17773">
                  <c:v>0.17109854851576717</c:v>
                </c:pt>
                <c:pt idx="17774">
                  <c:v>0.17111104750022499</c:v>
                </c:pt>
                <c:pt idx="17775">
                  <c:v>0.1711248393017748</c:v>
                </c:pt>
                <c:pt idx="17776">
                  <c:v>0.17113819992813839</c:v>
                </c:pt>
                <c:pt idx="17777">
                  <c:v>0.17114983645727244</c:v>
                </c:pt>
                <c:pt idx="17778">
                  <c:v>0.171161041875868</c:v>
                </c:pt>
                <c:pt idx="17779">
                  <c:v>0.17117181619841632</c:v>
                </c:pt>
                <c:pt idx="17780">
                  <c:v>0.17118129750623362</c:v>
                </c:pt>
                <c:pt idx="17781">
                  <c:v>0.17119207161054462</c:v>
                </c:pt>
                <c:pt idx="17782">
                  <c:v>0.17120456942612081</c:v>
                </c:pt>
                <c:pt idx="17783">
                  <c:v>0.17121663613433147</c:v>
                </c:pt>
                <c:pt idx="17784">
                  <c:v>0.17122525512247952</c:v>
                </c:pt>
                <c:pt idx="17785">
                  <c:v>0.1712317193148401</c:v>
                </c:pt>
                <c:pt idx="17786">
                  <c:v>0.17123904534900145</c:v>
                </c:pt>
                <c:pt idx="17787">
                  <c:v>0.1712493878940953</c:v>
                </c:pt>
                <c:pt idx="17788">
                  <c:v>0.17126274685652626</c:v>
                </c:pt>
                <c:pt idx="17789">
                  <c:v>0.17127524378885256</c:v>
                </c:pt>
                <c:pt idx="17790">
                  <c:v>0.17128730964429187</c:v>
                </c:pt>
                <c:pt idx="17791">
                  <c:v>0.17129765169022451</c:v>
                </c:pt>
                <c:pt idx="17792">
                  <c:v>0.17130799362920021</c:v>
                </c:pt>
                <c:pt idx="17793">
                  <c:v>0.17131919727572867</c:v>
                </c:pt>
                <c:pt idx="17794">
                  <c:v>0.17132996989440349</c:v>
                </c:pt>
                <c:pt idx="17795">
                  <c:v>0.17134031149915349</c:v>
                </c:pt>
                <c:pt idx="17796">
                  <c:v>0.17135065299695582</c:v>
                </c:pt>
                <c:pt idx="17797">
                  <c:v>0.17135927083009667</c:v>
                </c:pt>
                <c:pt idx="17798">
                  <c:v>0.17136702681642568</c:v>
                </c:pt>
                <c:pt idx="17799">
                  <c:v>0.17137650627357975</c:v>
                </c:pt>
                <c:pt idx="17800">
                  <c:v>0.17139029441448661</c:v>
                </c:pt>
                <c:pt idx="17801">
                  <c:v>0.1714032206239274</c:v>
                </c:pt>
                <c:pt idx="17802">
                  <c:v>0.17141269973799259</c:v>
                </c:pt>
                <c:pt idx="17803">
                  <c:v>0.17142045530993991</c:v>
                </c:pt>
                <c:pt idx="17804">
                  <c:v>0.17142691824061607</c:v>
                </c:pt>
                <c:pt idx="17805">
                  <c:v>0.17143467370229237</c:v>
                </c:pt>
                <c:pt idx="17806">
                  <c:v>0.17144759933809389</c:v>
                </c:pt>
                <c:pt idx="17807">
                  <c:v>0.17146052480682536</c:v>
                </c:pt>
                <c:pt idx="17808">
                  <c:v>0.17147086506152306</c:v>
                </c:pt>
                <c:pt idx="17809">
                  <c:v>0.17148077437194498</c:v>
                </c:pt>
                <c:pt idx="17810">
                  <c:v>0.17149240691540732</c:v>
                </c:pt>
                <c:pt idx="17811">
                  <c:v>0.17150360849603671</c:v>
                </c:pt>
                <c:pt idx="17812">
                  <c:v>0.17151437912831374</c:v>
                </c:pt>
                <c:pt idx="17813">
                  <c:v>0.17152644209874271</c:v>
                </c:pt>
                <c:pt idx="17814">
                  <c:v>0.17153936654844168</c:v>
                </c:pt>
                <c:pt idx="17815">
                  <c:v>0.17155186002436995</c:v>
                </c:pt>
                <c:pt idx="17816">
                  <c:v>0.17156349174095953</c:v>
                </c:pt>
                <c:pt idx="17817">
                  <c:v>0.17157512332225378</c:v>
                </c:pt>
                <c:pt idx="17818">
                  <c:v>0.17158632397637216</c:v>
                </c:pt>
                <c:pt idx="17819">
                  <c:v>0.1715949397787877</c:v>
                </c:pt>
                <c:pt idx="17820">
                  <c:v>0.17160312472232567</c:v>
                </c:pt>
                <c:pt idx="17821">
                  <c:v>0.17161303272223882</c:v>
                </c:pt>
                <c:pt idx="17822">
                  <c:v>0.17162423295175716</c:v>
                </c:pt>
                <c:pt idx="17823">
                  <c:v>0.17163457151381825</c:v>
                </c:pt>
                <c:pt idx="17824">
                  <c:v>0.17164404843514591</c:v>
                </c:pt>
                <c:pt idx="17825">
                  <c:v>0.17165610984148891</c:v>
                </c:pt>
                <c:pt idx="17826">
                  <c:v>0.17166989412774741</c:v>
                </c:pt>
                <c:pt idx="17827">
                  <c:v>0.17168109372042695</c:v>
                </c:pt>
                <c:pt idx="17828">
                  <c:v>0.17168755496684002</c:v>
                </c:pt>
                <c:pt idx="17829">
                  <c:v>0.17169358542582691</c:v>
                </c:pt>
                <c:pt idx="17830">
                  <c:v>0.17170220030415248</c:v>
                </c:pt>
                <c:pt idx="17831">
                  <c:v>0.17171339953502432</c:v>
                </c:pt>
                <c:pt idx="17832">
                  <c:v>0.17172546010492934</c:v>
                </c:pt>
                <c:pt idx="17833">
                  <c:v>0.17173665907531321</c:v>
                </c:pt>
                <c:pt idx="17834">
                  <c:v>0.17174742719779451</c:v>
                </c:pt>
                <c:pt idx="17835">
                  <c:v>0.17175733376806879</c:v>
                </c:pt>
                <c:pt idx="17836">
                  <c:v>0.1717659480972302</c:v>
                </c:pt>
                <c:pt idx="17837">
                  <c:v>0.17177456235218505</c:v>
                </c:pt>
                <c:pt idx="17838">
                  <c:v>0.17178619147866794</c:v>
                </c:pt>
                <c:pt idx="17839">
                  <c:v>0.17180040467182778</c:v>
                </c:pt>
                <c:pt idx="17840">
                  <c:v>0.17181289488692897</c:v>
                </c:pt>
                <c:pt idx="17841">
                  <c:v>0.17182280080866719</c:v>
                </c:pt>
                <c:pt idx="17842">
                  <c:v>0.17183313731803676</c:v>
                </c:pt>
                <c:pt idx="17843">
                  <c:v>0.17184648848450912</c:v>
                </c:pt>
                <c:pt idx="17844">
                  <c:v>0.17186113149438861</c:v>
                </c:pt>
                <c:pt idx="17845">
                  <c:v>0.17187362095102618</c:v>
                </c:pt>
                <c:pt idx="17846">
                  <c:v>0.17188438759879429</c:v>
                </c:pt>
                <c:pt idx="17847">
                  <c:v>0.17189515413064221</c:v>
                </c:pt>
                <c:pt idx="17848">
                  <c:v>0.17190592054657375</c:v>
                </c:pt>
                <c:pt idx="17849">
                  <c:v>0.17191668684659056</c:v>
                </c:pt>
                <c:pt idx="17850">
                  <c:v>0.17192831432041641</c:v>
                </c:pt>
                <c:pt idx="17851">
                  <c:v>0.17193994165904586</c:v>
                </c:pt>
                <c:pt idx="17852">
                  <c:v>0.17194855441531318</c:v>
                </c:pt>
                <c:pt idx="17853">
                  <c:v>0.17195630583253058</c:v>
                </c:pt>
                <c:pt idx="17854">
                  <c:v>0.17196707159010102</c:v>
                </c:pt>
                <c:pt idx="17855">
                  <c:v>0.17197999034619707</c:v>
                </c:pt>
                <c:pt idx="17856">
                  <c:v>0.17199247831844974</c:v>
                </c:pt>
                <c:pt idx="17857">
                  <c:v>0.17200410491105081</c:v>
                </c:pt>
                <c:pt idx="17858">
                  <c:v>0.17201573136847598</c:v>
                </c:pt>
                <c:pt idx="17859">
                  <c:v>0.17202864949596749</c:v>
                </c:pt>
                <c:pt idx="17860">
                  <c:v>0.17204027566803121</c:v>
                </c:pt>
                <c:pt idx="17861">
                  <c:v>0.17205060992972568</c:v>
                </c:pt>
                <c:pt idx="17862">
                  <c:v>0.17206137467209454</c:v>
                </c:pt>
                <c:pt idx="17863">
                  <c:v>0.17207170871574967</c:v>
                </c:pt>
                <c:pt idx="17864">
                  <c:v>0.17208290380919888</c:v>
                </c:pt>
                <c:pt idx="17865">
                  <c:v>0.17209582106898302</c:v>
                </c:pt>
                <c:pt idx="17866">
                  <c:v>0.17210787702757616</c:v>
                </c:pt>
                <c:pt idx="17867">
                  <c:v>0.17211864115350023</c:v>
                </c:pt>
                <c:pt idx="17868">
                  <c:v>0.17212854404701813</c:v>
                </c:pt>
                <c:pt idx="17869">
                  <c:v>0.17213973850421191</c:v>
                </c:pt>
                <c:pt idx="17870">
                  <c:v>0.17215179393335289</c:v>
                </c:pt>
                <c:pt idx="17871">
                  <c:v>0.17216471030330227</c:v>
                </c:pt>
                <c:pt idx="17872">
                  <c:v>0.17217590435564387</c:v>
                </c:pt>
                <c:pt idx="17873">
                  <c:v>0.17218537614821516</c:v>
                </c:pt>
                <c:pt idx="17874">
                  <c:v>0.17219527838088902</c:v>
                </c:pt>
                <c:pt idx="17875">
                  <c:v>0.172208194189193</c:v>
                </c:pt>
                <c:pt idx="17876">
                  <c:v>0.17222110983068045</c:v>
                </c:pt>
                <c:pt idx="17877">
                  <c:v>0.17223273376539563</c:v>
                </c:pt>
                <c:pt idx="17878">
                  <c:v>0.17224521858181413</c:v>
                </c:pt>
                <c:pt idx="17879">
                  <c:v>0.17225856424769073</c:v>
                </c:pt>
                <c:pt idx="17880">
                  <c:v>0.17227320122482814</c:v>
                </c:pt>
                <c:pt idx="17881">
                  <c:v>0.17228826847751091</c:v>
                </c:pt>
                <c:pt idx="17882">
                  <c:v>0.17230161356887425</c:v>
                </c:pt>
                <c:pt idx="17883">
                  <c:v>0.17231323656786243</c:v>
                </c:pt>
                <c:pt idx="17884">
                  <c:v>0.17232572037926439</c:v>
                </c:pt>
                <c:pt idx="17885">
                  <c:v>0.17233949543857291</c:v>
                </c:pt>
                <c:pt idx="17886">
                  <c:v>0.17235240938434293</c:v>
                </c:pt>
                <c:pt idx="17887">
                  <c:v>0.17236230996316121</c:v>
                </c:pt>
                <c:pt idx="17888">
                  <c:v>0.17237134953647623</c:v>
                </c:pt>
                <c:pt idx="17889">
                  <c:v>0.1723803890280779</c:v>
                </c:pt>
                <c:pt idx="17890">
                  <c:v>0.17238899799173094</c:v>
                </c:pt>
                <c:pt idx="17891">
                  <c:v>0.17239889820830898</c:v>
                </c:pt>
                <c:pt idx="17892">
                  <c:v>0.1724122418234004</c:v>
                </c:pt>
                <c:pt idx="17893">
                  <c:v>0.17242730698128444</c:v>
                </c:pt>
                <c:pt idx="17894">
                  <c:v>0.17244237191221307</c:v>
                </c:pt>
                <c:pt idx="17895">
                  <c:v>0.17245743661619312</c:v>
                </c:pt>
                <c:pt idx="17896">
                  <c:v>0.17247379232356047</c:v>
                </c:pt>
                <c:pt idx="17897">
                  <c:v>0.17249014776342342</c:v>
                </c:pt>
                <c:pt idx="17898">
                  <c:v>0.17250478135129524</c:v>
                </c:pt>
                <c:pt idx="17899">
                  <c:v>0.17251640198911761</c:v>
                </c:pt>
                <c:pt idx="17900">
                  <c:v>0.17252457939404392</c:v>
                </c:pt>
                <c:pt idx="17901">
                  <c:v>0.17253533903548995</c:v>
                </c:pt>
                <c:pt idx="17902">
                  <c:v>0.17254911120761121</c:v>
                </c:pt>
                <c:pt idx="17903">
                  <c:v>0.17256245281848193</c:v>
                </c:pt>
                <c:pt idx="17904">
                  <c:v>0.17257364241938333</c:v>
                </c:pt>
                <c:pt idx="17905">
                  <c:v>0.17258569261879261</c:v>
                </c:pt>
                <c:pt idx="17906">
                  <c:v>0.17259946409745827</c:v>
                </c:pt>
                <c:pt idx="17907">
                  <c:v>0.17261366573619841</c:v>
                </c:pt>
                <c:pt idx="17908">
                  <c:v>0.17262657614185617</c:v>
                </c:pt>
                <c:pt idx="17909">
                  <c:v>0.17263690434637569</c:v>
                </c:pt>
                <c:pt idx="17910">
                  <c:v>0.17264551110199036</c:v>
                </c:pt>
                <c:pt idx="17911">
                  <c:v>0.17265454811566186</c:v>
                </c:pt>
                <c:pt idx="17912">
                  <c:v>0.1726653063587891</c:v>
                </c:pt>
                <c:pt idx="17913">
                  <c:v>0.1726782160977674</c:v>
                </c:pt>
                <c:pt idx="17914">
                  <c:v>0.17269112567008627</c:v>
                </c:pt>
                <c:pt idx="17915">
                  <c:v>0.17270231383129081</c:v>
                </c:pt>
                <c:pt idx="17916">
                  <c:v>0.17271135033165214</c:v>
                </c:pt>
                <c:pt idx="17917">
                  <c:v>0.17272081705397138</c:v>
                </c:pt>
                <c:pt idx="17918">
                  <c:v>0.17273329577828483</c:v>
                </c:pt>
                <c:pt idx="17919">
                  <c:v>0.17274663493207923</c:v>
                </c:pt>
                <c:pt idx="17920">
                  <c:v>0.1727565316086245</c:v>
                </c:pt>
                <c:pt idx="17921">
                  <c:v>0.17276470705015753</c:v>
                </c:pt>
                <c:pt idx="17922">
                  <c:v>0.17277374298672279</c:v>
                </c:pt>
                <c:pt idx="17923">
                  <c:v>0.17278536049947818</c:v>
                </c:pt>
                <c:pt idx="17924">
                  <c:v>0.17279955949844891</c:v>
                </c:pt>
                <c:pt idx="17925">
                  <c:v>0.17281332803218641</c:v>
                </c:pt>
                <c:pt idx="17926">
                  <c:v>0.17282451482626204</c:v>
                </c:pt>
                <c:pt idx="17927">
                  <c:v>0.1728348409866429</c:v>
                </c:pt>
                <c:pt idx="17928">
                  <c:v>0.17284645778961721</c:v>
                </c:pt>
                <c:pt idx="17929">
                  <c:v>0.17285893494620241</c:v>
                </c:pt>
                <c:pt idx="17930">
                  <c:v>0.17287055146928668</c:v>
                </c:pt>
                <c:pt idx="17931">
                  <c:v>0.17288173762323758</c:v>
                </c:pt>
                <c:pt idx="17932">
                  <c:v>0.17289206319274675</c:v>
                </c:pt>
                <c:pt idx="17933">
                  <c:v>0.17290324910606814</c:v>
                </c:pt>
                <c:pt idx="17934">
                  <c:v>0.17291615577365271</c:v>
                </c:pt>
                <c:pt idx="17935">
                  <c:v>0.17293078312887233</c:v>
                </c:pt>
                <c:pt idx="17936">
                  <c:v>0.17294498006315229</c:v>
                </c:pt>
                <c:pt idx="17937">
                  <c:v>0.17295917679588171</c:v>
                </c:pt>
                <c:pt idx="17938">
                  <c:v>0.17297251293697483</c:v>
                </c:pt>
                <c:pt idx="17939">
                  <c:v>0.17298240737834256</c:v>
                </c:pt>
                <c:pt idx="17940">
                  <c:v>0.17299015078590652</c:v>
                </c:pt>
                <c:pt idx="17941">
                  <c:v>0.17300047523605419</c:v>
                </c:pt>
                <c:pt idx="17942">
                  <c:v>0.17301295047109974</c:v>
                </c:pt>
                <c:pt idx="17943">
                  <c:v>0.17302456520520715</c:v>
                </c:pt>
                <c:pt idx="17944">
                  <c:v>0.17303617980441449</c:v>
                </c:pt>
                <c:pt idx="17945">
                  <c:v>0.17304736410578517</c:v>
                </c:pt>
                <c:pt idx="17946">
                  <c:v>0.1730585482820684</c:v>
                </c:pt>
                <c:pt idx="17947">
                  <c:v>0.17306973233326756</c:v>
                </c:pt>
                <c:pt idx="17948">
                  <c:v>0.17308177655621304</c:v>
                </c:pt>
                <c:pt idx="17949">
                  <c:v>0.17309339049095637</c:v>
                </c:pt>
                <c:pt idx="17950">
                  <c:v>0.17310328373638606</c:v>
                </c:pt>
                <c:pt idx="17951">
                  <c:v>0.17311446728727536</c:v>
                </c:pt>
                <c:pt idx="17952">
                  <c:v>0.17312737122904262</c:v>
                </c:pt>
                <c:pt idx="17953">
                  <c:v>0.17313855451055288</c:v>
                </c:pt>
                <c:pt idx="17954">
                  <c:v>0.17314844730917642</c:v>
                </c:pt>
                <c:pt idx="17955">
                  <c:v>0.17315834000993321</c:v>
                </c:pt>
                <c:pt idx="17956">
                  <c:v>0.17317081327574599</c:v>
                </c:pt>
                <c:pt idx="17957">
                  <c:v>0.17318629711341571</c:v>
                </c:pt>
                <c:pt idx="17958">
                  <c:v>0.17320135061463451</c:v>
                </c:pt>
                <c:pt idx="17959">
                  <c:v>0.17321382334397956</c:v>
                </c:pt>
                <c:pt idx="17960">
                  <c:v>0.17322371539801532</c:v>
                </c:pt>
                <c:pt idx="17961">
                  <c:v>0.17323618784841557</c:v>
                </c:pt>
                <c:pt idx="17962">
                  <c:v>0.17325081052319544</c:v>
                </c:pt>
                <c:pt idx="17963">
                  <c:v>0.17326629312225977</c:v>
                </c:pt>
                <c:pt idx="17964">
                  <c:v>0.17327919510503667</c:v>
                </c:pt>
                <c:pt idx="17965">
                  <c:v>0.17329123680544548</c:v>
                </c:pt>
                <c:pt idx="17966">
                  <c:v>0.17330628872704923</c:v>
                </c:pt>
                <c:pt idx="17967">
                  <c:v>0.17332306060139024</c:v>
                </c:pt>
                <c:pt idx="17968">
                  <c:v>0.17333682192922098</c:v>
                </c:pt>
                <c:pt idx="17969">
                  <c:v>0.17334843290227894</c:v>
                </c:pt>
                <c:pt idx="17970">
                  <c:v>0.17336004374052341</c:v>
                </c:pt>
                <c:pt idx="17971">
                  <c:v>0.17336993434825171</c:v>
                </c:pt>
                <c:pt idx="17972">
                  <c:v>0.17337896481770079</c:v>
                </c:pt>
                <c:pt idx="17973">
                  <c:v>0.17339014528593891</c:v>
                </c:pt>
                <c:pt idx="17974">
                  <c:v>0.17340304567088646</c:v>
                </c:pt>
                <c:pt idx="17975">
                  <c:v>0.17341680589806827</c:v>
                </c:pt>
                <c:pt idx="17976">
                  <c:v>0.1734314259319869</c:v>
                </c:pt>
                <c:pt idx="17977">
                  <c:v>0.1734477657169558</c:v>
                </c:pt>
                <c:pt idx="17978">
                  <c:v>0.17346281528270074</c:v>
                </c:pt>
                <c:pt idx="17979">
                  <c:v>0.17347485477222677</c:v>
                </c:pt>
                <c:pt idx="17980">
                  <c:v>0.1734860341684277</c:v>
                </c:pt>
                <c:pt idx="17981">
                  <c:v>0.17349893331643906</c:v>
                </c:pt>
                <c:pt idx="17982">
                  <c:v>0.17351355214971009</c:v>
                </c:pt>
                <c:pt idx="17983">
                  <c:v>0.17352774081292549</c:v>
                </c:pt>
                <c:pt idx="17984">
                  <c:v>0.17354149932439247</c:v>
                </c:pt>
                <c:pt idx="17985">
                  <c:v>0.17355439775697507</c:v>
                </c:pt>
                <c:pt idx="17986">
                  <c:v>0.1735677259625322</c:v>
                </c:pt>
                <c:pt idx="17987">
                  <c:v>0.17358277372304937</c:v>
                </c:pt>
                <c:pt idx="17988">
                  <c:v>0.17359782125713524</c:v>
                </c:pt>
                <c:pt idx="17989">
                  <c:v>0.1736102890424206</c:v>
                </c:pt>
                <c:pt idx="17990">
                  <c:v>0.17362103700842144</c:v>
                </c:pt>
                <c:pt idx="17991">
                  <c:v>0.17363264468195358</c:v>
                </c:pt>
                <c:pt idx="17992">
                  <c:v>0.17364769146562878</c:v>
                </c:pt>
                <c:pt idx="17993">
                  <c:v>0.1736618782257276</c:v>
                </c:pt>
                <c:pt idx="17994">
                  <c:v>0.17367520499884942</c:v>
                </c:pt>
                <c:pt idx="17995">
                  <c:v>0.17369025114214731</c:v>
                </c:pt>
                <c:pt idx="17996">
                  <c:v>0.17370744645728431</c:v>
                </c:pt>
                <c:pt idx="17997">
                  <c:v>0.17372249211548368</c:v>
                </c:pt>
                <c:pt idx="17998">
                  <c:v>0.17373409861142464</c:v>
                </c:pt>
                <c:pt idx="17999">
                  <c:v>0.17374398552023332</c:v>
                </c:pt>
                <c:pt idx="18000">
                  <c:v>0.173757311199182</c:v>
                </c:pt>
                <c:pt idx="18001">
                  <c:v>0.17377192625578536</c:v>
                </c:pt>
                <c:pt idx="18002">
                  <c:v>0.1737874007887879</c:v>
                </c:pt>
                <c:pt idx="18003">
                  <c:v>0.17380373475828689</c:v>
                </c:pt>
                <c:pt idx="18004">
                  <c:v>0.17381877896784609</c:v>
                </c:pt>
                <c:pt idx="18005">
                  <c:v>0.1738325334756714</c:v>
                </c:pt>
                <c:pt idx="18006">
                  <c:v>0.17384714743294652</c:v>
                </c:pt>
                <c:pt idx="18007">
                  <c:v>0.17386133136371371</c:v>
                </c:pt>
                <c:pt idx="18008">
                  <c:v>0.17387465547905165</c:v>
                </c:pt>
                <c:pt idx="18009">
                  <c:v>0.17388669001128243</c:v>
                </c:pt>
                <c:pt idx="18010">
                  <c:v>0.1739008733811955</c:v>
                </c:pt>
                <c:pt idx="18011">
                  <c:v>0.17391634591894561</c:v>
                </c:pt>
                <c:pt idx="18012">
                  <c:v>0.17393181821729994</c:v>
                </c:pt>
                <c:pt idx="18013">
                  <c:v>0.17394643072371477</c:v>
                </c:pt>
                <c:pt idx="18014">
                  <c:v>0.17396018347587708</c:v>
                </c:pt>
                <c:pt idx="18015">
                  <c:v>0.17397436580345071</c:v>
                </c:pt>
                <c:pt idx="18016">
                  <c:v>0.17398811817143692</c:v>
                </c:pt>
                <c:pt idx="18017">
                  <c:v>0.17400358935935775</c:v>
                </c:pt>
                <c:pt idx="18018">
                  <c:v>0.17402034954283502</c:v>
                </c:pt>
                <c:pt idx="18019">
                  <c:v>0.17403582023211028</c:v>
                </c:pt>
                <c:pt idx="18020">
                  <c:v>0.17404957175498426</c:v>
                </c:pt>
                <c:pt idx="18021">
                  <c:v>0.17406332308875638</c:v>
                </c:pt>
                <c:pt idx="18022">
                  <c:v>0.17407707423343205</c:v>
                </c:pt>
                <c:pt idx="18023">
                  <c:v>0.17409168461746213</c:v>
                </c:pt>
                <c:pt idx="18024">
                  <c:v>0.17410500566392051</c:v>
                </c:pt>
                <c:pt idx="18025">
                  <c:v>0.17411703742433077</c:v>
                </c:pt>
                <c:pt idx="18026">
                  <c:v>0.17412949873786082</c:v>
                </c:pt>
                <c:pt idx="18027">
                  <c:v>0.17414539742967791</c:v>
                </c:pt>
                <c:pt idx="18028">
                  <c:v>0.17416258492027886</c:v>
                </c:pt>
                <c:pt idx="18029">
                  <c:v>0.17417590502231101</c:v>
                </c:pt>
                <c:pt idx="18030">
                  <c:v>0.1741866469108426</c:v>
                </c:pt>
                <c:pt idx="18031">
                  <c:v>0.17419824802085421</c:v>
                </c:pt>
                <c:pt idx="18032">
                  <c:v>0.17421070832244104</c:v>
                </c:pt>
                <c:pt idx="18033">
                  <c:v>0.17422574641069641</c:v>
                </c:pt>
                <c:pt idx="18034">
                  <c:v>0.17424422146668594</c:v>
                </c:pt>
                <c:pt idx="18035">
                  <c:v>0.17426269618135429</c:v>
                </c:pt>
                <c:pt idx="18036">
                  <c:v>0.17427859275566404</c:v>
                </c:pt>
                <c:pt idx="18037">
                  <c:v>0.17429234094047452</c:v>
                </c:pt>
                <c:pt idx="18038">
                  <c:v>0.17430780742246027</c:v>
                </c:pt>
                <c:pt idx="18039">
                  <c:v>0.17432542173559371</c:v>
                </c:pt>
                <c:pt idx="18040">
                  <c:v>0.17434303573846877</c:v>
                </c:pt>
                <c:pt idx="18041">
                  <c:v>0.17435979023377515</c:v>
                </c:pt>
                <c:pt idx="18042">
                  <c:v>0.1743774036312993</c:v>
                </c:pt>
                <c:pt idx="18043">
                  <c:v>0.17439501671859658</c:v>
                </c:pt>
                <c:pt idx="18044">
                  <c:v>0.17441177034301808</c:v>
                </c:pt>
                <c:pt idx="18045">
                  <c:v>0.17442723497797594</c:v>
                </c:pt>
                <c:pt idx="18046">
                  <c:v>0.17444355849987053</c:v>
                </c:pt>
                <c:pt idx="18047">
                  <c:v>0.17446074086663896</c:v>
                </c:pt>
                <c:pt idx="18048">
                  <c:v>0.17447577519538096</c:v>
                </c:pt>
                <c:pt idx="18049">
                  <c:v>0.17449080929809549</c:v>
                </c:pt>
                <c:pt idx="18050">
                  <c:v>0.17450756131773459</c:v>
                </c:pt>
                <c:pt idx="18051">
                  <c:v>0.17452731974943131</c:v>
                </c:pt>
                <c:pt idx="18052">
                  <c:v>0.17454578923472791</c:v>
                </c:pt>
                <c:pt idx="18053">
                  <c:v>0.17456168130950098</c:v>
                </c:pt>
                <c:pt idx="18054">
                  <c:v>0.17457843214194252</c:v>
                </c:pt>
                <c:pt idx="18055">
                  <c:v>0.17459733018015502</c:v>
                </c:pt>
                <c:pt idx="18056">
                  <c:v>0.17461579837245231</c:v>
                </c:pt>
                <c:pt idx="18057">
                  <c:v>0.1746316893346824</c:v>
                </c:pt>
                <c:pt idx="18058">
                  <c:v>0.17464586214200481</c:v>
                </c:pt>
                <c:pt idx="18059">
                  <c:v>0.1746608936878512</c:v>
                </c:pt>
                <c:pt idx="18060">
                  <c:v>0.17467893124462161</c:v>
                </c:pt>
                <c:pt idx="18061">
                  <c:v>0.17469825683726853</c:v>
                </c:pt>
                <c:pt idx="18062">
                  <c:v>0.17471500538213192</c:v>
                </c:pt>
                <c:pt idx="18063">
                  <c:v>0.17473132420731394</c:v>
                </c:pt>
                <c:pt idx="18064">
                  <c:v>0.17474764276619681</c:v>
                </c:pt>
                <c:pt idx="18065">
                  <c:v>0.17476481990891668</c:v>
                </c:pt>
                <c:pt idx="18066">
                  <c:v>0.17478199675658776</c:v>
                </c:pt>
                <c:pt idx="18067">
                  <c:v>0.17479917330921974</c:v>
                </c:pt>
                <c:pt idx="18068">
                  <c:v>0.17481763777425011</c:v>
                </c:pt>
                <c:pt idx="18069">
                  <c:v>0.17483696068652249</c:v>
                </c:pt>
                <c:pt idx="18070">
                  <c:v>0.17485542445384863</c:v>
                </c:pt>
                <c:pt idx="18071">
                  <c:v>0.17487259974530306</c:v>
                </c:pt>
                <c:pt idx="18072">
                  <c:v>0.17488977474177189</c:v>
                </c:pt>
                <c:pt idx="18073">
                  <c:v>0.1749086668971917</c:v>
                </c:pt>
                <c:pt idx="18074">
                  <c:v>0.17492841740533843</c:v>
                </c:pt>
                <c:pt idx="18075">
                  <c:v>0.17494816752341044</c:v>
                </c:pt>
                <c:pt idx="18076">
                  <c:v>0.17496619989925363</c:v>
                </c:pt>
                <c:pt idx="18077">
                  <c:v>0.17498122663073581</c:v>
                </c:pt>
                <c:pt idx="18078">
                  <c:v>0.17499582381081841</c:v>
                </c:pt>
                <c:pt idx="18079">
                  <c:v>0.17501299669106313</c:v>
                </c:pt>
                <c:pt idx="18080">
                  <c:v>0.17503059858725989</c:v>
                </c:pt>
                <c:pt idx="18081">
                  <c:v>0.17504862947674973</c:v>
                </c:pt>
                <c:pt idx="18082">
                  <c:v>0.17506708933632251</c:v>
                </c:pt>
                <c:pt idx="18083">
                  <c:v>0.17508554885513491</c:v>
                </c:pt>
                <c:pt idx="18084">
                  <c:v>0.17510572514872028</c:v>
                </c:pt>
                <c:pt idx="18085">
                  <c:v>0.17512633030498953</c:v>
                </c:pt>
                <c:pt idx="18086">
                  <c:v>0.17514607651468389</c:v>
                </c:pt>
                <c:pt idx="18087">
                  <c:v>0.17516410532214322</c:v>
                </c:pt>
                <c:pt idx="18088">
                  <c:v>0.17518084606660436</c:v>
                </c:pt>
                <c:pt idx="18089">
                  <c:v>0.17519715729164639</c:v>
                </c:pt>
                <c:pt idx="18090">
                  <c:v>0.17521346825063691</c:v>
                </c:pt>
                <c:pt idx="18091">
                  <c:v>0.17523149584315542</c:v>
                </c:pt>
                <c:pt idx="18092">
                  <c:v>0.17524952311068551</c:v>
                </c:pt>
                <c:pt idx="18093">
                  <c:v>0.17526712084409818</c:v>
                </c:pt>
                <c:pt idx="18094">
                  <c:v>0.17528471826783548</c:v>
                </c:pt>
                <c:pt idx="18095">
                  <c:v>0.17530231538190941</c:v>
                </c:pt>
                <c:pt idx="18096">
                  <c:v>0.17531991218633047</c:v>
                </c:pt>
                <c:pt idx="18097">
                  <c:v>0.17533665032269341</c:v>
                </c:pt>
                <c:pt idx="18098">
                  <c:v>0.17535210066144241</c:v>
                </c:pt>
                <c:pt idx="18099">
                  <c:v>0.17536669242885342</c:v>
                </c:pt>
                <c:pt idx="18100">
                  <c:v>0.17538042566250645</c:v>
                </c:pt>
                <c:pt idx="18101">
                  <c:v>0.17539287124259839</c:v>
                </c:pt>
                <c:pt idx="18102">
                  <c:v>0.17540402921720322</c:v>
                </c:pt>
                <c:pt idx="18103">
                  <c:v>0.17541561621290341</c:v>
                </c:pt>
                <c:pt idx="18104">
                  <c:v>0.17543149447044104</c:v>
                </c:pt>
                <c:pt idx="18105">
                  <c:v>0.17545123465527851</c:v>
                </c:pt>
                <c:pt idx="18106">
                  <c:v>0.17547269093596171</c:v>
                </c:pt>
                <c:pt idx="18107">
                  <c:v>0.17549414675628297</c:v>
                </c:pt>
                <c:pt idx="18108">
                  <c:v>0.17551474391070079</c:v>
                </c:pt>
                <c:pt idx="18109">
                  <c:v>0.17553233697748832</c:v>
                </c:pt>
                <c:pt idx="18110">
                  <c:v>0.17554864247033736</c:v>
                </c:pt>
                <c:pt idx="18111">
                  <c:v>0.17556494769732151</c:v>
                </c:pt>
                <c:pt idx="18112">
                  <c:v>0.17558039450922852</c:v>
                </c:pt>
                <c:pt idx="18113">
                  <c:v>0.17559455387720593</c:v>
                </c:pt>
                <c:pt idx="18114">
                  <c:v>0.17560914210725062</c:v>
                </c:pt>
                <c:pt idx="18115">
                  <c:v>0.17562458823651481</c:v>
                </c:pt>
                <c:pt idx="18116">
                  <c:v>0.17564260841912024</c:v>
                </c:pt>
                <c:pt idx="18117">
                  <c:v>0.17566191539728471</c:v>
                </c:pt>
                <c:pt idx="18118">
                  <c:v>0.17567950587508757</c:v>
                </c:pt>
                <c:pt idx="18119">
                  <c:v>0.17569452189181484</c:v>
                </c:pt>
                <c:pt idx="18120">
                  <c:v>0.17570910866358655</c:v>
                </c:pt>
                <c:pt idx="18121">
                  <c:v>0.17572669831126442</c:v>
                </c:pt>
                <c:pt idx="18122">
                  <c:v>0.17574428764955172</c:v>
                </c:pt>
                <c:pt idx="18123">
                  <c:v>0.17575930269355361</c:v>
                </c:pt>
                <c:pt idx="18124">
                  <c:v>0.17577260154425425</c:v>
                </c:pt>
                <c:pt idx="18125">
                  <c:v>0.17578718717714897</c:v>
                </c:pt>
                <c:pt idx="18126">
                  <c:v>0.1758047754515184</c:v>
                </c:pt>
                <c:pt idx="18127">
                  <c:v>0.17582150547420955</c:v>
                </c:pt>
                <c:pt idx="18128">
                  <c:v>0.17583523246327198</c:v>
                </c:pt>
                <c:pt idx="18129">
                  <c:v>0.17584638550314052</c:v>
                </c:pt>
                <c:pt idx="18130">
                  <c:v>0.17585668050646081</c:v>
                </c:pt>
                <c:pt idx="18131">
                  <c:v>0.17586783330712208</c:v>
                </c:pt>
                <c:pt idx="18132">
                  <c:v>0.17588113071457795</c:v>
                </c:pt>
                <c:pt idx="18133">
                  <c:v>0.17589528582499162</c:v>
                </c:pt>
                <c:pt idx="18134">
                  <c:v>0.17590772499903881</c:v>
                </c:pt>
                <c:pt idx="18135">
                  <c:v>0.17592016401835534</c:v>
                </c:pt>
                <c:pt idx="18136">
                  <c:v>0.17593260288294482</c:v>
                </c:pt>
                <c:pt idx="18137">
                  <c:v>0.17594375483689595</c:v>
                </c:pt>
                <c:pt idx="18138">
                  <c:v>0.17595662232153414</c:v>
                </c:pt>
                <c:pt idx="18139">
                  <c:v>0.17597034745598722</c:v>
                </c:pt>
                <c:pt idx="18140">
                  <c:v>0.17598450130359292</c:v>
                </c:pt>
                <c:pt idx="18141">
                  <c:v>0.17599693936793023</c:v>
                </c:pt>
                <c:pt idx="18142">
                  <c:v>0.17600809060443093</c:v>
                </c:pt>
                <c:pt idx="18143">
                  <c:v>0.17602052837536777</c:v>
                </c:pt>
                <c:pt idx="18144">
                  <c:v>0.17603253711086539</c:v>
                </c:pt>
                <c:pt idx="18145">
                  <c:v>0.17604283019794262</c:v>
                </c:pt>
                <c:pt idx="18146">
                  <c:v>0.1760531231790729</c:v>
                </c:pt>
                <c:pt idx="18147">
                  <c:v>0.17606598925650191</c:v>
                </c:pt>
                <c:pt idx="18148">
                  <c:v>0.17608014175048267</c:v>
                </c:pt>
                <c:pt idx="18149">
                  <c:v>0.17609343633510544</c:v>
                </c:pt>
                <c:pt idx="18150">
                  <c:v>0.1761045864956032</c:v>
                </c:pt>
                <c:pt idx="18151">
                  <c:v>0.17611487884110036</c:v>
                </c:pt>
                <c:pt idx="18152">
                  <c:v>0.17612559992168225</c:v>
                </c:pt>
                <c:pt idx="18153">
                  <c:v>0.17613674972355886</c:v>
                </c:pt>
                <c:pt idx="18154">
                  <c:v>0.17614747056966576</c:v>
                </c:pt>
                <c:pt idx="18155">
                  <c:v>0.17615604716379721</c:v>
                </c:pt>
                <c:pt idx="18156">
                  <c:v>0.17616333721097471</c:v>
                </c:pt>
                <c:pt idx="18157">
                  <c:v>0.17617062720500715</c:v>
                </c:pt>
                <c:pt idx="18158">
                  <c:v>0.17617791714589678</c:v>
                </c:pt>
                <c:pt idx="18159">
                  <c:v>0.1761856358489145</c:v>
                </c:pt>
                <c:pt idx="18160">
                  <c:v>0.17619506973836166</c:v>
                </c:pt>
                <c:pt idx="18161">
                  <c:v>0.17620536115262095</c:v>
                </c:pt>
                <c:pt idx="18162">
                  <c:v>0.17621608126318372</c:v>
                </c:pt>
                <c:pt idx="18163">
                  <c:v>0.17622465726889183</c:v>
                </c:pt>
                <c:pt idx="18164">
                  <c:v>0.17623023163316262</c:v>
                </c:pt>
                <c:pt idx="18165">
                  <c:v>0.17623709234653104</c:v>
                </c:pt>
                <c:pt idx="18166">
                  <c:v>0.17624609696139626</c:v>
                </c:pt>
                <c:pt idx="18167">
                  <c:v>0.17625681663527792</c:v>
                </c:pt>
                <c:pt idx="18168">
                  <c:v>0.1762666786337605</c:v>
                </c:pt>
                <c:pt idx="18169">
                  <c:v>0.17627311031950318</c:v>
                </c:pt>
                <c:pt idx="18170">
                  <c:v>0.17627782686275736</c:v>
                </c:pt>
                <c:pt idx="18171">
                  <c:v>0.17628425847679899</c:v>
                </c:pt>
                <c:pt idx="18172">
                  <c:v>0.17629240512853581</c:v>
                </c:pt>
                <c:pt idx="18173">
                  <c:v>0.1763005517139051</c:v>
                </c:pt>
                <c:pt idx="18174">
                  <c:v>0.17630784070771749</c:v>
                </c:pt>
                <c:pt idx="18175">
                  <c:v>0.17631555840796301</c:v>
                </c:pt>
                <c:pt idx="18176">
                  <c:v>0.17632156102253035</c:v>
                </c:pt>
                <c:pt idx="18177">
                  <c:v>0.17632541982715416</c:v>
                </c:pt>
                <c:pt idx="18178">
                  <c:v>0.17632927861688757</c:v>
                </c:pt>
                <c:pt idx="18179">
                  <c:v>0.17633399489522963</c:v>
                </c:pt>
                <c:pt idx="18180">
                  <c:v>0.17634042614803117</c:v>
                </c:pt>
                <c:pt idx="18181">
                  <c:v>0.17634599986700314</c:v>
                </c:pt>
                <c:pt idx="18182">
                  <c:v>0.17634985857732371</c:v>
                </c:pt>
                <c:pt idx="18183">
                  <c:v>0.17635243104259837</c:v>
                </c:pt>
                <c:pt idx="18184">
                  <c:v>0.17635543224372174</c:v>
                </c:pt>
                <c:pt idx="18185">
                  <c:v>0.17636014839871789</c:v>
                </c:pt>
                <c:pt idx="18186">
                  <c:v>0.17636786569528026</c:v>
                </c:pt>
                <c:pt idx="18187">
                  <c:v>0.17637601166592951</c:v>
                </c:pt>
                <c:pt idx="18188">
                  <c:v>0.17638201391763128</c:v>
                </c:pt>
                <c:pt idx="18189">
                  <c:v>0.1763867299472662</c:v>
                </c:pt>
                <c:pt idx="18190">
                  <c:v>0.17638930231769268</c:v>
                </c:pt>
                <c:pt idx="18191">
                  <c:v>0.17639316086092549</c:v>
                </c:pt>
                <c:pt idx="18192">
                  <c:v>0.17639744811372246</c:v>
                </c:pt>
                <c:pt idx="18193">
                  <c:v>0.17640130662552445</c:v>
                </c:pt>
                <c:pt idx="18194">
                  <c:v>0.17640516512243862</c:v>
                </c:pt>
                <c:pt idx="18195">
                  <c:v>0.17641030976183156</c:v>
                </c:pt>
                <c:pt idx="18196">
                  <c:v>0.17641545437475717</c:v>
                </c:pt>
                <c:pt idx="18197">
                  <c:v>0.1764210276755592</c:v>
                </c:pt>
                <c:pt idx="18198">
                  <c:v>0.17642574352120838</c:v>
                </c:pt>
                <c:pt idx="18199">
                  <c:v>0.17642745836865747</c:v>
                </c:pt>
                <c:pt idx="18200">
                  <c:v>0.17643088805473417</c:v>
                </c:pt>
                <c:pt idx="18201">
                  <c:v>0.17643688997706419</c:v>
                </c:pt>
                <c:pt idx="18202">
                  <c:v>0.17644460668141401</c:v>
                </c:pt>
                <c:pt idx="18203">
                  <c:v>0.17645103722288474</c:v>
                </c:pt>
                <c:pt idx="18204">
                  <c:v>0.17645618162628857</c:v>
                </c:pt>
                <c:pt idx="18205">
                  <c:v>0.17646175470011088</c:v>
                </c:pt>
                <c:pt idx="18206">
                  <c:v>0.17646904251901477</c:v>
                </c:pt>
                <c:pt idx="18207">
                  <c:v>0.1764776163556093</c:v>
                </c:pt>
                <c:pt idx="18208">
                  <c:v>0.1764849040589174</c:v>
                </c:pt>
                <c:pt idx="18209">
                  <c:v>0.17648961960334536</c:v>
                </c:pt>
                <c:pt idx="18210">
                  <c:v>0.17649476380826987</c:v>
                </c:pt>
                <c:pt idx="18211">
                  <c:v>0.17650119402721257</c:v>
                </c:pt>
                <c:pt idx="18212">
                  <c:v>0.17650762420480737</c:v>
                </c:pt>
                <c:pt idx="18213">
                  <c:v>0.17651362566659209</c:v>
                </c:pt>
                <c:pt idx="18214">
                  <c:v>0.17651834107558445</c:v>
                </c:pt>
                <c:pt idx="18215">
                  <c:v>0.17652048443595741</c:v>
                </c:pt>
                <c:pt idx="18216">
                  <c:v>0.17652048443595741</c:v>
                </c:pt>
                <c:pt idx="18217">
                  <c:v>0.17651962709235949</c:v>
                </c:pt>
                <c:pt idx="18218">
                  <c:v>0.17652048443595741</c:v>
                </c:pt>
                <c:pt idx="18219">
                  <c:v>0.17652219912094841</c:v>
                </c:pt>
                <c:pt idx="18220">
                  <c:v>0.17652434247305249</c:v>
                </c:pt>
                <c:pt idx="18221">
                  <c:v>0.17652605715142841</c:v>
                </c:pt>
                <c:pt idx="18222">
                  <c:v>0.17652991516702382</c:v>
                </c:pt>
                <c:pt idx="18223">
                  <c:v>0.17653634515994002</c:v>
                </c:pt>
                <c:pt idx="18224">
                  <c:v>0.17654277511151159</c:v>
                </c:pt>
                <c:pt idx="18225">
                  <c:v>0.17654749038305453</c:v>
                </c:pt>
                <c:pt idx="18226">
                  <c:v>0.17654920502173951</c:v>
                </c:pt>
                <c:pt idx="18227">
                  <c:v>0.17654877636234384</c:v>
                </c:pt>
                <c:pt idx="18228">
                  <c:v>0.17655091965748423</c:v>
                </c:pt>
                <c:pt idx="18229">
                  <c:v>0.17655649220335121</c:v>
                </c:pt>
                <c:pt idx="18230">
                  <c:v>0.17656249337186464</c:v>
                </c:pt>
                <c:pt idx="18231">
                  <c:v>0.1765672085504317</c:v>
                </c:pt>
                <c:pt idx="18232">
                  <c:v>0.17657106640726777</c:v>
                </c:pt>
                <c:pt idx="18233">
                  <c:v>0.17657449560084992</c:v>
                </c:pt>
                <c:pt idx="18234">
                  <c:v>0.17657706748831969</c:v>
                </c:pt>
                <c:pt idx="18235">
                  <c:v>0.17657835342957395</c:v>
                </c:pt>
                <c:pt idx="18236">
                  <c:v>0.1765796393691747</c:v>
                </c:pt>
                <c:pt idx="18237">
                  <c:v>0.17658306853335873</c:v>
                </c:pt>
                <c:pt idx="18238">
                  <c:v>0.17658692632901007</c:v>
                </c:pt>
                <c:pt idx="18239">
                  <c:v>0.17659035546820631</c:v>
                </c:pt>
                <c:pt idx="18240">
                  <c:v>0.17659421323574614</c:v>
                </c:pt>
                <c:pt idx="18241">
                  <c:v>0.17659935690264894</c:v>
                </c:pt>
                <c:pt idx="18242">
                  <c:v>0.17660450054309476</c:v>
                </c:pt>
                <c:pt idx="18243">
                  <c:v>0.17660835825606691</c:v>
                </c:pt>
                <c:pt idx="18244">
                  <c:v>0.17661050142350967</c:v>
                </c:pt>
                <c:pt idx="18245">
                  <c:v>0.17661178732177074</c:v>
                </c:pt>
                <c:pt idx="18246">
                  <c:v>0.17661393048186494</c:v>
                </c:pt>
                <c:pt idx="18247">
                  <c:v>0.1766152163757162</c:v>
                </c:pt>
                <c:pt idx="18248">
                  <c:v>0.1766152163757162</c:v>
                </c:pt>
                <c:pt idx="18249">
                  <c:v>0.17661435911333229</c:v>
                </c:pt>
                <c:pt idx="18250">
                  <c:v>0.1766152163757162</c:v>
                </c:pt>
                <c:pt idx="18251">
                  <c:v>0.17661993130569212</c:v>
                </c:pt>
                <c:pt idx="18252">
                  <c:v>0.17662636071983304</c:v>
                </c:pt>
                <c:pt idx="18253">
                  <c:v>0.17662978972380597</c:v>
                </c:pt>
                <c:pt idx="18254">
                  <c:v>0.17663150422138318</c:v>
                </c:pt>
                <c:pt idx="18255">
                  <c:v>0.17663493320771911</c:v>
                </c:pt>
                <c:pt idx="18256">
                  <c:v>0.17663793356111823</c:v>
                </c:pt>
                <c:pt idx="18257">
                  <c:v>0.17664136252540796</c:v>
                </c:pt>
                <c:pt idx="18258">
                  <c:v>0.17664564871423591</c:v>
                </c:pt>
                <c:pt idx="18259">
                  <c:v>0.17665122073224721</c:v>
                </c:pt>
                <c:pt idx="18260">
                  <c:v>0.17665722133230741</c:v>
                </c:pt>
                <c:pt idx="18261">
                  <c:v>0.1766606502304609</c:v>
                </c:pt>
                <c:pt idx="18262">
                  <c:v>0.17666407911685714</c:v>
                </c:pt>
                <c:pt idx="18263">
                  <c:v>0.17666922242440691</c:v>
                </c:pt>
                <c:pt idx="18264">
                  <c:v>0.17667565152164369</c:v>
                </c:pt>
                <c:pt idx="18265">
                  <c:v>0.1766812233724819</c:v>
                </c:pt>
                <c:pt idx="18266">
                  <c:v>0.17668636659185441</c:v>
                </c:pt>
                <c:pt idx="18267">
                  <c:v>0.17669150978477408</c:v>
                </c:pt>
                <c:pt idx="18268">
                  <c:v>0.17669536716210493</c:v>
                </c:pt>
                <c:pt idx="18269">
                  <c:v>0.1766975101430813</c:v>
                </c:pt>
                <c:pt idx="18270">
                  <c:v>0.17669836733418595</c:v>
                </c:pt>
                <c:pt idx="18271">
                  <c:v>0.17669793873872572</c:v>
                </c:pt>
                <c:pt idx="18272">
                  <c:v>0.17669879592946294</c:v>
                </c:pt>
                <c:pt idx="18273">
                  <c:v>0.17670179609125738</c:v>
                </c:pt>
                <c:pt idx="18274">
                  <c:v>0.17670565342891001</c:v>
                </c:pt>
                <c:pt idx="18275">
                  <c:v>0.17670865357013107</c:v>
                </c:pt>
                <c:pt idx="18276">
                  <c:v>0.17671208229193364</c:v>
                </c:pt>
                <c:pt idx="18277">
                  <c:v>0.17671679676521679</c:v>
                </c:pt>
                <c:pt idx="18278">
                  <c:v>0.17672108263073216</c:v>
                </c:pt>
                <c:pt idx="18279">
                  <c:v>0.17672536847787929</c:v>
                </c:pt>
                <c:pt idx="18280">
                  <c:v>0.17672922572460625</c:v>
                </c:pt>
                <c:pt idx="18281">
                  <c:v>0.17673094005170945</c:v>
                </c:pt>
                <c:pt idx="18282">
                  <c:v>0.17673308295645551</c:v>
                </c:pt>
                <c:pt idx="18283">
                  <c:v>0.17673779733073244</c:v>
                </c:pt>
                <c:pt idx="18284">
                  <c:v>0.17674379741130536</c:v>
                </c:pt>
                <c:pt idx="18285">
                  <c:v>0.17674894030885629</c:v>
                </c:pt>
                <c:pt idx="18286">
                  <c:v>0.1767532260366115</c:v>
                </c:pt>
                <c:pt idx="18287">
                  <c:v>0.17675708317588729</c:v>
                </c:pt>
                <c:pt idx="18288">
                  <c:v>0.17676094030028516</c:v>
                </c:pt>
                <c:pt idx="18289">
                  <c:v>0.17676522597661198</c:v>
                </c:pt>
                <c:pt idx="18290">
                  <c:v>0.17676822593911243</c:v>
                </c:pt>
                <c:pt idx="18291">
                  <c:v>0.17676865450444945</c:v>
                </c:pt>
                <c:pt idx="18292">
                  <c:v>0.17676865450444945</c:v>
                </c:pt>
                <c:pt idx="18293">
                  <c:v>0.17676994019935793</c:v>
                </c:pt>
                <c:pt idx="18294">
                  <c:v>0.17676908306960268</c:v>
                </c:pt>
                <c:pt idx="18295">
                  <c:v>0.17676865450444945</c:v>
                </c:pt>
                <c:pt idx="18296">
                  <c:v>0.17677036876395988</c:v>
                </c:pt>
                <c:pt idx="18297">
                  <c:v>0.17677508296246175</c:v>
                </c:pt>
                <c:pt idx="18298">
                  <c:v>0.17678065425931161</c:v>
                </c:pt>
                <c:pt idx="18299">
                  <c:v>0.17678493985115196</c:v>
                </c:pt>
                <c:pt idx="18300">
                  <c:v>0.17678836831140049</c:v>
                </c:pt>
                <c:pt idx="18301">
                  <c:v>0.17679179675989462</c:v>
                </c:pt>
                <c:pt idx="18302">
                  <c:v>0.17679651085738182</c:v>
                </c:pt>
                <c:pt idx="18303">
                  <c:v>0.17680293913632369</c:v>
                </c:pt>
                <c:pt idx="18304">
                  <c:v>0.17680808172972487</c:v>
                </c:pt>
                <c:pt idx="18305">
                  <c:v>0.17681151011063329</c:v>
                </c:pt>
                <c:pt idx="18306">
                  <c:v>0.17681579557024057</c:v>
                </c:pt>
                <c:pt idx="18307">
                  <c:v>0.17681922392470309</c:v>
                </c:pt>
                <c:pt idx="18308">
                  <c:v>0.17682008101148233</c:v>
                </c:pt>
                <c:pt idx="18309">
                  <c:v>0.17681965246818471</c:v>
                </c:pt>
                <c:pt idx="18310">
                  <c:v>0.17682136664027354</c:v>
                </c:pt>
                <c:pt idx="18311">
                  <c:v>0.17682522351673091</c:v>
                </c:pt>
                <c:pt idx="18312">
                  <c:v>0.1768282232992465</c:v>
                </c:pt>
                <c:pt idx="18313">
                  <c:v>0.17682993745664391</c:v>
                </c:pt>
                <c:pt idx="18314">
                  <c:v>0.17683079453424091</c:v>
                </c:pt>
                <c:pt idx="18315">
                  <c:v>0.17683293722501905</c:v>
                </c:pt>
                <c:pt idx="18316">
                  <c:v>0.17683850819955588</c:v>
                </c:pt>
                <c:pt idx="18317">
                  <c:v>0.17684536474099674</c:v>
                </c:pt>
                <c:pt idx="18318">
                  <c:v>0.17684836446309388</c:v>
                </c:pt>
                <c:pt idx="18319">
                  <c:v>0.17685093564630094</c:v>
                </c:pt>
                <c:pt idx="18320">
                  <c:v>0.17685736357539592</c:v>
                </c:pt>
                <c:pt idx="18321">
                  <c:v>0.17686464851175426</c:v>
                </c:pt>
                <c:pt idx="18322">
                  <c:v>0.17687021930963168</c:v>
                </c:pt>
                <c:pt idx="18323">
                  <c:v>0.17687364747751588</c:v>
                </c:pt>
                <c:pt idx="18324">
                  <c:v>0.17687750415233824</c:v>
                </c:pt>
                <c:pt idx="18325">
                  <c:v>0.17688178932914014</c:v>
                </c:pt>
                <c:pt idx="18326">
                  <c:v>0.17688436042640757</c:v>
                </c:pt>
                <c:pt idx="18327">
                  <c:v>0.17688564597256201</c:v>
                </c:pt>
                <c:pt idx="18328">
                  <c:v>0.17688778854581411</c:v>
                </c:pt>
                <c:pt idx="18329">
                  <c:v>0.17689293070288903</c:v>
                </c:pt>
                <c:pt idx="18330">
                  <c:v>0.17689978687119101</c:v>
                </c:pt>
                <c:pt idx="18331">
                  <c:v>0.17690278643004145</c:v>
                </c:pt>
                <c:pt idx="18332">
                  <c:v>0.17690364344520346</c:v>
                </c:pt>
                <c:pt idx="18333">
                  <c:v>0.17690278643004145</c:v>
                </c:pt>
                <c:pt idx="18334">
                  <c:v>0.17690278643004145</c:v>
                </c:pt>
                <c:pt idx="18335">
                  <c:v>0.17690621448628224</c:v>
                </c:pt>
                <c:pt idx="18336">
                  <c:v>0.17691092804442504</c:v>
                </c:pt>
                <c:pt idx="18337">
                  <c:v>0.17691392756985719</c:v>
                </c:pt>
                <c:pt idx="18338">
                  <c:v>0.17691649858449571</c:v>
                </c:pt>
                <c:pt idx="18339">
                  <c:v>0.1769194980932188</c:v>
                </c:pt>
                <c:pt idx="18340">
                  <c:v>0.17692464008724113</c:v>
                </c:pt>
                <c:pt idx="18341">
                  <c:v>0.17693235302869983</c:v>
                </c:pt>
                <c:pt idx="18342">
                  <c:v>0.17693920892672194</c:v>
                </c:pt>
                <c:pt idx="18343">
                  <c:v>0.17694049440236861</c:v>
                </c:pt>
                <c:pt idx="18344">
                  <c:v>0.17693963741878746</c:v>
                </c:pt>
                <c:pt idx="18345">
                  <c:v>0.17694135138521452</c:v>
                </c:pt>
                <c:pt idx="18346">
                  <c:v>0.17694563628842919</c:v>
                </c:pt>
                <c:pt idx="18347">
                  <c:v>0.17694906419778161</c:v>
                </c:pt>
                <c:pt idx="18348">
                  <c:v>0.17695077814805127</c:v>
                </c:pt>
                <c:pt idx="18349">
                  <c:v>0.17695292058175729</c:v>
                </c:pt>
                <c:pt idx="18350">
                  <c:v>0.17695506301087344</c:v>
                </c:pt>
                <c:pt idx="18351">
                  <c:v>0.17695763391975389</c:v>
                </c:pt>
                <c:pt idx="18352">
                  <c:v>0.17696149027068206</c:v>
                </c:pt>
                <c:pt idx="18353">
                  <c:v>0.1769657750876048</c:v>
                </c:pt>
                <c:pt idx="18354">
                  <c:v>0.17697305923423784</c:v>
                </c:pt>
                <c:pt idx="18355">
                  <c:v>0.17698205722447272</c:v>
                </c:pt>
                <c:pt idx="18356">
                  <c:v>0.17698848431078532</c:v>
                </c:pt>
                <c:pt idx="18357">
                  <c:v>0.17699191207326193</c:v>
                </c:pt>
                <c:pt idx="18358">
                  <c:v>0.17699362595009416</c:v>
                </c:pt>
                <c:pt idx="18359">
                  <c:v>0.17699705369494656</c:v>
                </c:pt>
                <c:pt idx="18360">
                  <c:v>0.1770017668249339</c:v>
                </c:pt>
                <c:pt idx="18361">
                  <c:v>0.17700690839594949</c:v>
                </c:pt>
                <c:pt idx="18362">
                  <c:v>0.17701162147949098</c:v>
                </c:pt>
                <c:pt idx="18363">
                  <c:v>0.17701504916265992</c:v>
                </c:pt>
                <c:pt idx="18364">
                  <c:v>0.17701761991732648</c:v>
                </c:pt>
                <c:pt idx="18365">
                  <c:v>0.17702190449375085</c:v>
                </c:pt>
                <c:pt idx="18366">
                  <c:v>0.177026617506615</c:v>
                </c:pt>
                <c:pt idx="18367">
                  <c:v>0.17703047359152796</c:v>
                </c:pt>
                <c:pt idx="18368">
                  <c:v>0.17703390121007839</c:v>
                </c:pt>
                <c:pt idx="18369">
                  <c:v>0.17703947106516602</c:v>
                </c:pt>
                <c:pt idx="18370">
                  <c:v>0.17704675467500849</c:v>
                </c:pt>
                <c:pt idx="18371">
                  <c:v>0.17705360978875187</c:v>
                </c:pt>
                <c:pt idx="18372">
                  <c:v>0.17705917953406691</c:v>
                </c:pt>
                <c:pt idx="18373">
                  <c:v>0.17706432080990034</c:v>
                </c:pt>
                <c:pt idx="18374">
                  <c:v>0.17707031893163119</c:v>
                </c:pt>
                <c:pt idx="18375">
                  <c:v>0.17707503171632394</c:v>
                </c:pt>
                <c:pt idx="18376">
                  <c:v>0.1770767454507052</c:v>
                </c:pt>
                <c:pt idx="18377">
                  <c:v>0.17707717388384148</c:v>
                </c:pt>
                <c:pt idx="18378">
                  <c:v>0.17707760231679445</c:v>
                </c:pt>
                <c:pt idx="18379">
                  <c:v>0.17707845918214993</c:v>
                </c:pt>
                <c:pt idx="18380">
                  <c:v>0.17708102977380988</c:v>
                </c:pt>
                <c:pt idx="18381">
                  <c:v>0.17708659936640508</c:v>
                </c:pt>
                <c:pt idx="18382">
                  <c:v>0.1770930257808534</c:v>
                </c:pt>
                <c:pt idx="18383">
                  <c:v>0.17709988057741205</c:v>
                </c:pt>
                <c:pt idx="18384">
                  <c:v>0.17710759216737454</c:v>
                </c:pt>
                <c:pt idx="18385">
                  <c:v>0.1771148752810684</c:v>
                </c:pt>
                <c:pt idx="18386">
                  <c:v>0.17712258675539941</c:v>
                </c:pt>
                <c:pt idx="18387">
                  <c:v>0.17712944134932704</c:v>
                </c:pt>
                <c:pt idx="18388">
                  <c:v>0.17713458226393847</c:v>
                </c:pt>
                <c:pt idx="18389">
                  <c:v>0.17713929474578199</c:v>
                </c:pt>
                <c:pt idx="18390">
                  <c:v>0.17714186518106403</c:v>
                </c:pt>
                <c:pt idx="18391">
                  <c:v>0.17714272199135614</c:v>
                </c:pt>
                <c:pt idx="18392">
                  <c:v>0.17714443560973861</c:v>
                </c:pt>
                <c:pt idx="18393">
                  <c:v>0.17714743443484199</c:v>
                </c:pt>
                <c:pt idx="18394">
                  <c:v>0.17715171845510339</c:v>
                </c:pt>
                <c:pt idx="18395">
                  <c:v>0.17715814445108471</c:v>
                </c:pt>
                <c:pt idx="18396">
                  <c:v>0.17716714077608609</c:v>
                </c:pt>
                <c:pt idx="18397">
                  <c:v>0.17717656541070984</c:v>
                </c:pt>
                <c:pt idx="18398">
                  <c:v>0.17718470479640491</c:v>
                </c:pt>
                <c:pt idx="18399">
                  <c:v>0.17719070219610394</c:v>
                </c:pt>
                <c:pt idx="18400">
                  <c:v>0.17719669955983416</c:v>
                </c:pt>
                <c:pt idx="18401">
                  <c:v>0.17720483878165175</c:v>
                </c:pt>
                <c:pt idx="18402">
                  <c:v>0.17721511980925772</c:v>
                </c:pt>
                <c:pt idx="18403">
                  <c:v>0.17722454399170992</c:v>
                </c:pt>
                <c:pt idx="18404">
                  <c:v>0.17723182625368317</c:v>
                </c:pt>
                <c:pt idx="18405">
                  <c:v>0.17723739500646932</c:v>
                </c:pt>
                <c:pt idx="18406">
                  <c:v>0.17724253536613163</c:v>
                </c:pt>
                <c:pt idx="18407">
                  <c:v>0.17724767569937083</c:v>
                </c:pt>
                <c:pt idx="18408">
                  <c:v>0.17725367272142098</c:v>
                </c:pt>
                <c:pt idx="18409">
                  <c:v>0.17726223983339201</c:v>
                </c:pt>
                <c:pt idx="18410">
                  <c:v>0.17727209192142426</c:v>
                </c:pt>
                <c:pt idx="18411">
                  <c:v>0.17728151556697871</c:v>
                </c:pt>
                <c:pt idx="18412">
                  <c:v>0.17729051078216682</c:v>
                </c:pt>
                <c:pt idx="18413">
                  <c:v>0.17729779256377043</c:v>
                </c:pt>
                <c:pt idx="18414">
                  <c:v>0.1773050742923499</c:v>
                </c:pt>
                <c:pt idx="18415">
                  <c:v>0.17731364096397104</c:v>
                </c:pt>
                <c:pt idx="18416">
                  <c:v>0.17732349254561044</c:v>
                </c:pt>
                <c:pt idx="18417">
                  <c:v>0.17733334403019727</c:v>
                </c:pt>
                <c:pt idx="18418">
                  <c:v>0.17734319541773313</c:v>
                </c:pt>
                <c:pt idx="18419">
                  <c:v>0.17735304670821989</c:v>
                </c:pt>
                <c:pt idx="18420">
                  <c:v>0.17736118465759818</c:v>
                </c:pt>
                <c:pt idx="18421">
                  <c:v>0.17736718099897342</c:v>
                </c:pt>
                <c:pt idx="18422">
                  <c:v>0.17737274899805489</c:v>
                </c:pt>
                <c:pt idx="18423">
                  <c:v>0.17737874527008687</c:v>
                </c:pt>
                <c:pt idx="18424">
                  <c:v>0.17738474150616404</c:v>
                </c:pt>
                <c:pt idx="18425">
                  <c:v>0.17739116600491933</c:v>
                </c:pt>
                <c:pt idx="18426">
                  <c:v>0.17739801875809844</c:v>
                </c:pt>
                <c:pt idx="18427">
                  <c:v>0.17740444317155526</c:v>
                </c:pt>
                <c:pt idx="18428">
                  <c:v>0.17741172412357795</c:v>
                </c:pt>
                <c:pt idx="18429">
                  <c:v>0.17741814844898648</c:v>
                </c:pt>
                <c:pt idx="18430">
                  <c:v>0.1774237161642894</c:v>
                </c:pt>
                <c:pt idx="18431">
                  <c:v>0.1774284272837949</c:v>
                </c:pt>
                <c:pt idx="18432">
                  <c:v>0.17743527978163753</c:v>
                </c:pt>
                <c:pt idx="18433">
                  <c:v>0.17744427361379594</c:v>
                </c:pt>
                <c:pt idx="18434">
                  <c:v>0.17745412390858731</c:v>
                </c:pt>
                <c:pt idx="18435">
                  <c:v>0.17746397410635181</c:v>
                </c:pt>
                <c:pt idx="18436">
                  <c:v>0.17747425247013923</c:v>
                </c:pt>
                <c:pt idx="18437">
                  <c:v>0.17748538724502647</c:v>
                </c:pt>
                <c:pt idx="18438">
                  <c:v>0.17749780665536577</c:v>
                </c:pt>
                <c:pt idx="18439">
                  <c:v>0.17750851291979372</c:v>
                </c:pt>
                <c:pt idx="18440">
                  <c:v>0.17751622135920742</c:v>
                </c:pt>
                <c:pt idx="18441">
                  <c:v>0.17752264501332859</c:v>
                </c:pt>
                <c:pt idx="18442">
                  <c:v>0.17752992510478377</c:v>
                </c:pt>
                <c:pt idx="18443">
                  <c:v>0.17754020279072888</c:v>
                </c:pt>
                <c:pt idx="18444">
                  <c:v>0.17755176506115611</c:v>
                </c:pt>
                <c:pt idx="18445">
                  <c:v>0.17756289897299632</c:v>
                </c:pt>
                <c:pt idx="18446">
                  <c:v>0.17757403276087386</c:v>
                </c:pt>
                <c:pt idx="18447">
                  <c:v>0.17758430999350627</c:v>
                </c:pt>
                <c:pt idx="18448">
                  <c:v>0.17759415890900171</c:v>
                </c:pt>
                <c:pt idx="18449">
                  <c:v>0.17760357952001382</c:v>
                </c:pt>
                <c:pt idx="18450">
                  <c:v>0.17761385644899363</c:v>
                </c:pt>
                <c:pt idx="18451">
                  <c:v>0.1776262742639336</c:v>
                </c:pt>
                <c:pt idx="18452">
                  <c:v>0.17763912011712127</c:v>
                </c:pt>
                <c:pt idx="18453">
                  <c:v>0.17765025305640544</c:v>
                </c:pt>
                <c:pt idx="18454">
                  <c:v>0.17765967313899406</c:v>
                </c:pt>
                <c:pt idx="18455">
                  <c:v>0.17766866495323169</c:v>
                </c:pt>
                <c:pt idx="18456">
                  <c:v>0.17767637215822679</c:v>
                </c:pt>
                <c:pt idx="18457">
                  <c:v>0.17768579199477547</c:v>
                </c:pt>
                <c:pt idx="18458">
                  <c:v>0.17769820891647112</c:v>
                </c:pt>
                <c:pt idx="18459">
                  <c:v>0.17771105384563579</c:v>
                </c:pt>
                <c:pt idx="18460">
                  <c:v>0.17772175782723881</c:v>
                </c:pt>
                <c:pt idx="18461">
                  <c:v>0.17773246169426782</c:v>
                </c:pt>
                <c:pt idx="18462">
                  <c:v>0.17774616247688232</c:v>
                </c:pt>
                <c:pt idx="18463">
                  <c:v>0.17775986307178784</c:v>
                </c:pt>
                <c:pt idx="18464">
                  <c:v>0.1777722790737882</c:v>
                </c:pt>
                <c:pt idx="18465">
                  <c:v>0.17778426679151543</c:v>
                </c:pt>
                <c:pt idx="18466">
                  <c:v>0.17779753873994691</c:v>
                </c:pt>
                <c:pt idx="18467">
                  <c:v>0.17781123863098994</c:v>
                </c:pt>
                <c:pt idx="18468">
                  <c:v>0.17782108531174901</c:v>
                </c:pt>
                <c:pt idx="18469">
                  <c:v>0.17782793511944084</c:v>
                </c:pt>
                <c:pt idx="18470">
                  <c:v>0.17783564109701042</c:v>
                </c:pt>
                <c:pt idx="18471">
                  <c:v>0.17784677184866571</c:v>
                </c:pt>
                <c:pt idx="18472">
                  <c:v>0.17785875867343304</c:v>
                </c:pt>
                <c:pt idx="18473">
                  <c:v>0.177870745354518</c:v>
                </c:pt>
                <c:pt idx="18474">
                  <c:v>0.17788144762693198</c:v>
                </c:pt>
                <c:pt idx="18475">
                  <c:v>0.17789129361639303</c:v>
                </c:pt>
                <c:pt idx="18476">
                  <c:v>0.17790327990750071</c:v>
                </c:pt>
                <c:pt idx="18477">
                  <c:v>0.17791526605493907</c:v>
                </c:pt>
                <c:pt idx="18478">
                  <c:v>0.17792596785089307</c:v>
                </c:pt>
                <c:pt idx="18479">
                  <c:v>0.17793880985486246</c:v>
                </c:pt>
                <c:pt idx="18480">
                  <c:v>0.17795464809930028</c:v>
                </c:pt>
                <c:pt idx="18481">
                  <c:v>0.17797091414329161</c:v>
                </c:pt>
                <c:pt idx="18482">
                  <c:v>0.17798675187926638</c:v>
                </c:pt>
                <c:pt idx="18483">
                  <c:v>0.17800130525333771</c:v>
                </c:pt>
                <c:pt idx="18484">
                  <c:v>0.17801414628986659</c:v>
                </c:pt>
                <c:pt idx="18485">
                  <c:v>0.17802570308176119</c:v>
                </c:pt>
                <c:pt idx="18486">
                  <c:v>0.17803554765099391</c:v>
                </c:pt>
                <c:pt idx="18487">
                  <c:v>0.17804368004813145</c:v>
                </c:pt>
                <c:pt idx="18488">
                  <c:v>0.17805095634740573</c:v>
                </c:pt>
                <c:pt idx="18489">
                  <c:v>0.17806037265610991</c:v>
                </c:pt>
                <c:pt idx="18490">
                  <c:v>0.1780702168840432</c:v>
                </c:pt>
                <c:pt idx="18491">
                  <c:v>0.17807877700347388</c:v>
                </c:pt>
                <c:pt idx="18492">
                  <c:v>0.17808605304737793</c:v>
                </c:pt>
                <c:pt idx="18493">
                  <c:v>0.17809546902560799</c:v>
                </c:pt>
                <c:pt idx="18494">
                  <c:v>0.17810959282671693</c:v>
                </c:pt>
                <c:pt idx="18495">
                  <c:v>0.17812628433448474</c:v>
                </c:pt>
                <c:pt idx="18496">
                  <c:v>0.17814040770037434</c:v>
                </c:pt>
                <c:pt idx="18497">
                  <c:v>0.17815239100591784</c:v>
                </c:pt>
                <c:pt idx="18498">
                  <c:v>0.1781622343280477</c:v>
                </c:pt>
                <c:pt idx="18499">
                  <c:v>0.17817336144508872</c:v>
                </c:pt>
                <c:pt idx="18500">
                  <c:v>0.17818662823051448</c:v>
                </c:pt>
                <c:pt idx="18501">
                  <c:v>0.17820032279214787</c:v>
                </c:pt>
                <c:pt idx="18502">
                  <c:v>0.17821230537973651</c:v>
                </c:pt>
                <c:pt idx="18503">
                  <c:v>0.17822214811213047</c:v>
                </c:pt>
                <c:pt idx="18504">
                  <c:v>0.17823284662441671</c:v>
                </c:pt>
                <c:pt idx="18505">
                  <c:v>0.17824611262069442</c:v>
                </c:pt>
                <c:pt idx="18506">
                  <c:v>0.17825809465961809</c:v>
                </c:pt>
                <c:pt idx="18507">
                  <c:v>0.17826793694133319</c:v>
                </c:pt>
                <c:pt idx="18508">
                  <c:v>0.1782777791261782</c:v>
                </c:pt>
                <c:pt idx="18509">
                  <c:v>0.17828847704331541</c:v>
                </c:pt>
                <c:pt idx="18510">
                  <c:v>0.17830131439281366</c:v>
                </c:pt>
                <c:pt idx="18511">
                  <c:v>0.17831800270079295</c:v>
                </c:pt>
                <c:pt idx="18512">
                  <c:v>0.17833469073027716</c:v>
                </c:pt>
                <c:pt idx="18513">
                  <c:v>0.17834838326442334</c:v>
                </c:pt>
                <c:pt idx="18514">
                  <c:v>0.1783595083103674</c:v>
                </c:pt>
                <c:pt idx="18515">
                  <c:v>0.17837148899066479</c:v>
                </c:pt>
                <c:pt idx="18516">
                  <c:v>0.17838432527456072</c:v>
                </c:pt>
                <c:pt idx="18517">
                  <c:v>0.17839544992065814</c:v>
                </c:pt>
                <c:pt idx="18518">
                  <c:v>0.17840785803376721</c:v>
                </c:pt>
                <c:pt idx="18519">
                  <c:v>0.17841983813481962</c:v>
                </c:pt>
                <c:pt idx="18520">
                  <c:v>0.17843096238585809</c:v>
                </c:pt>
                <c:pt idx="18521">
                  <c:v>0.17844251436172753</c:v>
                </c:pt>
                <c:pt idx="18522">
                  <c:v>0.17845363836051409</c:v>
                </c:pt>
                <c:pt idx="18523">
                  <c:v>0.17846347871783058</c:v>
                </c:pt>
                <c:pt idx="18524">
                  <c:v>0.17847374681353081</c:v>
                </c:pt>
                <c:pt idx="18525">
                  <c:v>0.17848529829516904</c:v>
                </c:pt>
                <c:pt idx="18526">
                  <c:v>0.1784989887672854</c:v>
                </c:pt>
                <c:pt idx="18527">
                  <c:v>0.17851481814202749</c:v>
                </c:pt>
                <c:pt idx="18528">
                  <c:v>0.17852893602161604</c:v>
                </c:pt>
                <c:pt idx="18529">
                  <c:v>0.17854134247853554</c:v>
                </c:pt>
                <c:pt idx="18530">
                  <c:v>0.17855289317937442</c:v>
                </c:pt>
                <c:pt idx="18531">
                  <c:v>0.17856529933907572</c:v>
                </c:pt>
                <c:pt idx="18532">
                  <c:v>0.17857770534486578</c:v>
                </c:pt>
                <c:pt idx="18533">
                  <c:v>0.17859053898200028</c:v>
                </c:pt>
                <c:pt idx="18534">
                  <c:v>0.17860380023401218</c:v>
                </c:pt>
                <c:pt idx="18535">
                  <c:v>0.17861748908388794</c:v>
                </c:pt>
                <c:pt idx="18536">
                  <c:v>0.17863160551406551</c:v>
                </c:pt>
                <c:pt idx="18537">
                  <c:v>0.17864358293491631</c:v>
                </c:pt>
                <c:pt idx="18538">
                  <c:v>0.17865213814769329</c:v>
                </c:pt>
                <c:pt idx="18539">
                  <c:v>0.17865983777661371</c:v>
                </c:pt>
                <c:pt idx="18540">
                  <c:v>0.17866924835367473</c:v>
                </c:pt>
                <c:pt idx="18541">
                  <c:v>0.17867951433674087</c:v>
                </c:pt>
                <c:pt idx="18542">
                  <c:v>0.17869277440888887</c:v>
                </c:pt>
                <c:pt idx="18543">
                  <c:v>0.17870517883333345</c:v>
                </c:pt>
                <c:pt idx="18544">
                  <c:v>0.17871587217918528</c:v>
                </c:pt>
                <c:pt idx="18545">
                  <c:v>0.17872485450133394</c:v>
                </c:pt>
                <c:pt idx="18546">
                  <c:v>0.17873469219016147</c:v>
                </c:pt>
                <c:pt idx="18547">
                  <c:v>0.17874795153067197</c:v>
                </c:pt>
                <c:pt idx="18548">
                  <c:v>0.17876334925386222</c:v>
                </c:pt>
                <c:pt idx="18549">
                  <c:v>0.17877703591988439</c:v>
                </c:pt>
                <c:pt idx="18550">
                  <c:v>0.17878772849737543</c:v>
                </c:pt>
                <c:pt idx="18551">
                  <c:v>0.17879799326420495</c:v>
                </c:pt>
                <c:pt idx="18552">
                  <c:v>0.17880783023354577</c:v>
                </c:pt>
                <c:pt idx="18553">
                  <c:v>0.17881766710612196</c:v>
                </c:pt>
                <c:pt idx="18554">
                  <c:v>0.1788283592491717</c:v>
                </c:pt>
                <c:pt idx="18555">
                  <c:v>0.17883862359894664</c:v>
                </c:pt>
                <c:pt idx="18556">
                  <c:v>0.17884931551793046</c:v>
                </c:pt>
                <c:pt idx="18557">
                  <c:v>0.1788617180007363</c:v>
                </c:pt>
                <c:pt idx="18558">
                  <c:v>0.17887497565708638</c:v>
                </c:pt>
                <c:pt idx="18559">
                  <c:v>0.17889037142453376</c:v>
                </c:pt>
                <c:pt idx="18560">
                  <c:v>0.17890576695495503</c:v>
                </c:pt>
                <c:pt idx="18561">
                  <c:v>0.17891859638258323</c:v>
                </c:pt>
                <c:pt idx="18562">
                  <c:v>0.17892928744654313</c:v>
                </c:pt>
                <c:pt idx="18563">
                  <c:v>0.17893826785194025</c:v>
                </c:pt>
                <c:pt idx="18564">
                  <c:v>0.17894724817669011</c:v>
                </c:pt>
                <c:pt idx="18565">
                  <c:v>0.17895836656226644</c:v>
                </c:pt>
                <c:pt idx="18566">
                  <c:v>0.17897119531509362</c:v>
                </c:pt>
                <c:pt idx="18567">
                  <c:v>0.17898402390334595</c:v>
                </c:pt>
                <c:pt idx="18568">
                  <c:v>0.17899642471555671</c:v>
                </c:pt>
                <c:pt idx="18569">
                  <c:v>0.17900968058614386</c:v>
                </c:pt>
                <c:pt idx="18570">
                  <c:v>0.179022508680697</c:v>
                </c:pt>
                <c:pt idx="18571">
                  <c:v>0.1790344814204794</c:v>
                </c:pt>
                <c:pt idx="18572">
                  <c:v>0.17904474365477291</c:v>
                </c:pt>
                <c:pt idx="18573">
                  <c:v>0.17905543337017657</c:v>
                </c:pt>
                <c:pt idx="18574">
                  <c:v>0.17906697813446579</c:v>
                </c:pt>
                <c:pt idx="18575">
                  <c:v>0.1790785227654747</c:v>
                </c:pt>
                <c:pt idx="18576">
                  <c:v>0.17908664668518048</c:v>
                </c:pt>
                <c:pt idx="18577">
                  <c:v>0.17909306025938199</c:v>
                </c:pt>
                <c:pt idx="18578">
                  <c:v>0.17910032892708447</c:v>
                </c:pt>
                <c:pt idx="18579">
                  <c:v>0.1791084526696414</c:v>
                </c:pt>
                <c:pt idx="18580">
                  <c:v>0.1791178590259439</c:v>
                </c:pt>
                <c:pt idx="18581">
                  <c:v>0.1791294030695702</c:v>
                </c:pt>
                <c:pt idx="18582">
                  <c:v>0.17914180207910341</c:v>
                </c:pt>
                <c:pt idx="18583">
                  <c:v>0.17915249075703604</c:v>
                </c:pt>
                <c:pt idx="18584">
                  <c:v>0.17916232423983111</c:v>
                </c:pt>
                <c:pt idx="18585">
                  <c:v>0.1791734402343792</c:v>
                </c:pt>
                <c:pt idx="18586">
                  <c:v>0.17918370104275139</c:v>
                </c:pt>
                <c:pt idx="18587">
                  <c:v>0.1791901139945197</c:v>
                </c:pt>
                <c:pt idx="18588">
                  <c:v>0.17919396174584071</c:v>
                </c:pt>
                <c:pt idx="18589">
                  <c:v>0.17920037463180821</c:v>
                </c:pt>
                <c:pt idx="18590">
                  <c:v>0.17921106268369921</c:v>
                </c:pt>
                <c:pt idx="18591">
                  <c:v>0.17922132310604399</c:v>
                </c:pt>
                <c:pt idx="18592">
                  <c:v>0.17922901835371538</c:v>
                </c:pt>
                <c:pt idx="18593">
                  <c:v>0.17923756855945491</c:v>
                </c:pt>
                <c:pt idx="18594">
                  <c:v>0.17924740120567881</c:v>
                </c:pt>
                <c:pt idx="18595">
                  <c:v>0.17925723375522279</c:v>
                </c:pt>
                <c:pt idx="18596">
                  <c:v>0.17926492872655883</c:v>
                </c:pt>
                <c:pt idx="18597">
                  <c:v>0.17926877619002263</c:v>
                </c:pt>
                <c:pt idx="18598">
                  <c:v>0.17927134115744112</c:v>
                </c:pt>
                <c:pt idx="18599">
                  <c:v>0.17927604358062102</c:v>
                </c:pt>
                <c:pt idx="18600">
                  <c:v>0.17928245594023043</c:v>
                </c:pt>
                <c:pt idx="18601">
                  <c:v>0.1792905782033751</c:v>
                </c:pt>
                <c:pt idx="18602">
                  <c:v>0.17929998284670431</c:v>
                </c:pt>
                <c:pt idx="18603">
                  <c:v>0.17930895992373788</c:v>
                </c:pt>
                <c:pt idx="18604">
                  <c:v>0.17931494459698988</c:v>
                </c:pt>
                <c:pt idx="18605">
                  <c:v>0.17931964681513299</c:v>
                </c:pt>
                <c:pt idx="18606">
                  <c:v>0.17932563142442784</c:v>
                </c:pt>
                <c:pt idx="18607">
                  <c:v>0.1793324709340518</c:v>
                </c:pt>
                <c:pt idx="18608">
                  <c:v>0.17933845546660032</c:v>
                </c:pt>
                <c:pt idx="18609">
                  <c:v>0.17934401250046947</c:v>
                </c:pt>
                <c:pt idx="18610">
                  <c:v>0.17934956950345771</c:v>
                </c:pt>
                <c:pt idx="18611">
                  <c:v>0.17935512647556628</c:v>
                </c:pt>
                <c:pt idx="18612">
                  <c:v>0.17936068341679526</c:v>
                </c:pt>
                <c:pt idx="18613">
                  <c:v>0.17936795013950091</c:v>
                </c:pt>
                <c:pt idx="18614">
                  <c:v>0.17937649915743284</c:v>
                </c:pt>
                <c:pt idx="18615">
                  <c:v>0.17938333831915651</c:v>
                </c:pt>
                <c:pt idx="18616">
                  <c:v>0.17938974999079271</c:v>
                </c:pt>
                <c:pt idx="18617">
                  <c:v>0.17939744394249219</c:v>
                </c:pt>
                <c:pt idx="18618">
                  <c:v>0.17940428296097327</c:v>
                </c:pt>
                <c:pt idx="18619">
                  <c:v>0.17940727501685091</c:v>
                </c:pt>
                <c:pt idx="18620">
                  <c:v>0.17940855732377231</c:v>
                </c:pt>
                <c:pt idx="18621">
                  <c:v>0.17941069449832101</c:v>
                </c:pt>
                <c:pt idx="18622">
                  <c:v>0.17941539626624986</c:v>
                </c:pt>
                <c:pt idx="18623">
                  <c:v>0.17942266259138495</c:v>
                </c:pt>
                <c:pt idx="18624">
                  <c:v>0.17942779173027951</c:v>
                </c:pt>
                <c:pt idx="18625">
                  <c:v>0.17943078371581875</c:v>
                </c:pt>
                <c:pt idx="18626">
                  <c:v>0.17943420311690225</c:v>
                </c:pt>
                <c:pt idx="18627">
                  <c:v>0.17944018704066358</c:v>
                </c:pt>
                <c:pt idx="18628">
                  <c:v>0.17944574350923725</c:v>
                </c:pt>
                <c:pt idx="18629">
                  <c:v>0.17944959027708668</c:v>
                </c:pt>
                <c:pt idx="18630">
                  <c:v>0.1794530096138634</c:v>
                </c:pt>
                <c:pt idx="18631">
                  <c:v>0.17945471927786741</c:v>
                </c:pt>
                <c:pt idx="18632">
                  <c:v>0.1794560015239523</c:v>
                </c:pt>
                <c:pt idx="18633">
                  <c:v>0.17945813859710699</c:v>
                </c:pt>
                <c:pt idx="18634">
                  <c:v>0.17946113049185031</c:v>
                </c:pt>
                <c:pt idx="18635">
                  <c:v>0.17946583202264724</c:v>
                </c:pt>
                <c:pt idx="18636">
                  <c:v>0.17947181575714694</c:v>
                </c:pt>
                <c:pt idx="18637">
                  <c:v>0.17947950907746468</c:v>
                </c:pt>
                <c:pt idx="18638">
                  <c:v>0.17948805714173427</c:v>
                </c:pt>
                <c:pt idx="18639">
                  <c:v>0.17949532293891271</c:v>
                </c:pt>
                <c:pt idx="18640">
                  <c:v>0.17950173389258292</c:v>
                </c:pt>
                <c:pt idx="18641">
                  <c:v>0.17950686262592674</c:v>
                </c:pt>
                <c:pt idx="18642">
                  <c:v>0.1795107091586727</c:v>
                </c:pt>
                <c:pt idx="18643">
                  <c:v>0.17951541045638081</c:v>
                </c:pt>
                <c:pt idx="18644">
                  <c:v>0.17952053911958138</c:v>
                </c:pt>
                <c:pt idx="18645">
                  <c:v>0.17952438559972125</c:v>
                </c:pt>
                <c:pt idx="18646">
                  <c:v>0.1795269499115944</c:v>
                </c:pt>
                <c:pt idx="18647">
                  <c:v>0.17952951421689195</c:v>
                </c:pt>
                <c:pt idx="18648">
                  <c:v>0.17953293328039358</c:v>
                </c:pt>
                <c:pt idx="18649">
                  <c:v>0.17953507018914563</c:v>
                </c:pt>
                <c:pt idx="18650">
                  <c:v>0.17953507018914563</c:v>
                </c:pt>
                <c:pt idx="18651">
                  <c:v>0.17953464280776052</c:v>
                </c:pt>
                <c:pt idx="18652">
                  <c:v>0.17953464280776052</c:v>
                </c:pt>
                <c:pt idx="18653">
                  <c:v>0.17953635233220508</c:v>
                </c:pt>
                <c:pt idx="18654">
                  <c:v>0.17953891661339191</c:v>
                </c:pt>
                <c:pt idx="18655">
                  <c:v>0.17954276302284364</c:v>
                </c:pt>
                <c:pt idx="18656">
                  <c:v>0.17954404515603986</c:v>
                </c:pt>
                <c:pt idx="18657">
                  <c:v>0.17954276302284364</c:v>
                </c:pt>
                <c:pt idx="18658">
                  <c:v>0.17954062613053021</c:v>
                </c:pt>
                <c:pt idx="18659">
                  <c:v>0.17954148088800387</c:v>
                </c:pt>
                <c:pt idx="18660">
                  <c:v>0.17954361777849051</c:v>
                </c:pt>
                <c:pt idx="18661">
                  <c:v>0.17954489991059061</c:v>
                </c:pt>
                <c:pt idx="18662">
                  <c:v>0.17954575466441078</c:v>
                </c:pt>
                <c:pt idx="18663">
                  <c:v>0.17954703679377138</c:v>
                </c:pt>
                <c:pt idx="18664">
                  <c:v>0.17954618204104703</c:v>
                </c:pt>
                <c:pt idx="18665">
                  <c:v>0.17954276302284364</c:v>
                </c:pt>
                <c:pt idx="18666">
                  <c:v>0.17954062613053021</c:v>
                </c:pt>
                <c:pt idx="18667">
                  <c:v>0.17953848923365079</c:v>
                </c:pt>
                <c:pt idx="18668">
                  <c:v>0.17953763447362048</c:v>
                </c:pt>
                <c:pt idx="18669">
                  <c:v>0.17953891661339191</c:v>
                </c:pt>
                <c:pt idx="18670">
                  <c:v>0.17953934399295074</c:v>
                </c:pt>
                <c:pt idx="18671">
                  <c:v>0.17953848923365079</c:v>
                </c:pt>
                <c:pt idx="18672">
                  <c:v>0.17953677971285939</c:v>
                </c:pt>
                <c:pt idx="18673">
                  <c:v>0.17953464280776052</c:v>
                </c:pt>
                <c:pt idx="18674">
                  <c:v>0.17953336066250924</c:v>
                </c:pt>
                <c:pt idx="18675">
                  <c:v>0.17953421542619283</c:v>
                </c:pt>
                <c:pt idx="18676">
                  <c:v>0.17953763447362048</c:v>
                </c:pt>
                <c:pt idx="18677">
                  <c:v>0.17954105350935834</c:v>
                </c:pt>
                <c:pt idx="18678">
                  <c:v>0.17954447253340658</c:v>
                </c:pt>
                <c:pt idx="18679">
                  <c:v>0.17954618204104703</c:v>
                </c:pt>
                <c:pt idx="18680">
                  <c:v>0.17954575466441078</c:v>
                </c:pt>
                <c:pt idx="18681">
                  <c:v>0.17954319040075836</c:v>
                </c:pt>
                <c:pt idx="18682">
                  <c:v>0.17953891661339191</c:v>
                </c:pt>
                <c:pt idx="18683">
                  <c:v>0.17953549757034812</c:v>
                </c:pt>
                <c:pt idx="18684">
                  <c:v>0.17953507018914563</c:v>
                </c:pt>
                <c:pt idx="18685">
                  <c:v>0.17953507018914563</c:v>
                </c:pt>
                <c:pt idx="18686">
                  <c:v>0.17953507018914563</c:v>
                </c:pt>
                <c:pt idx="18687">
                  <c:v>0.17953507018914563</c:v>
                </c:pt>
                <c:pt idx="18688">
                  <c:v>0.17953507018914563</c:v>
                </c:pt>
                <c:pt idx="18689">
                  <c:v>0.17953635233220508</c:v>
                </c:pt>
                <c:pt idx="18690">
                  <c:v>0.17953848923365079</c:v>
                </c:pt>
                <c:pt idx="18691">
                  <c:v>0.17954105350935834</c:v>
                </c:pt>
                <c:pt idx="18692">
                  <c:v>0.17954361777849051</c:v>
                </c:pt>
                <c:pt idx="18693">
                  <c:v>0.17954789154576509</c:v>
                </c:pt>
                <c:pt idx="18694">
                  <c:v>0.17955259266867069</c:v>
                </c:pt>
                <c:pt idx="18695">
                  <c:v>0.1795577211411809</c:v>
                </c:pt>
                <c:pt idx="18696">
                  <c:v>0.17956028536757329</c:v>
                </c:pt>
                <c:pt idx="18697">
                  <c:v>0.17956242221787724</c:v>
                </c:pt>
                <c:pt idx="18698">
                  <c:v>0.17956584116886604</c:v>
                </c:pt>
                <c:pt idx="18699">
                  <c:v>0.17957054220738955</c:v>
                </c:pt>
                <c:pt idx="18700">
                  <c:v>0.17957310640090574</c:v>
                </c:pt>
                <c:pt idx="18701">
                  <c:v>0.1795739611306168</c:v>
                </c:pt>
                <c:pt idx="18702">
                  <c:v>0.17957438849519844</c:v>
                </c:pt>
                <c:pt idx="18703">
                  <c:v>0.17957823476821325</c:v>
                </c:pt>
                <c:pt idx="18704">
                  <c:v>0.17958592726986161</c:v>
                </c:pt>
                <c:pt idx="18705">
                  <c:v>0.17959319235597346</c:v>
                </c:pt>
                <c:pt idx="18706">
                  <c:v>0.17959490178032914</c:v>
                </c:pt>
                <c:pt idx="18707">
                  <c:v>0.17959319235597346</c:v>
                </c:pt>
                <c:pt idx="18708">
                  <c:v>0.17959276499942789</c:v>
                </c:pt>
                <c:pt idx="18709">
                  <c:v>0.17959319235597346</c:v>
                </c:pt>
                <c:pt idx="18710">
                  <c:v>0.1795944744245139</c:v>
                </c:pt>
                <c:pt idx="18711">
                  <c:v>0.17959618384667819</c:v>
                </c:pt>
                <c:pt idx="18712">
                  <c:v>0.17959703855666451</c:v>
                </c:pt>
                <c:pt idx="18713">
                  <c:v>0.17959703855666451</c:v>
                </c:pt>
                <c:pt idx="18714">
                  <c:v>0.17959874797444525</c:v>
                </c:pt>
                <c:pt idx="18715">
                  <c:v>0.17960131209563734</c:v>
                </c:pt>
                <c:pt idx="18716">
                  <c:v>0.17960344885827551</c:v>
                </c:pt>
                <c:pt idx="18717">
                  <c:v>0.17960558561634771</c:v>
                </c:pt>
                <c:pt idx="18718">
                  <c:v>0.179607295019518</c:v>
                </c:pt>
                <c:pt idx="18719">
                  <c:v>0.17960772236985387</c:v>
                </c:pt>
                <c:pt idx="18720">
                  <c:v>0.17960814972000741</c:v>
                </c:pt>
                <c:pt idx="18721">
                  <c:v>0.1796090044197664</c:v>
                </c:pt>
                <c:pt idx="18722">
                  <c:v>0.17961071381709293</c:v>
                </c:pt>
                <c:pt idx="18723">
                  <c:v>0.17961285055964171</c:v>
                </c:pt>
                <c:pt idx="18724">
                  <c:v>0.1796154146446734</c:v>
                </c:pt>
                <c:pt idx="18725">
                  <c:v>0.17961797872313071</c:v>
                </c:pt>
                <c:pt idx="18726">
                  <c:v>0.17961968810511644</c:v>
                </c:pt>
                <c:pt idx="18727">
                  <c:v>0.17961840606890131</c:v>
                </c:pt>
                <c:pt idx="18728">
                  <c:v>0.1796154146446734</c:v>
                </c:pt>
                <c:pt idx="18729">
                  <c:v>0.17961498729762479</c:v>
                </c:pt>
                <c:pt idx="18730">
                  <c:v>0.17961926075989429</c:v>
                </c:pt>
                <c:pt idx="18731">
                  <c:v>0.17962481623354168</c:v>
                </c:pt>
                <c:pt idx="18732">
                  <c:v>0.17962823497121591</c:v>
                </c:pt>
                <c:pt idx="18733">
                  <c:v>0.17962994433566978</c:v>
                </c:pt>
                <c:pt idx="18734">
                  <c:v>0.17963250837687234</c:v>
                </c:pt>
                <c:pt idx="18735">
                  <c:v>0.17963592708824888</c:v>
                </c:pt>
                <c:pt idx="18736">
                  <c:v>0.17963891845111593</c:v>
                </c:pt>
                <c:pt idx="18737">
                  <c:v>0.17964062779730824</c:v>
                </c:pt>
                <c:pt idx="18738">
                  <c:v>0.17964190980503486</c:v>
                </c:pt>
                <c:pt idx="18739">
                  <c:v>0.17964404648092713</c:v>
                </c:pt>
                <c:pt idx="18740">
                  <c:v>0.17964575581835354</c:v>
                </c:pt>
                <c:pt idx="18741">
                  <c:v>0.17964532848427092</c:v>
                </c:pt>
                <c:pt idx="18742">
                  <c:v>0.17964447381555734</c:v>
                </c:pt>
                <c:pt idx="18743">
                  <c:v>0.17964746515285851</c:v>
                </c:pt>
                <c:pt idx="18744">
                  <c:v>0.17965302046982021</c:v>
                </c:pt>
                <c:pt idx="18745">
                  <c:v>0.1796568664404074</c:v>
                </c:pt>
                <c:pt idx="18746">
                  <c:v>0.17965900308434241</c:v>
                </c:pt>
                <c:pt idx="18747">
                  <c:v>0.17965900308434241</c:v>
                </c:pt>
                <c:pt idx="18748">
                  <c:v>0.17965814842731631</c:v>
                </c:pt>
                <c:pt idx="18749">
                  <c:v>0.17965985774063795</c:v>
                </c:pt>
                <c:pt idx="18750">
                  <c:v>0.17966541298875568</c:v>
                </c:pt>
                <c:pt idx="18751">
                  <c:v>0.17967267749742191</c:v>
                </c:pt>
                <c:pt idx="18752">
                  <c:v>0.17967780535411867</c:v>
                </c:pt>
                <c:pt idx="18753">
                  <c:v>0.1796812239106417</c:v>
                </c:pt>
                <c:pt idx="18754">
                  <c:v>0.17968464245547824</c:v>
                </c:pt>
                <c:pt idx="18755">
                  <c:v>0.17968763367262391</c:v>
                </c:pt>
                <c:pt idx="18756">
                  <c:v>0.17969318876644227</c:v>
                </c:pt>
                <c:pt idx="18757">
                  <c:v>0.17969874382940126</c:v>
                </c:pt>
                <c:pt idx="18758">
                  <c:v>0.17970301693375587</c:v>
                </c:pt>
                <c:pt idx="18759">
                  <c:v>0.17970558078760437</c:v>
                </c:pt>
                <c:pt idx="18760">
                  <c:v>0.17970643540409328</c:v>
                </c:pt>
                <c:pt idx="18761">
                  <c:v>0.17970942655605199</c:v>
                </c:pt>
                <c:pt idx="18762">
                  <c:v>0.17971412691962491</c:v>
                </c:pt>
                <c:pt idx="18763">
                  <c:v>0.17971669074498914</c:v>
                </c:pt>
                <c:pt idx="18764">
                  <c:v>0.17971754535198331</c:v>
                </c:pt>
                <c:pt idx="18765">
                  <c:v>0.17971925456378032</c:v>
                </c:pt>
                <c:pt idx="18766">
                  <c:v>0.17972267297860972</c:v>
                </c:pt>
                <c:pt idx="18767">
                  <c:v>0.17972737327992067</c:v>
                </c:pt>
                <c:pt idx="18768">
                  <c:v>0.1797312189645604</c:v>
                </c:pt>
                <c:pt idx="18769">
                  <c:v>0.17973506463441088</c:v>
                </c:pt>
                <c:pt idx="18770">
                  <c:v>0.17973933758356647</c:v>
                </c:pt>
                <c:pt idx="18771">
                  <c:v>0.17974489239017269</c:v>
                </c:pt>
                <c:pt idx="18772">
                  <c:v>0.1797508744550872</c:v>
                </c:pt>
                <c:pt idx="18773">
                  <c:v>0.17975343818623923</c:v>
                </c:pt>
                <c:pt idx="18774">
                  <c:v>0.17975343818623923</c:v>
                </c:pt>
                <c:pt idx="18775">
                  <c:v>0.17975386547412534</c:v>
                </c:pt>
                <c:pt idx="18776">
                  <c:v>0.17975557462384445</c:v>
                </c:pt>
                <c:pt idx="18777">
                  <c:v>0.17975856562882453</c:v>
                </c:pt>
                <c:pt idx="18778">
                  <c:v>0.17976326576143262</c:v>
                </c:pt>
                <c:pt idx="18779">
                  <c:v>0.17976967499756891</c:v>
                </c:pt>
                <c:pt idx="18780">
                  <c:v>0.17977736602670974</c:v>
                </c:pt>
                <c:pt idx="18781">
                  <c:v>0.17978548427107552</c:v>
                </c:pt>
                <c:pt idx="18782">
                  <c:v>0.17979274790753821</c:v>
                </c:pt>
                <c:pt idx="18783">
                  <c:v>0.17979958422307171</c:v>
                </c:pt>
                <c:pt idx="18784">
                  <c:v>0.17980471142905208</c:v>
                </c:pt>
                <c:pt idx="18785">
                  <c:v>0.17980855681628591</c:v>
                </c:pt>
                <c:pt idx="18786">
                  <c:v>0.17981325671393494</c:v>
                </c:pt>
                <c:pt idx="18787">
                  <c:v>0.17981667480744212</c:v>
                </c:pt>
                <c:pt idx="18788">
                  <c:v>0.17981966562967663</c:v>
                </c:pt>
                <c:pt idx="18789">
                  <c:v>0.17982137466693748</c:v>
                </c:pt>
                <c:pt idx="18790">
                  <c:v>0.17982222918447271</c:v>
                </c:pt>
                <c:pt idx="18791">
                  <c:v>0.17982479273269691</c:v>
                </c:pt>
                <c:pt idx="18792">
                  <c:v>0.17982821078677313</c:v>
                </c:pt>
                <c:pt idx="18793">
                  <c:v>0.1798316288291662</c:v>
                </c:pt>
                <c:pt idx="18794">
                  <c:v>0.17983632861838056</c:v>
                </c:pt>
                <c:pt idx="18795">
                  <c:v>0.17984145563596901</c:v>
                </c:pt>
                <c:pt idx="18796">
                  <c:v>0.17984530088191</c:v>
                </c:pt>
                <c:pt idx="18797">
                  <c:v>0.17984914611306499</c:v>
                </c:pt>
                <c:pt idx="18798">
                  <c:v>0.17985341857478454</c:v>
                </c:pt>
                <c:pt idx="18799">
                  <c:v>0.17985512755436153</c:v>
                </c:pt>
                <c:pt idx="18800">
                  <c:v>0.17985769101825042</c:v>
                </c:pt>
                <c:pt idx="18801">
                  <c:v>0.17986239068498028</c:v>
                </c:pt>
                <c:pt idx="18802">
                  <c:v>0.17986965376284614</c:v>
                </c:pt>
                <c:pt idx="18803">
                  <c:v>0.17987777125803467</c:v>
                </c:pt>
                <c:pt idx="18804">
                  <c:v>0.17988417976032331</c:v>
                </c:pt>
                <c:pt idx="18805">
                  <c:v>0.17988887930256631</c:v>
                </c:pt>
                <c:pt idx="18806">
                  <c:v>0.17989528773366931</c:v>
                </c:pt>
                <c:pt idx="18807">
                  <c:v>0.17990340502077798</c:v>
                </c:pt>
                <c:pt idx="18808">
                  <c:v>0.17991109502147043</c:v>
                </c:pt>
                <c:pt idx="18809">
                  <c:v>0.17991707609223576</c:v>
                </c:pt>
                <c:pt idx="18810">
                  <c:v>0.17992305712722817</c:v>
                </c:pt>
                <c:pt idx="18811">
                  <c:v>0.17992775648676956</c:v>
                </c:pt>
                <c:pt idx="18812">
                  <c:v>0.17993117418892882</c:v>
                </c:pt>
                <c:pt idx="18813">
                  <c:v>0.17993459187940733</c:v>
                </c:pt>
                <c:pt idx="18814">
                  <c:v>0.17993843676723398</c:v>
                </c:pt>
                <c:pt idx="18815">
                  <c:v>0.17994142722532286</c:v>
                </c:pt>
                <c:pt idx="18816">
                  <c:v>0.17994527208686842</c:v>
                </c:pt>
                <c:pt idx="18817">
                  <c:v>0.17994911693363086</c:v>
                </c:pt>
                <c:pt idx="18818">
                  <c:v>0.17995381617070971</c:v>
                </c:pt>
                <c:pt idx="18819">
                  <c:v>0.17996022418568391</c:v>
                </c:pt>
                <c:pt idx="18820">
                  <c:v>0.1799674865530152</c:v>
                </c:pt>
                <c:pt idx="18821">
                  <c:v>0.17997304009244602</c:v>
                </c:pt>
                <c:pt idx="18822">
                  <c:v>0.1799777392171058</c:v>
                </c:pt>
                <c:pt idx="18823">
                  <c:v>0.17998243831968391</c:v>
                </c:pt>
                <c:pt idx="18824">
                  <c:v>0.17998713740018077</c:v>
                </c:pt>
                <c:pt idx="18825">
                  <c:v>0.17999311801614992</c:v>
                </c:pt>
                <c:pt idx="18826">
                  <c:v>0.18000038014459877</c:v>
                </c:pt>
                <c:pt idx="18827">
                  <c:v>0.18000593350135738</c:v>
                </c:pt>
                <c:pt idx="18828">
                  <c:v>0.18000892375760721</c:v>
                </c:pt>
                <c:pt idx="18829">
                  <c:v>0.18001276835964708</c:v>
                </c:pt>
                <c:pt idx="18830">
                  <c:v>0.18001917599686731</c:v>
                </c:pt>
                <c:pt idx="18831">
                  <c:v>0.18002643793608283</c:v>
                </c:pt>
                <c:pt idx="18832">
                  <c:v>0.18003327265422975</c:v>
                </c:pt>
                <c:pt idx="18833">
                  <c:v>0.18003882582832784</c:v>
                </c:pt>
                <c:pt idx="18834">
                  <c:v>0.18004480613517754</c:v>
                </c:pt>
                <c:pt idx="18835">
                  <c:v>0.18005164072778443</c:v>
                </c:pt>
                <c:pt idx="18836">
                  <c:v>0.18005719379988278</c:v>
                </c:pt>
                <c:pt idx="18837">
                  <c:v>0.18006061105969309</c:v>
                </c:pt>
                <c:pt idx="18838">
                  <c:v>0.18006659123626234</c:v>
                </c:pt>
                <c:pt idx="18839">
                  <c:v>0.18007641573441724</c:v>
                </c:pt>
                <c:pt idx="18840">
                  <c:v>0.18008709442728582</c:v>
                </c:pt>
                <c:pt idx="18841">
                  <c:v>0.18009563729947634</c:v>
                </c:pt>
                <c:pt idx="18842">
                  <c:v>0.18010247154468279</c:v>
                </c:pt>
                <c:pt idx="18843">
                  <c:v>0.18010845147092502</c:v>
                </c:pt>
                <c:pt idx="18844">
                  <c:v>0.18011357709352777</c:v>
                </c:pt>
                <c:pt idx="18845">
                  <c:v>0.18011699416066781</c:v>
                </c:pt>
                <c:pt idx="18846">
                  <c:v>0.18011912982170061</c:v>
                </c:pt>
                <c:pt idx="18847">
                  <c:v>0.1801204112161312</c:v>
                </c:pt>
                <c:pt idx="18848">
                  <c:v>0.18012468251904076</c:v>
                </c:pt>
                <c:pt idx="18849">
                  <c:v>0.18013066231246477</c:v>
                </c:pt>
                <c:pt idx="18850">
                  <c:v>0.18013536069649838</c:v>
                </c:pt>
                <c:pt idx="18851">
                  <c:v>0.1801392048124702</c:v>
                </c:pt>
                <c:pt idx="18852">
                  <c:v>0.18014475739834121</c:v>
                </c:pt>
                <c:pt idx="18853">
                  <c:v>0.18015244554326454</c:v>
                </c:pt>
                <c:pt idx="18854">
                  <c:v>0.18015927940024209</c:v>
                </c:pt>
                <c:pt idx="18855">
                  <c:v>0.18016397764982392</c:v>
                </c:pt>
                <c:pt idx="18856">
                  <c:v>0.18016995720827619</c:v>
                </c:pt>
                <c:pt idx="18857">
                  <c:v>0.18017935358503362</c:v>
                </c:pt>
                <c:pt idx="18858">
                  <c:v>0.18018960407716395</c:v>
                </c:pt>
                <c:pt idx="18859">
                  <c:v>0.18019729187730882</c:v>
                </c:pt>
                <c:pt idx="18860">
                  <c:v>0.18020327123656041</c:v>
                </c:pt>
                <c:pt idx="18861">
                  <c:v>0.18021053183901542</c:v>
                </c:pt>
                <c:pt idx="18862">
                  <c:v>0.18021950074573784</c:v>
                </c:pt>
                <c:pt idx="18863">
                  <c:v>0.18022804248687782</c:v>
                </c:pt>
                <c:pt idx="18864">
                  <c:v>0.18023444874485234</c:v>
                </c:pt>
                <c:pt idx="18865">
                  <c:v>0.18023786539899131</c:v>
                </c:pt>
                <c:pt idx="18866">
                  <c:v>0.18023914664128388</c:v>
                </c:pt>
                <c:pt idx="18867">
                  <c:v>0.18024085496178679</c:v>
                </c:pt>
                <c:pt idx="18868">
                  <c:v>0.18024469867224888</c:v>
                </c:pt>
                <c:pt idx="18869">
                  <c:v>0.18025025067238881</c:v>
                </c:pt>
                <c:pt idx="18870">
                  <c:v>0.18025751093375372</c:v>
                </c:pt>
                <c:pt idx="18871">
                  <c:v>0.18026605235022852</c:v>
                </c:pt>
                <c:pt idx="18872">
                  <c:v>0.18027758314674391</c:v>
                </c:pt>
                <c:pt idx="18873">
                  <c:v>0.1802899679282389</c:v>
                </c:pt>
                <c:pt idx="18874">
                  <c:v>0.1803010713950404</c:v>
                </c:pt>
                <c:pt idx="18875">
                  <c:v>0.18030918538896831</c:v>
                </c:pt>
                <c:pt idx="18876">
                  <c:v>0.18031473703109083</c:v>
                </c:pt>
                <c:pt idx="18877">
                  <c:v>0.1803177263640828</c:v>
                </c:pt>
                <c:pt idx="18878">
                  <c:v>0.180323277958789</c:v>
                </c:pt>
                <c:pt idx="18879">
                  <c:v>0.18033352697573768</c:v>
                </c:pt>
                <c:pt idx="18880">
                  <c:v>0.18034249477940112</c:v>
                </c:pt>
                <c:pt idx="18881">
                  <c:v>0.18034932733773723</c:v>
                </c:pt>
                <c:pt idx="18882">
                  <c:v>0.18035530578798617</c:v>
                </c:pt>
                <c:pt idx="18883">
                  <c:v>0.18035957608770992</c:v>
                </c:pt>
                <c:pt idx="18884">
                  <c:v>0.18036512745008906</c:v>
                </c:pt>
                <c:pt idx="18885">
                  <c:v>0.1803728139009684</c:v>
                </c:pt>
                <c:pt idx="18886">
                  <c:v>0.18038135433265326</c:v>
                </c:pt>
                <c:pt idx="18887">
                  <c:v>0.18038946767519473</c:v>
                </c:pt>
                <c:pt idx="18888">
                  <c:v>0.18039715393898728</c:v>
                </c:pt>
                <c:pt idx="18889">
                  <c:v>0.18040569416280108</c:v>
                </c:pt>
                <c:pt idx="18890">
                  <c:v>0.18041679634472158</c:v>
                </c:pt>
                <c:pt idx="18891">
                  <c:v>0.18042875240279238</c:v>
                </c:pt>
                <c:pt idx="18892">
                  <c:v>0.18043900033879404</c:v>
                </c:pt>
                <c:pt idx="18893">
                  <c:v>0.18044668622187637</c:v>
                </c:pt>
                <c:pt idx="18894">
                  <c:v>0.18045266409010013</c:v>
                </c:pt>
                <c:pt idx="18895">
                  <c:v>0.18045949589574231</c:v>
                </c:pt>
                <c:pt idx="18896">
                  <c:v>0.18046846256981725</c:v>
                </c:pt>
                <c:pt idx="18897">
                  <c:v>0.1804770021846635</c:v>
                </c:pt>
                <c:pt idx="18898">
                  <c:v>0.18048468777567472</c:v>
                </c:pt>
                <c:pt idx="18899">
                  <c:v>0.18049194633517102</c:v>
                </c:pt>
                <c:pt idx="18900">
                  <c:v>0.18049920484198106</c:v>
                </c:pt>
                <c:pt idx="18901">
                  <c:v>0.18050560936306029</c:v>
                </c:pt>
                <c:pt idx="18902">
                  <c:v>0.18051244080700168</c:v>
                </c:pt>
                <c:pt idx="18903">
                  <c:v>0.18051927220427413</c:v>
                </c:pt>
                <c:pt idx="18904">
                  <c:v>0.18052695747042347</c:v>
                </c:pt>
                <c:pt idx="18905">
                  <c:v>0.18053677744677424</c:v>
                </c:pt>
                <c:pt idx="18906">
                  <c:v>0.18054574342792096</c:v>
                </c:pt>
                <c:pt idx="18907">
                  <c:v>0.18055257459769444</c:v>
                </c:pt>
                <c:pt idx="18908">
                  <c:v>0.18056025960791133</c:v>
                </c:pt>
                <c:pt idx="18909">
                  <c:v>0.18056709067852375</c:v>
                </c:pt>
                <c:pt idx="18910">
                  <c:v>0.18057264088903674</c:v>
                </c:pt>
                <c:pt idx="18911">
                  <c:v>0.18057947187507273</c:v>
                </c:pt>
                <c:pt idx="18912">
                  <c:v>0.18058758361038421</c:v>
                </c:pt>
                <c:pt idx="18913">
                  <c:v>0.18059484142304591</c:v>
                </c:pt>
                <c:pt idx="18914">
                  <c:v>0.18060167225743221</c:v>
                </c:pt>
                <c:pt idx="18915">
                  <c:v>0.18060807612229307</c:v>
                </c:pt>
                <c:pt idx="18916">
                  <c:v>0.18061533378622618</c:v>
                </c:pt>
                <c:pt idx="18917">
                  <c:v>0.18062429906306834</c:v>
                </c:pt>
                <c:pt idx="18918">
                  <c:v>0.18063283734724059</c:v>
                </c:pt>
                <c:pt idx="18919">
                  <c:v>0.1806413755585109</c:v>
                </c:pt>
                <c:pt idx="18920">
                  <c:v>0.1806507675067083</c:v>
                </c:pt>
                <c:pt idx="18921">
                  <c:v>0.18066101316777783</c:v>
                </c:pt>
                <c:pt idx="18922">
                  <c:v>0.18067083182779975</c:v>
                </c:pt>
                <c:pt idx="18923">
                  <c:v>0.18067936971467266</c:v>
                </c:pt>
                <c:pt idx="18924">
                  <c:v>0.18068662686120121</c:v>
                </c:pt>
                <c:pt idx="18925">
                  <c:v>0.18069260329526779</c:v>
                </c:pt>
                <c:pt idx="18926">
                  <c:v>0.18069815280920531</c:v>
                </c:pt>
                <c:pt idx="18927">
                  <c:v>0.18070455605624916</c:v>
                </c:pt>
                <c:pt idx="18928">
                  <c:v>0.18071181301999964</c:v>
                </c:pt>
                <c:pt idx="18929">
                  <c:v>0.18072035055698862</c:v>
                </c:pt>
                <c:pt idx="18930">
                  <c:v>0.18073059550516213</c:v>
                </c:pt>
                <c:pt idx="18931">
                  <c:v>0.18074297467750344</c:v>
                </c:pt>
                <c:pt idx="18932">
                  <c:v>0.18075492683642647</c:v>
                </c:pt>
                <c:pt idx="18933">
                  <c:v>0.18076474457438979</c:v>
                </c:pt>
                <c:pt idx="18934">
                  <c:v>0.18077456221596588</c:v>
                </c:pt>
                <c:pt idx="18935">
                  <c:v>0.18078480660876164</c:v>
                </c:pt>
                <c:pt idx="18936">
                  <c:v>0.18079547773966073</c:v>
                </c:pt>
                <c:pt idx="18937">
                  <c:v>0.18080401456239206</c:v>
                </c:pt>
                <c:pt idx="18938">
                  <c:v>0.18081169764054014</c:v>
                </c:pt>
                <c:pt idx="18939">
                  <c:v>0.18082151482116121</c:v>
                </c:pt>
                <c:pt idx="18940">
                  <c:v>0.18083431969452551</c:v>
                </c:pt>
                <c:pt idx="18941">
                  <c:v>0.18084669758292218</c:v>
                </c:pt>
                <c:pt idx="18942">
                  <c:v>0.18085694123676499</c:v>
                </c:pt>
                <c:pt idx="18943">
                  <c:v>0.18086505072163991</c:v>
                </c:pt>
                <c:pt idx="18944">
                  <c:v>0.18087102608946654</c:v>
                </c:pt>
                <c:pt idx="18945">
                  <c:v>0.18087742822965916</c:v>
                </c:pt>
                <c:pt idx="18946">
                  <c:v>0.18088639115707131</c:v>
                </c:pt>
                <c:pt idx="18947">
                  <c:v>0.18089791480284553</c:v>
                </c:pt>
                <c:pt idx="18948">
                  <c:v>0.18090986511005375</c:v>
                </c:pt>
                <c:pt idx="18949">
                  <c:v>0.18092010811685424</c:v>
                </c:pt>
                <c:pt idx="18950">
                  <c:v>0.18092907066173922</c:v>
                </c:pt>
                <c:pt idx="18951">
                  <c:v>0.18093845990832058</c:v>
                </c:pt>
                <c:pt idx="18952">
                  <c:v>0.18094827584457857</c:v>
                </c:pt>
                <c:pt idx="18953">
                  <c:v>0.18095595781444052</c:v>
                </c:pt>
                <c:pt idx="18954">
                  <c:v>0.1809644932672978</c:v>
                </c:pt>
                <c:pt idx="18955">
                  <c:v>0.18097558924709606</c:v>
                </c:pt>
                <c:pt idx="18956">
                  <c:v>0.18098668510377536</c:v>
                </c:pt>
                <c:pt idx="18957">
                  <c:v>0.18099735408063131</c:v>
                </c:pt>
                <c:pt idx="18958">
                  <c:v>0.18100972995118303</c:v>
                </c:pt>
                <c:pt idx="18959">
                  <c:v>0.18102167892224877</c:v>
                </c:pt>
                <c:pt idx="18960">
                  <c:v>0.18103320100912942</c:v>
                </c:pt>
                <c:pt idx="18961">
                  <c:v>0.18104344275268403</c:v>
                </c:pt>
                <c:pt idx="18962">
                  <c:v>0.18105283092546387</c:v>
                </c:pt>
                <c:pt idx="18963">
                  <c:v>0.18106307246797687</c:v>
                </c:pt>
                <c:pt idx="18964">
                  <c:v>0.18107502080167504</c:v>
                </c:pt>
                <c:pt idx="18965">
                  <c:v>0.18108611555513701</c:v>
                </c:pt>
                <c:pt idx="18966">
                  <c:v>0.18109336975046242</c:v>
                </c:pt>
                <c:pt idx="18967">
                  <c:v>0.18109977046734257</c:v>
                </c:pt>
                <c:pt idx="18968">
                  <c:v>0.18110659785352459</c:v>
                </c:pt>
                <c:pt idx="18969">
                  <c:v>0.18111513202070323</c:v>
                </c:pt>
                <c:pt idx="18970">
                  <c:v>0.18112579962725711</c:v>
                </c:pt>
                <c:pt idx="18971">
                  <c:v>0.18113774721149836</c:v>
                </c:pt>
                <c:pt idx="18972">
                  <c:v>0.18114969465299668</c:v>
                </c:pt>
                <c:pt idx="18973">
                  <c:v>0.18116206863835657</c:v>
                </c:pt>
                <c:pt idx="18974">
                  <c:v>0.18117316242609149</c:v>
                </c:pt>
                <c:pt idx="18975">
                  <c:v>0.18118254938112571</c:v>
                </c:pt>
                <c:pt idx="18976">
                  <c:v>0.18119321626852572</c:v>
                </c:pt>
                <c:pt idx="18977">
                  <c:v>0.18120516304733325</c:v>
                </c:pt>
                <c:pt idx="18978">
                  <c:v>0.18121497636601194</c:v>
                </c:pt>
                <c:pt idx="18979">
                  <c:v>0.18122265628736972</c:v>
                </c:pt>
                <c:pt idx="18980">
                  <c:v>0.18123076280703818</c:v>
                </c:pt>
                <c:pt idx="18981">
                  <c:v>0.18124057587450271</c:v>
                </c:pt>
                <c:pt idx="18982">
                  <c:v>0.18125081549440825</c:v>
                </c:pt>
                <c:pt idx="18983">
                  <c:v>0.18126105500946499</c:v>
                </c:pt>
                <c:pt idx="18984">
                  <c:v>0.18127129441967491</c:v>
                </c:pt>
                <c:pt idx="18985">
                  <c:v>0.18128196036048871</c:v>
                </c:pt>
                <c:pt idx="18986">
                  <c:v>0.18129305281825775</c:v>
                </c:pt>
                <c:pt idx="18987">
                  <c:v>0.18130371852700153</c:v>
                </c:pt>
                <c:pt idx="18988">
                  <c:v>0.18131481074342287</c:v>
                </c:pt>
                <c:pt idx="18989">
                  <c:v>0.1813271826858199</c:v>
                </c:pt>
                <c:pt idx="18990">
                  <c:v>0.18133912786427683</c:v>
                </c:pt>
                <c:pt idx="18991">
                  <c:v>0.18135064629408437</c:v>
                </c:pt>
                <c:pt idx="18992">
                  <c:v>0.18136173798998792</c:v>
                </c:pt>
                <c:pt idx="18993">
                  <c:v>0.18137197636932084</c:v>
                </c:pt>
                <c:pt idx="18994">
                  <c:v>0.18138221464383042</c:v>
                </c:pt>
                <c:pt idx="18995">
                  <c:v>0.18139330598959474</c:v>
                </c:pt>
                <c:pt idx="18996">
                  <c:v>0.18140610354338527</c:v>
                </c:pt>
                <c:pt idx="18997">
                  <c:v>0.18141762120176841</c:v>
                </c:pt>
                <c:pt idx="18998">
                  <c:v>0.18142743243575951</c:v>
                </c:pt>
                <c:pt idx="18999">
                  <c:v>0.18143596386533312</c:v>
                </c:pt>
                <c:pt idx="19000">
                  <c:v>0.18144449522212172</c:v>
                </c:pt>
                <c:pt idx="19001">
                  <c:v>0.18145643899934982</c:v>
                </c:pt>
                <c:pt idx="19002">
                  <c:v>0.1814709419656329</c:v>
                </c:pt>
                <c:pt idx="19003">
                  <c:v>0.18148501817294019</c:v>
                </c:pt>
                <c:pt idx="19004">
                  <c:v>0.18149738800973325</c:v>
                </c:pt>
                <c:pt idx="19005">
                  <c:v>0.18150805153933164</c:v>
                </c:pt>
                <c:pt idx="19006">
                  <c:v>0.18151999455748619</c:v>
                </c:pt>
                <c:pt idx="19007">
                  <c:v>0.18153279049008544</c:v>
                </c:pt>
                <c:pt idx="19008">
                  <c:v>0.18154430668943314</c:v>
                </c:pt>
                <c:pt idx="19009">
                  <c:v>0.1815541166805677</c:v>
                </c:pt>
                <c:pt idx="19010">
                  <c:v>0.18156435309045432</c:v>
                </c:pt>
                <c:pt idx="19011">
                  <c:v>0.18157416288493691</c:v>
                </c:pt>
                <c:pt idx="19012">
                  <c:v>0.1815826930627869</c:v>
                </c:pt>
                <c:pt idx="19013">
                  <c:v>0.18159079666434741</c:v>
                </c:pt>
                <c:pt idx="19014">
                  <c:v>0.18159804719955427</c:v>
                </c:pt>
                <c:pt idx="19015">
                  <c:v>0.18160615067669236</c:v>
                </c:pt>
                <c:pt idx="19016">
                  <c:v>0.18161596006115979</c:v>
                </c:pt>
                <c:pt idx="19017">
                  <c:v>0.1816261958380149</c:v>
                </c:pt>
                <c:pt idx="19018">
                  <c:v>0.1816360050258547</c:v>
                </c:pt>
                <c:pt idx="19019">
                  <c:v>0.18164581411747549</c:v>
                </c:pt>
                <c:pt idx="19020">
                  <c:v>0.18165562311287853</c:v>
                </c:pt>
                <c:pt idx="19021">
                  <c:v>0.18166628495527506</c:v>
                </c:pt>
                <c:pt idx="19022">
                  <c:v>0.18167779961738473</c:v>
                </c:pt>
                <c:pt idx="19023">
                  <c:v>0.18168803476128684</c:v>
                </c:pt>
                <c:pt idx="19024">
                  <c:v>0.18169869625812246</c:v>
                </c:pt>
                <c:pt idx="19025">
                  <c:v>0.18170850473482161</c:v>
                </c:pt>
                <c:pt idx="19026">
                  <c:v>0.18171532796621878</c:v>
                </c:pt>
                <c:pt idx="19027">
                  <c:v>0.18172087180744814</c:v>
                </c:pt>
                <c:pt idx="19028">
                  <c:v>0.18172854784456621</c:v>
                </c:pt>
                <c:pt idx="19029">
                  <c:v>0.18173750314673404</c:v>
                </c:pt>
                <c:pt idx="19030">
                  <c:v>0.18174603193138242</c:v>
                </c:pt>
                <c:pt idx="19031">
                  <c:v>0.18175370777537347</c:v>
                </c:pt>
                <c:pt idx="19032">
                  <c:v>0.18176053069834749</c:v>
                </c:pt>
                <c:pt idx="19033">
                  <c:v>0.18176820643104988</c:v>
                </c:pt>
                <c:pt idx="19034">
                  <c:v>0.18177758780211994</c:v>
                </c:pt>
                <c:pt idx="19035">
                  <c:v>0.18178739550504769</c:v>
                </c:pt>
                <c:pt idx="19036">
                  <c:v>0.1817963502802348</c:v>
                </c:pt>
                <c:pt idx="19037">
                  <c:v>0.18180658421083154</c:v>
                </c:pt>
                <c:pt idx="19038">
                  <c:v>0.18181767085079098</c:v>
                </c:pt>
                <c:pt idx="19039">
                  <c:v>0.18182705175783104</c:v>
                </c:pt>
                <c:pt idx="19040">
                  <c:v>0.18183515337945591</c:v>
                </c:pt>
                <c:pt idx="19041">
                  <c:v>0.18184325493544504</c:v>
                </c:pt>
                <c:pt idx="19042">
                  <c:v>0.18185263560248721</c:v>
                </c:pt>
                <c:pt idx="19043">
                  <c:v>0.18186329534458542</c:v>
                </c:pt>
                <c:pt idx="19044">
                  <c:v>0.18187352859009773</c:v>
                </c:pt>
                <c:pt idx="19045">
                  <c:v>0.18188290897315837</c:v>
                </c:pt>
                <c:pt idx="19046">
                  <c:v>0.18189058376657874</c:v>
                </c:pt>
                <c:pt idx="19047">
                  <c:v>0.1818978321285023</c:v>
                </c:pt>
                <c:pt idx="19048">
                  <c:v>0.18190678591481341</c:v>
                </c:pt>
                <c:pt idx="19049">
                  <c:v>0.18191787144393456</c:v>
                </c:pt>
                <c:pt idx="19050">
                  <c:v>0.18192853049066196</c:v>
                </c:pt>
                <c:pt idx="19051">
                  <c:v>0.18193791035780044</c:v>
                </c:pt>
                <c:pt idx="19052">
                  <c:v>0.18194771648846569</c:v>
                </c:pt>
                <c:pt idx="19053">
                  <c:v>0.18195624348044573</c:v>
                </c:pt>
                <c:pt idx="19054">
                  <c:v>0.18196477039971626</c:v>
                </c:pt>
                <c:pt idx="19055">
                  <c:v>0.18197713430351253</c:v>
                </c:pt>
                <c:pt idx="19056">
                  <c:v>0.18199035072128819</c:v>
                </c:pt>
                <c:pt idx="19057">
                  <c:v>0.18200271430881743</c:v>
                </c:pt>
                <c:pt idx="19058">
                  <c:v>0.18201422509773107</c:v>
                </c:pt>
                <c:pt idx="19059">
                  <c:v>0.18202488311747536</c:v>
                </c:pt>
                <c:pt idx="19060">
                  <c:v>0.18203596733751073</c:v>
                </c:pt>
                <c:pt idx="19061">
                  <c:v>0.18204747774366423</c:v>
                </c:pt>
                <c:pt idx="19062">
                  <c:v>0.18205941432121736</c:v>
                </c:pt>
                <c:pt idx="19063">
                  <c:v>0.18206879296076894</c:v>
                </c:pt>
                <c:pt idx="19064">
                  <c:v>0.18207646632770594</c:v>
                </c:pt>
                <c:pt idx="19065">
                  <c:v>0.18208456592892847</c:v>
                </c:pt>
                <c:pt idx="19066">
                  <c:v>0.18209479691038671</c:v>
                </c:pt>
                <c:pt idx="19067">
                  <c:v>0.1821054540714343</c:v>
                </c:pt>
                <c:pt idx="19068">
                  <c:v>0.18211355343787194</c:v>
                </c:pt>
                <c:pt idx="19069">
                  <c:v>0.18212122646135434</c:v>
                </c:pt>
                <c:pt idx="19070">
                  <c:v>0.1821323096135562</c:v>
                </c:pt>
                <c:pt idx="19071">
                  <c:v>0.18214595024764146</c:v>
                </c:pt>
                <c:pt idx="19072">
                  <c:v>0.18215873817311201</c:v>
                </c:pt>
                <c:pt idx="19073">
                  <c:v>0.18216726336590924</c:v>
                </c:pt>
                <c:pt idx="19074">
                  <c:v>0.18217365721281187</c:v>
                </c:pt>
                <c:pt idx="19075">
                  <c:v>0.18218132977513241</c:v>
                </c:pt>
                <c:pt idx="19076">
                  <c:v>0.18218942852705095</c:v>
                </c:pt>
                <c:pt idx="19077">
                  <c:v>0.18219923219161827</c:v>
                </c:pt>
                <c:pt idx="19078">
                  <c:v>0.18221031447930958</c:v>
                </c:pt>
                <c:pt idx="19079">
                  <c:v>0.18222139664418474</c:v>
                </c:pt>
                <c:pt idx="19080">
                  <c:v>0.18223290491618171</c:v>
                </c:pt>
                <c:pt idx="19081">
                  <c:v>0.18224313438010692</c:v>
                </c:pt>
                <c:pt idx="19082">
                  <c:v>0.18225208507520299</c:v>
                </c:pt>
                <c:pt idx="19083">
                  <c:v>0.18226146190794754</c:v>
                </c:pt>
                <c:pt idx="19084">
                  <c:v>0.18227296971887416</c:v>
                </c:pt>
                <c:pt idx="19085">
                  <c:v>0.18228532981273454</c:v>
                </c:pt>
                <c:pt idx="19086">
                  <c:v>0.1822951325371677</c:v>
                </c:pt>
                <c:pt idx="19087">
                  <c:v>0.18230408276685814</c:v>
                </c:pt>
                <c:pt idx="19088">
                  <c:v>0.18231516389263247</c:v>
                </c:pt>
                <c:pt idx="19089">
                  <c:v>0.18232581870546474</c:v>
                </c:pt>
                <c:pt idx="19090">
                  <c:v>0.18233775196106164</c:v>
                </c:pt>
                <c:pt idx="19091">
                  <c:v>0.18235096361365383</c:v>
                </c:pt>
                <c:pt idx="19092">
                  <c:v>0.18236289656919588</c:v>
                </c:pt>
                <c:pt idx="19093">
                  <c:v>0.18237269853329641</c:v>
                </c:pt>
                <c:pt idx="19094">
                  <c:v>0.1823825004013194</c:v>
                </c:pt>
                <c:pt idx="19095">
                  <c:v>0.18239485914145256</c:v>
                </c:pt>
                <c:pt idx="19096">
                  <c:v>0.18240721772884921</c:v>
                </c:pt>
                <c:pt idx="19097">
                  <c:v>0.18241872386257751</c:v>
                </c:pt>
                <c:pt idx="19098">
                  <c:v>0.18243065600957131</c:v>
                </c:pt>
                <c:pt idx="19099">
                  <c:v>0.18244429257465744</c:v>
                </c:pt>
                <c:pt idx="19100">
                  <c:v>0.18245920735479984</c:v>
                </c:pt>
                <c:pt idx="19101">
                  <c:v>0.18247454803944629</c:v>
                </c:pt>
                <c:pt idx="19102">
                  <c:v>0.18248775788487229</c:v>
                </c:pt>
                <c:pt idx="19103">
                  <c:v>0.18249926309193745</c:v>
                </c:pt>
                <c:pt idx="19104">
                  <c:v>0.18251162038912391</c:v>
                </c:pt>
                <c:pt idx="19105">
                  <c:v>0.1825239775336093</c:v>
                </c:pt>
                <c:pt idx="19106">
                  <c:v>0.18253463012181576</c:v>
                </c:pt>
                <c:pt idx="19107">
                  <c:v>0.18254613478962187</c:v>
                </c:pt>
                <c:pt idx="19108">
                  <c:v>0.18255849150761802</c:v>
                </c:pt>
                <c:pt idx="19109">
                  <c:v>0.18257127415866309</c:v>
                </c:pt>
                <c:pt idx="19110">
                  <c:v>0.18258320448555423</c:v>
                </c:pt>
                <c:pt idx="19111">
                  <c:v>0.18259470859454521</c:v>
                </c:pt>
                <c:pt idx="19112">
                  <c:v>0.1826053604293133</c:v>
                </c:pt>
                <c:pt idx="19113">
                  <c:v>0.18261771641550092</c:v>
                </c:pt>
                <c:pt idx="19114">
                  <c:v>0.18263092436984238</c:v>
                </c:pt>
                <c:pt idx="19115">
                  <c:v>0.1826424279298749</c:v>
                </c:pt>
                <c:pt idx="19116">
                  <c:v>0.1826539313575769</c:v>
                </c:pt>
                <c:pt idx="19117">
                  <c:v>0.18266586069838725</c:v>
                </c:pt>
                <c:pt idx="19118">
                  <c:v>0.18267949405648828</c:v>
                </c:pt>
                <c:pt idx="19119">
                  <c:v>0.18269483136218406</c:v>
                </c:pt>
                <c:pt idx="19120">
                  <c:v>0.18270718624292681</c:v>
                </c:pt>
                <c:pt idx="19121">
                  <c:v>0.18271783687967508</c:v>
                </c:pt>
                <c:pt idx="19122">
                  <c:v>0.18272806138423395</c:v>
                </c:pt>
                <c:pt idx="19123">
                  <c:v>0.18273998984076001</c:v>
                </c:pt>
                <c:pt idx="19124">
                  <c:v>0.18275191815499967</c:v>
                </c:pt>
                <c:pt idx="19125">
                  <c:v>0.18276299431939227</c:v>
                </c:pt>
                <c:pt idx="19126">
                  <c:v>0.18277194036261046</c:v>
                </c:pt>
                <c:pt idx="19127">
                  <c:v>0.18278131232204878</c:v>
                </c:pt>
                <c:pt idx="19128">
                  <c:v>0.18279111018573124</c:v>
                </c:pt>
                <c:pt idx="19129">
                  <c:v>0.18280133394113818</c:v>
                </c:pt>
                <c:pt idx="19130">
                  <c:v>0.18281326152367289</c:v>
                </c:pt>
                <c:pt idx="19131">
                  <c:v>0.18282433700864059</c:v>
                </c:pt>
                <c:pt idx="19132">
                  <c:v>0.18283413445078442</c:v>
                </c:pt>
                <c:pt idx="19133">
                  <c:v>0.18284563567342843</c:v>
                </c:pt>
                <c:pt idx="19134">
                  <c:v>0.18285969254369192</c:v>
                </c:pt>
                <c:pt idx="19135">
                  <c:v>0.1828741751730561</c:v>
                </c:pt>
                <c:pt idx="19136">
                  <c:v>0.18288865759267686</c:v>
                </c:pt>
                <c:pt idx="19137">
                  <c:v>0.18290228791366692</c:v>
                </c:pt>
                <c:pt idx="19138">
                  <c:v>0.18291464023158993</c:v>
                </c:pt>
                <c:pt idx="19139">
                  <c:v>0.18292699239693563</c:v>
                </c:pt>
                <c:pt idx="19140">
                  <c:v>0.18293764069287832</c:v>
                </c:pt>
                <c:pt idx="19141">
                  <c:v>0.18294701109951544</c:v>
                </c:pt>
                <c:pt idx="19142">
                  <c:v>0.18295851102402078</c:v>
                </c:pt>
                <c:pt idx="19143">
                  <c:v>0.18297043673197153</c:v>
                </c:pt>
                <c:pt idx="19144">
                  <c:v>0.18298108456531867</c:v>
                </c:pt>
                <c:pt idx="19145">
                  <c:v>0.18299045456487997</c:v>
                </c:pt>
                <c:pt idx="19146">
                  <c:v>0.18299812086285444</c:v>
                </c:pt>
                <c:pt idx="19147">
                  <c:v>0.18300365759706294</c:v>
                </c:pt>
                <c:pt idx="19148">
                  <c:v>0.18301132379382026</c:v>
                </c:pt>
                <c:pt idx="19149">
                  <c:v>0.18302154529807635</c:v>
                </c:pt>
                <c:pt idx="19150">
                  <c:v>0.18303389614299156</c:v>
                </c:pt>
                <c:pt idx="19151">
                  <c:v>0.18304752448449077</c:v>
                </c:pt>
                <c:pt idx="19152">
                  <c:v>0.18305987500854687</c:v>
                </c:pt>
                <c:pt idx="19153">
                  <c:v>0.18307052188961762</c:v>
                </c:pt>
                <c:pt idx="19154">
                  <c:v>0.18308031692008769</c:v>
                </c:pt>
                <c:pt idx="19155">
                  <c:v>0.18309266703914942</c:v>
                </c:pt>
                <c:pt idx="19156">
                  <c:v>0.18310501700568763</c:v>
                </c:pt>
                <c:pt idx="19157">
                  <c:v>0.18311481169828445</c:v>
                </c:pt>
                <c:pt idx="19158">
                  <c:v>0.1831233287443004</c:v>
                </c:pt>
                <c:pt idx="19159">
                  <c:v>0.18313184571777674</c:v>
                </c:pt>
                <c:pt idx="19160">
                  <c:v>0.18314249183261594</c:v>
                </c:pt>
                <c:pt idx="19161">
                  <c:v>0.18315441534667989</c:v>
                </c:pt>
                <c:pt idx="19162">
                  <c:v>0.18316719038255666</c:v>
                </c:pt>
                <c:pt idx="19163">
                  <c:v>0.18317953942877388</c:v>
                </c:pt>
                <c:pt idx="19164">
                  <c:v>0.18319146250111151</c:v>
                </c:pt>
                <c:pt idx="19165">
                  <c:v>0.18320338543129128</c:v>
                </c:pt>
                <c:pt idx="19166">
                  <c:v>0.18321403078454107</c:v>
                </c:pt>
                <c:pt idx="19167">
                  <c:v>0.1832238244094449</c:v>
                </c:pt>
                <c:pt idx="19168">
                  <c:v>0.18323319213482095</c:v>
                </c:pt>
                <c:pt idx="19169">
                  <c:v>0.18324341137151204</c:v>
                </c:pt>
                <c:pt idx="19170">
                  <c:v>0.18325490788796137</c:v>
                </c:pt>
                <c:pt idx="19171">
                  <c:v>0.18326597848258841</c:v>
                </c:pt>
                <c:pt idx="19172">
                  <c:v>0.18327577159875152</c:v>
                </c:pt>
                <c:pt idx="19173">
                  <c:v>0.18328471305583874</c:v>
                </c:pt>
                <c:pt idx="19174">
                  <c:v>0.18329365443297724</c:v>
                </c:pt>
                <c:pt idx="19175">
                  <c:v>0.18330259573016769</c:v>
                </c:pt>
                <c:pt idx="19176">
                  <c:v>0.18331196271766806</c:v>
                </c:pt>
                <c:pt idx="19177">
                  <c:v>0.18332218114941992</c:v>
                </c:pt>
                <c:pt idx="19178">
                  <c:v>0.18333154795346621</c:v>
                </c:pt>
                <c:pt idx="19179">
                  <c:v>0.18334134042752451</c:v>
                </c:pt>
                <c:pt idx="19180">
                  <c:v>0.18335326157086437</c:v>
                </c:pt>
                <c:pt idx="19181">
                  <c:v>0.18336433107671754</c:v>
                </c:pt>
                <c:pt idx="19182">
                  <c:v>0.18337327174199239</c:v>
                </c:pt>
                <c:pt idx="19183">
                  <c:v>0.18337923214110094</c:v>
                </c:pt>
                <c:pt idx="19184">
                  <c:v>0.18338604398229463</c:v>
                </c:pt>
                <c:pt idx="19185">
                  <c:v>0.18339498445344479</c:v>
                </c:pt>
                <c:pt idx="19186">
                  <c:v>0.18340775641643201</c:v>
                </c:pt>
                <c:pt idx="19187">
                  <c:v>0.18342265683375011</c:v>
                </c:pt>
                <c:pt idx="19188">
                  <c:v>0.18343713131226505</c:v>
                </c:pt>
                <c:pt idx="19189">
                  <c:v>0.18344947702543957</c:v>
                </c:pt>
                <c:pt idx="19190">
                  <c:v>0.18346011975929408</c:v>
                </c:pt>
                <c:pt idx="19191">
                  <c:v>0.18346948527139215</c:v>
                </c:pt>
                <c:pt idx="19192">
                  <c:v>0.18347927639480191</c:v>
                </c:pt>
                <c:pt idx="19193">
                  <c:v>0.18348991881151591</c:v>
                </c:pt>
                <c:pt idx="19194">
                  <c:v>0.18350013542500679</c:v>
                </c:pt>
                <c:pt idx="19195">
                  <c:v>0.18350907487618842</c:v>
                </c:pt>
                <c:pt idx="19196">
                  <c:v>0.18351716288220779</c:v>
                </c:pt>
                <c:pt idx="19197">
                  <c:v>0.18352610218117524</c:v>
                </c:pt>
                <c:pt idx="19198">
                  <c:v>0.18353504140023225</c:v>
                </c:pt>
                <c:pt idx="19199">
                  <c:v>0.18354483188179849</c:v>
                </c:pt>
                <c:pt idx="19200">
                  <c:v>0.18355504793428154</c:v>
                </c:pt>
                <c:pt idx="19201">
                  <c:v>0.18356654086857491</c:v>
                </c:pt>
                <c:pt idx="19202">
                  <c:v>0.18358016195299212</c:v>
                </c:pt>
                <c:pt idx="19203">
                  <c:v>0.18359420850197891</c:v>
                </c:pt>
                <c:pt idx="19204">
                  <c:v>0.18360868049760337</c:v>
                </c:pt>
                <c:pt idx="19205">
                  <c:v>0.18362187536990568</c:v>
                </c:pt>
                <c:pt idx="19206">
                  <c:v>0.18363549570063331</c:v>
                </c:pt>
                <c:pt idx="19207">
                  <c:v>0.18364911584584981</c:v>
                </c:pt>
                <c:pt idx="19208">
                  <c:v>0.18366188456351298</c:v>
                </c:pt>
                <c:pt idx="19209">
                  <c:v>0.18367422750227769</c:v>
                </c:pt>
                <c:pt idx="19210">
                  <c:v>0.18368912394962408</c:v>
                </c:pt>
                <c:pt idx="19211">
                  <c:v>0.18370699939353141</c:v>
                </c:pt>
                <c:pt idx="19212">
                  <c:v>0.18372487451791317</c:v>
                </c:pt>
                <c:pt idx="19213">
                  <c:v>0.18373891903434889</c:v>
                </c:pt>
                <c:pt idx="19214">
                  <c:v>0.18375083543906762</c:v>
                </c:pt>
                <c:pt idx="19215">
                  <c:v>0.18376275170178721</c:v>
                </c:pt>
                <c:pt idx="19216">
                  <c:v>0.18377637011388059</c:v>
                </c:pt>
                <c:pt idx="19217">
                  <c:v>0.18378956277374014</c:v>
                </c:pt>
                <c:pt idx="19218">
                  <c:v>0.1838006274510347</c:v>
                </c:pt>
                <c:pt idx="19219">
                  <c:v>0.18381169200590372</c:v>
                </c:pt>
                <c:pt idx="19220">
                  <c:v>0.18382488419978471</c:v>
                </c:pt>
                <c:pt idx="19221">
                  <c:v>0.18384020394847303</c:v>
                </c:pt>
                <c:pt idx="19222">
                  <c:v>0.18385467238451617</c:v>
                </c:pt>
                <c:pt idx="19223">
                  <c:v>0.1838682895448622</c:v>
                </c:pt>
                <c:pt idx="19224">
                  <c:v>0.18388275757455888</c:v>
                </c:pt>
                <c:pt idx="19225">
                  <c:v>0.18389850195727231</c:v>
                </c:pt>
                <c:pt idx="19226">
                  <c:v>0.18391339506412593</c:v>
                </c:pt>
                <c:pt idx="19227">
                  <c:v>0.18392871345692038</c:v>
                </c:pt>
                <c:pt idx="19228">
                  <c:v>0.18394445711610877</c:v>
                </c:pt>
                <c:pt idx="19229">
                  <c:v>0.18396147700938581</c:v>
                </c:pt>
                <c:pt idx="19230">
                  <c:v>0.18397892209936997</c:v>
                </c:pt>
                <c:pt idx="19231">
                  <c:v>0.18399764332081095</c:v>
                </c:pt>
                <c:pt idx="19232">
                  <c:v>0.18401593872132668</c:v>
                </c:pt>
                <c:pt idx="19233">
                  <c:v>0.18403253193465988</c:v>
                </c:pt>
                <c:pt idx="19234">
                  <c:v>0.184046997588306</c:v>
                </c:pt>
                <c:pt idx="19235">
                  <c:v>0.18405976122657242</c:v>
                </c:pt>
                <c:pt idx="19236">
                  <c:v>0.18407337559449602</c:v>
                </c:pt>
                <c:pt idx="19237">
                  <c:v>0.18408911697635541</c:v>
                </c:pt>
                <c:pt idx="19238">
                  <c:v>0.18410826156629731</c:v>
                </c:pt>
                <c:pt idx="19239">
                  <c:v>0.18412740578973041</c:v>
                </c:pt>
                <c:pt idx="19240">
                  <c:v>0.18414399715358551</c:v>
                </c:pt>
                <c:pt idx="19241">
                  <c:v>0.18415718496438993</c:v>
                </c:pt>
                <c:pt idx="19242">
                  <c:v>0.1841703726012783</c:v>
                </c:pt>
                <c:pt idx="19243">
                  <c:v>0.18418398546339151</c:v>
                </c:pt>
                <c:pt idx="19244">
                  <c:v>0.18419802353336123</c:v>
                </c:pt>
                <c:pt idx="19245">
                  <c:v>0.18421503911154893</c:v>
                </c:pt>
                <c:pt idx="19246">
                  <c:v>0.18423460666853975</c:v>
                </c:pt>
                <c:pt idx="19247">
                  <c:v>0.18425332310391021</c:v>
                </c:pt>
                <c:pt idx="19248">
                  <c:v>0.18427118846544208</c:v>
                </c:pt>
                <c:pt idx="19249">
                  <c:v>0.18428735208895236</c:v>
                </c:pt>
                <c:pt idx="19250">
                  <c:v>0.18430181405695403</c:v>
                </c:pt>
                <c:pt idx="19251">
                  <c:v>0.18431670115849333</c:v>
                </c:pt>
                <c:pt idx="19252">
                  <c:v>0.18433371471744944</c:v>
                </c:pt>
                <c:pt idx="19253">
                  <c:v>0.18435242929797971</c:v>
                </c:pt>
                <c:pt idx="19254">
                  <c:v>0.18437156884762648</c:v>
                </c:pt>
                <c:pt idx="19255">
                  <c:v>0.18438943209679926</c:v>
                </c:pt>
                <c:pt idx="19256">
                  <c:v>0.18440814563464084</c:v>
                </c:pt>
                <c:pt idx="19257">
                  <c:v>0.18442983588804113</c:v>
                </c:pt>
                <c:pt idx="19258">
                  <c:v>0.18445067510012406</c:v>
                </c:pt>
                <c:pt idx="19259">
                  <c:v>0.18446896221419476</c:v>
                </c:pt>
                <c:pt idx="19260">
                  <c:v>0.18448597318286786</c:v>
                </c:pt>
                <c:pt idx="19261">
                  <c:v>0.18450553543911088</c:v>
                </c:pt>
                <c:pt idx="19262">
                  <c:v>0.18452637307375089</c:v>
                </c:pt>
                <c:pt idx="19263">
                  <c:v>0.18454678502954441</c:v>
                </c:pt>
                <c:pt idx="19264">
                  <c:v>0.18456592085970724</c:v>
                </c:pt>
                <c:pt idx="19265">
                  <c:v>0.18458378063748962</c:v>
                </c:pt>
                <c:pt idx="19266">
                  <c:v>0.18460078965311866</c:v>
                </c:pt>
                <c:pt idx="19267">
                  <c:v>0.18461949923616794</c:v>
                </c:pt>
                <c:pt idx="19268">
                  <c:v>0.18463990929118204</c:v>
                </c:pt>
                <c:pt idx="19269">
                  <c:v>0.18466116932219706</c:v>
                </c:pt>
                <c:pt idx="19270">
                  <c:v>0.184682003714081</c:v>
                </c:pt>
                <c:pt idx="19271">
                  <c:v>0.18470071177772493</c:v>
                </c:pt>
                <c:pt idx="19272">
                  <c:v>0.18471771880460364</c:v>
                </c:pt>
                <c:pt idx="19273">
                  <c:v>0.18473557587153824</c:v>
                </c:pt>
                <c:pt idx="19274">
                  <c:v>0.18475300746264134</c:v>
                </c:pt>
                <c:pt idx="19275">
                  <c:v>0.18477001360015666</c:v>
                </c:pt>
                <c:pt idx="19276">
                  <c:v>0.18478786973329253</c:v>
                </c:pt>
                <c:pt idx="19277">
                  <c:v>0.18480827635218011</c:v>
                </c:pt>
                <c:pt idx="19278">
                  <c:v>0.18482868255464591</c:v>
                </c:pt>
                <c:pt idx="19279">
                  <c:v>0.18484696275742085</c:v>
                </c:pt>
                <c:pt idx="19280">
                  <c:v>0.18486439240699823</c:v>
                </c:pt>
                <c:pt idx="19281">
                  <c:v>0.18488309705884542</c:v>
                </c:pt>
                <c:pt idx="19282">
                  <c:v>0.18490307664141328</c:v>
                </c:pt>
                <c:pt idx="19283">
                  <c:v>0.18492348090947688</c:v>
                </c:pt>
                <c:pt idx="19284">
                  <c:v>0.18494133430251464</c:v>
                </c:pt>
                <c:pt idx="19285">
                  <c:v>0.18495748709775617</c:v>
                </c:pt>
                <c:pt idx="19286">
                  <c:v>0.18497406469525859</c:v>
                </c:pt>
                <c:pt idx="19287">
                  <c:v>0.18499276729585576</c:v>
                </c:pt>
                <c:pt idx="19288">
                  <c:v>0.18501189459376244</c:v>
                </c:pt>
                <c:pt idx="19289">
                  <c:v>0.18503059648686188</c:v>
                </c:pt>
                <c:pt idx="19290">
                  <c:v>0.18504972306121867</c:v>
                </c:pt>
                <c:pt idx="19291">
                  <c:v>0.18506927429245804</c:v>
                </c:pt>
                <c:pt idx="19292">
                  <c:v>0.18508755009773623</c:v>
                </c:pt>
                <c:pt idx="19293">
                  <c:v>0.18510412553926489</c:v>
                </c:pt>
                <c:pt idx="19294">
                  <c:v>0.18512282570756686</c:v>
                </c:pt>
                <c:pt idx="19295">
                  <c:v>0.18514110053418506</c:v>
                </c:pt>
                <c:pt idx="19296">
                  <c:v>0.18515682511768042</c:v>
                </c:pt>
                <c:pt idx="19297">
                  <c:v>0.18517297443254602</c:v>
                </c:pt>
                <c:pt idx="19298">
                  <c:v>0.1851886985148497</c:v>
                </c:pt>
                <c:pt idx="19299">
                  <c:v>0.18520442234991041</c:v>
                </c:pt>
                <c:pt idx="19300">
                  <c:v>0.18522099585435917</c:v>
                </c:pt>
                <c:pt idx="19301">
                  <c:v>0.18523756908413141</c:v>
                </c:pt>
                <c:pt idx="19302">
                  <c:v>0.18525456698319143</c:v>
                </c:pt>
                <c:pt idx="19303">
                  <c:v>0.18527368927428053</c:v>
                </c:pt>
                <c:pt idx="19304">
                  <c:v>0.18529493583552561</c:v>
                </c:pt>
                <c:pt idx="19305">
                  <c:v>0.1853161819453637</c:v>
                </c:pt>
                <c:pt idx="19306">
                  <c:v>0.18533572796774858</c:v>
                </c:pt>
                <c:pt idx="19307">
                  <c:v>0.18535527360809406</c:v>
                </c:pt>
                <c:pt idx="19308">
                  <c:v>0.18537524375909259</c:v>
                </c:pt>
                <c:pt idx="19309">
                  <c:v>0.18539521351129218</c:v>
                </c:pt>
                <c:pt idx="19310">
                  <c:v>0.18541518286470851</c:v>
                </c:pt>
                <c:pt idx="19311">
                  <c:v>0.18543387721714491</c:v>
                </c:pt>
                <c:pt idx="19312">
                  <c:v>0.18545129664009949</c:v>
                </c:pt>
                <c:pt idx="19313">
                  <c:v>0.18546914061240644</c:v>
                </c:pt>
                <c:pt idx="19314">
                  <c:v>0.18548783395617427</c:v>
                </c:pt>
                <c:pt idx="19315">
                  <c:v>0.18551035047448436</c:v>
                </c:pt>
                <c:pt idx="19316">
                  <c:v>0.18553286648581191</c:v>
                </c:pt>
                <c:pt idx="19317">
                  <c:v>0.18555240827337641</c:v>
                </c:pt>
                <c:pt idx="19318">
                  <c:v>0.18556982563172841</c:v>
                </c:pt>
                <c:pt idx="19319">
                  <c:v>0.18558809229140064</c:v>
                </c:pt>
                <c:pt idx="19320">
                  <c:v>0.18560805779356221</c:v>
                </c:pt>
                <c:pt idx="19321">
                  <c:v>0.18562802289711064</c:v>
                </c:pt>
                <c:pt idx="19322">
                  <c:v>0.18564756282525521</c:v>
                </c:pt>
                <c:pt idx="19323">
                  <c:v>0.18566667760291164</c:v>
                </c:pt>
                <c:pt idx="19324">
                  <c:v>0.18568409297112504</c:v>
                </c:pt>
                <c:pt idx="19325">
                  <c:v>0.18569895950890633</c:v>
                </c:pt>
                <c:pt idx="19326">
                  <c:v>0.18571297632781489</c:v>
                </c:pt>
                <c:pt idx="19327">
                  <c:v>0.1857303908897448</c:v>
                </c:pt>
                <c:pt idx="19328">
                  <c:v>0.18575077828421918</c:v>
                </c:pt>
                <c:pt idx="19329">
                  <c:v>0.18577031581390321</c:v>
                </c:pt>
                <c:pt idx="19330">
                  <c:v>0.18578942824532996</c:v>
                </c:pt>
                <c:pt idx="19331">
                  <c:v>0.18580854031147873</c:v>
                </c:pt>
                <c:pt idx="19332">
                  <c:v>0.18583020021155083</c:v>
                </c:pt>
                <c:pt idx="19333">
                  <c:v>0.18585270902237094</c:v>
                </c:pt>
                <c:pt idx="19334">
                  <c:v>0.18587351860429233</c:v>
                </c:pt>
                <c:pt idx="19335">
                  <c:v>0.18589220439048273</c:v>
                </c:pt>
                <c:pt idx="19336">
                  <c:v>0.1859117391572723</c:v>
                </c:pt>
                <c:pt idx="19337">
                  <c:v>0.18593339682220747</c:v>
                </c:pt>
                <c:pt idx="19338">
                  <c:v>0.18595505401809803</c:v>
                </c:pt>
                <c:pt idx="19339">
                  <c:v>0.18597671074496486</c:v>
                </c:pt>
                <c:pt idx="19340">
                  <c:v>0.18599836700282824</c:v>
                </c:pt>
                <c:pt idx="19341">
                  <c:v>0.18602087202877438</c:v>
                </c:pt>
                <c:pt idx="19342">
                  <c:v>0.18604252733030099</c:v>
                </c:pt>
                <c:pt idx="19343">
                  <c:v>0.18606248376159085</c:v>
                </c:pt>
                <c:pt idx="19344">
                  <c:v>0.18608074142434283</c:v>
                </c:pt>
                <c:pt idx="19345">
                  <c:v>0.1860989987537589</c:v>
                </c:pt>
                <c:pt idx="19346">
                  <c:v>0.18611895405812376</c:v>
                </c:pt>
                <c:pt idx="19347">
                  <c:v>0.18614018266817695</c:v>
                </c:pt>
                <c:pt idx="19348">
                  <c:v>0.18616098626881372</c:v>
                </c:pt>
                <c:pt idx="19349">
                  <c:v>0.18618094033624941</c:v>
                </c:pt>
                <c:pt idx="19350">
                  <c:v>0.18620089400552831</c:v>
                </c:pt>
                <c:pt idx="19351">
                  <c:v>0.18622169634320229</c:v>
                </c:pt>
                <c:pt idx="19352">
                  <c:v>0.18624334729630176</c:v>
                </c:pt>
                <c:pt idx="19353">
                  <c:v>0.18626542229526252</c:v>
                </c:pt>
                <c:pt idx="19354">
                  <c:v>0.18628579878486934</c:v>
                </c:pt>
                <c:pt idx="19355">
                  <c:v>0.18630490136679623</c:v>
                </c:pt>
                <c:pt idx="19356">
                  <c:v>0.18632485256277553</c:v>
                </c:pt>
                <c:pt idx="19357">
                  <c:v>0.18634692576260092</c:v>
                </c:pt>
                <c:pt idx="19358">
                  <c:v>0.18637069635600081</c:v>
                </c:pt>
                <c:pt idx="19359">
                  <c:v>0.18639276854394121</c:v>
                </c:pt>
                <c:pt idx="19360">
                  <c:v>0.18641356689060098</c:v>
                </c:pt>
                <c:pt idx="19361">
                  <c:v>0.18643266703200612</c:v>
                </c:pt>
                <c:pt idx="19362">
                  <c:v>0.18645091793738941</c:v>
                </c:pt>
                <c:pt idx="19363">
                  <c:v>0.18647001736540475</c:v>
                </c:pt>
                <c:pt idx="19364">
                  <c:v>0.18648996526742737</c:v>
                </c:pt>
                <c:pt idx="19365">
                  <c:v>0.18650906394968214</c:v>
                </c:pt>
                <c:pt idx="19366">
                  <c:v>0.18652773786409194</c:v>
                </c:pt>
                <c:pt idx="19367">
                  <c:v>0.18654641142979297</c:v>
                </c:pt>
                <c:pt idx="19368">
                  <c:v>0.18656508464679838</c:v>
                </c:pt>
                <c:pt idx="19369">
                  <c:v>0.18658375751512127</c:v>
                </c:pt>
                <c:pt idx="19370">
                  <c:v>0.1866032787773835</c:v>
                </c:pt>
                <c:pt idx="19371">
                  <c:v>0.18662279965857337</c:v>
                </c:pt>
                <c:pt idx="19372">
                  <c:v>0.18664104709422599</c:v>
                </c:pt>
                <c:pt idx="19373">
                  <c:v>0.1866580211540437</c:v>
                </c:pt>
                <c:pt idx="19374">
                  <c:v>0.1866732975615423</c:v>
                </c:pt>
                <c:pt idx="19375">
                  <c:v>0.18668645205877851</c:v>
                </c:pt>
                <c:pt idx="19376">
                  <c:v>0.18670045504311195</c:v>
                </c:pt>
                <c:pt idx="19377">
                  <c:v>0.18671573080239193</c:v>
                </c:pt>
                <c:pt idx="19378">
                  <c:v>0.18673270359458174</c:v>
                </c:pt>
                <c:pt idx="19379">
                  <c:v>0.18675094902489761</c:v>
                </c:pt>
                <c:pt idx="19380">
                  <c:v>0.18676792121935173</c:v>
                </c:pt>
                <c:pt idx="19381">
                  <c:v>0.18678319594807721</c:v>
                </c:pt>
                <c:pt idx="19382">
                  <c:v>0.18679634899974454</c:v>
                </c:pt>
                <c:pt idx="19383">
                  <c:v>0.18680950187841133</c:v>
                </c:pt>
                <c:pt idx="19384">
                  <c:v>0.18682350313979784</c:v>
                </c:pt>
                <c:pt idx="19385">
                  <c:v>0.18684047410290477</c:v>
                </c:pt>
                <c:pt idx="19386">
                  <c:v>0.1868591418296725</c:v>
                </c:pt>
                <c:pt idx="19387">
                  <c:v>0.18687823346251053</c:v>
                </c:pt>
                <c:pt idx="19388">
                  <c:v>0.18689647623778854</c:v>
                </c:pt>
                <c:pt idx="19389">
                  <c:v>0.18691471868027404</c:v>
                </c:pt>
                <c:pt idx="19390">
                  <c:v>0.18693380925209876</c:v>
                </c:pt>
                <c:pt idx="19391">
                  <c:v>0.18695289945948051</c:v>
                </c:pt>
                <c:pt idx="19392">
                  <c:v>0.18697156508765989</c:v>
                </c:pt>
                <c:pt idx="19393">
                  <c:v>0.18699023036744072</c:v>
                </c:pt>
                <c:pt idx="19394">
                  <c:v>0.18700719850128547</c:v>
                </c:pt>
                <c:pt idx="19395">
                  <c:v>0.1870224695755803</c:v>
                </c:pt>
                <c:pt idx="19396">
                  <c:v>0.18703816460337469</c:v>
                </c:pt>
                <c:pt idx="19397">
                  <c:v>0.18705428356470313</c:v>
                </c:pt>
                <c:pt idx="19398">
                  <c:v>0.18707040226621466</c:v>
                </c:pt>
                <c:pt idx="19399">
                  <c:v>0.18708694487392838</c:v>
                </c:pt>
                <c:pt idx="19400">
                  <c:v>0.18710391136680171</c:v>
                </c:pt>
                <c:pt idx="19401">
                  <c:v>0.18711833265941644</c:v>
                </c:pt>
                <c:pt idx="19402">
                  <c:v>0.18713148130378071</c:v>
                </c:pt>
                <c:pt idx="19403">
                  <c:v>0.18714547805780651</c:v>
                </c:pt>
                <c:pt idx="19404">
                  <c:v>0.18715820220964638</c:v>
                </c:pt>
                <c:pt idx="19405">
                  <c:v>0.18716710901960243</c:v>
                </c:pt>
                <c:pt idx="19406">
                  <c:v>0.18717516749358618</c:v>
                </c:pt>
                <c:pt idx="19407">
                  <c:v>0.18718619477380541</c:v>
                </c:pt>
                <c:pt idx="19408">
                  <c:v>0.18720103899746254</c:v>
                </c:pt>
                <c:pt idx="19409">
                  <c:v>0.18721630711191431</c:v>
                </c:pt>
                <c:pt idx="19410">
                  <c:v>0.18723030267871241</c:v>
                </c:pt>
                <c:pt idx="19411">
                  <c:v>0.18724217755148201</c:v>
                </c:pt>
                <c:pt idx="19412">
                  <c:v>0.18725108361352033</c:v>
                </c:pt>
                <c:pt idx="19413">
                  <c:v>0.1872599895962416</c:v>
                </c:pt>
                <c:pt idx="19414">
                  <c:v>0.18727101594114809</c:v>
                </c:pt>
                <c:pt idx="19415">
                  <c:v>0.18728416257810093</c:v>
                </c:pt>
                <c:pt idx="19416">
                  <c:v>0.18729730904222194</c:v>
                </c:pt>
                <c:pt idx="19417">
                  <c:v>0.18730918311933056</c:v>
                </c:pt>
                <c:pt idx="19418">
                  <c:v>0.18731893672005237</c:v>
                </c:pt>
                <c:pt idx="19419">
                  <c:v>0.18732784209849829</c:v>
                </c:pt>
                <c:pt idx="19420">
                  <c:v>0.1873375955172307</c:v>
                </c:pt>
                <c:pt idx="19421">
                  <c:v>0.18734946911598707</c:v>
                </c:pt>
                <c:pt idx="19422">
                  <c:v>0.18736134257376297</c:v>
                </c:pt>
                <c:pt idx="19423">
                  <c:v>0.18737236780117941</c:v>
                </c:pt>
                <c:pt idx="19424">
                  <c:v>0.18738296886675621</c:v>
                </c:pt>
                <c:pt idx="19425">
                  <c:v>0.18739314578398161</c:v>
                </c:pt>
                <c:pt idx="19426">
                  <c:v>0.18740501872317844</c:v>
                </c:pt>
                <c:pt idx="19427">
                  <c:v>0.18741561944262847</c:v>
                </c:pt>
                <c:pt idx="19428">
                  <c:v>0.18742325189105002</c:v>
                </c:pt>
                <c:pt idx="19429">
                  <c:v>0.18742918819954824</c:v>
                </c:pt>
                <c:pt idx="19430">
                  <c:v>0.1874321563405823</c:v>
                </c:pt>
                <c:pt idx="19431">
                  <c:v>0.18743512447280675</c:v>
                </c:pt>
                <c:pt idx="19432">
                  <c:v>0.18743936464641653</c:v>
                </c:pt>
                <c:pt idx="19433">
                  <c:v>0.18744614888679589</c:v>
                </c:pt>
                <c:pt idx="19434">
                  <c:v>0.18745462912254621</c:v>
                </c:pt>
                <c:pt idx="19435">
                  <c:v>0.18746353329268708</c:v>
                </c:pt>
                <c:pt idx="19436">
                  <c:v>0.18747243738354441</c:v>
                </c:pt>
                <c:pt idx="19437">
                  <c:v>0.18748134139511977</c:v>
                </c:pt>
                <c:pt idx="19438">
                  <c:v>0.18748854934642301</c:v>
                </c:pt>
                <c:pt idx="19439">
                  <c:v>0.18749490926030968</c:v>
                </c:pt>
                <c:pt idx="19440">
                  <c:v>0.18750126913374821</c:v>
                </c:pt>
                <c:pt idx="19441">
                  <c:v>0.18750805295416687</c:v>
                </c:pt>
                <c:pt idx="19442">
                  <c:v>0.18751441274401418</c:v>
                </c:pt>
                <c:pt idx="19443">
                  <c:v>0.18751950054677038</c:v>
                </c:pt>
                <c:pt idx="19444">
                  <c:v>0.18752670822303003</c:v>
                </c:pt>
                <c:pt idx="19445">
                  <c:v>0.18753433982362297</c:v>
                </c:pt>
                <c:pt idx="19446">
                  <c:v>0.18753942752499508</c:v>
                </c:pt>
                <c:pt idx="19447">
                  <c:v>0.18754493917227194</c:v>
                </c:pt>
                <c:pt idx="19448">
                  <c:v>0.18755257063373468</c:v>
                </c:pt>
                <c:pt idx="19449">
                  <c:v>0.18755681030938248</c:v>
                </c:pt>
                <c:pt idx="19450">
                  <c:v>0.1875580822085717</c:v>
                </c:pt>
                <c:pt idx="19451">
                  <c:v>0.18756104996705583</c:v>
                </c:pt>
                <c:pt idx="19452">
                  <c:v>0.18756444168025244</c:v>
                </c:pt>
                <c:pt idx="19453">
                  <c:v>0.18756740941986313</c:v>
                </c:pt>
                <c:pt idx="19454">
                  <c:v>0.18757164903259971</c:v>
                </c:pt>
                <c:pt idx="19455">
                  <c:v>0.18757631258585</c:v>
                </c:pt>
                <c:pt idx="19456">
                  <c:v>0.18758097611735181</c:v>
                </c:pt>
                <c:pt idx="19457">
                  <c:v>0.18758436776296564</c:v>
                </c:pt>
                <c:pt idx="19458">
                  <c:v>0.18758521567257141</c:v>
                </c:pt>
                <c:pt idx="19459">
                  <c:v>0.18758775939707603</c:v>
                </c:pt>
                <c:pt idx="19460">
                  <c:v>0.18759454263078759</c:v>
                </c:pt>
                <c:pt idx="19461">
                  <c:v>0.18760174976619087</c:v>
                </c:pt>
                <c:pt idx="19462">
                  <c:v>0.18760810896017571</c:v>
                </c:pt>
                <c:pt idx="19463">
                  <c:v>0.18761362022891837</c:v>
                </c:pt>
                <c:pt idx="19464">
                  <c:v>0.18761743570487083</c:v>
                </c:pt>
                <c:pt idx="19465">
                  <c:v>0.18762040328721299</c:v>
                </c:pt>
                <c:pt idx="19466">
                  <c:v>0.1876233708607489</c:v>
                </c:pt>
                <c:pt idx="19467">
                  <c:v>0.18762676236257797</c:v>
                </c:pt>
                <c:pt idx="19468">
                  <c:v>0.18763227352851819</c:v>
                </c:pt>
                <c:pt idx="19469">
                  <c:v>0.18763863252840032</c:v>
                </c:pt>
                <c:pt idx="19470">
                  <c:v>0.18764583934604984</c:v>
                </c:pt>
                <c:pt idx="19471">
                  <c:v>0.18765177433335087</c:v>
                </c:pt>
                <c:pt idx="19472">
                  <c:v>0.18765686143728819</c:v>
                </c:pt>
                <c:pt idx="19473">
                  <c:v>0.18766237243735043</c:v>
                </c:pt>
                <c:pt idx="19474">
                  <c:v>0.18766703556752751</c:v>
                </c:pt>
                <c:pt idx="19475">
                  <c:v>0.1876721225938297</c:v>
                </c:pt>
                <c:pt idx="19476">
                  <c:v>0.18767720959425449</c:v>
                </c:pt>
                <c:pt idx="19477">
                  <c:v>0.18768102482759116</c:v>
                </c:pt>
                <c:pt idx="19478">
                  <c:v>0.18768399222123391</c:v>
                </c:pt>
                <c:pt idx="19479">
                  <c:v>0.18768865525059622</c:v>
                </c:pt>
                <c:pt idx="19480">
                  <c:v>0.18769374216692056</c:v>
                </c:pt>
                <c:pt idx="19481">
                  <c:v>0.18769670952282624</c:v>
                </c:pt>
                <c:pt idx="19482">
                  <c:v>0.18769925296373718</c:v>
                </c:pt>
                <c:pt idx="19483">
                  <c:v>0.18769925296373718</c:v>
                </c:pt>
                <c:pt idx="19484">
                  <c:v>0.18769755733718171</c:v>
                </c:pt>
                <c:pt idx="19485">
                  <c:v>0.18769628561537874</c:v>
                </c:pt>
                <c:pt idx="19486">
                  <c:v>0.18769713343009406</c:v>
                </c:pt>
                <c:pt idx="19487">
                  <c:v>0.18769925296373718</c:v>
                </c:pt>
                <c:pt idx="19488">
                  <c:v>0.18770222030329048</c:v>
                </c:pt>
                <c:pt idx="19489">
                  <c:v>0.18770476373018494</c:v>
                </c:pt>
                <c:pt idx="19490">
                  <c:v>0.18770561153771254</c:v>
                </c:pt>
                <c:pt idx="19491">
                  <c:v>0.1877060354412067</c:v>
                </c:pt>
                <c:pt idx="19492">
                  <c:v>0.18770730715061093</c:v>
                </c:pt>
                <c:pt idx="19493">
                  <c:v>0.18770857885839784</c:v>
                </c:pt>
                <c:pt idx="19494">
                  <c:v>0.18770857885839784</c:v>
                </c:pt>
                <c:pt idx="19495">
                  <c:v>0.18770900276063424</c:v>
                </c:pt>
                <c:pt idx="19496">
                  <c:v>0.18771154617027827</c:v>
                </c:pt>
                <c:pt idx="19497">
                  <c:v>0.18771620907115788</c:v>
                </c:pt>
                <c:pt idx="19498">
                  <c:v>0.18772129584732045</c:v>
                </c:pt>
                <c:pt idx="19499">
                  <c:v>0.18772680649229687</c:v>
                </c:pt>
                <c:pt idx="19500">
                  <c:v>0.18773189321455266</c:v>
                </c:pt>
                <c:pt idx="19501">
                  <c:v>0.18773528434834882</c:v>
                </c:pt>
                <c:pt idx="19502">
                  <c:v>0.18773782769114886</c:v>
                </c:pt>
                <c:pt idx="19503">
                  <c:v>0.18773994713854114</c:v>
                </c:pt>
                <c:pt idx="19504">
                  <c:v>0.18774164269322077</c:v>
                </c:pt>
                <c:pt idx="19505">
                  <c:v>0.18774418601984949</c:v>
                </c:pt>
                <c:pt idx="19506">
                  <c:v>0.1877463054537658</c:v>
                </c:pt>
                <c:pt idx="19507">
                  <c:v>0.18774927265370187</c:v>
                </c:pt>
                <c:pt idx="19508">
                  <c:v>0.18775308761211132</c:v>
                </c:pt>
                <c:pt idx="19509">
                  <c:v>0.18775563090963221</c:v>
                </c:pt>
                <c:pt idx="19510">
                  <c:v>0.18775732643771934</c:v>
                </c:pt>
                <c:pt idx="19511">
                  <c:v>0.18775859808189801</c:v>
                </c:pt>
                <c:pt idx="19512">
                  <c:v>0.18775859808189801</c:v>
                </c:pt>
                <c:pt idx="19513">
                  <c:v>0.18775902196293157</c:v>
                </c:pt>
                <c:pt idx="19514">
                  <c:v>0.1877611413654042</c:v>
                </c:pt>
                <c:pt idx="19515">
                  <c:v>0.18776495627853523</c:v>
                </c:pt>
                <c:pt idx="19516">
                  <c:v>0.18777004280673831</c:v>
                </c:pt>
                <c:pt idx="19517">
                  <c:v>0.18777512930906842</c:v>
                </c:pt>
                <c:pt idx="19518">
                  <c:v>0.18777809642347984</c:v>
                </c:pt>
                <c:pt idx="19519">
                  <c:v>0.18778063965739678</c:v>
                </c:pt>
                <c:pt idx="19520">
                  <c:v>0.1877840306258913</c:v>
                </c:pt>
                <c:pt idx="19521">
                  <c:v>0.18778826932033951</c:v>
                </c:pt>
                <c:pt idx="19522">
                  <c:v>0.18779123639576326</c:v>
                </c:pt>
                <c:pt idx="19523">
                  <c:v>0.18779250799682137</c:v>
                </c:pt>
                <c:pt idx="19524">
                  <c:v>0.18779250799682137</c:v>
                </c:pt>
                <c:pt idx="19525">
                  <c:v>0.18779208412998169</c:v>
                </c:pt>
                <c:pt idx="19526">
                  <c:v>0.18779293186348137</c:v>
                </c:pt>
                <c:pt idx="19527">
                  <c:v>0.18779462732832469</c:v>
                </c:pt>
                <c:pt idx="19528">
                  <c:v>0.18779759438488372</c:v>
                </c:pt>
                <c:pt idx="19529">
                  <c:v>0.18780140915895271</c:v>
                </c:pt>
                <c:pt idx="19530">
                  <c:v>0.18780310460942337</c:v>
                </c:pt>
                <c:pt idx="19531">
                  <c:v>0.18780225688454741</c:v>
                </c:pt>
                <c:pt idx="19532">
                  <c:v>0.18780183302183992</c:v>
                </c:pt>
                <c:pt idx="19533">
                  <c:v>0.18780522391846921</c:v>
                </c:pt>
                <c:pt idx="19534">
                  <c:v>0.18781073410096857</c:v>
                </c:pt>
                <c:pt idx="19535">
                  <c:v>0.1878153965393691</c:v>
                </c:pt>
                <c:pt idx="19536">
                  <c:v>0.18781921124552728</c:v>
                </c:pt>
                <c:pt idx="19537">
                  <c:v>0.18782387364440339</c:v>
                </c:pt>
                <c:pt idx="19538">
                  <c:v>0.18782980757517082</c:v>
                </c:pt>
                <c:pt idx="19539">
                  <c:v>0.18783616531906178</c:v>
                </c:pt>
                <c:pt idx="19540">
                  <c:v>0.18784167533107141</c:v>
                </c:pt>
                <c:pt idx="19541">
                  <c:v>0.18784548993698583</c:v>
                </c:pt>
                <c:pt idx="19542">
                  <c:v>0.18784803299951094</c:v>
                </c:pt>
                <c:pt idx="19543">
                  <c:v>0.18784845684263676</c:v>
                </c:pt>
                <c:pt idx="19544">
                  <c:v>0.18784888068558248</c:v>
                </c:pt>
                <c:pt idx="19545">
                  <c:v>0.18784930452834864</c:v>
                </c:pt>
                <c:pt idx="19546">
                  <c:v>0.18784972837093514</c:v>
                </c:pt>
                <c:pt idx="19547">
                  <c:v>0.18784972837093514</c:v>
                </c:pt>
                <c:pt idx="19548">
                  <c:v>0.18785057605556918</c:v>
                </c:pt>
                <c:pt idx="19549">
                  <c:v>0.18785184758117338</c:v>
                </c:pt>
                <c:pt idx="19550">
                  <c:v>0.18785354294613021</c:v>
                </c:pt>
                <c:pt idx="19551">
                  <c:v>0.18785566214828436</c:v>
                </c:pt>
                <c:pt idx="19552">
                  <c:v>0.18785650982788871</c:v>
                </c:pt>
                <c:pt idx="19553">
                  <c:v>0.18785439062753093</c:v>
                </c:pt>
                <c:pt idx="19554">
                  <c:v>0.18785227142268179</c:v>
                </c:pt>
                <c:pt idx="19555">
                  <c:v>0.18785184758117338</c:v>
                </c:pt>
                <c:pt idx="19556">
                  <c:v>0.18785142373948491</c:v>
                </c:pt>
                <c:pt idx="19557">
                  <c:v>0.18785227142268179</c:v>
                </c:pt>
                <c:pt idx="19558">
                  <c:v>0.18785354294613021</c:v>
                </c:pt>
                <c:pt idx="19559">
                  <c:v>0.18785481446796182</c:v>
                </c:pt>
                <c:pt idx="19560">
                  <c:v>0.18785481446796182</c:v>
                </c:pt>
                <c:pt idx="19561">
                  <c:v>0.18785439062753093</c:v>
                </c:pt>
                <c:pt idx="19562">
                  <c:v>0.18785566214828436</c:v>
                </c:pt>
                <c:pt idx="19563">
                  <c:v>0.18785990053912033</c:v>
                </c:pt>
                <c:pt idx="19564">
                  <c:v>0.18786541042035054</c:v>
                </c:pt>
                <c:pt idx="19565">
                  <c:v>0.18786922493572575</c:v>
                </c:pt>
                <c:pt idx="19566">
                  <c:v>0.18787049643761738</c:v>
                </c:pt>
                <c:pt idx="19567">
                  <c:v>0.18787134410464695</c:v>
                </c:pt>
                <c:pt idx="19568">
                  <c:v>0.18787346326907742</c:v>
                </c:pt>
                <c:pt idx="19569">
                  <c:v>0.18787558242901706</c:v>
                </c:pt>
                <c:pt idx="19570">
                  <c:v>0.18787727775373514</c:v>
                </c:pt>
                <c:pt idx="19571">
                  <c:v>0.18787897307557938</c:v>
                </c:pt>
                <c:pt idx="19572">
                  <c:v>0.18788024456507657</c:v>
                </c:pt>
                <c:pt idx="19573">
                  <c:v>0.18788236371064523</c:v>
                </c:pt>
                <c:pt idx="19574">
                  <c:v>0.187886601988311</c:v>
                </c:pt>
                <c:pt idx="19575">
                  <c:v>0.18789168789779906</c:v>
                </c:pt>
                <c:pt idx="19576">
                  <c:v>0.1878967737814205</c:v>
                </c:pt>
                <c:pt idx="19577">
                  <c:v>0.18789931671353122</c:v>
                </c:pt>
                <c:pt idx="19578">
                  <c:v>0.1878997405349212</c:v>
                </c:pt>
                <c:pt idx="19579">
                  <c:v>0.18790058817716204</c:v>
                </c:pt>
                <c:pt idx="19580">
                  <c:v>0.18790143581868407</c:v>
                </c:pt>
                <c:pt idx="19581">
                  <c:v>0.18790270727962013</c:v>
                </c:pt>
                <c:pt idx="19582">
                  <c:v>0.18790228345948781</c:v>
                </c:pt>
                <c:pt idx="19583">
                  <c:v>0.18790016435613138</c:v>
                </c:pt>
                <c:pt idx="19584">
                  <c:v>0.18789889289196199</c:v>
                </c:pt>
                <c:pt idx="19585">
                  <c:v>0.18790016435613138</c:v>
                </c:pt>
                <c:pt idx="19586">
                  <c:v>0.18790185963917574</c:v>
                </c:pt>
                <c:pt idx="19587">
                  <c:v>0.18790270727962013</c:v>
                </c:pt>
                <c:pt idx="19588">
                  <c:v>0.18790101199801251</c:v>
                </c:pt>
                <c:pt idx="19589">
                  <c:v>0.18789846907021288</c:v>
                </c:pt>
                <c:pt idx="19590">
                  <c:v>0.18789846907021288</c:v>
                </c:pt>
                <c:pt idx="19591">
                  <c:v>0.18790101199801251</c:v>
                </c:pt>
                <c:pt idx="19592">
                  <c:v>0.18790313109957302</c:v>
                </c:pt>
                <c:pt idx="19593">
                  <c:v>0.18790440255835381</c:v>
                </c:pt>
                <c:pt idx="19594">
                  <c:v>0.18790652165272903</c:v>
                </c:pt>
                <c:pt idx="19595">
                  <c:v>0.18791118364454806</c:v>
                </c:pt>
                <c:pt idx="19596">
                  <c:v>0.18791626942901768</c:v>
                </c:pt>
                <c:pt idx="19597">
                  <c:v>0.18792008375039601</c:v>
                </c:pt>
                <c:pt idx="19598">
                  <c:v>0.18792389805722506</c:v>
                </c:pt>
                <c:pt idx="19599">
                  <c:v>0.18792940758584897</c:v>
                </c:pt>
                <c:pt idx="19600">
                  <c:v>0.18793618850248497</c:v>
                </c:pt>
                <c:pt idx="19601">
                  <c:v>0.18794085035599958</c:v>
                </c:pt>
                <c:pt idx="19602">
                  <c:v>0.18794339317602968</c:v>
                </c:pt>
                <c:pt idx="19603">
                  <c:v>0.1879459359895933</c:v>
                </c:pt>
                <c:pt idx="19604">
                  <c:v>0.18794975019781573</c:v>
                </c:pt>
                <c:pt idx="19605">
                  <c:v>0.18795144539680025</c:v>
                </c:pt>
                <c:pt idx="19606">
                  <c:v>0.18795144539680025</c:v>
                </c:pt>
                <c:pt idx="19607">
                  <c:v>0.18795144539680025</c:v>
                </c:pt>
                <c:pt idx="19608">
                  <c:v>0.18795229299521474</c:v>
                </c:pt>
                <c:pt idx="19609">
                  <c:v>0.18795568338168891</c:v>
                </c:pt>
                <c:pt idx="19610">
                  <c:v>0.18795864996042513</c:v>
                </c:pt>
                <c:pt idx="19611">
                  <c:v>0.18795992134861761</c:v>
                </c:pt>
                <c:pt idx="19612">
                  <c:v>0.18796119273519427</c:v>
                </c:pt>
                <c:pt idx="19613">
                  <c:v>0.18796246412015397</c:v>
                </c:pt>
                <c:pt idx="19614">
                  <c:v>0.18796585447214462</c:v>
                </c:pt>
                <c:pt idx="19615">
                  <c:v>0.18797221135114575</c:v>
                </c:pt>
                <c:pt idx="19616">
                  <c:v>0.18798026333987058</c:v>
                </c:pt>
                <c:pt idx="19617">
                  <c:v>0.18798789147990977</c:v>
                </c:pt>
                <c:pt idx="19618">
                  <c:v>0.18799382443748924</c:v>
                </c:pt>
                <c:pt idx="19619">
                  <c:v>0.18799594334237982</c:v>
                </c:pt>
                <c:pt idx="19620">
                  <c:v>0.18799721468315886</c:v>
                </c:pt>
                <c:pt idx="19621">
                  <c:v>0.18800018113869182</c:v>
                </c:pt>
                <c:pt idx="19622">
                  <c:v>0.18800399514001762</c:v>
                </c:pt>
                <c:pt idx="19623">
                  <c:v>0.18800780912679724</c:v>
                </c:pt>
                <c:pt idx="19624">
                  <c:v>0.18801247064643992</c:v>
                </c:pt>
                <c:pt idx="19625">
                  <c:v>0.18801797968709347</c:v>
                </c:pt>
                <c:pt idx="19626">
                  <c:v>0.18802433623475051</c:v>
                </c:pt>
                <c:pt idx="19627">
                  <c:v>0.18803069274200251</c:v>
                </c:pt>
                <c:pt idx="19628">
                  <c:v>0.18803704920884939</c:v>
                </c:pt>
                <c:pt idx="19629">
                  <c:v>0.18804255811410076</c:v>
                </c:pt>
                <c:pt idx="19630">
                  <c:v>0.18804764323047368</c:v>
                </c:pt>
                <c:pt idx="19631">
                  <c:v>0.18805188080769838</c:v>
                </c:pt>
                <c:pt idx="19632">
                  <c:v>0.18805527085654886</c:v>
                </c:pt>
                <c:pt idx="19633">
                  <c:v>0.18805950840145089</c:v>
                </c:pt>
                <c:pt idx="19634">
                  <c:v>0.18806416968010317</c:v>
                </c:pt>
                <c:pt idx="19635">
                  <c:v>0.18806967843595271</c:v>
                </c:pt>
                <c:pt idx="19636">
                  <c:v>0.18807561090831468</c:v>
                </c:pt>
                <c:pt idx="19637">
                  <c:v>0.18808027211190964</c:v>
                </c:pt>
                <c:pt idx="19638">
                  <c:v>0.18808239083363404</c:v>
                </c:pt>
                <c:pt idx="19639">
                  <c:v>0.18808578077905591</c:v>
                </c:pt>
                <c:pt idx="19640">
                  <c:v>0.18809086567564171</c:v>
                </c:pt>
                <c:pt idx="19641">
                  <c:v>0.18809552680813171</c:v>
                </c:pt>
                <c:pt idx="19642">
                  <c:v>0.18809849297204101</c:v>
                </c:pt>
                <c:pt idx="19643">
                  <c:v>0.18809891670902382</c:v>
                </c:pt>
                <c:pt idx="19644">
                  <c:v>0.18809849297204101</c:v>
                </c:pt>
                <c:pt idx="19645">
                  <c:v>0.18809849297204101</c:v>
                </c:pt>
                <c:pt idx="19646">
                  <c:v>0.18809934044582755</c:v>
                </c:pt>
                <c:pt idx="19647">
                  <c:v>0.18810188286287799</c:v>
                </c:pt>
                <c:pt idx="19648">
                  <c:v>0.18810569647633382</c:v>
                </c:pt>
                <c:pt idx="19649">
                  <c:v>0.18810908634275184</c:v>
                </c:pt>
                <c:pt idx="19650">
                  <c:v>0.18811162873502429</c:v>
                </c:pt>
                <c:pt idx="19651">
                  <c:v>0.18811374739031378</c:v>
                </c:pt>
                <c:pt idx="19652">
                  <c:v>0.18811544231131358</c:v>
                </c:pt>
                <c:pt idx="19653">
                  <c:v>0.18811925587305944</c:v>
                </c:pt>
                <c:pt idx="19654">
                  <c:v>0.18812306942026222</c:v>
                </c:pt>
                <c:pt idx="19655">
                  <c:v>0.18812518805131287</c:v>
                </c:pt>
                <c:pt idx="19656">
                  <c:v>0.18812773040264891</c:v>
                </c:pt>
                <c:pt idx="19657">
                  <c:v>0.18813323880837013</c:v>
                </c:pt>
                <c:pt idx="19658">
                  <c:v>0.1881378997433579</c:v>
                </c:pt>
                <c:pt idx="19659">
                  <c:v>0.18814086578158459</c:v>
                </c:pt>
                <c:pt idx="19660">
                  <c:v>0.18814467924637798</c:v>
                </c:pt>
                <c:pt idx="19661">
                  <c:v>0.1881506112738176</c:v>
                </c:pt>
                <c:pt idx="19662">
                  <c:v>0.18815823811453489</c:v>
                </c:pt>
                <c:pt idx="19663">
                  <c:v>0.18816671231377577</c:v>
                </c:pt>
                <c:pt idx="19664">
                  <c:v>0.18817518644120573</c:v>
                </c:pt>
                <c:pt idx="19665">
                  <c:v>0.18818281309449478</c:v>
                </c:pt>
                <c:pt idx="19666">
                  <c:v>0.18819001599141494</c:v>
                </c:pt>
                <c:pt idx="19667">
                  <c:v>0.18819721883645432</c:v>
                </c:pt>
                <c:pt idx="19668">
                  <c:v>0.18820611639693399</c:v>
                </c:pt>
                <c:pt idx="19669">
                  <c:v>0.18821586125329162</c:v>
                </c:pt>
                <c:pt idx="19670">
                  <c:v>0.18822391128039692</c:v>
                </c:pt>
                <c:pt idx="19671">
                  <c:v>0.18823153756208907</c:v>
                </c:pt>
                <c:pt idx="19672">
                  <c:v>0.18824001114020147</c:v>
                </c:pt>
                <c:pt idx="19673">
                  <c:v>0.18824678995099475</c:v>
                </c:pt>
                <c:pt idx="19674">
                  <c:v>0.18825483972912796</c:v>
                </c:pt>
                <c:pt idx="19675">
                  <c:v>0.18826373677693942</c:v>
                </c:pt>
                <c:pt idx="19676">
                  <c:v>0.18827093909100051</c:v>
                </c:pt>
                <c:pt idx="19677">
                  <c:v>0.18827644670792884</c:v>
                </c:pt>
                <c:pt idx="19678">
                  <c:v>0.18828195429452321</c:v>
                </c:pt>
                <c:pt idx="19679">
                  <c:v>0.18828703819368764</c:v>
                </c:pt>
                <c:pt idx="19680">
                  <c:v>0.18829127475658103</c:v>
                </c:pt>
                <c:pt idx="19681">
                  <c:v>0.18829720591447882</c:v>
                </c:pt>
                <c:pt idx="19682">
                  <c:v>0.18830610258536595</c:v>
                </c:pt>
                <c:pt idx="19683">
                  <c:v>0.18831669375703125</c:v>
                </c:pt>
                <c:pt idx="19684">
                  <c:v>0.18832601389530829</c:v>
                </c:pt>
                <c:pt idx="19685">
                  <c:v>0.18833279212313214</c:v>
                </c:pt>
                <c:pt idx="19686">
                  <c:v>0.1883387230347893</c:v>
                </c:pt>
                <c:pt idx="19687">
                  <c:v>0.18834507754395971</c:v>
                </c:pt>
                <c:pt idx="19688">
                  <c:v>0.18835312653094174</c:v>
                </c:pt>
                <c:pt idx="19689">
                  <c:v>0.18836032820122103</c:v>
                </c:pt>
                <c:pt idx="19690">
                  <c:v>0.18836752981963645</c:v>
                </c:pt>
                <c:pt idx="19691">
                  <c:v>0.18837557862590318</c:v>
                </c:pt>
                <c:pt idx="19692">
                  <c:v>0.1883836273673872</c:v>
                </c:pt>
                <c:pt idx="19693">
                  <c:v>0.18839125243114138</c:v>
                </c:pt>
                <c:pt idx="19694">
                  <c:v>0.18839887743675421</c:v>
                </c:pt>
                <c:pt idx="19695">
                  <c:v>0.18840650238422682</c:v>
                </c:pt>
                <c:pt idx="19696">
                  <c:v>0.188416245288057</c:v>
                </c:pt>
                <c:pt idx="19697">
                  <c:v>0.18842895328083403</c:v>
                </c:pt>
                <c:pt idx="19698">
                  <c:v>0.18844208470371501</c:v>
                </c:pt>
                <c:pt idx="19699">
                  <c:v>0.18845309802220592</c:v>
                </c:pt>
                <c:pt idx="19700">
                  <c:v>0.188460298972562</c:v>
                </c:pt>
                <c:pt idx="19701">
                  <c:v>0.18846792345171459</c:v>
                </c:pt>
                <c:pt idx="19702">
                  <c:v>0.18847681860392021</c:v>
                </c:pt>
                <c:pt idx="19703">
                  <c:v>0.18848783153988447</c:v>
                </c:pt>
                <c:pt idx="19704">
                  <c:v>0.18850011505614694</c:v>
                </c:pt>
                <c:pt idx="19705">
                  <c:v>0.18851239842152687</c:v>
                </c:pt>
                <c:pt idx="19706">
                  <c:v>0.1885229874085142</c:v>
                </c:pt>
                <c:pt idx="19707">
                  <c:v>0.18853145851737427</c:v>
                </c:pt>
                <c:pt idx="19708">
                  <c:v>0.1885386589034842</c:v>
                </c:pt>
                <c:pt idx="19709">
                  <c:v>0.18854628278520927</c:v>
                </c:pt>
                <c:pt idx="19710">
                  <c:v>0.18855433015286244</c:v>
                </c:pt>
                <c:pt idx="19711">
                  <c:v>0.18856195391511271</c:v>
                </c:pt>
                <c:pt idx="19712">
                  <c:v>0.1885700011566559</c:v>
                </c:pt>
                <c:pt idx="19713">
                  <c:v>0.18858143659903107</c:v>
                </c:pt>
                <c:pt idx="19714">
                  <c:v>0.18859626012600153</c:v>
                </c:pt>
                <c:pt idx="19715">
                  <c:v>0.1886076952680989</c:v>
                </c:pt>
                <c:pt idx="19716">
                  <c:v>0.18861489510529819</c:v>
                </c:pt>
                <c:pt idx="19717">
                  <c:v>0.18862209489065954</c:v>
                </c:pt>
                <c:pt idx="19718">
                  <c:v>0.18863141218300389</c:v>
                </c:pt>
                <c:pt idx="19719">
                  <c:v>0.18864242341657972</c:v>
                </c:pt>
                <c:pt idx="19720">
                  <c:v>0.18865512853543004</c:v>
                </c:pt>
                <c:pt idx="19721">
                  <c:v>0.18866613950786429</c:v>
                </c:pt>
                <c:pt idx="19722">
                  <c:v>0.18867376241775732</c:v>
                </c:pt>
                <c:pt idx="19723">
                  <c:v>0.18868223224948741</c:v>
                </c:pt>
                <c:pt idx="19724">
                  <c:v>0.18869493686257507</c:v>
                </c:pt>
                <c:pt idx="19725">
                  <c:v>0.18871102914078033</c:v>
                </c:pt>
                <c:pt idx="19726">
                  <c:v>0.18872542727545971</c:v>
                </c:pt>
                <c:pt idx="19727">
                  <c:v>0.18873940173734305</c:v>
                </c:pt>
                <c:pt idx="19728">
                  <c:v>0.18875379946351839</c:v>
                </c:pt>
                <c:pt idx="19729">
                  <c:v>0.18876946734176442</c:v>
                </c:pt>
                <c:pt idx="19730">
                  <c:v>0.18878513497453148</c:v>
                </c:pt>
                <c:pt idx="19731">
                  <c:v>0.18879953204227251</c:v>
                </c:pt>
                <c:pt idx="19732">
                  <c:v>0.18881181173037684</c:v>
                </c:pt>
                <c:pt idx="19733">
                  <c:v>0.18882239754737251</c:v>
                </c:pt>
                <c:pt idx="19734">
                  <c:v>0.18883383010386356</c:v>
                </c:pt>
                <c:pt idx="19735">
                  <c:v>0.18884695621124675</c:v>
                </c:pt>
                <c:pt idx="19736">
                  <c:v>0.18885965873176574</c:v>
                </c:pt>
                <c:pt idx="19737">
                  <c:v>0.18887151427200782</c:v>
                </c:pt>
                <c:pt idx="19738">
                  <c:v>0.18888336967169794</c:v>
                </c:pt>
                <c:pt idx="19739">
                  <c:v>0.18889310793058642</c:v>
                </c:pt>
                <c:pt idx="19740">
                  <c:v>0.18890199930153218</c:v>
                </c:pt>
                <c:pt idx="19741">
                  <c:v>0.18891300755602972</c:v>
                </c:pt>
                <c:pt idx="19742">
                  <c:v>0.18892613262416913</c:v>
                </c:pt>
                <c:pt idx="19743">
                  <c:v>0.18894010428160374</c:v>
                </c:pt>
                <c:pt idx="19744">
                  <c:v>0.18895238224365676</c:v>
                </c:pt>
                <c:pt idx="19745">
                  <c:v>0.18896466005496351</c:v>
                </c:pt>
                <c:pt idx="19746">
                  <c:v>0.18897651435043111</c:v>
                </c:pt>
                <c:pt idx="19747">
                  <c:v>0.18898963858507162</c:v>
                </c:pt>
                <c:pt idx="19748">
                  <c:v>0.1890036093552569</c:v>
                </c:pt>
                <c:pt idx="19749">
                  <c:v>0.18901800327797383</c:v>
                </c:pt>
                <c:pt idx="19750">
                  <c:v>0.18903282033494645</c:v>
                </c:pt>
                <c:pt idx="19751">
                  <c:v>0.18904721383721224</c:v>
                </c:pt>
                <c:pt idx="19752">
                  <c:v>0.18906372377587791</c:v>
                </c:pt>
                <c:pt idx="19753">
                  <c:v>0.1890806567631578</c:v>
                </c:pt>
                <c:pt idx="19754">
                  <c:v>0.18909462626181589</c:v>
                </c:pt>
                <c:pt idx="19755">
                  <c:v>0.1891073256367107</c:v>
                </c:pt>
                <c:pt idx="19756">
                  <c:v>0.18912044815467646</c:v>
                </c:pt>
                <c:pt idx="19757">
                  <c:v>0.18913399379905371</c:v>
                </c:pt>
                <c:pt idx="19758">
                  <c:v>0.18914711596707312</c:v>
                </c:pt>
                <c:pt idx="19759">
                  <c:v>0.18916108453736699</c:v>
                </c:pt>
                <c:pt idx="19760">
                  <c:v>0.18917589947446387</c:v>
                </c:pt>
                <c:pt idx="19761">
                  <c:v>0.18919156074074522</c:v>
                </c:pt>
                <c:pt idx="19762">
                  <c:v>0.18920595195837794</c:v>
                </c:pt>
                <c:pt idx="19763">
                  <c:v>0.18922034296890666</c:v>
                </c:pt>
                <c:pt idx="19764">
                  <c:v>0.18923558028373641</c:v>
                </c:pt>
                <c:pt idx="19765">
                  <c:v>0.18925081736639413</c:v>
                </c:pt>
                <c:pt idx="19766">
                  <c:v>0.18926563097417448</c:v>
                </c:pt>
                <c:pt idx="19767">
                  <c:v>0.18928256054293652</c:v>
                </c:pt>
                <c:pt idx="19768">
                  <c:v>0.18930075950970104</c:v>
                </c:pt>
                <c:pt idx="19769">
                  <c:v>0.18931853492494791</c:v>
                </c:pt>
                <c:pt idx="19770">
                  <c:v>0.18933673323703393</c:v>
                </c:pt>
                <c:pt idx="19771">
                  <c:v>0.18935535442286552</c:v>
                </c:pt>
                <c:pt idx="19772">
                  <c:v>0.18937312886770027</c:v>
                </c:pt>
                <c:pt idx="19773">
                  <c:v>0.18939132618630469</c:v>
                </c:pt>
                <c:pt idx="19774">
                  <c:v>0.18941121589995918</c:v>
                </c:pt>
                <c:pt idx="19775">
                  <c:v>0.18943110521802062</c:v>
                </c:pt>
                <c:pt idx="19776">
                  <c:v>0.18944972464663332</c:v>
                </c:pt>
                <c:pt idx="19777">
                  <c:v>0.18946876688549347</c:v>
                </c:pt>
                <c:pt idx="19778">
                  <c:v>0.18948696246384125</c:v>
                </c:pt>
                <c:pt idx="19779">
                  <c:v>0.18950388828600293</c:v>
                </c:pt>
                <c:pt idx="19780">
                  <c:v>0.18952081382168584</c:v>
                </c:pt>
                <c:pt idx="19781">
                  <c:v>0.18953689281524294</c:v>
                </c:pt>
                <c:pt idx="19782">
                  <c:v>0.18955254842897573</c:v>
                </c:pt>
                <c:pt idx="19783">
                  <c:v>0.1895673575677384</c:v>
                </c:pt>
                <c:pt idx="19784">
                  <c:v>0.18958132026913171</c:v>
                </c:pt>
                <c:pt idx="19785">
                  <c:v>0.18959570587878341</c:v>
                </c:pt>
                <c:pt idx="19786">
                  <c:v>0.18961093747520749</c:v>
                </c:pt>
                <c:pt idx="19787">
                  <c:v>0.18962616883963324</c:v>
                </c:pt>
                <c:pt idx="19788">
                  <c:v>0.18964351538878108</c:v>
                </c:pt>
                <c:pt idx="19789">
                  <c:v>0.18966213086289493</c:v>
                </c:pt>
                <c:pt idx="19790">
                  <c:v>0.18967989985583317</c:v>
                </c:pt>
                <c:pt idx="19791">
                  <c:v>0.18969555323088069</c:v>
                </c:pt>
                <c:pt idx="19792">
                  <c:v>0.18971162941507194</c:v>
                </c:pt>
                <c:pt idx="19793">
                  <c:v>0.18973108971331445</c:v>
                </c:pt>
                <c:pt idx="19794">
                  <c:v>0.1897492805192165</c:v>
                </c:pt>
                <c:pt idx="19795">
                  <c:v>0.18976577887096793</c:v>
                </c:pt>
                <c:pt idx="19796">
                  <c:v>0.18978312299855327</c:v>
                </c:pt>
                <c:pt idx="19797">
                  <c:v>0.18980258190557242</c:v>
                </c:pt>
                <c:pt idx="19798">
                  <c:v>0.18982373246200218</c:v>
                </c:pt>
                <c:pt idx="19799">
                  <c:v>0.18984488257109558</c:v>
                </c:pt>
                <c:pt idx="19800">
                  <c:v>0.18986349429707541</c:v>
                </c:pt>
                <c:pt idx="19801">
                  <c:v>0.18987956778166309</c:v>
                </c:pt>
                <c:pt idx="19802">
                  <c:v>0.18989648696001762</c:v>
                </c:pt>
                <c:pt idx="19803">
                  <c:v>0.18991382882075325</c:v>
                </c:pt>
                <c:pt idx="19804">
                  <c:v>0.18993032445797492</c:v>
                </c:pt>
                <c:pt idx="19805">
                  <c:v>0.18994851164003007</c:v>
                </c:pt>
                <c:pt idx="19806">
                  <c:v>0.18996754438332794</c:v>
                </c:pt>
                <c:pt idx="19807">
                  <c:v>0.18998530795025251</c:v>
                </c:pt>
                <c:pt idx="19808">
                  <c:v>0.19000307120163817</c:v>
                </c:pt>
                <c:pt idx="19809">
                  <c:v>0.19001914244291379</c:v>
                </c:pt>
                <c:pt idx="19810">
                  <c:v>0.19003479050861216</c:v>
                </c:pt>
                <c:pt idx="19811">
                  <c:v>0.19005086124013088</c:v>
                </c:pt>
                <c:pt idx="19812">
                  <c:v>0.19006946913292333</c:v>
                </c:pt>
                <c:pt idx="19813">
                  <c:v>0.19008934536321478</c:v>
                </c:pt>
                <c:pt idx="19814">
                  <c:v>0.19010837542627473</c:v>
                </c:pt>
                <c:pt idx="19815">
                  <c:v>0.19012571361289105</c:v>
                </c:pt>
                <c:pt idx="19816">
                  <c:v>0.19014262862720788</c:v>
                </c:pt>
                <c:pt idx="19817">
                  <c:v>0.19016038908431179</c:v>
                </c:pt>
                <c:pt idx="19818">
                  <c:v>0.19017772636913682</c:v>
                </c:pt>
                <c:pt idx="19819">
                  <c:v>0.19019294910310652</c:v>
                </c:pt>
                <c:pt idx="19820">
                  <c:v>0.19020774876119254</c:v>
                </c:pt>
                <c:pt idx="19821">
                  <c:v>0.19022381671340827</c:v>
                </c:pt>
                <c:pt idx="19822">
                  <c:v>0.19024115289861521</c:v>
                </c:pt>
                <c:pt idx="19823">
                  <c:v>0.19025891160598452</c:v>
                </c:pt>
                <c:pt idx="19824">
                  <c:v>0.19027624718279593</c:v>
                </c:pt>
                <c:pt idx="19825">
                  <c:v>0.19029189122585088</c:v>
                </c:pt>
                <c:pt idx="19826">
                  <c:v>0.19030584381453203</c:v>
                </c:pt>
                <c:pt idx="19827">
                  <c:v>0.19032106459834353</c:v>
                </c:pt>
                <c:pt idx="19828">
                  <c:v>0.19034009025232462</c:v>
                </c:pt>
                <c:pt idx="19829">
                  <c:v>0.1903591155443369</c:v>
                </c:pt>
                <c:pt idx="19830">
                  <c:v>0.19037644938415688</c:v>
                </c:pt>
                <c:pt idx="19831">
                  <c:v>0.19039378292352033</c:v>
                </c:pt>
                <c:pt idx="19832">
                  <c:v>0.19041196167860161</c:v>
                </c:pt>
                <c:pt idx="19833">
                  <c:v>0.19042844910091836</c:v>
                </c:pt>
                <c:pt idx="19834">
                  <c:v>0.19044409076311991</c:v>
                </c:pt>
                <c:pt idx="19835">
                  <c:v>0.19046142313006867</c:v>
                </c:pt>
                <c:pt idx="19836">
                  <c:v>0.1904808688427122</c:v>
                </c:pt>
                <c:pt idx="19837">
                  <c:v>0.19049989145658491</c:v>
                </c:pt>
                <c:pt idx="19838">
                  <c:v>0.1905168001429158</c:v>
                </c:pt>
                <c:pt idx="19839">
                  <c:v>0.19053286313011583</c:v>
                </c:pt>
                <c:pt idx="19840">
                  <c:v>0.1905497712589527</c:v>
                </c:pt>
                <c:pt idx="19841">
                  <c:v>0.19056667910190983</c:v>
                </c:pt>
                <c:pt idx="19842">
                  <c:v>0.19058316397355288</c:v>
                </c:pt>
                <c:pt idx="19843">
                  <c:v>0.19059880321596323</c:v>
                </c:pt>
                <c:pt idx="19844">
                  <c:v>0.19061148350323123</c:v>
                </c:pt>
                <c:pt idx="19845">
                  <c:v>0.190624586297825</c:v>
                </c:pt>
                <c:pt idx="19846">
                  <c:v>0.19064149287587903</c:v>
                </c:pt>
                <c:pt idx="19847">
                  <c:v>0.19065966712850024</c:v>
                </c:pt>
                <c:pt idx="19848">
                  <c:v>0.19067615046733222</c:v>
                </c:pt>
                <c:pt idx="19849">
                  <c:v>0.19069094297598313</c:v>
                </c:pt>
                <c:pt idx="19850">
                  <c:v>0.19070573526581938</c:v>
                </c:pt>
                <c:pt idx="19851">
                  <c:v>0.19072264047198928</c:v>
                </c:pt>
                <c:pt idx="19852">
                  <c:v>0.19074039063089629</c:v>
                </c:pt>
                <c:pt idx="19853">
                  <c:v>0.19075687263919955</c:v>
                </c:pt>
                <c:pt idx="19854">
                  <c:v>0.19077081874173937</c:v>
                </c:pt>
                <c:pt idx="19855">
                  <c:v>0.19078349684800269</c:v>
                </c:pt>
                <c:pt idx="19856">
                  <c:v>0.19079575219793846</c:v>
                </c:pt>
                <c:pt idx="19857">
                  <c:v>0.1908075848070879</c:v>
                </c:pt>
                <c:pt idx="19858">
                  <c:v>0.19081941727622873</c:v>
                </c:pt>
                <c:pt idx="19859">
                  <c:v>0.19083251734660975</c:v>
                </c:pt>
                <c:pt idx="19860">
                  <c:v>0.19084773011620923</c:v>
                </c:pt>
                <c:pt idx="19861">
                  <c:v>0.19086378778860763</c:v>
                </c:pt>
                <c:pt idx="19862">
                  <c:v>0.1908802677632202</c:v>
                </c:pt>
                <c:pt idx="19863">
                  <c:v>0.19089590235987863</c:v>
                </c:pt>
                <c:pt idx="19864">
                  <c:v>0.1909094239760839</c:v>
                </c:pt>
                <c:pt idx="19865">
                  <c:v>0.19092125524028419</c:v>
                </c:pt>
                <c:pt idx="19866">
                  <c:v>0.1909335089020692</c:v>
                </c:pt>
                <c:pt idx="19867">
                  <c:v>0.19095041025814988</c:v>
                </c:pt>
                <c:pt idx="19868">
                  <c:v>0.19096857889734697</c:v>
                </c:pt>
                <c:pt idx="19869">
                  <c:v>0.19098294456441708</c:v>
                </c:pt>
                <c:pt idx="19870">
                  <c:v>0.19099435244713753</c:v>
                </c:pt>
                <c:pt idx="19871">
                  <c:v>0.19100491518547236</c:v>
                </c:pt>
                <c:pt idx="19872">
                  <c:v>0.19101463280620196</c:v>
                </c:pt>
                <c:pt idx="19873">
                  <c:v>0.19102646282572142</c:v>
                </c:pt>
                <c:pt idx="19874">
                  <c:v>0.19103956018408988</c:v>
                </c:pt>
                <c:pt idx="19875">
                  <c:v>0.19105223488369991</c:v>
                </c:pt>
                <c:pt idx="19876">
                  <c:v>0.19106533190452921</c:v>
                </c:pt>
                <c:pt idx="19877">
                  <c:v>0.19107842875382866</c:v>
                </c:pt>
                <c:pt idx="19878">
                  <c:v>0.19108814566021076</c:v>
                </c:pt>
                <c:pt idx="19879">
                  <c:v>0.19109575012977995</c:v>
                </c:pt>
                <c:pt idx="19880">
                  <c:v>0.19110377700714518</c:v>
                </c:pt>
                <c:pt idx="19881">
                  <c:v>0.19111433858972682</c:v>
                </c:pt>
                <c:pt idx="19882">
                  <c:v>0.19112658988577666</c:v>
                </c:pt>
                <c:pt idx="19883">
                  <c:v>0.19113799612993501</c:v>
                </c:pt>
                <c:pt idx="19884">
                  <c:v>0.19114729001046407</c:v>
                </c:pt>
                <c:pt idx="19885">
                  <c:v>0.19115573891780888</c:v>
                </c:pt>
                <c:pt idx="19886">
                  <c:v>0.19116376531366774</c:v>
                </c:pt>
                <c:pt idx="19887">
                  <c:v>0.19117305895470518</c:v>
                </c:pt>
                <c:pt idx="19888">
                  <c:v>0.19118361980558887</c:v>
                </c:pt>
                <c:pt idx="19889">
                  <c:v>0.19119080112048356</c:v>
                </c:pt>
                <c:pt idx="19890">
                  <c:v>0.19119629267942964</c:v>
                </c:pt>
                <c:pt idx="19891">
                  <c:v>0.19120262905612453</c:v>
                </c:pt>
                <c:pt idx="19892">
                  <c:v>0.19121149991604691</c:v>
                </c:pt>
                <c:pt idx="19893">
                  <c:v>0.191222060360971</c:v>
                </c:pt>
                <c:pt idx="19894">
                  <c:v>0.19123219828317861</c:v>
                </c:pt>
                <c:pt idx="19895">
                  <c:v>0.19124064647317521</c:v>
                </c:pt>
                <c:pt idx="19896">
                  <c:v>0.19124782737855628</c:v>
                </c:pt>
                <c:pt idx="19897">
                  <c:v>0.19125331862434888</c:v>
                </c:pt>
                <c:pt idx="19898">
                  <c:v>0.19125880983998797</c:v>
                </c:pt>
                <c:pt idx="19899">
                  <c:v>0.19126345622966923</c:v>
                </c:pt>
                <c:pt idx="19900">
                  <c:v>0.19126810259776211</c:v>
                </c:pt>
                <c:pt idx="19901">
                  <c:v>0.19127359373221955</c:v>
                </c:pt>
                <c:pt idx="19902">
                  <c:v>0.19127908483652525</c:v>
                </c:pt>
                <c:pt idx="19903">
                  <c:v>0.19128542068864118</c:v>
                </c:pt>
                <c:pt idx="19904">
                  <c:v>0.19129386842901852</c:v>
                </c:pt>
                <c:pt idx="19905">
                  <c:v>0.19130231609803219</c:v>
                </c:pt>
                <c:pt idx="19906">
                  <c:v>0.19130949656058499</c:v>
                </c:pt>
                <c:pt idx="19907">
                  <c:v>0.19131456509134448</c:v>
                </c:pt>
                <c:pt idx="19908">
                  <c:v>0.19131963359641468</c:v>
                </c:pt>
                <c:pt idx="19909">
                  <c:v>0.19132427970349408</c:v>
                </c:pt>
                <c:pt idx="19910">
                  <c:v>0.19132808104777604</c:v>
                </c:pt>
                <c:pt idx="19911">
                  <c:v>0.1913327271156082</c:v>
                </c:pt>
                <c:pt idx="19912">
                  <c:v>0.19133990735979992</c:v>
                </c:pt>
                <c:pt idx="19913">
                  <c:v>0.19134666518959048</c:v>
                </c:pt>
                <c:pt idx="19914">
                  <c:v>0.19135131117108045</c:v>
                </c:pt>
                <c:pt idx="19915">
                  <c:v>0.19135595713098555</c:v>
                </c:pt>
                <c:pt idx="19916">
                  <c:v>0.19136187013964667</c:v>
                </c:pt>
                <c:pt idx="19917">
                  <c:v>0.19136651605049551</c:v>
                </c:pt>
                <c:pt idx="19918">
                  <c:v>0.19136778311334454</c:v>
                </c:pt>
                <c:pt idx="19919">
                  <c:v>0.1913690501745883</c:v>
                </c:pt>
                <c:pt idx="19920">
                  <c:v>0.19137031723422637</c:v>
                </c:pt>
                <c:pt idx="19921">
                  <c:v>0.19137369605207938</c:v>
                </c:pt>
                <c:pt idx="19922">
                  <c:v>0.19138087600211118</c:v>
                </c:pt>
                <c:pt idx="19923">
                  <c:v>0.19139058997010042</c:v>
                </c:pt>
                <c:pt idx="19924">
                  <c:v>0.19139988150335971</c:v>
                </c:pt>
                <c:pt idx="19925">
                  <c:v>0.19140621659017482</c:v>
                </c:pt>
                <c:pt idx="19926">
                  <c:v>0.19141128463073101</c:v>
                </c:pt>
                <c:pt idx="19927">
                  <c:v>0.19141719731225046</c:v>
                </c:pt>
                <c:pt idx="19928">
                  <c:v>0.1914235322893694</c:v>
                </c:pt>
                <c:pt idx="19929">
                  <c:v>0.19142691092742367</c:v>
                </c:pt>
                <c:pt idx="19930">
                  <c:v>0.1914286002421699</c:v>
                </c:pt>
                <c:pt idx="19931">
                  <c:v>0.19143071188158955</c:v>
                </c:pt>
                <c:pt idx="19932">
                  <c:v>0.19143324584300775</c:v>
                </c:pt>
                <c:pt idx="19933">
                  <c:v>0.19143493514705251</c:v>
                </c:pt>
                <c:pt idx="19934">
                  <c:v>0.19143451282130874</c:v>
                </c:pt>
                <c:pt idx="19935">
                  <c:v>0.19143535747261781</c:v>
                </c:pt>
                <c:pt idx="19936">
                  <c:v>0.19143873607071921</c:v>
                </c:pt>
                <c:pt idx="19937">
                  <c:v>0.19144507091139273</c:v>
                </c:pt>
                <c:pt idx="19938">
                  <c:v>0.19145309498530369</c:v>
                </c:pt>
                <c:pt idx="19939">
                  <c:v>0.19145900741961738</c:v>
                </c:pt>
                <c:pt idx="19940">
                  <c:v>0.19146238593781637</c:v>
                </c:pt>
                <c:pt idx="19941">
                  <c:v>0.19146534213187724</c:v>
                </c:pt>
                <c:pt idx="19942">
                  <c:v>0.19146660906951338</c:v>
                </c:pt>
                <c:pt idx="19943">
                  <c:v>0.19146872062867368</c:v>
                </c:pt>
                <c:pt idx="19944">
                  <c:v>0.19147336604313256</c:v>
                </c:pt>
                <c:pt idx="19945">
                  <c:v>0.19147801143601134</c:v>
                </c:pt>
                <c:pt idx="19946">
                  <c:v>0.19147927835759671</c:v>
                </c:pt>
                <c:pt idx="19947">
                  <c:v>0.19147927835759671</c:v>
                </c:pt>
                <c:pt idx="19948">
                  <c:v>0.19148012297109529</c:v>
                </c:pt>
                <c:pt idx="19949">
                  <c:v>0.19148223450172075</c:v>
                </c:pt>
                <c:pt idx="19950">
                  <c:v>0.19148561294144723</c:v>
                </c:pt>
                <c:pt idx="19951">
                  <c:v>0.19148730215703064</c:v>
                </c:pt>
                <c:pt idx="19952">
                  <c:v>0.19148603524561059</c:v>
                </c:pt>
                <c:pt idx="19953">
                  <c:v>0.1914835014179557</c:v>
                </c:pt>
                <c:pt idx="19954">
                  <c:v>0.19148096758388036</c:v>
                </c:pt>
                <c:pt idx="19955">
                  <c:v>0.19147927835759671</c:v>
                </c:pt>
                <c:pt idx="19956">
                  <c:v>0.19147843374338491</c:v>
                </c:pt>
                <c:pt idx="19957">
                  <c:v>0.19147801143601134</c:v>
                </c:pt>
                <c:pt idx="19958">
                  <c:v>0.19147927835759671</c:v>
                </c:pt>
                <c:pt idx="19959">
                  <c:v>0.19148265680731069</c:v>
                </c:pt>
                <c:pt idx="19960">
                  <c:v>0.19148434602788741</c:v>
                </c:pt>
                <c:pt idx="19961">
                  <c:v>0.1914839237230106</c:v>
                </c:pt>
                <c:pt idx="19962">
                  <c:v>0.19148476833258568</c:v>
                </c:pt>
                <c:pt idx="19963">
                  <c:v>0.19148730215703064</c:v>
                </c:pt>
                <c:pt idx="19964">
                  <c:v>0.19149110288165974</c:v>
                </c:pt>
                <c:pt idx="19965">
                  <c:v>0.19149490359184379</c:v>
                </c:pt>
                <c:pt idx="19966">
                  <c:v>0.19149574819214507</c:v>
                </c:pt>
                <c:pt idx="19967">
                  <c:v>0.19149490359184379</c:v>
                </c:pt>
                <c:pt idx="19968">
                  <c:v>0.19149574819214507</c:v>
                </c:pt>
                <c:pt idx="19969">
                  <c:v>0.19149701509125941</c:v>
                </c:pt>
                <c:pt idx="19970">
                  <c:v>0.19149701509125941</c:v>
                </c:pt>
                <c:pt idx="19971">
                  <c:v>0.19149574819214507</c:v>
                </c:pt>
                <c:pt idx="19972">
                  <c:v>0.19149701509125941</c:v>
                </c:pt>
                <c:pt idx="19973">
                  <c:v>0.1915012380767159</c:v>
                </c:pt>
                <c:pt idx="19974">
                  <c:v>0.19150461645224093</c:v>
                </c:pt>
                <c:pt idx="19975">
                  <c:v>0.19150715022639475</c:v>
                </c:pt>
                <c:pt idx="19976">
                  <c:v>0.19150715022639475</c:v>
                </c:pt>
                <c:pt idx="19977">
                  <c:v>0.19150757252146289</c:v>
                </c:pt>
                <c:pt idx="19978">
                  <c:v>0.19151052858194623</c:v>
                </c:pt>
                <c:pt idx="19979">
                  <c:v>0.19151517380219427</c:v>
                </c:pt>
                <c:pt idx="19980">
                  <c:v>0.19151897442089275</c:v>
                </c:pt>
                <c:pt idx="19981">
                  <c:v>0.19152319731361628</c:v>
                </c:pt>
                <c:pt idx="19982">
                  <c:v>0.19152699790182071</c:v>
                </c:pt>
                <c:pt idx="19983">
                  <c:v>0.1915295316192657</c:v>
                </c:pt>
                <c:pt idx="19984">
                  <c:v>0.19153164304556589</c:v>
                </c:pt>
                <c:pt idx="19985">
                  <c:v>0.19153459903489642</c:v>
                </c:pt>
                <c:pt idx="19986">
                  <c:v>0.19153797729771765</c:v>
                </c:pt>
                <c:pt idx="19987">
                  <c:v>0.19154051098734398</c:v>
                </c:pt>
                <c:pt idx="19988">
                  <c:v>0.19154135554912649</c:v>
                </c:pt>
                <c:pt idx="19989">
                  <c:v>0.19154008870618541</c:v>
                </c:pt>
                <c:pt idx="19990">
                  <c:v>0.19153924414333343</c:v>
                </c:pt>
                <c:pt idx="19991">
                  <c:v>0.19153924414333343</c:v>
                </c:pt>
                <c:pt idx="19992">
                  <c:v>0.19153924414333343</c:v>
                </c:pt>
                <c:pt idx="19993">
                  <c:v>0.19153924414333343</c:v>
                </c:pt>
                <c:pt idx="19994">
                  <c:v>0.19154051098734398</c:v>
                </c:pt>
                <c:pt idx="19995">
                  <c:v>0.19154220011019538</c:v>
                </c:pt>
                <c:pt idx="19996">
                  <c:v>0.19154388923019333</c:v>
                </c:pt>
                <c:pt idx="19997">
                  <c:v>0.19154346695046132</c:v>
                </c:pt>
                <c:pt idx="19998">
                  <c:v>0.1915388218616397</c:v>
                </c:pt>
                <c:pt idx="19999">
                  <c:v>0.19153459903489642</c:v>
                </c:pt>
                <c:pt idx="20000">
                  <c:v>0.19153375446740792</c:v>
                </c:pt>
                <c:pt idx="20001">
                  <c:v>0.19153502131837322</c:v>
                </c:pt>
                <c:pt idx="20002">
                  <c:v>0.19153671045049711</c:v>
                </c:pt>
                <c:pt idx="20003">
                  <c:v>0.19153924414333343</c:v>
                </c:pt>
                <c:pt idx="20004">
                  <c:v>0.19154177782974977</c:v>
                </c:pt>
                <c:pt idx="20005">
                  <c:v>0.19154304467055092</c:v>
                </c:pt>
                <c:pt idx="20006">
                  <c:v>0.19154304467055092</c:v>
                </c:pt>
                <c:pt idx="20007">
                  <c:v>0.19154388923019333</c:v>
                </c:pt>
                <c:pt idx="20008">
                  <c:v>0.19154431150974696</c:v>
                </c:pt>
                <c:pt idx="20009">
                  <c:v>0.19154431150974696</c:v>
                </c:pt>
                <c:pt idx="20010">
                  <c:v>0.19154346695046132</c:v>
                </c:pt>
                <c:pt idx="20011">
                  <c:v>0.19154262239046221</c:v>
                </c:pt>
                <c:pt idx="20012">
                  <c:v>0.19154262239046221</c:v>
                </c:pt>
                <c:pt idx="20013">
                  <c:v>0.19154177782974977</c:v>
                </c:pt>
                <c:pt idx="20014">
                  <c:v>0.1915396664248484</c:v>
                </c:pt>
                <c:pt idx="20015">
                  <c:v>0.19153839957976793</c:v>
                </c:pt>
                <c:pt idx="20016">
                  <c:v>0.19153797729771765</c:v>
                </c:pt>
                <c:pt idx="20017">
                  <c:v>0.19153586588479179</c:v>
                </c:pt>
                <c:pt idx="20018">
                  <c:v>0.19153333218339624</c:v>
                </c:pt>
                <c:pt idx="20019">
                  <c:v>0.19153290989920604</c:v>
                </c:pt>
                <c:pt idx="20020">
                  <c:v>0.19153671045049711</c:v>
                </c:pt>
                <c:pt idx="20021">
                  <c:v>0.19154177782974977</c:v>
                </c:pt>
                <c:pt idx="20022">
                  <c:v>0.19154388923019333</c:v>
                </c:pt>
                <c:pt idx="20023">
                  <c:v>0.19154515606831934</c:v>
                </c:pt>
                <c:pt idx="20024">
                  <c:v>0.19154726746163006</c:v>
                </c:pt>
                <c:pt idx="20025">
                  <c:v>0.19155149023487705</c:v>
                </c:pt>
                <c:pt idx="20026">
                  <c:v>0.19155655753923603</c:v>
                </c:pt>
                <c:pt idx="20027">
                  <c:v>0.19155866890847362</c:v>
                </c:pt>
                <c:pt idx="20028">
                  <c:v>0.19155782436131358</c:v>
                </c:pt>
                <c:pt idx="20029">
                  <c:v>0.19155613526485338</c:v>
                </c:pt>
                <c:pt idx="20030">
                  <c:v>0.19155486844063588</c:v>
                </c:pt>
                <c:pt idx="20031">
                  <c:v>0.1915544461655404</c:v>
                </c:pt>
                <c:pt idx="20032">
                  <c:v>0.19155402389026624</c:v>
                </c:pt>
                <c:pt idx="20033">
                  <c:v>0.19155275706337418</c:v>
                </c:pt>
                <c:pt idx="20034">
                  <c:v>0.19155064568165417</c:v>
                </c:pt>
                <c:pt idx="20035">
                  <c:v>0.19154895657306881</c:v>
                </c:pt>
                <c:pt idx="20036">
                  <c:v>0.19154768973975714</c:v>
                </c:pt>
                <c:pt idx="20037">
                  <c:v>0.19154600062617871</c:v>
                </c:pt>
                <c:pt idx="20038">
                  <c:v>0.19154304467055092</c:v>
                </c:pt>
                <c:pt idx="20039">
                  <c:v>0.19154093326832441</c:v>
                </c:pt>
                <c:pt idx="20040">
                  <c:v>0.19154093326832441</c:v>
                </c:pt>
                <c:pt idx="20041">
                  <c:v>0.19154304467055092</c:v>
                </c:pt>
                <c:pt idx="20042">
                  <c:v>0.19154346695046132</c:v>
                </c:pt>
                <c:pt idx="20043">
                  <c:v>0.19154346695046132</c:v>
                </c:pt>
                <c:pt idx="20044">
                  <c:v>0.19154557834733821</c:v>
                </c:pt>
                <c:pt idx="20045">
                  <c:v>0.19155106795835475</c:v>
                </c:pt>
                <c:pt idx="20046">
                  <c:v>0.19155740208746624</c:v>
                </c:pt>
                <c:pt idx="20047">
                  <c:v>0.19156078027325352</c:v>
                </c:pt>
                <c:pt idx="20048">
                  <c:v>0.19155993572787677</c:v>
                </c:pt>
                <c:pt idx="20049">
                  <c:v>0.19155740208746624</c:v>
                </c:pt>
                <c:pt idx="20050">
                  <c:v>0.19155529071555347</c:v>
                </c:pt>
                <c:pt idx="20051">
                  <c:v>0.19155275706337418</c:v>
                </c:pt>
                <c:pt idx="20052">
                  <c:v>0.19154895657306881</c:v>
                </c:pt>
                <c:pt idx="20053">
                  <c:v>0.19154515606831934</c:v>
                </c:pt>
                <c:pt idx="20054">
                  <c:v>0.19154220011019538</c:v>
                </c:pt>
                <c:pt idx="20055">
                  <c:v>0.19154093326832441</c:v>
                </c:pt>
                <c:pt idx="20056">
                  <c:v>0.19154051098734398</c:v>
                </c:pt>
                <c:pt idx="20057">
                  <c:v>0.19154220011019538</c:v>
                </c:pt>
                <c:pt idx="20058">
                  <c:v>0.19154600062617871</c:v>
                </c:pt>
                <c:pt idx="20059">
                  <c:v>0.19154937885048279</c:v>
                </c:pt>
                <c:pt idx="20060">
                  <c:v>0.19155106795835475</c:v>
                </c:pt>
                <c:pt idx="20061">
                  <c:v>0.19155149023487705</c:v>
                </c:pt>
                <c:pt idx="20062">
                  <c:v>0.19155275706337418</c:v>
                </c:pt>
                <c:pt idx="20063">
                  <c:v>0.19155697981344008</c:v>
                </c:pt>
                <c:pt idx="20064">
                  <c:v>0.19155993572787677</c:v>
                </c:pt>
                <c:pt idx="20065">
                  <c:v>0.19155909118178641</c:v>
                </c:pt>
                <c:pt idx="20066">
                  <c:v>0.19155571299029264</c:v>
                </c:pt>
                <c:pt idx="20067">
                  <c:v>0.19155191251122125</c:v>
                </c:pt>
                <c:pt idx="20068">
                  <c:v>0.19154980112771824</c:v>
                </c:pt>
                <c:pt idx="20069">
                  <c:v>0.19154811201770616</c:v>
                </c:pt>
                <c:pt idx="20070">
                  <c:v>0.19154811201770616</c:v>
                </c:pt>
                <c:pt idx="20071">
                  <c:v>0.19154895657306881</c:v>
                </c:pt>
                <c:pt idx="20072">
                  <c:v>0.19154895657306881</c:v>
                </c:pt>
                <c:pt idx="20073">
                  <c:v>0.19154811201770616</c:v>
                </c:pt>
                <c:pt idx="20074">
                  <c:v>0.19154853429547641</c:v>
                </c:pt>
                <c:pt idx="20075">
                  <c:v>0.19155022340477518</c:v>
                </c:pt>
                <c:pt idx="20076">
                  <c:v>0.19155191251122125</c:v>
                </c:pt>
                <c:pt idx="20077">
                  <c:v>0.19155360161481366</c:v>
                </c:pt>
                <c:pt idx="20078">
                  <c:v>0.19155529071555347</c:v>
                </c:pt>
                <c:pt idx="20079">
                  <c:v>0.19155655753923603</c:v>
                </c:pt>
                <c:pt idx="20080">
                  <c:v>0.19155655753923603</c:v>
                </c:pt>
                <c:pt idx="20081">
                  <c:v>0.19155655753923603</c:v>
                </c:pt>
                <c:pt idx="20082">
                  <c:v>0.19155740208746624</c:v>
                </c:pt>
                <c:pt idx="20083">
                  <c:v>0.19155655753923603</c:v>
                </c:pt>
                <c:pt idx="20084">
                  <c:v>0.19155486844063588</c:v>
                </c:pt>
                <c:pt idx="20085">
                  <c:v>0.19155275706337418</c:v>
                </c:pt>
                <c:pt idx="20086">
                  <c:v>0.19155022340477518</c:v>
                </c:pt>
                <c:pt idx="20087">
                  <c:v>0.19154768973975714</c:v>
                </c:pt>
                <c:pt idx="20088">
                  <c:v>0.19154768973975714</c:v>
                </c:pt>
                <c:pt idx="20089">
                  <c:v>0.19154937885048279</c:v>
                </c:pt>
                <c:pt idx="20090">
                  <c:v>0.19155149023487705</c:v>
                </c:pt>
                <c:pt idx="20091">
                  <c:v>0.19155360161481366</c:v>
                </c:pt>
                <c:pt idx="20092">
                  <c:v>0.19155655753923603</c:v>
                </c:pt>
                <c:pt idx="20093">
                  <c:v>0.19155909118178641</c:v>
                </c:pt>
                <c:pt idx="20094">
                  <c:v>0.19156035800065416</c:v>
                </c:pt>
                <c:pt idx="20095">
                  <c:v>0.19155993572787677</c:v>
                </c:pt>
                <c:pt idx="20096">
                  <c:v>0.19155866890847362</c:v>
                </c:pt>
                <c:pt idx="20097">
                  <c:v>0.19156035800065416</c:v>
                </c:pt>
                <c:pt idx="20098">
                  <c:v>0.19156331390510511</c:v>
                </c:pt>
                <c:pt idx="20099">
                  <c:v>0.19156500298943971</c:v>
                </c:pt>
                <c:pt idx="20100">
                  <c:v>0.19156711434084606</c:v>
                </c:pt>
                <c:pt idx="20101">
                  <c:v>0.19156964795664938</c:v>
                </c:pt>
                <c:pt idx="20102">
                  <c:v>0.19157260383364008</c:v>
                </c:pt>
                <c:pt idx="20103">
                  <c:v>0.19157555970189377</c:v>
                </c:pt>
                <c:pt idx="20104">
                  <c:v>0.19157724876554438</c:v>
                </c:pt>
                <c:pt idx="20105">
                  <c:v>0.19157724876554438</c:v>
                </c:pt>
                <c:pt idx="20106">
                  <c:v>0.19157767103101137</c:v>
                </c:pt>
                <c:pt idx="20107">
                  <c:v>0.1915785155614102</c:v>
                </c:pt>
                <c:pt idx="20108">
                  <c:v>0.19157936009109591</c:v>
                </c:pt>
                <c:pt idx="20109">
                  <c:v>0.19158062688428687</c:v>
                </c:pt>
                <c:pt idx="20110">
                  <c:v>0.19158062688428687</c:v>
                </c:pt>
                <c:pt idx="20111">
                  <c:v>0.19158104914832749</c:v>
                </c:pt>
                <c:pt idx="20112">
                  <c:v>0.19158527177892493</c:v>
                </c:pt>
                <c:pt idx="20113">
                  <c:v>0.19159118343180631</c:v>
                </c:pt>
                <c:pt idx="20114">
                  <c:v>0.19159540601961073</c:v>
                </c:pt>
                <c:pt idx="20115">
                  <c:v>0.1915975173068267</c:v>
                </c:pt>
                <c:pt idx="20116">
                  <c:v>0.19159878407701678</c:v>
                </c:pt>
                <c:pt idx="20117">
                  <c:v>0.19159878407701678</c:v>
                </c:pt>
                <c:pt idx="20118">
                  <c:v>0.1915975173068267</c:v>
                </c:pt>
                <c:pt idx="20119">
                  <c:v>0.19159625053503229</c:v>
                </c:pt>
                <c:pt idx="20120">
                  <c:v>0.19159540601961073</c:v>
                </c:pt>
                <c:pt idx="20121">
                  <c:v>0.19159625053503229</c:v>
                </c:pt>
                <c:pt idx="20122">
                  <c:v>0.19159667279247528</c:v>
                </c:pt>
                <c:pt idx="20123">
                  <c:v>0.19159625053503229</c:v>
                </c:pt>
                <c:pt idx="20124">
                  <c:v>0.1915945615034762</c:v>
                </c:pt>
                <c:pt idx="20125">
                  <c:v>0.19159118343180631</c:v>
                </c:pt>
                <c:pt idx="20126">
                  <c:v>0.19158780534872488</c:v>
                </c:pt>
                <c:pt idx="20127">
                  <c:v>0.19158780534872488</c:v>
                </c:pt>
                <c:pt idx="20128">
                  <c:v>0.19159033891210583</c:v>
                </c:pt>
                <c:pt idx="20129">
                  <c:v>0.19159118343180631</c:v>
                </c:pt>
                <c:pt idx="20130">
                  <c:v>0.19158991665198788</c:v>
                </c:pt>
                <c:pt idx="20131">
                  <c:v>0.19159118343180631</c:v>
                </c:pt>
                <c:pt idx="20132">
                  <c:v>0.19159540601961073</c:v>
                </c:pt>
                <c:pt idx="20133">
                  <c:v>0.1916000508456018</c:v>
                </c:pt>
                <c:pt idx="20134">
                  <c:v>0.191603006632727</c:v>
                </c:pt>
                <c:pt idx="20135">
                  <c:v>0.1916038511417294</c:v>
                </c:pt>
                <c:pt idx="20136">
                  <c:v>0.19160216212301118</c:v>
                </c:pt>
                <c:pt idx="20137">
                  <c:v>0.19159962858958515</c:v>
                </c:pt>
                <c:pt idx="20138">
                  <c:v>0.19159793956373491</c:v>
                </c:pt>
                <c:pt idx="20139">
                  <c:v>0.19159836182046514</c:v>
                </c:pt>
                <c:pt idx="20140">
                  <c:v>0.19160131761258217</c:v>
                </c:pt>
                <c:pt idx="20141">
                  <c:v>0.1916038511417294</c:v>
                </c:pt>
                <c:pt idx="20142">
                  <c:v>0.19160469565001842</c:v>
                </c:pt>
                <c:pt idx="20143">
                  <c:v>0.19160807367604368</c:v>
                </c:pt>
                <c:pt idx="20144">
                  <c:v>0.19161187394168222</c:v>
                </c:pt>
                <c:pt idx="20145">
                  <c:v>0.19161482969386107</c:v>
                </c:pt>
                <c:pt idx="20146">
                  <c:v>0.19161694094006854</c:v>
                </c:pt>
                <c:pt idx="20147">
                  <c:v>0.19162074117200942</c:v>
                </c:pt>
                <c:pt idx="20148">
                  <c:v>0.19162665261521217</c:v>
                </c:pt>
                <c:pt idx="20149">
                  <c:v>0.19163340850751151</c:v>
                </c:pt>
                <c:pt idx="20150">
                  <c:v>0.19163763091702121</c:v>
                </c:pt>
                <c:pt idx="20151">
                  <c:v>0.19164016435416903</c:v>
                </c:pt>
                <c:pt idx="20152">
                  <c:v>0.19164438673515274</c:v>
                </c:pt>
                <c:pt idx="20153">
                  <c:v>0.19165072027320004</c:v>
                </c:pt>
                <c:pt idx="20154">
                  <c:v>0.19165494260961294</c:v>
                </c:pt>
                <c:pt idx="20155">
                  <c:v>0.1916574760029035</c:v>
                </c:pt>
                <c:pt idx="20156">
                  <c:v>0.19165789823449442</c:v>
                </c:pt>
                <c:pt idx="20157">
                  <c:v>0.1916574760029035</c:v>
                </c:pt>
                <c:pt idx="20158">
                  <c:v>0.19165832046590728</c:v>
                </c:pt>
                <c:pt idx="20159">
                  <c:v>0.19165916492819812</c:v>
                </c:pt>
                <c:pt idx="20160">
                  <c:v>0.19166043162029728</c:v>
                </c:pt>
                <c:pt idx="20161">
                  <c:v>0.19166169831079161</c:v>
                </c:pt>
                <c:pt idx="20162">
                  <c:v>0.19166212054059992</c:v>
                </c:pt>
                <c:pt idx="20163">
                  <c:v>0.19166169831079161</c:v>
                </c:pt>
                <c:pt idx="20164">
                  <c:v>0.19166254277022998</c:v>
                </c:pt>
                <c:pt idx="20165">
                  <c:v>0.19166423168696736</c:v>
                </c:pt>
                <c:pt idx="20166">
                  <c:v>0.19166634282887743</c:v>
                </c:pt>
                <c:pt idx="20167">
                  <c:v>0.19166760951188438</c:v>
                </c:pt>
                <c:pt idx="20168">
                  <c:v>0.1916667650567247</c:v>
                </c:pt>
                <c:pt idx="20169">
                  <c:v>0.19166549837264821</c:v>
                </c:pt>
                <c:pt idx="20170">
                  <c:v>0.1916667650567247</c:v>
                </c:pt>
                <c:pt idx="20171">
                  <c:v>0.19166929842006439</c:v>
                </c:pt>
                <c:pt idx="20172">
                  <c:v>0.19167014287308468</c:v>
                </c:pt>
                <c:pt idx="20173">
                  <c:v>0.1916697206466636</c:v>
                </c:pt>
                <c:pt idx="20174">
                  <c:v>0.19167056509932737</c:v>
                </c:pt>
                <c:pt idx="20175">
                  <c:v>0.19167352067803473</c:v>
                </c:pt>
                <c:pt idx="20176">
                  <c:v>0.19167943180924391</c:v>
                </c:pt>
                <c:pt idx="20177">
                  <c:v>0.1916891428775187</c:v>
                </c:pt>
                <c:pt idx="20178">
                  <c:v>0.19169885385148941</c:v>
                </c:pt>
                <c:pt idx="20179">
                  <c:v>0.19170603146729245</c:v>
                </c:pt>
                <c:pt idx="20180">
                  <c:v>0.19171236461492361</c:v>
                </c:pt>
                <c:pt idx="20181">
                  <c:v>0.19171785331042754</c:v>
                </c:pt>
                <c:pt idx="20182">
                  <c:v>0.19172080874937442</c:v>
                </c:pt>
                <c:pt idx="20183">
                  <c:v>0.19172249756770843</c:v>
                </c:pt>
                <c:pt idx="20184">
                  <c:v>0.19172249756770843</c:v>
                </c:pt>
                <c:pt idx="20185">
                  <c:v>0.19172165315889789</c:v>
                </c:pt>
                <c:pt idx="20186">
                  <c:v>0.19172291977184611</c:v>
                </c:pt>
                <c:pt idx="20187">
                  <c:v>0.19172418638318992</c:v>
                </c:pt>
                <c:pt idx="20188">
                  <c:v>0.19172418638318992</c:v>
                </c:pt>
                <c:pt idx="20189">
                  <c:v>0.19172376417958689</c:v>
                </c:pt>
                <c:pt idx="20190">
                  <c:v>0.19172460858661478</c:v>
                </c:pt>
                <c:pt idx="20191">
                  <c:v>0.19172671960106488</c:v>
                </c:pt>
                <c:pt idx="20192">
                  <c:v>0.19172967501380822</c:v>
                </c:pt>
                <c:pt idx="20193">
                  <c:v>0.19173431921618661</c:v>
                </c:pt>
                <c:pt idx="20194">
                  <c:v>0.19174107438114371</c:v>
                </c:pt>
                <c:pt idx="20195">
                  <c:v>0.19174571853058128</c:v>
                </c:pt>
                <c:pt idx="20196">
                  <c:v>0.19174698511304863</c:v>
                </c:pt>
                <c:pt idx="20197">
                  <c:v>0.19174614072491541</c:v>
                </c:pt>
                <c:pt idx="20198">
                  <c:v>0.19174529633606946</c:v>
                </c:pt>
                <c:pt idx="20199">
                  <c:v>0.19174529633606946</c:v>
                </c:pt>
                <c:pt idx="20200">
                  <c:v>0.19174782950046876</c:v>
                </c:pt>
                <c:pt idx="20201">
                  <c:v>0.1917520514268744</c:v>
                </c:pt>
                <c:pt idx="20202">
                  <c:v>0.19175500676475302</c:v>
                </c:pt>
                <c:pt idx="20203">
                  <c:v>0.19175711771503326</c:v>
                </c:pt>
                <c:pt idx="20204">
                  <c:v>0.19175965084948729</c:v>
                </c:pt>
                <c:pt idx="20205">
                  <c:v>0.19176218397752479</c:v>
                </c:pt>
                <c:pt idx="20206">
                  <c:v>0.19176513928545841</c:v>
                </c:pt>
                <c:pt idx="20207">
                  <c:v>0.19176809458465804</c:v>
                </c:pt>
                <c:pt idx="20208">
                  <c:v>0.19177189424222454</c:v>
                </c:pt>
                <c:pt idx="20209">
                  <c:v>0.1917752717034967</c:v>
                </c:pt>
                <c:pt idx="20210">
                  <c:v>0.19177780479196471</c:v>
                </c:pt>
                <c:pt idx="20211">
                  <c:v>0.19178118223327428</c:v>
                </c:pt>
                <c:pt idx="20212">
                  <c:v>0.19178667055107329</c:v>
                </c:pt>
                <c:pt idx="20213">
                  <c:v>0.19179342536239899</c:v>
                </c:pt>
                <c:pt idx="20214">
                  <c:v>0.19179849144095001</c:v>
                </c:pt>
                <c:pt idx="20215">
                  <c:v>0.19180229098302071</c:v>
                </c:pt>
                <c:pt idx="20216">
                  <c:v>0.19180651267950088</c:v>
                </c:pt>
                <c:pt idx="20217">
                  <c:v>0.19181157869175136</c:v>
                </c:pt>
                <c:pt idx="20218">
                  <c:v>0.19181580034902221</c:v>
                </c:pt>
                <c:pt idx="20219">
                  <c:v>0.19182002198847037</c:v>
                </c:pt>
                <c:pt idx="20220">
                  <c:v>0.19182466577127913</c:v>
                </c:pt>
                <c:pt idx="20221">
                  <c:v>0.19182930953252325</c:v>
                </c:pt>
                <c:pt idx="20222">
                  <c:v>0.19183226464208689</c:v>
                </c:pt>
                <c:pt idx="20223">
                  <c:v>0.19183479758619146</c:v>
                </c:pt>
                <c:pt idx="20224">
                  <c:v>0.19183733052387977</c:v>
                </c:pt>
                <c:pt idx="20225">
                  <c:v>0.19183901914544096</c:v>
                </c:pt>
                <c:pt idx="20226">
                  <c:v>0.19184155207243644</c:v>
                </c:pt>
                <c:pt idx="20227">
                  <c:v>0.19184239638000941</c:v>
                </c:pt>
                <c:pt idx="20228">
                  <c:v>0.19184281853352847</c:v>
                </c:pt>
                <c:pt idx="20229">
                  <c:v>0.19184450714582271</c:v>
                </c:pt>
                <c:pt idx="20230">
                  <c:v>0.1918457736031719</c:v>
                </c:pt>
                <c:pt idx="20231">
                  <c:v>0.1918457736031719</c:v>
                </c:pt>
                <c:pt idx="20232">
                  <c:v>0.19184535145090054</c:v>
                </c:pt>
                <c:pt idx="20233">
                  <c:v>0.19184450714582271</c:v>
                </c:pt>
                <c:pt idx="20234">
                  <c:v>0.1918449292984504</c:v>
                </c:pt>
                <c:pt idx="20235">
                  <c:v>0.1918478843618569</c:v>
                </c:pt>
                <c:pt idx="20236">
                  <c:v>0.19185252801528058</c:v>
                </c:pt>
                <c:pt idx="20237">
                  <c:v>0.19185886023519869</c:v>
                </c:pt>
                <c:pt idx="20238">
                  <c:v>0.19186392598226343</c:v>
                </c:pt>
                <c:pt idx="20239">
                  <c:v>0.19186856956119641</c:v>
                </c:pt>
                <c:pt idx="20240">
                  <c:v>0.19187405739940819</c:v>
                </c:pt>
                <c:pt idx="20241">
                  <c:v>0.19187870093129539</c:v>
                </c:pt>
                <c:pt idx="20242">
                  <c:v>0.19188250016861952</c:v>
                </c:pt>
                <c:pt idx="20243">
                  <c:v>0.1918850329854834</c:v>
                </c:pt>
                <c:pt idx="20244">
                  <c:v>0.19188629939150978</c:v>
                </c:pt>
                <c:pt idx="20245">
                  <c:v>0.19188545512100388</c:v>
                </c:pt>
                <c:pt idx="20246">
                  <c:v>0.19188418871390836</c:v>
                </c:pt>
                <c:pt idx="20247">
                  <c:v>0.19188629939150978</c:v>
                </c:pt>
                <c:pt idx="20248">
                  <c:v>0.1918892543326674</c:v>
                </c:pt>
                <c:pt idx="20249">
                  <c:v>0.19189094286655139</c:v>
                </c:pt>
                <c:pt idx="20250">
                  <c:v>0.19189178713242441</c:v>
                </c:pt>
                <c:pt idx="20251">
                  <c:v>0.19189389779398783</c:v>
                </c:pt>
                <c:pt idx="20252">
                  <c:v>0.19189600845109683</c:v>
                </c:pt>
                <c:pt idx="20253">
                  <c:v>0.19189727484322366</c:v>
                </c:pt>
                <c:pt idx="20254">
                  <c:v>0.19189769697357617</c:v>
                </c:pt>
                <c:pt idx="20255">
                  <c:v>0.19189769697357617</c:v>
                </c:pt>
                <c:pt idx="20256">
                  <c:v>0.19189896336356468</c:v>
                </c:pt>
                <c:pt idx="20257">
                  <c:v>0.19190276252390795</c:v>
                </c:pt>
                <c:pt idx="20258">
                  <c:v>0.19190740592250441</c:v>
                </c:pt>
                <c:pt idx="20259">
                  <c:v>0.19191289354759342</c:v>
                </c:pt>
                <c:pt idx="20260">
                  <c:v>0.19191753689914776</c:v>
                </c:pt>
                <c:pt idx="20261">
                  <c:v>0.19192133598892774</c:v>
                </c:pt>
                <c:pt idx="20262">
                  <c:v>0.19192555718286736</c:v>
                </c:pt>
                <c:pt idx="20263">
                  <c:v>0.19193146682444753</c:v>
                </c:pt>
                <c:pt idx="20264">
                  <c:v>0.19193906488373441</c:v>
                </c:pt>
                <c:pt idx="20265">
                  <c:v>0.19194708499479624</c:v>
                </c:pt>
                <c:pt idx="20266">
                  <c:v>0.19195552714747746</c:v>
                </c:pt>
                <c:pt idx="20267">
                  <c:v>0.19196439133108942</c:v>
                </c:pt>
                <c:pt idx="20268">
                  <c:v>0.19197114494205514</c:v>
                </c:pt>
                <c:pt idx="20269">
                  <c:v>0.19197494382817959</c:v>
                </c:pt>
                <c:pt idx="20270">
                  <c:v>0.19197621012034741</c:v>
                </c:pt>
                <c:pt idx="20271">
                  <c:v>0.19197747641091159</c:v>
                </c:pt>
                <c:pt idx="20272">
                  <c:v>0.19197874269987253</c:v>
                </c:pt>
                <c:pt idx="20273">
                  <c:v>0.1919791647958364</c:v>
                </c:pt>
                <c:pt idx="20274">
                  <c:v>0.19198000898722994</c:v>
                </c:pt>
                <c:pt idx="20275">
                  <c:v>0.19198422993350667</c:v>
                </c:pt>
                <c:pt idx="20276">
                  <c:v>0.19198929504552195</c:v>
                </c:pt>
                <c:pt idx="20277">
                  <c:v>0.19199393804233186</c:v>
                </c:pt>
                <c:pt idx="20278">
                  <c:v>0.19199900310517429</c:v>
                </c:pt>
                <c:pt idx="20279">
                  <c:v>0.19200449022763641</c:v>
                </c:pt>
                <c:pt idx="20280">
                  <c:v>0.19200913315389562</c:v>
                </c:pt>
                <c:pt idx="20281">
                  <c:v>0.19201250981399878</c:v>
                </c:pt>
                <c:pt idx="20282">
                  <c:v>0.19201673062309421</c:v>
                </c:pt>
                <c:pt idx="20283">
                  <c:v>0.19202137349252271</c:v>
                </c:pt>
                <c:pt idx="20284">
                  <c:v>0.19202475011129486</c:v>
                </c:pt>
                <c:pt idx="20285">
                  <c:v>0.19202728256789175</c:v>
                </c:pt>
                <c:pt idx="20286">
                  <c:v>0.19203023709248243</c:v>
                </c:pt>
                <c:pt idx="20287">
                  <c:v>0.1920331916083437</c:v>
                </c:pt>
                <c:pt idx="20288">
                  <c:v>0.1920365681872109</c:v>
                </c:pt>
                <c:pt idx="20289">
                  <c:v>0.19203994475467676</c:v>
                </c:pt>
                <c:pt idx="20290">
                  <c:v>0.19204289924185688</c:v>
                </c:pt>
                <c:pt idx="20291">
                  <c:v>0.19204627578794584</c:v>
                </c:pt>
                <c:pt idx="20292">
                  <c:v>0.19205007438866772</c:v>
                </c:pt>
                <c:pt idx="20293">
                  <c:v>0.19205598329444398</c:v>
                </c:pt>
                <c:pt idx="20294">
                  <c:v>0.19206273628686379</c:v>
                </c:pt>
                <c:pt idx="20295">
                  <c:v>0.1920682230596264</c:v>
                </c:pt>
                <c:pt idx="20296">
                  <c:v>0.19207159952020939</c:v>
                </c:pt>
                <c:pt idx="20297">
                  <c:v>0.19207328774622587</c:v>
                </c:pt>
                <c:pt idx="20298">
                  <c:v>0.19207539802473805</c:v>
                </c:pt>
                <c:pt idx="20299">
                  <c:v>0.1920787744610952</c:v>
                </c:pt>
                <c:pt idx="20300">
                  <c:v>0.19208299499051007</c:v>
                </c:pt>
                <c:pt idx="20301">
                  <c:v>0.19208848165211917</c:v>
                </c:pt>
                <c:pt idx="20302">
                  <c:v>0.19209607851849636</c:v>
                </c:pt>
                <c:pt idx="20303">
                  <c:v>0.19210409737039499</c:v>
                </c:pt>
                <c:pt idx="20304">
                  <c:v>0.1921125381976638</c:v>
                </c:pt>
                <c:pt idx="20305">
                  <c:v>0.19212182302536887</c:v>
                </c:pt>
                <c:pt idx="20306">
                  <c:v>0.19212984167082997</c:v>
                </c:pt>
                <c:pt idx="20307">
                  <c:v>0.19213532807541378</c:v>
                </c:pt>
                <c:pt idx="20308">
                  <c:v>0.19213828228079899</c:v>
                </c:pt>
                <c:pt idx="20309">
                  <c:v>0.19214208053204213</c:v>
                </c:pt>
                <c:pt idx="20310">
                  <c:v>0.19214461269152253</c:v>
                </c:pt>
                <c:pt idx="20311">
                  <c:v>0.19214587876885814</c:v>
                </c:pt>
                <c:pt idx="20312">
                  <c:v>0.1921475668694792</c:v>
                </c:pt>
                <c:pt idx="20313">
                  <c:v>0.19215178710856412</c:v>
                </c:pt>
                <c:pt idx="20314">
                  <c:v>0.19215980551375808</c:v>
                </c:pt>
                <c:pt idx="20315">
                  <c:v>0.19216824587081921</c:v>
                </c:pt>
                <c:pt idx="20316">
                  <c:v>0.19217373206470667</c:v>
                </c:pt>
                <c:pt idx="20317">
                  <c:v>0.19217753018130523</c:v>
                </c:pt>
                <c:pt idx="20318">
                  <c:v>0.1921813282834777</c:v>
                </c:pt>
                <c:pt idx="20319">
                  <c:v>0.19218597038876545</c:v>
                </c:pt>
                <c:pt idx="20320">
                  <c:v>0.19219272250344338</c:v>
                </c:pt>
                <c:pt idx="20321">
                  <c:v>0.19219989657533501</c:v>
                </c:pt>
                <c:pt idx="20322">
                  <c:v>0.19220496059509481</c:v>
                </c:pt>
                <c:pt idx="20323">
                  <c:v>0.1922083365940214</c:v>
                </c:pt>
                <c:pt idx="20324">
                  <c:v>0.19221255657665176</c:v>
                </c:pt>
                <c:pt idx="20325">
                  <c:v>0.19221635454579342</c:v>
                </c:pt>
                <c:pt idx="20326">
                  <c:v>0.19222184047575433</c:v>
                </c:pt>
                <c:pt idx="20327">
                  <c:v>0.19222859234823853</c:v>
                </c:pt>
                <c:pt idx="20328">
                  <c:v>0.19223576616280263</c:v>
                </c:pt>
                <c:pt idx="20329">
                  <c:v>0.19224040801539158</c:v>
                </c:pt>
                <c:pt idx="20330">
                  <c:v>0.19224420587875549</c:v>
                </c:pt>
                <c:pt idx="20331">
                  <c:v>0.19224969165592892</c:v>
                </c:pt>
                <c:pt idx="20332">
                  <c:v>0.19225559938230671</c:v>
                </c:pt>
                <c:pt idx="20333">
                  <c:v>0.19226277300313047</c:v>
                </c:pt>
                <c:pt idx="20334">
                  <c:v>0.19226952459925004</c:v>
                </c:pt>
                <c:pt idx="20335">
                  <c:v>0.19227543220846191</c:v>
                </c:pt>
                <c:pt idx="20336">
                  <c:v>0.19228176175103209</c:v>
                </c:pt>
                <c:pt idx="20337">
                  <c:v>0.19229020107880593</c:v>
                </c:pt>
                <c:pt idx="20338">
                  <c:v>0.19229864033535821</c:v>
                </c:pt>
                <c:pt idx="20339">
                  <c:v>0.19230665756311469</c:v>
                </c:pt>
                <c:pt idx="20340">
                  <c:v>0.19231383081767733</c:v>
                </c:pt>
                <c:pt idx="20341">
                  <c:v>0.19232269182580264</c:v>
                </c:pt>
                <c:pt idx="20342">
                  <c:v>0.19233408443516403</c:v>
                </c:pt>
                <c:pt idx="20343">
                  <c:v>0.19234378914817341</c:v>
                </c:pt>
                <c:pt idx="20344">
                  <c:v>0.19235054019732883</c:v>
                </c:pt>
                <c:pt idx="20345">
                  <c:v>0.19235560345428562</c:v>
                </c:pt>
                <c:pt idx="20346">
                  <c:v>0.19236151055500053</c:v>
                </c:pt>
                <c:pt idx="20347">
                  <c:v>0.19236783955275943</c:v>
                </c:pt>
                <c:pt idx="20348">
                  <c:v>0.19237290272212626</c:v>
                </c:pt>
                <c:pt idx="20349">
                  <c:v>0.19237712201034915</c:v>
                </c:pt>
                <c:pt idx="20350">
                  <c:v>0.19238176320683267</c:v>
                </c:pt>
                <c:pt idx="20351">
                  <c:v>0.19238809207641461</c:v>
                </c:pt>
                <c:pt idx="20352">
                  <c:v>0.19239568666704071</c:v>
                </c:pt>
                <c:pt idx="20353">
                  <c:v>0.19240454694987369</c:v>
                </c:pt>
                <c:pt idx="20354">
                  <c:v>0.19241593862673509</c:v>
                </c:pt>
                <c:pt idx="20355">
                  <c:v>0.19242733017382757</c:v>
                </c:pt>
                <c:pt idx="20356">
                  <c:v>0.19243787778691326</c:v>
                </c:pt>
                <c:pt idx="20357">
                  <c:v>0.19244800339081072</c:v>
                </c:pt>
                <c:pt idx="20358">
                  <c:v>0.1924560194211839</c:v>
                </c:pt>
                <c:pt idx="20359">
                  <c:v>0.19246192592876288</c:v>
                </c:pt>
                <c:pt idx="20360">
                  <c:v>0.19246530106028778</c:v>
                </c:pt>
                <c:pt idx="20361">
                  <c:v>0.19246909806963669</c:v>
                </c:pt>
                <c:pt idx="20362">
                  <c:v>0.19247627015907071</c:v>
                </c:pt>
                <c:pt idx="20363">
                  <c:v>0.19248639537423182</c:v>
                </c:pt>
                <c:pt idx="20364">
                  <c:v>0.19249609860922709</c:v>
                </c:pt>
                <c:pt idx="20365">
                  <c:v>0.19250411425407818</c:v>
                </c:pt>
                <c:pt idx="20366">
                  <c:v>0.19251002047759275</c:v>
                </c:pt>
                <c:pt idx="20367">
                  <c:v>0.19251634853550548</c:v>
                </c:pt>
                <c:pt idx="20368">
                  <c:v>0.19252309841980811</c:v>
                </c:pt>
                <c:pt idx="20369">
                  <c:v>0.19252984825855013</c:v>
                </c:pt>
                <c:pt idx="20370">
                  <c:v>0.19253701991229374</c:v>
                </c:pt>
                <c:pt idx="20371">
                  <c:v>0.19254419151460475</c:v>
                </c:pt>
                <c:pt idx="20372">
                  <c:v>0.1925522067739712</c:v>
                </c:pt>
                <c:pt idx="20373">
                  <c:v>0.19255980011832061</c:v>
                </c:pt>
                <c:pt idx="20374">
                  <c:v>0.19256570601295164</c:v>
                </c:pt>
                <c:pt idx="20375">
                  <c:v>0.1925711900267352</c:v>
                </c:pt>
                <c:pt idx="20376">
                  <c:v>0.19258004875470208</c:v>
                </c:pt>
                <c:pt idx="20377">
                  <c:v>0.19259228210716617</c:v>
                </c:pt>
                <c:pt idx="20378">
                  <c:v>0.19260451530997663</c:v>
                </c:pt>
                <c:pt idx="20379">
                  <c:v>0.19261506105435763</c:v>
                </c:pt>
                <c:pt idx="20380">
                  <c:v>0.19262391939369319</c:v>
                </c:pt>
                <c:pt idx="20381">
                  <c:v>0.19263277765455922</c:v>
                </c:pt>
                <c:pt idx="20382">
                  <c:v>0.19264205765320969</c:v>
                </c:pt>
                <c:pt idx="20383">
                  <c:v>0.19265386843603277</c:v>
                </c:pt>
                <c:pt idx="20384">
                  <c:v>0.19266610088547359</c:v>
                </c:pt>
                <c:pt idx="20385">
                  <c:v>0.19267833318528294</c:v>
                </c:pt>
                <c:pt idx="20386">
                  <c:v>0.1926918307217719</c:v>
                </c:pt>
                <c:pt idx="20387">
                  <c:v>0.19270279733602394</c:v>
                </c:pt>
                <c:pt idx="20388">
                  <c:v>0.1927112331113035</c:v>
                </c:pt>
                <c:pt idx="20389">
                  <c:v>0.19271924703190549</c:v>
                </c:pt>
                <c:pt idx="20390">
                  <c:v>0.19272726088828476</c:v>
                </c:pt>
                <c:pt idx="20391">
                  <c:v>0.19273527468044291</c:v>
                </c:pt>
                <c:pt idx="20392">
                  <c:v>0.19274624081827482</c:v>
                </c:pt>
                <c:pt idx="20393">
                  <c:v>0.19275762860335666</c:v>
                </c:pt>
                <c:pt idx="20394">
                  <c:v>0.19276859449605671</c:v>
                </c:pt>
                <c:pt idx="20395">
                  <c:v>0.19277913851025141</c:v>
                </c:pt>
                <c:pt idx="20396">
                  <c:v>0.19279052592070994</c:v>
                </c:pt>
                <c:pt idx="20397">
                  <c:v>0.19280275669861918</c:v>
                </c:pt>
                <c:pt idx="20398">
                  <c:v>0.19281498732693877</c:v>
                </c:pt>
                <c:pt idx="20399">
                  <c:v>0.19282679606751552</c:v>
                </c:pt>
                <c:pt idx="20400">
                  <c:v>0.19283776120176255</c:v>
                </c:pt>
                <c:pt idx="20401">
                  <c:v>0.19284577410844658</c:v>
                </c:pt>
                <c:pt idx="20402">
                  <c:v>0.19285125658655206</c:v>
                </c:pt>
                <c:pt idx="20403">
                  <c:v>0.19285716076012793</c:v>
                </c:pt>
                <c:pt idx="20404">
                  <c:v>0.19286601695513136</c:v>
                </c:pt>
                <c:pt idx="20405">
                  <c:v>0.1928769816593269</c:v>
                </c:pt>
                <c:pt idx="20406">
                  <c:v>0.19288752453075383</c:v>
                </c:pt>
                <c:pt idx="20407">
                  <c:v>0.19289806729102993</c:v>
                </c:pt>
                <c:pt idx="20408">
                  <c:v>0.1929107184566454</c:v>
                </c:pt>
                <c:pt idx="20409">
                  <c:v>0.19292421285689138</c:v>
                </c:pt>
                <c:pt idx="20410">
                  <c:v>0.19293644199982457</c:v>
                </c:pt>
                <c:pt idx="20411">
                  <c:v>0.19294614086891557</c:v>
                </c:pt>
                <c:pt idx="20412">
                  <c:v>0.19295541796002449</c:v>
                </c:pt>
                <c:pt idx="20413">
                  <c:v>0.19296511664507271</c:v>
                </c:pt>
                <c:pt idx="20414">
                  <c:v>0.19297650193793089</c:v>
                </c:pt>
                <c:pt idx="20415">
                  <c:v>0.19298830877138903</c:v>
                </c:pt>
                <c:pt idx="20416">
                  <c:v>0.19299758547131277</c:v>
                </c:pt>
                <c:pt idx="20417">
                  <c:v>0.19300644042278031</c:v>
                </c:pt>
                <c:pt idx="20418">
                  <c:v>0.19301656027130298</c:v>
                </c:pt>
                <c:pt idx="20419">
                  <c:v>0.19302836663181119</c:v>
                </c:pt>
                <c:pt idx="20420">
                  <c:v>0.19304185944456956</c:v>
                </c:pt>
                <c:pt idx="20421">
                  <c:v>0.19305535207527424</c:v>
                </c:pt>
                <c:pt idx="20422">
                  <c:v>0.19306589306634273</c:v>
                </c:pt>
                <c:pt idx="20423">
                  <c:v>0.19307516904657138</c:v>
                </c:pt>
                <c:pt idx="20424">
                  <c:v>0.19308570982875217</c:v>
                </c:pt>
                <c:pt idx="20425">
                  <c:v>0.19309751537288888</c:v>
                </c:pt>
                <c:pt idx="20426">
                  <c:v>0.193110164015521</c:v>
                </c:pt>
                <c:pt idx="20427">
                  <c:v>0.19312196927096778</c:v>
                </c:pt>
                <c:pt idx="20428">
                  <c:v>0.1931333527781634</c:v>
                </c:pt>
                <c:pt idx="20429">
                  <c:v>0.19314347134244053</c:v>
                </c:pt>
                <c:pt idx="20430">
                  <c:v>0.19315274660308573</c:v>
                </c:pt>
                <c:pt idx="20431">
                  <c:v>0.19316412975993472</c:v>
                </c:pt>
                <c:pt idx="20432">
                  <c:v>0.19317593437832323</c:v>
                </c:pt>
                <c:pt idx="20433">
                  <c:v>0.19318647409841772</c:v>
                </c:pt>
                <c:pt idx="20434">
                  <c:v>0.19319870003456105</c:v>
                </c:pt>
                <c:pt idx="20435">
                  <c:v>0.1932138768507943</c:v>
                </c:pt>
                <c:pt idx="20436">
                  <c:v>0.19322905343669516</c:v>
                </c:pt>
                <c:pt idx="20437">
                  <c:v>0.19324212197888016</c:v>
                </c:pt>
                <c:pt idx="20438">
                  <c:v>0.19325561190780532</c:v>
                </c:pt>
                <c:pt idx="20439">
                  <c:v>0.1932695232064148</c:v>
                </c:pt>
                <c:pt idx="20440">
                  <c:v>0.19328259121973337</c:v>
                </c:pt>
                <c:pt idx="20441">
                  <c:v>0.19329312981576074</c:v>
                </c:pt>
                <c:pt idx="20442">
                  <c:v>0.19330282522601661</c:v>
                </c:pt>
                <c:pt idx="20443">
                  <c:v>0.19331504973975008</c:v>
                </c:pt>
                <c:pt idx="20444">
                  <c:v>0.19333022479028103</c:v>
                </c:pt>
                <c:pt idx="20445">
                  <c:v>0.19334497809085807</c:v>
                </c:pt>
                <c:pt idx="20446">
                  <c:v>0.19335846663234241</c:v>
                </c:pt>
                <c:pt idx="20447">
                  <c:v>0.19337237650019259</c:v>
                </c:pt>
                <c:pt idx="20448">
                  <c:v>0.19338502166670418</c:v>
                </c:pt>
                <c:pt idx="20449">
                  <c:v>0.19339724517567344</c:v>
                </c:pt>
                <c:pt idx="20450">
                  <c:v>0.19340989002772263</c:v>
                </c:pt>
                <c:pt idx="20451">
                  <c:v>0.19342337769367365</c:v>
                </c:pt>
                <c:pt idx="20452">
                  <c:v>0.19343686517771033</c:v>
                </c:pt>
                <c:pt idx="20453">
                  <c:v>0.19345119543017991</c:v>
                </c:pt>
                <c:pt idx="20454">
                  <c:v>0.19346678988335989</c:v>
                </c:pt>
                <c:pt idx="20455">
                  <c:v>0.1934819626314187</c:v>
                </c:pt>
                <c:pt idx="20456">
                  <c:v>0.19349797806017729</c:v>
                </c:pt>
                <c:pt idx="20457">
                  <c:v>0.19351357178383019</c:v>
                </c:pt>
                <c:pt idx="20458">
                  <c:v>0.19352663660832886</c:v>
                </c:pt>
                <c:pt idx="20459">
                  <c:v>0.19353843694826303</c:v>
                </c:pt>
                <c:pt idx="20460">
                  <c:v>0.19355150144790872</c:v>
                </c:pt>
                <c:pt idx="20461">
                  <c:v>0.19356667291072438</c:v>
                </c:pt>
                <c:pt idx="20462">
                  <c:v>0.19358184414337071</c:v>
                </c:pt>
                <c:pt idx="20463">
                  <c:v>0.19359448666142362</c:v>
                </c:pt>
                <c:pt idx="20464">
                  <c:v>0.1936071290196445</c:v>
                </c:pt>
                <c:pt idx="20465">
                  <c:v>0.19362229963853864</c:v>
                </c:pt>
                <c:pt idx="20466">
                  <c:v>0.19363831281991575</c:v>
                </c:pt>
                <c:pt idx="20467">
                  <c:v>0.19365432574487482</c:v>
                </c:pt>
                <c:pt idx="20468">
                  <c:v>0.19366949564778776</c:v>
                </c:pt>
                <c:pt idx="20469">
                  <c:v>0.19368297981274316</c:v>
                </c:pt>
                <c:pt idx="20470">
                  <c:v>0.19369393556288989</c:v>
                </c:pt>
                <c:pt idx="20471">
                  <c:v>0.19370573392881618</c:v>
                </c:pt>
                <c:pt idx="20472">
                  <c:v>0.19372258849581439</c:v>
                </c:pt>
                <c:pt idx="20473">
                  <c:v>0.19374197089667924</c:v>
                </c:pt>
                <c:pt idx="20474">
                  <c:v>0.19376008888820359</c:v>
                </c:pt>
                <c:pt idx="20475">
                  <c:v>0.19377525718679695</c:v>
                </c:pt>
                <c:pt idx="20476">
                  <c:v>0.19379042525531634</c:v>
                </c:pt>
                <c:pt idx="20477">
                  <c:v>0.19380601441933096</c:v>
                </c:pt>
                <c:pt idx="20478">
                  <c:v>0.19382286729624387</c:v>
                </c:pt>
                <c:pt idx="20479">
                  <c:v>0.19384014120032575</c:v>
                </c:pt>
                <c:pt idx="20480">
                  <c:v>0.193858678716678</c:v>
                </c:pt>
                <c:pt idx="20481">
                  <c:v>0.19387637329809215</c:v>
                </c:pt>
                <c:pt idx="20482">
                  <c:v>0.19389153983296495</c:v>
                </c:pt>
                <c:pt idx="20483">
                  <c:v>0.19390586357135972</c:v>
                </c:pt>
                <c:pt idx="20484">
                  <c:v>0.19392187221265594</c:v>
                </c:pt>
                <c:pt idx="20485">
                  <c:v>0.19393703805748883</c:v>
                </c:pt>
                <c:pt idx="20486">
                  <c:v>0.1939526249361174</c:v>
                </c:pt>
                <c:pt idx="20487">
                  <c:v>0.19396905408572632</c:v>
                </c:pt>
                <c:pt idx="20488">
                  <c:v>0.19398674671421925</c:v>
                </c:pt>
                <c:pt idx="20489">
                  <c:v>0.194004439029689</c:v>
                </c:pt>
                <c:pt idx="20490">
                  <c:v>0.19402255226648488</c:v>
                </c:pt>
                <c:pt idx="20491">
                  <c:v>0.19404066517519741</c:v>
                </c:pt>
                <c:pt idx="20492">
                  <c:v>0.19405709287845541</c:v>
                </c:pt>
                <c:pt idx="20493">
                  <c:v>0.19407352031184805</c:v>
                </c:pt>
                <c:pt idx="20494">
                  <c:v>0.19409078988675371</c:v>
                </c:pt>
                <c:pt idx="20495">
                  <c:v>0.19410974395493968</c:v>
                </c:pt>
                <c:pt idx="20496">
                  <c:v>0.19412954004260166</c:v>
                </c:pt>
                <c:pt idx="20497">
                  <c:v>0.19414849337633602</c:v>
                </c:pt>
                <c:pt idx="20498">
                  <c:v>0.19416407695941018</c:v>
                </c:pt>
                <c:pt idx="20499">
                  <c:v>0.19417713328799191</c:v>
                </c:pt>
                <c:pt idx="20500">
                  <c:v>0.1941906106096607</c:v>
                </c:pt>
                <c:pt idx="20501">
                  <c:v>0.19420493006491529</c:v>
                </c:pt>
                <c:pt idx="20502">
                  <c:v>0.19422051276853566</c:v>
                </c:pt>
                <c:pt idx="20503">
                  <c:v>0.19423693751760096</c:v>
                </c:pt>
                <c:pt idx="20504">
                  <c:v>0.19425336199689774</c:v>
                </c:pt>
                <c:pt idx="20505">
                  <c:v>0.19427062846632004</c:v>
                </c:pt>
                <c:pt idx="20506">
                  <c:v>0.19428957912617195</c:v>
                </c:pt>
                <c:pt idx="20507">
                  <c:v>0.19430895054061864</c:v>
                </c:pt>
                <c:pt idx="20508">
                  <c:v>0.19432832157982083</c:v>
                </c:pt>
                <c:pt idx="20509">
                  <c:v>0.19434853443806291</c:v>
                </c:pt>
                <c:pt idx="20510">
                  <c:v>0.19436874688775324</c:v>
                </c:pt>
                <c:pt idx="20511">
                  <c:v>0.19438643244610604</c:v>
                </c:pt>
                <c:pt idx="20512">
                  <c:v>0.19440285447023034</c:v>
                </c:pt>
                <c:pt idx="20513">
                  <c:v>0.19441969729175693</c:v>
                </c:pt>
                <c:pt idx="20514">
                  <c:v>0.19443611876961853</c:v>
                </c:pt>
                <c:pt idx="20515">
                  <c:v>0.19445085576374777</c:v>
                </c:pt>
                <c:pt idx="20516">
                  <c:v>0.19446517149294529</c:v>
                </c:pt>
                <c:pt idx="20517">
                  <c:v>0.19448159222407638</c:v>
                </c:pt>
                <c:pt idx="20518">
                  <c:v>0.19449843371950076</c:v>
                </c:pt>
                <c:pt idx="20519">
                  <c:v>0.19451316979533032</c:v>
                </c:pt>
                <c:pt idx="20520">
                  <c:v>0.19452874769651968</c:v>
                </c:pt>
                <c:pt idx="20521">
                  <c:v>0.19454643042542047</c:v>
                </c:pt>
                <c:pt idx="20522">
                  <c:v>0.19456327082891656</c:v>
                </c:pt>
                <c:pt idx="20523">
                  <c:v>0.19457926894955849</c:v>
                </c:pt>
                <c:pt idx="20524">
                  <c:v>0.1945961088000549</c:v>
                </c:pt>
                <c:pt idx="20525">
                  <c:v>0.19461252738125817</c:v>
                </c:pt>
                <c:pt idx="20526">
                  <c:v>0.19462768275541745</c:v>
                </c:pt>
                <c:pt idx="20527">
                  <c:v>0.19464367984563122</c:v>
                </c:pt>
                <c:pt idx="20528">
                  <c:v>0.19466220247249413</c:v>
                </c:pt>
                <c:pt idx="20529">
                  <c:v>0.19467988284172791</c:v>
                </c:pt>
                <c:pt idx="20530">
                  <c:v>0.1946963000475492</c:v>
                </c:pt>
                <c:pt idx="20531">
                  <c:v>0.19471313792739145</c:v>
                </c:pt>
                <c:pt idx="20532">
                  <c:v>0.19473208020333141</c:v>
                </c:pt>
                <c:pt idx="20533">
                  <c:v>0.19475060119287471</c:v>
                </c:pt>
                <c:pt idx="20534">
                  <c:v>0.1947678590789399</c:v>
                </c:pt>
                <c:pt idx="20535">
                  <c:v>0.19478427484051264</c:v>
                </c:pt>
                <c:pt idx="20536">
                  <c:v>0.19479942761201804</c:v>
                </c:pt>
                <c:pt idx="20537">
                  <c:v>0.1948154219550717</c:v>
                </c:pt>
                <c:pt idx="20538">
                  <c:v>0.19483352050842956</c:v>
                </c:pt>
                <c:pt idx="20539">
                  <c:v>0.19485203961931077</c:v>
                </c:pt>
                <c:pt idx="20540">
                  <c:v>0.19487224189459276</c:v>
                </c:pt>
                <c:pt idx="20541">
                  <c:v>0.19489244376175091</c:v>
                </c:pt>
                <c:pt idx="20542">
                  <c:v>0.19491012006073849</c:v>
                </c:pt>
                <c:pt idx="20543">
                  <c:v>0.19492611263345133</c:v>
                </c:pt>
                <c:pt idx="20544">
                  <c:v>0.19494420918359723</c:v>
                </c:pt>
                <c:pt idx="20545">
                  <c:v>0.19496230540626383</c:v>
                </c:pt>
                <c:pt idx="20546">
                  <c:v>0.19497703464808028</c:v>
                </c:pt>
                <c:pt idx="20547">
                  <c:v>0.19499302615070122</c:v>
                </c:pt>
                <c:pt idx="20548">
                  <c:v>0.19501238394330761</c:v>
                </c:pt>
                <c:pt idx="20549">
                  <c:v>0.19503132055174874</c:v>
                </c:pt>
                <c:pt idx="20550">
                  <c:v>0.19504689038339101</c:v>
                </c:pt>
                <c:pt idx="20551">
                  <c:v>0.19505993519083195</c:v>
                </c:pt>
                <c:pt idx="20552">
                  <c:v>0.19507340062002573</c:v>
                </c:pt>
                <c:pt idx="20553">
                  <c:v>0.19508812822559715</c:v>
                </c:pt>
                <c:pt idx="20554">
                  <c:v>0.1951036971727852</c:v>
                </c:pt>
                <c:pt idx="20555">
                  <c:v>0.19512052819437797</c:v>
                </c:pt>
                <c:pt idx="20556">
                  <c:v>0.19513904199094403</c:v>
                </c:pt>
                <c:pt idx="20557">
                  <c:v>0.19515797620108585</c:v>
                </c:pt>
                <c:pt idx="20558">
                  <c:v>0.19517691005273072</c:v>
                </c:pt>
                <c:pt idx="20559">
                  <c:v>0.19519584354589156</c:v>
                </c:pt>
                <c:pt idx="20560">
                  <c:v>0.19521267301665127</c:v>
                </c:pt>
                <c:pt idx="20561">
                  <c:v>0.19522824002494391</c:v>
                </c:pt>
                <c:pt idx="20562">
                  <c:v>0.19524506895050156</c:v>
                </c:pt>
                <c:pt idx="20563">
                  <c:v>0.19526652541984868</c:v>
                </c:pt>
                <c:pt idx="20564">
                  <c:v>0.19528798142882592</c:v>
                </c:pt>
                <c:pt idx="20565">
                  <c:v>0.19530817489909943</c:v>
                </c:pt>
                <c:pt idx="20566">
                  <c:v>0.1953296300144732</c:v>
                </c:pt>
                <c:pt idx="20567">
                  <c:v>0.19535108466953452</c:v>
                </c:pt>
                <c:pt idx="20568">
                  <c:v>0.19537001486527972</c:v>
                </c:pt>
                <c:pt idx="20569">
                  <c:v>0.1953876827246675</c:v>
                </c:pt>
                <c:pt idx="20570">
                  <c:v>0.1954061915758955</c:v>
                </c:pt>
                <c:pt idx="20571">
                  <c:v>0.19542512072849449</c:v>
                </c:pt>
                <c:pt idx="20572">
                  <c:v>0.19544236697780382</c:v>
                </c:pt>
                <c:pt idx="20573">
                  <c:v>0.1954566685199309</c:v>
                </c:pt>
                <c:pt idx="20574">
                  <c:v>0.19547096985752674</c:v>
                </c:pt>
                <c:pt idx="20575">
                  <c:v>0.19548653284546103</c:v>
                </c:pt>
                <c:pt idx="20576">
                  <c:v>0.19550167497962717</c:v>
                </c:pt>
                <c:pt idx="20577">
                  <c:v>0.19551807869957061</c:v>
                </c:pt>
                <c:pt idx="20578">
                  <c:v>0.19553658513749847</c:v>
                </c:pt>
                <c:pt idx="20579">
                  <c:v>0.19555719417666584</c:v>
                </c:pt>
                <c:pt idx="20580">
                  <c:v>0.19557612047115638</c:v>
                </c:pt>
                <c:pt idx="20581">
                  <c:v>0.19559294354332754</c:v>
                </c:pt>
                <c:pt idx="20582">
                  <c:v>0.19560934576620759</c:v>
                </c:pt>
                <c:pt idx="20583">
                  <c:v>0.19562532716050027</c:v>
                </c:pt>
                <c:pt idx="20584">
                  <c:v>0.19564256995737495</c:v>
                </c:pt>
                <c:pt idx="20585">
                  <c:v>0.1956589713662984</c:v>
                </c:pt>
                <c:pt idx="20586">
                  <c:v>0.19567453142866517</c:v>
                </c:pt>
                <c:pt idx="20587">
                  <c:v>0.19568925018374472</c:v>
                </c:pt>
                <c:pt idx="20588">
                  <c:v>0.19570396872218571</c:v>
                </c:pt>
                <c:pt idx="20589">
                  <c:v>0.19571742548204227</c:v>
                </c:pt>
                <c:pt idx="20590">
                  <c:v>0.19572919999837241</c:v>
                </c:pt>
                <c:pt idx="20591">
                  <c:v>0.19574223590830972</c:v>
                </c:pt>
                <c:pt idx="20592">
                  <c:v>0.19575779467513876</c:v>
                </c:pt>
                <c:pt idx="20593">
                  <c:v>0.1957758761811017</c:v>
                </c:pt>
                <c:pt idx="20594">
                  <c:v>0.19579479833724428</c:v>
                </c:pt>
                <c:pt idx="20595">
                  <c:v>0.19581245869327729</c:v>
                </c:pt>
                <c:pt idx="20596">
                  <c:v>0.19582927779001655</c:v>
                </c:pt>
                <c:pt idx="20597">
                  <c:v>0.19584819893572195</c:v>
                </c:pt>
                <c:pt idx="20598">
                  <c:v>0.19586669926536471</c:v>
                </c:pt>
                <c:pt idx="20599">
                  <c:v>0.19588309699869369</c:v>
                </c:pt>
                <c:pt idx="20600">
                  <c:v>0.19589907401869402</c:v>
                </c:pt>
                <c:pt idx="20601">
                  <c:v>0.195916312096094</c:v>
                </c:pt>
                <c:pt idx="20602">
                  <c:v>0.19593312944621794</c:v>
                </c:pt>
                <c:pt idx="20603">
                  <c:v>0.19594826481951971</c:v>
                </c:pt>
                <c:pt idx="20604">
                  <c:v>0.19596382038114821</c:v>
                </c:pt>
                <c:pt idx="20605">
                  <c:v>0.19597937570080509</c:v>
                </c:pt>
                <c:pt idx="20606">
                  <c:v>0.19599535118264508</c:v>
                </c:pt>
                <c:pt idx="20607">
                  <c:v>0.19601174680652722</c:v>
                </c:pt>
                <c:pt idx="20608">
                  <c:v>0.19602604020802064</c:v>
                </c:pt>
                <c:pt idx="20609">
                  <c:v>0.19603991301997878</c:v>
                </c:pt>
                <c:pt idx="20610">
                  <c:v>0.19605378563948486</c:v>
                </c:pt>
                <c:pt idx="20611">
                  <c:v>0.19606807844011731</c:v>
                </c:pt>
                <c:pt idx="20612">
                  <c:v>0.19608321177106891</c:v>
                </c:pt>
                <c:pt idx="20613">
                  <c:v>0.19609750415112881</c:v>
                </c:pt>
                <c:pt idx="20614">
                  <c:v>0.19611263703678108</c:v>
                </c:pt>
                <c:pt idx="20615">
                  <c:v>0.19612903073781709</c:v>
                </c:pt>
                <c:pt idx="20616">
                  <c:v>0.19614710553257941</c:v>
                </c:pt>
                <c:pt idx="20617">
                  <c:v>0.19616560033322908</c:v>
                </c:pt>
                <c:pt idx="20618">
                  <c:v>0.19618451511645685</c:v>
                </c:pt>
                <c:pt idx="20619">
                  <c:v>0.19620384985842496</c:v>
                </c:pt>
                <c:pt idx="20620">
                  <c:v>0.19622402484278986</c:v>
                </c:pt>
                <c:pt idx="20621">
                  <c:v>0.19624251822089997</c:v>
                </c:pt>
                <c:pt idx="20622">
                  <c:v>0.19625848949949826</c:v>
                </c:pt>
                <c:pt idx="20623">
                  <c:v>0.19627572138243243</c:v>
                </c:pt>
                <c:pt idx="20624">
                  <c:v>0.19629379352600995</c:v>
                </c:pt>
                <c:pt idx="20625">
                  <c:v>0.19631186534299083</c:v>
                </c:pt>
                <c:pt idx="20626">
                  <c:v>0.1963299368333869</c:v>
                </c:pt>
                <c:pt idx="20627">
                  <c:v>0.1963488485085102</c:v>
                </c:pt>
                <c:pt idx="20628">
                  <c:v>0.19636818007342638</c:v>
                </c:pt>
                <c:pt idx="20629">
                  <c:v>0.19638793150377704</c:v>
                </c:pt>
                <c:pt idx="20630">
                  <c:v>0.19640852300516096</c:v>
                </c:pt>
                <c:pt idx="20631">
                  <c:v>0.19642869386071271</c:v>
                </c:pt>
                <c:pt idx="20632">
                  <c:v>0.19644844409587797</c:v>
                </c:pt>
                <c:pt idx="20633">
                  <c:v>0.19646609291216802</c:v>
                </c:pt>
                <c:pt idx="20634">
                  <c:v>0.19648206062041959</c:v>
                </c:pt>
                <c:pt idx="20635">
                  <c:v>0.1964984482664042</c:v>
                </c:pt>
                <c:pt idx="20636">
                  <c:v>0.19651567601492889</c:v>
                </c:pt>
                <c:pt idx="20637">
                  <c:v>0.19653206311004981</c:v>
                </c:pt>
                <c:pt idx="20638">
                  <c:v>0.19654802976495186</c:v>
                </c:pt>
                <c:pt idx="20639">
                  <c:v>0.19656357599976967</c:v>
                </c:pt>
                <c:pt idx="20640">
                  <c:v>0.19657912199290575</c:v>
                </c:pt>
                <c:pt idx="20641">
                  <c:v>0.19659634835167222</c:v>
                </c:pt>
                <c:pt idx="20642">
                  <c:v>0.19661315426937223</c:v>
                </c:pt>
                <c:pt idx="20643">
                  <c:v>0.19662743907735325</c:v>
                </c:pt>
                <c:pt idx="20644">
                  <c:v>0.19664214381360184</c:v>
                </c:pt>
                <c:pt idx="20645">
                  <c:v>0.19665810871099423</c:v>
                </c:pt>
                <c:pt idx="20646">
                  <c:v>0.19667617394539619</c:v>
                </c:pt>
                <c:pt idx="20647">
                  <c:v>0.19669339863240645</c:v>
                </c:pt>
                <c:pt idx="20648">
                  <c:v>0.19670810239877629</c:v>
                </c:pt>
                <c:pt idx="20649">
                  <c:v>0.19672322604720568</c:v>
                </c:pt>
                <c:pt idx="20650">
                  <c:v>0.19674087001462848</c:v>
                </c:pt>
                <c:pt idx="20651">
                  <c:v>0.19676145424983571</c:v>
                </c:pt>
                <c:pt idx="20652">
                  <c:v>0.19678455849893919</c:v>
                </c:pt>
                <c:pt idx="20653">
                  <c:v>0.19680682208849853</c:v>
                </c:pt>
                <c:pt idx="20654">
                  <c:v>0.19682530469195864</c:v>
                </c:pt>
                <c:pt idx="20655">
                  <c:v>0.19684126666549748</c:v>
                </c:pt>
                <c:pt idx="20656">
                  <c:v>0.1968589085503569</c:v>
                </c:pt>
                <c:pt idx="20657">
                  <c:v>0.1968765501239855</c:v>
                </c:pt>
                <c:pt idx="20658">
                  <c:v>0.19689293130654356</c:v>
                </c:pt>
                <c:pt idx="20659">
                  <c:v>0.19690931222076274</c:v>
                </c:pt>
                <c:pt idx="20660">
                  <c:v>0.19692695290522186</c:v>
                </c:pt>
                <c:pt idx="20661">
                  <c:v>0.19694375326777411</c:v>
                </c:pt>
                <c:pt idx="20662">
                  <c:v>0.19695845335347584</c:v>
                </c:pt>
                <c:pt idx="20663">
                  <c:v>0.19697483319442802</c:v>
                </c:pt>
                <c:pt idx="20664">
                  <c:v>0.19699415266198417</c:v>
                </c:pt>
                <c:pt idx="20665">
                  <c:v>0.19701347175630557</c:v>
                </c:pt>
                <c:pt idx="20666">
                  <c:v>0.19703279047740688</c:v>
                </c:pt>
                <c:pt idx="20667">
                  <c:v>0.1970533687045932</c:v>
                </c:pt>
                <c:pt idx="20668">
                  <c:v>0.19707352655737925</c:v>
                </c:pt>
                <c:pt idx="20669">
                  <c:v>0.19709284411834474</c:v>
                </c:pt>
                <c:pt idx="20670">
                  <c:v>0.19711090150092778</c:v>
                </c:pt>
                <c:pt idx="20671">
                  <c:v>0.19712727884501408</c:v>
                </c:pt>
                <c:pt idx="20672">
                  <c:v>0.1971436559208874</c:v>
                </c:pt>
                <c:pt idx="20673">
                  <c:v>0.19716087255761805</c:v>
                </c:pt>
                <c:pt idx="20674">
                  <c:v>0.19717892871183793</c:v>
                </c:pt>
                <c:pt idx="20675">
                  <c:v>0.19719950393200947</c:v>
                </c:pt>
                <c:pt idx="20676">
                  <c:v>0.1972225980626372</c:v>
                </c:pt>
                <c:pt idx="20677">
                  <c:v>0.19724359226403951</c:v>
                </c:pt>
                <c:pt idx="20678">
                  <c:v>0.19726248666846252</c:v>
                </c:pt>
                <c:pt idx="20679">
                  <c:v>0.19728012112383722</c:v>
                </c:pt>
                <c:pt idx="20680">
                  <c:v>0.19729607583931671</c:v>
                </c:pt>
                <c:pt idx="20681">
                  <c:v>0.19731119059812346</c:v>
                </c:pt>
                <c:pt idx="20682">
                  <c:v>0.19732672497328155</c:v>
                </c:pt>
                <c:pt idx="20683">
                  <c:v>0.19734393845849449</c:v>
                </c:pt>
                <c:pt idx="20684">
                  <c:v>0.19736115164740822</c:v>
                </c:pt>
                <c:pt idx="20685">
                  <c:v>0.19737920418575286</c:v>
                </c:pt>
                <c:pt idx="20686">
                  <c:v>0.19739809602806691</c:v>
                </c:pt>
                <c:pt idx="20687">
                  <c:v>0.19741866673936323</c:v>
                </c:pt>
                <c:pt idx="20688">
                  <c:v>0.19743965682490688</c:v>
                </c:pt>
                <c:pt idx="20689">
                  <c:v>0.19746022668129448</c:v>
                </c:pt>
                <c:pt idx="20690">
                  <c:v>0.19748037633444793</c:v>
                </c:pt>
                <c:pt idx="20691">
                  <c:v>0.19750010580976021</c:v>
                </c:pt>
                <c:pt idx="20692">
                  <c:v>0.19751899536817941</c:v>
                </c:pt>
                <c:pt idx="20693">
                  <c:v>0.19753872408158038</c:v>
                </c:pt>
                <c:pt idx="20694">
                  <c:v>0.19755971164728792</c:v>
                </c:pt>
                <c:pt idx="20695">
                  <c:v>0.19758069877252699</c:v>
                </c:pt>
                <c:pt idx="20696">
                  <c:v>0.19760042626864857</c:v>
                </c:pt>
                <c:pt idx="20697">
                  <c:v>0.19761931393217191</c:v>
                </c:pt>
                <c:pt idx="20698">
                  <c:v>0.19763778152490491</c:v>
                </c:pt>
                <c:pt idx="20699">
                  <c:v>0.19765708818902036</c:v>
                </c:pt>
                <c:pt idx="20700">
                  <c:v>0.1976751353857979</c:v>
                </c:pt>
                <c:pt idx="20701">
                  <c:v>0.1976923428747494</c:v>
                </c:pt>
                <c:pt idx="20702">
                  <c:v>0.19770745164530729</c:v>
                </c:pt>
                <c:pt idx="20703">
                  <c:v>0.19772130115112144</c:v>
                </c:pt>
                <c:pt idx="20704">
                  <c:v>0.19773515046512949</c:v>
                </c:pt>
                <c:pt idx="20705">
                  <c:v>0.19775151758894965</c:v>
                </c:pt>
                <c:pt idx="20706">
                  <c:v>0.19777040239895335</c:v>
                </c:pt>
                <c:pt idx="20707">
                  <c:v>0.19779222440191191</c:v>
                </c:pt>
                <c:pt idx="20708">
                  <c:v>0.19781404592868088</c:v>
                </c:pt>
                <c:pt idx="20709">
                  <c:v>0.19783334919005166</c:v>
                </c:pt>
                <c:pt idx="20710">
                  <c:v>0.19785013433184442</c:v>
                </c:pt>
                <c:pt idx="20711">
                  <c:v>0.1978656603371694</c:v>
                </c:pt>
                <c:pt idx="20712">
                  <c:v>0.19788244493662829</c:v>
                </c:pt>
                <c:pt idx="20713">
                  <c:v>0.19790006846286162</c:v>
                </c:pt>
                <c:pt idx="20714">
                  <c:v>0.19791769167851128</c:v>
                </c:pt>
                <c:pt idx="20715">
                  <c:v>0.19793447540467521</c:v>
                </c:pt>
                <c:pt idx="20716">
                  <c:v>0.19794916093399553</c:v>
                </c:pt>
                <c:pt idx="20717">
                  <c:v>0.19796468540192094</c:v>
                </c:pt>
                <c:pt idx="20718">
                  <c:v>0.19798146833937991</c:v>
                </c:pt>
                <c:pt idx="20719">
                  <c:v>0.19800034880734782</c:v>
                </c:pt>
                <c:pt idx="20720">
                  <c:v>0.19802048758027638</c:v>
                </c:pt>
                <c:pt idx="20721">
                  <c:v>0.19804104549265028</c:v>
                </c:pt>
                <c:pt idx="20722">
                  <c:v>0.19806076390946326</c:v>
                </c:pt>
                <c:pt idx="20723">
                  <c:v>0.19807964288036714</c:v>
                </c:pt>
                <c:pt idx="20724">
                  <c:v>0.19809810197396741</c:v>
                </c:pt>
                <c:pt idx="20725">
                  <c:v>0.19811823877838294</c:v>
                </c:pt>
                <c:pt idx="20726">
                  <c:v>0.1981371166642617</c:v>
                </c:pt>
                <c:pt idx="20727">
                  <c:v>0.19815557469698819</c:v>
                </c:pt>
                <c:pt idx="20728">
                  <c:v>0.19817487136692888</c:v>
                </c:pt>
                <c:pt idx="20729">
                  <c:v>0.19819416766451523</c:v>
                </c:pt>
                <c:pt idx="20730">
                  <c:v>0.19821304411708543</c:v>
                </c:pt>
                <c:pt idx="20731">
                  <c:v>0.19823192021334118</c:v>
                </c:pt>
                <c:pt idx="20732">
                  <c:v>0.19825205432329271</c:v>
                </c:pt>
                <c:pt idx="20733">
                  <c:v>0.19827134913160568</c:v>
                </c:pt>
                <c:pt idx="20734">
                  <c:v>0.19828896580536837</c:v>
                </c:pt>
                <c:pt idx="20735">
                  <c:v>0.19830784046858718</c:v>
                </c:pt>
                <c:pt idx="20736">
                  <c:v>0.19832881189878912</c:v>
                </c:pt>
                <c:pt idx="20737">
                  <c:v>0.19835020230452188</c:v>
                </c:pt>
                <c:pt idx="20738">
                  <c:v>0.19836949521919986</c:v>
                </c:pt>
                <c:pt idx="20739">
                  <c:v>0.19838585196399816</c:v>
                </c:pt>
                <c:pt idx="20740">
                  <c:v>0.19840095026019774</c:v>
                </c:pt>
                <c:pt idx="20741">
                  <c:v>0.19841856465098764</c:v>
                </c:pt>
                <c:pt idx="20742">
                  <c:v>0.19843827562519908</c:v>
                </c:pt>
                <c:pt idx="20743">
                  <c:v>0.19845714747048232</c:v>
                </c:pt>
                <c:pt idx="20744">
                  <c:v>0.19847559959706951</c:v>
                </c:pt>
                <c:pt idx="20745">
                  <c:v>0.19849572880140051</c:v>
                </c:pt>
                <c:pt idx="20746">
                  <c:v>0.19851627694622864</c:v>
                </c:pt>
                <c:pt idx="20747">
                  <c:v>0.19853724400572106</c:v>
                </c:pt>
                <c:pt idx="20748">
                  <c:v>0.19855862995351836</c:v>
                </c:pt>
                <c:pt idx="20749">
                  <c:v>0.19857749952765183</c:v>
                </c:pt>
                <c:pt idx="20750">
                  <c:v>0.19859469149631934</c:v>
                </c:pt>
                <c:pt idx="20751">
                  <c:v>0.19861272178006811</c:v>
                </c:pt>
                <c:pt idx="20752">
                  <c:v>0.19863117103622821</c:v>
                </c:pt>
                <c:pt idx="20753">
                  <c:v>0.19864794279192127</c:v>
                </c:pt>
                <c:pt idx="20754">
                  <c:v>0.1986647142663269</c:v>
                </c:pt>
                <c:pt idx="20755">
                  <c:v>0.1986840011141647</c:v>
                </c:pt>
                <c:pt idx="20756">
                  <c:v>0.19870454539075016</c:v>
                </c:pt>
                <c:pt idx="20757">
                  <c:v>0.19872466998715838</c:v>
                </c:pt>
                <c:pt idx="20758">
                  <c:v>0.19874185942588371</c:v>
                </c:pt>
                <c:pt idx="20759">
                  <c:v>0.19875904856913768</c:v>
                </c:pt>
                <c:pt idx="20760">
                  <c:v>0.19877917206873219</c:v>
                </c:pt>
                <c:pt idx="20761">
                  <c:v>0.19880139129578481</c:v>
                </c:pt>
                <c:pt idx="20762">
                  <c:v>0.19882444846225722</c:v>
                </c:pt>
                <c:pt idx="20763">
                  <c:v>0.19884624747618812</c:v>
                </c:pt>
                <c:pt idx="20764">
                  <c:v>0.19886762681674514</c:v>
                </c:pt>
                <c:pt idx="20765">
                  <c:v>0.19888732894157787</c:v>
                </c:pt>
                <c:pt idx="20766">
                  <c:v>0.19890619231437925</c:v>
                </c:pt>
                <c:pt idx="20767">
                  <c:v>0.19892463615707043</c:v>
                </c:pt>
                <c:pt idx="20768">
                  <c:v>0.19894349882615145</c:v>
                </c:pt>
                <c:pt idx="20769">
                  <c:v>0.19896236113943852</c:v>
                </c:pt>
                <c:pt idx="20770">
                  <c:v>0.19898164224751588</c:v>
                </c:pt>
                <c:pt idx="20771">
                  <c:v>0.19899924641282979</c:v>
                </c:pt>
                <c:pt idx="20772">
                  <c:v>0.19901433545072786</c:v>
                </c:pt>
                <c:pt idx="20773">
                  <c:v>0.19902900513040711</c:v>
                </c:pt>
                <c:pt idx="20774">
                  <c:v>0.19904535109141494</c:v>
                </c:pt>
                <c:pt idx="20775">
                  <c:v>0.1990637923676857</c:v>
                </c:pt>
                <c:pt idx="20776">
                  <c:v>0.1990826524121162</c:v>
                </c:pt>
                <c:pt idx="20777">
                  <c:v>0.19910193120100669</c:v>
                </c:pt>
                <c:pt idx="20778">
                  <c:v>0.19912204780185486</c:v>
                </c:pt>
                <c:pt idx="20779">
                  <c:v>0.19914174491474068</c:v>
                </c:pt>
                <c:pt idx="20780">
                  <c:v>0.1991597653377474</c:v>
                </c:pt>
                <c:pt idx="20781">
                  <c:v>0.19917736636765968</c:v>
                </c:pt>
                <c:pt idx="20782">
                  <c:v>0.19919622427022149</c:v>
                </c:pt>
                <c:pt idx="20783">
                  <c:v>0.19921508181716993</c:v>
                </c:pt>
                <c:pt idx="20784">
                  <c:v>0.19923435805317496</c:v>
                </c:pt>
                <c:pt idx="20785">
                  <c:v>0.19925363391761422</c:v>
                </c:pt>
                <c:pt idx="20786">
                  <c:v>0.19927207135331937</c:v>
                </c:pt>
                <c:pt idx="20787">
                  <c:v>0.19929008942796325</c:v>
                </c:pt>
                <c:pt idx="20788">
                  <c:v>0.19930726915027641</c:v>
                </c:pt>
                <c:pt idx="20789">
                  <c:v>0.19932402957054407</c:v>
                </c:pt>
                <c:pt idx="20790">
                  <c:v>0.19934078970990504</c:v>
                </c:pt>
                <c:pt idx="20791">
                  <c:v>0.19935796856123134</c:v>
                </c:pt>
                <c:pt idx="20792">
                  <c:v>0.1993755661029388</c:v>
                </c:pt>
                <c:pt idx="20793">
                  <c:v>0.19939483924568918</c:v>
                </c:pt>
                <c:pt idx="20794">
                  <c:v>0.19941494995514567</c:v>
                </c:pt>
                <c:pt idx="20795">
                  <c:v>0.19943212753254214</c:v>
                </c:pt>
                <c:pt idx="20796">
                  <c:v>0.19944721004014346</c:v>
                </c:pt>
                <c:pt idx="20797">
                  <c:v>0.1994618733711119</c:v>
                </c:pt>
                <c:pt idx="20798">
                  <c:v>0.19947863120036993</c:v>
                </c:pt>
                <c:pt idx="20799">
                  <c:v>0.19949748342261847</c:v>
                </c:pt>
                <c:pt idx="20800">
                  <c:v>0.19951842991940125</c:v>
                </c:pt>
                <c:pt idx="20801">
                  <c:v>0.19953937597743782</c:v>
                </c:pt>
                <c:pt idx="20802">
                  <c:v>0.19955738923645364</c:v>
                </c:pt>
                <c:pt idx="20803">
                  <c:v>0.19957330766039591</c:v>
                </c:pt>
                <c:pt idx="20804">
                  <c:v>0.19958838803881304</c:v>
                </c:pt>
                <c:pt idx="20805">
                  <c:v>0.19960388707965288</c:v>
                </c:pt>
                <c:pt idx="20806">
                  <c:v>0.19962022364644008</c:v>
                </c:pt>
                <c:pt idx="20807">
                  <c:v>0.19963614107019731</c:v>
                </c:pt>
                <c:pt idx="20808">
                  <c:v>0.19965205824059365</c:v>
                </c:pt>
                <c:pt idx="20809">
                  <c:v>0.19966839402045486</c:v>
                </c:pt>
                <c:pt idx="20810">
                  <c:v>0.1996843106774879</c:v>
                </c:pt>
                <c:pt idx="20811">
                  <c:v>0.19969938938204337</c:v>
                </c:pt>
                <c:pt idx="20812">
                  <c:v>0.19971404901571593</c:v>
                </c:pt>
                <c:pt idx="20813">
                  <c:v>0.19972828959693337</c:v>
                </c:pt>
                <c:pt idx="20814">
                  <c:v>0.19974043581477907</c:v>
                </c:pt>
                <c:pt idx="20815">
                  <c:v>0.19975258188509623</c:v>
                </c:pt>
                <c:pt idx="20816">
                  <c:v>0.19976765956025291</c:v>
                </c:pt>
                <c:pt idx="20817">
                  <c:v>0.19978441226602464</c:v>
                </c:pt>
                <c:pt idx="20818">
                  <c:v>0.19979990826899846</c:v>
                </c:pt>
                <c:pt idx="20819">
                  <c:v>0.19981331002387473</c:v>
                </c:pt>
                <c:pt idx="20820">
                  <c:v>0.1998250364120594</c:v>
                </c:pt>
                <c:pt idx="20821">
                  <c:v>0.19983550628531316</c:v>
                </c:pt>
                <c:pt idx="20822">
                  <c:v>0.19984471968310136</c:v>
                </c:pt>
                <c:pt idx="20823">
                  <c:v>0.199853095425611</c:v>
                </c:pt>
                <c:pt idx="20824">
                  <c:v>0.19986356500509614</c:v>
                </c:pt>
                <c:pt idx="20825">
                  <c:v>0.1998744532514857</c:v>
                </c:pt>
                <c:pt idx="20826">
                  <c:v>0.199882828744959</c:v>
                </c:pt>
                <c:pt idx="20827">
                  <c:v>0.19988827277809998</c:v>
                </c:pt>
                <c:pt idx="20828">
                  <c:v>0.19989371678160348</c:v>
                </c:pt>
                <c:pt idx="20829">
                  <c:v>0.19990083581838949</c:v>
                </c:pt>
                <c:pt idx="20830">
                  <c:v>0.19991046737572676</c:v>
                </c:pt>
                <c:pt idx="20831">
                  <c:v>0.19992009884029777</c:v>
                </c:pt>
                <c:pt idx="20832">
                  <c:v>0.19992847395147736</c:v>
                </c:pt>
                <c:pt idx="20833">
                  <c:v>0.19993643024212923</c:v>
                </c:pt>
                <c:pt idx="20834">
                  <c:v>0.1999443864694789</c:v>
                </c:pt>
                <c:pt idx="20835">
                  <c:v>0.19995401760736628</c:v>
                </c:pt>
                <c:pt idx="20836">
                  <c:v>0.19996406739148445</c:v>
                </c:pt>
                <c:pt idx="20837">
                  <c:v>0.19997076719145343</c:v>
                </c:pt>
                <c:pt idx="20838">
                  <c:v>0.19997579201197321</c:v>
                </c:pt>
                <c:pt idx="20839">
                  <c:v>0.19998291046448871</c:v>
                </c:pt>
                <c:pt idx="20840">
                  <c:v>0.19999002886633224</c:v>
                </c:pt>
                <c:pt idx="20841">
                  <c:v>0.19999630976705524</c:v>
                </c:pt>
                <c:pt idx="20842">
                  <c:v>0.20000049701228756</c:v>
                </c:pt>
                <c:pt idx="20843">
                  <c:v>0.20000175318243832</c:v>
                </c:pt>
                <c:pt idx="20844">
                  <c:v>0.20000342807351787</c:v>
                </c:pt>
                <c:pt idx="20845">
                  <c:v>0.20000887145015334</c:v>
                </c:pt>
                <c:pt idx="20846">
                  <c:v>0.20001850196700033</c:v>
                </c:pt>
                <c:pt idx="20847">
                  <c:v>0.20003064466039641</c:v>
                </c:pt>
                <c:pt idx="20848">
                  <c:v>0.20004111238119057</c:v>
                </c:pt>
                <c:pt idx="20849">
                  <c:v>0.20004864907231537</c:v>
                </c:pt>
                <c:pt idx="20850">
                  <c:v>0.20005451090391957</c:v>
                </c:pt>
                <c:pt idx="20851">
                  <c:v>0.20005911660464668</c:v>
                </c:pt>
                <c:pt idx="20852">
                  <c:v>0.20006288488946408</c:v>
                </c:pt>
                <c:pt idx="20853">
                  <c:v>0.20006581576783769</c:v>
                </c:pt>
                <c:pt idx="20854">
                  <c:v>0.20006874663762142</c:v>
                </c:pt>
                <c:pt idx="20855">
                  <c:v>0.20007209619257021</c:v>
                </c:pt>
                <c:pt idx="20856">
                  <c:v>0.20007795788673391</c:v>
                </c:pt>
                <c:pt idx="20857">
                  <c:v>0.20008507561202596</c:v>
                </c:pt>
                <c:pt idx="20858">
                  <c:v>0.20008800642536254</c:v>
                </c:pt>
                <c:pt idx="20859">
                  <c:v>0.20008800642536254</c:v>
                </c:pt>
                <c:pt idx="20860">
                  <c:v>0.20008884379902372</c:v>
                </c:pt>
                <c:pt idx="20861">
                  <c:v>0.20009093723010901</c:v>
                </c:pt>
                <c:pt idx="20862">
                  <c:v>0.20009512407913241</c:v>
                </c:pt>
                <c:pt idx="20863">
                  <c:v>0.20010056695665607</c:v>
                </c:pt>
                <c:pt idx="20864">
                  <c:v>0.2001064284839357</c:v>
                </c:pt>
                <c:pt idx="20865">
                  <c:v>0.20011061526810037</c:v>
                </c:pt>
                <c:pt idx="20866">
                  <c:v>0.2001139646828112</c:v>
                </c:pt>
                <c:pt idx="20867">
                  <c:v>0.20011647673648203</c:v>
                </c:pt>
                <c:pt idx="20868">
                  <c:v>0.20011731408630348</c:v>
                </c:pt>
                <c:pt idx="20869">
                  <c:v>0.20011773276095121</c:v>
                </c:pt>
                <c:pt idx="20870">
                  <c:v>0.20011982613156021</c:v>
                </c:pt>
                <c:pt idx="20871">
                  <c:v>0.20012275684305117</c:v>
                </c:pt>
                <c:pt idx="20872">
                  <c:v>0.2001252688746358</c:v>
                </c:pt>
                <c:pt idx="20873">
                  <c:v>0.20012694355885319</c:v>
                </c:pt>
                <c:pt idx="20874">
                  <c:v>0.200129036910181</c:v>
                </c:pt>
                <c:pt idx="20875">
                  <c:v>0.20012861824026587</c:v>
                </c:pt>
                <c:pt idx="20876">
                  <c:v>0.20012652488806168</c:v>
                </c:pt>
                <c:pt idx="20877">
                  <c:v>0.20012359418761388</c:v>
                </c:pt>
                <c:pt idx="20878">
                  <c:v>0.20012150082489247</c:v>
                </c:pt>
                <c:pt idx="20879">
                  <c:v>0.20012024480515625</c:v>
                </c:pt>
                <c:pt idx="20880">
                  <c:v>0.20012066347857682</c:v>
                </c:pt>
                <c:pt idx="20881">
                  <c:v>0.20012443153147558</c:v>
                </c:pt>
                <c:pt idx="20882">
                  <c:v>0.20012945557992096</c:v>
                </c:pt>
                <c:pt idx="20883">
                  <c:v>0.20013364226767708</c:v>
                </c:pt>
                <c:pt idx="20884">
                  <c:v>0.20013699160526191</c:v>
                </c:pt>
                <c:pt idx="20885">
                  <c:v>0.2001399222664462</c:v>
                </c:pt>
                <c:pt idx="20886">
                  <c:v>0.20014201559060524</c:v>
                </c:pt>
                <c:pt idx="20887">
                  <c:v>0.20014369024677739</c:v>
                </c:pt>
                <c:pt idx="20888">
                  <c:v>0.20014578356304871</c:v>
                </c:pt>
                <c:pt idx="20889">
                  <c:v>0.20014787687493821</c:v>
                </c:pt>
                <c:pt idx="20890">
                  <c:v>0.20015164482529674</c:v>
                </c:pt>
                <c:pt idx="20891">
                  <c:v>0.20015792471101118</c:v>
                </c:pt>
                <c:pt idx="20892">
                  <c:v>0.20016378590209744</c:v>
                </c:pt>
                <c:pt idx="20893">
                  <c:v>0.20016671648475787</c:v>
                </c:pt>
                <c:pt idx="20894">
                  <c:v>0.20016713513872283</c:v>
                </c:pt>
                <c:pt idx="20895">
                  <c:v>0.200167553792512</c:v>
                </c:pt>
                <c:pt idx="20896">
                  <c:v>0.20016964705883014</c:v>
                </c:pt>
                <c:pt idx="20897">
                  <c:v>0.20017132166872967</c:v>
                </c:pt>
                <c:pt idx="20898">
                  <c:v>0.20017425222930618</c:v>
                </c:pt>
                <c:pt idx="20899">
                  <c:v>0.20017802008028518</c:v>
                </c:pt>
                <c:pt idx="20900">
                  <c:v>0.20018178791706745</c:v>
                </c:pt>
                <c:pt idx="20901">
                  <c:v>0.20018304385950692</c:v>
                </c:pt>
                <c:pt idx="20902">
                  <c:v>0.20018220656472269</c:v>
                </c:pt>
                <c:pt idx="20903">
                  <c:v>0.20018178791706745</c:v>
                </c:pt>
                <c:pt idx="20904">
                  <c:v>0.20018262521220237</c:v>
                </c:pt>
                <c:pt idx="20905">
                  <c:v>0.20018304385950692</c:v>
                </c:pt>
                <c:pt idx="20906">
                  <c:v>0.20018429980036895</c:v>
                </c:pt>
                <c:pt idx="20907">
                  <c:v>0.20018555573965313</c:v>
                </c:pt>
                <c:pt idx="20908">
                  <c:v>0.20018681167736074</c:v>
                </c:pt>
                <c:pt idx="20909">
                  <c:v>0.20019016083686825</c:v>
                </c:pt>
                <c:pt idx="20910">
                  <c:v>0.20019518455509788</c:v>
                </c:pt>
                <c:pt idx="20911">
                  <c:v>0.20019937096767706</c:v>
                </c:pt>
                <c:pt idx="20912">
                  <c:v>0.20020188280681228</c:v>
                </c:pt>
                <c:pt idx="20913">
                  <c:v>0.20020313872401391</c:v>
                </c:pt>
                <c:pt idx="20914">
                  <c:v>0.20020439463963804</c:v>
                </c:pt>
                <c:pt idx="20915">
                  <c:v>0.20020606919135026</c:v>
                </c:pt>
                <c:pt idx="20916">
                  <c:v>0.20020690646615444</c:v>
                </c:pt>
                <c:pt idx="20917">
                  <c:v>0.20020690646615444</c:v>
                </c:pt>
                <c:pt idx="20918">
                  <c:v>0.20020690646615444</c:v>
                </c:pt>
                <c:pt idx="20919">
                  <c:v>0.20020816237704694</c:v>
                </c:pt>
                <c:pt idx="20920">
                  <c:v>0.20020983692244984</c:v>
                </c:pt>
                <c:pt idx="20921">
                  <c:v>0.20021109282966174</c:v>
                </c:pt>
                <c:pt idx="20922">
                  <c:v>0.20021276737015714</c:v>
                </c:pt>
                <c:pt idx="20923">
                  <c:v>0.20021276737015714</c:v>
                </c:pt>
                <c:pt idx="20924">
                  <c:v>0.2002115114650484</c:v>
                </c:pt>
                <c:pt idx="20925">
                  <c:v>0.20021109282966174</c:v>
                </c:pt>
                <c:pt idx="20926">
                  <c:v>0.20021025555836236</c:v>
                </c:pt>
                <c:pt idx="20927">
                  <c:v>0.20020774374025799</c:v>
                </c:pt>
                <c:pt idx="20928">
                  <c:v>0.20020523191584449</c:v>
                </c:pt>
                <c:pt idx="20929">
                  <c:v>0.20020481327782896</c:v>
                </c:pt>
                <c:pt idx="20930">
                  <c:v>0.20020606919135026</c:v>
                </c:pt>
                <c:pt idx="20931">
                  <c:v>0.20020899965009883</c:v>
                </c:pt>
                <c:pt idx="20932">
                  <c:v>0.2002115114650484</c:v>
                </c:pt>
                <c:pt idx="20933">
                  <c:v>0.2002115114650484</c:v>
                </c:pt>
                <c:pt idx="20934">
                  <c:v>0.20020899965009883</c:v>
                </c:pt>
                <c:pt idx="20935">
                  <c:v>0.20020439463963804</c:v>
                </c:pt>
                <c:pt idx="20936">
                  <c:v>0.20020062688803325</c:v>
                </c:pt>
                <c:pt idx="20937">
                  <c:v>0.20019811504574356</c:v>
                </c:pt>
                <c:pt idx="20938">
                  <c:v>0.20019685912223284</c:v>
                </c:pt>
                <c:pt idx="20939">
                  <c:v>0.20019518455509788</c:v>
                </c:pt>
                <c:pt idx="20940">
                  <c:v>0.20019141676879154</c:v>
                </c:pt>
                <c:pt idx="20941">
                  <c:v>0.20018932354804272</c:v>
                </c:pt>
                <c:pt idx="20942">
                  <c:v>0.20019016083686825</c:v>
                </c:pt>
                <c:pt idx="20943">
                  <c:v>0.20019099812499239</c:v>
                </c:pt>
                <c:pt idx="20944">
                  <c:v>0.20019099812499239</c:v>
                </c:pt>
                <c:pt idx="20945">
                  <c:v>0.2001918354124155</c:v>
                </c:pt>
                <c:pt idx="20946">
                  <c:v>0.20019476591287588</c:v>
                </c:pt>
                <c:pt idx="20947">
                  <c:v>0.20019811504574356</c:v>
                </c:pt>
                <c:pt idx="20948">
                  <c:v>0.20020020824808987</c:v>
                </c:pt>
                <c:pt idx="20949">
                  <c:v>0.20020188280681228</c:v>
                </c:pt>
                <c:pt idx="20950">
                  <c:v>0.20020272008512191</c:v>
                </c:pt>
                <c:pt idx="20951">
                  <c:v>0.20020313872401391</c:v>
                </c:pt>
                <c:pt idx="20952">
                  <c:v>0.20020188280681228</c:v>
                </c:pt>
                <c:pt idx="20953">
                  <c:v>0.20019937096767706</c:v>
                </c:pt>
                <c:pt idx="20954">
                  <c:v>0.20019937096767706</c:v>
                </c:pt>
                <c:pt idx="20955">
                  <c:v>0.20020020824808987</c:v>
                </c:pt>
                <c:pt idx="20956">
                  <c:v>0.20020062688803325</c:v>
                </c:pt>
                <c:pt idx="20957">
                  <c:v>0.20020020824808987</c:v>
                </c:pt>
                <c:pt idx="20958">
                  <c:v>0.20020020824808987</c:v>
                </c:pt>
                <c:pt idx="20959">
                  <c:v>0.20020104552780177</c:v>
                </c:pt>
                <c:pt idx="20960">
                  <c:v>0.20020188280681228</c:v>
                </c:pt>
                <c:pt idx="20961">
                  <c:v>0.20019978960797127</c:v>
                </c:pt>
                <c:pt idx="20962">
                  <c:v>0.20019769640474847</c:v>
                </c:pt>
                <c:pt idx="20963">
                  <c:v>0.20019978960797127</c:v>
                </c:pt>
                <c:pt idx="20964">
                  <c:v>0.20020523191584449</c:v>
                </c:pt>
                <c:pt idx="20965">
                  <c:v>0.20021025555836236</c:v>
                </c:pt>
                <c:pt idx="20966">
                  <c:v>0.20021276737015714</c:v>
                </c:pt>
                <c:pt idx="20967">
                  <c:v>0.2002115114650484</c:v>
                </c:pt>
                <c:pt idx="20968">
                  <c:v>0.20020941828636199</c:v>
                </c:pt>
                <c:pt idx="20969">
                  <c:v>0.20020565055368489</c:v>
                </c:pt>
                <c:pt idx="20970">
                  <c:v>0.20020313872401391</c:v>
                </c:pt>
                <c:pt idx="20971">
                  <c:v>0.2002039760012719</c:v>
                </c:pt>
                <c:pt idx="20972">
                  <c:v>0.20020523191584449</c:v>
                </c:pt>
                <c:pt idx="20973">
                  <c:v>0.20020565055368489</c:v>
                </c:pt>
                <c:pt idx="20974">
                  <c:v>0.20020481327782896</c:v>
                </c:pt>
                <c:pt idx="20975">
                  <c:v>0.20020272008512191</c:v>
                </c:pt>
                <c:pt idx="20976">
                  <c:v>0.20020062688803325</c:v>
                </c:pt>
                <c:pt idx="20977">
                  <c:v>0.20019978960797127</c:v>
                </c:pt>
                <c:pt idx="20978">
                  <c:v>0.20019937096767706</c:v>
                </c:pt>
                <c:pt idx="20979">
                  <c:v>0.20019937096767706</c:v>
                </c:pt>
                <c:pt idx="20980">
                  <c:v>0.20019727776357812</c:v>
                </c:pt>
                <c:pt idx="20981">
                  <c:v>0.20019350998515867</c:v>
                </c:pt>
                <c:pt idx="20982">
                  <c:v>0.2001918354124155</c:v>
                </c:pt>
                <c:pt idx="20983">
                  <c:v>0.20019309134223598</c:v>
                </c:pt>
                <c:pt idx="20984">
                  <c:v>0.2001939286279063</c:v>
                </c:pt>
                <c:pt idx="20985">
                  <c:v>0.20019476591287588</c:v>
                </c:pt>
                <c:pt idx="20986">
                  <c:v>0.20019644048071195</c:v>
                </c:pt>
                <c:pt idx="20987">
                  <c:v>0.20019602183901569</c:v>
                </c:pt>
                <c:pt idx="20988">
                  <c:v>0.2001939286279063</c:v>
                </c:pt>
                <c:pt idx="20989">
                  <c:v>0.2001918354124155</c:v>
                </c:pt>
                <c:pt idx="20990">
                  <c:v>0.20019141676879154</c:v>
                </c:pt>
                <c:pt idx="20991">
                  <c:v>0.20019225405586424</c:v>
                </c:pt>
                <c:pt idx="20992">
                  <c:v>0.20019141676879154</c:v>
                </c:pt>
                <c:pt idx="20993">
                  <c:v>0.20019225405586424</c:v>
                </c:pt>
                <c:pt idx="20994">
                  <c:v>0.20019476591287588</c:v>
                </c:pt>
                <c:pt idx="20995">
                  <c:v>0.20019644048071195</c:v>
                </c:pt>
                <c:pt idx="20996">
                  <c:v>0.20019727776357812</c:v>
                </c:pt>
                <c:pt idx="20997">
                  <c:v>0.20019811504574356</c:v>
                </c:pt>
                <c:pt idx="20998">
                  <c:v>0.20019978960797127</c:v>
                </c:pt>
                <c:pt idx="20999">
                  <c:v>0.20020230144605475</c:v>
                </c:pt>
                <c:pt idx="21000">
                  <c:v>0.20020481327782896</c:v>
                </c:pt>
                <c:pt idx="21001">
                  <c:v>0.20020606919135026</c:v>
                </c:pt>
                <c:pt idx="21002">
                  <c:v>0.20020565055368489</c:v>
                </c:pt>
                <c:pt idx="21003">
                  <c:v>0.20020481327782896</c:v>
                </c:pt>
                <c:pt idx="21004">
                  <c:v>0.20020523191584449</c:v>
                </c:pt>
                <c:pt idx="21005">
                  <c:v>0.20020565055368489</c:v>
                </c:pt>
                <c:pt idx="21006">
                  <c:v>0.20020565055368489</c:v>
                </c:pt>
                <c:pt idx="21007">
                  <c:v>0.20020565055368489</c:v>
                </c:pt>
                <c:pt idx="21008">
                  <c:v>0.20020606919135026</c:v>
                </c:pt>
                <c:pt idx="21009">
                  <c:v>0.20020690646615444</c:v>
                </c:pt>
                <c:pt idx="21010">
                  <c:v>0.20020732510329398</c:v>
                </c:pt>
                <c:pt idx="21011">
                  <c:v>0.20020648782884018</c:v>
                </c:pt>
                <c:pt idx="21012">
                  <c:v>0.20020565055368489</c:v>
                </c:pt>
                <c:pt idx="21013">
                  <c:v>0.20020439463963804</c:v>
                </c:pt>
                <c:pt idx="21014">
                  <c:v>0.20020230144605475</c:v>
                </c:pt>
                <c:pt idx="21015">
                  <c:v>0.20020188280681228</c:v>
                </c:pt>
                <c:pt idx="21016">
                  <c:v>0.20020313872401391</c:v>
                </c:pt>
                <c:pt idx="21017">
                  <c:v>0.20020481327782896</c:v>
                </c:pt>
                <c:pt idx="21018">
                  <c:v>0.20020648782884018</c:v>
                </c:pt>
                <c:pt idx="21019">
                  <c:v>0.20020816237704694</c:v>
                </c:pt>
                <c:pt idx="21020">
                  <c:v>0.20020774374025799</c:v>
                </c:pt>
                <c:pt idx="21021">
                  <c:v>0.20020648782884018</c:v>
                </c:pt>
                <c:pt idx="21022">
                  <c:v>0.20020565055368489</c:v>
                </c:pt>
                <c:pt idx="21023">
                  <c:v>0.20020648782884018</c:v>
                </c:pt>
                <c:pt idx="21024">
                  <c:v>0.20020732510329398</c:v>
                </c:pt>
                <c:pt idx="21025">
                  <c:v>0.20020732510329398</c:v>
                </c:pt>
                <c:pt idx="21026">
                  <c:v>0.20020648782884018</c:v>
                </c:pt>
                <c:pt idx="21027">
                  <c:v>0.20020481327782896</c:v>
                </c:pt>
                <c:pt idx="21028">
                  <c:v>0.20020481327782896</c:v>
                </c:pt>
                <c:pt idx="21029">
                  <c:v>0.2002085810136604</c:v>
                </c:pt>
                <c:pt idx="21030">
                  <c:v>0.20021402327368865</c:v>
                </c:pt>
                <c:pt idx="21031">
                  <c:v>0.20022114003057426</c:v>
                </c:pt>
                <c:pt idx="21032">
                  <c:v>0.20022741947988329</c:v>
                </c:pt>
                <c:pt idx="21033">
                  <c:v>0.20023118713054172</c:v>
                </c:pt>
                <c:pt idx="21034">
                  <c:v>0.20023453614143241</c:v>
                </c:pt>
                <c:pt idx="21035">
                  <c:v>0.20023704789224006</c:v>
                </c:pt>
                <c:pt idx="21036">
                  <c:v>0.20023830376527782</c:v>
                </c:pt>
                <c:pt idx="21037">
                  <c:v>0.20023830376527782</c:v>
                </c:pt>
                <c:pt idx="21038">
                  <c:v>0.20023704789224006</c:v>
                </c:pt>
                <c:pt idx="21039">
                  <c:v>0.20023662926754318</c:v>
                </c:pt>
                <c:pt idx="21040">
                  <c:v>0.20023579201762481</c:v>
                </c:pt>
                <c:pt idx="21041">
                  <c:v>0.20023453614143241</c:v>
                </c:pt>
                <c:pt idx="21042">
                  <c:v>0.2002341175156844</c:v>
                </c:pt>
                <c:pt idx="21043">
                  <c:v>0.20023788514110707</c:v>
                </c:pt>
                <c:pt idx="21044">
                  <c:v>0.20024625759122533</c:v>
                </c:pt>
                <c:pt idx="21045">
                  <c:v>0.20025379273639823</c:v>
                </c:pt>
                <c:pt idx="21046">
                  <c:v>0.20025756028769276</c:v>
                </c:pt>
                <c:pt idx="21047">
                  <c:v>0.20025965336561186</c:v>
                </c:pt>
                <c:pt idx="21048">
                  <c:v>0.20026007198067003</c:v>
                </c:pt>
                <c:pt idx="21049">
                  <c:v>0.20025881613496996</c:v>
                </c:pt>
                <c:pt idx="21050">
                  <c:v>0.20025672305529829</c:v>
                </c:pt>
                <c:pt idx="21051">
                  <c:v>0.20025462997124566</c:v>
                </c:pt>
                <c:pt idx="21052">
                  <c:v>0.20025086240891088</c:v>
                </c:pt>
                <c:pt idx="21053">
                  <c:v>0.20024667621189091</c:v>
                </c:pt>
                <c:pt idx="21054">
                  <c:v>0.2002437458635499</c:v>
                </c:pt>
                <c:pt idx="21055">
                  <c:v>0.20024625759122533</c:v>
                </c:pt>
                <c:pt idx="21056">
                  <c:v>0.20025379273639823</c:v>
                </c:pt>
                <c:pt idx="21057">
                  <c:v>0.20026049059555309</c:v>
                </c:pt>
                <c:pt idx="21058">
                  <c:v>0.20026425812161328</c:v>
                </c:pt>
                <c:pt idx="21059">
                  <c:v>0.20026886285641107</c:v>
                </c:pt>
                <c:pt idx="21060">
                  <c:v>0.20027556061462937</c:v>
                </c:pt>
                <c:pt idx="21061">
                  <c:v>0.20028142111627173</c:v>
                </c:pt>
                <c:pt idx="21062">
                  <c:v>0.20028518856347682</c:v>
                </c:pt>
                <c:pt idx="21063">
                  <c:v>0.20028811879037883</c:v>
                </c:pt>
                <c:pt idx="21064">
                  <c:v>0.20029230481391591</c:v>
                </c:pt>
                <c:pt idx="21065">
                  <c:v>0.20029732801903041</c:v>
                </c:pt>
                <c:pt idx="21066">
                  <c:v>0.20030151400401774</c:v>
                </c:pt>
                <c:pt idx="21067">
                  <c:v>0.20030402558659949</c:v>
                </c:pt>
                <c:pt idx="21068">
                  <c:v>0.20030611856726588</c:v>
                </c:pt>
                <c:pt idx="21069">
                  <c:v>0.20030863013828251</c:v>
                </c:pt>
                <c:pt idx="21070">
                  <c:v>0.20031156029649669</c:v>
                </c:pt>
                <c:pt idx="21071">
                  <c:v>0.20031700199611518</c:v>
                </c:pt>
                <c:pt idx="21072">
                  <c:v>0.20032411802016645</c:v>
                </c:pt>
                <c:pt idx="21073">
                  <c:v>0.20032997823724558</c:v>
                </c:pt>
                <c:pt idx="21074">
                  <c:v>0.20033416408556226</c:v>
                </c:pt>
                <c:pt idx="21075">
                  <c:v>0.20033667558614193</c:v>
                </c:pt>
                <c:pt idx="21076">
                  <c:v>0.20033751275160022</c:v>
                </c:pt>
                <c:pt idx="21077">
                  <c:v>0.20033751275160022</c:v>
                </c:pt>
                <c:pt idx="21078">
                  <c:v>0.20033793133406641</c:v>
                </c:pt>
                <c:pt idx="21079">
                  <c:v>0.20033918708041432</c:v>
                </c:pt>
                <c:pt idx="21080">
                  <c:v>0.20034086140642487</c:v>
                </c:pt>
                <c:pt idx="21081">
                  <c:v>0.20034379147019762</c:v>
                </c:pt>
                <c:pt idx="21082">
                  <c:v>0.20034755868243342</c:v>
                </c:pt>
                <c:pt idx="21083">
                  <c:v>0.20035216303367068</c:v>
                </c:pt>
                <c:pt idx="21084">
                  <c:v>0.20035802308640291</c:v>
                </c:pt>
                <c:pt idx="21085">
                  <c:v>0.20036513881855414</c:v>
                </c:pt>
                <c:pt idx="21086">
                  <c:v>0.20037309163574538</c:v>
                </c:pt>
                <c:pt idx="21087">
                  <c:v>0.20037937013095758</c:v>
                </c:pt>
                <c:pt idx="21088">
                  <c:v>0.20038397433572663</c:v>
                </c:pt>
                <c:pt idx="21089">
                  <c:v>0.20038983420204645</c:v>
                </c:pt>
                <c:pt idx="21090">
                  <c:v>0.20039736826543064</c:v>
                </c:pt>
                <c:pt idx="21091">
                  <c:v>0.20040280949812941</c:v>
                </c:pt>
                <c:pt idx="21092">
                  <c:v>0.20040615793430494</c:v>
                </c:pt>
                <c:pt idx="21093">
                  <c:v>0.20040825070122151</c:v>
                </c:pt>
                <c:pt idx="21094">
                  <c:v>0.20040950635926871</c:v>
                </c:pt>
                <c:pt idx="21095">
                  <c:v>0.20041369187470656</c:v>
                </c:pt>
                <c:pt idx="21096">
                  <c:v>0.20042164430577525</c:v>
                </c:pt>
                <c:pt idx="21097">
                  <c:v>0.20043168939146852</c:v>
                </c:pt>
                <c:pt idx="21098">
                  <c:v>0.20044047875867776</c:v>
                </c:pt>
                <c:pt idx="21099">
                  <c:v>0.20044759390412306</c:v>
                </c:pt>
                <c:pt idx="21100">
                  <c:v>0.20045429046535529</c:v>
                </c:pt>
                <c:pt idx="21101">
                  <c:v>0.20046098698174375</c:v>
                </c:pt>
                <c:pt idx="21102">
                  <c:v>0.20046852050907921</c:v>
                </c:pt>
                <c:pt idx="21103">
                  <c:v>0.20047814660030649</c:v>
                </c:pt>
                <c:pt idx="21104">
                  <c:v>0.20048819111844829</c:v>
                </c:pt>
                <c:pt idx="21105">
                  <c:v>0.20049739850478099</c:v>
                </c:pt>
                <c:pt idx="21106">
                  <c:v>0.20050535027020891</c:v>
                </c:pt>
                <c:pt idx="21107">
                  <c:v>0.20050995389497761</c:v>
                </c:pt>
                <c:pt idx="21108">
                  <c:v>0.20051288346334131</c:v>
                </c:pt>
                <c:pt idx="21109">
                  <c:v>0.20051706854611603</c:v>
                </c:pt>
                <c:pt idx="21110">
                  <c:v>0.20052250912753813</c:v>
                </c:pt>
                <c:pt idx="21111">
                  <c:v>0.20052836818212147</c:v>
                </c:pt>
                <c:pt idx="21112">
                  <c:v>0.20053422720237579</c:v>
                </c:pt>
                <c:pt idx="21113">
                  <c:v>0.20054008618830263</c:v>
                </c:pt>
                <c:pt idx="21114">
                  <c:v>0.20054761911976798</c:v>
                </c:pt>
                <c:pt idx="21115">
                  <c:v>0.200555570485865</c:v>
                </c:pt>
                <c:pt idx="21116">
                  <c:v>0.20056435876431056</c:v>
                </c:pt>
                <c:pt idx="21117">
                  <c:v>0.20057482089985407</c:v>
                </c:pt>
                <c:pt idx="21118">
                  <c:v>0.20058653836171808</c:v>
                </c:pt>
                <c:pt idx="21119">
                  <c:v>0.20059867415962293</c:v>
                </c:pt>
                <c:pt idx="21120">
                  <c:v>0.20060997287355725</c:v>
                </c:pt>
                <c:pt idx="21121">
                  <c:v>0.20062127145983233</c:v>
                </c:pt>
                <c:pt idx="21122">
                  <c:v>0.20063047762093028</c:v>
                </c:pt>
                <c:pt idx="21123">
                  <c:v>0.20063884678474608</c:v>
                </c:pt>
                <c:pt idx="21124">
                  <c:v>0.20064721587851977</c:v>
                </c:pt>
                <c:pt idx="21125">
                  <c:v>0.2006543295531574</c:v>
                </c:pt>
                <c:pt idx="21126">
                  <c:v>0.20065976938785357</c:v>
                </c:pt>
                <c:pt idx="21127">
                  <c:v>0.20066520919295791</c:v>
                </c:pt>
                <c:pt idx="21128">
                  <c:v>0.20067232273959845</c:v>
                </c:pt>
                <c:pt idx="21129">
                  <c:v>0.20068278374567555</c:v>
                </c:pt>
                <c:pt idx="21130">
                  <c:v>0.2006957552412327</c:v>
                </c:pt>
                <c:pt idx="21131">
                  <c:v>0.20070663443034834</c:v>
                </c:pt>
                <c:pt idx="21132">
                  <c:v>0.20071542138130793</c:v>
                </c:pt>
                <c:pt idx="21133">
                  <c:v>0.20072588193654139</c:v>
                </c:pt>
                <c:pt idx="21134">
                  <c:v>0.20074094494384601</c:v>
                </c:pt>
                <c:pt idx="21135">
                  <c:v>0.20075726294571958</c:v>
                </c:pt>
                <c:pt idx="21136">
                  <c:v>0.20077065187658857</c:v>
                </c:pt>
                <c:pt idx="21137">
                  <c:v>0.20077985666257539</c:v>
                </c:pt>
                <c:pt idx="21138">
                  <c:v>0.20078738778808949</c:v>
                </c:pt>
                <c:pt idx="21139">
                  <c:v>0.20079533724793444</c:v>
                </c:pt>
                <c:pt idx="21140">
                  <c:v>0.20080370503213243</c:v>
                </c:pt>
                <c:pt idx="21141">
                  <c:v>0.20080956243940964</c:v>
                </c:pt>
                <c:pt idx="21142">
                  <c:v>0.20081458304691149</c:v>
                </c:pt>
                <c:pt idx="21143">
                  <c:v>0.20082211391090257</c:v>
                </c:pt>
                <c:pt idx="21144">
                  <c:v>0.20083382847549541</c:v>
                </c:pt>
                <c:pt idx="21145">
                  <c:v>0.20084679801193728</c:v>
                </c:pt>
                <c:pt idx="21146">
                  <c:v>0.20086018574408898</c:v>
                </c:pt>
                <c:pt idx="21147">
                  <c:v>0.20087273658020491</c:v>
                </c:pt>
                <c:pt idx="21148">
                  <c:v>0.20088612396510497</c:v>
                </c:pt>
                <c:pt idx="21149">
                  <c:v>0.200899929518075</c:v>
                </c:pt>
                <c:pt idx="21150">
                  <c:v>0.20091415322179407</c:v>
                </c:pt>
                <c:pt idx="21151">
                  <c:v>0.20092837672320191</c:v>
                </c:pt>
                <c:pt idx="21152">
                  <c:v>0.20094510999526413</c:v>
                </c:pt>
                <c:pt idx="21153">
                  <c:v>0.20096226130854239</c:v>
                </c:pt>
                <c:pt idx="21154">
                  <c:v>0.2009773207557104</c:v>
                </c:pt>
                <c:pt idx="21155">
                  <c:v>0.20099070674058445</c:v>
                </c:pt>
                <c:pt idx="21156">
                  <c:v>0.20100451084981708</c:v>
                </c:pt>
                <c:pt idx="21157">
                  <c:v>0.20101956966074838</c:v>
                </c:pt>
                <c:pt idx="21158">
                  <c:v>0.20103546482627632</c:v>
                </c:pt>
                <c:pt idx="21159">
                  <c:v>0.20104968660232542</c:v>
                </c:pt>
                <c:pt idx="21160">
                  <c:v>0.20106139850132224</c:v>
                </c:pt>
                <c:pt idx="21161">
                  <c:v>0.20107101888717049</c:v>
                </c:pt>
                <c:pt idx="21162">
                  <c:v>0.20108189399451012</c:v>
                </c:pt>
                <c:pt idx="21163">
                  <c:v>0.20109653337532338</c:v>
                </c:pt>
                <c:pt idx="21164">
                  <c:v>0.20111200905915511</c:v>
                </c:pt>
                <c:pt idx="21165">
                  <c:v>0.20112957576138768</c:v>
                </c:pt>
                <c:pt idx="21166">
                  <c:v>0.20114672391115518</c:v>
                </c:pt>
                <c:pt idx="21167">
                  <c:v>0.2011596893901493</c:v>
                </c:pt>
                <c:pt idx="21168">
                  <c:v>0.20117056353323567</c:v>
                </c:pt>
                <c:pt idx="21169">
                  <c:v>0.20118394693163189</c:v>
                </c:pt>
                <c:pt idx="21170">
                  <c:v>0.20119900304073221</c:v>
                </c:pt>
                <c:pt idx="21171">
                  <c:v>0.20121573178498112</c:v>
                </c:pt>
                <c:pt idx="21172">
                  <c:v>0.20123287845740831</c:v>
                </c:pt>
                <c:pt idx="21173">
                  <c:v>0.20124960663497821</c:v>
                </c:pt>
                <c:pt idx="21174">
                  <c:v>0.20126382536589824</c:v>
                </c:pt>
                <c:pt idx="21175">
                  <c:v>0.20127720751620107</c:v>
                </c:pt>
                <c:pt idx="21176">
                  <c:v>0.20129184403804504</c:v>
                </c:pt>
                <c:pt idx="21177">
                  <c:v>0.20130857122926538</c:v>
                </c:pt>
                <c:pt idx="21178">
                  <c:v>0.20132404363204021</c:v>
                </c:pt>
                <c:pt idx="21179">
                  <c:v>0.20133742497652271</c:v>
                </c:pt>
                <c:pt idx="21180">
                  <c:v>0.2013528969328702</c:v>
                </c:pt>
                <c:pt idx="21181">
                  <c:v>0.20137045940404422</c:v>
                </c:pt>
                <c:pt idx="21182">
                  <c:v>0.2013884397097559</c:v>
                </c:pt>
                <c:pt idx="21183">
                  <c:v>0.20140558342109813</c:v>
                </c:pt>
                <c:pt idx="21184">
                  <c:v>0.20142189058109164</c:v>
                </c:pt>
                <c:pt idx="21185">
                  <c:v>0.20143819747516598</c:v>
                </c:pt>
                <c:pt idx="21186">
                  <c:v>0.20145659467745367</c:v>
                </c:pt>
                <c:pt idx="21187">
                  <c:v>0.20147540964789912</c:v>
                </c:pt>
                <c:pt idx="21188">
                  <c:v>0.20149380616560611</c:v>
                </c:pt>
                <c:pt idx="21189">
                  <c:v>0.20151094807068656</c:v>
                </c:pt>
                <c:pt idx="21190">
                  <c:v>0.20152725351258641</c:v>
                </c:pt>
                <c:pt idx="21191">
                  <c:v>0.20154397676656421</c:v>
                </c:pt>
                <c:pt idx="21192">
                  <c:v>0.20156069974087926</c:v>
                </c:pt>
                <c:pt idx="21193">
                  <c:v>0.20157700437158285</c:v>
                </c:pt>
                <c:pt idx="21194">
                  <c:v>0.20159289067913291</c:v>
                </c:pt>
                <c:pt idx="21195">
                  <c:v>0.20160961283548878</c:v>
                </c:pt>
                <c:pt idx="21196">
                  <c:v>0.20162717079871517</c:v>
                </c:pt>
                <c:pt idx="21197">
                  <c:v>0.2016434743456777</c:v>
                </c:pt>
                <c:pt idx="21198">
                  <c:v>0.20166103171438049</c:v>
                </c:pt>
                <c:pt idx="21199">
                  <c:v>0.20168109690115668</c:v>
                </c:pt>
                <c:pt idx="21200">
                  <c:v>0.20169948963535841</c:v>
                </c:pt>
                <c:pt idx="21201">
                  <c:v>0.20171537399720452</c:v>
                </c:pt>
                <c:pt idx="21202">
                  <c:v>0.20173000410726732</c:v>
                </c:pt>
                <c:pt idx="21203">
                  <c:v>0.20174588798442175</c:v>
                </c:pt>
                <c:pt idx="21204">
                  <c:v>0.20176344355511813</c:v>
                </c:pt>
                <c:pt idx="21205">
                  <c:v>0.20178434264220507</c:v>
                </c:pt>
                <c:pt idx="21206">
                  <c:v>0.20180649519765984</c:v>
                </c:pt>
                <c:pt idx="21207">
                  <c:v>0.20182613950610875</c:v>
                </c:pt>
                <c:pt idx="21208">
                  <c:v>0.20184327571535809</c:v>
                </c:pt>
                <c:pt idx="21209">
                  <c:v>0.20185999368529536</c:v>
                </c:pt>
                <c:pt idx="21210">
                  <c:v>0.20187629343689187</c:v>
                </c:pt>
                <c:pt idx="21211">
                  <c:v>0.20189217499059275</c:v>
                </c:pt>
                <c:pt idx="21212">
                  <c:v>0.20190889214306049</c:v>
                </c:pt>
                <c:pt idx="21213">
                  <c:v>0.20192728068800034</c:v>
                </c:pt>
                <c:pt idx="21214">
                  <c:v>0.20194650471435621</c:v>
                </c:pt>
                <c:pt idx="21215">
                  <c:v>0.20196656417393821</c:v>
                </c:pt>
                <c:pt idx="21216">
                  <c:v>0.20198578744512977</c:v>
                </c:pt>
                <c:pt idx="21217">
                  <c:v>0.20200459246155619</c:v>
                </c:pt>
                <c:pt idx="21218">
                  <c:v>0.20202339712436124</c:v>
                </c:pt>
                <c:pt idx="21219">
                  <c:v>0.20204345504159793</c:v>
                </c:pt>
                <c:pt idx="21220">
                  <c:v>0.20206267683476595</c:v>
                </c:pt>
                <c:pt idx="21221">
                  <c:v>0.20207897328303887</c:v>
                </c:pt>
                <c:pt idx="21222">
                  <c:v>0.20209485161822091</c:v>
                </c:pt>
                <c:pt idx="21223">
                  <c:v>0.20211031186022443</c:v>
                </c:pt>
                <c:pt idx="21224">
                  <c:v>0.20212368268758588</c:v>
                </c:pt>
                <c:pt idx="21225">
                  <c:v>0.20213621767587228</c:v>
                </c:pt>
                <c:pt idx="21226">
                  <c:v>0.20215334857242695</c:v>
                </c:pt>
                <c:pt idx="21227">
                  <c:v>0.20217298606842904</c:v>
                </c:pt>
                <c:pt idx="21228">
                  <c:v>0.20219136975775195</c:v>
                </c:pt>
                <c:pt idx="21229">
                  <c:v>0.20220766410893942</c:v>
                </c:pt>
                <c:pt idx="21230">
                  <c:v>0.20222521157483539</c:v>
                </c:pt>
                <c:pt idx="21231">
                  <c:v>0.20224442987466817</c:v>
                </c:pt>
                <c:pt idx="21232">
                  <c:v>0.20226406558216123</c:v>
                </c:pt>
                <c:pt idx="21233">
                  <c:v>0.20228453644116301</c:v>
                </c:pt>
                <c:pt idx="21234">
                  <c:v>0.20230333584050178</c:v>
                </c:pt>
                <c:pt idx="21235">
                  <c:v>0.2023208816276959</c:v>
                </c:pt>
                <c:pt idx="21236">
                  <c:v>0.20233759161500503</c:v>
                </c:pt>
                <c:pt idx="21237">
                  <c:v>0.20235471906222022</c:v>
                </c:pt>
                <c:pt idx="21238">
                  <c:v>0.20237142848412029</c:v>
                </c:pt>
                <c:pt idx="21239">
                  <c:v>0.20238771990165569</c:v>
                </c:pt>
                <c:pt idx="21240">
                  <c:v>0.20240568192617714</c:v>
                </c:pt>
                <c:pt idx="21241">
                  <c:v>0.20242406133822841</c:v>
                </c:pt>
                <c:pt idx="21242">
                  <c:v>0.20244285811479082</c:v>
                </c:pt>
                <c:pt idx="21243">
                  <c:v>0.2024612368435848</c:v>
                </c:pt>
                <c:pt idx="21244">
                  <c:v>0.20248170366676049</c:v>
                </c:pt>
                <c:pt idx="21245">
                  <c:v>0.2025030054255974</c:v>
                </c:pt>
                <c:pt idx="21246">
                  <c:v>0.20252388906239183</c:v>
                </c:pt>
                <c:pt idx="21247">
                  <c:v>0.20254560758202503</c:v>
                </c:pt>
                <c:pt idx="21248">
                  <c:v>0.20256732562997409</c:v>
                </c:pt>
                <c:pt idx="21249">
                  <c:v>0.20258611971384768</c:v>
                </c:pt>
                <c:pt idx="21250">
                  <c:v>0.20260282526965617</c:v>
                </c:pt>
                <c:pt idx="21251">
                  <c:v>0.20261994817473741</c:v>
                </c:pt>
                <c:pt idx="21252">
                  <c:v>0.20263707078662924</c:v>
                </c:pt>
                <c:pt idx="21253">
                  <c:v>0.20265502833290222</c:v>
                </c:pt>
                <c:pt idx="21254">
                  <c:v>0.20267507358505968</c:v>
                </c:pt>
                <c:pt idx="21255">
                  <c:v>0.20269553603218959</c:v>
                </c:pt>
                <c:pt idx="21256">
                  <c:v>0.20271474529539812</c:v>
                </c:pt>
                <c:pt idx="21257">
                  <c:v>0.20273270144689426</c:v>
                </c:pt>
                <c:pt idx="21258">
                  <c:v>0.20275065727597258</c:v>
                </c:pt>
                <c:pt idx="21259">
                  <c:v>0.20276944791464421</c:v>
                </c:pt>
                <c:pt idx="21260">
                  <c:v>0.20278740308392751</c:v>
                </c:pt>
                <c:pt idx="21261">
                  <c:v>0.20280452282881828</c:v>
                </c:pt>
                <c:pt idx="21262">
                  <c:v>0.20282247736834236</c:v>
                </c:pt>
                <c:pt idx="21263">
                  <c:v>0.202842101728855</c:v>
                </c:pt>
                <c:pt idx="21264">
                  <c:v>0.20286339581204449</c:v>
                </c:pt>
                <c:pt idx="21265">
                  <c:v>0.20288468944180524</c:v>
                </c:pt>
                <c:pt idx="21266">
                  <c:v>0.2029059826181572</c:v>
                </c:pt>
                <c:pt idx="21267">
                  <c:v>0.20292644034091714</c:v>
                </c:pt>
                <c:pt idx="21268">
                  <c:v>0.20294648015334543</c:v>
                </c:pt>
                <c:pt idx="21269">
                  <c:v>0.20296610208055721</c:v>
                </c:pt>
                <c:pt idx="21270">
                  <c:v>0.20298614109819532</c:v>
                </c:pt>
                <c:pt idx="21271">
                  <c:v>0.20300659718117739</c:v>
                </c:pt>
                <c:pt idx="21272">
                  <c:v>0.20302621792882439</c:v>
                </c:pt>
                <c:pt idx="21273">
                  <c:v>0.20304500339029743</c:v>
                </c:pt>
                <c:pt idx="21274">
                  <c:v>0.20306211872574242</c:v>
                </c:pt>
                <c:pt idx="21275">
                  <c:v>0.2030792337682582</c:v>
                </c:pt>
                <c:pt idx="21276">
                  <c:v>0.20309760080510461</c:v>
                </c:pt>
                <c:pt idx="21277">
                  <c:v>0.20311596750460911</c:v>
                </c:pt>
                <c:pt idx="21278">
                  <c:v>0.2031334990394579</c:v>
                </c:pt>
                <c:pt idx="21279">
                  <c:v>0.20315144767338986</c:v>
                </c:pt>
                <c:pt idx="21280">
                  <c:v>0.20317064818095182</c:v>
                </c:pt>
                <c:pt idx="21281">
                  <c:v>0.2031894309294569</c:v>
                </c:pt>
                <c:pt idx="21282">
                  <c:v>0.20320863070774206</c:v>
                </c:pt>
                <c:pt idx="21283">
                  <c:v>0.20322616061815188</c:v>
                </c:pt>
                <c:pt idx="21284">
                  <c:v>0.20324160337986921</c:v>
                </c:pt>
                <c:pt idx="21285">
                  <c:v>0.20325788062730343</c:v>
                </c:pt>
                <c:pt idx="21286">
                  <c:v>0.20327457496483467</c:v>
                </c:pt>
                <c:pt idx="21287">
                  <c:v>0.20329210371929651</c:v>
                </c:pt>
                <c:pt idx="21288">
                  <c:v>0.20330963216650591</c:v>
                </c:pt>
                <c:pt idx="21289">
                  <c:v>0.20332716030647441</c:v>
                </c:pt>
                <c:pt idx="21290">
                  <c:v>0.20334635744059329</c:v>
                </c:pt>
                <c:pt idx="21291">
                  <c:v>0.20336513688911656</c:v>
                </c:pt>
                <c:pt idx="21292">
                  <c:v>0.20338224674629363</c:v>
                </c:pt>
                <c:pt idx="21293">
                  <c:v>0.20340102552085371</c:v>
                </c:pt>
                <c:pt idx="21294">
                  <c:v>0.20342105582503553</c:v>
                </c:pt>
                <c:pt idx="21295">
                  <c:v>0.20344150301339131</c:v>
                </c:pt>
                <c:pt idx="21296">
                  <c:v>0.20346236706034132</c:v>
                </c:pt>
                <c:pt idx="21297">
                  <c:v>0.20348364793978468</c:v>
                </c:pt>
                <c:pt idx="21298">
                  <c:v>0.20350409384836102</c:v>
                </c:pt>
                <c:pt idx="21299">
                  <c:v>0.20352203583191444</c:v>
                </c:pt>
                <c:pt idx="21300">
                  <c:v>0.20353789127037206</c:v>
                </c:pt>
                <c:pt idx="21301">
                  <c:v>0.20355416369580856</c:v>
                </c:pt>
                <c:pt idx="21302">
                  <c:v>0.20357252201175038</c:v>
                </c:pt>
                <c:pt idx="21303">
                  <c:v>0.2035912972135481</c:v>
                </c:pt>
                <c:pt idx="21304">
                  <c:v>0.20360923763258251</c:v>
                </c:pt>
                <c:pt idx="21305">
                  <c:v>0.20362717772976408</c:v>
                </c:pt>
                <c:pt idx="21306">
                  <c:v>0.20364636910532752</c:v>
                </c:pt>
                <c:pt idx="21307">
                  <c:v>0.20366722887842409</c:v>
                </c:pt>
                <c:pt idx="21308">
                  <c:v>0.20368683666839094</c:v>
                </c:pt>
                <c:pt idx="21309">
                  <c:v>0.20370477537350468</c:v>
                </c:pt>
                <c:pt idx="21310">
                  <c:v>0.20372229658877677</c:v>
                </c:pt>
                <c:pt idx="21311">
                  <c:v>0.20373981749706113</c:v>
                </c:pt>
                <c:pt idx="21312">
                  <c:v>0.20375692094476189</c:v>
                </c:pt>
                <c:pt idx="21313">
                  <c:v>0.20377277265947968</c:v>
                </c:pt>
                <c:pt idx="21314">
                  <c:v>0.2037869555596577</c:v>
                </c:pt>
                <c:pt idx="21315">
                  <c:v>0.20380030398783891</c:v>
                </c:pt>
                <c:pt idx="21316">
                  <c:v>0.20381448649755127</c:v>
                </c:pt>
                <c:pt idx="21317">
                  <c:v>0.2038290859298002</c:v>
                </c:pt>
                <c:pt idx="21318">
                  <c:v>0.20384493650062979</c:v>
                </c:pt>
                <c:pt idx="21319">
                  <c:v>0.20386078682022257</c:v>
                </c:pt>
                <c:pt idx="21320">
                  <c:v>0.20387580268072533</c:v>
                </c:pt>
                <c:pt idx="21321">
                  <c:v>0.20389123541351026</c:v>
                </c:pt>
                <c:pt idx="21322">
                  <c:v>0.20390750209024328</c:v>
                </c:pt>
                <c:pt idx="21323">
                  <c:v>0.20392251724929777</c:v>
                </c:pt>
                <c:pt idx="21324">
                  <c:v>0.20393628094704486</c:v>
                </c:pt>
                <c:pt idx="21325">
                  <c:v>0.20395087860128522</c:v>
                </c:pt>
                <c:pt idx="21326">
                  <c:v>0.20396631017549627</c:v>
                </c:pt>
                <c:pt idx="21327">
                  <c:v>0.20398090739139027</c:v>
                </c:pt>
                <c:pt idx="21328">
                  <c:v>0.20399592144830131</c:v>
                </c:pt>
                <c:pt idx="21329">
                  <c:v>0.20401343756312751</c:v>
                </c:pt>
                <c:pt idx="21330">
                  <c:v>0.20402970225217484</c:v>
                </c:pt>
                <c:pt idx="21331">
                  <c:v>0.20404179633664554</c:v>
                </c:pt>
                <c:pt idx="21332">
                  <c:v>0.20405097106177911</c:v>
                </c:pt>
                <c:pt idx="21333">
                  <c:v>0.20406056272987239</c:v>
                </c:pt>
                <c:pt idx="21334">
                  <c:v>0.20407140537432691</c:v>
                </c:pt>
                <c:pt idx="21335">
                  <c:v>0.20408308193688046</c:v>
                </c:pt>
                <c:pt idx="21336">
                  <c:v>0.20409559238832034</c:v>
                </c:pt>
                <c:pt idx="21337">
                  <c:v>0.20410601764496414</c:v>
                </c:pt>
                <c:pt idx="21338">
                  <c:v>0.20411435777202608</c:v>
                </c:pt>
                <c:pt idx="21339">
                  <c:v>0.20412394883215723</c:v>
                </c:pt>
                <c:pt idx="21340">
                  <c:v>0.20413604177686245</c:v>
                </c:pt>
                <c:pt idx="21341">
                  <c:v>0.2041502195258029</c:v>
                </c:pt>
                <c:pt idx="21342">
                  <c:v>0.2041656480241997</c:v>
                </c:pt>
                <c:pt idx="21343">
                  <c:v>0.20418065930768137</c:v>
                </c:pt>
                <c:pt idx="21344">
                  <c:v>0.2041931685384514</c:v>
                </c:pt>
                <c:pt idx="21345">
                  <c:v>0.20420400974521141</c:v>
                </c:pt>
                <c:pt idx="21346">
                  <c:v>0.20421485083444083</c:v>
                </c:pt>
                <c:pt idx="21347">
                  <c:v>0.20422610876424499</c:v>
                </c:pt>
                <c:pt idx="21348">
                  <c:v>0.20423611570656144</c:v>
                </c:pt>
                <c:pt idx="21349">
                  <c:v>0.20424570559898167</c:v>
                </c:pt>
                <c:pt idx="21350">
                  <c:v>0.20425571234519641</c:v>
                </c:pt>
                <c:pt idx="21351">
                  <c:v>0.20426655287393083</c:v>
                </c:pt>
                <c:pt idx="21352">
                  <c:v>0.20427655941153539</c:v>
                </c:pt>
                <c:pt idx="21353">
                  <c:v>0.20428364731508988</c:v>
                </c:pt>
                <c:pt idx="21354">
                  <c:v>0.20428865051088141</c:v>
                </c:pt>
                <c:pt idx="21355">
                  <c:v>0.20429281982158573</c:v>
                </c:pt>
                <c:pt idx="21356">
                  <c:v>0.20429740604328359</c:v>
                </c:pt>
                <c:pt idx="21357">
                  <c:v>0.20430407687366009</c:v>
                </c:pt>
                <c:pt idx="21358">
                  <c:v>0.20431241534905314</c:v>
                </c:pt>
                <c:pt idx="21359">
                  <c:v>0.2043215875916792</c:v>
                </c:pt>
                <c:pt idx="21360">
                  <c:v>0.2043320104925434</c:v>
                </c:pt>
                <c:pt idx="21361">
                  <c:v>0.20434159946539182</c:v>
                </c:pt>
                <c:pt idx="21362">
                  <c:v>0.20434827000096889</c:v>
                </c:pt>
                <c:pt idx="21363">
                  <c:v>0.20435285596836728</c:v>
                </c:pt>
                <c:pt idx="21364">
                  <c:v>0.20435952642885824</c:v>
                </c:pt>
                <c:pt idx="21365">
                  <c:v>0.20436953203616753</c:v>
                </c:pt>
                <c:pt idx="21366">
                  <c:v>0.20437953754336541</c:v>
                </c:pt>
                <c:pt idx="21367">
                  <c:v>0.20438704160806728</c:v>
                </c:pt>
                <c:pt idx="21368">
                  <c:v>0.20439496250416256</c:v>
                </c:pt>
                <c:pt idx="21369">
                  <c:v>0.20440330022174574</c:v>
                </c:pt>
                <c:pt idx="21370">
                  <c:v>0.20441122098905959</c:v>
                </c:pt>
                <c:pt idx="21371">
                  <c:v>0.20441830793821367</c:v>
                </c:pt>
                <c:pt idx="21372">
                  <c:v>0.20442456108693444</c:v>
                </c:pt>
                <c:pt idx="21373">
                  <c:v>0.20443081419655373</c:v>
                </c:pt>
                <c:pt idx="21374">
                  <c:v>0.20443748413704993</c:v>
                </c:pt>
                <c:pt idx="21375">
                  <c:v>0.2044437371658607</c:v>
                </c:pt>
                <c:pt idx="21376">
                  <c:v>0.20445082388457839</c:v>
                </c:pt>
                <c:pt idx="21377">
                  <c:v>0.20445832741436401</c:v>
                </c:pt>
                <c:pt idx="21378">
                  <c:v>0.204463746595305</c:v>
                </c:pt>
                <c:pt idx="21379">
                  <c:v>0.20446624774583433</c:v>
                </c:pt>
                <c:pt idx="21380">
                  <c:v>0.20446708146128717</c:v>
                </c:pt>
                <c:pt idx="21381">
                  <c:v>0.20446916574687843</c:v>
                </c:pt>
                <c:pt idx="21382">
                  <c:v>0.20447125002812533</c:v>
                </c:pt>
                <c:pt idx="21383">
                  <c:v>0.20447208373940787</c:v>
                </c:pt>
                <c:pt idx="21384">
                  <c:v>0.20447375115988742</c:v>
                </c:pt>
                <c:pt idx="21385">
                  <c:v>0.20447750284580141</c:v>
                </c:pt>
                <c:pt idx="21386">
                  <c:v>0.20448292192282821</c:v>
                </c:pt>
                <c:pt idx="21387">
                  <c:v>0.20448834097048918</c:v>
                </c:pt>
                <c:pt idx="21388">
                  <c:v>0.20449084205950474</c:v>
                </c:pt>
                <c:pt idx="21389">
                  <c:v>0.20449042521176999</c:v>
                </c:pt>
                <c:pt idx="21390">
                  <c:v>0.20449084205950474</c:v>
                </c:pt>
                <c:pt idx="21391">
                  <c:v>0.20449417683512883</c:v>
                </c:pt>
                <c:pt idx="21392">
                  <c:v>0.20449876213345344</c:v>
                </c:pt>
                <c:pt idx="21393">
                  <c:v>0.20450376425310138</c:v>
                </c:pt>
                <c:pt idx="21394">
                  <c:v>0.20450834950746585</c:v>
                </c:pt>
                <c:pt idx="21395">
                  <c:v>0.20451418525533957</c:v>
                </c:pt>
                <c:pt idx="21396">
                  <c:v>0.20452043780455584</c:v>
                </c:pt>
                <c:pt idx="21397">
                  <c:v>0.20452543981578133</c:v>
                </c:pt>
                <c:pt idx="21398">
                  <c:v>0.20453127546392189</c:v>
                </c:pt>
                <c:pt idx="21399">
                  <c:v>0.20453627742093744</c:v>
                </c:pt>
                <c:pt idx="21400">
                  <c:v>0.20454044569933852</c:v>
                </c:pt>
                <c:pt idx="21401">
                  <c:v>0.20454461396036511</c:v>
                </c:pt>
                <c:pt idx="21402">
                  <c:v>0.20454919902742713</c:v>
                </c:pt>
                <c:pt idx="21403">
                  <c:v>0.20455253360844916</c:v>
                </c:pt>
                <c:pt idx="21404">
                  <c:v>0.20455295043029517</c:v>
                </c:pt>
                <c:pt idx="21405">
                  <c:v>0.20455169996423592</c:v>
                </c:pt>
                <c:pt idx="21406">
                  <c:v>0.20454919902742713</c:v>
                </c:pt>
                <c:pt idx="21407">
                  <c:v>0.20455003267372471</c:v>
                </c:pt>
                <c:pt idx="21408">
                  <c:v>0.2045558681783522</c:v>
                </c:pt>
                <c:pt idx="21409">
                  <c:v>0.20456128683072933</c:v>
                </c:pt>
                <c:pt idx="21410">
                  <c:v>0.20456337091997898</c:v>
                </c:pt>
                <c:pt idx="21411">
                  <c:v>0.20456295410247663</c:v>
                </c:pt>
                <c:pt idx="21412">
                  <c:v>0.20456295410247663</c:v>
                </c:pt>
                <c:pt idx="21413">
                  <c:v>0.20456337091997898</c:v>
                </c:pt>
                <c:pt idx="21414">
                  <c:v>0.20456337091997898</c:v>
                </c:pt>
                <c:pt idx="21415">
                  <c:v>0.20456253728480034</c:v>
                </c:pt>
                <c:pt idx="21416">
                  <c:v>0.20456253728480034</c:v>
                </c:pt>
                <c:pt idx="21417">
                  <c:v>0.20456337091997898</c:v>
                </c:pt>
                <c:pt idx="21418">
                  <c:v>0.20456587182134578</c:v>
                </c:pt>
                <c:pt idx="21419">
                  <c:v>0.20456753908544856</c:v>
                </c:pt>
                <c:pt idx="21420">
                  <c:v>0.20456795590103991</c:v>
                </c:pt>
                <c:pt idx="21421">
                  <c:v>0.20457045679093994</c:v>
                </c:pt>
                <c:pt idx="21422">
                  <c:v>0.20457254086107896</c:v>
                </c:pt>
                <c:pt idx="21423">
                  <c:v>0.20457420811406274</c:v>
                </c:pt>
                <c:pt idx="21424">
                  <c:v>0.2045775426116915</c:v>
                </c:pt>
                <c:pt idx="21425">
                  <c:v>0.20458004347761644</c:v>
                </c:pt>
                <c:pt idx="21426">
                  <c:v>0.20458046028799604</c:v>
                </c:pt>
                <c:pt idx="21427">
                  <c:v>0.20458212752777624</c:v>
                </c:pt>
                <c:pt idx="21428">
                  <c:v>0.20458462838223476</c:v>
                </c:pt>
                <c:pt idx="21429">
                  <c:v>0.20458629561506594</c:v>
                </c:pt>
                <c:pt idx="21430">
                  <c:v>0.2045871292304392</c:v>
                </c:pt>
                <c:pt idx="21431">
                  <c:v>0.20458837965219617</c:v>
                </c:pt>
                <c:pt idx="21432">
                  <c:v>0.20458963007238942</c:v>
                </c:pt>
                <c:pt idx="21433">
                  <c:v>0.20459213090808509</c:v>
                </c:pt>
                <c:pt idx="21434">
                  <c:v>0.20459671575728441</c:v>
                </c:pt>
                <c:pt idx="21435">
                  <c:v>0.20460088378376959</c:v>
                </c:pt>
                <c:pt idx="21436">
                  <c:v>0.20460296779049778</c:v>
                </c:pt>
                <c:pt idx="21437">
                  <c:v>0.20460380139197271</c:v>
                </c:pt>
                <c:pt idx="21438">
                  <c:v>0.20460296779049778</c:v>
                </c:pt>
                <c:pt idx="21439">
                  <c:v>0.20460338459132249</c:v>
                </c:pt>
                <c:pt idx="21440">
                  <c:v>0.20460505179288271</c:v>
                </c:pt>
                <c:pt idx="21441">
                  <c:v>0.20460838618766525</c:v>
                </c:pt>
                <c:pt idx="21442">
                  <c:v>0.20461088697645541</c:v>
                </c:pt>
                <c:pt idx="21443">
                  <c:v>0.20461088697645541</c:v>
                </c:pt>
                <c:pt idx="21444">
                  <c:v>0.20461047017875786</c:v>
                </c:pt>
                <c:pt idx="21445">
                  <c:v>0.20461130377397921</c:v>
                </c:pt>
                <c:pt idx="21446">
                  <c:v>0.20461213736850531</c:v>
                </c:pt>
                <c:pt idx="21447">
                  <c:v>0.20461422135178098</c:v>
                </c:pt>
                <c:pt idx="21448">
                  <c:v>0.20461755571598858</c:v>
                </c:pt>
                <c:pt idx="21449">
                  <c:v>0.20462047327554983</c:v>
                </c:pt>
                <c:pt idx="21450">
                  <c:v>0.20462255724145387</c:v>
                </c:pt>
                <c:pt idx="21451">
                  <c:v>0.20462214044862051</c:v>
                </c:pt>
                <c:pt idx="21452">
                  <c:v>0.20461922289392331</c:v>
                </c:pt>
                <c:pt idx="21453">
                  <c:v>0.20461672212597889</c:v>
                </c:pt>
                <c:pt idx="21454">
                  <c:v>0.20461755571598858</c:v>
                </c:pt>
                <c:pt idx="21455">
                  <c:v>0.20462005648184806</c:v>
                </c:pt>
                <c:pt idx="21456">
                  <c:v>0.20462130686243299</c:v>
                </c:pt>
                <c:pt idx="21457">
                  <c:v>0.20462172365561318</c:v>
                </c:pt>
                <c:pt idx="21458">
                  <c:v>0.20462255724145387</c:v>
                </c:pt>
                <c:pt idx="21459">
                  <c:v>0.20462380761891136</c:v>
                </c:pt>
                <c:pt idx="21460">
                  <c:v>0.20462380761891136</c:v>
                </c:pt>
                <c:pt idx="21461">
                  <c:v>0.20462214044862051</c:v>
                </c:pt>
                <c:pt idx="21462">
                  <c:v>0.20461880609970004</c:v>
                </c:pt>
                <c:pt idx="21463">
                  <c:v>0.20461505494387527</c:v>
                </c:pt>
                <c:pt idx="21464">
                  <c:v>0.20461255416550789</c:v>
                </c:pt>
                <c:pt idx="21465">
                  <c:v>0.20461130377397921</c:v>
                </c:pt>
                <c:pt idx="21466">
                  <c:v>0.20461047017875786</c:v>
                </c:pt>
                <c:pt idx="21467">
                  <c:v>0.20461005338088664</c:v>
                </c:pt>
                <c:pt idx="21468">
                  <c:v>0.20461130377397921</c:v>
                </c:pt>
                <c:pt idx="21469">
                  <c:v>0.20461338775899199</c:v>
                </c:pt>
                <c:pt idx="21470">
                  <c:v>0.20461672212597889</c:v>
                </c:pt>
                <c:pt idx="21471">
                  <c:v>0.20462089006907822</c:v>
                </c:pt>
                <c:pt idx="21472">
                  <c:v>0.20462547478642329</c:v>
                </c:pt>
                <c:pt idx="21473">
                  <c:v>0.20462880911310788</c:v>
                </c:pt>
                <c:pt idx="21474">
                  <c:v>0.20462880911310788</c:v>
                </c:pt>
                <c:pt idx="21475">
                  <c:v>0.20462797553247924</c:v>
                </c:pt>
                <c:pt idx="21476">
                  <c:v>0.20462797553247924</c:v>
                </c:pt>
                <c:pt idx="21477">
                  <c:v>0.20463089306164028</c:v>
                </c:pt>
                <c:pt idx="21478">
                  <c:v>0.20463756166775987</c:v>
                </c:pt>
                <c:pt idx="21479">
                  <c:v>0.20464464701303603</c:v>
                </c:pt>
                <c:pt idx="21480">
                  <c:v>0.20464923162146387</c:v>
                </c:pt>
                <c:pt idx="21481">
                  <c:v>0.20465048196556881</c:v>
                </c:pt>
                <c:pt idx="21482">
                  <c:v>0.20465131552743707</c:v>
                </c:pt>
                <c:pt idx="21483">
                  <c:v>0.20465381620887255</c:v>
                </c:pt>
                <c:pt idx="21484">
                  <c:v>0.20465756721930117</c:v>
                </c:pt>
                <c:pt idx="21485">
                  <c:v>0.20465798399736923</c:v>
                </c:pt>
                <c:pt idx="21486">
                  <c:v>0.20465631688405495</c:v>
                </c:pt>
                <c:pt idx="21487">
                  <c:v>0.20465506654724563</c:v>
                </c:pt>
                <c:pt idx="21488">
                  <c:v>0.20465590010529228</c:v>
                </c:pt>
                <c:pt idx="21489">
                  <c:v>0.20465756721930117</c:v>
                </c:pt>
                <c:pt idx="21490">
                  <c:v>0.20465715044105948</c:v>
                </c:pt>
                <c:pt idx="21491">
                  <c:v>0.20465548332635589</c:v>
                </c:pt>
                <c:pt idx="21492">
                  <c:v>0.20465506654724563</c:v>
                </c:pt>
                <c:pt idx="21493">
                  <c:v>0.20465548332635589</c:v>
                </c:pt>
                <c:pt idx="21494">
                  <c:v>0.20465506654724563</c:v>
                </c:pt>
                <c:pt idx="21495">
                  <c:v>0.20465464976796169</c:v>
                </c:pt>
                <c:pt idx="21496">
                  <c:v>0.20465548332635589</c:v>
                </c:pt>
                <c:pt idx="21497">
                  <c:v>0.20465506654724563</c:v>
                </c:pt>
                <c:pt idx="21498">
                  <c:v>0.20465339942906771</c:v>
                </c:pt>
                <c:pt idx="21499">
                  <c:v>0.20465256586893638</c:v>
                </c:pt>
                <c:pt idx="21500">
                  <c:v>0.20465173230811037</c:v>
                </c:pt>
                <c:pt idx="21501">
                  <c:v>0.20465173230811037</c:v>
                </c:pt>
                <c:pt idx="21502">
                  <c:v>0.20465298264908888</c:v>
                </c:pt>
                <c:pt idx="21503">
                  <c:v>0.20465464976796169</c:v>
                </c:pt>
                <c:pt idx="21504">
                  <c:v>0.20465631688405495</c:v>
                </c:pt>
                <c:pt idx="21505">
                  <c:v>0.20465923433053071</c:v>
                </c:pt>
                <c:pt idx="21506">
                  <c:v>0.20466340209644593</c:v>
                </c:pt>
                <c:pt idx="21507">
                  <c:v>0.20466631952225103</c:v>
                </c:pt>
                <c:pt idx="21508">
                  <c:v>0.20466715307091771</c:v>
                </c:pt>
                <c:pt idx="21509">
                  <c:v>0.20466715307091771</c:v>
                </c:pt>
                <c:pt idx="21510">
                  <c:v>0.2046675698449904</c:v>
                </c:pt>
                <c:pt idx="21511">
                  <c:v>0.20466882016616691</c:v>
                </c:pt>
                <c:pt idx="21512">
                  <c:v>0.20467048725863665</c:v>
                </c:pt>
                <c:pt idx="21513">
                  <c:v>0.20467048725863665</c:v>
                </c:pt>
                <c:pt idx="21514">
                  <c:v>0.20467048725863665</c:v>
                </c:pt>
                <c:pt idx="21515">
                  <c:v>0.20467048725863665</c:v>
                </c:pt>
                <c:pt idx="21516">
                  <c:v>0.20467007048577968</c:v>
                </c:pt>
                <c:pt idx="21517">
                  <c:v>0.20466882016616691</c:v>
                </c:pt>
                <c:pt idx="21518">
                  <c:v>0.20466965371274901</c:v>
                </c:pt>
                <c:pt idx="21519">
                  <c:v>0.20467090403131968</c:v>
                </c:pt>
                <c:pt idx="21520">
                  <c:v>0.2046713208038293</c:v>
                </c:pt>
                <c:pt idx="21521">
                  <c:v>0.2046713208038293</c:v>
                </c:pt>
                <c:pt idx="21522">
                  <c:v>0.20467048725863665</c:v>
                </c:pt>
                <c:pt idx="21523">
                  <c:v>0.20466965371274901</c:v>
                </c:pt>
                <c:pt idx="21524">
                  <c:v>0.20467048725863665</c:v>
                </c:pt>
                <c:pt idx="21525">
                  <c:v>0.20467090403131968</c:v>
                </c:pt>
                <c:pt idx="21526">
                  <c:v>0.20466882016616691</c:v>
                </c:pt>
                <c:pt idx="21527">
                  <c:v>0.2046667362966712</c:v>
                </c:pt>
                <c:pt idx="21528">
                  <c:v>0.20466798661888955</c:v>
                </c:pt>
                <c:pt idx="21529">
                  <c:v>0.2046717375761653</c:v>
                </c:pt>
                <c:pt idx="21530">
                  <c:v>0.20467632206039504</c:v>
                </c:pt>
                <c:pt idx="21531">
                  <c:v>0.20467965621754286</c:v>
                </c:pt>
                <c:pt idx="21532">
                  <c:v>0.20467923944850738</c:v>
                </c:pt>
                <c:pt idx="21533">
                  <c:v>0.20467590528996985</c:v>
                </c:pt>
                <c:pt idx="21534">
                  <c:v>0.2046717375761653</c:v>
                </c:pt>
                <c:pt idx="21535">
                  <c:v>0.20466965371274901</c:v>
                </c:pt>
                <c:pt idx="21536">
                  <c:v>0.20466965371274901</c:v>
                </c:pt>
                <c:pt idx="21537">
                  <c:v>0.20466840339261499</c:v>
                </c:pt>
                <c:pt idx="21538">
                  <c:v>0.20466506919794819</c:v>
                </c:pt>
                <c:pt idx="21539">
                  <c:v>0.20466215176849534</c:v>
                </c:pt>
                <c:pt idx="21540">
                  <c:v>0.20466256854465217</c:v>
                </c:pt>
                <c:pt idx="21541">
                  <c:v>0.20466423564754441</c:v>
                </c:pt>
                <c:pt idx="21542">
                  <c:v>0.20466590274765689</c:v>
                </c:pt>
                <c:pt idx="21543">
                  <c:v>0.2046667362966712</c:v>
                </c:pt>
                <c:pt idx="21544">
                  <c:v>0.20466590274765689</c:v>
                </c:pt>
                <c:pt idx="21545">
                  <c:v>0.2046638188720819</c:v>
                </c:pt>
                <c:pt idx="21546">
                  <c:v>0.2046638188720819</c:v>
                </c:pt>
                <c:pt idx="21547">
                  <c:v>0.20466465242283299</c:v>
                </c:pt>
                <c:pt idx="21548">
                  <c:v>0.2046638188720819</c:v>
                </c:pt>
                <c:pt idx="21549">
                  <c:v>0.20466340209644593</c:v>
                </c:pt>
                <c:pt idx="21550">
                  <c:v>0.20466423564754441</c:v>
                </c:pt>
                <c:pt idx="21551">
                  <c:v>0.20466590274765689</c:v>
                </c:pt>
                <c:pt idx="21552">
                  <c:v>0.2046667362966712</c:v>
                </c:pt>
                <c:pt idx="21553">
                  <c:v>0.20466465242283299</c:v>
                </c:pt>
                <c:pt idx="21554">
                  <c:v>0.20466048466212944</c:v>
                </c:pt>
                <c:pt idx="21555">
                  <c:v>0.20465548332635589</c:v>
                </c:pt>
                <c:pt idx="21556">
                  <c:v>0.20465131552743707</c:v>
                </c:pt>
                <c:pt idx="21557">
                  <c:v>0.20464714771114784</c:v>
                </c:pt>
                <c:pt idx="21558">
                  <c:v>0.20464381344560925</c:v>
                </c:pt>
                <c:pt idx="21559">
                  <c:v>0.20464089595414348</c:v>
                </c:pt>
                <c:pt idx="21560">
                  <c:v>0.20463631130749996</c:v>
                </c:pt>
                <c:pt idx="21561">
                  <c:v>0.20463005948274843</c:v>
                </c:pt>
                <c:pt idx="21562">
                  <c:v>0.20462339082659944</c:v>
                </c:pt>
                <c:pt idx="21563">
                  <c:v>0.20461880609970004</c:v>
                </c:pt>
                <c:pt idx="21564">
                  <c:v>0.2046163053307137</c:v>
                </c:pt>
                <c:pt idx="21565">
                  <c:v>0.20461380455547343</c:v>
                </c:pt>
                <c:pt idx="21566">
                  <c:v>0.20461130377397921</c:v>
                </c:pt>
                <c:pt idx="21567">
                  <c:v>0.20461005338088664</c:v>
                </c:pt>
                <c:pt idx="21568">
                  <c:v>0.20461005338088664</c:v>
                </c:pt>
                <c:pt idx="21569">
                  <c:v>0.20461130377397921</c:v>
                </c:pt>
                <c:pt idx="21570">
                  <c:v>0.20461297096233691</c:v>
                </c:pt>
                <c:pt idx="21571">
                  <c:v>0.20461380455547343</c:v>
                </c:pt>
                <c:pt idx="21572">
                  <c:v>0.20461463814791514</c:v>
                </c:pt>
                <c:pt idx="21573">
                  <c:v>0.20461588853527476</c:v>
                </c:pt>
                <c:pt idx="21574">
                  <c:v>0.20461713892107078</c:v>
                </c:pt>
                <c:pt idx="21575">
                  <c:v>0.20461797251073291</c:v>
                </c:pt>
                <c:pt idx="21576">
                  <c:v>0.20461838930530357</c:v>
                </c:pt>
                <c:pt idx="21577">
                  <c:v>0.20461838930530357</c:v>
                </c:pt>
                <c:pt idx="21578">
                  <c:v>0.20461880609970004</c:v>
                </c:pt>
                <c:pt idx="21579">
                  <c:v>0.20462005648184806</c:v>
                </c:pt>
                <c:pt idx="21580">
                  <c:v>0.20462089006907822</c:v>
                </c:pt>
                <c:pt idx="21581">
                  <c:v>0.20462047327554983</c:v>
                </c:pt>
                <c:pt idx="21582">
                  <c:v>0.20462047327554983</c:v>
                </c:pt>
                <c:pt idx="21583">
                  <c:v>0.20462214044862051</c:v>
                </c:pt>
                <c:pt idx="21584">
                  <c:v>0.20462339082659944</c:v>
                </c:pt>
                <c:pt idx="21585">
                  <c:v>0.20462255724145387</c:v>
                </c:pt>
                <c:pt idx="21586">
                  <c:v>0.20462130686243299</c:v>
                </c:pt>
                <c:pt idx="21587">
                  <c:v>0.20462047327554983</c:v>
                </c:pt>
                <c:pt idx="21588">
                  <c:v>0.20462047327554983</c:v>
                </c:pt>
                <c:pt idx="21589">
                  <c:v>0.20462047327554983</c:v>
                </c:pt>
                <c:pt idx="21590">
                  <c:v>0.20462172365561318</c:v>
                </c:pt>
                <c:pt idx="21591">
                  <c:v>0.20462297403411339</c:v>
                </c:pt>
                <c:pt idx="21592">
                  <c:v>0.20462297403411339</c:v>
                </c:pt>
                <c:pt idx="21593">
                  <c:v>0.20462172365561318</c:v>
                </c:pt>
                <c:pt idx="21594">
                  <c:v>0.20462047327554983</c:v>
                </c:pt>
                <c:pt idx="21595">
                  <c:v>0.20462047327554983</c:v>
                </c:pt>
                <c:pt idx="21596">
                  <c:v>0.20462172365561318</c:v>
                </c:pt>
                <c:pt idx="21597">
                  <c:v>0.20462547478642329</c:v>
                </c:pt>
                <c:pt idx="21598">
                  <c:v>0.20462880911310788</c:v>
                </c:pt>
                <c:pt idx="21599">
                  <c:v>0.20463047627228123</c:v>
                </c:pt>
                <c:pt idx="21600">
                  <c:v>0.20462880911310788</c:v>
                </c:pt>
                <c:pt idx="21601">
                  <c:v>0.2046263083691367</c:v>
                </c:pt>
                <c:pt idx="21602">
                  <c:v>0.20462589157786693</c:v>
                </c:pt>
                <c:pt idx="21603">
                  <c:v>0.20462797553247924</c:v>
                </c:pt>
                <c:pt idx="21604">
                  <c:v>0.20463005948274843</c:v>
                </c:pt>
                <c:pt idx="21605">
                  <c:v>0.20462797553247924</c:v>
                </c:pt>
                <c:pt idx="21606">
                  <c:v>0.20462464120301468</c:v>
                </c:pt>
                <c:pt idx="21607">
                  <c:v>0.20462380761891136</c:v>
                </c:pt>
                <c:pt idx="21608">
                  <c:v>0.20462464120301468</c:v>
                </c:pt>
                <c:pt idx="21609">
                  <c:v>0.20462380761891136</c:v>
                </c:pt>
                <c:pt idx="21610">
                  <c:v>0.20462172365561318</c:v>
                </c:pt>
                <c:pt idx="21611">
                  <c:v>0.20462172365561318</c:v>
                </c:pt>
                <c:pt idx="21612">
                  <c:v>0.20462089006907822</c:v>
                </c:pt>
                <c:pt idx="21613">
                  <c:v>0.20461963968797275</c:v>
                </c:pt>
                <c:pt idx="21614">
                  <c:v>0.20461963968797275</c:v>
                </c:pt>
                <c:pt idx="21615">
                  <c:v>0.20462005648184806</c:v>
                </c:pt>
                <c:pt idx="21616">
                  <c:v>0.20461963968797275</c:v>
                </c:pt>
                <c:pt idx="21617">
                  <c:v>0.20461797251073291</c:v>
                </c:pt>
                <c:pt idx="21618">
                  <c:v>0.20461588853527476</c:v>
                </c:pt>
                <c:pt idx="21619">
                  <c:v>0.20461338775899199</c:v>
                </c:pt>
                <c:pt idx="21620">
                  <c:v>0.20461130377397921</c:v>
                </c:pt>
                <c:pt idx="21621">
                  <c:v>0.20461297096233691</c:v>
                </c:pt>
                <c:pt idx="21622">
                  <c:v>0.20461672212597889</c:v>
                </c:pt>
                <c:pt idx="21623">
                  <c:v>0.20461922289392331</c:v>
                </c:pt>
                <c:pt idx="21624">
                  <c:v>0.20461797251073291</c:v>
                </c:pt>
                <c:pt idx="21625">
                  <c:v>0.20461463814791514</c:v>
                </c:pt>
                <c:pt idx="21626">
                  <c:v>0.20461088697645541</c:v>
                </c:pt>
                <c:pt idx="21627">
                  <c:v>0.20460796938892514</c:v>
                </c:pt>
                <c:pt idx="21628">
                  <c:v>0.20460630219222914</c:v>
                </c:pt>
                <c:pt idx="21629">
                  <c:v>0.20460463499275303</c:v>
                </c:pt>
                <c:pt idx="21630">
                  <c:v>0.20460296779049778</c:v>
                </c:pt>
                <c:pt idx="21631">
                  <c:v>0.20460255098949942</c:v>
                </c:pt>
                <c:pt idx="21632">
                  <c:v>0.20460380139197271</c:v>
                </c:pt>
                <c:pt idx="21633">
                  <c:v>0.20460380139197271</c:v>
                </c:pt>
                <c:pt idx="21634">
                  <c:v>0.20460213418832773</c:v>
                </c:pt>
                <c:pt idx="21635">
                  <c:v>0.2045996333776483</c:v>
                </c:pt>
                <c:pt idx="21636">
                  <c:v>0.20459796616705414</c:v>
                </c:pt>
                <c:pt idx="21637">
                  <c:v>0.20459713256071474</c:v>
                </c:pt>
                <c:pt idx="21638">
                  <c:v>0.20460046698190276</c:v>
                </c:pt>
                <c:pt idx="21639">
                  <c:v>0.20460546859283849</c:v>
                </c:pt>
                <c:pt idx="21640">
                  <c:v>0.20460838618766525</c:v>
                </c:pt>
                <c:pt idx="21641">
                  <c:v>0.20460880298623091</c:v>
                </c:pt>
                <c:pt idx="21642">
                  <c:v>0.20460963658284204</c:v>
                </c:pt>
                <c:pt idx="21643">
                  <c:v>0.20461005338088664</c:v>
                </c:pt>
                <c:pt idx="21644">
                  <c:v>0.20460963658284204</c:v>
                </c:pt>
                <c:pt idx="21645">
                  <c:v>0.20460921978462324</c:v>
                </c:pt>
                <c:pt idx="21646">
                  <c:v>0.20460921978462324</c:v>
                </c:pt>
                <c:pt idx="21647">
                  <c:v>0.20461047017875786</c:v>
                </c:pt>
                <c:pt idx="21648">
                  <c:v>0.20461338775899199</c:v>
                </c:pt>
                <c:pt idx="21649">
                  <c:v>0.20461797251073291</c:v>
                </c:pt>
                <c:pt idx="21650">
                  <c:v>0.20462297403411339</c:v>
                </c:pt>
                <c:pt idx="21651">
                  <c:v>0.20462755874190403</c:v>
                </c:pt>
                <c:pt idx="21652">
                  <c:v>0.20463047627228123</c:v>
                </c:pt>
                <c:pt idx="21653">
                  <c:v>0.20463214342867508</c:v>
                </c:pt>
                <c:pt idx="21654">
                  <c:v>0.20463464415805438</c:v>
                </c:pt>
                <c:pt idx="21655">
                  <c:v>0.20463589452039932</c:v>
                </c:pt>
                <c:pt idx="21656">
                  <c:v>0.20463714488118045</c:v>
                </c:pt>
                <c:pt idx="21657">
                  <c:v>0.20463881202645656</c:v>
                </c:pt>
                <c:pt idx="21658">
                  <c:v>0.20463922881234153</c:v>
                </c:pt>
                <c:pt idx="21659">
                  <c:v>0.20463714488118045</c:v>
                </c:pt>
                <c:pt idx="21660">
                  <c:v>0.20463714488118045</c:v>
                </c:pt>
                <c:pt idx="21661">
                  <c:v>0.20464089595414348</c:v>
                </c:pt>
                <c:pt idx="21662">
                  <c:v>0.20464631414580536</c:v>
                </c:pt>
                <c:pt idx="21663">
                  <c:v>0.20465214908861037</c:v>
                </c:pt>
                <c:pt idx="21664">
                  <c:v>0.20465548332635589</c:v>
                </c:pt>
                <c:pt idx="21665">
                  <c:v>0.20465423298850408</c:v>
                </c:pt>
                <c:pt idx="21666">
                  <c:v>0.20465048196556881</c:v>
                </c:pt>
                <c:pt idx="21667">
                  <c:v>0.20464881483974789</c:v>
                </c:pt>
                <c:pt idx="21668">
                  <c:v>0.20464881483974789</c:v>
                </c:pt>
                <c:pt idx="21669">
                  <c:v>0.20464881483974789</c:v>
                </c:pt>
                <c:pt idx="21670">
                  <c:v>0.20464798127579531</c:v>
                </c:pt>
                <c:pt idx="21671">
                  <c:v>0.20464673092856331</c:v>
                </c:pt>
                <c:pt idx="21672">
                  <c:v>0.20464673092856331</c:v>
                </c:pt>
                <c:pt idx="21673">
                  <c:v>0.20464714771114784</c:v>
                </c:pt>
                <c:pt idx="21674">
                  <c:v>0.20464798127579531</c:v>
                </c:pt>
                <c:pt idx="21675">
                  <c:v>0.20464839805785853</c:v>
                </c:pt>
                <c:pt idx="21676">
                  <c:v>0.20464923162146387</c:v>
                </c:pt>
                <c:pt idx="21677">
                  <c:v>0.20465089874658982</c:v>
                </c:pt>
                <c:pt idx="21678">
                  <c:v>0.20465339942906771</c:v>
                </c:pt>
                <c:pt idx="21679">
                  <c:v>0.20465423298850408</c:v>
                </c:pt>
                <c:pt idx="21680">
                  <c:v>0.20465339942906771</c:v>
                </c:pt>
                <c:pt idx="21681">
                  <c:v>0.20465214908861037</c:v>
                </c:pt>
                <c:pt idx="21682">
                  <c:v>0.20465173230811037</c:v>
                </c:pt>
                <c:pt idx="21683">
                  <c:v>0.20465173230811037</c:v>
                </c:pt>
                <c:pt idx="21684">
                  <c:v>0.20465131552743707</c:v>
                </c:pt>
                <c:pt idx="21685">
                  <c:v>0.2046496484030057</c:v>
                </c:pt>
                <c:pt idx="21686">
                  <c:v>0.20464839805785853</c:v>
                </c:pt>
                <c:pt idx="21687">
                  <c:v>0.20464839805785853</c:v>
                </c:pt>
                <c:pt idx="21688">
                  <c:v>0.2046496484030057</c:v>
                </c:pt>
                <c:pt idx="21689">
                  <c:v>0.20465173230811037</c:v>
                </c:pt>
                <c:pt idx="21690">
                  <c:v>0.20465173230811037</c:v>
                </c:pt>
                <c:pt idx="21691">
                  <c:v>0.20465131552743707</c:v>
                </c:pt>
                <c:pt idx="21692">
                  <c:v>0.20465214908861037</c:v>
                </c:pt>
                <c:pt idx="21693">
                  <c:v>0.20465464976796169</c:v>
                </c:pt>
                <c:pt idx="21694">
                  <c:v>0.20465756721930117</c:v>
                </c:pt>
                <c:pt idx="21695">
                  <c:v>0.20466006788510341</c:v>
                </c:pt>
                <c:pt idx="21696">
                  <c:v>0.20466090143898127</c:v>
                </c:pt>
                <c:pt idx="21697">
                  <c:v>0.20466131821565933</c:v>
                </c:pt>
                <c:pt idx="21698">
                  <c:v>0.20466256854465217</c:v>
                </c:pt>
                <c:pt idx="21699">
                  <c:v>0.20466590274765689</c:v>
                </c:pt>
                <c:pt idx="21700">
                  <c:v>0.2046675698449904</c:v>
                </c:pt>
                <c:pt idx="21701">
                  <c:v>0.20466882016616691</c:v>
                </c:pt>
                <c:pt idx="21702">
                  <c:v>0.20466965371274901</c:v>
                </c:pt>
                <c:pt idx="21703">
                  <c:v>0.20466965371274901</c:v>
                </c:pt>
                <c:pt idx="21704">
                  <c:v>0.20466882016616691</c:v>
                </c:pt>
                <c:pt idx="21705">
                  <c:v>0.20466882016616691</c:v>
                </c:pt>
                <c:pt idx="21706">
                  <c:v>0.20467048725863665</c:v>
                </c:pt>
                <c:pt idx="21707">
                  <c:v>0.2046713208038293</c:v>
                </c:pt>
                <c:pt idx="21708">
                  <c:v>0.20467090403131968</c:v>
                </c:pt>
                <c:pt idx="21709">
                  <c:v>0.20467215434832731</c:v>
                </c:pt>
                <c:pt idx="21710">
                  <c:v>0.20467298789213054</c:v>
                </c:pt>
                <c:pt idx="21711">
                  <c:v>0.20467340466377137</c:v>
                </c:pt>
                <c:pt idx="21712">
                  <c:v>0.2046742382065323</c:v>
                </c:pt>
                <c:pt idx="21713">
                  <c:v>0.20467590528996985</c:v>
                </c:pt>
                <c:pt idx="21714">
                  <c:v>0.20467798914035859</c:v>
                </c:pt>
                <c:pt idx="21715">
                  <c:v>0.20467882267929813</c:v>
                </c:pt>
                <c:pt idx="21716">
                  <c:v>0.20467673883064647</c:v>
                </c:pt>
                <c:pt idx="21717">
                  <c:v>0.20467298789213054</c:v>
                </c:pt>
                <c:pt idx="21718">
                  <c:v>0.20467007048577968</c:v>
                </c:pt>
                <c:pt idx="21719">
                  <c:v>0.2046675698449904</c:v>
                </c:pt>
                <c:pt idx="21720">
                  <c:v>0.20466631952225103</c:v>
                </c:pt>
                <c:pt idx="21721">
                  <c:v>0.20466715307091771</c:v>
                </c:pt>
                <c:pt idx="21722">
                  <c:v>0.20466715307091771</c:v>
                </c:pt>
                <c:pt idx="21723">
                  <c:v>0.20466548597288944</c:v>
                </c:pt>
                <c:pt idx="21724">
                  <c:v>0.2046638188720819</c:v>
                </c:pt>
                <c:pt idx="21725">
                  <c:v>0.20466256854465217</c:v>
                </c:pt>
                <c:pt idx="21726">
                  <c:v>0.20466131821565933</c:v>
                </c:pt>
                <c:pt idx="21727">
                  <c:v>0.20466131821565933</c:v>
                </c:pt>
                <c:pt idx="21728">
                  <c:v>0.20466131821565933</c:v>
                </c:pt>
                <c:pt idx="21729">
                  <c:v>0.20465881755298396</c:v>
                </c:pt>
                <c:pt idx="21730">
                  <c:v>0.20465715044105948</c:v>
                </c:pt>
                <c:pt idx="21731">
                  <c:v>0.20465923433053071</c:v>
                </c:pt>
                <c:pt idx="21732">
                  <c:v>0.20466256854465217</c:v>
                </c:pt>
                <c:pt idx="21733">
                  <c:v>0.2046638188720819</c:v>
                </c:pt>
                <c:pt idx="21734">
                  <c:v>0.20466465242283299</c:v>
                </c:pt>
                <c:pt idx="21735">
                  <c:v>0.20466631952225103</c:v>
                </c:pt>
                <c:pt idx="21736">
                  <c:v>0.20466798661888955</c:v>
                </c:pt>
                <c:pt idx="21737">
                  <c:v>0.20466965371274901</c:v>
                </c:pt>
                <c:pt idx="21738">
                  <c:v>0.20467090403131968</c:v>
                </c:pt>
                <c:pt idx="21739">
                  <c:v>0.2046713208038293</c:v>
                </c:pt>
                <c:pt idx="21740">
                  <c:v>0.20467257112031562</c:v>
                </c:pt>
                <c:pt idx="21741">
                  <c:v>0.20467340466377137</c:v>
                </c:pt>
                <c:pt idx="21742">
                  <c:v>0.20467215434832731</c:v>
                </c:pt>
                <c:pt idx="21743">
                  <c:v>0.20466923693954464</c:v>
                </c:pt>
                <c:pt idx="21744">
                  <c:v>0.2046675698449904</c:v>
                </c:pt>
                <c:pt idx="21745">
                  <c:v>0.20466590274765689</c:v>
                </c:pt>
                <c:pt idx="21746">
                  <c:v>0.20466423564754441</c:v>
                </c:pt>
                <c:pt idx="21747">
                  <c:v>0.20466298532063584</c:v>
                </c:pt>
                <c:pt idx="21748">
                  <c:v>0.20466215176849534</c:v>
                </c:pt>
                <c:pt idx="21749">
                  <c:v>0.20465965110790391</c:v>
                </c:pt>
                <c:pt idx="21750">
                  <c:v>0.20465756721930117</c:v>
                </c:pt>
                <c:pt idx="21751">
                  <c:v>0.20465631688405495</c:v>
                </c:pt>
                <c:pt idx="21752">
                  <c:v>0.20465423298850408</c:v>
                </c:pt>
                <c:pt idx="21753">
                  <c:v>0.20465298264908888</c:v>
                </c:pt>
                <c:pt idx="21754">
                  <c:v>0.20465423298850408</c:v>
                </c:pt>
                <c:pt idx="21755">
                  <c:v>0.20465673366264406</c:v>
                </c:pt>
                <c:pt idx="21756">
                  <c:v>0.20465965110790391</c:v>
                </c:pt>
                <c:pt idx="21757">
                  <c:v>0.20466215176849534</c:v>
                </c:pt>
                <c:pt idx="21758">
                  <c:v>0.2046638188720819</c:v>
                </c:pt>
                <c:pt idx="21759">
                  <c:v>0.2046638188720819</c:v>
                </c:pt>
                <c:pt idx="21760">
                  <c:v>0.2046638188720819</c:v>
                </c:pt>
                <c:pt idx="21761">
                  <c:v>0.2046638188720819</c:v>
                </c:pt>
                <c:pt idx="21762">
                  <c:v>0.20466215176849534</c:v>
                </c:pt>
                <c:pt idx="21763">
                  <c:v>0.20465798399736923</c:v>
                </c:pt>
                <c:pt idx="21764">
                  <c:v>0.20465506654724563</c:v>
                </c:pt>
                <c:pt idx="21765">
                  <c:v>0.20465464976796169</c:v>
                </c:pt>
                <c:pt idx="21766">
                  <c:v>0.20465506654724563</c:v>
                </c:pt>
                <c:pt idx="21767">
                  <c:v>0.20465548332635589</c:v>
                </c:pt>
                <c:pt idx="21768">
                  <c:v>0.20465423298850408</c:v>
                </c:pt>
                <c:pt idx="21769">
                  <c:v>0.20465089874658982</c:v>
                </c:pt>
                <c:pt idx="21770">
                  <c:v>0.20464714771114784</c:v>
                </c:pt>
                <c:pt idx="21771">
                  <c:v>0.20464589736287359</c:v>
                </c:pt>
                <c:pt idx="21772">
                  <c:v>0.20464631414580536</c:v>
                </c:pt>
                <c:pt idx="21773">
                  <c:v>0.20464673092856331</c:v>
                </c:pt>
                <c:pt idx="21774">
                  <c:v>0.20464798127579531</c:v>
                </c:pt>
                <c:pt idx="21775">
                  <c:v>0.20464839805785853</c:v>
                </c:pt>
                <c:pt idx="21776">
                  <c:v>0.20464881483974789</c:v>
                </c:pt>
                <c:pt idx="21777">
                  <c:v>0.2046496484030057</c:v>
                </c:pt>
                <c:pt idx="21778">
                  <c:v>0.20464923162146387</c:v>
                </c:pt>
                <c:pt idx="21779">
                  <c:v>0.20464798127579531</c:v>
                </c:pt>
                <c:pt idx="21780">
                  <c:v>0.20464714771114784</c:v>
                </c:pt>
                <c:pt idx="21781">
                  <c:v>0.20464714771114784</c:v>
                </c:pt>
                <c:pt idx="21782">
                  <c:v>0.20464839805785853</c:v>
                </c:pt>
                <c:pt idx="21783">
                  <c:v>0.20464923162146387</c:v>
                </c:pt>
                <c:pt idx="21784">
                  <c:v>0.20464881483974789</c:v>
                </c:pt>
                <c:pt idx="21785">
                  <c:v>0.20464839805785853</c:v>
                </c:pt>
                <c:pt idx="21786">
                  <c:v>0.20464923162146387</c:v>
                </c:pt>
                <c:pt idx="21787">
                  <c:v>0.20465214908861037</c:v>
                </c:pt>
                <c:pt idx="21788">
                  <c:v>0.20465590010529228</c:v>
                </c:pt>
                <c:pt idx="21789">
                  <c:v>0.20465923433053071</c:v>
                </c:pt>
                <c:pt idx="21790">
                  <c:v>0.20466131821565933</c:v>
                </c:pt>
                <c:pt idx="21791">
                  <c:v>0.20466215176849534</c:v>
                </c:pt>
                <c:pt idx="21792">
                  <c:v>0.20466256854465217</c:v>
                </c:pt>
                <c:pt idx="21793">
                  <c:v>0.2046638188720819</c:v>
                </c:pt>
                <c:pt idx="21794">
                  <c:v>0.20466506919794819</c:v>
                </c:pt>
                <c:pt idx="21795">
                  <c:v>0.20466840339261499</c:v>
                </c:pt>
                <c:pt idx="21796">
                  <c:v>0.20467298789213054</c:v>
                </c:pt>
                <c:pt idx="21797">
                  <c:v>0.20467715560072411</c:v>
                </c:pt>
                <c:pt idx="21798">
                  <c:v>0.20468048975509312</c:v>
                </c:pt>
                <c:pt idx="21799">
                  <c:v>0.20468257359592842</c:v>
                </c:pt>
                <c:pt idx="21800">
                  <c:v>0.20468299036357437</c:v>
                </c:pt>
                <c:pt idx="21801">
                  <c:v>0.20468257359592842</c:v>
                </c:pt>
                <c:pt idx="21802">
                  <c:v>0.20468382389834527</c:v>
                </c:pt>
                <c:pt idx="21803">
                  <c:v>0.20468549096580274</c:v>
                </c:pt>
                <c:pt idx="21804">
                  <c:v>0.2046888250923804</c:v>
                </c:pt>
                <c:pt idx="21805">
                  <c:v>0.20469257597149274</c:v>
                </c:pt>
                <c:pt idx="21806">
                  <c:v>0.20469757712175732</c:v>
                </c:pt>
                <c:pt idx="21807">
                  <c:v>0.20470299500631944</c:v>
                </c:pt>
                <c:pt idx="21808">
                  <c:v>0.20470674583228252</c:v>
                </c:pt>
                <c:pt idx="21809">
                  <c:v>0.20470966313163846</c:v>
                </c:pt>
                <c:pt idx="21810">
                  <c:v>0.20471258042248403</c:v>
                </c:pt>
                <c:pt idx="21811">
                  <c:v>0.20471383068738389</c:v>
                </c:pt>
                <c:pt idx="21812">
                  <c:v>0.20471549770481873</c:v>
                </c:pt>
                <c:pt idx="21813">
                  <c:v>0.20471883173135183</c:v>
                </c:pt>
                <c:pt idx="21814">
                  <c:v>0.20472133224395675</c:v>
                </c:pt>
                <c:pt idx="21815">
                  <c:v>0.2047234159996846</c:v>
                </c:pt>
                <c:pt idx="21816">
                  <c:v>0.20472674999981788</c:v>
                </c:pt>
                <c:pt idx="21817">
                  <c:v>0.20473050073668153</c:v>
                </c:pt>
                <c:pt idx="21818">
                  <c:v>0.20473425145947738</c:v>
                </c:pt>
                <c:pt idx="21819">
                  <c:v>0.20473925240132151</c:v>
                </c:pt>
                <c:pt idx="21820">
                  <c:v>0.20474383657604187</c:v>
                </c:pt>
                <c:pt idx="21821">
                  <c:v>0.20474633702612288</c:v>
                </c:pt>
                <c:pt idx="21822">
                  <c:v>0.20474883746995154</c:v>
                </c:pt>
                <c:pt idx="21823">
                  <c:v>0.20475217138533092</c:v>
                </c:pt>
                <c:pt idx="21824">
                  <c:v>0.20475675550082895</c:v>
                </c:pt>
                <c:pt idx="21825">
                  <c:v>0.20476008938981041</c:v>
                </c:pt>
                <c:pt idx="21826">
                  <c:v>0.20476300653355148</c:v>
                </c:pt>
                <c:pt idx="21827">
                  <c:v>0.20476550693569942</c:v>
                </c:pt>
                <c:pt idx="21828">
                  <c:v>0.20476634040169311</c:v>
                </c:pt>
                <c:pt idx="21829">
                  <c:v>0.20476759059938052</c:v>
                </c:pt>
                <c:pt idx="21830">
                  <c:v>0.20476967425871942</c:v>
                </c:pt>
                <c:pt idx="21831">
                  <c:v>0.2047734248345893</c:v>
                </c:pt>
                <c:pt idx="21832">
                  <c:v>0.20477800885266045</c:v>
                </c:pt>
                <c:pt idx="21833">
                  <c:v>0.20478300957568166</c:v>
                </c:pt>
                <c:pt idx="21834">
                  <c:v>0.20478759354981621</c:v>
                </c:pt>
                <c:pt idx="21835">
                  <c:v>0.20479134405847924</c:v>
                </c:pt>
                <c:pt idx="21836">
                  <c:v>0.20479801159470354</c:v>
                </c:pt>
                <c:pt idx="21837">
                  <c:v>0.20480676266853318</c:v>
                </c:pt>
                <c:pt idx="21838">
                  <c:v>0.20481426352800691</c:v>
                </c:pt>
                <c:pt idx="21839">
                  <c:v>0.20481968078041399</c:v>
                </c:pt>
                <c:pt idx="21840">
                  <c:v>0.20482384787768071</c:v>
                </c:pt>
                <c:pt idx="21841">
                  <c:v>0.20482884837147941</c:v>
                </c:pt>
                <c:pt idx="21842">
                  <c:v>0.2048355156576481</c:v>
                </c:pt>
                <c:pt idx="21843">
                  <c:v>0.20484259960049575</c:v>
                </c:pt>
                <c:pt idx="21844">
                  <c:v>0.20484926679498194</c:v>
                </c:pt>
                <c:pt idx="21845">
                  <c:v>0.20485426716167543</c:v>
                </c:pt>
                <c:pt idx="21846">
                  <c:v>0.20485926750336561</c:v>
                </c:pt>
                <c:pt idx="21847">
                  <c:v>0.20486510120373588</c:v>
                </c:pt>
                <c:pt idx="21848">
                  <c:v>0.20487135155922503</c:v>
                </c:pt>
                <c:pt idx="21849">
                  <c:v>0.2048776018756471</c:v>
                </c:pt>
                <c:pt idx="21850">
                  <c:v>0.20488551888703371</c:v>
                </c:pt>
                <c:pt idx="21851">
                  <c:v>0.20489260247567143</c:v>
                </c:pt>
                <c:pt idx="21852">
                  <c:v>0.20489843598157939</c:v>
                </c:pt>
                <c:pt idx="21853">
                  <c:v>0.20490468612871821</c:v>
                </c:pt>
                <c:pt idx="21854">
                  <c:v>0.20490968621830322</c:v>
                </c:pt>
                <c:pt idx="21855">
                  <c:v>0.20491468628288739</c:v>
                </c:pt>
                <c:pt idx="21856">
                  <c:v>0.20492051965997105</c:v>
                </c:pt>
                <c:pt idx="21857">
                  <c:v>0.20492635300302672</c:v>
                </c:pt>
                <c:pt idx="21858">
                  <c:v>0.20493135298427681</c:v>
                </c:pt>
                <c:pt idx="21859">
                  <c:v>0.20493510295380821</c:v>
                </c:pt>
                <c:pt idx="21860">
                  <c:v>0.20493843624825328</c:v>
                </c:pt>
                <c:pt idx="21861">
                  <c:v>0.20494218619122306</c:v>
                </c:pt>
                <c:pt idx="21862">
                  <c:v>0.20494801940789201</c:v>
                </c:pt>
                <c:pt idx="21863">
                  <c:v>0.20495385259053459</c:v>
                </c:pt>
                <c:pt idx="21864">
                  <c:v>0.20495843578159831</c:v>
                </c:pt>
                <c:pt idx="21865">
                  <c:v>0.20496301895165592</c:v>
                </c:pt>
                <c:pt idx="21866">
                  <c:v>0.20497051863916887</c:v>
                </c:pt>
                <c:pt idx="21867">
                  <c:v>0.2049801014913635</c:v>
                </c:pt>
                <c:pt idx="21868">
                  <c:v>0.20498968425172753</c:v>
                </c:pt>
                <c:pt idx="21869">
                  <c:v>0.20499801701218368</c:v>
                </c:pt>
                <c:pt idx="21870">
                  <c:v>0.20500593307030343</c:v>
                </c:pt>
                <c:pt idx="21871">
                  <c:v>0.2050134324359823</c:v>
                </c:pt>
                <c:pt idx="21872">
                  <c:v>0.20502051511859387</c:v>
                </c:pt>
                <c:pt idx="21873">
                  <c:v>0.20502801437491769</c:v>
                </c:pt>
                <c:pt idx="21874">
                  <c:v>0.20503634681598576</c:v>
                </c:pt>
                <c:pt idx="21875">
                  <c:v>0.20504509580438388</c:v>
                </c:pt>
                <c:pt idx="21876">
                  <c:v>0.2050530114898354</c:v>
                </c:pt>
                <c:pt idx="21877">
                  <c:v>0.20505884406007419</c:v>
                </c:pt>
                <c:pt idx="21878">
                  <c:v>0.20506384337891689</c:v>
                </c:pt>
                <c:pt idx="21879">
                  <c:v>0.20507092570449439</c:v>
                </c:pt>
                <c:pt idx="21880">
                  <c:v>0.20508134079804793</c:v>
                </c:pt>
                <c:pt idx="21881">
                  <c:v>0.20509217238027574</c:v>
                </c:pt>
                <c:pt idx="21882">
                  <c:v>0.20510175406675668</c:v>
                </c:pt>
                <c:pt idx="21883">
                  <c:v>0.20511091907226628</c:v>
                </c:pt>
                <c:pt idx="21884">
                  <c:v>0.20512091716429701</c:v>
                </c:pt>
                <c:pt idx="21885">
                  <c:v>0.20513258147866043</c:v>
                </c:pt>
                <c:pt idx="21886">
                  <c:v>0.20514466223224972</c:v>
                </c:pt>
                <c:pt idx="21887">
                  <c:v>0.20515549312863141</c:v>
                </c:pt>
                <c:pt idx="21888">
                  <c:v>0.20516674047378938</c:v>
                </c:pt>
                <c:pt idx="21889">
                  <c:v>0.20517715456947641</c:v>
                </c:pt>
                <c:pt idx="21890">
                  <c:v>0.20518881822789128</c:v>
                </c:pt>
                <c:pt idx="21891">
                  <c:v>0.20520381416024491</c:v>
                </c:pt>
                <c:pt idx="21892">
                  <c:v>0.20521964295599063</c:v>
                </c:pt>
                <c:pt idx="21893">
                  <c:v>0.20523213919670502</c:v>
                </c:pt>
                <c:pt idx="21894">
                  <c:v>0.20524130300731758</c:v>
                </c:pt>
                <c:pt idx="21895">
                  <c:v>0.20524880060808504</c:v>
                </c:pt>
                <c:pt idx="21896">
                  <c:v>0.2052554650949093</c:v>
                </c:pt>
                <c:pt idx="21897">
                  <c:v>0.20526254606349431</c:v>
                </c:pt>
                <c:pt idx="21898">
                  <c:v>0.20527129307311021</c:v>
                </c:pt>
                <c:pt idx="21899">
                  <c:v>0.20528087304347478</c:v>
                </c:pt>
                <c:pt idx="21900">
                  <c:v>0.20529086943644329</c:v>
                </c:pt>
                <c:pt idx="21901">
                  <c:v>0.20530253176860977</c:v>
                </c:pt>
                <c:pt idx="21902">
                  <c:v>0.20531544347771849</c:v>
                </c:pt>
                <c:pt idx="21903">
                  <c:v>0.20532835502011673</c:v>
                </c:pt>
                <c:pt idx="21904">
                  <c:v>0.20534043340885991</c:v>
                </c:pt>
                <c:pt idx="21905">
                  <c:v>0.20535167867413467</c:v>
                </c:pt>
                <c:pt idx="21906">
                  <c:v>0.20536167435933075</c:v>
                </c:pt>
                <c:pt idx="21907">
                  <c:v>0.20537166994461378</c:v>
                </c:pt>
                <c:pt idx="21908">
                  <c:v>0.20538291485863322</c:v>
                </c:pt>
                <c:pt idx="21909">
                  <c:v>0.20539249375972943</c:v>
                </c:pt>
                <c:pt idx="21910">
                  <c:v>0.20540165610100741</c:v>
                </c:pt>
                <c:pt idx="21911">
                  <c:v>0.20541290067784188</c:v>
                </c:pt>
                <c:pt idx="21912">
                  <c:v>0.20542497804545884</c:v>
                </c:pt>
                <c:pt idx="21913">
                  <c:v>0.20543705526721512</c:v>
                </c:pt>
                <c:pt idx="21914">
                  <c:v>0.20544996523952339</c:v>
                </c:pt>
                <c:pt idx="21915">
                  <c:v>0.20546329148773515</c:v>
                </c:pt>
                <c:pt idx="21916">
                  <c:v>0.20547453537153071</c:v>
                </c:pt>
                <c:pt idx="21917">
                  <c:v>0.20548328052707907</c:v>
                </c:pt>
                <c:pt idx="21918">
                  <c:v>0.20549244203657943</c:v>
                </c:pt>
                <c:pt idx="21919">
                  <c:v>0.20550535129387026</c:v>
                </c:pt>
                <c:pt idx="21920">
                  <c:v>0.20551867680401892</c:v>
                </c:pt>
                <c:pt idx="21921">
                  <c:v>0.20553033647973867</c:v>
                </c:pt>
                <c:pt idx="21922">
                  <c:v>0.20554282883857911</c:v>
                </c:pt>
                <c:pt idx="21923">
                  <c:v>0.20555615384933326</c:v>
                </c:pt>
                <c:pt idx="21924">
                  <c:v>0.20556947868253356</c:v>
                </c:pt>
                <c:pt idx="21925">
                  <c:v>0.20558155415925972</c:v>
                </c:pt>
                <c:pt idx="21926">
                  <c:v>0.20559196393595561</c:v>
                </c:pt>
                <c:pt idx="21927">
                  <c:v>0.20560362275720731</c:v>
                </c:pt>
                <c:pt idx="21928">
                  <c:v>0.20561694695791174</c:v>
                </c:pt>
                <c:pt idx="21929">
                  <c:v>0.20563068735394738</c:v>
                </c:pt>
                <c:pt idx="21930">
                  <c:v>0.20564276209157711</c:v>
                </c:pt>
                <c:pt idx="21931">
                  <c:v>0.20565608577079492</c:v>
                </c:pt>
                <c:pt idx="21932">
                  <c:v>0.20567190740930061</c:v>
                </c:pt>
                <c:pt idx="21933">
                  <c:v>0.20568731244837254</c:v>
                </c:pt>
                <c:pt idx="21934">
                  <c:v>0.2057031335928331</c:v>
                </c:pt>
                <c:pt idx="21935">
                  <c:v>0.20571853815087551</c:v>
                </c:pt>
                <c:pt idx="21936">
                  <c:v>0.20573269348148182</c:v>
                </c:pt>
                <c:pt idx="21937">
                  <c:v>0.20574559963769756</c:v>
                </c:pt>
                <c:pt idx="21938">
                  <c:v>0.20575933826612081</c:v>
                </c:pt>
                <c:pt idx="21939">
                  <c:v>0.20577224407846154</c:v>
                </c:pt>
                <c:pt idx="21940">
                  <c:v>0.20578390079806078</c:v>
                </c:pt>
                <c:pt idx="21941">
                  <c:v>0.20579847150648301</c:v>
                </c:pt>
                <c:pt idx="21942">
                  <c:v>0.20581553978062045</c:v>
                </c:pt>
                <c:pt idx="21943">
                  <c:v>0.20583135889652363</c:v>
                </c:pt>
                <c:pt idx="21944">
                  <c:v>0.20584592891346881</c:v>
                </c:pt>
                <c:pt idx="21945">
                  <c:v>0.20586049871813183</c:v>
                </c:pt>
                <c:pt idx="21946">
                  <c:v>0.20587381949663133</c:v>
                </c:pt>
                <c:pt idx="21947">
                  <c:v>0.20588589129887877</c:v>
                </c:pt>
                <c:pt idx="21948">
                  <c:v>0.20589837921681842</c:v>
                </c:pt>
                <c:pt idx="21949">
                  <c:v>0.20591336451249764</c:v>
                </c:pt>
                <c:pt idx="21950">
                  <c:v>0.20593001457766202</c:v>
                </c:pt>
                <c:pt idx="21951">
                  <c:v>0.20594375067272783</c:v>
                </c:pt>
                <c:pt idx="21952">
                  <c:v>0.20595332420316464</c:v>
                </c:pt>
                <c:pt idx="21953">
                  <c:v>0.20596164893774099</c:v>
                </c:pt>
                <c:pt idx="21954">
                  <c:v>0.2059708060657327</c:v>
                </c:pt>
                <c:pt idx="21955">
                  <c:v>0.20598204424457336</c:v>
                </c:pt>
                <c:pt idx="21956">
                  <c:v>0.20599328229711908</c:v>
                </c:pt>
                <c:pt idx="21957">
                  <c:v>0.20600368778872138</c:v>
                </c:pt>
                <c:pt idx="21958">
                  <c:v>0.20601742287184918</c:v>
                </c:pt>
                <c:pt idx="21959">
                  <c:v>0.20603282258920191</c:v>
                </c:pt>
                <c:pt idx="21960">
                  <c:v>0.20604780587035784</c:v>
                </c:pt>
                <c:pt idx="21961">
                  <c:v>0.20606112415403074</c:v>
                </c:pt>
                <c:pt idx="21962">
                  <c:v>0.20607485844829304</c:v>
                </c:pt>
                <c:pt idx="21963">
                  <c:v>0.20609150582481259</c:v>
                </c:pt>
                <c:pt idx="21964">
                  <c:v>0.20610898527189644</c:v>
                </c:pt>
                <c:pt idx="21965">
                  <c:v>0.20612396741193731</c:v>
                </c:pt>
                <c:pt idx="21966">
                  <c:v>0.20613686851933122</c:v>
                </c:pt>
                <c:pt idx="21967">
                  <c:v>0.20614976946028871</c:v>
                </c:pt>
                <c:pt idx="21968">
                  <c:v>0.20616225408339475</c:v>
                </c:pt>
                <c:pt idx="21969">
                  <c:v>0.20617390625766965</c:v>
                </c:pt>
                <c:pt idx="21970">
                  <c:v>0.20618680672081718</c:v>
                </c:pt>
                <c:pt idx="21971">
                  <c:v>0.20620095542452571</c:v>
                </c:pt>
                <c:pt idx="21972">
                  <c:v>0.20621552005747754</c:v>
                </c:pt>
                <c:pt idx="21973">
                  <c:v>0.20623091672451538</c:v>
                </c:pt>
                <c:pt idx="21974">
                  <c:v>0.20624714538720573</c:v>
                </c:pt>
                <c:pt idx="21975">
                  <c:v>0.20626295767701674</c:v>
                </c:pt>
                <c:pt idx="21976">
                  <c:v>0.2062775214069629</c:v>
                </c:pt>
                <c:pt idx="21977">
                  <c:v>0.20629042053350521</c:v>
                </c:pt>
                <c:pt idx="21978">
                  <c:v>0.2063029034007699</c:v>
                </c:pt>
                <c:pt idx="21979">
                  <c:v>0.20631871480895078</c:v>
                </c:pt>
                <c:pt idx="21980">
                  <c:v>0.20633743852163924</c:v>
                </c:pt>
                <c:pt idx="21981">
                  <c:v>0.20635491367052139</c:v>
                </c:pt>
                <c:pt idx="21982">
                  <c:v>0.20636947606131684</c:v>
                </c:pt>
                <c:pt idx="21983">
                  <c:v>0.20638237400178622</c:v>
                </c:pt>
                <c:pt idx="21984">
                  <c:v>0.20639610388464771</c:v>
                </c:pt>
                <c:pt idx="21985">
                  <c:v>0.20641108172368716</c:v>
                </c:pt>
                <c:pt idx="21986">
                  <c:v>0.20642647538004474</c:v>
                </c:pt>
                <c:pt idx="21987">
                  <c:v>0.20644228483451507</c:v>
                </c:pt>
                <c:pt idx="21988">
                  <c:v>0.20646100623367783</c:v>
                </c:pt>
                <c:pt idx="21989">
                  <c:v>0.20648097533980728</c:v>
                </c:pt>
                <c:pt idx="21990">
                  <c:v>0.20650094404717942</c:v>
                </c:pt>
                <c:pt idx="21991">
                  <c:v>0.20651924834532051</c:v>
                </c:pt>
                <c:pt idx="21992">
                  <c:v>0.20653588832561892</c:v>
                </c:pt>
                <c:pt idx="21993">
                  <c:v>0.20655086407115136</c:v>
                </c:pt>
                <c:pt idx="21994">
                  <c:v>0.20656583959241451</c:v>
                </c:pt>
                <c:pt idx="21995">
                  <c:v>0.20658247879745992</c:v>
                </c:pt>
                <c:pt idx="21996">
                  <c:v>0.20659953369530479</c:v>
                </c:pt>
                <c:pt idx="21997">
                  <c:v>0.20661409252430929</c:v>
                </c:pt>
                <c:pt idx="21998">
                  <c:v>0.2066282351838114</c:v>
                </c:pt>
                <c:pt idx="21999">
                  <c:v>0.20664445739988729</c:v>
                </c:pt>
                <c:pt idx="22000">
                  <c:v>0.20666234312797127</c:v>
                </c:pt>
                <c:pt idx="22001">
                  <c:v>0.20668022853616136</c:v>
                </c:pt>
                <c:pt idx="22002">
                  <c:v>0.20669603397947311</c:v>
                </c:pt>
                <c:pt idx="22003">
                  <c:v>0.20671142325003244</c:v>
                </c:pt>
                <c:pt idx="22004">
                  <c:v>0.20672722820030939</c:v>
                </c:pt>
                <c:pt idx="22005">
                  <c:v>0.20674220108068031</c:v>
                </c:pt>
                <c:pt idx="22006">
                  <c:v>0.20675592602408047</c:v>
                </c:pt>
                <c:pt idx="22007">
                  <c:v>0.2067704825763908</c:v>
                </c:pt>
                <c:pt idx="22008">
                  <c:v>0.20678628659327314</c:v>
                </c:pt>
                <c:pt idx="22009">
                  <c:v>0.20680333801558021</c:v>
                </c:pt>
                <c:pt idx="22010">
                  <c:v>0.20681955739137176</c:v>
                </c:pt>
                <c:pt idx="22011">
                  <c:v>0.20683536063270014</c:v>
                </c:pt>
                <c:pt idx="22012">
                  <c:v>0.20685074775928947</c:v>
                </c:pt>
                <c:pt idx="22013">
                  <c:v>0.20686571879034471</c:v>
                </c:pt>
                <c:pt idx="22014">
                  <c:v>0.20687985789165525</c:v>
                </c:pt>
                <c:pt idx="22015">
                  <c:v>0.20689566018007671</c:v>
                </c:pt>
                <c:pt idx="22016">
                  <c:v>0.20691312557675998</c:v>
                </c:pt>
                <c:pt idx="22017">
                  <c:v>0.20693100650020627</c:v>
                </c:pt>
                <c:pt idx="22018">
                  <c:v>0.20694847127956814</c:v>
                </c:pt>
                <c:pt idx="22019">
                  <c:v>0.20696551993664372</c:v>
                </c:pt>
                <c:pt idx="22020">
                  <c:v>0.20698090506060124</c:v>
                </c:pt>
                <c:pt idx="22021">
                  <c:v>0.20699545833838456</c:v>
                </c:pt>
                <c:pt idx="22022">
                  <c:v>0.20700710080811821</c:v>
                </c:pt>
                <c:pt idx="22023">
                  <c:v>0.20701583257146708</c:v>
                </c:pt>
                <c:pt idx="22024">
                  <c:v>0.20702622742842439</c:v>
                </c:pt>
                <c:pt idx="22025">
                  <c:v>0.20704119583261804</c:v>
                </c:pt>
                <c:pt idx="22026">
                  <c:v>0.20705741135099434</c:v>
                </c:pt>
                <c:pt idx="22027">
                  <c:v>0.20707237928842503</c:v>
                </c:pt>
                <c:pt idx="22028">
                  <c:v>0.20708693123502891</c:v>
                </c:pt>
                <c:pt idx="22029">
                  <c:v>0.20710106720896237</c:v>
                </c:pt>
                <c:pt idx="22030">
                  <c:v>0.20711645024766584</c:v>
                </c:pt>
                <c:pt idx="22031">
                  <c:v>0.20713349604119077</c:v>
                </c:pt>
                <c:pt idx="22032">
                  <c:v>0.20715178876467819</c:v>
                </c:pt>
                <c:pt idx="22033">
                  <c:v>0.20716966542115361</c:v>
                </c:pt>
                <c:pt idx="22034">
                  <c:v>0.20718546313065228</c:v>
                </c:pt>
                <c:pt idx="22035">
                  <c:v>0.20720084487115498</c:v>
                </c:pt>
                <c:pt idx="22036">
                  <c:v>0.20721747351365921</c:v>
                </c:pt>
                <c:pt idx="22037">
                  <c:v>0.20723742751967617</c:v>
                </c:pt>
                <c:pt idx="22038">
                  <c:v>0.20725654973515981</c:v>
                </c:pt>
                <c:pt idx="22039">
                  <c:v>0.20727359314076529</c:v>
                </c:pt>
                <c:pt idx="22040">
                  <c:v>0.20728980489116733</c:v>
                </c:pt>
                <c:pt idx="22041">
                  <c:v>0.20730435367417199</c:v>
                </c:pt>
                <c:pt idx="22042">
                  <c:v>0.2073164082197439</c:v>
                </c:pt>
                <c:pt idx="22043">
                  <c:v>0.20732846262000548</c:v>
                </c:pt>
                <c:pt idx="22044">
                  <c:v>0.2073413481975323</c:v>
                </c:pt>
                <c:pt idx="22045">
                  <c:v>0.20735797450384036</c:v>
                </c:pt>
                <c:pt idx="22046">
                  <c:v>0.20737501618092491</c:v>
                </c:pt>
                <c:pt idx="22047">
                  <c:v>0.20739081064671047</c:v>
                </c:pt>
                <c:pt idx="22048">
                  <c:v>0.20740535796028964</c:v>
                </c:pt>
                <c:pt idx="22049">
                  <c:v>0.20741990506224753</c:v>
                </c:pt>
                <c:pt idx="22050">
                  <c:v>0.20743528319707563</c:v>
                </c:pt>
                <c:pt idx="22051">
                  <c:v>0.2074502454796549</c:v>
                </c:pt>
                <c:pt idx="22052">
                  <c:v>0.20746479192864872</c:v>
                </c:pt>
                <c:pt idx="22053">
                  <c:v>0.20747809135398909</c:v>
                </c:pt>
                <c:pt idx="22054">
                  <c:v>0.20749139060245736</c:v>
                </c:pt>
                <c:pt idx="22055">
                  <c:v>0.20750593645295237</c:v>
                </c:pt>
                <c:pt idx="22056">
                  <c:v>0.20752089767844289</c:v>
                </c:pt>
                <c:pt idx="22057">
                  <c:v>0.20753544309974231</c:v>
                </c:pt>
                <c:pt idx="22058">
                  <c:v>0.20755040388378709</c:v>
                </c:pt>
                <c:pt idx="22059">
                  <c:v>0.20756536444401061</c:v>
                </c:pt>
                <c:pt idx="22060">
                  <c:v>0.20758074034212451</c:v>
                </c:pt>
                <c:pt idx="22061">
                  <c:v>0.20759403822551709</c:v>
                </c:pt>
                <c:pt idx="22062">
                  <c:v>0.20760650483059881</c:v>
                </c:pt>
                <c:pt idx="22063">
                  <c:v>0.20761980237138525</c:v>
                </c:pt>
                <c:pt idx="22064">
                  <c:v>0.20763309973534921</c:v>
                </c:pt>
                <c:pt idx="22065">
                  <c:v>0.20764556585347899</c:v>
                </c:pt>
                <c:pt idx="22066">
                  <c:v>0.2076588628748634</c:v>
                </c:pt>
                <c:pt idx="22067">
                  <c:v>0.2076729907663547</c:v>
                </c:pt>
                <c:pt idx="22068">
                  <c:v>0.20768670294075037</c:v>
                </c:pt>
                <c:pt idx="22069">
                  <c:v>0.20769916839067856</c:v>
                </c:pt>
                <c:pt idx="22070">
                  <c:v>0.20771163368522139</c:v>
                </c:pt>
                <c:pt idx="22071">
                  <c:v>0.20772617633246962</c:v>
                </c:pt>
                <c:pt idx="22072">
                  <c:v>0.20774238074742549</c:v>
                </c:pt>
                <c:pt idx="22073">
                  <c:v>0.20775733843586419</c:v>
                </c:pt>
                <c:pt idx="22074">
                  <c:v>0.20776897203886172</c:v>
                </c:pt>
                <c:pt idx="22075">
                  <c:v>0.20777977454903279</c:v>
                </c:pt>
                <c:pt idx="22076">
                  <c:v>0.20779390073241263</c:v>
                </c:pt>
                <c:pt idx="22077">
                  <c:v>0.20781218137939853</c:v>
                </c:pt>
                <c:pt idx="22078">
                  <c:v>0.20783046169220837</c:v>
                </c:pt>
                <c:pt idx="22079">
                  <c:v>0.2078483262205052</c:v>
                </c:pt>
                <c:pt idx="22080">
                  <c:v>0.20786494409984821</c:v>
                </c:pt>
                <c:pt idx="22081">
                  <c:v>0.20787823820449441</c:v>
                </c:pt>
                <c:pt idx="22082">
                  <c:v>0.20789070126709291</c:v>
                </c:pt>
                <c:pt idx="22083">
                  <c:v>0.20790399502932783</c:v>
                </c:pt>
                <c:pt idx="22084">
                  <c:v>0.20791811945806749</c:v>
                </c:pt>
                <c:pt idx="22085">
                  <c:v>0.20793473617764499</c:v>
                </c:pt>
                <c:pt idx="22086">
                  <c:v>0.20795342965713129</c:v>
                </c:pt>
                <c:pt idx="22087">
                  <c:v>0.20797129198881803</c:v>
                </c:pt>
                <c:pt idx="22088">
                  <c:v>0.20798915400144799</c:v>
                </c:pt>
                <c:pt idx="22089">
                  <c:v>0.20800660031043244</c:v>
                </c:pt>
                <c:pt idx="22090">
                  <c:v>0.20802321555982584</c:v>
                </c:pt>
                <c:pt idx="22091">
                  <c:v>0.20803775367658719</c:v>
                </c:pt>
                <c:pt idx="22092">
                  <c:v>0.20805312231306342</c:v>
                </c:pt>
                <c:pt idx="22093">
                  <c:v>0.20806890607224032</c:v>
                </c:pt>
                <c:pt idx="22094">
                  <c:v>0.20808302817191424</c:v>
                </c:pt>
                <c:pt idx="22095">
                  <c:v>0.20809631937766354</c:v>
                </c:pt>
                <c:pt idx="22096">
                  <c:v>0.20811044109021232</c:v>
                </c:pt>
                <c:pt idx="22097">
                  <c:v>0.20812663927962868</c:v>
                </c:pt>
                <c:pt idx="22098">
                  <c:v>0.20814242187848322</c:v>
                </c:pt>
                <c:pt idx="22099">
                  <c:v>0.20815654294000513</c:v>
                </c:pt>
                <c:pt idx="22100">
                  <c:v>0.2081690025345784</c:v>
                </c:pt>
                <c:pt idx="22101">
                  <c:v>0.20818187728588278</c:v>
                </c:pt>
                <c:pt idx="22102">
                  <c:v>0.20819558248416131</c:v>
                </c:pt>
                <c:pt idx="22103">
                  <c:v>0.20820970279502432</c:v>
                </c:pt>
                <c:pt idx="22104">
                  <c:v>0.20822506878912447</c:v>
                </c:pt>
                <c:pt idx="22105">
                  <c:v>0.20824001925946231</c:v>
                </c:pt>
                <c:pt idx="22106">
                  <c:v>0.20825330837878825</c:v>
                </c:pt>
                <c:pt idx="22107">
                  <c:v>0.20826701259813099</c:v>
                </c:pt>
                <c:pt idx="22108">
                  <c:v>0.20828196244140706</c:v>
                </c:pt>
                <c:pt idx="22109">
                  <c:v>0.20829774258906808</c:v>
                </c:pt>
                <c:pt idx="22110">
                  <c:v>0.20831352248771964</c:v>
                </c:pt>
                <c:pt idx="22111">
                  <c:v>0.20833137838852434</c:v>
                </c:pt>
                <c:pt idx="22112">
                  <c:v>0.20835089493866327</c:v>
                </c:pt>
                <c:pt idx="22113">
                  <c:v>0.20836958064038574</c:v>
                </c:pt>
                <c:pt idx="22114">
                  <c:v>0.20838868121905069</c:v>
                </c:pt>
                <c:pt idx="22115">
                  <c:v>0.20840985752110888</c:v>
                </c:pt>
                <c:pt idx="22116">
                  <c:v>0.20843227899922487</c:v>
                </c:pt>
                <c:pt idx="22117">
                  <c:v>0.20845428477594993</c:v>
                </c:pt>
                <c:pt idx="22118">
                  <c:v>0.20847296854587821</c:v>
                </c:pt>
                <c:pt idx="22119">
                  <c:v>0.20848791531048524</c:v>
                </c:pt>
                <c:pt idx="22120">
                  <c:v>0.20850120113592158</c:v>
                </c:pt>
                <c:pt idx="22121">
                  <c:v>0.20851241091383704</c:v>
                </c:pt>
                <c:pt idx="22122">
                  <c:v>0.20852320539603028</c:v>
                </c:pt>
                <c:pt idx="22123">
                  <c:v>0.20853690591716911</c:v>
                </c:pt>
                <c:pt idx="22124">
                  <c:v>0.20855268204232907</c:v>
                </c:pt>
                <c:pt idx="22125">
                  <c:v>0.2085692882209903</c:v>
                </c:pt>
                <c:pt idx="22126">
                  <c:v>0.20858713955549227</c:v>
                </c:pt>
                <c:pt idx="22127">
                  <c:v>0.20860333002515921</c:v>
                </c:pt>
                <c:pt idx="22128">
                  <c:v>0.20861785971065616</c:v>
                </c:pt>
                <c:pt idx="22129">
                  <c:v>0.20863363455874051</c:v>
                </c:pt>
                <c:pt idx="22130">
                  <c:v>0.20865065451048304</c:v>
                </c:pt>
                <c:pt idx="22131">
                  <c:v>0.20866808928264224</c:v>
                </c:pt>
                <c:pt idx="22132">
                  <c:v>0.20868469354495664</c:v>
                </c:pt>
                <c:pt idx="22133">
                  <c:v>0.20870005224214114</c:v>
                </c:pt>
                <c:pt idx="22134">
                  <c:v>0.20871748615309099</c:v>
                </c:pt>
                <c:pt idx="22135">
                  <c:v>0.20873658008777862</c:v>
                </c:pt>
                <c:pt idx="22136">
                  <c:v>0.20875567365789471</c:v>
                </c:pt>
                <c:pt idx="22137">
                  <c:v>0.20877476686345353</c:v>
                </c:pt>
                <c:pt idx="22138">
                  <c:v>0.20879344464658406</c:v>
                </c:pt>
                <c:pt idx="22139">
                  <c:v>0.20881253713099418</c:v>
                </c:pt>
                <c:pt idx="22140">
                  <c:v>0.20883411950052336</c:v>
                </c:pt>
                <c:pt idx="22141">
                  <c:v>0.20885611643630941</c:v>
                </c:pt>
                <c:pt idx="22142">
                  <c:v>0.20887728284223603</c:v>
                </c:pt>
                <c:pt idx="22143">
                  <c:v>0.20889637372604888</c:v>
                </c:pt>
                <c:pt idx="22144">
                  <c:v>0.2089154642454073</c:v>
                </c:pt>
                <c:pt idx="22145">
                  <c:v>0.20893579939776899</c:v>
                </c:pt>
                <c:pt idx="22146">
                  <c:v>0.20895530415537431</c:v>
                </c:pt>
                <c:pt idx="22147">
                  <c:v>0.20897356358367186</c:v>
                </c:pt>
                <c:pt idx="22148">
                  <c:v>0.20899099272694294</c:v>
                </c:pt>
                <c:pt idx="22149">
                  <c:v>0.20900759162859381</c:v>
                </c:pt>
                <c:pt idx="22150">
                  <c:v>0.20902419025472593</c:v>
                </c:pt>
                <c:pt idx="22151">
                  <c:v>0.20904120356058409</c:v>
                </c:pt>
                <c:pt idx="22152">
                  <c:v>0.20905821657699447</c:v>
                </c:pt>
                <c:pt idx="22153">
                  <c:v>0.20907813388696325</c:v>
                </c:pt>
                <c:pt idx="22154">
                  <c:v>0.20909929559414947</c:v>
                </c:pt>
                <c:pt idx="22155">
                  <c:v>0.20911962700865408</c:v>
                </c:pt>
                <c:pt idx="22156">
                  <c:v>0.2091387132665076</c:v>
                </c:pt>
                <c:pt idx="22157">
                  <c:v>0.2091577991600827</c:v>
                </c:pt>
                <c:pt idx="22158">
                  <c:v>0.2091772995881592</c:v>
                </c:pt>
                <c:pt idx="22159">
                  <c:v>0.20919514007224277</c:v>
                </c:pt>
                <c:pt idx="22160">
                  <c:v>0.20921339512183901</c:v>
                </c:pt>
                <c:pt idx="22161">
                  <c:v>0.20923082008558888</c:v>
                </c:pt>
                <c:pt idx="22162">
                  <c:v>0.20924575552714347</c:v>
                </c:pt>
                <c:pt idx="22163">
                  <c:v>0.20926027588146526</c:v>
                </c:pt>
                <c:pt idx="22164">
                  <c:v>0.20927687031395018</c:v>
                </c:pt>
                <c:pt idx="22165">
                  <c:v>0.20929553872134302</c:v>
                </c:pt>
                <c:pt idx="22166">
                  <c:v>0.20931420678023252</c:v>
                </c:pt>
                <c:pt idx="22167">
                  <c:v>0.20933162998744689</c:v>
                </c:pt>
                <c:pt idx="22168">
                  <c:v>0.20934656392344783</c:v>
                </c:pt>
                <c:pt idx="22169">
                  <c:v>0.20936066799155889</c:v>
                </c:pt>
                <c:pt idx="22170">
                  <c:v>0.2093780903892965</c:v>
                </c:pt>
                <c:pt idx="22171">
                  <c:v>0.20939924574991012</c:v>
                </c:pt>
                <c:pt idx="22172">
                  <c:v>0.20941998586506846</c:v>
                </c:pt>
                <c:pt idx="22173">
                  <c:v>0.209439481181112</c:v>
                </c:pt>
                <c:pt idx="22174">
                  <c:v>0.20945939089883842</c:v>
                </c:pt>
                <c:pt idx="22175">
                  <c:v>0.20947888544669097</c:v>
                </c:pt>
                <c:pt idx="22176">
                  <c:v>0.20949962391019539</c:v>
                </c:pt>
                <c:pt idx="22177">
                  <c:v>0.20952202096772049</c:v>
                </c:pt>
                <c:pt idx="22178">
                  <c:v>0.20954317328368213</c:v>
                </c:pt>
                <c:pt idx="22179">
                  <c:v>0.20956225145941129</c:v>
                </c:pt>
                <c:pt idx="22180">
                  <c:v>0.20958091454000191</c:v>
                </c:pt>
                <c:pt idx="22181">
                  <c:v>0.20959833310097245</c:v>
                </c:pt>
                <c:pt idx="22182">
                  <c:v>0.20961492192458417</c:v>
                </c:pt>
                <c:pt idx="22183">
                  <c:v>0.20963524285848553</c:v>
                </c:pt>
                <c:pt idx="22184">
                  <c:v>0.20965763687878519</c:v>
                </c:pt>
                <c:pt idx="22185">
                  <c:v>0.20967961570736851</c:v>
                </c:pt>
                <c:pt idx="22186">
                  <c:v>0.20970283809574244</c:v>
                </c:pt>
                <c:pt idx="22187">
                  <c:v>0.20972564527370127</c:v>
                </c:pt>
                <c:pt idx="22188">
                  <c:v>0.20974554929485331</c:v>
                </c:pt>
                <c:pt idx="22189">
                  <c:v>0.20976462361004447</c:v>
                </c:pt>
                <c:pt idx="22190">
                  <c:v>0.20978286826674486</c:v>
                </c:pt>
                <c:pt idx="22191">
                  <c:v>0.20980028331035749</c:v>
                </c:pt>
                <c:pt idx="22192">
                  <c:v>0.20981811268366998</c:v>
                </c:pt>
                <c:pt idx="22193">
                  <c:v>0.20983718561482792</c:v>
                </c:pt>
                <c:pt idx="22194">
                  <c:v>0.20985833126544828</c:v>
                </c:pt>
                <c:pt idx="22195">
                  <c:v>0.20988072029051458</c:v>
                </c:pt>
                <c:pt idx="22196">
                  <c:v>0.20990352341188992</c:v>
                </c:pt>
                <c:pt idx="22197">
                  <c:v>0.20992425307101636</c:v>
                </c:pt>
                <c:pt idx="22198">
                  <c:v>0.20994373855878543</c:v>
                </c:pt>
                <c:pt idx="22199">
                  <c:v>0.2099619799479174</c:v>
                </c:pt>
                <c:pt idx="22200">
                  <c:v>0.20997980643853889</c:v>
                </c:pt>
                <c:pt idx="22201">
                  <c:v>0.20999846172796735</c:v>
                </c:pt>
                <c:pt idx="22202">
                  <c:v>0.2100175312196827</c:v>
                </c:pt>
                <c:pt idx="22203">
                  <c:v>0.21003494217714497</c:v>
                </c:pt>
                <c:pt idx="22204">
                  <c:v>0.2100515237595669</c:v>
                </c:pt>
                <c:pt idx="22205">
                  <c:v>0.21006851959620934</c:v>
                </c:pt>
                <c:pt idx="22206">
                  <c:v>0.21008551514399793</c:v>
                </c:pt>
                <c:pt idx="22207">
                  <c:v>0.21010292491784535</c:v>
                </c:pt>
                <c:pt idx="22208">
                  <c:v>0.21012074889611221</c:v>
                </c:pt>
                <c:pt idx="22209">
                  <c:v>0.21013981605603871</c:v>
                </c:pt>
                <c:pt idx="22210">
                  <c:v>0.21016054081752844</c:v>
                </c:pt>
                <c:pt idx="22211">
                  <c:v>0.21018375204048742</c:v>
                </c:pt>
                <c:pt idx="22212">
                  <c:v>0.21020737719630597</c:v>
                </c:pt>
                <c:pt idx="22213">
                  <c:v>0.21022851502051562</c:v>
                </c:pt>
                <c:pt idx="22214">
                  <c:v>0.21024840903515352</c:v>
                </c:pt>
                <c:pt idx="22215">
                  <c:v>0.21026954599206657</c:v>
                </c:pt>
                <c:pt idx="22216">
                  <c:v>0.2102906825022183</c:v>
                </c:pt>
                <c:pt idx="22217">
                  <c:v>0.21031016085130852</c:v>
                </c:pt>
                <c:pt idx="22218">
                  <c:v>0.21033005324176521</c:v>
                </c:pt>
                <c:pt idx="22219">
                  <c:v>0.21035160288489169</c:v>
                </c:pt>
                <c:pt idx="22220">
                  <c:v>0.21037149445099251</c:v>
                </c:pt>
                <c:pt idx="22221">
                  <c:v>0.21038972803900247</c:v>
                </c:pt>
                <c:pt idx="22222">
                  <c:v>0.21041003323437754</c:v>
                </c:pt>
                <c:pt idx="22223">
                  <c:v>0.21043158115405108</c:v>
                </c:pt>
                <c:pt idx="22224">
                  <c:v>0.21045188549961691</c:v>
                </c:pt>
                <c:pt idx="22225">
                  <c:v>0.21046970325915829</c:v>
                </c:pt>
                <c:pt idx="22226">
                  <c:v>0.21048752070123294</c:v>
                </c:pt>
                <c:pt idx="22227">
                  <c:v>0.21050533782585207</c:v>
                </c:pt>
                <c:pt idx="22228">
                  <c:v>0.21052356897360253</c:v>
                </c:pt>
                <c:pt idx="22229">
                  <c:v>0.21054097112276868</c:v>
                </c:pt>
                <c:pt idx="22230">
                  <c:v>0.21055754431662224</c:v>
                </c:pt>
                <c:pt idx="22231">
                  <c:v>0.21057536019367656</c:v>
                </c:pt>
                <c:pt idx="22232">
                  <c:v>0.21059483299855863</c:v>
                </c:pt>
                <c:pt idx="22233">
                  <c:v>0.21061471972706824</c:v>
                </c:pt>
                <c:pt idx="22234">
                  <c:v>0.21063584894278772</c:v>
                </c:pt>
                <c:pt idx="22235">
                  <c:v>0.21065656342676989</c:v>
                </c:pt>
                <c:pt idx="22236">
                  <c:v>0.21067852031132095</c:v>
                </c:pt>
                <c:pt idx="22237">
                  <c:v>0.21070130524782754</c:v>
                </c:pt>
                <c:pt idx="22238">
                  <c:v>0.21072201837597471</c:v>
                </c:pt>
                <c:pt idx="22239">
                  <c:v>0.21073983132304641</c:v>
                </c:pt>
                <c:pt idx="22240">
                  <c:v>0.2107559869773914</c:v>
                </c:pt>
                <c:pt idx="22241">
                  <c:v>0.21077297084540941</c:v>
                </c:pt>
                <c:pt idx="22242">
                  <c:v>0.21079285403169082</c:v>
                </c:pt>
                <c:pt idx="22243">
                  <c:v>0.21081397948394698</c:v>
                </c:pt>
                <c:pt idx="22244">
                  <c:v>0.21083551870127071</c:v>
                </c:pt>
                <c:pt idx="22245">
                  <c:v>0.21085705745466651</c:v>
                </c:pt>
                <c:pt idx="22246">
                  <c:v>0.21088025251643902</c:v>
                </c:pt>
                <c:pt idx="22247">
                  <c:v>0.21090427540611223</c:v>
                </c:pt>
                <c:pt idx="22248">
                  <c:v>0.21092788354578557</c:v>
                </c:pt>
                <c:pt idx="22249">
                  <c:v>0.21095066280133981</c:v>
                </c:pt>
                <c:pt idx="22250">
                  <c:v>0.21097219907484471</c:v>
                </c:pt>
                <c:pt idx="22251">
                  <c:v>0.21099332073873561</c:v>
                </c:pt>
                <c:pt idx="22252">
                  <c:v>0.21101609850374503</c:v>
                </c:pt>
                <c:pt idx="22253">
                  <c:v>0.21103680511263273</c:v>
                </c:pt>
                <c:pt idx="22254">
                  <c:v>0.21105419833275571</c:v>
                </c:pt>
                <c:pt idx="22255">
                  <c:v>0.21107200536375889</c:v>
                </c:pt>
                <c:pt idx="22256">
                  <c:v>0.21109229671022536</c:v>
                </c:pt>
                <c:pt idx="22257">
                  <c:v>0.21111382993371217</c:v>
                </c:pt>
                <c:pt idx="22258">
                  <c:v>0.21113660495398812</c:v>
                </c:pt>
                <c:pt idx="22259">
                  <c:v>0.21115855130096772</c:v>
                </c:pt>
                <c:pt idx="22260">
                  <c:v>0.21117801275290443</c:v>
                </c:pt>
                <c:pt idx="22261">
                  <c:v>0.21119498945486603</c:v>
                </c:pt>
                <c:pt idx="22262">
                  <c:v>0.21121196586862381</c:v>
                </c:pt>
                <c:pt idx="22263">
                  <c:v>0.21122935604243101</c:v>
                </c:pt>
                <c:pt idx="22264">
                  <c:v>0.21124798803592434</c:v>
                </c:pt>
                <c:pt idx="22265">
                  <c:v>0.21126620564945878</c:v>
                </c:pt>
                <c:pt idx="22266">
                  <c:v>0.21128400890567461</c:v>
                </c:pt>
                <c:pt idx="22267">
                  <c:v>0.2113018118449404</c:v>
                </c:pt>
                <c:pt idx="22268">
                  <c:v>0.21132044248849938</c:v>
                </c:pt>
                <c:pt idx="22269">
                  <c:v>0.21133907278496381</c:v>
                </c:pt>
                <c:pt idx="22270">
                  <c:v>0.21135728873924231</c:v>
                </c:pt>
                <c:pt idx="22271">
                  <c:v>0.21137674632388168</c:v>
                </c:pt>
                <c:pt idx="22272">
                  <c:v>0.21139868740132631</c:v>
                </c:pt>
                <c:pt idx="22273">
                  <c:v>0.21142145593496528</c:v>
                </c:pt>
                <c:pt idx="22274">
                  <c:v>0.21144132623160464</c:v>
                </c:pt>
                <c:pt idx="22275">
                  <c:v>0.21145912637040482</c:v>
                </c:pt>
                <c:pt idx="22276">
                  <c:v>0.21147775408335059</c:v>
                </c:pt>
                <c:pt idx="22277">
                  <c:v>0.21149803719838262</c:v>
                </c:pt>
                <c:pt idx="22278">
                  <c:v>0.21151914775873407</c:v>
                </c:pt>
                <c:pt idx="22279">
                  <c:v>0.2115398439539049</c:v>
                </c:pt>
                <c:pt idx="22280">
                  <c:v>0.21156053972075203</c:v>
                </c:pt>
                <c:pt idx="22281">
                  <c:v>0.21157999335105876</c:v>
                </c:pt>
                <c:pt idx="22282">
                  <c:v>0.2115994466029294</c:v>
                </c:pt>
                <c:pt idx="22283">
                  <c:v>0.21161931336319112</c:v>
                </c:pt>
                <c:pt idx="22284">
                  <c:v>0.21163959360719203</c:v>
                </c:pt>
                <c:pt idx="22285">
                  <c:v>0.21166152891830475</c:v>
                </c:pt>
                <c:pt idx="22286">
                  <c:v>0.21168470532803163</c:v>
                </c:pt>
                <c:pt idx="22287">
                  <c:v>0.21170870890042681</c:v>
                </c:pt>
                <c:pt idx="22288">
                  <c:v>0.21173271189666401</c:v>
                </c:pt>
                <c:pt idx="22289">
                  <c:v>0.21175547282641183</c:v>
                </c:pt>
                <c:pt idx="22290">
                  <c:v>0.2117749226649682</c:v>
                </c:pt>
                <c:pt idx="22291">
                  <c:v>0.21179354449633497</c:v>
                </c:pt>
                <c:pt idx="22292">
                  <c:v>0.21181382120722964</c:v>
                </c:pt>
                <c:pt idx="22293">
                  <c:v>0.21183658029094979</c:v>
                </c:pt>
                <c:pt idx="22294">
                  <c:v>0.21186016643115549</c:v>
                </c:pt>
                <c:pt idx="22295">
                  <c:v>0.21188375201506848</c:v>
                </c:pt>
                <c:pt idx="22296">
                  <c:v>0.21190526820289757</c:v>
                </c:pt>
                <c:pt idx="22297">
                  <c:v>0.21192554264855218</c:v>
                </c:pt>
                <c:pt idx="22298">
                  <c:v>0.21194457542754969</c:v>
                </c:pt>
                <c:pt idx="22299">
                  <c:v>0.21196278035545879</c:v>
                </c:pt>
                <c:pt idx="22300">
                  <c:v>0.21198181242573874</c:v>
                </c:pt>
                <c:pt idx="22301">
                  <c:v>0.2120024990478255</c:v>
                </c:pt>
                <c:pt idx="22302">
                  <c:v>0.21202359896150252</c:v>
                </c:pt>
                <c:pt idx="22303">
                  <c:v>0.21204469842998291</c:v>
                </c:pt>
                <c:pt idx="22304">
                  <c:v>0.21206497004899291</c:v>
                </c:pt>
                <c:pt idx="22305">
                  <c:v>0.21208524125707301</c:v>
                </c:pt>
                <c:pt idx="22306">
                  <c:v>0.21210675311010471</c:v>
                </c:pt>
                <c:pt idx="22307">
                  <c:v>0.21212991920354915</c:v>
                </c:pt>
                <c:pt idx="22308">
                  <c:v>0.21215391209172751</c:v>
                </c:pt>
                <c:pt idx="22309">
                  <c:v>0.21217666343669495</c:v>
                </c:pt>
                <c:pt idx="22310">
                  <c:v>0.21219817332317739</c:v>
                </c:pt>
                <c:pt idx="22311">
                  <c:v>0.21222051002328657</c:v>
                </c:pt>
                <c:pt idx="22312">
                  <c:v>0.21224160533750117</c:v>
                </c:pt>
                <c:pt idx="22313">
                  <c:v>0.2122602184804904</c:v>
                </c:pt>
                <c:pt idx="22314">
                  <c:v>0.21227717682026082</c:v>
                </c:pt>
                <c:pt idx="22315">
                  <c:v>0.21229413487245141</c:v>
                </c:pt>
                <c:pt idx="22316">
                  <c:v>0.21231067903647691</c:v>
                </c:pt>
                <c:pt idx="22317">
                  <c:v>0.21232970448673949</c:v>
                </c:pt>
                <c:pt idx="22318">
                  <c:v>0.21235203824910251</c:v>
                </c:pt>
                <c:pt idx="22319">
                  <c:v>0.21237519866101154</c:v>
                </c:pt>
                <c:pt idx="22320">
                  <c:v>0.21239587714695016</c:v>
                </c:pt>
                <c:pt idx="22321">
                  <c:v>0.2124149009763652</c:v>
                </c:pt>
                <c:pt idx="22322">
                  <c:v>0.21243227024367992</c:v>
                </c:pt>
                <c:pt idx="22323">
                  <c:v>0.21244922566601432</c:v>
                </c:pt>
                <c:pt idx="22324">
                  <c:v>0.21246659433715004</c:v>
                </c:pt>
                <c:pt idx="22325">
                  <c:v>0.2124823085891914</c:v>
                </c:pt>
                <c:pt idx="22326">
                  <c:v>0.21249554145201388</c:v>
                </c:pt>
                <c:pt idx="22327">
                  <c:v>0.21250753358269509</c:v>
                </c:pt>
                <c:pt idx="22328">
                  <c:v>0.21252159313897556</c:v>
                </c:pt>
                <c:pt idx="22329">
                  <c:v>0.21253896055324104</c:v>
                </c:pt>
                <c:pt idx="22330">
                  <c:v>0.21255922215533501</c:v>
                </c:pt>
                <c:pt idx="22331">
                  <c:v>0.21257948334690452</c:v>
                </c:pt>
                <c:pt idx="22332">
                  <c:v>0.21259809020204276</c:v>
                </c:pt>
                <c:pt idx="22333">
                  <c:v>0.21261711018501622</c:v>
                </c:pt>
                <c:pt idx="22334">
                  <c:v>0.21263695673808392</c:v>
                </c:pt>
                <c:pt idx="22335">
                  <c:v>0.21265514906571839</c:v>
                </c:pt>
                <c:pt idx="22336">
                  <c:v>0.21267127380671508</c:v>
                </c:pt>
                <c:pt idx="22337">
                  <c:v>0.21268533106108553</c:v>
                </c:pt>
                <c:pt idx="22338">
                  <c:v>0.21270269563190394</c:v>
                </c:pt>
                <c:pt idx="22339">
                  <c:v>0.21272295391676796</c:v>
                </c:pt>
                <c:pt idx="22340">
                  <c:v>0.21274197152500679</c:v>
                </c:pt>
                <c:pt idx="22341">
                  <c:v>0.21275768145033125</c:v>
                </c:pt>
                <c:pt idx="22342">
                  <c:v>0.21277215090005183</c:v>
                </c:pt>
                <c:pt idx="22343">
                  <c:v>0.21278620673644902</c:v>
                </c:pt>
                <c:pt idx="22344">
                  <c:v>0.21280191596686221</c:v>
                </c:pt>
                <c:pt idx="22345">
                  <c:v>0.21281803834147361</c:v>
                </c:pt>
                <c:pt idx="22346">
                  <c:v>0.21283540060805992</c:v>
                </c:pt>
                <c:pt idx="22347">
                  <c:v>0.21285441607797212</c:v>
                </c:pt>
                <c:pt idx="22348">
                  <c:v>0.21287260444998077</c:v>
                </c:pt>
                <c:pt idx="22349">
                  <c:v>0.21288789896129792</c:v>
                </c:pt>
                <c:pt idx="22350">
                  <c:v>0.21289947303058773</c:v>
                </c:pt>
                <c:pt idx="22351">
                  <c:v>0.21291187367046108</c:v>
                </c:pt>
                <c:pt idx="22352">
                  <c:v>0.21292758092688321</c:v>
                </c:pt>
                <c:pt idx="22353">
                  <c:v>0.21294411461447882</c:v>
                </c:pt>
                <c:pt idx="22354">
                  <c:v>0.21295899469959301</c:v>
                </c:pt>
                <c:pt idx="22355">
                  <c:v>0.21297470121589621</c:v>
                </c:pt>
                <c:pt idx="22356">
                  <c:v>0.2129916474436559</c:v>
                </c:pt>
                <c:pt idx="22357">
                  <c:v>0.21300900669628278</c:v>
                </c:pt>
                <c:pt idx="22358">
                  <c:v>0.2130255390376759</c:v>
                </c:pt>
                <c:pt idx="22359">
                  <c:v>0.21304041791124642</c:v>
                </c:pt>
                <c:pt idx="22360">
                  <c:v>0.21305323009720606</c:v>
                </c:pt>
                <c:pt idx="22361">
                  <c:v>0.21306562883055127</c:v>
                </c:pt>
                <c:pt idx="22362">
                  <c:v>0.21308133367210663</c:v>
                </c:pt>
                <c:pt idx="22363">
                  <c:v>0.21309745154250656</c:v>
                </c:pt>
                <c:pt idx="22364">
                  <c:v>0.21310943645721858</c:v>
                </c:pt>
                <c:pt idx="22365">
                  <c:v>0.21311770183195183</c:v>
                </c:pt>
                <c:pt idx="22366">
                  <c:v>0.2131251406108019</c:v>
                </c:pt>
                <c:pt idx="22367">
                  <c:v>0.21313588541589548</c:v>
                </c:pt>
                <c:pt idx="22368">
                  <c:v>0.2131503493942872</c:v>
                </c:pt>
                <c:pt idx="22369">
                  <c:v>0.21316563965825328</c:v>
                </c:pt>
                <c:pt idx="22370">
                  <c:v>0.21317886348179821</c:v>
                </c:pt>
                <c:pt idx="22371">
                  <c:v>0.21318919447226964</c:v>
                </c:pt>
                <c:pt idx="22372">
                  <c:v>0.21319993858914268</c:v>
                </c:pt>
                <c:pt idx="22373">
                  <c:v>0.21321192227562621</c:v>
                </c:pt>
                <c:pt idx="22374">
                  <c:v>0.21322390581850292</c:v>
                </c:pt>
                <c:pt idx="22375">
                  <c:v>0.21323630243587952</c:v>
                </c:pt>
                <c:pt idx="22376">
                  <c:v>0.21325076496192519</c:v>
                </c:pt>
                <c:pt idx="22377">
                  <c:v>0.21326481407265804</c:v>
                </c:pt>
                <c:pt idx="22378">
                  <c:v>0.21327679698172425</c:v>
                </c:pt>
                <c:pt idx="22379">
                  <c:v>0.2132858873686814</c:v>
                </c:pt>
                <c:pt idx="22380">
                  <c:v>0.21329291170200504</c:v>
                </c:pt>
                <c:pt idx="22381">
                  <c:v>0.21330158875151897</c:v>
                </c:pt>
                <c:pt idx="22382">
                  <c:v>0.21331150528734269</c:v>
                </c:pt>
                <c:pt idx="22383">
                  <c:v>0.21332100854189753</c:v>
                </c:pt>
                <c:pt idx="22384">
                  <c:v>0.2133288589884122</c:v>
                </c:pt>
                <c:pt idx="22385">
                  <c:v>0.21333588301989662</c:v>
                </c:pt>
                <c:pt idx="22386">
                  <c:v>0.21334455969655589</c:v>
                </c:pt>
                <c:pt idx="22387">
                  <c:v>0.21335488897537191</c:v>
                </c:pt>
                <c:pt idx="22388">
                  <c:v>0.21336687080513395</c:v>
                </c:pt>
                <c:pt idx="22389">
                  <c:v>0.2133792656503658</c:v>
                </c:pt>
                <c:pt idx="22390">
                  <c:v>0.2133895945707025</c:v>
                </c:pt>
                <c:pt idx="22391">
                  <c:v>0.21339827078133863</c:v>
                </c:pt>
                <c:pt idx="22392">
                  <c:v>0.21340777321137866</c:v>
                </c:pt>
                <c:pt idx="22393">
                  <c:v>0.21341851498008521</c:v>
                </c:pt>
                <c:pt idx="22394">
                  <c:v>0.21342719093980664</c:v>
                </c:pt>
                <c:pt idx="22395">
                  <c:v>0.21343380114430979</c:v>
                </c:pt>
                <c:pt idx="22396">
                  <c:v>0.21343917190329509</c:v>
                </c:pt>
                <c:pt idx="22397">
                  <c:v>0.21344660829119388</c:v>
                </c:pt>
                <c:pt idx="22398">
                  <c:v>0.21345652338903714</c:v>
                </c:pt>
                <c:pt idx="22399">
                  <c:v>0.2134676777566023</c:v>
                </c:pt>
                <c:pt idx="22400">
                  <c:v>0.21347759264554311</c:v>
                </c:pt>
                <c:pt idx="22401">
                  <c:v>0.21348544186290425</c:v>
                </c:pt>
                <c:pt idx="22402">
                  <c:v>0.21349287790673024</c:v>
                </c:pt>
                <c:pt idx="22403">
                  <c:v>0.21350114011279742</c:v>
                </c:pt>
                <c:pt idx="22404">
                  <c:v>0.21351022846062653</c:v>
                </c:pt>
                <c:pt idx="22405">
                  <c:v>0.21351849052334157</c:v>
                </c:pt>
                <c:pt idx="22406">
                  <c:v>0.21352386082750091</c:v>
                </c:pt>
                <c:pt idx="22407">
                  <c:v>0.21352799181107582</c:v>
                </c:pt>
                <c:pt idx="22408">
                  <c:v>0.21353336206421097</c:v>
                </c:pt>
                <c:pt idx="22409">
                  <c:v>0.21353997156694099</c:v>
                </c:pt>
                <c:pt idx="22410">
                  <c:v>0.21354658102598573</c:v>
                </c:pt>
                <c:pt idx="22411">
                  <c:v>0.21355319044134582</c:v>
                </c:pt>
                <c:pt idx="22412">
                  <c:v>0.21356062598140949</c:v>
                </c:pt>
                <c:pt idx="22413">
                  <c:v>0.21356640914101432</c:v>
                </c:pt>
                <c:pt idx="22414">
                  <c:v>0.21356971378862921</c:v>
                </c:pt>
                <c:pt idx="22415">
                  <c:v>0.21357219226717389</c:v>
                </c:pt>
                <c:pt idx="22416">
                  <c:v>0.21357549689567787</c:v>
                </c:pt>
                <c:pt idx="22417">
                  <c:v>0.21358004074203976</c:v>
                </c:pt>
                <c:pt idx="22418">
                  <c:v>0.213584584567755</c:v>
                </c:pt>
                <c:pt idx="22419">
                  <c:v>0.21358995451698229</c:v>
                </c:pt>
                <c:pt idx="22420">
                  <c:v>0.21359986819364271</c:v>
                </c:pt>
                <c:pt idx="22421">
                  <c:v>0.21361267321387165</c:v>
                </c:pt>
                <c:pt idx="22422">
                  <c:v>0.2136246519553234</c:v>
                </c:pt>
                <c:pt idx="22423">
                  <c:v>0.21363415223444571</c:v>
                </c:pt>
                <c:pt idx="22424">
                  <c:v>0.21364117412187544</c:v>
                </c:pt>
                <c:pt idx="22425">
                  <c:v>0.21364736986395494</c:v>
                </c:pt>
                <c:pt idx="22426">
                  <c:v>0.21365315252192901</c:v>
                </c:pt>
                <c:pt idx="22427">
                  <c:v>0.21365852210296321</c:v>
                </c:pt>
                <c:pt idx="22428">
                  <c:v>0.21366347861371182</c:v>
                </c:pt>
                <c:pt idx="22429">
                  <c:v>0.21366719598065131</c:v>
                </c:pt>
                <c:pt idx="22430">
                  <c:v>0.21367050029521867</c:v>
                </c:pt>
                <c:pt idx="22431">
                  <c:v>0.2136729785239789</c:v>
                </c:pt>
                <c:pt idx="22432">
                  <c:v>0.21367463067307388</c:v>
                </c:pt>
                <c:pt idx="22433">
                  <c:v>0.21367545674659771</c:v>
                </c:pt>
                <c:pt idx="22434">
                  <c:v>0.21367793496307488</c:v>
                </c:pt>
                <c:pt idx="22435">
                  <c:v>0.21368247834399878</c:v>
                </c:pt>
                <c:pt idx="22436">
                  <c:v>0.21368784776756866</c:v>
                </c:pt>
                <c:pt idx="22437">
                  <c:v>0.21369321716230777</c:v>
                </c:pt>
                <c:pt idx="22438">
                  <c:v>0.2136977604737994</c:v>
                </c:pt>
                <c:pt idx="22439">
                  <c:v>0.21370189073906162</c:v>
                </c:pt>
                <c:pt idx="22440">
                  <c:v>0.21370643401114692</c:v>
                </c:pt>
                <c:pt idx="22441">
                  <c:v>0.21371180330609038</c:v>
                </c:pt>
                <c:pt idx="22442">
                  <c:v>0.21371758559148094</c:v>
                </c:pt>
                <c:pt idx="22443">
                  <c:v>0.21372295482654841</c:v>
                </c:pt>
                <c:pt idx="22444">
                  <c:v>0.21372708498775297</c:v>
                </c:pt>
                <c:pt idx="22445">
                  <c:v>0.21373204115868141</c:v>
                </c:pt>
                <c:pt idx="22446">
                  <c:v>0.21373699730504636</c:v>
                </c:pt>
                <c:pt idx="22447">
                  <c:v>0.21373988837908242</c:v>
                </c:pt>
                <c:pt idx="22448">
                  <c:v>0.21374030138897654</c:v>
                </c:pt>
                <c:pt idx="22449">
                  <c:v>0.21374071439870021</c:v>
                </c:pt>
                <c:pt idx="22450">
                  <c:v>0.21374319245346063</c:v>
                </c:pt>
                <c:pt idx="22451">
                  <c:v>0.21374649651692187</c:v>
                </c:pt>
                <c:pt idx="22452">
                  <c:v>0.21374980056946619</c:v>
                </c:pt>
                <c:pt idx="22453">
                  <c:v>0.21375269160648694</c:v>
                </c:pt>
                <c:pt idx="22454">
                  <c:v>0.21375806065306621</c:v>
                </c:pt>
                <c:pt idx="22455">
                  <c:v>0.21376508167048197</c:v>
                </c:pt>
                <c:pt idx="22456">
                  <c:v>0.21377334162786057</c:v>
                </c:pt>
                <c:pt idx="22457">
                  <c:v>0.21378077553116775</c:v>
                </c:pt>
                <c:pt idx="22458">
                  <c:v>0.2137861444269657</c:v>
                </c:pt>
                <c:pt idx="22459">
                  <c:v>0.21379151329393839</c:v>
                </c:pt>
                <c:pt idx="22460">
                  <c:v>0.21379770810462823</c:v>
                </c:pt>
                <c:pt idx="22461">
                  <c:v>0.21380225094141087</c:v>
                </c:pt>
                <c:pt idx="22462">
                  <c:v>0.21380555480974497</c:v>
                </c:pt>
                <c:pt idx="22463">
                  <c:v>0.21380927164857361</c:v>
                </c:pt>
                <c:pt idx="22464">
                  <c:v>0.21381381443282557</c:v>
                </c:pt>
                <c:pt idx="22465">
                  <c:v>0.21381670528478627</c:v>
                </c:pt>
                <c:pt idx="22466">
                  <c:v>0.21381670528478627</c:v>
                </c:pt>
                <c:pt idx="22467">
                  <c:v>0.21381629230644658</c:v>
                </c:pt>
                <c:pt idx="22468">
                  <c:v>0.21381794421878283</c:v>
                </c:pt>
                <c:pt idx="22469">
                  <c:v>0.21382083505880514</c:v>
                </c:pt>
                <c:pt idx="22470">
                  <c:v>0.21382124803526922</c:v>
                </c:pt>
                <c:pt idx="22471">
                  <c:v>0.21382083505880514</c:v>
                </c:pt>
                <c:pt idx="22472">
                  <c:v>0.21382331291502993</c:v>
                </c:pt>
                <c:pt idx="22473">
                  <c:v>0.21382702968785527</c:v>
                </c:pt>
                <c:pt idx="22474">
                  <c:v>0.21383115941923694</c:v>
                </c:pt>
                <c:pt idx="22475">
                  <c:v>0.21383528913356406</c:v>
                </c:pt>
                <c:pt idx="22476">
                  <c:v>0.21383900586187687</c:v>
                </c:pt>
                <c:pt idx="22477">
                  <c:v>0.21384107070497024</c:v>
                </c:pt>
                <c:pt idx="22478">
                  <c:v>0.21383941883083654</c:v>
                </c:pt>
                <c:pt idx="22479">
                  <c:v>0.21383528913356406</c:v>
                </c:pt>
                <c:pt idx="22480">
                  <c:v>0.21383363724987969</c:v>
                </c:pt>
                <c:pt idx="22481">
                  <c:v>0.21383487616289881</c:v>
                </c:pt>
                <c:pt idx="22482">
                  <c:v>0.21383611507438274</c:v>
                </c:pt>
                <c:pt idx="22483">
                  <c:v>0.21383652804453637</c:v>
                </c:pt>
                <c:pt idx="22484">
                  <c:v>0.21383528913356406</c:v>
                </c:pt>
                <c:pt idx="22485">
                  <c:v>0.21383322427853219</c:v>
                </c:pt>
                <c:pt idx="22486">
                  <c:v>0.21383115941923694</c:v>
                </c:pt>
                <c:pt idx="22487">
                  <c:v>0.21383115941923694</c:v>
                </c:pt>
                <c:pt idx="22488">
                  <c:v>0.2138328113070142</c:v>
                </c:pt>
                <c:pt idx="22489">
                  <c:v>0.21383363724987969</c:v>
                </c:pt>
                <c:pt idx="22490">
                  <c:v>0.21383363724987969</c:v>
                </c:pt>
                <c:pt idx="22491">
                  <c:v>0.21383405022105659</c:v>
                </c:pt>
                <c:pt idx="22492">
                  <c:v>0.21383528913356406</c:v>
                </c:pt>
                <c:pt idx="22493">
                  <c:v>0.21383528913356406</c:v>
                </c:pt>
                <c:pt idx="22494">
                  <c:v>0.21383405022105659</c:v>
                </c:pt>
                <c:pt idx="22495">
                  <c:v>0.2138328113070142</c:v>
                </c:pt>
                <c:pt idx="22496">
                  <c:v>0.2138328113070142</c:v>
                </c:pt>
                <c:pt idx="22497">
                  <c:v>0.21383487616289881</c:v>
                </c:pt>
                <c:pt idx="22498">
                  <c:v>0.21383652804453637</c:v>
                </c:pt>
                <c:pt idx="22499">
                  <c:v>0.21383776695397388</c:v>
                </c:pt>
                <c:pt idx="22500">
                  <c:v>0.21383983179962587</c:v>
                </c:pt>
                <c:pt idx="22501">
                  <c:v>0.21384189664101394</c:v>
                </c:pt>
                <c:pt idx="22502">
                  <c:v>0.21384437444505189</c:v>
                </c:pt>
                <c:pt idx="22503">
                  <c:v>0.21384685224295041</c:v>
                </c:pt>
                <c:pt idx="22504">
                  <c:v>0.21384891706984241</c:v>
                </c:pt>
                <c:pt idx="22505">
                  <c:v>0.21385139485648538</c:v>
                </c:pt>
                <c:pt idx="22506">
                  <c:v>0.21385304671083621</c:v>
                </c:pt>
                <c:pt idx="22507">
                  <c:v>0.21385387263698838</c:v>
                </c:pt>
                <c:pt idx="22508">
                  <c:v>0.21385511152493791</c:v>
                </c:pt>
                <c:pt idx="22509">
                  <c:v>0.21385800225751764</c:v>
                </c:pt>
                <c:pt idx="22510">
                  <c:v>0.21386213186099334</c:v>
                </c:pt>
                <c:pt idx="22511">
                  <c:v>0.21386626144741536</c:v>
                </c:pt>
                <c:pt idx="22512">
                  <c:v>0.2138699780606142</c:v>
                </c:pt>
                <c:pt idx="22513">
                  <c:v>0.21387328170519504</c:v>
                </c:pt>
                <c:pt idx="22514">
                  <c:v>0.21387658533886139</c:v>
                </c:pt>
                <c:pt idx="22515">
                  <c:v>0.2138790630569492</c:v>
                </c:pt>
                <c:pt idx="22516">
                  <c:v>0.2138803019136909</c:v>
                </c:pt>
                <c:pt idx="22517">
                  <c:v>0.21387865010436091</c:v>
                </c:pt>
                <c:pt idx="22518">
                  <c:v>0.21387575943146814</c:v>
                </c:pt>
                <c:pt idx="22519">
                  <c:v>0.21387575943146814</c:v>
                </c:pt>
                <c:pt idx="22520">
                  <c:v>0.21387865010436091</c:v>
                </c:pt>
                <c:pt idx="22521">
                  <c:v>0.21388071486559709</c:v>
                </c:pt>
                <c:pt idx="22522">
                  <c:v>0.21388071486559709</c:v>
                </c:pt>
                <c:pt idx="22523">
                  <c:v>0.21388071486559709</c:v>
                </c:pt>
                <c:pt idx="22524">
                  <c:v>0.21388112781733298</c:v>
                </c:pt>
                <c:pt idx="22525">
                  <c:v>0.2138823666715165</c:v>
                </c:pt>
                <c:pt idx="22526">
                  <c:v>0.21388401847470745</c:v>
                </c:pt>
                <c:pt idx="22527">
                  <c:v>0.21388443142507907</c:v>
                </c:pt>
                <c:pt idx="22528">
                  <c:v>0.21388484437527971</c:v>
                </c:pt>
                <c:pt idx="22529">
                  <c:v>0.21388690912372629</c:v>
                </c:pt>
                <c:pt idx="22530">
                  <c:v>0.21388814797074784</c:v>
                </c:pt>
                <c:pt idx="22531">
                  <c:v>0.21388938681623496</c:v>
                </c:pt>
                <c:pt idx="22532">
                  <c:v>0.21389062566018688</c:v>
                </c:pt>
                <c:pt idx="22533">
                  <c:v>0.21389269039669659</c:v>
                </c:pt>
                <c:pt idx="22534">
                  <c:v>0.21389392923655595</c:v>
                </c:pt>
                <c:pt idx="22535">
                  <c:v>0.21389475512894304</c:v>
                </c:pt>
                <c:pt idx="22536">
                  <c:v>0.21389681985692677</c:v>
                </c:pt>
                <c:pt idx="22537">
                  <c:v>0.21389888458064707</c:v>
                </c:pt>
                <c:pt idx="22538">
                  <c:v>0.21389888458064707</c:v>
                </c:pt>
                <c:pt idx="22539">
                  <c:v>0.21389681985692677</c:v>
                </c:pt>
                <c:pt idx="22540">
                  <c:v>0.21389558102064821</c:v>
                </c:pt>
                <c:pt idx="22541">
                  <c:v>0.2138951680748809</c:v>
                </c:pt>
                <c:pt idx="22542">
                  <c:v>0.21389310334348691</c:v>
                </c:pt>
                <c:pt idx="22543">
                  <c:v>0.21389062566018688</c:v>
                </c:pt>
                <c:pt idx="22544">
                  <c:v>0.21388938681623496</c:v>
                </c:pt>
                <c:pt idx="22545">
                  <c:v>0.21388897386790984</c:v>
                </c:pt>
                <c:pt idx="22546">
                  <c:v>0.21388814797074784</c:v>
                </c:pt>
                <c:pt idx="22547">
                  <c:v>0.21388814797074784</c:v>
                </c:pt>
                <c:pt idx="22548">
                  <c:v>0.21388979976438924</c:v>
                </c:pt>
                <c:pt idx="22549">
                  <c:v>0.21389186450260436</c:v>
                </c:pt>
                <c:pt idx="22550">
                  <c:v>0.21389186450260436</c:v>
                </c:pt>
                <c:pt idx="22551">
                  <c:v>0.21389062566018688</c:v>
                </c:pt>
                <c:pt idx="22552">
                  <c:v>0.21388938681623496</c:v>
                </c:pt>
                <c:pt idx="22553">
                  <c:v>0.21388938681623496</c:v>
                </c:pt>
                <c:pt idx="22554">
                  <c:v>0.21388897386790984</c:v>
                </c:pt>
                <c:pt idx="22555">
                  <c:v>0.21388979976438924</c:v>
                </c:pt>
                <c:pt idx="22556">
                  <c:v>0.21389186450260436</c:v>
                </c:pt>
                <c:pt idx="22557">
                  <c:v>0.21389269039669659</c:v>
                </c:pt>
                <c:pt idx="22558">
                  <c:v>0.21389269039669659</c:v>
                </c:pt>
                <c:pt idx="22559">
                  <c:v>0.21389269039669659</c:v>
                </c:pt>
                <c:pt idx="22560">
                  <c:v>0.21389392923655595</c:v>
                </c:pt>
                <c:pt idx="22561">
                  <c:v>0.21389558102064821</c:v>
                </c:pt>
                <c:pt idx="22562">
                  <c:v>0.21389558102064821</c:v>
                </c:pt>
                <c:pt idx="22563">
                  <c:v>0.21389558102064821</c:v>
                </c:pt>
                <c:pt idx="22564">
                  <c:v>0.21389681985692677</c:v>
                </c:pt>
                <c:pt idx="22565">
                  <c:v>0.21389805869167042</c:v>
                </c:pt>
                <c:pt idx="22566">
                  <c:v>0.21389805869167042</c:v>
                </c:pt>
                <c:pt idx="22567">
                  <c:v>0.21389764574692638</c:v>
                </c:pt>
                <c:pt idx="22568">
                  <c:v>0.21389764574692638</c:v>
                </c:pt>
                <c:pt idx="22569">
                  <c:v>0.21389805869167042</c:v>
                </c:pt>
                <c:pt idx="22570">
                  <c:v>0.21390053635655371</c:v>
                </c:pt>
                <c:pt idx="22571">
                  <c:v>0.21390342695782594</c:v>
                </c:pt>
                <c:pt idx="22572">
                  <c:v>0.21390673049190545</c:v>
                </c:pt>
                <c:pt idx="22573">
                  <c:v>0.21390920813530312</c:v>
                </c:pt>
                <c:pt idx="22574">
                  <c:v>0.21391085989415778</c:v>
                </c:pt>
                <c:pt idx="22575">
                  <c:v>0.21391416340368224</c:v>
                </c:pt>
                <c:pt idx="22576">
                  <c:v>0.21391829277524194</c:v>
                </c:pt>
                <c:pt idx="22577">
                  <c:v>0.21392118332518734</c:v>
                </c:pt>
                <c:pt idx="22578">
                  <c:v>0.21392283506426224</c:v>
                </c:pt>
                <c:pt idx="22579">
                  <c:v>0.21392613853422715</c:v>
                </c:pt>
                <c:pt idx="22580">
                  <c:v>0.21393233251099775</c:v>
                </c:pt>
                <c:pt idx="22581">
                  <c:v>0.21394017815983174</c:v>
                </c:pt>
                <c:pt idx="22582">
                  <c:v>0.21394761082300048</c:v>
                </c:pt>
                <c:pt idx="22583">
                  <c:v>0.21395256590108802</c:v>
                </c:pt>
                <c:pt idx="22584">
                  <c:v>0.2139542175883283</c:v>
                </c:pt>
                <c:pt idx="22585">
                  <c:v>0.2139542175883283</c:v>
                </c:pt>
                <c:pt idx="22586">
                  <c:v>0.2139542175883283</c:v>
                </c:pt>
                <c:pt idx="22587">
                  <c:v>0.21395504343092508</c:v>
                </c:pt>
                <c:pt idx="22588">
                  <c:v>0.21395586927283972</c:v>
                </c:pt>
                <c:pt idx="22589">
                  <c:v>0.2139554563519678</c:v>
                </c:pt>
                <c:pt idx="22590">
                  <c:v>0.21395586927283972</c:v>
                </c:pt>
                <c:pt idx="22591">
                  <c:v>0.21395917263367889</c:v>
                </c:pt>
                <c:pt idx="22592">
                  <c:v>0.21396288890157988</c:v>
                </c:pt>
                <c:pt idx="22593">
                  <c:v>0.21396371473701578</c:v>
                </c:pt>
                <c:pt idx="22594">
                  <c:v>0.21396082431000651</c:v>
                </c:pt>
                <c:pt idx="22595">
                  <c:v>0.21395628219354149</c:v>
                </c:pt>
                <c:pt idx="22596">
                  <c:v>0.21395339174504927</c:v>
                </c:pt>
                <c:pt idx="22597">
                  <c:v>0.21395504343092508</c:v>
                </c:pt>
                <c:pt idx="22598">
                  <c:v>0.21395834679449255</c:v>
                </c:pt>
                <c:pt idx="22599">
                  <c:v>0.21396165014714758</c:v>
                </c:pt>
                <c:pt idx="22600">
                  <c:v>0.21396619223923108</c:v>
                </c:pt>
                <c:pt idx="22601">
                  <c:v>0.21397032139594971</c:v>
                </c:pt>
                <c:pt idx="22602">
                  <c:v>0.21397279888179732</c:v>
                </c:pt>
                <c:pt idx="22603">
                  <c:v>0.21397403762241918</c:v>
                </c:pt>
                <c:pt idx="22604">
                  <c:v>0.21397610218671251</c:v>
                </c:pt>
                <c:pt idx="22605">
                  <c:v>0.21397940548071601</c:v>
                </c:pt>
                <c:pt idx="22606">
                  <c:v>0.21398312167342706</c:v>
                </c:pt>
                <c:pt idx="22607">
                  <c:v>0.21398683785232817</c:v>
                </c:pt>
                <c:pt idx="22608">
                  <c:v>0.21399137983000832</c:v>
                </c:pt>
                <c:pt idx="22609">
                  <c:v>0.21399716049903833</c:v>
                </c:pt>
                <c:pt idx="22610">
                  <c:v>0.2140021153316102</c:v>
                </c:pt>
                <c:pt idx="22611">
                  <c:v>0.21400500563927316</c:v>
                </c:pt>
                <c:pt idx="22612">
                  <c:v>0.21400665723990114</c:v>
                </c:pt>
                <c:pt idx="22613">
                  <c:v>0.2140074830391927</c:v>
                </c:pt>
                <c:pt idx="22614">
                  <c:v>0.21400789593858208</c:v>
                </c:pt>
                <c:pt idx="22615">
                  <c:v>0.21400954753443682</c:v>
                </c:pt>
                <c:pt idx="22616">
                  <c:v>0.21401119912756358</c:v>
                </c:pt>
                <c:pt idx="22617">
                  <c:v>0.21401161202541891</c:v>
                </c:pt>
                <c:pt idx="22618">
                  <c:v>0.21401119912756358</c:v>
                </c:pt>
                <c:pt idx="22619">
                  <c:v>0.21401119912756358</c:v>
                </c:pt>
                <c:pt idx="22620">
                  <c:v>0.21401243782061843</c:v>
                </c:pt>
                <c:pt idx="22621">
                  <c:v>0.21401491520212532</c:v>
                </c:pt>
                <c:pt idx="22622">
                  <c:v>0.21401821836792084</c:v>
                </c:pt>
                <c:pt idx="22623">
                  <c:v>0.21402234730982145</c:v>
                </c:pt>
                <c:pt idx="22624">
                  <c:v>0.21402688912622211</c:v>
                </c:pt>
                <c:pt idx="22625">
                  <c:v>0.21403143092199448</c:v>
                </c:pt>
                <c:pt idx="22626">
                  <c:v>0.21403597269713884</c:v>
                </c:pt>
                <c:pt idx="22627">
                  <c:v>0.21404010156573394</c:v>
                </c:pt>
                <c:pt idx="22628">
                  <c:v>0.21404299176360725</c:v>
                </c:pt>
                <c:pt idx="22629">
                  <c:v>0.21404588195312729</c:v>
                </c:pt>
                <c:pt idx="22630">
                  <c:v>0.21404959789880759</c:v>
                </c:pt>
                <c:pt idx="22631">
                  <c:v>0.21405331383067944</c:v>
                </c:pt>
                <c:pt idx="22632">
                  <c:v>0.21405785550643833</c:v>
                </c:pt>
                <c:pt idx="22633">
                  <c:v>0.21406157140762574</c:v>
                </c:pt>
                <c:pt idx="22634">
                  <c:v>0.21406322291483246</c:v>
                </c:pt>
                <c:pt idx="22635">
                  <c:v>0.21406363579120827</c:v>
                </c:pt>
                <c:pt idx="22636">
                  <c:v>0.21406446154344783</c:v>
                </c:pt>
                <c:pt idx="22637">
                  <c:v>0.21406652592106359</c:v>
                </c:pt>
                <c:pt idx="22638">
                  <c:v>0.21407024179003317</c:v>
                </c:pt>
                <c:pt idx="22639">
                  <c:v>0.21407395764519491</c:v>
                </c:pt>
                <c:pt idx="22640">
                  <c:v>0.21407684774521921</c:v>
                </c:pt>
                <c:pt idx="22641">
                  <c:v>0.21407973783689094</c:v>
                </c:pt>
                <c:pt idx="22642">
                  <c:v>0.21408469226032398</c:v>
                </c:pt>
                <c:pt idx="22643">
                  <c:v>0.21409047238997223</c:v>
                </c:pt>
                <c:pt idx="22644">
                  <c:v>0.21409666534894925</c:v>
                </c:pt>
                <c:pt idx="22645">
                  <c:v>0.21410244540939252</c:v>
                </c:pt>
                <c:pt idx="22646">
                  <c:v>0.21410574828607404</c:v>
                </c:pt>
                <c:pt idx="22647">
                  <c:v>0.21410698686201737</c:v>
                </c:pt>
                <c:pt idx="22648">
                  <c:v>0.21410822543642657</c:v>
                </c:pt>
                <c:pt idx="22649">
                  <c:v>0.21411152829401722</c:v>
                </c:pt>
                <c:pt idx="22650">
                  <c:v>0.21411689541433668</c:v>
                </c:pt>
                <c:pt idx="22651">
                  <c:v>0.2141226753578499</c:v>
                </c:pt>
                <c:pt idx="22652">
                  <c:v>0.21412762956855727</c:v>
                </c:pt>
                <c:pt idx="22653">
                  <c:v>0.21413051951346904</c:v>
                </c:pt>
                <c:pt idx="22654">
                  <c:v>0.21413175805873153</c:v>
                </c:pt>
                <c:pt idx="22655">
                  <c:v>0.21413093236206043</c:v>
                </c:pt>
                <c:pt idx="22656">
                  <c:v>0.21413299660246027</c:v>
                </c:pt>
                <c:pt idx="22657">
                  <c:v>0.21414001498794671</c:v>
                </c:pt>
                <c:pt idx="22658">
                  <c:v>0.21414744616594952</c:v>
                </c:pt>
                <c:pt idx="22659">
                  <c:v>0.2141536387721015</c:v>
                </c:pt>
                <c:pt idx="22660">
                  <c:v>0.21415900566641391</c:v>
                </c:pt>
                <c:pt idx="22661">
                  <c:v>0.21416272119175719</c:v>
                </c:pt>
                <c:pt idx="22662">
                  <c:v>0.21416684953705867</c:v>
                </c:pt>
                <c:pt idx="22663">
                  <c:v>0.21417097786531689</c:v>
                </c:pt>
                <c:pt idx="22664">
                  <c:v>0.21417428051565254</c:v>
                </c:pt>
                <c:pt idx="22665">
                  <c:v>0.21417717032574857</c:v>
                </c:pt>
                <c:pt idx="22666">
                  <c:v>0.21418336274783412</c:v>
                </c:pt>
                <c:pt idx="22667">
                  <c:v>0.21419120642742825</c:v>
                </c:pt>
                <c:pt idx="22668">
                  <c:v>0.21419905004549936</c:v>
                </c:pt>
                <c:pt idx="22669">
                  <c:v>0.2142056551498413</c:v>
                </c:pt>
                <c:pt idx="22670">
                  <c:v>0.21421184739553972</c:v>
                </c:pt>
                <c:pt idx="22671">
                  <c:v>0.21421556272455369</c:v>
                </c:pt>
                <c:pt idx="22672">
                  <c:v>0.21421556272455369</c:v>
                </c:pt>
                <c:pt idx="22673">
                  <c:v>0.21421638835134932</c:v>
                </c:pt>
                <c:pt idx="22674">
                  <c:v>0.21422175490890238</c:v>
                </c:pt>
                <c:pt idx="22675">
                  <c:v>0.21422794705490844</c:v>
                </c:pt>
                <c:pt idx="22676">
                  <c:v>0.21423331355043229</c:v>
                </c:pt>
                <c:pt idx="22677">
                  <c:v>0.21423702879969339</c:v>
                </c:pt>
                <c:pt idx="22678">
                  <c:v>0.21424239524648045</c:v>
                </c:pt>
                <c:pt idx="22679">
                  <c:v>0.21424900006453002</c:v>
                </c:pt>
                <c:pt idx="22680">
                  <c:v>0.21425643043269249</c:v>
                </c:pt>
                <c:pt idx="22681">
                  <c:v>0.21426468633256482</c:v>
                </c:pt>
                <c:pt idx="22682">
                  <c:v>0.21427418053315628</c:v>
                </c:pt>
                <c:pt idx="22683">
                  <c:v>0.21428656413759431</c:v>
                </c:pt>
                <c:pt idx="22684">
                  <c:v>0.21429812203004581</c:v>
                </c:pt>
                <c:pt idx="22685">
                  <c:v>0.21430720313754484</c:v>
                </c:pt>
                <c:pt idx="22686">
                  <c:v>0.21431545861825521</c:v>
                </c:pt>
                <c:pt idx="22687">
                  <c:v>0.2143237140308131</c:v>
                </c:pt>
                <c:pt idx="22688">
                  <c:v>0.21433196937521995</c:v>
                </c:pt>
                <c:pt idx="22689">
                  <c:v>0.21434187569855007</c:v>
                </c:pt>
                <c:pt idx="22690">
                  <c:v>0.21435013089302829</c:v>
                </c:pt>
                <c:pt idx="22691">
                  <c:v>0.21435756050979221</c:v>
                </c:pt>
                <c:pt idx="22692">
                  <c:v>0.21436540282315894</c:v>
                </c:pt>
                <c:pt idx="22693">
                  <c:v>0.2143720068288186</c:v>
                </c:pt>
                <c:pt idx="22694">
                  <c:v>0.21437778529799492</c:v>
                </c:pt>
                <c:pt idx="22695">
                  <c:v>0.21438604019603882</c:v>
                </c:pt>
                <c:pt idx="22696">
                  <c:v>0.21439594598374279</c:v>
                </c:pt>
                <c:pt idx="22697">
                  <c:v>0.21440626440825991</c:v>
                </c:pt>
                <c:pt idx="22698">
                  <c:v>0.21441616999563032</c:v>
                </c:pt>
                <c:pt idx="22699">
                  <c:v>0.21442525003119131</c:v>
                </c:pt>
                <c:pt idx="22700">
                  <c:v>0.21443556815334244</c:v>
                </c:pt>
                <c:pt idx="22701">
                  <c:v>0.21444464801276997</c:v>
                </c:pt>
                <c:pt idx="22702">
                  <c:v>0.21445125149511637</c:v>
                </c:pt>
                <c:pt idx="22703">
                  <c:v>0.21445991849952101</c:v>
                </c:pt>
                <c:pt idx="22704">
                  <c:v>0.21447271251159333</c:v>
                </c:pt>
                <c:pt idx="22705">
                  <c:v>0.21448633176393392</c:v>
                </c:pt>
                <c:pt idx="22706">
                  <c:v>0.21449953813452224</c:v>
                </c:pt>
                <c:pt idx="22707">
                  <c:v>0.21451150625722123</c:v>
                </c:pt>
                <c:pt idx="22708">
                  <c:v>0.21452306155012307</c:v>
                </c:pt>
                <c:pt idx="22709">
                  <c:v>0.21453255329797691</c:v>
                </c:pt>
                <c:pt idx="22710">
                  <c:v>0.21454245763446703</c:v>
                </c:pt>
                <c:pt idx="22711">
                  <c:v>0.21455318722163388</c:v>
                </c:pt>
                <c:pt idx="22712">
                  <c:v>0.21456432936338043</c:v>
                </c:pt>
                <c:pt idx="22713">
                  <c:v>0.21457547138098121</c:v>
                </c:pt>
                <c:pt idx="22714">
                  <c:v>0.21458620061393191</c:v>
                </c:pt>
                <c:pt idx="22715">
                  <c:v>0.21459734238784708</c:v>
                </c:pt>
                <c:pt idx="22716">
                  <c:v>0.21461095994293891</c:v>
                </c:pt>
                <c:pt idx="22717">
                  <c:v>0.21462498995726631</c:v>
                </c:pt>
                <c:pt idx="22718">
                  <c:v>0.21463778185760049</c:v>
                </c:pt>
                <c:pt idx="22719">
                  <c:v>0.21464974832590569</c:v>
                </c:pt>
                <c:pt idx="22720">
                  <c:v>0.21466295253854475</c:v>
                </c:pt>
                <c:pt idx="22721">
                  <c:v>0.21467574395327738</c:v>
                </c:pt>
                <c:pt idx="22722">
                  <c:v>0.2146872973485317</c:v>
                </c:pt>
                <c:pt idx="22723">
                  <c:v>0.21469720015251084</c:v>
                </c:pt>
                <c:pt idx="22724">
                  <c:v>0.21470792807949174</c:v>
                </c:pt>
                <c:pt idx="22725">
                  <c:v>0.2147198937084292</c:v>
                </c:pt>
                <c:pt idx="22726">
                  <c:v>0.21473268439482901</c:v>
                </c:pt>
                <c:pt idx="22727">
                  <c:v>0.21474588751241563</c:v>
                </c:pt>
                <c:pt idx="22728">
                  <c:v>0.21476115339982058</c:v>
                </c:pt>
                <c:pt idx="22729">
                  <c:v>0.21477806938123575</c:v>
                </c:pt>
                <c:pt idx="22730">
                  <c:v>0.2147929222021579</c:v>
                </c:pt>
                <c:pt idx="22731">
                  <c:v>0.21480488681413645</c:v>
                </c:pt>
                <c:pt idx="22732">
                  <c:v>0.21481685128296488</c:v>
                </c:pt>
                <c:pt idx="22733">
                  <c:v>0.21483087840895107</c:v>
                </c:pt>
                <c:pt idx="22734">
                  <c:v>0.21484779321095041</c:v>
                </c:pt>
                <c:pt idx="22735">
                  <c:v>0.21486388263514541</c:v>
                </c:pt>
                <c:pt idx="22736">
                  <c:v>0.21487790910143734</c:v>
                </c:pt>
                <c:pt idx="22737">
                  <c:v>0.21489069776688444</c:v>
                </c:pt>
                <c:pt idx="22738">
                  <c:v>0.2149030737390174</c:v>
                </c:pt>
                <c:pt idx="22739">
                  <c:v>0.21491627460713988</c:v>
                </c:pt>
                <c:pt idx="22740">
                  <c:v>0.21493112537548154</c:v>
                </c:pt>
                <c:pt idx="22741">
                  <c:v>0.21494680094724852</c:v>
                </c:pt>
                <c:pt idx="22742">
                  <c:v>0.21496082625054563</c:v>
                </c:pt>
                <c:pt idx="22743">
                  <c:v>0.21497485135713681</c:v>
                </c:pt>
                <c:pt idx="22744">
                  <c:v>0.21499135123070692</c:v>
                </c:pt>
                <c:pt idx="22745">
                  <c:v>0.21500908829116097</c:v>
                </c:pt>
                <c:pt idx="22746">
                  <c:v>0.21502641255812843</c:v>
                </c:pt>
                <c:pt idx="22747">
                  <c:v>0.21504249910872053</c:v>
                </c:pt>
                <c:pt idx="22748">
                  <c:v>0.21505776046879241</c:v>
                </c:pt>
                <c:pt idx="22749">
                  <c:v>0.21507260913612491</c:v>
                </c:pt>
                <c:pt idx="22750">
                  <c:v>0.21508580776643738</c:v>
                </c:pt>
                <c:pt idx="22751">
                  <c:v>0.21509776887468751</c:v>
                </c:pt>
                <c:pt idx="22752">
                  <c:v>0.21511179206078873</c:v>
                </c:pt>
                <c:pt idx="22753">
                  <c:v>0.21512746480077991</c:v>
                </c:pt>
                <c:pt idx="22754">
                  <c:v>0.21514272486422517</c:v>
                </c:pt>
                <c:pt idx="22755">
                  <c:v>0.21515674741991839</c:v>
                </c:pt>
                <c:pt idx="22756">
                  <c:v>0.21517035735946391</c:v>
                </c:pt>
                <c:pt idx="22757">
                  <c:v>0.21518437952768721</c:v>
                </c:pt>
                <c:pt idx="22758">
                  <c:v>0.21520005113008409</c:v>
                </c:pt>
                <c:pt idx="22759">
                  <c:v>0.21521572248688584</c:v>
                </c:pt>
                <c:pt idx="22760">
                  <c:v>0.21523098120358247</c:v>
                </c:pt>
                <c:pt idx="22761">
                  <c:v>0.21524665207567945</c:v>
                </c:pt>
                <c:pt idx="22762">
                  <c:v>0.21526355984647069</c:v>
                </c:pt>
                <c:pt idx="22763">
                  <c:v>0.21528129207944383</c:v>
                </c:pt>
                <c:pt idx="22764">
                  <c:v>0.21529819926456492</c:v>
                </c:pt>
                <c:pt idx="22765">
                  <c:v>0.21531386908333944</c:v>
                </c:pt>
                <c:pt idx="22766">
                  <c:v>0.21532830159393082</c:v>
                </c:pt>
                <c:pt idx="22767">
                  <c:v>0.21534232154762395</c:v>
                </c:pt>
                <c:pt idx="22768">
                  <c:v>0.21535881535914597</c:v>
                </c:pt>
                <c:pt idx="22769">
                  <c:v>0.2153748965634554</c:v>
                </c:pt>
                <c:pt idx="22770">
                  <c:v>0.21538726654464499</c:v>
                </c:pt>
                <c:pt idx="22771">
                  <c:v>0.21539798707123756</c:v>
                </c:pt>
                <c:pt idx="22772">
                  <c:v>0.21541200604798438</c:v>
                </c:pt>
                <c:pt idx="22773">
                  <c:v>0.21542726176996277</c:v>
                </c:pt>
                <c:pt idx="22774">
                  <c:v>0.21544169264411728</c:v>
                </c:pt>
                <c:pt idx="22775">
                  <c:v>0.21545777251572601</c:v>
                </c:pt>
                <c:pt idx="22776">
                  <c:v>0.21547385212877648</c:v>
                </c:pt>
                <c:pt idx="22777">
                  <c:v>0.21548910690728487</c:v>
                </c:pt>
                <c:pt idx="22778">
                  <c:v>0.21550518601650254</c:v>
                </c:pt>
                <c:pt idx="22779">
                  <c:v>0.2155225016911462</c:v>
                </c:pt>
                <c:pt idx="22780">
                  <c:v>0.21554022933313741</c:v>
                </c:pt>
                <c:pt idx="22781">
                  <c:v>0.21555754440099845</c:v>
                </c:pt>
                <c:pt idx="22782">
                  <c:v>0.21557321015644082</c:v>
                </c:pt>
                <c:pt idx="22783">
                  <c:v>0.21558928791342097</c:v>
                </c:pt>
                <c:pt idx="22784">
                  <c:v>0.21560660213185731</c:v>
                </c:pt>
                <c:pt idx="22785">
                  <c:v>0.21562556497951668</c:v>
                </c:pt>
                <c:pt idx="22786">
                  <c:v>0.21564576413910896</c:v>
                </c:pt>
                <c:pt idx="22787">
                  <c:v>0.21566637510587541</c:v>
                </c:pt>
                <c:pt idx="22788">
                  <c:v>0.21568368798967036</c:v>
                </c:pt>
                <c:pt idx="22789">
                  <c:v>0.21569893956753947</c:v>
                </c:pt>
                <c:pt idx="22790">
                  <c:v>0.21571295432590451</c:v>
                </c:pt>
                <c:pt idx="22791">
                  <c:v>0.21572779326773983</c:v>
                </c:pt>
                <c:pt idx="22792">
                  <c:v>0.21574304417295373</c:v>
                </c:pt>
                <c:pt idx="22793">
                  <c:v>0.21575870702269395</c:v>
                </c:pt>
                <c:pt idx="22794">
                  <c:v>0.21577684264749161</c:v>
                </c:pt>
                <c:pt idx="22795">
                  <c:v>0.2157970387516637</c:v>
                </c:pt>
                <c:pt idx="22796">
                  <c:v>0.21581517368131087</c:v>
                </c:pt>
                <c:pt idx="22797">
                  <c:v>0.21583124754856209</c:v>
                </c:pt>
                <c:pt idx="22798">
                  <c:v>0.2158464968760983</c:v>
                </c:pt>
                <c:pt idx="22799">
                  <c:v>0.21586092170163501</c:v>
                </c:pt>
                <c:pt idx="22800">
                  <c:v>0.21587658270520071</c:v>
                </c:pt>
                <c:pt idx="22801">
                  <c:v>0.21589183134142712</c:v>
                </c:pt>
                <c:pt idx="22802">
                  <c:v>0.21590666762917349</c:v>
                </c:pt>
                <c:pt idx="22803">
                  <c:v>0.21592274002584241</c:v>
                </c:pt>
                <c:pt idx="22804">
                  <c:v>0.21594087267606987</c:v>
                </c:pt>
                <c:pt idx="22805">
                  <c:v>0.21596024128018138</c:v>
                </c:pt>
                <c:pt idx="22806">
                  <c:v>0.21597754907709718</c:v>
                </c:pt>
                <c:pt idx="22807">
                  <c:v>0.2159936203345805</c:v>
                </c:pt>
                <c:pt idx="22808">
                  <c:v>0.21600927926010649</c:v>
                </c:pt>
                <c:pt idx="22809">
                  <c:v>0.21602617414159678</c:v>
                </c:pt>
                <c:pt idx="22810">
                  <c:v>0.21604348079740759</c:v>
                </c:pt>
                <c:pt idx="22811">
                  <c:v>0.21606037510108106</c:v>
                </c:pt>
                <c:pt idx="22812">
                  <c:v>0.21607479684181424</c:v>
                </c:pt>
                <c:pt idx="22813">
                  <c:v>0.21608798225133483</c:v>
                </c:pt>
                <c:pt idx="22814">
                  <c:v>0.21610322766437134</c:v>
                </c:pt>
                <c:pt idx="22815">
                  <c:v>0.21612218109702414</c:v>
                </c:pt>
                <c:pt idx="22816">
                  <c:v>0.21614237022797941</c:v>
                </c:pt>
                <c:pt idx="22817">
                  <c:v>0.21616173492979554</c:v>
                </c:pt>
                <c:pt idx="22818">
                  <c:v>0.21618233526475766</c:v>
                </c:pt>
                <c:pt idx="22819">
                  <c:v>0.21620293517535497</c:v>
                </c:pt>
                <c:pt idx="22820">
                  <c:v>0.2162206507590744</c:v>
                </c:pt>
                <c:pt idx="22821">
                  <c:v>0.21623713009008014</c:v>
                </c:pt>
                <c:pt idx="22822">
                  <c:v>0.2162544330953656</c:v>
                </c:pt>
                <c:pt idx="22823">
                  <c:v>0.2162737956272599</c:v>
                </c:pt>
                <c:pt idx="22824">
                  <c:v>0.21629562952199324</c:v>
                </c:pt>
                <c:pt idx="22825">
                  <c:v>0.21631705099314641</c:v>
                </c:pt>
                <c:pt idx="22826">
                  <c:v>0.2163360003735845</c:v>
                </c:pt>
                <c:pt idx="22827">
                  <c:v>0.21635371360015418</c:v>
                </c:pt>
                <c:pt idx="22828">
                  <c:v>0.21637142651297128</c:v>
                </c:pt>
                <c:pt idx="22829">
                  <c:v>0.2163887271947007</c:v>
                </c:pt>
                <c:pt idx="22830">
                  <c:v>0.21640602757712249</c:v>
                </c:pt>
                <c:pt idx="22831">
                  <c:v>0.21642497527160021</c:v>
                </c:pt>
                <c:pt idx="22832">
                  <c:v>0.21644557018449284</c:v>
                </c:pt>
                <c:pt idx="22833">
                  <c:v>0.21646616467324345</c:v>
                </c:pt>
                <c:pt idx="22834">
                  <c:v>0.21648511122830721</c:v>
                </c:pt>
                <c:pt idx="22835">
                  <c:v>0.21650240994334269</c:v>
                </c:pt>
                <c:pt idx="22836">
                  <c:v>0.2165201202225332</c:v>
                </c:pt>
                <c:pt idx="22837">
                  <c:v>0.21654030132112326</c:v>
                </c:pt>
                <c:pt idx="22838">
                  <c:v>0.21656130570548032</c:v>
                </c:pt>
                <c:pt idx="22839">
                  <c:v>0.21658066229651318</c:v>
                </c:pt>
                <c:pt idx="22840">
                  <c:v>0.21659878302089797</c:v>
                </c:pt>
                <c:pt idx="22841">
                  <c:v>0.21661731524029448</c:v>
                </c:pt>
                <c:pt idx="22842">
                  <c:v>0.21663708256244094</c:v>
                </c:pt>
                <c:pt idx="22843">
                  <c:v>0.21665767310751002</c:v>
                </c:pt>
                <c:pt idx="22844">
                  <c:v>0.2166770278333067</c:v>
                </c:pt>
                <c:pt idx="22845">
                  <c:v>0.21669720576560877</c:v>
                </c:pt>
                <c:pt idx="22846">
                  <c:v>0.21671944219901787</c:v>
                </c:pt>
                <c:pt idx="22847">
                  <c:v>0.21674167813797848</c:v>
                </c:pt>
                <c:pt idx="22848">
                  <c:v>0.21676103123796492</c:v>
                </c:pt>
                <c:pt idx="22849">
                  <c:v>0.21677708990893704</c:v>
                </c:pt>
                <c:pt idx="22850">
                  <c:v>0.21679067781372571</c:v>
                </c:pt>
                <c:pt idx="22851">
                  <c:v>0.2168042655338854</c:v>
                </c:pt>
                <c:pt idx="22852">
                  <c:v>0.21682073525019491</c:v>
                </c:pt>
                <c:pt idx="22853">
                  <c:v>0.2168396750886222</c:v>
                </c:pt>
                <c:pt idx="22854">
                  <c:v>0.21685984973933911</c:v>
                </c:pt>
                <c:pt idx="22855">
                  <c:v>0.21687961226785638</c:v>
                </c:pt>
                <c:pt idx="22856">
                  <c:v>0.21689813928364243</c:v>
                </c:pt>
                <c:pt idx="22857">
                  <c:v>0.21691419575301063</c:v>
                </c:pt>
                <c:pt idx="22858">
                  <c:v>0.21693025196457241</c:v>
                </c:pt>
                <c:pt idx="22859">
                  <c:v>0.21694836635530396</c:v>
                </c:pt>
                <c:pt idx="22860">
                  <c:v>0.21696812713460373</c:v>
                </c:pt>
                <c:pt idx="22861">
                  <c:v>0.21698788752342318</c:v>
                </c:pt>
                <c:pt idx="22862">
                  <c:v>0.21700888250870978</c:v>
                </c:pt>
                <c:pt idx="22863">
                  <c:v>0.21702987705321622</c:v>
                </c:pt>
                <c:pt idx="22864">
                  <c:v>0.21704757799336299</c:v>
                </c:pt>
                <c:pt idx="22865">
                  <c:v>0.21706363206347162</c:v>
                </c:pt>
                <c:pt idx="22866">
                  <c:v>0.21707845097635645</c:v>
                </c:pt>
                <c:pt idx="22867">
                  <c:v>0.21709326966964423</c:v>
                </c:pt>
                <c:pt idx="22868">
                  <c:v>0.2171072649005637</c:v>
                </c:pt>
                <c:pt idx="22869">
                  <c:v>0.21712084831973677</c:v>
                </c:pt>
                <c:pt idx="22870">
                  <c:v>0.21713648960416676</c:v>
                </c:pt>
                <c:pt idx="22871">
                  <c:v>0.21715460025944747</c:v>
                </c:pt>
                <c:pt idx="22872">
                  <c:v>0.21717106420690152</c:v>
                </c:pt>
                <c:pt idx="22873">
                  <c:v>0.21718546993857188</c:v>
                </c:pt>
                <c:pt idx="22874">
                  <c:v>0.21720193337780153</c:v>
                </c:pt>
                <c:pt idx="22875">
                  <c:v>0.21722045442295701</c:v>
                </c:pt>
                <c:pt idx="22876">
                  <c:v>0.21723897512508941</c:v>
                </c:pt>
                <c:pt idx="22877">
                  <c:v>0.21725831860332331</c:v>
                </c:pt>
                <c:pt idx="22878">
                  <c:v>0.21727807325873472</c:v>
                </c:pt>
                <c:pt idx="22879">
                  <c:v>0.21729741598069693</c:v>
                </c:pt>
                <c:pt idx="22880">
                  <c:v>0.21731593525751541</c:v>
                </c:pt>
                <c:pt idx="22881">
                  <c:v>0.21733445419137701</c:v>
                </c:pt>
                <c:pt idx="22882">
                  <c:v>0.21735297278229382</c:v>
                </c:pt>
                <c:pt idx="22883">
                  <c:v>0.21737272556795131</c:v>
                </c:pt>
                <c:pt idx="22884">
                  <c:v>0.21739412397879096</c:v>
                </c:pt>
                <c:pt idx="22885">
                  <c:v>0.21741428744690863</c:v>
                </c:pt>
                <c:pt idx="22886">
                  <c:v>0.21743403902147987</c:v>
                </c:pt>
                <c:pt idx="22887">
                  <c:v>0.21745296724770391</c:v>
                </c:pt>
                <c:pt idx="22888">
                  <c:v>0.21747066070040671</c:v>
                </c:pt>
                <c:pt idx="22889">
                  <c:v>0.2174867079798069</c:v>
                </c:pt>
                <c:pt idx="22890">
                  <c:v>0.21750275500169594</c:v>
                </c:pt>
                <c:pt idx="22891">
                  <c:v>0.21752003612190804</c:v>
                </c:pt>
                <c:pt idx="22892">
                  <c:v>0.21753608260899296</c:v>
                </c:pt>
                <c:pt idx="22893">
                  <c:v>0.21755171740002394</c:v>
                </c:pt>
                <c:pt idx="22894">
                  <c:v>0.21756817481071394</c:v>
                </c:pt>
                <c:pt idx="22895">
                  <c:v>0.21758504337558834</c:v>
                </c:pt>
                <c:pt idx="22896">
                  <c:v>0.21760273449158346</c:v>
                </c:pt>
                <c:pt idx="22897">
                  <c:v>0.2176204252946084</c:v>
                </c:pt>
                <c:pt idx="22898">
                  <c:v>0.21763647017089388</c:v>
                </c:pt>
                <c:pt idx="22899">
                  <c:v>0.21765128059743463</c:v>
                </c:pt>
                <c:pt idx="22900">
                  <c:v>0.21766567941294673</c:v>
                </c:pt>
                <c:pt idx="22901">
                  <c:v>0.21768090079248556</c:v>
                </c:pt>
                <c:pt idx="22902">
                  <c:v>0.217695710561009</c:v>
                </c:pt>
                <c:pt idx="22903">
                  <c:v>0.21770928598948389</c:v>
                </c:pt>
                <c:pt idx="22904">
                  <c:v>0.21772162712817589</c:v>
                </c:pt>
                <c:pt idx="22905">
                  <c:v>0.21773355675080724</c:v>
                </c:pt>
                <c:pt idx="22906">
                  <c:v>0.21774589758997639</c:v>
                </c:pt>
                <c:pt idx="22907">
                  <c:v>0.21776070639595071</c:v>
                </c:pt>
                <c:pt idx="22908">
                  <c:v>0.21777716036761074</c:v>
                </c:pt>
                <c:pt idx="22909">
                  <c:v>0.21778908932777397</c:v>
                </c:pt>
                <c:pt idx="22910">
                  <c:v>0.21779649343837168</c:v>
                </c:pt>
                <c:pt idx="22911">
                  <c:v>0.21780101814563821</c:v>
                </c:pt>
                <c:pt idx="22912">
                  <c:v>0.21780842216791477</c:v>
                </c:pt>
                <c:pt idx="22913">
                  <c:v>0.2178195280985433</c:v>
                </c:pt>
                <c:pt idx="22914">
                  <c:v>0.21783227920012554</c:v>
                </c:pt>
                <c:pt idx="22915">
                  <c:v>0.21784749804401612</c:v>
                </c:pt>
                <c:pt idx="22916">
                  <c:v>0.21786395058768257</c:v>
                </c:pt>
                <c:pt idx="22917">
                  <c:v>0.21787752373243441</c:v>
                </c:pt>
                <c:pt idx="22918">
                  <c:v>0.21788862889565669</c:v>
                </c:pt>
                <c:pt idx="22919">
                  <c:v>0.21790055652619841</c:v>
                </c:pt>
                <c:pt idx="22920">
                  <c:v>0.21791248401447313</c:v>
                </c:pt>
                <c:pt idx="22921">
                  <c:v>0.21792276621776821</c:v>
                </c:pt>
                <c:pt idx="22922">
                  <c:v>0.21793181446921417</c:v>
                </c:pt>
                <c:pt idx="22923">
                  <c:v>0.21794045136013118</c:v>
                </c:pt>
                <c:pt idx="22924">
                  <c:v>0.21794867690117631</c:v>
                </c:pt>
                <c:pt idx="22925">
                  <c:v>0.21795813618973517</c:v>
                </c:pt>
                <c:pt idx="22926">
                  <c:v>0.21797088552404517</c:v>
                </c:pt>
                <c:pt idx="22927">
                  <c:v>0.21798610225866971</c:v>
                </c:pt>
                <c:pt idx="22928">
                  <c:v>0.21800049625398873</c:v>
                </c:pt>
                <c:pt idx="22929">
                  <c:v>0.2180124225503004</c:v>
                </c:pt>
                <c:pt idx="22930">
                  <c:v>0.21802352621555815</c:v>
                </c:pt>
                <c:pt idx="22931">
                  <c:v>0.21803462975752674</c:v>
                </c:pt>
                <c:pt idx="22932">
                  <c:v>0.21804491070497795</c:v>
                </c:pt>
                <c:pt idx="22933">
                  <c:v>0.21805478031509148</c:v>
                </c:pt>
                <c:pt idx="22934">
                  <c:v>0.21806547228279197</c:v>
                </c:pt>
                <c:pt idx="22935">
                  <c:v>0.21807657535902245</c:v>
                </c:pt>
                <c:pt idx="22936">
                  <c:v>0.21808685587524451</c:v>
                </c:pt>
                <c:pt idx="22937">
                  <c:v>0.21809713628577845</c:v>
                </c:pt>
                <c:pt idx="22938">
                  <c:v>0.21810659417012793</c:v>
                </c:pt>
                <c:pt idx="22939">
                  <c:v>0.21811646317147157</c:v>
                </c:pt>
                <c:pt idx="22940">
                  <c:v>0.21812550967047614</c:v>
                </c:pt>
                <c:pt idx="22941">
                  <c:v>0.21813167769105757</c:v>
                </c:pt>
                <c:pt idx="22942">
                  <c:v>0.21813743447594297</c:v>
                </c:pt>
                <c:pt idx="22943">
                  <c:v>0.21814442481303531</c:v>
                </c:pt>
                <c:pt idx="22944">
                  <c:v>0.21815059271694923</c:v>
                </c:pt>
                <c:pt idx="22945">
                  <c:v>0.21815634939294593</c:v>
                </c:pt>
                <c:pt idx="22946">
                  <c:v>0.21816416197164981</c:v>
                </c:pt>
                <c:pt idx="22947">
                  <c:v>0.21817197448931788</c:v>
                </c:pt>
                <c:pt idx="22948">
                  <c:v>0.21818019812618863</c:v>
                </c:pt>
                <c:pt idx="22949">
                  <c:v>0.2181892440486364</c:v>
                </c:pt>
                <c:pt idx="22950">
                  <c:v>0.21819952340663695</c:v>
                </c:pt>
                <c:pt idx="22951">
                  <c:v>0.21820980265897374</c:v>
                </c:pt>
                <c:pt idx="22952">
                  <c:v>0.21821761482008281</c:v>
                </c:pt>
                <c:pt idx="22953">
                  <c:v>0.21822213762230419</c:v>
                </c:pt>
                <c:pt idx="22954">
                  <c:v>0.21822542692016234</c:v>
                </c:pt>
                <c:pt idx="22955">
                  <c:v>0.21822994968705134</c:v>
                </c:pt>
                <c:pt idx="22956">
                  <c:v>0.21823365011747325</c:v>
                </c:pt>
                <c:pt idx="22957">
                  <c:v>0.21823652822055617</c:v>
                </c:pt>
                <c:pt idx="22958">
                  <c:v>0.21824022862663495</c:v>
                </c:pt>
                <c:pt idx="22959">
                  <c:v>0.21824310671078478</c:v>
                </c:pt>
                <c:pt idx="22960">
                  <c:v>0.21824557363346328</c:v>
                </c:pt>
                <c:pt idx="22961">
                  <c:v>0.21824927400607019</c:v>
                </c:pt>
                <c:pt idx="22962">
                  <c:v>0.21825503011402045</c:v>
                </c:pt>
                <c:pt idx="22963">
                  <c:v>0.2182620196291308</c:v>
                </c:pt>
                <c:pt idx="22964">
                  <c:v>0.21826900909538852</c:v>
                </c:pt>
                <c:pt idx="22965">
                  <c:v>0.21827640965347295</c:v>
                </c:pt>
                <c:pt idx="22966">
                  <c:v>0.21828586584243576</c:v>
                </c:pt>
                <c:pt idx="22967">
                  <c:v>0.21829532194197959</c:v>
                </c:pt>
                <c:pt idx="22968">
                  <c:v>0.2183060113381397</c:v>
                </c:pt>
                <c:pt idx="22969">
                  <c:v>0.21831546724718895</c:v>
                </c:pt>
                <c:pt idx="22970">
                  <c:v>0.2183220452181395</c:v>
                </c:pt>
                <c:pt idx="22971">
                  <c:v>0.21832533418738917</c:v>
                </c:pt>
                <c:pt idx="22972">
                  <c:v>0.2183261564280112</c:v>
                </c:pt>
                <c:pt idx="22973">
                  <c:v>0.21832738978767688</c:v>
                </c:pt>
                <c:pt idx="22974">
                  <c:v>0.21833026762098059</c:v>
                </c:pt>
                <c:pt idx="22975">
                  <c:v>0.21833396768020227</c:v>
                </c:pt>
                <c:pt idx="22976">
                  <c:v>0.2183376677257334</c:v>
                </c:pt>
                <c:pt idx="22977">
                  <c:v>0.21833972330066825</c:v>
                </c:pt>
                <c:pt idx="22978">
                  <c:v>0.21834136775757423</c:v>
                </c:pt>
                <c:pt idx="22979">
                  <c:v>0.21834547888800776</c:v>
                </c:pt>
                <c:pt idx="22980">
                  <c:v>0.21835082333230371</c:v>
                </c:pt>
                <c:pt idx="22981">
                  <c:v>0.21835534553209099</c:v>
                </c:pt>
                <c:pt idx="22982">
                  <c:v>0.21835781217790054</c:v>
                </c:pt>
                <c:pt idx="22983">
                  <c:v>0.21835945660506026</c:v>
                </c:pt>
                <c:pt idx="22984">
                  <c:v>0.21835986771142774</c:v>
                </c:pt>
                <c:pt idx="22985">
                  <c:v>0.21835986771142774</c:v>
                </c:pt>
                <c:pt idx="22986">
                  <c:v>0.21836068992365518</c:v>
                </c:pt>
                <c:pt idx="22987">
                  <c:v>0.21836151213520719</c:v>
                </c:pt>
                <c:pt idx="22988">
                  <c:v>0.21836110102951564</c:v>
                </c:pt>
                <c:pt idx="22989">
                  <c:v>0.21835986771142774</c:v>
                </c:pt>
                <c:pt idx="22990">
                  <c:v>0.21835904549852378</c:v>
                </c:pt>
                <c:pt idx="22991">
                  <c:v>0.21835986771142774</c:v>
                </c:pt>
                <c:pt idx="22992">
                  <c:v>0.21836027881762612</c:v>
                </c:pt>
                <c:pt idx="22993">
                  <c:v>0.21836027881762612</c:v>
                </c:pt>
                <c:pt idx="22994">
                  <c:v>0.21836151213520719</c:v>
                </c:pt>
                <c:pt idx="22995">
                  <c:v>0.21836233434608288</c:v>
                </c:pt>
                <c:pt idx="22996">
                  <c:v>0.21836027881762612</c:v>
                </c:pt>
                <c:pt idx="22997">
                  <c:v>0.21835904549852378</c:v>
                </c:pt>
                <c:pt idx="22998">
                  <c:v>0.21836110102951564</c:v>
                </c:pt>
                <c:pt idx="22999">
                  <c:v>0.2183643898703147</c:v>
                </c:pt>
                <c:pt idx="23000">
                  <c:v>0.21836685649381521</c:v>
                </c:pt>
                <c:pt idx="23001">
                  <c:v>0.2183672675971407</c:v>
                </c:pt>
                <c:pt idx="23002">
                  <c:v>0.21836603428665771</c:v>
                </c:pt>
                <c:pt idx="23003">
                  <c:v>0.21836562318282543</c:v>
                </c:pt>
                <c:pt idx="23004">
                  <c:v>0.2183672675971407</c:v>
                </c:pt>
                <c:pt idx="23005">
                  <c:v>0.21836932311123197</c:v>
                </c:pt>
                <c:pt idx="23006">
                  <c:v>0.2183713786210979</c:v>
                </c:pt>
                <c:pt idx="23007">
                  <c:v>0.21837220082386133</c:v>
                </c:pt>
                <c:pt idx="23008">
                  <c:v>0.21837343412673896</c:v>
                </c:pt>
                <c:pt idx="23009">
                  <c:v>0.2183750785282097</c:v>
                </c:pt>
                <c:pt idx="23010">
                  <c:v>0.21837384522736014</c:v>
                </c:pt>
                <c:pt idx="23011">
                  <c:v>0.21837178972256421</c:v>
                </c:pt>
                <c:pt idx="23012">
                  <c:v>0.2183713786210979</c:v>
                </c:pt>
                <c:pt idx="23013">
                  <c:v>0.21837055641765835</c:v>
                </c:pt>
                <c:pt idx="23014">
                  <c:v>0.21836932311123197</c:v>
                </c:pt>
                <c:pt idx="23015">
                  <c:v>0.21836973421354297</c:v>
                </c:pt>
                <c:pt idx="23016">
                  <c:v>0.2183713786210979</c:v>
                </c:pt>
                <c:pt idx="23017">
                  <c:v>0.2183713786210979</c:v>
                </c:pt>
                <c:pt idx="23018">
                  <c:v>0.21836973421354297</c:v>
                </c:pt>
                <c:pt idx="23019">
                  <c:v>0.21836850090610241</c:v>
                </c:pt>
                <c:pt idx="23020">
                  <c:v>0.21836808980328418</c:v>
                </c:pt>
                <c:pt idx="23021">
                  <c:v>0.2183676787002968</c:v>
                </c:pt>
                <c:pt idx="23022">
                  <c:v>0.21836685649381521</c:v>
                </c:pt>
                <c:pt idx="23023">
                  <c:v>0.21836480097465372</c:v>
                </c:pt>
                <c:pt idx="23024">
                  <c:v>0.21836315655628269</c:v>
                </c:pt>
                <c:pt idx="23025">
                  <c:v>0.21836233434608288</c:v>
                </c:pt>
                <c:pt idx="23026">
                  <c:v>0.21836356766112891</c:v>
                </c:pt>
                <c:pt idx="23027">
                  <c:v>0.21836521207882426</c:v>
                </c:pt>
                <c:pt idx="23028">
                  <c:v>0.21836685649381521</c:v>
                </c:pt>
                <c:pt idx="23029">
                  <c:v>0.2183672675971407</c:v>
                </c:pt>
                <c:pt idx="23030">
                  <c:v>0.21836932311123197</c:v>
                </c:pt>
                <c:pt idx="23031">
                  <c:v>0.21837425632781224</c:v>
                </c:pt>
                <c:pt idx="23032">
                  <c:v>0.21837877842163209</c:v>
                </c:pt>
                <c:pt idx="23033">
                  <c:v>0.21838124500964209</c:v>
                </c:pt>
                <c:pt idx="23034">
                  <c:v>0.2183820672042934</c:v>
                </c:pt>
                <c:pt idx="23035">
                  <c:v>0.21838165610705229</c:v>
                </c:pt>
                <c:pt idx="23036">
                  <c:v>0.21838083391206306</c:v>
                </c:pt>
                <c:pt idx="23037">
                  <c:v>0.21837918952005644</c:v>
                </c:pt>
                <c:pt idx="23038">
                  <c:v>0.21837918952005644</c:v>
                </c:pt>
                <c:pt idx="23039">
                  <c:v>0.21838124500964209</c:v>
                </c:pt>
                <c:pt idx="23040">
                  <c:v>0.2183820672042934</c:v>
                </c:pt>
                <c:pt idx="23041">
                  <c:v>0.21838083391206306</c:v>
                </c:pt>
                <c:pt idx="23042">
                  <c:v>0.21837918952005644</c:v>
                </c:pt>
                <c:pt idx="23043">
                  <c:v>0.21838165610705229</c:v>
                </c:pt>
                <c:pt idx="23044">
                  <c:v>0.21838494488024948</c:v>
                </c:pt>
                <c:pt idx="23045">
                  <c:v>0.21838700035800521</c:v>
                </c:pt>
                <c:pt idx="23046">
                  <c:v>0.21838864473716782</c:v>
                </c:pt>
                <c:pt idx="23047">
                  <c:v>0.21839152239419571</c:v>
                </c:pt>
                <c:pt idx="23048">
                  <c:v>0.21839604440993801</c:v>
                </c:pt>
                <c:pt idx="23049">
                  <c:v>0.21840015531559506</c:v>
                </c:pt>
                <c:pt idx="23050">
                  <c:v>0.21840385511623764</c:v>
                </c:pt>
                <c:pt idx="23051">
                  <c:v>0.21840714381642842</c:v>
                </c:pt>
                <c:pt idx="23052">
                  <c:v>0.21841043250580347</c:v>
                </c:pt>
                <c:pt idx="23053">
                  <c:v>0.21841536551958679</c:v>
                </c:pt>
                <c:pt idx="23054">
                  <c:v>0.21841906526395491</c:v>
                </c:pt>
                <c:pt idx="23055">
                  <c:v>0.21842112067157821</c:v>
                </c:pt>
                <c:pt idx="23056">
                  <c:v>0.21842235391412446</c:v>
                </c:pt>
                <c:pt idx="23057">
                  <c:v>0.21842276499463506</c:v>
                </c:pt>
                <c:pt idx="23058">
                  <c:v>0.21842276499463506</c:v>
                </c:pt>
                <c:pt idx="23059">
                  <c:v>0.21842194283344477</c:v>
                </c:pt>
                <c:pt idx="23060">
                  <c:v>0.21842112067157821</c:v>
                </c:pt>
                <c:pt idx="23061">
                  <c:v>0.21842153175259613</c:v>
                </c:pt>
                <c:pt idx="23062">
                  <c:v>0.21842112067157821</c:v>
                </c:pt>
                <c:pt idx="23063">
                  <c:v>0.21841742093481453</c:v>
                </c:pt>
                <c:pt idx="23064">
                  <c:v>0.21841331010013446</c:v>
                </c:pt>
                <c:pt idx="23065">
                  <c:v>0.21841331010013446</c:v>
                </c:pt>
                <c:pt idx="23066">
                  <c:v>0.21841454335231292</c:v>
                </c:pt>
                <c:pt idx="23067">
                  <c:v>0.21841618768618501</c:v>
                </c:pt>
                <c:pt idx="23068">
                  <c:v>0.21841742093481453</c:v>
                </c:pt>
                <c:pt idx="23069">
                  <c:v>0.21841742093481453</c:v>
                </c:pt>
                <c:pt idx="23070">
                  <c:v>0.21841700985210735</c:v>
                </c:pt>
                <c:pt idx="23071">
                  <c:v>0.21841906526395491</c:v>
                </c:pt>
                <c:pt idx="23072">
                  <c:v>0.21842194283344477</c:v>
                </c:pt>
                <c:pt idx="23073">
                  <c:v>0.21842235391412446</c:v>
                </c:pt>
                <c:pt idx="23074">
                  <c:v>0.21842070959039175</c:v>
                </c:pt>
                <c:pt idx="23075">
                  <c:v>0.21842112067157821</c:v>
                </c:pt>
                <c:pt idx="23076">
                  <c:v>0.21842564255347877</c:v>
                </c:pt>
                <c:pt idx="23077">
                  <c:v>0.21843180872311771</c:v>
                </c:pt>
                <c:pt idx="23078">
                  <c:v>0.21843427518032774</c:v>
                </c:pt>
                <c:pt idx="23079">
                  <c:v>0.21843427518032774</c:v>
                </c:pt>
                <c:pt idx="23080">
                  <c:v>0.21843427518032774</c:v>
                </c:pt>
                <c:pt idx="23081">
                  <c:v>0.21843345302860023</c:v>
                </c:pt>
                <c:pt idx="23082">
                  <c:v>0.21843221979974192</c:v>
                </c:pt>
                <c:pt idx="23083">
                  <c:v>0.21843098656936305</c:v>
                </c:pt>
                <c:pt idx="23084">
                  <c:v>0.21842975333746301</c:v>
                </c:pt>
                <c:pt idx="23085">
                  <c:v>0.21842852010404171</c:v>
                </c:pt>
                <c:pt idx="23086">
                  <c:v>0.21842728686910032</c:v>
                </c:pt>
                <c:pt idx="23087">
                  <c:v>0.21842605363263756</c:v>
                </c:pt>
                <c:pt idx="23088">
                  <c:v>0.21842687579044837</c:v>
                </c:pt>
                <c:pt idx="23089">
                  <c:v>0.21842852010404171</c:v>
                </c:pt>
                <c:pt idx="23090">
                  <c:v>0.21843016441493177</c:v>
                </c:pt>
                <c:pt idx="23091">
                  <c:v>0.21843139764632513</c:v>
                </c:pt>
                <c:pt idx="23092">
                  <c:v>0.21843221979974192</c:v>
                </c:pt>
                <c:pt idx="23093">
                  <c:v>0.21843386410454821</c:v>
                </c:pt>
                <c:pt idx="23094">
                  <c:v>0.21843674163145377</c:v>
                </c:pt>
                <c:pt idx="23095">
                  <c:v>0.21843879700274532</c:v>
                </c:pt>
                <c:pt idx="23096">
                  <c:v>0.21843920807649694</c:v>
                </c:pt>
                <c:pt idx="23097">
                  <c:v>0.21843797485473576</c:v>
                </c:pt>
                <c:pt idx="23098">
                  <c:v>0.21843509733137892</c:v>
                </c:pt>
                <c:pt idx="23099">
                  <c:v>0.21843221979974192</c:v>
                </c:pt>
                <c:pt idx="23100">
                  <c:v>0.21843098656936305</c:v>
                </c:pt>
                <c:pt idx="23101">
                  <c:v>0.21842975333746301</c:v>
                </c:pt>
                <c:pt idx="23102">
                  <c:v>0.21842810902589707</c:v>
                </c:pt>
                <c:pt idx="23103">
                  <c:v>0.21842852010404171</c:v>
                </c:pt>
                <c:pt idx="23104">
                  <c:v>0.21842934225982494</c:v>
                </c:pt>
                <c:pt idx="23105">
                  <c:v>0.21842934225982494</c:v>
                </c:pt>
                <c:pt idx="23106">
                  <c:v>0.218428931182018</c:v>
                </c:pt>
                <c:pt idx="23107">
                  <c:v>0.21842810902589707</c:v>
                </c:pt>
                <c:pt idx="23108">
                  <c:v>0.21842728686910032</c:v>
                </c:pt>
                <c:pt idx="23109">
                  <c:v>0.21842852010404171</c:v>
                </c:pt>
                <c:pt idx="23110">
                  <c:v>0.21842852010404171</c:v>
                </c:pt>
                <c:pt idx="23111">
                  <c:v>0.21842728686910032</c:v>
                </c:pt>
                <c:pt idx="23112">
                  <c:v>0.21842852010404171</c:v>
                </c:pt>
                <c:pt idx="23113">
                  <c:v>0.21843098656936305</c:v>
                </c:pt>
                <c:pt idx="23114">
                  <c:v>0.21843386410454821</c:v>
                </c:pt>
                <c:pt idx="23115">
                  <c:v>0.21843427518032774</c:v>
                </c:pt>
                <c:pt idx="23116">
                  <c:v>0.21843427518032774</c:v>
                </c:pt>
                <c:pt idx="23117">
                  <c:v>0.21843468625593779</c:v>
                </c:pt>
                <c:pt idx="23118">
                  <c:v>0.21843591948175431</c:v>
                </c:pt>
                <c:pt idx="23119">
                  <c:v>0.21843797485473576</c:v>
                </c:pt>
                <c:pt idx="23120">
                  <c:v>0.21843961915007892</c:v>
                </c:pt>
                <c:pt idx="23121">
                  <c:v>0.21844044129673695</c:v>
                </c:pt>
                <c:pt idx="23122">
                  <c:v>0.21844126344271875</c:v>
                </c:pt>
                <c:pt idx="23123">
                  <c:v>0.21844249666042451</c:v>
                </c:pt>
                <c:pt idx="23124">
                  <c:v>0.21844372987660887</c:v>
                </c:pt>
                <c:pt idx="23125">
                  <c:v>0.21844496309127276</c:v>
                </c:pt>
                <c:pt idx="23126">
                  <c:v>0.21844578523353694</c:v>
                </c:pt>
                <c:pt idx="23127">
                  <c:v>0.2184461963044157</c:v>
                </c:pt>
                <c:pt idx="23128">
                  <c:v>0.21844496309127276</c:v>
                </c:pt>
                <c:pt idx="23129">
                  <c:v>0.21844249666042451</c:v>
                </c:pt>
                <c:pt idx="23130">
                  <c:v>0.21844044129673695</c:v>
                </c:pt>
                <c:pt idx="23131">
                  <c:v>0.21844126344271875</c:v>
                </c:pt>
                <c:pt idx="23132">
                  <c:v>0.21844331880471629</c:v>
                </c:pt>
                <c:pt idx="23133">
                  <c:v>0.21844537416248952</c:v>
                </c:pt>
                <c:pt idx="23134">
                  <c:v>0.2184474295160381</c:v>
                </c:pt>
                <c:pt idx="23135">
                  <c:v>0.2184474295160381</c:v>
                </c:pt>
                <c:pt idx="23136">
                  <c:v>0.21844578523353694</c:v>
                </c:pt>
                <c:pt idx="23137">
                  <c:v>0.21844455201988691</c:v>
                </c:pt>
                <c:pt idx="23138">
                  <c:v>0.21844331880471629</c:v>
                </c:pt>
                <c:pt idx="23139">
                  <c:v>0.21844085236981231</c:v>
                </c:pt>
                <c:pt idx="23140">
                  <c:v>0.21843879700274532</c:v>
                </c:pt>
                <c:pt idx="23141">
                  <c:v>0.21843920807649694</c:v>
                </c:pt>
                <c:pt idx="23142">
                  <c:v>0.21844085236981231</c:v>
                </c:pt>
                <c:pt idx="23143">
                  <c:v>0.21844208558802491</c:v>
                </c:pt>
                <c:pt idx="23144">
                  <c:v>0.21844249666042451</c:v>
                </c:pt>
                <c:pt idx="23145">
                  <c:v>0.21844290773265462</c:v>
                </c:pt>
                <c:pt idx="23146">
                  <c:v>0.21844208558802491</c:v>
                </c:pt>
                <c:pt idx="23147">
                  <c:v>0.21844003022349251</c:v>
                </c:pt>
                <c:pt idx="23148">
                  <c:v>0.21843797485473576</c:v>
                </c:pt>
                <c:pt idx="23149">
                  <c:v>0.21843879700274532</c:v>
                </c:pt>
                <c:pt idx="23150">
                  <c:v>0.21843920807649694</c:v>
                </c:pt>
                <c:pt idx="23151">
                  <c:v>0.21843879700274532</c:v>
                </c:pt>
                <c:pt idx="23152">
                  <c:v>0.21843674163145377</c:v>
                </c:pt>
                <c:pt idx="23153">
                  <c:v>0.21843550840665091</c:v>
                </c:pt>
                <c:pt idx="23154">
                  <c:v>0.21843509733137892</c:v>
                </c:pt>
                <c:pt idx="23155">
                  <c:v>0.21843345302860023</c:v>
                </c:pt>
                <c:pt idx="23156">
                  <c:v>0.21843180872311771</c:v>
                </c:pt>
                <c:pt idx="23157">
                  <c:v>0.21843057549223183</c:v>
                </c:pt>
                <c:pt idx="23158">
                  <c:v>0.218428931182018</c:v>
                </c:pt>
                <c:pt idx="23159">
                  <c:v>0.21842810902589707</c:v>
                </c:pt>
                <c:pt idx="23160">
                  <c:v>0.21842934225982494</c:v>
                </c:pt>
                <c:pt idx="23161">
                  <c:v>0.21842934225982494</c:v>
                </c:pt>
                <c:pt idx="23162">
                  <c:v>0.21842728686910032</c:v>
                </c:pt>
                <c:pt idx="23163">
                  <c:v>0.21842687579044837</c:v>
                </c:pt>
                <c:pt idx="23164">
                  <c:v>0.21842523147415094</c:v>
                </c:pt>
                <c:pt idx="23165">
                  <c:v>0.21842153175259613</c:v>
                </c:pt>
                <c:pt idx="23166">
                  <c:v>0.21841988742751151</c:v>
                </c:pt>
                <c:pt idx="23167">
                  <c:v>0.21842276499463506</c:v>
                </c:pt>
                <c:pt idx="23168">
                  <c:v>0.21842687579044837</c:v>
                </c:pt>
                <c:pt idx="23169">
                  <c:v>0.21842975333746301</c:v>
                </c:pt>
                <c:pt idx="23170">
                  <c:v>0.21843180872311771</c:v>
                </c:pt>
                <c:pt idx="23171">
                  <c:v>0.21843180872311771</c:v>
                </c:pt>
                <c:pt idx="23172">
                  <c:v>0.21842852010404171</c:v>
                </c:pt>
                <c:pt idx="23173">
                  <c:v>0.21842523147415094</c:v>
                </c:pt>
                <c:pt idx="23174">
                  <c:v>0.21842564255347877</c:v>
                </c:pt>
                <c:pt idx="23175">
                  <c:v>0.21842810902589707</c:v>
                </c:pt>
                <c:pt idx="23176">
                  <c:v>0.21843016441493177</c:v>
                </c:pt>
                <c:pt idx="23177">
                  <c:v>0.21843098656936305</c:v>
                </c:pt>
                <c:pt idx="23178">
                  <c:v>0.21842975333746301</c:v>
                </c:pt>
                <c:pt idx="23179">
                  <c:v>0.21842687579044837</c:v>
                </c:pt>
                <c:pt idx="23180">
                  <c:v>0.21842523147415094</c:v>
                </c:pt>
                <c:pt idx="23181">
                  <c:v>0.21842440931498824</c:v>
                </c:pt>
                <c:pt idx="23182">
                  <c:v>0.21842276499463506</c:v>
                </c:pt>
                <c:pt idx="23183">
                  <c:v>0.21842194283344477</c:v>
                </c:pt>
                <c:pt idx="23184">
                  <c:v>0.21842358715514981</c:v>
                </c:pt>
                <c:pt idx="23185">
                  <c:v>0.21842482039465397</c:v>
                </c:pt>
                <c:pt idx="23186">
                  <c:v>0.21842523147415094</c:v>
                </c:pt>
                <c:pt idx="23187">
                  <c:v>0.21842482039465397</c:v>
                </c:pt>
                <c:pt idx="23188">
                  <c:v>0.21842564255347877</c:v>
                </c:pt>
                <c:pt idx="23189">
                  <c:v>0.21842810902589707</c:v>
                </c:pt>
                <c:pt idx="23190">
                  <c:v>0.21843016441493177</c:v>
                </c:pt>
                <c:pt idx="23191">
                  <c:v>0.21843180872311771</c:v>
                </c:pt>
                <c:pt idx="23192">
                  <c:v>0.21843304195248331</c:v>
                </c:pt>
                <c:pt idx="23193">
                  <c:v>0.21843386410454821</c:v>
                </c:pt>
                <c:pt idx="23194">
                  <c:v>0.21843468625593779</c:v>
                </c:pt>
                <c:pt idx="23195">
                  <c:v>0.21843468625593779</c:v>
                </c:pt>
                <c:pt idx="23196">
                  <c:v>0.21843180872311771</c:v>
                </c:pt>
                <c:pt idx="23197">
                  <c:v>0.21842810902589707</c:v>
                </c:pt>
                <c:pt idx="23198">
                  <c:v>0.21842399823515329</c:v>
                </c:pt>
                <c:pt idx="23199">
                  <c:v>0.21842112067157821</c:v>
                </c:pt>
                <c:pt idx="23200">
                  <c:v>0.21842070959039175</c:v>
                </c:pt>
                <c:pt idx="23201">
                  <c:v>0.21842235391412446</c:v>
                </c:pt>
                <c:pt idx="23202">
                  <c:v>0.21842399823515329</c:v>
                </c:pt>
                <c:pt idx="23203">
                  <c:v>0.21842482039465397</c:v>
                </c:pt>
                <c:pt idx="23204">
                  <c:v>0.21842564255347877</c:v>
                </c:pt>
                <c:pt idx="23205">
                  <c:v>0.21842605363263756</c:v>
                </c:pt>
                <c:pt idx="23206">
                  <c:v>0.21842564255347877</c:v>
                </c:pt>
                <c:pt idx="23207">
                  <c:v>0.21842523147415094</c:v>
                </c:pt>
                <c:pt idx="23208">
                  <c:v>0.21842440931498824</c:v>
                </c:pt>
                <c:pt idx="23209">
                  <c:v>0.21842440931498824</c:v>
                </c:pt>
                <c:pt idx="23210">
                  <c:v>0.21842728686910032</c:v>
                </c:pt>
                <c:pt idx="23211">
                  <c:v>0.21843016441493177</c:v>
                </c:pt>
                <c:pt idx="23212">
                  <c:v>0.21843098656936305</c:v>
                </c:pt>
                <c:pt idx="23213">
                  <c:v>0.21843139764632513</c:v>
                </c:pt>
                <c:pt idx="23214">
                  <c:v>0.21843263087619727</c:v>
                </c:pt>
                <c:pt idx="23215">
                  <c:v>0.21843304195248331</c:v>
                </c:pt>
                <c:pt idx="23216">
                  <c:v>0.21843263087619727</c:v>
                </c:pt>
                <c:pt idx="23217">
                  <c:v>0.21843427518032774</c:v>
                </c:pt>
                <c:pt idx="23218">
                  <c:v>0.21843797485473576</c:v>
                </c:pt>
                <c:pt idx="23219">
                  <c:v>0.21844044129673695</c:v>
                </c:pt>
                <c:pt idx="23220">
                  <c:v>0.21844003022349251</c:v>
                </c:pt>
                <c:pt idx="23221">
                  <c:v>0.21843797485473576</c:v>
                </c:pt>
                <c:pt idx="23222">
                  <c:v>0.21843715270605002</c:v>
                </c:pt>
                <c:pt idx="23223">
                  <c:v>0.21843879700274532</c:v>
                </c:pt>
                <c:pt idx="23224">
                  <c:v>0.21844167451545618</c:v>
                </c:pt>
                <c:pt idx="23225">
                  <c:v>0.21844249666042451</c:v>
                </c:pt>
                <c:pt idx="23226">
                  <c:v>0.21843961915007892</c:v>
                </c:pt>
                <c:pt idx="23227">
                  <c:v>0.21843633055668876</c:v>
                </c:pt>
                <c:pt idx="23228">
                  <c:v>0.21843427518032774</c:v>
                </c:pt>
                <c:pt idx="23229">
                  <c:v>0.21843468625593779</c:v>
                </c:pt>
                <c:pt idx="23230">
                  <c:v>0.21843633055668876</c:v>
                </c:pt>
                <c:pt idx="23231">
                  <c:v>0.21843797485473576</c:v>
                </c:pt>
                <c:pt idx="23232">
                  <c:v>0.21843797485473576</c:v>
                </c:pt>
                <c:pt idx="23233">
                  <c:v>0.218438385928825</c:v>
                </c:pt>
                <c:pt idx="23234">
                  <c:v>0.21844044129673695</c:v>
                </c:pt>
                <c:pt idx="23235">
                  <c:v>0.21844249666042451</c:v>
                </c:pt>
                <c:pt idx="23236">
                  <c:v>0.21844496309127276</c:v>
                </c:pt>
                <c:pt idx="23237">
                  <c:v>0.21844701844566625</c:v>
                </c:pt>
                <c:pt idx="23238">
                  <c:v>0.21844866272613939</c:v>
                </c:pt>
                <c:pt idx="23239">
                  <c:v>0.21844989593471981</c:v>
                </c:pt>
                <c:pt idx="23240">
                  <c:v>0.21845195127897443</c:v>
                </c:pt>
                <c:pt idx="23241">
                  <c:v>0.21845400661900471</c:v>
                </c:pt>
                <c:pt idx="23242">
                  <c:v>0.2184564730214652</c:v>
                </c:pt>
                <c:pt idx="23243">
                  <c:v>0.21846099474350938</c:v>
                </c:pt>
                <c:pt idx="23244">
                  <c:v>0.2184651053821714</c:v>
                </c:pt>
                <c:pt idx="23245">
                  <c:v>0.21846674963290477</c:v>
                </c:pt>
                <c:pt idx="23246">
                  <c:v>0.21846674963290477</c:v>
                </c:pt>
                <c:pt idx="23247">
                  <c:v>0.21846592750787591</c:v>
                </c:pt>
                <c:pt idx="23248">
                  <c:v>0.21846428325579073</c:v>
                </c:pt>
                <c:pt idx="23249">
                  <c:v>0.21846346112873433</c:v>
                </c:pt>
                <c:pt idx="23250">
                  <c:v>0.2184651053821714</c:v>
                </c:pt>
                <c:pt idx="23251">
                  <c:v>0.21846921600393557</c:v>
                </c:pt>
                <c:pt idx="23252">
                  <c:v>0.2184720934291168</c:v>
                </c:pt>
                <c:pt idx="23253">
                  <c:v>0.21847168236888354</c:v>
                </c:pt>
                <c:pt idx="23254">
                  <c:v>0.21847127130848124</c:v>
                </c:pt>
                <c:pt idx="23255">
                  <c:v>0.2184720934291168</c:v>
                </c:pt>
                <c:pt idx="23256">
                  <c:v>0.21847168236888354</c:v>
                </c:pt>
                <c:pt idx="23257">
                  <c:v>0.21846839388093481</c:v>
                </c:pt>
                <c:pt idx="23258">
                  <c:v>0.21846387219234692</c:v>
                </c:pt>
                <c:pt idx="23259">
                  <c:v>0.21845893941784231</c:v>
                </c:pt>
                <c:pt idx="23260">
                  <c:v>0.21845482875383401</c:v>
                </c:pt>
                <c:pt idx="23261">
                  <c:v>0.21845359555133695</c:v>
                </c:pt>
                <c:pt idx="23262">
                  <c:v>0.21845441768650398</c:v>
                </c:pt>
                <c:pt idx="23263">
                  <c:v>0.21845770622041374</c:v>
                </c:pt>
                <c:pt idx="23264">
                  <c:v>0.21846099474350938</c:v>
                </c:pt>
                <c:pt idx="23265">
                  <c:v>0.21846305006495251</c:v>
                </c:pt>
                <c:pt idx="23266">
                  <c:v>0.21846633857047507</c:v>
                </c:pt>
                <c:pt idx="23267">
                  <c:v>0.21846962706518269</c:v>
                </c:pt>
                <c:pt idx="23268">
                  <c:v>0.21847168236888354</c:v>
                </c:pt>
                <c:pt idx="23269">
                  <c:v>0.21847414872774873</c:v>
                </c:pt>
                <c:pt idx="23270">
                  <c:v>0.21847743719677334</c:v>
                </c:pt>
                <c:pt idx="23271">
                  <c:v>0.21847949248442228</c:v>
                </c:pt>
                <c:pt idx="23272">
                  <c:v>0.21847990354144506</c:v>
                </c:pt>
                <c:pt idx="23273">
                  <c:v>0.2184786703698692</c:v>
                </c:pt>
                <c:pt idx="23274">
                  <c:v>0.21847538190490007</c:v>
                </c:pt>
                <c:pt idx="23275">
                  <c:v>0.21847414872774873</c:v>
                </c:pt>
                <c:pt idx="23276">
                  <c:v>0.21847497084601869</c:v>
                </c:pt>
                <c:pt idx="23277">
                  <c:v>0.21847538190490007</c:v>
                </c:pt>
                <c:pt idx="23278">
                  <c:v>0.21847620402215631</c:v>
                </c:pt>
                <c:pt idx="23279">
                  <c:v>0.21847784825464076</c:v>
                </c:pt>
                <c:pt idx="23280">
                  <c:v>0.21848031459829881</c:v>
                </c:pt>
                <c:pt idx="23281">
                  <c:v>0.21848195882402463</c:v>
                </c:pt>
                <c:pt idx="23282">
                  <c:v>0.21848360304704698</c:v>
                </c:pt>
                <c:pt idx="23283">
                  <c:v>0.21848565832202338</c:v>
                </c:pt>
                <c:pt idx="23284">
                  <c:v>0.21848935780633605</c:v>
                </c:pt>
                <c:pt idx="23285">
                  <c:v>0.21849182412160728</c:v>
                </c:pt>
                <c:pt idx="23286">
                  <c:v>0.2184910020171929</c:v>
                </c:pt>
                <c:pt idx="23287">
                  <c:v>0.21848935780633605</c:v>
                </c:pt>
                <c:pt idx="23288">
                  <c:v>0.21848812464641887</c:v>
                </c:pt>
                <c:pt idx="23289">
                  <c:v>0.21848853569989352</c:v>
                </c:pt>
                <c:pt idx="23290">
                  <c:v>0.21848976885930343</c:v>
                </c:pt>
                <c:pt idx="23291">
                  <c:v>0.21849059096473186</c:v>
                </c:pt>
                <c:pt idx="23292">
                  <c:v>0.21849141306948447</c:v>
                </c:pt>
                <c:pt idx="23293">
                  <c:v>0.21849346832840907</c:v>
                </c:pt>
                <c:pt idx="23294">
                  <c:v>0.21849552358310959</c:v>
                </c:pt>
                <c:pt idx="23295">
                  <c:v>0.21849634568380702</c:v>
                </c:pt>
                <c:pt idx="23296">
                  <c:v>0.21849634568380702</c:v>
                </c:pt>
                <c:pt idx="23297">
                  <c:v>0.21849675673390234</c:v>
                </c:pt>
                <c:pt idx="23298">
                  <c:v>0.21849840093259401</c:v>
                </c:pt>
                <c:pt idx="23299">
                  <c:v>0.21849798988317451</c:v>
                </c:pt>
                <c:pt idx="23300">
                  <c:v>0.21849593463354283</c:v>
                </c:pt>
                <c:pt idx="23301">
                  <c:v>0.2184947014817363</c:v>
                </c:pt>
                <c:pt idx="23302">
                  <c:v>0.21849593463354283</c:v>
                </c:pt>
                <c:pt idx="23303">
                  <c:v>0.21849798988317451</c:v>
                </c:pt>
                <c:pt idx="23304">
                  <c:v>0.21849798988317451</c:v>
                </c:pt>
                <c:pt idx="23305">
                  <c:v>0.21849634568380702</c:v>
                </c:pt>
                <c:pt idx="23306">
                  <c:v>0.21849387937968695</c:v>
                </c:pt>
                <c:pt idx="23307">
                  <c:v>0.21849264622534617</c:v>
                </c:pt>
                <c:pt idx="23308">
                  <c:v>0.21849264622534617</c:v>
                </c:pt>
                <c:pt idx="23309">
                  <c:v>0.2184910020171929</c:v>
                </c:pt>
                <c:pt idx="23310">
                  <c:v>0.21848853569989352</c:v>
                </c:pt>
                <c:pt idx="23311">
                  <c:v>0.21848606937651169</c:v>
                </c:pt>
                <c:pt idx="23312">
                  <c:v>0.21848401410238036</c:v>
                </c:pt>
                <c:pt idx="23313">
                  <c:v>0.21848154776784653</c:v>
                </c:pt>
                <c:pt idx="23314">
                  <c:v>0.2184807256549835</c:v>
                </c:pt>
                <c:pt idx="23315">
                  <c:v>0.21848031459829881</c:v>
                </c:pt>
                <c:pt idx="23316">
                  <c:v>0.21847949248442228</c:v>
                </c:pt>
                <c:pt idx="23317">
                  <c:v>0.2184782593123398</c:v>
                </c:pt>
                <c:pt idx="23318">
                  <c:v>0.21847784825464076</c:v>
                </c:pt>
                <c:pt idx="23319">
                  <c:v>0.21847908142723038</c:v>
                </c:pt>
                <c:pt idx="23320">
                  <c:v>0.21847990354144506</c:v>
                </c:pt>
                <c:pt idx="23321">
                  <c:v>0.21847908142723038</c:v>
                </c:pt>
                <c:pt idx="23322">
                  <c:v>0.21847784825464076</c:v>
                </c:pt>
                <c:pt idx="23323">
                  <c:v>0.21847784825464076</c:v>
                </c:pt>
                <c:pt idx="23324">
                  <c:v>0.21847949248442228</c:v>
                </c:pt>
                <c:pt idx="23325">
                  <c:v>0.21847990354144506</c:v>
                </c:pt>
                <c:pt idx="23326">
                  <c:v>0.21848031459829881</c:v>
                </c:pt>
                <c:pt idx="23327">
                  <c:v>0.21848360304704698</c:v>
                </c:pt>
                <c:pt idx="23328">
                  <c:v>0.21848812464641887</c:v>
                </c:pt>
                <c:pt idx="23329">
                  <c:v>0.21849305727696208</c:v>
                </c:pt>
                <c:pt idx="23330">
                  <c:v>0.21849634568380702</c:v>
                </c:pt>
                <c:pt idx="23331">
                  <c:v>0.21849757883358595</c:v>
                </c:pt>
                <c:pt idx="23332">
                  <c:v>0.21849840093259401</c:v>
                </c:pt>
                <c:pt idx="23333">
                  <c:v>0.21849922303092595</c:v>
                </c:pt>
                <c:pt idx="23334">
                  <c:v>0.2185000451285819</c:v>
                </c:pt>
                <c:pt idx="23335">
                  <c:v>0.21849922303092595</c:v>
                </c:pt>
                <c:pt idx="23336">
                  <c:v>0.21849881198184443</c:v>
                </c:pt>
                <c:pt idx="23337">
                  <c:v>0.21849757883358595</c:v>
                </c:pt>
                <c:pt idx="23338">
                  <c:v>0.21849634568380702</c:v>
                </c:pt>
                <c:pt idx="23339">
                  <c:v>0.21849634568380702</c:v>
                </c:pt>
                <c:pt idx="23340">
                  <c:v>0.21849552358310959</c:v>
                </c:pt>
                <c:pt idx="23341">
                  <c:v>0.21849182412160728</c:v>
                </c:pt>
                <c:pt idx="23342">
                  <c:v>0.21848812464641887</c:v>
                </c:pt>
                <c:pt idx="23343">
                  <c:v>0.21848812464641887</c:v>
                </c:pt>
                <c:pt idx="23344">
                  <c:v>0.21849059096473186</c:v>
                </c:pt>
                <c:pt idx="23345">
                  <c:v>0.21849182412160728</c:v>
                </c:pt>
                <c:pt idx="23346">
                  <c:v>0.21849223517356131</c:v>
                </c:pt>
                <c:pt idx="23347">
                  <c:v>0.21849387937968695</c:v>
                </c:pt>
                <c:pt idx="23348">
                  <c:v>0.2184951125325075</c:v>
                </c:pt>
                <c:pt idx="23349">
                  <c:v>0.2184951125325075</c:v>
                </c:pt>
                <c:pt idx="23350">
                  <c:v>0.21849429043079646</c:v>
                </c:pt>
                <c:pt idx="23351">
                  <c:v>0.21849223517356131</c:v>
                </c:pt>
                <c:pt idx="23352">
                  <c:v>0.21849305727696208</c:v>
                </c:pt>
                <c:pt idx="23353">
                  <c:v>0.21849675673390234</c:v>
                </c:pt>
                <c:pt idx="23354">
                  <c:v>0.21850045617715683</c:v>
                </c:pt>
                <c:pt idx="23355">
                  <c:v>0.21850333351244849</c:v>
                </c:pt>
                <c:pt idx="23356">
                  <c:v>0.21850538874687359</c:v>
                </c:pt>
                <c:pt idx="23357">
                  <c:v>0.21850579979325141</c:v>
                </c:pt>
                <c:pt idx="23358">
                  <c:v>0.2185045666536099</c:v>
                </c:pt>
                <c:pt idx="23359">
                  <c:v>0.21850333351244849</c:v>
                </c:pt>
                <c:pt idx="23360">
                  <c:v>0.21850579979325141</c:v>
                </c:pt>
                <c:pt idx="23361">
                  <c:v>0.21850785502260794</c:v>
                </c:pt>
                <c:pt idx="23362">
                  <c:v>0.21850785502260794</c:v>
                </c:pt>
                <c:pt idx="23363">
                  <c:v>0.21850785502260794</c:v>
                </c:pt>
                <c:pt idx="23364">
                  <c:v>0.21850867711316774</c:v>
                </c:pt>
                <c:pt idx="23365">
                  <c:v>0.21850949920305171</c:v>
                </c:pt>
                <c:pt idx="23366">
                  <c:v>0.21850826606797247</c:v>
                </c:pt>
                <c:pt idx="23367">
                  <c:v>0.21850662188550091</c:v>
                </c:pt>
                <c:pt idx="23368">
                  <c:v>0.21850744397707486</c:v>
                </c:pt>
                <c:pt idx="23369">
                  <c:v>0.21850867711316774</c:v>
                </c:pt>
                <c:pt idx="23370">
                  <c:v>0.21850908815819436</c:v>
                </c:pt>
                <c:pt idx="23371">
                  <c:v>0.21850826606797247</c:v>
                </c:pt>
                <c:pt idx="23372">
                  <c:v>0.21850703293137244</c:v>
                </c:pt>
                <c:pt idx="23373">
                  <c:v>0.21850662188550091</c:v>
                </c:pt>
                <c:pt idx="23374">
                  <c:v>0.21850703293137244</c:v>
                </c:pt>
                <c:pt idx="23375">
                  <c:v>0.21850744397707486</c:v>
                </c:pt>
                <c:pt idx="23376">
                  <c:v>0.21850867711316774</c:v>
                </c:pt>
                <c:pt idx="23377">
                  <c:v>0.21850867711316774</c:v>
                </c:pt>
                <c:pt idx="23378">
                  <c:v>0.21850867711316774</c:v>
                </c:pt>
                <c:pt idx="23379">
                  <c:v>0.21850991024774041</c:v>
                </c:pt>
                <c:pt idx="23380">
                  <c:v>0.21851114338079247</c:v>
                </c:pt>
                <c:pt idx="23381">
                  <c:v>0.21850949920305171</c:v>
                </c:pt>
                <c:pt idx="23382">
                  <c:v>0.21850662188550091</c:v>
                </c:pt>
                <c:pt idx="23383">
                  <c:v>0.21850579979325141</c:v>
                </c:pt>
                <c:pt idx="23384">
                  <c:v>0.21850374455967125</c:v>
                </c:pt>
                <c:pt idx="23385">
                  <c:v>0.21850210036976564</c:v>
                </c:pt>
                <c:pt idx="23386">
                  <c:v>0.21850251141749547</c:v>
                </c:pt>
                <c:pt idx="23387">
                  <c:v>0.21850210036976564</c:v>
                </c:pt>
                <c:pt idx="23388">
                  <c:v>0.21850333351244849</c:v>
                </c:pt>
                <c:pt idx="23389">
                  <c:v>0.2185045666536099</c:v>
                </c:pt>
                <c:pt idx="23390">
                  <c:v>0.2185045666536099</c:v>
                </c:pt>
                <c:pt idx="23391">
                  <c:v>0.21850374455967125</c:v>
                </c:pt>
                <c:pt idx="23392">
                  <c:v>0.2185045666536099</c:v>
                </c:pt>
                <c:pt idx="23393">
                  <c:v>0.2185062108394609</c:v>
                </c:pt>
                <c:pt idx="23394">
                  <c:v>0.21850826606797247</c:v>
                </c:pt>
                <c:pt idx="23395">
                  <c:v>0.21850908815819436</c:v>
                </c:pt>
                <c:pt idx="23396">
                  <c:v>0.21850826606797247</c:v>
                </c:pt>
                <c:pt idx="23397">
                  <c:v>0.2185062108394609</c:v>
                </c:pt>
                <c:pt idx="23398">
                  <c:v>0.21850497770032631</c:v>
                </c:pt>
                <c:pt idx="23399">
                  <c:v>0.21850538874687359</c:v>
                </c:pt>
                <c:pt idx="23400">
                  <c:v>0.21850497770032631</c:v>
                </c:pt>
                <c:pt idx="23401">
                  <c:v>0.21850374455967125</c:v>
                </c:pt>
                <c:pt idx="23402">
                  <c:v>0.21850210036976564</c:v>
                </c:pt>
                <c:pt idx="23403">
                  <c:v>0.2185029224650562</c:v>
                </c:pt>
                <c:pt idx="23404">
                  <c:v>0.2185029224650562</c:v>
                </c:pt>
                <c:pt idx="23405">
                  <c:v>0.2185000451285819</c:v>
                </c:pt>
                <c:pt idx="23406">
                  <c:v>0.21849675673390234</c:v>
                </c:pt>
                <c:pt idx="23407">
                  <c:v>0.21849552358310959</c:v>
                </c:pt>
                <c:pt idx="23408">
                  <c:v>0.2184951125325075</c:v>
                </c:pt>
                <c:pt idx="23409">
                  <c:v>0.2184951125325075</c:v>
                </c:pt>
                <c:pt idx="23410">
                  <c:v>0.2184951125325075</c:v>
                </c:pt>
                <c:pt idx="23411">
                  <c:v>0.2184951125325075</c:v>
                </c:pt>
                <c:pt idx="23412">
                  <c:v>0.2184947014817363</c:v>
                </c:pt>
                <c:pt idx="23413">
                  <c:v>0.21849429043079646</c:v>
                </c:pt>
                <c:pt idx="23414">
                  <c:v>0.21849264622534617</c:v>
                </c:pt>
                <c:pt idx="23415">
                  <c:v>0.21849059096473186</c:v>
                </c:pt>
                <c:pt idx="23416">
                  <c:v>0.21848853569989352</c:v>
                </c:pt>
                <c:pt idx="23417">
                  <c:v>0.21848771359277558</c:v>
                </c:pt>
                <c:pt idx="23418">
                  <c:v>0.21848935780633605</c:v>
                </c:pt>
                <c:pt idx="23419">
                  <c:v>0.21849305727696208</c:v>
                </c:pt>
                <c:pt idx="23420">
                  <c:v>0.2184947014817363</c:v>
                </c:pt>
                <c:pt idx="23421">
                  <c:v>0.21849305727696208</c:v>
                </c:pt>
                <c:pt idx="23422">
                  <c:v>0.2184910020171929</c:v>
                </c:pt>
                <c:pt idx="23423">
                  <c:v>0.21849182412160728</c:v>
                </c:pt>
                <c:pt idx="23424">
                  <c:v>0.2184947014817363</c:v>
                </c:pt>
                <c:pt idx="23425">
                  <c:v>0.21849429043079646</c:v>
                </c:pt>
                <c:pt idx="23426">
                  <c:v>0.21849182412160728</c:v>
                </c:pt>
                <c:pt idx="23427">
                  <c:v>0.21849059096473186</c:v>
                </c:pt>
                <c:pt idx="23428">
                  <c:v>0.21848976885930343</c:v>
                </c:pt>
                <c:pt idx="23429">
                  <c:v>0.21848976885930343</c:v>
                </c:pt>
                <c:pt idx="23430">
                  <c:v>0.21848976885930343</c:v>
                </c:pt>
                <c:pt idx="23431">
                  <c:v>0.21848976885930343</c:v>
                </c:pt>
                <c:pt idx="23432">
                  <c:v>0.21848935780633605</c:v>
                </c:pt>
                <c:pt idx="23433">
                  <c:v>0.21848976885930343</c:v>
                </c:pt>
                <c:pt idx="23434">
                  <c:v>0.21849059096473186</c:v>
                </c:pt>
                <c:pt idx="23435">
                  <c:v>0.21849264622534617</c:v>
                </c:pt>
                <c:pt idx="23436">
                  <c:v>0.21849346832840907</c:v>
                </c:pt>
                <c:pt idx="23437">
                  <c:v>0.21849059096473186</c:v>
                </c:pt>
                <c:pt idx="23438">
                  <c:v>0.21848689148498149</c:v>
                </c:pt>
                <c:pt idx="23439">
                  <c:v>0.21848771359277558</c:v>
                </c:pt>
                <c:pt idx="23440">
                  <c:v>0.21849182412160728</c:v>
                </c:pt>
                <c:pt idx="23441">
                  <c:v>0.21849429043079646</c:v>
                </c:pt>
                <c:pt idx="23442">
                  <c:v>0.21849264622534617</c:v>
                </c:pt>
                <c:pt idx="23443">
                  <c:v>0.21848894675319919</c:v>
                </c:pt>
                <c:pt idx="23444">
                  <c:v>0.21848483621253958</c:v>
                </c:pt>
                <c:pt idx="23445">
                  <c:v>0.21848154776784653</c:v>
                </c:pt>
                <c:pt idx="23446">
                  <c:v>0.21848031459829881</c:v>
                </c:pt>
                <c:pt idx="23447">
                  <c:v>0.21847908142723038</c:v>
                </c:pt>
                <c:pt idx="23448">
                  <c:v>0.2184786703698692</c:v>
                </c:pt>
                <c:pt idx="23449">
                  <c:v>0.21848113671149985</c:v>
                </c:pt>
                <c:pt idx="23450">
                  <c:v>0.21848442515754452</c:v>
                </c:pt>
                <c:pt idx="23451">
                  <c:v>0.21848565832202338</c:v>
                </c:pt>
                <c:pt idx="23452">
                  <c:v>0.2184852472673661</c:v>
                </c:pt>
                <c:pt idx="23453">
                  <c:v>0.21848483621253958</c:v>
                </c:pt>
                <c:pt idx="23454">
                  <c:v>0.2184852472673661</c:v>
                </c:pt>
                <c:pt idx="23455">
                  <c:v>0.21848606937651169</c:v>
                </c:pt>
                <c:pt idx="23456">
                  <c:v>0.21848606937651169</c:v>
                </c:pt>
                <c:pt idx="23457">
                  <c:v>0.21848442515754452</c:v>
                </c:pt>
                <c:pt idx="23458">
                  <c:v>0.21848360304704698</c:v>
                </c:pt>
                <c:pt idx="23459">
                  <c:v>0.21848401410238036</c:v>
                </c:pt>
                <c:pt idx="23460">
                  <c:v>0.21848319199154498</c:v>
                </c:pt>
                <c:pt idx="23461">
                  <c:v>0.21848236988003381</c:v>
                </c:pt>
                <c:pt idx="23462">
                  <c:v>0.21848319199154498</c:v>
                </c:pt>
                <c:pt idx="23463">
                  <c:v>0.21848648043083119</c:v>
                </c:pt>
                <c:pt idx="23464">
                  <c:v>0.21848976885930343</c:v>
                </c:pt>
                <c:pt idx="23465">
                  <c:v>0.21849141306948447</c:v>
                </c:pt>
                <c:pt idx="23466">
                  <c:v>0.21849017991210207</c:v>
                </c:pt>
                <c:pt idx="23467">
                  <c:v>0.21848771359277558</c:v>
                </c:pt>
                <c:pt idx="23468">
                  <c:v>0.21848565832202338</c:v>
                </c:pt>
                <c:pt idx="23469">
                  <c:v>0.21848360304704698</c:v>
                </c:pt>
                <c:pt idx="23470">
                  <c:v>0.21848236988003381</c:v>
                </c:pt>
                <c:pt idx="23471">
                  <c:v>0.21848236988003381</c:v>
                </c:pt>
                <c:pt idx="23472">
                  <c:v>0.21848319199154498</c:v>
                </c:pt>
                <c:pt idx="23473">
                  <c:v>0.21848401410238036</c:v>
                </c:pt>
                <c:pt idx="23474">
                  <c:v>0.21848442515754452</c:v>
                </c:pt>
                <c:pt idx="23475">
                  <c:v>0.21848483621253958</c:v>
                </c:pt>
                <c:pt idx="23476">
                  <c:v>0.21848689148498149</c:v>
                </c:pt>
                <c:pt idx="23477">
                  <c:v>0.21849059096473186</c:v>
                </c:pt>
                <c:pt idx="23478">
                  <c:v>0.21849223517356131</c:v>
                </c:pt>
                <c:pt idx="23479">
                  <c:v>0.21849141306948447</c:v>
                </c:pt>
                <c:pt idx="23480">
                  <c:v>0.2184910020171929</c:v>
                </c:pt>
                <c:pt idx="23481">
                  <c:v>0.21849059096473186</c:v>
                </c:pt>
                <c:pt idx="23482">
                  <c:v>0.21848976885930343</c:v>
                </c:pt>
                <c:pt idx="23483">
                  <c:v>0.21849017991210207</c:v>
                </c:pt>
                <c:pt idx="23484">
                  <c:v>0.21849264622534617</c:v>
                </c:pt>
                <c:pt idx="23485">
                  <c:v>0.21849675673390234</c:v>
                </c:pt>
                <c:pt idx="23486">
                  <c:v>0.21850168932186684</c:v>
                </c:pt>
                <c:pt idx="23487">
                  <c:v>0.21850662188550091</c:v>
                </c:pt>
                <c:pt idx="23488">
                  <c:v>0.21850867711316774</c:v>
                </c:pt>
                <c:pt idx="23489">
                  <c:v>0.21850949920305171</c:v>
                </c:pt>
                <c:pt idx="23490">
                  <c:v>0.21851114338079247</c:v>
                </c:pt>
                <c:pt idx="23491">
                  <c:v>0.21851443172816373</c:v>
                </c:pt>
                <c:pt idx="23492">
                  <c:v>0.21851895318814299</c:v>
                </c:pt>
                <c:pt idx="23493">
                  <c:v>0.21852306358856591</c:v>
                </c:pt>
                <c:pt idx="23494">
                  <c:v>0.21852511878244174</c:v>
                </c:pt>
                <c:pt idx="23495">
                  <c:v>0.21852470774400423</c:v>
                </c:pt>
                <c:pt idx="23496">
                  <c:v>0.21852470774400423</c:v>
                </c:pt>
                <c:pt idx="23497">
                  <c:v>0.21852676293450068</c:v>
                </c:pt>
                <c:pt idx="23498">
                  <c:v>0.21852840708385721</c:v>
                </c:pt>
                <c:pt idx="23499">
                  <c:v>0.2185275850095168</c:v>
                </c:pt>
                <c:pt idx="23500">
                  <c:v>0.21852840708385721</c:v>
                </c:pt>
                <c:pt idx="23501">
                  <c:v>0.21853169537445971</c:v>
                </c:pt>
                <c:pt idx="23502">
                  <c:v>0.21853375055059557</c:v>
                </c:pt>
                <c:pt idx="23503">
                  <c:v>0.21853539468846325</c:v>
                </c:pt>
                <c:pt idx="23504">
                  <c:v>0.21853827192322675</c:v>
                </c:pt>
                <c:pt idx="23505">
                  <c:v>0.21854156018139134</c:v>
                </c:pt>
                <c:pt idx="23506">
                  <c:v>0.21854402636791884</c:v>
                </c:pt>
                <c:pt idx="23507">
                  <c:v>0.21854731460716145</c:v>
                </c:pt>
                <c:pt idx="23508">
                  <c:v>0.21855060283559122</c:v>
                </c:pt>
                <c:pt idx="23509">
                  <c:v>0.21855183591846483</c:v>
                </c:pt>
                <c:pt idx="23510">
                  <c:v>0.2185530689998178</c:v>
                </c:pt>
                <c:pt idx="23511">
                  <c:v>0.21855348002659794</c:v>
                </c:pt>
                <c:pt idx="23512">
                  <c:v>0.21855389105320874</c:v>
                </c:pt>
                <c:pt idx="23513">
                  <c:v>0.21855389105320874</c:v>
                </c:pt>
                <c:pt idx="23514">
                  <c:v>0.21855430207965043</c:v>
                </c:pt>
                <c:pt idx="23515">
                  <c:v>0.21855553515796303</c:v>
                </c:pt>
                <c:pt idx="23516">
                  <c:v>0.21855717926001381</c:v>
                </c:pt>
                <c:pt idx="23517">
                  <c:v>0.21855841233477821</c:v>
                </c:pt>
                <c:pt idx="23518">
                  <c:v>0.21856005643209908</c:v>
                </c:pt>
                <c:pt idx="23519">
                  <c:v>0.21856334461863131</c:v>
                </c:pt>
                <c:pt idx="23520">
                  <c:v>0.21856786585745902</c:v>
                </c:pt>
                <c:pt idx="23521">
                  <c:v>0.21857074299879686</c:v>
                </c:pt>
                <c:pt idx="23522">
                  <c:v>0.21857279809468461</c:v>
                </c:pt>
                <c:pt idx="23523">
                  <c:v>0.21857567522183197</c:v>
                </c:pt>
                <c:pt idx="23524">
                  <c:v>0.21857855234070156</c:v>
                </c:pt>
                <c:pt idx="23525">
                  <c:v>0.21857896335700724</c:v>
                </c:pt>
                <c:pt idx="23526">
                  <c:v>0.21858019640491064</c:v>
                </c:pt>
                <c:pt idx="23527">
                  <c:v>0.21858348452521981</c:v>
                </c:pt>
                <c:pt idx="23528">
                  <c:v>0.21858718364764404</c:v>
                </c:pt>
                <c:pt idx="23529">
                  <c:v>0.21859088275638502</c:v>
                </c:pt>
                <c:pt idx="23530">
                  <c:v>0.21859458185144251</c:v>
                </c:pt>
                <c:pt idx="23531">
                  <c:v>0.21859910294904167</c:v>
                </c:pt>
                <c:pt idx="23532">
                  <c:v>0.21860403503220147</c:v>
                </c:pt>
                <c:pt idx="23533">
                  <c:v>0.21860855608706231</c:v>
                </c:pt>
                <c:pt idx="23534">
                  <c:v>0.21861184411412282</c:v>
                </c:pt>
                <c:pt idx="23535">
                  <c:v>0.21861513213037229</c:v>
                </c:pt>
                <c:pt idx="23536">
                  <c:v>0.21861924213548095</c:v>
                </c:pt>
                <c:pt idx="23537">
                  <c:v>0.21862170813043791</c:v>
                </c:pt>
                <c:pt idx="23538">
                  <c:v>0.21862294112563591</c:v>
                </c:pt>
                <c:pt idx="23539">
                  <c:v>0.2186241741193137</c:v>
                </c:pt>
                <c:pt idx="23540">
                  <c:v>0.21862622910539847</c:v>
                </c:pt>
                <c:pt idx="23541">
                  <c:v>0.21863198304396936</c:v>
                </c:pt>
                <c:pt idx="23542">
                  <c:v>0.21864020289878211</c:v>
                </c:pt>
                <c:pt idx="23543">
                  <c:v>0.21864924466103813</c:v>
                </c:pt>
                <c:pt idx="23544">
                  <c:v>0.21865746437396474</c:v>
                </c:pt>
                <c:pt idx="23545">
                  <c:v>0.21866362911432133</c:v>
                </c:pt>
                <c:pt idx="23546">
                  <c:v>0.21866814989976263</c:v>
                </c:pt>
                <c:pt idx="23547">
                  <c:v>0.21867225968697401</c:v>
                </c:pt>
                <c:pt idx="23548">
                  <c:v>0.21867636945729574</c:v>
                </c:pt>
                <c:pt idx="23549">
                  <c:v>0.21868047921072664</c:v>
                </c:pt>
                <c:pt idx="23550">
                  <c:v>0.21868623283715549</c:v>
                </c:pt>
                <c:pt idx="23551">
                  <c:v>0.21869157546062579</c:v>
                </c:pt>
                <c:pt idx="23552">
                  <c:v>0.21869609611973001</c:v>
                </c:pt>
                <c:pt idx="23553">
                  <c:v>0.21870184965630554</c:v>
                </c:pt>
                <c:pt idx="23554">
                  <c:v>0.2187100689368473</c:v>
                </c:pt>
                <c:pt idx="23555">
                  <c:v>0.21872034294252413</c:v>
                </c:pt>
                <c:pt idx="23556">
                  <c:v>0.21872979493452116</c:v>
                </c:pt>
                <c:pt idx="23557">
                  <c:v>0.21873883588674725</c:v>
                </c:pt>
                <c:pt idx="23558">
                  <c:v>0.21874828770395158</c:v>
                </c:pt>
                <c:pt idx="23559">
                  <c:v>0.2187565066028162</c:v>
                </c:pt>
                <c:pt idx="23560">
                  <c:v>0.21876349261374053</c:v>
                </c:pt>
                <c:pt idx="23561">
                  <c:v>0.21877088951328891</c:v>
                </c:pt>
                <c:pt idx="23562">
                  <c:v>0.21877787542373484</c:v>
                </c:pt>
                <c:pt idx="23563">
                  <c:v>0.21878855966296179</c:v>
                </c:pt>
                <c:pt idx="23564">
                  <c:v>0.21880253118817164</c:v>
                </c:pt>
                <c:pt idx="23565">
                  <c:v>0.21881403700353946</c:v>
                </c:pt>
                <c:pt idx="23566">
                  <c:v>0.21882307719417271</c:v>
                </c:pt>
                <c:pt idx="23567">
                  <c:v>0.21883211730308125</c:v>
                </c:pt>
                <c:pt idx="23568">
                  <c:v>0.21884156823865186</c:v>
                </c:pt>
                <c:pt idx="23569">
                  <c:v>0.218853484508367</c:v>
                </c:pt>
                <c:pt idx="23570">
                  <c:v>0.21886498973749385</c:v>
                </c:pt>
                <c:pt idx="23571">
                  <c:v>0.21887526215164441</c:v>
                </c:pt>
                <c:pt idx="23572">
                  <c:v>0.21888594535042463</c:v>
                </c:pt>
                <c:pt idx="23573">
                  <c:v>0.21889745020608994</c:v>
                </c:pt>
                <c:pt idx="23574">
                  <c:v>0.21890895492939558</c:v>
                </c:pt>
                <c:pt idx="23575">
                  <c:v>0.21892169214723814</c:v>
                </c:pt>
                <c:pt idx="23576">
                  <c:v>0.2189331965916517</c:v>
                </c:pt>
                <c:pt idx="23577">
                  <c:v>0.21894141397091557</c:v>
                </c:pt>
                <c:pt idx="23578">
                  <c:v>0.21894963128265499</c:v>
                </c:pt>
                <c:pt idx="23579">
                  <c:v>0.21895867024757845</c:v>
                </c:pt>
                <c:pt idx="23580">
                  <c:v>0.21896811998718702</c:v>
                </c:pt>
                <c:pt idx="23581">
                  <c:v>0.21897839134200137</c:v>
                </c:pt>
                <c:pt idx="23582">
                  <c:v>0.21898701919851501</c:v>
                </c:pt>
                <c:pt idx="23583">
                  <c:v>0.21899359275351421</c:v>
                </c:pt>
                <c:pt idx="23584">
                  <c:v>0.21899975542208136</c:v>
                </c:pt>
                <c:pt idx="23585">
                  <c:v>0.21900879393394779</c:v>
                </c:pt>
                <c:pt idx="23586">
                  <c:v>0.21901988654140331</c:v>
                </c:pt>
                <c:pt idx="23587">
                  <c:v>0.21903015736452117</c:v>
                </c:pt>
                <c:pt idx="23588">
                  <c:v>0.21904001725547087</c:v>
                </c:pt>
                <c:pt idx="23589">
                  <c:v>0.21905193116066238</c:v>
                </c:pt>
                <c:pt idx="23590">
                  <c:v>0.21906548819046556</c:v>
                </c:pt>
                <c:pt idx="23591">
                  <c:v>0.21907945584712418</c:v>
                </c:pt>
                <c:pt idx="23592">
                  <c:v>0.21909219089345824</c:v>
                </c:pt>
                <c:pt idx="23593">
                  <c:v>0.21910615817715029</c:v>
                </c:pt>
                <c:pt idx="23594">
                  <c:v>0.21912259002585263</c:v>
                </c:pt>
                <c:pt idx="23595">
                  <c:v>0.21913943239056244</c:v>
                </c:pt>
                <c:pt idx="23596">
                  <c:v>0.21915339901443931</c:v>
                </c:pt>
                <c:pt idx="23597">
                  <c:v>0.21916736544325224</c:v>
                </c:pt>
                <c:pt idx="23598">
                  <c:v>0.21918420705386121</c:v>
                </c:pt>
                <c:pt idx="23599">
                  <c:v>0.21920022685927029</c:v>
                </c:pt>
                <c:pt idx="23600">
                  <c:v>0.2192117280997613</c:v>
                </c:pt>
                <c:pt idx="23601">
                  <c:v>0.21922117544835254</c:v>
                </c:pt>
                <c:pt idx="23602">
                  <c:v>0.21923267644791292</c:v>
                </c:pt>
                <c:pt idx="23603">
                  <c:v>0.21924664176955491</c:v>
                </c:pt>
                <c:pt idx="23604">
                  <c:v>0.21926101763223543</c:v>
                </c:pt>
                <c:pt idx="23605">
                  <c:v>0.21927375036659624</c:v>
                </c:pt>
                <c:pt idx="23606">
                  <c:v>0.21928812583957524</c:v>
                </c:pt>
                <c:pt idx="23607">
                  <c:v>0.21930373326197294</c:v>
                </c:pt>
                <c:pt idx="23608">
                  <c:v>0.21931810830394319</c:v>
                </c:pt>
                <c:pt idx="23609">
                  <c:v>0.21933207243256123</c:v>
                </c:pt>
                <c:pt idx="23610">
                  <c:v>0.21934644706716364</c:v>
                </c:pt>
                <c:pt idx="23611">
                  <c:v>0.21936123219004458</c:v>
                </c:pt>
                <c:pt idx="23612">
                  <c:v>0.21937560640549489</c:v>
                </c:pt>
                <c:pt idx="23613">
                  <c:v>0.21938792699714621</c:v>
                </c:pt>
                <c:pt idx="23614">
                  <c:v>0.21939819404090113</c:v>
                </c:pt>
                <c:pt idx="23615">
                  <c:v>0.21940846097924482</c:v>
                </c:pt>
                <c:pt idx="23616">
                  <c:v>0.21941913848330449</c:v>
                </c:pt>
                <c:pt idx="23617">
                  <c:v>0.21942899453970738</c:v>
                </c:pt>
                <c:pt idx="23618">
                  <c:v>0.21943802917274113</c:v>
                </c:pt>
                <c:pt idx="23619">
                  <c:v>0.21944952767855125</c:v>
                </c:pt>
                <c:pt idx="23620">
                  <c:v>0.21946431127746302</c:v>
                </c:pt>
                <c:pt idx="23621">
                  <c:v>0.21948073724214984</c:v>
                </c:pt>
                <c:pt idx="23622">
                  <c:v>0.21949675229794527</c:v>
                </c:pt>
                <c:pt idx="23623">
                  <c:v>0.21951071393219579</c:v>
                </c:pt>
                <c:pt idx="23624">
                  <c:v>0.21952426474373549</c:v>
                </c:pt>
                <c:pt idx="23625">
                  <c:v>0.21953781537165321</c:v>
                </c:pt>
                <c:pt idx="23626">
                  <c:v>0.21955218704910145</c:v>
                </c:pt>
                <c:pt idx="23627">
                  <c:v>0.21956737974067791</c:v>
                </c:pt>
                <c:pt idx="23628">
                  <c:v>0.21958134038889579</c:v>
                </c:pt>
                <c:pt idx="23629">
                  <c:v>0.21959489024343012</c:v>
                </c:pt>
                <c:pt idx="23630">
                  <c:v>0.21961131406338921</c:v>
                </c:pt>
                <c:pt idx="23631">
                  <c:v>0.21963061170716799</c:v>
                </c:pt>
                <c:pt idx="23632">
                  <c:v>0.21964785609504403</c:v>
                </c:pt>
                <c:pt idx="23633">
                  <c:v>0.21966263676225994</c:v>
                </c:pt>
                <c:pt idx="23634">
                  <c:v>0.21967782777591335</c:v>
                </c:pt>
                <c:pt idx="23635">
                  <c:v>0.21969466079178071</c:v>
                </c:pt>
                <c:pt idx="23636">
                  <c:v>0.21971190407521432</c:v>
                </c:pt>
                <c:pt idx="23637">
                  <c:v>0.21972791542931749</c:v>
                </c:pt>
                <c:pt idx="23638">
                  <c:v>0.21974187383654856</c:v>
                </c:pt>
                <c:pt idx="23639">
                  <c:v>0.21975665311419529</c:v>
                </c:pt>
                <c:pt idx="23640">
                  <c:v>0.21977307427762668</c:v>
                </c:pt>
                <c:pt idx="23641">
                  <c:v>0.21978867413312322</c:v>
                </c:pt>
                <c:pt idx="23642">
                  <c:v>0.21980468425809074</c:v>
                </c:pt>
                <c:pt idx="23643">
                  <c:v>0.21982110463282054</c:v>
                </c:pt>
                <c:pt idx="23644">
                  <c:v>0.21983752473792587</c:v>
                </c:pt>
                <c:pt idx="23645">
                  <c:v>0.2198547655581132</c:v>
                </c:pt>
                <c:pt idx="23646">
                  <c:v>0.21987405850446903</c:v>
                </c:pt>
                <c:pt idx="23647">
                  <c:v>0.21989211964883171</c:v>
                </c:pt>
                <c:pt idx="23648">
                  <c:v>0.21990853858791429</c:v>
                </c:pt>
                <c:pt idx="23649">
                  <c:v>0.21992454679396714</c:v>
                </c:pt>
                <c:pt idx="23650">
                  <c:v>0.21994014428671177</c:v>
                </c:pt>
                <c:pt idx="23651">
                  <c:v>0.21995492063437641</c:v>
                </c:pt>
                <c:pt idx="23652">
                  <c:v>0.21996846542793264</c:v>
                </c:pt>
                <c:pt idx="23653">
                  <c:v>0.21998283091759374</c:v>
                </c:pt>
                <c:pt idx="23654">
                  <c:v>0.21999883793441352</c:v>
                </c:pt>
                <c:pt idx="23655">
                  <c:v>0.22001566554762428</c:v>
                </c:pt>
                <c:pt idx="23656">
                  <c:v>0.22003290329681768</c:v>
                </c:pt>
                <c:pt idx="23657">
                  <c:v>0.22005014074887638</c:v>
                </c:pt>
                <c:pt idx="23658">
                  <c:v>0.22006778830864002</c:v>
                </c:pt>
                <c:pt idx="23659">
                  <c:v>0.22008379396561417</c:v>
                </c:pt>
                <c:pt idx="23660">
                  <c:v>0.22010020975793501</c:v>
                </c:pt>
                <c:pt idx="23661">
                  <c:v>0.22011867720219114</c:v>
                </c:pt>
                <c:pt idx="23662">
                  <c:v>0.22013509242189092</c:v>
                </c:pt>
                <c:pt idx="23663">
                  <c:v>0.2201502762602133</c:v>
                </c:pt>
                <c:pt idx="23664">
                  <c:v>0.22016463913832929</c:v>
                </c:pt>
                <c:pt idx="23665">
                  <c:v>0.22017900181015568</c:v>
                </c:pt>
                <c:pt idx="23666">
                  <c:v>0.22019500568719794</c:v>
                </c:pt>
                <c:pt idx="23667">
                  <c:v>0.22021100930812021</c:v>
                </c:pt>
                <c:pt idx="23668">
                  <c:v>0.2202274230122504</c:v>
                </c:pt>
                <c:pt idx="23669">
                  <c:v>0.22024342611439068</c:v>
                </c:pt>
                <c:pt idx="23670">
                  <c:v>0.22025860830789371</c:v>
                </c:pt>
                <c:pt idx="23671">
                  <c:v>0.2202737902709013</c:v>
                </c:pt>
                <c:pt idx="23672">
                  <c:v>0.22028938231731682</c:v>
                </c:pt>
                <c:pt idx="23673">
                  <c:v>0.2203070256555926</c:v>
                </c:pt>
                <c:pt idx="23674">
                  <c:v>0.22032713047555982</c:v>
                </c:pt>
                <c:pt idx="23675">
                  <c:v>0.22034846576079894</c:v>
                </c:pt>
                <c:pt idx="23676">
                  <c:v>0.2203689800288835</c:v>
                </c:pt>
                <c:pt idx="23677">
                  <c:v>0.22038867333033058</c:v>
                </c:pt>
                <c:pt idx="23678">
                  <c:v>0.22040836624395937</c:v>
                </c:pt>
                <c:pt idx="23679">
                  <c:v>0.22042805876978497</c:v>
                </c:pt>
                <c:pt idx="23680">
                  <c:v>0.2204465201605558</c:v>
                </c:pt>
                <c:pt idx="23681">
                  <c:v>0.22046375048444966</c:v>
                </c:pt>
                <c:pt idx="23682">
                  <c:v>0.22048016004071888</c:v>
                </c:pt>
                <c:pt idx="23683">
                  <c:v>0.22049615909882614</c:v>
                </c:pt>
                <c:pt idx="23684">
                  <c:v>0.2205117476784689</c:v>
                </c:pt>
                <c:pt idx="23685">
                  <c:v>0.22052897687851733</c:v>
                </c:pt>
                <c:pt idx="23686">
                  <c:v>0.22054825682185983</c:v>
                </c:pt>
                <c:pt idx="23687">
                  <c:v>0.22056794659310638</c:v>
                </c:pt>
                <c:pt idx="23688">
                  <c:v>0.2205888665502744</c:v>
                </c:pt>
                <c:pt idx="23689">
                  <c:v>0.22060978606980713</c:v>
                </c:pt>
                <c:pt idx="23690">
                  <c:v>0.2206307051517227</c:v>
                </c:pt>
                <c:pt idx="23691">
                  <c:v>0.2206512136307488</c:v>
                </c:pt>
                <c:pt idx="23692">
                  <c:v>0.22067090137492368</c:v>
                </c:pt>
                <c:pt idx="23693">
                  <c:v>0.22068853798327318</c:v>
                </c:pt>
                <c:pt idx="23694">
                  <c:v>0.22070371342055675</c:v>
                </c:pt>
                <c:pt idx="23695">
                  <c:v>0.22071929876508362</c:v>
                </c:pt>
                <c:pt idx="23696">
                  <c:v>0.22073570412848934</c:v>
                </c:pt>
                <c:pt idx="23697">
                  <c:v>0.22075333959398521</c:v>
                </c:pt>
                <c:pt idx="23698">
                  <c:v>0.22077097474847668</c:v>
                </c:pt>
                <c:pt idx="23699">
                  <c:v>0.2207873792641481</c:v>
                </c:pt>
                <c:pt idx="23700">
                  <c:v>0.22080378351071564</c:v>
                </c:pt>
                <c:pt idx="23701">
                  <c:v>0.22082264806160057</c:v>
                </c:pt>
                <c:pt idx="23702">
                  <c:v>0.22084274251784838</c:v>
                </c:pt>
                <c:pt idx="23703">
                  <c:v>0.22086242649164955</c:v>
                </c:pt>
                <c:pt idx="23704">
                  <c:v>0.22088170000723575</c:v>
                </c:pt>
                <c:pt idx="23705">
                  <c:v>0.22090261340179421</c:v>
                </c:pt>
                <c:pt idx="23706">
                  <c:v>0.22092434646604844</c:v>
                </c:pt>
                <c:pt idx="23707">
                  <c:v>0.22094361878826754</c:v>
                </c:pt>
                <c:pt idx="23708">
                  <c:v>0.22096043051071304</c:v>
                </c:pt>
                <c:pt idx="23709">
                  <c:v>0.22097642188685121</c:v>
                </c:pt>
                <c:pt idx="23710">
                  <c:v>0.22099241300726949</c:v>
                </c:pt>
                <c:pt idx="23711">
                  <c:v>0.22101045396434268</c:v>
                </c:pt>
                <c:pt idx="23712">
                  <c:v>0.22103218468504271</c:v>
                </c:pt>
                <c:pt idx="23713">
                  <c:v>0.2210530949327254</c:v>
                </c:pt>
                <c:pt idx="23714">
                  <c:v>0.22107072480182416</c:v>
                </c:pt>
                <c:pt idx="23715">
                  <c:v>0.22108712440101819</c:v>
                </c:pt>
                <c:pt idx="23716">
                  <c:v>0.22110352373126987</c:v>
                </c:pt>
                <c:pt idx="23717">
                  <c:v>0.22112197265634387</c:v>
                </c:pt>
                <c:pt idx="23718">
                  <c:v>0.22114288102664176</c:v>
                </c:pt>
                <c:pt idx="23719">
                  <c:v>0.22116296904907687</c:v>
                </c:pt>
                <c:pt idx="23720">
                  <c:v>0.22118100692944617</c:v>
                </c:pt>
                <c:pt idx="23721">
                  <c:v>0.22119904448445621</c:v>
                </c:pt>
                <c:pt idx="23722">
                  <c:v>0.22121913137872179</c:v>
                </c:pt>
                <c:pt idx="23723">
                  <c:v>0.22124003771770895</c:v>
                </c:pt>
                <c:pt idx="23724">
                  <c:v>0.22125930395684321</c:v>
                </c:pt>
                <c:pt idx="23725">
                  <c:v>0.22127856982479668</c:v>
                </c:pt>
                <c:pt idx="23726">
                  <c:v>0.22129988482067611</c:v>
                </c:pt>
                <c:pt idx="23727">
                  <c:v>0.22132037958057638</c:v>
                </c:pt>
                <c:pt idx="23728">
                  <c:v>0.22133841462184239</c:v>
                </c:pt>
                <c:pt idx="23729">
                  <c:v>0.22135726908994188</c:v>
                </c:pt>
                <c:pt idx="23730">
                  <c:v>0.2213765330706228</c:v>
                </c:pt>
                <c:pt idx="23731">
                  <c:v>0.22139620654021214</c:v>
                </c:pt>
                <c:pt idx="23732">
                  <c:v>0.22141587962276341</c:v>
                </c:pt>
                <c:pt idx="23733">
                  <c:v>0.22143391294177989</c:v>
                </c:pt>
                <c:pt idx="23734">
                  <c:v>0.22145071642362552</c:v>
                </c:pt>
                <c:pt idx="23735">
                  <c:v>0.22146792945372595</c:v>
                </c:pt>
                <c:pt idx="23736">
                  <c:v>0.22148473236399041</c:v>
                </c:pt>
                <c:pt idx="23737">
                  <c:v>0.22150030554091474</c:v>
                </c:pt>
                <c:pt idx="23738">
                  <c:v>0.22151587847531892</c:v>
                </c:pt>
                <c:pt idx="23739">
                  <c:v>0.22153309038382898</c:v>
                </c:pt>
                <c:pt idx="23740">
                  <c:v>0.22155112158928936</c:v>
                </c:pt>
                <c:pt idx="23741">
                  <c:v>0.22156997204737663</c:v>
                </c:pt>
                <c:pt idx="23742">
                  <c:v>0.22159046127270843</c:v>
                </c:pt>
                <c:pt idx="23743">
                  <c:v>0.22161217939322303</c:v>
                </c:pt>
                <c:pt idx="23744">
                  <c:v>0.22163184822742321</c:v>
                </c:pt>
                <c:pt idx="23745">
                  <c:v>0.22164946789621912</c:v>
                </c:pt>
                <c:pt idx="23746">
                  <c:v>0.22166872624886402</c:v>
                </c:pt>
                <c:pt idx="23747">
                  <c:v>0.22168962319067931</c:v>
                </c:pt>
                <c:pt idx="23748">
                  <c:v>0.22170847103815333</c:v>
                </c:pt>
                <c:pt idx="23749">
                  <c:v>0.22172567963212553</c:v>
                </c:pt>
                <c:pt idx="23750">
                  <c:v>0.22174288792996741</c:v>
                </c:pt>
                <c:pt idx="23751">
                  <c:v>0.22176050564240621</c:v>
                </c:pt>
                <c:pt idx="23752">
                  <c:v>0.2217781230444667</c:v>
                </c:pt>
                <c:pt idx="23753">
                  <c:v>0.22179574013615974</c:v>
                </c:pt>
                <c:pt idx="23754">
                  <c:v>0.22181376660639301</c:v>
                </c:pt>
                <c:pt idx="23755">
                  <c:v>0.22183179275167836</c:v>
                </c:pt>
                <c:pt idx="23756">
                  <c:v>0.22185022824598663</c:v>
                </c:pt>
                <c:pt idx="23757">
                  <c:v>0.22187112139534917</c:v>
                </c:pt>
                <c:pt idx="23758">
                  <c:v>0.22189324307771224</c:v>
                </c:pt>
                <c:pt idx="23759">
                  <c:v>0.22191126779041331</c:v>
                </c:pt>
                <c:pt idx="23760">
                  <c:v>0.2219272439687027</c:v>
                </c:pt>
                <c:pt idx="23761">
                  <c:v>0.22194362952745489</c:v>
                </c:pt>
                <c:pt idx="23762">
                  <c:v>0.22196083407519082</c:v>
                </c:pt>
                <c:pt idx="23763">
                  <c:v>0.22197926719073391</c:v>
                </c:pt>
                <c:pt idx="23764">
                  <c:v>0.22199810957988389</c:v>
                </c:pt>
                <c:pt idx="23765">
                  <c:v>0.22201695161400473</c:v>
                </c:pt>
                <c:pt idx="23766">
                  <c:v>0.22203579329311032</c:v>
                </c:pt>
                <c:pt idx="23767">
                  <c:v>0.22205504420727321</c:v>
                </c:pt>
                <c:pt idx="23768">
                  <c:v>0.22207470433285287</c:v>
                </c:pt>
                <c:pt idx="23769">
                  <c:v>0.22209436407191971</c:v>
                </c:pt>
                <c:pt idx="23770">
                  <c:v>0.22211115645964388</c:v>
                </c:pt>
                <c:pt idx="23771">
                  <c:v>0.2221267198842857</c:v>
                </c:pt>
                <c:pt idx="23772">
                  <c:v>0.22214474038916371</c:v>
                </c:pt>
                <c:pt idx="23773">
                  <c:v>0.22216276056930839</c:v>
                </c:pt>
                <c:pt idx="23774">
                  <c:v>0.22218078042473233</c:v>
                </c:pt>
                <c:pt idx="23775">
                  <c:v>0.22219920948646252</c:v>
                </c:pt>
                <c:pt idx="23776">
                  <c:v>0.22221927630076399</c:v>
                </c:pt>
                <c:pt idx="23777">
                  <c:v>0.22223811416815428</c:v>
                </c:pt>
                <c:pt idx="23778">
                  <c:v>0.22225613266578048</c:v>
                </c:pt>
                <c:pt idx="23779">
                  <c:v>0.22227333183792783</c:v>
                </c:pt>
                <c:pt idx="23780">
                  <c:v>0.22229012122064967</c:v>
                </c:pt>
                <c:pt idx="23781">
                  <c:v>0.22230813878122033</c:v>
                </c:pt>
                <c:pt idx="23782">
                  <c:v>0.22232697497472068</c:v>
                </c:pt>
                <c:pt idx="23783">
                  <c:v>0.22234581081342611</c:v>
                </c:pt>
                <c:pt idx="23784">
                  <c:v>0.22236423683407966</c:v>
                </c:pt>
                <c:pt idx="23785">
                  <c:v>0.22238348142650324</c:v>
                </c:pt>
                <c:pt idx="23786">
                  <c:v>0.22240354454343211</c:v>
                </c:pt>
                <c:pt idx="23787">
                  <c:v>0.22242319781871223</c:v>
                </c:pt>
                <c:pt idx="23788">
                  <c:v>0.22244121298174793</c:v>
                </c:pt>
                <c:pt idx="23789">
                  <c:v>0.22246004666882771</c:v>
                </c:pt>
                <c:pt idx="23790">
                  <c:v>0.22247969883369842</c:v>
                </c:pt>
                <c:pt idx="23791">
                  <c:v>0.22249648475203326</c:v>
                </c:pt>
                <c:pt idx="23792">
                  <c:v>0.22251245158360194</c:v>
                </c:pt>
                <c:pt idx="23793">
                  <c:v>0.22252882755628384</c:v>
                </c:pt>
                <c:pt idx="23794">
                  <c:v>0.22254438448194108</c:v>
                </c:pt>
                <c:pt idx="23795">
                  <c:v>0.22255994116558361</c:v>
                </c:pt>
                <c:pt idx="23796">
                  <c:v>0.22257672573704218</c:v>
                </c:pt>
                <c:pt idx="23797">
                  <c:v>0.22259637560907314</c:v>
                </c:pt>
                <c:pt idx="23798">
                  <c:v>0.22261643445517854</c:v>
                </c:pt>
                <c:pt idx="23799">
                  <c:v>0.22263362743160217</c:v>
                </c:pt>
                <c:pt idx="23800">
                  <c:v>0.22264754533887332</c:v>
                </c:pt>
                <c:pt idx="23801">
                  <c:v>0.22266064436876742</c:v>
                </c:pt>
                <c:pt idx="23802">
                  <c:v>0.22267497123624924</c:v>
                </c:pt>
                <c:pt idx="23803">
                  <c:v>0.22269257253530755</c:v>
                </c:pt>
                <c:pt idx="23804">
                  <c:v>0.22271181081014246</c:v>
                </c:pt>
                <c:pt idx="23805">
                  <c:v>0.22273104871487326</c:v>
                </c:pt>
                <c:pt idx="23806">
                  <c:v>0.22274987694411968</c:v>
                </c:pt>
                <c:pt idx="23807">
                  <c:v>0.22276829552101532</c:v>
                </c:pt>
                <c:pt idx="23808">
                  <c:v>0.22278753233913959</c:v>
                </c:pt>
                <c:pt idx="23809">
                  <c:v>0.222806768787216</c:v>
                </c:pt>
                <c:pt idx="23810">
                  <c:v>0.22282559559085488</c:v>
                </c:pt>
                <c:pt idx="23811">
                  <c:v>0.22284278497158336</c:v>
                </c:pt>
                <c:pt idx="23812">
                  <c:v>0.22285874627483637</c:v>
                </c:pt>
                <c:pt idx="23813">
                  <c:v>0.22287634433954082</c:v>
                </c:pt>
                <c:pt idx="23814">
                  <c:v>0.22289516983335261</c:v>
                </c:pt>
                <c:pt idx="23815">
                  <c:v>0.22291481344905523</c:v>
                </c:pt>
                <c:pt idx="23816">
                  <c:v>0.22293691205549379</c:v>
                </c:pt>
                <c:pt idx="23817">
                  <c:v>0.22295982861303468</c:v>
                </c:pt>
                <c:pt idx="23818">
                  <c:v>0.2229815170141401</c:v>
                </c:pt>
                <c:pt idx="23819">
                  <c:v>0.22300238654092863</c:v>
                </c:pt>
                <c:pt idx="23820">
                  <c:v>0.22302202805064086</c:v>
                </c:pt>
                <c:pt idx="23821">
                  <c:v>0.22303921405517771</c:v>
                </c:pt>
                <c:pt idx="23822">
                  <c:v>0.22305476304287739</c:v>
                </c:pt>
                <c:pt idx="23823">
                  <c:v>0.22307153931108692</c:v>
                </c:pt>
                <c:pt idx="23824">
                  <c:v>0.22309036113065014</c:v>
                </c:pt>
                <c:pt idx="23825">
                  <c:v>0.22311286501512842</c:v>
                </c:pt>
                <c:pt idx="23826">
                  <c:v>0.22313782327652915</c:v>
                </c:pt>
                <c:pt idx="23827">
                  <c:v>0.22316032609296196</c:v>
                </c:pt>
                <c:pt idx="23828">
                  <c:v>0.2231795553712162</c:v>
                </c:pt>
                <c:pt idx="23829">
                  <c:v>0.22319755691362142</c:v>
                </c:pt>
                <c:pt idx="23830">
                  <c:v>0.22321596724681031</c:v>
                </c:pt>
                <c:pt idx="23831">
                  <c:v>0.22323478634819874</c:v>
                </c:pt>
                <c:pt idx="23832">
                  <c:v>0.223254014194703</c:v>
                </c:pt>
                <c:pt idx="23833">
                  <c:v>0.22327405985380608</c:v>
                </c:pt>
                <c:pt idx="23834">
                  <c:v>0.22329246877861689</c:v>
                </c:pt>
                <c:pt idx="23835">
                  <c:v>0.22331087736454544</c:v>
                </c:pt>
                <c:pt idx="23836">
                  <c:v>0.22333092188383258</c:v>
                </c:pt>
                <c:pt idx="23837">
                  <c:v>0.22335014788196431</c:v>
                </c:pt>
                <c:pt idx="23838">
                  <c:v>0.22336937351046401</c:v>
                </c:pt>
                <c:pt idx="23839">
                  <c:v>0.22338778068075263</c:v>
                </c:pt>
                <c:pt idx="23840">
                  <c:v>0.22340577847520526</c:v>
                </c:pt>
                <c:pt idx="23841">
                  <c:v>0.22342418497540004</c:v>
                </c:pt>
                <c:pt idx="23842">
                  <c:v>0.22344381820218273</c:v>
                </c:pt>
                <c:pt idx="23843">
                  <c:v>0.22346304202991329</c:v>
                </c:pt>
                <c:pt idx="23844">
                  <c:v>0.22347981145018039</c:v>
                </c:pt>
                <c:pt idx="23845">
                  <c:v>0.22349617158919313</c:v>
                </c:pt>
                <c:pt idx="23846">
                  <c:v>0.22351416743297167</c:v>
                </c:pt>
                <c:pt idx="23847">
                  <c:v>0.22353257193823137</c:v>
                </c:pt>
                <c:pt idx="23848">
                  <c:v>0.22355179405986753</c:v>
                </c:pt>
                <c:pt idx="23849">
                  <c:v>0.22357387859455929</c:v>
                </c:pt>
                <c:pt idx="23850">
                  <c:v>0.22359718951873447</c:v>
                </c:pt>
                <c:pt idx="23851">
                  <c:v>0.22361763725044784</c:v>
                </c:pt>
                <c:pt idx="23852">
                  <c:v>0.22363644879435673</c:v>
                </c:pt>
                <c:pt idx="23853">
                  <c:v>0.22365444211392843</c:v>
                </c:pt>
                <c:pt idx="23854">
                  <c:v>0.22367202618161836</c:v>
                </c:pt>
                <c:pt idx="23855">
                  <c:v>0.22369042778182224</c:v>
                </c:pt>
                <c:pt idx="23856">
                  <c:v>0.22370964686940281</c:v>
                </c:pt>
                <c:pt idx="23857">
                  <c:v>0.22372845668256477</c:v>
                </c:pt>
                <c:pt idx="23858">
                  <c:v>0.22374849283350631</c:v>
                </c:pt>
                <c:pt idx="23859">
                  <c:v>0.22377220857499441</c:v>
                </c:pt>
                <c:pt idx="23860">
                  <c:v>0.22379592375405935</c:v>
                </c:pt>
                <c:pt idx="23861">
                  <c:v>0.22381800289797837</c:v>
                </c:pt>
                <c:pt idx="23862">
                  <c:v>0.2238372195338614</c:v>
                </c:pt>
                <c:pt idx="23863">
                  <c:v>0.22385602694758067</c:v>
                </c:pt>
                <c:pt idx="23864">
                  <c:v>0.22387565169782586</c:v>
                </c:pt>
                <c:pt idx="23865">
                  <c:v>0.22389445838875638</c:v>
                </c:pt>
                <c:pt idx="23866">
                  <c:v>0.22391449121397233</c:v>
                </c:pt>
                <c:pt idx="23867">
                  <c:v>0.22393575009977845</c:v>
                </c:pt>
                <c:pt idx="23868">
                  <c:v>0.22395700853365388</c:v>
                </c:pt>
                <c:pt idx="23869">
                  <c:v>0.22397622249852772</c:v>
                </c:pt>
                <c:pt idx="23870">
                  <c:v>0.22399420970553621</c:v>
                </c:pt>
                <c:pt idx="23871">
                  <c:v>0.22401178779979733</c:v>
                </c:pt>
                <c:pt idx="23872">
                  <c:v>0.22402773045529226</c:v>
                </c:pt>
                <c:pt idx="23873">
                  <c:v>0.22404367285662274</c:v>
                </c:pt>
                <c:pt idx="23874">
                  <c:v>0.2240620676192665</c:v>
                </c:pt>
                <c:pt idx="23875">
                  <c:v>0.2240833233680275</c:v>
                </c:pt>
                <c:pt idx="23876">
                  <c:v>0.22410621366912184</c:v>
                </c:pt>
                <c:pt idx="23877">
                  <c:v>0.22412992092861253</c:v>
                </c:pt>
                <c:pt idx="23878">
                  <c:v>0.2241532188946809</c:v>
                </c:pt>
                <c:pt idx="23879">
                  <c:v>0.22417529015132537</c:v>
                </c:pt>
                <c:pt idx="23880">
                  <c:v>0.22419572606572902</c:v>
                </c:pt>
                <c:pt idx="23881">
                  <c:v>0.22421657026819075</c:v>
                </c:pt>
                <c:pt idx="23882">
                  <c:v>0.22423741403618089</c:v>
                </c:pt>
                <c:pt idx="23883">
                  <c:v>0.22425743999227282</c:v>
                </c:pt>
                <c:pt idx="23884">
                  <c:v>0.22427828290840984</c:v>
                </c:pt>
                <c:pt idx="23885">
                  <c:v>0.22429953406189876</c:v>
                </c:pt>
                <c:pt idx="23886">
                  <c:v>0.22431955877402876</c:v>
                </c:pt>
                <c:pt idx="23887">
                  <c:v>0.22433876577420447</c:v>
                </c:pt>
                <c:pt idx="23888">
                  <c:v>0.2243571551095348</c:v>
                </c:pt>
                <c:pt idx="23889">
                  <c:v>0.22437677002782502</c:v>
                </c:pt>
                <c:pt idx="23890">
                  <c:v>0.22439761045695064</c:v>
                </c:pt>
                <c:pt idx="23891">
                  <c:v>0.22441926769761072</c:v>
                </c:pt>
                <c:pt idx="23892">
                  <c:v>0.22444133308306938</c:v>
                </c:pt>
                <c:pt idx="23893">
                  <c:v>0.22446258077187328</c:v>
                </c:pt>
                <c:pt idx="23894">
                  <c:v>0.22448137642795241</c:v>
                </c:pt>
                <c:pt idx="23895">
                  <c:v>0.22450058032037759</c:v>
                </c:pt>
                <c:pt idx="23896">
                  <c:v>0.22452223533113366</c:v>
                </c:pt>
                <c:pt idx="23897">
                  <c:v>0.22454388987296012</c:v>
                </c:pt>
                <c:pt idx="23898">
                  <c:v>0.22456186687220722</c:v>
                </c:pt>
                <c:pt idx="23899">
                  <c:v>0.22457902643365782</c:v>
                </c:pt>
                <c:pt idx="23900">
                  <c:v>0.22459700280127223</c:v>
                </c:pt>
                <c:pt idx="23901">
                  <c:v>0.22461824718274695</c:v>
                </c:pt>
                <c:pt idx="23902">
                  <c:v>0.22463989964560302</c:v>
                </c:pt>
                <c:pt idx="23903">
                  <c:v>0.22466114311578989</c:v>
                </c:pt>
                <c:pt idx="23904">
                  <c:v>0.22468279464987337</c:v>
                </c:pt>
                <c:pt idx="23905">
                  <c:v>0.22470444571517834</c:v>
                </c:pt>
                <c:pt idx="23906">
                  <c:v>0.22472568781424154</c:v>
                </c:pt>
                <c:pt idx="23907">
                  <c:v>0.22474815492800473</c:v>
                </c:pt>
                <c:pt idx="23908">
                  <c:v>0.22476817065873589</c:v>
                </c:pt>
                <c:pt idx="23909">
                  <c:v>0.2247861436265757</c:v>
                </c:pt>
                <c:pt idx="23910">
                  <c:v>0.22480656706156937</c:v>
                </c:pt>
                <c:pt idx="23911">
                  <c:v>0.22483066617837888</c:v>
                </c:pt>
                <c:pt idx="23912">
                  <c:v>0.22485517315919351</c:v>
                </c:pt>
                <c:pt idx="23913">
                  <c:v>0.22487804579943241</c:v>
                </c:pt>
                <c:pt idx="23914">
                  <c:v>0.22489969263780021</c:v>
                </c:pt>
                <c:pt idx="23915">
                  <c:v>0.22491888849868313</c:v>
                </c:pt>
                <c:pt idx="23916">
                  <c:v>0.22493726716913398</c:v>
                </c:pt>
                <c:pt idx="23917">
                  <c:v>0.22495687071198475</c:v>
                </c:pt>
                <c:pt idx="23918">
                  <c:v>0.22497688226559456</c:v>
                </c:pt>
                <c:pt idx="23919">
                  <c:v>0.22499730180546182</c:v>
                </c:pt>
                <c:pt idx="23920">
                  <c:v>0.22501812930658477</c:v>
                </c:pt>
                <c:pt idx="23921">
                  <c:v>0.22503936474346589</c:v>
                </c:pt>
                <c:pt idx="23922">
                  <c:v>0.22505896628496433</c:v>
                </c:pt>
                <c:pt idx="23923">
                  <c:v>0.22507734238117574</c:v>
                </c:pt>
                <c:pt idx="23924">
                  <c:v>0.22509571813971205</c:v>
                </c:pt>
                <c:pt idx="23925">
                  <c:v>0.22511654359119143</c:v>
                </c:pt>
                <c:pt idx="23926">
                  <c:v>0.2251390019253677</c:v>
                </c:pt>
                <c:pt idx="23927">
                  <c:v>0.22516064311565845</c:v>
                </c:pt>
                <c:pt idx="23928">
                  <c:v>0.22518065059192224</c:v>
                </c:pt>
                <c:pt idx="23929">
                  <c:v>0.22519943275637958</c:v>
                </c:pt>
                <c:pt idx="23930">
                  <c:v>0.22521943945658338</c:v>
                </c:pt>
                <c:pt idx="23931">
                  <c:v>0.22523985404419491</c:v>
                </c:pt>
                <c:pt idx="23932">
                  <c:v>0.22525985993572656</c:v>
                </c:pt>
                <c:pt idx="23933">
                  <c:v>0.22527904888419945</c:v>
                </c:pt>
                <c:pt idx="23934">
                  <c:v>0.22529864572812841</c:v>
                </c:pt>
                <c:pt idx="23935">
                  <c:v>0.22531946695402169</c:v>
                </c:pt>
                <c:pt idx="23936">
                  <c:v>0.22534151248539333</c:v>
                </c:pt>
                <c:pt idx="23937">
                  <c:v>0.22536437400459935</c:v>
                </c:pt>
                <c:pt idx="23938">
                  <c:v>0.22538764322850011</c:v>
                </c:pt>
                <c:pt idx="23939">
                  <c:v>0.22541132012862375</c:v>
                </c:pt>
                <c:pt idx="23940">
                  <c:v>0.22543458826016324</c:v>
                </c:pt>
                <c:pt idx="23941">
                  <c:v>0.22545744765163891</c:v>
                </c:pt>
                <c:pt idx="23942">
                  <c:v>0.22548030652057491</c:v>
                </c:pt>
                <c:pt idx="23943">
                  <c:v>0.22550234850647727</c:v>
                </c:pt>
                <c:pt idx="23944">
                  <c:v>0.22552398183502897</c:v>
                </c:pt>
                <c:pt idx="23945">
                  <c:v>0.22554439020654349</c:v>
                </c:pt>
                <c:pt idx="23946">
                  <c:v>0.22556275738480472</c:v>
                </c:pt>
                <c:pt idx="23947">
                  <c:v>0.22558194052192998</c:v>
                </c:pt>
                <c:pt idx="23948">
                  <c:v>0.22560275585017486</c:v>
                </c:pt>
                <c:pt idx="23949">
                  <c:v>0.22562479513724576</c:v>
                </c:pt>
                <c:pt idx="23950">
                  <c:v>0.22564683393859702</c:v>
                </c:pt>
                <c:pt idx="23951">
                  <c:v>0.22566887225425017</c:v>
                </c:pt>
                <c:pt idx="23952">
                  <c:v>0.22569009387696257</c:v>
                </c:pt>
                <c:pt idx="23953">
                  <c:v>0.22570886647549884</c:v>
                </c:pt>
                <c:pt idx="23954">
                  <c:v>0.2257264144554513</c:v>
                </c:pt>
                <c:pt idx="23955">
                  <c:v>0.22574437020920973</c:v>
                </c:pt>
                <c:pt idx="23956">
                  <c:v>0.22576395793651985</c:v>
                </c:pt>
                <c:pt idx="23957">
                  <c:v>0.22578354528015837</c:v>
                </c:pt>
                <c:pt idx="23958">
                  <c:v>0.22580231612446744</c:v>
                </c:pt>
                <c:pt idx="23959">
                  <c:v>0.2258190463626393</c:v>
                </c:pt>
                <c:pt idx="23960">
                  <c:v>0.2258365924092807</c:v>
                </c:pt>
                <c:pt idx="23961">
                  <c:v>0.22585699440198476</c:v>
                </c:pt>
                <c:pt idx="23962">
                  <c:v>0.22587821203285757</c:v>
                </c:pt>
                <c:pt idx="23963">
                  <c:v>0.22589942921355174</c:v>
                </c:pt>
                <c:pt idx="23964">
                  <c:v>0.22592064594408717</c:v>
                </c:pt>
                <c:pt idx="23965">
                  <c:v>0.22594227022546332</c:v>
                </c:pt>
                <c:pt idx="23966">
                  <c:v>0.22596389403923992</c:v>
                </c:pt>
                <c:pt idx="23967">
                  <c:v>0.22598470141859803</c:v>
                </c:pt>
                <c:pt idx="23968">
                  <c:v>0.226004692414491</c:v>
                </c:pt>
                <c:pt idx="23969">
                  <c:v>0.22602468301075188</c:v>
                </c:pt>
                <c:pt idx="23970">
                  <c:v>0.22604385728882564</c:v>
                </c:pt>
                <c:pt idx="23971">
                  <c:v>0.22606303119925361</c:v>
                </c:pt>
                <c:pt idx="23972">
                  <c:v>0.22608342857272531</c:v>
                </c:pt>
                <c:pt idx="23973">
                  <c:v>0.2261050493343684</c:v>
                </c:pt>
                <c:pt idx="23974">
                  <c:v>0.22612503792455516</c:v>
                </c:pt>
                <c:pt idx="23975">
                  <c:v>0.22614421027851117</c:v>
                </c:pt>
                <c:pt idx="23976">
                  <c:v>0.22616419808594926</c:v>
                </c:pt>
                <c:pt idx="23977">
                  <c:v>0.22618377759159186</c:v>
                </c:pt>
                <c:pt idx="23978">
                  <c:v>0.22620335671388497</c:v>
                </c:pt>
                <c:pt idx="23979">
                  <c:v>0.22622334333916236</c:v>
                </c:pt>
                <c:pt idx="23980">
                  <c:v>0.22624414532081691</c:v>
                </c:pt>
                <c:pt idx="23981">
                  <c:v>0.22626453900040841</c:v>
                </c:pt>
                <c:pt idx="23982">
                  <c:v>0.22628697156760244</c:v>
                </c:pt>
                <c:pt idx="23983">
                  <c:v>0.22631225858545287</c:v>
                </c:pt>
                <c:pt idx="23984">
                  <c:v>0.22633632144416641</c:v>
                </c:pt>
                <c:pt idx="23985">
                  <c:v>0.2263575289073998</c:v>
                </c:pt>
                <c:pt idx="23986">
                  <c:v>0.22637832809794498</c:v>
                </c:pt>
                <c:pt idx="23987">
                  <c:v>0.2263987190412674</c:v>
                </c:pt>
                <c:pt idx="23988">
                  <c:v>0.2264195173751177</c:v>
                </c:pt>
                <c:pt idx="23989">
                  <c:v>0.22644072307406871</c:v>
                </c:pt>
                <c:pt idx="23990">
                  <c:v>0.22646152053433241</c:v>
                </c:pt>
                <c:pt idx="23991">
                  <c:v>0.22648109421947091</c:v>
                </c:pt>
                <c:pt idx="23992">
                  <c:v>0.22650107529453881</c:v>
                </c:pt>
                <c:pt idx="23993">
                  <c:v>0.22652024044039754</c:v>
                </c:pt>
                <c:pt idx="23994">
                  <c:v>0.22653981297621575</c:v>
                </c:pt>
                <c:pt idx="23995">
                  <c:v>0.22655938512895751</c:v>
                </c:pt>
                <c:pt idx="23996">
                  <c:v>0.22657977238072827</c:v>
                </c:pt>
                <c:pt idx="23997">
                  <c:v>0.22660138241381889</c:v>
                </c:pt>
                <c:pt idx="23998">
                  <c:v>0.22662217653307962</c:v>
                </c:pt>
                <c:pt idx="23999">
                  <c:v>0.22664052392629258</c:v>
                </c:pt>
                <c:pt idx="24000">
                  <c:v>0.22665764785625139</c:v>
                </c:pt>
                <c:pt idx="24001">
                  <c:v>0.22667517919504868</c:v>
                </c:pt>
                <c:pt idx="24002">
                  <c:v>0.22669393331025256</c:v>
                </c:pt>
                <c:pt idx="24003">
                  <c:v>0.22671309476035106</c:v>
                </c:pt>
                <c:pt idx="24004">
                  <c:v>0.22673103280641738</c:v>
                </c:pt>
                <c:pt idx="24005">
                  <c:v>0.22674937820252841</c:v>
                </c:pt>
                <c:pt idx="24006">
                  <c:v>0.22676853859026203</c:v>
                </c:pt>
                <c:pt idx="24007">
                  <c:v>0.22678810626690671</c:v>
                </c:pt>
                <c:pt idx="24008">
                  <c:v>0.22680808120854687</c:v>
                </c:pt>
                <c:pt idx="24009">
                  <c:v>0.22682968630849271</c:v>
                </c:pt>
                <c:pt idx="24010">
                  <c:v>0.22685047568096614</c:v>
                </c:pt>
                <c:pt idx="24011">
                  <c:v>0.22686922650895838</c:v>
                </c:pt>
                <c:pt idx="24012">
                  <c:v>0.22688756937004978</c:v>
                </c:pt>
                <c:pt idx="24013">
                  <c:v>0.22690550428668363</c:v>
                </c:pt>
                <c:pt idx="24014">
                  <c:v>0.22692384648235506</c:v>
                </c:pt>
                <c:pt idx="24015">
                  <c:v>0.2269446338974104</c:v>
                </c:pt>
                <c:pt idx="24016">
                  <c:v>0.2269650132966099</c:v>
                </c:pt>
                <c:pt idx="24017">
                  <c:v>0.22698335440079792</c:v>
                </c:pt>
                <c:pt idx="24018">
                  <c:v>0.22700251030602389</c:v>
                </c:pt>
                <c:pt idx="24019">
                  <c:v>0.22702166584430836</c:v>
                </c:pt>
                <c:pt idx="24020">
                  <c:v>0.22703878324891888</c:v>
                </c:pt>
                <c:pt idx="24021">
                  <c:v>0.22705508526662019</c:v>
                </c:pt>
                <c:pt idx="24022">
                  <c:v>0.22707260963925285</c:v>
                </c:pt>
                <c:pt idx="24023">
                  <c:v>0.22709135630255142</c:v>
                </c:pt>
                <c:pt idx="24024">
                  <c:v>0.22710765746323502</c:v>
                </c:pt>
                <c:pt idx="24025">
                  <c:v>0.22712477339596832</c:v>
                </c:pt>
                <c:pt idx="24026">
                  <c:v>0.22714351908140484</c:v>
                </c:pt>
                <c:pt idx="24027">
                  <c:v>0.22716267191880635</c:v>
                </c:pt>
                <c:pt idx="24028">
                  <c:v>0.22718100939810842</c:v>
                </c:pt>
                <c:pt idx="24029">
                  <c:v>0.22720016151748504</c:v>
                </c:pt>
                <c:pt idx="24030">
                  <c:v>0.22722012823012311</c:v>
                </c:pt>
                <c:pt idx="24031">
                  <c:v>0.22723887212816984</c:v>
                </c:pt>
                <c:pt idx="24032">
                  <c:v>0.22725557834987287</c:v>
                </c:pt>
                <c:pt idx="24033">
                  <c:v>0.22727350666756968</c:v>
                </c:pt>
                <c:pt idx="24034">
                  <c:v>0.22729306446575342</c:v>
                </c:pt>
                <c:pt idx="24035">
                  <c:v>0.22731262188143717</c:v>
                </c:pt>
                <c:pt idx="24036">
                  <c:v>0.22732769712830983</c:v>
                </c:pt>
                <c:pt idx="24037">
                  <c:v>0.22734114242702924</c:v>
                </c:pt>
                <c:pt idx="24038">
                  <c:v>0.22735906921078489</c:v>
                </c:pt>
                <c:pt idx="24039">
                  <c:v>0.22737658825714638</c:v>
                </c:pt>
                <c:pt idx="24040">
                  <c:v>0.22739003289853021</c:v>
                </c:pt>
                <c:pt idx="24041">
                  <c:v>0.22740225514293391</c:v>
                </c:pt>
                <c:pt idx="24042">
                  <c:v>0.22741569943924228</c:v>
                </c:pt>
                <c:pt idx="24043">
                  <c:v>0.22743036573816536</c:v>
                </c:pt>
                <c:pt idx="24044">
                  <c:v>0.22744421704519938</c:v>
                </c:pt>
                <c:pt idx="24045">
                  <c:v>0.22745766077737498</c:v>
                </c:pt>
                <c:pt idx="24046">
                  <c:v>0.22747314121478718</c:v>
                </c:pt>
                <c:pt idx="24047">
                  <c:v>0.22748984352323029</c:v>
                </c:pt>
                <c:pt idx="24048">
                  <c:v>0.22750532346245134</c:v>
                </c:pt>
                <c:pt idx="24049">
                  <c:v>0.2275203958046017</c:v>
                </c:pt>
                <c:pt idx="24050">
                  <c:v>0.22753668997300069</c:v>
                </c:pt>
                <c:pt idx="24051">
                  <c:v>0.22755461325159237</c:v>
                </c:pt>
                <c:pt idx="24052">
                  <c:v>0.22757335088119343</c:v>
                </c:pt>
                <c:pt idx="24053">
                  <c:v>0.22759086617397911</c:v>
                </c:pt>
                <c:pt idx="24054">
                  <c:v>0.22760512258116528</c:v>
                </c:pt>
                <c:pt idx="24055">
                  <c:v>0.22761897146781684</c:v>
                </c:pt>
                <c:pt idx="24056">
                  <c:v>0.22763363478581625</c:v>
                </c:pt>
                <c:pt idx="24057">
                  <c:v>0.22764829788880625</c:v>
                </c:pt>
                <c:pt idx="24058">
                  <c:v>0.22766214617754491</c:v>
                </c:pt>
                <c:pt idx="24059">
                  <c:v>0.22767721615621289</c:v>
                </c:pt>
                <c:pt idx="24060">
                  <c:v>0.22769269319521121</c:v>
                </c:pt>
                <c:pt idx="24061">
                  <c:v>0.22770694815079418</c:v>
                </c:pt>
                <c:pt idx="24062">
                  <c:v>0.22772079562735648</c:v>
                </c:pt>
                <c:pt idx="24063">
                  <c:v>0.22773464291216891</c:v>
                </c:pt>
                <c:pt idx="24064">
                  <c:v>0.22774849000523698</c:v>
                </c:pt>
                <c:pt idx="24065">
                  <c:v>0.22776192964749808</c:v>
                </c:pt>
                <c:pt idx="24066">
                  <c:v>0.22777577636273147</c:v>
                </c:pt>
                <c:pt idx="24067">
                  <c:v>0.2277908446291054</c:v>
                </c:pt>
                <c:pt idx="24068">
                  <c:v>0.22780265473321967</c:v>
                </c:pt>
                <c:pt idx="24069">
                  <c:v>0.22781202126834088</c:v>
                </c:pt>
                <c:pt idx="24070">
                  <c:v>0.22782138771573104</c:v>
                </c:pt>
                <c:pt idx="24071">
                  <c:v>0.22783156853730321</c:v>
                </c:pt>
                <c:pt idx="24072">
                  <c:v>0.22784297093441289</c:v>
                </c:pt>
                <c:pt idx="24073">
                  <c:v>0.22785518764418428</c:v>
                </c:pt>
                <c:pt idx="24074">
                  <c:v>0.22786821863677151</c:v>
                </c:pt>
                <c:pt idx="24075">
                  <c:v>0.2278800278271314</c:v>
                </c:pt>
                <c:pt idx="24076">
                  <c:v>0.22788776480727024</c:v>
                </c:pt>
                <c:pt idx="24077">
                  <c:v>0.22789672334106764</c:v>
                </c:pt>
                <c:pt idx="24078">
                  <c:v>0.22791016099128691</c:v>
                </c:pt>
                <c:pt idx="24079">
                  <c:v>0.22792726319405121</c:v>
                </c:pt>
                <c:pt idx="24080">
                  <c:v>0.22794395791939384</c:v>
                </c:pt>
                <c:pt idx="24081">
                  <c:v>0.22795698775527512</c:v>
                </c:pt>
                <c:pt idx="24082">
                  <c:v>0.22796757437191875</c:v>
                </c:pt>
                <c:pt idx="24083">
                  <c:v>0.22797734653396101</c:v>
                </c:pt>
                <c:pt idx="24084">
                  <c:v>0.22798711860050852</c:v>
                </c:pt>
                <c:pt idx="24085">
                  <c:v>0.22799974071180129</c:v>
                </c:pt>
                <c:pt idx="24086">
                  <c:v>0.22801276982086691</c:v>
                </c:pt>
                <c:pt idx="24087">
                  <c:v>0.22802498445644354</c:v>
                </c:pt>
                <c:pt idx="24088">
                  <c:v>0.22803353461257525</c:v>
                </c:pt>
                <c:pt idx="24089">
                  <c:v>0.22803964182219749</c:v>
                </c:pt>
                <c:pt idx="24090">
                  <c:v>0.22804615613801704</c:v>
                </c:pt>
                <c:pt idx="24091">
                  <c:v>0.2280530775520784</c:v>
                </c:pt>
                <c:pt idx="24092">
                  <c:v>0.22805918464234923</c:v>
                </c:pt>
                <c:pt idx="24093">
                  <c:v>0.22806529169532369</c:v>
                </c:pt>
                <c:pt idx="24094">
                  <c:v>0.22807384150683074</c:v>
                </c:pt>
                <c:pt idx="24095">
                  <c:v>0.22808279837381637</c:v>
                </c:pt>
                <c:pt idx="24096">
                  <c:v>0.22809175516057742</c:v>
                </c:pt>
                <c:pt idx="24097">
                  <c:v>0.22810111898823338</c:v>
                </c:pt>
                <c:pt idx="24098">
                  <c:v>0.22811007561090266</c:v>
                </c:pt>
                <c:pt idx="24099">
                  <c:v>0.22811903215335189</c:v>
                </c:pt>
                <c:pt idx="24100">
                  <c:v>0.22812758150540241</c:v>
                </c:pt>
                <c:pt idx="24101">
                  <c:v>0.22813613078436257</c:v>
                </c:pt>
                <c:pt idx="24102">
                  <c:v>0.22814305157570225</c:v>
                </c:pt>
                <c:pt idx="24103">
                  <c:v>0.22815119362183905</c:v>
                </c:pt>
                <c:pt idx="24104">
                  <c:v>0.22816055689294271</c:v>
                </c:pt>
                <c:pt idx="24105">
                  <c:v>0.22816910588999276</c:v>
                </c:pt>
                <c:pt idx="24106">
                  <c:v>0.22817806190375217</c:v>
                </c:pt>
                <c:pt idx="24107">
                  <c:v>0.22818823909475422</c:v>
                </c:pt>
                <c:pt idx="24108">
                  <c:v>0.22819923034470171</c:v>
                </c:pt>
                <c:pt idx="24109">
                  <c:v>0.22820859316603745</c:v>
                </c:pt>
                <c:pt idx="24110">
                  <c:v>0.22821632760449989</c:v>
                </c:pt>
                <c:pt idx="24111">
                  <c:v>0.22822284076943811</c:v>
                </c:pt>
                <c:pt idx="24112">
                  <c:v>0.22822935389195531</c:v>
                </c:pt>
                <c:pt idx="24113">
                  <c:v>0.22823505283935949</c:v>
                </c:pt>
                <c:pt idx="24114">
                  <c:v>0.22824034469001148</c:v>
                </c:pt>
                <c:pt idx="24115">
                  <c:v>0.22824685769852471</c:v>
                </c:pt>
                <c:pt idx="24116">
                  <c:v>0.22825418478239845</c:v>
                </c:pt>
                <c:pt idx="24117">
                  <c:v>0.22826354708922189</c:v>
                </c:pt>
                <c:pt idx="24118">
                  <c:v>0.22827290930839339</c:v>
                </c:pt>
                <c:pt idx="24119">
                  <c:v>0.22827901505628356</c:v>
                </c:pt>
                <c:pt idx="24120">
                  <c:v>0.22828267848712319</c:v>
                </c:pt>
                <c:pt idx="24121">
                  <c:v>0.22828634190454206</c:v>
                </c:pt>
                <c:pt idx="24122">
                  <c:v>0.22829000530854038</c:v>
                </c:pt>
                <c:pt idx="24123">
                  <c:v>0.22829407574168739</c:v>
                </c:pt>
                <c:pt idx="24124">
                  <c:v>0.22829773911735399</c:v>
                </c:pt>
                <c:pt idx="24125">
                  <c:v>0.22830099544001306</c:v>
                </c:pt>
                <c:pt idx="24126">
                  <c:v>0.22830425175206884</c:v>
                </c:pt>
                <c:pt idx="24127">
                  <c:v>0.22830628694171892</c:v>
                </c:pt>
                <c:pt idx="24128">
                  <c:v>0.22830710101641921</c:v>
                </c:pt>
                <c:pt idx="24129">
                  <c:v>0.22830954323654387</c:v>
                </c:pt>
                <c:pt idx="24130">
                  <c:v>0.22831564876076121</c:v>
                </c:pt>
                <c:pt idx="24131">
                  <c:v>0.22832419643203972</c:v>
                </c:pt>
                <c:pt idx="24132">
                  <c:v>0.22833233700342651</c:v>
                </c:pt>
                <c:pt idx="24133">
                  <c:v>0.22834047750854475</c:v>
                </c:pt>
                <c:pt idx="24134">
                  <c:v>0.22834943198763646</c:v>
                </c:pt>
                <c:pt idx="24135">
                  <c:v>0.22835716533687045</c:v>
                </c:pt>
                <c:pt idx="24136">
                  <c:v>0.22836286355593291</c:v>
                </c:pt>
                <c:pt idx="24137">
                  <c:v>0.22836734070527503</c:v>
                </c:pt>
                <c:pt idx="24138">
                  <c:v>0.2283710038125544</c:v>
                </c:pt>
                <c:pt idx="24139">
                  <c:v>0.22837263185592724</c:v>
                </c:pt>
                <c:pt idx="24140">
                  <c:v>0.22837344587661956</c:v>
                </c:pt>
                <c:pt idx="24141">
                  <c:v>0.22837670195276288</c:v>
                </c:pt>
                <c:pt idx="24142">
                  <c:v>0.22837995801830427</c:v>
                </c:pt>
                <c:pt idx="24143">
                  <c:v>0.22838240006050284</c:v>
                </c:pt>
                <c:pt idx="24144">
                  <c:v>0.22838728412700937</c:v>
                </c:pt>
                <c:pt idx="24145">
                  <c:v>0.22839298217445125</c:v>
                </c:pt>
                <c:pt idx="24146">
                  <c:v>0.22839827318943287</c:v>
                </c:pt>
                <c:pt idx="24147">
                  <c:v>0.22840437817193288</c:v>
                </c:pt>
                <c:pt idx="24148">
                  <c:v>0.22841048311716258</c:v>
                </c:pt>
                <c:pt idx="24149">
                  <c:v>0.22841455305994296</c:v>
                </c:pt>
                <c:pt idx="24150">
                  <c:v>0.22841780900224137</c:v>
                </c:pt>
                <c:pt idx="24151">
                  <c:v>0.22842065794305563</c:v>
                </c:pt>
                <c:pt idx="24152">
                  <c:v>0.22842309988586557</c:v>
                </c:pt>
                <c:pt idx="24153">
                  <c:v>0.22842676278889928</c:v>
                </c:pt>
                <c:pt idx="24154">
                  <c:v>0.22843327458338722</c:v>
                </c:pt>
                <c:pt idx="24155">
                  <c:v>0.22843815840142612</c:v>
                </c:pt>
                <c:pt idx="24156">
                  <c:v>0.22844019331856893</c:v>
                </c:pt>
                <c:pt idx="24157">
                  <c:v>0.22843978633547193</c:v>
                </c:pt>
                <c:pt idx="24158">
                  <c:v>0.22843937935220882</c:v>
                </c:pt>
                <c:pt idx="24159">
                  <c:v>0.22843815840142612</c:v>
                </c:pt>
                <c:pt idx="24160">
                  <c:v>0.22843775141750033</c:v>
                </c:pt>
                <c:pt idx="24161">
                  <c:v>0.22843978633547193</c:v>
                </c:pt>
                <c:pt idx="24162">
                  <c:v>0.22844344917738549</c:v>
                </c:pt>
                <c:pt idx="24163">
                  <c:v>0.22844670502560091</c:v>
                </c:pt>
                <c:pt idx="24164">
                  <c:v>0.22844914690480611</c:v>
                </c:pt>
                <c:pt idx="24165">
                  <c:v>0.22845240273447096</c:v>
                </c:pt>
                <c:pt idx="24166">
                  <c:v>0.22845891436199933</c:v>
                </c:pt>
                <c:pt idx="24167">
                  <c:v>0.22846786778061806</c:v>
                </c:pt>
                <c:pt idx="24168">
                  <c:v>0.22847600718252672</c:v>
                </c:pt>
                <c:pt idx="24169">
                  <c:v>0.2284817047244444</c:v>
                </c:pt>
                <c:pt idx="24170">
                  <c:v>0.22848658830596541</c:v>
                </c:pt>
                <c:pt idx="24171">
                  <c:v>0.22849187882569996</c:v>
                </c:pt>
                <c:pt idx="24172">
                  <c:v>0.22849798323676779</c:v>
                </c:pt>
                <c:pt idx="24173">
                  <c:v>0.22850408761057189</c:v>
                </c:pt>
                <c:pt idx="24174">
                  <c:v>0.22850937803772711</c:v>
                </c:pt>
                <c:pt idx="24175">
                  <c:v>0.22851304062474656</c:v>
                </c:pt>
                <c:pt idx="24176">
                  <c:v>0.22851385453115161</c:v>
                </c:pt>
                <c:pt idx="24177">
                  <c:v>0.22851426148410547</c:v>
                </c:pt>
                <c:pt idx="24178">
                  <c:v>0.22851588929426539</c:v>
                </c:pt>
                <c:pt idx="24179">
                  <c:v>0.22851548234197402</c:v>
                </c:pt>
                <c:pt idx="24180">
                  <c:v>0.22851263367129587</c:v>
                </c:pt>
                <c:pt idx="24181">
                  <c:v>0.22850978499250291</c:v>
                </c:pt>
                <c:pt idx="24182">
                  <c:v>0.22850815717240644</c:v>
                </c:pt>
                <c:pt idx="24183">
                  <c:v>0.2285069363055949</c:v>
                </c:pt>
                <c:pt idx="24184">
                  <c:v>0.22850571543729317</c:v>
                </c:pt>
                <c:pt idx="24185">
                  <c:v>0.22850490152426378</c:v>
                </c:pt>
                <c:pt idx="24186">
                  <c:v>0.22850449456750074</c:v>
                </c:pt>
                <c:pt idx="24187">
                  <c:v>0.2285069363055949</c:v>
                </c:pt>
                <c:pt idx="24188">
                  <c:v>0.22851304062474656</c:v>
                </c:pt>
                <c:pt idx="24189">
                  <c:v>0.22852117965898494</c:v>
                </c:pt>
                <c:pt idx="24190">
                  <c:v>0.22852728389119201</c:v>
                </c:pt>
                <c:pt idx="24191">
                  <c:v>0.22853257419563047</c:v>
                </c:pt>
                <c:pt idx="24192">
                  <c:v>0.2285407130708868</c:v>
                </c:pt>
                <c:pt idx="24193">
                  <c:v>0.22855007269554137</c:v>
                </c:pt>
                <c:pt idx="24194">
                  <c:v>0.2285561767513814</c:v>
                </c:pt>
                <c:pt idx="24195">
                  <c:v>0.22856024610124182</c:v>
                </c:pt>
                <c:pt idx="24196">
                  <c:v>0.22856594316322634</c:v>
                </c:pt>
                <c:pt idx="24197">
                  <c:v>0.22857164019275442</c:v>
                </c:pt>
                <c:pt idx="24198">
                  <c:v>0.22857489562362687</c:v>
                </c:pt>
                <c:pt idx="24199">
                  <c:v>0.2285769302625405</c:v>
                </c:pt>
                <c:pt idx="24200">
                  <c:v>0.2285769302625405</c:v>
                </c:pt>
                <c:pt idx="24201">
                  <c:v>0.2285769302625405</c:v>
                </c:pt>
                <c:pt idx="24202">
                  <c:v>0.22857815104390172</c:v>
                </c:pt>
                <c:pt idx="24203">
                  <c:v>0.22858059260215297</c:v>
                </c:pt>
                <c:pt idx="24204">
                  <c:v>0.22858222030434205</c:v>
                </c:pt>
                <c:pt idx="24205">
                  <c:v>0.22858425492835258</c:v>
                </c:pt>
                <c:pt idx="24206">
                  <c:v>0.22858710339501292</c:v>
                </c:pt>
                <c:pt idx="24207">
                  <c:v>0.22858791724113978</c:v>
                </c:pt>
                <c:pt idx="24208">
                  <c:v>0.22858710339501292</c:v>
                </c:pt>
                <c:pt idx="24209">
                  <c:v>0.22858588262458068</c:v>
                </c:pt>
                <c:pt idx="24210">
                  <c:v>0.2285834410792453</c:v>
                </c:pt>
                <c:pt idx="24211">
                  <c:v>0.2285793718237725</c:v>
                </c:pt>
                <c:pt idx="24212">
                  <c:v>0.22857530255174074</c:v>
                </c:pt>
                <c:pt idx="24213">
                  <c:v>0.22857204712219306</c:v>
                </c:pt>
                <c:pt idx="24214">
                  <c:v>0.2285704194034448</c:v>
                </c:pt>
                <c:pt idx="24215">
                  <c:v>0.22857001247334369</c:v>
                </c:pt>
                <c:pt idx="24216">
                  <c:v>0.22857123326315013</c:v>
                </c:pt>
                <c:pt idx="24217">
                  <c:v>0.22857245405146617</c:v>
                </c:pt>
                <c:pt idx="24218">
                  <c:v>0.22857204712219306</c:v>
                </c:pt>
                <c:pt idx="24219">
                  <c:v>0.22857164019275442</c:v>
                </c:pt>
                <c:pt idx="24220">
                  <c:v>0.22857204712219306</c:v>
                </c:pt>
                <c:pt idx="24221">
                  <c:v>0.22857367483829155</c:v>
                </c:pt>
                <c:pt idx="24222">
                  <c:v>0.22857815104390172</c:v>
                </c:pt>
                <c:pt idx="24223">
                  <c:v>0.22858222030434205</c:v>
                </c:pt>
                <c:pt idx="24224">
                  <c:v>0.22858466185265816</c:v>
                </c:pt>
                <c:pt idx="24225">
                  <c:v>0.22858751031815885</c:v>
                </c:pt>
                <c:pt idx="24226">
                  <c:v>0.22859198646183951</c:v>
                </c:pt>
                <c:pt idx="24227">
                  <c:v>0.22859564874631141</c:v>
                </c:pt>
                <c:pt idx="24228">
                  <c:v>0.22859564874631141</c:v>
                </c:pt>
                <c:pt idx="24229">
                  <c:v>0.22859686950482169</c:v>
                </c:pt>
                <c:pt idx="24230">
                  <c:v>0.22860053177141043</c:v>
                </c:pt>
                <c:pt idx="24231">
                  <c:v>0.22860378710822996</c:v>
                </c:pt>
                <c:pt idx="24232">
                  <c:v>0.22860460094077897</c:v>
                </c:pt>
                <c:pt idx="24233">
                  <c:v>0.22860297327501852</c:v>
                </c:pt>
                <c:pt idx="24234">
                  <c:v>0.22860175252395967</c:v>
                </c:pt>
                <c:pt idx="24235">
                  <c:v>0.22860134560660889</c:v>
                </c:pt>
                <c:pt idx="24236">
                  <c:v>0.22860175252395967</c:v>
                </c:pt>
                <c:pt idx="24237">
                  <c:v>0.22860256635816439</c:v>
                </c:pt>
                <c:pt idx="24238">
                  <c:v>0.22860338019170734</c:v>
                </c:pt>
                <c:pt idx="24239">
                  <c:v>0.22860338019170734</c:v>
                </c:pt>
                <c:pt idx="24240">
                  <c:v>0.22860378710822996</c:v>
                </c:pt>
                <c:pt idx="24241">
                  <c:v>0.22860338019170734</c:v>
                </c:pt>
                <c:pt idx="24242">
                  <c:v>0.22860175252395967</c:v>
                </c:pt>
                <c:pt idx="24243">
                  <c:v>0.22860053177141043</c:v>
                </c:pt>
                <c:pt idx="24244">
                  <c:v>0.22860053177141043</c:v>
                </c:pt>
                <c:pt idx="24245">
                  <c:v>0.22860012485356287</c:v>
                </c:pt>
                <c:pt idx="24246">
                  <c:v>0.22859890409902683</c:v>
                </c:pt>
                <c:pt idx="24247">
                  <c:v>0.22860053177141043</c:v>
                </c:pt>
                <c:pt idx="24248">
                  <c:v>0.22860582168836083</c:v>
                </c:pt>
                <c:pt idx="24249">
                  <c:v>0.22861111157732844</c:v>
                </c:pt>
                <c:pt idx="24250">
                  <c:v>0.22861599452692297</c:v>
                </c:pt>
                <c:pt idx="24251">
                  <c:v>0.22862047054310553</c:v>
                </c:pt>
                <c:pt idx="24252">
                  <c:v>0.22862372581501825</c:v>
                </c:pt>
                <c:pt idx="24253">
                  <c:v>0.22862576035458243</c:v>
                </c:pt>
                <c:pt idx="24254">
                  <c:v>0.22862901560927582</c:v>
                </c:pt>
                <c:pt idx="24255">
                  <c:v>0.22863267775813922</c:v>
                </c:pt>
                <c:pt idx="24256">
                  <c:v>0.22863552608687218</c:v>
                </c:pt>
                <c:pt idx="24257">
                  <c:v>0.22863796750504334</c:v>
                </c:pt>
                <c:pt idx="24258">
                  <c:v>0.22864081581870938</c:v>
                </c:pt>
                <c:pt idx="24259">
                  <c:v>0.22864244342287626</c:v>
                </c:pt>
                <c:pt idx="24260">
                  <c:v>0.22864203652208284</c:v>
                </c:pt>
                <c:pt idx="24261">
                  <c:v>0.22864081581870938</c:v>
                </c:pt>
                <c:pt idx="24262">
                  <c:v>0.22864244342287626</c:v>
                </c:pt>
                <c:pt idx="24263">
                  <c:v>0.22864651242170289</c:v>
                </c:pt>
                <c:pt idx="24264">
                  <c:v>0.22864936071103081</c:v>
                </c:pt>
                <c:pt idx="24265">
                  <c:v>0.22864936071103081</c:v>
                </c:pt>
                <c:pt idx="24266">
                  <c:v>0.22864895381305192</c:v>
                </c:pt>
                <c:pt idx="24267">
                  <c:v>0.22864854691490763</c:v>
                </c:pt>
                <c:pt idx="24268">
                  <c:v>0.22864895381305192</c:v>
                </c:pt>
                <c:pt idx="24269">
                  <c:v>0.22865017450649133</c:v>
                </c:pt>
                <c:pt idx="24270">
                  <c:v>0.22865058140397318</c:v>
                </c:pt>
                <c:pt idx="24271">
                  <c:v>0.22865139519844069</c:v>
                </c:pt>
                <c:pt idx="24272">
                  <c:v>0.22865383657786884</c:v>
                </c:pt>
                <c:pt idx="24273">
                  <c:v>0.22865627795133647</c:v>
                </c:pt>
                <c:pt idx="24274">
                  <c:v>0.22865994000036291</c:v>
                </c:pt>
                <c:pt idx="24275">
                  <c:v>0.22866441581984992</c:v>
                </c:pt>
                <c:pt idx="24276">
                  <c:v>0.22866767094871204</c:v>
                </c:pt>
                <c:pt idx="24277">
                  <c:v>0.22866645027663066</c:v>
                </c:pt>
                <c:pt idx="24278">
                  <c:v>0.22866278825144506</c:v>
                </c:pt>
                <c:pt idx="24279">
                  <c:v>0.22866156757340322</c:v>
                </c:pt>
                <c:pt idx="24280">
                  <c:v>0.22866319514379471</c:v>
                </c:pt>
                <c:pt idx="24281">
                  <c:v>0.22866441581984992</c:v>
                </c:pt>
                <c:pt idx="24282">
                  <c:v>0.22866441581984992</c:v>
                </c:pt>
                <c:pt idx="24283">
                  <c:v>0.22866441581984992</c:v>
                </c:pt>
                <c:pt idx="24284">
                  <c:v>0.22866482271153707</c:v>
                </c:pt>
                <c:pt idx="24285">
                  <c:v>0.22866645027663066</c:v>
                </c:pt>
                <c:pt idx="24286">
                  <c:v>0.22866889161930398</c:v>
                </c:pt>
                <c:pt idx="24287">
                  <c:v>0.2286705191777747</c:v>
                </c:pt>
                <c:pt idx="24288">
                  <c:v>0.22866970539887052</c:v>
                </c:pt>
                <c:pt idx="24289">
                  <c:v>0.22867011228840542</c:v>
                </c:pt>
                <c:pt idx="24290">
                  <c:v>0.22867377428677002</c:v>
                </c:pt>
                <c:pt idx="24291">
                  <c:v>0.22867825004433803</c:v>
                </c:pt>
                <c:pt idx="24292">
                  <c:v>0.22868272578187337</c:v>
                </c:pt>
                <c:pt idx="24293">
                  <c:v>0.22868638773404801</c:v>
                </c:pt>
                <c:pt idx="24294">
                  <c:v>0.22868801526404317</c:v>
                </c:pt>
                <c:pt idx="24295">
                  <c:v>0.22868882902804752</c:v>
                </c:pt>
                <c:pt idx="24296">
                  <c:v>0.22868760838179283</c:v>
                </c:pt>
                <c:pt idx="24297">
                  <c:v>0.22868638773404801</c:v>
                </c:pt>
                <c:pt idx="24298">
                  <c:v>0.22868679461679503</c:v>
                </c:pt>
                <c:pt idx="24299">
                  <c:v>0.22868923590980156</c:v>
                </c:pt>
                <c:pt idx="24300">
                  <c:v>0.22869127031608738</c:v>
                </c:pt>
                <c:pt idx="24301">
                  <c:v>0.22869249095787267</c:v>
                </c:pt>
                <c:pt idx="24302">
                  <c:v>0.22869411847793492</c:v>
                </c:pt>
                <c:pt idx="24303">
                  <c:v>0.22869818726650173</c:v>
                </c:pt>
                <c:pt idx="24304">
                  <c:v>0.22870469729377468</c:v>
                </c:pt>
                <c:pt idx="24305">
                  <c:v>0.22870998665972841</c:v>
                </c:pt>
                <c:pt idx="24306">
                  <c:v>0.22871405538373171</c:v>
                </c:pt>
                <c:pt idx="24307">
                  <c:v>0.22871690348068421</c:v>
                </c:pt>
                <c:pt idx="24308">
                  <c:v>0.22871853096101499</c:v>
                </c:pt>
                <c:pt idx="24309">
                  <c:v>0.22871934470018743</c:v>
                </c:pt>
                <c:pt idx="24310">
                  <c:v>0.22872178591373069</c:v>
                </c:pt>
                <c:pt idx="24311">
                  <c:v>0.22872748205549001</c:v>
                </c:pt>
                <c:pt idx="24312">
                  <c:v>0.22873399189205654</c:v>
                </c:pt>
                <c:pt idx="24313">
                  <c:v>0.22873806051839057</c:v>
                </c:pt>
                <c:pt idx="24314">
                  <c:v>0.22874090854697518</c:v>
                </c:pt>
                <c:pt idx="24315">
                  <c:v>0.22874375656744825</c:v>
                </c:pt>
                <c:pt idx="24316">
                  <c:v>0.2287470114380567</c:v>
                </c:pt>
                <c:pt idx="24317">
                  <c:v>0.22875270743612994</c:v>
                </c:pt>
                <c:pt idx="24318">
                  <c:v>0.2287600308145509</c:v>
                </c:pt>
                <c:pt idx="24319">
                  <c:v>0.22876735413934063</c:v>
                </c:pt>
                <c:pt idx="24320">
                  <c:v>0.22877427056350835</c:v>
                </c:pt>
                <c:pt idx="24321">
                  <c:v>0.22878037325098968</c:v>
                </c:pt>
                <c:pt idx="24322">
                  <c:v>0.22878525537415997</c:v>
                </c:pt>
                <c:pt idx="24323">
                  <c:v>0.22878810326833546</c:v>
                </c:pt>
                <c:pt idx="24324">
                  <c:v>0.22879095115440062</c:v>
                </c:pt>
                <c:pt idx="24325">
                  <c:v>0.22879379903235514</c:v>
                </c:pt>
                <c:pt idx="24326">
                  <c:v>0.2287966469021995</c:v>
                </c:pt>
                <c:pt idx="24327">
                  <c:v>0.22879868108997975</c:v>
                </c:pt>
                <c:pt idx="24328">
                  <c:v>0.22880152894592035</c:v>
                </c:pt>
                <c:pt idx="24329">
                  <c:v>0.22880722463347131</c:v>
                </c:pt>
                <c:pt idx="24330">
                  <c:v>0.22881454761265438</c:v>
                </c:pt>
                <c:pt idx="24331">
                  <c:v>0.22882105688246518</c:v>
                </c:pt>
                <c:pt idx="24332">
                  <c:v>0.22882878658533337</c:v>
                </c:pt>
                <c:pt idx="24333">
                  <c:v>0.22883855033513392</c:v>
                </c:pt>
                <c:pt idx="24334">
                  <c:v>0.22884750035537321</c:v>
                </c:pt>
                <c:pt idx="24335">
                  <c:v>0.22885522985384485</c:v>
                </c:pt>
                <c:pt idx="24336">
                  <c:v>0.22886011161157055</c:v>
                </c:pt>
                <c:pt idx="24337">
                  <c:v>0.22886255248149667</c:v>
                </c:pt>
                <c:pt idx="24338">
                  <c:v>0.22886702739422043</c:v>
                </c:pt>
                <c:pt idx="24339">
                  <c:v>0.2288731295156638</c:v>
                </c:pt>
                <c:pt idx="24340">
                  <c:v>0.22887882479541588</c:v>
                </c:pt>
                <c:pt idx="24341">
                  <c:v>0.22888492684487055</c:v>
                </c:pt>
                <c:pt idx="24342">
                  <c:v>0.22889143565658124</c:v>
                </c:pt>
                <c:pt idx="24343">
                  <c:v>0.22889631723756271</c:v>
                </c:pt>
                <c:pt idx="24344">
                  <c:v>0.22890079199919522</c:v>
                </c:pt>
                <c:pt idx="24345">
                  <c:v>0.22890648712140477</c:v>
                </c:pt>
                <c:pt idx="24346">
                  <c:v>0.22891625011258973</c:v>
                </c:pt>
                <c:pt idx="24347">
                  <c:v>0.22892764014850508</c:v>
                </c:pt>
                <c:pt idx="24348">
                  <c:v>0.22893740293317671</c:v>
                </c:pt>
                <c:pt idx="24349">
                  <c:v>0.22894635206873118</c:v>
                </c:pt>
                <c:pt idx="24350">
                  <c:v>0.22895286048065003</c:v>
                </c:pt>
                <c:pt idx="24351">
                  <c:v>0.22895774176179107</c:v>
                </c:pt>
                <c:pt idx="24352">
                  <c:v>0.22896465686928769</c:v>
                </c:pt>
                <c:pt idx="24353">
                  <c:v>0.22897360576094697</c:v>
                </c:pt>
                <c:pt idx="24354">
                  <c:v>0.22898174104750843</c:v>
                </c:pt>
                <c:pt idx="24355">
                  <c:v>0.22898784246899742</c:v>
                </c:pt>
                <c:pt idx="24356">
                  <c:v>0.22899394385325911</c:v>
                </c:pt>
                <c:pt idx="24357">
                  <c:v>0.22900207897436659</c:v>
                </c:pt>
                <c:pt idx="24358">
                  <c:v>0.22901062078030376</c:v>
                </c:pt>
                <c:pt idx="24359">
                  <c:v>0.22901794227017824</c:v>
                </c:pt>
                <c:pt idx="24360">
                  <c:v>0.22902485696139568</c:v>
                </c:pt>
                <c:pt idx="24361">
                  <c:v>0.22903177160480018</c:v>
                </c:pt>
                <c:pt idx="24362">
                  <c:v>0.22903949967908421</c:v>
                </c:pt>
                <c:pt idx="24363">
                  <c:v>0.22904722769364527</c:v>
                </c:pt>
                <c:pt idx="24364">
                  <c:v>0.22905576911394118</c:v>
                </c:pt>
                <c:pt idx="24365">
                  <c:v>0.22906471719028801</c:v>
                </c:pt>
                <c:pt idx="24366">
                  <c:v>0.2290724450099712</c:v>
                </c:pt>
                <c:pt idx="24367">
                  <c:v>0.22907976604721569</c:v>
                </c:pt>
                <c:pt idx="24368">
                  <c:v>0.22908871390883945</c:v>
                </c:pt>
                <c:pt idx="24369">
                  <c:v>0.22909806840584121</c:v>
                </c:pt>
                <c:pt idx="24370">
                  <c:v>0.22910579596779745</c:v>
                </c:pt>
                <c:pt idx="24371">
                  <c:v>0.22911271005156231</c:v>
                </c:pt>
                <c:pt idx="24372">
                  <c:v>0.22911881067400897</c:v>
                </c:pt>
                <c:pt idx="24373">
                  <c:v>0.22912491125923812</c:v>
                </c:pt>
                <c:pt idx="24374">
                  <c:v>0.22913182521084</c:v>
                </c:pt>
                <c:pt idx="24375">
                  <c:v>0.22914117930456768</c:v>
                </c:pt>
                <c:pt idx="24376">
                  <c:v>0.22915256677883417</c:v>
                </c:pt>
                <c:pt idx="24377">
                  <c:v>0.22916436081190775</c:v>
                </c:pt>
                <c:pt idx="24378">
                  <c:v>0.22917249454677641</c:v>
                </c:pt>
                <c:pt idx="24379">
                  <c:v>0.22917778143896433</c:v>
                </c:pt>
                <c:pt idx="24380">
                  <c:v>0.22918388166444897</c:v>
                </c:pt>
                <c:pt idx="24381">
                  <c:v>0.22918998185272133</c:v>
                </c:pt>
                <c:pt idx="24382">
                  <c:v>0.22919811537919871</c:v>
                </c:pt>
                <c:pt idx="24383">
                  <c:v>0.22920746885286553</c:v>
                </c:pt>
                <c:pt idx="24384">
                  <c:v>0.22921682223904533</c:v>
                </c:pt>
                <c:pt idx="24385">
                  <c:v>0.22922373555521083</c:v>
                </c:pt>
                <c:pt idx="24386">
                  <c:v>0.22922942883851888</c:v>
                </c:pt>
                <c:pt idx="24387">
                  <c:v>0.22923674872657371</c:v>
                </c:pt>
                <c:pt idx="24388">
                  <c:v>0.22924610183889313</c:v>
                </c:pt>
                <c:pt idx="24389">
                  <c:v>0.22925830141914641</c:v>
                </c:pt>
                <c:pt idx="24390">
                  <c:v>0.22927131414070825</c:v>
                </c:pt>
                <c:pt idx="24391">
                  <c:v>0.22928392005324738</c:v>
                </c:pt>
                <c:pt idx="24392">
                  <c:v>0.22929245945210253</c:v>
                </c:pt>
                <c:pt idx="24393">
                  <c:v>0.22929937224538519</c:v>
                </c:pt>
                <c:pt idx="24394">
                  <c:v>0.22930669162148171</c:v>
                </c:pt>
                <c:pt idx="24395">
                  <c:v>0.22931685733274079</c:v>
                </c:pt>
                <c:pt idx="24396">
                  <c:v>0.22932824280666567</c:v>
                </c:pt>
                <c:pt idx="24397">
                  <c:v>0.22934003476800421</c:v>
                </c:pt>
                <c:pt idx="24398">
                  <c:v>0.22934938691433224</c:v>
                </c:pt>
                <c:pt idx="24399">
                  <c:v>0.22935670592436283</c:v>
                </c:pt>
                <c:pt idx="24400">
                  <c:v>0.2293660579147814</c:v>
                </c:pt>
                <c:pt idx="24401">
                  <c:v>0.22937825603171766</c:v>
                </c:pt>
                <c:pt idx="24402">
                  <c:v>0.22939086059623737</c:v>
                </c:pt>
                <c:pt idx="24403">
                  <c:v>0.22940183863588878</c:v>
                </c:pt>
                <c:pt idx="24404">
                  <c:v>0.22941078361612888</c:v>
                </c:pt>
                <c:pt idx="24405">
                  <c:v>0.22941850876194594</c:v>
                </c:pt>
                <c:pt idx="24406">
                  <c:v>0.22942786017440581</c:v>
                </c:pt>
                <c:pt idx="24407">
                  <c:v>0.22943883780788432</c:v>
                </c:pt>
                <c:pt idx="24408">
                  <c:v>0.22944940874845024</c:v>
                </c:pt>
                <c:pt idx="24409">
                  <c:v>0.22945754016515421</c:v>
                </c:pt>
                <c:pt idx="24410">
                  <c:v>0.22946567151573921</c:v>
                </c:pt>
                <c:pt idx="24411">
                  <c:v>0.22947624217265281</c:v>
                </c:pt>
                <c:pt idx="24412">
                  <c:v>0.22948762583206034</c:v>
                </c:pt>
                <c:pt idx="24413">
                  <c:v>0.2294990093618815</c:v>
                </c:pt>
                <c:pt idx="24414">
                  <c:v>0.22950998621434221</c:v>
                </c:pt>
                <c:pt idx="24415">
                  <c:v>0.22952096294631322</c:v>
                </c:pt>
                <c:pt idx="24416">
                  <c:v>0.22953153301877918</c:v>
                </c:pt>
                <c:pt idx="24417">
                  <c:v>0.22954250951424043</c:v>
                </c:pt>
                <c:pt idx="24418">
                  <c:v>0.22955429894924009</c:v>
                </c:pt>
                <c:pt idx="24419">
                  <c:v>0.22956568172011571</c:v>
                </c:pt>
                <c:pt idx="24420">
                  <c:v>0.22957787740227514</c:v>
                </c:pt>
                <c:pt idx="24421">
                  <c:v>0.2295892599047672</c:v>
                </c:pt>
                <c:pt idx="24422">
                  <c:v>0.22959901623235551</c:v>
                </c:pt>
                <c:pt idx="24423">
                  <c:v>0.22960917897237654</c:v>
                </c:pt>
                <c:pt idx="24424">
                  <c:v>0.22962096762141168</c:v>
                </c:pt>
                <c:pt idx="24425">
                  <c:v>0.22963275613147643</c:v>
                </c:pt>
                <c:pt idx="24426">
                  <c:v>0.22964373151592507</c:v>
                </c:pt>
                <c:pt idx="24427">
                  <c:v>0.22965592624625672</c:v>
                </c:pt>
                <c:pt idx="24428">
                  <c:v>0.22966934027786282</c:v>
                </c:pt>
                <c:pt idx="24429">
                  <c:v>0.2296803152607956</c:v>
                </c:pt>
                <c:pt idx="24430">
                  <c:v>0.22969210307126484</c:v>
                </c:pt>
                <c:pt idx="24431">
                  <c:v>0.22970429721173671</c:v>
                </c:pt>
                <c:pt idx="24432">
                  <c:v>0.22971608473951621</c:v>
                </c:pt>
                <c:pt idx="24433">
                  <c:v>0.22972746566898047</c:v>
                </c:pt>
                <c:pt idx="24434">
                  <c:v>0.22973965937824611</c:v>
                </c:pt>
                <c:pt idx="24435">
                  <c:v>0.22975429163310121</c:v>
                </c:pt>
                <c:pt idx="24436">
                  <c:v>0.22976933011637726</c:v>
                </c:pt>
                <c:pt idx="24437">
                  <c:v>0.22978396193709191</c:v>
                </c:pt>
                <c:pt idx="24438">
                  <c:v>0.22979574852586432</c:v>
                </c:pt>
                <c:pt idx="24439">
                  <c:v>0.22980753497571452</c:v>
                </c:pt>
                <c:pt idx="24440">
                  <c:v>0.22982013413055519</c:v>
                </c:pt>
                <c:pt idx="24441">
                  <c:v>0.22983395237592288</c:v>
                </c:pt>
                <c:pt idx="24442">
                  <c:v>0.22984777043034921</c:v>
                </c:pt>
                <c:pt idx="24443">
                  <c:v>0.22986158829383938</c:v>
                </c:pt>
                <c:pt idx="24444">
                  <c:v>0.22987418676767671</c:v>
                </c:pt>
                <c:pt idx="24445">
                  <c:v>0.22988719147741399</c:v>
                </c:pt>
                <c:pt idx="24446">
                  <c:v>0.22990263435056871</c:v>
                </c:pt>
                <c:pt idx="24447">
                  <c:v>0.22991848336714824</c:v>
                </c:pt>
                <c:pt idx="24448">
                  <c:v>0.22993473850783677</c:v>
                </c:pt>
                <c:pt idx="24449">
                  <c:v>0.22994936790854323</c:v>
                </c:pt>
                <c:pt idx="24450">
                  <c:v>0.22996440345847613</c:v>
                </c:pt>
                <c:pt idx="24451">
                  <c:v>0.22997862606791458</c:v>
                </c:pt>
                <c:pt idx="24452">
                  <c:v>0.22999203577154206</c:v>
                </c:pt>
                <c:pt idx="24453">
                  <c:v>0.23000463260205781</c:v>
                </c:pt>
                <c:pt idx="24454">
                  <c:v>0.23001763561550639</c:v>
                </c:pt>
                <c:pt idx="24455">
                  <c:v>0.23003307647437596</c:v>
                </c:pt>
                <c:pt idx="24456">
                  <c:v>0.23004932975245954</c:v>
                </c:pt>
                <c:pt idx="24457">
                  <c:v>0.23006436379949727</c:v>
                </c:pt>
                <c:pt idx="24458">
                  <c:v>0.23007939762051538</c:v>
                </c:pt>
                <c:pt idx="24459">
                  <c:v>0.23009524383584062</c:v>
                </c:pt>
                <c:pt idx="24460">
                  <c:v>0.23011230870999144</c:v>
                </c:pt>
                <c:pt idx="24461">
                  <c:v>0.23012815440381268</c:v>
                </c:pt>
                <c:pt idx="24462">
                  <c:v>0.2301431872658527</c:v>
                </c:pt>
                <c:pt idx="24463">
                  <c:v>0.23015943875438771</c:v>
                </c:pt>
                <c:pt idx="24464">
                  <c:v>0.23017609625604318</c:v>
                </c:pt>
                <c:pt idx="24465">
                  <c:v>0.23019234720977139</c:v>
                </c:pt>
                <c:pt idx="24466">
                  <c:v>0.23020981669048751</c:v>
                </c:pt>
                <c:pt idx="24467">
                  <c:v>0.23022809837839181</c:v>
                </c:pt>
                <c:pt idx="24468">
                  <c:v>0.23024556723456968</c:v>
                </c:pt>
                <c:pt idx="24469">
                  <c:v>0.23026222330161378</c:v>
                </c:pt>
                <c:pt idx="24470">
                  <c:v>0.2302792853265434</c:v>
                </c:pt>
                <c:pt idx="24471">
                  <c:v>0.23029634706036553</c:v>
                </c:pt>
                <c:pt idx="24472">
                  <c:v>0.23031218983826302</c:v>
                </c:pt>
                <c:pt idx="24473">
                  <c:v>0.2303272199339986</c:v>
                </c:pt>
                <c:pt idx="24474">
                  <c:v>0.23034387464109671</c:v>
                </c:pt>
                <c:pt idx="24475">
                  <c:v>0.23035971666604887</c:v>
                </c:pt>
                <c:pt idx="24476">
                  <c:v>0.23037190266831317</c:v>
                </c:pt>
                <c:pt idx="24477">
                  <c:v>0.23038408852208092</c:v>
                </c:pt>
                <c:pt idx="24478">
                  <c:v>0.23039871135059084</c:v>
                </c:pt>
                <c:pt idx="24479">
                  <c:v>0.23041333396527738</c:v>
                </c:pt>
                <c:pt idx="24480">
                  <c:v>0.23042755019123101</c:v>
                </c:pt>
                <c:pt idx="24481">
                  <c:v>0.23044136004578103</c:v>
                </c:pt>
                <c:pt idx="24482">
                  <c:v>0.23045435738173337</c:v>
                </c:pt>
                <c:pt idx="24483">
                  <c:v>0.23046816686608756</c:v>
                </c:pt>
                <c:pt idx="24484">
                  <c:v>0.23048441307412151</c:v>
                </c:pt>
                <c:pt idx="24485">
                  <c:v>0.23050187745338788</c:v>
                </c:pt>
                <c:pt idx="24486">
                  <c:v>0.2305197476652884</c:v>
                </c:pt>
                <c:pt idx="24487">
                  <c:v>0.23053599303535841</c:v>
                </c:pt>
                <c:pt idx="24488">
                  <c:v>0.23055101976771247</c:v>
                </c:pt>
                <c:pt idx="24489">
                  <c:v>0.23056604627426724</c:v>
                </c:pt>
                <c:pt idx="24490">
                  <c:v>0.23058066644230191</c:v>
                </c:pt>
                <c:pt idx="24491">
                  <c:v>0.23059650471646656</c:v>
                </c:pt>
                <c:pt idx="24492">
                  <c:v>0.23061477933649199</c:v>
                </c:pt>
                <c:pt idx="24493">
                  <c:v>0.23063264753094392</c:v>
                </c:pt>
                <c:pt idx="24494">
                  <c:v>0.23064848498184579</c:v>
                </c:pt>
                <c:pt idx="24495">
                  <c:v>0.23066472826068143</c:v>
                </c:pt>
                <c:pt idx="24496">
                  <c:v>0.23068340770517184</c:v>
                </c:pt>
                <c:pt idx="24497">
                  <c:v>0.23070168073716188</c:v>
                </c:pt>
                <c:pt idx="24498">
                  <c:v>0.23071548680655393</c:v>
                </c:pt>
                <c:pt idx="24499">
                  <c:v>0.23072848058010034</c:v>
                </c:pt>
                <c:pt idx="24500">
                  <c:v>0.23074269232659614</c:v>
                </c:pt>
                <c:pt idx="24501">
                  <c:v>0.23076015219579787</c:v>
                </c:pt>
                <c:pt idx="24502">
                  <c:v>0.23077842382549976</c:v>
                </c:pt>
                <c:pt idx="24503">
                  <c:v>0.23079831922038641</c:v>
                </c:pt>
                <c:pt idx="24504">
                  <c:v>0.23081902625182504</c:v>
                </c:pt>
                <c:pt idx="24505">
                  <c:v>0.23083932684679562</c:v>
                </c:pt>
                <c:pt idx="24506">
                  <c:v>0.23085800303019621</c:v>
                </c:pt>
                <c:pt idx="24507">
                  <c:v>0.23087546088622182</c:v>
                </c:pt>
                <c:pt idx="24508">
                  <c:v>0.23089251245137296</c:v>
                </c:pt>
                <c:pt idx="24509">
                  <c:v>0.23090915774642881</c:v>
                </c:pt>
                <c:pt idx="24510">
                  <c:v>0.23092661470943299</c:v>
                </c:pt>
                <c:pt idx="24511">
                  <c:v>0.23094366540236158</c:v>
                </c:pt>
                <c:pt idx="24512">
                  <c:v>0.23095990388724638</c:v>
                </c:pt>
                <c:pt idx="24513">
                  <c:v>0.2309765480605985</c:v>
                </c:pt>
                <c:pt idx="24514">
                  <c:v>0.23099725140181426</c:v>
                </c:pt>
                <c:pt idx="24515">
                  <c:v>0.23101957805413439</c:v>
                </c:pt>
                <c:pt idx="24516">
                  <c:v>0.23104109235657969</c:v>
                </c:pt>
                <c:pt idx="24517">
                  <c:v>0.23105976477218598</c:v>
                </c:pt>
                <c:pt idx="24518">
                  <c:v>0.23107681319498397</c:v>
                </c:pt>
                <c:pt idx="24519">
                  <c:v>0.23109467313570572</c:v>
                </c:pt>
                <c:pt idx="24520">
                  <c:v>0.23111334455086577</c:v>
                </c:pt>
                <c:pt idx="24521">
                  <c:v>0.2311312038391572</c:v>
                </c:pt>
                <c:pt idx="24522">
                  <c:v>0.23114703339622847</c:v>
                </c:pt>
                <c:pt idx="24523">
                  <c:v>0.23116367445528169</c:v>
                </c:pt>
                <c:pt idx="24524">
                  <c:v>0.23118193871352918</c:v>
                </c:pt>
                <c:pt idx="24525">
                  <c:v>0.23119857919173625</c:v>
                </c:pt>
                <c:pt idx="24526">
                  <c:v>0.23121359597095809</c:v>
                </c:pt>
                <c:pt idx="24527">
                  <c:v>0.23122942422386222</c:v>
                </c:pt>
                <c:pt idx="24528">
                  <c:v>0.23124768728128933</c:v>
                </c:pt>
                <c:pt idx="24529">
                  <c:v>0.23126716750825074</c:v>
                </c:pt>
                <c:pt idx="24530">
                  <c:v>0.23128624152945504</c:v>
                </c:pt>
                <c:pt idx="24531">
                  <c:v>0.23130369191102021</c:v>
                </c:pt>
                <c:pt idx="24532">
                  <c:v>0.23131951873793841</c:v>
                </c:pt>
                <c:pt idx="24533">
                  <c:v>0.23133656273295383</c:v>
                </c:pt>
                <c:pt idx="24534">
                  <c:v>0.23135482383382672</c:v>
                </c:pt>
                <c:pt idx="24535">
                  <c:v>0.23137186722711786</c:v>
                </c:pt>
                <c:pt idx="24536">
                  <c:v>0.23139093925140128</c:v>
                </c:pt>
                <c:pt idx="24537">
                  <c:v>0.23141163401520076</c:v>
                </c:pt>
                <c:pt idx="24538">
                  <c:v>0.23143313988457925</c:v>
                </c:pt>
                <c:pt idx="24539">
                  <c:v>0.23145464529146534</c:v>
                </c:pt>
                <c:pt idx="24540">
                  <c:v>0.23147493298722224</c:v>
                </c:pt>
                <c:pt idx="24541">
                  <c:v>0.23149400304595238</c:v>
                </c:pt>
                <c:pt idx="24542">
                  <c:v>0.23151185553730874</c:v>
                </c:pt>
                <c:pt idx="24543">
                  <c:v>0.23152767907002611</c:v>
                </c:pt>
                <c:pt idx="24544">
                  <c:v>0.23154309663030306</c:v>
                </c:pt>
                <c:pt idx="24545">
                  <c:v>0.2315577025207777</c:v>
                </c:pt>
                <c:pt idx="24546">
                  <c:v>0.23157109106630921</c:v>
                </c:pt>
                <c:pt idx="24547">
                  <c:v>0.23158529084296758</c:v>
                </c:pt>
                <c:pt idx="24548">
                  <c:v>0.23160435879730312</c:v>
                </c:pt>
                <c:pt idx="24549">
                  <c:v>0.23162829465083939</c:v>
                </c:pt>
                <c:pt idx="24550">
                  <c:v>0.23164939018236064</c:v>
                </c:pt>
                <c:pt idx="24551">
                  <c:v>0.23166480586627761</c:v>
                </c:pt>
                <c:pt idx="24552">
                  <c:v>0.23167859864518975</c:v>
                </c:pt>
                <c:pt idx="24553">
                  <c:v>0.23169320255668571</c:v>
                </c:pt>
                <c:pt idx="24554">
                  <c:v>0.23170699494393709</c:v>
                </c:pt>
                <c:pt idx="24555">
                  <c:v>0.23172078714096153</c:v>
                </c:pt>
                <c:pt idx="24556">
                  <c:v>0.23173620172429349</c:v>
                </c:pt>
                <c:pt idx="24557">
                  <c:v>0.23175526680131184</c:v>
                </c:pt>
                <c:pt idx="24558">
                  <c:v>0.23177676528191737</c:v>
                </c:pt>
                <c:pt idx="24559">
                  <c:v>0.23179664082451545</c:v>
                </c:pt>
                <c:pt idx="24560">
                  <c:v>0.23181570474930371</c:v>
                </c:pt>
                <c:pt idx="24561">
                  <c:v>0.23183517391440558</c:v>
                </c:pt>
                <c:pt idx="24562">
                  <c:v>0.23185342591244221</c:v>
                </c:pt>
                <c:pt idx="24563">
                  <c:v>0.23187167757734942</c:v>
                </c:pt>
                <c:pt idx="24564">
                  <c:v>0.23188992890913937</c:v>
                </c:pt>
                <c:pt idx="24565">
                  <c:v>0.23190858548178969</c:v>
                </c:pt>
                <c:pt idx="24566">
                  <c:v>0.23192602500668866</c:v>
                </c:pt>
                <c:pt idx="24567">
                  <c:v>0.23194305866763681</c:v>
                </c:pt>
                <c:pt idx="24568">
                  <c:v>0.23196009203844387</c:v>
                </c:pt>
                <c:pt idx="24569">
                  <c:v>0.23197712511912019</c:v>
                </c:pt>
                <c:pt idx="24570">
                  <c:v>0.2319941579096757</c:v>
                </c:pt>
                <c:pt idx="24571">
                  <c:v>0.23201037934524876</c:v>
                </c:pt>
                <c:pt idx="24572">
                  <c:v>0.23202578946531821</c:v>
                </c:pt>
                <c:pt idx="24573">
                  <c:v>0.23203998278687424</c:v>
                </c:pt>
                <c:pt idx="24574">
                  <c:v>0.23205377039206071</c:v>
                </c:pt>
                <c:pt idx="24575">
                  <c:v>0.23206796331648261</c:v>
                </c:pt>
                <c:pt idx="24576">
                  <c:v>0.23208175053589244</c:v>
                </c:pt>
                <c:pt idx="24577">
                  <c:v>0.23209797055066111</c:v>
                </c:pt>
                <c:pt idx="24578">
                  <c:v>0.23211540677311596</c:v>
                </c:pt>
                <c:pt idx="24579">
                  <c:v>0.23213081527479767</c:v>
                </c:pt>
                <c:pt idx="24580">
                  <c:v>0.2321450071057774</c:v>
                </c:pt>
                <c:pt idx="24581">
                  <c:v>0.2321583877905159</c:v>
                </c:pt>
                <c:pt idx="24582">
                  <c:v>0.23217257923019893</c:v>
                </c:pt>
                <c:pt idx="24583">
                  <c:v>0.23218839231146979</c:v>
                </c:pt>
                <c:pt idx="24584">
                  <c:v>0.23220339423435141</c:v>
                </c:pt>
                <c:pt idx="24585">
                  <c:v>0.23221596323971155</c:v>
                </c:pt>
                <c:pt idx="24586">
                  <c:v>0.23222772119848129</c:v>
                </c:pt>
                <c:pt idx="24587">
                  <c:v>0.23224150621546541</c:v>
                </c:pt>
                <c:pt idx="24588">
                  <c:v>0.2322569127742812</c:v>
                </c:pt>
                <c:pt idx="24589">
                  <c:v>0.2322727245220452</c:v>
                </c:pt>
                <c:pt idx="24590">
                  <c:v>0.23228772517984447</c:v>
                </c:pt>
                <c:pt idx="24591">
                  <c:v>0.23230150936970317</c:v>
                </c:pt>
                <c:pt idx="24592">
                  <c:v>0.23231529336956094</c:v>
                </c:pt>
                <c:pt idx="24593">
                  <c:v>0.23232988798585039</c:v>
                </c:pt>
                <c:pt idx="24594">
                  <c:v>0.23234488778619136</c:v>
                </c:pt>
                <c:pt idx="24595">
                  <c:v>0.23235948197057121</c:v>
                </c:pt>
                <c:pt idx="24596">
                  <c:v>0.23237367055674557</c:v>
                </c:pt>
                <c:pt idx="24597">
                  <c:v>0.23238826432107371</c:v>
                </c:pt>
                <c:pt idx="24598">
                  <c:v>0.23240245249887617</c:v>
                </c:pt>
                <c:pt idx="24599">
                  <c:v>0.2324154243709933</c:v>
                </c:pt>
                <c:pt idx="24600">
                  <c:v>0.23242677462106348</c:v>
                </c:pt>
                <c:pt idx="24601">
                  <c:v>0.23243893546032396</c:v>
                </c:pt>
                <c:pt idx="24602">
                  <c:v>0.23245109615169993</c:v>
                </c:pt>
                <c:pt idx="24603">
                  <c:v>0.23246487808982141</c:v>
                </c:pt>
                <c:pt idx="24604">
                  <c:v>0.2324798758654894</c:v>
                </c:pt>
                <c:pt idx="24605">
                  <c:v>0.23249446807997587</c:v>
                </c:pt>
                <c:pt idx="24606">
                  <c:v>0.23250946541186984</c:v>
                </c:pt>
                <c:pt idx="24607">
                  <c:v>0.23252446251884684</c:v>
                </c:pt>
                <c:pt idx="24608">
                  <c:v>0.23253905408273481</c:v>
                </c:pt>
                <c:pt idx="24609">
                  <c:v>0.23255242949592875</c:v>
                </c:pt>
                <c:pt idx="24610">
                  <c:v>0.232563372882749</c:v>
                </c:pt>
                <c:pt idx="24611">
                  <c:v>0.23257593736437801</c:v>
                </c:pt>
                <c:pt idx="24612">
                  <c:v>0.23258971758206526</c:v>
                </c:pt>
                <c:pt idx="24613">
                  <c:v>0.23260268702524656</c:v>
                </c:pt>
                <c:pt idx="24614">
                  <c:v>0.23261362986209619</c:v>
                </c:pt>
                <c:pt idx="24615">
                  <c:v>0.23262457257920116</c:v>
                </c:pt>
                <c:pt idx="24616">
                  <c:v>0.23263632573456897</c:v>
                </c:pt>
                <c:pt idx="24617">
                  <c:v>0.23264848402579444</c:v>
                </c:pt>
                <c:pt idx="24618">
                  <c:v>0.23266064216919741</c:v>
                </c:pt>
                <c:pt idx="24619">
                  <c:v>0.23267198963634145</c:v>
                </c:pt>
                <c:pt idx="24620">
                  <c:v>0.23268090541305136</c:v>
                </c:pt>
                <c:pt idx="24621">
                  <c:v>0.23268901059562691</c:v>
                </c:pt>
                <c:pt idx="24622">
                  <c:v>0.23269914198146502</c:v>
                </c:pt>
                <c:pt idx="24623">
                  <c:v>0.23270886801530191</c:v>
                </c:pt>
                <c:pt idx="24624">
                  <c:v>0.23271899919995959</c:v>
                </c:pt>
                <c:pt idx="24625">
                  <c:v>0.23272831979919331</c:v>
                </c:pt>
                <c:pt idx="24626">
                  <c:v>0.23273723507369254</c:v>
                </c:pt>
                <c:pt idx="24627">
                  <c:v>0.23274615026871026</c:v>
                </c:pt>
                <c:pt idx="24628">
                  <c:v>0.23275628107566382</c:v>
                </c:pt>
                <c:pt idx="24629">
                  <c:v>0.23276641177998478</c:v>
                </c:pt>
                <c:pt idx="24630">
                  <c:v>0.23277492149230189</c:v>
                </c:pt>
                <c:pt idx="24631">
                  <c:v>0.23278140503403374</c:v>
                </c:pt>
                <c:pt idx="24632">
                  <c:v>0.23278829375106525</c:v>
                </c:pt>
                <c:pt idx="24633">
                  <c:v>0.23279720849089863</c:v>
                </c:pt>
                <c:pt idx="24634">
                  <c:v>0.23280814919935</c:v>
                </c:pt>
                <c:pt idx="24635">
                  <c:v>0.23281868458324748</c:v>
                </c:pt>
                <c:pt idx="24636">
                  <c:v>0.23282921985615143</c:v>
                </c:pt>
                <c:pt idx="24637">
                  <c:v>0.23283813423114841</c:v>
                </c:pt>
                <c:pt idx="24638">
                  <c:v>0.23284542775158495</c:v>
                </c:pt>
                <c:pt idx="24639">
                  <c:v>0.23285272121882619</c:v>
                </c:pt>
                <c:pt idx="24640">
                  <c:v>0.23286204057177981</c:v>
                </c:pt>
                <c:pt idx="24641">
                  <c:v>0.23286973910219125</c:v>
                </c:pt>
                <c:pt idx="24642">
                  <c:v>0.23287541166562251</c:v>
                </c:pt>
                <c:pt idx="24643">
                  <c:v>0.23288229973510124</c:v>
                </c:pt>
                <c:pt idx="24644">
                  <c:v>0.23288959293342401</c:v>
                </c:pt>
                <c:pt idx="24645">
                  <c:v>0.23289688607855635</c:v>
                </c:pt>
                <c:pt idx="24646">
                  <c:v>0.2329045843407144</c:v>
                </c:pt>
                <c:pt idx="24647">
                  <c:v>0.23291025670648807</c:v>
                </c:pt>
                <c:pt idx="24648">
                  <c:v>0.23291552387446762</c:v>
                </c:pt>
                <c:pt idx="24649">
                  <c:v>0.23291998068724296</c:v>
                </c:pt>
                <c:pt idx="24650">
                  <c:v>0.23292443748015482</c:v>
                </c:pt>
                <c:pt idx="24651">
                  <c:v>0.23292929941340537</c:v>
                </c:pt>
                <c:pt idx="24652">
                  <c:v>0.23293578195430212</c:v>
                </c:pt>
                <c:pt idx="24653">
                  <c:v>0.23294104898783802</c:v>
                </c:pt>
                <c:pt idx="24654">
                  <c:v>0.23294510053321893</c:v>
                </c:pt>
                <c:pt idx="24655">
                  <c:v>0.23294793660521859</c:v>
                </c:pt>
                <c:pt idx="24656">
                  <c:v>0.23295239327353878</c:v>
                </c:pt>
                <c:pt idx="24657">
                  <c:v>0.23295806536812999</c:v>
                </c:pt>
                <c:pt idx="24658">
                  <c:v>0.23296130655059463</c:v>
                </c:pt>
                <c:pt idx="24659">
                  <c:v>0.23296373743054868</c:v>
                </c:pt>
                <c:pt idx="24660">
                  <c:v>0.232966978594629</c:v>
                </c:pt>
                <c:pt idx="24661">
                  <c:v>0.23297224546385398</c:v>
                </c:pt>
                <c:pt idx="24662">
                  <c:v>0.23297872772635808</c:v>
                </c:pt>
                <c:pt idx="24663">
                  <c:v>0.23298602022144876</c:v>
                </c:pt>
                <c:pt idx="24664">
                  <c:v>0.23299412293140037</c:v>
                </c:pt>
                <c:pt idx="24665">
                  <c:v>0.23300263070618976</c:v>
                </c:pt>
                <c:pt idx="24666">
                  <c:v>0.23300992302697091</c:v>
                </c:pt>
                <c:pt idx="24667">
                  <c:v>0.23301599992033345</c:v>
                </c:pt>
                <c:pt idx="24668">
                  <c:v>0.2330204562853293</c:v>
                </c:pt>
                <c:pt idx="24669">
                  <c:v>0.23302288702150184</c:v>
                </c:pt>
                <c:pt idx="24670">
                  <c:v>0.23302207677676751</c:v>
                </c:pt>
                <c:pt idx="24671">
                  <c:v>0.23302086140843498</c:v>
                </c:pt>
                <c:pt idx="24672">
                  <c:v>0.23302288702150184</c:v>
                </c:pt>
                <c:pt idx="24673">
                  <c:v>0.23302855871626121</c:v>
                </c:pt>
                <c:pt idx="24674">
                  <c:v>0.23303463549637801</c:v>
                </c:pt>
                <c:pt idx="24675">
                  <c:v>0.23303949689388395</c:v>
                </c:pt>
                <c:pt idx="24676">
                  <c:v>0.23304192758377426</c:v>
                </c:pt>
                <c:pt idx="24677">
                  <c:v>0.23304273781242527</c:v>
                </c:pt>
                <c:pt idx="24678">
                  <c:v>0.23304516849443799</c:v>
                </c:pt>
                <c:pt idx="24679">
                  <c:v>0.23304759917054271</c:v>
                </c:pt>
                <c:pt idx="24680">
                  <c:v>0.23304840939459795</c:v>
                </c:pt>
                <c:pt idx="24681">
                  <c:v>0.23304840939459795</c:v>
                </c:pt>
                <c:pt idx="24682">
                  <c:v>0.23304881450637951</c:v>
                </c:pt>
                <c:pt idx="24683">
                  <c:v>0.23305246050502751</c:v>
                </c:pt>
                <c:pt idx="24684">
                  <c:v>0.23305691670754489</c:v>
                </c:pt>
                <c:pt idx="24685">
                  <c:v>0.23306056267665237</c:v>
                </c:pt>
                <c:pt idx="24686">
                  <c:v>0.23306380352692219</c:v>
                </c:pt>
                <c:pt idx="24687">
                  <c:v>0.23306825967889291</c:v>
                </c:pt>
                <c:pt idx="24688">
                  <c:v>0.23307028519595191</c:v>
                </c:pt>
                <c:pt idx="24689">
                  <c:v>0.23307150050421768</c:v>
                </c:pt>
                <c:pt idx="24690">
                  <c:v>0.23307393111631891</c:v>
                </c:pt>
                <c:pt idx="24691">
                  <c:v>0.23307514642015389</c:v>
                </c:pt>
                <c:pt idx="24692">
                  <c:v>0.23307393111631891</c:v>
                </c:pt>
                <c:pt idx="24693">
                  <c:v>0.23307150050421768</c:v>
                </c:pt>
                <c:pt idx="24694">
                  <c:v>0.23306988009286858</c:v>
                </c:pt>
                <c:pt idx="24695">
                  <c:v>0.23307190560664487</c:v>
                </c:pt>
                <c:pt idx="24696">
                  <c:v>0.23307474131903957</c:v>
                </c:pt>
                <c:pt idx="24697">
                  <c:v>0.23307879232279741</c:v>
                </c:pt>
                <c:pt idx="24698">
                  <c:v>0.23308405860314868</c:v>
                </c:pt>
                <c:pt idx="24699">
                  <c:v>0.23308729937727263</c:v>
                </c:pt>
                <c:pt idx="24700">
                  <c:v>0.23309013504601539</c:v>
                </c:pt>
                <c:pt idx="24701">
                  <c:v>0.2330925656128234</c:v>
                </c:pt>
                <c:pt idx="24702">
                  <c:v>0.23309459108065075</c:v>
                </c:pt>
                <c:pt idx="24703">
                  <c:v>0.23309540126663306</c:v>
                </c:pt>
                <c:pt idx="24704">
                  <c:v>0.23309580635937793</c:v>
                </c:pt>
                <c:pt idx="24705">
                  <c:v>0.2330970216366284</c:v>
                </c:pt>
                <c:pt idx="24706">
                  <c:v>0.2330978318206415</c:v>
                </c:pt>
                <c:pt idx="24707">
                  <c:v>0.23309823691240203</c:v>
                </c:pt>
                <c:pt idx="24708">
                  <c:v>0.2330994521866985</c:v>
                </c:pt>
                <c:pt idx="24709">
                  <c:v>0.23309985727780239</c:v>
                </c:pt>
                <c:pt idx="24710">
                  <c:v>0.23309985727780239</c:v>
                </c:pt>
                <c:pt idx="24711">
                  <c:v>0.23309985727780239</c:v>
                </c:pt>
                <c:pt idx="24712">
                  <c:v>0.23310066745951766</c:v>
                </c:pt>
                <c:pt idx="24713">
                  <c:v>0.2331026929109353</c:v>
                </c:pt>
                <c:pt idx="24714">
                  <c:v>0.23310512344722104</c:v>
                </c:pt>
                <c:pt idx="24715">
                  <c:v>0.23310755397759916</c:v>
                </c:pt>
                <c:pt idx="24716">
                  <c:v>0.23310917432790271</c:v>
                </c:pt>
                <c:pt idx="24717">
                  <c:v>0.23310998450207024</c:v>
                </c:pt>
                <c:pt idx="24718">
                  <c:v>0.23310998450207024</c:v>
                </c:pt>
                <c:pt idx="24719">
                  <c:v>0.23311038958890748</c:v>
                </c:pt>
                <c:pt idx="24720">
                  <c:v>0.23311160484843504</c:v>
                </c:pt>
                <c:pt idx="24721">
                  <c:v>0.23311363027769966</c:v>
                </c:pt>
                <c:pt idx="24722">
                  <c:v>0.23311565570286177</c:v>
                </c:pt>
                <c:pt idx="24723">
                  <c:v>0.23311727604003771</c:v>
                </c:pt>
                <c:pt idx="24724">
                  <c:v>0.23311849129119683</c:v>
                </c:pt>
                <c:pt idx="24725">
                  <c:v>0.23311808620764093</c:v>
                </c:pt>
                <c:pt idx="24726">
                  <c:v>0.23311444044825674</c:v>
                </c:pt>
                <c:pt idx="24727">
                  <c:v>0.23311119976209027</c:v>
                </c:pt>
                <c:pt idx="24728">
                  <c:v>0.23310998450207024</c:v>
                </c:pt>
                <c:pt idx="24729">
                  <c:v>0.23311200993461617</c:v>
                </c:pt>
                <c:pt idx="24730">
                  <c:v>0.23311525061815735</c:v>
                </c:pt>
                <c:pt idx="24731">
                  <c:v>0.23311849129119683</c:v>
                </c:pt>
                <c:pt idx="24732">
                  <c:v>0.23312173195373367</c:v>
                </c:pt>
                <c:pt idx="24733">
                  <c:v>0.23312335228106423</c:v>
                </c:pt>
                <c:pt idx="24734">
                  <c:v>0.23312132687149106</c:v>
                </c:pt>
                <c:pt idx="24735">
                  <c:v>0.23311849129119683</c:v>
                </c:pt>
                <c:pt idx="24736">
                  <c:v>0.23311727604003771</c:v>
                </c:pt>
                <c:pt idx="24737">
                  <c:v>0.23311808620764093</c:v>
                </c:pt>
                <c:pt idx="24738">
                  <c:v>0.23312051670651285</c:v>
                </c:pt>
                <c:pt idx="24739">
                  <c:v>0.23312254211772721</c:v>
                </c:pt>
                <c:pt idx="24740">
                  <c:v>0.23312254211772721</c:v>
                </c:pt>
                <c:pt idx="24741">
                  <c:v>0.23312254211772721</c:v>
                </c:pt>
                <c:pt idx="24742">
                  <c:v>0.23312335228106423</c:v>
                </c:pt>
                <c:pt idx="24743">
                  <c:v>0.23312375736248669</c:v>
                </c:pt>
                <c:pt idx="24744">
                  <c:v>0.23312335228106423</c:v>
                </c:pt>
                <c:pt idx="24745">
                  <c:v>0.23312213703581261</c:v>
                </c:pt>
                <c:pt idx="24746">
                  <c:v>0.23312254211772721</c:v>
                </c:pt>
                <c:pt idx="24747">
                  <c:v>0.23312537768653527</c:v>
                </c:pt>
                <c:pt idx="24748">
                  <c:v>0.23312699800795839</c:v>
                </c:pt>
                <c:pt idx="24749">
                  <c:v>0.23312618784757494</c:v>
                </c:pt>
                <c:pt idx="24750">
                  <c:v>0.23312618784757494</c:v>
                </c:pt>
                <c:pt idx="24751">
                  <c:v>0.2331282132473029</c:v>
                </c:pt>
                <c:pt idx="24752">
                  <c:v>0.23312861832675602</c:v>
                </c:pt>
                <c:pt idx="24753">
                  <c:v>0.23312659292784868</c:v>
                </c:pt>
                <c:pt idx="24754">
                  <c:v>0.23312375736248669</c:v>
                </c:pt>
                <c:pt idx="24755">
                  <c:v>0.23312173195373367</c:v>
                </c:pt>
                <c:pt idx="24756">
                  <c:v>0.233120921789084</c:v>
                </c:pt>
                <c:pt idx="24757">
                  <c:v>0.23312213703581261</c:v>
                </c:pt>
                <c:pt idx="24758">
                  <c:v>0.23312294719947774</c:v>
                </c:pt>
                <c:pt idx="24759">
                  <c:v>0.23312173195373367</c:v>
                </c:pt>
                <c:pt idx="24760">
                  <c:v>0.23311970654087871</c:v>
                </c:pt>
                <c:pt idx="24761">
                  <c:v>0.23311970654087871</c:v>
                </c:pt>
                <c:pt idx="24762">
                  <c:v>0.23311930145781551</c:v>
                </c:pt>
                <c:pt idx="24763">
                  <c:v>0.23311849129119683</c:v>
                </c:pt>
                <c:pt idx="24764">
                  <c:v>0.23311849129119683</c:v>
                </c:pt>
                <c:pt idx="24765">
                  <c:v>0.233120921789084</c:v>
                </c:pt>
                <c:pt idx="24766">
                  <c:v>0.23312416244374487</c:v>
                </c:pt>
                <c:pt idx="24767">
                  <c:v>0.23312699800795839</c:v>
                </c:pt>
                <c:pt idx="24768">
                  <c:v>0.23312902340604522</c:v>
                </c:pt>
                <c:pt idx="24769">
                  <c:v>0.2331306437215612</c:v>
                </c:pt>
                <c:pt idx="24770">
                  <c:v>0.23313185895647534</c:v>
                </c:pt>
                <c:pt idx="24771">
                  <c:v>0.23313428942187306</c:v>
                </c:pt>
                <c:pt idx="24772">
                  <c:v>0.23313834018440902</c:v>
                </c:pt>
                <c:pt idx="24773">
                  <c:v>0.23314198585666177</c:v>
                </c:pt>
                <c:pt idx="24774">
                  <c:v>0.23314320107779249</c:v>
                </c:pt>
                <c:pt idx="24775">
                  <c:v>0.23314320107779249</c:v>
                </c:pt>
                <c:pt idx="24776">
                  <c:v>0.23314482137033621</c:v>
                </c:pt>
                <c:pt idx="24777">
                  <c:v>0.23314846701896091</c:v>
                </c:pt>
                <c:pt idx="24778">
                  <c:v>0.23315211265429486</c:v>
                </c:pt>
                <c:pt idx="24779">
                  <c:v>0.23315332786311935</c:v>
                </c:pt>
                <c:pt idx="24780">
                  <c:v>0.23315373293239941</c:v>
                </c:pt>
                <c:pt idx="24781">
                  <c:v>0.23315535320787864</c:v>
                </c:pt>
                <c:pt idx="24782">
                  <c:v>0.23315697348073261</c:v>
                </c:pt>
                <c:pt idx="24783">
                  <c:v>0.23315656841276519</c:v>
                </c:pt>
                <c:pt idx="24784">
                  <c:v>0.23315413800151522</c:v>
                </c:pt>
                <c:pt idx="24785">
                  <c:v>0.23315170758435838</c:v>
                </c:pt>
                <c:pt idx="24786">
                  <c:v>0.23315251772406717</c:v>
                </c:pt>
                <c:pt idx="24787">
                  <c:v>0.23315454307046721</c:v>
                </c:pt>
                <c:pt idx="24788">
                  <c:v>0.23315616334463368</c:v>
                </c:pt>
                <c:pt idx="24789">
                  <c:v>0.23315616334463368</c:v>
                </c:pt>
                <c:pt idx="24790">
                  <c:v>0.23315535320787864</c:v>
                </c:pt>
                <c:pt idx="24791">
                  <c:v>0.23315454307046721</c:v>
                </c:pt>
                <c:pt idx="24792">
                  <c:v>0.23315413800151522</c:v>
                </c:pt>
                <c:pt idx="24793">
                  <c:v>0.23315535320787864</c:v>
                </c:pt>
                <c:pt idx="24794">
                  <c:v>0.23315737854853572</c:v>
                </c:pt>
                <c:pt idx="24795">
                  <c:v>0.23315859375096126</c:v>
                </c:pt>
                <c:pt idx="24796">
                  <c:v>0.23315859375096126</c:v>
                </c:pt>
                <c:pt idx="24797">
                  <c:v>0.23315818868365018</c:v>
                </c:pt>
                <c:pt idx="24798">
                  <c:v>0.23315737854853572</c:v>
                </c:pt>
                <c:pt idx="24799">
                  <c:v>0.23315697348073261</c:v>
                </c:pt>
                <c:pt idx="24800">
                  <c:v>0.23315818868365018</c:v>
                </c:pt>
                <c:pt idx="24801">
                  <c:v>0.23316021401856468</c:v>
                </c:pt>
                <c:pt idx="24802">
                  <c:v>0.23316142921754435</c:v>
                </c:pt>
                <c:pt idx="24803">
                  <c:v>0.2331610241513819</c:v>
                </c:pt>
                <c:pt idx="24804">
                  <c:v>0.23315980895190988</c:v>
                </c:pt>
                <c:pt idx="24805">
                  <c:v>0.23315778361617501</c:v>
                </c:pt>
                <c:pt idx="24806">
                  <c:v>0.23315656841276519</c:v>
                </c:pt>
                <c:pt idx="24807">
                  <c:v>0.23315616334463368</c:v>
                </c:pt>
                <c:pt idx="24808">
                  <c:v>0.23315535320787864</c:v>
                </c:pt>
                <c:pt idx="24809">
                  <c:v>0.23315211265429486</c:v>
                </c:pt>
                <c:pt idx="24810">
                  <c:v>0.23314927716129508</c:v>
                </c:pt>
                <c:pt idx="24811">
                  <c:v>0.23314968223221566</c:v>
                </c:pt>
                <c:pt idx="24812">
                  <c:v>0.23315089744399348</c:v>
                </c:pt>
                <c:pt idx="24813">
                  <c:v>0.23314927716129508</c:v>
                </c:pt>
                <c:pt idx="24814">
                  <c:v>0.2331452264430619</c:v>
                </c:pt>
                <c:pt idx="24815">
                  <c:v>0.23314158078262329</c:v>
                </c:pt>
                <c:pt idx="24816">
                  <c:v>0.23313996048482868</c:v>
                </c:pt>
                <c:pt idx="24817">
                  <c:v>0.23313996048482868</c:v>
                </c:pt>
                <c:pt idx="24818">
                  <c:v>0.23313996048482868</c:v>
                </c:pt>
                <c:pt idx="24819">
                  <c:v>0.23314036555952344</c:v>
                </c:pt>
                <c:pt idx="24820">
                  <c:v>0.23314117570842074</c:v>
                </c:pt>
                <c:pt idx="24821">
                  <c:v>0.23314279600424623</c:v>
                </c:pt>
                <c:pt idx="24822">
                  <c:v>0.23314320107779249</c:v>
                </c:pt>
                <c:pt idx="24823">
                  <c:v>0.23314117570842074</c:v>
                </c:pt>
                <c:pt idx="24824">
                  <c:v>0.23313996048482868</c:v>
                </c:pt>
                <c:pt idx="24825">
                  <c:v>0.23313955540996983</c:v>
                </c:pt>
                <c:pt idx="24826">
                  <c:v>0.23313915033494689</c:v>
                </c:pt>
                <c:pt idx="24827">
                  <c:v>0.23313915033494689</c:v>
                </c:pt>
                <c:pt idx="24828">
                  <c:v>0.23313996048482868</c:v>
                </c:pt>
                <c:pt idx="24829">
                  <c:v>0.23314117570842074</c:v>
                </c:pt>
                <c:pt idx="24830">
                  <c:v>0.23314279600424623</c:v>
                </c:pt>
                <c:pt idx="24831">
                  <c:v>0.23314482137033621</c:v>
                </c:pt>
                <c:pt idx="24832">
                  <c:v>0.23314765687597083</c:v>
                </c:pt>
                <c:pt idx="24833">
                  <c:v>0.23315049237356503</c:v>
                </c:pt>
                <c:pt idx="24834">
                  <c:v>0.23315292279367517</c:v>
                </c:pt>
                <c:pt idx="24835">
                  <c:v>0.23315535320787864</c:v>
                </c:pt>
                <c:pt idx="24836">
                  <c:v>0.23316021401856468</c:v>
                </c:pt>
                <c:pt idx="24837">
                  <c:v>0.23316791025382969</c:v>
                </c:pt>
                <c:pt idx="24838">
                  <c:v>0.23317398618719953</c:v>
                </c:pt>
                <c:pt idx="24839">
                  <c:v>0.23317763172950118</c:v>
                </c:pt>
                <c:pt idx="24840">
                  <c:v>0.23318006208365216</c:v>
                </c:pt>
                <c:pt idx="24841">
                  <c:v>0.23318087220039022</c:v>
                </c:pt>
                <c:pt idx="24842">
                  <c:v>0.23318006208365216</c:v>
                </c:pt>
                <c:pt idx="24843">
                  <c:v>0.23318006208365216</c:v>
                </c:pt>
                <c:pt idx="24844">
                  <c:v>0.23317965702503737</c:v>
                </c:pt>
                <c:pt idx="24845">
                  <c:v>0.23317925196625827</c:v>
                </c:pt>
                <c:pt idx="24846">
                  <c:v>0.23317925196625827</c:v>
                </c:pt>
                <c:pt idx="24847">
                  <c:v>0.23317965702503737</c:v>
                </c:pt>
                <c:pt idx="24848">
                  <c:v>0.23318046714210341</c:v>
                </c:pt>
                <c:pt idx="24849">
                  <c:v>0.23318168231647171</c:v>
                </c:pt>
                <c:pt idx="24850">
                  <c:v>0.23318370760380416</c:v>
                </c:pt>
                <c:pt idx="24851">
                  <c:v>0.23318411266077863</c:v>
                </c:pt>
                <c:pt idx="24852">
                  <c:v>0.23318451771758861</c:v>
                </c:pt>
                <c:pt idx="24853">
                  <c:v>0.23318573288703509</c:v>
                </c:pt>
                <c:pt idx="24854">
                  <c:v>0.23318816322149771</c:v>
                </c:pt>
                <c:pt idx="24855">
                  <c:v>0.23318897333167257</c:v>
                </c:pt>
                <c:pt idx="24856">
                  <c:v>0.23318735311066666</c:v>
                </c:pt>
                <c:pt idx="24857">
                  <c:v>0.23318532783071708</c:v>
                </c:pt>
                <c:pt idx="24858">
                  <c:v>0.23318492277423492</c:v>
                </c:pt>
                <c:pt idx="24859">
                  <c:v>0.23318573288703509</c:v>
                </c:pt>
                <c:pt idx="24860">
                  <c:v>0.23318654299917888</c:v>
                </c:pt>
                <c:pt idx="24861">
                  <c:v>0.23318613794318913</c:v>
                </c:pt>
                <c:pt idx="24862">
                  <c:v>0.23318532783071708</c:v>
                </c:pt>
                <c:pt idx="24863">
                  <c:v>0.23318451771758861</c:v>
                </c:pt>
                <c:pt idx="24864">
                  <c:v>0.23318492277423492</c:v>
                </c:pt>
                <c:pt idx="24865">
                  <c:v>0.23318694805500473</c:v>
                </c:pt>
                <c:pt idx="24866">
                  <c:v>0.23318856827666717</c:v>
                </c:pt>
                <c:pt idx="24867">
                  <c:v>0.23318816322149771</c:v>
                </c:pt>
                <c:pt idx="24868">
                  <c:v>0.23318775816616419</c:v>
                </c:pt>
                <c:pt idx="24869">
                  <c:v>0.23318897333167257</c:v>
                </c:pt>
                <c:pt idx="24870">
                  <c:v>0.23319140365825997</c:v>
                </c:pt>
                <c:pt idx="24871">
                  <c:v>0.23319261881933864</c:v>
                </c:pt>
                <c:pt idx="24872">
                  <c:v>0.23319342892590419</c:v>
                </c:pt>
                <c:pt idx="24873">
                  <c:v>0.23319383397894086</c:v>
                </c:pt>
                <c:pt idx="24874">
                  <c:v>0.23319464408452184</c:v>
                </c:pt>
                <c:pt idx="24875">
                  <c:v>0.23319423903181341</c:v>
                </c:pt>
                <c:pt idx="24876">
                  <c:v>0.23319423903181341</c:v>
                </c:pt>
                <c:pt idx="24877">
                  <c:v>0.23319545418944676</c:v>
                </c:pt>
                <c:pt idx="24878">
                  <c:v>0.23319707439732767</c:v>
                </c:pt>
                <c:pt idx="24879">
                  <c:v>0.23319869460258302</c:v>
                </c:pt>
                <c:pt idx="24880">
                  <c:v>0.23319788450028353</c:v>
                </c:pt>
                <c:pt idx="24881">
                  <c:v>0.23319504913706651</c:v>
                </c:pt>
                <c:pt idx="24882">
                  <c:v>0.23319464408452184</c:v>
                </c:pt>
                <c:pt idx="24883">
                  <c:v>0.23319545418944676</c:v>
                </c:pt>
                <c:pt idx="24884">
                  <c:v>0.23319545418944676</c:v>
                </c:pt>
                <c:pt idx="24885">
                  <c:v>0.23319504913706651</c:v>
                </c:pt>
                <c:pt idx="24886">
                  <c:v>0.23319383397894086</c:v>
                </c:pt>
                <c:pt idx="24887">
                  <c:v>0.23319261881933864</c:v>
                </c:pt>
                <c:pt idx="24888">
                  <c:v>0.23319261881933864</c:v>
                </c:pt>
                <c:pt idx="24889">
                  <c:v>0.23319342892590419</c:v>
                </c:pt>
                <c:pt idx="24890">
                  <c:v>0.23319261881933864</c:v>
                </c:pt>
                <c:pt idx="24891">
                  <c:v>0.23319099860423886</c:v>
                </c:pt>
                <c:pt idx="24892">
                  <c:v>0.23318937838651418</c:v>
                </c:pt>
                <c:pt idx="24893">
                  <c:v>0.23318937838651418</c:v>
                </c:pt>
                <c:pt idx="24894">
                  <c:v>0.2331901884957048</c:v>
                </c:pt>
                <c:pt idx="24895">
                  <c:v>0.23319261881933864</c:v>
                </c:pt>
                <c:pt idx="24896">
                  <c:v>0.23319585924166289</c:v>
                </c:pt>
                <c:pt idx="24897">
                  <c:v>0.23319869460258302</c:v>
                </c:pt>
                <c:pt idx="24898">
                  <c:v>0.23319950470422671</c:v>
                </c:pt>
                <c:pt idx="24899">
                  <c:v>0.23319828955151548</c:v>
                </c:pt>
                <c:pt idx="24900">
                  <c:v>0.23319707439732767</c:v>
                </c:pt>
                <c:pt idx="24901">
                  <c:v>0.23319585924166289</c:v>
                </c:pt>
                <c:pt idx="24902">
                  <c:v>0.23319464408452184</c:v>
                </c:pt>
                <c:pt idx="24903">
                  <c:v>0.23319464408452184</c:v>
                </c:pt>
                <c:pt idx="24904">
                  <c:v>0.23319585924166289</c:v>
                </c:pt>
                <c:pt idx="24905">
                  <c:v>0.23319585924166289</c:v>
                </c:pt>
                <c:pt idx="24906">
                  <c:v>0.23319585924166289</c:v>
                </c:pt>
                <c:pt idx="24907">
                  <c:v>0.23319585924166289</c:v>
                </c:pt>
                <c:pt idx="24908">
                  <c:v>0.23319707439732767</c:v>
                </c:pt>
                <c:pt idx="24909">
                  <c:v>0.23319909965348684</c:v>
                </c:pt>
                <c:pt idx="24910">
                  <c:v>0.23320152995546409</c:v>
                </c:pt>
                <c:pt idx="24911">
                  <c:v>0.23320193500521941</c:v>
                </c:pt>
                <c:pt idx="24912">
                  <c:v>0.23320031480521394</c:v>
                </c:pt>
                <c:pt idx="24913">
                  <c:v>0.23319869460258302</c:v>
                </c:pt>
                <c:pt idx="24914">
                  <c:v>0.23319909965348684</c:v>
                </c:pt>
                <c:pt idx="24915">
                  <c:v>0.23319990975480223</c:v>
                </c:pt>
                <c:pt idx="24916">
                  <c:v>0.23320031480521394</c:v>
                </c:pt>
                <c:pt idx="24917">
                  <c:v>0.23320193500521941</c:v>
                </c:pt>
                <c:pt idx="24918">
                  <c:v>0.23320517539735541</c:v>
                </c:pt>
                <c:pt idx="24919">
                  <c:v>0.2332063905416997</c:v>
                </c:pt>
                <c:pt idx="24920">
                  <c:v>0.23320477034891268</c:v>
                </c:pt>
                <c:pt idx="24921">
                  <c:v>0.23320112490554468</c:v>
                </c:pt>
                <c:pt idx="24922">
                  <c:v>0.23319626429371515</c:v>
                </c:pt>
                <c:pt idx="24923">
                  <c:v>0.23319342892590419</c:v>
                </c:pt>
                <c:pt idx="24924">
                  <c:v>0.23319383397894086</c:v>
                </c:pt>
                <c:pt idx="24925">
                  <c:v>0.23319464408452184</c:v>
                </c:pt>
                <c:pt idx="24926">
                  <c:v>0.23319383397894086</c:v>
                </c:pt>
                <c:pt idx="24927">
                  <c:v>0.23319221376580976</c:v>
                </c:pt>
                <c:pt idx="24928">
                  <c:v>0.23319099860423886</c:v>
                </c:pt>
                <c:pt idx="24929">
                  <c:v>0.2331901884957048</c:v>
                </c:pt>
                <c:pt idx="24930">
                  <c:v>0.23318816322149771</c:v>
                </c:pt>
                <c:pt idx="24931">
                  <c:v>0.23318613794318913</c:v>
                </c:pt>
                <c:pt idx="24932">
                  <c:v>0.23318411266077863</c:v>
                </c:pt>
                <c:pt idx="24933">
                  <c:v>0.23318289748936369</c:v>
                </c:pt>
                <c:pt idx="24934">
                  <c:v>0.23318006208365216</c:v>
                </c:pt>
                <c:pt idx="24935">
                  <c:v>0.23317641655021071</c:v>
                </c:pt>
                <c:pt idx="24936">
                  <c:v>0.23317236594191038</c:v>
                </c:pt>
                <c:pt idx="24937">
                  <c:v>0.23316710012659114</c:v>
                </c:pt>
                <c:pt idx="24938">
                  <c:v>0.23316142921754435</c:v>
                </c:pt>
                <c:pt idx="24939">
                  <c:v>0.23315656841276519</c:v>
                </c:pt>
                <c:pt idx="24940">
                  <c:v>0.23315251772406717</c:v>
                </c:pt>
                <c:pt idx="24941">
                  <c:v>0.2331500873029724</c:v>
                </c:pt>
                <c:pt idx="24942">
                  <c:v>0.23315049237356503</c:v>
                </c:pt>
                <c:pt idx="24943">
                  <c:v>0.23315251772406717</c:v>
                </c:pt>
                <c:pt idx="24944">
                  <c:v>0.23315332786311935</c:v>
                </c:pt>
                <c:pt idx="24945">
                  <c:v>0.23315332786311935</c:v>
                </c:pt>
                <c:pt idx="24946">
                  <c:v>0.23315454307046721</c:v>
                </c:pt>
                <c:pt idx="24947">
                  <c:v>0.23315737854853572</c:v>
                </c:pt>
                <c:pt idx="24948">
                  <c:v>0.23315980895190988</c:v>
                </c:pt>
                <c:pt idx="24949">
                  <c:v>0.2331610241513819</c:v>
                </c:pt>
                <c:pt idx="24950">
                  <c:v>0.2331610241513819</c:v>
                </c:pt>
                <c:pt idx="24951">
                  <c:v>0.23315940388509127</c:v>
                </c:pt>
                <c:pt idx="24952">
                  <c:v>0.23315737854853572</c:v>
                </c:pt>
                <c:pt idx="24953">
                  <c:v>0.23315535320787864</c:v>
                </c:pt>
                <c:pt idx="24954">
                  <c:v>0.23315413800151522</c:v>
                </c:pt>
                <c:pt idx="24955">
                  <c:v>0.23315454307046721</c:v>
                </c:pt>
                <c:pt idx="24956">
                  <c:v>0.23315413800151522</c:v>
                </c:pt>
                <c:pt idx="24957">
                  <c:v>0.23315373293239941</c:v>
                </c:pt>
                <c:pt idx="24958">
                  <c:v>0.23315251772406717</c:v>
                </c:pt>
                <c:pt idx="24959">
                  <c:v>0.2331500873029724</c:v>
                </c:pt>
                <c:pt idx="24960">
                  <c:v>0.23314846701896091</c:v>
                </c:pt>
                <c:pt idx="24961">
                  <c:v>0.23315049237356503</c:v>
                </c:pt>
                <c:pt idx="24962">
                  <c:v>0.23315292279367517</c:v>
                </c:pt>
                <c:pt idx="24963">
                  <c:v>0.23315373293239941</c:v>
                </c:pt>
                <c:pt idx="24964">
                  <c:v>0.23315332786311935</c:v>
                </c:pt>
                <c:pt idx="24965">
                  <c:v>0.23315373293239941</c:v>
                </c:pt>
                <c:pt idx="24966">
                  <c:v>0.23315413800151522</c:v>
                </c:pt>
                <c:pt idx="24967">
                  <c:v>0.23315332786311935</c:v>
                </c:pt>
                <c:pt idx="24968">
                  <c:v>0.23315211265429486</c:v>
                </c:pt>
                <c:pt idx="24969">
                  <c:v>0.2331500873029724</c:v>
                </c:pt>
                <c:pt idx="24970">
                  <c:v>0.2331480619475477</c:v>
                </c:pt>
                <c:pt idx="24971">
                  <c:v>0.23314725180422957</c:v>
                </c:pt>
                <c:pt idx="24972">
                  <c:v>0.23314725180422957</c:v>
                </c:pt>
                <c:pt idx="24973">
                  <c:v>0.23314725180422957</c:v>
                </c:pt>
                <c:pt idx="24974">
                  <c:v>0.23314846701896091</c:v>
                </c:pt>
                <c:pt idx="24975">
                  <c:v>0.2331500873029724</c:v>
                </c:pt>
                <c:pt idx="24976">
                  <c:v>0.23315089744399348</c:v>
                </c:pt>
                <c:pt idx="24977">
                  <c:v>0.23315170758435838</c:v>
                </c:pt>
                <c:pt idx="24978">
                  <c:v>0.23315170758435838</c:v>
                </c:pt>
                <c:pt idx="24979">
                  <c:v>0.23315049237356503</c:v>
                </c:pt>
                <c:pt idx="24980">
                  <c:v>0.23314968223221566</c:v>
                </c:pt>
                <c:pt idx="24981">
                  <c:v>0.23314927716129508</c:v>
                </c:pt>
                <c:pt idx="24982">
                  <c:v>0.23314927716129508</c:v>
                </c:pt>
                <c:pt idx="24983">
                  <c:v>0.23314846701896091</c:v>
                </c:pt>
                <c:pt idx="24984">
                  <c:v>0.23314644166025472</c:v>
                </c:pt>
                <c:pt idx="24985">
                  <c:v>0.23314482137033621</c:v>
                </c:pt>
                <c:pt idx="24986">
                  <c:v>0.23314360615117441</c:v>
                </c:pt>
                <c:pt idx="24987">
                  <c:v>0.23314239093053593</c:v>
                </c:pt>
                <c:pt idx="24988">
                  <c:v>0.23314117570842074</c:v>
                </c:pt>
                <c:pt idx="24989">
                  <c:v>0.23314036555952344</c:v>
                </c:pt>
                <c:pt idx="24990">
                  <c:v>0.23313874525975967</c:v>
                </c:pt>
                <c:pt idx="24991">
                  <c:v>0.23313550465235655</c:v>
                </c:pt>
                <c:pt idx="24992">
                  <c:v>0.23313104880002999</c:v>
                </c:pt>
                <c:pt idx="24993">
                  <c:v>0.23312659292784868</c:v>
                </c:pt>
                <c:pt idx="24994">
                  <c:v>0.23312416244374487</c:v>
                </c:pt>
                <c:pt idx="24995">
                  <c:v>0.23312456752483907</c:v>
                </c:pt>
                <c:pt idx="24996">
                  <c:v>0.23312497260576917</c:v>
                </c:pt>
                <c:pt idx="24997">
                  <c:v>0.23312294719947774</c:v>
                </c:pt>
                <c:pt idx="24998">
                  <c:v>0.233120921789084</c:v>
                </c:pt>
                <c:pt idx="24999">
                  <c:v>0.233120921789084</c:v>
                </c:pt>
                <c:pt idx="25000">
                  <c:v>0.23312294719947774</c:v>
                </c:pt>
                <c:pt idx="25001">
                  <c:v>0.23312456752483907</c:v>
                </c:pt>
                <c:pt idx="25002">
                  <c:v>0.23312659292784868</c:v>
                </c:pt>
                <c:pt idx="25003">
                  <c:v>0.23312983356413161</c:v>
                </c:pt>
                <c:pt idx="25004">
                  <c:v>0.23313347926739678</c:v>
                </c:pt>
                <c:pt idx="25005">
                  <c:v>0.23313712495737091</c:v>
                </c:pt>
                <c:pt idx="25006">
                  <c:v>0.23313996048482868</c:v>
                </c:pt>
                <c:pt idx="25007">
                  <c:v>0.23314117570842074</c:v>
                </c:pt>
                <c:pt idx="25008">
                  <c:v>0.23314158078262329</c:v>
                </c:pt>
                <c:pt idx="25009">
                  <c:v>0.23314117570842074</c:v>
                </c:pt>
                <c:pt idx="25010">
                  <c:v>0.23314279600424623</c:v>
                </c:pt>
                <c:pt idx="25011">
                  <c:v>0.23314644166025472</c:v>
                </c:pt>
                <c:pt idx="25012">
                  <c:v>0.23314927716129508</c:v>
                </c:pt>
                <c:pt idx="25013">
                  <c:v>0.23315049237356503</c:v>
                </c:pt>
                <c:pt idx="25014">
                  <c:v>0.23315049237356503</c:v>
                </c:pt>
                <c:pt idx="25015">
                  <c:v>0.23315170758435838</c:v>
                </c:pt>
                <c:pt idx="25016">
                  <c:v>0.23315413800151522</c:v>
                </c:pt>
                <c:pt idx="25017">
                  <c:v>0.23315778361617501</c:v>
                </c:pt>
                <c:pt idx="25018">
                  <c:v>0.23316021401856468</c:v>
                </c:pt>
                <c:pt idx="25019">
                  <c:v>0.23316142921754435</c:v>
                </c:pt>
                <c:pt idx="25020">
                  <c:v>0.23316345454589593</c:v>
                </c:pt>
                <c:pt idx="25021">
                  <c:v>0.2331658849345026</c:v>
                </c:pt>
                <c:pt idx="25022">
                  <c:v>0.23316750519029253</c:v>
                </c:pt>
                <c:pt idx="25023">
                  <c:v>0.23316791025382969</c:v>
                </c:pt>
                <c:pt idx="25024">
                  <c:v>0.23316872038041186</c:v>
                </c:pt>
                <c:pt idx="25025">
                  <c:v>0.23316953050633807</c:v>
                </c:pt>
                <c:pt idx="25026">
                  <c:v>0.23316993556905491</c:v>
                </c:pt>
                <c:pt idx="25027">
                  <c:v>0.23317034063160752</c:v>
                </c:pt>
                <c:pt idx="25028">
                  <c:v>0.23317074569399618</c:v>
                </c:pt>
                <c:pt idx="25029">
                  <c:v>0.23317196088017797</c:v>
                </c:pt>
                <c:pt idx="25030">
                  <c:v>0.23317439124811137</c:v>
                </c:pt>
                <c:pt idx="25031">
                  <c:v>0.23317884690731508</c:v>
                </c:pt>
                <c:pt idx="25032">
                  <c:v>0.23318289748936369</c:v>
                </c:pt>
                <c:pt idx="25033">
                  <c:v>0.23318411266077863</c:v>
                </c:pt>
                <c:pt idx="25034">
                  <c:v>0.23318451771758861</c:v>
                </c:pt>
                <c:pt idx="25035">
                  <c:v>0.23318492277423492</c:v>
                </c:pt>
                <c:pt idx="25036">
                  <c:v>0.23318573288703509</c:v>
                </c:pt>
                <c:pt idx="25037">
                  <c:v>0.23318694805500473</c:v>
                </c:pt>
                <c:pt idx="25038">
                  <c:v>0.23318816322149771</c:v>
                </c:pt>
                <c:pt idx="25039">
                  <c:v>0.23318897333167257</c:v>
                </c:pt>
                <c:pt idx="25040">
                  <c:v>0.23319059355005389</c:v>
                </c:pt>
                <c:pt idx="25041">
                  <c:v>0.23319383397894086</c:v>
                </c:pt>
                <c:pt idx="25042">
                  <c:v>0.23319707439732767</c:v>
                </c:pt>
                <c:pt idx="25043">
                  <c:v>0.23319626429371515</c:v>
                </c:pt>
                <c:pt idx="25044">
                  <c:v>0.23319302387270344</c:v>
                </c:pt>
                <c:pt idx="25045">
                  <c:v>0.23318978344119154</c:v>
                </c:pt>
                <c:pt idx="25046">
                  <c:v>0.23318573288703509</c:v>
                </c:pt>
                <c:pt idx="25047">
                  <c:v>0.23318411266077863</c:v>
                </c:pt>
                <c:pt idx="25048">
                  <c:v>0.23318532783071708</c:v>
                </c:pt>
                <c:pt idx="25049">
                  <c:v>0.23318532783071708</c:v>
                </c:pt>
                <c:pt idx="25050">
                  <c:v>0.23318370760380416</c:v>
                </c:pt>
                <c:pt idx="25051">
                  <c:v>0.23318451771758861</c:v>
                </c:pt>
                <c:pt idx="25052">
                  <c:v>0.23318654299917888</c:v>
                </c:pt>
                <c:pt idx="25053">
                  <c:v>0.23318897333167257</c:v>
                </c:pt>
                <c:pt idx="25054">
                  <c:v>0.23319221376580976</c:v>
                </c:pt>
                <c:pt idx="25055">
                  <c:v>0.23319585924166289</c:v>
                </c:pt>
                <c:pt idx="25056">
                  <c:v>0.23319788450028353</c:v>
                </c:pt>
                <c:pt idx="25057">
                  <c:v>0.23319990975480223</c:v>
                </c:pt>
                <c:pt idx="25058">
                  <c:v>0.23320396025153484</c:v>
                </c:pt>
                <c:pt idx="25059">
                  <c:v>0.2332063905416997</c:v>
                </c:pt>
                <c:pt idx="25060">
                  <c:v>0.23320679558948623</c:v>
                </c:pt>
                <c:pt idx="25061">
                  <c:v>0.2332063905416997</c:v>
                </c:pt>
                <c:pt idx="25062">
                  <c:v>0.23320720063710848</c:v>
                </c:pt>
                <c:pt idx="25063">
                  <c:v>0.23321003596587206</c:v>
                </c:pt>
                <c:pt idx="25064">
                  <c:v>0.23321206119578111</c:v>
                </c:pt>
                <c:pt idx="25065">
                  <c:v>0.23321246624127082</c:v>
                </c:pt>
                <c:pt idx="25066">
                  <c:v>0.23321327633175784</c:v>
                </c:pt>
                <c:pt idx="25067">
                  <c:v>0.23321408642158878</c:v>
                </c:pt>
                <c:pt idx="25068">
                  <c:v>0.23321408642158878</c:v>
                </c:pt>
                <c:pt idx="25069">
                  <c:v>0.23321246624127082</c:v>
                </c:pt>
                <c:pt idx="25070">
                  <c:v>0.23321003596587206</c:v>
                </c:pt>
                <c:pt idx="25071">
                  <c:v>0.23320841577899148</c:v>
                </c:pt>
                <c:pt idx="25072">
                  <c:v>0.2332063905416997</c:v>
                </c:pt>
                <c:pt idx="25073">
                  <c:v>0.2332031501535009</c:v>
                </c:pt>
                <c:pt idx="25074">
                  <c:v>0.23320071985546134</c:v>
                </c:pt>
                <c:pt idx="25075">
                  <c:v>0.23319950470422671</c:v>
                </c:pt>
                <c:pt idx="25076">
                  <c:v>0.23319869460258302</c:v>
                </c:pt>
                <c:pt idx="25077">
                  <c:v>0.23319828955151548</c:v>
                </c:pt>
                <c:pt idx="25078">
                  <c:v>0.23319909965348684</c:v>
                </c:pt>
                <c:pt idx="25079">
                  <c:v>0.23320031480521394</c:v>
                </c:pt>
                <c:pt idx="25080">
                  <c:v>0.23320071985546134</c:v>
                </c:pt>
                <c:pt idx="25081">
                  <c:v>0.23319909965348684</c:v>
                </c:pt>
                <c:pt idx="25082">
                  <c:v>0.23319707439732767</c:v>
                </c:pt>
                <c:pt idx="25083">
                  <c:v>0.23319626429371515</c:v>
                </c:pt>
                <c:pt idx="25084">
                  <c:v>0.23319626429371515</c:v>
                </c:pt>
                <c:pt idx="25085">
                  <c:v>0.23319423903181341</c:v>
                </c:pt>
                <c:pt idx="25086">
                  <c:v>0.23319221376580976</c:v>
                </c:pt>
                <c:pt idx="25087">
                  <c:v>0.23319180871211698</c:v>
                </c:pt>
                <c:pt idx="25088">
                  <c:v>0.23319545418944676</c:v>
                </c:pt>
                <c:pt idx="25089">
                  <c:v>0.23320031480521394</c:v>
                </c:pt>
                <c:pt idx="25090">
                  <c:v>0.23320396025153484</c:v>
                </c:pt>
                <c:pt idx="25091">
                  <c:v>0.23320517539735541</c:v>
                </c:pt>
                <c:pt idx="25092">
                  <c:v>0.23320436530030594</c:v>
                </c:pt>
                <c:pt idx="25093">
                  <c:v>0.23320274510423791</c:v>
                </c:pt>
                <c:pt idx="25094">
                  <c:v>0.23320152995546409</c:v>
                </c:pt>
                <c:pt idx="25095">
                  <c:v>0.23320193500521941</c:v>
                </c:pt>
                <c:pt idx="25096">
                  <c:v>0.23320071985546134</c:v>
                </c:pt>
                <c:pt idx="25097">
                  <c:v>0.23319828955151548</c:v>
                </c:pt>
                <c:pt idx="25098">
                  <c:v>0.23319666934560337</c:v>
                </c:pt>
                <c:pt idx="25099">
                  <c:v>0.23319828955151548</c:v>
                </c:pt>
                <c:pt idx="25100">
                  <c:v>0.23319990975480223</c:v>
                </c:pt>
                <c:pt idx="25101">
                  <c:v>0.23319909965348684</c:v>
                </c:pt>
                <c:pt idx="25102">
                  <c:v>0.23319666934560337</c:v>
                </c:pt>
                <c:pt idx="25103">
                  <c:v>0.23319464408452184</c:v>
                </c:pt>
                <c:pt idx="25104">
                  <c:v>0.23319464408452184</c:v>
                </c:pt>
                <c:pt idx="25105">
                  <c:v>0.23319464408452184</c:v>
                </c:pt>
                <c:pt idx="25106">
                  <c:v>0.23319261881933864</c:v>
                </c:pt>
                <c:pt idx="25107">
                  <c:v>0.23319180871211698</c:v>
                </c:pt>
                <c:pt idx="25108">
                  <c:v>0.23319261881933864</c:v>
                </c:pt>
                <c:pt idx="25109">
                  <c:v>0.23319423903181341</c:v>
                </c:pt>
                <c:pt idx="25110">
                  <c:v>0.23319585924166289</c:v>
                </c:pt>
                <c:pt idx="25111">
                  <c:v>0.23319626429371515</c:v>
                </c:pt>
                <c:pt idx="25112">
                  <c:v>0.23319504913706651</c:v>
                </c:pt>
                <c:pt idx="25113">
                  <c:v>0.23319464408452184</c:v>
                </c:pt>
                <c:pt idx="25114">
                  <c:v>0.23319747944888738</c:v>
                </c:pt>
                <c:pt idx="25115">
                  <c:v>0.23319990975480223</c:v>
                </c:pt>
                <c:pt idx="25116">
                  <c:v>0.23319990975480223</c:v>
                </c:pt>
                <c:pt idx="25117">
                  <c:v>0.23319950470422671</c:v>
                </c:pt>
                <c:pt idx="25118">
                  <c:v>0.23320071985546134</c:v>
                </c:pt>
                <c:pt idx="25119">
                  <c:v>0.23320396025153484</c:v>
                </c:pt>
                <c:pt idx="25120">
                  <c:v>0.23320760568456678</c:v>
                </c:pt>
                <c:pt idx="25121">
                  <c:v>0.23321246624127082</c:v>
                </c:pt>
                <c:pt idx="25122">
                  <c:v>0.23321854190392799</c:v>
                </c:pt>
                <c:pt idx="25123">
                  <c:v>0.23322299736641625</c:v>
                </c:pt>
                <c:pt idx="25124">
                  <c:v>0.23322583265039123</c:v>
                </c:pt>
                <c:pt idx="25125">
                  <c:v>0.23322704776963391</c:v>
                </c:pt>
                <c:pt idx="25126">
                  <c:v>0.23322704776963391</c:v>
                </c:pt>
                <c:pt idx="25127">
                  <c:v>0.23322583265039123</c:v>
                </c:pt>
                <c:pt idx="25128">
                  <c:v>0.23322461752967186</c:v>
                </c:pt>
                <c:pt idx="25129">
                  <c:v>0.23322380744837221</c:v>
                </c:pt>
                <c:pt idx="25130">
                  <c:v>0.23322299736641625</c:v>
                </c:pt>
                <c:pt idx="25131">
                  <c:v>0.23322340240747644</c:v>
                </c:pt>
                <c:pt idx="25132">
                  <c:v>0.23322421248910424</c:v>
                </c:pt>
                <c:pt idx="25133">
                  <c:v>0.23322299736641625</c:v>
                </c:pt>
                <c:pt idx="25134">
                  <c:v>0.23322218728380395</c:v>
                </c:pt>
                <c:pt idx="25135">
                  <c:v>0.23322380744837221</c:v>
                </c:pt>
                <c:pt idx="25136">
                  <c:v>0.23322745280905341</c:v>
                </c:pt>
                <c:pt idx="25137">
                  <c:v>0.23323312334369964</c:v>
                </c:pt>
                <c:pt idx="25138">
                  <c:v>0.23323879384619145</c:v>
                </c:pt>
                <c:pt idx="25139">
                  <c:v>0.23324405928399924</c:v>
                </c:pt>
                <c:pt idx="25140">
                  <c:v>0.23325053978477989</c:v>
                </c:pt>
                <c:pt idx="25141">
                  <c:v>0.2332570202435639</c:v>
                </c:pt>
                <c:pt idx="25142">
                  <c:v>0.2332622855854036</c:v>
                </c:pt>
                <c:pt idx="25143">
                  <c:v>0.23326471573382451</c:v>
                </c:pt>
                <c:pt idx="25144">
                  <c:v>0.23326471573382451</c:v>
                </c:pt>
                <c:pt idx="25145">
                  <c:v>0.23326552578198601</c:v>
                </c:pt>
                <c:pt idx="25146">
                  <c:v>0.2332695760129504</c:v>
                </c:pt>
                <c:pt idx="25147">
                  <c:v>0.23327484128867942</c:v>
                </c:pt>
                <c:pt idx="25148">
                  <c:v>0.23327929650033594</c:v>
                </c:pt>
                <c:pt idx="25149">
                  <c:v>0.23328618178839927</c:v>
                </c:pt>
                <c:pt idx="25150">
                  <c:v>0.23329468707879097</c:v>
                </c:pt>
                <c:pt idx="25151">
                  <c:v>0.23330197727012186</c:v>
                </c:pt>
                <c:pt idx="25152">
                  <c:v>0.23330805238896654</c:v>
                </c:pt>
                <c:pt idx="25153">
                  <c:v>0.23331453247505451</c:v>
                </c:pt>
                <c:pt idx="25154">
                  <c:v>0.23332020251593544</c:v>
                </c:pt>
                <c:pt idx="25155">
                  <c:v>0.23332546752510991</c:v>
                </c:pt>
                <c:pt idx="25156">
                  <c:v>0.23332911251522281</c:v>
                </c:pt>
                <c:pt idx="25157">
                  <c:v>0.23333356748509609</c:v>
                </c:pt>
                <c:pt idx="25158">
                  <c:v>0.23333923741804904</c:v>
                </c:pt>
                <c:pt idx="25159">
                  <c:v>0.23334450232700571</c:v>
                </c:pt>
                <c:pt idx="25160">
                  <c:v>0.23335138716612439</c:v>
                </c:pt>
                <c:pt idx="25161">
                  <c:v>0.23335867694411389</c:v>
                </c:pt>
                <c:pt idx="25162">
                  <c:v>0.23336556168564368</c:v>
                </c:pt>
                <c:pt idx="25163">
                  <c:v>0.2333728513603055</c:v>
                </c:pt>
                <c:pt idx="25164">
                  <c:v>0.23338054595924368</c:v>
                </c:pt>
                <c:pt idx="25165">
                  <c:v>0.23338945542088974</c:v>
                </c:pt>
                <c:pt idx="25166">
                  <c:v>0.23339755486259525</c:v>
                </c:pt>
                <c:pt idx="25167">
                  <c:v>0.23340524927145304</c:v>
                </c:pt>
                <c:pt idx="25168">
                  <c:v>0.233412133692353</c:v>
                </c:pt>
                <c:pt idx="25169">
                  <c:v>0.2334182081420231</c:v>
                </c:pt>
                <c:pt idx="25170">
                  <c:v>0.23342387759509087</c:v>
                </c:pt>
                <c:pt idx="25171">
                  <c:v>0.23342792718474573</c:v>
                </c:pt>
                <c:pt idx="25172">
                  <c:v>0.23343116684466259</c:v>
                </c:pt>
                <c:pt idx="25173">
                  <c:v>0.23343562135991092</c:v>
                </c:pt>
                <c:pt idx="25174">
                  <c:v>0.2334441253793765</c:v>
                </c:pt>
                <c:pt idx="25175">
                  <c:v>0.23345465406518598</c:v>
                </c:pt>
                <c:pt idx="25176">
                  <c:v>0.23346396781022877</c:v>
                </c:pt>
                <c:pt idx="25177">
                  <c:v>0.23347004194504414</c:v>
                </c:pt>
                <c:pt idx="25178">
                  <c:v>0.23347449628712688</c:v>
                </c:pt>
                <c:pt idx="25179">
                  <c:v>0.23348016542108141</c:v>
                </c:pt>
                <c:pt idx="25180">
                  <c:v>0.23348502465317708</c:v>
                </c:pt>
                <c:pt idx="25181">
                  <c:v>0.23349028879463518</c:v>
                </c:pt>
                <c:pt idx="25182">
                  <c:v>0.23349717263011391</c:v>
                </c:pt>
                <c:pt idx="25183">
                  <c:v>0.23350446134544145</c:v>
                </c:pt>
                <c:pt idx="25184">
                  <c:v>0.23351094015891141</c:v>
                </c:pt>
                <c:pt idx="25185">
                  <c:v>0.23351741893040698</c:v>
                </c:pt>
                <c:pt idx="25186">
                  <c:v>0.2335259222542955</c:v>
                </c:pt>
                <c:pt idx="25187">
                  <c:v>0.23353483042081671</c:v>
                </c:pt>
                <c:pt idx="25188">
                  <c:v>0.23354414341915083</c:v>
                </c:pt>
                <c:pt idx="25189">
                  <c:v>0.23355426614505514</c:v>
                </c:pt>
                <c:pt idx="25190">
                  <c:v>0.23356479367129729</c:v>
                </c:pt>
                <c:pt idx="25191">
                  <c:v>0.23357410639058887</c:v>
                </c:pt>
                <c:pt idx="25192">
                  <c:v>0.23358220433686891</c:v>
                </c:pt>
                <c:pt idx="25193">
                  <c:v>0.2335878728602469</c:v>
                </c:pt>
                <c:pt idx="25194">
                  <c:v>0.23359232667750229</c:v>
                </c:pt>
                <c:pt idx="25195">
                  <c:v>0.23359637558506668</c:v>
                </c:pt>
                <c:pt idx="25196">
                  <c:v>0.23360163914039181</c:v>
                </c:pt>
                <c:pt idx="25197">
                  <c:v>0.23360933197910791</c:v>
                </c:pt>
                <c:pt idx="25198">
                  <c:v>0.23361904916447682</c:v>
                </c:pt>
                <c:pt idx="25199">
                  <c:v>0.23362836137851817</c:v>
                </c:pt>
                <c:pt idx="25200">
                  <c:v>0.23363645888545809</c:v>
                </c:pt>
                <c:pt idx="25201">
                  <c:v>0.23364374658564221</c:v>
                </c:pt>
                <c:pt idx="25202">
                  <c:v>0.23365143910044076</c:v>
                </c:pt>
                <c:pt idx="25203">
                  <c:v>0.23365913155606496</c:v>
                </c:pt>
                <c:pt idx="25204">
                  <c:v>0.23366722881384747</c:v>
                </c:pt>
                <c:pt idx="25205">
                  <c:v>0.23367532600606516</c:v>
                </c:pt>
                <c:pt idx="25206">
                  <c:v>0.23368261342300367</c:v>
                </c:pt>
                <c:pt idx="25207">
                  <c:v>0.23368909108236652</c:v>
                </c:pt>
                <c:pt idx="25208">
                  <c:v>0.23369435414970241</c:v>
                </c:pt>
                <c:pt idx="25209">
                  <c:v>0.2336996171893384</c:v>
                </c:pt>
                <c:pt idx="25210">
                  <c:v>0.23370609473855763</c:v>
                </c:pt>
                <c:pt idx="25211">
                  <c:v>0.23371540614205158</c:v>
                </c:pt>
                <c:pt idx="25212">
                  <c:v>0.23372471745884366</c:v>
                </c:pt>
                <c:pt idx="25213">
                  <c:v>0.23373321902019614</c:v>
                </c:pt>
                <c:pt idx="25214">
                  <c:v>0.23374212534028271</c:v>
                </c:pt>
                <c:pt idx="25215">
                  <c:v>0.23375143640828874</c:v>
                </c:pt>
                <c:pt idx="25216">
                  <c:v>0.23376155703605095</c:v>
                </c:pt>
                <c:pt idx="25217">
                  <c:v>0.23377248719898941</c:v>
                </c:pt>
                <c:pt idx="25218">
                  <c:v>0.23378503649800023</c:v>
                </c:pt>
                <c:pt idx="25219">
                  <c:v>0.23379677602224574</c:v>
                </c:pt>
                <c:pt idx="25220">
                  <c:v>0.23380811060454218</c:v>
                </c:pt>
                <c:pt idx="25221">
                  <c:v>0.23382025465729625</c:v>
                </c:pt>
                <c:pt idx="25222">
                  <c:v>0.23382996979331619</c:v>
                </c:pt>
                <c:pt idx="25223">
                  <c:v>0.23383725608339259</c:v>
                </c:pt>
                <c:pt idx="25224">
                  <c:v>0.23384494710976614</c:v>
                </c:pt>
                <c:pt idx="25225">
                  <c:v>0.23385385243482654</c:v>
                </c:pt>
                <c:pt idx="25226">
                  <c:v>0.23386316246259709</c:v>
                </c:pt>
                <c:pt idx="25227">
                  <c:v>0.23387247240369119</c:v>
                </c:pt>
                <c:pt idx="25228">
                  <c:v>0.23387935360879269</c:v>
                </c:pt>
                <c:pt idx="25229">
                  <c:v>0.23388623476654366</c:v>
                </c:pt>
                <c:pt idx="25230">
                  <c:v>0.23389513972393342</c:v>
                </c:pt>
                <c:pt idx="25231">
                  <c:v>0.23390566366225041</c:v>
                </c:pt>
                <c:pt idx="25232">
                  <c:v>0.23391618748981513</c:v>
                </c:pt>
                <c:pt idx="25233">
                  <c:v>0.23392590169388375</c:v>
                </c:pt>
                <c:pt idx="25234">
                  <c:v>0.23393561580358768</c:v>
                </c:pt>
                <c:pt idx="25235">
                  <c:v>0.23394411557217168</c:v>
                </c:pt>
                <c:pt idx="25236">
                  <c:v>0.23395180577673291</c:v>
                </c:pt>
                <c:pt idx="25237">
                  <c:v>0.23396111489260399</c:v>
                </c:pt>
                <c:pt idx="25238">
                  <c:v>0.23397325708741906</c:v>
                </c:pt>
                <c:pt idx="25239">
                  <c:v>0.23398418493669904</c:v>
                </c:pt>
                <c:pt idx="25240">
                  <c:v>0.23399308902189361</c:v>
                </c:pt>
                <c:pt idx="25241">
                  <c:v>0.23400199302780575</c:v>
                </c:pt>
                <c:pt idx="25242">
                  <c:v>0.23401211112010836</c:v>
                </c:pt>
                <c:pt idx="25243">
                  <c:v>0.23402263382750374</c:v>
                </c:pt>
                <c:pt idx="25244">
                  <c:v>0.2340347752753715</c:v>
                </c:pt>
                <c:pt idx="25245">
                  <c:v>0.23404691657582663</c:v>
                </c:pt>
                <c:pt idx="25246">
                  <c:v>0.23405784362020071</c:v>
                </c:pt>
                <c:pt idx="25247">
                  <c:v>0.23406674704955882</c:v>
                </c:pt>
                <c:pt idx="25248">
                  <c:v>0.23407403161461768</c:v>
                </c:pt>
                <c:pt idx="25249">
                  <c:v>0.23408091143289353</c:v>
                </c:pt>
                <c:pt idx="25250">
                  <c:v>0.23409062403693975</c:v>
                </c:pt>
                <c:pt idx="25251">
                  <c:v>0.23410276465934116</c:v>
                </c:pt>
                <c:pt idx="25252">
                  <c:v>0.23411409577393441</c:v>
                </c:pt>
                <c:pt idx="25253">
                  <c:v>0.23412340337915835</c:v>
                </c:pt>
                <c:pt idx="25254">
                  <c:v>0.2341319015517479</c:v>
                </c:pt>
                <c:pt idx="25255">
                  <c:v>0.23413999498231047</c:v>
                </c:pt>
                <c:pt idx="25256">
                  <c:v>0.23414889768027328</c:v>
                </c:pt>
                <c:pt idx="25257">
                  <c:v>0.23416022827214272</c:v>
                </c:pt>
                <c:pt idx="25258">
                  <c:v>0.23417196339266769</c:v>
                </c:pt>
                <c:pt idx="25259">
                  <c:v>0.23418167511240695</c:v>
                </c:pt>
                <c:pt idx="25260">
                  <c:v>0.23419017278980975</c:v>
                </c:pt>
                <c:pt idx="25261">
                  <c:v>0.23419867039500245</c:v>
                </c:pt>
                <c:pt idx="25262">
                  <c:v>0.23420797721307618</c:v>
                </c:pt>
                <c:pt idx="25263">
                  <c:v>0.23421849785964327</c:v>
                </c:pt>
                <c:pt idx="25264">
                  <c:v>0.23422861376157783</c:v>
                </c:pt>
                <c:pt idx="25265">
                  <c:v>0.2342375156706327</c:v>
                </c:pt>
                <c:pt idx="25266">
                  <c:v>0.2342464175004447</c:v>
                </c:pt>
                <c:pt idx="25267">
                  <c:v>0.23425734236509277</c:v>
                </c:pt>
                <c:pt idx="25268">
                  <c:v>0.23427069481535845</c:v>
                </c:pt>
                <c:pt idx="25269">
                  <c:v>0.2342848563102137</c:v>
                </c:pt>
                <c:pt idx="25270">
                  <c:v>0.23429699457475772</c:v>
                </c:pt>
                <c:pt idx="25271">
                  <c:v>0.23430589587511641</c:v>
                </c:pt>
                <c:pt idx="25272">
                  <c:v>0.23431439249700131</c:v>
                </c:pt>
                <c:pt idx="25273">
                  <c:v>0.23432531661906075</c:v>
                </c:pt>
                <c:pt idx="25274">
                  <c:v>0.23433826357215753</c:v>
                </c:pt>
                <c:pt idx="25275">
                  <c:v>0.23435121035763259</c:v>
                </c:pt>
                <c:pt idx="25276">
                  <c:v>0.23436415697549093</c:v>
                </c:pt>
                <c:pt idx="25277">
                  <c:v>0.23437750799960524</c:v>
                </c:pt>
                <c:pt idx="25278">
                  <c:v>0.23438964513957763</c:v>
                </c:pt>
                <c:pt idx="25279">
                  <c:v>0.23440097300398</c:v>
                </c:pt>
                <c:pt idx="25280">
                  <c:v>0.23441230074006342</c:v>
                </c:pt>
                <c:pt idx="25281">
                  <c:v>0.23442160557014011</c:v>
                </c:pt>
                <c:pt idx="25282">
                  <c:v>0.23443171941767621</c:v>
                </c:pt>
                <c:pt idx="25283">
                  <c:v>0.23444304680547981</c:v>
                </c:pt>
                <c:pt idx="25284">
                  <c:v>0.23445396952220238</c:v>
                </c:pt>
                <c:pt idx="25285">
                  <c:v>0.23446408304242161</c:v>
                </c:pt>
                <c:pt idx="25286">
                  <c:v>0.23447500552937459</c:v>
                </c:pt>
                <c:pt idx="25287">
                  <c:v>0.23448633242687292</c:v>
                </c:pt>
                <c:pt idx="25288">
                  <c:v>0.23449927729548661</c:v>
                </c:pt>
                <c:pt idx="25289">
                  <c:v>0.23451424459093512</c:v>
                </c:pt>
                <c:pt idx="25290">
                  <c:v>0.23452759361139017</c:v>
                </c:pt>
                <c:pt idx="25291">
                  <c:v>0.23453851540467568</c:v>
                </c:pt>
                <c:pt idx="25292">
                  <c:v>0.23454903257436002</c:v>
                </c:pt>
                <c:pt idx="25293">
                  <c:v>0.23456197663135916</c:v>
                </c:pt>
                <c:pt idx="25294">
                  <c:v>0.23457653849521329</c:v>
                </c:pt>
                <c:pt idx="25295">
                  <c:v>0.23458988668413741</c:v>
                </c:pt>
                <c:pt idx="25296">
                  <c:v>0.23460363917728266</c:v>
                </c:pt>
                <c:pt idx="25297">
                  <c:v>0.23461658252747503</c:v>
                </c:pt>
                <c:pt idx="25298">
                  <c:v>0.23462750334889038</c:v>
                </c:pt>
                <c:pt idx="25299">
                  <c:v>0.23463882851920301</c:v>
                </c:pt>
                <c:pt idx="25300">
                  <c:v>0.23465177141393817</c:v>
                </c:pt>
                <c:pt idx="25301">
                  <c:v>0.23466350076759646</c:v>
                </c:pt>
                <c:pt idx="25302">
                  <c:v>0.2346744210766413</c:v>
                </c:pt>
                <c:pt idx="25303">
                  <c:v>0.23468695906218756</c:v>
                </c:pt>
                <c:pt idx="25304">
                  <c:v>0.23470071022041947</c:v>
                </c:pt>
                <c:pt idx="25305">
                  <c:v>0.23471324787635953</c:v>
                </c:pt>
                <c:pt idx="25306">
                  <c:v>0.23472335877471473</c:v>
                </c:pt>
                <c:pt idx="25307">
                  <c:v>0.23473306514095871</c:v>
                </c:pt>
                <c:pt idx="25308">
                  <c:v>0.23474358026473993</c:v>
                </c:pt>
                <c:pt idx="25309">
                  <c:v>0.2347561173832047</c:v>
                </c:pt>
                <c:pt idx="25310">
                  <c:v>0.23476946317530736</c:v>
                </c:pt>
                <c:pt idx="25311">
                  <c:v>0.23478159555902547</c:v>
                </c:pt>
                <c:pt idx="25312">
                  <c:v>0.23479372779555063</c:v>
                </c:pt>
                <c:pt idx="25313">
                  <c:v>0.23480828628509162</c:v>
                </c:pt>
                <c:pt idx="25314">
                  <c:v>0.23482324895626036</c:v>
                </c:pt>
                <c:pt idx="25315">
                  <c:v>0.23483618946429693</c:v>
                </c:pt>
                <c:pt idx="25316">
                  <c:v>0.23484751227146333</c:v>
                </c:pt>
                <c:pt idx="25317">
                  <c:v>0.23485762181238304</c:v>
                </c:pt>
                <c:pt idx="25318">
                  <c:v>0.23486894437687941</c:v>
                </c:pt>
                <c:pt idx="25319">
                  <c:v>0.23487986244265915</c:v>
                </c:pt>
                <c:pt idx="25320">
                  <c:v>0.23488997165654055</c:v>
                </c:pt>
                <c:pt idx="25321">
                  <c:v>0.23490008076822683</c:v>
                </c:pt>
                <c:pt idx="25322">
                  <c:v>0.23490978541930227</c:v>
                </c:pt>
                <c:pt idx="25323">
                  <c:v>0.23491948997619849</c:v>
                </c:pt>
                <c:pt idx="25324">
                  <c:v>0.23492838573728753</c:v>
                </c:pt>
                <c:pt idx="25325">
                  <c:v>0.2349364727241528</c:v>
                </c:pt>
                <c:pt idx="25326">
                  <c:v>0.23494617702206524</c:v>
                </c:pt>
                <c:pt idx="25327">
                  <c:v>0.23495790292306423</c:v>
                </c:pt>
                <c:pt idx="25328">
                  <c:v>0.23497124602246844</c:v>
                </c:pt>
                <c:pt idx="25329">
                  <c:v>0.23498418461550166</c:v>
                </c:pt>
                <c:pt idx="25330">
                  <c:v>0.23499712304113002</c:v>
                </c:pt>
                <c:pt idx="25331">
                  <c:v>0.23500965698132184</c:v>
                </c:pt>
                <c:pt idx="25332">
                  <c:v>0.23502299939018872</c:v>
                </c:pt>
                <c:pt idx="25333">
                  <c:v>0.23503755454228847</c:v>
                </c:pt>
                <c:pt idx="25334">
                  <c:v>0.23505291808411866</c:v>
                </c:pt>
                <c:pt idx="25335">
                  <c:v>0.2350678770954174</c:v>
                </c:pt>
                <c:pt idx="25336">
                  <c:v>0.23508041014881897</c:v>
                </c:pt>
                <c:pt idx="25337">
                  <c:v>0.23508970876435623</c:v>
                </c:pt>
                <c:pt idx="25338">
                  <c:v>0.23509779444671525</c:v>
                </c:pt>
                <c:pt idx="25339">
                  <c:v>0.23510588006369609</c:v>
                </c:pt>
                <c:pt idx="25340">
                  <c:v>0.23511477416686544</c:v>
                </c:pt>
                <c:pt idx="25341">
                  <c:v>0.23512366819093039</c:v>
                </c:pt>
                <c:pt idx="25342">
                  <c:v>0.23513417920829585</c:v>
                </c:pt>
                <c:pt idx="25343">
                  <c:v>0.23514711569338836</c:v>
                </c:pt>
                <c:pt idx="25344">
                  <c:v>0.23516288180832906</c:v>
                </c:pt>
                <c:pt idx="25345">
                  <c:v>0.23517864767470287</c:v>
                </c:pt>
                <c:pt idx="25346">
                  <c:v>0.23519037085010699</c:v>
                </c:pt>
                <c:pt idx="25347">
                  <c:v>0.23519724299248351</c:v>
                </c:pt>
                <c:pt idx="25348">
                  <c:v>0.23520492356631131</c:v>
                </c:pt>
                <c:pt idx="25349">
                  <c:v>0.2352146252594588</c:v>
                </c:pt>
                <c:pt idx="25350">
                  <c:v>0.2352239226270709</c:v>
                </c:pt>
                <c:pt idx="25351">
                  <c:v>0.2352340283633903</c:v>
                </c:pt>
                <c:pt idx="25352">
                  <c:v>0.23524736777895841</c:v>
                </c:pt>
                <c:pt idx="25353">
                  <c:v>0.23526151544951418</c:v>
                </c:pt>
                <c:pt idx="25354">
                  <c:v>0.23527566291991631</c:v>
                </c:pt>
                <c:pt idx="25355">
                  <c:v>0.23528900178011916</c:v>
                </c:pt>
                <c:pt idx="25356">
                  <c:v>0.23530193626251963</c:v>
                </c:pt>
                <c:pt idx="25357">
                  <c:v>0.23531406218782908</c:v>
                </c:pt>
                <c:pt idx="25358">
                  <c:v>0.23532578377586186</c:v>
                </c:pt>
                <c:pt idx="25359">
                  <c:v>0.23533871778251811</c:v>
                </c:pt>
                <c:pt idx="25360">
                  <c:v>0.23535205580167284</c:v>
                </c:pt>
                <c:pt idx="25361">
                  <c:v>0.23536539364292752</c:v>
                </c:pt>
                <c:pt idx="25362">
                  <c:v>0.23537832713728291</c:v>
                </c:pt>
                <c:pt idx="25363">
                  <c:v>0.2353900479720569</c:v>
                </c:pt>
                <c:pt idx="25364">
                  <c:v>0.23540015202970521</c:v>
                </c:pt>
                <c:pt idx="25365">
                  <c:v>0.23541066014136142</c:v>
                </c:pt>
                <c:pt idx="25366">
                  <c:v>0.23542157229428667</c:v>
                </c:pt>
                <c:pt idx="25367">
                  <c:v>0.23543167603341786</c:v>
                </c:pt>
                <c:pt idx="25368">
                  <c:v>0.23544218381382351</c:v>
                </c:pt>
                <c:pt idx="25369">
                  <c:v>0.23545349976155033</c:v>
                </c:pt>
                <c:pt idx="25370">
                  <c:v>0.23546602798288421</c:v>
                </c:pt>
                <c:pt idx="25371">
                  <c:v>0.23547936430409275</c:v>
                </c:pt>
                <c:pt idx="25372">
                  <c:v>0.23549270044744613</c:v>
                </c:pt>
                <c:pt idx="25373">
                  <c:v>0.23550563229539526</c:v>
                </c:pt>
                <c:pt idx="25374">
                  <c:v>0.23551735163815041</c:v>
                </c:pt>
                <c:pt idx="25375">
                  <c:v>0.23552907084356392</c:v>
                </c:pt>
                <c:pt idx="25376">
                  <c:v>0.23554038580813033</c:v>
                </c:pt>
                <c:pt idx="25377">
                  <c:v>0.23555170064466918</c:v>
                </c:pt>
                <c:pt idx="25378">
                  <c:v>0.23556301535318425</c:v>
                </c:pt>
                <c:pt idx="25379">
                  <c:v>0.23557513811310041</c:v>
                </c:pt>
                <c:pt idx="25380">
                  <c:v>0.23558564438615356</c:v>
                </c:pt>
                <c:pt idx="25381">
                  <c:v>0.23559493830492048</c:v>
                </c:pt>
                <c:pt idx="25382">
                  <c:v>0.2356050402925674</c:v>
                </c:pt>
                <c:pt idx="25383">
                  <c:v>0.23561635439757941</c:v>
                </c:pt>
                <c:pt idx="25384">
                  <c:v>0.23562888057881359</c:v>
                </c:pt>
                <c:pt idx="25385">
                  <c:v>0.23564181066583326</c:v>
                </c:pt>
                <c:pt idx="25386">
                  <c:v>0.23565352841278517</c:v>
                </c:pt>
                <c:pt idx="25387">
                  <c:v>0.23566322575470358</c:v>
                </c:pt>
                <c:pt idx="25388">
                  <c:v>0.23567453920142203</c:v>
                </c:pt>
                <c:pt idx="25389">
                  <c:v>0.23568625656487821</c:v>
                </c:pt>
                <c:pt idx="25390">
                  <c:v>0.23569716571088395</c:v>
                </c:pt>
                <c:pt idx="25391">
                  <c:v>0.23570605455667554</c:v>
                </c:pt>
                <c:pt idx="25392">
                  <c:v>0.23571453929031649</c:v>
                </c:pt>
                <c:pt idx="25393">
                  <c:v>0.23572302395196748</c:v>
                </c:pt>
                <c:pt idx="25394">
                  <c:v>0.23573393269688228</c:v>
                </c:pt>
                <c:pt idx="25395">
                  <c:v>0.2357480734854013</c:v>
                </c:pt>
                <c:pt idx="25396">
                  <c:v>0.23576261808783874</c:v>
                </c:pt>
                <c:pt idx="25397">
                  <c:v>0.23577473842827493</c:v>
                </c:pt>
                <c:pt idx="25398">
                  <c:v>0.23578483859975571</c:v>
                </c:pt>
                <c:pt idx="25399">
                  <c:v>0.23579372666627421</c:v>
                </c:pt>
                <c:pt idx="25400">
                  <c:v>0.23580261465379537</c:v>
                </c:pt>
                <c:pt idx="25401">
                  <c:v>0.23580988658482868</c:v>
                </c:pt>
                <c:pt idx="25402">
                  <c:v>0.23581635047913113</c:v>
                </c:pt>
                <c:pt idx="25403">
                  <c:v>0.23582483427699591</c:v>
                </c:pt>
                <c:pt idx="25404">
                  <c:v>0.23583654987953254</c:v>
                </c:pt>
                <c:pt idx="25405">
                  <c:v>0.23585109319518271</c:v>
                </c:pt>
                <c:pt idx="25406">
                  <c:v>0.23586563629932777</c:v>
                </c:pt>
                <c:pt idx="25407">
                  <c:v>0.23587856332545737</c:v>
                </c:pt>
                <c:pt idx="25408">
                  <c:v>0.23589068226068785</c:v>
                </c:pt>
                <c:pt idx="25409">
                  <c:v>0.23590360896305387</c:v>
                </c:pt>
                <c:pt idx="25410">
                  <c:v>0.23591613154662505</c:v>
                </c:pt>
                <c:pt idx="25411">
                  <c:v>0.23592663423773741</c:v>
                </c:pt>
                <c:pt idx="25412">
                  <c:v>0.23593713681854495</c:v>
                </c:pt>
                <c:pt idx="25413">
                  <c:v>0.23594763928904919</c:v>
                </c:pt>
                <c:pt idx="25414">
                  <c:v>0.23595652590870803</c:v>
                </c:pt>
                <c:pt idx="25415">
                  <c:v>0.23596379672059944</c:v>
                </c:pt>
                <c:pt idx="25416">
                  <c:v>0.23597147140913341</c:v>
                </c:pt>
                <c:pt idx="25417">
                  <c:v>0.23598076174276356</c:v>
                </c:pt>
                <c:pt idx="25418">
                  <c:v>0.23599045591192297</c:v>
                </c:pt>
                <c:pt idx="25419">
                  <c:v>0.23599853431443502</c:v>
                </c:pt>
                <c:pt idx="25420">
                  <c:v>0.23600661265168688</c:v>
                </c:pt>
                <c:pt idx="25421">
                  <c:v>0.23601549874729036</c:v>
                </c:pt>
                <c:pt idx="25422">
                  <c:v>0.23602398085579704</c:v>
                </c:pt>
                <c:pt idx="25423">
                  <c:v>0.23603367460599389</c:v>
                </c:pt>
                <c:pt idx="25424">
                  <c:v>0.2360461955609231</c:v>
                </c:pt>
                <c:pt idx="25425">
                  <c:v>0.23606113972126036</c:v>
                </c:pt>
                <c:pt idx="25426">
                  <c:v>0.23607608365827296</c:v>
                </c:pt>
                <c:pt idx="25427">
                  <c:v>0.23609183513391394</c:v>
                </c:pt>
                <c:pt idx="25428">
                  <c:v>0.23610597086235149</c:v>
                </c:pt>
                <c:pt idx="25429">
                  <c:v>0.23611768317168591</c:v>
                </c:pt>
                <c:pt idx="25430">
                  <c:v>0.23612737601360267</c:v>
                </c:pt>
                <c:pt idx="25431">
                  <c:v>0.23613747262402948</c:v>
                </c:pt>
                <c:pt idx="25432">
                  <c:v>0.23614676141558802</c:v>
                </c:pt>
                <c:pt idx="25433">
                  <c:v>0.23615322313274092</c:v>
                </c:pt>
                <c:pt idx="25434">
                  <c:v>0.23615928095465122</c:v>
                </c:pt>
                <c:pt idx="25435">
                  <c:v>0.23616614644178674</c:v>
                </c:pt>
                <c:pt idx="25436">
                  <c:v>0.2361738195775126</c:v>
                </c:pt>
                <c:pt idx="25437">
                  <c:v>0.23618270418742993</c:v>
                </c:pt>
                <c:pt idx="25438">
                  <c:v>0.23619280023924769</c:v>
                </c:pt>
                <c:pt idx="25439">
                  <c:v>0.23620208851689642</c:v>
                </c:pt>
                <c:pt idx="25440">
                  <c:v>0.2362101652099427</c:v>
                </c:pt>
                <c:pt idx="25441">
                  <c:v>0.2362186456674355</c:v>
                </c:pt>
                <c:pt idx="25442">
                  <c:v>0.23622752987910076</c:v>
                </c:pt>
                <c:pt idx="25443">
                  <c:v>0.23623641401183809</c:v>
                </c:pt>
                <c:pt idx="25444">
                  <c:v>0.23624489424673248</c:v>
                </c:pt>
                <c:pt idx="25445">
                  <c:v>0.23625498967069891</c:v>
                </c:pt>
                <c:pt idx="25446">
                  <c:v>0.23626589261411021</c:v>
                </c:pt>
                <c:pt idx="25447">
                  <c:v>0.23627598782609274</c:v>
                </c:pt>
                <c:pt idx="25448">
                  <c:v>0.23628487152833516</c:v>
                </c:pt>
                <c:pt idx="25449">
                  <c:v>0.23629294755279925</c:v>
                </c:pt>
                <c:pt idx="25450">
                  <c:v>0.23630061971562813</c:v>
                </c:pt>
                <c:pt idx="25451">
                  <c:v>0.23630950319905211</c:v>
                </c:pt>
                <c:pt idx="25452">
                  <c:v>0.23631798281415842</c:v>
                </c:pt>
                <c:pt idx="25453">
                  <c:v>0.23632686614333931</c:v>
                </c:pt>
                <c:pt idx="25454">
                  <c:v>0.23633453804594509</c:v>
                </c:pt>
                <c:pt idx="25455">
                  <c:v>0.23634220988969329</c:v>
                </c:pt>
                <c:pt idx="25456">
                  <c:v>0.23635149677969344</c:v>
                </c:pt>
                <c:pt idx="25457">
                  <c:v>0.23636239867094949</c:v>
                </c:pt>
                <c:pt idx="25458">
                  <c:v>0.23637208914117971</c:v>
                </c:pt>
                <c:pt idx="25459">
                  <c:v>0.23637935693222772</c:v>
                </c:pt>
                <c:pt idx="25460">
                  <c:v>0.23638581714659371</c:v>
                </c:pt>
                <c:pt idx="25461">
                  <c:v>0.23639187355965877</c:v>
                </c:pt>
                <c:pt idx="25462">
                  <c:v>0.23639914120691943</c:v>
                </c:pt>
                <c:pt idx="25463">
                  <c:v>0.23640802381517637</c:v>
                </c:pt>
                <c:pt idx="25464">
                  <c:v>0.23641690634453327</c:v>
                </c:pt>
                <c:pt idx="25465">
                  <c:v>0.23642538504895474</c:v>
                </c:pt>
                <c:pt idx="25466">
                  <c:v>0.23643426742410223</c:v>
                </c:pt>
                <c:pt idx="25467">
                  <c:v>0.23644234224213637</c:v>
                </c:pt>
                <c:pt idx="25468">
                  <c:v>0.23645041699496791</c:v>
                </c:pt>
                <c:pt idx="25469">
                  <c:v>0.23645889541526882</c:v>
                </c:pt>
                <c:pt idx="25470">
                  <c:v>0.23646818122169194</c:v>
                </c:pt>
                <c:pt idx="25471">
                  <c:v>0.23647706321671688</c:v>
                </c:pt>
                <c:pt idx="25472">
                  <c:v>0.23648513768919174</c:v>
                </c:pt>
                <c:pt idx="25473">
                  <c:v>0.23649482697010171</c:v>
                </c:pt>
                <c:pt idx="25474">
                  <c:v>0.23650491987121924</c:v>
                </c:pt>
                <c:pt idx="25475">
                  <c:v>0.23651299411877019</c:v>
                </c:pt>
                <c:pt idx="25476">
                  <c:v>0.23651904976165036</c:v>
                </c:pt>
                <c:pt idx="25477">
                  <c:v>0.23652672018998933</c:v>
                </c:pt>
                <c:pt idx="25478">
                  <c:v>0.23653721647026929</c:v>
                </c:pt>
                <c:pt idx="25479">
                  <c:v>0.23654892372983991</c:v>
                </c:pt>
                <c:pt idx="25480">
                  <c:v>0.23656063085235274</c:v>
                </c:pt>
                <c:pt idx="25481">
                  <c:v>0.23657354889744892</c:v>
                </c:pt>
                <c:pt idx="25482">
                  <c:v>0.23658646677567141</c:v>
                </c:pt>
                <c:pt idx="25483">
                  <c:v>0.23659776978223102</c:v>
                </c:pt>
                <c:pt idx="25484">
                  <c:v>0.23660826531678461</c:v>
                </c:pt>
                <c:pt idx="25485">
                  <c:v>0.23661754973629767</c:v>
                </c:pt>
                <c:pt idx="25486">
                  <c:v>0.23662723773432146</c:v>
                </c:pt>
                <c:pt idx="25487">
                  <c:v>0.23663773295959928</c:v>
                </c:pt>
                <c:pt idx="25488">
                  <c:v>0.23664620979191231</c:v>
                </c:pt>
                <c:pt idx="25489">
                  <c:v>0.23665226462814187</c:v>
                </c:pt>
                <c:pt idx="25490">
                  <c:v>0.23665912673155018</c:v>
                </c:pt>
                <c:pt idx="25491">
                  <c:v>0.23666841067885863</c:v>
                </c:pt>
                <c:pt idx="25492">
                  <c:v>0.23667890547202849</c:v>
                </c:pt>
                <c:pt idx="25493">
                  <c:v>0.23669020743380703</c:v>
                </c:pt>
                <c:pt idx="25494">
                  <c:v>0.2367002983631718</c:v>
                </c:pt>
                <c:pt idx="25495">
                  <c:v>0.23670796740138766</c:v>
                </c:pt>
                <c:pt idx="25496">
                  <c:v>0.23671644363835834</c:v>
                </c:pt>
                <c:pt idx="25497">
                  <c:v>0.23672693792744698</c:v>
                </c:pt>
                <c:pt idx="25498">
                  <c:v>0.23673783572647519</c:v>
                </c:pt>
                <c:pt idx="25499">
                  <c:v>0.23674792617523993</c:v>
                </c:pt>
                <c:pt idx="25500">
                  <c:v>0.23675761291026523</c:v>
                </c:pt>
                <c:pt idx="25501">
                  <c:v>0.2367681067673231</c:v>
                </c:pt>
                <c:pt idx="25502">
                  <c:v>0.23678061852989329</c:v>
                </c:pt>
                <c:pt idx="25503">
                  <c:v>0.23679474452529717</c:v>
                </c:pt>
                <c:pt idx="25504">
                  <c:v>0.23680765954647587</c:v>
                </c:pt>
                <c:pt idx="25505">
                  <c:v>0.23681774929071497</c:v>
                </c:pt>
                <c:pt idx="25506">
                  <c:v>0.23682582101280888</c:v>
                </c:pt>
                <c:pt idx="25507">
                  <c:v>0.23683469983186153</c:v>
                </c:pt>
                <c:pt idx="25508">
                  <c:v>0.23684398214930924</c:v>
                </c:pt>
                <c:pt idx="25509">
                  <c:v>0.23685165008569195</c:v>
                </c:pt>
                <c:pt idx="25510">
                  <c:v>0.23685931796327792</c:v>
                </c:pt>
                <c:pt idx="25511">
                  <c:v>0.23686779291746787</c:v>
                </c:pt>
                <c:pt idx="25512">
                  <c:v>0.23687707492774132</c:v>
                </c:pt>
                <c:pt idx="25513">
                  <c:v>0.23688877820920037</c:v>
                </c:pt>
                <c:pt idx="25514">
                  <c:v>0.23690088490795796</c:v>
                </c:pt>
                <c:pt idx="25515">
                  <c:v>0.23691258791076722</c:v>
                </c:pt>
                <c:pt idx="25516">
                  <c:v>0.23692388723179925</c:v>
                </c:pt>
                <c:pt idx="25517">
                  <c:v>0.23693639704544567</c:v>
                </c:pt>
                <c:pt idx="25518">
                  <c:v>0.23695011730627591</c:v>
                </c:pt>
                <c:pt idx="25519">
                  <c:v>0.23696343385000379</c:v>
                </c:pt>
                <c:pt idx="25520">
                  <c:v>0.23697675021640296</c:v>
                </c:pt>
                <c:pt idx="25521">
                  <c:v>0.23699087344154254</c:v>
                </c:pt>
                <c:pt idx="25522">
                  <c:v>0.23700701402603391</c:v>
                </c:pt>
                <c:pt idx="25523">
                  <c:v>0.23702154032933606</c:v>
                </c:pt>
                <c:pt idx="25524">
                  <c:v>0.23703122441430921</c:v>
                </c:pt>
                <c:pt idx="25525">
                  <c:v>0.23704010140981754</c:v>
                </c:pt>
                <c:pt idx="25526">
                  <c:v>0.23705059230291539</c:v>
                </c:pt>
                <c:pt idx="25527">
                  <c:v>0.23706350402025872</c:v>
                </c:pt>
                <c:pt idx="25528">
                  <c:v>0.23707641557089182</c:v>
                </c:pt>
                <c:pt idx="25529">
                  <c:v>0.23708811651965719</c:v>
                </c:pt>
                <c:pt idx="25530">
                  <c:v>0.23709901038336592</c:v>
                </c:pt>
                <c:pt idx="25531">
                  <c:v>0.2371119214755677</c:v>
                </c:pt>
                <c:pt idx="25532">
                  <c:v>0.23712684971812861</c:v>
                </c:pt>
                <c:pt idx="25533">
                  <c:v>0.23714177773784023</c:v>
                </c:pt>
                <c:pt idx="25534">
                  <c:v>0.23715589863246783</c:v>
                </c:pt>
                <c:pt idx="25535">
                  <c:v>0.23716880899020584</c:v>
                </c:pt>
                <c:pt idx="25536">
                  <c:v>0.2371817191812689</c:v>
                </c:pt>
                <c:pt idx="25537">
                  <c:v>0.23719341889795431</c:v>
                </c:pt>
                <c:pt idx="25538">
                  <c:v>0.23720269788627049</c:v>
                </c:pt>
                <c:pt idx="25539">
                  <c:v>0.23721318707373373</c:v>
                </c:pt>
                <c:pt idx="25540">
                  <c:v>0.2372265001147652</c:v>
                </c:pt>
                <c:pt idx="25541">
                  <c:v>0.23724061981309616</c:v>
                </c:pt>
                <c:pt idx="25542">
                  <c:v>0.23725594954555621</c:v>
                </c:pt>
                <c:pt idx="25543">
                  <c:v>0.23727248925649513</c:v>
                </c:pt>
                <c:pt idx="25544">
                  <c:v>0.23728943209137068</c:v>
                </c:pt>
                <c:pt idx="25545">
                  <c:v>0.2373055678577087</c:v>
                </c:pt>
                <c:pt idx="25546">
                  <c:v>0.23732008982480621</c:v>
                </c:pt>
                <c:pt idx="25547">
                  <c:v>0.23733461158101934</c:v>
                </c:pt>
                <c:pt idx="25548">
                  <c:v>0.23735074661837416</c:v>
                </c:pt>
                <c:pt idx="25549">
                  <c:v>0.2373672847614843</c:v>
                </c:pt>
                <c:pt idx="25550">
                  <c:v>0.23738220919243502</c:v>
                </c:pt>
                <c:pt idx="25551">
                  <c:v>0.23739551998347319</c:v>
                </c:pt>
                <c:pt idx="25552">
                  <c:v>0.23740963729551298</c:v>
                </c:pt>
                <c:pt idx="25553">
                  <c:v>0.23742617446471695</c:v>
                </c:pt>
                <c:pt idx="25554">
                  <c:v>0.23744472803634081</c:v>
                </c:pt>
                <c:pt idx="25555">
                  <c:v>0.23746368459094333</c:v>
                </c:pt>
                <c:pt idx="25556">
                  <c:v>0.23748062418676474</c:v>
                </c:pt>
                <c:pt idx="25557">
                  <c:v>0.23749554692629782</c:v>
                </c:pt>
                <c:pt idx="25558">
                  <c:v>0.23751006613480749</c:v>
                </c:pt>
                <c:pt idx="25559">
                  <c:v>0.23752579503947321</c:v>
                </c:pt>
                <c:pt idx="25560">
                  <c:v>0.23754233028788443</c:v>
                </c:pt>
                <c:pt idx="25561">
                  <c:v>0.23755805868508223</c:v>
                </c:pt>
                <c:pt idx="25562">
                  <c:v>0.23757298026913373</c:v>
                </c:pt>
                <c:pt idx="25563">
                  <c:v>0.23758830490748278</c:v>
                </c:pt>
                <c:pt idx="25564">
                  <c:v>0.23760443585203878</c:v>
                </c:pt>
                <c:pt idx="25565">
                  <c:v>0.23762137306377845</c:v>
                </c:pt>
                <c:pt idx="25566">
                  <c:v>0.23763669696054918</c:v>
                </c:pt>
                <c:pt idx="25567">
                  <c:v>0.23764960111254091</c:v>
                </c:pt>
                <c:pt idx="25568">
                  <c:v>0.23766290834488069</c:v>
                </c:pt>
                <c:pt idx="25569">
                  <c:v>0.23767944132626356</c:v>
                </c:pt>
                <c:pt idx="25570">
                  <c:v>0.23769799019952101</c:v>
                </c:pt>
                <c:pt idx="25571">
                  <c:v>0.23771613550348658</c:v>
                </c:pt>
                <c:pt idx="25572">
                  <c:v>0.23773428047820613</c:v>
                </c:pt>
                <c:pt idx="25573">
                  <c:v>0.23775242512369121</c:v>
                </c:pt>
                <c:pt idx="25574">
                  <c:v>0.23777056943995437</c:v>
                </c:pt>
                <c:pt idx="25575">
                  <c:v>0.23779032620992491</c:v>
                </c:pt>
                <c:pt idx="25576">
                  <c:v>0.23781048577693056</c:v>
                </c:pt>
                <c:pt idx="25577">
                  <c:v>0.23782903221964238</c:v>
                </c:pt>
                <c:pt idx="25578">
                  <c:v>0.23784677197342324</c:v>
                </c:pt>
                <c:pt idx="25579">
                  <c:v>0.23786531774317393</c:v>
                </c:pt>
                <c:pt idx="25580">
                  <c:v>0.23788386316898547</c:v>
                </c:pt>
                <c:pt idx="25581">
                  <c:v>0.23790240825087086</c:v>
                </c:pt>
                <c:pt idx="25582">
                  <c:v>0.23791934041658397</c:v>
                </c:pt>
                <c:pt idx="25583">
                  <c:v>0.23793667543208591</c:v>
                </c:pt>
                <c:pt idx="25584">
                  <c:v>0.23795763830522604</c:v>
                </c:pt>
                <c:pt idx="25585">
                  <c:v>0.23798101945300743</c:v>
                </c:pt>
                <c:pt idx="25586">
                  <c:v>0.23800399694494256</c:v>
                </c:pt>
                <c:pt idx="25587">
                  <c:v>0.23802657080884332</c:v>
                </c:pt>
                <c:pt idx="25588">
                  <c:v>0.23804672561387039</c:v>
                </c:pt>
                <c:pt idx="25589">
                  <c:v>0.2380656707602152</c:v>
                </c:pt>
                <c:pt idx="25590">
                  <c:v>0.2380838093937922</c:v>
                </c:pt>
                <c:pt idx="25591">
                  <c:v>0.23810114155848136</c:v>
                </c:pt>
                <c:pt idx="25592">
                  <c:v>0.23811726423268509</c:v>
                </c:pt>
                <c:pt idx="25593">
                  <c:v>0.23813459581754406</c:v>
                </c:pt>
                <c:pt idx="25594">
                  <c:v>0.23815313625019771</c:v>
                </c:pt>
                <c:pt idx="25595">
                  <c:v>0.23817248242213512</c:v>
                </c:pt>
                <c:pt idx="25596">
                  <c:v>0.23819344035271761</c:v>
                </c:pt>
                <c:pt idx="25597">
                  <c:v>0.23821480086844987</c:v>
                </c:pt>
                <c:pt idx="25598">
                  <c:v>0.23823213076294159</c:v>
                </c:pt>
                <c:pt idx="25599">
                  <c:v>0.23824744530345307</c:v>
                </c:pt>
                <c:pt idx="25600">
                  <c:v>0.238263968623601</c:v>
                </c:pt>
                <c:pt idx="25601">
                  <c:v>0.23828210366071492</c:v>
                </c:pt>
                <c:pt idx="25602">
                  <c:v>0.23830144733781153</c:v>
                </c:pt>
                <c:pt idx="25603">
                  <c:v>0.23832159660357277</c:v>
                </c:pt>
                <c:pt idx="25604">
                  <c:v>0.23834134249013286</c:v>
                </c:pt>
                <c:pt idx="25605">
                  <c:v>0.23835987909004513</c:v>
                </c:pt>
                <c:pt idx="25606">
                  <c:v>0.23837680351162341</c:v>
                </c:pt>
                <c:pt idx="25607">
                  <c:v>0.23839251878947276</c:v>
                </c:pt>
                <c:pt idx="25608">
                  <c:v>0.2384086367666188</c:v>
                </c:pt>
                <c:pt idx="25609">
                  <c:v>0.23842515742358503</c:v>
                </c:pt>
                <c:pt idx="25610">
                  <c:v>0.23844248367303497</c:v>
                </c:pt>
                <c:pt idx="25611">
                  <c:v>0.23846142132323966</c:v>
                </c:pt>
                <c:pt idx="25612">
                  <c:v>0.238481970282647</c:v>
                </c:pt>
                <c:pt idx="25613">
                  <c:v>0.2385037275441339</c:v>
                </c:pt>
                <c:pt idx="25614">
                  <c:v>0.23852548433225287</c:v>
                </c:pt>
                <c:pt idx="25615">
                  <c:v>0.23854844931729954</c:v>
                </c:pt>
                <c:pt idx="25616">
                  <c:v>0.23857020513244845</c:v>
                </c:pt>
                <c:pt idx="25617">
                  <c:v>0.23859115472933051</c:v>
                </c:pt>
                <c:pt idx="25618">
                  <c:v>0.2386117010230516</c:v>
                </c:pt>
                <c:pt idx="25619">
                  <c:v>0.23863345546216683</c:v>
                </c:pt>
                <c:pt idx="25620">
                  <c:v>0.23865641796782033</c:v>
                </c:pt>
                <c:pt idx="25621">
                  <c:v>0.23867978278322921</c:v>
                </c:pt>
                <c:pt idx="25622">
                  <c:v>0.2387019385694254</c:v>
                </c:pt>
                <c:pt idx="25623">
                  <c:v>0.23872167694729771</c:v>
                </c:pt>
                <c:pt idx="25624">
                  <c:v>0.23874222055947397</c:v>
                </c:pt>
                <c:pt idx="25625">
                  <c:v>0.23876316655304969</c:v>
                </c:pt>
                <c:pt idx="25626">
                  <c:v>0.23878411210790029</c:v>
                </c:pt>
                <c:pt idx="25627">
                  <c:v>0.2388050572240436</c:v>
                </c:pt>
                <c:pt idx="25628">
                  <c:v>0.23882519634509244</c:v>
                </c:pt>
                <c:pt idx="25629">
                  <c:v>0.23884372397825238</c:v>
                </c:pt>
                <c:pt idx="25630">
                  <c:v>0.23886305679470191</c:v>
                </c:pt>
                <c:pt idx="25631">
                  <c:v>0.23888319474773612</c:v>
                </c:pt>
                <c:pt idx="25632">
                  <c:v>0.23890212405382671</c:v>
                </c:pt>
                <c:pt idx="25633">
                  <c:v>0.23892105300160504</c:v>
                </c:pt>
                <c:pt idx="25634">
                  <c:v>0.23894118978676043</c:v>
                </c:pt>
                <c:pt idx="25635">
                  <c:v>0.23896092344281322</c:v>
                </c:pt>
                <c:pt idx="25636">
                  <c:v>0.23898065670945673</c:v>
                </c:pt>
                <c:pt idx="25637">
                  <c:v>0.23899998687881802</c:v>
                </c:pt>
                <c:pt idx="25638">
                  <c:v>0.23901891397426445</c:v>
                </c:pt>
                <c:pt idx="25639">
                  <c:v>0.23903945148108843</c:v>
                </c:pt>
                <c:pt idx="25640">
                  <c:v>0.23906079393342142</c:v>
                </c:pt>
                <c:pt idx="25641">
                  <c:v>0.23908213593026412</c:v>
                </c:pt>
                <c:pt idx="25642">
                  <c:v>0.23910307480525911</c:v>
                </c:pt>
                <c:pt idx="25643">
                  <c:v>0.23912441589977226</c:v>
                </c:pt>
                <c:pt idx="25644">
                  <c:v>0.23914696448593661</c:v>
                </c:pt>
                <c:pt idx="25645">
                  <c:v>0.23916910992388668</c:v>
                </c:pt>
                <c:pt idx="25646">
                  <c:v>0.23918964434632381</c:v>
                </c:pt>
                <c:pt idx="25647">
                  <c:v>0.23921017834710681</c:v>
                </c:pt>
                <c:pt idx="25648">
                  <c:v>0.23922829623294323</c:v>
                </c:pt>
                <c:pt idx="25649">
                  <c:v>0.23924641379052797</c:v>
                </c:pt>
                <c:pt idx="25650">
                  <c:v>0.23926694662565201</c:v>
                </c:pt>
                <c:pt idx="25651">
                  <c:v>0.23928908940673407</c:v>
                </c:pt>
                <c:pt idx="25652">
                  <c:v>0.23931082911479459</c:v>
                </c:pt>
                <c:pt idx="25653">
                  <c:v>0.23933095805271998</c:v>
                </c:pt>
                <c:pt idx="25654">
                  <c:v>0.23935028145194828</c:v>
                </c:pt>
                <c:pt idx="25655">
                  <c:v>0.23937121471308917</c:v>
                </c:pt>
                <c:pt idx="25656">
                  <c:v>0.23939295263586269</c:v>
                </c:pt>
                <c:pt idx="25657">
                  <c:v>0.23941348246238064</c:v>
                </c:pt>
                <c:pt idx="25658">
                  <c:v>0.23943401186743304</c:v>
                </c:pt>
                <c:pt idx="25659">
                  <c:v>0.23945333327543297</c:v>
                </c:pt>
                <c:pt idx="25660">
                  <c:v>0.23947144675639156</c:v>
                </c:pt>
                <c:pt idx="25661">
                  <c:v>0.23949116995141287</c:v>
                </c:pt>
                <c:pt idx="25662">
                  <c:v>0.23951210026353664</c:v>
                </c:pt>
                <c:pt idx="25663">
                  <c:v>0.23953262764414487</c:v>
                </c:pt>
                <c:pt idx="25664">
                  <c:v>0.2395523496325328</c:v>
                </c:pt>
                <c:pt idx="25665">
                  <c:v>0.23957207123197122</c:v>
                </c:pt>
                <c:pt idx="25666">
                  <c:v>0.23959219491211012</c:v>
                </c:pt>
                <c:pt idx="25667">
                  <c:v>0.23961352557092824</c:v>
                </c:pt>
                <c:pt idx="25668">
                  <c:v>0.23963606313118196</c:v>
                </c:pt>
                <c:pt idx="25669">
                  <c:v>0.23965900262625242</c:v>
                </c:pt>
                <c:pt idx="25670">
                  <c:v>0.23968153916159921</c:v>
                </c:pt>
                <c:pt idx="25671">
                  <c:v>0.23970407518906206</c:v>
                </c:pt>
                <c:pt idx="25672">
                  <c:v>0.23972459862934656</c:v>
                </c:pt>
                <c:pt idx="25673">
                  <c:v>0.23974270719745663</c:v>
                </c:pt>
                <c:pt idx="25674">
                  <c:v>0.23976001063393942</c:v>
                </c:pt>
                <c:pt idx="25675">
                  <c:v>0.23977932574427141</c:v>
                </c:pt>
                <c:pt idx="25676">
                  <c:v>0.23979984764022996</c:v>
                </c:pt>
                <c:pt idx="25677">
                  <c:v>0.23982077149269806</c:v>
                </c:pt>
                <c:pt idx="25678">
                  <c:v>0.23984048779919107</c:v>
                </c:pt>
                <c:pt idx="25679">
                  <c:v>0.23985819190642349</c:v>
                </c:pt>
                <c:pt idx="25680">
                  <c:v>0.23987549334475666</c:v>
                </c:pt>
                <c:pt idx="25681">
                  <c:v>0.23989480622467785</c:v>
                </c:pt>
                <c:pt idx="25682">
                  <c:v>0.23991613042964324</c:v>
                </c:pt>
                <c:pt idx="25683">
                  <c:v>0.23993745417989623</c:v>
                </c:pt>
                <c:pt idx="25684">
                  <c:v>0.23995596121719751</c:v>
                </c:pt>
                <c:pt idx="25685">
                  <c:v>0.23997124938098074</c:v>
                </c:pt>
                <c:pt idx="25686">
                  <c:v>0.23998573268896861</c:v>
                </c:pt>
                <c:pt idx="25687">
                  <c:v>0.24000021578719324</c:v>
                </c:pt>
                <c:pt idx="25688">
                  <c:v>0.24001469867566066</c:v>
                </c:pt>
                <c:pt idx="25689">
                  <c:v>0.24003079052795395</c:v>
                </c:pt>
                <c:pt idx="25690">
                  <c:v>0.24004808898036656</c:v>
                </c:pt>
                <c:pt idx="25691">
                  <c:v>0.24006578941261941</c:v>
                </c:pt>
                <c:pt idx="25692">
                  <c:v>0.24008429407499043</c:v>
                </c:pt>
                <c:pt idx="25693">
                  <c:v>0.24010480971343864</c:v>
                </c:pt>
                <c:pt idx="25694">
                  <c:v>0.24012452042059715</c:v>
                </c:pt>
                <c:pt idx="25695">
                  <c:v>0.24014262174820927</c:v>
                </c:pt>
                <c:pt idx="25696">
                  <c:v>0.24016152722945172</c:v>
                </c:pt>
                <c:pt idx="25697">
                  <c:v>0.24018244351563744</c:v>
                </c:pt>
                <c:pt idx="25698">
                  <c:v>0.24020215269265319</c:v>
                </c:pt>
                <c:pt idx="25699">
                  <c:v>0.2402194481810454</c:v>
                </c:pt>
                <c:pt idx="25700">
                  <c:v>0.24023593894953324</c:v>
                </c:pt>
                <c:pt idx="25701">
                  <c:v>0.2402540382604528</c:v>
                </c:pt>
                <c:pt idx="25702">
                  <c:v>0.24027455041682211</c:v>
                </c:pt>
                <c:pt idx="25703">
                  <c:v>0.2402946599656007</c:v>
                </c:pt>
                <c:pt idx="25704">
                  <c:v>0.24031396475198191</c:v>
                </c:pt>
                <c:pt idx="25705">
                  <c:v>0.24033407350817945</c:v>
                </c:pt>
                <c:pt idx="25706">
                  <c:v>0.24035538834827574</c:v>
                </c:pt>
                <c:pt idx="25707">
                  <c:v>0.24037589842586279</c:v>
                </c:pt>
                <c:pt idx="25708">
                  <c:v>0.24039640808279553</c:v>
                </c:pt>
                <c:pt idx="25709">
                  <c:v>0.24041772159429597</c:v>
                </c:pt>
                <c:pt idx="25710">
                  <c:v>0.24043863252258904</c:v>
                </c:pt>
                <c:pt idx="25711">
                  <c:v>0.24045994513416688</c:v>
                </c:pt>
                <c:pt idx="25712">
                  <c:v>0.24048085517955434</c:v>
                </c:pt>
                <c:pt idx="25713">
                  <c:v>0.24050055847605728</c:v>
                </c:pt>
                <c:pt idx="25714">
                  <c:v>0.24051865299822278</c:v>
                </c:pt>
                <c:pt idx="25715">
                  <c:v>0.24053594301350054</c:v>
                </c:pt>
                <c:pt idx="25716">
                  <c:v>0.24055363481270892</c:v>
                </c:pt>
                <c:pt idx="25717">
                  <c:v>0.24057052214724842</c:v>
                </c:pt>
                <c:pt idx="25718">
                  <c:v>0.24058700712732145</c:v>
                </c:pt>
                <c:pt idx="25719">
                  <c:v>0.24060429596080576</c:v>
                </c:pt>
                <c:pt idx="25720">
                  <c:v>0.24062238860600521</c:v>
                </c:pt>
                <c:pt idx="25721">
                  <c:v>0.24064088297165714</c:v>
                </c:pt>
                <c:pt idx="25722">
                  <c:v>0.2406593769952737</c:v>
                </c:pt>
                <c:pt idx="25723">
                  <c:v>0.24067787067686763</c:v>
                </c:pt>
                <c:pt idx="25724">
                  <c:v>0.24069757009193643</c:v>
                </c:pt>
                <c:pt idx="25725">
                  <c:v>0.24071807315262231</c:v>
                </c:pt>
                <c:pt idx="25726">
                  <c:v>0.24073736976691104</c:v>
                </c:pt>
                <c:pt idx="25727">
                  <c:v>0.24075546000463541</c:v>
                </c:pt>
                <c:pt idx="25728">
                  <c:v>0.24077435390353458</c:v>
                </c:pt>
                <c:pt idx="25729">
                  <c:v>0.24079525737572297</c:v>
                </c:pt>
                <c:pt idx="25730">
                  <c:v>0.24081575843363831</c:v>
                </c:pt>
                <c:pt idx="25731">
                  <c:v>0.24083424922341659</c:v>
                </c:pt>
                <c:pt idx="25732">
                  <c:v>0.24085273967129203</c:v>
                </c:pt>
                <c:pt idx="25733">
                  <c:v>0.24087002391122089</c:v>
                </c:pt>
                <c:pt idx="25734">
                  <c:v>0.2408885136976244</c:v>
                </c:pt>
                <c:pt idx="25735">
                  <c:v>0.24090780702329986</c:v>
                </c:pt>
                <c:pt idx="25736">
                  <c:v>0.24092549224484591</c:v>
                </c:pt>
                <c:pt idx="25737">
                  <c:v>0.24094197137433043</c:v>
                </c:pt>
                <c:pt idx="25738">
                  <c:v>0.24095885215222926</c:v>
                </c:pt>
                <c:pt idx="25739">
                  <c:v>0.24097734029630549</c:v>
                </c:pt>
                <c:pt idx="25740">
                  <c:v>0.24099663190831291</c:v>
                </c:pt>
                <c:pt idx="25741">
                  <c:v>0.24101391366137448</c:v>
                </c:pt>
                <c:pt idx="25742">
                  <c:v>0.24103240078750302</c:v>
                </c:pt>
                <c:pt idx="25743">
                  <c:v>0.241052896984354</c:v>
                </c:pt>
                <c:pt idx="25744">
                  <c:v>0.24107500025525705</c:v>
                </c:pt>
                <c:pt idx="25745">
                  <c:v>0.24109710303761661</c:v>
                </c:pt>
                <c:pt idx="25746">
                  <c:v>0.24111639233936874</c:v>
                </c:pt>
                <c:pt idx="25747">
                  <c:v>0.24113327017318728</c:v>
                </c:pt>
                <c:pt idx="25748">
                  <c:v>0.24115215693519534</c:v>
                </c:pt>
                <c:pt idx="25749">
                  <c:v>0.24117184700940936</c:v>
                </c:pt>
                <c:pt idx="25750">
                  <c:v>0.24119113486947044</c:v>
                </c:pt>
                <c:pt idx="25751">
                  <c:v>0.24120921690041228</c:v>
                </c:pt>
                <c:pt idx="25752">
                  <c:v>0.24122810222810023</c:v>
                </c:pt>
                <c:pt idx="25753">
                  <c:v>0.24124779080701778</c:v>
                </c:pt>
                <c:pt idx="25754">
                  <c:v>0.24126747899830228</c:v>
                </c:pt>
                <c:pt idx="25755">
                  <c:v>0.24128515786016982</c:v>
                </c:pt>
                <c:pt idx="25756">
                  <c:v>0.24129922036801721</c:v>
                </c:pt>
                <c:pt idx="25757">
                  <c:v>0.24131328267811344</c:v>
                </c:pt>
                <c:pt idx="25758">
                  <c:v>0.24133096073024973</c:v>
                </c:pt>
                <c:pt idx="25759">
                  <c:v>0.24135225433266796</c:v>
                </c:pt>
                <c:pt idx="25760">
                  <c:v>0.24137274397485337</c:v>
                </c:pt>
                <c:pt idx="25761">
                  <c:v>0.24139162621456067</c:v>
                </c:pt>
                <c:pt idx="25762">
                  <c:v>0.24140930288180257</c:v>
                </c:pt>
                <c:pt idx="25763">
                  <c:v>0.24142617577269157</c:v>
                </c:pt>
                <c:pt idx="25764">
                  <c:v>0.24144184320217496</c:v>
                </c:pt>
                <c:pt idx="25765">
                  <c:v>0.24145751038619376</c:v>
                </c:pt>
                <c:pt idx="25766">
                  <c:v>0.24147398075088591</c:v>
                </c:pt>
                <c:pt idx="25767">
                  <c:v>0.24149125425656251</c:v>
                </c:pt>
                <c:pt idx="25768">
                  <c:v>0.24150852746387</c:v>
                </c:pt>
                <c:pt idx="25769">
                  <c:v>0.2415241936031774</c:v>
                </c:pt>
                <c:pt idx="25770">
                  <c:v>0.24153985949706064</c:v>
                </c:pt>
                <c:pt idx="25771">
                  <c:v>0.24155793522350932</c:v>
                </c:pt>
                <c:pt idx="25772">
                  <c:v>0.24157801898081138</c:v>
                </c:pt>
                <c:pt idx="25773">
                  <c:v>0.24159890566053319</c:v>
                </c:pt>
                <c:pt idx="25774">
                  <c:v>0.24161979190401042</c:v>
                </c:pt>
                <c:pt idx="25775">
                  <c:v>0.24164107935712623</c:v>
                </c:pt>
                <c:pt idx="25776">
                  <c:v>0.24166196471978107</c:v>
                </c:pt>
                <c:pt idx="25777">
                  <c:v>0.24168003823924392</c:v>
                </c:pt>
                <c:pt idx="25778">
                  <c:v>0.24169650493925937</c:v>
                </c:pt>
                <c:pt idx="25779">
                  <c:v>0.24171457783447578</c:v>
                </c:pt>
                <c:pt idx="25780">
                  <c:v>0.24173465844608349</c:v>
                </c:pt>
                <c:pt idx="25781">
                  <c:v>0.24175393545387491</c:v>
                </c:pt>
                <c:pt idx="25782">
                  <c:v>0.24177200731119441</c:v>
                </c:pt>
                <c:pt idx="25783">
                  <c:v>0.24178726773637449</c:v>
                </c:pt>
                <c:pt idx="25784">
                  <c:v>0.2418017247664668</c:v>
                </c:pt>
                <c:pt idx="25785">
                  <c:v>0.24181497686044853</c:v>
                </c:pt>
                <c:pt idx="25786">
                  <c:v>0.2418286303493567</c:v>
                </c:pt>
                <c:pt idx="25787">
                  <c:v>0.24184228365185012</c:v>
                </c:pt>
                <c:pt idx="25788">
                  <c:v>0.24185633832734899</c:v>
                </c:pt>
                <c:pt idx="25789">
                  <c:v>0.24187240057175871</c:v>
                </c:pt>
                <c:pt idx="25790">
                  <c:v>0.24189087183388847</c:v>
                </c:pt>
                <c:pt idx="25791">
                  <c:v>0.24190894121670534</c:v>
                </c:pt>
                <c:pt idx="25792">
                  <c:v>0.24192379802020791</c:v>
                </c:pt>
                <c:pt idx="25793">
                  <c:v>0.24193664696956554</c:v>
                </c:pt>
                <c:pt idx="25794">
                  <c:v>0.24195070031889046</c:v>
                </c:pt>
                <c:pt idx="25795">
                  <c:v>0.2419659580174037</c:v>
                </c:pt>
                <c:pt idx="25796">
                  <c:v>0.24198041246441487</c:v>
                </c:pt>
                <c:pt idx="25797">
                  <c:v>0.24199486670249826</c:v>
                </c:pt>
                <c:pt idx="25798">
                  <c:v>0.24201012372715369</c:v>
                </c:pt>
                <c:pt idx="25799">
                  <c:v>0.24202538051903633</c:v>
                </c:pt>
                <c:pt idx="25800">
                  <c:v>0.24203903113552241</c:v>
                </c:pt>
                <c:pt idx="25801">
                  <c:v>0.24205107564238398</c:v>
                </c:pt>
                <c:pt idx="25802">
                  <c:v>0.24206352148040569</c:v>
                </c:pt>
                <c:pt idx="25803">
                  <c:v>0.2420775730468443</c:v>
                </c:pt>
                <c:pt idx="25804">
                  <c:v>0.24209242734524716</c:v>
                </c:pt>
                <c:pt idx="25805">
                  <c:v>0.24210527412809171</c:v>
                </c:pt>
                <c:pt idx="25806">
                  <c:v>0.24211771929159009</c:v>
                </c:pt>
                <c:pt idx="25807">
                  <c:v>0.24213257299366467</c:v>
                </c:pt>
                <c:pt idx="25808">
                  <c:v>0.24214943368541156</c:v>
                </c:pt>
                <c:pt idx="25809">
                  <c:v>0.24216348404470944</c:v>
                </c:pt>
                <c:pt idx="25810">
                  <c:v>0.24217512562143664</c:v>
                </c:pt>
                <c:pt idx="25811">
                  <c:v>0.24218756991565724</c:v>
                </c:pt>
                <c:pt idx="25812">
                  <c:v>0.2422004154762924</c:v>
                </c:pt>
                <c:pt idx="25813">
                  <c:v>0.24221285945580498</c:v>
                </c:pt>
                <c:pt idx="25814">
                  <c:v>0.24222650751334521</c:v>
                </c:pt>
                <c:pt idx="25815">
                  <c:v>0.24224055678977754</c:v>
                </c:pt>
                <c:pt idx="25816">
                  <c:v>0.24225460586883066</c:v>
                </c:pt>
                <c:pt idx="25817">
                  <c:v>0.2422678519625879</c:v>
                </c:pt>
                <c:pt idx="25818">
                  <c:v>0.24228190065817673</c:v>
                </c:pt>
                <c:pt idx="25819">
                  <c:v>0.24229795606860971</c:v>
                </c:pt>
                <c:pt idx="25820">
                  <c:v>0.24231441259678438</c:v>
                </c:pt>
                <c:pt idx="25821">
                  <c:v>0.24232805926840123</c:v>
                </c:pt>
                <c:pt idx="25822">
                  <c:v>0.24234050165962828</c:v>
                </c:pt>
                <c:pt idx="25823">
                  <c:v>0.24235214117578591</c:v>
                </c:pt>
                <c:pt idx="25824">
                  <c:v>0.24236418191200487</c:v>
                </c:pt>
                <c:pt idx="25825">
                  <c:v>0.24237702520417412</c:v>
                </c:pt>
                <c:pt idx="25826">
                  <c:v>0.24239067102137041</c:v>
                </c:pt>
                <c:pt idx="25827">
                  <c:v>0.24240431665236076</c:v>
                </c:pt>
                <c:pt idx="25828">
                  <c:v>0.24241756076319645</c:v>
                </c:pt>
                <c:pt idx="25829">
                  <c:v>0.24243040336982832</c:v>
                </c:pt>
                <c:pt idx="25830">
                  <c:v>0.24244324581152996</c:v>
                </c:pt>
                <c:pt idx="25831">
                  <c:v>0.24245689072512758</c:v>
                </c:pt>
                <c:pt idx="25832">
                  <c:v>0.24247053545254421</c:v>
                </c:pt>
                <c:pt idx="25833">
                  <c:v>0.24248217345527862</c:v>
                </c:pt>
                <c:pt idx="25834">
                  <c:v>0.24249140349907136</c:v>
                </c:pt>
                <c:pt idx="25835">
                  <c:v>0.24250143605874044</c:v>
                </c:pt>
                <c:pt idx="25836">
                  <c:v>0.24251186981402562</c:v>
                </c:pt>
                <c:pt idx="25837">
                  <c:v>0.24251989570555171</c:v>
                </c:pt>
                <c:pt idx="25838">
                  <c:v>0.24252511250050121</c:v>
                </c:pt>
                <c:pt idx="25839">
                  <c:v>0.24252992797937648</c:v>
                </c:pt>
                <c:pt idx="25840">
                  <c:v>0.24253795372597181</c:v>
                </c:pt>
                <c:pt idx="25841">
                  <c:v>0.24254838710024956</c:v>
                </c:pt>
                <c:pt idx="25842">
                  <c:v>0.24255882036567297</c:v>
                </c:pt>
                <c:pt idx="25843">
                  <c:v>0.24256845097560384</c:v>
                </c:pt>
                <c:pt idx="25844">
                  <c:v>0.24257968656996676</c:v>
                </c:pt>
                <c:pt idx="25845">
                  <c:v>0.24259212583076198</c:v>
                </c:pt>
                <c:pt idx="25846">
                  <c:v>0.24260456493682359</c:v>
                </c:pt>
                <c:pt idx="25847">
                  <c:v>0.24261780639583191</c:v>
                </c:pt>
                <c:pt idx="25848">
                  <c:v>0.24263305391931345</c:v>
                </c:pt>
                <c:pt idx="25849">
                  <c:v>0.24264629500109408</c:v>
                </c:pt>
                <c:pt idx="25850">
                  <c:v>0.24265752972087187</c:v>
                </c:pt>
                <c:pt idx="25851">
                  <c:v>0.24266876431443271</c:v>
                </c:pt>
                <c:pt idx="25852">
                  <c:v>0.24268080123890218</c:v>
                </c:pt>
                <c:pt idx="25853">
                  <c:v>0.24269243679483446</c:v>
                </c:pt>
                <c:pt idx="25854">
                  <c:v>0.24270367099623721</c:v>
                </c:pt>
                <c:pt idx="25855">
                  <c:v>0.24271330021127588</c:v>
                </c:pt>
                <c:pt idx="25856">
                  <c:v>0.2427225281220145</c:v>
                </c:pt>
                <c:pt idx="25857">
                  <c:v>0.24273135473956253</c:v>
                </c:pt>
                <c:pt idx="25858">
                  <c:v>0.24273937886972688</c:v>
                </c:pt>
                <c:pt idx="25859">
                  <c:v>0.24274539692509664</c:v>
                </c:pt>
                <c:pt idx="25860">
                  <c:v>0.24275261854373406</c:v>
                </c:pt>
                <c:pt idx="25861">
                  <c:v>0.24276144489569079</c:v>
                </c:pt>
                <c:pt idx="25862">
                  <c:v>0.24277147474653271</c:v>
                </c:pt>
                <c:pt idx="25863">
                  <c:v>0.24278190568469529</c:v>
                </c:pt>
                <c:pt idx="25864">
                  <c:v>0.24279313888103757</c:v>
                </c:pt>
                <c:pt idx="25865">
                  <c:v>0.24280437195119609</c:v>
                </c:pt>
                <c:pt idx="25866">
                  <c:v>0.24281520372077636</c:v>
                </c:pt>
                <c:pt idx="25867">
                  <c:v>0.24282683771297495</c:v>
                </c:pt>
                <c:pt idx="25868">
                  <c:v>0.24283847156982527</c:v>
                </c:pt>
                <c:pt idx="25869">
                  <c:v>0.2428476983255714</c:v>
                </c:pt>
                <c:pt idx="25870">
                  <c:v>0.24285612268038126</c:v>
                </c:pt>
                <c:pt idx="25871">
                  <c:v>0.24286735504306492</c:v>
                </c:pt>
                <c:pt idx="25872">
                  <c:v>0.24288059302282899</c:v>
                </c:pt>
                <c:pt idx="25873">
                  <c:v>0.24289342968433444</c:v>
                </c:pt>
                <c:pt idx="25874">
                  <c:v>0.24290345821148293</c:v>
                </c:pt>
                <c:pt idx="25875">
                  <c:v>0.24291107982485396</c:v>
                </c:pt>
                <c:pt idx="25876">
                  <c:v>0.24291990477829256</c:v>
                </c:pt>
                <c:pt idx="25877">
                  <c:v>0.24292913078270886</c:v>
                </c:pt>
                <c:pt idx="25878">
                  <c:v>0.24293755445153331</c:v>
                </c:pt>
                <c:pt idx="25879">
                  <c:v>0.24294597804940052</c:v>
                </c:pt>
                <c:pt idx="25880">
                  <c:v>0.24295480269487041</c:v>
                </c:pt>
                <c:pt idx="25881">
                  <c:v>0.24296402837732531</c:v>
                </c:pt>
                <c:pt idx="25882">
                  <c:v>0.24297485841769143</c:v>
                </c:pt>
                <c:pt idx="25883">
                  <c:v>0.24298729276384251</c:v>
                </c:pt>
                <c:pt idx="25884">
                  <c:v>0.24299852365328078</c:v>
                </c:pt>
                <c:pt idx="25885">
                  <c:v>0.24300774893239094</c:v>
                </c:pt>
                <c:pt idx="25886">
                  <c:v>0.2430149686566774</c:v>
                </c:pt>
                <c:pt idx="25887">
                  <c:v>0.24302339160246664</c:v>
                </c:pt>
                <c:pt idx="25888">
                  <c:v>0.24303261665216641</c:v>
                </c:pt>
                <c:pt idx="25889">
                  <c:v>0.24304184161676581</c:v>
                </c:pt>
                <c:pt idx="25890">
                  <c:v>0.24305307189359221</c:v>
                </c:pt>
                <c:pt idx="25891">
                  <c:v>0.24306710956227279</c:v>
                </c:pt>
                <c:pt idx="25892">
                  <c:v>0.24308154810162211</c:v>
                </c:pt>
                <c:pt idx="25893">
                  <c:v>0.24309317899560259</c:v>
                </c:pt>
                <c:pt idx="25894">
                  <c:v>0.24310200234217791</c:v>
                </c:pt>
                <c:pt idx="25895">
                  <c:v>0.2431092213860154</c:v>
                </c:pt>
                <c:pt idx="25896">
                  <c:v>0.24311644037773919</c:v>
                </c:pt>
                <c:pt idx="25897">
                  <c:v>0.24312446141853303</c:v>
                </c:pt>
                <c:pt idx="25898">
                  <c:v>0.24313288344212508</c:v>
                </c:pt>
                <c:pt idx="25899">
                  <c:v>0.2431405033071129</c:v>
                </c:pt>
                <c:pt idx="25900">
                  <c:v>0.24314852415490071</c:v>
                </c:pt>
                <c:pt idx="25901">
                  <c:v>0.24315935219736545</c:v>
                </c:pt>
                <c:pt idx="25902">
                  <c:v>0.2431701801225844</c:v>
                </c:pt>
                <c:pt idx="25903">
                  <c:v>0.24317900278978088</c:v>
                </c:pt>
                <c:pt idx="25904">
                  <c:v>0.24318862742885686</c:v>
                </c:pt>
                <c:pt idx="25905">
                  <c:v>0.24319905401665595</c:v>
                </c:pt>
                <c:pt idx="25906">
                  <c:v>0.24320667337745189</c:v>
                </c:pt>
                <c:pt idx="25907">
                  <c:v>0.24321308963625182</c:v>
                </c:pt>
                <c:pt idx="25908">
                  <c:v>0.24322110990185877</c:v>
                </c:pt>
                <c:pt idx="25909">
                  <c:v>0.24322993211973246</c:v>
                </c:pt>
                <c:pt idx="25910">
                  <c:v>0.24323674923478139</c:v>
                </c:pt>
                <c:pt idx="25911">
                  <c:v>0.24324436830837054</c:v>
                </c:pt>
                <c:pt idx="25912">
                  <c:v>0.24325479431500141</c:v>
                </c:pt>
                <c:pt idx="25913">
                  <c:v>0.24326522021293201</c:v>
                </c:pt>
                <c:pt idx="25914">
                  <c:v>0.24327404204166517</c:v>
                </c:pt>
                <c:pt idx="25915">
                  <c:v>0.24328125984365181</c:v>
                </c:pt>
                <c:pt idx="25916">
                  <c:v>0.24328847759354241</c:v>
                </c:pt>
                <c:pt idx="25917">
                  <c:v>0.24329729921710638</c:v>
                </c:pt>
                <c:pt idx="25918">
                  <c:v>0.24330531880736156</c:v>
                </c:pt>
                <c:pt idx="25919">
                  <c:v>0.2433125363836029</c:v>
                </c:pt>
                <c:pt idx="25920">
                  <c:v>0.24332095682337851</c:v>
                </c:pt>
                <c:pt idx="25921">
                  <c:v>0.24333138203153204</c:v>
                </c:pt>
                <c:pt idx="25922">
                  <c:v>0.24334341098281226</c:v>
                </c:pt>
                <c:pt idx="25923">
                  <c:v>0.24335423691525071</c:v>
                </c:pt>
                <c:pt idx="25924">
                  <c:v>0.24336185509374825</c:v>
                </c:pt>
                <c:pt idx="25925">
                  <c:v>0.24336666654500239</c:v>
                </c:pt>
                <c:pt idx="25926">
                  <c:v>0.24337027511825063</c:v>
                </c:pt>
                <c:pt idx="25927">
                  <c:v>0.24337588842853192</c:v>
                </c:pt>
                <c:pt idx="25928">
                  <c:v>0.24338511022701922</c:v>
                </c:pt>
                <c:pt idx="25929">
                  <c:v>0.24339553476638504</c:v>
                </c:pt>
                <c:pt idx="25930">
                  <c:v>0.24340676107186426</c:v>
                </c:pt>
                <c:pt idx="25931">
                  <c:v>0.24341638351910946</c:v>
                </c:pt>
                <c:pt idx="25932">
                  <c:v>0.2434240012241792</c:v>
                </c:pt>
                <c:pt idx="25933">
                  <c:v>0.24342961423288831</c:v>
                </c:pt>
                <c:pt idx="25934">
                  <c:v>0.24343322257899297</c:v>
                </c:pt>
                <c:pt idx="25935">
                  <c:v>0.24343723183717222</c:v>
                </c:pt>
                <c:pt idx="25936">
                  <c:v>0.24344364661682444</c:v>
                </c:pt>
                <c:pt idx="25937">
                  <c:v>0.24345326870914824</c:v>
                </c:pt>
                <c:pt idx="25938">
                  <c:v>0.24346409345234665</c:v>
                </c:pt>
                <c:pt idx="25939">
                  <c:v>0.24347491807837071</c:v>
                </c:pt>
                <c:pt idx="25940">
                  <c:v>0.24348333715093801</c:v>
                </c:pt>
                <c:pt idx="25941">
                  <c:v>0.24348975163484241</c:v>
                </c:pt>
                <c:pt idx="25942">
                  <c:v>0.24349536427450691</c:v>
                </c:pt>
                <c:pt idx="25943">
                  <c:v>0.24350177868126449</c:v>
                </c:pt>
                <c:pt idx="25944">
                  <c:v>0.2435097966318524</c:v>
                </c:pt>
                <c:pt idx="25945">
                  <c:v>0.24351941808769906</c:v>
                </c:pt>
                <c:pt idx="25946">
                  <c:v>0.24352984122706844</c:v>
                </c:pt>
                <c:pt idx="25947">
                  <c:v>0.2435390616059499</c:v>
                </c:pt>
                <c:pt idx="25948">
                  <c:v>0.24354788101924277</c:v>
                </c:pt>
                <c:pt idx="25949">
                  <c:v>0.24355589860019394</c:v>
                </c:pt>
                <c:pt idx="25950">
                  <c:v>0.24356271349346192</c:v>
                </c:pt>
                <c:pt idx="25951">
                  <c:v>0.24356792485109488</c:v>
                </c:pt>
                <c:pt idx="25952">
                  <c:v>0.24357233444018722</c:v>
                </c:pt>
                <c:pt idx="25953">
                  <c:v>0.24357554140185947</c:v>
                </c:pt>
                <c:pt idx="25954">
                  <c:v>0.2435787483532473</c:v>
                </c:pt>
                <c:pt idx="25955">
                  <c:v>0.24358436049342908</c:v>
                </c:pt>
                <c:pt idx="25956">
                  <c:v>0.24358997260211471</c:v>
                </c:pt>
                <c:pt idx="25957">
                  <c:v>0.24359358036963821</c:v>
                </c:pt>
                <c:pt idx="25958">
                  <c:v>0.24359758898495421</c:v>
                </c:pt>
                <c:pt idx="25959">
                  <c:v>0.24360400273603669</c:v>
                </c:pt>
                <c:pt idx="25960">
                  <c:v>0.24361001559031656</c:v>
                </c:pt>
                <c:pt idx="25961">
                  <c:v>0.24361562755502544</c:v>
                </c:pt>
                <c:pt idx="25962">
                  <c:v>0.24362123948824016</c:v>
                </c:pt>
                <c:pt idx="25963">
                  <c:v>0.24362725223887902</c:v>
                </c:pt>
                <c:pt idx="25964">
                  <c:v>0.24363406664589843</c:v>
                </c:pt>
                <c:pt idx="25965">
                  <c:v>0.24363887678760121</c:v>
                </c:pt>
                <c:pt idx="25966">
                  <c:v>0.24364248437869457</c:v>
                </c:pt>
                <c:pt idx="25967">
                  <c:v>0.24364649279797851</c:v>
                </c:pt>
                <c:pt idx="25968">
                  <c:v>0.24365170371902661</c:v>
                </c:pt>
                <c:pt idx="25969">
                  <c:v>0.24365771628649521</c:v>
                </c:pt>
                <c:pt idx="25970">
                  <c:v>0.24366533215339251</c:v>
                </c:pt>
                <c:pt idx="25971">
                  <c:v>0.24367214630092543</c:v>
                </c:pt>
                <c:pt idx="25972">
                  <c:v>0.2436769562594637</c:v>
                </c:pt>
                <c:pt idx="25973">
                  <c:v>0.24368096454057231</c:v>
                </c:pt>
                <c:pt idx="25974">
                  <c:v>0.24368657610713323</c:v>
                </c:pt>
                <c:pt idx="25975">
                  <c:v>0.24369579504097971</c:v>
                </c:pt>
                <c:pt idx="25976">
                  <c:v>0.2437058155248529</c:v>
                </c:pt>
                <c:pt idx="25977">
                  <c:v>0.24371262939653296</c:v>
                </c:pt>
                <c:pt idx="25978">
                  <c:v>0.24371703834758551</c:v>
                </c:pt>
                <c:pt idx="25979">
                  <c:v>0.24371984403358871</c:v>
                </c:pt>
                <c:pt idx="25980">
                  <c:v>0.24372104646803749</c:v>
                </c:pt>
                <c:pt idx="25981">
                  <c:v>0.24372345133259757</c:v>
                </c:pt>
                <c:pt idx="25982">
                  <c:v>0.24372946346869551</c:v>
                </c:pt>
                <c:pt idx="25983">
                  <c:v>0.24373627717924398</c:v>
                </c:pt>
                <c:pt idx="25984">
                  <c:v>0.24374309084336601</c:v>
                </c:pt>
                <c:pt idx="25985">
                  <c:v>0.24374910286139032</c:v>
                </c:pt>
                <c:pt idx="25986">
                  <c:v>0.24375431324777419</c:v>
                </c:pt>
                <c:pt idx="25987">
                  <c:v>0.24375711882919804</c:v>
                </c:pt>
                <c:pt idx="25988">
                  <c:v>0.24376032519832977</c:v>
                </c:pt>
                <c:pt idx="25989">
                  <c:v>0.2437635315571805</c:v>
                </c:pt>
                <c:pt idx="25990">
                  <c:v>0.24376753949128693</c:v>
                </c:pt>
                <c:pt idx="25991">
                  <c:v>0.2437727497816102</c:v>
                </c:pt>
                <c:pt idx="25992">
                  <c:v>0.24377836083313734</c:v>
                </c:pt>
                <c:pt idx="25993">
                  <c:v>0.24378437263912192</c:v>
                </c:pt>
                <c:pt idx="25994">
                  <c:v>0.24378717813621284</c:v>
                </c:pt>
                <c:pt idx="25995">
                  <c:v>0.24378838048969967</c:v>
                </c:pt>
                <c:pt idx="25996">
                  <c:v>0.24378878127387391</c:v>
                </c:pt>
                <c:pt idx="25997">
                  <c:v>0.24379038440896497</c:v>
                </c:pt>
                <c:pt idx="25998">
                  <c:v>0.24379118597554669</c:v>
                </c:pt>
                <c:pt idx="25999">
                  <c:v>0.24378958284174082</c:v>
                </c:pt>
                <c:pt idx="26000">
                  <c:v>0.24378797970536475</c:v>
                </c:pt>
                <c:pt idx="26001">
                  <c:v>0.24378757892086889</c:v>
                </c:pt>
                <c:pt idx="26002">
                  <c:v>0.24378878127387391</c:v>
                </c:pt>
                <c:pt idx="26003">
                  <c:v>0.24379038440896497</c:v>
                </c:pt>
                <c:pt idx="26004">
                  <c:v>0.24379519379881767</c:v>
                </c:pt>
                <c:pt idx="26005">
                  <c:v>0.24380320939717212</c:v>
                </c:pt>
                <c:pt idx="26006">
                  <c:v>0.24381162570629591</c:v>
                </c:pt>
                <c:pt idx="26007">
                  <c:v>0.24381683576692334</c:v>
                </c:pt>
                <c:pt idx="26008">
                  <c:v>0.24382004194458615</c:v>
                </c:pt>
                <c:pt idx="26009">
                  <c:v>0.2438244504220885</c:v>
                </c:pt>
                <c:pt idx="26010">
                  <c:v>0.24382925964810759</c:v>
                </c:pt>
                <c:pt idx="26011">
                  <c:v>0.24383366808497403</c:v>
                </c:pt>
                <c:pt idx="26012">
                  <c:v>0.24383607267870988</c:v>
                </c:pt>
                <c:pt idx="26013">
                  <c:v>0.24383927879469691</c:v>
                </c:pt>
                <c:pt idx="26014">
                  <c:v>0.24384288566289544</c:v>
                </c:pt>
                <c:pt idx="26015">
                  <c:v>0.24384488947293992</c:v>
                </c:pt>
                <c:pt idx="26016">
                  <c:v>0.24384649251808443</c:v>
                </c:pt>
                <c:pt idx="26017">
                  <c:v>0.24384849632090133</c:v>
                </c:pt>
                <c:pt idx="26018">
                  <c:v>0.24385050011970286</c:v>
                </c:pt>
                <c:pt idx="26019">
                  <c:v>0.24385290467296517</c:v>
                </c:pt>
                <c:pt idx="26020">
                  <c:v>0.24385651149201701</c:v>
                </c:pt>
                <c:pt idx="26021">
                  <c:v>0.24386011829806006</c:v>
                </c:pt>
                <c:pt idx="26022">
                  <c:v>0.24386292358265521</c:v>
                </c:pt>
                <c:pt idx="26023">
                  <c:v>0.24386492735254786</c:v>
                </c:pt>
                <c:pt idx="26024">
                  <c:v>0.24386733187111953</c:v>
                </c:pt>
                <c:pt idx="26025">
                  <c:v>0.24387053788688709</c:v>
                </c:pt>
                <c:pt idx="26026">
                  <c:v>0.24387254164152256</c:v>
                </c:pt>
                <c:pt idx="26027">
                  <c:v>0.24387294239196791</c:v>
                </c:pt>
                <c:pt idx="26028">
                  <c:v>0.24387214089091674</c:v>
                </c:pt>
                <c:pt idx="26029">
                  <c:v>0.24387334314225259</c:v>
                </c:pt>
                <c:pt idx="26030">
                  <c:v>0.24387614838974855</c:v>
                </c:pt>
                <c:pt idx="26031">
                  <c:v>0.24387815213314201</c:v>
                </c:pt>
                <c:pt idx="26032">
                  <c:v>0.24387895362937509</c:v>
                </c:pt>
                <c:pt idx="26033">
                  <c:v>0.24387855288133889</c:v>
                </c:pt>
                <c:pt idx="26034">
                  <c:v>0.24387614838974855</c:v>
                </c:pt>
                <c:pt idx="26035">
                  <c:v>0.24387414464234025</c:v>
                </c:pt>
                <c:pt idx="26036">
                  <c:v>0.24387374389237679</c:v>
                </c:pt>
                <c:pt idx="26037">
                  <c:v>0.24387414464234025</c:v>
                </c:pt>
                <c:pt idx="26038">
                  <c:v>0.24387574764058789</c:v>
                </c:pt>
                <c:pt idx="26039">
                  <c:v>0.24387654913874818</c:v>
                </c:pt>
                <c:pt idx="26040">
                  <c:v>0.24387654913874818</c:v>
                </c:pt>
                <c:pt idx="26041">
                  <c:v>0.2438773506362665</c:v>
                </c:pt>
                <c:pt idx="26042">
                  <c:v>0.24387975512496576</c:v>
                </c:pt>
                <c:pt idx="26043">
                  <c:v>0.24388175886113242</c:v>
                </c:pt>
                <c:pt idx="26044">
                  <c:v>0.24388215960788381</c:v>
                </c:pt>
                <c:pt idx="26045">
                  <c:v>0.24388135811422051</c:v>
                </c:pt>
                <c:pt idx="26046">
                  <c:v>0.24388215960788381</c:v>
                </c:pt>
                <c:pt idx="26047">
                  <c:v>0.24388175886113242</c:v>
                </c:pt>
                <c:pt idx="26048">
                  <c:v>0.24388055661991417</c:v>
                </c:pt>
                <c:pt idx="26049">
                  <c:v>0.24387815213314201</c:v>
                </c:pt>
                <c:pt idx="26050">
                  <c:v>0.2438773506362665</c:v>
                </c:pt>
                <c:pt idx="26051">
                  <c:v>0.24387775138478437</c:v>
                </c:pt>
                <c:pt idx="26052">
                  <c:v>0.24387975512496576</c:v>
                </c:pt>
                <c:pt idx="26053">
                  <c:v>0.24388336184717493</c:v>
                </c:pt>
                <c:pt idx="26054">
                  <c:v>0.24388696855637537</c:v>
                </c:pt>
                <c:pt idx="26055">
                  <c:v>0.2438901745091884</c:v>
                </c:pt>
                <c:pt idx="26056">
                  <c:v>0.24389297970946874</c:v>
                </c:pt>
                <c:pt idx="26057">
                  <c:v>0.24389618564301044</c:v>
                </c:pt>
                <c:pt idx="26058">
                  <c:v>0.24390059378484841</c:v>
                </c:pt>
                <c:pt idx="26059">
                  <c:v>0.24390420043189925</c:v>
                </c:pt>
                <c:pt idx="26060">
                  <c:v>0.24390820780225492</c:v>
                </c:pt>
                <c:pt idx="26061">
                  <c:v>0.24391261589109792</c:v>
                </c:pt>
                <c:pt idx="26062">
                  <c:v>0.24391461956142135</c:v>
                </c:pt>
                <c:pt idx="26063">
                  <c:v>0.24391341735970881</c:v>
                </c:pt>
                <c:pt idx="26064">
                  <c:v>0.24391181442184429</c:v>
                </c:pt>
                <c:pt idx="26065">
                  <c:v>0.24391261589109792</c:v>
                </c:pt>
                <c:pt idx="26066">
                  <c:v>0.24391582176168791</c:v>
                </c:pt>
                <c:pt idx="26067">
                  <c:v>0.24391822615788603</c:v>
                </c:pt>
                <c:pt idx="26068">
                  <c:v>0.24391902762200077</c:v>
                </c:pt>
                <c:pt idx="26069">
                  <c:v>0.24391902762200077</c:v>
                </c:pt>
                <c:pt idx="26070">
                  <c:v>0.24392143201049069</c:v>
                </c:pt>
                <c:pt idx="26071">
                  <c:v>0.24392584004104048</c:v>
                </c:pt>
                <c:pt idx="26072">
                  <c:v>0.2439294465970383</c:v>
                </c:pt>
                <c:pt idx="26073">
                  <c:v>0.24393345386622453</c:v>
                </c:pt>
                <c:pt idx="26074">
                  <c:v>0.24393545749479581</c:v>
                </c:pt>
                <c:pt idx="26075">
                  <c:v>0.24393625894510026</c:v>
                </c:pt>
                <c:pt idx="26076">
                  <c:v>0.24393625894510026</c:v>
                </c:pt>
                <c:pt idx="26077">
                  <c:v>0.24393385459225986</c:v>
                </c:pt>
                <c:pt idx="26078">
                  <c:v>0.24393145023363841</c:v>
                </c:pt>
                <c:pt idx="26079">
                  <c:v>0.24393145023363841</c:v>
                </c:pt>
                <c:pt idx="26080">
                  <c:v>0.24393265241367171</c:v>
                </c:pt>
                <c:pt idx="26081">
                  <c:v>0.24393465604384879</c:v>
                </c:pt>
                <c:pt idx="26082">
                  <c:v>0.24393826256805132</c:v>
                </c:pt>
                <c:pt idx="26083">
                  <c:v>0.24394267052441251</c:v>
                </c:pt>
                <c:pt idx="26084">
                  <c:v>0.24394347196893601</c:v>
                </c:pt>
                <c:pt idx="26085">
                  <c:v>0.2439402661869878</c:v>
                </c:pt>
                <c:pt idx="26086">
                  <c:v>0.24393585822002822</c:v>
                </c:pt>
                <c:pt idx="26087">
                  <c:v>0.24393185096047687</c:v>
                </c:pt>
                <c:pt idx="26088">
                  <c:v>0.24392984732467921</c:v>
                </c:pt>
                <c:pt idx="26089">
                  <c:v>0.24392984732467921</c:v>
                </c:pt>
                <c:pt idx="26090">
                  <c:v>0.24393024805215988</c:v>
                </c:pt>
                <c:pt idx="26091">
                  <c:v>0.24393024805215988</c:v>
                </c:pt>
                <c:pt idx="26092">
                  <c:v>0.24392984732467921</c:v>
                </c:pt>
                <c:pt idx="26093">
                  <c:v>0.24393024805215988</c:v>
                </c:pt>
                <c:pt idx="26094">
                  <c:v>0.24393225168715452</c:v>
                </c:pt>
                <c:pt idx="26095">
                  <c:v>0.24393385459225986</c:v>
                </c:pt>
                <c:pt idx="26096">
                  <c:v>0.24393345386622453</c:v>
                </c:pt>
                <c:pt idx="26097">
                  <c:v>0.24393225168715452</c:v>
                </c:pt>
                <c:pt idx="26098">
                  <c:v>0.24393185096047687</c:v>
                </c:pt>
                <c:pt idx="26099">
                  <c:v>0.24393345386622453</c:v>
                </c:pt>
                <c:pt idx="26100">
                  <c:v>0.24393866329215946</c:v>
                </c:pt>
                <c:pt idx="26101">
                  <c:v>0.2439446741345169</c:v>
                </c:pt>
                <c:pt idx="26102">
                  <c:v>0.24394988350200197</c:v>
                </c:pt>
                <c:pt idx="26103">
                  <c:v>0.24395549355971324</c:v>
                </c:pt>
                <c:pt idx="26104">
                  <c:v>0.24396110358595224</c:v>
                </c:pt>
                <c:pt idx="26105">
                  <c:v>0.2439655114416325</c:v>
                </c:pt>
                <c:pt idx="26106">
                  <c:v>0.24396991927788378</c:v>
                </c:pt>
                <c:pt idx="26107">
                  <c:v>0.24397512851385905</c:v>
                </c:pt>
                <c:pt idx="26108">
                  <c:v>0.24397993701528978</c:v>
                </c:pt>
                <c:pt idx="26109">
                  <c:v>0.24398314267006488</c:v>
                </c:pt>
                <c:pt idx="26110">
                  <c:v>0.24398594760956319</c:v>
                </c:pt>
                <c:pt idx="26111">
                  <c:v>0.24398835183715706</c:v>
                </c:pt>
                <c:pt idx="26112">
                  <c:v>0.24399035535573638</c:v>
                </c:pt>
                <c:pt idx="26113">
                  <c:v>0.24399235887030185</c:v>
                </c:pt>
                <c:pt idx="26114">
                  <c:v>0.24399316027500384</c:v>
                </c:pt>
                <c:pt idx="26115">
                  <c:v>0.2439911567620443</c:v>
                </c:pt>
                <c:pt idx="26116">
                  <c:v>0.24399035535573638</c:v>
                </c:pt>
                <c:pt idx="26117">
                  <c:v>0.2439911567620443</c:v>
                </c:pt>
                <c:pt idx="26118">
                  <c:v>0.24399275957273314</c:v>
                </c:pt>
                <c:pt idx="26119">
                  <c:v>0.24399356097711394</c:v>
                </c:pt>
                <c:pt idx="26120">
                  <c:v>0.24399436238085284</c:v>
                </c:pt>
                <c:pt idx="26121">
                  <c:v>0.24399476308248139</c:v>
                </c:pt>
                <c:pt idx="26122">
                  <c:v>0.24399476308248139</c:v>
                </c:pt>
                <c:pt idx="26123">
                  <c:v>0.24399436238085284</c:v>
                </c:pt>
                <c:pt idx="26124">
                  <c:v>0.24399396167906373</c:v>
                </c:pt>
                <c:pt idx="26125">
                  <c:v>0.24399476308248139</c:v>
                </c:pt>
                <c:pt idx="26126">
                  <c:v>0.24399676658821562</c:v>
                </c:pt>
                <c:pt idx="26127">
                  <c:v>0.24399997218904146</c:v>
                </c:pt>
                <c:pt idx="26128">
                  <c:v>0.24400478057101296</c:v>
                </c:pt>
                <c:pt idx="26129">
                  <c:v>0.24401119171100988</c:v>
                </c:pt>
                <c:pt idx="26130">
                  <c:v>0.24401680142479032</c:v>
                </c:pt>
                <c:pt idx="26131">
                  <c:v>0.24402040765274571</c:v>
                </c:pt>
                <c:pt idx="26132">
                  <c:v>0.24402241110710196</c:v>
                </c:pt>
                <c:pt idx="26133">
                  <c:v>0.24402441455744425</c:v>
                </c:pt>
                <c:pt idx="26134">
                  <c:v>0.24402561662572261</c:v>
                </c:pt>
                <c:pt idx="26135">
                  <c:v>0.24402641800377239</c:v>
                </c:pt>
                <c:pt idx="26136">
                  <c:v>0.24402641800377239</c:v>
                </c:pt>
                <c:pt idx="26137">
                  <c:v>0.24402842144608691</c:v>
                </c:pt>
                <c:pt idx="26138">
                  <c:v>0.24403162694544156</c:v>
                </c:pt>
                <c:pt idx="26139">
                  <c:v>0.24403322969126584</c:v>
                </c:pt>
                <c:pt idx="26140">
                  <c:v>0.24403282900505038</c:v>
                </c:pt>
                <c:pt idx="26141">
                  <c:v>0.24403483243452129</c:v>
                </c:pt>
                <c:pt idx="26142">
                  <c:v>0.24403843859745397</c:v>
                </c:pt>
                <c:pt idx="26143">
                  <c:v>0.24404164406469864</c:v>
                </c:pt>
                <c:pt idx="26144">
                  <c:v>0.24404404815838932</c:v>
                </c:pt>
                <c:pt idx="26145">
                  <c:v>0.24404725360765306</c:v>
                </c:pt>
                <c:pt idx="26146">
                  <c:v>0.24405166108361362</c:v>
                </c:pt>
                <c:pt idx="26147">
                  <c:v>0.2440552671858599</c:v>
                </c:pt>
                <c:pt idx="26148">
                  <c:v>0.24405767124679956</c:v>
                </c:pt>
                <c:pt idx="26149">
                  <c:v>0.24406087665239576</c:v>
                </c:pt>
                <c:pt idx="26150">
                  <c:v>0.24406328069985009</c:v>
                </c:pt>
                <c:pt idx="26151">
                  <c:v>0.24406368137386381</c:v>
                </c:pt>
                <c:pt idx="26152">
                  <c:v>0.24406528406831393</c:v>
                </c:pt>
                <c:pt idx="26153">
                  <c:v>0.24407009213625175</c:v>
                </c:pt>
                <c:pt idx="26154">
                  <c:v>0.24407690352625816</c:v>
                </c:pt>
                <c:pt idx="26155">
                  <c:v>0.24408411553569628</c:v>
                </c:pt>
                <c:pt idx="26156">
                  <c:v>0.24409212881851389</c:v>
                </c:pt>
                <c:pt idx="26157">
                  <c:v>0.24409894005842225</c:v>
                </c:pt>
                <c:pt idx="26158">
                  <c:v>0.24410334730658223</c:v>
                </c:pt>
                <c:pt idx="26159">
                  <c:v>0.24410855584754779</c:v>
                </c:pt>
                <c:pt idx="26160">
                  <c:v>0.24411336370743741</c:v>
                </c:pt>
                <c:pt idx="26161">
                  <c:v>0.24411656893452147</c:v>
                </c:pt>
                <c:pt idx="26162">
                  <c:v>0.24412057545392968</c:v>
                </c:pt>
                <c:pt idx="26163">
                  <c:v>0.2441257839051629</c:v>
                </c:pt>
                <c:pt idx="26164">
                  <c:v>0.24413339620816696</c:v>
                </c:pt>
                <c:pt idx="26165">
                  <c:v>0.24414140909609625</c:v>
                </c:pt>
                <c:pt idx="26166">
                  <c:v>0.24414982255931991</c:v>
                </c:pt>
                <c:pt idx="26167">
                  <c:v>0.24415743467933756</c:v>
                </c:pt>
                <c:pt idx="26168">
                  <c:v>0.24416504674141118</c:v>
                </c:pt>
                <c:pt idx="26169">
                  <c:v>0.24417105622317117</c:v>
                </c:pt>
                <c:pt idx="26170">
                  <c:v>0.24417626441148504</c:v>
                </c:pt>
                <c:pt idx="26171">
                  <c:v>0.24418267445217279</c:v>
                </c:pt>
                <c:pt idx="26172">
                  <c:v>0.24418988569883324</c:v>
                </c:pt>
                <c:pt idx="26173">
                  <c:v>0.24419869937413191</c:v>
                </c:pt>
                <c:pt idx="26174">
                  <c:v>0.24420831420404571</c:v>
                </c:pt>
                <c:pt idx="26175">
                  <c:v>0.24421672710438719</c:v>
                </c:pt>
                <c:pt idx="26176">
                  <c:v>0.24422273627558388</c:v>
                </c:pt>
                <c:pt idx="26177">
                  <c:v>0.24422674236965436</c:v>
                </c:pt>
                <c:pt idx="26178">
                  <c:v>0.24423275148066859</c:v>
                </c:pt>
                <c:pt idx="26179">
                  <c:v>0.24424116417542535</c:v>
                </c:pt>
                <c:pt idx="26180">
                  <c:v>0.24424917619987149</c:v>
                </c:pt>
                <c:pt idx="26181">
                  <c:v>0.24425638696698887</c:v>
                </c:pt>
                <c:pt idx="26182">
                  <c:v>0.24426479946291033</c:v>
                </c:pt>
                <c:pt idx="26183">
                  <c:v>0.24427441365730698</c:v>
                </c:pt>
                <c:pt idx="26184">
                  <c:v>0.24428362717353533</c:v>
                </c:pt>
                <c:pt idx="26185">
                  <c:v>0.24429284060487572</c:v>
                </c:pt>
                <c:pt idx="26186">
                  <c:v>0.24430245452968441</c:v>
                </c:pt>
                <c:pt idx="26187">
                  <c:v>0.24431126721289817</c:v>
                </c:pt>
                <c:pt idx="26188">
                  <c:v>0.24431967924715434</c:v>
                </c:pt>
                <c:pt idx="26189">
                  <c:v>0.24432969348138694</c:v>
                </c:pt>
                <c:pt idx="26190">
                  <c:v>0.24433890648831039</c:v>
                </c:pt>
                <c:pt idx="26191">
                  <c:v>0.24434771885029191</c:v>
                </c:pt>
                <c:pt idx="26192">
                  <c:v>0.24435733224752229</c:v>
                </c:pt>
                <c:pt idx="26193">
                  <c:v>0.24436734610469799</c:v>
                </c:pt>
                <c:pt idx="26194">
                  <c:v>0.24437575766723171</c:v>
                </c:pt>
                <c:pt idx="26195">
                  <c:v>0.24438497024977687</c:v>
                </c:pt>
                <c:pt idx="26196">
                  <c:v>0.24439618545310682</c:v>
                </c:pt>
                <c:pt idx="26197">
                  <c:v>0.24440699999433926</c:v>
                </c:pt>
                <c:pt idx="26198">
                  <c:v>0.24441581175627913</c:v>
                </c:pt>
                <c:pt idx="26199">
                  <c:v>0.24442462344057225</c:v>
                </c:pt>
                <c:pt idx="26200">
                  <c:v>0.24443303452133056</c:v>
                </c:pt>
                <c:pt idx="26201">
                  <c:v>0.24444064448581782</c:v>
                </c:pt>
                <c:pt idx="26202">
                  <c:v>0.24444785387243945</c:v>
                </c:pt>
                <c:pt idx="26203">
                  <c:v>0.24445666527439341</c:v>
                </c:pt>
                <c:pt idx="26204">
                  <c:v>0.24446828018561662</c:v>
                </c:pt>
                <c:pt idx="26205">
                  <c:v>0.24448069597601871</c:v>
                </c:pt>
                <c:pt idx="26206">
                  <c:v>0.24449231060813259</c:v>
                </c:pt>
                <c:pt idx="26207">
                  <c:v>0.24450352460768962</c:v>
                </c:pt>
                <c:pt idx="26208">
                  <c:v>0.24451553946766877</c:v>
                </c:pt>
                <c:pt idx="26209">
                  <c:v>0.24452835515920168</c:v>
                </c:pt>
                <c:pt idx="26210">
                  <c:v>0.24454077020375245</c:v>
                </c:pt>
                <c:pt idx="26211">
                  <c:v>0.24455198365990025</c:v>
                </c:pt>
                <c:pt idx="26212">
                  <c:v>0.24456359746406789</c:v>
                </c:pt>
                <c:pt idx="26213">
                  <c:v>0.2445752111333567</c:v>
                </c:pt>
                <c:pt idx="26214">
                  <c:v>0.24458762559620642</c:v>
                </c:pt>
                <c:pt idx="26215">
                  <c:v>0.2446016417400009</c:v>
                </c:pt>
                <c:pt idx="26216">
                  <c:v>0.24461685904512073</c:v>
                </c:pt>
                <c:pt idx="26217">
                  <c:v>0.24463287701087127</c:v>
                </c:pt>
                <c:pt idx="26218">
                  <c:v>0.24464769340076206</c:v>
                </c:pt>
                <c:pt idx="26219">
                  <c:v>0.2446613082681974</c:v>
                </c:pt>
                <c:pt idx="26220">
                  <c:v>0.2446753233792904</c:v>
                </c:pt>
                <c:pt idx="26221">
                  <c:v>0.24468893787055521</c:v>
                </c:pt>
                <c:pt idx="26222">
                  <c:v>0.24470215175835144</c:v>
                </c:pt>
                <c:pt idx="26223">
                  <c:v>0.24471376381863741</c:v>
                </c:pt>
                <c:pt idx="26224">
                  <c:v>0.24472417451667094</c:v>
                </c:pt>
                <c:pt idx="26225">
                  <c:v>0.2447349855114529</c:v>
                </c:pt>
                <c:pt idx="26226">
                  <c:v>0.24474819879079873</c:v>
                </c:pt>
                <c:pt idx="26227">
                  <c:v>0.24476061110629824</c:v>
                </c:pt>
                <c:pt idx="26228">
                  <c:v>0.24477222248777444</c:v>
                </c:pt>
                <c:pt idx="26229">
                  <c:v>0.24478383373442808</c:v>
                </c:pt>
                <c:pt idx="26230">
                  <c:v>0.24479544484626256</c:v>
                </c:pt>
                <c:pt idx="26231">
                  <c:v>0.24480825695113911</c:v>
                </c:pt>
                <c:pt idx="26232">
                  <c:v>0.24482467222062287</c:v>
                </c:pt>
                <c:pt idx="26233">
                  <c:v>0.24484308903148877</c:v>
                </c:pt>
                <c:pt idx="26234">
                  <c:v>0.2448611051487074</c:v>
                </c:pt>
                <c:pt idx="26235">
                  <c:v>0.24487591815749227</c:v>
                </c:pt>
                <c:pt idx="26236">
                  <c:v>0.24488952991805313</c:v>
                </c:pt>
                <c:pt idx="26237">
                  <c:v>0.24490314149333756</c:v>
                </c:pt>
                <c:pt idx="26238">
                  <c:v>0.2449187545427246</c:v>
                </c:pt>
                <c:pt idx="26239">
                  <c:v>0.24493556832329921</c:v>
                </c:pt>
                <c:pt idx="26240">
                  <c:v>0.24495238182117596</c:v>
                </c:pt>
                <c:pt idx="26241">
                  <c:v>0.24496839441347887</c:v>
                </c:pt>
                <c:pt idx="26242">
                  <c:v>0.24498520735944748</c:v>
                </c:pt>
                <c:pt idx="26243">
                  <c:v>0.2450020200227459</c:v>
                </c:pt>
                <c:pt idx="26244">
                  <c:v>0.24501683094431972</c:v>
                </c:pt>
                <c:pt idx="26245">
                  <c:v>0.24503244221878226</c:v>
                </c:pt>
                <c:pt idx="26246">
                  <c:v>0.24504965436711712</c:v>
                </c:pt>
                <c:pt idx="26247">
                  <c:v>0.24506606567450823</c:v>
                </c:pt>
                <c:pt idx="26248">
                  <c:v>0.2450800751140689</c:v>
                </c:pt>
                <c:pt idx="26249">
                  <c:v>0.24509408435736807</c:v>
                </c:pt>
                <c:pt idx="26250">
                  <c:v>0.24510849366001394</c:v>
                </c:pt>
                <c:pt idx="26251">
                  <c:v>0.24512370325422608</c:v>
                </c:pt>
                <c:pt idx="26252">
                  <c:v>0.24514091383184766</c:v>
                </c:pt>
                <c:pt idx="26253">
                  <c:v>0.24516012528956152</c:v>
                </c:pt>
                <c:pt idx="26254">
                  <c:v>0.24517973660529141</c:v>
                </c:pt>
                <c:pt idx="26255">
                  <c:v>0.24519894731718495</c:v>
                </c:pt>
                <c:pt idx="26256">
                  <c:v>0.24521695702441779</c:v>
                </c:pt>
                <c:pt idx="26257">
                  <c:v>0.2452329653807799</c:v>
                </c:pt>
                <c:pt idx="26258">
                  <c:v>0.24524857328149988</c:v>
                </c:pt>
                <c:pt idx="26259">
                  <c:v>0.24526578171018856</c:v>
                </c:pt>
                <c:pt idx="26260">
                  <c:v>0.24528459058421587</c:v>
                </c:pt>
                <c:pt idx="26261">
                  <c:v>0.24530179839311983</c:v>
                </c:pt>
                <c:pt idx="26262">
                  <c:v>0.24531860573456693</c:v>
                </c:pt>
                <c:pt idx="26263">
                  <c:v>0.24533661328693496</c:v>
                </c:pt>
                <c:pt idx="26264">
                  <c:v>0.2453562211418423</c:v>
                </c:pt>
                <c:pt idx="26265">
                  <c:v>0.24537622876074408</c:v>
                </c:pt>
                <c:pt idx="26266">
                  <c:v>0.24539463541659162</c:v>
                </c:pt>
                <c:pt idx="26267">
                  <c:v>0.24541104106341557</c:v>
                </c:pt>
                <c:pt idx="26268">
                  <c:v>0.24542744644109896</c:v>
                </c:pt>
                <c:pt idx="26269">
                  <c:v>0.24544465179196345</c:v>
                </c:pt>
                <c:pt idx="26270">
                  <c:v>0.24546265707471351</c:v>
                </c:pt>
                <c:pt idx="26271">
                  <c:v>0.24547946171279442</c:v>
                </c:pt>
                <c:pt idx="26272">
                  <c:v>0.24549626606848374</c:v>
                </c:pt>
                <c:pt idx="26273">
                  <c:v>0.24551427042193677</c:v>
                </c:pt>
                <c:pt idx="26274">
                  <c:v>0.24553227445123904</c:v>
                </c:pt>
                <c:pt idx="26275">
                  <c:v>0.24554867784017961</c:v>
                </c:pt>
                <c:pt idx="26276">
                  <c:v>0.24556348066751982</c:v>
                </c:pt>
                <c:pt idx="26277">
                  <c:v>0.24557908341048237</c:v>
                </c:pt>
                <c:pt idx="26278">
                  <c:v>0.24559588609219093</c:v>
                </c:pt>
                <c:pt idx="26279">
                  <c:v>0.24561468875840944</c:v>
                </c:pt>
                <c:pt idx="26280">
                  <c:v>0.24563469120670961</c:v>
                </c:pt>
                <c:pt idx="26281">
                  <c:v>0.24565669343773686</c:v>
                </c:pt>
                <c:pt idx="26282">
                  <c:v>0.24568109534596722</c:v>
                </c:pt>
                <c:pt idx="26283">
                  <c:v>0.24570229652051323</c:v>
                </c:pt>
                <c:pt idx="26284">
                  <c:v>0.24571949714317629</c:v>
                </c:pt>
                <c:pt idx="26285">
                  <c:v>0.24573629746574277</c:v>
                </c:pt>
                <c:pt idx="26286">
                  <c:v>0.24575549748878334</c:v>
                </c:pt>
                <c:pt idx="26287">
                  <c:v>0.24577469714319017</c:v>
                </c:pt>
                <c:pt idx="26288">
                  <c:v>0.24579389642897737</c:v>
                </c:pt>
                <c:pt idx="26289">
                  <c:v>0.24581429526624438</c:v>
                </c:pt>
                <c:pt idx="26290">
                  <c:v>0.24583189392874619</c:v>
                </c:pt>
                <c:pt idx="26291">
                  <c:v>0.24584789244408448</c:v>
                </c:pt>
                <c:pt idx="26292">
                  <c:v>0.24586349075010888</c:v>
                </c:pt>
                <c:pt idx="26293">
                  <c:v>0.24587868886554251</c:v>
                </c:pt>
                <c:pt idx="26294">
                  <c:v>0.24589548651387239</c:v>
                </c:pt>
                <c:pt idx="26295">
                  <c:v>0.24591348368111884</c:v>
                </c:pt>
                <c:pt idx="26296">
                  <c:v>0.24593148052447319</c:v>
                </c:pt>
                <c:pt idx="26297">
                  <c:v>0.24594827728605764</c:v>
                </c:pt>
                <c:pt idx="26298">
                  <c:v>0.24596507376551574</c:v>
                </c:pt>
                <c:pt idx="26299">
                  <c:v>0.24598306968044381</c:v>
                </c:pt>
                <c:pt idx="26300">
                  <c:v>0.24600186506805605</c:v>
                </c:pt>
                <c:pt idx="26301">
                  <c:v>0.2460218597734587</c:v>
                </c:pt>
                <c:pt idx="26302">
                  <c:v>0.24604345360626112</c:v>
                </c:pt>
                <c:pt idx="26303">
                  <c:v>0.24606664646286247</c:v>
                </c:pt>
                <c:pt idx="26304">
                  <c:v>0.24608943891856039</c:v>
                </c:pt>
                <c:pt idx="26305">
                  <c:v>0.24611063143760203</c:v>
                </c:pt>
                <c:pt idx="26306">
                  <c:v>0.24613022412169433</c:v>
                </c:pt>
                <c:pt idx="26307">
                  <c:v>0.24615021626078568</c:v>
                </c:pt>
                <c:pt idx="26308">
                  <c:v>0.24617100766146321</c:v>
                </c:pt>
                <c:pt idx="26309">
                  <c:v>0.24619099898522961</c:v>
                </c:pt>
                <c:pt idx="26310">
                  <c:v>0.24620939065012773</c:v>
                </c:pt>
                <c:pt idx="26311">
                  <c:v>0.24622938120658924</c:v>
                </c:pt>
                <c:pt idx="26312">
                  <c:v>0.24625057076013998</c:v>
                </c:pt>
                <c:pt idx="26313">
                  <c:v>0.24627136007443337</c:v>
                </c:pt>
                <c:pt idx="26314">
                  <c:v>0.24629054982710608</c:v>
                </c:pt>
                <c:pt idx="26315">
                  <c:v>0.24630893966120629</c:v>
                </c:pt>
                <c:pt idx="26316">
                  <c:v>0.24632972776209794</c:v>
                </c:pt>
                <c:pt idx="26317">
                  <c:v>0.24635291398021089</c:v>
                </c:pt>
                <c:pt idx="26318">
                  <c:v>0.24637569991217759</c:v>
                </c:pt>
                <c:pt idx="26319">
                  <c:v>0.24639728610564926</c:v>
                </c:pt>
                <c:pt idx="26320">
                  <c:v>0.24641767263830641</c:v>
                </c:pt>
                <c:pt idx="26321">
                  <c:v>0.24643645985923945</c:v>
                </c:pt>
                <c:pt idx="26322">
                  <c:v>0.24645484701029863</c:v>
                </c:pt>
                <c:pt idx="26323">
                  <c:v>0.24647283411354598</c:v>
                </c:pt>
                <c:pt idx="26324">
                  <c:v>0.24649122059580497</c:v>
                </c:pt>
                <c:pt idx="26325">
                  <c:v>0.24651080582462598</c:v>
                </c:pt>
                <c:pt idx="26326">
                  <c:v>0.24653318847359731</c:v>
                </c:pt>
                <c:pt idx="26327">
                  <c:v>0.24655477126779471</c:v>
                </c:pt>
                <c:pt idx="26328">
                  <c:v>0.24657555425899522</c:v>
                </c:pt>
                <c:pt idx="26329">
                  <c:v>0.2465951378362084</c:v>
                </c:pt>
                <c:pt idx="26330">
                  <c:v>0.24661392172339033</c:v>
                </c:pt>
                <c:pt idx="26331">
                  <c:v>0.24663430384012197</c:v>
                </c:pt>
                <c:pt idx="26332">
                  <c:v>0.24665508517848059</c:v>
                </c:pt>
                <c:pt idx="26333">
                  <c:v>0.24667666534199514</c:v>
                </c:pt>
                <c:pt idx="26334">
                  <c:v>0.24669824503981624</c:v>
                </c:pt>
                <c:pt idx="26335">
                  <c:v>0.24671822582629294</c:v>
                </c:pt>
                <c:pt idx="26336">
                  <c:v>0.2467378066097124</c:v>
                </c:pt>
                <c:pt idx="26337">
                  <c:v>0.2467581862015899</c:v>
                </c:pt>
                <c:pt idx="26338">
                  <c:v>0.24677776620257752</c:v>
                </c:pt>
                <c:pt idx="26339">
                  <c:v>0.24679654665963441</c:v>
                </c:pt>
                <c:pt idx="26340">
                  <c:v>0.24681492719097628</c:v>
                </c:pt>
                <c:pt idx="26341">
                  <c:v>0.2468345060810174</c:v>
                </c:pt>
                <c:pt idx="26342">
                  <c:v>0.24685408458773375</c:v>
                </c:pt>
                <c:pt idx="26343">
                  <c:v>0.24687406226068667</c:v>
                </c:pt>
                <c:pt idx="26344">
                  <c:v>0.24689324045124939</c:v>
                </c:pt>
                <c:pt idx="26345">
                  <c:v>0.24691201873979263</c:v>
                </c:pt>
                <c:pt idx="26346">
                  <c:v>0.24693039714883824</c:v>
                </c:pt>
                <c:pt idx="26347">
                  <c:v>0.24694797618056957</c:v>
                </c:pt>
                <c:pt idx="26348">
                  <c:v>0.24696595441611802</c:v>
                </c:pt>
                <c:pt idx="26349">
                  <c:v>0.24698313331699251</c:v>
                </c:pt>
                <c:pt idx="26350">
                  <c:v>0.24699991242364921</c:v>
                </c:pt>
                <c:pt idx="26351">
                  <c:v>0.24701988718354331</c:v>
                </c:pt>
                <c:pt idx="26352">
                  <c:v>0.24704145947609171</c:v>
                </c:pt>
                <c:pt idx="26353">
                  <c:v>0.2470622323550217</c:v>
                </c:pt>
                <c:pt idx="26354">
                  <c:v>0.24708060800361237</c:v>
                </c:pt>
                <c:pt idx="26355">
                  <c:v>0.24709978223344828</c:v>
                </c:pt>
                <c:pt idx="26356">
                  <c:v>0.24712015444982027</c:v>
                </c:pt>
                <c:pt idx="26357">
                  <c:v>0.24714092569411031</c:v>
                </c:pt>
                <c:pt idx="26358">
                  <c:v>0.24716089763752491</c:v>
                </c:pt>
                <c:pt idx="26359">
                  <c:v>0.24717927147318333</c:v>
                </c:pt>
                <c:pt idx="26360">
                  <c:v>0.24719604728916766</c:v>
                </c:pt>
                <c:pt idx="26361">
                  <c:v>0.24721322223778791</c:v>
                </c:pt>
                <c:pt idx="26362">
                  <c:v>0.24723039689143486</c:v>
                </c:pt>
                <c:pt idx="26363">
                  <c:v>0.24724797065029827</c:v>
                </c:pt>
                <c:pt idx="26364">
                  <c:v>0.24726474531384671</c:v>
                </c:pt>
                <c:pt idx="26365">
                  <c:v>0.24728112030922916</c:v>
                </c:pt>
                <c:pt idx="26366">
                  <c:v>0.24729869317672246</c:v>
                </c:pt>
                <c:pt idx="26367">
                  <c:v>0.24731746385317208</c:v>
                </c:pt>
                <c:pt idx="26368">
                  <c:v>0.24733663354206079</c:v>
                </c:pt>
                <c:pt idx="26369">
                  <c:v>0.24735740029034406</c:v>
                </c:pt>
                <c:pt idx="26370">
                  <c:v>0.24737936465097324</c:v>
                </c:pt>
                <c:pt idx="26371">
                  <c:v>0.24740092919024581</c:v>
                </c:pt>
                <c:pt idx="26372">
                  <c:v>0.24742049661049179</c:v>
                </c:pt>
                <c:pt idx="26373">
                  <c:v>0.24743886567698431</c:v>
                </c:pt>
                <c:pt idx="26374">
                  <c:v>0.24745483850401123</c:v>
                </c:pt>
                <c:pt idx="26375">
                  <c:v>0.24747001245337524</c:v>
                </c:pt>
                <c:pt idx="26376">
                  <c:v>0.24748758200183446</c:v>
                </c:pt>
                <c:pt idx="26377">
                  <c:v>0.24750555053892634</c:v>
                </c:pt>
                <c:pt idx="26378">
                  <c:v>0.24752232088225154</c:v>
                </c:pt>
                <c:pt idx="26379">
                  <c:v>0.24753789309208638</c:v>
                </c:pt>
                <c:pt idx="26380">
                  <c:v>0.24755306578124608</c:v>
                </c:pt>
                <c:pt idx="26381">
                  <c:v>0.24757143241275048</c:v>
                </c:pt>
                <c:pt idx="26382">
                  <c:v>0.24759259354820998</c:v>
                </c:pt>
                <c:pt idx="26383">
                  <c:v>0.2476125564730664</c:v>
                </c:pt>
                <c:pt idx="26384">
                  <c:v>0.2476313212590695</c:v>
                </c:pt>
                <c:pt idx="26385">
                  <c:v>0.24764888797365919</c:v>
                </c:pt>
                <c:pt idx="26386">
                  <c:v>0.24766445821270472</c:v>
                </c:pt>
                <c:pt idx="26387">
                  <c:v>0.24767922975385345</c:v>
                </c:pt>
                <c:pt idx="26388">
                  <c:v>0.24769559796351717</c:v>
                </c:pt>
                <c:pt idx="26389">
                  <c:v>0.24771476040513249</c:v>
                </c:pt>
                <c:pt idx="26390">
                  <c:v>0.24773432168553441</c:v>
                </c:pt>
                <c:pt idx="26391">
                  <c:v>0.24775228578966232</c:v>
                </c:pt>
                <c:pt idx="26392">
                  <c:v>0.24777104795388208</c:v>
                </c:pt>
                <c:pt idx="26393">
                  <c:v>0.24779100731662052</c:v>
                </c:pt>
                <c:pt idx="26394">
                  <c:v>0.24780936957850033</c:v>
                </c:pt>
                <c:pt idx="26395">
                  <c:v>0.24782613482749299</c:v>
                </c:pt>
                <c:pt idx="26396">
                  <c:v>0.24784489560620934</c:v>
                </c:pt>
                <c:pt idx="26397">
                  <c:v>0.24786485349506449</c:v>
                </c:pt>
                <c:pt idx="26398">
                  <c:v>0.24788201696091131</c:v>
                </c:pt>
                <c:pt idx="26399">
                  <c:v>0.24789598700634038</c:v>
                </c:pt>
                <c:pt idx="26400">
                  <c:v>0.24790995685660974</c:v>
                </c:pt>
                <c:pt idx="26401">
                  <c:v>0.24792472477183733</c:v>
                </c:pt>
                <c:pt idx="26402">
                  <c:v>0.24793869422065284</c:v>
                </c:pt>
                <c:pt idx="26403">
                  <c:v>0.24795186523651538</c:v>
                </c:pt>
                <c:pt idx="26404">
                  <c:v>0.24796463696501744</c:v>
                </c:pt>
                <c:pt idx="26405">
                  <c:v>0.24797740853040476</c:v>
                </c:pt>
                <c:pt idx="26406">
                  <c:v>0.24798978082882869</c:v>
                </c:pt>
                <c:pt idx="26407">
                  <c:v>0.24800175387510703</c:v>
                </c:pt>
                <c:pt idx="26408">
                  <c:v>0.24801372677803321</c:v>
                </c:pt>
                <c:pt idx="26409">
                  <c:v>0.24802689680568424</c:v>
                </c:pt>
                <c:pt idx="26410">
                  <c:v>0.24803966757594559</c:v>
                </c:pt>
                <c:pt idx="26411">
                  <c:v>0.24805283726196259</c:v>
                </c:pt>
                <c:pt idx="26412">
                  <c:v>0.2480664058479726</c:v>
                </c:pt>
                <c:pt idx="26413">
                  <c:v>0.2480787770453507</c:v>
                </c:pt>
                <c:pt idx="26414">
                  <c:v>0.24808995089853444</c:v>
                </c:pt>
                <c:pt idx="26415">
                  <c:v>0.24810272086357668</c:v>
                </c:pt>
                <c:pt idx="26416">
                  <c:v>0.24811549066554942</c:v>
                </c:pt>
                <c:pt idx="26417">
                  <c:v>0.24812746220680149</c:v>
                </c:pt>
                <c:pt idx="26418">
                  <c:v>0.24813943360473778</c:v>
                </c:pt>
                <c:pt idx="26419">
                  <c:v>0.24815220293790741</c:v>
                </c:pt>
                <c:pt idx="26420">
                  <c:v>0.24816377500525133</c:v>
                </c:pt>
                <c:pt idx="26421">
                  <c:v>0.24817375081789611</c:v>
                </c:pt>
                <c:pt idx="26422">
                  <c:v>0.24818332750441041</c:v>
                </c:pt>
                <c:pt idx="26423">
                  <c:v>0.24819250507626073</c:v>
                </c:pt>
                <c:pt idx="26424">
                  <c:v>0.24820048550505708</c:v>
                </c:pt>
                <c:pt idx="26425">
                  <c:v>0.24821006193554621</c:v>
                </c:pt>
                <c:pt idx="26426">
                  <c:v>0.24822322937772906</c:v>
                </c:pt>
                <c:pt idx="26427">
                  <c:v>0.24823799266733351</c:v>
                </c:pt>
                <c:pt idx="26428">
                  <c:v>0.24825036174217283</c:v>
                </c:pt>
                <c:pt idx="26429">
                  <c:v>0.24825913970247018</c:v>
                </c:pt>
                <c:pt idx="26430">
                  <c:v>0.24826751859269414</c:v>
                </c:pt>
                <c:pt idx="26431">
                  <c:v>0.24827470044272268</c:v>
                </c:pt>
                <c:pt idx="26432">
                  <c:v>0.24828028629041904</c:v>
                </c:pt>
                <c:pt idx="26433">
                  <c:v>0.24828706906353171</c:v>
                </c:pt>
                <c:pt idx="26434">
                  <c:v>0.24829824058954653</c:v>
                </c:pt>
                <c:pt idx="26435">
                  <c:v>0.24831220482156288</c:v>
                </c:pt>
                <c:pt idx="26436">
                  <c:v>0.24832616885858186</c:v>
                </c:pt>
                <c:pt idx="26437">
                  <c:v>0.24833773891296751</c:v>
                </c:pt>
                <c:pt idx="26438">
                  <c:v>0.24834651610630831</c:v>
                </c:pt>
                <c:pt idx="26439">
                  <c:v>0.24835329843021581</c:v>
                </c:pt>
                <c:pt idx="26440">
                  <c:v>0.24835888383889407</c:v>
                </c:pt>
                <c:pt idx="26441">
                  <c:v>0.24836247444228507</c:v>
                </c:pt>
                <c:pt idx="26442">
                  <c:v>0.24836686294003241</c:v>
                </c:pt>
                <c:pt idx="26443">
                  <c:v>0.24837444302714382</c:v>
                </c:pt>
                <c:pt idx="26444">
                  <c:v>0.2483860125230109</c:v>
                </c:pt>
                <c:pt idx="26445">
                  <c:v>0.24839798082615733</c:v>
                </c:pt>
                <c:pt idx="26446">
                  <c:v>0.24840915111319381</c:v>
                </c:pt>
                <c:pt idx="26447">
                  <c:v>0.24842032127545621</c:v>
                </c:pt>
                <c:pt idx="26448">
                  <c:v>0.2484279009573612</c:v>
                </c:pt>
                <c:pt idx="26449">
                  <c:v>0.24843308702240455</c:v>
                </c:pt>
                <c:pt idx="26450">
                  <c:v>0.24843787413549606</c:v>
                </c:pt>
                <c:pt idx="26451">
                  <c:v>0.24844345907180584</c:v>
                </c:pt>
                <c:pt idx="26452">
                  <c:v>0.24844864505616454</c:v>
                </c:pt>
                <c:pt idx="26453">
                  <c:v>0.24845303317576947</c:v>
                </c:pt>
                <c:pt idx="26454">
                  <c:v>0.2484570223587009</c:v>
                </c:pt>
                <c:pt idx="26455">
                  <c:v>0.24846260718807048</c:v>
                </c:pt>
                <c:pt idx="26456">
                  <c:v>0.24846898981201523</c:v>
                </c:pt>
                <c:pt idx="26457">
                  <c:v>0.24847457457454875</c:v>
                </c:pt>
                <c:pt idx="26458">
                  <c:v>0.24847856367154889</c:v>
                </c:pt>
                <c:pt idx="26459">
                  <c:v>0.24848255275263645</c:v>
                </c:pt>
                <c:pt idx="26460">
                  <c:v>0.24848773853426045</c:v>
                </c:pt>
                <c:pt idx="26461">
                  <c:v>0.24849252538573649</c:v>
                </c:pt>
                <c:pt idx="26462">
                  <c:v>0.24849811001683197</c:v>
                </c:pt>
                <c:pt idx="26463">
                  <c:v>0.24850529021098439</c:v>
                </c:pt>
                <c:pt idx="26464">
                  <c:v>0.24851207145812351</c:v>
                </c:pt>
                <c:pt idx="26465">
                  <c:v>0.24851645929941546</c:v>
                </c:pt>
                <c:pt idx="26466">
                  <c:v>0.24852044822933694</c:v>
                </c:pt>
                <c:pt idx="26467">
                  <c:v>0.24852603270449608</c:v>
                </c:pt>
                <c:pt idx="26468">
                  <c:v>0.24853161714846891</c:v>
                </c:pt>
                <c:pt idx="26469">
                  <c:v>0.24853440935876073</c:v>
                </c:pt>
                <c:pt idx="26470">
                  <c:v>0.24853560601792757</c:v>
                </c:pt>
                <c:pt idx="26471">
                  <c:v>0.24853720156125625</c:v>
                </c:pt>
                <c:pt idx="26472">
                  <c:v>0.24853959487147551</c:v>
                </c:pt>
                <c:pt idx="26473">
                  <c:v>0.24854198817596679</c:v>
                </c:pt>
                <c:pt idx="26474">
                  <c:v>0.24854438147473032</c:v>
                </c:pt>
                <c:pt idx="26475">
                  <c:v>0.24854637588599099</c:v>
                </c:pt>
                <c:pt idx="26476">
                  <c:v>0.2485479714121358</c:v>
                </c:pt>
                <c:pt idx="26477">
                  <c:v>0.24855076357676328</c:v>
                </c:pt>
                <c:pt idx="26478">
                  <c:v>0.24855555012655819</c:v>
                </c:pt>
                <c:pt idx="26479">
                  <c:v>0.24855914002386922</c:v>
                </c:pt>
                <c:pt idx="26480">
                  <c:v>0.24856113440569574</c:v>
                </c:pt>
                <c:pt idx="26481">
                  <c:v>0.2485639265335704</c:v>
                </c:pt>
                <c:pt idx="26482">
                  <c:v>0.24856711752730987</c:v>
                </c:pt>
                <c:pt idx="26483">
                  <c:v>0.24856831414733699</c:v>
                </c:pt>
                <c:pt idx="26484">
                  <c:v>0.24857030851086659</c:v>
                </c:pt>
                <c:pt idx="26485">
                  <c:v>0.24857349948424101</c:v>
                </c:pt>
                <c:pt idx="26486">
                  <c:v>0.24857748818664047</c:v>
                </c:pt>
                <c:pt idx="26487">
                  <c:v>0.24858107800519691</c:v>
                </c:pt>
                <c:pt idx="26488">
                  <c:v>0.24858227460851867</c:v>
                </c:pt>
                <c:pt idx="26489">
                  <c:v>0.24858307234327098</c:v>
                </c:pt>
                <c:pt idx="26490">
                  <c:v>0.24858586440989291</c:v>
                </c:pt>
                <c:pt idx="26491">
                  <c:v>0.24859184738354659</c:v>
                </c:pt>
                <c:pt idx="26492">
                  <c:v>0.24859862804374747</c:v>
                </c:pt>
                <c:pt idx="26493">
                  <c:v>0.24860461094103725</c:v>
                </c:pt>
                <c:pt idx="26494">
                  <c:v>0.2486078018049557</c:v>
                </c:pt>
                <c:pt idx="26495">
                  <c:v>0.24860979608973444</c:v>
                </c:pt>
                <c:pt idx="26496">
                  <c:v>0.24861258808174291</c:v>
                </c:pt>
                <c:pt idx="26497">
                  <c:v>0.24861458235697662</c:v>
                </c:pt>
                <c:pt idx="26498">
                  <c:v>0.24861418350224823</c:v>
                </c:pt>
                <c:pt idx="26499">
                  <c:v>0.24861498121154596</c:v>
                </c:pt>
                <c:pt idx="26500">
                  <c:v>0.24861657662823292</c:v>
                </c:pt>
                <c:pt idx="26501">
                  <c:v>0.24861936860131045</c:v>
                </c:pt>
                <c:pt idx="26502">
                  <c:v>0.24862415482273625</c:v>
                </c:pt>
                <c:pt idx="26503">
                  <c:v>0.24863013756730451</c:v>
                </c:pt>
                <c:pt idx="26504">
                  <c:v>0.24863452489057228</c:v>
                </c:pt>
                <c:pt idx="26505">
                  <c:v>0.24863651912205834</c:v>
                </c:pt>
                <c:pt idx="26506">
                  <c:v>0.24863771565904097</c:v>
                </c:pt>
                <c:pt idx="26507">
                  <c:v>0.24863931103945744</c:v>
                </c:pt>
                <c:pt idx="26508">
                  <c:v>0.24864050757309944</c:v>
                </c:pt>
                <c:pt idx="26509">
                  <c:v>0.24864090641732897</c:v>
                </c:pt>
                <c:pt idx="26510">
                  <c:v>0.24864210294906194</c:v>
                </c:pt>
                <c:pt idx="26511">
                  <c:v>0.24864369832247901</c:v>
                </c:pt>
                <c:pt idx="26512">
                  <c:v>0.24864329947936362</c:v>
                </c:pt>
                <c:pt idx="26513">
                  <c:v>0.24864130526139902</c:v>
                </c:pt>
                <c:pt idx="26514">
                  <c:v>0.24864010872871128</c:v>
                </c:pt>
                <c:pt idx="26515">
                  <c:v>0.24863931103945744</c:v>
                </c:pt>
                <c:pt idx="26516">
                  <c:v>0.24863771565904097</c:v>
                </c:pt>
                <c:pt idx="26517">
                  <c:v>0.24863731681353921</c:v>
                </c:pt>
                <c:pt idx="26518">
                  <c:v>0.24863931103945744</c:v>
                </c:pt>
                <c:pt idx="26519">
                  <c:v>0.24864329947936362</c:v>
                </c:pt>
                <c:pt idx="26520">
                  <c:v>0.24864449600823327</c:v>
                </c:pt>
                <c:pt idx="26521">
                  <c:v>0.24864529369335103</c:v>
                </c:pt>
                <c:pt idx="26522">
                  <c:v>0.24864688906167753</c:v>
                </c:pt>
                <c:pt idx="26523">
                  <c:v>0.24864728790336163</c:v>
                </c:pt>
                <c:pt idx="26524">
                  <c:v>0.24864688906167753</c:v>
                </c:pt>
                <c:pt idx="26525">
                  <c:v>0.24864768674488641</c:v>
                </c:pt>
                <c:pt idx="26526">
                  <c:v>0.2486480855862524</c:v>
                </c:pt>
                <c:pt idx="26527">
                  <c:v>0.24864609137783258</c:v>
                </c:pt>
                <c:pt idx="26528">
                  <c:v>0.24864290063608854</c:v>
                </c:pt>
                <c:pt idx="26529">
                  <c:v>0.24864130526139902</c:v>
                </c:pt>
                <c:pt idx="26530">
                  <c:v>0.24864210294906194</c:v>
                </c:pt>
                <c:pt idx="26531">
                  <c:v>0.24864369832247901</c:v>
                </c:pt>
                <c:pt idx="26532">
                  <c:v>0.2486480855862524</c:v>
                </c:pt>
                <c:pt idx="26533">
                  <c:v>0.24865247283077749</c:v>
                </c:pt>
                <c:pt idx="26534">
                  <c:v>0.24865287167023448</c:v>
                </c:pt>
                <c:pt idx="26535">
                  <c:v>0.2486504786311067</c:v>
                </c:pt>
                <c:pt idx="26536">
                  <c:v>0.24864928210939563</c:v>
                </c:pt>
                <c:pt idx="26537">
                  <c:v>0.24864928210939563</c:v>
                </c:pt>
                <c:pt idx="26538">
                  <c:v>0.24865167515138628</c:v>
                </c:pt>
                <c:pt idx="26539">
                  <c:v>0.24865446702647154</c:v>
                </c:pt>
                <c:pt idx="26540">
                  <c:v>0.24865646121818863</c:v>
                </c:pt>
                <c:pt idx="26541">
                  <c:v>0.24865725889376228</c:v>
                </c:pt>
                <c:pt idx="26542">
                  <c:v>0.24865686005605489</c:v>
                </c:pt>
                <c:pt idx="26543">
                  <c:v>0.24865725889376228</c:v>
                </c:pt>
                <c:pt idx="26544">
                  <c:v>0.24865805656869924</c:v>
                </c:pt>
                <c:pt idx="26545">
                  <c:v>0.24865965191666445</c:v>
                </c:pt>
                <c:pt idx="26546">
                  <c:v>0.24866084842596833</c:v>
                </c:pt>
                <c:pt idx="26547">
                  <c:v>0.24866044958969302</c:v>
                </c:pt>
                <c:pt idx="26548">
                  <c:v>0.24865765773131004</c:v>
                </c:pt>
                <c:pt idx="26549">
                  <c:v>0.2486540681876509</c:v>
                </c:pt>
                <c:pt idx="26550">
                  <c:v>0.2486504786311067</c:v>
                </c:pt>
                <c:pt idx="26551">
                  <c:v>0.24864728790336163</c:v>
                </c:pt>
                <c:pt idx="26552">
                  <c:v>0.24864609137783258</c:v>
                </c:pt>
                <c:pt idx="26553">
                  <c:v>0.24864489485087152</c:v>
                </c:pt>
                <c:pt idx="26554">
                  <c:v>0.24864329947936362</c:v>
                </c:pt>
                <c:pt idx="26555">
                  <c:v>0.24864329947936362</c:v>
                </c:pt>
                <c:pt idx="26556">
                  <c:v>0.24864529369335103</c:v>
                </c:pt>
                <c:pt idx="26557">
                  <c:v>0.24864569253567123</c:v>
                </c:pt>
                <c:pt idx="26558">
                  <c:v>0.24864449600823327</c:v>
                </c:pt>
                <c:pt idx="26559">
                  <c:v>0.24864449600823327</c:v>
                </c:pt>
                <c:pt idx="26560">
                  <c:v>0.24864529369335103</c:v>
                </c:pt>
                <c:pt idx="26561">
                  <c:v>0.24864688906167753</c:v>
                </c:pt>
                <c:pt idx="26562">
                  <c:v>0.2486488832685067</c:v>
                </c:pt>
                <c:pt idx="26563">
                  <c:v>0.2486500797906952</c:v>
                </c:pt>
                <c:pt idx="26564">
                  <c:v>0.24864928210939563</c:v>
                </c:pt>
                <c:pt idx="26565">
                  <c:v>0.24864768674488641</c:v>
                </c:pt>
                <c:pt idx="26566">
                  <c:v>0.24864728790336163</c:v>
                </c:pt>
                <c:pt idx="26567">
                  <c:v>0.2486480855862524</c:v>
                </c:pt>
                <c:pt idx="26568">
                  <c:v>0.2486500797906952</c:v>
                </c:pt>
                <c:pt idx="26569">
                  <c:v>0.24865247283077749</c:v>
                </c:pt>
                <c:pt idx="26570">
                  <c:v>0.24865526470363555</c:v>
                </c:pt>
                <c:pt idx="26571">
                  <c:v>0.24865845540592929</c:v>
                </c:pt>
                <c:pt idx="26572">
                  <c:v>0.24866084842596833</c:v>
                </c:pt>
                <c:pt idx="26573">
                  <c:v>0.24866244376947993</c:v>
                </c:pt>
                <c:pt idx="26574">
                  <c:v>0.24866284260495972</c:v>
                </c:pt>
                <c:pt idx="26575">
                  <c:v>0.24866005075325814</c:v>
                </c:pt>
                <c:pt idx="26576">
                  <c:v>0.24865725889376228</c:v>
                </c:pt>
                <c:pt idx="26577">
                  <c:v>0.24865725889376228</c:v>
                </c:pt>
                <c:pt idx="26578">
                  <c:v>0.24865925307991191</c:v>
                </c:pt>
                <c:pt idx="26579">
                  <c:v>0.24866164609804206</c:v>
                </c:pt>
                <c:pt idx="26580">
                  <c:v>0.24866284260495972</c:v>
                </c:pt>
                <c:pt idx="26581">
                  <c:v>0.24866204493384042</c:v>
                </c:pt>
                <c:pt idx="26582">
                  <c:v>0.24866044958969302</c:v>
                </c:pt>
                <c:pt idx="26583">
                  <c:v>0.24866005075325814</c:v>
                </c:pt>
                <c:pt idx="26584">
                  <c:v>0.24866084842596833</c:v>
                </c:pt>
                <c:pt idx="26585">
                  <c:v>0.24865925307991191</c:v>
                </c:pt>
                <c:pt idx="26586">
                  <c:v>0.24865526470363555</c:v>
                </c:pt>
                <c:pt idx="26587">
                  <c:v>0.24865287167023448</c:v>
                </c:pt>
                <c:pt idx="26588">
                  <c:v>0.24865287167023448</c:v>
                </c:pt>
                <c:pt idx="26589">
                  <c:v>0.24865486586513316</c:v>
                </c:pt>
                <c:pt idx="26590">
                  <c:v>0.24865765773131004</c:v>
                </c:pt>
                <c:pt idx="26591">
                  <c:v>0.24865845540592929</c:v>
                </c:pt>
                <c:pt idx="26592">
                  <c:v>0.24865725889376228</c:v>
                </c:pt>
                <c:pt idx="26593">
                  <c:v>0.24865327050953223</c:v>
                </c:pt>
                <c:pt idx="26594">
                  <c:v>0.24864848442745943</c:v>
                </c:pt>
                <c:pt idx="26595">
                  <c:v>0.24864569253567123</c:v>
                </c:pt>
                <c:pt idx="26596">
                  <c:v>0.24864569253567123</c:v>
                </c:pt>
                <c:pt idx="26597">
                  <c:v>0.24864688906167753</c:v>
                </c:pt>
                <c:pt idx="26598">
                  <c:v>0.24864728790336163</c:v>
                </c:pt>
                <c:pt idx="26599">
                  <c:v>0.24864768674488641</c:v>
                </c:pt>
                <c:pt idx="26600">
                  <c:v>0.2486504786311067</c:v>
                </c:pt>
                <c:pt idx="26601">
                  <c:v>0.24865327050953223</c:v>
                </c:pt>
                <c:pt idx="26602">
                  <c:v>0.24865366934867095</c:v>
                </c:pt>
                <c:pt idx="26603">
                  <c:v>0.24865287167023448</c:v>
                </c:pt>
                <c:pt idx="26604">
                  <c:v>0.24865127631145209</c:v>
                </c:pt>
                <c:pt idx="26605">
                  <c:v>0.24864968095012502</c:v>
                </c:pt>
                <c:pt idx="26606">
                  <c:v>0.24864728790336163</c:v>
                </c:pt>
                <c:pt idx="26607">
                  <c:v>0.24864369832247901</c:v>
                </c:pt>
                <c:pt idx="26608">
                  <c:v>0.24864090641732897</c:v>
                </c:pt>
                <c:pt idx="26609">
                  <c:v>0.24864010872871128</c:v>
                </c:pt>
                <c:pt idx="26610">
                  <c:v>0.24864090641732897</c:v>
                </c:pt>
                <c:pt idx="26611">
                  <c:v>0.24864329947936362</c:v>
                </c:pt>
                <c:pt idx="26612">
                  <c:v>0.24864369832247901</c:v>
                </c:pt>
                <c:pt idx="26613">
                  <c:v>0.24864449600823327</c:v>
                </c:pt>
                <c:pt idx="26614">
                  <c:v>0.24864609137783258</c:v>
                </c:pt>
                <c:pt idx="26615">
                  <c:v>0.24864848442745943</c:v>
                </c:pt>
                <c:pt idx="26616">
                  <c:v>0.24864848442745943</c:v>
                </c:pt>
                <c:pt idx="26617">
                  <c:v>0.24864569253567123</c:v>
                </c:pt>
                <c:pt idx="26618">
                  <c:v>0.24864369832247901</c:v>
                </c:pt>
                <c:pt idx="26619">
                  <c:v>0.24864569253567123</c:v>
                </c:pt>
                <c:pt idx="26620">
                  <c:v>0.24864928210939563</c:v>
                </c:pt>
                <c:pt idx="26621">
                  <c:v>0.24865087747135897</c:v>
                </c:pt>
                <c:pt idx="26622">
                  <c:v>0.2486488832685067</c:v>
                </c:pt>
                <c:pt idx="26623">
                  <c:v>0.24864728790336163</c:v>
                </c:pt>
                <c:pt idx="26624">
                  <c:v>0.24864848442745943</c:v>
                </c:pt>
                <c:pt idx="26625">
                  <c:v>0.24865287167023448</c:v>
                </c:pt>
                <c:pt idx="26626">
                  <c:v>0.24865725889376228</c:v>
                </c:pt>
                <c:pt idx="26627">
                  <c:v>0.24866164609804206</c:v>
                </c:pt>
                <c:pt idx="26628">
                  <c:v>0.24866603328307471</c:v>
                </c:pt>
                <c:pt idx="26629">
                  <c:v>0.24867201577710071</c:v>
                </c:pt>
                <c:pt idx="26630">
                  <c:v>0.24867799823533648</c:v>
                </c:pt>
                <c:pt idx="26631">
                  <c:v>0.24868039120860985</c:v>
                </c:pt>
                <c:pt idx="26632">
                  <c:v>0.24868039120860985</c:v>
                </c:pt>
                <c:pt idx="26633">
                  <c:v>0.24868079003693219</c:v>
                </c:pt>
                <c:pt idx="26634">
                  <c:v>0.24868118886509527</c:v>
                </c:pt>
                <c:pt idx="26635">
                  <c:v>0.24868039120860985</c:v>
                </c:pt>
                <c:pt idx="26636">
                  <c:v>0.24867879589373071</c:v>
                </c:pt>
                <c:pt idx="26637">
                  <c:v>0.24867879589373071</c:v>
                </c:pt>
                <c:pt idx="26638">
                  <c:v>0.24867999238012875</c:v>
                </c:pt>
                <c:pt idx="26639">
                  <c:v>0.24868118886509527</c:v>
                </c:pt>
                <c:pt idx="26640">
                  <c:v>0.24868318300352471</c:v>
                </c:pt>
                <c:pt idx="26641">
                  <c:v>0.24868477831140504</c:v>
                </c:pt>
                <c:pt idx="26642">
                  <c:v>0.24868597479064536</c:v>
                </c:pt>
                <c:pt idx="26643">
                  <c:v>0.24868717126845388</c:v>
                </c:pt>
                <c:pt idx="26644">
                  <c:v>0.24868916539495364</c:v>
                </c:pt>
                <c:pt idx="26645">
                  <c:v>0.24869076069329041</c:v>
                </c:pt>
                <c:pt idx="26646">
                  <c:v>0.24869275481263262</c:v>
                </c:pt>
                <c:pt idx="26647">
                  <c:v>0.24869514775059426</c:v>
                </c:pt>
                <c:pt idx="26648">
                  <c:v>0.24869754068282951</c:v>
                </c:pt>
                <c:pt idx="26649">
                  <c:v>0.24870033242986697</c:v>
                </c:pt>
                <c:pt idx="26650">
                  <c:v>0.248702326530122</c:v>
                </c:pt>
                <c:pt idx="26651">
                  <c:v>0.24870631471870241</c:v>
                </c:pt>
                <c:pt idx="26652">
                  <c:v>0.24871070170777052</c:v>
                </c:pt>
                <c:pt idx="26653">
                  <c:v>0.24871349341806601</c:v>
                </c:pt>
                <c:pt idx="26654">
                  <c:v>0.24871349341806601</c:v>
                </c:pt>
                <c:pt idx="26655">
                  <c:v>0.24871229697175062</c:v>
                </c:pt>
                <c:pt idx="26656">
                  <c:v>0.24871309460278654</c:v>
                </c:pt>
                <c:pt idx="26657">
                  <c:v>0.2487146898629497</c:v>
                </c:pt>
                <c:pt idx="26658">
                  <c:v>0.24871668393457461</c:v>
                </c:pt>
                <c:pt idx="26659">
                  <c:v>0.24871867800222336</c:v>
                </c:pt>
                <c:pt idx="26660">
                  <c:v>0.24871947562816951</c:v>
                </c:pt>
                <c:pt idx="26661">
                  <c:v>0.24871827918901182</c:v>
                </c:pt>
                <c:pt idx="26662">
                  <c:v>0.24871708274842275</c:v>
                </c:pt>
                <c:pt idx="26663">
                  <c:v>0.24871748156211151</c:v>
                </c:pt>
                <c:pt idx="26664">
                  <c:v>0.24871987444090402</c:v>
                </c:pt>
                <c:pt idx="26665">
                  <c:v>0.24872346374835699</c:v>
                </c:pt>
                <c:pt idx="26666">
                  <c:v>0.24872705304292714</c:v>
                </c:pt>
                <c:pt idx="26667">
                  <c:v>0.24872904708989932</c:v>
                </c:pt>
                <c:pt idx="26668">
                  <c:v>0.24872944589881646</c:v>
                </c:pt>
                <c:pt idx="26669">
                  <c:v>0.24873024351617407</c:v>
                </c:pt>
                <c:pt idx="26670">
                  <c:v>0.24873143994101726</c:v>
                </c:pt>
                <c:pt idx="26671">
                  <c:v>0.2487338327864097</c:v>
                </c:pt>
                <c:pt idx="26672">
                  <c:v>0.24873702323802591</c:v>
                </c:pt>
                <c:pt idx="26673">
                  <c:v>0.24873861846001691</c:v>
                </c:pt>
                <c:pt idx="26674">
                  <c:v>0.24874061248392748</c:v>
                </c:pt>
                <c:pt idx="26675">
                  <c:v>0.2487422077001929</c:v>
                </c:pt>
                <c:pt idx="26676">
                  <c:v>0.24874420171694625</c:v>
                </c:pt>
                <c:pt idx="26677">
                  <c:v>0.24874420171694625</c:v>
                </c:pt>
                <c:pt idx="26678">
                  <c:v>0.24874380291391351</c:v>
                </c:pt>
                <c:pt idx="26679">
                  <c:v>0.24874499932253433</c:v>
                </c:pt>
                <c:pt idx="26680">
                  <c:v>0.24874978494270275</c:v>
                </c:pt>
                <c:pt idx="26681">
                  <c:v>0.24875457053996924</c:v>
                </c:pt>
                <c:pt idx="26682">
                  <c:v>0.24875576693570728</c:v>
                </c:pt>
                <c:pt idx="26683">
                  <c:v>0.24875496933870742</c:v>
                </c:pt>
                <c:pt idx="26684">
                  <c:v>0.24875417174107178</c:v>
                </c:pt>
                <c:pt idx="26685">
                  <c:v>0.24875417174107178</c:v>
                </c:pt>
                <c:pt idx="26686">
                  <c:v>0.24875696333001421</c:v>
                </c:pt>
                <c:pt idx="26687">
                  <c:v>0.24876015370783486</c:v>
                </c:pt>
                <c:pt idx="26688">
                  <c:v>0.24876015370783486</c:v>
                </c:pt>
                <c:pt idx="26689">
                  <c:v>0.24875776092542373</c:v>
                </c:pt>
                <c:pt idx="26690">
                  <c:v>0.24875736212779859</c:v>
                </c:pt>
                <c:pt idx="26691">
                  <c:v>0.24876015370783486</c:v>
                </c:pt>
                <c:pt idx="26692">
                  <c:v>0.24876374287071634</c:v>
                </c:pt>
                <c:pt idx="26693">
                  <c:v>0.24876852840118641</c:v>
                </c:pt>
                <c:pt idx="26694">
                  <c:v>0.24877411149112369</c:v>
                </c:pt>
                <c:pt idx="26695">
                  <c:v>0.24877889697197472</c:v>
                </c:pt>
                <c:pt idx="26696">
                  <c:v>0.24878248606758452</c:v>
                </c:pt>
                <c:pt idx="26697">
                  <c:v>0.24878767029405688</c:v>
                </c:pt>
                <c:pt idx="26698">
                  <c:v>0.24879405084358971</c:v>
                </c:pt>
                <c:pt idx="26699">
                  <c:v>0.24879923501010856</c:v>
                </c:pt>
                <c:pt idx="26700">
                  <c:v>0.24880242525306923</c:v>
                </c:pt>
                <c:pt idx="26701">
                  <c:v>0.24880322281221931</c:v>
                </c:pt>
                <c:pt idx="26702">
                  <c:v>0.24880362159155561</c:v>
                </c:pt>
                <c:pt idx="26703">
                  <c:v>0.24880441914975154</c:v>
                </c:pt>
                <c:pt idx="26704">
                  <c:v>0.2488060142642349</c:v>
                </c:pt>
                <c:pt idx="26705">
                  <c:v>0.24880800815376106</c:v>
                </c:pt>
                <c:pt idx="26706">
                  <c:v>0.24880920448556862</c:v>
                </c:pt>
                <c:pt idx="26707">
                  <c:v>0.24881119836873375</c:v>
                </c:pt>
                <c:pt idx="26708">
                  <c:v>0.24881398979848604</c:v>
                </c:pt>
                <c:pt idx="26709">
                  <c:v>0.24881717999437591</c:v>
                </c:pt>
                <c:pt idx="26710">
                  <c:v>0.24882116772492671</c:v>
                </c:pt>
                <c:pt idx="26711">
                  <c:v>0.24882675052098241</c:v>
                </c:pt>
                <c:pt idx="26712">
                  <c:v>0.24883313082116776</c:v>
                </c:pt>
                <c:pt idx="26713">
                  <c:v>0.24883671972213253</c:v>
                </c:pt>
                <c:pt idx="26714">
                  <c:v>0.24883751725393088</c:v>
                </c:pt>
                <c:pt idx="26715">
                  <c:v>0.24883871355043649</c:v>
                </c:pt>
                <c:pt idx="26716">
                  <c:v>0.24884150490338311</c:v>
                </c:pt>
                <c:pt idx="26717">
                  <c:v>0.24884668882389877</c:v>
                </c:pt>
                <c:pt idx="26718">
                  <c:v>0.2488506764367778</c:v>
                </c:pt>
                <c:pt idx="26719">
                  <c:v>0.24885346775633244</c:v>
                </c:pt>
                <c:pt idx="26720">
                  <c:v>0.24885546155124397</c:v>
                </c:pt>
                <c:pt idx="26721">
                  <c:v>0.24885745534218026</c:v>
                </c:pt>
                <c:pt idx="26722">
                  <c:v>0.24885984788605636</c:v>
                </c:pt>
                <c:pt idx="26723">
                  <c:v>0.24886263918001067</c:v>
                </c:pt>
                <c:pt idx="26724">
                  <c:v>0.24886423420162904</c:v>
                </c:pt>
                <c:pt idx="26725">
                  <c:v>0.24886582922070347</c:v>
                </c:pt>
                <c:pt idx="26726">
                  <c:v>0.24886662672928658</c:v>
                </c:pt>
                <c:pt idx="26727">
                  <c:v>0.24886662672928658</c:v>
                </c:pt>
                <c:pt idx="26728">
                  <c:v>0.24886862049796227</c:v>
                </c:pt>
                <c:pt idx="26729">
                  <c:v>0.24887260802338737</c:v>
                </c:pt>
                <c:pt idx="26730">
                  <c:v>0.24887579803227972</c:v>
                </c:pt>
                <c:pt idx="26731">
                  <c:v>0.24887858928171255</c:v>
                </c:pt>
                <c:pt idx="26732">
                  <c:v>0.2488825767673877</c:v>
                </c:pt>
                <c:pt idx="26733">
                  <c:v>0.24888696298326571</c:v>
                </c:pt>
                <c:pt idx="26734">
                  <c:v>0.24889214666813594</c:v>
                </c:pt>
                <c:pt idx="26735">
                  <c:v>0.24889772906794574</c:v>
                </c:pt>
                <c:pt idx="26736">
                  <c:v>0.24890291269700862</c:v>
                </c:pt>
                <c:pt idx="26737">
                  <c:v>0.24890729882368987</c:v>
                </c:pt>
                <c:pt idx="26738">
                  <c:v>0.24891008998519801</c:v>
                </c:pt>
                <c:pt idx="26739">
                  <c:v>0.2489120836672197</c:v>
                </c:pt>
                <c:pt idx="26740">
                  <c:v>0.24891248240314695</c:v>
                </c:pt>
                <c:pt idx="26741">
                  <c:v>0.24891088745848364</c:v>
                </c:pt>
                <c:pt idx="26742">
                  <c:v>0.24891088745848364</c:v>
                </c:pt>
                <c:pt idx="26743">
                  <c:v>0.24891407734526658</c:v>
                </c:pt>
                <c:pt idx="26744">
                  <c:v>0.24892005835555869</c:v>
                </c:pt>
                <c:pt idx="26745">
                  <c:v>0.24892564059955691</c:v>
                </c:pt>
                <c:pt idx="26746">
                  <c:v>0.24893122281239444</c:v>
                </c:pt>
                <c:pt idx="26747">
                  <c:v>0.24893720372014058</c:v>
                </c:pt>
                <c:pt idx="26748">
                  <c:v>0.24894238714458577</c:v>
                </c:pt>
                <c:pt idx="26749">
                  <c:v>0.24894438076221848</c:v>
                </c:pt>
                <c:pt idx="26750">
                  <c:v>0.24894517820815829</c:v>
                </c:pt>
                <c:pt idx="26751">
                  <c:v>0.24894717182022694</c:v>
                </c:pt>
                <c:pt idx="26752">
                  <c:v>0.2489503615912691</c:v>
                </c:pt>
                <c:pt idx="26753">
                  <c:v>0.24895395007152951</c:v>
                </c:pt>
                <c:pt idx="26754">
                  <c:v>0.24895554494751176</c:v>
                </c:pt>
                <c:pt idx="26755">
                  <c:v>0.24895793725671636</c:v>
                </c:pt>
                <c:pt idx="26756">
                  <c:v>0.24896351928926991</c:v>
                </c:pt>
                <c:pt idx="26757">
                  <c:v>0.24897348712704487</c:v>
                </c:pt>
                <c:pt idx="26758">
                  <c:v>0.2489838535729329</c:v>
                </c:pt>
                <c:pt idx="26759">
                  <c:v>0.24899142898466134</c:v>
                </c:pt>
                <c:pt idx="26760">
                  <c:v>0.24899780823423834</c:v>
                </c:pt>
                <c:pt idx="26761">
                  <c:v>0.24900378874375764</c:v>
                </c:pt>
                <c:pt idx="26762">
                  <c:v>0.24900976921751083</c:v>
                </c:pt>
                <c:pt idx="26763">
                  <c:v>0.24901455357076238</c:v>
                </c:pt>
                <c:pt idx="26764">
                  <c:v>0.24901694573880404</c:v>
                </c:pt>
                <c:pt idx="26765">
                  <c:v>0.24901933790112354</c:v>
                </c:pt>
                <c:pt idx="26766">
                  <c:v>0.24902412220859468</c:v>
                </c:pt>
                <c:pt idx="26767">
                  <c:v>0.24903050124961743</c:v>
                </c:pt>
                <c:pt idx="26768">
                  <c:v>0.24903688024994849</c:v>
                </c:pt>
                <c:pt idx="26769">
                  <c:v>0.24904325920958806</c:v>
                </c:pt>
                <c:pt idx="26770">
                  <c:v>0.24905043549054434</c:v>
                </c:pt>
                <c:pt idx="26771">
                  <c:v>0.24905721304193876</c:v>
                </c:pt>
                <c:pt idx="26772">
                  <c:v>0.24906199716820782</c:v>
                </c:pt>
                <c:pt idx="26773">
                  <c:v>0.2490663825971817</c:v>
                </c:pt>
                <c:pt idx="26774">
                  <c:v>0.24907076800692321</c:v>
                </c:pt>
                <c:pt idx="26775">
                  <c:v>0.2490755520683442</c:v>
                </c:pt>
                <c:pt idx="26776">
                  <c:v>0.24908113344440874</c:v>
                </c:pt>
                <c:pt idx="26777">
                  <c:v>0.24908791078774978</c:v>
                </c:pt>
                <c:pt idx="26778">
                  <c:v>0.24909468808515894</c:v>
                </c:pt>
                <c:pt idx="26779">
                  <c:v>0.24910066801531722</c:v>
                </c:pt>
                <c:pt idx="26780">
                  <c:v>0.24910624925120245</c:v>
                </c:pt>
                <c:pt idx="26781">
                  <c:v>0.24911183045593743</c:v>
                </c:pt>
                <c:pt idx="26782">
                  <c:v>0.24911661432091739</c:v>
                </c:pt>
                <c:pt idx="26783">
                  <c:v>0.24912179681548741</c:v>
                </c:pt>
                <c:pt idx="26784">
                  <c:v>0.2491269792831991</c:v>
                </c:pt>
                <c:pt idx="26785">
                  <c:v>0.24913096577854738</c:v>
                </c:pt>
                <c:pt idx="26786">
                  <c:v>0.24913455361077322</c:v>
                </c:pt>
                <c:pt idx="26787">
                  <c:v>0.24914013465753851</c:v>
                </c:pt>
                <c:pt idx="26788">
                  <c:v>0.24914571567315572</c:v>
                </c:pt>
                <c:pt idx="26789">
                  <c:v>0.24915089801691045</c:v>
                </c:pt>
                <c:pt idx="26790">
                  <c:v>0.24915727624927905</c:v>
                </c:pt>
                <c:pt idx="26791">
                  <c:v>0.24916245853312383</c:v>
                </c:pt>
                <c:pt idx="26792">
                  <c:v>0.24916684352155424</c:v>
                </c:pt>
                <c:pt idx="26793">
                  <c:v>0.24917202575581868</c:v>
                </c:pt>
                <c:pt idx="26794">
                  <c:v>0.24917800522352238</c:v>
                </c:pt>
                <c:pt idx="26795">
                  <c:v>0.24918239014378171</c:v>
                </c:pt>
                <c:pt idx="26796">
                  <c:v>0.24918637641824171</c:v>
                </c:pt>
                <c:pt idx="26797">
                  <c:v>0.24919395029593741</c:v>
                </c:pt>
                <c:pt idx="26798">
                  <c:v>0.24920232135717882</c:v>
                </c:pt>
                <c:pt idx="26799">
                  <c:v>0.24921148958194589</c:v>
                </c:pt>
                <c:pt idx="26800">
                  <c:v>0.24922145494831124</c:v>
                </c:pt>
                <c:pt idx="26801">
                  <c:v>0.24923102160659391</c:v>
                </c:pt>
                <c:pt idx="26802">
                  <c:v>0.24923939235751633</c:v>
                </c:pt>
                <c:pt idx="26803">
                  <c:v>0.24924776303836954</c:v>
                </c:pt>
                <c:pt idx="26804">
                  <c:v>0.24925533645114681</c:v>
                </c:pt>
                <c:pt idx="26805">
                  <c:v>0.24926370699853839</c:v>
                </c:pt>
                <c:pt idx="26806">
                  <c:v>0.24927207747586499</c:v>
                </c:pt>
                <c:pt idx="26807">
                  <c:v>0.24927885352524107</c:v>
                </c:pt>
                <c:pt idx="26808">
                  <c:v>0.24928443376672221</c:v>
                </c:pt>
                <c:pt idx="26809">
                  <c:v>0.24928921680606464</c:v>
                </c:pt>
                <c:pt idx="26810">
                  <c:v>0.24929479698971621</c:v>
                </c:pt>
                <c:pt idx="26811">
                  <c:v>0.24930077572336051</c:v>
                </c:pt>
                <c:pt idx="26812">
                  <c:v>0.24930715299984899</c:v>
                </c:pt>
                <c:pt idx="26813">
                  <c:v>0.24931432738728612</c:v>
                </c:pt>
                <c:pt idx="26814">
                  <c:v>0.24932229886851476</c:v>
                </c:pt>
                <c:pt idx="26815">
                  <c:v>0.24933226313069237</c:v>
                </c:pt>
                <c:pt idx="26816">
                  <c:v>0.24934182872897445</c:v>
                </c:pt>
                <c:pt idx="26817">
                  <c:v>0.24935059711368668</c:v>
                </c:pt>
                <c:pt idx="26818">
                  <c:v>0.24935816974770203</c:v>
                </c:pt>
                <c:pt idx="26819">
                  <c:v>0.24936534376913569</c:v>
                </c:pt>
                <c:pt idx="26820">
                  <c:v>0.24937371339576053</c:v>
                </c:pt>
                <c:pt idx="26821">
                  <c:v>0.24938208295233563</c:v>
                </c:pt>
                <c:pt idx="26822">
                  <c:v>0.24938726407130193</c:v>
                </c:pt>
                <c:pt idx="26823">
                  <c:v>0.24939204661882941</c:v>
                </c:pt>
                <c:pt idx="26824">
                  <c:v>0.24939882185534007</c:v>
                </c:pt>
                <c:pt idx="26825">
                  <c:v>0.24940639412417731</c:v>
                </c:pt>
                <c:pt idx="26826">
                  <c:v>0.24941356779965759</c:v>
                </c:pt>
                <c:pt idx="26827">
                  <c:v>0.2494203428903593</c:v>
                </c:pt>
                <c:pt idx="26828">
                  <c:v>0.24942671940438271</c:v>
                </c:pt>
                <c:pt idx="26829">
                  <c:v>0.24943269734935244</c:v>
                </c:pt>
                <c:pt idx="26830">
                  <c:v>0.24943747967959881</c:v>
                </c:pt>
                <c:pt idx="26831">
                  <c:v>0.24944186346223349</c:v>
                </c:pt>
                <c:pt idx="26832">
                  <c:v>0.24944584870249781</c:v>
                </c:pt>
                <c:pt idx="26833">
                  <c:v>0.24945102949109738</c:v>
                </c:pt>
                <c:pt idx="26834">
                  <c:v>0.24945979691835143</c:v>
                </c:pt>
                <c:pt idx="26835">
                  <c:v>0.24947015832418701</c:v>
                </c:pt>
                <c:pt idx="26836">
                  <c:v>0.24948012111317044</c:v>
                </c:pt>
                <c:pt idx="26837">
                  <c:v>0.24948888828537094</c:v>
                </c:pt>
                <c:pt idx="26838">
                  <c:v>0.24949566286579042</c:v>
                </c:pt>
                <c:pt idx="26839">
                  <c:v>0.24950323440135952</c:v>
                </c:pt>
                <c:pt idx="26840">
                  <c:v>0.24951279836434703</c:v>
                </c:pt>
                <c:pt idx="26841">
                  <c:v>0.24952315922103041</c:v>
                </c:pt>
                <c:pt idx="26842">
                  <c:v>0.24953152752690891</c:v>
                </c:pt>
                <c:pt idx="26843">
                  <c:v>0.24953750484537632</c:v>
                </c:pt>
                <c:pt idx="26844">
                  <c:v>0.2495422866744261</c:v>
                </c:pt>
                <c:pt idx="26845">
                  <c:v>0.24954786544608412</c:v>
                </c:pt>
                <c:pt idx="26846">
                  <c:v>0.24955543658641163</c:v>
                </c:pt>
                <c:pt idx="26847">
                  <c:v>0.24956500005015442</c:v>
                </c:pt>
                <c:pt idx="26848">
                  <c:v>0.24957456342243867</c:v>
                </c:pt>
                <c:pt idx="26849">
                  <c:v>0.24958133742247204</c:v>
                </c:pt>
                <c:pt idx="26850">
                  <c:v>0.24958572057451189</c:v>
                </c:pt>
                <c:pt idx="26851">
                  <c:v>0.24959010370734053</c:v>
                </c:pt>
                <c:pt idx="26852">
                  <c:v>0.24959329142823958</c:v>
                </c:pt>
                <c:pt idx="26853">
                  <c:v>0.24959608067569067</c:v>
                </c:pt>
                <c:pt idx="26854">
                  <c:v>0.24960006530141043</c:v>
                </c:pt>
                <c:pt idx="26855">
                  <c:v>0.24960644066953824</c:v>
                </c:pt>
                <c:pt idx="26856">
                  <c:v>0.24961401136639907</c:v>
                </c:pt>
                <c:pt idx="26857">
                  <c:v>0.24961998819185627</c:v>
                </c:pt>
                <c:pt idx="26858">
                  <c:v>0.24962716033525106</c:v>
                </c:pt>
                <c:pt idx="26859">
                  <c:v>0.24963552777086509</c:v>
                </c:pt>
                <c:pt idx="26860">
                  <c:v>0.24964429358070087</c:v>
                </c:pt>
                <c:pt idx="26861">
                  <c:v>0.24965066866686386</c:v>
                </c:pt>
                <c:pt idx="26862">
                  <c:v>0.24965624683391796</c:v>
                </c:pt>
                <c:pt idx="26863">
                  <c:v>0.24966302028065215</c:v>
                </c:pt>
                <c:pt idx="26864">
                  <c:v>0.2496721842826197</c:v>
                </c:pt>
                <c:pt idx="26865">
                  <c:v>0.24968334034558143</c:v>
                </c:pt>
                <c:pt idx="26866">
                  <c:v>0.24969449628408691</c:v>
                </c:pt>
                <c:pt idx="26867">
                  <c:v>0.24970326157703324</c:v>
                </c:pt>
                <c:pt idx="26868">
                  <c:v>0.24971202679314941</c:v>
                </c:pt>
                <c:pt idx="26869">
                  <c:v>0.24972039351868194</c:v>
                </c:pt>
                <c:pt idx="26870">
                  <c:v>0.24972836176363233</c:v>
                </c:pt>
                <c:pt idx="26871">
                  <c:v>0.24973513472191927</c:v>
                </c:pt>
                <c:pt idx="26872">
                  <c:v>0.24974190763433327</c:v>
                </c:pt>
                <c:pt idx="26873">
                  <c:v>0.24974907890336107</c:v>
                </c:pt>
                <c:pt idx="26874">
                  <c:v>0.24975585172133358</c:v>
                </c:pt>
                <c:pt idx="26875">
                  <c:v>0.24976342128713738</c:v>
                </c:pt>
                <c:pt idx="26876">
                  <c:v>0.24977138918924038</c:v>
                </c:pt>
                <c:pt idx="26877">
                  <c:v>0.24978015380822657</c:v>
                </c:pt>
                <c:pt idx="26878">
                  <c:v>0.24978931673684995</c:v>
                </c:pt>
                <c:pt idx="26879">
                  <c:v>0.2497972844326245</c:v>
                </c:pt>
                <c:pt idx="26880">
                  <c:v>0.24980326016279386</c:v>
                </c:pt>
                <c:pt idx="26881">
                  <c:v>0.24980883747873445</c:v>
                </c:pt>
                <c:pt idx="26882">
                  <c:v>0.24981521151600597</c:v>
                </c:pt>
                <c:pt idx="26883">
                  <c:v>0.24982158551264891</c:v>
                </c:pt>
                <c:pt idx="26884">
                  <c:v>0.24982716272638472</c:v>
                </c:pt>
                <c:pt idx="26885">
                  <c:v>0.24983234153985884</c:v>
                </c:pt>
                <c:pt idx="26886">
                  <c:v>0.24983752032651269</c:v>
                </c:pt>
                <c:pt idx="26887">
                  <c:v>0.24984230072115837</c:v>
                </c:pt>
                <c:pt idx="26888">
                  <c:v>0.24984827618232971</c:v>
                </c:pt>
                <c:pt idx="26889">
                  <c:v>0.24985584504855488</c:v>
                </c:pt>
                <c:pt idx="26890">
                  <c:v>0.24986301550055653</c:v>
                </c:pt>
                <c:pt idx="26891">
                  <c:v>0.24986978754690381</c:v>
                </c:pt>
                <c:pt idx="26892">
                  <c:v>0.24987695789893224</c:v>
                </c:pt>
                <c:pt idx="26893">
                  <c:v>0.24988293315301491</c:v>
                </c:pt>
                <c:pt idx="26894">
                  <c:v>0.24988890837139432</c:v>
                </c:pt>
                <c:pt idx="26895">
                  <c:v>0.24989607858632176</c:v>
                </c:pt>
                <c:pt idx="26896">
                  <c:v>0.24990404543149899</c:v>
                </c:pt>
                <c:pt idx="26897">
                  <c:v>0.24991161387562788</c:v>
                </c:pt>
                <c:pt idx="26898">
                  <c:v>0.24991798725783457</c:v>
                </c:pt>
                <c:pt idx="26899">
                  <c:v>0.2499243605994215</c:v>
                </c:pt>
                <c:pt idx="26900">
                  <c:v>0.24993033557026861</c:v>
                </c:pt>
                <c:pt idx="26901">
                  <c:v>0.24993631050541557</c:v>
                </c:pt>
                <c:pt idx="26902">
                  <c:v>0.24994268373022355</c:v>
                </c:pt>
                <c:pt idx="26903">
                  <c:v>0.24994826026861117</c:v>
                </c:pt>
                <c:pt idx="26904">
                  <c:v>0.24995264181267138</c:v>
                </c:pt>
                <c:pt idx="26905">
                  <c:v>0.24995742165702362</c:v>
                </c:pt>
                <c:pt idx="26906">
                  <c:v>0.24996299811322562</c:v>
                </c:pt>
                <c:pt idx="26907">
                  <c:v>0.24996817622328293</c:v>
                </c:pt>
                <c:pt idx="26908">
                  <c:v>0.24997454924500723</c:v>
                </c:pt>
                <c:pt idx="26909">
                  <c:v>0.24998132053608779</c:v>
                </c:pt>
                <c:pt idx="26910">
                  <c:v>0.24998928670218706</c:v>
                </c:pt>
                <c:pt idx="26911">
                  <c:v>0.24999884601774017</c:v>
                </c:pt>
                <c:pt idx="26912">
                  <c:v>0.25000800694273045</c:v>
                </c:pt>
                <c:pt idx="26913">
                  <c:v>0.25001477800726374</c:v>
                </c:pt>
                <c:pt idx="26914">
                  <c:v>0.25001955755462435</c:v>
                </c:pt>
                <c:pt idx="26915">
                  <c:v>0.25002274390684104</c:v>
                </c:pt>
                <c:pt idx="26916">
                  <c:v>0.25002513366433976</c:v>
                </c:pt>
                <c:pt idx="26917">
                  <c:v>0.25002752341612805</c:v>
                </c:pt>
                <c:pt idx="26918">
                  <c:v>0.25003031145266352</c:v>
                </c:pt>
                <c:pt idx="26919">
                  <c:v>0.25003270119207832</c:v>
                </c:pt>
                <c:pt idx="26920">
                  <c:v>0.2500382772285043</c:v>
                </c:pt>
                <c:pt idx="26921">
                  <c:v>0.25004743779227728</c:v>
                </c:pt>
                <c:pt idx="26922">
                  <c:v>0.25005699655196456</c:v>
                </c:pt>
                <c:pt idx="26923">
                  <c:v>0.25006496211524193</c:v>
                </c:pt>
                <c:pt idx="26924">
                  <c:v>0.2500709362460603</c:v>
                </c:pt>
                <c:pt idx="26925">
                  <c:v>0.25007730861292854</c:v>
                </c:pt>
                <c:pt idx="26926">
                  <c:v>0.250085274014411</c:v>
                </c:pt>
                <c:pt idx="26927">
                  <c:v>0.25009323935244582</c:v>
                </c:pt>
                <c:pt idx="26928">
                  <c:v>0.25010000983989134</c:v>
                </c:pt>
                <c:pt idx="26929">
                  <c:v>0.25010439071910562</c:v>
                </c:pt>
                <c:pt idx="26930">
                  <c:v>0.25010837331991953</c:v>
                </c:pt>
                <c:pt idx="26931">
                  <c:v>0.25011315241995874</c:v>
                </c:pt>
                <c:pt idx="26932">
                  <c:v>0.25011872800780527</c:v>
                </c:pt>
                <c:pt idx="26933">
                  <c:v>0.25012510007013466</c:v>
                </c:pt>
                <c:pt idx="26934">
                  <c:v>0.25012987909023682</c:v>
                </c:pt>
                <c:pt idx="26935">
                  <c:v>0.2501342598386001</c:v>
                </c:pt>
                <c:pt idx="26936">
                  <c:v>0.25013983530876149</c:v>
                </c:pt>
                <c:pt idx="26937">
                  <c:v>0.25014620723659625</c:v>
                </c:pt>
                <c:pt idx="26938">
                  <c:v>0.25015377384816606</c:v>
                </c:pt>
                <c:pt idx="26939">
                  <c:v>0.25016173864059738</c:v>
                </c:pt>
                <c:pt idx="26940">
                  <c:v>0.25016930513464902</c:v>
                </c:pt>
                <c:pt idx="26941">
                  <c:v>0.25017567687470732</c:v>
                </c:pt>
                <c:pt idx="26942">
                  <c:v>0.25018045565310815</c:v>
                </c:pt>
                <c:pt idx="26943">
                  <c:v>0.25018284503374488</c:v>
                </c:pt>
                <c:pt idx="26944">
                  <c:v>0.25018483617991438</c:v>
                </c:pt>
                <c:pt idx="26945">
                  <c:v>0.25018722555008427</c:v>
                </c:pt>
                <c:pt idx="26946">
                  <c:v>0.25019200427329713</c:v>
                </c:pt>
                <c:pt idx="26947">
                  <c:v>0.25019957053834774</c:v>
                </c:pt>
                <c:pt idx="26948">
                  <c:v>0.25020634030591965</c:v>
                </c:pt>
                <c:pt idx="26949">
                  <c:v>0.25021072071933925</c:v>
                </c:pt>
                <c:pt idx="26950">
                  <c:v>0.25021311002766228</c:v>
                </c:pt>
                <c:pt idx="26951">
                  <c:v>0.25021669397944368</c:v>
                </c:pt>
                <c:pt idx="26952">
                  <c:v>0.25022147256183674</c:v>
                </c:pt>
                <c:pt idx="26953">
                  <c:v>0.25022704754576874</c:v>
                </c:pt>
                <c:pt idx="26954">
                  <c:v>0.25023142786848279</c:v>
                </c:pt>
                <c:pt idx="26955">
                  <c:v>0.25023461354567844</c:v>
                </c:pt>
                <c:pt idx="26956">
                  <c:v>0.250239392042443</c:v>
                </c:pt>
                <c:pt idx="26957">
                  <c:v>0.25024576333594339</c:v>
                </c:pt>
                <c:pt idx="26958">
                  <c:v>0.25024974537376693</c:v>
                </c:pt>
                <c:pt idx="26959">
                  <c:v>0.25025093998202197</c:v>
                </c:pt>
                <c:pt idx="26960">
                  <c:v>0.25025452379822466</c:v>
                </c:pt>
                <c:pt idx="26961">
                  <c:v>0.25025970039895412</c:v>
                </c:pt>
                <c:pt idx="26962">
                  <c:v>0.25026408057864102</c:v>
                </c:pt>
                <c:pt idx="26963">
                  <c:v>0.25026885893460032</c:v>
                </c:pt>
                <c:pt idx="26964">
                  <c:v>0.25027124810401713</c:v>
                </c:pt>
                <c:pt idx="26965">
                  <c:v>0.25027363726772617</c:v>
                </c:pt>
                <c:pt idx="26966">
                  <c:v>0.25027682281045932</c:v>
                </c:pt>
                <c:pt idx="26967">
                  <c:v>0.25028160110553149</c:v>
                </c:pt>
                <c:pt idx="26968">
                  <c:v>0.25028598118929107</c:v>
                </c:pt>
                <c:pt idx="26969">
                  <c:v>0.25028876850533033</c:v>
                </c:pt>
                <c:pt idx="26970">
                  <c:v>0.25029036125386517</c:v>
                </c:pt>
                <c:pt idx="26971">
                  <c:v>0.25029275037190979</c:v>
                </c:pt>
                <c:pt idx="26972">
                  <c:v>0.25029633403827523</c:v>
                </c:pt>
                <c:pt idx="26973">
                  <c:v>0.25030031587473051</c:v>
                </c:pt>
                <c:pt idx="26974">
                  <c:v>0.25030270496899282</c:v>
                </c:pt>
                <c:pt idx="26975">
                  <c:v>0.25030469587651827</c:v>
                </c:pt>
                <c:pt idx="26976">
                  <c:v>0.25030788132031434</c:v>
                </c:pt>
                <c:pt idx="26977">
                  <c:v>0.25031425217746539</c:v>
                </c:pt>
                <c:pt idx="26978">
                  <c:v>0.25032022481918281</c:v>
                </c:pt>
                <c:pt idx="26979">
                  <c:v>0.25032460473377038</c:v>
                </c:pt>
                <c:pt idx="26980">
                  <c:v>0.25032739194215647</c:v>
                </c:pt>
                <c:pt idx="26981">
                  <c:v>0.25032818828598252</c:v>
                </c:pt>
                <c:pt idx="26982">
                  <c:v>0.25032898462917463</c:v>
                </c:pt>
                <c:pt idx="26983">
                  <c:v>0.25033057731365643</c:v>
                </c:pt>
                <c:pt idx="26984">
                  <c:v>0.25033256816569088</c:v>
                </c:pt>
                <c:pt idx="26985">
                  <c:v>0.25033416084446553</c:v>
                </c:pt>
                <c:pt idx="26986">
                  <c:v>0.25033893886556796</c:v>
                </c:pt>
                <c:pt idx="26987">
                  <c:v>0.25034690218334132</c:v>
                </c:pt>
                <c:pt idx="26988">
                  <c:v>0.25035446727648875</c:v>
                </c:pt>
                <c:pt idx="26989">
                  <c:v>0.25035685624138165</c:v>
                </c:pt>
                <c:pt idx="26990">
                  <c:v>0.25035526359875382</c:v>
                </c:pt>
                <c:pt idx="26991">
                  <c:v>0.25035605992038457</c:v>
                </c:pt>
                <c:pt idx="26992">
                  <c:v>0.25035924520056785</c:v>
                </c:pt>
                <c:pt idx="26993">
                  <c:v>0.25036083783685525</c:v>
                </c:pt>
                <c:pt idx="26994">
                  <c:v>0.25036123599553012</c:v>
                </c:pt>
                <c:pt idx="26995">
                  <c:v>0.25036282862864667</c:v>
                </c:pt>
                <c:pt idx="26996">
                  <c:v>0.25036601388726992</c:v>
                </c:pt>
                <c:pt idx="26997">
                  <c:v>0.25036840282457901</c:v>
                </c:pt>
                <c:pt idx="26998">
                  <c:v>0.25036999544628086</c:v>
                </c:pt>
                <c:pt idx="26999">
                  <c:v>0.25037158806544701</c:v>
                </c:pt>
                <c:pt idx="27000">
                  <c:v>0.25037397698943964</c:v>
                </c:pt>
                <c:pt idx="27001">
                  <c:v>0.25037915297184582</c:v>
                </c:pt>
                <c:pt idx="27002">
                  <c:v>0.25038592152379968</c:v>
                </c:pt>
                <c:pt idx="27003">
                  <c:v>0.25039229188378881</c:v>
                </c:pt>
                <c:pt idx="27004">
                  <c:v>0.25039866220319656</c:v>
                </c:pt>
                <c:pt idx="27005">
                  <c:v>0.25040503248202373</c:v>
                </c:pt>
                <c:pt idx="27006">
                  <c:v>0.2504098101645133</c:v>
                </c:pt>
                <c:pt idx="27007">
                  <c:v>0.25041379154915167</c:v>
                </c:pt>
                <c:pt idx="27008">
                  <c:v>0.25041578223552596</c:v>
                </c:pt>
                <c:pt idx="27009">
                  <c:v>0.25041578223552596</c:v>
                </c:pt>
                <c:pt idx="27010">
                  <c:v>0.25041737478177251</c:v>
                </c:pt>
                <c:pt idx="27011">
                  <c:v>0.25042135613629313</c:v>
                </c:pt>
                <c:pt idx="27012">
                  <c:v>0.25042533747496248</c:v>
                </c:pt>
                <c:pt idx="27013">
                  <c:v>0.25042772627055582</c:v>
                </c:pt>
                <c:pt idx="27014">
                  <c:v>0.25042892066621236</c:v>
                </c:pt>
                <c:pt idx="27015">
                  <c:v>0.25042971692919086</c:v>
                </c:pt>
                <c:pt idx="27016">
                  <c:v>0.2504313094532461</c:v>
                </c:pt>
                <c:pt idx="27017">
                  <c:v>0.25043688326746738</c:v>
                </c:pt>
                <c:pt idx="27018">
                  <c:v>0.25044484580531884</c:v>
                </c:pt>
                <c:pt idx="27019">
                  <c:v>0.25045241015755276</c:v>
                </c:pt>
                <c:pt idx="27020">
                  <c:v>0.25045718761369246</c:v>
                </c:pt>
                <c:pt idx="27021">
                  <c:v>0.25046037257177245</c:v>
                </c:pt>
                <c:pt idx="27022">
                  <c:v>0.25046514998987301</c:v>
                </c:pt>
                <c:pt idx="27023">
                  <c:v>0.25047112173040231</c:v>
                </c:pt>
                <c:pt idx="27024">
                  <c:v>0.25047550098412547</c:v>
                </c:pt>
                <c:pt idx="27025">
                  <c:v>0.25047868588387939</c:v>
                </c:pt>
                <c:pt idx="27026">
                  <c:v>0.25048107455203694</c:v>
                </c:pt>
                <c:pt idx="27027">
                  <c:v>0.25048346321449011</c:v>
                </c:pt>
                <c:pt idx="27028">
                  <c:v>0.25048784241416683</c:v>
                </c:pt>
                <c:pt idx="27029">
                  <c:v>0.25049381401918475</c:v>
                </c:pt>
                <c:pt idx="27030">
                  <c:v>0.25050217420630205</c:v>
                </c:pt>
                <c:pt idx="27031">
                  <c:v>0.25051212671888368</c:v>
                </c:pt>
                <c:pt idx="27032">
                  <c:v>0.25052128294297632</c:v>
                </c:pt>
                <c:pt idx="27033">
                  <c:v>0.25052884671703685</c:v>
                </c:pt>
                <c:pt idx="27034">
                  <c:v>0.25053481807719913</c:v>
                </c:pt>
                <c:pt idx="27035">
                  <c:v>0.25053760469973879</c:v>
                </c:pt>
                <c:pt idx="27036">
                  <c:v>0.25053680852266291</c:v>
                </c:pt>
                <c:pt idx="27037">
                  <c:v>0.25053720661127998</c:v>
                </c:pt>
                <c:pt idx="27038">
                  <c:v>0.2505399932271643</c:v>
                </c:pt>
                <c:pt idx="27039">
                  <c:v>0.25054277983528311</c:v>
                </c:pt>
                <c:pt idx="27040">
                  <c:v>0.25054636260573976</c:v>
                </c:pt>
                <c:pt idx="27041">
                  <c:v>0.25055273194374689</c:v>
                </c:pt>
                <c:pt idx="27042">
                  <c:v>0.25056188779605798</c:v>
                </c:pt>
                <c:pt idx="27043">
                  <c:v>0.25057144163952949</c:v>
                </c:pt>
                <c:pt idx="27044">
                  <c:v>0.25057820889009702</c:v>
                </c:pt>
                <c:pt idx="27045">
                  <c:v>0.25058378188559038</c:v>
                </c:pt>
                <c:pt idx="27046">
                  <c:v>0.25058855871415031</c:v>
                </c:pt>
                <c:pt idx="27047">
                  <c:v>0.2505925393871864</c:v>
                </c:pt>
                <c:pt idx="27048">
                  <c:v>0.25059492778340231</c:v>
                </c:pt>
                <c:pt idx="27049">
                  <c:v>0.25059890843108529</c:v>
                </c:pt>
                <c:pt idx="27050">
                  <c:v>0.25060408324938482</c:v>
                </c:pt>
                <c:pt idx="27051">
                  <c:v>0.25060726773964387</c:v>
                </c:pt>
                <c:pt idx="27052">
                  <c:v>0.25060925804090523</c:v>
                </c:pt>
                <c:pt idx="27053">
                  <c:v>0.25061443280564782</c:v>
                </c:pt>
                <c:pt idx="27054">
                  <c:v>0.25062159782031407</c:v>
                </c:pt>
                <c:pt idx="27055">
                  <c:v>0.25063035499074493</c:v>
                </c:pt>
                <c:pt idx="27056">
                  <c:v>0.25063951013238173</c:v>
                </c:pt>
                <c:pt idx="27057">
                  <c:v>0.25064866519020351</c:v>
                </c:pt>
                <c:pt idx="27058">
                  <c:v>0.25065543191820167</c:v>
                </c:pt>
                <c:pt idx="27059">
                  <c:v>0.25066060644401117</c:v>
                </c:pt>
                <c:pt idx="27060">
                  <c:v>0.25066498486801336</c:v>
                </c:pt>
                <c:pt idx="27061">
                  <c:v>0.25066976130869761</c:v>
                </c:pt>
                <c:pt idx="27062">
                  <c:v>0.25067533379399376</c:v>
                </c:pt>
                <c:pt idx="27063">
                  <c:v>0.25068369246371569</c:v>
                </c:pt>
                <c:pt idx="27064">
                  <c:v>0.25069324514356073</c:v>
                </c:pt>
                <c:pt idx="27065">
                  <c:v>0.25070120564039106</c:v>
                </c:pt>
                <c:pt idx="27066">
                  <c:v>0.25070677795046853</c:v>
                </c:pt>
                <c:pt idx="27067">
                  <c:v>0.25071115617231665</c:v>
                </c:pt>
                <c:pt idx="27068">
                  <c:v>0.25071633040978875</c:v>
                </c:pt>
                <c:pt idx="27069">
                  <c:v>0.2507219026355863</c:v>
                </c:pt>
                <c:pt idx="27070">
                  <c:v>0.25072588277786101</c:v>
                </c:pt>
                <c:pt idx="27071">
                  <c:v>0.25073026091606526</c:v>
                </c:pt>
                <c:pt idx="27072">
                  <c:v>0.25073662908287331</c:v>
                </c:pt>
                <c:pt idx="27073">
                  <c:v>0.25074379322205798</c:v>
                </c:pt>
                <c:pt idx="27074">
                  <c:v>0.25075016130269101</c:v>
                </c:pt>
                <c:pt idx="27075">
                  <c:v>0.25075732534493</c:v>
                </c:pt>
                <c:pt idx="27076">
                  <c:v>0.25076409133769739</c:v>
                </c:pt>
                <c:pt idx="27077">
                  <c:v>0.25077045928907138</c:v>
                </c:pt>
                <c:pt idx="27078">
                  <c:v>0.25077682719989552</c:v>
                </c:pt>
                <c:pt idx="27079">
                  <c:v>0.250783195070169</c:v>
                </c:pt>
                <c:pt idx="27080">
                  <c:v>0.25078797094626382</c:v>
                </c:pt>
                <c:pt idx="27081">
                  <c:v>0.25079155283836596</c:v>
                </c:pt>
                <c:pt idx="27082">
                  <c:v>0.25079473673168673</c:v>
                </c:pt>
                <c:pt idx="27083">
                  <c:v>0.25079752263002619</c:v>
                </c:pt>
                <c:pt idx="27084">
                  <c:v>0.25080070650434028</c:v>
                </c:pt>
                <c:pt idx="27085">
                  <c:v>0.25080667624135544</c:v>
                </c:pt>
                <c:pt idx="27086">
                  <c:v>0.25081503381330555</c:v>
                </c:pt>
                <c:pt idx="27087">
                  <c:v>0.2508237892899563</c:v>
                </c:pt>
                <c:pt idx="27088">
                  <c:v>0.25083135077628094</c:v>
                </c:pt>
                <c:pt idx="27089">
                  <c:v>0.25083771829936652</c:v>
                </c:pt>
                <c:pt idx="27090">
                  <c:v>0.25084289188201925</c:v>
                </c:pt>
                <c:pt idx="27091">
                  <c:v>0.2508456776462068</c:v>
                </c:pt>
                <c:pt idx="27092">
                  <c:v>0.25084647357740686</c:v>
                </c:pt>
                <c:pt idx="27093">
                  <c:v>0.25084886136720508</c:v>
                </c:pt>
                <c:pt idx="27094">
                  <c:v>0.2508528410041978</c:v>
                </c:pt>
                <c:pt idx="27095">
                  <c:v>0.25085801450861234</c:v>
                </c:pt>
                <c:pt idx="27096">
                  <c:v>0.25086557573614982</c:v>
                </c:pt>
                <c:pt idx="27097">
                  <c:v>0.25087472872457117</c:v>
                </c:pt>
                <c:pt idx="27098">
                  <c:v>0.25088069801971091</c:v>
                </c:pt>
                <c:pt idx="27099">
                  <c:v>0.25088467753000837</c:v>
                </c:pt>
                <c:pt idx="27100">
                  <c:v>0.25088825907573536</c:v>
                </c:pt>
                <c:pt idx="27101">
                  <c:v>0.25089184060863529</c:v>
                </c:pt>
                <c:pt idx="27102">
                  <c:v>0.25089661596588214</c:v>
                </c:pt>
                <c:pt idx="27103">
                  <c:v>0.25090218718718132</c:v>
                </c:pt>
                <c:pt idx="27104">
                  <c:v>0.25090736043630979</c:v>
                </c:pt>
                <c:pt idx="27105">
                  <c:v>0.25091173778005432</c:v>
                </c:pt>
                <c:pt idx="27106">
                  <c:v>0.25091691097977603</c:v>
                </c:pt>
                <c:pt idx="27107">
                  <c:v>0.25092248208800871</c:v>
                </c:pt>
                <c:pt idx="27108">
                  <c:v>0.25092526763048612</c:v>
                </c:pt>
                <c:pt idx="27109">
                  <c:v>0.2509260634983404</c:v>
                </c:pt>
                <c:pt idx="27110">
                  <c:v>0.25092685936556103</c:v>
                </c:pt>
                <c:pt idx="27111">
                  <c:v>0.2509300428281091</c:v>
                </c:pt>
                <c:pt idx="27112">
                  <c:v>0.25093521593313617</c:v>
                </c:pt>
                <c:pt idx="27113">
                  <c:v>0.25094038901140242</c:v>
                </c:pt>
                <c:pt idx="27114">
                  <c:v>0.250943174504</c:v>
                </c:pt>
                <c:pt idx="27115">
                  <c:v>0.25094635791461101</c:v>
                </c:pt>
                <c:pt idx="27116">
                  <c:v>0.25094954131508734</c:v>
                </c:pt>
                <c:pt idx="27117">
                  <c:v>0.25095232678219109</c:v>
                </c:pt>
                <c:pt idx="27118">
                  <c:v>0.25095471431924826</c:v>
                </c:pt>
                <c:pt idx="27119">
                  <c:v>0.25095630600745206</c:v>
                </c:pt>
                <c:pt idx="27120">
                  <c:v>0.25095789769312254</c:v>
                </c:pt>
                <c:pt idx="27121">
                  <c:v>0.25095948937626006</c:v>
                </c:pt>
                <c:pt idx="27122">
                  <c:v>0.25096108105686382</c:v>
                </c:pt>
                <c:pt idx="27123">
                  <c:v>0.25096386649182417</c:v>
                </c:pt>
                <c:pt idx="27124">
                  <c:v>0.25096744775394458</c:v>
                </c:pt>
                <c:pt idx="27125">
                  <c:v>0.2509706310872849</c:v>
                </c:pt>
                <c:pt idx="27126">
                  <c:v>0.25097381441049094</c:v>
                </c:pt>
                <c:pt idx="27127">
                  <c:v>0.25097620189624603</c:v>
                </c:pt>
                <c:pt idx="27128">
                  <c:v>0.25097938520171847</c:v>
                </c:pt>
                <c:pt idx="27129">
                  <c:v>0.25098495596191261</c:v>
                </c:pt>
                <c:pt idx="27130">
                  <c:v>0.25099172041471279</c:v>
                </c:pt>
                <c:pt idx="27131">
                  <c:v>0.25099689320068613</c:v>
                </c:pt>
                <c:pt idx="27132">
                  <c:v>0.25100127015253276</c:v>
                </c:pt>
                <c:pt idx="27133">
                  <c:v>0.25100485128070382</c:v>
                </c:pt>
                <c:pt idx="27134">
                  <c:v>0.25100843239604997</c:v>
                </c:pt>
                <c:pt idx="27135">
                  <c:v>0.25101440089312871</c:v>
                </c:pt>
                <c:pt idx="27136">
                  <c:v>0.25102156304260154</c:v>
                </c:pt>
                <c:pt idx="27137">
                  <c:v>0.25102872514077801</c:v>
                </c:pt>
                <c:pt idx="27138">
                  <c:v>0.25103548929751135</c:v>
                </c:pt>
                <c:pt idx="27139">
                  <c:v>0.25104066185708301</c:v>
                </c:pt>
                <c:pt idx="27140">
                  <c:v>0.25104464073085458</c:v>
                </c:pt>
                <c:pt idx="27141">
                  <c:v>0.25104861958879493</c:v>
                </c:pt>
                <c:pt idx="27142">
                  <c:v>0.2510514047799336</c:v>
                </c:pt>
                <c:pt idx="27143">
                  <c:v>0.2510541899633153</c:v>
                </c:pt>
                <c:pt idx="27144">
                  <c:v>0.25105777090197856</c:v>
                </c:pt>
                <c:pt idx="27145">
                  <c:v>0.25106095394780364</c:v>
                </c:pt>
                <c:pt idx="27146">
                  <c:v>0.25106373910458885</c:v>
                </c:pt>
                <c:pt idx="27147">
                  <c:v>0.25106652425361731</c:v>
                </c:pt>
                <c:pt idx="27148">
                  <c:v>0.25107010514811257</c:v>
                </c:pt>
                <c:pt idx="27149">
                  <c:v>0.25107487965416048</c:v>
                </c:pt>
                <c:pt idx="27150">
                  <c:v>0.25108044988240458</c:v>
                </c:pt>
                <c:pt idx="27151">
                  <c:v>0.25108641794966419</c:v>
                </c:pt>
                <c:pt idx="27152">
                  <c:v>0.25109238598130534</c:v>
                </c:pt>
                <c:pt idx="27153">
                  <c:v>0.25109835397732977</c:v>
                </c:pt>
                <c:pt idx="27154">
                  <c:v>0.25110352621174109</c:v>
                </c:pt>
                <c:pt idx="27155">
                  <c:v>0.25110710697373895</c:v>
                </c:pt>
                <c:pt idx="27156">
                  <c:v>0.25111068772291589</c:v>
                </c:pt>
                <c:pt idx="27157">
                  <c:v>0.25111506417671875</c:v>
                </c:pt>
                <c:pt idx="27158">
                  <c:v>0.25111824704018176</c:v>
                </c:pt>
                <c:pt idx="27159">
                  <c:v>0.25112023632470198</c:v>
                </c:pt>
                <c:pt idx="27160">
                  <c:v>0.25112381702686581</c:v>
                </c:pt>
                <c:pt idx="27161">
                  <c:v>0.25112779556978798</c:v>
                </c:pt>
                <c:pt idx="27162">
                  <c:v>0.25113018268794352</c:v>
                </c:pt>
                <c:pt idx="27163">
                  <c:v>0.25113256980040088</c:v>
                </c:pt>
                <c:pt idx="27164">
                  <c:v>0.25113455905642879</c:v>
                </c:pt>
                <c:pt idx="27165">
                  <c:v>0.25113694615843929</c:v>
                </c:pt>
                <c:pt idx="27166">
                  <c:v>0.25114172034536553</c:v>
                </c:pt>
                <c:pt idx="27167">
                  <c:v>0.25114848373782772</c:v>
                </c:pt>
                <c:pt idx="27168">
                  <c:v>0.25115484924188791</c:v>
                </c:pt>
                <c:pt idx="27169">
                  <c:v>0.25115922550242475</c:v>
                </c:pt>
                <c:pt idx="27170">
                  <c:v>0.25116161254555475</c:v>
                </c:pt>
                <c:pt idx="27171">
                  <c:v>0.25116280606498331</c:v>
                </c:pt>
                <c:pt idx="27172">
                  <c:v>0.25116201038552266</c:v>
                </c:pt>
                <c:pt idx="27173">
                  <c:v>0.2511639995829868</c:v>
                </c:pt>
                <c:pt idx="27174">
                  <c:v>0.25116956931483653</c:v>
                </c:pt>
                <c:pt idx="27175">
                  <c:v>0.25117553685024996</c:v>
                </c:pt>
                <c:pt idx="27176">
                  <c:v>0.25118070868546982</c:v>
                </c:pt>
                <c:pt idx="27177">
                  <c:v>0.2511858804939418</c:v>
                </c:pt>
                <c:pt idx="27178">
                  <c:v>0.2511922457599583</c:v>
                </c:pt>
                <c:pt idx="27179">
                  <c:v>0.25119861098545831</c:v>
                </c:pt>
                <c:pt idx="27180">
                  <c:v>0.25120497617044285</c:v>
                </c:pt>
                <c:pt idx="27181">
                  <c:v>0.25121014785340962</c:v>
                </c:pt>
                <c:pt idx="27182">
                  <c:v>0.25121452387195281</c:v>
                </c:pt>
                <c:pt idx="27183">
                  <c:v>0.25121889987134677</c:v>
                </c:pt>
                <c:pt idx="27184">
                  <c:v>0.25122327585159077</c:v>
                </c:pt>
                <c:pt idx="27185">
                  <c:v>0.25122844743991901</c:v>
                </c:pt>
                <c:pt idx="27186">
                  <c:v>0.2512344146239866</c:v>
                </c:pt>
                <c:pt idx="27187">
                  <c:v>0.25124038177244812</c:v>
                </c:pt>
                <c:pt idx="27188">
                  <c:v>0.2512447576586892</c:v>
                </c:pt>
                <c:pt idx="27189">
                  <c:v>0.25124634888530184</c:v>
                </c:pt>
                <c:pt idx="27190">
                  <c:v>0.25124794010938278</c:v>
                </c:pt>
                <c:pt idx="27191">
                  <c:v>0.25125112254994875</c:v>
                </c:pt>
                <c:pt idx="27192">
                  <c:v>0.25125430498038676</c:v>
                </c:pt>
                <c:pt idx="27193">
                  <c:v>0.25125788520252385</c:v>
                </c:pt>
                <c:pt idx="27194">
                  <c:v>0.2512614654118428</c:v>
                </c:pt>
                <c:pt idx="27195">
                  <c:v>0.25126783019676074</c:v>
                </c:pt>
                <c:pt idx="27196">
                  <c:v>0.25127578612094081</c:v>
                </c:pt>
                <c:pt idx="27197">
                  <c:v>0.25128334419028375</c:v>
                </c:pt>
                <c:pt idx="27198">
                  <c:v>0.25128851546797332</c:v>
                </c:pt>
                <c:pt idx="27199">
                  <c:v>0.25129328893133546</c:v>
                </c:pt>
                <c:pt idx="27200">
                  <c:v>0.25129885794312634</c:v>
                </c:pt>
                <c:pt idx="27201">
                  <c:v>0.25130562027289238</c:v>
                </c:pt>
                <c:pt idx="27202">
                  <c:v>0.25131238255692945</c:v>
                </c:pt>
                <c:pt idx="27203">
                  <c:v>0.25131994034968053</c:v>
                </c:pt>
                <c:pt idx="27204">
                  <c:v>0.2513271003111755</c:v>
                </c:pt>
                <c:pt idx="27205">
                  <c:v>0.2513326691346745</c:v>
                </c:pt>
                <c:pt idx="27206">
                  <c:v>0.25133823792716098</c:v>
                </c:pt>
                <c:pt idx="27207">
                  <c:v>0.25134460222345906</c:v>
                </c:pt>
                <c:pt idx="27208">
                  <c:v>0.2513525575368723</c:v>
                </c:pt>
                <c:pt idx="27209">
                  <c:v>0.25135971726483486</c:v>
                </c:pt>
                <c:pt idx="27210">
                  <c:v>0.25136488814759395</c:v>
                </c:pt>
                <c:pt idx="27211">
                  <c:v>0.25136886573152195</c:v>
                </c:pt>
                <c:pt idx="27212">
                  <c:v>0.25137324105556902</c:v>
                </c:pt>
                <c:pt idx="27213">
                  <c:v>0.25138000288235252</c:v>
                </c:pt>
                <c:pt idx="27214">
                  <c:v>0.25138915116346011</c:v>
                </c:pt>
                <c:pt idx="27215">
                  <c:v>0.25139869710669288</c:v>
                </c:pt>
                <c:pt idx="27216">
                  <c:v>0.25140585650431674</c:v>
                </c:pt>
                <c:pt idx="27217">
                  <c:v>0.25140983392529342</c:v>
                </c:pt>
                <c:pt idx="27218">
                  <c:v>0.25141222037028582</c:v>
                </c:pt>
                <c:pt idx="27219">
                  <c:v>0.25141500454891225</c:v>
                </c:pt>
                <c:pt idx="27220">
                  <c:v>0.25141977740852345</c:v>
                </c:pt>
                <c:pt idx="27221">
                  <c:v>0.25142614118590295</c:v>
                </c:pt>
                <c:pt idx="27222">
                  <c:v>0.25143170945788895</c:v>
                </c:pt>
                <c:pt idx="27223">
                  <c:v>0.2514384708893318</c:v>
                </c:pt>
                <c:pt idx="27224">
                  <c:v>0.25144682318270273</c:v>
                </c:pt>
                <c:pt idx="27225">
                  <c:v>0.25145358451195604</c:v>
                </c:pt>
                <c:pt idx="27226">
                  <c:v>0.25145994807419864</c:v>
                </c:pt>
                <c:pt idx="27227">
                  <c:v>0.25146790247005618</c:v>
                </c:pt>
                <c:pt idx="27228">
                  <c:v>0.25147824309008027</c:v>
                </c:pt>
                <c:pt idx="27229">
                  <c:v>0.25149017444185451</c:v>
                </c:pt>
                <c:pt idx="27230">
                  <c:v>0.25150091253673729</c:v>
                </c:pt>
                <c:pt idx="27231">
                  <c:v>0.25150807120260144</c:v>
                </c:pt>
                <c:pt idx="27232">
                  <c:v>0.25151363901839829</c:v>
                </c:pt>
                <c:pt idx="27233">
                  <c:v>0.25152079759315832</c:v>
                </c:pt>
                <c:pt idx="27234">
                  <c:v>0.25152835381092131</c:v>
                </c:pt>
                <c:pt idx="27235">
                  <c:v>0.25153630766267376</c:v>
                </c:pt>
                <c:pt idx="27236">
                  <c:v>0.25154505682653122</c:v>
                </c:pt>
                <c:pt idx="27237">
                  <c:v>0.25155460128162133</c:v>
                </c:pt>
                <c:pt idx="27238">
                  <c:v>0.25156653172237947</c:v>
                </c:pt>
                <c:pt idx="27239">
                  <c:v>0.25157885969496713</c:v>
                </c:pt>
                <c:pt idx="27240">
                  <c:v>0.25158880149764307</c:v>
                </c:pt>
                <c:pt idx="27241">
                  <c:v>0.25159675486861915</c:v>
                </c:pt>
                <c:pt idx="27242">
                  <c:v>0.25160470817634034</c:v>
                </c:pt>
                <c:pt idx="27243">
                  <c:v>0.25161186609920672</c:v>
                </c:pt>
                <c:pt idx="27244">
                  <c:v>0.2516194216288703</c:v>
                </c:pt>
                <c:pt idx="27245">
                  <c:v>0.25162817006558408</c:v>
                </c:pt>
                <c:pt idx="27246">
                  <c:v>0.25163572547206375</c:v>
                </c:pt>
                <c:pt idx="27247">
                  <c:v>0.25164248552421192</c:v>
                </c:pt>
                <c:pt idx="27248">
                  <c:v>0.25165083611377359</c:v>
                </c:pt>
                <c:pt idx="27249">
                  <c:v>0.25166157248360421</c:v>
                </c:pt>
                <c:pt idx="27250">
                  <c:v>0.25167111582668511</c:v>
                </c:pt>
                <c:pt idx="27251">
                  <c:v>0.25168105671221519</c:v>
                </c:pt>
                <c:pt idx="27252">
                  <c:v>0.25169139512833794</c:v>
                </c:pt>
                <c:pt idx="27253">
                  <c:v>0.25170133581227716</c:v>
                </c:pt>
                <c:pt idx="27254">
                  <c:v>0.25171286688185002</c:v>
                </c:pt>
                <c:pt idx="27255">
                  <c:v>0.25172559066638023</c:v>
                </c:pt>
                <c:pt idx="27256">
                  <c:v>0.25173672384504231</c:v>
                </c:pt>
                <c:pt idx="27257">
                  <c:v>0.25174507364769866</c:v>
                </c:pt>
                <c:pt idx="27258">
                  <c:v>0.25175302577588693</c:v>
                </c:pt>
                <c:pt idx="27259">
                  <c:v>0.25176097784083989</c:v>
                </c:pt>
                <c:pt idx="27260">
                  <c:v>0.25177211062553873</c:v>
                </c:pt>
                <c:pt idx="27261">
                  <c:v>0.25178483365629195</c:v>
                </c:pt>
                <c:pt idx="27262">
                  <c:v>0.25179596617541433</c:v>
                </c:pt>
                <c:pt idx="27263">
                  <c:v>0.2518043154834258</c:v>
                </c:pt>
                <c:pt idx="27264">
                  <c:v>0.25181107439599631</c:v>
                </c:pt>
                <c:pt idx="27265">
                  <c:v>0.25181823084186689</c:v>
                </c:pt>
                <c:pt idx="27266">
                  <c:v>0.25182697753949207</c:v>
                </c:pt>
                <c:pt idx="27267">
                  <c:v>0.25183810958945874</c:v>
                </c:pt>
                <c:pt idx="27268">
                  <c:v>0.25185083178053796</c:v>
                </c:pt>
                <c:pt idx="27269">
                  <c:v>0.25186434893121834</c:v>
                </c:pt>
                <c:pt idx="27270">
                  <c:v>0.25187826345430353</c:v>
                </c:pt>
                <c:pt idx="27271">
                  <c:v>0.2518905875844934</c:v>
                </c:pt>
                <c:pt idx="27272">
                  <c:v>0.25189973119584225</c:v>
                </c:pt>
                <c:pt idx="27273">
                  <c:v>0.251909272266374</c:v>
                </c:pt>
                <c:pt idx="27274">
                  <c:v>0.25192000586191221</c:v>
                </c:pt>
                <c:pt idx="27275">
                  <c:v>0.25193153441027477</c:v>
                </c:pt>
                <c:pt idx="27276">
                  <c:v>0.25194346035492932</c:v>
                </c:pt>
                <c:pt idx="27277">
                  <c:v>0.25195419358351434</c:v>
                </c:pt>
                <c:pt idx="27278">
                  <c:v>0.25196452917623491</c:v>
                </c:pt>
                <c:pt idx="27279">
                  <c:v>0.25197605721132305</c:v>
                </c:pt>
                <c:pt idx="27280">
                  <c:v>0.25198877764753913</c:v>
                </c:pt>
                <c:pt idx="27281">
                  <c:v>0.25200110041582074</c:v>
                </c:pt>
                <c:pt idx="27282">
                  <c:v>0.25201024301674396</c:v>
                </c:pt>
                <c:pt idx="27283">
                  <c:v>0.25201978303293832</c:v>
                </c:pt>
                <c:pt idx="27284">
                  <c:v>0.25203051544237021</c:v>
                </c:pt>
                <c:pt idx="27285">
                  <c:v>0.25204244020664768</c:v>
                </c:pt>
                <c:pt idx="27286">
                  <c:v>0.25205396734361524</c:v>
                </c:pt>
                <c:pt idx="27287">
                  <c:v>0.25206589182823896</c:v>
                </c:pt>
                <c:pt idx="27288">
                  <c:v>0.25207781617067132</c:v>
                </c:pt>
                <c:pt idx="27289">
                  <c:v>0.25209013784180789</c:v>
                </c:pt>
                <c:pt idx="27290">
                  <c:v>0.25210166442897425</c:v>
                </c:pt>
                <c:pt idx="27291">
                  <c:v>0.2521127934215503</c:v>
                </c:pt>
                <c:pt idx="27292">
                  <c:v>0.25212551211855166</c:v>
                </c:pt>
                <c:pt idx="27293">
                  <c:v>0.25213703829798279</c:v>
                </c:pt>
                <c:pt idx="27294">
                  <c:v>0.25214856434456334</c:v>
                </c:pt>
                <c:pt idx="27295">
                  <c:v>0.2521616800290738</c:v>
                </c:pt>
                <c:pt idx="27296">
                  <c:v>0.2521747955415658</c:v>
                </c:pt>
                <c:pt idx="27297">
                  <c:v>0.25218671858547131</c:v>
                </c:pt>
                <c:pt idx="27298">
                  <c:v>0.252197846631525</c:v>
                </c:pt>
                <c:pt idx="27299">
                  <c:v>0.2522097694005967</c:v>
                </c:pt>
                <c:pt idx="27300">
                  <c:v>0.25222328170036645</c:v>
                </c:pt>
                <c:pt idx="27301">
                  <c:v>0.25223719123000399</c:v>
                </c:pt>
                <c:pt idx="27302">
                  <c:v>0.25225149797293134</c:v>
                </c:pt>
                <c:pt idx="27303">
                  <c:v>0.25226540711010204</c:v>
                </c:pt>
                <c:pt idx="27304">
                  <c:v>0.25227931605381126</c:v>
                </c:pt>
                <c:pt idx="27305">
                  <c:v>0.25229401958395026</c:v>
                </c:pt>
                <c:pt idx="27306">
                  <c:v>0.25230872289789907</c:v>
                </c:pt>
                <c:pt idx="27307">
                  <c:v>0.25232302861748468</c:v>
                </c:pt>
                <c:pt idx="27308">
                  <c:v>0.25233733413241977</c:v>
                </c:pt>
                <c:pt idx="27309">
                  <c:v>0.25235004997389482</c:v>
                </c:pt>
                <c:pt idx="27310">
                  <c:v>0.25236316301606732</c:v>
                </c:pt>
                <c:pt idx="27311">
                  <c:v>0.25237786531342093</c:v>
                </c:pt>
                <c:pt idx="27312">
                  <c:v>0.2523917726930538</c:v>
                </c:pt>
                <c:pt idx="27313">
                  <c:v>0.25240528253378103</c:v>
                </c:pt>
                <c:pt idx="27314">
                  <c:v>0.25241998421189848</c:v>
                </c:pt>
                <c:pt idx="27315">
                  <c:v>0.2524350830076903</c:v>
                </c:pt>
                <c:pt idx="27316">
                  <c:v>0.25245177088517934</c:v>
                </c:pt>
                <c:pt idx="27317">
                  <c:v>0.25246925312481394</c:v>
                </c:pt>
                <c:pt idx="27318">
                  <c:v>0.25248554311848681</c:v>
                </c:pt>
                <c:pt idx="27319">
                  <c:v>0.25250064092445812</c:v>
                </c:pt>
                <c:pt idx="27320">
                  <c:v>0.25251693040683609</c:v>
                </c:pt>
                <c:pt idx="27321">
                  <c:v>0.25253163044364613</c:v>
                </c:pt>
                <c:pt idx="27322">
                  <c:v>0.25254196006996821</c:v>
                </c:pt>
                <c:pt idx="27323">
                  <c:v>0.25255228958958986</c:v>
                </c:pt>
                <c:pt idx="27324">
                  <c:v>0.25256659182522839</c:v>
                </c:pt>
                <c:pt idx="27325">
                  <c:v>0.25258288023334485</c:v>
                </c:pt>
                <c:pt idx="27326">
                  <c:v>0.25259877110753381</c:v>
                </c:pt>
                <c:pt idx="27327">
                  <c:v>0.25261505899151299</c:v>
                </c:pt>
                <c:pt idx="27328">
                  <c:v>0.2526317438658805</c:v>
                </c:pt>
                <c:pt idx="27329">
                  <c:v>0.25264763396360895</c:v>
                </c:pt>
                <c:pt idx="27330">
                  <c:v>0.25266352380884632</c:v>
                </c:pt>
                <c:pt idx="27331">
                  <c:v>0.25267901616485872</c:v>
                </c:pt>
                <c:pt idx="27332">
                  <c:v>0.25269371381921246</c:v>
                </c:pt>
                <c:pt idx="27333">
                  <c:v>0.25270721958140629</c:v>
                </c:pt>
                <c:pt idx="27334">
                  <c:v>0.25272191682124517</c:v>
                </c:pt>
                <c:pt idx="27335">
                  <c:v>0.25273899712588682</c:v>
                </c:pt>
                <c:pt idx="27336">
                  <c:v>0.25275528272605979</c:v>
                </c:pt>
                <c:pt idx="27337">
                  <c:v>0.25276918485783295</c:v>
                </c:pt>
                <c:pt idx="27338">
                  <c:v>0.25278348399174289</c:v>
                </c:pt>
                <c:pt idx="27339">
                  <c:v>0.25279897448941491</c:v>
                </c:pt>
                <c:pt idx="27340">
                  <c:v>0.25281446474713581</c:v>
                </c:pt>
                <c:pt idx="27341">
                  <c:v>0.25283035194169945</c:v>
                </c:pt>
                <c:pt idx="27342">
                  <c:v>0.25284782756419943</c:v>
                </c:pt>
                <c:pt idx="27343">
                  <c:v>0.25286530288130743</c:v>
                </c:pt>
                <c:pt idx="27344">
                  <c:v>0.25288198358094455</c:v>
                </c:pt>
                <c:pt idx="27345">
                  <c:v>0.2528990611518388</c:v>
                </c:pt>
                <c:pt idx="27346">
                  <c:v>0.25291732985829951</c:v>
                </c:pt>
                <c:pt idx="27347">
                  <c:v>0.25293599536585254</c:v>
                </c:pt>
                <c:pt idx="27348">
                  <c:v>0.2529514835012458</c:v>
                </c:pt>
                <c:pt idx="27349">
                  <c:v>0.25296538290569598</c:v>
                </c:pt>
                <c:pt idx="27350">
                  <c:v>0.25298047346893182</c:v>
                </c:pt>
                <c:pt idx="27351">
                  <c:v>0.25299675513702485</c:v>
                </c:pt>
                <c:pt idx="27352">
                  <c:v>0.25301383074802924</c:v>
                </c:pt>
                <c:pt idx="27353">
                  <c:v>0.2530301118730236</c:v>
                </c:pt>
                <c:pt idx="27354">
                  <c:v>0.25304440727641631</c:v>
                </c:pt>
                <c:pt idx="27355">
                  <c:v>0.25305949664718574</c:v>
                </c:pt>
                <c:pt idx="27356">
                  <c:v>0.25307855657955547</c:v>
                </c:pt>
                <c:pt idx="27357">
                  <c:v>0.25310079270818275</c:v>
                </c:pt>
                <c:pt idx="27358">
                  <c:v>0.25312223422109675</c:v>
                </c:pt>
                <c:pt idx="27359">
                  <c:v>0.2531412929577414</c:v>
                </c:pt>
                <c:pt idx="27360">
                  <c:v>0.253158366100874</c:v>
                </c:pt>
                <c:pt idx="27361">
                  <c:v>0.25317305671164775</c:v>
                </c:pt>
                <c:pt idx="27362">
                  <c:v>0.25318695303672528</c:v>
                </c:pt>
                <c:pt idx="27363">
                  <c:v>0.25320045213903525</c:v>
                </c:pt>
                <c:pt idx="27364">
                  <c:v>0.25321434808342475</c:v>
                </c:pt>
                <c:pt idx="27365">
                  <c:v>0.25322943489013133</c:v>
                </c:pt>
                <c:pt idx="27366">
                  <c:v>0.25324452146923021</c:v>
                </c:pt>
                <c:pt idx="27367">
                  <c:v>0.25325841680125233</c:v>
                </c:pt>
                <c:pt idx="27368">
                  <c:v>0.25327112093585291</c:v>
                </c:pt>
                <c:pt idx="27369">
                  <c:v>0.25328580989029548</c:v>
                </c:pt>
                <c:pt idx="27370">
                  <c:v>0.25330367454410585</c:v>
                </c:pt>
                <c:pt idx="27371">
                  <c:v>0.25332193586036633</c:v>
                </c:pt>
                <c:pt idx="27372">
                  <c:v>0.25333979986881588</c:v>
                </c:pt>
                <c:pt idx="27373">
                  <c:v>0.25335845749249031</c:v>
                </c:pt>
                <c:pt idx="27374">
                  <c:v>0.25337592388853386</c:v>
                </c:pt>
                <c:pt idx="27375">
                  <c:v>0.25339219911936006</c:v>
                </c:pt>
                <c:pt idx="27376">
                  <c:v>0.25340847408530681</c:v>
                </c:pt>
                <c:pt idx="27377">
                  <c:v>0.25342633654791757</c:v>
                </c:pt>
                <c:pt idx="27378">
                  <c:v>0.25344459562436633</c:v>
                </c:pt>
                <c:pt idx="27379">
                  <c:v>0.25346245744177476</c:v>
                </c:pt>
                <c:pt idx="27380">
                  <c:v>0.2534795251025474</c:v>
                </c:pt>
                <c:pt idx="27381">
                  <c:v>0.25349738629606811</c:v>
                </c:pt>
                <c:pt idx="27382">
                  <c:v>0.25351524717057283</c:v>
                </c:pt>
                <c:pt idx="27383">
                  <c:v>0.25353469531556788</c:v>
                </c:pt>
                <c:pt idx="27384">
                  <c:v>0.25355453997160082</c:v>
                </c:pt>
                <c:pt idx="27385">
                  <c:v>0.25357478111505988</c:v>
                </c:pt>
                <c:pt idx="27386">
                  <c:v>0.25359462497562768</c:v>
                </c:pt>
                <c:pt idx="27387">
                  <c:v>0.2536144684424248</c:v>
                </c:pt>
                <c:pt idx="27388">
                  <c:v>0.25363272408411303</c:v>
                </c:pt>
                <c:pt idx="27389">
                  <c:v>0.25365058254155165</c:v>
                </c:pt>
                <c:pt idx="27390">
                  <c:v>0.25366605961336125</c:v>
                </c:pt>
                <c:pt idx="27391">
                  <c:v>0.2536795522497553</c:v>
                </c:pt>
                <c:pt idx="27392">
                  <c:v>0.25369542570655779</c:v>
                </c:pt>
                <c:pt idx="27393">
                  <c:v>0.25371367987039278</c:v>
                </c:pt>
                <c:pt idx="27394">
                  <c:v>0.25373272733827057</c:v>
                </c:pt>
                <c:pt idx="27395">
                  <c:v>0.25374899676312079</c:v>
                </c:pt>
                <c:pt idx="27396">
                  <c:v>0.25376447231185389</c:v>
                </c:pt>
                <c:pt idx="27397">
                  <c:v>0.25378074122024408</c:v>
                </c:pt>
                <c:pt idx="27398">
                  <c:v>0.25379780344956726</c:v>
                </c:pt>
                <c:pt idx="27399">
                  <c:v>0.25381565895921282</c:v>
                </c:pt>
                <c:pt idx="27400">
                  <c:v>0.25383272059277728</c:v>
                </c:pt>
                <c:pt idx="27401">
                  <c:v>0.25384898839089004</c:v>
                </c:pt>
                <c:pt idx="27402">
                  <c:v>0.25386723975180681</c:v>
                </c:pt>
                <c:pt idx="27403">
                  <c:v>0.25388668105247059</c:v>
                </c:pt>
                <c:pt idx="27404">
                  <c:v>0.25390493172546424</c:v>
                </c:pt>
                <c:pt idx="27405">
                  <c:v>0.25392159509252021</c:v>
                </c:pt>
                <c:pt idx="27406">
                  <c:v>0.25393905165543379</c:v>
                </c:pt>
                <c:pt idx="27407">
                  <c:v>0.25395849156004463</c:v>
                </c:pt>
                <c:pt idx="27408">
                  <c:v>0.25397872452879483</c:v>
                </c:pt>
                <c:pt idx="27409">
                  <c:v>0.25399856037526486</c:v>
                </c:pt>
                <c:pt idx="27410">
                  <c:v>0.25401601559469311</c:v>
                </c:pt>
                <c:pt idx="27411">
                  <c:v>0.25403386720850885</c:v>
                </c:pt>
                <c:pt idx="27412">
                  <c:v>0.25405290857866308</c:v>
                </c:pt>
                <c:pt idx="27413">
                  <c:v>0.2540711562181725</c:v>
                </c:pt>
                <c:pt idx="27414">
                  <c:v>0.25408861017048223</c:v>
                </c:pt>
                <c:pt idx="27415">
                  <c:v>0.25410685715853926</c:v>
                </c:pt>
                <c:pt idx="27416">
                  <c:v>0.25412510381365055</c:v>
                </c:pt>
                <c:pt idx="27417">
                  <c:v>0.25414414344662994</c:v>
                </c:pt>
                <c:pt idx="27418">
                  <c:v>0.25416516595360478</c:v>
                </c:pt>
                <c:pt idx="27419">
                  <c:v>0.25418618801864284</c:v>
                </c:pt>
                <c:pt idx="27420">
                  <c:v>0.25420522648864774</c:v>
                </c:pt>
                <c:pt idx="27421">
                  <c:v>0.25422386797265423</c:v>
                </c:pt>
                <c:pt idx="27422">
                  <c:v>0.254242905725311</c:v>
                </c:pt>
                <c:pt idx="27423">
                  <c:v>0.25426233972398171</c:v>
                </c:pt>
                <c:pt idx="27424">
                  <c:v>0.2542837563462953</c:v>
                </c:pt>
                <c:pt idx="27425">
                  <c:v>0.25430437932688077</c:v>
                </c:pt>
                <c:pt idx="27426">
                  <c:v>0.25432262237826148</c:v>
                </c:pt>
                <c:pt idx="27427">
                  <c:v>0.25433888220876688</c:v>
                </c:pt>
                <c:pt idx="27428">
                  <c:v>0.25435514177489432</c:v>
                </c:pt>
                <c:pt idx="27429">
                  <c:v>0.25437140107665313</c:v>
                </c:pt>
                <c:pt idx="27430">
                  <c:v>0.25438845323106446</c:v>
                </c:pt>
                <c:pt idx="27431">
                  <c:v>0.25440788440139794</c:v>
                </c:pt>
                <c:pt idx="27432">
                  <c:v>0.25442969444897057</c:v>
                </c:pt>
                <c:pt idx="27433">
                  <c:v>0.25445150402087535</c:v>
                </c:pt>
                <c:pt idx="27434">
                  <c:v>0.254473313117133</c:v>
                </c:pt>
                <c:pt idx="27435">
                  <c:v>0.25449472522163441</c:v>
                </c:pt>
                <c:pt idx="27436">
                  <c:v>0.25451375781852575</c:v>
                </c:pt>
                <c:pt idx="27437">
                  <c:v>0.25453160054912999</c:v>
                </c:pt>
                <c:pt idx="27438">
                  <c:v>0.25455063244420806</c:v>
                </c:pt>
                <c:pt idx="27439">
                  <c:v>0.25456887100377495</c:v>
                </c:pt>
                <c:pt idx="27440">
                  <c:v>0.25458591979125961</c:v>
                </c:pt>
                <c:pt idx="27441">
                  <c:v>0.25460376123435546</c:v>
                </c:pt>
                <c:pt idx="27442">
                  <c:v>0.25462199882496395</c:v>
                </c:pt>
                <c:pt idx="27443">
                  <c:v>0.25464063254140529</c:v>
                </c:pt>
                <c:pt idx="27444">
                  <c:v>0.25466204106358376</c:v>
                </c:pt>
                <c:pt idx="27445">
                  <c:v>0.25468344912744756</c:v>
                </c:pt>
                <c:pt idx="27446">
                  <c:v>0.25470287456656693</c:v>
                </c:pt>
                <c:pt idx="27447">
                  <c:v>0.25472229962834608</c:v>
                </c:pt>
                <c:pt idx="27448">
                  <c:v>0.25474132789443954</c:v>
                </c:pt>
                <c:pt idx="27449">
                  <c:v>0.25475837374202198</c:v>
                </c:pt>
                <c:pt idx="27450">
                  <c:v>0.2547746264888851</c:v>
                </c:pt>
                <c:pt idx="27451">
                  <c:v>0.25479246456552873</c:v>
                </c:pt>
                <c:pt idx="27452">
                  <c:v>0.25481109510586103</c:v>
                </c:pt>
                <c:pt idx="27453">
                  <c:v>0.25482932891562571</c:v>
                </c:pt>
                <c:pt idx="27454">
                  <c:v>0.25484914789697793</c:v>
                </c:pt>
                <c:pt idx="27455">
                  <c:v>0.25487055195566438</c:v>
                </c:pt>
                <c:pt idx="27456">
                  <c:v>0.25489076647932418</c:v>
                </c:pt>
                <c:pt idx="27457">
                  <c:v>0.25490979154008608</c:v>
                </c:pt>
                <c:pt idx="27458">
                  <c:v>0.25492841989470211</c:v>
                </c:pt>
                <c:pt idx="27459">
                  <c:v>0.25494704790230777</c:v>
                </c:pt>
                <c:pt idx="27460">
                  <c:v>0.25496646822163038</c:v>
                </c:pt>
                <c:pt idx="27461">
                  <c:v>0.25498707712761143</c:v>
                </c:pt>
                <c:pt idx="27462">
                  <c:v>0.25500570404259204</c:v>
                </c:pt>
                <c:pt idx="27463">
                  <c:v>0.25502234907731908</c:v>
                </c:pt>
                <c:pt idx="27464">
                  <c:v>0.25503820123376758</c:v>
                </c:pt>
                <c:pt idx="27465">
                  <c:v>0.25505563831562483</c:v>
                </c:pt>
                <c:pt idx="27466">
                  <c:v>0.25507466023997893</c:v>
                </c:pt>
                <c:pt idx="27467">
                  <c:v>0.25509249296544761</c:v>
                </c:pt>
                <c:pt idx="27468">
                  <c:v>0.25510913655564466</c:v>
                </c:pt>
                <c:pt idx="27469">
                  <c:v>0.25512657240065167</c:v>
                </c:pt>
                <c:pt idx="27470">
                  <c:v>0.25514519671747155</c:v>
                </c:pt>
                <c:pt idx="27471">
                  <c:v>0.25516302818513803</c:v>
                </c:pt>
                <c:pt idx="27472">
                  <c:v>0.25518046309053288</c:v>
                </c:pt>
                <c:pt idx="27473">
                  <c:v>0.25519948264064962</c:v>
                </c:pt>
                <c:pt idx="27474">
                  <c:v>0.25521929428736262</c:v>
                </c:pt>
                <c:pt idx="27475">
                  <c:v>0.25523791687739666</c:v>
                </c:pt>
                <c:pt idx="27476">
                  <c:v>0.25525495426237271</c:v>
                </c:pt>
                <c:pt idx="27477">
                  <c:v>0.25527476481014288</c:v>
                </c:pt>
                <c:pt idx="27478">
                  <c:v>0.25529536736351316</c:v>
                </c:pt>
                <c:pt idx="27479">
                  <c:v>0.25531517711070212</c:v>
                </c:pt>
                <c:pt idx="27480">
                  <c:v>0.25533340173153124</c:v>
                </c:pt>
                <c:pt idx="27481">
                  <c:v>0.25535162602022976</c:v>
                </c:pt>
                <c:pt idx="27482">
                  <c:v>0.2553702461460905</c:v>
                </c:pt>
                <c:pt idx="27483">
                  <c:v>0.25538846976334489</c:v>
                </c:pt>
                <c:pt idx="27484">
                  <c:v>0.25540708920318889</c:v>
                </c:pt>
                <c:pt idx="27485">
                  <c:v>0.25542689673734204</c:v>
                </c:pt>
                <c:pt idx="27486">
                  <c:v>0.25544749615667645</c:v>
                </c:pt>
                <c:pt idx="27487">
                  <c:v>0.25546532223476381</c:v>
                </c:pt>
                <c:pt idx="27488">
                  <c:v>0.2554803751199074</c:v>
                </c:pt>
                <c:pt idx="27489">
                  <c:v>0.25549740837456397</c:v>
                </c:pt>
                <c:pt idx="27490">
                  <c:v>0.25551642189753682</c:v>
                </c:pt>
                <c:pt idx="27491">
                  <c:v>0.25553543505900222</c:v>
                </c:pt>
                <c:pt idx="27492">
                  <c:v>0.25555207127874674</c:v>
                </c:pt>
                <c:pt idx="27493">
                  <c:v>0.25556791504024617</c:v>
                </c:pt>
                <c:pt idx="27494">
                  <c:v>0.25558494680389138</c:v>
                </c:pt>
                <c:pt idx="27495">
                  <c:v>0.25560514689170255</c:v>
                </c:pt>
                <c:pt idx="27496">
                  <c:v>0.25562693084283367</c:v>
                </c:pt>
                <c:pt idx="27497">
                  <c:v>0.25564831826045792</c:v>
                </c:pt>
                <c:pt idx="27498">
                  <c:v>0.25566812101708147</c:v>
                </c:pt>
                <c:pt idx="27499">
                  <c:v>0.25568831942485404</c:v>
                </c:pt>
                <c:pt idx="27500">
                  <c:v>0.25570970552958922</c:v>
                </c:pt>
                <c:pt idx="27501">
                  <c:v>0.25573148720316319</c:v>
                </c:pt>
                <c:pt idx="27502">
                  <c:v>0.25575089229454534</c:v>
                </c:pt>
                <c:pt idx="27503">
                  <c:v>0.25576831695368552</c:v>
                </c:pt>
                <c:pt idx="27504">
                  <c:v>0.25578415728943782</c:v>
                </c:pt>
                <c:pt idx="27505">
                  <c:v>0.25579999737427755</c:v>
                </c:pt>
                <c:pt idx="27506">
                  <c:v>0.25581504522247528</c:v>
                </c:pt>
                <c:pt idx="27507">
                  <c:v>0.25582969685709306</c:v>
                </c:pt>
                <c:pt idx="27508">
                  <c:v>0.25584355631388556</c:v>
                </c:pt>
                <c:pt idx="27509">
                  <c:v>0.25585939545787539</c:v>
                </c:pt>
                <c:pt idx="27510">
                  <c:v>0.25587761016331995</c:v>
                </c:pt>
                <c:pt idx="27511">
                  <c:v>0.25589820030040777</c:v>
                </c:pt>
                <c:pt idx="27512">
                  <c:v>0.25591720620451308</c:v>
                </c:pt>
                <c:pt idx="27513">
                  <c:v>0.25593502391155276</c:v>
                </c:pt>
                <c:pt idx="27514">
                  <c:v>0.25595244536258582</c:v>
                </c:pt>
                <c:pt idx="27515">
                  <c:v>0.25596986651011727</c:v>
                </c:pt>
                <c:pt idx="27516">
                  <c:v>0.25598609957897767</c:v>
                </c:pt>
                <c:pt idx="27517">
                  <c:v>0.25600352014022859</c:v>
                </c:pt>
                <c:pt idx="27518">
                  <c:v>0.25602212813180741</c:v>
                </c:pt>
                <c:pt idx="27519">
                  <c:v>0.25603875625685596</c:v>
                </c:pt>
                <c:pt idx="27520">
                  <c:v>0.25605538410541462</c:v>
                </c:pt>
                <c:pt idx="27521">
                  <c:v>0.25607280345974343</c:v>
                </c:pt>
                <c:pt idx="27522">
                  <c:v>0.25609141016215475</c:v>
                </c:pt>
                <c:pt idx="27523">
                  <c:v>0.25611001651836374</c:v>
                </c:pt>
                <c:pt idx="27524">
                  <c:v>0.25612822665943341</c:v>
                </c:pt>
                <c:pt idx="27525">
                  <c:v>0.25614485302037066</c:v>
                </c:pt>
                <c:pt idx="27526">
                  <c:v>0.25615870810998881</c:v>
                </c:pt>
                <c:pt idx="27527">
                  <c:v>0.25617256300764629</c:v>
                </c:pt>
                <c:pt idx="27528">
                  <c:v>0.25618760525061895</c:v>
                </c:pt>
                <c:pt idx="27529">
                  <c:v>0.25620541814046149</c:v>
                </c:pt>
                <c:pt idx="27530">
                  <c:v>0.25622520986815345</c:v>
                </c:pt>
                <c:pt idx="27531">
                  <c:v>0.25624460538125932</c:v>
                </c:pt>
                <c:pt idx="27532">
                  <c:v>0.25626320888730825</c:v>
                </c:pt>
                <c:pt idx="27533">
                  <c:v>0.25628220785542738</c:v>
                </c:pt>
                <c:pt idx="27534">
                  <c:v>0.25630120646259263</c:v>
                </c:pt>
                <c:pt idx="27535">
                  <c:v>0.25631980891570288</c:v>
                </c:pt>
                <c:pt idx="27536">
                  <c:v>0.25633682787819145</c:v>
                </c:pt>
                <c:pt idx="27537">
                  <c:v>0.25635345077124005</c:v>
                </c:pt>
                <c:pt idx="27538">
                  <c:v>0.25637007338797341</c:v>
                </c:pt>
                <c:pt idx="27539">
                  <c:v>0.25638669572839906</c:v>
                </c:pt>
                <c:pt idx="27540">
                  <c:v>0.2564029220323063</c:v>
                </c:pt>
                <c:pt idx="27541">
                  <c:v>0.25642033533385339</c:v>
                </c:pt>
                <c:pt idx="27542">
                  <c:v>0.2564385398249015</c:v>
                </c:pt>
                <c:pt idx="27543">
                  <c:v>0.25645595250624093</c:v>
                </c:pt>
                <c:pt idx="27544">
                  <c:v>0.25647257341922852</c:v>
                </c:pt>
                <c:pt idx="27545">
                  <c:v>0.25648998550796714</c:v>
                </c:pt>
                <c:pt idx="27546">
                  <c:v>0.25650660585530882</c:v>
                </c:pt>
                <c:pt idx="27547">
                  <c:v>0.25652203878764374</c:v>
                </c:pt>
                <c:pt idx="27548">
                  <c:v>0.2565390543087665</c:v>
                </c:pt>
                <c:pt idx="27549">
                  <c:v>0.25655725663874479</c:v>
                </c:pt>
                <c:pt idx="27550">
                  <c:v>0.25657664571276512</c:v>
                </c:pt>
                <c:pt idx="27551">
                  <c:v>0.25659643009465782</c:v>
                </c:pt>
                <c:pt idx="27552">
                  <c:v>0.25661542273303223</c:v>
                </c:pt>
                <c:pt idx="27553">
                  <c:v>0.25663243666526719</c:v>
                </c:pt>
                <c:pt idx="27554">
                  <c:v>0.25664826331909391</c:v>
                </c:pt>
                <c:pt idx="27555">
                  <c:v>0.25666329840822188</c:v>
                </c:pt>
                <c:pt idx="27556">
                  <c:v>0.2566799158753173</c:v>
                </c:pt>
                <c:pt idx="27557">
                  <c:v>0.2566969287103143</c:v>
                </c:pt>
                <c:pt idx="27558">
                  <c:v>0.2567147325300253</c:v>
                </c:pt>
                <c:pt idx="27559">
                  <c:v>0.25673372292167929</c:v>
                </c:pt>
                <c:pt idx="27560">
                  <c:v>0.25675350419617121</c:v>
                </c:pt>
                <c:pt idx="27561">
                  <c:v>0.25677249385155748</c:v>
                </c:pt>
                <c:pt idx="27562">
                  <c:v>0.25679227435913393</c:v>
                </c:pt>
                <c:pt idx="27563">
                  <c:v>0.25681205447544952</c:v>
                </c:pt>
                <c:pt idx="27564">
                  <c:v>0.25683064742804851</c:v>
                </c:pt>
                <c:pt idx="27565">
                  <c:v>0.2568488444511739</c:v>
                </c:pt>
                <c:pt idx="27566">
                  <c:v>0.25686704114317427</c:v>
                </c:pt>
                <c:pt idx="27567">
                  <c:v>0.25688325965478631</c:v>
                </c:pt>
                <c:pt idx="27568">
                  <c:v>0.25689947790336232</c:v>
                </c:pt>
                <c:pt idx="27569">
                  <c:v>0.25691806923058763</c:v>
                </c:pt>
                <c:pt idx="27570">
                  <c:v>0.25693863795584188</c:v>
                </c:pt>
                <c:pt idx="27571">
                  <c:v>0.25695881071774862</c:v>
                </c:pt>
                <c:pt idx="27572">
                  <c:v>0.25697621434221207</c:v>
                </c:pt>
                <c:pt idx="27573">
                  <c:v>0.25699243108330777</c:v>
                </c:pt>
                <c:pt idx="27574">
                  <c:v>0.25700904308199629</c:v>
                </c:pt>
                <c:pt idx="27575">
                  <c:v>0.2570272368591715</c:v>
                </c:pt>
                <c:pt idx="27576">
                  <c:v>0.25704582581136221</c:v>
                </c:pt>
                <c:pt idx="27577">
                  <c:v>0.25706480991652531</c:v>
                </c:pt>
                <c:pt idx="27578">
                  <c:v>0.25708339817029185</c:v>
                </c:pt>
                <c:pt idx="27579">
                  <c:v>0.25710079962663601</c:v>
                </c:pt>
                <c:pt idx="27580">
                  <c:v>0.25711899173450498</c:v>
                </c:pt>
                <c:pt idx="27581">
                  <c:v>0.25713836992016531</c:v>
                </c:pt>
                <c:pt idx="27582">
                  <c:v>0.25715735226855924</c:v>
                </c:pt>
                <c:pt idx="27583">
                  <c:v>0.25717633425663033</c:v>
                </c:pt>
                <c:pt idx="27584">
                  <c:v>0.25719452499042916</c:v>
                </c:pt>
                <c:pt idx="27585">
                  <c:v>0.25721152907279354</c:v>
                </c:pt>
                <c:pt idx="27586">
                  <c:v>0.25722853286602376</c:v>
                </c:pt>
                <c:pt idx="27587">
                  <c:v>0.2572455363701297</c:v>
                </c:pt>
                <c:pt idx="27588">
                  <c:v>0.25726293500528657</c:v>
                </c:pt>
                <c:pt idx="27589">
                  <c:v>0.25728033333773598</c:v>
                </c:pt>
                <c:pt idx="27590">
                  <c:v>0.25729535892670918</c:v>
                </c:pt>
                <c:pt idx="27591">
                  <c:v>0.257310779691165</c:v>
                </c:pt>
                <c:pt idx="27592">
                  <c:v>0.25732620021782404</c:v>
                </c:pt>
                <c:pt idx="27593">
                  <c:v>0.25734043433906861</c:v>
                </c:pt>
                <c:pt idx="27594">
                  <c:v>0.25735506364144306</c:v>
                </c:pt>
                <c:pt idx="27595">
                  <c:v>0.25737166961722241</c:v>
                </c:pt>
                <c:pt idx="27596">
                  <c:v>0.25738748457588045</c:v>
                </c:pt>
                <c:pt idx="27597">
                  <c:v>0.25740211318996387</c:v>
                </c:pt>
                <c:pt idx="27598">
                  <c:v>0.25741753230828684</c:v>
                </c:pt>
                <c:pt idx="27599">
                  <c:v>0.25743532330323671</c:v>
                </c:pt>
                <c:pt idx="27600">
                  <c:v>0.25745350932648781</c:v>
                </c:pt>
                <c:pt idx="27601">
                  <c:v>0.25747050900566903</c:v>
                </c:pt>
                <c:pt idx="27602">
                  <c:v>0.25748750839586587</c:v>
                </c:pt>
                <c:pt idx="27603">
                  <c:v>0.25750490282158472</c:v>
                </c:pt>
                <c:pt idx="27604">
                  <c:v>0.25752032035507638</c:v>
                </c:pt>
                <c:pt idx="27605">
                  <c:v>0.25753494702609953</c:v>
                </c:pt>
                <c:pt idx="27606">
                  <c:v>0.25754917817634826</c:v>
                </c:pt>
                <c:pt idx="27607">
                  <c:v>0.25756380442528676</c:v>
                </c:pt>
                <c:pt idx="27608">
                  <c:v>0.25757843046030154</c:v>
                </c:pt>
                <c:pt idx="27609">
                  <c:v>0.25759226570194332</c:v>
                </c:pt>
                <c:pt idx="27610">
                  <c:v>0.2576057054676803</c:v>
                </c:pt>
                <c:pt idx="27611">
                  <c:v>0.25761874977345595</c:v>
                </c:pt>
                <c:pt idx="27612">
                  <c:v>0.25763218918326031</c:v>
                </c:pt>
                <c:pt idx="27613">
                  <c:v>0.2576452331435804</c:v>
                </c:pt>
                <c:pt idx="27614">
                  <c:v>0.25765906746102829</c:v>
                </c:pt>
                <c:pt idx="27615">
                  <c:v>0.25767566838933681</c:v>
                </c:pt>
                <c:pt idx="27616">
                  <c:v>0.25769385004223094</c:v>
                </c:pt>
                <c:pt idx="27617">
                  <c:v>0.25771084563622271</c:v>
                </c:pt>
                <c:pt idx="27618">
                  <c:v>0.25772705046846428</c:v>
                </c:pt>
                <c:pt idx="27619">
                  <c:v>0.25774285980783218</c:v>
                </c:pt>
                <c:pt idx="27620">
                  <c:v>0.25775787844873199</c:v>
                </c:pt>
                <c:pt idx="27621">
                  <c:v>0.25777289686407684</c:v>
                </c:pt>
                <c:pt idx="27622">
                  <c:v>0.25778712462845216</c:v>
                </c:pt>
                <c:pt idx="27623">
                  <c:v>0.25780135219040162</c:v>
                </c:pt>
                <c:pt idx="27624">
                  <c:v>0.257816369952859</c:v>
                </c:pt>
                <c:pt idx="27625">
                  <c:v>0.25783178268507945</c:v>
                </c:pt>
                <c:pt idx="27626">
                  <c:v>0.25784679999054877</c:v>
                </c:pt>
                <c:pt idx="27627">
                  <c:v>0.25786142188707589</c:v>
                </c:pt>
                <c:pt idx="27628">
                  <c:v>0.25787485803592786</c:v>
                </c:pt>
                <c:pt idx="27629">
                  <c:v>0.25788750365817181</c:v>
                </c:pt>
                <c:pt idx="27630">
                  <c:v>0.25789935878379433</c:v>
                </c:pt>
                <c:pt idx="27631">
                  <c:v>0.25790963311231807</c:v>
                </c:pt>
                <c:pt idx="27632">
                  <c:v>0.25791832669246506</c:v>
                </c:pt>
                <c:pt idx="27633">
                  <c:v>0.25792702019703384</c:v>
                </c:pt>
                <c:pt idx="27634">
                  <c:v>0.25793808454808975</c:v>
                </c:pt>
                <c:pt idx="27635">
                  <c:v>0.25795270510993512</c:v>
                </c:pt>
                <c:pt idx="27636">
                  <c:v>0.25796930116434208</c:v>
                </c:pt>
                <c:pt idx="27637">
                  <c:v>0.25798392126979297</c:v>
                </c:pt>
                <c:pt idx="27638">
                  <c:v>0.25799735577283656</c:v>
                </c:pt>
                <c:pt idx="27639">
                  <c:v>0.25801079009539718</c:v>
                </c:pt>
                <c:pt idx="27640">
                  <c:v>0.25802461935657339</c:v>
                </c:pt>
                <c:pt idx="27641">
                  <c:v>0.25803765819908753</c:v>
                </c:pt>
                <c:pt idx="27642">
                  <c:v>0.25804951154475381</c:v>
                </c:pt>
                <c:pt idx="27643">
                  <c:v>0.25806017943572562</c:v>
                </c:pt>
                <c:pt idx="27644">
                  <c:v>0.25807005701108127</c:v>
                </c:pt>
                <c:pt idx="27645">
                  <c:v>0.25807993448887134</c:v>
                </c:pt>
                <c:pt idx="27646">
                  <c:v>0.2580902069622778</c:v>
                </c:pt>
                <c:pt idx="27647">
                  <c:v>0.25810245477342575</c:v>
                </c:pt>
                <c:pt idx="27648">
                  <c:v>0.25811667784973574</c:v>
                </c:pt>
                <c:pt idx="27649">
                  <c:v>0.25813050564664952</c:v>
                </c:pt>
                <c:pt idx="27650">
                  <c:v>0.25814472832399771</c:v>
                </c:pt>
                <c:pt idx="27651">
                  <c:v>0.25815895079906431</c:v>
                </c:pt>
                <c:pt idx="27652">
                  <c:v>0.25817159282931135</c:v>
                </c:pt>
                <c:pt idx="27653">
                  <c:v>0.25818265447467581</c:v>
                </c:pt>
                <c:pt idx="27654">
                  <c:v>0.25819292589295356</c:v>
                </c:pt>
                <c:pt idx="27655">
                  <c:v>0.25820319720572976</c:v>
                </c:pt>
                <c:pt idx="27656">
                  <c:v>0.25821346841300769</c:v>
                </c:pt>
                <c:pt idx="27657">
                  <c:v>0.25822571471457539</c:v>
                </c:pt>
                <c:pt idx="27658">
                  <c:v>0.2582383559008245</c:v>
                </c:pt>
                <c:pt idx="27659">
                  <c:v>0.2582498118378343</c:v>
                </c:pt>
                <c:pt idx="27660">
                  <c:v>0.2582596875402684</c:v>
                </c:pt>
                <c:pt idx="27661">
                  <c:v>0.25827074821120866</c:v>
                </c:pt>
                <c:pt idx="27662">
                  <c:v>0.25828457387784887</c:v>
                </c:pt>
                <c:pt idx="27663">
                  <c:v>0.25829918937473867</c:v>
                </c:pt>
                <c:pt idx="27664">
                  <c:v>0.25831182963222088</c:v>
                </c:pt>
                <c:pt idx="27665">
                  <c:v>0.25832091471859736</c:v>
                </c:pt>
                <c:pt idx="27666">
                  <c:v>0.25832920972537882</c:v>
                </c:pt>
                <c:pt idx="27667">
                  <c:v>0.25834026962738832</c:v>
                </c:pt>
                <c:pt idx="27668">
                  <c:v>0.25835251437621781</c:v>
                </c:pt>
                <c:pt idx="27669">
                  <c:v>0.25836396900551767</c:v>
                </c:pt>
                <c:pt idx="27670">
                  <c:v>0.25837384358063931</c:v>
                </c:pt>
                <c:pt idx="27671">
                  <c:v>0.25838213814838867</c:v>
                </c:pt>
                <c:pt idx="27672">
                  <c:v>0.25839201254410049</c:v>
                </c:pt>
                <c:pt idx="27673">
                  <c:v>0.25840425665937128</c:v>
                </c:pt>
                <c:pt idx="27674">
                  <c:v>0.25841650062472621</c:v>
                </c:pt>
                <c:pt idx="27675">
                  <c:v>0.25842637468113633</c:v>
                </c:pt>
                <c:pt idx="27676">
                  <c:v>0.25843387889880298</c:v>
                </c:pt>
                <c:pt idx="27677">
                  <c:v>0.25844059315108708</c:v>
                </c:pt>
                <c:pt idx="27678">
                  <c:v>0.25844888716519832</c:v>
                </c:pt>
                <c:pt idx="27679">
                  <c:v>0.25845876090182951</c:v>
                </c:pt>
                <c:pt idx="27680">
                  <c:v>0.25847021431418626</c:v>
                </c:pt>
                <c:pt idx="27681">
                  <c:v>0.25848166759536373</c:v>
                </c:pt>
                <c:pt idx="27682">
                  <c:v>0.25849193594282732</c:v>
                </c:pt>
                <c:pt idx="27683">
                  <c:v>0.25850220418485315</c:v>
                </c:pt>
                <c:pt idx="27684">
                  <c:v>0.25851286724766837</c:v>
                </c:pt>
                <c:pt idx="27685">
                  <c:v>0.25852274035259931</c:v>
                </c:pt>
                <c:pt idx="27686">
                  <c:v>0.25853182352304444</c:v>
                </c:pt>
                <c:pt idx="27687">
                  <c:v>0.25854209135550532</c:v>
                </c:pt>
                <c:pt idx="27688">
                  <c:v>0.25855235908253849</c:v>
                </c:pt>
                <c:pt idx="27689">
                  <c:v>0.25856104707691474</c:v>
                </c:pt>
                <c:pt idx="27690">
                  <c:v>0.25856973499581132</c:v>
                </c:pt>
                <c:pt idx="27691">
                  <c:v>0.25858118713721367</c:v>
                </c:pt>
                <c:pt idx="27692">
                  <c:v>0.25859263914746622</c:v>
                </c:pt>
                <c:pt idx="27693">
                  <c:v>0.25860290635550431</c:v>
                </c:pt>
                <c:pt idx="27694">
                  <c:v>0.25861198879782032</c:v>
                </c:pt>
                <c:pt idx="27695">
                  <c:v>0.25862146604098507</c:v>
                </c:pt>
                <c:pt idx="27696">
                  <c:v>0.25863054831473625</c:v>
                </c:pt>
                <c:pt idx="27697">
                  <c:v>0.25864002538201081</c:v>
                </c:pt>
                <c:pt idx="27698">
                  <c:v>0.2586506869753385</c:v>
                </c:pt>
                <c:pt idx="27699">
                  <c:v>0.25866371765726381</c:v>
                </c:pt>
                <c:pt idx="27700">
                  <c:v>0.25867753789194342</c:v>
                </c:pt>
                <c:pt idx="27701">
                  <c:v>0.25868977851172953</c:v>
                </c:pt>
                <c:pt idx="27702">
                  <c:v>0.25870122927846717</c:v>
                </c:pt>
                <c:pt idx="27703">
                  <c:v>0.25870991597956239</c:v>
                </c:pt>
                <c:pt idx="27704">
                  <c:v>0.25871662837872567</c:v>
                </c:pt>
                <c:pt idx="27705">
                  <c:v>0.2587233407328331</c:v>
                </c:pt>
                <c:pt idx="27706">
                  <c:v>0.25872926336080643</c:v>
                </c:pt>
                <c:pt idx="27707">
                  <c:v>0.25873439627667533</c:v>
                </c:pt>
                <c:pt idx="27708">
                  <c:v>0.2587422930188743</c:v>
                </c:pt>
                <c:pt idx="27709">
                  <c:v>0.25875216385893218</c:v>
                </c:pt>
                <c:pt idx="27710">
                  <c:v>0.25876321908412525</c:v>
                </c:pt>
                <c:pt idx="27711">
                  <c:v>0.2587742741871018</c:v>
                </c:pt>
                <c:pt idx="27712">
                  <c:v>0.25878493434922739</c:v>
                </c:pt>
                <c:pt idx="27713">
                  <c:v>0.25879480476839029</c:v>
                </c:pt>
                <c:pt idx="27714">
                  <c:v>0.25880506990097291</c:v>
                </c:pt>
                <c:pt idx="27715">
                  <c:v>0.25881572973481776</c:v>
                </c:pt>
                <c:pt idx="27716">
                  <c:v>0.25882638945503167</c:v>
                </c:pt>
                <c:pt idx="27717">
                  <c:v>0.25883902305036721</c:v>
                </c:pt>
                <c:pt idx="27718">
                  <c:v>0.25885284086251431</c:v>
                </c:pt>
                <c:pt idx="27719">
                  <c:v>0.25886547412368038</c:v>
                </c:pt>
                <c:pt idx="27720">
                  <c:v>0.25887613331364961</c:v>
                </c:pt>
                <c:pt idx="27721">
                  <c:v>0.25888481849554468</c:v>
                </c:pt>
                <c:pt idx="27722">
                  <c:v>0.25889074016722441</c:v>
                </c:pt>
                <c:pt idx="27723">
                  <c:v>0.25889745135273762</c:v>
                </c:pt>
                <c:pt idx="27724">
                  <c:v>0.25890613634948517</c:v>
                </c:pt>
                <c:pt idx="27725">
                  <c:v>0.25891679510603838</c:v>
                </c:pt>
                <c:pt idx="27726">
                  <c:v>0.25892705898645635</c:v>
                </c:pt>
                <c:pt idx="27727">
                  <c:v>0.25893732276152764</c:v>
                </c:pt>
                <c:pt idx="27728">
                  <c:v>0.25894877069406164</c:v>
                </c:pt>
                <c:pt idx="27729">
                  <c:v>0.2589598237459475</c:v>
                </c:pt>
                <c:pt idx="27730">
                  <c:v>0.25897048193027866</c:v>
                </c:pt>
                <c:pt idx="27731">
                  <c:v>0.25898035051818774</c:v>
                </c:pt>
                <c:pt idx="27732">
                  <c:v>0.25898824531839632</c:v>
                </c:pt>
                <c:pt idx="27733">
                  <c:v>0.25899535058529349</c:v>
                </c:pt>
                <c:pt idx="27734">
                  <c:v>0.25900403473183164</c:v>
                </c:pt>
                <c:pt idx="27735">
                  <c:v>0.259014692444967</c:v>
                </c:pt>
                <c:pt idx="27736">
                  <c:v>0.25902535004451627</c:v>
                </c:pt>
                <c:pt idx="27737">
                  <c:v>0.25903679696936932</c:v>
                </c:pt>
                <c:pt idx="27738">
                  <c:v>0.2590490331924184</c:v>
                </c:pt>
                <c:pt idx="27739">
                  <c:v>0.2590600851361593</c:v>
                </c:pt>
                <c:pt idx="27740">
                  <c:v>0.2590687687205539</c:v>
                </c:pt>
                <c:pt idx="27741">
                  <c:v>0.25907666282275194</c:v>
                </c:pt>
                <c:pt idx="27742">
                  <c:v>0.25908455686263282</c:v>
                </c:pt>
                <c:pt idx="27743">
                  <c:v>0.25909245084019866</c:v>
                </c:pt>
                <c:pt idx="27744">
                  <c:v>0.25910073944957762</c:v>
                </c:pt>
                <c:pt idx="27745">
                  <c:v>0.25911021206188739</c:v>
                </c:pt>
                <c:pt idx="27746">
                  <c:v>0.25912126332950774</c:v>
                </c:pt>
                <c:pt idx="27747">
                  <c:v>0.25913152511151294</c:v>
                </c:pt>
                <c:pt idx="27748">
                  <c:v>0.25913981339702818</c:v>
                </c:pt>
                <c:pt idx="27749">
                  <c:v>0.25914731226282472</c:v>
                </c:pt>
                <c:pt idx="27750">
                  <c:v>0.2591548110723888</c:v>
                </c:pt>
                <c:pt idx="27751">
                  <c:v>0.25916309916490632</c:v>
                </c:pt>
                <c:pt idx="27752">
                  <c:v>0.25917138718873128</c:v>
                </c:pt>
                <c:pt idx="27753">
                  <c:v>0.25917928048089328</c:v>
                </c:pt>
                <c:pt idx="27754">
                  <c:v>0.25918796303031122</c:v>
                </c:pt>
                <c:pt idx="27755">
                  <c:v>0.25919664550434246</c:v>
                </c:pt>
                <c:pt idx="27756">
                  <c:v>0.25920493325014082</c:v>
                </c:pt>
                <c:pt idx="27757">
                  <c:v>0.2592128262775194</c:v>
                </c:pt>
                <c:pt idx="27758">
                  <c:v>0.25921914065456653</c:v>
                </c:pt>
                <c:pt idx="27759">
                  <c:v>0.25922427105655932</c:v>
                </c:pt>
                <c:pt idx="27760">
                  <c:v>0.25922861214537934</c:v>
                </c:pt>
                <c:pt idx="27761">
                  <c:v>0.25923374249877923</c:v>
                </c:pt>
                <c:pt idx="27762">
                  <c:v>0.25924045138274332</c:v>
                </c:pt>
                <c:pt idx="27763">
                  <c:v>0.25924952803646489</c:v>
                </c:pt>
                <c:pt idx="27764">
                  <c:v>0.25925742071186514</c:v>
                </c:pt>
                <c:pt idx="27765">
                  <c:v>0.25926491869579527</c:v>
                </c:pt>
                <c:pt idx="27766">
                  <c:v>0.25927399512743982</c:v>
                </c:pt>
                <c:pt idx="27767">
                  <c:v>0.25928346609871555</c:v>
                </c:pt>
                <c:pt idx="27768">
                  <c:v>0.25929135850625845</c:v>
                </c:pt>
                <c:pt idx="27769">
                  <c:v>0.25929925085151234</c:v>
                </c:pt>
                <c:pt idx="27770">
                  <c:v>0.25930595929600408</c:v>
                </c:pt>
                <c:pt idx="27771">
                  <c:v>0.25931345691600316</c:v>
                </c:pt>
                <c:pt idx="27772">
                  <c:v>0.2593233221198315</c:v>
                </c:pt>
                <c:pt idx="27773">
                  <c:v>0.25933555483741816</c:v>
                </c:pt>
                <c:pt idx="27774">
                  <c:v>0.25934660361500944</c:v>
                </c:pt>
                <c:pt idx="27775">
                  <c:v>0.25935410093027988</c:v>
                </c:pt>
                <c:pt idx="27776">
                  <c:v>0.25935844145553477</c:v>
                </c:pt>
                <c:pt idx="27777">
                  <c:v>0.25936278196195012</c:v>
                </c:pt>
                <c:pt idx="27778">
                  <c:v>0.25936830621559331</c:v>
                </c:pt>
                <c:pt idx="27779">
                  <c:v>0.25937501419684833</c:v>
                </c:pt>
                <c:pt idx="27780">
                  <c:v>0.25938251129911988</c:v>
                </c:pt>
                <c:pt idx="27781">
                  <c:v>0.25939198124270257</c:v>
                </c:pt>
                <c:pt idx="27782">
                  <c:v>0.2594010565211502</c:v>
                </c:pt>
                <c:pt idx="27783">
                  <c:v>0.25941013171723898</c:v>
                </c:pt>
                <c:pt idx="27784">
                  <c:v>0.25941920683096892</c:v>
                </c:pt>
                <c:pt idx="27785">
                  <c:v>0.25942709816726844</c:v>
                </c:pt>
                <c:pt idx="27786">
                  <c:v>0.25943498944129467</c:v>
                </c:pt>
                <c:pt idx="27787">
                  <c:v>0.25944288065304977</c:v>
                </c:pt>
                <c:pt idx="27788">
                  <c:v>0.2594503772465383</c:v>
                </c:pt>
                <c:pt idx="27789">
                  <c:v>0.25945669012378197</c:v>
                </c:pt>
                <c:pt idx="27790">
                  <c:v>0.25946103020376965</c:v>
                </c:pt>
                <c:pt idx="27791">
                  <c:v>0.25946655391469386</c:v>
                </c:pt>
                <c:pt idx="27792">
                  <c:v>0.25947286668981762</c:v>
                </c:pt>
                <c:pt idx="27793">
                  <c:v>0.25947839033536024</c:v>
                </c:pt>
                <c:pt idx="27794">
                  <c:v>0.25948470303576404</c:v>
                </c:pt>
                <c:pt idx="27795">
                  <c:v>0.25949219931573458</c:v>
                </c:pt>
                <c:pt idx="27796">
                  <c:v>0.25950009007604885</c:v>
                </c:pt>
                <c:pt idx="27797">
                  <c:v>0.2595071917070963</c:v>
                </c:pt>
                <c:pt idx="27798">
                  <c:v>0.25951271516304414</c:v>
                </c:pt>
                <c:pt idx="27799">
                  <c:v>0.25951626594004323</c:v>
                </c:pt>
                <c:pt idx="27800">
                  <c:v>0.25952060576147506</c:v>
                </c:pt>
                <c:pt idx="27801">
                  <c:v>0.2595261291433309</c:v>
                </c:pt>
                <c:pt idx="27802">
                  <c:v>0.25953165249467969</c:v>
                </c:pt>
                <c:pt idx="27803">
                  <c:v>0.25953875390158671</c:v>
                </c:pt>
                <c:pt idx="27804">
                  <c:v>0.25954901140031134</c:v>
                </c:pt>
                <c:pt idx="27805">
                  <c:v>0.25955887428063201</c:v>
                </c:pt>
                <c:pt idx="27806">
                  <c:v>0.25956597549422938</c:v>
                </c:pt>
                <c:pt idx="27807">
                  <c:v>0.2595730766573997</c:v>
                </c:pt>
                <c:pt idx="27808">
                  <c:v>0.25958017777014447</c:v>
                </c:pt>
                <c:pt idx="27809">
                  <c:v>0.25958648982802912</c:v>
                </c:pt>
                <c:pt idx="27810">
                  <c:v>0.25959280184607181</c:v>
                </c:pt>
                <c:pt idx="27811">
                  <c:v>0.25959911382427331</c:v>
                </c:pt>
                <c:pt idx="27812">
                  <c:v>0.25960542576263412</c:v>
                </c:pt>
                <c:pt idx="27813">
                  <c:v>0.25961292113769213</c:v>
                </c:pt>
                <c:pt idx="27814">
                  <c:v>0.25961962747828055</c:v>
                </c:pt>
                <c:pt idx="27815">
                  <c:v>0.25962436133867722</c:v>
                </c:pt>
                <c:pt idx="27816">
                  <c:v>0.25962791171926802</c:v>
                </c:pt>
                <c:pt idx="27817">
                  <c:v>0.2596314620872533</c:v>
                </c:pt>
                <c:pt idx="27818">
                  <c:v>0.25963619589162651</c:v>
                </c:pt>
                <c:pt idx="27819">
                  <c:v>0.25964092967359076</c:v>
                </c:pt>
                <c:pt idx="27820">
                  <c:v>0.25964605791209822</c:v>
                </c:pt>
                <c:pt idx="27821">
                  <c:v>0.25965355298261006</c:v>
                </c:pt>
                <c:pt idx="27822">
                  <c:v>0.25966302035980376</c:v>
                </c:pt>
                <c:pt idx="27823">
                  <c:v>0.25967248764736678</c:v>
                </c:pt>
                <c:pt idx="27824">
                  <c:v>0.25968234930993672</c:v>
                </c:pt>
                <c:pt idx="27825">
                  <c:v>0.25968984410844781</c:v>
                </c:pt>
                <c:pt idx="27826">
                  <c:v>0.25969339425655774</c:v>
                </c:pt>
                <c:pt idx="27827">
                  <c:v>0.25969654993318614</c:v>
                </c:pt>
                <c:pt idx="27828">
                  <c:v>0.25970088897229032</c:v>
                </c:pt>
                <c:pt idx="27829">
                  <c:v>0.25970601690332179</c:v>
                </c:pt>
                <c:pt idx="27830">
                  <c:v>0.25971311707210876</c:v>
                </c:pt>
                <c:pt idx="27831">
                  <c:v>0.25972376723076701</c:v>
                </c:pt>
                <c:pt idx="27832">
                  <c:v>0.25973402283190244</c:v>
                </c:pt>
                <c:pt idx="27833">
                  <c:v>0.2597438838876554</c:v>
                </c:pt>
                <c:pt idx="27834">
                  <c:v>0.25975335040969411</c:v>
                </c:pt>
                <c:pt idx="27835">
                  <c:v>0.25976321127485946</c:v>
                </c:pt>
                <c:pt idx="27836">
                  <c:v>0.25977109989698111</c:v>
                </c:pt>
                <c:pt idx="27837">
                  <c:v>0.25977662189543982</c:v>
                </c:pt>
                <c:pt idx="27838">
                  <c:v>0.25978135501270622</c:v>
                </c:pt>
                <c:pt idx="27839">
                  <c:v>0.25978727137778662</c:v>
                </c:pt>
                <c:pt idx="27840">
                  <c:v>0.25979397654922859</c:v>
                </c:pt>
                <c:pt idx="27841">
                  <c:v>0.25980147051116576</c:v>
                </c:pt>
                <c:pt idx="27842">
                  <c:v>0.25980857000225138</c:v>
                </c:pt>
                <c:pt idx="27843">
                  <c:v>0.25981330296830607</c:v>
                </c:pt>
                <c:pt idx="27844">
                  <c:v>0.25981488061868013</c:v>
                </c:pt>
                <c:pt idx="27845">
                  <c:v>0.25981488061868013</c:v>
                </c:pt>
                <c:pt idx="27846">
                  <c:v>0.2598164582665648</c:v>
                </c:pt>
                <c:pt idx="27847">
                  <c:v>0.25982276883321448</c:v>
                </c:pt>
                <c:pt idx="27848">
                  <c:v>0.2598322346085199</c:v>
                </c:pt>
                <c:pt idx="27849">
                  <c:v>0.25984012268616424</c:v>
                </c:pt>
                <c:pt idx="27850">
                  <c:v>0.25984722190284504</c:v>
                </c:pt>
                <c:pt idx="27851">
                  <c:v>0.25985589865478931</c:v>
                </c:pt>
                <c:pt idx="27852">
                  <c:v>0.25986457533144941</c:v>
                </c:pt>
                <c:pt idx="27853">
                  <c:v>0.25987285754348582</c:v>
                </c:pt>
                <c:pt idx="27854">
                  <c:v>0.25988074530070093</c:v>
                </c:pt>
                <c:pt idx="27855">
                  <c:v>0.25988784422899902</c:v>
                </c:pt>
                <c:pt idx="27856">
                  <c:v>0.25989375996408531</c:v>
                </c:pt>
                <c:pt idx="27857">
                  <c:v>0.25989809814757342</c:v>
                </c:pt>
                <c:pt idx="27858">
                  <c:v>0.25990243631224214</c:v>
                </c:pt>
                <c:pt idx="27859">
                  <c:v>0.25990677445809068</c:v>
                </c:pt>
                <c:pt idx="27860">
                  <c:v>0.25990953508655978</c:v>
                </c:pt>
                <c:pt idx="27861">
                  <c:v>0.25991347882829507</c:v>
                </c:pt>
                <c:pt idx="27862">
                  <c:v>0.25991978878272148</c:v>
                </c:pt>
                <c:pt idx="27863">
                  <c:v>0.25992846490504751</c:v>
                </c:pt>
                <c:pt idx="27864">
                  <c:v>0.25993556349459668</c:v>
                </c:pt>
                <c:pt idx="27865">
                  <c:v>0.2599395071336843</c:v>
                </c:pt>
                <c:pt idx="27866">
                  <c:v>0.25994345075721975</c:v>
                </c:pt>
                <c:pt idx="27867">
                  <c:v>0.25994976052252783</c:v>
                </c:pt>
                <c:pt idx="27868">
                  <c:v>0.25995607024802331</c:v>
                </c:pt>
                <c:pt idx="27869">
                  <c:v>0.25996119687067337</c:v>
                </c:pt>
                <c:pt idx="27870">
                  <c:v>0.25996711217184232</c:v>
                </c:pt>
                <c:pt idx="27871">
                  <c:v>0.25997460483642498</c:v>
                </c:pt>
                <c:pt idx="27872">
                  <c:v>0.25998288613722847</c:v>
                </c:pt>
                <c:pt idx="27873">
                  <c:v>0.25999077302661538</c:v>
                </c:pt>
                <c:pt idx="27874">
                  <c:v>0.25999708249333869</c:v>
                </c:pt>
                <c:pt idx="27875">
                  <c:v>0.26000299758223827</c:v>
                </c:pt>
                <c:pt idx="27876">
                  <c:v>0.26000970130736045</c:v>
                </c:pt>
                <c:pt idx="27877">
                  <c:v>0.26001482765507233</c:v>
                </c:pt>
                <c:pt idx="27878">
                  <c:v>0.26001916531337932</c:v>
                </c:pt>
                <c:pt idx="27879">
                  <c:v>0.26002310862278583</c:v>
                </c:pt>
                <c:pt idx="27880">
                  <c:v>0.26002665758795723</c:v>
                </c:pt>
                <c:pt idx="27881">
                  <c:v>0.26003138952192573</c:v>
                </c:pt>
                <c:pt idx="27882">
                  <c:v>0.26003967035249331</c:v>
                </c:pt>
                <c:pt idx="27883">
                  <c:v>0.26004637383177681</c:v>
                </c:pt>
                <c:pt idx="27884">
                  <c:v>0.26005071135325025</c:v>
                </c:pt>
                <c:pt idx="27885">
                  <c:v>0.26005465453826276</c:v>
                </c:pt>
                <c:pt idx="27886">
                  <c:v>0.26005938633975462</c:v>
                </c:pt>
                <c:pt idx="27887">
                  <c:v>0.26006293517617945</c:v>
                </c:pt>
                <c:pt idx="27888">
                  <c:v>0.26006766693848932</c:v>
                </c:pt>
                <c:pt idx="27889">
                  <c:v>0.26007318729955253</c:v>
                </c:pt>
                <c:pt idx="27890">
                  <c:v>0.26007752470472312</c:v>
                </c:pt>
                <c:pt idx="27891">
                  <c:v>0.26008225639799931</c:v>
                </c:pt>
                <c:pt idx="27892">
                  <c:v>0.26008777667852401</c:v>
                </c:pt>
                <c:pt idx="27893">
                  <c:v>0.26009329692857525</c:v>
                </c:pt>
                <c:pt idx="27894">
                  <c:v>0.26010000004838479</c:v>
                </c:pt>
                <c:pt idx="27895">
                  <c:v>0.26010867460732306</c:v>
                </c:pt>
                <c:pt idx="27896">
                  <c:v>0.26011813767670916</c:v>
                </c:pt>
                <c:pt idx="27897">
                  <c:v>0.26012838923415776</c:v>
                </c:pt>
                <c:pt idx="27898">
                  <c:v>0.26013824640182615</c:v>
                </c:pt>
                <c:pt idx="27899">
                  <c:v>0.2601469206290023</c:v>
                </c:pt>
                <c:pt idx="27900">
                  <c:v>0.26015322911059779</c:v>
                </c:pt>
                <c:pt idx="27901">
                  <c:v>0.26015756616861002</c:v>
                </c:pt>
                <c:pt idx="27902">
                  <c:v>0.26016348030831243</c:v>
                </c:pt>
                <c:pt idx="27903">
                  <c:v>0.26017018295769267</c:v>
                </c:pt>
                <c:pt idx="27904">
                  <c:v>0.260176491292541</c:v>
                </c:pt>
                <c:pt idx="27905">
                  <c:v>0.26018201105288863</c:v>
                </c:pt>
                <c:pt idx="27906">
                  <c:v>0.26018555945416583</c:v>
                </c:pt>
                <c:pt idx="27907">
                  <c:v>0.26018910784285293</c:v>
                </c:pt>
                <c:pt idx="27908">
                  <c:v>0.26019462753356049</c:v>
                </c:pt>
                <c:pt idx="27909">
                  <c:v>0.26020054145408172</c:v>
                </c:pt>
                <c:pt idx="27910">
                  <c:v>0.26020487830690281</c:v>
                </c:pt>
                <c:pt idx="27911">
                  <c:v>0.26021000365416952</c:v>
                </c:pt>
                <c:pt idx="27912">
                  <c:v>0.26021591748375872</c:v>
                </c:pt>
                <c:pt idx="27913">
                  <c:v>0.2602206485222493</c:v>
                </c:pt>
                <c:pt idx="27914">
                  <c:v>0.26022577378868939</c:v>
                </c:pt>
                <c:pt idx="27915">
                  <c:v>0.26023129327701683</c:v>
                </c:pt>
                <c:pt idx="27916">
                  <c:v>0.26023681273487992</c:v>
                </c:pt>
                <c:pt idx="27917">
                  <c:v>0.26024114943040055</c:v>
                </c:pt>
                <c:pt idx="27918">
                  <c:v>0.26024548610711479</c:v>
                </c:pt>
                <c:pt idx="27919">
                  <c:v>0.26025021700571727</c:v>
                </c:pt>
                <c:pt idx="27920">
                  <c:v>0.26025337092568501</c:v>
                </c:pt>
                <c:pt idx="27921">
                  <c:v>0.26025573635913279</c:v>
                </c:pt>
                <c:pt idx="27922">
                  <c:v>0.26025770754939875</c:v>
                </c:pt>
                <c:pt idx="27923">
                  <c:v>0.2602600729725888</c:v>
                </c:pt>
                <c:pt idx="27924">
                  <c:v>0.26026164991827361</c:v>
                </c:pt>
                <c:pt idx="27925">
                  <c:v>0.26026362109688278</c:v>
                </c:pt>
                <c:pt idx="27926">
                  <c:v>0.26026559227160634</c:v>
                </c:pt>
                <c:pt idx="27927">
                  <c:v>0.26026795767614563</c:v>
                </c:pt>
                <c:pt idx="27928">
                  <c:v>0.26027071730770357</c:v>
                </c:pt>
                <c:pt idx="27929">
                  <c:v>0.26027347693164532</c:v>
                </c:pt>
                <c:pt idx="27930">
                  <c:v>0.26027741923835218</c:v>
                </c:pt>
                <c:pt idx="27931">
                  <c:v>0.26028136152951731</c:v>
                </c:pt>
                <c:pt idx="27932">
                  <c:v>0.26028333266927156</c:v>
                </c:pt>
                <c:pt idx="27933">
                  <c:v>0.26028569803184831</c:v>
                </c:pt>
                <c:pt idx="27934">
                  <c:v>0.26028964029037593</c:v>
                </c:pt>
                <c:pt idx="27935">
                  <c:v>0.26029476520322786</c:v>
                </c:pt>
                <c:pt idx="27936">
                  <c:v>0.26030146697271206</c:v>
                </c:pt>
                <c:pt idx="27937">
                  <c:v>0.26030895713251473</c:v>
                </c:pt>
                <c:pt idx="27938">
                  <c:v>0.26031565880688828</c:v>
                </c:pt>
                <c:pt idx="27939">
                  <c:v>0.26032117779912056</c:v>
                </c:pt>
                <c:pt idx="27940">
                  <c:v>0.26032748518151738</c:v>
                </c:pt>
                <c:pt idx="27941">
                  <c:v>0.2603330041084802</c:v>
                </c:pt>
                <c:pt idx="27942">
                  <c:v>0.26033734038686934</c:v>
                </c:pt>
                <c:pt idx="27943">
                  <c:v>0.26034049403206938</c:v>
                </c:pt>
                <c:pt idx="27944">
                  <c:v>0.26034325346346071</c:v>
                </c:pt>
                <c:pt idx="27945">
                  <c:v>0.26034561868430739</c:v>
                </c:pt>
                <c:pt idx="27946">
                  <c:v>0.26034758969740635</c:v>
                </c:pt>
                <c:pt idx="27947">
                  <c:v>0.26035074331028391</c:v>
                </c:pt>
                <c:pt idx="27948">
                  <c:v>0.26035468531239536</c:v>
                </c:pt>
                <c:pt idx="27949">
                  <c:v>0.26035862729896747</c:v>
                </c:pt>
                <c:pt idx="27950">
                  <c:v>0.26036020408924515</c:v>
                </c:pt>
                <c:pt idx="27951">
                  <c:v>0.26036099248345163</c:v>
                </c:pt>
                <c:pt idx="27952">
                  <c:v>0.26036296346624893</c:v>
                </c:pt>
                <c:pt idx="27953">
                  <c:v>0.26036572283563791</c:v>
                </c:pt>
                <c:pt idx="27954">
                  <c:v>0.26037005897215232</c:v>
                </c:pt>
                <c:pt idx="27955">
                  <c:v>0.26037636604624564</c:v>
                </c:pt>
                <c:pt idx="27956">
                  <c:v>0.26038227889208065</c:v>
                </c:pt>
                <c:pt idx="27957">
                  <c:v>0.26038779751665003</c:v>
                </c:pt>
                <c:pt idx="27958">
                  <c:v>0.26039252774204152</c:v>
                </c:pt>
                <c:pt idx="27959">
                  <c:v>0.26039528702985365</c:v>
                </c:pt>
                <c:pt idx="27960">
                  <c:v>0.26039844049231525</c:v>
                </c:pt>
                <c:pt idx="27961">
                  <c:v>0.2604035648476079</c:v>
                </c:pt>
                <c:pt idx="27962">
                  <c:v>0.26040868917664139</c:v>
                </c:pt>
                <c:pt idx="27963">
                  <c:v>0.26041223677366632</c:v>
                </c:pt>
                <c:pt idx="27964">
                  <c:v>0.26041420765546452</c:v>
                </c:pt>
                <c:pt idx="27965">
                  <c:v>0.26041893775593189</c:v>
                </c:pt>
                <c:pt idx="27966">
                  <c:v>0.2604252445217512</c:v>
                </c:pt>
                <c:pt idx="27967">
                  <c:v>0.26042879206004577</c:v>
                </c:pt>
                <c:pt idx="27968">
                  <c:v>0.26042958040017944</c:v>
                </c:pt>
                <c:pt idx="27969">
                  <c:v>0.26042879206004577</c:v>
                </c:pt>
                <c:pt idx="27970">
                  <c:v>0.26042760954867922</c:v>
                </c:pt>
                <c:pt idx="27971">
                  <c:v>0.26042800371929004</c:v>
                </c:pt>
                <c:pt idx="27972">
                  <c:v>0.26042839788974598</c:v>
                </c:pt>
                <c:pt idx="27973">
                  <c:v>0.26042918623019007</c:v>
                </c:pt>
                <c:pt idx="27974">
                  <c:v>0.26042958040017944</c:v>
                </c:pt>
                <c:pt idx="27975">
                  <c:v>0.26042918623019007</c:v>
                </c:pt>
                <c:pt idx="27976">
                  <c:v>0.26042918623019007</c:v>
                </c:pt>
                <c:pt idx="27977">
                  <c:v>0.26043076290921557</c:v>
                </c:pt>
                <c:pt idx="27978">
                  <c:v>0.26043312792309176</c:v>
                </c:pt>
                <c:pt idx="27979">
                  <c:v>0.26043549293137525</c:v>
                </c:pt>
                <c:pt idx="27980">
                  <c:v>0.26043864626705282</c:v>
                </c:pt>
                <c:pt idx="27981">
                  <c:v>0.26044258792266683</c:v>
                </c:pt>
                <c:pt idx="27982">
                  <c:v>0.26044652956274367</c:v>
                </c:pt>
                <c:pt idx="27983">
                  <c:v>0.26044850037695588</c:v>
                </c:pt>
                <c:pt idx="27984">
                  <c:v>0.26044889453933201</c:v>
                </c:pt>
                <c:pt idx="27985">
                  <c:v>0.26045007702552891</c:v>
                </c:pt>
                <c:pt idx="27986">
                  <c:v>0.260454806956334</c:v>
                </c:pt>
                <c:pt idx="27987">
                  <c:v>0.26045953686476692</c:v>
                </c:pt>
                <c:pt idx="27988">
                  <c:v>0.26046466090699016</c:v>
                </c:pt>
                <c:pt idx="27989">
                  <c:v>0.26047017907694442</c:v>
                </c:pt>
                <c:pt idx="27990">
                  <c:v>0.26047530306463651</c:v>
                </c:pt>
                <c:pt idx="27991">
                  <c:v>0.26047924457576427</c:v>
                </c:pt>
                <c:pt idx="27992">
                  <c:v>0.26047963872602259</c:v>
                </c:pt>
                <c:pt idx="27993">
                  <c:v>0.26048042702607332</c:v>
                </c:pt>
                <c:pt idx="27994">
                  <c:v>0.26048042702607332</c:v>
                </c:pt>
                <c:pt idx="27995">
                  <c:v>0.26047924457576427</c:v>
                </c:pt>
                <c:pt idx="27996">
                  <c:v>0.26047963872602259</c:v>
                </c:pt>
                <c:pt idx="27997">
                  <c:v>0.26048121532550278</c:v>
                </c:pt>
                <c:pt idx="27998">
                  <c:v>0.26048200362431068</c:v>
                </c:pt>
                <c:pt idx="27999">
                  <c:v>0.26048279192249729</c:v>
                </c:pt>
                <c:pt idx="28000">
                  <c:v>0.2604831860713569</c:v>
                </c:pt>
                <c:pt idx="28001">
                  <c:v>0.26048279192249729</c:v>
                </c:pt>
                <c:pt idx="28002">
                  <c:v>0.2604831860713569</c:v>
                </c:pt>
                <c:pt idx="28003">
                  <c:v>0.26048436851700563</c:v>
                </c:pt>
                <c:pt idx="28004">
                  <c:v>0.26048555096125542</c:v>
                </c:pt>
                <c:pt idx="28005">
                  <c:v>0.26048633925664616</c:v>
                </c:pt>
                <c:pt idx="28006">
                  <c:v>0.26048870413908753</c:v>
                </c:pt>
                <c:pt idx="28007">
                  <c:v>0.26049225145226357</c:v>
                </c:pt>
                <c:pt idx="28008">
                  <c:v>0.26049540460896753</c:v>
                </c:pt>
                <c:pt idx="28009">
                  <c:v>0.26049698118359138</c:v>
                </c:pt>
                <c:pt idx="28010">
                  <c:v>0.26049855775572922</c:v>
                </c:pt>
                <c:pt idx="28011">
                  <c:v>0.26050210503395188</c:v>
                </c:pt>
                <c:pt idx="28012">
                  <c:v>0.26050644057913575</c:v>
                </c:pt>
                <c:pt idx="28013">
                  <c:v>0.26050919955264823</c:v>
                </c:pt>
                <c:pt idx="28014">
                  <c:v>0.26051117024335341</c:v>
                </c:pt>
                <c:pt idx="28015">
                  <c:v>0.26051471747683635</c:v>
                </c:pt>
                <c:pt idx="28016">
                  <c:v>0.26051905296733913</c:v>
                </c:pt>
                <c:pt idx="28017">
                  <c:v>0.26052338843904532</c:v>
                </c:pt>
                <c:pt idx="28018">
                  <c:v>0.26052654149757132</c:v>
                </c:pt>
                <c:pt idx="28019">
                  <c:v>0.26052732976064952</c:v>
                </c:pt>
                <c:pt idx="28020">
                  <c:v>0.26052772389195555</c:v>
                </c:pt>
                <c:pt idx="28021">
                  <c:v>0.26052890628494202</c:v>
                </c:pt>
                <c:pt idx="28022">
                  <c:v>0.26053087693681132</c:v>
                </c:pt>
                <c:pt idx="28023">
                  <c:v>0.26053481822890084</c:v>
                </c:pt>
                <c:pt idx="28024">
                  <c:v>0.26053836537850056</c:v>
                </c:pt>
                <c:pt idx="28025">
                  <c:v>0.26054073013790952</c:v>
                </c:pt>
                <c:pt idx="28026">
                  <c:v>0.26054230664107575</c:v>
                </c:pt>
                <c:pt idx="28027">
                  <c:v>0.26054467139116522</c:v>
                </c:pt>
                <c:pt idx="28028">
                  <c:v>0.26054506551563617</c:v>
                </c:pt>
                <c:pt idx="28029">
                  <c:v>0.26054388314175658</c:v>
                </c:pt>
                <c:pt idx="28030">
                  <c:v>0.26054427726653834</c:v>
                </c:pt>
                <c:pt idx="28031">
                  <c:v>0.26054703613566227</c:v>
                </c:pt>
                <c:pt idx="28032">
                  <c:v>0.26055097736406491</c:v>
                </c:pt>
                <c:pt idx="28033">
                  <c:v>0.26055491857693319</c:v>
                </c:pt>
                <c:pt idx="28034">
                  <c:v>0.26055846565523438</c:v>
                </c:pt>
                <c:pt idx="28035">
                  <c:v>0.26056043624885422</c:v>
                </c:pt>
                <c:pt idx="28036">
                  <c:v>0.26056043624885422</c:v>
                </c:pt>
                <c:pt idx="28037">
                  <c:v>0.26056004213044082</c:v>
                </c:pt>
                <c:pt idx="28038">
                  <c:v>0.26056083036711192</c:v>
                </c:pt>
                <c:pt idx="28039">
                  <c:v>0.26056280095607182</c:v>
                </c:pt>
                <c:pt idx="28040">
                  <c:v>0.26056398330758396</c:v>
                </c:pt>
                <c:pt idx="28041">
                  <c:v>0.26056674212234182</c:v>
                </c:pt>
                <c:pt idx="28042">
                  <c:v>0.26056910681464812</c:v>
                </c:pt>
                <c:pt idx="28043">
                  <c:v>0.26056989504417427</c:v>
                </c:pt>
                <c:pt idx="28044">
                  <c:v>0.26057068327307914</c:v>
                </c:pt>
                <c:pt idx="28045">
                  <c:v>0.26057344206935301</c:v>
                </c:pt>
                <c:pt idx="28046">
                  <c:v>0.26057698908195093</c:v>
                </c:pt>
                <c:pt idx="28047">
                  <c:v>0.2605801419714755</c:v>
                </c:pt>
                <c:pt idx="28048">
                  <c:v>0.26058408306940273</c:v>
                </c:pt>
                <c:pt idx="28049">
                  <c:v>0.26058881236641201</c:v>
                </c:pt>
                <c:pt idx="28050">
                  <c:v>0.26059354164105525</c:v>
                </c:pt>
                <c:pt idx="28051">
                  <c:v>0.26059905909987152</c:v>
                </c:pt>
                <c:pt idx="28052">
                  <c:v>0.26060378832605585</c:v>
                </c:pt>
                <c:pt idx="28053">
                  <c:v>0.26060457652824537</c:v>
                </c:pt>
                <c:pt idx="28054">
                  <c:v>0.26060260602160656</c:v>
                </c:pt>
                <c:pt idx="28055">
                  <c:v>0.26059984730578878</c:v>
                </c:pt>
                <c:pt idx="28056">
                  <c:v>0.26059827089333293</c:v>
                </c:pt>
                <c:pt idx="28057">
                  <c:v>0.26059787678983082</c:v>
                </c:pt>
                <c:pt idx="28058">
                  <c:v>0.26059827089333293</c:v>
                </c:pt>
                <c:pt idx="28059">
                  <c:v>0.26059945320290784</c:v>
                </c:pt>
                <c:pt idx="28060">
                  <c:v>0.260603000123245</c:v>
                </c:pt>
                <c:pt idx="28061">
                  <c:v>0.26060694113108684</c:v>
                </c:pt>
                <c:pt idx="28062">
                  <c:v>0.26060969982733478</c:v>
                </c:pt>
                <c:pt idx="28063">
                  <c:v>0.26061364080877325</c:v>
                </c:pt>
                <c:pt idx="28064">
                  <c:v>0.26061836996599813</c:v>
                </c:pt>
                <c:pt idx="28065">
                  <c:v>0.26062191681923957</c:v>
                </c:pt>
                <c:pt idx="28066">
                  <c:v>0.26062309910085835</c:v>
                </c:pt>
                <c:pt idx="28067">
                  <c:v>0.26062349319442041</c:v>
                </c:pt>
                <c:pt idx="28068">
                  <c:v>0.26062467547417489</c:v>
                </c:pt>
                <c:pt idx="28069">
                  <c:v>0.2606274341214993</c:v>
                </c:pt>
                <c:pt idx="28070">
                  <c:v>0.26063176912334884</c:v>
                </c:pt>
                <c:pt idx="28071">
                  <c:v>0.26063768045922203</c:v>
                </c:pt>
                <c:pt idx="28072">
                  <c:v>0.2606439858456378</c:v>
                </c:pt>
                <c:pt idx="28073">
                  <c:v>0.26065029119229621</c:v>
                </c:pt>
                <c:pt idx="28074">
                  <c:v>0.26065738465976412</c:v>
                </c:pt>
                <c:pt idx="28075">
                  <c:v>0.26066250768830945</c:v>
                </c:pt>
                <c:pt idx="28076">
                  <c:v>0.26066487215417095</c:v>
                </c:pt>
                <c:pt idx="28077">
                  <c:v>0.26066447807691551</c:v>
                </c:pt>
                <c:pt idx="28078">
                  <c:v>0.26066329584421782</c:v>
                </c:pt>
                <c:pt idx="28079">
                  <c:v>0.26066290176634138</c:v>
                </c:pt>
                <c:pt idx="28080">
                  <c:v>0.26066368992193889</c:v>
                </c:pt>
                <c:pt idx="28081">
                  <c:v>0.26066368992193889</c:v>
                </c:pt>
                <c:pt idx="28082">
                  <c:v>0.26066447807691551</c:v>
                </c:pt>
                <c:pt idx="28083">
                  <c:v>0.26066763069060955</c:v>
                </c:pt>
                <c:pt idx="28084">
                  <c:v>0.26067157144375047</c:v>
                </c:pt>
                <c:pt idx="28085">
                  <c:v>0.26067432996170908</c:v>
                </c:pt>
                <c:pt idx="28086">
                  <c:v>0.26067511810829969</c:v>
                </c:pt>
                <c:pt idx="28087">
                  <c:v>0.26067511810829969</c:v>
                </c:pt>
                <c:pt idx="28088">
                  <c:v>0.26067551218136176</c:v>
                </c:pt>
                <c:pt idx="28089">
                  <c:v>0.26067590625426934</c:v>
                </c:pt>
                <c:pt idx="28090">
                  <c:v>0.26067590625426934</c:v>
                </c:pt>
                <c:pt idx="28091">
                  <c:v>0.26067551218136176</c:v>
                </c:pt>
                <c:pt idx="28092">
                  <c:v>0.26067590625426934</c:v>
                </c:pt>
                <c:pt idx="28093">
                  <c:v>0.26067827068845045</c:v>
                </c:pt>
                <c:pt idx="28094">
                  <c:v>0.26068181732923962</c:v>
                </c:pt>
                <c:pt idx="28095">
                  <c:v>0.2606865461640589</c:v>
                </c:pt>
                <c:pt idx="28096">
                  <c:v>0.26069245717613559</c:v>
                </c:pt>
                <c:pt idx="28097">
                  <c:v>0.26069758002500726</c:v>
                </c:pt>
                <c:pt idx="28098">
                  <c:v>0.26070191472278526</c:v>
                </c:pt>
                <c:pt idx="28099">
                  <c:v>0.26070546127971927</c:v>
                </c:pt>
                <c:pt idx="28100">
                  <c:v>0.26070821970419361</c:v>
                </c:pt>
                <c:pt idx="28101">
                  <c:v>0.26071097812105948</c:v>
                </c:pt>
                <c:pt idx="28102">
                  <c:v>0.26071334247231653</c:v>
                </c:pt>
                <c:pt idx="28103">
                  <c:v>0.26071688898872181</c:v>
                </c:pt>
                <c:pt idx="28104">
                  <c:v>0.26071846521419789</c:v>
                </c:pt>
                <c:pt idx="28105">
                  <c:v>0.26071846521419789</c:v>
                </c:pt>
                <c:pt idx="28106">
                  <c:v>0.26072004143718874</c:v>
                </c:pt>
                <c:pt idx="28107">
                  <c:v>0.26072477009125672</c:v>
                </c:pt>
                <c:pt idx="28108">
                  <c:v>0.26072989277459685</c:v>
                </c:pt>
                <c:pt idx="28109">
                  <c:v>0.26073343923230613</c:v>
                </c:pt>
                <c:pt idx="28110">
                  <c:v>0.2607365916286003</c:v>
                </c:pt>
                <c:pt idx="28111">
                  <c:v>0.26073856187123756</c:v>
                </c:pt>
                <c:pt idx="28112">
                  <c:v>0.26073934996720549</c:v>
                </c:pt>
                <c:pt idx="28113">
                  <c:v>0.26074132020440827</c:v>
                </c:pt>
                <c:pt idx="28114">
                  <c:v>0.26074407852997067</c:v>
                </c:pt>
                <c:pt idx="28115">
                  <c:v>0.26074723089272539</c:v>
                </c:pt>
                <c:pt idx="28116">
                  <c:v>0.26075077728894713</c:v>
                </c:pt>
                <c:pt idx="28117">
                  <c:v>0.26075511175613697</c:v>
                </c:pt>
                <c:pt idx="28118">
                  <c:v>0.26075984024437271</c:v>
                </c:pt>
                <c:pt idx="28119">
                  <c:v>0.26076417467228041</c:v>
                </c:pt>
                <c:pt idx="28120">
                  <c:v>0.26076890311766265</c:v>
                </c:pt>
                <c:pt idx="28121">
                  <c:v>0.26077284347173429</c:v>
                </c:pt>
                <c:pt idx="28122">
                  <c:v>0.26077678381028091</c:v>
                </c:pt>
                <c:pt idx="28123">
                  <c:v>0.26078190622717878</c:v>
                </c:pt>
                <c:pt idx="28124">
                  <c:v>0.26078702861783776</c:v>
                </c:pt>
                <c:pt idx="28125">
                  <c:v>0.26079018084520178</c:v>
                </c:pt>
                <c:pt idx="28126">
                  <c:v>0.26079254500920385</c:v>
                </c:pt>
                <c:pt idx="28127">
                  <c:v>0.26079609124472691</c:v>
                </c:pt>
                <c:pt idx="28128">
                  <c:v>0.26080121356272556</c:v>
                </c:pt>
                <c:pt idx="28129">
                  <c:v>0.26080830595971605</c:v>
                </c:pt>
                <c:pt idx="28130">
                  <c:v>0.26081697437661494</c:v>
                </c:pt>
                <c:pt idx="28131">
                  <c:v>0.26082524870446838</c:v>
                </c:pt>
                <c:pt idx="28132">
                  <c:v>0.2608311588967322</c:v>
                </c:pt>
                <c:pt idx="28133">
                  <c:v>0.26083431098499132</c:v>
                </c:pt>
                <c:pt idx="28134">
                  <c:v>0.26083785707240581</c:v>
                </c:pt>
                <c:pt idx="28135">
                  <c:v>0.26083903909874956</c:v>
                </c:pt>
                <c:pt idx="28136">
                  <c:v>0.26083706905406717</c:v>
                </c:pt>
                <c:pt idx="28137">
                  <c:v>0.26083667504466523</c:v>
                </c:pt>
                <c:pt idx="28138">
                  <c:v>0.26083982711553577</c:v>
                </c:pt>
                <c:pt idx="28139">
                  <c:v>0.26084455520321348</c:v>
                </c:pt>
                <c:pt idx="28140">
                  <c:v>0.26085007127725096</c:v>
                </c:pt>
                <c:pt idx="28141">
                  <c:v>0.26085598132281146</c:v>
                </c:pt>
                <c:pt idx="28142">
                  <c:v>0.26086031533402343</c:v>
                </c:pt>
                <c:pt idx="28143">
                  <c:v>0.26086346733037952</c:v>
                </c:pt>
                <c:pt idx="28144">
                  <c:v>0.26086819530628585</c:v>
                </c:pt>
                <c:pt idx="28145">
                  <c:v>0.26087174127354595</c:v>
                </c:pt>
                <c:pt idx="28146">
                  <c:v>0.26087331725495888</c:v>
                </c:pt>
                <c:pt idx="28147">
                  <c:v>0.26087607521645512</c:v>
                </c:pt>
                <c:pt idx="28148">
                  <c:v>0.26088119712476776</c:v>
                </c:pt>
                <c:pt idx="28149">
                  <c:v>0.26088710698637607</c:v>
                </c:pt>
                <c:pt idx="28150">
                  <c:v>0.26089341080026235</c:v>
                </c:pt>
                <c:pt idx="28151">
                  <c:v>0.26089892660481556</c:v>
                </c:pt>
                <c:pt idx="28152">
                  <c:v>0.26090247246310505</c:v>
                </c:pt>
                <c:pt idx="28153">
                  <c:v>0.26090404839608694</c:v>
                </c:pt>
                <c:pt idx="28154">
                  <c:v>0.26090601830882182</c:v>
                </c:pt>
                <c:pt idx="28155">
                  <c:v>0.26091074608355286</c:v>
                </c:pt>
                <c:pt idx="28156">
                  <c:v>0.26091941361250731</c:v>
                </c:pt>
                <c:pt idx="28157">
                  <c:v>0.26092886901296003</c:v>
                </c:pt>
                <c:pt idx="28158">
                  <c:v>0.26093753638483491</c:v>
                </c:pt>
                <c:pt idx="28159">
                  <c:v>0.26094541574862362</c:v>
                </c:pt>
                <c:pt idx="28160">
                  <c:v>0.26095329505032844</c:v>
                </c:pt>
                <c:pt idx="28161">
                  <c:v>0.26096117428995075</c:v>
                </c:pt>
                <c:pt idx="28162">
                  <c:v>0.26097023533876712</c:v>
                </c:pt>
                <c:pt idx="28163">
                  <c:v>0.26098047816465303</c:v>
                </c:pt>
                <c:pt idx="28164">
                  <c:v>0.26098914508922588</c:v>
                </c:pt>
                <c:pt idx="28165">
                  <c:v>0.26099663009999918</c:v>
                </c:pt>
                <c:pt idx="28166">
                  <c:v>0.26100529688458662</c:v>
                </c:pt>
                <c:pt idx="28167">
                  <c:v>0.26101396359406215</c:v>
                </c:pt>
                <c:pt idx="28168">
                  <c:v>0.26102302416456646</c:v>
                </c:pt>
                <c:pt idx="28169">
                  <c:v>0.2610344482451496</c:v>
                </c:pt>
                <c:pt idx="28170">
                  <c:v>0.26104626612221032</c:v>
                </c:pt>
                <c:pt idx="28171">
                  <c:v>0.26105493247662526</c:v>
                </c:pt>
                <c:pt idx="28172">
                  <c:v>0.26106281091546585</c:v>
                </c:pt>
                <c:pt idx="28173">
                  <c:v>0.26107108320944611</c:v>
                </c:pt>
                <c:pt idx="28174">
                  <c:v>0.26107817369267827</c:v>
                </c:pt>
                <c:pt idx="28175">
                  <c:v>0.26108368847821156</c:v>
                </c:pt>
                <c:pt idx="28176">
                  <c:v>0.26109038496261688</c:v>
                </c:pt>
                <c:pt idx="28177">
                  <c:v>0.26109708140217869</c:v>
                </c:pt>
                <c:pt idx="28178">
                  <c:v>0.2611049595089594</c:v>
                </c:pt>
                <c:pt idx="28179">
                  <c:v>0.26111401925503058</c:v>
                </c:pt>
                <c:pt idx="28180">
                  <c:v>0.26112426060827582</c:v>
                </c:pt>
                <c:pt idx="28181">
                  <c:v>0.2611360774239983</c:v>
                </c:pt>
                <c:pt idx="28182">
                  <c:v>0.2611467124387607</c:v>
                </c:pt>
                <c:pt idx="28183">
                  <c:v>0.26115537792272031</c:v>
                </c:pt>
                <c:pt idx="28184">
                  <c:v>0.26116325557024972</c:v>
                </c:pt>
                <c:pt idx="28185">
                  <c:v>0.26117073927792306</c:v>
                </c:pt>
                <c:pt idx="28186">
                  <c:v>0.26117822292959042</c:v>
                </c:pt>
                <c:pt idx="28187">
                  <c:v>0.26118767588322528</c:v>
                </c:pt>
                <c:pt idx="28188">
                  <c:v>0.26119870421619379</c:v>
                </c:pt>
                <c:pt idx="28189">
                  <c:v>0.26120894470219175</c:v>
                </c:pt>
                <c:pt idx="28190">
                  <c:v>0.26121760964689766</c:v>
                </c:pt>
                <c:pt idx="28191">
                  <c:v>0.26122706222822051</c:v>
                </c:pt>
                <c:pt idx="28192">
                  <c:v>0.26123730242382359</c:v>
                </c:pt>
                <c:pt idx="28193">
                  <c:v>0.26124557327449122</c:v>
                </c:pt>
                <c:pt idx="28194">
                  <c:v>0.26125384405675123</c:v>
                </c:pt>
                <c:pt idx="28195">
                  <c:v>0.26126447781914447</c:v>
                </c:pt>
                <c:pt idx="28196">
                  <c:v>0.261275111468461</c:v>
                </c:pt>
                <c:pt idx="28197">
                  <c:v>0.26128613883720886</c:v>
                </c:pt>
                <c:pt idx="28198">
                  <c:v>0.26129874139544995</c:v>
                </c:pt>
                <c:pt idx="28199">
                  <c:v>0.26131134379486803</c:v>
                </c:pt>
                <c:pt idx="28200">
                  <c:v>0.26132276458215836</c:v>
                </c:pt>
                <c:pt idx="28201">
                  <c:v>0.26133379142543278</c:v>
                </c:pt>
                <c:pt idx="28202">
                  <c:v>0.26134481814711746</c:v>
                </c:pt>
                <c:pt idx="28203">
                  <c:v>0.2613554509421625</c:v>
                </c:pt>
                <c:pt idx="28204">
                  <c:v>0.26136529602195602</c:v>
                </c:pt>
                <c:pt idx="28205">
                  <c:v>0.26137632239625602</c:v>
                </c:pt>
                <c:pt idx="28206">
                  <c:v>0.26138931760988293</c:v>
                </c:pt>
                <c:pt idx="28207">
                  <c:v>0.26140191886788233</c:v>
                </c:pt>
                <c:pt idx="28208">
                  <c:v>0.26141294483837435</c:v>
                </c:pt>
                <c:pt idx="28209">
                  <c:v>0.26142278935215546</c:v>
                </c:pt>
                <c:pt idx="28210">
                  <c:v>0.26143302754368075</c:v>
                </c:pt>
                <c:pt idx="28211">
                  <c:v>0.26144444694133878</c:v>
                </c:pt>
                <c:pt idx="28212">
                  <c:v>0.2614558662085964</c:v>
                </c:pt>
                <c:pt idx="28213">
                  <c:v>0.26146492277611405</c:v>
                </c:pt>
                <c:pt idx="28214">
                  <c:v>0.26147358550307748</c:v>
                </c:pt>
                <c:pt idx="28215">
                  <c:v>0.26148382317455915</c:v>
                </c:pt>
                <c:pt idx="28216">
                  <c:v>0.26149602949203676</c:v>
                </c:pt>
                <c:pt idx="28217">
                  <c:v>0.2615090231501474</c:v>
                </c:pt>
                <c:pt idx="28218">
                  <c:v>0.26152319785735162</c:v>
                </c:pt>
                <c:pt idx="28219">
                  <c:v>0.26153579742841493</c:v>
                </c:pt>
                <c:pt idx="28220">
                  <c:v>0.26154839684073128</c:v>
                </c:pt>
                <c:pt idx="28221">
                  <c:v>0.2615621772661883</c:v>
                </c:pt>
                <c:pt idx="28222">
                  <c:v>0.26157674493804461</c:v>
                </c:pt>
                <c:pt idx="28223">
                  <c:v>0.26159170610986682</c:v>
                </c:pt>
                <c:pt idx="28224">
                  <c:v>0.26160706076399043</c:v>
                </c:pt>
                <c:pt idx="28225">
                  <c:v>0.26162241518235296</c:v>
                </c:pt>
                <c:pt idx="28226">
                  <c:v>0.26163658828236031</c:v>
                </c:pt>
                <c:pt idx="28227">
                  <c:v>0.26164958011423828</c:v>
                </c:pt>
                <c:pt idx="28228">
                  <c:v>0.26166296546145662</c:v>
                </c:pt>
                <c:pt idx="28229">
                  <c:v>0.26167753166514751</c:v>
                </c:pt>
                <c:pt idx="28230">
                  <c:v>0.26169249132916989</c:v>
                </c:pt>
                <c:pt idx="28231">
                  <c:v>0.26170823810216393</c:v>
                </c:pt>
                <c:pt idx="28232">
                  <c:v>0.26172359096709757</c:v>
                </c:pt>
                <c:pt idx="28233">
                  <c:v>0.26173854994210877</c:v>
                </c:pt>
                <c:pt idx="28234">
                  <c:v>0.26175350869335229</c:v>
                </c:pt>
                <c:pt idx="28235">
                  <c:v>0.261768860863274</c:v>
                </c:pt>
                <c:pt idx="28236">
                  <c:v>0.26178381916111426</c:v>
                </c:pt>
                <c:pt idx="28237">
                  <c:v>0.26179956449606673</c:v>
                </c:pt>
                <c:pt idx="28238">
                  <c:v>0.26181412871017934</c:v>
                </c:pt>
                <c:pt idx="28239">
                  <c:v>0.26182869271217862</c:v>
                </c:pt>
                <c:pt idx="28240">
                  <c:v>0.26184483095313804</c:v>
                </c:pt>
                <c:pt idx="28241">
                  <c:v>0.26186057532747736</c:v>
                </c:pt>
                <c:pt idx="28242">
                  <c:v>0.26187474505244318</c:v>
                </c:pt>
                <c:pt idx="28243">
                  <c:v>0.26188773379061664</c:v>
                </c:pt>
                <c:pt idx="28244">
                  <c:v>0.2619019031307625</c:v>
                </c:pt>
                <c:pt idx="28245">
                  <c:v>0.26191607227014102</c:v>
                </c:pt>
                <c:pt idx="28246">
                  <c:v>0.2619306347875201</c:v>
                </c:pt>
                <c:pt idx="28247">
                  <c:v>0.26194637781099989</c:v>
                </c:pt>
                <c:pt idx="28248">
                  <c:v>0.26196448198161104</c:v>
                </c:pt>
                <c:pt idx="28249">
                  <c:v>0.26198219226615038</c:v>
                </c:pt>
                <c:pt idx="28250">
                  <c:v>0.26199754092571076</c:v>
                </c:pt>
                <c:pt idx="28251">
                  <c:v>0.26201170871005852</c:v>
                </c:pt>
                <c:pt idx="28252">
                  <c:v>0.26202587629368324</c:v>
                </c:pt>
                <c:pt idx="28253">
                  <c:v>0.26204004367658973</c:v>
                </c:pt>
                <c:pt idx="28254">
                  <c:v>0.26205499791857756</c:v>
                </c:pt>
                <c:pt idx="28255">
                  <c:v>0.26207034546071784</c:v>
                </c:pt>
                <c:pt idx="28256">
                  <c:v>0.26208529924957558</c:v>
                </c:pt>
                <c:pt idx="28257">
                  <c:v>0.26209907227832524</c:v>
                </c:pt>
                <c:pt idx="28258">
                  <c:v>0.26211245161032726</c:v>
                </c:pt>
                <c:pt idx="28259">
                  <c:v>0.26212622426511489</c:v>
                </c:pt>
                <c:pt idx="28260">
                  <c:v>0.26213960323384838</c:v>
                </c:pt>
                <c:pt idx="28261">
                  <c:v>0.26215455598708348</c:v>
                </c:pt>
                <c:pt idx="28262">
                  <c:v>0.26217068897008239</c:v>
                </c:pt>
                <c:pt idx="28263">
                  <c:v>0.26218485430153543</c:v>
                </c:pt>
                <c:pt idx="28264">
                  <c:v>0.2621986259591888</c:v>
                </c:pt>
                <c:pt idx="28265">
                  <c:v>0.26221436476427568</c:v>
                </c:pt>
                <c:pt idx="28266">
                  <c:v>0.26223010332165597</c:v>
                </c:pt>
                <c:pt idx="28267">
                  <c:v>0.2622454481766146</c:v>
                </c:pt>
                <c:pt idx="28268">
                  <c:v>0.26226197314170635</c:v>
                </c:pt>
                <c:pt idx="28269">
                  <c:v>0.26228125192251683</c:v>
                </c:pt>
                <c:pt idx="28270">
                  <c:v>0.26230013689845688</c:v>
                </c:pt>
                <c:pt idx="28271">
                  <c:v>0.26231705438655645</c:v>
                </c:pt>
                <c:pt idx="28272">
                  <c:v>0.26233318474820533</c:v>
                </c:pt>
                <c:pt idx="28273">
                  <c:v>0.26234892143565697</c:v>
                </c:pt>
                <c:pt idx="28274">
                  <c:v>0.26236347765107232</c:v>
                </c:pt>
                <c:pt idx="28275">
                  <c:v>0.26237803365460816</c:v>
                </c:pt>
                <c:pt idx="28276">
                  <c:v>0.26239376963630706</c:v>
                </c:pt>
                <c:pt idx="28277">
                  <c:v>0.26241107893017884</c:v>
                </c:pt>
                <c:pt idx="28278">
                  <c:v>0.26242760115847741</c:v>
                </c:pt>
                <c:pt idx="28279">
                  <c:v>0.26244412311379567</c:v>
                </c:pt>
                <c:pt idx="28280">
                  <c:v>0.26245985805555511</c:v>
                </c:pt>
                <c:pt idx="28281">
                  <c:v>0.26247677284181298</c:v>
                </c:pt>
                <c:pt idx="28282">
                  <c:v>0.26249408069902952</c:v>
                </c:pt>
                <c:pt idx="28283">
                  <c:v>0.26251178160679145</c:v>
                </c:pt>
                <c:pt idx="28284">
                  <c:v>0.26253105557224726</c:v>
                </c:pt>
                <c:pt idx="28285">
                  <c:v>0.26255111583563928</c:v>
                </c:pt>
                <c:pt idx="28286">
                  <c:v>0.26256920906137859</c:v>
                </c:pt>
                <c:pt idx="28287">
                  <c:v>0.26258612199810427</c:v>
                </c:pt>
                <c:pt idx="28288">
                  <c:v>0.26260342796284153</c:v>
                </c:pt>
                <c:pt idx="28289">
                  <c:v>0.26262112693518025</c:v>
                </c:pt>
                <c:pt idx="28290">
                  <c:v>0.26263882559427137</c:v>
                </c:pt>
                <c:pt idx="28291">
                  <c:v>0.26265573735362768</c:v>
                </c:pt>
                <c:pt idx="28292">
                  <c:v>0.26267304211365633</c:v>
                </c:pt>
                <c:pt idx="28293">
                  <c:v>0.26269113313351022</c:v>
                </c:pt>
                <c:pt idx="28294">
                  <c:v>0.26270961709837654</c:v>
                </c:pt>
                <c:pt idx="28295">
                  <c:v>0.26272849398645953</c:v>
                </c:pt>
                <c:pt idx="28296">
                  <c:v>0.26274815703263527</c:v>
                </c:pt>
                <c:pt idx="28297">
                  <c:v>0.26276821294143116</c:v>
                </c:pt>
                <c:pt idx="28298">
                  <c:v>0.26278708872344947</c:v>
                </c:pt>
                <c:pt idx="28299">
                  <c:v>0.26280596414917973</c:v>
                </c:pt>
                <c:pt idx="28300">
                  <c:v>0.26282405276451998</c:v>
                </c:pt>
                <c:pt idx="28301">
                  <c:v>0.26283978172929123</c:v>
                </c:pt>
                <c:pt idx="28302">
                  <c:v>0.26285315115483077</c:v>
                </c:pt>
                <c:pt idx="28303">
                  <c:v>0.26286652040163089</c:v>
                </c:pt>
                <c:pt idx="28304">
                  <c:v>0.26288185549404436</c:v>
                </c:pt>
                <c:pt idx="28305">
                  <c:v>0.26289915634162825</c:v>
                </c:pt>
                <c:pt idx="28306">
                  <c:v>0.2629164568898994</c:v>
                </c:pt>
                <c:pt idx="28307">
                  <c:v>0.26293336395471339</c:v>
                </c:pt>
                <c:pt idx="28308">
                  <c:v>0.26295184344277672</c:v>
                </c:pt>
                <c:pt idx="28309">
                  <c:v>0.26297268160476572</c:v>
                </c:pt>
                <c:pt idx="28310">
                  <c:v>0.26299391249303455</c:v>
                </c:pt>
                <c:pt idx="28311">
                  <c:v>0.26301592923440903</c:v>
                </c:pt>
                <c:pt idx="28312">
                  <c:v>0.26303873177697185</c:v>
                </c:pt>
                <c:pt idx="28313">
                  <c:v>0.2630615337995908</c:v>
                </c:pt>
                <c:pt idx="28314">
                  <c:v>0.26308276280155352</c:v>
                </c:pt>
                <c:pt idx="28315">
                  <c:v>0.26310241888302766</c:v>
                </c:pt>
                <c:pt idx="28316">
                  <c:v>0.26312128835776111</c:v>
                </c:pt>
                <c:pt idx="28317">
                  <c:v>0.26313937127027398</c:v>
                </c:pt>
                <c:pt idx="28318">
                  <c:v>0.26315824004775468</c:v>
                </c:pt>
                <c:pt idx="28319">
                  <c:v>0.26317789464571262</c:v>
                </c:pt>
                <c:pt idx="28320">
                  <c:v>0.26319754885737479</c:v>
                </c:pt>
                <c:pt idx="28321">
                  <c:v>0.26321720268275678</c:v>
                </c:pt>
                <c:pt idx="28322">
                  <c:v>0.26323764225140373</c:v>
                </c:pt>
                <c:pt idx="28323">
                  <c:v>0.26325768834562957</c:v>
                </c:pt>
                <c:pt idx="28324">
                  <c:v>0.26327891318387975</c:v>
                </c:pt>
                <c:pt idx="28325">
                  <c:v>0.26330053061161462</c:v>
                </c:pt>
                <c:pt idx="28326">
                  <c:v>0.26331939634848955</c:v>
                </c:pt>
                <c:pt idx="28327">
                  <c:v>0.26333865475444063</c:v>
                </c:pt>
                <c:pt idx="28328">
                  <c:v>0.26335869882388246</c:v>
                </c:pt>
                <c:pt idx="28329">
                  <c:v>0.26337795647295231</c:v>
                </c:pt>
                <c:pt idx="28330">
                  <c:v>0.26339682074920157</c:v>
                </c:pt>
                <c:pt idx="28331">
                  <c:v>0.26341529167488442</c:v>
                </c:pt>
                <c:pt idx="28332">
                  <c:v>0.26343336927179017</c:v>
                </c:pt>
                <c:pt idx="28333">
                  <c:v>0.26345341144287682</c:v>
                </c:pt>
                <c:pt idx="28334">
                  <c:v>0.26347502509877835</c:v>
                </c:pt>
                <c:pt idx="28335">
                  <c:v>0.26349742421287481</c:v>
                </c:pt>
                <c:pt idx="28336">
                  <c:v>0.26351746510021534</c:v>
                </c:pt>
                <c:pt idx="28337">
                  <c:v>0.26353632674494332</c:v>
                </c:pt>
                <c:pt idx="28338">
                  <c:v>0.26355597391323682</c:v>
                </c:pt>
                <c:pt idx="28339">
                  <c:v>0.26357601362723548</c:v>
                </c:pt>
                <c:pt idx="28340">
                  <c:v>0.26359644586333209</c:v>
                </c:pt>
                <c:pt idx="28341">
                  <c:v>0.26361452018573206</c:v>
                </c:pt>
                <c:pt idx="28342">
                  <c:v>0.26362984381187632</c:v>
                </c:pt>
                <c:pt idx="28343">
                  <c:v>0.263644381393982</c:v>
                </c:pt>
                <c:pt idx="28344">
                  <c:v>0.26366245485000805</c:v>
                </c:pt>
                <c:pt idx="28345">
                  <c:v>0.26368249243029435</c:v>
                </c:pt>
                <c:pt idx="28346">
                  <c:v>0.26370095808015875</c:v>
                </c:pt>
                <c:pt idx="28347">
                  <c:v>0.26371903051368695</c:v>
                </c:pt>
                <c:pt idx="28348">
                  <c:v>0.26373945982786789</c:v>
                </c:pt>
                <c:pt idx="28349">
                  <c:v>0.2637614601610167</c:v>
                </c:pt>
                <c:pt idx="28350">
                  <c:v>0.26378110290661744</c:v>
                </c:pt>
                <c:pt idx="28351">
                  <c:v>0.26379681682529976</c:v>
                </c:pt>
                <c:pt idx="28352">
                  <c:v>0.26381253049705888</c:v>
                </c:pt>
                <c:pt idx="28353">
                  <c:v>0.26382902958666327</c:v>
                </c:pt>
                <c:pt idx="28354">
                  <c:v>0.26384592122971967</c:v>
                </c:pt>
                <c:pt idx="28355">
                  <c:v>0.26386163412989322</c:v>
                </c:pt>
                <c:pt idx="28356">
                  <c:v>0.26387616834274352</c:v>
                </c:pt>
                <c:pt idx="28357">
                  <c:v>0.26389109515227532</c:v>
                </c:pt>
                <c:pt idx="28358">
                  <c:v>0.26390798574698376</c:v>
                </c:pt>
                <c:pt idx="28359">
                  <c:v>0.26392566164524917</c:v>
                </c:pt>
                <c:pt idx="28360">
                  <c:v>0.26394373001832921</c:v>
                </c:pt>
                <c:pt idx="28361">
                  <c:v>0.26396336918401164</c:v>
                </c:pt>
                <c:pt idx="28362">
                  <c:v>0.26398261519218402</c:v>
                </c:pt>
                <c:pt idx="28363">
                  <c:v>0.26400264635832221</c:v>
                </c:pt>
                <c:pt idx="28364">
                  <c:v>0.26402346263523746</c:v>
                </c:pt>
                <c:pt idx="28365">
                  <c:v>0.26404506397389288</c:v>
                </c:pt>
                <c:pt idx="28366">
                  <c:v>0.26406470114958103</c:v>
                </c:pt>
                <c:pt idx="28367">
                  <c:v>0.26408315974312679</c:v>
                </c:pt>
                <c:pt idx="28368">
                  <c:v>0.26410043981978781</c:v>
                </c:pt>
                <c:pt idx="28369">
                  <c:v>0.26411693415987364</c:v>
                </c:pt>
                <c:pt idx="28370">
                  <c:v>0.2641314646626387</c:v>
                </c:pt>
                <c:pt idx="28371">
                  <c:v>0.26414403141368603</c:v>
                </c:pt>
                <c:pt idx="28372">
                  <c:v>0.26415777611682134</c:v>
                </c:pt>
                <c:pt idx="28373">
                  <c:v>0.26417544760040768</c:v>
                </c:pt>
                <c:pt idx="28374">
                  <c:v>0.26419390414986227</c:v>
                </c:pt>
                <c:pt idx="28375">
                  <c:v>0.26421157499502945</c:v>
                </c:pt>
                <c:pt idx="28376">
                  <c:v>0.26422885285282688</c:v>
                </c:pt>
                <c:pt idx="28377">
                  <c:v>0.26424691574861581</c:v>
                </c:pt>
                <c:pt idx="28378">
                  <c:v>0.26426380033442282</c:v>
                </c:pt>
                <c:pt idx="28379">
                  <c:v>0.264279899325154</c:v>
                </c:pt>
                <c:pt idx="28380">
                  <c:v>0.26429442746016329</c:v>
                </c:pt>
                <c:pt idx="28381">
                  <c:v>0.26430856274029196</c:v>
                </c:pt>
                <c:pt idx="28382">
                  <c:v>0.26432426837276429</c:v>
                </c:pt>
                <c:pt idx="28383">
                  <c:v>0.26434115165256494</c:v>
                </c:pt>
                <c:pt idx="28384">
                  <c:v>0.2643592125200448</c:v>
                </c:pt>
                <c:pt idx="28385">
                  <c:v>0.26437688044434127</c:v>
                </c:pt>
                <c:pt idx="28386">
                  <c:v>0.26439258500388552</c:v>
                </c:pt>
                <c:pt idx="28387">
                  <c:v>0.26440475586789725</c:v>
                </c:pt>
                <c:pt idx="28388">
                  <c:v>0.26441574877903962</c:v>
                </c:pt>
                <c:pt idx="28389">
                  <c:v>0.26442752676402292</c:v>
                </c:pt>
                <c:pt idx="28390">
                  <c:v>0.26444048238728413</c:v>
                </c:pt>
                <c:pt idx="28391">
                  <c:v>0.26445500818952539</c:v>
                </c:pt>
                <c:pt idx="28392">
                  <c:v>0.26447149668232456</c:v>
                </c:pt>
                <c:pt idx="28393">
                  <c:v>0.2644883774766334</c:v>
                </c:pt>
                <c:pt idx="28394">
                  <c:v>0.26450447285233381</c:v>
                </c:pt>
                <c:pt idx="28395">
                  <c:v>0.26451978284734684</c:v>
                </c:pt>
                <c:pt idx="28396">
                  <c:v>0.26453470005293017</c:v>
                </c:pt>
                <c:pt idx="28397">
                  <c:v>0.26454804683772926</c:v>
                </c:pt>
                <c:pt idx="28398">
                  <c:v>0.26455982326462046</c:v>
                </c:pt>
                <c:pt idx="28399">
                  <c:v>0.26457081447126235</c:v>
                </c:pt>
                <c:pt idx="28400">
                  <c:v>0.26458180555709937</c:v>
                </c:pt>
                <c:pt idx="28401">
                  <c:v>0.26459201145720884</c:v>
                </c:pt>
                <c:pt idx="28402">
                  <c:v>0.2646010396666339</c:v>
                </c:pt>
                <c:pt idx="28403">
                  <c:v>0.2646112453704455</c:v>
                </c:pt>
                <c:pt idx="28404">
                  <c:v>0.26462302105311103</c:v>
                </c:pt>
                <c:pt idx="28405">
                  <c:v>0.26463518911285738</c:v>
                </c:pt>
                <c:pt idx="28406">
                  <c:v>0.2646477495353583</c:v>
                </c:pt>
                <c:pt idx="28407">
                  <c:v>0.2646583472691314</c:v>
                </c:pt>
                <c:pt idx="28408">
                  <c:v>0.26466619736988806</c:v>
                </c:pt>
                <c:pt idx="28409">
                  <c:v>0.26467640240874341</c:v>
                </c:pt>
                <c:pt idx="28410">
                  <c:v>0.26468935480808714</c:v>
                </c:pt>
                <c:pt idx="28411">
                  <c:v>0.2647026995289159</c:v>
                </c:pt>
                <c:pt idx="28412">
                  <c:v>0.26471643655552074</c:v>
                </c:pt>
                <c:pt idx="28413">
                  <c:v>0.26472978091495891</c:v>
                </c:pt>
                <c:pt idx="28414">
                  <c:v>0.26474234014941056</c:v>
                </c:pt>
                <c:pt idx="28415">
                  <c:v>0.26475607663148593</c:v>
                </c:pt>
                <c:pt idx="28416">
                  <c:v>0.26477020538762608</c:v>
                </c:pt>
                <c:pt idx="28417">
                  <c:v>0.26478315657206075</c:v>
                </c:pt>
                <c:pt idx="28418">
                  <c:v>0.26479610758876476</c:v>
                </c:pt>
                <c:pt idx="28419">
                  <c:v>0.26480788109476644</c:v>
                </c:pt>
                <c:pt idx="28420">
                  <c:v>0.26481651491107017</c:v>
                </c:pt>
                <c:pt idx="28421">
                  <c:v>0.26482397132879915</c:v>
                </c:pt>
                <c:pt idx="28422">
                  <c:v>0.26483378232005256</c:v>
                </c:pt>
                <c:pt idx="28423">
                  <c:v>0.26484634024840242</c:v>
                </c:pt>
                <c:pt idx="28424">
                  <c:v>0.26485811316300772</c:v>
                </c:pt>
                <c:pt idx="28425">
                  <c:v>0.26486870866764939</c:v>
                </c:pt>
                <c:pt idx="28426">
                  <c:v>0.2648793040600268</c:v>
                </c:pt>
                <c:pt idx="28427">
                  <c:v>0.26488950692436353</c:v>
                </c:pt>
                <c:pt idx="28428">
                  <c:v>0.2649008869194705</c:v>
                </c:pt>
                <c:pt idx="28429">
                  <c:v>0.26491383641154576</c:v>
                </c:pt>
                <c:pt idx="28430">
                  <c:v>0.26492560853155578</c:v>
                </c:pt>
                <c:pt idx="28431">
                  <c:v>0.2649350261277848</c:v>
                </c:pt>
                <c:pt idx="28432">
                  <c:v>0.26494287405689332</c:v>
                </c:pt>
                <c:pt idx="28433">
                  <c:v>0.26494993714043141</c:v>
                </c:pt>
                <c:pt idx="28434">
                  <c:v>0.26495660778463365</c:v>
                </c:pt>
                <c:pt idx="28435">
                  <c:v>0.26496367077117</c:v>
                </c:pt>
                <c:pt idx="28436">
                  <c:v>0.26497151847548112</c:v>
                </c:pt>
                <c:pt idx="28437">
                  <c:v>0.26497975849872579</c:v>
                </c:pt>
                <c:pt idx="28438">
                  <c:v>0.26498721369934664</c:v>
                </c:pt>
                <c:pt idx="28439">
                  <c:v>0.26499427646971796</c:v>
                </c:pt>
                <c:pt idx="28440">
                  <c:v>0.2650013391902073</c:v>
                </c:pt>
                <c:pt idx="28441">
                  <c:v>0.26500918659891465</c:v>
                </c:pt>
                <c:pt idx="28442">
                  <c:v>0.26501781867736612</c:v>
                </c:pt>
                <c:pt idx="28443">
                  <c:v>0.26502723540524181</c:v>
                </c:pt>
                <c:pt idx="28444">
                  <c:v>0.26503665204444332</c:v>
                </c:pt>
                <c:pt idx="28445">
                  <c:v>0.26504567624047082</c:v>
                </c:pt>
                <c:pt idx="28446">
                  <c:v>0.26505587740748432</c:v>
                </c:pt>
                <c:pt idx="28447">
                  <c:v>0.26506529377697952</c:v>
                </c:pt>
                <c:pt idx="28448">
                  <c:v>0.26507392537112506</c:v>
                </c:pt>
                <c:pt idx="28449">
                  <c:v>0.26508059518829996</c:v>
                </c:pt>
                <c:pt idx="28450">
                  <c:v>0.26508765729917261</c:v>
                </c:pt>
                <c:pt idx="28451">
                  <c:v>0.26509668103493272</c:v>
                </c:pt>
                <c:pt idx="28452">
                  <c:v>0.26510648935101155</c:v>
                </c:pt>
                <c:pt idx="28453">
                  <c:v>0.26511590524394052</c:v>
                </c:pt>
                <c:pt idx="28454">
                  <c:v>0.26512335942963211</c:v>
                </c:pt>
                <c:pt idx="28455">
                  <c:v>0.26513120588085887</c:v>
                </c:pt>
                <c:pt idx="28456">
                  <c:v>0.26514140617541215</c:v>
                </c:pt>
                <c:pt idx="28457">
                  <c:v>0.26515160636592039</c:v>
                </c:pt>
                <c:pt idx="28458">
                  <c:v>0.26515906028549535</c:v>
                </c:pt>
                <c:pt idx="28459">
                  <c:v>0.26516337568722292</c:v>
                </c:pt>
                <c:pt idx="28460">
                  <c:v>0.26516651414950981</c:v>
                </c:pt>
                <c:pt idx="28461">
                  <c:v>0.26516926029593091</c:v>
                </c:pt>
                <c:pt idx="28462">
                  <c:v>0.26517436026213381</c:v>
                </c:pt>
                <c:pt idx="28463">
                  <c:v>0.26518299091491765</c:v>
                </c:pt>
                <c:pt idx="28464">
                  <c:v>0.2651900523026996</c:v>
                </c:pt>
                <c:pt idx="28465">
                  <c:v>0.26519475986685292</c:v>
                </c:pt>
                <c:pt idx="28466">
                  <c:v>0.26520064429088058</c:v>
                </c:pt>
                <c:pt idx="28467">
                  <c:v>0.26520927471681971</c:v>
                </c:pt>
                <c:pt idx="28468">
                  <c:v>0.26521829735520824</c:v>
                </c:pt>
                <c:pt idx="28469">
                  <c:v>0.265225750777692</c:v>
                </c:pt>
                <c:pt idx="28470">
                  <c:v>0.26523281186353775</c:v>
                </c:pt>
                <c:pt idx="28471">
                  <c:v>0.26523830378472585</c:v>
                </c:pt>
                <c:pt idx="28472">
                  <c:v>0.26524222656710794</c:v>
                </c:pt>
                <c:pt idx="28473">
                  <c:v>0.26524693388565512</c:v>
                </c:pt>
                <c:pt idx="28474">
                  <c:v>0.26525242572928642</c:v>
                </c:pt>
                <c:pt idx="28475">
                  <c:v>0.26525752527136709</c:v>
                </c:pt>
                <c:pt idx="28476">
                  <c:v>0.26526262478744295</c:v>
                </c:pt>
                <c:pt idx="28477">
                  <c:v>0.26526929334614952</c:v>
                </c:pt>
                <c:pt idx="28478">
                  <c:v>0.26527321600696874</c:v>
                </c:pt>
                <c:pt idx="28479">
                  <c:v>0.26527439280221426</c:v>
                </c:pt>
                <c:pt idx="28480">
                  <c:v>0.26527713865240071</c:v>
                </c:pt>
                <c:pt idx="28481">
                  <c:v>0.26528145354460408</c:v>
                </c:pt>
                <c:pt idx="28482">
                  <c:v>0.2652877297182093</c:v>
                </c:pt>
                <c:pt idx="28483">
                  <c:v>0.26529400585242435</c:v>
                </c:pt>
                <c:pt idx="28484">
                  <c:v>0.26529988969247742</c:v>
                </c:pt>
                <c:pt idx="28485">
                  <c:v>0.26530459673959406</c:v>
                </c:pt>
                <c:pt idx="28486">
                  <c:v>0.26530851926193277</c:v>
                </c:pt>
                <c:pt idx="28487">
                  <c:v>0.26531244176888558</c:v>
                </c:pt>
                <c:pt idx="28488">
                  <c:v>0.26531754100492178</c:v>
                </c:pt>
                <c:pt idx="28489">
                  <c:v>0.26532342470649939</c:v>
                </c:pt>
                <c:pt idx="28490">
                  <c:v>0.26532891613007298</c:v>
                </c:pt>
                <c:pt idx="28491">
                  <c:v>0.26533244631501707</c:v>
                </c:pt>
                <c:pt idx="28492">
                  <c:v>0.26533479976472352</c:v>
                </c:pt>
                <c:pt idx="28493">
                  <c:v>0.26533793768904934</c:v>
                </c:pt>
                <c:pt idx="28494">
                  <c:v>0.2653430367950777</c:v>
                </c:pt>
                <c:pt idx="28495">
                  <c:v>0.26534931258218875</c:v>
                </c:pt>
                <c:pt idx="28496">
                  <c:v>0.26535519609683583</c:v>
                </c:pt>
                <c:pt idx="28497">
                  <c:v>0.26535990288363032</c:v>
                </c:pt>
                <c:pt idx="28498">
                  <c:v>0.26536382518903606</c:v>
                </c:pt>
                <c:pt idx="28499">
                  <c:v>0.26536774747905711</c:v>
                </c:pt>
                <c:pt idx="28500">
                  <c:v>0.26537088529999769</c:v>
                </c:pt>
                <c:pt idx="28501">
                  <c:v>0.26537323865924134</c:v>
                </c:pt>
                <c:pt idx="28502">
                  <c:v>0.26537559201294703</c:v>
                </c:pt>
                <c:pt idx="28503">
                  <c:v>0.26537872980927291</c:v>
                </c:pt>
                <c:pt idx="28504">
                  <c:v>0.26538225981836988</c:v>
                </c:pt>
                <c:pt idx="28505">
                  <c:v>0.26538657425701195</c:v>
                </c:pt>
                <c:pt idx="28506">
                  <c:v>0.26539088867703847</c:v>
                </c:pt>
                <c:pt idx="28507">
                  <c:v>0.26539324198920788</c:v>
                </c:pt>
                <c:pt idx="28508">
                  <c:v>0.26539441864321572</c:v>
                </c:pt>
                <c:pt idx="28509">
                  <c:v>0.26539677194707834</c:v>
                </c:pt>
                <c:pt idx="28510">
                  <c:v>0.26540108632310816</c:v>
                </c:pt>
                <c:pt idx="28511">
                  <c:v>0.26540618510714664</c:v>
                </c:pt>
                <c:pt idx="28512">
                  <c:v>0.26541246049796624</c:v>
                </c:pt>
                <c:pt idx="28513">
                  <c:v>0.26541873584940567</c:v>
                </c:pt>
                <c:pt idx="28514">
                  <c:v>0.26542265792405773</c:v>
                </c:pt>
                <c:pt idx="28515">
                  <c:v>0.26542540336716125</c:v>
                </c:pt>
                <c:pt idx="28516">
                  <c:v>0.26542971761966705</c:v>
                </c:pt>
                <c:pt idx="28517">
                  <c:v>0.26543363965124767</c:v>
                </c:pt>
                <c:pt idx="28518">
                  <c:v>0.26543560066126975</c:v>
                </c:pt>
                <c:pt idx="28519">
                  <c:v>0.26543599286281294</c:v>
                </c:pt>
                <c:pt idx="28520">
                  <c:v>0.26543873826930647</c:v>
                </c:pt>
                <c:pt idx="28521">
                  <c:v>0.26544266026550867</c:v>
                </c:pt>
                <c:pt idx="28522">
                  <c:v>0.26544462125784152</c:v>
                </c:pt>
                <c:pt idx="28523">
                  <c:v>0.26544658224632822</c:v>
                </c:pt>
                <c:pt idx="28524">
                  <c:v>0.26544854323097034</c:v>
                </c:pt>
                <c:pt idx="28525">
                  <c:v>0.26545050421176641</c:v>
                </c:pt>
                <c:pt idx="28526">
                  <c:v>0.26545403396750938</c:v>
                </c:pt>
                <c:pt idx="28527">
                  <c:v>0.26545913248158615</c:v>
                </c:pt>
                <c:pt idx="28528">
                  <c:v>0.26546501535014427</c:v>
                </c:pt>
                <c:pt idx="28529">
                  <c:v>0.26547168255933834</c:v>
                </c:pt>
                <c:pt idx="28530">
                  <c:v>0.26547913409348178</c:v>
                </c:pt>
                <c:pt idx="28531">
                  <c:v>0.2654842324795878</c:v>
                </c:pt>
                <c:pt idx="28532">
                  <c:v>0.26548619339039992</c:v>
                </c:pt>
                <c:pt idx="28533">
                  <c:v>0.26548776211628061</c:v>
                </c:pt>
                <c:pt idx="28534">
                  <c:v>0.26548972302017082</c:v>
                </c:pt>
                <c:pt idx="28535">
                  <c:v>0.26549089956065958</c:v>
                </c:pt>
                <c:pt idx="28536">
                  <c:v>0.26549207609976389</c:v>
                </c:pt>
                <c:pt idx="28537">
                  <c:v>0.26549442917381977</c:v>
                </c:pt>
                <c:pt idx="28538">
                  <c:v>0.26549678224233858</c:v>
                </c:pt>
                <c:pt idx="28539">
                  <c:v>0.265499527481946</c:v>
                </c:pt>
                <c:pt idx="28540">
                  <c:v>0.26550344923974084</c:v>
                </c:pt>
                <c:pt idx="28541">
                  <c:v>0.26550893967481493</c:v>
                </c:pt>
                <c:pt idx="28542">
                  <c:v>0.26551482225037082</c:v>
                </c:pt>
                <c:pt idx="28543">
                  <c:v>0.26551952828590081</c:v>
                </c:pt>
                <c:pt idx="28544">
                  <c:v>0.26552266563061727</c:v>
                </c:pt>
                <c:pt idx="28545">
                  <c:v>0.26552619513165754</c:v>
                </c:pt>
                <c:pt idx="28546">
                  <c:v>0.26552933245545712</c:v>
                </c:pt>
                <c:pt idx="28547">
                  <c:v>0.26553364625961084</c:v>
                </c:pt>
                <c:pt idx="28548">
                  <c:v>0.26553756788360255</c:v>
                </c:pt>
                <c:pt idx="28549">
                  <c:v>0.26554109733204595</c:v>
                </c:pt>
                <c:pt idx="28550">
                  <c:v>0.26554462676803176</c:v>
                </c:pt>
                <c:pt idx="28551">
                  <c:v>0.26554815619156125</c:v>
                </c:pt>
                <c:pt idx="28552">
                  <c:v>0.26555129344646344</c:v>
                </c:pt>
                <c:pt idx="28553">
                  <c:v>0.26555599931036217</c:v>
                </c:pt>
                <c:pt idx="28554">
                  <c:v>0.2655626659129775</c:v>
                </c:pt>
                <c:pt idx="28555">
                  <c:v>0.26556854817249398</c:v>
                </c:pt>
                <c:pt idx="28556">
                  <c:v>0.26557246965961673</c:v>
                </c:pt>
                <c:pt idx="28557">
                  <c:v>0.26557482254450782</c:v>
                </c:pt>
                <c:pt idx="28558">
                  <c:v>0.26557717542386372</c:v>
                </c:pt>
                <c:pt idx="28559">
                  <c:v>0.26557992044278167</c:v>
                </c:pt>
                <c:pt idx="28560">
                  <c:v>0.26558305759803275</c:v>
                </c:pt>
                <c:pt idx="28561">
                  <c:v>0.26558384188530781</c:v>
                </c:pt>
                <c:pt idx="28562">
                  <c:v>0.26558227331014317</c:v>
                </c:pt>
                <c:pt idx="28563">
                  <c:v>0.26558109687715431</c:v>
                </c:pt>
                <c:pt idx="28564">
                  <c:v>0.26558188116596754</c:v>
                </c:pt>
                <c:pt idx="28565">
                  <c:v>0.26558188116596754</c:v>
                </c:pt>
                <c:pt idx="28566">
                  <c:v>0.26558423402871467</c:v>
                </c:pt>
                <c:pt idx="28567">
                  <c:v>0.26559050830231068</c:v>
                </c:pt>
                <c:pt idx="28568">
                  <c:v>0.2655995275016369</c:v>
                </c:pt>
                <c:pt idx="28569">
                  <c:v>0.26560462527396983</c:v>
                </c:pt>
                <c:pt idx="28570">
                  <c:v>0.26560697808320438</c:v>
                </c:pt>
                <c:pt idx="28571">
                  <c:v>0.26561129155242341</c:v>
                </c:pt>
                <c:pt idx="28572">
                  <c:v>0.26561678139543016</c:v>
                </c:pt>
                <c:pt idx="28573">
                  <c:v>0.26562109482236307</c:v>
                </c:pt>
                <c:pt idx="28574">
                  <c:v>0.26562423184844702</c:v>
                </c:pt>
                <c:pt idx="28575">
                  <c:v>0.26562658461155131</c:v>
                </c:pt>
                <c:pt idx="28576">
                  <c:v>0.26562932949484408</c:v>
                </c:pt>
                <c:pt idx="28577">
                  <c:v>0.26563050587109122</c:v>
                </c:pt>
                <c:pt idx="28578">
                  <c:v>0.26563050587109122</c:v>
                </c:pt>
                <c:pt idx="28579">
                  <c:v>0.26563089799619927</c:v>
                </c:pt>
                <c:pt idx="28580">
                  <c:v>0.26563246649509514</c:v>
                </c:pt>
                <c:pt idx="28581">
                  <c:v>0.26563364286765234</c:v>
                </c:pt>
                <c:pt idx="28582">
                  <c:v>0.26563521136224283</c:v>
                </c:pt>
                <c:pt idx="28583">
                  <c:v>0.26563677985437301</c:v>
                </c:pt>
                <c:pt idx="28584">
                  <c:v>0.26563913258795474</c:v>
                </c:pt>
                <c:pt idx="28585">
                  <c:v>0.26564266167795003</c:v>
                </c:pt>
                <c:pt idx="28586">
                  <c:v>0.26564775923039879</c:v>
                </c:pt>
                <c:pt idx="28587">
                  <c:v>0.26565128828995022</c:v>
                </c:pt>
                <c:pt idx="28588">
                  <c:v>0.26565168040690879</c:v>
                </c:pt>
                <c:pt idx="28589">
                  <c:v>0.26565089617283688</c:v>
                </c:pt>
                <c:pt idx="28590">
                  <c:v>0.2656524646403659</c:v>
                </c:pt>
                <c:pt idx="28591">
                  <c:v>0.26565717002819134</c:v>
                </c:pt>
                <c:pt idx="28592">
                  <c:v>0.26566265961933877</c:v>
                </c:pt>
                <c:pt idx="28593">
                  <c:v>0.2656673649591938</c:v>
                </c:pt>
                <c:pt idx="28594">
                  <c:v>0.2656716781679449</c:v>
                </c:pt>
                <c:pt idx="28595">
                  <c:v>0.26567638346536476</c:v>
                </c:pt>
                <c:pt idx="28596">
                  <c:v>0.26568108874064494</c:v>
                </c:pt>
                <c:pt idx="28597">
                  <c:v>0.26568579399378561</c:v>
                </c:pt>
                <c:pt idx="28598">
                  <c:v>0.26568971502115718</c:v>
                </c:pt>
                <c:pt idx="28599">
                  <c:v>0.26569245973116973</c:v>
                </c:pt>
                <c:pt idx="28600">
                  <c:v>0.26569598863297356</c:v>
                </c:pt>
                <c:pt idx="28601">
                  <c:v>0.26570147801102684</c:v>
                </c:pt>
                <c:pt idx="28602">
                  <c:v>0.26570461478495738</c:v>
                </c:pt>
                <c:pt idx="28603">
                  <c:v>0.26570383059239661</c:v>
                </c:pt>
                <c:pt idx="28604">
                  <c:v>0.26570383059239661</c:v>
                </c:pt>
                <c:pt idx="28605">
                  <c:v>0.265706967358948</c:v>
                </c:pt>
                <c:pt idx="28606">
                  <c:v>0.26570892783304534</c:v>
                </c:pt>
                <c:pt idx="28607">
                  <c:v>0.26570892783304534</c:v>
                </c:pt>
                <c:pt idx="28608">
                  <c:v>0.26570971202160776</c:v>
                </c:pt>
                <c:pt idx="28609">
                  <c:v>0.26571128039688868</c:v>
                </c:pt>
                <c:pt idx="28610">
                  <c:v>0.2657128487697098</c:v>
                </c:pt>
                <c:pt idx="28611">
                  <c:v>0.2657152013243293</c:v>
                </c:pt>
                <c:pt idx="28612">
                  <c:v>0.2657179459643903</c:v>
                </c:pt>
                <c:pt idx="28613">
                  <c:v>0.26571990641696464</c:v>
                </c:pt>
                <c:pt idx="28614">
                  <c:v>0.26572108268666444</c:v>
                </c:pt>
                <c:pt idx="28615">
                  <c:v>0.26572265104411191</c:v>
                </c:pt>
                <c:pt idx="28616">
                  <c:v>0.26572461148746251</c:v>
                </c:pt>
                <c:pt idx="28617">
                  <c:v>0.26572657192696952</c:v>
                </c:pt>
                <c:pt idx="28618">
                  <c:v>0.26572853236263322</c:v>
                </c:pt>
                <c:pt idx="28619">
                  <c:v>0.26572931653582227</c:v>
                </c:pt>
                <c:pt idx="28620">
                  <c:v>0.26572814027580782</c:v>
                </c:pt>
                <c:pt idx="28621">
                  <c:v>0.26572617983937574</c:v>
                </c:pt>
                <c:pt idx="28622">
                  <c:v>0.2657238273105833</c:v>
                </c:pt>
                <c:pt idx="28623">
                  <c:v>0.26572186686569582</c:v>
                </c:pt>
                <c:pt idx="28624">
                  <c:v>0.26572108268666444</c:v>
                </c:pt>
                <c:pt idx="28625">
                  <c:v>0.26572108268666444</c:v>
                </c:pt>
                <c:pt idx="28626">
                  <c:v>0.26572225895498058</c:v>
                </c:pt>
                <c:pt idx="28627">
                  <c:v>0.26572304313308925</c:v>
                </c:pt>
                <c:pt idx="28628">
                  <c:v>0.26572343522191316</c:v>
                </c:pt>
                <c:pt idx="28629">
                  <c:v>0.2657250035756713</c:v>
                </c:pt>
                <c:pt idx="28630">
                  <c:v>0.26572853236263322</c:v>
                </c:pt>
                <c:pt idx="28631">
                  <c:v>0.26573166905170076</c:v>
                </c:pt>
                <c:pt idx="28632">
                  <c:v>0.26573166905170076</c:v>
                </c:pt>
                <c:pt idx="28633">
                  <c:v>0.26573049279445338</c:v>
                </c:pt>
                <c:pt idx="28634">
                  <c:v>0.2657328453075648</c:v>
                </c:pt>
                <c:pt idx="28635">
                  <c:v>0.2657371582338946</c:v>
                </c:pt>
                <c:pt idx="28636">
                  <c:v>0.26574107905987221</c:v>
                </c:pt>
                <c:pt idx="28637">
                  <c:v>0.26574460779010739</c:v>
                </c:pt>
                <c:pt idx="28638">
                  <c:v>0.26574696027001332</c:v>
                </c:pt>
                <c:pt idx="28639">
                  <c:v>0.26574813650789075</c:v>
                </c:pt>
                <c:pt idx="28640">
                  <c:v>0.26574892066570727</c:v>
                </c:pt>
                <c:pt idx="28641">
                  <c:v>0.26575088105755867</c:v>
                </c:pt>
                <c:pt idx="28642">
                  <c:v>0.26575401767652579</c:v>
                </c:pt>
                <c:pt idx="28643">
                  <c:v>0.26575754636110493</c:v>
                </c:pt>
                <c:pt idx="28644">
                  <c:v>0.26575950673604626</c:v>
                </c:pt>
                <c:pt idx="28645">
                  <c:v>0.26575989881057355</c:v>
                </c:pt>
                <c:pt idx="28646">
                  <c:v>0.26575911466136515</c:v>
                </c:pt>
                <c:pt idx="28647">
                  <c:v>0.26575872258653088</c:v>
                </c:pt>
                <c:pt idx="28648">
                  <c:v>0.26575833051154274</c:v>
                </c:pt>
                <c:pt idx="28649">
                  <c:v>0.2657579384364005</c:v>
                </c:pt>
                <c:pt idx="28650">
                  <c:v>0.26575872258653088</c:v>
                </c:pt>
                <c:pt idx="28651">
                  <c:v>0.26576146710714482</c:v>
                </c:pt>
                <c:pt idx="28652">
                  <c:v>0.26576499576543738</c:v>
                </c:pt>
                <c:pt idx="28653">
                  <c:v>0.26576695612577478</c:v>
                </c:pt>
                <c:pt idx="28654">
                  <c:v>0.26576813234013275</c:v>
                </c:pt>
                <c:pt idx="28655">
                  <c:v>0.26576891648226958</c:v>
                </c:pt>
                <c:pt idx="28656">
                  <c:v>0.26576852441127774</c:v>
                </c:pt>
                <c:pt idx="28657">
                  <c:v>0.26576813234013275</c:v>
                </c:pt>
                <c:pt idx="28658">
                  <c:v>0.26577048476469867</c:v>
                </c:pt>
                <c:pt idx="28659">
                  <c:v>0.26577362132217758</c:v>
                </c:pt>
                <c:pt idx="28660">
                  <c:v>0.26577714993758228</c:v>
                </c:pt>
                <c:pt idx="28661">
                  <c:v>0.26577989440762217</c:v>
                </c:pt>
                <c:pt idx="28662">
                  <c:v>0.26578107060676204</c:v>
                </c:pt>
                <c:pt idx="28663">
                  <c:v>0.26578224680451851</c:v>
                </c:pt>
                <c:pt idx="28664">
                  <c:v>0.26578381506604182</c:v>
                </c:pt>
                <c:pt idx="28665">
                  <c:v>0.26578538332510582</c:v>
                </c:pt>
                <c:pt idx="28666">
                  <c:v>0.26578655951778946</c:v>
                </c:pt>
                <c:pt idx="28667">
                  <c:v>0.26578773570909031</c:v>
                </c:pt>
                <c:pt idx="28668">
                  <c:v>0.26578969602485014</c:v>
                </c:pt>
                <c:pt idx="28669">
                  <c:v>0.26579087221246156</c:v>
                </c:pt>
                <c:pt idx="28670">
                  <c:v>0.26579165633676649</c:v>
                </c:pt>
                <c:pt idx="28671">
                  <c:v>0.26579440076699434</c:v>
                </c:pt>
                <c:pt idx="28672">
                  <c:v>0.26579871342784994</c:v>
                </c:pt>
                <c:pt idx="28673">
                  <c:v>0.26580263401248738</c:v>
                </c:pt>
                <c:pt idx="28674">
                  <c:v>0.26580459429904252</c:v>
                </c:pt>
                <c:pt idx="28675">
                  <c:v>0.26580459429904252</c:v>
                </c:pt>
                <c:pt idx="28676">
                  <c:v>0.26580498635589239</c:v>
                </c:pt>
                <c:pt idx="28677">
                  <c:v>0.26580773074953656</c:v>
                </c:pt>
                <c:pt idx="28678">
                  <c:v>0.26581282746060952</c:v>
                </c:pt>
                <c:pt idx="28679">
                  <c:v>0.26581870824879988</c:v>
                </c:pt>
                <c:pt idx="28680">
                  <c:v>0.26582262875504703</c:v>
                </c:pt>
                <c:pt idx="28681">
                  <c:v>0.26582419695324244</c:v>
                </c:pt>
                <c:pt idx="28682">
                  <c:v>0.26582537310027476</c:v>
                </c:pt>
                <c:pt idx="28683">
                  <c:v>0.26582654924592392</c:v>
                </c:pt>
                <c:pt idx="28684">
                  <c:v>0.26582850948559839</c:v>
                </c:pt>
                <c:pt idx="28685">
                  <c:v>0.26582968562755888</c:v>
                </c:pt>
                <c:pt idx="28686">
                  <c:v>0.26583007767457145</c:v>
                </c:pt>
                <c:pt idx="28687">
                  <c:v>0.26582929358039231</c:v>
                </c:pt>
                <c:pt idx="28688">
                  <c:v>0.26582772539018973</c:v>
                </c:pt>
                <c:pt idx="28689">
                  <c:v>0.26582694129416645</c:v>
                </c:pt>
                <c:pt idx="28690">
                  <c:v>0.26582850948559839</c:v>
                </c:pt>
                <c:pt idx="28691">
                  <c:v>0.26583046972143032</c:v>
                </c:pt>
                <c:pt idx="28692">
                  <c:v>0.26583242995341982</c:v>
                </c:pt>
                <c:pt idx="28693">
                  <c:v>0.26583478222673501</c:v>
                </c:pt>
                <c:pt idx="28694">
                  <c:v>0.26583674245027111</c:v>
                </c:pt>
                <c:pt idx="28695">
                  <c:v>0.26583831062633329</c:v>
                </c:pt>
                <c:pt idx="28696">
                  <c:v>0.26583870266996512</c:v>
                </c:pt>
                <c:pt idx="28697">
                  <c:v>0.2658390947134423</c:v>
                </c:pt>
                <c:pt idx="28698">
                  <c:v>0.26584066288581626</c:v>
                </c:pt>
                <c:pt idx="28699">
                  <c:v>0.26584301513976538</c:v>
                </c:pt>
                <c:pt idx="28700">
                  <c:v>0.26584497534716361</c:v>
                </c:pt>
                <c:pt idx="28701">
                  <c:v>0.26584693555071831</c:v>
                </c:pt>
                <c:pt idx="28702">
                  <c:v>0.26584850371079632</c:v>
                </c:pt>
                <c:pt idx="28703">
                  <c:v>0.2658481116710073</c:v>
                </c:pt>
                <c:pt idx="28704">
                  <c:v>0.26584654351031456</c:v>
                </c:pt>
                <c:pt idx="28705">
                  <c:v>0.26584575942904631</c:v>
                </c:pt>
                <c:pt idx="28706">
                  <c:v>0.26584575942904631</c:v>
                </c:pt>
                <c:pt idx="28707">
                  <c:v>0.2658481116710073</c:v>
                </c:pt>
                <c:pt idx="28708">
                  <c:v>0.26585124798501508</c:v>
                </c:pt>
                <c:pt idx="28709">
                  <c:v>0.26585360021406595</c:v>
                </c:pt>
                <c:pt idx="28710">
                  <c:v>0.26585516836369238</c:v>
                </c:pt>
                <c:pt idx="28711">
                  <c:v>0.26585673651086</c:v>
                </c:pt>
                <c:pt idx="28712">
                  <c:v>0.26585634447429835</c:v>
                </c:pt>
                <c:pt idx="28713">
                  <c:v>0.26585438428918667</c:v>
                </c:pt>
                <c:pt idx="28714">
                  <c:v>0.26585399225170286</c:v>
                </c:pt>
                <c:pt idx="28715">
                  <c:v>0.26585516836369238</c:v>
                </c:pt>
                <c:pt idx="28716">
                  <c:v>0.26585712854726734</c:v>
                </c:pt>
                <c:pt idx="28717">
                  <c:v>0.26585752058352125</c:v>
                </c:pt>
                <c:pt idx="28718">
                  <c:v>0.26585712854726734</c:v>
                </c:pt>
                <c:pt idx="28719">
                  <c:v>0.26585712854726734</c:v>
                </c:pt>
                <c:pt idx="28720">
                  <c:v>0.26585908872700031</c:v>
                </c:pt>
                <c:pt idx="28721">
                  <c:v>0.26586104890289058</c:v>
                </c:pt>
                <c:pt idx="28722">
                  <c:v>0.26586183297217131</c:v>
                </c:pt>
                <c:pt idx="28723">
                  <c:v>0.26586104890289058</c:v>
                </c:pt>
                <c:pt idx="28724">
                  <c:v>0.26585948076248583</c:v>
                </c:pt>
                <c:pt idx="28725">
                  <c:v>0.26585908872700031</c:v>
                </c:pt>
                <c:pt idx="28726">
                  <c:v>0.26585948076248583</c:v>
                </c:pt>
                <c:pt idx="28727">
                  <c:v>0.26586183297217131</c:v>
                </c:pt>
                <c:pt idx="28728">
                  <c:v>0.26586614534222452</c:v>
                </c:pt>
                <c:pt idx="28729">
                  <c:v>0.26587084972470965</c:v>
                </c:pt>
                <c:pt idx="28730">
                  <c:v>0.26587516205587941</c:v>
                </c:pt>
                <c:pt idx="28731">
                  <c:v>0.26587829828505011</c:v>
                </c:pt>
                <c:pt idx="28732">
                  <c:v>0.26587947436845316</c:v>
                </c:pt>
                <c:pt idx="28733">
                  <c:v>0.26587947436845316</c:v>
                </c:pt>
                <c:pt idx="28734">
                  <c:v>0.26588182653110926</c:v>
                </c:pt>
                <c:pt idx="28735">
                  <c:v>0.26588653083982544</c:v>
                </c:pt>
                <c:pt idx="28736">
                  <c:v>0.26589045108018278</c:v>
                </c:pt>
                <c:pt idx="28737">
                  <c:v>0.26589319523928939</c:v>
                </c:pt>
                <c:pt idx="28738">
                  <c:v>0.26589476332682643</c:v>
                </c:pt>
                <c:pt idx="28739">
                  <c:v>0.26589554736967286</c:v>
                </c:pt>
                <c:pt idx="28740">
                  <c:v>0.265896331411904</c:v>
                </c:pt>
                <c:pt idx="28741">
                  <c:v>0.26589672343278936</c:v>
                </c:pt>
                <c:pt idx="28742">
                  <c:v>0.26589750747409885</c:v>
                </c:pt>
                <c:pt idx="28743">
                  <c:v>0.26589946757468375</c:v>
                </c:pt>
                <c:pt idx="28744">
                  <c:v>0.26590181969031351</c:v>
                </c:pt>
                <c:pt idx="28745">
                  <c:v>0.26590338776432648</c:v>
                </c:pt>
                <c:pt idx="28746">
                  <c:v>0.26590338776432648</c:v>
                </c:pt>
                <c:pt idx="28747">
                  <c:v>0.26590221170904765</c:v>
                </c:pt>
                <c:pt idx="28748">
                  <c:v>0.26589946757468375</c:v>
                </c:pt>
                <c:pt idx="28749">
                  <c:v>0.26589829151479388</c:v>
                </c:pt>
                <c:pt idx="28750">
                  <c:v>0.26590025161384168</c:v>
                </c:pt>
                <c:pt idx="28751">
                  <c:v>0.26590338776432648</c:v>
                </c:pt>
                <c:pt idx="28752">
                  <c:v>0.2659053478533851</c:v>
                </c:pt>
                <c:pt idx="28753">
                  <c:v>0.26590769995518398</c:v>
                </c:pt>
                <c:pt idx="28754">
                  <c:v>0.26591005205145068</c:v>
                </c:pt>
                <c:pt idx="28755">
                  <c:v>0.26591005205145068</c:v>
                </c:pt>
                <c:pt idx="28756">
                  <c:v>0.26590887600400942</c:v>
                </c:pt>
                <c:pt idx="28757">
                  <c:v>0.26590966003579036</c:v>
                </c:pt>
                <c:pt idx="28758">
                  <c:v>0.2659131881712003</c:v>
                </c:pt>
                <c:pt idx="28759">
                  <c:v>0.26591789233238394</c:v>
                </c:pt>
                <c:pt idx="28760">
                  <c:v>0.26592338049246256</c:v>
                </c:pt>
                <c:pt idx="28761">
                  <c:v>0.26592769259710858</c:v>
                </c:pt>
                <c:pt idx="28762">
                  <c:v>0.26593082866153561</c:v>
                </c:pt>
                <c:pt idx="28763">
                  <c:v>0.26593318070340216</c:v>
                </c:pt>
                <c:pt idx="28764">
                  <c:v>0.26593631675061846</c:v>
                </c:pt>
                <c:pt idx="28765">
                  <c:v>0.26593984479198129</c:v>
                </c:pt>
                <c:pt idx="28766">
                  <c:v>0.26594298081829887</c:v>
                </c:pt>
                <c:pt idx="28767">
                  <c:v>0.26594611683478181</c:v>
                </c:pt>
                <c:pt idx="28768">
                  <c:v>0.26594925284142984</c:v>
                </c:pt>
                <c:pt idx="28769">
                  <c:v>0.26595199683917997</c:v>
                </c:pt>
                <c:pt idx="28770">
                  <c:v>0.26595395683296291</c:v>
                </c:pt>
                <c:pt idx="28771">
                  <c:v>0.26595552482522333</c:v>
                </c:pt>
                <c:pt idx="28772">
                  <c:v>0.26595552482522333</c:v>
                </c:pt>
                <c:pt idx="28773">
                  <c:v>0.2659531728359108</c:v>
                </c:pt>
                <c:pt idx="28774">
                  <c:v>0.2659504288413877</c:v>
                </c:pt>
                <c:pt idx="28775">
                  <c:v>0.2659508208410663</c:v>
                </c:pt>
                <c:pt idx="28776">
                  <c:v>0.26595356483451382</c:v>
                </c:pt>
                <c:pt idx="28777">
                  <c:v>0.26595474082940063</c:v>
                </c:pt>
                <c:pt idx="28778">
                  <c:v>0.26595356483451382</c:v>
                </c:pt>
                <c:pt idx="28779">
                  <c:v>0.26595160483996266</c:v>
                </c:pt>
                <c:pt idx="28780">
                  <c:v>0.26594964484156924</c:v>
                </c:pt>
                <c:pt idx="28781">
                  <c:v>0.26594690083736588</c:v>
                </c:pt>
                <c:pt idx="28782">
                  <c:v>0.26594494082975351</c:v>
                </c:pt>
                <c:pt idx="28783">
                  <c:v>0.26594572483325918</c:v>
                </c:pt>
                <c:pt idx="28784">
                  <c:v>0.26594925284142984</c:v>
                </c:pt>
                <c:pt idx="28785">
                  <c:v>0.26595591682290431</c:v>
                </c:pt>
                <c:pt idx="28786">
                  <c:v>0.26596375674425432</c:v>
                </c:pt>
                <c:pt idx="28787">
                  <c:v>0.26597002863708002</c:v>
                </c:pt>
                <c:pt idx="28788">
                  <c:v>0.26597394855012074</c:v>
                </c:pt>
                <c:pt idx="28789">
                  <c:v>0.26597708446949031</c:v>
                </c:pt>
                <c:pt idx="28790">
                  <c:v>0.26598139634256607</c:v>
                </c:pt>
                <c:pt idx="28791">
                  <c:v>0.26598374826549781</c:v>
                </c:pt>
                <c:pt idx="28792">
                  <c:v>0.26598374826549781</c:v>
                </c:pt>
                <c:pt idx="28793">
                  <c:v>0.26598296429180246</c:v>
                </c:pt>
                <c:pt idx="28794">
                  <c:v>0.2659849242248904</c:v>
                </c:pt>
                <c:pt idx="28795">
                  <c:v>0.26599002003294081</c:v>
                </c:pt>
                <c:pt idx="28796">
                  <c:v>0.26599550779718645</c:v>
                </c:pt>
                <c:pt idx="28797">
                  <c:v>0.26600099553131668</c:v>
                </c:pt>
                <c:pt idx="28798">
                  <c:v>0.26600413136587048</c:v>
                </c:pt>
                <c:pt idx="28799">
                  <c:v>0.26600295542906521</c:v>
                </c:pt>
                <c:pt idx="28800">
                  <c:v>0.26600021157114184</c:v>
                </c:pt>
                <c:pt idx="28801">
                  <c:v>0.26599942761035245</c:v>
                </c:pt>
                <c:pt idx="28802">
                  <c:v>0.26600021157114184</c:v>
                </c:pt>
                <c:pt idx="28803">
                  <c:v>0.26600334740815329</c:v>
                </c:pt>
                <c:pt idx="28804">
                  <c:v>0.26600648323533188</c:v>
                </c:pt>
                <c:pt idx="28805">
                  <c:v>0.26601001102915384</c:v>
                </c:pt>
                <c:pt idx="28806">
                  <c:v>0.26601471473489002</c:v>
                </c:pt>
                <c:pt idx="28807">
                  <c:v>0.26601981039113676</c:v>
                </c:pt>
                <c:pt idx="28808">
                  <c:v>0.26602529799190305</c:v>
                </c:pt>
                <c:pt idx="28809">
                  <c:v>0.26603078556255538</c:v>
                </c:pt>
                <c:pt idx="28810">
                  <c:v>0.26603470523744227</c:v>
                </c:pt>
                <c:pt idx="28811">
                  <c:v>0.26603901686207171</c:v>
                </c:pt>
                <c:pt idx="28812">
                  <c:v>0.26604372043137509</c:v>
                </c:pt>
                <c:pt idx="28813">
                  <c:v>0.26604803201713523</c:v>
                </c:pt>
                <c:pt idx="28814">
                  <c:v>0.26605155966438476</c:v>
                </c:pt>
                <c:pt idx="28815">
                  <c:v>0.26605704709092676</c:v>
                </c:pt>
                <c:pt idx="28816">
                  <c:v>0.26606449426449952</c:v>
                </c:pt>
                <c:pt idx="28817">
                  <c:v>0.26607272528655518</c:v>
                </c:pt>
                <c:pt idx="28818">
                  <c:v>0.2660774286973116</c:v>
                </c:pt>
                <c:pt idx="28819">
                  <c:v>0.26608056429219307</c:v>
                </c:pt>
                <c:pt idx="28820">
                  <c:v>0.26608526766607982</c:v>
                </c:pt>
                <c:pt idx="28821">
                  <c:v>0.26609193074121823</c:v>
                </c:pt>
                <c:pt idx="28822">
                  <c:v>0.2660974179462321</c:v>
                </c:pt>
                <c:pt idx="28823">
                  <c:v>0.26610133735995073</c:v>
                </c:pt>
                <c:pt idx="28824">
                  <c:v>0.26610486481916307</c:v>
                </c:pt>
                <c:pt idx="28825">
                  <c:v>0.26611035195320532</c:v>
                </c:pt>
                <c:pt idx="28826">
                  <c:v>0.26611662292667221</c:v>
                </c:pt>
                <c:pt idx="28827">
                  <c:v>0.26612054226511905</c:v>
                </c:pt>
                <c:pt idx="28828">
                  <c:v>0.26612406965658747</c:v>
                </c:pt>
                <c:pt idx="28829">
                  <c:v>0.26612838089592988</c:v>
                </c:pt>
                <c:pt idx="28830">
                  <c:v>0.26613269211668505</c:v>
                </c:pt>
                <c:pt idx="28831">
                  <c:v>0.26613700331885431</c:v>
                </c:pt>
                <c:pt idx="28832">
                  <c:v>0.26614209835200031</c:v>
                </c:pt>
                <c:pt idx="28833">
                  <c:v>0.26614562566743294</c:v>
                </c:pt>
                <c:pt idx="28834">
                  <c:v>0.26614758528174182</c:v>
                </c:pt>
                <c:pt idx="28835">
                  <c:v>0.26614915297042374</c:v>
                </c:pt>
                <c:pt idx="28836">
                  <c:v>0.26615189641970377</c:v>
                </c:pt>
                <c:pt idx="28837">
                  <c:v>0.26615777521424566</c:v>
                </c:pt>
                <c:pt idx="28838">
                  <c:v>0.26616561355320711</c:v>
                </c:pt>
                <c:pt idx="28839">
                  <c:v>0.26617266800574274</c:v>
                </c:pt>
                <c:pt idx="28840">
                  <c:v>0.26617893858844038</c:v>
                </c:pt>
                <c:pt idx="28841">
                  <c:v>0.26618442531604658</c:v>
                </c:pt>
                <c:pt idx="28842">
                  <c:v>0.2661899120135483</c:v>
                </c:pt>
                <c:pt idx="28843">
                  <c:v>0.26619539868094644</c:v>
                </c:pt>
                <c:pt idx="28844">
                  <c:v>0.26620088531824176</c:v>
                </c:pt>
                <c:pt idx="28845">
                  <c:v>0.26620637192543339</c:v>
                </c:pt>
                <c:pt idx="28846">
                  <c:v>0.26621264229679176</c:v>
                </c:pt>
                <c:pt idx="28847">
                  <c:v>0.26621773694457057</c:v>
                </c:pt>
                <c:pt idx="28848">
                  <c:v>0.26622243967332893</c:v>
                </c:pt>
                <c:pt idx="28849">
                  <c:v>0.2662271423799718</c:v>
                </c:pt>
                <c:pt idx="28850">
                  <c:v>0.26623184506449926</c:v>
                </c:pt>
                <c:pt idx="28851">
                  <c:v>0.26623772338905932</c:v>
                </c:pt>
                <c:pt idx="28852">
                  <c:v>0.26624556110138775</c:v>
                </c:pt>
                <c:pt idx="28853">
                  <c:v>0.26625457439462402</c:v>
                </c:pt>
                <c:pt idx="28854">
                  <c:v>0.2662616282196193</c:v>
                </c:pt>
                <c:pt idx="28855">
                  <c:v>0.26626672261783846</c:v>
                </c:pt>
                <c:pt idx="28856">
                  <c:v>0.26626985761922761</c:v>
                </c:pt>
                <c:pt idx="28857">
                  <c:v>0.26627220886381986</c:v>
                </c:pt>
                <c:pt idx="28858">
                  <c:v>0.26627456010288397</c:v>
                </c:pt>
                <c:pt idx="28859">
                  <c:v>0.26627691133641934</c:v>
                </c:pt>
                <c:pt idx="28860">
                  <c:v>0.26628004630586682</c:v>
                </c:pt>
                <c:pt idx="28861">
                  <c:v>0.26628631621527837</c:v>
                </c:pt>
                <c:pt idx="28862">
                  <c:v>0.26629493727653114</c:v>
                </c:pt>
                <c:pt idx="28863">
                  <c:v>0.26630159895477684</c:v>
                </c:pt>
                <c:pt idx="28864">
                  <c:v>0.26630669314937416</c:v>
                </c:pt>
                <c:pt idx="28865">
                  <c:v>0.26631100360145582</c:v>
                </c:pt>
                <c:pt idx="28866">
                  <c:v>0.26631492217813457</c:v>
                </c:pt>
                <c:pt idx="28867">
                  <c:v>0.26631923259474632</c:v>
                </c:pt>
                <c:pt idx="28868">
                  <c:v>0.26632354299277838</c:v>
                </c:pt>
                <c:pt idx="28869">
                  <c:v>0.26632746152032116</c:v>
                </c:pt>
                <c:pt idx="28870">
                  <c:v>0.26632981262947664</c:v>
                </c:pt>
                <c:pt idx="28871">
                  <c:v>0.26633216373310387</c:v>
                </c:pt>
                <c:pt idx="28872">
                  <c:v>0.26633764962007184</c:v>
                </c:pt>
                <c:pt idx="28873">
                  <c:v>0.2663443110137883</c:v>
                </c:pt>
                <c:pt idx="28874">
                  <c:v>0.2663497968341183</c:v>
                </c:pt>
                <c:pt idx="28875">
                  <c:v>0.26635489078319252</c:v>
                </c:pt>
                <c:pt idx="28876">
                  <c:v>0.26636116022335532</c:v>
                </c:pt>
                <c:pt idx="28877">
                  <c:v>0.26636938880391897</c:v>
                </c:pt>
                <c:pt idx="28878">
                  <c:v>0.26637879281308358</c:v>
                </c:pt>
                <c:pt idx="28879">
                  <c:v>0.26638662941983327</c:v>
                </c:pt>
                <c:pt idx="28880">
                  <c:v>0.26639211500801702</c:v>
                </c:pt>
                <c:pt idx="28881">
                  <c:v>0.26639720874152956</c:v>
                </c:pt>
                <c:pt idx="28882">
                  <c:v>0.26640191062635854</c:v>
                </c:pt>
                <c:pt idx="28883">
                  <c:v>0.26640582884682834</c:v>
                </c:pt>
                <c:pt idx="28884">
                  <c:v>0.26641288160498638</c:v>
                </c:pt>
                <c:pt idx="28885">
                  <c:v>0.26642189339024641</c:v>
                </c:pt>
                <c:pt idx="28886">
                  <c:v>0.26642972965924205</c:v>
                </c:pt>
                <c:pt idx="28887">
                  <c:v>0.26643639043960682</c:v>
                </c:pt>
                <c:pt idx="28888">
                  <c:v>0.26644226756190931</c:v>
                </c:pt>
                <c:pt idx="28889">
                  <c:v>0.26644736103996558</c:v>
                </c:pt>
                <c:pt idx="28890">
                  <c:v>0.26645284629501192</c:v>
                </c:pt>
                <c:pt idx="28891">
                  <c:v>0.26645911512108028</c:v>
                </c:pt>
                <c:pt idx="28892">
                  <c:v>0.26646460031165392</c:v>
                </c:pt>
                <c:pt idx="28893">
                  <c:v>0.26646969367596002</c:v>
                </c:pt>
                <c:pt idx="28894">
                  <c:v>0.26647439521998639</c:v>
                </c:pt>
                <c:pt idx="28895">
                  <c:v>0.26648027211893477</c:v>
                </c:pt>
                <c:pt idx="28896">
                  <c:v>0.26648614898334533</c:v>
                </c:pt>
                <c:pt idx="28897">
                  <c:v>0.26649045866196269</c:v>
                </c:pt>
                <c:pt idx="28898">
                  <c:v>0.26649320117504882</c:v>
                </c:pt>
                <c:pt idx="28899">
                  <c:v>0.26649555189456481</c:v>
                </c:pt>
                <c:pt idx="28900">
                  <c:v>0.26649946974814531</c:v>
                </c:pt>
                <c:pt idx="28901">
                  <c:v>0.26650338758637626</c:v>
                </c:pt>
                <c:pt idx="28902">
                  <c:v>0.26650377936935554</c:v>
                </c:pt>
                <c:pt idx="28903">
                  <c:v>0.26650338758637626</c:v>
                </c:pt>
                <c:pt idx="28904">
                  <c:v>0.26650495471737068</c:v>
                </c:pt>
                <c:pt idx="28905">
                  <c:v>0.266507697190702</c:v>
                </c:pt>
                <c:pt idx="28906">
                  <c:v>0.26651043965651144</c:v>
                </c:pt>
                <c:pt idx="28907">
                  <c:v>0.26651239855605668</c:v>
                </c:pt>
                <c:pt idx="28908">
                  <c:v>0.26651435745176427</c:v>
                </c:pt>
                <c:pt idx="28909">
                  <c:v>0.26651827523166866</c:v>
                </c:pt>
                <c:pt idx="28910">
                  <c:v>0.26652140944454034</c:v>
                </c:pt>
                <c:pt idx="28911">
                  <c:v>0.26652297654729257</c:v>
                </c:pt>
                <c:pt idx="28912">
                  <c:v>0.26652532719681582</c:v>
                </c:pt>
                <c:pt idx="28913">
                  <c:v>0.26652767784081455</c:v>
                </c:pt>
                <c:pt idx="28914">
                  <c:v>0.26653002847928625</c:v>
                </c:pt>
                <c:pt idx="28915">
                  <c:v>0.26653355442663468</c:v>
                </c:pt>
                <c:pt idx="28916">
                  <c:v>0.26653747213132994</c:v>
                </c:pt>
                <c:pt idx="28917">
                  <c:v>0.26654295689211827</c:v>
                </c:pt>
                <c:pt idx="28918">
                  <c:v>0.26655235926919596</c:v>
                </c:pt>
                <c:pt idx="28919">
                  <c:v>0.26656254507793581</c:v>
                </c:pt>
                <c:pt idx="28920">
                  <c:v>0.26656920497370817</c:v>
                </c:pt>
                <c:pt idx="28921">
                  <c:v>0.26657233902695981</c:v>
                </c:pt>
                <c:pt idx="28922">
                  <c:v>0.26657547307038887</c:v>
                </c:pt>
                <c:pt idx="28923">
                  <c:v>0.26657821535033238</c:v>
                </c:pt>
                <c:pt idx="28924">
                  <c:v>0.26657899885750658</c:v>
                </c:pt>
                <c:pt idx="28925">
                  <c:v>0.26657978236406693</c:v>
                </c:pt>
                <c:pt idx="28926">
                  <c:v>0.26658095762275591</c:v>
                </c:pt>
                <c:pt idx="28927">
                  <c:v>0.26658409163917413</c:v>
                </c:pt>
                <c:pt idx="28928">
                  <c:v>0.26659035964254452</c:v>
                </c:pt>
                <c:pt idx="28929">
                  <c:v>0.26659701935307828</c:v>
                </c:pt>
                <c:pt idx="28930">
                  <c:v>0.26660367901926085</c:v>
                </c:pt>
                <c:pt idx="28931">
                  <c:v>0.26660955515847268</c:v>
                </c:pt>
                <c:pt idx="28932">
                  <c:v>0.26661386430528339</c:v>
                </c:pt>
                <c:pt idx="28933">
                  <c:v>0.26661778169536132</c:v>
                </c:pt>
                <c:pt idx="28934">
                  <c:v>0.2666213073333108</c:v>
                </c:pt>
                <c:pt idx="28935">
                  <c:v>0.26662248254319815</c:v>
                </c:pt>
                <c:pt idx="28936">
                  <c:v>0.26662287427952092</c:v>
                </c:pt>
                <c:pt idx="28937">
                  <c:v>0.26662483295883022</c:v>
                </c:pt>
                <c:pt idx="28938">
                  <c:v>0.26662914203980692</c:v>
                </c:pt>
                <c:pt idx="28939">
                  <c:v>0.2666346262978318</c:v>
                </c:pt>
                <c:pt idx="28940">
                  <c:v>0.26664089398446061</c:v>
                </c:pt>
                <c:pt idx="28941">
                  <c:v>0.26664637817803494</c:v>
                </c:pt>
                <c:pt idx="28942">
                  <c:v>0.26665264579100656</c:v>
                </c:pt>
                <c:pt idx="28943">
                  <c:v>0.2666620471368093</c:v>
                </c:pt>
                <c:pt idx="28944">
                  <c:v>0.26667223182835631</c:v>
                </c:pt>
                <c:pt idx="28945">
                  <c:v>0.26668084956326327</c:v>
                </c:pt>
                <c:pt idx="28946">
                  <c:v>0.26668829209273592</c:v>
                </c:pt>
                <c:pt idx="28947">
                  <c:v>0.26669495115110209</c:v>
                </c:pt>
                <c:pt idx="28948">
                  <c:v>0.26670043504822566</c:v>
                </c:pt>
                <c:pt idx="28949">
                  <c:v>0.26670396039478228</c:v>
                </c:pt>
                <c:pt idx="28950">
                  <c:v>0.26670631061891509</c:v>
                </c:pt>
                <c:pt idx="28951">
                  <c:v>0.26670944424250026</c:v>
                </c:pt>
                <c:pt idx="28952">
                  <c:v>0.26671492806014618</c:v>
                </c:pt>
                <c:pt idx="28953">
                  <c:v>0.26672197863864633</c:v>
                </c:pt>
                <c:pt idx="28954">
                  <c:v>0.26672746238755657</c:v>
                </c:pt>
                <c:pt idx="28955">
                  <c:v>0.26673137933265262</c:v>
                </c:pt>
                <c:pt idx="28956">
                  <c:v>0.26673372949234575</c:v>
                </c:pt>
                <c:pt idx="28957">
                  <c:v>0.26673529626240605</c:v>
                </c:pt>
                <c:pt idx="28958">
                  <c:v>0.26673960486741505</c:v>
                </c:pt>
                <c:pt idx="28959">
                  <c:v>0.26674743864714329</c:v>
                </c:pt>
                <c:pt idx="28960">
                  <c:v>0.26675605573396477</c:v>
                </c:pt>
                <c:pt idx="28961">
                  <c:v>0.26676193097786088</c:v>
                </c:pt>
                <c:pt idx="28962">
                  <c:v>0.26676741450768726</c:v>
                </c:pt>
                <c:pt idx="28963">
                  <c:v>0.26677250632988847</c:v>
                </c:pt>
                <c:pt idx="28964">
                  <c:v>0.26677877315239013</c:v>
                </c:pt>
                <c:pt idx="28965">
                  <c:v>0.26678699829732389</c:v>
                </c:pt>
                <c:pt idx="28966">
                  <c:v>0.26679561504326449</c:v>
                </c:pt>
                <c:pt idx="28967">
                  <c:v>0.26680305671864418</c:v>
                </c:pt>
                <c:pt idx="28968">
                  <c:v>0.26681049833864628</c:v>
                </c:pt>
                <c:pt idx="28969">
                  <c:v>0.26681911488209581</c:v>
                </c:pt>
                <c:pt idx="28970">
                  <c:v>0.26682929797409055</c:v>
                </c:pt>
                <c:pt idx="28971">
                  <c:v>0.26683908931091121</c:v>
                </c:pt>
                <c:pt idx="28972">
                  <c:v>0.26684574736518868</c:v>
                </c:pt>
                <c:pt idx="28973">
                  <c:v>0.2668500554943346</c:v>
                </c:pt>
                <c:pt idx="28974">
                  <c:v>0.26685632183087027</c:v>
                </c:pt>
                <c:pt idx="28975">
                  <c:v>0.26686376305450515</c:v>
                </c:pt>
                <c:pt idx="28976">
                  <c:v>0.26687159586166953</c:v>
                </c:pt>
                <c:pt idx="28977">
                  <c:v>0.26687707879017958</c:v>
                </c:pt>
                <c:pt idx="28978">
                  <c:v>0.26688295332308143</c:v>
                </c:pt>
                <c:pt idx="28979">
                  <c:v>0.26689039434854855</c:v>
                </c:pt>
                <c:pt idx="28980">
                  <c:v>0.26689587717398938</c:v>
                </c:pt>
                <c:pt idx="28981">
                  <c:v>0.26689979345947112</c:v>
                </c:pt>
                <c:pt idx="28982">
                  <c:v>0.26690488460766798</c:v>
                </c:pt>
                <c:pt idx="28983">
                  <c:v>0.26691154222389246</c:v>
                </c:pt>
                <c:pt idx="28984">
                  <c:v>0.26692094113604714</c:v>
                </c:pt>
                <c:pt idx="28985">
                  <c:v>0.26693112319119255</c:v>
                </c:pt>
                <c:pt idx="28986">
                  <c:v>0.26694052191931034</c:v>
                </c:pt>
                <c:pt idx="28987">
                  <c:v>0.26694913734248432</c:v>
                </c:pt>
                <c:pt idx="28988">
                  <c:v>0.26695657787549304</c:v>
                </c:pt>
                <c:pt idx="28989">
                  <c:v>0.26696245194139367</c:v>
                </c:pt>
                <c:pt idx="28990">
                  <c:v>0.26696715116927172</c:v>
                </c:pt>
                <c:pt idx="28991">
                  <c:v>0.26697263357388562</c:v>
                </c:pt>
                <c:pt idx="28992">
                  <c:v>0.26697929073908072</c:v>
                </c:pt>
                <c:pt idx="28993">
                  <c:v>0.26698555626583897</c:v>
                </c:pt>
                <c:pt idx="28994">
                  <c:v>0.26699299652787745</c:v>
                </c:pt>
                <c:pt idx="28995">
                  <c:v>0.26700043673455831</c:v>
                </c:pt>
                <c:pt idx="28996">
                  <c:v>0.26700631054283602</c:v>
                </c:pt>
                <c:pt idx="28997">
                  <c:v>0.26701218431661272</c:v>
                </c:pt>
                <c:pt idx="28998">
                  <c:v>0.26702001596131258</c:v>
                </c:pt>
                <c:pt idx="28999">
                  <c:v>0.26702784754467895</c:v>
                </c:pt>
                <c:pt idx="29000">
                  <c:v>0.2670356790667115</c:v>
                </c:pt>
                <c:pt idx="29001">
                  <c:v>0.26704351052741215</c:v>
                </c:pt>
                <c:pt idx="29002">
                  <c:v>0.26705251663139679</c:v>
                </c:pt>
                <c:pt idx="29003">
                  <c:v>0.26706073952506881</c:v>
                </c:pt>
                <c:pt idx="29004">
                  <c:v>0.26706778766582834</c:v>
                </c:pt>
                <c:pt idx="29005">
                  <c:v>0.26707679355117392</c:v>
                </c:pt>
                <c:pt idx="29006">
                  <c:v>0.26708736557396068</c:v>
                </c:pt>
                <c:pt idx="29007">
                  <c:v>0.2670975459347133</c:v>
                </c:pt>
                <c:pt idx="29008">
                  <c:v>0.26710733464539294</c:v>
                </c:pt>
                <c:pt idx="29009">
                  <c:v>0.26711712326025538</c:v>
                </c:pt>
                <c:pt idx="29010">
                  <c:v>0.26712652024037931</c:v>
                </c:pt>
                <c:pt idx="29011">
                  <c:v>0.26713630866744381</c:v>
                </c:pt>
                <c:pt idx="29012">
                  <c:v>0.26714570546728544</c:v>
                </c:pt>
                <c:pt idx="29013">
                  <c:v>0.26715666828883405</c:v>
                </c:pt>
                <c:pt idx="29014">
                  <c:v>0.26716880555821881</c:v>
                </c:pt>
                <c:pt idx="29015">
                  <c:v>0.26718055116252432</c:v>
                </c:pt>
                <c:pt idx="29016">
                  <c:v>0.26719112208844525</c:v>
                </c:pt>
                <c:pt idx="29017">
                  <c:v>0.26720130139297982</c:v>
                </c:pt>
                <c:pt idx="29018">
                  <c:v>0.26721069758212035</c:v>
                </c:pt>
                <c:pt idx="29019">
                  <c:v>0.26721852767229581</c:v>
                </c:pt>
                <c:pt idx="29020">
                  <c:v>0.26722440019969285</c:v>
                </c:pt>
                <c:pt idx="29021">
                  <c:v>0.26723066419090402</c:v>
                </c:pt>
                <c:pt idx="29022">
                  <c:v>0.26723849412474132</c:v>
                </c:pt>
                <c:pt idx="29023">
                  <c:v>0.26724593250510004</c:v>
                </c:pt>
                <c:pt idx="29024">
                  <c:v>0.26725297934071923</c:v>
                </c:pt>
                <c:pt idx="29025">
                  <c:v>0.26725963463987362</c:v>
                </c:pt>
                <c:pt idx="29026">
                  <c:v>0.26726668137893678</c:v>
                </c:pt>
                <c:pt idx="29027">
                  <c:v>0.26727451103076788</c:v>
                </c:pt>
                <c:pt idx="29028">
                  <c:v>0.26728234062129574</c:v>
                </c:pt>
                <c:pt idx="29029">
                  <c:v>0.2672897786755164</c:v>
                </c:pt>
                <c:pt idx="29030">
                  <c:v>0.26729525931164594</c:v>
                </c:pt>
                <c:pt idx="29031">
                  <c:v>0.26730152285901387</c:v>
                </c:pt>
                <c:pt idx="29032">
                  <c:v>0.2673093522380543</c:v>
                </c:pt>
                <c:pt idx="29033">
                  <c:v>0.26731639862677986</c:v>
                </c:pt>
                <c:pt idx="29034">
                  <c:v>0.26732031326572936</c:v>
                </c:pt>
                <c:pt idx="29035">
                  <c:v>0.26732344496585497</c:v>
                </c:pt>
                <c:pt idx="29036">
                  <c:v>0.26732814249765424</c:v>
                </c:pt>
                <c:pt idx="29037">
                  <c:v>0.26733440583906093</c:v>
                </c:pt>
                <c:pt idx="29038">
                  <c:v>0.26734145205125159</c:v>
                </c:pt>
                <c:pt idx="29039">
                  <c:v>0.26734810676162207</c:v>
                </c:pt>
                <c:pt idx="29040">
                  <c:v>0.26735358707808682</c:v>
                </c:pt>
                <c:pt idx="29041">
                  <c:v>0.26735945881239925</c:v>
                </c:pt>
                <c:pt idx="29042">
                  <c:v>0.26736650484806535</c:v>
                </c:pt>
                <c:pt idx="29043">
                  <c:v>0.26737394227629635</c:v>
                </c:pt>
                <c:pt idx="29044">
                  <c:v>0.2673805967704585</c:v>
                </c:pt>
                <c:pt idx="29045">
                  <c:v>0.2673892084030513</c:v>
                </c:pt>
                <c:pt idx="29046">
                  <c:v>0.26740055998725337</c:v>
                </c:pt>
                <c:pt idx="29047">
                  <c:v>0.26741269429683767</c:v>
                </c:pt>
                <c:pt idx="29048">
                  <c:v>0.26742326276908873</c:v>
                </c:pt>
                <c:pt idx="29049">
                  <c:v>0.26743109119504282</c:v>
                </c:pt>
                <c:pt idx="29050">
                  <c:v>0.26743891955971322</c:v>
                </c:pt>
                <c:pt idx="29051">
                  <c:v>0.26744792210332274</c:v>
                </c:pt>
                <c:pt idx="29052">
                  <c:v>0.26745653315615731</c:v>
                </c:pt>
                <c:pt idx="29053">
                  <c:v>0.26746436132166257</c:v>
                </c:pt>
                <c:pt idx="29054">
                  <c:v>0.26747062380994491</c:v>
                </c:pt>
                <c:pt idx="29055">
                  <c:v>0.26747610345501982</c:v>
                </c:pt>
                <c:pt idx="29056">
                  <c:v>0.26748275726938786</c:v>
                </c:pt>
                <c:pt idx="29057">
                  <c:v>0.26748980243634418</c:v>
                </c:pt>
                <c:pt idx="29058">
                  <c:v>0.26749723894761857</c:v>
                </c:pt>
                <c:pt idx="29059">
                  <c:v>0.26750350123000932</c:v>
                </c:pt>
                <c:pt idx="29060">
                  <c:v>0.26750937208413428</c:v>
                </c:pt>
                <c:pt idx="29061">
                  <c:v>0.26751563429054442</c:v>
                </c:pt>
                <c:pt idx="29062">
                  <c:v>0.26752228784188753</c:v>
                </c:pt>
                <c:pt idx="29063">
                  <c:v>0.26753011549267242</c:v>
                </c:pt>
                <c:pt idx="29064">
                  <c:v>0.26753676894766526</c:v>
                </c:pt>
                <c:pt idx="29065">
                  <c:v>0.26754224823030126</c:v>
                </c:pt>
                <c:pt idx="29066">
                  <c:v>0.26754694473438045</c:v>
                </c:pt>
                <c:pt idx="29067">
                  <c:v>0.2675512498437429</c:v>
                </c:pt>
                <c:pt idx="29068">
                  <c:v>0.26755594630554602</c:v>
                </c:pt>
                <c:pt idx="29069">
                  <c:v>0.26756259958867734</c:v>
                </c:pt>
                <c:pt idx="29070">
                  <c:v>0.26757081828907792</c:v>
                </c:pt>
                <c:pt idx="29071">
                  <c:v>0.26757786283565954</c:v>
                </c:pt>
                <c:pt idx="29072">
                  <c:v>0.26758373325323581</c:v>
                </c:pt>
                <c:pt idx="29073">
                  <c:v>0.26758960363635048</c:v>
                </c:pt>
                <c:pt idx="29074">
                  <c:v>0.26759586534035612</c:v>
                </c:pt>
                <c:pt idx="29075">
                  <c:v>0.26760251835790083</c:v>
                </c:pt>
                <c:pt idx="29076">
                  <c:v>0.26760956268117403</c:v>
                </c:pt>
                <c:pt idx="29077">
                  <c:v>0.2676173896488348</c:v>
                </c:pt>
                <c:pt idx="29078">
                  <c:v>0.26762678192916362</c:v>
                </c:pt>
                <c:pt idx="29079">
                  <c:v>0.26763656546070086</c:v>
                </c:pt>
                <c:pt idx="29080">
                  <c:v>0.26764595756092713</c:v>
                </c:pt>
                <c:pt idx="29081">
                  <c:v>0.26765339291104706</c:v>
                </c:pt>
                <c:pt idx="29082">
                  <c:v>0.26765926288524877</c:v>
                </c:pt>
                <c:pt idx="29083">
                  <c:v>0.26766591548102275</c:v>
                </c:pt>
                <c:pt idx="29084">
                  <c:v>0.26767256803254097</c:v>
                </c:pt>
                <c:pt idx="29085">
                  <c:v>0.26767922053980231</c:v>
                </c:pt>
                <c:pt idx="29086">
                  <c:v>0.26768822092036182</c:v>
                </c:pt>
                <c:pt idx="29087">
                  <c:v>0.2676976125354496</c:v>
                </c:pt>
                <c:pt idx="29088">
                  <c:v>0.26770504750150764</c:v>
                </c:pt>
                <c:pt idx="29089">
                  <c:v>0.26771169979270398</c:v>
                </c:pt>
                <c:pt idx="29090">
                  <c:v>0.26771835203964744</c:v>
                </c:pt>
                <c:pt idx="29091">
                  <c:v>0.26772500424233814</c:v>
                </c:pt>
                <c:pt idx="29092">
                  <c:v>0.26773361290954439</c:v>
                </c:pt>
                <c:pt idx="29093">
                  <c:v>0.26774339539595932</c:v>
                </c:pt>
                <c:pt idx="29094">
                  <c:v>0.26775200390484455</c:v>
                </c:pt>
                <c:pt idx="29095">
                  <c:v>0.26775982975770557</c:v>
                </c:pt>
                <c:pt idx="29096">
                  <c:v>0.26776530781826868</c:v>
                </c:pt>
                <c:pt idx="29097">
                  <c:v>0.26776882941278407</c:v>
                </c:pt>
                <c:pt idx="29098">
                  <c:v>0.26777469870941756</c:v>
                </c:pt>
                <c:pt idx="29099">
                  <c:v>0.26778213310236687</c:v>
                </c:pt>
                <c:pt idx="29100">
                  <c:v>0.26778839360092976</c:v>
                </c:pt>
                <c:pt idx="29101">
                  <c:v>0.2677923063926283</c:v>
                </c:pt>
                <c:pt idx="29102">
                  <c:v>0.26779465406029829</c:v>
                </c:pt>
                <c:pt idx="29103">
                  <c:v>0.26779974065467699</c:v>
                </c:pt>
                <c:pt idx="29104">
                  <c:v>0.26780756613396833</c:v>
                </c:pt>
                <c:pt idx="29105">
                  <c:v>0.26781695662828381</c:v>
                </c:pt>
                <c:pt idx="29106">
                  <c:v>0.26782634703441943</c:v>
                </c:pt>
                <c:pt idx="29107">
                  <c:v>0.26783612861370965</c:v>
                </c:pt>
                <c:pt idx="29108">
                  <c:v>0.26784551883981494</c:v>
                </c:pt>
                <c:pt idx="29109">
                  <c:v>0.26785256145152808</c:v>
                </c:pt>
                <c:pt idx="29110">
                  <c:v>0.26785921276149383</c:v>
                </c:pt>
                <c:pt idx="29111">
                  <c:v>0.2678674290244914</c:v>
                </c:pt>
                <c:pt idx="29112">
                  <c:v>0.26787721020194538</c:v>
                </c:pt>
                <c:pt idx="29113">
                  <c:v>0.26788660004229498</c:v>
                </c:pt>
                <c:pt idx="29114">
                  <c:v>0.26789403360337527</c:v>
                </c:pt>
                <c:pt idx="29115">
                  <c:v>0.26789872845558726</c:v>
                </c:pt>
                <c:pt idx="29116">
                  <c:v>0.26790264081559328</c:v>
                </c:pt>
                <c:pt idx="29117">
                  <c:v>0.26790694439392082</c:v>
                </c:pt>
                <c:pt idx="29118">
                  <c:v>0.26791007425743563</c:v>
                </c:pt>
                <c:pt idx="29119">
                  <c:v>0.26791359534218012</c:v>
                </c:pt>
                <c:pt idx="29120">
                  <c:v>0.26792141993055801</c:v>
                </c:pt>
                <c:pt idx="29121">
                  <c:v>0.26793198302775206</c:v>
                </c:pt>
                <c:pt idx="29122">
                  <c:v>0.26794019869287361</c:v>
                </c:pt>
                <c:pt idx="29123">
                  <c:v>0.2679464582019479</c:v>
                </c:pt>
                <c:pt idx="29124">
                  <c:v>0.26795428253319259</c:v>
                </c:pt>
                <c:pt idx="29125">
                  <c:v>0.26796367164987689</c:v>
                </c:pt>
                <c:pt idx="29126">
                  <c:v>0.26797423430077338</c:v>
                </c:pt>
                <c:pt idx="29127">
                  <c:v>0.26798518804311933</c:v>
                </c:pt>
                <c:pt idx="29128">
                  <c:v>0.26799614166548241</c:v>
                </c:pt>
                <c:pt idx="29129">
                  <c:v>0.26800748636215976</c:v>
                </c:pt>
                <c:pt idx="29130">
                  <c:v>0.26801922211983981</c:v>
                </c:pt>
                <c:pt idx="29131">
                  <c:v>0.26802782825460597</c:v>
                </c:pt>
                <c:pt idx="29132">
                  <c:v>0.26803330484725751</c:v>
                </c:pt>
                <c:pt idx="29133">
                  <c:v>0.26803839022786424</c:v>
                </c:pt>
                <c:pt idx="29134">
                  <c:v>0.26804543148139454</c:v>
                </c:pt>
                <c:pt idx="29135">
                  <c:v>0.26805325503828126</c:v>
                </c:pt>
                <c:pt idx="29136">
                  <c:v>0.26806107853395983</c:v>
                </c:pt>
                <c:pt idx="29137">
                  <c:v>0.26806655494451731</c:v>
                </c:pt>
                <c:pt idx="29138">
                  <c:v>0.26807203132508362</c:v>
                </c:pt>
                <c:pt idx="29139">
                  <c:v>0.26807907234174383</c:v>
                </c:pt>
                <c:pt idx="29140">
                  <c:v>0.2680868956354448</c:v>
                </c:pt>
                <c:pt idx="29141">
                  <c:v>0.26809471886794156</c:v>
                </c:pt>
                <c:pt idx="29142">
                  <c:v>0.26810254203923589</c:v>
                </c:pt>
                <c:pt idx="29143">
                  <c:v>0.26811075630322706</c:v>
                </c:pt>
                <c:pt idx="29144">
                  <c:v>0.26812092625087586</c:v>
                </c:pt>
                <c:pt idx="29145">
                  <c:v>0.26813070494915481</c:v>
                </c:pt>
                <c:pt idx="29146">
                  <c:v>0.26813931012454201</c:v>
                </c:pt>
                <c:pt idx="29147">
                  <c:v>0.26814830636509135</c:v>
                </c:pt>
                <c:pt idx="29148">
                  <c:v>0.26815769366024822</c:v>
                </c:pt>
                <c:pt idx="29149">
                  <c:v>0.26816668973541713</c:v>
                </c:pt>
                <c:pt idx="29150">
                  <c:v>0.26817529460115525</c:v>
                </c:pt>
                <c:pt idx="29151">
                  <c:v>0.26818350826756232</c:v>
                </c:pt>
                <c:pt idx="29152">
                  <c:v>0.26819406859666911</c:v>
                </c:pt>
                <c:pt idx="29153">
                  <c:v>0.26820658439786876</c:v>
                </c:pt>
                <c:pt idx="29154">
                  <c:v>0.26821949115379246</c:v>
                </c:pt>
                <c:pt idx="29155">
                  <c:v>0.26823083331693476</c:v>
                </c:pt>
                <c:pt idx="29156">
                  <c:v>0.26823943763074659</c:v>
                </c:pt>
                <c:pt idx="29157">
                  <c:v>0.26824686856946023</c:v>
                </c:pt>
                <c:pt idx="29158">
                  <c:v>0.26825351725729257</c:v>
                </c:pt>
                <c:pt idx="29159">
                  <c:v>0.26826055699622775</c:v>
                </c:pt>
                <c:pt idx="29160">
                  <c:v>0.26826759668560551</c:v>
                </c:pt>
                <c:pt idx="29161">
                  <c:v>0.26827620068310093</c:v>
                </c:pt>
                <c:pt idx="29162">
                  <c:v>0.26828519569223985</c:v>
                </c:pt>
                <c:pt idx="29163">
                  <c:v>0.26829536386601244</c:v>
                </c:pt>
                <c:pt idx="29164">
                  <c:v>0.26830514085867607</c:v>
                </c:pt>
                <c:pt idx="29165">
                  <c:v>0.26831530882964627</c:v>
                </c:pt>
                <c:pt idx="29166">
                  <c:v>0.26832547669722917</c:v>
                </c:pt>
                <c:pt idx="29167">
                  <c:v>0.26833564446142738</c:v>
                </c:pt>
                <c:pt idx="29168">
                  <c:v>0.26834581212224418</c:v>
                </c:pt>
                <c:pt idx="29169">
                  <c:v>0.26835637073751706</c:v>
                </c:pt>
                <c:pt idx="29170">
                  <c:v>0.26836888450755253</c:v>
                </c:pt>
                <c:pt idx="29171">
                  <c:v>0.26838139812099532</c:v>
                </c:pt>
                <c:pt idx="29172">
                  <c:v>0.26839195636053775</c:v>
                </c:pt>
                <c:pt idx="29173">
                  <c:v>0.26840329656773143</c:v>
                </c:pt>
                <c:pt idx="29174">
                  <c:v>0.26841424561127397</c:v>
                </c:pt>
                <c:pt idx="29175">
                  <c:v>0.26842441247293586</c:v>
                </c:pt>
                <c:pt idx="29176">
                  <c:v>0.26843614333872085</c:v>
                </c:pt>
                <c:pt idx="29177">
                  <c:v>0.2684478740668943</c:v>
                </c:pt>
                <c:pt idx="29178">
                  <c:v>0.26845686753196912</c:v>
                </c:pt>
                <c:pt idx="29179">
                  <c:v>0.26846546990113945</c:v>
                </c:pt>
                <c:pt idx="29180">
                  <c:v>0.26847524523082755</c:v>
                </c:pt>
                <c:pt idx="29181">
                  <c:v>0.26848619348663338</c:v>
                </c:pt>
                <c:pt idx="29182">
                  <c:v>0.26849714162257654</c:v>
                </c:pt>
                <c:pt idx="29183">
                  <c:v>0.26850730764148534</c:v>
                </c:pt>
                <c:pt idx="29184">
                  <c:v>0.26851669156721203</c:v>
                </c:pt>
                <c:pt idx="29185">
                  <c:v>0.26852607540488105</c:v>
                </c:pt>
                <c:pt idx="29186">
                  <c:v>0.26853585014215026</c:v>
                </c:pt>
                <c:pt idx="29187">
                  <c:v>0.26854523380004131</c:v>
                </c:pt>
                <c:pt idx="29188">
                  <c:v>0.26855618128962605</c:v>
                </c:pt>
                <c:pt idx="29189">
                  <c:v>0.26856947450871549</c:v>
                </c:pt>
                <c:pt idx="29190">
                  <c:v>0.26858354948926488</c:v>
                </c:pt>
                <c:pt idx="29191">
                  <c:v>0.2685964513807414</c:v>
                </c:pt>
                <c:pt idx="29192">
                  <c:v>0.26860896214684227</c:v>
                </c:pt>
                <c:pt idx="29193">
                  <c:v>0.26862108180224548</c:v>
                </c:pt>
                <c:pt idx="29194">
                  <c:v>0.26863281036116876</c:v>
                </c:pt>
                <c:pt idx="29195">
                  <c:v>0.26864453878253514</c:v>
                </c:pt>
                <c:pt idx="29196">
                  <c:v>0.2686558761257698</c:v>
                </c:pt>
                <c:pt idx="29197">
                  <c:v>0.26866643146772085</c:v>
                </c:pt>
                <c:pt idx="29198">
                  <c:v>0.26867659576578073</c:v>
                </c:pt>
                <c:pt idx="29199">
                  <c:v>0.26868715088903211</c:v>
                </c:pt>
                <c:pt idx="29200">
                  <c:v>0.26869653312728242</c:v>
                </c:pt>
                <c:pt idx="29201">
                  <c:v>0.26870630619852276</c:v>
                </c:pt>
                <c:pt idx="29202">
                  <c:v>0.26871920650631226</c:v>
                </c:pt>
                <c:pt idx="29203">
                  <c:v>0.26873327937955982</c:v>
                </c:pt>
                <c:pt idx="29204">
                  <c:v>0.26874852476875816</c:v>
                </c:pt>
                <c:pt idx="29205">
                  <c:v>0.268764160823938</c:v>
                </c:pt>
                <c:pt idx="29206">
                  <c:v>0.26877784217166822</c:v>
                </c:pt>
                <c:pt idx="29207">
                  <c:v>0.26879113244451747</c:v>
                </c:pt>
                <c:pt idx="29208">
                  <c:v>0.26880403165807631</c:v>
                </c:pt>
                <c:pt idx="29209">
                  <c:v>0.26881693070524787</c:v>
                </c:pt>
                <c:pt idx="29210">
                  <c:v>0.26882748434735865</c:v>
                </c:pt>
                <c:pt idx="29211">
                  <c:v>0.26883764700856849</c:v>
                </c:pt>
                <c:pt idx="29212">
                  <c:v>0.26885093648662439</c:v>
                </c:pt>
                <c:pt idx="29213">
                  <c:v>0.26886657094058403</c:v>
                </c:pt>
                <c:pt idx="29214">
                  <c:v>0.26888025088728712</c:v>
                </c:pt>
                <c:pt idx="29215">
                  <c:v>0.2688911947099093</c:v>
                </c:pt>
                <c:pt idx="29216">
                  <c:v>0.26890213841276611</c:v>
                </c:pt>
                <c:pt idx="29217">
                  <c:v>0.26891425451551626</c:v>
                </c:pt>
                <c:pt idx="29218">
                  <c:v>0.26892597963647108</c:v>
                </c:pt>
                <c:pt idx="29219">
                  <c:v>0.26893653212778701</c:v>
                </c:pt>
                <c:pt idx="29220">
                  <c:v>0.26894708450774935</c:v>
                </c:pt>
                <c:pt idx="29221">
                  <c:v>0.2689595908879579</c:v>
                </c:pt>
                <c:pt idx="29222">
                  <c:v>0.26897405119509882</c:v>
                </c:pt>
                <c:pt idx="29223">
                  <c:v>0.26898890210370141</c:v>
                </c:pt>
                <c:pt idx="29224">
                  <c:v>0.26900297118209504</c:v>
                </c:pt>
                <c:pt idx="29225">
                  <c:v>0.26901664926299002</c:v>
                </c:pt>
                <c:pt idx="29226">
                  <c:v>0.26903071795101441</c:v>
                </c:pt>
                <c:pt idx="29227">
                  <c:v>0.26904478644111379</c:v>
                </c:pt>
                <c:pt idx="29228">
                  <c:v>0.2690576823831714</c:v>
                </c:pt>
                <c:pt idx="29229">
                  <c:v>0.26907096893741383</c:v>
                </c:pt>
                <c:pt idx="29230">
                  <c:v>0.26908581840677925</c:v>
                </c:pt>
                <c:pt idx="29231">
                  <c:v>0.26910066765564272</c:v>
                </c:pt>
                <c:pt idx="29232">
                  <c:v>0.26911512592292852</c:v>
                </c:pt>
                <c:pt idx="29233">
                  <c:v>0.26912997473660638</c:v>
                </c:pt>
                <c:pt idx="29234">
                  <c:v>0.26914599557776708</c:v>
                </c:pt>
                <c:pt idx="29235">
                  <c:v>0.26916318839007791</c:v>
                </c:pt>
                <c:pt idx="29236">
                  <c:v>0.26917999017106731</c:v>
                </c:pt>
                <c:pt idx="29237">
                  <c:v>0.26919288436967465</c:v>
                </c:pt>
                <c:pt idx="29238">
                  <c:v>0.26920304331814521</c:v>
                </c:pt>
                <c:pt idx="29239">
                  <c:v>0.26921320216341271</c:v>
                </c:pt>
                <c:pt idx="29240">
                  <c:v>0.26922609593378782</c:v>
                </c:pt>
                <c:pt idx="29241">
                  <c:v>0.26924094309979618</c:v>
                </c:pt>
                <c:pt idx="29242">
                  <c:v>0.26925618075148661</c:v>
                </c:pt>
                <c:pt idx="29243">
                  <c:v>0.26927259027057127</c:v>
                </c:pt>
                <c:pt idx="29244">
                  <c:v>0.26928939021352971</c:v>
                </c:pt>
                <c:pt idx="29245">
                  <c:v>0.26930462712702397</c:v>
                </c:pt>
                <c:pt idx="29246">
                  <c:v>0.26931869176418988</c:v>
                </c:pt>
                <c:pt idx="29247">
                  <c:v>0.26933275620354402</c:v>
                </c:pt>
                <c:pt idx="29248">
                  <c:v>0.26934682044509289</c:v>
                </c:pt>
                <c:pt idx="29249">
                  <c:v>0.26936088448884205</c:v>
                </c:pt>
                <c:pt idx="29250">
                  <c:v>0.26937455767507923</c:v>
                </c:pt>
                <c:pt idx="29251">
                  <c:v>0.26938901198296167</c:v>
                </c:pt>
                <c:pt idx="29252">
                  <c:v>0.26940307543334296</c:v>
                </c:pt>
                <c:pt idx="29253">
                  <c:v>0.26941479482424796</c:v>
                </c:pt>
                <c:pt idx="29254">
                  <c:v>0.26942729535649701</c:v>
                </c:pt>
                <c:pt idx="29255">
                  <c:v>0.26944253016890268</c:v>
                </c:pt>
                <c:pt idx="29256">
                  <c:v>0.26945737412184789</c:v>
                </c:pt>
                <c:pt idx="29257">
                  <c:v>0.26947182723273383</c:v>
                </c:pt>
                <c:pt idx="29258">
                  <c:v>0.26948784259810976</c:v>
                </c:pt>
                <c:pt idx="29259">
                  <c:v>0.26950581075151125</c:v>
                </c:pt>
                <c:pt idx="29260">
                  <c:v>0.26952416918349142</c:v>
                </c:pt>
                <c:pt idx="29261">
                  <c:v>0.26954135549521879</c:v>
                </c:pt>
                <c:pt idx="29262">
                  <c:v>0.26955697915866422</c:v>
                </c:pt>
                <c:pt idx="29263">
                  <c:v>0.26957260257801341</c:v>
                </c:pt>
                <c:pt idx="29264">
                  <c:v>0.26958822575327601</c:v>
                </c:pt>
                <c:pt idx="29265">
                  <c:v>0.26960033354622243</c:v>
                </c:pt>
                <c:pt idx="29266">
                  <c:v>0.2696104883563023</c:v>
                </c:pt>
                <c:pt idx="29267">
                  <c:v>0.26962142419029644</c:v>
                </c:pt>
                <c:pt idx="29268">
                  <c:v>0.26963314102258035</c:v>
                </c:pt>
                <c:pt idx="29269">
                  <c:v>0.26964602937953192</c:v>
                </c:pt>
                <c:pt idx="29270">
                  <c:v>0.26965930811902056</c:v>
                </c:pt>
                <c:pt idx="29271">
                  <c:v>0.26967297722549327</c:v>
                </c:pt>
                <c:pt idx="29272">
                  <c:v>0.2696878177581119</c:v>
                </c:pt>
                <c:pt idx="29273">
                  <c:v>0.26970265807049276</c:v>
                </c:pt>
                <c:pt idx="29274">
                  <c:v>0.2697194507899513</c:v>
                </c:pt>
                <c:pt idx="29275">
                  <c:v>0.26973624322741885</c:v>
                </c:pt>
                <c:pt idx="29276">
                  <c:v>0.26975186384632366</c:v>
                </c:pt>
                <c:pt idx="29277">
                  <c:v>0.2697659221947179</c:v>
                </c:pt>
                <c:pt idx="29278">
                  <c:v>0.26978037084684492</c:v>
                </c:pt>
                <c:pt idx="29279">
                  <c:v>0.26979520978578225</c:v>
                </c:pt>
                <c:pt idx="29280">
                  <c:v>0.26981004850452961</c:v>
                </c:pt>
                <c:pt idx="29281">
                  <c:v>0.26982566797060259</c:v>
                </c:pt>
                <c:pt idx="29282">
                  <c:v>0.26984128719271061</c:v>
                </c:pt>
                <c:pt idx="29283">
                  <c:v>0.26985768711336638</c:v>
                </c:pt>
                <c:pt idx="29284">
                  <c:v>0.26987447722968977</c:v>
                </c:pt>
                <c:pt idx="29285">
                  <c:v>0.26989009568945976</c:v>
                </c:pt>
                <c:pt idx="29286">
                  <c:v>0.26990532345287432</c:v>
                </c:pt>
                <c:pt idx="29287">
                  <c:v>0.26992172232338268</c:v>
                </c:pt>
                <c:pt idx="29288">
                  <c:v>0.26993851136459052</c:v>
                </c:pt>
                <c:pt idx="29289">
                  <c:v>0.26995373839076608</c:v>
                </c:pt>
                <c:pt idx="29290">
                  <c:v>0.26996857475735603</c:v>
                </c:pt>
                <c:pt idx="29291">
                  <c:v>0.26998302048174372</c:v>
                </c:pt>
                <c:pt idx="29292">
                  <c:v>0.26999668516410386</c:v>
                </c:pt>
                <c:pt idx="29293">
                  <c:v>0.27001191130449798</c:v>
                </c:pt>
                <c:pt idx="29294">
                  <c:v>0.27002752761792381</c:v>
                </c:pt>
                <c:pt idx="29295">
                  <c:v>0.27004275328871735</c:v>
                </c:pt>
                <c:pt idx="29296">
                  <c:v>0.27006032108234562</c:v>
                </c:pt>
                <c:pt idx="29297">
                  <c:v>0.27007905972204582</c:v>
                </c:pt>
                <c:pt idx="29298">
                  <c:v>0.27009545574374644</c:v>
                </c:pt>
                <c:pt idx="29299">
                  <c:v>0.27011029000793002</c:v>
                </c:pt>
                <c:pt idx="29300">
                  <c:v>0.27012512405206185</c:v>
                </c:pt>
                <c:pt idx="29301">
                  <c:v>0.27014190967872515</c:v>
                </c:pt>
                <c:pt idx="29302">
                  <c:v>0.27015713360808774</c:v>
                </c:pt>
                <c:pt idx="29303">
                  <c:v>0.27017118626025338</c:v>
                </c:pt>
                <c:pt idx="29304">
                  <c:v>0.27018445802819713</c:v>
                </c:pt>
                <c:pt idx="29305">
                  <c:v>0.27019968130982602</c:v>
                </c:pt>
                <c:pt idx="29306">
                  <c:v>0.27021646568505636</c:v>
                </c:pt>
                <c:pt idx="29307">
                  <c:v>0.27023246912930982</c:v>
                </c:pt>
                <c:pt idx="29308">
                  <c:v>0.27024847231745774</c:v>
                </c:pt>
                <c:pt idx="29309">
                  <c:v>0.27026291399911767</c:v>
                </c:pt>
                <c:pt idx="29310">
                  <c:v>0.27027618454973606</c:v>
                </c:pt>
                <c:pt idx="29311">
                  <c:v>0.27028945492424988</c:v>
                </c:pt>
                <c:pt idx="29312">
                  <c:v>0.27030467660757734</c:v>
                </c:pt>
                <c:pt idx="29313">
                  <c:v>0.27032184951061</c:v>
                </c:pt>
                <c:pt idx="29314">
                  <c:v>0.27033746098473138</c:v>
                </c:pt>
                <c:pt idx="29315">
                  <c:v>0.27035151110306482</c:v>
                </c:pt>
                <c:pt idx="29316">
                  <c:v>0.27036712211413566</c:v>
                </c:pt>
                <c:pt idx="29317">
                  <c:v>0.27038351341347838</c:v>
                </c:pt>
                <c:pt idx="29318">
                  <c:v>0.27039873366515532</c:v>
                </c:pt>
                <c:pt idx="29319">
                  <c:v>0.27041239266814582</c:v>
                </c:pt>
                <c:pt idx="29320">
                  <c:v>0.27042566123526229</c:v>
                </c:pt>
                <c:pt idx="29321">
                  <c:v>0.27043814913760655</c:v>
                </c:pt>
                <c:pt idx="29322">
                  <c:v>0.27045180760223508</c:v>
                </c:pt>
                <c:pt idx="29323">
                  <c:v>0.27046741704766736</c:v>
                </c:pt>
                <c:pt idx="29324">
                  <c:v>0.2704834164763707</c:v>
                </c:pt>
                <c:pt idx="29325">
                  <c:v>0.2704982449866013</c:v>
                </c:pt>
                <c:pt idx="29326">
                  <c:v>0.27051424392208745</c:v>
                </c:pt>
                <c:pt idx="29327">
                  <c:v>0.27053141322664881</c:v>
                </c:pt>
                <c:pt idx="29328">
                  <c:v>0.27054819203493607</c:v>
                </c:pt>
                <c:pt idx="29329">
                  <c:v>0.27056419017134881</c:v>
                </c:pt>
                <c:pt idx="29330">
                  <c:v>0.27057901748388308</c:v>
                </c:pt>
                <c:pt idx="29331">
                  <c:v>0.27059267402461551</c:v>
                </c:pt>
                <c:pt idx="29332">
                  <c:v>0.27060594019988732</c:v>
                </c:pt>
                <c:pt idx="29333">
                  <c:v>0.27061959637295602</c:v>
                </c:pt>
                <c:pt idx="29334">
                  <c:v>0.27063442286399364</c:v>
                </c:pt>
                <c:pt idx="29335">
                  <c:v>0.27064924913521021</c:v>
                </c:pt>
                <c:pt idx="29336">
                  <c:v>0.27066251455997331</c:v>
                </c:pt>
                <c:pt idx="29337">
                  <c:v>0.27067656011204</c:v>
                </c:pt>
                <c:pt idx="29338">
                  <c:v>0.27069216604963131</c:v>
                </c:pt>
                <c:pt idx="29339">
                  <c:v>0.27070699146476285</c:v>
                </c:pt>
                <c:pt idx="29340">
                  <c:v>0.27071986598906406</c:v>
                </c:pt>
                <c:pt idx="29341">
                  <c:v>0.27073274034761347</c:v>
                </c:pt>
                <c:pt idx="29342">
                  <c:v>0.27074639478919871</c:v>
                </c:pt>
                <c:pt idx="29343">
                  <c:v>0.27076082928186301</c:v>
                </c:pt>
                <c:pt idx="29344">
                  <c:v>0.27077760424129599</c:v>
                </c:pt>
                <c:pt idx="29345">
                  <c:v>0.27079359870799075</c:v>
                </c:pt>
                <c:pt idx="29346">
                  <c:v>0.2708072523186203</c:v>
                </c:pt>
                <c:pt idx="29347">
                  <c:v>0.27081895526507177</c:v>
                </c:pt>
                <c:pt idx="29348">
                  <c:v>0.27083026798312176</c:v>
                </c:pt>
                <c:pt idx="29349">
                  <c:v>0.2708427508338303</c:v>
                </c:pt>
                <c:pt idx="29350">
                  <c:v>0.27085523352871949</c:v>
                </c:pt>
                <c:pt idx="29351">
                  <c:v>0.2708669359136664</c:v>
                </c:pt>
                <c:pt idx="29352">
                  <c:v>0.2708782480889409</c:v>
                </c:pt>
                <c:pt idx="29353">
                  <c:v>0.27088995020456652</c:v>
                </c:pt>
                <c:pt idx="29354">
                  <c:v>0.27090321243673243</c:v>
                </c:pt>
                <c:pt idx="29355">
                  <c:v>0.27091881483763075</c:v>
                </c:pt>
                <c:pt idx="29356">
                  <c:v>0.27093480704591488</c:v>
                </c:pt>
                <c:pt idx="29357">
                  <c:v>0.27094962886425616</c:v>
                </c:pt>
                <c:pt idx="29358">
                  <c:v>0.27096328034469136</c:v>
                </c:pt>
                <c:pt idx="29359">
                  <c:v>0.27097810174101516</c:v>
                </c:pt>
                <c:pt idx="29360">
                  <c:v>0.27099409300120636</c:v>
                </c:pt>
                <c:pt idx="29361">
                  <c:v>0.27100930396261586</c:v>
                </c:pt>
                <c:pt idx="29362">
                  <c:v>0.27102373466084545</c:v>
                </c:pt>
                <c:pt idx="29363">
                  <c:v>0.27103738512967102</c:v>
                </c:pt>
                <c:pt idx="29364">
                  <c:v>0.271050645406678</c:v>
                </c:pt>
                <c:pt idx="29365">
                  <c:v>0.27106390550785325</c:v>
                </c:pt>
                <c:pt idx="29366">
                  <c:v>0.27107755542834228</c:v>
                </c:pt>
                <c:pt idx="29367">
                  <c:v>0.2710919851416963</c:v>
                </c:pt>
                <c:pt idx="29368">
                  <c:v>0.27110563467890875</c:v>
                </c:pt>
                <c:pt idx="29369">
                  <c:v>0.27111538423428078</c:v>
                </c:pt>
                <c:pt idx="29370">
                  <c:v>0.27112513369459934</c:v>
                </c:pt>
                <c:pt idx="29371">
                  <c:v>0.27113644294948902</c:v>
                </c:pt>
                <c:pt idx="29372">
                  <c:v>0.27114697214079458</c:v>
                </c:pt>
                <c:pt idx="29373">
                  <c:v>0.27115633132888539</c:v>
                </c:pt>
                <c:pt idx="29374">
                  <c:v>0.27116530046861026</c:v>
                </c:pt>
                <c:pt idx="29375">
                  <c:v>0.2711734896128859</c:v>
                </c:pt>
                <c:pt idx="29376">
                  <c:v>0.27118167869009946</c:v>
                </c:pt>
                <c:pt idx="29377">
                  <c:v>0.27119142750410724</c:v>
                </c:pt>
                <c:pt idx="29378">
                  <c:v>0.27120351590148833</c:v>
                </c:pt>
                <c:pt idx="29379">
                  <c:v>0.27121716391645334</c:v>
                </c:pt>
                <c:pt idx="29380">
                  <c:v>0.27123042180977408</c:v>
                </c:pt>
                <c:pt idx="29381">
                  <c:v>0.27124250973578828</c:v>
                </c:pt>
                <c:pt idx="29382">
                  <c:v>0.27125381766332779</c:v>
                </c:pt>
                <c:pt idx="29383">
                  <c:v>0.27126512546299975</c:v>
                </c:pt>
                <c:pt idx="29384">
                  <c:v>0.27127760288666181</c:v>
                </c:pt>
                <c:pt idx="29385">
                  <c:v>0.27129085997871877</c:v>
                </c:pt>
                <c:pt idx="29386">
                  <c:v>0.27130489670816088</c:v>
                </c:pt>
                <c:pt idx="29387">
                  <c:v>0.27131737363559322</c:v>
                </c:pt>
                <c:pt idx="29388">
                  <c:v>0.27132946051059198</c:v>
                </c:pt>
                <c:pt idx="29389">
                  <c:v>0.27134076745494762</c:v>
                </c:pt>
                <c:pt idx="29390">
                  <c:v>0.27135285404719289</c:v>
                </c:pt>
                <c:pt idx="29391">
                  <c:v>0.27136572025905897</c:v>
                </c:pt>
                <c:pt idx="29392">
                  <c:v>0.27137897618299534</c:v>
                </c:pt>
                <c:pt idx="29393">
                  <c:v>0.27139106231343896</c:v>
                </c:pt>
                <c:pt idx="29394">
                  <c:v>0.27140353816584234</c:v>
                </c:pt>
                <c:pt idx="29395">
                  <c:v>0.27141601386260067</c:v>
                </c:pt>
                <c:pt idx="29396">
                  <c:v>0.27142770968695723</c:v>
                </c:pt>
                <c:pt idx="29397">
                  <c:v>0.27143901552047484</c:v>
                </c:pt>
                <c:pt idx="29398">
                  <c:v>0.2714495415264343</c:v>
                </c:pt>
                <c:pt idx="29399">
                  <c:v>0.27146084711312934</c:v>
                </c:pt>
                <c:pt idx="29400">
                  <c:v>0.27147332209494363</c:v>
                </c:pt>
                <c:pt idx="29401">
                  <c:v>0.2714865765926045</c:v>
                </c:pt>
                <c:pt idx="29402">
                  <c:v>0.27149827159170548</c:v>
                </c:pt>
                <c:pt idx="29403">
                  <c:v>0.27150957662749486</c:v>
                </c:pt>
                <c:pt idx="29404">
                  <c:v>0.27152088153548215</c:v>
                </c:pt>
                <c:pt idx="29405">
                  <c:v>0.27153296595097176</c:v>
                </c:pt>
                <c:pt idx="29406">
                  <c:v>0.27154699928247333</c:v>
                </c:pt>
                <c:pt idx="29407">
                  <c:v>0.2715606426104083</c:v>
                </c:pt>
                <c:pt idx="29408">
                  <c:v>0.27157194694111669</c:v>
                </c:pt>
                <c:pt idx="29409">
                  <c:v>0.27158130215265214</c:v>
                </c:pt>
                <c:pt idx="29410">
                  <c:v>0.27159182666101589</c:v>
                </c:pt>
                <c:pt idx="29411">
                  <c:v>0.27160468979859687</c:v>
                </c:pt>
                <c:pt idx="29412">
                  <c:v>0.27161833233946997</c:v>
                </c:pt>
                <c:pt idx="29413">
                  <c:v>0.27163197469422601</c:v>
                </c:pt>
                <c:pt idx="29414">
                  <c:v>0.271646006636383</c:v>
                </c:pt>
                <c:pt idx="29415">
                  <c:v>0.27165886907706338</c:v>
                </c:pt>
                <c:pt idx="29416">
                  <c:v>0.27167017229744833</c:v>
                </c:pt>
                <c:pt idx="29417">
                  <c:v>0.27168342418623193</c:v>
                </c:pt>
                <c:pt idx="29418">
                  <c:v>0.27169901441879524</c:v>
                </c:pt>
                <c:pt idx="29419">
                  <c:v>0.27171499415493183</c:v>
                </c:pt>
                <c:pt idx="29420">
                  <c:v>0.2717309736357198</c:v>
                </c:pt>
                <c:pt idx="29421">
                  <c:v>0.27174578365820778</c:v>
                </c:pt>
                <c:pt idx="29422">
                  <c:v>0.27175825508597207</c:v>
                </c:pt>
                <c:pt idx="29423">
                  <c:v>0.27176994690824396</c:v>
                </c:pt>
                <c:pt idx="29424">
                  <c:v>0.27178319747490082</c:v>
                </c:pt>
                <c:pt idx="29425">
                  <c:v>0.27179449929006982</c:v>
                </c:pt>
                <c:pt idx="29426">
                  <c:v>0.2718061906885913</c:v>
                </c:pt>
                <c:pt idx="29427">
                  <c:v>0.27181749224389995</c:v>
                </c:pt>
                <c:pt idx="29428">
                  <c:v>0.27182801426678588</c:v>
                </c:pt>
                <c:pt idx="29429">
                  <c:v>0.27184087436663151</c:v>
                </c:pt>
                <c:pt idx="29430">
                  <c:v>0.27185529306979395</c:v>
                </c:pt>
                <c:pt idx="29431">
                  <c:v>0.27186815281883786</c:v>
                </c:pt>
                <c:pt idx="29432">
                  <c:v>0.27188101240251106</c:v>
                </c:pt>
                <c:pt idx="29433">
                  <c:v>0.27189348214390441</c:v>
                </c:pt>
                <c:pt idx="29434">
                  <c:v>0.27190595172980547</c:v>
                </c:pt>
                <c:pt idx="29435">
                  <c:v>0.27191959016134681</c:v>
                </c:pt>
                <c:pt idx="29436">
                  <c:v>0.27193400772958248</c:v>
                </c:pt>
                <c:pt idx="29437">
                  <c:v>0.27194920440081033</c:v>
                </c:pt>
                <c:pt idx="29438">
                  <c:v>0.27196634908597822</c:v>
                </c:pt>
                <c:pt idx="29439">
                  <c:v>0.27198310383521945</c:v>
                </c:pt>
                <c:pt idx="29440">
                  <c:v>0.27199907903236231</c:v>
                </c:pt>
                <c:pt idx="29441">
                  <c:v>0.27201310582431432</c:v>
                </c:pt>
                <c:pt idx="29442">
                  <c:v>0.27202518429306088</c:v>
                </c:pt>
                <c:pt idx="29443">
                  <c:v>0.27203570413084527</c:v>
                </c:pt>
                <c:pt idx="29444">
                  <c:v>0.27204778232664334</c:v>
                </c:pt>
                <c:pt idx="29445">
                  <c:v>0.27206336687985816</c:v>
                </c:pt>
                <c:pt idx="29446">
                  <c:v>0.27207934079484491</c:v>
                </c:pt>
                <c:pt idx="29447">
                  <c:v>0.27209453525767108</c:v>
                </c:pt>
                <c:pt idx="29448">
                  <c:v>0.27210972948962897</c:v>
                </c:pt>
                <c:pt idx="29449">
                  <c:v>0.27212336514226415</c:v>
                </c:pt>
                <c:pt idx="29450">
                  <c:v>0.27213661102678693</c:v>
                </c:pt>
                <c:pt idx="29451">
                  <c:v>0.27214946715868488</c:v>
                </c:pt>
                <c:pt idx="29452">
                  <c:v>0.27216232312530481</c:v>
                </c:pt>
                <c:pt idx="29453">
                  <c:v>0.27217517892665088</c:v>
                </c:pt>
                <c:pt idx="29454">
                  <c:v>0.27218842412487765</c:v>
                </c:pt>
                <c:pt idx="29455">
                  <c:v>0.27220089003353876</c:v>
                </c:pt>
                <c:pt idx="29456">
                  <c:v>0.27221296623436647</c:v>
                </c:pt>
                <c:pt idx="29457">
                  <c:v>0.27222426319343945</c:v>
                </c:pt>
                <c:pt idx="29458">
                  <c:v>0.27223517048110407</c:v>
                </c:pt>
                <c:pt idx="29459">
                  <c:v>0.27224646718934165</c:v>
                </c:pt>
                <c:pt idx="29460">
                  <c:v>0.27225971144338029</c:v>
                </c:pt>
                <c:pt idx="29461">
                  <c:v>0.27227490316583985</c:v>
                </c:pt>
                <c:pt idx="29462">
                  <c:v>0.27229009465751375</c:v>
                </c:pt>
                <c:pt idx="29463">
                  <c:v>0.27230450688500402</c:v>
                </c:pt>
                <c:pt idx="29464">
                  <c:v>0.27231852939346751</c:v>
                </c:pt>
                <c:pt idx="29465">
                  <c:v>0.27233216219929562</c:v>
                </c:pt>
                <c:pt idx="29466">
                  <c:v>0.27234657382051575</c:v>
                </c:pt>
                <c:pt idx="29467">
                  <c:v>0.27236137472882421</c:v>
                </c:pt>
                <c:pt idx="29468">
                  <c:v>0.27237461746109592</c:v>
                </c:pt>
                <c:pt idx="29469">
                  <c:v>0.27238591259415967</c:v>
                </c:pt>
                <c:pt idx="29470">
                  <c:v>0.27239876552142384</c:v>
                </c:pt>
                <c:pt idx="29471">
                  <c:v>0.27241317618282102</c:v>
                </c:pt>
                <c:pt idx="29472">
                  <c:v>0.27242875504262037</c:v>
                </c:pt>
                <c:pt idx="29473">
                  <c:v>0.27244472312203988</c:v>
                </c:pt>
                <c:pt idx="29474">
                  <c:v>0.27246146985822822</c:v>
                </c:pt>
                <c:pt idx="29475">
                  <c:v>0.27247860576309013</c:v>
                </c:pt>
                <c:pt idx="29476">
                  <c:v>0.27249496248926847</c:v>
                </c:pt>
                <c:pt idx="29477">
                  <c:v>0.27251054007499187</c:v>
                </c:pt>
                <c:pt idx="29478">
                  <c:v>0.27252494912574587</c:v>
                </c:pt>
                <c:pt idx="29479">
                  <c:v>0.2725381896920368</c:v>
                </c:pt>
                <c:pt idx="29480">
                  <c:v>0.27255104066225599</c:v>
                </c:pt>
                <c:pt idx="29481">
                  <c:v>0.27256544912945058</c:v>
                </c:pt>
                <c:pt idx="29482">
                  <c:v>0.27258102561720982</c:v>
                </c:pt>
                <c:pt idx="29483">
                  <c:v>0.27259738066823375</c:v>
                </c:pt>
                <c:pt idx="29484">
                  <c:v>0.27261334605527515</c:v>
                </c:pt>
                <c:pt idx="29485">
                  <c:v>0.27262892179699244</c:v>
                </c:pt>
                <c:pt idx="29486">
                  <c:v>0.27264410791158822</c:v>
                </c:pt>
                <c:pt idx="29487">
                  <c:v>0.27265890441680968</c:v>
                </c:pt>
                <c:pt idx="29488">
                  <c:v>0.27267331132994804</c:v>
                </c:pt>
                <c:pt idx="29489">
                  <c:v>0.27268693929999416</c:v>
                </c:pt>
                <c:pt idx="29490">
                  <c:v>0.27269862026935848</c:v>
                </c:pt>
                <c:pt idx="29491">
                  <c:v>0.27271069046102725</c:v>
                </c:pt>
                <c:pt idx="29492">
                  <c:v>0.27272392856824296</c:v>
                </c:pt>
                <c:pt idx="29493">
                  <c:v>0.27273716650021329</c:v>
                </c:pt>
                <c:pt idx="29494">
                  <c:v>0.27275157228588881</c:v>
                </c:pt>
                <c:pt idx="29495">
                  <c:v>0.27276597786404089</c:v>
                </c:pt>
                <c:pt idx="29496">
                  <c:v>0.27277999390306162</c:v>
                </c:pt>
                <c:pt idx="29497">
                  <c:v>0.27279478839779642</c:v>
                </c:pt>
                <c:pt idx="29498">
                  <c:v>0.27280880403301638</c:v>
                </c:pt>
                <c:pt idx="29499">
                  <c:v>0.27282204084146638</c:v>
                </c:pt>
                <c:pt idx="29500">
                  <c:v>0.27283761333297213</c:v>
                </c:pt>
                <c:pt idx="29501">
                  <c:v>0.2728555213984149</c:v>
                </c:pt>
                <c:pt idx="29502">
                  <c:v>0.27287303984777567</c:v>
                </c:pt>
                <c:pt idx="29503">
                  <c:v>0.27289094727881502</c:v>
                </c:pt>
                <c:pt idx="29504">
                  <c:v>0.27290729726188162</c:v>
                </c:pt>
                <c:pt idx="29505">
                  <c:v>0.27291975421241227</c:v>
                </c:pt>
                <c:pt idx="29506">
                  <c:v>0.27293143246260554</c:v>
                </c:pt>
                <c:pt idx="29507">
                  <c:v>0.27294505691546228</c:v>
                </c:pt>
                <c:pt idx="29508">
                  <c:v>0.27296101675272672</c:v>
                </c:pt>
                <c:pt idx="29509">
                  <c:v>0.27297658708019862</c:v>
                </c:pt>
                <c:pt idx="29510">
                  <c:v>0.27299060016764415</c:v>
                </c:pt>
                <c:pt idx="29511">
                  <c:v>0.27300422381440254</c:v>
                </c:pt>
                <c:pt idx="29512">
                  <c:v>0.27302018270740835</c:v>
                </c:pt>
                <c:pt idx="29513">
                  <c:v>0.27303691980937944</c:v>
                </c:pt>
                <c:pt idx="29514">
                  <c:v>0.27305054282511426</c:v>
                </c:pt>
                <c:pt idx="29515">
                  <c:v>0.27306183032613363</c:v>
                </c:pt>
                <c:pt idx="29516">
                  <c:v>0.27307428535181505</c:v>
                </c:pt>
                <c:pt idx="29517">
                  <c:v>0.27308829707028243</c:v>
                </c:pt>
                <c:pt idx="29518">
                  <c:v>0.27310230859242396</c:v>
                </c:pt>
                <c:pt idx="29519">
                  <c:v>0.27311515231525885</c:v>
                </c:pt>
                <c:pt idx="29520">
                  <c:v>0.27312994185236256</c:v>
                </c:pt>
                <c:pt idx="29521">
                  <c:v>0.27314784468357839</c:v>
                </c:pt>
                <c:pt idx="29522">
                  <c:v>0.27316419046695067</c:v>
                </c:pt>
                <c:pt idx="29523">
                  <c:v>0.27317820092575873</c:v>
                </c:pt>
                <c:pt idx="29524">
                  <c:v>0.27319221118827597</c:v>
                </c:pt>
                <c:pt idx="29525">
                  <c:v>0.27320738875116829</c:v>
                </c:pt>
                <c:pt idx="29526">
                  <c:v>0.2732229552430499</c:v>
                </c:pt>
                <c:pt idx="29527">
                  <c:v>0.2732373540323057</c:v>
                </c:pt>
                <c:pt idx="29528">
                  <c:v>0.27325019602078315</c:v>
                </c:pt>
                <c:pt idx="29529">
                  <c:v>0.27326225955670275</c:v>
                </c:pt>
                <c:pt idx="29530">
                  <c:v>0.2732743229470958</c:v>
                </c:pt>
                <c:pt idx="29531">
                  <c:v>0.27328677532647366</c:v>
                </c:pt>
                <c:pt idx="29532">
                  <c:v>0.27329883842112745</c:v>
                </c:pt>
                <c:pt idx="29533">
                  <c:v>0.27331206874471875</c:v>
                </c:pt>
                <c:pt idx="29534">
                  <c:v>0.27332646625091556</c:v>
                </c:pt>
                <c:pt idx="29535">
                  <c:v>0.27334047443636494</c:v>
                </c:pt>
                <c:pt idx="29536">
                  <c:v>0.27335370420911281</c:v>
                </c:pt>
                <c:pt idx="29537">
                  <c:v>0.27336732291000182</c:v>
                </c:pt>
                <c:pt idx="29538">
                  <c:v>0.27338016322953962</c:v>
                </c:pt>
                <c:pt idx="29539">
                  <c:v>0.27339144701060181</c:v>
                </c:pt>
                <c:pt idx="29540">
                  <c:v>0.27340273066434267</c:v>
                </c:pt>
                <c:pt idx="29541">
                  <c:v>0.27341323602061512</c:v>
                </c:pt>
                <c:pt idx="29542">
                  <c:v>0.27342296310394792</c:v>
                </c:pt>
                <c:pt idx="29543">
                  <c:v>0.27343191193704908</c:v>
                </c:pt>
                <c:pt idx="29544">
                  <c:v>0.27344163883872119</c:v>
                </c:pt>
                <c:pt idx="29545">
                  <c:v>0.27345486727316404</c:v>
                </c:pt>
                <c:pt idx="29546">
                  <c:v>0.27346965178693028</c:v>
                </c:pt>
                <c:pt idx="29547">
                  <c:v>0.27348326890886665</c:v>
                </c:pt>
                <c:pt idx="29548">
                  <c:v>0.27349494058008617</c:v>
                </c:pt>
                <c:pt idx="29549">
                  <c:v>0.27350427781897946</c:v>
                </c:pt>
                <c:pt idx="29550">
                  <c:v>0.27351166973793906</c:v>
                </c:pt>
                <c:pt idx="29551">
                  <c:v>0.2735210068206298</c:v>
                </c:pt>
                <c:pt idx="29552">
                  <c:v>0.27353189997358301</c:v>
                </c:pt>
                <c:pt idx="29553">
                  <c:v>0.27354201493793362</c:v>
                </c:pt>
                <c:pt idx="29554">
                  <c:v>0.27355096270572832</c:v>
                </c:pt>
                <c:pt idx="29555">
                  <c:v>0.27356068844948045</c:v>
                </c:pt>
                <c:pt idx="29556">
                  <c:v>0.27357119214648995</c:v>
                </c:pt>
                <c:pt idx="29557">
                  <c:v>0.27358169573317331</c:v>
                </c:pt>
                <c:pt idx="29558">
                  <c:v>0.27359025412964105</c:v>
                </c:pt>
                <c:pt idx="29559">
                  <c:v>0.27359881245286338</c:v>
                </c:pt>
                <c:pt idx="29560">
                  <c:v>0.27360970475830515</c:v>
                </c:pt>
                <c:pt idx="29561">
                  <c:v>0.27362331997326944</c:v>
                </c:pt>
                <c:pt idx="29562">
                  <c:v>0.27363732400098328</c:v>
                </c:pt>
                <c:pt idx="29563">
                  <c:v>0.27364821588695637</c:v>
                </c:pt>
                <c:pt idx="29564">
                  <c:v>0.27365677371413982</c:v>
                </c:pt>
                <c:pt idx="29565">
                  <c:v>0.27366572045516274</c:v>
                </c:pt>
                <c:pt idx="29566">
                  <c:v>0.27367777897946088</c:v>
                </c:pt>
                <c:pt idx="29567">
                  <c:v>0.27369294917446207</c:v>
                </c:pt>
                <c:pt idx="29568">
                  <c:v>0.27370889708004542</c:v>
                </c:pt>
                <c:pt idx="29569">
                  <c:v>0.27372367783860974</c:v>
                </c:pt>
                <c:pt idx="29570">
                  <c:v>0.27373651358328027</c:v>
                </c:pt>
                <c:pt idx="29571">
                  <c:v>0.27374623752258809</c:v>
                </c:pt>
                <c:pt idx="29572">
                  <c:v>0.27375557241536724</c:v>
                </c:pt>
                <c:pt idx="29573">
                  <c:v>0.27376490722100721</c:v>
                </c:pt>
                <c:pt idx="29574">
                  <c:v>0.27377618666156228</c:v>
                </c:pt>
                <c:pt idx="29575">
                  <c:v>0.27378902173226538</c:v>
                </c:pt>
                <c:pt idx="29576">
                  <c:v>0.27380068983540573</c:v>
                </c:pt>
                <c:pt idx="29577">
                  <c:v>0.27381235780240243</c:v>
                </c:pt>
                <c:pt idx="29578">
                  <c:v>0.27382363670775745</c:v>
                </c:pt>
                <c:pt idx="29579">
                  <c:v>0.27383452656463347</c:v>
                </c:pt>
                <c:pt idx="29580">
                  <c:v>0.27384463846840551</c:v>
                </c:pt>
                <c:pt idx="29581">
                  <c:v>0.2738547502699285</c:v>
                </c:pt>
                <c:pt idx="29582">
                  <c:v>0.27386486196920401</c:v>
                </c:pt>
                <c:pt idx="29583">
                  <c:v>0.27387419575470723</c:v>
                </c:pt>
                <c:pt idx="29584">
                  <c:v>0.27388430725735813</c:v>
                </c:pt>
                <c:pt idx="29585">
                  <c:v>0.273895974248756</c:v>
                </c:pt>
                <c:pt idx="29586">
                  <c:v>0.27390608553119694</c:v>
                </c:pt>
                <c:pt idx="29587">
                  <c:v>0.27391541893193827</c:v>
                </c:pt>
                <c:pt idx="29588">
                  <c:v>0.27392630778937116</c:v>
                </c:pt>
                <c:pt idx="29589">
                  <c:v>0.27393875205268231</c:v>
                </c:pt>
                <c:pt idx="29590">
                  <c:v>0.27395002953254671</c:v>
                </c:pt>
                <c:pt idx="29591">
                  <c:v>0.27395897365028277</c:v>
                </c:pt>
                <c:pt idx="29592">
                  <c:v>0.27396830655741328</c:v>
                </c:pt>
                <c:pt idx="29593">
                  <c:v>0.27397958370398412</c:v>
                </c:pt>
                <c:pt idx="29594">
                  <c:v>0.27399163844417029</c:v>
                </c:pt>
                <c:pt idx="29595">
                  <c:v>0.27400213761561082</c:v>
                </c:pt>
                <c:pt idx="29596">
                  <c:v>0.27401224782466715</c:v>
                </c:pt>
                <c:pt idx="29597">
                  <c:v>0.27402119138593484</c:v>
                </c:pt>
                <c:pt idx="29598">
                  <c:v>0.27403130140235554</c:v>
                </c:pt>
                <c:pt idx="29599">
                  <c:v>0.27404180015737828</c:v>
                </c:pt>
                <c:pt idx="29600">
                  <c:v>0.27405190996544815</c:v>
                </c:pt>
                <c:pt idx="29601">
                  <c:v>0.27406240850410946</c:v>
                </c:pt>
                <c:pt idx="29602">
                  <c:v>0.27407446224591214</c:v>
                </c:pt>
                <c:pt idx="29603">
                  <c:v>0.27408534937169132</c:v>
                </c:pt>
                <c:pt idx="29604">
                  <c:v>0.27409545873949814</c:v>
                </c:pt>
                <c:pt idx="29605">
                  <c:v>0.2741047903729194</c:v>
                </c:pt>
                <c:pt idx="29606">
                  <c:v>0.27411334429372525</c:v>
                </c:pt>
                <c:pt idx="29607">
                  <c:v>0.27412306456946267</c:v>
                </c:pt>
                <c:pt idx="29608">
                  <c:v>0.27413395116611766</c:v>
                </c:pt>
                <c:pt idx="29609">
                  <c:v>0.27414600404559963</c:v>
                </c:pt>
                <c:pt idx="29610">
                  <c:v>0.2741592231657351</c:v>
                </c:pt>
                <c:pt idx="29611">
                  <c:v>0.27417244211112779</c:v>
                </c:pt>
                <c:pt idx="29612">
                  <c:v>0.27418566088178242</c:v>
                </c:pt>
                <c:pt idx="29613">
                  <c:v>0.27419693557749708</c:v>
                </c:pt>
                <c:pt idx="29614">
                  <c:v>0.27420665504074182</c:v>
                </c:pt>
                <c:pt idx="29615">
                  <c:v>0.27421754072742444</c:v>
                </c:pt>
                <c:pt idx="29616">
                  <c:v>0.27423037013460333</c:v>
                </c:pt>
                <c:pt idx="29617">
                  <c:v>0.27424319937718994</c:v>
                </c:pt>
                <c:pt idx="29618">
                  <c:v>0.27425408466607193</c:v>
                </c:pt>
                <c:pt idx="29619">
                  <c:v>0.27426380357387686</c:v>
                </c:pt>
                <c:pt idx="29620">
                  <c:v>0.27427468863847981</c:v>
                </c:pt>
                <c:pt idx="29621">
                  <c:v>0.27428635107621707</c:v>
                </c:pt>
                <c:pt idx="29622">
                  <c:v>0.27429723589539284</c:v>
                </c:pt>
                <c:pt idx="29623">
                  <c:v>0.27430773185882096</c:v>
                </c:pt>
                <c:pt idx="29624">
                  <c:v>0.27432017137652553</c:v>
                </c:pt>
                <c:pt idx="29625">
                  <c:v>0.27433261073949028</c:v>
                </c:pt>
                <c:pt idx="29626">
                  <c:v>0.27434271760796275</c:v>
                </c:pt>
                <c:pt idx="29627">
                  <c:v>0.27435282437428743</c:v>
                </c:pt>
                <c:pt idx="29628">
                  <c:v>0.27436487461602121</c:v>
                </c:pt>
                <c:pt idx="29629">
                  <c:v>0.27437731342292182</c:v>
                </c:pt>
                <c:pt idx="29630">
                  <c:v>0.27439052948572468</c:v>
                </c:pt>
                <c:pt idx="29631">
                  <c:v>0.27440607757128932</c:v>
                </c:pt>
                <c:pt idx="29632">
                  <c:v>0.27442162541511445</c:v>
                </c:pt>
                <c:pt idx="29633">
                  <c:v>0.27443445220429147</c:v>
                </c:pt>
                <c:pt idx="29634">
                  <c:v>0.27444611277895581</c:v>
                </c:pt>
                <c:pt idx="29635">
                  <c:v>0.27445816189660144</c:v>
                </c:pt>
                <c:pt idx="29636">
                  <c:v>0.27447021086906714</c:v>
                </c:pt>
                <c:pt idx="29637">
                  <c:v>0.27448070501712213</c:v>
                </c:pt>
                <c:pt idx="29638">
                  <c:v>0.27449003305627478</c:v>
                </c:pt>
                <c:pt idx="29639">
                  <c:v>0.27450091565864754</c:v>
                </c:pt>
                <c:pt idx="29640">
                  <c:v>0.27451451874507121</c:v>
                </c:pt>
                <c:pt idx="29641">
                  <c:v>0.27452928760081957</c:v>
                </c:pt>
                <c:pt idx="29642">
                  <c:v>0.2745428903013053</c:v>
                </c:pt>
                <c:pt idx="29643">
                  <c:v>0.27455377232847189</c:v>
                </c:pt>
                <c:pt idx="29644">
                  <c:v>0.27456309968607789</c:v>
                </c:pt>
                <c:pt idx="29645">
                  <c:v>0.27457359285939431</c:v>
                </c:pt>
                <c:pt idx="29646">
                  <c:v>0.27458602907037638</c:v>
                </c:pt>
                <c:pt idx="29647">
                  <c:v>0.27459963099905232</c:v>
                </c:pt>
                <c:pt idx="29648">
                  <c:v>0.2746120668862248</c:v>
                </c:pt>
                <c:pt idx="29649">
                  <c:v>0.27462294816063981</c:v>
                </c:pt>
                <c:pt idx="29650">
                  <c:v>0.27463421792717885</c:v>
                </c:pt>
                <c:pt idx="29651">
                  <c:v>0.27464665338424277</c:v>
                </c:pt>
                <c:pt idx="29652">
                  <c:v>0.27465792288363383</c:v>
                </c:pt>
                <c:pt idx="29653">
                  <c:v>0.27466841506200668</c:v>
                </c:pt>
                <c:pt idx="29654">
                  <c:v>0.27468046150141939</c:v>
                </c:pt>
                <c:pt idx="29655">
                  <c:v>0.27469445073281984</c:v>
                </c:pt>
                <c:pt idx="29656">
                  <c:v>0.27470882835005661</c:v>
                </c:pt>
                <c:pt idx="29657">
                  <c:v>0.27472204003229228</c:v>
                </c:pt>
                <c:pt idx="29658">
                  <c:v>0.27473602868205749</c:v>
                </c:pt>
                <c:pt idx="29659">
                  <c:v>0.27475079426674398</c:v>
                </c:pt>
                <c:pt idx="29660">
                  <c:v>0.27476594819274758</c:v>
                </c:pt>
                <c:pt idx="29661">
                  <c:v>0.27478226754855334</c:v>
                </c:pt>
                <c:pt idx="29662">
                  <c:v>0.27479858663804135</c:v>
                </c:pt>
                <c:pt idx="29663">
                  <c:v>0.27481451692090764</c:v>
                </c:pt>
                <c:pt idx="29664">
                  <c:v>0.27482889281199457</c:v>
                </c:pt>
                <c:pt idx="29665">
                  <c:v>0.27483977172733531</c:v>
                </c:pt>
                <c:pt idx="29666">
                  <c:v>0.27484987347132389</c:v>
                </c:pt>
                <c:pt idx="29667">
                  <c:v>0.27486152920297202</c:v>
                </c:pt>
                <c:pt idx="29668">
                  <c:v>0.27487473886794012</c:v>
                </c:pt>
                <c:pt idx="29669">
                  <c:v>0.27488522877169885</c:v>
                </c:pt>
                <c:pt idx="29670">
                  <c:v>0.274896884091265</c:v>
                </c:pt>
                <c:pt idx="29671">
                  <c:v>0.27491125879830725</c:v>
                </c:pt>
                <c:pt idx="29672">
                  <c:v>0.27492602179586501</c:v>
                </c:pt>
                <c:pt idx="29673">
                  <c:v>0.27494039608407056</c:v>
                </c:pt>
                <c:pt idx="29674">
                  <c:v>0.27495360470728131</c:v>
                </c:pt>
                <c:pt idx="29675">
                  <c:v>0.27496759011816696</c:v>
                </c:pt>
                <c:pt idx="29676">
                  <c:v>0.27498196380887518</c:v>
                </c:pt>
                <c:pt idx="29677">
                  <c:v>0.27499594882315509</c:v>
                </c:pt>
                <c:pt idx="29678">
                  <c:v>0.27500837978277143</c:v>
                </c:pt>
                <c:pt idx="29679">
                  <c:v>0.27501964520644739</c:v>
                </c:pt>
                <c:pt idx="29680">
                  <c:v>0.27503091050321499</c:v>
                </c:pt>
                <c:pt idx="29681">
                  <c:v>0.27504295257666594</c:v>
                </c:pt>
                <c:pt idx="29682">
                  <c:v>0.27505771363017034</c:v>
                </c:pt>
                <c:pt idx="29683">
                  <c:v>0.27507441666478188</c:v>
                </c:pt>
                <c:pt idx="29684">
                  <c:v>0.27509111942040676</c:v>
                </c:pt>
                <c:pt idx="29685">
                  <c:v>0.27510626819006523</c:v>
                </c:pt>
                <c:pt idx="29686">
                  <c:v>0.27511947462252989</c:v>
                </c:pt>
                <c:pt idx="29687">
                  <c:v>0.27513190404670579</c:v>
                </c:pt>
                <c:pt idx="29688">
                  <c:v>0.27514549855250603</c:v>
                </c:pt>
                <c:pt idx="29689">
                  <c:v>0.27516064649841576</c:v>
                </c:pt>
                <c:pt idx="29690">
                  <c:v>0.2751773478138389</c:v>
                </c:pt>
                <c:pt idx="29691">
                  <c:v>0.27519521402851638</c:v>
                </c:pt>
                <c:pt idx="29692">
                  <c:v>0.2752111379942993</c:v>
                </c:pt>
                <c:pt idx="29693">
                  <c:v>0.27522628494594664</c:v>
                </c:pt>
                <c:pt idx="29694">
                  <c:v>0.27524065491876193</c:v>
                </c:pt>
                <c:pt idx="29695">
                  <c:v>0.27525308283683725</c:v>
                </c:pt>
                <c:pt idx="29696">
                  <c:v>0.27526434550418261</c:v>
                </c:pt>
                <c:pt idx="29697">
                  <c:v>0.27527793820963831</c:v>
                </c:pt>
                <c:pt idx="29698">
                  <c:v>0.27529230744022226</c:v>
                </c:pt>
                <c:pt idx="29699">
                  <c:v>0.27530706481347272</c:v>
                </c:pt>
                <c:pt idx="29700">
                  <c:v>0.27532337534106444</c:v>
                </c:pt>
                <c:pt idx="29701">
                  <c:v>0.27534318062406582</c:v>
                </c:pt>
                <c:pt idx="29702">
                  <c:v>0.27536220885983248</c:v>
                </c:pt>
                <c:pt idx="29703">
                  <c:v>0.27537813016663787</c:v>
                </c:pt>
                <c:pt idx="29704">
                  <c:v>0.27539366290460215</c:v>
                </c:pt>
                <c:pt idx="29705">
                  <c:v>0.27541036032883065</c:v>
                </c:pt>
                <c:pt idx="29706">
                  <c:v>0.27542705747425972</c:v>
                </c:pt>
                <c:pt idx="29707">
                  <c:v>0.27544375434089868</c:v>
                </c:pt>
                <c:pt idx="29708">
                  <c:v>0.27546045092875732</c:v>
                </c:pt>
                <c:pt idx="29709">
                  <c:v>0.27547637067151032</c:v>
                </c:pt>
                <c:pt idx="29710">
                  <c:v>0.27549306671480089</c:v>
                </c:pt>
                <c:pt idx="29711">
                  <c:v>0.27550976247933784</c:v>
                </c:pt>
                <c:pt idx="29712">
                  <c:v>0.27552684622892631</c:v>
                </c:pt>
                <c:pt idx="29713">
                  <c:v>0.27554392968666497</c:v>
                </c:pt>
                <c:pt idx="29714">
                  <c:v>0.27555907159840931</c:v>
                </c:pt>
                <c:pt idx="29715">
                  <c:v>0.27557304854421394</c:v>
                </c:pt>
                <c:pt idx="29716">
                  <c:v>0.27558780177507514</c:v>
                </c:pt>
                <c:pt idx="29717">
                  <c:v>0.27560488419152268</c:v>
                </c:pt>
                <c:pt idx="29718">
                  <c:v>0.27562429567419211</c:v>
                </c:pt>
                <c:pt idx="29719">
                  <c:v>0.27564331856163721</c:v>
                </c:pt>
                <c:pt idx="29720">
                  <c:v>0.27566117645319527</c:v>
                </c:pt>
                <c:pt idx="29721">
                  <c:v>0.2756774812061093</c:v>
                </c:pt>
                <c:pt idx="29722">
                  <c:v>0.27569378569318193</c:v>
                </c:pt>
                <c:pt idx="29723">
                  <c:v>0.27571125449148198</c:v>
                </c:pt>
                <c:pt idx="29724">
                  <c:v>0.27572949935502045</c:v>
                </c:pt>
                <c:pt idx="29725">
                  <c:v>0.27574774388568868</c:v>
                </c:pt>
                <c:pt idx="29726">
                  <c:v>0.27576637625430611</c:v>
                </c:pt>
                <c:pt idx="29727">
                  <c:v>0.27578539643918659</c:v>
                </c:pt>
                <c:pt idx="29728">
                  <c:v>0.27580247548060305</c:v>
                </c:pt>
                <c:pt idx="29729">
                  <c:v>0.27581683717602057</c:v>
                </c:pt>
                <c:pt idx="29730">
                  <c:v>0.275830034227799</c:v>
                </c:pt>
                <c:pt idx="29731">
                  <c:v>0.2758440073869135</c:v>
                </c:pt>
                <c:pt idx="29732">
                  <c:v>0.27585798035078124</c:v>
                </c:pt>
                <c:pt idx="29733">
                  <c:v>0.27587389376627608</c:v>
                </c:pt>
                <c:pt idx="29734">
                  <c:v>0.27589174754075818</c:v>
                </c:pt>
                <c:pt idx="29735">
                  <c:v>0.27590804853473094</c:v>
                </c:pt>
                <c:pt idx="29736">
                  <c:v>0.27592396115349677</c:v>
                </c:pt>
                <c:pt idx="29737">
                  <c:v>0.27594181403411722</c:v>
                </c:pt>
                <c:pt idx="29738">
                  <c:v>0.27595927850023577</c:v>
                </c:pt>
                <c:pt idx="29739">
                  <c:v>0.27597441412415891</c:v>
                </c:pt>
                <c:pt idx="29740">
                  <c:v>0.27598760909656395</c:v>
                </c:pt>
                <c:pt idx="29741">
                  <c:v>0.27599963965495838</c:v>
                </c:pt>
                <c:pt idx="29742">
                  <c:v>0.27601438659361077</c:v>
                </c:pt>
                <c:pt idx="29743">
                  <c:v>0.27603340206191829</c:v>
                </c:pt>
                <c:pt idx="29744">
                  <c:v>0.27605513358294731</c:v>
                </c:pt>
                <c:pt idx="29745">
                  <c:v>0.27607608853097398</c:v>
                </c:pt>
                <c:pt idx="29746">
                  <c:v>0.27609432673943912</c:v>
                </c:pt>
                <c:pt idx="29747">
                  <c:v>0.27611140050548161</c:v>
                </c:pt>
                <c:pt idx="29748">
                  <c:v>0.27612886201013986</c:v>
                </c:pt>
                <c:pt idx="29749">
                  <c:v>0.27614632320989968</c:v>
                </c:pt>
                <c:pt idx="29750">
                  <c:v>0.27616339608819679</c:v>
                </c:pt>
                <c:pt idx="29751">
                  <c:v>0.2761804686750165</c:v>
                </c:pt>
                <c:pt idx="29752">
                  <c:v>0.27619831697686731</c:v>
                </c:pt>
                <c:pt idx="29753">
                  <c:v>0.27621461297426064</c:v>
                </c:pt>
                <c:pt idx="29754">
                  <c:v>0.27622896875194713</c:v>
                </c:pt>
                <c:pt idx="29755">
                  <c:v>0.27624526424985085</c:v>
                </c:pt>
                <c:pt idx="29756">
                  <c:v>0.27626155948221476</c:v>
                </c:pt>
                <c:pt idx="29757">
                  <c:v>0.27627591458596856</c:v>
                </c:pt>
                <c:pt idx="29758">
                  <c:v>0.27629182135214481</c:v>
                </c:pt>
                <c:pt idx="29759">
                  <c:v>0.27631005562648997</c:v>
                </c:pt>
                <c:pt idx="29760">
                  <c:v>0.27632867752095086</c:v>
                </c:pt>
                <c:pt idx="29761">
                  <c:v>0.27634729906864236</c:v>
                </c:pt>
                <c:pt idx="29762">
                  <c:v>0.2763659202695784</c:v>
                </c:pt>
                <c:pt idx="29763">
                  <c:v>0.27638415319284626</c:v>
                </c:pt>
                <c:pt idx="29764">
                  <c:v>0.27640199785967701</c:v>
                </c:pt>
                <c:pt idx="29765">
                  <c:v>0.27641945429084952</c:v>
                </c:pt>
                <c:pt idx="29766">
                  <c:v>0.27643574668501675</c:v>
                </c:pt>
                <c:pt idx="29767">
                  <c:v>0.27645087509906929</c:v>
                </c:pt>
                <c:pt idx="29768">
                  <c:v>0.27646639118343025</c:v>
                </c:pt>
                <c:pt idx="29769">
                  <c:v>0.27648423438282516</c:v>
                </c:pt>
                <c:pt idx="29770">
                  <c:v>0.27650130149302976</c:v>
                </c:pt>
                <c:pt idx="29771">
                  <c:v>0.27651448951504803</c:v>
                </c:pt>
                <c:pt idx="29772">
                  <c:v>0.27652496223216566</c:v>
                </c:pt>
                <c:pt idx="29773">
                  <c:v>0.2765358227118494</c:v>
                </c:pt>
                <c:pt idx="29774">
                  <c:v>0.2765486224114832</c:v>
                </c:pt>
                <c:pt idx="29775">
                  <c:v>0.27656297339504038</c:v>
                </c:pt>
                <c:pt idx="29776">
                  <c:v>0.27657809988449078</c:v>
                </c:pt>
                <c:pt idx="29777">
                  <c:v>0.27659361399496224</c:v>
                </c:pt>
                <c:pt idx="29778">
                  <c:v>0.27660796433286478</c:v>
                </c:pt>
                <c:pt idx="29779">
                  <c:v>0.27662270230338382</c:v>
                </c:pt>
                <c:pt idx="29780">
                  <c:v>0.27663821572190944</c:v>
                </c:pt>
                <c:pt idx="29781">
                  <c:v>0.27665372889977247</c:v>
                </c:pt>
                <c:pt idx="29782">
                  <c:v>0.27666807837503782</c:v>
                </c:pt>
                <c:pt idx="29783">
                  <c:v>0.27668126419779648</c:v>
                </c:pt>
                <c:pt idx="29784">
                  <c:v>0.27669600108807241</c:v>
                </c:pt>
                <c:pt idx="29785">
                  <c:v>0.2767134523877971</c:v>
                </c:pt>
                <c:pt idx="29786">
                  <c:v>0.27673129117941342</c:v>
                </c:pt>
                <c:pt idx="29787">
                  <c:v>0.27674525175088177</c:v>
                </c:pt>
                <c:pt idx="29788">
                  <c:v>0.27675766098412707</c:v>
                </c:pt>
                <c:pt idx="29789">
                  <c:v>0.27677123340667076</c:v>
                </c:pt>
                <c:pt idx="29790">
                  <c:v>0.27678596897115032</c:v>
                </c:pt>
                <c:pt idx="29791">
                  <c:v>0.27680147985707815</c:v>
                </c:pt>
                <c:pt idx="29792">
                  <c:v>0.27681854155372432</c:v>
                </c:pt>
                <c:pt idx="29793">
                  <c:v>0.27683676622632536</c:v>
                </c:pt>
                <c:pt idx="29794">
                  <c:v>0.27685343957202446</c:v>
                </c:pt>
                <c:pt idx="29795">
                  <c:v>0.27686894941146722</c:v>
                </c:pt>
                <c:pt idx="29796">
                  <c:v>0.27688523448398839</c:v>
                </c:pt>
                <c:pt idx="29797">
                  <c:v>0.27690190702158562</c:v>
                </c:pt>
                <c:pt idx="29798">
                  <c:v>0.27691819155740366</c:v>
                </c:pt>
                <c:pt idx="29799">
                  <c:v>0.27693447582803882</c:v>
                </c:pt>
                <c:pt idx="29800">
                  <c:v>0.27695114754468508</c:v>
                </c:pt>
                <c:pt idx="29801">
                  <c:v>0.27696859439237992</c:v>
                </c:pt>
                <c:pt idx="29802">
                  <c:v>0.27698487784226983</c:v>
                </c:pt>
                <c:pt idx="29803">
                  <c:v>0.27700038564327506</c:v>
                </c:pt>
                <c:pt idx="29804">
                  <c:v>0.27701511783147797</c:v>
                </c:pt>
                <c:pt idx="29805">
                  <c:v>0.27702984980264767</c:v>
                </c:pt>
                <c:pt idx="29806">
                  <c:v>0.27704535690625759</c:v>
                </c:pt>
                <c:pt idx="29807">
                  <c:v>0.27706047610075402</c:v>
                </c:pt>
                <c:pt idx="29808">
                  <c:v>0.27707481974063908</c:v>
                </c:pt>
                <c:pt idx="29809">
                  <c:v>0.27708955083231362</c:v>
                </c:pt>
                <c:pt idx="29810">
                  <c:v>0.27710544466153419</c:v>
                </c:pt>
                <c:pt idx="29811">
                  <c:v>0.27712056294758702</c:v>
                </c:pt>
                <c:pt idx="29812">
                  <c:v>0.27713606864457391</c:v>
                </c:pt>
                <c:pt idx="29813">
                  <c:v>0.27715312463357122</c:v>
                </c:pt>
                <c:pt idx="29814">
                  <c:v>0.27717056795778944</c:v>
                </c:pt>
                <c:pt idx="29815">
                  <c:v>0.27718646049940054</c:v>
                </c:pt>
                <c:pt idx="29816">
                  <c:v>0.27720118994658877</c:v>
                </c:pt>
                <c:pt idx="29817">
                  <c:v>0.27721669439345847</c:v>
                </c:pt>
                <c:pt idx="29818">
                  <c:v>0.2772318109977111</c:v>
                </c:pt>
                <c:pt idx="29819">
                  <c:v>0.27724537698645968</c:v>
                </c:pt>
                <c:pt idx="29820">
                  <c:v>0.27725894279117463</c:v>
                </c:pt>
                <c:pt idx="29821">
                  <c:v>0.27727289599831983</c:v>
                </c:pt>
                <c:pt idx="29822">
                  <c:v>0.27728917449392326</c:v>
                </c:pt>
                <c:pt idx="29823">
                  <c:v>0.27730816573721712</c:v>
                </c:pt>
                <c:pt idx="29824">
                  <c:v>0.27732599392311436</c:v>
                </c:pt>
                <c:pt idx="29825">
                  <c:v>0.27734227155439367</c:v>
                </c:pt>
                <c:pt idx="29826">
                  <c:v>0.27735661115290489</c:v>
                </c:pt>
                <c:pt idx="29827">
                  <c:v>0.27736707505447916</c:v>
                </c:pt>
                <c:pt idx="29828">
                  <c:v>0.27737560111554738</c:v>
                </c:pt>
                <c:pt idx="29829">
                  <c:v>0.27738645236086368</c:v>
                </c:pt>
                <c:pt idx="29830">
                  <c:v>0.2774011788625983</c:v>
                </c:pt>
                <c:pt idx="29831">
                  <c:v>0.27741784280038428</c:v>
                </c:pt>
                <c:pt idx="29832">
                  <c:v>0.27743411893666231</c:v>
                </c:pt>
                <c:pt idx="29833">
                  <c:v>0.27745000729036395</c:v>
                </c:pt>
                <c:pt idx="29834">
                  <c:v>0.27746434534408215</c:v>
                </c:pt>
                <c:pt idx="29835">
                  <c:v>0.27747713316449696</c:v>
                </c:pt>
                <c:pt idx="29836">
                  <c:v>0.27748953331903403</c:v>
                </c:pt>
                <c:pt idx="29837">
                  <c:v>0.27750232081735582</c:v>
                </c:pt>
                <c:pt idx="29838">
                  <c:v>0.27751627062903367</c:v>
                </c:pt>
                <c:pt idx="29839">
                  <c:v>0.27753099521913782</c:v>
                </c:pt>
                <c:pt idx="29840">
                  <c:v>0.2775449446308218</c:v>
                </c:pt>
                <c:pt idx="29841">
                  <c:v>0.27755889384792237</c:v>
                </c:pt>
                <c:pt idx="29842">
                  <c:v>0.27757051804686983</c:v>
                </c:pt>
                <c:pt idx="29843">
                  <c:v>0.27757942984122252</c:v>
                </c:pt>
                <c:pt idx="29844">
                  <c:v>0.27758911648413626</c:v>
                </c:pt>
                <c:pt idx="29845">
                  <c:v>0.27760112779103829</c:v>
                </c:pt>
                <c:pt idx="29846">
                  <c:v>0.27761585113171811</c:v>
                </c:pt>
                <c:pt idx="29847">
                  <c:v>0.27763173659827928</c:v>
                </c:pt>
                <c:pt idx="29848">
                  <c:v>0.27764839669454067</c:v>
                </c:pt>
                <c:pt idx="29849">
                  <c:v>0.277664281644113</c:v>
                </c:pt>
                <c:pt idx="29850">
                  <c:v>0.2776770669080505</c:v>
                </c:pt>
                <c:pt idx="29851">
                  <c:v>0.27768907715860586</c:v>
                </c:pt>
                <c:pt idx="29852">
                  <c:v>0.27770186210553172</c:v>
                </c:pt>
                <c:pt idx="29853">
                  <c:v>0.27771503430413425</c:v>
                </c:pt>
                <c:pt idx="29854">
                  <c:v>0.27772975596783794</c:v>
                </c:pt>
                <c:pt idx="29855">
                  <c:v>0.2777448648183895</c:v>
                </c:pt>
                <c:pt idx="29856">
                  <c:v>0.27775764905209799</c:v>
                </c:pt>
                <c:pt idx="29857">
                  <c:v>0.27776849615253257</c:v>
                </c:pt>
                <c:pt idx="29858">
                  <c:v>0.27777973052537475</c:v>
                </c:pt>
                <c:pt idx="29859">
                  <c:v>0.27779173954298475</c:v>
                </c:pt>
                <c:pt idx="29860">
                  <c:v>0.27780374841638023</c:v>
                </c:pt>
                <c:pt idx="29861">
                  <c:v>0.27781769402386314</c:v>
                </c:pt>
                <c:pt idx="29862">
                  <c:v>0.27783202680667557</c:v>
                </c:pt>
                <c:pt idx="29863">
                  <c:v>0.27784480992614058</c:v>
                </c:pt>
                <c:pt idx="29864">
                  <c:v>0.27785836760155735</c:v>
                </c:pt>
                <c:pt idx="29865">
                  <c:v>0.2778742492161288</c:v>
                </c:pt>
                <c:pt idx="29866">
                  <c:v>0.27788974323117877</c:v>
                </c:pt>
                <c:pt idx="29867">
                  <c:v>0.27790252561287393</c:v>
                </c:pt>
                <c:pt idx="29868">
                  <c:v>0.27791414581808632</c:v>
                </c:pt>
                <c:pt idx="29869">
                  <c:v>0.27792731522076147</c:v>
                </c:pt>
                <c:pt idx="29870">
                  <c:v>0.27794242108673706</c:v>
                </c:pt>
                <c:pt idx="29871">
                  <c:v>0.27795713940333339</c:v>
                </c:pt>
                <c:pt idx="29872">
                  <c:v>0.27796992092357958</c:v>
                </c:pt>
                <c:pt idx="29873">
                  <c:v>0.27798115303378146</c:v>
                </c:pt>
                <c:pt idx="29874">
                  <c:v>0.27799277232536912</c:v>
                </c:pt>
                <c:pt idx="29875">
                  <c:v>0.27800516608758846</c:v>
                </c:pt>
                <c:pt idx="29876">
                  <c:v>0.27801833429164352</c:v>
                </c:pt>
                <c:pt idx="29877">
                  <c:v>0.27803072773706011</c:v>
                </c:pt>
                <c:pt idx="29878">
                  <c:v>0.27804157187580342</c:v>
                </c:pt>
                <c:pt idx="29879">
                  <c:v>0.2780531904653914</c:v>
                </c:pt>
                <c:pt idx="29880">
                  <c:v>0.2780663580370708</c:v>
                </c:pt>
                <c:pt idx="29881">
                  <c:v>0.27807991270916332</c:v>
                </c:pt>
                <c:pt idx="29882">
                  <c:v>0.27809385446592511</c:v>
                </c:pt>
                <c:pt idx="29883">
                  <c:v>0.27810895781641048</c:v>
                </c:pt>
                <c:pt idx="29884">
                  <c:v>0.27812444819533622</c:v>
                </c:pt>
                <c:pt idx="29885">
                  <c:v>0.27813800208006378</c:v>
                </c:pt>
                <c:pt idx="29886">
                  <c:v>0.2781484578084768</c:v>
                </c:pt>
                <c:pt idx="29887">
                  <c:v>0.27815930067062078</c:v>
                </c:pt>
                <c:pt idx="29888">
                  <c:v>0.27817130513085914</c:v>
                </c:pt>
                <c:pt idx="29889">
                  <c:v>0.27818485838051221</c:v>
                </c:pt>
                <c:pt idx="29890">
                  <c:v>0.2781987986742343</c:v>
                </c:pt>
                <c:pt idx="29891">
                  <c:v>0.27821390043980498</c:v>
                </c:pt>
                <c:pt idx="29892">
                  <c:v>0.27822900197731631</c:v>
                </c:pt>
                <c:pt idx="29893">
                  <c:v>0.27824255444501717</c:v>
                </c:pt>
                <c:pt idx="29894">
                  <c:v>0.27825533231776889</c:v>
                </c:pt>
                <c:pt idx="29895">
                  <c:v>0.27826849722801766</c:v>
                </c:pt>
                <c:pt idx="29896">
                  <c:v>0.27828321074613949</c:v>
                </c:pt>
                <c:pt idx="29897">
                  <c:v>0.27829676247920337</c:v>
                </c:pt>
                <c:pt idx="29898">
                  <c:v>0.27830799091890568</c:v>
                </c:pt>
                <c:pt idx="29899">
                  <c:v>0.27831844487012158</c:v>
                </c:pt>
                <c:pt idx="29900">
                  <c:v>0.27832928588928646</c:v>
                </c:pt>
                <c:pt idx="29901">
                  <c:v>0.27833973961788921</c:v>
                </c:pt>
                <c:pt idx="29902">
                  <c:v>0.27835096757503802</c:v>
                </c:pt>
                <c:pt idx="29903">
                  <c:v>0.27836529271664906</c:v>
                </c:pt>
                <c:pt idx="29904">
                  <c:v>0.27838232775307364</c:v>
                </c:pt>
                <c:pt idx="29905">
                  <c:v>0.27839858819895852</c:v>
                </c:pt>
                <c:pt idx="29906">
                  <c:v>0.27841291265841855</c:v>
                </c:pt>
                <c:pt idx="29907">
                  <c:v>0.27842723691269139</c:v>
                </c:pt>
                <c:pt idx="29908">
                  <c:v>0.27844194809539674</c:v>
                </c:pt>
                <c:pt idx="29909">
                  <c:v>0.2784554976774799</c:v>
                </c:pt>
                <c:pt idx="29910">
                  <c:v>0.2784674985825803</c:v>
                </c:pt>
                <c:pt idx="29911">
                  <c:v>0.27847833798598004</c:v>
                </c:pt>
                <c:pt idx="29912">
                  <c:v>0.27848801592544636</c:v>
                </c:pt>
                <c:pt idx="29913">
                  <c:v>0.27849730665921635</c:v>
                </c:pt>
                <c:pt idx="29914">
                  <c:v>0.27850814573952037</c:v>
                </c:pt>
                <c:pt idx="29915">
                  <c:v>0.27852130732194558</c:v>
                </c:pt>
                <c:pt idx="29916">
                  <c:v>0.27853640421788872</c:v>
                </c:pt>
                <c:pt idx="29917">
                  <c:v>0.27855266215863506</c:v>
                </c:pt>
                <c:pt idx="29918">
                  <c:v>0.27856737149631611</c:v>
                </c:pt>
                <c:pt idx="29919">
                  <c:v>0.27858091937908286</c:v>
                </c:pt>
                <c:pt idx="29920">
                  <c:v>0.27859485415272944</c:v>
                </c:pt>
                <c:pt idx="29921">
                  <c:v>0.27860956286981253</c:v>
                </c:pt>
                <c:pt idx="29922">
                  <c:v>0.27862349724432761</c:v>
                </c:pt>
                <c:pt idx="29923">
                  <c:v>0.27863510907477018</c:v>
                </c:pt>
                <c:pt idx="29924">
                  <c:v>0.27864555960688614</c:v>
                </c:pt>
                <c:pt idx="29925">
                  <c:v>0.27865678413084588</c:v>
                </c:pt>
                <c:pt idx="29926">
                  <c:v>0.27866994375711218</c:v>
                </c:pt>
                <c:pt idx="29927">
                  <c:v>0.27868426433010596</c:v>
                </c:pt>
                <c:pt idx="29928">
                  <c:v>0.27869781062932464</c:v>
                </c:pt>
                <c:pt idx="29929">
                  <c:v>0.27871174377422531</c:v>
                </c:pt>
                <c:pt idx="29930">
                  <c:v>0.27872877290991638</c:v>
                </c:pt>
                <c:pt idx="29931">
                  <c:v>0.27874734981812255</c:v>
                </c:pt>
                <c:pt idx="29932">
                  <c:v>0.27876205629237749</c:v>
                </c:pt>
                <c:pt idx="29933">
                  <c:v>0.27877289250343451</c:v>
                </c:pt>
                <c:pt idx="29934">
                  <c:v>0.27878140658688955</c:v>
                </c:pt>
                <c:pt idx="29935">
                  <c:v>0.27879069459525818</c:v>
                </c:pt>
                <c:pt idx="29936">
                  <c:v>0.2788011435015576</c:v>
                </c:pt>
                <c:pt idx="29937">
                  <c:v>0.27881352724912778</c:v>
                </c:pt>
                <c:pt idx="29938">
                  <c:v>0.27883016766843577</c:v>
                </c:pt>
                <c:pt idx="29939">
                  <c:v>0.27884874269315441</c:v>
                </c:pt>
                <c:pt idx="29940">
                  <c:v>0.27886499555675492</c:v>
                </c:pt>
                <c:pt idx="29941">
                  <c:v>0.27887776547855864</c:v>
                </c:pt>
                <c:pt idx="29942">
                  <c:v>0.27888860043584607</c:v>
                </c:pt>
                <c:pt idx="29943">
                  <c:v>0.27890020918838082</c:v>
                </c:pt>
                <c:pt idx="29944">
                  <c:v>0.27891297866052017</c:v>
                </c:pt>
                <c:pt idx="29945">
                  <c:v>0.27892420018324615</c:v>
                </c:pt>
                <c:pt idx="29946">
                  <c:v>0.27893503463742925</c:v>
                </c:pt>
                <c:pt idx="29947">
                  <c:v>0.27894702978906677</c:v>
                </c:pt>
                <c:pt idx="29948">
                  <c:v>0.27896018559638835</c:v>
                </c:pt>
                <c:pt idx="29949">
                  <c:v>0.2789737281584363</c:v>
                </c:pt>
                <c:pt idx="29950">
                  <c:v>0.27898727053708589</c:v>
                </c:pt>
                <c:pt idx="29951">
                  <c:v>0.27900158656653079</c:v>
                </c:pt>
                <c:pt idx="29952">
                  <c:v>0.27901628930236294</c:v>
                </c:pt>
                <c:pt idx="29953">
                  <c:v>0.27903021801059075</c:v>
                </c:pt>
                <c:pt idx="29954">
                  <c:v>0.2790425989217023</c:v>
                </c:pt>
                <c:pt idx="29955">
                  <c:v>0.27905343209318273</c:v>
                </c:pt>
                <c:pt idx="29956">
                  <c:v>0.27906233068196357</c:v>
                </c:pt>
                <c:pt idx="29957">
                  <c:v>0.2790712291915603</c:v>
                </c:pt>
                <c:pt idx="29958">
                  <c:v>0.27908244893862477</c:v>
                </c:pt>
                <c:pt idx="29959">
                  <c:v>0.27909560296453034</c:v>
                </c:pt>
                <c:pt idx="29960">
                  <c:v>0.2791068224381319</c:v>
                </c:pt>
                <c:pt idx="29961">
                  <c:v>0.27911726804178077</c:v>
                </c:pt>
                <c:pt idx="29962">
                  <c:v>0.27912887414008952</c:v>
                </c:pt>
                <c:pt idx="29963">
                  <c:v>0.27914086696683182</c:v>
                </c:pt>
                <c:pt idx="29964">
                  <c:v>0.27915092535577973</c:v>
                </c:pt>
                <c:pt idx="29965">
                  <c:v>0.27916059678820582</c:v>
                </c:pt>
                <c:pt idx="29966">
                  <c:v>0.27917336293578682</c:v>
                </c:pt>
                <c:pt idx="29967">
                  <c:v>0.27918922368000038</c:v>
                </c:pt>
                <c:pt idx="29968">
                  <c:v>0.27920508417265488</c:v>
                </c:pt>
                <c:pt idx="29969">
                  <c:v>0.2792190102514811</c:v>
                </c:pt>
                <c:pt idx="29970">
                  <c:v>0.27923409661802834</c:v>
                </c:pt>
                <c:pt idx="29971">
                  <c:v>0.27924956957806435</c:v>
                </c:pt>
                <c:pt idx="29972">
                  <c:v>0.27926233458986371</c:v>
                </c:pt>
                <c:pt idx="29973">
                  <c:v>0.27927471262751141</c:v>
                </c:pt>
                <c:pt idx="29974">
                  <c:v>0.27928554328477012</c:v>
                </c:pt>
                <c:pt idx="29975">
                  <c:v>0.27929637382472677</c:v>
                </c:pt>
                <c:pt idx="29976">
                  <c:v>0.27930797784451428</c:v>
                </c:pt>
                <c:pt idx="29977">
                  <c:v>0.27932035531720473</c:v>
                </c:pt>
                <c:pt idx="29978">
                  <c:v>0.27933234584777977</c:v>
                </c:pt>
                <c:pt idx="29979">
                  <c:v>0.27934356266558008</c:v>
                </c:pt>
                <c:pt idx="29980">
                  <c:v>0.27935477935756586</c:v>
                </c:pt>
                <c:pt idx="29981">
                  <c:v>0.27936715625098818</c:v>
                </c:pt>
                <c:pt idx="29982">
                  <c:v>0.2793806933027701</c:v>
                </c:pt>
                <c:pt idx="29983">
                  <c:v>0.27939461693628087</c:v>
                </c:pt>
                <c:pt idx="29984">
                  <c:v>0.27940854037592788</c:v>
                </c:pt>
                <c:pt idx="29985">
                  <c:v>0.27942362388344727</c:v>
                </c:pt>
                <c:pt idx="29986">
                  <c:v>0.27943793366745273</c:v>
                </c:pt>
                <c:pt idx="29987">
                  <c:v>0.27945108301816485</c:v>
                </c:pt>
                <c:pt idx="29988">
                  <c:v>0.27946307198135767</c:v>
                </c:pt>
                <c:pt idx="29989">
                  <c:v>0.27947390059876381</c:v>
                </c:pt>
                <c:pt idx="29990">
                  <c:v>0.27948511582889191</c:v>
                </c:pt>
                <c:pt idx="29991">
                  <c:v>0.2794967176587323</c:v>
                </c:pt>
                <c:pt idx="29992">
                  <c:v>0.27950831935397252</c:v>
                </c:pt>
                <c:pt idx="29993">
                  <c:v>0.2795203076309844</c:v>
                </c:pt>
                <c:pt idx="29994">
                  <c:v>0.27953268247586388</c:v>
                </c:pt>
                <c:pt idx="29995">
                  <c:v>0.27954583058075799</c:v>
                </c:pt>
                <c:pt idx="29996">
                  <c:v>0.2795601386161311</c:v>
                </c:pt>
                <c:pt idx="29997">
                  <c:v>0.27957444644678814</c:v>
                </c:pt>
                <c:pt idx="29998">
                  <c:v>0.27958875407273381</c:v>
                </c:pt>
                <c:pt idx="29999">
                  <c:v>0.27960344817819321</c:v>
                </c:pt>
                <c:pt idx="30000">
                  <c:v>0.2796189154243669</c:v>
                </c:pt>
                <c:pt idx="30001">
                  <c:v>0.27963283574137893</c:v>
                </c:pt>
                <c:pt idx="30002">
                  <c:v>0.2796440491891643</c:v>
                </c:pt>
                <c:pt idx="30003">
                  <c:v>0.27965332918879315</c:v>
                </c:pt>
                <c:pt idx="30004">
                  <c:v>0.27966338242454308</c:v>
                </c:pt>
                <c:pt idx="30005">
                  <c:v>0.27967614215514291</c:v>
                </c:pt>
                <c:pt idx="30006">
                  <c:v>0.27969083497657854</c:v>
                </c:pt>
                <c:pt idx="30007">
                  <c:v>0.27970514093738924</c:v>
                </c:pt>
                <c:pt idx="30008">
                  <c:v>0.27972060661074782</c:v>
                </c:pt>
                <c:pt idx="30009">
                  <c:v>0.27973607204492262</c:v>
                </c:pt>
                <c:pt idx="30010">
                  <c:v>0.27975037735859332</c:v>
                </c:pt>
                <c:pt idx="30011">
                  <c:v>0.27976197611134057</c:v>
                </c:pt>
                <c:pt idx="30012">
                  <c:v>0.27977125501667727</c:v>
                </c:pt>
                <c:pt idx="30013">
                  <c:v>0.27978285352727417</c:v>
                </c:pt>
                <c:pt idx="30014">
                  <c:v>0.27979793138993708</c:v>
                </c:pt>
                <c:pt idx="30015">
                  <c:v>0.27981184921523083</c:v>
                </c:pt>
                <c:pt idx="30016">
                  <c:v>0.27982267405654093</c:v>
                </c:pt>
                <c:pt idx="30017">
                  <c:v>0.27983195239868636</c:v>
                </c:pt>
                <c:pt idx="30018">
                  <c:v>0.27984123065474542</c:v>
                </c:pt>
                <c:pt idx="30019">
                  <c:v>0.2798516685899135</c:v>
                </c:pt>
                <c:pt idx="30020">
                  <c:v>0.27986365275149072</c:v>
                </c:pt>
                <c:pt idx="30021">
                  <c:v>0.27987795624020889</c:v>
                </c:pt>
                <c:pt idx="30022">
                  <c:v>0.27989341924111349</c:v>
                </c:pt>
                <c:pt idx="30023">
                  <c:v>0.27990810887050627</c:v>
                </c:pt>
                <c:pt idx="30024">
                  <c:v>0.27992202516246439</c:v>
                </c:pt>
                <c:pt idx="30025">
                  <c:v>0.27993362192449361</c:v>
                </c:pt>
                <c:pt idx="30026">
                  <c:v>0.27994251268430737</c:v>
                </c:pt>
                <c:pt idx="30027">
                  <c:v>0.27995294956235917</c:v>
                </c:pt>
                <c:pt idx="30028">
                  <c:v>0.27996570559871847</c:v>
                </c:pt>
                <c:pt idx="30029">
                  <c:v>0.27997923455038526</c:v>
                </c:pt>
                <c:pt idx="30030">
                  <c:v>0.27999005757993695</c:v>
                </c:pt>
                <c:pt idx="30031">
                  <c:v>0.27999933436917845</c:v>
                </c:pt>
                <c:pt idx="30032">
                  <c:v>0.28000938412707621</c:v>
                </c:pt>
                <c:pt idx="30033">
                  <c:v>0.28002175292122694</c:v>
                </c:pt>
                <c:pt idx="30034">
                  <c:v>0.28003450807996438</c:v>
                </c:pt>
                <c:pt idx="30035">
                  <c:v>0.28004687656336796</c:v>
                </c:pt>
                <c:pt idx="30036">
                  <c:v>0.28005808536931553</c:v>
                </c:pt>
                <c:pt idx="30037">
                  <c:v>0.28006968055360348</c:v>
                </c:pt>
                <c:pt idx="30038">
                  <c:v>0.28008282159993264</c:v>
                </c:pt>
                <c:pt idx="30039">
                  <c:v>0.28009557597975804</c:v>
                </c:pt>
                <c:pt idx="30040">
                  <c:v>0.28010601126043688</c:v>
                </c:pt>
                <c:pt idx="30041">
                  <c:v>0.28011412751456927</c:v>
                </c:pt>
                <c:pt idx="30042">
                  <c:v>0.28012147073535587</c:v>
                </c:pt>
                <c:pt idx="30043">
                  <c:v>0.28012842742109817</c:v>
                </c:pt>
                <c:pt idx="30044">
                  <c:v>0.28013731644911943</c:v>
                </c:pt>
                <c:pt idx="30045">
                  <c:v>0.28014852424139525</c:v>
                </c:pt>
                <c:pt idx="30046">
                  <c:v>0.28016050484595634</c:v>
                </c:pt>
                <c:pt idx="30047">
                  <c:v>0.28017248530698408</c:v>
                </c:pt>
                <c:pt idx="30048">
                  <c:v>0.28018485208394711</c:v>
                </c:pt>
                <c:pt idx="30049">
                  <c:v>0.28019915097916409</c:v>
                </c:pt>
                <c:pt idx="30050">
                  <c:v>0.28021460901427087</c:v>
                </c:pt>
                <c:pt idx="30051">
                  <c:v>0.28022890748400614</c:v>
                </c:pt>
                <c:pt idx="30052">
                  <c:v>0.28024088712557138</c:v>
                </c:pt>
                <c:pt idx="30053">
                  <c:v>0.28025170732363502</c:v>
                </c:pt>
                <c:pt idx="30054">
                  <c:v>0.28026291383392232</c:v>
                </c:pt>
                <c:pt idx="30055">
                  <c:v>0.28027643876529784</c:v>
                </c:pt>
                <c:pt idx="30056">
                  <c:v>0.28028957709490676</c:v>
                </c:pt>
                <c:pt idx="30057">
                  <c:v>0.28030078318081636</c:v>
                </c:pt>
                <c:pt idx="30058">
                  <c:v>0.28031044349891482</c:v>
                </c:pt>
                <c:pt idx="30059">
                  <c:v>0.2803216493509974</c:v>
                </c:pt>
                <c:pt idx="30060">
                  <c:v>0.28033362788160632</c:v>
                </c:pt>
                <c:pt idx="30061">
                  <c:v>0.28034560626873217</c:v>
                </c:pt>
                <c:pt idx="30062">
                  <c:v>0.28035835729736397</c:v>
                </c:pt>
                <c:pt idx="30063">
                  <c:v>0.28037072177591743</c:v>
                </c:pt>
                <c:pt idx="30064">
                  <c:v>0.28038154056924336</c:v>
                </c:pt>
                <c:pt idx="30065">
                  <c:v>0.28039274562465538</c:v>
                </c:pt>
                <c:pt idx="30066">
                  <c:v>0.28040472330367128</c:v>
                </c:pt>
                <c:pt idx="30067">
                  <c:v>0.28041476898835416</c:v>
                </c:pt>
                <c:pt idx="30068">
                  <c:v>0.28042288273692706</c:v>
                </c:pt>
                <c:pt idx="30069">
                  <c:v>0.28043215551182776</c:v>
                </c:pt>
                <c:pt idx="30070">
                  <c:v>0.28044220092094124</c:v>
                </c:pt>
                <c:pt idx="30071">
                  <c:v>0.28045224622914477</c:v>
                </c:pt>
                <c:pt idx="30072">
                  <c:v>0.28046151873176983</c:v>
                </c:pt>
                <c:pt idx="30073">
                  <c:v>0.28047001845031344</c:v>
                </c:pt>
                <c:pt idx="30074">
                  <c:v>0.28048006347908716</c:v>
                </c:pt>
                <c:pt idx="30075">
                  <c:v>0.28049088108953873</c:v>
                </c:pt>
                <c:pt idx="30076">
                  <c:v>0.28050053957141435</c:v>
                </c:pt>
                <c:pt idx="30077">
                  <c:v>0.28050981162625277</c:v>
                </c:pt>
                <c:pt idx="30078">
                  <c:v>0.28051792460371339</c:v>
                </c:pt>
                <c:pt idx="30079">
                  <c:v>0.28052603751535471</c:v>
                </c:pt>
                <c:pt idx="30080">
                  <c:v>0.28053646830503681</c:v>
                </c:pt>
                <c:pt idx="30081">
                  <c:v>0.2805484442627223</c:v>
                </c:pt>
                <c:pt idx="30082">
                  <c:v>0.28055926113348706</c:v>
                </c:pt>
                <c:pt idx="30083">
                  <c:v>0.28056930526585966</c:v>
                </c:pt>
                <c:pt idx="30084">
                  <c:v>0.28057857668312286</c:v>
                </c:pt>
                <c:pt idx="30085">
                  <c:v>0.28058630279851332</c:v>
                </c:pt>
                <c:pt idx="30086">
                  <c:v>0.28059325625132697</c:v>
                </c:pt>
                <c:pt idx="30087">
                  <c:v>0.28059982335681227</c:v>
                </c:pt>
                <c:pt idx="30088">
                  <c:v>0.2806071630119063</c:v>
                </c:pt>
                <c:pt idx="30089">
                  <c:v>0.28061604778547128</c:v>
                </c:pt>
                <c:pt idx="30090">
                  <c:v>0.28062531876937741</c:v>
                </c:pt>
                <c:pt idx="30091">
                  <c:v>0.28063304452364279</c:v>
                </c:pt>
                <c:pt idx="30092">
                  <c:v>0.28063845251611447</c:v>
                </c:pt>
                <c:pt idx="30093">
                  <c:v>0.28064308791495662</c:v>
                </c:pt>
                <c:pt idx="30094">
                  <c:v>0.28064810957278707</c:v>
                </c:pt>
                <c:pt idx="30095">
                  <c:v>0.28065467631805552</c:v>
                </c:pt>
                <c:pt idx="30096">
                  <c:v>0.28066394694384594</c:v>
                </c:pt>
                <c:pt idx="30097">
                  <c:v>0.28067167239968654</c:v>
                </c:pt>
                <c:pt idx="30098">
                  <c:v>0.28067785272138729</c:v>
                </c:pt>
                <c:pt idx="30099">
                  <c:v>0.28068480553764558</c:v>
                </c:pt>
                <c:pt idx="30100">
                  <c:v>0.28069330335853326</c:v>
                </c:pt>
                <c:pt idx="30101">
                  <c:v>0.28070102858758611</c:v>
                </c:pt>
                <c:pt idx="30102">
                  <c:v>0.280706822470212</c:v>
                </c:pt>
                <c:pt idx="30103">
                  <c:v>0.28071261631926925</c:v>
                </c:pt>
                <c:pt idx="30104">
                  <c:v>0.28072034139912688</c:v>
                </c:pt>
                <c:pt idx="30105">
                  <c:v>0.28072729391997614</c:v>
                </c:pt>
                <c:pt idx="30106">
                  <c:v>0.2807334738979288</c:v>
                </c:pt>
                <c:pt idx="30107">
                  <c:v>0.28074042632747448</c:v>
                </c:pt>
                <c:pt idx="30108">
                  <c:v>0.28074815119250185</c:v>
                </c:pt>
                <c:pt idx="30109">
                  <c:v>0.28075664847510923</c:v>
                </c:pt>
                <c:pt idx="30110">
                  <c:v>0.28076360074353823</c:v>
                </c:pt>
                <c:pt idx="30111">
                  <c:v>0.2807690080300112</c:v>
                </c:pt>
                <c:pt idx="30112">
                  <c:v>0.28077518775017801</c:v>
                </c:pt>
                <c:pt idx="30113">
                  <c:v>0.28078368480305277</c:v>
                </c:pt>
                <c:pt idx="30114">
                  <c:v>0.28079295423293626</c:v>
                </c:pt>
                <c:pt idx="30115">
                  <c:v>0.28080145113485067</c:v>
                </c:pt>
                <c:pt idx="30116">
                  <c:v>0.28080878931022119</c:v>
                </c:pt>
                <c:pt idx="30117">
                  <c:v>0.28081728607758721</c:v>
                </c:pt>
                <c:pt idx="30118">
                  <c:v>0.28082578277275927</c:v>
                </c:pt>
                <c:pt idx="30119">
                  <c:v>0.2808327345605654</c:v>
                </c:pt>
                <c:pt idx="30120">
                  <c:v>0.28083852768015477</c:v>
                </c:pt>
                <c:pt idx="30121">
                  <c:v>0.28084586558345737</c:v>
                </c:pt>
                <c:pt idx="30122">
                  <c:v>0.28085629303763127</c:v>
                </c:pt>
                <c:pt idx="30123">
                  <c:v>0.28086826516574498</c:v>
                </c:pt>
                <c:pt idx="30124">
                  <c:v>0.28087869238635177</c:v>
                </c:pt>
                <c:pt idx="30125">
                  <c:v>0.28088525761762051</c:v>
                </c:pt>
                <c:pt idx="30126">
                  <c:v>0.28088873331084335</c:v>
                </c:pt>
                <c:pt idx="30127">
                  <c:v>0.2808922089919843</c:v>
                </c:pt>
                <c:pt idx="30128">
                  <c:v>0.28089800176704255</c:v>
                </c:pt>
                <c:pt idx="30129">
                  <c:v>0.28090649777642834</c:v>
                </c:pt>
                <c:pt idx="30130">
                  <c:v>0.28091499371363265</c:v>
                </c:pt>
                <c:pt idx="30131">
                  <c:v>0.28092271723027357</c:v>
                </c:pt>
                <c:pt idx="30132">
                  <c:v>0.2809300545158287</c:v>
                </c:pt>
                <c:pt idx="30133">
                  <c:v>0.28093739174754945</c:v>
                </c:pt>
                <c:pt idx="30134">
                  <c:v>0.280945501256818</c:v>
                </c:pt>
                <c:pt idx="30135">
                  <c:v>0.28095399686265915</c:v>
                </c:pt>
                <c:pt idx="30136">
                  <c:v>0.28096249239632531</c:v>
                </c:pt>
                <c:pt idx="30137">
                  <c:v>0.28097214632424816</c:v>
                </c:pt>
                <c:pt idx="30138">
                  <c:v>0.28098102785562501</c:v>
                </c:pt>
                <c:pt idx="30139">
                  <c:v>0.28098720626571139</c:v>
                </c:pt>
                <c:pt idx="30140">
                  <c:v>0.28099261234322381</c:v>
                </c:pt>
                <c:pt idx="30141">
                  <c:v>0.28099917682662662</c:v>
                </c:pt>
                <c:pt idx="30142">
                  <c:v>0.28100651355119999</c:v>
                </c:pt>
                <c:pt idx="30143">
                  <c:v>0.28101114724425003</c:v>
                </c:pt>
                <c:pt idx="30144">
                  <c:v>0.28101578091582841</c:v>
                </c:pt>
                <c:pt idx="30145">
                  <c:v>0.28102080070247604</c:v>
                </c:pt>
                <c:pt idx="30146">
                  <c:v>0.28102543432932342</c:v>
                </c:pt>
                <c:pt idx="30147">
                  <c:v>0.28103006793470137</c:v>
                </c:pt>
                <c:pt idx="30148">
                  <c:v>0.28103585991123026</c:v>
                </c:pt>
                <c:pt idx="30149">
                  <c:v>0.28104010733936458</c:v>
                </c:pt>
                <c:pt idx="30150">
                  <c:v>0.28104319636667585</c:v>
                </c:pt>
                <c:pt idx="30151">
                  <c:v>0.28104898826716662</c:v>
                </c:pt>
                <c:pt idx="30152">
                  <c:v>0.28105478013411145</c:v>
                </c:pt>
                <c:pt idx="30153">
                  <c:v>0.28105864136010461</c:v>
                </c:pt>
                <c:pt idx="30154">
                  <c:v>0.28106288869147733</c:v>
                </c:pt>
                <c:pt idx="30155">
                  <c:v>0.28106713600481031</c:v>
                </c:pt>
                <c:pt idx="30156">
                  <c:v>0.28107254165023482</c:v>
                </c:pt>
                <c:pt idx="30157">
                  <c:v>0.2810794917228443</c:v>
                </c:pt>
                <c:pt idx="30158">
                  <c:v>0.28108644174714975</c:v>
                </c:pt>
                <c:pt idx="30159">
                  <c:v>0.28109068896044698</c:v>
                </c:pt>
                <c:pt idx="30160">
                  <c:v>0.28109261950598208</c:v>
                </c:pt>
                <c:pt idx="30161">
                  <c:v>0.28109377783151435</c:v>
                </c:pt>
                <c:pt idx="30162">
                  <c:v>0.28109763890693179</c:v>
                </c:pt>
                <c:pt idx="30163">
                  <c:v>0.28110497490915493</c:v>
                </c:pt>
                <c:pt idx="30164">
                  <c:v>0.28111424136135432</c:v>
                </c:pt>
                <c:pt idx="30165">
                  <c:v>0.28112312163080522</c:v>
                </c:pt>
                <c:pt idx="30166">
                  <c:v>0.28113045744608883</c:v>
                </c:pt>
                <c:pt idx="30167">
                  <c:v>0.28113509056485758</c:v>
                </c:pt>
                <c:pt idx="30168">
                  <c:v>0.28113933757153786</c:v>
                </c:pt>
                <c:pt idx="30169">
                  <c:v>0.28114319847105029</c:v>
                </c:pt>
                <c:pt idx="30170">
                  <c:v>0.28114821761813125</c:v>
                </c:pt>
                <c:pt idx="30171">
                  <c:v>0.28115285065461598</c:v>
                </c:pt>
                <c:pt idx="30172">
                  <c:v>0.28115632541789298</c:v>
                </c:pt>
                <c:pt idx="30173">
                  <c:v>0.28116018625181782</c:v>
                </c:pt>
                <c:pt idx="30174">
                  <c:v>0.28116597747475613</c:v>
                </c:pt>
                <c:pt idx="30175">
                  <c:v>0.28117369905317008</c:v>
                </c:pt>
                <c:pt idx="30176">
                  <c:v>0.2811818066463363</c:v>
                </c:pt>
                <c:pt idx="30177">
                  <c:v>0.28119030024486635</c:v>
                </c:pt>
                <c:pt idx="30178">
                  <c:v>0.28119917983892168</c:v>
                </c:pt>
                <c:pt idx="30179">
                  <c:v>0.28120767328989243</c:v>
                </c:pt>
                <c:pt idx="30180">
                  <c:v>0.28121346423782995</c:v>
                </c:pt>
                <c:pt idx="30181">
                  <c:v>0.28121655272968432</c:v>
                </c:pt>
                <c:pt idx="30182">
                  <c:v>0.28121809697203481</c:v>
                </c:pt>
                <c:pt idx="30183">
                  <c:v>0.28122079939041011</c:v>
                </c:pt>
                <c:pt idx="30184">
                  <c:v>0.28122581814801612</c:v>
                </c:pt>
                <c:pt idx="30185">
                  <c:v>0.28123122293573111</c:v>
                </c:pt>
                <c:pt idx="30186">
                  <c:v>0.2812343113727393</c:v>
                </c:pt>
                <c:pt idx="30187">
                  <c:v>0.28123662769423535</c:v>
                </c:pt>
                <c:pt idx="30188">
                  <c:v>0.28124087426971034</c:v>
                </c:pt>
                <c:pt idx="30189">
                  <c:v>0.28124627897605131</c:v>
                </c:pt>
                <c:pt idx="30190">
                  <c:v>0.28125168365318154</c:v>
                </c:pt>
                <c:pt idx="30191">
                  <c:v>0.2812574743462638</c:v>
                </c:pt>
                <c:pt idx="30192">
                  <c:v>0.28126365104859175</c:v>
                </c:pt>
                <c:pt idx="30193">
                  <c:v>0.28127175791249981</c:v>
                </c:pt>
                <c:pt idx="30194">
                  <c:v>0.28127909263750089</c:v>
                </c:pt>
                <c:pt idx="30195">
                  <c:v>0.28128295299747202</c:v>
                </c:pt>
                <c:pt idx="30196">
                  <c:v>0.28128488317186939</c:v>
                </c:pt>
                <c:pt idx="30197">
                  <c:v>0.2812883574763948</c:v>
                </c:pt>
                <c:pt idx="30198">
                  <c:v>0.28129298986365375</c:v>
                </c:pt>
                <c:pt idx="30199">
                  <c:v>0.2812972361997888</c:v>
                </c:pt>
                <c:pt idx="30200">
                  <c:v>0.28129993840430523</c:v>
                </c:pt>
                <c:pt idx="30201">
                  <c:v>0.28130186854591827</c:v>
                </c:pt>
                <c:pt idx="30202">
                  <c:v>0.28130418471093571</c:v>
                </c:pt>
                <c:pt idx="30203">
                  <c:v>0.28130920305007012</c:v>
                </c:pt>
                <c:pt idx="30204">
                  <c:v>0.2813165375004274</c:v>
                </c:pt>
                <c:pt idx="30205">
                  <c:v>0.28132387189699104</c:v>
                </c:pt>
                <c:pt idx="30206">
                  <c:v>0.28132811810199332</c:v>
                </c:pt>
                <c:pt idx="30207">
                  <c:v>0.28133004818921581</c:v>
                </c:pt>
                <c:pt idx="30208">
                  <c:v>0.28133236428896596</c:v>
                </c:pt>
                <c:pt idx="30209">
                  <c:v>0.28133506639856037</c:v>
                </c:pt>
                <c:pt idx="30210">
                  <c:v>0.28133738248668749</c:v>
                </c:pt>
                <c:pt idx="30211">
                  <c:v>0.2813400845827228</c:v>
                </c:pt>
                <c:pt idx="30212">
                  <c:v>0.28134124262164545</c:v>
                </c:pt>
                <c:pt idx="30213">
                  <c:v>0.28134201464684933</c:v>
                </c:pt>
                <c:pt idx="30214">
                  <c:v>0.28134394470725038</c:v>
                </c:pt>
                <c:pt idx="30215">
                  <c:v>0.28134433071888348</c:v>
                </c:pt>
                <c:pt idx="30216">
                  <c:v>0.28134317268353676</c:v>
                </c:pt>
                <c:pt idx="30217">
                  <c:v>0.28134433071888348</c:v>
                </c:pt>
                <c:pt idx="30218">
                  <c:v>0.28134819082702095</c:v>
                </c:pt>
                <c:pt idx="30219">
                  <c:v>0.28135359495337986</c:v>
                </c:pt>
                <c:pt idx="30220">
                  <c:v>0.28135822703844415</c:v>
                </c:pt>
                <c:pt idx="30221">
                  <c:v>0.28136208709294019</c:v>
                </c:pt>
                <c:pt idx="30222">
                  <c:v>0.28136594713253632</c:v>
                </c:pt>
                <c:pt idx="30223">
                  <c:v>0.28137019315888323</c:v>
                </c:pt>
                <c:pt idx="30224">
                  <c:v>0.28137289516626257</c:v>
                </c:pt>
                <c:pt idx="30225">
                  <c:v>0.2813771411631073</c:v>
                </c:pt>
                <c:pt idx="30226">
                  <c:v>0.28138331712633546</c:v>
                </c:pt>
                <c:pt idx="30227">
                  <c:v>0.28138910705722148</c:v>
                </c:pt>
                <c:pt idx="30228">
                  <c:v>0.28139412497020577</c:v>
                </c:pt>
                <c:pt idx="30229">
                  <c:v>0.28139875686753485</c:v>
                </c:pt>
                <c:pt idx="30230">
                  <c:v>0.28140223077645232</c:v>
                </c:pt>
                <c:pt idx="30231">
                  <c:v>0.28140570467330195</c:v>
                </c:pt>
                <c:pt idx="30232">
                  <c:v>0.28140995053084095</c:v>
                </c:pt>
                <c:pt idx="30233">
                  <c:v>0.28141381038568747</c:v>
                </c:pt>
                <c:pt idx="30234">
                  <c:v>0.28141612629144391</c:v>
                </c:pt>
                <c:pt idx="30235">
                  <c:v>0.28141844219183682</c:v>
                </c:pt>
                <c:pt idx="30236">
                  <c:v>0.2814238459385634</c:v>
                </c:pt>
                <c:pt idx="30237">
                  <c:v>0.28143156552609011</c:v>
                </c:pt>
                <c:pt idx="30238">
                  <c:v>0.28143889907904468</c:v>
                </c:pt>
                <c:pt idx="30239">
                  <c:v>0.2814443027152283</c:v>
                </c:pt>
                <c:pt idx="30240">
                  <c:v>0.28144816243748277</c:v>
                </c:pt>
                <c:pt idx="30241">
                  <c:v>0.28145086423419696</c:v>
                </c:pt>
                <c:pt idx="30242">
                  <c:v>0.28145318005414188</c:v>
                </c:pt>
                <c:pt idx="30243">
                  <c:v>0.28145665377400397</c:v>
                </c:pt>
                <c:pt idx="30244">
                  <c:v>0.28146089941522595</c:v>
                </c:pt>
                <c:pt idx="30245">
                  <c:v>0.28146398714297505</c:v>
                </c:pt>
                <c:pt idx="30246">
                  <c:v>0.28146553100327382</c:v>
                </c:pt>
                <c:pt idx="30247">
                  <c:v>0.28146630293252967</c:v>
                </c:pt>
                <c:pt idx="30248">
                  <c:v>0.281467460825296</c:v>
                </c:pt>
                <c:pt idx="30249">
                  <c:v>0.28146977660680672</c:v>
                </c:pt>
                <c:pt idx="30250">
                  <c:v>0.28147325026901732</c:v>
                </c:pt>
                <c:pt idx="30251">
                  <c:v>0.28147903967922128</c:v>
                </c:pt>
                <c:pt idx="30252">
                  <c:v>0.28148444309850501</c:v>
                </c:pt>
                <c:pt idx="30253">
                  <c:v>0.28148830266583208</c:v>
                </c:pt>
                <c:pt idx="30254">
                  <c:v>0.28149177626368982</c:v>
                </c:pt>
                <c:pt idx="30255">
                  <c:v>0.28149679366151681</c:v>
                </c:pt>
                <c:pt idx="30256">
                  <c:v>0.2815041267361339</c:v>
                </c:pt>
                <c:pt idx="30257">
                  <c:v>0.28151184570395382</c:v>
                </c:pt>
                <c:pt idx="30258">
                  <c:v>0.28151879272404962</c:v>
                </c:pt>
                <c:pt idx="30259">
                  <c:v>0.28152303810146012</c:v>
                </c:pt>
                <c:pt idx="30260">
                  <c:v>0.28152458187059592</c:v>
                </c:pt>
                <c:pt idx="30261">
                  <c:v>0.28152419592853545</c:v>
                </c:pt>
                <c:pt idx="30262">
                  <c:v>0.2815234240439673</c:v>
                </c:pt>
                <c:pt idx="30263">
                  <c:v>0.28152419592853545</c:v>
                </c:pt>
                <c:pt idx="30264">
                  <c:v>0.28152766940171681</c:v>
                </c:pt>
                <c:pt idx="30265">
                  <c:v>0.28153230068052493</c:v>
                </c:pt>
                <c:pt idx="30266">
                  <c:v>0.2815361600631473</c:v>
                </c:pt>
                <c:pt idx="30267">
                  <c:v>0.28154001943087481</c:v>
                </c:pt>
                <c:pt idx="30268">
                  <c:v>0.28154542252067022</c:v>
                </c:pt>
                <c:pt idx="30269">
                  <c:v>0.28155082558127281</c:v>
                </c:pt>
                <c:pt idx="30270">
                  <c:v>0.28155661454237968</c:v>
                </c:pt>
                <c:pt idx="30271">
                  <c:v>0.28156317532445646</c:v>
                </c:pt>
                <c:pt idx="30272">
                  <c:v>0.28157050791230986</c:v>
                </c:pt>
                <c:pt idx="30273">
                  <c:v>0.28157745452489041</c:v>
                </c:pt>
                <c:pt idx="30274">
                  <c:v>0.28158324333184664</c:v>
                </c:pt>
                <c:pt idx="30275">
                  <c:v>0.28158633068185446</c:v>
                </c:pt>
                <c:pt idx="30276">
                  <c:v>0.28158748843564996</c:v>
                </c:pt>
                <c:pt idx="30277">
                  <c:v>0.28158826027076928</c:v>
                </c:pt>
                <c:pt idx="30278">
                  <c:v>0.28159057577255187</c:v>
                </c:pt>
                <c:pt idx="30279">
                  <c:v>0.28159520676003225</c:v>
                </c:pt>
                <c:pt idx="30280">
                  <c:v>0.28159945181305018</c:v>
                </c:pt>
                <c:pt idx="30281">
                  <c:v>0.28160369684804748</c:v>
                </c:pt>
                <c:pt idx="30282">
                  <c:v>0.281609485503094</c:v>
                </c:pt>
                <c:pt idx="30283">
                  <c:v>0.28161566003154337</c:v>
                </c:pt>
                <c:pt idx="30284">
                  <c:v>0.28162144861733979</c:v>
                </c:pt>
                <c:pt idx="30285">
                  <c:v>0.28162685126718556</c:v>
                </c:pt>
                <c:pt idx="30286">
                  <c:v>0.2816326397882008</c:v>
                </c:pt>
                <c:pt idx="30287">
                  <c:v>0.28163804237758477</c:v>
                </c:pt>
                <c:pt idx="30288">
                  <c:v>0.28164074366133124</c:v>
                </c:pt>
                <c:pt idx="30289">
                  <c:v>0.28164228724876766</c:v>
                </c:pt>
                <c:pt idx="30290">
                  <c:v>0.28164460262545427</c:v>
                </c:pt>
                <c:pt idx="30291">
                  <c:v>0.28164768978603033</c:v>
                </c:pt>
                <c:pt idx="30292">
                  <c:v>0.2816515487233483</c:v>
                </c:pt>
                <c:pt idx="30293">
                  <c:v>0.281655793537199</c:v>
                </c:pt>
                <c:pt idx="30294">
                  <c:v>0.28166042422266813</c:v>
                </c:pt>
                <c:pt idx="30295">
                  <c:v>0.28166621254934937</c:v>
                </c:pt>
                <c:pt idx="30296">
                  <c:v>0.28167238672754735</c:v>
                </c:pt>
                <c:pt idx="30297">
                  <c:v>0.28167701733617878</c:v>
                </c:pt>
                <c:pt idx="30298">
                  <c:v>0.28168049027858133</c:v>
                </c:pt>
                <c:pt idx="30299">
                  <c:v>0.28168357732836896</c:v>
                </c:pt>
                <c:pt idx="30300">
                  <c:v>0.28168782200626602</c:v>
                </c:pt>
                <c:pt idx="30301">
                  <c:v>0.28169322429753174</c:v>
                </c:pt>
                <c:pt idx="30302">
                  <c:v>0.28170055593185583</c:v>
                </c:pt>
                <c:pt idx="30303">
                  <c:v>0.28170557228226423</c:v>
                </c:pt>
                <c:pt idx="30304">
                  <c:v>0.28170788751242681</c:v>
                </c:pt>
                <c:pt idx="30305">
                  <c:v>0.28171136034762073</c:v>
                </c:pt>
                <c:pt idx="30306">
                  <c:v>0.28171560490758996</c:v>
                </c:pt>
                <c:pt idx="30307">
                  <c:v>0.28172139291487774</c:v>
                </c:pt>
                <c:pt idx="30308">
                  <c:v>0.28172833847940132</c:v>
                </c:pt>
                <c:pt idx="30309">
                  <c:v>0.28173644157704197</c:v>
                </c:pt>
                <c:pt idx="30310">
                  <c:v>0.28174338703704582</c:v>
                </c:pt>
                <c:pt idx="30311">
                  <c:v>0.28174840317260352</c:v>
                </c:pt>
                <c:pt idx="30312">
                  <c:v>0.28175303342924685</c:v>
                </c:pt>
                <c:pt idx="30313">
                  <c:v>0.28175727781233628</c:v>
                </c:pt>
                <c:pt idx="30314">
                  <c:v>0.28176113632678484</c:v>
                </c:pt>
                <c:pt idx="30315">
                  <c:v>0.28176538067548307</c:v>
                </c:pt>
                <c:pt idx="30316">
                  <c:v>0.28177271178080393</c:v>
                </c:pt>
                <c:pt idx="30317">
                  <c:v>0.28178081451889236</c:v>
                </c:pt>
                <c:pt idx="30318">
                  <c:v>0.28178814551106696</c:v>
                </c:pt>
                <c:pt idx="30319">
                  <c:v>0.28179393309850526</c:v>
                </c:pt>
                <c:pt idx="30320">
                  <c:v>0.28179701979810939</c:v>
                </c:pt>
                <c:pt idx="30321">
                  <c:v>0.28179933481656</c:v>
                </c:pt>
                <c:pt idx="30322">
                  <c:v>0.28180242149949153</c:v>
                </c:pt>
                <c:pt idx="30323">
                  <c:v>0.28180473650543697</c:v>
                </c:pt>
                <c:pt idx="30324">
                  <c:v>0.2818066656729652</c:v>
                </c:pt>
                <c:pt idx="30325">
                  <c:v>0.2818105239968553</c:v>
                </c:pt>
                <c:pt idx="30326">
                  <c:v>0.28181708311330339</c:v>
                </c:pt>
                <c:pt idx="30327">
                  <c:v>0.28182711461995097</c:v>
                </c:pt>
                <c:pt idx="30328">
                  <c:v>0.28183714602596777</c:v>
                </c:pt>
                <c:pt idx="30329">
                  <c:v>0.28184486242366058</c:v>
                </c:pt>
                <c:pt idx="30330">
                  <c:v>0.28185219294631692</c:v>
                </c:pt>
                <c:pt idx="30331">
                  <c:v>0.28185913760242348</c:v>
                </c:pt>
                <c:pt idx="30332">
                  <c:v>0.28186762544994803</c:v>
                </c:pt>
                <c:pt idx="30333">
                  <c:v>0.28187649903169426</c:v>
                </c:pt>
                <c:pt idx="30334">
                  <c:v>0.28188691574457736</c:v>
                </c:pt>
                <c:pt idx="30335">
                  <c:v>0.28189733234895281</c:v>
                </c:pt>
                <c:pt idx="30336">
                  <c:v>0.28190466248698931</c:v>
                </c:pt>
                <c:pt idx="30337">
                  <c:v>0.28191122098600335</c:v>
                </c:pt>
                <c:pt idx="30338">
                  <c:v>0.28191777944200413</c:v>
                </c:pt>
                <c:pt idx="30339">
                  <c:v>0.28192279470286463</c:v>
                </c:pt>
                <c:pt idx="30340">
                  <c:v>0.28192703836548438</c:v>
                </c:pt>
                <c:pt idx="30341">
                  <c:v>0.28193321093351176</c:v>
                </c:pt>
                <c:pt idx="30342">
                  <c:v>0.28194092658996794</c:v>
                </c:pt>
                <c:pt idx="30343">
                  <c:v>0.28194748485114884</c:v>
                </c:pt>
                <c:pt idx="30344">
                  <c:v>0.28195211418608696</c:v>
                </c:pt>
                <c:pt idx="30345">
                  <c:v>0.28195635772428762</c:v>
                </c:pt>
                <c:pt idx="30346">
                  <c:v>0.28196137279167188</c:v>
                </c:pt>
                <c:pt idx="30347">
                  <c:v>0.28196831668960604</c:v>
                </c:pt>
                <c:pt idx="30348">
                  <c:v>0.28197641784292105</c:v>
                </c:pt>
                <c:pt idx="30349">
                  <c:v>0.28198490469505133</c:v>
                </c:pt>
                <c:pt idx="30350">
                  <c:v>0.28199377723617552</c:v>
                </c:pt>
                <c:pt idx="30351">
                  <c:v>0.28200110666729405</c:v>
                </c:pt>
                <c:pt idx="30352">
                  <c:v>0.28200689302233617</c:v>
                </c:pt>
                <c:pt idx="30353">
                  <c:v>0.28201460811030932</c:v>
                </c:pt>
                <c:pt idx="30354">
                  <c:v>0.28202309463833175</c:v>
                </c:pt>
                <c:pt idx="30355">
                  <c:v>0.28203158109433385</c:v>
                </c:pt>
                <c:pt idx="30356">
                  <c:v>0.28204199619190501</c:v>
                </c:pt>
                <c:pt idx="30357">
                  <c:v>0.28205318265736207</c:v>
                </c:pt>
                <c:pt idx="30358">
                  <c:v>0.2820628260616303</c:v>
                </c:pt>
                <c:pt idx="30359">
                  <c:v>0.28207015498667981</c:v>
                </c:pt>
                <c:pt idx="30360">
                  <c:v>0.28207748385801634</c:v>
                </c:pt>
                <c:pt idx="30361">
                  <c:v>0.28208596985246159</c:v>
                </c:pt>
                <c:pt idx="30362">
                  <c:v>0.28209522721881741</c:v>
                </c:pt>
                <c:pt idx="30363">
                  <c:v>0.28210409878115933</c:v>
                </c:pt>
                <c:pt idx="30364">
                  <c:v>0.28211219883456223</c:v>
                </c:pt>
                <c:pt idx="30365">
                  <c:v>0.28211991311013734</c:v>
                </c:pt>
                <c:pt idx="30366">
                  <c:v>0.282128784453481</c:v>
                </c:pt>
                <c:pt idx="30367">
                  <c:v>0.28213958424350194</c:v>
                </c:pt>
                <c:pt idx="30368">
                  <c:v>0.28215154101783446</c:v>
                </c:pt>
                <c:pt idx="30369">
                  <c:v>0.28216349764920423</c:v>
                </c:pt>
                <c:pt idx="30370">
                  <c:v>0.2821735256814113</c:v>
                </c:pt>
                <c:pt idx="30371">
                  <c:v>0.28218085379519897</c:v>
                </c:pt>
                <c:pt idx="30372">
                  <c:v>0.28218741048306889</c:v>
                </c:pt>
                <c:pt idx="30373">
                  <c:v>0.28219473849510829</c:v>
                </c:pt>
                <c:pt idx="30374">
                  <c:v>0.2822032234945937</c:v>
                </c:pt>
                <c:pt idx="30375">
                  <c:v>0.28221209409889597</c:v>
                </c:pt>
                <c:pt idx="30376">
                  <c:v>0.28222057895112068</c:v>
                </c:pt>
                <c:pt idx="30377">
                  <c:v>0.28222906373135331</c:v>
                </c:pt>
                <c:pt idx="30378">
                  <c:v>0.28223677710545741</c:v>
                </c:pt>
                <c:pt idx="30379">
                  <c:v>0.28224564741212455</c:v>
                </c:pt>
                <c:pt idx="30380">
                  <c:v>0.28225490330041286</c:v>
                </c:pt>
                <c:pt idx="30381">
                  <c:v>0.28226454475961282</c:v>
                </c:pt>
                <c:pt idx="30382">
                  <c:v>0.28227341481997736</c:v>
                </c:pt>
                <c:pt idx="30383">
                  <c:v>0.28228228480166506</c:v>
                </c:pt>
                <c:pt idx="30384">
                  <c:v>0.28228922647158355</c:v>
                </c:pt>
                <c:pt idx="30385">
                  <c:v>0.2822965537375553</c:v>
                </c:pt>
                <c:pt idx="30386">
                  <c:v>0.28230503787318578</c:v>
                </c:pt>
                <c:pt idx="30387">
                  <c:v>0.28231429321178114</c:v>
                </c:pt>
                <c:pt idx="30388">
                  <c:v>0.28232393409839546</c:v>
                </c:pt>
                <c:pt idx="30389">
                  <c:v>0.28233357489206445</c:v>
                </c:pt>
                <c:pt idx="30390">
                  <c:v>0.28234282996654486</c:v>
                </c:pt>
                <c:pt idx="30391">
                  <c:v>0.28235054246317975</c:v>
                </c:pt>
                <c:pt idx="30392">
                  <c:v>0.28235786927988893</c:v>
                </c:pt>
                <c:pt idx="30393">
                  <c:v>0.2823663528953278</c:v>
                </c:pt>
                <c:pt idx="30394">
                  <c:v>0.28237676450681998</c:v>
                </c:pt>
                <c:pt idx="30395">
                  <c:v>0.28238717600991142</c:v>
                </c:pt>
                <c:pt idx="30396">
                  <c:v>0.28239565937672789</c:v>
                </c:pt>
                <c:pt idx="30397">
                  <c:v>0.28240375706882792</c:v>
                </c:pt>
                <c:pt idx="30398">
                  <c:v>0.28241455388962755</c:v>
                </c:pt>
                <c:pt idx="30399">
                  <c:v>0.28242650737668168</c:v>
                </c:pt>
                <c:pt idx="30400">
                  <c:v>0.28243807513133368</c:v>
                </c:pt>
                <c:pt idx="30401">
                  <c:v>0.28244887158161552</c:v>
                </c:pt>
                <c:pt idx="30402">
                  <c:v>0.28245966791533489</c:v>
                </c:pt>
                <c:pt idx="30403">
                  <c:v>0.28246892182289418</c:v>
                </c:pt>
                <c:pt idx="30404">
                  <c:v>0.28247663334711154</c:v>
                </c:pt>
                <c:pt idx="30405">
                  <c:v>0.28248550152644541</c:v>
                </c:pt>
                <c:pt idx="30406">
                  <c:v>0.28249591189748841</c:v>
                </c:pt>
                <c:pt idx="30407">
                  <c:v>0.28250670772335951</c:v>
                </c:pt>
                <c:pt idx="30408">
                  <c:v>0.28251673231445296</c:v>
                </c:pt>
                <c:pt idx="30409">
                  <c:v>0.2825282990254589</c:v>
                </c:pt>
                <c:pt idx="30410">
                  <c:v>0.28254025115294706</c:v>
                </c:pt>
                <c:pt idx="30411">
                  <c:v>0.28255181759192166</c:v>
                </c:pt>
                <c:pt idx="30412">
                  <c:v>0.28256145618887368</c:v>
                </c:pt>
                <c:pt idx="30413">
                  <c:v>0.2825703236160188</c:v>
                </c:pt>
                <c:pt idx="30414">
                  <c:v>0.28257880542927655</c:v>
                </c:pt>
                <c:pt idx="30415">
                  <c:v>0.28258805823441857</c:v>
                </c:pt>
                <c:pt idx="30416">
                  <c:v>0.28259846753786877</c:v>
                </c:pt>
                <c:pt idx="30417">
                  <c:v>0.2826096477801443</c:v>
                </c:pt>
                <c:pt idx="30418">
                  <c:v>0.28262044237821932</c:v>
                </c:pt>
                <c:pt idx="30419">
                  <c:v>0.28263008031375031</c:v>
                </c:pt>
                <c:pt idx="30420">
                  <c:v>0.28263701956981585</c:v>
                </c:pt>
                <c:pt idx="30421">
                  <c:v>0.28264203122480536</c:v>
                </c:pt>
                <c:pt idx="30422">
                  <c:v>0.28264742836362744</c:v>
                </c:pt>
                <c:pt idx="30423">
                  <c:v>0.2826559095229248</c:v>
                </c:pt>
                <c:pt idx="30424">
                  <c:v>0.28266670362163698</c:v>
                </c:pt>
                <c:pt idx="30425">
                  <c:v>0.28267865409502041</c:v>
                </c:pt>
                <c:pt idx="30426">
                  <c:v>0.28268790597633281</c:v>
                </c:pt>
                <c:pt idx="30427">
                  <c:v>0.28269523032166627</c:v>
                </c:pt>
                <c:pt idx="30428">
                  <c:v>0.28270409656266382</c:v>
                </c:pt>
                <c:pt idx="30429">
                  <c:v>0.28271643207154395</c:v>
                </c:pt>
                <c:pt idx="30430">
                  <c:v>0.28272992386015294</c:v>
                </c:pt>
                <c:pt idx="30431">
                  <c:v>0.28274148810551053</c:v>
                </c:pt>
                <c:pt idx="30432">
                  <c:v>0.28275035393638626</c:v>
                </c:pt>
                <c:pt idx="30433">
                  <c:v>0.28275844875680001</c:v>
                </c:pt>
                <c:pt idx="30434">
                  <c:v>0.28276847082462286</c:v>
                </c:pt>
                <c:pt idx="30435">
                  <c:v>0.28278119099683052</c:v>
                </c:pt>
                <c:pt idx="30436">
                  <c:v>0.28279198374333409</c:v>
                </c:pt>
                <c:pt idx="30437">
                  <c:v>0.28279969277666372</c:v>
                </c:pt>
                <c:pt idx="30438">
                  <c:v>0.28280663085584951</c:v>
                </c:pt>
                <c:pt idx="30439">
                  <c:v>0.28281472522072615</c:v>
                </c:pt>
                <c:pt idx="30440">
                  <c:v>0.28282436128396293</c:v>
                </c:pt>
                <c:pt idx="30441">
                  <c:v>0.28283399725434638</c:v>
                </c:pt>
                <c:pt idx="30442">
                  <c:v>0.28284517486366756</c:v>
                </c:pt>
                <c:pt idx="30443">
                  <c:v>0.28285750863240877</c:v>
                </c:pt>
                <c:pt idx="30444">
                  <c:v>0.28286945682581288</c:v>
                </c:pt>
                <c:pt idx="30445">
                  <c:v>0.28287947778117256</c:v>
                </c:pt>
                <c:pt idx="30446">
                  <c:v>0.28288718614003988</c:v>
                </c:pt>
                <c:pt idx="30447">
                  <c:v>0.28289412361221783</c:v>
                </c:pt>
                <c:pt idx="30448">
                  <c:v>0.28290337350025585</c:v>
                </c:pt>
                <c:pt idx="30449">
                  <c:v>0.28291493573998522</c:v>
                </c:pt>
                <c:pt idx="30450">
                  <c:v>0.28292611244464955</c:v>
                </c:pt>
                <c:pt idx="30451">
                  <c:v>0.28293497663883532</c:v>
                </c:pt>
                <c:pt idx="30452">
                  <c:v>0.28294268456991112</c:v>
                </c:pt>
                <c:pt idx="30453">
                  <c:v>0.28295000704940304</c:v>
                </c:pt>
                <c:pt idx="30454">
                  <c:v>0.28295771486462662</c:v>
                </c:pt>
                <c:pt idx="30455">
                  <c:v>0.28296696416447437</c:v>
                </c:pt>
                <c:pt idx="30456">
                  <c:v>0.28297698414276939</c:v>
                </c:pt>
                <c:pt idx="30457">
                  <c:v>0.28298584788603182</c:v>
                </c:pt>
                <c:pt idx="30458">
                  <c:v>0.28299355542500676</c:v>
                </c:pt>
                <c:pt idx="30459">
                  <c:v>0.28299972141341484</c:v>
                </c:pt>
                <c:pt idx="30460">
                  <c:v>0.28300550199301838</c:v>
                </c:pt>
                <c:pt idx="30461">
                  <c:v>0.28301128253920682</c:v>
                </c:pt>
                <c:pt idx="30462">
                  <c:v>0.2830174484183105</c:v>
                </c:pt>
                <c:pt idx="30463">
                  <c:v>0.28302515571372822</c:v>
                </c:pt>
                <c:pt idx="30464">
                  <c:v>0.28303517510896542</c:v>
                </c:pt>
                <c:pt idx="30465">
                  <c:v>0.2830451944038152</c:v>
                </c:pt>
                <c:pt idx="30466">
                  <c:v>0.28305328683790981</c:v>
                </c:pt>
                <c:pt idx="30467">
                  <c:v>0.28306060850756631</c:v>
                </c:pt>
                <c:pt idx="30468">
                  <c:v>0.28306870081692442</c:v>
                </c:pt>
                <c:pt idx="30469">
                  <c:v>0.28307987580314414</c:v>
                </c:pt>
                <c:pt idx="30470">
                  <c:v>0.28309182133997374</c:v>
                </c:pt>
                <c:pt idx="30471">
                  <c:v>0.28310145473347703</c:v>
                </c:pt>
                <c:pt idx="30472">
                  <c:v>0.28311031737353831</c:v>
                </c:pt>
                <c:pt idx="30473">
                  <c:v>0.28311917993505392</c:v>
                </c:pt>
                <c:pt idx="30474">
                  <c:v>0.28312765709431131</c:v>
                </c:pt>
                <c:pt idx="30475">
                  <c:v>0.28313767546260432</c:v>
                </c:pt>
                <c:pt idx="30476">
                  <c:v>0.28314807904652345</c:v>
                </c:pt>
                <c:pt idx="30477">
                  <c:v>0.2831577118980923</c:v>
                </c:pt>
                <c:pt idx="30478">
                  <c:v>0.28316734465687005</c:v>
                </c:pt>
                <c:pt idx="30479">
                  <c:v>0.28317736262756832</c:v>
                </c:pt>
                <c:pt idx="30480">
                  <c:v>0.28318660989606065</c:v>
                </c:pt>
                <c:pt idx="30481">
                  <c:v>0.28319393058963804</c:v>
                </c:pt>
                <c:pt idx="30482">
                  <c:v>0.28320048063846531</c:v>
                </c:pt>
                <c:pt idx="30483">
                  <c:v>0.28320857181601838</c:v>
                </c:pt>
                <c:pt idx="30484">
                  <c:v>0.28321974523929938</c:v>
                </c:pt>
                <c:pt idx="30485">
                  <c:v>0.28323091853773574</c:v>
                </c:pt>
                <c:pt idx="30486">
                  <c:v>0.28324055059136088</c:v>
                </c:pt>
                <c:pt idx="30487">
                  <c:v>0.28324941199875692</c:v>
                </c:pt>
                <c:pt idx="30488">
                  <c:v>0.2832578880540933</c:v>
                </c:pt>
                <c:pt idx="30489">
                  <c:v>0.2832671345779782</c:v>
                </c:pt>
                <c:pt idx="30490">
                  <c:v>0.28327522521624326</c:v>
                </c:pt>
                <c:pt idx="30491">
                  <c:v>0.2832821599969424</c:v>
                </c:pt>
                <c:pt idx="30492">
                  <c:v>0.28329025051364304</c:v>
                </c:pt>
                <c:pt idx="30493">
                  <c:v>0.28329872622283858</c:v>
                </c:pt>
                <c:pt idx="30494">
                  <c:v>0.28330643135067862</c:v>
                </c:pt>
                <c:pt idx="30495">
                  <c:v>0.28331490692273154</c:v>
                </c:pt>
                <c:pt idx="30496">
                  <c:v>0.28332338242294963</c:v>
                </c:pt>
                <c:pt idx="30497">
                  <c:v>0.28332993162391834</c:v>
                </c:pt>
                <c:pt idx="30498">
                  <c:v>0.28333416931933642</c:v>
                </c:pt>
                <c:pt idx="30499">
                  <c:v>0.28333840699679591</c:v>
                </c:pt>
                <c:pt idx="30500">
                  <c:v>0.28334457085922665</c:v>
                </c:pt>
                <c:pt idx="30501">
                  <c:v>0.28335189039651587</c:v>
                </c:pt>
                <c:pt idx="30502">
                  <c:v>0.28335920988023061</c:v>
                </c:pt>
                <c:pt idx="30503">
                  <c:v>0.28336537361443664</c:v>
                </c:pt>
                <c:pt idx="30504">
                  <c:v>0.28337076685070239</c:v>
                </c:pt>
                <c:pt idx="30505">
                  <c:v>0.28337654528585227</c:v>
                </c:pt>
                <c:pt idx="30506">
                  <c:v>0.28338309413865648</c:v>
                </c:pt>
                <c:pt idx="30507">
                  <c:v>0.28338964294857388</c:v>
                </c:pt>
                <c:pt idx="30508">
                  <c:v>0.28339734737592287</c:v>
                </c:pt>
                <c:pt idx="30509">
                  <c:v>0.28340620739399391</c:v>
                </c:pt>
                <c:pt idx="30510">
                  <c:v>0.28341545254654821</c:v>
                </c:pt>
                <c:pt idx="30511">
                  <c:v>0.28342546803202995</c:v>
                </c:pt>
                <c:pt idx="30512">
                  <c:v>0.28343548341720232</c:v>
                </c:pt>
                <c:pt idx="30513">
                  <c:v>0.28344280228908714</c:v>
                </c:pt>
                <c:pt idx="30514">
                  <c:v>0.28344858030800091</c:v>
                </c:pt>
                <c:pt idx="30515">
                  <c:v>0.283454358293529</c:v>
                </c:pt>
                <c:pt idx="30516">
                  <c:v>0.28345975104990201</c:v>
                </c:pt>
                <c:pt idx="30517">
                  <c:v>0.28346475858335046</c:v>
                </c:pt>
                <c:pt idx="30518">
                  <c:v>0.28347169204980693</c:v>
                </c:pt>
                <c:pt idx="30519">
                  <c:v>0.28348093659696832</c:v>
                </c:pt>
                <c:pt idx="30520">
                  <c:v>0.28348979587447176</c:v>
                </c:pt>
                <c:pt idx="30521">
                  <c:v>0.28349480325747273</c:v>
                </c:pt>
                <c:pt idx="30522">
                  <c:v>0.28349904025427336</c:v>
                </c:pt>
                <c:pt idx="30523">
                  <c:v>0.28350327723312257</c:v>
                </c:pt>
                <c:pt idx="30524">
                  <c:v>0.28350751419401982</c:v>
                </c:pt>
                <c:pt idx="30525">
                  <c:v>0.28351098078503806</c:v>
                </c:pt>
                <c:pt idx="30526">
                  <c:v>0.28351598806195932</c:v>
                </c:pt>
                <c:pt idx="30527">
                  <c:v>0.28352176565802134</c:v>
                </c:pt>
                <c:pt idx="30528">
                  <c:v>0.28352754322070256</c:v>
                </c:pt>
                <c:pt idx="30529">
                  <c:v>0.28353293558242182</c:v>
                </c:pt>
                <c:pt idx="30530">
                  <c:v>0.28353871308056888</c:v>
                </c:pt>
                <c:pt idx="30531">
                  <c:v>0.28354641635950822</c:v>
                </c:pt>
                <c:pt idx="30532">
                  <c:v>0.2835545047385295</c:v>
                </c:pt>
                <c:pt idx="30533">
                  <c:v>0.28355951179751981</c:v>
                </c:pt>
                <c:pt idx="30534">
                  <c:v>0.28356490398685708</c:v>
                </c:pt>
                <c:pt idx="30535">
                  <c:v>0.28357068130031005</c:v>
                </c:pt>
                <c:pt idx="30536">
                  <c:v>0.28357530312704066</c:v>
                </c:pt>
                <c:pt idx="30537">
                  <c:v>0.28357876948307054</c:v>
                </c:pt>
                <c:pt idx="30538">
                  <c:v>0.28358223582708475</c:v>
                </c:pt>
                <c:pt idx="30539">
                  <c:v>0.2835872427472258</c:v>
                </c:pt>
                <c:pt idx="30540">
                  <c:v>0.2835937902203538</c:v>
                </c:pt>
                <c:pt idx="30541">
                  <c:v>0.2836014930750318</c:v>
                </c:pt>
                <c:pt idx="30542">
                  <c:v>0.28360881073201827</c:v>
                </c:pt>
                <c:pt idx="30543">
                  <c:v>0.28361574319976884</c:v>
                </c:pt>
                <c:pt idx="30544">
                  <c:v>0.28362074995214487</c:v>
                </c:pt>
                <c:pt idx="30545">
                  <c:v>0.28362652694296814</c:v>
                </c:pt>
                <c:pt idx="30546">
                  <c:v>0.28363345928790284</c:v>
                </c:pt>
                <c:pt idx="30547">
                  <c:v>0.28363923620530479</c:v>
                </c:pt>
                <c:pt idx="30548">
                  <c:v>0.2836442428400589</c:v>
                </c:pt>
                <c:pt idx="30549">
                  <c:v>0.28364886432681458</c:v>
                </c:pt>
                <c:pt idx="30550">
                  <c:v>0.28365387091336391</c:v>
                </c:pt>
                <c:pt idx="30551">
                  <c:v>0.28365887747484858</c:v>
                </c:pt>
                <c:pt idx="30552">
                  <c:v>0.28366388401126641</c:v>
                </c:pt>
                <c:pt idx="30553">
                  <c:v>0.28366966075291095</c:v>
                </c:pt>
                <c:pt idx="30554">
                  <c:v>0.28367543746118429</c:v>
                </c:pt>
                <c:pt idx="30555">
                  <c:v>0.28368082902546654</c:v>
                </c:pt>
                <c:pt idx="30556">
                  <c:v>0.28368583545198456</c:v>
                </c:pt>
                <c:pt idx="30557">
                  <c:v>0.28369084185343912</c:v>
                </c:pt>
                <c:pt idx="30558">
                  <c:v>0.28369623333466804</c:v>
                </c:pt>
                <c:pt idx="30559">
                  <c:v>0.2837020098894425</c:v>
                </c:pt>
                <c:pt idx="30560">
                  <c:v>0.28370663110923616</c:v>
                </c:pt>
                <c:pt idx="30561">
                  <c:v>0.28371086720862065</c:v>
                </c:pt>
                <c:pt idx="30562">
                  <c:v>0.28371587348475791</c:v>
                </c:pt>
                <c:pt idx="30563">
                  <c:v>0.2837216499260809</c:v>
                </c:pt>
                <c:pt idx="30564">
                  <c:v>0.28372858161162451</c:v>
                </c:pt>
                <c:pt idx="30565">
                  <c:v>0.2837355132491195</c:v>
                </c:pt>
                <c:pt idx="30566">
                  <c:v>0.28374013431409034</c:v>
                </c:pt>
                <c:pt idx="30567">
                  <c:v>0.2837428299254619</c:v>
                </c:pt>
                <c:pt idx="30568">
                  <c:v>0.28374475535770682</c:v>
                </c:pt>
                <c:pt idx="30569">
                  <c:v>0.2837489912955965</c:v>
                </c:pt>
                <c:pt idx="30570">
                  <c:v>0.28375515262776863</c:v>
                </c:pt>
                <c:pt idx="30571">
                  <c:v>0.28376285423960096</c:v>
                </c:pt>
                <c:pt idx="30572">
                  <c:v>0.28377248117098014</c:v>
                </c:pt>
                <c:pt idx="30573">
                  <c:v>0.2837809527939309</c:v>
                </c:pt>
                <c:pt idx="30574">
                  <c:v>0.2837859587192138</c:v>
                </c:pt>
                <c:pt idx="30575">
                  <c:v>0.28378980941391746</c:v>
                </c:pt>
                <c:pt idx="30576">
                  <c:v>0.28379404516096568</c:v>
                </c:pt>
                <c:pt idx="30577">
                  <c:v>0.28380097634470847</c:v>
                </c:pt>
                <c:pt idx="30578">
                  <c:v>0.28380790748040946</c:v>
                </c:pt>
                <c:pt idx="30579">
                  <c:v>0.28381599374467703</c:v>
                </c:pt>
                <c:pt idx="30580">
                  <c:v>0.2838244649990157</c:v>
                </c:pt>
                <c:pt idx="30581">
                  <c:v>0.28383178102455775</c:v>
                </c:pt>
                <c:pt idx="30582">
                  <c:v>0.2838371717459709</c:v>
                </c:pt>
                <c:pt idx="30583">
                  <c:v>0.28384179234119566</c:v>
                </c:pt>
                <c:pt idx="30584">
                  <c:v>0.28384718300864148</c:v>
                </c:pt>
                <c:pt idx="30585">
                  <c:v>0.28385411382408676</c:v>
                </c:pt>
                <c:pt idx="30586">
                  <c:v>0.28386027450860041</c:v>
                </c:pt>
                <c:pt idx="30587">
                  <c:v>0.28386489499707868</c:v>
                </c:pt>
                <c:pt idx="30588">
                  <c:v>0.28386990050217098</c:v>
                </c:pt>
                <c:pt idx="30589">
                  <c:v>0.28387567605383768</c:v>
                </c:pt>
                <c:pt idx="30590">
                  <c:v>0.28388106653863082</c:v>
                </c:pt>
                <c:pt idx="30591">
                  <c:v>0.28388761208824448</c:v>
                </c:pt>
                <c:pt idx="30592">
                  <c:v>0.28389646776364497</c:v>
                </c:pt>
                <c:pt idx="30593">
                  <c:v>0.28390493833629737</c:v>
                </c:pt>
                <c:pt idx="30594">
                  <c:v>0.28391148372965991</c:v>
                </c:pt>
                <c:pt idx="30595">
                  <c:v>0.28391610398153255</c:v>
                </c:pt>
                <c:pt idx="30596">
                  <c:v>0.28392226428415779</c:v>
                </c:pt>
                <c:pt idx="30597">
                  <c:v>0.28392880956411554</c:v>
                </c:pt>
                <c:pt idx="30598">
                  <c:v>0.28393573981384712</c:v>
                </c:pt>
                <c:pt idx="30599">
                  <c:v>0.28394344003499716</c:v>
                </c:pt>
                <c:pt idx="30600">
                  <c:v>0.28395152520339095</c:v>
                </c:pt>
                <c:pt idx="30601">
                  <c:v>0.28395884029942048</c:v>
                </c:pt>
                <c:pt idx="30602">
                  <c:v>0.28396654034269475</c:v>
                </c:pt>
                <c:pt idx="30603">
                  <c:v>0.28397347033094855</c:v>
                </c:pt>
                <c:pt idx="30604">
                  <c:v>0.28397886028861041</c:v>
                </c:pt>
                <c:pt idx="30605">
                  <c:v>0.28398540519814325</c:v>
                </c:pt>
                <c:pt idx="30606">
                  <c:v>0.28399426000756556</c:v>
                </c:pt>
                <c:pt idx="30607">
                  <c:v>0.28400388471148547</c:v>
                </c:pt>
                <c:pt idx="30608">
                  <c:v>0.28401350932277186</c:v>
                </c:pt>
                <c:pt idx="30609">
                  <c:v>0.28402197890407826</c:v>
                </c:pt>
                <c:pt idx="30610">
                  <c:v>0.28402852353141073</c:v>
                </c:pt>
                <c:pt idx="30611">
                  <c:v>0.28403352821752875</c:v>
                </c:pt>
                <c:pt idx="30612">
                  <c:v>0.28403776293237398</c:v>
                </c:pt>
                <c:pt idx="30613">
                  <c:v>0.28404276757225305</c:v>
                </c:pt>
                <c:pt idx="30614">
                  <c:v>0.28404931206353279</c:v>
                </c:pt>
                <c:pt idx="30615">
                  <c:v>0.28405778134161203</c:v>
                </c:pt>
                <c:pt idx="30616">
                  <c:v>0.2840666355101833</c:v>
                </c:pt>
                <c:pt idx="30617">
                  <c:v>0.28407317984526276</c:v>
                </c:pt>
                <c:pt idx="30618">
                  <c:v>0.28408087900817142</c:v>
                </c:pt>
                <c:pt idx="30619">
                  <c:v>0.28409011792541639</c:v>
                </c:pt>
                <c:pt idx="30620">
                  <c:v>0.28410012665610879</c:v>
                </c:pt>
                <c:pt idx="30621">
                  <c:v>0.28410898044975785</c:v>
                </c:pt>
                <c:pt idx="30622">
                  <c:v>0.28411667933703788</c:v>
                </c:pt>
                <c:pt idx="30623">
                  <c:v>0.28412283840418506</c:v>
                </c:pt>
                <c:pt idx="30624">
                  <c:v>0.28412861249518434</c:v>
                </c:pt>
                <c:pt idx="30625">
                  <c:v>0.28413477148883581</c:v>
                </c:pt>
                <c:pt idx="30626">
                  <c:v>0.28414170031135161</c:v>
                </c:pt>
                <c:pt idx="30627">
                  <c:v>0.28414978387694334</c:v>
                </c:pt>
                <c:pt idx="30628">
                  <c:v>0.28415825230414438</c:v>
                </c:pt>
                <c:pt idx="30629">
                  <c:v>0.28416749050657503</c:v>
                </c:pt>
                <c:pt idx="30630">
                  <c:v>0.28417634370382111</c:v>
                </c:pt>
                <c:pt idx="30631">
                  <c:v>0.28418288732097507</c:v>
                </c:pt>
                <c:pt idx="30632">
                  <c:v>0.28418827615000936</c:v>
                </c:pt>
                <c:pt idx="30633">
                  <c:v>0.28419481968908245</c:v>
                </c:pt>
                <c:pt idx="30634">
                  <c:v>0.28420328773491138</c:v>
                </c:pt>
                <c:pt idx="30635">
                  <c:v>0.28421098589616722</c:v>
                </c:pt>
                <c:pt idx="30636">
                  <c:v>0.2842194538051015</c:v>
                </c:pt>
                <c:pt idx="30637">
                  <c:v>0.2842290763418529</c:v>
                </c:pt>
                <c:pt idx="30638">
                  <c:v>0.28423792899388578</c:v>
                </c:pt>
                <c:pt idx="30639">
                  <c:v>0.28424562688847316</c:v>
                </c:pt>
                <c:pt idx="30640">
                  <c:v>0.28425409450407735</c:v>
                </c:pt>
                <c:pt idx="30641">
                  <c:v>0.28426448647977881</c:v>
                </c:pt>
                <c:pt idx="30642">
                  <c:v>0.28427410858321289</c:v>
                </c:pt>
                <c:pt idx="30643">
                  <c:v>0.28428180619929982</c:v>
                </c:pt>
                <c:pt idx="30644">
                  <c:v>0.28429065838454831</c:v>
                </c:pt>
                <c:pt idx="30645">
                  <c:v>0.28430104998028782</c:v>
                </c:pt>
                <c:pt idx="30646">
                  <c:v>0.28431105660005146</c:v>
                </c:pt>
                <c:pt idx="30647">
                  <c:v>0.28431913879676185</c:v>
                </c:pt>
                <c:pt idx="30648">
                  <c:v>0.28432568147958942</c:v>
                </c:pt>
                <c:pt idx="30649">
                  <c:v>0.28433145439947632</c:v>
                </c:pt>
                <c:pt idx="30650">
                  <c:v>0.28433838185935029</c:v>
                </c:pt>
                <c:pt idx="30651">
                  <c:v>0.28434684868958032</c:v>
                </c:pt>
                <c:pt idx="30652">
                  <c:v>0.28435493059701838</c:v>
                </c:pt>
                <c:pt idx="30653">
                  <c:v>0.28436108819693962</c:v>
                </c:pt>
                <c:pt idx="30654">
                  <c:v>0.28436801545153034</c:v>
                </c:pt>
                <c:pt idx="30655">
                  <c:v>0.28437648203086341</c:v>
                </c:pt>
                <c:pt idx="30656">
                  <c:v>0.28438456369881226</c:v>
                </c:pt>
                <c:pt idx="30657">
                  <c:v>0.28439226046470767</c:v>
                </c:pt>
                <c:pt idx="30658">
                  <c:v>0.28440034200514147</c:v>
                </c:pt>
                <c:pt idx="30659">
                  <c:v>0.28440765381878108</c:v>
                </c:pt>
                <c:pt idx="30660">
                  <c:v>0.28441419592251038</c:v>
                </c:pt>
                <c:pt idx="30661">
                  <c:v>0.28442035315751152</c:v>
                </c:pt>
                <c:pt idx="30662">
                  <c:v>0.28442728000157186</c:v>
                </c:pt>
                <c:pt idx="30663">
                  <c:v>0.28443613089915881</c:v>
                </c:pt>
                <c:pt idx="30664">
                  <c:v>0.28444498171840843</c:v>
                </c:pt>
                <c:pt idx="30665">
                  <c:v>0.28445267801929658</c:v>
                </c:pt>
                <c:pt idx="30666">
                  <c:v>0.28445960463945247</c:v>
                </c:pt>
                <c:pt idx="30667">
                  <c:v>0.28446614640332329</c:v>
                </c:pt>
                <c:pt idx="30668">
                  <c:v>0.28447307293018981</c:v>
                </c:pt>
                <c:pt idx="30669">
                  <c:v>0.28447999940907998</c:v>
                </c:pt>
                <c:pt idx="30670">
                  <c:v>0.2844873106403043</c:v>
                </c:pt>
                <c:pt idx="30671">
                  <c:v>0.28449616100658448</c:v>
                </c:pt>
                <c:pt idx="30672">
                  <c:v>0.28450424170738908</c:v>
                </c:pt>
                <c:pt idx="30673">
                  <c:v>0.28450962880498248</c:v>
                </c:pt>
                <c:pt idx="30674">
                  <c:v>0.28451578545241135</c:v>
                </c:pt>
                <c:pt idx="30675">
                  <c:v>0.28452348120839421</c:v>
                </c:pt>
                <c:pt idx="30676">
                  <c:v>0.28453002255441434</c:v>
                </c:pt>
                <c:pt idx="30677">
                  <c:v>0.28453694863885681</c:v>
                </c:pt>
                <c:pt idx="30678">
                  <c:v>0.28454618334349258</c:v>
                </c:pt>
                <c:pt idx="30679">
                  <c:v>0.28455503318874531</c:v>
                </c:pt>
                <c:pt idx="30680">
                  <c:v>0.284563113413837</c:v>
                </c:pt>
                <c:pt idx="30681">
                  <c:v>0.28457157834152547</c:v>
                </c:pt>
                <c:pt idx="30682">
                  <c:v>0.28457927366815394</c:v>
                </c:pt>
                <c:pt idx="30683">
                  <c:v>0.28458619941148788</c:v>
                </c:pt>
                <c:pt idx="30684">
                  <c:v>0.28459504890261333</c:v>
                </c:pt>
                <c:pt idx="30685">
                  <c:v>0.28460582209045748</c:v>
                </c:pt>
                <c:pt idx="30686">
                  <c:v>0.28461621041167595</c:v>
                </c:pt>
                <c:pt idx="30687">
                  <c:v>0.28462621387826248</c:v>
                </c:pt>
                <c:pt idx="30688">
                  <c:v>0.28463660198764801</c:v>
                </c:pt>
                <c:pt idx="30689">
                  <c:v>0.28464583577206432</c:v>
                </c:pt>
                <c:pt idx="30690">
                  <c:v>0.28465391526348688</c:v>
                </c:pt>
                <c:pt idx="30691">
                  <c:v>0.28466122522328791</c:v>
                </c:pt>
                <c:pt idx="30692">
                  <c:v>0.28466699620643882</c:v>
                </c:pt>
                <c:pt idx="30693">
                  <c:v>0.28467238242733128</c:v>
                </c:pt>
                <c:pt idx="30694">
                  <c:v>0.28467892279941354</c:v>
                </c:pt>
                <c:pt idx="30695">
                  <c:v>0.28468700202351527</c:v>
                </c:pt>
                <c:pt idx="30696">
                  <c:v>0.28469546590256517</c:v>
                </c:pt>
                <c:pt idx="30697">
                  <c:v>0.28470392970997788</c:v>
                </c:pt>
                <c:pt idx="30698">
                  <c:v>0.28471162401819006</c:v>
                </c:pt>
                <c:pt idx="30699">
                  <c:v>0.28471970297809746</c:v>
                </c:pt>
                <c:pt idx="30700">
                  <c:v>0.28472778187273584</c:v>
                </c:pt>
                <c:pt idx="30701">
                  <c:v>0.28473624540663761</c:v>
                </c:pt>
                <c:pt idx="30702">
                  <c:v>0.28474701707346112</c:v>
                </c:pt>
                <c:pt idx="30703">
                  <c:v>0.28475701923161911</c:v>
                </c:pt>
                <c:pt idx="30704">
                  <c:v>0.28476355905017003</c:v>
                </c:pt>
                <c:pt idx="30705">
                  <c:v>0.28476894475098041</c:v>
                </c:pt>
                <c:pt idx="30706">
                  <c:v>0.28477471511251889</c:v>
                </c:pt>
                <c:pt idx="30707">
                  <c:v>0.28478048544076034</c:v>
                </c:pt>
                <c:pt idx="30708">
                  <c:v>0.28478625573570482</c:v>
                </c:pt>
                <c:pt idx="30709">
                  <c:v>0.28479241068027955</c:v>
                </c:pt>
                <c:pt idx="30710">
                  <c:v>0.28479971962775841</c:v>
                </c:pt>
                <c:pt idx="30711">
                  <c:v>0.28480895190611188</c:v>
                </c:pt>
                <c:pt idx="30712">
                  <c:v>0.28481856877209494</c:v>
                </c:pt>
                <c:pt idx="30713">
                  <c:v>0.28482626219829293</c:v>
                </c:pt>
                <c:pt idx="30714">
                  <c:v>0.28483087822560138</c:v>
                </c:pt>
                <c:pt idx="30715">
                  <c:v>0.28483549423160182</c:v>
                </c:pt>
                <c:pt idx="30716">
                  <c:v>0.28484087954500603</c:v>
                </c:pt>
                <c:pt idx="30717">
                  <c:v>0.28484357219083262</c:v>
                </c:pt>
                <c:pt idx="30718">
                  <c:v>0.28484549550484151</c:v>
                </c:pt>
                <c:pt idx="30719">
                  <c:v>0.28485165008481039</c:v>
                </c:pt>
                <c:pt idx="30720">
                  <c:v>0.28486203585261605</c:v>
                </c:pt>
                <c:pt idx="30721">
                  <c:v>0.28487242151255843</c:v>
                </c:pt>
                <c:pt idx="30722">
                  <c:v>0.28488049917349861</c:v>
                </c:pt>
                <c:pt idx="30723">
                  <c:v>0.28488819212325639</c:v>
                </c:pt>
                <c:pt idx="30724">
                  <c:v>0.28489703894231477</c:v>
                </c:pt>
                <c:pt idx="30725">
                  <c:v>0.28490665496121781</c:v>
                </c:pt>
                <c:pt idx="30726">
                  <c:v>0.28491434770976426</c:v>
                </c:pt>
                <c:pt idx="30727">
                  <c:v>0.28491973259853515</c:v>
                </c:pt>
                <c:pt idx="30728">
                  <c:v>0.2849262713530607</c:v>
                </c:pt>
                <c:pt idx="30729">
                  <c:v>0.28493242543590935</c:v>
                </c:pt>
                <c:pt idx="30730">
                  <c:v>0.28493781022733516</c:v>
                </c:pt>
                <c:pt idx="30731">
                  <c:v>0.28494319498976561</c:v>
                </c:pt>
                <c:pt idx="30732">
                  <c:v>0.2849478104773418</c:v>
                </c:pt>
                <c:pt idx="30733">
                  <c:v>0.28495281056484389</c:v>
                </c:pt>
                <c:pt idx="30734">
                  <c:v>0.28495857986551015</c:v>
                </c:pt>
                <c:pt idx="30735">
                  <c:v>0.28496511836602761</c:v>
                </c:pt>
                <c:pt idx="30736">
                  <c:v>0.28497050298141263</c:v>
                </c:pt>
                <c:pt idx="30737">
                  <c:v>0.28497588756780357</c:v>
                </c:pt>
                <c:pt idx="30738">
                  <c:v>0.28498165673533327</c:v>
                </c:pt>
                <c:pt idx="30739">
                  <c:v>0.28498627204539395</c:v>
                </c:pt>
                <c:pt idx="30740">
                  <c:v>0.2849920411530148</c:v>
                </c:pt>
                <c:pt idx="30741">
                  <c:v>0.285000502450655</c:v>
                </c:pt>
                <c:pt idx="30742">
                  <c:v>0.28500780987736596</c:v>
                </c:pt>
                <c:pt idx="30743">
                  <c:v>0.28501280966487536</c:v>
                </c:pt>
                <c:pt idx="30744">
                  <c:v>0.28501742483115722</c:v>
                </c:pt>
                <c:pt idx="30745">
                  <c:v>0.28502357835306802</c:v>
                </c:pt>
                <c:pt idx="30746">
                  <c:v>0.2850308856111558</c:v>
                </c:pt>
                <c:pt idx="30747">
                  <c:v>0.28503703905023575</c:v>
                </c:pt>
                <c:pt idx="30748">
                  <c:v>0.28504242327837032</c:v>
                </c:pt>
                <c:pt idx="30749">
                  <c:v>0.28504780747751496</c:v>
                </c:pt>
                <c:pt idx="30750">
                  <c:v>0.28505280706504943</c:v>
                </c:pt>
                <c:pt idx="30751">
                  <c:v>0.28505780662758728</c:v>
                </c:pt>
                <c:pt idx="30752">
                  <c:v>0.28506203700713495</c:v>
                </c:pt>
                <c:pt idx="30753">
                  <c:v>0.28506511363556558</c:v>
                </c:pt>
                <c:pt idx="30754">
                  <c:v>0.28506742110067712</c:v>
                </c:pt>
                <c:pt idx="30755">
                  <c:v>0.28507011313657721</c:v>
                </c:pt>
                <c:pt idx="30756">
                  <c:v>0.28507588176053156</c:v>
                </c:pt>
                <c:pt idx="30757">
                  <c:v>0.28508434234880403</c:v>
                </c:pt>
                <c:pt idx="30758">
                  <c:v>0.28509088002707833</c:v>
                </c:pt>
                <c:pt idx="30759">
                  <c:v>0.28509472570021527</c:v>
                </c:pt>
                <c:pt idx="30760">
                  <c:v>0.28509780222807646</c:v>
                </c:pt>
                <c:pt idx="30761">
                  <c:v>0.28510203243843124</c:v>
                </c:pt>
                <c:pt idx="30762">
                  <c:v>0.28510664719295586</c:v>
                </c:pt>
                <c:pt idx="30763">
                  <c:v>0.28510972368414056</c:v>
                </c:pt>
                <c:pt idx="30764">
                  <c:v>0.28511280016586094</c:v>
                </c:pt>
                <c:pt idx="30765">
                  <c:v>0.28511626119648253</c:v>
                </c:pt>
                <c:pt idx="30766">
                  <c:v>0.28512164499808457</c:v>
                </c:pt>
                <c:pt idx="30767">
                  <c:v>0.28512664421647621</c:v>
                </c:pt>
                <c:pt idx="30768">
                  <c:v>0.28512895153961243</c:v>
                </c:pt>
                <c:pt idx="30769">
                  <c:v>0.28513241251433374</c:v>
                </c:pt>
                <c:pt idx="30770">
                  <c:v>0.28513702712866368</c:v>
                </c:pt>
                <c:pt idx="30771">
                  <c:v>0.28514010352638625</c:v>
                </c:pt>
                <c:pt idx="30772">
                  <c:v>0.28514125717309274</c:v>
                </c:pt>
                <c:pt idx="30773">
                  <c:v>0.28514241081846786</c:v>
                </c:pt>
                <c:pt idx="30774">
                  <c:v>0.28514471810522546</c:v>
                </c:pt>
                <c:pt idx="30775">
                  <c:v>0.28514702538665981</c:v>
                </c:pt>
                <c:pt idx="30776">
                  <c:v>0.28514894811712155</c:v>
                </c:pt>
                <c:pt idx="30777">
                  <c:v>0.2851516399335573</c:v>
                </c:pt>
                <c:pt idx="30778">
                  <c:v>0.28515471628632577</c:v>
                </c:pt>
                <c:pt idx="30779">
                  <c:v>0.28515856171397802</c:v>
                </c:pt>
                <c:pt idx="30780">
                  <c:v>0.28516240712684293</c:v>
                </c:pt>
                <c:pt idx="30781">
                  <c:v>0.28516663706391437</c:v>
                </c:pt>
                <c:pt idx="30782">
                  <c:v>0.28517125152031414</c:v>
                </c:pt>
                <c:pt idx="30783">
                  <c:v>0.28517663502586876</c:v>
                </c:pt>
                <c:pt idx="30784">
                  <c:v>0.2851827875681569</c:v>
                </c:pt>
                <c:pt idx="30785">
                  <c:v>0.28518970913298414</c:v>
                </c:pt>
                <c:pt idx="30786">
                  <c:v>0.28519663064990358</c:v>
                </c:pt>
                <c:pt idx="30787">
                  <c:v>0.28520201401883122</c:v>
                </c:pt>
                <c:pt idx="30788">
                  <c:v>0.28520509021663526</c:v>
                </c:pt>
                <c:pt idx="30789">
                  <c:v>0.28520624378837217</c:v>
                </c:pt>
                <c:pt idx="30790">
                  <c:v>0.28520778188195184</c:v>
                </c:pt>
                <c:pt idx="30791">
                  <c:v>0.28520970449559829</c:v>
                </c:pt>
                <c:pt idx="30792">
                  <c:v>0.28521124258385477</c:v>
                </c:pt>
                <c:pt idx="30793">
                  <c:v>0.28521278066974576</c:v>
                </c:pt>
                <c:pt idx="30794">
                  <c:v>0.28521354971180357</c:v>
                </c:pt>
                <c:pt idx="30795">
                  <c:v>0.28521316519084888</c:v>
                </c:pt>
                <c:pt idx="30796">
                  <c:v>0.28521239614849447</c:v>
                </c:pt>
                <c:pt idx="30797">
                  <c:v>0.28521162710554931</c:v>
                </c:pt>
                <c:pt idx="30798">
                  <c:v>0.28521201162709586</c:v>
                </c:pt>
                <c:pt idx="30799">
                  <c:v>0.28521393423261121</c:v>
                </c:pt>
                <c:pt idx="30800">
                  <c:v>0.28521508779414595</c:v>
                </c:pt>
                <c:pt idx="30801">
                  <c:v>0.28521547231436162</c:v>
                </c:pt>
                <c:pt idx="30802">
                  <c:v>0.28521701039374642</c:v>
                </c:pt>
                <c:pt idx="30803">
                  <c:v>0.28521931750838775</c:v>
                </c:pt>
                <c:pt idx="30804">
                  <c:v>0.2852197020269775</c:v>
                </c:pt>
                <c:pt idx="30805">
                  <c:v>0.2852197020269775</c:v>
                </c:pt>
                <c:pt idx="30806">
                  <c:v>0.2852197020269775</c:v>
                </c:pt>
                <c:pt idx="30807">
                  <c:v>0.28521931750838775</c:v>
                </c:pt>
                <c:pt idx="30808">
                  <c:v>0.28521816395173283</c:v>
                </c:pt>
                <c:pt idx="30809">
                  <c:v>0.28521624135434998</c:v>
                </c:pt>
                <c:pt idx="30810">
                  <c:v>0.28521508779414595</c:v>
                </c:pt>
                <c:pt idx="30811">
                  <c:v>0.28521662587412216</c:v>
                </c:pt>
                <c:pt idx="30812">
                  <c:v>0.2852197020269775</c:v>
                </c:pt>
                <c:pt idx="30813">
                  <c:v>0.28522316268762932</c:v>
                </c:pt>
                <c:pt idx="30814">
                  <c:v>0.28522700785208488</c:v>
                </c:pt>
                <c:pt idx="30815">
                  <c:v>0.28523123751590923</c:v>
                </c:pt>
                <c:pt idx="30816">
                  <c:v>0.28523623618645522</c:v>
                </c:pt>
                <c:pt idx="30817">
                  <c:v>0.28524008130064205</c:v>
                </c:pt>
                <c:pt idx="30818">
                  <c:v>0.28524354189076839</c:v>
                </c:pt>
                <c:pt idx="30819">
                  <c:v>0.28524700246891921</c:v>
                </c:pt>
                <c:pt idx="30820">
                  <c:v>0.2852512320481741</c:v>
                </c:pt>
                <c:pt idx="30821">
                  <c:v>0.2852543080945783</c:v>
                </c:pt>
                <c:pt idx="30822">
                  <c:v>0.28525853764293346</c:v>
                </c:pt>
                <c:pt idx="30823">
                  <c:v>0.28526392067860407</c:v>
                </c:pt>
                <c:pt idx="30824">
                  <c:v>0.28526661218557331</c:v>
                </c:pt>
                <c:pt idx="30825">
                  <c:v>0.2852658431843213</c:v>
                </c:pt>
                <c:pt idx="30826">
                  <c:v>0.2852646896813345</c:v>
                </c:pt>
                <c:pt idx="30827">
                  <c:v>0.28526430518004353</c:v>
                </c:pt>
                <c:pt idx="30828">
                  <c:v>0.2852646896813345</c:v>
                </c:pt>
                <c:pt idx="30829">
                  <c:v>0.2852646896813345</c:v>
                </c:pt>
                <c:pt idx="30830">
                  <c:v>0.28526276717339982</c:v>
                </c:pt>
                <c:pt idx="30831">
                  <c:v>0.28526046015899947</c:v>
                </c:pt>
                <c:pt idx="30832">
                  <c:v>0.28525930664980331</c:v>
                </c:pt>
                <c:pt idx="30833">
                  <c:v>0.28525930664980331</c:v>
                </c:pt>
                <c:pt idx="30834">
                  <c:v>0.28526046015899947</c:v>
                </c:pt>
                <c:pt idx="30835">
                  <c:v>0.28526238267136927</c:v>
                </c:pt>
                <c:pt idx="30836">
                  <c:v>0.2852646896813345</c:v>
                </c:pt>
                <c:pt idx="30837">
                  <c:v>0.28526661218557331</c:v>
                </c:pt>
                <c:pt idx="30838">
                  <c:v>0.28526738118623368</c:v>
                </c:pt>
                <c:pt idx="30839">
                  <c:v>0.28526776568634232</c:v>
                </c:pt>
                <c:pt idx="30840">
                  <c:v>0.28526815018630275</c:v>
                </c:pt>
                <c:pt idx="30841">
                  <c:v>0.28526930368529796</c:v>
                </c:pt>
                <c:pt idx="30842">
                  <c:v>0.28527161067929635</c:v>
                </c:pt>
                <c:pt idx="30843">
                  <c:v>0.28527468666301531</c:v>
                </c:pt>
                <c:pt idx="30844">
                  <c:v>0.28527737814100751</c:v>
                </c:pt>
                <c:pt idx="30845">
                  <c:v>0.28527814713338917</c:v>
                </c:pt>
                <c:pt idx="30846">
                  <c:v>0.28527776263727256</c:v>
                </c:pt>
                <c:pt idx="30847">
                  <c:v>0.2852785316293584</c:v>
                </c:pt>
                <c:pt idx="30848">
                  <c:v>0.28528122309700232</c:v>
                </c:pt>
                <c:pt idx="30849">
                  <c:v>0.28528314556945578</c:v>
                </c:pt>
                <c:pt idx="30850">
                  <c:v>0.28528237658091782</c:v>
                </c:pt>
                <c:pt idx="30851">
                  <c:v>0.28528122309700232</c:v>
                </c:pt>
                <c:pt idx="30852">
                  <c:v>0.28528083860206782</c:v>
                </c:pt>
                <c:pt idx="30853">
                  <c:v>0.28528199208642702</c:v>
                </c:pt>
                <c:pt idx="30854">
                  <c:v>0.28528353006350254</c:v>
                </c:pt>
                <c:pt idx="30855">
                  <c:v>0.28528391455740187</c:v>
                </c:pt>
                <c:pt idx="30856">
                  <c:v>0.28528391455740187</c:v>
                </c:pt>
                <c:pt idx="30857">
                  <c:v>0.28528468354475756</c:v>
                </c:pt>
                <c:pt idx="30858">
                  <c:v>0.28528468354475756</c:v>
                </c:pt>
                <c:pt idx="30859">
                  <c:v>0.28528276107526107</c:v>
                </c:pt>
                <c:pt idx="30860">
                  <c:v>0.28528237658091782</c:v>
                </c:pt>
                <c:pt idx="30861">
                  <c:v>0.28528429905115371</c:v>
                </c:pt>
                <c:pt idx="30862">
                  <c:v>0.28528583702468147</c:v>
                </c:pt>
                <c:pt idx="30863">
                  <c:v>0.28528660601055805</c:v>
                </c:pt>
                <c:pt idx="30864">
                  <c:v>0.28528737499584389</c:v>
                </c:pt>
                <c:pt idx="30865">
                  <c:v>0.28528891296464109</c:v>
                </c:pt>
                <c:pt idx="30866">
                  <c:v>0.28528929745646997</c:v>
                </c:pt>
                <c:pt idx="30867">
                  <c:v>0.28529121991340056</c:v>
                </c:pt>
                <c:pt idx="30868">
                  <c:v>0.28529544930563894</c:v>
                </c:pt>
                <c:pt idx="30869">
                  <c:v>0.28530044765522256</c:v>
                </c:pt>
                <c:pt idx="30870">
                  <c:v>0.28530352355024086</c:v>
                </c:pt>
                <c:pt idx="30871">
                  <c:v>0.28530544597982288</c:v>
                </c:pt>
                <c:pt idx="30872">
                  <c:v>0.28530698392082776</c:v>
                </c:pt>
                <c:pt idx="30873">
                  <c:v>0.28530929082789924</c:v>
                </c:pt>
                <c:pt idx="30874">
                  <c:v>0.2853112132463938</c:v>
                </c:pt>
                <c:pt idx="30875">
                  <c:v>0.28531236669571697</c:v>
                </c:pt>
                <c:pt idx="30876">
                  <c:v>0.28531352014370898</c:v>
                </c:pt>
                <c:pt idx="30877">
                  <c:v>0.28531428910829865</c:v>
                </c:pt>
                <c:pt idx="30878">
                  <c:v>0.28531544255407332</c:v>
                </c:pt>
                <c:pt idx="30879">
                  <c:v>0.28531851840296946</c:v>
                </c:pt>
                <c:pt idx="30880">
                  <c:v>0.28532120976299258</c:v>
                </c:pt>
                <c:pt idx="30881">
                  <c:v>0.28532543902839386</c:v>
                </c:pt>
                <c:pt idx="30882">
                  <c:v>0.28532889932314626</c:v>
                </c:pt>
                <c:pt idx="30883">
                  <c:v>0.28533274408104892</c:v>
                </c:pt>
                <c:pt idx="30884">
                  <c:v>0.28533620435052331</c:v>
                </c:pt>
                <c:pt idx="30885">
                  <c:v>0.28533735777102043</c:v>
                </c:pt>
                <c:pt idx="30886">
                  <c:v>0.28533620435052331</c:v>
                </c:pt>
                <c:pt idx="30887">
                  <c:v>0.28533428198007166</c:v>
                </c:pt>
                <c:pt idx="30888">
                  <c:v>0.28533389750553734</c:v>
                </c:pt>
                <c:pt idx="30889">
                  <c:v>0.28533466645445765</c:v>
                </c:pt>
                <c:pt idx="30890">
                  <c:v>0.28533620435052331</c:v>
                </c:pt>
                <c:pt idx="30891">
                  <c:v>0.28533889566294807</c:v>
                </c:pt>
                <c:pt idx="30892">
                  <c:v>0.28534235591113555</c:v>
                </c:pt>
                <c:pt idx="30893">
                  <c:v>0.28534620061730231</c:v>
                </c:pt>
                <c:pt idx="30894">
                  <c:v>0.28534927637159235</c:v>
                </c:pt>
                <c:pt idx="30895">
                  <c:v>0.28535119871321984</c:v>
                </c:pt>
                <c:pt idx="30896">
                  <c:v>0.28535196764883636</c:v>
                </c:pt>
                <c:pt idx="30897">
                  <c:v>0.28535158318110182</c:v>
                </c:pt>
                <c:pt idx="30898">
                  <c:v>0.28535273658386118</c:v>
                </c:pt>
                <c:pt idx="30899">
                  <c:v>0.2853554278517923</c:v>
                </c:pt>
                <c:pt idx="30900">
                  <c:v>0.28535696571593011</c:v>
                </c:pt>
                <c:pt idx="30901">
                  <c:v>0.28535735018159453</c:v>
                </c:pt>
                <c:pt idx="30902">
                  <c:v>0.28535811911248116</c:v>
                </c:pt>
                <c:pt idx="30903">
                  <c:v>0.28535927250770132</c:v>
                </c:pt>
                <c:pt idx="30904">
                  <c:v>0.28535927250770132</c:v>
                </c:pt>
                <c:pt idx="30905">
                  <c:v>0.28535811911248116</c:v>
                </c:pt>
                <c:pt idx="30906">
                  <c:v>0.28535581231804857</c:v>
                </c:pt>
                <c:pt idx="30907">
                  <c:v>0.28535312105115168</c:v>
                </c:pt>
                <c:pt idx="30908">
                  <c:v>0.28535119871321984</c:v>
                </c:pt>
                <c:pt idx="30909">
                  <c:v>0.28534927637159235</c:v>
                </c:pt>
                <c:pt idx="30910">
                  <c:v>0.28534735402626943</c:v>
                </c:pt>
                <c:pt idx="30911">
                  <c:v>0.28534581614735083</c:v>
                </c:pt>
                <c:pt idx="30912">
                  <c:v>0.28534427826606684</c:v>
                </c:pt>
                <c:pt idx="30913">
                  <c:v>0.28534274038241786</c:v>
                </c:pt>
                <c:pt idx="30914">
                  <c:v>0.28534081802453032</c:v>
                </c:pt>
                <c:pt idx="30915">
                  <c:v>0.28534043355250932</c:v>
                </c:pt>
                <c:pt idx="30916">
                  <c:v>0.28534197143970641</c:v>
                </c:pt>
                <c:pt idx="30917">
                  <c:v>0.28534427826606684</c:v>
                </c:pt>
                <c:pt idx="30918">
                  <c:v>0.28534696955676192</c:v>
                </c:pt>
                <c:pt idx="30919">
                  <c:v>0.28535042977701253</c:v>
                </c:pt>
                <c:pt idx="30920">
                  <c:v>0.28535465891883682</c:v>
                </c:pt>
                <c:pt idx="30921">
                  <c:v>0.28535965697247956</c:v>
                </c:pt>
                <c:pt idx="30922">
                  <c:v>0.28536465500114178</c:v>
                </c:pt>
                <c:pt idx="30923">
                  <c:v>0.28536696177517623</c:v>
                </c:pt>
                <c:pt idx="30924">
                  <c:v>0.28536734623699733</c:v>
                </c:pt>
                <c:pt idx="30925">
                  <c:v>0.2853681151601975</c:v>
                </c:pt>
                <c:pt idx="30926">
                  <c:v>0.28536888408280658</c:v>
                </c:pt>
                <c:pt idx="30927">
                  <c:v>0.28536888408280658</c:v>
                </c:pt>
                <c:pt idx="30928">
                  <c:v>0.28537042192625023</c:v>
                </c:pt>
                <c:pt idx="30929">
                  <c:v>0.28537272868698088</c:v>
                </c:pt>
                <c:pt idx="30930">
                  <c:v>0.28537503544239107</c:v>
                </c:pt>
                <c:pt idx="30931">
                  <c:v>0.285376957734502</c:v>
                </c:pt>
                <c:pt idx="30932">
                  <c:v>0.28537811110799444</c:v>
                </c:pt>
                <c:pt idx="30933">
                  <c:v>0.28537849556552941</c:v>
                </c:pt>
                <c:pt idx="30934">
                  <c:v>0.28538234013275243</c:v>
                </c:pt>
                <c:pt idx="30935">
                  <c:v>0.28538810695587313</c:v>
                </c:pt>
                <c:pt idx="30936">
                  <c:v>0.28539272039042501</c:v>
                </c:pt>
                <c:pt idx="30937">
                  <c:v>0.28539541155075132</c:v>
                </c:pt>
                <c:pt idx="30938">
                  <c:v>0.28539771825383808</c:v>
                </c:pt>
                <c:pt idx="30939">
                  <c:v>0.28539810270383531</c:v>
                </c:pt>
                <c:pt idx="30940">
                  <c:v>0.28539618045237136</c:v>
                </c:pt>
                <c:pt idx="30941">
                  <c:v>0.28539502709971931</c:v>
                </c:pt>
                <c:pt idx="30942">
                  <c:v>0.28539387374573733</c:v>
                </c:pt>
                <c:pt idx="30943">
                  <c:v>0.28539387374573733</c:v>
                </c:pt>
                <c:pt idx="30944">
                  <c:v>0.28539502709971931</c:v>
                </c:pt>
                <c:pt idx="30945">
                  <c:v>0.28539502709971931</c:v>
                </c:pt>
                <c:pt idx="30946">
                  <c:v>0.28539464264853975</c:v>
                </c:pt>
                <c:pt idx="30947">
                  <c:v>0.28539464264853975</c:v>
                </c:pt>
                <c:pt idx="30948">
                  <c:v>0.28539425819721231</c:v>
                </c:pt>
                <c:pt idx="30949">
                  <c:v>0.28539348929411451</c:v>
                </c:pt>
                <c:pt idx="30950">
                  <c:v>0.28539272039042501</c:v>
                </c:pt>
                <c:pt idx="30951">
                  <c:v>0.28539310484234331</c:v>
                </c:pt>
                <c:pt idx="30952">
                  <c:v>0.28539387374573733</c:v>
                </c:pt>
                <c:pt idx="30953">
                  <c:v>0.28539310484234331</c:v>
                </c:pt>
                <c:pt idx="30954">
                  <c:v>0.28539156703378227</c:v>
                </c:pt>
                <c:pt idx="30955">
                  <c:v>0.28539156703378227</c:v>
                </c:pt>
                <c:pt idx="30956">
                  <c:v>0.28539156703378227</c:v>
                </c:pt>
                <c:pt idx="30957">
                  <c:v>0.28539195148614394</c:v>
                </c:pt>
                <c:pt idx="30958">
                  <c:v>0.28539272039042501</c:v>
                </c:pt>
                <c:pt idx="30959">
                  <c:v>0.28539464264853975</c:v>
                </c:pt>
                <c:pt idx="30960">
                  <c:v>0.28539656490296039</c:v>
                </c:pt>
                <c:pt idx="30961">
                  <c:v>0.28539848715368504</c:v>
                </c:pt>
                <c:pt idx="30962">
                  <c:v>0.28540117829849182</c:v>
                </c:pt>
                <c:pt idx="30963">
                  <c:v>0.28540386943605717</c:v>
                </c:pt>
                <c:pt idx="30964">
                  <c:v>0.28540348498827695</c:v>
                </c:pt>
                <c:pt idx="30965">
                  <c:v>0.28540194719567841</c:v>
                </c:pt>
                <c:pt idx="30966">
                  <c:v>0.28540117829849182</c:v>
                </c:pt>
                <c:pt idx="30967">
                  <c:v>0.28540040940071482</c:v>
                </c:pt>
                <c:pt idx="30968">
                  <c:v>0.28539887160338656</c:v>
                </c:pt>
                <c:pt idx="30969">
                  <c:v>0.28539771825383808</c:v>
                </c:pt>
                <c:pt idx="30970">
                  <c:v>0.28539810270383531</c:v>
                </c:pt>
                <c:pt idx="30971">
                  <c:v>0.28539925605294031</c:v>
                </c:pt>
                <c:pt idx="30972">
                  <c:v>0.28540079384967793</c:v>
                </c:pt>
                <c:pt idx="30973">
                  <c:v>0.28540194719567841</c:v>
                </c:pt>
                <c:pt idx="30974">
                  <c:v>0.28540117829849182</c:v>
                </c:pt>
                <c:pt idx="30975">
                  <c:v>0.28539887160338656</c:v>
                </c:pt>
                <c:pt idx="30976">
                  <c:v>0.28539694935340065</c:v>
                </c:pt>
                <c:pt idx="30977">
                  <c:v>0.28539541155075132</c:v>
                </c:pt>
                <c:pt idx="30978">
                  <c:v>0.28539464264853975</c:v>
                </c:pt>
                <c:pt idx="30979">
                  <c:v>0.28539387374573733</c:v>
                </c:pt>
                <c:pt idx="30980">
                  <c:v>0.28539387374573733</c:v>
                </c:pt>
                <c:pt idx="30981">
                  <c:v>0.28539464264853975</c:v>
                </c:pt>
                <c:pt idx="30982">
                  <c:v>0.28539464264853975</c:v>
                </c:pt>
                <c:pt idx="30983">
                  <c:v>0.28539348929411451</c:v>
                </c:pt>
                <c:pt idx="30984">
                  <c:v>0.28539348929411451</c:v>
                </c:pt>
                <c:pt idx="30985">
                  <c:v>0.28539771825383808</c:v>
                </c:pt>
                <c:pt idx="30986">
                  <c:v>0.2854046383311738</c:v>
                </c:pt>
                <c:pt idx="30987">
                  <c:v>0.28541040502570675</c:v>
                </c:pt>
                <c:pt idx="30988">
                  <c:v>0.28541424947025368</c:v>
                </c:pt>
                <c:pt idx="30989">
                  <c:v>0.28541809390002104</c:v>
                </c:pt>
                <c:pt idx="30990">
                  <c:v>0.28542193831500867</c:v>
                </c:pt>
                <c:pt idx="30991">
                  <c:v>0.28542539827586133</c:v>
                </c:pt>
                <c:pt idx="30992">
                  <c:v>0.28542847378656905</c:v>
                </c:pt>
                <c:pt idx="30993">
                  <c:v>0.28543231816165227</c:v>
                </c:pt>
                <c:pt idx="30994">
                  <c:v>0.28543462477960835</c:v>
                </c:pt>
                <c:pt idx="30995">
                  <c:v>0.28543424034365167</c:v>
                </c:pt>
                <c:pt idx="30996">
                  <c:v>0.28543308703489545</c:v>
                </c:pt>
                <c:pt idx="30997">
                  <c:v>0.28543462477960835</c:v>
                </c:pt>
                <c:pt idx="30998">
                  <c:v>0.28543962243359361</c:v>
                </c:pt>
                <c:pt idx="30999">
                  <c:v>0.28544423563048937</c:v>
                </c:pt>
                <c:pt idx="31000">
                  <c:v>0.28544731108326332</c:v>
                </c:pt>
                <c:pt idx="31001">
                  <c:v>0.28544923323644428</c:v>
                </c:pt>
                <c:pt idx="31002">
                  <c:v>0.28544884880610333</c:v>
                </c:pt>
                <c:pt idx="31003">
                  <c:v>0.28544731108326332</c:v>
                </c:pt>
                <c:pt idx="31004">
                  <c:v>0.28544731108326332</c:v>
                </c:pt>
                <c:pt idx="31005">
                  <c:v>0.28544846437561555</c:v>
                </c:pt>
                <c:pt idx="31006">
                  <c:v>0.28545192424469013</c:v>
                </c:pt>
                <c:pt idx="31007">
                  <c:v>0.28545807509348797</c:v>
                </c:pt>
                <c:pt idx="31008">
                  <c:v>0.28546461032888243</c:v>
                </c:pt>
                <c:pt idx="31009">
                  <c:v>0.28547037667758612</c:v>
                </c:pt>
                <c:pt idx="31010">
                  <c:v>0.28547383647084812</c:v>
                </c:pt>
                <c:pt idx="31011">
                  <c:v>0.28547614299303931</c:v>
                </c:pt>
                <c:pt idx="31012">
                  <c:v>0.28547768067154466</c:v>
                </c:pt>
                <c:pt idx="31013">
                  <c:v>0.28548075602146183</c:v>
                </c:pt>
                <c:pt idx="31014">
                  <c:v>0.28548498461215543</c:v>
                </c:pt>
                <c:pt idx="31015">
                  <c:v>0.28549036642899489</c:v>
                </c:pt>
                <c:pt idx="31016">
                  <c:v>0.28549651704134588</c:v>
                </c:pt>
                <c:pt idx="31017">
                  <c:v>0.28550112997578342</c:v>
                </c:pt>
                <c:pt idx="31018">
                  <c:v>0.2855026676158679</c:v>
                </c:pt>
                <c:pt idx="31019">
                  <c:v>0.28550382084437842</c:v>
                </c:pt>
                <c:pt idx="31020">
                  <c:v>0.28550689611390695</c:v>
                </c:pt>
                <c:pt idx="31021">
                  <c:v>0.28551150900046685</c:v>
                </c:pt>
                <c:pt idx="31022">
                  <c:v>0.28551650627022773</c:v>
                </c:pt>
                <c:pt idx="31023">
                  <c:v>0.28551996590389517</c:v>
                </c:pt>
                <c:pt idx="31024">
                  <c:v>0.28552419432878934</c:v>
                </c:pt>
                <c:pt idx="31025">
                  <c:v>0.28552880713555562</c:v>
                </c:pt>
                <c:pt idx="31026">
                  <c:v>0.28553265112493947</c:v>
                </c:pt>
                <c:pt idx="31027">
                  <c:v>0.28553534190871671</c:v>
                </c:pt>
                <c:pt idx="31028">
                  <c:v>0.28553726389269657</c:v>
                </c:pt>
                <c:pt idx="31029">
                  <c:v>0.2855380326852538</c:v>
                </c:pt>
                <c:pt idx="31030">
                  <c:v>0.28553995466406157</c:v>
                </c:pt>
                <c:pt idx="31031">
                  <c:v>0.28554456739812928</c:v>
                </c:pt>
                <c:pt idx="31032">
                  <c:v>0.28554918011091934</c:v>
                </c:pt>
                <c:pt idx="31033">
                  <c:v>0.28555263963154887</c:v>
                </c:pt>
                <c:pt idx="31034">
                  <c:v>0.28555840547266914</c:v>
                </c:pt>
                <c:pt idx="31035">
                  <c:v>0.28556609320911508</c:v>
                </c:pt>
                <c:pt idx="31036">
                  <c:v>0.28557339650399627</c:v>
                </c:pt>
                <c:pt idx="31037">
                  <c:v>0.28557800908380876</c:v>
                </c:pt>
                <c:pt idx="31038">
                  <c:v>0.28558069974554068</c:v>
                </c:pt>
                <c:pt idx="31039">
                  <c:v>0.28558262164234505</c:v>
                </c:pt>
                <c:pt idx="31040">
                  <c:v>0.285585312291666</c:v>
                </c:pt>
                <c:pt idx="31041">
                  <c:v>0.2855903091926264</c:v>
                </c:pt>
                <c:pt idx="31042">
                  <c:v>0.28559722793735048</c:v>
                </c:pt>
                <c:pt idx="31043">
                  <c:v>0.28560414663420636</c:v>
                </c:pt>
                <c:pt idx="31044">
                  <c:v>0.28561221838670497</c:v>
                </c:pt>
                <c:pt idx="31045">
                  <c:v>0.28562067443848982</c:v>
                </c:pt>
                <c:pt idx="31046">
                  <c:v>0.28562836169624573</c:v>
                </c:pt>
                <c:pt idx="31047">
                  <c:v>0.28563374274151287</c:v>
                </c:pt>
                <c:pt idx="31048">
                  <c:v>0.28563720196960984</c:v>
                </c:pt>
                <c:pt idx="31049">
                  <c:v>0.28564412038990378</c:v>
                </c:pt>
                <c:pt idx="31050">
                  <c:v>0.28565372922757448</c:v>
                </c:pt>
                <c:pt idx="31051">
                  <c:v>0.28566103188245495</c:v>
                </c:pt>
                <c:pt idx="31052">
                  <c:v>0.28566679709863824</c:v>
                </c:pt>
                <c:pt idx="31053">
                  <c:v>0.28567333097013153</c:v>
                </c:pt>
                <c:pt idx="31054">
                  <c:v>0.28568101782311478</c:v>
                </c:pt>
                <c:pt idx="31055">
                  <c:v>0.28568755160169318</c:v>
                </c:pt>
                <c:pt idx="31056">
                  <c:v>0.28569331666498676</c:v>
                </c:pt>
                <c:pt idx="31057">
                  <c:v>0.28570023469706801</c:v>
                </c:pt>
                <c:pt idx="31058">
                  <c:v>0.28570715268129021</c:v>
                </c:pt>
                <c:pt idx="31059">
                  <c:v>0.28571330196042238</c:v>
                </c:pt>
                <c:pt idx="31060">
                  <c:v>0.28572021985424689</c:v>
                </c:pt>
                <c:pt idx="31061">
                  <c:v>0.2857275220235862</c:v>
                </c:pt>
                <c:pt idx="31062">
                  <c:v>0.28573520846002326</c:v>
                </c:pt>
                <c:pt idx="31063">
                  <c:v>0.28574020461202576</c:v>
                </c:pt>
                <c:pt idx="31064">
                  <c:v>0.2857428948373803</c:v>
                </c:pt>
                <c:pt idx="31065">
                  <c:v>0.28574673800390343</c:v>
                </c:pt>
                <c:pt idx="31066">
                  <c:v>0.28575288703961987</c:v>
                </c:pt>
                <c:pt idx="31067">
                  <c:v>0.28575903603752473</c:v>
                </c:pt>
                <c:pt idx="31068">
                  <c:v>0.28576595361497431</c:v>
                </c:pt>
                <c:pt idx="31069">
                  <c:v>0.28577556128204668</c:v>
                </c:pt>
                <c:pt idx="31070">
                  <c:v>0.28578516885681188</c:v>
                </c:pt>
                <c:pt idx="31071">
                  <c:v>0.2857951606366515</c:v>
                </c:pt>
                <c:pt idx="31072">
                  <c:v>0.28580515231665682</c:v>
                </c:pt>
                <c:pt idx="31073">
                  <c:v>0.28581399102728888</c:v>
                </c:pt>
                <c:pt idx="31074">
                  <c:v>0.28582206108616004</c:v>
                </c:pt>
                <c:pt idx="31075">
                  <c:v>0.28582936251187857</c:v>
                </c:pt>
                <c:pt idx="31076">
                  <c:v>0.28583512675768352</c:v>
                </c:pt>
                <c:pt idx="31077">
                  <c:v>0.28584089097026277</c:v>
                </c:pt>
                <c:pt idx="31078">
                  <c:v>0.28584742370435212</c:v>
                </c:pt>
                <c:pt idx="31079">
                  <c:v>0.28585549349342482</c:v>
                </c:pt>
                <c:pt idx="31080">
                  <c:v>0.28586433175911913</c:v>
                </c:pt>
                <c:pt idx="31081">
                  <c:v>0.28587240141174952</c:v>
                </c:pt>
                <c:pt idx="31082">
                  <c:v>0.28588047099926167</c:v>
                </c:pt>
                <c:pt idx="31083">
                  <c:v>0.28588930904420146</c:v>
                </c:pt>
                <c:pt idx="31084">
                  <c:v>0.28589814701103039</c:v>
                </c:pt>
                <c:pt idx="31085">
                  <c:v>0.28590583213608661</c:v>
                </c:pt>
                <c:pt idx="31086">
                  <c:v>0.28591313295018506</c:v>
                </c:pt>
                <c:pt idx="31087">
                  <c:v>0.28591966521235618</c:v>
                </c:pt>
                <c:pt idx="31088">
                  <c:v>0.28592504469033864</c:v>
                </c:pt>
                <c:pt idx="31089">
                  <c:v>0.28593196111950975</c:v>
                </c:pt>
                <c:pt idx="31090">
                  <c:v>0.28594118295065801</c:v>
                </c:pt>
                <c:pt idx="31091">
                  <c:v>0.2859504046967648</c:v>
                </c:pt>
                <c:pt idx="31092">
                  <c:v>0.28595770518545605</c:v>
                </c:pt>
                <c:pt idx="31093">
                  <c:v>0.28596385292406767</c:v>
                </c:pt>
                <c:pt idx="31094">
                  <c:v>0.28596846370322426</c:v>
                </c:pt>
                <c:pt idx="31095">
                  <c:v>0.2859734586899863</c:v>
                </c:pt>
                <c:pt idx="31096">
                  <c:v>0.28597768519775979</c:v>
                </c:pt>
                <c:pt idx="31097">
                  <c:v>0.28598306436363546</c:v>
                </c:pt>
                <c:pt idx="31098">
                  <c:v>0.28599190150190085</c:v>
                </c:pt>
                <c:pt idx="31099">
                  <c:v>0.28600189121633712</c:v>
                </c:pt>
                <c:pt idx="31100">
                  <c:v>0.28600842289874334</c:v>
                </c:pt>
                <c:pt idx="31101">
                  <c:v>0.28601303347240231</c:v>
                </c:pt>
                <c:pt idx="31102">
                  <c:v>0.28601802823654471</c:v>
                </c:pt>
                <c:pt idx="31103">
                  <c:v>0.28602225455594876</c:v>
                </c:pt>
                <c:pt idx="31104">
                  <c:v>0.28602724927403445</c:v>
                </c:pt>
                <c:pt idx="31105">
                  <c:v>0.28603416499635281</c:v>
                </c:pt>
                <c:pt idx="31106">
                  <c:v>0.28604069646796038</c:v>
                </c:pt>
                <c:pt idx="31107">
                  <c:v>0.28604607529490039</c:v>
                </c:pt>
                <c:pt idx="31108">
                  <c:v>0.28605260668871668</c:v>
                </c:pt>
                <c:pt idx="31109">
                  <c:v>0.28606182740736397</c:v>
                </c:pt>
                <c:pt idx="31110">
                  <c:v>0.28607143223221371</c:v>
                </c:pt>
                <c:pt idx="31111">
                  <c:v>0.28608065277727862</c:v>
                </c:pt>
                <c:pt idx="31112">
                  <c:v>0.28608872068446961</c:v>
                </c:pt>
                <c:pt idx="31113">
                  <c:v>0.28609602016345931</c:v>
                </c:pt>
                <c:pt idx="31114">
                  <c:v>0.28610331958916735</c:v>
                </c:pt>
                <c:pt idx="31115">
                  <c:v>0.2861102347854263</c:v>
                </c:pt>
                <c:pt idx="31116">
                  <c:v>0.28611599741244698</c:v>
                </c:pt>
                <c:pt idx="31117">
                  <c:v>0.28612099166233651</c:v>
                </c:pt>
                <c:pt idx="31118">
                  <c:v>0.28612560171701945</c:v>
                </c:pt>
                <c:pt idx="31119">
                  <c:v>0.28613098008728882</c:v>
                </c:pt>
                <c:pt idx="31120">
                  <c:v>0.28613789509227333</c:v>
                </c:pt>
                <c:pt idx="31121">
                  <c:v>0.28614596253765351</c:v>
                </c:pt>
                <c:pt idx="31122">
                  <c:v>0.28615518239553667</c:v>
                </c:pt>
                <c:pt idx="31123">
                  <c:v>0.2861640180129093</c:v>
                </c:pt>
                <c:pt idx="31124">
                  <c:v>0.28617208524754822</c:v>
                </c:pt>
                <c:pt idx="31125">
                  <c:v>0.28618053656641451</c:v>
                </c:pt>
                <c:pt idx="31126">
                  <c:v>0.28618975610553754</c:v>
                </c:pt>
                <c:pt idx="31127">
                  <c:v>0.28619705484706165</c:v>
                </c:pt>
                <c:pt idx="31128">
                  <c:v>0.28620358525484962</c:v>
                </c:pt>
                <c:pt idx="31129">
                  <c:v>0.28621011561999082</c:v>
                </c:pt>
                <c:pt idx="31130">
                  <c:v>0.28621664594248714</c:v>
                </c:pt>
                <c:pt idx="31131">
                  <c:v>0.28622048728874089</c:v>
                </c:pt>
                <c:pt idx="31132">
                  <c:v>0.28622279208941026</c:v>
                </c:pt>
                <c:pt idx="31133">
                  <c:v>0.28622586514870596</c:v>
                </c:pt>
                <c:pt idx="31134">
                  <c:v>0.28623124297974945</c:v>
                </c:pt>
                <c:pt idx="31135">
                  <c:v>0.28623815729145291</c:v>
                </c:pt>
                <c:pt idx="31136">
                  <c:v>0.28624430330616557</c:v>
                </c:pt>
                <c:pt idx="31137">
                  <c:v>0.28624891279241171</c:v>
                </c:pt>
                <c:pt idx="31138">
                  <c:v>0.28625467462033999</c:v>
                </c:pt>
                <c:pt idx="31139">
                  <c:v>0.28626312524124931</c:v>
                </c:pt>
                <c:pt idx="31140">
                  <c:v>0.28627311224661889</c:v>
                </c:pt>
                <c:pt idx="31141">
                  <c:v>0.28628194682207436</c:v>
                </c:pt>
                <c:pt idx="31142">
                  <c:v>0.28628617202622381</c:v>
                </c:pt>
                <c:pt idx="31143">
                  <c:v>0.28628847667550833</c:v>
                </c:pt>
                <c:pt idx="31144">
                  <c:v>0.28629193363947558</c:v>
                </c:pt>
                <c:pt idx="31145">
                  <c:v>0.28629577469653417</c:v>
                </c:pt>
                <c:pt idx="31146">
                  <c:v>0.2862992316352731</c:v>
                </c:pt>
                <c:pt idx="31147">
                  <c:v>0.28630384086833516</c:v>
                </c:pt>
                <c:pt idx="31148">
                  <c:v>0.2863115228762278</c:v>
                </c:pt>
                <c:pt idx="31149">
                  <c:v>0.28631920482510748</c:v>
                </c:pt>
                <c:pt idx="31150">
                  <c:v>0.28632496624804143</c:v>
                </c:pt>
                <c:pt idx="31151">
                  <c:v>0.28632995945439937</c:v>
                </c:pt>
                <c:pt idx="31152">
                  <c:v>0.28633418445569081</c:v>
                </c:pt>
                <c:pt idx="31153">
                  <c:v>0.28633802535046604</c:v>
                </c:pt>
                <c:pt idx="31154">
                  <c:v>0.28634225031767924</c:v>
                </c:pt>
                <c:pt idx="31155">
                  <c:v>0.28634647526704282</c:v>
                </c:pt>
                <c:pt idx="31156">
                  <c:v>0.28635300469912922</c:v>
                </c:pt>
                <c:pt idx="31157">
                  <c:v>0.28636107040931802</c:v>
                </c:pt>
                <c:pt idx="31158">
                  <c:v>0.28636683159105197</c:v>
                </c:pt>
                <c:pt idx="31159">
                  <c:v>0.28637297681498419</c:v>
                </c:pt>
                <c:pt idx="31160">
                  <c:v>0.28637950607403406</c:v>
                </c:pt>
                <c:pt idx="31161">
                  <c:v>0.28638526714955803</c:v>
                </c:pt>
                <c:pt idx="31162">
                  <c:v>0.28639064412343485</c:v>
                </c:pt>
                <c:pt idx="31163">
                  <c:v>0.28639448480136082</c:v>
                </c:pt>
                <c:pt idx="31164">
                  <c:v>0.28639717326713221</c:v>
                </c:pt>
                <c:pt idx="31165">
                  <c:v>0.2864013979844558</c:v>
                </c:pt>
                <c:pt idx="31166">
                  <c:v>0.28640754299597332</c:v>
                </c:pt>
                <c:pt idx="31167">
                  <c:v>0.28641522420726989</c:v>
                </c:pt>
                <c:pt idx="31168">
                  <c:v>0.28642175319048258</c:v>
                </c:pt>
                <c:pt idx="31169">
                  <c:v>0.28642674591358858</c:v>
                </c:pt>
                <c:pt idx="31170">
                  <c:v>0.28643135455894603</c:v>
                </c:pt>
                <c:pt idx="31171">
                  <c:v>0.28643596318306475</c:v>
                </c:pt>
                <c:pt idx="31172">
                  <c:v>0.28644133988435871</c:v>
                </c:pt>
                <c:pt idx="31173">
                  <c:v>0.28644671655674381</c:v>
                </c:pt>
                <c:pt idx="31174">
                  <c:v>0.28645286128978636</c:v>
                </c:pt>
                <c:pt idx="31175">
                  <c:v>0.28646169427738438</c:v>
                </c:pt>
                <c:pt idx="31176">
                  <c:v>0.28647129526236914</c:v>
                </c:pt>
                <c:pt idx="31177">
                  <c:v>0.28647974405290538</c:v>
                </c:pt>
                <c:pt idx="31178">
                  <c:v>0.28648550455098098</c:v>
                </c:pt>
                <c:pt idx="31179">
                  <c:v>0.28649049695580547</c:v>
                </c:pt>
                <c:pt idx="31180">
                  <c:v>0.28649625739193912</c:v>
                </c:pt>
                <c:pt idx="31181">
                  <c:v>0.28650316987149976</c:v>
                </c:pt>
                <c:pt idx="31182">
                  <c:v>0.28651085034830337</c:v>
                </c:pt>
                <c:pt idx="31183">
                  <c:v>0.28652006684260301</c:v>
                </c:pt>
                <c:pt idx="31184">
                  <c:v>0.28652851522109035</c:v>
                </c:pt>
                <c:pt idx="31185">
                  <c:v>0.28653542747767291</c:v>
                </c:pt>
                <c:pt idx="31186">
                  <c:v>0.28654157166563621</c:v>
                </c:pt>
                <c:pt idx="31187">
                  <c:v>0.28654617978183444</c:v>
                </c:pt>
                <c:pt idx="31188">
                  <c:v>0.28655040386969566</c:v>
                </c:pt>
                <c:pt idx="31189">
                  <c:v>0.28655501194519389</c:v>
                </c:pt>
                <c:pt idx="31190">
                  <c:v>0.28656038800643796</c:v>
                </c:pt>
                <c:pt idx="31191">
                  <c:v>0.28656538003742882</c:v>
                </c:pt>
                <c:pt idx="31192">
                  <c:v>0.28657190804035332</c:v>
                </c:pt>
                <c:pt idx="31193">
                  <c:v>0.28657997198513163</c:v>
                </c:pt>
                <c:pt idx="31194">
                  <c:v>0.28658957183460659</c:v>
                </c:pt>
                <c:pt idx="31195">
                  <c:v>0.28659878760340096</c:v>
                </c:pt>
                <c:pt idx="31196">
                  <c:v>0.28660723531685456</c:v>
                </c:pt>
                <c:pt idx="31197">
                  <c:v>0.28661299508056604</c:v>
                </c:pt>
                <c:pt idx="31198">
                  <c:v>0.28661721888620306</c:v>
                </c:pt>
                <c:pt idx="31199">
                  <c:v>0.28662144267399975</c:v>
                </c:pt>
                <c:pt idx="31200">
                  <c:v>0.28662758633349406</c:v>
                </c:pt>
                <c:pt idx="31201">
                  <c:v>0.28663488188011932</c:v>
                </c:pt>
                <c:pt idx="31202">
                  <c:v>0.28664294531709827</c:v>
                </c:pt>
                <c:pt idx="31203">
                  <c:v>0.28665292852994201</c:v>
                </c:pt>
                <c:pt idx="31204">
                  <c:v>0.28666444749784253</c:v>
                </c:pt>
                <c:pt idx="31205">
                  <c:v>0.28667596633305814</c:v>
                </c:pt>
                <c:pt idx="31206">
                  <c:v>0.28668556526105016</c:v>
                </c:pt>
                <c:pt idx="31207">
                  <c:v>0.28669247643215146</c:v>
                </c:pt>
                <c:pt idx="31208">
                  <c:v>0.28669900360544587</c:v>
                </c:pt>
                <c:pt idx="31209">
                  <c:v>0.28670745047234925</c:v>
                </c:pt>
                <c:pt idx="31210">
                  <c:v>0.28671704909813323</c:v>
                </c:pt>
                <c:pt idx="31211">
                  <c:v>0.28672626369220788</c:v>
                </c:pt>
                <c:pt idx="31212">
                  <c:v>0.28673586213741298</c:v>
                </c:pt>
                <c:pt idx="31213">
                  <c:v>0.28674661228666742</c:v>
                </c:pt>
                <c:pt idx="31214">
                  <c:v>0.28675774624799477</c:v>
                </c:pt>
                <c:pt idx="31215">
                  <c:v>0.28676888008535867</c:v>
                </c:pt>
                <c:pt idx="31216">
                  <c:v>0.28677809420184586</c:v>
                </c:pt>
                <c:pt idx="31217">
                  <c:v>0.28678654040071055</c:v>
                </c:pt>
                <c:pt idx="31218">
                  <c:v>0.28679421870141025</c:v>
                </c:pt>
                <c:pt idx="31219">
                  <c:v>0.28680343258442881</c:v>
                </c:pt>
                <c:pt idx="31220">
                  <c:v>0.28681533372434748</c:v>
                </c:pt>
                <c:pt idx="31221">
                  <c:v>0.28682953812529288</c:v>
                </c:pt>
                <c:pt idx="31222">
                  <c:v>0.28684412621895217</c:v>
                </c:pt>
                <c:pt idx="31223">
                  <c:v>0.28685679465395347</c:v>
                </c:pt>
                <c:pt idx="31224">
                  <c:v>0.28686792738858891</c:v>
                </c:pt>
                <c:pt idx="31225">
                  <c:v>0.28687829223701189</c:v>
                </c:pt>
                <c:pt idx="31226">
                  <c:v>0.28688904085523831</c:v>
                </c:pt>
                <c:pt idx="31227">
                  <c:v>0.28689978935793375</c:v>
                </c:pt>
                <c:pt idx="31228">
                  <c:v>0.28690977000699058</c:v>
                </c:pt>
                <c:pt idx="31229">
                  <c:v>0.28691936669099088</c:v>
                </c:pt>
                <c:pt idx="31230">
                  <c:v>0.28693049872905435</c:v>
                </c:pt>
                <c:pt idx="31231">
                  <c:v>0.2869420145000946</c:v>
                </c:pt>
                <c:pt idx="31232">
                  <c:v>0.28695276243342077</c:v>
                </c:pt>
                <c:pt idx="31233">
                  <c:v>0.28696351025122985</c:v>
                </c:pt>
                <c:pt idx="31234">
                  <c:v>0.28697464179789939</c:v>
                </c:pt>
                <c:pt idx="31235">
                  <c:v>0.28698654090041914</c:v>
                </c:pt>
                <c:pt idx="31236">
                  <c:v>0.28699690451950982</c:v>
                </c:pt>
                <c:pt idx="31237">
                  <c:v>0.28700650036734843</c:v>
                </c:pt>
                <c:pt idx="31238">
                  <c:v>0.28701609612310697</c:v>
                </c:pt>
                <c:pt idx="31239">
                  <c:v>0.28702607561142057</c:v>
                </c:pt>
                <c:pt idx="31240">
                  <c:v>0.28703605500014451</c:v>
                </c:pt>
                <c:pt idx="31241">
                  <c:v>0.28704565047230979</c:v>
                </c:pt>
                <c:pt idx="31242">
                  <c:v>0.28705639729182764</c:v>
                </c:pt>
                <c:pt idx="31243">
                  <c:v>0.2870690630379889</c:v>
                </c:pt>
                <c:pt idx="31244">
                  <c:v>0.2870794258018915</c:v>
                </c:pt>
                <c:pt idx="31245">
                  <c:v>0.28708825325681164</c:v>
                </c:pt>
                <c:pt idx="31246">
                  <c:v>0.28709784822812529</c:v>
                </c:pt>
                <c:pt idx="31247">
                  <c:v>0.28710897827951415</c:v>
                </c:pt>
                <c:pt idx="31248">
                  <c:v>0.28712010820702538</c:v>
                </c:pt>
                <c:pt idx="31249">
                  <c:v>0.28713085422639273</c:v>
                </c:pt>
                <c:pt idx="31250">
                  <c:v>0.28714121634999112</c:v>
                </c:pt>
                <c:pt idx="31251">
                  <c:v>0.28715157836621696</c:v>
                </c:pt>
                <c:pt idx="31252">
                  <c:v>0.28716194027507252</c:v>
                </c:pt>
                <c:pt idx="31253">
                  <c:v>0.28717345338120931</c:v>
                </c:pt>
                <c:pt idx="31254">
                  <c:v>0.28718496635479596</c:v>
                </c:pt>
                <c:pt idx="31255">
                  <c:v>0.2871957116772223</c:v>
                </c:pt>
                <c:pt idx="31256">
                  <c:v>0.28720568937323432</c:v>
                </c:pt>
                <c:pt idx="31257">
                  <c:v>0.28721758572682932</c:v>
                </c:pt>
                <c:pt idx="31258">
                  <c:v>0.28722986568532333</c:v>
                </c:pt>
                <c:pt idx="31259">
                  <c:v>0.28724099426745597</c:v>
                </c:pt>
                <c:pt idx="31260">
                  <c:v>0.28725250646347605</c:v>
                </c:pt>
                <c:pt idx="31261">
                  <c:v>0.28726363479365302</c:v>
                </c:pt>
                <c:pt idx="31262">
                  <c:v>0.2872759141866828</c:v>
                </c:pt>
                <c:pt idx="31263">
                  <c:v>0.28728972832361038</c:v>
                </c:pt>
                <c:pt idx="31264">
                  <c:v>0.28730354226971039</c:v>
                </c:pt>
                <c:pt idx="31265">
                  <c:v>0.28731543745927657</c:v>
                </c:pt>
                <c:pt idx="31266">
                  <c:v>0.28732503025102241</c:v>
                </c:pt>
                <c:pt idx="31267">
                  <c:v>0.28733385553815605</c:v>
                </c:pt>
                <c:pt idx="31268">
                  <c:v>0.28734498296309591</c:v>
                </c:pt>
                <c:pt idx="31269">
                  <c:v>0.28735802875189581</c:v>
                </c:pt>
                <c:pt idx="31270">
                  <c:v>0.28736992329335698</c:v>
                </c:pt>
                <c:pt idx="31271">
                  <c:v>0.28738066662855655</c:v>
                </c:pt>
                <c:pt idx="31272">
                  <c:v>0.28739025879459584</c:v>
                </c:pt>
                <c:pt idx="31273">
                  <c:v>0.28739908350609011</c:v>
                </c:pt>
                <c:pt idx="31274">
                  <c:v>0.28741021020523788</c:v>
                </c:pt>
                <c:pt idx="31275">
                  <c:v>0.28742363881519861</c:v>
                </c:pt>
                <c:pt idx="31276">
                  <c:v>0.28743668357791863</c:v>
                </c:pt>
                <c:pt idx="31277">
                  <c:v>0.28744819352135881</c:v>
                </c:pt>
                <c:pt idx="31278">
                  <c:v>0.28745931967409077</c:v>
                </c:pt>
                <c:pt idx="31279">
                  <c:v>0.28747236397137377</c:v>
                </c:pt>
                <c:pt idx="31280">
                  <c:v>0.28748579174672717</c:v>
                </c:pt>
                <c:pt idx="31281">
                  <c:v>0.28749653383719137</c:v>
                </c:pt>
                <c:pt idx="31282">
                  <c:v>0.28750612489188337</c:v>
                </c:pt>
                <c:pt idx="31283">
                  <c:v>0.28751571585458824</c:v>
                </c:pt>
                <c:pt idx="31284">
                  <c:v>0.2875256903582224</c:v>
                </c:pt>
                <c:pt idx="31285">
                  <c:v>0.28753719927725108</c:v>
                </c:pt>
                <c:pt idx="31286">
                  <c:v>0.28754755719112834</c:v>
                </c:pt>
                <c:pt idx="31287">
                  <c:v>0.28755753137716822</c:v>
                </c:pt>
                <c:pt idx="31288">
                  <c:v>0.28756788908045161</c:v>
                </c:pt>
                <c:pt idx="31289">
                  <c:v>0.28757786306369976</c:v>
                </c:pt>
                <c:pt idx="31290">
                  <c:v>0.28758591890062357</c:v>
                </c:pt>
                <c:pt idx="31291">
                  <c:v>0.28759244024488739</c:v>
                </c:pt>
                <c:pt idx="31292">
                  <c:v>0.28759896154662362</c:v>
                </c:pt>
                <c:pt idx="31293">
                  <c:v>0.28760855161898058</c:v>
                </c:pt>
                <c:pt idx="31294">
                  <c:v>0.28761929239083583</c:v>
                </c:pt>
                <c:pt idx="31295">
                  <c:v>0.28763080023266302</c:v>
                </c:pt>
                <c:pt idx="31296">
                  <c:v>0.28764269153009348</c:v>
                </c:pt>
                <c:pt idx="31297">
                  <c:v>0.28765419910265222</c:v>
                </c:pt>
                <c:pt idx="31298">
                  <c:v>0.28766493938423193</c:v>
                </c:pt>
                <c:pt idx="31299">
                  <c:v>0.28767376167209252</c:v>
                </c:pt>
                <c:pt idx="31300">
                  <c:v>0.28767989886991707</c:v>
                </c:pt>
                <c:pt idx="31301">
                  <c:v>0.28768526888711632</c:v>
                </c:pt>
                <c:pt idx="31302">
                  <c:v>0.28769332385884638</c:v>
                </c:pt>
                <c:pt idx="31303">
                  <c:v>0.28770483084876741</c:v>
                </c:pt>
                <c:pt idx="31304">
                  <c:v>0.28771710482540558</c:v>
                </c:pt>
                <c:pt idx="31305">
                  <c:v>0.28772746087601458</c:v>
                </c:pt>
                <c:pt idx="31306">
                  <c:v>0.28773781681937677</c:v>
                </c:pt>
                <c:pt idx="31307">
                  <c:v>0.28775047393784658</c:v>
                </c:pt>
                <c:pt idx="31308">
                  <c:v>0.28776274735427865</c:v>
                </c:pt>
                <c:pt idx="31309">
                  <c:v>0.28777348647008827</c:v>
                </c:pt>
                <c:pt idx="31310">
                  <c:v>0.28778269133470658</c:v>
                </c:pt>
                <c:pt idx="31311">
                  <c:v>0.28778997845910531</c:v>
                </c:pt>
                <c:pt idx="31312">
                  <c:v>0.28779688200165832</c:v>
                </c:pt>
                <c:pt idx="31313">
                  <c:v>0.28780685370120801</c:v>
                </c:pt>
                <c:pt idx="31314">
                  <c:v>0.28781835938482453</c:v>
                </c:pt>
                <c:pt idx="31315">
                  <c:v>0.28782909790343025</c:v>
                </c:pt>
                <c:pt idx="31316">
                  <c:v>0.28783868576902777</c:v>
                </c:pt>
                <c:pt idx="31317">
                  <c:v>0.28784942406936181</c:v>
                </c:pt>
                <c:pt idx="31318">
                  <c:v>0.28786131276737092</c:v>
                </c:pt>
                <c:pt idx="31319">
                  <c:v>0.28787396832284451</c:v>
                </c:pt>
                <c:pt idx="31320">
                  <c:v>0.28788739070666347</c:v>
                </c:pt>
                <c:pt idx="31321">
                  <c:v>0.28790004593211138</c:v>
                </c:pt>
                <c:pt idx="31322">
                  <c:v>0.28791001660299942</c:v>
                </c:pt>
                <c:pt idx="31323">
                  <c:v>0.28791960369279451</c:v>
                </c:pt>
                <c:pt idx="31324">
                  <c:v>0.2879307246018098</c:v>
                </c:pt>
                <c:pt idx="31325">
                  <c:v>0.28794299580616373</c:v>
                </c:pt>
                <c:pt idx="31326">
                  <c:v>0.28795526685993683</c:v>
                </c:pt>
                <c:pt idx="31327">
                  <c:v>0.2879679212264315</c:v>
                </c:pt>
                <c:pt idx="31328">
                  <c:v>0.28797827467991255</c:v>
                </c:pt>
                <c:pt idx="31329">
                  <c:v>0.28798747765968419</c:v>
                </c:pt>
                <c:pt idx="31330">
                  <c:v>0.28799783091069081</c:v>
                </c:pt>
                <c:pt idx="31331">
                  <c:v>0.28800818405450951</c:v>
                </c:pt>
                <c:pt idx="31332">
                  <c:v>0.28801738675903082</c:v>
                </c:pt>
                <c:pt idx="31333">
                  <c:v>0.28802582249711178</c:v>
                </c:pt>
                <c:pt idx="31334">
                  <c:v>0.28803540847673448</c:v>
                </c:pt>
                <c:pt idx="31335">
                  <c:v>0.28804691153098788</c:v>
                </c:pt>
                <c:pt idx="31336">
                  <c:v>0.28805918130967995</c:v>
                </c:pt>
                <c:pt idx="31337">
                  <c:v>0.28807068409047715</c:v>
                </c:pt>
                <c:pt idx="31338">
                  <c:v>0.28808141989984642</c:v>
                </c:pt>
                <c:pt idx="31339">
                  <c:v>0.28809177217829596</c:v>
                </c:pt>
                <c:pt idx="31340">
                  <c:v>0.28810250776127111</c:v>
                </c:pt>
                <c:pt idx="31341">
                  <c:v>0.28811324322899406</c:v>
                </c:pt>
                <c:pt idx="31342">
                  <c:v>0.28812397858146882</c:v>
                </c:pt>
                <c:pt idx="31343">
                  <c:v>0.28813471381869632</c:v>
                </c:pt>
                <c:pt idx="31344">
                  <c:v>0.2881458323357623</c:v>
                </c:pt>
                <c:pt idx="31345">
                  <c:v>0.28815695072920833</c:v>
                </c:pt>
                <c:pt idx="31346">
                  <c:v>0.28816806899903707</c:v>
                </c:pt>
                <c:pt idx="31347">
                  <c:v>0.28817918714525126</c:v>
                </c:pt>
                <c:pt idx="31348">
                  <c:v>0.28818992178982178</c:v>
                </c:pt>
                <c:pt idx="31349">
                  <c:v>0.28819873944737201</c:v>
                </c:pt>
                <c:pt idx="31350">
                  <c:v>0.28820679028418977</c:v>
                </c:pt>
                <c:pt idx="31351">
                  <c:v>0.28821522442467035</c:v>
                </c:pt>
                <c:pt idx="31352">
                  <c:v>0.28822289176337951</c:v>
                </c:pt>
                <c:pt idx="31353">
                  <c:v>0.28823170913021828</c:v>
                </c:pt>
                <c:pt idx="31354">
                  <c:v>0.28824129313642871</c:v>
                </c:pt>
                <c:pt idx="31355">
                  <c:v>0.28825049369597638</c:v>
                </c:pt>
                <c:pt idx="31356">
                  <c:v>0.28826007752215788</c:v>
                </c:pt>
                <c:pt idx="31357">
                  <c:v>0.2882700446039535</c:v>
                </c:pt>
                <c:pt idx="31358">
                  <c:v>0.28827924489897633</c:v>
                </c:pt>
                <c:pt idx="31359">
                  <c:v>0.28828882844961717</c:v>
                </c:pt>
                <c:pt idx="31360">
                  <c:v>0.28829956191729783</c:v>
                </c:pt>
                <c:pt idx="31361">
                  <c:v>0.28831106193339801</c:v>
                </c:pt>
                <c:pt idx="31362">
                  <c:v>0.2883233284714703</c:v>
                </c:pt>
                <c:pt idx="31363">
                  <c:v>0.2883352115367418</c:v>
                </c:pt>
                <c:pt idx="31364">
                  <c:v>0.28834824441370716</c:v>
                </c:pt>
                <c:pt idx="31365">
                  <c:v>0.28836242705741033</c:v>
                </c:pt>
                <c:pt idx="31366">
                  <c:v>0.28837469296543072</c:v>
                </c:pt>
                <c:pt idx="31367">
                  <c:v>0.28838504220829692</c:v>
                </c:pt>
                <c:pt idx="31368">
                  <c:v>0.28839385814551827</c:v>
                </c:pt>
                <c:pt idx="31369">
                  <c:v>0.28840420719004339</c:v>
                </c:pt>
                <c:pt idx="31370">
                  <c:v>0.28841608929427243</c:v>
                </c:pt>
                <c:pt idx="31371">
                  <c:v>0.28842528824574504</c:v>
                </c:pt>
                <c:pt idx="31372">
                  <c:v>0.28843142083304862</c:v>
                </c:pt>
                <c:pt idx="31373">
                  <c:v>0.28843755338274463</c:v>
                </c:pt>
                <c:pt idx="31374">
                  <c:v>0.28844560229714722</c:v>
                </c:pt>
                <c:pt idx="31375">
                  <c:v>0.28845633408224214</c:v>
                </c:pt>
                <c:pt idx="31376">
                  <c:v>0.28846591593589777</c:v>
                </c:pt>
                <c:pt idx="31377">
                  <c:v>0.28847358135271833</c:v>
                </c:pt>
                <c:pt idx="31378">
                  <c:v>0.28848316304111488</c:v>
                </c:pt>
                <c:pt idx="31379">
                  <c:v>0.28849427768463898</c:v>
                </c:pt>
                <c:pt idx="31380">
                  <c:v>0.28850500894737491</c:v>
                </c:pt>
                <c:pt idx="31381">
                  <c:v>0.28851612334809362</c:v>
                </c:pt>
                <c:pt idx="31382">
                  <c:v>0.28852493812979274</c:v>
                </c:pt>
                <c:pt idx="31383">
                  <c:v>0.288530686858605</c:v>
                </c:pt>
                <c:pt idx="31384">
                  <c:v>0.2885356690635103</c:v>
                </c:pt>
                <c:pt idx="31385">
                  <c:v>0.28854256746009288</c:v>
                </c:pt>
                <c:pt idx="31386">
                  <c:v>0.28855483115874064</c:v>
                </c:pt>
                <c:pt idx="31387">
                  <c:v>0.28856977733812367</c:v>
                </c:pt>
                <c:pt idx="31388">
                  <c:v>0.28858089101900791</c:v>
                </c:pt>
                <c:pt idx="31389">
                  <c:v>0.2885897052298152</c:v>
                </c:pt>
                <c:pt idx="31390">
                  <c:v>0.28860196835039581</c:v>
                </c:pt>
                <c:pt idx="31391">
                  <c:v>0.28861576418129581</c:v>
                </c:pt>
                <c:pt idx="31392">
                  <c:v>0.28862802698231882</c:v>
                </c:pt>
                <c:pt idx="31393">
                  <c:v>0.28863875680986023</c:v>
                </c:pt>
                <c:pt idx="31394">
                  <c:v>0.2886483369157356</c:v>
                </c:pt>
                <c:pt idx="31395">
                  <c:v>0.28865753373103176</c:v>
                </c:pt>
                <c:pt idx="31396">
                  <c:v>0.28866749685215581</c:v>
                </c:pt>
                <c:pt idx="31397">
                  <c:v>0.28867822625620282</c:v>
                </c:pt>
                <c:pt idx="31398">
                  <c:v>0.28869010510497406</c:v>
                </c:pt>
                <c:pt idx="31399">
                  <c:v>0.28870313335750586</c:v>
                </c:pt>
                <c:pt idx="31400">
                  <c:v>0.28871424555642056</c:v>
                </c:pt>
                <c:pt idx="31401">
                  <c:v>0.28872497445889639</c:v>
                </c:pt>
                <c:pt idx="31402">
                  <c:v>0.28873876859294101</c:v>
                </c:pt>
                <c:pt idx="31403">
                  <c:v>0.28875217937417497</c:v>
                </c:pt>
                <c:pt idx="31404">
                  <c:v>0.2887648236603273</c:v>
                </c:pt>
                <c:pt idx="31405">
                  <c:v>0.28877708463361101</c:v>
                </c:pt>
                <c:pt idx="31406">
                  <c:v>0.28878896230812368</c:v>
                </c:pt>
                <c:pt idx="31407">
                  <c:v>0.28879892411990132</c:v>
                </c:pt>
                <c:pt idx="31408">
                  <c:v>0.28880850269148745</c:v>
                </c:pt>
                <c:pt idx="31409">
                  <c:v>0.28881961371958548</c:v>
                </c:pt>
                <c:pt idx="31410">
                  <c:v>0.28883225715311256</c:v>
                </c:pt>
                <c:pt idx="31411">
                  <c:v>0.2888452835537958</c:v>
                </c:pt>
                <c:pt idx="31412">
                  <c:v>0.28885716041829596</c:v>
                </c:pt>
                <c:pt idx="31413">
                  <c:v>0.28886980337711687</c:v>
                </c:pt>
                <c:pt idx="31414">
                  <c:v>0.28888397862571524</c:v>
                </c:pt>
                <c:pt idx="31415">
                  <c:v>0.28889738745972332</c:v>
                </c:pt>
                <c:pt idx="31416">
                  <c:v>0.28890964680776382</c:v>
                </c:pt>
                <c:pt idx="31417">
                  <c:v>0.28892305529759832</c:v>
                </c:pt>
                <c:pt idx="31418">
                  <c:v>0.28893646360764802</c:v>
                </c:pt>
                <c:pt idx="31419">
                  <c:v>0.28894757321406733</c:v>
                </c:pt>
                <c:pt idx="31420">
                  <c:v>0.28895715036191949</c:v>
                </c:pt>
                <c:pt idx="31421">
                  <c:v>0.28896787665862367</c:v>
                </c:pt>
                <c:pt idx="31422">
                  <c:v>0.28897936899170551</c:v>
                </c:pt>
                <c:pt idx="31423">
                  <c:v>0.28898971197855727</c:v>
                </c:pt>
                <c:pt idx="31424">
                  <c:v>0.28899852258668235</c:v>
                </c:pt>
                <c:pt idx="31425">
                  <c:v>0.28900656698717664</c:v>
                </c:pt>
                <c:pt idx="31426">
                  <c:v>0.28901652663146382</c:v>
                </c:pt>
                <c:pt idx="31427">
                  <c:v>0.28902840146231967</c:v>
                </c:pt>
                <c:pt idx="31428">
                  <c:v>0.28904142530821542</c:v>
                </c:pt>
                <c:pt idx="31429">
                  <c:v>0.28905406593761218</c:v>
                </c:pt>
                <c:pt idx="31430">
                  <c:v>0.28906594032270538</c:v>
                </c:pt>
                <c:pt idx="31431">
                  <c:v>0.28907743152886856</c:v>
                </c:pt>
                <c:pt idx="31432">
                  <c:v>0.28909007170313439</c:v>
                </c:pt>
                <c:pt idx="31433">
                  <c:v>0.28910424382974126</c:v>
                </c:pt>
                <c:pt idx="31434">
                  <c:v>0.28911841575550107</c:v>
                </c:pt>
                <c:pt idx="31435">
                  <c:v>0.28913143842912437</c:v>
                </c:pt>
                <c:pt idx="31436">
                  <c:v>0.28914446093316132</c:v>
                </c:pt>
                <c:pt idx="31437">
                  <c:v>0.28915901529581256</c:v>
                </c:pt>
                <c:pt idx="31438">
                  <c:v>0.28917318644538176</c:v>
                </c:pt>
                <c:pt idx="31439">
                  <c:v>0.289185825409355</c:v>
                </c:pt>
                <c:pt idx="31440">
                  <c:v>0.2891984642135863</c:v>
                </c:pt>
                <c:pt idx="31441">
                  <c:v>0.28920995389699949</c:v>
                </c:pt>
                <c:pt idx="31442">
                  <c:v>0.28922182643117456</c:v>
                </c:pt>
                <c:pt idx="31443">
                  <c:v>0.28923293286779544</c:v>
                </c:pt>
                <c:pt idx="31444">
                  <c:v>0.28924442215518376</c:v>
                </c:pt>
                <c:pt idx="31445">
                  <c:v>0.28925591131057071</c:v>
                </c:pt>
                <c:pt idx="31446">
                  <c:v>0.28926854922903666</c:v>
                </c:pt>
                <c:pt idx="31447">
                  <c:v>0.28928080402774803</c:v>
                </c:pt>
                <c:pt idx="31448">
                  <c:v>0.28929076094111983</c:v>
                </c:pt>
                <c:pt idx="31449">
                  <c:v>0.28929956889723191</c:v>
                </c:pt>
                <c:pt idx="31450">
                  <c:v>0.28930952562376688</c:v>
                </c:pt>
                <c:pt idx="31451">
                  <c:v>0.28932063108641026</c:v>
                </c:pt>
                <c:pt idx="31452">
                  <c:v>0.28933173642572274</c:v>
                </c:pt>
                <c:pt idx="31453">
                  <c:v>0.2893424587052798</c:v>
                </c:pt>
                <c:pt idx="31454">
                  <c:v>0.2893527979374011</c:v>
                </c:pt>
                <c:pt idx="31455">
                  <c:v>0.2893642858477159</c:v>
                </c:pt>
                <c:pt idx="31456">
                  <c:v>0.28937539070224128</c:v>
                </c:pt>
                <c:pt idx="31457">
                  <c:v>0.28938687835301696</c:v>
                </c:pt>
                <c:pt idx="31458">
                  <c:v>0.28939951461645036</c:v>
                </c:pt>
                <c:pt idx="31459">
                  <c:v>0.28941329944899935</c:v>
                </c:pt>
                <c:pt idx="31460">
                  <c:v>0.28942823280316332</c:v>
                </c:pt>
                <c:pt idx="31461">
                  <c:v>0.28944240013815181</c:v>
                </c:pt>
                <c:pt idx="31462">
                  <c:v>0.28945618437954818</c:v>
                </c:pt>
                <c:pt idx="31463">
                  <c:v>0.28946767110223692</c:v>
                </c:pt>
                <c:pt idx="31464">
                  <c:v>0.28947915769298221</c:v>
                </c:pt>
                <c:pt idx="31465">
                  <c:v>0.28949064415178727</c:v>
                </c:pt>
                <c:pt idx="31466">
                  <c:v>0.28950136472763538</c:v>
                </c:pt>
                <c:pt idx="31467">
                  <c:v>0.28951246806003306</c:v>
                </c:pt>
                <c:pt idx="31468">
                  <c:v>0.28952433700316282</c:v>
                </c:pt>
                <c:pt idx="31469">
                  <c:v>0.28953926869926788</c:v>
                </c:pt>
                <c:pt idx="31470">
                  <c:v>0.28955534873804428</c:v>
                </c:pt>
                <c:pt idx="31471">
                  <c:v>0.28957181136701587</c:v>
                </c:pt>
                <c:pt idx="31472">
                  <c:v>0.28958789088251724</c:v>
                </c:pt>
                <c:pt idx="31473">
                  <c:v>0.28960320446643179</c:v>
                </c:pt>
                <c:pt idx="31474">
                  <c:v>0.28961736932277304</c:v>
                </c:pt>
                <c:pt idx="31475">
                  <c:v>0.28963076832653772</c:v>
                </c:pt>
                <c:pt idx="31476">
                  <c:v>0.28964378432971388</c:v>
                </c:pt>
                <c:pt idx="31477">
                  <c:v>0.28965603453088534</c:v>
                </c:pt>
                <c:pt idx="31478">
                  <c:v>0.28966905020520267</c:v>
                </c:pt>
                <c:pt idx="31479">
                  <c:v>0.28968091729002515</c:v>
                </c:pt>
                <c:pt idx="31480">
                  <c:v>0.28969201862898025</c:v>
                </c:pt>
                <c:pt idx="31481">
                  <c:v>0.28970388544123876</c:v>
                </c:pt>
                <c:pt idx="31482">
                  <c:v>0.28971766607875432</c:v>
                </c:pt>
                <c:pt idx="31483">
                  <c:v>0.28973221210122124</c:v>
                </c:pt>
                <c:pt idx="31484">
                  <c:v>0.28974560956630629</c:v>
                </c:pt>
                <c:pt idx="31485">
                  <c:v>0.28975747574263233</c:v>
                </c:pt>
                <c:pt idx="31486">
                  <c:v>0.28976819345828886</c:v>
                </c:pt>
                <c:pt idx="31487">
                  <c:v>0.28977967659759551</c:v>
                </c:pt>
                <c:pt idx="31488">
                  <c:v>0.28979192513418262</c:v>
                </c:pt>
                <c:pt idx="31489">
                  <c:v>0.28980493903992427</c:v>
                </c:pt>
                <c:pt idx="31490">
                  <c:v>0.28981795277630545</c:v>
                </c:pt>
                <c:pt idx="31491">
                  <c:v>0.28983096634333239</c:v>
                </c:pt>
                <c:pt idx="31492">
                  <c:v>0.28984321425171489</c:v>
                </c:pt>
                <c:pt idx="31493">
                  <c:v>0.28985316556681973</c:v>
                </c:pt>
                <c:pt idx="31494">
                  <c:v>0.28986311678289661</c:v>
                </c:pt>
                <c:pt idx="31495">
                  <c:v>0.28987459883224403</c:v>
                </c:pt>
                <c:pt idx="31496">
                  <c:v>0.28988722893425523</c:v>
                </c:pt>
                <c:pt idx="31497">
                  <c:v>0.28990138976802937</c:v>
                </c:pt>
                <c:pt idx="31498">
                  <c:v>0.28991669855194241</c:v>
                </c:pt>
                <c:pt idx="31499">
                  <c:v>0.28992932812224448</c:v>
                </c:pt>
                <c:pt idx="31500">
                  <c:v>0.28994119211874608</c:v>
                </c:pt>
                <c:pt idx="31501">
                  <c:v>0.28995611759184137</c:v>
                </c:pt>
                <c:pt idx="31502">
                  <c:v>0.28997142553796684</c:v>
                </c:pt>
                <c:pt idx="31503">
                  <c:v>0.28998520248912735</c:v>
                </c:pt>
                <c:pt idx="31504">
                  <c:v>0.28999668313677401</c:v>
                </c:pt>
                <c:pt idx="31505">
                  <c:v>0.29000701560696335</c:v>
                </c:pt>
                <c:pt idx="31506">
                  <c:v>0.29001926135931416</c:v>
                </c:pt>
                <c:pt idx="31507">
                  <c:v>0.29003303765146327</c:v>
                </c:pt>
                <c:pt idx="31508">
                  <c:v>0.29004643108688183</c:v>
                </c:pt>
                <c:pt idx="31509">
                  <c:v>0.29005867635657262</c:v>
                </c:pt>
                <c:pt idx="31510">
                  <c:v>0.29007053881859562</c:v>
                </c:pt>
                <c:pt idx="31511">
                  <c:v>0.29008431440435511</c:v>
                </c:pt>
                <c:pt idx="31512">
                  <c:v>0.29009885509456385</c:v>
                </c:pt>
                <c:pt idx="31513">
                  <c:v>0.29011224764849508</c:v>
                </c:pt>
                <c:pt idx="31514">
                  <c:v>0.29012334420016522</c:v>
                </c:pt>
                <c:pt idx="31515">
                  <c:v>0.29013291009415637</c:v>
                </c:pt>
                <c:pt idx="31516">
                  <c:v>0.29014285852683824</c:v>
                </c:pt>
                <c:pt idx="31517">
                  <c:v>0.29015586786639641</c:v>
                </c:pt>
                <c:pt idx="31518">
                  <c:v>0.29016964227675635</c:v>
                </c:pt>
                <c:pt idx="31519">
                  <c:v>0.29018188603779482</c:v>
                </c:pt>
                <c:pt idx="31520">
                  <c:v>0.29019336442762178</c:v>
                </c:pt>
                <c:pt idx="31521">
                  <c:v>0.29020599050425822</c:v>
                </c:pt>
                <c:pt idx="31522">
                  <c:v>0.2902197642242304</c:v>
                </c:pt>
                <c:pt idx="31523">
                  <c:v>0.29023277256334085</c:v>
                </c:pt>
                <c:pt idx="31524">
                  <c:v>0.29024386777768835</c:v>
                </c:pt>
                <c:pt idx="31525">
                  <c:v>0.29025343251883823</c:v>
                </c:pt>
                <c:pt idx="31526">
                  <c:v>0.29026184941537569</c:v>
                </c:pt>
                <c:pt idx="31527">
                  <c:v>0.29027103140352845</c:v>
                </c:pt>
                <c:pt idx="31528">
                  <c:v>0.29028097846222206</c:v>
                </c:pt>
                <c:pt idx="31529">
                  <c:v>0.29029207314173011</c:v>
                </c:pt>
                <c:pt idx="31530">
                  <c:v>0.29030393283543282</c:v>
                </c:pt>
                <c:pt idx="31531">
                  <c:v>0.29031387956686072</c:v>
                </c:pt>
                <c:pt idx="31532">
                  <c:v>0.29032459132083049</c:v>
                </c:pt>
                <c:pt idx="31533">
                  <c:v>0.29033683318486847</c:v>
                </c:pt>
                <c:pt idx="31534">
                  <c:v>0.29034792724470715</c:v>
                </c:pt>
                <c:pt idx="31535">
                  <c:v>0.29035825608633276</c:v>
                </c:pt>
                <c:pt idx="31536">
                  <c:v>0.29036743718932806</c:v>
                </c:pt>
                <c:pt idx="31537">
                  <c:v>0.29037700074864797</c:v>
                </c:pt>
                <c:pt idx="31538">
                  <c:v>0.29038694675331861</c:v>
                </c:pt>
                <c:pt idx="31539">
                  <c:v>0.29039689265906765</c:v>
                </c:pt>
                <c:pt idx="31540">
                  <c:v>0.29040683846589632</c:v>
                </c:pt>
                <c:pt idx="31541">
                  <c:v>0.29041754922416452</c:v>
                </c:pt>
                <c:pt idx="31542">
                  <c:v>0.29042825986771365</c:v>
                </c:pt>
                <c:pt idx="31543">
                  <c:v>0.29043782284537217</c:v>
                </c:pt>
                <c:pt idx="31544">
                  <c:v>0.2904473857315813</c:v>
                </c:pt>
                <c:pt idx="31545">
                  <c:v>0.29045847856501844</c:v>
                </c:pt>
                <c:pt idx="31546">
                  <c:v>0.290468423759348</c:v>
                </c:pt>
                <c:pt idx="31547">
                  <c:v>0.29047722134880827</c:v>
                </c:pt>
                <c:pt idx="31548">
                  <c:v>0.29048601886087216</c:v>
                </c:pt>
                <c:pt idx="31549">
                  <c:v>0.29049672877109589</c:v>
                </c:pt>
                <c:pt idx="31550">
                  <c:v>0.29051126346579481</c:v>
                </c:pt>
                <c:pt idx="31551">
                  <c:v>0.29052771036554548</c:v>
                </c:pt>
                <c:pt idx="31552">
                  <c:v>0.29054147965498145</c:v>
                </c:pt>
                <c:pt idx="31553">
                  <c:v>0.29055065907594357</c:v>
                </c:pt>
                <c:pt idx="31554">
                  <c:v>0.29055945594196431</c:v>
                </c:pt>
                <c:pt idx="31555">
                  <c:v>0.2905690176650863</c:v>
                </c:pt>
                <c:pt idx="31556">
                  <c:v>0.29057781436961172</c:v>
                </c:pt>
                <c:pt idx="31557">
                  <c:v>0.29058546361499465</c:v>
                </c:pt>
                <c:pt idx="31558">
                  <c:v>0.29059311280186639</c:v>
                </c:pt>
                <c:pt idx="31559">
                  <c:v>0.29060267420317787</c:v>
                </c:pt>
                <c:pt idx="31560">
                  <c:v>0.29061223551306981</c:v>
                </c:pt>
                <c:pt idx="31561">
                  <c:v>0.29062103183743032</c:v>
                </c:pt>
                <c:pt idx="31562">
                  <c:v>0.29062944564050347</c:v>
                </c:pt>
                <c:pt idx="31563">
                  <c:v>0.29063824181347986</c:v>
                </c:pt>
                <c:pt idx="31564">
                  <c:v>0.29064780278330654</c:v>
                </c:pt>
                <c:pt idx="31565">
                  <c:v>0.29065659879481304</c:v>
                </c:pt>
                <c:pt idx="31566">
                  <c:v>0.29066501229863911</c:v>
                </c:pt>
                <c:pt idx="31567">
                  <c:v>0.29067342573167942</c:v>
                </c:pt>
                <c:pt idx="31568">
                  <c:v>0.29068183909393447</c:v>
                </c:pt>
                <c:pt idx="31569">
                  <c:v>0.2906902523854053</c:v>
                </c:pt>
                <c:pt idx="31570">
                  <c:v>0.29069904802353319</c:v>
                </c:pt>
                <c:pt idx="31571">
                  <c:v>0.29070707875599949</c:v>
                </c:pt>
                <c:pt idx="31572">
                  <c:v>0.29071549183512541</c:v>
                </c:pt>
                <c:pt idx="31573">
                  <c:v>0.29072466965890326</c:v>
                </c:pt>
                <c:pt idx="31574">
                  <c:v>0.29073308259003655</c:v>
                </c:pt>
                <c:pt idx="31575">
                  <c:v>0.29074073064783185</c:v>
                </c:pt>
                <c:pt idx="31576">
                  <c:v>0.29074952584198477</c:v>
                </c:pt>
                <c:pt idx="31577">
                  <c:v>0.29075985053641679</c:v>
                </c:pt>
                <c:pt idx="31578">
                  <c:v>0.29077055751434588</c:v>
                </c:pt>
                <c:pt idx="31579">
                  <c:v>0.29078126437763685</c:v>
                </c:pt>
                <c:pt idx="31580">
                  <c:v>0.29079235350805183</c:v>
                </c:pt>
                <c:pt idx="31581">
                  <c:v>0.29080306013798002</c:v>
                </c:pt>
                <c:pt idx="31582">
                  <c:v>0.29081300190598575</c:v>
                </c:pt>
                <c:pt idx="31583">
                  <c:v>0.29082256120509087</c:v>
                </c:pt>
                <c:pt idx="31584">
                  <c:v>0.29083288514548644</c:v>
                </c:pt>
                <c:pt idx="31585">
                  <c:v>0.29084473842709568</c:v>
                </c:pt>
                <c:pt idx="31586">
                  <c:v>0.2908573562821638</c:v>
                </c:pt>
                <c:pt idx="31587">
                  <c:v>0.29086882692134264</c:v>
                </c:pt>
                <c:pt idx="31588">
                  <c:v>0.29087876803553514</c:v>
                </c:pt>
                <c:pt idx="31589">
                  <c:v>0.29088679732485406</c:v>
                </c:pt>
                <c:pt idx="31590">
                  <c:v>0.29089520889213433</c:v>
                </c:pt>
                <c:pt idx="31591">
                  <c:v>0.29090323804944601</c:v>
                </c:pt>
                <c:pt idx="31592">
                  <c:v>0.2909093554593648</c:v>
                </c:pt>
                <c:pt idx="31593">
                  <c:v>0.29091317882156081</c:v>
                </c:pt>
                <c:pt idx="31594">
                  <c:v>0.2909177668369004</c:v>
                </c:pt>
                <c:pt idx="31595">
                  <c:v>0.29092464882044117</c:v>
                </c:pt>
                <c:pt idx="31596">
                  <c:v>0.29093153075661993</c:v>
                </c:pt>
                <c:pt idx="31597">
                  <c:v>0.29093803031952431</c:v>
                </c:pt>
                <c:pt idx="31598">
                  <c:v>0.29094452984018482</c:v>
                </c:pt>
                <c:pt idx="31599">
                  <c:v>0.29095217628099618</c:v>
                </c:pt>
                <c:pt idx="31600">
                  <c:v>0.29096058729835889</c:v>
                </c:pt>
                <c:pt idx="31601">
                  <c:v>0.29096861593075596</c:v>
                </c:pt>
                <c:pt idx="31602">
                  <c:v>0.29097664449869398</c:v>
                </c:pt>
                <c:pt idx="31603">
                  <c:v>0.29098620223362592</c:v>
                </c:pt>
                <c:pt idx="31604">
                  <c:v>0.29099652448474822</c:v>
                </c:pt>
                <c:pt idx="31605">
                  <c:v>0.29100608202967526</c:v>
                </c:pt>
                <c:pt idx="31606">
                  <c:v>0.29101334570272702</c:v>
                </c:pt>
                <c:pt idx="31607">
                  <c:v>0.29101793325852332</c:v>
                </c:pt>
                <c:pt idx="31608">
                  <c:v>0.29102213849951486</c:v>
                </c:pt>
                <c:pt idx="31609">
                  <c:v>0.29102481455275742</c:v>
                </c:pt>
                <c:pt idx="31610">
                  <c:v>0.29102672601497448</c:v>
                </c:pt>
                <c:pt idx="31611">
                  <c:v>0.29102940205593958</c:v>
                </c:pt>
                <c:pt idx="31612">
                  <c:v>0.29103475411638724</c:v>
                </c:pt>
                <c:pt idx="31613">
                  <c:v>0.29104316443921768</c:v>
                </c:pt>
                <c:pt idx="31614">
                  <c:v>0.29105081012586553</c:v>
                </c:pt>
                <c:pt idx="31615">
                  <c:v>0.29105539750979498</c:v>
                </c:pt>
                <c:pt idx="31616">
                  <c:v>0.29105845575405714</c:v>
                </c:pt>
                <c:pt idx="31617">
                  <c:v>0.29106074943111554</c:v>
                </c:pt>
                <c:pt idx="31618">
                  <c:v>0.2910634253810348</c:v>
                </c:pt>
                <c:pt idx="31619">
                  <c:v>0.29106763043072575</c:v>
                </c:pt>
                <c:pt idx="31620">
                  <c:v>0.29107374683507536</c:v>
                </c:pt>
                <c:pt idx="31621">
                  <c:v>0.29107986320201523</c:v>
                </c:pt>
                <c:pt idx="31622">
                  <c:v>0.29108597953154453</c:v>
                </c:pt>
                <c:pt idx="31623">
                  <c:v>0.29109324262427222</c:v>
                </c:pt>
                <c:pt idx="31624">
                  <c:v>0.29110050566424878</c:v>
                </c:pt>
                <c:pt idx="31625">
                  <c:v>0.29110891543410738</c:v>
                </c:pt>
                <c:pt idx="31626">
                  <c:v>0.29111694287572548</c:v>
                </c:pt>
                <c:pt idx="31627">
                  <c:v>0.29112267672314301</c:v>
                </c:pt>
                <c:pt idx="31628">
                  <c:v>0.29112611701581265</c:v>
                </c:pt>
                <c:pt idx="31629">
                  <c:v>0.29112802828440393</c:v>
                </c:pt>
                <c:pt idx="31630">
                  <c:v>0.29113108630655116</c:v>
                </c:pt>
                <c:pt idx="31631">
                  <c:v>0.29113567332223905</c:v>
                </c:pt>
                <c:pt idx="31632">
                  <c:v>0.29114102481394794</c:v>
                </c:pt>
                <c:pt idx="31633">
                  <c:v>0.29114714076940545</c:v>
                </c:pt>
                <c:pt idx="31634">
                  <c:v>0.29115249219974776</c:v>
                </c:pt>
                <c:pt idx="31635">
                  <c:v>0.29115707911724747</c:v>
                </c:pt>
                <c:pt idx="31636">
                  <c:v>0.29116434169359251</c:v>
                </c:pt>
                <c:pt idx="31637">
                  <c:v>0.29117313316280985</c:v>
                </c:pt>
                <c:pt idx="31638">
                  <c:v>0.29118192455473735</c:v>
                </c:pt>
                <c:pt idx="31639">
                  <c:v>0.29118918695064422</c:v>
                </c:pt>
                <c:pt idx="31640">
                  <c:v>0.29119568483911668</c:v>
                </c:pt>
                <c:pt idx="31641">
                  <c:v>0.29120294713509182</c:v>
                </c:pt>
                <c:pt idx="31642">
                  <c:v>0.29121059160019308</c:v>
                </c:pt>
                <c:pt idx="31643">
                  <c:v>0.29121747156882083</c:v>
                </c:pt>
                <c:pt idx="31644">
                  <c:v>0.29122282262280652</c:v>
                </c:pt>
                <c:pt idx="31645">
                  <c:v>0.29122740921771839</c:v>
                </c:pt>
                <c:pt idx="31646">
                  <c:v>0.2912335246448769</c:v>
                </c:pt>
                <c:pt idx="31647">
                  <c:v>0.29124116887623419</c:v>
                </c:pt>
                <c:pt idx="31648">
                  <c:v>0.29124881304915784</c:v>
                </c:pt>
                <c:pt idx="31649">
                  <c:v>0.2912564571636484</c:v>
                </c:pt>
                <c:pt idx="31650">
                  <c:v>0.29126333681672995</c:v>
                </c:pt>
                <c:pt idx="31651">
                  <c:v>0.29126983422340508</c:v>
                </c:pt>
                <c:pt idx="31652">
                  <c:v>0.29127556719423647</c:v>
                </c:pt>
                <c:pt idx="31653">
                  <c:v>0.29128053574237134</c:v>
                </c:pt>
                <c:pt idx="31654">
                  <c:v>0.2912851220725845</c:v>
                </c:pt>
                <c:pt idx="31655">
                  <c:v>0.29129123714681576</c:v>
                </c:pt>
                <c:pt idx="31656">
                  <c:v>0.29129926312499632</c:v>
                </c:pt>
                <c:pt idx="31657">
                  <c:v>0.29130805340814092</c:v>
                </c:pt>
                <c:pt idx="31658">
                  <c:v>0.29131607925135672</c:v>
                </c:pt>
                <c:pt idx="31659">
                  <c:v>0.29132448720849452</c:v>
                </c:pt>
                <c:pt idx="31660">
                  <c:v>0.29133213074454689</c:v>
                </c:pt>
                <c:pt idx="31661">
                  <c:v>0.29133862770425673</c:v>
                </c:pt>
                <c:pt idx="31662">
                  <c:v>0.29134550679205884</c:v>
                </c:pt>
                <c:pt idx="31663">
                  <c:v>0.29135429666871937</c:v>
                </c:pt>
                <c:pt idx="31664">
                  <c:v>0.29136270430453465</c:v>
                </c:pt>
                <c:pt idx="31665">
                  <c:v>0.29136920106561276</c:v>
                </c:pt>
                <c:pt idx="31666">
                  <c:v>0.29137531562571778</c:v>
                </c:pt>
                <c:pt idx="31667">
                  <c:v>0.29138295877327303</c:v>
                </c:pt>
                <c:pt idx="31668">
                  <c:v>0.29139251262556781</c:v>
                </c:pt>
                <c:pt idx="31669">
                  <c:v>0.29140206638658755</c:v>
                </c:pt>
                <c:pt idx="31670">
                  <c:v>0.29140894503800502</c:v>
                </c:pt>
                <c:pt idx="31671">
                  <c:v>0.29141544149867582</c:v>
                </c:pt>
                <c:pt idx="31672">
                  <c:v>0.29142346648006084</c:v>
                </c:pt>
                <c:pt idx="31673">
                  <c:v>0.29143301994536047</c:v>
                </c:pt>
                <c:pt idx="31674">
                  <c:v>0.29144142691932751</c:v>
                </c:pt>
                <c:pt idx="31675">
                  <c:v>0.29145021595290693</c:v>
                </c:pt>
                <c:pt idx="31676">
                  <c:v>0.29146091554169867</c:v>
                </c:pt>
                <c:pt idx="31677">
                  <c:v>0.29147237925979558</c:v>
                </c:pt>
                <c:pt idx="31678">
                  <c:v>0.29148346072903786</c:v>
                </c:pt>
                <c:pt idx="31679">
                  <c:v>0.291494924188687</c:v>
                </c:pt>
                <c:pt idx="31680">
                  <c:v>0.29150829805885797</c:v>
                </c:pt>
                <c:pt idx="31681">
                  <c:v>0.29152128964718682</c:v>
                </c:pt>
                <c:pt idx="31682">
                  <c:v>0.29153237057444653</c:v>
                </c:pt>
                <c:pt idx="31683">
                  <c:v>0.2915415409041503</c:v>
                </c:pt>
                <c:pt idx="31684">
                  <c:v>0.29154880068885991</c:v>
                </c:pt>
                <c:pt idx="31685">
                  <c:v>0.29155453206061188</c:v>
                </c:pt>
                <c:pt idx="31686">
                  <c:v>0.29156217383851762</c:v>
                </c:pt>
                <c:pt idx="31687">
                  <c:v>0.29157401847886538</c:v>
                </c:pt>
                <c:pt idx="31688">
                  <c:v>0.29158739129128874</c:v>
                </c:pt>
                <c:pt idx="31689">
                  <c:v>0.29160114599749981</c:v>
                </c:pt>
                <c:pt idx="31690">
                  <c:v>0.29161375431199527</c:v>
                </c:pt>
                <c:pt idx="31691">
                  <c:v>0.29162750865559822</c:v>
                </c:pt>
                <c:pt idx="31692">
                  <c:v>0.29164049869529435</c:v>
                </c:pt>
                <c:pt idx="31693">
                  <c:v>0.2916508141948489</c:v>
                </c:pt>
                <c:pt idx="31694">
                  <c:v>0.29165921933803196</c:v>
                </c:pt>
                <c:pt idx="31695">
                  <c:v>0.29166686031598593</c:v>
                </c:pt>
                <c:pt idx="31696">
                  <c:v>0.29167564736845514</c:v>
                </c:pt>
                <c:pt idx="31697">
                  <c:v>0.29168405230291561</c:v>
                </c:pt>
                <c:pt idx="31698">
                  <c:v>0.29169360327905436</c:v>
                </c:pt>
                <c:pt idx="31699">
                  <c:v>0.29170468229709412</c:v>
                </c:pt>
                <c:pt idx="31700">
                  <c:v>0.2917157611923909</c:v>
                </c:pt>
                <c:pt idx="31701">
                  <c:v>0.29172607591560806</c:v>
                </c:pt>
                <c:pt idx="31702">
                  <c:v>0.2917371545738901</c:v>
                </c:pt>
                <c:pt idx="31703">
                  <c:v>0.29174861512571632</c:v>
                </c:pt>
                <c:pt idx="31704">
                  <c:v>0.29175892951006138</c:v>
                </c:pt>
                <c:pt idx="31705">
                  <c:v>0.29176886177962363</c:v>
                </c:pt>
                <c:pt idx="31706">
                  <c:v>0.29177993996390894</c:v>
                </c:pt>
                <c:pt idx="31707">
                  <c:v>0.29179216402483382</c:v>
                </c:pt>
                <c:pt idx="31708">
                  <c:v>0.29180476993115984</c:v>
                </c:pt>
                <c:pt idx="31709">
                  <c:v>0.29181584771765773</c:v>
                </c:pt>
                <c:pt idx="31710">
                  <c:v>0.29182616140856665</c:v>
                </c:pt>
                <c:pt idx="31711">
                  <c:v>0.29183685697567424</c:v>
                </c:pt>
                <c:pt idx="31712">
                  <c:v>0.29184908034086637</c:v>
                </c:pt>
                <c:pt idx="31713">
                  <c:v>0.29186283144811681</c:v>
                </c:pt>
                <c:pt idx="31714">
                  <c:v>0.291877346300631</c:v>
                </c:pt>
                <c:pt idx="31715">
                  <c:v>0.29189262486514911</c:v>
                </c:pt>
                <c:pt idx="31716">
                  <c:v>0.29190866710666352</c:v>
                </c:pt>
                <c:pt idx="31717">
                  <c:v>0.2919227993443031</c:v>
                </c:pt>
                <c:pt idx="31718">
                  <c:v>0.29193387582337998</c:v>
                </c:pt>
                <c:pt idx="31719">
                  <c:v>0.29194380635548889</c:v>
                </c:pt>
                <c:pt idx="31720">
                  <c:v>0.29195335485105645</c:v>
                </c:pt>
                <c:pt idx="31721">
                  <c:v>0.2919636671238649</c:v>
                </c:pt>
                <c:pt idx="31722">
                  <c:v>0.29197550700965208</c:v>
                </c:pt>
                <c:pt idx="31723">
                  <c:v>0.29198734675525784</c:v>
                </c:pt>
                <c:pt idx="31724">
                  <c:v>0.29199880444011778</c:v>
                </c:pt>
                <c:pt idx="31725">
                  <c:v>0.29200835241055356</c:v>
                </c:pt>
                <c:pt idx="31726">
                  <c:v>0.29201713646283933</c:v>
                </c:pt>
                <c:pt idx="31727">
                  <c:v>0.29202668425824452</c:v>
                </c:pt>
                <c:pt idx="31728">
                  <c:v>0.29203814149239893</c:v>
                </c:pt>
                <c:pt idx="31729">
                  <c:v>0.29205150809967384</c:v>
                </c:pt>
                <c:pt idx="31730">
                  <c:v>0.29206411073717681</c:v>
                </c:pt>
                <c:pt idx="31731">
                  <c:v>0.29207518565114082</c:v>
                </c:pt>
                <c:pt idx="31732">
                  <c:v>0.29208664232962123</c:v>
                </c:pt>
                <c:pt idx="31733">
                  <c:v>0.29209809887684701</c:v>
                </c:pt>
                <c:pt idx="31734">
                  <c:v>0.29211031904922041</c:v>
                </c:pt>
                <c:pt idx="31735">
                  <c:v>0.29212368469176681</c:v>
                </c:pt>
                <c:pt idx="31736">
                  <c:v>0.29213705015567554</c:v>
                </c:pt>
                <c:pt idx="31737">
                  <c:v>0.29214888798881805</c:v>
                </c:pt>
                <c:pt idx="31738">
                  <c:v>0.29216034382294975</c:v>
                </c:pt>
                <c:pt idx="31739">
                  <c:v>0.29217065396146263</c:v>
                </c:pt>
                <c:pt idx="31740">
                  <c:v>0.29218058214252846</c:v>
                </c:pt>
                <c:pt idx="31741">
                  <c:v>0.29219127391959732</c:v>
                </c:pt>
                <c:pt idx="31742">
                  <c:v>0.29220196558235345</c:v>
                </c:pt>
                <c:pt idx="31743">
                  <c:v>0.29221227529175148</c:v>
                </c:pt>
                <c:pt idx="31744">
                  <c:v>0.29222182122420115</c:v>
                </c:pt>
                <c:pt idx="31745">
                  <c:v>0.29223098523362312</c:v>
                </c:pt>
                <c:pt idx="31746">
                  <c:v>0.29224014915906682</c:v>
                </c:pt>
                <c:pt idx="31747">
                  <c:v>0.29225007665019903</c:v>
                </c:pt>
                <c:pt idx="31748">
                  <c:v>0.29226076768427833</c:v>
                </c:pt>
                <c:pt idx="31749">
                  <c:v>0.29227260405297212</c:v>
                </c:pt>
                <c:pt idx="31750">
                  <c:v>0.29228444028156758</c:v>
                </c:pt>
                <c:pt idx="31751">
                  <c:v>0.2922970399838713</c:v>
                </c:pt>
                <c:pt idx="31752">
                  <c:v>0.29230963952742456</c:v>
                </c:pt>
                <c:pt idx="31753">
                  <c:v>0.29232185711502395</c:v>
                </c:pt>
                <c:pt idx="31754">
                  <c:v>0.29233331096783277</c:v>
                </c:pt>
                <c:pt idx="31755">
                  <c:v>0.29234514647791354</c:v>
                </c:pt>
                <c:pt idx="31756">
                  <c:v>0.29235660006397463</c:v>
                </c:pt>
                <c:pt idx="31757">
                  <c:v>0.29236805351885214</c:v>
                </c:pt>
                <c:pt idx="31758">
                  <c:v>0.29237912506720648</c:v>
                </c:pt>
                <c:pt idx="31759">
                  <c:v>0.29239057826409914</c:v>
                </c:pt>
                <c:pt idx="31760">
                  <c:v>0.29240355839533566</c:v>
                </c:pt>
                <c:pt idx="31761">
                  <c:v>0.29241692011915144</c:v>
                </c:pt>
                <c:pt idx="31762">
                  <c:v>0.29242913639611856</c:v>
                </c:pt>
                <c:pt idx="31763">
                  <c:v>0.2924398255160453</c:v>
                </c:pt>
                <c:pt idx="31764">
                  <c:v>0.29245013277348081</c:v>
                </c:pt>
                <c:pt idx="31765">
                  <c:v>0.29245929469090232</c:v>
                </c:pt>
                <c:pt idx="31766">
                  <c:v>0.2924684565243838</c:v>
                </c:pt>
                <c:pt idx="31767">
                  <c:v>0.29247876348671803</c:v>
                </c:pt>
                <c:pt idx="31768">
                  <c:v>0.29248868860930316</c:v>
                </c:pt>
                <c:pt idx="31769">
                  <c:v>0.29249937709269114</c:v>
                </c:pt>
                <c:pt idx="31770">
                  <c:v>0.29251159236238888</c:v>
                </c:pt>
                <c:pt idx="31771">
                  <c:v>0.29252533436244604</c:v>
                </c:pt>
                <c:pt idx="31772">
                  <c:v>0.29253793102994052</c:v>
                </c:pt>
                <c:pt idx="31773">
                  <c:v>0.29254900069765738</c:v>
                </c:pt>
                <c:pt idx="31774">
                  <c:v>0.29255930682986386</c:v>
                </c:pt>
                <c:pt idx="31775">
                  <c:v>0.29257075796329712</c:v>
                </c:pt>
                <c:pt idx="31776">
                  <c:v>0.29258411745323931</c:v>
                </c:pt>
                <c:pt idx="31777">
                  <c:v>0.29259824014854441</c:v>
                </c:pt>
                <c:pt idx="31778">
                  <c:v>0.29261045421067089</c:v>
                </c:pt>
                <c:pt idx="31779">
                  <c:v>0.29261999634290647</c:v>
                </c:pt>
                <c:pt idx="31780">
                  <c:v>0.29262877502414647</c:v>
                </c:pt>
                <c:pt idx="31781">
                  <c:v>0.29263869865796682</c:v>
                </c:pt>
                <c:pt idx="31782">
                  <c:v>0.29265129389753902</c:v>
                </c:pt>
                <c:pt idx="31783">
                  <c:v>0.29266617897614516</c:v>
                </c:pt>
                <c:pt idx="31784">
                  <c:v>0.29268030051257626</c:v>
                </c:pt>
                <c:pt idx="31785">
                  <c:v>0.2926932768837493</c:v>
                </c:pt>
                <c:pt idx="31786">
                  <c:v>0.29270510813424216</c:v>
                </c:pt>
                <c:pt idx="31787">
                  <c:v>0.2927173208911536</c:v>
                </c:pt>
                <c:pt idx="31788">
                  <c:v>0.29273067842324668</c:v>
                </c:pt>
                <c:pt idx="31789">
                  <c:v>0.29274365414071785</c:v>
                </c:pt>
                <c:pt idx="31790">
                  <c:v>0.29275510316337255</c:v>
                </c:pt>
                <c:pt idx="31791">
                  <c:v>0.29276617042734082</c:v>
                </c:pt>
                <c:pt idx="31792">
                  <c:v>0.29277838243854087</c:v>
                </c:pt>
                <c:pt idx="31793">
                  <c:v>0.29279059430060989</c:v>
                </c:pt>
                <c:pt idx="31794">
                  <c:v>0.29280280601355096</c:v>
                </c:pt>
                <c:pt idx="31795">
                  <c:v>0.29281463596825591</c:v>
                </c:pt>
                <c:pt idx="31796">
                  <c:v>0.29282532096834712</c:v>
                </c:pt>
                <c:pt idx="31797">
                  <c:v>0.2928329530413708</c:v>
                </c:pt>
                <c:pt idx="31798">
                  <c:v>0.29283982185729013</c:v>
                </c:pt>
                <c:pt idx="31799">
                  <c:v>0.29284783541623155</c:v>
                </c:pt>
                <c:pt idx="31800">
                  <c:v>0.29285623050434223</c:v>
                </c:pt>
                <c:pt idx="31801">
                  <c:v>0.29286615188124643</c:v>
                </c:pt>
                <c:pt idx="31802">
                  <c:v>0.29287683633090777</c:v>
                </c:pt>
                <c:pt idx="31803">
                  <c:v>0.29288981015202642</c:v>
                </c:pt>
                <c:pt idx="31804">
                  <c:v>0.29290392853081648</c:v>
                </c:pt>
                <c:pt idx="31805">
                  <c:v>0.29291613885983964</c:v>
                </c:pt>
                <c:pt idx="31806">
                  <c:v>0.29292605964239082</c:v>
                </c:pt>
                <c:pt idx="31807">
                  <c:v>0.29293483563722145</c:v>
                </c:pt>
                <c:pt idx="31808">
                  <c:v>0.29294475623428901</c:v>
                </c:pt>
                <c:pt idx="31809">
                  <c:v>0.29295543984414357</c:v>
                </c:pt>
                <c:pt idx="31810">
                  <c:v>0.29296650489116682</c:v>
                </c:pt>
                <c:pt idx="31811">
                  <c:v>0.29297833290949166</c:v>
                </c:pt>
                <c:pt idx="31812">
                  <c:v>0.29299016078791557</c:v>
                </c:pt>
                <c:pt idx="31813">
                  <c:v>0.29300046237449379</c:v>
                </c:pt>
                <c:pt idx="31814">
                  <c:v>0.29301038232052917</c:v>
                </c:pt>
                <c:pt idx="31815">
                  <c:v>0.29302068369879652</c:v>
                </c:pt>
                <c:pt idx="31816">
                  <c:v>0.29303174802392085</c:v>
                </c:pt>
                <c:pt idx="31817">
                  <c:v>0.29304166765961154</c:v>
                </c:pt>
                <c:pt idx="31818">
                  <c:v>0.29305158719690327</c:v>
                </c:pt>
                <c:pt idx="31819">
                  <c:v>0.29306226966548454</c:v>
                </c:pt>
                <c:pt idx="31820">
                  <c:v>0.29307485957124157</c:v>
                </c:pt>
                <c:pt idx="31821">
                  <c:v>0.29308744931849484</c:v>
                </c:pt>
                <c:pt idx="31822">
                  <c:v>0.29309851290493188</c:v>
                </c:pt>
                <c:pt idx="31823">
                  <c:v>0.29310843187836422</c:v>
                </c:pt>
                <c:pt idx="31824">
                  <c:v>0.29311911373972432</c:v>
                </c:pt>
                <c:pt idx="31825">
                  <c:v>0.29313132144156329</c:v>
                </c:pt>
                <c:pt idx="31826">
                  <c:v>0.29314467344481265</c:v>
                </c:pt>
                <c:pt idx="31827">
                  <c:v>0.29315649935595639</c:v>
                </c:pt>
                <c:pt idx="31828">
                  <c:v>0.29316679922913452</c:v>
                </c:pt>
                <c:pt idx="31829">
                  <c:v>0.29317595458289902</c:v>
                </c:pt>
                <c:pt idx="31830">
                  <c:v>0.29318434691688366</c:v>
                </c:pt>
                <c:pt idx="31831">
                  <c:v>0.29319617235886453</c:v>
                </c:pt>
                <c:pt idx="31832">
                  <c:v>0.29321066787116862</c:v>
                </c:pt>
                <c:pt idx="31833">
                  <c:v>0.29322325590875631</c:v>
                </c:pt>
                <c:pt idx="31834">
                  <c:v>0.29323164784578315</c:v>
                </c:pt>
                <c:pt idx="31835">
                  <c:v>0.29323889537108733</c:v>
                </c:pt>
                <c:pt idx="31836">
                  <c:v>0.29324690573268097</c:v>
                </c:pt>
                <c:pt idx="31837">
                  <c:v>0.29325720467473126</c:v>
                </c:pt>
                <c:pt idx="31838">
                  <c:v>0.29326788494704836</c:v>
                </c:pt>
                <c:pt idx="31839">
                  <c:v>0.29327703937538835</c:v>
                </c:pt>
                <c:pt idx="31840">
                  <c:v>0.29328466800165626</c:v>
                </c:pt>
                <c:pt idx="31841">
                  <c:v>0.29329229656972783</c:v>
                </c:pt>
                <c:pt idx="31842">
                  <c:v>0.29330030650357158</c:v>
                </c:pt>
                <c:pt idx="31843">
                  <c:v>0.2933075535312889</c:v>
                </c:pt>
                <c:pt idx="31844">
                  <c:v>0.29331594476092848</c:v>
                </c:pt>
                <c:pt idx="31845">
                  <c:v>0.29332700581968996</c:v>
                </c:pt>
                <c:pt idx="31846">
                  <c:v>0.29333997380174226</c:v>
                </c:pt>
                <c:pt idx="31847">
                  <c:v>0.29335179740351991</c:v>
                </c:pt>
                <c:pt idx="31848">
                  <c:v>0.29336056966289054</c:v>
                </c:pt>
                <c:pt idx="31849">
                  <c:v>0.29336705345731312</c:v>
                </c:pt>
                <c:pt idx="31850">
                  <c:v>0.29337582558285508</c:v>
                </c:pt>
                <c:pt idx="31851">
                  <c:v>0.29338726737009285</c:v>
                </c:pt>
                <c:pt idx="31852">
                  <c:v>0.29339909041270684</c:v>
                </c:pt>
                <c:pt idx="31853">
                  <c:v>0.29340976916976108</c:v>
                </c:pt>
                <c:pt idx="31854">
                  <c:v>0.29341968505634602</c:v>
                </c:pt>
                <c:pt idx="31855">
                  <c:v>0.29342845672021056</c:v>
                </c:pt>
                <c:pt idx="31856">
                  <c:v>0.29343494007448462</c:v>
                </c:pt>
                <c:pt idx="31857">
                  <c:v>0.29343913516367481</c:v>
                </c:pt>
                <c:pt idx="31858">
                  <c:v>0.29344523708017228</c:v>
                </c:pt>
                <c:pt idx="31859">
                  <c:v>0.29345248305765442</c:v>
                </c:pt>
                <c:pt idx="31860">
                  <c:v>0.29345782216535932</c:v>
                </c:pt>
                <c:pt idx="31861">
                  <c:v>0.29346239852070422</c:v>
                </c:pt>
                <c:pt idx="31862">
                  <c:v>0.29346811893543434</c:v>
                </c:pt>
                <c:pt idx="31863">
                  <c:v>0.29347536474711677</c:v>
                </c:pt>
                <c:pt idx="31864">
                  <c:v>0.29348337321473689</c:v>
                </c:pt>
                <c:pt idx="31865">
                  <c:v>0.29349252567062667</c:v>
                </c:pt>
                <c:pt idx="31866">
                  <c:v>0.29350396612269247</c:v>
                </c:pt>
                <c:pt idx="31867">
                  <c:v>0.29351693181014504</c:v>
                </c:pt>
                <c:pt idx="31868">
                  <c:v>0.29352875331983985</c:v>
                </c:pt>
                <c:pt idx="31869">
                  <c:v>0.29353904935958197</c:v>
                </c:pt>
                <c:pt idx="31870">
                  <c:v>0.29355010795085917</c:v>
                </c:pt>
                <c:pt idx="31871">
                  <c:v>0.29356078509536376</c:v>
                </c:pt>
                <c:pt idx="31872">
                  <c:v>0.29356803023563782</c:v>
                </c:pt>
                <c:pt idx="31873">
                  <c:v>0.29357298740663396</c:v>
                </c:pt>
                <c:pt idx="31874">
                  <c:v>0.29357908850643311</c:v>
                </c:pt>
                <c:pt idx="31875">
                  <c:v>0.29358595219921463</c:v>
                </c:pt>
                <c:pt idx="31876">
                  <c:v>0.29359510371630704</c:v>
                </c:pt>
                <c:pt idx="31877">
                  <c:v>0.29360425514965088</c:v>
                </c:pt>
                <c:pt idx="31878">
                  <c:v>0.29361302519468507</c:v>
                </c:pt>
                <c:pt idx="31879">
                  <c:v>0.29362065125828252</c:v>
                </c:pt>
                <c:pt idx="31880">
                  <c:v>0.29362751466579634</c:v>
                </c:pt>
                <c:pt idx="31881">
                  <c:v>0.29363247154192734</c:v>
                </c:pt>
                <c:pt idx="31882">
                  <c:v>0.29363742839348767</c:v>
                </c:pt>
                <c:pt idx="31883">
                  <c:v>0.29364581685553953</c:v>
                </c:pt>
                <c:pt idx="31884">
                  <c:v>0.2936557304017901</c:v>
                </c:pt>
                <c:pt idx="31885">
                  <c:v>0.29366488128033247</c:v>
                </c:pt>
                <c:pt idx="31886">
                  <c:v>0.2936744133564359</c:v>
                </c:pt>
                <c:pt idx="31887">
                  <c:v>0.2936843266191993</c:v>
                </c:pt>
                <c:pt idx="31888">
                  <c:v>0.29369271468785813</c:v>
                </c:pt>
                <c:pt idx="31889">
                  <c:v>0.29369805251309794</c:v>
                </c:pt>
                <c:pt idx="31890">
                  <c:v>0.29370224649865601</c:v>
                </c:pt>
                <c:pt idx="31891">
                  <c:v>0.29370720300436531</c:v>
                </c:pt>
                <c:pt idx="31892">
                  <c:v>0.29371444708390332</c:v>
                </c:pt>
                <c:pt idx="31893">
                  <c:v>0.29372207237409326</c:v>
                </c:pt>
                <c:pt idx="31894">
                  <c:v>0.29372931634591731</c:v>
                </c:pt>
                <c:pt idx="31895">
                  <c:v>0.29373579774991132</c:v>
                </c:pt>
                <c:pt idx="31896">
                  <c:v>0.29374304162230974</c:v>
                </c:pt>
                <c:pt idx="31897">
                  <c:v>0.29375066669446265</c:v>
                </c:pt>
                <c:pt idx="31898">
                  <c:v>0.29375943545556027</c:v>
                </c:pt>
                <c:pt idx="31899">
                  <c:v>0.29376706040270978</c:v>
                </c:pt>
                <c:pt idx="31900">
                  <c:v>0.29377430404865085</c:v>
                </c:pt>
                <c:pt idx="31901">
                  <c:v>0.29378192888242932</c:v>
                </c:pt>
                <c:pt idx="31902">
                  <c:v>0.29379031613243667</c:v>
                </c:pt>
                <c:pt idx="31903">
                  <c:v>0.29379832207818579</c:v>
                </c:pt>
                <c:pt idx="31904">
                  <c:v>0.29380556549768272</c:v>
                </c:pt>
                <c:pt idx="31905">
                  <c:v>0.29381166517866947</c:v>
                </c:pt>
                <c:pt idx="31906">
                  <c:v>0.29381662114207541</c:v>
                </c:pt>
                <c:pt idx="31907">
                  <c:v>0.29382195830596725</c:v>
                </c:pt>
                <c:pt idx="31908">
                  <c:v>0.29382958277639987</c:v>
                </c:pt>
                <c:pt idx="31909">
                  <c:v>0.29383873206418532</c:v>
                </c:pt>
                <c:pt idx="31910">
                  <c:v>0.29384635640672829</c:v>
                </c:pt>
                <c:pt idx="31911">
                  <c:v>0.29385359947830181</c:v>
                </c:pt>
                <c:pt idx="31912">
                  <c:v>0.29386084249741351</c:v>
                </c:pt>
                <c:pt idx="31913">
                  <c:v>0.29386541700876989</c:v>
                </c:pt>
                <c:pt idx="31914">
                  <c:v>0.29386922908558138</c:v>
                </c:pt>
                <c:pt idx="31915">
                  <c:v>0.29387418476371202</c:v>
                </c:pt>
                <c:pt idx="31916">
                  <c:v>0.29388104643134844</c:v>
                </c:pt>
                <c:pt idx="31917">
                  <c:v>0.29389057644718181</c:v>
                </c:pt>
                <c:pt idx="31918">
                  <c:v>0.29390048756730647</c:v>
                </c:pt>
                <c:pt idx="31919">
                  <c:v>0.29390963620638877</c:v>
                </c:pt>
                <c:pt idx="31920">
                  <c:v>0.29391687881963896</c:v>
                </c:pt>
                <c:pt idx="31921">
                  <c:v>0.29392450256638952</c:v>
                </c:pt>
                <c:pt idx="31922">
                  <c:v>0.2939321262550198</c:v>
                </c:pt>
                <c:pt idx="31923">
                  <c:v>0.29393784398335132</c:v>
                </c:pt>
                <c:pt idx="31924">
                  <c:v>0.29394051224538448</c:v>
                </c:pt>
                <c:pt idx="31925">
                  <c:v>0.29394279932146111</c:v>
                </c:pt>
                <c:pt idx="31926">
                  <c:v>0.2939458487480921</c:v>
                </c:pt>
                <c:pt idx="31927">
                  <c:v>0.29394966051830496</c:v>
                </c:pt>
                <c:pt idx="31928">
                  <c:v>0.29395728401514187</c:v>
                </c:pt>
                <c:pt idx="31929">
                  <c:v>0.29396757564368403</c:v>
                </c:pt>
                <c:pt idx="31930">
                  <c:v>0.29397672366902572</c:v>
                </c:pt>
                <c:pt idx="31931">
                  <c:v>0.29398205997849503</c:v>
                </c:pt>
                <c:pt idx="31932">
                  <c:v>0.29398587161068179</c:v>
                </c:pt>
                <c:pt idx="31933">
                  <c:v>0.29398968322833985</c:v>
                </c:pt>
                <c:pt idx="31934">
                  <c:v>0.29399463830957556</c:v>
                </c:pt>
                <c:pt idx="31935">
                  <c:v>0.29400378608735156</c:v>
                </c:pt>
                <c:pt idx="31936">
                  <c:v>0.29401407723732498</c:v>
                </c:pt>
                <c:pt idx="31937">
                  <c:v>0.29402284368895304</c:v>
                </c:pt>
                <c:pt idx="31938">
                  <c:v>0.29402894204476016</c:v>
                </c:pt>
                <c:pt idx="31939">
                  <c:v>0.29403351578720938</c:v>
                </c:pt>
                <c:pt idx="31940">
                  <c:v>0.29403885179362782</c:v>
                </c:pt>
                <c:pt idx="31941">
                  <c:v>0.29404533119171461</c:v>
                </c:pt>
                <c:pt idx="31942">
                  <c:v>0.29405219168510627</c:v>
                </c:pt>
                <c:pt idx="31943">
                  <c:v>0.29405867099675964</c:v>
                </c:pt>
                <c:pt idx="31944">
                  <c:v>0.29406476913408397</c:v>
                </c:pt>
                <c:pt idx="31945">
                  <c:v>0.29407201062385624</c:v>
                </c:pt>
                <c:pt idx="31946">
                  <c:v>0.29408039544123837</c:v>
                </c:pt>
                <c:pt idx="31947">
                  <c:v>0.29408763681785505</c:v>
                </c:pt>
                <c:pt idx="31948">
                  <c:v>0.29409221029185806</c:v>
                </c:pt>
                <c:pt idx="31949">
                  <c:v>0.29409716486509091</c:v>
                </c:pt>
                <c:pt idx="31950">
                  <c:v>0.29410326276767956</c:v>
                </c:pt>
                <c:pt idx="31951">
                  <c:v>0.29411050397870747</c:v>
                </c:pt>
                <c:pt idx="31952">
                  <c:v>0.29411850736147077</c:v>
                </c:pt>
                <c:pt idx="31953">
                  <c:v>0.29412498624345962</c:v>
                </c:pt>
                <c:pt idx="31954">
                  <c:v>0.29413070286917892</c:v>
                </c:pt>
                <c:pt idx="31955">
                  <c:v>0.2941375627769055</c:v>
                </c:pt>
                <c:pt idx="31956">
                  <c:v>0.29414480373956514</c:v>
                </c:pt>
                <c:pt idx="31957">
                  <c:v>0.2941512824511851</c:v>
                </c:pt>
                <c:pt idx="31958">
                  <c:v>0.29415661782923913</c:v>
                </c:pt>
                <c:pt idx="31959">
                  <c:v>0.29416080989202564</c:v>
                </c:pt>
                <c:pt idx="31960">
                  <c:v>0.29416652631295942</c:v>
                </c:pt>
                <c:pt idx="31961">
                  <c:v>0.29417414815670578</c:v>
                </c:pt>
                <c:pt idx="31962">
                  <c:v>0.2941836753796982</c:v>
                </c:pt>
                <c:pt idx="31963">
                  <c:v>0.29419320251192199</c:v>
                </c:pt>
                <c:pt idx="31964">
                  <c:v>0.29420044307170906</c:v>
                </c:pt>
                <c:pt idx="31965">
                  <c:v>0.29420577818747945</c:v>
                </c:pt>
                <c:pt idx="31966">
                  <c:v>0.29421187542779192</c:v>
                </c:pt>
                <c:pt idx="31967">
                  <c:v>0.29421987799928562</c:v>
                </c:pt>
                <c:pt idx="31968">
                  <c:v>0.29422597515362914</c:v>
                </c:pt>
                <c:pt idx="31969">
                  <c:v>0.29423131013318399</c:v>
                </c:pt>
                <c:pt idx="31970">
                  <c:v>0.29423931254915175</c:v>
                </c:pt>
                <c:pt idx="31971">
                  <c:v>0.29424845808898653</c:v>
                </c:pt>
                <c:pt idx="31972">
                  <c:v>0.29425722248617564</c:v>
                </c:pt>
                <c:pt idx="31973">
                  <c:v>0.2942659868065518</c:v>
                </c:pt>
                <c:pt idx="31974">
                  <c:v>0.29427360789226725</c:v>
                </c:pt>
                <c:pt idx="31975">
                  <c:v>0.29428046681975212</c:v>
                </c:pt>
                <c:pt idx="31976">
                  <c:v>0.29428884988945719</c:v>
                </c:pt>
                <c:pt idx="31977">
                  <c:v>0.2942979949762588</c:v>
                </c:pt>
                <c:pt idx="31978">
                  <c:v>0.29430561581804227</c:v>
                </c:pt>
                <c:pt idx="31979">
                  <c:v>0.29431171244965326</c:v>
                </c:pt>
                <c:pt idx="31980">
                  <c:v>0.29431780904409566</c:v>
                </c:pt>
                <c:pt idx="31981">
                  <c:v>0.29432542973488079</c:v>
                </c:pt>
                <c:pt idx="31982">
                  <c:v>0.29433266933733504</c:v>
                </c:pt>
                <c:pt idx="31983">
                  <c:v>0.29433952785973488</c:v>
                </c:pt>
                <c:pt idx="31984">
                  <c:v>0.29434867248309632</c:v>
                </c:pt>
                <c:pt idx="31985">
                  <c:v>0.29435972212475492</c:v>
                </c:pt>
                <c:pt idx="31986">
                  <c:v>0.29436772351318602</c:v>
                </c:pt>
                <c:pt idx="31987">
                  <c:v>0.29437381976616256</c:v>
                </c:pt>
                <c:pt idx="31988">
                  <c:v>0.29437877294434117</c:v>
                </c:pt>
                <c:pt idx="31989">
                  <c:v>0.29438258306470677</c:v>
                </c:pt>
                <c:pt idx="31990">
                  <c:v>0.29438677418034159</c:v>
                </c:pt>
                <c:pt idx="31991">
                  <c:v>0.29439401333870152</c:v>
                </c:pt>
                <c:pt idx="31992">
                  <c:v>0.29440277646028556</c:v>
                </c:pt>
                <c:pt idx="31993">
                  <c:v>0.29441115850472677</c:v>
                </c:pt>
                <c:pt idx="31994">
                  <c:v>0.29441839748656812</c:v>
                </c:pt>
                <c:pt idx="31995">
                  <c:v>0.29442525542102671</c:v>
                </c:pt>
                <c:pt idx="31996">
                  <c:v>0.29443135132328485</c:v>
                </c:pt>
                <c:pt idx="31997">
                  <c:v>0.29443706619790361</c:v>
                </c:pt>
                <c:pt idx="31998">
                  <c:v>0.29444278103986327</c:v>
                </c:pt>
                <c:pt idx="31999">
                  <c:v>0.29445040077833762</c:v>
                </c:pt>
                <c:pt idx="32000">
                  <c:v>0.29445878242360174</c:v>
                </c:pt>
                <c:pt idx="32001">
                  <c:v>0.29446602106070352</c:v>
                </c:pt>
                <c:pt idx="32002">
                  <c:v>0.29447364062209846</c:v>
                </c:pt>
                <c:pt idx="32003">
                  <c:v>0.29448087915164917</c:v>
                </c:pt>
                <c:pt idx="32004">
                  <c:v>0.29448659374323</c:v>
                </c:pt>
                <c:pt idx="32005">
                  <c:v>0.29449116539298198</c:v>
                </c:pt>
                <c:pt idx="32006">
                  <c:v>0.29449649895794461</c:v>
                </c:pt>
                <c:pt idx="32007">
                  <c:v>0.29450488021684001</c:v>
                </c:pt>
                <c:pt idx="32008">
                  <c:v>0.29451592813260313</c:v>
                </c:pt>
                <c:pt idx="32009">
                  <c:v>0.29452735688253767</c:v>
                </c:pt>
                <c:pt idx="32010">
                  <c:v>0.29453573788281057</c:v>
                </c:pt>
                <c:pt idx="32011">
                  <c:v>0.29454030930789893</c:v>
                </c:pt>
                <c:pt idx="32012">
                  <c:v>0.29454373786300081</c:v>
                </c:pt>
                <c:pt idx="32013">
                  <c:v>0.29454754735488353</c:v>
                </c:pt>
                <c:pt idx="32014">
                  <c:v>0.29455364251170929</c:v>
                </c:pt>
                <c:pt idx="32015">
                  <c:v>0.29456278517729245</c:v>
                </c:pt>
                <c:pt idx="32016">
                  <c:v>0.29457307057615884</c:v>
                </c:pt>
                <c:pt idx="32017">
                  <c:v>0.29458221306411958</c:v>
                </c:pt>
                <c:pt idx="32018">
                  <c:v>0.29458945080781035</c:v>
                </c:pt>
                <c:pt idx="32019">
                  <c:v>0.29459668849911597</c:v>
                </c:pt>
                <c:pt idx="32020">
                  <c:v>0.29460659262338385</c:v>
                </c:pt>
                <c:pt idx="32021">
                  <c:v>0.2946172584936656</c:v>
                </c:pt>
                <c:pt idx="32022">
                  <c:v>0.294627162414209</c:v>
                </c:pt>
                <c:pt idx="32023">
                  <c:v>0.29463592349292628</c:v>
                </c:pt>
                <c:pt idx="32024">
                  <c:v>0.29464544631751793</c:v>
                </c:pt>
                <c:pt idx="32025">
                  <c:v>0.29465534995889658</c:v>
                </c:pt>
                <c:pt idx="32026">
                  <c:v>0.29466525350219375</c:v>
                </c:pt>
                <c:pt idx="32027">
                  <c:v>0.29467401424720052</c:v>
                </c:pt>
                <c:pt idx="32028">
                  <c:v>0.29468163222394961</c:v>
                </c:pt>
                <c:pt idx="32029">
                  <c:v>0.29468925014266573</c:v>
                </c:pt>
                <c:pt idx="32030">
                  <c:v>0.29469839156852234</c:v>
                </c:pt>
                <c:pt idx="32031">
                  <c:v>0.2947086755727254</c:v>
                </c:pt>
                <c:pt idx="32032">
                  <c:v>0.29471934035426506</c:v>
                </c:pt>
                <c:pt idx="32033">
                  <c:v>0.29473190941506477</c:v>
                </c:pt>
                <c:pt idx="32034">
                  <c:v>0.29474600181052268</c:v>
                </c:pt>
                <c:pt idx="32035">
                  <c:v>0.29476009400738784</c:v>
                </c:pt>
                <c:pt idx="32036">
                  <c:v>0.29477380514345886</c:v>
                </c:pt>
                <c:pt idx="32037">
                  <c:v>0.2947848500885778</c:v>
                </c:pt>
                <c:pt idx="32038">
                  <c:v>0.29479322893108623</c:v>
                </c:pt>
                <c:pt idx="32039">
                  <c:v>0.29480275025781144</c:v>
                </c:pt>
                <c:pt idx="32040">
                  <c:v>0.29481227149388112</c:v>
                </c:pt>
                <c:pt idx="32041">
                  <c:v>0.29482065010663405</c:v>
                </c:pt>
                <c:pt idx="32042">
                  <c:v>0.29482864780786683</c:v>
                </c:pt>
                <c:pt idx="32043">
                  <c:v>0.29483854963505812</c:v>
                </c:pt>
                <c:pt idx="32044">
                  <c:v>0.29484921303161638</c:v>
                </c:pt>
                <c:pt idx="32045">
                  <c:v>0.294859114655178</c:v>
                </c:pt>
                <c:pt idx="32046">
                  <c:v>0.29486787370198864</c:v>
                </c:pt>
                <c:pt idx="32047">
                  <c:v>0.29487549020206977</c:v>
                </c:pt>
                <c:pt idx="32048">
                  <c:v>0.29488120253906114</c:v>
                </c:pt>
                <c:pt idx="32049">
                  <c:v>0.29488805730037843</c:v>
                </c:pt>
                <c:pt idx="32050">
                  <c:v>0.29489795853932754</c:v>
                </c:pt>
                <c:pt idx="32051">
                  <c:v>0.29490900211327198</c:v>
                </c:pt>
                <c:pt idx="32052">
                  <c:v>0.29491928395179462</c:v>
                </c:pt>
                <c:pt idx="32053">
                  <c:v>0.29492804247159676</c:v>
                </c:pt>
                <c:pt idx="32054">
                  <c:v>0.29493756251481063</c:v>
                </c:pt>
                <c:pt idx="32055">
                  <c:v>0.29494974803787627</c:v>
                </c:pt>
                <c:pt idx="32056">
                  <c:v>0.29496231420301977</c:v>
                </c:pt>
                <c:pt idx="32057">
                  <c:v>0.29497335706627431</c:v>
                </c:pt>
                <c:pt idx="32058">
                  <c:v>0.2949817343294685</c:v>
                </c:pt>
                <c:pt idx="32059">
                  <c:v>0.29498973074250595</c:v>
                </c:pt>
                <c:pt idx="32060">
                  <c:v>0.29500039252709048</c:v>
                </c:pt>
                <c:pt idx="32061">
                  <c:v>0.295013338826981</c:v>
                </c:pt>
                <c:pt idx="32062">
                  <c:v>0.29502590419306302</c:v>
                </c:pt>
                <c:pt idx="32063">
                  <c:v>0.29503656559198332</c:v>
                </c:pt>
                <c:pt idx="32064">
                  <c:v>0.29504646536063361</c:v>
                </c:pt>
                <c:pt idx="32065">
                  <c:v>0.29505674578588525</c:v>
                </c:pt>
                <c:pt idx="32066">
                  <c:v>0.29506702610545082</c:v>
                </c:pt>
                <c:pt idx="32067">
                  <c:v>0.29507692557255516</c:v>
                </c:pt>
                <c:pt idx="32068">
                  <c:v>0.295086824941661</c:v>
                </c:pt>
                <c:pt idx="32069">
                  <c:v>0.29509710495200908</c:v>
                </c:pt>
                <c:pt idx="32070">
                  <c:v>0.29510548117860302</c:v>
                </c:pt>
                <c:pt idx="32071">
                  <c:v>0.29511461880032352</c:v>
                </c:pt>
                <c:pt idx="32072">
                  <c:v>0.29512680216607012</c:v>
                </c:pt>
                <c:pt idx="32073">
                  <c:v>0.29513936610653274</c:v>
                </c:pt>
                <c:pt idx="32074">
                  <c:v>0.29515116845226835</c:v>
                </c:pt>
                <c:pt idx="32075">
                  <c:v>0.29516487422734955</c:v>
                </c:pt>
                <c:pt idx="32076">
                  <c:v>0.29517896052266007</c:v>
                </c:pt>
                <c:pt idx="32077">
                  <c:v>0.29519152380782931</c:v>
                </c:pt>
                <c:pt idx="32078">
                  <c:v>0.29520294483920212</c:v>
                </c:pt>
                <c:pt idx="32079">
                  <c:v>0.29521284296088146</c:v>
                </c:pt>
                <c:pt idx="32080">
                  <c:v>0.29522388305794323</c:v>
                </c:pt>
                <c:pt idx="32081">
                  <c:v>0.29523606509256362</c:v>
                </c:pt>
                <c:pt idx="32082">
                  <c:v>0.29524862766033722</c:v>
                </c:pt>
                <c:pt idx="32083">
                  <c:v>0.29525890600749538</c:v>
                </c:pt>
                <c:pt idx="32084">
                  <c:v>0.29526804222739184</c:v>
                </c:pt>
                <c:pt idx="32085">
                  <c:v>0.29527679769313431</c:v>
                </c:pt>
                <c:pt idx="32086">
                  <c:v>0.29528517241472235</c:v>
                </c:pt>
                <c:pt idx="32087">
                  <c:v>0.29529506972254088</c:v>
                </c:pt>
                <c:pt idx="32088">
                  <c:v>0.29530572825218132</c:v>
                </c:pt>
                <c:pt idx="32089">
                  <c:v>0.29531638666821924</c:v>
                </c:pt>
                <c:pt idx="32090">
                  <c:v>0.29532552236297765</c:v>
                </c:pt>
                <c:pt idx="32091">
                  <c:v>0.29533389667652149</c:v>
                </c:pt>
                <c:pt idx="32092">
                  <c:v>0.29534265156569917</c:v>
                </c:pt>
                <c:pt idx="32093">
                  <c:v>0.29535254830464791</c:v>
                </c:pt>
                <c:pt idx="32094">
                  <c:v>0.295362444945652</c:v>
                </c:pt>
                <c:pt idx="32095">
                  <c:v>0.29537119958489688</c:v>
                </c:pt>
                <c:pt idx="32096">
                  <c:v>0.29538071541019006</c:v>
                </c:pt>
                <c:pt idx="32097">
                  <c:v>0.29539441803953431</c:v>
                </c:pt>
                <c:pt idx="32098">
                  <c:v>0.29540926234277665</c:v>
                </c:pt>
                <c:pt idx="32099">
                  <c:v>0.29542258396576959</c:v>
                </c:pt>
                <c:pt idx="32100">
                  <c:v>0.29543514419061989</c:v>
                </c:pt>
                <c:pt idx="32101">
                  <c:v>0.29544656243995154</c:v>
                </c:pt>
                <c:pt idx="32102">
                  <c:v>0.29545721935503338</c:v>
                </c:pt>
                <c:pt idx="32103">
                  <c:v>0.29546863735230955</c:v>
                </c:pt>
                <c:pt idx="32104">
                  <c:v>0.29547929403214457</c:v>
                </c:pt>
                <c:pt idx="32105">
                  <c:v>0.29548918941887747</c:v>
                </c:pt>
                <c:pt idx="32106">
                  <c:v>0.29549946529376847</c:v>
                </c:pt>
                <c:pt idx="32107">
                  <c:v>0.29551050222696235</c:v>
                </c:pt>
                <c:pt idx="32108">
                  <c:v>0.29552230019325954</c:v>
                </c:pt>
                <c:pt idx="32109">
                  <c:v>0.29553257572791564</c:v>
                </c:pt>
                <c:pt idx="32110">
                  <c:v>0.29554209001771281</c:v>
                </c:pt>
                <c:pt idx="32111">
                  <c:v>0.29554855968306931</c:v>
                </c:pt>
                <c:pt idx="32112">
                  <c:v>0.29555502930656952</c:v>
                </c:pt>
                <c:pt idx="32113">
                  <c:v>0.29556378225997842</c:v>
                </c:pt>
                <c:pt idx="32114">
                  <c:v>0.29557443792593835</c:v>
                </c:pt>
                <c:pt idx="32115">
                  <c:v>0.29558623513795323</c:v>
                </c:pt>
                <c:pt idx="32116">
                  <c:v>0.29559727111352052</c:v>
                </c:pt>
                <c:pt idx="32117">
                  <c:v>0.29560640424257656</c:v>
                </c:pt>
                <c:pt idx="32118">
                  <c:v>0.29561553728821882</c:v>
                </c:pt>
                <c:pt idx="32119">
                  <c:v>0.29562543132687052</c:v>
                </c:pt>
                <c:pt idx="32120">
                  <c:v>0.2956349447332578</c:v>
                </c:pt>
                <c:pt idx="32121">
                  <c:v>0.29564369698720128</c:v>
                </c:pt>
                <c:pt idx="32122">
                  <c:v>0.29565244916454353</c:v>
                </c:pt>
                <c:pt idx="32123">
                  <c:v>0.29566196231390396</c:v>
                </c:pt>
                <c:pt idx="32124">
                  <c:v>0.29567375849342553</c:v>
                </c:pt>
                <c:pt idx="32125">
                  <c:v>0.29568593504891438</c:v>
                </c:pt>
                <c:pt idx="32126">
                  <c:v>0.29569620890228082</c:v>
                </c:pt>
                <c:pt idx="32127">
                  <c:v>0.29570762417111585</c:v>
                </c:pt>
                <c:pt idx="32128">
                  <c:v>0.2957186588071265</c:v>
                </c:pt>
                <c:pt idx="32129">
                  <c:v>0.29572626882998365</c:v>
                </c:pt>
                <c:pt idx="32130">
                  <c:v>0.29573197630912096</c:v>
                </c:pt>
                <c:pt idx="32131">
                  <c:v>0.29573806425096288</c:v>
                </c:pt>
                <c:pt idx="32132">
                  <c:v>0.29574643511047932</c:v>
                </c:pt>
                <c:pt idx="32133">
                  <c:v>0.29575708883033924</c:v>
                </c:pt>
                <c:pt idx="32134">
                  <c:v>0.29577002533758207</c:v>
                </c:pt>
                <c:pt idx="32135">
                  <c:v>0.29578220072093508</c:v>
                </c:pt>
                <c:pt idx="32136">
                  <c:v>0.29579171263603543</c:v>
                </c:pt>
                <c:pt idx="32137">
                  <c:v>0.29580160493176388</c:v>
                </c:pt>
                <c:pt idx="32138">
                  <c:v>0.29581263853078521</c:v>
                </c:pt>
                <c:pt idx="32139">
                  <c:v>0.29582443293304811</c:v>
                </c:pt>
                <c:pt idx="32140">
                  <c:v>0.29583584673827334</c:v>
                </c:pt>
                <c:pt idx="32141">
                  <c:v>0.29584535814311369</c:v>
                </c:pt>
                <c:pt idx="32142">
                  <c:v>0.29585296720185117</c:v>
                </c:pt>
                <c:pt idx="32143">
                  <c:v>0.29585943485625482</c:v>
                </c:pt>
                <c:pt idx="32144">
                  <c:v>0.29586932648208042</c:v>
                </c:pt>
                <c:pt idx="32145">
                  <c:v>0.29588150065647212</c:v>
                </c:pt>
                <c:pt idx="32146">
                  <c:v>0.29589367468265504</c:v>
                </c:pt>
                <c:pt idx="32147">
                  <c:v>0.29590394640196727</c:v>
                </c:pt>
                <c:pt idx="32148">
                  <c:v>0.29591383758751372</c:v>
                </c:pt>
                <c:pt idx="32149">
                  <c:v>0.29592525037234385</c:v>
                </c:pt>
                <c:pt idx="32150">
                  <c:v>0.29593894554220962</c:v>
                </c:pt>
                <c:pt idx="32151">
                  <c:v>0.29595226011087805</c:v>
                </c:pt>
                <c:pt idx="32152">
                  <c:v>0.29596329204776456</c:v>
                </c:pt>
                <c:pt idx="32153">
                  <c:v>0.29597280224050415</c:v>
                </c:pt>
                <c:pt idx="32154">
                  <c:v>0.29598117113530026</c:v>
                </c:pt>
                <c:pt idx="32155">
                  <c:v>0.29599106155703497</c:v>
                </c:pt>
                <c:pt idx="32156">
                  <c:v>0.29600247346056391</c:v>
                </c:pt>
                <c:pt idx="32157">
                  <c:v>0.29601502640402927</c:v>
                </c:pt>
                <c:pt idx="32158">
                  <c:v>0.29602643803407841</c:v>
                </c:pt>
                <c:pt idx="32159">
                  <c:v>0.29603822991498807</c:v>
                </c:pt>
                <c:pt idx="32160">
                  <c:v>0.29605116278578086</c:v>
                </c:pt>
                <c:pt idx="32161">
                  <c:v>0.29606523660218725</c:v>
                </c:pt>
                <c:pt idx="32162">
                  <c:v>0.29607816912371404</c:v>
                </c:pt>
                <c:pt idx="32163">
                  <c:v>0.29608919967167557</c:v>
                </c:pt>
                <c:pt idx="32164">
                  <c:v>0.2960990890250258</c:v>
                </c:pt>
                <c:pt idx="32165">
                  <c:v>0.29610935863460752</c:v>
                </c:pt>
                <c:pt idx="32166">
                  <c:v>0.29612038883853908</c:v>
                </c:pt>
                <c:pt idx="32167">
                  <c:v>0.296132179611651</c:v>
                </c:pt>
                <c:pt idx="32168">
                  <c:v>0.29614358990487677</c:v>
                </c:pt>
                <c:pt idx="32169">
                  <c:v>0.29615423939442398</c:v>
                </c:pt>
                <c:pt idx="32170">
                  <c:v>0.29616450843765152</c:v>
                </c:pt>
                <c:pt idx="32171">
                  <c:v>0.29617439704627885</c:v>
                </c:pt>
                <c:pt idx="32172">
                  <c:v>0.29618656750727729</c:v>
                </c:pt>
                <c:pt idx="32173">
                  <c:v>0.29619949845979354</c:v>
                </c:pt>
                <c:pt idx="32174">
                  <c:v>0.29621242924510338</c:v>
                </c:pt>
                <c:pt idx="32175">
                  <c:v>0.29622383862269897</c:v>
                </c:pt>
                <c:pt idx="32176">
                  <c:v>0.29623410695123764</c:v>
                </c:pt>
                <c:pt idx="32177">
                  <c:v>0.29624475547687334</c:v>
                </c:pt>
                <c:pt idx="32178">
                  <c:v>0.29625692508161261</c:v>
                </c:pt>
                <c:pt idx="32179">
                  <c:v>0.29626795365798481</c:v>
                </c:pt>
                <c:pt idx="32180">
                  <c:v>0.29627784124374096</c:v>
                </c:pt>
                <c:pt idx="32181">
                  <c:v>0.29628620758609758</c:v>
                </c:pt>
                <c:pt idx="32182">
                  <c:v>0.29629495414190354</c:v>
                </c:pt>
                <c:pt idx="32183">
                  <c:v>0.29630446118101111</c:v>
                </c:pt>
                <c:pt idx="32184">
                  <c:v>0.29631663005918102</c:v>
                </c:pt>
                <c:pt idx="32185">
                  <c:v>0.29632917905970113</c:v>
                </c:pt>
                <c:pt idx="32186">
                  <c:v>0.29634020683924817</c:v>
                </c:pt>
                <c:pt idx="32187">
                  <c:v>0.29635047397295583</c:v>
                </c:pt>
                <c:pt idx="32188">
                  <c:v>0.29636074100124976</c:v>
                </c:pt>
                <c:pt idx="32189">
                  <c:v>0.29637062766961009</c:v>
                </c:pt>
                <c:pt idx="32190">
                  <c:v>0.29637975373826297</c:v>
                </c:pt>
                <c:pt idx="32191">
                  <c:v>0.29638887972363226</c:v>
                </c:pt>
                <c:pt idx="32192">
                  <c:v>0.29639914635762271</c:v>
                </c:pt>
                <c:pt idx="32193">
                  <c:v>0.29641055360510332</c:v>
                </c:pt>
                <c:pt idx="32194">
                  <c:v>0.29642120025201812</c:v>
                </c:pt>
                <c:pt idx="32195">
                  <c:v>0.29643108632265891</c:v>
                </c:pt>
                <c:pt idx="32196">
                  <c:v>0.29644135252334114</c:v>
                </c:pt>
                <c:pt idx="32197">
                  <c:v>0.29645313951267238</c:v>
                </c:pt>
                <c:pt idx="32198">
                  <c:v>0.29646378570620241</c:v>
                </c:pt>
                <c:pt idx="32199">
                  <c:v>0.29647100984440566</c:v>
                </c:pt>
                <c:pt idx="32200">
                  <c:v>0.2964778537166684</c:v>
                </c:pt>
                <c:pt idx="32201">
                  <c:v>0.29648583817510982</c:v>
                </c:pt>
                <c:pt idx="32202">
                  <c:v>0.29649610381371738</c:v>
                </c:pt>
                <c:pt idx="32203">
                  <c:v>0.29650750995524067</c:v>
                </c:pt>
                <c:pt idx="32204">
                  <c:v>0.2965189159666653</c:v>
                </c:pt>
                <c:pt idx="32205">
                  <c:v>0.2965299416540455</c:v>
                </c:pt>
                <c:pt idx="32206">
                  <c:v>0.29654134740961757</c:v>
                </c:pt>
                <c:pt idx="32207">
                  <c:v>0.29655427377533605</c:v>
                </c:pt>
                <c:pt idx="32208">
                  <c:v>0.29656834051288161</c:v>
                </c:pt>
                <c:pt idx="32209">
                  <c:v>0.29658202687841051</c:v>
                </c:pt>
                <c:pt idx="32210">
                  <c:v>0.29659457254892785</c:v>
                </c:pt>
                <c:pt idx="32211">
                  <c:v>0.29660559740217868</c:v>
                </c:pt>
                <c:pt idx="32212">
                  <c:v>0.29661738245572761</c:v>
                </c:pt>
                <c:pt idx="32213">
                  <c:v>0.29663068799442488</c:v>
                </c:pt>
                <c:pt idx="32214">
                  <c:v>0.29664437350667555</c:v>
                </c:pt>
                <c:pt idx="32215">
                  <c:v>0.29665805883163543</c:v>
                </c:pt>
                <c:pt idx="32216">
                  <c:v>0.29667098368879724</c:v>
                </c:pt>
                <c:pt idx="32217">
                  <c:v>0.29668352824334882</c:v>
                </c:pt>
                <c:pt idx="32218">
                  <c:v>0.29669531237851954</c:v>
                </c:pt>
                <c:pt idx="32219">
                  <c:v>0.29670481561218481</c:v>
                </c:pt>
                <c:pt idx="32220">
                  <c:v>0.29671393863153911</c:v>
                </c:pt>
                <c:pt idx="32221">
                  <c:v>0.29672458204892826</c:v>
                </c:pt>
                <c:pt idx="32222">
                  <c:v>0.29673750604632038</c:v>
                </c:pt>
                <c:pt idx="32223">
                  <c:v>0.29675042987668582</c:v>
                </c:pt>
                <c:pt idx="32224">
                  <c:v>0.29676221322350982</c:v>
                </c:pt>
                <c:pt idx="32225">
                  <c:v>0.29677323622871166</c:v>
                </c:pt>
                <c:pt idx="32226">
                  <c:v>0.29678387901499365</c:v>
                </c:pt>
                <c:pt idx="32227">
                  <c:v>0.2967941415944928</c:v>
                </c:pt>
                <c:pt idx="32228">
                  <c:v>0.29680288370877378</c:v>
                </c:pt>
                <c:pt idx="32229">
                  <c:v>0.29681124565961664</c:v>
                </c:pt>
                <c:pt idx="32230">
                  <c:v>0.29682112787501197</c:v>
                </c:pt>
                <c:pt idx="32231">
                  <c:v>0.29683215023081982</c:v>
                </c:pt>
                <c:pt idx="32232">
                  <c:v>0.29684507283808531</c:v>
                </c:pt>
                <c:pt idx="32233">
                  <c:v>0.29685837534760451</c:v>
                </c:pt>
                <c:pt idx="32234">
                  <c:v>0.29687015742254536</c:v>
                </c:pt>
                <c:pt idx="32235">
                  <c:v>0.29687851881087063</c:v>
                </c:pt>
                <c:pt idx="32236">
                  <c:v>0.29688726018755002</c:v>
                </c:pt>
                <c:pt idx="32237">
                  <c:v>0.29689866186838576</c:v>
                </c:pt>
                <c:pt idx="32238">
                  <c:v>0.29691158361618131</c:v>
                </c:pt>
                <c:pt idx="32239">
                  <c:v>0.29692374510863995</c:v>
                </c:pt>
                <c:pt idx="32240">
                  <c:v>0.29693438629321683</c:v>
                </c:pt>
                <c:pt idx="32241">
                  <c:v>0.29694616747263075</c:v>
                </c:pt>
                <c:pt idx="32242">
                  <c:v>0.29696022869862898</c:v>
                </c:pt>
                <c:pt idx="32243">
                  <c:v>0.29697428972691264</c:v>
                </c:pt>
                <c:pt idx="32244">
                  <c:v>0.29698759051764501</c:v>
                </c:pt>
                <c:pt idx="32245">
                  <c:v>0.29700089113146855</c:v>
                </c:pt>
                <c:pt idx="32246">
                  <c:v>0.29701457157827205</c:v>
                </c:pt>
                <c:pt idx="32247">
                  <c:v>0.29702749182840826</c:v>
                </c:pt>
                <c:pt idx="32248">
                  <c:v>0.29703889191048893</c:v>
                </c:pt>
                <c:pt idx="32249">
                  <c:v>0.29704877187650197</c:v>
                </c:pt>
                <c:pt idx="32250">
                  <c:v>0.29705865174490204</c:v>
                </c:pt>
                <c:pt idx="32251">
                  <c:v>0.29707119143730332</c:v>
                </c:pt>
                <c:pt idx="32252">
                  <c:v>0.29708525090543381</c:v>
                </c:pt>
                <c:pt idx="32253">
                  <c:v>0.29709893019821482</c:v>
                </c:pt>
                <c:pt idx="32254">
                  <c:v>0.29711184935846974</c:v>
                </c:pt>
                <c:pt idx="32255">
                  <c:v>0.29712514831968806</c:v>
                </c:pt>
                <c:pt idx="32256">
                  <c:v>0.29714034691594582</c:v>
                </c:pt>
                <c:pt idx="32257">
                  <c:v>0.29715592523738182</c:v>
                </c:pt>
                <c:pt idx="32258">
                  <c:v>0.29716998351425966</c:v>
                </c:pt>
                <c:pt idx="32259">
                  <c:v>0.29718252181068139</c:v>
                </c:pt>
                <c:pt idx="32260">
                  <c:v>0.29719316024193776</c:v>
                </c:pt>
                <c:pt idx="32261">
                  <c:v>0.29720417849785852</c:v>
                </c:pt>
                <c:pt idx="32262">
                  <c:v>0.29721709629847382</c:v>
                </c:pt>
                <c:pt idx="32263">
                  <c:v>0.29723153364286881</c:v>
                </c:pt>
                <c:pt idx="32264">
                  <c:v>0.29724559085686986</c:v>
                </c:pt>
                <c:pt idx="32265">
                  <c:v>0.29725736837051908</c:v>
                </c:pt>
                <c:pt idx="32266">
                  <c:v>0.29726686626436177</c:v>
                </c:pt>
                <c:pt idx="32267">
                  <c:v>0.29727712388838784</c:v>
                </c:pt>
                <c:pt idx="32268">
                  <c:v>0.2972900407467497</c:v>
                </c:pt>
                <c:pt idx="32269">
                  <c:v>0.29730257753795886</c:v>
                </c:pt>
                <c:pt idx="32270">
                  <c:v>0.29731473427630561</c:v>
                </c:pt>
                <c:pt idx="32271">
                  <c:v>0.29732803053965723</c:v>
                </c:pt>
                <c:pt idx="32272">
                  <c:v>0.29734398582231852</c:v>
                </c:pt>
                <c:pt idx="32273">
                  <c:v>0.29735880121399144</c:v>
                </c:pt>
                <c:pt idx="32274">
                  <c:v>0.29737095726886575</c:v>
                </c:pt>
                <c:pt idx="32275">
                  <c:v>0.29738159369566447</c:v>
                </c:pt>
                <c:pt idx="32276">
                  <c:v>0.29739260987558352</c:v>
                </c:pt>
                <c:pt idx="32277">
                  <c:v>0.29740362593414826</c:v>
                </c:pt>
                <c:pt idx="32278">
                  <c:v>0.29741464187136041</c:v>
                </c:pt>
                <c:pt idx="32279">
                  <c:v>0.29742527783352385</c:v>
                </c:pt>
                <c:pt idx="32280">
                  <c:v>0.29743705323110925</c:v>
                </c:pt>
                <c:pt idx="32281">
                  <c:v>0.2974503478681863</c:v>
                </c:pt>
                <c:pt idx="32282">
                  <c:v>0.29746554152270838</c:v>
                </c:pt>
                <c:pt idx="32283">
                  <c:v>0.29748035511360904</c:v>
                </c:pt>
                <c:pt idx="32284">
                  <c:v>0.29749478865777362</c:v>
                </c:pt>
                <c:pt idx="32285">
                  <c:v>0.29750960181542824</c:v>
                </c:pt>
                <c:pt idx="32286">
                  <c:v>0.29752289548803906</c:v>
                </c:pt>
                <c:pt idx="32287">
                  <c:v>0.29753504954834964</c:v>
                </c:pt>
                <c:pt idx="32288">
                  <c:v>0.29754796307557363</c:v>
                </c:pt>
                <c:pt idx="32289">
                  <c:v>0.29756049663370082</c:v>
                </c:pt>
                <c:pt idx="32290">
                  <c:v>0.29757416942704551</c:v>
                </c:pt>
                <c:pt idx="32291">
                  <c:v>0.2975878420334469</c:v>
                </c:pt>
                <c:pt idx="32292">
                  <c:v>0.29760227402628858</c:v>
                </c:pt>
                <c:pt idx="32293">
                  <c:v>0.29761670581085187</c:v>
                </c:pt>
                <c:pt idx="32294">
                  <c:v>0.29763113738714031</c:v>
                </c:pt>
                <c:pt idx="32295">
                  <c:v>0.29764594852519199</c:v>
                </c:pt>
                <c:pt idx="32296">
                  <c:v>0.29766151897225657</c:v>
                </c:pt>
                <c:pt idx="32297">
                  <c:v>0.29767898796574344</c:v>
                </c:pt>
                <c:pt idx="32298">
                  <c:v>0.29769569715222621</c:v>
                </c:pt>
                <c:pt idx="32299">
                  <c:v>0.29771012758859872</c:v>
                </c:pt>
                <c:pt idx="32300">
                  <c:v>0.29772265911440576</c:v>
                </c:pt>
                <c:pt idx="32301">
                  <c:v>0.2977332918010307</c:v>
                </c:pt>
                <c:pt idx="32302">
                  <c:v>0.29774354464177949</c:v>
                </c:pt>
                <c:pt idx="32303">
                  <c:v>0.2977564554768945</c:v>
                </c:pt>
                <c:pt idx="32304">
                  <c:v>0.29777278364729903</c:v>
                </c:pt>
                <c:pt idx="32305">
                  <c:v>0.29779025069722825</c:v>
                </c:pt>
                <c:pt idx="32306">
                  <c:v>0.29780543918830138</c:v>
                </c:pt>
                <c:pt idx="32307">
                  <c:v>0.29781872892875538</c:v>
                </c:pt>
                <c:pt idx="32308">
                  <c:v>0.29783543578046323</c:v>
                </c:pt>
                <c:pt idx="32309">
                  <c:v>0.29785517988172383</c:v>
                </c:pt>
                <c:pt idx="32310">
                  <c:v>0.29787340485996855</c:v>
                </c:pt>
                <c:pt idx="32311">
                  <c:v>0.29789049047541782</c:v>
                </c:pt>
                <c:pt idx="32312">
                  <c:v>0.29790719612826977</c:v>
                </c:pt>
                <c:pt idx="32313">
                  <c:v>0.29792276250815464</c:v>
                </c:pt>
                <c:pt idx="32314">
                  <c:v>0.29793567102963953</c:v>
                </c:pt>
                <c:pt idx="32315">
                  <c:v>0.29794857938449676</c:v>
                </c:pt>
                <c:pt idx="32316">
                  <c:v>0.29796452476927593</c:v>
                </c:pt>
                <c:pt idx="32317">
                  <c:v>0.29798084954267057</c:v>
                </c:pt>
                <c:pt idx="32318">
                  <c:v>0.29799565550203105</c:v>
                </c:pt>
                <c:pt idx="32319">
                  <c:v>0.29801008161055464</c:v>
                </c:pt>
                <c:pt idx="32320">
                  <c:v>0.29802488713711656</c:v>
                </c:pt>
                <c:pt idx="32321">
                  <c:v>0.29804045168509991</c:v>
                </c:pt>
                <c:pt idx="32322">
                  <c:v>0.29805487714740847</c:v>
                </c:pt>
                <c:pt idx="32323">
                  <c:v>0.29806816357333127</c:v>
                </c:pt>
                <c:pt idx="32324">
                  <c:v>0.29808107021805175</c:v>
                </c:pt>
                <c:pt idx="32325">
                  <c:v>0.29809549509443467</c:v>
                </c:pt>
                <c:pt idx="32326">
                  <c:v>0.29811067895004878</c:v>
                </c:pt>
                <c:pt idx="32327">
                  <c:v>0.29812624216278932</c:v>
                </c:pt>
                <c:pt idx="32328">
                  <c:v>0.29814218471494197</c:v>
                </c:pt>
                <c:pt idx="32329">
                  <c:v>0.29815926573877877</c:v>
                </c:pt>
                <c:pt idx="32330">
                  <c:v>0.29817596690220538</c:v>
                </c:pt>
                <c:pt idx="32331">
                  <c:v>0.29819380647322025</c:v>
                </c:pt>
                <c:pt idx="32332">
                  <c:v>0.29821050705979141</c:v>
                </c:pt>
                <c:pt idx="32333">
                  <c:v>0.29822568916919395</c:v>
                </c:pt>
                <c:pt idx="32334">
                  <c:v>0.29824011195963213</c:v>
                </c:pt>
                <c:pt idx="32335">
                  <c:v>0.29825529361957981</c:v>
                </c:pt>
                <c:pt idx="32336">
                  <c:v>0.29827047504904886</c:v>
                </c:pt>
                <c:pt idx="32337">
                  <c:v>0.29828641530194494</c:v>
                </c:pt>
                <c:pt idx="32338">
                  <c:v>0.29830197577992529</c:v>
                </c:pt>
                <c:pt idx="32339">
                  <c:v>0.2983182950454828</c:v>
                </c:pt>
                <c:pt idx="32340">
                  <c:v>0.29833537306146524</c:v>
                </c:pt>
                <c:pt idx="32341">
                  <c:v>0.29835169178201726</c:v>
                </c:pt>
                <c:pt idx="32342">
                  <c:v>0.29836573325864219</c:v>
                </c:pt>
                <c:pt idx="32343">
                  <c:v>0.29837711809495093</c:v>
                </c:pt>
                <c:pt idx="32344">
                  <c:v>0.29838964126518785</c:v>
                </c:pt>
                <c:pt idx="32345">
                  <c:v>0.29840368220895952</c:v>
                </c:pt>
                <c:pt idx="32346">
                  <c:v>0.29841772295558588</c:v>
                </c:pt>
                <c:pt idx="32347">
                  <c:v>0.29842986614504063</c:v>
                </c:pt>
                <c:pt idx="32348">
                  <c:v>0.2984420091870395</c:v>
                </c:pt>
                <c:pt idx="32349">
                  <c:v>0.29845604939554088</c:v>
                </c:pt>
                <c:pt idx="32350">
                  <c:v>0.29846895103496002</c:v>
                </c:pt>
                <c:pt idx="32351">
                  <c:v>0.29848033469621832</c:v>
                </c:pt>
                <c:pt idx="32352">
                  <c:v>0.29849209767671481</c:v>
                </c:pt>
                <c:pt idx="32353">
                  <c:v>0.29850537829484852</c:v>
                </c:pt>
                <c:pt idx="32354">
                  <c:v>0.29851941761366846</c:v>
                </c:pt>
                <c:pt idx="32355">
                  <c:v>0.29853383616837514</c:v>
                </c:pt>
                <c:pt idx="32356">
                  <c:v>0.29854635737617108</c:v>
                </c:pt>
                <c:pt idx="32357">
                  <c:v>0.29855849900370363</c:v>
                </c:pt>
                <c:pt idx="32358">
                  <c:v>0.29857329641294306</c:v>
                </c:pt>
                <c:pt idx="32359">
                  <c:v>0.29858771419082236</c:v>
                </c:pt>
                <c:pt idx="32360">
                  <c:v>0.29860137294653977</c:v>
                </c:pt>
                <c:pt idx="32361">
                  <c:v>0.29861503151569885</c:v>
                </c:pt>
                <c:pt idx="32362">
                  <c:v>0.29862868989830404</c:v>
                </c:pt>
                <c:pt idx="32363">
                  <c:v>0.29864196870254395</c:v>
                </c:pt>
                <c:pt idx="32364">
                  <c:v>0.29865600610387188</c:v>
                </c:pt>
                <c:pt idx="32365">
                  <c:v>0.29867156083195034</c:v>
                </c:pt>
                <c:pt idx="32366">
                  <c:v>0.2986863565682743</c:v>
                </c:pt>
                <c:pt idx="32367">
                  <c:v>0.29869811712560373</c:v>
                </c:pt>
                <c:pt idx="32368">
                  <c:v>0.29870911881208612</c:v>
                </c:pt>
                <c:pt idx="32369">
                  <c:v>0.2987223965483764</c:v>
                </c:pt>
                <c:pt idx="32370">
                  <c:v>0.29873757088826458</c:v>
                </c:pt>
                <c:pt idx="32371">
                  <c:v>0.2987508482467835</c:v>
                </c:pt>
                <c:pt idx="32372">
                  <c:v>0.29876298739173301</c:v>
                </c:pt>
                <c:pt idx="32373">
                  <c:v>0.29877664375366336</c:v>
                </c:pt>
                <c:pt idx="32374">
                  <c:v>0.29879029992909978</c:v>
                </c:pt>
                <c:pt idx="32375">
                  <c:v>0.29880509390870907</c:v>
                </c:pt>
                <c:pt idx="32376">
                  <c:v>0.29882102564199081</c:v>
                </c:pt>
                <c:pt idx="32377">
                  <c:v>0.29883695712145691</c:v>
                </c:pt>
                <c:pt idx="32378">
                  <c:v>0.29885175041084161</c:v>
                </c:pt>
                <c:pt idx="32379">
                  <c:v>0.29886464694611142</c:v>
                </c:pt>
                <c:pt idx="32380">
                  <c:v>0.29887564680064843</c:v>
                </c:pt>
                <c:pt idx="32381">
                  <c:v>0.29888854302774392</c:v>
                </c:pt>
                <c:pt idx="32382">
                  <c:v>0.29890295626121582</c:v>
                </c:pt>
                <c:pt idx="32383">
                  <c:v>0.29891698999946154</c:v>
                </c:pt>
                <c:pt idx="32384">
                  <c:v>0.29892988569339912</c:v>
                </c:pt>
                <c:pt idx="32385">
                  <c:v>0.29894316049874781</c:v>
                </c:pt>
                <c:pt idx="32386">
                  <c:v>0.2989568144004075</c:v>
                </c:pt>
                <c:pt idx="32387">
                  <c:v>0.29897008884829035</c:v>
                </c:pt>
                <c:pt idx="32388">
                  <c:v>0.2989826045949015</c:v>
                </c:pt>
                <c:pt idx="32389">
                  <c:v>0.2989954994427268</c:v>
                </c:pt>
                <c:pt idx="32390">
                  <c:v>0.29900953188231427</c:v>
                </c:pt>
                <c:pt idx="32391">
                  <c:v>0.29902432261898981</c:v>
                </c:pt>
                <c:pt idx="32392">
                  <c:v>0.29903721692888252</c:v>
                </c:pt>
                <c:pt idx="32393">
                  <c:v>0.29905049030951647</c:v>
                </c:pt>
                <c:pt idx="32394">
                  <c:v>0.29906603890275774</c:v>
                </c:pt>
                <c:pt idx="32395">
                  <c:v>0.29908310415364103</c:v>
                </c:pt>
                <c:pt idx="32396">
                  <c:v>0.2990994106768381</c:v>
                </c:pt>
                <c:pt idx="32397">
                  <c:v>0.29911344165838333</c:v>
                </c:pt>
                <c:pt idx="32398">
                  <c:v>0.29912671402730256</c:v>
                </c:pt>
                <c:pt idx="32399">
                  <c:v>0.29914112382839403</c:v>
                </c:pt>
                <c:pt idx="32400">
                  <c:v>0.29915401663231367</c:v>
                </c:pt>
                <c:pt idx="32401">
                  <c:v>0.29916539249773283</c:v>
                </c:pt>
                <c:pt idx="32402">
                  <c:v>0.29917714742271478</c:v>
                </c:pt>
                <c:pt idx="32403">
                  <c:v>0.29919041894613979</c:v>
                </c:pt>
                <c:pt idx="32404">
                  <c:v>0.29920520700762432</c:v>
                </c:pt>
                <c:pt idx="32405">
                  <c:v>0.29922189071189237</c:v>
                </c:pt>
                <c:pt idx="32406">
                  <c:v>0.29923819497213905</c:v>
                </c:pt>
                <c:pt idx="32407">
                  <c:v>0.29925222400655316</c:v>
                </c:pt>
                <c:pt idx="32408">
                  <c:v>0.29926549453364182</c:v>
                </c:pt>
                <c:pt idx="32409">
                  <c:v>0.29928028148495411</c:v>
                </c:pt>
                <c:pt idx="32410">
                  <c:v>0.29929620564953235</c:v>
                </c:pt>
                <c:pt idx="32411">
                  <c:v>0.29931061300850853</c:v>
                </c:pt>
                <c:pt idx="32412">
                  <c:v>0.29932350362743693</c:v>
                </c:pt>
                <c:pt idx="32413">
                  <c:v>0.29933753146511172</c:v>
                </c:pt>
                <c:pt idx="32414">
                  <c:v>0.29935459208357512</c:v>
                </c:pt>
                <c:pt idx="32415">
                  <c:v>0.29937203152605923</c:v>
                </c:pt>
                <c:pt idx="32416">
                  <c:v>0.29938833333857506</c:v>
                </c:pt>
                <c:pt idx="32417">
                  <c:v>0.29940273937030493</c:v>
                </c:pt>
                <c:pt idx="32418">
                  <c:v>0.29941866158497943</c:v>
                </c:pt>
                <c:pt idx="32419">
                  <c:v>0.29943458354614028</c:v>
                </c:pt>
                <c:pt idx="32420">
                  <c:v>0.29945050525379702</c:v>
                </c:pt>
                <c:pt idx="32421">
                  <c:v>0.29946566854922102</c:v>
                </c:pt>
                <c:pt idx="32422">
                  <c:v>0.29948310605471795</c:v>
                </c:pt>
                <c:pt idx="32423">
                  <c:v>0.29950243858581488</c:v>
                </c:pt>
                <c:pt idx="32424">
                  <c:v>0.2995210126263948</c:v>
                </c:pt>
                <c:pt idx="32425">
                  <c:v>0.29953807011487038</c:v>
                </c:pt>
                <c:pt idx="32426">
                  <c:v>0.29955399017494244</c:v>
                </c:pt>
                <c:pt idx="32427">
                  <c:v>0.29957028902149602</c:v>
                </c:pt>
                <c:pt idx="32428">
                  <c:v>0.29958772470278416</c:v>
                </c:pt>
                <c:pt idx="32429">
                  <c:v>0.29960516008007482</c:v>
                </c:pt>
                <c:pt idx="32430">
                  <c:v>0.29962070005143981</c:v>
                </c:pt>
                <c:pt idx="32431">
                  <c:v>0.29963510273609995</c:v>
                </c:pt>
                <c:pt idx="32432">
                  <c:v>0.29965177926971676</c:v>
                </c:pt>
                <c:pt idx="32433">
                  <c:v>0.29966769751964967</c:v>
                </c:pt>
                <c:pt idx="32434">
                  <c:v>0.29968020453826633</c:v>
                </c:pt>
                <c:pt idx="32435">
                  <c:v>0.29969233240693316</c:v>
                </c:pt>
                <c:pt idx="32436">
                  <c:v>0.29970673405994064</c:v>
                </c:pt>
                <c:pt idx="32437">
                  <c:v>0.29972265143511995</c:v>
                </c:pt>
                <c:pt idx="32438">
                  <c:v>0.29973894753294411</c:v>
                </c:pt>
                <c:pt idx="32439">
                  <c:v>0.29975638027383011</c:v>
                </c:pt>
                <c:pt idx="32440">
                  <c:v>0.2997749495983294</c:v>
                </c:pt>
                <c:pt idx="32441">
                  <c:v>0.29979427648822976</c:v>
                </c:pt>
                <c:pt idx="32442">
                  <c:v>0.29981208721290198</c:v>
                </c:pt>
                <c:pt idx="32443">
                  <c:v>0.29982800291123751</c:v>
                </c:pt>
                <c:pt idx="32444">
                  <c:v>0.29984505516407717</c:v>
                </c:pt>
                <c:pt idx="32445">
                  <c:v>0.29986400177064626</c:v>
                </c:pt>
                <c:pt idx="32446">
                  <c:v>0.2998825690968136</c:v>
                </c:pt>
                <c:pt idx="32447">
                  <c:v>0.29989924150409286</c:v>
                </c:pt>
                <c:pt idx="32448">
                  <c:v>0.29991364017759631</c:v>
                </c:pt>
                <c:pt idx="32449">
                  <c:v>0.29992765973943264</c:v>
                </c:pt>
                <c:pt idx="32450">
                  <c:v>0.29994205800375956</c:v>
                </c:pt>
                <c:pt idx="32451">
                  <c:v>0.29995607716719891</c:v>
                </c:pt>
                <c:pt idx="32452">
                  <c:v>0.29996820169060118</c:v>
                </c:pt>
                <c:pt idx="32453">
                  <c:v>0.29997881052798997</c:v>
                </c:pt>
                <c:pt idx="32454">
                  <c:v>0.29999017701458613</c:v>
                </c:pt>
                <c:pt idx="32455">
                  <c:v>0.30000533212907748</c:v>
                </c:pt>
                <c:pt idx="32456">
                  <c:v>0.30002238135834913</c:v>
                </c:pt>
                <c:pt idx="32457">
                  <c:v>0.30003639939577476</c:v>
                </c:pt>
                <c:pt idx="32458">
                  <c:v>0.30004890180390903</c:v>
                </c:pt>
                <c:pt idx="32459">
                  <c:v>0.30006329832267953</c:v>
                </c:pt>
                <c:pt idx="32460">
                  <c:v>0.30007958887027902</c:v>
                </c:pt>
                <c:pt idx="32461">
                  <c:v>0.30009587915250097</c:v>
                </c:pt>
                <c:pt idx="32462">
                  <c:v>0.30011141150003534</c:v>
                </c:pt>
                <c:pt idx="32463">
                  <c:v>0.30012656477733002</c:v>
                </c:pt>
                <c:pt idx="32464">
                  <c:v>0.30014171782500548</c:v>
                </c:pt>
                <c:pt idx="32465">
                  <c:v>0.30015762827794651</c:v>
                </c:pt>
                <c:pt idx="32466">
                  <c:v>0.3001720232315303</c:v>
                </c:pt>
                <c:pt idx="32467">
                  <c:v>0.30018528155809127</c:v>
                </c:pt>
                <c:pt idx="32468">
                  <c:v>0.30019816090700258</c:v>
                </c:pt>
                <c:pt idx="32469">
                  <c:v>0.30021104009003774</c:v>
                </c:pt>
                <c:pt idx="32470">
                  <c:v>0.30022316152254941</c:v>
                </c:pt>
                <c:pt idx="32471">
                  <c:v>0.30023566159593984</c:v>
                </c:pt>
                <c:pt idx="32472">
                  <c:v>0.30024854029600945</c:v>
                </c:pt>
                <c:pt idx="32473">
                  <c:v>0.30026141883022028</c:v>
                </c:pt>
                <c:pt idx="32474">
                  <c:v>0.30027429719857701</c:v>
                </c:pt>
                <c:pt idx="32475">
                  <c:v>0.3002871754010828</c:v>
                </c:pt>
                <c:pt idx="32476">
                  <c:v>0.3003019472526765</c:v>
                </c:pt>
                <c:pt idx="32477">
                  <c:v>0.30031747639984469</c:v>
                </c:pt>
                <c:pt idx="32478">
                  <c:v>0.30033149030125583</c:v>
                </c:pt>
                <c:pt idx="32479">
                  <c:v>0.30034209528529565</c:v>
                </c:pt>
                <c:pt idx="32480">
                  <c:v>0.30035345764339355</c:v>
                </c:pt>
                <c:pt idx="32481">
                  <c:v>0.30036747104058065</c:v>
                </c:pt>
                <c:pt idx="32482">
                  <c:v>0.30038224170611483</c:v>
                </c:pt>
                <c:pt idx="32483">
                  <c:v>0.30039549724584219</c:v>
                </c:pt>
                <c:pt idx="32484">
                  <c:v>0.30040723772000932</c:v>
                </c:pt>
                <c:pt idx="32485">
                  <c:v>0.30041632702470061</c:v>
                </c:pt>
                <c:pt idx="32486">
                  <c:v>0.30042276523220568</c:v>
                </c:pt>
                <c:pt idx="32487">
                  <c:v>0.30043147568226464</c:v>
                </c:pt>
                <c:pt idx="32488">
                  <c:v>0.30044321573403798</c:v>
                </c:pt>
                <c:pt idx="32489">
                  <c:v>0.30045495564798491</c:v>
                </c:pt>
                <c:pt idx="32490">
                  <c:v>0.30046745282428577</c:v>
                </c:pt>
                <c:pt idx="32491">
                  <c:v>0.30048260070738847</c:v>
                </c:pt>
                <c:pt idx="32492">
                  <c:v>0.30049888442581002</c:v>
                </c:pt>
                <c:pt idx="32493">
                  <c:v>0.30051251710242738</c:v>
                </c:pt>
                <c:pt idx="32494">
                  <c:v>0.30052463488117781</c:v>
                </c:pt>
                <c:pt idx="32495">
                  <c:v>0.30053675251308953</c:v>
                </c:pt>
                <c:pt idx="32496">
                  <c:v>0.30054924866720883</c:v>
                </c:pt>
                <c:pt idx="32497">
                  <c:v>0.30056098733641196</c:v>
                </c:pt>
                <c:pt idx="32498">
                  <c:v>0.30057272586781941</c:v>
                </c:pt>
                <c:pt idx="32499">
                  <c:v>0.3005852215724209</c:v>
                </c:pt>
                <c:pt idx="32500">
                  <c:v>0.30059809577142782</c:v>
                </c:pt>
                <c:pt idx="32501">
                  <c:v>0.30061248438594529</c:v>
                </c:pt>
                <c:pt idx="32502">
                  <c:v>0.30062649415378245</c:v>
                </c:pt>
                <c:pt idx="32503">
                  <c:v>0.30063861055147134</c:v>
                </c:pt>
                <c:pt idx="32504">
                  <c:v>0.30064731912163195</c:v>
                </c:pt>
                <c:pt idx="32505">
                  <c:v>0.3006548917296919</c:v>
                </c:pt>
                <c:pt idx="32506">
                  <c:v>0.30066322153232428</c:v>
                </c:pt>
                <c:pt idx="32507">
                  <c:v>0.30067458024227833</c:v>
                </c:pt>
                <c:pt idx="32508">
                  <c:v>0.30068858914020014</c:v>
                </c:pt>
                <c:pt idx="32509">
                  <c:v>0.30070108339710155</c:v>
                </c:pt>
                <c:pt idx="32510">
                  <c:v>0.30071168446235702</c:v>
                </c:pt>
                <c:pt idx="32511">
                  <c:v>0.30072228541523138</c:v>
                </c:pt>
                <c:pt idx="32512">
                  <c:v>0.30073402205340022</c:v>
                </c:pt>
                <c:pt idx="32513">
                  <c:v>0.30074689433687563</c:v>
                </c:pt>
                <c:pt idx="32514">
                  <c:v>0.30075976645465735</c:v>
                </c:pt>
                <c:pt idx="32515">
                  <c:v>0.30077188123768361</c:v>
                </c:pt>
                <c:pt idx="32516">
                  <c:v>0.30078323871347684</c:v>
                </c:pt>
                <c:pt idx="32517">
                  <c:v>0.30079421748413077</c:v>
                </c:pt>
                <c:pt idx="32518">
                  <c:v>0.30080671042136281</c:v>
                </c:pt>
                <c:pt idx="32519">
                  <c:v>0.30081996033575947</c:v>
                </c:pt>
                <c:pt idx="32520">
                  <c:v>0.30083245295139283</c:v>
                </c:pt>
                <c:pt idx="32521">
                  <c:v>0.30084343118175177</c:v>
                </c:pt>
                <c:pt idx="32522">
                  <c:v>0.30085440929159007</c:v>
                </c:pt>
                <c:pt idx="32523">
                  <c:v>0.30086728002550972</c:v>
                </c:pt>
                <c:pt idx="32524">
                  <c:v>0.30088166476738742</c:v>
                </c:pt>
                <c:pt idx="32525">
                  <c:v>0.30089453515051601</c:v>
                </c:pt>
                <c:pt idx="32526">
                  <c:v>0.30090589123336403</c:v>
                </c:pt>
                <c:pt idx="32527">
                  <c:v>0.30091611159766751</c:v>
                </c:pt>
                <c:pt idx="32528">
                  <c:v>0.30092595333123562</c:v>
                </c:pt>
                <c:pt idx="32529">
                  <c:v>0.30093655201291081</c:v>
                </c:pt>
                <c:pt idx="32530">
                  <c:v>0.30094752910051181</c:v>
                </c:pt>
                <c:pt idx="32531">
                  <c:v>0.30095623498086138</c:v>
                </c:pt>
                <c:pt idx="32532">
                  <c:v>0.30096418376194412</c:v>
                </c:pt>
                <c:pt idx="32533">
                  <c:v>0.30097326800581503</c:v>
                </c:pt>
                <c:pt idx="32534">
                  <c:v>0.30098273067209552</c:v>
                </c:pt>
                <c:pt idx="32535">
                  <c:v>0.30099067924257383</c:v>
                </c:pt>
                <c:pt idx="32536">
                  <c:v>0.30099635675423331</c:v>
                </c:pt>
                <c:pt idx="32537">
                  <c:v>0.30100203423366001</c:v>
                </c:pt>
                <c:pt idx="32538">
                  <c:v>0.30100809017618585</c:v>
                </c:pt>
                <c:pt idx="32539">
                  <c:v>0.30101528156030227</c:v>
                </c:pt>
                <c:pt idx="32540">
                  <c:v>0.30102209440281325</c:v>
                </c:pt>
                <c:pt idx="32541">
                  <c:v>0.30102852871145541</c:v>
                </c:pt>
                <c:pt idx="32542">
                  <c:v>0.3010360984333243</c:v>
                </c:pt>
                <c:pt idx="32543">
                  <c:v>0.30104480354263752</c:v>
                </c:pt>
                <c:pt idx="32544">
                  <c:v>0.30105502248731164</c:v>
                </c:pt>
                <c:pt idx="32545">
                  <c:v>0.30106486285385858</c:v>
                </c:pt>
                <c:pt idx="32546">
                  <c:v>0.30107205382971347</c:v>
                </c:pt>
                <c:pt idx="32547">
                  <c:v>0.30107810934822116</c:v>
                </c:pt>
                <c:pt idx="32548">
                  <c:v>0.30108530022882196</c:v>
                </c:pt>
                <c:pt idx="32549">
                  <c:v>0.30109249105771452</c:v>
                </c:pt>
                <c:pt idx="32550">
                  <c:v>0.30109854645246531</c:v>
                </c:pt>
                <c:pt idx="32551">
                  <c:v>0.30110687256037721</c:v>
                </c:pt>
                <c:pt idx="32552">
                  <c:v>0.30111860468568036</c:v>
                </c:pt>
                <c:pt idx="32553">
                  <c:v>0.30112995822427574</c:v>
                </c:pt>
                <c:pt idx="32554">
                  <c:v>0.30114093318905677</c:v>
                </c:pt>
                <c:pt idx="32555">
                  <c:v>0.30115001582744216</c:v>
                </c:pt>
                <c:pt idx="32556">
                  <c:v>0.30115493555545686</c:v>
                </c:pt>
                <c:pt idx="32557">
                  <c:v>0.30116023369701994</c:v>
                </c:pt>
                <c:pt idx="32558">
                  <c:v>0.301167423987101</c:v>
                </c:pt>
                <c:pt idx="32559">
                  <c:v>0.30117537108967296</c:v>
                </c:pt>
                <c:pt idx="32560">
                  <c:v>0.30118293970007204</c:v>
                </c:pt>
                <c:pt idx="32561">
                  <c:v>0.30119164353121425</c:v>
                </c:pt>
                <c:pt idx="32562">
                  <c:v>0.3012014825534578</c:v>
                </c:pt>
                <c:pt idx="32563">
                  <c:v>0.30120980780436046</c:v>
                </c:pt>
                <c:pt idx="32564">
                  <c:v>0.30121775457011124</c:v>
                </c:pt>
                <c:pt idx="32565">
                  <c:v>0.30122645809823828</c:v>
                </c:pt>
                <c:pt idx="32566">
                  <c:v>0.30123478314121632</c:v>
                </c:pt>
                <c:pt idx="32567">
                  <c:v>0.30124197289528692</c:v>
                </c:pt>
                <c:pt idx="32568">
                  <c:v>0.30124954100162177</c:v>
                </c:pt>
                <c:pt idx="32569">
                  <c:v>0.30125673064958836</c:v>
                </c:pt>
                <c:pt idx="32570">
                  <c:v>0.30126240665094406</c:v>
                </c:pt>
                <c:pt idx="32571">
                  <c:v>0.30126732582605881</c:v>
                </c:pt>
                <c:pt idx="32572">
                  <c:v>0.30127224497697547</c:v>
                </c:pt>
                <c:pt idx="32573">
                  <c:v>0.30127716410369432</c:v>
                </c:pt>
                <c:pt idx="32574">
                  <c:v>0.30128246159771516</c:v>
                </c:pt>
                <c:pt idx="32575">
                  <c:v>0.30128813745302352</c:v>
                </c:pt>
                <c:pt idx="32576">
                  <c:v>0.3012945700500958</c:v>
                </c:pt>
                <c:pt idx="32577">
                  <c:v>0.30130062422130632</c:v>
                </c:pt>
                <c:pt idx="32578">
                  <c:v>0.3013070567380568</c:v>
                </c:pt>
                <c:pt idx="32579">
                  <c:v>0.30131386759304679</c:v>
                </c:pt>
                <c:pt idx="32580">
                  <c:v>0.30131916489263466</c:v>
                </c:pt>
                <c:pt idx="32581">
                  <c:v>0.30132257028469495</c:v>
                </c:pt>
                <c:pt idx="32582">
                  <c:v>0.30132824591235763</c:v>
                </c:pt>
                <c:pt idx="32583">
                  <c:v>0.30133581336579962</c:v>
                </c:pt>
                <c:pt idx="32584">
                  <c:v>0.30134035381037722</c:v>
                </c:pt>
                <c:pt idx="32585">
                  <c:v>0.30134186728732204</c:v>
                </c:pt>
                <c:pt idx="32586">
                  <c:v>0.30134413749844402</c:v>
                </c:pt>
                <c:pt idx="32587">
                  <c:v>0.30134716443858939</c:v>
                </c:pt>
                <c:pt idx="32588">
                  <c:v>0.30134981300370101</c:v>
                </c:pt>
                <c:pt idx="32589">
                  <c:v>0.30135208319678491</c:v>
                </c:pt>
                <c:pt idx="32590">
                  <c:v>0.30135511011287947</c:v>
                </c:pt>
                <c:pt idx="32591">
                  <c:v>0.30135813701981218</c:v>
                </c:pt>
                <c:pt idx="32592">
                  <c:v>0.30136154227915934</c:v>
                </c:pt>
                <c:pt idx="32593">
                  <c:v>0.30136646096663416</c:v>
                </c:pt>
                <c:pt idx="32594">
                  <c:v>0.30137137962991561</c:v>
                </c:pt>
                <c:pt idx="32595">
                  <c:v>0.30137629826900397</c:v>
                </c:pt>
                <c:pt idx="32596">
                  <c:v>0.30138197359173557</c:v>
                </c:pt>
                <c:pt idx="32597">
                  <c:v>0.30138727053055903</c:v>
                </c:pt>
                <c:pt idx="32598">
                  <c:v>0.30139218909148652</c:v>
                </c:pt>
                <c:pt idx="32599">
                  <c:v>0.30139559423487994</c:v>
                </c:pt>
                <c:pt idx="32600">
                  <c:v>0.30139748597619898</c:v>
                </c:pt>
                <c:pt idx="32601">
                  <c:v>0.30139975606105862</c:v>
                </c:pt>
                <c:pt idx="32602">
                  <c:v>0.30140202614076528</c:v>
                </c:pt>
                <c:pt idx="32603">
                  <c:v>0.30140353952437282</c:v>
                </c:pt>
                <c:pt idx="32604">
                  <c:v>0.30140618794017615</c:v>
                </c:pt>
                <c:pt idx="32605">
                  <c:v>0.30140845800528132</c:v>
                </c:pt>
                <c:pt idx="32606">
                  <c:v>0.30140997137915593</c:v>
                </c:pt>
                <c:pt idx="32607">
                  <c:v>0.30141337646199806</c:v>
                </c:pt>
                <c:pt idx="32608">
                  <c:v>0.30141753821417167</c:v>
                </c:pt>
                <c:pt idx="32609">
                  <c:v>0.30142056493214658</c:v>
                </c:pt>
                <c:pt idx="32610">
                  <c:v>0.30142169994902518</c:v>
                </c:pt>
                <c:pt idx="32611">
                  <c:v>0.30142207828769857</c:v>
                </c:pt>
                <c:pt idx="32612">
                  <c:v>0.30142245662622807</c:v>
                </c:pt>
                <c:pt idx="32613">
                  <c:v>0.30142434831673182</c:v>
                </c:pt>
                <c:pt idx="32614">
                  <c:v>0.30142548332931668</c:v>
                </c:pt>
                <c:pt idx="32615">
                  <c:v>0.30142586166655838</c:v>
                </c:pt>
                <c:pt idx="32616">
                  <c:v>0.30142586166655838</c:v>
                </c:pt>
                <c:pt idx="32617">
                  <c:v>0.30142586166655838</c:v>
                </c:pt>
                <c:pt idx="32618">
                  <c:v>0.30142586166655838</c:v>
                </c:pt>
                <c:pt idx="32619">
                  <c:v>0.30142586166655838</c:v>
                </c:pt>
                <c:pt idx="32620">
                  <c:v>0.30142586166655838</c:v>
                </c:pt>
                <c:pt idx="32621">
                  <c:v>0.30142737501409461</c:v>
                </c:pt>
                <c:pt idx="32622">
                  <c:v>0.30142964503110398</c:v>
                </c:pt>
                <c:pt idx="32623">
                  <c:v>0.30143115837291456</c:v>
                </c:pt>
                <c:pt idx="32624">
                  <c:v>0.30143267171243543</c:v>
                </c:pt>
                <c:pt idx="32625">
                  <c:v>0.30143342838133624</c:v>
                </c:pt>
                <c:pt idx="32626">
                  <c:v>0.30143456338361546</c:v>
                </c:pt>
                <c:pt idx="32627">
                  <c:v>0.30143494171742158</c:v>
                </c:pt>
                <c:pt idx="32628">
                  <c:v>0.30143418504966579</c:v>
                </c:pt>
                <c:pt idx="32629">
                  <c:v>0.30143418504966579</c:v>
                </c:pt>
                <c:pt idx="32630">
                  <c:v>0.30143380671557235</c:v>
                </c:pt>
                <c:pt idx="32631">
                  <c:v>0.30143305004695709</c:v>
                </c:pt>
                <c:pt idx="32632">
                  <c:v>0.30143342838133624</c:v>
                </c:pt>
                <c:pt idx="32633">
                  <c:v>0.30143532005108475</c:v>
                </c:pt>
                <c:pt idx="32634">
                  <c:v>0.30143759005005982</c:v>
                </c:pt>
                <c:pt idx="32635">
                  <c:v>0.30143948171193552</c:v>
                </c:pt>
                <c:pt idx="32636">
                  <c:v>0.30144137337023352</c:v>
                </c:pt>
                <c:pt idx="32637">
                  <c:v>0.30144364335546725</c:v>
                </c:pt>
                <c:pt idx="32638">
                  <c:v>0.30144591333554838</c:v>
                </c:pt>
                <c:pt idx="32639">
                  <c:v>0.30144704832365626</c:v>
                </c:pt>
                <c:pt idx="32640">
                  <c:v>0.30144856163913003</c:v>
                </c:pt>
                <c:pt idx="32641">
                  <c:v>0.30145158826320706</c:v>
                </c:pt>
                <c:pt idx="32642">
                  <c:v>0.30145461487812336</c:v>
                </c:pt>
                <c:pt idx="32643">
                  <c:v>0.30145801980895548</c:v>
                </c:pt>
                <c:pt idx="32644">
                  <c:v>0.30146142472819309</c:v>
                </c:pt>
                <c:pt idx="32645">
                  <c:v>0.30146369466791151</c:v>
                </c:pt>
                <c:pt idx="32646">
                  <c:v>0.30146558628040715</c:v>
                </c:pt>
                <c:pt idx="32647">
                  <c:v>0.30146861285295762</c:v>
                </c:pt>
                <c:pt idx="32648">
                  <c:v>0.30147239605576404</c:v>
                </c:pt>
                <c:pt idx="32649">
                  <c:v>0.30147731419801488</c:v>
                </c:pt>
                <c:pt idx="32650">
                  <c:v>0.30148298894748027</c:v>
                </c:pt>
                <c:pt idx="32651">
                  <c:v>0.30148715040995377</c:v>
                </c:pt>
                <c:pt idx="32652">
                  <c:v>0.30148752872386553</c:v>
                </c:pt>
                <c:pt idx="32653">
                  <c:v>0.30148828535125982</c:v>
                </c:pt>
                <c:pt idx="32654">
                  <c:v>0.30148866366474236</c:v>
                </c:pt>
                <c:pt idx="32655">
                  <c:v>0.30148866366474236</c:v>
                </c:pt>
                <c:pt idx="32656">
                  <c:v>0.30148866366474236</c:v>
                </c:pt>
                <c:pt idx="32657">
                  <c:v>0.30148942029127695</c:v>
                </c:pt>
                <c:pt idx="32658">
                  <c:v>0.30149055523000634</c:v>
                </c:pt>
                <c:pt idx="32659">
                  <c:v>0.30149017691723956</c:v>
                </c:pt>
                <c:pt idx="32660">
                  <c:v>0.30148942029127695</c:v>
                </c:pt>
                <c:pt idx="32661">
                  <c:v>0.30149131185510991</c:v>
                </c:pt>
                <c:pt idx="32662">
                  <c:v>0.30149433834980155</c:v>
                </c:pt>
                <c:pt idx="32663">
                  <c:v>0.30149547328294951</c:v>
                </c:pt>
                <c:pt idx="32664">
                  <c:v>0.30149509497204308</c:v>
                </c:pt>
                <c:pt idx="32665">
                  <c:v>0.30149471666099342</c:v>
                </c:pt>
                <c:pt idx="32666">
                  <c:v>0.30149396003846585</c:v>
                </c:pt>
                <c:pt idx="32667">
                  <c:v>0.30149433834980155</c:v>
                </c:pt>
                <c:pt idx="32668">
                  <c:v>0.30149471666099342</c:v>
                </c:pt>
                <c:pt idx="32669">
                  <c:v>0.30149396003846585</c:v>
                </c:pt>
                <c:pt idx="32670">
                  <c:v>0.30149471666099342</c:v>
                </c:pt>
                <c:pt idx="32671">
                  <c:v>0.30149812145528432</c:v>
                </c:pt>
                <c:pt idx="32672">
                  <c:v>0.30150152623798282</c:v>
                </c:pt>
                <c:pt idx="32673">
                  <c:v>0.30150266116297336</c:v>
                </c:pt>
                <c:pt idx="32674">
                  <c:v>0.30150266116297336</c:v>
                </c:pt>
                <c:pt idx="32675">
                  <c:v>0.30150266116297336</c:v>
                </c:pt>
                <c:pt idx="32676">
                  <c:v>0.30150228285478603</c:v>
                </c:pt>
                <c:pt idx="32677">
                  <c:v>0.30150039131170492</c:v>
                </c:pt>
                <c:pt idx="32678">
                  <c:v>0.30149887807466408</c:v>
                </c:pt>
                <c:pt idx="32679">
                  <c:v>0.30149736483533257</c:v>
                </c:pt>
                <c:pt idx="32680">
                  <c:v>0.30149849976504611</c:v>
                </c:pt>
                <c:pt idx="32681">
                  <c:v>0.30150190454645581</c:v>
                </c:pt>
                <c:pt idx="32682">
                  <c:v>0.30150682254358246</c:v>
                </c:pt>
                <c:pt idx="32683">
                  <c:v>0.30151098390687597</c:v>
                </c:pt>
                <c:pt idx="32684">
                  <c:v>0.30151476694938789</c:v>
                </c:pt>
                <c:pt idx="32685">
                  <c:v>0.30151968488325764</c:v>
                </c:pt>
                <c:pt idx="32686">
                  <c:v>0.30152346789285422</c:v>
                </c:pt>
                <c:pt idx="32687">
                  <c:v>0.30152649429022643</c:v>
                </c:pt>
                <c:pt idx="32688">
                  <c:v>0.30153065557165881</c:v>
                </c:pt>
                <c:pt idx="32689">
                  <c:v>0.30153481683577532</c:v>
                </c:pt>
                <c:pt idx="32690">
                  <c:v>0.3015385997881273</c:v>
                </c:pt>
                <c:pt idx="32691">
                  <c:v>0.30154238272616884</c:v>
                </c:pt>
                <c:pt idx="32692">
                  <c:v>0.30154503077428307</c:v>
                </c:pt>
                <c:pt idx="32693">
                  <c:v>0.30154654394148606</c:v>
                </c:pt>
                <c:pt idx="32694">
                  <c:v>0.30154654394148606</c:v>
                </c:pt>
                <c:pt idx="32695">
                  <c:v>0.30154692223292906</c:v>
                </c:pt>
                <c:pt idx="32696">
                  <c:v>0.30154881368799702</c:v>
                </c:pt>
                <c:pt idx="32697">
                  <c:v>0.30155146171908204</c:v>
                </c:pt>
                <c:pt idx="32698">
                  <c:v>0.30155335316556331</c:v>
                </c:pt>
                <c:pt idx="32699">
                  <c:v>0.30155373145443037</c:v>
                </c:pt>
                <c:pt idx="32700">
                  <c:v>0.30155448803173535</c:v>
                </c:pt>
                <c:pt idx="32701">
                  <c:v>0.30155637947249325</c:v>
                </c:pt>
                <c:pt idx="32702">
                  <c:v>0.30155827090967369</c:v>
                </c:pt>
                <c:pt idx="32703">
                  <c:v>0.30155827090967369</c:v>
                </c:pt>
                <c:pt idx="32704">
                  <c:v>0.30155827090967369</c:v>
                </c:pt>
                <c:pt idx="32705">
                  <c:v>0.30155864919668013</c:v>
                </c:pt>
                <c:pt idx="32706">
                  <c:v>0.3015578926225233</c:v>
                </c:pt>
                <c:pt idx="32707">
                  <c:v>0.30155637947249325</c:v>
                </c:pt>
                <c:pt idx="32708">
                  <c:v>0.30155410974315466</c:v>
                </c:pt>
                <c:pt idx="32709">
                  <c:v>0.30155259658739997</c:v>
                </c:pt>
                <c:pt idx="32710">
                  <c:v>0.30155146171908204</c:v>
                </c:pt>
                <c:pt idx="32711">
                  <c:v>0.30154881368799702</c:v>
                </c:pt>
                <c:pt idx="32712">
                  <c:v>0.30154540906629845</c:v>
                </c:pt>
                <c:pt idx="32713">
                  <c:v>0.30154540906629845</c:v>
                </c:pt>
                <c:pt idx="32714">
                  <c:v>0.30154881368799702</c:v>
                </c:pt>
                <c:pt idx="32715">
                  <c:v>0.30155297487655364</c:v>
                </c:pt>
                <c:pt idx="32716">
                  <c:v>0.30155751433523037</c:v>
                </c:pt>
                <c:pt idx="32717">
                  <c:v>0.3015635669147459</c:v>
                </c:pt>
                <c:pt idx="32718">
                  <c:v>0.30156886289177015</c:v>
                </c:pt>
                <c:pt idx="32719">
                  <c:v>0.30157264571532982</c:v>
                </c:pt>
                <c:pt idx="32720">
                  <c:v>0.30157718508471343</c:v>
                </c:pt>
                <c:pt idx="32721">
                  <c:v>0.30158285926746597</c:v>
                </c:pt>
                <c:pt idx="32722">
                  <c:v>0.30158626376166298</c:v>
                </c:pt>
                <c:pt idx="32723">
                  <c:v>0.30158739859048589</c:v>
                </c:pt>
                <c:pt idx="32724">
                  <c:v>0.30158702031435475</c:v>
                </c:pt>
                <c:pt idx="32725">
                  <c:v>0.30158739859048589</c:v>
                </c:pt>
                <c:pt idx="32726">
                  <c:v>0.30158702031435475</c:v>
                </c:pt>
                <c:pt idx="32727">
                  <c:v>0.30158702031435475</c:v>
                </c:pt>
                <c:pt idx="32728">
                  <c:v>0.30158739859048589</c:v>
                </c:pt>
                <c:pt idx="32729">
                  <c:v>0.30158777686647437</c:v>
                </c:pt>
                <c:pt idx="32730">
                  <c:v>0.30158891169358076</c:v>
                </c:pt>
                <c:pt idx="32731">
                  <c:v>0.30159118134392932</c:v>
                </c:pt>
                <c:pt idx="32732">
                  <c:v>0.30159458580979454</c:v>
                </c:pt>
                <c:pt idx="32733">
                  <c:v>0.30159950335113683</c:v>
                </c:pt>
                <c:pt idx="32734">
                  <c:v>0.30160404259860546</c:v>
                </c:pt>
                <c:pt idx="32735">
                  <c:v>0.30160631221461326</c:v>
                </c:pt>
                <c:pt idx="32736">
                  <c:v>0.30160858182546968</c:v>
                </c:pt>
                <c:pt idx="32737">
                  <c:v>0.30161160796526504</c:v>
                </c:pt>
                <c:pt idx="32738">
                  <c:v>0.30161539062713144</c:v>
                </c:pt>
                <c:pt idx="32739">
                  <c:v>0.30161992980248464</c:v>
                </c:pt>
                <c:pt idx="32740">
                  <c:v>0.30162295590793997</c:v>
                </c:pt>
                <c:pt idx="32741">
                  <c:v>0.30162598200423785</c:v>
                </c:pt>
                <c:pt idx="32742">
                  <c:v>0.30162938635162717</c:v>
                </c:pt>
                <c:pt idx="32743">
                  <c:v>0.30163279068742682</c:v>
                </c:pt>
                <c:pt idx="32744">
                  <c:v>0.301635816753964</c:v>
                </c:pt>
                <c:pt idx="32745">
                  <c:v>0.30163884281134407</c:v>
                </c:pt>
                <c:pt idx="32746">
                  <c:v>0.30163997758050082</c:v>
                </c:pt>
                <c:pt idx="32747">
                  <c:v>0.30163922106787305</c:v>
                </c:pt>
                <c:pt idx="32748">
                  <c:v>0.30163770804089968</c:v>
                </c:pt>
                <c:pt idx="32749">
                  <c:v>0.30163846455467264</c:v>
                </c:pt>
                <c:pt idx="32750">
                  <c:v>0.30164111234836977</c:v>
                </c:pt>
                <c:pt idx="32751">
                  <c:v>0.301643760135057</c:v>
                </c:pt>
                <c:pt idx="32752">
                  <c:v>0.30164640791473302</c:v>
                </c:pt>
                <c:pt idx="32753">
                  <c:v>0.30165094694929545</c:v>
                </c:pt>
                <c:pt idx="32754">
                  <c:v>0.30165662071352561</c:v>
                </c:pt>
                <c:pt idx="32755">
                  <c:v>0.30166380743533833</c:v>
                </c:pt>
                <c:pt idx="32756">
                  <c:v>0.3016702376163386</c:v>
                </c:pt>
                <c:pt idx="32757">
                  <c:v>0.30167553302846939</c:v>
                </c:pt>
                <c:pt idx="32758">
                  <c:v>0.30168007193083457</c:v>
                </c:pt>
                <c:pt idx="32759">
                  <c:v>0.30168347609408813</c:v>
                </c:pt>
                <c:pt idx="32760">
                  <c:v>0.30168536729088891</c:v>
                </c:pt>
                <c:pt idx="32761">
                  <c:v>0.30168688024575391</c:v>
                </c:pt>
                <c:pt idx="32762">
                  <c:v>0.3016899061486169</c:v>
                </c:pt>
                <c:pt idx="32763">
                  <c:v>0.30169520145659529</c:v>
                </c:pt>
                <c:pt idx="32764">
                  <c:v>0.30170200966850941</c:v>
                </c:pt>
                <c:pt idx="32765">
                  <c:v>0.30170919606413293</c:v>
                </c:pt>
                <c:pt idx="32766">
                  <c:v>0.30171449126996785</c:v>
                </c:pt>
                <c:pt idx="32767">
                  <c:v>0.30171751708928374</c:v>
                </c:pt>
                <c:pt idx="32768">
                  <c:v>0.30172092112507093</c:v>
                </c:pt>
                <c:pt idx="32769">
                  <c:v>0.30172545982142834</c:v>
                </c:pt>
                <c:pt idx="32770">
                  <c:v>0.30172962027499362</c:v>
                </c:pt>
                <c:pt idx="32771">
                  <c:v>0.30173226782734103</c:v>
                </c:pt>
                <c:pt idx="32772">
                  <c:v>0.30173491537267888</c:v>
                </c:pt>
                <c:pt idx="32773">
                  <c:v>0.30173831934924222</c:v>
                </c:pt>
                <c:pt idx="32774">
                  <c:v>0.30174058866051318</c:v>
                </c:pt>
                <c:pt idx="32775">
                  <c:v>0.30174323618382143</c:v>
                </c:pt>
                <c:pt idx="32776">
                  <c:v>0.3017477747788993</c:v>
                </c:pt>
                <c:pt idx="32777">
                  <c:v>0.3017519351396255</c:v>
                </c:pt>
                <c:pt idx="32778">
                  <c:v>0.30175496084564596</c:v>
                </c:pt>
                <c:pt idx="32779">
                  <c:v>0.30175836475397533</c:v>
                </c:pt>
                <c:pt idx="32780">
                  <c:v>0.30176252507064388</c:v>
                </c:pt>
                <c:pt idx="32781">
                  <c:v>0.30176592895322518</c:v>
                </c:pt>
                <c:pt idx="32782">
                  <c:v>0.3017693328242208</c:v>
                </c:pt>
                <c:pt idx="32783">
                  <c:v>0.3017738713008592</c:v>
                </c:pt>
                <c:pt idx="32784">
                  <c:v>0.30177878796063939</c:v>
                </c:pt>
                <c:pt idx="32785">
                  <c:v>0.30178332639436489</c:v>
                </c:pt>
                <c:pt idx="32786">
                  <c:v>0.30179013400633348</c:v>
                </c:pt>
                <c:pt idx="32787">
                  <c:v>0.30179656337508565</c:v>
                </c:pt>
                <c:pt idx="32788">
                  <c:v>0.30180223631318498</c:v>
                </c:pt>
                <c:pt idx="32789">
                  <c:v>0.30180828741168664</c:v>
                </c:pt>
                <c:pt idx="32790">
                  <c:v>0.30181358209283915</c:v>
                </c:pt>
                <c:pt idx="32791">
                  <c:v>0.30182114587442743</c:v>
                </c:pt>
                <c:pt idx="32792">
                  <c:v>0.3018298441525275</c:v>
                </c:pt>
                <c:pt idx="32793">
                  <c:v>0.30183740781111434</c:v>
                </c:pt>
                <c:pt idx="32794">
                  <c:v>0.30184308051751141</c:v>
                </c:pt>
                <c:pt idx="32795">
                  <c:v>0.30184799683702646</c:v>
                </c:pt>
                <c:pt idx="32796">
                  <c:v>0.30185329130793492</c:v>
                </c:pt>
                <c:pt idx="32797">
                  <c:v>0.30185896392423117</c:v>
                </c:pt>
                <c:pt idx="32798">
                  <c:v>0.30186652736256997</c:v>
                </c:pt>
                <c:pt idx="32799">
                  <c:v>0.30187484707867107</c:v>
                </c:pt>
                <c:pt idx="32800">
                  <c:v>0.30188203223232812</c:v>
                </c:pt>
                <c:pt idx="32801">
                  <c:v>0.30188732652304073</c:v>
                </c:pt>
                <c:pt idx="32802">
                  <c:v>0.30189186446419908</c:v>
                </c:pt>
                <c:pt idx="32803">
                  <c:v>0.30189715870285772</c:v>
                </c:pt>
                <c:pt idx="32804">
                  <c:v>0.30190358738354717</c:v>
                </c:pt>
                <c:pt idx="32805">
                  <c:v>0.30191152863792831</c:v>
                </c:pt>
                <c:pt idx="32806">
                  <c:v>0.30191984797964239</c:v>
                </c:pt>
                <c:pt idx="32807">
                  <c:v>0.30192741095750392</c:v>
                </c:pt>
                <c:pt idx="32808">
                  <c:v>0.30193497387816765</c:v>
                </c:pt>
                <c:pt idx="32809">
                  <c:v>0.30194404930746405</c:v>
                </c:pt>
                <c:pt idx="32810">
                  <c:v>0.30195161210229471</c:v>
                </c:pt>
                <c:pt idx="32811">
                  <c:v>0.30195501534130831</c:v>
                </c:pt>
                <c:pt idx="32812">
                  <c:v>0.30195652788826405</c:v>
                </c:pt>
                <c:pt idx="32813">
                  <c:v>0.30196182178459041</c:v>
                </c:pt>
                <c:pt idx="32814">
                  <c:v>0.30196976257653285</c:v>
                </c:pt>
                <c:pt idx="32815">
                  <c:v>0.30197732517690312</c:v>
                </c:pt>
                <c:pt idx="32816">
                  <c:v>0.30198261896313239</c:v>
                </c:pt>
                <c:pt idx="32817">
                  <c:v>0.30198829084585199</c:v>
                </c:pt>
                <c:pt idx="32818">
                  <c:v>0.30199623142761256</c:v>
                </c:pt>
                <c:pt idx="32819">
                  <c:v>0.30200492818291003</c:v>
                </c:pt>
                <c:pt idx="32820">
                  <c:v>0.30201211240197839</c:v>
                </c:pt>
                <c:pt idx="32821">
                  <c:v>0.30201854034371212</c:v>
                </c:pt>
                <c:pt idx="32822">
                  <c:v>0.30202685879520974</c:v>
                </c:pt>
                <c:pt idx="32823">
                  <c:v>0.30203442096379757</c:v>
                </c:pt>
                <c:pt idx="32824">
                  <c:v>0.30203971444778344</c:v>
                </c:pt>
                <c:pt idx="32825">
                  <c:v>0.30204425169746935</c:v>
                </c:pt>
                <c:pt idx="32826">
                  <c:v>0.30204878892656839</c:v>
                </c:pt>
                <c:pt idx="32827">
                  <c:v>0.30205408233449854</c:v>
                </c:pt>
                <c:pt idx="32828">
                  <c:v>0.30205937571440866</c:v>
                </c:pt>
                <c:pt idx="32829">
                  <c:v>0.30206353477896652</c:v>
                </c:pt>
                <c:pt idx="32830">
                  <c:v>0.30206693763710313</c:v>
                </c:pt>
                <c:pt idx="32831">
                  <c:v>0.30207260904159788</c:v>
                </c:pt>
                <c:pt idx="32832">
                  <c:v>0.30208017086422451</c:v>
                </c:pt>
                <c:pt idx="32833">
                  <c:v>0.30208924497589695</c:v>
                </c:pt>
                <c:pt idx="32834">
                  <c:v>0.30209794092231901</c:v>
                </c:pt>
                <c:pt idx="32835">
                  <c:v>0.30210588063344623</c:v>
                </c:pt>
                <c:pt idx="32836">
                  <c:v>0.30211268604995339</c:v>
                </c:pt>
                <c:pt idx="32837">
                  <c:v>0.30211949142014588</c:v>
                </c:pt>
                <c:pt idx="32838">
                  <c:v>0.30212554059921581</c:v>
                </c:pt>
                <c:pt idx="32839">
                  <c:v>0.30213158974169302</c:v>
                </c:pt>
                <c:pt idx="32840">
                  <c:v>0.30213801691548142</c:v>
                </c:pt>
                <c:pt idx="32841">
                  <c:v>0.302144065982489</c:v>
                </c:pt>
                <c:pt idx="32842">
                  <c:v>0.30215124920203396</c:v>
                </c:pt>
                <c:pt idx="32843">
                  <c:v>0.30216070072808682</c:v>
                </c:pt>
                <c:pt idx="32844">
                  <c:v>0.30216939605315868</c:v>
                </c:pt>
                <c:pt idx="32845">
                  <c:v>0.30217620103743204</c:v>
                </c:pt>
                <c:pt idx="32846">
                  <c:v>0.30218224987346598</c:v>
                </c:pt>
                <c:pt idx="32847">
                  <c:v>0.30218565232765615</c:v>
                </c:pt>
                <c:pt idx="32848">
                  <c:v>0.30218905477026931</c:v>
                </c:pt>
                <c:pt idx="32849">
                  <c:v>0.30219548157473181</c:v>
                </c:pt>
                <c:pt idx="32850">
                  <c:v>0.30220304246827789</c:v>
                </c:pt>
                <c:pt idx="32851">
                  <c:v>0.3022098472235924</c:v>
                </c:pt>
                <c:pt idx="32852">
                  <c:v>0.30221476174030026</c:v>
                </c:pt>
                <c:pt idx="32853">
                  <c:v>0.30221816408387236</c:v>
                </c:pt>
                <c:pt idx="32854">
                  <c:v>0.30222194445204192</c:v>
                </c:pt>
                <c:pt idx="32855">
                  <c:v>0.30222874907873437</c:v>
                </c:pt>
                <c:pt idx="32856">
                  <c:v>0.30223744381212664</c:v>
                </c:pt>
                <c:pt idx="32857">
                  <c:v>0.30224727255014694</c:v>
                </c:pt>
                <c:pt idx="32858">
                  <c:v>0.30225747921430512</c:v>
                </c:pt>
                <c:pt idx="32859">
                  <c:v>0.30226730775540567</c:v>
                </c:pt>
                <c:pt idx="32860">
                  <c:v>0.30227827024497994</c:v>
                </c:pt>
                <c:pt idx="32861">
                  <c:v>0.30228734255926282</c:v>
                </c:pt>
                <c:pt idx="32862">
                  <c:v>0.30229414674096139</c:v>
                </c:pt>
                <c:pt idx="32863">
                  <c:v>0.30230095087636388</c:v>
                </c:pt>
                <c:pt idx="32864">
                  <c:v>0.30230737696173471</c:v>
                </c:pt>
                <c:pt idx="32865">
                  <c:v>0.30231342500436148</c:v>
                </c:pt>
                <c:pt idx="32866">
                  <c:v>0.30231909501110277</c:v>
                </c:pt>
                <c:pt idx="32867">
                  <c:v>0.30232589897675666</c:v>
                </c:pt>
                <c:pt idx="32868">
                  <c:v>0.30233345888429858</c:v>
                </c:pt>
                <c:pt idx="32869">
                  <c:v>0.30234101873468938</c:v>
                </c:pt>
                <c:pt idx="32870">
                  <c:v>0.30234820053962452</c:v>
                </c:pt>
                <c:pt idx="32871">
                  <c:v>0.30235500430724876</c:v>
                </c:pt>
                <c:pt idx="32872">
                  <c:v>0.30236218601174303</c:v>
                </c:pt>
                <c:pt idx="32873">
                  <c:v>0.30236974564496505</c:v>
                </c:pt>
                <c:pt idx="32874">
                  <c:v>0.30237654926600338</c:v>
                </c:pt>
                <c:pt idx="32875">
                  <c:v>0.30238297486559218</c:v>
                </c:pt>
                <c:pt idx="32876">
                  <c:v>0.30238902245101751</c:v>
                </c:pt>
                <c:pt idx="32877">
                  <c:v>0.30239658188136953</c:v>
                </c:pt>
                <c:pt idx="32878">
                  <c:v>0.30240451922173683</c:v>
                </c:pt>
                <c:pt idx="32879">
                  <c:v>0.30241094464160506</c:v>
                </c:pt>
                <c:pt idx="32880">
                  <c:v>0.30241623613284968</c:v>
                </c:pt>
                <c:pt idx="32881">
                  <c:v>0.30242341739761019</c:v>
                </c:pt>
                <c:pt idx="32882">
                  <c:v>0.30243286635162037</c:v>
                </c:pt>
                <c:pt idx="32883">
                  <c:v>0.30244155931045597</c:v>
                </c:pt>
                <c:pt idx="32884">
                  <c:v>0.30244798449233085</c:v>
                </c:pt>
                <c:pt idx="32885">
                  <c:v>0.30245365373617278</c:v>
                </c:pt>
                <c:pt idx="32886">
                  <c:v>0.30245781116123022</c:v>
                </c:pt>
                <c:pt idx="32887">
                  <c:v>0.30246007884033982</c:v>
                </c:pt>
                <c:pt idx="32888">
                  <c:v>0.30246234651430731</c:v>
                </c:pt>
                <c:pt idx="32889">
                  <c:v>0.30246763773356683</c:v>
                </c:pt>
                <c:pt idx="32890">
                  <c:v>0.30247633039014304</c:v>
                </c:pt>
                <c:pt idx="32891">
                  <c:v>0.30248653471666415</c:v>
                </c:pt>
                <c:pt idx="32892">
                  <c:v>0.3024974948032414</c:v>
                </c:pt>
                <c:pt idx="32893">
                  <c:v>0.30250694305732695</c:v>
                </c:pt>
                <c:pt idx="32894">
                  <c:v>0.3025152574470788</c:v>
                </c:pt>
                <c:pt idx="32895">
                  <c:v>0.30252508345493473</c:v>
                </c:pt>
                <c:pt idx="32896">
                  <c:v>0.30253490936624106</c:v>
                </c:pt>
                <c:pt idx="32897">
                  <c:v>0.30254360143806958</c:v>
                </c:pt>
                <c:pt idx="32898">
                  <c:v>0.30254964805217355</c:v>
                </c:pt>
                <c:pt idx="32899">
                  <c:v>0.30255456089921251</c:v>
                </c:pt>
                <c:pt idx="32900">
                  <c:v>0.30255947372211445</c:v>
                </c:pt>
                <c:pt idx="32901">
                  <c:v>0.30256514233393367</c:v>
                </c:pt>
                <c:pt idx="32902">
                  <c:v>0.30257043300930753</c:v>
                </c:pt>
                <c:pt idx="32903">
                  <c:v>0.30257383414298095</c:v>
                </c:pt>
                <c:pt idx="32904">
                  <c:v>0.302576479461174</c:v>
                </c:pt>
                <c:pt idx="32905">
                  <c:v>0.30257874687119807</c:v>
                </c:pt>
                <c:pt idx="32906">
                  <c:v>0.30258252587648127</c:v>
                </c:pt>
                <c:pt idx="32907">
                  <c:v>0.30259083963783462</c:v>
                </c:pt>
                <c:pt idx="32908">
                  <c:v>0.30259953122352928</c:v>
                </c:pt>
                <c:pt idx="32909">
                  <c:v>0.30260708906272782</c:v>
                </c:pt>
                <c:pt idx="32910">
                  <c:v>0.30261578050719135</c:v>
                </c:pt>
                <c:pt idx="32911">
                  <c:v>0.30262560552736123</c:v>
                </c:pt>
                <c:pt idx="32912">
                  <c:v>0.30263543045100028</c:v>
                </c:pt>
                <c:pt idx="32913">
                  <c:v>0.30264374377253145</c:v>
                </c:pt>
                <c:pt idx="32914">
                  <c:v>0.30264978978114582</c:v>
                </c:pt>
                <c:pt idx="32915">
                  <c:v>0.30265545788102283</c:v>
                </c:pt>
                <c:pt idx="32916">
                  <c:v>0.3026633931668779</c:v>
                </c:pt>
                <c:pt idx="32917">
                  <c:v>0.30267397345006658</c:v>
                </c:pt>
                <c:pt idx="32918">
                  <c:v>0.30268379789850902</c:v>
                </c:pt>
                <c:pt idx="32919">
                  <c:v>0.30269286653448052</c:v>
                </c:pt>
                <c:pt idx="32920">
                  <c:v>0.30270117937854252</c:v>
                </c:pt>
                <c:pt idx="32921">
                  <c:v>0.30270873644954238</c:v>
                </c:pt>
                <c:pt idx="32922">
                  <c:v>0.30271629346343382</c:v>
                </c:pt>
                <c:pt idx="32923">
                  <c:v>0.30272422826655732</c:v>
                </c:pt>
                <c:pt idx="32924">
                  <c:v>0.30273254084991918</c:v>
                </c:pt>
                <c:pt idx="32925">
                  <c:v>0.30274123120409835</c:v>
                </c:pt>
                <c:pt idx="32926">
                  <c:v>0.30274916580934913</c:v>
                </c:pt>
                <c:pt idx="32927">
                  <c:v>0.30275634468365997</c:v>
                </c:pt>
                <c:pt idx="32928">
                  <c:v>0.30276427916899262</c:v>
                </c:pt>
                <c:pt idx="32929">
                  <c:v>0.30277296924736063</c:v>
                </c:pt>
                <c:pt idx="32930">
                  <c:v>0.30278430401869832</c:v>
                </c:pt>
                <c:pt idx="32931">
                  <c:v>0.30279866121129312</c:v>
                </c:pt>
                <c:pt idx="32932">
                  <c:v>0.30281377382291935</c:v>
                </c:pt>
                <c:pt idx="32933">
                  <c:v>0.30282661936323119</c:v>
                </c:pt>
                <c:pt idx="32934">
                  <c:v>0.30283530889987653</c:v>
                </c:pt>
                <c:pt idx="32935">
                  <c:v>0.30284097594831366</c:v>
                </c:pt>
                <c:pt idx="32936">
                  <c:v>0.30284513176342248</c:v>
                </c:pt>
                <c:pt idx="32937">
                  <c:v>0.30284928756126123</c:v>
                </c:pt>
                <c:pt idx="32938">
                  <c:v>0.30285457673353217</c:v>
                </c:pt>
                <c:pt idx="32939">
                  <c:v>0.30286062146758658</c:v>
                </c:pt>
                <c:pt idx="32940">
                  <c:v>0.30286666616510266</c:v>
                </c:pt>
                <c:pt idx="32941">
                  <c:v>0.30287384419594587</c:v>
                </c:pt>
                <c:pt idx="32942">
                  <c:v>0.30288215553571107</c:v>
                </c:pt>
                <c:pt idx="32943">
                  <c:v>0.30289046680639831</c:v>
                </c:pt>
                <c:pt idx="32944">
                  <c:v>0.30289877800800957</c:v>
                </c:pt>
                <c:pt idx="32945">
                  <c:v>0.30290897802467009</c:v>
                </c:pt>
                <c:pt idx="32946">
                  <c:v>0.30292068902660868</c:v>
                </c:pt>
                <c:pt idx="32947">
                  <c:v>0.30293126658789882</c:v>
                </c:pt>
                <c:pt idx="32948">
                  <c:v>0.30293844415505489</c:v>
                </c:pt>
                <c:pt idx="32949">
                  <c:v>0.30294259956512481</c:v>
                </c:pt>
                <c:pt idx="32950">
                  <c:v>0.30294788824387697</c:v>
                </c:pt>
                <c:pt idx="32951">
                  <c:v>0.30295544345071762</c:v>
                </c:pt>
                <c:pt idx="32952">
                  <c:v>0.30296337635646764</c:v>
                </c:pt>
                <c:pt idx="32953">
                  <c:v>0.30296942043289482</c:v>
                </c:pt>
                <c:pt idx="32954">
                  <c:v>0.30297282020983218</c:v>
                </c:pt>
                <c:pt idx="32955">
                  <c:v>0.30297735322776798</c:v>
                </c:pt>
                <c:pt idx="32956">
                  <c:v>0.30298453046414292</c:v>
                </c:pt>
                <c:pt idx="32957">
                  <c:v>0.3029932186287278</c:v>
                </c:pt>
                <c:pt idx="32958">
                  <c:v>0.3030019067178305</c:v>
                </c:pt>
                <c:pt idx="32959">
                  <c:v>0.30300983925500158</c:v>
                </c:pt>
                <c:pt idx="32960">
                  <c:v>0.30301701625822092</c:v>
                </c:pt>
                <c:pt idx="32961">
                  <c:v>0.30302381547691531</c:v>
                </c:pt>
                <c:pt idx="32962">
                  <c:v>0.30302948145718017</c:v>
                </c:pt>
                <c:pt idx="32963">
                  <c:v>0.30303476967646303</c:v>
                </c:pt>
                <c:pt idx="32964">
                  <c:v>0.30304156877444954</c:v>
                </c:pt>
                <c:pt idx="32965">
                  <c:v>0.3030498787203213</c:v>
                </c:pt>
                <c:pt idx="32966">
                  <c:v>0.30305781087696332</c:v>
                </c:pt>
                <c:pt idx="32967">
                  <c:v>0.30306498753590039</c:v>
                </c:pt>
                <c:pt idx="32968">
                  <c:v>0.30307065328289046</c:v>
                </c:pt>
                <c:pt idx="32969">
                  <c:v>0.30307707442400611</c:v>
                </c:pt>
                <c:pt idx="32970">
                  <c:v>0.30308425094469704</c:v>
                </c:pt>
                <c:pt idx="32971">
                  <c:v>0.30309067199850143</c:v>
                </c:pt>
                <c:pt idx="32972">
                  <c:v>0.303094449069715</c:v>
                </c:pt>
                <c:pt idx="32973">
                  <c:v>0.30309822612666232</c:v>
                </c:pt>
                <c:pt idx="32974">
                  <c:v>0.30310313627936608</c:v>
                </c:pt>
                <c:pt idx="32975">
                  <c:v>0.30311031261302634</c:v>
                </c:pt>
                <c:pt idx="32976">
                  <c:v>0.30311711119741025</c:v>
                </c:pt>
                <c:pt idx="32977">
                  <c:v>0.30312277664908954</c:v>
                </c:pt>
                <c:pt idx="32978">
                  <c:v>0.30312693129325485</c:v>
                </c:pt>
                <c:pt idx="32979">
                  <c:v>0.30312995284180538</c:v>
                </c:pt>
                <c:pt idx="32980">
                  <c:v>0.30313335207301229</c:v>
                </c:pt>
                <c:pt idx="32981">
                  <c:v>0.30313863974303484</c:v>
                </c:pt>
                <c:pt idx="32982">
                  <c:v>0.30314506044761652</c:v>
                </c:pt>
                <c:pt idx="32983">
                  <c:v>0.30315148111097323</c:v>
                </c:pt>
                <c:pt idx="32984">
                  <c:v>0.30315865709770451</c:v>
                </c:pt>
                <c:pt idx="32985">
                  <c:v>0.30316545535342321</c:v>
                </c:pt>
                <c:pt idx="32986">
                  <c:v>0.30317149820859651</c:v>
                </c:pt>
                <c:pt idx="32987">
                  <c:v>0.30317791870220806</c:v>
                </c:pt>
                <c:pt idx="32988">
                  <c:v>0.303185849843286</c:v>
                </c:pt>
                <c:pt idx="32989">
                  <c:v>0.30319378092146132</c:v>
                </c:pt>
                <c:pt idx="32990">
                  <c:v>0.30319982360547032</c:v>
                </c:pt>
                <c:pt idx="32991">
                  <c:v>0.30320548858856683</c:v>
                </c:pt>
                <c:pt idx="32992">
                  <c:v>0.30321190886394794</c:v>
                </c:pt>
                <c:pt idx="32993">
                  <c:v>0.30321757377858222</c:v>
                </c:pt>
                <c:pt idx="32994">
                  <c:v>0.30322286100328805</c:v>
                </c:pt>
                <c:pt idx="32995">
                  <c:v>0.30322777054405536</c:v>
                </c:pt>
                <c:pt idx="32996">
                  <c:v>0.30323268006071852</c:v>
                </c:pt>
                <c:pt idx="32997">
                  <c:v>0.30323758955327912</c:v>
                </c:pt>
                <c:pt idx="32998">
                  <c:v>0.30324212137117257</c:v>
                </c:pt>
                <c:pt idx="32999">
                  <c:v>0.30324552022111478</c:v>
                </c:pt>
                <c:pt idx="33000">
                  <c:v>0.30324740846609105</c:v>
                </c:pt>
                <c:pt idx="33001">
                  <c:v>0.30324854141136576</c:v>
                </c:pt>
                <c:pt idx="33002">
                  <c:v>0.30325042965063737</c:v>
                </c:pt>
                <c:pt idx="33003">
                  <c:v>0.30325458376448533</c:v>
                </c:pt>
                <c:pt idx="33004">
                  <c:v>0.30326062608109389</c:v>
                </c:pt>
                <c:pt idx="33005">
                  <c:v>0.30326704600248755</c:v>
                </c:pt>
                <c:pt idx="33006">
                  <c:v>0.30327346588266696</c:v>
                </c:pt>
                <c:pt idx="33007">
                  <c:v>0.30327837517499412</c:v>
                </c:pt>
                <c:pt idx="33008">
                  <c:v>0.30328252917275444</c:v>
                </c:pt>
                <c:pt idx="33009">
                  <c:v>0.30328630551938052</c:v>
                </c:pt>
                <c:pt idx="33010">
                  <c:v>0.30329083711650756</c:v>
                </c:pt>
                <c:pt idx="33011">
                  <c:v>0.30329838973275314</c:v>
                </c:pt>
                <c:pt idx="33012">
                  <c:v>0.30330631991841983</c:v>
                </c:pt>
                <c:pt idx="33013">
                  <c:v>0.30331311717036608</c:v>
                </c:pt>
                <c:pt idx="33014">
                  <c:v>0.30331727102381145</c:v>
                </c:pt>
                <c:pt idx="33015">
                  <c:v>0.30332029199729743</c:v>
                </c:pt>
                <c:pt idx="33016">
                  <c:v>0.30332482344041473</c:v>
                </c:pt>
                <c:pt idx="33017">
                  <c:v>0.30333124294968072</c:v>
                </c:pt>
                <c:pt idx="33018">
                  <c:v>0.30333917287482065</c:v>
                </c:pt>
                <c:pt idx="33019">
                  <c:v>0.30334710273707682</c:v>
                </c:pt>
                <c:pt idx="33020">
                  <c:v>0.30335201166791365</c:v>
                </c:pt>
                <c:pt idx="33021">
                  <c:v>0.3033550325364508</c:v>
                </c:pt>
                <c:pt idx="33022">
                  <c:v>0.30335956382214718</c:v>
                </c:pt>
                <c:pt idx="33023">
                  <c:v>0.30336371748266422</c:v>
                </c:pt>
                <c:pt idx="33024">
                  <c:v>0.3033678711259285</c:v>
                </c:pt>
                <c:pt idx="33025">
                  <c:v>0.30337315755603955</c:v>
                </c:pt>
                <c:pt idx="33026">
                  <c:v>0.30337882155729079</c:v>
                </c:pt>
                <c:pt idx="33027">
                  <c:v>0.30338410792951409</c:v>
                </c:pt>
                <c:pt idx="33028">
                  <c:v>0.30338826148808495</c:v>
                </c:pt>
                <c:pt idx="33029">
                  <c:v>0.30339165984135547</c:v>
                </c:pt>
                <c:pt idx="33030">
                  <c:v>0.30339354781040517</c:v>
                </c:pt>
                <c:pt idx="33031">
                  <c:v>0.30339619096108605</c:v>
                </c:pt>
                <c:pt idx="33032">
                  <c:v>0.30340449796060226</c:v>
                </c:pt>
                <c:pt idx="33033">
                  <c:v>0.30341469282024069</c:v>
                </c:pt>
                <c:pt idx="33034">
                  <c:v>0.30342337724832458</c:v>
                </c:pt>
                <c:pt idx="33035">
                  <c:v>0.30343017370465247</c:v>
                </c:pt>
                <c:pt idx="33036">
                  <c:v>0.30343508222771698</c:v>
                </c:pt>
                <c:pt idx="33037">
                  <c:v>0.30343810284532002</c:v>
                </c:pt>
                <c:pt idx="33038">
                  <c:v>0.30344112345379876</c:v>
                </c:pt>
                <c:pt idx="33039">
                  <c:v>0.30344527677555982</c:v>
                </c:pt>
                <c:pt idx="33040">
                  <c:v>0.30345094036834303</c:v>
                </c:pt>
                <c:pt idx="33041">
                  <c:v>0.30345509364933082</c:v>
                </c:pt>
                <c:pt idx="33042">
                  <c:v>0.30345773663734232</c:v>
                </c:pt>
                <c:pt idx="33043">
                  <c:v>0.30346188989010403</c:v>
                </c:pt>
                <c:pt idx="33044">
                  <c:v>0.30346717582321653</c:v>
                </c:pt>
                <c:pt idx="33045">
                  <c:v>0.30347434954489272</c:v>
                </c:pt>
                <c:pt idx="33046">
                  <c:v>0.30348114565479906</c:v>
                </c:pt>
                <c:pt idx="33047">
                  <c:v>0.30348643148612786</c:v>
                </c:pt>
                <c:pt idx="33048">
                  <c:v>0.30349020706282887</c:v>
                </c:pt>
                <c:pt idx="33049">
                  <c:v>0.3034951152912278</c:v>
                </c:pt>
                <c:pt idx="33050">
                  <c:v>0.30349964594221468</c:v>
                </c:pt>
                <c:pt idx="33051">
                  <c:v>0.30350191126001064</c:v>
                </c:pt>
                <c:pt idx="33052">
                  <c:v>0.30350304391698385</c:v>
                </c:pt>
                <c:pt idx="33053">
                  <c:v>0.30350530922708235</c:v>
                </c:pt>
                <c:pt idx="33054">
                  <c:v>0.30350946228226827</c:v>
                </c:pt>
                <c:pt idx="33055">
                  <c:v>0.30351588060635637</c:v>
                </c:pt>
                <c:pt idx="33056">
                  <c:v>0.30352380906747489</c:v>
                </c:pt>
                <c:pt idx="33057">
                  <c:v>0.30353173746573175</c:v>
                </c:pt>
                <c:pt idx="33058">
                  <c:v>0.30353853318563706</c:v>
                </c:pt>
                <c:pt idx="33059">
                  <c:v>0.30354495132314252</c:v>
                </c:pt>
                <c:pt idx="33060">
                  <c:v>0.30355136941945604</c:v>
                </c:pt>
                <c:pt idx="33061">
                  <c:v>0.30355816500594945</c:v>
                </c:pt>
                <c:pt idx="33062">
                  <c:v>0.30356420548850821</c:v>
                </c:pt>
                <c:pt idx="33063">
                  <c:v>0.30356986840776956</c:v>
                </c:pt>
                <c:pt idx="33064">
                  <c:v>0.30357439872008923</c:v>
                </c:pt>
                <c:pt idx="33065">
                  <c:v>0.303581194150087</c:v>
                </c:pt>
                <c:pt idx="33066">
                  <c:v>0.30359138720850082</c:v>
                </c:pt>
                <c:pt idx="33067">
                  <c:v>0.30360233519255275</c:v>
                </c:pt>
                <c:pt idx="33068">
                  <c:v>0.30360988545654738</c:v>
                </c:pt>
                <c:pt idx="33069">
                  <c:v>0.30361517060742532</c:v>
                </c:pt>
                <c:pt idx="33070">
                  <c:v>0.30361894569809378</c:v>
                </c:pt>
                <c:pt idx="33071">
                  <c:v>0.30362309828136835</c:v>
                </c:pt>
                <c:pt idx="33072">
                  <c:v>0.30362876086713564</c:v>
                </c:pt>
                <c:pt idx="33073">
                  <c:v>0.30363555592773039</c:v>
                </c:pt>
                <c:pt idx="33074">
                  <c:v>0.30364235094215281</c:v>
                </c:pt>
                <c:pt idx="33075">
                  <c:v>0.30364725842385376</c:v>
                </c:pt>
                <c:pt idx="33076">
                  <c:v>0.30364952340728568</c:v>
                </c:pt>
                <c:pt idx="33077">
                  <c:v>0.30365103339338995</c:v>
                </c:pt>
                <c:pt idx="33078">
                  <c:v>0.30365216588147237</c:v>
                </c:pt>
                <c:pt idx="33079">
                  <c:v>0.30365518584342038</c:v>
                </c:pt>
                <c:pt idx="33080">
                  <c:v>0.30366047075488561</c:v>
                </c:pt>
                <c:pt idx="33081">
                  <c:v>0.30366726560001372</c:v>
                </c:pt>
                <c:pt idx="33082">
                  <c:v>0.30367292793568618</c:v>
                </c:pt>
                <c:pt idx="33083">
                  <c:v>0.30367783526733338</c:v>
                </c:pt>
                <c:pt idx="33084">
                  <c:v>0.30368274257489974</c:v>
                </c:pt>
                <c:pt idx="33085">
                  <c:v>0.30368802734073186</c:v>
                </c:pt>
                <c:pt idx="33086">
                  <c:v>0.30369255711778731</c:v>
                </c:pt>
                <c:pt idx="33087">
                  <c:v>0.30369708687432406</c:v>
                </c:pt>
                <c:pt idx="33088">
                  <c:v>0.30370048417826173</c:v>
                </c:pt>
                <c:pt idx="33089">
                  <c:v>0.30370312651778875</c:v>
                </c:pt>
                <c:pt idx="33090">
                  <c:v>0.30370614632584264</c:v>
                </c:pt>
                <c:pt idx="33091">
                  <c:v>0.3037102985470258</c:v>
                </c:pt>
                <c:pt idx="33092">
                  <c:v>0.30371369580607976</c:v>
                </c:pt>
                <c:pt idx="33093">
                  <c:v>0.30371709305359168</c:v>
                </c:pt>
                <c:pt idx="33094">
                  <c:v>0.30372011281946965</c:v>
                </c:pt>
                <c:pt idx="33095">
                  <c:v>0.30372501991957163</c:v>
                </c:pt>
                <c:pt idx="33096">
                  <c:v>0.30372992699559387</c:v>
                </c:pt>
                <c:pt idx="33097">
                  <c:v>0.30373407911803618</c:v>
                </c:pt>
                <c:pt idx="33098">
                  <c:v>0.30373860868649283</c:v>
                </c:pt>
                <c:pt idx="33099">
                  <c:v>0.30374427061821185</c:v>
                </c:pt>
                <c:pt idx="33100">
                  <c:v>0.30374917759977121</c:v>
                </c:pt>
                <c:pt idx="33101">
                  <c:v>0.30375295218458537</c:v>
                </c:pt>
                <c:pt idx="33102">
                  <c:v>0.30375748166755656</c:v>
                </c:pt>
                <c:pt idx="33103">
                  <c:v>0.30376238858428978</c:v>
                </c:pt>
                <c:pt idx="33104">
                  <c:v>0.30376654057194985</c:v>
                </c:pt>
                <c:pt idx="33105">
                  <c:v>0.30376918273693976</c:v>
                </c:pt>
                <c:pt idx="33106">
                  <c:v>0.30377182489494903</c:v>
                </c:pt>
                <c:pt idx="33107">
                  <c:v>0.30377408959625762</c:v>
                </c:pt>
                <c:pt idx="33108">
                  <c:v>0.30377635429243732</c:v>
                </c:pt>
                <c:pt idx="33109">
                  <c:v>0.30377786408704127</c:v>
                </c:pt>
                <c:pt idx="33110">
                  <c:v>0.30378163856357754</c:v>
                </c:pt>
                <c:pt idx="33111">
                  <c:v>0.30378579047131304</c:v>
                </c:pt>
                <c:pt idx="33112">
                  <c:v>0.30378767769640364</c:v>
                </c:pt>
                <c:pt idx="33113">
                  <c:v>0.30378843258544252</c:v>
                </c:pt>
                <c:pt idx="33114">
                  <c:v>0.30378918747391132</c:v>
                </c:pt>
                <c:pt idx="33115">
                  <c:v>0.30379069724913982</c:v>
                </c:pt>
                <c:pt idx="33116">
                  <c:v>0.30379296190770888</c:v>
                </c:pt>
                <c:pt idx="33117">
                  <c:v>0.30379598144448888</c:v>
                </c:pt>
                <c:pt idx="33118">
                  <c:v>0.30379937841246846</c:v>
                </c:pt>
                <c:pt idx="33119">
                  <c:v>0.30380277536890959</c:v>
                </c:pt>
                <c:pt idx="33120">
                  <c:v>0.30380466256194538</c:v>
                </c:pt>
                <c:pt idx="33121">
                  <c:v>0.30380466256194538</c:v>
                </c:pt>
                <c:pt idx="33122">
                  <c:v>0.30380579487605758</c:v>
                </c:pt>
                <c:pt idx="33123">
                  <c:v>0.30380768206339531</c:v>
                </c:pt>
                <c:pt idx="33124">
                  <c:v>0.30380881437408896</c:v>
                </c:pt>
                <c:pt idx="33125">
                  <c:v>0.30380994668349942</c:v>
                </c:pt>
                <c:pt idx="33126">
                  <c:v>0.30381296616899472</c:v>
                </c:pt>
                <c:pt idx="33127">
                  <c:v>0.30381598564537216</c:v>
                </c:pt>
                <c:pt idx="33128">
                  <c:v>0.30381674051304186</c:v>
                </c:pt>
                <c:pt idx="33129">
                  <c:v>0.30381711794666327</c:v>
                </c:pt>
                <c:pt idx="33130">
                  <c:v>0.3038201374105044</c:v>
                </c:pt>
                <c:pt idx="33131">
                  <c:v>0.30382504401980165</c:v>
                </c:pt>
                <c:pt idx="33132">
                  <c:v>0.30383070546215207</c:v>
                </c:pt>
                <c:pt idx="33133">
                  <c:v>0.30383561201959586</c:v>
                </c:pt>
                <c:pt idx="33134">
                  <c:v>0.30383900885295495</c:v>
                </c:pt>
                <c:pt idx="33135">
                  <c:v>0.30384240567477544</c:v>
                </c:pt>
                <c:pt idx="33136">
                  <c:v>0.30384542506226242</c:v>
                </c:pt>
                <c:pt idx="33137">
                  <c:v>0.30384882186228818</c:v>
                </c:pt>
                <c:pt idx="33138">
                  <c:v>0.30385146380988687</c:v>
                </c:pt>
                <c:pt idx="33139">
                  <c:v>0.30385410575050514</c:v>
                </c:pt>
                <c:pt idx="33140">
                  <c:v>0.303854483170024</c:v>
                </c:pt>
                <c:pt idx="33141">
                  <c:v>0.3038522186507755</c:v>
                </c:pt>
                <c:pt idx="33142">
                  <c:v>0.30385070896842764</c:v>
                </c:pt>
                <c:pt idx="33143">
                  <c:v>0.30385070896842764</c:v>
                </c:pt>
                <c:pt idx="33144">
                  <c:v>0.30385108638922842</c:v>
                </c:pt>
                <c:pt idx="33145">
                  <c:v>0.30385184123040226</c:v>
                </c:pt>
                <c:pt idx="33146">
                  <c:v>0.30385410575050514</c:v>
                </c:pt>
                <c:pt idx="33147">
                  <c:v>0.30385750252104432</c:v>
                </c:pt>
                <c:pt idx="33148">
                  <c:v>0.30386089928004612</c:v>
                </c:pt>
                <c:pt idx="33149">
                  <c:v>0.30386354119573644</c:v>
                </c:pt>
                <c:pt idx="33150">
                  <c:v>0.3038676927634345</c:v>
                </c:pt>
                <c:pt idx="33151">
                  <c:v>0.30387335396433746</c:v>
                </c:pt>
                <c:pt idx="33152">
                  <c:v>0.3038797699532842</c:v>
                </c:pt>
                <c:pt idx="33153">
                  <c:v>0.30388543108581639</c:v>
                </c:pt>
                <c:pt idx="33154">
                  <c:v>0.30388769552985595</c:v>
                </c:pt>
                <c:pt idx="33155">
                  <c:v>0.30388882774995285</c:v>
                </c:pt>
                <c:pt idx="33156">
                  <c:v>0.30389109218629978</c:v>
                </c:pt>
                <c:pt idx="33157">
                  <c:v>0.30389486623548539</c:v>
                </c:pt>
                <c:pt idx="33158">
                  <c:v>0.30390014988041503</c:v>
                </c:pt>
                <c:pt idx="33159">
                  <c:v>0.30390505609713853</c:v>
                </c:pt>
                <c:pt idx="33160">
                  <c:v>0.30390883009362374</c:v>
                </c:pt>
                <c:pt idx="33161">
                  <c:v>0.30391184928055676</c:v>
                </c:pt>
                <c:pt idx="33162">
                  <c:v>0.30391373626776097</c:v>
                </c:pt>
                <c:pt idx="33163">
                  <c:v>0.30391411366477472</c:v>
                </c:pt>
                <c:pt idx="33164">
                  <c:v>0.30391524585496066</c:v>
                </c:pt>
                <c:pt idx="33165">
                  <c:v>0.30391600064770563</c:v>
                </c:pt>
                <c:pt idx="33166">
                  <c:v>0.30391600064770563</c:v>
                </c:pt>
                <c:pt idx="33167">
                  <c:v>0.30391600064770563</c:v>
                </c:pt>
                <c:pt idx="33168">
                  <c:v>0.30391788762707656</c:v>
                </c:pt>
                <c:pt idx="33169">
                  <c:v>0.30392052939221348</c:v>
                </c:pt>
                <c:pt idx="33170">
                  <c:v>0.30392354854382381</c:v>
                </c:pt>
                <c:pt idx="33171">
                  <c:v>0.30392656768631976</c:v>
                </c:pt>
                <c:pt idx="33172">
                  <c:v>0.3039292094285258</c:v>
                </c:pt>
                <c:pt idx="33173">
                  <c:v>0.303931096382972</c:v>
                </c:pt>
                <c:pt idx="33174">
                  <c:v>0.3039329833338581</c:v>
                </c:pt>
                <c:pt idx="33175">
                  <c:v>0.30393637983647898</c:v>
                </c:pt>
                <c:pt idx="33176">
                  <c:v>0.30393977632756397</c:v>
                </c:pt>
                <c:pt idx="33177">
                  <c:v>0.30394317280711258</c:v>
                </c:pt>
                <c:pt idx="33178">
                  <c:v>0.30394619189036087</c:v>
                </c:pt>
                <c:pt idx="33179">
                  <c:v>0.30394807881276198</c:v>
                </c:pt>
                <c:pt idx="33180">
                  <c:v>0.30394807881276198</c:v>
                </c:pt>
                <c:pt idx="33181">
                  <c:v>0.30395147526411193</c:v>
                </c:pt>
                <c:pt idx="33182">
                  <c:v>0.30395789075185403</c:v>
                </c:pt>
                <c:pt idx="33183">
                  <c:v>0.30396355144215231</c:v>
                </c:pt>
                <c:pt idx="33184">
                  <c:v>0.30396921210040784</c:v>
                </c:pt>
                <c:pt idx="33185">
                  <c:v>0.30397525010056181</c:v>
                </c:pt>
                <c:pt idx="33186">
                  <c:v>0.30398166543577937</c:v>
                </c:pt>
                <c:pt idx="33187">
                  <c:v>0.30398921283628438</c:v>
                </c:pt>
                <c:pt idx="33188">
                  <c:v>0.30399525071567551</c:v>
                </c:pt>
                <c:pt idx="33189">
                  <c:v>0.30399902437178217</c:v>
                </c:pt>
                <c:pt idx="33190">
                  <c:v>0.3040005338302379</c:v>
                </c:pt>
                <c:pt idx="33191">
                  <c:v>0.30400166592258426</c:v>
                </c:pt>
                <c:pt idx="33192">
                  <c:v>0.3040024206501028</c:v>
                </c:pt>
                <c:pt idx="33193">
                  <c:v>0.30400430746640805</c:v>
                </c:pt>
                <c:pt idx="33194">
                  <c:v>0.30400770372678537</c:v>
                </c:pt>
                <c:pt idx="33195">
                  <c:v>0.30400959053312226</c:v>
                </c:pt>
                <c:pt idx="33196">
                  <c:v>0.30401223205601302</c:v>
                </c:pt>
                <c:pt idx="33197">
                  <c:v>0.30401826979641944</c:v>
                </c:pt>
                <c:pt idx="33198">
                  <c:v>0.30402543956580386</c:v>
                </c:pt>
                <c:pt idx="33199">
                  <c:v>0.30403147722646667</c:v>
                </c:pt>
                <c:pt idx="33200">
                  <c:v>0.30403600544804138</c:v>
                </c:pt>
                <c:pt idx="33201">
                  <c:v>0.30403940160076642</c:v>
                </c:pt>
                <c:pt idx="33202">
                  <c:v>0.30404166569617547</c:v>
                </c:pt>
                <c:pt idx="33203">
                  <c:v>0.30404430713434094</c:v>
                </c:pt>
                <c:pt idx="33204">
                  <c:v>0.30404770325887215</c:v>
                </c:pt>
                <c:pt idx="33205">
                  <c:v>0.30405109937186986</c:v>
                </c:pt>
                <c:pt idx="33206">
                  <c:v>0.30405525016098162</c:v>
                </c:pt>
                <c:pt idx="33207">
                  <c:v>0.30406091030018739</c:v>
                </c:pt>
                <c:pt idx="33208">
                  <c:v>0.30406543838848482</c:v>
                </c:pt>
                <c:pt idx="33209">
                  <c:v>0.30406770242494524</c:v>
                </c:pt>
                <c:pt idx="33210">
                  <c:v>0.30406770242494524</c:v>
                </c:pt>
                <c:pt idx="33211">
                  <c:v>0.30406845710262614</c:v>
                </c:pt>
                <c:pt idx="33212">
                  <c:v>0.30407185314514235</c:v>
                </c:pt>
                <c:pt idx="33213">
                  <c:v>0.30407826786065129</c:v>
                </c:pt>
                <c:pt idx="33214">
                  <c:v>0.30408581453209677</c:v>
                </c:pt>
                <c:pt idx="33215">
                  <c:v>0.30409109716822258</c:v>
                </c:pt>
                <c:pt idx="33216">
                  <c:v>0.30409373847582077</c:v>
                </c:pt>
                <c:pt idx="33217">
                  <c:v>0.30409524779131603</c:v>
                </c:pt>
                <c:pt idx="33218">
                  <c:v>0.3040971344324816</c:v>
                </c:pt>
                <c:pt idx="33219">
                  <c:v>0.30409902107008768</c:v>
                </c:pt>
                <c:pt idx="33220">
                  <c:v>0.30409977572413383</c:v>
                </c:pt>
                <c:pt idx="33221">
                  <c:v>0.30410015305094323</c:v>
                </c:pt>
                <c:pt idx="33222">
                  <c:v>0.30410166235675695</c:v>
                </c:pt>
                <c:pt idx="33223">
                  <c:v>0.30410430363644947</c:v>
                </c:pt>
                <c:pt idx="33224">
                  <c:v>0.30410845420472787</c:v>
                </c:pt>
                <c:pt idx="33225">
                  <c:v>0.30411335939957485</c:v>
                </c:pt>
                <c:pt idx="33226">
                  <c:v>0.30411901920988454</c:v>
                </c:pt>
                <c:pt idx="33227">
                  <c:v>0.30412656557380141</c:v>
                </c:pt>
                <c:pt idx="33228">
                  <c:v>0.30413486650833521</c:v>
                </c:pt>
                <c:pt idx="33229">
                  <c:v>0.30414128081964503</c:v>
                </c:pt>
                <c:pt idx="33230">
                  <c:v>0.304145808544033</c:v>
                </c:pt>
                <c:pt idx="33231">
                  <c:v>0.30414958163203032</c:v>
                </c:pt>
                <c:pt idx="33232">
                  <c:v>0.30415448662514338</c:v>
                </c:pt>
                <c:pt idx="33233">
                  <c:v>0.30416127811435134</c:v>
                </c:pt>
                <c:pt idx="33234">
                  <c:v>0.30416731495492538</c:v>
                </c:pt>
                <c:pt idx="33235">
                  <c:v>0.30417221986105786</c:v>
                </c:pt>
                <c:pt idx="33236">
                  <c:v>0.30417561555120987</c:v>
                </c:pt>
                <c:pt idx="33237">
                  <c:v>0.30417674744536488</c:v>
                </c:pt>
                <c:pt idx="33238">
                  <c:v>0.30417901122983193</c:v>
                </c:pt>
                <c:pt idx="33239">
                  <c:v>0.30418202960114848</c:v>
                </c:pt>
                <c:pt idx="33240">
                  <c:v>0.30418316148804403</c:v>
                </c:pt>
                <c:pt idx="33241">
                  <c:v>0.30418391607859518</c:v>
                </c:pt>
                <c:pt idx="33242">
                  <c:v>0.3041869344351078</c:v>
                </c:pt>
                <c:pt idx="33243">
                  <c:v>0.30419146195279451</c:v>
                </c:pt>
                <c:pt idx="33244">
                  <c:v>0.30419561215933311</c:v>
                </c:pt>
                <c:pt idx="33245">
                  <c:v>0.30419749861115669</c:v>
                </c:pt>
                <c:pt idx="33246">
                  <c:v>0.30419976234864826</c:v>
                </c:pt>
                <c:pt idx="33247">
                  <c:v>0.30420428980825648</c:v>
                </c:pt>
                <c:pt idx="33248">
                  <c:v>0.30421070367428044</c:v>
                </c:pt>
                <c:pt idx="33249">
                  <c:v>0.30421749478170218</c:v>
                </c:pt>
                <c:pt idx="33250">
                  <c:v>0.30422315400265781</c:v>
                </c:pt>
                <c:pt idx="33251">
                  <c:v>0.30422617224073872</c:v>
                </c:pt>
                <c:pt idx="33252">
                  <c:v>0.30422843591332088</c:v>
                </c:pt>
                <c:pt idx="33253">
                  <c:v>0.30423069958077908</c:v>
                </c:pt>
                <c:pt idx="33254">
                  <c:v>0.30423447234848922</c:v>
                </c:pt>
                <c:pt idx="33255">
                  <c:v>0.30423749055240862</c:v>
                </c:pt>
                <c:pt idx="33256">
                  <c:v>0.30423824510196534</c:v>
                </c:pt>
                <c:pt idx="33257">
                  <c:v>0.30423862237652977</c:v>
                </c:pt>
                <c:pt idx="33258">
                  <c:v>0.30424088602092952</c:v>
                </c:pt>
                <c:pt idx="33259">
                  <c:v>0.30424428147792132</c:v>
                </c:pt>
                <c:pt idx="33260">
                  <c:v>0.30424692238094453</c:v>
                </c:pt>
                <c:pt idx="33261">
                  <c:v>0.30424880873597632</c:v>
                </c:pt>
                <c:pt idx="33262">
                  <c:v>0.30424956327699282</c:v>
                </c:pt>
                <c:pt idx="33263">
                  <c:v>0.30424994054728727</c:v>
                </c:pt>
                <c:pt idx="33264">
                  <c:v>0.30425182689662594</c:v>
                </c:pt>
                <c:pt idx="33265">
                  <c:v>0.30425673138825415</c:v>
                </c:pt>
                <c:pt idx="33266">
                  <c:v>0.3042635221831051</c:v>
                </c:pt>
                <c:pt idx="33267">
                  <c:v>0.3042721992427519</c:v>
                </c:pt>
                <c:pt idx="33268">
                  <c:v>0.30428087622710748</c:v>
                </c:pt>
                <c:pt idx="33269">
                  <c:v>0.30428578057626532</c:v>
                </c:pt>
                <c:pt idx="33270">
                  <c:v>0.30428879862533031</c:v>
                </c:pt>
                <c:pt idx="33271">
                  <c:v>0.30429219391964146</c:v>
                </c:pt>
                <c:pt idx="33272">
                  <c:v>0.30429521194935061</c:v>
                </c:pt>
                <c:pt idx="33273">
                  <c:v>0.30429634370814307</c:v>
                </c:pt>
                <c:pt idx="33274">
                  <c:v>0.30429558920242389</c:v>
                </c:pt>
                <c:pt idx="33275">
                  <c:v>0.30429672096078941</c:v>
                </c:pt>
                <c:pt idx="33276">
                  <c:v>0.30430011622820202</c:v>
                </c:pt>
                <c:pt idx="33277">
                  <c:v>0.30430200248289441</c:v>
                </c:pt>
                <c:pt idx="33278">
                  <c:v>0.30430200248289441</c:v>
                </c:pt>
                <c:pt idx="33279">
                  <c:v>0.30430200248289441</c:v>
                </c:pt>
                <c:pt idx="33280">
                  <c:v>0.30430200248289441</c:v>
                </c:pt>
                <c:pt idx="33281">
                  <c:v>0.30430275698377496</c:v>
                </c:pt>
                <c:pt idx="33282">
                  <c:v>0.3043016252322408</c:v>
                </c:pt>
                <c:pt idx="33283">
                  <c:v>0.30429973897683621</c:v>
                </c:pt>
                <c:pt idx="33284">
                  <c:v>0.3042986072218864</c:v>
                </c:pt>
                <c:pt idx="33285">
                  <c:v>0.30430011622820202</c:v>
                </c:pt>
                <c:pt idx="33286">
                  <c:v>0.30430464323348638</c:v>
                </c:pt>
                <c:pt idx="33287">
                  <c:v>0.30431256544342072</c:v>
                </c:pt>
                <c:pt idx="33288">
                  <c:v>0.30432086483413245</c:v>
                </c:pt>
                <c:pt idx="33289">
                  <c:v>0.30432690071138663</c:v>
                </c:pt>
                <c:pt idx="33290">
                  <c:v>0.30433142759541887</c:v>
                </c:pt>
                <c:pt idx="33291">
                  <c:v>0.30433633169666241</c:v>
                </c:pt>
                <c:pt idx="33292">
                  <c:v>0.30434048130200708</c:v>
                </c:pt>
                <c:pt idx="33293">
                  <c:v>0.30434425365555912</c:v>
                </c:pt>
                <c:pt idx="33294">
                  <c:v>0.30434991215920576</c:v>
                </c:pt>
                <c:pt idx="33295">
                  <c:v>0.30435594786113668</c:v>
                </c:pt>
                <c:pt idx="33296">
                  <c:v>0.30435972015634483</c:v>
                </c:pt>
                <c:pt idx="33297">
                  <c:v>0.30436122907044355</c:v>
                </c:pt>
                <c:pt idx="33298">
                  <c:v>0.30436386966463791</c:v>
                </c:pt>
                <c:pt idx="33299">
                  <c:v>0.30436877360678488</c:v>
                </c:pt>
                <c:pt idx="33300">
                  <c:v>0.30437292307751057</c:v>
                </c:pt>
                <c:pt idx="33301">
                  <c:v>0.30437443197168706</c:v>
                </c:pt>
                <c:pt idx="33302">
                  <c:v>0.30437405474835588</c:v>
                </c:pt>
                <c:pt idx="33303">
                  <c:v>0.30437292307751057</c:v>
                </c:pt>
                <c:pt idx="33304">
                  <c:v>0.30437254585361057</c:v>
                </c:pt>
                <c:pt idx="33305">
                  <c:v>0.30437405474835588</c:v>
                </c:pt>
                <c:pt idx="33306">
                  <c:v>0.30437707253101742</c:v>
                </c:pt>
                <c:pt idx="33307">
                  <c:v>0.30438009030457258</c:v>
                </c:pt>
                <c:pt idx="33308">
                  <c:v>0.30438197640841941</c:v>
                </c:pt>
                <c:pt idx="33309">
                  <c:v>0.30438461694782903</c:v>
                </c:pt>
                <c:pt idx="33310">
                  <c:v>0.30438688026177319</c:v>
                </c:pt>
                <c:pt idx="33311">
                  <c:v>0.30438725748026563</c:v>
                </c:pt>
                <c:pt idx="33312">
                  <c:v>0.30438801191682452</c:v>
                </c:pt>
                <c:pt idx="33313">
                  <c:v>0.30439253852422232</c:v>
                </c:pt>
                <c:pt idx="33314">
                  <c:v>0.30439895118296195</c:v>
                </c:pt>
                <c:pt idx="33315">
                  <c:v>0.30440536380057903</c:v>
                </c:pt>
                <c:pt idx="33316">
                  <c:v>0.30441064474891638</c:v>
                </c:pt>
                <c:pt idx="33317">
                  <c:v>0.30441479404590327</c:v>
                </c:pt>
                <c:pt idx="33318">
                  <c:v>0.30441932053207088</c:v>
                </c:pt>
                <c:pt idx="33319">
                  <c:v>0.30442460140670474</c:v>
                </c:pt>
                <c:pt idx="33320">
                  <c:v>0.30442912784848025</c:v>
                </c:pt>
                <c:pt idx="33321">
                  <c:v>0.30443101385983951</c:v>
                </c:pt>
                <c:pt idx="33322">
                  <c:v>0.30443139106168432</c:v>
                </c:pt>
                <c:pt idx="33323">
                  <c:v>0.30443214546494773</c:v>
                </c:pt>
                <c:pt idx="33324">
                  <c:v>0.30443403147061582</c:v>
                </c:pt>
                <c:pt idx="33325">
                  <c:v>0.30443591747272691</c:v>
                </c:pt>
                <c:pt idx="33326">
                  <c:v>0.30443818067056533</c:v>
                </c:pt>
                <c:pt idx="33327">
                  <c:v>0.30444044386328156</c:v>
                </c:pt>
                <c:pt idx="33328">
                  <c:v>0.30444119825971527</c:v>
                </c:pt>
                <c:pt idx="33329">
                  <c:v>0.30444082106156967</c:v>
                </c:pt>
                <c:pt idx="33330">
                  <c:v>0.30444006666485157</c:v>
                </c:pt>
                <c:pt idx="33331">
                  <c:v>0.30444232985329905</c:v>
                </c:pt>
                <c:pt idx="33332">
                  <c:v>0.30444459303662486</c:v>
                </c:pt>
                <c:pt idx="33333">
                  <c:v>0.30444723341069757</c:v>
                </c:pt>
                <c:pt idx="33334">
                  <c:v>0.304451005361566</c:v>
                </c:pt>
                <c:pt idx="33335">
                  <c:v>0.30445515449108773</c:v>
                </c:pt>
                <c:pt idx="33336">
                  <c:v>0.30446005798560138</c:v>
                </c:pt>
                <c:pt idx="33337">
                  <c:v>0.30446420707756322</c:v>
                </c:pt>
                <c:pt idx="33338">
                  <c:v>0.30446835615230983</c:v>
                </c:pt>
                <c:pt idx="33339">
                  <c:v>0.30447137365040439</c:v>
                </c:pt>
                <c:pt idx="33340">
                  <c:v>0.30447363676799932</c:v>
                </c:pt>
                <c:pt idx="33341">
                  <c:v>0.30447439113939345</c:v>
                </c:pt>
                <c:pt idx="33342">
                  <c:v>0.3044755226954165</c:v>
                </c:pt>
                <c:pt idx="33343">
                  <c:v>0.30447703143478932</c:v>
                </c:pt>
                <c:pt idx="33344">
                  <c:v>0.30447703143478932</c:v>
                </c:pt>
                <c:pt idx="33345">
                  <c:v>0.30447703143478932</c:v>
                </c:pt>
                <c:pt idx="33346">
                  <c:v>0.30447891735580501</c:v>
                </c:pt>
                <c:pt idx="33347">
                  <c:v>0.30448231200466891</c:v>
                </c:pt>
                <c:pt idx="33348">
                  <c:v>0.30448608382322467</c:v>
                </c:pt>
                <c:pt idx="33349">
                  <c:v>0.30448985562755404</c:v>
                </c:pt>
                <c:pt idx="33350">
                  <c:v>0.30449400459588438</c:v>
                </c:pt>
                <c:pt idx="33351">
                  <c:v>0.30449739919353302</c:v>
                </c:pt>
                <c:pt idx="33352">
                  <c:v>0.30449966225223057</c:v>
                </c:pt>
                <c:pt idx="33353">
                  <c:v>0.30450192530580683</c:v>
                </c:pt>
                <c:pt idx="33354">
                  <c:v>0.30450531987656737</c:v>
                </c:pt>
                <c:pt idx="33355">
                  <c:v>0.30451022312510195</c:v>
                </c:pt>
                <c:pt idx="33356">
                  <c:v>0.3045143720089295</c:v>
                </c:pt>
                <c:pt idx="33357">
                  <c:v>0.30451776653744</c:v>
                </c:pt>
                <c:pt idx="33358">
                  <c:v>0.30451965238163331</c:v>
                </c:pt>
                <c:pt idx="33359">
                  <c:v>0.30452116105442772</c:v>
                </c:pt>
                <c:pt idx="33360">
                  <c:v>0.30452304689221932</c:v>
                </c:pt>
                <c:pt idx="33361">
                  <c:v>0.30452719572284354</c:v>
                </c:pt>
                <c:pt idx="33362">
                  <c:v>0.30453134453625375</c:v>
                </c:pt>
                <c:pt idx="33363">
                  <c:v>0.30453360751813224</c:v>
                </c:pt>
                <c:pt idx="33364">
                  <c:v>0.30453549333245311</c:v>
                </c:pt>
                <c:pt idx="33365">
                  <c:v>0.30453737914321632</c:v>
                </c:pt>
                <c:pt idx="33366">
                  <c:v>0.30453926495042388</c:v>
                </c:pt>
                <c:pt idx="33367">
                  <c:v>0.30454039643304132</c:v>
                </c:pt>
                <c:pt idx="33368">
                  <c:v>0.30454265939443598</c:v>
                </c:pt>
                <c:pt idx="33369">
                  <c:v>0.30454492235070924</c:v>
                </c:pt>
                <c:pt idx="33370">
                  <c:v>0.30454605382692518</c:v>
                </c:pt>
                <c:pt idx="33371">
                  <c:v>0.30454605382692518</c:v>
                </c:pt>
                <c:pt idx="33372">
                  <c:v>0.30454643098537931</c:v>
                </c:pt>
                <c:pt idx="33373">
                  <c:v>0.30454793961777432</c:v>
                </c:pt>
                <c:pt idx="33374">
                  <c:v>0.30454756245988907</c:v>
                </c:pt>
                <c:pt idx="33375">
                  <c:v>0.30454680814369167</c:v>
                </c:pt>
                <c:pt idx="33376">
                  <c:v>0.30454718530186153</c:v>
                </c:pt>
                <c:pt idx="33377">
                  <c:v>0.30454718530186153</c:v>
                </c:pt>
                <c:pt idx="33378">
                  <c:v>0.30454567666832866</c:v>
                </c:pt>
                <c:pt idx="33379">
                  <c:v>0.30454454519168594</c:v>
                </c:pt>
                <c:pt idx="33380">
                  <c:v>0.30454492235070924</c:v>
                </c:pt>
                <c:pt idx="33381">
                  <c:v>0.30454605382692518</c:v>
                </c:pt>
                <c:pt idx="33382">
                  <c:v>0.30454831677551697</c:v>
                </c:pt>
                <c:pt idx="33383">
                  <c:v>0.30455057971898808</c:v>
                </c:pt>
                <c:pt idx="33384">
                  <c:v>0.3045513340323403</c:v>
                </c:pt>
                <c:pt idx="33385">
                  <c:v>0.30455057971898808</c:v>
                </c:pt>
                <c:pt idx="33386">
                  <c:v>0.30454944824789248</c:v>
                </c:pt>
                <c:pt idx="33387">
                  <c:v>0.30455057971898808</c:v>
                </c:pt>
                <c:pt idx="33388">
                  <c:v>0.3045532198132318</c:v>
                </c:pt>
                <c:pt idx="33389">
                  <c:v>0.30455585990050577</c:v>
                </c:pt>
                <c:pt idx="33390">
                  <c:v>0.3045592542881872</c:v>
                </c:pt>
                <c:pt idx="33391">
                  <c:v>0.30456264866434724</c:v>
                </c:pt>
                <c:pt idx="33392">
                  <c:v>0.30456566587792816</c:v>
                </c:pt>
                <c:pt idx="33393">
                  <c:v>0.30456792878213895</c:v>
                </c:pt>
                <c:pt idx="33394">
                  <c:v>0.30457094597978901</c:v>
                </c:pt>
                <c:pt idx="33395">
                  <c:v>0.30457434031626301</c:v>
                </c:pt>
                <c:pt idx="33396">
                  <c:v>0.30457811178772143</c:v>
                </c:pt>
                <c:pt idx="33397">
                  <c:v>0.30458188324495628</c:v>
                </c:pt>
                <c:pt idx="33398">
                  <c:v>0.30458678611809614</c:v>
                </c:pt>
                <c:pt idx="33399">
                  <c:v>0.30459168896719796</c:v>
                </c:pt>
                <c:pt idx="33400">
                  <c:v>0.30459696893165678</c:v>
                </c:pt>
                <c:pt idx="33401">
                  <c:v>0.30460149459328911</c:v>
                </c:pt>
                <c:pt idx="33402">
                  <c:v>0.30460413455311625</c:v>
                </c:pt>
                <c:pt idx="33403">
                  <c:v>0.30460488882607306</c:v>
                </c:pt>
                <c:pt idx="33404">
                  <c:v>0.30460564309846039</c:v>
                </c:pt>
                <c:pt idx="33405">
                  <c:v>0.30460639737027922</c:v>
                </c:pt>
                <c:pt idx="33406">
                  <c:v>0.30460639737027922</c:v>
                </c:pt>
                <c:pt idx="33407">
                  <c:v>0.3046067745059749</c:v>
                </c:pt>
                <c:pt idx="33408">
                  <c:v>0.30460941445186318</c:v>
                </c:pt>
                <c:pt idx="33409">
                  <c:v>0.3046113001232309</c:v>
                </c:pt>
                <c:pt idx="33410">
                  <c:v>0.30461280865776552</c:v>
                </c:pt>
                <c:pt idx="33411">
                  <c:v>0.30461544858772405</c:v>
                </c:pt>
                <c:pt idx="33412">
                  <c:v>0.30461846564200107</c:v>
                </c:pt>
                <c:pt idx="33413">
                  <c:v>0.30461997416572556</c:v>
                </c:pt>
                <c:pt idx="33414">
                  <c:v>0.30462110555702532</c:v>
                </c:pt>
                <c:pt idx="33415">
                  <c:v>0.30462185981718132</c:v>
                </c:pt>
                <c:pt idx="33416">
                  <c:v>0.30462148268717432</c:v>
                </c:pt>
                <c:pt idx="33417">
                  <c:v>0.30462072842673416</c:v>
                </c:pt>
                <c:pt idx="33418">
                  <c:v>0.30461959703500763</c:v>
                </c:pt>
                <c:pt idx="33419">
                  <c:v>0.30461997416572556</c:v>
                </c:pt>
                <c:pt idx="33420">
                  <c:v>0.30462185981718132</c:v>
                </c:pt>
                <c:pt idx="33421">
                  <c:v>0.30462261407676788</c:v>
                </c:pt>
                <c:pt idx="33422">
                  <c:v>0.30462185981718132</c:v>
                </c:pt>
                <c:pt idx="33423">
                  <c:v>0.30462185981718132</c:v>
                </c:pt>
                <c:pt idx="33424">
                  <c:v>0.30462261407676788</c:v>
                </c:pt>
                <c:pt idx="33425">
                  <c:v>0.30462261407676788</c:v>
                </c:pt>
                <c:pt idx="33426">
                  <c:v>0.30462185981718132</c:v>
                </c:pt>
                <c:pt idx="33427">
                  <c:v>0.30462148268717432</c:v>
                </c:pt>
                <c:pt idx="33428">
                  <c:v>0.30462148268717432</c:v>
                </c:pt>
                <c:pt idx="33429">
                  <c:v>0.30462072842673416</c:v>
                </c:pt>
                <c:pt idx="33430">
                  <c:v>0.30462035129630088</c:v>
                </c:pt>
                <c:pt idx="33431">
                  <c:v>0.30462185981718132</c:v>
                </c:pt>
                <c:pt idx="33432">
                  <c:v>0.30462713962234145</c:v>
                </c:pt>
                <c:pt idx="33433">
                  <c:v>0.30463392790230032</c:v>
                </c:pt>
                <c:pt idx="33434">
                  <c:v>0.30463807627292444</c:v>
                </c:pt>
                <c:pt idx="33435">
                  <c:v>0.30463883052027951</c:v>
                </c:pt>
                <c:pt idx="33436">
                  <c:v>0.30463920764374391</c:v>
                </c:pt>
                <c:pt idx="33437">
                  <c:v>0.30463883052027951</c:v>
                </c:pt>
                <c:pt idx="33438">
                  <c:v>0.30463920764374391</c:v>
                </c:pt>
                <c:pt idx="33439">
                  <c:v>0.30464222462633866</c:v>
                </c:pt>
                <c:pt idx="33440">
                  <c:v>0.30464599584178281</c:v>
                </c:pt>
                <c:pt idx="33441">
                  <c:v>0.30464976704300506</c:v>
                </c:pt>
                <c:pt idx="33442">
                  <c:v>0.3046520297569113</c:v>
                </c:pt>
                <c:pt idx="33443">
                  <c:v>0.30465165263828226</c:v>
                </c:pt>
                <c:pt idx="33444">
                  <c:v>0.30465014416234482</c:v>
                </c:pt>
                <c:pt idx="33445">
                  <c:v>0.30464976704300506</c:v>
                </c:pt>
                <c:pt idx="33446">
                  <c:v>0.30465165263828226</c:v>
                </c:pt>
                <c:pt idx="33447">
                  <c:v>0.30465391534792285</c:v>
                </c:pt>
                <c:pt idx="33448">
                  <c:v>0.30465617805244327</c:v>
                </c:pt>
                <c:pt idx="33449">
                  <c:v>0.3046584407518434</c:v>
                </c:pt>
                <c:pt idx="33450">
                  <c:v>0.30466070344612356</c:v>
                </c:pt>
                <c:pt idx="33451">
                  <c:v>0.30466258902078014</c:v>
                </c:pt>
                <c:pt idx="33452">
                  <c:v>0.30466485170567448</c:v>
                </c:pt>
                <c:pt idx="33453">
                  <c:v>0.30466673727250904</c:v>
                </c:pt>
                <c:pt idx="33454">
                  <c:v>0.3046659830462019</c:v>
                </c:pt>
                <c:pt idx="33455">
                  <c:v>0.30466372036386724</c:v>
                </c:pt>
                <c:pt idx="33456">
                  <c:v>0.30466145767641278</c:v>
                </c:pt>
                <c:pt idx="33457">
                  <c:v>0.30466032633076606</c:v>
                </c:pt>
                <c:pt idx="33458">
                  <c:v>0.30466032633076606</c:v>
                </c:pt>
                <c:pt idx="33459">
                  <c:v>0.30466145767641278</c:v>
                </c:pt>
                <c:pt idx="33460">
                  <c:v>0.30466296613528493</c:v>
                </c:pt>
                <c:pt idx="33461">
                  <c:v>0.30466560593283504</c:v>
                </c:pt>
                <c:pt idx="33462">
                  <c:v>0.3046682457234165</c:v>
                </c:pt>
                <c:pt idx="33463">
                  <c:v>0.30467201684073048</c:v>
                </c:pt>
                <c:pt idx="33464">
                  <c:v>0.30467729638107882</c:v>
                </c:pt>
                <c:pt idx="33465">
                  <c:v>0.30468333010734588</c:v>
                </c:pt>
                <c:pt idx="33466">
                  <c:v>0.30468974090161527</c:v>
                </c:pt>
                <c:pt idx="33467">
                  <c:v>0.30469539745066382</c:v>
                </c:pt>
                <c:pt idx="33468">
                  <c:v>0.30470067686757502</c:v>
                </c:pt>
                <c:pt idx="33469">
                  <c:v>0.30470444786258938</c:v>
                </c:pt>
                <c:pt idx="33470">
                  <c:v>0.30470595625661384</c:v>
                </c:pt>
                <c:pt idx="33471">
                  <c:v>0.30470897303783701</c:v>
                </c:pt>
                <c:pt idx="33472">
                  <c:v>0.30471349819260624</c:v>
                </c:pt>
                <c:pt idx="33473">
                  <c:v>0.30471726913927255</c:v>
                </c:pt>
                <c:pt idx="33474">
                  <c:v>0.30472179425650092</c:v>
                </c:pt>
                <c:pt idx="33475">
                  <c:v>0.304727450624242</c:v>
                </c:pt>
                <c:pt idx="33476">
                  <c:v>0.30473272987193378</c:v>
                </c:pt>
                <c:pt idx="33477">
                  <c:v>0.30473574657238722</c:v>
                </c:pt>
                <c:pt idx="33478">
                  <c:v>0.30473725491920184</c:v>
                </c:pt>
                <c:pt idx="33479">
                  <c:v>0.30473838617781968</c:v>
                </c:pt>
                <c:pt idx="33480">
                  <c:v>0.30473763200554976</c:v>
                </c:pt>
                <c:pt idx="33481">
                  <c:v>0.30473536948532859</c:v>
                </c:pt>
                <c:pt idx="33482">
                  <c:v>0.30473423822329826</c:v>
                </c:pt>
                <c:pt idx="33483">
                  <c:v>0.30473386113567097</c:v>
                </c:pt>
                <c:pt idx="33484">
                  <c:v>0.30473536948532859</c:v>
                </c:pt>
                <c:pt idx="33485">
                  <c:v>0.30473725491920184</c:v>
                </c:pt>
                <c:pt idx="33486">
                  <c:v>0.3047380090917558</c:v>
                </c:pt>
                <c:pt idx="33487">
                  <c:v>0.30473838617781968</c:v>
                </c:pt>
                <c:pt idx="33488">
                  <c:v>0.30473989452065231</c:v>
                </c:pt>
                <c:pt idx="33489">
                  <c:v>0.30474328828370761</c:v>
                </c:pt>
                <c:pt idx="33490">
                  <c:v>0.30474781328319839</c:v>
                </c:pt>
                <c:pt idx="33491">
                  <c:v>0.3047527153428749</c:v>
                </c:pt>
                <c:pt idx="33492">
                  <c:v>0.30475761737852008</c:v>
                </c:pt>
                <c:pt idx="33493">
                  <c:v>0.30476176523606707</c:v>
                </c:pt>
                <c:pt idx="33494">
                  <c:v>0.30476591307640882</c:v>
                </c:pt>
                <c:pt idx="33495">
                  <c:v>0.3047685526022143</c:v>
                </c:pt>
                <c:pt idx="33496">
                  <c:v>0.3047693067511647</c:v>
                </c:pt>
                <c:pt idx="33497">
                  <c:v>0.3047693067511647</c:v>
                </c:pt>
                <c:pt idx="33498">
                  <c:v>0.30477006089954689</c:v>
                </c:pt>
                <c:pt idx="33499">
                  <c:v>0.30477270041440402</c:v>
                </c:pt>
                <c:pt idx="33500">
                  <c:v>0.30477571699428108</c:v>
                </c:pt>
                <c:pt idx="33501">
                  <c:v>0.30477609406612549</c:v>
                </c:pt>
                <c:pt idx="33502">
                  <c:v>0.30477609406612549</c:v>
                </c:pt>
                <c:pt idx="33503">
                  <c:v>0.30477684820938888</c:v>
                </c:pt>
                <c:pt idx="33504">
                  <c:v>0.30477760235208323</c:v>
                </c:pt>
                <c:pt idx="33505">
                  <c:v>0.30477873356505852</c:v>
                </c:pt>
                <c:pt idx="33506">
                  <c:v>0.30478250426573378</c:v>
                </c:pt>
                <c:pt idx="33507">
                  <c:v>0.30478816029008804</c:v>
                </c:pt>
                <c:pt idx="33508">
                  <c:v>0.3047938162824515</c:v>
                </c:pt>
                <c:pt idx="33509">
                  <c:v>0.3047972098625143</c:v>
                </c:pt>
                <c:pt idx="33510">
                  <c:v>0.3047975869262548</c:v>
                </c:pt>
                <c:pt idx="33511">
                  <c:v>0.30479683279863146</c:v>
                </c:pt>
                <c:pt idx="33512">
                  <c:v>0.30479796398985409</c:v>
                </c:pt>
                <c:pt idx="33513">
                  <c:v>0.30480135755584098</c:v>
                </c:pt>
                <c:pt idx="33514">
                  <c:v>0.30480437404927313</c:v>
                </c:pt>
                <c:pt idx="33515">
                  <c:v>0.30480512817120886</c:v>
                </c:pt>
                <c:pt idx="33516">
                  <c:v>0.30480437404927313</c:v>
                </c:pt>
                <c:pt idx="33517">
                  <c:v>0.30480512817120886</c:v>
                </c:pt>
                <c:pt idx="33518">
                  <c:v>0.30480625935304739</c:v>
                </c:pt>
                <c:pt idx="33519">
                  <c:v>0.30480625935304739</c:v>
                </c:pt>
                <c:pt idx="33520">
                  <c:v>0.30480625935304739</c:v>
                </c:pt>
                <c:pt idx="33521">
                  <c:v>0.30480814465326711</c:v>
                </c:pt>
                <c:pt idx="33522">
                  <c:v>0.30481153818470597</c:v>
                </c:pt>
                <c:pt idx="33523">
                  <c:v>0.30481606287537755</c:v>
                </c:pt>
                <c:pt idx="33524">
                  <c:v>0.3048224728187835</c:v>
                </c:pt>
                <c:pt idx="33525">
                  <c:v>0.30482888272110198</c:v>
                </c:pt>
                <c:pt idx="33526">
                  <c:v>0.30483453848314501</c:v>
                </c:pt>
                <c:pt idx="33527">
                  <c:v>0.30484057126073438</c:v>
                </c:pt>
                <c:pt idx="33528">
                  <c:v>0.3048469810470455</c:v>
                </c:pt>
                <c:pt idx="33529">
                  <c:v>0.30485301374957141</c:v>
                </c:pt>
                <c:pt idx="33530">
                  <c:v>0.30485829233442846</c:v>
                </c:pt>
                <c:pt idx="33531">
                  <c:v>0.30486319385256039</c:v>
                </c:pt>
                <c:pt idx="33532">
                  <c:v>0.30486771830951237</c:v>
                </c:pt>
                <c:pt idx="33533">
                  <c:v>0.30487148867466868</c:v>
                </c:pt>
                <c:pt idx="33534">
                  <c:v>0.30487450495655816</c:v>
                </c:pt>
                <c:pt idx="33535">
                  <c:v>0.30487676716200518</c:v>
                </c:pt>
                <c:pt idx="33536">
                  <c:v>0.30488016046057947</c:v>
                </c:pt>
                <c:pt idx="33537">
                  <c:v>0.30488279968484427</c:v>
                </c:pt>
                <c:pt idx="33538">
                  <c:v>0.30488430780986764</c:v>
                </c:pt>
                <c:pt idx="33539">
                  <c:v>0.30488694702318547</c:v>
                </c:pt>
                <c:pt idx="33540">
                  <c:v>0.30489109434432682</c:v>
                </c:pt>
                <c:pt idx="33541">
                  <c:v>0.30489524164826831</c:v>
                </c:pt>
                <c:pt idx="33542">
                  <c:v>0.30489825785851332</c:v>
                </c:pt>
                <c:pt idx="33543">
                  <c:v>0.30490127405966111</c:v>
                </c:pt>
                <c:pt idx="33544">
                  <c:v>0.30490542132138382</c:v>
                </c:pt>
                <c:pt idx="33545">
                  <c:v>0.30490956856590767</c:v>
                </c:pt>
                <c:pt idx="33546">
                  <c:v>0.30491296175317972</c:v>
                </c:pt>
                <c:pt idx="33547">
                  <c:v>0.30491484685224446</c:v>
                </c:pt>
                <c:pt idx="33548">
                  <c:v>0.30491597790997793</c:v>
                </c:pt>
                <c:pt idx="33549">
                  <c:v>0.30491710896643098</c:v>
                </c:pt>
                <c:pt idx="33550">
                  <c:v>0.30491937107550138</c:v>
                </c:pt>
                <c:pt idx="33551">
                  <c:v>0.30492201019628185</c:v>
                </c:pt>
                <c:pt idx="33552">
                  <c:v>0.30492540334133711</c:v>
                </c:pt>
                <c:pt idx="33553">
                  <c:v>0.30492615737200829</c:v>
                </c:pt>
                <c:pt idx="33554">
                  <c:v>0.30492540334133711</c:v>
                </c:pt>
                <c:pt idx="33555">
                  <c:v>0.30492804244619764</c:v>
                </c:pt>
                <c:pt idx="33556">
                  <c:v>0.30493256660975565</c:v>
                </c:pt>
                <c:pt idx="33557">
                  <c:v>0.3049374677638455</c:v>
                </c:pt>
                <c:pt idx="33558">
                  <c:v>0.30494425393754443</c:v>
                </c:pt>
                <c:pt idx="33559">
                  <c:v>0.30495104006519103</c:v>
                </c:pt>
                <c:pt idx="33560">
                  <c:v>0.30495443311174575</c:v>
                </c:pt>
                <c:pt idx="33561">
                  <c:v>0.30495518712052738</c:v>
                </c:pt>
                <c:pt idx="33562">
                  <c:v>0.30495594112874103</c:v>
                </c:pt>
                <c:pt idx="33563">
                  <c:v>0.30495744914346223</c:v>
                </c:pt>
                <c:pt idx="33564">
                  <c:v>0.30495971116128012</c:v>
                </c:pt>
                <c:pt idx="33565">
                  <c:v>0.30496385818065702</c:v>
                </c:pt>
                <c:pt idx="33566">
                  <c:v>0.30496913618044602</c:v>
                </c:pt>
                <c:pt idx="33567">
                  <c:v>0.30497366015809307</c:v>
                </c:pt>
                <c:pt idx="33568">
                  <c:v>0.304976676131821</c:v>
                </c:pt>
                <c:pt idx="33569">
                  <c:v>0.30497931510137088</c:v>
                </c:pt>
                <c:pt idx="33570">
                  <c:v>0.30498346203945159</c:v>
                </c:pt>
                <c:pt idx="33571">
                  <c:v>0.30498911692730052</c:v>
                </c:pt>
                <c:pt idx="33572">
                  <c:v>0.30499514877242656</c:v>
                </c:pt>
                <c:pt idx="33573">
                  <c:v>0.30500004961980243</c:v>
                </c:pt>
                <c:pt idx="33574">
                  <c:v>0.30500381948605482</c:v>
                </c:pt>
                <c:pt idx="33575">
                  <c:v>0.30500645838397583</c:v>
                </c:pt>
                <c:pt idx="33576">
                  <c:v>0.30501098219278172</c:v>
                </c:pt>
                <c:pt idx="33577">
                  <c:v>0.30501776786761919</c:v>
                </c:pt>
                <c:pt idx="33578">
                  <c:v>0.30502379953993025</c:v>
                </c:pt>
                <c:pt idx="33579">
                  <c:v>0.305028323270289</c:v>
                </c:pt>
                <c:pt idx="33580">
                  <c:v>0.30503209302995538</c:v>
                </c:pt>
                <c:pt idx="33581">
                  <c:v>0.30503661672279631</c:v>
                </c:pt>
                <c:pt idx="33582">
                  <c:v>0.30504189433858081</c:v>
                </c:pt>
                <c:pt idx="33583">
                  <c:v>0.30504830283458784</c:v>
                </c:pt>
                <c:pt idx="33584">
                  <c:v>0.30505659612139818</c:v>
                </c:pt>
                <c:pt idx="33585">
                  <c:v>0.30506564326493252</c:v>
                </c:pt>
                <c:pt idx="33586">
                  <c:v>0.30507318248868631</c:v>
                </c:pt>
                <c:pt idx="33587">
                  <c:v>0.30507770599565637</c:v>
                </c:pt>
                <c:pt idx="33588">
                  <c:v>0.30507996774146773</c:v>
                </c:pt>
                <c:pt idx="33589">
                  <c:v>0.30508298339459244</c:v>
                </c:pt>
                <c:pt idx="33590">
                  <c:v>0.30508826076567735</c:v>
                </c:pt>
                <c:pt idx="33591">
                  <c:v>0.30509240725199172</c:v>
                </c:pt>
                <c:pt idx="33592">
                  <c:v>0.30509504591614883</c:v>
                </c:pt>
                <c:pt idx="33593">
                  <c:v>0.30509693067199839</c:v>
                </c:pt>
                <c:pt idx="33594">
                  <c:v>0.30509919237432931</c:v>
                </c:pt>
                <c:pt idx="33595">
                  <c:v>0.30510371576364476</c:v>
                </c:pt>
                <c:pt idx="33596">
                  <c:v>0.30511050080925373</c:v>
                </c:pt>
                <c:pt idx="33597">
                  <c:v>0.30511917052275889</c:v>
                </c:pt>
                <c:pt idx="33598">
                  <c:v>0.3051267093429717</c:v>
                </c:pt>
                <c:pt idx="33599">
                  <c:v>0.30513010179352462</c:v>
                </c:pt>
                <c:pt idx="33600">
                  <c:v>0.30513160954563212</c:v>
                </c:pt>
                <c:pt idx="33601">
                  <c:v>0.3051346250430273</c:v>
                </c:pt>
                <c:pt idx="33602">
                  <c:v>0.30513877133709816</c:v>
                </c:pt>
                <c:pt idx="33603">
                  <c:v>0.30514254068042534</c:v>
                </c:pt>
                <c:pt idx="33604">
                  <c:v>0.30514555614485794</c:v>
                </c:pt>
                <c:pt idx="33605">
                  <c:v>0.30514744080551043</c:v>
                </c:pt>
                <c:pt idx="33606">
                  <c:v>0.30514744080551043</c:v>
                </c:pt>
                <c:pt idx="33607">
                  <c:v>0.30514970239360556</c:v>
                </c:pt>
                <c:pt idx="33608">
                  <c:v>0.30515460248359716</c:v>
                </c:pt>
                <c:pt idx="33609">
                  <c:v>0.30516101025735781</c:v>
                </c:pt>
                <c:pt idx="33610">
                  <c:v>0.30516704106574238</c:v>
                </c:pt>
                <c:pt idx="33611">
                  <c:v>0.30517269491557147</c:v>
                </c:pt>
                <c:pt idx="33612">
                  <c:v>0.30517759489289964</c:v>
                </c:pt>
                <c:pt idx="33613">
                  <c:v>0.30518098717083147</c:v>
                </c:pt>
                <c:pt idx="33614">
                  <c:v>0.30518362560126638</c:v>
                </c:pt>
                <c:pt idx="33615">
                  <c:v>0.30518626402474108</c:v>
                </c:pt>
                <c:pt idx="33616">
                  <c:v>0.30518965627326444</c:v>
                </c:pt>
                <c:pt idx="33617">
                  <c:v>0.30519304851028023</c:v>
                </c:pt>
                <c:pt idx="33618">
                  <c:v>0.30519530999523181</c:v>
                </c:pt>
                <c:pt idx="33619">
                  <c:v>0.30519794838787806</c:v>
                </c:pt>
                <c:pt idx="33620">
                  <c:v>0.30520247133050477</c:v>
                </c:pt>
                <c:pt idx="33621">
                  <c:v>0.30520812498001981</c:v>
                </c:pt>
                <c:pt idx="33622">
                  <c:v>0.30521340169072952</c:v>
                </c:pt>
                <c:pt idx="33623">
                  <c:v>0.3052205628964435</c:v>
                </c:pt>
                <c:pt idx="33624">
                  <c:v>0.30522960855667441</c:v>
                </c:pt>
                <c:pt idx="33625">
                  <c:v>0.30523676964632845</c:v>
                </c:pt>
                <c:pt idx="33626">
                  <c:v>0.30524242310193722</c:v>
                </c:pt>
                <c:pt idx="33627">
                  <c:v>0.30524845341935808</c:v>
                </c:pt>
                <c:pt idx="33628">
                  <c:v>0.30525523748298966</c:v>
                </c:pt>
                <c:pt idx="33629">
                  <c:v>0.30526013705587907</c:v>
                </c:pt>
                <c:pt idx="33630">
                  <c:v>0.30526616726648054</c:v>
                </c:pt>
                <c:pt idx="33631">
                  <c:v>0.30527295120994186</c:v>
                </c:pt>
                <c:pt idx="33632">
                  <c:v>0.30527935822539704</c:v>
                </c:pt>
                <c:pt idx="33633">
                  <c:v>0.30528350391940673</c:v>
                </c:pt>
                <c:pt idx="33634">
                  <c:v>0.30528501144023901</c:v>
                </c:pt>
                <c:pt idx="33635">
                  <c:v>0.30528501144023901</c:v>
                </c:pt>
                <c:pt idx="33636">
                  <c:v>0.30528576519980416</c:v>
                </c:pt>
                <c:pt idx="33637">
                  <c:v>0.30528953398910258</c:v>
                </c:pt>
                <c:pt idx="33638">
                  <c:v>0.30529405651751229</c:v>
                </c:pt>
                <c:pt idx="33639">
                  <c:v>0.30529895590020922</c:v>
                </c:pt>
                <c:pt idx="33640">
                  <c:v>0.30530197089301492</c:v>
                </c:pt>
                <c:pt idx="33641">
                  <c:v>0.30530234776647641</c:v>
                </c:pt>
                <c:pt idx="33642">
                  <c:v>0.30530498587673027</c:v>
                </c:pt>
                <c:pt idx="33643">
                  <c:v>0.30531101581689052</c:v>
                </c:pt>
                <c:pt idx="33644">
                  <c:v>0.30531893005817196</c:v>
                </c:pt>
                <c:pt idx="33645">
                  <c:v>0.30532269872248236</c:v>
                </c:pt>
                <c:pt idx="33646">
                  <c:v>0.30532345245363934</c:v>
                </c:pt>
                <c:pt idx="33647">
                  <c:v>0.30532382931900587</c:v>
                </c:pt>
                <c:pt idx="33648">
                  <c:v>0.30532458304931126</c:v>
                </c:pt>
                <c:pt idx="33649">
                  <c:v>0.30532646737258967</c:v>
                </c:pt>
                <c:pt idx="33650">
                  <c:v>0.30532985914554273</c:v>
                </c:pt>
                <c:pt idx="33651">
                  <c:v>0.30533174345887842</c:v>
                </c:pt>
                <c:pt idx="33652">
                  <c:v>0.30533400463019539</c:v>
                </c:pt>
                <c:pt idx="33653">
                  <c:v>0.30533890381717588</c:v>
                </c:pt>
                <c:pt idx="33654">
                  <c:v>0.30534719469430882</c:v>
                </c:pt>
                <c:pt idx="33655">
                  <c:v>0.30535473179569089</c:v>
                </c:pt>
                <c:pt idx="33656">
                  <c:v>0.30535812347277896</c:v>
                </c:pt>
                <c:pt idx="33657">
                  <c:v>0.30536076143589486</c:v>
                </c:pt>
                <c:pt idx="33658">
                  <c:v>0.30536377624236294</c:v>
                </c:pt>
                <c:pt idx="33659">
                  <c:v>0.30536754473766686</c:v>
                </c:pt>
                <c:pt idx="33660">
                  <c:v>0.30537131321876915</c:v>
                </c:pt>
                <c:pt idx="33661">
                  <c:v>0.30537545853157871</c:v>
                </c:pt>
                <c:pt idx="33662">
                  <c:v>0.30537771960405141</c:v>
                </c:pt>
                <c:pt idx="33663">
                  <c:v>0.30537922698285902</c:v>
                </c:pt>
                <c:pt idx="33664">
                  <c:v>0.30538299541993741</c:v>
                </c:pt>
                <c:pt idx="33665">
                  <c:v>0.30538789436690872</c:v>
                </c:pt>
                <c:pt idx="33666">
                  <c:v>0.30539128593152182</c:v>
                </c:pt>
                <c:pt idx="33667">
                  <c:v>0.30539279328988084</c:v>
                </c:pt>
                <c:pt idx="33668">
                  <c:v>0.30539430064596623</c:v>
                </c:pt>
                <c:pt idx="33669">
                  <c:v>0.30539769218885288</c:v>
                </c:pt>
                <c:pt idx="33670">
                  <c:v>0.30540146055634682</c:v>
                </c:pt>
                <c:pt idx="33671">
                  <c:v>0.30540635941285976</c:v>
                </c:pt>
                <c:pt idx="33672">
                  <c:v>0.30541201190978445</c:v>
                </c:pt>
                <c:pt idx="33673">
                  <c:v>0.30541804120462079</c:v>
                </c:pt>
                <c:pt idx="33674">
                  <c:v>0.30542256315189192</c:v>
                </c:pt>
                <c:pt idx="33675">
                  <c:v>0.3054274619050274</c:v>
                </c:pt>
                <c:pt idx="33676">
                  <c:v>0.30543386793061023</c:v>
                </c:pt>
                <c:pt idx="33677">
                  <c:v>0.30543952027204552</c:v>
                </c:pt>
                <c:pt idx="33678">
                  <c:v>0.30544253484108047</c:v>
                </c:pt>
                <c:pt idx="33679">
                  <c:v>0.30544404212219028</c:v>
                </c:pt>
                <c:pt idx="33680">
                  <c:v>0.30544667985866636</c:v>
                </c:pt>
                <c:pt idx="33681">
                  <c:v>0.30545195531074404</c:v>
                </c:pt>
                <c:pt idx="33682">
                  <c:v>0.30545610028928177</c:v>
                </c:pt>
                <c:pt idx="33683">
                  <c:v>0.30545873799395118</c:v>
                </c:pt>
                <c:pt idx="33684">
                  <c:v>0.30546175250505342</c:v>
                </c:pt>
                <c:pt idx="33685">
                  <c:v>0.30546589744298247</c:v>
                </c:pt>
                <c:pt idx="33686">
                  <c:v>0.30547004236373032</c:v>
                </c:pt>
                <c:pt idx="33687">
                  <c:v>0.30547381045859284</c:v>
                </c:pt>
                <c:pt idx="33688">
                  <c:v>0.30547682492426076</c:v>
                </c:pt>
                <c:pt idx="33689">
                  <c:v>0.30548134660572257</c:v>
                </c:pt>
                <c:pt idx="33690">
                  <c:v>0.30548812908958173</c:v>
                </c:pt>
                <c:pt idx="33691">
                  <c:v>0.30549528832819234</c:v>
                </c:pt>
                <c:pt idx="33692">
                  <c:v>0.30549867952859283</c:v>
                </c:pt>
                <c:pt idx="33693">
                  <c:v>0.3054994331271198</c:v>
                </c:pt>
                <c:pt idx="33694">
                  <c:v>0.30550131712095341</c:v>
                </c:pt>
                <c:pt idx="33695">
                  <c:v>0.30550207071749297</c:v>
                </c:pt>
                <c:pt idx="33696">
                  <c:v>0.30550131712095341</c:v>
                </c:pt>
                <c:pt idx="33697">
                  <c:v>0.30550131712095341</c:v>
                </c:pt>
                <c:pt idx="33698">
                  <c:v>0.30550169391929427</c:v>
                </c:pt>
                <c:pt idx="33699">
                  <c:v>0.30550470830090892</c:v>
                </c:pt>
                <c:pt idx="33700">
                  <c:v>0.30550922985629342</c:v>
                </c:pt>
                <c:pt idx="33701">
                  <c:v>0.30551337459743638</c:v>
                </c:pt>
                <c:pt idx="33702">
                  <c:v>0.30551601215103757</c:v>
                </c:pt>
                <c:pt idx="33703">
                  <c:v>0.30552015686407014</c:v>
                </c:pt>
                <c:pt idx="33704">
                  <c:v>0.30552543192853882</c:v>
                </c:pt>
                <c:pt idx="33705">
                  <c:v>0.30552995339022238</c:v>
                </c:pt>
                <c:pt idx="33706">
                  <c:v>0.30553447483146168</c:v>
                </c:pt>
                <c:pt idx="33707">
                  <c:v>0.30553937303640138</c:v>
                </c:pt>
                <c:pt idx="33708">
                  <c:v>0.30554389443505081</c:v>
                </c:pt>
                <c:pt idx="33709">
                  <c:v>0.30554803903252081</c:v>
                </c:pt>
                <c:pt idx="33710">
                  <c:v>0.30555256039198847</c:v>
                </c:pt>
                <c:pt idx="33711">
                  <c:v>0.30555670495354192</c:v>
                </c:pt>
                <c:pt idx="33712">
                  <c:v>0.3055608494979179</c:v>
                </c:pt>
                <c:pt idx="33713">
                  <c:v>0.30556424047599434</c:v>
                </c:pt>
                <c:pt idx="33714">
                  <c:v>0.30556612434773528</c:v>
                </c:pt>
                <c:pt idx="33715">
                  <c:v>0.30556763144257237</c:v>
                </c:pt>
                <c:pt idx="33716">
                  <c:v>0.30557139916972903</c:v>
                </c:pt>
                <c:pt idx="33717">
                  <c:v>0.30557479011203237</c:v>
                </c:pt>
                <c:pt idx="33718">
                  <c:v>0.30557818104283746</c:v>
                </c:pt>
                <c:pt idx="33719">
                  <c:v>0.30558157196214397</c:v>
                </c:pt>
                <c:pt idx="33720">
                  <c:v>0.30558383256862631</c:v>
                </c:pt>
                <c:pt idx="33721">
                  <c:v>0.30558646993639804</c:v>
                </c:pt>
                <c:pt idx="33722">
                  <c:v>0.30558948406247677</c:v>
                </c:pt>
                <c:pt idx="33723">
                  <c:v>0.30559099112210908</c:v>
                </c:pt>
                <c:pt idx="33724">
                  <c:v>0.30559174465107325</c:v>
                </c:pt>
                <c:pt idx="33725">
                  <c:v>0.30559287494345594</c:v>
                </c:pt>
                <c:pt idx="33726">
                  <c:v>0.3055955122873788</c:v>
                </c:pt>
                <c:pt idx="33727">
                  <c:v>0.30559852638620288</c:v>
                </c:pt>
                <c:pt idx="33728">
                  <c:v>0.3056019172365208</c:v>
                </c:pt>
                <c:pt idx="33729">
                  <c:v>0.30560493131604</c:v>
                </c:pt>
                <c:pt idx="33730">
                  <c:v>0.30560869890266368</c:v>
                </c:pt>
                <c:pt idx="33731">
                  <c:v>0.30561133620485414</c:v>
                </c:pt>
                <c:pt idx="33732">
                  <c:v>0.30561284323155435</c:v>
                </c:pt>
                <c:pt idx="33733">
                  <c:v>0.30561397350008923</c:v>
                </c:pt>
                <c:pt idx="33734">
                  <c:v>0.30561736429802877</c:v>
                </c:pt>
                <c:pt idx="33735">
                  <c:v>0.3056215085910074</c:v>
                </c:pt>
                <c:pt idx="33736">
                  <c:v>0.3056237691072119</c:v>
                </c:pt>
                <c:pt idx="33737">
                  <c:v>0.30562602961830537</c:v>
                </c:pt>
                <c:pt idx="33738">
                  <c:v>0.30562866687479062</c:v>
                </c:pt>
                <c:pt idx="33739">
                  <c:v>0.30563130412431955</c:v>
                </c:pt>
                <c:pt idx="33740">
                  <c:v>0.30563469486349532</c:v>
                </c:pt>
                <c:pt idx="33741">
                  <c:v>0.30563808559117339</c:v>
                </c:pt>
                <c:pt idx="33742">
                  <c:v>0.30564298328863454</c:v>
                </c:pt>
                <c:pt idx="33743">
                  <c:v>0.30564938793373486</c:v>
                </c:pt>
                <c:pt idx="33744">
                  <c:v>0.30565729949752146</c:v>
                </c:pt>
                <c:pt idx="33745">
                  <c:v>0.30566445752510812</c:v>
                </c:pt>
                <c:pt idx="33746">
                  <c:v>0.30567086203267646</c:v>
                </c:pt>
                <c:pt idx="33747">
                  <c:v>0.30567538283685197</c:v>
                </c:pt>
                <c:pt idx="33748">
                  <c:v>0.30567764323127566</c:v>
                </c:pt>
                <c:pt idx="33749">
                  <c:v>0.30567990362058994</c:v>
                </c:pt>
                <c:pt idx="33750">
                  <c:v>0.30568367092476029</c:v>
                </c:pt>
                <c:pt idx="33751">
                  <c:v>0.30568743821473698</c:v>
                </c:pt>
                <c:pt idx="33752">
                  <c:v>0.30569158221731985</c:v>
                </c:pt>
                <c:pt idx="33753">
                  <c:v>0.30569685637758881</c:v>
                </c:pt>
                <c:pt idx="33754">
                  <c:v>0.30570250723272357</c:v>
                </c:pt>
                <c:pt idx="33755">
                  <c:v>0.30570740461467732</c:v>
                </c:pt>
                <c:pt idx="33756">
                  <c:v>0.30571192525365465</c:v>
                </c:pt>
                <c:pt idx="33757">
                  <c:v>0.30571644587219582</c:v>
                </c:pt>
                <c:pt idx="33758">
                  <c:v>0.30571983632269056</c:v>
                </c:pt>
                <c:pt idx="33759">
                  <c:v>0.30572285004681332</c:v>
                </c:pt>
                <c:pt idx="33760">
                  <c:v>0.30572624047559516</c:v>
                </c:pt>
                <c:pt idx="33761">
                  <c:v>0.30573113774131955</c:v>
                </c:pt>
                <c:pt idx="33762">
                  <c:v>0.30573565827300975</c:v>
                </c:pt>
                <c:pt idx="33763">
                  <c:v>0.30573791853119109</c:v>
                </c:pt>
                <c:pt idx="33764">
                  <c:v>0.30573980207577378</c:v>
                </c:pt>
                <c:pt idx="33765">
                  <c:v>0.30574243903222881</c:v>
                </c:pt>
                <c:pt idx="33766">
                  <c:v>0.30574733621862571</c:v>
                </c:pt>
                <c:pt idx="33767">
                  <c:v>0.30575261008484855</c:v>
                </c:pt>
                <c:pt idx="33768">
                  <c:v>0.30575788392325737</c:v>
                </c:pt>
                <c:pt idx="33769">
                  <c:v>0.30576165093366331</c:v>
                </c:pt>
                <c:pt idx="33770">
                  <c:v>0.30576466453177131</c:v>
                </c:pt>
                <c:pt idx="33771">
                  <c:v>0.30576805481878733</c:v>
                </c:pt>
                <c:pt idx="33772">
                  <c:v>0.30577219848730897</c:v>
                </c:pt>
                <c:pt idx="33773">
                  <c:v>0.30577596544379282</c:v>
                </c:pt>
                <c:pt idx="33774">
                  <c:v>0.30577784891671334</c:v>
                </c:pt>
                <c:pt idx="33775">
                  <c:v>0.30577897899876338</c:v>
                </c:pt>
                <c:pt idx="33776">
                  <c:v>0.30577973238608658</c:v>
                </c:pt>
                <c:pt idx="33777">
                  <c:v>0.30578425269810866</c:v>
                </c:pt>
                <c:pt idx="33778">
                  <c:v>0.30579216319498054</c:v>
                </c:pt>
                <c:pt idx="33779">
                  <c:v>0.30580082700070793</c:v>
                </c:pt>
                <c:pt idx="33780">
                  <c:v>0.30580836068380546</c:v>
                </c:pt>
                <c:pt idx="33781">
                  <c:v>0.30581476426981374</c:v>
                </c:pt>
                <c:pt idx="33782">
                  <c:v>0.30582003778044237</c:v>
                </c:pt>
                <c:pt idx="33783">
                  <c:v>0.30582455791027557</c:v>
                </c:pt>
                <c:pt idx="33784">
                  <c:v>0.30582757131881377</c:v>
                </c:pt>
                <c:pt idx="33785">
                  <c:v>0.3058313380667157</c:v>
                </c:pt>
                <c:pt idx="33786">
                  <c:v>0.30583661148994395</c:v>
                </c:pt>
                <c:pt idx="33787">
                  <c:v>0.305842638225295</c:v>
                </c:pt>
                <c:pt idx="33788">
                  <c:v>0.30584904159180831</c:v>
                </c:pt>
                <c:pt idx="33789">
                  <c:v>0.30585657491168261</c:v>
                </c:pt>
                <c:pt idx="33790">
                  <c:v>0.30586373151299734</c:v>
                </c:pt>
                <c:pt idx="33791">
                  <c:v>0.30586787478508626</c:v>
                </c:pt>
                <c:pt idx="33792">
                  <c:v>0.30587088806309592</c:v>
                </c:pt>
                <c:pt idx="33793">
                  <c:v>0.30587540796308554</c:v>
                </c:pt>
                <c:pt idx="33794">
                  <c:v>0.30588143446462601</c:v>
                </c:pt>
                <c:pt idx="33795">
                  <c:v>0.30588670762368175</c:v>
                </c:pt>
                <c:pt idx="33796">
                  <c:v>0.30589085080057488</c:v>
                </c:pt>
                <c:pt idx="33797">
                  <c:v>0.30589499396030367</c:v>
                </c:pt>
                <c:pt idx="33798">
                  <c:v>0.30590102034381045</c:v>
                </c:pt>
                <c:pt idx="33799">
                  <c:v>0.30590855327212341</c:v>
                </c:pt>
                <c:pt idx="33800">
                  <c:v>0.30591533285908823</c:v>
                </c:pt>
                <c:pt idx="33801">
                  <c:v>0.30592135912002688</c:v>
                </c:pt>
                <c:pt idx="33802">
                  <c:v>0.30592889189513173</c:v>
                </c:pt>
                <c:pt idx="33803">
                  <c:v>0.30593755451635363</c:v>
                </c:pt>
                <c:pt idx="33804">
                  <c:v>0.30594810021482044</c:v>
                </c:pt>
                <c:pt idx="33805">
                  <c:v>0.30595751592304643</c:v>
                </c:pt>
                <c:pt idx="33806">
                  <c:v>0.30596693154261789</c:v>
                </c:pt>
                <c:pt idx="33807">
                  <c:v>0.30597747693128885</c:v>
                </c:pt>
                <c:pt idx="33808">
                  <c:v>0.305987268978339</c:v>
                </c:pt>
                <c:pt idx="33809">
                  <c:v>0.30599819076385526</c:v>
                </c:pt>
                <c:pt idx="33810">
                  <c:v>0.30600986564405147</c:v>
                </c:pt>
                <c:pt idx="33811">
                  <c:v>0.30602041057997764</c:v>
                </c:pt>
                <c:pt idx="33812">
                  <c:v>0.3060302022066303</c:v>
                </c:pt>
                <c:pt idx="33813">
                  <c:v>0.30603961714184358</c:v>
                </c:pt>
                <c:pt idx="33814">
                  <c:v>0.30604940858043533</c:v>
                </c:pt>
                <c:pt idx="33815">
                  <c:v>0.30606070627506593</c:v>
                </c:pt>
                <c:pt idx="33816">
                  <c:v>0.30607313359173877</c:v>
                </c:pt>
                <c:pt idx="33817">
                  <c:v>0.30608593733223943</c:v>
                </c:pt>
                <c:pt idx="33818">
                  <c:v>0.30609911748210494</c:v>
                </c:pt>
                <c:pt idx="33819">
                  <c:v>0.30611003804611064</c:v>
                </c:pt>
                <c:pt idx="33820">
                  <c:v>0.30611794596628844</c:v>
                </c:pt>
                <c:pt idx="33821">
                  <c:v>0.30612623038702114</c:v>
                </c:pt>
                <c:pt idx="33822">
                  <c:v>0.30613602097758558</c:v>
                </c:pt>
                <c:pt idx="33823">
                  <c:v>0.30614618802787052</c:v>
                </c:pt>
                <c:pt idx="33824">
                  <c:v>0.30615786118035437</c:v>
                </c:pt>
                <c:pt idx="33825">
                  <c:v>0.30617141692836786</c:v>
                </c:pt>
                <c:pt idx="33826">
                  <c:v>0.30618459595165626</c:v>
                </c:pt>
                <c:pt idx="33827">
                  <c:v>0.30619777480125887</c:v>
                </c:pt>
                <c:pt idx="33828">
                  <c:v>0.30621170653913227</c:v>
                </c:pt>
                <c:pt idx="33829">
                  <c:v>0.30622601460843185</c:v>
                </c:pt>
                <c:pt idx="33830">
                  <c:v>0.30623768682913027</c:v>
                </c:pt>
                <c:pt idx="33831">
                  <c:v>0.30624822936298357</c:v>
                </c:pt>
                <c:pt idx="33832">
                  <c:v>0.30626140737400404</c:v>
                </c:pt>
                <c:pt idx="33833">
                  <c:v>0.30627609123886551</c:v>
                </c:pt>
                <c:pt idx="33834">
                  <c:v>0.306289268882729</c:v>
                </c:pt>
                <c:pt idx="33835">
                  <c:v>0.30629943437506141</c:v>
                </c:pt>
                <c:pt idx="33836">
                  <c:v>0.30630884677582476</c:v>
                </c:pt>
                <c:pt idx="33837">
                  <c:v>0.30631863557863903</c:v>
                </c:pt>
                <c:pt idx="33838">
                  <c:v>0.30632993023205179</c:v>
                </c:pt>
                <c:pt idx="33839">
                  <c:v>0.30634273068503681</c:v>
                </c:pt>
                <c:pt idx="33840">
                  <c:v>0.30635553097417306</c:v>
                </c:pt>
                <c:pt idx="33841">
                  <c:v>0.30636607226573004</c:v>
                </c:pt>
                <c:pt idx="33842">
                  <c:v>0.30637774285176844</c:v>
                </c:pt>
                <c:pt idx="33843">
                  <c:v>0.3063920485456228</c:v>
                </c:pt>
                <c:pt idx="33844">
                  <c:v>0.30640785986389213</c:v>
                </c:pt>
                <c:pt idx="33845">
                  <c:v>0.3064229180298233</c:v>
                </c:pt>
                <c:pt idx="33846">
                  <c:v>0.306438728860016</c:v>
                </c:pt>
                <c:pt idx="33847">
                  <c:v>0.30645378656112665</c:v>
                </c:pt>
                <c:pt idx="33848">
                  <c:v>0.30646846760141094</c:v>
                </c:pt>
                <c:pt idx="33849">
                  <c:v>0.30648427771144976</c:v>
                </c:pt>
                <c:pt idx="33850">
                  <c:v>0.30650008757153202</c:v>
                </c:pt>
                <c:pt idx="33851">
                  <c:v>0.30651476793209043</c:v>
                </c:pt>
                <c:pt idx="33852">
                  <c:v>0.30652869525442927</c:v>
                </c:pt>
                <c:pt idx="33853">
                  <c:v>0.30654224597647539</c:v>
                </c:pt>
                <c:pt idx="33854">
                  <c:v>0.30655654931720927</c:v>
                </c:pt>
                <c:pt idx="33855">
                  <c:v>0.30657122884891691</c:v>
                </c:pt>
                <c:pt idx="33856">
                  <c:v>0.30658515538493442</c:v>
                </c:pt>
                <c:pt idx="33857">
                  <c:v>0.30659795257135974</c:v>
                </c:pt>
                <c:pt idx="33858">
                  <c:v>0.30660962045154894</c:v>
                </c:pt>
                <c:pt idx="33859">
                  <c:v>0.30662128819560053</c:v>
                </c:pt>
                <c:pt idx="33860">
                  <c:v>0.30663257943119276</c:v>
                </c:pt>
                <c:pt idx="33861">
                  <c:v>0.3066442469073693</c:v>
                </c:pt>
                <c:pt idx="33862">
                  <c:v>0.30665704333761712</c:v>
                </c:pt>
                <c:pt idx="33863">
                  <c:v>0.3066717213942054</c:v>
                </c:pt>
                <c:pt idx="33864">
                  <c:v>0.30668790464277423</c:v>
                </c:pt>
                <c:pt idx="33865">
                  <c:v>0.30670295859236618</c:v>
                </c:pt>
                <c:pt idx="33866">
                  <c:v>0.30671725963457358</c:v>
                </c:pt>
                <c:pt idx="33867">
                  <c:v>0.30673043146619755</c:v>
                </c:pt>
                <c:pt idx="33868">
                  <c:v>0.30674435578526632</c:v>
                </c:pt>
                <c:pt idx="33869">
                  <c:v>0.30675940888507591</c:v>
                </c:pt>
                <c:pt idx="33870">
                  <c:v>0.30677220384175602</c:v>
                </c:pt>
                <c:pt idx="33871">
                  <c:v>0.30678274074198042</c:v>
                </c:pt>
                <c:pt idx="33872">
                  <c:v>0.3067936538430267</c:v>
                </c:pt>
                <c:pt idx="33873">
                  <c:v>0.30680795358826601</c:v>
                </c:pt>
                <c:pt idx="33874">
                  <c:v>0.30682150052671431</c:v>
                </c:pt>
                <c:pt idx="33875">
                  <c:v>0.30683354209571578</c:v>
                </c:pt>
                <c:pt idx="33876">
                  <c:v>0.30684671239578654</c:v>
                </c:pt>
                <c:pt idx="33877">
                  <c:v>0.30686138766868587</c:v>
                </c:pt>
                <c:pt idx="33878">
                  <c:v>0.30687606272622447</c:v>
                </c:pt>
                <c:pt idx="33879">
                  <c:v>0.30689186639350335</c:v>
                </c:pt>
                <c:pt idx="33880">
                  <c:v>0.30690879861701148</c:v>
                </c:pt>
                <c:pt idx="33881">
                  <c:v>0.30692309671581602</c:v>
                </c:pt>
                <c:pt idx="33882">
                  <c:v>0.30693588957830181</c:v>
                </c:pt>
                <c:pt idx="33883">
                  <c:v>0.30694905853050275</c:v>
                </c:pt>
                <c:pt idx="33884">
                  <c:v>0.30696448479680716</c:v>
                </c:pt>
                <c:pt idx="33885">
                  <c:v>0.30698141579077926</c:v>
                </c:pt>
                <c:pt idx="33886">
                  <c:v>0.30699872273278206</c:v>
                </c:pt>
                <c:pt idx="33887">
                  <c:v>0.30701452446171695</c:v>
                </c:pt>
                <c:pt idx="33888">
                  <c:v>0.30702957349523102</c:v>
                </c:pt>
                <c:pt idx="33889">
                  <c:v>0.30704650338723205</c:v>
                </c:pt>
                <c:pt idx="33890">
                  <c:v>0.3070630567822768</c:v>
                </c:pt>
                <c:pt idx="33891">
                  <c:v>0.30707810508544997</c:v>
                </c:pt>
                <c:pt idx="33892">
                  <c:v>0.30709127216496707</c:v>
                </c:pt>
                <c:pt idx="33893">
                  <c:v>0.3071033104859523</c:v>
                </c:pt>
                <c:pt idx="33894">
                  <c:v>0.30711647723359498</c:v>
                </c:pt>
                <c:pt idx="33895">
                  <c:v>0.30713077236331932</c:v>
                </c:pt>
                <c:pt idx="33896">
                  <c:v>0.30714506728869662</c:v>
                </c:pt>
                <c:pt idx="33897">
                  <c:v>0.30715936200973132</c:v>
                </c:pt>
                <c:pt idx="33898">
                  <c:v>0.30717252801938288</c:v>
                </c:pt>
                <c:pt idx="33899">
                  <c:v>0.30718569385569355</c:v>
                </c:pt>
                <c:pt idx="33900">
                  <c:v>0.30720036415482677</c:v>
                </c:pt>
                <c:pt idx="33901">
                  <c:v>0.30721729115563134</c:v>
                </c:pt>
                <c:pt idx="33902">
                  <c:v>0.30723271328469443</c:v>
                </c:pt>
                <c:pt idx="33903">
                  <c:v>0.30724625447020976</c:v>
                </c:pt>
                <c:pt idx="33904">
                  <c:v>0.30725941933589213</c:v>
                </c:pt>
                <c:pt idx="33905">
                  <c:v>0.30727371242240131</c:v>
                </c:pt>
                <c:pt idx="33906">
                  <c:v>0.30728800530462208</c:v>
                </c:pt>
                <c:pt idx="33907">
                  <c:v>0.30730079349976402</c:v>
                </c:pt>
                <c:pt idx="33908">
                  <c:v>0.30731207706555147</c:v>
                </c:pt>
                <c:pt idx="33909">
                  <c:v>0.30732486495286526</c:v>
                </c:pt>
                <c:pt idx="33910">
                  <c:v>0.30733915710399112</c:v>
                </c:pt>
                <c:pt idx="33911">
                  <c:v>0.30735457735375143</c:v>
                </c:pt>
                <c:pt idx="33912">
                  <c:v>0.30737074955535415</c:v>
                </c:pt>
                <c:pt idx="33913">
                  <c:v>0.30738692149542146</c:v>
                </c:pt>
                <c:pt idx="33914">
                  <c:v>0.30740121275966048</c:v>
                </c:pt>
                <c:pt idx="33915">
                  <c:v>0.30741362342869882</c:v>
                </c:pt>
                <c:pt idx="33916">
                  <c:v>0.30742716216471544</c:v>
                </c:pt>
                <c:pt idx="33917">
                  <c:v>0.30744107678572891</c:v>
                </c:pt>
                <c:pt idx="33918">
                  <c:v>0.30745348696004177</c:v>
                </c:pt>
                <c:pt idx="33919">
                  <c:v>0.30746514486228482</c:v>
                </c:pt>
                <c:pt idx="33920">
                  <c:v>0.30747755473791338</c:v>
                </c:pt>
                <c:pt idx="33921">
                  <c:v>0.30749146865775656</c:v>
                </c:pt>
                <c:pt idx="33922">
                  <c:v>0.30750688655903075</c:v>
                </c:pt>
                <c:pt idx="33923">
                  <c:v>0.30752343233498874</c:v>
                </c:pt>
                <c:pt idx="33924">
                  <c:v>0.30754035386814732</c:v>
                </c:pt>
                <c:pt idx="33925">
                  <c:v>0.30755765113942823</c:v>
                </c:pt>
                <c:pt idx="33926">
                  <c:v>0.30757570014699631</c:v>
                </c:pt>
                <c:pt idx="33927">
                  <c:v>0.3075926207957343</c:v>
                </c:pt>
                <c:pt idx="33928">
                  <c:v>0.30760653311466118</c:v>
                </c:pt>
                <c:pt idx="33929">
                  <c:v>0.30761969323820842</c:v>
                </c:pt>
                <c:pt idx="33930">
                  <c:v>0.30763285318856881</c:v>
                </c:pt>
                <c:pt idx="33931">
                  <c:v>0.30764676494778476</c:v>
                </c:pt>
                <c:pt idx="33932">
                  <c:v>0.30766067651346585</c:v>
                </c:pt>
                <c:pt idx="33933">
                  <c:v>0.30767383592450354</c:v>
                </c:pt>
                <c:pt idx="33934">
                  <c:v>0.30768699516237352</c:v>
                </c:pt>
                <c:pt idx="33935">
                  <c:v>0.30770015422707941</c:v>
                </c:pt>
                <c:pt idx="33936">
                  <c:v>0.30771444101556022</c:v>
                </c:pt>
                <c:pt idx="33937">
                  <c:v>0.30772985547947834</c:v>
                </c:pt>
                <c:pt idx="33938">
                  <c:v>0.30774489375188196</c:v>
                </c:pt>
                <c:pt idx="33939">
                  <c:v>0.30775842800368958</c:v>
                </c:pt>
                <c:pt idx="33940">
                  <c:v>0.30777384178959238</c:v>
                </c:pt>
                <c:pt idx="33941">
                  <c:v>0.30779000721224253</c:v>
                </c:pt>
                <c:pt idx="33942">
                  <c:v>0.3078039167853559</c:v>
                </c:pt>
                <c:pt idx="33943">
                  <c:v>0.30781745023836021</c:v>
                </c:pt>
                <c:pt idx="33944">
                  <c:v>0.30783135942976081</c:v>
                </c:pt>
                <c:pt idx="33945">
                  <c:v>0.30784602025991376</c:v>
                </c:pt>
                <c:pt idx="33946">
                  <c:v>0.30785955314312835</c:v>
                </c:pt>
                <c:pt idx="33947">
                  <c:v>0.30787308584320716</c:v>
                </c:pt>
                <c:pt idx="33948">
                  <c:v>0.30788887376184165</c:v>
                </c:pt>
                <c:pt idx="33949">
                  <c:v>0.30790879625582229</c:v>
                </c:pt>
                <c:pt idx="33950">
                  <c:v>0.30792909423771464</c:v>
                </c:pt>
                <c:pt idx="33951">
                  <c:v>0.30794563302945127</c:v>
                </c:pt>
                <c:pt idx="33952">
                  <c:v>0.30796066805730765</c:v>
                </c:pt>
                <c:pt idx="33953">
                  <c:v>0.30797570285911535</c:v>
                </c:pt>
                <c:pt idx="33954">
                  <c:v>0.30799261674095862</c:v>
                </c:pt>
                <c:pt idx="33955">
                  <c:v>0.30800990619116186</c:v>
                </c:pt>
                <c:pt idx="33956">
                  <c:v>0.30802719534244616</c:v>
                </c:pt>
                <c:pt idx="33957">
                  <c:v>0.30804335667007993</c:v>
                </c:pt>
                <c:pt idx="33958">
                  <c:v>0.30805726271968198</c:v>
                </c:pt>
                <c:pt idx="33959">
                  <c:v>0.30807041691294795</c:v>
                </c:pt>
                <c:pt idx="33960">
                  <c:v>0.30808657754208529</c:v>
                </c:pt>
                <c:pt idx="33961">
                  <c:v>0.30810461700566716</c:v>
                </c:pt>
                <c:pt idx="33962">
                  <c:v>0.30812152870723042</c:v>
                </c:pt>
                <c:pt idx="33963">
                  <c:v>0.30813580947693403</c:v>
                </c:pt>
                <c:pt idx="33964">
                  <c:v>0.3081489626370284</c:v>
                </c:pt>
                <c:pt idx="33965">
                  <c:v>0.3081639946081518</c:v>
                </c:pt>
                <c:pt idx="33966">
                  <c:v>0.30818240846484318</c:v>
                </c:pt>
                <c:pt idx="33967">
                  <c:v>0.30820044619978482</c:v>
                </c:pt>
                <c:pt idx="33968">
                  <c:v>0.30821660472772078</c:v>
                </c:pt>
                <c:pt idx="33969">
                  <c:v>0.30823125991098649</c:v>
                </c:pt>
                <c:pt idx="33970">
                  <c:v>0.30824779370606431</c:v>
                </c:pt>
                <c:pt idx="33971">
                  <c:v>0.30826583026165388</c:v>
                </c:pt>
                <c:pt idx="33972">
                  <c:v>0.30828349074045253</c:v>
                </c:pt>
                <c:pt idx="33973">
                  <c:v>0.30830190239691024</c:v>
                </c:pt>
                <c:pt idx="33974">
                  <c:v>0.30831918650060797</c:v>
                </c:pt>
                <c:pt idx="33975">
                  <c:v>0.30833571884200112</c:v>
                </c:pt>
                <c:pt idx="33976">
                  <c:v>0.30835262663572388</c:v>
                </c:pt>
                <c:pt idx="33977">
                  <c:v>0.3083684069852819</c:v>
                </c:pt>
                <c:pt idx="33978">
                  <c:v>0.30838305994404358</c:v>
                </c:pt>
                <c:pt idx="33979">
                  <c:v>0.30839921552150285</c:v>
                </c:pt>
                <c:pt idx="33980">
                  <c:v>0.3084168736448325</c:v>
                </c:pt>
                <c:pt idx="33981">
                  <c:v>0.30843265298058958</c:v>
                </c:pt>
                <c:pt idx="33982">
                  <c:v>0.30844692930792245</c:v>
                </c:pt>
                <c:pt idx="33983">
                  <c:v>0.3084619568007203</c:v>
                </c:pt>
                <c:pt idx="33984">
                  <c:v>0.30847735974647778</c:v>
                </c:pt>
                <c:pt idx="33985">
                  <c:v>0.30849313812784174</c:v>
                </c:pt>
                <c:pt idx="33986">
                  <c:v>0.30851079459276637</c:v>
                </c:pt>
                <c:pt idx="33987">
                  <c:v>0.30853070470050836</c:v>
                </c:pt>
                <c:pt idx="33988">
                  <c:v>0.30855023876058452</c:v>
                </c:pt>
                <c:pt idx="33989">
                  <c:v>0.30856826986198155</c:v>
                </c:pt>
                <c:pt idx="33990">
                  <c:v>0.30858517372427041</c:v>
                </c:pt>
                <c:pt idx="33991">
                  <c:v>0.30860132603682106</c:v>
                </c:pt>
                <c:pt idx="33992">
                  <c:v>0.30861822934034738</c:v>
                </c:pt>
                <c:pt idx="33993">
                  <c:v>0.30863475673864182</c:v>
                </c:pt>
                <c:pt idx="33994">
                  <c:v>0.30865128386378632</c:v>
                </c:pt>
                <c:pt idx="33995">
                  <c:v>0.30866893753666197</c:v>
                </c:pt>
                <c:pt idx="33996">
                  <c:v>0.30868846889670265</c:v>
                </c:pt>
                <c:pt idx="33997">
                  <c:v>0.30870687309841993</c:v>
                </c:pt>
                <c:pt idx="33998">
                  <c:v>0.30872339903174106</c:v>
                </c:pt>
                <c:pt idx="33999">
                  <c:v>0.30873917353151076</c:v>
                </c:pt>
                <c:pt idx="34000">
                  <c:v>0.30875569893105048</c:v>
                </c:pt>
                <c:pt idx="34001">
                  <c:v>0.30877372632818784</c:v>
                </c:pt>
                <c:pt idx="34002">
                  <c:v>0.30879325564168775</c:v>
                </c:pt>
                <c:pt idx="34003">
                  <c:v>0.30881203346808017</c:v>
                </c:pt>
                <c:pt idx="34004">
                  <c:v>0.30883005984969025</c:v>
                </c:pt>
                <c:pt idx="34005">
                  <c:v>0.30884808590635576</c:v>
                </c:pt>
                <c:pt idx="34006">
                  <c:v>0.30886648717071113</c:v>
                </c:pt>
                <c:pt idx="34007">
                  <c:v>0.30888601467275739</c:v>
                </c:pt>
                <c:pt idx="34008">
                  <c:v>0.30890704386390377</c:v>
                </c:pt>
                <c:pt idx="34009">
                  <c:v>0.30892657057400341</c:v>
                </c:pt>
                <c:pt idx="34010">
                  <c:v>0.30894309287704735</c:v>
                </c:pt>
                <c:pt idx="34011">
                  <c:v>0.30895811291565667</c:v>
                </c:pt>
                <c:pt idx="34012">
                  <c:v>0.30897388371339646</c:v>
                </c:pt>
                <c:pt idx="34013">
                  <c:v>0.30899153169216792</c:v>
                </c:pt>
                <c:pt idx="34014">
                  <c:v>0.30901143223077848</c:v>
                </c:pt>
                <c:pt idx="34015">
                  <c:v>0.30902983048962818</c:v>
                </c:pt>
                <c:pt idx="34016">
                  <c:v>0.30904710201642749</c:v>
                </c:pt>
                <c:pt idx="34017">
                  <c:v>0.30906474870310296</c:v>
                </c:pt>
                <c:pt idx="34018">
                  <c:v>0.30908427233401897</c:v>
                </c:pt>
                <c:pt idx="34019">
                  <c:v>0.30910454647037833</c:v>
                </c:pt>
                <c:pt idx="34020">
                  <c:v>0.30912331845236984</c:v>
                </c:pt>
                <c:pt idx="34021">
                  <c:v>0.30913946207504817</c:v>
                </c:pt>
                <c:pt idx="34022">
                  <c:v>0.30915560543711362</c:v>
                </c:pt>
                <c:pt idx="34023">
                  <c:v>0.3091724993741623</c:v>
                </c:pt>
                <c:pt idx="34024">
                  <c:v>0.30918976843704926</c:v>
                </c:pt>
                <c:pt idx="34025">
                  <c:v>0.30920741260633627</c:v>
                </c:pt>
                <c:pt idx="34026">
                  <c:v>0.3092254318621645</c:v>
                </c:pt>
                <c:pt idx="34027">
                  <c:v>0.30924232461962031</c:v>
                </c:pt>
                <c:pt idx="34028">
                  <c:v>0.30925846632123732</c:v>
                </c:pt>
                <c:pt idx="34029">
                  <c:v>0.30927610927846083</c:v>
                </c:pt>
                <c:pt idx="34030">
                  <c:v>0.3092948780401843</c:v>
                </c:pt>
                <c:pt idx="34031">
                  <c:v>0.30931252035501461</c:v>
                </c:pt>
                <c:pt idx="34032">
                  <c:v>0.30932978700006097</c:v>
                </c:pt>
                <c:pt idx="34033">
                  <c:v>0.30934855475435685</c:v>
                </c:pt>
                <c:pt idx="34034">
                  <c:v>0.30936732215643081</c:v>
                </c:pt>
                <c:pt idx="34035">
                  <c:v>0.30938721521808826</c:v>
                </c:pt>
                <c:pt idx="34036">
                  <c:v>0.30940860920123775</c:v>
                </c:pt>
                <c:pt idx="34037">
                  <c:v>0.30943075336839898</c:v>
                </c:pt>
                <c:pt idx="34038">
                  <c:v>0.30945139579447833</c:v>
                </c:pt>
                <c:pt idx="34039">
                  <c:v>0.30947091187817127</c:v>
                </c:pt>
                <c:pt idx="34040">
                  <c:v>0.30948817578856769</c:v>
                </c:pt>
                <c:pt idx="34041">
                  <c:v>0.30950543940092584</c:v>
                </c:pt>
                <c:pt idx="34042">
                  <c:v>0.30952270271525795</c:v>
                </c:pt>
                <c:pt idx="34043">
                  <c:v>0.30953959045177765</c:v>
                </c:pt>
                <c:pt idx="34044">
                  <c:v>0.30955610262950939</c:v>
                </c:pt>
                <c:pt idx="34045">
                  <c:v>0.30957298980199494</c:v>
                </c:pt>
                <c:pt idx="34046">
                  <c:v>0.3095910024716565</c:v>
                </c:pt>
                <c:pt idx="34047">
                  <c:v>0.30961089108416989</c:v>
                </c:pt>
                <c:pt idx="34048">
                  <c:v>0.30963228028258777</c:v>
                </c:pt>
                <c:pt idx="34049">
                  <c:v>0.3096540442605033</c:v>
                </c:pt>
                <c:pt idx="34050">
                  <c:v>0.30967505730697931</c:v>
                </c:pt>
                <c:pt idx="34051">
                  <c:v>0.30969456902620635</c:v>
                </c:pt>
                <c:pt idx="34052">
                  <c:v>0.30971370515027508</c:v>
                </c:pt>
                <c:pt idx="34053">
                  <c:v>0.309734341736429</c:v>
                </c:pt>
                <c:pt idx="34054">
                  <c:v>0.30975610349321892</c:v>
                </c:pt>
                <c:pt idx="34055">
                  <c:v>0.30977748958591889</c:v>
                </c:pt>
                <c:pt idx="34056">
                  <c:v>0.30979624893980223</c:v>
                </c:pt>
                <c:pt idx="34057">
                  <c:v>0.30981463276518806</c:v>
                </c:pt>
                <c:pt idx="34058">
                  <c:v>0.30983376659186201</c:v>
                </c:pt>
                <c:pt idx="34059">
                  <c:v>0.30985214972754926</c:v>
                </c:pt>
                <c:pt idx="34060">
                  <c:v>0.30986865674509512</c:v>
                </c:pt>
                <c:pt idx="34061">
                  <c:v>0.30988516349016443</c:v>
                </c:pt>
                <c:pt idx="34062">
                  <c:v>0.30990392082428253</c:v>
                </c:pt>
                <c:pt idx="34063">
                  <c:v>0.30992380321431939</c:v>
                </c:pt>
                <c:pt idx="34064">
                  <c:v>0.30994293495227876</c:v>
                </c:pt>
                <c:pt idx="34065">
                  <c:v>0.30995981559357788</c:v>
                </c:pt>
                <c:pt idx="34066">
                  <c:v>0.30997669594992727</c:v>
                </c:pt>
                <c:pt idx="34067">
                  <c:v>0.30999582667599246</c:v>
                </c:pt>
                <c:pt idx="34068">
                  <c:v>0.31001795784367353</c:v>
                </c:pt>
                <c:pt idx="34069">
                  <c:v>0.31004008852157611</c:v>
                </c:pt>
                <c:pt idx="34070">
                  <c:v>0.31006071837346072</c:v>
                </c:pt>
                <c:pt idx="34071">
                  <c:v>0.31008097272308288</c:v>
                </c:pt>
                <c:pt idx="34072">
                  <c:v>0.31010310200648272</c:v>
                </c:pt>
                <c:pt idx="34073">
                  <c:v>0.31012823127688993</c:v>
                </c:pt>
                <c:pt idx="34074">
                  <c:v>0.31015411001475152</c:v>
                </c:pt>
                <c:pt idx="34075">
                  <c:v>0.31017811288309527</c:v>
                </c:pt>
                <c:pt idx="34076">
                  <c:v>0.3101972397563334</c:v>
                </c:pt>
                <c:pt idx="34077">
                  <c:v>0.31021374107850258</c:v>
                </c:pt>
                <c:pt idx="34078">
                  <c:v>0.31023361730958732</c:v>
                </c:pt>
                <c:pt idx="34079">
                  <c:v>0.31025611822650057</c:v>
                </c:pt>
                <c:pt idx="34080">
                  <c:v>0.31027861863713402</c:v>
                </c:pt>
                <c:pt idx="34081">
                  <c:v>0.31029924356881466</c:v>
                </c:pt>
                <c:pt idx="34082">
                  <c:v>0.3103179931375758</c:v>
                </c:pt>
                <c:pt idx="34083">
                  <c:v>0.31033561741167581</c:v>
                </c:pt>
                <c:pt idx="34084">
                  <c:v>0.31035286640045479</c:v>
                </c:pt>
                <c:pt idx="34085">
                  <c:v>0.31036936515479929</c:v>
                </c:pt>
                <c:pt idx="34086">
                  <c:v>0.31038736348545476</c:v>
                </c:pt>
                <c:pt idx="34087">
                  <c:v>0.31040798617442522</c:v>
                </c:pt>
                <c:pt idx="34088">
                  <c:v>0.31042860843810882</c:v>
                </c:pt>
                <c:pt idx="34089">
                  <c:v>0.31044848039894191</c:v>
                </c:pt>
                <c:pt idx="34090">
                  <c:v>0.31046947675869863</c:v>
                </c:pt>
                <c:pt idx="34091">
                  <c:v>0.31049047267761776</c:v>
                </c:pt>
                <c:pt idx="34092">
                  <c:v>0.31051071832480454</c:v>
                </c:pt>
                <c:pt idx="34093">
                  <c:v>0.31053021374581791</c:v>
                </c:pt>
                <c:pt idx="34094">
                  <c:v>0.31054933388571782</c:v>
                </c:pt>
                <c:pt idx="34095">
                  <c:v>0.31056845366004526</c:v>
                </c:pt>
                <c:pt idx="34096">
                  <c:v>0.31058832284210092</c:v>
                </c:pt>
                <c:pt idx="34097">
                  <c:v>0.31060669211203723</c:v>
                </c:pt>
                <c:pt idx="34098">
                  <c:v>0.31062581078973006</c:v>
                </c:pt>
                <c:pt idx="34099">
                  <c:v>0.3106471782910733</c:v>
                </c:pt>
                <c:pt idx="34100">
                  <c:v>0.31067079447190682</c:v>
                </c:pt>
                <c:pt idx="34101">
                  <c:v>0.31069441009502935</c:v>
                </c:pt>
                <c:pt idx="34102">
                  <c:v>0.31071502645291055</c:v>
                </c:pt>
                <c:pt idx="34103">
                  <c:v>0.31073376822761517</c:v>
                </c:pt>
                <c:pt idx="34104">
                  <c:v>0.31075176000087718</c:v>
                </c:pt>
                <c:pt idx="34105">
                  <c:v>0.31077012626886535</c:v>
                </c:pt>
                <c:pt idx="34106">
                  <c:v>0.31078849219953958</c:v>
                </c:pt>
                <c:pt idx="34107">
                  <c:v>0.31080798220603933</c:v>
                </c:pt>
                <c:pt idx="34108">
                  <c:v>0.31082972061131797</c:v>
                </c:pt>
                <c:pt idx="34109">
                  <c:v>0.31085258290702766</c:v>
                </c:pt>
                <c:pt idx="34110">
                  <c:v>0.31087581945887427</c:v>
                </c:pt>
                <c:pt idx="34111">
                  <c:v>0.31089755638954547</c:v>
                </c:pt>
                <c:pt idx="34112">
                  <c:v>0.31091816855975868</c:v>
                </c:pt>
                <c:pt idx="34113">
                  <c:v>0.31093728128341758</c:v>
                </c:pt>
                <c:pt idx="34114">
                  <c:v>0.31095601889317381</c:v>
                </c:pt>
                <c:pt idx="34115">
                  <c:v>0.31097438141010586</c:v>
                </c:pt>
                <c:pt idx="34116">
                  <c:v>0.31099199411973721</c:v>
                </c:pt>
                <c:pt idx="34117">
                  <c:v>0.31101148016042551</c:v>
                </c:pt>
                <c:pt idx="34118">
                  <c:v>0.31103358886216781</c:v>
                </c:pt>
                <c:pt idx="34119">
                  <c:v>0.31105607178638767</c:v>
                </c:pt>
                <c:pt idx="34120">
                  <c:v>0.31107668068954752</c:v>
                </c:pt>
                <c:pt idx="34121">
                  <c:v>0.31109579038387702</c:v>
                </c:pt>
                <c:pt idx="34122">
                  <c:v>0.31111452502381476</c:v>
                </c:pt>
                <c:pt idx="34123">
                  <c:v>0.31113550740386131</c:v>
                </c:pt>
                <c:pt idx="34124">
                  <c:v>0.31115761336372288</c:v>
                </c:pt>
                <c:pt idx="34125">
                  <c:v>0.31117896950491669</c:v>
                </c:pt>
                <c:pt idx="34126">
                  <c:v>0.31119957587547037</c:v>
                </c:pt>
                <c:pt idx="34127">
                  <c:v>0.31122055647104241</c:v>
                </c:pt>
                <c:pt idx="34128">
                  <c:v>0.31124191126807077</c:v>
                </c:pt>
                <c:pt idx="34129">
                  <c:v>0.31126289097544996</c:v>
                </c:pt>
                <c:pt idx="34130">
                  <c:v>0.31128199711172305</c:v>
                </c:pt>
                <c:pt idx="34131">
                  <c:v>0.31130110288295904</c:v>
                </c:pt>
                <c:pt idx="34132">
                  <c:v>0.31132095751334987</c:v>
                </c:pt>
                <c:pt idx="34133">
                  <c:v>0.31134118635398317</c:v>
                </c:pt>
                <c:pt idx="34134">
                  <c:v>0.31135991639712285</c:v>
                </c:pt>
                <c:pt idx="34135">
                  <c:v>0.31137864608945476</c:v>
                </c:pt>
                <c:pt idx="34136">
                  <c:v>0.31139737543099111</c:v>
                </c:pt>
                <c:pt idx="34137">
                  <c:v>0.31141610442174622</c:v>
                </c:pt>
                <c:pt idx="34138">
                  <c:v>0.31143633133777937</c:v>
                </c:pt>
                <c:pt idx="34139">
                  <c:v>0.31145880520909586</c:v>
                </c:pt>
                <c:pt idx="34140">
                  <c:v>0.31148052947127675</c:v>
                </c:pt>
                <c:pt idx="34141">
                  <c:v>0.31150075508424491</c:v>
                </c:pt>
                <c:pt idx="34142">
                  <c:v>0.31152172936191558</c:v>
                </c:pt>
                <c:pt idx="34143">
                  <c:v>0.31154307772849471</c:v>
                </c:pt>
                <c:pt idx="34144">
                  <c:v>0.31156405111850682</c:v>
                </c:pt>
                <c:pt idx="34145">
                  <c:v>0.3115865221196813</c:v>
                </c:pt>
                <c:pt idx="34146">
                  <c:v>0.31161123963777337</c:v>
                </c:pt>
                <c:pt idx="34147">
                  <c:v>0.31163483306239942</c:v>
                </c:pt>
                <c:pt idx="34148">
                  <c:v>0.31165692798706562</c:v>
                </c:pt>
                <c:pt idx="34149">
                  <c:v>0.31167715003261548</c:v>
                </c:pt>
                <c:pt idx="34150">
                  <c:v>0.31169812061089497</c:v>
                </c:pt>
                <c:pt idx="34151">
                  <c:v>0.31171909074941884</c:v>
                </c:pt>
                <c:pt idx="34152">
                  <c:v>0.31173931153796258</c:v>
                </c:pt>
                <c:pt idx="34153">
                  <c:v>0.31176028081273338</c:v>
                </c:pt>
                <c:pt idx="34154">
                  <c:v>0.31178237296584577</c:v>
                </c:pt>
                <c:pt idx="34155">
                  <c:v>0.31180371576889387</c:v>
                </c:pt>
                <c:pt idx="34156">
                  <c:v>0.31182430926984844</c:v>
                </c:pt>
                <c:pt idx="34157">
                  <c:v>0.31184565117788626</c:v>
                </c:pt>
                <c:pt idx="34158">
                  <c:v>0.3118669926304577</c:v>
                </c:pt>
                <c:pt idx="34159">
                  <c:v>0.31188758482837398</c:v>
                </c:pt>
                <c:pt idx="34160">
                  <c:v>0.31190929977773202</c:v>
                </c:pt>
                <c:pt idx="34161">
                  <c:v>0.31193138863897507</c:v>
                </c:pt>
                <c:pt idx="34162">
                  <c:v>0.3119512307593425</c:v>
                </c:pt>
                <c:pt idx="34163">
                  <c:v>0.31197144685442474</c:v>
                </c:pt>
                <c:pt idx="34164">
                  <c:v>0.31199203690153327</c:v>
                </c:pt>
                <c:pt idx="34165">
                  <c:v>0.31201187781855905</c:v>
                </c:pt>
                <c:pt idx="34166">
                  <c:v>0.31203246703321774</c:v>
                </c:pt>
                <c:pt idx="34167">
                  <c:v>0.31205305582396931</c:v>
                </c:pt>
                <c:pt idx="34168">
                  <c:v>0.31207289553037265</c:v>
                </c:pt>
                <c:pt idx="34169">
                  <c:v>0.31209161187370832</c:v>
                </c:pt>
                <c:pt idx="34170">
                  <c:v>0.31211107649918535</c:v>
                </c:pt>
                <c:pt idx="34171">
                  <c:v>0.3121312893631018</c:v>
                </c:pt>
                <c:pt idx="34172">
                  <c:v>0.3121515018184669</c:v>
                </c:pt>
                <c:pt idx="34173">
                  <c:v>0.31216946810248958</c:v>
                </c:pt>
                <c:pt idx="34174">
                  <c:v>0.3121870597761634</c:v>
                </c:pt>
                <c:pt idx="34175">
                  <c:v>0.31220502542135875</c:v>
                </c:pt>
                <c:pt idx="34176">
                  <c:v>0.31222261646953692</c:v>
                </c:pt>
                <c:pt idx="34177">
                  <c:v>0.31224170427813525</c:v>
                </c:pt>
                <c:pt idx="34178">
                  <c:v>0.31226266302085193</c:v>
                </c:pt>
                <c:pt idx="34179">
                  <c:v>0.31228287282103345</c:v>
                </c:pt>
                <c:pt idx="34180">
                  <c:v>0.31230158523481233</c:v>
                </c:pt>
                <c:pt idx="34181">
                  <c:v>0.3123180518692944</c:v>
                </c:pt>
                <c:pt idx="34182">
                  <c:v>0.31233526669724926</c:v>
                </c:pt>
                <c:pt idx="34183">
                  <c:v>0.31235435235574344</c:v>
                </c:pt>
                <c:pt idx="34184">
                  <c:v>0.31237381186779689</c:v>
                </c:pt>
                <c:pt idx="34185">
                  <c:v>0.31239289679065235</c:v>
                </c:pt>
                <c:pt idx="34186">
                  <c:v>0.31241198134928061</c:v>
                </c:pt>
                <c:pt idx="34187">
                  <c:v>0.31243106554369471</c:v>
                </c:pt>
                <c:pt idx="34188">
                  <c:v>0.31244977518466149</c:v>
                </c:pt>
                <c:pt idx="34189">
                  <c:v>0.31246736192799907</c:v>
                </c:pt>
                <c:pt idx="34190">
                  <c:v>0.31248494836204893</c:v>
                </c:pt>
                <c:pt idx="34191">
                  <c:v>0.31250403116401076</c:v>
                </c:pt>
                <c:pt idx="34192">
                  <c:v>0.31252461024821604</c:v>
                </c:pt>
                <c:pt idx="34193">
                  <c:v>0.31254481475524354</c:v>
                </c:pt>
                <c:pt idx="34194">
                  <c:v>0.31256539300018532</c:v>
                </c:pt>
                <c:pt idx="34195">
                  <c:v>0.31258671909811103</c:v>
                </c:pt>
                <c:pt idx="34196">
                  <c:v>0.31260804474124332</c:v>
                </c:pt>
                <c:pt idx="34197">
                  <c:v>0.31262936992960333</c:v>
                </c:pt>
                <c:pt idx="34198">
                  <c:v>0.31264994643463884</c:v>
                </c:pt>
                <c:pt idx="34199">
                  <c:v>0.31266940019548212</c:v>
                </c:pt>
                <c:pt idx="34200">
                  <c:v>0.31268660897615075</c:v>
                </c:pt>
                <c:pt idx="34201">
                  <c:v>0.31270493974286562</c:v>
                </c:pt>
                <c:pt idx="34202">
                  <c:v>0.31272401834727737</c:v>
                </c:pt>
                <c:pt idx="34203">
                  <c:v>0.31274496698383975</c:v>
                </c:pt>
                <c:pt idx="34204">
                  <c:v>0.31276591518156582</c:v>
                </c:pt>
                <c:pt idx="34205">
                  <c:v>0.31278611481378377</c:v>
                </c:pt>
                <c:pt idx="34206">
                  <c:v>0.31280668809384476</c:v>
                </c:pt>
                <c:pt idx="34207">
                  <c:v>0.31282688690248983</c:v>
                </c:pt>
                <c:pt idx="34208">
                  <c:v>0.31284521509800606</c:v>
                </c:pt>
                <c:pt idx="34209">
                  <c:v>0.31286391699205995</c:v>
                </c:pt>
                <c:pt idx="34210">
                  <c:v>0.31288486269817223</c:v>
                </c:pt>
                <c:pt idx="34211">
                  <c:v>0.31290543394678577</c:v>
                </c:pt>
                <c:pt idx="34212">
                  <c:v>0.31292301267846573</c:v>
                </c:pt>
                <c:pt idx="34213">
                  <c:v>0.31293946908339232</c:v>
                </c:pt>
                <c:pt idx="34214">
                  <c:v>0.31295742121627457</c:v>
                </c:pt>
                <c:pt idx="34215">
                  <c:v>0.31297537302688372</c:v>
                </c:pt>
                <c:pt idx="34216">
                  <c:v>0.31299332451523026</c:v>
                </c:pt>
                <c:pt idx="34217">
                  <c:v>0.31301127568132731</c:v>
                </c:pt>
                <c:pt idx="34218">
                  <c:v>0.31302997447002062</c:v>
                </c:pt>
                <c:pt idx="34219">
                  <c:v>0.31304867290907579</c:v>
                </c:pt>
                <c:pt idx="34220">
                  <c:v>0.31306924078821902</c:v>
                </c:pt>
                <c:pt idx="34221">
                  <c:v>0.31309167799209603</c:v>
                </c:pt>
                <c:pt idx="34222">
                  <c:v>0.31311224498674461</c:v>
                </c:pt>
                <c:pt idx="34223">
                  <c:v>0.31313019401822634</c:v>
                </c:pt>
                <c:pt idx="34224">
                  <c:v>0.31314702094265212</c:v>
                </c:pt>
                <c:pt idx="34225">
                  <c:v>0.31316609111471638</c:v>
                </c:pt>
                <c:pt idx="34226">
                  <c:v>0.31318777831941608</c:v>
                </c:pt>
                <c:pt idx="34227">
                  <c:v>0.31321021286382911</c:v>
                </c:pt>
                <c:pt idx="34228">
                  <c:v>0.31323302080136561</c:v>
                </c:pt>
                <c:pt idx="34229">
                  <c:v>0.31325508044278544</c:v>
                </c:pt>
                <c:pt idx="34230">
                  <c:v>0.31327489631593652</c:v>
                </c:pt>
                <c:pt idx="34231">
                  <c:v>0.31329359017593839</c:v>
                </c:pt>
                <c:pt idx="34232">
                  <c:v>0.31331153595277472</c:v>
                </c:pt>
                <c:pt idx="34233">
                  <c:v>0.31332985526778256</c:v>
                </c:pt>
                <c:pt idx="34234">
                  <c:v>0.31334817424719863</c:v>
                </c:pt>
                <c:pt idx="34235">
                  <c:v>0.31336724058365695</c:v>
                </c:pt>
                <c:pt idx="34236">
                  <c:v>0.3133874280730965</c:v>
                </c:pt>
                <c:pt idx="34237">
                  <c:v>0.31340761515500964</c:v>
                </c:pt>
                <c:pt idx="34238">
                  <c:v>0.31342892329937633</c:v>
                </c:pt>
                <c:pt idx="34239">
                  <c:v>0.31345135243452399</c:v>
                </c:pt>
                <c:pt idx="34240">
                  <c:v>0.31347191203315677</c:v>
                </c:pt>
                <c:pt idx="34241">
                  <c:v>0.3134917236101083</c:v>
                </c:pt>
                <c:pt idx="34242">
                  <c:v>0.31351340375397563</c:v>
                </c:pt>
                <c:pt idx="34243">
                  <c:v>0.31353583099440202</c:v>
                </c:pt>
                <c:pt idx="34244">
                  <c:v>0.31355713640693023</c:v>
                </c:pt>
                <c:pt idx="34245">
                  <c:v>0.31357657252769122</c:v>
                </c:pt>
                <c:pt idx="34246">
                  <c:v>0.31359600827069561</c:v>
                </c:pt>
                <c:pt idx="34247">
                  <c:v>0.31361619114246508</c:v>
                </c:pt>
                <c:pt idx="34248">
                  <c:v>0.31363674735239372</c:v>
                </c:pt>
                <c:pt idx="34249">
                  <c:v>0.31365580818766653</c:v>
                </c:pt>
                <c:pt idx="34250">
                  <c:v>0.31367374746545396</c:v>
                </c:pt>
                <c:pt idx="34251">
                  <c:v>0.31369206014625717</c:v>
                </c:pt>
                <c:pt idx="34252">
                  <c:v>0.31371037249171185</c:v>
                </c:pt>
                <c:pt idx="34253">
                  <c:v>0.31372831079069108</c:v>
                </c:pt>
                <c:pt idx="34254">
                  <c:v>0.31374587506331636</c:v>
                </c:pt>
                <c:pt idx="34255">
                  <c:v>0.31376343902744402</c:v>
                </c:pt>
                <c:pt idx="34256">
                  <c:v>0.31377988160789838</c:v>
                </c:pt>
                <c:pt idx="34257">
                  <c:v>0.31379707128930651</c:v>
                </c:pt>
                <c:pt idx="34258">
                  <c:v>0.31381538171188011</c:v>
                </c:pt>
                <c:pt idx="34259">
                  <c:v>0.31383556015659292</c:v>
                </c:pt>
                <c:pt idx="34260">
                  <c:v>0.31385499086668189</c:v>
                </c:pt>
                <c:pt idx="34261">
                  <c:v>0.31387217925704602</c:v>
                </c:pt>
                <c:pt idx="34262">
                  <c:v>0.31388974100293016</c:v>
                </c:pt>
                <c:pt idx="34263">
                  <c:v>0.31390917066028473</c:v>
                </c:pt>
                <c:pt idx="34264">
                  <c:v>0.31393046812022724</c:v>
                </c:pt>
                <c:pt idx="34265">
                  <c:v>0.31395139149881562</c:v>
                </c:pt>
                <c:pt idx="34266">
                  <c:v>0.31397156719927793</c:v>
                </c:pt>
                <c:pt idx="34267">
                  <c:v>0.31399211610539418</c:v>
                </c:pt>
                <c:pt idx="34268">
                  <c:v>0.31401341179890158</c:v>
                </c:pt>
                <c:pt idx="34269">
                  <c:v>0.31403321265089906</c:v>
                </c:pt>
                <c:pt idx="34270">
                  <c:v>0.31405039797821693</c:v>
                </c:pt>
                <c:pt idx="34271">
                  <c:v>0.31406683584104123</c:v>
                </c:pt>
                <c:pt idx="34272">
                  <c:v>0.31408551490263542</c:v>
                </c:pt>
                <c:pt idx="34273">
                  <c:v>0.31410755574656107</c:v>
                </c:pt>
                <c:pt idx="34274">
                  <c:v>0.31413109034868458</c:v>
                </c:pt>
                <c:pt idx="34275">
                  <c:v>0.31415425084494814</c:v>
                </c:pt>
                <c:pt idx="34276">
                  <c:v>0.31417629017394516</c:v>
                </c:pt>
                <c:pt idx="34277">
                  <c:v>0.31419832901722028</c:v>
                </c:pt>
                <c:pt idx="34278">
                  <c:v>0.31422148795627303</c:v>
                </c:pt>
                <c:pt idx="34279">
                  <c:v>0.31424352580347481</c:v>
                </c:pt>
                <c:pt idx="34280">
                  <c:v>0.31426182805317643</c:v>
                </c:pt>
                <c:pt idx="34281">
                  <c:v>0.31427602140396532</c:v>
                </c:pt>
                <c:pt idx="34282">
                  <c:v>0.31429133505651624</c:v>
                </c:pt>
                <c:pt idx="34283">
                  <c:v>0.31431150389961443</c:v>
                </c:pt>
                <c:pt idx="34284">
                  <c:v>0.31433204582166252</c:v>
                </c:pt>
                <c:pt idx="34285">
                  <c:v>0.31435109340869782</c:v>
                </c:pt>
                <c:pt idx="34286">
                  <c:v>0.31437051410428846</c:v>
                </c:pt>
                <c:pt idx="34287">
                  <c:v>0.31439030788668837</c:v>
                </c:pt>
                <c:pt idx="34288">
                  <c:v>0.3144108481900319</c:v>
                </c:pt>
                <c:pt idx="34289">
                  <c:v>0.31443176151996527</c:v>
                </c:pt>
                <c:pt idx="34290">
                  <c:v>0.31445267441253982</c:v>
                </c:pt>
                <c:pt idx="34291">
                  <c:v>0.31447209313547619</c:v>
                </c:pt>
                <c:pt idx="34292">
                  <c:v>0.3144907646288489</c:v>
                </c:pt>
                <c:pt idx="34293">
                  <c:v>0.31450943577360307</c:v>
                </c:pt>
                <c:pt idx="34294">
                  <c:v>0.31452773315724608</c:v>
                </c:pt>
                <c:pt idx="34295">
                  <c:v>0.31454677701731004</c:v>
                </c:pt>
                <c:pt idx="34296">
                  <c:v>0.31456507371772452</c:v>
                </c:pt>
                <c:pt idx="34297">
                  <c:v>0.3145826232994946</c:v>
                </c:pt>
                <c:pt idx="34298">
                  <c:v>0.31460017257328132</c:v>
                </c:pt>
                <c:pt idx="34299">
                  <c:v>0.31461846829676876</c:v>
                </c:pt>
                <c:pt idx="34300">
                  <c:v>0.3146371370573236</c:v>
                </c:pt>
                <c:pt idx="34301">
                  <c:v>0.31465729892727085</c:v>
                </c:pt>
                <c:pt idx="34302">
                  <c:v>0.31467596696292743</c:v>
                </c:pt>
                <c:pt idx="34303">
                  <c:v>0.31469314124794551</c:v>
                </c:pt>
                <c:pt idx="34304">
                  <c:v>0.31470994189353835</c:v>
                </c:pt>
                <c:pt idx="34305">
                  <c:v>0.31472674225687503</c:v>
                </c:pt>
                <c:pt idx="34306">
                  <c:v>0.3147439156698934</c:v>
                </c:pt>
                <c:pt idx="34307">
                  <c:v>0.31476183543860908</c:v>
                </c:pt>
                <c:pt idx="34308">
                  <c:v>0.31477938156766327</c:v>
                </c:pt>
                <c:pt idx="34309">
                  <c:v>0.31479618076443772</c:v>
                </c:pt>
                <c:pt idx="34310">
                  <c:v>0.31481372629088</c:v>
                </c:pt>
                <c:pt idx="34311">
                  <c:v>0.31483052491070551</c:v>
                </c:pt>
                <c:pt idx="34312">
                  <c:v>0.31484471019213234</c:v>
                </c:pt>
                <c:pt idx="34313">
                  <c:v>0.31486113500345275</c:v>
                </c:pt>
                <c:pt idx="34314">
                  <c:v>0.31488166563824038</c:v>
                </c:pt>
                <c:pt idx="34315">
                  <c:v>0.31490368894150877</c:v>
                </c:pt>
                <c:pt idx="34316">
                  <c:v>0.3149249652314926</c:v>
                </c:pt>
                <c:pt idx="34317">
                  <c:v>0.31494698758119183</c:v>
                </c:pt>
                <c:pt idx="34318">
                  <c:v>0.31496676995640299</c:v>
                </c:pt>
                <c:pt idx="34319">
                  <c:v>0.31498356600552407</c:v>
                </c:pt>
                <c:pt idx="34320">
                  <c:v>0.31500148148031432</c:v>
                </c:pt>
                <c:pt idx="34321">
                  <c:v>0.31502088954914559</c:v>
                </c:pt>
                <c:pt idx="34322">
                  <c:v>0.31503843113343061</c:v>
                </c:pt>
                <c:pt idx="34323">
                  <c:v>0.31505373311524293</c:v>
                </c:pt>
                <c:pt idx="34324">
                  <c:v>0.31507015449378789</c:v>
                </c:pt>
                <c:pt idx="34325">
                  <c:v>0.31508769521391738</c:v>
                </c:pt>
                <c:pt idx="34326">
                  <c:v>0.31510448923211243</c:v>
                </c:pt>
                <c:pt idx="34327">
                  <c:v>0.31512128296827308</c:v>
                </c:pt>
                <c:pt idx="34328">
                  <c:v>0.31513919597599038</c:v>
                </c:pt>
                <c:pt idx="34329">
                  <c:v>0.31515748184040238</c:v>
                </c:pt>
                <c:pt idx="34330">
                  <c:v>0.31517614054104781</c:v>
                </c:pt>
                <c:pt idx="34331">
                  <c:v>0.31519405256613664</c:v>
                </c:pt>
                <c:pt idx="34332">
                  <c:v>0.31521009848283432</c:v>
                </c:pt>
                <c:pt idx="34333">
                  <c:v>0.31522614414206412</c:v>
                </c:pt>
                <c:pt idx="34334">
                  <c:v>0.31524293583532542</c:v>
                </c:pt>
                <c:pt idx="34335">
                  <c:v>0.31526121980288008</c:v>
                </c:pt>
                <c:pt idx="34336">
                  <c:v>0.31528024969978158</c:v>
                </c:pt>
                <c:pt idx="34337">
                  <c:v>0.31529853298510918</c:v>
                </c:pt>
                <c:pt idx="34338">
                  <c:v>0.3153156965814205</c:v>
                </c:pt>
                <c:pt idx="34339">
                  <c:v>0.31533435233024615</c:v>
                </c:pt>
                <c:pt idx="34340">
                  <c:v>0.31535338083550712</c:v>
                </c:pt>
                <c:pt idx="34341">
                  <c:v>0.31537091658838923</c:v>
                </c:pt>
                <c:pt idx="34342">
                  <c:v>0.31538695966741498</c:v>
                </c:pt>
                <c:pt idx="34343">
                  <c:v>0.31540188323078894</c:v>
                </c:pt>
                <c:pt idx="34344">
                  <c:v>0.31541643349065146</c:v>
                </c:pt>
                <c:pt idx="34345">
                  <c:v>0.31543172968941552</c:v>
                </c:pt>
                <c:pt idx="34346">
                  <c:v>0.31544814486195938</c:v>
                </c:pt>
                <c:pt idx="34347">
                  <c:v>0.31546530589060751</c:v>
                </c:pt>
                <c:pt idx="34348">
                  <c:v>0.31548246662475909</c:v>
                </c:pt>
                <c:pt idx="34349">
                  <c:v>0.31549925401451917</c:v>
                </c:pt>
                <c:pt idx="34350">
                  <c:v>0.31551678720961535</c:v>
                </c:pt>
                <c:pt idx="34351">
                  <c:v>0.31553432009730187</c:v>
                </c:pt>
                <c:pt idx="34352">
                  <c:v>0.31555222570787678</c:v>
                </c:pt>
                <c:pt idx="34353">
                  <c:v>0.3155708770446376</c:v>
                </c:pt>
                <c:pt idx="34354">
                  <c:v>0.31559102009761558</c:v>
                </c:pt>
                <c:pt idx="34355">
                  <c:v>0.31561078973656143</c:v>
                </c:pt>
                <c:pt idx="34356">
                  <c:v>0.31562794797430654</c:v>
                </c:pt>
                <c:pt idx="34357">
                  <c:v>0.31564473292201317</c:v>
                </c:pt>
                <c:pt idx="34358">
                  <c:v>0.31566300954466553</c:v>
                </c:pt>
                <c:pt idx="34359">
                  <c:v>0.31568240477888415</c:v>
                </c:pt>
                <c:pt idx="34360">
                  <c:v>0.31570217261128747</c:v>
                </c:pt>
                <c:pt idx="34361">
                  <c:v>0.31572119411883198</c:v>
                </c:pt>
                <c:pt idx="34362">
                  <c:v>0.31573909638365577</c:v>
                </c:pt>
                <c:pt idx="34363">
                  <c:v>0.31575476060247787</c:v>
                </c:pt>
                <c:pt idx="34364">
                  <c:v>0.31576930572882572</c:v>
                </c:pt>
                <c:pt idx="34365">
                  <c:v>0.31578459653097957</c:v>
                </c:pt>
                <c:pt idx="34366">
                  <c:v>0.31579839534685522</c:v>
                </c:pt>
                <c:pt idx="34367">
                  <c:v>0.31581182103900596</c:v>
                </c:pt>
                <c:pt idx="34368">
                  <c:v>0.31582822997352189</c:v>
                </c:pt>
                <c:pt idx="34369">
                  <c:v>0.31584650324280628</c:v>
                </c:pt>
                <c:pt idx="34370">
                  <c:v>0.31586477617818393</c:v>
                </c:pt>
                <c:pt idx="34371">
                  <c:v>0.31588304877966772</c:v>
                </c:pt>
                <c:pt idx="34372">
                  <c:v>0.31590169394721374</c:v>
                </c:pt>
                <c:pt idx="34373">
                  <c:v>0.31591996587413257</c:v>
                </c:pt>
                <c:pt idx="34374">
                  <c:v>0.31593823746719368</c:v>
                </c:pt>
                <c:pt idx="34375">
                  <c:v>0.31595539008748091</c:v>
                </c:pt>
                <c:pt idx="34376">
                  <c:v>0.31597067804454243</c:v>
                </c:pt>
                <c:pt idx="34377">
                  <c:v>0.31598559289936512</c:v>
                </c:pt>
                <c:pt idx="34378">
                  <c:v>0.31600088039469776</c:v>
                </c:pt>
                <c:pt idx="34379">
                  <c:v>0.31601654051344608</c:v>
                </c:pt>
                <c:pt idx="34380">
                  <c:v>0.31603369179069463</c:v>
                </c:pt>
                <c:pt idx="34381">
                  <c:v>0.31605233414971423</c:v>
                </c:pt>
                <c:pt idx="34382">
                  <c:v>0.31607209467084113</c:v>
                </c:pt>
                <c:pt idx="34383">
                  <c:v>0.31609334611626583</c:v>
                </c:pt>
                <c:pt idx="34384">
                  <c:v>0.31611496993049948</c:v>
                </c:pt>
                <c:pt idx="34385">
                  <c:v>0.31613361077437768</c:v>
                </c:pt>
                <c:pt idx="34386">
                  <c:v>0.31615113285079627</c:v>
                </c:pt>
                <c:pt idx="34387">
                  <c:v>0.31616828181979018</c:v>
                </c:pt>
                <c:pt idx="34388">
                  <c:v>0.31618393931725269</c:v>
                </c:pt>
                <c:pt idx="34389">
                  <c:v>0.31619885099167688</c:v>
                </c:pt>
                <c:pt idx="34390">
                  <c:v>0.31621525357672459</c:v>
                </c:pt>
                <c:pt idx="34391">
                  <c:v>0.31623351977525532</c:v>
                </c:pt>
                <c:pt idx="34392">
                  <c:v>0.31625178564013789</c:v>
                </c:pt>
                <c:pt idx="34393">
                  <c:v>0.31626893288314151</c:v>
                </c:pt>
                <c:pt idx="34394">
                  <c:v>0.31628682534497377</c:v>
                </c:pt>
                <c:pt idx="34395">
                  <c:v>0.3163050902362185</c:v>
                </c:pt>
                <c:pt idx="34396">
                  <c:v>0.31632260930824552</c:v>
                </c:pt>
                <c:pt idx="34397">
                  <c:v>0.31634087354591772</c:v>
                </c:pt>
                <c:pt idx="34398">
                  <c:v>0.31635913745001382</c:v>
                </c:pt>
                <c:pt idx="34399">
                  <c:v>0.31637665557521738</c:v>
                </c:pt>
                <c:pt idx="34400">
                  <c:v>0.31639454610974604</c:v>
                </c:pt>
                <c:pt idx="34401">
                  <c:v>0.31641131819518137</c:v>
                </c:pt>
                <c:pt idx="34402">
                  <c:v>0.31642659918367616</c:v>
                </c:pt>
                <c:pt idx="34403">
                  <c:v>0.31644374342939602</c:v>
                </c:pt>
                <c:pt idx="34404">
                  <c:v>0.31646200545480102</c:v>
                </c:pt>
                <c:pt idx="34405">
                  <c:v>0.3164798944624535</c:v>
                </c:pt>
                <c:pt idx="34406">
                  <c:v>0.31649666511649266</c:v>
                </c:pt>
                <c:pt idx="34407">
                  <c:v>0.31651343548928146</c:v>
                </c:pt>
                <c:pt idx="34408">
                  <c:v>0.31653020558082973</c:v>
                </c:pt>
                <c:pt idx="34409">
                  <c:v>0.3165451120927768</c:v>
                </c:pt>
                <c:pt idx="34410">
                  <c:v>0.31656039103692035</c:v>
                </c:pt>
                <c:pt idx="34411">
                  <c:v>0.31657604239618486</c:v>
                </c:pt>
                <c:pt idx="34412">
                  <c:v>0.31659355672206568</c:v>
                </c:pt>
                <c:pt idx="34413">
                  <c:v>0.31661256128185711</c:v>
                </c:pt>
                <c:pt idx="34414">
                  <c:v>0.31663119285260632</c:v>
                </c:pt>
                <c:pt idx="34415">
                  <c:v>0.31664870621259888</c:v>
                </c:pt>
                <c:pt idx="34416">
                  <c:v>0.31666472880519997</c:v>
                </c:pt>
                <c:pt idx="34417">
                  <c:v>0.31667926070206226</c:v>
                </c:pt>
                <c:pt idx="34418">
                  <c:v>0.31669379238775097</c:v>
                </c:pt>
                <c:pt idx="34419">
                  <c:v>0.31671093205329648</c:v>
                </c:pt>
                <c:pt idx="34420">
                  <c:v>0.31673030697365534</c:v>
                </c:pt>
                <c:pt idx="34421">
                  <c:v>0.3167500541023579</c:v>
                </c:pt>
                <c:pt idx="34422">
                  <c:v>0.31677017341734853</c:v>
                </c:pt>
                <c:pt idx="34423">
                  <c:v>0.31679141003292527</c:v>
                </c:pt>
                <c:pt idx="34424">
                  <c:v>0.31681190107657065</c:v>
                </c:pt>
                <c:pt idx="34425">
                  <c:v>0.31683201914729303</c:v>
                </c:pt>
                <c:pt idx="34426">
                  <c:v>0.31685027408343758</c:v>
                </c:pt>
                <c:pt idx="34427">
                  <c:v>0.31686778360703577</c:v>
                </c:pt>
                <c:pt idx="34428">
                  <c:v>0.31688752802118292</c:v>
                </c:pt>
                <c:pt idx="34429">
                  <c:v>0.31690764457050991</c:v>
                </c:pt>
                <c:pt idx="34430">
                  <c:v>0.31692627064425777</c:v>
                </c:pt>
                <c:pt idx="34431">
                  <c:v>0.31694526888207813</c:v>
                </c:pt>
                <c:pt idx="34432">
                  <c:v>0.31696463926275559</c:v>
                </c:pt>
                <c:pt idx="34433">
                  <c:v>0.31698289177811095</c:v>
                </c:pt>
                <c:pt idx="34434">
                  <c:v>0.31699779154366314</c:v>
                </c:pt>
                <c:pt idx="34435">
                  <c:v>0.31701343605856591</c:v>
                </c:pt>
                <c:pt idx="34436">
                  <c:v>0.31703280511887694</c:v>
                </c:pt>
                <c:pt idx="34437">
                  <c:v>0.31705329121673181</c:v>
                </c:pt>
                <c:pt idx="34438">
                  <c:v>0.31707377689491612</c:v>
                </c:pt>
                <c:pt idx="34439">
                  <c:v>0.31709202741836146</c:v>
                </c:pt>
                <c:pt idx="34440">
                  <c:v>0.31711027760873234</c:v>
                </c:pt>
                <c:pt idx="34441">
                  <c:v>0.31712889990863929</c:v>
                </c:pt>
                <c:pt idx="34442">
                  <c:v>0.3171445423725659</c:v>
                </c:pt>
                <c:pt idx="34443">
                  <c:v>0.31715795000404073</c:v>
                </c:pt>
                <c:pt idx="34444">
                  <c:v>0.31717210230891157</c:v>
                </c:pt>
                <c:pt idx="34445">
                  <c:v>0.317188861358287</c:v>
                </c:pt>
                <c:pt idx="34446">
                  <c:v>0.31720859943402213</c:v>
                </c:pt>
                <c:pt idx="34447">
                  <c:v>0.31722982674105382</c:v>
                </c:pt>
                <c:pt idx="34448">
                  <c:v>0.31724993640575927</c:v>
                </c:pt>
                <c:pt idx="34449">
                  <c:v>0.31726743893291998</c:v>
                </c:pt>
                <c:pt idx="34450">
                  <c:v>0.31728531353809658</c:v>
                </c:pt>
                <c:pt idx="34451">
                  <c:v>0.31730430495602457</c:v>
                </c:pt>
                <c:pt idx="34452">
                  <c:v>0.31732292364308029</c:v>
                </c:pt>
                <c:pt idx="34453">
                  <c:v>0.31734079725652553</c:v>
                </c:pt>
                <c:pt idx="34454">
                  <c:v>0.31735867055051092</c:v>
                </c:pt>
                <c:pt idx="34455">
                  <c:v>0.31737654352504746</c:v>
                </c:pt>
                <c:pt idx="34456">
                  <c:v>0.31739478852373032</c:v>
                </c:pt>
                <c:pt idx="34457">
                  <c:v>0.31741377786270686</c:v>
                </c:pt>
                <c:pt idx="34458">
                  <c:v>0.31743351149956617</c:v>
                </c:pt>
                <c:pt idx="34459">
                  <c:v>0.31745287242519776</c:v>
                </c:pt>
                <c:pt idx="34460">
                  <c:v>0.31747111603132605</c:v>
                </c:pt>
                <c:pt idx="34461">
                  <c:v>0.3174886146877467</c:v>
                </c:pt>
                <c:pt idx="34462">
                  <c:v>0.31750722994354486</c:v>
                </c:pt>
                <c:pt idx="34463">
                  <c:v>0.31752658944198547</c:v>
                </c:pt>
                <c:pt idx="34464">
                  <c:v>0.31754669313983813</c:v>
                </c:pt>
                <c:pt idx="34465">
                  <c:v>0.3175667964335398</c:v>
                </c:pt>
                <c:pt idx="34466">
                  <c:v>0.31758838840996262</c:v>
                </c:pt>
                <c:pt idx="34467">
                  <c:v>0.31761109670975396</c:v>
                </c:pt>
                <c:pt idx="34468">
                  <c:v>0.31763305998455332</c:v>
                </c:pt>
                <c:pt idx="34469">
                  <c:v>0.31765316154208978</c:v>
                </c:pt>
                <c:pt idx="34470">
                  <c:v>0.31767251821560144</c:v>
                </c:pt>
                <c:pt idx="34471">
                  <c:v>0.31769187451443931</c:v>
                </c:pt>
                <c:pt idx="34472">
                  <c:v>0.31771048598692386</c:v>
                </c:pt>
                <c:pt idx="34473">
                  <c:v>0.31772872489390014</c:v>
                </c:pt>
                <c:pt idx="34474">
                  <c:v>0.31774808010482603</c:v>
                </c:pt>
                <c:pt idx="34475">
                  <c:v>0.31776780714585445</c:v>
                </c:pt>
                <c:pt idx="34476">
                  <c:v>0.31778641720518735</c:v>
                </c:pt>
                <c:pt idx="34477">
                  <c:v>0.31780391034517858</c:v>
                </c:pt>
                <c:pt idx="34478">
                  <c:v>0.31782214754829174</c:v>
                </c:pt>
                <c:pt idx="34479">
                  <c:v>0.31784112877381326</c:v>
                </c:pt>
                <c:pt idx="34480">
                  <c:v>0.31785936529818543</c:v>
                </c:pt>
                <c:pt idx="34481">
                  <c:v>0.31787760148999283</c:v>
                </c:pt>
                <c:pt idx="34482">
                  <c:v>0.3178969538196233</c:v>
                </c:pt>
                <c:pt idx="34483">
                  <c:v>0.31791742222227154</c:v>
                </c:pt>
                <c:pt idx="34484">
                  <c:v>0.31793826234725359</c:v>
                </c:pt>
                <c:pt idx="34485">
                  <c:v>0.31795947417131998</c:v>
                </c:pt>
                <c:pt idx="34486">
                  <c:v>0.31798105767081014</c:v>
                </c:pt>
                <c:pt idx="34487">
                  <c:v>0.31800487340549527</c:v>
                </c:pt>
                <c:pt idx="34488">
                  <c:v>0.31802868857300454</c:v>
                </c:pt>
                <c:pt idx="34489">
                  <c:v>0.31805027057867308</c:v>
                </c:pt>
                <c:pt idx="34490">
                  <c:v>0.31806999165933686</c:v>
                </c:pt>
                <c:pt idx="34491">
                  <c:v>0.31808896818110105</c:v>
                </c:pt>
                <c:pt idx="34492">
                  <c:v>0.31810906057635296</c:v>
                </c:pt>
                <c:pt idx="34493">
                  <c:v>0.31813064084752107</c:v>
                </c:pt>
                <c:pt idx="34494">
                  <c:v>0.31815333683715918</c:v>
                </c:pt>
                <c:pt idx="34495">
                  <c:v>0.31817528820594926</c:v>
                </c:pt>
                <c:pt idx="34496">
                  <c:v>0.31819575091238805</c:v>
                </c:pt>
                <c:pt idx="34497">
                  <c:v>0.31821360893220241</c:v>
                </c:pt>
                <c:pt idx="34498">
                  <c:v>0.31822923443793855</c:v>
                </c:pt>
                <c:pt idx="34499">
                  <c:v>0.31824671983344888</c:v>
                </c:pt>
                <c:pt idx="34500">
                  <c:v>0.31826718107827062</c:v>
                </c:pt>
                <c:pt idx="34501">
                  <c:v>0.31828950195878575</c:v>
                </c:pt>
                <c:pt idx="34502">
                  <c:v>0.31831293834712793</c:v>
                </c:pt>
                <c:pt idx="34503">
                  <c:v>0.31833339823709511</c:v>
                </c:pt>
                <c:pt idx="34504">
                  <c:v>0.31835050982361146</c:v>
                </c:pt>
                <c:pt idx="34505">
                  <c:v>0.31836799309872027</c:v>
                </c:pt>
                <c:pt idx="34506">
                  <c:v>0.31838584804292203</c:v>
                </c:pt>
                <c:pt idx="34507">
                  <c:v>0.31840519053939137</c:v>
                </c:pt>
                <c:pt idx="34508">
                  <c:v>0.31842750833966132</c:v>
                </c:pt>
                <c:pt idx="34509">
                  <c:v>0.31845094149389302</c:v>
                </c:pt>
                <c:pt idx="34510">
                  <c:v>0.3184728863308971</c:v>
                </c:pt>
                <c:pt idx="34511">
                  <c:v>0.31849334294864101</c:v>
                </c:pt>
                <c:pt idx="34512">
                  <c:v>0.31851491492857414</c:v>
                </c:pt>
                <c:pt idx="34513">
                  <c:v>0.31853574260558193</c:v>
                </c:pt>
                <c:pt idx="34514">
                  <c:v>0.31855433837920988</c:v>
                </c:pt>
                <c:pt idx="34515">
                  <c:v>0.31857181809112184</c:v>
                </c:pt>
                <c:pt idx="34516">
                  <c:v>0.3185904131939164</c:v>
                </c:pt>
                <c:pt idx="34517">
                  <c:v>0.3186123549704834</c:v>
                </c:pt>
                <c:pt idx="34518">
                  <c:v>0.31863689943817985</c:v>
                </c:pt>
                <c:pt idx="34519">
                  <c:v>0.31866144330346091</c:v>
                </c:pt>
                <c:pt idx="34520">
                  <c:v>0.31868338352157338</c:v>
                </c:pt>
                <c:pt idx="34521">
                  <c:v>0.31870234840697276</c:v>
                </c:pt>
                <c:pt idx="34522">
                  <c:v>0.3187205692325969</c:v>
                </c:pt>
                <c:pt idx="34523">
                  <c:v>0.31873916156957932</c:v>
                </c:pt>
                <c:pt idx="34524">
                  <c:v>0.31875775356089348</c:v>
                </c:pt>
                <c:pt idx="34525">
                  <c:v>0.31877597337702696</c:v>
                </c:pt>
                <c:pt idx="34526">
                  <c:v>0.31879382103831377</c:v>
                </c:pt>
                <c:pt idx="34527">
                  <c:v>0.31881315564525348</c:v>
                </c:pt>
                <c:pt idx="34528">
                  <c:v>0.31883434891955015</c:v>
                </c:pt>
                <c:pt idx="34529">
                  <c:v>0.31885628534444616</c:v>
                </c:pt>
                <c:pt idx="34530">
                  <c:v>0.31887784949649717</c:v>
                </c:pt>
                <c:pt idx="34531">
                  <c:v>0.31889829783182705</c:v>
                </c:pt>
                <c:pt idx="34532">
                  <c:v>0.31891837397245043</c:v>
                </c:pt>
                <c:pt idx="34533">
                  <c:v>0.31893770617137984</c:v>
                </c:pt>
                <c:pt idx="34534">
                  <c:v>0.3189574097587905</c:v>
                </c:pt>
                <c:pt idx="34535">
                  <c:v>0.31897785646732646</c:v>
                </c:pt>
                <c:pt idx="34536">
                  <c:v>0.31899830275780355</c:v>
                </c:pt>
                <c:pt idx="34537">
                  <c:v>0.31902060732518511</c:v>
                </c:pt>
                <c:pt idx="34538">
                  <c:v>0.31904291139508412</c:v>
                </c:pt>
                <c:pt idx="34539">
                  <c:v>0.31906521496752188</c:v>
                </c:pt>
                <c:pt idx="34540">
                  <c:v>0.31908751804252239</c:v>
                </c:pt>
                <c:pt idx="34541">
                  <c:v>0.31910907720886766</c:v>
                </c:pt>
                <c:pt idx="34542">
                  <c:v>0.31912952081657031</c:v>
                </c:pt>
                <c:pt idx="34543">
                  <c:v>0.31914996400634038</c:v>
                </c:pt>
                <c:pt idx="34544">
                  <c:v>0.31917115014384262</c:v>
                </c:pt>
                <c:pt idx="34545">
                  <c:v>0.31919270750724427</c:v>
                </c:pt>
                <c:pt idx="34546">
                  <c:v>0.31921277773818624</c:v>
                </c:pt>
                <c:pt idx="34547">
                  <c:v>0.31923136092619925</c:v>
                </c:pt>
                <c:pt idx="34548">
                  <c:v>0.31925031542221582</c:v>
                </c:pt>
                <c:pt idx="34549">
                  <c:v>0.31927187107910887</c:v>
                </c:pt>
                <c:pt idx="34550">
                  <c:v>0.3192949128192219</c:v>
                </c:pt>
                <c:pt idx="34551">
                  <c:v>0.3193179540284255</c:v>
                </c:pt>
                <c:pt idx="34552">
                  <c:v>0.31934025146734263</c:v>
                </c:pt>
                <c:pt idx="34553">
                  <c:v>0.31936217679747347</c:v>
                </c:pt>
                <c:pt idx="34554">
                  <c:v>0.3193822436274501</c:v>
                </c:pt>
                <c:pt idx="34555">
                  <c:v>0.31940231005475694</c:v>
                </c:pt>
                <c:pt idx="34556">
                  <c:v>0.3194227476686628</c:v>
                </c:pt>
                <c:pt idx="34557">
                  <c:v>0.31944244170142677</c:v>
                </c:pt>
                <c:pt idx="34558">
                  <c:v>0.31946139219697356</c:v>
                </c:pt>
                <c:pt idx="34559">
                  <c:v>0.31947959919756613</c:v>
                </c:pt>
                <c:pt idx="34560">
                  <c:v>0.31949854898897939</c:v>
                </c:pt>
                <c:pt idx="34561">
                  <c:v>0.31951972774267762</c:v>
                </c:pt>
                <c:pt idx="34562">
                  <c:v>0.31954202068306092</c:v>
                </c:pt>
                <c:pt idx="34563">
                  <c:v>0.31956542773560748</c:v>
                </c:pt>
                <c:pt idx="34564">
                  <c:v>0.31959032034906015</c:v>
                </c:pt>
                <c:pt idx="34565">
                  <c:v>0.31961446930726628</c:v>
                </c:pt>
                <c:pt idx="34566">
                  <c:v>0.31963713164530261</c:v>
                </c:pt>
                <c:pt idx="34567">
                  <c:v>0.31965830746422758</c:v>
                </c:pt>
                <c:pt idx="34568">
                  <c:v>0.31967948283474645</c:v>
                </c:pt>
                <c:pt idx="34569">
                  <c:v>0.31970065775687806</c:v>
                </c:pt>
                <c:pt idx="34570">
                  <c:v>0.31972220370863608</c:v>
                </c:pt>
                <c:pt idx="34571">
                  <c:v>0.31974300625605706</c:v>
                </c:pt>
                <c:pt idx="34572">
                  <c:v>0.3197626939827109</c:v>
                </c:pt>
                <c:pt idx="34573">
                  <c:v>0.31978423859789473</c:v>
                </c:pt>
                <c:pt idx="34574">
                  <c:v>0.31980615419572805</c:v>
                </c:pt>
                <c:pt idx="34575">
                  <c:v>0.31982769787461002</c:v>
                </c:pt>
                <c:pt idx="34576">
                  <c:v>0.31985072681121213</c:v>
                </c:pt>
                <c:pt idx="34577">
                  <c:v>0.31987449806048196</c:v>
                </c:pt>
                <c:pt idx="34578">
                  <c:v>0.31989678309348307</c:v>
                </c:pt>
                <c:pt idx="34579">
                  <c:v>0.31991832481999388</c:v>
                </c:pt>
                <c:pt idx="34580">
                  <c:v>0.31993912328803831</c:v>
                </c:pt>
                <c:pt idx="34581">
                  <c:v>0.31996103549178107</c:v>
                </c:pt>
                <c:pt idx="34582">
                  <c:v>0.31998368997726878</c:v>
                </c:pt>
                <c:pt idx="34583">
                  <c:v>0.32000708669404176</c:v>
                </c:pt>
                <c:pt idx="34584">
                  <c:v>0.3200308542267758</c:v>
                </c:pt>
                <c:pt idx="34585">
                  <c:v>0.32005424984009956</c:v>
                </c:pt>
                <c:pt idx="34586">
                  <c:v>0.32007615952133839</c:v>
                </c:pt>
                <c:pt idx="34587">
                  <c:v>0.32009658336814889</c:v>
                </c:pt>
                <c:pt idx="34588">
                  <c:v>0.32011403614307526</c:v>
                </c:pt>
                <c:pt idx="34589">
                  <c:v>0.32013148861340762</c:v>
                </c:pt>
                <c:pt idx="34590">
                  <c:v>0.32015302528460443</c:v>
                </c:pt>
                <c:pt idx="34591">
                  <c:v>0.32017604673056732</c:v>
                </c:pt>
                <c:pt idx="34592">
                  <c:v>0.32019721114071881</c:v>
                </c:pt>
                <c:pt idx="34593">
                  <c:v>0.32021651863295497</c:v>
                </c:pt>
                <c:pt idx="34594">
                  <c:v>0.32023656832649222</c:v>
                </c:pt>
                <c:pt idx="34595">
                  <c:v>0.32025847401359908</c:v>
                </c:pt>
                <c:pt idx="34596">
                  <c:v>0.32028149303213588</c:v>
                </c:pt>
                <c:pt idx="34597">
                  <c:v>0.32030451152081041</c:v>
                </c:pt>
                <c:pt idx="34598">
                  <c:v>0.32032827198562591</c:v>
                </c:pt>
                <c:pt idx="34599">
                  <c:v>0.32035054690866654</c:v>
                </c:pt>
                <c:pt idx="34600">
                  <c:v>0.32037170762598605</c:v>
                </c:pt>
                <c:pt idx="34601">
                  <c:v>0.32039323912434137</c:v>
                </c:pt>
                <c:pt idx="34602">
                  <c:v>0.32041625504096266</c:v>
                </c:pt>
                <c:pt idx="34603">
                  <c:v>0.32043964163944044</c:v>
                </c:pt>
                <c:pt idx="34604">
                  <c:v>0.32046117167513982</c:v>
                </c:pt>
                <c:pt idx="34605">
                  <c:v>0.32048158766011464</c:v>
                </c:pt>
                <c:pt idx="34606">
                  <c:v>0.32050088966258689</c:v>
                </c:pt>
                <c:pt idx="34607">
                  <c:v>0.32052093365543993</c:v>
                </c:pt>
                <c:pt idx="34608">
                  <c:v>0.32054209076759871</c:v>
                </c:pt>
                <c:pt idx="34609">
                  <c:v>0.32056250510061418</c:v>
                </c:pt>
                <c:pt idx="34610">
                  <c:v>0.32058254785849827</c:v>
                </c:pt>
                <c:pt idx="34611">
                  <c:v>0.32060444596807958</c:v>
                </c:pt>
                <c:pt idx="34612">
                  <c:v>0.32062708588228678</c:v>
                </c:pt>
                <c:pt idx="34613">
                  <c:v>0.32064935415033924</c:v>
                </c:pt>
                <c:pt idx="34614">
                  <c:v>0.3206712507970545</c:v>
                </c:pt>
                <c:pt idx="34615">
                  <c:v>0.32069203361144882</c:v>
                </c:pt>
                <c:pt idx="34616">
                  <c:v>0.32071244488374206</c:v>
                </c:pt>
                <c:pt idx="34617">
                  <c:v>0.32073359794450712</c:v>
                </c:pt>
                <c:pt idx="34618">
                  <c:v>0.32075437946320651</c:v>
                </c:pt>
                <c:pt idx="34619">
                  <c:v>0.32077404728848186</c:v>
                </c:pt>
                <c:pt idx="34620">
                  <c:v>0.32079371472694101</c:v>
                </c:pt>
                <c:pt idx="34621">
                  <c:v>0.32081449499637338</c:v>
                </c:pt>
                <c:pt idx="34622">
                  <c:v>0.32083750121955801</c:v>
                </c:pt>
                <c:pt idx="34623">
                  <c:v>0.32085939374691524</c:v>
                </c:pt>
                <c:pt idx="34624">
                  <c:v>0.32087980160349588</c:v>
                </c:pt>
                <c:pt idx="34625">
                  <c:v>0.32089946696216914</c:v>
                </c:pt>
                <c:pt idx="34626">
                  <c:v>0.32091950296761396</c:v>
                </c:pt>
                <c:pt idx="34627">
                  <c:v>0.3209406516489664</c:v>
                </c:pt>
                <c:pt idx="34628">
                  <c:v>0.32096217090072066</c:v>
                </c:pt>
                <c:pt idx="34629">
                  <c:v>0.32098294766991919</c:v>
                </c:pt>
                <c:pt idx="34630">
                  <c:v>0.32100372400745197</c:v>
                </c:pt>
                <c:pt idx="34631">
                  <c:v>0.32102487090773496</c:v>
                </c:pt>
                <c:pt idx="34632">
                  <c:v>0.32104713031966414</c:v>
                </c:pt>
                <c:pt idx="34633">
                  <c:v>0.32106938923612288</c:v>
                </c:pt>
                <c:pt idx="34634">
                  <c:v>0.32109164765713366</c:v>
                </c:pt>
                <c:pt idx="34635">
                  <c:v>0.32111390558271857</c:v>
                </c:pt>
                <c:pt idx="34636">
                  <c:v>0.32113430824597144</c:v>
                </c:pt>
                <c:pt idx="34637">
                  <c:v>0.32115322670721841</c:v>
                </c:pt>
                <c:pt idx="34638">
                  <c:v>0.32117362856823978</c:v>
                </c:pt>
                <c:pt idx="34639">
                  <c:v>0.32119477187591122</c:v>
                </c:pt>
                <c:pt idx="34640">
                  <c:v>0.32121591473655181</c:v>
                </c:pt>
                <c:pt idx="34641">
                  <c:v>0.32123594440271325</c:v>
                </c:pt>
                <c:pt idx="34642">
                  <c:v>0.32125634457622693</c:v>
                </c:pt>
                <c:pt idx="34643">
                  <c:v>0.32127859883634263</c:v>
                </c:pt>
                <c:pt idx="34644">
                  <c:v>0.32130159438485117</c:v>
                </c:pt>
                <c:pt idx="34645">
                  <c:v>0.32132310587087259</c:v>
                </c:pt>
                <c:pt idx="34646">
                  <c:v>0.32134498776981452</c:v>
                </c:pt>
                <c:pt idx="34647">
                  <c:v>0.32136575658691902</c:v>
                </c:pt>
                <c:pt idx="34648">
                  <c:v>0.32138541239152935</c:v>
                </c:pt>
                <c:pt idx="34649">
                  <c:v>0.32140543866303117</c:v>
                </c:pt>
                <c:pt idx="34650">
                  <c:v>0.32142435199565261</c:v>
                </c:pt>
                <c:pt idx="34651">
                  <c:v>0.32144326497056541</c:v>
                </c:pt>
                <c:pt idx="34652">
                  <c:v>0.32146366091518458</c:v>
                </c:pt>
                <c:pt idx="34653">
                  <c:v>0.3214833147955195</c:v>
                </c:pt>
                <c:pt idx="34654">
                  <c:v>0.32150111420287397</c:v>
                </c:pt>
                <c:pt idx="34655">
                  <c:v>0.32151965491531231</c:v>
                </c:pt>
                <c:pt idx="34656">
                  <c:v>0.32154079090818483</c:v>
                </c:pt>
                <c:pt idx="34657">
                  <c:v>0.32156600519252326</c:v>
                </c:pt>
                <c:pt idx="34658">
                  <c:v>0.32158973570291588</c:v>
                </c:pt>
                <c:pt idx="34659">
                  <c:v>0.32160975788304252</c:v>
                </c:pt>
                <c:pt idx="34660">
                  <c:v>0.3216286673517374</c:v>
                </c:pt>
                <c:pt idx="34661">
                  <c:v>0.32164720569942207</c:v>
                </c:pt>
                <c:pt idx="34662">
                  <c:v>0.32166537294673031</c:v>
                </c:pt>
                <c:pt idx="34663">
                  <c:v>0.32168502286307982</c:v>
                </c:pt>
                <c:pt idx="34664">
                  <c:v>0.32170726758542784</c:v>
                </c:pt>
                <c:pt idx="34665">
                  <c:v>0.32172988254589258</c:v>
                </c:pt>
                <c:pt idx="34666">
                  <c:v>0.32175138482087112</c:v>
                </c:pt>
                <c:pt idx="34667">
                  <c:v>0.32177288663351178</c:v>
                </c:pt>
                <c:pt idx="34668">
                  <c:v>0.32179475869271668</c:v>
                </c:pt>
                <c:pt idx="34669">
                  <c:v>0.32181663027354601</c:v>
                </c:pt>
                <c:pt idx="34670">
                  <c:v>0.32183701860452585</c:v>
                </c:pt>
                <c:pt idx="34671">
                  <c:v>0.32185666514837558</c:v>
                </c:pt>
                <c:pt idx="34672">
                  <c:v>0.32187779401947758</c:v>
                </c:pt>
                <c:pt idx="34673">
                  <c:v>0.32189892244415935</c:v>
                </c:pt>
                <c:pt idx="34674">
                  <c:v>0.32191967976000219</c:v>
                </c:pt>
                <c:pt idx="34675">
                  <c:v>0.32193895402463374</c:v>
                </c:pt>
                <c:pt idx="34676">
                  <c:v>0.32195933986181502</c:v>
                </c:pt>
                <c:pt idx="34677">
                  <c:v>0.3219804665636507</c:v>
                </c:pt>
                <c:pt idx="34678">
                  <c:v>0.32200085155458996</c:v>
                </c:pt>
                <c:pt idx="34679">
                  <c:v>0.32202123612999006</c:v>
                </c:pt>
                <c:pt idx="34680">
                  <c:v>0.32204087905497097</c:v>
                </c:pt>
                <c:pt idx="34681">
                  <c:v>0.32205903915179007</c:v>
                </c:pt>
                <c:pt idx="34682">
                  <c:v>0.32207645771030113</c:v>
                </c:pt>
                <c:pt idx="34683">
                  <c:v>0.32209535835609204</c:v>
                </c:pt>
                <c:pt idx="34684">
                  <c:v>0.32211574100512186</c:v>
                </c:pt>
                <c:pt idx="34685">
                  <c:v>0.32213686440301031</c:v>
                </c:pt>
                <c:pt idx="34686">
                  <c:v>0.32215761678045562</c:v>
                </c:pt>
                <c:pt idx="34687">
                  <c:v>0.32217577475745013</c:v>
                </c:pt>
                <c:pt idx="34688">
                  <c:v>0.32219207959869112</c:v>
                </c:pt>
                <c:pt idx="34689">
                  <c:v>0.32220986639503385</c:v>
                </c:pt>
                <c:pt idx="34690">
                  <c:v>0.32222913506739681</c:v>
                </c:pt>
                <c:pt idx="34691">
                  <c:v>0.32224803282773468</c:v>
                </c:pt>
                <c:pt idx="34692">
                  <c:v>0.32226730076470278</c:v>
                </c:pt>
                <c:pt idx="34693">
                  <c:v>0.32228805043548758</c:v>
                </c:pt>
                <c:pt idx="34694">
                  <c:v>0.32230879967573323</c:v>
                </c:pt>
                <c:pt idx="34695">
                  <c:v>0.32232843695299196</c:v>
                </c:pt>
                <c:pt idx="34696">
                  <c:v>0.32234770334081547</c:v>
                </c:pt>
                <c:pt idx="34697">
                  <c:v>0.32236808084708723</c:v>
                </c:pt>
                <c:pt idx="34698">
                  <c:v>0.32238919891542933</c:v>
                </c:pt>
                <c:pt idx="34699">
                  <c:v>0.32241031653780816</c:v>
                </c:pt>
                <c:pt idx="34700">
                  <c:v>0.32242958134818733</c:v>
                </c:pt>
                <c:pt idx="34701">
                  <c:v>0.32244773438757152</c:v>
                </c:pt>
                <c:pt idx="34702">
                  <c:v>0.32246736893674716</c:v>
                </c:pt>
                <c:pt idx="34703">
                  <c:v>0.32248774400470348</c:v>
                </c:pt>
                <c:pt idx="34704">
                  <c:v>0.32250700732352888</c:v>
                </c:pt>
                <c:pt idx="34705">
                  <c:v>0.3225258998334834</c:v>
                </c:pt>
                <c:pt idx="34706">
                  <c:v>0.3225451624173219</c:v>
                </c:pt>
                <c:pt idx="34707">
                  <c:v>0.32256368378264416</c:v>
                </c:pt>
                <c:pt idx="34708">
                  <c:v>0.32258220480493088</c:v>
                </c:pt>
                <c:pt idx="34709">
                  <c:v>0.32260220712371862</c:v>
                </c:pt>
                <c:pt idx="34710">
                  <c:v>0.32262220904242211</c:v>
                </c:pt>
                <c:pt idx="34711">
                  <c:v>0.32264184016619829</c:v>
                </c:pt>
                <c:pt idx="34712">
                  <c:v>0.32266073012901764</c:v>
                </c:pt>
                <c:pt idx="34713">
                  <c:v>0.3226811012576476</c:v>
                </c:pt>
                <c:pt idx="34714">
                  <c:v>0.3227014719713025</c:v>
                </c:pt>
                <c:pt idx="34715">
                  <c:v>0.32272036080772326</c:v>
                </c:pt>
                <c:pt idx="34716">
                  <c:v>0.32273776785087255</c:v>
                </c:pt>
                <c:pt idx="34717">
                  <c:v>0.32275628564925518</c:v>
                </c:pt>
                <c:pt idx="34718">
                  <c:v>0.32277628448635987</c:v>
                </c:pt>
                <c:pt idx="34719">
                  <c:v>0.3227966532611769</c:v>
                </c:pt>
                <c:pt idx="34720">
                  <c:v>0.32281628096075077</c:v>
                </c:pt>
                <c:pt idx="34721">
                  <c:v>0.32283627859806735</c:v>
                </c:pt>
                <c:pt idx="34722">
                  <c:v>0.32285701646622955</c:v>
                </c:pt>
                <c:pt idx="34723">
                  <c:v>0.32287849451917888</c:v>
                </c:pt>
                <c:pt idx="34724">
                  <c:v>0.32289960181143407</c:v>
                </c:pt>
                <c:pt idx="34725">
                  <c:v>0.32291996807460926</c:v>
                </c:pt>
                <c:pt idx="34726">
                  <c:v>0.32293922306924416</c:v>
                </c:pt>
                <c:pt idx="34727">
                  <c:v>0.32295810741539882</c:v>
                </c:pt>
                <c:pt idx="34728">
                  <c:v>0.32297810221675144</c:v>
                </c:pt>
                <c:pt idx="34729">
                  <c:v>0.32299883714403366</c:v>
                </c:pt>
                <c:pt idx="34730">
                  <c:v>0.32301957164138756</c:v>
                </c:pt>
                <c:pt idx="34731">
                  <c:v>0.3230417866971978</c:v>
                </c:pt>
                <c:pt idx="34732">
                  <c:v>0.32306511197467308</c:v>
                </c:pt>
                <c:pt idx="34733">
                  <c:v>0.32308806647847726</c:v>
                </c:pt>
                <c:pt idx="34734">
                  <c:v>0.32311065023413038</c:v>
                </c:pt>
                <c:pt idx="34735">
                  <c:v>0.32313397390541843</c:v>
                </c:pt>
                <c:pt idx="34736">
                  <c:v>0.32315729703272489</c:v>
                </c:pt>
                <c:pt idx="34737">
                  <c:v>0.32317913883330435</c:v>
                </c:pt>
                <c:pt idx="34738">
                  <c:v>0.32319912921570987</c:v>
                </c:pt>
                <c:pt idx="34739">
                  <c:v>0.32321874901727327</c:v>
                </c:pt>
                <c:pt idx="34740">
                  <c:v>0.32323873860787938</c:v>
                </c:pt>
                <c:pt idx="34741">
                  <c:v>0.32325983829780752</c:v>
                </c:pt>
                <c:pt idx="34742">
                  <c:v>0.32327982706708125</c:v>
                </c:pt>
                <c:pt idx="34743">
                  <c:v>0.32329833483053289</c:v>
                </c:pt>
                <c:pt idx="34744">
                  <c:v>0.32331684225145452</c:v>
                </c:pt>
                <c:pt idx="34745">
                  <c:v>0.32333645974366954</c:v>
                </c:pt>
                <c:pt idx="34746">
                  <c:v>0.32335644698144894</c:v>
                </c:pt>
                <c:pt idx="34747">
                  <c:v>0.32337791431039564</c:v>
                </c:pt>
                <c:pt idx="34748">
                  <c:v>0.32340086163518289</c:v>
                </c:pt>
                <c:pt idx="34749">
                  <c:v>0.32342306822232353</c:v>
                </c:pt>
                <c:pt idx="34750">
                  <c:v>0.32344416402335308</c:v>
                </c:pt>
                <c:pt idx="34751">
                  <c:v>0.32346451919896296</c:v>
                </c:pt>
                <c:pt idx="34752">
                  <c:v>0.32348561412557802</c:v>
                </c:pt>
                <c:pt idx="34753">
                  <c:v>0.32350707868186013</c:v>
                </c:pt>
                <c:pt idx="34754">
                  <c:v>0.32352891284399837</c:v>
                </c:pt>
                <c:pt idx="34755">
                  <c:v>0.32355037647092261</c:v>
                </c:pt>
                <c:pt idx="34756">
                  <c:v>0.32357035943359702</c:v>
                </c:pt>
                <c:pt idx="34757">
                  <c:v>0.32358886182077651</c:v>
                </c:pt>
                <c:pt idx="34758">
                  <c:v>0.32360773390302772</c:v>
                </c:pt>
                <c:pt idx="34759">
                  <c:v>0.32362808574945029</c:v>
                </c:pt>
                <c:pt idx="34760">
                  <c:v>0.32364917722595943</c:v>
                </c:pt>
                <c:pt idx="34761">
                  <c:v>0.32366915821441933</c:v>
                </c:pt>
                <c:pt idx="34762">
                  <c:v>0.32368691875789279</c:v>
                </c:pt>
                <c:pt idx="34763">
                  <c:v>0.32370504898733077</c:v>
                </c:pt>
                <c:pt idx="34764">
                  <c:v>0.32372465886545643</c:v>
                </c:pt>
                <c:pt idx="34765">
                  <c:v>0.32374574830521585</c:v>
                </c:pt>
                <c:pt idx="34766">
                  <c:v>0.32376794723500657</c:v>
                </c:pt>
                <c:pt idx="34767">
                  <c:v>0.32378977570210343</c:v>
                </c:pt>
                <c:pt idx="34768">
                  <c:v>0.32381012384401398</c:v>
                </c:pt>
                <c:pt idx="34769">
                  <c:v>0.32383047157188538</c:v>
                </c:pt>
                <c:pt idx="34770">
                  <c:v>0.32385303856765496</c:v>
                </c:pt>
                <c:pt idx="34771">
                  <c:v>0.32387449523886824</c:v>
                </c:pt>
                <c:pt idx="34772">
                  <c:v>0.32389299199971594</c:v>
                </c:pt>
                <c:pt idx="34773">
                  <c:v>0.32391000871753117</c:v>
                </c:pt>
                <c:pt idx="34774">
                  <c:v>0.32392924465855588</c:v>
                </c:pt>
                <c:pt idx="34775">
                  <c:v>0.32395106960509956</c:v>
                </c:pt>
                <c:pt idx="34776">
                  <c:v>0.32397326397749593</c:v>
                </c:pt>
                <c:pt idx="34777">
                  <c:v>0.32399582775113567</c:v>
                </c:pt>
                <c:pt idx="34778">
                  <c:v>0.32401765124457144</c:v>
                </c:pt>
                <c:pt idx="34779">
                  <c:v>0.32403910438407257</c:v>
                </c:pt>
                <c:pt idx="34780">
                  <c:v>0.32406055706334674</c:v>
                </c:pt>
                <c:pt idx="34781">
                  <c:v>0.32408163942046597</c:v>
                </c:pt>
                <c:pt idx="34782">
                  <c:v>0.32410161176985886</c:v>
                </c:pt>
                <c:pt idx="34783">
                  <c:v>0.32412195356753781</c:v>
                </c:pt>
                <c:pt idx="34784">
                  <c:v>0.32414266479095072</c:v>
                </c:pt>
                <c:pt idx="34785">
                  <c:v>0.32416448508015916</c:v>
                </c:pt>
                <c:pt idx="34786">
                  <c:v>0.32418667471649043</c:v>
                </c:pt>
                <c:pt idx="34787">
                  <c:v>0.32420775441494737</c:v>
                </c:pt>
                <c:pt idx="34788">
                  <c:v>0.32422883366906136</c:v>
                </c:pt>
                <c:pt idx="34789">
                  <c:v>0.32424954267899675</c:v>
                </c:pt>
                <c:pt idx="34790">
                  <c:v>0.32426877208993837</c:v>
                </c:pt>
                <c:pt idx="34791">
                  <c:v>0.32428652198722979</c:v>
                </c:pt>
                <c:pt idx="34792">
                  <c:v>0.32430501112855742</c:v>
                </c:pt>
                <c:pt idx="34793">
                  <c:v>0.32432313015540354</c:v>
                </c:pt>
                <c:pt idx="34794">
                  <c:v>0.32434087908788017</c:v>
                </c:pt>
                <c:pt idx="34795">
                  <c:v>0.32435862770533658</c:v>
                </c:pt>
                <c:pt idx="34796">
                  <c:v>0.32437711551355214</c:v>
                </c:pt>
                <c:pt idx="34797">
                  <c:v>0.32439523323399538</c:v>
                </c:pt>
                <c:pt idx="34798">
                  <c:v>0.324412980886777</c:v>
                </c:pt>
                <c:pt idx="34799">
                  <c:v>0.32442961902519868</c:v>
                </c:pt>
                <c:pt idx="34800">
                  <c:v>0.32444403852124482</c:v>
                </c:pt>
                <c:pt idx="34801">
                  <c:v>0.32445808808663296</c:v>
                </c:pt>
                <c:pt idx="34802">
                  <c:v>0.32447398604099176</c:v>
                </c:pt>
                <c:pt idx="34803">
                  <c:v>0.32448988374261017</c:v>
                </c:pt>
                <c:pt idx="34804">
                  <c:v>0.32450504178087147</c:v>
                </c:pt>
                <c:pt idx="34805">
                  <c:v>0.32452167838765511</c:v>
                </c:pt>
                <c:pt idx="34806">
                  <c:v>0.32453868441074463</c:v>
                </c:pt>
                <c:pt idx="34807">
                  <c:v>0.32455495077091412</c:v>
                </c:pt>
                <c:pt idx="34808">
                  <c:v>0.3245719562281873</c:v>
                </c:pt>
                <c:pt idx="34809">
                  <c:v>0.32459080976669236</c:v>
                </c:pt>
                <c:pt idx="34810">
                  <c:v>0.32461114161573956</c:v>
                </c:pt>
                <c:pt idx="34811">
                  <c:v>0.3246311033926344</c:v>
                </c:pt>
                <c:pt idx="34812">
                  <c:v>0.32465032546785766</c:v>
                </c:pt>
                <c:pt idx="34813">
                  <c:v>0.32466954717359936</c:v>
                </c:pt>
                <c:pt idx="34814">
                  <c:v>0.3246880292345426</c:v>
                </c:pt>
                <c:pt idx="34815">
                  <c:v>0.32470503242892484</c:v>
                </c:pt>
                <c:pt idx="34816">
                  <c:v>0.32471981758034602</c:v>
                </c:pt>
                <c:pt idx="34817">
                  <c:v>0.32473386327171938</c:v>
                </c:pt>
                <c:pt idx="34818">
                  <c:v>0.32474864799688086</c:v>
                </c:pt>
                <c:pt idx="34819">
                  <c:v>0.32476454133263943</c:v>
                </c:pt>
                <c:pt idx="34820">
                  <c:v>0.32478154322613284</c:v>
                </c:pt>
                <c:pt idx="34821">
                  <c:v>0.32479928402420338</c:v>
                </c:pt>
                <c:pt idx="34822">
                  <c:v>0.32481517655521314</c:v>
                </c:pt>
                <c:pt idx="34823">
                  <c:v>0.32482996007823794</c:v>
                </c:pt>
                <c:pt idx="34824">
                  <c:v>0.32484437380276532</c:v>
                </c:pt>
                <c:pt idx="34825">
                  <c:v>0.32485952646864558</c:v>
                </c:pt>
                <c:pt idx="34826">
                  <c:v>0.32487541804228698</c:v>
                </c:pt>
                <c:pt idx="34827">
                  <c:v>0.32489093980065153</c:v>
                </c:pt>
                <c:pt idx="34828">
                  <c:v>0.32490387441525076</c:v>
                </c:pt>
                <c:pt idx="34829">
                  <c:v>0.32491606975578091</c:v>
                </c:pt>
                <c:pt idx="34830">
                  <c:v>0.32492974314254791</c:v>
                </c:pt>
                <c:pt idx="34831">
                  <c:v>0.32494563360038331</c:v>
                </c:pt>
                <c:pt idx="34832">
                  <c:v>0.32496263241527085</c:v>
                </c:pt>
                <c:pt idx="34833">
                  <c:v>0.3249792614111035</c:v>
                </c:pt>
                <c:pt idx="34834">
                  <c:v>0.3249962596543724</c:v>
                </c:pt>
                <c:pt idx="34835">
                  <c:v>0.32501399664364483</c:v>
                </c:pt>
                <c:pt idx="34836">
                  <c:v>0.32503136380747466</c:v>
                </c:pt>
                <c:pt idx="34837">
                  <c:v>0.32504836116512476</c:v>
                </c:pt>
                <c:pt idx="34838">
                  <c:v>0.32506277174204551</c:v>
                </c:pt>
                <c:pt idx="34839">
                  <c:v>0.32507681261725019</c:v>
                </c:pt>
                <c:pt idx="34840">
                  <c:v>0.325093070226458</c:v>
                </c:pt>
                <c:pt idx="34841">
                  <c:v>0.32510858860687147</c:v>
                </c:pt>
                <c:pt idx="34842">
                  <c:v>0.32512336779290096</c:v>
                </c:pt>
                <c:pt idx="34843">
                  <c:v>0.32513703834551422</c:v>
                </c:pt>
                <c:pt idx="34844">
                  <c:v>0.32515181711108881</c:v>
                </c:pt>
                <c:pt idx="34845">
                  <c:v>0.32516733457987962</c:v>
                </c:pt>
                <c:pt idx="34846">
                  <c:v>0.32518248235287162</c:v>
                </c:pt>
                <c:pt idx="34847">
                  <c:v>0.32519652154734657</c:v>
                </c:pt>
                <c:pt idx="34848">
                  <c:v>0.32521056054472597</c:v>
                </c:pt>
                <c:pt idx="34849">
                  <c:v>0.32522349102584197</c:v>
                </c:pt>
                <c:pt idx="34850">
                  <c:v>0.32523605190454186</c:v>
                </c:pt>
                <c:pt idx="34851">
                  <c:v>0.32525009034696933</c:v>
                </c:pt>
                <c:pt idx="34852">
                  <c:v>0.32526597571519716</c:v>
                </c:pt>
                <c:pt idx="34853">
                  <c:v>0.32528075257537298</c:v>
                </c:pt>
                <c:pt idx="34854">
                  <c:v>0.32529515980381218</c:v>
                </c:pt>
                <c:pt idx="34855">
                  <c:v>0.32531104445611675</c:v>
                </c:pt>
                <c:pt idx="34856">
                  <c:v>0.32532766765926524</c:v>
                </c:pt>
                <c:pt idx="34857">
                  <c:v>0.32534355179520591</c:v>
                </c:pt>
                <c:pt idx="34858">
                  <c:v>0.32535943567884557</c:v>
                </c:pt>
                <c:pt idx="34859">
                  <c:v>0.3253749499262813</c:v>
                </c:pt>
                <c:pt idx="34860">
                  <c:v>0.32539009455471241</c:v>
                </c:pt>
                <c:pt idx="34861">
                  <c:v>0.32540376146153482</c:v>
                </c:pt>
              </c:numCache>
            </c:numRef>
          </c:xVal>
          <c:yVal>
            <c:numRef>
              <c:f>Sheet1!$AK$3:$AK$34864</c:f>
              <c:numCache>
                <c:formatCode>General</c:formatCode>
                <c:ptCount val="34862"/>
                <c:pt idx="0">
                  <c:v>10607318.912581537</c:v>
                </c:pt>
                <c:pt idx="1">
                  <c:v>11204593.700746235</c:v>
                </c:pt>
                <c:pt idx="2">
                  <c:v>11204633.808879144</c:v>
                </c:pt>
                <c:pt idx="3">
                  <c:v>11138391.158590218</c:v>
                </c:pt>
                <c:pt idx="4">
                  <c:v>11138413.941727728</c:v>
                </c:pt>
                <c:pt idx="5">
                  <c:v>11138419.637504799</c:v>
                </c:pt>
                <c:pt idx="6">
                  <c:v>11072136.506218504</c:v>
                </c:pt>
                <c:pt idx="7">
                  <c:v>11072176.139192231</c:v>
                </c:pt>
                <c:pt idx="8">
                  <c:v>11005903.822932988</c:v>
                </c:pt>
                <c:pt idx="9">
                  <c:v>11005898.195005929</c:v>
                </c:pt>
                <c:pt idx="10">
                  <c:v>10939564.039266402</c:v>
                </c:pt>
                <c:pt idx="11">
                  <c:v>10939508.098698659</c:v>
                </c:pt>
                <c:pt idx="12">
                  <c:v>10939435.375532888</c:v>
                </c:pt>
                <c:pt idx="13">
                  <c:v>10939385.028442584</c:v>
                </c:pt>
                <c:pt idx="14">
                  <c:v>10939362.651883643</c:v>
                </c:pt>
                <c:pt idx="15">
                  <c:v>11005667.447518734</c:v>
                </c:pt>
                <c:pt idx="16">
                  <c:v>11005667.447518734</c:v>
                </c:pt>
                <c:pt idx="17">
                  <c:v>11071938.339221675</c:v>
                </c:pt>
                <c:pt idx="18">
                  <c:v>11138186.108255459</c:v>
                </c:pt>
                <c:pt idx="19">
                  <c:v>11138134.84508191</c:v>
                </c:pt>
                <c:pt idx="20">
                  <c:v>11138106.365439096</c:v>
                </c:pt>
                <c:pt idx="21">
                  <c:v>11138100.669501787</c:v>
                </c:pt>
                <c:pt idx="22">
                  <c:v>11138100.669501787</c:v>
                </c:pt>
                <c:pt idx="23">
                  <c:v>11138112.061373489</c:v>
                </c:pt>
                <c:pt idx="24">
                  <c:v>11204444.726424087</c:v>
                </c:pt>
                <c:pt idx="25">
                  <c:v>11204473.375486048</c:v>
                </c:pt>
                <c:pt idx="26">
                  <c:v>11270783.561925167</c:v>
                </c:pt>
                <c:pt idx="27">
                  <c:v>11337088.086366005</c:v>
                </c:pt>
                <c:pt idx="28">
                  <c:v>11403386.847104985</c:v>
                </c:pt>
                <c:pt idx="29">
                  <c:v>11469673.877012489</c:v>
                </c:pt>
                <c:pt idx="30">
                  <c:v>11535960.771291329</c:v>
                </c:pt>
                <c:pt idx="31">
                  <c:v>11602253.463179071</c:v>
                </c:pt>
                <c:pt idx="32">
                  <c:v>11668522.218657235</c:v>
                </c:pt>
                <c:pt idx="33">
                  <c:v>11801113.027085301</c:v>
                </c:pt>
                <c:pt idx="34">
                  <c:v>11867435.690339526</c:v>
                </c:pt>
                <c:pt idx="35">
                  <c:v>11933770.830273706</c:v>
                </c:pt>
                <c:pt idx="36">
                  <c:v>12066380.625043085</c:v>
                </c:pt>
                <c:pt idx="37">
                  <c:v>12132667.010778269</c:v>
                </c:pt>
                <c:pt idx="38">
                  <c:v>12331556.885111693</c:v>
                </c:pt>
                <c:pt idx="39">
                  <c:v>12464167.018928709</c:v>
                </c:pt>
                <c:pt idx="40">
                  <c:v>12596803.191044128</c:v>
                </c:pt>
                <c:pt idx="41">
                  <c:v>12663121.582193734</c:v>
                </c:pt>
                <c:pt idx="42">
                  <c:v>12795726.257407803</c:v>
                </c:pt>
                <c:pt idx="43">
                  <c:v>12928357.513272082</c:v>
                </c:pt>
                <c:pt idx="44">
                  <c:v>13061009.48424359</c:v>
                </c:pt>
                <c:pt idx="45">
                  <c:v>13259928.44804815</c:v>
                </c:pt>
                <c:pt idx="46">
                  <c:v>13392527.732528623</c:v>
                </c:pt>
                <c:pt idx="47">
                  <c:v>13525140.849699045</c:v>
                </c:pt>
                <c:pt idx="48">
                  <c:v>13657775.190493001</c:v>
                </c:pt>
                <c:pt idx="49">
                  <c:v>13790410.2092686</c:v>
                </c:pt>
                <c:pt idx="50">
                  <c:v>13856717.344173195</c:v>
                </c:pt>
                <c:pt idx="51">
                  <c:v>13989296.049249779</c:v>
                </c:pt>
                <c:pt idx="52">
                  <c:v>14121888.790355463</c:v>
                </c:pt>
                <c:pt idx="53">
                  <c:v>14254495.974354038</c:v>
                </c:pt>
                <c:pt idx="54">
                  <c:v>14453418.091051467</c:v>
                </c:pt>
                <c:pt idx="55">
                  <c:v>14586040.633280117</c:v>
                </c:pt>
                <c:pt idx="56">
                  <c:v>14718633.47611868</c:v>
                </c:pt>
                <c:pt idx="57">
                  <c:v>14851195.805838635</c:v>
                </c:pt>
                <c:pt idx="58">
                  <c:v>15050041.876915628</c:v>
                </c:pt>
                <c:pt idx="59">
                  <c:v>15182602.545126723</c:v>
                </c:pt>
                <c:pt idx="60">
                  <c:v>15381477.671429357</c:v>
                </c:pt>
                <c:pt idx="61">
                  <c:v>15514060.749906857</c:v>
                </c:pt>
                <c:pt idx="62">
                  <c:v>15712950.929448854</c:v>
                </c:pt>
                <c:pt idx="63">
                  <c:v>15779242.231350854</c:v>
                </c:pt>
                <c:pt idx="64">
                  <c:v>15911857.179391656</c:v>
                </c:pt>
                <c:pt idx="65">
                  <c:v>16044480.603352962</c:v>
                </c:pt>
                <c:pt idx="66">
                  <c:v>16177063.071570965</c:v>
                </c:pt>
                <c:pt idx="67">
                  <c:v>16309653.608876457</c:v>
                </c:pt>
                <c:pt idx="68">
                  <c:v>16442328.091791004</c:v>
                </c:pt>
                <c:pt idx="69">
                  <c:v>16508729.105587499</c:v>
                </c:pt>
                <c:pt idx="70">
                  <c:v>16575063.125869147</c:v>
                </c:pt>
                <c:pt idx="71">
                  <c:v>16641380.397849174</c:v>
                </c:pt>
                <c:pt idx="72">
                  <c:v>16641414.436750026</c:v>
                </c:pt>
                <c:pt idx="73">
                  <c:v>16641465.494970763</c:v>
                </c:pt>
                <c:pt idx="74">
                  <c:v>16707808.8722264</c:v>
                </c:pt>
                <c:pt idx="75">
                  <c:v>16707843.046478249</c:v>
                </c:pt>
                <c:pt idx="76">
                  <c:v>16707902.851250812</c:v>
                </c:pt>
                <c:pt idx="77">
                  <c:v>16707962.655809268</c:v>
                </c:pt>
                <c:pt idx="78">
                  <c:v>16641695.255025337</c:v>
                </c:pt>
                <c:pt idx="79">
                  <c:v>16641703.76459606</c:v>
                </c:pt>
                <c:pt idx="80">
                  <c:v>16641703.76459606</c:v>
                </c:pt>
                <c:pt idx="81">
                  <c:v>16707996.829746556</c:v>
                </c:pt>
                <c:pt idx="82">
                  <c:v>16707954.112314021</c:v>
                </c:pt>
                <c:pt idx="83">
                  <c:v>16774221.207885737</c:v>
                </c:pt>
                <c:pt idx="84">
                  <c:v>16774221.207885737</c:v>
                </c:pt>
                <c:pt idx="85">
                  <c:v>16774238.362712473</c:v>
                </c:pt>
                <c:pt idx="86">
                  <c:v>16774229.785301289</c:v>
                </c:pt>
                <c:pt idx="87">
                  <c:v>16840488.032164581</c:v>
                </c:pt>
                <c:pt idx="88">
                  <c:v>16906754.585149713</c:v>
                </c:pt>
                <c:pt idx="89">
                  <c:v>16906754.585149713</c:v>
                </c:pt>
                <c:pt idx="90">
                  <c:v>16973055.583522849</c:v>
                </c:pt>
                <c:pt idx="91">
                  <c:v>16973012.187658548</c:v>
                </c:pt>
                <c:pt idx="92">
                  <c:v>16972942.75404492</c:v>
                </c:pt>
                <c:pt idx="93">
                  <c:v>16972881.999399949</c:v>
                </c:pt>
                <c:pt idx="94">
                  <c:v>16972821.244537476</c:v>
                </c:pt>
                <c:pt idx="95">
                  <c:v>16972725.77217136</c:v>
                </c:pt>
                <c:pt idx="96">
                  <c:v>16972638.978645176</c:v>
                </c:pt>
                <c:pt idx="97">
                  <c:v>16972578.22291277</c:v>
                </c:pt>
                <c:pt idx="98">
                  <c:v>16972552.184675146</c:v>
                </c:pt>
                <c:pt idx="99">
                  <c:v>16972560.864092126</c:v>
                </c:pt>
                <c:pt idx="100">
                  <c:v>17038868.643283982</c:v>
                </c:pt>
                <c:pt idx="101">
                  <c:v>17038851.216646533</c:v>
                </c:pt>
                <c:pt idx="102">
                  <c:v>17038807.64997495</c:v>
                </c:pt>
                <c:pt idx="103">
                  <c:v>17105071.52339232</c:v>
                </c:pt>
                <c:pt idx="104">
                  <c:v>17105010.292410746</c:v>
                </c:pt>
                <c:pt idx="105">
                  <c:v>17104914.071854047</c:v>
                </c:pt>
                <c:pt idx="106">
                  <c:v>17104800.355952781</c:v>
                </c:pt>
                <c:pt idx="107">
                  <c:v>17104677.891828977</c:v>
                </c:pt>
                <c:pt idx="108">
                  <c:v>17104590.416918017</c:v>
                </c:pt>
                <c:pt idx="109">
                  <c:v>17104537.931756701</c:v>
                </c:pt>
                <c:pt idx="110">
                  <c:v>17038171.563882977</c:v>
                </c:pt>
                <c:pt idx="111">
                  <c:v>17038093.140665617</c:v>
                </c:pt>
                <c:pt idx="112">
                  <c:v>17038058.285786476</c:v>
                </c:pt>
                <c:pt idx="113">
                  <c:v>17038049.572055567</c:v>
                </c:pt>
                <c:pt idx="114">
                  <c:v>17104354.23242379</c:v>
                </c:pt>
                <c:pt idx="115">
                  <c:v>17104354.23242379</c:v>
                </c:pt>
                <c:pt idx="116">
                  <c:v>17104336.737146329</c:v>
                </c:pt>
                <c:pt idx="117">
                  <c:v>17104310.49419659</c:v>
                </c:pt>
                <c:pt idx="118">
                  <c:v>17104284.251206577</c:v>
                </c:pt>
                <c:pt idx="119">
                  <c:v>17104258.008176334</c:v>
                </c:pt>
                <c:pt idx="120">
                  <c:v>17170492.110616855</c:v>
                </c:pt>
                <c:pt idx="121">
                  <c:v>17170448.202457417</c:v>
                </c:pt>
                <c:pt idx="122">
                  <c:v>17170439.420812048</c:v>
                </c:pt>
                <c:pt idx="123">
                  <c:v>17104135.540169321</c:v>
                </c:pt>
                <c:pt idx="124">
                  <c:v>17170413.07584903</c:v>
                </c:pt>
                <c:pt idx="125">
                  <c:v>17170421.857507881</c:v>
                </c:pt>
                <c:pt idx="126">
                  <c:v>17236778.631422497</c:v>
                </c:pt>
                <c:pt idx="127">
                  <c:v>17236813.893510573</c:v>
                </c:pt>
                <c:pt idx="128">
                  <c:v>17236805.077995319</c:v>
                </c:pt>
                <c:pt idx="129">
                  <c:v>17236778.631422497</c:v>
                </c:pt>
                <c:pt idx="130">
                  <c:v>17236734.55371096</c:v>
                </c:pt>
                <c:pt idx="131">
                  <c:v>17170360.385801714</c:v>
                </c:pt>
                <c:pt idx="132">
                  <c:v>17170325.259013712</c:v>
                </c:pt>
                <c:pt idx="133">
                  <c:v>17104013.071285442</c:v>
                </c:pt>
                <c:pt idx="134">
                  <c:v>17104013.071285442</c:v>
                </c:pt>
                <c:pt idx="135">
                  <c:v>17104030.56689395</c:v>
                </c:pt>
                <c:pt idx="136">
                  <c:v>17037814.299636032</c:v>
                </c:pt>
                <c:pt idx="137">
                  <c:v>17037936.293147996</c:v>
                </c:pt>
                <c:pt idx="138">
                  <c:v>16971744.979494032</c:v>
                </c:pt>
                <c:pt idx="139">
                  <c:v>16971805.738209389</c:v>
                </c:pt>
                <c:pt idx="140">
                  <c:v>16971823.097802397</c:v>
                </c:pt>
                <c:pt idx="141">
                  <c:v>16971823.097802397</c:v>
                </c:pt>
                <c:pt idx="142">
                  <c:v>16971797.058406249</c:v>
                </c:pt>
                <c:pt idx="143">
                  <c:v>17038014.717087321</c:v>
                </c:pt>
                <c:pt idx="144">
                  <c:v>17037936.293147996</c:v>
                </c:pt>
                <c:pt idx="145">
                  <c:v>17104188.026565403</c:v>
                </c:pt>
                <c:pt idx="146">
                  <c:v>17170465.765734673</c:v>
                </c:pt>
                <c:pt idx="147">
                  <c:v>17236769.815889221</c:v>
                </c:pt>
                <c:pt idx="148">
                  <c:v>17236805.077995319</c:v>
                </c:pt>
                <c:pt idx="149">
                  <c:v>17303127.030391131</c:v>
                </c:pt>
                <c:pt idx="150">
                  <c:v>17303153.578600071</c:v>
                </c:pt>
                <c:pt idx="151">
                  <c:v>17303171.277383402</c:v>
                </c:pt>
                <c:pt idx="152">
                  <c:v>17303180.12676828</c:v>
                </c:pt>
                <c:pt idx="153">
                  <c:v>17303171.277383402</c:v>
                </c:pt>
                <c:pt idx="154">
                  <c:v>17303162.427994002</c:v>
                </c:pt>
                <c:pt idx="155">
                  <c:v>17303180.12676828</c:v>
                </c:pt>
                <c:pt idx="156">
                  <c:v>17303206.674895756</c:v>
                </c:pt>
                <c:pt idx="157">
                  <c:v>17303250.921684366</c:v>
                </c:pt>
                <c:pt idx="158">
                  <c:v>17303304.017681349</c:v>
                </c:pt>
                <c:pt idx="159">
                  <c:v>17303304.017681349</c:v>
                </c:pt>
                <c:pt idx="160">
                  <c:v>17303242.072335698</c:v>
                </c:pt>
                <c:pt idx="161">
                  <c:v>17303162.427994002</c:v>
                </c:pt>
                <c:pt idx="162">
                  <c:v>17303073.93385103</c:v>
                </c:pt>
                <c:pt idx="163">
                  <c:v>17369271.519233786</c:v>
                </c:pt>
                <c:pt idx="164">
                  <c:v>17369191.568514679</c:v>
                </c:pt>
                <c:pt idx="165">
                  <c:v>17435468.358133055</c:v>
                </c:pt>
                <c:pt idx="166">
                  <c:v>17435459.440781716</c:v>
                </c:pt>
                <c:pt idx="167">
                  <c:v>17501736.0608413</c:v>
                </c:pt>
                <c:pt idx="168">
                  <c:v>17501727.109569989</c:v>
                </c:pt>
                <c:pt idx="169">
                  <c:v>17501736.0608413</c:v>
                </c:pt>
                <c:pt idx="170">
                  <c:v>17501762.914627839</c:v>
                </c:pt>
                <c:pt idx="171">
                  <c:v>17501762.914627839</c:v>
                </c:pt>
                <c:pt idx="172">
                  <c:v>17501745.012108069</c:v>
                </c:pt>
                <c:pt idx="173">
                  <c:v>17501753.963370223</c:v>
                </c:pt>
                <c:pt idx="174">
                  <c:v>17501780.817129325</c:v>
                </c:pt>
                <c:pt idx="175">
                  <c:v>17568120.367141072</c:v>
                </c:pt>
                <c:pt idx="176">
                  <c:v>17568183.262934357</c:v>
                </c:pt>
                <c:pt idx="177">
                  <c:v>17568264.128623419</c:v>
                </c:pt>
                <c:pt idx="178">
                  <c:v>17568327.023902018</c:v>
                </c:pt>
                <c:pt idx="179">
                  <c:v>17634667.692166828</c:v>
                </c:pt>
                <c:pt idx="180">
                  <c:v>17634685.729970377</c:v>
                </c:pt>
                <c:pt idx="181">
                  <c:v>17701026.804941472</c:v>
                </c:pt>
                <c:pt idx="182">
                  <c:v>17701081.121536091</c:v>
                </c:pt>
                <c:pt idx="183">
                  <c:v>17767395.478817217</c:v>
                </c:pt>
                <c:pt idx="184">
                  <c:v>17833637.007199351</c:v>
                </c:pt>
                <c:pt idx="185">
                  <c:v>17833573.163015146</c:v>
                </c:pt>
                <c:pt idx="186">
                  <c:v>17899841.51044995</c:v>
                </c:pt>
                <c:pt idx="187">
                  <c:v>17899832.355913866</c:v>
                </c:pt>
                <c:pt idx="188">
                  <c:v>17899795.737722728</c:v>
                </c:pt>
                <c:pt idx="189">
                  <c:v>17966054.523602813</c:v>
                </c:pt>
                <c:pt idx="190">
                  <c:v>17966026.958136551</c:v>
                </c:pt>
                <c:pt idx="191">
                  <c:v>17965971.827077076</c:v>
                </c:pt>
                <c:pt idx="192">
                  <c:v>17965907.50729388</c:v>
                </c:pt>
                <c:pt idx="193">
                  <c:v>17965852.375867896</c:v>
                </c:pt>
                <c:pt idx="194">
                  <c:v>17965824.810091447</c:v>
                </c:pt>
                <c:pt idx="195">
                  <c:v>18032165.479054626</c:v>
                </c:pt>
                <c:pt idx="196">
                  <c:v>18032239.258758757</c:v>
                </c:pt>
                <c:pt idx="197">
                  <c:v>18032303.815752264</c:v>
                </c:pt>
                <c:pt idx="198">
                  <c:v>18032349.92774893</c:v>
                </c:pt>
                <c:pt idx="199">
                  <c:v>18098700.869570177</c:v>
                </c:pt>
                <c:pt idx="200">
                  <c:v>18098737.894592255</c:v>
                </c:pt>
                <c:pt idx="201">
                  <c:v>18098756.40707485</c:v>
                </c:pt>
                <c:pt idx="202">
                  <c:v>18165098.668741442</c:v>
                </c:pt>
                <c:pt idx="203">
                  <c:v>18165117.24896884</c:v>
                </c:pt>
                <c:pt idx="204">
                  <c:v>18165098.668741442</c:v>
                </c:pt>
                <c:pt idx="205">
                  <c:v>18231357.353150181</c:v>
                </c:pt>
                <c:pt idx="206">
                  <c:v>18297615.766237717</c:v>
                </c:pt>
                <c:pt idx="207">
                  <c:v>18297587.692312721</c:v>
                </c:pt>
                <c:pt idx="208">
                  <c:v>18363845.732303482</c:v>
                </c:pt>
                <c:pt idx="209">
                  <c:v>18363808.164636556</c:v>
                </c:pt>
                <c:pt idx="210">
                  <c:v>18363751.812992081</c:v>
                </c:pt>
                <c:pt idx="211">
                  <c:v>18429980.964744907</c:v>
                </c:pt>
                <c:pt idx="212">
                  <c:v>18496219.101408578</c:v>
                </c:pt>
                <c:pt idx="213">
                  <c:v>18562494.806046221</c:v>
                </c:pt>
                <c:pt idx="214">
                  <c:v>18628770.375039477</c:v>
                </c:pt>
                <c:pt idx="215">
                  <c:v>18628760.847375143</c:v>
                </c:pt>
                <c:pt idx="216">
                  <c:v>18695045.808388159</c:v>
                </c:pt>
                <c:pt idx="217">
                  <c:v>18695064.931534275</c:v>
                </c:pt>
                <c:pt idx="218">
                  <c:v>18761407.465339918</c:v>
                </c:pt>
                <c:pt idx="219">
                  <c:v>18827759.967413686</c:v>
                </c:pt>
                <c:pt idx="220">
                  <c:v>18894132.202579211</c:v>
                </c:pt>
                <c:pt idx="221">
                  <c:v>18960563.162190251</c:v>
                </c:pt>
                <c:pt idx="222">
                  <c:v>19027014.531910047</c:v>
                </c:pt>
                <c:pt idx="223">
                  <c:v>19093418.16186098</c:v>
                </c:pt>
                <c:pt idx="224">
                  <c:v>19226090.003512502</c:v>
                </c:pt>
                <c:pt idx="225">
                  <c:v>19358733.229044147</c:v>
                </c:pt>
                <c:pt idx="226">
                  <c:v>19358772.830048613</c:v>
                </c:pt>
                <c:pt idx="227">
                  <c:v>19358822.331190281</c:v>
                </c:pt>
                <c:pt idx="228">
                  <c:v>19425159.404382382</c:v>
                </c:pt>
                <c:pt idx="229">
                  <c:v>19491526.652662221</c:v>
                </c:pt>
                <c:pt idx="230">
                  <c:v>19557954.38629429</c:v>
                </c:pt>
                <c:pt idx="231">
                  <c:v>19624403.071857218</c:v>
                </c:pt>
                <c:pt idx="232">
                  <c:v>19624483.356772199</c:v>
                </c:pt>
                <c:pt idx="233">
                  <c:v>19624553.605803363</c:v>
                </c:pt>
                <c:pt idx="234">
                  <c:v>19690953.467751347</c:v>
                </c:pt>
                <c:pt idx="235">
                  <c:v>19691003.814738665</c:v>
                </c:pt>
                <c:pt idx="236">
                  <c:v>19691013.88412068</c:v>
                </c:pt>
                <c:pt idx="237">
                  <c:v>19757293.387591746</c:v>
                </c:pt>
                <c:pt idx="238">
                  <c:v>19757252.97437679</c:v>
                </c:pt>
                <c:pt idx="239">
                  <c:v>19757212.561079141</c:v>
                </c:pt>
                <c:pt idx="240">
                  <c:v>19823471.383093812</c:v>
                </c:pt>
                <c:pt idx="241">
                  <c:v>19823451.10856491</c:v>
                </c:pt>
                <c:pt idx="242">
                  <c:v>19889770.618488815</c:v>
                </c:pt>
                <c:pt idx="243">
                  <c:v>19956110.674110182</c:v>
                </c:pt>
                <c:pt idx="244">
                  <c:v>19956141.28922515</c:v>
                </c:pt>
                <c:pt idx="245">
                  <c:v>20022461.239804897</c:v>
                </c:pt>
                <c:pt idx="246">
                  <c:v>20022461.239804897</c:v>
                </c:pt>
                <c:pt idx="247">
                  <c:v>20088781.325978551</c:v>
                </c:pt>
                <c:pt idx="248">
                  <c:v>20088822.417204563</c:v>
                </c:pt>
                <c:pt idx="249">
                  <c:v>20155122.16115573</c:v>
                </c:pt>
                <c:pt idx="250">
                  <c:v>20155050.01412937</c:v>
                </c:pt>
                <c:pt idx="251">
                  <c:v>20155019.093896106</c:v>
                </c:pt>
                <c:pt idx="252">
                  <c:v>20155060.320863206</c:v>
                </c:pt>
                <c:pt idx="253">
                  <c:v>20155122.16115573</c:v>
                </c:pt>
                <c:pt idx="254">
                  <c:v>20155122.16115573</c:v>
                </c:pt>
                <c:pt idx="255">
                  <c:v>20221390.883273393</c:v>
                </c:pt>
                <c:pt idx="256">
                  <c:v>20287690.525513653</c:v>
                </c:pt>
                <c:pt idx="257">
                  <c:v>20354010.984596122</c:v>
                </c:pt>
                <c:pt idx="258">
                  <c:v>20420331.579271816</c:v>
                </c:pt>
                <c:pt idx="259">
                  <c:v>20420383.790748734</c:v>
                </c:pt>
                <c:pt idx="260">
                  <c:v>20486778.02357427</c:v>
                </c:pt>
                <c:pt idx="261">
                  <c:v>20486851.356404349</c:v>
                </c:pt>
                <c:pt idx="262">
                  <c:v>20553141.336225148</c:v>
                </c:pt>
                <c:pt idx="263">
                  <c:v>20553130.826214001</c:v>
                </c:pt>
                <c:pt idx="264">
                  <c:v>20619441.792148419</c:v>
                </c:pt>
                <c:pt idx="265">
                  <c:v>20619431.248234048</c:v>
                </c:pt>
                <c:pt idx="266">
                  <c:v>20685721.092431016</c:v>
                </c:pt>
                <c:pt idx="267">
                  <c:v>20685731.670254111</c:v>
                </c:pt>
                <c:pt idx="268">
                  <c:v>20752032.092274137</c:v>
                </c:pt>
                <c:pt idx="269">
                  <c:v>20752032.092274137</c:v>
                </c:pt>
                <c:pt idx="270">
                  <c:v>20818353.805537079</c:v>
                </c:pt>
                <c:pt idx="271">
                  <c:v>20884654.295363616</c:v>
                </c:pt>
                <c:pt idx="272">
                  <c:v>20884686.333896793</c:v>
                </c:pt>
                <c:pt idx="273">
                  <c:v>20884771.769744892</c:v>
                </c:pt>
                <c:pt idx="274">
                  <c:v>20884910.602252591</c:v>
                </c:pt>
                <c:pt idx="275">
                  <c:v>20884996.037183195</c:v>
                </c:pt>
                <c:pt idx="276">
                  <c:v>20951297.61190442</c:v>
                </c:pt>
                <c:pt idx="277">
                  <c:v>20951254.758871943</c:v>
                </c:pt>
                <c:pt idx="278">
                  <c:v>20951201.192458075</c:v>
                </c:pt>
                <c:pt idx="279">
                  <c:v>20951179.765854176</c:v>
                </c:pt>
                <c:pt idx="280">
                  <c:v>21017523.956442077</c:v>
                </c:pt>
                <c:pt idx="281">
                  <c:v>21017588.439473011</c:v>
                </c:pt>
                <c:pt idx="282">
                  <c:v>21083922.323440846</c:v>
                </c:pt>
                <c:pt idx="283">
                  <c:v>21083943.885512818</c:v>
                </c:pt>
                <c:pt idx="284">
                  <c:v>21150256.41077495</c:v>
                </c:pt>
                <c:pt idx="285">
                  <c:v>21150245.595844612</c:v>
                </c:pt>
                <c:pt idx="286">
                  <c:v>21216471.364190657</c:v>
                </c:pt>
                <c:pt idx="287">
                  <c:v>21216384.573016897</c:v>
                </c:pt>
                <c:pt idx="288">
                  <c:v>21282653.126317181</c:v>
                </c:pt>
                <c:pt idx="289">
                  <c:v>21415255.326481145</c:v>
                </c:pt>
                <c:pt idx="290">
                  <c:v>21481567.41110757</c:v>
                </c:pt>
                <c:pt idx="291">
                  <c:v>21547846.508192129</c:v>
                </c:pt>
                <c:pt idx="292">
                  <c:v>21614147.574371178</c:v>
                </c:pt>
                <c:pt idx="293">
                  <c:v>21680504.071787819</c:v>
                </c:pt>
                <c:pt idx="294">
                  <c:v>21813151.159285482</c:v>
                </c:pt>
                <c:pt idx="295">
                  <c:v>21879497.282220617</c:v>
                </c:pt>
                <c:pt idx="296">
                  <c:v>21945843.676285956</c:v>
                </c:pt>
                <c:pt idx="297">
                  <c:v>22012167.830158051</c:v>
                </c:pt>
                <c:pt idx="298">
                  <c:v>22144748.603865545</c:v>
                </c:pt>
                <c:pt idx="299">
                  <c:v>22211027.531607516</c:v>
                </c:pt>
                <c:pt idx="300">
                  <c:v>22343573.554959625</c:v>
                </c:pt>
                <c:pt idx="301">
                  <c:v>22476118.900110319</c:v>
                </c:pt>
                <c:pt idx="302">
                  <c:v>22542420.135803849</c:v>
                </c:pt>
                <c:pt idx="303">
                  <c:v>22608756.054090701</c:v>
                </c:pt>
                <c:pt idx="304">
                  <c:v>22675092.175741147</c:v>
                </c:pt>
                <c:pt idx="305">
                  <c:v>22741416.8721263</c:v>
                </c:pt>
                <c:pt idx="306">
                  <c:v>22807730.041573241</c:v>
                </c:pt>
                <c:pt idx="307">
                  <c:v>22874008.189518046</c:v>
                </c:pt>
                <c:pt idx="308">
                  <c:v>22940286.201827977</c:v>
                </c:pt>
                <c:pt idx="309">
                  <c:v>23006587.607035577</c:v>
                </c:pt>
                <c:pt idx="310">
                  <c:v>23072912.608557362</c:v>
                </c:pt>
                <c:pt idx="311">
                  <c:v>23205539.286484417</c:v>
                </c:pt>
                <c:pt idx="312">
                  <c:v>23271864.626984961</c:v>
                </c:pt>
                <c:pt idx="313">
                  <c:v>23338166.235608816</c:v>
                </c:pt>
                <c:pt idx="314">
                  <c:v>23470709.445065379</c:v>
                </c:pt>
                <c:pt idx="315">
                  <c:v>23536950.706717141</c:v>
                </c:pt>
                <c:pt idx="316">
                  <c:v>23603239.906900503</c:v>
                </c:pt>
                <c:pt idx="317">
                  <c:v>23735915.20150682</c:v>
                </c:pt>
                <c:pt idx="318">
                  <c:v>23868652.334240861</c:v>
                </c:pt>
                <c:pt idx="319">
                  <c:v>23935149.966663122</c:v>
                </c:pt>
                <c:pt idx="320">
                  <c:v>24001685.499905147</c:v>
                </c:pt>
                <c:pt idx="321">
                  <c:v>24134488.941307176</c:v>
                </c:pt>
                <c:pt idx="322">
                  <c:v>24200879.100980259</c:v>
                </c:pt>
                <c:pt idx="323">
                  <c:v>24333548.866969999</c:v>
                </c:pt>
                <c:pt idx="324">
                  <c:v>24399927.669161402</c:v>
                </c:pt>
                <c:pt idx="325">
                  <c:v>24466331.897056065</c:v>
                </c:pt>
                <c:pt idx="326">
                  <c:v>24532724.123555921</c:v>
                </c:pt>
                <c:pt idx="327">
                  <c:v>24665383.887932777</c:v>
                </c:pt>
                <c:pt idx="328">
                  <c:v>24731713.973488793</c:v>
                </c:pt>
                <c:pt idx="329">
                  <c:v>24864349.12562466</c:v>
                </c:pt>
                <c:pt idx="330">
                  <c:v>24996997.329589523</c:v>
                </c:pt>
                <c:pt idx="331">
                  <c:v>25129645.940306503</c:v>
                </c:pt>
                <c:pt idx="332">
                  <c:v>25262282.041563336</c:v>
                </c:pt>
                <c:pt idx="333">
                  <c:v>25394944.38199313</c:v>
                </c:pt>
                <c:pt idx="334">
                  <c:v>25461340.844875645</c:v>
                </c:pt>
                <c:pt idx="335">
                  <c:v>25594082.851226728</c:v>
                </c:pt>
                <c:pt idx="336">
                  <c:v>25660533.07920932</c:v>
                </c:pt>
                <c:pt idx="337">
                  <c:v>25726944.592462178</c:v>
                </c:pt>
                <c:pt idx="338">
                  <c:v>25793303.899242386</c:v>
                </c:pt>
                <c:pt idx="339">
                  <c:v>25793369.834780939</c:v>
                </c:pt>
                <c:pt idx="340">
                  <c:v>25859742.802979045</c:v>
                </c:pt>
                <c:pt idx="341">
                  <c:v>25992383.446135364</c:v>
                </c:pt>
                <c:pt idx="342">
                  <c:v>26124984.290844817</c:v>
                </c:pt>
                <c:pt idx="343">
                  <c:v>26257517.878080342</c:v>
                </c:pt>
                <c:pt idx="344">
                  <c:v>26323717.074863292</c:v>
                </c:pt>
                <c:pt idx="345">
                  <c:v>26456343.785262004</c:v>
                </c:pt>
                <c:pt idx="346">
                  <c:v>26522813.131260552</c:v>
                </c:pt>
                <c:pt idx="347">
                  <c:v>26655590.729483545</c:v>
                </c:pt>
                <c:pt idx="348">
                  <c:v>26721980.138413981</c:v>
                </c:pt>
                <c:pt idx="349">
                  <c:v>26854595.424460702</c:v>
                </c:pt>
                <c:pt idx="350">
                  <c:v>26987252.101860147</c:v>
                </c:pt>
                <c:pt idx="351">
                  <c:v>27119936.915745802</c:v>
                </c:pt>
                <c:pt idx="352">
                  <c:v>27318972.390726898</c:v>
                </c:pt>
                <c:pt idx="353">
                  <c:v>27451715.070058472</c:v>
                </c:pt>
                <c:pt idx="354">
                  <c:v>27584430.765205175</c:v>
                </c:pt>
                <c:pt idx="355">
                  <c:v>27717161.578908548</c:v>
                </c:pt>
                <c:pt idx="356">
                  <c:v>27849893.476912506</c:v>
                </c:pt>
                <c:pt idx="357">
                  <c:v>27982569.238303099</c:v>
                </c:pt>
                <c:pt idx="358">
                  <c:v>28048907.322346669</c:v>
                </c:pt>
                <c:pt idx="359">
                  <c:v>28181540.676416341</c:v>
                </c:pt>
                <c:pt idx="360">
                  <c:v>28314188.640774626</c:v>
                </c:pt>
                <c:pt idx="361">
                  <c:v>28446924.131039035</c:v>
                </c:pt>
                <c:pt idx="362">
                  <c:v>28513365.164202265</c:v>
                </c:pt>
                <c:pt idx="363">
                  <c:v>28646087.975552544</c:v>
                </c:pt>
                <c:pt idx="364">
                  <c:v>28778826.447435763</c:v>
                </c:pt>
                <c:pt idx="365">
                  <c:v>28911536.444593892</c:v>
                </c:pt>
                <c:pt idx="366">
                  <c:v>29110528.559515174</c:v>
                </c:pt>
                <c:pt idx="367">
                  <c:v>29243165.506461643</c:v>
                </c:pt>
                <c:pt idx="368">
                  <c:v>29375802.588991836</c:v>
                </c:pt>
                <c:pt idx="369">
                  <c:v>29508424.722576447</c:v>
                </c:pt>
                <c:pt idx="370">
                  <c:v>29707312.364238746</c:v>
                </c:pt>
                <c:pt idx="371">
                  <c:v>29839858.024110731</c:v>
                </c:pt>
                <c:pt idx="372">
                  <c:v>29906184.107698515</c:v>
                </c:pt>
                <c:pt idx="373">
                  <c:v>30038867.189732496</c:v>
                </c:pt>
                <c:pt idx="374">
                  <c:v>30171473.69639105</c:v>
                </c:pt>
                <c:pt idx="375">
                  <c:v>30304064.57609956</c:v>
                </c:pt>
                <c:pt idx="376">
                  <c:v>30502997.166314658</c:v>
                </c:pt>
                <c:pt idx="377">
                  <c:v>30635603.232276548</c:v>
                </c:pt>
                <c:pt idx="378">
                  <c:v>30768161.976634052</c:v>
                </c:pt>
                <c:pt idx="379">
                  <c:v>30900767.567984045</c:v>
                </c:pt>
                <c:pt idx="380">
                  <c:v>31033484.073554926</c:v>
                </c:pt>
                <c:pt idx="381">
                  <c:v>31166296.984109987</c:v>
                </c:pt>
                <c:pt idx="382">
                  <c:v>31299175.519025881</c:v>
                </c:pt>
                <c:pt idx="383">
                  <c:v>31432040.154022083</c:v>
                </c:pt>
                <c:pt idx="384">
                  <c:v>31564874.551111042</c:v>
                </c:pt>
                <c:pt idx="385">
                  <c:v>31631381.338379923</c:v>
                </c:pt>
                <c:pt idx="386">
                  <c:v>31764137.56731857</c:v>
                </c:pt>
                <c:pt idx="387">
                  <c:v>31896813.359290436</c:v>
                </c:pt>
                <c:pt idx="388">
                  <c:v>32029505.92995609</c:v>
                </c:pt>
                <c:pt idx="389">
                  <c:v>32228595.223494396</c:v>
                </c:pt>
                <c:pt idx="390">
                  <c:v>32361388.601076879</c:v>
                </c:pt>
                <c:pt idx="391">
                  <c:v>32560448.064693213</c:v>
                </c:pt>
                <c:pt idx="392">
                  <c:v>32693194.156077921</c:v>
                </c:pt>
                <c:pt idx="393">
                  <c:v>32892239.416528426</c:v>
                </c:pt>
                <c:pt idx="394">
                  <c:v>33024987.57478125</c:v>
                </c:pt>
                <c:pt idx="395">
                  <c:v>33157668.890473217</c:v>
                </c:pt>
                <c:pt idx="396">
                  <c:v>33290248.519157026</c:v>
                </c:pt>
                <c:pt idx="397">
                  <c:v>33489159.992768977</c:v>
                </c:pt>
                <c:pt idx="398">
                  <c:v>33621807.514504753</c:v>
                </c:pt>
                <c:pt idx="399">
                  <c:v>33820770.407908514</c:v>
                </c:pt>
                <c:pt idx="400">
                  <c:v>34019698.727694206</c:v>
                </c:pt>
                <c:pt idx="401">
                  <c:v>34218679.31464649</c:v>
                </c:pt>
                <c:pt idx="402">
                  <c:v>34351415.202231541</c:v>
                </c:pt>
                <c:pt idx="403">
                  <c:v>34484222.405492887</c:v>
                </c:pt>
                <c:pt idx="404">
                  <c:v>34616977.883702107</c:v>
                </c:pt>
                <c:pt idx="405">
                  <c:v>34815890.44239746</c:v>
                </c:pt>
                <c:pt idx="406">
                  <c:v>34948433.091720678</c:v>
                </c:pt>
                <c:pt idx="407">
                  <c:v>35147326.63494689</c:v>
                </c:pt>
                <c:pt idx="408">
                  <c:v>35279903.959026724</c:v>
                </c:pt>
                <c:pt idx="409">
                  <c:v>35412480.876277559</c:v>
                </c:pt>
                <c:pt idx="410">
                  <c:v>35611427.398054399</c:v>
                </c:pt>
                <c:pt idx="411">
                  <c:v>35744113.221645556</c:v>
                </c:pt>
                <c:pt idx="412">
                  <c:v>35943151.905182585</c:v>
                </c:pt>
                <c:pt idx="413">
                  <c:v>36142265.497094437</c:v>
                </c:pt>
                <c:pt idx="414">
                  <c:v>36341380.918585308</c:v>
                </c:pt>
                <c:pt idx="415">
                  <c:v>36474181.476049982</c:v>
                </c:pt>
                <c:pt idx="416">
                  <c:v>36606983.252960764</c:v>
                </c:pt>
                <c:pt idx="417">
                  <c:v>36739748.694031</c:v>
                </c:pt>
                <c:pt idx="418">
                  <c:v>36938889.194606014</c:v>
                </c:pt>
                <c:pt idx="419">
                  <c:v>37071789.601722129</c:v>
                </c:pt>
                <c:pt idx="420">
                  <c:v>37204691.905018166</c:v>
                </c:pt>
                <c:pt idx="421">
                  <c:v>37403819.522324204</c:v>
                </c:pt>
                <c:pt idx="422">
                  <c:v>37602929.751372725</c:v>
                </c:pt>
                <c:pt idx="423">
                  <c:v>37802022.287344798</c:v>
                </c:pt>
                <c:pt idx="424">
                  <c:v>38001096.825396568</c:v>
                </c:pt>
                <c:pt idx="425">
                  <c:v>38200192.105844744</c:v>
                </c:pt>
                <c:pt idx="426">
                  <c:v>38399367.306016788</c:v>
                </c:pt>
                <c:pt idx="427">
                  <c:v>38532224.218313538</c:v>
                </c:pt>
                <c:pt idx="428">
                  <c:v>38731383.723716006</c:v>
                </c:pt>
                <c:pt idx="429">
                  <c:v>38930505.471689515</c:v>
                </c:pt>
                <c:pt idx="430">
                  <c:v>39129528.862735264</c:v>
                </c:pt>
                <c:pt idx="431">
                  <c:v>39262091.075630784</c:v>
                </c:pt>
                <c:pt idx="432">
                  <c:v>39460953.544096507</c:v>
                </c:pt>
                <c:pt idx="433">
                  <c:v>39659855.531373717</c:v>
                </c:pt>
                <c:pt idx="434">
                  <c:v>39858736.538855679</c:v>
                </c:pt>
                <c:pt idx="435">
                  <c:v>40057575.790006846</c:v>
                </c:pt>
                <c:pt idx="436">
                  <c:v>40256434.393747471</c:v>
                </c:pt>
                <c:pt idx="437">
                  <c:v>40455354.004909009</c:v>
                </c:pt>
                <c:pt idx="438">
                  <c:v>40654231.656268746</c:v>
                </c:pt>
                <c:pt idx="439">
                  <c:v>40853087.61576248</c:v>
                </c:pt>
                <c:pt idx="440">
                  <c:v>41118304.363913693</c:v>
                </c:pt>
                <c:pt idx="441">
                  <c:v>41250965.137061439</c:v>
                </c:pt>
                <c:pt idx="442">
                  <c:v>41450051.875746109</c:v>
                </c:pt>
                <c:pt idx="443">
                  <c:v>41649139.834196806</c:v>
                </c:pt>
                <c:pt idx="444">
                  <c:v>41848207.625913449</c:v>
                </c:pt>
                <c:pt idx="445">
                  <c:v>42047254.946017936</c:v>
                </c:pt>
                <c:pt idx="446">
                  <c:v>42246238.310018793</c:v>
                </c:pt>
                <c:pt idx="447">
                  <c:v>42445156.802904665</c:v>
                </c:pt>
                <c:pt idx="448">
                  <c:v>42577689.121325731</c:v>
                </c:pt>
                <c:pt idx="449">
                  <c:v>42776650.285444073</c:v>
                </c:pt>
                <c:pt idx="450">
                  <c:v>42975655.374947518</c:v>
                </c:pt>
                <c:pt idx="451">
                  <c:v>43174616.742424086</c:v>
                </c:pt>
                <c:pt idx="452">
                  <c:v>43373622.441957071</c:v>
                </c:pt>
                <c:pt idx="453">
                  <c:v>43506307.956763007</c:v>
                </c:pt>
                <c:pt idx="454">
                  <c:v>43771679.799669266</c:v>
                </c:pt>
                <c:pt idx="455">
                  <c:v>43970844.218974948</c:v>
                </c:pt>
                <c:pt idx="456">
                  <c:v>44170123.329692312</c:v>
                </c:pt>
                <c:pt idx="457">
                  <c:v>44369405.285117082</c:v>
                </c:pt>
                <c:pt idx="458">
                  <c:v>44568598.983417444</c:v>
                </c:pt>
                <c:pt idx="459">
                  <c:v>44767840.46812021</c:v>
                </c:pt>
                <c:pt idx="460">
                  <c:v>44967199.283926725</c:v>
                </c:pt>
                <c:pt idx="461">
                  <c:v>45100168.536088184</c:v>
                </c:pt>
                <c:pt idx="462">
                  <c:v>45299394.492701873</c:v>
                </c:pt>
                <c:pt idx="463">
                  <c:v>45432274.946529873</c:v>
                </c:pt>
                <c:pt idx="464">
                  <c:v>45631481.58269152</c:v>
                </c:pt>
                <c:pt idx="465">
                  <c:v>45764341.699787132</c:v>
                </c:pt>
                <c:pt idx="466">
                  <c:v>45963504.987782016</c:v>
                </c:pt>
                <c:pt idx="467">
                  <c:v>46096344.226606317</c:v>
                </c:pt>
                <c:pt idx="468">
                  <c:v>46295557.806142725</c:v>
                </c:pt>
                <c:pt idx="469">
                  <c:v>46428541.956867784</c:v>
                </c:pt>
                <c:pt idx="470">
                  <c:v>46627712.019045472</c:v>
                </c:pt>
                <c:pt idx="471">
                  <c:v>46826716.224127509</c:v>
                </c:pt>
                <c:pt idx="472">
                  <c:v>47025600.493149593</c:v>
                </c:pt>
                <c:pt idx="473">
                  <c:v>47224580.4670275</c:v>
                </c:pt>
                <c:pt idx="474">
                  <c:v>47357427.361408412</c:v>
                </c:pt>
                <c:pt idx="475">
                  <c:v>47556578.240829095</c:v>
                </c:pt>
                <c:pt idx="476">
                  <c:v>47755681.742135301</c:v>
                </c:pt>
                <c:pt idx="477">
                  <c:v>47954639.247272477</c:v>
                </c:pt>
                <c:pt idx="478">
                  <c:v>48153571.945244513</c:v>
                </c:pt>
                <c:pt idx="479">
                  <c:v>48352578.352981649</c:v>
                </c:pt>
                <c:pt idx="480">
                  <c:v>48551684.19247698</c:v>
                </c:pt>
                <c:pt idx="481">
                  <c:v>48684413.69184839</c:v>
                </c:pt>
                <c:pt idx="482">
                  <c:v>48883296.403047375</c:v>
                </c:pt>
                <c:pt idx="483">
                  <c:v>49082077.987541094</c:v>
                </c:pt>
                <c:pt idx="484">
                  <c:v>49280983.84478125</c:v>
                </c:pt>
                <c:pt idx="485">
                  <c:v>49413663.154069051</c:v>
                </c:pt>
                <c:pt idx="486">
                  <c:v>49612669.697428443</c:v>
                </c:pt>
                <c:pt idx="487">
                  <c:v>49745374.72890079</c:v>
                </c:pt>
                <c:pt idx="488">
                  <c:v>50010760.052329443</c:v>
                </c:pt>
                <c:pt idx="489">
                  <c:v>50209844.473686352</c:v>
                </c:pt>
                <c:pt idx="490">
                  <c:v>50475308.826919645</c:v>
                </c:pt>
                <c:pt idx="491">
                  <c:v>50608274.330786102</c:v>
                </c:pt>
                <c:pt idx="492">
                  <c:v>50741397.009495348</c:v>
                </c:pt>
                <c:pt idx="493">
                  <c:v>50940903.410216495</c:v>
                </c:pt>
                <c:pt idx="494">
                  <c:v>51140204.849648163</c:v>
                </c:pt>
                <c:pt idx="495">
                  <c:v>51339456.268325187</c:v>
                </c:pt>
                <c:pt idx="496">
                  <c:v>51538551.733081095</c:v>
                </c:pt>
                <c:pt idx="497">
                  <c:v>51737542.280313089</c:v>
                </c:pt>
                <c:pt idx="498">
                  <c:v>51936506.293191656</c:v>
                </c:pt>
                <c:pt idx="499">
                  <c:v>52135496.738759391</c:v>
                </c:pt>
                <c:pt idx="500">
                  <c:v>52400790.561266199</c:v>
                </c:pt>
                <c:pt idx="501">
                  <c:v>52599673.412041076</c:v>
                </c:pt>
                <c:pt idx="502">
                  <c:v>52798582.424302794</c:v>
                </c:pt>
                <c:pt idx="503">
                  <c:v>52997626.209887743</c:v>
                </c:pt>
                <c:pt idx="504">
                  <c:v>53196616.045469292</c:v>
                </c:pt>
                <c:pt idx="505">
                  <c:v>53329248.689756736</c:v>
                </c:pt>
                <c:pt idx="506">
                  <c:v>53528211.075894967</c:v>
                </c:pt>
                <c:pt idx="507">
                  <c:v>53727173.258689903</c:v>
                </c:pt>
                <c:pt idx="508">
                  <c:v>53926162.78927771</c:v>
                </c:pt>
                <c:pt idx="509">
                  <c:v>54125207.625424743</c:v>
                </c:pt>
                <c:pt idx="510">
                  <c:v>54324419.394328736</c:v>
                </c:pt>
                <c:pt idx="511">
                  <c:v>54523632.788951382</c:v>
                </c:pt>
                <c:pt idx="512">
                  <c:v>54722680.064527705</c:v>
                </c:pt>
                <c:pt idx="513">
                  <c:v>54988030.242735386</c:v>
                </c:pt>
                <c:pt idx="514">
                  <c:v>55187275.660011545</c:v>
                </c:pt>
                <c:pt idx="515">
                  <c:v>55386636.090365022</c:v>
                </c:pt>
                <c:pt idx="516">
                  <c:v>55652245.608447701</c:v>
                </c:pt>
                <c:pt idx="517">
                  <c:v>55851411.72561644</c:v>
                </c:pt>
                <c:pt idx="518">
                  <c:v>56116939.776907742</c:v>
                </c:pt>
                <c:pt idx="519">
                  <c:v>56382440.921231724</c:v>
                </c:pt>
                <c:pt idx="520">
                  <c:v>56581697.921293125</c:v>
                </c:pt>
                <c:pt idx="521">
                  <c:v>56781043.770944871</c:v>
                </c:pt>
                <c:pt idx="522">
                  <c:v>56980421.166715853</c:v>
                </c:pt>
                <c:pt idx="523">
                  <c:v>57246047.347864464</c:v>
                </c:pt>
                <c:pt idx="524">
                  <c:v>57378949.388910696</c:v>
                </c:pt>
                <c:pt idx="525">
                  <c:v>57578128.003952906</c:v>
                </c:pt>
                <c:pt idx="526">
                  <c:v>57777307.838348992</c:v>
                </c:pt>
                <c:pt idx="527">
                  <c:v>57976548.124385752</c:v>
                </c:pt>
                <c:pt idx="528">
                  <c:v>58175819.753628016</c:v>
                </c:pt>
                <c:pt idx="529">
                  <c:v>58441428.544655941</c:v>
                </c:pt>
                <c:pt idx="530">
                  <c:v>58640524.408309914</c:v>
                </c:pt>
                <c:pt idx="531">
                  <c:v>58839440.543824986</c:v>
                </c:pt>
                <c:pt idx="532">
                  <c:v>59038356.069264278</c:v>
                </c:pt>
                <c:pt idx="533">
                  <c:v>59303545.527157523</c:v>
                </c:pt>
                <c:pt idx="534">
                  <c:v>59502398.736558318</c:v>
                </c:pt>
                <c:pt idx="535">
                  <c:v>59701311.923290372</c:v>
                </c:pt>
                <c:pt idx="536">
                  <c:v>59900346.895146199</c:v>
                </c:pt>
                <c:pt idx="537">
                  <c:v>60165993.537138142</c:v>
                </c:pt>
                <c:pt idx="538">
                  <c:v>60365492.399423972</c:v>
                </c:pt>
                <c:pt idx="539">
                  <c:v>60564932.636699513</c:v>
                </c:pt>
                <c:pt idx="540">
                  <c:v>60764282.601860799</c:v>
                </c:pt>
                <c:pt idx="541">
                  <c:v>60963634.801499203</c:v>
                </c:pt>
                <c:pt idx="542">
                  <c:v>61162864.269737661</c:v>
                </c:pt>
                <c:pt idx="543">
                  <c:v>61362032.474234298</c:v>
                </c:pt>
                <c:pt idx="544">
                  <c:v>61561170.250211693</c:v>
                </c:pt>
                <c:pt idx="545">
                  <c:v>61760371.931618243</c:v>
                </c:pt>
                <c:pt idx="546">
                  <c:v>61959511.536702774</c:v>
                </c:pt>
                <c:pt idx="547">
                  <c:v>62224894.547172226</c:v>
                </c:pt>
                <c:pt idx="548">
                  <c:v>62424003.724032283</c:v>
                </c:pt>
                <c:pt idx="549">
                  <c:v>62623273.443105534</c:v>
                </c:pt>
                <c:pt idx="550">
                  <c:v>62822544.787562095</c:v>
                </c:pt>
                <c:pt idx="551">
                  <c:v>63021849.946872577</c:v>
                </c:pt>
                <c:pt idx="552">
                  <c:v>63287463.704071283</c:v>
                </c:pt>
                <c:pt idx="553">
                  <c:v>63486675.444384784</c:v>
                </c:pt>
                <c:pt idx="554">
                  <c:v>63685953.459824264</c:v>
                </c:pt>
                <c:pt idx="555">
                  <c:v>63951605.569850966</c:v>
                </c:pt>
                <c:pt idx="556">
                  <c:v>64150821.678810269</c:v>
                </c:pt>
                <c:pt idx="557">
                  <c:v>64350006.140523709</c:v>
                </c:pt>
                <c:pt idx="558">
                  <c:v>64549224.586301073</c:v>
                </c:pt>
                <c:pt idx="559">
                  <c:v>64748444.251253717</c:v>
                </c:pt>
                <c:pt idx="560">
                  <c:v>64947665.135375671</c:v>
                </c:pt>
                <c:pt idx="561">
                  <c:v>65146920.51128003</c:v>
                </c:pt>
                <c:pt idx="562">
                  <c:v>65346277.431753471</c:v>
                </c:pt>
                <c:pt idx="563">
                  <c:v>65545703.334551916</c:v>
                </c:pt>
                <c:pt idx="564">
                  <c:v>65678789.462820306</c:v>
                </c:pt>
                <c:pt idx="565">
                  <c:v>65878118.899455093</c:v>
                </c:pt>
                <c:pt idx="566">
                  <c:v>66011141.055039383</c:v>
                </c:pt>
                <c:pt idx="567">
                  <c:v>66277020.189853802</c:v>
                </c:pt>
                <c:pt idx="568">
                  <c:v>66476457.66822549</c:v>
                </c:pt>
                <c:pt idx="569">
                  <c:v>66675727.331789285</c:v>
                </c:pt>
                <c:pt idx="570">
                  <c:v>66875066.721295491</c:v>
                </c:pt>
                <c:pt idx="571">
                  <c:v>67007960.663273148</c:v>
                </c:pt>
                <c:pt idx="572">
                  <c:v>67207131.494370207</c:v>
                </c:pt>
                <c:pt idx="573">
                  <c:v>67339958.351768792</c:v>
                </c:pt>
                <c:pt idx="574">
                  <c:v>67539199.653756768</c:v>
                </c:pt>
                <c:pt idx="575">
                  <c:v>67738303.807184532</c:v>
                </c:pt>
                <c:pt idx="576">
                  <c:v>67937165.511843279</c:v>
                </c:pt>
                <c:pt idx="577">
                  <c:v>68136060.995035395</c:v>
                </c:pt>
                <c:pt idx="578">
                  <c:v>68268855.089736313</c:v>
                </c:pt>
                <c:pt idx="579">
                  <c:v>68468029.511470631</c:v>
                </c:pt>
                <c:pt idx="580">
                  <c:v>68733374.370624393</c:v>
                </c:pt>
                <c:pt idx="581">
                  <c:v>68998648.487197056</c:v>
                </c:pt>
                <c:pt idx="582">
                  <c:v>69197718.387551159</c:v>
                </c:pt>
                <c:pt idx="583">
                  <c:v>69463310.777546838</c:v>
                </c:pt>
                <c:pt idx="584">
                  <c:v>69662844.092584416</c:v>
                </c:pt>
                <c:pt idx="585">
                  <c:v>69862344.574398816</c:v>
                </c:pt>
                <c:pt idx="586">
                  <c:v>70061776.141718239</c:v>
                </c:pt>
                <c:pt idx="587">
                  <c:v>70261102.307363525</c:v>
                </c:pt>
                <c:pt idx="588">
                  <c:v>70394011.284727171</c:v>
                </c:pt>
                <c:pt idx="589">
                  <c:v>70593268.131052569</c:v>
                </c:pt>
                <c:pt idx="590">
                  <c:v>70792526.196374208</c:v>
                </c:pt>
                <c:pt idx="591">
                  <c:v>70991785.480686605</c:v>
                </c:pt>
                <c:pt idx="592">
                  <c:v>71124770.954435885</c:v>
                </c:pt>
                <c:pt idx="593">
                  <c:v>71324069.096383855</c:v>
                </c:pt>
                <c:pt idx="594">
                  <c:v>71457020.451931581</c:v>
                </c:pt>
                <c:pt idx="595">
                  <c:v>71589972.755173162</c:v>
                </c:pt>
                <c:pt idx="596">
                  <c:v>71722779.514891312</c:v>
                </c:pt>
                <c:pt idx="597">
                  <c:v>71921972.054224119</c:v>
                </c:pt>
                <c:pt idx="598">
                  <c:v>72054926.964287624</c:v>
                </c:pt>
                <c:pt idx="599">
                  <c:v>72254379.553003773</c:v>
                </c:pt>
                <c:pt idx="600">
                  <c:v>72453945.359966606</c:v>
                </c:pt>
                <c:pt idx="601">
                  <c:v>72653588.201329887</c:v>
                </c:pt>
                <c:pt idx="602">
                  <c:v>72786809.11195077</c:v>
                </c:pt>
                <c:pt idx="603">
                  <c:v>72919957.453684002</c:v>
                </c:pt>
                <c:pt idx="604">
                  <c:v>73053070.120080888</c:v>
                </c:pt>
                <c:pt idx="605">
                  <c:v>73119720.342552498</c:v>
                </c:pt>
                <c:pt idx="606">
                  <c:v>73252498.809589639</c:v>
                </c:pt>
                <c:pt idx="607">
                  <c:v>73385240.079682902</c:v>
                </c:pt>
                <c:pt idx="608">
                  <c:v>73584558.870793536</c:v>
                </c:pt>
                <c:pt idx="609">
                  <c:v>73717677.222419724</c:v>
                </c:pt>
                <c:pt idx="610">
                  <c:v>73917225.456345707</c:v>
                </c:pt>
                <c:pt idx="611">
                  <c:v>74050347.292168647</c:v>
                </c:pt>
                <c:pt idx="612">
                  <c:v>74183281.249015167</c:v>
                </c:pt>
                <c:pt idx="613">
                  <c:v>74249748.532062232</c:v>
                </c:pt>
                <c:pt idx="614">
                  <c:v>74316481.605575174</c:v>
                </c:pt>
                <c:pt idx="615">
                  <c:v>74383405.227768585</c:v>
                </c:pt>
                <c:pt idx="616">
                  <c:v>74516684.879566893</c:v>
                </c:pt>
                <c:pt idx="617">
                  <c:v>74583306.428140163</c:v>
                </c:pt>
                <c:pt idx="618">
                  <c:v>74716207.655160591</c:v>
                </c:pt>
                <c:pt idx="619">
                  <c:v>74782753.965616181</c:v>
                </c:pt>
                <c:pt idx="620">
                  <c:v>74849109.559197024</c:v>
                </c:pt>
                <c:pt idx="621">
                  <c:v>74915541.642641619</c:v>
                </c:pt>
                <c:pt idx="622">
                  <c:v>75048521.153460637</c:v>
                </c:pt>
                <c:pt idx="623">
                  <c:v>75181348.091109455</c:v>
                </c:pt>
                <c:pt idx="624">
                  <c:v>75247742.505271241</c:v>
                </c:pt>
                <c:pt idx="625">
                  <c:v>75380762.427122712</c:v>
                </c:pt>
                <c:pt idx="626">
                  <c:v>75513976.17773886</c:v>
                </c:pt>
                <c:pt idx="627">
                  <c:v>75647114.453160569</c:v>
                </c:pt>
                <c:pt idx="628">
                  <c:v>75713742.124562398</c:v>
                </c:pt>
                <c:pt idx="629">
                  <c:v>75780408.95338659</c:v>
                </c:pt>
                <c:pt idx="630">
                  <c:v>75846998.887176126</c:v>
                </c:pt>
                <c:pt idx="631">
                  <c:v>75979908.473746061</c:v>
                </c:pt>
                <c:pt idx="632">
                  <c:v>76046460.569261387</c:v>
                </c:pt>
                <c:pt idx="633">
                  <c:v>76113090.709167868</c:v>
                </c:pt>
                <c:pt idx="634">
                  <c:v>76179837.982610941</c:v>
                </c:pt>
                <c:pt idx="635">
                  <c:v>76246469.170233697</c:v>
                </c:pt>
                <c:pt idx="636">
                  <c:v>76379382.073040545</c:v>
                </c:pt>
                <c:pt idx="637">
                  <c:v>76445975.354955345</c:v>
                </c:pt>
                <c:pt idx="638">
                  <c:v>76512569.0426303</c:v>
                </c:pt>
                <c:pt idx="639">
                  <c:v>76579241.314766124</c:v>
                </c:pt>
                <c:pt idx="640">
                  <c:v>76712313.383309066</c:v>
                </c:pt>
                <c:pt idx="641">
                  <c:v>76779182.994310603</c:v>
                </c:pt>
                <c:pt idx="642">
                  <c:v>76846210.378939718</c:v>
                </c:pt>
                <c:pt idx="643">
                  <c:v>76913278.166995615</c:v>
                </c:pt>
                <c:pt idx="644">
                  <c:v>76913906.285270363</c:v>
                </c:pt>
                <c:pt idx="645">
                  <c:v>76980818.659255013</c:v>
                </c:pt>
                <c:pt idx="646">
                  <c:v>77047653.328839198</c:v>
                </c:pt>
                <c:pt idx="647">
                  <c:v>77114567.524563566</c:v>
                </c:pt>
                <c:pt idx="648">
                  <c:v>77181482.664733335</c:v>
                </c:pt>
                <c:pt idx="649">
                  <c:v>77248280.473587245</c:v>
                </c:pt>
                <c:pt idx="650">
                  <c:v>77315000.10725607</c:v>
                </c:pt>
                <c:pt idx="651">
                  <c:v>77381680.856289893</c:v>
                </c:pt>
                <c:pt idx="652">
                  <c:v>77448243.566703171</c:v>
                </c:pt>
                <c:pt idx="653">
                  <c:v>77514925.295872912</c:v>
                </c:pt>
                <c:pt idx="654">
                  <c:v>77581884.722225204</c:v>
                </c:pt>
                <c:pt idx="655">
                  <c:v>77648884.787396997</c:v>
                </c:pt>
                <c:pt idx="656">
                  <c:v>77649281.059072107</c:v>
                </c:pt>
                <c:pt idx="657">
                  <c:v>77716123.895728171</c:v>
                </c:pt>
                <c:pt idx="658">
                  <c:v>77716758.46421361</c:v>
                </c:pt>
                <c:pt idx="659">
                  <c:v>77717472.347559586</c:v>
                </c:pt>
                <c:pt idx="660">
                  <c:v>77784317.137421042</c:v>
                </c:pt>
                <c:pt idx="661">
                  <c:v>77850884.645929888</c:v>
                </c:pt>
                <c:pt idx="662">
                  <c:v>77917532.014896989</c:v>
                </c:pt>
                <c:pt idx="663">
                  <c:v>77984378.831004098</c:v>
                </c:pt>
                <c:pt idx="664">
                  <c:v>78051266.285371765</c:v>
                </c:pt>
                <c:pt idx="665">
                  <c:v>78184485.285700232</c:v>
                </c:pt>
                <c:pt idx="666">
                  <c:v>78251255.112554535</c:v>
                </c:pt>
                <c:pt idx="667">
                  <c:v>78384156.840294495</c:v>
                </c:pt>
                <c:pt idx="668">
                  <c:v>78450687.969168812</c:v>
                </c:pt>
                <c:pt idx="669">
                  <c:v>78451008.216045126</c:v>
                </c:pt>
                <c:pt idx="670">
                  <c:v>78517780.272819459</c:v>
                </c:pt>
                <c:pt idx="671">
                  <c:v>78584593.102975205</c:v>
                </c:pt>
                <c:pt idx="672">
                  <c:v>78585114.376304537</c:v>
                </c:pt>
                <c:pt idx="673">
                  <c:v>78652088.912041217</c:v>
                </c:pt>
                <c:pt idx="674">
                  <c:v>78719104.624071598</c:v>
                </c:pt>
                <c:pt idx="675">
                  <c:v>78719867.75369662</c:v>
                </c:pt>
                <c:pt idx="676">
                  <c:v>78786965.577465206</c:v>
                </c:pt>
                <c:pt idx="677">
                  <c:v>78787648.940805957</c:v>
                </c:pt>
                <c:pt idx="678">
                  <c:v>78854668.084118009</c:v>
                </c:pt>
                <c:pt idx="679">
                  <c:v>78855231.318976223</c:v>
                </c:pt>
                <c:pt idx="680">
                  <c:v>78922211.745729342</c:v>
                </c:pt>
                <c:pt idx="681">
                  <c:v>78922976.76701048</c:v>
                </c:pt>
                <c:pt idx="682">
                  <c:v>78990200.628064916</c:v>
                </c:pt>
                <c:pt idx="683">
                  <c:v>78991087.168394536</c:v>
                </c:pt>
                <c:pt idx="684">
                  <c:v>78992094.588494554</c:v>
                </c:pt>
                <c:pt idx="685">
                  <c:v>79059321.433967829</c:v>
                </c:pt>
                <c:pt idx="686">
                  <c:v>79126267.148224488</c:v>
                </c:pt>
                <c:pt idx="687">
                  <c:v>79193213.806577533</c:v>
                </c:pt>
                <c:pt idx="688">
                  <c:v>79260282.701012507</c:v>
                </c:pt>
                <c:pt idx="689">
                  <c:v>79327555.061234593</c:v>
                </c:pt>
                <c:pt idx="690">
                  <c:v>79328485.728714019</c:v>
                </c:pt>
                <c:pt idx="691">
                  <c:v>79329456.848340794</c:v>
                </c:pt>
                <c:pt idx="692">
                  <c:v>79396853.747847825</c:v>
                </c:pt>
                <c:pt idx="693">
                  <c:v>79464130.738062456</c:v>
                </c:pt>
                <c:pt idx="694">
                  <c:v>79531206.391711161</c:v>
                </c:pt>
                <c:pt idx="695">
                  <c:v>79598242.593743712</c:v>
                </c:pt>
                <c:pt idx="696">
                  <c:v>79598973.333725303</c:v>
                </c:pt>
                <c:pt idx="697">
                  <c:v>79666254.997077703</c:v>
                </c:pt>
                <c:pt idx="698">
                  <c:v>79733578.803421214</c:v>
                </c:pt>
                <c:pt idx="699">
                  <c:v>79734351.401645631</c:v>
                </c:pt>
                <c:pt idx="700">
                  <c:v>79801514.603524178</c:v>
                </c:pt>
                <c:pt idx="701">
                  <c:v>79735937.237671912</c:v>
                </c:pt>
                <c:pt idx="702">
                  <c:v>79736669.151338801</c:v>
                </c:pt>
                <c:pt idx="703">
                  <c:v>79803752.870227233</c:v>
                </c:pt>
                <c:pt idx="704">
                  <c:v>79870674.819297656</c:v>
                </c:pt>
                <c:pt idx="705">
                  <c:v>79871204.29158318</c:v>
                </c:pt>
                <c:pt idx="706">
                  <c:v>79871855.944955364</c:v>
                </c:pt>
                <c:pt idx="707">
                  <c:v>79872629.776419193</c:v>
                </c:pt>
                <c:pt idx="708">
                  <c:v>79939798.782087624</c:v>
                </c:pt>
                <c:pt idx="709">
                  <c:v>80007050.6560698</c:v>
                </c:pt>
                <c:pt idx="710">
                  <c:v>80074344.770810813</c:v>
                </c:pt>
                <c:pt idx="711">
                  <c:v>80075242.98280032</c:v>
                </c:pt>
                <c:pt idx="712">
                  <c:v>80142375.867618859</c:v>
                </c:pt>
                <c:pt idx="713">
                  <c:v>80143233.945414796</c:v>
                </c:pt>
                <c:pt idx="714">
                  <c:v>80210695.897395924</c:v>
                </c:pt>
                <c:pt idx="715">
                  <c:v>80277995.886438176</c:v>
                </c:pt>
                <c:pt idx="716">
                  <c:v>80278773.501960456</c:v>
                </c:pt>
                <c:pt idx="717">
                  <c:v>80345993.684137955</c:v>
                </c:pt>
                <c:pt idx="718">
                  <c:v>80346812.887311146</c:v>
                </c:pt>
                <c:pt idx="719">
                  <c:v>80414117.070561513</c:v>
                </c:pt>
                <c:pt idx="720">
                  <c:v>80481668.893121004</c:v>
                </c:pt>
                <c:pt idx="721">
                  <c:v>80482694.551686764</c:v>
                </c:pt>
                <c:pt idx="722">
                  <c:v>80483433.017747372</c:v>
                </c:pt>
                <c:pt idx="723">
                  <c:v>80484212.502337381</c:v>
                </c:pt>
                <c:pt idx="724">
                  <c:v>80485074.029139191</c:v>
                </c:pt>
                <c:pt idx="725">
                  <c:v>80552425.200790763</c:v>
                </c:pt>
                <c:pt idx="726">
                  <c:v>80619860.101538986</c:v>
                </c:pt>
                <c:pt idx="727">
                  <c:v>80620846.292855605</c:v>
                </c:pt>
                <c:pt idx="728">
                  <c:v>80688036.926012769</c:v>
                </c:pt>
                <c:pt idx="729">
                  <c:v>80688653.791178212</c:v>
                </c:pt>
                <c:pt idx="730">
                  <c:v>80755846.20467329</c:v>
                </c:pt>
                <c:pt idx="731">
                  <c:v>80756792.824713707</c:v>
                </c:pt>
                <c:pt idx="732">
                  <c:v>80757615.963539913</c:v>
                </c:pt>
                <c:pt idx="733">
                  <c:v>80758397.937639803</c:v>
                </c:pt>
                <c:pt idx="734">
                  <c:v>80825717.272657529</c:v>
                </c:pt>
                <c:pt idx="735">
                  <c:v>80826788.198140249</c:v>
                </c:pt>
                <c:pt idx="736">
                  <c:v>80828065.052253261</c:v>
                </c:pt>
                <c:pt idx="737">
                  <c:v>80829424.261846706</c:v>
                </c:pt>
                <c:pt idx="738">
                  <c:v>80897077.849171177</c:v>
                </c:pt>
                <c:pt idx="739">
                  <c:v>80964568.430995703</c:v>
                </c:pt>
                <c:pt idx="740">
                  <c:v>80965393.513396978</c:v>
                </c:pt>
                <c:pt idx="741">
                  <c:v>81032597.495757222</c:v>
                </c:pt>
                <c:pt idx="742">
                  <c:v>81033505.812388673</c:v>
                </c:pt>
                <c:pt idx="743">
                  <c:v>81101001.050629348</c:v>
                </c:pt>
                <c:pt idx="744">
                  <c:v>81102364.605120167</c:v>
                </c:pt>
                <c:pt idx="745">
                  <c:v>81037386.686730146</c:v>
                </c:pt>
                <c:pt idx="746">
                  <c:v>81038707.792957187</c:v>
                </c:pt>
                <c:pt idx="747">
                  <c:v>81039863.743204623</c:v>
                </c:pt>
                <c:pt idx="748">
                  <c:v>81040854.544553116</c:v>
                </c:pt>
                <c:pt idx="749">
                  <c:v>81108231.759361684</c:v>
                </c:pt>
                <c:pt idx="750">
                  <c:v>81109429.928711608</c:v>
                </c:pt>
                <c:pt idx="751">
                  <c:v>81110875.971550018</c:v>
                </c:pt>
                <c:pt idx="752">
                  <c:v>81112239.359709308</c:v>
                </c:pt>
                <c:pt idx="753">
                  <c:v>81179869.441460982</c:v>
                </c:pt>
                <c:pt idx="754">
                  <c:v>81180944.473731071</c:v>
                </c:pt>
                <c:pt idx="755">
                  <c:v>81182060.838297427</c:v>
                </c:pt>
                <c:pt idx="756">
                  <c:v>81183507.95465453</c:v>
                </c:pt>
                <c:pt idx="757">
                  <c:v>81251391.178587645</c:v>
                </c:pt>
                <c:pt idx="758">
                  <c:v>81252673.914581701</c:v>
                </c:pt>
                <c:pt idx="759">
                  <c:v>81253956.630282238</c:v>
                </c:pt>
                <c:pt idx="760">
                  <c:v>81321720.01636222</c:v>
                </c:pt>
                <c:pt idx="761">
                  <c:v>81322962.329506174</c:v>
                </c:pt>
                <c:pt idx="762">
                  <c:v>81390480.193834811</c:v>
                </c:pt>
                <c:pt idx="763">
                  <c:v>81391557.715166211</c:v>
                </c:pt>
                <c:pt idx="764">
                  <c:v>81392593.779887244</c:v>
                </c:pt>
                <c:pt idx="765">
                  <c:v>81393464.06403853</c:v>
                </c:pt>
                <c:pt idx="766">
                  <c:v>81394541.545781001</c:v>
                </c:pt>
                <c:pt idx="767">
                  <c:v>81395909.098175481</c:v>
                </c:pt>
                <c:pt idx="768">
                  <c:v>81463764.857725173</c:v>
                </c:pt>
                <c:pt idx="769">
                  <c:v>81465092.006642878</c:v>
                </c:pt>
                <c:pt idx="770">
                  <c:v>81532743.570397437</c:v>
                </c:pt>
                <c:pt idx="771">
                  <c:v>81533864.232206777</c:v>
                </c:pt>
                <c:pt idx="772">
                  <c:v>81601477.09795092</c:v>
                </c:pt>
                <c:pt idx="773">
                  <c:v>81602764.79492417</c:v>
                </c:pt>
                <c:pt idx="774">
                  <c:v>81604177.084314108</c:v>
                </c:pt>
                <c:pt idx="775">
                  <c:v>81671835.558591589</c:v>
                </c:pt>
                <c:pt idx="776">
                  <c:v>81672957.961737707</c:v>
                </c:pt>
                <c:pt idx="777">
                  <c:v>81674163.488635689</c:v>
                </c:pt>
                <c:pt idx="778">
                  <c:v>81741950.574899122</c:v>
                </c:pt>
                <c:pt idx="779">
                  <c:v>81743406.657455713</c:v>
                </c:pt>
                <c:pt idx="780">
                  <c:v>81744987.517650113</c:v>
                </c:pt>
                <c:pt idx="781">
                  <c:v>81746443.545979097</c:v>
                </c:pt>
                <c:pt idx="782">
                  <c:v>81747649.949756786</c:v>
                </c:pt>
                <c:pt idx="783">
                  <c:v>81748897.934882998</c:v>
                </c:pt>
                <c:pt idx="784">
                  <c:v>81750229.097965851</c:v>
                </c:pt>
                <c:pt idx="785">
                  <c:v>81818108.185691327</c:v>
                </c:pt>
                <c:pt idx="786">
                  <c:v>81886072.877941623</c:v>
                </c:pt>
                <c:pt idx="787">
                  <c:v>81887656.119631648</c:v>
                </c:pt>
                <c:pt idx="788">
                  <c:v>81889197.667577893</c:v>
                </c:pt>
                <c:pt idx="789">
                  <c:v>81890614.199498624</c:v>
                </c:pt>
                <c:pt idx="790">
                  <c:v>81891905.721897632</c:v>
                </c:pt>
                <c:pt idx="791">
                  <c:v>81893322.206853017</c:v>
                </c:pt>
                <c:pt idx="792">
                  <c:v>81894988.628291592</c:v>
                </c:pt>
                <c:pt idx="793">
                  <c:v>81896738.334210888</c:v>
                </c:pt>
                <c:pt idx="794">
                  <c:v>81898363.027574018</c:v>
                </c:pt>
                <c:pt idx="795">
                  <c:v>81900112.66120775</c:v>
                </c:pt>
                <c:pt idx="796">
                  <c:v>81901987.227082208</c:v>
                </c:pt>
                <c:pt idx="797">
                  <c:v>81970175.399441764</c:v>
                </c:pt>
                <c:pt idx="798">
                  <c:v>82038199.418743193</c:v>
                </c:pt>
                <c:pt idx="799">
                  <c:v>82106142.399812207</c:v>
                </c:pt>
                <c:pt idx="800">
                  <c:v>82107729.096147493</c:v>
                </c:pt>
                <c:pt idx="801">
                  <c:v>82175801.037654385</c:v>
                </c:pt>
                <c:pt idx="802">
                  <c:v>82177263.596266106</c:v>
                </c:pt>
                <c:pt idx="803">
                  <c:v>82178558.983522058</c:v>
                </c:pt>
                <c:pt idx="804">
                  <c:v>82246342.905599639</c:v>
                </c:pt>
                <c:pt idx="805">
                  <c:v>82314254.46107626</c:v>
                </c:pt>
                <c:pt idx="806">
                  <c:v>82315677.436581612</c:v>
                </c:pt>
                <c:pt idx="807">
                  <c:v>82383508.621041924</c:v>
                </c:pt>
                <c:pt idx="808">
                  <c:v>82451341.947182223</c:v>
                </c:pt>
                <c:pt idx="809">
                  <c:v>82452892.902324587</c:v>
                </c:pt>
                <c:pt idx="810">
                  <c:v>82521107.148547441</c:v>
                </c:pt>
                <c:pt idx="811">
                  <c:v>82522743.191578433</c:v>
                </c:pt>
                <c:pt idx="812">
                  <c:v>82590709.563473508</c:v>
                </c:pt>
                <c:pt idx="813">
                  <c:v>82592304.881419122</c:v>
                </c:pt>
                <c:pt idx="814">
                  <c:v>82660400.893229604</c:v>
                </c:pt>
                <c:pt idx="815">
                  <c:v>82728625.585742027</c:v>
                </c:pt>
                <c:pt idx="816">
                  <c:v>82796895.094305605</c:v>
                </c:pt>
                <c:pt idx="817">
                  <c:v>82798662.454424828</c:v>
                </c:pt>
                <c:pt idx="818">
                  <c:v>82866936.1459997</c:v>
                </c:pt>
                <c:pt idx="819">
                  <c:v>82935086.202612177</c:v>
                </c:pt>
                <c:pt idx="820">
                  <c:v>82936603.423434794</c:v>
                </c:pt>
                <c:pt idx="821">
                  <c:v>82938078.472539589</c:v>
                </c:pt>
                <c:pt idx="822">
                  <c:v>82939595.638447851</c:v>
                </c:pt>
                <c:pt idx="823">
                  <c:v>82940817.779625908</c:v>
                </c:pt>
                <c:pt idx="824">
                  <c:v>83008342.287926763</c:v>
                </c:pt>
                <c:pt idx="825">
                  <c:v>83076079.450945586</c:v>
                </c:pt>
                <c:pt idx="826">
                  <c:v>83077683.375038579</c:v>
                </c:pt>
                <c:pt idx="827">
                  <c:v>83145972.875401571</c:v>
                </c:pt>
                <c:pt idx="828">
                  <c:v>83147662.498543188</c:v>
                </c:pt>
                <c:pt idx="829">
                  <c:v>83149352.087235913</c:v>
                </c:pt>
                <c:pt idx="830">
                  <c:v>83217477.930318624</c:v>
                </c:pt>
                <c:pt idx="831">
                  <c:v>83218788.36000663</c:v>
                </c:pt>
                <c:pt idx="832">
                  <c:v>83286494.715479389</c:v>
                </c:pt>
                <c:pt idx="833">
                  <c:v>83287933.065467253</c:v>
                </c:pt>
                <c:pt idx="834">
                  <c:v>83356150.469765648</c:v>
                </c:pt>
                <c:pt idx="835">
                  <c:v>83358013.275599048</c:v>
                </c:pt>
                <c:pt idx="836">
                  <c:v>83359918.374721572</c:v>
                </c:pt>
                <c:pt idx="837">
                  <c:v>83361696.427817434</c:v>
                </c:pt>
                <c:pt idx="838">
                  <c:v>83363432.109606206</c:v>
                </c:pt>
                <c:pt idx="839">
                  <c:v>83431403.647788107</c:v>
                </c:pt>
                <c:pt idx="840">
                  <c:v>83499038.262802854</c:v>
                </c:pt>
                <c:pt idx="841">
                  <c:v>83500395.036843777</c:v>
                </c:pt>
                <c:pt idx="842">
                  <c:v>83568753.799127221</c:v>
                </c:pt>
                <c:pt idx="843">
                  <c:v>83570578.342118427</c:v>
                </c:pt>
                <c:pt idx="844">
                  <c:v>83572105.835737199</c:v>
                </c:pt>
                <c:pt idx="845">
                  <c:v>83573590.872113928</c:v>
                </c:pt>
                <c:pt idx="846">
                  <c:v>83575203.167336166</c:v>
                </c:pt>
                <c:pt idx="847">
                  <c:v>83643399.943201602</c:v>
                </c:pt>
                <c:pt idx="848">
                  <c:v>83711556.826698199</c:v>
                </c:pt>
                <c:pt idx="849">
                  <c:v>83779588.664273888</c:v>
                </c:pt>
                <c:pt idx="850">
                  <c:v>83780992.054221198</c:v>
                </c:pt>
                <c:pt idx="851">
                  <c:v>83849027.319399357</c:v>
                </c:pt>
                <c:pt idx="852">
                  <c:v>83850559.452018082</c:v>
                </c:pt>
                <c:pt idx="853">
                  <c:v>83918640.835548416</c:v>
                </c:pt>
                <c:pt idx="854">
                  <c:v>83986554.123315185</c:v>
                </c:pt>
                <c:pt idx="855">
                  <c:v>84054341.576372191</c:v>
                </c:pt>
                <c:pt idx="856">
                  <c:v>84122173.661318526</c:v>
                </c:pt>
                <c:pt idx="857">
                  <c:v>84190221.374478772</c:v>
                </c:pt>
                <c:pt idx="858">
                  <c:v>84192058.495262057</c:v>
                </c:pt>
                <c:pt idx="859">
                  <c:v>84193938.298126876</c:v>
                </c:pt>
                <c:pt idx="860">
                  <c:v>84195561.730329305</c:v>
                </c:pt>
                <c:pt idx="861">
                  <c:v>84263658.661830172</c:v>
                </c:pt>
                <c:pt idx="862">
                  <c:v>84265411.576976359</c:v>
                </c:pt>
                <c:pt idx="863">
                  <c:v>84333768.983236685</c:v>
                </c:pt>
                <c:pt idx="864">
                  <c:v>84335223.709487274</c:v>
                </c:pt>
                <c:pt idx="865">
                  <c:v>84403114.025633454</c:v>
                </c:pt>
                <c:pt idx="866">
                  <c:v>84404484.215710014</c:v>
                </c:pt>
                <c:pt idx="867">
                  <c:v>84472591.919138819</c:v>
                </c:pt>
                <c:pt idx="868">
                  <c:v>84474263.094402298</c:v>
                </c:pt>
                <c:pt idx="869">
                  <c:v>84475934.236469686</c:v>
                </c:pt>
                <c:pt idx="870">
                  <c:v>84477605.345342219</c:v>
                </c:pt>
                <c:pt idx="871">
                  <c:v>84479233.573341489</c:v>
                </c:pt>
                <c:pt idx="872">
                  <c:v>84480818.922956601</c:v>
                </c:pt>
                <c:pt idx="873">
                  <c:v>84482404.242697626</c:v>
                </c:pt>
                <c:pt idx="874">
                  <c:v>84483903.841985226</c:v>
                </c:pt>
                <c:pt idx="875">
                  <c:v>84485146.346859872</c:v>
                </c:pt>
                <c:pt idx="876">
                  <c:v>84486517.365425795</c:v>
                </c:pt>
                <c:pt idx="877">
                  <c:v>84554681.066819862</c:v>
                </c:pt>
                <c:pt idx="878">
                  <c:v>84556224.622336596</c:v>
                </c:pt>
                <c:pt idx="879">
                  <c:v>84557768.149555892</c:v>
                </c:pt>
                <c:pt idx="880">
                  <c:v>84625893.783635125</c:v>
                </c:pt>
                <c:pt idx="881">
                  <c:v>84627610.099619076</c:v>
                </c:pt>
                <c:pt idx="882">
                  <c:v>84695911.216506451</c:v>
                </c:pt>
                <c:pt idx="883">
                  <c:v>84697414.115251899</c:v>
                </c:pt>
                <c:pt idx="884">
                  <c:v>84632158.167911708</c:v>
                </c:pt>
                <c:pt idx="885">
                  <c:v>84566600.011116907</c:v>
                </c:pt>
                <c:pt idx="886">
                  <c:v>84567671.775940746</c:v>
                </c:pt>
                <c:pt idx="887">
                  <c:v>84569129.35420759</c:v>
                </c:pt>
                <c:pt idx="888">
                  <c:v>84637392.433235288</c:v>
                </c:pt>
                <c:pt idx="889">
                  <c:v>84705400.499223456</c:v>
                </c:pt>
                <c:pt idx="890">
                  <c:v>84706731.489686966</c:v>
                </c:pt>
                <c:pt idx="891">
                  <c:v>84774742.783651248</c:v>
                </c:pt>
                <c:pt idx="892">
                  <c:v>84776203.678562492</c:v>
                </c:pt>
                <c:pt idx="893">
                  <c:v>84844390.299901307</c:v>
                </c:pt>
                <c:pt idx="894">
                  <c:v>84846110.285113648</c:v>
                </c:pt>
                <c:pt idx="895">
                  <c:v>84847959.230152473</c:v>
                </c:pt>
                <c:pt idx="896">
                  <c:v>84849765.137395754</c:v>
                </c:pt>
                <c:pt idx="897">
                  <c:v>84784753.703420788</c:v>
                </c:pt>
                <c:pt idx="898">
                  <c:v>84852946.880020171</c:v>
                </c:pt>
                <c:pt idx="899">
                  <c:v>84854752.680623606</c:v>
                </c:pt>
                <c:pt idx="900">
                  <c:v>84923423.011751071</c:v>
                </c:pt>
                <c:pt idx="901">
                  <c:v>84991924.291219085</c:v>
                </c:pt>
                <c:pt idx="902">
                  <c:v>84993517.506278604</c:v>
                </c:pt>
                <c:pt idx="903">
                  <c:v>85061548.909892783</c:v>
                </c:pt>
                <c:pt idx="904">
                  <c:v>85063100.22506009</c:v>
                </c:pt>
                <c:pt idx="905">
                  <c:v>85064565.329950348</c:v>
                </c:pt>
                <c:pt idx="906">
                  <c:v>85065987.319273606</c:v>
                </c:pt>
                <c:pt idx="907">
                  <c:v>85067495.463668808</c:v>
                </c:pt>
                <c:pt idx="908">
                  <c:v>85135792.361724392</c:v>
                </c:pt>
                <c:pt idx="909">
                  <c:v>85137474.11640279</c:v>
                </c:pt>
                <c:pt idx="910">
                  <c:v>85138897.113519311</c:v>
                </c:pt>
                <c:pt idx="911">
                  <c:v>85140104.486270204</c:v>
                </c:pt>
                <c:pt idx="912">
                  <c:v>85141398.080839202</c:v>
                </c:pt>
                <c:pt idx="913">
                  <c:v>85209356.63267459</c:v>
                </c:pt>
                <c:pt idx="914">
                  <c:v>85210737.502992362</c:v>
                </c:pt>
                <c:pt idx="915">
                  <c:v>85278699.183405325</c:v>
                </c:pt>
                <c:pt idx="916">
                  <c:v>85280167.45742175</c:v>
                </c:pt>
                <c:pt idx="917">
                  <c:v>85348391.635268465</c:v>
                </c:pt>
                <c:pt idx="918">
                  <c:v>85416531.779494733</c:v>
                </c:pt>
                <c:pt idx="919">
                  <c:v>85417959.019056603</c:v>
                </c:pt>
                <c:pt idx="920">
                  <c:v>85486275.714686781</c:v>
                </c:pt>
                <c:pt idx="921">
                  <c:v>85488050.26626882</c:v>
                </c:pt>
                <c:pt idx="922">
                  <c:v>85489781.500426605</c:v>
                </c:pt>
                <c:pt idx="923">
                  <c:v>85491729.096735865</c:v>
                </c:pt>
                <c:pt idx="924">
                  <c:v>85560225.781405091</c:v>
                </c:pt>
                <c:pt idx="925">
                  <c:v>85628508.601065204</c:v>
                </c:pt>
                <c:pt idx="926">
                  <c:v>85630025.666127101</c:v>
                </c:pt>
                <c:pt idx="927">
                  <c:v>85631456.017012939</c:v>
                </c:pt>
                <c:pt idx="928">
                  <c:v>85632886.343883455</c:v>
                </c:pt>
                <c:pt idx="929">
                  <c:v>85634446.673080891</c:v>
                </c:pt>
                <c:pt idx="930">
                  <c:v>85702606.405657008</c:v>
                </c:pt>
                <c:pt idx="931">
                  <c:v>85770638.248126224</c:v>
                </c:pt>
                <c:pt idx="932">
                  <c:v>85771983.887362555</c:v>
                </c:pt>
                <c:pt idx="933">
                  <c:v>85773416.318713591</c:v>
                </c:pt>
                <c:pt idx="934">
                  <c:v>85841626.168956742</c:v>
                </c:pt>
                <c:pt idx="935">
                  <c:v>85909925.363830641</c:v>
                </c:pt>
                <c:pt idx="936">
                  <c:v>85911533.829849407</c:v>
                </c:pt>
                <c:pt idx="937">
                  <c:v>85979836.772667825</c:v>
                </c:pt>
                <c:pt idx="938">
                  <c:v>86048185.783988506</c:v>
                </c:pt>
                <c:pt idx="939">
                  <c:v>86116580.962316588</c:v>
                </c:pt>
                <c:pt idx="940">
                  <c:v>86118236.614959002</c:v>
                </c:pt>
                <c:pt idx="941">
                  <c:v>86186461.294365481</c:v>
                </c:pt>
                <c:pt idx="942">
                  <c:v>86254862.913749784</c:v>
                </c:pt>
                <c:pt idx="943">
                  <c:v>86256608.301725611</c:v>
                </c:pt>
                <c:pt idx="944">
                  <c:v>86258135.487074867</c:v>
                </c:pt>
                <c:pt idx="945">
                  <c:v>86326367.56562373</c:v>
                </c:pt>
                <c:pt idx="946">
                  <c:v>86328026.872751579</c:v>
                </c:pt>
                <c:pt idx="947">
                  <c:v>86329860.806477085</c:v>
                </c:pt>
                <c:pt idx="948">
                  <c:v>86398360.102341592</c:v>
                </c:pt>
                <c:pt idx="949">
                  <c:v>86466599.809703439</c:v>
                </c:pt>
                <c:pt idx="950">
                  <c:v>86468174.086928338</c:v>
                </c:pt>
                <c:pt idx="951">
                  <c:v>86536636.189903185</c:v>
                </c:pt>
                <c:pt idx="952">
                  <c:v>86604925.839422241</c:v>
                </c:pt>
                <c:pt idx="953">
                  <c:v>86606239.685913429</c:v>
                </c:pt>
                <c:pt idx="954">
                  <c:v>86674445.13158761</c:v>
                </c:pt>
                <c:pt idx="955">
                  <c:v>86676154.386472613</c:v>
                </c:pt>
                <c:pt idx="956">
                  <c:v>86744538.88715747</c:v>
                </c:pt>
                <c:pt idx="957">
                  <c:v>86812925.983464211</c:v>
                </c:pt>
                <c:pt idx="958">
                  <c:v>86814637.766125157</c:v>
                </c:pt>
                <c:pt idx="959">
                  <c:v>86882809.117120475</c:v>
                </c:pt>
                <c:pt idx="960">
                  <c:v>86883995.067219764</c:v>
                </c:pt>
                <c:pt idx="961">
                  <c:v>86885093.154646203</c:v>
                </c:pt>
                <c:pt idx="962">
                  <c:v>86886410.841133058</c:v>
                </c:pt>
                <c:pt idx="963">
                  <c:v>86888079.881828919</c:v>
                </c:pt>
                <c:pt idx="964">
                  <c:v>86890012.414979294</c:v>
                </c:pt>
                <c:pt idx="965">
                  <c:v>86891857.065383881</c:v>
                </c:pt>
                <c:pt idx="966">
                  <c:v>86893569.919774905</c:v>
                </c:pt>
                <c:pt idx="967">
                  <c:v>86895194.90408431</c:v>
                </c:pt>
                <c:pt idx="968">
                  <c:v>86896907.692292824</c:v>
                </c:pt>
                <c:pt idx="969">
                  <c:v>86965135.836090788</c:v>
                </c:pt>
                <c:pt idx="970">
                  <c:v>87033322.328737572</c:v>
                </c:pt>
                <c:pt idx="971">
                  <c:v>87034905.705036804</c:v>
                </c:pt>
                <c:pt idx="972">
                  <c:v>87036577.015248716</c:v>
                </c:pt>
                <c:pt idx="973">
                  <c:v>87038424.215289205</c:v>
                </c:pt>
                <c:pt idx="974">
                  <c:v>87040183.416756496</c:v>
                </c:pt>
                <c:pt idx="975">
                  <c:v>87041810.646266878</c:v>
                </c:pt>
                <c:pt idx="976">
                  <c:v>87110137.797543749</c:v>
                </c:pt>
                <c:pt idx="977">
                  <c:v>87111722.201899081</c:v>
                </c:pt>
                <c:pt idx="978">
                  <c:v>87113130.536986127</c:v>
                </c:pt>
                <c:pt idx="979">
                  <c:v>87181330.257554799</c:v>
                </c:pt>
                <c:pt idx="980">
                  <c:v>87182871.750620008</c:v>
                </c:pt>
                <c:pt idx="981">
                  <c:v>87250986.739064425</c:v>
                </c:pt>
                <c:pt idx="982">
                  <c:v>87252397.135516807</c:v>
                </c:pt>
                <c:pt idx="983">
                  <c:v>87320471.205415264</c:v>
                </c:pt>
                <c:pt idx="984">
                  <c:v>87321794.421282902</c:v>
                </c:pt>
                <c:pt idx="985">
                  <c:v>87323073.510776892</c:v>
                </c:pt>
                <c:pt idx="986">
                  <c:v>87390975.038223088</c:v>
                </c:pt>
                <c:pt idx="987">
                  <c:v>87458922.541172907</c:v>
                </c:pt>
                <c:pt idx="988">
                  <c:v>87460203.530277655</c:v>
                </c:pt>
                <c:pt idx="989">
                  <c:v>87528198.066101864</c:v>
                </c:pt>
                <c:pt idx="990">
                  <c:v>87529745.218739271</c:v>
                </c:pt>
                <c:pt idx="991">
                  <c:v>87464664.75875017</c:v>
                </c:pt>
                <c:pt idx="992">
                  <c:v>87466078.169508189</c:v>
                </c:pt>
                <c:pt idx="993">
                  <c:v>87534077.099723876</c:v>
                </c:pt>
                <c:pt idx="994">
                  <c:v>87535403.142610416</c:v>
                </c:pt>
                <c:pt idx="995">
                  <c:v>87603758.871448606</c:v>
                </c:pt>
                <c:pt idx="996">
                  <c:v>87605483.97843419</c:v>
                </c:pt>
                <c:pt idx="997">
                  <c:v>87540309.325519636</c:v>
                </c:pt>
                <c:pt idx="998">
                  <c:v>87541856.262745664</c:v>
                </c:pt>
                <c:pt idx="999">
                  <c:v>87543403.172459841</c:v>
                </c:pt>
                <c:pt idx="1000">
                  <c:v>87611720.618462667</c:v>
                </c:pt>
                <c:pt idx="1001">
                  <c:v>87680040.460741311</c:v>
                </c:pt>
                <c:pt idx="1002">
                  <c:v>87681456.858235702</c:v>
                </c:pt>
                <c:pt idx="1003">
                  <c:v>87749470.083617494</c:v>
                </c:pt>
                <c:pt idx="1004">
                  <c:v>87817618.228046641</c:v>
                </c:pt>
                <c:pt idx="1005">
                  <c:v>87819258.350772709</c:v>
                </c:pt>
                <c:pt idx="1006">
                  <c:v>87820898.442666858</c:v>
                </c:pt>
                <c:pt idx="1007">
                  <c:v>87822405.526954129</c:v>
                </c:pt>
                <c:pt idx="1008">
                  <c:v>87823823.935443744</c:v>
                </c:pt>
                <c:pt idx="1009">
                  <c:v>87825330.969197318</c:v>
                </c:pt>
                <c:pt idx="1010">
                  <c:v>87760100.258091971</c:v>
                </c:pt>
                <c:pt idx="1011">
                  <c:v>87828344.958611071</c:v>
                </c:pt>
                <c:pt idx="1012">
                  <c:v>87829718.948644146</c:v>
                </c:pt>
                <c:pt idx="1013">
                  <c:v>87830915.63201046</c:v>
                </c:pt>
                <c:pt idx="1014">
                  <c:v>87832289.581559837</c:v>
                </c:pt>
                <c:pt idx="1015">
                  <c:v>87833885.108722508</c:v>
                </c:pt>
                <c:pt idx="1016">
                  <c:v>87835480.606706873</c:v>
                </c:pt>
                <c:pt idx="1017">
                  <c:v>87903777.222191259</c:v>
                </c:pt>
                <c:pt idx="1018">
                  <c:v>87905418.226022899</c:v>
                </c:pt>
                <c:pt idx="1019">
                  <c:v>87907059.199012831</c:v>
                </c:pt>
                <c:pt idx="1020">
                  <c:v>87841773.675355166</c:v>
                </c:pt>
                <c:pt idx="1021">
                  <c:v>87843014.508555159</c:v>
                </c:pt>
                <c:pt idx="1022">
                  <c:v>87910961.929790437</c:v>
                </c:pt>
                <c:pt idx="1023">
                  <c:v>87912381.061368227</c:v>
                </c:pt>
                <c:pt idx="1024">
                  <c:v>87980597.625621915</c:v>
                </c:pt>
                <c:pt idx="1025">
                  <c:v>87982062.167559549</c:v>
                </c:pt>
                <c:pt idx="1026">
                  <c:v>87983393.548019901</c:v>
                </c:pt>
                <c:pt idx="1027">
                  <c:v>87984769.286517277</c:v>
                </c:pt>
                <c:pt idx="1028">
                  <c:v>87986411.268627703</c:v>
                </c:pt>
                <c:pt idx="1029">
                  <c:v>88054767.57527861</c:v>
                </c:pt>
                <c:pt idx="1030">
                  <c:v>88056144.28486459</c:v>
                </c:pt>
                <c:pt idx="1031">
                  <c:v>88057298.927804768</c:v>
                </c:pt>
                <c:pt idx="1032">
                  <c:v>88125126.197765946</c:v>
                </c:pt>
                <c:pt idx="1033">
                  <c:v>88193088.496616125</c:v>
                </c:pt>
                <c:pt idx="1034">
                  <c:v>88194467.218084753</c:v>
                </c:pt>
                <c:pt idx="1035">
                  <c:v>88262743.895907894</c:v>
                </c:pt>
                <c:pt idx="1036">
                  <c:v>88264301.642283827</c:v>
                </c:pt>
                <c:pt idx="1037">
                  <c:v>88265681.337381363</c:v>
                </c:pt>
                <c:pt idx="1038">
                  <c:v>88267105.515991032</c:v>
                </c:pt>
                <c:pt idx="1039">
                  <c:v>88335387.680921569</c:v>
                </c:pt>
                <c:pt idx="1040">
                  <c:v>88336857.426437154</c:v>
                </c:pt>
                <c:pt idx="1041">
                  <c:v>88405276.650624186</c:v>
                </c:pt>
                <c:pt idx="1042">
                  <c:v>88406970.301742882</c:v>
                </c:pt>
                <c:pt idx="1043">
                  <c:v>88408530.214651927</c:v>
                </c:pt>
                <c:pt idx="1044">
                  <c:v>88409778.125019535</c:v>
                </c:pt>
                <c:pt idx="1045">
                  <c:v>88410758.613576606</c:v>
                </c:pt>
                <c:pt idx="1046">
                  <c:v>88411917.358659878</c:v>
                </c:pt>
                <c:pt idx="1047">
                  <c:v>88413120.654671237</c:v>
                </c:pt>
                <c:pt idx="1048">
                  <c:v>88414145.671596199</c:v>
                </c:pt>
                <c:pt idx="1049">
                  <c:v>88482083.302761912</c:v>
                </c:pt>
                <c:pt idx="1050">
                  <c:v>88550022.66891174</c:v>
                </c:pt>
                <c:pt idx="1051">
                  <c:v>88618008.43490389</c:v>
                </c:pt>
                <c:pt idx="1052">
                  <c:v>88752867.088546187</c:v>
                </c:pt>
                <c:pt idx="1053">
                  <c:v>88754209.024516881</c:v>
                </c:pt>
                <c:pt idx="1054">
                  <c:v>88822245.122598991</c:v>
                </c:pt>
                <c:pt idx="1055">
                  <c:v>88890327.884547427</c:v>
                </c:pt>
                <c:pt idx="1056">
                  <c:v>88891671.780626729</c:v>
                </c:pt>
                <c:pt idx="1057">
                  <c:v>88892791.678391278</c:v>
                </c:pt>
                <c:pt idx="1058">
                  <c:v>88893821.971781671</c:v>
                </c:pt>
                <c:pt idx="1059">
                  <c:v>88895165.814647138</c:v>
                </c:pt>
                <c:pt idx="1060">
                  <c:v>88896778.399071053</c:v>
                </c:pt>
                <c:pt idx="1061">
                  <c:v>88898570.124979019</c:v>
                </c:pt>
                <c:pt idx="1062">
                  <c:v>88900137.855304852</c:v>
                </c:pt>
                <c:pt idx="1063">
                  <c:v>88901481.601987034</c:v>
                </c:pt>
                <c:pt idx="1064">
                  <c:v>88835986.562802792</c:v>
                </c:pt>
                <c:pt idx="1065">
                  <c:v>88837418.772094592</c:v>
                </c:pt>
                <c:pt idx="1066">
                  <c:v>88838940.468977928</c:v>
                </c:pt>
                <c:pt idx="1067">
                  <c:v>88907259.479554385</c:v>
                </c:pt>
                <c:pt idx="1068">
                  <c:v>88975580.752058059</c:v>
                </c:pt>
                <c:pt idx="1069">
                  <c:v>89110703.914552078</c:v>
                </c:pt>
                <c:pt idx="1070">
                  <c:v>89179120.695856839</c:v>
                </c:pt>
                <c:pt idx="1071">
                  <c:v>89247315.103316203</c:v>
                </c:pt>
                <c:pt idx="1072">
                  <c:v>89248573.791039124</c:v>
                </c:pt>
                <c:pt idx="1073">
                  <c:v>89316546.255998269</c:v>
                </c:pt>
                <c:pt idx="1074">
                  <c:v>89317850.836547539</c:v>
                </c:pt>
                <c:pt idx="1075">
                  <c:v>89319335.335885584</c:v>
                </c:pt>
                <c:pt idx="1076">
                  <c:v>89387581.688900709</c:v>
                </c:pt>
                <c:pt idx="1077">
                  <c:v>89455604.920131892</c:v>
                </c:pt>
                <c:pt idx="1078">
                  <c:v>89523449.617646709</c:v>
                </c:pt>
                <c:pt idx="1079">
                  <c:v>89591386.083917037</c:v>
                </c:pt>
                <c:pt idx="1080">
                  <c:v>89592694.45525381</c:v>
                </c:pt>
                <c:pt idx="1081">
                  <c:v>89594273.498466089</c:v>
                </c:pt>
                <c:pt idx="1082">
                  <c:v>89662755.525774598</c:v>
                </c:pt>
                <c:pt idx="1083">
                  <c:v>89664516.277031273</c:v>
                </c:pt>
                <c:pt idx="1084">
                  <c:v>89666141.554955542</c:v>
                </c:pt>
                <c:pt idx="1085">
                  <c:v>89734221.888094872</c:v>
                </c:pt>
                <c:pt idx="1086">
                  <c:v>89735261.00353229</c:v>
                </c:pt>
                <c:pt idx="1087">
                  <c:v>89736345.28497231</c:v>
                </c:pt>
                <c:pt idx="1088">
                  <c:v>89737474.730764553</c:v>
                </c:pt>
                <c:pt idx="1089">
                  <c:v>89805378.463269368</c:v>
                </c:pt>
                <c:pt idx="1090">
                  <c:v>89873419.528287888</c:v>
                </c:pt>
                <c:pt idx="1091">
                  <c:v>89874686.341569364</c:v>
                </c:pt>
                <c:pt idx="1092">
                  <c:v>89809085.658121809</c:v>
                </c:pt>
                <c:pt idx="1093">
                  <c:v>89810487.118437856</c:v>
                </c:pt>
                <c:pt idx="1094">
                  <c:v>89812024.178599745</c:v>
                </c:pt>
                <c:pt idx="1095">
                  <c:v>89880567.738912791</c:v>
                </c:pt>
                <c:pt idx="1096">
                  <c:v>89882332.082472205</c:v>
                </c:pt>
                <c:pt idx="1097">
                  <c:v>89883870.199655876</c:v>
                </c:pt>
                <c:pt idx="1098">
                  <c:v>89885182.102170095</c:v>
                </c:pt>
                <c:pt idx="1099">
                  <c:v>89953188.280373305</c:v>
                </c:pt>
                <c:pt idx="1100">
                  <c:v>89954365.311376482</c:v>
                </c:pt>
                <c:pt idx="1101">
                  <c:v>90022464.688200444</c:v>
                </c:pt>
                <c:pt idx="1102">
                  <c:v>90023687.863906205</c:v>
                </c:pt>
                <c:pt idx="1103">
                  <c:v>90091789.996824041</c:v>
                </c:pt>
                <c:pt idx="1104">
                  <c:v>90093286.055201679</c:v>
                </c:pt>
                <c:pt idx="1105">
                  <c:v>90095008.758067191</c:v>
                </c:pt>
                <c:pt idx="1106">
                  <c:v>90096731.427724898</c:v>
                </c:pt>
                <c:pt idx="1107">
                  <c:v>90098454.064176634</c:v>
                </c:pt>
                <c:pt idx="1108">
                  <c:v>90166880.466421887</c:v>
                </c:pt>
                <c:pt idx="1109">
                  <c:v>90168241.403817818</c:v>
                </c:pt>
                <c:pt idx="1110">
                  <c:v>90169466.229767263</c:v>
                </c:pt>
                <c:pt idx="1111">
                  <c:v>90237669.846220002</c:v>
                </c:pt>
                <c:pt idx="1112">
                  <c:v>90239122.524037018</c:v>
                </c:pt>
                <c:pt idx="1113">
                  <c:v>90307283.762566924</c:v>
                </c:pt>
                <c:pt idx="1114">
                  <c:v>90308328.618220672</c:v>
                </c:pt>
                <c:pt idx="1115">
                  <c:v>90309328.033962205</c:v>
                </c:pt>
                <c:pt idx="1116">
                  <c:v>90310418.292961627</c:v>
                </c:pt>
                <c:pt idx="1117">
                  <c:v>90311553.965307176</c:v>
                </c:pt>
                <c:pt idx="1118">
                  <c:v>90379720.232685253</c:v>
                </c:pt>
                <c:pt idx="1119">
                  <c:v>90381402.220682949</c:v>
                </c:pt>
                <c:pt idx="1120">
                  <c:v>90449844.58773753</c:v>
                </c:pt>
                <c:pt idx="1121">
                  <c:v>90451209.323085323</c:v>
                </c:pt>
                <c:pt idx="1122">
                  <c:v>90452392.076924324</c:v>
                </c:pt>
                <c:pt idx="1123">
                  <c:v>90520110.235206932</c:v>
                </c:pt>
                <c:pt idx="1124">
                  <c:v>90520838.606899112</c:v>
                </c:pt>
                <c:pt idx="1125">
                  <c:v>90588604.121595547</c:v>
                </c:pt>
                <c:pt idx="1126">
                  <c:v>90589743.01950486</c:v>
                </c:pt>
                <c:pt idx="1127">
                  <c:v>90590881.902975202</c:v>
                </c:pt>
                <c:pt idx="1128">
                  <c:v>90591884.108485222</c:v>
                </c:pt>
                <c:pt idx="1129">
                  <c:v>90592704.086495191</c:v>
                </c:pt>
                <c:pt idx="1130">
                  <c:v>90593615.164394468</c:v>
                </c:pt>
                <c:pt idx="1131">
                  <c:v>90594617.339411288</c:v>
                </c:pt>
                <c:pt idx="1132">
                  <c:v>90595756.161086455</c:v>
                </c:pt>
                <c:pt idx="1133">
                  <c:v>90597168.279913411</c:v>
                </c:pt>
                <c:pt idx="1134">
                  <c:v>90598671.478788629</c:v>
                </c:pt>
                <c:pt idx="1135">
                  <c:v>90667175.001798362</c:v>
                </c:pt>
                <c:pt idx="1136">
                  <c:v>90668633.674279898</c:v>
                </c:pt>
                <c:pt idx="1137">
                  <c:v>90669773.245687857</c:v>
                </c:pt>
                <c:pt idx="1138">
                  <c:v>90670958.384628177</c:v>
                </c:pt>
                <c:pt idx="1139">
                  <c:v>90739284.559878573</c:v>
                </c:pt>
                <c:pt idx="1140">
                  <c:v>90807658.510475308</c:v>
                </c:pt>
                <c:pt idx="1141">
                  <c:v>90809164.871710882</c:v>
                </c:pt>
                <c:pt idx="1142">
                  <c:v>90877359.380353898</c:v>
                </c:pt>
                <c:pt idx="1143">
                  <c:v>90878410.011237904</c:v>
                </c:pt>
                <c:pt idx="1144">
                  <c:v>90879460.629870191</c:v>
                </c:pt>
                <c:pt idx="1145">
                  <c:v>90947521.44849889</c:v>
                </c:pt>
                <c:pt idx="1146">
                  <c:v>90948801.370209709</c:v>
                </c:pt>
                <c:pt idx="1147">
                  <c:v>90950126.984256208</c:v>
                </c:pt>
                <c:pt idx="1148">
                  <c:v>91018237.159976825</c:v>
                </c:pt>
                <c:pt idx="1149">
                  <c:v>91019517.968260631</c:v>
                </c:pt>
                <c:pt idx="1150">
                  <c:v>91021027.468968481</c:v>
                </c:pt>
                <c:pt idx="1151">
                  <c:v>91089370.329640538</c:v>
                </c:pt>
                <c:pt idx="1152">
                  <c:v>91090560.469967768</c:v>
                </c:pt>
                <c:pt idx="1153">
                  <c:v>91158356.624357522</c:v>
                </c:pt>
                <c:pt idx="1154">
                  <c:v>91159226.962096751</c:v>
                </c:pt>
                <c:pt idx="1155">
                  <c:v>91160188.90458174</c:v>
                </c:pt>
                <c:pt idx="1156">
                  <c:v>91161334.060854867</c:v>
                </c:pt>
                <c:pt idx="1157">
                  <c:v>91162708.229226425</c:v>
                </c:pt>
                <c:pt idx="1158">
                  <c:v>91163990.767518938</c:v>
                </c:pt>
                <c:pt idx="1159">
                  <c:v>91165090.071566999</c:v>
                </c:pt>
                <c:pt idx="1160">
                  <c:v>91232984.107180744</c:v>
                </c:pt>
                <c:pt idx="1161">
                  <c:v>91234405.0476937</c:v>
                </c:pt>
                <c:pt idx="1162">
                  <c:v>91302897.878408775</c:v>
                </c:pt>
                <c:pt idx="1163">
                  <c:v>91304319.813096598</c:v>
                </c:pt>
                <c:pt idx="1164">
                  <c:v>91305512.386251792</c:v>
                </c:pt>
                <c:pt idx="1165">
                  <c:v>91306659.076387912</c:v>
                </c:pt>
                <c:pt idx="1166">
                  <c:v>91374606.116662145</c:v>
                </c:pt>
                <c:pt idx="1167">
                  <c:v>91375570.019557968</c:v>
                </c:pt>
                <c:pt idx="1168">
                  <c:v>91443381.488628864</c:v>
                </c:pt>
                <c:pt idx="1169">
                  <c:v>91444483.874636278</c:v>
                </c:pt>
                <c:pt idx="1170">
                  <c:v>91445632.179135218</c:v>
                </c:pt>
                <c:pt idx="1171">
                  <c:v>91513860.290829822</c:v>
                </c:pt>
                <c:pt idx="1172">
                  <c:v>91515377.117003039</c:v>
                </c:pt>
                <c:pt idx="1173">
                  <c:v>91516801.991208643</c:v>
                </c:pt>
                <c:pt idx="1174">
                  <c:v>91518042.992438257</c:v>
                </c:pt>
                <c:pt idx="1175">
                  <c:v>91519238.014610112</c:v>
                </c:pt>
                <c:pt idx="1176">
                  <c:v>91520754.750844628</c:v>
                </c:pt>
                <c:pt idx="1177">
                  <c:v>91589357.683340117</c:v>
                </c:pt>
                <c:pt idx="1178">
                  <c:v>91590783.487838581</c:v>
                </c:pt>
                <c:pt idx="1179">
                  <c:v>91591795.33550702</c:v>
                </c:pt>
                <c:pt idx="1180">
                  <c:v>91592807.171894878</c:v>
                </c:pt>
                <c:pt idx="1181">
                  <c:v>91593864.988784552</c:v>
                </c:pt>
                <c:pt idx="1182">
                  <c:v>91595106.758097261</c:v>
                </c:pt>
                <c:pt idx="1183">
                  <c:v>91663532.140767723</c:v>
                </c:pt>
                <c:pt idx="1184">
                  <c:v>91598096.133056328</c:v>
                </c:pt>
                <c:pt idx="1185">
                  <c:v>91599521.800283104</c:v>
                </c:pt>
                <c:pt idx="1186">
                  <c:v>91600901.45692192</c:v>
                </c:pt>
                <c:pt idx="1187">
                  <c:v>91602189.117529899</c:v>
                </c:pt>
                <c:pt idx="1188">
                  <c:v>91603568.733622938</c:v>
                </c:pt>
                <c:pt idx="1189">
                  <c:v>91672138.21475257</c:v>
                </c:pt>
                <c:pt idx="1190">
                  <c:v>91740894.293451384</c:v>
                </c:pt>
                <c:pt idx="1191">
                  <c:v>91809468.682173371</c:v>
                </c:pt>
                <c:pt idx="1192">
                  <c:v>91877768.752100557</c:v>
                </c:pt>
                <c:pt idx="1193">
                  <c:v>91878829.457658038</c:v>
                </c:pt>
                <c:pt idx="1194">
                  <c:v>91946716.925106212</c:v>
                </c:pt>
                <c:pt idx="1195">
                  <c:v>92014744.343527466</c:v>
                </c:pt>
                <c:pt idx="1196">
                  <c:v>92015852.740519941</c:v>
                </c:pt>
                <c:pt idx="1197">
                  <c:v>92083697.686308533</c:v>
                </c:pt>
                <c:pt idx="1198">
                  <c:v>92151497.71704419</c:v>
                </c:pt>
                <c:pt idx="1199">
                  <c:v>92219530.426981211</c:v>
                </c:pt>
                <c:pt idx="1200">
                  <c:v>92287842.626559466</c:v>
                </c:pt>
                <c:pt idx="1201">
                  <c:v>92289185.754458591</c:v>
                </c:pt>
                <c:pt idx="1202">
                  <c:v>92290250.979795933</c:v>
                </c:pt>
                <c:pt idx="1203">
                  <c:v>92291084.625749975</c:v>
                </c:pt>
                <c:pt idx="1204">
                  <c:v>92292057.203088984</c:v>
                </c:pt>
                <c:pt idx="1205">
                  <c:v>92360281.697139874</c:v>
                </c:pt>
                <c:pt idx="1206">
                  <c:v>92361857.443739086</c:v>
                </c:pt>
                <c:pt idx="1207">
                  <c:v>92363572.195965916</c:v>
                </c:pt>
                <c:pt idx="1208">
                  <c:v>92365147.885892615</c:v>
                </c:pt>
                <c:pt idx="1209">
                  <c:v>92366538.177997649</c:v>
                </c:pt>
                <c:pt idx="1210">
                  <c:v>92367557.712113753</c:v>
                </c:pt>
                <c:pt idx="1211">
                  <c:v>92368577.234868407</c:v>
                </c:pt>
                <c:pt idx="1212">
                  <c:v>92369967.474860892</c:v>
                </c:pt>
                <c:pt idx="1213">
                  <c:v>92438386.207839012</c:v>
                </c:pt>
                <c:pt idx="1214">
                  <c:v>92506575.032395497</c:v>
                </c:pt>
                <c:pt idx="1215">
                  <c:v>92507642.381542385</c:v>
                </c:pt>
                <c:pt idx="1216">
                  <c:v>92575508.685282648</c:v>
                </c:pt>
                <c:pt idx="1217">
                  <c:v>92576483.905877933</c:v>
                </c:pt>
                <c:pt idx="1218">
                  <c:v>92577737.745687455</c:v>
                </c:pt>
                <c:pt idx="1219">
                  <c:v>92579177.318398207</c:v>
                </c:pt>
                <c:pt idx="1220">
                  <c:v>92580616.868506476</c:v>
                </c:pt>
                <c:pt idx="1221">
                  <c:v>92581963.523952872</c:v>
                </c:pt>
                <c:pt idx="1222">
                  <c:v>92583217.288830191</c:v>
                </c:pt>
                <c:pt idx="1223">
                  <c:v>92651229.82746233</c:v>
                </c:pt>
                <c:pt idx="1224">
                  <c:v>92652159.191821218</c:v>
                </c:pt>
                <c:pt idx="1225">
                  <c:v>92653088.546766862</c:v>
                </c:pt>
                <c:pt idx="1226">
                  <c:v>92721010.93762289</c:v>
                </c:pt>
                <c:pt idx="1227">
                  <c:v>92722219.945060283</c:v>
                </c:pt>
                <c:pt idx="1228">
                  <c:v>92790470.326555699</c:v>
                </c:pt>
                <c:pt idx="1229">
                  <c:v>92791866.302773669</c:v>
                </c:pt>
                <c:pt idx="1230">
                  <c:v>92860119.533300385</c:v>
                </c:pt>
                <c:pt idx="1231">
                  <c:v>92928421.223401293</c:v>
                </c:pt>
                <c:pt idx="1232">
                  <c:v>92929819.152424574</c:v>
                </c:pt>
                <c:pt idx="1233">
                  <c:v>92931170.463627025</c:v>
                </c:pt>
                <c:pt idx="1234">
                  <c:v>92932428.56311515</c:v>
                </c:pt>
                <c:pt idx="1235">
                  <c:v>93000641.75105457</c:v>
                </c:pt>
                <c:pt idx="1236">
                  <c:v>93001854.094262317</c:v>
                </c:pt>
                <c:pt idx="1237">
                  <c:v>93003113.049161479</c:v>
                </c:pt>
                <c:pt idx="1238">
                  <c:v>93004325.359833732</c:v>
                </c:pt>
                <c:pt idx="1239">
                  <c:v>93072402.96495752</c:v>
                </c:pt>
                <c:pt idx="1240">
                  <c:v>93073616.117709592</c:v>
                </c:pt>
                <c:pt idx="1241">
                  <c:v>93142069.717085898</c:v>
                </c:pt>
                <c:pt idx="1242">
                  <c:v>93143517.164716169</c:v>
                </c:pt>
                <c:pt idx="1243">
                  <c:v>93211973.905307651</c:v>
                </c:pt>
                <c:pt idx="1244">
                  <c:v>93280526.284093142</c:v>
                </c:pt>
                <c:pt idx="1245">
                  <c:v>93281928.985355154</c:v>
                </c:pt>
                <c:pt idx="1246">
                  <c:v>93283097.88679859</c:v>
                </c:pt>
                <c:pt idx="1247">
                  <c:v>93284266.773447126</c:v>
                </c:pt>
                <c:pt idx="1248">
                  <c:v>93352309.359453946</c:v>
                </c:pt>
                <c:pt idx="1249">
                  <c:v>93420259.834409058</c:v>
                </c:pt>
                <c:pt idx="1250">
                  <c:v>93421336.71702227</c:v>
                </c:pt>
                <c:pt idx="1251">
                  <c:v>93422413.587096229</c:v>
                </c:pt>
                <c:pt idx="1252">
                  <c:v>93423443.624999061</c:v>
                </c:pt>
                <c:pt idx="1253">
                  <c:v>93424145.916991785</c:v>
                </c:pt>
                <c:pt idx="1254">
                  <c:v>93424754.565738186</c:v>
                </c:pt>
                <c:pt idx="1255">
                  <c:v>93358531.979172915</c:v>
                </c:pt>
                <c:pt idx="1256">
                  <c:v>93359467.675222561</c:v>
                </c:pt>
                <c:pt idx="1257">
                  <c:v>93360263.009416357</c:v>
                </c:pt>
                <c:pt idx="1258">
                  <c:v>93294178.337593049</c:v>
                </c:pt>
                <c:pt idx="1259">
                  <c:v>93295347.084003955</c:v>
                </c:pt>
                <c:pt idx="1260">
                  <c:v>93296796.309011891</c:v>
                </c:pt>
                <c:pt idx="1261">
                  <c:v>93298152.015043631</c:v>
                </c:pt>
                <c:pt idx="1262">
                  <c:v>93299273.963605836</c:v>
                </c:pt>
                <c:pt idx="1263">
                  <c:v>93300395.898537576</c:v>
                </c:pt>
                <c:pt idx="1264">
                  <c:v>93301611.312666178</c:v>
                </c:pt>
                <c:pt idx="1265">
                  <c:v>93302966.94801563</c:v>
                </c:pt>
                <c:pt idx="1266">
                  <c:v>93304369.308470905</c:v>
                </c:pt>
                <c:pt idx="1267">
                  <c:v>93372753.536825612</c:v>
                </c:pt>
                <c:pt idx="1268">
                  <c:v>93440905.703537673</c:v>
                </c:pt>
                <c:pt idx="1269">
                  <c:v>93509059.533247784</c:v>
                </c:pt>
                <c:pt idx="1270">
                  <c:v>93510090.090404063</c:v>
                </c:pt>
                <c:pt idx="1271">
                  <c:v>93577636.91553764</c:v>
                </c:pt>
                <c:pt idx="1272">
                  <c:v>93578105.679520413</c:v>
                </c:pt>
                <c:pt idx="1273">
                  <c:v>93579043.200368449</c:v>
                </c:pt>
                <c:pt idx="1274">
                  <c:v>93580496.338927642</c:v>
                </c:pt>
                <c:pt idx="1275">
                  <c:v>93582090.077583179</c:v>
                </c:pt>
                <c:pt idx="1276">
                  <c:v>93583449.421235353</c:v>
                </c:pt>
                <c:pt idx="1277">
                  <c:v>93584621.253198087</c:v>
                </c:pt>
                <c:pt idx="1278">
                  <c:v>93585839.942711204</c:v>
                </c:pt>
                <c:pt idx="1279">
                  <c:v>93654190.784105077</c:v>
                </c:pt>
                <c:pt idx="1280">
                  <c:v>93722449.675300688</c:v>
                </c:pt>
                <c:pt idx="1281">
                  <c:v>93723435.370986328</c:v>
                </c:pt>
                <c:pt idx="1282">
                  <c:v>93724280.244664863</c:v>
                </c:pt>
                <c:pt idx="1283">
                  <c:v>93725312.857597977</c:v>
                </c:pt>
                <c:pt idx="1284">
                  <c:v>93793622.520270482</c:v>
                </c:pt>
                <c:pt idx="1285">
                  <c:v>93929024.499100789</c:v>
                </c:pt>
                <c:pt idx="1286">
                  <c:v>93930529.637638301</c:v>
                </c:pt>
                <c:pt idx="1287">
                  <c:v>93999127.485978857</c:v>
                </c:pt>
                <c:pt idx="1288">
                  <c:v>94000727.782079726</c:v>
                </c:pt>
                <c:pt idx="1289">
                  <c:v>94002139.785186455</c:v>
                </c:pt>
                <c:pt idx="1290">
                  <c:v>94003551.766858205</c:v>
                </c:pt>
                <c:pt idx="1291">
                  <c:v>94071825.256578341</c:v>
                </c:pt>
                <c:pt idx="1292">
                  <c:v>94072908.518108904</c:v>
                </c:pt>
                <c:pt idx="1293">
                  <c:v>94006799.243361682</c:v>
                </c:pt>
                <c:pt idx="1294">
                  <c:v>94007740.51970382</c:v>
                </c:pt>
                <c:pt idx="1295">
                  <c:v>94009011.227656111</c:v>
                </c:pt>
                <c:pt idx="1296">
                  <c:v>94010564.291578487</c:v>
                </c:pt>
                <c:pt idx="1297">
                  <c:v>94078842.683663443</c:v>
                </c:pt>
                <c:pt idx="1298">
                  <c:v>94146934.357732907</c:v>
                </c:pt>
                <c:pt idx="1299">
                  <c:v>94148065.423964962</c:v>
                </c:pt>
                <c:pt idx="1300">
                  <c:v>94216206.580716193</c:v>
                </c:pt>
                <c:pt idx="1301">
                  <c:v>94217149.784815013</c:v>
                </c:pt>
                <c:pt idx="1302">
                  <c:v>94218140.138846919</c:v>
                </c:pt>
                <c:pt idx="1303">
                  <c:v>94286331.436029807</c:v>
                </c:pt>
                <c:pt idx="1304">
                  <c:v>94287511.238817215</c:v>
                </c:pt>
                <c:pt idx="1305">
                  <c:v>94355752.246470958</c:v>
                </c:pt>
                <c:pt idx="1306">
                  <c:v>94356932.85731931</c:v>
                </c:pt>
                <c:pt idx="1307">
                  <c:v>94357830.111577645</c:v>
                </c:pt>
                <c:pt idx="1308">
                  <c:v>94358774.580426827</c:v>
                </c:pt>
                <c:pt idx="1309">
                  <c:v>94359955.153049916</c:v>
                </c:pt>
                <c:pt idx="1310">
                  <c:v>94361135.710742071</c:v>
                </c:pt>
                <c:pt idx="1311">
                  <c:v>94362221.810631931</c:v>
                </c:pt>
                <c:pt idx="1312">
                  <c:v>94430327.292698666</c:v>
                </c:pt>
                <c:pt idx="1313">
                  <c:v>94431697.661631986</c:v>
                </c:pt>
                <c:pt idx="1314">
                  <c:v>94433446.034187585</c:v>
                </c:pt>
                <c:pt idx="1315">
                  <c:v>94502359.079570591</c:v>
                </c:pt>
                <c:pt idx="1316">
                  <c:v>94504155.90939185</c:v>
                </c:pt>
                <c:pt idx="1317">
                  <c:v>94572646.982295305</c:v>
                </c:pt>
                <c:pt idx="1318">
                  <c:v>94640903.360413358</c:v>
                </c:pt>
                <c:pt idx="1319">
                  <c:v>94642087.109075204</c:v>
                </c:pt>
                <c:pt idx="1320">
                  <c:v>94710393.420095026</c:v>
                </c:pt>
                <c:pt idx="1321">
                  <c:v>94711862.267124593</c:v>
                </c:pt>
                <c:pt idx="1322">
                  <c:v>94780029.146784171</c:v>
                </c:pt>
                <c:pt idx="1323">
                  <c:v>94847912.935524866</c:v>
                </c:pt>
                <c:pt idx="1324">
                  <c:v>94915940.366380051</c:v>
                </c:pt>
                <c:pt idx="1325">
                  <c:v>94917222.341279581</c:v>
                </c:pt>
                <c:pt idx="1326">
                  <c:v>94918456.819081023</c:v>
                </c:pt>
                <c:pt idx="1327">
                  <c:v>94919501.364541173</c:v>
                </c:pt>
                <c:pt idx="1328">
                  <c:v>94987532.670116872</c:v>
                </c:pt>
                <c:pt idx="1329">
                  <c:v>94988577.930517942</c:v>
                </c:pt>
                <c:pt idx="1330">
                  <c:v>94989670.690320209</c:v>
                </c:pt>
                <c:pt idx="1331">
                  <c:v>94990858.458296686</c:v>
                </c:pt>
                <c:pt idx="1332">
                  <c:v>94992141.23084344</c:v>
                </c:pt>
                <c:pt idx="1333">
                  <c:v>95060557.479018405</c:v>
                </c:pt>
                <c:pt idx="1334">
                  <c:v>95061983.746231362</c:v>
                </c:pt>
                <c:pt idx="1335">
                  <c:v>95130545.627723128</c:v>
                </c:pt>
                <c:pt idx="1336">
                  <c:v>95131877.708136246</c:v>
                </c:pt>
                <c:pt idx="1337">
                  <c:v>95132686.462041676</c:v>
                </c:pt>
                <c:pt idx="1338">
                  <c:v>95200299.807618469</c:v>
                </c:pt>
                <c:pt idx="1339">
                  <c:v>95268104.514272317</c:v>
                </c:pt>
                <c:pt idx="1340">
                  <c:v>95269152.58695282</c:v>
                </c:pt>
                <c:pt idx="1341">
                  <c:v>95337388.141233891</c:v>
                </c:pt>
                <c:pt idx="1342">
                  <c:v>95338436.926547199</c:v>
                </c:pt>
                <c:pt idx="1343">
                  <c:v>95339390.35761632</c:v>
                </c:pt>
                <c:pt idx="1344">
                  <c:v>95340677.474264339</c:v>
                </c:pt>
                <c:pt idx="1345">
                  <c:v>95342155.253189296</c:v>
                </c:pt>
                <c:pt idx="1346">
                  <c:v>95343490.001339942</c:v>
                </c:pt>
                <c:pt idx="1347">
                  <c:v>95411588.324059829</c:v>
                </c:pt>
                <c:pt idx="1348">
                  <c:v>95412685.469001457</c:v>
                </c:pt>
                <c:pt idx="1349">
                  <c:v>95481167.890390962</c:v>
                </c:pt>
                <c:pt idx="1350">
                  <c:v>95549700.068601117</c:v>
                </c:pt>
                <c:pt idx="1351">
                  <c:v>95618186.501864269</c:v>
                </c:pt>
                <c:pt idx="1352">
                  <c:v>95619572.692945033</c:v>
                </c:pt>
                <c:pt idx="1353">
                  <c:v>95620958.863700613</c:v>
                </c:pt>
                <c:pt idx="1354">
                  <c:v>95622201.620201871</c:v>
                </c:pt>
                <c:pt idx="1355">
                  <c:v>95690405.81236954</c:v>
                </c:pt>
                <c:pt idx="1356">
                  <c:v>95691745.069527671</c:v>
                </c:pt>
                <c:pt idx="1357">
                  <c:v>95693227.796409667</c:v>
                </c:pt>
                <c:pt idx="1358">
                  <c:v>95694567.013619497</c:v>
                </c:pt>
                <c:pt idx="1359">
                  <c:v>95695906.211871624</c:v>
                </c:pt>
                <c:pt idx="1360">
                  <c:v>95697149.736131191</c:v>
                </c:pt>
                <c:pt idx="1361">
                  <c:v>95765216.585778341</c:v>
                </c:pt>
                <c:pt idx="1362">
                  <c:v>95766125.931857854</c:v>
                </c:pt>
                <c:pt idx="1363">
                  <c:v>95766987.409560293</c:v>
                </c:pt>
                <c:pt idx="1364">
                  <c:v>95767944.597813368</c:v>
                </c:pt>
                <c:pt idx="1365">
                  <c:v>95768853.917689726</c:v>
                </c:pt>
                <c:pt idx="1366">
                  <c:v>95769667.51228109</c:v>
                </c:pt>
                <c:pt idx="1367">
                  <c:v>95770481.099880323</c:v>
                </c:pt>
                <c:pt idx="1368">
                  <c:v>95771725.396802276</c:v>
                </c:pt>
                <c:pt idx="1369">
                  <c:v>95773400.386064187</c:v>
                </c:pt>
                <c:pt idx="1370">
                  <c:v>95842240.504293621</c:v>
                </c:pt>
                <c:pt idx="1371">
                  <c:v>95843868.717317924</c:v>
                </c:pt>
                <c:pt idx="1372">
                  <c:v>95912137.33963719</c:v>
                </c:pt>
                <c:pt idx="1373">
                  <c:v>95913095.757051408</c:v>
                </c:pt>
                <c:pt idx="1374">
                  <c:v>95981318.744351208</c:v>
                </c:pt>
                <c:pt idx="1375">
                  <c:v>95982709.387331009</c:v>
                </c:pt>
                <c:pt idx="1376">
                  <c:v>96051078.881329313</c:v>
                </c:pt>
                <c:pt idx="1377">
                  <c:v>96119258.092712209</c:v>
                </c:pt>
                <c:pt idx="1378">
                  <c:v>96187486.88427788</c:v>
                </c:pt>
                <c:pt idx="1379">
                  <c:v>96188495.962260172</c:v>
                </c:pt>
                <c:pt idx="1380">
                  <c:v>96256582.787571847</c:v>
                </c:pt>
                <c:pt idx="1381">
                  <c:v>96257688.714880615</c:v>
                </c:pt>
                <c:pt idx="1382">
                  <c:v>96191811.42879197</c:v>
                </c:pt>
                <c:pt idx="1383">
                  <c:v>96193012.656246319</c:v>
                </c:pt>
                <c:pt idx="1384">
                  <c:v>96194021.675578445</c:v>
                </c:pt>
                <c:pt idx="1385">
                  <c:v>96262256.539290294</c:v>
                </c:pt>
                <c:pt idx="1386">
                  <c:v>96263650.884101138</c:v>
                </c:pt>
                <c:pt idx="1387">
                  <c:v>96265093.288262486</c:v>
                </c:pt>
                <c:pt idx="1388">
                  <c:v>96266391.433309659</c:v>
                </c:pt>
                <c:pt idx="1389">
                  <c:v>96267401.089433208</c:v>
                </c:pt>
                <c:pt idx="1390">
                  <c:v>96335448.623739868</c:v>
                </c:pt>
                <c:pt idx="1391">
                  <c:v>96336266.517866254</c:v>
                </c:pt>
                <c:pt idx="1392">
                  <c:v>96404315.943895802</c:v>
                </c:pt>
                <c:pt idx="1393">
                  <c:v>96405471.398397923</c:v>
                </c:pt>
                <c:pt idx="1394">
                  <c:v>96406674.981935725</c:v>
                </c:pt>
                <c:pt idx="1395">
                  <c:v>96407878.55026798</c:v>
                </c:pt>
                <c:pt idx="1396">
                  <c:v>96409033.961561888</c:v>
                </c:pt>
                <c:pt idx="1397">
                  <c:v>96410141.217569217</c:v>
                </c:pt>
                <c:pt idx="1398">
                  <c:v>96411489.164034575</c:v>
                </c:pt>
                <c:pt idx="1399">
                  <c:v>96412788.951492622</c:v>
                </c:pt>
                <c:pt idx="1400">
                  <c:v>96413944.30323419</c:v>
                </c:pt>
                <c:pt idx="1401">
                  <c:v>96414955.224514365</c:v>
                </c:pt>
                <c:pt idx="1402">
                  <c:v>96482965.10527806</c:v>
                </c:pt>
                <c:pt idx="1403">
                  <c:v>96551024.455139577</c:v>
                </c:pt>
                <c:pt idx="1404">
                  <c:v>96552422.38706407</c:v>
                </c:pt>
                <c:pt idx="1405">
                  <c:v>96621159.342969492</c:v>
                </c:pt>
                <c:pt idx="1406">
                  <c:v>96622751.146264628</c:v>
                </c:pt>
                <c:pt idx="1407">
                  <c:v>96691443.161159322</c:v>
                </c:pt>
                <c:pt idx="1408">
                  <c:v>96692987.748793662</c:v>
                </c:pt>
                <c:pt idx="1409">
                  <c:v>96761489.791174993</c:v>
                </c:pt>
                <c:pt idx="1410">
                  <c:v>96763083.703027025</c:v>
                </c:pt>
                <c:pt idx="1411">
                  <c:v>96764532.690740749</c:v>
                </c:pt>
                <c:pt idx="1412">
                  <c:v>96832893.7247843</c:v>
                </c:pt>
                <c:pt idx="1413">
                  <c:v>96834005.356260911</c:v>
                </c:pt>
                <c:pt idx="1414">
                  <c:v>96834826.988615423</c:v>
                </c:pt>
                <c:pt idx="1415">
                  <c:v>96902659.05708988</c:v>
                </c:pt>
                <c:pt idx="1416">
                  <c:v>96903723.064333618</c:v>
                </c:pt>
                <c:pt idx="1417">
                  <c:v>96972282.810479909</c:v>
                </c:pt>
                <c:pt idx="1418">
                  <c:v>96973831.484560594</c:v>
                </c:pt>
                <c:pt idx="1419">
                  <c:v>97042248.981097907</c:v>
                </c:pt>
                <c:pt idx="1420">
                  <c:v>97043169.118278623</c:v>
                </c:pt>
                <c:pt idx="1421">
                  <c:v>96976831.969348654</c:v>
                </c:pt>
                <c:pt idx="1422">
                  <c:v>96977799.847620249</c:v>
                </c:pt>
                <c:pt idx="1423">
                  <c:v>96979009.68170841</c:v>
                </c:pt>
                <c:pt idx="1424">
                  <c:v>96980413.070109218</c:v>
                </c:pt>
                <c:pt idx="1425">
                  <c:v>96914797.710302964</c:v>
                </c:pt>
                <c:pt idx="1426">
                  <c:v>96916200.084995583</c:v>
                </c:pt>
                <c:pt idx="1427">
                  <c:v>96917699.152467027</c:v>
                </c:pt>
                <c:pt idx="1428">
                  <c:v>96919053.128716588</c:v>
                </c:pt>
                <c:pt idx="1429">
                  <c:v>96987478.092537209</c:v>
                </c:pt>
                <c:pt idx="1430">
                  <c:v>97055953.268434763</c:v>
                </c:pt>
                <c:pt idx="1431">
                  <c:v>97057309.063155353</c:v>
                </c:pt>
                <c:pt idx="1432">
                  <c:v>97058471.157654181</c:v>
                </c:pt>
                <c:pt idx="1433">
                  <c:v>97126562.269597486</c:v>
                </c:pt>
                <c:pt idx="1434">
                  <c:v>97127531.330839977</c:v>
                </c:pt>
                <c:pt idx="1435">
                  <c:v>97128645.739167348</c:v>
                </c:pt>
                <c:pt idx="1436">
                  <c:v>97129857.037883043</c:v>
                </c:pt>
                <c:pt idx="1437">
                  <c:v>97198242.630493015</c:v>
                </c:pt>
                <c:pt idx="1438">
                  <c:v>97199551.702803805</c:v>
                </c:pt>
                <c:pt idx="1439">
                  <c:v>97200909.240419224</c:v>
                </c:pt>
                <c:pt idx="1440">
                  <c:v>97269395.39610137</c:v>
                </c:pt>
                <c:pt idx="1441">
                  <c:v>97337786.310064629</c:v>
                </c:pt>
                <c:pt idx="1442">
                  <c:v>97339097.118323892</c:v>
                </c:pt>
                <c:pt idx="1443">
                  <c:v>97340553.550982147</c:v>
                </c:pt>
                <c:pt idx="1444">
                  <c:v>97341864.321508199</c:v>
                </c:pt>
                <c:pt idx="1445">
                  <c:v>97343126.528085664</c:v>
                </c:pt>
                <c:pt idx="1446">
                  <c:v>97411765.673619792</c:v>
                </c:pt>
                <c:pt idx="1447">
                  <c:v>97413223.026809871</c:v>
                </c:pt>
                <c:pt idx="1448">
                  <c:v>97481524.929918557</c:v>
                </c:pt>
                <c:pt idx="1449">
                  <c:v>97482545.75469853</c:v>
                </c:pt>
                <c:pt idx="1450">
                  <c:v>97550995.871202171</c:v>
                </c:pt>
                <c:pt idx="1451">
                  <c:v>97552601.085443571</c:v>
                </c:pt>
                <c:pt idx="1452">
                  <c:v>97554206.272936031</c:v>
                </c:pt>
                <c:pt idx="1453">
                  <c:v>97622757.693889663</c:v>
                </c:pt>
                <c:pt idx="1454">
                  <c:v>97623974.546305627</c:v>
                </c:pt>
                <c:pt idx="1455">
                  <c:v>97692333.880873039</c:v>
                </c:pt>
                <c:pt idx="1456">
                  <c:v>97760889.831682205</c:v>
                </c:pt>
                <c:pt idx="1457">
                  <c:v>97762400.741629213</c:v>
                </c:pt>
                <c:pt idx="1458">
                  <c:v>97763716.676184714</c:v>
                </c:pt>
                <c:pt idx="1459">
                  <c:v>97764837.643322885</c:v>
                </c:pt>
                <c:pt idx="1460">
                  <c:v>97766007.33428359</c:v>
                </c:pt>
                <c:pt idx="1461">
                  <c:v>97834422.336850286</c:v>
                </c:pt>
                <c:pt idx="1462">
                  <c:v>97835787.877704233</c:v>
                </c:pt>
                <c:pt idx="1463">
                  <c:v>97837250.935768783</c:v>
                </c:pt>
                <c:pt idx="1464">
                  <c:v>97838909.041452721</c:v>
                </c:pt>
                <c:pt idx="1465">
                  <c:v>97907816.789457873</c:v>
                </c:pt>
                <c:pt idx="1466">
                  <c:v>97976531.584959865</c:v>
                </c:pt>
                <c:pt idx="1467">
                  <c:v>97978143.049361497</c:v>
                </c:pt>
                <c:pt idx="1468">
                  <c:v>97980047.472677916</c:v>
                </c:pt>
                <c:pt idx="1469">
                  <c:v>97981951.858499125</c:v>
                </c:pt>
                <c:pt idx="1470">
                  <c:v>97983319.086735368</c:v>
                </c:pt>
                <c:pt idx="1471">
                  <c:v>97984100.35133633</c:v>
                </c:pt>
                <c:pt idx="1472">
                  <c:v>98051698.507509172</c:v>
                </c:pt>
                <c:pt idx="1473">
                  <c:v>98052529.159401774</c:v>
                </c:pt>
                <c:pt idx="1474">
                  <c:v>98121204.163220629</c:v>
                </c:pt>
                <c:pt idx="1475">
                  <c:v>98190223.707111701</c:v>
                </c:pt>
                <c:pt idx="1476">
                  <c:v>98191887.207298353</c:v>
                </c:pt>
                <c:pt idx="1477">
                  <c:v>98260616.612876996</c:v>
                </c:pt>
                <c:pt idx="1478">
                  <c:v>98262085.363672242</c:v>
                </c:pt>
                <c:pt idx="1479">
                  <c:v>98263358.263037503</c:v>
                </c:pt>
                <c:pt idx="1480">
                  <c:v>98264435.318683133</c:v>
                </c:pt>
                <c:pt idx="1481">
                  <c:v>98265512.362368658</c:v>
                </c:pt>
                <c:pt idx="1482">
                  <c:v>98266736.261129886</c:v>
                </c:pt>
                <c:pt idx="1483">
                  <c:v>98267862.234350279</c:v>
                </c:pt>
                <c:pt idx="1484">
                  <c:v>98335912.760983407</c:v>
                </c:pt>
                <c:pt idx="1485">
                  <c:v>98404013.505324811</c:v>
                </c:pt>
                <c:pt idx="1486">
                  <c:v>98405190.004166752</c:v>
                </c:pt>
                <c:pt idx="1487">
                  <c:v>98473685.229932129</c:v>
                </c:pt>
                <c:pt idx="1488">
                  <c:v>98542182.24452284</c:v>
                </c:pt>
                <c:pt idx="1489">
                  <c:v>98543556.644841254</c:v>
                </c:pt>
                <c:pt idx="1490">
                  <c:v>98612056.36635752</c:v>
                </c:pt>
                <c:pt idx="1491">
                  <c:v>98680361.272567928</c:v>
                </c:pt>
                <c:pt idx="1492">
                  <c:v>98681147.686319008</c:v>
                </c:pt>
                <c:pt idx="1493">
                  <c:v>98682032.394198447</c:v>
                </c:pt>
                <c:pt idx="1494">
                  <c:v>98683211.992202625</c:v>
                </c:pt>
                <c:pt idx="1495">
                  <c:v>98684686.469615981</c:v>
                </c:pt>
                <c:pt idx="1496">
                  <c:v>98753290.886008799</c:v>
                </c:pt>
                <c:pt idx="1497">
                  <c:v>98821848.007665321</c:v>
                </c:pt>
                <c:pt idx="1498">
                  <c:v>98823127.572996914</c:v>
                </c:pt>
                <c:pt idx="1499">
                  <c:v>98891588.907482266</c:v>
                </c:pt>
                <c:pt idx="1500">
                  <c:v>98892721.571286753</c:v>
                </c:pt>
                <c:pt idx="1501">
                  <c:v>98893952.712685287</c:v>
                </c:pt>
                <c:pt idx="1502">
                  <c:v>98895036.104268193</c:v>
                </c:pt>
                <c:pt idx="1503">
                  <c:v>98963107.236580968</c:v>
                </c:pt>
                <c:pt idx="1504">
                  <c:v>98963994.233048856</c:v>
                </c:pt>
                <c:pt idx="1505">
                  <c:v>99032264.397013769</c:v>
                </c:pt>
                <c:pt idx="1506">
                  <c:v>99033349.216801912</c:v>
                </c:pt>
                <c:pt idx="1507">
                  <c:v>99101374.851170272</c:v>
                </c:pt>
                <c:pt idx="1508">
                  <c:v>99169204.112433702</c:v>
                </c:pt>
                <c:pt idx="1509">
                  <c:v>99169895.372244835</c:v>
                </c:pt>
                <c:pt idx="1510">
                  <c:v>99170882.877790019</c:v>
                </c:pt>
                <c:pt idx="1511">
                  <c:v>99171969.122379437</c:v>
                </c:pt>
                <c:pt idx="1512">
                  <c:v>99173154.102724686</c:v>
                </c:pt>
                <c:pt idx="1513">
                  <c:v>99174437.815238893</c:v>
                </c:pt>
                <c:pt idx="1514">
                  <c:v>99108331.930921763</c:v>
                </c:pt>
                <c:pt idx="1515">
                  <c:v>99109269.371911913</c:v>
                </c:pt>
                <c:pt idx="1516">
                  <c:v>99110206.803915426</c:v>
                </c:pt>
                <c:pt idx="1517">
                  <c:v>99178436.965501189</c:v>
                </c:pt>
                <c:pt idx="1518">
                  <c:v>99179671.23813118</c:v>
                </c:pt>
                <c:pt idx="1519">
                  <c:v>99113709.759762436</c:v>
                </c:pt>
                <c:pt idx="1520">
                  <c:v>99114844.493198708</c:v>
                </c:pt>
                <c:pt idx="1521">
                  <c:v>99116324.560500577</c:v>
                </c:pt>
                <c:pt idx="1522">
                  <c:v>99118001.943028644</c:v>
                </c:pt>
                <c:pt idx="1523">
                  <c:v>99119629.963260666</c:v>
                </c:pt>
                <c:pt idx="1524">
                  <c:v>99121109.958133191</c:v>
                </c:pt>
                <c:pt idx="1525">
                  <c:v>99122195.273470521</c:v>
                </c:pt>
                <c:pt idx="1526">
                  <c:v>99190235.974874198</c:v>
                </c:pt>
                <c:pt idx="1527">
                  <c:v>99191272.639922172</c:v>
                </c:pt>
                <c:pt idx="1528">
                  <c:v>99192556.114765555</c:v>
                </c:pt>
                <c:pt idx="1529">
                  <c:v>99126832.394226968</c:v>
                </c:pt>
                <c:pt idx="1530">
                  <c:v>99128262.950927526</c:v>
                </c:pt>
                <c:pt idx="1531">
                  <c:v>99196653.248734564</c:v>
                </c:pt>
                <c:pt idx="1532">
                  <c:v>99198035.375714064</c:v>
                </c:pt>
                <c:pt idx="1533">
                  <c:v>99199466.843791783</c:v>
                </c:pt>
                <c:pt idx="1534">
                  <c:v>99200750.211161777</c:v>
                </c:pt>
                <c:pt idx="1535">
                  <c:v>99269243.611538559</c:v>
                </c:pt>
                <c:pt idx="1536">
                  <c:v>99337837.585062489</c:v>
                </c:pt>
                <c:pt idx="1537">
                  <c:v>99339270.913988322</c:v>
                </c:pt>
                <c:pt idx="1538">
                  <c:v>99340753.645985886</c:v>
                </c:pt>
                <c:pt idx="1539">
                  <c:v>99342088.085600346</c:v>
                </c:pt>
                <c:pt idx="1540">
                  <c:v>99343373.084349468</c:v>
                </c:pt>
                <c:pt idx="1541">
                  <c:v>99344559.222083881</c:v>
                </c:pt>
                <c:pt idx="1542">
                  <c:v>99412763.861974135</c:v>
                </c:pt>
                <c:pt idx="1543">
                  <c:v>99413703.503347322</c:v>
                </c:pt>
                <c:pt idx="1544">
                  <c:v>99482009.071595192</c:v>
                </c:pt>
                <c:pt idx="1545">
                  <c:v>99483295.73714149</c:v>
                </c:pt>
                <c:pt idx="1546">
                  <c:v>99551950.256924406</c:v>
                </c:pt>
                <c:pt idx="1547">
                  <c:v>99553534.868926272</c:v>
                </c:pt>
                <c:pt idx="1548">
                  <c:v>99622291.456616864</c:v>
                </c:pt>
                <c:pt idx="1549">
                  <c:v>99623480.682701409</c:v>
                </c:pt>
                <c:pt idx="1550">
                  <c:v>99624323.04246901</c:v>
                </c:pt>
                <c:pt idx="1551">
                  <c:v>99625264.494839117</c:v>
                </c:pt>
                <c:pt idx="1552">
                  <c:v>99626453.684938565</c:v>
                </c:pt>
                <c:pt idx="1553">
                  <c:v>99627741.957970634</c:v>
                </c:pt>
                <c:pt idx="1554">
                  <c:v>99696305.86179103</c:v>
                </c:pt>
                <c:pt idx="1555">
                  <c:v>99697495.808104217</c:v>
                </c:pt>
                <c:pt idx="1556">
                  <c:v>99765963.05810909</c:v>
                </c:pt>
                <c:pt idx="1557">
                  <c:v>99699925.237108886</c:v>
                </c:pt>
                <c:pt idx="1558">
                  <c:v>99701115.139617115</c:v>
                </c:pt>
                <c:pt idx="1559">
                  <c:v>99769535.172719508</c:v>
                </c:pt>
                <c:pt idx="1560">
                  <c:v>99838205.018955991</c:v>
                </c:pt>
                <c:pt idx="1561">
                  <c:v>99839694.342912629</c:v>
                </c:pt>
                <c:pt idx="1562">
                  <c:v>99908416.764638573</c:v>
                </c:pt>
                <c:pt idx="1563">
                  <c:v>99909956.72208859</c:v>
                </c:pt>
                <c:pt idx="1564">
                  <c:v>99911745.02956377</c:v>
                </c:pt>
                <c:pt idx="1565">
                  <c:v>99980720.160743818</c:v>
                </c:pt>
                <c:pt idx="1566">
                  <c:v>99982161.66213797</c:v>
                </c:pt>
                <c:pt idx="1567">
                  <c:v>100050393.95673124</c:v>
                </c:pt>
                <c:pt idx="1568">
                  <c:v>100051388.74185652</c:v>
                </c:pt>
                <c:pt idx="1569">
                  <c:v>99985342.832007766</c:v>
                </c:pt>
                <c:pt idx="1570">
                  <c:v>99986436.335442171</c:v>
                </c:pt>
                <c:pt idx="1571">
                  <c:v>100054571.98684612</c:v>
                </c:pt>
                <c:pt idx="1572">
                  <c:v>100055367.78204389</c:v>
                </c:pt>
                <c:pt idx="1573">
                  <c:v>100123505.15622874</c:v>
                </c:pt>
                <c:pt idx="1574">
                  <c:v>100124550.32012814</c:v>
                </c:pt>
                <c:pt idx="1575">
                  <c:v>100125794.54843728</c:v>
                </c:pt>
                <c:pt idx="1576">
                  <c:v>100127287.60170749</c:v>
                </c:pt>
                <c:pt idx="1577">
                  <c:v>100196125.88904507</c:v>
                </c:pt>
                <c:pt idx="1578">
                  <c:v>100197669.69825777</c:v>
                </c:pt>
                <c:pt idx="1579">
                  <c:v>100199362.88061944</c:v>
                </c:pt>
                <c:pt idx="1580">
                  <c:v>100268255.2332194</c:v>
                </c:pt>
                <c:pt idx="1581">
                  <c:v>100269650.50950404</c:v>
                </c:pt>
                <c:pt idx="1582">
                  <c:v>100270796.61457601</c:v>
                </c:pt>
                <c:pt idx="1583">
                  <c:v>100339094.45051894</c:v>
                </c:pt>
                <c:pt idx="1584">
                  <c:v>100340341.02414657</c:v>
                </c:pt>
                <c:pt idx="1585">
                  <c:v>100408790.7614166</c:v>
                </c:pt>
                <c:pt idx="1586">
                  <c:v>100409938.35005014</c:v>
                </c:pt>
                <c:pt idx="1587">
                  <c:v>100478340.50402917</c:v>
                </c:pt>
                <c:pt idx="1588">
                  <c:v>100479588.68889119</c:v>
                </c:pt>
                <c:pt idx="1589">
                  <c:v>100548093.10759382</c:v>
                </c:pt>
                <c:pt idx="1590">
                  <c:v>100549442.01486905</c:v>
                </c:pt>
                <c:pt idx="1591">
                  <c:v>100618098.94981563</c:v>
                </c:pt>
                <c:pt idx="1592">
                  <c:v>100619398.73071592</c:v>
                </c:pt>
                <c:pt idx="1593">
                  <c:v>100687908.29576005</c:v>
                </c:pt>
                <c:pt idx="1594">
                  <c:v>100689058.84182113</c:v>
                </c:pt>
                <c:pt idx="1595">
                  <c:v>100690209.37454394</c:v>
                </c:pt>
                <c:pt idx="1596">
                  <c:v>100691359.8939292</c:v>
                </c:pt>
                <c:pt idx="1597">
                  <c:v>100759773.26597551</c:v>
                </c:pt>
                <c:pt idx="1598">
                  <c:v>100760974.58175187</c:v>
                </c:pt>
                <c:pt idx="1599">
                  <c:v>100762125.82906838</c:v>
                </c:pt>
                <c:pt idx="1600">
                  <c:v>100763277.06303936</c:v>
                </c:pt>
                <c:pt idx="1601">
                  <c:v>100831844.51561961</c:v>
                </c:pt>
                <c:pt idx="1602">
                  <c:v>100833347.08779782</c:v>
                </c:pt>
                <c:pt idx="1603">
                  <c:v>100834949.80641389</c:v>
                </c:pt>
                <c:pt idx="1604">
                  <c:v>100903921.9479209</c:v>
                </c:pt>
                <c:pt idx="1605">
                  <c:v>100905525.68238345</c:v>
                </c:pt>
                <c:pt idx="1606">
                  <c:v>100907079.27548069</c:v>
                </c:pt>
                <c:pt idx="1607">
                  <c:v>100975804.96986894</c:v>
                </c:pt>
                <c:pt idx="1608">
                  <c:v>100977108.81432731</c:v>
                </c:pt>
                <c:pt idx="1609">
                  <c:v>100978212.05398722</c:v>
                </c:pt>
                <c:pt idx="1610">
                  <c:v>100979265.1349799</c:v>
                </c:pt>
                <c:pt idx="1611">
                  <c:v>100980518.78829798</c:v>
                </c:pt>
                <c:pt idx="1612">
                  <c:v>101049199.29221749</c:v>
                </c:pt>
                <c:pt idx="1613">
                  <c:v>101050503.92511538</c:v>
                </c:pt>
                <c:pt idx="1614">
                  <c:v>101051908.89527442</c:v>
                </c:pt>
                <c:pt idx="1615">
                  <c:v>101053665.08009697</c:v>
                </c:pt>
                <c:pt idx="1616">
                  <c:v>101122752.01611333</c:v>
                </c:pt>
                <c:pt idx="1617">
                  <c:v>101191439.3936889</c:v>
                </c:pt>
                <c:pt idx="1618">
                  <c:v>101192594.94055197</c:v>
                </c:pt>
                <c:pt idx="1619">
                  <c:v>101193850.95456189</c:v>
                </c:pt>
                <c:pt idx="1620">
                  <c:v>101195358.15048935</c:v>
                </c:pt>
                <c:pt idx="1621">
                  <c:v>101196865.32363431</c:v>
                </c:pt>
                <c:pt idx="1622">
                  <c:v>101265608.35452719</c:v>
                </c:pt>
                <c:pt idx="1623">
                  <c:v>101266915.40220992</c:v>
                </c:pt>
                <c:pt idx="1624">
                  <c:v>101268121.89256598</c:v>
                </c:pt>
                <c:pt idx="1625">
                  <c:v>101336415.74672289</c:v>
                </c:pt>
                <c:pt idx="1626">
                  <c:v>101337421.80210926</c:v>
                </c:pt>
                <c:pt idx="1627">
                  <c:v>101405818.31085487</c:v>
                </c:pt>
                <c:pt idx="1628">
                  <c:v>101407227.69097602</c:v>
                </c:pt>
                <c:pt idx="1629">
                  <c:v>101408788.05291913</c:v>
                </c:pt>
                <c:pt idx="1630">
                  <c:v>101477691.6225111</c:v>
                </c:pt>
                <c:pt idx="1631">
                  <c:v>101479353.7015852</c:v>
                </c:pt>
                <c:pt idx="1632">
                  <c:v>101481066.11779127</c:v>
                </c:pt>
                <c:pt idx="1633">
                  <c:v>101482476.32087867</c:v>
                </c:pt>
                <c:pt idx="1634">
                  <c:v>101483634.68710548</c:v>
                </c:pt>
                <c:pt idx="1635">
                  <c:v>101552393.02519536</c:v>
                </c:pt>
                <c:pt idx="1636">
                  <c:v>101554156.87379284</c:v>
                </c:pt>
                <c:pt idx="1637">
                  <c:v>101555719.11372297</c:v>
                </c:pt>
                <c:pt idx="1638">
                  <c:v>101557029.36065987</c:v>
                </c:pt>
                <c:pt idx="1639">
                  <c:v>101558289.19730096</c:v>
                </c:pt>
                <c:pt idx="1640">
                  <c:v>101492145.74908002</c:v>
                </c:pt>
                <c:pt idx="1641">
                  <c:v>101493203.28605267</c:v>
                </c:pt>
                <c:pt idx="1642">
                  <c:v>101494361.52799706</c:v>
                </c:pt>
                <c:pt idx="1643">
                  <c:v>101563076.4318486</c:v>
                </c:pt>
                <c:pt idx="1644">
                  <c:v>101564588.14253439</c:v>
                </c:pt>
                <c:pt idx="1645">
                  <c:v>101565999.05189835</c:v>
                </c:pt>
                <c:pt idx="1646">
                  <c:v>101567208.38694406</c:v>
                </c:pt>
                <c:pt idx="1647">
                  <c:v>101568568.8713966</c:v>
                </c:pt>
                <c:pt idx="1648">
                  <c:v>101569979.72462003</c:v>
                </c:pt>
                <c:pt idx="1649">
                  <c:v>101571289.78479761</c:v>
                </c:pt>
                <c:pt idx="1650">
                  <c:v>101572549.44186693</c:v>
                </c:pt>
                <c:pt idx="1651">
                  <c:v>101573758.69773141</c:v>
                </c:pt>
                <c:pt idx="1652">
                  <c:v>101574967.93897918</c:v>
                </c:pt>
                <c:pt idx="1653">
                  <c:v>101643641.98810218</c:v>
                </c:pt>
                <c:pt idx="1654">
                  <c:v>101645104.08351459</c:v>
                </c:pt>
                <c:pt idx="1655">
                  <c:v>101713881.76429982</c:v>
                </c:pt>
                <c:pt idx="1656">
                  <c:v>101715193.43924725</c:v>
                </c:pt>
                <c:pt idx="1657">
                  <c:v>101783721.4769869</c:v>
                </c:pt>
                <c:pt idx="1658">
                  <c:v>101784933.02527189</c:v>
                </c:pt>
                <c:pt idx="1659">
                  <c:v>101786144.55891359</c:v>
                </c:pt>
                <c:pt idx="1660">
                  <c:v>101787356.07791251</c:v>
                </c:pt>
                <c:pt idx="1661">
                  <c:v>101855635.50101231</c:v>
                </c:pt>
                <c:pt idx="1662">
                  <c:v>101856544.72289819</c:v>
                </c:pt>
                <c:pt idx="1663">
                  <c:v>101857655.98289962</c:v>
                </c:pt>
                <c:pt idx="1664">
                  <c:v>101859221.82836939</c:v>
                </c:pt>
                <c:pt idx="1665">
                  <c:v>101861090.70870627</c:v>
                </c:pt>
                <c:pt idx="1666">
                  <c:v>101862808.02750522</c:v>
                </c:pt>
                <c:pt idx="1667">
                  <c:v>101931598.79917322</c:v>
                </c:pt>
                <c:pt idx="1668">
                  <c:v>101932710.7079792</c:v>
                </c:pt>
                <c:pt idx="1669">
                  <c:v>101933670.98294456</c:v>
                </c:pt>
                <c:pt idx="1670">
                  <c:v>102002212.14154924</c:v>
                </c:pt>
                <c:pt idx="1671">
                  <c:v>102003577.61182219</c:v>
                </c:pt>
                <c:pt idx="1672">
                  <c:v>102004841.91959725</c:v>
                </c:pt>
                <c:pt idx="1673">
                  <c:v>102006005.06869419</c:v>
                </c:pt>
                <c:pt idx="1674">
                  <c:v>102007168.20432124</c:v>
                </c:pt>
                <c:pt idx="1675">
                  <c:v>102008483.03707126</c:v>
                </c:pt>
                <c:pt idx="1676">
                  <c:v>102077080.44962245</c:v>
                </c:pt>
                <c:pt idx="1677">
                  <c:v>102078547.92306894</c:v>
                </c:pt>
                <c:pt idx="1678">
                  <c:v>102080369.58443533</c:v>
                </c:pt>
                <c:pt idx="1679">
                  <c:v>102149578.38421743</c:v>
                </c:pt>
                <c:pt idx="1680">
                  <c:v>102151097.38317439</c:v>
                </c:pt>
                <c:pt idx="1681">
                  <c:v>102219752.27061017</c:v>
                </c:pt>
                <c:pt idx="1682">
                  <c:v>102220968.2383839</c:v>
                </c:pt>
                <c:pt idx="1683">
                  <c:v>102222133.52704701</c:v>
                </c:pt>
                <c:pt idx="1684">
                  <c:v>102223298.80221727</c:v>
                </c:pt>
                <c:pt idx="1685">
                  <c:v>102291856.30469415</c:v>
                </c:pt>
                <c:pt idx="1686">
                  <c:v>102292971.62388027</c:v>
                </c:pt>
                <c:pt idx="1687">
                  <c:v>102294036.23521672</c:v>
                </c:pt>
                <c:pt idx="1688">
                  <c:v>102295252.92010568</c:v>
                </c:pt>
                <c:pt idx="1689">
                  <c:v>102363915.66016927</c:v>
                </c:pt>
                <c:pt idx="1690">
                  <c:v>102365082.38838446</c:v>
                </c:pt>
                <c:pt idx="1691">
                  <c:v>102433392.28018045</c:v>
                </c:pt>
                <c:pt idx="1692">
                  <c:v>102434458.23260558</c:v>
                </c:pt>
                <c:pt idx="1693">
                  <c:v>102435625.69138008</c:v>
                </c:pt>
                <c:pt idx="1694">
                  <c:v>102504141.45559712</c:v>
                </c:pt>
                <c:pt idx="1695">
                  <c:v>102437909.8107592</c:v>
                </c:pt>
                <c:pt idx="1696">
                  <c:v>102506681.00200091</c:v>
                </c:pt>
                <c:pt idx="1697">
                  <c:v>102508306.27815667</c:v>
                </c:pt>
                <c:pt idx="1698">
                  <c:v>102509525.21809375</c:v>
                </c:pt>
                <c:pt idx="1699">
                  <c:v>102577842.69204457</c:v>
                </c:pt>
                <c:pt idx="1700">
                  <c:v>102579011.5853225</c:v>
                </c:pt>
                <c:pt idx="1701">
                  <c:v>102647687.05200867</c:v>
                </c:pt>
                <c:pt idx="1702">
                  <c:v>102716313.3499909</c:v>
                </c:pt>
                <c:pt idx="1703">
                  <c:v>102717432.84865481</c:v>
                </c:pt>
                <c:pt idx="1704">
                  <c:v>102785908.76268318</c:v>
                </c:pt>
                <c:pt idx="1705">
                  <c:v>102854538.98724848</c:v>
                </c:pt>
                <c:pt idx="1706">
                  <c:v>102856016.57146242</c:v>
                </c:pt>
                <c:pt idx="1707">
                  <c:v>102925057.26483293</c:v>
                </c:pt>
                <c:pt idx="1708">
                  <c:v>102926484.78795259</c:v>
                </c:pt>
                <c:pt idx="1709">
                  <c:v>102927657.38118066</c:v>
                </c:pt>
                <c:pt idx="1710">
                  <c:v>102928727.9979261</c:v>
                </c:pt>
                <c:pt idx="1711">
                  <c:v>102997314.07980001</c:v>
                </c:pt>
                <c:pt idx="1712">
                  <c:v>102998793.48164648</c:v>
                </c:pt>
                <c:pt idx="1713">
                  <c:v>103067637.33074553</c:v>
                </c:pt>
                <c:pt idx="1714">
                  <c:v>103136227.69939242</c:v>
                </c:pt>
                <c:pt idx="1715">
                  <c:v>103137147.11452819</c:v>
                </c:pt>
                <c:pt idx="1716">
                  <c:v>103138270.83282873</c:v>
                </c:pt>
                <c:pt idx="1717">
                  <c:v>103139854.23295431</c:v>
                </c:pt>
                <c:pt idx="1718">
                  <c:v>103208806.28088605</c:v>
                </c:pt>
                <c:pt idx="1719">
                  <c:v>103210237.33931176</c:v>
                </c:pt>
                <c:pt idx="1720">
                  <c:v>103278885.49364559</c:v>
                </c:pt>
                <c:pt idx="1721">
                  <c:v>103279857.179152</c:v>
                </c:pt>
                <c:pt idx="1722">
                  <c:v>103348200.56368902</c:v>
                </c:pt>
                <c:pt idx="1723">
                  <c:v>103349531.07817556</c:v>
                </c:pt>
                <c:pt idx="1724">
                  <c:v>103351168.61057059</c:v>
                </c:pt>
                <c:pt idx="1725">
                  <c:v>103352601.42978705</c:v>
                </c:pt>
                <c:pt idx="1726">
                  <c:v>103353778.3733277</c:v>
                </c:pt>
                <c:pt idx="1727">
                  <c:v>103422177.80302</c:v>
                </c:pt>
                <c:pt idx="1728">
                  <c:v>103490732.2671379</c:v>
                </c:pt>
                <c:pt idx="1729">
                  <c:v>103492013.17832159</c:v>
                </c:pt>
                <c:pt idx="1730">
                  <c:v>103493447.77971901</c:v>
                </c:pt>
                <c:pt idx="1731">
                  <c:v>103495087.29942565</c:v>
                </c:pt>
                <c:pt idx="1732">
                  <c:v>103564107.474241</c:v>
                </c:pt>
                <c:pt idx="1733">
                  <c:v>103565594.20955007</c:v>
                </c:pt>
                <c:pt idx="1734">
                  <c:v>103634155.74498494</c:v>
                </c:pt>
                <c:pt idx="1735">
                  <c:v>103635438.21496925</c:v>
                </c:pt>
                <c:pt idx="1736">
                  <c:v>103636771.96664171</c:v>
                </c:pt>
                <c:pt idx="1737">
                  <c:v>103705439.35456789</c:v>
                </c:pt>
                <c:pt idx="1738">
                  <c:v>103706825.26902522</c:v>
                </c:pt>
                <c:pt idx="1739">
                  <c:v>103775443.82902019</c:v>
                </c:pt>
                <c:pt idx="1740">
                  <c:v>103776419.71278746</c:v>
                </c:pt>
                <c:pt idx="1741">
                  <c:v>103777703.75616427</c:v>
                </c:pt>
                <c:pt idx="1742">
                  <c:v>103779347.30812201</c:v>
                </c:pt>
                <c:pt idx="1743">
                  <c:v>103781093.55308726</c:v>
                </c:pt>
                <c:pt idx="1744">
                  <c:v>103782480.25575352</c:v>
                </c:pt>
                <c:pt idx="1745">
                  <c:v>103851053.49412307</c:v>
                </c:pt>
                <c:pt idx="1746">
                  <c:v>103852235.49787152</c:v>
                </c:pt>
                <c:pt idx="1747">
                  <c:v>103853623.05003919</c:v>
                </c:pt>
                <c:pt idx="1748">
                  <c:v>103922713.67749241</c:v>
                </c:pt>
                <c:pt idx="1749">
                  <c:v>103924616.30957304</c:v>
                </c:pt>
                <c:pt idx="1750">
                  <c:v>103993555.94848306</c:v>
                </c:pt>
                <c:pt idx="1751">
                  <c:v>103994842.30492687</c:v>
                </c:pt>
                <c:pt idx="1752">
                  <c:v>103996231.55171764</c:v>
                </c:pt>
                <c:pt idx="1753">
                  <c:v>103997620.7796414</c:v>
                </c:pt>
                <c:pt idx="1754">
                  <c:v>103998958.53684801</c:v>
                </c:pt>
                <c:pt idx="1755">
                  <c:v>103932740.66433361</c:v>
                </c:pt>
                <c:pt idx="1756">
                  <c:v>104001119.49230339</c:v>
                </c:pt>
                <c:pt idx="1757">
                  <c:v>104001994.1517715</c:v>
                </c:pt>
                <c:pt idx="1758">
                  <c:v>104002920.25364524</c:v>
                </c:pt>
                <c:pt idx="1759">
                  <c:v>104071610.38507509</c:v>
                </c:pt>
                <c:pt idx="1760">
                  <c:v>104073103.36865644</c:v>
                </c:pt>
                <c:pt idx="1761">
                  <c:v>104074441.88714719</c:v>
                </c:pt>
                <c:pt idx="1762">
                  <c:v>104075574.46604542</c:v>
                </c:pt>
                <c:pt idx="1763">
                  <c:v>104076861.47230956</c:v>
                </c:pt>
                <c:pt idx="1764">
                  <c:v>104078457.33760388</c:v>
                </c:pt>
                <c:pt idx="1765">
                  <c:v>104080362.04748286</c:v>
                </c:pt>
                <c:pt idx="1766">
                  <c:v>104149522.98466605</c:v>
                </c:pt>
                <c:pt idx="1767">
                  <c:v>104151119.80163819</c:v>
                </c:pt>
                <c:pt idx="1768">
                  <c:v>104219871.64314424</c:v>
                </c:pt>
                <c:pt idx="1769">
                  <c:v>104221211.73910142</c:v>
                </c:pt>
                <c:pt idx="1770">
                  <c:v>104222448.73520255</c:v>
                </c:pt>
                <c:pt idx="1771">
                  <c:v>104156270.65446219</c:v>
                </c:pt>
                <c:pt idx="1772">
                  <c:v>104090142.43183893</c:v>
                </c:pt>
                <c:pt idx="1773">
                  <c:v>104091532.2001006</c:v>
                </c:pt>
                <c:pt idx="1774">
                  <c:v>104025555.69243079</c:v>
                </c:pt>
                <c:pt idx="1775">
                  <c:v>104027047.39769931</c:v>
                </c:pt>
                <c:pt idx="1776">
                  <c:v>104095804.33252776</c:v>
                </c:pt>
                <c:pt idx="1777">
                  <c:v>104096730.79555184</c:v>
                </c:pt>
                <c:pt idx="1778">
                  <c:v>104097451.37210663</c:v>
                </c:pt>
                <c:pt idx="1779">
                  <c:v>104098223.41278656</c:v>
                </c:pt>
                <c:pt idx="1780">
                  <c:v>104031830.99545224</c:v>
                </c:pt>
                <c:pt idx="1781">
                  <c:v>104033116.87067851</c:v>
                </c:pt>
                <c:pt idx="1782">
                  <c:v>104034711.33351101</c:v>
                </c:pt>
                <c:pt idx="1783">
                  <c:v>104036357.20456046</c:v>
                </c:pt>
                <c:pt idx="1784">
                  <c:v>104105377.3794385</c:v>
                </c:pt>
                <c:pt idx="1785">
                  <c:v>104106612.54608639</c:v>
                </c:pt>
                <c:pt idx="1786">
                  <c:v>104175326.55799274</c:v>
                </c:pt>
                <c:pt idx="1787">
                  <c:v>104176768.4820829</c:v>
                </c:pt>
                <c:pt idx="1788">
                  <c:v>104245639.64826022</c:v>
                </c:pt>
                <c:pt idx="1789">
                  <c:v>104247133.99380593</c:v>
                </c:pt>
                <c:pt idx="1790">
                  <c:v>104248628.31756422</c:v>
                </c:pt>
                <c:pt idx="1791">
                  <c:v>104317142.2959511</c:v>
                </c:pt>
                <c:pt idx="1792">
                  <c:v>104318070.38642853</c:v>
                </c:pt>
                <c:pt idx="1793">
                  <c:v>104319050.02837679</c:v>
                </c:pt>
                <c:pt idx="1794">
                  <c:v>104320545.25330956</c:v>
                </c:pt>
                <c:pt idx="1795">
                  <c:v>104389991.43365988</c:v>
                </c:pt>
                <c:pt idx="1796">
                  <c:v>104391900.29850364</c:v>
                </c:pt>
                <c:pt idx="1797">
                  <c:v>104393241.64174782</c:v>
                </c:pt>
                <c:pt idx="1798">
                  <c:v>104394325.02156961</c:v>
                </c:pt>
                <c:pt idx="1799">
                  <c:v>104395305.21250609</c:v>
                </c:pt>
                <c:pt idx="1800">
                  <c:v>104396285.39408059</c:v>
                </c:pt>
                <c:pt idx="1801">
                  <c:v>104397368.74177144</c:v>
                </c:pt>
                <c:pt idx="1802">
                  <c:v>104466047.79990533</c:v>
                </c:pt>
                <c:pt idx="1803">
                  <c:v>104534728.44269285</c:v>
                </c:pt>
                <c:pt idx="1804">
                  <c:v>104535813.15243444</c:v>
                </c:pt>
                <c:pt idx="1805">
                  <c:v>104537156.11053653</c:v>
                </c:pt>
                <c:pt idx="1806">
                  <c:v>104606305.03520592</c:v>
                </c:pt>
                <c:pt idx="1807">
                  <c:v>104608010.60506134</c:v>
                </c:pt>
                <c:pt idx="1808">
                  <c:v>104609561.09856246</c:v>
                </c:pt>
                <c:pt idx="1809">
                  <c:v>104611111.56868404</c:v>
                </c:pt>
                <c:pt idx="1810">
                  <c:v>104680007.11122815</c:v>
                </c:pt>
                <c:pt idx="1811">
                  <c:v>104748697.5106363</c:v>
                </c:pt>
                <c:pt idx="1812">
                  <c:v>104817441.27438481</c:v>
                </c:pt>
                <c:pt idx="1813">
                  <c:v>104818839.32243748</c:v>
                </c:pt>
                <c:pt idx="1814">
                  <c:v>104820185.57300211</c:v>
                </c:pt>
                <c:pt idx="1815">
                  <c:v>104821324.69435485</c:v>
                </c:pt>
                <c:pt idx="1816">
                  <c:v>104822049.58320355</c:v>
                </c:pt>
                <c:pt idx="1817">
                  <c:v>104890331.61081688</c:v>
                </c:pt>
                <c:pt idx="1818">
                  <c:v>104891626.86505567</c:v>
                </c:pt>
                <c:pt idx="1819">
                  <c:v>104893232.95771077</c:v>
                </c:pt>
                <c:pt idx="1820">
                  <c:v>104895098.06616758</c:v>
                </c:pt>
                <c:pt idx="1821">
                  <c:v>104829608.83441079</c:v>
                </c:pt>
                <c:pt idx="1822">
                  <c:v>104831420.90125595</c:v>
                </c:pt>
                <c:pt idx="1823">
                  <c:v>104832922.30392615</c:v>
                </c:pt>
                <c:pt idx="1824">
                  <c:v>104901832.89911608</c:v>
                </c:pt>
                <c:pt idx="1825">
                  <c:v>104903283.42093359</c:v>
                </c:pt>
                <c:pt idx="1826">
                  <c:v>104904630.31577536</c:v>
                </c:pt>
                <c:pt idx="1827">
                  <c:v>104905925.39037426</c:v>
                </c:pt>
                <c:pt idx="1828">
                  <c:v>104907065.0425633</c:v>
                </c:pt>
                <c:pt idx="1829">
                  <c:v>104908204.68215367</c:v>
                </c:pt>
                <c:pt idx="1830">
                  <c:v>104976706.45686349</c:v>
                </c:pt>
                <c:pt idx="1831">
                  <c:v>104977898.63899361</c:v>
                </c:pt>
                <c:pt idx="1832">
                  <c:v>105046661.82214119</c:v>
                </c:pt>
                <c:pt idx="1833">
                  <c:v>105048114.07019407</c:v>
                </c:pt>
                <c:pt idx="1834">
                  <c:v>105049410.70297609</c:v>
                </c:pt>
                <c:pt idx="1835">
                  <c:v>105050603.59075022</c:v>
                </c:pt>
                <c:pt idx="1836">
                  <c:v>105119422.80232523</c:v>
                </c:pt>
                <c:pt idx="1837">
                  <c:v>105120824.01232415</c:v>
                </c:pt>
                <c:pt idx="1838">
                  <c:v>105189697.74837461</c:v>
                </c:pt>
                <c:pt idx="1839">
                  <c:v>105191151.74789938</c:v>
                </c:pt>
                <c:pt idx="1840">
                  <c:v>105260184.05879566</c:v>
                </c:pt>
                <c:pt idx="1841">
                  <c:v>105261794.82840626</c:v>
                </c:pt>
                <c:pt idx="1842">
                  <c:v>105330830.12254733</c:v>
                </c:pt>
                <c:pt idx="1843">
                  <c:v>105399711.31663254</c:v>
                </c:pt>
                <c:pt idx="1844">
                  <c:v>105468490.17490935</c:v>
                </c:pt>
                <c:pt idx="1845">
                  <c:v>105537218.5918048</c:v>
                </c:pt>
                <c:pt idx="1846">
                  <c:v>105605844.34617698</c:v>
                </c:pt>
                <c:pt idx="1847">
                  <c:v>105606626.18960485</c:v>
                </c:pt>
                <c:pt idx="1848">
                  <c:v>105607355.90482216</c:v>
                </c:pt>
                <c:pt idx="1849">
                  <c:v>105608398.34622966</c:v>
                </c:pt>
                <c:pt idx="1850">
                  <c:v>105609649.26209342</c:v>
                </c:pt>
                <c:pt idx="1851">
                  <c:v>105610795.92171966</c:v>
                </c:pt>
                <c:pt idx="1852">
                  <c:v>105611994.68868831</c:v>
                </c:pt>
                <c:pt idx="1853">
                  <c:v>105613245.56119309</c:v>
                </c:pt>
                <c:pt idx="1854">
                  <c:v>105614496.41861723</c:v>
                </c:pt>
                <c:pt idx="1855">
                  <c:v>105616007.85121791</c:v>
                </c:pt>
                <c:pt idx="1856">
                  <c:v>105617675.61336322</c:v>
                </c:pt>
                <c:pt idx="1857">
                  <c:v>105686623.14835064</c:v>
                </c:pt>
                <c:pt idx="1858">
                  <c:v>105687718.28661837</c:v>
                </c:pt>
                <c:pt idx="1859">
                  <c:v>105756042.16716078</c:v>
                </c:pt>
                <c:pt idx="1860">
                  <c:v>105824419.32152799</c:v>
                </c:pt>
                <c:pt idx="1861">
                  <c:v>105825620.2573483</c:v>
                </c:pt>
                <c:pt idx="1862">
                  <c:v>105827134.46099888</c:v>
                </c:pt>
                <c:pt idx="1863">
                  <c:v>105896298.14132027</c:v>
                </c:pt>
                <c:pt idx="1864">
                  <c:v>105897813.264239</c:v>
                </c:pt>
                <c:pt idx="1865">
                  <c:v>105966561.76770855</c:v>
                </c:pt>
                <c:pt idx="1866">
                  <c:v>106035207.23316061</c:v>
                </c:pt>
                <c:pt idx="1867">
                  <c:v>106036462.68060896</c:v>
                </c:pt>
                <c:pt idx="1868">
                  <c:v>106037979.65941873</c:v>
                </c:pt>
                <c:pt idx="1869">
                  <c:v>106039653.54142922</c:v>
                </c:pt>
                <c:pt idx="1870">
                  <c:v>106041222.78138185</c:v>
                </c:pt>
                <c:pt idx="1871">
                  <c:v>106042582.77021572</c:v>
                </c:pt>
                <c:pt idx="1872">
                  <c:v>106043733.51612782</c:v>
                </c:pt>
                <c:pt idx="1873">
                  <c:v>106112438.10603601</c:v>
                </c:pt>
                <c:pt idx="1874">
                  <c:v>106113694.23527648</c:v>
                </c:pt>
                <c:pt idx="1875">
                  <c:v>106115002.68713579</c:v>
                </c:pt>
                <c:pt idx="1876">
                  <c:v>106183919.87798819</c:v>
                </c:pt>
                <c:pt idx="1877">
                  <c:v>106252943.65327677</c:v>
                </c:pt>
                <c:pt idx="1878">
                  <c:v>106254201.31432693</c:v>
                </c:pt>
                <c:pt idx="1879">
                  <c:v>106255092.1483999</c:v>
                </c:pt>
                <c:pt idx="1880">
                  <c:v>106188737.83699872</c:v>
                </c:pt>
                <c:pt idx="1881">
                  <c:v>106257659.80405957</c:v>
                </c:pt>
                <c:pt idx="1882">
                  <c:v>106258969.80811708</c:v>
                </c:pt>
                <c:pt idx="1883">
                  <c:v>106327370.04277949</c:v>
                </c:pt>
                <c:pt idx="1884">
                  <c:v>106328471.1231837</c:v>
                </c:pt>
                <c:pt idx="1885">
                  <c:v>106397345.35543837</c:v>
                </c:pt>
                <c:pt idx="1886">
                  <c:v>106398919.28545387</c:v>
                </c:pt>
                <c:pt idx="1887">
                  <c:v>106467848.70562387</c:v>
                </c:pt>
                <c:pt idx="1888">
                  <c:v>106469266.10195486</c:v>
                </c:pt>
                <c:pt idx="1889">
                  <c:v>106470788.4692032</c:v>
                </c:pt>
                <c:pt idx="1890">
                  <c:v>106472100.83696996</c:v>
                </c:pt>
                <c:pt idx="1891">
                  <c:v>106473465.68197227</c:v>
                </c:pt>
                <c:pt idx="1892">
                  <c:v>106475355.43794568</c:v>
                </c:pt>
                <c:pt idx="1893">
                  <c:v>106477140.17611223</c:v>
                </c:pt>
                <c:pt idx="1894">
                  <c:v>106478190.0078609</c:v>
                </c:pt>
                <c:pt idx="1895">
                  <c:v>106411562.32969961</c:v>
                </c:pt>
                <c:pt idx="1896">
                  <c:v>106412663.93329446</c:v>
                </c:pt>
                <c:pt idx="1897">
                  <c:v>106414027.80736753</c:v>
                </c:pt>
                <c:pt idx="1898">
                  <c:v>106415549.03052267</c:v>
                </c:pt>
                <c:pt idx="1899">
                  <c:v>106484488.7769801</c:v>
                </c:pt>
                <c:pt idx="1900">
                  <c:v>106485695.99772482</c:v>
                </c:pt>
                <c:pt idx="1901">
                  <c:v>106486640.76945373</c:v>
                </c:pt>
                <c:pt idx="1902">
                  <c:v>106554900.87173057</c:v>
                </c:pt>
                <c:pt idx="1903">
                  <c:v>106555583.62943563</c:v>
                </c:pt>
                <c:pt idx="1904">
                  <c:v>106624107.84882528</c:v>
                </c:pt>
                <c:pt idx="1905">
                  <c:v>106625579.30661353</c:v>
                </c:pt>
                <c:pt idx="1906">
                  <c:v>106559627.56448467</c:v>
                </c:pt>
                <c:pt idx="1907">
                  <c:v>106561203.0812792</c:v>
                </c:pt>
                <c:pt idx="1908">
                  <c:v>106630256.30294356</c:v>
                </c:pt>
                <c:pt idx="1909">
                  <c:v>106631622.57703987</c:v>
                </c:pt>
                <c:pt idx="1910">
                  <c:v>106565404.34340023</c:v>
                </c:pt>
                <c:pt idx="1911">
                  <c:v>106566559.66090524</c:v>
                </c:pt>
                <c:pt idx="1912">
                  <c:v>106567925.01968949</c:v>
                </c:pt>
                <c:pt idx="1913">
                  <c:v>106569447.89884949</c:v>
                </c:pt>
                <c:pt idx="1914">
                  <c:v>106570970.75584124</c:v>
                </c:pt>
                <c:pt idx="1915">
                  <c:v>106640135.11396192</c:v>
                </c:pt>
                <c:pt idx="1916">
                  <c:v>106641658.89011642</c:v>
                </c:pt>
                <c:pt idx="1917">
                  <c:v>106643077.5583217</c:v>
                </c:pt>
                <c:pt idx="1918">
                  <c:v>106712140.62115277</c:v>
                </c:pt>
                <c:pt idx="1919">
                  <c:v>106713454.9984464</c:v>
                </c:pt>
                <c:pt idx="1920">
                  <c:v>106646755.49746697</c:v>
                </c:pt>
                <c:pt idx="1921">
                  <c:v>106647543.61047177</c:v>
                </c:pt>
                <c:pt idx="1922">
                  <c:v>106648646.95871037</c:v>
                </c:pt>
                <c:pt idx="1923">
                  <c:v>106717292.8857536</c:v>
                </c:pt>
                <c:pt idx="1924">
                  <c:v>106718186.62014619</c:v>
                </c:pt>
                <c:pt idx="1925">
                  <c:v>106719185.49073736</c:v>
                </c:pt>
                <c:pt idx="1926">
                  <c:v>106787939.19069764</c:v>
                </c:pt>
                <c:pt idx="1927">
                  <c:v>106789517.3153716</c:v>
                </c:pt>
                <c:pt idx="1928">
                  <c:v>106858747.23862682</c:v>
                </c:pt>
                <c:pt idx="1929">
                  <c:v>106860536.85371262</c:v>
                </c:pt>
                <c:pt idx="1930">
                  <c:v>106929927.98482189</c:v>
                </c:pt>
                <c:pt idx="1931">
                  <c:v>106931560.66880639</c:v>
                </c:pt>
                <c:pt idx="1932">
                  <c:v>106933245.99337423</c:v>
                </c:pt>
                <c:pt idx="1933">
                  <c:v>106934983.95598868</c:v>
                </c:pt>
                <c:pt idx="1934">
                  <c:v>107004275.09379554</c:v>
                </c:pt>
                <c:pt idx="1935">
                  <c:v>107005961.40006949</c:v>
                </c:pt>
                <c:pt idx="1936">
                  <c:v>107074992.09590676</c:v>
                </c:pt>
                <c:pt idx="1937">
                  <c:v>107075888.48806098</c:v>
                </c:pt>
                <c:pt idx="1938">
                  <c:v>107143971.87227152</c:v>
                </c:pt>
                <c:pt idx="1939">
                  <c:v>107144868.8178204</c:v>
                </c:pt>
                <c:pt idx="1940">
                  <c:v>107146504.40471189</c:v>
                </c:pt>
                <c:pt idx="1941">
                  <c:v>107215751.48538469</c:v>
                </c:pt>
                <c:pt idx="1942">
                  <c:v>107216965.71452071</c:v>
                </c:pt>
                <c:pt idx="1943">
                  <c:v>107217968.76280279</c:v>
                </c:pt>
                <c:pt idx="1944">
                  <c:v>107218919.01024912</c:v>
                </c:pt>
                <c:pt idx="1945">
                  <c:v>107220238.78413126</c:v>
                </c:pt>
                <c:pt idx="1946">
                  <c:v>107221716.91122532</c:v>
                </c:pt>
                <c:pt idx="1947">
                  <c:v>107223089.43921828</c:v>
                </c:pt>
                <c:pt idx="1948">
                  <c:v>107224356.37224287</c:v>
                </c:pt>
                <c:pt idx="1949">
                  <c:v>107225570.50207594</c:v>
                </c:pt>
                <c:pt idx="1950">
                  <c:v>107226784.61789797</c:v>
                </c:pt>
                <c:pt idx="1951">
                  <c:v>107227840.35939828</c:v>
                </c:pt>
                <c:pt idx="1952">
                  <c:v>107296463.13257983</c:v>
                </c:pt>
                <c:pt idx="1953">
                  <c:v>107297942.0693725</c:v>
                </c:pt>
                <c:pt idx="1954">
                  <c:v>107299420.98538929</c:v>
                </c:pt>
                <c:pt idx="1955">
                  <c:v>107300688.61115399</c:v>
                </c:pt>
                <c:pt idx="1956">
                  <c:v>107302325.93851048</c:v>
                </c:pt>
                <c:pt idx="1957">
                  <c:v>107371799.25052951</c:v>
                </c:pt>
                <c:pt idx="1958">
                  <c:v>107373384.70578206</c:v>
                </c:pt>
                <c:pt idx="1959">
                  <c:v>107442332.54175131</c:v>
                </c:pt>
                <c:pt idx="1960">
                  <c:v>107443654.55045384</c:v>
                </c:pt>
                <c:pt idx="1961">
                  <c:v>107512763.6497522</c:v>
                </c:pt>
                <c:pt idx="1962">
                  <c:v>107514403.92464058</c:v>
                </c:pt>
                <c:pt idx="1963">
                  <c:v>107583727.7140996</c:v>
                </c:pt>
                <c:pt idx="1964">
                  <c:v>107652841.7635746</c:v>
                </c:pt>
                <c:pt idx="1965">
                  <c:v>107721533.64642778</c:v>
                </c:pt>
                <c:pt idx="1966">
                  <c:v>107722487.80853452</c:v>
                </c:pt>
                <c:pt idx="1967">
                  <c:v>107723866.02747938</c:v>
                </c:pt>
                <c:pt idx="1968">
                  <c:v>107725668.28667063</c:v>
                </c:pt>
                <c:pt idx="1969">
                  <c:v>107727576.52760679</c:v>
                </c:pt>
                <c:pt idx="1970">
                  <c:v>107729007.68569604</c:v>
                </c:pt>
                <c:pt idx="1971">
                  <c:v>107797599.48719847</c:v>
                </c:pt>
                <c:pt idx="1972">
                  <c:v>107866298.68463261</c:v>
                </c:pt>
                <c:pt idx="1973">
                  <c:v>107867519.30915937</c:v>
                </c:pt>
                <c:pt idx="1974">
                  <c:v>107868792.98930472</c:v>
                </c:pt>
                <c:pt idx="1975">
                  <c:v>107870119.72315261</c:v>
                </c:pt>
                <c:pt idx="1976">
                  <c:v>107938981.96433401</c:v>
                </c:pt>
                <c:pt idx="1977">
                  <c:v>107940256.39586185</c:v>
                </c:pt>
                <c:pt idx="1978">
                  <c:v>107941530.81204927</c:v>
                </c:pt>
                <c:pt idx="1979">
                  <c:v>108010343.06627548</c:v>
                </c:pt>
                <c:pt idx="1980">
                  <c:v>108011511.98565151</c:v>
                </c:pt>
                <c:pt idx="1981">
                  <c:v>108080326.47326308</c:v>
                </c:pt>
                <c:pt idx="1982">
                  <c:v>108081655.59097677</c:v>
                </c:pt>
                <c:pt idx="1983">
                  <c:v>108150472.40981142</c:v>
                </c:pt>
                <c:pt idx="1984">
                  <c:v>108218918.13578288</c:v>
                </c:pt>
                <c:pt idx="1985">
                  <c:v>108287311.65618724</c:v>
                </c:pt>
                <c:pt idx="1986">
                  <c:v>108288270.38007016</c:v>
                </c:pt>
                <c:pt idx="1987">
                  <c:v>108289708.44966774</c:v>
                </c:pt>
                <c:pt idx="1988">
                  <c:v>108358903.85140307</c:v>
                </c:pt>
                <c:pt idx="1989">
                  <c:v>108360502.65701896</c:v>
                </c:pt>
                <c:pt idx="1990">
                  <c:v>108429754.32834831</c:v>
                </c:pt>
                <c:pt idx="1991">
                  <c:v>108431247.43288861</c:v>
                </c:pt>
                <c:pt idx="1992">
                  <c:v>108432740.5164642</c:v>
                </c:pt>
                <c:pt idx="1993">
                  <c:v>108434446.8720234</c:v>
                </c:pt>
                <c:pt idx="1994">
                  <c:v>108436046.55549324</c:v>
                </c:pt>
                <c:pt idx="1995">
                  <c:v>108437379.60666889</c:v>
                </c:pt>
                <c:pt idx="1996">
                  <c:v>108506371.17785186</c:v>
                </c:pt>
                <c:pt idx="1997">
                  <c:v>108575524.6198609</c:v>
                </c:pt>
                <c:pt idx="1998">
                  <c:v>108577126.2096066</c:v>
                </c:pt>
                <c:pt idx="1999">
                  <c:v>108646496.20443034</c:v>
                </c:pt>
                <c:pt idx="2000">
                  <c:v>108648045.32331608</c:v>
                </c:pt>
                <c:pt idx="2001">
                  <c:v>108716990.82147138</c:v>
                </c:pt>
                <c:pt idx="2002">
                  <c:v>108718220.1661026</c:v>
                </c:pt>
                <c:pt idx="2003">
                  <c:v>108719342.59881975</c:v>
                </c:pt>
                <c:pt idx="2004">
                  <c:v>108720678.81283592</c:v>
                </c:pt>
                <c:pt idx="2005">
                  <c:v>108722335.69495571</c:v>
                </c:pt>
                <c:pt idx="2006">
                  <c:v>108791553.49473675</c:v>
                </c:pt>
                <c:pt idx="2007">
                  <c:v>108792837.00291088</c:v>
                </c:pt>
                <c:pt idx="2008">
                  <c:v>108794120.49564137</c:v>
                </c:pt>
                <c:pt idx="2009">
                  <c:v>108728000.96828337</c:v>
                </c:pt>
                <c:pt idx="2010">
                  <c:v>108729657.73660353</c:v>
                </c:pt>
                <c:pt idx="2011">
                  <c:v>108731314.47917576</c:v>
                </c:pt>
                <c:pt idx="2012">
                  <c:v>108732864.31182109</c:v>
                </c:pt>
                <c:pt idx="2013">
                  <c:v>108734253.79779559</c:v>
                </c:pt>
                <c:pt idx="2014">
                  <c:v>108735643.26565947</c:v>
                </c:pt>
                <c:pt idx="2015">
                  <c:v>108737193.03537345</c:v>
                </c:pt>
                <c:pt idx="2016">
                  <c:v>108738529.02566484</c:v>
                </c:pt>
                <c:pt idx="2017">
                  <c:v>108807435.82151353</c:v>
                </c:pt>
                <c:pt idx="2018">
                  <c:v>108808986.49438129</c:v>
                </c:pt>
                <c:pt idx="2019">
                  <c:v>108810537.14470692</c:v>
                </c:pt>
                <c:pt idx="2020">
                  <c:v>108811766.95479912</c:v>
                </c:pt>
                <c:pt idx="2021">
                  <c:v>108812836.3433542</c:v>
                </c:pt>
                <c:pt idx="2022">
                  <c:v>108814012.65838227</c:v>
                </c:pt>
                <c:pt idx="2023">
                  <c:v>108815563.23564531</c:v>
                </c:pt>
                <c:pt idx="2024">
                  <c:v>108817113.79036924</c:v>
                </c:pt>
                <c:pt idx="2025">
                  <c:v>108818503.9237183</c:v>
                </c:pt>
                <c:pt idx="2026">
                  <c:v>108819840.5733159</c:v>
                </c:pt>
                <c:pt idx="2027">
                  <c:v>108753437.54136354</c:v>
                </c:pt>
                <c:pt idx="2028">
                  <c:v>108754719.89694251</c:v>
                </c:pt>
                <c:pt idx="2029">
                  <c:v>108756002.23709607</c:v>
                </c:pt>
                <c:pt idx="2030">
                  <c:v>108757284.56182434</c:v>
                </c:pt>
                <c:pt idx="2031">
                  <c:v>108758513.44188164</c:v>
                </c:pt>
                <c:pt idx="2032">
                  <c:v>108827485.88712457</c:v>
                </c:pt>
                <c:pt idx="2033">
                  <c:v>108828982.8074982</c:v>
                </c:pt>
                <c:pt idx="2034">
                  <c:v>108830372.7861786</c:v>
                </c:pt>
                <c:pt idx="2035">
                  <c:v>108831602.36760567</c:v>
                </c:pt>
                <c:pt idx="2036">
                  <c:v>108832938.85308145</c:v>
                </c:pt>
                <c:pt idx="2037">
                  <c:v>108834275.32181226</c:v>
                </c:pt>
                <c:pt idx="2038">
                  <c:v>108835451.40044452</c:v>
                </c:pt>
                <c:pt idx="2039">
                  <c:v>108904162.8887834</c:v>
                </c:pt>
                <c:pt idx="2040">
                  <c:v>108905446.65337668</c:v>
                </c:pt>
                <c:pt idx="2041">
                  <c:v>108974748.99094608</c:v>
                </c:pt>
                <c:pt idx="2042">
                  <c:v>108976354.64672874</c:v>
                </c:pt>
                <c:pt idx="2043">
                  <c:v>108977746.19554798</c:v>
                </c:pt>
                <c:pt idx="2044">
                  <c:v>109046945.27468719</c:v>
                </c:pt>
                <c:pt idx="2045">
                  <c:v>109048658.96346204</c:v>
                </c:pt>
                <c:pt idx="2046">
                  <c:v>109050801.03578748</c:v>
                </c:pt>
                <c:pt idx="2047">
                  <c:v>109052889.51496683</c:v>
                </c:pt>
                <c:pt idx="2048">
                  <c:v>109122308.42989933</c:v>
                </c:pt>
                <c:pt idx="2049">
                  <c:v>109123808.73101678</c:v>
                </c:pt>
                <c:pt idx="2050">
                  <c:v>109125094.68664975</c:v>
                </c:pt>
                <c:pt idx="2051">
                  <c:v>109126434.20732355</c:v>
                </c:pt>
                <c:pt idx="2052">
                  <c:v>109195696.93646206</c:v>
                </c:pt>
                <c:pt idx="2053">
                  <c:v>109197412.53561653</c:v>
                </c:pt>
                <c:pt idx="2054">
                  <c:v>109199020.88484238</c:v>
                </c:pt>
                <c:pt idx="2055">
                  <c:v>109200361.15739702</c:v>
                </c:pt>
                <c:pt idx="2056">
                  <c:v>109201379.7533109</c:v>
                </c:pt>
                <c:pt idx="2057">
                  <c:v>109270165.10352184</c:v>
                </c:pt>
                <c:pt idx="2058">
                  <c:v>109271398.87868187</c:v>
                </c:pt>
                <c:pt idx="2059">
                  <c:v>109340240.03776769</c:v>
                </c:pt>
                <c:pt idx="2060">
                  <c:v>109341367.20080055</c:v>
                </c:pt>
                <c:pt idx="2061">
                  <c:v>109342494.35197461</c:v>
                </c:pt>
                <c:pt idx="2062">
                  <c:v>109343675.16429491</c:v>
                </c:pt>
                <c:pt idx="2063">
                  <c:v>109344909.63598733</c:v>
                </c:pt>
                <c:pt idx="2064">
                  <c:v>109346036.74989238</c:v>
                </c:pt>
                <c:pt idx="2065">
                  <c:v>109414936.58496389</c:v>
                </c:pt>
                <c:pt idx="2066">
                  <c:v>109416225.48287147</c:v>
                </c:pt>
                <c:pt idx="2067">
                  <c:v>109485181.35004747</c:v>
                </c:pt>
                <c:pt idx="2068">
                  <c:v>109486685.95652553</c:v>
                </c:pt>
                <c:pt idx="2069">
                  <c:v>109488244.27670059</c:v>
                </c:pt>
                <c:pt idx="2070">
                  <c:v>109489641.37209384</c:v>
                </c:pt>
                <c:pt idx="2071">
                  <c:v>109558709.0540183</c:v>
                </c:pt>
                <c:pt idx="2072">
                  <c:v>109560322.03984383</c:v>
                </c:pt>
                <c:pt idx="2073">
                  <c:v>109561773.70636198</c:v>
                </c:pt>
                <c:pt idx="2074">
                  <c:v>109630522.16406558</c:v>
                </c:pt>
                <c:pt idx="2075">
                  <c:v>109631167.73491961</c:v>
                </c:pt>
                <c:pt idx="2076">
                  <c:v>109699648.75148275</c:v>
                </c:pt>
                <c:pt idx="2077">
                  <c:v>109700563.86121252</c:v>
                </c:pt>
                <c:pt idx="2078">
                  <c:v>109701425.13383985</c:v>
                </c:pt>
                <c:pt idx="2079">
                  <c:v>109702447.88611957</c:v>
                </c:pt>
                <c:pt idx="2080">
                  <c:v>109703793.59797408</c:v>
                </c:pt>
                <c:pt idx="2081">
                  <c:v>109705246.94784972</c:v>
                </c:pt>
                <c:pt idx="2082">
                  <c:v>109638914.28250457</c:v>
                </c:pt>
                <c:pt idx="2083">
                  <c:v>109708153.5886375</c:v>
                </c:pt>
                <c:pt idx="2084">
                  <c:v>109709929.83041802</c:v>
                </c:pt>
                <c:pt idx="2085">
                  <c:v>109779495.25417663</c:v>
                </c:pt>
                <c:pt idx="2086">
                  <c:v>109781272.53119452</c:v>
                </c:pt>
                <c:pt idx="2087">
                  <c:v>109782672.78936838</c:v>
                </c:pt>
                <c:pt idx="2088">
                  <c:v>109851649.63813019</c:v>
                </c:pt>
                <c:pt idx="2089">
                  <c:v>109853266.27464041</c:v>
                </c:pt>
                <c:pt idx="2090">
                  <c:v>109854829.00017878</c:v>
                </c:pt>
                <c:pt idx="2091">
                  <c:v>109923701.50928298</c:v>
                </c:pt>
                <c:pt idx="2092">
                  <c:v>109924995.56480289</c:v>
                </c:pt>
                <c:pt idx="2093">
                  <c:v>109926451.35867164</c:v>
                </c:pt>
                <c:pt idx="2094">
                  <c:v>109995488.82999387</c:v>
                </c:pt>
                <c:pt idx="2095">
                  <c:v>109996729.68324696</c:v>
                </c:pt>
                <c:pt idx="2096">
                  <c:v>110065499.63364257</c:v>
                </c:pt>
                <c:pt idx="2097">
                  <c:v>110066687.24187976</c:v>
                </c:pt>
                <c:pt idx="2098">
                  <c:v>110135621.27146788</c:v>
                </c:pt>
                <c:pt idx="2099">
                  <c:v>110136917.61101307</c:v>
                </c:pt>
                <c:pt idx="2100">
                  <c:v>110138538.0135359</c:v>
                </c:pt>
                <c:pt idx="2101">
                  <c:v>110208123.860156</c:v>
                </c:pt>
                <c:pt idx="2102">
                  <c:v>110209961.38343568</c:v>
                </c:pt>
                <c:pt idx="2103">
                  <c:v>110211636.74504331</c:v>
                </c:pt>
                <c:pt idx="2104">
                  <c:v>110280794.37163162</c:v>
                </c:pt>
                <c:pt idx="2105">
                  <c:v>110349791.4456341</c:v>
                </c:pt>
                <c:pt idx="2106">
                  <c:v>110351144.15002017</c:v>
                </c:pt>
                <c:pt idx="2107">
                  <c:v>110352550.94461946</c:v>
                </c:pt>
                <c:pt idx="2108">
                  <c:v>110354228.2527062</c:v>
                </c:pt>
                <c:pt idx="2109">
                  <c:v>110355905.53475863</c:v>
                </c:pt>
                <c:pt idx="2110">
                  <c:v>110357312.2673742</c:v>
                </c:pt>
                <c:pt idx="2111">
                  <c:v>110358394.35692485</c:v>
                </c:pt>
                <c:pt idx="2112">
                  <c:v>110359476.43564019</c:v>
                </c:pt>
                <c:pt idx="2113">
                  <c:v>110360883.12177141</c:v>
                </c:pt>
                <c:pt idx="2114">
                  <c:v>110362235.68732156</c:v>
                </c:pt>
                <c:pt idx="2115">
                  <c:v>110363371.82930073</c:v>
                </c:pt>
                <c:pt idx="2116">
                  <c:v>110364291.55453493</c:v>
                </c:pt>
                <c:pt idx="2117">
                  <c:v>110365373.5742006</c:v>
                </c:pt>
                <c:pt idx="2118">
                  <c:v>110434489.86466323</c:v>
                </c:pt>
                <c:pt idx="2119">
                  <c:v>110503770.35962386</c:v>
                </c:pt>
                <c:pt idx="2120">
                  <c:v>110573052.75678234</c:v>
                </c:pt>
                <c:pt idx="2121">
                  <c:v>110574353.50108917</c:v>
                </c:pt>
                <c:pt idx="2122">
                  <c:v>110575329.04906322</c:v>
                </c:pt>
                <c:pt idx="2123">
                  <c:v>110576412.98094665</c:v>
                </c:pt>
                <c:pt idx="2124">
                  <c:v>110645265.45848998</c:v>
                </c:pt>
                <c:pt idx="2125">
                  <c:v>110646512.71695164</c:v>
                </c:pt>
                <c:pt idx="2126">
                  <c:v>110715855.6739113</c:v>
                </c:pt>
                <c:pt idx="2127">
                  <c:v>110717483.48236328</c:v>
                </c:pt>
                <c:pt idx="2128">
                  <c:v>110786775.08497705</c:v>
                </c:pt>
                <c:pt idx="2129">
                  <c:v>110788458.13236962</c:v>
                </c:pt>
                <c:pt idx="2130">
                  <c:v>110790032.57241575</c:v>
                </c:pt>
                <c:pt idx="2131">
                  <c:v>110791552.69973961</c:v>
                </c:pt>
                <c:pt idx="2132">
                  <c:v>110792909.93827552</c:v>
                </c:pt>
                <c:pt idx="2133">
                  <c:v>110793995.71687564</c:v>
                </c:pt>
                <c:pt idx="2134">
                  <c:v>110795081.48460621</c:v>
                </c:pt>
                <c:pt idx="2135">
                  <c:v>110796492.96640663</c:v>
                </c:pt>
                <c:pt idx="2136">
                  <c:v>110798338.72258344</c:v>
                </c:pt>
                <c:pt idx="2137">
                  <c:v>110800184.44735005</c:v>
                </c:pt>
                <c:pt idx="2138">
                  <c:v>110801813.00194255</c:v>
                </c:pt>
                <c:pt idx="2139">
                  <c:v>110803332.96416709</c:v>
                </c:pt>
                <c:pt idx="2140">
                  <c:v>110804744.33858849</c:v>
                </c:pt>
                <c:pt idx="2141">
                  <c:v>110806155.694644</c:v>
                </c:pt>
                <c:pt idx="2142">
                  <c:v>110807675.59601152</c:v>
                </c:pt>
                <c:pt idx="2143">
                  <c:v>110877144.51485771</c:v>
                </c:pt>
                <c:pt idx="2144">
                  <c:v>110878719.61293902</c:v>
                </c:pt>
                <c:pt idx="2145">
                  <c:v>110947485.06872389</c:v>
                </c:pt>
                <c:pt idx="2146">
                  <c:v>110948300.25558344</c:v>
                </c:pt>
                <c:pt idx="2147">
                  <c:v>111017067.45223995</c:v>
                </c:pt>
                <c:pt idx="2148">
                  <c:v>111018426.89992578</c:v>
                </c:pt>
                <c:pt idx="2149">
                  <c:v>111019895.08432291</c:v>
                </c:pt>
                <c:pt idx="2150">
                  <c:v>111021036.99180596</c:v>
                </c:pt>
                <c:pt idx="2151">
                  <c:v>111022070.1358546</c:v>
                </c:pt>
                <c:pt idx="2152">
                  <c:v>111023212.0204802</c:v>
                </c:pt>
                <c:pt idx="2153">
                  <c:v>111024408.26769327</c:v>
                </c:pt>
                <c:pt idx="2154">
                  <c:v>111025767.62354057</c:v>
                </c:pt>
                <c:pt idx="2155">
                  <c:v>111027344.45501867</c:v>
                </c:pt>
                <c:pt idx="2156">
                  <c:v>110961233.73497945</c:v>
                </c:pt>
                <c:pt idx="2157">
                  <c:v>110962863.89617608</c:v>
                </c:pt>
                <c:pt idx="2158">
                  <c:v>110964494.03290148</c:v>
                </c:pt>
                <c:pt idx="2159">
                  <c:v>111033814.6618384</c:v>
                </c:pt>
                <c:pt idx="2160">
                  <c:v>111035173.90001452</c:v>
                </c:pt>
                <c:pt idx="2161">
                  <c:v>111036478.75266732</c:v>
                </c:pt>
                <c:pt idx="2162">
                  <c:v>111037783.5896506</c:v>
                </c:pt>
                <c:pt idx="2163">
                  <c:v>111106836.48199062</c:v>
                </c:pt>
                <c:pt idx="2164">
                  <c:v>111107924.48453282</c:v>
                </c:pt>
                <c:pt idx="2165">
                  <c:v>111108958.07686359</c:v>
                </c:pt>
                <c:pt idx="2166">
                  <c:v>111110154.85570793</c:v>
                </c:pt>
                <c:pt idx="2167">
                  <c:v>111111297.22322538</c:v>
                </c:pt>
                <c:pt idx="2168">
                  <c:v>111112493.97632219</c:v>
                </c:pt>
                <c:pt idx="2169">
                  <c:v>111113962.7007558</c:v>
                </c:pt>
                <c:pt idx="2170">
                  <c:v>111115431.40534918</c:v>
                </c:pt>
                <c:pt idx="2171">
                  <c:v>111116845.69472511</c:v>
                </c:pt>
                <c:pt idx="2172">
                  <c:v>111186123.85791701</c:v>
                </c:pt>
                <c:pt idx="2173">
                  <c:v>111187702.25257738</c:v>
                </c:pt>
                <c:pt idx="2174">
                  <c:v>111257037.65092196</c:v>
                </c:pt>
                <c:pt idx="2175">
                  <c:v>111258453.58570018</c:v>
                </c:pt>
                <c:pt idx="2176">
                  <c:v>111259324.92102508</c:v>
                </c:pt>
                <c:pt idx="2177">
                  <c:v>111260250.70716591</c:v>
                </c:pt>
                <c:pt idx="2178">
                  <c:v>111261666.60015193</c:v>
                </c:pt>
                <c:pt idx="2179">
                  <c:v>111331170.11934264</c:v>
                </c:pt>
                <c:pt idx="2180">
                  <c:v>111400730.25479144</c:v>
                </c:pt>
                <c:pt idx="2181">
                  <c:v>111470128.88757291</c:v>
                </c:pt>
                <c:pt idx="2182">
                  <c:v>111471601.83484232</c:v>
                </c:pt>
                <c:pt idx="2183">
                  <c:v>111473074.76221819</c:v>
                </c:pt>
                <c:pt idx="2184">
                  <c:v>111406727.46861456</c:v>
                </c:pt>
                <c:pt idx="2185">
                  <c:v>111340487.40159762</c:v>
                </c:pt>
                <c:pt idx="2186">
                  <c:v>111342121.93034579</c:v>
                </c:pt>
                <c:pt idx="2187">
                  <c:v>111343538.50208722</c:v>
                </c:pt>
                <c:pt idx="2188">
                  <c:v>111344846.09042038</c:v>
                </c:pt>
                <c:pt idx="2189">
                  <c:v>111413705.62930906</c:v>
                </c:pt>
                <c:pt idx="2190">
                  <c:v>111414577.86798243</c:v>
                </c:pt>
                <c:pt idx="2191">
                  <c:v>111415504.61392444</c:v>
                </c:pt>
                <c:pt idx="2192">
                  <c:v>111416703.92050491</c:v>
                </c:pt>
                <c:pt idx="2193">
                  <c:v>111485948.39173052</c:v>
                </c:pt>
                <c:pt idx="2194">
                  <c:v>111487312.03465672</c:v>
                </c:pt>
                <c:pt idx="2195">
                  <c:v>111488293.8470059</c:v>
                </c:pt>
                <c:pt idx="2196">
                  <c:v>111489275.65051587</c:v>
                </c:pt>
                <c:pt idx="2197">
                  <c:v>111490475.62058054</c:v>
                </c:pt>
                <c:pt idx="2198">
                  <c:v>111559615.4009466</c:v>
                </c:pt>
                <c:pt idx="2199">
                  <c:v>111561143.52577014</c:v>
                </c:pt>
                <c:pt idx="2200">
                  <c:v>111562562.47965959</c:v>
                </c:pt>
                <c:pt idx="2201">
                  <c:v>111563708.54433146</c:v>
                </c:pt>
                <c:pt idx="2202">
                  <c:v>111564854.59696692</c:v>
                </c:pt>
                <c:pt idx="2203">
                  <c:v>111633944.52942532</c:v>
                </c:pt>
                <c:pt idx="2204">
                  <c:v>111635091.25251877</c:v>
                </c:pt>
                <c:pt idx="2205">
                  <c:v>111636183.35855408</c:v>
                </c:pt>
                <c:pt idx="2206">
                  <c:v>111637384.66257706</c:v>
                </c:pt>
                <c:pt idx="2207">
                  <c:v>111638531.3495423</c:v>
                </c:pt>
                <c:pt idx="2208">
                  <c:v>111639568.81784883</c:v>
                </c:pt>
                <c:pt idx="2209">
                  <c:v>111640660.87910089</c:v>
                </c:pt>
                <c:pt idx="2210">
                  <c:v>111642298.95050006</c:v>
                </c:pt>
                <c:pt idx="2211">
                  <c:v>111712214.94477522</c:v>
                </c:pt>
                <c:pt idx="2212">
                  <c:v>111713908.58742324</c:v>
                </c:pt>
                <c:pt idx="2213">
                  <c:v>111715219.7766038</c:v>
                </c:pt>
                <c:pt idx="2214">
                  <c:v>111784374.77221458</c:v>
                </c:pt>
                <c:pt idx="2215">
                  <c:v>111785632.06049395</c:v>
                </c:pt>
                <c:pt idx="2216">
                  <c:v>111854734.74639605</c:v>
                </c:pt>
                <c:pt idx="2217">
                  <c:v>111856266.24851307</c:v>
                </c:pt>
                <c:pt idx="2218">
                  <c:v>111925645.06236348</c:v>
                </c:pt>
                <c:pt idx="2219">
                  <c:v>111994806.73227862</c:v>
                </c:pt>
                <c:pt idx="2220">
                  <c:v>111996066.22667967</c:v>
                </c:pt>
                <c:pt idx="2221">
                  <c:v>111997161.42742902</c:v>
                </c:pt>
                <c:pt idx="2222">
                  <c:v>112065833.00240722</c:v>
                </c:pt>
                <c:pt idx="2223">
                  <c:v>112134834.58168142</c:v>
                </c:pt>
                <c:pt idx="2224">
                  <c:v>112136314.84715204</c:v>
                </c:pt>
                <c:pt idx="2225">
                  <c:v>112205428.46387824</c:v>
                </c:pt>
                <c:pt idx="2226">
                  <c:v>112206525.59369759</c:v>
                </c:pt>
                <c:pt idx="2227">
                  <c:v>112275751.21273617</c:v>
                </c:pt>
                <c:pt idx="2228">
                  <c:v>112277507.63545214</c:v>
                </c:pt>
                <c:pt idx="2229">
                  <c:v>112347120.43803234</c:v>
                </c:pt>
                <c:pt idx="2230">
                  <c:v>112348877.86427861</c:v>
                </c:pt>
                <c:pt idx="2231">
                  <c:v>112350415.5891809</c:v>
                </c:pt>
                <c:pt idx="2232">
                  <c:v>112419702.77952257</c:v>
                </c:pt>
                <c:pt idx="2233">
                  <c:v>112421131.49009232</c:v>
                </c:pt>
                <c:pt idx="2234">
                  <c:v>112422505.23274307</c:v>
                </c:pt>
                <c:pt idx="2235">
                  <c:v>112424098.75270909</c:v>
                </c:pt>
                <c:pt idx="2236">
                  <c:v>112425527.4061418</c:v>
                </c:pt>
                <c:pt idx="2237">
                  <c:v>112426626.35768533</c:v>
                </c:pt>
                <c:pt idx="2238">
                  <c:v>112495479.56157836</c:v>
                </c:pt>
                <c:pt idx="2239">
                  <c:v>112564334.01488481</c:v>
                </c:pt>
                <c:pt idx="2240">
                  <c:v>112565544.28408597</c:v>
                </c:pt>
                <c:pt idx="2241">
                  <c:v>112566974.58507334</c:v>
                </c:pt>
                <c:pt idx="2242">
                  <c:v>112500427.64316389</c:v>
                </c:pt>
                <c:pt idx="2243">
                  <c:v>112501527.18661925</c:v>
                </c:pt>
                <c:pt idx="2244">
                  <c:v>112502571.74272048</c:v>
                </c:pt>
                <c:pt idx="2245">
                  <c:v>112503616.28890127</c:v>
                </c:pt>
                <c:pt idx="2246">
                  <c:v>112504825.75103304</c:v>
                </c:pt>
                <c:pt idx="2247">
                  <c:v>112506310.07274456</c:v>
                </c:pt>
                <c:pt idx="2248">
                  <c:v>112575666.01444991</c:v>
                </c:pt>
                <c:pt idx="2249">
                  <c:v>112577371.2143497</c:v>
                </c:pt>
                <c:pt idx="2250">
                  <c:v>112646950.14683586</c:v>
                </c:pt>
                <c:pt idx="2251">
                  <c:v>112716255.81882437</c:v>
                </c:pt>
                <c:pt idx="2252">
                  <c:v>112785397.95073685</c:v>
                </c:pt>
                <c:pt idx="2253">
                  <c:v>112854596.79285985</c:v>
                </c:pt>
                <c:pt idx="2254">
                  <c:v>112855975.17401315</c:v>
                </c:pt>
                <c:pt idx="2255">
                  <c:v>112857739.47675872</c:v>
                </c:pt>
                <c:pt idx="2256">
                  <c:v>112859724.28362024</c:v>
                </c:pt>
                <c:pt idx="2257">
                  <c:v>112793828.40954718</c:v>
                </c:pt>
                <c:pt idx="2258">
                  <c:v>112795536.46318728</c:v>
                </c:pt>
                <c:pt idx="2259">
                  <c:v>112864741.27507986</c:v>
                </c:pt>
                <c:pt idx="2260">
                  <c:v>112865954.13986675</c:v>
                </c:pt>
                <c:pt idx="2261">
                  <c:v>112934664.84250566</c:v>
                </c:pt>
                <c:pt idx="2262">
                  <c:v>112935271.62948638</c:v>
                </c:pt>
                <c:pt idx="2263">
                  <c:v>113003818.15973711</c:v>
                </c:pt>
                <c:pt idx="2264">
                  <c:v>113005198.02794507</c:v>
                </c:pt>
                <c:pt idx="2265">
                  <c:v>113007240.2012562</c:v>
                </c:pt>
                <c:pt idx="2266">
                  <c:v>113009392.7214386</c:v>
                </c:pt>
                <c:pt idx="2267">
                  <c:v>113011103.66909494</c:v>
                </c:pt>
                <c:pt idx="2268">
                  <c:v>113080318.07020377</c:v>
                </c:pt>
                <c:pt idx="2269">
                  <c:v>113081643.4351514</c:v>
                </c:pt>
                <c:pt idx="2270">
                  <c:v>113151136.5317733</c:v>
                </c:pt>
                <c:pt idx="2271">
                  <c:v>113152959.94848168</c:v>
                </c:pt>
                <c:pt idx="2272">
                  <c:v>113154451.81251572</c:v>
                </c:pt>
                <c:pt idx="2273">
                  <c:v>113087883.48152447</c:v>
                </c:pt>
                <c:pt idx="2274">
                  <c:v>113089208.75574659</c:v>
                </c:pt>
                <c:pt idx="2275">
                  <c:v>113158430.01821133</c:v>
                </c:pt>
                <c:pt idx="2276">
                  <c:v>113160087.56167921</c:v>
                </c:pt>
                <c:pt idx="2277">
                  <c:v>113161855.58066012</c:v>
                </c:pt>
                <c:pt idx="2278">
                  <c:v>113163071.07731216</c:v>
                </c:pt>
                <c:pt idx="2279">
                  <c:v>113096221.40062778</c:v>
                </c:pt>
                <c:pt idx="2280">
                  <c:v>113097436.14428785</c:v>
                </c:pt>
                <c:pt idx="2281">
                  <c:v>113166551.74381562</c:v>
                </c:pt>
                <c:pt idx="2282">
                  <c:v>113167656.69439818</c:v>
                </c:pt>
                <c:pt idx="2283">
                  <c:v>113168761.63394013</c:v>
                </c:pt>
                <c:pt idx="2284">
                  <c:v>113101908.4945066</c:v>
                </c:pt>
                <c:pt idx="2285">
                  <c:v>113103067.96316813</c:v>
                </c:pt>
                <c:pt idx="2286">
                  <c:v>113104448.2671424</c:v>
                </c:pt>
                <c:pt idx="2287">
                  <c:v>113106049.39815518</c:v>
                </c:pt>
                <c:pt idx="2288">
                  <c:v>113107981.76676123</c:v>
                </c:pt>
                <c:pt idx="2289">
                  <c:v>113177711.23734932</c:v>
                </c:pt>
                <c:pt idx="2290">
                  <c:v>113179368.49183133</c:v>
                </c:pt>
                <c:pt idx="2291">
                  <c:v>113248658.95845491</c:v>
                </c:pt>
                <c:pt idx="2292">
                  <c:v>113249930.24861024</c:v>
                </c:pt>
                <c:pt idx="2293">
                  <c:v>113318780.71846846</c:v>
                </c:pt>
                <c:pt idx="2294">
                  <c:v>113319720.91286764</c:v>
                </c:pt>
                <c:pt idx="2295">
                  <c:v>113320827.01370336</c:v>
                </c:pt>
                <c:pt idx="2296">
                  <c:v>113321933.10348879</c:v>
                </c:pt>
                <c:pt idx="2297">
                  <c:v>113322983.87854935</c:v>
                </c:pt>
                <c:pt idx="2298">
                  <c:v>113324255.85606945</c:v>
                </c:pt>
                <c:pt idx="2299">
                  <c:v>113393608.75838175</c:v>
                </c:pt>
                <c:pt idx="2300">
                  <c:v>113463074.16428818</c:v>
                </c:pt>
                <c:pt idx="2301">
                  <c:v>113464735.18389796</c:v>
                </c:pt>
                <c:pt idx="2302">
                  <c:v>113466562.27672096</c:v>
                </c:pt>
                <c:pt idx="2303">
                  <c:v>113468223.24406312</c:v>
                </c:pt>
                <c:pt idx="2304">
                  <c:v>113469441.27096274</c:v>
                </c:pt>
                <c:pt idx="2305">
                  <c:v>113470493.19251429</c:v>
                </c:pt>
                <c:pt idx="2306">
                  <c:v>113539466.25732702</c:v>
                </c:pt>
                <c:pt idx="2307">
                  <c:v>113540795.76748429</c:v>
                </c:pt>
                <c:pt idx="2308">
                  <c:v>113474147.15823483</c:v>
                </c:pt>
                <c:pt idx="2309">
                  <c:v>113543122.37191223</c:v>
                </c:pt>
                <c:pt idx="2310">
                  <c:v>113544396.44413242</c:v>
                </c:pt>
                <c:pt idx="2311">
                  <c:v>113545725.89519322</c:v>
                </c:pt>
                <c:pt idx="2312">
                  <c:v>113547166.11586012</c:v>
                </c:pt>
                <c:pt idx="2313">
                  <c:v>113616532.99597409</c:v>
                </c:pt>
                <c:pt idx="2314">
                  <c:v>113618195.73667936</c:v>
                </c:pt>
                <c:pt idx="2315">
                  <c:v>113619969.29930694</c:v>
                </c:pt>
                <c:pt idx="2316">
                  <c:v>113621631.98852897</c:v>
                </c:pt>
                <c:pt idx="2317">
                  <c:v>113623239.23109862</c:v>
                </c:pt>
                <c:pt idx="2318">
                  <c:v>113624624.76635598</c:v>
                </c:pt>
                <c:pt idx="2319">
                  <c:v>113693720.87135515</c:v>
                </c:pt>
                <c:pt idx="2320">
                  <c:v>113695107.20175311</c:v>
                </c:pt>
                <c:pt idx="2321">
                  <c:v>113696604.41914339</c:v>
                </c:pt>
                <c:pt idx="2322">
                  <c:v>113630222.15269552</c:v>
                </c:pt>
                <c:pt idx="2323">
                  <c:v>113631773.85338429</c:v>
                </c:pt>
                <c:pt idx="2324">
                  <c:v>113633380.94908325</c:v>
                </c:pt>
                <c:pt idx="2325">
                  <c:v>113635098.85323341</c:v>
                </c:pt>
                <c:pt idx="2326">
                  <c:v>113636872.14575391</c:v>
                </c:pt>
                <c:pt idx="2327">
                  <c:v>113706308.11652112</c:v>
                </c:pt>
                <c:pt idx="2328">
                  <c:v>113707694.28978537</c:v>
                </c:pt>
                <c:pt idx="2329">
                  <c:v>113776578.11028324</c:v>
                </c:pt>
                <c:pt idx="2330">
                  <c:v>113845074.53026322</c:v>
                </c:pt>
                <c:pt idx="2331">
                  <c:v>113913738.30935489</c:v>
                </c:pt>
                <c:pt idx="2332">
                  <c:v>113915126.91816927</c:v>
                </c:pt>
                <c:pt idx="2333">
                  <c:v>113848738.26094218</c:v>
                </c:pt>
                <c:pt idx="2334">
                  <c:v>113850070.4967102</c:v>
                </c:pt>
                <c:pt idx="2335">
                  <c:v>113851291.69880706</c:v>
                </c:pt>
                <c:pt idx="2336">
                  <c:v>113852623.90397809</c:v>
                </c:pt>
                <c:pt idx="2337">
                  <c:v>113854511.16731116</c:v>
                </c:pt>
                <c:pt idx="2338">
                  <c:v>113788671.91514283</c:v>
                </c:pt>
                <c:pt idx="2339">
                  <c:v>113790447.0417655</c:v>
                </c:pt>
                <c:pt idx="2340">
                  <c:v>113791944.78279449</c:v>
                </c:pt>
                <c:pt idx="2341">
                  <c:v>113861227.34459773</c:v>
                </c:pt>
                <c:pt idx="2342">
                  <c:v>113862614.93396163</c:v>
                </c:pt>
                <c:pt idx="2343">
                  <c:v>113863891.50088091</c:v>
                </c:pt>
                <c:pt idx="2344">
                  <c:v>113933010.65049021</c:v>
                </c:pt>
                <c:pt idx="2345">
                  <c:v>114002186.81045391</c:v>
                </c:pt>
                <c:pt idx="2346">
                  <c:v>114071475.67807089</c:v>
                </c:pt>
                <c:pt idx="2347">
                  <c:v>114140933.07998919</c:v>
                </c:pt>
                <c:pt idx="2348">
                  <c:v>114210447.97799738</c:v>
                </c:pt>
                <c:pt idx="2349">
                  <c:v>114211895.24673568</c:v>
                </c:pt>
                <c:pt idx="2350">
                  <c:v>114213286.8335779</c:v>
                </c:pt>
                <c:pt idx="2351">
                  <c:v>114214956.71486518</c:v>
                </c:pt>
                <c:pt idx="2352">
                  <c:v>114284364.73502994</c:v>
                </c:pt>
                <c:pt idx="2353">
                  <c:v>114285812.78614561</c:v>
                </c:pt>
                <c:pt idx="2354">
                  <c:v>114355167.68764153</c:v>
                </c:pt>
                <c:pt idx="2355">
                  <c:v>114356560.83597673</c:v>
                </c:pt>
                <c:pt idx="2356">
                  <c:v>114357953.96692738</c:v>
                </c:pt>
                <c:pt idx="2357">
                  <c:v>114359514.25295374</c:v>
                </c:pt>
                <c:pt idx="2358">
                  <c:v>114361018.79382762</c:v>
                </c:pt>
                <c:pt idx="2359">
                  <c:v>114430155.7727049</c:v>
                </c:pt>
                <c:pt idx="2360">
                  <c:v>114431215.12860818</c:v>
                </c:pt>
                <c:pt idx="2361">
                  <c:v>114500521.53024715</c:v>
                </c:pt>
                <c:pt idx="2362">
                  <c:v>114502195.14879471</c:v>
                </c:pt>
                <c:pt idx="2363">
                  <c:v>114503757.17016371</c:v>
                </c:pt>
                <c:pt idx="2364">
                  <c:v>114505207.59903227</c:v>
                </c:pt>
                <c:pt idx="2365">
                  <c:v>114574406.72303903</c:v>
                </c:pt>
                <c:pt idx="2366">
                  <c:v>114575578.89091568</c:v>
                </c:pt>
                <c:pt idx="2367">
                  <c:v>114576806.86313383</c:v>
                </c:pt>
                <c:pt idx="2368">
                  <c:v>114578202.2697434</c:v>
                </c:pt>
                <c:pt idx="2369">
                  <c:v>114579709.28932692</c:v>
                </c:pt>
                <c:pt idx="2370">
                  <c:v>114581216.28860416</c:v>
                </c:pt>
                <c:pt idx="2371">
                  <c:v>114582779.08122164</c:v>
                </c:pt>
                <c:pt idx="2372">
                  <c:v>114584286.0391359</c:v>
                </c:pt>
                <c:pt idx="2373">
                  <c:v>114653827.48452662</c:v>
                </c:pt>
                <c:pt idx="2374">
                  <c:v>114655502.82666513</c:v>
                </c:pt>
                <c:pt idx="2375">
                  <c:v>114724935.38246624</c:v>
                </c:pt>
                <c:pt idx="2376">
                  <c:v>114726388.16594677</c:v>
                </c:pt>
                <c:pt idx="2377">
                  <c:v>114727729.18012226</c:v>
                </c:pt>
                <c:pt idx="2378">
                  <c:v>114796773.76473512</c:v>
                </c:pt>
                <c:pt idx="2379">
                  <c:v>114797668.28564338</c:v>
                </c:pt>
                <c:pt idx="2380">
                  <c:v>114798730.51994622</c:v>
                </c:pt>
                <c:pt idx="2381">
                  <c:v>114800128.18131706</c:v>
                </c:pt>
                <c:pt idx="2382">
                  <c:v>114869511.66066572</c:v>
                </c:pt>
                <c:pt idx="2383">
                  <c:v>114871021.98893724</c:v>
                </c:pt>
                <c:pt idx="2384">
                  <c:v>114940408.04313438</c:v>
                </c:pt>
                <c:pt idx="2385">
                  <c:v>114941863.2552779</c:v>
                </c:pt>
                <c:pt idx="2386">
                  <c:v>115011195.85018042</c:v>
                </c:pt>
                <c:pt idx="2387">
                  <c:v>115012595.88432398</c:v>
                </c:pt>
                <c:pt idx="2388">
                  <c:v>115014051.90130825</c:v>
                </c:pt>
                <c:pt idx="2389">
                  <c:v>115015283.90092678</c:v>
                </c:pt>
                <c:pt idx="2390">
                  <c:v>115016627.88508761</c:v>
                </c:pt>
                <c:pt idx="2391">
                  <c:v>115018251.84447728</c:v>
                </c:pt>
                <c:pt idx="2392">
                  <c:v>115087758.24710865</c:v>
                </c:pt>
                <c:pt idx="2393">
                  <c:v>115089215.03035088</c:v>
                </c:pt>
                <c:pt idx="2394">
                  <c:v>115158499.85447976</c:v>
                </c:pt>
                <c:pt idx="2395">
                  <c:v>115159789.27688713</c:v>
                </c:pt>
                <c:pt idx="2396">
                  <c:v>115229188.60557429</c:v>
                </c:pt>
                <c:pt idx="2397">
                  <c:v>115230703.12984213</c:v>
                </c:pt>
                <c:pt idx="2398">
                  <c:v>115232049.35650966</c:v>
                </c:pt>
                <c:pt idx="2399">
                  <c:v>115233451.65881531</c:v>
                </c:pt>
                <c:pt idx="2400">
                  <c:v>115302911.27078289</c:v>
                </c:pt>
                <c:pt idx="2401">
                  <c:v>115304426.61018255</c:v>
                </c:pt>
                <c:pt idx="2402">
                  <c:v>115305773.56140321</c:v>
                </c:pt>
                <c:pt idx="2403">
                  <c:v>115239060.69315153</c:v>
                </c:pt>
                <c:pt idx="2404">
                  <c:v>115240350.73147064</c:v>
                </c:pt>
                <c:pt idx="2405">
                  <c:v>115173747.7289276</c:v>
                </c:pt>
                <c:pt idx="2406">
                  <c:v>115175205.13800481</c:v>
                </c:pt>
                <c:pt idx="2407">
                  <c:v>115108655.67478114</c:v>
                </c:pt>
                <c:pt idx="2408">
                  <c:v>115110000.148247</c:v>
                </c:pt>
                <c:pt idx="2409">
                  <c:v>115111232.56811795</c:v>
                </c:pt>
                <c:pt idx="2410">
                  <c:v>115112240.90158935</c:v>
                </c:pt>
                <c:pt idx="2411">
                  <c:v>115113137.19040817</c:v>
                </c:pt>
                <c:pt idx="2412">
                  <c:v>115181987.44696876</c:v>
                </c:pt>
                <c:pt idx="2413">
                  <c:v>115183052.40044732</c:v>
                </c:pt>
                <c:pt idx="2414">
                  <c:v>115184173.39320578</c:v>
                </c:pt>
                <c:pt idx="2415">
                  <c:v>115185574.61842805</c:v>
                </c:pt>
                <c:pt idx="2416">
                  <c:v>115187200.01779655</c:v>
                </c:pt>
                <c:pt idx="2417">
                  <c:v>115188657.25241464</c:v>
                </c:pt>
                <c:pt idx="2418">
                  <c:v>115189778.18926185</c:v>
                </c:pt>
                <c:pt idx="2419">
                  <c:v>115258858.34744367</c:v>
                </c:pt>
                <c:pt idx="2420">
                  <c:v>115260148.15863803</c:v>
                </c:pt>
                <c:pt idx="2421">
                  <c:v>115261269.72156304</c:v>
                </c:pt>
                <c:pt idx="2422">
                  <c:v>115262559.50509623</c:v>
                </c:pt>
                <c:pt idx="2423">
                  <c:v>115332484.76282758</c:v>
                </c:pt>
                <c:pt idx="2424">
                  <c:v>115266596.99268161</c:v>
                </c:pt>
                <c:pt idx="2425">
                  <c:v>115268054.93868032</c:v>
                </c:pt>
                <c:pt idx="2426">
                  <c:v>115269120.34880118</c:v>
                </c:pt>
                <c:pt idx="2427">
                  <c:v>115269961.45492347</c:v>
                </c:pt>
                <c:pt idx="2428">
                  <c:v>115339049.3603667</c:v>
                </c:pt>
                <c:pt idx="2429">
                  <c:v>115340339.79175632</c:v>
                </c:pt>
                <c:pt idx="2430">
                  <c:v>115341742.41778345</c:v>
                </c:pt>
                <c:pt idx="2431">
                  <c:v>115342920.61013241</c:v>
                </c:pt>
                <c:pt idx="2432">
                  <c:v>115344098.79014291</c:v>
                </c:pt>
                <c:pt idx="2433">
                  <c:v>115413247.06798485</c:v>
                </c:pt>
                <c:pt idx="2434">
                  <c:v>115414706.59423171</c:v>
                </c:pt>
                <c:pt idx="2435">
                  <c:v>115416446.77387129</c:v>
                </c:pt>
                <c:pt idx="2436">
                  <c:v>115485991.44612363</c:v>
                </c:pt>
                <c:pt idx="2437">
                  <c:v>115487395.60407364</c:v>
                </c:pt>
                <c:pt idx="2438">
                  <c:v>115488855.9097732</c:v>
                </c:pt>
                <c:pt idx="2439">
                  <c:v>115490372.36103788</c:v>
                </c:pt>
                <c:pt idx="2440">
                  <c:v>115491888.79188664</c:v>
                </c:pt>
                <c:pt idx="2441">
                  <c:v>115493349.03933433</c:v>
                </c:pt>
                <c:pt idx="2442">
                  <c:v>115494584.6185424</c:v>
                </c:pt>
                <c:pt idx="2443">
                  <c:v>115495707.86060655</c:v>
                </c:pt>
                <c:pt idx="2444">
                  <c:v>115496943.41393982</c:v>
                </c:pt>
                <c:pt idx="2445">
                  <c:v>115498515.9167622</c:v>
                </c:pt>
                <c:pt idx="2446">
                  <c:v>115500593.8332487</c:v>
                </c:pt>
                <c:pt idx="2447">
                  <c:v>115503008.66100471</c:v>
                </c:pt>
                <c:pt idx="2448">
                  <c:v>115573239.22429392</c:v>
                </c:pt>
                <c:pt idx="2449">
                  <c:v>115643247.49858485</c:v>
                </c:pt>
                <c:pt idx="2450">
                  <c:v>115644877.9294382</c:v>
                </c:pt>
                <c:pt idx="2451">
                  <c:v>115646227.23369712</c:v>
                </c:pt>
                <c:pt idx="2452">
                  <c:v>115647520.30179563</c:v>
                </c:pt>
                <c:pt idx="2453">
                  <c:v>115716633.31800672</c:v>
                </c:pt>
                <c:pt idx="2454">
                  <c:v>115717645.85882476</c:v>
                </c:pt>
                <c:pt idx="2455">
                  <c:v>115786873.3396157</c:v>
                </c:pt>
                <c:pt idx="2456">
                  <c:v>115856440.16181429</c:v>
                </c:pt>
                <c:pt idx="2457">
                  <c:v>115858073.33467357</c:v>
                </c:pt>
                <c:pt idx="2458">
                  <c:v>115859650.16882411</c:v>
                </c:pt>
                <c:pt idx="2459">
                  <c:v>115861226.9809652</c:v>
                </c:pt>
                <c:pt idx="2460">
                  <c:v>115862916.39812161</c:v>
                </c:pt>
                <c:pt idx="2461">
                  <c:v>115864549.47735749</c:v>
                </c:pt>
                <c:pt idx="2462">
                  <c:v>115866126.22111565</c:v>
                </c:pt>
                <c:pt idx="2463">
                  <c:v>115867646.63175455</c:v>
                </c:pt>
                <c:pt idx="2464">
                  <c:v>115869279.64261161</c:v>
                </c:pt>
                <c:pt idx="2465">
                  <c:v>115870968.93934713</c:v>
                </c:pt>
                <c:pt idx="2466">
                  <c:v>115940714.93875454</c:v>
                </c:pt>
                <c:pt idx="2467">
                  <c:v>115942348.83465129</c:v>
                </c:pt>
                <c:pt idx="2468">
                  <c:v>116011985.04282936</c:v>
                </c:pt>
                <c:pt idx="2469">
                  <c:v>116013507.10521401</c:v>
                </c:pt>
                <c:pt idx="2470">
                  <c:v>116014860.03236049</c:v>
                </c:pt>
                <c:pt idx="2471">
                  <c:v>116084161.35346529</c:v>
                </c:pt>
                <c:pt idx="2472">
                  <c:v>116085571.44527589</c:v>
                </c:pt>
                <c:pt idx="2473">
                  <c:v>116087037.9221206</c:v>
                </c:pt>
                <c:pt idx="2474">
                  <c:v>116088504.37996218</c:v>
                </c:pt>
                <c:pt idx="2475">
                  <c:v>116089970.81880116</c:v>
                </c:pt>
                <c:pt idx="2476">
                  <c:v>116159333.41519614</c:v>
                </c:pt>
                <c:pt idx="2477">
                  <c:v>116228415.25169319</c:v>
                </c:pt>
                <c:pt idx="2478">
                  <c:v>116297385.33649766</c:v>
                </c:pt>
                <c:pt idx="2479">
                  <c:v>116366413.06763701</c:v>
                </c:pt>
                <c:pt idx="2480">
                  <c:v>116367656.74491127</c:v>
                </c:pt>
                <c:pt idx="2481">
                  <c:v>116437138.87522028</c:v>
                </c:pt>
                <c:pt idx="2482">
                  <c:v>116506792.48963803</c:v>
                </c:pt>
                <c:pt idx="2483">
                  <c:v>116508377.13866307</c:v>
                </c:pt>
                <c:pt idx="2484">
                  <c:v>116509848.57867318</c:v>
                </c:pt>
                <c:pt idx="2485">
                  <c:v>116511150.22125159</c:v>
                </c:pt>
                <c:pt idx="2486">
                  <c:v>116512395.25671431</c:v>
                </c:pt>
                <c:pt idx="2487">
                  <c:v>116513810.05317199</c:v>
                </c:pt>
                <c:pt idx="2488">
                  <c:v>116515338.01354933</c:v>
                </c:pt>
                <c:pt idx="2489">
                  <c:v>116516865.95336898</c:v>
                </c:pt>
                <c:pt idx="2490">
                  <c:v>116518393.87263118</c:v>
                </c:pt>
                <c:pt idx="2491">
                  <c:v>116519921.77133709</c:v>
                </c:pt>
                <c:pt idx="2492">
                  <c:v>116589301.64918566</c:v>
                </c:pt>
                <c:pt idx="2493">
                  <c:v>116658683.09643024</c:v>
                </c:pt>
                <c:pt idx="2494">
                  <c:v>116660326.02662541</c:v>
                </c:pt>
                <c:pt idx="2495">
                  <c:v>116662082.23609895</c:v>
                </c:pt>
                <c:pt idx="2496">
                  <c:v>116663781.76782578</c:v>
                </c:pt>
                <c:pt idx="2497">
                  <c:v>116665311.3246593</c:v>
                </c:pt>
                <c:pt idx="2498">
                  <c:v>116734641.44457982</c:v>
                </c:pt>
                <c:pt idx="2499">
                  <c:v>116735945.12896283</c:v>
                </c:pt>
                <c:pt idx="2500">
                  <c:v>116805334.2121444</c:v>
                </c:pt>
                <c:pt idx="2501">
                  <c:v>116874895.10333413</c:v>
                </c:pt>
                <c:pt idx="2502">
                  <c:v>116876710.96807356</c:v>
                </c:pt>
                <c:pt idx="2503">
                  <c:v>116946274.65481731</c:v>
                </c:pt>
                <c:pt idx="2504">
                  <c:v>116947523.75488277</c:v>
                </c:pt>
                <c:pt idx="2505">
                  <c:v>116948716.06490089</c:v>
                </c:pt>
                <c:pt idx="2506">
                  <c:v>116950135.46532479</c:v>
                </c:pt>
                <c:pt idx="2507">
                  <c:v>116951895.4972987</c:v>
                </c:pt>
                <c:pt idx="2508">
                  <c:v>116953598.72816718</c:v>
                </c:pt>
                <c:pt idx="2509">
                  <c:v>116955018.06777909</c:v>
                </c:pt>
                <c:pt idx="2510">
                  <c:v>117024077.23556083</c:v>
                </c:pt>
                <c:pt idx="2511">
                  <c:v>117024645.29163037</c:v>
                </c:pt>
                <c:pt idx="2512">
                  <c:v>117025326.95517842</c:v>
                </c:pt>
                <c:pt idx="2513">
                  <c:v>117026633.4655887</c:v>
                </c:pt>
                <c:pt idx="2514">
                  <c:v>116960354.62653677</c:v>
                </c:pt>
                <c:pt idx="2515">
                  <c:v>116962057.7309846</c:v>
                </c:pt>
                <c:pt idx="2516">
                  <c:v>116963704.04109098</c:v>
                </c:pt>
                <c:pt idx="2517">
                  <c:v>117032938.58799464</c:v>
                </c:pt>
                <c:pt idx="2518">
                  <c:v>117034131.40977292</c:v>
                </c:pt>
                <c:pt idx="2519">
                  <c:v>117035551.41943057</c:v>
                </c:pt>
                <c:pt idx="2520">
                  <c:v>117105072.99455923</c:v>
                </c:pt>
                <c:pt idx="2521">
                  <c:v>117106607.45687708</c:v>
                </c:pt>
                <c:pt idx="2522">
                  <c:v>117108198.72933526</c:v>
                </c:pt>
                <c:pt idx="2523">
                  <c:v>117177894.36726117</c:v>
                </c:pt>
                <c:pt idx="2524">
                  <c:v>117179486.51913592</c:v>
                </c:pt>
                <c:pt idx="2525">
                  <c:v>117180851.20306973</c:v>
                </c:pt>
                <c:pt idx="2526">
                  <c:v>117182045.28812975</c:v>
                </c:pt>
                <c:pt idx="2527">
                  <c:v>117183125.64004119</c:v>
                </c:pt>
                <c:pt idx="2528">
                  <c:v>117184205.98172896</c:v>
                </c:pt>
                <c:pt idx="2529">
                  <c:v>117185172.59457314</c:v>
                </c:pt>
                <c:pt idx="2530">
                  <c:v>117254191.5448772</c:v>
                </c:pt>
                <c:pt idx="2531">
                  <c:v>117255500.05053061</c:v>
                </c:pt>
                <c:pt idx="2532">
                  <c:v>117325431.64019138</c:v>
                </c:pt>
                <c:pt idx="2533">
                  <c:v>117327594.70540509</c:v>
                </c:pt>
                <c:pt idx="2534">
                  <c:v>117329530.04484397</c:v>
                </c:pt>
                <c:pt idx="2535">
                  <c:v>117399181.32560809</c:v>
                </c:pt>
                <c:pt idx="2536">
                  <c:v>117400832.96486393</c:v>
                </c:pt>
                <c:pt idx="2537">
                  <c:v>117402655.43567069</c:v>
                </c:pt>
                <c:pt idx="2538">
                  <c:v>117472595.4281722</c:v>
                </c:pt>
                <c:pt idx="2539">
                  <c:v>117474589.8451191</c:v>
                </c:pt>
                <c:pt idx="2540">
                  <c:v>117544362.06353079</c:v>
                </c:pt>
                <c:pt idx="2541">
                  <c:v>117477495.93329789</c:v>
                </c:pt>
                <c:pt idx="2542">
                  <c:v>117478578.5747298</c:v>
                </c:pt>
                <c:pt idx="2543">
                  <c:v>117411539.56496789</c:v>
                </c:pt>
                <c:pt idx="2544">
                  <c:v>117412564.61239956</c:v>
                </c:pt>
                <c:pt idx="2545">
                  <c:v>117413874.38185841</c:v>
                </c:pt>
                <c:pt idx="2546">
                  <c:v>117415468.86356188</c:v>
                </c:pt>
                <c:pt idx="2547">
                  <c:v>117348710.90201993</c:v>
                </c:pt>
                <c:pt idx="2548">
                  <c:v>117349792.21948095</c:v>
                </c:pt>
                <c:pt idx="2549">
                  <c:v>117351101.16903561</c:v>
                </c:pt>
                <c:pt idx="2550">
                  <c:v>117420650.77556859</c:v>
                </c:pt>
                <c:pt idx="2551">
                  <c:v>117422188.2207766</c:v>
                </c:pt>
                <c:pt idx="2552">
                  <c:v>117491683.42171802</c:v>
                </c:pt>
                <c:pt idx="2553">
                  <c:v>117492822.90270455</c:v>
                </c:pt>
                <c:pt idx="2554">
                  <c:v>117493905.39913152</c:v>
                </c:pt>
                <c:pt idx="2555">
                  <c:v>117495443.66591181</c:v>
                </c:pt>
                <c:pt idx="2556">
                  <c:v>117497551.62754349</c:v>
                </c:pt>
                <c:pt idx="2557">
                  <c:v>117499716.52069086</c:v>
                </c:pt>
                <c:pt idx="2558">
                  <c:v>117501311.6789065</c:v>
                </c:pt>
                <c:pt idx="2559">
                  <c:v>117570699.96731247</c:v>
                </c:pt>
                <c:pt idx="2560">
                  <c:v>117572125.0057724</c:v>
                </c:pt>
                <c:pt idx="2561">
                  <c:v>117641686.70676297</c:v>
                </c:pt>
                <c:pt idx="2562">
                  <c:v>117711078.90756133</c:v>
                </c:pt>
                <c:pt idx="2563">
                  <c:v>117712277.28316708</c:v>
                </c:pt>
                <c:pt idx="2564">
                  <c:v>117713703.90445742</c:v>
                </c:pt>
                <c:pt idx="2565">
                  <c:v>117715016.38036297</c:v>
                </c:pt>
                <c:pt idx="2566">
                  <c:v>117716157.65154351</c:v>
                </c:pt>
                <c:pt idx="2567">
                  <c:v>117785668.42594251</c:v>
                </c:pt>
                <c:pt idx="2568">
                  <c:v>117855523.59938747</c:v>
                </c:pt>
                <c:pt idx="2569">
                  <c:v>117857408.79765943</c:v>
                </c:pt>
                <c:pt idx="2570">
                  <c:v>117858836.957551</c:v>
                </c:pt>
                <c:pt idx="2571">
                  <c:v>117859865.2216679</c:v>
                </c:pt>
                <c:pt idx="2572">
                  <c:v>117860893.47657119</c:v>
                </c:pt>
                <c:pt idx="2573">
                  <c:v>117861921.72226129</c:v>
                </c:pt>
                <c:pt idx="2574">
                  <c:v>117863121.33058864</c:v>
                </c:pt>
                <c:pt idx="2575">
                  <c:v>117864492.29617935</c:v>
                </c:pt>
                <c:pt idx="2576">
                  <c:v>117865634.75499383</c:v>
                </c:pt>
                <c:pt idx="2577">
                  <c:v>117866662.95820248</c:v>
                </c:pt>
                <c:pt idx="2578">
                  <c:v>117867862.5169692</c:v>
                </c:pt>
                <c:pt idx="2579">
                  <c:v>117869119.18413316</c:v>
                </c:pt>
                <c:pt idx="2580">
                  <c:v>117802339.12017688</c:v>
                </c:pt>
                <c:pt idx="2581">
                  <c:v>117803823.37958293</c:v>
                </c:pt>
                <c:pt idx="2582">
                  <c:v>117805650.13402213</c:v>
                </c:pt>
                <c:pt idx="2583">
                  <c:v>117875288.0778973</c:v>
                </c:pt>
                <c:pt idx="2584">
                  <c:v>117876430.42924124</c:v>
                </c:pt>
                <c:pt idx="2585">
                  <c:v>117877858.35243021</c:v>
                </c:pt>
                <c:pt idx="2586">
                  <c:v>117879400.48951809</c:v>
                </c:pt>
                <c:pt idx="2587">
                  <c:v>117812500.2040475</c:v>
                </c:pt>
                <c:pt idx="2588">
                  <c:v>117813641.84260988</c:v>
                </c:pt>
                <c:pt idx="2589">
                  <c:v>117815183.0366433</c:v>
                </c:pt>
                <c:pt idx="2590">
                  <c:v>117816781.29006284</c:v>
                </c:pt>
                <c:pt idx="2591">
                  <c:v>117750276.41166073</c:v>
                </c:pt>
                <c:pt idx="2592">
                  <c:v>117751702.56009719</c:v>
                </c:pt>
                <c:pt idx="2593">
                  <c:v>117753299.8252807</c:v>
                </c:pt>
                <c:pt idx="2594">
                  <c:v>117823059.9271726</c:v>
                </c:pt>
                <c:pt idx="2595">
                  <c:v>117824372.68966752</c:v>
                </c:pt>
                <c:pt idx="2596">
                  <c:v>117825571.28577936</c:v>
                </c:pt>
                <c:pt idx="2597">
                  <c:v>117827283.54421055</c:v>
                </c:pt>
                <c:pt idx="2598">
                  <c:v>117897390.55780655</c:v>
                </c:pt>
                <c:pt idx="2599">
                  <c:v>117899217.96250772</c:v>
                </c:pt>
                <c:pt idx="2600">
                  <c:v>117968871.17007856</c:v>
                </c:pt>
                <c:pt idx="2601">
                  <c:v>117970071.06526762</c:v>
                </c:pt>
                <c:pt idx="2602">
                  <c:v>118039383.6909595</c:v>
                </c:pt>
                <c:pt idx="2603">
                  <c:v>118040698.59250459</c:v>
                </c:pt>
                <c:pt idx="2604">
                  <c:v>118110299.34430939</c:v>
                </c:pt>
                <c:pt idx="2605">
                  <c:v>118112015.37811624</c:v>
                </c:pt>
                <c:pt idx="2606">
                  <c:v>118181904.95787273</c:v>
                </c:pt>
                <c:pt idx="2607">
                  <c:v>118183335.76909485</c:v>
                </c:pt>
                <c:pt idx="2608">
                  <c:v>118184480.40525788</c:v>
                </c:pt>
                <c:pt idx="2609">
                  <c:v>118253800.80982357</c:v>
                </c:pt>
                <c:pt idx="2610">
                  <c:v>118255232.39870758</c:v>
                </c:pt>
                <c:pt idx="2611">
                  <c:v>118256835.75711696</c:v>
                </c:pt>
                <c:pt idx="2612">
                  <c:v>118258553.61634012</c:v>
                </c:pt>
                <c:pt idx="2613">
                  <c:v>118260214.18921603</c:v>
                </c:pt>
                <c:pt idx="2614">
                  <c:v>118261702.95832132</c:v>
                </c:pt>
                <c:pt idx="2615">
                  <c:v>118263134.44891514</c:v>
                </c:pt>
                <c:pt idx="2616">
                  <c:v>118332690.67165881</c:v>
                </c:pt>
                <c:pt idx="2617">
                  <c:v>118334352.11429012</c:v>
                </c:pt>
                <c:pt idx="2618">
                  <c:v>118336185.40247871</c:v>
                </c:pt>
                <c:pt idx="2619">
                  <c:v>118338247.8168046</c:v>
                </c:pt>
                <c:pt idx="2620">
                  <c:v>118340252.90643197</c:v>
                </c:pt>
                <c:pt idx="2621">
                  <c:v>118409872.34005359</c:v>
                </c:pt>
                <c:pt idx="2622">
                  <c:v>118411076.05409755</c:v>
                </c:pt>
                <c:pt idx="2623">
                  <c:v>118480411.10180092</c:v>
                </c:pt>
                <c:pt idx="2624">
                  <c:v>118550091.82662764</c:v>
                </c:pt>
                <c:pt idx="2625">
                  <c:v>118551469.03457274</c:v>
                </c:pt>
                <c:pt idx="2626">
                  <c:v>118552616.69530031</c:v>
                </c:pt>
                <c:pt idx="2627">
                  <c:v>118622243.18237008</c:v>
                </c:pt>
                <c:pt idx="2628">
                  <c:v>118624137.86138792</c:v>
                </c:pt>
                <c:pt idx="2629">
                  <c:v>118625975.09618819</c:v>
                </c:pt>
                <c:pt idx="2630">
                  <c:v>118695950.04574287</c:v>
                </c:pt>
                <c:pt idx="2631">
                  <c:v>118697673.38868287</c:v>
                </c:pt>
                <c:pt idx="2632">
                  <c:v>118699224.37534155</c:v>
                </c:pt>
                <c:pt idx="2633">
                  <c:v>118700660.45552759</c:v>
                </c:pt>
                <c:pt idx="2634">
                  <c:v>118702153.95997792</c:v>
                </c:pt>
                <c:pt idx="2635">
                  <c:v>118703590.00373526</c:v>
                </c:pt>
                <c:pt idx="2636">
                  <c:v>118704796.26669191</c:v>
                </c:pt>
                <c:pt idx="2637">
                  <c:v>118774088.55851619</c:v>
                </c:pt>
                <c:pt idx="2638">
                  <c:v>118775352.96189998</c:v>
                </c:pt>
                <c:pt idx="2639">
                  <c:v>118844704.77902579</c:v>
                </c:pt>
                <c:pt idx="2640">
                  <c:v>118846084.88933389</c:v>
                </c:pt>
                <c:pt idx="2641">
                  <c:v>118847579.99024439</c:v>
                </c:pt>
                <c:pt idx="2642">
                  <c:v>118917107.40572034</c:v>
                </c:pt>
                <c:pt idx="2643">
                  <c:v>118918430.72143212</c:v>
                </c:pt>
                <c:pt idx="2644">
                  <c:v>118987845.31071606</c:v>
                </c:pt>
                <c:pt idx="2645">
                  <c:v>118989054.22144565</c:v>
                </c:pt>
                <c:pt idx="2646">
                  <c:v>118990147.9869408</c:v>
                </c:pt>
                <c:pt idx="2647">
                  <c:v>118991356.87362166</c:v>
                </c:pt>
                <c:pt idx="2648">
                  <c:v>118992853.57297285</c:v>
                </c:pt>
                <c:pt idx="2649">
                  <c:v>119062502.80179919</c:v>
                </c:pt>
                <c:pt idx="2650">
                  <c:v>119132038.4667314</c:v>
                </c:pt>
                <c:pt idx="2651">
                  <c:v>119133306.30865902</c:v>
                </c:pt>
                <c:pt idx="2652">
                  <c:v>119202844.2497566</c:v>
                </c:pt>
                <c:pt idx="2653">
                  <c:v>119204401.09018092</c:v>
                </c:pt>
                <c:pt idx="2654">
                  <c:v>119206015.5692832</c:v>
                </c:pt>
                <c:pt idx="2655">
                  <c:v>119207572.3671281</c:v>
                </c:pt>
                <c:pt idx="2656">
                  <c:v>119276883.75653054</c:v>
                </c:pt>
                <c:pt idx="2657">
                  <c:v>119277864.50253579</c:v>
                </c:pt>
                <c:pt idx="2658">
                  <c:v>119210858.87171651</c:v>
                </c:pt>
                <c:pt idx="2659">
                  <c:v>119212300.29171009</c:v>
                </c:pt>
                <c:pt idx="2660">
                  <c:v>119145695.85194387</c:v>
                </c:pt>
                <c:pt idx="2661">
                  <c:v>119147136.41054937</c:v>
                </c:pt>
                <c:pt idx="2662">
                  <c:v>119148461.70865077</c:v>
                </c:pt>
                <c:pt idx="2663">
                  <c:v>119149614.12946257</c:v>
                </c:pt>
                <c:pt idx="2664">
                  <c:v>119150766.53881404</c:v>
                </c:pt>
                <c:pt idx="2665">
                  <c:v>119220314.26011182</c:v>
                </c:pt>
                <c:pt idx="2666">
                  <c:v>119221755.5625686</c:v>
                </c:pt>
                <c:pt idx="2667">
                  <c:v>119291190.28836125</c:v>
                </c:pt>
                <c:pt idx="2668">
                  <c:v>119292401.6475421</c:v>
                </c:pt>
                <c:pt idx="2669">
                  <c:v>119293728.359752</c:v>
                </c:pt>
                <c:pt idx="2670">
                  <c:v>119294997.37462604</c:v>
                </c:pt>
                <c:pt idx="2671">
                  <c:v>119228039.43194662</c:v>
                </c:pt>
                <c:pt idx="2672">
                  <c:v>119229250.04655556</c:v>
                </c:pt>
                <c:pt idx="2673">
                  <c:v>119230633.59063159</c:v>
                </c:pt>
                <c:pt idx="2674">
                  <c:v>119231959.47154692</c:v>
                </c:pt>
                <c:pt idx="2675">
                  <c:v>119301342.24079497</c:v>
                </c:pt>
                <c:pt idx="2676">
                  <c:v>119302668.85076974</c:v>
                </c:pt>
                <c:pt idx="2677">
                  <c:v>119304110.80092864</c:v>
                </c:pt>
                <c:pt idx="2678">
                  <c:v>119305437.37924671</c:v>
                </c:pt>
                <c:pt idx="2679">
                  <c:v>119306648.58968121</c:v>
                </c:pt>
                <c:pt idx="2680">
                  <c:v>119307917.46324083</c:v>
                </c:pt>
                <c:pt idx="2681">
                  <c:v>119309070.97261615</c:v>
                </c:pt>
                <c:pt idx="2682">
                  <c:v>119310109.12124819</c:v>
                </c:pt>
                <c:pt idx="2683">
                  <c:v>119311550.97893766</c:v>
                </c:pt>
                <c:pt idx="2684">
                  <c:v>119313454.20365004</c:v>
                </c:pt>
                <c:pt idx="2685">
                  <c:v>119247061.91465387</c:v>
                </c:pt>
                <c:pt idx="2686">
                  <c:v>119248445.24621432</c:v>
                </c:pt>
                <c:pt idx="2687">
                  <c:v>119249655.64779174</c:v>
                </c:pt>
                <c:pt idx="2688">
                  <c:v>119182741.32769023</c:v>
                </c:pt>
                <c:pt idx="2689">
                  <c:v>119252076.41304162</c:v>
                </c:pt>
                <c:pt idx="2690">
                  <c:v>119321297.46694441</c:v>
                </c:pt>
                <c:pt idx="2691">
                  <c:v>119390635.10092159</c:v>
                </c:pt>
                <c:pt idx="2692">
                  <c:v>119460147.24302675</c:v>
                </c:pt>
                <c:pt idx="2693">
                  <c:v>119461532.84542958</c:v>
                </c:pt>
                <c:pt idx="2694">
                  <c:v>119531047.26321442</c:v>
                </c:pt>
                <c:pt idx="2695">
                  <c:v>119532087.03542788</c:v>
                </c:pt>
                <c:pt idx="2696">
                  <c:v>119533011.26958586</c:v>
                </c:pt>
                <c:pt idx="2697">
                  <c:v>119465805.01545319</c:v>
                </c:pt>
                <c:pt idx="2698">
                  <c:v>119466959.62902689</c:v>
                </c:pt>
                <c:pt idx="2699">
                  <c:v>119468287.42044748</c:v>
                </c:pt>
                <c:pt idx="2700">
                  <c:v>119469730.65477571</c:v>
                </c:pt>
                <c:pt idx="2701">
                  <c:v>119471058.41451937</c:v>
                </c:pt>
                <c:pt idx="2702">
                  <c:v>119540693.68154851</c:v>
                </c:pt>
                <c:pt idx="2703">
                  <c:v>119542426.48623505</c:v>
                </c:pt>
                <c:pt idx="2704">
                  <c:v>119475849.7691206</c:v>
                </c:pt>
                <c:pt idx="2705">
                  <c:v>119477235.18421544</c:v>
                </c:pt>
                <c:pt idx="2706">
                  <c:v>119478562.85817502</c:v>
                </c:pt>
                <c:pt idx="2707">
                  <c:v>119480005.96483119</c:v>
                </c:pt>
                <c:pt idx="2708">
                  <c:v>119549530.71534282</c:v>
                </c:pt>
                <c:pt idx="2709">
                  <c:v>119619172.54314056</c:v>
                </c:pt>
                <c:pt idx="2710">
                  <c:v>119620790.60775448</c:v>
                </c:pt>
                <c:pt idx="2711">
                  <c:v>119622466.4366551</c:v>
                </c:pt>
                <c:pt idx="2712">
                  <c:v>119555768.2170023</c:v>
                </c:pt>
                <c:pt idx="2713">
                  <c:v>119488779.66741416</c:v>
                </c:pt>
                <c:pt idx="2714">
                  <c:v>119489876.3336392</c:v>
                </c:pt>
                <c:pt idx="2715">
                  <c:v>119491088.4263678</c:v>
                </c:pt>
                <c:pt idx="2716">
                  <c:v>119492415.94198596</c:v>
                </c:pt>
                <c:pt idx="2717">
                  <c:v>119494032.02747728</c:v>
                </c:pt>
                <c:pt idx="2718">
                  <c:v>119563911.11813675</c:v>
                </c:pt>
                <c:pt idx="2719">
                  <c:v>119565528.08025187</c:v>
                </c:pt>
                <c:pt idx="2720">
                  <c:v>119635409.95655413</c:v>
                </c:pt>
                <c:pt idx="2721">
                  <c:v>119636970.01567778</c:v>
                </c:pt>
                <c:pt idx="2722">
                  <c:v>119638298.9384229</c:v>
                </c:pt>
                <c:pt idx="2723">
                  <c:v>119639570.067707</c:v>
                </c:pt>
                <c:pt idx="2724">
                  <c:v>119709513.9526899</c:v>
                </c:pt>
                <c:pt idx="2725">
                  <c:v>119711537.29794699</c:v>
                </c:pt>
                <c:pt idx="2726">
                  <c:v>119781542.09765247</c:v>
                </c:pt>
                <c:pt idx="2727">
                  <c:v>119851375.2914715</c:v>
                </c:pt>
                <c:pt idx="2728">
                  <c:v>119920978.68437921</c:v>
                </c:pt>
                <c:pt idx="2729">
                  <c:v>119990409.82750902</c:v>
                </c:pt>
                <c:pt idx="2730">
                  <c:v>120059958.2822082</c:v>
                </c:pt>
                <c:pt idx="2731">
                  <c:v>120061407.5332792</c:v>
                </c:pt>
                <c:pt idx="2732">
                  <c:v>120199465.93523689</c:v>
                </c:pt>
                <c:pt idx="2733">
                  <c:v>120269135.24946092</c:v>
                </c:pt>
                <c:pt idx="2734">
                  <c:v>120270238.51660353</c:v>
                </c:pt>
                <c:pt idx="2735">
                  <c:v>120271225.64153539</c:v>
                </c:pt>
                <c:pt idx="2736">
                  <c:v>120272561.15023226</c:v>
                </c:pt>
                <c:pt idx="2737">
                  <c:v>120273896.64366949</c:v>
                </c:pt>
                <c:pt idx="2738">
                  <c:v>120343454.03456502</c:v>
                </c:pt>
                <c:pt idx="2739">
                  <c:v>120344674.06250459</c:v>
                </c:pt>
                <c:pt idx="2740">
                  <c:v>120414001.11643434</c:v>
                </c:pt>
                <c:pt idx="2741">
                  <c:v>120415105.55559559</c:v>
                </c:pt>
                <c:pt idx="2742">
                  <c:v>120416268.11187203</c:v>
                </c:pt>
                <c:pt idx="2743">
                  <c:v>120417546.91043562</c:v>
                </c:pt>
                <c:pt idx="2744">
                  <c:v>120487109.81776279</c:v>
                </c:pt>
                <c:pt idx="2745">
                  <c:v>120556499.65030257</c:v>
                </c:pt>
                <c:pt idx="2746">
                  <c:v>120625657.89287598</c:v>
                </c:pt>
                <c:pt idx="2747">
                  <c:v>120626531.24936089</c:v>
                </c:pt>
                <c:pt idx="2748">
                  <c:v>120559292.80962457</c:v>
                </c:pt>
                <c:pt idx="2749">
                  <c:v>120560922.12180701</c:v>
                </c:pt>
                <c:pt idx="2750">
                  <c:v>120562842.35350119</c:v>
                </c:pt>
                <c:pt idx="2751">
                  <c:v>120564878.92847884</c:v>
                </c:pt>
                <c:pt idx="2752">
                  <c:v>120566508.16296875</c:v>
                </c:pt>
                <c:pt idx="2753">
                  <c:v>120567788.25988638</c:v>
                </c:pt>
                <c:pt idx="2754">
                  <c:v>120637418.54731768</c:v>
                </c:pt>
                <c:pt idx="2755">
                  <c:v>120639048.64392516</c:v>
                </c:pt>
                <c:pt idx="2756">
                  <c:v>120640795.15084764</c:v>
                </c:pt>
                <c:pt idx="2757">
                  <c:v>120642541.63174677</c:v>
                </c:pt>
                <c:pt idx="2758">
                  <c:v>120644171.65710755</c:v>
                </c:pt>
                <c:pt idx="2759">
                  <c:v>120645510.58955325</c:v>
                </c:pt>
                <c:pt idx="2760">
                  <c:v>120646733.07973306</c:v>
                </c:pt>
                <c:pt idx="2761">
                  <c:v>120716311.84263839</c:v>
                </c:pt>
                <c:pt idx="2762">
                  <c:v>120717942.71300879</c:v>
                </c:pt>
                <c:pt idx="2763">
                  <c:v>120719748.29303657</c:v>
                </c:pt>
                <c:pt idx="2764">
                  <c:v>120721437.35886441</c:v>
                </c:pt>
                <c:pt idx="2765">
                  <c:v>120791078.73535776</c:v>
                </c:pt>
                <c:pt idx="2766">
                  <c:v>120792477.33805344</c:v>
                </c:pt>
                <c:pt idx="2767">
                  <c:v>120862470.89316128</c:v>
                </c:pt>
                <c:pt idx="2768">
                  <c:v>120864278.3906666</c:v>
                </c:pt>
                <c:pt idx="2769">
                  <c:v>120865736.0296766</c:v>
                </c:pt>
                <c:pt idx="2770">
                  <c:v>120866960.43246023</c:v>
                </c:pt>
                <c:pt idx="2771">
                  <c:v>120936375.03712219</c:v>
                </c:pt>
                <c:pt idx="2772">
                  <c:v>120937483.43361835</c:v>
                </c:pt>
                <c:pt idx="2773">
                  <c:v>120938591.81965671</c:v>
                </c:pt>
                <c:pt idx="2774">
                  <c:v>120939700.19523761</c:v>
                </c:pt>
                <c:pt idx="2775">
                  <c:v>120940925.22976592</c:v>
                </c:pt>
                <c:pt idx="2776">
                  <c:v>120942558.58926561</c:v>
                </c:pt>
                <c:pt idx="2777">
                  <c:v>120944308.5921002</c:v>
                </c:pt>
                <c:pt idx="2778">
                  <c:v>120946116.90097606</c:v>
                </c:pt>
                <c:pt idx="2779">
                  <c:v>121016005.12632342</c:v>
                </c:pt>
                <c:pt idx="2780">
                  <c:v>121017464.2223365</c:v>
                </c:pt>
                <c:pt idx="2781">
                  <c:v>121018981.66297662</c:v>
                </c:pt>
                <c:pt idx="2782">
                  <c:v>121020615.80791204</c:v>
                </c:pt>
                <c:pt idx="2783">
                  <c:v>121090333.20814005</c:v>
                </c:pt>
                <c:pt idx="2784">
                  <c:v>121091384.29734446</c:v>
                </c:pt>
                <c:pt idx="2785">
                  <c:v>121160461.21944728</c:v>
                </c:pt>
                <c:pt idx="2786">
                  <c:v>121161571.3099966</c:v>
                </c:pt>
                <c:pt idx="2787">
                  <c:v>121162973.51466955</c:v>
                </c:pt>
                <c:pt idx="2788">
                  <c:v>121164258.85427527</c:v>
                </c:pt>
                <c:pt idx="2789">
                  <c:v>121165310.48532836</c:v>
                </c:pt>
                <c:pt idx="2790">
                  <c:v>121097982.58721064</c:v>
                </c:pt>
                <c:pt idx="2791">
                  <c:v>121099150.38756764</c:v>
                </c:pt>
                <c:pt idx="2792">
                  <c:v>121100610.12170759</c:v>
                </c:pt>
                <c:pt idx="2793">
                  <c:v>121102128.22599389</c:v>
                </c:pt>
                <c:pt idx="2794">
                  <c:v>121171795.33582406</c:v>
                </c:pt>
                <c:pt idx="2795">
                  <c:v>121173080.57907505</c:v>
                </c:pt>
                <c:pt idx="2796">
                  <c:v>121242691.50871977</c:v>
                </c:pt>
                <c:pt idx="2797">
                  <c:v>121243802.09288599</c:v>
                </c:pt>
                <c:pt idx="2798">
                  <c:v>121244678.86245964</c:v>
                </c:pt>
                <c:pt idx="2799">
                  <c:v>121245789.42788057</c:v>
                </c:pt>
                <c:pt idx="2800">
                  <c:v>121179156.08442317</c:v>
                </c:pt>
                <c:pt idx="2801">
                  <c:v>121181200.655103</c:v>
                </c:pt>
                <c:pt idx="2802">
                  <c:v>121114972.93944822</c:v>
                </c:pt>
                <c:pt idx="2803">
                  <c:v>121185172.86230062</c:v>
                </c:pt>
                <c:pt idx="2804">
                  <c:v>121187042.08988078</c:v>
                </c:pt>
                <c:pt idx="2805">
                  <c:v>121188502.40326846</c:v>
                </c:pt>
                <c:pt idx="2806">
                  <c:v>121258004.95620078</c:v>
                </c:pt>
                <c:pt idx="2807">
                  <c:v>121259407.61517617</c:v>
                </c:pt>
                <c:pt idx="2808">
                  <c:v>121260751.81434752</c:v>
                </c:pt>
                <c:pt idx="2809">
                  <c:v>121261979.11323212</c:v>
                </c:pt>
                <c:pt idx="2810">
                  <c:v>121263089.51548541</c:v>
                </c:pt>
                <c:pt idx="2811">
                  <c:v>121264141.4658549</c:v>
                </c:pt>
                <c:pt idx="2812">
                  <c:v>121265368.72940762</c:v>
                </c:pt>
                <c:pt idx="2813">
                  <c:v>121266946.62089288</c:v>
                </c:pt>
                <c:pt idx="2814">
                  <c:v>121268641.36967602</c:v>
                </c:pt>
                <c:pt idx="2815">
                  <c:v>121338677.41220686</c:v>
                </c:pt>
                <c:pt idx="2816">
                  <c:v>121340256.12475583</c:v>
                </c:pt>
                <c:pt idx="2817">
                  <c:v>121341659.40703931</c:v>
                </c:pt>
                <c:pt idx="2818">
                  <c:v>121411231.01623492</c:v>
                </c:pt>
                <c:pt idx="2819">
                  <c:v>121412635.05615486</c:v>
                </c:pt>
                <c:pt idx="2820">
                  <c:v>121414097.57995465</c:v>
                </c:pt>
                <c:pt idx="2821">
                  <c:v>121415618.58545707</c:v>
                </c:pt>
                <c:pt idx="2822">
                  <c:v>121485486.70823285</c:v>
                </c:pt>
                <c:pt idx="2823">
                  <c:v>121555415.15057294</c:v>
                </c:pt>
                <c:pt idx="2824">
                  <c:v>121556879.24248363</c:v>
                </c:pt>
                <c:pt idx="2825">
                  <c:v>121489759.46332516</c:v>
                </c:pt>
                <c:pt idx="2826">
                  <c:v>121490695.93691032</c:v>
                </c:pt>
                <c:pt idx="2827">
                  <c:v>121491515.34519778</c:v>
                </c:pt>
                <c:pt idx="2828">
                  <c:v>121492451.80484104</c:v>
                </c:pt>
                <c:pt idx="2829">
                  <c:v>121562032.70150846</c:v>
                </c:pt>
                <c:pt idx="2830">
                  <c:v>121563555.27133319</c:v>
                </c:pt>
                <c:pt idx="2831">
                  <c:v>121564843.58430271</c:v>
                </c:pt>
                <c:pt idx="2832">
                  <c:v>121565780.5303556</c:v>
                </c:pt>
                <c:pt idx="2833">
                  <c:v>121567010.26076059</c:v>
                </c:pt>
                <c:pt idx="2834">
                  <c:v>121636712.51397163</c:v>
                </c:pt>
                <c:pt idx="2835">
                  <c:v>121638060.08745319</c:v>
                </c:pt>
                <c:pt idx="2836">
                  <c:v>121639349.05639221</c:v>
                </c:pt>
                <c:pt idx="2837">
                  <c:v>121640462.24551572</c:v>
                </c:pt>
                <c:pt idx="2838">
                  <c:v>121641692.60023141</c:v>
                </c:pt>
                <c:pt idx="2839">
                  <c:v>121574798.25574957</c:v>
                </c:pt>
                <c:pt idx="2840">
                  <c:v>121576379.21452877</c:v>
                </c:pt>
                <c:pt idx="2841">
                  <c:v>121577901.59926113</c:v>
                </c:pt>
                <c:pt idx="2842">
                  <c:v>121579189.75561759</c:v>
                </c:pt>
                <c:pt idx="2843">
                  <c:v>121580009.48415959</c:v>
                </c:pt>
                <c:pt idx="2844">
                  <c:v>121580653.55259086</c:v>
                </c:pt>
                <c:pt idx="2845">
                  <c:v>121581473.27096482</c:v>
                </c:pt>
                <c:pt idx="2846">
                  <c:v>121651007.72708409</c:v>
                </c:pt>
                <c:pt idx="2847">
                  <c:v>121652823.7982862</c:v>
                </c:pt>
                <c:pt idx="2848">
                  <c:v>121722770.92657858</c:v>
                </c:pt>
                <c:pt idx="2849">
                  <c:v>121724119.05400126</c:v>
                </c:pt>
                <c:pt idx="2850">
                  <c:v>121725467.16604023</c:v>
                </c:pt>
                <c:pt idx="2851">
                  <c:v>121795124.36216991</c:v>
                </c:pt>
                <c:pt idx="2852">
                  <c:v>121796473.19994122</c:v>
                </c:pt>
                <c:pt idx="2853">
                  <c:v>121866015.28071176</c:v>
                </c:pt>
                <c:pt idx="2854">
                  <c:v>121867188.81620236</c:v>
                </c:pt>
                <c:pt idx="2855">
                  <c:v>121936674.20234708</c:v>
                </c:pt>
                <c:pt idx="2856">
                  <c:v>121937965.78870726</c:v>
                </c:pt>
                <c:pt idx="2857">
                  <c:v>122007511.93000296</c:v>
                </c:pt>
                <c:pt idx="2858">
                  <c:v>121940490.21225418</c:v>
                </c:pt>
                <c:pt idx="2859">
                  <c:v>121941840.46320879</c:v>
                </c:pt>
                <c:pt idx="2860">
                  <c:v>121943425.52075784</c:v>
                </c:pt>
                <c:pt idx="2861">
                  <c:v>121945069.26171762</c:v>
                </c:pt>
                <c:pt idx="2862">
                  <c:v>122014854.2558825</c:v>
                </c:pt>
                <c:pt idx="2863">
                  <c:v>122084582.10724419</c:v>
                </c:pt>
                <c:pt idx="2864">
                  <c:v>122085757.48088406</c:v>
                </c:pt>
                <c:pt idx="2865">
                  <c:v>122086697.7713999</c:v>
                </c:pt>
                <c:pt idx="2866">
                  <c:v>122156134.34234445</c:v>
                </c:pt>
                <c:pt idx="2867">
                  <c:v>122157721.93862985</c:v>
                </c:pt>
                <c:pt idx="2868">
                  <c:v>122227807.76969297</c:v>
                </c:pt>
                <c:pt idx="2869">
                  <c:v>122229631.53151307</c:v>
                </c:pt>
                <c:pt idx="2870">
                  <c:v>122231337.60589217</c:v>
                </c:pt>
                <c:pt idx="2871">
                  <c:v>122232749.51095727</c:v>
                </c:pt>
                <c:pt idx="2872">
                  <c:v>122234043.74250178</c:v>
                </c:pt>
                <c:pt idx="2873">
                  <c:v>122235573.27066451</c:v>
                </c:pt>
                <c:pt idx="2874">
                  <c:v>122305724.13326547</c:v>
                </c:pt>
                <c:pt idx="2875">
                  <c:v>122239397.00477639</c:v>
                </c:pt>
                <c:pt idx="2876">
                  <c:v>122241220.58839868</c:v>
                </c:pt>
                <c:pt idx="2877">
                  <c:v>122242926.49608162</c:v>
                </c:pt>
                <c:pt idx="2878">
                  <c:v>122244455.90969577</c:v>
                </c:pt>
                <c:pt idx="2879">
                  <c:v>122245691.19090946</c:v>
                </c:pt>
                <c:pt idx="2880">
                  <c:v>122246808.81520738</c:v>
                </c:pt>
                <c:pt idx="2881">
                  <c:v>122247867.60745907</c:v>
                </c:pt>
                <c:pt idx="2882">
                  <c:v>122248867.56924018</c:v>
                </c:pt>
                <c:pt idx="2883">
                  <c:v>122250043.98407127</c:v>
                </c:pt>
                <c:pt idx="2884">
                  <c:v>122251102.7474426</c:v>
                </c:pt>
                <c:pt idx="2885">
                  <c:v>122252337.9594302</c:v>
                </c:pt>
                <c:pt idx="2886">
                  <c:v>122254102.52566849</c:v>
                </c:pt>
                <c:pt idx="2887">
                  <c:v>122256278.78787346</c:v>
                </c:pt>
                <c:pt idx="2888">
                  <c:v>122258219.74479893</c:v>
                </c:pt>
                <c:pt idx="2889">
                  <c:v>122259454.88266797</c:v>
                </c:pt>
                <c:pt idx="2890">
                  <c:v>122260454.74676012</c:v>
                </c:pt>
                <c:pt idx="2891">
                  <c:v>122261689.86135401</c:v>
                </c:pt>
                <c:pt idx="2892">
                  <c:v>122263395.47464801</c:v>
                </c:pt>
                <c:pt idx="2893">
                  <c:v>122265159.87638257</c:v>
                </c:pt>
                <c:pt idx="2894">
                  <c:v>122267041.87596852</c:v>
                </c:pt>
                <c:pt idx="2895">
                  <c:v>122268923.8456912</c:v>
                </c:pt>
                <c:pt idx="2896">
                  <c:v>122270335.30338627</c:v>
                </c:pt>
                <c:pt idx="2897">
                  <c:v>122339740.10915889</c:v>
                </c:pt>
                <c:pt idx="2898">
                  <c:v>122409322.71402521</c:v>
                </c:pt>
                <c:pt idx="2899">
                  <c:v>122410794.57978873</c:v>
                </c:pt>
                <c:pt idx="2900">
                  <c:v>122480850.61017336</c:v>
                </c:pt>
                <c:pt idx="2901">
                  <c:v>122482558.88032709</c:v>
                </c:pt>
                <c:pt idx="2902">
                  <c:v>122484031.50729662</c:v>
                </c:pt>
                <c:pt idx="2903">
                  <c:v>122553619.65414096</c:v>
                </c:pt>
                <c:pt idx="2904">
                  <c:v>122554798.387716</c:v>
                </c:pt>
                <c:pt idx="2905">
                  <c:v>122556271.7882476</c:v>
                </c:pt>
                <c:pt idx="2906">
                  <c:v>122557745.17051622</c:v>
                </c:pt>
                <c:pt idx="2907">
                  <c:v>122627454.87726545</c:v>
                </c:pt>
                <c:pt idx="2908">
                  <c:v>122696930.0830172</c:v>
                </c:pt>
                <c:pt idx="2909">
                  <c:v>122697992.06812319</c:v>
                </c:pt>
                <c:pt idx="2910">
                  <c:v>122767410.06271785</c:v>
                </c:pt>
                <c:pt idx="2911">
                  <c:v>122768767.77374907</c:v>
                </c:pt>
                <c:pt idx="2912">
                  <c:v>122770361.5886835</c:v>
                </c:pt>
                <c:pt idx="2913">
                  <c:v>122840550.17927459</c:v>
                </c:pt>
                <c:pt idx="2914">
                  <c:v>122842440.14019769</c:v>
                </c:pt>
                <c:pt idx="2915">
                  <c:v>122843975.71137093</c:v>
                </c:pt>
                <c:pt idx="2916">
                  <c:v>122913459.05895391</c:v>
                </c:pt>
                <c:pt idx="2917">
                  <c:v>122846042.79515649</c:v>
                </c:pt>
                <c:pt idx="2918">
                  <c:v>122847283.02821244</c:v>
                </c:pt>
                <c:pt idx="2919">
                  <c:v>122780101.10529983</c:v>
                </c:pt>
                <c:pt idx="2920">
                  <c:v>122781104.52538021</c:v>
                </c:pt>
                <c:pt idx="2921">
                  <c:v>122781871.84091249</c:v>
                </c:pt>
                <c:pt idx="2922">
                  <c:v>122782639.15149988</c:v>
                </c:pt>
                <c:pt idx="2923">
                  <c:v>122851712.32658759</c:v>
                </c:pt>
                <c:pt idx="2924">
                  <c:v>122784468.8721769</c:v>
                </c:pt>
                <c:pt idx="2925">
                  <c:v>122785885.41080987</c:v>
                </c:pt>
                <c:pt idx="2926">
                  <c:v>122855609.97294064</c:v>
                </c:pt>
                <c:pt idx="2927">
                  <c:v>122856968.21367802</c:v>
                </c:pt>
                <c:pt idx="2928">
                  <c:v>122926635.92654011</c:v>
                </c:pt>
                <c:pt idx="2929">
                  <c:v>122859507.49177992</c:v>
                </c:pt>
                <c:pt idx="2930">
                  <c:v>122860924.7397445</c:v>
                </c:pt>
                <c:pt idx="2931">
                  <c:v>122862519.12355183</c:v>
                </c:pt>
                <c:pt idx="2932">
                  <c:v>122864349.68605427</c:v>
                </c:pt>
                <c:pt idx="2933">
                  <c:v>122866121.17137256</c:v>
                </c:pt>
                <c:pt idx="2934">
                  <c:v>122867538.34066145</c:v>
                </c:pt>
                <c:pt idx="2935">
                  <c:v>122868778.34996051</c:v>
                </c:pt>
                <c:pt idx="2936">
                  <c:v>122870077.39347823</c:v>
                </c:pt>
                <c:pt idx="2937">
                  <c:v>122871494.51570623</c:v>
                </c:pt>
                <c:pt idx="2938">
                  <c:v>122872852.57535689</c:v>
                </c:pt>
                <c:pt idx="2939">
                  <c:v>122874387.75458141</c:v>
                </c:pt>
                <c:pt idx="2940">
                  <c:v>122944537.5876331</c:v>
                </c:pt>
                <c:pt idx="2941">
                  <c:v>123014512.03882891</c:v>
                </c:pt>
                <c:pt idx="2942">
                  <c:v>123015989.75516321</c:v>
                </c:pt>
                <c:pt idx="2943">
                  <c:v>123017526.56072889</c:v>
                </c:pt>
                <c:pt idx="2944">
                  <c:v>123018945.1329059</c:v>
                </c:pt>
                <c:pt idx="2945">
                  <c:v>123020127.26349793</c:v>
                </c:pt>
                <c:pt idx="2946">
                  <c:v>123021309.38237299</c:v>
                </c:pt>
                <c:pt idx="2947">
                  <c:v>123022491.48953158</c:v>
                </c:pt>
                <c:pt idx="2948">
                  <c:v>123023673.5849738</c:v>
                </c:pt>
                <c:pt idx="2949">
                  <c:v>123024678.35688788</c:v>
                </c:pt>
                <c:pt idx="2950">
                  <c:v>123025505.80975536</c:v>
                </c:pt>
                <c:pt idx="2951">
                  <c:v>123026333.25688209</c:v>
                </c:pt>
                <c:pt idx="2952">
                  <c:v>122959010.56256309</c:v>
                </c:pt>
                <c:pt idx="2953">
                  <c:v>122960132.88311712</c:v>
                </c:pt>
                <c:pt idx="2954">
                  <c:v>122961137.0557082</c:v>
                </c:pt>
                <c:pt idx="2955">
                  <c:v>123030647.70960893</c:v>
                </c:pt>
                <c:pt idx="2956">
                  <c:v>123031829.72421457</c:v>
                </c:pt>
                <c:pt idx="2957">
                  <c:v>123033070.8269428</c:v>
                </c:pt>
                <c:pt idx="2958">
                  <c:v>123034311.91675612</c:v>
                </c:pt>
                <c:pt idx="2959">
                  <c:v>123035671.19078094</c:v>
                </c:pt>
                <c:pt idx="2960">
                  <c:v>123037148.64497642</c:v>
                </c:pt>
                <c:pt idx="2961">
                  <c:v>123106900.60923234</c:v>
                </c:pt>
                <c:pt idx="2962">
                  <c:v>123108201.46166326</c:v>
                </c:pt>
                <c:pt idx="2963">
                  <c:v>123178073.9523412</c:v>
                </c:pt>
                <c:pt idx="2964">
                  <c:v>123179671.30081785</c:v>
                </c:pt>
                <c:pt idx="2965">
                  <c:v>123181031.98822045</c:v>
                </c:pt>
                <c:pt idx="2966">
                  <c:v>123182274.34143692</c:v>
                </c:pt>
                <c:pt idx="2967">
                  <c:v>123115237.64492811</c:v>
                </c:pt>
                <c:pt idx="2968">
                  <c:v>123116656.65682694</c:v>
                </c:pt>
                <c:pt idx="2969">
                  <c:v>123118016.52739652</c:v>
                </c:pt>
                <c:pt idx="2970">
                  <c:v>123119376.38246949</c:v>
                </c:pt>
                <c:pt idx="2971">
                  <c:v>123120499.72931997</c:v>
                </c:pt>
                <c:pt idx="2972">
                  <c:v>123189964.81175472</c:v>
                </c:pt>
                <c:pt idx="2973">
                  <c:v>123259845.38156833</c:v>
                </c:pt>
                <c:pt idx="2974">
                  <c:v>123261502.62488103</c:v>
                </c:pt>
                <c:pt idx="2975">
                  <c:v>123331089.62259771</c:v>
                </c:pt>
                <c:pt idx="2976">
                  <c:v>123331977.90593137</c:v>
                </c:pt>
                <c:pt idx="2977">
                  <c:v>123333103.05534431</c:v>
                </c:pt>
                <c:pt idx="2978">
                  <c:v>123334465.06414789</c:v>
                </c:pt>
                <c:pt idx="2979">
                  <c:v>123404292.20112012</c:v>
                </c:pt>
                <c:pt idx="2980">
                  <c:v>123405654.93360563</c:v>
                </c:pt>
                <c:pt idx="2981">
                  <c:v>123475543.65036409</c:v>
                </c:pt>
                <c:pt idx="2982">
                  <c:v>123477203.50712696</c:v>
                </c:pt>
                <c:pt idx="2983">
                  <c:v>123478626.22317028</c:v>
                </c:pt>
                <c:pt idx="2984">
                  <c:v>123548162.36323749</c:v>
                </c:pt>
                <c:pt idx="2985">
                  <c:v>123549348.5926872</c:v>
                </c:pt>
                <c:pt idx="2986">
                  <c:v>123482360.77230722</c:v>
                </c:pt>
                <c:pt idx="2987">
                  <c:v>123552610.66307582</c:v>
                </c:pt>
                <c:pt idx="2988">
                  <c:v>123554389.93673748</c:v>
                </c:pt>
                <c:pt idx="2989">
                  <c:v>123624286.74904548</c:v>
                </c:pt>
                <c:pt idx="2990">
                  <c:v>123694007.06614791</c:v>
                </c:pt>
                <c:pt idx="2991">
                  <c:v>123763788.21908937</c:v>
                </c:pt>
                <c:pt idx="2992">
                  <c:v>123765035.72056039</c:v>
                </c:pt>
                <c:pt idx="2993">
                  <c:v>123834581.29693024</c:v>
                </c:pt>
                <c:pt idx="2994">
                  <c:v>123835532.28199285</c:v>
                </c:pt>
                <c:pt idx="2995">
                  <c:v>123836602.1311796</c:v>
                </c:pt>
                <c:pt idx="2996">
                  <c:v>123838028.58192441</c:v>
                </c:pt>
                <c:pt idx="2997">
                  <c:v>123839395.58130975</c:v>
                </c:pt>
                <c:pt idx="2998">
                  <c:v>123840524.82992575</c:v>
                </c:pt>
                <c:pt idx="2999">
                  <c:v>123841535.20125838</c:v>
                </c:pt>
                <c:pt idx="3000">
                  <c:v>123842664.42973913</c:v>
                </c:pt>
                <c:pt idx="3001">
                  <c:v>123844150.2404975</c:v>
                </c:pt>
                <c:pt idx="3002">
                  <c:v>123845873.75792864</c:v>
                </c:pt>
                <c:pt idx="3003">
                  <c:v>123847359.52894889</c:v>
                </c:pt>
                <c:pt idx="3004">
                  <c:v>123848548.13251977</c:v>
                </c:pt>
                <c:pt idx="3005">
                  <c:v>123917983.60670476</c:v>
                </c:pt>
                <c:pt idx="3006">
                  <c:v>123918994.46015105</c:v>
                </c:pt>
                <c:pt idx="3007">
                  <c:v>123988669.56780058</c:v>
                </c:pt>
                <c:pt idx="3008">
                  <c:v>123990156.90689246</c:v>
                </c:pt>
                <c:pt idx="3009">
                  <c:v>124059953.23665614</c:v>
                </c:pt>
                <c:pt idx="3010">
                  <c:v>124129751.06112085</c:v>
                </c:pt>
                <c:pt idx="3011">
                  <c:v>124131359.10298729</c:v>
                </c:pt>
                <c:pt idx="3012">
                  <c:v>124132788.45548472</c:v>
                </c:pt>
                <c:pt idx="3013">
                  <c:v>124202529.8262599</c:v>
                </c:pt>
                <c:pt idx="3014">
                  <c:v>124203959.934135</c:v>
                </c:pt>
                <c:pt idx="3015">
                  <c:v>124205390.02501306</c:v>
                </c:pt>
                <c:pt idx="3016">
                  <c:v>124206760.51282232</c:v>
                </c:pt>
                <c:pt idx="3017">
                  <c:v>124208250.15578017</c:v>
                </c:pt>
                <c:pt idx="3018">
                  <c:v>124209799.36489359</c:v>
                </c:pt>
                <c:pt idx="3019">
                  <c:v>124279903.79200265</c:v>
                </c:pt>
                <c:pt idx="3020">
                  <c:v>124281692.27625902</c:v>
                </c:pt>
                <c:pt idx="3021">
                  <c:v>124283242.27445719</c:v>
                </c:pt>
                <c:pt idx="3022">
                  <c:v>124284732.63852131</c:v>
                </c:pt>
                <c:pt idx="3023">
                  <c:v>124354662.53423774</c:v>
                </c:pt>
                <c:pt idx="3024">
                  <c:v>124355855.45397922</c:v>
                </c:pt>
                <c:pt idx="3025">
                  <c:v>124356869.42647105</c:v>
                </c:pt>
                <c:pt idx="3026">
                  <c:v>124358121.96894196</c:v>
                </c:pt>
                <c:pt idx="3027">
                  <c:v>124359792.00531058</c:v>
                </c:pt>
                <c:pt idx="3028">
                  <c:v>124361521.66142721</c:v>
                </c:pt>
                <c:pt idx="3029">
                  <c:v>124363191.65066384</c:v>
                </c:pt>
                <c:pt idx="3030">
                  <c:v>124296178.01963356</c:v>
                </c:pt>
                <c:pt idx="3031">
                  <c:v>124297310.57631031</c:v>
                </c:pt>
                <c:pt idx="3032">
                  <c:v>124298323.90746398</c:v>
                </c:pt>
                <c:pt idx="3033">
                  <c:v>124299575.65770185</c:v>
                </c:pt>
                <c:pt idx="3034">
                  <c:v>124369453.90411256</c:v>
                </c:pt>
                <c:pt idx="3035">
                  <c:v>124370944.86885579</c:v>
                </c:pt>
                <c:pt idx="3036">
                  <c:v>124303867.27400088</c:v>
                </c:pt>
                <c:pt idx="3037">
                  <c:v>124305297.77877197</c:v>
                </c:pt>
                <c:pt idx="3038">
                  <c:v>124306787.8698343</c:v>
                </c:pt>
                <c:pt idx="3039">
                  <c:v>124308337.54497562</c:v>
                </c:pt>
                <c:pt idx="3040">
                  <c:v>124309887.20016992</c:v>
                </c:pt>
                <c:pt idx="3041">
                  <c:v>124311258.03236881</c:v>
                </c:pt>
                <c:pt idx="3042">
                  <c:v>124312271.24613595</c:v>
                </c:pt>
                <c:pt idx="3043">
                  <c:v>124381560.00440307</c:v>
                </c:pt>
                <c:pt idx="3044">
                  <c:v>124451326.99785489</c:v>
                </c:pt>
                <c:pt idx="3045">
                  <c:v>124521393.90720236</c:v>
                </c:pt>
                <c:pt idx="3046">
                  <c:v>124523005.71964997</c:v>
                </c:pt>
                <c:pt idx="3047">
                  <c:v>124524438.42374016</c:v>
                </c:pt>
                <c:pt idx="3048">
                  <c:v>124594329.53362988</c:v>
                </c:pt>
                <c:pt idx="3049">
                  <c:v>124595822.71832532</c:v>
                </c:pt>
                <c:pt idx="3050">
                  <c:v>124597315.88454209</c:v>
                </c:pt>
                <c:pt idx="3051">
                  <c:v>124529930.29840732</c:v>
                </c:pt>
                <c:pt idx="3052">
                  <c:v>124530825.68904224</c:v>
                </c:pt>
                <c:pt idx="3053">
                  <c:v>124531959.84096961</c:v>
                </c:pt>
                <c:pt idx="3054">
                  <c:v>124533153.67358017</c:v>
                </c:pt>
                <c:pt idx="3055">
                  <c:v>124534466.8758013</c:v>
                </c:pt>
                <c:pt idx="3056">
                  <c:v>124536018.82362637</c:v>
                </c:pt>
                <c:pt idx="3057">
                  <c:v>124537690.12971722</c:v>
                </c:pt>
                <c:pt idx="3058">
                  <c:v>124470776.26253997</c:v>
                </c:pt>
                <c:pt idx="3059">
                  <c:v>124472207.98622046</c:v>
                </c:pt>
                <c:pt idx="3060">
                  <c:v>124405291.58682339</c:v>
                </c:pt>
                <c:pt idx="3061">
                  <c:v>124475369.64910005</c:v>
                </c:pt>
                <c:pt idx="3062">
                  <c:v>124476801.31821705</c:v>
                </c:pt>
                <c:pt idx="3063">
                  <c:v>124546643.16080576</c:v>
                </c:pt>
                <c:pt idx="3064">
                  <c:v>124616785.08069289</c:v>
                </c:pt>
                <c:pt idx="3065">
                  <c:v>124618695.99812303</c:v>
                </c:pt>
                <c:pt idx="3066">
                  <c:v>124689079.74621573</c:v>
                </c:pt>
                <c:pt idx="3067">
                  <c:v>124759286.22548036</c:v>
                </c:pt>
                <c:pt idx="3068">
                  <c:v>124692306.07141969</c:v>
                </c:pt>
                <c:pt idx="3069">
                  <c:v>124693500.98479991</c:v>
                </c:pt>
                <c:pt idx="3070">
                  <c:v>124694456.90698865</c:v>
                </c:pt>
                <c:pt idx="3071">
                  <c:v>124695532.3104036</c:v>
                </c:pt>
                <c:pt idx="3072">
                  <c:v>124628488.9749774</c:v>
                </c:pt>
                <c:pt idx="3073">
                  <c:v>124629981.73700115</c:v>
                </c:pt>
                <c:pt idx="3074">
                  <c:v>124562637.58850007</c:v>
                </c:pt>
                <c:pt idx="3075">
                  <c:v>124563592.4126036</c:v>
                </c:pt>
                <c:pt idx="3076">
                  <c:v>124564666.58068337</c:v>
                </c:pt>
                <c:pt idx="3077">
                  <c:v>124565979.43978739</c:v>
                </c:pt>
                <c:pt idx="3078">
                  <c:v>124636012.30756329</c:v>
                </c:pt>
                <c:pt idx="3079">
                  <c:v>124637684.09554632</c:v>
                </c:pt>
                <c:pt idx="3080">
                  <c:v>124707540.33116737</c:v>
                </c:pt>
                <c:pt idx="3081">
                  <c:v>124708735.09377135</c:v>
                </c:pt>
                <c:pt idx="3082">
                  <c:v>124710109.05614859</c:v>
                </c:pt>
                <c:pt idx="3083">
                  <c:v>124711901.15748906</c:v>
                </c:pt>
                <c:pt idx="3084">
                  <c:v>124713573.76140547</c:v>
                </c:pt>
                <c:pt idx="3085">
                  <c:v>124715067.13817732</c:v>
                </c:pt>
                <c:pt idx="3086">
                  <c:v>124784988.68164353</c:v>
                </c:pt>
                <c:pt idx="3087">
                  <c:v>124786303.54397526</c:v>
                </c:pt>
                <c:pt idx="3088">
                  <c:v>124787498.86094737</c:v>
                </c:pt>
                <c:pt idx="3089">
                  <c:v>124857363.51213822</c:v>
                </c:pt>
                <c:pt idx="3090">
                  <c:v>124858559.45971221</c:v>
                </c:pt>
                <c:pt idx="3091">
                  <c:v>124859516.2092506</c:v>
                </c:pt>
                <c:pt idx="3092">
                  <c:v>124929084.36599715</c:v>
                </c:pt>
                <c:pt idx="3093">
                  <c:v>124930520.25054029</c:v>
                </c:pt>
                <c:pt idx="3094">
                  <c:v>124932075.77288845</c:v>
                </c:pt>
                <c:pt idx="3095">
                  <c:v>124933571.44858395</c:v>
                </c:pt>
                <c:pt idx="3096">
                  <c:v>124935126.93168309</c:v>
                </c:pt>
                <c:pt idx="3097">
                  <c:v>124936861.86999668</c:v>
                </c:pt>
                <c:pt idx="3098">
                  <c:v>124938536.95923232</c:v>
                </c:pt>
                <c:pt idx="3099">
                  <c:v>124940032.55501339</c:v>
                </c:pt>
                <c:pt idx="3100">
                  <c:v>124941468.30956091</c:v>
                </c:pt>
                <c:pt idx="3101">
                  <c:v>124942904.04706161</c:v>
                </c:pt>
                <c:pt idx="3102">
                  <c:v>124944220.12479553</c:v>
                </c:pt>
                <c:pt idx="3103">
                  <c:v>124876915.77005415</c:v>
                </c:pt>
                <c:pt idx="3104">
                  <c:v>124878350.67356691</c:v>
                </c:pt>
                <c:pt idx="3105">
                  <c:v>124879964.91965538</c:v>
                </c:pt>
                <c:pt idx="3106">
                  <c:v>124881280.21534169</c:v>
                </c:pt>
                <c:pt idx="3107">
                  <c:v>124950740.48047076</c:v>
                </c:pt>
                <c:pt idx="3108">
                  <c:v>124951398.47848547</c:v>
                </c:pt>
                <c:pt idx="3109">
                  <c:v>124883552.05599371</c:v>
                </c:pt>
                <c:pt idx="3110">
                  <c:v>124953013.5493416</c:v>
                </c:pt>
                <c:pt idx="3111">
                  <c:v>124954329.51705344</c:v>
                </c:pt>
                <c:pt idx="3112">
                  <c:v>124955884.73315845</c:v>
                </c:pt>
                <c:pt idx="3113">
                  <c:v>125025947.29764411</c:v>
                </c:pt>
                <c:pt idx="3114">
                  <c:v>125095951.66768423</c:v>
                </c:pt>
                <c:pt idx="3115">
                  <c:v>125165897.74709092</c:v>
                </c:pt>
                <c:pt idx="3116">
                  <c:v>125167215.7990279</c:v>
                </c:pt>
                <c:pt idx="3117">
                  <c:v>125236984.31142406</c:v>
                </c:pt>
                <c:pt idx="3118">
                  <c:v>125238063.28593317</c:v>
                </c:pt>
                <c:pt idx="3119">
                  <c:v>125239322.07738592</c:v>
                </c:pt>
                <c:pt idx="3120">
                  <c:v>125309393.07969344</c:v>
                </c:pt>
                <c:pt idx="3121">
                  <c:v>125310892.42438978</c:v>
                </c:pt>
                <c:pt idx="3122">
                  <c:v>125380485.86779515</c:v>
                </c:pt>
                <c:pt idx="3123">
                  <c:v>125381445.95476608</c:v>
                </c:pt>
                <c:pt idx="3124">
                  <c:v>125451161.15992813</c:v>
                </c:pt>
                <c:pt idx="3125">
                  <c:v>125452782.15874517</c:v>
                </c:pt>
                <c:pt idx="3126">
                  <c:v>125523220.35617721</c:v>
                </c:pt>
                <c:pt idx="3127">
                  <c:v>125593420.22033867</c:v>
                </c:pt>
                <c:pt idx="3128">
                  <c:v>125594802.52137315</c:v>
                </c:pt>
                <c:pt idx="3129">
                  <c:v>125664523.8791095</c:v>
                </c:pt>
                <c:pt idx="3130">
                  <c:v>125734427.02857271</c:v>
                </c:pt>
                <c:pt idx="3131">
                  <c:v>125804873.43419868</c:v>
                </c:pt>
                <c:pt idx="3132">
                  <c:v>125807040.46490334</c:v>
                </c:pt>
                <c:pt idx="3133">
                  <c:v>125808966.68203019</c:v>
                </c:pt>
                <c:pt idx="3134">
                  <c:v>125810531.71100096</c:v>
                </c:pt>
                <c:pt idx="3135">
                  <c:v>125743210.65530831</c:v>
                </c:pt>
                <c:pt idx="3136">
                  <c:v>125744052.88756411</c:v>
                </c:pt>
                <c:pt idx="3137">
                  <c:v>125813240.36743642</c:v>
                </c:pt>
                <c:pt idx="3138">
                  <c:v>125745797.49297373</c:v>
                </c:pt>
                <c:pt idx="3139">
                  <c:v>125747301.44307391</c:v>
                </c:pt>
                <c:pt idx="3140">
                  <c:v>125817393.52357015</c:v>
                </c:pt>
                <c:pt idx="3141">
                  <c:v>125818958.44419542</c:v>
                </c:pt>
                <c:pt idx="3142">
                  <c:v>125820523.34470086</c:v>
                </c:pt>
                <c:pt idx="3143">
                  <c:v>125821967.8503872</c:v>
                </c:pt>
                <c:pt idx="3144">
                  <c:v>125891943.60926805</c:v>
                </c:pt>
                <c:pt idx="3145">
                  <c:v>125893449.08613624</c:v>
                </c:pt>
                <c:pt idx="3146">
                  <c:v>125963607.95519952</c:v>
                </c:pt>
                <c:pt idx="3147">
                  <c:v>126033828.85533527</c:v>
                </c:pt>
                <c:pt idx="3148">
                  <c:v>126035335.91164829</c:v>
                </c:pt>
                <c:pt idx="3149">
                  <c:v>126036481.26198722</c:v>
                </c:pt>
                <c:pt idx="3150">
                  <c:v>126037325.19745709</c:v>
                </c:pt>
                <c:pt idx="3151">
                  <c:v>126038530.80942315</c:v>
                </c:pt>
                <c:pt idx="3152">
                  <c:v>126040037.80761564</c:v>
                </c:pt>
                <c:pt idx="3153">
                  <c:v>126041484.50835589</c:v>
                </c:pt>
                <c:pt idx="3154">
                  <c:v>126111590.65608414</c:v>
                </c:pt>
                <c:pt idx="3155">
                  <c:v>126113158.72791383</c:v>
                </c:pt>
                <c:pt idx="3156">
                  <c:v>126183207.04988298</c:v>
                </c:pt>
                <c:pt idx="3157">
                  <c:v>126184594.91026278</c:v>
                </c:pt>
                <c:pt idx="3158">
                  <c:v>126186043.09557241</c:v>
                </c:pt>
                <c:pt idx="3159">
                  <c:v>126187491.26369898</c:v>
                </c:pt>
                <c:pt idx="3160">
                  <c:v>126188939.41464274</c:v>
                </c:pt>
                <c:pt idx="3161">
                  <c:v>126190508.22544204</c:v>
                </c:pt>
                <c:pt idx="3162">
                  <c:v>126260562.04319222</c:v>
                </c:pt>
                <c:pt idx="3163">
                  <c:v>126261769.4475795</c:v>
                </c:pt>
                <c:pt idx="3164">
                  <c:v>126262795.73192245</c:v>
                </c:pt>
                <c:pt idx="3165">
                  <c:v>126264244.5892528</c:v>
                </c:pt>
                <c:pt idx="3166">
                  <c:v>126334543.58340393</c:v>
                </c:pt>
                <c:pt idx="3167">
                  <c:v>126336234.78863505</c:v>
                </c:pt>
                <c:pt idx="3168">
                  <c:v>126337442.77803962</c:v>
                </c:pt>
                <c:pt idx="3169">
                  <c:v>126338590.35691188</c:v>
                </c:pt>
                <c:pt idx="3170">
                  <c:v>126408349.48869446</c:v>
                </c:pt>
                <c:pt idx="3171">
                  <c:v>126409558.09829642</c:v>
                </c:pt>
                <c:pt idx="3172">
                  <c:v>126410766.69594951</c:v>
                </c:pt>
                <c:pt idx="3173">
                  <c:v>126411673.13634819</c:v>
                </c:pt>
                <c:pt idx="3174">
                  <c:v>126412458.71259062</c:v>
                </c:pt>
                <c:pt idx="3175">
                  <c:v>126413546.42520769</c:v>
                </c:pt>
                <c:pt idx="3176">
                  <c:v>126414754.98343186</c:v>
                </c:pt>
                <c:pt idx="3177">
                  <c:v>126416205.23752974</c:v>
                </c:pt>
                <c:pt idx="3178">
                  <c:v>126349220.04888692</c:v>
                </c:pt>
                <c:pt idx="3179">
                  <c:v>126350427.90991738</c:v>
                </c:pt>
                <c:pt idx="3180">
                  <c:v>126351575.36683656</c:v>
                </c:pt>
                <c:pt idx="3181">
                  <c:v>126421341.41576342</c:v>
                </c:pt>
                <c:pt idx="3182">
                  <c:v>126422610.32067363</c:v>
                </c:pt>
                <c:pt idx="3183">
                  <c:v>126492801.53452075</c:v>
                </c:pt>
                <c:pt idx="3184">
                  <c:v>126494494.28214765</c:v>
                </c:pt>
                <c:pt idx="3185">
                  <c:v>126564506.67794757</c:v>
                </c:pt>
                <c:pt idx="3186">
                  <c:v>126565958.35501987</c:v>
                </c:pt>
                <c:pt idx="3187">
                  <c:v>126567530.98574989</c:v>
                </c:pt>
                <c:pt idx="3188">
                  <c:v>126568861.65750667</c:v>
                </c:pt>
                <c:pt idx="3189">
                  <c:v>126569768.92540912</c:v>
                </c:pt>
                <c:pt idx="3190">
                  <c:v>126570978.60548311</c:v>
                </c:pt>
                <c:pt idx="3191">
                  <c:v>126572551.17170368</c:v>
                </c:pt>
                <c:pt idx="3192">
                  <c:v>126642811.44505845</c:v>
                </c:pt>
                <c:pt idx="3193">
                  <c:v>126644384.8211669</c:v>
                </c:pt>
                <c:pt idx="3194">
                  <c:v>126645534.58323048</c:v>
                </c:pt>
                <c:pt idx="3195">
                  <c:v>126715071.55720718</c:v>
                </c:pt>
                <c:pt idx="3196">
                  <c:v>126716343.01226489</c:v>
                </c:pt>
                <c:pt idx="3197">
                  <c:v>126717735.54314053</c:v>
                </c:pt>
                <c:pt idx="3198">
                  <c:v>126719006.97055157</c:v>
                </c:pt>
                <c:pt idx="3199">
                  <c:v>126651827.82641311</c:v>
                </c:pt>
                <c:pt idx="3200">
                  <c:v>126653401.08667219</c:v>
                </c:pt>
                <c:pt idx="3201">
                  <c:v>126654792.80005181</c:v>
                </c:pt>
                <c:pt idx="3202">
                  <c:v>126655942.46439148</c:v>
                </c:pt>
                <c:pt idx="3203">
                  <c:v>126656971.10228252</c:v>
                </c:pt>
                <c:pt idx="3204">
                  <c:v>126658060.23886645</c:v>
                </c:pt>
                <c:pt idx="3205">
                  <c:v>126727967.13243675</c:v>
                </c:pt>
                <c:pt idx="3206">
                  <c:v>126729541.14725961</c:v>
                </c:pt>
                <c:pt idx="3207">
                  <c:v>126799692.58511907</c:v>
                </c:pt>
                <c:pt idx="3208">
                  <c:v>126801388.55084719</c:v>
                </c:pt>
                <c:pt idx="3209">
                  <c:v>126803387.33747485</c:v>
                </c:pt>
                <c:pt idx="3210">
                  <c:v>126805507.22707191</c:v>
                </c:pt>
                <c:pt idx="3211">
                  <c:v>126738863.74353999</c:v>
                </c:pt>
                <c:pt idx="3212">
                  <c:v>126740498.15161858</c:v>
                </c:pt>
                <c:pt idx="3213">
                  <c:v>126741829.87541367</c:v>
                </c:pt>
                <c:pt idx="3214">
                  <c:v>126742979.98886022</c:v>
                </c:pt>
                <c:pt idx="3215">
                  <c:v>126812775.1416647</c:v>
                </c:pt>
                <c:pt idx="3216">
                  <c:v>126814168.10941796</c:v>
                </c:pt>
                <c:pt idx="3217">
                  <c:v>126884268.27780937</c:v>
                </c:pt>
                <c:pt idx="3218">
                  <c:v>126885722.56064731</c:v>
                </c:pt>
                <c:pt idx="3219">
                  <c:v>126955582.60887386</c:v>
                </c:pt>
                <c:pt idx="3220">
                  <c:v>126956492.00876276</c:v>
                </c:pt>
                <c:pt idx="3221">
                  <c:v>126888449.29449126</c:v>
                </c:pt>
                <c:pt idx="3222">
                  <c:v>126889237.00631575</c:v>
                </c:pt>
                <c:pt idx="3223">
                  <c:v>126890691.23023885</c:v>
                </c:pt>
                <c:pt idx="3224">
                  <c:v>126892266.62003104</c:v>
                </c:pt>
                <c:pt idx="3225">
                  <c:v>126893539.03547561</c:v>
                </c:pt>
                <c:pt idx="3226">
                  <c:v>126894811.4377192</c:v>
                </c:pt>
                <c:pt idx="3227">
                  <c:v>126896265.59554818</c:v>
                </c:pt>
                <c:pt idx="3228">
                  <c:v>126897840.91374061</c:v>
                </c:pt>
                <c:pt idx="3229">
                  <c:v>126899597.97554617</c:v>
                </c:pt>
                <c:pt idx="3230">
                  <c:v>126901476.18619284</c:v>
                </c:pt>
                <c:pt idx="3231">
                  <c:v>126971950.77584352</c:v>
                </c:pt>
                <c:pt idx="3232">
                  <c:v>126973708.70838563</c:v>
                </c:pt>
                <c:pt idx="3233">
                  <c:v>127043701.02354357</c:v>
                </c:pt>
                <c:pt idx="3234">
                  <c:v>127113452.10084684</c:v>
                </c:pt>
                <c:pt idx="3235">
                  <c:v>127046187.64791161</c:v>
                </c:pt>
                <c:pt idx="3236">
                  <c:v>127116668.21364263</c:v>
                </c:pt>
                <c:pt idx="3237">
                  <c:v>127118670.6564355</c:v>
                </c:pt>
                <c:pt idx="3238">
                  <c:v>127120308.99444276</c:v>
                </c:pt>
                <c:pt idx="3239">
                  <c:v>127190307.78498194</c:v>
                </c:pt>
                <c:pt idx="3240">
                  <c:v>127191643.4161469</c:v>
                </c:pt>
                <c:pt idx="3241">
                  <c:v>127192736.19448662</c:v>
                </c:pt>
                <c:pt idx="3242">
                  <c:v>127193950.38124716</c:v>
                </c:pt>
                <c:pt idx="3243">
                  <c:v>127264134.80869694</c:v>
                </c:pt>
                <c:pt idx="3244">
                  <c:v>127265896.28516969</c:v>
                </c:pt>
                <c:pt idx="3245">
                  <c:v>127336144.09408391</c:v>
                </c:pt>
                <c:pt idx="3246">
                  <c:v>127337602.61503789</c:v>
                </c:pt>
                <c:pt idx="3247">
                  <c:v>127270148.0209827</c:v>
                </c:pt>
                <c:pt idx="3248">
                  <c:v>127271362.77564482</c:v>
                </c:pt>
                <c:pt idx="3249">
                  <c:v>127272698.99191466</c:v>
                </c:pt>
                <c:pt idx="3250">
                  <c:v>127274035.19366592</c:v>
                </c:pt>
                <c:pt idx="3251">
                  <c:v>127343983.4409427</c:v>
                </c:pt>
                <c:pt idx="3252">
                  <c:v>127345198.7988376</c:v>
                </c:pt>
                <c:pt idx="3253">
                  <c:v>127346231.84360979</c:v>
                </c:pt>
                <c:pt idx="3254">
                  <c:v>127347690.24499363</c:v>
                </c:pt>
                <c:pt idx="3255">
                  <c:v>127349634.75328338</c:v>
                </c:pt>
                <c:pt idx="3256">
                  <c:v>127420195.3834469</c:v>
                </c:pt>
                <c:pt idx="3257">
                  <c:v>127421897.6928045</c:v>
                </c:pt>
                <c:pt idx="3258">
                  <c:v>127423417.59198333</c:v>
                </c:pt>
                <c:pt idx="3259">
                  <c:v>127424937.47239822</c:v>
                </c:pt>
                <c:pt idx="3260">
                  <c:v>127426396.53994361</c:v>
                </c:pt>
                <c:pt idx="3261">
                  <c:v>127428281.14326362</c:v>
                </c:pt>
                <c:pt idx="3262">
                  <c:v>127430348.09437789</c:v>
                </c:pt>
                <c:pt idx="3263">
                  <c:v>127432475.80192383</c:v>
                </c:pt>
                <c:pt idx="3264">
                  <c:v>127434238.73174797</c:v>
                </c:pt>
                <c:pt idx="3265">
                  <c:v>127435454.53071134</c:v>
                </c:pt>
                <c:pt idx="3266">
                  <c:v>127436670.31766808</c:v>
                </c:pt>
                <c:pt idx="3267">
                  <c:v>127438433.18742897</c:v>
                </c:pt>
                <c:pt idx="3268">
                  <c:v>127508883.77498427</c:v>
                </c:pt>
                <c:pt idx="3269">
                  <c:v>127510647.54267302</c:v>
                </c:pt>
                <c:pt idx="3270">
                  <c:v>127512107.19338562</c:v>
                </c:pt>
                <c:pt idx="3271">
                  <c:v>127513201.9200689</c:v>
                </c:pt>
                <c:pt idx="3272">
                  <c:v>127582622.25531137</c:v>
                </c:pt>
                <c:pt idx="3273">
                  <c:v>127652165.2015948</c:v>
                </c:pt>
                <c:pt idx="3274">
                  <c:v>127722013.69663702</c:v>
                </c:pt>
                <c:pt idx="3275">
                  <c:v>127791802.5421579</c:v>
                </c:pt>
                <c:pt idx="3276">
                  <c:v>127861592.62062801</c:v>
                </c:pt>
                <c:pt idx="3277">
                  <c:v>127862995.12861726</c:v>
                </c:pt>
                <c:pt idx="3278">
                  <c:v>127933275.26208188</c:v>
                </c:pt>
                <c:pt idx="3279">
                  <c:v>127935044.54463415</c:v>
                </c:pt>
                <c:pt idx="3280">
                  <c:v>127936935.81866118</c:v>
                </c:pt>
                <c:pt idx="3281">
                  <c:v>127870251.32863972</c:v>
                </c:pt>
                <c:pt idx="3282">
                  <c:v>127872080.5554824</c:v>
                </c:pt>
                <c:pt idx="3283">
                  <c:v>127873726.83647762</c:v>
                </c:pt>
                <c:pt idx="3284">
                  <c:v>127875251.15116696</c:v>
                </c:pt>
                <c:pt idx="3285">
                  <c:v>127808196.14129038</c:v>
                </c:pt>
                <c:pt idx="3286">
                  <c:v>127809658.66145489</c:v>
                </c:pt>
                <c:pt idx="3287">
                  <c:v>127810999.28971748</c:v>
                </c:pt>
                <c:pt idx="3288">
                  <c:v>127880982.40605392</c:v>
                </c:pt>
                <c:pt idx="3289">
                  <c:v>127951149.9519899</c:v>
                </c:pt>
                <c:pt idx="3290">
                  <c:v>127952491.97452787</c:v>
                </c:pt>
                <c:pt idx="3291">
                  <c:v>127953528.98196162</c:v>
                </c:pt>
                <c:pt idx="3292">
                  <c:v>127954504.9810086</c:v>
                </c:pt>
                <c:pt idx="3293">
                  <c:v>127955663.96986495</c:v>
                </c:pt>
                <c:pt idx="3294">
                  <c:v>127957005.94338223</c:v>
                </c:pt>
                <c:pt idx="3295">
                  <c:v>127958591.89329584</c:v>
                </c:pt>
                <c:pt idx="3296">
                  <c:v>127960177.82285574</c:v>
                </c:pt>
                <c:pt idx="3297">
                  <c:v>128030412.74694037</c:v>
                </c:pt>
                <c:pt idx="3298">
                  <c:v>128031877.4304201</c:v>
                </c:pt>
                <c:pt idx="3299">
                  <c:v>128033281.06913996</c:v>
                </c:pt>
                <c:pt idx="3300">
                  <c:v>128103458.11623649</c:v>
                </c:pt>
                <c:pt idx="3301">
                  <c:v>128036454.45446485</c:v>
                </c:pt>
                <c:pt idx="3302">
                  <c:v>128038224.19167297</c:v>
                </c:pt>
                <c:pt idx="3303">
                  <c:v>128039871.85526869</c:v>
                </c:pt>
                <c:pt idx="3304">
                  <c:v>128041275.40323563</c:v>
                </c:pt>
                <c:pt idx="3305">
                  <c:v>128042434.84388664</c:v>
                </c:pt>
                <c:pt idx="3306">
                  <c:v>128043533.25131625</c:v>
                </c:pt>
                <c:pt idx="3307">
                  <c:v>127976035.99912149</c:v>
                </c:pt>
                <c:pt idx="3308">
                  <c:v>127977011.82042457</c:v>
                </c:pt>
                <c:pt idx="3309">
                  <c:v>128046645.35270989</c:v>
                </c:pt>
                <c:pt idx="3310">
                  <c:v>128047865.76324674</c:v>
                </c:pt>
                <c:pt idx="3311">
                  <c:v>128049330.23999014</c:v>
                </c:pt>
                <c:pt idx="3312">
                  <c:v>128119576.74586205</c:v>
                </c:pt>
                <c:pt idx="3313">
                  <c:v>128121164.07306069</c:v>
                </c:pt>
                <c:pt idx="3314">
                  <c:v>128191352.00756772</c:v>
                </c:pt>
                <c:pt idx="3315">
                  <c:v>128192879.06360269</c:v>
                </c:pt>
                <c:pt idx="3316">
                  <c:v>128194283.9385156</c:v>
                </c:pt>
                <c:pt idx="3317">
                  <c:v>128195505.55591317</c:v>
                </c:pt>
                <c:pt idx="3318">
                  <c:v>128196727.16125384</c:v>
                </c:pt>
                <c:pt idx="3319">
                  <c:v>128129466.68344264</c:v>
                </c:pt>
                <c:pt idx="3320">
                  <c:v>128199720.04338454</c:v>
                </c:pt>
                <c:pt idx="3321">
                  <c:v>128201124.84065263</c:v>
                </c:pt>
                <c:pt idx="3322">
                  <c:v>128202346.39053455</c:v>
                </c:pt>
                <c:pt idx="3323">
                  <c:v>128203445.77512087</c:v>
                </c:pt>
                <c:pt idx="3324">
                  <c:v>128273152.78516059</c:v>
                </c:pt>
                <c:pt idx="3325">
                  <c:v>128274313.84789394</c:v>
                </c:pt>
                <c:pt idx="3326">
                  <c:v>128275413.79202132</c:v>
                </c:pt>
                <c:pt idx="3327">
                  <c:v>128345245.37682971</c:v>
                </c:pt>
                <c:pt idx="3328">
                  <c:v>128346773.86428757</c:v>
                </c:pt>
                <c:pt idx="3329">
                  <c:v>128348608.02434827</c:v>
                </c:pt>
                <c:pt idx="3330">
                  <c:v>128350381.01993273</c:v>
                </c:pt>
                <c:pt idx="3331">
                  <c:v>128352215.12659885</c:v>
                </c:pt>
                <c:pt idx="3332">
                  <c:v>128354293.74800102</c:v>
                </c:pt>
                <c:pt idx="3333">
                  <c:v>128356372.33453324</c:v>
                </c:pt>
                <c:pt idx="3334">
                  <c:v>128358389.75282241</c:v>
                </c:pt>
                <c:pt idx="3335">
                  <c:v>128428963.4635029</c:v>
                </c:pt>
                <c:pt idx="3336">
                  <c:v>128430553.74755391</c:v>
                </c:pt>
                <c:pt idx="3337">
                  <c:v>128431960.52028696</c:v>
                </c:pt>
                <c:pt idx="3338">
                  <c:v>128433367.27705689</c:v>
                </c:pt>
                <c:pt idx="3339">
                  <c:v>128434712.85555215</c:v>
                </c:pt>
                <c:pt idx="3340">
                  <c:v>128504924.38659856</c:v>
                </c:pt>
                <c:pt idx="3341">
                  <c:v>128506637.81458539</c:v>
                </c:pt>
                <c:pt idx="3342">
                  <c:v>128439544.58522469</c:v>
                </c:pt>
                <c:pt idx="3343">
                  <c:v>128440951.25593926</c:v>
                </c:pt>
                <c:pt idx="3344">
                  <c:v>128442419.0692334</c:v>
                </c:pt>
                <c:pt idx="3345">
                  <c:v>128444131.49611223</c:v>
                </c:pt>
                <c:pt idx="3346">
                  <c:v>128514715.08488007</c:v>
                </c:pt>
                <c:pt idx="3347">
                  <c:v>128516367.18900931</c:v>
                </c:pt>
                <c:pt idx="3348">
                  <c:v>128517529.76761331</c:v>
                </c:pt>
                <c:pt idx="3349">
                  <c:v>128518569.96028598</c:v>
                </c:pt>
                <c:pt idx="3350">
                  <c:v>128519916.07903121</c:v>
                </c:pt>
                <c:pt idx="3351">
                  <c:v>128590075.8353738</c:v>
                </c:pt>
                <c:pt idx="3352">
                  <c:v>128591422.64302321</c:v>
                </c:pt>
                <c:pt idx="3353">
                  <c:v>128592708.21850897</c:v>
                </c:pt>
                <c:pt idx="3354">
                  <c:v>128594054.99759196</c:v>
                </c:pt>
                <c:pt idx="3355">
                  <c:v>128595401.76205997</c:v>
                </c:pt>
                <c:pt idx="3356">
                  <c:v>128596993.37395291</c:v>
                </c:pt>
                <c:pt idx="3357">
                  <c:v>128667525.77995317</c:v>
                </c:pt>
                <c:pt idx="3358">
                  <c:v>128669363.18367149</c:v>
                </c:pt>
                <c:pt idx="3359">
                  <c:v>128602502.64212355</c:v>
                </c:pt>
                <c:pt idx="3360">
                  <c:v>128603910.52697621</c:v>
                </c:pt>
                <c:pt idx="3361">
                  <c:v>128604889.91571485</c:v>
                </c:pt>
                <c:pt idx="3362">
                  <c:v>128674569.0132294</c:v>
                </c:pt>
                <c:pt idx="3363">
                  <c:v>128675671.39619248</c:v>
                </c:pt>
                <c:pt idx="3364">
                  <c:v>128677018.73985685</c:v>
                </c:pt>
                <c:pt idx="3365">
                  <c:v>128678917.24475211</c:v>
                </c:pt>
                <c:pt idx="3366">
                  <c:v>128749763.86556053</c:v>
                </c:pt>
                <c:pt idx="3367">
                  <c:v>128751540.77752677</c:v>
                </c:pt>
                <c:pt idx="3368">
                  <c:v>128821716.22145997</c:v>
                </c:pt>
                <c:pt idx="3369">
                  <c:v>128960414.8101722</c:v>
                </c:pt>
                <c:pt idx="3370">
                  <c:v>129030409.84342262</c:v>
                </c:pt>
                <c:pt idx="3371">
                  <c:v>129031883.46287319</c:v>
                </c:pt>
                <c:pt idx="3372">
                  <c:v>129033664.06310542</c:v>
                </c:pt>
                <c:pt idx="3373">
                  <c:v>129035506.03654817</c:v>
                </c:pt>
                <c:pt idx="3374">
                  <c:v>129037102.39148919</c:v>
                </c:pt>
                <c:pt idx="3375">
                  <c:v>129038453.13737553</c:v>
                </c:pt>
                <c:pt idx="3376">
                  <c:v>129039988.05809483</c:v>
                </c:pt>
                <c:pt idx="3377">
                  <c:v>129110419.45096052</c:v>
                </c:pt>
                <c:pt idx="3378">
                  <c:v>129043303.42226963</c:v>
                </c:pt>
                <c:pt idx="3379">
                  <c:v>129113245.12046383</c:v>
                </c:pt>
                <c:pt idx="3380">
                  <c:v>129114412.22611944</c:v>
                </c:pt>
                <c:pt idx="3381">
                  <c:v>129115763.59795474</c:v>
                </c:pt>
                <c:pt idx="3382">
                  <c:v>129117114.95513009</c:v>
                </c:pt>
                <c:pt idx="3383">
                  <c:v>129118159.17563385</c:v>
                </c:pt>
                <c:pt idx="3384">
                  <c:v>129119141.96340652</c:v>
                </c:pt>
                <c:pt idx="3385">
                  <c:v>129188903.66887037</c:v>
                </c:pt>
                <c:pt idx="3386">
                  <c:v>129189825.50798188</c:v>
                </c:pt>
                <c:pt idx="3387">
                  <c:v>129190747.34027535</c:v>
                </c:pt>
                <c:pt idx="3388">
                  <c:v>129191730.62053984</c:v>
                </c:pt>
                <c:pt idx="3389">
                  <c:v>129192836.80156538</c:v>
                </c:pt>
                <c:pt idx="3390">
                  <c:v>129194188.78726391</c:v>
                </c:pt>
                <c:pt idx="3391">
                  <c:v>129195786.56963652</c:v>
                </c:pt>
                <c:pt idx="3392">
                  <c:v>129197384.33152644</c:v>
                </c:pt>
                <c:pt idx="3393">
                  <c:v>129198736.26789698</c:v>
                </c:pt>
                <c:pt idx="3394">
                  <c:v>129200026.73893455</c:v>
                </c:pt>
                <c:pt idx="3395">
                  <c:v>129270287.2321946</c:v>
                </c:pt>
                <c:pt idx="3396">
                  <c:v>129272008.73345813</c:v>
                </c:pt>
                <c:pt idx="3397">
                  <c:v>129273668.73002668</c:v>
                </c:pt>
                <c:pt idx="3398">
                  <c:v>129275205.74418405</c:v>
                </c:pt>
                <c:pt idx="3399">
                  <c:v>129345347.3826998</c:v>
                </c:pt>
                <c:pt idx="3400">
                  <c:v>129346885.17759138</c:v>
                </c:pt>
                <c:pt idx="3401">
                  <c:v>129417029.10321076</c:v>
                </c:pt>
                <c:pt idx="3402">
                  <c:v>129487051.36539249</c:v>
                </c:pt>
                <c:pt idx="3403">
                  <c:v>129557259.80923523</c:v>
                </c:pt>
                <c:pt idx="3404">
                  <c:v>129558615.16476144</c:v>
                </c:pt>
                <c:pt idx="3405">
                  <c:v>129559724.08107662</c:v>
                </c:pt>
                <c:pt idx="3406">
                  <c:v>129560771.38189453</c:v>
                </c:pt>
                <c:pt idx="3407">
                  <c:v>129630736.64761674</c:v>
                </c:pt>
                <c:pt idx="3408">
                  <c:v>129632092.67069</c:v>
                </c:pt>
                <c:pt idx="3409">
                  <c:v>129633325.40617692</c:v>
                </c:pt>
                <c:pt idx="3410">
                  <c:v>129634681.4011749</c:v>
                </c:pt>
                <c:pt idx="3411">
                  <c:v>129636222.28673129</c:v>
                </c:pt>
                <c:pt idx="3412">
                  <c:v>129637886.42180364</c:v>
                </c:pt>
                <c:pt idx="3413">
                  <c:v>129639180.7337696</c:v>
                </c:pt>
                <c:pt idx="3414">
                  <c:v>129640351.76638415</c:v>
                </c:pt>
                <c:pt idx="3415">
                  <c:v>129710508.32562855</c:v>
                </c:pt>
                <c:pt idx="3416">
                  <c:v>129712358.26156008</c:v>
                </c:pt>
                <c:pt idx="3417">
                  <c:v>129783504.4002981</c:v>
                </c:pt>
                <c:pt idx="3418">
                  <c:v>129785787.11547832</c:v>
                </c:pt>
                <c:pt idx="3419">
                  <c:v>129787637.9350632</c:v>
                </c:pt>
                <c:pt idx="3420">
                  <c:v>129789488.72728063</c:v>
                </c:pt>
                <c:pt idx="3421">
                  <c:v>129791154.41687794</c:v>
                </c:pt>
                <c:pt idx="3422">
                  <c:v>129792449.93790632</c:v>
                </c:pt>
                <c:pt idx="3423">
                  <c:v>129793560.37382959</c:v>
                </c:pt>
                <c:pt idx="3424">
                  <c:v>129794855.86995588</c:v>
                </c:pt>
                <c:pt idx="3425">
                  <c:v>129796213.04199247</c:v>
                </c:pt>
                <c:pt idx="3426">
                  <c:v>129797446.8219831</c:v>
                </c:pt>
                <c:pt idx="3427">
                  <c:v>129867429.89097226</c:v>
                </c:pt>
                <c:pt idx="3428">
                  <c:v>129868849.46043436</c:v>
                </c:pt>
                <c:pt idx="3429">
                  <c:v>129870269.01380524</c:v>
                </c:pt>
                <c:pt idx="3430">
                  <c:v>129871750.26973216</c:v>
                </c:pt>
                <c:pt idx="3431">
                  <c:v>129873416.66170809</c:v>
                </c:pt>
                <c:pt idx="3432">
                  <c:v>129875206.46542875</c:v>
                </c:pt>
                <c:pt idx="3433">
                  <c:v>129876872.81141622</c:v>
                </c:pt>
                <c:pt idx="3434">
                  <c:v>129878292.27384304</c:v>
                </c:pt>
                <c:pt idx="3435">
                  <c:v>129879588.29070345</c:v>
                </c:pt>
                <c:pt idx="3436">
                  <c:v>129880884.29415159</c:v>
                </c:pt>
                <c:pt idx="3437">
                  <c:v>129882427.13791226</c:v>
                </c:pt>
                <c:pt idx="3438">
                  <c:v>129884093.38782483</c:v>
                </c:pt>
                <c:pt idx="3439">
                  <c:v>129885759.61556791</c:v>
                </c:pt>
                <c:pt idx="3440">
                  <c:v>129887240.68828401</c:v>
                </c:pt>
                <c:pt idx="3441">
                  <c:v>129888721.74348444</c:v>
                </c:pt>
                <c:pt idx="3442">
                  <c:v>129890326.20018579</c:v>
                </c:pt>
                <c:pt idx="3443">
                  <c:v>129891622.09251519</c:v>
                </c:pt>
                <c:pt idx="3444">
                  <c:v>129961372.06077129</c:v>
                </c:pt>
                <c:pt idx="3445">
                  <c:v>129962359.91319667</c:v>
                </c:pt>
                <c:pt idx="3446">
                  <c:v>129963594.71777612</c:v>
                </c:pt>
                <c:pt idx="3447">
                  <c:v>129964891.24948812</c:v>
                </c:pt>
                <c:pt idx="3448">
                  <c:v>130034891.17516904</c:v>
                </c:pt>
                <c:pt idx="3449">
                  <c:v>130035755.97099461</c:v>
                </c:pt>
                <c:pt idx="3450">
                  <c:v>130036435.44924402</c:v>
                </c:pt>
                <c:pt idx="3451">
                  <c:v>130106252.06275289</c:v>
                </c:pt>
                <c:pt idx="3452">
                  <c:v>130107858.92345163</c:v>
                </c:pt>
                <c:pt idx="3453">
                  <c:v>130109589.36579879</c:v>
                </c:pt>
                <c:pt idx="3454">
                  <c:v>130042179.98180491</c:v>
                </c:pt>
                <c:pt idx="3455">
                  <c:v>130043106.49466324</c:v>
                </c:pt>
                <c:pt idx="3456">
                  <c:v>129975324.75440067</c:v>
                </c:pt>
                <c:pt idx="3457">
                  <c:v>129976374.23047325</c:v>
                </c:pt>
                <c:pt idx="3458">
                  <c:v>129977485.43085153</c:v>
                </c:pt>
                <c:pt idx="3459">
                  <c:v>129910071.67636973</c:v>
                </c:pt>
                <c:pt idx="3460">
                  <c:v>129911737.55850819</c:v>
                </c:pt>
                <c:pt idx="3461">
                  <c:v>129913280.02221148</c:v>
                </c:pt>
                <c:pt idx="3462">
                  <c:v>129983473.39658791</c:v>
                </c:pt>
                <c:pt idx="3463">
                  <c:v>129985016.6403466</c:v>
                </c:pt>
                <c:pt idx="3464">
                  <c:v>129986930.23621023</c:v>
                </c:pt>
                <c:pt idx="3465">
                  <c:v>130057559.20872264</c:v>
                </c:pt>
                <c:pt idx="3466">
                  <c:v>130059164.96299466</c:v>
                </c:pt>
                <c:pt idx="3467">
                  <c:v>130061017.73082855</c:v>
                </c:pt>
                <c:pt idx="3468">
                  <c:v>129994152.25408679</c:v>
                </c:pt>
                <c:pt idx="3469">
                  <c:v>130064476.1575247</c:v>
                </c:pt>
                <c:pt idx="3470">
                  <c:v>130065773.04293926</c:v>
                </c:pt>
                <c:pt idx="3471">
                  <c:v>130067255.18127091</c:v>
                </c:pt>
                <c:pt idx="3472">
                  <c:v>130068613.79268192</c:v>
                </c:pt>
                <c:pt idx="3473">
                  <c:v>130069848.88118815</c:v>
                </c:pt>
                <c:pt idx="3474">
                  <c:v>130139930.02922119</c:v>
                </c:pt>
                <c:pt idx="3475">
                  <c:v>130140980.38918339</c:v>
                </c:pt>
                <c:pt idx="3476">
                  <c:v>130073060.05435917</c:v>
                </c:pt>
                <c:pt idx="3477">
                  <c:v>130142401.45042652</c:v>
                </c:pt>
                <c:pt idx="3478">
                  <c:v>130143142.86729255</c:v>
                </c:pt>
                <c:pt idx="3479">
                  <c:v>130144502.12016489</c:v>
                </c:pt>
                <c:pt idx="3480">
                  <c:v>130146108.49093309</c:v>
                </c:pt>
                <c:pt idx="3481">
                  <c:v>130147282.36425379</c:v>
                </c:pt>
                <c:pt idx="3482">
                  <c:v>130216935.9778856</c:v>
                </c:pt>
                <c:pt idx="3483">
                  <c:v>130218110.45255624</c:v>
                </c:pt>
                <c:pt idx="3484">
                  <c:v>130288384.0492942</c:v>
                </c:pt>
                <c:pt idx="3485">
                  <c:v>130289868.3466832</c:v>
                </c:pt>
                <c:pt idx="3486">
                  <c:v>130291352.62652655</c:v>
                </c:pt>
                <c:pt idx="3487">
                  <c:v>130292960.57655753</c:v>
                </c:pt>
                <c:pt idx="3488">
                  <c:v>130363176.2095568</c:v>
                </c:pt>
                <c:pt idx="3489">
                  <c:v>130364289.96879564</c:v>
                </c:pt>
                <c:pt idx="3490">
                  <c:v>130365589.34209479</c:v>
                </c:pt>
                <c:pt idx="3491">
                  <c:v>130366888.70195489</c:v>
                </c:pt>
                <c:pt idx="3492">
                  <c:v>130368064.30167715</c:v>
                </c:pt>
                <c:pt idx="3493">
                  <c:v>130437912.51209415</c:v>
                </c:pt>
                <c:pt idx="3494">
                  <c:v>130438964.90140361</c:v>
                </c:pt>
                <c:pt idx="3495">
                  <c:v>130440202.99519296</c:v>
                </c:pt>
                <c:pt idx="3496">
                  <c:v>130510425.11433981</c:v>
                </c:pt>
                <c:pt idx="3497">
                  <c:v>130511725.77060744</c:v>
                </c:pt>
                <c:pt idx="3498">
                  <c:v>130512902.54325885</c:v>
                </c:pt>
                <c:pt idx="3499">
                  <c:v>130514327.04278868</c:v>
                </c:pt>
                <c:pt idx="3500">
                  <c:v>130584552.66035673</c:v>
                </c:pt>
                <c:pt idx="3501">
                  <c:v>130585791.98141639</c:v>
                </c:pt>
                <c:pt idx="3502">
                  <c:v>130587093.25539191</c:v>
                </c:pt>
                <c:pt idx="3503">
                  <c:v>130657445.66245285</c:v>
                </c:pt>
                <c:pt idx="3504">
                  <c:v>130659305.55845381</c:v>
                </c:pt>
                <c:pt idx="3505">
                  <c:v>130730032.70249239</c:v>
                </c:pt>
                <c:pt idx="3506">
                  <c:v>130800265.36447148</c:v>
                </c:pt>
                <c:pt idx="3507">
                  <c:v>130801382.43445441</c:v>
                </c:pt>
                <c:pt idx="3508">
                  <c:v>130871244.60972457</c:v>
                </c:pt>
                <c:pt idx="3509">
                  <c:v>130872424.33879605</c:v>
                </c:pt>
                <c:pt idx="3510">
                  <c:v>130873604.05683017</c:v>
                </c:pt>
                <c:pt idx="3511">
                  <c:v>130874783.7638272</c:v>
                </c:pt>
                <c:pt idx="3512">
                  <c:v>130944959.47930942</c:v>
                </c:pt>
                <c:pt idx="3513">
                  <c:v>130946574.62856573</c:v>
                </c:pt>
                <c:pt idx="3514">
                  <c:v>130948189.7571446</c:v>
                </c:pt>
                <c:pt idx="3515">
                  <c:v>131018555.01218235</c:v>
                </c:pt>
                <c:pt idx="3516">
                  <c:v>131088859.6965283</c:v>
                </c:pt>
                <c:pt idx="3517">
                  <c:v>131090352.09695067</c:v>
                </c:pt>
                <c:pt idx="3518">
                  <c:v>131091968.84417382</c:v>
                </c:pt>
                <c:pt idx="3519">
                  <c:v>131093896.47727519</c:v>
                </c:pt>
                <c:pt idx="3520">
                  <c:v>131095824.08095512</c:v>
                </c:pt>
                <c:pt idx="3521">
                  <c:v>131097378.57862176</c:v>
                </c:pt>
                <c:pt idx="3522">
                  <c:v>131029741.84232818</c:v>
                </c:pt>
                <c:pt idx="3523">
                  <c:v>131030860.47081605</c:v>
                </c:pt>
                <c:pt idx="3524">
                  <c:v>131032476.25001971</c:v>
                </c:pt>
                <c:pt idx="3525">
                  <c:v>131034464.87295458</c:v>
                </c:pt>
                <c:pt idx="3526">
                  <c:v>131036515.60754351</c:v>
                </c:pt>
                <c:pt idx="3527">
                  <c:v>131038193.45651719</c:v>
                </c:pt>
                <c:pt idx="3528">
                  <c:v>131039622.71768168</c:v>
                </c:pt>
                <c:pt idx="3529">
                  <c:v>131109689.52432442</c:v>
                </c:pt>
                <c:pt idx="3530">
                  <c:v>131110497.77675831</c:v>
                </c:pt>
                <c:pt idx="3531">
                  <c:v>131111057.33310565</c:v>
                </c:pt>
                <c:pt idx="3532">
                  <c:v>131112114.26610848</c:v>
                </c:pt>
                <c:pt idx="3533">
                  <c:v>131044780.3516593</c:v>
                </c:pt>
                <c:pt idx="3534">
                  <c:v>131046644.50486116</c:v>
                </c:pt>
                <c:pt idx="3535">
                  <c:v>131048446.49345423</c:v>
                </c:pt>
                <c:pt idx="3536">
                  <c:v>131049999.91124968</c:v>
                </c:pt>
                <c:pt idx="3537">
                  <c:v>131051429.03873739</c:v>
                </c:pt>
                <c:pt idx="3538">
                  <c:v>131052733.88013873</c:v>
                </c:pt>
                <c:pt idx="3539">
                  <c:v>131054038.70805174</c:v>
                </c:pt>
                <c:pt idx="3540">
                  <c:v>131124050.77773522</c:v>
                </c:pt>
                <c:pt idx="3541">
                  <c:v>131125107.60200371</c:v>
                </c:pt>
                <c:pt idx="3542">
                  <c:v>131126226.58276662</c:v>
                </c:pt>
                <c:pt idx="3543">
                  <c:v>131127780.7062678</c:v>
                </c:pt>
                <c:pt idx="3544">
                  <c:v>131129645.62922505</c:v>
                </c:pt>
                <c:pt idx="3545">
                  <c:v>131131697.0126716</c:v>
                </c:pt>
                <c:pt idx="3546">
                  <c:v>131202398.39322121</c:v>
                </c:pt>
                <c:pt idx="3547">
                  <c:v>131203828.855009</c:v>
                </c:pt>
                <c:pt idx="3548">
                  <c:v>131205072.72166172</c:v>
                </c:pt>
                <c:pt idx="3549">
                  <c:v>131275092.92214173</c:v>
                </c:pt>
                <c:pt idx="3550">
                  <c:v>131276212.96852575</c:v>
                </c:pt>
                <c:pt idx="3551">
                  <c:v>131346546.25720888</c:v>
                </c:pt>
                <c:pt idx="3552">
                  <c:v>131348413.93594906</c:v>
                </c:pt>
                <c:pt idx="3553">
                  <c:v>131350406.09621018</c:v>
                </c:pt>
                <c:pt idx="3554">
                  <c:v>131352460.47861889</c:v>
                </c:pt>
                <c:pt idx="3555">
                  <c:v>131354265.8174343</c:v>
                </c:pt>
                <c:pt idx="3556">
                  <c:v>131355884.37515607</c:v>
                </c:pt>
                <c:pt idx="3557">
                  <c:v>131357627.41415693</c:v>
                </c:pt>
                <c:pt idx="3558">
                  <c:v>131359432.67923017</c:v>
                </c:pt>
                <c:pt idx="3559">
                  <c:v>131360926.67222077</c:v>
                </c:pt>
                <c:pt idx="3560">
                  <c:v>131293199.12228367</c:v>
                </c:pt>
                <c:pt idx="3561">
                  <c:v>131294007.92982557</c:v>
                </c:pt>
                <c:pt idx="3562">
                  <c:v>131294567.87047718</c:v>
                </c:pt>
                <c:pt idx="3563">
                  <c:v>131363790.10946563</c:v>
                </c:pt>
                <c:pt idx="3564">
                  <c:v>131364661.57750013</c:v>
                </c:pt>
                <c:pt idx="3565">
                  <c:v>131366031.01513866</c:v>
                </c:pt>
                <c:pt idx="3566">
                  <c:v>131367462.68409057</c:v>
                </c:pt>
                <c:pt idx="3567">
                  <c:v>131368894.33683871</c:v>
                </c:pt>
                <c:pt idx="3568">
                  <c:v>131370139.2391009</c:v>
                </c:pt>
                <c:pt idx="3569">
                  <c:v>131371570.86155601</c:v>
                </c:pt>
                <c:pt idx="3570">
                  <c:v>131442043.07060944</c:v>
                </c:pt>
                <c:pt idx="3571">
                  <c:v>131512579.26304382</c:v>
                </c:pt>
                <c:pt idx="3572">
                  <c:v>131514323.8672619</c:v>
                </c:pt>
                <c:pt idx="3573">
                  <c:v>131584925.02778251</c:v>
                </c:pt>
                <c:pt idx="3574">
                  <c:v>131586608.15952541</c:v>
                </c:pt>
                <c:pt idx="3575">
                  <c:v>131657024.87151182</c:v>
                </c:pt>
                <c:pt idx="3576">
                  <c:v>131658459.36538869</c:v>
                </c:pt>
                <c:pt idx="3577">
                  <c:v>131659893.84303172</c:v>
                </c:pt>
                <c:pt idx="3578">
                  <c:v>131661328.30444132</c:v>
                </c:pt>
                <c:pt idx="3579">
                  <c:v>131662949.8499662</c:v>
                </c:pt>
                <c:pt idx="3580">
                  <c:v>131664696.10656364</c:v>
                </c:pt>
                <c:pt idx="3581">
                  <c:v>131666068.14844242</c:v>
                </c:pt>
                <c:pt idx="3582">
                  <c:v>131667128.35244967</c:v>
                </c:pt>
                <c:pt idx="3583">
                  <c:v>131668001.4549738</c:v>
                </c:pt>
                <c:pt idx="3584">
                  <c:v>131669435.8246364</c:v>
                </c:pt>
                <c:pt idx="3585">
                  <c:v>131740359.64897278</c:v>
                </c:pt>
                <c:pt idx="3586">
                  <c:v>131742668.24848916</c:v>
                </c:pt>
                <c:pt idx="3587">
                  <c:v>131744664.84120895</c:v>
                </c:pt>
                <c:pt idx="3588">
                  <c:v>131746287.04964963</c:v>
                </c:pt>
                <c:pt idx="3589">
                  <c:v>131747909.23734079</c:v>
                </c:pt>
                <c:pt idx="3590">
                  <c:v>131749843.3570856</c:v>
                </c:pt>
                <c:pt idx="3591">
                  <c:v>131752151.78397596</c:v>
                </c:pt>
                <c:pt idx="3592">
                  <c:v>131754148.22740279</c:v>
                </c:pt>
                <c:pt idx="3593">
                  <c:v>131755770.31454627</c:v>
                </c:pt>
                <c:pt idx="3594">
                  <c:v>131826017.45088542</c:v>
                </c:pt>
                <c:pt idx="3595">
                  <c:v>131827453.09137866</c:v>
                </c:pt>
                <c:pt idx="3596">
                  <c:v>131829325.64152487</c:v>
                </c:pt>
                <c:pt idx="3597">
                  <c:v>131831322.99788968</c:v>
                </c:pt>
                <c:pt idx="3598">
                  <c:v>131833008.24286769</c:v>
                </c:pt>
                <c:pt idx="3599">
                  <c:v>131834506.21961403</c:v>
                </c:pt>
                <c:pt idx="3600">
                  <c:v>131904571.77727656</c:v>
                </c:pt>
                <c:pt idx="3601">
                  <c:v>131905570.93103467</c:v>
                </c:pt>
                <c:pt idx="3602">
                  <c:v>131837626.94770578</c:v>
                </c:pt>
                <c:pt idx="3603">
                  <c:v>131838563.15116695</c:v>
                </c:pt>
                <c:pt idx="3604">
                  <c:v>131770742.4470879</c:v>
                </c:pt>
                <c:pt idx="3605">
                  <c:v>131840685.18677336</c:v>
                </c:pt>
                <c:pt idx="3606">
                  <c:v>131841871.01474392</c:v>
                </c:pt>
                <c:pt idx="3607">
                  <c:v>131912190.12607788</c:v>
                </c:pt>
                <c:pt idx="3608">
                  <c:v>131913626.32094786</c:v>
                </c:pt>
                <c:pt idx="3609">
                  <c:v>131914875.17284589</c:v>
                </c:pt>
                <c:pt idx="3610">
                  <c:v>131985009.71690448</c:v>
                </c:pt>
                <c:pt idx="3611">
                  <c:v>131986509.09077932</c:v>
                </c:pt>
                <c:pt idx="3612">
                  <c:v>131988258.33793119</c:v>
                </c:pt>
                <c:pt idx="3613">
                  <c:v>131989945.08915693</c:v>
                </c:pt>
                <c:pt idx="3614">
                  <c:v>131991506.8758762</c:v>
                </c:pt>
                <c:pt idx="3615">
                  <c:v>132061708.54202798</c:v>
                </c:pt>
                <c:pt idx="3616">
                  <c:v>132062896.0943182</c:v>
                </c:pt>
                <c:pt idx="3617">
                  <c:v>132064271.14100158</c:v>
                </c:pt>
                <c:pt idx="3618">
                  <c:v>132065708.67390001</c:v>
                </c:pt>
                <c:pt idx="3619">
                  <c:v>131998066.17041214</c:v>
                </c:pt>
                <c:pt idx="3620">
                  <c:v>132068208.69238584</c:v>
                </c:pt>
                <c:pt idx="3621">
                  <c:v>132069646.18074653</c:v>
                </c:pt>
                <c:pt idx="3622">
                  <c:v>132140165.91647615</c:v>
                </c:pt>
                <c:pt idx="3623">
                  <c:v>132141916.7708407</c:v>
                </c:pt>
                <c:pt idx="3624">
                  <c:v>132143667.60109758</c:v>
                </c:pt>
                <c:pt idx="3625">
                  <c:v>132145418.4072472</c:v>
                </c:pt>
                <c:pt idx="3626">
                  <c:v>132147169.18929018</c:v>
                </c:pt>
                <c:pt idx="3627">
                  <c:v>132148669.84042642</c:v>
                </c:pt>
                <c:pt idx="3628">
                  <c:v>132150107.94781327</c:v>
                </c:pt>
                <c:pt idx="3629">
                  <c:v>132151671.08956894</c:v>
                </c:pt>
                <c:pt idx="3630">
                  <c:v>132153234.21210892</c:v>
                </c:pt>
                <c:pt idx="3631">
                  <c:v>132154672.26787464</c:v>
                </c:pt>
                <c:pt idx="3632">
                  <c:v>132155985.26110932</c:v>
                </c:pt>
                <c:pt idx="3633">
                  <c:v>132226264.49674313</c:v>
                </c:pt>
                <c:pt idx="3634">
                  <c:v>132227515.59231095</c:v>
                </c:pt>
                <c:pt idx="3635">
                  <c:v>132297546.539959</c:v>
                </c:pt>
                <c:pt idx="3636">
                  <c:v>132298735.67817643</c:v>
                </c:pt>
                <c:pt idx="3637">
                  <c:v>132299799.63453333</c:v>
                </c:pt>
                <c:pt idx="3638">
                  <c:v>132301051.33650893</c:v>
                </c:pt>
                <c:pt idx="3639">
                  <c:v>132302553.36263219</c:v>
                </c:pt>
                <c:pt idx="3640">
                  <c:v>132303867.62095058</c:v>
                </c:pt>
                <c:pt idx="3641">
                  <c:v>132373840.35292009</c:v>
                </c:pt>
                <c:pt idx="3642">
                  <c:v>132375217.88599749</c:v>
                </c:pt>
                <c:pt idx="3643">
                  <c:v>132445818.89006567</c:v>
                </c:pt>
                <c:pt idx="3644">
                  <c:v>132447510.33608112</c:v>
                </c:pt>
                <c:pt idx="3645">
                  <c:v>132449139.11472701</c:v>
                </c:pt>
                <c:pt idx="3646">
                  <c:v>132450705.22840622</c:v>
                </c:pt>
                <c:pt idx="3647">
                  <c:v>132452396.6095594</c:v>
                </c:pt>
                <c:pt idx="3648">
                  <c:v>132523128.03636862</c:v>
                </c:pt>
                <c:pt idx="3649">
                  <c:v>132524757.57673068</c:v>
                </c:pt>
                <c:pt idx="3650">
                  <c:v>132595115.45601729</c:v>
                </c:pt>
                <c:pt idx="3651">
                  <c:v>132527577.88582863</c:v>
                </c:pt>
                <c:pt idx="3652">
                  <c:v>132529082.02516994</c:v>
                </c:pt>
                <c:pt idx="3653">
                  <c:v>132530460.80397664</c:v>
                </c:pt>
                <c:pt idx="3654">
                  <c:v>132600633.47448318</c:v>
                </c:pt>
                <c:pt idx="3655">
                  <c:v>132601950.23906538</c:v>
                </c:pt>
                <c:pt idx="3656">
                  <c:v>132672564.0146009</c:v>
                </c:pt>
                <c:pt idx="3657">
                  <c:v>132674446.03598833</c:v>
                </c:pt>
                <c:pt idx="3658">
                  <c:v>132676516.22745852</c:v>
                </c:pt>
                <c:pt idx="3659">
                  <c:v>132678335.45890693</c:v>
                </c:pt>
                <c:pt idx="3660">
                  <c:v>132679778.27920194</c:v>
                </c:pt>
                <c:pt idx="3661">
                  <c:v>132750146.39283873</c:v>
                </c:pt>
                <c:pt idx="3662">
                  <c:v>132751652.69212602</c:v>
                </c:pt>
                <c:pt idx="3663">
                  <c:v>132753410.01883592</c:v>
                </c:pt>
                <c:pt idx="3664">
                  <c:v>132823969.65195549</c:v>
                </c:pt>
                <c:pt idx="3665">
                  <c:v>132825162.7137675</c:v>
                </c:pt>
                <c:pt idx="3666">
                  <c:v>132825979.01279809</c:v>
                </c:pt>
                <c:pt idx="3667">
                  <c:v>132757614.95243025</c:v>
                </c:pt>
                <c:pt idx="3668">
                  <c:v>132758054.26586103</c:v>
                </c:pt>
                <c:pt idx="3669">
                  <c:v>132758932.88818815</c:v>
                </c:pt>
                <c:pt idx="3670">
                  <c:v>132760376.32602894</c:v>
                </c:pt>
                <c:pt idx="3671">
                  <c:v>132761882.50463986</c:v>
                </c:pt>
                <c:pt idx="3672">
                  <c:v>132763451.42180055</c:v>
                </c:pt>
                <c:pt idx="3673">
                  <c:v>132765020.31968358</c:v>
                </c:pt>
                <c:pt idx="3674">
                  <c:v>132766589.19828942</c:v>
                </c:pt>
                <c:pt idx="3675">
                  <c:v>132837092.71912315</c:v>
                </c:pt>
                <c:pt idx="3676">
                  <c:v>132838976.30234291</c:v>
                </c:pt>
                <c:pt idx="3677">
                  <c:v>132909922.10875893</c:v>
                </c:pt>
                <c:pt idx="3678">
                  <c:v>132911743.79569727</c:v>
                </c:pt>
                <c:pt idx="3679">
                  <c:v>132913377.01018985</c:v>
                </c:pt>
                <c:pt idx="3680">
                  <c:v>132915073.01853652</c:v>
                </c:pt>
                <c:pt idx="3681">
                  <c:v>132916769.00437939</c:v>
                </c:pt>
                <c:pt idx="3682">
                  <c:v>132987217.54325615</c:v>
                </c:pt>
                <c:pt idx="3683">
                  <c:v>132988600.14145352</c:v>
                </c:pt>
                <c:pt idx="3684">
                  <c:v>132990045.5690414</c:v>
                </c:pt>
                <c:pt idx="3685">
                  <c:v>132991553.82388926</c:v>
                </c:pt>
                <c:pt idx="3686">
                  <c:v>132993124.90377393</c:v>
                </c:pt>
                <c:pt idx="3687">
                  <c:v>132925751.07272261</c:v>
                </c:pt>
                <c:pt idx="3688">
                  <c:v>132927258.49086986</c:v>
                </c:pt>
                <c:pt idx="3689">
                  <c:v>132997838.02762561</c:v>
                </c:pt>
                <c:pt idx="3690">
                  <c:v>132999786.06808294</c:v>
                </c:pt>
                <c:pt idx="3691">
                  <c:v>133001482.7243038</c:v>
                </c:pt>
                <c:pt idx="3692">
                  <c:v>133002613.8159458</c:v>
                </c:pt>
                <c:pt idx="3693">
                  <c:v>133003682.05997752</c:v>
                </c:pt>
                <c:pt idx="3694">
                  <c:v>133005001.6432265</c:v>
                </c:pt>
                <c:pt idx="3695">
                  <c:v>133006258.37651883</c:v>
                </c:pt>
                <c:pt idx="3696">
                  <c:v>133007515.09746161</c:v>
                </c:pt>
                <c:pt idx="3697">
                  <c:v>133009085.98127308</c:v>
                </c:pt>
                <c:pt idx="3698">
                  <c:v>133010719.67996791</c:v>
                </c:pt>
                <c:pt idx="3699">
                  <c:v>133012039.19060117</c:v>
                </c:pt>
                <c:pt idx="3700">
                  <c:v>133013044.52289791</c:v>
                </c:pt>
                <c:pt idx="3701">
                  <c:v>133014112.67980368</c:v>
                </c:pt>
                <c:pt idx="3702">
                  <c:v>133084450.6611796</c:v>
                </c:pt>
                <c:pt idx="3703">
                  <c:v>133085707.94279896</c:v>
                </c:pt>
                <c:pt idx="3704">
                  <c:v>133086902.34889415</c:v>
                </c:pt>
                <c:pt idx="3705">
                  <c:v>133088348.19398665</c:v>
                </c:pt>
                <c:pt idx="3706">
                  <c:v>133158878.25384921</c:v>
                </c:pt>
                <c:pt idx="3707">
                  <c:v>133160513.49452047</c:v>
                </c:pt>
                <c:pt idx="3708">
                  <c:v>133162022.92890842</c:v>
                </c:pt>
                <c:pt idx="3709">
                  <c:v>133163595.23747079</c:v>
                </c:pt>
                <c:pt idx="3710">
                  <c:v>133165104.63552272</c:v>
                </c:pt>
                <c:pt idx="3711">
                  <c:v>133166676.90623626</c:v>
                </c:pt>
                <c:pt idx="3712">
                  <c:v>133168249.15763958</c:v>
                </c:pt>
                <c:pt idx="3713">
                  <c:v>133238345.1134399</c:v>
                </c:pt>
                <c:pt idx="3714">
                  <c:v>133239477.69870824</c:v>
                </c:pt>
                <c:pt idx="3715">
                  <c:v>133240987.79682082</c:v>
                </c:pt>
                <c:pt idx="3716">
                  <c:v>133242497.87712957</c:v>
                </c:pt>
                <c:pt idx="3717">
                  <c:v>133243756.26378722</c:v>
                </c:pt>
                <c:pt idx="3718">
                  <c:v>133244825.88272542</c:v>
                </c:pt>
                <c:pt idx="3719">
                  <c:v>133314863.3475413</c:v>
                </c:pt>
                <c:pt idx="3720">
                  <c:v>133316374.15157585</c:v>
                </c:pt>
                <c:pt idx="3721">
                  <c:v>133387106.28200406</c:v>
                </c:pt>
                <c:pt idx="3722">
                  <c:v>133388743.79045965</c:v>
                </c:pt>
                <c:pt idx="3723">
                  <c:v>133389751.47757606</c:v>
                </c:pt>
                <c:pt idx="3724">
                  <c:v>133390696.17705493</c:v>
                </c:pt>
                <c:pt idx="3725">
                  <c:v>133392144.7027373</c:v>
                </c:pt>
                <c:pt idx="3726">
                  <c:v>133462566.11443967</c:v>
                </c:pt>
                <c:pt idx="3727">
                  <c:v>133463763.31545913</c:v>
                </c:pt>
                <c:pt idx="3728">
                  <c:v>133464960.50530575</c:v>
                </c:pt>
                <c:pt idx="3729">
                  <c:v>133466535.73808196</c:v>
                </c:pt>
                <c:pt idx="3730">
                  <c:v>133468362.98386993</c:v>
                </c:pt>
                <c:pt idx="3731">
                  <c:v>133470127.1964862</c:v>
                </c:pt>
                <c:pt idx="3732">
                  <c:v>133471639.35941803</c:v>
                </c:pt>
                <c:pt idx="3733">
                  <c:v>133472899.48157838</c:v>
                </c:pt>
                <c:pt idx="3734">
                  <c:v>133543075.44745032</c:v>
                </c:pt>
                <c:pt idx="3735">
                  <c:v>133544525.30800432</c:v>
                </c:pt>
                <c:pt idx="3736">
                  <c:v>133615144.7178296</c:v>
                </c:pt>
                <c:pt idx="3737">
                  <c:v>133616973.70042369</c:v>
                </c:pt>
                <c:pt idx="3738">
                  <c:v>133687595.70330022</c:v>
                </c:pt>
                <c:pt idx="3739">
                  <c:v>133689046.98751417</c:v>
                </c:pt>
                <c:pt idx="3740">
                  <c:v>133621262.24711315</c:v>
                </c:pt>
                <c:pt idx="3741">
                  <c:v>133622586.62229382</c:v>
                </c:pt>
                <c:pt idx="3742">
                  <c:v>133693211.45120248</c:v>
                </c:pt>
                <c:pt idx="3743">
                  <c:v>133695230.53652403</c:v>
                </c:pt>
                <c:pt idx="3744">
                  <c:v>133696744.82969277</c:v>
                </c:pt>
                <c:pt idx="3745">
                  <c:v>133697817.44322225</c:v>
                </c:pt>
                <c:pt idx="3746">
                  <c:v>133699016.23598205</c:v>
                </c:pt>
                <c:pt idx="3747">
                  <c:v>133631289.31941892</c:v>
                </c:pt>
                <c:pt idx="3748">
                  <c:v>133632235.22922203</c:v>
                </c:pt>
                <c:pt idx="3749">
                  <c:v>133633433.37163694</c:v>
                </c:pt>
                <c:pt idx="3750">
                  <c:v>133635072.91682655</c:v>
                </c:pt>
                <c:pt idx="3751">
                  <c:v>133636838.55746678</c:v>
                </c:pt>
                <c:pt idx="3752">
                  <c:v>133638730.2883562</c:v>
                </c:pt>
                <c:pt idx="3753">
                  <c:v>133640621.9913784</c:v>
                </c:pt>
                <c:pt idx="3754">
                  <c:v>133711255.90087892</c:v>
                </c:pt>
                <c:pt idx="3755">
                  <c:v>133713022.35416652</c:v>
                </c:pt>
                <c:pt idx="3756">
                  <c:v>133783974.41867633</c:v>
                </c:pt>
                <c:pt idx="3757">
                  <c:v>133785678.6143229</c:v>
                </c:pt>
                <c:pt idx="3758">
                  <c:v>133856254.6225037</c:v>
                </c:pt>
                <c:pt idx="3759">
                  <c:v>133926769.05736849</c:v>
                </c:pt>
                <c:pt idx="3760">
                  <c:v>133927843.1387663</c:v>
                </c:pt>
                <c:pt idx="3761">
                  <c:v>133929169.93282148</c:v>
                </c:pt>
                <c:pt idx="3762">
                  <c:v>133930875.79079096</c:v>
                </c:pt>
                <c:pt idx="3763">
                  <c:v>133932644.80479987</c:v>
                </c:pt>
                <c:pt idx="3764">
                  <c:v>134003353.37333417</c:v>
                </c:pt>
                <c:pt idx="3765">
                  <c:v>134005186.4604076</c:v>
                </c:pt>
                <c:pt idx="3766">
                  <c:v>134006956.31281699</c:v>
                </c:pt>
                <c:pt idx="3767">
                  <c:v>134077605.1835614</c:v>
                </c:pt>
                <c:pt idx="3768">
                  <c:v>134079375.90038168</c:v>
                </c:pt>
                <c:pt idx="3769">
                  <c:v>134081209.8314282</c:v>
                </c:pt>
                <c:pt idx="3770">
                  <c:v>134082854.0232719</c:v>
                </c:pt>
                <c:pt idx="3771">
                  <c:v>134153190.8520866</c:v>
                </c:pt>
                <c:pt idx="3772">
                  <c:v>134154456.23864281</c:v>
                </c:pt>
                <c:pt idx="3773">
                  <c:v>134224795.05856356</c:v>
                </c:pt>
                <c:pt idx="3774">
                  <c:v>134226250.97128358</c:v>
                </c:pt>
                <c:pt idx="3775">
                  <c:v>134227896.76586843</c:v>
                </c:pt>
                <c:pt idx="3776">
                  <c:v>134229732.43504733</c:v>
                </c:pt>
                <c:pt idx="3777">
                  <c:v>134231378.18519735</c:v>
                </c:pt>
                <c:pt idx="3778">
                  <c:v>134232707.42959979</c:v>
                </c:pt>
                <c:pt idx="3779">
                  <c:v>134233530.28831545</c:v>
                </c:pt>
                <c:pt idx="3780">
                  <c:v>134234226.54928118</c:v>
                </c:pt>
                <c:pt idx="3781">
                  <c:v>134234859.51053303</c:v>
                </c:pt>
                <c:pt idx="3782">
                  <c:v>134235935.5375306</c:v>
                </c:pt>
                <c:pt idx="3783">
                  <c:v>134306344.65082291</c:v>
                </c:pt>
                <c:pt idx="3784">
                  <c:v>134307611.19061401</c:v>
                </c:pt>
                <c:pt idx="3785">
                  <c:v>134308497.76106936</c:v>
                </c:pt>
                <c:pt idx="3786">
                  <c:v>134378275.79177728</c:v>
                </c:pt>
                <c:pt idx="3787">
                  <c:v>134379099.44850621</c:v>
                </c:pt>
                <c:pt idx="3788">
                  <c:v>134310967.46092781</c:v>
                </c:pt>
                <c:pt idx="3789">
                  <c:v>134311917.33290011</c:v>
                </c:pt>
                <c:pt idx="3790">
                  <c:v>134313120.49402511</c:v>
                </c:pt>
                <c:pt idx="3791">
                  <c:v>134314576.93721667</c:v>
                </c:pt>
                <c:pt idx="3792">
                  <c:v>134316033.36396629</c:v>
                </c:pt>
                <c:pt idx="3793">
                  <c:v>134317426.45242891</c:v>
                </c:pt>
                <c:pt idx="3794">
                  <c:v>134318882.84701043</c:v>
                </c:pt>
                <c:pt idx="3795">
                  <c:v>134320465.86595184</c:v>
                </c:pt>
                <c:pt idx="3796">
                  <c:v>134391263.61281291</c:v>
                </c:pt>
                <c:pt idx="3797">
                  <c:v>134323821.80186865</c:v>
                </c:pt>
                <c:pt idx="3798">
                  <c:v>134325468.07813802</c:v>
                </c:pt>
                <c:pt idx="3799">
                  <c:v>134327051.0162788</c:v>
                </c:pt>
                <c:pt idx="3800">
                  <c:v>134328570.6186215</c:v>
                </c:pt>
                <c:pt idx="3801">
                  <c:v>134329963.57171199</c:v>
                </c:pt>
                <c:pt idx="3802">
                  <c:v>134331229.87965241</c:v>
                </c:pt>
                <c:pt idx="3803">
                  <c:v>134401462.88784674</c:v>
                </c:pt>
                <c:pt idx="3804">
                  <c:v>134402666.47583601</c:v>
                </c:pt>
                <c:pt idx="3805">
                  <c:v>134403806.70673639</c:v>
                </c:pt>
                <c:pt idx="3806">
                  <c:v>134474168.87759832</c:v>
                </c:pt>
                <c:pt idx="3807">
                  <c:v>134475816.68893167</c:v>
                </c:pt>
                <c:pt idx="3808">
                  <c:v>134477210.97440737</c:v>
                </c:pt>
                <c:pt idx="3809">
                  <c:v>134547576.02829853</c:v>
                </c:pt>
                <c:pt idx="3810">
                  <c:v>134618259.63464734</c:v>
                </c:pt>
                <c:pt idx="3811">
                  <c:v>134619782.18268672</c:v>
                </c:pt>
                <c:pt idx="3812">
                  <c:v>134620924.08194858</c:v>
                </c:pt>
                <c:pt idx="3813">
                  <c:v>134691229.86904979</c:v>
                </c:pt>
                <c:pt idx="3814">
                  <c:v>134761790.95428011</c:v>
                </c:pt>
                <c:pt idx="3815">
                  <c:v>134763251.49805921</c:v>
                </c:pt>
                <c:pt idx="3816">
                  <c:v>134764712.0253545</c:v>
                </c:pt>
                <c:pt idx="3817">
                  <c:v>134766236.03626248</c:v>
                </c:pt>
                <c:pt idx="3818">
                  <c:v>134698909.56881931</c:v>
                </c:pt>
                <c:pt idx="3819">
                  <c:v>134700369.2948882</c:v>
                </c:pt>
                <c:pt idx="3820">
                  <c:v>134770617.46765095</c:v>
                </c:pt>
                <c:pt idx="3821">
                  <c:v>134771696.92797041</c:v>
                </c:pt>
                <c:pt idx="3822">
                  <c:v>134772712.8823989</c:v>
                </c:pt>
                <c:pt idx="3823">
                  <c:v>134704748.37425381</c:v>
                </c:pt>
                <c:pt idx="3824">
                  <c:v>134706017.64490595</c:v>
                </c:pt>
                <c:pt idx="3825">
                  <c:v>134707413.82823744</c:v>
                </c:pt>
                <c:pt idx="3826">
                  <c:v>134708492.68685332</c:v>
                </c:pt>
                <c:pt idx="3827">
                  <c:v>134709444.61345258</c:v>
                </c:pt>
                <c:pt idx="3828">
                  <c:v>134710713.83802086</c:v>
                </c:pt>
                <c:pt idx="3829">
                  <c:v>134712363.81133988</c:v>
                </c:pt>
                <c:pt idx="3830">
                  <c:v>134783252.93897724</c:v>
                </c:pt>
                <c:pt idx="3831">
                  <c:v>134785030.6952365</c:v>
                </c:pt>
                <c:pt idx="3832">
                  <c:v>134855668.47846827</c:v>
                </c:pt>
                <c:pt idx="3833">
                  <c:v>134856875.40235314</c:v>
                </c:pt>
                <c:pt idx="3834">
                  <c:v>134926752.74820426</c:v>
                </c:pt>
                <c:pt idx="3835">
                  <c:v>134996758.10688427</c:v>
                </c:pt>
                <c:pt idx="3836">
                  <c:v>134998093.41001409</c:v>
                </c:pt>
                <c:pt idx="3837">
                  <c:v>134999683.03866008</c:v>
                </c:pt>
                <c:pt idx="3838">
                  <c:v>135001272.64780968</c:v>
                </c:pt>
                <c:pt idx="3839">
                  <c:v>135002417.15432557</c:v>
                </c:pt>
                <c:pt idx="3840">
                  <c:v>135003498.06786624</c:v>
                </c:pt>
                <c:pt idx="3841">
                  <c:v>135004960.46595514</c:v>
                </c:pt>
                <c:pt idx="3842">
                  <c:v>135006804.33567941</c:v>
                </c:pt>
                <c:pt idx="3843">
                  <c:v>135008902.50035372</c:v>
                </c:pt>
                <c:pt idx="3844">
                  <c:v>134942131.9356086</c:v>
                </c:pt>
                <c:pt idx="3845">
                  <c:v>134875168.44995284</c:v>
                </c:pt>
                <c:pt idx="3846">
                  <c:v>134876756.26620531</c:v>
                </c:pt>
                <c:pt idx="3847">
                  <c:v>134947406.19512236</c:v>
                </c:pt>
                <c:pt idx="3848">
                  <c:v>134880058.86163864</c:v>
                </c:pt>
                <c:pt idx="3849">
                  <c:v>134881710.12776551</c:v>
                </c:pt>
                <c:pt idx="3850">
                  <c:v>134883424.88183841</c:v>
                </c:pt>
                <c:pt idx="3851">
                  <c:v>134885076.10503757</c:v>
                </c:pt>
                <c:pt idx="3852">
                  <c:v>134955603.11200809</c:v>
                </c:pt>
                <c:pt idx="3853">
                  <c:v>134956873.90539604</c:v>
                </c:pt>
                <c:pt idx="3854">
                  <c:v>134958081.14756772</c:v>
                </c:pt>
                <c:pt idx="3855">
                  <c:v>134959351.91664687</c:v>
                </c:pt>
                <c:pt idx="3856">
                  <c:v>134960813.28567693</c:v>
                </c:pt>
                <c:pt idx="3857">
                  <c:v>135031535.08712661</c:v>
                </c:pt>
                <c:pt idx="3858">
                  <c:v>135033378.57882848</c:v>
                </c:pt>
                <c:pt idx="3859">
                  <c:v>135034967.77476788</c:v>
                </c:pt>
                <c:pt idx="3860">
                  <c:v>135105056.96495572</c:v>
                </c:pt>
                <c:pt idx="3861">
                  <c:v>135105883.75535288</c:v>
                </c:pt>
                <c:pt idx="3862">
                  <c:v>135106901.33629772</c:v>
                </c:pt>
                <c:pt idx="3863">
                  <c:v>135108109.70329803</c:v>
                </c:pt>
                <c:pt idx="3864">
                  <c:v>135178455.98239771</c:v>
                </c:pt>
                <c:pt idx="3865">
                  <c:v>135179855.83170035</c:v>
                </c:pt>
                <c:pt idx="3866">
                  <c:v>135250331.42249951</c:v>
                </c:pt>
                <c:pt idx="3867">
                  <c:v>135251668.29655746</c:v>
                </c:pt>
                <c:pt idx="3868">
                  <c:v>135252877.83741301</c:v>
                </c:pt>
                <c:pt idx="3869">
                  <c:v>135254087.36699808</c:v>
                </c:pt>
                <c:pt idx="3870">
                  <c:v>135324438.86895829</c:v>
                </c:pt>
                <c:pt idx="3871">
                  <c:v>135325840.0643433</c:v>
                </c:pt>
                <c:pt idx="3872">
                  <c:v>135396448.44452068</c:v>
                </c:pt>
                <c:pt idx="3873">
                  <c:v>135467313.38250369</c:v>
                </c:pt>
                <c:pt idx="3874">
                  <c:v>135468970.96952194</c:v>
                </c:pt>
                <c:pt idx="3875">
                  <c:v>135470437.27888256</c:v>
                </c:pt>
                <c:pt idx="3876">
                  <c:v>135471584.81380311</c:v>
                </c:pt>
                <c:pt idx="3877">
                  <c:v>135403648.84428608</c:v>
                </c:pt>
                <c:pt idx="3878">
                  <c:v>135404986.92771211</c:v>
                </c:pt>
                <c:pt idx="3879">
                  <c:v>135406579.86620578</c:v>
                </c:pt>
                <c:pt idx="3880">
                  <c:v>135408300.21784523</c:v>
                </c:pt>
                <c:pt idx="3881">
                  <c:v>135409956.83123064</c:v>
                </c:pt>
                <c:pt idx="3882">
                  <c:v>135480828.47567961</c:v>
                </c:pt>
                <c:pt idx="3883">
                  <c:v>135482485.89038938</c:v>
                </c:pt>
                <c:pt idx="3884">
                  <c:v>135552913.70679289</c:v>
                </c:pt>
                <c:pt idx="3885">
                  <c:v>135554444.37371257</c:v>
                </c:pt>
                <c:pt idx="3886">
                  <c:v>135556421.45849171</c:v>
                </c:pt>
                <c:pt idx="3887">
                  <c:v>135489370.30993789</c:v>
                </c:pt>
                <c:pt idx="3888">
                  <c:v>135491410.06794208</c:v>
                </c:pt>
                <c:pt idx="3889">
                  <c:v>135493386.05299067</c:v>
                </c:pt>
                <c:pt idx="3890">
                  <c:v>135495298.26799062</c:v>
                </c:pt>
                <c:pt idx="3891">
                  <c:v>135566178.88838258</c:v>
                </c:pt>
                <c:pt idx="3892">
                  <c:v>135567773.17010245</c:v>
                </c:pt>
                <c:pt idx="3893">
                  <c:v>135569112.35164621</c:v>
                </c:pt>
                <c:pt idx="3894">
                  <c:v>135570770.36683604</c:v>
                </c:pt>
                <c:pt idx="3895">
                  <c:v>135572428.36089119</c:v>
                </c:pt>
                <c:pt idx="3896">
                  <c:v>135642739.67312226</c:v>
                </c:pt>
                <c:pt idx="3897">
                  <c:v>135643632.87710258</c:v>
                </c:pt>
                <c:pt idx="3898">
                  <c:v>135644270.87619224</c:v>
                </c:pt>
                <c:pt idx="3899">
                  <c:v>135714456.51457167</c:v>
                </c:pt>
                <c:pt idx="3900">
                  <c:v>135715733.14274788</c:v>
                </c:pt>
                <c:pt idx="3901">
                  <c:v>135785728.92714953</c:v>
                </c:pt>
                <c:pt idx="3902">
                  <c:v>135786431.41999495</c:v>
                </c:pt>
                <c:pt idx="3903">
                  <c:v>135856684.04019931</c:v>
                </c:pt>
                <c:pt idx="3904">
                  <c:v>135858089.7171213</c:v>
                </c:pt>
                <c:pt idx="3905">
                  <c:v>135928663.82934672</c:v>
                </c:pt>
                <c:pt idx="3906">
                  <c:v>135930581.59043771</c:v>
                </c:pt>
                <c:pt idx="3907">
                  <c:v>136001669.78679544</c:v>
                </c:pt>
                <c:pt idx="3908">
                  <c:v>136003140.77631056</c:v>
                </c:pt>
                <c:pt idx="3909">
                  <c:v>136073527.82108021</c:v>
                </c:pt>
                <c:pt idx="3910">
                  <c:v>136075063.5138666</c:v>
                </c:pt>
                <c:pt idx="3911">
                  <c:v>136077047.09031048</c:v>
                </c:pt>
                <c:pt idx="3912">
                  <c:v>136079030.63661322</c:v>
                </c:pt>
                <c:pt idx="3913">
                  <c:v>136080694.23285234</c:v>
                </c:pt>
                <c:pt idx="3914">
                  <c:v>136082229.84133253</c:v>
                </c:pt>
                <c:pt idx="3915">
                  <c:v>136083765.43174812</c:v>
                </c:pt>
                <c:pt idx="3916">
                  <c:v>136085428.96764731</c:v>
                </c:pt>
                <c:pt idx="3917">
                  <c:v>136086964.52043033</c:v>
                </c:pt>
                <c:pt idx="3918">
                  <c:v>136088372.09461334</c:v>
                </c:pt>
                <c:pt idx="3919">
                  <c:v>136159023.86854622</c:v>
                </c:pt>
                <c:pt idx="3920">
                  <c:v>136160432.12584576</c:v>
                </c:pt>
                <c:pt idx="3921">
                  <c:v>136230637.83726999</c:v>
                </c:pt>
                <c:pt idx="3922">
                  <c:v>136231470.39764479</c:v>
                </c:pt>
                <c:pt idx="3923">
                  <c:v>136232495.08005476</c:v>
                </c:pt>
                <c:pt idx="3924">
                  <c:v>136234224.21340075</c:v>
                </c:pt>
                <c:pt idx="3925">
                  <c:v>136236273.52699661</c:v>
                </c:pt>
                <c:pt idx="3926">
                  <c:v>136169137.37936118</c:v>
                </c:pt>
                <c:pt idx="3927">
                  <c:v>136101615.34485373</c:v>
                </c:pt>
                <c:pt idx="3928">
                  <c:v>136102830.84156701</c:v>
                </c:pt>
                <c:pt idx="3929">
                  <c:v>136173297.77354321</c:v>
                </c:pt>
                <c:pt idx="3930">
                  <c:v>136175217.91077468</c:v>
                </c:pt>
                <c:pt idx="3931">
                  <c:v>136177138.01977631</c:v>
                </c:pt>
                <c:pt idx="3932">
                  <c:v>136247992.42170858</c:v>
                </c:pt>
                <c:pt idx="3933">
                  <c:v>136249657.31602001</c:v>
                </c:pt>
                <c:pt idx="3934">
                  <c:v>136320322.07508105</c:v>
                </c:pt>
                <c:pt idx="3935">
                  <c:v>136321539.31815583</c:v>
                </c:pt>
                <c:pt idx="3936">
                  <c:v>136322820.61441195</c:v>
                </c:pt>
                <c:pt idx="3937">
                  <c:v>136393552.24862298</c:v>
                </c:pt>
                <c:pt idx="3938">
                  <c:v>136395282.83459365</c:v>
                </c:pt>
                <c:pt idx="3939">
                  <c:v>136396949.30314708</c:v>
                </c:pt>
                <c:pt idx="3940">
                  <c:v>136467748.34841701</c:v>
                </c:pt>
                <c:pt idx="3941">
                  <c:v>136400218.08364242</c:v>
                </c:pt>
                <c:pt idx="3942">
                  <c:v>136401692.21282563</c:v>
                </c:pt>
                <c:pt idx="3943">
                  <c:v>136403358.59972349</c:v>
                </c:pt>
                <c:pt idx="3944">
                  <c:v>136335889.11898267</c:v>
                </c:pt>
                <c:pt idx="3945">
                  <c:v>136337554.6188488</c:v>
                </c:pt>
                <c:pt idx="3946">
                  <c:v>136339220.09749761</c:v>
                </c:pt>
                <c:pt idx="3947">
                  <c:v>136271491.08192176</c:v>
                </c:pt>
                <c:pt idx="3948">
                  <c:v>136272771.54144698</c:v>
                </c:pt>
                <c:pt idx="3949">
                  <c:v>136274436.12007198</c:v>
                </c:pt>
                <c:pt idx="3950">
                  <c:v>136276292.74044502</c:v>
                </c:pt>
                <c:pt idx="3951">
                  <c:v>136277893.25407684</c:v>
                </c:pt>
                <c:pt idx="3952">
                  <c:v>136279301.68985665</c:v>
                </c:pt>
                <c:pt idx="3953">
                  <c:v>136280774.12921271</c:v>
                </c:pt>
                <c:pt idx="3954">
                  <c:v>136281990.4796446</c:v>
                </c:pt>
                <c:pt idx="3955">
                  <c:v>136282950.74830326</c:v>
                </c:pt>
                <c:pt idx="3956">
                  <c:v>136284103.06137908</c:v>
                </c:pt>
                <c:pt idx="3957">
                  <c:v>136216110.13072422</c:v>
                </c:pt>
                <c:pt idx="3958">
                  <c:v>136217389.80579621</c:v>
                </c:pt>
                <c:pt idx="3959">
                  <c:v>136218925.39933211</c:v>
                </c:pt>
                <c:pt idx="3960">
                  <c:v>136220333.01087898</c:v>
                </c:pt>
                <c:pt idx="3961">
                  <c:v>136221484.68176958</c:v>
                </c:pt>
                <c:pt idx="3962">
                  <c:v>136222764.30418196</c:v>
                </c:pt>
                <c:pt idx="3963">
                  <c:v>136293705.27518377</c:v>
                </c:pt>
                <c:pt idx="3964">
                  <c:v>136295561.62179184</c:v>
                </c:pt>
                <c:pt idx="3965">
                  <c:v>136297033.87793601</c:v>
                </c:pt>
                <c:pt idx="3966">
                  <c:v>136367401.90354455</c:v>
                </c:pt>
                <c:pt idx="3967">
                  <c:v>136368682.75039628</c:v>
                </c:pt>
                <c:pt idx="3968">
                  <c:v>136369899.54328209</c:v>
                </c:pt>
                <c:pt idx="3969">
                  <c:v>136440077.81487048</c:v>
                </c:pt>
                <c:pt idx="3970">
                  <c:v>136441231.13109356</c:v>
                </c:pt>
                <c:pt idx="3971">
                  <c:v>136442704.79813588</c:v>
                </c:pt>
                <c:pt idx="3972">
                  <c:v>136444242.51995718</c:v>
                </c:pt>
                <c:pt idx="3973">
                  <c:v>136445716.15307257</c:v>
                </c:pt>
                <c:pt idx="3974">
                  <c:v>136377648.32700911</c:v>
                </c:pt>
                <c:pt idx="3975">
                  <c:v>136378800.99939597</c:v>
                </c:pt>
                <c:pt idx="3976">
                  <c:v>136449368.12880418</c:v>
                </c:pt>
                <c:pt idx="3977">
                  <c:v>136450905.77229261</c:v>
                </c:pt>
                <c:pt idx="3978">
                  <c:v>136521667.37759092</c:v>
                </c:pt>
                <c:pt idx="3979">
                  <c:v>136523013.46625027</c:v>
                </c:pt>
                <c:pt idx="3980">
                  <c:v>136524295.44257703</c:v>
                </c:pt>
                <c:pt idx="3981">
                  <c:v>136525769.69982812</c:v>
                </c:pt>
                <c:pt idx="3982">
                  <c:v>136527436.23150483</c:v>
                </c:pt>
                <c:pt idx="3983">
                  <c:v>136529230.9341926</c:v>
                </c:pt>
                <c:pt idx="3984">
                  <c:v>136530897.42179334</c:v>
                </c:pt>
                <c:pt idx="3985">
                  <c:v>136532435.69920495</c:v>
                </c:pt>
                <c:pt idx="3986">
                  <c:v>136533973.95853531</c:v>
                </c:pt>
                <c:pt idx="3987">
                  <c:v>136535512.19978434</c:v>
                </c:pt>
                <c:pt idx="3988">
                  <c:v>136536922.23837963</c:v>
                </c:pt>
                <c:pt idx="3989">
                  <c:v>136607692.98867041</c:v>
                </c:pt>
                <c:pt idx="3990">
                  <c:v>136678786.12075114</c:v>
                </c:pt>
                <c:pt idx="3991">
                  <c:v>136749945.35963219</c:v>
                </c:pt>
                <c:pt idx="3992">
                  <c:v>136751678.39769891</c:v>
                </c:pt>
                <c:pt idx="3993">
                  <c:v>136753154.67131108</c:v>
                </c:pt>
                <c:pt idx="3994">
                  <c:v>136754245.819381</c:v>
                </c:pt>
                <c:pt idx="3995">
                  <c:v>136755272.77397203</c:v>
                </c:pt>
                <c:pt idx="3996">
                  <c:v>136825601.79999804</c:v>
                </c:pt>
                <c:pt idx="3997">
                  <c:v>136827014.55120808</c:v>
                </c:pt>
                <c:pt idx="3998">
                  <c:v>136828684.14665201</c:v>
                </c:pt>
                <c:pt idx="3999">
                  <c:v>136830289.50684008</c:v>
                </c:pt>
                <c:pt idx="4000">
                  <c:v>136831509.56743887</c:v>
                </c:pt>
                <c:pt idx="4001">
                  <c:v>136832601.19098428</c:v>
                </c:pt>
                <c:pt idx="4002">
                  <c:v>136833885.44234502</c:v>
                </c:pt>
                <c:pt idx="4003">
                  <c:v>136835298.1043151</c:v>
                </c:pt>
                <c:pt idx="4004">
                  <c:v>136837031.80502468</c:v>
                </c:pt>
                <c:pt idx="4005">
                  <c:v>136838958.11226398</c:v>
                </c:pt>
                <c:pt idx="4006">
                  <c:v>136909551.89791042</c:v>
                </c:pt>
                <c:pt idx="4007">
                  <c:v>136910451.2763823</c:v>
                </c:pt>
                <c:pt idx="4008">
                  <c:v>136980468.46279401</c:v>
                </c:pt>
                <c:pt idx="4009">
                  <c:v>136981432.55652636</c:v>
                </c:pt>
                <c:pt idx="4010">
                  <c:v>137052029.80369121</c:v>
                </c:pt>
                <c:pt idx="4011">
                  <c:v>137122885.80849233</c:v>
                </c:pt>
                <c:pt idx="4012">
                  <c:v>137124429.86556327</c:v>
                </c:pt>
                <c:pt idx="4013">
                  <c:v>137195030.82822689</c:v>
                </c:pt>
                <c:pt idx="4014">
                  <c:v>137196382.53037265</c:v>
                </c:pt>
                <c:pt idx="4015">
                  <c:v>137197734.21862033</c:v>
                </c:pt>
                <c:pt idx="4016">
                  <c:v>137199150.25806928</c:v>
                </c:pt>
                <c:pt idx="4017">
                  <c:v>137131635.22533101</c:v>
                </c:pt>
                <c:pt idx="4018">
                  <c:v>137133372.17259863</c:v>
                </c:pt>
                <c:pt idx="4019">
                  <c:v>137135109.09690621</c:v>
                </c:pt>
                <c:pt idx="4020">
                  <c:v>137136781.66898385</c:v>
                </c:pt>
                <c:pt idx="4021">
                  <c:v>137207195.64723808</c:v>
                </c:pt>
                <c:pt idx="4022">
                  <c:v>137277739.63340238</c:v>
                </c:pt>
                <c:pt idx="4023">
                  <c:v>137279413.83914468</c:v>
                </c:pt>
                <c:pt idx="4024">
                  <c:v>137350410.96780881</c:v>
                </c:pt>
                <c:pt idx="4025">
                  <c:v>137351828.28138593</c:v>
                </c:pt>
                <c:pt idx="4026">
                  <c:v>137352923.46778628</c:v>
                </c:pt>
                <c:pt idx="4027">
                  <c:v>137353954.22313121</c:v>
                </c:pt>
                <c:pt idx="4028">
                  <c:v>137355435.91979513</c:v>
                </c:pt>
                <c:pt idx="4029">
                  <c:v>137357046.44072542</c:v>
                </c:pt>
                <c:pt idx="4030">
                  <c:v>137358721.36158466</c:v>
                </c:pt>
                <c:pt idx="4031">
                  <c:v>137360589.51739419</c:v>
                </c:pt>
                <c:pt idx="4032">
                  <c:v>137362393.228874</c:v>
                </c:pt>
                <c:pt idx="4033">
                  <c:v>137433011.32545471</c:v>
                </c:pt>
                <c:pt idx="4034">
                  <c:v>137433978.06566402</c:v>
                </c:pt>
                <c:pt idx="4035">
                  <c:v>137435138.1445455</c:v>
                </c:pt>
                <c:pt idx="4036">
                  <c:v>137436878.24370265</c:v>
                </c:pt>
                <c:pt idx="4037">
                  <c:v>137369543.41327029</c:v>
                </c:pt>
                <c:pt idx="4038">
                  <c:v>137371089.34800628</c:v>
                </c:pt>
                <c:pt idx="4039">
                  <c:v>137441582.84109685</c:v>
                </c:pt>
                <c:pt idx="4040">
                  <c:v>137442807.29777998</c:v>
                </c:pt>
                <c:pt idx="4041">
                  <c:v>137444096.18724975</c:v>
                </c:pt>
                <c:pt idx="4042">
                  <c:v>137445513.95109364</c:v>
                </c:pt>
                <c:pt idx="4043">
                  <c:v>137447318.35572451</c:v>
                </c:pt>
                <c:pt idx="4044">
                  <c:v>137449444.94372168</c:v>
                </c:pt>
                <c:pt idx="4045">
                  <c:v>137520523.86288396</c:v>
                </c:pt>
                <c:pt idx="4046">
                  <c:v>137591411.12350333</c:v>
                </c:pt>
                <c:pt idx="4047">
                  <c:v>137662235.51368561</c:v>
                </c:pt>
                <c:pt idx="4048">
                  <c:v>137663590.77021548</c:v>
                </c:pt>
                <c:pt idx="4049">
                  <c:v>137664558.80206594</c:v>
                </c:pt>
                <c:pt idx="4050">
                  <c:v>137665849.50014532</c:v>
                </c:pt>
                <c:pt idx="4051">
                  <c:v>137667527.3887614</c:v>
                </c:pt>
                <c:pt idx="4052">
                  <c:v>137669205.25602743</c:v>
                </c:pt>
                <c:pt idx="4053">
                  <c:v>137670883.10194382</c:v>
                </c:pt>
                <c:pt idx="4054">
                  <c:v>137672625.45779899</c:v>
                </c:pt>
                <c:pt idx="4055">
                  <c:v>137674174.19923195</c:v>
                </c:pt>
                <c:pt idx="4056">
                  <c:v>137675916.51160106</c:v>
                </c:pt>
                <c:pt idx="4057">
                  <c:v>137677981.44459853</c:v>
                </c:pt>
                <c:pt idx="4058">
                  <c:v>137679852.76219654</c:v>
                </c:pt>
                <c:pt idx="4059">
                  <c:v>137750558.27782258</c:v>
                </c:pt>
                <c:pt idx="4060">
                  <c:v>137751978.57809582</c:v>
                </c:pt>
                <c:pt idx="4061">
                  <c:v>137753463.42112365</c:v>
                </c:pt>
                <c:pt idx="4062">
                  <c:v>137824171.83952406</c:v>
                </c:pt>
                <c:pt idx="4063">
                  <c:v>137825657.3952646</c:v>
                </c:pt>
                <c:pt idx="4064">
                  <c:v>137827336.69901261</c:v>
                </c:pt>
                <c:pt idx="4065">
                  <c:v>137828822.21913418</c:v>
                </c:pt>
                <c:pt idx="4066">
                  <c:v>137829920.20152229</c:v>
                </c:pt>
                <c:pt idx="4067">
                  <c:v>137830889.00192726</c:v>
                </c:pt>
                <c:pt idx="4068">
                  <c:v>137831728.623193</c:v>
                </c:pt>
                <c:pt idx="4069">
                  <c:v>137832761.9958806</c:v>
                </c:pt>
                <c:pt idx="4070">
                  <c:v>137903605.34205019</c:v>
                </c:pt>
                <c:pt idx="4071">
                  <c:v>137905285.37826389</c:v>
                </c:pt>
                <c:pt idx="4072">
                  <c:v>137906577.69926938</c:v>
                </c:pt>
                <c:pt idx="4073">
                  <c:v>137907805.39251119</c:v>
                </c:pt>
                <c:pt idx="4074">
                  <c:v>137909420.76096702</c:v>
                </c:pt>
                <c:pt idx="4075">
                  <c:v>137910971.49609578</c:v>
                </c:pt>
                <c:pt idx="4076">
                  <c:v>137912328.37439576</c:v>
                </c:pt>
                <c:pt idx="4077">
                  <c:v>137982983.66116145</c:v>
                </c:pt>
                <c:pt idx="4078">
                  <c:v>137984082.6158255</c:v>
                </c:pt>
                <c:pt idx="4079">
                  <c:v>137985052.27411464</c:v>
                </c:pt>
                <c:pt idx="4080">
                  <c:v>137916786.5906541</c:v>
                </c:pt>
                <c:pt idx="4081">
                  <c:v>137917949.57883942</c:v>
                </c:pt>
                <c:pt idx="4082">
                  <c:v>137919500.21382168</c:v>
                </c:pt>
                <c:pt idx="4083">
                  <c:v>137921180.04783973</c:v>
                </c:pt>
                <c:pt idx="4084">
                  <c:v>137922536.82125559</c:v>
                </c:pt>
                <c:pt idx="4085">
                  <c:v>137924022.79519328</c:v>
                </c:pt>
                <c:pt idx="4086">
                  <c:v>137925767.1780462</c:v>
                </c:pt>
                <c:pt idx="4087">
                  <c:v>137996816.894411</c:v>
                </c:pt>
                <c:pt idx="4088">
                  <c:v>137929062.06057072</c:v>
                </c:pt>
                <c:pt idx="4089">
                  <c:v>137930224.94065839</c:v>
                </c:pt>
                <c:pt idx="4090">
                  <c:v>137931387.81050628</c:v>
                </c:pt>
                <c:pt idx="4091">
                  <c:v>138001923.18929648</c:v>
                </c:pt>
                <c:pt idx="4092">
                  <c:v>138003539.06429413</c:v>
                </c:pt>
                <c:pt idx="4093">
                  <c:v>138005284.18709564</c:v>
                </c:pt>
                <c:pt idx="4094">
                  <c:v>138006835.38801396</c:v>
                </c:pt>
                <c:pt idx="4095">
                  <c:v>138007998.77675131</c:v>
                </c:pt>
                <c:pt idx="4096">
                  <c:v>138078085.77881908</c:v>
                </c:pt>
                <c:pt idx="4097">
                  <c:v>138078926.41388685</c:v>
                </c:pt>
                <c:pt idx="4098">
                  <c:v>138080284.35155061</c:v>
                </c:pt>
                <c:pt idx="4099">
                  <c:v>138082418.22541061</c:v>
                </c:pt>
                <c:pt idx="4100">
                  <c:v>138153802.0909369</c:v>
                </c:pt>
                <c:pt idx="4101">
                  <c:v>138155548.8094787</c:v>
                </c:pt>
                <c:pt idx="4102">
                  <c:v>138225770.58677047</c:v>
                </c:pt>
                <c:pt idx="4103">
                  <c:v>138157101.42881671</c:v>
                </c:pt>
                <c:pt idx="4104">
                  <c:v>138158007.11501354</c:v>
                </c:pt>
                <c:pt idx="4105">
                  <c:v>138159300.94167924</c:v>
                </c:pt>
                <c:pt idx="4106">
                  <c:v>138160918.20721298</c:v>
                </c:pt>
                <c:pt idx="4107">
                  <c:v>138232048.74389598</c:v>
                </c:pt>
                <c:pt idx="4108">
                  <c:v>138233796.21917498</c:v>
                </c:pt>
                <c:pt idx="4109">
                  <c:v>138235284.79102588</c:v>
                </c:pt>
                <c:pt idx="4110">
                  <c:v>138236579.18771964</c:v>
                </c:pt>
                <c:pt idx="4111">
                  <c:v>138238067.72826448</c:v>
                </c:pt>
                <c:pt idx="4112">
                  <c:v>138309138.29881468</c:v>
                </c:pt>
                <c:pt idx="4113">
                  <c:v>138310757.04710963</c:v>
                </c:pt>
                <c:pt idx="4114">
                  <c:v>138312116.78038228</c:v>
                </c:pt>
                <c:pt idx="4115">
                  <c:v>138313347.00321466</c:v>
                </c:pt>
                <c:pt idx="4116">
                  <c:v>138314447.71921688</c:v>
                </c:pt>
                <c:pt idx="4117">
                  <c:v>138315613.17324457</c:v>
                </c:pt>
                <c:pt idx="4118">
                  <c:v>138386559.13083595</c:v>
                </c:pt>
                <c:pt idx="4119">
                  <c:v>138388567.2571592</c:v>
                </c:pt>
                <c:pt idx="4120">
                  <c:v>138390445.79938462</c:v>
                </c:pt>
                <c:pt idx="4121">
                  <c:v>138391935.65875825</c:v>
                </c:pt>
                <c:pt idx="4122">
                  <c:v>138393360.72595689</c:v>
                </c:pt>
                <c:pt idx="4123">
                  <c:v>138325778.08728868</c:v>
                </c:pt>
                <c:pt idx="4124">
                  <c:v>138396793.7794331</c:v>
                </c:pt>
                <c:pt idx="4125">
                  <c:v>138398413.11339673</c:v>
                </c:pt>
                <c:pt idx="4126">
                  <c:v>138400032.42756438</c:v>
                </c:pt>
                <c:pt idx="4127">
                  <c:v>138470857.01407996</c:v>
                </c:pt>
                <c:pt idx="4128">
                  <c:v>138472217.88749641</c:v>
                </c:pt>
                <c:pt idx="4129">
                  <c:v>138473513.94442463</c:v>
                </c:pt>
                <c:pt idx="4130">
                  <c:v>138544146.86398992</c:v>
                </c:pt>
                <c:pt idx="4131">
                  <c:v>138545508.37690598</c:v>
                </c:pt>
                <c:pt idx="4132">
                  <c:v>138546999.54167742</c:v>
                </c:pt>
                <c:pt idx="4133">
                  <c:v>138617700.07043475</c:v>
                </c:pt>
                <c:pt idx="4134">
                  <c:v>138618867.62818748</c:v>
                </c:pt>
                <c:pt idx="4135">
                  <c:v>138619970.31218538</c:v>
                </c:pt>
                <c:pt idx="4136">
                  <c:v>138621137.84995764</c:v>
                </c:pt>
                <c:pt idx="4137">
                  <c:v>138622435.10209718</c:v>
                </c:pt>
                <c:pt idx="4138">
                  <c:v>138624121.51091376</c:v>
                </c:pt>
                <c:pt idx="4139">
                  <c:v>138626132.20109937</c:v>
                </c:pt>
                <c:pt idx="4140">
                  <c:v>138628207.72029307</c:v>
                </c:pt>
                <c:pt idx="4141">
                  <c:v>138630348.06545115</c:v>
                </c:pt>
                <c:pt idx="4142">
                  <c:v>138701510.42006093</c:v>
                </c:pt>
                <c:pt idx="4143">
                  <c:v>138703002.87968972</c:v>
                </c:pt>
                <c:pt idx="4144">
                  <c:v>138773778.28723291</c:v>
                </c:pt>
                <c:pt idx="4145">
                  <c:v>138775660.9790121</c:v>
                </c:pt>
                <c:pt idx="4146">
                  <c:v>138846893.44007489</c:v>
                </c:pt>
                <c:pt idx="4147">
                  <c:v>138848582.16586438</c:v>
                </c:pt>
                <c:pt idx="4148">
                  <c:v>138919427.46810853</c:v>
                </c:pt>
                <c:pt idx="4149">
                  <c:v>138921052.0138599</c:v>
                </c:pt>
                <c:pt idx="4150">
                  <c:v>138922546.57841548</c:v>
                </c:pt>
                <c:pt idx="4151">
                  <c:v>138923716.22591111</c:v>
                </c:pt>
                <c:pt idx="4152">
                  <c:v>138994630.1659902</c:v>
                </c:pt>
                <c:pt idx="4153">
                  <c:v>138996515.49323246</c:v>
                </c:pt>
                <c:pt idx="4154">
                  <c:v>138997685.68290541</c:v>
                </c:pt>
                <c:pt idx="4155">
                  <c:v>139067627.07783991</c:v>
                </c:pt>
                <c:pt idx="4156">
                  <c:v>139068342.54167068</c:v>
                </c:pt>
                <c:pt idx="4157">
                  <c:v>139069318.16796738</c:v>
                </c:pt>
                <c:pt idx="4158">
                  <c:v>139070293.78711036</c:v>
                </c:pt>
                <c:pt idx="4159">
                  <c:v>139002106.30652547</c:v>
                </c:pt>
                <c:pt idx="4160">
                  <c:v>139072700.28374428</c:v>
                </c:pt>
                <c:pt idx="4161">
                  <c:v>139074196.19214728</c:v>
                </c:pt>
                <c:pt idx="4162">
                  <c:v>139075692.08373243</c:v>
                </c:pt>
                <c:pt idx="4163">
                  <c:v>139077057.88310087</c:v>
                </c:pt>
                <c:pt idx="4164">
                  <c:v>139078618.77949786</c:v>
                </c:pt>
                <c:pt idx="4165">
                  <c:v>139080114.62136257</c:v>
                </c:pt>
                <c:pt idx="4166">
                  <c:v>139150518.29968458</c:v>
                </c:pt>
                <c:pt idx="4167">
                  <c:v>139082130.72944263</c:v>
                </c:pt>
                <c:pt idx="4168">
                  <c:v>139083561.49728942</c:v>
                </c:pt>
                <c:pt idx="4169">
                  <c:v>139085317.41861951</c:v>
                </c:pt>
                <c:pt idx="4170">
                  <c:v>139156179.10413423</c:v>
                </c:pt>
                <c:pt idx="4171">
                  <c:v>139157870.79207978</c:v>
                </c:pt>
                <c:pt idx="4172">
                  <c:v>139159822.71299639</c:v>
                </c:pt>
                <c:pt idx="4173">
                  <c:v>139231013.18288836</c:v>
                </c:pt>
                <c:pt idx="4174">
                  <c:v>139232705.64299509</c:v>
                </c:pt>
                <c:pt idx="4175">
                  <c:v>139303377.77737728</c:v>
                </c:pt>
                <c:pt idx="4176">
                  <c:v>139373790.62762478</c:v>
                </c:pt>
                <c:pt idx="4177">
                  <c:v>139374898.30559576</c:v>
                </c:pt>
                <c:pt idx="4178">
                  <c:v>139376005.97436368</c:v>
                </c:pt>
                <c:pt idx="4179">
                  <c:v>139377374.25837168</c:v>
                </c:pt>
                <c:pt idx="4180">
                  <c:v>139448246.26782161</c:v>
                </c:pt>
                <c:pt idx="4181">
                  <c:v>139450136.69720933</c:v>
                </c:pt>
                <c:pt idx="4182">
                  <c:v>139451831.54215837</c:v>
                </c:pt>
                <c:pt idx="4183">
                  <c:v>139522511.17547068</c:v>
                </c:pt>
                <c:pt idx="4184">
                  <c:v>139523945.95626327</c:v>
                </c:pt>
                <c:pt idx="4185">
                  <c:v>139525772.01859853</c:v>
                </c:pt>
                <c:pt idx="4186">
                  <c:v>139527728.48623174</c:v>
                </c:pt>
                <c:pt idx="4187">
                  <c:v>139460175.08025181</c:v>
                </c:pt>
                <c:pt idx="4188">
                  <c:v>139461478.7109358</c:v>
                </c:pt>
                <c:pt idx="4189">
                  <c:v>139462717.14828444</c:v>
                </c:pt>
                <c:pt idx="4190">
                  <c:v>139464346.65359408</c:v>
                </c:pt>
                <c:pt idx="4191">
                  <c:v>139396984.78615734</c:v>
                </c:pt>
                <c:pt idx="4192">
                  <c:v>139468061.85126638</c:v>
                </c:pt>
                <c:pt idx="4193">
                  <c:v>139469430.58221954</c:v>
                </c:pt>
                <c:pt idx="4194">
                  <c:v>139540183.99091998</c:v>
                </c:pt>
                <c:pt idx="4195">
                  <c:v>139541748.99830326</c:v>
                </c:pt>
                <c:pt idx="4196">
                  <c:v>139543509.60967261</c:v>
                </c:pt>
                <c:pt idx="4197">
                  <c:v>139545074.5780572</c:v>
                </c:pt>
                <c:pt idx="4198">
                  <c:v>139546509.11628816</c:v>
                </c:pt>
                <c:pt idx="4199">
                  <c:v>139547748.02326024</c:v>
                </c:pt>
                <c:pt idx="4200">
                  <c:v>139549052.12343735</c:v>
                </c:pt>
                <c:pt idx="4201">
                  <c:v>139550291.00680175</c:v>
                </c:pt>
                <c:pt idx="4202">
                  <c:v>139551595.08212888</c:v>
                </c:pt>
                <c:pt idx="4203">
                  <c:v>139552768.73902828</c:v>
                </c:pt>
                <c:pt idx="4204">
                  <c:v>139553942.38560611</c:v>
                </c:pt>
                <c:pt idx="4205">
                  <c:v>139555181.22357383</c:v>
                </c:pt>
                <c:pt idx="4206">
                  <c:v>139556550.45215887</c:v>
                </c:pt>
                <c:pt idx="4207">
                  <c:v>139557984.86703771</c:v>
                </c:pt>
                <c:pt idx="4208">
                  <c:v>139559680.06474438</c:v>
                </c:pt>
                <c:pt idx="4209">
                  <c:v>139561636.03534138</c:v>
                </c:pt>
                <c:pt idx="4210">
                  <c:v>139563331.18667015</c:v>
                </c:pt>
                <c:pt idx="4211">
                  <c:v>139495303.47281274</c:v>
                </c:pt>
                <c:pt idx="4212">
                  <c:v>139496541.59615561</c:v>
                </c:pt>
                <c:pt idx="4213">
                  <c:v>139428642.208639</c:v>
                </c:pt>
                <c:pt idx="4214">
                  <c:v>139430075.08285779</c:v>
                </c:pt>
                <c:pt idx="4215">
                  <c:v>139500777.19436768</c:v>
                </c:pt>
                <c:pt idx="4216">
                  <c:v>139502080.42829773</c:v>
                </c:pt>
                <c:pt idx="4217">
                  <c:v>139503188.16712683</c:v>
                </c:pt>
                <c:pt idx="4218">
                  <c:v>139504491.3775014</c:v>
                </c:pt>
                <c:pt idx="4219">
                  <c:v>139506315.85063538</c:v>
                </c:pt>
                <c:pt idx="4220">
                  <c:v>139577804.29432788</c:v>
                </c:pt>
                <c:pt idx="4221">
                  <c:v>139579955.56822708</c:v>
                </c:pt>
                <c:pt idx="4222">
                  <c:v>139581846.05302578</c:v>
                </c:pt>
                <c:pt idx="4223">
                  <c:v>139652621.12013495</c:v>
                </c:pt>
                <c:pt idx="4224">
                  <c:v>139653664.64169252</c:v>
                </c:pt>
                <c:pt idx="4225">
                  <c:v>139724115.36714938</c:v>
                </c:pt>
                <c:pt idx="4226">
                  <c:v>139794763.03484669</c:v>
                </c:pt>
                <c:pt idx="4227">
                  <c:v>139796525.67580858</c:v>
                </c:pt>
                <c:pt idx="4228">
                  <c:v>139728943.90449041</c:v>
                </c:pt>
                <c:pt idx="4229">
                  <c:v>139730248.88462368</c:v>
                </c:pt>
                <c:pt idx="4230">
                  <c:v>139731553.85200861</c:v>
                </c:pt>
                <c:pt idx="4231">
                  <c:v>139733054.54874194</c:v>
                </c:pt>
                <c:pt idx="4232">
                  <c:v>139734685.7217223</c:v>
                </c:pt>
                <c:pt idx="4233">
                  <c:v>139805599.64474198</c:v>
                </c:pt>
                <c:pt idx="4234">
                  <c:v>139807035.75602001</c:v>
                </c:pt>
                <c:pt idx="4235">
                  <c:v>139877560.05556405</c:v>
                </c:pt>
                <c:pt idx="4236">
                  <c:v>139948085.51043171</c:v>
                </c:pt>
                <c:pt idx="4237">
                  <c:v>139949130.9630686</c:v>
                </c:pt>
                <c:pt idx="4238">
                  <c:v>139950241.74754426</c:v>
                </c:pt>
                <c:pt idx="4239">
                  <c:v>139951221.8438347</c:v>
                </c:pt>
                <c:pt idx="4240">
                  <c:v>140021488.49508056</c:v>
                </c:pt>
                <c:pt idx="4241">
                  <c:v>140022599.80502746</c:v>
                </c:pt>
                <c:pt idx="4242">
                  <c:v>140024103.32732838</c:v>
                </c:pt>
                <c:pt idx="4243">
                  <c:v>140025802.94089741</c:v>
                </c:pt>
                <c:pt idx="4244">
                  <c:v>140096988.21449727</c:v>
                </c:pt>
                <c:pt idx="4245">
                  <c:v>140098754.025006</c:v>
                </c:pt>
                <c:pt idx="4246">
                  <c:v>140100389.01397601</c:v>
                </c:pt>
                <c:pt idx="4247">
                  <c:v>140101631.59224331</c:v>
                </c:pt>
                <c:pt idx="4248">
                  <c:v>140033516.30048656</c:v>
                </c:pt>
                <c:pt idx="4249">
                  <c:v>140034888.97043365</c:v>
                </c:pt>
                <c:pt idx="4250">
                  <c:v>140105817.03421375</c:v>
                </c:pt>
                <c:pt idx="4251">
                  <c:v>140107321.14546978</c:v>
                </c:pt>
                <c:pt idx="4252">
                  <c:v>140108759.84477711</c:v>
                </c:pt>
                <c:pt idx="4253">
                  <c:v>140110002.34537658</c:v>
                </c:pt>
                <c:pt idx="4254">
                  <c:v>140111179.44057402</c:v>
                </c:pt>
                <c:pt idx="4255">
                  <c:v>140181915.35508201</c:v>
                </c:pt>
                <c:pt idx="4256">
                  <c:v>140183485.56010178</c:v>
                </c:pt>
                <c:pt idx="4257">
                  <c:v>140184794.05022824</c:v>
                </c:pt>
                <c:pt idx="4258">
                  <c:v>140255205.42532724</c:v>
                </c:pt>
                <c:pt idx="4259">
                  <c:v>140325683.31603795</c:v>
                </c:pt>
                <c:pt idx="4260">
                  <c:v>140326665.63057968</c:v>
                </c:pt>
                <c:pt idx="4261">
                  <c:v>140258216.36970371</c:v>
                </c:pt>
                <c:pt idx="4262">
                  <c:v>140259329.09290174</c:v>
                </c:pt>
                <c:pt idx="4263">
                  <c:v>140260965.43376684</c:v>
                </c:pt>
                <c:pt idx="4264">
                  <c:v>140263125.37312412</c:v>
                </c:pt>
                <c:pt idx="4265">
                  <c:v>140334523.88791332</c:v>
                </c:pt>
                <c:pt idx="4266">
                  <c:v>140336030.00132066</c:v>
                </c:pt>
                <c:pt idx="4267">
                  <c:v>140406382.98266381</c:v>
                </c:pt>
                <c:pt idx="4268">
                  <c:v>140407234.67123365</c:v>
                </c:pt>
                <c:pt idx="4269">
                  <c:v>140408151.86826351</c:v>
                </c:pt>
                <c:pt idx="4270">
                  <c:v>140409331.11237538</c:v>
                </c:pt>
                <c:pt idx="4271">
                  <c:v>140410641.37145606</c:v>
                </c:pt>
                <c:pt idx="4272">
                  <c:v>140412017.12972111</c:v>
                </c:pt>
                <c:pt idx="4273">
                  <c:v>140413654.91878778</c:v>
                </c:pt>
                <c:pt idx="4274">
                  <c:v>140345852.06524372</c:v>
                </c:pt>
                <c:pt idx="4275">
                  <c:v>140347227.09679273</c:v>
                </c:pt>
                <c:pt idx="4276">
                  <c:v>140348798.54415798</c:v>
                </c:pt>
                <c:pt idx="4277">
                  <c:v>140350959.25422141</c:v>
                </c:pt>
                <c:pt idx="4278">
                  <c:v>140283610.34032127</c:v>
                </c:pt>
                <c:pt idx="4279">
                  <c:v>140354822.25515738</c:v>
                </c:pt>
                <c:pt idx="4280">
                  <c:v>140356524.55923343</c:v>
                </c:pt>
                <c:pt idx="4281">
                  <c:v>140427542.56661969</c:v>
                </c:pt>
                <c:pt idx="4282">
                  <c:v>140429442.18027836</c:v>
                </c:pt>
                <c:pt idx="4283">
                  <c:v>140501314.65376568</c:v>
                </c:pt>
                <c:pt idx="4284">
                  <c:v>140434027.34382993</c:v>
                </c:pt>
                <c:pt idx="4285">
                  <c:v>140435206.36056191</c:v>
                </c:pt>
                <c:pt idx="4286">
                  <c:v>140436123.36641374</c:v>
                </c:pt>
                <c:pt idx="4287">
                  <c:v>140437236.86509401</c:v>
                </c:pt>
                <c:pt idx="4288">
                  <c:v>140507867.9541434</c:v>
                </c:pt>
                <c:pt idx="4289">
                  <c:v>140509113.04505166</c:v>
                </c:pt>
                <c:pt idx="4290">
                  <c:v>140510489.18472603</c:v>
                </c:pt>
                <c:pt idx="4291">
                  <c:v>140511930.83973151</c:v>
                </c:pt>
                <c:pt idx="4292">
                  <c:v>140513306.95052201</c:v>
                </c:pt>
                <c:pt idx="4293">
                  <c:v>140583941.89320531</c:v>
                </c:pt>
                <c:pt idx="4294">
                  <c:v>140584925.29712424</c:v>
                </c:pt>
                <c:pt idx="4295">
                  <c:v>140585843.13428608</c:v>
                </c:pt>
                <c:pt idx="4296">
                  <c:v>140586695.40603471</c:v>
                </c:pt>
                <c:pt idx="4297">
                  <c:v>140657070.53648171</c:v>
                </c:pt>
                <c:pt idx="4298">
                  <c:v>140658251.16994268</c:v>
                </c:pt>
                <c:pt idx="4299">
                  <c:v>140659628.56253731</c:v>
                </c:pt>
                <c:pt idx="4300">
                  <c:v>140660874.76271969</c:v>
                </c:pt>
                <c:pt idx="4301">
                  <c:v>140731383.94768384</c:v>
                </c:pt>
                <c:pt idx="4302">
                  <c:v>140732368.25896722</c:v>
                </c:pt>
                <c:pt idx="4303">
                  <c:v>140733418.18305999</c:v>
                </c:pt>
                <c:pt idx="4304">
                  <c:v>140734796.19598922</c:v>
                </c:pt>
                <c:pt idx="4305">
                  <c:v>140736633.52459151</c:v>
                </c:pt>
                <c:pt idx="4306">
                  <c:v>140738470.8280853</c:v>
                </c:pt>
                <c:pt idx="4307">
                  <c:v>140740308.10647205</c:v>
                </c:pt>
                <c:pt idx="4308">
                  <c:v>140742014.12820724</c:v>
                </c:pt>
                <c:pt idx="4309">
                  <c:v>140743457.66815192</c:v>
                </c:pt>
                <c:pt idx="4310">
                  <c:v>140814236.38468471</c:v>
                </c:pt>
                <c:pt idx="4311">
                  <c:v>140815811.89821571</c:v>
                </c:pt>
                <c:pt idx="4312">
                  <c:v>140886855.43035895</c:v>
                </c:pt>
                <c:pt idx="4313">
                  <c:v>140888366.00588208</c:v>
                </c:pt>
                <c:pt idx="4314">
                  <c:v>140889876.56445041</c:v>
                </c:pt>
                <c:pt idx="4315">
                  <c:v>140891452.78140157</c:v>
                </c:pt>
                <c:pt idx="4316">
                  <c:v>140962565.82663247</c:v>
                </c:pt>
                <c:pt idx="4317">
                  <c:v>140964602.72327739</c:v>
                </c:pt>
                <c:pt idx="4318">
                  <c:v>141035915.6181286</c:v>
                </c:pt>
                <c:pt idx="4319">
                  <c:v>141106704.21183133</c:v>
                </c:pt>
                <c:pt idx="4320">
                  <c:v>141107822.27925256</c:v>
                </c:pt>
                <c:pt idx="4321">
                  <c:v>141109071.87304169</c:v>
                </c:pt>
                <c:pt idx="4322">
                  <c:v>141110518.75663969</c:v>
                </c:pt>
                <c:pt idx="4323">
                  <c:v>141181507.92825484</c:v>
                </c:pt>
                <c:pt idx="4324">
                  <c:v>141183152.88478291</c:v>
                </c:pt>
                <c:pt idx="4325">
                  <c:v>141184666.22706598</c:v>
                </c:pt>
                <c:pt idx="4326">
                  <c:v>141116634.95660573</c:v>
                </c:pt>
                <c:pt idx="4327">
                  <c:v>141117884.46869174</c:v>
                </c:pt>
                <c:pt idx="4328">
                  <c:v>141118936.68041134</c:v>
                </c:pt>
                <c:pt idx="4329">
                  <c:v>141189600.92087424</c:v>
                </c:pt>
                <c:pt idx="4330">
                  <c:v>141121632.9354479</c:v>
                </c:pt>
                <c:pt idx="4331">
                  <c:v>141192627.44373289</c:v>
                </c:pt>
                <c:pt idx="4332">
                  <c:v>141194009.09462827</c:v>
                </c:pt>
                <c:pt idx="4333">
                  <c:v>141195456.52323973</c:v>
                </c:pt>
                <c:pt idx="4334">
                  <c:v>141266585.57022685</c:v>
                </c:pt>
                <c:pt idx="4335">
                  <c:v>141268428.61192897</c:v>
                </c:pt>
                <c:pt idx="4336">
                  <c:v>141270139.98525146</c:v>
                </c:pt>
                <c:pt idx="4337">
                  <c:v>141271719.69520372</c:v>
                </c:pt>
                <c:pt idx="4338">
                  <c:v>141273496.84679061</c:v>
                </c:pt>
                <c:pt idx="4339">
                  <c:v>141275471.43220919</c:v>
                </c:pt>
                <c:pt idx="4340">
                  <c:v>141208022.18234533</c:v>
                </c:pt>
                <c:pt idx="4341">
                  <c:v>141209798.38524765</c:v>
                </c:pt>
                <c:pt idx="4342">
                  <c:v>141280868.48490271</c:v>
                </c:pt>
                <c:pt idx="4343">
                  <c:v>141282579.70043173</c:v>
                </c:pt>
                <c:pt idx="4344">
                  <c:v>141284619.96750334</c:v>
                </c:pt>
                <c:pt idx="4345">
                  <c:v>141286462.76285443</c:v>
                </c:pt>
                <c:pt idx="4346">
                  <c:v>141218613.26828635</c:v>
                </c:pt>
                <c:pt idx="4347">
                  <c:v>141219928.87305227</c:v>
                </c:pt>
                <c:pt idx="4348">
                  <c:v>141221047.12701151</c:v>
                </c:pt>
                <c:pt idx="4349">
                  <c:v>141152866.10483661</c:v>
                </c:pt>
                <c:pt idx="4350">
                  <c:v>141154312.51837295</c:v>
                </c:pt>
                <c:pt idx="4351">
                  <c:v>141086589.51944458</c:v>
                </c:pt>
                <c:pt idx="4352">
                  <c:v>141018864.81722727</c:v>
                </c:pt>
                <c:pt idx="4353">
                  <c:v>141020506.79152852</c:v>
                </c:pt>
                <c:pt idx="4354">
                  <c:v>141091189.31901941</c:v>
                </c:pt>
                <c:pt idx="4355">
                  <c:v>141161610.09540039</c:v>
                </c:pt>
                <c:pt idx="4356">
                  <c:v>141231900.28660038</c:v>
                </c:pt>
                <c:pt idx="4357">
                  <c:v>141302586.14855698</c:v>
                </c:pt>
                <c:pt idx="4358">
                  <c:v>141304099.67358759</c:v>
                </c:pt>
                <c:pt idx="4359">
                  <c:v>141305415.76850805</c:v>
                </c:pt>
                <c:pt idx="4360">
                  <c:v>141376038.3757571</c:v>
                </c:pt>
                <c:pt idx="4361">
                  <c:v>141377223.42185566</c:v>
                </c:pt>
                <c:pt idx="4362">
                  <c:v>141378342.62250638</c:v>
                </c:pt>
                <c:pt idx="4363">
                  <c:v>141448967.49496061</c:v>
                </c:pt>
                <c:pt idx="4364">
                  <c:v>141450350.69102708</c:v>
                </c:pt>
                <c:pt idx="4365">
                  <c:v>141451799.73837769</c:v>
                </c:pt>
                <c:pt idx="4366">
                  <c:v>141453182.90543571</c:v>
                </c:pt>
                <c:pt idx="4367">
                  <c:v>141454631.92239663</c:v>
                </c:pt>
                <c:pt idx="4368">
                  <c:v>141386703.41611171</c:v>
                </c:pt>
                <c:pt idx="4369">
                  <c:v>141388283.35042465</c:v>
                </c:pt>
                <c:pt idx="4370">
                  <c:v>141390060.75442144</c:v>
                </c:pt>
                <c:pt idx="4371">
                  <c:v>141391772.30652031</c:v>
                </c:pt>
                <c:pt idx="4372">
                  <c:v>141393483.83691651</c:v>
                </c:pt>
                <c:pt idx="4373">
                  <c:v>141395261.17243463</c:v>
                </c:pt>
                <c:pt idx="4374">
                  <c:v>141396906.83260342</c:v>
                </c:pt>
                <c:pt idx="4375">
                  <c:v>141398354.99695498</c:v>
                </c:pt>
                <c:pt idx="4376">
                  <c:v>141399934.79489142</c:v>
                </c:pt>
                <c:pt idx="4377">
                  <c:v>141401580.3980802</c:v>
                </c:pt>
                <c:pt idx="4378">
                  <c:v>141403160.15826672</c:v>
                </c:pt>
                <c:pt idx="4379">
                  <c:v>141404674.07776278</c:v>
                </c:pt>
                <c:pt idx="4380">
                  <c:v>141475575.06750596</c:v>
                </c:pt>
                <c:pt idx="4381">
                  <c:v>141477089.69733968</c:v>
                </c:pt>
                <c:pt idx="4382">
                  <c:v>141478867.71938154</c:v>
                </c:pt>
                <c:pt idx="4383">
                  <c:v>141480974.97445136</c:v>
                </c:pt>
                <c:pt idx="4384">
                  <c:v>141482884.64595598</c:v>
                </c:pt>
                <c:pt idx="4385">
                  <c:v>141484662.59170258</c:v>
                </c:pt>
                <c:pt idx="4386">
                  <c:v>141486177.11961666</c:v>
                </c:pt>
                <c:pt idx="4387">
                  <c:v>141487296.54237542</c:v>
                </c:pt>
                <c:pt idx="4388">
                  <c:v>141488218.41297403</c:v>
                </c:pt>
                <c:pt idx="4389">
                  <c:v>141489008.58276409</c:v>
                </c:pt>
                <c:pt idx="4390">
                  <c:v>141489601.20707259</c:v>
                </c:pt>
                <c:pt idx="4391">
                  <c:v>141560115.06659004</c:v>
                </c:pt>
                <c:pt idx="4392">
                  <c:v>141631289.05691943</c:v>
                </c:pt>
                <c:pt idx="4393">
                  <c:v>141633134.53278008</c:v>
                </c:pt>
                <c:pt idx="4394">
                  <c:v>141704311.06395745</c:v>
                </c:pt>
                <c:pt idx="4395">
                  <c:v>141775489.25424698</c:v>
                </c:pt>
                <c:pt idx="4396">
                  <c:v>141847065.12622935</c:v>
                </c:pt>
                <c:pt idx="4397">
                  <c:v>141918510.96393961</c:v>
                </c:pt>
                <c:pt idx="4398">
                  <c:v>142058830.53405368</c:v>
                </c:pt>
                <c:pt idx="4399">
                  <c:v>142129751.83608845</c:v>
                </c:pt>
                <c:pt idx="4400">
                  <c:v>142131272.83160466</c:v>
                </c:pt>
                <c:pt idx="4401">
                  <c:v>142132727.68092191</c:v>
                </c:pt>
                <c:pt idx="4402">
                  <c:v>142134182.51463497</c:v>
                </c:pt>
                <c:pt idx="4403">
                  <c:v>142135505.07719728</c:v>
                </c:pt>
                <c:pt idx="4404">
                  <c:v>142136496.99065641</c:v>
                </c:pt>
                <c:pt idx="4405">
                  <c:v>142206893.65112624</c:v>
                </c:pt>
                <c:pt idx="4406">
                  <c:v>142208150.66993171</c:v>
                </c:pt>
                <c:pt idx="4407">
                  <c:v>142209738.46651679</c:v>
                </c:pt>
                <c:pt idx="4408">
                  <c:v>142211193.93040031</c:v>
                </c:pt>
                <c:pt idx="4409">
                  <c:v>142212517.06583971</c:v>
                </c:pt>
                <c:pt idx="4410">
                  <c:v>142214038.65564689</c:v>
                </c:pt>
                <c:pt idx="4411">
                  <c:v>142215560.22839382</c:v>
                </c:pt>
                <c:pt idx="4412">
                  <c:v>142217280.24660838</c:v>
                </c:pt>
                <c:pt idx="4413">
                  <c:v>142288675.59512538</c:v>
                </c:pt>
                <c:pt idx="4414">
                  <c:v>142290661.14588988</c:v>
                </c:pt>
                <c:pt idx="4415">
                  <c:v>142292315.74934623</c:v>
                </c:pt>
                <c:pt idx="4416">
                  <c:v>142293573.23448798</c:v>
                </c:pt>
                <c:pt idx="4417">
                  <c:v>142294632.16031095</c:v>
                </c:pt>
                <c:pt idx="4418">
                  <c:v>142295889.62399906</c:v>
                </c:pt>
                <c:pt idx="4419">
                  <c:v>142297477.98253801</c:v>
                </c:pt>
                <c:pt idx="4420">
                  <c:v>142299331.04401541</c:v>
                </c:pt>
                <c:pt idx="4421">
                  <c:v>142301184.08020207</c:v>
                </c:pt>
                <c:pt idx="4422">
                  <c:v>142371991.30831406</c:v>
                </c:pt>
                <c:pt idx="4423">
                  <c:v>142372852.04963893</c:v>
                </c:pt>
                <c:pt idx="4424">
                  <c:v>142373845.20592871</c:v>
                </c:pt>
                <c:pt idx="4425">
                  <c:v>142375235.61253604</c:v>
                </c:pt>
                <c:pt idx="4426">
                  <c:v>142446509.3593891</c:v>
                </c:pt>
                <c:pt idx="4427">
                  <c:v>142448032.8924914</c:v>
                </c:pt>
                <c:pt idx="4428">
                  <c:v>142449291.45043299</c:v>
                </c:pt>
                <c:pt idx="4429">
                  <c:v>142450748.713489</c:v>
                </c:pt>
                <c:pt idx="4430">
                  <c:v>142452537.15133882</c:v>
                </c:pt>
                <c:pt idx="4431">
                  <c:v>142524080.55807468</c:v>
                </c:pt>
                <c:pt idx="4432">
                  <c:v>142526267.42781869</c:v>
                </c:pt>
                <c:pt idx="4433">
                  <c:v>142528189.19340703</c:v>
                </c:pt>
                <c:pt idx="4434">
                  <c:v>142529713.33300903</c:v>
                </c:pt>
                <c:pt idx="4435">
                  <c:v>142461611.45481002</c:v>
                </c:pt>
                <c:pt idx="4436">
                  <c:v>142463134.81862515</c:v>
                </c:pt>
                <c:pt idx="4437">
                  <c:v>142464658.16536528</c:v>
                </c:pt>
                <c:pt idx="4438">
                  <c:v>142465982.80082566</c:v>
                </c:pt>
                <c:pt idx="4439">
                  <c:v>142536869.93399468</c:v>
                </c:pt>
                <c:pt idx="4440">
                  <c:v>142538261.45155713</c:v>
                </c:pt>
                <c:pt idx="4441">
                  <c:v>142539454.16956198</c:v>
                </c:pt>
                <c:pt idx="4442">
                  <c:v>142610012.41129184</c:v>
                </c:pt>
                <c:pt idx="4443">
                  <c:v>142680571.67856961</c:v>
                </c:pt>
                <c:pt idx="4444">
                  <c:v>142681433.90604711</c:v>
                </c:pt>
                <c:pt idx="4445">
                  <c:v>142682229.80348566</c:v>
                </c:pt>
                <c:pt idx="4446">
                  <c:v>142683224.66873884</c:v>
                </c:pt>
                <c:pt idx="4447">
                  <c:v>142684484.82095411</c:v>
                </c:pt>
                <c:pt idx="4448">
                  <c:v>142755312.41017357</c:v>
                </c:pt>
                <c:pt idx="4449">
                  <c:v>142756705.86125091</c:v>
                </c:pt>
                <c:pt idx="4450">
                  <c:v>142758364.71298882</c:v>
                </c:pt>
                <c:pt idx="4451">
                  <c:v>142760089.89736018</c:v>
                </c:pt>
                <c:pt idx="4452">
                  <c:v>142831584.88842291</c:v>
                </c:pt>
                <c:pt idx="4453">
                  <c:v>142833642.78179398</c:v>
                </c:pt>
                <c:pt idx="4454">
                  <c:v>142835435.11520961</c:v>
                </c:pt>
                <c:pt idx="4455">
                  <c:v>142837094.66216308</c:v>
                </c:pt>
                <c:pt idx="4456">
                  <c:v>142838687.80821991</c:v>
                </c:pt>
                <c:pt idx="4457">
                  <c:v>142840214.55570939</c:v>
                </c:pt>
                <c:pt idx="4458">
                  <c:v>142771900.18798661</c:v>
                </c:pt>
                <c:pt idx="4459">
                  <c:v>142772895.39040208</c:v>
                </c:pt>
                <c:pt idx="4460">
                  <c:v>142773824.23942721</c:v>
                </c:pt>
                <c:pt idx="4461">
                  <c:v>142705176.17812592</c:v>
                </c:pt>
                <c:pt idx="4462">
                  <c:v>142775681.91847059</c:v>
                </c:pt>
                <c:pt idx="4463">
                  <c:v>142776677.09324759</c:v>
                </c:pt>
                <c:pt idx="4464">
                  <c:v>142846985.14274395</c:v>
                </c:pt>
                <c:pt idx="4465">
                  <c:v>142848246.29334956</c:v>
                </c:pt>
                <c:pt idx="4466">
                  <c:v>142780657.71962756</c:v>
                </c:pt>
                <c:pt idx="4467">
                  <c:v>142782382.62158865</c:v>
                </c:pt>
                <c:pt idx="4468">
                  <c:v>142783775.79568389</c:v>
                </c:pt>
                <c:pt idx="4469">
                  <c:v>142715653.29391131</c:v>
                </c:pt>
                <c:pt idx="4470">
                  <c:v>142717377.29898012</c:v>
                </c:pt>
                <c:pt idx="4471">
                  <c:v>142719101.28221211</c:v>
                </c:pt>
                <c:pt idx="4472">
                  <c:v>142720825.24360725</c:v>
                </c:pt>
                <c:pt idx="4473">
                  <c:v>142792068.20371339</c:v>
                </c:pt>
                <c:pt idx="4474">
                  <c:v>142863777.4015075</c:v>
                </c:pt>
                <c:pt idx="4475">
                  <c:v>142935355.89616475</c:v>
                </c:pt>
                <c:pt idx="4476">
                  <c:v>142937148.67809308</c:v>
                </c:pt>
                <c:pt idx="4477">
                  <c:v>142938543.04773533</c:v>
                </c:pt>
                <c:pt idx="4478">
                  <c:v>143009394.28912461</c:v>
                </c:pt>
                <c:pt idx="4479">
                  <c:v>143010855.73826671</c:v>
                </c:pt>
                <c:pt idx="4480">
                  <c:v>143082041.25830606</c:v>
                </c:pt>
                <c:pt idx="4481">
                  <c:v>143083702.76407275</c:v>
                </c:pt>
                <c:pt idx="4482">
                  <c:v>143015837.83354685</c:v>
                </c:pt>
                <c:pt idx="4483">
                  <c:v>143017764.19492695</c:v>
                </c:pt>
                <c:pt idx="4484">
                  <c:v>143019756.95392662</c:v>
                </c:pt>
                <c:pt idx="4485">
                  <c:v>143021351.14016005</c:v>
                </c:pt>
                <c:pt idx="4486">
                  <c:v>143022812.46116975</c:v>
                </c:pt>
                <c:pt idx="4487">
                  <c:v>143024406.61168477</c:v>
                </c:pt>
                <c:pt idx="4488">
                  <c:v>143026000.74356452</c:v>
                </c:pt>
                <c:pt idx="4489">
                  <c:v>143027262.7514205</c:v>
                </c:pt>
                <c:pt idx="4490">
                  <c:v>143028391.90644449</c:v>
                </c:pt>
                <c:pt idx="4491">
                  <c:v>143029720.31215</c:v>
                </c:pt>
                <c:pt idx="4492">
                  <c:v>143031181.54348028</c:v>
                </c:pt>
                <c:pt idx="4493">
                  <c:v>143032709.1776756</c:v>
                </c:pt>
                <c:pt idx="4494">
                  <c:v>143034037.54132649</c:v>
                </c:pt>
                <c:pt idx="4495">
                  <c:v>143035233.05754963</c:v>
                </c:pt>
                <c:pt idx="4496">
                  <c:v>143036428.56329197</c:v>
                </c:pt>
                <c:pt idx="4497">
                  <c:v>143037823.30674538</c:v>
                </c:pt>
                <c:pt idx="4498">
                  <c:v>143039151.62058154</c:v>
                </c:pt>
                <c:pt idx="4499">
                  <c:v>143040546.33618483</c:v>
                </c:pt>
                <c:pt idx="4500">
                  <c:v>143042073.86547899</c:v>
                </c:pt>
                <c:pt idx="4501">
                  <c:v>142974127.84539798</c:v>
                </c:pt>
                <c:pt idx="4502">
                  <c:v>142975720.97726759</c:v>
                </c:pt>
                <c:pt idx="4503">
                  <c:v>142977181.33179048</c:v>
                </c:pt>
                <c:pt idx="4504">
                  <c:v>142978575.29196677</c:v>
                </c:pt>
                <c:pt idx="4505">
                  <c:v>143049512.02448201</c:v>
                </c:pt>
                <c:pt idx="4506">
                  <c:v>143051371.50084311</c:v>
                </c:pt>
                <c:pt idx="4507">
                  <c:v>143053363.76880828</c:v>
                </c:pt>
                <c:pt idx="4508">
                  <c:v>143054957.56222489</c:v>
                </c:pt>
                <c:pt idx="4509">
                  <c:v>143056418.52316004</c:v>
                </c:pt>
                <c:pt idx="4510">
                  <c:v>143057879.46844408</c:v>
                </c:pt>
                <c:pt idx="4511">
                  <c:v>143128821.5248493</c:v>
                </c:pt>
                <c:pt idx="4512">
                  <c:v>143130349.58688277</c:v>
                </c:pt>
                <c:pt idx="4513">
                  <c:v>143201825.46040761</c:v>
                </c:pt>
                <c:pt idx="4514">
                  <c:v>143203819.49938554</c:v>
                </c:pt>
                <c:pt idx="4515">
                  <c:v>143205547.64293802</c:v>
                </c:pt>
                <c:pt idx="4516">
                  <c:v>143207342.23039362</c:v>
                </c:pt>
                <c:pt idx="4517">
                  <c:v>143209003.86440891</c:v>
                </c:pt>
                <c:pt idx="4518">
                  <c:v>143280085.98963967</c:v>
                </c:pt>
                <c:pt idx="4519">
                  <c:v>143281748.39181152</c:v>
                </c:pt>
                <c:pt idx="4520">
                  <c:v>143283676.75297979</c:v>
                </c:pt>
                <c:pt idx="4521">
                  <c:v>143285605.08692011</c:v>
                </c:pt>
                <c:pt idx="4522">
                  <c:v>143287466.90075138</c:v>
                </c:pt>
                <c:pt idx="4523">
                  <c:v>143358687.04279628</c:v>
                </c:pt>
                <c:pt idx="4524">
                  <c:v>143429709.1108366</c:v>
                </c:pt>
                <c:pt idx="4525">
                  <c:v>143431106.77824369</c:v>
                </c:pt>
                <c:pt idx="4526">
                  <c:v>143502197.50044653</c:v>
                </c:pt>
                <c:pt idx="4527">
                  <c:v>143503662.40180507</c:v>
                </c:pt>
                <c:pt idx="4528">
                  <c:v>143574755.28525731</c:v>
                </c:pt>
                <c:pt idx="4529">
                  <c:v>143576354.09829658</c:v>
                </c:pt>
                <c:pt idx="4530">
                  <c:v>143577886.27659655</c:v>
                </c:pt>
                <c:pt idx="4531">
                  <c:v>143579285.20701763</c:v>
                </c:pt>
                <c:pt idx="4532">
                  <c:v>143580550.89364642</c:v>
                </c:pt>
                <c:pt idx="4533">
                  <c:v>143651448.04859623</c:v>
                </c:pt>
                <c:pt idx="4534">
                  <c:v>143652847.61591238</c:v>
                </c:pt>
                <c:pt idx="4535">
                  <c:v>143654513.74882352</c:v>
                </c:pt>
                <c:pt idx="4536">
                  <c:v>143656113.2173413</c:v>
                </c:pt>
                <c:pt idx="4537">
                  <c:v>143727213.89112628</c:v>
                </c:pt>
                <c:pt idx="4538">
                  <c:v>143728814.09759238</c:v>
                </c:pt>
                <c:pt idx="4539">
                  <c:v>143730414.28536338</c:v>
                </c:pt>
                <c:pt idx="4540">
                  <c:v>143731881.10773057</c:v>
                </c:pt>
                <c:pt idx="4541">
                  <c:v>143733214.56897828</c:v>
                </c:pt>
                <c:pt idx="4542">
                  <c:v>143734348.00083211</c:v>
                </c:pt>
                <c:pt idx="4543">
                  <c:v>143805119.99622893</c:v>
                </c:pt>
                <c:pt idx="4544">
                  <c:v>143806520.77039802</c:v>
                </c:pt>
                <c:pt idx="4545">
                  <c:v>143808188.34002554</c:v>
                </c:pt>
                <c:pt idx="4546">
                  <c:v>143809922.59091172</c:v>
                </c:pt>
                <c:pt idx="4547">
                  <c:v>143811590.11914241</c:v>
                </c:pt>
                <c:pt idx="4548">
                  <c:v>143813257.62708208</c:v>
                </c:pt>
                <c:pt idx="4549">
                  <c:v>143745415.13659436</c:v>
                </c:pt>
                <c:pt idx="4550">
                  <c:v>143816792.67680779</c:v>
                </c:pt>
                <c:pt idx="4551">
                  <c:v>143818326.72661701</c:v>
                </c:pt>
                <c:pt idx="4552">
                  <c:v>143819527.27535787</c:v>
                </c:pt>
                <c:pt idx="4553">
                  <c:v>143820394.33179653</c:v>
                </c:pt>
                <c:pt idx="4554">
                  <c:v>143821261.38274887</c:v>
                </c:pt>
                <c:pt idx="4555">
                  <c:v>143891908.74151558</c:v>
                </c:pt>
                <c:pt idx="4556">
                  <c:v>143893176.56316033</c:v>
                </c:pt>
                <c:pt idx="4557">
                  <c:v>143964025.8258732</c:v>
                </c:pt>
                <c:pt idx="4558">
                  <c:v>143965160.72070372</c:v>
                </c:pt>
                <c:pt idx="4559">
                  <c:v>143966228.8484374</c:v>
                </c:pt>
                <c:pt idx="4560">
                  <c:v>143967430.48219571</c:v>
                </c:pt>
                <c:pt idx="4561">
                  <c:v>143968899.13138226</c:v>
                </c:pt>
                <c:pt idx="4562">
                  <c:v>143970301.00911903</c:v>
                </c:pt>
                <c:pt idx="4563">
                  <c:v>143971636.11745262</c:v>
                </c:pt>
                <c:pt idx="4564">
                  <c:v>143972704.19476295</c:v>
                </c:pt>
                <c:pt idx="4565">
                  <c:v>143973705.50968805</c:v>
                </c:pt>
                <c:pt idx="4566">
                  <c:v>144044427.00414556</c:v>
                </c:pt>
                <c:pt idx="4567">
                  <c:v>144045829.49869663</c:v>
                </c:pt>
                <c:pt idx="4568">
                  <c:v>144047766.25332242</c:v>
                </c:pt>
                <c:pt idx="4569">
                  <c:v>144119559.47081241</c:v>
                </c:pt>
                <c:pt idx="4570">
                  <c:v>144121563.91700685</c:v>
                </c:pt>
                <c:pt idx="4571">
                  <c:v>144123100.63927191</c:v>
                </c:pt>
                <c:pt idx="4572">
                  <c:v>144124303.2794818</c:v>
                </c:pt>
                <c:pt idx="4573">
                  <c:v>144125839.97108659</c:v>
                </c:pt>
                <c:pt idx="4574">
                  <c:v>144127443.45703354</c:v>
                </c:pt>
                <c:pt idx="4575">
                  <c:v>144128913.30270031</c:v>
                </c:pt>
                <c:pt idx="4576">
                  <c:v>144130182.70220408</c:v>
                </c:pt>
                <c:pt idx="4577">
                  <c:v>144131786.13743395</c:v>
                </c:pt>
                <c:pt idx="4578">
                  <c:v>144133523.17113459</c:v>
                </c:pt>
                <c:pt idx="4579">
                  <c:v>144204857.12162521</c:v>
                </c:pt>
                <c:pt idx="4580">
                  <c:v>144206594.95009544</c:v>
                </c:pt>
                <c:pt idx="4581">
                  <c:v>144208265.91827586</c:v>
                </c:pt>
                <c:pt idx="4582">
                  <c:v>144210003.70362151</c:v>
                </c:pt>
                <c:pt idx="4583">
                  <c:v>144211808.30359629</c:v>
                </c:pt>
                <c:pt idx="4584">
                  <c:v>144144212.12558752</c:v>
                </c:pt>
                <c:pt idx="4585">
                  <c:v>144146015.80459267</c:v>
                </c:pt>
                <c:pt idx="4586">
                  <c:v>144077949.37910798</c:v>
                </c:pt>
                <c:pt idx="4587">
                  <c:v>144079217.99343997</c:v>
                </c:pt>
                <c:pt idx="4588">
                  <c:v>144080219.52278659</c:v>
                </c:pt>
                <c:pt idx="4589">
                  <c:v>144081554.88387907</c:v>
                </c:pt>
                <c:pt idx="4590">
                  <c:v>144083290.83387339</c:v>
                </c:pt>
                <c:pt idx="4591">
                  <c:v>144154633.05503014</c:v>
                </c:pt>
                <c:pt idx="4592">
                  <c:v>144155902.21676409</c:v>
                </c:pt>
                <c:pt idx="4593">
                  <c:v>144226444.73856035</c:v>
                </c:pt>
                <c:pt idx="4594">
                  <c:v>144227580.83495298</c:v>
                </c:pt>
                <c:pt idx="4595">
                  <c:v>144228917.40691411</c:v>
                </c:pt>
                <c:pt idx="4596">
                  <c:v>144230253.96587071</c:v>
                </c:pt>
                <c:pt idx="4597">
                  <c:v>144231657.33877859</c:v>
                </c:pt>
                <c:pt idx="4598">
                  <c:v>144232993.87107593</c:v>
                </c:pt>
                <c:pt idx="4599">
                  <c:v>144234597.69266731</c:v>
                </c:pt>
                <c:pt idx="4600">
                  <c:v>144236602.44332388</c:v>
                </c:pt>
                <c:pt idx="4601">
                  <c:v>144238339.87022692</c:v>
                </c:pt>
                <c:pt idx="4602">
                  <c:v>144309290.08091271</c:v>
                </c:pt>
                <c:pt idx="4603">
                  <c:v>144310426.61613292</c:v>
                </c:pt>
                <c:pt idx="4604">
                  <c:v>144242081.94584253</c:v>
                </c:pt>
                <c:pt idx="4605">
                  <c:v>144243819.30344111</c:v>
                </c:pt>
                <c:pt idx="4606">
                  <c:v>144245890.73955187</c:v>
                </c:pt>
                <c:pt idx="4607">
                  <c:v>144247761.68725538</c:v>
                </c:pt>
                <c:pt idx="4608">
                  <c:v>144249031.24439818</c:v>
                </c:pt>
                <c:pt idx="4609">
                  <c:v>144249966.70004818</c:v>
                </c:pt>
                <c:pt idx="4610">
                  <c:v>144251503.50621527</c:v>
                </c:pt>
                <c:pt idx="4611">
                  <c:v>144253441.1938324</c:v>
                </c:pt>
                <c:pt idx="4612">
                  <c:v>144255178.40776858</c:v>
                </c:pt>
                <c:pt idx="4613">
                  <c:v>144256514.71123129</c:v>
                </c:pt>
                <c:pt idx="4614">
                  <c:v>144327339.82370272</c:v>
                </c:pt>
                <c:pt idx="4615">
                  <c:v>144328609.90151307</c:v>
                </c:pt>
                <c:pt idx="4616">
                  <c:v>144330147.34842154</c:v>
                </c:pt>
                <c:pt idx="4617">
                  <c:v>144331751.62251061</c:v>
                </c:pt>
                <c:pt idx="4618">
                  <c:v>144402914.3545984</c:v>
                </c:pt>
                <c:pt idx="4619">
                  <c:v>144404653.11598155</c:v>
                </c:pt>
                <c:pt idx="4620">
                  <c:v>144406258.10697341</c:v>
                </c:pt>
                <c:pt idx="4621">
                  <c:v>144407528.71155506</c:v>
                </c:pt>
                <c:pt idx="4622">
                  <c:v>144408665.55833375</c:v>
                </c:pt>
                <c:pt idx="4623">
                  <c:v>144410003.01309788</c:v>
                </c:pt>
                <c:pt idx="4624">
                  <c:v>144411273.58307403</c:v>
                </c:pt>
                <c:pt idx="4625">
                  <c:v>144412611.0124701</c:v>
                </c:pt>
                <c:pt idx="4626">
                  <c:v>144414282.78092131</c:v>
                </c:pt>
                <c:pt idx="4627">
                  <c:v>144415887.65951174</c:v>
                </c:pt>
                <c:pt idx="4628">
                  <c:v>144416957.56816518</c:v>
                </c:pt>
                <c:pt idx="4629">
                  <c:v>144487526.27419055</c:v>
                </c:pt>
                <c:pt idx="4630">
                  <c:v>144489131.88442284</c:v>
                </c:pt>
                <c:pt idx="4631">
                  <c:v>144491138.87085968</c:v>
                </c:pt>
                <c:pt idx="4632">
                  <c:v>144493012.03178293</c:v>
                </c:pt>
                <c:pt idx="4633">
                  <c:v>144494684.47534001</c:v>
                </c:pt>
                <c:pt idx="4634">
                  <c:v>144565725.98176315</c:v>
                </c:pt>
                <c:pt idx="4635">
                  <c:v>144497427.23875788</c:v>
                </c:pt>
                <c:pt idx="4636">
                  <c:v>144499099.62863806</c:v>
                </c:pt>
                <c:pt idx="4637">
                  <c:v>144501039.57542768</c:v>
                </c:pt>
                <c:pt idx="4638">
                  <c:v>144572552.55942261</c:v>
                </c:pt>
                <c:pt idx="4639">
                  <c:v>144574024.91413435</c:v>
                </c:pt>
                <c:pt idx="4640">
                  <c:v>144575229.55627406</c:v>
                </c:pt>
                <c:pt idx="4641">
                  <c:v>144645741.23549855</c:v>
                </c:pt>
                <c:pt idx="4642">
                  <c:v>144716521.69871131</c:v>
                </c:pt>
                <c:pt idx="4643">
                  <c:v>144717861.44754592</c:v>
                </c:pt>
                <c:pt idx="4644">
                  <c:v>144789179.7803852</c:v>
                </c:pt>
                <c:pt idx="4645">
                  <c:v>144860566.75459701</c:v>
                </c:pt>
                <c:pt idx="4646">
                  <c:v>144931821.22032568</c:v>
                </c:pt>
                <c:pt idx="4647">
                  <c:v>145003144.32736933</c:v>
                </c:pt>
                <c:pt idx="4648">
                  <c:v>145004620.80102834</c:v>
                </c:pt>
                <c:pt idx="4649">
                  <c:v>145075476.1853326</c:v>
                </c:pt>
                <c:pt idx="4650">
                  <c:v>145076483.33756331</c:v>
                </c:pt>
                <c:pt idx="4651">
                  <c:v>145077624.76787835</c:v>
                </c:pt>
                <c:pt idx="4652">
                  <c:v>145148549.48901784</c:v>
                </c:pt>
                <c:pt idx="4653">
                  <c:v>145149892.96839187</c:v>
                </c:pt>
                <c:pt idx="4654">
                  <c:v>145151303.60767472</c:v>
                </c:pt>
                <c:pt idx="4655">
                  <c:v>145152781.40480891</c:v>
                </c:pt>
                <c:pt idx="4656">
                  <c:v>145154192.01460075</c:v>
                </c:pt>
                <c:pt idx="4657">
                  <c:v>145155669.78084034</c:v>
                </c:pt>
                <c:pt idx="4658">
                  <c:v>145226599.06589741</c:v>
                </c:pt>
                <c:pt idx="4659">
                  <c:v>145227808.70460343</c:v>
                </c:pt>
                <c:pt idx="4660">
                  <c:v>145228951.13143933</c:v>
                </c:pt>
                <c:pt idx="4661">
                  <c:v>145230362.35155395</c:v>
                </c:pt>
                <c:pt idx="4662">
                  <c:v>145301563.54839882</c:v>
                </c:pt>
                <c:pt idx="4663">
                  <c:v>145303311.57178313</c:v>
                </c:pt>
                <c:pt idx="4664">
                  <c:v>145304857.88174391</c:v>
                </c:pt>
                <c:pt idx="4665">
                  <c:v>145306336.94465813</c:v>
                </c:pt>
                <c:pt idx="4666">
                  <c:v>145307883.22079134</c:v>
                </c:pt>
                <c:pt idx="4667">
                  <c:v>145309496.70788866</c:v>
                </c:pt>
                <c:pt idx="4668">
                  <c:v>145311244.63100135</c:v>
                </c:pt>
                <c:pt idx="4669">
                  <c:v>145382586.34348583</c:v>
                </c:pt>
                <c:pt idx="4670">
                  <c:v>145384066.02912208</c:v>
                </c:pt>
                <c:pt idx="4671">
                  <c:v>145385612.95627671</c:v>
                </c:pt>
                <c:pt idx="4672">
                  <c:v>145387025.35292193</c:v>
                </c:pt>
                <c:pt idx="4673">
                  <c:v>145388303.22317708</c:v>
                </c:pt>
                <c:pt idx="4674">
                  <c:v>145459312.7588309</c:v>
                </c:pt>
                <c:pt idx="4675">
                  <c:v>145461062.2251325</c:v>
                </c:pt>
                <c:pt idx="4676">
                  <c:v>145462946.24103826</c:v>
                </c:pt>
                <c:pt idx="4677">
                  <c:v>145464897.516195</c:v>
                </c:pt>
                <c:pt idx="4678">
                  <c:v>145466714.19592589</c:v>
                </c:pt>
                <c:pt idx="4679">
                  <c:v>145468598.13490868</c:v>
                </c:pt>
                <c:pt idx="4680">
                  <c:v>145470280.20162022</c:v>
                </c:pt>
                <c:pt idx="4681">
                  <c:v>145471558.55865127</c:v>
                </c:pt>
                <c:pt idx="4682">
                  <c:v>145472702.34177715</c:v>
                </c:pt>
                <c:pt idx="4683">
                  <c:v>145543854.06102732</c:v>
                </c:pt>
                <c:pt idx="4684">
                  <c:v>145545671.48890683</c:v>
                </c:pt>
                <c:pt idx="4685">
                  <c:v>145547556.20373875</c:v>
                </c:pt>
                <c:pt idx="4686">
                  <c:v>145549440.89292249</c:v>
                </c:pt>
                <c:pt idx="4687">
                  <c:v>145550989.01127928</c:v>
                </c:pt>
                <c:pt idx="4688">
                  <c:v>145552133.26155108</c:v>
                </c:pt>
                <c:pt idx="4689">
                  <c:v>145622751.53587827</c:v>
                </c:pt>
                <c:pt idx="4690">
                  <c:v>145623896.3166526</c:v>
                </c:pt>
                <c:pt idx="4691">
                  <c:v>145625579.80060935</c:v>
                </c:pt>
                <c:pt idx="4692">
                  <c:v>145627397.94030824</c:v>
                </c:pt>
                <c:pt idx="4693">
                  <c:v>145629014.04445741</c:v>
                </c:pt>
                <c:pt idx="4694">
                  <c:v>145699973.013116</c:v>
                </c:pt>
                <c:pt idx="4695">
                  <c:v>145701050.91095591</c:v>
                </c:pt>
                <c:pt idx="4696">
                  <c:v>145702196.16822684</c:v>
                </c:pt>
                <c:pt idx="4697">
                  <c:v>145703947.71987015</c:v>
                </c:pt>
                <c:pt idx="4698">
                  <c:v>145705901.34751731</c:v>
                </c:pt>
                <c:pt idx="4699">
                  <c:v>145707585.48718438</c:v>
                </c:pt>
                <c:pt idx="4700">
                  <c:v>145709269.60639134</c:v>
                </c:pt>
                <c:pt idx="4701">
                  <c:v>145780705.91852805</c:v>
                </c:pt>
                <c:pt idx="4702">
                  <c:v>145782188.61652809</c:v>
                </c:pt>
                <c:pt idx="4703">
                  <c:v>145783401.72128382</c:v>
                </c:pt>
                <c:pt idx="4704">
                  <c:v>145714726.01209012</c:v>
                </c:pt>
                <c:pt idx="4705">
                  <c:v>145715871.15638936</c:v>
                </c:pt>
                <c:pt idx="4706">
                  <c:v>145717353.09379315</c:v>
                </c:pt>
                <c:pt idx="4707">
                  <c:v>145718969.73471138</c:v>
                </c:pt>
                <c:pt idx="4708">
                  <c:v>145720721.07443061</c:v>
                </c:pt>
                <c:pt idx="4709">
                  <c:v>145722472.39202434</c:v>
                </c:pt>
                <c:pt idx="4710">
                  <c:v>145724291.04456922</c:v>
                </c:pt>
                <c:pt idx="4711">
                  <c:v>145725974.96083733</c:v>
                </c:pt>
                <c:pt idx="4712">
                  <c:v>145727524.14573798</c:v>
                </c:pt>
                <c:pt idx="4713">
                  <c:v>145729140.66804588</c:v>
                </c:pt>
                <c:pt idx="4714">
                  <c:v>145731026.58691418</c:v>
                </c:pt>
                <c:pt idx="4715">
                  <c:v>145663149.84023347</c:v>
                </c:pt>
                <c:pt idx="4716">
                  <c:v>145664361.6074031</c:v>
                </c:pt>
                <c:pt idx="4717">
                  <c:v>145665169.44629544</c:v>
                </c:pt>
                <c:pt idx="4718">
                  <c:v>145666448.51490918</c:v>
                </c:pt>
                <c:pt idx="4719">
                  <c:v>145667727.57171559</c:v>
                </c:pt>
                <c:pt idx="4720">
                  <c:v>145738300.60507628</c:v>
                </c:pt>
                <c:pt idx="4721">
                  <c:v>145739310.85518968</c:v>
                </c:pt>
                <c:pt idx="4722">
                  <c:v>145740657.84388831</c:v>
                </c:pt>
                <c:pt idx="4723">
                  <c:v>145742072.16793591</c:v>
                </c:pt>
                <c:pt idx="4724">
                  <c:v>145743419.12980399</c:v>
                </c:pt>
                <c:pt idx="4725">
                  <c:v>145744833.42567959</c:v>
                </c:pt>
                <c:pt idx="4726">
                  <c:v>145746719.13106832</c:v>
                </c:pt>
                <c:pt idx="4727">
                  <c:v>145748806.84640035</c:v>
                </c:pt>
                <c:pt idx="4728">
                  <c:v>145750423.12054759</c:v>
                </c:pt>
                <c:pt idx="4729">
                  <c:v>145751567.97000042</c:v>
                </c:pt>
                <c:pt idx="4730">
                  <c:v>145822148.09643388</c:v>
                </c:pt>
                <c:pt idx="4731">
                  <c:v>145823360.85172215</c:v>
                </c:pt>
                <c:pt idx="4732">
                  <c:v>145894751.26103321</c:v>
                </c:pt>
                <c:pt idx="4733">
                  <c:v>145966210.69791695</c:v>
                </c:pt>
                <c:pt idx="4734">
                  <c:v>145968166.37861514</c:v>
                </c:pt>
                <c:pt idx="4735">
                  <c:v>145970054.59590608</c:v>
                </c:pt>
                <c:pt idx="4736">
                  <c:v>145971807.9175373</c:v>
                </c:pt>
                <c:pt idx="4737">
                  <c:v>145973561.2170243</c:v>
                </c:pt>
                <c:pt idx="4738">
                  <c:v>145975044.76083347</c:v>
                </c:pt>
                <c:pt idx="4739">
                  <c:v>145976460.85604396</c:v>
                </c:pt>
                <c:pt idx="4740">
                  <c:v>145978011.80089059</c:v>
                </c:pt>
                <c:pt idx="4741">
                  <c:v>145979427.86583549</c:v>
                </c:pt>
                <c:pt idx="4742">
                  <c:v>145980911.34695187</c:v>
                </c:pt>
                <c:pt idx="4743">
                  <c:v>145982259.95239216</c:v>
                </c:pt>
                <c:pt idx="4744">
                  <c:v>146052784.04208481</c:v>
                </c:pt>
                <c:pt idx="4745">
                  <c:v>146053526.11938295</c:v>
                </c:pt>
                <c:pt idx="4746">
                  <c:v>146054740.41913688</c:v>
                </c:pt>
                <c:pt idx="4747">
                  <c:v>146056764.22846791</c:v>
                </c:pt>
                <c:pt idx="4748">
                  <c:v>146058990.38467246</c:v>
                </c:pt>
                <c:pt idx="4749">
                  <c:v>146060541.92698681</c:v>
                </c:pt>
                <c:pt idx="4750">
                  <c:v>146061486.33556187</c:v>
                </c:pt>
                <c:pt idx="4751">
                  <c:v>146062835.47952959</c:v>
                </c:pt>
                <c:pt idx="4752">
                  <c:v>146064521.89106008</c:v>
                </c:pt>
                <c:pt idx="4753">
                  <c:v>146066073.37158328</c:v>
                </c:pt>
                <c:pt idx="4754">
                  <c:v>146067422.47099459</c:v>
                </c:pt>
                <c:pt idx="4755">
                  <c:v>146138359.14885435</c:v>
                </c:pt>
                <c:pt idx="4756">
                  <c:v>146139708.86731717</c:v>
                </c:pt>
                <c:pt idx="4757">
                  <c:v>146141328.51216725</c:v>
                </c:pt>
                <c:pt idx="4758">
                  <c:v>146142813.17002928</c:v>
                </c:pt>
                <c:pt idx="4759">
                  <c:v>146144297.81202888</c:v>
                </c:pt>
                <c:pt idx="4760">
                  <c:v>146146052.36848724</c:v>
                </c:pt>
                <c:pt idx="4761">
                  <c:v>146148144.31069478</c:v>
                </c:pt>
                <c:pt idx="4762">
                  <c:v>146150168.74091002</c:v>
                </c:pt>
                <c:pt idx="4763">
                  <c:v>146151653.30432338</c:v>
                </c:pt>
                <c:pt idx="4764">
                  <c:v>146083138.51359388</c:v>
                </c:pt>
                <c:pt idx="4765">
                  <c:v>146084420.00088245</c:v>
                </c:pt>
                <c:pt idx="4766">
                  <c:v>146085768.92209691</c:v>
                </c:pt>
                <c:pt idx="4767">
                  <c:v>146087050.38511601</c:v>
                </c:pt>
                <c:pt idx="4768">
                  <c:v>146157928.78352034</c:v>
                </c:pt>
                <c:pt idx="4769">
                  <c:v>146159345.78798768</c:v>
                </c:pt>
                <c:pt idx="4770">
                  <c:v>146161235.10479987</c:v>
                </c:pt>
                <c:pt idx="4771">
                  <c:v>146163124.39592427</c:v>
                </c:pt>
                <c:pt idx="4772">
                  <c:v>146164946.18803829</c:v>
                </c:pt>
                <c:pt idx="4773">
                  <c:v>146236369.00032422</c:v>
                </c:pt>
                <c:pt idx="4774">
                  <c:v>146238124.11174953</c:v>
                </c:pt>
                <c:pt idx="4775">
                  <c:v>146309481.79350445</c:v>
                </c:pt>
                <c:pt idx="4776">
                  <c:v>146310764.95758545</c:v>
                </c:pt>
                <c:pt idx="4777">
                  <c:v>146312183.17779708</c:v>
                </c:pt>
                <c:pt idx="4778">
                  <c:v>146313803.98318908</c:v>
                </c:pt>
                <c:pt idx="4779">
                  <c:v>146384894.94241896</c:v>
                </c:pt>
                <c:pt idx="4780">
                  <c:v>146385975.97338328</c:v>
                </c:pt>
                <c:pt idx="4781">
                  <c:v>146387192.12317988</c:v>
                </c:pt>
                <c:pt idx="4782">
                  <c:v>146388813.63970912</c:v>
                </c:pt>
                <c:pt idx="4783">
                  <c:v>146390637.82321945</c:v>
                </c:pt>
                <c:pt idx="4784">
                  <c:v>146462341.07673967</c:v>
                </c:pt>
                <c:pt idx="4785">
                  <c:v>146464233.67194504</c:v>
                </c:pt>
                <c:pt idx="4786">
                  <c:v>146465720.69298628</c:v>
                </c:pt>
                <c:pt idx="4787">
                  <c:v>146536751.11847103</c:v>
                </c:pt>
                <c:pt idx="4788">
                  <c:v>146537833.08334357</c:v>
                </c:pt>
                <c:pt idx="4789">
                  <c:v>146608391.64550972</c:v>
                </c:pt>
                <c:pt idx="4790">
                  <c:v>146679154.03363031</c:v>
                </c:pt>
                <c:pt idx="4791">
                  <c:v>146680913.85921052</c:v>
                </c:pt>
                <c:pt idx="4792">
                  <c:v>146752422.91301137</c:v>
                </c:pt>
                <c:pt idx="4793">
                  <c:v>146753980.38387075</c:v>
                </c:pt>
                <c:pt idx="4794">
                  <c:v>146825220.82106039</c:v>
                </c:pt>
                <c:pt idx="4795">
                  <c:v>146826914.49095777</c:v>
                </c:pt>
                <c:pt idx="4796">
                  <c:v>146828743.63135958</c:v>
                </c:pt>
                <c:pt idx="4797">
                  <c:v>146900325.98899746</c:v>
                </c:pt>
                <c:pt idx="4798">
                  <c:v>146902020.39850608</c:v>
                </c:pt>
                <c:pt idx="4799">
                  <c:v>146903579.23709261</c:v>
                </c:pt>
                <c:pt idx="4800">
                  <c:v>146974418.93715137</c:v>
                </c:pt>
                <c:pt idx="4801">
                  <c:v>146975775.06792203</c:v>
                </c:pt>
                <c:pt idx="4802">
                  <c:v>146977538.01824102</c:v>
                </c:pt>
                <c:pt idx="4803">
                  <c:v>146979436.55524015</c:v>
                </c:pt>
                <c:pt idx="4804">
                  <c:v>146980996.04847172</c:v>
                </c:pt>
                <c:pt idx="4805">
                  <c:v>146982216.50929096</c:v>
                </c:pt>
                <c:pt idx="4806">
                  <c:v>146983572.56436148</c:v>
                </c:pt>
                <c:pt idx="4807">
                  <c:v>147055163.731929</c:v>
                </c:pt>
                <c:pt idx="4808">
                  <c:v>147057130.89581957</c:v>
                </c:pt>
                <c:pt idx="4809">
                  <c:v>147128860.41249061</c:v>
                </c:pt>
                <c:pt idx="4810">
                  <c:v>147060997.30966449</c:v>
                </c:pt>
                <c:pt idx="4811">
                  <c:v>147062828.73151925</c:v>
                </c:pt>
                <c:pt idx="4812">
                  <c:v>147064456.64190832</c:v>
                </c:pt>
                <c:pt idx="4813">
                  <c:v>147066016.70490426</c:v>
                </c:pt>
                <c:pt idx="4814">
                  <c:v>147067848.06098223</c:v>
                </c:pt>
                <c:pt idx="4815">
                  <c:v>147000386.55362061</c:v>
                </c:pt>
                <c:pt idx="4816">
                  <c:v>147002623.74640012</c:v>
                </c:pt>
                <c:pt idx="4817">
                  <c:v>147004182.98078468</c:v>
                </c:pt>
                <c:pt idx="4818">
                  <c:v>147005471.03084451</c:v>
                </c:pt>
                <c:pt idx="4819">
                  <c:v>147006623.48662007</c:v>
                </c:pt>
                <c:pt idx="4820">
                  <c:v>147007843.72354782</c:v>
                </c:pt>
                <c:pt idx="4821">
                  <c:v>147009470.68953717</c:v>
                </c:pt>
                <c:pt idx="4822">
                  <c:v>147081277.2723076</c:v>
                </c:pt>
                <c:pt idx="4823">
                  <c:v>147013538.02160662</c:v>
                </c:pt>
                <c:pt idx="4824">
                  <c:v>147015232.70834869</c:v>
                </c:pt>
                <c:pt idx="4825">
                  <c:v>146946745.37381899</c:v>
                </c:pt>
                <c:pt idx="4826">
                  <c:v>146947964.94519857</c:v>
                </c:pt>
                <c:pt idx="4827">
                  <c:v>146949455.51797381</c:v>
                </c:pt>
                <c:pt idx="4828">
                  <c:v>147020723.35217413</c:v>
                </c:pt>
                <c:pt idx="4829">
                  <c:v>147022146.81719553</c:v>
                </c:pt>
                <c:pt idx="4830">
                  <c:v>147023231.3522377</c:v>
                </c:pt>
                <c:pt idx="4831">
                  <c:v>147093823.60169408</c:v>
                </c:pt>
                <c:pt idx="4832">
                  <c:v>147094637.37875542</c:v>
                </c:pt>
                <c:pt idx="4833">
                  <c:v>147095925.8494117</c:v>
                </c:pt>
                <c:pt idx="4834">
                  <c:v>147167130.46127141</c:v>
                </c:pt>
                <c:pt idx="4835">
                  <c:v>147238336.4097307</c:v>
                </c:pt>
                <c:pt idx="4836">
                  <c:v>147170251.31534159</c:v>
                </c:pt>
                <c:pt idx="4837">
                  <c:v>147172083.08854854</c:v>
                </c:pt>
                <c:pt idx="4838">
                  <c:v>147103995.47438645</c:v>
                </c:pt>
                <c:pt idx="4839">
                  <c:v>147105622.90531376</c:v>
                </c:pt>
                <c:pt idx="4840">
                  <c:v>147107657.16732222</c:v>
                </c:pt>
                <c:pt idx="4841">
                  <c:v>147109827.01416001</c:v>
                </c:pt>
                <c:pt idx="4842">
                  <c:v>147181512.94861862</c:v>
                </c:pt>
                <c:pt idx="4843">
                  <c:v>147183073.22385463</c:v>
                </c:pt>
                <c:pt idx="4844">
                  <c:v>147254354.43831718</c:v>
                </c:pt>
                <c:pt idx="4845">
                  <c:v>147255847.55091351</c:v>
                </c:pt>
                <c:pt idx="4846">
                  <c:v>147257272.77988794</c:v>
                </c:pt>
                <c:pt idx="4847">
                  <c:v>147258562.26025763</c:v>
                </c:pt>
                <c:pt idx="4848">
                  <c:v>147259919.59517348</c:v>
                </c:pt>
                <c:pt idx="4849">
                  <c:v>147261616.24529728</c:v>
                </c:pt>
                <c:pt idx="4850">
                  <c:v>147193655.50071371</c:v>
                </c:pt>
                <c:pt idx="4851">
                  <c:v>147195012.14495268</c:v>
                </c:pt>
                <c:pt idx="4852">
                  <c:v>147196097.4508664</c:v>
                </c:pt>
                <c:pt idx="4853">
                  <c:v>147266841.79838282</c:v>
                </c:pt>
                <c:pt idx="4854">
                  <c:v>147198200.20710081</c:v>
                </c:pt>
                <c:pt idx="4855">
                  <c:v>147199556.80724394</c:v>
                </c:pt>
                <c:pt idx="4856">
                  <c:v>147200981.22322798</c:v>
                </c:pt>
                <c:pt idx="4857">
                  <c:v>147201930.82582214</c:v>
                </c:pt>
                <c:pt idx="4858">
                  <c:v>147202609.10944083</c:v>
                </c:pt>
                <c:pt idx="4859">
                  <c:v>147203287.38976899</c:v>
                </c:pt>
                <c:pt idx="4860">
                  <c:v>147274170.81667134</c:v>
                </c:pt>
                <c:pt idx="4861">
                  <c:v>147276138.7284078</c:v>
                </c:pt>
                <c:pt idx="4862">
                  <c:v>147348314.00091511</c:v>
                </c:pt>
                <c:pt idx="4863">
                  <c:v>147350282.78418636</c:v>
                </c:pt>
                <c:pt idx="4864">
                  <c:v>147351504.77366588</c:v>
                </c:pt>
                <c:pt idx="4865">
                  <c:v>147352523.09008175</c:v>
                </c:pt>
                <c:pt idx="4866">
                  <c:v>147353948.72061577</c:v>
                </c:pt>
                <c:pt idx="4867">
                  <c:v>147355374.33662769</c:v>
                </c:pt>
                <c:pt idx="4868">
                  <c:v>147356799.93811733</c:v>
                </c:pt>
                <c:pt idx="4869">
                  <c:v>147358700.71751428</c:v>
                </c:pt>
                <c:pt idx="4870">
                  <c:v>147360737.23822066</c:v>
                </c:pt>
                <c:pt idx="4871">
                  <c:v>147432173.33370191</c:v>
                </c:pt>
                <c:pt idx="4872">
                  <c:v>147433463.71078095</c:v>
                </c:pt>
                <c:pt idx="4873">
                  <c:v>147434754.07596833</c:v>
                </c:pt>
                <c:pt idx="4874">
                  <c:v>147436044.42926431</c:v>
                </c:pt>
                <c:pt idx="4875">
                  <c:v>147507280.00381374</c:v>
                </c:pt>
                <c:pt idx="4876">
                  <c:v>147439372.12762287</c:v>
                </c:pt>
                <c:pt idx="4877">
                  <c:v>147441137.81300381</c:v>
                </c:pt>
                <c:pt idx="4878">
                  <c:v>147512511.63124558</c:v>
                </c:pt>
                <c:pt idx="4879">
                  <c:v>147513870.46354878</c:v>
                </c:pt>
                <c:pt idx="4880">
                  <c:v>147514821.63831851</c:v>
                </c:pt>
                <c:pt idx="4881">
                  <c:v>147515908.68728995</c:v>
                </c:pt>
                <c:pt idx="4882">
                  <c:v>147517335.42626345</c:v>
                </c:pt>
                <c:pt idx="4883">
                  <c:v>147518422.45572779</c:v>
                </c:pt>
                <c:pt idx="4884">
                  <c:v>147519373.59958968</c:v>
                </c:pt>
                <c:pt idx="4885">
                  <c:v>147520596.48935142</c:v>
                </c:pt>
                <c:pt idx="4886">
                  <c:v>147522023.18058062</c:v>
                </c:pt>
                <c:pt idx="4887">
                  <c:v>147523517.79390302</c:v>
                </c:pt>
                <c:pt idx="4888">
                  <c:v>147525012.39127883</c:v>
                </c:pt>
                <c:pt idx="4889">
                  <c:v>147526371.10232812</c:v>
                </c:pt>
                <c:pt idx="4890">
                  <c:v>147527729.80019924</c:v>
                </c:pt>
                <c:pt idx="4891">
                  <c:v>147529428.15400612</c:v>
                </c:pt>
                <c:pt idx="4892">
                  <c:v>147531262.35299054</c:v>
                </c:pt>
                <c:pt idx="4893">
                  <c:v>147602646.29762462</c:v>
                </c:pt>
                <c:pt idx="4894">
                  <c:v>147603869.64865685</c:v>
                </c:pt>
                <c:pt idx="4895">
                  <c:v>147674643.66307598</c:v>
                </c:pt>
                <c:pt idx="4896">
                  <c:v>147675459.60474962</c:v>
                </c:pt>
                <c:pt idx="4897">
                  <c:v>147746506.99937761</c:v>
                </c:pt>
                <c:pt idx="4898">
                  <c:v>147748479.75391173</c:v>
                </c:pt>
                <c:pt idx="4899">
                  <c:v>147750724.57877386</c:v>
                </c:pt>
                <c:pt idx="4900">
                  <c:v>147752833.32092234</c:v>
                </c:pt>
                <c:pt idx="4901">
                  <c:v>147754465.87371868</c:v>
                </c:pt>
                <c:pt idx="4902">
                  <c:v>147825722.26921335</c:v>
                </c:pt>
                <c:pt idx="4903">
                  <c:v>147897184.25679171</c:v>
                </c:pt>
                <c:pt idx="4904">
                  <c:v>147968511.53470361</c:v>
                </c:pt>
                <c:pt idx="4905">
                  <c:v>148039703.91440973</c:v>
                </c:pt>
                <c:pt idx="4906">
                  <c:v>148041066.87479421</c:v>
                </c:pt>
                <c:pt idx="4907">
                  <c:v>147973007.17584398</c:v>
                </c:pt>
                <c:pt idx="4908">
                  <c:v>148044474.21793059</c:v>
                </c:pt>
                <c:pt idx="4909">
                  <c:v>148045632.69577962</c:v>
                </c:pt>
                <c:pt idx="4910">
                  <c:v>148116488.20195788</c:v>
                </c:pt>
                <c:pt idx="4911">
                  <c:v>148117851.73781148</c:v>
                </c:pt>
                <c:pt idx="4912">
                  <c:v>148189663.74411398</c:v>
                </c:pt>
                <c:pt idx="4913">
                  <c:v>148191846.37187394</c:v>
                </c:pt>
                <c:pt idx="4914">
                  <c:v>148193756.14338547</c:v>
                </c:pt>
                <c:pt idx="4915">
                  <c:v>148195393.06976119</c:v>
                </c:pt>
                <c:pt idx="4916">
                  <c:v>148196893.56887341</c:v>
                </c:pt>
                <c:pt idx="4917">
                  <c:v>148198189.44159061</c:v>
                </c:pt>
                <c:pt idx="4918">
                  <c:v>148199689.91087711</c:v>
                </c:pt>
                <c:pt idx="4919">
                  <c:v>148201940.58479998</c:v>
                </c:pt>
                <c:pt idx="4920">
                  <c:v>148274032.97164235</c:v>
                </c:pt>
                <c:pt idx="4921">
                  <c:v>148275807.01178449</c:v>
                </c:pt>
                <c:pt idx="4922">
                  <c:v>148277171.64283216</c:v>
                </c:pt>
                <c:pt idx="4923">
                  <c:v>148278604.49119204</c:v>
                </c:pt>
                <c:pt idx="4924">
                  <c:v>148280242.01431367</c:v>
                </c:pt>
                <c:pt idx="4925">
                  <c:v>148211965.87666771</c:v>
                </c:pt>
                <c:pt idx="4926">
                  <c:v>148213261.61055401</c:v>
                </c:pt>
                <c:pt idx="4927">
                  <c:v>148214693.72359651</c:v>
                </c:pt>
                <c:pt idx="4928">
                  <c:v>148216603.18497559</c:v>
                </c:pt>
                <c:pt idx="4929">
                  <c:v>148218717.20127088</c:v>
                </c:pt>
                <c:pt idx="4930">
                  <c:v>148220081.06589311</c:v>
                </c:pt>
                <c:pt idx="4931">
                  <c:v>148220967.57080701</c:v>
                </c:pt>
                <c:pt idx="4932">
                  <c:v>148291977.03918356</c:v>
                </c:pt>
                <c:pt idx="4933">
                  <c:v>148293477.96016106</c:v>
                </c:pt>
                <c:pt idx="4934">
                  <c:v>148295115.31024566</c:v>
                </c:pt>
                <c:pt idx="4935">
                  <c:v>148296820.86299595</c:v>
                </c:pt>
                <c:pt idx="4936">
                  <c:v>148298526.39507833</c:v>
                </c:pt>
                <c:pt idx="4937">
                  <c:v>148300300.1265206</c:v>
                </c:pt>
                <c:pt idx="4938">
                  <c:v>148301937.39724272</c:v>
                </c:pt>
                <c:pt idx="4939">
                  <c:v>148303642.8673256</c:v>
                </c:pt>
                <c:pt idx="4940">
                  <c:v>148305416.53428972</c:v>
                </c:pt>
                <c:pt idx="4941">
                  <c:v>148376842.79936281</c:v>
                </c:pt>
                <c:pt idx="4942">
                  <c:v>148447929.12324131</c:v>
                </c:pt>
                <c:pt idx="4943">
                  <c:v>148449089.88591671</c:v>
                </c:pt>
                <c:pt idx="4944">
                  <c:v>148520041.26904356</c:v>
                </c:pt>
                <c:pt idx="4945">
                  <c:v>148521065.93748948</c:v>
                </c:pt>
                <c:pt idx="4946">
                  <c:v>148592223.8419666</c:v>
                </c:pt>
                <c:pt idx="4947">
                  <c:v>148594000.73533708</c:v>
                </c:pt>
                <c:pt idx="4948">
                  <c:v>148665707.65178481</c:v>
                </c:pt>
                <c:pt idx="4949">
                  <c:v>148737142.66246468</c:v>
                </c:pt>
                <c:pt idx="4950">
                  <c:v>148738579.14389116</c:v>
                </c:pt>
                <c:pt idx="4951">
                  <c:v>148740084.01351458</c:v>
                </c:pt>
                <c:pt idx="4952">
                  <c:v>148671792.70490658</c:v>
                </c:pt>
                <c:pt idx="4953">
                  <c:v>148673160.0964579</c:v>
                </c:pt>
                <c:pt idx="4954">
                  <c:v>148674664.21185628</c:v>
                </c:pt>
                <c:pt idx="4955">
                  <c:v>148745898.13176709</c:v>
                </c:pt>
                <c:pt idx="4956">
                  <c:v>148746924.12777415</c:v>
                </c:pt>
                <c:pt idx="4957">
                  <c:v>148817612.34284496</c:v>
                </c:pt>
                <c:pt idx="4958">
                  <c:v>148888438.25001794</c:v>
                </c:pt>
                <c:pt idx="4959">
                  <c:v>148889533.65181294</c:v>
                </c:pt>
                <c:pt idx="4960">
                  <c:v>148890765.96868026</c:v>
                </c:pt>
                <c:pt idx="4961">
                  <c:v>148892272.11914256</c:v>
                </c:pt>
                <c:pt idx="4962">
                  <c:v>148893915.17406169</c:v>
                </c:pt>
                <c:pt idx="4963">
                  <c:v>148895489.75042805</c:v>
                </c:pt>
                <c:pt idx="4964">
                  <c:v>148896995.85053146</c:v>
                </c:pt>
                <c:pt idx="4965">
                  <c:v>148828560.91275236</c:v>
                </c:pt>
                <c:pt idx="4966">
                  <c:v>148830134.6998944</c:v>
                </c:pt>
                <c:pt idx="4967">
                  <c:v>148831913.74249968</c:v>
                </c:pt>
                <c:pt idx="4968">
                  <c:v>148833624.33925274</c:v>
                </c:pt>
                <c:pt idx="4969">
                  <c:v>148765185.60891327</c:v>
                </c:pt>
                <c:pt idx="4970">
                  <c:v>148766485.02501741</c:v>
                </c:pt>
                <c:pt idx="4971">
                  <c:v>148697770.87830955</c:v>
                </c:pt>
                <c:pt idx="4972">
                  <c:v>148698796.23438796</c:v>
                </c:pt>
                <c:pt idx="4973">
                  <c:v>148700368.43256798</c:v>
                </c:pt>
                <c:pt idx="4974">
                  <c:v>148772229.66865295</c:v>
                </c:pt>
                <c:pt idx="4975">
                  <c:v>148774212.88418657</c:v>
                </c:pt>
                <c:pt idx="4976">
                  <c:v>148775854.14493418</c:v>
                </c:pt>
                <c:pt idx="4977">
                  <c:v>148777221.8476451</c:v>
                </c:pt>
                <c:pt idx="4978">
                  <c:v>148778726.30531991</c:v>
                </c:pt>
                <c:pt idx="4979">
                  <c:v>148780435.89684871</c:v>
                </c:pt>
                <c:pt idx="4980">
                  <c:v>148712261.88595736</c:v>
                </c:pt>
                <c:pt idx="4981">
                  <c:v>148713560.53566554</c:v>
                </c:pt>
                <c:pt idx="4982">
                  <c:v>148714654.1261479</c:v>
                </c:pt>
                <c:pt idx="4983">
                  <c:v>148715816.05674699</c:v>
                </c:pt>
                <c:pt idx="4984">
                  <c:v>148717319.71743438</c:v>
                </c:pt>
                <c:pt idx="4985">
                  <c:v>148718891.70919892</c:v>
                </c:pt>
                <c:pt idx="4986">
                  <c:v>148720532.02975678</c:v>
                </c:pt>
                <c:pt idx="4987">
                  <c:v>148791992.19248825</c:v>
                </c:pt>
                <c:pt idx="4988">
                  <c:v>148863180.17881191</c:v>
                </c:pt>
                <c:pt idx="4989">
                  <c:v>148864274.72074366</c:v>
                </c:pt>
                <c:pt idx="4990">
                  <c:v>148865437.6622504</c:v>
                </c:pt>
                <c:pt idx="4991">
                  <c:v>148866942.63115966</c:v>
                </c:pt>
                <c:pt idx="4992">
                  <c:v>148868858.02293816</c:v>
                </c:pt>
                <c:pt idx="4993">
                  <c:v>148870841.79417709</c:v>
                </c:pt>
                <c:pt idx="4994">
                  <c:v>148942924.19245568</c:v>
                </c:pt>
                <c:pt idx="4995">
                  <c:v>148945045.7073642</c:v>
                </c:pt>
                <c:pt idx="4996">
                  <c:v>148946619.71396789</c:v>
                </c:pt>
                <c:pt idx="4997">
                  <c:v>148947988.401108</c:v>
                </c:pt>
                <c:pt idx="4998">
                  <c:v>148949767.67456678</c:v>
                </c:pt>
                <c:pt idx="4999">
                  <c:v>148951752.22237357</c:v>
                </c:pt>
                <c:pt idx="5000">
                  <c:v>148953599.87975454</c:v>
                </c:pt>
                <c:pt idx="5001">
                  <c:v>148955242.22158504</c:v>
                </c:pt>
                <c:pt idx="5002">
                  <c:v>148956679.25502554</c:v>
                </c:pt>
                <c:pt idx="5003">
                  <c:v>148958253.13202202</c:v>
                </c:pt>
                <c:pt idx="5004">
                  <c:v>148960237.56063548</c:v>
                </c:pt>
                <c:pt idx="5005">
                  <c:v>149032261.37719238</c:v>
                </c:pt>
                <c:pt idx="5006">
                  <c:v>149034315.13752607</c:v>
                </c:pt>
                <c:pt idx="5007">
                  <c:v>149036095.03901038</c:v>
                </c:pt>
                <c:pt idx="5008">
                  <c:v>149037601.09199008</c:v>
                </c:pt>
                <c:pt idx="5009">
                  <c:v>149108601.97309068</c:v>
                </c:pt>
                <c:pt idx="5010">
                  <c:v>149109492.31646243</c:v>
                </c:pt>
                <c:pt idx="5011">
                  <c:v>149110588.11599365</c:v>
                </c:pt>
                <c:pt idx="5012">
                  <c:v>149181865.00670311</c:v>
                </c:pt>
                <c:pt idx="5013">
                  <c:v>149113738.49234623</c:v>
                </c:pt>
                <c:pt idx="5014">
                  <c:v>149185085.34660298</c:v>
                </c:pt>
                <c:pt idx="5015">
                  <c:v>149186181.61580166</c:v>
                </c:pt>
                <c:pt idx="5016">
                  <c:v>149187346.39251786</c:v>
                </c:pt>
                <c:pt idx="5017">
                  <c:v>149258627.0697557</c:v>
                </c:pt>
                <c:pt idx="5018">
                  <c:v>149259998.0118815</c:v>
                </c:pt>
                <c:pt idx="5019">
                  <c:v>149261711.6708658</c:v>
                </c:pt>
                <c:pt idx="5020">
                  <c:v>149263493.85420099</c:v>
                </c:pt>
                <c:pt idx="5021">
                  <c:v>149265001.83795768</c:v>
                </c:pt>
                <c:pt idx="5022">
                  <c:v>149266372.71834007</c:v>
                </c:pt>
                <c:pt idx="5023">
                  <c:v>149267880.67142588</c:v>
                </c:pt>
                <c:pt idx="5024">
                  <c:v>149269388.60844621</c:v>
                </c:pt>
                <c:pt idx="5025">
                  <c:v>149270553.82150438</c:v>
                </c:pt>
                <c:pt idx="5026">
                  <c:v>149271719.02497038</c:v>
                </c:pt>
                <c:pt idx="5027">
                  <c:v>149273158.38071433</c:v>
                </c:pt>
                <c:pt idx="5028">
                  <c:v>149274392.1025593</c:v>
                </c:pt>
                <c:pt idx="5029">
                  <c:v>149275488.73517168</c:v>
                </c:pt>
                <c:pt idx="5030">
                  <c:v>149277202.20661941</c:v>
                </c:pt>
                <c:pt idx="5031">
                  <c:v>149348904.09384146</c:v>
                </c:pt>
                <c:pt idx="5032">
                  <c:v>149350344.04984391</c:v>
                </c:pt>
                <c:pt idx="5033">
                  <c:v>149351715.42289993</c:v>
                </c:pt>
                <c:pt idx="5034">
                  <c:v>149423557.43678191</c:v>
                </c:pt>
                <c:pt idx="5035">
                  <c:v>149425889.80031043</c:v>
                </c:pt>
                <c:pt idx="5036">
                  <c:v>149497803.27509752</c:v>
                </c:pt>
                <c:pt idx="5037">
                  <c:v>149499175.85843727</c:v>
                </c:pt>
                <c:pt idx="5038">
                  <c:v>149500411.17207828</c:v>
                </c:pt>
                <c:pt idx="5039">
                  <c:v>149571641.06847939</c:v>
                </c:pt>
                <c:pt idx="5040">
                  <c:v>149573357.55069605</c:v>
                </c:pt>
                <c:pt idx="5041">
                  <c:v>149575485.95978972</c:v>
                </c:pt>
                <c:pt idx="5042">
                  <c:v>149578026.27721268</c:v>
                </c:pt>
                <c:pt idx="5043">
                  <c:v>149650290.62517962</c:v>
                </c:pt>
                <c:pt idx="5044">
                  <c:v>149652351.23760092</c:v>
                </c:pt>
                <c:pt idx="5045">
                  <c:v>149723794.04572621</c:v>
                </c:pt>
                <c:pt idx="5046">
                  <c:v>149794825.75352028</c:v>
                </c:pt>
                <c:pt idx="5047">
                  <c:v>149795856.99242815</c:v>
                </c:pt>
                <c:pt idx="5048">
                  <c:v>149797163.21762756</c:v>
                </c:pt>
                <c:pt idx="5049">
                  <c:v>149868540.9163993</c:v>
                </c:pt>
                <c:pt idx="5050">
                  <c:v>149799981.87317288</c:v>
                </c:pt>
                <c:pt idx="5051">
                  <c:v>149801219.31403244</c:v>
                </c:pt>
                <c:pt idx="5052">
                  <c:v>149802594.23567408</c:v>
                </c:pt>
                <c:pt idx="5053">
                  <c:v>149803969.1440036</c:v>
                </c:pt>
                <c:pt idx="5054">
                  <c:v>149805206.55011854</c:v>
                </c:pt>
                <c:pt idx="5055">
                  <c:v>149736437.58474141</c:v>
                </c:pt>
                <c:pt idx="5056">
                  <c:v>149808025.04601857</c:v>
                </c:pt>
                <c:pt idx="5057">
                  <c:v>149810156.06675613</c:v>
                </c:pt>
                <c:pt idx="5058">
                  <c:v>149882089.88592675</c:v>
                </c:pt>
                <c:pt idx="5059">
                  <c:v>149883534.11611488</c:v>
                </c:pt>
                <c:pt idx="5060">
                  <c:v>149954644.776164</c:v>
                </c:pt>
                <c:pt idx="5061">
                  <c:v>149955401.61861181</c:v>
                </c:pt>
                <c:pt idx="5062">
                  <c:v>150026169.53049949</c:v>
                </c:pt>
                <c:pt idx="5063">
                  <c:v>150027683.90051249</c:v>
                </c:pt>
                <c:pt idx="5064">
                  <c:v>150029404.75595191</c:v>
                </c:pt>
                <c:pt idx="5065">
                  <c:v>150030987.92456412</c:v>
                </c:pt>
                <c:pt idx="5066">
                  <c:v>150032502.24326584</c:v>
                </c:pt>
                <c:pt idx="5067">
                  <c:v>150103687.01940268</c:v>
                </c:pt>
                <c:pt idx="5068">
                  <c:v>150104719.97252432</c:v>
                </c:pt>
                <c:pt idx="5069">
                  <c:v>150105959.50637072</c:v>
                </c:pt>
                <c:pt idx="5070">
                  <c:v>150177353.14844781</c:v>
                </c:pt>
                <c:pt idx="5071">
                  <c:v>150179006.59676591</c:v>
                </c:pt>
                <c:pt idx="5072">
                  <c:v>150180522.24085119</c:v>
                </c:pt>
                <c:pt idx="5073">
                  <c:v>150181762.30128038</c:v>
                </c:pt>
                <c:pt idx="5074">
                  <c:v>150253159.28516829</c:v>
                </c:pt>
                <c:pt idx="5075">
                  <c:v>150254537.74515593</c:v>
                </c:pt>
                <c:pt idx="5076">
                  <c:v>150255709.42565441</c:v>
                </c:pt>
                <c:pt idx="5077">
                  <c:v>150257018.93950868</c:v>
                </c:pt>
                <c:pt idx="5078">
                  <c:v>150258466.28291678</c:v>
                </c:pt>
                <c:pt idx="5079">
                  <c:v>150259913.61161458</c:v>
                </c:pt>
                <c:pt idx="5080">
                  <c:v>150261843.36032972</c:v>
                </c:pt>
                <c:pt idx="5081">
                  <c:v>150264048.75541201</c:v>
                </c:pt>
                <c:pt idx="5082">
                  <c:v>150266116.28228238</c:v>
                </c:pt>
                <c:pt idx="5083">
                  <c:v>150337520.49949446</c:v>
                </c:pt>
                <c:pt idx="5084">
                  <c:v>150338347.87843937</c:v>
                </c:pt>
                <c:pt idx="5085">
                  <c:v>150339244.2002075</c:v>
                </c:pt>
                <c:pt idx="5086">
                  <c:v>150340485.25180787</c:v>
                </c:pt>
                <c:pt idx="5087">
                  <c:v>150341864.18535131</c:v>
                </c:pt>
                <c:pt idx="5088">
                  <c:v>150342967.3225767</c:v>
                </c:pt>
                <c:pt idx="5089">
                  <c:v>150413754.55573031</c:v>
                </c:pt>
                <c:pt idx="5090">
                  <c:v>150484887.59950915</c:v>
                </c:pt>
                <c:pt idx="5091">
                  <c:v>150486336.78128558</c:v>
                </c:pt>
                <c:pt idx="5092">
                  <c:v>150487578.92537239</c:v>
                </c:pt>
                <c:pt idx="5093">
                  <c:v>150488959.07277912</c:v>
                </c:pt>
                <c:pt idx="5094">
                  <c:v>150490477.21949866</c:v>
                </c:pt>
                <c:pt idx="5095">
                  <c:v>150491581.31605271</c:v>
                </c:pt>
                <c:pt idx="5096">
                  <c:v>150492754.40927461</c:v>
                </c:pt>
                <c:pt idx="5097">
                  <c:v>150424307.72130057</c:v>
                </c:pt>
                <c:pt idx="5098">
                  <c:v>150356135.36366221</c:v>
                </c:pt>
                <c:pt idx="5099">
                  <c:v>150358134.59332228</c:v>
                </c:pt>
                <c:pt idx="5100">
                  <c:v>150359995.91985631</c:v>
                </c:pt>
                <c:pt idx="5101">
                  <c:v>150361650.41191608</c:v>
                </c:pt>
                <c:pt idx="5102">
                  <c:v>150433273.84934378</c:v>
                </c:pt>
                <c:pt idx="5103">
                  <c:v>150434653.20359939</c:v>
                </c:pt>
                <c:pt idx="5104">
                  <c:v>150435480.80974591</c:v>
                </c:pt>
                <c:pt idx="5105">
                  <c:v>150436239.44449201</c:v>
                </c:pt>
                <c:pt idx="5106">
                  <c:v>150507520.75748572</c:v>
                </c:pt>
                <c:pt idx="5107">
                  <c:v>150509521.68703535</c:v>
                </c:pt>
                <c:pt idx="5108">
                  <c:v>150441687.70267791</c:v>
                </c:pt>
                <c:pt idx="5109">
                  <c:v>150443411.79163688</c:v>
                </c:pt>
                <c:pt idx="5110">
                  <c:v>150444584.16021731</c:v>
                </c:pt>
                <c:pt idx="5111">
                  <c:v>150445549.63298422</c:v>
                </c:pt>
                <c:pt idx="5112">
                  <c:v>150446653.02242446</c:v>
                </c:pt>
                <c:pt idx="5113">
                  <c:v>150448308.09056965</c:v>
                </c:pt>
                <c:pt idx="5114">
                  <c:v>150450170.01926184</c:v>
                </c:pt>
                <c:pt idx="5115">
                  <c:v>150521664.65725842</c:v>
                </c:pt>
                <c:pt idx="5116">
                  <c:v>150522975.4842535</c:v>
                </c:pt>
                <c:pt idx="5117">
                  <c:v>150524493.26887828</c:v>
                </c:pt>
                <c:pt idx="5118">
                  <c:v>150596059.60804328</c:v>
                </c:pt>
                <c:pt idx="5119">
                  <c:v>150597440.0243341</c:v>
                </c:pt>
                <c:pt idx="5120">
                  <c:v>150528770.57500058</c:v>
                </c:pt>
                <c:pt idx="5121">
                  <c:v>150530357.2849701</c:v>
                </c:pt>
                <c:pt idx="5122">
                  <c:v>150532150.93585041</c:v>
                </c:pt>
                <c:pt idx="5123">
                  <c:v>150463685.51327908</c:v>
                </c:pt>
                <c:pt idx="5124">
                  <c:v>150464995.62058398</c:v>
                </c:pt>
                <c:pt idx="5125">
                  <c:v>150466443.61991149</c:v>
                </c:pt>
                <c:pt idx="5126">
                  <c:v>150397906.53866634</c:v>
                </c:pt>
                <c:pt idx="5127">
                  <c:v>150399491.67208877</c:v>
                </c:pt>
                <c:pt idx="5128">
                  <c:v>150401352.45838556</c:v>
                </c:pt>
                <c:pt idx="5129">
                  <c:v>150403075.38699076</c:v>
                </c:pt>
                <c:pt idx="5130">
                  <c:v>150404591.54692775</c:v>
                </c:pt>
                <c:pt idx="5131">
                  <c:v>150406038.77545261</c:v>
                </c:pt>
                <c:pt idx="5132">
                  <c:v>150407485.98927677</c:v>
                </c:pt>
                <c:pt idx="5133">
                  <c:v>150338391.93580201</c:v>
                </c:pt>
                <c:pt idx="5134">
                  <c:v>150409071.01612127</c:v>
                </c:pt>
                <c:pt idx="5135">
                  <c:v>150410104.71978024</c:v>
                </c:pt>
                <c:pt idx="5136">
                  <c:v>150411620.80491388</c:v>
                </c:pt>
                <c:pt idx="5137">
                  <c:v>150483404.80239311</c:v>
                </c:pt>
                <c:pt idx="5138">
                  <c:v>150555052.49475336</c:v>
                </c:pt>
                <c:pt idx="5139">
                  <c:v>150626425.68151861</c:v>
                </c:pt>
                <c:pt idx="5140">
                  <c:v>150697593.02385816</c:v>
                </c:pt>
                <c:pt idx="5141">
                  <c:v>150768830.5162282</c:v>
                </c:pt>
                <c:pt idx="5142">
                  <c:v>150840414.65615234</c:v>
                </c:pt>
                <c:pt idx="5143">
                  <c:v>150842142.16369221</c:v>
                </c:pt>
                <c:pt idx="5144">
                  <c:v>150843731.45218036</c:v>
                </c:pt>
                <c:pt idx="5145">
                  <c:v>150915249.4212034</c:v>
                </c:pt>
                <c:pt idx="5146">
                  <c:v>150916493.76378095</c:v>
                </c:pt>
                <c:pt idx="5147">
                  <c:v>150917530.70765406</c:v>
                </c:pt>
                <c:pt idx="5148">
                  <c:v>150918636.77282688</c:v>
                </c:pt>
                <c:pt idx="5149">
                  <c:v>150920226.72651801</c:v>
                </c:pt>
                <c:pt idx="5150">
                  <c:v>150922300.55257919</c:v>
                </c:pt>
                <c:pt idx="5151">
                  <c:v>150924236.09642318</c:v>
                </c:pt>
                <c:pt idx="5152">
                  <c:v>150926033.36366656</c:v>
                </c:pt>
                <c:pt idx="5153">
                  <c:v>150857757.88398901</c:v>
                </c:pt>
                <c:pt idx="5154">
                  <c:v>150859277.90719512</c:v>
                </c:pt>
                <c:pt idx="5155">
                  <c:v>150860728.82335141</c:v>
                </c:pt>
                <c:pt idx="5156">
                  <c:v>150862386.99520141</c:v>
                </c:pt>
                <c:pt idx="5157">
                  <c:v>150864045.14780632</c:v>
                </c:pt>
                <c:pt idx="5158">
                  <c:v>150935503.20627537</c:v>
                </c:pt>
                <c:pt idx="5159">
                  <c:v>150936816.49257278</c:v>
                </c:pt>
                <c:pt idx="5160">
                  <c:v>151007999.87284377</c:v>
                </c:pt>
                <c:pt idx="5161">
                  <c:v>151079184.33346039</c:v>
                </c:pt>
                <c:pt idx="5162">
                  <c:v>151080637.16898188</c:v>
                </c:pt>
                <c:pt idx="5163">
                  <c:v>151152653.9341906</c:v>
                </c:pt>
                <c:pt idx="5164">
                  <c:v>151154661.10815212</c:v>
                </c:pt>
                <c:pt idx="5165">
                  <c:v>151156875.8881349</c:v>
                </c:pt>
                <c:pt idx="5166">
                  <c:v>151229104.1079714</c:v>
                </c:pt>
                <c:pt idx="5167">
                  <c:v>151230904.39709657</c:v>
                </c:pt>
                <c:pt idx="5168">
                  <c:v>151232289.21948394</c:v>
                </c:pt>
                <c:pt idx="5169">
                  <c:v>151233535.54818249</c:v>
                </c:pt>
                <c:pt idx="5170">
                  <c:v>151234920.34512568</c:v>
                </c:pt>
                <c:pt idx="5171">
                  <c:v>151236443.60629591</c:v>
                </c:pt>
                <c:pt idx="5172">
                  <c:v>151238105.32727441</c:v>
                </c:pt>
                <c:pt idx="5173">
                  <c:v>151239836.26612198</c:v>
                </c:pt>
                <c:pt idx="5174">
                  <c:v>151241497.94773191</c:v>
                </c:pt>
                <c:pt idx="5175">
                  <c:v>151312763.98526517</c:v>
                </c:pt>
                <c:pt idx="5176">
                  <c:v>151313525.92885271</c:v>
                </c:pt>
                <c:pt idx="5177">
                  <c:v>151384793.45541811</c:v>
                </c:pt>
                <c:pt idx="5178">
                  <c:v>151386803.10841343</c:v>
                </c:pt>
                <c:pt idx="5179">
                  <c:v>151459043.29758522</c:v>
                </c:pt>
                <c:pt idx="5180">
                  <c:v>151460637.85280806</c:v>
                </c:pt>
                <c:pt idx="5181">
                  <c:v>151461816.42570668</c:v>
                </c:pt>
                <c:pt idx="5182">
                  <c:v>151532950.13057652</c:v>
                </c:pt>
                <c:pt idx="5183">
                  <c:v>151534059.87104788</c:v>
                </c:pt>
                <c:pt idx="5184">
                  <c:v>151535516.3923898</c:v>
                </c:pt>
                <c:pt idx="5185">
                  <c:v>151537180.97010204</c:v>
                </c:pt>
                <c:pt idx="5186">
                  <c:v>151538498.74709398</c:v>
                </c:pt>
                <c:pt idx="5187">
                  <c:v>151539539.08880061</c:v>
                </c:pt>
                <c:pt idx="5188">
                  <c:v>151540579.42296314</c:v>
                </c:pt>
                <c:pt idx="5189">
                  <c:v>151541619.74958158</c:v>
                </c:pt>
                <c:pt idx="5190">
                  <c:v>151612689.02432591</c:v>
                </c:pt>
                <c:pt idx="5191">
                  <c:v>151613729.81659234</c:v>
                </c:pt>
                <c:pt idx="5192">
                  <c:v>151614978.75734988</c:v>
                </c:pt>
                <c:pt idx="5193">
                  <c:v>151616366.45655671</c:v>
                </c:pt>
                <c:pt idx="5194">
                  <c:v>151617823.52628416</c:v>
                </c:pt>
                <c:pt idx="5195">
                  <c:v>151619419.34758538</c:v>
                </c:pt>
                <c:pt idx="5196">
                  <c:v>151620807.00386</c:v>
                </c:pt>
                <c:pt idx="5197">
                  <c:v>151692158.57910433</c:v>
                </c:pt>
                <c:pt idx="5198">
                  <c:v>151693546.85015616</c:v>
                </c:pt>
                <c:pt idx="5199">
                  <c:v>151695004.52031571</c:v>
                </c:pt>
                <c:pt idx="5200">
                  <c:v>151696462.17567798</c:v>
                </c:pt>
                <c:pt idx="5201">
                  <c:v>151698197.46038845</c:v>
                </c:pt>
                <c:pt idx="5202">
                  <c:v>151700210.36438191</c:v>
                </c:pt>
                <c:pt idx="5203">
                  <c:v>151702153.83111933</c:v>
                </c:pt>
                <c:pt idx="5204">
                  <c:v>151703889.0470511</c:v>
                </c:pt>
                <c:pt idx="5205">
                  <c:v>151705346.61222965</c:v>
                </c:pt>
                <c:pt idx="5206">
                  <c:v>151706804.1626136</c:v>
                </c:pt>
                <c:pt idx="5207">
                  <c:v>151708400.51034436</c:v>
                </c:pt>
                <c:pt idx="5208">
                  <c:v>151709927.43504685</c:v>
                </c:pt>
                <c:pt idx="5209">
                  <c:v>151711454.34351286</c:v>
                </c:pt>
                <c:pt idx="5210">
                  <c:v>151713050.63954934</c:v>
                </c:pt>
                <c:pt idx="5211">
                  <c:v>151784412.87396953</c:v>
                </c:pt>
                <c:pt idx="5212">
                  <c:v>151785454.39811131</c:v>
                </c:pt>
                <c:pt idx="5213">
                  <c:v>151856470.97818145</c:v>
                </c:pt>
                <c:pt idx="5214">
                  <c:v>151857374.03676239</c:v>
                </c:pt>
                <c:pt idx="5215">
                  <c:v>151858277.08966935</c:v>
                </c:pt>
                <c:pt idx="5216">
                  <c:v>151859249.60183898</c:v>
                </c:pt>
                <c:pt idx="5217">
                  <c:v>151860638.89352393</c:v>
                </c:pt>
                <c:pt idx="5218">
                  <c:v>151862375.48924601</c:v>
                </c:pt>
                <c:pt idx="5219">
                  <c:v>151864042.60139889</c:v>
                </c:pt>
                <c:pt idx="5220">
                  <c:v>151865501.30867118</c:v>
                </c:pt>
                <c:pt idx="5221">
                  <c:v>151866821.07868424</c:v>
                </c:pt>
                <c:pt idx="5222">
                  <c:v>151868210.2971853</c:v>
                </c:pt>
                <c:pt idx="5223">
                  <c:v>151869807.88186204</c:v>
                </c:pt>
                <c:pt idx="5224">
                  <c:v>151871683.28469387</c:v>
                </c:pt>
                <c:pt idx="5225">
                  <c:v>151943750.02253035</c:v>
                </c:pt>
                <c:pt idx="5226">
                  <c:v>151945626.23962429</c:v>
                </c:pt>
                <c:pt idx="5227">
                  <c:v>151947432.94405931</c:v>
                </c:pt>
                <c:pt idx="5228">
                  <c:v>151949170.13845524</c:v>
                </c:pt>
                <c:pt idx="5229">
                  <c:v>151950490.39216009</c:v>
                </c:pt>
                <c:pt idx="5230">
                  <c:v>151951324.23035958</c:v>
                </c:pt>
                <c:pt idx="5231">
                  <c:v>151952366.52130958</c:v>
                </c:pt>
                <c:pt idx="5232">
                  <c:v>151883907.53317189</c:v>
                </c:pt>
                <c:pt idx="5233">
                  <c:v>151885643.84777689</c:v>
                </c:pt>
                <c:pt idx="5234">
                  <c:v>151817251.96742114</c:v>
                </c:pt>
                <c:pt idx="5235">
                  <c:v>151818987.44005099</c:v>
                </c:pt>
                <c:pt idx="5236">
                  <c:v>151820514.63862339</c:v>
                </c:pt>
                <c:pt idx="5237">
                  <c:v>151821902.98687419</c:v>
                </c:pt>
                <c:pt idx="5238">
                  <c:v>151893491.72812852</c:v>
                </c:pt>
                <c:pt idx="5239">
                  <c:v>151894880.68886903</c:v>
                </c:pt>
                <c:pt idx="5240">
                  <c:v>151895644.61155462</c:v>
                </c:pt>
                <c:pt idx="5241">
                  <c:v>151826067.95112628</c:v>
                </c:pt>
                <c:pt idx="5242">
                  <c:v>151826762.1000959</c:v>
                </c:pt>
                <c:pt idx="5243">
                  <c:v>151757739.72551391</c:v>
                </c:pt>
                <c:pt idx="5244">
                  <c:v>151758849.83632296</c:v>
                </c:pt>
                <c:pt idx="5245">
                  <c:v>151760098.70072508</c:v>
                </c:pt>
                <c:pt idx="5246">
                  <c:v>151761833.21659845</c:v>
                </c:pt>
                <c:pt idx="5247">
                  <c:v>151763498.33212632</c:v>
                </c:pt>
                <c:pt idx="5248">
                  <c:v>151764955.29237428</c:v>
                </c:pt>
                <c:pt idx="5249">
                  <c:v>151766273.4817659</c:v>
                </c:pt>
                <c:pt idx="5250">
                  <c:v>151767799.79120708</c:v>
                </c:pt>
                <c:pt idx="5251">
                  <c:v>151839117.39059833</c:v>
                </c:pt>
                <c:pt idx="5252">
                  <c:v>151770019.84870651</c:v>
                </c:pt>
                <c:pt idx="5253">
                  <c:v>151771129.86458549</c:v>
                </c:pt>
                <c:pt idx="5254">
                  <c:v>151772725.49737868</c:v>
                </c:pt>
                <c:pt idx="5255">
                  <c:v>151774598.60890359</c:v>
                </c:pt>
                <c:pt idx="5256">
                  <c:v>151776332.94964141</c:v>
                </c:pt>
                <c:pt idx="5257">
                  <c:v>151777581.66200212</c:v>
                </c:pt>
                <c:pt idx="5258">
                  <c:v>151778760.99148348</c:v>
                </c:pt>
                <c:pt idx="5259">
                  <c:v>151850014.15260491</c:v>
                </c:pt>
                <c:pt idx="5260">
                  <c:v>151851402.21580485</c:v>
                </c:pt>
                <c:pt idx="5261">
                  <c:v>151923281.99248731</c:v>
                </c:pt>
                <c:pt idx="5262">
                  <c:v>151925503.86266533</c:v>
                </c:pt>
                <c:pt idx="5263">
                  <c:v>151927586.83476311</c:v>
                </c:pt>
                <c:pt idx="5264">
                  <c:v>151929322.62178528</c:v>
                </c:pt>
                <c:pt idx="5265">
                  <c:v>151930572.3754614</c:v>
                </c:pt>
                <c:pt idx="5266">
                  <c:v>151932030.40768242</c:v>
                </c:pt>
                <c:pt idx="5267">
                  <c:v>151933904.99880496</c:v>
                </c:pt>
                <c:pt idx="5268">
                  <c:v>151935779.56547838</c:v>
                </c:pt>
                <c:pt idx="5269">
                  <c:v>152007458.21496901</c:v>
                </c:pt>
                <c:pt idx="5270">
                  <c:v>152009055.76757568</c:v>
                </c:pt>
                <c:pt idx="5271">
                  <c:v>152080875.57046708</c:v>
                </c:pt>
                <c:pt idx="5272">
                  <c:v>152082404.33370361</c:v>
                </c:pt>
                <c:pt idx="5273">
                  <c:v>152153739.76160398</c:v>
                </c:pt>
                <c:pt idx="5274">
                  <c:v>152154991.12132794</c:v>
                </c:pt>
                <c:pt idx="5275">
                  <c:v>152226258.7055459</c:v>
                </c:pt>
                <c:pt idx="5276">
                  <c:v>152227301.96876627</c:v>
                </c:pt>
                <c:pt idx="5277">
                  <c:v>152228623.42466167</c:v>
                </c:pt>
                <c:pt idx="5278">
                  <c:v>152230223.06557223</c:v>
                </c:pt>
                <c:pt idx="5279">
                  <c:v>152231753.14025</c:v>
                </c:pt>
                <c:pt idx="5280">
                  <c:v>152233074.55529687</c:v>
                </c:pt>
                <c:pt idx="5281">
                  <c:v>152234117.76913658</c:v>
                </c:pt>
                <c:pt idx="5282">
                  <c:v>152235300.06901836</c:v>
                </c:pt>
                <c:pt idx="5283">
                  <c:v>152236621.45151615</c:v>
                </c:pt>
                <c:pt idx="5284">
                  <c:v>152237873.27638128</c:v>
                </c:pt>
                <c:pt idx="5285">
                  <c:v>152239194.63526604</c:v>
                </c:pt>
                <c:pt idx="5286">
                  <c:v>152240029.17147228</c:v>
                </c:pt>
                <c:pt idx="5287">
                  <c:v>152310956.18152621</c:v>
                </c:pt>
                <c:pt idx="5288">
                  <c:v>152312556.42288607</c:v>
                </c:pt>
                <c:pt idx="5289">
                  <c:v>152384877.05575377</c:v>
                </c:pt>
                <c:pt idx="5290">
                  <c:v>152387174.04426798</c:v>
                </c:pt>
                <c:pt idx="5291">
                  <c:v>152459358.44063249</c:v>
                </c:pt>
                <c:pt idx="5292">
                  <c:v>152461099.33427542</c:v>
                </c:pt>
                <c:pt idx="5293">
                  <c:v>152462700.93786341</c:v>
                </c:pt>
                <c:pt idx="5294">
                  <c:v>152464372.1574237</c:v>
                </c:pt>
                <c:pt idx="5295">
                  <c:v>152536142.68789402</c:v>
                </c:pt>
                <c:pt idx="5296">
                  <c:v>152607705.64708066</c:v>
                </c:pt>
                <c:pt idx="5297">
                  <c:v>152678921.29778168</c:v>
                </c:pt>
                <c:pt idx="5298">
                  <c:v>152679548.84605405</c:v>
                </c:pt>
                <c:pt idx="5299">
                  <c:v>152680315.84579366</c:v>
                </c:pt>
                <c:pt idx="5300">
                  <c:v>152681361.74796388</c:v>
                </c:pt>
                <c:pt idx="5301">
                  <c:v>152682825.99827468</c:v>
                </c:pt>
                <c:pt idx="5302">
                  <c:v>152684708.58399892</c:v>
                </c:pt>
                <c:pt idx="5303">
                  <c:v>152756834.69354221</c:v>
                </c:pt>
                <c:pt idx="5304">
                  <c:v>152758718.09270054</c:v>
                </c:pt>
                <c:pt idx="5305">
                  <c:v>152830707.29633892</c:v>
                </c:pt>
                <c:pt idx="5306">
                  <c:v>152832451.94011438</c:v>
                </c:pt>
                <c:pt idx="5307">
                  <c:v>152904094.54279798</c:v>
                </c:pt>
                <c:pt idx="5308">
                  <c:v>152905630.49983501</c:v>
                </c:pt>
                <c:pt idx="5309">
                  <c:v>152977414.87680611</c:v>
                </c:pt>
                <c:pt idx="5310">
                  <c:v>152979161.04275838</c:v>
                </c:pt>
                <c:pt idx="5311">
                  <c:v>152910726.96765861</c:v>
                </c:pt>
                <c:pt idx="5312">
                  <c:v>152912332.66688171</c:v>
                </c:pt>
                <c:pt idx="5313">
                  <c:v>152913798.72451243</c:v>
                </c:pt>
                <c:pt idx="5314">
                  <c:v>152915194.95605546</c:v>
                </c:pt>
                <c:pt idx="5315">
                  <c:v>152916451.55291641</c:v>
                </c:pt>
                <c:pt idx="5316">
                  <c:v>152917917.56878501</c:v>
                </c:pt>
                <c:pt idx="5317">
                  <c:v>152919872.23348856</c:v>
                </c:pt>
                <c:pt idx="5318">
                  <c:v>152921477.83115628</c:v>
                </c:pt>
                <c:pt idx="5319">
                  <c:v>152992850.25345919</c:v>
                </c:pt>
                <c:pt idx="5320">
                  <c:v>152994247.03885868</c:v>
                </c:pt>
                <c:pt idx="5321">
                  <c:v>152995643.81077141</c:v>
                </c:pt>
                <c:pt idx="5322">
                  <c:v>152997250.08179778</c:v>
                </c:pt>
                <c:pt idx="5323">
                  <c:v>152999345.19111508</c:v>
                </c:pt>
                <c:pt idx="5324">
                  <c:v>153071699.82175776</c:v>
                </c:pt>
                <c:pt idx="5325">
                  <c:v>153073656.09567624</c:v>
                </c:pt>
                <c:pt idx="5326">
                  <c:v>153075472.61206588</c:v>
                </c:pt>
                <c:pt idx="5327">
                  <c:v>153077009.64658728</c:v>
                </c:pt>
                <c:pt idx="5328">
                  <c:v>153078127.47962266</c:v>
                </c:pt>
                <c:pt idx="5329">
                  <c:v>153079175.44025201</c:v>
                </c:pt>
                <c:pt idx="5330">
                  <c:v>153080502.84615541</c:v>
                </c:pt>
                <c:pt idx="5331">
                  <c:v>153081969.96483162</c:v>
                </c:pt>
                <c:pt idx="5332">
                  <c:v>153153632.21982762</c:v>
                </c:pt>
                <c:pt idx="5333">
                  <c:v>153155030.08709297</c:v>
                </c:pt>
                <c:pt idx="5334">
                  <c:v>153226554.51043284</c:v>
                </c:pt>
                <c:pt idx="5335">
                  <c:v>153227883.06704926</c:v>
                </c:pt>
                <c:pt idx="5336">
                  <c:v>153299339.39711541</c:v>
                </c:pt>
                <c:pt idx="5337">
                  <c:v>153370726.94459638</c:v>
                </c:pt>
                <c:pt idx="5338">
                  <c:v>153371986.69549742</c:v>
                </c:pt>
                <c:pt idx="5339">
                  <c:v>153373386.40588361</c:v>
                </c:pt>
                <c:pt idx="5340">
                  <c:v>153374716.11823428</c:v>
                </c:pt>
                <c:pt idx="5341">
                  <c:v>153305915.024692</c:v>
                </c:pt>
                <c:pt idx="5342">
                  <c:v>153307384.00710189</c:v>
                </c:pt>
                <c:pt idx="5343">
                  <c:v>153308992.87551409</c:v>
                </c:pt>
                <c:pt idx="5344">
                  <c:v>153310881.5243383</c:v>
                </c:pt>
                <c:pt idx="5345">
                  <c:v>153313049.94263574</c:v>
                </c:pt>
                <c:pt idx="5346">
                  <c:v>153385213.41916588</c:v>
                </c:pt>
                <c:pt idx="5347">
                  <c:v>153387032.87404504</c:v>
                </c:pt>
                <c:pt idx="5348">
                  <c:v>153388712.35059169</c:v>
                </c:pt>
                <c:pt idx="5349">
                  <c:v>153390041.92239401</c:v>
                </c:pt>
                <c:pt idx="5350">
                  <c:v>153461089.23172978</c:v>
                </c:pt>
                <c:pt idx="5351">
                  <c:v>153462069.35021946</c:v>
                </c:pt>
                <c:pt idx="5352">
                  <c:v>153463469.50800183</c:v>
                </c:pt>
                <c:pt idx="5353">
                  <c:v>153465429.70619226</c:v>
                </c:pt>
                <c:pt idx="5354">
                  <c:v>153537320.25375369</c:v>
                </c:pt>
                <c:pt idx="5355">
                  <c:v>153538580.92788371</c:v>
                </c:pt>
                <c:pt idx="5356">
                  <c:v>153539631.48129296</c:v>
                </c:pt>
                <c:pt idx="5357">
                  <c:v>153540752.06321377</c:v>
                </c:pt>
                <c:pt idx="5358">
                  <c:v>153472010.17781731</c:v>
                </c:pt>
                <c:pt idx="5359">
                  <c:v>153543553.48016042</c:v>
                </c:pt>
                <c:pt idx="5360">
                  <c:v>153544814.10014358</c:v>
                </c:pt>
                <c:pt idx="5361">
                  <c:v>153475790.31374961</c:v>
                </c:pt>
                <c:pt idx="5362">
                  <c:v>153476840.3340266</c:v>
                </c:pt>
                <c:pt idx="5363">
                  <c:v>153477820.34609398</c:v>
                </c:pt>
                <c:pt idx="5364">
                  <c:v>153549086.11976281</c:v>
                </c:pt>
                <c:pt idx="5365">
                  <c:v>153550626.81729433</c:v>
                </c:pt>
                <c:pt idx="5366">
                  <c:v>153482020.32281876</c:v>
                </c:pt>
                <c:pt idx="5367">
                  <c:v>153553848.22291401</c:v>
                </c:pt>
                <c:pt idx="5368">
                  <c:v>153555598.95684576</c:v>
                </c:pt>
                <c:pt idx="5369">
                  <c:v>153557209.61340895</c:v>
                </c:pt>
                <c:pt idx="5370">
                  <c:v>153558680.19726825</c:v>
                </c:pt>
                <c:pt idx="5371">
                  <c:v>153560430.87290868</c:v>
                </c:pt>
                <c:pt idx="5372">
                  <c:v>153491679.80780965</c:v>
                </c:pt>
                <c:pt idx="5373">
                  <c:v>153492869.6998668</c:v>
                </c:pt>
                <c:pt idx="5374">
                  <c:v>153424186.74703851</c:v>
                </c:pt>
                <c:pt idx="5375">
                  <c:v>153425865.79327115</c:v>
                </c:pt>
                <c:pt idx="5376">
                  <c:v>153427754.69704106</c:v>
                </c:pt>
                <c:pt idx="5377">
                  <c:v>153429643.57620281</c:v>
                </c:pt>
                <c:pt idx="5378">
                  <c:v>153361236.41561815</c:v>
                </c:pt>
                <c:pt idx="5379">
                  <c:v>153362634.91287374</c:v>
                </c:pt>
                <c:pt idx="5380">
                  <c:v>153433910.95334059</c:v>
                </c:pt>
                <c:pt idx="5381">
                  <c:v>153505397.97086367</c:v>
                </c:pt>
                <c:pt idx="5382">
                  <c:v>153507077.65677899</c:v>
                </c:pt>
                <c:pt idx="5383">
                  <c:v>153578916.71873012</c:v>
                </c:pt>
                <c:pt idx="5384">
                  <c:v>153580317.06564745</c:v>
                </c:pt>
                <c:pt idx="5385">
                  <c:v>153581507.34990281</c:v>
                </c:pt>
                <c:pt idx="5386">
                  <c:v>153582767.64023808</c:v>
                </c:pt>
                <c:pt idx="5387">
                  <c:v>153584167.94999656</c:v>
                </c:pt>
                <c:pt idx="5388">
                  <c:v>153585708.27512449</c:v>
                </c:pt>
                <c:pt idx="5389">
                  <c:v>153587458.62474349</c:v>
                </c:pt>
                <c:pt idx="5390">
                  <c:v>153659303.00581571</c:v>
                </c:pt>
                <c:pt idx="5391">
                  <c:v>153660773.93781558</c:v>
                </c:pt>
                <c:pt idx="5392">
                  <c:v>153732410.26352236</c:v>
                </c:pt>
                <c:pt idx="5393">
                  <c:v>153734162.13545179</c:v>
                </c:pt>
                <c:pt idx="5394">
                  <c:v>153736264.35387743</c:v>
                </c:pt>
                <c:pt idx="5395">
                  <c:v>153738506.68666342</c:v>
                </c:pt>
                <c:pt idx="5396">
                  <c:v>153740538.77085119</c:v>
                </c:pt>
                <c:pt idx="5397">
                  <c:v>153672120.62665376</c:v>
                </c:pt>
                <c:pt idx="5398">
                  <c:v>153673731.50441942</c:v>
                </c:pt>
                <c:pt idx="5399">
                  <c:v>153605310.9850727</c:v>
                </c:pt>
                <c:pt idx="5400">
                  <c:v>153606991.09415227</c:v>
                </c:pt>
                <c:pt idx="5401">
                  <c:v>153678493.99502054</c:v>
                </c:pt>
                <c:pt idx="5402">
                  <c:v>153679474.4883993</c:v>
                </c:pt>
                <c:pt idx="5403">
                  <c:v>153750558.63236135</c:v>
                </c:pt>
                <c:pt idx="5404">
                  <c:v>153751679.69275406</c:v>
                </c:pt>
                <c:pt idx="5405">
                  <c:v>153753151.07138887</c:v>
                </c:pt>
                <c:pt idx="5406">
                  <c:v>153754902.69318789</c:v>
                </c:pt>
                <c:pt idx="5407">
                  <c:v>153756514.16658765</c:v>
                </c:pt>
                <c:pt idx="5408">
                  <c:v>153757915.43327263</c:v>
                </c:pt>
                <c:pt idx="5409">
                  <c:v>153759176.56173131</c:v>
                </c:pt>
                <c:pt idx="5410">
                  <c:v>153760647.86442783</c:v>
                </c:pt>
                <c:pt idx="5411">
                  <c:v>153832578.49185279</c:v>
                </c:pt>
                <c:pt idx="5412">
                  <c:v>153834400.8934896</c:v>
                </c:pt>
                <c:pt idx="5413">
                  <c:v>153836153.1812036</c:v>
                </c:pt>
                <c:pt idx="5414">
                  <c:v>153837765.26723933</c:v>
                </c:pt>
                <c:pt idx="5415">
                  <c:v>153839307.24584398</c:v>
                </c:pt>
                <c:pt idx="5416">
                  <c:v>153840989.38566172</c:v>
                </c:pt>
                <c:pt idx="5417">
                  <c:v>153843021.94529596</c:v>
                </c:pt>
                <c:pt idx="5418">
                  <c:v>153845194.65001991</c:v>
                </c:pt>
                <c:pt idx="5419">
                  <c:v>153847437.40792027</c:v>
                </c:pt>
                <c:pt idx="5420">
                  <c:v>153849329.70797598</c:v>
                </c:pt>
                <c:pt idx="5421">
                  <c:v>153850871.56387731</c:v>
                </c:pt>
                <c:pt idx="5422">
                  <c:v>153922461.31772038</c:v>
                </c:pt>
                <c:pt idx="5423">
                  <c:v>153923863.61663124</c:v>
                </c:pt>
                <c:pt idx="5424">
                  <c:v>153995244.82389212</c:v>
                </c:pt>
                <c:pt idx="5425">
                  <c:v>153996437.30107695</c:v>
                </c:pt>
                <c:pt idx="5426">
                  <c:v>153997770.05812618</c:v>
                </c:pt>
                <c:pt idx="5427">
                  <c:v>154069504.3533996</c:v>
                </c:pt>
                <c:pt idx="5428">
                  <c:v>154071048.21749926</c:v>
                </c:pt>
                <c:pt idx="5429">
                  <c:v>154142784.59007856</c:v>
                </c:pt>
                <c:pt idx="5430">
                  <c:v>154144539.74185625</c:v>
                </c:pt>
                <c:pt idx="5431">
                  <c:v>154146294.87247434</c:v>
                </c:pt>
                <c:pt idx="5432">
                  <c:v>154218174.66857058</c:v>
                </c:pt>
                <c:pt idx="5433">
                  <c:v>154220000.79203281</c:v>
                </c:pt>
                <c:pt idx="5434">
                  <c:v>154221826.8926003</c:v>
                </c:pt>
                <c:pt idx="5435">
                  <c:v>154223231.56976524</c:v>
                </c:pt>
                <c:pt idx="5436">
                  <c:v>154294623.27049628</c:v>
                </c:pt>
                <c:pt idx="5437">
                  <c:v>154295817.76909608</c:v>
                </c:pt>
                <c:pt idx="5438">
                  <c:v>154297293.31267172</c:v>
                </c:pt>
                <c:pt idx="5439">
                  <c:v>154299190.41817129</c:v>
                </c:pt>
                <c:pt idx="5440">
                  <c:v>154301298.28420404</c:v>
                </c:pt>
                <c:pt idx="5441">
                  <c:v>154303125.07676888</c:v>
                </c:pt>
                <c:pt idx="5442">
                  <c:v>154304600.5463526</c:v>
                </c:pt>
                <c:pt idx="5443">
                  <c:v>154375997.78162318</c:v>
                </c:pt>
                <c:pt idx="5444">
                  <c:v>154377122.44112423</c:v>
                </c:pt>
                <c:pt idx="5445">
                  <c:v>154378106.51107085</c:v>
                </c:pt>
                <c:pt idx="5446">
                  <c:v>154379371.73409855</c:v>
                </c:pt>
                <c:pt idx="5447">
                  <c:v>154380847.81375286</c:v>
                </c:pt>
                <c:pt idx="5448">
                  <c:v>154452248.2918368</c:v>
                </c:pt>
                <c:pt idx="5449">
                  <c:v>154453303.09611171</c:v>
                </c:pt>
                <c:pt idx="5450">
                  <c:v>154454357.89275804</c:v>
                </c:pt>
                <c:pt idx="5451">
                  <c:v>154525830.74031824</c:v>
                </c:pt>
                <c:pt idx="5452">
                  <c:v>154527167.40082201</c:v>
                </c:pt>
                <c:pt idx="5453">
                  <c:v>154528855.79658788</c:v>
                </c:pt>
                <c:pt idx="5454">
                  <c:v>154530614.52140361</c:v>
                </c:pt>
                <c:pt idx="5455">
                  <c:v>154602231.40034458</c:v>
                </c:pt>
                <c:pt idx="5456">
                  <c:v>154603357.47363591</c:v>
                </c:pt>
                <c:pt idx="5457">
                  <c:v>154674553.65383771</c:v>
                </c:pt>
                <c:pt idx="5458">
                  <c:v>154675680.22222164</c:v>
                </c:pt>
                <c:pt idx="5459">
                  <c:v>154677088.42048168</c:v>
                </c:pt>
                <c:pt idx="5460">
                  <c:v>154678496.60516369</c:v>
                </c:pt>
                <c:pt idx="5461">
                  <c:v>154679552.73476538</c:v>
                </c:pt>
                <c:pt idx="5462">
                  <c:v>154680608.85672998</c:v>
                </c:pt>
                <c:pt idx="5463">
                  <c:v>154682228.22890908</c:v>
                </c:pt>
                <c:pt idx="5464">
                  <c:v>154754273.98976171</c:v>
                </c:pt>
                <c:pt idx="5465">
                  <c:v>154755964.49612224</c:v>
                </c:pt>
                <c:pt idx="5466">
                  <c:v>154757373.23648238</c:v>
                </c:pt>
                <c:pt idx="5467">
                  <c:v>154758781.96326065</c:v>
                </c:pt>
                <c:pt idx="5468">
                  <c:v>154830619.95049691</c:v>
                </c:pt>
                <c:pt idx="5469">
                  <c:v>154832522.55187654</c:v>
                </c:pt>
                <c:pt idx="5470">
                  <c:v>154834495.59381863</c:v>
                </c:pt>
                <c:pt idx="5471">
                  <c:v>154836116.28692091</c:v>
                </c:pt>
                <c:pt idx="5472">
                  <c:v>154837314.1789695</c:v>
                </c:pt>
                <c:pt idx="5473">
                  <c:v>154908522.12248483</c:v>
                </c:pt>
                <c:pt idx="5474">
                  <c:v>154909720.53988743</c:v>
                </c:pt>
                <c:pt idx="5475">
                  <c:v>154911412.40656134</c:v>
                </c:pt>
                <c:pt idx="5476">
                  <c:v>154983327.78233638</c:v>
                </c:pt>
                <c:pt idx="5477">
                  <c:v>154914514.11129701</c:v>
                </c:pt>
                <c:pt idx="5478">
                  <c:v>154916064.93899712</c:v>
                </c:pt>
                <c:pt idx="5479">
                  <c:v>154917686.24128193</c:v>
                </c:pt>
                <c:pt idx="5480">
                  <c:v>154848869.80993444</c:v>
                </c:pt>
                <c:pt idx="5481">
                  <c:v>154780052.08684611</c:v>
                </c:pt>
                <c:pt idx="5482">
                  <c:v>154781460.59499195</c:v>
                </c:pt>
                <c:pt idx="5483">
                  <c:v>154853026.79522005</c:v>
                </c:pt>
                <c:pt idx="5484">
                  <c:v>154854365.46023345</c:v>
                </c:pt>
                <c:pt idx="5485">
                  <c:v>154855845.02309099</c:v>
                </c:pt>
                <c:pt idx="5486">
                  <c:v>154857606.38792014</c:v>
                </c:pt>
                <c:pt idx="5487">
                  <c:v>154929810.19296199</c:v>
                </c:pt>
                <c:pt idx="5488">
                  <c:v>154931572.31158417</c:v>
                </c:pt>
                <c:pt idx="5489">
                  <c:v>154862960.80667913</c:v>
                </c:pt>
                <c:pt idx="5490">
                  <c:v>154864862.9871825</c:v>
                </c:pt>
                <c:pt idx="5491">
                  <c:v>154796460.36450377</c:v>
                </c:pt>
                <c:pt idx="5492">
                  <c:v>154798079.96581584</c:v>
                </c:pt>
                <c:pt idx="5493">
                  <c:v>154729534.13514328</c:v>
                </c:pt>
                <c:pt idx="5494">
                  <c:v>154731293.73190188</c:v>
                </c:pt>
                <c:pt idx="5495">
                  <c:v>154732771.77679628</c:v>
                </c:pt>
                <c:pt idx="5496">
                  <c:v>154663800.7854988</c:v>
                </c:pt>
                <c:pt idx="5497">
                  <c:v>154735516.6776306</c:v>
                </c:pt>
                <c:pt idx="5498">
                  <c:v>154736994.6797888</c:v>
                </c:pt>
                <c:pt idx="5499">
                  <c:v>154738331.9069488</c:v>
                </c:pt>
                <c:pt idx="5500">
                  <c:v>154739528.36297691</c:v>
                </c:pt>
                <c:pt idx="5501">
                  <c:v>154670624.59300905</c:v>
                </c:pt>
                <c:pt idx="5502">
                  <c:v>154672101.87015888</c:v>
                </c:pt>
                <c:pt idx="5503">
                  <c:v>154673579.13235956</c:v>
                </c:pt>
                <c:pt idx="5504">
                  <c:v>154745299.36615998</c:v>
                </c:pt>
                <c:pt idx="5505">
                  <c:v>154746847.64529034</c:v>
                </c:pt>
                <c:pt idx="5506">
                  <c:v>154818710.70729193</c:v>
                </c:pt>
                <c:pt idx="5507">
                  <c:v>154820752.49939835</c:v>
                </c:pt>
                <c:pt idx="5508">
                  <c:v>154893110.97693837</c:v>
                </c:pt>
                <c:pt idx="5509">
                  <c:v>154894590.14769238</c:v>
                </c:pt>
                <c:pt idx="5510">
                  <c:v>154895505.81732532</c:v>
                </c:pt>
                <c:pt idx="5511">
                  <c:v>154896562.35208234</c:v>
                </c:pt>
                <c:pt idx="5512">
                  <c:v>154968078.63277408</c:v>
                </c:pt>
                <c:pt idx="5513">
                  <c:v>154969487.96054864</c:v>
                </c:pt>
                <c:pt idx="5514">
                  <c:v>154971249.60116887</c:v>
                </c:pt>
                <c:pt idx="5515">
                  <c:v>154973222.61347193</c:v>
                </c:pt>
                <c:pt idx="5516">
                  <c:v>154975266.06243974</c:v>
                </c:pt>
                <c:pt idx="5517">
                  <c:v>155047421.12783611</c:v>
                </c:pt>
                <c:pt idx="5518">
                  <c:v>154978789.18326524</c:v>
                </c:pt>
                <c:pt idx="5519">
                  <c:v>154980409.79034531</c:v>
                </c:pt>
                <c:pt idx="5520">
                  <c:v>155052214.66102168</c:v>
                </c:pt>
                <c:pt idx="5521">
                  <c:v>155053554.00251839</c:v>
                </c:pt>
                <c:pt idx="5522">
                  <c:v>155054611.36872408</c:v>
                </c:pt>
                <c:pt idx="5523">
                  <c:v>154985553.33734658</c:v>
                </c:pt>
                <c:pt idx="5524">
                  <c:v>154987032.95434979</c:v>
                </c:pt>
                <c:pt idx="5525">
                  <c:v>154988935.29707229</c:v>
                </c:pt>
                <c:pt idx="5526">
                  <c:v>154990696.70345598</c:v>
                </c:pt>
                <c:pt idx="5527">
                  <c:v>154991964.90291649</c:v>
                </c:pt>
                <c:pt idx="5528">
                  <c:v>154993021.72739965</c:v>
                </c:pt>
                <c:pt idx="5529">
                  <c:v>155064761.69553205</c:v>
                </c:pt>
                <c:pt idx="5530">
                  <c:v>155066382.86307111</c:v>
                </c:pt>
                <c:pt idx="5531">
                  <c:v>155067722.07488114</c:v>
                </c:pt>
                <c:pt idx="5532">
                  <c:v>155068779.33870432</c:v>
                </c:pt>
                <c:pt idx="5533">
                  <c:v>155070048.04520768</c:v>
                </c:pt>
                <c:pt idx="5534">
                  <c:v>155141509.62278083</c:v>
                </c:pt>
                <c:pt idx="5535">
                  <c:v>155142426.31163287</c:v>
                </c:pt>
                <c:pt idx="5536">
                  <c:v>155143625.04993141</c:v>
                </c:pt>
                <c:pt idx="5537">
                  <c:v>155145528.90822881</c:v>
                </c:pt>
                <c:pt idx="5538">
                  <c:v>155218263.13874978</c:v>
                </c:pt>
                <c:pt idx="5539">
                  <c:v>155220661.60006529</c:v>
                </c:pt>
                <c:pt idx="5540">
                  <c:v>155222354.60793209</c:v>
                </c:pt>
                <c:pt idx="5541">
                  <c:v>155223906.51461667</c:v>
                </c:pt>
                <c:pt idx="5542">
                  <c:v>155295586.82090378</c:v>
                </c:pt>
                <c:pt idx="5543">
                  <c:v>155296645.39846978</c:v>
                </c:pt>
                <c:pt idx="5544">
                  <c:v>155367903.81964946</c:v>
                </c:pt>
                <c:pt idx="5545">
                  <c:v>155439233.76275608</c:v>
                </c:pt>
                <c:pt idx="5546">
                  <c:v>155440646.44518805</c:v>
                </c:pt>
                <c:pt idx="5547">
                  <c:v>155512825.94703016</c:v>
                </c:pt>
                <c:pt idx="5548">
                  <c:v>155514663.22018278</c:v>
                </c:pt>
                <c:pt idx="5549">
                  <c:v>155586067.58164141</c:v>
                </c:pt>
                <c:pt idx="5550">
                  <c:v>155586986.6176126</c:v>
                </c:pt>
                <c:pt idx="5551">
                  <c:v>155588117.73090833</c:v>
                </c:pt>
                <c:pt idx="5552">
                  <c:v>155589319.52923471</c:v>
                </c:pt>
                <c:pt idx="5553">
                  <c:v>155590662.70395452</c:v>
                </c:pt>
                <c:pt idx="5554">
                  <c:v>155592005.86638311</c:v>
                </c:pt>
                <c:pt idx="5555">
                  <c:v>155663413.87728798</c:v>
                </c:pt>
                <c:pt idx="5556">
                  <c:v>155664686.90054232</c:v>
                </c:pt>
                <c:pt idx="5557">
                  <c:v>155736450.26191688</c:v>
                </c:pt>
                <c:pt idx="5558">
                  <c:v>155737794.58976862</c:v>
                </c:pt>
                <c:pt idx="5559">
                  <c:v>155739138.90531898</c:v>
                </c:pt>
                <c:pt idx="5560">
                  <c:v>155670556.80944896</c:v>
                </c:pt>
                <c:pt idx="5561">
                  <c:v>155672607.68616405</c:v>
                </c:pt>
                <c:pt idx="5562">
                  <c:v>155674729.25262472</c:v>
                </c:pt>
                <c:pt idx="5563">
                  <c:v>155676355.76615345</c:v>
                </c:pt>
                <c:pt idx="5564">
                  <c:v>155677133.65755954</c:v>
                </c:pt>
                <c:pt idx="5565">
                  <c:v>155748053.52875689</c:v>
                </c:pt>
                <c:pt idx="5566">
                  <c:v>155749044.00908157</c:v>
                </c:pt>
                <c:pt idx="5567">
                  <c:v>155750458.96939006</c:v>
                </c:pt>
                <c:pt idx="5568">
                  <c:v>155822442.17313212</c:v>
                </c:pt>
                <c:pt idx="5569">
                  <c:v>155753854.81852892</c:v>
                </c:pt>
                <c:pt idx="5570">
                  <c:v>155755198.98712865</c:v>
                </c:pt>
                <c:pt idx="5571">
                  <c:v>155756330.90904203</c:v>
                </c:pt>
                <c:pt idx="5572">
                  <c:v>155757745.79916948</c:v>
                </c:pt>
                <c:pt idx="5573">
                  <c:v>155759443.64933568</c:v>
                </c:pt>
                <c:pt idx="5574">
                  <c:v>155831430.80365261</c:v>
                </c:pt>
                <c:pt idx="5575">
                  <c:v>155903419.47066838</c:v>
                </c:pt>
                <c:pt idx="5576">
                  <c:v>155905189.59899718</c:v>
                </c:pt>
                <c:pt idx="5577">
                  <c:v>155906747.2942999</c:v>
                </c:pt>
                <c:pt idx="5578">
                  <c:v>155908092.56332734</c:v>
                </c:pt>
                <c:pt idx="5579">
                  <c:v>155909296.21465668</c:v>
                </c:pt>
                <c:pt idx="5580">
                  <c:v>155910570.65826628</c:v>
                </c:pt>
                <c:pt idx="5581">
                  <c:v>155911915.89231563</c:v>
                </c:pt>
                <c:pt idx="5582">
                  <c:v>155984051.46951571</c:v>
                </c:pt>
                <c:pt idx="5583">
                  <c:v>155986034.7662237</c:v>
                </c:pt>
                <c:pt idx="5584">
                  <c:v>155987734.71354926</c:v>
                </c:pt>
                <c:pt idx="5585">
                  <c:v>156059731.81772599</c:v>
                </c:pt>
                <c:pt idx="5586">
                  <c:v>156061645.07471603</c:v>
                </c:pt>
                <c:pt idx="5587">
                  <c:v>156133786.31504852</c:v>
                </c:pt>
                <c:pt idx="5588">
                  <c:v>156135487.71180978</c:v>
                </c:pt>
                <c:pt idx="5589">
                  <c:v>156136905.52742675</c:v>
                </c:pt>
                <c:pt idx="5590">
                  <c:v>156138394.21913129</c:v>
                </c:pt>
                <c:pt idx="5591">
                  <c:v>156209971.74605024</c:v>
                </c:pt>
                <c:pt idx="5592">
                  <c:v>156210822.79590538</c:v>
                </c:pt>
                <c:pt idx="5593">
                  <c:v>156211602.92062011</c:v>
                </c:pt>
                <c:pt idx="5594">
                  <c:v>156212595.80064541</c:v>
                </c:pt>
                <c:pt idx="5595">
                  <c:v>156213801.43167943</c:v>
                </c:pt>
                <c:pt idx="5596">
                  <c:v>156215148.88998196</c:v>
                </c:pt>
                <c:pt idx="5597">
                  <c:v>156216850.92495728</c:v>
                </c:pt>
                <c:pt idx="5598">
                  <c:v>156218836.60757339</c:v>
                </c:pt>
                <c:pt idx="5599">
                  <c:v>156220964.09496021</c:v>
                </c:pt>
                <c:pt idx="5600">
                  <c:v>156293469.92016968</c:v>
                </c:pt>
                <c:pt idx="5601">
                  <c:v>156365977.69127464</c:v>
                </c:pt>
                <c:pt idx="5602">
                  <c:v>156367965.04637438</c:v>
                </c:pt>
                <c:pt idx="5603">
                  <c:v>156370094.32568434</c:v>
                </c:pt>
                <c:pt idx="5604">
                  <c:v>156372152.59978798</c:v>
                </c:pt>
                <c:pt idx="5605">
                  <c:v>156373572.08242911</c:v>
                </c:pt>
                <c:pt idx="5606">
                  <c:v>156374707.65870228</c:v>
                </c:pt>
                <c:pt idx="5607">
                  <c:v>156305885.05057919</c:v>
                </c:pt>
                <c:pt idx="5608">
                  <c:v>156307232.91608581</c:v>
                </c:pt>
                <c:pt idx="5609">
                  <c:v>156237911.98045504</c:v>
                </c:pt>
                <c:pt idx="5610">
                  <c:v>156168731.89491436</c:v>
                </c:pt>
                <c:pt idx="5611">
                  <c:v>156170078.5160042</c:v>
                </c:pt>
                <c:pt idx="5612">
                  <c:v>156171495.99858356</c:v>
                </c:pt>
                <c:pt idx="5613">
                  <c:v>156173055.21365988</c:v>
                </c:pt>
                <c:pt idx="5614">
                  <c:v>156174614.41222546</c:v>
                </c:pt>
                <c:pt idx="5615">
                  <c:v>156176031.85113934</c:v>
                </c:pt>
                <c:pt idx="5616">
                  <c:v>156107555.78250739</c:v>
                </c:pt>
                <c:pt idx="5617">
                  <c:v>156109751.76918128</c:v>
                </c:pt>
                <c:pt idx="5618">
                  <c:v>156111664.37603974</c:v>
                </c:pt>
                <c:pt idx="5619">
                  <c:v>156113151.94196811</c:v>
                </c:pt>
                <c:pt idx="5620">
                  <c:v>156114356.15099365</c:v>
                </c:pt>
                <c:pt idx="5621">
                  <c:v>156115418.68018624</c:v>
                </c:pt>
                <c:pt idx="5622">
                  <c:v>156116268.69801775</c:v>
                </c:pt>
                <c:pt idx="5623">
                  <c:v>156117260.37928292</c:v>
                </c:pt>
                <c:pt idx="5624">
                  <c:v>156118606.22174066</c:v>
                </c:pt>
                <c:pt idx="5625">
                  <c:v>156120377.04833004</c:v>
                </c:pt>
                <c:pt idx="5626">
                  <c:v>156121864.5261997</c:v>
                </c:pt>
                <c:pt idx="5627">
                  <c:v>156193536.09697378</c:v>
                </c:pt>
                <c:pt idx="5628">
                  <c:v>156194740.766103</c:v>
                </c:pt>
                <c:pt idx="5629">
                  <c:v>156195945.42537645</c:v>
                </c:pt>
                <c:pt idx="5630">
                  <c:v>156267761.04550648</c:v>
                </c:pt>
                <c:pt idx="5631">
                  <c:v>156269533.36507761</c:v>
                </c:pt>
                <c:pt idx="5632">
                  <c:v>156341776.63053331</c:v>
                </c:pt>
                <c:pt idx="5633">
                  <c:v>156343691.54826063</c:v>
                </c:pt>
                <c:pt idx="5634">
                  <c:v>156345535.5195936</c:v>
                </c:pt>
                <c:pt idx="5635">
                  <c:v>156347166.70577136</c:v>
                </c:pt>
                <c:pt idx="5636">
                  <c:v>156348656.03390524</c:v>
                </c:pt>
                <c:pt idx="5637">
                  <c:v>156350358.10477191</c:v>
                </c:pt>
                <c:pt idx="5638">
                  <c:v>156352343.82927182</c:v>
                </c:pt>
                <c:pt idx="5639">
                  <c:v>156354045.85754803</c:v>
                </c:pt>
                <c:pt idx="5640">
                  <c:v>156425941.43818986</c:v>
                </c:pt>
                <c:pt idx="5641">
                  <c:v>156427431.35096645</c:v>
                </c:pt>
                <c:pt idx="5642">
                  <c:v>156428992.19582239</c:v>
                </c:pt>
                <c:pt idx="5643">
                  <c:v>156360641.03146225</c:v>
                </c:pt>
                <c:pt idx="5644">
                  <c:v>156433036.12608624</c:v>
                </c:pt>
                <c:pt idx="5645">
                  <c:v>156434596.91161042</c:v>
                </c:pt>
                <c:pt idx="5646">
                  <c:v>156436228.6242657</c:v>
                </c:pt>
                <c:pt idx="5647">
                  <c:v>156367732.287034</c:v>
                </c:pt>
                <c:pt idx="5648">
                  <c:v>156369505.04761419</c:v>
                </c:pt>
                <c:pt idx="5649">
                  <c:v>156371348.69599709</c:v>
                </c:pt>
                <c:pt idx="5650">
                  <c:v>156443322.81718609</c:v>
                </c:pt>
                <c:pt idx="5651">
                  <c:v>156444812.55433363</c:v>
                </c:pt>
                <c:pt idx="5652">
                  <c:v>156516717.80747378</c:v>
                </c:pt>
                <c:pt idx="5653">
                  <c:v>156518563.03287941</c:v>
                </c:pt>
                <c:pt idx="5654">
                  <c:v>156520053.39039466</c:v>
                </c:pt>
                <c:pt idx="5655">
                  <c:v>156521046.95370615</c:v>
                </c:pt>
                <c:pt idx="5656">
                  <c:v>156522111.47839904</c:v>
                </c:pt>
                <c:pt idx="5657">
                  <c:v>156523246.96293765</c:v>
                </c:pt>
                <c:pt idx="5658">
                  <c:v>156524595.33947417</c:v>
                </c:pt>
                <c:pt idx="5659">
                  <c:v>156526369.50034928</c:v>
                </c:pt>
                <c:pt idx="5660">
                  <c:v>156528285.57012689</c:v>
                </c:pt>
                <c:pt idx="5661">
                  <c:v>156529917.75808433</c:v>
                </c:pt>
                <c:pt idx="5662">
                  <c:v>156531124.14627144</c:v>
                </c:pt>
                <c:pt idx="5663">
                  <c:v>156532259.5614346</c:v>
                </c:pt>
                <c:pt idx="5664">
                  <c:v>156603889.04445931</c:v>
                </c:pt>
                <c:pt idx="5665">
                  <c:v>156605308.92669618</c:v>
                </c:pt>
                <c:pt idx="5666">
                  <c:v>156677011.19740632</c:v>
                </c:pt>
                <c:pt idx="5667">
                  <c:v>156678289.64212456</c:v>
                </c:pt>
                <c:pt idx="5668">
                  <c:v>156679568.07577309</c:v>
                </c:pt>
                <c:pt idx="5669">
                  <c:v>156610704.35460776</c:v>
                </c:pt>
                <c:pt idx="5670">
                  <c:v>156612408.13296658</c:v>
                </c:pt>
                <c:pt idx="5671">
                  <c:v>156613898.92289537</c:v>
                </c:pt>
                <c:pt idx="5672">
                  <c:v>156615034.75273249</c:v>
                </c:pt>
                <c:pt idx="5673">
                  <c:v>156616099.58526546</c:v>
                </c:pt>
                <c:pt idx="5674">
                  <c:v>156617306.38618141</c:v>
                </c:pt>
                <c:pt idx="5675">
                  <c:v>156619010.08832055</c:v>
                </c:pt>
                <c:pt idx="5676">
                  <c:v>156620713.77079138</c:v>
                </c:pt>
                <c:pt idx="5677">
                  <c:v>156622133.49115956</c:v>
                </c:pt>
                <c:pt idx="5678">
                  <c:v>156623553.1978696</c:v>
                </c:pt>
                <c:pt idx="5679">
                  <c:v>156624972.89092177</c:v>
                </c:pt>
                <c:pt idx="5680">
                  <c:v>156626463.55392757</c:v>
                </c:pt>
                <c:pt idx="5681">
                  <c:v>156698175.13463241</c:v>
                </c:pt>
                <c:pt idx="5682">
                  <c:v>156699666.43860504</c:v>
                </c:pt>
                <c:pt idx="5683">
                  <c:v>156771664.05588493</c:v>
                </c:pt>
                <c:pt idx="5684">
                  <c:v>156773227.04241294</c:v>
                </c:pt>
                <c:pt idx="5685">
                  <c:v>156774576.88110468</c:v>
                </c:pt>
                <c:pt idx="5686">
                  <c:v>156776139.83681092</c:v>
                </c:pt>
                <c:pt idx="5687">
                  <c:v>156848283.01044172</c:v>
                </c:pt>
                <c:pt idx="5688">
                  <c:v>156849917.7056348</c:v>
                </c:pt>
                <c:pt idx="5689">
                  <c:v>156851481.31020299</c:v>
                </c:pt>
                <c:pt idx="5690">
                  <c:v>156852973.82640284</c:v>
                </c:pt>
                <c:pt idx="5691">
                  <c:v>156924765.1062113</c:v>
                </c:pt>
                <c:pt idx="5692">
                  <c:v>156926187.16021594</c:v>
                </c:pt>
                <c:pt idx="5693">
                  <c:v>156927395.89536533</c:v>
                </c:pt>
                <c:pt idx="5694">
                  <c:v>156998833.92598337</c:v>
                </c:pt>
                <c:pt idx="5695">
                  <c:v>156999900.91935456</c:v>
                </c:pt>
                <c:pt idx="5696">
                  <c:v>157071482.69729367</c:v>
                </c:pt>
                <c:pt idx="5697">
                  <c:v>157143279.13494068</c:v>
                </c:pt>
                <c:pt idx="5698">
                  <c:v>157074471.55245182</c:v>
                </c:pt>
                <c:pt idx="5699">
                  <c:v>157076321.76586732</c:v>
                </c:pt>
                <c:pt idx="5700">
                  <c:v>157078385.43815386</c:v>
                </c:pt>
                <c:pt idx="5701">
                  <c:v>157080235.60263211</c:v>
                </c:pt>
                <c:pt idx="5702">
                  <c:v>157081801.10835251</c:v>
                </c:pt>
                <c:pt idx="5703">
                  <c:v>157083081.96435034</c:v>
                </c:pt>
                <c:pt idx="5704">
                  <c:v>157084362.80926099</c:v>
                </c:pt>
                <c:pt idx="5705">
                  <c:v>157085857.1143108</c:v>
                </c:pt>
                <c:pt idx="5706">
                  <c:v>157158015.79446462</c:v>
                </c:pt>
                <c:pt idx="5707">
                  <c:v>157159937.85929915</c:v>
                </c:pt>
                <c:pt idx="5708">
                  <c:v>157231814.07683054</c:v>
                </c:pt>
                <c:pt idx="5709">
                  <c:v>157232953.56500265</c:v>
                </c:pt>
                <c:pt idx="5710">
                  <c:v>157234164.26157957</c:v>
                </c:pt>
                <c:pt idx="5711">
                  <c:v>157235659.81427598</c:v>
                </c:pt>
                <c:pt idx="5712">
                  <c:v>157307895.27578449</c:v>
                </c:pt>
                <c:pt idx="5713">
                  <c:v>157309462.71080399</c:v>
                </c:pt>
                <c:pt idx="5714">
                  <c:v>157310602.65313068</c:v>
                </c:pt>
                <c:pt idx="5715">
                  <c:v>157382128.15384027</c:v>
                </c:pt>
                <c:pt idx="5716">
                  <c:v>157383411.14239606</c:v>
                </c:pt>
                <c:pt idx="5717">
                  <c:v>157384979.22444054</c:v>
                </c:pt>
                <c:pt idx="5718">
                  <c:v>157386547.28989765</c:v>
                </c:pt>
                <c:pt idx="5719">
                  <c:v>157317727.09398282</c:v>
                </c:pt>
                <c:pt idx="5720">
                  <c:v>157319508.15067205</c:v>
                </c:pt>
                <c:pt idx="5721">
                  <c:v>157321075.46284914</c:v>
                </c:pt>
                <c:pt idx="5722">
                  <c:v>157322429.03729707</c:v>
                </c:pt>
                <c:pt idx="5723">
                  <c:v>157394244.82520476</c:v>
                </c:pt>
                <c:pt idx="5724">
                  <c:v>157395527.70889598</c:v>
                </c:pt>
                <c:pt idx="5725">
                  <c:v>157466988.80806938</c:v>
                </c:pt>
                <c:pt idx="5726">
                  <c:v>157468200.9433699</c:v>
                </c:pt>
                <c:pt idx="5727">
                  <c:v>157540162.85533676</c:v>
                </c:pt>
                <c:pt idx="5728">
                  <c:v>157612340.24505368</c:v>
                </c:pt>
                <c:pt idx="5729">
                  <c:v>157613910.24299538</c:v>
                </c:pt>
                <c:pt idx="5730">
                  <c:v>157615123.41184968</c:v>
                </c:pt>
                <c:pt idx="5731">
                  <c:v>157616193.8467223</c:v>
                </c:pt>
                <c:pt idx="5732">
                  <c:v>157687803.3376886</c:v>
                </c:pt>
                <c:pt idx="5733">
                  <c:v>157759485.32701239</c:v>
                </c:pt>
                <c:pt idx="5734">
                  <c:v>157760913.81235054</c:v>
                </c:pt>
                <c:pt idx="5735">
                  <c:v>157762556.55351004</c:v>
                </c:pt>
                <c:pt idx="5736">
                  <c:v>157764413.54338342</c:v>
                </c:pt>
                <c:pt idx="5737">
                  <c:v>157695727.78880391</c:v>
                </c:pt>
                <c:pt idx="5738">
                  <c:v>157696870.01715839</c:v>
                </c:pt>
                <c:pt idx="5739">
                  <c:v>157697655.294056</c:v>
                </c:pt>
                <c:pt idx="5740">
                  <c:v>157768913.07643494</c:v>
                </c:pt>
                <c:pt idx="5741">
                  <c:v>157770270.05172038</c:v>
                </c:pt>
                <c:pt idx="5742">
                  <c:v>157771627.01461202</c:v>
                </c:pt>
                <c:pt idx="5743">
                  <c:v>157772912.54697141</c:v>
                </c:pt>
                <c:pt idx="5744">
                  <c:v>157774126.65065271</c:v>
                </c:pt>
                <c:pt idx="5745">
                  <c:v>157775269.32740739</c:v>
                </c:pt>
                <c:pt idx="5746">
                  <c:v>157776054.9125779</c:v>
                </c:pt>
                <c:pt idx="5747">
                  <c:v>157776697.66099161</c:v>
                </c:pt>
                <c:pt idx="5748">
                  <c:v>157777697.48633024</c:v>
                </c:pt>
                <c:pt idx="5749">
                  <c:v>157708720.11794624</c:v>
                </c:pt>
                <c:pt idx="5750">
                  <c:v>157710076.39447567</c:v>
                </c:pt>
                <c:pt idx="5751">
                  <c:v>157711147.13035402</c:v>
                </c:pt>
                <c:pt idx="5752">
                  <c:v>157642096.01713488</c:v>
                </c:pt>
                <c:pt idx="5753">
                  <c:v>157643737.04922965</c:v>
                </c:pt>
                <c:pt idx="5754">
                  <c:v>157645520.7591902</c:v>
                </c:pt>
                <c:pt idx="5755">
                  <c:v>157717500.00444165</c:v>
                </c:pt>
                <c:pt idx="5756">
                  <c:v>157718784.82234019</c:v>
                </c:pt>
                <c:pt idx="5757">
                  <c:v>157720141.00695178</c:v>
                </c:pt>
                <c:pt idx="5758">
                  <c:v>157721711.31050262</c:v>
                </c:pt>
                <c:pt idx="5759">
                  <c:v>157723352.97373387</c:v>
                </c:pt>
                <c:pt idx="5760">
                  <c:v>157654510.33115903</c:v>
                </c:pt>
                <c:pt idx="5761">
                  <c:v>157655794.51128405</c:v>
                </c:pt>
                <c:pt idx="5762">
                  <c:v>157657292.70738852</c:v>
                </c:pt>
                <c:pt idx="5763">
                  <c:v>157659076.25446376</c:v>
                </c:pt>
                <c:pt idx="5764">
                  <c:v>157660788.43949431</c:v>
                </c:pt>
                <c:pt idx="5765">
                  <c:v>157662357.92508945</c:v>
                </c:pt>
                <c:pt idx="5766">
                  <c:v>157593652.89045742</c:v>
                </c:pt>
                <c:pt idx="5767">
                  <c:v>157595007.72092488</c:v>
                </c:pt>
                <c:pt idx="5768">
                  <c:v>157596148.62119666</c:v>
                </c:pt>
                <c:pt idx="5769">
                  <c:v>157597646.03949004</c:v>
                </c:pt>
                <c:pt idx="5770">
                  <c:v>157669919.75945401</c:v>
                </c:pt>
                <c:pt idx="5771">
                  <c:v>157671988.49608415</c:v>
                </c:pt>
                <c:pt idx="5772">
                  <c:v>157673771.86659044</c:v>
                </c:pt>
                <c:pt idx="5773">
                  <c:v>157745763.43072972</c:v>
                </c:pt>
                <c:pt idx="5774">
                  <c:v>157747333.46336728</c:v>
                </c:pt>
                <c:pt idx="5775">
                  <c:v>157749046.20731384</c:v>
                </c:pt>
                <c:pt idx="5776">
                  <c:v>157750616.20524508</c:v>
                </c:pt>
                <c:pt idx="5777">
                  <c:v>157751972.09919196</c:v>
                </c:pt>
                <c:pt idx="5778">
                  <c:v>157753256.61887988</c:v>
                </c:pt>
                <c:pt idx="5779">
                  <c:v>157754755.21113956</c:v>
                </c:pt>
                <c:pt idx="5780">
                  <c:v>157756325.14871565</c:v>
                </c:pt>
                <c:pt idx="5781">
                  <c:v>157757538.27092955</c:v>
                </c:pt>
                <c:pt idx="5782">
                  <c:v>157829250.78833953</c:v>
                </c:pt>
                <c:pt idx="5783">
                  <c:v>157831035.55457771</c:v>
                </c:pt>
                <c:pt idx="5784">
                  <c:v>157833105.85655352</c:v>
                </c:pt>
                <c:pt idx="5785">
                  <c:v>157834961.96483243</c:v>
                </c:pt>
                <c:pt idx="5786">
                  <c:v>157836532.4998796</c:v>
                </c:pt>
                <c:pt idx="5787">
                  <c:v>157838103.01832438</c:v>
                </c:pt>
                <c:pt idx="5788">
                  <c:v>157769240.82337201</c:v>
                </c:pt>
                <c:pt idx="5789">
                  <c:v>157770667.9008261</c:v>
                </c:pt>
                <c:pt idx="5790">
                  <c:v>157772094.9645665</c:v>
                </c:pt>
                <c:pt idx="5791">
                  <c:v>157773450.66241777</c:v>
                </c:pt>
                <c:pt idx="5792">
                  <c:v>157774949.05090711</c:v>
                </c:pt>
                <c:pt idx="5793">
                  <c:v>157776875.52817822</c:v>
                </c:pt>
                <c:pt idx="5794">
                  <c:v>157778944.67963299</c:v>
                </c:pt>
                <c:pt idx="5795">
                  <c:v>157781013.80225781</c:v>
                </c:pt>
                <c:pt idx="5796">
                  <c:v>157783011.54847118</c:v>
                </c:pt>
                <c:pt idx="5797">
                  <c:v>157784866.5744628</c:v>
                </c:pt>
                <c:pt idx="5798">
                  <c:v>157786578.88558066</c:v>
                </c:pt>
                <c:pt idx="5799">
                  <c:v>157858946.50895798</c:v>
                </c:pt>
                <c:pt idx="5800">
                  <c:v>157861087.79783341</c:v>
                </c:pt>
                <c:pt idx="5801">
                  <c:v>157862943.55656171</c:v>
                </c:pt>
                <c:pt idx="5802">
                  <c:v>157864727.91809452</c:v>
                </c:pt>
                <c:pt idx="5803">
                  <c:v>157936814.12110859</c:v>
                </c:pt>
                <c:pt idx="5804">
                  <c:v>157937813.78904772</c:v>
                </c:pt>
                <c:pt idx="5805">
                  <c:v>157938170.81168225</c:v>
                </c:pt>
                <c:pt idx="5806">
                  <c:v>158009473.25914428</c:v>
                </c:pt>
                <c:pt idx="5807">
                  <c:v>158010973.4050127</c:v>
                </c:pt>
                <c:pt idx="5808">
                  <c:v>158083420.73315188</c:v>
                </c:pt>
                <c:pt idx="5809">
                  <c:v>158155726.82391354</c:v>
                </c:pt>
                <c:pt idx="5810">
                  <c:v>158156942.26792625</c:v>
                </c:pt>
                <c:pt idx="5811">
                  <c:v>158228463.71460825</c:v>
                </c:pt>
                <c:pt idx="5812">
                  <c:v>158300343.90391812</c:v>
                </c:pt>
                <c:pt idx="5813">
                  <c:v>158372583.30322561</c:v>
                </c:pt>
                <c:pt idx="5814">
                  <c:v>158374730.98451549</c:v>
                </c:pt>
                <c:pt idx="5815">
                  <c:v>158447044.50403199</c:v>
                </c:pt>
                <c:pt idx="5816">
                  <c:v>158448548.51248968</c:v>
                </c:pt>
                <c:pt idx="5817">
                  <c:v>158449909.26897398</c:v>
                </c:pt>
                <c:pt idx="5818">
                  <c:v>158451341.6308043</c:v>
                </c:pt>
                <c:pt idx="5819">
                  <c:v>158452702.3617976</c:v>
                </c:pt>
                <c:pt idx="5820">
                  <c:v>158524518.42189348</c:v>
                </c:pt>
                <c:pt idx="5821">
                  <c:v>158526309.6182383</c:v>
                </c:pt>
                <c:pt idx="5822">
                  <c:v>158528315.73260996</c:v>
                </c:pt>
                <c:pt idx="5823">
                  <c:v>158530250.17448798</c:v>
                </c:pt>
                <c:pt idx="5824">
                  <c:v>158532041.30200741</c:v>
                </c:pt>
                <c:pt idx="5825">
                  <c:v>158533474.18853772</c:v>
                </c:pt>
                <c:pt idx="5826">
                  <c:v>158604865.29320458</c:v>
                </c:pt>
                <c:pt idx="5827">
                  <c:v>158605868.74510387</c:v>
                </c:pt>
                <c:pt idx="5828">
                  <c:v>158607158.88763207</c:v>
                </c:pt>
                <c:pt idx="5829">
                  <c:v>158678838.64135528</c:v>
                </c:pt>
                <c:pt idx="5830">
                  <c:v>158679914.22044092</c:v>
                </c:pt>
                <c:pt idx="5831">
                  <c:v>158681276.60949245</c:v>
                </c:pt>
                <c:pt idx="5832">
                  <c:v>158682782.39345399</c:v>
                </c:pt>
                <c:pt idx="5833">
                  <c:v>158613537.76177788</c:v>
                </c:pt>
                <c:pt idx="5834">
                  <c:v>158685363.70205531</c:v>
                </c:pt>
                <c:pt idx="5835">
                  <c:v>158687156.25121531</c:v>
                </c:pt>
                <c:pt idx="5836">
                  <c:v>158689163.88072371</c:v>
                </c:pt>
                <c:pt idx="5837">
                  <c:v>158691028.08395141</c:v>
                </c:pt>
                <c:pt idx="5838">
                  <c:v>158693035.66139558</c:v>
                </c:pt>
                <c:pt idx="5839">
                  <c:v>158694971.51407936</c:v>
                </c:pt>
                <c:pt idx="5840">
                  <c:v>158696190.37141016</c:v>
                </c:pt>
                <c:pt idx="5841">
                  <c:v>158696979.03849828</c:v>
                </c:pt>
                <c:pt idx="5842">
                  <c:v>158697911.09423146</c:v>
                </c:pt>
                <c:pt idx="5843">
                  <c:v>158769958.87160668</c:v>
                </c:pt>
                <c:pt idx="5844">
                  <c:v>158771823.77366441</c:v>
                </c:pt>
                <c:pt idx="5845">
                  <c:v>158773903.82926035</c:v>
                </c:pt>
                <c:pt idx="5846">
                  <c:v>158775912.13131526</c:v>
                </c:pt>
                <c:pt idx="5847">
                  <c:v>158777561.78780299</c:v>
                </c:pt>
                <c:pt idx="5848">
                  <c:v>158778924.53376803</c:v>
                </c:pt>
                <c:pt idx="5849">
                  <c:v>158780215.54479268</c:v>
                </c:pt>
                <c:pt idx="5850">
                  <c:v>158781721.71021801</c:v>
                </c:pt>
                <c:pt idx="5851">
                  <c:v>158853560.70958328</c:v>
                </c:pt>
                <c:pt idx="5852">
                  <c:v>158855067.51458257</c:v>
                </c:pt>
                <c:pt idx="5853">
                  <c:v>158856646.05590457</c:v>
                </c:pt>
                <c:pt idx="5854">
                  <c:v>158858009.32817233</c:v>
                </c:pt>
                <c:pt idx="5855">
                  <c:v>158859085.58696684</c:v>
                </c:pt>
                <c:pt idx="5856">
                  <c:v>158859874.83848962</c:v>
                </c:pt>
                <c:pt idx="5857">
                  <c:v>158931358.87270147</c:v>
                </c:pt>
                <c:pt idx="5858">
                  <c:v>158933009.83345541</c:v>
                </c:pt>
                <c:pt idx="5859">
                  <c:v>158935019.67411286</c:v>
                </c:pt>
                <c:pt idx="5860">
                  <c:v>158936742.37317058</c:v>
                </c:pt>
                <c:pt idx="5861">
                  <c:v>158938106.16251317</c:v>
                </c:pt>
                <c:pt idx="5862">
                  <c:v>158939254.60704648</c:v>
                </c:pt>
                <c:pt idx="5863">
                  <c:v>158940474.81969681</c:v>
                </c:pt>
                <c:pt idx="5864">
                  <c:v>158941479.69322458</c:v>
                </c:pt>
                <c:pt idx="5865">
                  <c:v>158942341.0080153</c:v>
                </c:pt>
                <c:pt idx="5866">
                  <c:v>158943345.86899927</c:v>
                </c:pt>
                <c:pt idx="5867">
                  <c:v>158874295.88234311</c:v>
                </c:pt>
                <c:pt idx="5868">
                  <c:v>158946432.18550482</c:v>
                </c:pt>
                <c:pt idx="5869">
                  <c:v>158947795.8864553</c:v>
                </c:pt>
                <c:pt idx="5870">
                  <c:v>159019575.20255199</c:v>
                </c:pt>
                <c:pt idx="5871">
                  <c:v>158950595.0231173</c:v>
                </c:pt>
                <c:pt idx="5872">
                  <c:v>158951886.91466942</c:v>
                </c:pt>
                <c:pt idx="5873">
                  <c:v>158953035.25334358</c:v>
                </c:pt>
                <c:pt idx="5874">
                  <c:v>158954685.97473431</c:v>
                </c:pt>
                <c:pt idx="5875">
                  <c:v>158885630.85036898</c:v>
                </c:pt>
                <c:pt idx="5876">
                  <c:v>158886563.4360396</c:v>
                </c:pt>
                <c:pt idx="5877">
                  <c:v>158887711.22579792</c:v>
                </c:pt>
                <c:pt idx="5878">
                  <c:v>158889432.89390531</c:v>
                </c:pt>
                <c:pt idx="5879">
                  <c:v>158961360.44494495</c:v>
                </c:pt>
                <c:pt idx="5880">
                  <c:v>158962221.64520204</c:v>
                </c:pt>
                <c:pt idx="5881">
                  <c:v>159033576.44707954</c:v>
                </c:pt>
                <c:pt idx="5882">
                  <c:v>159034797.00628495</c:v>
                </c:pt>
                <c:pt idx="5883">
                  <c:v>159036376.53870595</c:v>
                </c:pt>
                <c:pt idx="5884">
                  <c:v>159037812.46279517</c:v>
                </c:pt>
                <c:pt idx="5885">
                  <c:v>158968465.1987043</c:v>
                </c:pt>
                <c:pt idx="5886">
                  <c:v>158969469.88410771</c:v>
                </c:pt>
                <c:pt idx="5887">
                  <c:v>158970474.56275868</c:v>
                </c:pt>
                <c:pt idx="5888">
                  <c:v>158901412.28528398</c:v>
                </c:pt>
                <c:pt idx="5889">
                  <c:v>158903205.52470621</c:v>
                </c:pt>
                <c:pt idx="5890">
                  <c:v>158905070.47087741</c:v>
                </c:pt>
                <c:pt idx="5891">
                  <c:v>158906433.30143741</c:v>
                </c:pt>
                <c:pt idx="5892">
                  <c:v>158907580.93858418</c:v>
                </c:pt>
                <c:pt idx="5893">
                  <c:v>158979229.3338061</c:v>
                </c:pt>
                <c:pt idx="5894">
                  <c:v>158980664.49326259</c:v>
                </c:pt>
                <c:pt idx="5895">
                  <c:v>158982458.42320892</c:v>
                </c:pt>
                <c:pt idx="5896">
                  <c:v>158984395.84337232</c:v>
                </c:pt>
                <c:pt idx="5897">
                  <c:v>159056908.94231746</c:v>
                </c:pt>
                <c:pt idx="5898">
                  <c:v>159058918.95622563</c:v>
                </c:pt>
                <c:pt idx="5899">
                  <c:v>159131219.22413012</c:v>
                </c:pt>
                <c:pt idx="5900">
                  <c:v>159132655.55097231</c:v>
                </c:pt>
                <c:pt idx="5901">
                  <c:v>159134020.04870158</c:v>
                </c:pt>
                <c:pt idx="5902">
                  <c:v>159135025.46011901</c:v>
                </c:pt>
                <c:pt idx="5903">
                  <c:v>159136605.37869716</c:v>
                </c:pt>
                <c:pt idx="5904">
                  <c:v>159138975.22528583</c:v>
                </c:pt>
                <c:pt idx="5905">
                  <c:v>159141273.22249711</c:v>
                </c:pt>
                <c:pt idx="5906">
                  <c:v>159213794.92202848</c:v>
                </c:pt>
                <c:pt idx="5907">
                  <c:v>159285887.13427061</c:v>
                </c:pt>
                <c:pt idx="5908">
                  <c:v>159287108.98340142</c:v>
                </c:pt>
                <c:pt idx="5909">
                  <c:v>159288258.94994763</c:v>
                </c:pt>
                <c:pt idx="5910">
                  <c:v>159360425.47398722</c:v>
                </c:pt>
                <c:pt idx="5911">
                  <c:v>159362582.56812885</c:v>
                </c:pt>
                <c:pt idx="5912">
                  <c:v>159434895.33530137</c:v>
                </c:pt>
                <c:pt idx="5913">
                  <c:v>159365602.44775462</c:v>
                </c:pt>
                <c:pt idx="5914">
                  <c:v>159366609.06077051</c:v>
                </c:pt>
                <c:pt idx="5915">
                  <c:v>159367399.96625316</c:v>
                </c:pt>
                <c:pt idx="5916">
                  <c:v>159368622.26651394</c:v>
                </c:pt>
                <c:pt idx="5917">
                  <c:v>159370275.95099571</c:v>
                </c:pt>
                <c:pt idx="5918">
                  <c:v>159371929.61722538</c:v>
                </c:pt>
                <c:pt idx="5919">
                  <c:v>159302848.38383278</c:v>
                </c:pt>
                <c:pt idx="5920">
                  <c:v>159374805.51502258</c:v>
                </c:pt>
                <c:pt idx="5921">
                  <c:v>159376459.13126028</c:v>
                </c:pt>
                <c:pt idx="5922">
                  <c:v>159377968.93884283</c:v>
                </c:pt>
                <c:pt idx="5923">
                  <c:v>159449569.06588885</c:v>
                </c:pt>
                <c:pt idx="5924">
                  <c:v>159450935.66375327</c:v>
                </c:pt>
                <c:pt idx="5925">
                  <c:v>159452661.87482601</c:v>
                </c:pt>
                <c:pt idx="5926">
                  <c:v>159454244.21751255</c:v>
                </c:pt>
                <c:pt idx="5927">
                  <c:v>159526279.05808315</c:v>
                </c:pt>
                <c:pt idx="5928">
                  <c:v>159598171.24648228</c:v>
                </c:pt>
                <c:pt idx="5929">
                  <c:v>159599251.04051578</c:v>
                </c:pt>
                <c:pt idx="5930">
                  <c:v>159600186.85572511</c:v>
                </c:pt>
                <c:pt idx="5931">
                  <c:v>159601266.63525167</c:v>
                </c:pt>
                <c:pt idx="5932">
                  <c:v>159602922.28209868</c:v>
                </c:pt>
                <c:pt idx="5933">
                  <c:v>159604865.84421441</c:v>
                </c:pt>
                <c:pt idx="5934">
                  <c:v>159676978.16940868</c:v>
                </c:pt>
                <c:pt idx="5935">
                  <c:v>159678418.44978708</c:v>
                </c:pt>
                <c:pt idx="5936">
                  <c:v>159680362.80637521</c:v>
                </c:pt>
                <c:pt idx="5937">
                  <c:v>159682307.13777557</c:v>
                </c:pt>
                <c:pt idx="5938">
                  <c:v>159683963.40021372</c:v>
                </c:pt>
                <c:pt idx="5939">
                  <c:v>159685403.61356419</c:v>
                </c:pt>
                <c:pt idx="5940">
                  <c:v>159757520.95412311</c:v>
                </c:pt>
                <c:pt idx="5941">
                  <c:v>159759249.93700927</c:v>
                </c:pt>
                <c:pt idx="5942">
                  <c:v>159831369.40540957</c:v>
                </c:pt>
                <c:pt idx="5943">
                  <c:v>159903562.35913461</c:v>
                </c:pt>
                <c:pt idx="5944">
                  <c:v>159905437.01489124</c:v>
                </c:pt>
                <c:pt idx="5945">
                  <c:v>159907311.64726451</c:v>
                </c:pt>
                <c:pt idx="5946">
                  <c:v>159909402.55578858</c:v>
                </c:pt>
                <c:pt idx="5947">
                  <c:v>159911493.43522373</c:v>
                </c:pt>
                <c:pt idx="5948">
                  <c:v>159913151.69823033</c:v>
                </c:pt>
                <c:pt idx="5949">
                  <c:v>159844413.79578701</c:v>
                </c:pt>
                <c:pt idx="5950">
                  <c:v>159846215.41814134</c:v>
                </c:pt>
                <c:pt idx="5951">
                  <c:v>159847944.95527461</c:v>
                </c:pt>
                <c:pt idx="5952">
                  <c:v>159849746.53528139</c:v>
                </c:pt>
                <c:pt idx="5953">
                  <c:v>159922091.58357438</c:v>
                </c:pt>
                <c:pt idx="5954">
                  <c:v>159923533.45076481</c:v>
                </c:pt>
                <c:pt idx="5955">
                  <c:v>159995375.81774148</c:v>
                </c:pt>
                <c:pt idx="5956">
                  <c:v>159996818.29466256</c:v>
                </c:pt>
                <c:pt idx="5957">
                  <c:v>160068878.88268813</c:v>
                </c:pt>
                <c:pt idx="5958">
                  <c:v>160070105.50544068</c:v>
                </c:pt>
                <c:pt idx="5959">
                  <c:v>160141807.01632568</c:v>
                </c:pt>
                <c:pt idx="5960">
                  <c:v>160213798.40156564</c:v>
                </c:pt>
                <c:pt idx="5961">
                  <c:v>160215531.58370551</c:v>
                </c:pt>
                <c:pt idx="5962">
                  <c:v>160217336.96055171</c:v>
                </c:pt>
                <c:pt idx="5963">
                  <c:v>160219070.10195708</c:v>
                </c:pt>
                <c:pt idx="5964">
                  <c:v>160220875.4363727</c:v>
                </c:pt>
                <c:pt idx="5965">
                  <c:v>160222391.90055263</c:v>
                </c:pt>
                <c:pt idx="5966">
                  <c:v>160223763.92641145</c:v>
                </c:pt>
                <c:pt idx="5967">
                  <c:v>160225208.15064946</c:v>
                </c:pt>
                <c:pt idx="5968">
                  <c:v>160226507.94061911</c:v>
                </c:pt>
                <c:pt idx="5969">
                  <c:v>160157109.50732604</c:v>
                </c:pt>
                <c:pt idx="5970">
                  <c:v>160158408.703767</c:v>
                </c:pt>
                <c:pt idx="5971">
                  <c:v>160160068.77178618</c:v>
                </c:pt>
                <c:pt idx="5972">
                  <c:v>160161800.99715263</c:v>
                </c:pt>
                <c:pt idx="5973">
                  <c:v>160163461.02775231</c:v>
                </c:pt>
                <c:pt idx="5974">
                  <c:v>160164976.69187295</c:v>
                </c:pt>
                <c:pt idx="5975">
                  <c:v>160166420.16731995</c:v>
                </c:pt>
                <c:pt idx="5976">
                  <c:v>160167719.28338429</c:v>
                </c:pt>
                <c:pt idx="5977">
                  <c:v>160169018.38823467</c:v>
                </c:pt>
                <c:pt idx="5978">
                  <c:v>160170461.82491556</c:v>
                </c:pt>
                <c:pt idx="5979">
                  <c:v>160242393.35582718</c:v>
                </c:pt>
                <c:pt idx="5980">
                  <c:v>160173276.48662278</c:v>
                </c:pt>
                <c:pt idx="5981">
                  <c:v>160174503.37396923</c:v>
                </c:pt>
                <c:pt idx="5982">
                  <c:v>160176018.92688239</c:v>
                </c:pt>
                <c:pt idx="5983">
                  <c:v>160177895.30458096</c:v>
                </c:pt>
                <c:pt idx="5984">
                  <c:v>160179988.15979886</c:v>
                </c:pt>
                <c:pt idx="5985">
                  <c:v>160182008.81997898</c:v>
                </c:pt>
                <c:pt idx="5986">
                  <c:v>160183740.79282483</c:v>
                </c:pt>
                <c:pt idx="5987">
                  <c:v>160255533.65988395</c:v>
                </c:pt>
                <c:pt idx="5988">
                  <c:v>160256111.22935387</c:v>
                </c:pt>
                <c:pt idx="5989">
                  <c:v>160256616.60082254</c:v>
                </c:pt>
                <c:pt idx="5990">
                  <c:v>160257555.14333528</c:v>
                </c:pt>
                <c:pt idx="5991">
                  <c:v>160259360.01633915</c:v>
                </c:pt>
                <c:pt idx="5992">
                  <c:v>160261525.83538368</c:v>
                </c:pt>
                <c:pt idx="5993">
                  <c:v>160263547.23838243</c:v>
                </c:pt>
                <c:pt idx="5994">
                  <c:v>160265207.65625799</c:v>
                </c:pt>
                <c:pt idx="5995">
                  <c:v>160337150.22078958</c:v>
                </c:pt>
                <c:pt idx="5996">
                  <c:v>160338378.00362307</c:v>
                </c:pt>
                <c:pt idx="5997">
                  <c:v>160339822.44120228</c:v>
                </c:pt>
                <c:pt idx="5998">
                  <c:v>160341700.18934745</c:v>
                </c:pt>
                <c:pt idx="5999">
                  <c:v>160273076.34412703</c:v>
                </c:pt>
                <c:pt idx="6000">
                  <c:v>160274520.09541571</c:v>
                </c:pt>
                <c:pt idx="6001">
                  <c:v>160275602.89979663</c:v>
                </c:pt>
                <c:pt idx="6002">
                  <c:v>160347333.29333338</c:v>
                </c:pt>
                <c:pt idx="6003">
                  <c:v>160348416.55840966</c:v>
                </c:pt>
                <c:pt idx="6004">
                  <c:v>160349283.16486144</c:v>
                </c:pt>
                <c:pt idx="6005">
                  <c:v>160420798.66510183</c:v>
                </c:pt>
                <c:pt idx="6006">
                  <c:v>160422243.62481216</c:v>
                </c:pt>
                <c:pt idx="6007">
                  <c:v>160423905.31134972</c:v>
                </c:pt>
                <c:pt idx="6008">
                  <c:v>160425277.99510399</c:v>
                </c:pt>
                <c:pt idx="6009">
                  <c:v>160496868.53615117</c:v>
                </c:pt>
                <c:pt idx="6010">
                  <c:v>160497952.69450828</c:v>
                </c:pt>
                <c:pt idx="6011">
                  <c:v>160499181.39788771</c:v>
                </c:pt>
                <c:pt idx="6012">
                  <c:v>160500554.64275521</c:v>
                </c:pt>
                <c:pt idx="6013">
                  <c:v>160502072.42516088</c:v>
                </c:pt>
                <c:pt idx="6014">
                  <c:v>160503228.82054701</c:v>
                </c:pt>
                <c:pt idx="6015">
                  <c:v>160504385.20706275</c:v>
                </c:pt>
                <c:pt idx="6016">
                  <c:v>160505902.95090404</c:v>
                </c:pt>
                <c:pt idx="6017">
                  <c:v>160507348.40702331</c:v>
                </c:pt>
                <c:pt idx="6018">
                  <c:v>160508721.57749966</c:v>
                </c:pt>
                <c:pt idx="6019">
                  <c:v>160510383.81976309</c:v>
                </c:pt>
                <c:pt idx="6020">
                  <c:v>160512262.85416541</c:v>
                </c:pt>
                <c:pt idx="6021">
                  <c:v>160514286.40348387</c:v>
                </c:pt>
                <c:pt idx="6022">
                  <c:v>160516237.65746057</c:v>
                </c:pt>
                <c:pt idx="6023">
                  <c:v>160588198.96629769</c:v>
                </c:pt>
                <c:pt idx="6024">
                  <c:v>160589066.55564004</c:v>
                </c:pt>
                <c:pt idx="6025">
                  <c:v>160589861.84148639</c:v>
                </c:pt>
                <c:pt idx="6026">
                  <c:v>160661318.75287741</c:v>
                </c:pt>
                <c:pt idx="6027">
                  <c:v>160732776.4219808</c:v>
                </c:pt>
                <c:pt idx="6028">
                  <c:v>160733861.83681896</c:v>
                </c:pt>
                <c:pt idx="6029">
                  <c:v>160735381.40448067</c:v>
                </c:pt>
                <c:pt idx="6030">
                  <c:v>160737118.03450689</c:v>
                </c:pt>
                <c:pt idx="6031">
                  <c:v>160809374.63678828</c:v>
                </c:pt>
                <c:pt idx="6032">
                  <c:v>160811111.99035686</c:v>
                </c:pt>
                <c:pt idx="6033">
                  <c:v>160742255.44802848</c:v>
                </c:pt>
                <c:pt idx="6034">
                  <c:v>160743702.57520565</c:v>
                </c:pt>
                <c:pt idx="6035">
                  <c:v>160745294.39907756</c:v>
                </c:pt>
                <c:pt idx="6036">
                  <c:v>160747030.91506624</c:v>
                </c:pt>
                <c:pt idx="6037">
                  <c:v>160748695.05747801</c:v>
                </c:pt>
                <c:pt idx="6038">
                  <c:v>160750214.47583178</c:v>
                </c:pt>
                <c:pt idx="6039">
                  <c:v>160751806.23103732</c:v>
                </c:pt>
                <c:pt idx="6040">
                  <c:v>160823996.73887888</c:v>
                </c:pt>
                <c:pt idx="6041">
                  <c:v>160825444.39473751</c:v>
                </c:pt>
                <c:pt idx="6042">
                  <c:v>160826530.12752455</c:v>
                </c:pt>
                <c:pt idx="6043">
                  <c:v>160898216.21065038</c:v>
                </c:pt>
                <c:pt idx="6044">
                  <c:v>160899592.05479401</c:v>
                </c:pt>
                <c:pt idx="6045">
                  <c:v>160830728.22086138</c:v>
                </c:pt>
                <c:pt idx="6046">
                  <c:v>160832682.46588391</c:v>
                </c:pt>
                <c:pt idx="6047">
                  <c:v>160834419.55134135</c:v>
                </c:pt>
                <c:pt idx="6048">
                  <c:v>160765118.43557429</c:v>
                </c:pt>
                <c:pt idx="6049">
                  <c:v>160766058.92736462</c:v>
                </c:pt>
                <c:pt idx="6050">
                  <c:v>160696394.67047018</c:v>
                </c:pt>
                <c:pt idx="6051">
                  <c:v>160627163.2661348</c:v>
                </c:pt>
                <c:pt idx="6052">
                  <c:v>160628970.27141187</c:v>
                </c:pt>
                <c:pt idx="6053">
                  <c:v>160630632.69714588</c:v>
                </c:pt>
                <c:pt idx="6054">
                  <c:v>160702685.77677798</c:v>
                </c:pt>
                <c:pt idx="6055">
                  <c:v>160703842.73329157</c:v>
                </c:pt>
                <c:pt idx="6056">
                  <c:v>160775608.20451972</c:v>
                </c:pt>
                <c:pt idx="6057">
                  <c:v>160847157.56755531</c:v>
                </c:pt>
                <c:pt idx="6058">
                  <c:v>160848098.40114391</c:v>
                </c:pt>
                <c:pt idx="6059">
                  <c:v>160849328.71314684</c:v>
                </c:pt>
                <c:pt idx="6060">
                  <c:v>160850848.49648976</c:v>
                </c:pt>
                <c:pt idx="6061">
                  <c:v>160922689.88301039</c:v>
                </c:pt>
                <c:pt idx="6062">
                  <c:v>160994242.60885268</c:v>
                </c:pt>
                <c:pt idx="6063">
                  <c:v>160995401.52870348</c:v>
                </c:pt>
                <c:pt idx="6064">
                  <c:v>161067607.74610764</c:v>
                </c:pt>
                <c:pt idx="6065">
                  <c:v>161069057.00351483</c:v>
                </c:pt>
                <c:pt idx="6066">
                  <c:v>161141120.23486567</c:v>
                </c:pt>
                <c:pt idx="6067">
                  <c:v>161142860.07117108</c:v>
                </c:pt>
                <c:pt idx="6068">
                  <c:v>161215505.49463212</c:v>
                </c:pt>
                <c:pt idx="6069">
                  <c:v>161287935.00658098</c:v>
                </c:pt>
                <c:pt idx="6070">
                  <c:v>161289966.51767492</c:v>
                </c:pt>
                <c:pt idx="6071">
                  <c:v>161292143.10645911</c:v>
                </c:pt>
                <c:pt idx="6072">
                  <c:v>161293956.90654606</c:v>
                </c:pt>
                <c:pt idx="6073">
                  <c:v>161295045.17616928</c:v>
                </c:pt>
                <c:pt idx="6074">
                  <c:v>161296496.19016722</c:v>
                </c:pt>
                <c:pt idx="6075">
                  <c:v>161298527.58640465</c:v>
                </c:pt>
                <c:pt idx="6076">
                  <c:v>161300268.76148859</c:v>
                </c:pt>
                <c:pt idx="6077">
                  <c:v>161301574.62966278</c:v>
                </c:pt>
                <c:pt idx="6078">
                  <c:v>161302662.84453824</c:v>
                </c:pt>
                <c:pt idx="6079">
                  <c:v>161303678.50469941</c:v>
                </c:pt>
                <c:pt idx="6080">
                  <c:v>161305492.16661409</c:v>
                </c:pt>
                <c:pt idx="6081">
                  <c:v>161378511.33615369</c:v>
                </c:pt>
                <c:pt idx="6082">
                  <c:v>161310207.58592823</c:v>
                </c:pt>
                <c:pt idx="6083">
                  <c:v>161312238.79822728</c:v>
                </c:pt>
                <c:pt idx="6084">
                  <c:v>161313907.27366102</c:v>
                </c:pt>
                <c:pt idx="6085">
                  <c:v>161315213.02422005</c:v>
                </c:pt>
                <c:pt idx="6086">
                  <c:v>161316083.51833683</c:v>
                </c:pt>
                <c:pt idx="6087">
                  <c:v>161387365.42959237</c:v>
                </c:pt>
                <c:pt idx="6088">
                  <c:v>161388381.44000208</c:v>
                </c:pt>
                <c:pt idx="6089">
                  <c:v>161389832.87162387</c:v>
                </c:pt>
                <c:pt idx="6090">
                  <c:v>161391574.57121351</c:v>
                </c:pt>
                <c:pt idx="6091">
                  <c:v>161464093.10160598</c:v>
                </c:pt>
                <c:pt idx="6092">
                  <c:v>161465835.52169117</c:v>
                </c:pt>
                <c:pt idx="6093">
                  <c:v>161467432.72250438</c:v>
                </c:pt>
                <c:pt idx="6094">
                  <c:v>161468957.30757833</c:v>
                </c:pt>
                <c:pt idx="6095">
                  <c:v>161470554.47549173</c:v>
                </c:pt>
                <c:pt idx="6096">
                  <c:v>161543004.75080246</c:v>
                </c:pt>
                <c:pt idx="6097">
                  <c:v>161545038.35047793</c:v>
                </c:pt>
                <c:pt idx="6098">
                  <c:v>161546926.66861072</c:v>
                </c:pt>
                <c:pt idx="6099">
                  <c:v>161548742.33694491</c:v>
                </c:pt>
                <c:pt idx="6100">
                  <c:v>161550412.73260912</c:v>
                </c:pt>
                <c:pt idx="6101">
                  <c:v>161622431.78553066</c:v>
                </c:pt>
                <c:pt idx="6102">
                  <c:v>161623521.63050929</c:v>
                </c:pt>
                <c:pt idx="6103">
                  <c:v>161695905.77937225</c:v>
                </c:pt>
                <c:pt idx="6104">
                  <c:v>161697941.00146028</c:v>
                </c:pt>
                <c:pt idx="6105">
                  <c:v>161770254.80327868</c:v>
                </c:pt>
                <c:pt idx="6106">
                  <c:v>161771563.70308024</c:v>
                </c:pt>
                <c:pt idx="6107">
                  <c:v>161772509.01258582</c:v>
                </c:pt>
                <c:pt idx="6108">
                  <c:v>161773527.03162435</c:v>
                </c:pt>
                <c:pt idx="6109">
                  <c:v>161704482.60187781</c:v>
                </c:pt>
                <c:pt idx="6110">
                  <c:v>161706517.70894092</c:v>
                </c:pt>
                <c:pt idx="6111">
                  <c:v>161708625.46962795</c:v>
                </c:pt>
                <c:pt idx="6112">
                  <c:v>161710587.84119186</c:v>
                </c:pt>
                <c:pt idx="6113">
                  <c:v>161712259.47102728</c:v>
                </c:pt>
                <c:pt idx="6114">
                  <c:v>161784070.39877218</c:v>
                </c:pt>
                <c:pt idx="6115">
                  <c:v>161785015.6304065</c:v>
                </c:pt>
                <c:pt idx="6116">
                  <c:v>161786033.56558481</c:v>
                </c:pt>
                <c:pt idx="6117">
                  <c:v>161857700.86140287</c:v>
                </c:pt>
                <c:pt idx="6118">
                  <c:v>161788287.54062018</c:v>
                </c:pt>
                <c:pt idx="6119">
                  <c:v>161789523.57723868</c:v>
                </c:pt>
                <c:pt idx="6120">
                  <c:v>161790541.48219201</c:v>
                </c:pt>
                <c:pt idx="6121">
                  <c:v>161862065.2391943</c:v>
                </c:pt>
                <c:pt idx="6122">
                  <c:v>161862719.88504663</c:v>
                </c:pt>
                <c:pt idx="6123">
                  <c:v>161863520.00392306</c:v>
                </c:pt>
                <c:pt idx="6124">
                  <c:v>161865047.49189198</c:v>
                </c:pt>
                <c:pt idx="6125">
                  <c:v>161867229.59091371</c:v>
                </c:pt>
                <c:pt idx="6126">
                  <c:v>161869411.65858588</c:v>
                </c:pt>
                <c:pt idx="6127">
                  <c:v>161871011.82162181</c:v>
                </c:pt>
                <c:pt idx="6128">
                  <c:v>161872321.03338426</c:v>
                </c:pt>
                <c:pt idx="6129">
                  <c:v>161803337.41943619</c:v>
                </c:pt>
                <c:pt idx="6130">
                  <c:v>161876248.60096285</c:v>
                </c:pt>
                <c:pt idx="6131">
                  <c:v>161878648.73115253</c:v>
                </c:pt>
                <c:pt idx="6132">
                  <c:v>161880757.90516075</c:v>
                </c:pt>
                <c:pt idx="6133">
                  <c:v>161811915.90982011</c:v>
                </c:pt>
                <c:pt idx="6134">
                  <c:v>161813660.62820604</c:v>
                </c:pt>
                <c:pt idx="6135">
                  <c:v>161815259.93577966</c:v>
                </c:pt>
                <c:pt idx="6136">
                  <c:v>161745978.85369024</c:v>
                </c:pt>
                <c:pt idx="6137">
                  <c:v>161746996.13242164</c:v>
                </c:pt>
                <c:pt idx="6138">
                  <c:v>161747722.75591201</c:v>
                </c:pt>
                <c:pt idx="6139">
                  <c:v>161677786.00791243</c:v>
                </c:pt>
                <c:pt idx="6140">
                  <c:v>161678948.08479261</c:v>
                </c:pt>
                <c:pt idx="6141">
                  <c:v>161680691.18341997</c:v>
                </c:pt>
                <c:pt idx="6142">
                  <c:v>161682434.26201668</c:v>
                </c:pt>
                <c:pt idx="6143">
                  <c:v>161684104.69354263</c:v>
                </c:pt>
                <c:pt idx="6144">
                  <c:v>161685484.60136324</c:v>
                </c:pt>
                <c:pt idx="6145">
                  <c:v>161686501.36751434</c:v>
                </c:pt>
                <c:pt idx="6146">
                  <c:v>161758258.40555656</c:v>
                </c:pt>
                <c:pt idx="6147">
                  <c:v>161759566.22827002</c:v>
                </c:pt>
                <c:pt idx="6148">
                  <c:v>161831542.83571061</c:v>
                </c:pt>
                <c:pt idx="6149">
                  <c:v>161832923.89419916</c:v>
                </c:pt>
                <c:pt idx="6150">
                  <c:v>161905265.81415445</c:v>
                </c:pt>
                <c:pt idx="6151">
                  <c:v>161977827.42212141</c:v>
                </c:pt>
                <c:pt idx="6152">
                  <c:v>161979427.8858324</c:v>
                </c:pt>
                <c:pt idx="6153">
                  <c:v>162051336.788477</c:v>
                </c:pt>
                <c:pt idx="6154">
                  <c:v>162123392.38065615</c:v>
                </c:pt>
                <c:pt idx="6155">
                  <c:v>162124921.38700941</c:v>
                </c:pt>
                <c:pt idx="6156">
                  <c:v>162126231.95164862</c:v>
                </c:pt>
                <c:pt idx="6157">
                  <c:v>162127979.35359991</c:v>
                </c:pt>
                <c:pt idx="6158">
                  <c:v>162129872.34972379</c:v>
                </c:pt>
                <c:pt idx="6159">
                  <c:v>162131546.90357715</c:v>
                </c:pt>
                <c:pt idx="6160">
                  <c:v>162203461.4949846</c:v>
                </c:pt>
                <c:pt idx="6161">
                  <c:v>162204262.70464203</c:v>
                </c:pt>
                <c:pt idx="6162">
                  <c:v>162134604.73695067</c:v>
                </c:pt>
                <c:pt idx="6163">
                  <c:v>162136424.84667403</c:v>
                </c:pt>
                <c:pt idx="6164">
                  <c:v>162138390.54070845</c:v>
                </c:pt>
                <c:pt idx="6165">
                  <c:v>162139992.19854447</c:v>
                </c:pt>
                <c:pt idx="6166">
                  <c:v>162141302.63331857</c:v>
                </c:pt>
                <c:pt idx="6167">
                  <c:v>162142540.25579309</c:v>
                </c:pt>
                <c:pt idx="6168">
                  <c:v>162143996.26933923</c:v>
                </c:pt>
                <c:pt idx="6169">
                  <c:v>162145889.06610966</c:v>
                </c:pt>
                <c:pt idx="6170">
                  <c:v>162077389.47904256</c:v>
                </c:pt>
                <c:pt idx="6171">
                  <c:v>162079645.22824165</c:v>
                </c:pt>
                <c:pt idx="6172">
                  <c:v>162081755.41493171</c:v>
                </c:pt>
                <c:pt idx="6173">
                  <c:v>162083428.99044374</c:v>
                </c:pt>
                <c:pt idx="6174">
                  <c:v>162155134.31178033</c:v>
                </c:pt>
                <c:pt idx="6175">
                  <c:v>162155789.46534538</c:v>
                </c:pt>
                <c:pt idx="6176">
                  <c:v>162227058.99337503</c:v>
                </c:pt>
                <c:pt idx="6177">
                  <c:v>162227714.42720118</c:v>
                </c:pt>
                <c:pt idx="6178">
                  <c:v>162158118.87738582</c:v>
                </c:pt>
                <c:pt idx="6179">
                  <c:v>162160011.4983975</c:v>
                </c:pt>
                <c:pt idx="6180">
                  <c:v>162161904.09585634</c:v>
                </c:pt>
                <c:pt idx="6181">
                  <c:v>162234122.9647294</c:v>
                </c:pt>
                <c:pt idx="6182">
                  <c:v>162306561.71204403</c:v>
                </c:pt>
                <c:pt idx="6183">
                  <c:v>162308383.04241261</c:v>
                </c:pt>
                <c:pt idx="6184">
                  <c:v>162309985.79510954</c:v>
                </c:pt>
                <c:pt idx="6185">
                  <c:v>162311442.82837161</c:v>
                </c:pt>
                <c:pt idx="6186">
                  <c:v>162312899.84768668</c:v>
                </c:pt>
                <c:pt idx="6187">
                  <c:v>162314575.40265769</c:v>
                </c:pt>
                <c:pt idx="6188">
                  <c:v>162316250.93918428</c:v>
                </c:pt>
                <c:pt idx="6189">
                  <c:v>162388185.13800198</c:v>
                </c:pt>
                <c:pt idx="6190">
                  <c:v>162388986.81753054</c:v>
                </c:pt>
                <c:pt idx="6191">
                  <c:v>162460557.87258238</c:v>
                </c:pt>
                <c:pt idx="6192">
                  <c:v>162461943.1767053</c:v>
                </c:pt>
                <c:pt idx="6193">
                  <c:v>162534463.82249632</c:v>
                </c:pt>
                <c:pt idx="6194">
                  <c:v>162607059.00494292</c:v>
                </c:pt>
                <c:pt idx="6195">
                  <c:v>162608226.55385363</c:v>
                </c:pt>
                <c:pt idx="6196">
                  <c:v>162609394.09382412</c:v>
                </c:pt>
                <c:pt idx="6197">
                  <c:v>162610780.53592798</c:v>
                </c:pt>
                <c:pt idx="6198">
                  <c:v>162612239.93505013</c:v>
                </c:pt>
                <c:pt idx="6199">
                  <c:v>162684473.92922097</c:v>
                </c:pt>
                <c:pt idx="6200">
                  <c:v>162686225.93354058</c:v>
                </c:pt>
                <c:pt idx="6201">
                  <c:v>162687977.91773868</c:v>
                </c:pt>
                <c:pt idx="6202">
                  <c:v>162689875.87791377</c:v>
                </c:pt>
                <c:pt idx="6203">
                  <c:v>162762551.65589711</c:v>
                </c:pt>
                <c:pt idx="6204">
                  <c:v>162764231.30894068</c:v>
                </c:pt>
                <c:pt idx="6205">
                  <c:v>162765472.77974358</c:v>
                </c:pt>
                <c:pt idx="6206">
                  <c:v>162837493.95153713</c:v>
                </c:pt>
                <c:pt idx="6207">
                  <c:v>162838589.82497612</c:v>
                </c:pt>
                <c:pt idx="6208">
                  <c:v>162839612.63308877</c:v>
                </c:pt>
                <c:pt idx="6209">
                  <c:v>162841146.83241147</c:v>
                </c:pt>
                <c:pt idx="6210">
                  <c:v>162843046.29592738</c:v>
                </c:pt>
                <c:pt idx="6211">
                  <c:v>162844288.24006498</c:v>
                </c:pt>
                <c:pt idx="6212">
                  <c:v>162845018.79072118</c:v>
                </c:pt>
                <c:pt idx="6213">
                  <c:v>162845749.33788171</c:v>
                </c:pt>
                <c:pt idx="6214">
                  <c:v>162846772.09803376</c:v>
                </c:pt>
                <c:pt idx="6215">
                  <c:v>162848525.38521248</c:v>
                </c:pt>
                <c:pt idx="6216">
                  <c:v>162780223.60109589</c:v>
                </c:pt>
                <c:pt idx="6217">
                  <c:v>162782487.21482137</c:v>
                </c:pt>
                <c:pt idx="6218">
                  <c:v>162784312.68530539</c:v>
                </c:pt>
                <c:pt idx="6219">
                  <c:v>162785919.08126938</c:v>
                </c:pt>
                <c:pt idx="6220">
                  <c:v>162787598.47715268</c:v>
                </c:pt>
                <c:pt idx="6221">
                  <c:v>162789058.80637738</c:v>
                </c:pt>
                <c:pt idx="6222">
                  <c:v>162790519.12162822</c:v>
                </c:pt>
                <c:pt idx="6223">
                  <c:v>162792198.46689257</c:v>
                </c:pt>
                <c:pt idx="6224">
                  <c:v>162793804.77985361</c:v>
                </c:pt>
                <c:pt idx="6225">
                  <c:v>162795630.11496875</c:v>
                </c:pt>
                <c:pt idx="6226">
                  <c:v>162797382.41614032</c:v>
                </c:pt>
                <c:pt idx="6227">
                  <c:v>162869490.21790078</c:v>
                </c:pt>
                <c:pt idx="6228">
                  <c:v>162870658.90434825</c:v>
                </c:pt>
                <c:pt idx="6229">
                  <c:v>162942329.95287547</c:v>
                </c:pt>
                <c:pt idx="6230">
                  <c:v>162943572.20387259</c:v>
                </c:pt>
                <c:pt idx="6231">
                  <c:v>163015902.54210502</c:v>
                </c:pt>
                <c:pt idx="6232">
                  <c:v>163017583.93031433</c:v>
                </c:pt>
                <c:pt idx="6233">
                  <c:v>163018972.88922924</c:v>
                </c:pt>
                <c:pt idx="6234">
                  <c:v>163020069.42682332</c:v>
                </c:pt>
                <c:pt idx="6235">
                  <c:v>163020946.65123299</c:v>
                </c:pt>
                <c:pt idx="6236">
                  <c:v>163092768.57300425</c:v>
                </c:pt>
                <c:pt idx="6237">
                  <c:v>163165176.75083691</c:v>
                </c:pt>
                <c:pt idx="6238">
                  <c:v>163167444.81564057</c:v>
                </c:pt>
                <c:pt idx="6239">
                  <c:v>163169493.36139327</c:v>
                </c:pt>
                <c:pt idx="6240">
                  <c:v>163170956.59156051</c:v>
                </c:pt>
                <c:pt idx="6241">
                  <c:v>163242929.49842289</c:v>
                </c:pt>
                <c:pt idx="6242">
                  <c:v>163243954.18685436</c:v>
                </c:pt>
                <c:pt idx="6243">
                  <c:v>163315562.48250636</c:v>
                </c:pt>
                <c:pt idx="6244">
                  <c:v>163316807.26976478</c:v>
                </c:pt>
                <c:pt idx="6245">
                  <c:v>163247979.68211621</c:v>
                </c:pt>
                <c:pt idx="6246">
                  <c:v>163179077.26455331</c:v>
                </c:pt>
                <c:pt idx="6247">
                  <c:v>163180613.55959061</c:v>
                </c:pt>
                <c:pt idx="6248">
                  <c:v>163111635.72634488</c:v>
                </c:pt>
                <c:pt idx="6249">
                  <c:v>163042290.89322257</c:v>
                </c:pt>
                <c:pt idx="6250">
                  <c:v>163043314.17239824</c:v>
                </c:pt>
                <c:pt idx="6251">
                  <c:v>163115365.0042977</c:v>
                </c:pt>
                <c:pt idx="6252">
                  <c:v>163117266.16981274</c:v>
                </c:pt>
                <c:pt idx="6253">
                  <c:v>163119094.19128138</c:v>
                </c:pt>
                <c:pt idx="6254">
                  <c:v>163120775.95172745</c:v>
                </c:pt>
                <c:pt idx="6255">
                  <c:v>163122092.09917176</c:v>
                </c:pt>
                <c:pt idx="6256">
                  <c:v>163193781.16978848</c:v>
                </c:pt>
                <c:pt idx="6257">
                  <c:v>163124212.53511018</c:v>
                </c:pt>
                <c:pt idx="6258">
                  <c:v>163125967.35640416</c:v>
                </c:pt>
                <c:pt idx="6259">
                  <c:v>163128233.97076353</c:v>
                </c:pt>
                <c:pt idx="6260">
                  <c:v>163200949.72541144</c:v>
                </c:pt>
                <c:pt idx="6261">
                  <c:v>163202632.09284687</c:v>
                </c:pt>
                <c:pt idx="6262">
                  <c:v>163204314.4417766</c:v>
                </c:pt>
                <c:pt idx="6263">
                  <c:v>163206069.91658258</c:v>
                </c:pt>
                <c:pt idx="6264">
                  <c:v>163207605.9405095</c:v>
                </c:pt>
                <c:pt idx="6265">
                  <c:v>163209141.9490101</c:v>
                </c:pt>
                <c:pt idx="6266">
                  <c:v>163140443.86355427</c:v>
                </c:pt>
                <c:pt idx="6267">
                  <c:v>163213311.03718218</c:v>
                </c:pt>
                <c:pt idx="6268">
                  <c:v>163215212.68878305</c:v>
                </c:pt>
                <c:pt idx="6269">
                  <c:v>163146073.24614772</c:v>
                </c:pt>
                <c:pt idx="6270">
                  <c:v>163147389.17582327</c:v>
                </c:pt>
                <c:pt idx="6271">
                  <c:v>163219308.47346392</c:v>
                </c:pt>
                <c:pt idx="6272">
                  <c:v>163220405.54002208</c:v>
                </c:pt>
                <c:pt idx="6273">
                  <c:v>163221868.28319198</c:v>
                </c:pt>
                <c:pt idx="6274">
                  <c:v>163223550.42054299</c:v>
                </c:pt>
                <c:pt idx="6275">
                  <c:v>163225232.53939348</c:v>
                </c:pt>
                <c:pt idx="6276">
                  <c:v>163226695.23639938</c:v>
                </c:pt>
                <c:pt idx="6277">
                  <c:v>163298765.01613638</c:v>
                </c:pt>
                <c:pt idx="6278">
                  <c:v>163300228.32057846</c:v>
                </c:pt>
                <c:pt idx="6279">
                  <c:v>163301764.77518129</c:v>
                </c:pt>
                <c:pt idx="6280">
                  <c:v>163303593.86768818</c:v>
                </c:pt>
                <c:pt idx="6281">
                  <c:v>163376471.96350825</c:v>
                </c:pt>
                <c:pt idx="6282">
                  <c:v>163378448.18734404</c:v>
                </c:pt>
                <c:pt idx="6283">
                  <c:v>163450962.8018907</c:v>
                </c:pt>
                <c:pt idx="6284">
                  <c:v>163452646.94144854</c:v>
                </c:pt>
                <c:pt idx="6285">
                  <c:v>163454257.84021741</c:v>
                </c:pt>
                <c:pt idx="6286">
                  <c:v>163526409.07857272</c:v>
                </c:pt>
                <c:pt idx="6287">
                  <c:v>163527947.39054254</c:v>
                </c:pt>
                <c:pt idx="6288">
                  <c:v>163600540.17349118</c:v>
                </c:pt>
                <c:pt idx="6289">
                  <c:v>163602445.53016758</c:v>
                </c:pt>
                <c:pt idx="6290">
                  <c:v>163604204.29992366</c:v>
                </c:pt>
                <c:pt idx="6291">
                  <c:v>163606036.33029333</c:v>
                </c:pt>
                <c:pt idx="6292">
                  <c:v>163607648.49890506</c:v>
                </c:pt>
                <c:pt idx="6293">
                  <c:v>163608894.25394568</c:v>
                </c:pt>
                <c:pt idx="6294">
                  <c:v>163609700.32534146</c:v>
                </c:pt>
                <c:pt idx="6295">
                  <c:v>163610286.55642143</c:v>
                </c:pt>
                <c:pt idx="6296">
                  <c:v>163681858.66401601</c:v>
                </c:pt>
                <c:pt idx="6297">
                  <c:v>163683178.239315</c:v>
                </c:pt>
                <c:pt idx="6298">
                  <c:v>163614170.28069419</c:v>
                </c:pt>
                <c:pt idx="6299">
                  <c:v>163615782.36375511</c:v>
                </c:pt>
                <c:pt idx="6300">
                  <c:v>163617247.87909761</c:v>
                </c:pt>
                <c:pt idx="6301">
                  <c:v>163618713.38042802</c:v>
                </c:pt>
                <c:pt idx="6302">
                  <c:v>163619959.04554185</c:v>
                </c:pt>
                <c:pt idx="6303">
                  <c:v>163621424.52095068</c:v>
                </c:pt>
                <c:pt idx="6304">
                  <c:v>163622963.25504988</c:v>
                </c:pt>
                <c:pt idx="6305">
                  <c:v>163624721.78939146</c:v>
                </c:pt>
                <c:pt idx="6306">
                  <c:v>163626407.03253675</c:v>
                </c:pt>
                <c:pt idx="6307">
                  <c:v>163628092.2571533</c:v>
                </c:pt>
                <c:pt idx="6308">
                  <c:v>163629704.19379666</c:v>
                </c:pt>
                <c:pt idx="6309">
                  <c:v>163630949.76959252</c:v>
                </c:pt>
                <c:pt idx="6310">
                  <c:v>163703043.80620345</c:v>
                </c:pt>
                <c:pt idx="6311">
                  <c:v>163704656.39611238</c:v>
                </c:pt>
                <c:pt idx="6312">
                  <c:v>163706268.96906283</c:v>
                </c:pt>
                <c:pt idx="6313">
                  <c:v>163708174.71523225</c:v>
                </c:pt>
                <c:pt idx="6314">
                  <c:v>163639668.51675749</c:v>
                </c:pt>
                <c:pt idx="6315">
                  <c:v>163642012.96919963</c:v>
                </c:pt>
                <c:pt idx="6316">
                  <c:v>163644064.33567071</c:v>
                </c:pt>
                <c:pt idx="6317">
                  <c:v>163716676.9865157</c:v>
                </c:pt>
                <c:pt idx="6318">
                  <c:v>163718436.01826969</c:v>
                </c:pt>
                <c:pt idx="6319">
                  <c:v>163791050.97106922</c:v>
                </c:pt>
                <c:pt idx="6320">
                  <c:v>163792957.36711591</c:v>
                </c:pt>
                <c:pt idx="6321">
                  <c:v>163794497.13124335</c:v>
                </c:pt>
                <c:pt idx="6322">
                  <c:v>163795303.66818979</c:v>
                </c:pt>
                <c:pt idx="6323">
                  <c:v>163866601.62589213</c:v>
                </c:pt>
                <c:pt idx="6324">
                  <c:v>163867408.50444373</c:v>
                </c:pt>
                <c:pt idx="6325">
                  <c:v>163939441.08654916</c:v>
                </c:pt>
                <c:pt idx="6326">
                  <c:v>163941275.66289487</c:v>
                </c:pt>
                <c:pt idx="6327">
                  <c:v>164013897.39789805</c:v>
                </c:pt>
                <c:pt idx="6328">
                  <c:v>164015145.42102435</c:v>
                </c:pt>
                <c:pt idx="6329">
                  <c:v>163945311.65369746</c:v>
                </c:pt>
                <c:pt idx="6330">
                  <c:v>163946265.59965864</c:v>
                </c:pt>
                <c:pt idx="6331">
                  <c:v>164018008.49458921</c:v>
                </c:pt>
                <c:pt idx="6332">
                  <c:v>164019550.12748227</c:v>
                </c:pt>
                <c:pt idx="6333">
                  <c:v>164021458.79438972</c:v>
                </c:pt>
                <c:pt idx="6334">
                  <c:v>164023147.21073118</c:v>
                </c:pt>
                <c:pt idx="6335">
                  <c:v>164024835.60851395</c:v>
                </c:pt>
                <c:pt idx="6336">
                  <c:v>164026523.98773867</c:v>
                </c:pt>
                <c:pt idx="6337">
                  <c:v>164028138.94180605</c:v>
                </c:pt>
                <c:pt idx="6338">
                  <c:v>164029753.87889478</c:v>
                </c:pt>
                <c:pt idx="6339">
                  <c:v>164102236.95684695</c:v>
                </c:pt>
                <c:pt idx="6340">
                  <c:v>164174868.40867999</c:v>
                </c:pt>
                <c:pt idx="6341">
                  <c:v>164176778.55241308</c:v>
                </c:pt>
                <c:pt idx="6342">
                  <c:v>164249265.37230629</c:v>
                </c:pt>
                <c:pt idx="6343">
                  <c:v>164250514.8244383</c:v>
                </c:pt>
                <c:pt idx="6344">
                  <c:v>164251396.78453791</c:v>
                </c:pt>
                <c:pt idx="6345">
                  <c:v>164322856.55226409</c:v>
                </c:pt>
                <c:pt idx="6346">
                  <c:v>164323665.35624158</c:v>
                </c:pt>
                <c:pt idx="6347">
                  <c:v>164395714.50564933</c:v>
                </c:pt>
                <c:pt idx="6348">
                  <c:v>164397406.34237492</c:v>
                </c:pt>
                <c:pt idx="6349">
                  <c:v>164399392.38784936</c:v>
                </c:pt>
                <c:pt idx="6350">
                  <c:v>164401599.07499161</c:v>
                </c:pt>
                <c:pt idx="6351">
                  <c:v>164403437.95678031</c:v>
                </c:pt>
                <c:pt idx="6352">
                  <c:v>164404835.49224851</c:v>
                </c:pt>
                <c:pt idx="6353">
                  <c:v>164406012.35438114</c:v>
                </c:pt>
                <c:pt idx="6354">
                  <c:v>164407042.10136652</c:v>
                </c:pt>
                <c:pt idx="6355">
                  <c:v>164479244.27233398</c:v>
                </c:pt>
                <c:pt idx="6356">
                  <c:v>164481157.44753692</c:v>
                </c:pt>
                <c:pt idx="6357">
                  <c:v>164412411.38476494</c:v>
                </c:pt>
                <c:pt idx="6358">
                  <c:v>164414176.58771616</c:v>
                </c:pt>
                <c:pt idx="6359">
                  <c:v>164415500.47664633</c:v>
                </c:pt>
                <c:pt idx="6360">
                  <c:v>164416750.80573714</c:v>
                </c:pt>
                <c:pt idx="6361">
                  <c:v>164418442.41128388</c:v>
                </c:pt>
                <c:pt idx="6362">
                  <c:v>164491164.43823507</c:v>
                </c:pt>
                <c:pt idx="6363">
                  <c:v>164492930.31027341</c:v>
                </c:pt>
                <c:pt idx="6364">
                  <c:v>164494549.00852108</c:v>
                </c:pt>
                <c:pt idx="6365">
                  <c:v>164496241.26577106</c:v>
                </c:pt>
                <c:pt idx="6366">
                  <c:v>164498080.65473476</c:v>
                </c:pt>
                <c:pt idx="6367">
                  <c:v>164570586.37850472</c:v>
                </c:pt>
                <c:pt idx="6368">
                  <c:v>164572058.4911285</c:v>
                </c:pt>
                <c:pt idx="6369">
                  <c:v>164573456.98509318</c:v>
                </c:pt>
                <c:pt idx="6370">
                  <c:v>164575076.27803528</c:v>
                </c:pt>
                <c:pt idx="6371">
                  <c:v>164576842.76001731</c:v>
                </c:pt>
                <c:pt idx="6372">
                  <c:v>164578535.6195783</c:v>
                </c:pt>
                <c:pt idx="6373">
                  <c:v>164580302.0618985</c:v>
                </c:pt>
                <c:pt idx="6374">
                  <c:v>164581994.8834514</c:v>
                </c:pt>
                <c:pt idx="6375">
                  <c:v>164583246.08742738</c:v>
                </c:pt>
                <c:pt idx="6376">
                  <c:v>164584497.28124228</c:v>
                </c:pt>
                <c:pt idx="6377">
                  <c:v>164586190.05670211</c:v>
                </c:pt>
                <c:pt idx="6378">
                  <c:v>164588103.60656548</c:v>
                </c:pt>
                <c:pt idx="6379">
                  <c:v>164589869.93919164</c:v>
                </c:pt>
                <c:pt idx="6380">
                  <c:v>164520666.56004801</c:v>
                </c:pt>
                <c:pt idx="6381">
                  <c:v>164592960.97256199</c:v>
                </c:pt>
                <c:pt idx="6382">
                  <c:v>164593991.30323812</c:v>
                </c:pt>
                <c:pt idx="6383">
                  <c:v>164594874.43833369</c:v>
                </c:pt>
                <c:pt idx="6384">
                  <c:v>164525080.35657716</c:v>
                </c:pt>
                <c:pt idx="6385">
                  <c:v>164526330.90926218</c:v>
                </c:pt>
                <c:pt idx="6386">
                  <c:v>164527655.01280177</c:v>
                </c:pt>
                <c:pt idx="6387">
                  <c:v>164529126.22560492</c:v>
                </c:pt>
                <c:pt idx="6388">
                  <c:v>164530670.98392224</c:v>
                </c:pt>
                <c:pt idx="6389">
                  <c:v>164602675.24516809</c:v>
                </c:pt>
                <c:pt idx="6390">
                  <c:v>164603484.74023908</c:v>
                </c:pt>
                <c:pt idx="6391">
                  <c:v>164604515.00054169</c:v>
                </c:pt>
                <c:pt idx="6392">
                  <c:v>164605839.61080781</c:v>
                </c:pt>
                <c:pt idx="6393">
                  <c:v>164607311.3866362</c:v>
                </c:pt>
                <c:pt idx="6394">
                  <c:v>164608783.14840502</c:v>
                </c:pt>
                <c:pt idx="6395">
                  <c:v>164609960.5476979</c:v>
                </c:pt>
                <c:pt idx="6396">
                  <c:v>164611358.69767201</c:v>
                </c:pt>
                <c:pt idx="6397">
                  <c:v>164613271.93497097</c:v>
                </c:pt>
                <c:pt idx="6398">
                  <c:v>164615332.31780031</c:v>
                </c:pt>
                <c:pt idx="6399">
                  <c:v>164688299.93407497</c:v>
                </c:pt>
                <c:pt idx="6400">
                  <c:v>164690434.76160857</c:v>
                </c:pt>
                <c:pt idx="6401">
                  <c:v>164692275.10644117</c:v>
                </c:pt>
                <c:pt idx="6402">
                  <c:v>164764509.74252957</c:v>
                </c:pt>
                <c:pt idx="6403">
                  <c:v>164765908.97877884</c:v>
                </c:pt>
                <c:pt idx="6404">
                  <c:v>164838587.44156027</c:v>
                </c:pt>
                <c:pt idx="6405">
                  <c:v>164840723.98611891</c:v>
                </c:pt>
                <c:pt idx="6406">
                  <c:v>164771579.43780249</c:v>
                </c:pt>
                <c:pt idx="6407">
                  <c:v>164773052.25018862</c:v>
                </c:pt>
                <c:pt idx="6408">
                  <c:v>164703463.93011731</c:v>
                </c:pt>
                <c:pt idx="6409">
                  <c:v>164704936.08329612</c:v>
                </c:pt>
                <c:pt idx="6410">
                  <c:v>164635640.33144069</c:v>
                </c:pt>
                <c:pt idx="6411">
                  <c:v>164637258.97096989</c:v>
                </c:pt>
                <c:pt idx="6412">
                  <c:v>164638804.02011201</c:v>
                </c:pt>
                <c:pt idx="6413">
                  <c:v>164711118.9731122</c:v>
                </c:pt>
                <c:pt idx="6414">
                  <c:v>164712738.26041418</c:v>
                </c:pt>
                <c:pt idx="6415">
                  <c:v>164785202.41566435</c:v>
                </c:pt>
                <c:pt idx="6416">
                  <c:v>164786822.36539745</c:v>
                </c:pt>
                <c:pt idx="6417">
                  <c:v>164859214.91137818</c:v>
                </c:pt>
                <c:pt idx="6418">
                  <c:v>164860688.19654548</c:v>
                </c:pt>
                <c:pt idx="6419">
                  <c:v>164862456.1201739</c:v>
                </c:pt>
                <c:pt idx="6420">
                  <c:v>164864445.01003888</c:v>
                </c:pt>
                <c:pt idx="6421">
                  <c:v>164866286.55186638</c:v>
                </c:pt>
                <c:pt idx="6422">
                  <c:v>164796762.59342939</c:v>
                </c:pt>
                <c:pt idx="6423">
                  <c:v>164798087.90875509</c:v>
                </c:pt>
                <c:pt idx="6424">
                  <c:v>164870411.52579096</c:v>
                </c:pt>
                <c:pt idx="6425">
                  <c:v>164871737.38684344</c:v>
                </c:pt>
                <c:pt idx="6426">
                  <c:v>164873136.89448071</c:v>
                </c:pt>
                <c:pt idx="6427">
                  <c:v>164875051.98962167</c:v>
                </c:pt>
                <c:pt idx="6428">
                  <c:v>164877114.37318599</c:v>
                </c:pt>
                <c:pt idx="6429">
                  <c:v>164878661.14276609</c:v>
                </c:pt>
                <c:pt idx="6430">
                  <c:v>164950547.35998741</c:v>
                </c:pt>
                <c:pt idx="6431">
                  <c:v>164951431.59527421</c:v>
                </c:pt>
                <c:pt idx="6432">
                  <c:v>164952242.13983691</c:v>
                </c:pt>
                <c:pt idx="6433">
                  <c:v>165024056.23623869</c:v>
                </c:pt>
                <c:pt idx="6434">
                  <c:v>165025456.85042045</c:v>
                </c:pt>
                <c:pt idx="6435">
                  <c:v>165027373.45976445</c:v>
                </c:pt>
                <c:pt idx="6436">
                  <c:v>165100074.73210138</c:v>
                </c:pt>
                <c:pt idx="6437">
                  <c:v>165101918.37253261</c:v>
                </c:pt>
                <c:pt idx="6438">
                  <c:v>165104056.96786591</c:v>
                </c:pt>
                <c:pt idx="6439">
                  <c:v>165177204.11121592</c:v>
                </c:pt>
                <c:pt idx="6440">
                  <c:v>165179048.46806464</c:v>
                </c:pt>
                <c:pt idx="6441">
                  <c:v>165180302.61814845</c:v>
                </c:pt>
                <c:pt idx="6442">
                  <c:v>165181556.75805458</c:v>
                </c:pt>
                <c:pt idx="6443">
                  <c:v>165253674.38451707</c:v>
                </c:pt>
                <c:pt idx="6444">
                  <c:v>165326088.41549456</c:v>
                </c:pt>
                <c:pt idx="6445">
                  <c:v>165327934.26932666</c:v>
                </c:pt>
                <c:pt idx="6446">
                  <c:v>165329853.93394426</c:v>
                </c:pt>
                <c:pt idx="6447">
                  <c:v>165331035.25417408</c:v>
                </c:pt>
                <c:pt idx="6448">
                  <c:v>165331995.0702174</c:v>
                </c:pt>
                <c:pt idx="6449">
                  <c:v>165404486.75007463</c:v>
                </c:pt>
                <c:pt idx="6450">
                  <c:v>165406333.30518761</c:v>
                </c:pt>
                <c:pt idx="6451">
                  <c:v>165478974.91737232</c:v>
                </c:pt>
                <c:pt idx="6452">
                  <c:v>165480822.22043175</c:v>
                </c:pt>
                <c:pt idx="6453">
                  <c:v>165482521.7197763</c:v>
                </c:pt>
                <c:pt idx="6454">
                  <c:v>165483925.639945</c:v>
                </c:pt>
                <c:pt idx="6455">
                  <c:v>165485329.54738122</c:v>
                </c:pt>
                <c:pt idx="6456">
                  <c:v>165557679.62528768</c:v>
                </c:pt>
                <c:pt idx="6457">
                  <c:v>165559010.18800789</c:v>
                </c:pt>
                <c:pt idx="6458">
                  <c:v>165560340.73929638</c:v>
                </c:pt>
                <c:pt idx="6459">
                  <c:v>165561597.36057243</c:v>
                </c:pt>
                <c:pt idx="6460">
                  <c:v>165563001.80757934</c:v>
                </c:pt>
                <c:pt idx="6461">
                  <c:v>165564627.99346504</c:v>
                </c:pt>
                <c:pt idx="6462">
                  <c:v>165566106.32945266</c:v>
                </c:pt>
                <c:pt idx="6463">
                  <c:v>165567584.65132803</c:v>
                </c:pt>
                <c:pt idx="6464">
                  <c:v>165640457.75233009</c:v>
                </c:pt>
                <c:pt idx="6465">
                  <c:v>165642676.1293506</c:v>
                </c:pt>
                <c:pt idx="6466">
                  <c:v>165644746.58591264</c:v>
                </c:pt>
                <c:pt idx="6467">
                  <c:v>165575789.08124989</c:v>
                </c:pt>
                <c:pt idx="6468">
                  <c:v>165577710.77678308</c:v>
                </c:pt>
                <c:pt idx="6469">
                  <c:v>165579262.89807519</c:v>
                </c:pt>
                <c:pt idx="6470">
                  <c:v>165580297.63696113</c:v>
                </c:pt>
                <c:pt idx="6471">
                  <c:v>165581332.36893368</c:v>
                </c:pt>
                <c:pt idx="6472">
                  <c:v>165582588.8198916</c:v>
                </c:pt>
                <c:pt idx="6473">
                  <c:v>165654728.75605839</c:v>
                </c:pt>
                <c:pt idx="6474">
                  <c:v>165655985.72448468</c:v>
                </c:pt>
                <c:pt idx="6475">
                  <c:v>165586579.83178878</c:v>
                </c:pt>
                <c:pt idx="6476">
                  <c:v>165659017.19461715</c:v>
                </c:pt>
                <c:pt idx="6477">
                  <c:v>165660791.6861966</c:v>
                </c:pt>
                <c:pt idx="6478">
                  <c:v>165662492.22155601</c:v>
                </c:pt>
                <c:pt idx="6479">
                  <c:v>165663970.93278402</c:v>
                </c:pt>
                <c:pt idx="6480">
                  <c:v>165665375.69537818</c:v>
                </c:pt>
                <c:pt idx="6481">
                  <c:v>165666928.31290111</c:v>
                </c:pt>
                <c:pt idx="6482">
                  <c:v>165668480.9148649</c:v>
                </c:pt>
                <c:pt idx="6483">
                  <c:v>165669811.70416456</c:v>
                </c:pt>
                <c:pt idx="6484">
                  <c:v>165670846.75460643</c:v>
                </c:pt>
                <c:pt idx="6485">
                  <c:v>165671512.14052454</c:v>
                </c:pt>
                <c:pt idx="6486">
                  <c:v>165742846.59635693</c:v>
                </c:pt>
                <c:pt idx="6487">
                  <c:v>165814773.38506487</c:v>
                </c:pt>
                <c:pt idx="6488">
                  <c:v>165816549.23507881</c:v>
                </c:pt>
                <c:pt idx="6489">
                  <c:v>165818843.01124728</c:v>
                </c:pt>
                <c:pt idx="6490">
                  <c:v>165821358.72674099</c:v>
                </c:pt>
                <c:pt idx="6491">
                  <c:v>165894399.49434099</c:v>
                </c:pt>
                <c:pt idx="6492">
                  <c:v>165895805.89915061</c:v>
                </c:pt>
                <c:pt idx="6493">
                  <c:v>165826020.0916923</c:v>
                </c:pt>
                <c:pt idx="6494">
                  <c:v>165827573.84887144</c:v>
                </c:pt>
                <c:pt idx="6495">
                  <c:v>165829423.53949991</c:v>
                </c:pt>
                <c:pt idx="6496">
                  <c:v>165831199.22174582</c:v>
                </c:pt>
                <c:pt idx="6497">
                  <c:v>165832900.89815131</c:v>
                </c:pt>
                <c:pt idx="6498">
                  <c:v>165834306.61674923</c:v>
                </c:pt>
                <c:pt idx="6499">
                  <c:v>165906390.53679135</c:v>
                </c:pt>
                <c:pt idx="6500">
                  <c:v>165907648.80232769</c:v>
                </c:pt>
                <c:pt idx="6501">
                  <c:v>165979438.06780174</c:v>
                </c:pt>
                <c:pt idx="6502">
                  <c:v>165980622.8076984</c:v>
                </c:pt>
                <c:pt idx="6503">
                  <c:v>165982547.99074161</c:v>
                </c:pt>
                <c:pt idx="6504">
                  <c:v>165984473.14990368</c:v>
                </c:pt>
                <c:pt idx="6505">
                  <c:v>165986028.06871668</c:v>
                </c:pt>
                <c:pt idx="6506">
                  <c:v>165987286.80110765</c:v>
                </c:pt>
                <c:pt idx="6507">
                  <c:v>166059376.42405611</c:v>
                </c:pt>
                <c:pt idx="6508">
                  <c:v>166061228.25913319</c:v>
                </c:pt>
                <c:pt idx="6509">
                  <c:v>166063450.43207181</c:v>
                </c:pt>
                <c:pt idx="6510">
                  <c:v>165994542.82407641</c:v>
                </c:pt>
                <c:pt idx="6511">
                  <c:v>165996171.68056631</c:v>
                </c:pt>
                <c:pt idx="6512">
                  <c:v>165997430.33069104</c:v>
                </c:pt>
                <c:pt idx="6513">
                  <c:v>165998540.89585343</c:v>
                </c:pt>
                <c:pt idx="6514">
                  <c:v>165999947.60031739</c:v>
                </c:pt>
                <c:pt idx="6515">
                  <c:v>166001724.47194228</c:v>
                </c:pt>
                <c:pt idx="6516">
                  <c:v>166003575.35825261</c:v>
                </c:pt>
                <c:pt idx="6517">
                  <c:v>165933996.01861754</c:v>
                </c:pt>
                <c:pt idx="6518">
                  <c:v>165935106.05589807</c:v>
                </c:pt>
                <c:pt idx="6519">
                  <c:v>165936512.09171781</c:v>
                </c:pt>
                <c:pt idx="6520">
                  <c:v>165938066.11648187</c:v>
                </c:pt>
                <c:pt idx="6521">
                  <c:v>165939694.12572828</c:v>
                </c:pt>
                <c:pt idx="6522">
                  <c:v>165941174.11930859</c:v>
                </c:pt>
                <c:pt idx="6523">
                  <c:v>165871590.50056106</c:v>
                </c:pt>
                <c:pt idx="6524">
                  <c:v>165873217.76750323</c:v>
                </c:pt>
                <c:pt idx="6525">
                  <c:v>165874771.05183646</c:v>
                </c:pt>
                <c:pt idx="6526">
                  <c:v>165876398.28540233</c:v>
                </c:pt>
                <c:pt idx="6527">
                  <c:v>165949091.84513596</c:v>
                </c:pt>
                <c:pt idx="6528">
                  <c:v>165951089.71210223</c:v>
                </c:pt>
                <c:pt idx="6529">
                  <c:v>165882093.46841374</c:v>
                </c:pt>
                <c:pt idx="6530">
                  <c:v>165883572.70250812</c:v>
                </c:pt>
                <c:pt idx="6531">
                  <c:v>165884904.00112835</c:v>
                </c:pt>
                <c:pt idx="6532">
                  <c:v>165886679.04817599</c:v>
                </c:pt>
                <c:pt idx="6533">
                  <c:v>165959450.8761659</c:v>
                </c:pt>
                <c:pt idx="6534">
                  <c:v>166031780.13438568</c:v>
                </c:pt>
                <c:pt idx="6535">
                  <c:v>166032964.47478685</c:v>
                </c:pt>
                <c:pt idx="6536">
                  <c:v>165963594.29490113</c:v>
                </c:pt>
                <c:pt idx="6537">
                  <c:v>166036073.32533991</c:v>
                </c:pt>
                <c:pt idx="6538">
                  <c:v>166037405.6707992</c:v>
                </c:pt>
                <c:pt idx="6539">
                  <c:v>166038367.91318396</c:v>
                </c:pt>
                <c:pt idx="6540">
                  <c:v>166110553.01577398</c:v>
                </c:pt>
                <c:pt idx="6541">
                  <c:v>166112033.99737999</c:v>
                </c:pt>
                <c:pt idx="6542">
                  <c:v>166113514.96485993</c:v>
                </c:pt>
                <c:pt idx="6543">
                  <c:v>166115069.96551064</c:v>
                </c:pt>
                <c:pt idx="6544">
                  <c:v>166187258.02494237</c:v>
                </c:pt>
                <c:pt idx="6545">
                  <c:v>166259447.14913738</c:v>
                </c:pt>
                <c:pt idx="6546">
                  <c:v>166261077.54544383</c:v>
                </c:pt>
                <c:pt idx="6547">
                  <c:v>166263004.35538888</c:v>
                </c:pt>
                <c:pt idx="6548">
                  <c:v>166264782.92797971</c:v>
                </c:pt>
                <c:pt idx="6549">
                  <c:v>166266265.05625546</c:v>
                </c:pt>
                <c:pt idx="6550">
                  <c:v>166267747.17039508</c:v>
                </c:pt>
                <c:pt idx="6551">
                  <c:v>166340163.24193102</c:v>
                </c:pt>
                <c:pt idx="6552">
                  <c:v>166341423.55326682</c:v>
                </c:pt>
                <c:pt idx="6553">
                  <c:v>166342683.85438561</c:v>
                </c:pt>
                <c:pt idx="6554">
                  <c:v>166344240.68283847</c:v>
                </c:pt>
                <c:pt idx="6555">
                  <c:v>166345723.36210892</c:v>
                </c:pt>
                <c:pt idx="6556">
                  <c:v>166346909.49534404</c:v>
                </c:pt>
                <c:pt idx="6557">
                  <c:v>166347650.82402071</c:v>
                </c:pt>
                <c:pt idx="6558">
                  <c:v>166348392.14916196</c:v>
                </c:pt>
                <c:pt idx="6559">
                  <c:v>166420293.75818852</c:v>
                </c:pt>
                <c:pt idx="6560">
                  <c:v>166421554.53241867</c:v>
                </c:pt>
                <c:pt idx="6561">
                  <c:v>166352395.24384227</c:v>
                </c:pt>
                <c:pt idx="6562">
                  <c:v>166354322.62303737</c:v>
                </c:pt>
                <c:pt idx="6563">
                  <c:v>166285235.0497936</c:v>
                </c:pt>
                <c:pt idx="6564">
                  <c:v>166286642.88669214</c:v>
                </c:pt>
                <c:pt idx="6565">
                  <c:v>166358844.45735613</c:v>
                </c:pt>
                <c:pt idx="6566">
                  <c:v>166360326.9973554</c:v>
                </c:pt>
                <c:pt idx="6567">
                  <c:v>166361883.64913866</c:v>
                </c:pt>
                <c:pt idx="6568">
                  <c:v>166434680.80991694</c:v>
                </c:pt>
                <c:pt idx="6569">
                  <c:v>166436534.7146309</c:v>
                </c:pt>
                <c:pt idx="6570">
                  <c:v>166438314.44236621</c:v>
                </c:pt>
                <c:pt idx="6571">
                  <c:v>166440019.99566942</c:v>
                </c:pt>
                <c:pt idx="6572">
                  <c:v>166513043.48130795</c:v>
                </c:pt>
                <c:pt idx="6573">
                  <c:v>166514972.27163661</c:v>
                </c:pt>
                <c:pt idx="6574">
                  <c:v>166516678.48930511</c:v>
                </c:pt>
                <c:pt idx="6575">
                  <c:v>166518236.32387972</c:v>
                </c:pt>
                <c:pt idx="6576">
                  <c:v>166520016.68715221</c:v>
                </c:pt>
                <c:pt idx="6577">
                  <c:v>166521871.21056575</c:v>
                </c:pt>
                <c:pt idx="6578">
                  <c:v>166523651.53224808</c:v>
                </c:pt>
                <c:pt idx="6579">
                  <c:v>166525135.11808926</c:v>
                </c:pt>
                <c:pt idx="6580">
                  <c:v>166455814.01377523</c:v>
                </c:pt>
                <c:pt idx="6581">
                  <c:v>166457741.81225497</c:v>
                </c:pt>
                <c:pt idx="6582">
                  <c:v>166459447.15253031</c:v>
                </c:pt>
                <c:pt idx="6583">
                  <c:v>166460781.75361601</c:v>
                </c:pt>
                <c:pt idx="6584">
                  <c:v>166533220.41230428</c:v>
                </c:pt>
                <c:pt idx="6585">
                  <c:v>166534778.08127016</c:v>
                </c:pt>
                <c:pt idx="6586">
                  <c:v>166536261.56102568</c:v>
                </c:pt>
                <c:pt idx="6587">
                  <c:v>166537745.026638</c:v>
                </c:pt>
                <c:pt idx="6588">
                  <c:v>166539005.96128768</c:v>
                </c:pt>
                <c:pt idx="6589">
                  <c:v>166540192.71397665</c:v>
                </c:pt>
                <c:pt idx="6590">
                  <c:v>166612709.7295545</c:v>
                </c:pt>
                <c:pt idx="6591">
                  <c:v>166614935.79224315</c:v>
                </c:pt>
                <c:pt idx="6592">
                  <c:v>166688048.90351221</c:v>
                </c:pt>
                <c:pt idx="6593">
                  <c:v>166689533.53913364</c:v>
                </c:pt>
                <c:pt idx="6594">
                  <c:v>166761460.86847165</c:v>
                </c:pt>
                <c:pt idx="6595">
                  <c:v>166762574.80301416</c:v>
                </c:pt>
                <c:pt idx="6596">
                  <c:v>166834949.17353669</c:v>
                </c:pt>
                <c:pt idx="6597">
                  <c:v>166836509.31800136</c:v>
                </c:pt>
                <c:pt idx="6598">
                  <c:v>166838218.02973467</c:v>
                </c:pt>
                <c:pt idx="6599">
                  <c:v>166839852.43212488</c:v>
                </c:pt>
                <c:pt idx="6600">
                  <c:v>166912452.99637187</c:v>
                </c:pt>
                <c:pt idx="6601">
                  <c:v>166914236.70093253</c:v>
                </c:pt>
                <c:pt idx="6602">
                  <c:v>166915946.06532338</c:v>
                </c:pt>
                <c:pt idx="6603">
                  <c:v>166917209.49652511</c:v>
                </c:pt>
                <c:pt idx="6604">
                  <c:v>166918249.96159258</c:v>
                </c:pt>
                <c:pt idx="6605">
                  <c:v>166919662.01022238</c:v>
                </c:pt>
                <c:pt idx="6606">
                  <c:v>166921445.63231948</c:v>
                </c:pt>
                <c:pt idx="6607">
                  <c:v>166994274.34263471</c:v>
                </c:pt>
                <c:pt idx="6608">
                  <c:v>166995984.33436149</c:v>
                </c:pt>
                <c:pt idx="6609">
                  <c:v>166997619.96108201</c:v>
                </c:pt>
                <c:pt idx="6610">
                  <c:v>166999255.57065311</c:v>
                </c:pt>
                <c:pt idx="6611">
                  <c:v>167000742.47356308</c:v>
                </c:pt>
                <c:pt idx="6612">
                  <c:v>167002155.01820028</c:v>
                </c:pt>
                <c:pt idx="6613">
                  <c:v>167074467.91682938</c:v>
                </c:pt>
                <c:pt idx="6614">
                  <c:v>167075657.91349888</c:v>
                </c:pt>
                <c:pt idx="6615">
                  <c:v>167076624.77911162</c:v>
                </c:pt>
                <c:pt idx="6616">
                  <c:v>167148865.2964054</c:v>
                </c:pt>
                <c:pt idx="6617">
                  <c:v>167221181.31367749</c:v>
                </c:pt>
                <c:pt idx="6618">
                  <c:v>167222893.33218938</c:v>
                </c:pt>
                <c:pt idx="6619">
                  <c:v>167225051.93747979</c:v>
                </c:pt>
                <c:pt idx="6620">
                  <c:v>167298115.33959463</c:v>
                </c:pt>
                <c:pt idx="6621">
                  <c:v>167229071.32990804</c:v>
                </c:pt>
                <c:pt idx="6622">
                  <c:v>167301615.14368194</c:v>
                </c:pt>
                <c:pt idx="6623">
                  <c:v>167302583.16076088</c:v>
                </c:pt>
                <c:pt idx="6624">
                  <c:v>167303402.24745131</c:v>
                </c:pt>
                <c:pt idx="6625">
                  <c:v>167304444.71521139</c:v>
                </c:pt>
                <c:pt idx="6626">
                  <c:v>167306082.86478311</c:v>
                </c:pt>
                <c:pt idx="6627">
                  <c:v>167308167.75758225</c:v>
                </c:pt>
                <c:pt idx="6628">
                  <c:v>167239714.77692503</c:v>
                </c:pt>
                <c:pt idx="6629">
                  <c:v>167171482.79006138</c:v>
                </c:pt>
                <c:pt idx="6630">
                  <c:v>167173863.38827795</c:v>
                </c:pt>
                <c:pt idx="6631">
                  <c:v>167175648.81311908</c:v>
                </c:pt>
                <c:pt idx="6632">
                  <c:v>167177583.00032333</c:v>
                </c:pt>
                <c:pt idx="6633">
                  <c:v>167179814.72501501</c:v>
                </c:pt>
                <c:pt idx="6634">
                  <c:v>167252664.56653973</c:v>
                </c:pt>
                <c:pt idx="6635">
                  <c:v>167254078.55900863</c:v>
                </c:pt>
                <c:pt idx="6636">
                  <c:v>167255269.27958018</c:v>
                </c:pt>
                <c:pt idx="6637">
                  <c:v>167256757.66753</c:v>
                </c:pt>
                <c:pt idx="6638">
                  <c:v>167258469.29613838</c:v>
                </c:pt>
                <c:pt idx="6639">
                  <c:v>167259883.23605907</c:v>
                </c:pt>
                <c:pt idx="6640">
                  <c:v>167190154.63311404</c:v>
                </c:pt>
                <c:pt idx="6641">
                  <c:v>167262562.24501798</c:v>
                </c:pt>
                <c:pt idx="6642">
                  <c:v>167263901.73226625</c:v>
                </c:pt>
                <c:pt idx="6643">
                  <c:v>167265092.37795457</c:v>
                </c:pt>
                <c:pt idx="6644">
                  <c:v>167337278.89020967</c:v>
                </c:pt>
                <c:pt idx="6645">
                  <c:v>167338321.13199005</c:v>
                </c:pt>
                <c:pt idx="6646">
                  <c:v>167339065.58614856</c:v>
                </c:pt>
                <c:pt idx="6647">
                  <c:v>167411030.41553363</c:v>
                </c:pt>
                <c:pt idx="6648">
                  <c:v>167341373.37150052</c:v>
                </c:pt>
                <c:pt idx="6649">
                  <c:v>167413711.54157308</c:v>
                </c:pt>
                <c:pt idx="6650">
                  <c:v>167414903.13838589</c:v>
                </c:pt>
                <c:pt idx="6651">
                  <c:v>167416541.56917331</c:v>
                </c:pt>
                <c:pt idx="6652">
                  <c:v>167418626.8198851</c:v>
                </c:pt>
                <c:pt idx="6653">
                  <c:v>167420488.62737331</c:v>
                </c:pt>
                <c:pt idx="6654">
                  <c:v>167422275.94170088</c:v>
                </c:pt>
                <c:pt idx="6655">
                  <c:v>167494916.80339959</c:v>
                </c:pt>
                <c:pt idx="6656">
                  <c:v>167496555.83454412</c:v>
                </c:pt>
                <c:pt idx="6657">
                  <c:v>167498269.34873798</c:v>
                </c:pt>
                <c:pt idx="6658">
                  <c:v>167500280.84144488</c:v>
                </c:pt>
                <c:pt idx="6659">
                  <c:v>167502143.31162438</c:v>
                </c:pt>
                <c:pt idx="6660">
                  <c:v>167503707.76943445</c:v>
                </c:pt>
                <c:pt idx="6661">
                  <c:v>167576279.10952234</c:v>
                </c:pt>
                <c:pt idx="6662">
                  <c:v>167577993.2545507</c:v>
                </c:pt>
                <c:pt idx="6663">
                  <c:v>167650939.40642181</c:v>
                </c:pt>
                <c:pt idx="6664">
                  <c:v>167581719.59199768</c:v>
                </c:pt>
                <c:pt idx="6665">
                  <c:v>167583210.10212681</c:v>
                </c:pt>
                <c:pt idx="6666">
                  <c:v>167655487.39619333</c:v>
                </c:pt>
                <c:pt idx="6667">
                  <c:v>167656680.28966689</c:v>
                </c:pt>
                <c:pt idx="6668">
                  <c:v>167657574.95380613</c:v>
                </c:pt>
                <c:pt idx="6669">
                  <c:v>167587681.5473198</c:v>
                </c:pt>
                <c:pt idx="6670">
                  <c:v>167589544.61176795</c:v>
                </c:pt>
                <c:pt idx="6671">
                  <c:v>167591407.65403211</c:v>
                </c:pt>
                <c:pt idx="6672">
                  <c:v>167593121.63332155</c:v>
                </c:pt>
                <c:pt idx="6673">
                  <c:v>167594984.63299227</c:v>
                </c:pt>
                <c:pt idx="6674">
                  <c:v>167596996.64772052</c:v>
                </c:pt>
                <c:pt idx="6675">
                  <c:v>167527396.21794575</c:v>
                </c:pt>
                <c:pt idx="6676">
                  <c:v>167528513.50898182</c:v>
                </c:pt>
                <c:pt idx="6677">
                  <c:v>167600648.01577115</c:v>
                </c:pt>
                <c:pt idx="6678">
                  <c:v>167601914.79702127</c:v>
                </c:pt>
                <c:pt idx="6679">
                  <c:v>167673827.12877768</c:v>
                </c:pt>
                <c:pt idx="6680">
                  <c:v>167674498.05385971</c:v>
                </c:pt>
                <c:pt idx="6681">
                  <c:v>167675541.70938161</c:v>
                </c:pt>
                <c:pt idx="6682">
                  <c:v>167677032.63377061</c:v>
                </c:pt>
                <c:pt idx="6683">
                  <c:v>167678523.54395846</c:v>
                </c:pt>
                <c:pt idx="6684">
                  <c:v>167680312.61743861</c:v>
                </c:pt>
                <c:pt idx="6685">
                  <c:v>167682399.8439872</c:v>
                </c:pt>
                <c:pt idx="6686">
                  <c:v>167755360.54926065</c:v>
                </c:pt>
                <c:pt idx="6687">
                  <c:v>167756852.02131099</c:v>
                </c:pt>
                <c:pt idx="6688">
                  <c:v>167758119.76138437</c:v>
                </c:pt>
                <c:pt idx="6689">
                  <c:v>167759387.49119464</c:v>
                </c:pt>
                <c:pt idx="6690">
                  <c:v>167760580.6392878</c:v>
                </c:pt>
                <c:pt idx="6691">
                  <c:v>167761848.34917536</c:v>
                </c:pt>
                <c:pt idx="6692">
                  <c:v>167763414.32957336</c:v>
                </c:pt>
                <c:pt idx="6693">
                  <c:v>167765204.00228038</c:v>
                </c:pt>
                <c:pt idx="6694">
                  <c:v>167766844.51762721</c:v>
                </c:pt>
                <c:pt idx="6695">
                  <c:v>167839438.56425527</c:v>
                </c:pt>
                <c:pt idx="6696">
                  <c:v>167911884.66080275</c:v>
                </c:pt>
                <c:pt idx="6697">
                  <c:v>167913153.3691926</c:v>
                </c:pt>
                <c:pt idx="6698">
                  <c:v>167914795.21186304</c:v>
                </c:pt>
                <c:pt idx="6699">
                  <c:v>167917034.06051368</c:v>
                </c:pt>
                <c:pt idx="6700">
                  <c:v>167990603.35124457</c:v>
                </c:pt>
                <c:pt idx="6701">
                  <c:v>167992693.7645295</c:v>
                </c:pt>
                <c:pt idx="6702">
                  <c:v>167994485.52516255</c:v>
                </c:pt>
                <c:pt idx="6703">
                  <c:v>167996351.92071575</c:v>
                </c:pt>
                <c:pt idx="6704">
                  <c:v>167998068.98500231</c:v>
                </c:pt>
                <c:pt idx="6705">
                  <c:v>167999636.72292852</c:v>
                </c:pt>
                <c:pt idx="6706">
                  <c:v>168000980.48581746</c:v>
                </c:pt>
                <c:pt idx="6707">
                  <c:v>168002249.58463779</c:v>
                </c:pt>
                <c:pt idx="6708">
                  <c:v>168003667.97704533</c:v>
                </c:pt>
                <c:pt idx="6709">
                  <c:v>168076199.13087061</c:v>
                </c:pt>
                <c:pt idx="6710">
                  <c:v>168077842.14273086</c:v>
                </c:pt>
                <c:pt idx="6711">
                  <c:v>168079559.81854731</c:v>
                </c:pt>
                <c:pt idx="6712">
                  <c:v>168081277.47555456</c:v>
                </c:pt>
                <c:pt idx="6713">
                  <c:v>168082845.75465605</c:v>
                </c:pt>
                <c:pt idx="6714">
                  <c:v>168155605.03391224</c:v>
                </c:pt>
                <c:pt idx="6715">
                  <c:v>168157099.23338643</c:v>
                </c:pt>
                <c:pt idx="6716">
                  <c:v>168158369.29175353</c:v>
                </c:pt>
                <c:pt idx="6717">
                  <c:v>168159489.92295271</c:v>
                </c:pt>
                <c:pt idx="6718">
                  <c:v>168160759.96197054</c:v>
                </c:pt>
                <c:pt idx="6719">
                  <c:v>168161955.28342116</c:v>
                </c:pt>
                <c:pt idx="6720">
                  <c:v>168234270.18009591</c:v>
                </c:pt>
                <c:pt idx="6721">
                  <c:v>168235839.6757789</c:v>
                </c:pt>
                <c:pt idx="6722">
                  <c:v>168308829.20016709</c:v>
                </c:pt>
                <c:pt idx="6723">
                  <c:v>168310847.92729881</c:v>
                </c:pt>
                <c:pt idx="6724">
                  <c:v>168312866.62848258</c:v>
                </c:pt>
                <c:pt idx="6725">
                  <c:v>168385859.42426571</c:v>
                </c:pt>
                <c:pt idx="6726">
                  <c:v>168387355.35443392</c:v>
                </c:pt>
                <c:pt idx="6727">
                  <c:v>168459527.2831319</c:v>
                </c:pt>
                <c:pt idx="6728">
                  <c:v>168460649.68678835</c:v>
                </c:pt>
                <c:pt idx="6729">
                  <c:v>168533197.30751631</c:v>
                </c:pt>
                <c:pt idx="6730">
                  <c:v>168464016.84967121</c:v>
                </c:pt>
                <c:pt idx="6731">
                  <c:v>168465962.28868258</c:v>
                </c:pt>
                <c:pt idx="6732">
                  <c:v>168538736.6641883</c:v>
                </c:pt>
                <c:pt idx="6733">
                  <c:v>168610988.27249104</c:v>
                </c:pt>
                <c:pt idx="6734">
                  <c:v>168541206.85493076</c:v>
                </c:pt>
                <c:pt idx="6735">
                  <c:v>168542928.48007739</c:v>
                </c:pt>
                <c:pt idx="6736">
                  <c:v>168544500.38222831</c:v>
                </c:pt>
                <c:pt idx="6737">
                  <c:v>168545922.56587341</c:v>
                </c:pt>
                <c:pt idx="6738">
                  <c:v>168618551.5605405</c:v>
                </c:pt>
                <c:pt idx="6739">
                  <c:v>168620348.72403693</c:v>
                </c:pt>
                <c:pt idx="6740">
                  <c:v>168622295.62799066</c:v>
                </c:pt>
                <c:pt idx="6741">
                  <c:v>168623942.98944071</c:v>
                </c:pt>
                <c:pt idx="6742">
                  <c:v>168625141.0596604</c:v>
                </c:pt>
                <c:pt idx="6743">
                  <c:v>168626114.48499584</c:v>
                </c:pt>
                <c:pt idx="6744">
                  <c:v>168627537.17272821</c:v>
                </c:pt>
                <c:pt idx="6745">
                  <c:v>168629409.11067003</c:v>
                </c:pt>
                <c:pt idx="6746">
                  <c:v>168630831.76860875</c:v>
                </c:pt>
                <c:pt idx="6747">
                  <c:v>168560892.13980913</c:v>
                </c:pt>
                <c:pt idx="6748">
                  <c:v>168562239.33156908</c:v>
                </c:pt>
                <c:pt idx="6749">
                  <c:v>168634650.41841167</c:v>
                </c:pt>
                <c:pt idx="6750">
                  <c:v>168635848.40709201</c:v>
                </c:pt>
                <c:pt idx="6751">
                  <c:v>168708036.39794514</c:v>
                </c:pt>
                <c:pt idx="6752">
                  <c:v>168709459.58698836</c:v>
                </c:pt>
                <c:pt idx="6753">
                  <c:v>168711107.47401348</c:v>
                </c:pt>
                <c:pt idx="6754">
                  <c:v>168712680.44098738</c:v>
                </c:pt>
                <c:pt idx="6755">
                  <c:v>168714328.2942895</c:v>
                </c:pt>
                <c:pt idx="6756">
                  <c:v>168716051.03156701</c:v>
                </c:pt>
                <c:pt idx="6757">
                  <c:v>168718073.35126683</c:v>
                </c:pt>
                <c:pt idx="6758">
                  <c:v>168648726.20928428</c:v>
                </c:pt>
                <c:pt idx="6759">
                  <c:v>168650223.55973241</c:v>
                </c:pt>
                <c:pt idx="6760">
                  <c:v>168580799.46541497</c:v>
                </c:pt>
                <c:pt idx="6761">
                  <c:v>168582670.32511202</c:v>
                </c:pt>
                <c:pt idx="6762">
                  <c:v>168513094.41379288</c:v>
                </c:pt>
                <c:pt idx="6763">
                  <c:v>168514291.23614708</c:v>
                </c:pt>
                <c:pt idx="6764">
                  <c:v>168515188.84693271</c:v>
                </c:pt>
                <c:pt idx="6765">
                  <c:v>168516310.85320657</c:v>
                </c:pt>
                <c:pt idx="6766">
                  <c:v>168517582.45063528</c:v>
                </c:pt>
                <c:pt idx="6767">
                  <c:v>168518928.83670041</c:v>
                </c:pt>
                <c:pt idx="6768">
                  <c:v>168520499.60586727</c:v>
                </c:pt>
                <c:pt idx="6769">
                  <c:v>168522219.95408776</c:v>
                </c:pt>
                <c:pt idx="6770">
                  <c:v>168523641.09711209</c:v>
                </c:pt>
                <c:pt idx="6771">
                  <c:v>168453835.06770372</c:v>
                </c:pt>
                <c:pt idx="6772">
                  <c:v>168526483.34461543</c:v>
                </c:pt>
                <c:pt idx="6773">
                  <c:v>168528054.03829238</c:v>
                </c:pt>
                <c:pt idx="6774">
                  <c:v>168600629.44581601</c:v>
                </c:pt>
                <c:pt idx="6775">
                  <c:v>168673131.24466151</c:v>
                </c:pt>
                <c:pt idx="6776">
                  <c:v>168674628.36284465</c:v>
                </c:pt>
                <c:pt idx="6777">
                  <c:v>168676350.03114188</c:v>
                </c:pt>
                <c:pt idx="6778">
                  <c:v>168749228.77070826</c:v>
                </c:pt>
                <c:pt idx="6779">
                  <c:v>168822408.66802338</c:v>
                </c:pt>
                <c:pt idx="6780">
                  <c:v>168824805.9607774</c:v>
                </c:pt>
                <c:pt idx="6781">
                  <c:v>168898063.51937735</c:v>
                </c:pt>
                <c:pt idx="6782">
                  <c:v>168899787.25270239</c:v>
                </c:pt>
                <c:pt idx="6783">
                  <c:v>168901286.13591331</c:v>
                </c:pt>
                <c:pt idx="6784">
                  <c:v>168902710.06175289</c:v>
                </c:pt>
                <c:pt idx="6785">
                  <c:v>168903834.20463941</c:v>
                </c:pt>
                <c:pt idx="6786">
                  <c:v>168904883.39742851</c:v>
                </c:pt>
                <c:pt idx="6787">
                  <c:v>168906157.40784895</c:v>
                </c:pt>
                <c:pt idx="6788">
                  <c:v>168908030.93386638</c:v>
                </c:pt>
                <c:pt idx="6789">
                  <c:v>168910279.13567331</c:v>
                </c:pt>
                <c:pt idx="6790">
                  <c:v>168912227.55128402</c:v>
                </c:pt>
                <c:pt idx="6791">
                  <c:v>168913951.12961957</c:v>
                </c:pt>
                <c:pt idx="6792">
                  <c:v>168986917.08169672</c:v>
                </c:pt>
                <c:pt idx="6793">
                  <c:v>168917398.22971261</c:v>
                </c:pt>
                <c:pt idx="6794">
                  <c:v>168918896.94535485</c:v>
                </c:pt>
                <c:pt idx="6795">
                  <c:v>168920545.51609167</c:v>
                </c:pt>
                <c:pt idx="6796">
                  <c:v>168922119.13570002</c:v>
                </c:pt>
                <c:pt idx="6797">
                  <c:v>168923467.93999499</c:v>
                </c:pt>
                <c:pt idx="6798">
                  <c:v>168995913.03607935</c:v>
                </c:pt>
                <c:pt idx="6799">
                  <c:v>168997337.34843141</c:v>
                </c:pt>
                <c:pt idx="6800">
                  <c:v>169070009.13824058</c:v>
                </c:pt>
                <c:pt idx="6801">
                  <c:v>169142607.21179631</c:v>
                </c:pt>
                <c:pt idx="6802">
                  <c:v>169072858.89425278</c:v>
                </c:pt>
                <c:pt idx="6803">
                  <c:v>169073983.78376138</c:v>
                </c:pt>
                <c:pt idx="6804">
                  <c:v>169075033.67339435</c:v>
                </c:pt>
                <c:pt idx="6805">
                  <c:v>169076233.53869975</c:v>
                </c:pt>
                <c:pt idx="6806">
                  <c:v>169148609.10399333</c:v>
                </c:pt>
                <c:pt idx="6807">
                  <c:v>169150109.54135558</c:v>
                </c:pt>
                <c:pt idx="6808">
                  <c:v>169223162.25760275</c:v>
                </c:pt>
                <c:pt idx="6809">
                  <c:v>169225188.65177509</c:v>
                </c:pt>
                <c:pt idx="6810">
                  <c:v>169227064.91947141</c:v>
                </c:pt>
                <c:pt idx="6811">
                  <c:v>169157836.56772801</c:v>
                </c:pt>
                <c:pt idx="6812">
                  <c:v>169230517.19373798</c:v>
                </c:pt>
                <c:pt idx="6813">
                  <c:v>169231717.96708187</c:v>
                </c:pt>
                <c:pt idx="6814">
                  <c:v>169303874.84157088</c:v>
                </c:pt>
                <c:pt idx="6815">
                  <c:v>169305076.10230029</c:v>
                </c:pt>
                <c:pt idx="6816">
                  <c:v>169306427.50969371</c:v>
                </c:pt>
                <c:pt idx="6817">
                  <c:v>169308004.13702968</c:v>
                </c:pt>
                <c:pt idx="6818">
                  <c:v>169309580.74861833</c:v>
                </c:pt>
                <c:pt idx="6819">
                  <c:v>169311157.34446007</c:v>
                </c:pt>
                <c:pt idx="6820">
                  <c:v>169312884.07421896</c:v>
                </c:pt>
                <c:pt idx="6821">
                  <c:v>169314836.00685388</c:v>
                </c:pt>
                <c:pt idx="6822">
                  <c:v>169387749.33503291</c:v>
                </c:pt>
                <c:pt idx="6823">
                  <c:v>169389101.21098503</c:v>
                </c:pt>
                <c:pt idx="6824">
                  <c:v>169461415.50642741</c:v>
                </c:pt>
                <c:pt idx="6825">
                  <c:v>169533730.80166629</c:v>
                </c:pt>
                <c:pt idx="6826">
                  <c:v>169606272.68684241</c:v>
                </c:pt>
                <c:pt idx="6827">
                  <c:v>169679267.12164268</c:v>
                </c:pt>
                <c:pt idx="6828">
                  <c:v>169681373.47196433</c:v>
                </c:pt>
                <c:pt idx="6829">
                  <c:v>169683178.89277375</c:v>
                </c:pt>
                <c:pt idx="6830">
                  <c:v>169755574.42487434</c:v>
                </c:pt>
                <c:pt idx="6831">
                  <c:v>169756477.49858338</c:v>
                </c:pt>
                <c:pt idx="6832">
                  <c:v>169757832.09948459</c:v>
                </c:pt>
                <c:pt idx="6833">
                  <c:v>169688670.25441048</c:v>
                </c:pt>
                <c:pt idx="6834">
                  <c:v>169690776.47952428</c:v>
                </c:pt>
                <c:pt idx="6835">
                  <c:v>169692581.79301509</c:v>
                </c:pt>
                <c:pt idx="6836">
                  <c:v>169694236.64561531</c:v>
                </c:pt>
                <c:pt idx="6837">
                  <c:v>169766787.22483778</c:v>
                </c:pt>
                <c:pt idx="6838">
                  <c:v>169838962.57930708</c:v>
                </c:pt>
                <c:pt idx="6839">
                  <c:v>169839941.24292159</c:v>
                </c:pt>
                <c:pt idx="6840">
                  <c:v>169912193.18897593</c:v>
                </c:pt>
                <c:pt idx="6841">
                  <c:v>169913774.7450822</c:v>
                </c:pt>
                <c:pt idx="6842">
                  <c:v>169986706.363359</c:v>
                </c:pt>
                <c:pt idx="6843">
                  <c:v>170059790.22037888</c:v>
                </c:pt>
                <c:pt idx="6844">
                  <c:v>170133101.90324312</c:v>
                </c:pt>
                <c:pt idx="6845">
                  <c:v>170135439.39638141</c:v>
                </c:pt>
                <c:pt idx="6846">
                  <c:v>170137475.24942857</c:v>
                </c:pt>
                <c:pt idx="6847">
                  <c:v>170139134.07332823</c:v>
                </c:pt>
                <c:pt idx="6848">
                  <c:v>170140642.07999781</c:v>
                </c:pt>
                <c:pt idx="6849">
                  <c:v>170142300.87077135</c:v>
                </c:pt>
                <c:pt idx="6850">
                  <c:v>170143808.84732634</c:v>
                </c:pt>
                <c:pt idx="6851">
                  <c:v>170145316.80954215</c:v>
                </c:pt>
                <c:pt idx="6852">
                  <c:v>170146598.56615111</c:v>
                </c:pt>
                <c:pt idx="6853">
                  <c:v>170147503.32928461</c:v>
                </c:pt>
                <c:pt idx="6854">
                  <c:v>170148257.29461941</c:v>
                </c:pt>
                <c:pt idx="6855">
                  <c:v>170078557.00540993</c:v>
                </c:pt>
                <c:pt idx="6856">
                  <c:v>170080591.82448637</c:v>
                </c:pt>
                <c:pt idx="6857">
                  <c:v>170082400.53062591</c:v>
                </c:pt>
                <c:pt idx="6858">
                  <c:v>170083530.96148285</c:v>
                </c:pt>
                <c:pt idx="6859">
                  <c:v>170084435.30036408</c:v>
                </c:pt>
                <c:pt idx="6860">
                  <c:v>170014279.31327561</c:v>
                </c:pt>
                <c:pt idx="6861">
                  <c:v>170015559.90746072</c:v>
                </c:pt>
                <c:pt idx="6862">
                  <c:v>170017593.77107015</c:v>
                </c:pt>
                <c:pt idx="6863">
                  <c:v>169949016.75539228</c:v>
                </c:pt>
                <c:pt idx="6864">
                  <c:v>169951576.76685798</c:v>
                </c:pt>
                <c:pt idx="6865">
                  <c:v>169953760.27335048</c:v>
                </c:pt>
                <c:pt idx="6866">
                  <c:v>169955491.99847481</c:v>
                </c:pt>
                <c:pt idx="6867">
                  <c:v>169957223.70466456</c:v>
                </c:pt>
                <c:pt idx="6868">
                  <c:v>170030248.33584651</c:v>
                </c:pt>
                <c:pt idx="6869">
                  <c:v>170032206.69008791</c:v>
                </c:pt>
                <c:pt idx="6870">
                  <c:v>170105082.96775892</c:v>
                </c:pt>
                <c:pt idx="6871">
                  <c:v>170177885.2939043</c:v>
                </c:pt>
                <c:pt idx="6872">
                  <c:v>170250538.16327587</c:v>
                </c:pt>
                <c:pt idx="6873">
                  <c:v>170251820.18022341</c:v>
                </c:pt>
                <c:pt idx="6874">
                  <c:v>170253102.18681106</c:v>
                </c:pt>
                <c:pt idx="6875">
                  <c:v>170254987.47179633</c:v>
                </c:pt>
                <c:pt idx="6876">
                  <c:v>170257476.01367298</c:v>
                </c:pt>
                <c:pt idx="6877">
                  <c:v>170331038.24669406</c:v>
                </c:pt>
                <c:pt idx="6878">
                  <c:v>170333150.55637836</c:v>
                </c:pt>
                <c:pt idx="6879">
                  <c:v>170334810.20855129</c:v>
                </c:pt>
                <c:pt idx="6880">
                  <c:v>170336243.53055254</c:v>
                </c:pt>
                <c:pt idx="6881">
                  <c:v>170266600.33326304</c:v>
                </c:pt>
                <c:pt idx="6882">
                  <c:v>170197106.60754028</c:v>
                </c:pt>
                <c:pt idx="6883">
                  <c:v>170198840.18011171</c:v>
                </c:pt>
                <c:pt idx="6884">
                  <c:v>170129570.3276009</c:v>
                </c:pt>
                <c:pt idx="6885">
                  <c:v>170130926.44005606</c:v>
                </c:pt>
                <c:pt idx="6886">
                  <c:v>170131830.50858065</c:v>
                </c:pt>
                <c:pt idx="6887">
                  <c:v>170132809.91033068</c:v>
                </c:pt>
                <c:pt idx="6888">
                  <c:v>170205322.06616905</c:v>
                </c:pt>
                <c:pt idx="6889">
                  <c:v>170206527.96922797</c:v>
                </c:pt>
                <c:pt idx="6890">
                  <c:v>170207583.12688214</c:v>
                </c:pt>
                <c:pt idx="6891">
                  <c:v>170137706.82831091</c:v>
                </c:pt>
                <c:pt idx="6892">
                  <c:v>170139364.21243858</c:v>
                </c:pt>
                <c:pt idx="6893">
                  <c:v>170069937.94382888</c:v>
                </c:pt>
                <c:pt idx="6894">
                  <c:v>170000209.12430805</c:v>
                </c:pt>
                <c:pt idx="6895">
                  <c:v>170001413.4514119</c:v>
                </c:pt>
                <c:pt idx="6896">
                  <c:v>170002617.76935768</c:v>
                </c:pt>
                <c:pt idx="6897">
                  <c:v>170074983.15896595</c:v>
                </c:pt>
                <c:pt idx="6898">
                  <c:v>170076489.16220099</c:v>
                </c:pt>
                <c:pt idx="6899">
                  <c:v>170078672.84146628</c:v>
                </c:pt>
                <c:pt idx="6900">
                  <c:v>170152020.02891794</c:v>
                </c:pt>
                <c:pt idx="6901">
                  <c:v>170153827.9202179</c:v>
                </c:pt>
                <c:pt idx="6902">
                  <c:v>170226499.4050504</c:v>
                </c:pt>
                <c:pt idx="6903">
                  <c:v>170227705.1470795</c:v>
                </c:pt>
                <c:pt idx="6904">
                  <c:v>170228910.87994096</c:v>
                </c:pt>
                <c:pt idx="6905">
                  <c:v>170301358.42927265</c:v>
                </c:pt>
                <c:pt idx="6906">
                  <c:v>170373656.19969833</c:v>
                </c:pt>
                <c:pt idx="6907">
                  <c:v>170374712.07448995</c:v>
                </c:pt>
                <c:pt idx="6908">
                  <c:v>170375843.36111456</c:v>
                </c:pt>
                <c:pt idx="6909">
                  <c:v>170448142.96659264</c:v>
                </c:pt>
                <c:pt idx="6910">
                  <c:v>170449350.15888339</c:v>
                </c:pt>
                <c:pt idx="6911">
                  <c:v>170379689.67532253</c:v>
                </c:pt>
                <c:pt idx="6912">
                  <c:v>170381424.25711524</c:v>
                </c:pt>
                <c:pt idx="6913">
                  <c:v>170383385.06587934</c:v>
                </c:pt>
                <c:pt idx="6914">
                  <c:v>170385496.67899552</c:v>
                </c:pt>
                <c:pt idx="6915">
                  <c:v>170387759.09044433</c:v>
                </c:pt>
                <c:pt idx="6916">
                  <c:v>170318696.93164665</c:v>
                </c:pt>
                <c:pt idx="6917">
                  <c:v>170320506.05749935</c:v>
                </c:pt>
                <c:pt idx="6918">
                  <c:v>170322164.40474081</c:v>
                </c:pt>
                <c:pt idx="6919">
                  <c:v>170252797.57233468</c:v>
                </c:pt>
                <c:pt idx="6920">
                  <c:v>170254756.57357869</c:v>
                </c:pt>
                <c:pt idx="6921">
                  <c:v>170327440.84882131</c:v>
                </c:pt>
                <c:pt idx="6922">
                  <c:v>170328797.62036312</c:v>
                </c:pt>
                <c:pt idx="6923">
                  <c:v>170401559.10194597</c:v>
                </c:pt>
                <c:pt idx="6924">
                  <c:v>170403293.44474295</c:v>
                </c:pt>
                <c:pt idx="6925">
                  <c:v>170404650.74327701</c:v>
                </c:pt>
                <c:pt idx="6926">
                  <c:v>170405555.60251805</c:v>
                </c:pt>
                <c:pt idx="6927">
                  <c:v>170477867.40727171</c:v>
                </c:pt>
                <c:pt idx="6928">
                  <c:v>170479376.11373523</c:v>
                </c:pt>
                <c:pt idx="6929">
                  <c:v>170481186.54256839</c:v>
                </c:pt>
                <c:pt idx="6930">
                  <c:v>170483072.38398579</c:v>
                </c:pt>
                <c:pt idx="6931">
                  <c:v>170413623.70267564</c:v>
                </c:pt>
                <c:pt idx="6932">
                  <c:v>170414980.91286919</c:v>
                </c:pt>
                <c:pt idx="6933">
                  <c:v>170416111.91249812</c:v>
                </c:pt>
                <c:pt idx="6934">
                  <c:v>170417469.10141423</c:v>
                </c:pt>
                <c:pt idx="6935">
                  <c:v>170419203.27036229</c:v>
                </c:pt>
                <c:pt idx="6936">
                  <c:v>170420711.22795886</c:v>
                </c:pt>
                <c:pt idx="6937">
                  <c:v>170350805.84908006</c:v>
                </c:pt>
                <c:pt idx="6938">
                  <c:v>170351785.59649667</c:v>
                </c:pt>
                <c:pt idx="6939">
                  <c:v>170352916.06676662</c:v>
                </c:pt>
                <c:pt idx="6940">
                  <c:v>170354046.52898121</c:v>
                </c:pt>
                <c:pt idx="6941">
                  <c:v>170355403.07300568</c:v>
                </c:pt>
                <c:pt idx="6942">
                  <c:v>170356910.33053991</c:v>
                </c:pt>
                <c:pt idx="6943">
                  <c:v>170358643.65900096</c:v>
                </c:pt>
                <c:pt idx="6944">
                  <c:v>170431341.92247382</c:v>
                </c:pt>
                <c:pt idx="6945">
                  <c:v>170432698.98116058</c:v>
                </c:pt>
                <c:pt idx="6946">
                  <c:v>170505248.19868222</c:v>
                </c:pt>
                <c:pt idx="6947">
                  <c:v>170577798.53829768</c:v>
                </c:pt>
                <c:pt idx="6948">
                  <c:v>170650878.38968119</c:v>
                </c:pt>
                <c:pt idx="6949">
                  <c:v>170653142.89701661</c:v>
                </c:pt>
                <c:pt idx="6950">
                  <c:v>170655256.40808225</c:v>
                </c:pt>
                <c:pt idx="6951">
                  <c:v>170728339.58605701</c:v>
                </c:pt>
                <c:pt idx="6952">
                  <c:v>170730151.87883779</c:v>
                </c:pt>
                <c:pt idx="6953">
                  <c:v>170803312.88545296</c:v>
                </c:pt>
                <c:pt idx="6954">
                  <c:v>170805201.43237403</c:v>
                </c:pt>
                <c:pt idx="6955">
                  <c:v>170806938.87573567</c:v>
                </c:pt>
                <c:pt idx="6956">
                  <c:v>170879347.24881321</c:v>
                </c:pt>
                <c:pt idx="6957">
                  <c:v>170880480.81753281</c:v>
                </c:pt>
                <c:pt idx="6958">
                  <c:v>170881765.51898521</c:v>
                </c:pt>
                <c:pt idx="6959">
                  <c:v>170954478.28456163</c:v>
                </c:pt>
                <c:pt idx="6960">
                  <c:v>170956217.10124055</c:v>
                </c:pt>
                <c:pt idx="6961">
                  <c:v>170957955.89892507</c:v>
                </c:pt>
                <c:pt idx="6962">
                  <c:v>170959316.68386391</c:v>
                </c:pt>
                <c:pt idx="6963">
                  <c:v>170960450.66242638</c:v>
                </c:pt>
                <c:pt idx="6964">
                  <c:v>170961660.23065549</c:v>
                </c:pt>
                <c:pt idx="6965">
                  <c:v>170962945.38682812</c:v>
                </c:pt>
                <c:pt idx="6966">
                  <c:v>171035435.95975181</c:v>
                </c:pt>
                <c:pt idx="6967">
                  <c:v>171036721.63042232</c:v>
                </c:pt>
                <c:pt idx="6968">
                  <c:v>171038309.797508</c:v>
                </c:pt>
                <c:pt idx="6969">
                  <c:v>171040502.95458746</c:v>
                </c:pt>
                <c:pt idx="6970">
                  <c:v>171114055.84310523</c:v>
                </c:pt>
                <c:pt idx="6971">
                  <c:v>171115947.23077768</c:v>
                </c:pt>
                <c:pt idx="6972">
                  <c:v>171117233.36156851</c:v>
                </c:pt>
                <c:pt idx="6973">
                  <c:v>171117989.90424246</c:v>
                </c:pt>
                <c:pt idx="6974">
                  <c:v>171118822.09703404</c:v>
                </c:pt>
                <c:pt idx="6975">
                  <c:v>171120259.51070756</c:v>
                </c:pt>
                <c:pt idx="6976">
                  <c:v>171121923.86823204</c:v>
                </c:pt>
                <c:pt idx="6977">
                  <c:v>171123512.55692157</c:v>
                </c:pt>
                <c:pt idx="6978">
                  <c:v>171124647.32485718</c:v>
                </c:pt>
                <c:pt idx="6979">
                  <c:v>171125706.43430412</c:v>
                </c:pt>
                <c:pt idx="6980">
                  <c:v>171126992.48630971</c:v>
                </c:pt>
                <c:pt idx="6981">
                  <c:v>171128656.77349401</c:v>
                </c:pt>
                <c:pt idx="6982">
                  <c:v>171130699.28400335</c:v>
                </c:pt>
                <c:pt idx="6983">
                  <c:v>171132893.06241864</c:v>
                </c:pt>
                <c:pt idx="6984">
                  <c:v>171206077.042707</c:v>
                </c:pt>
                <c:pt idx="6985">
                  <c:v>171207741.94025686</c:v>
                </c:pt>
                <c:pt idx="6986">
                  <c:v>171209255.46839178</c:v>
                </c:pt>
                <c:pt idx="6987">
                  <c:v>171210768.98215351</c:v>
                </c:pt>
                <c:pt idx="6988">
                  <c:v>171283502.23299015</c:v>
                </c:pt>
                <c:pt idx="6989">
                  <c:v>171285016.34757543</c:v>
                </c:pt>
                <c:pt idx="6990">
                  <c:v>171357978.66658828</c:v>
                </c:pt>
                <c:pt idx="6991">
                  <c:v>171430866.64787564</c:v>
                </c:pt>
                <c:pt idx="6992">
                  <c:v>171432306.20882592</c:v>
                </c:pt>
                <c:pt idx="6993">
                  <c:v>171504438.17185161</c:v>
                </c:pt>
                <c:pt idx="6994">
                  <c:v>171576419.22884598</c:v>
                </c:pt>
                <c:pt idx="6995">
                  <c:v>171577556.64759621</c:v>
                </c:pt>
                <c:pt idx="6996">
                  <c:v>171579149.02023801</c:v>
                </c:pt>
                <c:pt idx="6997">
                  <c:v>171651814.54397428</c:v>
                </c:pt>
                <c:pt idx="6998">
                  <c:v>171581954.59054798</c:v>
                </c:pt>
                <c:pt idx="6999">
                  <c:v>171583395.26966301</c:v>
                </c:pt>
                <c:pt idx="7000">
                  <c:v>171513533.56109133</c:v>
                </c:pt>
                <c:pt idx="7001">
                  <c:v>171514973.61686882</c:v>
                </c:pt>
                <c:pt idx="7002">
                  <c:v>171516337.86825436</c:v>
                </c:pt>
                <c:pt idx="7003">
                  <c:v>171517626.31719133</c:v>
                </c:pt>
                <c:pt idx="7004">
                  <c:v>171519142.12615663</c:v>
                </c:pt>
                <c:pt idx="7005">
                  <c:v>171449882.95834738</c:v>
                </c:pt>
                <c:pt idx="7006">
                  <c:v>171452004.1592617</c:v>
                </c:pt>
                <c:pt idx="7007">
                  <c:v>171453973.82057771</c:v>
                </c:pt>
                <c:pt idx="7008">
                  <c:v>171455716.19301412</c:v>
                </c:pt>
                <c:pt idx="7009">
                  <c:v>171386528.59131715</c:v>
                </c:pt>
                <c:pt idx="7010">
                  <c:v>171389027.41313538</c:v>
                </c:pt>
                <c:pt idx="7011">
                  <c:v>171462836.99564961</c:v>
                </c:pt>
                <c:pt idx="7012">
                  <c:v>171465261.02617741</c:v>
                </c:pt>
                <c:pt idx="7013">
                  <c:v>171467079.02490869</c:v>
                </c:pt>
                <c:pt idx="7014">
                  <c:v>171468594.00802985</c:v>
                </c:pt>
                <c:pt idx="7015">
                  <c:v>171398870.8758221</c:v>
                </c:pt>
                <c:pt idx="7016">
                  <c:v>171400309.48487592</c:v>
                </c:pt>
                <c:pt idx="7017">
                  <c:v>171330357.41654629</c:v>
                </c:pt>
                <c:pt idx="7018">
                  <c:v>171331416.98684406</c:v>
                </c:pt>
                <c:pt idx="7019">
                  <c:v>171332552.23292038</c:v>
                </c:pt>
                <c:pt idx="7020">
                  <c:v>171262446.85242298</c:v>
                </c:pt>
                <c:pt idx="7021">
                  <c:v>171263732.91074458</c:v>
                </c:pt>
                <c:pt idx="7022">
                  <c:v>171194079.74240562</c:v>
                </c:pt>
                <c:pt idx="7023">
                  <c:v>171195667.7116946</c:v>
                </c:pt>
                <c:pt idx="7024">
                  <c:v>171197028.81563011</c:v>
                </c:pt>
                <c:pt idx="7025">
                  <c:v>171198465.52383474</c:v>
                </c:pt>
                <c:pt idx="7026">
                  <c:v>171199977.83426329</c:v>
                </c:pt>
                <c:pt idx="7027">
                  <c:v>171201792.5878273</c:v>
                </c:pt>
                <c:pt idx="7028">
                  <c:v>171203304.86667258</c:v>
                </c:pt>
                <c:pt idx="7029">
                  <c:v>171204741.51827839</c:v>
                </c:pt>
                <c:pt idx="7030">
                  <c:v>171206329.38129646</c:v>
                </c:pt>
                <c:pt idx="7031">
                  <c:v>171207614.78262407</c:v>
                </c:pt>
                <c:pt idx="7032">
                  <c:v>171208673.3406359</c:v>
                </c:pt>
                <c:pt idx="7033">
                  <c:v>171209883.11260784</c:v>
                </c:pt>
                <c:pt idx="7034">
                  <c:v>171211319.70489261</c:v>
                </c:pt>
                <c:pt idx="7035">
                  <c:v>171212907.50234598</c:v>
                </c:pt>
                <c:pt idx="7036">
                  <c:v>171214344.06735823</c:v>
                </c:pt>
                <c:pt idx="7037">
                  <c:v>171215478.18848062</c:v>
                </c:pt>
                <c:pt idx="7038">
                  <c:v>171216385.47956538</c:v>
                </c:pt>
                <c:pt idx="7039">
                  <c:v>171288468.60136613</c:v>
                </c:pt>
                <c:pt idx="7040">
                  <c:v>171360779.41939831</c:v>
                </c:pt>
                <c:pt idx="7041">
                  <c:v>171433545.31291065</c:v>
                </c:pt>
                <c:pt idx="7042">
                  <c:v>171435286.40684927</c:v>
                </c:pt>
                <c:pt idx="7043">
                  <c:v>171437178.87870538</c:v>
                </c:pt>
                <c:pt idx="7044">
                  <c:v>171438692.84002432</c:v>
                </c:pt>
                <c:pt idx="7045">
                  <c:v>171511083.42556584</c:v>
                </c:pt>
                <c:pt idx="7046">
                  <c:v>171512370.80707741</c:v>
                </c:pt>
                <c:pt idx="7047">
                  <c:v>171585368.92444646</c:v>
                </c:pt>
                <c:pt idx="7048">
                  <c:v>171658216.89136702</c:v>
                </c:pt>
                <c:pt idx="7049">
                  <c:v>171659429.51651293</c:v>
                </c:pt>
                <c:pt idx="7050">
                  <c:v>171731976.00197068</c:v>
                </c:pt>
                <c:pt idx="7051">
                  <c:v>171804902.79864198</c:v>
                </c:pt>
                <c:pt idx="7052">
                  <c:v>171807102.442249</c:v>
                </c:pt>
                <c:pt idx="7053">
                  <c:v>171809302.05558568</c:v>
                </c:pt>
                <c:pt idx="7054">
                  <c:v>171811046.55498451</c:v>
                </c:pt>
                <c:pt idx="7055">
                  <c:v>171812487.64882281</c:v>
                </c:pt>
                <c:pt idx="7056">
                  <c:v>171814080.42163378</c:v>
                </c:pt>
                <c:pt idx="7057">
                  <c:v>171815824.86888197</c:v>
                </c:pt>
                <c:pt idx="7058">
                  <c:v>171817190.07518741</c:v>
                </c:pt>
                <c:pt idx="7059">
                  <c:v>171818403.58211491</c:v>
                </c:pt>
                <c:pt idx="7060">
                  <c:v>171820147.98218206</c:v>
                </c:pt>
                <c:pt idx="7061">
                  <c:v>171822044.04761931</c:v>
                </c:pt>
                <c:pt idx="7062">
                  <c:v>171823940.09056506</c:v>
                </c:pt>
                <c:pt idx="7063">
                  <c:v>171825684.43021122</c:v>
                </c:pt>
                <c:pt idx="7064">
                  <c:v>171827352.9111903</c:v>
                </c:pt>
                <c:pt idx="7065">
                  <c:v>171900366.02205968</c:v>
                </c:pt>
                <c:pt idx="7066">
                  <c:v>171901731.68120316</c:v>
                </c:pt>
                <c:pt idx="7067">
                  <c:v>171902793.85247386</c:v>
                </c:pt>
                <c:pt idx="7068">
                  <c:v>171904007.7538577</c:v>
                </c:pt>
                <c:pt idx="7069">
                  <c:v>171905904.45632231</c:v>
                </c:pt>
                <c:pt idx="7070">
                  <c:v>171907877.00302008</c:v>
                </c:pt>
                <c:pt idx="7071">
                  <c:v>171838273.44753659</c:v>
                </c:pt>
                <c:pt idx="7072">
                  <c:v>171839865.96341768</c:v>
                </c:pt>
                <c:pt idx="7073">
                  <c:v>171841685.96213868</c:v>
                </c:pt>
                <c:pt idx="7074">
                  <c:v>171843354.2760953</c:v>
                </c:pt>
                <c:pt idx="7075">
                  <c:v>171844643.41586265</c:v>
                </c:pt>
                <c:pt idx="7076">
                  <c:v>171917056.61177364</c:v>
                </c:pt>
                <c:pt idx="7077">
                  <c:v>171918422.12838063</c:v>
                </c:pt>
                <c:pt idx="7078">
                  <c:v>171991064.49387163</c:v>
                </c:pt>
                <c:pt idx="7079">
                  <c:v>172063707.97995165</c:v>
                </c:pt>
                <c:pt idx="7080">
                  <c:v>172065226.43908161</c:v>
                </c:pt>
                <c:pt idx="7081">
                  <c:v>172138099.52182057</c:v>
                </c:pt>
                <c:pt idx="7082">
                  <c:v>172139542.6278381</c:v>
                </c:pt>
                <c:pt idx="7083">
                  <c:v>172069781.73002988</c:v>
                </c:pt>
                <c:pt idx="7084">
                  <c:v>172071831.56865561</c:v>
                </c:pt>
                <c:pt idx="7085">
                  <c:v>172074033.21793512</c:v>
                </c:pt>
                <c:pt idx="7086">
                  <c:v>172075703.41442615</c:v>
                </c:pt>
                <c:pt idx="7087">
                  <c:v>172077069.92586321</c:v>
                </c:pt>
                <c:pt idx="7088">
                  <c:v>172149644.00576675</c:v>
                </c:pt>
                <c:pt idx="7089">
                  <c:v>172151087.00773191</c:v>
                </c:pt>
                <c:pt idx="7090">
                  <c:v>172223966.64391515</c:v>
                </c:pt>
                <c:pt idx="7091">
                  <c:v>172225866.07817289</c:v>
                </c:pt>
                <c:pt idx="7092">
                  <c:v>172227841.46590695</c:v>
                </c:pt>
                <c:pt idx="7093">
                  <c:v>172229816.82927871</c:v>
                </c:pt>
                <c:pt idx="7094">
                  <c:v>172231640.21999884</c:v>
                </c:pt>
                <c:pt idx="7095">
                  <c:v>172304676.27044261</c:v>
                </c:pt>
                <c:pt idx="7096">
                  <c:v>172377485.64192235</c:v>
                </c:pt>
                <c:pt idx="7097">
                  <c:v>172378778.24059498</c:v>
                </c:pt>
                <c:pt idx="7098">
                  <c:v>172451589.37778008</c:v>
                </c:pt>
                <c:pt idx="7099">
                  <c:v>172453719.20136833</c:v>
                </c:pt>
                <c:pt idx="7100">
                  <c:v>172455696.86937404</c:v>
                </c:pt>
                <c:pt idx="7101">
                  <c:v>172457142.07287797</c:v>
                </c:pt>
                <c:pt idx="7102">
                  <c:v>172458511.20102593</c:v>
                </c:pt>
                <c:pt idx="7103">
                  <c:v>172460412.74850753</c:v>
                </c:pt>
                <c:pt idx="7104">
                  <c:v>172462390.33397076</c:v>
                </c:pt>
                <c:pt idx="7105">
                  <c:v>172535283.1682916</c:v>
                </c:pt>
                <c:pt idx="7106">
                  <c:v>172536728.89449179</c:v>
                </c:pt>
                <c:pt idx="7107">
                  <c:v>172609699.73766688</c:v>
                </c:pt>
                <c:pt idx="7108">
                  <c:v>172611602.75533292</c:v>
                </c:pt>
                <c:pt idx="7109">
                  <c:v>172613277.39221478</c:v>
                </c:pt>
                <c:pt idx="7110">
                  <c:v>172614799.77421772</c:v>
                </c:pt>
                <c:pt idx="7111">
                  <c:v>172687393.28933805</c:v>
                </c:pt>
                <c:pt idx="7112">
                  <c:v>172617540.02543518</c:v>
                </c:pt>
                <c:pt idx="7113">
                  <c:v>172619062.36700734</c:v>
                </c:pt>
                <c:pt idx="7114">
                  <c:v>172691809.90343767</c:v>
                </c:pt>
                <c:pt idx="7115">
                  <c:v>172764482.44330522</c:v>
                </c:pt>
                <c:pt idx="7116">
                  <c:v>172765701.29086232</c:v>
                </c:pt>
                <c:pt idx="7117">
                  <c:v>172766615.42046118</c:v>
                </c:pt>
                <c:pt idx="7118">
                  <c:v>172767529.54485771</c:v>
                </c:pt>
                <c:pt idx="7119">
                  <c:v>172769053.07395875</c:v>
                </c:pt>
                <c:pt idx="7120">
                  <c:v>172842338.23516953</c:v>
                </c:pt>
                <c:pt idx="7121">
                  <c:v>172844319.59437206</c:v>
                </c:pt>
                <c:pt idx="7122">
                  <c:v>172917302.21400684</c:v>
                </c:pt>
                <c:pt idx="7123">
                  <c:v>172847291.58737171</c:v>
                </c:pt>
                <c:pt idx="7124">
                  <c:v>172848434.64696708</c:v>
                </c:pt>
                <c:pt idx="7125">
                  <c:v>172778346.28857818</c:v>
                </c:pt>
                <c:pt idx="7126">
                  <c:v>172779793.54411015</c:v>
                </c:pt>
                <c:pt idx="7127">
                  <c:v>172781469.29738331</c:v>
                </c:pt>
                <c:pt idx="7128">
                  <c:v>172783145.03317535</c:v>
                </c:pt>
                <c:pt idx="7129">
                  <c:v>172784439.90795061</c:v>
                </c:pt>
                <c:pt idx="7130">
                  <c:v>172785810.94045335</c:v>
                </c:pt>
                <c:pt idx="7131">
                  <c:v>172787410.4635832</c:v>
                </c:pt>
                <c:pt idx="7132">
                  <c:v>172789238.47051489</c:v>
                </c:pt>
                <c:pt idx="7133">
                  <c:v>172791294.95344791</c:v>
                </c:pt>
                <c:pt idx="7134">
                  <c:v>172793122.91617519</c:v>
                </c:pt>
                <c:pt idx="7135">
                  <c:v>172723255.72985798</c:v>
                </c:pt>
                <c:pt idx="7136">
                  <c:v>172724702.24198902</c:v>
                </c:pt>
                <c:pt idx="7137">
                  <c:v>172726148.74108937</c:v>
                </c:pt>
                <c:pt idx="7138">
                  <c:v>172727366.83548805</c:v>
                </c:pt>
                <c:pt idx="7139">
                  <c:v>172728584.92064601</c:v>
                </c:pt>
                <c:pt idx="7140">
                  <c:v>172729802.99656361</c:v>
                </c:pt>
                <c:pt idx="7141">
                  <c:v>172731021.06324068</c:v>
                </c:pt>
                <c:pt idx="7142">
                  <c:v>172732239.12067795</c:v>
                </c:pt>
                <c:pt idx="7143">
                  <c:v>172804699.53041545</c:v>
                </c:pt>
                <c:pt idx="7144">
                  <c:v>172805994.23145208</c:v>
                </c:pt>
                <c:pt idx="7145">
                  <c:v>172807517.39578268</c:v>
                </c:pt>
                <c:pt idx="7146">
                  <c:v>172809116.70278561</c:v>
                </c:pt>
                <c:pt idx="7147">
                  <c:v>172810563.68111581</c:v>
                </c:pt>
                <c:pt idx="7148">
                  <c:v>172811934.49066851</c:v>
                </c:pt>
                <c:pt idx="7149">
                  <c:v>172884627.32950071</c:v>
                </c:pt>
                <c:pt idx="7150">
                  <c:v>172814752.22912359</c:v>
                </c:pt>
                <c:pt idx="7151">
                  <c:v>172816351.46409741</c:v>
                </c:pt>
                <c:pt idx="7152">
                  <c:v>172818102.98889577</c:v>
                </c:pt>
                <c:pt idx="7153">
                  <c:v>172890950.68803766</c:v>
                </c:pt>
                <c:pt idx="7154">
                  <c:v>172892398.16884989</c:v>
                </c:pt>
                <c:pt idx="7155">
                  <c:v>172893998.00089478</c:v>
                </c:pt>
                <c:pt idx="7156">
                  <c:v>172895673.9983356</c:v>
                </c:pt>
                <c:pt idx="7157">
                  <c:v>172897349.97829708</c:v>
                </c:pt>
                <c:pt idx="7158">
                  <c:v>172827697.95978114</c:v>
                </c:pt>
                <c:pt idx="7159">
                  <c:v>172829449.36086491</c:v>
                </c:pt>
                <c:pt idx="7160">
                  <c:v>172831124.59620741</c:v>
                </c:pt>
                <c:pt idx="7161">
                  <c:v>172832875.95993122</c:v>
                </c:pt>
                <c:pt idx="7162">
                  <c:v>172834627.30456015</c:v>
                </c:pt>
                <c:pt idx="7163">
                  <c:v>172835997.908777</c:v>
                </c:pt>
                <c:pt idx="7164">
                  <c:v>172908624.29829428</c:v>
                </c:pt>
                <c:pt idx="7165">
                  <c:v>172909995.44542661</c:v>
                </c:pt>
                <c:pt idx="7166">
                  <c:v>172840338.07831356</c:v>
                </c:pt>
                <c:pt idx="7167">
                  <c:v>172842165.48303661</c:v>
                </c:pt>
                <c:pt idx="7168">
                  <c:v>172843764.44511583</c:v>
                </c:pt>
                <c:pt idx="7169">
                  <c:v>172844678.13058653</c:v>
                </c:pt>
                <c:pt idx="7170">
                  <c:v>172917079.51924545</c:v>
                </c:pt>
                <c:pt idx="7171">
                  <c:v>172918298.25314945</c:v>
                </c:pt>
                <c:pt idx="7172">
                  <c:v>172919364.63773391</c:v>
                </c:pt>
                <c:pt idx="7173">
                  <c:v>172849551.03199431</c:v>
                </c:pt>
                <c:pt idx="7174">
                  <c:v>172851911.29047367</c:v>
                </c:pt>
                <c:pt idx="7175">
                  <c:v>172925762.79664043</c:v>
                </c:pt>
                <c:pt idx="7176">
                  <c:v>172927819.29361957</c:v>
                </c:pt>
                <c:pt idx="7177">
                  <c:v>173000683.09562281</c:v>
                </c:pt>
                <c:pt idx="7178">
                  <c:v>173072938.3191537</c:v>
                </c:pt>
                <c:pt idx="7179">
                  <c:v>173073548.14003435</c:v>
                </c:pt>
                <c:pt idx="7180">
                  <c:v>173074310.41288361</c:v>
                </c:pt>
                <c:pt idx="7181">
                  <c:v>173147024.49099007</c:v>
                </c:pt>
                <c:pt idx="7182">
                  <c:v>173220197.41974506</c:v>
                </c:pt>
                <c:pt idx="7183">
                  <c:v>173221952.0440143</c:v>
                </c:pt>
                <c:pt idx="7184">
                  <c:v>173223935.50928751</c:v>
                </c:pt>
                <c:pt idx="7185">
                  <c:v>173297340.37388882</c:v>
                </c:pt>
                <c:pt idx="7186">
                  <c:v>173299019.34131113</c:v>
                </c:pt>
                <c:pt idx="7187">
                  <c:v>173300469.34454313</c:v>
                </c:pt>
                <c:pt idx="7188">
                  <c:v>173302453.53833428</c:v>
                </c:pt>
                <c:pt idx="7189">
                  <c:v>173304666.64872032</c:v>
                </c:pt>
                <c:pt idx="7190">
                  <c:v>173377770.72941577</c:v>
                </c:pt>
                <c:pt idx="7191">
                  <c:v>173379297.60642853</c:v>
                </c:pt>
                <c:pt idx="7192">
                  <c:v>173309245.40123519</c:v>
                </c:pt>
                <c:pt idx="7193">
                  <c:v>173310237.44712028</c:v>
                </c:pt>
                <c:pt idx="7194">
                  <c:v>173382580.34300229</c:v>
                </c:pt>
                <c:pt idx="7195">
                  <c:v>173384259.85677803</c:v>
                </c:pt>
                <c:pt idx="7196">
                  <c:v>173386473.73454764</c:v>
                </c:pt>
                <c:pt idx="7197">
                  <c:v>173317105.28948456</c:v>
                </c:pt>
                <c:pt idx="7198">
                  <c:v>173318555.12987301</c:v>
                </c:pt>
                <c:pt idx="7199">
                  <c:v>173320157.56985214</c:v>
                </c:pt>
                <c:pt idx="7200">
                  <c:v>173322141.52106708</c:v>
                </c:pt>
                <c:pt idx="7201">
                  <c:v>173324659.57779461</c:v>
                </c:pt>
                <c:pt idx="7202">
                  <c:v>173398382.3481476</c:v>
                </c:pt>
                <c:pt idx="7203">
                  <c:v>173400290.69797626</c:v>
                </c:pt>
                <c:pt idx="7204">
                  <c:v>173401893.69436231</c:v>
                </c:pt>
                <c:pt idx="7205">
                  <c:v>173403496.67479828</c:v>
                </c:pt>
                <c:pt idx="7206">
                  <c:v>173405252.30173683</c:v>
                </c:pt>
                <c:pt idx="7207">
                  <c:v>173406778.91830528</c:v>
                </c:pt>
                <c:pt idx="7208">
                  <c:v>173479361.51809958</c:v>
                </c:pt>
                <c:pt idx="7209">
                  <c:v>173480736.01563084</c:v>
                </c:pt>
                <c:pt idx="7210">
                  <c:v>173482721.3802591</c:v>
                </c:pt>
                <c:pt idx="7211">
                  <c:v>173556299.40652165</c:v>
                </c:pt>
                <c:pt idx="7212">
                  <c:v>173558361.92518902</c:v>
                </c:pt>
                <c:pt idx="7213">
                  <c:v>173560271.64117101</c:v>
                </c:pt>
                <c:pt idx="7214">
                  <c:v>173562257.72179765</c:v>
                </c:pt>
                <c:pt idx="7215">
                  <c:v>173564167.39163667</c:v>
                </c:pt>
                <c:pt idx="7216">
                  <c:v>173637215.41852063</c:v>
                </c:pt>
                <c:pt idx="7217">
                  <c:v>173639049.41497961</c:v>
                </c:pt>
                <c:pt idx="7218">
                  <c:v>173640959.80578318</c:v>
                </c:pt>
                <c:pt idx="7219">
                  <c:v>173642564.51657268</c:v>
                </c:pt>
                <c:pt idx="7220">
                  <c:v>173572646.05257061</c:v>
                </c:pt>
                <c:pt idx="7221">
                  <c:v>173574020.92854708</c:v>
                </c:pt>
                <c:pt idx="7222">
                  <c:v>173646690.84243914</c:v>
                </c:pt>
                <c:pt idx="7223">
                  <c:v>173647837.02533531</c:v>
                </c:pt>
                <c:pt idx="7224">
                  <c:v>173720661.34380937</c:v>
                </c:pt>
                <c:pt idx="7225">
                  <c:v>173722343.07312557</c:v>
                </c:pt>
                <c:pt idx="7226">
                  <c:v>173724177.66693619</c:v>
                </c:pt>
                <c:pt idx="7227">
                  <c:v>173725935.79976556</c:v>
                </c:pt>
                <c:pt idx="7228">
                  <c:v>173798763.41809958</c:v>
                </c:pt>
                <c:pt idx="7229">
                  <c:v>173800216.35786799</c:v>
                </c:pt>
                <c:pt idx="7230">
                  <c:v>173801975.16219598</c:v>
                </c:pt>
                <c:pt idx="7231">
                  <c:v>173732585.95502961</c:v>
                </c:pt>
                <c:pt idx="7232">
                  <c:v>173805875.05126658</c:v>
                </c:pt>
                <c:pt idx="7233">
                  <c:v>173807404.39381206</c:v>
                </c:pt>
                <c:pt idx="7234">
                  <c:v>173808245.52603611</c:v>
                </c:pt>
                <c:pt idx="7235">
                  <c:v>173809392.51746058</c:v>
                </c:pt>
                <c:pt idx="7236">
                  <c:v>173811151.22181672</c:v>
                </c:pt>
                <c:pt idx="7237">
                  <c:v>173813292.22734603</c:v>
                </c:pt>
                <c:pt idx="7238">
                  <c:v>173815203.81543151</c:v>
                </c:pt>
                <c:pt idx="7239">
                  <c:v>173816580.14483649</c:v>
                </c:pt>
                <c:pt idx="7240">
                  <c:v>173746496.8877857</c:v>
                </c:pt>
                <c:pt idx="7241">
                  <c:v>173819867.99536169</c:v>
                </c:pt>
                <c:pt idx="7242">
                  <c:v>173822085.34511608</c:v>
                </c:pt>
                <c:pt idx="7243">
                  <c:v>173823690.99316689</c:v>
                </c:pt>
                <c:pt idx="7244">
                  <c:v>173824761.41632858</c:v>
                </c:pt>
                <c:pt idx="7245">
                  <c:v>173825908.29041111</c:v>
                </c:pt>
                <c:pt idx="7246">
                  <c:v>173827666.81484601</c:v>
                </c:pt>
                <c:pt idx="7247">
                  <c:v>173829731.14517397</c:v>
                </c:pt>
                <c:pt idx="7248">
                  <c:v>173831413.17259052</c:v>
                </c:pt>
                <c:pt idx="7249">
                  <c:v>173832789.36380461</c:v>
                </c:pt>
                <c:pt idx="7250">
                  <c:v>173834165.54328656</c:v>
                </c:pt>
                <c:pt idx="7251">
                  <c:v>173835847.52449971</c:v>
                </c:pt>
                <c:pt idx="7252">
                  <c:v>173837988.20251572</c:v>
                </c:pt>
                <c:pt idx="7253">
                  <c:v>173840281.75460404</c:v>
                </c:pt>
                <c:pt idx="7254">
                  <c:v>173842269.47338891</c:v>
                </c:pt>
                <c:pt idx="7255">
                  <c:v>173843951.37016758</c:v>
                </c:pt>
                <c:pt idx="7256">
                  <c:v>173845480.35203332</c:v>
                </c:pt>
                <c:pt idx="7257">
                  <c:v>173846932.87139168</c:v>
                </c:pt>
                <c:pt idx="7258">
                  <c:v>173848385.37768093</c:v>
                </c:pt>
                <c:pt idx="7259">
                  <c:v>173850067.21074095</c:v>
                </c:pt>
                <c:pt idx="7260">
                  <c:v>173852054.80904037</c:v>
                </c:pt>
                <c:pt idx="7261">
                  <c:v>173925440.34688541</c:v>
                </c:pt>
                <c:pt idx="7262">
                  <c:v>173927199.28693339</c:v>
                </c:pt>
                <c:pt idx="7263">
                  <c:v>174000357.61595502</c:v>
                </c:pt>
                <c:pt idx="7264">
                  <c:v>174002040.73475048</c:v>
                </c:pt>
                <c:pt idx="7265">
                  <c:v>173932170.10088828</c:v>
                </c:pt>
                <c:pt idx="7266">
                  <c:v>173933317.19007361</c:v>
                </c:pt>
                <c:pt idx="7267">
                  <c:v>174005865.93953142</c:v>
                </c:pt>
                <c:pt idx="7268">
                  <c:v>174007319.49360174</c:v>
                </c:pt>
                <c:pt idx="7269">
                  <c:v>174080482.02844492</c:v>
                </c:pt>
                <c:pt idx="7270">
                  <c:v>174082548.40786237</c:v>
                </c:pt>
                <c:pt idx="7271">
                  <c:v>174084691.29194728</c:v>
                </c:pt>
                <c:pt idx="7272">
                  <c:v>174086451.49690691</c:v>
                </c:pt>
                <c:pt idx="7273">
                  <c:v>174016882.02331311</c:v>
                </c:pt>
                <c:pt idx="7274">
                  <c:v>174018411.97554475</c:v>
                </c:pt>
                <c:pt idx="7275">
                  <c:v>174019865.41674554</c:v>
                </c:pt>
                <c:pt idx="7276">
                  <c:v>174021701.32378346</c:v>
                </c:pt>
                <c:pt idx="7277">
                  <c:v>174023307.72532812</c:v>
                </c:pt>
                <c:pt idx="7278">
                  <c:v>174024455.14522412</c:v>
                </c:pt>
                <c:pt idx="7279">
                  <c:v>174025526.06310824</c:v>
                </c:pt>
                <c:pt idx="7280">
                  <c:v>174097624.52483419</c:v>
                </c:pt>
                <c:pt idx="7281">
                  <c:v>174098083.67384288</c:v>
                </c:pt>
                <c:pt idx="7282">
                  <c:v>174170259.4397682</c:v>
                </c:pt>
                <c:pt idx="7283">
                  <c:v>174171637.43743241</c:v>
                </c:pt>
                <c:pt idx="7284">
                  <c:v>174173091.97778189</c:v>
                </c:pt>
                <c:pt idx="7285">
                  <c:v>174103057.70450428</c:v>
                </c:pt>
                <c:pt idx="7286">
                  <c:v>174104588.14468187</c:v>
                </c:pt>
                <c:pt idx="7287">
                  <c:v>174106195.091272</c:v>
                </c:pt>
                <c:pt idx="7288">
                  <c:v>174035928.89601249</c:v>
                </c:pt>
                <c:pt idx="7289">
                  <c:v>174037229.2030293</c:v>
                </c:pt>
                <c:pt idx="7290">
                  <c:v>174039217.88763699</c:v>
                </c:pt>
                <c:pt idx="7291">
                  <c:v>174041436.0069747</c:v>
                </c:pt>
                <c:pt idx="7292">
                  <c:v>174043271.66891438</c:v>
                </c:pt>
                <c:pt idx="7293">
                  <c:v>174044648.40168208</c:v>
                </c:pt>
                <c:pt idx="7294">
                  <c:v>174045872.15429386</c:v>
                </c:pt>
                <c:pt idx="7295">
                  <c:v>174118667.51441598</c:v>
                </c:pt>
                <c:pt idx="7296">
                  <c:v>174119815.23505798</c:v>
                </c:pt>
                <c:pt idx="7297">
                  <c:v>174192076.35718372</c:v>
                </c:pt>
                <c:pt idx="7298">
                  <c:v>174192841.80960527</c:v>
                </c:pt>
                <c:pt idx="7299">
                  <c:v>174265716.53485203</c:v>
                </c:pt>
                <c:pt idx="7300">
                  <c:v>174267937.21653268</c:v>
                </c:pt>
                <c:pt idx="7301">
                  <c:v>174270387.5885258</c:v>
                </c:pt>
                <c:pt idx="7302">
                  <c:v>174272301.91581878</c:v>
                </c:pt>
                <c:pt idx="7303">
                  <c:v>174273603.64543778</c:v>
                </c:pt>
                <c:pt idx="7304">
                  <c:v>174346406.10889432</c:v>
                </c:pt>
                <c:pt idx="7305">
                  <c:v>174347938.15667665</c:v>
                </c:pt>
                <c:pt idx="7306">
                  <c:v>174349393.58863541</c:v>
                </c:pt>
                <c:pt idx="7307">
                  <c:v>174350772.40683779</c:v>
                </c:pt>
                <c:pt idx="7308">
                  <c:v>174352381.01322588</c:v>
                </c:pt>
                <c:pt idx="7309">
                  <c:v>174354372.59898138</c:v>
                </c:pt>
                <c:pt idx="7310">
                  <c:v>174356210.96407861</c:v>
                </c:pt>
                <c:pt idx="7311">
                  <c:v>174357513.12672037</c:v>
                </c:pt>
                <c:pt idx="7312">
                  <c:v>174358585.4880873</c:v>
                </c:pt>
                <c:pt idx="7313">
                  <c:v>174359887.63162231</c:v>
                </c:pt>
                <c:pt idx="7314">
                  <c:v>174433079.75614238</c:v>
                </c:pt>
                <c:pt idx="7315">
                  <c:v>174435072.043681</c:v>
                </c:pt>
                <c:pt idx="7316">
                  <c:v>174508343.04308105</c:v>
                </c:pt>
                <c:pt idx="7317">
                  <c:v>174510029.47685876</c:v>
                </c:pt>
                <c:pt idx="7318">
                  <c:v>174511639.23817456</c:v>
                </c:pt>
                <c:pt idx="7319">
                  <c:v>174513248.98349136</c:v>
                </c:pt>
                <c:pt idx="7320">
                  <c:v>174514935.36618626</c:v>
                </c:pt>
                <c:pt idx="7321">
                  <c:v>174588210.47437412</c:v>
                </c:pt>
                <c:pt idx="7322">
                  <c:v>174589744.14442542</c:v>
                </c:pt>
                <c:pt idx="7323">
                  <c:v>174662714.49300402</c:v>
                </c:pt>
                <c:pt idx="7324">
                  <c:v>174664555.61349788</c:v>
                </c:pt>
                <c:pt idx="7325">
                  <c:v>174666243.28891361</c:v>
                </c:pt>
                <c:pt idx="7326">
                  <c:v>174738832.57356134</c:v>
                </c:pt>
                <c:pt idx="7327">
                  <c:v>174739676.7438125</c:v>
                </c:pt>
                <c:pt idx="7328">
                  <c:v>174740290.68305299</c:v>
                </c:pt>
                <c:pt idx="7329">
                  <c:v>174741288.32936141</c:v>
                </c:pt>
                <c:pt idx="7330">
                  <c:v>174742976.63990068</c:v>
                </c:pt>
                <c:pt idx="7331">
                  <c:v>174744588.19265467</c:v>
                </c:pt>
                <c:pt idx="7332">
                  <c:v>174745662.55225998</c:v>
                </c:pt>
                <c:pt idx="7333">
                  <c:v>174746813.64393798</c:v>
                </c:pt>
                <c:pt idx="7334">
                  <c:v>174820021.22673696</c:v>
                </c:pt>
                <c:pt idx="7335">
                  <c:v>174822093.99568084</c:v>
                </c:pt>
                <c:pt idx="7336">
                  <c:v>174895534.22455081</c:v>
                </c:pt>
                <c:pt idx="7337">
                  <c:v>174897377.39386135</c:v>
                </c:pt>
                <c:pt idx="7338">
                  <c:v>174970435.81574708</c:v>
                </c:pt>
                <c:pt idx="7339">
                  <c:v>174972049.21449488</c:v>
                </c:pt>
                <c:pt idx="7340">
                  <c:v>174973432.11494637</c:v>
                </c:pt>
                <c:pt idx="7341">
                  <c:v>175045955.02462474</c:v>
                </c:pt>
                <c:pt idx="7342">
                  <c:v>175046723.60618088</c:v>
                </c:pt>
                <c:pt idx="7343">
                  <c:v>175047569.04169208</c:v>
                </c:pt>
                <c:pt idx="7344">
                  <c:v>175048875.61519021</c:v>
                </c:pt>
                <c:pt idx="7345">
                  <c:v>175050566.45940998</c:v>
                </c:pt>
                <c:pt idx="7346">
                  <c:v>175052257.28602776</c:v>
                </c:pt>
                <c:pt idx="7347">
                  <c:v>175053871.24047104</c:v>
                </c:pt>
                <c:pt idx="7348">
                  <c:v>175055177.76327428</c:v>
                </c:pt>
                <c:pt idx="7349">
                  <c:v>175056484.27556795</c:v>
                </c:pt>
                <c:pt idx="7350">
                  <c:v>175058251.89312068</c:v>
                </c:pt>
                <c:pt idx="7351">
                  <c:v>175132010.7410796</c:v>
                </c:pt>
                <c:pt idx="7352">
                  <c:v>175134163.44510588</c:v>
                </c:pt>
                <c:pt idx="7353">
                  <c:v>175136085.47817266</c:v>
                </c:pt>
                <c:pt idx="7354">
                  <c:v>175137930.60852817</c:v>
                </c:pt>
                <c:pt idx="7355">
                  <c:v>175211462.90607491</c:v>
                </c:pt>
                <c:pt idx="7356">
                  <c:v>175213308.74469745</c:v>
                </c:pt>
                <c:pt idx="7357">
                  <c:v>175286304.85858604</c:v>
                </c:pt>
                <c:pt idx="7358">
                  <c:v>175287228.13769254</c:v>
                </c:pt>
                <c:pt idx="7359">
                  <c:v>175216692.72773665</c:v>
                </c:pt>
                <c:pt idx="7360">
                  <c:v>175217923.249558</c:v>
                </c:pt>
                <c:pt idx="7361">
                  <c:v>175219538.29531309</c:v>
                </c:pt>
                <c:pt idx="7362">
                  <c:v>175292767.7022551</c:v>
                </c:pt>
                <c:pt idx="7363">
                  <c:v>175294460.30934548</c:v>
                </c:pt>
                <c:pt idx="7364">
                  <c:v>175224306.4320201</c:v>
                </c:pt>
                <c:pt idx="7365">
                  <c:v>175225536.89620927</c:v>
                </c:pt>
                <c:pt idx="7366">
                  <c:v>175298537.88135895</c:v>
                </c:pt>
                <c:pt idx="7367">
                  <c:v>175300384.29543269</c:v>
                </c:pt>
                <c:pt idx="7368">
                  <c:v>175373849.03985023</c:v>
                </c:pt>
                <c:pt idx="7369">
                  <c:v>175446853.42396626</c:v>
                </c:pt>
                <c:pt idx="7370">
                  <c:v>175448008.3378714</c:v>
                </c:pt>
                <c:pt idx="7371">
                  <c:v>175448855.26952615</c:v>
                </c:pt>
                <c:pt idx="7372">
                  <c:v>175377928.07537934</c:v>
                </c:pt>
                <c:pt idx="7373">
                  <c:v>175450241.1481826</c:v>
                </c:pt>
                <c:pt idx="7374">
                  <c:v>175451550.02274531</c:v>
                </c:pt>
                <c:pt idx="7375">
                  <c:v>175453243.84478936</c:v>
                </c:pt>
                <c:pt idx="7376">
                  <c:v>175526560.09964737</c:v>
                </c:pt>
                <c:pt idx="7377">
                  <c:v>175528254.57476681</c:v>
                </c:pt>
                <c:pt idx="7378">
                  <c:v>175600802.46600771</c:v>
                </c:pt>
                <c:pt idx="7379">
                  <c:v>175601804.13952208</c:v>
                </c:pt>
                <c:pt idx="7380">
                  <c:v>175603499.26528329</c:v>
                </c:pt>
                <c:pt idx="7381">
                  <c:v>175605733.72228858</c:v>
                </c:pt>
                <c:pt idx="7382">
                  <c:v>175607968.1486426</c:v>
                </c:pt>
                <c:pt idx="7383">
                  <c:v>175681367.65213335</c:v>
                </c:pt>
                <c:pt idx="7384">
                  <c:v>175683217.54011735</c:v>
                </c:pt>
                <c:pt idx="7385">
                  <c:v>175685144.48443702</c:v>
                </c:pt>
                <c:pt idx="7386">
                  <c:v>175686840.17658955</c:v>
                </c:pt>
                <c:pt idx="7387">
                  <c:v>175688921.22920635</c:v>
                </c:pt>
                <c:pt idx="7388">
                  <c:v>175619833.20954728</c:v>
                </c:pt>
                <c:pt idx="7389">
                  <c:v>175621836.31637546</c:v>
                </c:pt>
                <c:pt idx="7390">
                  <c:v>175623068.98525694</c:v>
                </c:pt>
                <c:pt idx="7391">
                  <c:v>175624378.68572262</c:v>
                </c:pt>
                <c:pt idx="7392">
                  <c:v>175625919.49631801</c:v>
                </c:pt>
                <c:pt idx="7393">
                  <c:v>175556287.87655401</c:v>
                </c:pt>
                <c:pt idx="7394">
                  <c:v>175558213.06356934</c:v>
                </c:pt>
                <c:pt idx="7395">
                  <c:v>175560369.24600288</c:v>
                </c:pt>
                <c:pt idx="7396">
                  <c:v>175562910.42435747</c:v>
                </c:pt>
                <c:pt idx="7397">
                  <c:v>175565143.54835302</c:v>
                </c:pt>
                <c:pt idx="7398">
                  <c:v>175566914.62491667</c:v>
                </c:pt>
                <c:pt idx="7399">
                  <c:v>175568377.67363462</c:v>
                </c:pt>
                <c:pt idx="7400">
                  <c:v>175569994.71218586</c:v>
                </c:pt>
                <c:pt idx="7401">
                  <c:v>175571765.73598278</c:v>
                </c:pt>
                <c:pt idx="7402">
                  <c:v>175501972.17567888</c:v>
                </c:pt>
                <c:pt idx="7403">
                  <c:v>175503357.60211727</c:v>
                </c:pt>
                <c:pt idx="7404">
                  <c:v>175504666.04959163</c:v>
                </c:pt>
                <c:pt idx="7405">
                  <c:v>175505820.55333361</c:v>
                </c:pt>
                <c:pt idx="7406">
                  <c:v>175506975.04888591</c:v>
                </c:pt>
                <c:pt idx="7407">
                  <c:v>175508052.57067993</c:v>
                </c:pt>
                <c:pt idx="7408">
                  <c:v>175509207.05039999</c:v>
                </c:pt>
                <c:pt idx="7409">
                  <c:v>175510592.41525459</c:v>
                </c:pt>
                <c:pt idx="7410">
                  <c:v>175583623.39904577</c:v>
                </c:pt>
                <c:pt idx="7411">
                  <c:v>175585394.27460998</c:v>
                </c:pt>
                <c:pt idx="7412">
                  <c:v>175658427.20211363</c:v>
                </c:pt>
                <c:pt idx="7413">
                  <c:v>175659736.61831456</c:v>
                </c:pt>
                <c:pt idx="7414">
                  <c:v>175661123.04752538</c:v>
                </c:pt>
                <c:pt idx="7415">
                  <c:v>175662663.51058587</c:v>
                </c:pt>
                <c:pt idx="7416">
                  <c:v>175664435.02509573</c:v>
                </c:pt>
                <c:pt idx="7417">
                  <c:v>175666514.60450202</c:v>
                </c:pt>
                <c:pt idx="7418">
                  <c:v>175668517.13735601</c:v>
                </c:pt>
                <c:pt idx="7419">
                  <c:v>175670288.58820561</c:v>
                </c:pt>
                <c:pt idx="7420">
                  <c:v>175671905.98302591</c:v>
                </c:pt>
                <c:pt idx="7421">
                  <c:v>175673523.3617864</c:v>
                </c:pt>
                <c:pt idx="7422">
                  <c:v>175746563.53000933</c:v>
                </c:pt>
                <c:pt idx="7423">
                  <c:v>175747950.39299411</c:v>
                </c:pt>
                <c:pt idx="7424">
                  <c:v>175749260.19719738</c:v>
                </c:pt>
                <c:pt idx="7425">
                  <c:v>175679299.5834085</c:v>
                </c:pt>
                <c:pt idx="7426">
                  <c:v>175680916.88875768</c:v>
                </c:pt>
                <c:pt idx="7427">
                  <c:v>175611108.2971659</c:v>
                </c:pt>
                <c:pt idx="7428">
                  <c:v>175684151.45128208</c:v>
                </c:pt>
                <c:pt idx="7429">
                  <c:v>175685999.74388692</c:v>
                </c:pt>
                <c:pt idx="7430">
                  <c:v>175688387.09079549</c:v>
                </c:pt>
                <c:pt idx="7431">
                  <c:v>175762434.70101088</c:v>
                </c:pt>
                <c:pt idx="7432">
                  <c:v>175764591.82822689</c:v>
                </c:pt>
                <c:pt idx="7433">
                  <c:v>175837794.54036328</c:v>
                </c:pt>
                <c:pt idx="7434">
                  <c:v>175839104.73000556</c:v>
                </c:pt>
                <c:pt idx="7435">
                  <c:v>175840260.77094528</c:v>
                </c:pt>
                <c:pt idx="7436">
                  <c:v>175841339.73509288</c:v>
                </c:pt>
                <c:pt idx="7437">
                  <c:v>175842264.55582154</c:v>
                </c:pt>
                <c:pt idx="7438">
                  <c:v>175843728.84457833</c:v>
                </c:pt>
                <c:pt idx="7439">
                  <c:v>175845886.71982598</c:v>
                </c:pt>
                <c:pt idx="7440">
                  <c:v>175848044.56651098</c:v>
                </c:pt>
                <c:pt idx="7441">
                  <c:v>175921021.41368231</c:v>
                </c:pt>
                <c:pt idx="7442">
                  <c:v>175921792.37276688</c:v>
                </c:pt>
                <c:pt idx="7443">
                  <c:v>175922794.61412796</c:v>
                </c:pt>
                <c:pt idx="7444">
                  <c:v>175924336.51188785</c:v>
                </c:pt>
                <c:pt idx="7445">
                  <c:v>175925955.48884645</c:v>
                </c:pt>
                <c:pt idx="7446">
                  <c:v>175927805.72854823</c:v>
                </c:pt>
                <c:pt idx="7447">
                  <c:v>175929964.31500381</c:v>
                </c:pt>
                <c:pt idx="7448">
                  <c:v>175932045.78202799</c:v>
                </c:pt>
                <c:pt idx="7449">
                  <c:v>175933433.41195232</c:v>
                </c:pt>
                <c:pt idx="7450">
                  <c:v>175934050.13257337</c:v>
                </c:pt>
                <c:pt idx="7451">
                  <c:v>175934898.11961937</c:v>
                </c:pt>
                <c:pt idx="7452">
                  <c:v>175936671.16919506</c:v>
                </c:pt>
                <c:pt idx="7453">
                  <c:v>175938752.55062291</c:v>
                </c:pt>
                <c:pt idx="7454">
                  <c:v>175940756.81874388</c:v>
                </c:pt>
                <c:pt idx="7455">
                  <c:v>175942915.23378977</c:v>
                </c:pt>
                <c:pt idx="7456">
                  <c:v>175945150.7049734</c:v>
                </c:pt>
                <c:pt idx="7457">
                  <c:v>175946923.64308932</c:v>
                </c:pt>
                <c:pt idx="7458">
                  <c:v>175948234.06322259</c:v>
                </c:pt>
                <c:pt idx="7459">
                  <c:v>175949467.39019999</c:v>
                </c:pt>
                <c:pt idx="7460">
                  <c:v>176022610.94945887</c:v>
                </c:pt>
                <c:pt idx="7461">
                  <c:v>176024538.7684103</c:v>
                </c:pt>
                <c:pt idx="7462">
                  <c:v>176098070.10573098</c:v>
                </c:pt>
                <c:pt idx="7463">
                  <c:v>176171448.70151898</c:v>
                </c:pt>
                <c:pt idx="7464">
                  <c:v>176244674.37300175</c:v>
                </c:pt>
                <c:pt idx="7465">
                  <c:v>176246295.64216128</c:v>
                </c:pt>
                <c:pt idx="7466">
                  <c:v>176247994.0973559</c:v>
                </c:pt>
                <c:pt idx="7467">
                  <c:v>176249615.33356795</c:v>
                </c:pt>
                <c:pt idx="7468">
                  <c:v>176251236.55368972</c:v>
                </c:pt>
                <c:pt idx="7469">
                  <c:v>176253089.35698417</c:v>
                </c:pt>
                <c:pt idx="7470">
                  <c:v>176254864.94042164</c:v>
                </c:pt>
                <c:pt idx="7471">
                  <c:v>176256563.30652004</c:v>
                </c:pt>
                <c:pt idx="7472">
                  <c:v>176258107.26037738</c:v>
                </c:pt>
                <c:pt idx="7473">
                  <c:v>176259651.19964218</c:v>
                </c:pt>
                <c:pt idx="7474">
                  <c:v>176332729.70025772</c:v>
                </c:pt>
                <c:pt idx="7475">
                  <c:v>176334119.7839148</c:v>
                </c:pt>
                <c:pt idx="7476">
                  <c:v>176335200.95191771</c:v>
                </c:pt>
                <c:pt idx="7477">
                  <c:v>176336436.56373391</c:v>
                </c:pt>
                <c:pt idx="7478">
                  <c:v>176337903.84063148</c:v>
                </c:pt>
                <c:pt idx="7479">
                  <c:v>176339371.10435486</c:v>
                </c:pt>
                <c:pt idx="7480">
                  <c:v>176412376.22036281</c:v>
                </c:pt>
                <c:pt idx="7481">
                  <c:v>176413457.782507</c:v>
                </c:pt>
                <c:pt idx="7482">
                  <c:v>176414693.84476736</c:v>
                </c:pt>
                <c:pt idx="7483">
                  <c:v>176416316.16230172</c:v>
                </c:pt>
                <c:pt idx="7484">
                  <c:v>176489401.30135784</c:v>
                </c:pt>
                <c:pt idx="7485">
                  <c:v>176562178.42248711</c:v>
                </c:pt>
                <c:pt idx="7486">
                  <c:v>176563183.5036329</c:v>
                </c:pt>
                <c:pt idx="7487">
                  <c:v>176564343.20497561</c:v>
                </c:pt>
                <c:pt idx="7488">
                  <c:v>176565502.89809853</c:v>
                </c:pt>
                <c:pt idx="7489">
                  <c:v>176566507.95882291</c:v>
                </c:pt>
                <c:pt idx="7490">
                  <c:v>176639287.79457566</c:v>
                </c:pt>
                <c:pt idx="7491">
                  <c:v>176641298.69676659</c:v>
                </c:pt>
                <c:pt idx="7492">
                  <c:v>176715008.79408738</c:v>
                </c:pt>
                <c:pt idx="7493">
                  <c:v>176717175.20187259</c:v>
                </c:pt>
                <c:pt idx="7494">
                  <c:v>176719341.58099684</c:v>
                </c:pt>
                <c:pt idx="7495">
                  <c:v>176720888.97710964</c:v>
                </c:pt>
                <c:pt idx="7496">
                  <c:v>176722049.51459858</c:v>
                </c:pt>
                <c:pt idx="7497">
                  <c:v>176795067.50055391</c:v>
                </c:pt>
                <c:pt idx="7498">
                  <c:v>176797079.87572315</c:v>
                </c:pt>
                <c:pt idx="7499">
                  <c:v>176727774.71250242</c:v>
                </c:pt>
                <c:pt idx="7500">
                  <c:v>176730173.04672858</c:v>
                </c:pt>
                <c:pt idx="7501">
                  <c:v>176803890.80825633</c:v>
                </c:pt>
                <c:pt idx="7502">
                  <c:v>176805516.102579</c:v>
                </c:pt>
                <c:pt idx="7503">
                  <c:v>176806444.83495221</c:v>
                </c:pt>
                <c:pt idx="7504">
                  <c:v>176807063.98694241</c:v>
                </c:pt>
                <c:pt idx="7505">
                  <c:v>176807915.31710795</c:v>
                </c:pt>
                <c:pt idx="7506">
                  <c:v>176808998.82182935</c:v>
                </c:pt>
                <c:pt idx="7507">
                  <c:v>176882100.92123067</c:v>
                </c:pt>
                <c:pt idx="7508">
                  <c:v>176884113.92057934</c:v>
                </c:pt>
                <c:pt idx="7509">
                  <c:v>176886126.89520231</c:v>
                </c:pt>
                <c:pt idx="7510">
                  <c:v>176959464.17983097</c:v>
                </c:pt>
                <c:pt idx="7511">
                  <c:v>176961013.21457812</c:v>
                </c:pt>
                <c:pt idx="7512">
                  <c:v>177034120.08436033</c:v>
                </c:pt>
                <c:pt idx="7513">
                  <c:v>177035902.15971768</c:v>
                </c:pt>
                <c:pt idx="7514">
                  <c:v>177109010.97107598</c:v>
                </c:pt>
                <c:pt idx="7515">
                  <c:v>177110561.19779608</c:v>
                </c:pt>
                <c:pt idx="7516">
                  <c:v>177112188.92008927</c:v>
                </c:pt>
                <c:pt idx="7517">
                  <c:v>177113816.62623543</c:v>
                </c:pt>
                <c:pt idx="7518">
                  <c:v>177187238.73169208</c:v>
                </c:pt>
                <c:pt idx="7519">
                  <c:v>177189487.37251696</c:v>
                </c:pt>
                <c:pt idx="7520">
                  <c:v>177191813.52026549</c:v>
                </c:pt>
                <c:pt idx="7521">
                  <c:v>177193907.02505544</c:v>
                </c:pt>
                <c:pt idx="7522">
                  <c:v>177124280.06592703</c:v>
                </c:pt>
                <c:pt idx="7523">
                  <c:v>177126140.16313002</c:v>
                </c:pt>
                <c:pt idx="7524">
                  <c:v>177128077.74196041</c:v>
                </c:pt>
                <c:pt idx="7525">
                  <c:v>177129627.78855145</c:v>
                </c:pt>
                <c:pt idx="7526">
                  <c:v>177130945.31664076</c:v>
                </c:pt>
                <c:pt idx="7527">
                  <c:v>177132495.33614266</c:v>
                </c:pt>
                <c:pt idx="7528">
                  <c:v>177206002.3077434</c:v>
                </c:pt>
                <c:pt idx="7529">
                  <c:v>177208018.10154551</c:v>
                </c:pt>
                <c:pt idx="7530">
                  <c:v>177138617.77003092</c:v>
                </c:pt>
                <c:pt idx="7531">
                  <c:v>177140942.68507832</c:v>
                </c:pt>
                <c:pt idx="7532">
                  <c:v>177071617.06555495</c:v>
                </c:pt>
                <c:pt idx="7533">
                  <c:v>177073321.2701225</c:v>
                </c:pt>
                <c:pt idx="7534">
                  <c:v>177074947.99432805</c:v>
                </c:pt>
                <c:pt idx="7535">
                  <c:v>177004922.26180193</c:v>
                </c:pt>
                <c:pt idx="7536">
                  <c:v>177006316.00723875</c:v>
                </c:pt>
                <c:pt idx="7537">
                  <c:v>177007632.31149432</c:v>
                </c:pt>
                <c:pt idx="7538">
                  <c:v>177080989.97155422</c:v>
                </c:pt>
                <c:pt idx="7539">
                  <c:v>177082926.45561641</c:v>
                </c:pt>
                <c:pt idx="7540">
                  <c:v>177084940.37478763</c:v>
                </c:pt>
                <c:pt idx="7541">
                  <c:v>177086954.26923066</c:v>
                </c:pt>
                <c:pt idx="7542">
                  <c:v>177017155.84509173</c:v>
                </c:pt>
                <c:pt idx="7543">
                  <c:v>177018626.91071168</c:v>
                </c:pt>
                <c:pt idx="7544">
                  <c:v>177020175.38657811</c:v>
                </c:pt>
                <c:pt idx="7545">
                  <c:v>177022110.96084473</c:v>
                </c:pt>
                <c:pt idx="7546">
                  <c:v>177024123.93384191</c:v>
                </c:pt>
                <c:pt idx="7547">
                  <c:v>177025749.77860439</c:v>
                </c:pt>
                <c:pt idx="7548">
                  <c:v>177027143.34699711</c:v>
                </c:pt>
                <c:pt idx="7549">
                  <c:v>176957107.15215778</c:v>
                </c:pt>
                <c:pt idx="7550">
                  <c:v>177030394.96051544</c:v>
                </c:pt>
                <c:pt idx="7551">
                  <c:v>177031478.81735736</c:v>
                </c:pt>
                <c:pt idx="7552">
                  <c:v>177032252.99642918</c:v>
                </c:pt>
                <c:pt idx="7553">
                  <c:v>177032794.919604</c:v>
                </c:pt>
                <c:pt idx="7554">
                  <c:v>177033104.58918548</c:v>
                </c:pt>
                <c:pt idx="7555">
                  <c:v>177033878.76058006</c:v>
                </c:pt>
                <c:pt idx="7556">
                  <c:v>177035891.58909819</c:v>
                </c:pt>
                <c:pt idx="7557">
                  <c:v>177038601.12692651</c:v>
                </c:pt>
                <c:pt idx="7558">
                  <c:v>177041078.3794691</c:v>
                </c:pt>
                <c:pt idx="7559">
                  <c:v>177043245.94473919</c:v>
                </c:pt>
                <c:pt idx="7560">
                  <c:v>177044561.9525291</c:v>
                </c:pt>
                <c:pt idx="7561">
                  <c:v>177045490.89284441</c:v>
                </c:pt>
                <c:pt idx="7562">
                  <c:v>177046652.06083691</c:v>
                </c:pt>
                <c:pt idx="7563">
                  <c:v>177048045.45157224</c:v>
                </c:pt>
                <c:pt idx="7564">
                  <c:v>177049438.83046547</c:v>
                </c:pt>
                <c:pt idx="7565">
                  <c:v>177122348.30039003</c:v>
                </c:pt>
                <c:pt idx="7566">
                  <c:v>177123897.09887511</c:v>
                </c:pt>
                <c:pt idx="7567">
                  <c:v>177125445.8827351</c:v>
                </c:pt>
                <c:pt idx="7568">
                  <c:v>177126684.89929309</c:v>
                </c:pt>
                <c:pt idx="7569">
                  <c:v>177128001.34413031</c:v>
                </c:pt>
                <c:pt idx="7570">
                  <c:v>177129317.77840135</c:v>
                </c:pt>
                <c:pt idx="7571">
                  <c:v>177131021.38353851</c:v>
                </c:pt>
                <c:pt idx="7572">
                  <c:v>177061514.28484681</c:v>
                </c:pt>
                <c:pt idx="7573">
                  <c:v>177063217.16198531</c:v>
                </c:pt>
                <c:pt idx="7574">
                  <c:v>177136209.52654576</c:v>
                </c:pt>
                <c:pt idx="7575">
                  <c:v>177137603.32804361</c:v>
                </c:pt>
                <c:pt idx="7576">
                  <c:v>177138842.25276485</c:v>
                </c:pt>
                <c:pt idx="7577">
                  <c:v>177139771.44016421</c:v>
                </c:pt>
                <c:pt idx="7578">
                  <c:v>177140778.0539068</c:v>
                </c:pt>
                <c:pt idx="7579">
                  <c:v>177141939.52362534</c:v>
                </c:pt>
                <c:pt idx="7580">
                  <c:v>177143100.98511904</c:v>
                </c:pt>
                <c:pt idx="7581">
                  <c:v>177144185.00842595</c:v>
                </c:pt>
                <c:pt idx="7582">
                  <c:v>177145423.88343254</c:v>
                </c:pt>
                <c:pt idx="7583">
                  <c:v>177146895.03534836</c:v>
                </c:pt>
                <c:pt idx="7584">
                  <c:v>177148598.45792431</c:v>
                </c:pt>
                <c:pt idx="7585">
                  <c:v>177150301.86280867</c:v>
                </c:pt>
                <c:pt idx="7586">
                  <c:v>177152082.67627275</c:v>
                </c:pt>
                <c:pt idx="7587">
                  <c:v>177153940.89579478</c:v>
                </c:pt>
                <c:pt idx="7588">
                  <c:v>177227793.40555051</c:v>
                </c:pt>
                <c:pt idx="7589">
                  <c:v>177301725.18550405</c:v>
                </c:pt>
                <c:pt idx="7590">
                  <c:v>177303429.86442792</c:v>
                </c:pt>
                <c:pt idx="7591">
                  <c:v>177376123.9055948</c:v>
                </c:pt>
                <c:pt idx="7592">
                  <c:v>177377364.15347824</c:v>
                </c:pt>
                <c:pt idx="7593">
                  <c:v>177378991.96461022</c:v>
                </c:pt>
                <c:pt idx="7594">
                  <c:v>177452773.64315102</c:v>
                </c:pt>
                <c:pt idx="7595">
                  <c:v>177454867.33672005</c:v>
                </c:pt>
                <c:pt idx="7596">
                  <c:v>177528651.55621716</c:v>
                </c:pt>
                <c:pt idx="7597">
                  <c:v>177530746.04032308</c:v>
                </c:pt>
                <c:pt idx="7598">
                  <c:v>177604067.18048453</c:v>
                </c:pt>
                <c:pt idx="7599">
                  <c:v>177605153.62557721</c:v>
                </c:pt>
                <c:pt idx="7600">
                  <c:v>177605929.65339082</c:v>
                </c:pt>
                <c:pt idx="7601">
                  <c:v>177607248.89226791</c:v>
                </c:pt>
                <c:pt idx="7602">
                  <c:v>177609344.13225701</c:v>
                </c:pt>
                <c:pt idx="7603">
                  <c:v>177611361.74552917</c:v>
                </c:pt>
                <c:pt idx="7604">
                  <c:v>177613224.13580519</c:v>
                </c:pt>
                <c:pt idx="7605">
                  <c:v>177615086.50498512</c:v>
                </c:pt>
                <c:pt idx="7606">
                  <c:v>177616638.46318695</c:v>
                </c:pt>
                <c:pt idx="7607">
                  <c:v>177617957.61614057</c:v>
                </c:pt>
                <c:pt idx="7608">
                  <c:v>177619354.3547909</c:v>
                </c:pt>
                <c:pt idx="7609">
                  <c:v>177692838.11286166</c:v>
                </c:pt>
                <c:pt idx="7610">
                  <c:v>177694856.39394045</c:v>
                </c:pt>
                <c:pt idx="7611">
                  <c:v>177768187.11105198</c:v>
                </c:pt>
                <c:pt idx="7612">
                  <c:v>177841053.06633443</c:v>
                </c:pt>
                <c:pt idx="7613">
                  <c:v>177842140.67936924</c:v>
                </c:pt>
                <c:pt idx="7614">
                  <c:v>177843305.97107548</c:v>
                </c:pt>
                <c:pt idx="7615">
                  <c:v>177844704.31023401</c:v>
                </c:pt>
                <c:pt idx="7616">
                  <c:v>177846180.32201493</c:v>
                </c:pt>
                <c:pt idx="7617">
                  <c:v>177919360.15575972</c:v>
                </c:pt>
                <c:pt idx="7618">
                  <c:v>177920759.02045411</c:v>
                </c:pt>
                <c:pt idx="7619">
                  <c:v>177993629.66091761</c:v>
                </c:pt>
                <c:pt idx="7620">
                  <c:v>177994562.59916538</c:v>
                </c:pt>
                <c:pt idx="7621">
                  <c:v>177995961.99663156</c:v>
                </c:pt>
                <c:pt idx="7622">
                  <c:v>177997672.35516927</c:v>
                </c:pt>
                <c:pt idx="7623">
                  <c:v>177999149.46870792</c:v>
                </c:pt>
                <c:pt idx="7624">
                  <c:v>178000704.31075668</c:v>
                </c:pt>
                <c:pt idx="7625">
                  <c:v>178002647.84268203</c:v>
                </c:pt>
                <c:pt idx="7626">
                  <c:v>178004591.35167941</c:v>
                </c:pt>
                <c:pt idx="7627">
                  <c:v>178006223.88151869</c:v>
                </c:pt>
                <c:pt idx="7628">
                  <c:v>178007623.17993379</c:v>
                </c:pt>
                <c:pt idx="7629">
                  <c:v>178009100.20425579</c:v>
                </c:pt>
                <c:pt idx="7630">
                  <c:v>178082289.01877329</c:v>
                </c:pt>
                <c:pt idx="7631">
                  <c:v>178083844.37788633</c:v>
                </c:pt>
                <c:pt idx="7632">
                  <c:v>178085633.02272049</c:v>
                </c:pt>
                <c:pt idx="7633">
                  <c:v>178087810.4771882</c:v>
                </c:pt>
                <c:pt idx="7634">
                  <c:v>178018117.53922141</c:v>
                </c:pt>
                <c:pt idx="7635">
                  <c:v>178019905.40045401</c:v>
                </c:pt>
                <c:pt idx="7636">
                  <c:v>178021460.04662403</c:v>
                </c:pt>
                <c:pt idx="7637">
                  <c:v>177951297.93806538</c:v>
                </c:pt>
                <c:pt idx="7638">
                  <c:v>177953162.72666031</c:v>
                </c:pt>
                <c:pt idx="7639">
                  <c:v>178027367.56827736</c:v>
                </c:pt>
                <c:pt idx="7640">
                  <c:v>178029699.42640743</c:v>
                </c:pt>
                <c:pt idx="7641">
                  <c:v>178031253.98015746</c:v>
                </c:pt>
                <c:pt idx="7642">
                  <c:v>178104062.71074724</c:v>
                </c:pt>
                <c:pt idx="7643">
                  <c:v>178105540.10705826</c:v>
                </c:pt>
                <c:pt idx="7644">
                  <c:v>178178894.86723047</c:v>
                </c:pt>
                <c:pt idx="7645">
                  <c:v>178108728.12765861</c:v>
                </c:pt>
                <c:pt idx="7646">
                  <c:v>178109738.95058239</c:v>
                </c:pt>
                <c:pt idx="7647">
                  <c:v>178182161.92341748</c:v>
                </c:pt>
                <c:pt idx="7648">
                  <c:v>178183095.35615203</c:v>
                </c:pt>
                <c:pt idx="7649">
                  <c:v>178184651.06563276</c:v>
                </c:pt>
                <c:pt idx="7650">
                  <c:v>178258165.07008958</c:v>
                </c:pt>
                <c:pt idx="7651">
                  <c:v>178331680.55466473</c:v>
                </c:pt>
                <c:pt idx="7652">
                  <c:v>178405041.76667595</c:v>
                </c:pt>
                <c:pt idx="7653">
                  <c:v>178406521.41098535</c:v>
                </c:pt>
                <c:pt idx="7654">
                  <c:v>178408001.04203239</c:v>
                </c:pt>
                <c:pt idx="7655">
                  <c:v>178409714.28246561</c:v>
                </c:pt>
                <c:pt idx="7656">
                  <c:v>178411583.25175023</c:v>
                </c:pt>
                <c:pt idx="7657">
                  <c:v>178413140.70999032</c:v>
                </c:pt>
                <c:pt idx="7658">
                  <c:v>178414386.6660026</c:v>
                </c:pt>
                <c:pt idx="7659">
                  <c:v>178415476.86979911</c:v>
                </c:pt>
                <c:pt idx="7660">
                  <c:v>178416567.06639561</c:v>
                </c:pt>
                <c:pt idx="7661">
                  <c:v>178418046.6074034</c:v>
                </c:pt>
                <c:pt idx="7662">
                  <c:v>178491570.06688491</c:v>
                </c:pt>
                <c:pt idx="7663">
                  <c:v>178421706.4676607</c:v>
                </c:pt>
                <c:pt idx="7664">
                  <c:v>178423653.16878152</c:v>
                </c:pt>
                <c:pt idx="7665">
                  <c:v>178425444.11353728</c:v>
                </c:pt>
                <c:pt idx="7666">
                  <c:v>178426378.51178351</c:v>
                </c:pt>
                <c:pt idx="7667">
                  <c:v>178426612.11051869</c:v>
                </c:pt>
                <c:pt idx="7668">
                  <c:v>178427001.44100934</c:v>
                </c:pt>
                <c:pt idx="7669">
                  <c:v>178499827.32634044</c:v>
                </c:pt>
                <c:pt idx="7670">
                  <c:v>178501385.25352457</c:v>
                </c:pt>
                <c:pt idx="7671">
                  <c:v>178431517.60759825</c:v>
                </c:pt>
                <c:pt idx="7672">
                  <c:v>178433152.74089769</c:v>
                </c:pt>
                <c:pt idx="7673">
                  <c:v>178434632.13325998</c:v>
                </c:pt>
                <c:pt idx="7674">
                  <c:v>178436422.95890775</c:v>
                </c:pt>
                <c:pt idx="7675">
                  <c:v>178438758.78925198</c:v>
                </c:pt>
                <c:pt idx="7676">
                  <c:v>178441094.58654442</c:v>
                </c:pt>
                <c:pt idx="7677">
                  <c:v>178443352.49251091</c:v>
                </c:pt>
                <c:pt idx="7678">
                  <c:v>178373400.68120521</c:v>
                </c:pt>
                <c:pt idx="7679">
                  <c:v>178375035.02368987</c:v>
                </c:pt>
                <c:pt idx="7680">
                  <c:v>178376902.82385156</c:v>
                </c:pt>
                <c:pt idx="7681">
                  <c:v>178379004.07376158</c:v>
                </c:pt>
                <c:pt idx="7682">
                  <c:v>178381183.11948082</c:v>
                </c:pt>
                <c:pt idx="7683">
                  <c:v>178455186.52900141</c:v>
                </c:pt>
                <c:pt idx="7684">
                  <c:v>178457288.53885931</c:v>
                </c:pt>
                <c:pt idx="7685">
                  <c:v>178459001.26784262</c:v>
                </c:pt>
                <c:pt idx="7686">
                  <c:v>178532073.42274791</c:v>
                </c:pt>
                <c:pt idx="7687">
                  <c:v>178533241.64138359</c:v>
                </c:pt>
                <c:pt idx="7688">
                  <c:v>178534331.97132128</c:v>
                </c:pt>
                <c:pt idx="7689">
                  <c:v>178535655.9337106</c:v>
                </c:pt>
                <c:pt idx="7690">
                  <c:v>178537680.79683438</c:v>
                </c:pt>
                <c:pt idx="7691">
                  <c:v>178468420.95962211</c:v>
                </c:pt>
                <c:pt idx="7692">
                  <c:v>178470678.49185351</c:v>
                </c:pt>
                <c:pt idx="7693">
                  <c:v>178472235.39264584</c:v>
                </c:pt>
                <c:pt idx="7694">
                  <c:v>178545079.12408921</c:v>
                </c:pt>
                <c:pt idx="7695">
                  <c:v>178546169.37587467</c:v>
                </c:pt>
                <c:pt idx="7696">
                  <c:v>178547337.4948006</c:v>
                </c:pt>
                <c:pt idx="7697">
                  <c:v>178548817.10024518</c:v>
                </c:pt>
                <c:pt idx="7698">
                  <c:v>178550452.43820828</c:v>
                </c:pt>
                <c:pt idx="7699">
                  <c:v>178623766.63904628</c:v>
                </c:pt>
                <c:pt idx="7700">
                  <c:v>178625168.89323375</c:v>
                </c:pt>
                <c:pt idx="7701">
                  <c:v>178626259.52715075</c:v>
                </c:pt>
                <c:pt idx="7702">
                  <c:v>178627505.95709714</c:v>
                </c:pt>
                <c:pt idx="7703">
                  <c:v>178700822.91819906</c:v>
                </c:pt>
                <c:pt idx="7704">
                  <c:v>178702381.55218461</c:v>
                </c:pt>
                <c:pt idx="7705">
                  <c:v>178775466.53415561</c:v>
                </c:pt>
                <c:pt idx="7706">
                  <c:v>178777025.76540688</c:v>
                </c:pt>
                <c:pt idx="7707">
                  <c:v>178707057.36595091</c:v>
                </c:pt>
                <c:pt idx="7708">
                  <c:v>178709083.51083541</c:v>
                </c:pt>
                <c:pt idx="7709">
                  <c:v>178711265.4852407</c:v>
                </c:pt>
                <c:pt idx="7710">
                  <c:v>178713603.28299463</c:v>
                </c:pt>
                <c:pt idx="7711">
                  <c:v>178715629.34763366</c:v>
                </c:pt>
                <c:pt idx="7712">
                  <c:v>178717421.61487991</c:v>
                </c:pt>
                <c:pt idx="7713">
                  <c:v>178719447.63271171</c:v>
                </c:pt>
                <c:pt idx="7714">
                  <c:v>178721707.39253265</c:v>
                </c:pt>
                <c:pt idx="7715">
                  <c:v>178723733.35782841</c:v>
                </c:pt>
                <c:pt idx="7716">
                  <c:v>178725291.77577209</c:v>
                </c:pt>
                <c:pt idx="7717">
                  <c:v>178726616.41947097</c:v>
                </c:pt>
                <c:pt idx="7718">
                  <c:v>178656249.13877338</c:v>
                </c:pt>
                <c:pt idx="7719">
                  <c:v>178657962.66645011</c:v>
                </c:pt>
                <c:pt idx="7720">
                  <c:v>178731603.21817771</c:v>
                </c:pt>
                <c:pt idx="7721">
                  <c:v>178733317.39548299</c:v>
                </c:pt>
                <c:pt idx="7722">
                  <c:v>178734564.05871996</c:v>
                </c:pt>
                <c:pt idx="7723">
                  <c:v>178735810.71255338</c:v>
                </c:pt>
                <c:pt idx="7724">
                  <c:v>178737602.76096484</c:v>
                </c:pt>
                <c:pt idx="7725">
                  <c:v>178739550.61763468</c:v>
                </c:pt>
                <c:pt idx="7726">
                  <c:v>178813039.91495648</c:v>
                </c:pt>
                <c:pt idx="7727">
                  <c:v>178886452.65582347</c:v>
                </c:pt>
                <c:pt idx="7728">
                  <c:v>178959788.74888223</c:v>
                </c:pt>
                <c:pt idx="7729">
                  <c:v>178961270.83990011</c:v>
                </c:pt>
                <c:pt idx="7730">
                  <c:v>179034530.77349922</c:v>
                </c:pt>
                <c:pt idx="7731">
                  <c:v>179036247.53365427</c:v>
                </c:pt>
                <c:pt idx="7732">
                  <c:v>179037964.27600563</c:v>
                </c:pt>
                <c:pt idx="7733">
                  <c:v>179039681.00055364</c:v>
                </c:pt>
                <c:pt idx="7734">
                  <c:v>179113334.49824968</c:v>
                </c:pt>
                <c:pt idx="7735">
                  <c:v>179115520.24390426</c:v>
                </c:pt>
                <c:pt idx="7736">
                  <c:v>179117705.96071139</c:v>
                </c:pt>
                <c:pt idx="7737">
                  <c:v>179119735.5290589</c:v>
                </c:pt>
                <c:pt idx="7738">
                  <c:v>179121452.83669522</c:v>
                </c:pt>
                <c:pt idx="7739">
                  <c:v>179123248.18472868</c:v>
                </c:pt>
                <c:pt idx="7740">
                  <c:v>179053414.15606171</c:v>
                </c:pt>
                <c:pt idx="7741">
                  <c:v>179055364.79597178</c:v>
                </c:pt>
                <c:pt idx="7742">
                  <c:v>179128868.27883181</c:v>
                </c:pt>
                <c:pt idx="7743">
                  <c:v>179130273.27255723</c:v>
                </c:pt>
                <c:pt idx="7744">
                  <c:v>179203310.20821735</c:v>
                </c:pt>
                <c:pt idx="7745">
                  <c:v>179204637.65635076</c:v>
                </c:pt>
                <c:pt idx="7746">
                  <c:v>179277363.7020511</c:v>
                </c:pt>
                <c:pt idx="7747">
                  <c:v>179278535.43249884</c:v>
                </c:pt>
                <c:pt idx="7748">
                  <c:v>179351575.32901245</c:v>
                </c:pt>
                <c:pt idx="7749">
                  <c:v>179424694.45354632</c:v>
                </c:pt>
                <c:pt idx="7750">
                  <c:v>179426492.49846026</c:v>
                </c:pt>
                <c:pt idx="7751">
                  <c:v>179428525.04750198</c:v>
                </c:pt>
                <c:pt idx="7752">
                  <c:v>179430557.57163769</c:v>
                </c:pt>
                <c:pt idx="7753">
                  <c:v>179432511.89828131</c:v>
                </c:pt>
                <c:pt idx="7754">
                  <c:v>179506651.83215296</c:v>
                </c:pt>
                <c:pt idx="7755">
                  <c:v>179509232.50140798</c:v>
                </c:pt>
                <c:pt idx="7756">
                  <c:v>179511813.13052928</c:v>
                </c:pt>
                <c:pt idx="7757">
                  <c:v>179513846.32520741</c:v>
                </c:pt>
                <c:pt idx="7758">
                  <c:v>179515253.90692946</c:v>
                </c:pt>
                <c:pt idx="7759">
                  <c:v>179516505.08065891</c:v>
                </c:pt>
                <c:pt idx="7760">
                  <c:v>179517756.24495456</c:v>
                </c:pt>
                <c:pt idx="7761">
                  <c:v>179447285.86270136</c:v>
                </c:pt>
                <c:pt idx="7762">
                  <c:v>179448771.00326598</c:v>
                </c:pt>
                <c:pt idx="7763">
                  <c:v>179378533.40626091</c:v>
                </c:pt>
                <c:pt idx="7764">
                  <c:v>179451584.91734415</c:v>
                </c:pt>
                <c:pt idx="7765">
                  <c:v>179453148.18231675</c:v>
                </c:pt>
                <c:pt idx="7766">
                  <c:v>179454867.75677001</c:v>
                </c:pt>
                <c:pt idx="7767">
                  <c:v>179456040.18367645</c:v>
                </c:pt>
                <c:pt idx="7768">
                  <c:v>179456978.11923501</c:v>
                </c:pt>
                <c:pt idx="7769">
                  <c:v>179458228.69172958</c:v>
                </c:pt>
                <c:pt idx="7770">
                  <c:v>179531362.04756758</c:v>
                </c:pt>
                <c:pt idx="7771">
                  <c:v>179604183.62922394</c:v>
                </c:pt>
                <c:pt idx="7772">
                  <c:v>179677475.59272301</c:v>
                </c:pt>
                <c:pt idx="7773">
                  <c:v>179751003.63920629</c:v>
                </c:pt>
                <c:pt idx="7774">
                  <c:v>179752491.00340232</c:v>
                </c:pt>
                <c:pt idx="7775">
                  <c:v>179753743.51029199</c:v>
                </c:pt>
                <c:pt idx="7776">
                  <c:v>179755152.56925613</c:v>
                </c:pt>
                <c:pt idx="7777">
                  <c:v>179684674.64703968</c:v>
                </c:pt>
                <c:pt idx="7778">
                  <c:v>179685613.63111758</c:v>
                </c:pt>
                <c:pt idx="7779">
                  <c:v>179686709.10583171</c:v>
                </c:pt>
                <c:pt idx="7780">
                  <c:v>179760005.90310466</c:v>
                </c:pt>
                <c:pt idx="7781">
                  <c:v>179761649.74210364</c:v>
                </c:pt>
                <c:pt idx="7782">
                  <c:v>179763137.01099268</c:v>
                </c:pt>
                <c:pt idx="7783">
                  <c:v>179764859.09517798</c:v>
                </c:pt>
                <c:pt idx="7784">
                  <c:v>179766894.26256585</c:v>
                </c:pt>
                <c:pt idx="7785">
                  <c:v>179769085.95341066</c:v>
                </c:pt>
                <c:pt idx="7786">
                  <c:v>179771121.0690206</c:v>
                </c:pt>
                <c:pt idx="7787">
                  <c:v>179772843.07045019</c:v>
                </c:pt>
                <c:pt idx="7788">
                  <c:v>179774565.05403167</c:v>
                </c:pt>
                <c:pt idx="7789">
                  <c:v>179776521.83189136</c:v>
                </c:pt>
                <c:pt idx="7790">
                  <c:v>179778400.31695411</c:v>
                </c:pt>
                <c:pt idx="7791">
                  <c:v>179779887.43589911</c:v>
                </c:pt>
                <c:pt idx="7792">
                  <c:v>179781218.00472438</c:v>
                </c:pt>
                <c:pt idx="7793">
                  <c:v>179782861.63385537</c:v>
                </c:pt>
                <c:pt idx="7794">
                  <c:v>179784661.78043672</c:v>
                </c:pt>
                <c:pt idx="7795">
                  <c:v>179786070.57719904</c:v>
                </c:pt>
                <c:pt idx="7796">
                  <c:v>179787322.83095935</c:v>
                </c:pt>
                <c:pt idx="7797">
                  <c:v>179788888.13488603</c:v>
                </c:pt>
                <c:pt idx="7798">
                  <c:v>179790688.21616977</c:v>
                </c:pt>
                <c:pt idx="7799">
                  <c:v>179792879.59314772</c:v>
                </c:pt>
                <c:pt idx="7800">
                  <c:v>179866738.48642281</c:v>
                </c:pt>
                <c:pt idx="7801">
                  <c:v>179868460.92749614</c:v>
                </c:pt>
                <c:pt idx="7802">
                  <c:v>179870105.05914196</c:v>
                </c:pt>
                <c:pt idx="7803">
                  <c:v>179871592.59280711</c:v>
                </c:pt>
                <c:pt idx="7804">
                  <c:v>179872923.53269613</c:v>
                </c:pt>
                <c:pt idx="7805">
                  <c:v>179874332.75155005</c:v>
                </c:pt>
                <c:pt idx="7806">
                  <c:v>179947569.67707348</c:v>
                </c:pt>
                <c:pt idx="7807">
                  <c:v>179949527.66884154</c:v>
                </c:pt>
                <c:pt idx="7808">
                  <c:v>179951563.95582157</c:v>
                </c:pt>
                <c:pt idx="7809">
                  <c:v>179881535.23909366</c:v>
                </c:pt>
                <c:pt idx="7810">
                  <c:v>179883179.24141032</c:v>
                </c:pt>
                <c:pt idx="7811">
                  <c:v>179884979.79671797</c:v>
                </c:pt>
                <c:pt idx="7812">
                  <c:v>179886623.76496333</c:v>
                </c:pt>
                <c:pt idx="7813">
                  <c:v>179959708.85436839</c:v>
                </c:pt>
                <c:pt idx="7814">
                  <c:v>179961196.82157654</c:v>
                </c:pt>
                <c:pt idx="7815">
                  <c:v>179891320.72749364</c:v>
                </c:pt>
                <c:pt idx="7816">
                  <c:v>179893199.47533983</c:v>
                </c:pt>
                <c:pt idx="7817">
                  <c:v>179966365.44630936</c:v>
                </c:pt>
                <c:pt idx="7818">
                  <c:v>179967618.42204845</c:v>
                </c:pt>
                <c:pt idx="7819">
                  <c:v>180040707.6528509</c:v>
                </c:pt>
                <c:pt idx="7820">
                  <c:v>179970985.74756128</c:v>
                </c:pt>
                <c:pt idx="7821">
                  <c:v>179973491.61996368</c:v>
                </c:pt>
                <c:pt idx="7822">
                  <c:v>180047523.20507434</c:v>
                </c:pt>
                <c:pt idx="7823">
                  <c:v>180049481.64543968</c:v>
                </c:pt>
                <c:pt idx="7824">
                  <c:v>180051283.39021075</c:v>
                </c:pt>
                <c:pt idx="7825">
                  <c:v>179981322.22781461</c:v>
                </c:pt>
                <c:pt idx="7826">
                  <c:v>179983044.91205147</c:v>
                </c:pt>
                <c:pt idx="7827">
                  <c:v>179984689.27580965</c:v>
                </c:pt>
                <c:pt idx="7828">
                  <c:v>179986411.92516181</c:v>
                </c:pt>
                <c:pt idx="7829">
                  <c:v>179987899.65342131</c:v>
                </c:pt>
                <c:pt idx="7830">
                  <c:v>180061153.47178558</c:v>
                </c:pt>
                <c:pt idx="7831">
                  <c:v>180062641.76660466</c:v>
                </c:pt>
                <c:pt idx="7832">
                  <c:v>180064051.71783391</c:v>
                </c:pt>
                <c:pt idx="7833">
                  <c:v>180065539.98672128</c:v>
                </c:pt>
                <c:pt idx="7834">
                  <c:v>180067106.57116389</c:v>
                </c:pt>
                <c:pt idx="7835">
                  <c:v>180068986.45302016</c:v>
                </c:pt>
                <c:pt idx="7836">
                  <c:v>180070709.65939113</c:v>
                </c:pt>
                <c:pt idx="7837">
                  <c:v>180072197.86870882</c:v>
                </c:pt>
                <c:pt idx="7838">
                  <c:v>180145613.87705511</c:v>
                </c:pt>
                <c:pt idx="7839">
                  <c:v>180147181.00765854</c:v>
                </c:pt>
                <c:pt idx="7840">
                  <c:v>180148513.05706751</c:v>
                </c:pt>
                <c:pt idx="7841">
                  <c:v>180149766.74088812</c:v>
                </c:pt>
                <c:pt idx="7842">
                  <c:v>180151568.89483339</c:v>
                </c:pt>
                <c:pt idx="7843">
                  <c:v>180081988.38754374</c:v>
                </c:pt>
                <c:pt idx="7844">
                  <c:v>180084103.063934</c:v>
                </c:pt>
                <c:pt idx="7845">
                  <c:v>180085826.11370781</c:v>
                </c:pt>
                <c:pt idx="7846">
                  <c:v>180086765.95151621</c:v>
                </c:pt>
                <c:pt idx="7847">
                  <c:v>180159325.76944581</c:v>
                </c:pt>
                <c:pt idx="7848">
                  <c:v>180160814.42119724</c:v>
                </c:pt>
                <c:pt idx="7849">
                  <c:v>180234316.01021561</c:v>
                </c:pt>
                <c:pt idx="7850">
                  <c:v>180307662.13365096</c:v>
                </c:pt>
                <c:pt idx="7851">
                  <c:v>180309230.33869091</c:v>
                </c:pt>
                <c:pt idx="7852">
                  <c:v>180310798.52896363</c:v>
                </c:pt>
                <c:pt idx="7853">
                  <c:v>180312366.7044695</c:v>
                </c:pt>
                <c:pt idx="7854">
                  <c:v>180314170.08804598</c:v>
                </c:pt>
                <c:pt idx="7855">
                  <c:v>180243956.48887771</c:v>
                </c:pt>
                <c:pt idx="7856">
                  <c:v>180316835.92364904</c:v>
                </c:pt>
                <c:pt idx="7857">
                  <c:v>180389716.22514102</c:v>
                </c:pt>
                <c:pt idx="7858">
                  <c:v>180391520.26631919</c:v>
                </c:pt>
                <c:pt idx="7859">
                  <c:v>180393951.76917252</c:v>
                </c:pt>
                <c:pt idx="7860">
                  <c:v>180396069.50080848</c:v>
                </c:pt>
                <c:pt idx="7861">
                  <c:v>180397873.47319189</c:v>
                </c:pt>
                <c:pt idx="7862">
                  <c:v>180327812.4441756</c:v>
                </c:pt>
                <c:pt idx="7863">
                  <c:v>180329615.66050109</c:v>
                </c:pt>
                <c:pt idx="7864">
                  <c:v>180331418.85730195</c:v>
                </c:pt>
                <c:pt idx="7865">
                  <c:v>180333457.23017469</c:v>
                </c:pt>
                <c:pt idx="7866">
                  <c:v>180335730.77048433</c:v>
                </c:pt>
                <c:pt idx="7867">
                  <c:v>180337533.90107396</c:v>
                </c:pt>
                <c:pt idx="7868">
                  <c:v>180338866.63722265</c:v>
                </c:pt>
                <c:pt idx="7869">
                  <c:v>180339885.78119859</c:v>
                </c:pt>
                <c:pt idx="7870">
                  <c:v>180412853.53273466</c:v>
                </c:pt>
                <c:pt idx="7871">
                  <c:v>180414265.19664741</c:v>
                </c:pt>
                <c:pt idx="7872">
                  <c:v>180487548.25197703</c:v>
                </c:pt>
                <c:pt idx="7873">
                  <c:v>180488960.45303741</c:v>
                </c:pt>
                <c:pt idx="7874">
                  <c:v>180490451.09673107</c:v>
                </c:pt>
                <c:pt idx="7875">
                  <c:v>180491784.81926131</c:v>
                </c:pt>
                <c:pt idx="7876">
                  <c:v>180493196.98442534</c:v>
                </c:pt>
                <c:pt idx="7877">
                  <c:v>180494844.49532712</c:v>
                </c:pt>
                <c:pt idx="7878">
                  <c:v>180496570.44166198</c:v>
                </c:pt>
                <c:pt idx="7879">
                  <c:v>180498453.27182481</c:v>
                </c:pt>
                <c:pt idx="7880">
                  <c:v>180572369.58921647</c:v>
                </c:pt>
                <c:pt idx="7881">
                  <c:v>180574174.64294758</c:v>
                </c:pt>
                <c:pt idx="7882">
                  <c:v>180575351.84137475</c:v>
                </c:pt>
                <c:pt idx="7883">
                  <c:v>180576529.03149068</c:v>
                </c:pt>
                <c:pt idx="7884">
                  <c:v>180649585.00379148</c:v>
                </c:pt>
                <c:pt idx="7885">
                  <c:v>180650684.13565031</c:v>
                </c:pt>
                <c:pt idx="7886">
                  <c:v>180651783.26026633</c:v>
                </c:pt>
                <c:pt idx="7887">
                  <c:v>180581630.09261996</c:v>
                </c:pt>
                <c:pt idx="7888">
                  <c:v>180583435.04610038</c:v>
                </c:pt>
                <c:pt idx="7889">
                  <c:v>180584926.07989061</c:v>
                </c:pt>
                <c:pt idx="7890">
                  <c:v>180586338.62591857</c:v>
                </c:pt>
                <c:pt idx="7891">
                  <c:v>180659947.95925519</c:v>
                </c:pt>
                <c:pt idx="7892">
                  <c:v>180662146.07916188</c:v>
                </c:pt>
                <c:pt idx="7893">
                  <c:v>180736071.81427971</c:v>
                </c:pt>
                <c:pt idx="7894">
                  <c:v>180809842.07891098</c:v>
                </c:pt>
                <c:pt idx="7895">
                  <c:v>180811491.91992408</c:v>
                </c:pt>
                <c:pt idx="7896">
                  <c:v>180741019.38097665</c:v>
                </c:pt>
                <c:pt idx="7897">
                  <c:v>180742590.00639439</c:v>
                </c:pt>
                <c:pt idx="7898">
                  <c:v>180744239.14717245</c:v>
                </c:pt>
                <c:pt idx="7899">
                  <c:v>180745731.21288028</c:v>
                </c:pt>
                <c:pt idx="7900">
                  <c:v>180819112.40252838</c:v>
                </c:pt>
                <c:pt idx="7901">
                  <c:v>180821076.38805476</c:v>
                </c:pt>
                <c:pt idx="7902">
                  <c:v>180823197.46647048</c:v>
                </c:pt>
                <c:pt idx="7903">
                  <c:v>180825082.84688139</c:v>
                </c:pt>
                <c:pt idx="7904">
                  <c:v>180826811.09355196</c:v>
                </c:pt>
                <c:pt idx="7905">
                  <c:v>180828696.43315032</c:v>
                </c:pt>
                <c:pt idx="7906">
                  <c:v>180830660.30592319</c:v>
                </c:pt>
                <c:pt idx="7907">
                  <c:v>180832624.15559238</c:v>
                </c:pt>
                <c:pt idx="7908">
                  <c:v>180906090.40123475</c:v>
                </c:pt>
                <c:pt idx="7909">
                  <c:v>180907504.90625313</c:v>
                </c:pt>
                <c:pt idx="7910">
                  <c:v>180908919.39929041</c:v>
                </c:pt>
                <c:pt idx="7911">
                  <c:v>180910333.88034683</c:v>
                </c:pt>
                <c:pt idx="7912">
                  <c:v>180911669.76812166</c:v>
                </c:pt>
                <c:pt idx="7913">
                  <c:v>180841343.36912012</c:v>
                </c:pt>
                <c:pt idx="7914">
                  <c:v>180842678.70395008</c:v>
                </c:pt>
                <c:pt idx="7915">
                  <c:v>180844171.12435484</c:v>
                </c:pt>
                <c:pt idx="7916">
                  <c:v>180917798.99856472</c:v>
                </c:pt>
                <c:pt idx="7917">
                  <c:v>180919527.71519732</c:v>
                </c:pt>
                <c:pt idx="7918">
                  <c:v>180921020.68334281</c:v>
                </c:pt>
                <c:pt idx="7919">
                  <c:v>180922277.90932366</c:v>
                </c:pt>
                <c:pt idx="7920">
                  <c:v>180851633.02624601</c:v>
                </c:pt>
                <c:pt idx="7921">
                  <c:v>180852889.73479864</c:v>
                </c:pt>
                <c:pt idx="7922">
                  <c:v>180926049.53047791</c:v>
                </c:pt>
                <c:pt idx="7923">
                  <c:v>180927306.71860033</c:v>
                </c:pt>
                <c:pt idx="7924">
                  <c:v>180928878.19044465</c:v>
                </c:pt>
                <c:pt idx="7925">
                  <c:v>180930763.9371382</c:v>
                </c:pt>
                <c:pt idx="7926">
                  <c:v>180932335.37645036</c:v>
                </c:pt>
                <c:pt idx="7927">
                  <c:v>180933671.08823931</c:v>
                </c:pt>
                <c:pt idx="7928">
                  <c:v>181006441.89031854</c:v>
                </c:pt>
                <c:pt idx="7929">
                  <c:v>181007385.10823631</c:v>
                </c:pt>
                <c:pt idx="7930">
                  <c:v>181080235.65454367</c:v>
                </c:pt>
                <c:pt idx="7931">
                  <c:v>181081808.28677142</c:v>
                </c:pt>
                <c:pt idx="7932">
                  <c:v>181083774.05624661</c:v>
                </c:pt>
                <c:pt idx="7933">
                  <c:v>181085503.91425943</c:v>
                </c:pt>
                <c:pt idx="7934">
                  <c:v>181086840.61046088</c:v>
                </c:pt>
                <c:pt idx="7935">
                  <c:v>181087626.89735031</c:v>
                </c:pt>
                <c:pt idx="7936">
                  <c:v>181088570.43673468</c:v>
                </c:pt>
                <c:pt idx="7937">
                  <c:v>181090457.49952304</c:v>
                </c:pt>
                <c:pt idx="7938">
                  <c:v>181092973.55009791</c:v>
                </c:pt>
                <c:pt idx="7939">
                  <c:v>181095725.4370445</c:v>
                </c:pt>
                <c:pt idx="7940">
                  <c:v>181170234.59284934</c:v>
                </c:pt>
                <c:pt idx="7941">
                  <c:v>181172358.25420693</c:v>
                </c:pt>
                <c:pt idx="7942">
                  <c:v>181246083.45867202</c:v>
                </c:pt>
                <c:pt idx="7943">
                  <c:v>181248050.54519227</c:v>
                </c:pt>
                <c:pt idx="7944">
                  <c:v>181249860.24435988</c:v>
                </c:pt>
                <c:pt idx="7945">
                  <c:v>181251276.5170072</c:v>
                </c:pt>
                <c:pt idx="7946">
                  <c:v>181252456.73505285</c:v>
                </c:pt>
                <c:pt idx="7947">
                  <c:v>181253951.66595599</c:v>
                </c:pt>
                <c:pt idx="7948">
                  <c:v>181184077.23360458</c:v>
                </c:pt>
                <c:pt idx="7949">
                  <c:v>181186200.71914825</c:v>
                </c:pt>
                <c:pt idx="7950">
                  <c:v>181187695.00762394</c:v>
                </c:pt>
                <c:pt idx="7951">
                  <c:v>181260481.99692208</c:v>
                </c:pt>
                <c:pt idx="7952">
                  <c:v>181261426.12006298</c:v>
                </c:pt>
                <c:pt idx="7953">
                  <c:v>181334371.63614008</c:v>
                </c:pt>
                <c:pt idx="7954">
                  <c:v>181335945.77617308</c:v>
                </c:pt>
                <c:pt idx="7955">
                  <c:v>181337913.43039003</c:v>
                </c:pt>
                <c:pt idx="7956">
                  <c:v>181268113.50641927</c:v>
                </c:pt>
                <c:pt idx="7957">
                  <c:v>181270237.6790745</c:v>
                </c:pt>
                <c:pt idx="7958">
                  <c:v>181343973.66000268</c:v>
                </c:pt>
                <c:pt idx="7959">
                  <c:v>181345311.60319665</c:v>
                </c:pt>
                <c:pt idx="7960">
                  <c:v>181346649.53569317</c:v>
                </c:pt>
                <c:pt idx="7961">
                  <c:v>181347987.45749199</c:v>
                </c:pt>
                <c:pt idx="7962">
                  <c:v>181349404.06891268</c:v>
                </c:pt>
                <c:pt idx="7963">
                  <c:v>181351135.46658516</c:v>
                </c:pt>
                <c:pt idx="7964">
                  <c:v>181352788.14765137</c:v>
                </c:pt>
                <c:pt idx="7965">
                  <c:v>181354204.71843058</c:v>
                </c:pt>
                <c:pt idx="7966">
                  <c:v>181355149.09228793</c:v>
                </c:pt>
                <c:pt idx="7967">
                  <c:v>181355936.06643108</c:v>
                </c:pt>
                <c:pt idx="7968">
                  <c:v>181285184.79793376</c:v>
                </c:pt>
                <c:pt idx="7969">
                  <c:v>181358926.53441954</c:v>
                </c:pt>
                <c:pt idx="7970">
                  <c:v>181289196.69193706</c:v>
                </c:pt>
                <c:pt idx="7971">
                  <c:v>181291084.60876015</c:v>
                </c:pt>
                <c:pt idx="7972">
                  <c:v>181292893.84238708</c:v>
                </c:pt>
                <c:pt idx="7973">
                  <c:v>181294467.07311186</c:v>
                </c:pt>
                <c:pt idx="7974">
                  <c:v>181295646.98644495</c:v>
                </c:pt>
                <c:pt idx="7975">
                  <c:v>181368841.91431224</c:v>
                </c:pt>
                <c:pt idx="7976">
                  <c:v>181442588.94255403</c:v>
                </c:pt>
                <c:pt idx="7977">
                  <c:v>181516573.70100158</c:v>
                </c:pt>
                <c:pt idx="7978">
                  <c:v>181590954.02452171</c:v>
                </c:pt>
                <c:pt idx="7979">
                  <c:v>181593396.23682094</c:v>
                </c:pt>
                <c:pt idx="7980">
                  <c:v>181595365.73693624</c:v>
                </c:pt>
                <c:pt idx="7981">
                  <c:v>181668803.9801603</c:v>
                </c:pt>
                <c:pt idx="7982">
                  <c:v>181670143.74438789</c:v>
                </c:pt>
                <c:pt idx="7983">
                  <c:v>181743110.69780791</c:v>
                </c:pt>
                <c:pt idx="7984">
                  <c:v>181744372.13307863</c:v>
                </c:pt>
                <c:pt idx="7985">
                  <c:v>181674241.78024924</c:v>
                </c:pt>
                <c:pt idx="7986">
                  <c:v>181675896.72786561</c:v>
                </c:pt>
                <c:pt idx="7987">
                  <c:v>181677157.62936628</c:v>
                </c:pt>
                <c:pt idx="7988">
                  <c:v>181678182.10485077</c:v>
                </c:pt>
                <c:pt idx="7989">
                  <c:v>181679600.59902921</c:v>
                </c:pt>
                <c:pt idx="7990">
                  <c:v>181681334.29783213</c:v>
                </c:pt>
                <c:pt idx="7991">
                  <c:v>181683698.4036614</c:v>
                </c:pt>
                <c:pt idx="7992">
                  <c:v>181686220.07978928</c:v>
                </c:pt>
                <c:pt idx="7993">
                  <c:v>181688505.31600812</c:v>
                </c:pt>
                <c:pt idx="7994">
                  <c:v>181762031.23042724</c:v>
                </c:pt>
                <c:pt idx="7995">
                  <c:v>181762898.37033412</c:v>
                </c:pt>
                <c:pt idx="7996">
                  <c:v>181835400.71460938</c:v>
                </c:pt>
                <c:pt idx="7997">
                  <c:v>181836347.05078968</c:v>
                </c:pt>
                <c:pt idx="7998">
                  <c:v>181837845.40548918</c:v>
                </c:pt>
                <c:pt idx="7999">
                  <c:v>181839738.04492483</c:v>
                </c:pt>
                <c:pt idx="8000">
                  <c:v>181841709.52162743</c:v>
                </c:pt>
                <c:pt idx="8001">
                  <c:v>181843602.11746129</c:v>
                </c:pt>
                <c:pt idx="8002">
                  <c:v>181845415.8350963</c:v>
                </c:pt>
                <c:pt idx="8003">
                  <c:v>181919342.5697951</c:v>
                </c:pt>
                <c:pt idx="8004">
                  <c:v>181921709.16510186</c:v>
                </c:pt>
                <c:pt idx="8005">
                  <c:v>181924154.61185309</c:v>
                </c:pt>
                <c:pt idx="8006">
                  <c:v>181926600.02296481</c:v>
                </c:pt>
                <c:pt idx="8007">
                  <c:v>182000688.95966604</c:v>
                </c:pt>
                <c:pt idx="8008">
                  <c:v>182002740.70547986</c:v>
                </c:pt>
                <c:pt idx="8009">
                  <c:v>182076595.31272984</c:v>
                </c:pt>
                <c:pt idx="8010">
                  <c:v>182078568.87754923</c:v>
                </c:pt>
                <c:pt idx="8011">
                  <c:v>182080226.6540733</c:v>
                </c:pt>
                <c:pt idx="8012">
                  <c:v>182081568.65165371</c:v>
                </c:pt>
                <c:pt idx="8013">
                  <c:v>182154952.87254655</c:v>
                </c:pt>
                <c:pt idx="8014">
                  <c:v>182156769.19982806</c:v>
                </c:pt>
                <c:pt idx="8015">
                  <c:v>182158348.59889275</c:v>
                </c:pt>
                <c:pt idx="8016">
                  <c:v>182159375.20032209</c:v>
                </c:pt>
                <c:pt idx="8017">
                  <c:v>182160322.8268429</c:v>
                </c:pt>
                <c:pt idx="8018">
                  <c:v>182089541.47497466</c:v>
                </c:pt>
                <c:pt idx="8019">
                  <c:v>182090804.46175906</c:v>
                </c:pt>
                <c:pt idx="8020">
                  <c:v>182092146.37480947</c:v>
                </c:pt>
                <c:pt idx="8021">
                  <c:v>182093251.47162288</c:v>
                </c:pt>
                <c:pt idx="8022">
                  <c:v>182094514.43050462</c:v>
                </c:pt>
                <c:pt idx="8023">
                  <c:v>182096014.18183991</c:v>
                </c:pt>
                <c:pt idx="8024">
                  <c:v>182097829.65237764</c:v>
                </c:pt>
                <c:pt idx="8025">
                  <c:v>182099881.89978635</c:v>
                </c:pt>
                <c:pt idx="8026">
                  <c:v>182101934.12211481</c:v>
                </c:pt>
                <c:pt idx="8027">
                  <c:v>182103828.45892709</c:v>
                </c:pt>
                <c:pt idx="8028">
                  <c:v>182105485.98610836</c:v>
                </c:pt>
                <c:pt idx="8029">
                  <c:v>182106906.71067068</c:v>
                </c:pt>
                <c:pt idx="8030">
                  <c:v>182180379.66760823</c:v>
                </c:pt>
                <c:pt idx="8031">
                  <c:v>182181721.96909493</c:v>
                </c:pt>
                <c:pt idx="8032">
                  <c:v>182182985.30187342</c:v>
                </c:pt>
                <c:pt idx="8033">
                  <c:v>182184169.66772458</c:v>
                </c:pt>
                <c:pt idx="8034">
                  <c:v>182257171.38839361</c:v>
                </c:pt>
                <c:pt idx="8035">
                  <c:v>182258277.21793932</c:v>
                </c:pt>
                <c:pt idx="8036">
                  <c:v>182259541.01422468</c:v>
                </c:pt>
                <c:pt idx="8037">
                  <c:v>182261041.75997013</c:v>
                </c:pt>
                <c:pt idx="8038">
                  <c:v>182334677.98115468</c:v>
                </c:pt>
                <c:pt idx="8039">
                  <c:v>182336416.33751714</c:v>
                </c:pt>
                <c:pt idx="8040">
                  <c:v>182409817.44061172</c:v>
                </c:pt>
                <c:pt idx="8041">
                  <c:v>182339497.92507771</c:v>
                </c:pt>
                <c:pt idx="8042">
                  <c:v>182341078.20448124</c:v>
                </c:pt>
                <c:pt idx="8043">
                  <c:v>182270677.80810598</c:v>
                </c:pt>
                <c:pt idx="8044">
                  <c:v>182272178.45440573</c:v>
                </c:pt>
                <c:pt idx="8045">
                  <c:v>182273995.0083138</c:v>
                </c:pt>
                <c:pt idx="8046">
                  <c:v>182275653.58386457</c:v>
                </c:pt>
                <c:pt idx="8047">
                  <c:v>182276917.24948812</c:v>
                </c:pt>
                <c:pt idx="8048">
                  <c:v>182278338.86195761</c:v>
                </c:pt>
                <c:pt idx="8049">
                  <c:v>182279839.43985164</c:v>
                </c:pt>
                <c:pt idx="8050">
                  <c:v>182281261.02760231</c:v>
                </c:pt>
                <c:pt idx="8051">
                  <c:v>182282682.60332811</c:v>
                </c:pt>
                <c:pt idx="8052">
                  <c:v>182283867.24058098</c:v>
                </c:pt>
                <c:pt idx="8053">
                  <c:v>182284814.94437113</c:v>
                </c:pt>
                <c:pt idx="8054">
                  <c:v>182285683.66815048</c:v>
                </c:pt>
                <c:pt idx="8055">
                  <c:v>182287026.23243195</c:v>
                </c:pt>
                <c:pt idx="8056">
                  <c:v>182288842.62585869</c:v>
                </c:pt>
                <c:pt idx="8057">
                  <c:v>182290501.05488604</c:v>
                </c:pt>
                <c:pt idx="8058">
                  <c:v>182291606.66514558</c:v>
                </c:pt>
                <c:pt idx="8059">
                  <c:v>182292554.32529372</c:v>
                </c:pt>
                <c:pt idx="8060">
                  <c:v>182365965.646</c:v>
                </c:pt>
                <c:pt idx="8061">
                  <c:v>182367782.67996028</c:v>
                </c:pt>
                <c:pt idx="8062">
                  <c:v>182441591.02833039</c:v>
                </c:pt>
                <c:pt idx="8063">
                  <c:v>182443092.61652106</c:v>
                </c:pt>
                <c:pt idx="8064">
                  <c:v>182444515.16138813</c:v>
                </c:pt>
                <c:pt idx="8065">
                  <c:v>182374181.64320448</c:v>
                </c:pt>
                <c:pt idx="8066">
                  <c:v>182375445.60713926</c:v>
                </c:pt>
                <c:pt idx="8067">
                  <c:v>182376867.55520737</c:v>
                </c:pt>
                <c:pt idx="8068">
                  <c:v>182306926.51578531</c:v>
                </c:pt>
                <c:pt idx="8069">
                  <c:v>182308979.58552584</c:v>
                </c:pt>
                <c:pt idx="8070">
                  <c:v>182310795.74169698</c:v>
                </c:pt>
                <c:pt idx="8071">
                  <c:v>182312848.76417068</c:v>
                </c:pt>
                <c:pt idx="8072">
                  <c:v>182386820.85496199</c:v>
                </c:pt>
                <c:pt idx="8073">
                  <c:v>182388479.68096763</c:v>
                </c:pt>
                <c:pt idx="8074">
                  <c:v>182389743.53741533</c:v>
                </c:pt>
                <c:pt idx="8075">
                  <c:v>182462928.1285986</c:v>
                </c:pt>
                <c:pt idx="8076">
                  <c:v>182464745.60832936</c:v>
                </c:pt>
                <c:pt idx="8077">
                  <c:v>182466958.16584209</c:v>
                </c:pt>
                <c:pt idx="8078">
                  <c:v>182468933.63902608</c:v>
                </c:pt>
                <c:pt idx="8079">
                  <c:v>182470118.91179928</c:v>
                </c:pt>
                <c:pt idx="8080">
                  <c:v>182543070.12494719</c:v>
                </c:pt>
                <c:pt idx="8081">
                  <c:v>182544018.70511168</c:v>
                </c:pt>
                <c:pt idx="8082">
                  <c:v>182544809.18449733</c:v>
                </c:pt>
                <c:pt idx="8083">
                  <c:v>182545599.66016871</c:v>
                </c:pt>
                <c:pt idx="8084">
                  <c:v>182546864.41351938</c:v>
                </c:pt>
                <c:pt idx="8085">
                  <c:v>182548524.38786471</c:v>
                </c:pt>
                <c:pt idx="8086">
                  <c:v>182550342.43621472</c:v>
                </c:pt>
                <c:pt idx="8087">
                  <c:v>182552239.50920135</c:v>
                </c:pt>
                <c:pt idx="8088">
                  <c:v>182481655.13050187</c:v>
                </c:pt>
                <c:pt idx="8089">
                  <c:v>182482761.30168024</c:v>
                </c:pt>
                <c:pt idx="8090">
                  <c:v>182412017.44805035</c:v>
                </c:pt>
                <c:pt idx="8091">
                  <c:v>182413360.10722461</c:v>
                </c:pt>
                <c:pt idx="8092">
                  <c:v>182415255.60780507</c:v>
                </c:pt>
                <c:pt idx="8093">
                  <c:v>182417388.02041408</c:v>
                </c:pt>
                <c:pt idx="8094">
                  <c:v>182419204.49871117</c:v>
                </c:pt>
                <c:pt idx="8095">
                  <c:v>182420705.05293664</c:v>
                </c:pt>
                <c:pt idx="8096">
                  <c:v>182494217.64674345</c:v>
                </c:pt>
                <c:pt idx="8097">
                  <c:v>182495876.77685606</c:v>
                </c:pt>
                <c:pt idx="8098">
                  <c:v>182569549.31220341</c:v>
                </c:pt>
                <c:pt idx="8099">
                  <c:v>182571446.1686509</c:v>
                </c:pt>
                <c:pt idx="8100">
                  <c:v>182573738.17499465</c:v>
                </c:pt>
                <c:pt idx="8101">
                  <c:v>182575872.08386979</c:v>
                </c:pt>
                <c:pt idx="8102">
                  <c:v>182649469.33383271</c:v>
                </c:pt>
                <c:pt idx="8103">
                  <c:v>182722593.31133148</c:v>
                </c:pt>
                <c:pt idx="8104">
                  <c:v>182795480.84043097</c:v>
                </c:pt>
                <c:pt idx="8105">
                  <c:v>182796509.45964801</c:v>
                </c:pt>
                <c:pt idx="8106">
                  <c:v>182870031.36860812</c:v>
                </c:pt>
                <c:pt idx="8107">
                  <c:v>182872010.22471619</c:v>
                </c:pt>
                <c:pt idx="8108">
                  <c:v>182874068.21041983</c:v>
                </c:pt>
                <c:pt idx="8109">
                  <c:v>182947592.90018028</c:v>
                </c:pt>
                <c:pt idx="8110">
                  <c:v>183020722.75210398</c:v>
                </c:pt>
                <c:pt idx="8111">
                  <c:v>183094012.01843929</c:v>
                </c:pt>
                <c:pt idx="8112">
                  <c:v>183095676.14035586</c:v>
                </c:pt>
                <c:pt idx="8113">
                  <c:v>183097498.73124158</c:v>
                </c:pt>
                <c:pt idx="8114">
                  <c:v>183099242.06062311</c:v>
                </c:pt>
                <c:pt idx="8115">
                  <c:v>183100747.64877453</c:v>
                </c:pt>
                <c:pt idx="8116">
                  <c:v>183174119.82744601</c:v>
                </c:pt>
                <c:pt idx="8117">
                  <c:v>183247255.20859563</c:v>
                </c:pt>
                <c:pt idx="8118">
                  <c:v>183248127.53022406</c:v>
                </c:pt>
                <c:pt idx="8119">
                  <c:v>183248841.24456784</c:v>
                </c:pt>
                <c:pt idx="8120">
                  <c:v>183249713.5580028</c:v>
                </c:pt>
                <c:pt idx="8121">
                  <c:v>183250823.76858386</c:v>
                </c:pt>
                <c:pt idx="8122">
                  <c:v>183252647.67012089</c:v>
                </c:pt>
                <c:pt idx="8123">
                  <c:v>183254709.44813558</c:v>
                </c:pt>
                <c:pt idx="8124">
                  <c:v>183256771.20097554</c:v>
                </c:pt>
                <c:pt idx="8125">
                  <c:v>183258912.22535658</c:v>
                </c:pt>
                <c:pt idx="8126">
                  <c:v>183189260.02284461</c:v>
                </c:pt>
                <c:pt idx="8127">
                  <c:v>183191479.4137972</c:v>
                </c:pt>
                <c:pt idx="8128">
                  <c:v>183265176.54818451</c:v>
                </c:pt>
                <c:pt idx="8129">
                  <c:v>183266445.24349558</c:v>
                </c:pt>
                <c:pt idx="8130">
                  <c:v>183267713.92927438</c:v>
                </c:pt>
                <c:pt idx="8131">
                  <c:v>183268982.60552058</c:v>
                </c:pt>
                <c:pt idx="8132">
                  <c:v>183270171.98084471</c:v>
                </c:pt>
                <c:pt idx="8133">
                  <c:v>183271599.22017509</c:v>
                </c:pt>
                <c:pt idx="8134">
                  <c:v>183273185.02750468</c:v>
                </c:pt>
                <c:pt idx="8135">
                  <c:v>183275087.97664168</c:v>
                </c:pt>
                <c:pt idx="8136">
                  <c:v>183349186.84839728</c:v>
                </c:pt>
                <c:pt idx="8137">
                  <c:v>183351725.04453862</c:v>
                </c:pt>
                <c:pt idx="8138">
                  <c:v>183426381.97030938</c:v>
                </c:pt>
                <c:pt idx="8139">
                  <c:v>183428603.69679961</c:v>
                </c:pt>
                <c:pt idx="8140">
                  <c:v>183501755.36809731</c:v>
                </c:pt>
                <c:pt idx="8141">
                  <c:v>183502311.00914228</c:v>
                </c:pt>
                <c:pt idx="8142">
                  <c:v>183575066.78077003</c:v>
                </c:pt>
                <c:pt idx="8143">
                  <c:v>183576416.70997408</c:v>
                </c:pt>
                <c:pt idx="8144">
                  <c:v>183506121.06996948</c:v>
                </c:pt>
                <c:pt idx="8145">
                  <c:v>183508026.06818235</c:v>
                </c:pt>
                <c:pt idx="8146">
                  <c:v>183509772.29768685</c:v>
                </c:pt>
                <c:pt idx="8147">
                  <c:v>183511439.13629669</c:v>
                </c:pt>
                <c:pt idx="8148">
                  <c:v>183512867.84202456</c:v>
                </c:pt>
                <c:pt idx="8149">
                  <c:v>183514217.16412535</c:v>
                </c:pt>
                <c:pt idx="8150">
                  <c:v>183515407.73350587</c:v>
                </c:pt>
                <c:pt idx="8151">
                  <c:v>183517153.88676414</c:v>
                </c:pt>
                <c:pt idx="8152">
                  <c:v>183519773.0828346</c:v>
                </c:pt>
                <c:pt idx="8153">
                  <c:v>183594361.80390918</c:v>
                </c:pt>
                <c:pt idx="8154">
                  <c:v>183524773.25355968</c:v>
                </c:pt>
                <c:pt idx="8155">
                  <c:v>183526678.04160208</c:v>
                </c:pt>
                <c:pt idx="8156">
                  <c:v>183528106.61854953</c:v>
                </c:pt>
                <c:pt idx="8157">
                  <c:v>183601189.96785271</c:v>
                </c:pt>
                <c:pt idx="8158">
                  <c:v>183602460.29351953</c:v>
                </c:pt>
                <c:pt idx="8159">
                  <c:v>183604365.7641288</c:v>
                </c:pt>
                <c:pt idx="8160">
                  <c:v>183534138.25479668</c:v>
                </c:pt>
                <c:pt idx="8161">
                  <c:v>183535487.4071371</c:v>
                </c:pt>
                <c:pt idx="8162">
                  <c:v>183536677.8267315</c:v>
                </c:pt>
                <c:pt idx="8163">
                  <c:v>183610002.65565124</c:v>
                </c:pt>
                <c:pt idx="8164">
                  <c:v>183611669.86925367</c:v>
                </c:pt>
                <c:pt idx="8165">
                  <c:v>183685631.75435242</c:v>
                </c:pt>
                <c:pt idx="8166">
                  <c:v>183687299.58549261</c:v>
                </c:pt>
                <c:pt idx="8167">
                  <c:v>183688808.56140468</c:v>
                </c:pt>
                <c:pt idx="8168">
                  <c:v>183690396.94256198</c:v>
                </c:pt>
                <c:pt idx="8169">
                  <c:v>183620085.07754058</c:v>
                </c:pt>
                <c:pt idx="8170">
                  <c:v>183621831.57773361</c:v>
                </c:pt>
                <c:pt idx="8171">
                  <c:v>183551517.68740118</c:v>
                </c:pt>
                <c:pt idx="8172">
                  <c:v>183553342.82094541</c:v>
                </c:pt>
                <c:pt idx="8173">
                  <c:v>183555247.28711408</c:v>
                </c:pt>
                <c:pt idx="8174">
                  <c:v>183485009.89440084</c:v>
                </c:pt>
                <c:pt idx="8175">
                  <c:v>183558738.75270224</c:v>
                </c:pt>
                <c:pt idx="8176">
                  <c:v>183560405.10858515</c:v>
                </c:pt>
                <c:pt idx="8177">
                  <c:v>183633977.19385853</c:v>
                </c:pt>
                <c:pt idx="8178">
                  <c:v>183563023.63464504</c:v>
                </c:pt>
                <c:pt idx="8179">
                  <c:v>183563975.81588361</c:v>
                </c:pt>
                <c:pt idx="8180">
                  <c:v>183565483.42520991</c:v>
                </c:pt>
                <c:pt idx="8181">
                  <c:v>183567308.40798509</c:v>
                </c:pt>
                <c:pt idx="8182">
                  <c:v>183569212.71683311</c:v>
                </c:pt>
                <c:pt idx="8183">
                  <c:v>183498969.70332924</c:v>
                </c:pt>
                <c:pt idx="8184">
                  <c:v>183500476.65919298</c:v>
                </c:pt>
                <c:pt idx="8185">
                  <c:v>183573894.05156738</c:v>
                </c:pt>
                <c:pt idx="8186">
                  <c:v>183575163.54372782</c:v>
                </c:pt>
                <c:pt idx="8187">
                  <c:v>183504680.20189336</c:v>
                </c:pt>
                <c:pt idx="8188">
                  <c:v>183506583.65853298</c:v>
                </c:pt>
                <c:pt idx="8189">
                  <c:v>183508407.78436068</c:v>
                </c:pt>
                <c:pt idx="8190">
                  <c:v>183509914.65606254</c:v>
                </c:pt>
                <c:pt idx="8191">
                  <c:v>183583256.33215675</c:v>
                </c:pt>
                <c:pt idx="8192">
                  <c:v>183584684.43107656</c:v>
                </c:pt>
                <c:pt idx="8193">
                  <c:v>183586033.18009031</c:v>
                </c:pt>
                <c:pt idx="8194">
                  <c:v>183587619.92985973</c:v>
                </c:pt>
                <c:pt idx="8195">
                  <c:v>183589444.67368224</c:v>
                </c:pt>
                <c:pt idx="8196">
                  <c:v>183663424.7070002</c:v>
                </c:pt>
                <c:pt idx="8197">
                  <c:v>183737565.06580207</c:v>
                </c:pt>
                <c:pt idx="8198">
                  <c:v>183739391.17652228</c:v>
                </c:pt>
                <c:pt idx="8199">
                  <c:v>183812898.47304758</c:v>
                </c:pt>
                <c:pt idx="8200">
                  <c:v>183886248.02526599</c:v>
                </c:pt>
                <c:pt idx="8201">
                  <c:v>183887916.60500968</c:v>
                </c:pt>
                <c:pt idx="8202">
                  <c:v>183889902.98802736</c:v>
                </c:pt>
                <c:pt idx="8203">
                  <c:v>183891730.43982217</c:v>
                </c:pt>
                <c:pt idx="8204">
                  <c:v>183893398.96553993</c:v>
                </c:pt>
                <c:pt idx="8205">
                  <c:v>183823144.12890124</c:v>
                </c:pt>
                <c:pt idx="8206">
                  <c:v>183896735.96764976</c:v>
                </c:pt>
                <c:pt idx="8207">
                  <c:v>183898404.44404238</c:v>
                </c:pt>
                <c:pt idx="8208">
                  <c:v>183900152.35405806</c:v>
                </c:pt>
                <c:pt idx="8209">
                  <c:v>183901979.69523594</c:v>
                </c:pt>
                <c:pt idx="8210">
                  <c:v>183903807.01669317</c:v>
                </c:pt>
                <c:pt idx="8211">
                  <c:v>183905554.87093809</c:v>
                </c:pt>
                <c:pt idx="8212">
                  <c:v>183979230.78715858</c:v>
                </c:pt>
                <c:pt idx="8213">
                  <c:v>184052510.45216468</c:v>
                </c:pt>
                <c:pt idx="8214">
                  <c:v>184053623.56532469</c:v>
                </c:pt>
                <c:pt idx="8215">
                  <c:v>184126666.02815998</c:v>
                </c:pt>
                <c:pt idx="8216">
                  <c:v>184128256.78955427</c:v>
                </c:pt>
                <c:pt idx="8217">
                  <c:v>184130324.75705016</c:v>
                </c:pt>
                <c:pt idx="8218">
                  <c:v>184132392.69931903</c:v>
                </c:pt>
                <c:pt idx="8219">
                  <c:v>184206472.52899984</c:v>
                </c:pt>
                <c:pt idx="8220">
                  <c:v>184208382.09962007</c:v>
                </c:pt>
                <c:pt idx="8221">
                  <c:v>184209893.8277784</c:v>
                </c:pt>
                <c:pt idx="8222">
                  <c:v>184211485.1060183</c:v>
                </c:pt>
                <c:pt idx="8223">
                  <c:v>184213553.74540755</c:v>
                </c:pt>
                <c:pt idx="8224">
                  <c:v>184215781.48268411</c:v>
                </c:pt>
                <c:pt idx="8225">
                  <c:v>184218009.1906963</c:v>
                </c:pt>
                <c:pt idx="8226">
                  <c:v>184220077.750505</c:v>
                </c:pt>
                <c:pt idx="8227">
                  <c:v>184149651.07981351</c:v>
                </c:pt>
                <c:pt idx="8228">
                  <c:v>184151162.09859961</c:v>
                </c:pt>
                <c:pt idx="8229">
                  <c:v>184224851.25376633</c:v>
                </c:pt>
                <c:pt idx="8230">
                  <c:v>184226681.06105828</c:v>
                </c:pt>
                <c:pt idx="8231">
                  <c:v>184228749.51509258</c:v>
                </c:pt>
                <c:pt idx="8232">
                  <c:v>184230738.3894105</c:v>
                </c:pt>
                <c:pt idx="8233">
                  <c:v>184304669.83211464</c:v>
                </c:pt>
                <c:pt idx="8234">
                  <c:v>184306659.43820921</c:v>
                </c:pt>
                <c:pt idx="8235">
                  <c:v>184308330.68929678</c:v>
                </c:pt>
                <c:pt idx="8236">
                  <c:v>184237818.59265995</c:v>
                </c:pt>
                <c:pt idx="8237">
                  <c:v>184239568.70969573</c:v>
                </c:pt>
                <c:pt idx="8238">
                  <c:v>184241318.80867064</c:v>
                </c:pt>
                <c:pt idx="8239">
                  <c:v>184315015.52901497</c:v>
                </c:pt>
                <c:pt idx="8240">
                  <c:v>184316686.69778791</c:v>
                </c:pt>
                <c:pt idx="8241">
                  <c:v>184390783.39084241</c:v>
                </c:pt>
                <c:pt idx="8242">
                  <c:v>184392853.21742722</c:v>
                </c:pt>
                <c:pt idx="8243">
                  <c:v>184394763.80417761</c:v>
                </c:pt>
                <c:pt idx="8244">
                  <c:v>184396594.76296398</c:v>
                </c:pt>
                <c:pt idx="8245">
                  <c:v>184398107.279237</c:v>
                </c:pt>
                <c:pt idx="8246">
                  <c:v>184399460.57184488</c:v>
                </c:pt>
                <c:pt idx="8247">
                  <c:v>184401052.66698015</c:v>
                </c:pt>
                <c:pt idx="8248">
                  <c:v>184402963.16142794</c:v>
                </c:pt>
                <c:pt idx="8249">
                  <c:v>184476827.15442881</c:v>
                </c:pt>
                <c:pt idx="8250">
                  <c:v>184550134.90940431</c:v>
                </c:pt>
                <c:pt idx="8251">
                  <c:v>184551090.87735713</c:v>
                </c:pt>
                <c:pt idx="8252">
                  <c:v>184551967.17658728</c:v>
                </c:pt>
                <c:pt idx="8253">
                  <c:v>184481286.58436999</c:v>
                </c:pt>
                <c:pt idx="8254">
                  <c:v>184483356.99417141</c:v>
                </c:pt>
                <c:pt idx="8255">
                  <c:v>184485905.15619141</c:v>
                </c:pt>
                <c:pt idx="8256">
                  <c:v>184560650.26097038</c:v>
                </c:pt>
                <c:pt idx="8257">
                  <c:v>184562960.36462498</c:v>
                </c:pt>
                <c:pt idx="8258">
                  <c:v>184564792.49345818</c:v>
                </c:pt>
                <c:pt idx="8259">
                  <c:v>184638186.5328294</c:v>
                </c:pt>
                <c:pt idx="8260">
                  <c:v>184639142.78376585</c:v>
                </c:pt>
                <c:pt idx="8261">
                  <c:v>184712458.51709428</c:v>
                </c:pt>
                <c:pt idx="8262">
                  <c:v>184713893.4322851</c:v>
                </c:pt>
                <c:pt idx="8263">
                  <c:v>184786971.45666143</c:v>
                </c:pt>
                <c:pt idx="8264">
                  <c:v>184787689.18515638</c:v>
                </c:pt>
                <c:pt idx="8265">
                  <c:v>184788725.89874581</c:v>
                </c:pt>
                <c:pt idx="8266">
                  <c:v>184790241.08416116</c:v>
                </c:pt>
                <c:pt idx="8267">
                  <c:v>184791836.00159198</c:v>
                </c:pt>
                <c:pt idx="8268">
                  <c:v>184793032.17984858</c:v>
                </c:pt>
                <c:pt idx="8269">
                  <c:v>184721944.67619398</c:v>
                </c:pt>
                <c:pt idx="8270">
                  <c:v>184795583.99867365</c:v>
                </c:pt>
                <c:pt idx="8271">
                  <c:v>184869703.19357386</c:v>
                </c:pt>
                <c:pt idx="8272">
                  <c:v>184871458.20936322</c:v>
                </c:pt>
                <c:pt idx="8273">
                  <c:v>184944622.0176546</c:v>
                </c:pt>
                <c:pt idx="8274">
                  <c:v>184946218.08213091</c:v>
                </c:pt>
                <c:pt idx="8275">
                  <c:v>184948133.33974349</c:v>
                </c:pt>
                <c:pt idx="8276">
                  <c:v>184950128.37683651</c:v>
                </c:pt>
                <c:pt idx="8277">
                  <c:v>184952043.59044248</c:v>
                </c:pt>
                <c:pt idx="8278">
                  <c:v>184953958.78249511</c:v>
                </c:pt>
                <c:pt idx="8279">
                  <c:v>184955634.55786091</c:v>
                </c:pt>
                <c:pt idx="8280">
                  <c:v>184957310.3167254</c:v>
                </c:pt>
                <c:pt idx="8281">
                  <c:v>184958746.66833308</c:v>
                </c:pt>
                <c:pt idx="8282">
                  <c:v>184960023.41514036</c:v>
                </c:pt>
                <c:pt idx="8283">
                  <c:v>184961379.94812801</c:v>
                </c:pt>
                <c:pt idx="8284">
                  <c:v>184962896.06043616</c:v>
                </c:pt>
                <c:pt idx="8285">
                  <c:v>184964412.15923744</c:v>
                </c:pt>
                <c:pt idx="8286">
                  <c:v>184965848.45090613</c:v>
                </c:pt>
                <c:pt idx="8287">
                  <c:v>185039021.25190184</c:v>
                </c:pt>
                <c:pt idx="8288">
                  <c:v>185040218.61077052</c:v>
                </c:pt>
                <c:pt idx="8289">
                  <c:v>185041575.60730818</c:v>
                </c:pt>
                <c:pt idx="8290">
                  <c:v>185115069.66320789</c:v>
                </c:pt>
                <c:pt idx="8291">
                  <c:v>185115868.19551015</c:v>
                </c:pt>
                <c:pt idx="8292">
                  <c:v>185188564.82598171</c:v>
                </c:pt>
                <c:pt idx="8293">
                  <c:v>185189763.07916853</c:v>
                </c:pt>
                <c:pt idx="8294">
                  <c:v>185263339.71858707</c:v>
                </c:pt>
                <c:pt idx="8295">
                  <c:v>185192878.49801695</c:v>
                </c:pt>
                <c:pt idx="8296">
                  <c:v>185194476.12661162</c:v>
                </c:pt>
                <c:pt idx="8297">
                  <c:v>185195993.85990041</c:v>
                </c:pt>
                <c:pt idx="8298">
                  <c:v>185197351.82033071</c:v>
                </c:pt>
                <c:pt idx="8299">
                  <c:v>185198789.64898905</c:v>
                </c:pt>
                <c:pt idx="8300">
                  <c:v>185200387.22215688</c:v>
                </c:pt>
                <c:pt idx="8301">
                  <c:v>185202384.16755161</c:v>
                </c:pt>
                <c:pt idx="8302">
                  <c:v>185132556.6638529</c:v>
                </c:pt>
                <c:pt idx="8303">
                  <c:v>185134233.40519565</c:v>
                </c:pt>
                <c:pt idx="8304">
                  <c:v>185135670.59892225</c:v>
                </c:pt>
                <c:pt idx="8305">
                  <c:v>185065281.39006436</c:v>
                </c:pt>
                <c:pt idx="8306">
                  <c:v>185139183.68808728</c:v>
                </c:pt>
                <c:pt idx="8307">
                  <c:v>185141179.72919354</c:v>
                </c:pt>
                <c:pt idx="8308">
                  <c:v>185215243.93520838</c:v>
                </c:pt>
                <c:pt idx="8309">
                  <c:v>185217001.09516561</c:v>
                </c:pt>
                <c:pt idx="8310">
                  <c:v>185290667.99116194</c:v>
                </c:pt>
                <c:pt idx="8311">
                  <c:v>185292186.10006088</c:v>
                </c:pt>
                <c:pt idx="8312">
                  <c:v>185293704.19543868</c:v>
                </c:pt>
                <c:pt idx="8313">
                  <c:v>185295302.17596591</c:v>
                </c:pt>
                <c:pt idx="8314">
                  <c:v>185297379.52825451</c:v>
                </c:pt>
                <c:pt idx="8315">
                  <c:v>185227703.40539804</c:v>
                </c:pt>
                <c:pt idx="8316">
                  <c:v>185229939.62411931</c:v>
                </c:pt>
                <c:pt idx="8317">
                  <c:v>185231856.35966316</c:v>
                </c:pt>
                <c:pt idx="8318">
                  <c:v>185233613.34830251</c:v>
                </c:pt>
                <c:pt idx="8319">
                  <c:v>185235290.45692071</c:v>
                </c:pt>
                <c:pt idx="8320">
                  <c:v>185237047.41014785</c:v>
                </c:pt>
                <c:pt idx="8321">
                  <c:v>185238964.06573284</c:v>
                </c:pt>
                <c:pt idx="8322">
                  <c:v>185241120.27749398</c:v>
                </c:pt>
                <c:pt idx="8323">
                  <c:v>185243116.74553528</c:v>
                </c:pt>
                <c:pt idx="8324">
                  <c:v>185244474.33044091</c:v>
                </c:pt>
                <c:pt idx="8325">
                  <c:v>185245512.47630531</c:v>
                </c:pt>
                <c:pt idx="8326">
                  <c:v>185246790.18560854</c:v>
                </c:pt>
                <c:pt idx="8327">
                  <c:v>185248387.30876338</c:v>
                </c:pt>
                <c:pt idx="8328">
                  <c:v>185250223.98188367</c:v>
                </c:pt>
                <c:pt idx="8329">
                  <c:v>185251980.78112406</c:v>
                </c:pt>
                <c:pt idx="8330">
                  <c:v>185253577.85562411</c:v>
                </c:pt>
                <c:pt idx="8331">
                  <c:v>185255015.20987436</c:v>
                </c:pt>
                <c:pt idx="8332">
                  <c:v>185256452.55199906</c:v>
                </c:pt>
                <c:pt idx="8333">
                  <c:v>185185964.74038643</c:v>
                </c:pt>
                <c:pt idx="8334">
                  <c:v>185187640.95601144</c:v>
                </c:pt>
                <c:pt idx="8335">
                  <c:v>185189476.79229033</c:v>
                </c:pt>
                <c:pt idx="8336">
                  <c:v>185191312.60878095</c:v>
                </c:pt>
                <c:pt idx="8337">
                  <c:v>185265156.19806269</c:v>
                </c:pt>
                <c:pt idx="8338">
                  <c:v>185266832.99622419</c:v>
                </c:pt>
                <c:pt idx="8339">
                  <c:v>185268749.31677365</c:v>
                </c:pt>
                <c:pt idx="8340">
                  <c:v>185270585.77040815</c:v>
                </c:pt>
                <c:pt idx="8341">
                  <c:v>185272262.51513556</c:v>
                </c:pt>
                <c:pt idx="8342">
                  <c:v>185274258.61829588</c:v>
                </c:pt>
                <c:pt idx="8343">
                  <c:v>185277053.12343344</c:v>
                </c:pt>
                <c:pt idx="8344">
                  <c:v>185279687.90058321</c:v>
                </c:pt>
                <c:pt idx="8345">
                  <c:v>185281284.71538967</c:v>
                </c:pt>
                <c:pt idx="8346">
                  <c:v>185282562.15646031</c:v>
                </c:pt>
                <c:pt idx="8347">
                  <c:v>185356333.81787631</c:v>
                </c:pt>
                <c:pt idx="8348">
                  <c:v>185358250.68824184</c:v>
                </c:pt>
                <c:pt idx="8349">
                  <c:v>185360087.66878009</c:v>
                </c:pt>
                <c:pt idx="8350">
                  <c:v>185433941.94012237</c:v>
                </c:pt>
                <c:pt idx="8351">
                  <c:v>185435380.10759872</c:v>
                </c:pt>
                <c:pt idx="8352">
                  <c:v>185509236.27200159</c:v>
                </c:pt>
                <c:pt idx="8353">
                  <c:v>185511314.38985804</c:v>
                </c:pt>
                <c:pt idx="8354">
                  <c:v>185585732.38981017</c:v>
                </c:pt>
                <c:pt idx="8355">
                  <c:v>185587411.48065534</c:v>
                </c:pt>
                <c:pt idx="8356">
                  <c:v>185588530.86537331</c:v>
                </c:pt>
                <c:pt idx="8357">
                  <c:v>185661911.86654907</c:v>
                </c:pt>
                <c:pt idx="8358">
                  <c:v>185663431.59857753</c:v>
                </c:pt>
                <c:pt idx="8359">
                  <c:v>185737134.22666401</c:v>
                </c:pt>
                <c:pt idx="8360">
                  <c:v>185738494.49074304</c:v>
                </c:pt>
                <c:pt idx="8361">
                  <c:v>185739454.67062858</c:v>
                </c:pt>
                <c:pt idx="8362">
                  <c:v>185740654.88789409</c:v>
                </c:pt>
                <c:pt idx="8363">
                  <c:v>185814280.03264576</c:v>
                </c:pt>
                <c:pt idx="8364">
                  <c:v>185816441.22188133</c:v>
                </c:pt>
                <c:pt idx="8365">
                  <c:v>185818762.46875688</c:v>
                </c:pt>
                <c:pt idx="8366">
                  <c:v>185820923.60129035</c:v>
                </c:pt>
                <c:pt idx="8367">
                  <c:v>185823084.70648658</c:v>
                </c:pt>
                <c:pt idx="8368">
                  <c:v>185824685.50752595</c:v>
                </c:pt>
                <c:pt idx="8369">
                  <c:v>185897995.48383227</c:v>
                </c:pt>
                <c:pt idx="8370">
                  <c:v>185899436.74087888</c:v>
                </c:pt>
                <c:pt idx="8371">
                  <c:v>185901198.26076409</c:v>
                </c:pt>
                <c:pt idx="8372">
                  <c:v>185903119.89811507</c:v>
                </c:pt>
                <c:pt idx="8373">
                  <c:v>185905201.64753032</c:v>
                </c:pt>
                <c:pt idx="8374">
                  <c:v>185907203.30574828</c:v>
                </c:pt>
                <c:pt idx="8375">
                  <c:v>185908964.74558806</c:v>
                </c:pt>
                <c:pt idx="8376">
                  <c:v>185910325.84575832</c:v>
                </c:pt>
                <c:pt idx="8377">
                  <c:v>185839652.27152184</c:v>
                </c:pt>
                <c:pt idx="8378">
                  <c:v>185841332.94922906</c:v>
                </c:pt>
                <c:pt idx="8379">
                  <c:v>185843173.67250928</c:v>
                </c:pt>
                <c:pt idx="8380">
                  <c:v>185845174.43618956</c:v>
                </c:pt>
                <c:pt idx="8381">
                  <c:v>185847015.11808109</c:v>
                </c:pt>
                <c:pt idx="8382">
                  <c:v>185920573.78133968</c:v>
                </c:pt>
                <c:pt idx="8383">
                  <c:v>185921934.78906083</c:v>
                </c:pt>
                <c:pt idx="8384">
                  <c:v>185923375.84424672</c:v>
                </c:pt>
                <c:pt idx="8385">
                  <c:v>185924977.00242504</c:v>
                </c:pt>
                <c:pt idx="8386">
                  <c:v>185926818.315786</c:v>
                </c:pt>
                <c:pt idx="8387">
                  <c:v>186001021.14963886</c:v>
                </c:pt>
                <c:pt idx="8388">
                  <c:v>186003183.47821116</c:v>
                </c:pt>
                <c:pt idx="8389">
                  <c:v>186005185.60991374</c:v>
                </c:pt>
                <c:pt idx="8390">
                  <c:v>186007027.5503737</c:v>
                </c:pt>
                <c:pt idx="8391">
                  <c:v>186008388.97187313</c:v>
                </c:pt>
                <c:pt idx="8392">
                  <c:v>186009430.05158758</c:v>
                </c:pt>
                <c:pt idx="8393">
                  <c:v>186010791.45395711</c:v>
                </c:pt>
                <c:pt idx="8394">
                  <c:v>186012633.3340264</c:v>
                </c:pt>
                <c:pt idx="8395">
                  <c:v>186014715.43542948</c:v>
                </c:pt>
                <c:pt idx="8396">
                  <c:v>186016557.27322748</c:v>
                </c:pt>
                <c:pt idx="8397">
                  <c:v>186090447.09282437</c:v>
                </c:pt>
                <c:pt idx="8398">
                  <c:v>186092209.49710229</c:v>
                </c:pt>
                <c:pt idx="8399">
                  <c:v>186093651.45073193</c:v>
                </c:pt>
                <c:pt idx="8400">
                  <c:v>186095093.3922053</c:v>
                </c:pt>
                <c:pt idx="8401">
                  <c:v>186168986.31285298</c:v>
                </c:pt>
                <c:pt idx="8402">
                  <c:v>186170989.74476615</c:v>
                </c:pt>
                <c:pt idx="8403">
                  <c:v>186172752.74544647</c:v>
                </c:pt>
                <c:pt idx="8404">
                  <c:v>186174355.45757511</c:v>
                </c:pt>
                <c:pt idx="8405">
                  <c:v>186176038.28915361</c:v>
                </c:pt>
                <c:pt idx="8406">
                  <c:v>186177881.37141654</c:v>
                </c:pt>
                <c:pt idx="8407">
                  <c:v>186252099.64964339</c:v>
                </c:pt>
                <c:pt idx="8408">
                  <c:v>186253943.40369263</c:v>
                </c:pt>
                <c:pt idx="8409">
                  <c:v>186255867.29978833</c:v>
                </c:pt>
                <c:pt idx="8410">
                  <c:v>186258031.65704995</c:v>
                </c:pt>
                <c:pt idx="8411">
                  <c:v>186260195.98694566</c:v>
                </c:pt>
                <c:pt idx="8412">
                  <c:v>186261719.01750472</c:v>
                </c:pt>
                <c:pt idx="8413">
                  <c:v>186262680.92456037</c:v>
                </c:pt>
                <c:pt idx="8414">
                  <c:v>186263482.50964421</c:v>
                </c:pt>
                <c:pt idx="8415">
                  <c:v>186264364.24890089</c:v>
                </c:pt>
                <c:pt idx="8416">
                  <c:v>186265245.98361605</c:v>
                </c:pt>
                <c:pt idx="8417">
                  <c:v>186266528.49872983</c:v>
                </c:pt>
                <c:pt idx="8418">
                  <c:v>186268532.4093585</c:v>
                </c:pt>
                <c:pt idx="8419">
                  <c:v>186270456.1414918</c:v>
                </c:pt>
                <c:pt idx="8420">
                  <c:v>186271979.08076486</c:v>
                </c:pt>
                <c:pt idx="8421">
                  <c:v>186273101.23787487</c:v>
                </c:pt>
                <c:pt idx="8422">
                  <c:v>186273662.31367141</c:v>
                </c:pt>
                <c:pt idx="8423">
                  <c:v>186274383.6941357</c:v>
                </c:pt>
                <c:pt idx="8424">
                  <c:v>186275746.293385</c:v>
                </c:pt>
                <c:pt idx="8425">
                  <c:v>186277189.03370929</c:v>
                </c:pt>
                <c:pt idx="8426">
                  <c:v>186278711.91308159</c:v>
                </c:pt>
                <c:pt idx="8427">
                  <c:v>186279753.87537223</c:v>
                </c:pt>
                <c:pt idx="8428">
                  <c:v>186280555.38051081</c:v>
                </c:pt>
                <c:pt idx="8429">
                  <c:v>186281437.03182828</c:v>
                </c:pt>
                <c:pt idx="8430">
                  <c:v>186282639.27630702</c:v>
                </c:pt>
                <c:pt idx="8431">
                  <c:v>186284081.95853561</c:v>
                </c:pt>
                <c:pt idx="8432">
                  <c:v>186357832.74982905</c:v>
                </c:pt>
                <c:pt idx="8433">
                  <c:v>186359275.96512502</c:v>
                </c:pt>
                <c:pt idx="8434">
                  <c:v>186288409.93226838</c:v>
                </c:pt>
                <c:pt idx="8435">
                  <c:v>186289531.98167011</c:v>
                </c:pt>
                <c:pt idx="8436">
                  <c:v>186362883.95015144</c:v>
                </c:pt>
                <c:pt idx="8437">
                  <c:v>186436477.46245241</c:v>
                </c:pt>
                <c:pt idx="8438">
                  <c:v>186438242.00658426</c:v>
                </c:pt>
                <c:pt idx="8439">
                  <c:v>186440327.35348934</c:v>
                </c:pt>
                <c:pt idx="8440">
                  <c:v>186514886.25209135</c:v>
                </c:pt>
                <c:pt idx="8441">
                  <c:v>186517453.75523287</c:v>
                </c:pt>
                <c:pt idx="8442">
                  <c:v>186519379.35734621</c:v>
                </c:pt>
                <c:pt idx="8443">
                  <c:v>186521144.47360995</c:v>
                </c:pt>
                <c:pt idx="8444">
                  <c:v>186450914.10774192</c:v>
                </c:pt>
                <c:pt idx="8445">
                  <c:v>186452678.50317758</c:v>
                </c:pt>
                <c:pt idx="8446">
                  <c:v>186381884.75025091</c:v>
                </c:pt>
                <c:pt idx="8447">
                  <c:v>186455726.05249169</c:v>
                </c:pt>
                <c:pt idx="8448">
                  <c:v>186457811.18657431</c:v>
                </c:pt>
                <c:pt idx="8449">
                  <c:v>186531975.47081363</c:v>
                </c:pt>
                <c:pt idx="8450">
                  <c:v>186533660.23107934</c:v>
                </c:pt>
                <c:pt idx="8451">
                  <c:v>186535425.20026052</c:v>
                </c:pt>
                <c:pt idx="8452">
                  <c:v>186537190.15126434</c:v>
                </c:pt>
                <c:pt idx="8453">
                  <c:v>186538714.41250378</c:v>
                </c:pt>
                <c:pt idx="8454">
                  <c:v>186540479.32963356</c:v>
                </c:pt>
                <c:pt idx="8455">
                  <c:v>186470321.45812088</c:v>
                </c:pt>
                <c:pt idx="8456">
                  <c:v>186472246.03419596</c:v>
                </c:pt>
                <c:pt idx="8457">
                  <c:v>186474010.20993742</c:v>
                </c:pt>
                <c:pt idx="8458">
                  <c:v>186403528.66260171</c:v>
                </c:pt>
                <c:pt idx="8459">
                  <c:v>186405131.80654773</c:v>
                </c:pt>
                <c:pt idx="8460">
                  <c:v>186406895.24755388</c:v>
                </c:pt>
                <c:pt idx="8461">
                  <c:v>186408257.89407554</c:v>
                </c:pt>
                <c:pt idx="8462">
                  <c:v>186409941.14833748</c:v>
                </c:pt>
                <c:pt idx="8463">
                  <c:v>186484033.59088409</c:v>
                </c:pt>
                <c:pt idx="8464">
                  <c:v>186485717.46134418</c:v>
                </c:pt>
                <c:pt idx="8465">
                  <c:v>186487160.76570788</c:v>
                </c:pt>
                <c:pt idx="8466">
                  <c:v>186488684.24045545</c:v>
                </c:pt>
                <c:pt idx="8467">
                  <c:v>186490608.61024433</c:v>
                </c:pt>
                <c:pt idx="8468">
                  <c:v>186492452.77767432</c:v>
                </c:pt>
                <c:pt idx="8469">
                  <c:v>186494216.74533477</c:v>
                </c:pt>
                <c:pt idx="8470">
                  <c:v>186496141.05297661</c:v>
                </c:pt>
                <c:pt idx="8471">
                  <c:v>186570399.93114588</c:v>
                </c:pt>
                <c:pt idx="8472">
                  <c:v>186572084.31371036</c:v>
                </c:pt>
                <c:pt idx="8473">
                  <c:v>186573528.05701771</c:v>
                </c:pt>
                <c:pt idx="8474">
                  <c:v>186574891.58119535</c:v>
                </c:pt>
                <c:pt idx="8475">
                  <c:v>186576014.47531354</c:v>
                </c:pt>
                <c:pt idx="8476">
                  <c:v>186577217.56798992</c:v>
                </c:pt>
                <c:pt idx="8477">
                  <c:v>186578741.47325537</c:v>
                </c:pt>
                <c:pt idx="8478">
                  <c:v>186652603.88825527</c:v>
                </c:pt>
                <c:pt idx="8479">
                  <c:v>186654449.29303506</c:v>
                </c:pt>
                <c:pt idx="8480">
                  <c:v>186656053.97669733</c:v>
                </c:pt>
                <c:pt idx="8481">
                  <c:v>186657498.17915133</c:v>
                </c:pt>
                <c:pt idx="8482">
                  <c:v>186659102.83427641</c:v>
                </c:pt>
                <c:pt idx="8483">
                  <c:v>186588847.02844304</c:v>
                </c:pt>
                <c:pt idx="8484">
                  <c:v>186590852.028072</c:v>
                </c:pt>
                <c:pt idx="8485">
                  <c:v>186665039.92764971</c:v>
                </c:pt>
                <c:pt idx="8486">
                  <c:v>186738988.57575825</c:v>
                </c:pt>
                <c:pt idx="8487">
                  <c:v>186812537.12029549</c:v>
                </c:pt>
                <c:pt idx="8488">
                  <c:v>186886167.02934349</c:v>
                </c:pt>
                <c:pt idx="8489">
                  <c:v>186887773.43249831</c:v>
                </c:pt>
                <c:pt idx="8490">
                  <c:v>186961726.45337334</c:v>
                </c:pt>
                <c:pt idx="8491">
                  <c:v>186963494.14379328</c:v>
                </c:pt>
                <c:pt idx="8492">
                  <c:v>186965342.16432056</c:v>
                </c:pt>
                <c:pt idx="8493">
                  <c:v>186966868.77497169</c:v>
                </c:pt>
                <c:pt idx="8494">
                  <c:v>186967993.63729268</c:v>
                </c:pt>
                <c:pt idx="8495">
                  <c:v>186969439.87802038</c:v>
                </c:pt>
                <c:pt idx="8496">
                  <c:v>186971448.52548963</c:v>
                </c:pt>
                <c:pt idx="8497">
                  <c:v>186973537.49393174</c:v>
                </c:pt>
                <c:pt idx="8498">
                  <c:v>187047576.67486572</c:v>
                </c:pt>
                <c:pt idx="8499">
                  <c:v>187049666.4019458</c:v>
                </c:pt>
                <c:pt idx="8500">
                  <c:v>187051756.10360321</c:v>
                </c:pt>
                <c:pt idx="8501">
                  <c:v>187053443.92099842</c:v>
                </c:pt>
                <c:pt idx="8502">
                  <c:v>186982696.51710385</c:v>
                </c:pt>
                <c:pt idx="8503">
                  <c:v>186983901.61536154</c:v>
                </c:pt>
                <c:pt idx="8504">
                  <c:v>186913072.29923093</c:v>
                </c:pt>
                <c:pt idx="8505">
                  <c:v>186915240.60002282</c:v>
                </c:pt>
                <c:pt idx="8506">
                  <c:v>186989846.64298466</c:v>
                </c:pt>
                <c:pt idx="8507">
                  <c:v>186991935.38760969</c:v>
                </c:pt>
                <c:pt idx="8508">
                  <c:v>187066061.83989039</c:v>
                </c:pt>
                <c:pt idx="8509">
                  <c:v>187067829.88187543</c:v>
                </c:pt>
                <c:pt idx="8510">
                  <c:v>187069437.17697886</c:v>
                </c:pt>
                <c:pt idx="8511">
                  <c:v>187071044.45704293</c:v>
                </c:pt>
                <c:pt idx="8512">
                  <c:v>187144772.27440301</c:v>
                </c:pt>
                <c:pt idx="8513">
                  <c:v>187146219.35903275</c:v>
                </c:pt>
                <c:pt idx="8514">
                  <c:v>187147505.64625087</c:v>
                </c:pt>
                <c:pt idx="8515">
                  <c:v>187221396.50471017</c:v>
                </c:pt>
                <c:pt idx="8516">
                  <c:v>187223567.90864313</c:v>
                </c:pt>
                <c:pt idx="8517">
                  <c:v>187298104.48469716</c:v>
                </c:pt>
                <c:pt idx="8518">
                  <c:v>187299954.8657617</c:v>
                </c:pt>
                <c:pt idx="8519">
                  <c:v>187301483.4264071</c:v>
                </c:pt>
                <c:pt idx="8520">
                  <c:v>187302931.52395931</c:v>
                </c:pt>
                <c:pt idx="8521">
                  <c:v>187304540.50693834</c:v>
                </c:pt>
                <c:pt idx="8522">
                  <c:v>187306310.3708283</c:v>
                </c:pt>
                <c:pt idx="8523">
                  <c:v>187308241.11066192</c:v>
                </c:pt>
                <c:pt idx="8524">
                  <c:v>187310010.93646738</c:v>
                </c:pt>
                <c:pt idx="8525">
                  <c:v>187311217.62543711</c:v>
                </c:pt>
                <c:pt idx="8526">
                  <c:v>187312585.19603401</c:v>
                </c:pt>
                <c:pt idx="8527">
                  <c:v>187314354.97713321</c:v>
                </c:pt>
                <c:pt idx="8528">
                  <c:v>187316044.29664731</c:v>
                </c:pt>
                <c:pt idx="8529">
                  <c:v>187389704.10361868</c:v>
                </c:pt>
                <c:pt idx="8530">
                  <c:v>187463284.51071534</c:v>
                </c:pt>
                <c:pt idx="8531">
                  <c:v>187464653.07490453</c:v>
                </c:pt>
                <c:pt idx="8532">
                  <c:v>187538476.64308923</c:v>
                </c:pt>
                <c:pt idx="8533">
                  <c:v>187540006.77683541</c:v>
                </c:pt>
                <c:pt idx="8534">
                  <c:v>187541456.36468241</c:v>
                </c:pt>
                <c:pt idx="8535">
                  <c:v>187543228.06658775</c:v>
                </c:pt>
                <c:pt idx="8536">
                  <c:v>187545080.28090468</c:v>
                </c:pt>
                <c:pt idx="8537">
                  <c:v>187474635.21392649</c:v>
                </c:pt>
                <c:pt idx="8538">
                  <c:v>187476164.68407661</c:v>
                </c:pt>
                <c:pt idx="8539">
                  <c:v>187477533.14584708</c:v>
                </c:pt>
                <c:pt idx="8540">
                  <c:v>187479626.06633201</c:v>
                </c:pt>
                <c:pt idx="8541">
                  <c:v>187482201.93352804</c:v>
                </c:pt>
                <c:pt idx="8542">
                  <c:v>187484858.25619608</c:v>
                </c:pt>
                <c:pt idx="8543">
                  <c:v>187487353.55226493</c:v>
                </c:pt>
                <c:pt idx="8544">
                  <c:v>187561507.74448568</c:v>
                </c:pt>
                <c:pt idx="8545">
                  <c:v>187562957.15131715</c:v>
                </c:pt>
                <c:pt idx="8546">
                  <c:v>187564567.58904144</c:v>
                </c:pt>
                <c:pt idx="8547">
                  <c:v>187566339.05313981</c:v>
                </c:pt>
                <c:pt idx="8548">
                  <c:v>187568029.97914022</c:v>
                </c:pt>
                <c:pt idx="8549">
                  <c:v>187497656.32714787</c:v>
                </c:pt>
                <c:pt idx="8550">
                  <c:v>187499588.0287773</c:v>
                </c:pt>
                <c:pt idx="8551">
                  <c:v>187501197.76357305</c:v>
                </c:pt>
                <c:pt idx="8552">
                  <c:v>187502646.51201615</c:v>
                </c:pt>
                <c:pt idx="8553">
                  <c:v>187431867.1684303</c:v>
                </c:pt>
                <c:pt idx="8554">
                  <c:v>187433154.42769244</c:v>
                </c:pt>
                <c:pt idx="8555">
                  <c:v>187434361.22450307</c:v>
                </c:pt>
                <c:pt idx="8556">
                  <c:v>187435487.5605554</c:v>
                </c:pt>
                <c:pt idx="8557">
                  <c:v>187436935.69607311</c:v>
                </c:pt>
                <c:pt idx="8558">
                  <c:v>187438544.72124052</c:v>
                </c:pt>
                <c:pt idx="8559">
                  <c:v>187440073.28121075</c:v>
                </c:pt>
                <c:pt idx="8560">
                  <c:v>187441280.02948865</c:v>
                </c:pt>
                <c:pt idx="8561">
                  <c:v>187442406.32024434</c:v>
                </c:pt>
                <c:pt idx="8562">
                  <c:v>187371300.02844208</c:v>
                </c:pt>
                <c:pt idx="8563">
                  <c:v>187372988.78866458</c:v>
                </c:pt>
                <c:pt idx="8564">
                  <c:v>187375240.44316477</c:v>
                </c:pt>
                <c:pt idx="8565">
                  <c:v>187377331.23880345</c:v>
                </c:pt>
                <c:pt idx="8566">
                  <c:v>187379180.76760235</c:v>
                </c:pt>
                <c:pt idx="8567">
                  <c:v>187453186.15873709</c:v>
                </c:pt>
                <c:pt idx="8568">
                  <c:v>187454795.0319258</c:v>
                </c:pt>
                <c:pt idx="8569">
                  <c:v>187383844.70842206</c:v>
                </c:pt>
                <c:pt idx="8570">
                  <c:v>187384970.46829039</c:v>
                </c:pt>
                <c:pt idx="8571">
                  <c:v>187458334.49997991</c:v>
                </c:pt>
                <c:pt idx="8572">
                  <c:v>187459862.88412803</c:v>
                </c:pt>
                <c:pt idx="8573">
                  <c:v>187534033.06734431</c:v>
                </c:pt>
                <c:pt idx="8574">
                  <c:v>187608365.71892789</c:v>
                </c:pt>
                <c:pt idx="8575">
                  <c:v>187682216.76998723</c:v>
                </c:pt>
                <c:pt idx="8576">
                  <c:v>187683263.67335558</c:v>
                </c:pt>
                <c:pt idx="8577">
                  <c:v>187684310.57036057</c:v>
                </c:pt>
                <c:pt idx="8578">
                  <c:v>187686082.22771931</c:v>
                </c:pt>
                <c:pt idx="8579">
                  <c:v>187688498.094749</c:v>
                </c:pt>
                <c:pt idx="8580">
                  <c:v>187690511.29138866</c:v>
                </c:pt>
                <c:pt idx="8581">
                  <c:v>187764608.35509145</c:v>
                </c:pt>
                <c:pt idx="8582">
                  <c:v>187766783.39452791</c:v>
                </c:pt>
                <c:pt idx="8583">
                  <c:v>187769038.96198028</c:v>
                </c:pt>
                <c:pt idx="8584">
                  <c:v>187843380.84520486</c:v>
                </c:pt>
                <c:pt idx="8585">
                  <c:v>187845395.47014162</c:v>
                </c:pt>
                <c:pt idx="8586">
                  <c:v>187847490.6550979</c:v>
                </c:pt>
                <c:pt idx="8587">
                  <c:v>187849666.39713567</c:v>
                </c:pt>
                <c:pt idx="8588">
                  <c:v>187851842.11171022</c:v>
                </c:pt>
                <c:pt idx="8589">
                  <c:v>187853453.73443031</c:v>
                </c:pt>
                <c:pt idx="8590">
                  <c:v>187854259.54013965</c:v>
                </c:pt>
                <c:pt idx="8591">
                  <c:v>187926994.84599629</c:v>
                </c:pt>
                <c:pt idx="8592">
                  <c:v>187927800.95560154</c:v>
                </c:pt>
                <c:pt idx="8593">
                  <c:v>187929413.16350621</c:v>
                </c:pt>
                <c:pt idx="8594">
                  <c:v>187931750.83819434</c:v>
                </c:pt>
                <c:pt idx="8595">
                  <c:v>187934169.08900571</c:v>
                </c:pt>
                <c:pt idx="8596">
                  <c:v>187935942.45137978</c:v>
                </c:pt>
                <c:pt idx="8597">
                  <c:v>187937232.15801519</c:v>
                </c:pt>
                <c:pt idx="8598">
                  <c:v>187938199.43166149</c:v>
                </c:pt>
                <c:pt idx="8599">
                  <c:v>187938924.88333547</c:v>
                </c:pt>
                <c:pt idx="8600">
                  <c:v>187939650.3319574</c:v>
                </c:pt>
                <c:pt idx="8601">
                  <c:v>187941020.61547178</c:v>
                </c:pt>
                <c:pt idx="8602">
                  <c:v>187942793.90738508</c:v>
                </c:pt>
                <c:pt idx="8603">
                  <c:v>187944405.97511798</c:v>
                </c:pt>
                <c:pt idx="8604">
                  <c:v>187945856.82319224</c:v>
                </c:pt>
                <c:pt idx="8605">
                  <c:v>187947307.65905938</c:v>
                </c:pt>
                <c:pt idx="8606">
                  <c:v>187876578.8610369</c:v>
                </c:pt>
                <c:pt idx="8607">
                  <c:v>187950612.29518756</c:v>
                </c:pt>
                <c:pt idx="8608">
                  <c:v>187952627.28613591</c:v>
                </c:pt>
                <c:pt idx="8609">
                  <c:v>187954400.45869318</c:v>
                </c:pt>
                <c:pt idx="8610">
                  <c:v>187883830.00394821</c:v>
                </c:pt>
                <c:pt idx="8611">
                  <c:v>187885683.02486667</c:v>
                </c:pt>
                <c:pt idx="8612">
                  <c:v>187887938.84953263</c:v>
                </c:pt>
                <c:pt idx="8613">
                  <c:v>187962137.72556934</c:v>
                </c:pt>
                <c:pt idx="8614">
                  <c:v>187963830.20642093</c:v>
                </c:pt>
                <c:pt idx="8615">
                  <c:v>187965603.26378131</c:v>
                </c:pt>
                <c:pt idx="8616">
                  <c:v>187967456.89516529</c:v>
                </c:pt>
                <c:pt idx="8617">
                  <c:v>187969471.68928665</c:v>
                </c:pt>
                <c:pt idx="8618">
                  <c:v>188043594.14693713</c:v>
                </c:pt>
                <c:pt idx="8619">
                  <c:v>188045206.56764361</c:v>
                </c:pt>
                <c:pt idx="8620">
                  <c:v>188046657.73339298</c:v>
                </c:pt>
                <c:pt idx="8621">
                  <c:v>188121024.69096842</c:v>
                </c:pt>
                <c:pt idx="8622">
                  <c:v>188123766.76864418</c:v>
                </c:pt>
                <c:pt idx="8623">
                  <c:v>188126508.80274957</c:v>
                </c:pt>
                <c:pt idx="8624">
                  <c:v>188200798.70872423</c:v>
                </c:pt>
                <c:pt idx="8625">
                  <c:v>188202734.95693219</c:v>
                </c:pt>
                <c:pt idx="8626">
                  <c:v>188277027.10938558</c:v>
                </c:pt>
                <c:pt idx="8627">
                  <c:v>188350997.84050289</c:v>
                </c:pt>
                <c:pt idx="8628">
                  <c:v>188352289.62422043</c:v>
                </c:pt>
                <c:pt idx="8629">
                  <c:v>188353500.66268361</c:v>
                </c:pt>
                <c:pt idx="8630">
                  <c:v>188427231.31662774</c:v>
                </c:pt>
                <c:pt idx="8631">
                  <c:v>188429250.45273039</c:v>
                </c:pt>
                <c:pt idx="8632">
                  <c:v>188358909.86418045</c:v>
                </c:pt>
                <c:pt idx="8633">
                  <c:v>188360524.518372</c:v>
                </c:pt>
                <c:pt idx="8634">
                  <c:v>188361412.57174528</c:v>
                </c:pt>
                <c:pt idx="8635">
                  <c:v>188361896.9625704</c:v>
                </c:pt>
                <c:pt idx="8636">
                  <c:v>188362381.35203764</c:v>
                </c:pt>
                <c:pt idx="8637">
                  <c:v>188363753.78148523</c:v>
                </c:pt>
                <c:pt idx="8638">
                  <c:v>188365933.49996504</c:v>
                </c:pt>
                <c:pt idx="8639">
                  <c:v>188295911.42012656</c:v>
                </c:pt>
                <c:pt idx="8640">
                  <c:v>188298009.54941541</c:v>
                </c:pt>
                <c:pt idx="8641">
                  <c:v>188372311.03683221</c:v>
                </c:pt>
                <c:pt idx="8642">
                  <c:v>188374571.37313968</c:v>
                </c:pt>
                <c:pt idx="8643">
                  <c:v>188376831.67987537</c:v>
                </c:pt>
                <c:pt idx="8644">
                  <c:v>188379011.23336431</c:v>
                </c:pt>
                <c:pt idx="8645">
                  <c:v>188453639.75344598</c:v>
                </c:pt>
                <c:pt idx="8646">
                  <c:v>188455820.08624533</c:v>
                </c:pt>
                <c:pt idx="8647">
                  <c:v>188457435.12984473</c:v>
                </c:pt>
                <c:pt idx="8648">
                  <c:v>188458484.90009168</c:v>
                </c:pt>
                <c:pt idx="8649">
                  <c:v>188532309.16405857</c:v>
                </c:pt>
                <c:pt idx="8650">
                  <c:v>188461876.42192784</c:v>
                </c:pt>
                <c:pt idx="8651">
                  <c:v>188463572.15788931</c:v>
                </c:pt>
                <c:pt idx="8652">
                  <c:v>188464702.63928708</c:v>
                </c:pt>
                <c:pt idx="8653">
                  <c:v>188393540.88731733</c:v>
                </c:pt>
                <c:pt idx="8654">
                  <c:v>188467044.32723242</c:v>
                </c:pt>
                <c:pt idx="8655">
                  <c:v>188468336.27941394</c:v>
                </c:pt>
                <c:pt idx="8656">
                  <c:v>188469789.71407458</c:v>
                </c:pt>
                <c:pt idx="8657">
                  <c:v>188544102.8710213</c:v>
                </c:pt>
                <c:pt idx="8658">
                  <c:v>188546445.36088872</c:v>
                </c:pt>
                <c:pt idx="8659">
                  <c:v>188548707.04512969</c:v>
                </c:pt>
                <c:pt idx="8660">
                  <c:v>188550645.60807529</c:v>
                </c:pt>
                <c:pt idx="8661">
                  <c:v>188624720.31306902</c:v>
                </c:pt>
                <c:pt idx="8662">
                  <c:v>188626174.76354596</c:v>
                </c:pt>
                <c:pt idx="8663">
                  <c:v>188699766.35920465</c:v>
                </c:pt>
                <c:pt idx="8664">
                  <c:v>188701544.67234871</c:v>
                </c:pt>
                <c:pt idx="8665">
                  <c:v>188776108.26311558</c:v>
                </c:pt>
                <c:pt idx="8666">
                  <c:v>188778614.96425933</c:v>
                </c:pt>
                <c:pt idx="8667">
                  <c:v>188853262.07760301</c:v>
                </c:pt>
                <c:pt idx="8668">
                  <c:v>188855365.2208254</c:v>
                </c:pt>
                <c:pt idx="8669">
                  <c:v>188857306.56112829</c:v>
                </c:pt>
                <c:pt idx="8670">
                  <c:v>188859005.21604028</c:v>
                </c:pt>
                <c:pt idx="8671">
                  <c:v>188933008.87107906</c:v>
                </c:pt>
                <c:pt idx="8672">
                  <c:v>188935031.81192863</c:v>
                </c:pt>
                <c:pt idx="8673">
                  <c:v>188937135.64535308</c:v>
                </c:pt>
                <c:pt idx="8674">
                  <c:v>188939239.45322734</c:v>
                </c:pt>
                <c:pt idx="8675">
                  <c:v>188940857.74959084</c:v>
                </c:pt>
                <c:pt idx="8676">
                  <c:v>188941828.72015265</c:v>
                </c:pt>
                <c:pt idx="8677">
                  <c:v>188870329.15630913</c:v>
                </c:pt>
                <c:pt idx="8678">
                  <c:v>188871623.27376091</c:v>
                </c:pt>
                <c:pt idx="8679">
                  <c:v>188873483.55065471</c:v>
                </c:pt>
                <c:pt idx="8680">
                  <c:v>188803194.88448802</c:v>
                </c:pt>
                <c:pt idx="8681">
                  <c:v>188804892.71062794</c:v>
                </c:pt>
                <c:pt idx="8682">
                  <c:v>188806509.67242226</c:v>
                </c:pt>
                <c:pt idx="8683">
                  <c:v>188880600.94730985</c:v>
                </c:pt>
                <c:pt idx="8684">
                  <c:v>188882542.00471839</c:v>
                </c:pt>
                <c:pt idx="8685">
                  <c:v>188884563.91638255</c:v>
                </c:pt>
                <c:pt idx="8686">
                  <c:v>188886504.92936969</c:v>
                </c:pt>
                <c:pt idx="8687">
                  <c:v>188815887.75297868</c:v>
                </c:pt>
                <c:pt idx="8688">
                  <c:v>188817100.39871213</c:v>
                </c:pt>
                <c:pt idx="8689">
                  <c:v>188818151.35147601</c:v>
                </c:pt>
                <c:pt idx="8690">
                  <c:v>188891680.85763744</c:v>
                </c:pt>
                <c:pt idx="8691">
                  <c:v>188893298.30349371</c:v>
                </c:pt>
                <c:pt idx="8692">
                  <c:v>188895077.47648653</c:v>
                </c:pt>
                <c:pt idx="8693">
                  <c:v>188897018.37163061</c:v>
                </c:pt>
                <c:pt idx="8694">
                  <c:v>188898959.24502054</c:v>
                </c:pt>
                <c:pt idx="8695">
                  <c:v>188901223.5698151</c:v>
                </c:pt>
                <c:pt idx="8696">
                  <c:v>188903649.59923849</c:v>
                </c:pt>
                <c:pt idx="8697">
                  <c:v>188905994.72870675</c:v>
                </c:pt>
                <c:pt idx="8698">
                  <c:v>188980096.80868781</c:v>
                </c:pt>
                <c:pt idx="8699">
                  <c:v>188981391.14167815</c:v>
                </c:pt>
                <c:pt idx="8700">
                  <c:v>188982766.35988441</c:v>
                </c:pt>
                <c:pt idx="8701">
                  <c:v>189056789.85297394</c:v>
                </c:pt>
                <c:pt idx="8702">
                  <c:v>189058651.11872607</c:v>
                </c:pt>
                <c:pt idx="8703">
                  <c:v>189060026.82404312</c:v>
                </c:pt>
                <c:pt idx="8704">
                  <c:v>189061159.74963307</c:v>
                </c:pt>
                <c:pt idx="8705">
                  <c:v>189062373.59026068</c:v>
                </c:pt>
                <c:pt idx="8706">
                  <c:v>189063830.18779117</c:v>
                </c:pt>
                <c:pt idx="8707">
                  <c:v>189137857.58871818</c:v>
                </c:pt>
                <c:pt idx="8708">
                  <c:v>189139557.57045493</c:v>
                </c:pt>
                <c:pt idx="8709">
                  <c:v>189141419.43608764</c:v>
                </c:pt>
                <c:pt idx="8710">
                  <c:v>189143119.38289806</c:v>
                </c:pt>
                <c:pt idx="8711">
                  <c:v>189144576.46689671</c:v>
                </c:pt>
                <c:pt idx="8712">
                  <c:v>189146033.53864905</c:v>
                </c:pt>
                <c:pt idx="8713">
                  <c:v>189147328.70325929</c:v>
                </c:pt>
                <c:pt idx="8714">
                  <c:v>189148461.96435601</c:v>
                </c:pt>
                <c:pt idx="8715">
                  <c:v>189149514.27159813</c:v>
                </c:pt>
                <c:pt idx="8716">
                  <c:v>189150647.51840821</c:v>
                </c:pt>
                <c:pt idx="8717">
                  <c:v>189224438.03991613</c:v>
                </c:pt>
                <c:pt idx="8718">
                  <c:v>189226138.53199053</c:v>
                </c:pt>
                <c:pt idx="8719">
                  <c:v>189299930.79133794</c:v>
                </c:pt>
                <c:pt idx="8720">
                  <c:v>189301064.86728024</c:v>
                </c:pt>
                <c:pt idx="8721">
                  <c:v>189302927.97594938</c:v>
                </c:pt>
                <c:pt idx="8722">
                  <c:v>189305520.0938594</c:v>
                </c:pt>
                <c:pt idx="8723">
                  <c:v>189380206.90863493</c:v>
                </c:pt>
                <c:pt idx="8724">
                  <c:v>189382313.752159</c:v>
                </c:pt>
                <c:pt idx="8725">
                  <c:v>189384663.66284201</c:v>
                </c:pt>
                <c:pt idx="8726">
                  <c:v>189314511.20271409</c:v>
                </c:pt>
                <c:pt idx="8727">
                  <c:v>189316293.16896328</c:v>
                </c:pt>
                <c:pt idx="8728">
                  <c:v>189390173.67347193</c:v>
                </c:pt>
                <c:pt idx="8729">
                  <c:v>189391875.25905064</c:v>
                </c:pt>
                <c:pt idx="8730">
                  <c:v>189393576.82794741</c:v>
                </c:pt>
                <c:pt idx="8731">
                  <c:v>189395440.43188426</c:v>
                </c:pt>
                <c:pt idx="8732">
                  <c:v>189397304.01581135</c:v>
                </c:pt>
                <c:pt idx="8733">
                  <c:v>189399167.57972839</c:v>
                </c:pt>
                <c:pt idx="8734">
                  <c:v>189401274.19310597</c:v>
                </c:pt>
                <c:pt idx="8735">
                  <c:v>189402975.66986057</c:v>
                </c:pt>
                <c:pt idx="8736">
                  <c:v>189404028.95663571</c:v>
                </c:pt>
                <c:pt idx="8737">
                  <c:v>189405082.23701826</c:v>
                </c:pt>
                <c:pt idx="8738">
                  <c:v>189406378.57333001</c:v>
                </c:pt>
                <c:pt idx="8739">
                  <c:v>189407836.94010758</c:v>
                </c:pt>
                <c:pt idx="8740">
                  <c:v>189409295.29463148</c:v>
                </c:pt>
                <c:pt idx="8741">
                  <c:v>189410753.63690141</c:v>
                </c:pt>
                <c:pt idx="8742">
                  <c:v>189412455.02072921</c:v>
                </c:pt>
                <c:pt idx="8743">
                  <c:v>189486507.09696531</c:v>
                </c:pt>
                <c:pt idx="8744">
                  <c:v>189488209.09730402</c:v>
                </c:pt>
                <c:pt idx="8745">
                  <c:v>189489911.08095884</c:v>
                </c:pt>
                <c:pt idx="8746">
                  <c:v>189564371.08909565</c:v>
                </c:pt>
                <c:pt idx="8747">
                  <c:v>189638832.68079931</c:v>
                </c:pt>
                <c:pt idx="8748">
                  <c:v>189641022.53888088</c:v>
                </c:pt>
                <c:pt idx="8749">
                  <c:v>189715486.52304223</c:v>
                </c:pt>
                <c:pt idx="8750">
                  <c:v>189717433.75942171</c:v>
                </c:pt>
                <c:pt idx="8751">
                  <c:v>189719218.70694068</c:v>
                </c:pt>
                <c:pt idx="8752">
                  <c:v>189720435.70610422</c:v>
                </c:pt>
                <c:pt idx="8753">
                  <c:v>189793766.81619561</c:v>
                </c:pt>
                <c:pt idx="8754">
                  <c:v>189795146.58991793</c:v>
                </c:pt>
                <c:pt idx="8755">
                  <c:v>189869209.69388428</c:v>
                </c:pt>
                <c:pt idx="8756">
                  <c:v>189870752.35376063</c:v>
                </c:pt>
                <c:pt idx="8757">
                  <c:v>189799691.64945564</c:v>
                </c:pt>
                <c:pt idx="8758">
                  <c:v>189800909.05594632</c:v>
                </c:pt>
                <c:pt idx="8759">
                  <c:v>189802288.77299923</c:v>
                </c:pt>
                <c:pt idx="8760">
                  <c:v>189876192.1504668</c:v>
                </c:pt>
                <c:pt idx="8761">
                  <c:v>189877653.55939969</c:v>
                </c:pt>
                <c:pt idx="8762">
                  <c:v>189879033.76767462</c:v>
                </c:pt>
                <c:pt idx="8763">
                  <c:v>189953020.58355632</c:v>
                </c:pt>
                <c:pt idx="8764">
                  <c:v>189954482.51190194</c:v>
                </c:pt>
                <c:pt idx="8765">
                  <c:v>189956106.86232707</c:v>
                </c:pt>
                <c:pt idx="8766">
                  <c:v>189957731.19759059</c:v>
                </c:pt>
                <c:pt idx="8767">
                  <c:v>189959436.73329991</c:v>
                </c:pt>
                <c:pt idx="8768">
                  <c:v>189961385.89650097</c:v>
                </c:pt>
                <c:pt idx="8769">
                  <c:v>189963497.46533269</c:v>
                </c:pt>
                <c:pt idx="8770">
                  <c:v>189965365.37025011</c:v>
                </c:pt>
                <c:pt idx="8771">
                  <c:v>189966989.61909866</c:v>
                </c:pt>
                <c:pt idx="8772">
                  <c:v>189968938.69770658</c:v>
                </c:pt>
                <c:pt idx="8773">
                  <c:v>189971293.80523345</c:v>
                </c:pt>
                <c:pt idx="8774">
                  <c:v>189973567.67191368</c:v>
                </c:pt>
                <c:pt idx="8775">
                  <c:v>189902982.69707769</c:v>
                </c:pt>
                <c:pt idx="8776">
                  <c:v>189904687.41042081</c:v>
                </c:pt>
                <c:pt idx="8777">
                  <c:v>189906797.98474854</c:v>
                </c:pt>
                <c:pt idx="8778">
                  <c:v>189908665.00992435</c:v>
                </c:pt>
                <c:pt idx="8779">
                  <c:v>189909963.79822841</c:v>
                </c:pt>
                <c:pt idx="8780">
                  <c:v>189983474.88714036</c:v>
                </c:pt>
                <c:pt idx="8781">
                  <c:v>189984611.74461687</c:v>
                </c:pt>
                <c:pt idx="8782">
                  <c:v>189985667.39133799</c:v>
                </c:pt>
                <c:pt idx="8783">
                  <c:v>189986966.64005029</c:v>
                </c:pt>
                <c:pt idx="8784">
                  <c:v>189916132.91025564</c:v>
                </c:pt>
                <c:pt idx="8785">
                  <c:v>189917918.66501239</c:v>
                </c:pt>
                <c:pt idx="8786">
                  <c:v>189847569.88060167</c:v>
                </c:pt>
                <c:pt idx="8787">
                  <c:v>189849030.36519802</c:v>
                </c:pt>
                <c:pt idx="8788">
                  <c:v>189850004.01478124</c:v>
                </c:pt>
                <c:pt idx="8789">
                  <c:v>189923356.9870331</c:v>
                </c:pt>
                <c:pt idx="8790">
                  <c:v>189924655.66565171</c:v>
                </c:pt>
                <c:pt idx="8791">
                  <c:v>189999146.62501538</c:v>
                </c:pt>
                <c:pt idx="8792">
                  <c:v>189929119.79946068</c:v>
                </c:pt>
                <c:pt idx="8793">
                  <c:v>189931067.74922228</c:v>
                </c:pt>
                <c:pt idx="8794">
                  <c:v>189932285.20674664</c:v>
                </c:pt>
                <c:pt idx="8795">
                  <c:v>190005398.68619499</c:v>
                </c:pt>
                <c:pt idx="8796">
                  <c:v>190006291.81945676</c:v>
                </c:pt>
                <c:pt idx="8797">
                  <c:v>190007915.68637142</c:v>
                </c:pt>
                <c:pt idx="8798">
                  <c:v>190009864.30666763</c:v>
                </c:pt>
                <c:pt idx="8799">
                  <c:v>190011894.09627444</c:v>
                </c:pt>
                <c:pt idx="8800">
                  <c:v>190013761.48180357</c:v>
                </c:pt>
                <c:pt idx="8801">
                  <c:v>190087853.31285137</c:v>
                </c:pt>
                <c:pt idx="8802">
                  <c:v>190089721.37141791</c:v>
                </c:pt>
                <c:pt idx="8803">
                  <c:v>190091914.28415868</c:v>
                </c:pt>
                <c:pt idx="8804">
                  <c:v>190021474.38364077</c:v>
                </c:pt>
                <c:pt idx="8805">
                  <c:v>190022935.73704788</c:v>
                </c:pt>
                <c:pt idx="8806">
                  <c:v>190024234.70755228</c:v>
                </c:pt>
                <c:pt idx="8807">
                  <c:v>190025939.59162548</c:v>
                </c:pt>
                <c:pt idx="8808">
                  <c:v>190100117.15727121</c:v>
                </c:pt>
                <c:pt idx="8809">
                  <c:v>190101822.65661186</c:v>
                </c:pt>
                <c:pt idx="8810">
                  <c:v>190103365.71304667</c:v>
                </c:pt>
                <c:pt idx="8811">
                  <c:v>190104827.5433695</c:v>
                </c:pt>
                <c:pt idx="8812">
                  <c:v>190106614.20820591</c:v>
                </c:pt>
                <c:pt idx="8813">
                  <c:v>190181364.21479565</c:v>
                </c:pt>
                <c:pt idx="8814">
                  <c:v>190111243.20907798</c:v>
                </c:pt>
                <c:pt idx="8815">
                  <c:v>190112867.39074081</c:v>
                </c:pt>
                <c:pt idx="8816">
                  <c:v>190114410.34928542</c:v>
                </c:pt>
                <c:pt idx="8817">
                  <c:v>190116115.70860898</c:v>
                </c:pt>
                <c:pt idx="8818">
                  <c:v>190117658.63836452</c:v>
                </c:pt>
                <c:pt idx="8819">
                  <c:v>190118957.9370265</c:v>
                </c:pt>
                <c:pt idx="8820">
                  <c:v>190120419.63643011</c:v>
                </c:pt>
                <c:pt idx="8821">
                  <c:v>190121881.32356131</c:v>
                </c:pt>
                <c:pt idx="8822">
                  <c:v>190123180.59070835</c:v>
                </c:pt>
                <c:pt idx="8823">
                  <c:v>190124479.84815904</c:v>
                </c:pt>
                <c:pt idx="8824">
                  <c:v>190125779.09591371</c:v>
                </c:pt>
                <c:pt idx="8825">
                  <c:v>190054838.8946591</c:v>
                </c:pt>
                <c:pt idx="8826">
                  <c:v>190128783.56920892</c:v>
                </c:pt>
                <c:pt idx="8827">
                  <c:v>190130488.78774333</c:v>
                </c:pt>
                <c:pt idx="8828">
                  <c:v>190204597.71919805</c:v>
                </c:pt>
                <c:pt idx="8829">
                  <c:v>190206141.09396872</c:v>
                </c:pt>
                <c:pt idx="8830">
                  <c:v>190207684.45506248</c:v>
                </c:pt>
                <c:pt idx="8831">
                  <c:v>190209146.57400861</c:v>
                </c:pt>
                <c:pt idx="8832">
                  <c:v>190138202.6629107</c:v>
                </c:pt>
                <c:pt idx="8833">
                  <c:v>190139826.59307829</c:v>
                </c:pt>
                <c:pt idx="8834">
                  <c:v>190142100.06986466</c:v>
                </c:pt>
                <c:pt idx="8835">
                  <c:v>190144535.90490445</c:v>
                </c:pt>
                <c:pt idx="8836">
                  <c:v>190218893.71997008</c:v>
                </c:pt>
                <c:pt idx="8837">
                  <c:v>190220518.19126183</c:v>
                </c:pt>
                <c:pt idx="8838">
                  <c:v>190221980.20246932</c:v>
                </c:pt>
                <c:pt idx="8839">
                  <c:v>190223442.20140368</c:v>
                </c:pt>
                <c:pt idx="8840">
                  <c:v>190224904.18806529</c:v>
                </c:pt>
                <c:pt idx="8841">
                  <c:v>190299103.18370503</c:v>
                </c:pt>
                <c:pt idx="8842">
                  <c:v>190373628.64630452</c:v>
                </c:pt>
                <c:pt idx="8843">
                  <c:v>190375823.22371197</c:v>
                </c:pt>
                <c:pt idx="8844">
                  <c:v>190377936.49435839</c:v>
                </c:pt>
                <c:pt idx="8845">
                  <c:v>190379643.34809798</c:v>
                </c:pt>
                <c:pt idx="8846">
                  <c:v>190453196.90552753</c:v>
                </c:pt>
                <c:pt idx="8847">
                  <c:v>190454172.60763854</c:v>
                </c:pt>
                <c:pt idx="8848">
                  <c:v>190455798.76569039</c:v>
                </c:pt>
                <c:pt idx="8849">
                  <c:v>190457994.05500281</c:v>
                </c:pt>
                <c:pt idx="8850">
                  <c:v>190460189.31667551</c:v>
                </c:pt>
                <c:pt idx="8851">
                  <c:v>190462140.63718081</c:v>
                </c:pt>
                <c:pt idx="8852">
                  <c:v>190464010.63217348</c:v>
                </c:pt>
                <c:pt idx="8853">
                  <c:v>190393460.12018755</c:v>
                </c:pt>
                <c:pt idx="8854">
                  <c:v>190395329.36406001</c:v>
                </c:pt>
                <c:pt idx="8855">
                  <c:v>190397198.58788541</c:v>
                </c:pt>
                <c:pt idx="8856">
                  <c:v>190471896.91215008</c:v>
                </c:pt>
                <c:pt idx="8857">
                  <c:v>190474254.59669679</c:v>
                </c:pt>
                <c:pt idx="8858">
                  <c:v>190548467.51472008</c:v>
                </c:pt>
                <c:pt idx="8859">
                  <c:v>190622112.26007208</c:v>
                </c:pt>
                <c:pt idx="8860">
                  <c:v>190623088.56939805</c:v>
                </c:pt>
                <c:pt idx="8861">
                  <c:v>190624146.23166981</c:v>
                </c:pt>
                <c:pt idx="8862">
                  <c:v>190625366.60324818</c:v>
                </c:pt>
                <c:pt idx="8863">
                  <c:v>190626831.03787601</c:v>
                </c:pt>
                <c:pt idx="8864">
                  <c:v>190700804.01148847</c:v>
                </c:pt>
                <c:pt idx="8865">
                  <c:v>190702513.13700268</c:v>
                </c:pt>
                <c:pt idx="8866">
                  <c:v>190704385.0171743</c:v>
                </c:pt>
                <c:pt idx="8867">
                  <c:v>190706582.41611078</c:v>
                </c:pt>
                <c:pt idx="8868">
                  <c:v>190708779.78738558</c:v>
                </c:pt>
                <c:pt idx="8869">
                  <c:v>190710895.74839586</c:v>
                </c:pt>
                <c:pt idx="8870">
                  <c:v>190785687.75247061</c:v>
                </c:pt>
                <c:pt idx="8871">
                  <c:v>190788292.93081346</c:v>
                </c:pt>
                <c:pt idx="8872">
                  <c:v>190790653.84011531</c:v>
                </c:pt>
                <c:pt idx="8873">
                  <c:v>190864879.34278008</c:v>
                </c:pt>
                <c:pt idx="8874">
                  <c:v>190865938.0620077</c:v>
                </c:pt>
                <c:pt idx="8875">
                  <c:v>190939187.65722072</c:v>
                </c:pt>
                <c:pt idx="8876">
                  <c:v>190940083.82735261</c:v>
                </c:pt>
                <c:pt idx="8877">
                  <c:v>190941305.87012625</c:v>
                </c:pt>
                <c:pt idx="8878">
                  <c:v>191015697.86628291</c:v>
                </c:pt>
                <c:pt idx="8879">
                  <c:v>191017816.83336705</c:v>
                </c:pt>
                <c:pt idx="8880">
                  <c:v>191092374.12735608</c:v>
                </c:pt>
                <c:pt idx="8881">
                  <c:v>191094412.31941897</c:v>
                </c:pt>
                <c:pt idx="8882">
                  <c:v>191095961.32950044</c:v>
                </c:pt>
                <c:pt idx="8883">
                  <c:v>191096858.11853978</c:v>
                </c:pt>
                <c:pt idx="8884">
                  <c:v>191097591.85160649</c:v>
                </c:pt>
                <c:pt idx="8885">
                  <c:v>191098814.73320988</c:v>
                </c:pt>
                <c:pt idx="8886">
                  <c:v>191100119.13082883</c:v>
                </c:pt>
                <c:pt idx="8887">
                  <c:v>191101668.09036526</c:v>
                </c:pt>
                <c:pt idx="8888">
                  <c:v>191103298.55926701</c:v>
                </c:pt>
                <c:pt idx="8889">
                  <c:v>191177698.33732855</c:v>
                </c:pt>
                <c:pt idx="8890">
                  <c:v>191180144.91190368</c:v>
                </c:pt>
                <c:pt idx="8891">
                  <c:v>191182346.79976955</c:v>
                </c:pt>
                <c:pt idx="8892">
                  <c:v>191184059.36006218</c:v>
                </c:pt>
                <c:pt idx="8893">
                  <c:v>191185364.15665269</c:v>
                </c:pt>
                <c:pt idx="8894">
                  <c:v>191186832.04118487</c:v>
                </c:pt>
                <c:pt idx="8895">
                  <c:v>191189033.84489241</c:v>
                </c:pt>
                <c:pt idx="8896">
                  <c:v>191191398.71430606</c:v>
                </c:pt>
                <c:pt idx="8897">
                  <c:v>191193355.82344043</c:v>
                </c:pt>
                <c:pt idx="8898">
                  <c:v>191194742.09583142</c:v>
                </c:pt>
                <c:pt idx="8899">
                  <c:v>191196046.81275341</c:v>
                </c:pt>
                <c:pt idx="8900">
                  <c:v>191270210.07609797</c:v>
                </c:pt>
                <c:pt idx="8901">
                  <c:v>191272249.42933917</c:v>
                </c:pt>
                <c:pt idx="8902">
                  <c:v>191274288.75881794</c:v>
                </c:pt>
                <c:pt idx="8903">
                  <c:v>191276001.77721688</c:v>
                </c:pt>
                <c:pt idx="8904">
                  <c:v>191277470.06535739</c:v>
                </c:pt>
                <c:pt idx="8905">
                  <c:v>191351555.68728483</c:v>
                </c:pt>
                <c:pt idx="8906">
                  <c:v>191353840.51042187</c:v>
                </c:pt>
                <c:pt idx="8907">
                  <c:v>191356288.50212523</c:v>
                </c:pt>
                <c:pt idx="8908">
                  <c:v>191358246.87084499</c:v>
                </c:pt>
                <c:pt idx="8909">
                  <c:v>191359634.03543538</c:v>
                </c:pt>
                <c:pt idx="8910">
                  <c:v>191360939.59206906</c:v>
                </c:pt>
                <c:pt idx="8911">
                  <c:v>191362326.73532575</c:v>
                </c:pt>
                <c:pt idx="8912">
                  <c:v>191363713.86759311</c:v>
                </c:pt>
                <c:pt idx="8913">
                  <c:v>191437560.32283115</c:v>
                </c:pt>
                <c:pt idx="8914">
                  <c:v>191511407.81752262</c:v>
                </c:pt>
                <c:pt idx="8915">
                  <c:v>191512795.96725664</c:v>
                </c:pt>
                <c:pt idx="8916">
                  <c:v>191514020.79612452</c:v>
                </c:pt>
                <c:pt idx="8917">
                  <c:v>191515245.6164307</c:v>
                </c:pt>
                <c:pt idx="8918">
                  <c:v>191589095.57221019</c:v>
                </c:pt>
                <c:pt idx="8919">
                  <c:v>191590647.57367331</c:v>
                </c:pt>
                <c:pt idx="8920">
                  <c:v>191592362.92772409</c:v>
                </c:pt>
                <c:pt idx="8921">
                  <c:v>191522186.10311481</c:v>
                </c:pt>
                <c:pt idx="8922">
                  <c:v>191596937.12312728</c:v>
                </c:pt>
                <c:pt idx="8923">
                  <c:v>191598570.73541507</c:v>
                </c:pt>
                <c:pt idx="8924">
                  <c:v>191672098.39693817</c:v>
                </c:pt>
                <c:pt idx="8925">
                  <c:v>191673650.89206338</c:v>
                </c:pt>
                <c:pt idx="8926">
                  <c:v>191675530.20987731</c:v>
                </c:pt>
                <c:pt idx="8927">
                  <c:v>191677164.38290891</c:v>
                </c:pt>
                <c:pt idx="8928">
                  <c:v>191678308.29496959</c:v>
                </c:pt>
                <c:pt idx="8929">
                  <c:v>191679288.78508222</c:v>
                </c:pt>
                <c:pt idx="8930">
                  <c:v>191607963.71062532</c:v>
                </c:pt>
                <c:pt idx="8931">
                  <c:v>191609352.19469377</c:v>
                </c:pt>
                <c:pt idx="8932">
                  <c:v>191683210.6907092</c:v>
                </c:pt>
                <c:pt idx="8933">
                  <c:v>191684844.79216534</c:v>
                </c:pt>
                <c:pt idx="8934">
                  <c:v>191687050.80497611</c:v>
                </c:pt>
                <c:pt idx="8935">
                  <c:v>191689747.00516731</c:v>
                </c:pt>
                <c:pt idx="8936">
                  <c:v>191692443.16390288</c:v>
                </c:pt>
                <c:pt idx="8937">
                  <c:v>191694975.88131654</c:v>
                </c:pt>
                <c:pt idx="8938">
                  <c:v>191697181.76667798</c:v>
                </c:pt>
                <c:pt idx="8939">
                  <c:v>191626258.14785567</c:v>
                </c:pt>
                <c:pt idx="8940">
                  <c:v>191627564.82031241</c:v>
                </c:pt>
                <c:pt idx="8941">
                  <c:v>191628871.48302832</c:v>
                </c:pt>
                <c:pt idx="8942">
                  <c:v>191630423.13235253</c:v>
                </c:pt>
                <c:pt idx="8943">
                  <c:v>191631893.10325289</c:v>
                </c:pt>
                <c:pt idx="8944">
                  <c:v>191705269.77559859</c:v>
                </c:pt>
                <c:pt idx="8945">
                  <c:v>191633526.38979557</c:v>
                </c:pt>
                <c:pt idx="8946">
                  <c:v>191634669.68132001</c:v>
                </c:pt>
                <c:pt idx="8947">
                  <c:v>191636547.92977941</c:v>
                </c:pt>
                <c:pt idx="8948">
                  <c:v>191639079.45020691</c:v>
                </c:pt>
                <c:pt idx="8949">
                  <c:v>191713684.17680967</c:v>
                </c:pt>
                <c:pt idx="8950">
                  <c:v>191715481.3752234</c:v>
                </c:pt>
                <c:pt idx="8951">
                  <c:v>191789189.41407087</c:v>
                </c:pt>
                <c:pt idx="8952">
                  <c:v>191789761.45826319</c:v>
                </c:pt>
                <c:pt idx="8953">
                  <c:v>191790415.22077018</c:v>
                </c:pt>
                <c:pt idx="8954">
                  <c:v>191791559.29929459</c:v>
                </c:pt>
                <c:pt idx="8955">
                  <c:v>191865677.88442621</c:v>
                </c:pt>
                <c:pt idx="8956">
                  <c:v>191867476.36972442</c:v>
                </c:pt>
                <c:pt idx="8957">
                  <c:v>191869274.83659115</c:v>
                </c:pt>
                <c:pt idx="8958">
                  <c:v>191870828.04314271</c:v>
                </c:pt>
                <c:pt idx="8959">
                  <c:v>191872708.2221548</c:v>
                </c:pt>
                <c:pt idx="8960">
                  <c:v>191874670.12660319</c:v>
                </c:pt>
                <c:pt idx="8961">
                  <c:v>191876632.00911763</c:v>
                </c:pt>
                <c:pt idx="8962">
                  <c:v>191806268.21566385</c:v>
                </c:pt>
                <c:pt idx="8963">
                  <c:v>191880882.67932338</c:v>
                </c:pt>
                <c:pt idx="8964">
                  <c:v>191882762.7506119</c:v>
                </c:pt>
                <c:pt idx="8965">
                  <c:v>191884397.57883754</c:v>
                </c:pt>
                <c:pt idx="8966">
                  <c:v>191886032.39183348</c:v>
                </c:pt>
                <c:pt idx="8967">
                  <c:v>191815174.68216088</c:v>
                </c:pt>
                <c:pt idx="8968">
                  <c:v>191816563.72332892</c:v>
                </c:pt>
                <c:pt idx="8969">
                  <c:v>191745459.19614604</c:v>
                </c:pt>
                <c:pt idx="8970">
                  <c:v>191747256.06892639</c:v>
                </c:pt>
                <c:pt idx="8971">
                  <c:v>191749461.29671887</c:v>
                </c:pt>
                <c:pt idx="8972">
                  <c:v>191751829.84382805</c:v>
                </c:pt>
                <c:pt idx="8973">
                  <c:v>191753871.66910642</c:v>
                </c:pt>
                <c:pt idx="8974">
                  <c:v>191827920.76496968</c:v>
                </c:pt>
                <c:pt idx="8975">
                  <c:v>191829228.00314978</c:v>
                </c:pt>
                <c:pt idx="8976">
                  <c:v>191830453.53009656</c:v>
                </c:pt>
                <c:pt idx="8977">
                  <c:v>191759343.64361519</c:v>
                </c:pt>
                <c:pt idx="8978">
                  <c:v>191833721.56009668</c:v>
                </c:pt>
                <c:pt idx="8979">
                  <c:v>191835600.64977852</c:v>
                </c:pt>
                <c:pt idx="8980">
                  <c:v>191837479.71933168</c:v>
                </c:pt>
                <c:pt idx="8981">
                  <c:v>191766857.12145171</c:v>
                </c:pt>
                <c:pt idx="8982">
                  <c:v>191768408.77785331</c:v>
                </c:pt>
                <c:pt idx="8983">
                  <c:v>191842054.76103538</c:v>
                </c:pt>
                <c:pt idx="8984">
                  <c:v>191843198.50281799</c:v>
                </c:pt>
                <c:pt idx="8985">
                  <c:v>191844505.62715209</c:v>
                </c:pt>
                <c:pt idx="8986">
                  <c:v>191845976.13038588</c:v>
                </c:pt>
                <c:pt idx="8987">
                  <c:v>191847528.31487074</c:v>
                </c:pt>
                <c:pt idx="8988">
                  <c:v>191848835.40694207</c:v>
                </c:pt>
                <c:pt idx="8989">
                  <c:v>191922566.48882475</c:v>
                </c:pt>
                <c:pt idx="8990">
                  <c:v>191923792.33334348</c:v>
                </c:pt>
                <c:pt idx="8991">
                  <c:v>191925181.61344606</c:v>
                </c:pt>
                <c:pt idx="8992">
                  <c:v>191927061.21019632</c:v>
                </c:pt>
                <c:pt idx="8993">
                  <c:v>191929185.94749838</c:v>
                </c:pt>
                <c:pt idx="8994">
                  <c:v>191930820.34330189</c:v>
                </c:pt>
                <c:pt idx="8995">
                  <c:v>191932127.84898472</c:v>
                </c:pt>
                <c:pt idx="8996">
                  <c:v>191933680.49933031</c:v>
                </c:pt>
                <c:pt idx="8997">
                  <c:v>192007988.85764176</c:v>
                </c:pt>
                <c:pt idx="8998">
                  <c:v>192082053.22127101</c:v>
                </c:pt>
                <c:pt idx="8999">
                  <c:v>192156118.74426538</c:v>
                </c:pt>
                <c:pt idx="9000">
                  <c:v>192230430.94210228</c:v>
                </c:pt>
                <c:pt idx="9001">
                  <c:v>192232313.21615583</c:v>
                </c:pt>
                <c:pt idx="9002">
                  <c:v>192306954.91467574</c:v>
                </c:pt>
                <c:pt idx="9003">
                  <c:v>192381598.19266999</c:v>
                </c:pt>
                <c:pt idx="9004">
                  <c:v>192383645.61380178</c:v>
                </c:pt>
                <c:pt idx="9005">
                  <c:v>192385693.01109996</c:v>
                </c:pt>
                <c:pt idx="9006">
                  <c:v>192387904.1734134</c:v>
                </c:pt>
                <c:pt idx="9007">
                  <c:v>192390279.09456468</c:v>
                </c:pt>
                <c:pt idx="9008">
                  <c:v>192392572.09145504</c:v>
                </c:pt>
                <c:pt idx="9009">
                  <c:v>192394209.92807439</c:v>
                </c:pt>
                <c:pt idx="9010">
                  <c:v>192395356.40463343</c:v>
                </c:pt>
                <c:pt idx="9011">
                  <c:v>192396584.76408195</c:v>
                </c:pt>
                <c:pt idx="9012">
                  <c:v>192398386.3424221</c:v>
                </c:pt>
                <c:pt idx="9013">
                  <c:v>192400106.01362324</c:v>
                </c:pt>
                <c:pt idx="9014">
                  <c:v>192401661.8921268</c:v>
                </c:pt>
                <c:pt idx="9015">
                  <c:v>192403135.86959219</c:v>
                </c:pt>
                <c:pt idx="9016">
                  <c:v>192404609.83470511</c:v>
                </c:pt>
                <c:pt idx="9017">
                  <c:v>192406165.67336777</c:v>
                </c:pt>
                <c:pt idx="9018">
                  <c:v>192407885.26850957</c:v>
                </c:pt>
                <c:pt idx="9019">
                  <c:v>192409686.73110202</c:v>
                </c:pt>
                <c:pt idx="9020">
                  <c:v>192411324.40835685</c:v>
                </c:pt>
                <c:pt idx="9021">
                  <c:v>192412716.42203411</c:v>
                </c:pt>
                <c:pt idx="9022">
                  <c:v>192414272.18898875</c:v>
                </c:pt>
                <c:pt idx="9023">
                  <c:v>192416319.22980571</c:v>
                </c:pt>
                <c:pt idx="9024">
                  <c:v>192418530.00712761</c:v>
                </c:pt>
                <c:pt idx="9025">
                  <c:v>192493024.51803556</c:v>
                </c:pt>
                <c:pt idx="9026">
                  <c:v>192494826.53045791</c:v>
                </c:pt>
                <c:pt idx="9027">
                  <c:v>192496300.89053077</c:v>
                </c:pt>
                <c:pt idx="9028">
                  <c:v>192497529.5144875</c:v>
                </c:pt>
                <c:pt idx="9029">
                  <c:v>192498840.03725201</c:v>
                </c:pt>
                <c:pt idx="9030">
                  <c:v>192500232.45699382</c:v>
                </c:pt>
                <c:pt idx="9031">
                  <c:v>192501706.7717683</c:v>
                </c:pt>
                <c:pt idx="9032">
                  <c:v>192576123.98047841</c:v>
                </c:pt>
                <c:pt idx="9033">
                  <c:v>192578090.43390924</c:v>
                </c:pt>
                <c:pt idx="9034">
                  <c:v>192579892.99692175</c:v>
                </c:pt>
                <c:pt idx="9035">
                  <c:v>192581531.67455038</c:v>
                </c:pt>
                <c:pt idx="9036">
                  <c:v>192582760.67276028</c:v>
                </c:pt>
                <c:pt idx="9037">
                  <c:v>192583743.86514992</c:v>
                </c:pt>
                <c:pt idx="9038">
                  <c:v>192584808.98404124</c:v>
                </c:pt>
                <c:pt idx="9039">
                  <c:v>192585956.02794656</c:v>
                </c:pt>
                <c:pt idx="9040">
                  <c:v>192586939.20248759</c:v>
                </c:pt>
                <c:pt idx="9041">
                  <c:v>192587430.78769869</c:v>
                </c:pt>
                <c:pt idx="9042">
                  <c:v>192660542.15677091</c:v>
                </c:pt>
                <c:pt idx="9043">
                  <c:v>192661279.8073405</c:v>
                </c:pt>
                <c:pt idx="9044">
                  <c:v>192734883.83077317</c:v>
                </c:pt>
                <c:pt idx="9045">
                  <c:v>192736441.65982738</c:v>
                </c:pt>
                <c:pt idx="9046">
                  <c:v>192810867.26413</c:v>
                </c:pt>
                <c:pt idx="9047">
                  <c:v>192812999.78736031</c:v>
                </c:pt>
                <c:pt idx="9048">
                  <c:v>192815214.30339995</c:v>
                </c:pt>
                <c:pt idx="9049">
                  <c:v>192817264.75640041</c:v>
                </c:pt>
                <c:pt idx="9050">
                  <c:v>192818987.11848196</c:v>
                </c:pt>
                <c:pt idx="9051">
                  <c:v>192820627.44767076</c:v>
                </c:pt>
                <c:pt idx="9052">
                  <c:v>192822349.77688536</c:v>
                </c:pt>
                <c:pt idx="9053">
                  <c:v>192824154.10372129</c:v>
                </c:pt>
                <c:pt idx="9054">
                  <c:v>192825630.35739076</c:v>
                </c:pt>
                <c:pt idx="9055">
                  <c:v>192826942.57249221</c:v>
                </c:pt>
                <c:pt idx="9056">
                  <c:v>192828664.83998367</c:v>
                </c:pt>
                <c:pt idx="9057">
                  <c:v>192831125.19291475</c:v>
                </c:pt>
                <c:pt idx="9058">
                  <c:v>192833913.55137593</c:v>
                </c:pt>
                <c:pt idx="9059">
                  <c:v>192836865.88283247</c:v>
                </c:pt>
                <c:pt idx="9060">
                  <c:v>192839244.11386696</c:v>
                </c:pt>
                <c:pt idx="9061">
                  <c:v>192840884.25450054</c:v>
                </c:pt>
                <c:pt idx="9062">
                  <c:v>192841868.33155307</c:v>
                </c:pt>
                <c:pt idx="9063">
                  <c:v>192843098.42014059</c:v>
                </c:pt>
                <c:pt idx="9064">
                  <c:v>192772185.95209169</c:v>
                </c:pt>
                <c:pt idx="9065">
                  <c:v>192774153.31720704</c:v>
                </c:pt>
                <c:pt idx="9066">
                  <c:v>192775710.79900688</c:v>
                </c:pt>
                <c:pt idx="9067">
                  <c:v>192704304.07700884</c:v>
                </c:pt>
                <c:pt idx="9068">
                  <c:v>192705287.36600661</c:v>
                </c:pt>
                <c:pt idx="9069">
                  <c:v>192706762.28920743</c:v>
                </c:pt>
                <c:pt idx="9070">
                  <c:v>192708483.01732722</c:v>
                </c:pt>
                <c:pt idx="9071">
                  <c:v>192709957.9137603</c:v>
                </c:pt>
                <c:pt idx="9072">
                  <c:v>192711596.67308587</c:v>
                </c:pt>
                <c:pt idx="9073">
                  <c:v>192713481.22745577</c:v>
                </c:pt>
                <c:pt idx="9074">
                  <c:v>192715283.82580581</c:v>
                </c:pt>
                <c:pt idx="9075">
                  <c:v>192716758.66527531</c:v>
                </c:pt>
                <c:pt idx="9076">
                  <c:v>192717905.75410008</c:v>
                </c:pt>
                <c:pt idx="9077">
                  <c:v>192791530.7548199</c:v>
                </c:pt>
                <c:pt idx="9078">
                  <c:v>192792760.22556257</c:v>
                </c:pt>
                <c:pt idx="9079">
                  <c:v>192794235.57912678</c:v>
                </c:pt>
                <c:pt idx="9080">
                  <c:v>192795874.84637216</c:v>
                </c:pt>
                <c:pt idx="9081">
                  <c:v>192797268.21153605</c:v>
                </c:pt>
                <c:pt idx="9082">
                  <c:v>192798415.68045431</c:v>
                </c:pt>
                <c:pt idx="9083">
                  <c:v>192872044.0263724</c:v>
                </c:pt>
                <c:pt idx="9084">
                  <c:v>192873027.92942744</c:v>
                </c:pt>
                <c:pt idx="9085">
                  <c:v>192874257.80052066</c:v>
                </c:pt>
                <c:pt idx="9086">
                  <c:v>192948543.93204361</c:v>
                </c:pt>
                <c:pt idx="9087">
                  <c:v>192950348.38845071</c:v>
                </c:pt>
                <c:pt idx="9088">
                  <c:v>192952070.80688176</c:v>
                </c:pt>
                <c:pt idx="9089">
                  <c:v>192953711.18974078</c:v>
                </c:pt>
                <c:pt idx="9090">
                  <c:v>193027836.3951059</c:v>
                </c:pt>
                <c:pt idx="9091">
                  <c:v>193029477.36510563</c:v>
                </c:pt>
                <c:pt idx="9092">
                  <c:v>193030790.13011131</c:v>
                </c:pt>
                <c:pt idx="9093">
                  <c:v>193032020.83842859</c:v>
                </c:pt>
                <c:pt idx="9094">
                  <c:v>192960682.64660141</c:v>
                </c:pt>
                <c:pt idx="9095">
                  <c:v>192961994.8900016</c:v>
                </c:pt>
                <c:pt idx="9096">
                  <c:v>193035877.0022054</c:v>
                </c:pt>
                <c:pt idx="9097">
                  <c:v>193037435.85298997</c:v>
                </c:pt>
                <c:pt idx="9098">
                  <c:v>193038994.68999487</c:v>
                </c:pt>
                <c:pt idx="9099">
                  <c:v>193040143.29791805</c:v>
                </c:pt>
                <c:pt idx="9100">
                  <c:v>193041209.85571951</c:v>
                </c:pt>
                <c:pt idx="9101">
                  <c:v>193115012.83737016</c:v>
                </c:pt>
                <c:pt idx="9102">
                  <c:v>193043835.20128706</c:v>
                </c:pt>
                <c:pt idx="9103">
                  <c:v>193045065.81856766</c:v>
                </c:pt>
                <c:pt idx="9104">
                  <c:v>193046460.50777099</c:v>
                </c:pt>
                <c:pt idx="9105">
                  <c:v>192975526.83030191</c:v>
                </c:pt>
                <c:pt idx="9106">
                  <c:v>192977002.97913215</c:v>
                </c:pt>
                <c:pt idx="9107">
                  <c:v>192978315.10104847</c:v>
                </c:pt>
                <c:pt idx="9108">
                  <c:v>193051957.11664245</c:v>
                </c:pt>
                <c:pt idx="9109">
                  <c:v>193053433.78833684</c:v>
                </c:pt>
                <c:pt idx="9110">
                  <c:v>193055648.77269438</c:v>
                </c:pt>
                <c:pt idx="9111">
                  <c:v>193058355.93801668</c:v>
                </c:pt>
                <c:pt idx="9112">
                  <c:v>193060734.92778042</c:v>
                </c:pt>
                <c:pt idx="9113">
                  <c:v>193062457.62447169</c:v>
                </c:pt>
                <c:pt idx="9114">
                  <c:v>193136432.57168853</c:v>
                </c:pt>
                <c:pt idx="9115">
                  <c:v>193137335.26199988</c:v>
                </c:pt>
                <c:pt idx="9116">
                  <c:v>193138073.82336429</c:v>
                </c:pt>
                <c:pt idx="9117">
                  <c:v>193139386.81371093</c:v>
                </c:pt>
                <c:pt idx="9118">
                  <c:v>193141438.34156412</c:v>
                </c:pt>
                <c:pt idx="9119">
                  <c:v>193143736.02443677</c:v>
                </c:pt>
                <c:pt idx="9120">
                  <c:v>193145787.50171357</c:v>
                </c:pt>
                <c:pt idx="9121">
                  <c:v>193147592.78198338</c:v>
                </c:pt>
                <c:pt idx="9122">
                  <c:v>193149233.92983434</c:v>
                </c:pt>
                <c:pt idx="9123">
                  <c:v>193150793.00615111</c:v>
                </c:pt>
                <c:pt idx="9124">
                  <c:v>193152434.12423107</c:v>
                </c:pt>
                <c:pt idx="9125">
                  <c:v>193154157.28178388</c:v>
                </c:pt>
                <c:pt idx="9126">
                  <c:v>193155716.31459084</c:v>
                </c:pt>
                <c:pt idx="9127">
                  <c:v>193229781.47772995</c:v>
                </c:pt>
                <c:pt idx="9128">
                  <c:v>193303847.73857754</c:v>
                </c:pt>
                <c:pt idx="9129">
                  <c:v>193305572.13029391</c:v>
                </c:pt>
                <c:pt idx="9130">
                  <c:v>193307707.06813112</c:v>
                </c:pt>
                <c:pt idx="9131">
                  <c:v>193382432.98352331</c:v>
                </c:pt>
                <c:pt idx="9132">
                  <c:v>193457078.30427033</c:v>
                </c:pt>
                <c:pt idx="9133">
                  <c:v>193459296.94020581</c:v>
                </c:pt>
                <c:pt idx="9134">
                  <c:v>193388593.55146366</c:v>
                </c:pt>
                <c:pt idx="9135">
                  <c:v>193390072.05579391</c:v>
                </c:pt>
                <c:pt idx="9136">
                  <c:v>193391714.82386661</c:v>
                </c:pt>
                <c:pt idx="9137">
                  <c:v>193393521.85109791</c:v>
                </c:pt>
                <c:pt idx="9138">
                  <c:v>193395000.31417164</c:v>
                </c:pt>
                <c:pt idx="9139">
                  <c:v>193396478.76486889</c:v>
                </c:pt>
                <c:pt idx="9140">
                  <c:v>193471129.19468567</c:v>
                </c:pt>
                <c:pt idx="9141">
                  <c:v>193473429.81881711</c:v>
                </c:pt>
                <c:pt idx="9142">
                  <c:v>193475566.08582941</c:v>
                </c:pt>
                <c:pt idx="9143">
                  <c:v>193477455.83896258</c:v>
                </c:pt>
                <c:pt idx="9144">
                  <c:v>193478934.76209828</c:v>
                </c:pt>
                <c:pt idx="9145">
                  <c:v>193479838.54236466</c:v>
                </c:pt>
                <c:pt idx="9146">
                  <c:v>193480660.15677693</c:v>
                </c:pt>
                <c:pt idx="9147">
                  <c:v>193554329.27353406</c:v>
                </c:pt>
                <c:pt idx="9148">
                  <c:v>193555808.71583688</c:v>
                </c:pt>
                <c:pt idx="9149">
                  <c:v>193630054.72133958</c:v>
                </c:pt>
                <c:pt idx="9150">
                  <c:v>193631863.57319897</c:v>
                </c:pt>
                <c:pt idx="9151">
                  <c:v>193706440.45839685</c:v>
                </c:pt>
                <c:pt idx="9152">
                  <c:v>193708578.94622946</c:v>
                </c:pt>
                <c:pt idx="9153">
                  <c:v>193783240.3457402</c:v>
                </c:pt>
                <c:pt idx="9154">
                  <c:v>193784721.35985547</c:v>
                </c:pt>
                <c:pt idx="9155">
                  <c:v>193785955.52881548</c:v>
                </c:pt>
                <c:pt idx="9156">
                  <c:v>193787354.24323028</c:v>
                </c:pt>
                <c:pt idx="9157">
                  <c:v>193788835.22291267</c:v>
                </c:pt>
                <c:pt idx="9158">
                  <c:v>193862924.02691406</c:v>
                </c:pt>
                <c:pt idx="9159">
                  <c:v>193864323.23090538</c:v>
                </c:pt>
                <c:pt idx="9160">
                  <c:v>193938001.96446496</c:v>
                </c:pt>
                <c:pt idx="9161">
                  <c:v>193939484.00842822</c:v>
                </c:pt>
                <c:pt idx="9162">
                  <c:v>193941954.05413607</c:v>
                </c:pt>
                <c:pt idx="9163">
                  <c:v>193944918.0635058</c:v>
                </c:pt>
                <c:pt idx="9164">
                  <c:v>193947470.3651523</c:v>
                </c:pt>
                <c:pt idx="9165">
                  <c:v>193949116.99185291</c:v>
                </c:pt>
                <c:pt idx="9166">
                  <c:v>193877738.56659886</c:v>
                </c:pt>
                <c:pt idx="9167">
                  <c:v>193878890.75660831</c:v>
                </c:pt>
                <c:pt idx="9168">
                  <c:v>193807099.61988226</c:v>
                </c:pt>
                <c:pt idx="9169">
                  <c:v>193880372.13274309</c:v>
                </c:pt>
                <c:pt idx="9170">
                  <c:v>193881853.49648061</c:v>
                </c:pt>
                <c:pt idx="9171">
                  <c:v>193884240.11198139</c:v>
                </c:pt>
                <c:pt idx="9172">
                  <c:v>193886791.28607163</c:v>
                </c:pt>
                <c:pt idx="9173">
                  <c:v>193889095.54074273</c:v>
                </c:pt>
                <c:pt idx="9174">
                  <c:v>193890988.2989262</c:v>
                </c:pt>
                <c:pt idx="9175">
                  <c:v>193965088.47628412</c:v>
                </c:pt>
                <c:pt idx="9176">
                  <c:v>193967064.22990167</c:v>
                </c:pt>
                <c:pt idx="9177">
                  <c:v>193969698.53376687</c:v>
                </c:pt>
                <c:pt idx="9178">
                  <c:v>193972085.83779457</c:v>
                </c:pt>
                <c:pt idx="9179">
                  <c:v>193973814.5551022</c:v>
                </c:pt>
                <c:pt idx="9180">
                  <c:v>193975460.93684798</c:v>
                </c:pt>
                <c:pt idx="9181">
                  <c:v>193977683.52792341</c:v>
                </c:pt>
                <c:pt idx="9182">
                  <c:v>193979823.77444464</c:v>
                </c:pt>
                <c:pt idx="9183">
                  <c:v>193981552.41621238</c:v>
                </c:pt>
                <c:pt idx="9184">
                  <c:v>193983198.72601631</c:v>
                </c:pt>
                <c:pt idx="9185">
                  <c:v>193985009.64912212</c:v>
                </c:pt>
                <c:pt idx="9186">
                  <c:v>193986820.55370852</c:v>
                </c:pt>
                <c:pt idx="9187">
                  <c:v>193988549.12717408</c:v>
                </c:pt>
                <c:pt idx="9188">
                  <c:v>193990030.74814266</c:v>
                </c:pt>
                <c:pt idx="9189">
                  <c:v>193991018.48856828</c:v>
                </c:pt>
                <c:pt idx="9190">
                  <c:v>194064388.17806277</c:v>
                </c:pt>
                <c:pt idx="9191">
                  <c:v>194065211.59559712</c:v>
                </c:pt>
                <c:pt idx="9192">
                  <c:v>194066446.71472183</c:v>
                </c:pt>
                <c:pt idx="9193">
                  <c:v>194068093.52682564</c:v>
                </c:pt>
                <c:pt idx="9194">
                  <c:v>194142700.69524339</c:v>
                </c:pt>
                <c:pt idx="9195">
                  <c:v>194144759.93626595</c:v>
                </c:pt>
                <c:pt idx="9196">
                  <c:v>194219204.51099133</c:v>
                </c:pt>
                <c:pt idx="9197">
                  <c:v>194220522.89224827</c:v>
                </c:pt>
                <c:pt idx="9198">
                  <c:v>194294227.42584711</c:v>
                </c:pt>
                <c:pt idx="9199">
                  <c:v>194295216.56915405</c:v>
                </c:pt>
                <c:pt idx="9200">
                  <c:v>194223654.0084385</c:v>
                </c:pt>
                <c:pt idx="9201">
                  <c:v>194225137.1494368</c:v>
                </c:pt>
                <c:pt idx="9202">
                  <c:v>194154643.96009141</c:v>
                </c:pt>
                <c:pt idx="9203">
                  <c:v>194156867.78947893</c:v>
                </c:pt>
                <c:pt idx="9204">
                  <c:v>194158844.50328428</c:v>
                </c:pt>
                <c:pt idx="9205">
                  <c:v>194160574.10977653</c:v>
                </c:pt>
                <c:pt idx="9206">
                  <c:v>194089830.01189148</c:v>
                </c:pt>
                <c:pt idx="9207">
                  <c:v>194091476.60662633</c:v>
                </c:pt>
                <c:pt idx="9208">
                  <c:v>194093123.18605587</c:v>
                </c:pt>
                <c:pt idx="9209">
                  <c:v>194094934.40575051</c:v>
                </c:pt>
                <c:pt idx="9210">
                  <c:v>194097157.24097458</c:v>
                </c:pt>
                <c:pt idx="9211">
                  <c:v>194099215.39686796</c:v>
                </c:pt>
                <c:pt idx="9212">
                  <c:v>194101355.85363024</c:v>
                </c:pt>
                <c:pt idx="9213">
                  <c:v>194176222.16314617</c:v>
                </c:pt>
                <c:pt idx="9214">
                  <c:v>194178033.95375341</c:v>
                </c:pt>
                <c:pt idx="9215">
                  <c:v>194179351.60801458</c:v>
                </c:pt>
                <c:pt idx="9216">
                  <c:v>194180504.54745618</c:v>
                </c:pt>
                <c:pt idx="9217">
                  <c:v>194254632.59866259</c:v>
                </c:pt>
                <c:pt idx="9218">
                  <c:v>194256609.77169892</c:v>
                </c:pt>
                <c:pt idx="9219">
                  <c:v>194258422.16094404</c:v>
                </c:pt>
                <c:pt idx="9220">
                  <c:v>194332223.04992598</c:v>
                </c:pt>
                <c:pt idx="9221">
                  <c:v>194333376.80269548</c:v>
                </c:pt>
                <c:pt idx="9222">
                  <c:v>194407508.7339482</c:v>
                </c:pt>
                <c:pt idx="9223">
                  <c:v>194336508.37951827</c:v>
                </c:pt>
                <c:pt idx="9224">
                  <c:v>194338156.55563506</c:v>
                </c:pt>
                <c:pt idx="9225">
                  <c:v>194412455.11072031</c:v>
                </c:pt>
                <c:pt idx="9226">
                  <c:v>194414598.49782634</c:v>
                </c:pt>
                <c:pt idx="9227">
                  <c:v>194416906.73190334</c:v>
                </c:pt>
                <c:pt idx="9228">
                  <c:v>194418802.75885746</c:v>
                </c:pt>
                <c:pt idx="9229">
                  <c:v>194347798.07901731</c:v>
                </c:pt>
                <c:pt idx="9230">
                  <c:v>194349446.15021345</c:v>
                </c:pt>
                <c:pt idx="9231">
                  <c:v>194278110.10470495</c:v>
                </c:pt>
                <c:pt idx="9232">
                  <c:v>194279180.93434539</c:v>
                </c:pt>
                <c:pt idx="9233">
                  <c:v>194280581.24026901</c:v>
                </c:pt>
                <c:pt idx="9234">
                  <c:v>194282228.64484179</c:v>
                </c:pt>
                <c:pt idx="9235">
                  <c:v>194284123.14117432</c:v>
                </c:pt>
                <c:pt idx="9236">
                  <c:v>194358839.86358503</c:v>
                </c:pt>
                <c:pt idx="9237">
                  <c:v>194360735.02613801</c:v>
                </c:pt>
                <c:pt idx="9238">
                  <c:v>194435124.2398203</c:v>
                </c:pt>
                <c:pt idx="9239">
                  <c:v>194436525.50910127</c:v>
                </c:pt>
                <c:pt idx="9240">
                  <c:v>194364772.47882628</c:v>
                </c:pt>
                <c:pt idx="9241">
                  <c:v>194365266.85447162</c:v>
                </c:pt>
                <c:pt idx="9242">
                  <c:v>194366255.60162702</c:v>
                </c:pt>
                <c:pt idx="9243">
                  <c:v>194440564.39980811</c:v>
                </c:pt>
                <c:pt idx="9244">
                  <c:v>194442377.74939972</c:v>
                </c:pt>
                <c:pt idx="9245">
                  <c:v>194444108.65672004</c:v>
                </c:pt>
                <c:pt idx="9246">
                  <c:v>194518502.41693836</c:v>
                </c:pt>
                <c:pt idx="9247">
                  <c:v>194519739.21891826</c:v>
                </c:pt>
                <c:pt idx="9248">
                  <c:v>194447817.68696827</c:v>
                </c:pt>
                <c:pt idx="9249">
                  <c:v>194449054.01315233</c:v>
                </c:pt>
                <c:pt idx="9250">
                  <c:v>194450702.43466261</c:v>
                </c:pt>
                <c:pt idx="9251">
                  <c:v>194452515.68063334</c:v>
                </c:pt>
                <c:pt idx="9252">
                  <c:v>194454081.65087542</c:v>
                </c:pt>
                <c:pt idx="9253">
                  <c:v>194455730.02567101</c:v>
                </c:pt>
                <c:pt idx="9254">
                  <c:v>194457543.22025639</c:v>
                </c:pt>
                <c:pt idx="9255">
                  <c:v>194459191.56288931</c:v>
                </c:pt>
                <c:pt idx="9256">
                  <c:v>194460839.89020717</c:v>
                </c:pt>
                <c:pt idx="9257">
                  <c:v>194535404.63133988</c:v>
                </c:pt>
                <c:pt idx="9258">
                  <c:v>194537548.21180215</c:v>
                </c:pt>
                <c:pt idx="9259">
                  <c:v>194539939.09792805</c:v>
                </c:pt>
                <c:pt idx="9260">
                  <c:v>194542082.6236228</c:v>
                </c:pt>
                <c:pt idx="9261">
                  <c:v>194616403.76608703</c:v>
                </c:pt>
                <c:pt idx="9262">
                  <c:v>194618053.21499598</c:v>
                </c:pt>
                <c:pt idx="9263">
                  <c:v>194692541.17869592</c:v>
                </c:pt>
                <c:pt idx="9264">
                  <c:v>194766782.88278764</c:v>
                </c:pt>
                <c:pt idx="9265">
                  <c:v>194840612.93204284</c:v>
                </c:pt>
                <c:pt idx="9266">
                  <c:v>194841933.92459601</c:v>
                </c:pt>
                <c:pt idx="9267">
                  <c:v>194843502.59050119</c:v>
                </c:pt>
                <c:pt idx="9268">
                  <c:v>194844988.68227237</c:v>
                </c:pt>
                <c:pt idx="9269">
                  <c:v>194846474.76161832</c:v>
                </c:pt>
                <c:pt idx="9270">
                  <c:v>194847878.26959172</c:v>
                </c:pt>
                <c:pt idx="9271">
                  <c:v>194921546.65774739</c:v>
                </c:pt>
                <c:pt idx="9272">
                  <c:v>194995381.01862368</c:v>
                </c:pt>
                <c:pt idx="9273">
                  <c:v>194996950.78327987</c:v>
                </c:pt>
                <c:pt idx="9274">
                  <c:v>194998768.38820601</c:v>
                </c:pt>
                <c:pt idx="9275">
                  <c:v>195000585.97455883</c:v>
                </c:pt>
                <c:pt idx="9276">
                  <c:v>195002238.30967188</c:v>
                </c:pt>
                <c:pt idx="9277">
                  <c:v>194931126.75849536</c:v>
                </c:pt>
                <c:pt idx="9278">
                  <c:v>194932530.69541231</c:v>
                </c:pt>
                <c:pt idx="9279">
                  <c:v>194933439.11927503</c:v>
                </c:pt>
                <c:pt idx="9280">
                  <c:v>194933934.62124395</c:v>
                </c:pt>
                <c:pt idx="9281">
                  <c:v>194934677.87160826</c:v>
                </c:pt>
                <c:pt idx="9282">
                  <c:v>195008682.26995295</c:v>
                </c:pt>
                <c:pt idx="9283">
                  <c:v>195010499.75500378</c:v>
                </c:pt>
                <c:pt idx="9284">
                  <c:v>195012647.66793945</c:v>
                </c:pt>
                <c:pt idx="9285">
                  <c:v>194942440.52306738</c:v>
                </c:pt>
                <c:pt idx="9286">
                  <c:v>194944917.89368418</c:v>
                </c:pt>
                <c:pt idx="9287">
                  <c:v>195019586.90170324</c:v>
                </c:pt>
                <c:pt idx="9288">
                  <c:v>195021321.66784537</c:v>
                </c:pt>
                <c:pt idx="9289">
                  <c:v>195023221.63039798</c:v>
                </c:pt>
                <c:pt idx="9290">
                  <c:v>195097645.49875858</c:v>
                </c:pt>
                <c:pt idx="9291">
                  <c:v>195099463.49487573</c:v>
                </c:pt>
                <c:pt idx="9292">
                  <c:v>195101529.37700751</c:v>
                </c:pt>
                <c:pt idx="9293">
                  <c:v>195103595.23515451</c:v>
                </c:pt>
                <c:pt idx="9294">
                  <c:v>195105247.90440378</c:v>
                </c:pt>
                <c:pt idx="9295">
                  <c:v>195106983.19059488</c:v>
                </c:pt>
                <c:pt idx="9296">
                  <c:v>195109048.98542461</c:v>
                </c:pt>
                <c:pt idx="9297">
                  <c:v>195111280.01690304</c:v>
                </c:pt>
                <c:pt idx="9298">
                  <c:v>195113263.13251171</c:v>
                </c:pt>
                <c:pt idx="9299">
                  <c:v>195114833.08336055</c:v>
                </c:pt>
                <c:pt idx="9300">
                  <c:v>195189016.48796651</c:v>
                </c:pt>
                <c:pt idx="9301">
                  <c:v>195190586.99676093</c:v>
                </c:pt>
                <c:pt idx="9302">
                  <c:v>195192240.14894345</c:v>
                </c:pt>
                <c:pt idx="9303">
                  <c:v>195194223.91129681</c:v>
                </c:pt>
                <c:pt idx="9304">
                  <c:v>195196124.99614036</c:v>
                </c:pt>
                <c:pt idx="9305">
                  <c:v>195197447.47796965</c:v>
                </c:pt>
                <c:pt idx="9306">
                  <c:v>195198769.94997367</c:v>
                </c:pt>
                <c:pt idx="9307">
                  <c:v>195200257.71923405</c:v>
                </c:pt>
                <c:pt idx="9308">
                  <c:v>195201580.17035958</c:v>
                </c:pt>
                <c:pt idx="9309">
                  <c:v>195202985.26391569</c:v>
                </c:pt>
                <c:pt idx="9310">
                  <c:v>195204886.25519058</c:v>
                </c:pt>
                <c:pt idx="9311">
                  <c:v>195206539.27457958</c:v>
                </c:pt>
                <c:pt idx="9312">
                  <c:v>195208109.62878084</c:v>
                </c:pt>
                <c:pt idx="9313">
                  <c:v>195136893.55934161</c:v>
                </c:pt>
                <c:pt idx="9314">
                  <c:v>195211002.35025573</c:v>
                </c:pt>
                <c:pt idx="9315">
                  <c:v>195212407.36943895</c:v>
                </c:pt>
                <c:pt idx="9316">
                  <c:v>195214308.26009366</c:v>
                </c:pt>
                <c:pt idx="9317">
                  <c:v>195216870.29798859</c:v>
                </c:pt>
                <c:pt idx="9318">
                  <c:v>195146642.26159495</c:v>
                </c:pt>
                <c:pt idx="9319">
                  <c:v>195149038.04733926</c:v>
                </c:pt>
                <c:pt idx="9320">
                  <c:v>195223977.6939432</c:v>
                </c:pt>
                <c:pt idx="9321">
                  <c:v>195153003.41493201</c:v>
                </c:pt>
                <c:pt idx="9322">
                  <c:v>195154077.35344771</c:v>
                </c:pt>
                <c:pt idx="9323">
                  <c:v>195155068.67555526</c:v>
                </c:pt>
                <c:pt idx="9324">
                  <c:v>195156555.6483613</c:v>
                </c:pt>
                <c:pt idx="9325">
                  <c:v>195231332.72351882</c:v>
                </c:pt>
                <c:pt idx="9326">
                  <c:v>195233316.05025613</c:v>
                </c:pt>
                <c:pt idx="9327">
                  <c:v>195235051.44302395</c:v>
                </c:pt>
                <c:pt idx="9328">
                  <c:v>195309087.36887947</c:v>
                </c:pt>
                <c:pt idx="9329">
                  <c:v>195310162.04328448</c:v>
                </c:pt>
                <c:pt idx="9330">
                  <c:v>195238274.27042153</c:v>
                </c:pt>
                <c:pt idx="9331">
                  <c:v>195239679.07435969</c:v>
                </c:pt>
                <c:pt idx="9332">
                  <c:v>195314212.68082517</c:v>
                </c:pt>
                <c:pt idx="9333">
                  <c:v>195316196.6329422</c:v>
                </c:pt>
                <c:pt idx="9334">
                  <c:v>195390980.37560341</c:v>
                </c:pt>
                <c:pt idx="9335">
                  <c:v>195392882.32807741</c:v>
                </c:pt>
                <c:pt idx="9336">
                  <c:v>195394205.41347384</c:v>
                </c:pt>
                <c:pt idx="9337">
                  <c:v>195395032.33685648</c:v>
                </c:pt>
                <c:pt idx="9338">
                  <c:v>195395528.48904341</c:v>
                </c:pt>
                <c:pt idx="9339">
                  <c:v>195396024.63984838</c:v>
                </c:pt>
                <c:pt idx="9340">
                  <c:v>195397016.93731293</c:v>
                </c:pt>
                <c:pt idx="9341">
                  <c:v>195398588.06366059</c:v>
                </c:pt>
                <c:pt idx="9342">
                  <c:v>195400655.31405917</c:v>
                </c:pt>
                <c:pt idx="9343">
                  <c:v>195402639.8518723</c:v>
                </c:pt>
                <c:pt idx="9344">
                  <c:v>195404458.99211231</c:v>
                </c:pt>
                <c:pt idx="9345">
                  <c:v>195406112.73984635</c:v>
                </c:pt>
                <c:pt idx="9346">
                  <c:v>195335043.07569936</c:v>
                </c:pt>
                <c:pt idx="9347">
                  <c:v>195336530.86781046</c:v>
                </c:pt>
                <c:pt idx="9348">
                  <c:v>195265624.63608438</c:v>
                </c:pt>
                <c:pt idx="9349">
                  <c:v>195267772.82517341</c:v>
                </c:pt>
                <c:pt idx="9350">
                  <c:v>195197194.76078138</c:v>
                </c:pt>
                <c:pt idx="9351">
                  <c:v>195198929.15052387</c:v>
                </c:pt>
                <c:pt idx="9352">
                  <c:v>195200333.16793361</c:v>
                </c:pt>
                <c:pt idx="9353">
                  <c:v>195274217.23689541</c:v>
                </c:pt>
                <c:pt idx="9354">
                  <c:v>195275373.90148288</c:v>
                </c:pt>
                <c:pt idx="9355">
                  <c:v>195349589.84292492</c:v>
                </c:pt>
                <c:pt idx="9356">
                  <c:v>195423889.55843574</c:v>
                </c:pt>
                <c:pt idx="9357">
                  <c:v>195425295.09166968</c:v>
                </c:pt>
                <c:pt idx="9358">
                  <c:v>195426783.29124168</c:v>
                </c:pt>
                <c:pt idx="9359">
                  <c:v>195428436.83174008</c:v>
                </c:pt>
                <c:pt idx="9360">
                  <c:v>195430255.70856053</c:v>
                </c:pt>
                <c:pt idx="9361">
                  <c:v>195432157.24174315</c:v>
                </c:pt>
                <c:pt idx="9362">
                  <c:v>195361160.28649977</c:v>
                </c:pt>
                <c:pt idx="9363">
                  <c:v>195435298.86079171</c:v>
                </c:pt>
                <c:pt idx="9364">
                  <c:v>195436704.30400714</c:v>
                </c:pt>
                <c:pt idx="9365">
                  <c:v>195438523.09641463</c:v>
                </c:pt>
                <c:pt idx="9366">
                  <c:v>195440507.2124072</c:v>
                </c:pt>
                <c:pt idx="9367">
                  <c:v>195515062.22425511</c:v>
                </c:pt>
                <c:pt idx="9368">
                  <c:v>195516054.63303524</c:v>
                </c:pt>
                <c:pt idx="9369">
                  <c:v>195589535.8403596</c:v>
                </c:pt>
                <c:pt idx="9370">
                  <c:v>195590528.60866413</c:v>
                </c:pt>
                <c:pt idx="9371">
                  <c:v>195591852.29113698</c:v>
                </c:pt>
                <c:pt idx="9372">
                  <c:v>195593341.42217094</c:v>
                </c:pt>
                <c:pt idx="9373">
                  <c:v>195594747.81228131</c:v>
                </c:pt>
                <c:pt idx="9374">
                  <c:v>195596236.91912815</c:v>
                </c:pt>
                <c:pt idx="9375">
                  <c:v>195597808.74063918</c:v>
                </c:pt>
                <c:pt idx="9376">
                  <c:v>195599463.27462584</c:v>
                </c:pt>
                <c:pt idx="9377">
                  <c:v>195601283.24427533</c:v>
                </c:pt>
                <c:pt idx="9378">
                  <c:v>195602855.02129295</c:v>
                </c:pt>
                <c:pt idx="9379">
                  <c:v>195603930.43968868</c:v>
                </c:pt>
                <c:pt idx="9380">
                  <c:v>195677251.98130104</c:v>
                </c:pt>
                <c:pt idx="9381">
                  <c:v>195677831.26352328</c:v>
                </c:pt>
                <c:pt idx="9382">
                  <c:v>195751815.72589171</c:v>
                </c:pt>
                <c:pt idx="9383">
                  <c:v>195753223.05949801</c:v>
                </c:pt>
                <c:pt idx="9384">
                  <c:v>195754713.1653333</c:v>
                </c:pt>
                <c:pt idx="9385">
                  <c:v>195756368.8238866</c:v>
                </c:pt>
                <c:pt idx="9386">
                  <c:v>195758107.2488308</c:v>
                </c:pt>
                <c:pt idx="9387">
                  <c:v>195832177.73154452</c:v>
                </c:pt>
                <c:pt idx="9388">
                  <c:v>195833419.90548918</c:v>
                </c:pt>
                <c:pt idx="9389">
                  <c:v>195834910.50281036</c:v>
                </c:pt>
                <c:pt idx="9390">
                  <c:v>195909479.9988147</c:v>
                </c:pt>
                <c:pt idx="9391">
                  <c:v>195983967.95925072</c:v>
                </c:pt>
                <c:pt idx="9392">
                  <c:v>196058457.19469681</c:v>
                </c:pt>
                <c:pt idx="9393">
                  <c:v>196060363.89463919</c:v>
                </c:pt>
                <c:pt idx="9394">
                  <c:v>196135186.81170958</c:v>
                </c:pt>
                <c:pt idx="9395">
                  <c:v>196137425.89023414</c:v>
                </c:pt>
                <c:pt idx="9396">
                  <c:v>196139582.01341379</c:v>
                </c:pt>
                <c:pt idx="9397">
                  <c:v>196141406.40501973</c:v>
                </c:pt>
                <c:pt idx="9398">
                  <c:v>196142899.07520983</c:v>
                </c:pt>
                <c:pt idx="9399">
                  <c:v>196217311.49904042</c:v>
                </c:pt>
                <c:pt idx="9400">
                  <c:v>196219136.51654422</c:v>
                </c:pt>
                <c:pt idx="9401">
                  <c:v>196293633.79995114</c:v>
                </c:pt>
                <c:pt idx="9402">
                  <c:v>196295293.48959941</c:v>
                </c:pt>
                <c:pt idx="9403">
                  <c:v>196297036.14715558</c:v>
                </c:pt>
                <c:pt idx="9404">
                  <c:v>196299027.73500168</c:v>
                </c:pt>
                <c:pt idx="9405">
                  <c:v>196228261.32465336</c:v>
                </c:pt>
                <c:pt idx="9406">
                  <c:v>196230252.129994</c:v>
                </c:pt>
                <c:pt idx="9407">
                  <c:v>196232325.86198658</c:v>
                </c:pt>
                <c:pt idx="9408">
                  <c:v>196234316.62207261</c:v>
                </c:pt>
                <c:pt idx="9409">
                  <c:v>196308819.38604715</c:v>
                </c:pt>
                <c:pt idx="9410">
                  <c:v>196310395.95772371</c:v>
                </c:pt>
                <c:pt idx="9411">
                  <c:v>196384817.55837208</c:v>
                </c:pt>
                <c:pt idx="9412">
                  <c:v>196386560.69847438</c:v>
                </c:pt>
                <c:pt idx="9413">
                  <c:v>196388303.82159534</c:v>
                </c:pt>
                <c:pt idx="9414">
                  <c:v>196390046.92773545</c:v>
                </c:pt>
                <c:pt idx="9415">
                  <c:v>196391790.01689461</c:v>
                </c:pt>
                <c:pt idx="9416">
                  <c:v>196393533.08907363</c:v>
                </c:pt>
                <c:pt idx="9417">
                  <c:v>196468125.11874342</c:v>
                </c:pt>
                <c:pt idx="9418">
                  <c:v>196469951.83407357</c:v>
                </c:pt>
                <c:pt idx="9419">
                  <c:v>196398513.20173663</c:v>
                </c:pt>
                <c:pt idx="9420">
                  <c:v>196399758.20824528</c:v>
                </c:pt>
                <c:pt idx="9421">
                  <c:v>196401086.20563957</c:v>
                </c:pt>
                <c:pt idx="9422">
                  <c:v>196402497.19207171</c:v>
                </c:pt>
                <c:pt idx="9423">
                  <c:v>196476511.24910039</c:v>
                </c:pt>
                <c:pt idx="9424">
                  <c:v>196477756.68049771</c:v>
                </c:pt>
                <c:pt idx="9425">
                  <c:v>196479002.10322908</c:v>
                </c:pt>
                <c:pt idx="9426">
                  <c:v>196553267.15336508</c:v>
                </c:pt>
                <c:pt idx="9427">
                  <c:v>196555177.47604501</c:v>
                </c:pt>
                <c:pt idx="9428">
                  <c:v>196557253.89062577</c:v>
                </c:pt>
                <c:pt idx="9429">
                  <c:v>196559164.17077428</c:v>
                </c:pt>
                <c:pt idx="9430">
                  <c:v>196560825.26738217</c:v>
                </c:pt>
                <c:pt idx="9431">
                  <c:v>196562154.13357398</c:v>
                </c:pt>
                <c:pt idx="9432">
                  <c:v>196563067.72336024</c:v>
                </c:pt>
                <c:pt idx="9433">
                  <c:v>196563898.255485</c:v>
                </c:pt>
                <c:pt idx="9434">
                  <c:v>196564894.88894969</c:v>
                </c:pt>
                <c:pt idx="9435">
                  <c:v>196565808.46475279</c:v>
                </c:pt>
                <c:pt idx="9436">
                  <c:v>196566638.98416549</c:v>
                </c:pt>
                <c:pt idx="9437">
                  <c:v>196568050.85832661</c:v>
                </c:pt>
                <c:pt idx="9438">
                  <c:v>196569794.922804</c:v>
                </c:pt>
                <c:pt idx="9439">
                  <c:v>196571538.97029403</c:v>
                </c:pt>
                <c:pt idx="9440">
                  <c:v>196573283.00079784</c:v>
                </c:pt>
                <c:pt idx="9441">
                  <c:v>196574943.96643811</c:v>
                </c:pt>
                <c:pt idx="9442">
                  <c:v>196576521.86952576</c:v>
                </c:pt>
                <c:pt idx="9443">
                  <c:v>196577850.61923629</c:v>
                </c:pt>
                <c:pt idx="9444">
                  <c:v>196579594.58826798</c:v>
                </c:pt>
                <c:pt idx="9445">
                  <c:v>196582002.89853206</c:v>
                </c:pt>
                <c:pt idx="9446">
                  <c:v>196584743.35012281</c:v>
                </c:pt>
                <c:pt idx="9447">
                  <c:v>196659602.3983525</c:v>
                </c:pt>
                <c:pt idx="9448">
                  <c:v>196661097.70853052</c:v>
                </c:pt>
                <c:pt idx="9449">
                  <c:v>196662759.14964435</c:v>
                </c:pt>
                <c:pt idx="9450">
                  <c:v>196664752.85864013</c:v>
                </c:pt>
                <c:pt idx="9451">
                  <c:v>196666331.19585827</c:v>
                </c:pt>
                <c:pt idx="9452">
                  <c:v>196667743.38052863</c:v>
                </c:pt>
                <c:pt idx="9453">
                  <c:v>196669238.62275118</c:v>
                </c:pt>
                <c:pt idx="9454">
                  <c:v>196598029.79353189</c:v>
                </c:pt>
                <c:pt idx="9455">
                  <c:v>196599607.4932034</c:v>
                </c:pt>
                <c:pt idx="9456">
                  <c:v>196528313.87882802</c:v>
                </c:pt>
                <c:pt idx="9457">
                  <c:v>196530056.97583038</c:v>
                </c:pt>
                <c:pt idx="9458">
                  <c:v>196532132.06917721</c:v>
                </c:pt>
                <c:pt idx="9459">
                  <c:v>196607246.68447977</c:v>
                </c:pt>
                <c:pt idx="9460">
                  <c:v>196609156.43137798</c:v>
                </c:pt>
                <c:pt idx="9461">
                  <c:v>196610817.06429911</c:v>
                </c:pt>
                <c:pt idx="9462">
                  <c:v>196612643.74272448</c:v>
                </c:pt>
                <c:pt idx="9463">
                  <c:v>196614304.34330502</c:v>
                </c:pt>
                <c:pt idx="9464">
                  <c:v>196615798.87066045</c:v>
                </c:pt>
                <c:pt idx="9465">
                  <c:v>196617210.35726511</c:v>
                </c:pt>
                <c:pt idx="9466">
                  <c:v>196691167.40819609</c:v>
                </c:pt>
                <c:pt idx="9467">
                  <c:v>196619784.21595988</c:v>
                </c:pt>
                <c:pt idx="9468">
                  <c:v>196621527.77663711</c:v>
                </c:pt>
                <c:pt idx="9469">
                  <c:v>196623603.42197427</c:v>
                </c:pt>
                <c:pt idx="9470">
                  <c:v>196625762.06760246</c:v>
                </c:pt>
                <c:pt idx="9471">
                  <c:v>196627754.64047009</c:v>
                </c:pt>
                <c:pt idx="9472">
                  <c:v>196556948.32141671</c:v>
                </c:pt>
                <c:pt idx="9473">
                  <c:v>196558940.11223957</c:v>
                </c:pt>
                <c:pt idx="9474">
                  <c:v>196561014.87077913</c:v>
                </c:pt>
                <c:pt idx="9475">
                  <c:v>196635641.69048968</c:v>
                </c:pt>
                <c:pt idx="9476">
                  <c:v>196636803.96322888</c:v>
                </c:pt>
                <c:pt idx="9477">
                  <c:v>196637634.15342391</c:v>
                </c:pt>
                <c:pt idx="9478">
                  <c:v>196639045.46792191</c:v>
                </c:pt>
                <c:pt idx="9479">
                  <c:v>196641203.92740384</c:v>
                </c:pt>
                <c:pt idx="9480">
                  <c:v>196643113.31218028</c:v>
                </c:pt>
                <c:pt idx="9481">
                  <c:v>196644524.58349472</c:v>
                </c:pt>
                <c:pt idx="9482">
                  <c:v>196646018.85864571</c:v>
                </c:pt>
                <c:pt idx="9483">
                  <c:v>196647928.19208109</c:v>
                </c:pt>
                <c:pt idx="9484">
                  <c:v>196722560.76908582</c:v>
                </c:pt>
                <c:pt idx="9485">
                  <c:v>196724221.64023018</c:v>
                </c:pt>
                <c:pt idx="9486">
                  <c:v>196725467.28348258</c:v>
                </c:pt>
                <c:pt idx="9487">
                  <c:v>196726629.87603676</c:v>
                </c:pt>
                <c:pt idx="9488">
                  <c:v>196727543.33632171</c:v>
                </c:pt>
                <c:pt idx="9489">
                  <c:v>196728705.91540191</c:v>
                </c:pt>
                <c:pt idx="9490">
                  <c:v>196730532.81014058</c:v>
                </c:pt>
                <c:pt idx="9491">
                  <c:v>196732857.92195269</c:v>
                </c:pt>
                <c:pt idx="9492">
                  <c:v>196735266.04165661</c:v>
                </c:pt>
                <c:pt idx="9493">
                  <c:v>196737591.09203291</c:v>
                </c:pt>
                <c:pt idx="9494">
                  <c:v>196739085.75133875</c:v>
                </c:pt>
                <c:pt idx="9495">
                  <c:v>196813061.07869872</c:v>
                </c:pt>
                <c:pt idx="9496">
                  <c:v>196814224.00556168</c:v>
                </c:pt>
                <c:pt idx="9497">
                  <c:v>196815636.12089211</c:v>
                </c:pt>
                <c:pt idx="9498">
                  <c:v>196889945.61870193</c:v>
                </c:pt>
                <c:pt idx="9499">
                  <c:v>196891773.70637307</c:v>
                </c:pt>
                <c:pt idx="9500">
                  <c:v>196893684.86900571</c:v>
                </c:pt>
                <c:pt idx="9501">
                  <c:v>196895512.91854498</c:v>
                </c:pt>
                <c:pt idx="9502">
                  <c:v>196969991.76808825</c:v>
                </c:pt>
                <c:pt idx="9503">
                  <c:v>196971155.4820596</c:v>
                </c:pt>
                <c:pt idx="9504">
                  <c:v>196972319.1884788</c:v>
                </c:pt>
                <c:pt idx="9505">
                  <c:v>196974064.73394877</c:v>
                </c:pt>
                <c:pt idx="9506">
                  <c:v>196975893.38240865</c:v>
                </c:pt>
                <c:pt idx="9507">
                  <c:v>196977722.01222134</c:v>
                </c:pt>
                <c:pt idx="9508">
                  <c:v>197052870.05292842</c:v>
                </c:pt>
                <c:pt idx="9509">
                  <c:v>197127936.60573468</c:v>
                </c:pt>
                <c:pt idx="9510">
                  <c:v>197129433.81156495</c:v>
                </c:pt>
                <c:pt idx="9511">
                  <c:v>197203504.03781691</c:v>
                </c:pt>
                <c:pt idx="9512">
                  <c:v>197204668.94468173</c:v>
                </c:pt>
                <c:pt idx="9513">
                  <c:v>197205917.05079201</c:v>
                </c:pt>
                <c:pt idx="9514">
                  <c:v>197207414.76667061</c:v>
                </c:pt>
                <c:pt idx="9515">
                  <c:v>197209744.52209163</c:v>
                </c:pt>
                <c:pt idx="9516">
                  <c:v>197212407.06269547</c:v>
                </c:pt>
                <c:pt idx="9517">
                  <c:v>197214819.95601058</c:v>
                </c:pt>
                <c:pt idx="9518">
                  <c:v>197216484.00147083</c:v>
                </c:pt>
                <c:pt idx="9519">
                  <c:v>197290559.84376985</c:v>
                </c:pt>
                <c:pt idx="9520">
                  <c:v>197291891.55136535</c:v>
                </c:pt>
                <c:pt idx="9521">
                  <c:v>197293472.94130942</c:v>
                </c:pt>
                <c:pt idx="9522">
                  <c:v>197294721.39721927</c:v>
                </c:pt>
                <c:pt idx="9523">
                  <c:v>197295720.15569821</c:v>
                </c:pt>
                <c:pt idx="9524">
                  <c:v>197297135.05403593</c:v>
                </c:pt>
                <c:pt idx="9525">
                  <c:v>197299215.76663595</c:v>
                </c:pt>
                <c:pt idx="9526">
                  <c:v>197373961.72112954</c:v>
                </c:pt>
                <c:pt idx="9527">
                  <c:v>197448209.34159958</c:v>
                </c:pt>
                <c:pt idx="9528">
                  <c:v>197449042.21890512</c:v>
                </c:pt>
                <c:pt idx="9529">
                  <c:v>197449791.80518031</c:v>
                </c:pt>
                <c:pt idx="9530">
                  <c:v>197450791.24868402</c:v>
                </c:pt>
                <c:pt idx="9531">
                  <c:v>197452040.54524824</c:v>
                </c:pt>
                <c:pt idx="9532">
                  <c:v>197453039.97624734</c:v>
                </c:pt>
                <c:pt idx="9533">
                  <c:v>197453956.11644751</c:v>
                </c:pt>
                <c:pt idx="9534">
                  <c:v>197528456.79063091</c:v>
                </c:pt>
                <c:pt idx="9535">
                  <c:v>197530539.65880468</c:v>
                </c:pt>
                <c:pt idx="9536">
                  <c:v>197532372.56283811</c:v>
                </c:pt>
                <c:pt idx="9537">
                  <c:v>197460868.66013268</c:v>
                </c:pt>
                <c:pt idx="9538">
                  <c:v>197462034.60515282</c:v>
                </c:pt>
                <c:pt idx="9539">
                  <c:v>197463117.26161304</c:v>
                </c:pt>
                <c:pt idx="9540">
                  <c:v>197464699.59393895</c:v>
                </c:pt>
                <c:pt idx="9541">
                  <c:v>197466448.4713546</c:v>
                </c:pt>
                <c:pt idx="9542">
                  <c:v>197468197.33175287</c:v>
                </c:pt>
                <c:pt idx="9543">
                  <c:v>197469946.17513368</c:v>
                </c:pt>
                <c:pt idx="9544">
                  <c:v>197398770.84958529</c:v>
                </c:pt>
                <c:pt idx="9545">
                  <c:v>197400352.52348408</c:v>
                </c:pt>
                <c:pt idx="9546">
                  <c:v>197401850.93854389</c:v>
                </c:pt>
                <c:pt idx="9547">
                  <c:v>197403349.3411065</c:v>
                </c:pt>
                <c:pt idx="9548">
                  <c:v>197477857.39686471</c:v>
                </c:pt>
                <c:pt idx="9549">
                  <c:v>197480022.51264468</c:v>
                </c:pt>
                <c:pt idx="9550">
                  <c:v>197555115.68116948</c:v>
                </c:pt>
                <c:pt idx="9551">
                  <c:v>197557114.93862042</c:v>
                </c:pt>
                <c:pt idx="9552">
                  <c:v>197631627.12768862</c:v>
                </c:pt>
                <c:pt idx="9553">
                  <c:v>197632877.10146254</c:v>
                </c:pt>
                <c:pt idx="9554">
                  <c:v>197560863.48642182</c:v>
                </c:pt>
                <c:pt idx="9555">
                  <c:v>197561863.08596948</c:v>
                </c:pt>
                <c:pt idx="9556">
                  <c:v>197563445.77388769</c:v>
                </c:pt>
                <c:pt idx="9557">
                  <c:v>197565195.04432556</c:v>
                </c:pt>
                <c:pt idx="9558">
                  <c:v>197566694.40544069</c:v>
                </c:pt>
                <c:pt idx="9559">
                  <c:v>197568277.0508309</c:v>
                </c:pt>
                <c:pt idx="9560">
                  <c:v>197569859.68228966</c:v>
                </c:pt>
                <c:pt idx="9561">
                  <c:v>197571442.29981771</c:v>
                </c:pt>
                <c:pt idx="9562">
                  <c:v>197572858.31421846</c:v>
                </c:pt>
                <c:pt idx="9563">
                  <c:v>197501838.76226225</c:v>
                </c:pt>
                <c:pt idx="9564">
                  <c:v>197503670.54057235</c:v>
                </c:pt>
                <c:pt idx="9565">
                  <c:v>197578022.50753143</c:v>
                </c:pt>
                <c:pt idx="9566">
                  <c:v>197579521.76167828</c:v>
                </c:pt>
                <c:pt idx="9567">
                  <c:v>197653625.39722541</c:v>
                </c:pt>
                <c:pt idx="9568">
                  <c:v>197654708.57584289</c:v>
                </c:pt>
                <c:pt idx="9569">
                  <c:v>197656041.70980179</c:v>
                </c:pt>
                <c:pt idx="9570">
                  <c:v>197730313.83318454</c:v>
                </c:pt>
                <c:pt idx="9571">
                  <c:v>197731647.43814358</c:v>
                </c:pt>
                <c:pt idx="9572">
                  <c:v>197733064.38258213</c:v>
                </c:pt>
                <c:pt idx="9573">
                  <c:v>197734564.66453099</c:v>
                </c:pt>
                <c:pt idx="9574">
                  <c:v>197735898.23798358</c:v>
                </c:pt>
                <c:pt idx="9575">
                  <c:v>197737231.80155212</c:v>
                </c:pt>
                <c:pt idx="9576">
                  <c:v>197739065.43532038</c:v>
                </c:pt>
                <c:pt idx="9577">
                  <c:v>197740899.05040216</c:v>
                </c:pt>
                <c:pt idx="9578">
                  <c:v>197742482.61202598</c:v>
                </c:pt>
                <c:pt idx="9579">
                  <c:v>197743982.81544539</c:v>
                </c:pt>
                <c:pt idx="9580">
                  <c:v>197745316.31909499</c:v>
                </c:pt>
                <c:pt idx="9581">
                  <c:v>197746483.1266813</c:v>
                </c:pt>
                <c:pt idx="9582">
                  <c:v>197747899.95429221</c:v>
                </c:pt>
                <c:pt idx="9583">
                  <c:v>197749400.11254308</c:v>
                </c:pt>
                <c:pt idx="9584">
                  <c:v>197750650.23486456</c:v>
                </c:pt>
                <c:pt idx="9585">
                  <c:v>197751983.6891005</c:v>
                </c:pt>
                <c:pt idx="9586">
                  <c:v>197753400.473398</c:v>
                </c:pt>
                <c:pt idx="9587">
                  <c:v>197755150.60330459</c:v>
                </c:pt>
                <c:pt idx="9588">
                  <c:v>197757150.73092467</c:v>
                </c:pt>
                <c:pt idx="9589">
                  <c:v>197758900.82435375</c:v>
                </c:pt>
                <c:pt idx="9590">
                  <c:v>197760234.21744525</c:v>
                </c:pt>
                <c:pt idx="9591">
                  <c:v>197761484.26449436</c:v>
                </c:pt>
                <c:pt idx="9592">
                  <c:v>197835601.92787841</c:v>
                </c:pt>
                <c:pt idx="9593">
                  <c:v>197836852.41814375</c:v>
                </c:pt>
                <c:pt idx="9594">
                  <c:v>197765151.01907119</c:v>
                </c:pt>
                <c:pt idx="9595">
                  <c:v>197766651.0334971</c:v>
                </c:pt>
                <c:pt idx="9596">
                  <c:v>197768651.03327912</c:v>
                </c:pt>
                <c:pt idx="9597">
                  <c:v>197770317.68278208</c:v>
                </c:pt>
                <c:pt idx="9598">
                  <c:v>197844605.26388678</c:v>
                </c:pt>
                <c:pt idx="9599">
                  <c:v>197846105.77610508</c:v>
                </c:pt>
                <c:pt idx="9600">
                  <c:v>197847856.35788342</c:v>
                </c:pt>
                <c:pt idx="9601">
                  <c:v>197849690.28243741</c:v>
                </c:pt>
                <c:pt idx="9602">
                  <c:v>197851607.54721951</c:v>
                </c:pt>
                <c:pt idx="9603">
                  <c:v>197926232.24052623</c:v>
                </c:pt>
                <c:pt idx="9604">
                  <c:v>197928066.78448331</c:v>
                </c:pt>
                <c:pt idx="9605">
                  <c:v>197929817.92264241</c:v>
                </c:pt>
                <c:pt idx="9606">
                  <c:v>197858776.26937822</c:v>
                </c:pt>
                <c:pt idx="9607">
                  <c:v>197860443.37314698</c:v>
                </c:pt>
                <c:pt idx="9608">
                  <c:v>197862110.46147531</c:v>
                </c:pt>
                <c:pt idx="9609">
                  <c:v>197863610.82776901</c:v>
                </c:pt>
                <c:pt idx="9610">
                  <c:v>197937906.29218477</c:v>
                </c:pt>
                <c:pt idx="9611">
                  <c:v>197939573.95206594</c:v>
                </c:pt>
                <c:pt idx="9612">
                  <c:v>197941658.50519729</c:v>
                </c:pt>
                <c:pt idx="9613">
                  <c:v>197943909.79547334</c:v>
                </c:pt>
                <c:pt idx="9614">
                  <c:v>197872696.11205029</c:v>
                </c:pt>
                <c:pt idx="9615">
                  <c:v>197874279.73852247</c:v>
                </c:pt>
                <c:pt idx="9616">
                  <c:v>197949079.31846854</c:v>
                </c:pt>
                <c:pt idx="9617">
                  <c:v>197950830.25228658</c:v>
                </c:pt>
                <c:pt idx="9618">
                  <c:v>198025298.22084478</c:v>
                </c:pt>
                <c:pt idx="9619">
                  <c:v>198026966.36032531</c:v>
                </c:pt>
                <c:pt idx="9620">
                  <c:v>198028968.10730985</c:v>
                </c:pt>
                <c:pt idx="9621">
                  <c:v>198031220.0460774</c:v>
                </c:pt>
                <c:pt idx="9622">
                  <c:v>198032971.5345436</c:v>
                </c:pt>
                <c:pt idx="9623">
                  <c:v>198034472.79681671</c:v>
                </c:pt>
                <c:pt idx="9624">
                  <c:v>198035890.64414108</c:v>
                </c:pt>
                <c:pt idx="9625">
                  <c:v>198110613.86772439</c:v>
                </c:pt>
                <c:pt idx="9626">
                  <c:v>198112282.506042</c:v>
                </c:pt>
                <c:pt idx="9627">
                  <c:v>198040894.72196397</c:v>
                </c:pt>
                <c:pt idx="9628">
                  <c:v>198042479.31762701</c:v>
                </c:pt>
                <c:pt idx="9629">
                  <c:v>198043980.50065961</c:v>
                </c:pt>
                <c:pt idx="9630">
                  <c:v>198118289.47604468</c:v>
                </c:pt>
                <c:pt idx="9631">
                  <c:v>198120041.47124192</c:v>
                </c:pt>
                <c:pt idx="9632">
                  <c:v>198122127.15759963</c:v>
                </c:pt>
                <c:pt idx="9633">
                  <c:v>198196855.83174306</c:v>
                </c:pt>
                <c:pt idx="9634">
                  <c:v>198198274.59202594</c:v>
                </c:pt>
                <c:pt idx="9635">
                  <c:v>198126715.5826107</c:v>
                </c:pt>
                <c:pt idx="9636">
                  <c:v>198128550.91990009</c:v>
                </c:pt>
                <c:pt idx="9637">
                  <c:v>198057573.97742221</c:v>
                </c:pt>
                <c:pt idx="9638">
                  <c:v>198059075.03466031</c:v>
                </c:pt>
                <c:pt idx="9639">
                  <c:v>198133389.44678628</c:v>
                </c:pt>
                <c:pt idx="9640">
                  <c:v>198135224.71610108</c:v>
                </c:pt>
                <c:pt idx="9641">
                  <c:v>198210291.87830478</c:v>
                </c:pt>
                <c:pt idx="9642">
                  <c:v>198212628.47982636</c:v>
                </c:pt>
                <c:pt idx="9643">
                  <c:v>198214965.05105993</c:v>
                </c:pt>
                <c:pt idx="9644">
                  <c:v>198217134.69722888</c:v>
                </c:pt>
                <c:pt idx="9645">
                  <c:v>198219137.42436042</c:v>
                </c:pt>
                <c:pt idx="9646">
                  <c:v>198220889.79234788</c:v>
                </c:pt>
                <c:pt idx="9647">
                  <c:v>198295461.44157988</c:v>
                </c:pt>
                <c:pt idx="9648">
                  <c:v>198297464.84499571</c:v>
                </c:pt>
                <c:pt idx="9649">
                  <c:v>198299551.69988567</c:v>
                </c:pt>
                <c:pt idx="9650">
                  <c:v>198301221.16640934</c:v>
                </c:pt>
                <c:pt idx="9651">
                  <c:v>198375712.58909431</c:v>
                </c:pt>
                <c:pt idx="9652">
                  <c:v>198450205.16398066</c:v>
                </c:pt>
                <c:pt idx="9653">
                  <c:v>198451541.68459263</c:v>
                </c:pt>
                <c:pt idx="9654">
                  <c:v>198452627.600301</c:v>
                </c:pt>
                <c:pt idx="9655">
                  <c:v>198453880.57184458</c:v>
                </c:pt>
                <c:pt idx="9656">
                  <c:v>198455551.18703681</c:v>
                </c:pt>
                <c:pt idx="9657">
                  <c:v>198530548.19233608</c:v>
                </c:pt>
                <c:pt idx="9658">
                  <c:v>198532804.30075246</c:v>
                </c:pt>
                <c:pt idx="9659">
                  <c:v>198534893.26488668</c:v>
                </c:pt>
                <c:pt idx="9660">
                  <c:v>198536815.09054092</c:v>
                </c:pt>
                <c:pt idx="9661">
                  <c:v>198538736.89573601</c:v>
                </c:pt>
                <c:pt idx="9662">
                  <c:v>198540408.01405793</c:v>
                </c:pt>
                <c:pt idx="9663">
                  <c:v>198614908.52414834</c:v>
                </c:pt>
                <c:pt idx="9664">
                  <c:v>198616663.8106854</c:v>
                </c:pt>
                <c:pt idx="9665">
                  <c:v>198618419.08016142</c:v>
                </c:pt>
                <c:pt idx="9666">
                  <c:v>198620007.16641548</c:v>
                </c:pt>
                <c:pt idx="9667">
                  <c:v>198694176.20287573</c:v>
                </c:pt>
                <c:pt idx="9668">
                  <c:v>198695430.39686748</c:v>
                </c:pt>
                <c:pt idx="9669">
                  <c:v>198697102.64197826</c:v>
                </c:pt>
                <c:pt idx="9670">
                  <c:v>198698774.87161061</c:v>
                </c:pt>
                <c:pt idx="9671">
                  <c:v>198700112.64417151</c:v>
                </c:pt>
                <c:pt idx="9672">
                  <c:v>198628699.60164431</c:v>
                </c:pt>
                <c:pt idx="9673">
                  <c:v>198630789.06696838</c:v>
                </c:pt>
                <c:pt idx="9674">
                  <c:v>198633045.66236445</c:v>
                </c:pt>
                <c:pt idx="9675">
                  <c:v>198635051.50126705</c:v>
                </c:pt>
                <c:pt idx="9676">
                  <c:v>198636890.16735601</c:v>
                </c:pt>
                <c:pt idx="9677">
                  <c:v>198711901.33657181</c:v>
                </c:pt>
                <c:pt idx="9678">
                  <c:v>198714242.26195553</c:v>
                </c:pt>
                <c:pt idx="9679">
                  <c:v>198716583.15700626</c:v>
                </c:pt>
                <c:pt idx="9680">
                  <c:v>198645414.64735794</c:v>
                </c:pt>
                <c:pt idx="9681">
                  <c:v>198646918.92558908</c:v>
                </c:pt>
                <c:pt idx="9682">
                  <c:v>198575414.38649246</c:v>
                </c:pt>
                <c:pt idx="9683">
                  <c:v>198576751.01079461</c:v>
                </c:pt>
                <c:pt idx="9684">
                  <c:v>198651348.11650568</c:v>
                </c:pt>
                <c:pt idx="9685">
                  <c:v>198653604.45501816</c:v>
                </c:pt>
                <c:pt idx="9686">
                  <c:v>198655860.76533958</c:v>
                </c:pt>
                <c:pt idx="9687">
                  <c:v>198730711.48669344</c:v>
                </c:pt>
                <c:pt idx="9688">
                  <c:v>198731881.83131295</c:v>
                </c:pt>
                <c:pt idx="9689">
                  <c:v>198732717.78711367</c:v>
                </c:pt>
                <c:pt idx="9690">
                  <c:v>198733637.33402663</c:v>
                </c:pt>
                <c:pt idx="9691">
                  <c:v>198734807.65969211</c:v>
                </c:pt>
                <c:pt idx="9692">
                  <c:v>198809243.10980561</c:v>
                </c:pt>
                <c:pt idx="9693">
                  <c:v>198810999.21367228</c:v>
                </c:pt>
                <c:pt idx="9694">
                  <c:v>198739906.84732315</c:v>
                </c:pt>
                <c:pt idx="9695">
                  <c:v>198814762.23592624</c:v>
                </c:pt>
                <c:pt idx="9696">
                  <c:v>198816601.90717828</c:v>
                </c:pt>
                <c:pt idx="9697">
                  <c:v>198818525.17982793</c:v>
                </c:pt>
                <c:pt idx="9698">
                  <c:v>198820364.8127754</c:v>
                </c:pt>
                <c:pt idx="9699">
                  <c:v>198894888.99111998</c:v>
                </c:pt>
                <c:pt idx="9700">
                  <c:v>198896227.37325668</c:v>
                </c:pt>
                <c:pt idx="9701">
                  <c:v>198970000.07409668</c:v>
                </c:pt>
                <c:pt idx="9702">
                  <c:v>198970836.86077037</c:v>
                </c:pt>
                <c:pt idx="9703">
                  <c:v>198972092.03352153</c:v>
                </c:pt>
                <c:pt idx="9704">
                  <c:v>198973849.26073831</c:v>
                </c:pt>
                <c:pt idx="9705">
                  <c:v>198975439.11827058</c:v>
                </c:pt>
                <c:pt idx="9706">
                  <c:v>198976694.25908154</c:v>
                </c:pt>
                <c:pt idx="9707">
                  <c:v>198978116.74147028</c:v>
                </c:pt>
                <c:pt idx="9708">
                  <c:v>198979706.56148839</c:v>
                </c:pt>
                <c:pt idx="9709">
                  <c:v>198981212.69387761</c:v>
                </c:pt>
                <c:pt idx="9710">
                  <c:v>198982886.1595991</c:v>
                </c:pt>
                <c:pt idx="9711">
                  <c:v>198984810.62603611</c:v>
                </c:pt>
                <c:pt idx="9712">
                  <c:v>198986651.40085766</c:v>
                </c:pt>
                <c:pt idx="9713">
                  <c:v>198988157.47541231</c:v>
                </c:pt>
                <c:pt idx="9714">
                  <c:v>198989328.85806164</c:v>
                </c:pt>
                <c:pt idx="9715">
                  <c:v>199064029.86426136</c:v>
                </c:pt>
                <c:pt idx="9716">
                  <c:v>199066122.34655821</c:v>
                </c:pt>
                <c:pt idx="9717">
                  <c:v>199068298.50247487</c:v>
                </c:pt>
                <c:pt idx="9718">
                  <c:v>199070390.93540284</c:v>
                </c:pt>
                <c:pt idx="9719">
                  <c:v>199072148.56036088</c:v>
                </c:pt>
                <c:pt idx="9720">
                  <c:v>199073655.0824489</c:v>
                </c:pt>
                <c:pt idx="9721">
                  <c:v>199075161.59199229</c:v>
                </c:pt>
                <c:pt idx="9722">
                  <c:v>199076417.00702924</c:v>
                </c:pt>
                <c:pt idx="9723">
                  <c:v>199004472.47923854</c:v>
                </c:pt>
                <c:pt idx="9724">
                  <c:v>199005643.75622204</c:v>
                </c:pt>
                <c:pt idx="9725">
                  <c:v>199007233.33428118</c:v>
                </c:pt>
                <c:pt idx="9726">
                  <c:v>199008990.22009176</c:v>
                </c:pt>
                <c:pt idx="9727">
                  <c:v>199010663.4288063</c:v>
                </c:pt>
                <c:pt idx="9728">
                  <c:v>199012169.30341411</c:v>
                </c:pt>
                <c:pt idx="9729">
                  <c:v>199013507.84809488</c:v>
                </c:pt>
                <c:pt idx="9730">
                  <c:v>199087715.35036802</c:v>
                </c:pt>
                <c:pt idx="9731">
                  <c:v>199016268.56521171</c:v>
                </c:pt>
                <c:pt idx="9732">
                  <c:v>199018192.67646289</c:v>
                </c:pt>
                <c:pt idx="9733">
                  <c:v>199020451.38963804</c:v>
                </c:pt>
                <c:pt idx="9734">
                  <c:v>199022710.07460374</c:v>
                </c:pt>
                <c:pt idx="9735">
                  <c:v>199024885.07791048</c:v>
                </c:pt>
                <c:pt idx="9736">
                  <c:v>198954270.1651316</c:v>
                </c:pt>
                <c:pt idx="9737">
                  <c:v>198956444.31684473</c:v>
                </c:pt>
                <c:pt idx="9738">
                  <c:v>199031493.5813255</c:v>
                </c:pt>
                <c:pt idx="9739">
                  <c:v>199033166.58186027</c:v>
                </c:pt>
                <c:pt idx="9740">
                  <c:v>199034923.21576557</c:v>
                </c:pt>
                <c:pt idx="9741">
                  <c:v>199109975.20677298</c:v>
                </c:pt>
                <c:pt idx="9742">
                  <c:v>199111983.48017499</c:v>
                </c:pt>
                <c:pt idx="9743">
                  <c:v>199113489.6705972</c:v>
                </c:pt>
                <c:pt idx="9744">
                  <c:v>199041865.93517461</c:v>
                </c:pt>
                <c:pt idx="9745">
                  <c:v>199043455.19490117</c:v>
                </c:pt>
                <c:pt idx="9746">
                  <c:v>199045211.72887731</c:v>
                </c:pt>
                <c:pt idx="9747">
                  <c:v>199120267.37232861</c:v>
                </c:pt>
                <c:pt idx="9748">
                  <c:v>199122275.53148863</c:v>
                </c:pt>
                <c:pt idx="9749">
                  <c:v>199123697.96407449</c:v>
                </c:pt>
                <c:pt idx="9750">
                  <c:v>199198003.01541007</c:v>
                </c:pt>
                <c:pt idx="9751">
                  <c:v>199199174.84265631</c:v>
                </c:pt>
                <c:pt idx="9752">
                  <c:v>199200262.96116263</c:v>
                </c:pt>
                <c:pt idx="9753">
                  <c:v>199201602.17495945</c:v>
                </c:pt>
                <c:pt idx="9754">
                  <c:v>199203443.57774958</c:v>
                </c:pt>
                <c:pt idx="9755">
                  <c:v>199205703.45556885</c:v>
                </c:pt>
                <c:pt idx="9756">
                  <c:v>199208214.39782917</c:v>
                </c:pt>
                <c:pt idx="9757">
                  <c:v>199210474.21607918</c:v>
                </c:pt>
                <c:pt idx="9758">
                  <c:v>199212231.83298859</c:v>
                </c:pt>
                <c:pt idx="9759">
                  <c:v>199286626.68789479</c:v>
                </c:pt>
                <c:pt idx="9760">
                  <c:v>199287966.29312193</c:v>
                </c:pt>
                <c:pt idx="9761">
                  <c:v>199289389.61281601</c:v>
                </c:pt>
                <c:pt idx="9762">
                  <c:v>199290896.64500189</c:v>
                </c:pt>
                <c:pt idx="9763">
                  <c:v>199292571.11049655</c:v>
                </c:pt>
                <c:pt idx="9764">
                  <c:v>199367304.13770068</c:v>
                </c:pt>
                <c:pt idx="9765">
                  <c:v>199369062.93650731</c:v>
                </c:pt>
                <c:pt idx="9766">
                  <c:v>199370737.96711111</c:v>
                </c:pt>
                <c:pt idx="9767">
                  <c:v>199445557.26929748</c:v>
                </c:pt>
                <c:pt idx="9768">
                  <c:v>199447484.22081435</c:v>
                </c:pt>
                <c:pt idx="9769">
                  <c:v>199522389.34838036</c:v>
                </c:pt>
                <c:pt idx="9770">
                  <c:v>199524233.15501741</c:v>
                </c:pt>
                <c:pt idx="9771">
                  <c:v>199526076.94289824</c:v>
                </c:pt>
                <c:pt idx="9772">
                  <c:v>199601068.60749486</c:v>
                </c:pt>
                <c:pt idx="9773">
                  <c:v>199603080.70442903</c:v>
                </c:pt>
                <c:pt idx="9774">
                  <c:v>199604673.59866685</c:v>
                </c:pt>
                <c:pt idx="9775">
                  <c:v>199606098.80796543</c:v>
                </c:pt>
                <c:pt idx="9776">
                  <c:v>199608027.01447991</c:v>
                </c:pt>
                <c:pt idx="9777">
                  <c:v>199610625.86907747</c:v>
                </c:pt>
                <c:pt idx="9778">
                  <c:v>199685873.96030396</c:v>
                </c:pt>
                <c:pt idx="9779">
                  <c:v>199760284.75023565</c:v>
                </c:pt>
                <c:pt idx="9780">
                  <c:v>199761375.35616538</c:v>
                </c:pt>
                <c:pt idx="9781">
                  <c:v>199835284.03121048</c:v>
                </c:pt>
                <c:pt idx="9782">
                  <c:v>199835871.48941332</c:v>
                </c:pt>
                <c:pt idx="9783">
                  <c:v>199836458.94571435</c:v>
                </c:pt>
                <c:pt idx="9784">
                  <c:v>199837885.61738783</c:v>
                </c:pt>
                <c:pt idx="9785">
                  <c:v>199840151.48464641</c:v>
                </c:pt>
                <c:pt idx="9786">
                  <c:v>199842333.40416268</c:v>
                </c:pt>
                <c:pt idx="9787">
                  <c:v>199844011.78594387</c:v>
                </c:pt>
                <c:pt idx="9788">
                  <c:v>199772532.7171852</c:v>
                </c:pt>
                <c:pt idx="9789">
                  <c:v>199773623.24950188</c:v>
                </c:pt>
                <c:pt idx="9790">
                  <c:v>199774797.66158989</c:v>
                </c:pt>
                <c:pt idx="9791">
                  <c:v>199776643.15094262</c:v>
                </c:pt>
                <c:pt idx="9792">
                  <c:v>199851732.14225885</c:v>
                </c:pt>
                <c:pt idx="9793">
                  <c:v>199853913.92257631</c:v>
                </c:pt>
                <c:pt idx="9794">
                  <c:v>199855843.9371511</c:v>
                </c:pt>
                <c:pt idx="9795">
                  <c:v>199930600.11890623</c:v>
                </c:pt>
                <c:pt idx="9796">
                  <c:v>199932195.03011373</c:v>
                </c:pt>
                <c:pt idx="9797">
                  <c:v>199934041.75190556</c:v>
                </c:pt>
                <c:pt idx="9798">
                  <c:v>199936392.09793246</c:v>
                </c:pt>
                <c:pt idx="9799">
                  <c:v>199938742.41353789</c:v>
                </c:pt>
                <c:pt idx="9800">
                  <c:v>200013334.82068372</c:v>
                </c:pt>
                <c:pt idx="9801">
                  <c:v>200014762.29161566</c:v>
                </c:pt>
                <c:pt idx="9802">
                  <c:v>200016777.52559939</c:v>
                </c:pt>
                <c:pt idx="9803">
                  <c:v>200092212.28278482</c:v>
                </c:pt>
                <c:pt idx="9804">
                  <c:v>200094480.19130436</c:v>
                </c:pt>
                <c:pt idx="9805">
                  <c:v>200096496.0862273</c:v>
                </c:pt>
                <c:pt idx="9806">
                  <c:v>200098343.97026065</c:v>
                </c:pt>
                <c:pt idx="9807">
                  <c:v>200100023.84853029</c:v>
                </c:pt>
                <c:pt idx="9808">
                  <c:v>200101703.71127027</c:v>
                </c:pt>
                <c:pt idx="9809">
                  <c:v>200103131.58238968</c:v>
                </c:pt>
                <c:pt idx="9810">
                  <c:v>200104727.42506936</c:v>
                </c:pt>
                <c:pt idx="9811">
                  <c:v>200179076.05051938</c:v>
                </c:pt>
                <c:pt idx="9812">
                  <c:v>200180252.34592688</c:v>
                </c:pt>
                <c:pt idx="9813">
                  <c:v>200254770.46390137</c:v>
                </c:pt>
                <c:pt idx="9814">
                  <c:v>200256787.67123154</c:v>
                </c:pt>
                <c:pt idx="9815">
                  <c:v>200258888.90507314</c:v>
                </c:pt>
                <c:pt idx="9816">
                  <c:v>200260737.97077</c:v>
                </c:pt>
                <c:pt idx="9817">
                  <c:v>200262418.92327014</c:v>
                </c:pt>
                <c:pt idx="9818">
                  <c:v>200263931.76723531</c:v>
                </c:pt>
                <c:pt idx="9819">
                  <c:v>200265528.64443368</c:v>
                </c:pt>
                <c:pt idx="9820">
                  <c:v>200267209.55265132</c:v>
                </c:pt>
                <c:pt idx="9821">
                  <c:v>200268722.35676271</c:v>
                </c:pt>
                <c:pt idx="9822">
                  <c:v>200270067.0609633</c:v>
                </c:pt>
                <c:pt idx="9823">
                  <c:v>200271916.01300338</c:v>
                </c:pt>
                <c:pt idx="9824">
                  <c:v>200274017.07204798</c:v>
                </c:pt>
                <c:pt idx="9825">
                  <c:v>200275781.94288591</c:v>
                </c:pt>
                <c:pt idx="9826">
                  <c:v>200277294.67568558</c:v>
                </c:pt>
                <c:pt idx="9827">
                  <c:v>200278807.39590171</c:v>
                </c:pt>
                <c:pt idx="9828">
                  <c:v>200280236.06455141</c:v>
                </c:pt>
                <c:pt idx="9829">
                  <c:v>200281664.72197688</c:v>
                </c:pt>
                <c:pt idx="9830">
                  <c:v>200283261.44346458</c:v>
                </c:pt>
                <c:pt idx="9831">
                  <c:v>200284774.11404678</c:v>
                </c:pt>
                <c:pt idx="9832">
                  <c:v>200286286.77204633</c:v>
                </c:pt>
                <c:pt idx="9833">
                  <c:v>200287799.41746357</c:v>
                </c:pt>
                <c:pt idx="9834">
                  <c:v>200288975.91075569</c:v>
                </c:pt>
                <c:pt idx="9835">
                  <c:v>200289816.25844723</c:v>
                </c:pt>
                <c:pt idx="9836">
                  <c:v>200290824.67055109</c:v>
                </c:pt>
                <c:pt idx="9837">
                  <c:v>200365104.53078026</c:v>
                </c:pt>
                <c:pt idx="9838">
                  <c:v>200293933.90600273</c:v>
                </c:pt>
                <c:pt idx="9839">
                  <c:v>200296118.74235466</c:v>
                </c:pt>
                <c:pt idx="9840">
                  <c:v>200298135.49107373</c:v>
                </c:pt>
                <c:pt idx="9841">
                  <c:v>200300068.18760851</c:v>
                </c:pt>
                <c:pt idx="9842">
                  <c:v>200229145.89227778</c:v>
                </c:pt>
                <c:pt idx="9843">
                  <c:v>200158138.07434329</c:v>
                </c:pt>
                <c:pt idx="9844">
                  <c:v>200160069.29744118</c:v>
                </c:pt>
                <c:pt idx="9845">
                  <c:v>200161748.60519081</c:v>
                </c:pt>
                <c:pt idx="9846">
                  <c:v>200236033.61688998</c:v>
                </c:pt>
                <c:pt idx="9847">
                  <c:v>200237377.53272742</c:v>
                </c:pt>
                <c:pt idx="9848">
                  <c:v>200239057.41355234</c:v>
                </c:pt>
                <c:pt idx="9849">
                  <c:v>200240485.30004808</c:v>
                </c:pt>
                <c:pt idx="9850">
                  <c:v>200168633.6047177</c:v>
                </c:pt>
                <c:pt idx="9851">
                  <c:v>200096697.11342958</c:v>
                </c:pt>
                <c:pt idx="9852">
                  <c:v>200097620.34858853</c:v>
                </c:pt>
                <c:pt idx="9853">
                  <c:v>200171740.16543856</c:v>
                </c:pt>
                <c:pt idx="9854">
                  <c:v>200246112.74350032</c:v>
                </c:pt>
                <c:pt idx="9855">
                  <c:v>200247792.54360458</c:v>
                </c:pt>
                <c:pt idx="9856">
                  <c:v>200322250.71172968</c:v>
                </c:pt>
                <c:pt idx="9857">
                  <c:v>200323174.92484945</c:v>
                </c:pt>
                <c:pt idx="9858">
                  <c:v>200324099.13327157</c:v>
                </c:pt>
                <c:pt idx="9859">
                  <c:v>200324771.28190112</c:v>
                </c:pt>
                <c:pt idx="9860">
                  <c:v>200252159.95123148</c:v>
                </c:pt>
                <c:pt idx="9861">
                  <c:v>200253251.78674304</c:v>
                </c:pt>
                <c:pt idx="9862">
                  <c:v>200254847.53454086</c:v>
                </c:pt>
                <c:pt idx="9863">
                  <c:v>200256611.23949391</c:v>
                </c:pt>
                <c:pt idx="9864">
                  <c:v>200258962.81947973</c:v>
                </c:pt>
                <c:pt idx="9865">
                  <c:v>200261482.3357076</c:v>
                </c:pt>
                <c:pt idx="9866">
                  <c:v>200336953.54523772</c:v>
                </c:pt>
                <c:pt idx="9867">
                  <c:v>200339221.87655911</c:v>
                </c:pt>
                <c:pt idx="9868">
                  <c:v>200341070.12560475</c:v>
                </c:pt>
                <c:pt idx="9869">
                  <c:v>200415872.20010704</c:v>
                </c:pt>
                <c:pt idx="9870">
                  <c:v>200417553.00644991</c:v>
                </c:pt>
                <c:pt idx="9871">
                  <c:v>200418981.67963091</c:v>
                </c:pt>
                <c:pt idx="9872">
                  <c:v>200420326.30296364</c:v>
                </c:pt>
                <c:pt idx="9873">
                  <c:v>200494710.88389298</c:v>
                </c:pt>
                <c:pt idx="9874">
                  <c:v>200495971.90931371</c:v>
                </c:pt>
                <c:pt idx="9875">
                  <c:v>200570526.10647318</c:v>
                </c:pt>
                <c:pt idx="9876">
                  <c:v>200572292.15583771</c:v>
                </c:pt>
                <c:pt idx="9877">
                  <c:v>200573805.89879981</c:v>
                </c:pt>
                <c:pt idx="9878">
                  <c:v>200502360.97048625</c:v>
                </c:pt>
                <c:pt idx="9879">
                  <c:v>200504210.39369971</c:v>
                </c:pt>
                <c:pt idx="9880">
                  <c:v>200506227.92486069</c:v>
                </c:pt>
                <c:pt idx="9881">
                  <c:v>200581038.05256119</c:v>
                </c:pt>
                <c:pt idx="9882">
                  <c:v>200582551.72280276</c:v>
                </c:pt>
                <c:pt idx="9883">
                  <c:v>200656438.30902204</c:v>
                </c:pt>
                <c:pt idx="9884">
                  <c:v>200656943.04438218</c:v>
                </c:pt>
                <c:pt idx="9885">
                  <c:v>200657700.14479989</c:v>
                </c:pt>
                <c:pt idx="9886">
                  <c:v>200731671.94543141</c:v>
                </c:pt>
                <c:pt idx="9887">
                  <c:v>200733270.8319144</c:v>
                </c:pt>
                <c:pt idx="9888">
                  <c:v>200735627.0601019</c:v>
                </c:pt>
                <c:pt idx="9889">
                  <c:v>200810779.47429597</c:v>
                </c:pt>
                <c:pt idx="9890">
                  <c:v>200812715.60660771</c:v>
                </c:pt>
                <c:pt idx="9891">
                  <c:v>200815072.60948598</c:v>
                </c:pt>
                <c:pt idx="9892">
                  <c:v>200817429.58188191</c:v>
                </c:pt>
                <c:pt idx="9893">
                  <c:v>200818860.58596468</c:v>
                </c:pt>
                <c:pt idx="9894">
                  <c:v>200820291.57881144</c:v>
                </c:pt>
                <c:pt idx="9895">
                  <c:v>200822311.78487846</c:v>
                </c:pt>
                <c:pt idx="9896">
                  <c:v>200824163.62076765</c:v>
                </c:pt>
                <c:pt idx="9897">
                  <c:v>200825762.91843835</c:v>
                </c:pt>
                <c:pt idx="9898">
                  <c:v>200827278.02960166</c:v>
                </c:pt>
                <c:pt idx="9899">
                  <c:v>200828877.29994226</c:v>
                </c:pt>
                <c:pt idx="9900">
                  <c:v>200903448.18455431</c:v>
                </c:pt>
                <c:pt idx="9901">
                  <c:v>200977935.92723197</c:v>
                </c:pt>
                <c:pt idx="9902">
                  <c:v>201052677.48428419</c:v>
                </c:pt>
                <c:pt idx="9903">
                  <c:v>201054278.44520137</c:v>
                </c:pt>
                <c:pt idx="9904">
                  <c:v>201129021.77836949</c:v>
                </c:pt>
                <c:pt idx="9905">
                  <c:v>201131129.03047061</c:v>
                </c:pt>
                <c:pt idx="9906">
                  <c:v>201133320.54684651</c:v>
                </c:pt>
                <c:pt idx="9907">
                  <c:v>201135090.5985553</c:v>
                </c:pt>
                <c:pt idx="9908">
                  <c:v>201136692.05911911</c:v>
                </c:pt>
                <c:pt idx="9909">
                  <c:v>201138124.93297571</c:v>
                </c:pt>
                <c:pt idx="9910">
                  <c:v>201139389.22409531</c:v>
                </c:pt>
                <c:pt idx="9911">
                  <c:v>201140653.50645727</c:v>
                </c:pt>
                <c:pt idx="9912">
                  <c:v>201142507.77141258</c:v>
                </c:pt>
                <c:pt idx="9913">
                  <c:v>201144530.58442444</c:v>
                </c:pt>
                <c:pt idx="9914">
                  <c:v>201146637.65747207</c:v>
                </c:pt>
                <c:pt idx="9915">
                  <c:v>201221725.68458334</c:v>
                </c:pt>
                <c:pt idx="9916">
                  <c:v>201223833.47530958</c:v>
                </c:pt>
                <c:pt idx="9917">
                  <c:v>201225772.62128642</c:v>
                </c:pt>
                <c:pt idx="9918">
                  <c:v>201228048.98376286</c:v>
                </c:pt>
                <c:pt idx="9919">
                  <c:v>201230746.85809463</c:v>
                </c:pt>
                <c:pt idx="9920">
                  <c:v>201233276.07907549</c:v>
                </c:pt>
                <c:pt idx="9921">
                  <c:v>201235468.04225174</c:v>
                </c:pt>
                <c:pt idx="9922">
                  <c:v>201237407.06466401</c:v>
                </c:pt>
                <c:pt idx="9923">
                  <c:v>201311827.3813704</c:v>
                </c:pt>
                <c:pt idx="9924">
                  <c:v>201313008.06564075</c:v>
                </c:pt>
                <c:pt idx="9925">
                  <c:v>201314694.74421591</c:v>
                </c:pt>
                <c:pt idx="9926">
                  <c:v>201316634.4053216</c:v>
                </c:pt>
                <c:pt idx="9927">
                  <c:v>201318321.0504089</c:v>
                </c:pt>
                <c:pt idx="9928">
                  <c:v>201393250.81618661</c:v>
                </c:pt>
                <c:pt idx="9929">
                  <c:v>201395359.84447744</c:v>
                </c:pt>
                <c:pt idx="9930">
                  <c:v>201397300.12900391</c:v>
                </c:pt>
                <c:pt idx="9931">
                  <c:v>201398987.31619161</c:v>
                </c:pt>
                <c:pt idx="9932">
                  <c:v>201327175.68159166</c:v>
                </c:pt>
                <c:pt idx="9933">
                  <c:v>201255194.52671635</c:v>
                </c:pt>
                <c:pt idx="9934">
                  <c:v>201256711.86032194</c:v>
                </c:pt>
                <c:pt idx="9935">
                  <c:v>201258482.06692463</c:v>
                </c:pt>
                <c:pt idx="9936">
                  <c:v>201332825.55524161</c:v>
                </c:pt>
                <c:pt idx="9937">
                  <c:v>201333500.15534085</c:v>
                </c:pt>
                <c:pt idx="9938">
                  <c:v>201334006.10377997</c:v>
                </c:pt>
                <c:pt idx="9939">
                  <c:v>201334849.34806436</c:v>
                </c:pt>
                <c:pt idx="9940">
                  <c:v>201263371.119809</c:v>
                </c:pt>
                <c:pt idx="9941">
                  <c:v>201265562.72170818</c:v>
                </c:pt>
                <c:pt idx="9942">
                  <c:v>201267585.71549675</c:v>
                </c:pt>
                <c:pt idx="9943">
                  <c:v>201269524.39684448</c:v>
                </c:pt>
                <c:pt idx="9944">
                  <c:v>201198548.25469881</c:v>
                </c:pt>
                <c:pt idx="9945">
                  <c:v>201200401.93155858</c:v>
                </c:pt>
                <c:pt idx="9946">
                  <c:v>201201834.30532828</c:v>
                </c:pt>
                <c:pt idx="9947">
                  <c:v>201276436.04977962</c:v>
                </c:pt>
                <c:pt idx="9948">
                  <c:v>201278290.35117432</c:v>
                </c:pt>
                <c:pt idx="9949">
                  <c:v>201353146.79024029</c:v>
                </c:pt>
                <c:pt idx="9950">
                  <c:v>201354495.83784318</c:v>
                </c:pt>
                <c:pt idx="9951">
                  <c:v>201429016.64161468</c:v>
                </c:pt>
                <c:pt idx="9952">
                  <c:v>201430534.84722015</c:v>
                </c:pt>
                <c:pt idx="9953">
                  <c:v>201431800.00892138</c:v>
                </c:pt>
                <c:pt idx="9954">
                  <c:v>201432896.47530958</c:v>
                </c:pt>
                <c:pt idx="9955">
                  <c:v>201434498.9912717</c:v>
                </c:pt>
                <c:pt idx="9956">
                  <c:v>201437113.59240445</c:v>
                </c:pt>
                <c:pt idx="9957">
                  <c:v>201366636.81789491</c:v>
                </c:pt>
                <c:pt idx="9958">
                  <c:v>201368660.23610929</c:v>
                </c:pt>
                <c:pt idx="9959">
                  <c:v>201297253.71611226</c:v>
                </c:pt>
                <c:pt idx="9960">
                  <c:v>201298602.14705566</c:v>
                </c:pt>
                <c:pt idx="9961">
                  <c:v>201299529.18755242</c:v>
                </c:pt>
                <c:pt idx="9962">
                  <c:v>201300371.94755575</c:v>
                </c:pt>
                <c:pt idx="9963">
                  <c:v>201301973.18084496</c:v>
                </c:pt>
                <c:pt idx="9964">
                  <c:v>201303995.77124318</c:v>
                </c:pt>
                <c:pt idx="9965">
                  <c:v>201379367.11768568</c:v>
                </c:pt>
                <c:pt idx="9966">
                  <c:v>201381390.39487436</c:v>
                </c:pt>
                <c:pt idx="9967">
                  <c:v>201456258.08005178</c:v>
                </c:pt>
                <c:pt idx="9968">
                  <c:v>201457944.72290131</c:v>
                </c:pt>
                <c:pt idx="9969">
                  <c:v>201459547.01918674</c:v>
                </c:pt>
                <c:pt idx="9970">
                  <c:v>201388050.19064438</c:v>
                </c:pt>
                <c:pt idx="9971">
                  <c:v>201390073.37164742</c:v>
                </c:pt>
                <c:pt idx="9972">
                  <c:v>201465450.09478503</c:v>
                </c:pt>
                <c:pt idx="9973">
                  <c:v>201467642.61714748</c:v>
                </c:pt>
                <c:pt idx="9974">
                  <c:v>201542515.59077829</c:v>
                </c:pt>
                <c:pt idx="9975">
                  <c:v>201544034.01150262</c:v>
                </c:pt>
                <c:pt idx="9976">
                  <c:v>201618402.47156832</c:v>
                </c:pt>
                <c:pt idx="9977">
                  <c:v>201619583.87692454</c:v>
                </c:pt>
                <c:pt idx="9978">
                  <c:v>201620596.50401148</c:v>
                </c:pt>
                <c:pt idx="9979">
                  <c:v>201621693.51035994</c:v>
                </c:pt>
                <c:pt idx="9980">
                  <c:v>201696064.05004999</c:v>
                </c:pt>
                <c:pt idx="9981">
                  <c:v>201697583.51126578</c:v>
                </c:pt>
                <c:pt idx="9982">
                  <c:v>201699018.54637998</c:v>
                </c:pt>
                <c:pt idx="9983">
                  <c:v>201699778.26629418</c:v>
                </c:pt>
                <c:pt idx="9984">
                  <c:v>201700453.57023546</c:v>
                </c:pt>
                <c:pt idx="9985">
                  <c:v>201701719.75840542</c:v>
                </c:pt>
                <c:pt idx="9986">
                  <c:v>201703407.99566415</c:v>
                </c:pt>
                <c:pt idx="9987">
                  <c:v>201705433.85980648</c:v>
                </c:pt>
                <c:pt idx="9988">
                  <c:v>201707375.29188758</c:v>
                </c:pt>
                <c:pt idx="9989">
                  <c:v>201709147.88579169</c:v>
                </c:pt>
                <c:pt idx="9990">
                  <c:v>201710836.05449143</c:v>
                </c:pt>
                <c:pt idx="9991">
                  <c:v>201639329.09361881</c:v>
                </c:pt>
                <c:pt idx="9992">
                  <c:v>201640679.11602587</c:v>
                </c:pt>
                <c:pt idx="9993">
                  <c:v>201642282.25468791</c:v>
                </c:pt>
                <c:pt idx="9994">
                  <c:v>201643885.37929401</c:v>
                </c:pt>
                <c:pt idx="9995">
                  <c:v>201718348.216272</c:v>
                </c:pt>
                <c:pt idx="9996">
                  <c:v>201719698.68454853</c:v>
                </c:pt>
                <c:pt idx="9997">
                  <c:v>201721471.15903011</c:v>
                </c:pt>
                <c:pt idx="9998">
                  <c:v>201723328.0186362</c:v>
                </c:pt>
                <c:pt idx="9999">
                  <c:v>201797962.45717281</c:v>
                </c:pt>
                <c:pt idx="10000">
                  <c:v>201799397.79845488</c:v>
                </c:pt>
                <c:pt idx="10001">
                  <c:v>201800833.12847769</c:v>
                </c:pt>
                <c:pt idx="10002">
                  <c:v>201802268.44724134</c:v>
                </c:pt>
                <c:pt idx="10003">
                  <c:v>201803957.04313672</c:v>
                </c:pt>
                <c:pt idx="10004">
                  <c:v>201805561.19480398</c:v>
                </c:pt>
                <c:pt idx="10005">
                  <c:v>201807249.76031268</c:v>
                </c:pt>
                <c:pt idx="10006">
                  <c:v>201809276.01835433</c:v>
                </c:pt>
                <c:pt idx="10007">
                  <c:v>201811639.95771044</c:v>
                </c:pt>
                <c:pt idx="10008">
                  <c:v>201813412.89218524</c:v>
                </c:pt>
                <c:pt idx="10009">
                  <c:v>201814341.56529245</c:v>
                </c:pt>
                <c:pt idx="10010">
                  <c:v>201815270.23368609</c:v>
                </c:pt>
                <c:pt idx="10011">
                  <c:v>201816789.86270949</c:v>
                </c:pt>
                <c:pt idx="10012">
                  <c:v>201892192.13377026</c:v>
                </c:pt>
                <c:pt idx="10013">
                  <c:v>201894218.99503314</c:v>
                </c:pt>
                <c:pt idx="10014">
                  <c:v>201895739.12625167</c:v>
                </c:pt>
                <c:pt idx="10015">
                  <c:v>201897090.34340301</c:v>
                </c:pt>
                <c:pt idx="10016">
                  <c:v>201898441.55058002</c:v>
                </c:pt>
                <c:pt idx="10017">
                  <c:v>201900046.0961476</c:v>
                </c:pt>
                <c:pt idx="10018">
                  <c:v>201901988.42196339</c:v>
                </c:pt>
                <c:pt idx="10019">
                  <c:v>201904521.85944477</c:v>
                </c:pt>
                <c:pt idx="10020">
                  <c:v>201980183.49629241</c:v>
                </c:pt>
                <c:pt idx="10021">
                  <c:v>201982210.92702511</c:v>
                </c:pt>
                <c:pt idx="10022">
                  <c:v>201983815.96043524</c:v>
                </c:pt>
                <c:pt idx="10023">
                  <c:v>201985336.50542486</c:v>
                </c:pt>
                <c:pt idx="10024">
                  <c:v>201986941.51143798</c:v>
                </c:pt>
                <c:pt idx="10025">
                  <c:v>201988462.03047344</c:v>
                </c:pt>
                <c:pt idx="10026">
                  <c:v>201990151.48125991</c:v>
                </c:pt>
                <c:pt idx="10027">
                  <c:v>201992347.74397871</c:v>
                </c:pt>
                <c:pt idx="10028">
                  <c:v>202067846.41542658</c:v>
                </c:pt>
                <c:pt idx="10029">
                  <c:v>202069958.91895252</c:v>
                </c:pt>
                <c:pt idx="10030">
                  <c:v>202144868.30478892</c:v>
                </c:pt>
                <c:pt idx="10031">
                  <c:v>202146051.71281227</c:v>
                </c:pt>
                <c:pt idx="10032">
                  <c:v>202147066.05646384</c:v>
                </c:pt>
                <c:pt idx="10033">
                  <c:v>202221554.69207668</c:v>
                </c:pt>
                <c:pt idx="10034">
                  <c:v>202223076.73626432</c:v>
                </c:pt>
                <c:pt idx="10035">
                  <c:v>202297905.22988996</c:v>
                </c:pt>
                <c:pt idx="10036">
                  <c:v>202299850.73115897</c:v>
                </c:pt>
                <c:pt idx="10037">
                  <c:v>202301542.45461568</c:v>
                </c:pt>
                <c:pt idx="10038">
                  <c:v>202302726.65174854</c:v>
                </c:pt>
                <c:pt idx="10039">
                  <c:v>202303657.08698863</c:v>
                </c:pt>
                <c:pt idx="10040">
                  <c:v>202304672.10186598</c:v>
                </c:pt>
                <c:pt idx="10041">
                  <c:v>202379081.11594692</c:v>
                </c:pt>
                <c:pt idx="10042">
                  <c:v>202453660.32721817</c:v>
                </c:pt>
                <c:pt idx="10043">
                  <c:v>202455353.20440313</c:v>
                </c:pt>
                <c:pt idx="10044">
                  <c:v>202530696.10128108</c:v>
                </c:pt>
                <c:pt idx="10045">
                  <c:v>202533066.93088591</c:v>
                </c:pt>
                <c:pt idx="10046">
                  <c:v>202608412.21922857</c:v>
                </c:pt>
                <c:pt idx="10047">
                  <c:v>202610445.04402232</c:v>
                </c:pt>
                <c:pt idx="10048">
                  <c:v>202685199.49366575</c:v>
                </c:pt>
                <c:pt idx="10049">
                  <c:v>202686216.25564659</c:v>
                </c:pt>
                <c:pt idx="10050">
                  <c:v>202687233.01199988</c:v>
                </c:pt>
                <c:pt idx="10051">
                  <c:v>202688842.86471748</c:v>
                </c:pt>
                <c:pt idx="10052">
                  <c:v>202690622.15920249</c:v>
                </c:pt>
                <c:pt idx="10053">
                  <c:v>202692231.98222041</c:v>
                </c:pt>
                <c:pt idx="10054">
                  <c:v>202693502.88516462</c:v>
                </c:pt>
                <c:pt idx="10055">
                  <c:v>202621540.48274198</c:v>
                </c:pt>
                <c:pt idx="10056">
                  <c:v>202622641.5202499</c:v>
                </c:pt>
                <c:pt idx="10057">
                  <c:v>202623911.93994084</c:v>
                </c:pt>
                <c:pt idx="10058">
                  <c:v>202625351.73829928</c:v>
                </c:pt>
                <c:pt idx="10059">
                  <c:v>202627299.68281671</c:v>
                </c:pt>
                <c:pt idx="10060">
                  <c:v>202629586.37392804</c:v>
                </c:pt>
                <c:pt idx="10061">
                  <c:v>202705025.33730137</c:v>
                </c:pt>
                <c:pt idx="10062">
                  <c:v>202707482.23728952</c:v>
                </c:pt>
                <c:pt idx="10063">
                  <c:v>202709769.66636178</c:v>
                </c:pt>
                <c:pt idx="10064">
                  <c:v>202711209.88486937</c:v>
                </c:pt>
                <c:pt idx="10065">
                  <c:v>202712480.65652856</c:v>
                </c:pt>
                <c:pt idx="10066">
                  <c:v>202787330.60773936</c:v>
                </c:pt>
                <c:pt idx="10067">
                  <c:v>202789110.29891035</c:v>
                </c:pt>
                <c:pt idx="10068">
                  <c:v>202790720.48083347</c:v>
                </c:pt>
                <c:pt idx="10069">
                  <c:v>202718919.09783968</c:v>
                </c:pt>
                <c:pt idx="10070">
                  <c:v>202720105.10189015</c:v>
                </c:pt>
                <c:pt idx="10071">
                  <c:v>202721206.38450974</c:v>
                </c:pt>
                <c:pt idx="10072">
                  <c:v>202722477.08702111</c:v>
                </c:pt>
                <c:pt idx="10073">
                  <c:v>202723747.78074288</c:v>
                </c:pt>
                <c:pt idx="10074">
                  <c:v>202798771.17883191</c:v>
                </c:pt>
                <c:pt idx="10075">
                  <c:v>202800889.72495157</c:v>
                </c:pt>
                <c:pt idx="10076">
                  <c:v>202802669.28481811</c:v>
                </c:pt>
                <c:pt idx="10077">
                  <c:v>202804279.34794399</c:v>
                </c:pt>
                <c:pt idx="10078">
                  <c:v>202806397.83056599</c:v>
                </c:pt>
                <c:pt idx="10079">
                  <c:v>202808431.5509077</c:v>
                </c:pt>
                <c:pt idx="10080">
                  <c:v>202810126.30066699</c:v>
                </c:pt>
                <c:pt idx="10081">
                  <c:v>202811566.82567436</c:v>
                </c:pt>
                <c:pt idx="10082">
                  <c:v>202813092.07513875</c:v>
                </c:pt>
                <c:pt idx="10083">
                  <c:v>202815210.45617267</c:v>
                </c:pt>
                <c:pt idx="10084">
                  <c:v>202890664.76593307</c:v>
                </c:pt>
                <c:pt idx="10085">
                  <c:v>202892699.09705648</c:v>
                </c:pt>
                <c:pt idx="10086">
                  <c:v>202821226.52515966</c:v>
                </c:pt>
                <c:pt idx="10087">
                  <c:v>202823005.88810608</c:v>
                </c:pt>
                <c:pt idx="10088">
                  <c:v>202824785.23382398</c:v>
                </c:pt>
                <c:pt idx="10089">
                  <c:v>202826395.10320008</c:v>
                </c:pt>
                <c:pt idx="10090">
                  <c:v>202754834.68251449</c:v>
                </c:pt>
                <c:pt idx="10091">
                  <c:v>202756443.94293478</c:v>
                </c:pt>
                <c:pt idx="10092">
                  <c:v>202757883.79557198</c:v>
                </c:pt>
                <c:pt idx="10093">
                  <c:v>202759238.94068635</c:v>
                </c:pt>
                <c:pt idx="10094">
                  <c:v>202833851.1563943</c:v>
                </c:pt>
                <c:pt idx="10095">
                  <c:v>202835715.12242666</c:v>
                </c:pt>
                <c:pt idx="10096">
                  <c:v>202837917.96699977</c:v>
                </c:pt>
                <c:pt idx="10097">
                  <c:v>202840459.67792729</c:v>
                </c:pt>
                <c:pt idx="10098">
                  <c:v>202842662.46562916</c:v>
                </c:pt>
                <c:pt idx="10099">
                  <c:v>202917278.81885791</c:v>
                </c:pt>
                <c:pt idx="10100">
                  <c:v>202918211.08844405</c:v>
                </c:pt>
                <c:pt idx="10101">
                  <c:v>202992065.763657</c:v>
                </c:pt>
                <c:pt idx="10102">
                  <c:v>202992574.45385033</c:v>
                </c:pt>
                <c:pt idx="10103">
                  <c:v>202993252.70525226</c:v>
                </c:pt>
                <c:pt idx="10104">
                  <c:v>202994693.98117629</c:v>
                </c:pt>
                <c:pt idx="10105">
                  <c:v>202922957.11485845</c:v>
                </c:pt>
                <c:pt idx="10106">
                  <c:v>202924228.35112888</c:v>
                </c:pt>
                <c:pt idx="10107">
                  <c:v>202925584.32679522</c:v>
                </c:pt>
                <c:pt idx="10108">
                  <c:v>202927364.02967891</c:v>
                </c:pt>
                <c:pt idx="10109">
                  <c:v>202929397.9547354</c:v>
                </c:pt>
                <c:pt idx="10110">
                  <c:v>202931177.62070048</c:v>
                </c:pt>
                <c:pt idx="10111">
                  <c:v>202932703.03495857</c:v>
                </c:pt>
                <c:pt idx="10112">
                  <c:v>203007664.95622411</c:v>
                </c:pt>
                <c:pt idx="10113">
                  <c:v>203010123.40391761</c:v>
                </c:pt>
                <c:pt idx="10114">
                  <c:v>203012666.59108582</c:v>
                </c:pt>
                <c:pt idx="10115">
                  <c:v>203014870.65818375</c:v>
                </c:pt>
                <c:pt idx="10116">
                  <c:v>203016820.38782847</c:v>
                </c:pt>
                <c:pt idx="10117">
                  <c:v>203018600.55771235</c:v>
                </c:pt>
                <c:pt idx="10118">
                  <c:v>203020211.17275888</c:v>
                </c:pt>
                <c:pt idx="10119">
                  <c:v>202949058.07022858</c:v>
                </c:pt>
                <c:pt idx="10120">
                  <c:v>202951176.49167398</c:v>
                </c:pt>
                <c:pt idx="10121">
                  <c:v>202952955.94682318</c:v>
                </c:pt>
                <c:pt idx="10122">
                  <c:v>202954565.91521171</c:v>
                </c:pt>
                <c:pt idx="10123">
                  <c:v>202956260.60354656</c:v>
                </c:pt>
                <c:pt idx="10124">
                  <c:v>202958040.00948527</c:v>
                </c:pt>
                <c:pt idx="10125">
                  <c:v>202959904.13056704</c:v>
                </c:pt>
                <c:pt idx="10126">
                  <c:v>202961598.76969361</c:v>
                </c:pt>
                <c:pt idx="10127">
                  <c:v>202963462.85469028</c:v>
                </c:pt>
                <c:pt idx="10128">
                  <c:v>202965242.19091836</c:v>
                </c:pt>
                <c:pt idx="10129">
                  <c:v>202966767.3225497</c:v>
                </c:pt>
                <c:pt idx="10130">
                  <c:v>202968207.71302819</c:v>
                </c:pt>
                <c:pt idx="10131">
                  <c:v>202969478.63643178</c:v>
                </c:pt>
                <c:pt idx="10132">
                  <c:v>202970919.00566709</c:v>
                </c:pt>
                <c:pt idx="10133">
                  <c:v>202972528.81675211</c:v>
                </c:pt>
                <c:pt idx="10134">
                  <c:v>202973969.16208968</c:v>
                </c:pt>
                <c:pt idx="10135">
                  <c:v>203048437.03089431</c:v>
                </c:pt>
                <c:pt idx="10136">
                  <c:v>203049708.36398536</c:v>
                </c:pt>
                <c:pt idx="10137">
                  <c:v>203051064.44292864</c:v>
                </c:pt>
                <c:pt idx="10138">
                  <c:v>203052590.01978758</c:v>
                </c:pt>
                <c:pt idx="10139">
                  <c:v>203054454.59654018</c:v>
                </c:pt>
                <c:pt idx="10140">
                  <c:v>203056234.40216878</c:v>
                </c:pt>
                <c:pt idx="10141">
                  <c:v>203057675.18458593</c:v>
                </c:pt>
                <c:pt idx="10142">
                  <c:v>203132740.69742045</c:v>
                </c:pt>
                <c:pt idx="10143">
                  <c:v>203135199.33774734</c:v>
                </c:pt>
                <c:pt idx="10144">
                  <c:v>203137403.60803658</c:v>
                </c:pt>
                <c:pt idx="10145">
                  <c:v>203212132.84372568</c:v>
                </c:pt>
                <c:pt idx="10146">
                  <c:v>203213744.20702839</c:v>
                </c:pt>
                <c:pt idx="10147">
                  <c:v>203215694.78583461</c:v>
                </c:pt>
                <c:pt idx="10148">
                  <c:v>203290765.71062568</c:v>
                </c:pt>
                <c:pt idx="10149">
                  <c:v>203292462.443104</c:v>
                </c:pt>
                <c:pt idx="10150">
                  <c:v>203294074.32447478</c:v>
                </c:pt>
                <c:pt idx="10151">
                  <c:v>203295771.02646071</c:v>
                </c:pt>
                <c:pt idx="10152">
                  <c:v>203297722.21441361</c:v>
                </c:pt>
                <c:pt idx="10153">
                  <c:v>203372542.30830428</c:v>
                </c:pt>
                <c:pt idx="10154">
                  <c:v>203374409.29837132</c:v>
                </c:pt>
                <c:pt idx="10155">
                  <c:v>203450334.79466832</c:v>
                </c:pt>
                <c:pt idx="10156">
                  <c:v>203453305.99249917</c:v>
                </c:pt>
                <c:pt idx="10157">
                  <c:v>203455852.69535965</c:v>
                </c:pt>
                <c:pt idx="10158">
                  <c:v>203457805.14371252</c:v>
                </c:pt>
                <c:pt idx="10159">
                  <c:v>203459927.34671527</c:v>
                </c:pt>
                <c:pt idx="10160">
                  <c:v>203535518.40030858</c:v>
                </c:pt>
                <c:pt idx="10161">
                  <c:v>203537556.39900324</c:v>
                </c:pt>
                <c:pt idx="10162">
                  <c:v>203612300.3813943</c:v>
                </c:pt>
                <c:pt idx="10163">
                  <c:v>203613404.67587468</c:v>
                </c:pt>
                <c:pt idx="10164">
                  <c:v>203687555.30496868</c:v>
                </c:pt>
                <c:pt idx="10165">
                  <c:v>203688490.03408054</c:v>
                </c:pt>
                <c:pt idx="10166">
                  <c:v>203689594.70783257</c:v>
                </c:pt>
                <c:pt idx="10167">
                  <c:v>203690784.34908909</c:v>
                </c:pt>
                <c:pt idx="10168">
                  <c:v>203692398.84994948</c:v>
                </c:pt>
                <c:pt idx="10169">
                  <c:v>203694098.30927143</c:v>
                </c:pt>
                <c:pt idx="10170">
                  <c:v>203696052.66813228</c:v>
                </c:pt>
                <c:pt idx="10171">
                  <c:v>203697922.03549096</c:v>
                </c:pt>
                <c:pt idx="10172">
                  <c:v>203699366.53365451</c:v>
                </c:pt>
                <c:pt idx="10173">
                  <c:v>203700811.02050468</c:v>
                </c:pt>
                <c:pt idx="10174">
                  <c:v>203702425.43359658</c:v>
                </c:pt>
                <c:pt idx="10175">
                  <c:v>203777091.99206761</c:v>
                </c:pt>
                <c:pt idx="10176">
                  <c:v>203778451.96489298</c:v>
                </c:pt>
                <c:pt idx="10177">
                  <c:v>203779811.9276939</c:v>
                </c:pt>
                <c:pt idx="10178">
                  <c:v>203781001.88692167</c:v>
                </c:pt>
                <c:pt idx="10179">
                  <c:v>203855160.68595541</c:v>
                </c:pt>
                <c:pt idx="10180">
                  <c:v>203856266.03265947</c:v>
                </c:pt>
                <c:pt idx="10181">
                  <c:v>203857796.50178286</c:v>
                </c:pt>
                <c:pt idx="10182">
                  <c:v>203859752.08275041</c:v>
                </c:pt>
                <c:pt idx="10183">
                  <c:v>203862047.73831657</c:v>
                </c:pt>
                <c:pt idx="10184">
                  <c:v>203937910.71278089</c:v>
                </c:pt>
                <c:pt idx="10185">
                  <c:v>203940462.28746006</c:v>
                </c:pt>
                <c:pt idx="10186">
                  <c:v>204015987.67225146</c:v>
                </c:pt>
                <c:pt idx="10187">
                  <c:v>204017689.29206643</c:v>
                </c:pt>
                <c:pt idx="10188">
                  <c:v>204019135.65658367</c:v>
                </c:pt>
                <c:pt idx="10189">
                  <c:v>204020582.00977451</c:v>
                </c:pt>
                <c:pt idx="10190">
                  <c:v>204022623.90088001</c:v>
                </c:pt>
                <c:pt idx="10191">
                  <c:v>204024835.92410412</c:v>
                </c:pt>
                <c:pt idx="10192">
                  <c:v>204099940.46089014</c:v>
                </c:pt>
                <c:pt idx="10193">
                  <c:v>204101302.16758192</c:v>
                </c:pt>
                <c:pt idx="10194">
                  <c:v>204102408.54687965</c:v>
                </c:pt>
                <c:pt idx="10195">
                  <c:v>204030365.86626571</c:v>
                </c:pt>
                <c:pt idx="10196">
                  <c:v>204032067.35362193</c:v>
                </c:pt>
                <c:pt idx="10197">
                  <c:v>204107259.51636401</c:v>
                </c:pt>
                <c:pt idx="10198">
                  <c:v>204108961.58073661</c:v>
                </c:pt>
                <c:pt idx="10199">
                  <c:v>204110493.42526618</c:v>
                </c:pt>
                <c:pt idx="10200">
                  <c:v>204111940.15566057</c:v>
                </c:pt>
                <c:pt idx="10201">
                  <c:v>204113131.57218552</c:v>
                </c:pt>
                <c:pt idx="10202">
                  <c:v>204187305.59426859</c:v>
                </c:pt>
                <c:pt idx="10203">
                  <c:v>204188071.77176687</c:v>
                </c:pt>
                <c:pt idx="10204">
                  <c:v>204188752.81576625</c:v>
                </c:pt>
                <c:pt idx="10205">
                  <c:v>204116790.87490603</c:v>
                </c:pt>
                <c:pt idx="10206">
                  <c:v>204119003.44139308</c:v>
                </c:pt>
                <c:pt idx="10207">
                  <c:v>204121045.78694171</c:v>
                </c:pt>
                <c:pt idx="10208">
                  <c:v>204122832.82077804</c:v>
                </c:pt>
                <c:pt idx="10209">
                  <c:v>204197776.41185832</c:v>
                </c:pt>
                <c:pt idx="10210">
                  <c:v>204126236.64693773</c:v>
                </c:pt>
                <c:pt idx="10211">
                  <c:v>204128193.81858552</c:v>
                </c:pt>
                <c:pt idx="10212">
                  <c:v>204203990.51905239</c:v>
                </c:pt>
                <c:pt idx="10213">
                  <c:v>204206799.56743637</c:v>
                </c:pt>
                <c:pt idx="10214">
                  <c:v>204209012.72700438</c:v>
                </c:pt>
                <c:pt idx="10215">
                  <c:v>204210459.77854767</c:v>
                </c:pt>
                <c:pt idx="10216">
                  <c:v>204211736.57932523</c:v>
                </c:pt>
                <c:pt idx="10217">
                  <c:v>204213268.72861576</c:v>
                </c:pt>
                <c:pt idx="10218">
                  <c:v>204215056.22006938</c:v>
                </c:pt>
                <c:pt idx="10219">
                  <c:v>204143425.01119012</c:v>
                </c:pt>
                <c:pt idx="10220">
                  <c:v>204145126.74244082</c:v>
                </c:pt>
                <c:pt idx="10221">
                  <c:v>204073833.9530724</c:v>
                </c:pt>
                <c:pt idx="10222">
                  <c:v>204075620.09397939</c:v>
                </c:pt>
                <c:pt idx="10223">
                  <c:v>204076895.89833781</c:v>
                </c:pt>
                <c:pt idx="10224">
                  <c:v>204078086.64112139</c:v>
                </c:pt>
                <c:pt idx="10225">
                  <c:v>204006365.74795589</c:v>
                </c:pt>
                <c:pt idx="10226">
                  <c:v>204008236.21254697</c:v>
                </c:pt>
                <c:pt idx="10227">
                  <c:v>204010106.65818936</c:v>
                </c:pt>
                <c:pt idx="10228">
                  <c:v>204011807.04687604</c:v>
                </c:pt>
                <c:pt idx="10229">
                  <c:v>204013082.32811424</c:v>
                </c:pt>
                <c:pt idx="10230">
                  <c:v>204014442.61839265</c:v>
                </c:pt>
                <c:pt idx="10231">
                  <c:v>204015887.91583291</c:v>
                </c:pt>
                <c:pt idx="10232">
                  <c:v>204090588.97689733</c:v>
                </c:pt>
                <c:pt idx="10233">
                  <c:v>204091949.72428131</c:v>
                </c:pt>
                <c:pt idx="10234">
                  <c:v>204166311.98435169</c:v>
                </c:pt>
                <c:pt idx="10235">
                  <c:v>204093905.78108233</c:v>
                </c:pt>
                <c:pt idx="10236">
                  <c:v>204167928.42917141</c:v>
                </c:pt>
                <c:pt idx="10237">
                  <c:v>204168864.25918236</c:v>
                </c:pt>
                <c:pt idx="10238">
                  <c:v>204170395.6071583</c:v>
                </c:pt>
                <c:pt idx="10239">
                  <c:v>204172607.53182828</c:v>
                </c:pt>
                <c:pt idx="10240">
                  <c:v>204174904.5024974</c:v>
                </c:pt>
                <c:pt idx="10241">
                  <c:v>204177116.37319008</c:v>
                </c:pt>
                <c:pt idx="10242">
                  <c:v>204179498.35817042</c:v>
                </c:pt>
                <c:pt idx="10243">
                  <c:v>204182305.65818861</c:v>
                </c:pt>
                <c:pt idx="10244">
                  <c:v>204184772.6442059</c:v>
                </c:pt>
                <c:pt idx="10245">
                  <c:v>204186899.32985273</c:v>
                </c:pt>
                <c:pt idx="10246">
                  <c:v>204262120.60817027</c:v>
                </c:pt>
                <c:pt idx="10247">
                  <c:v>204263822.53149381</c:v>
                </c:pt>
                <c:pt idx="10248">
                  <c:v>204338620.15807065</c:v>
                </c:pt>
                <c:pt idx="10249">
                  <c:v>204340322.6620546</c:v>
                </c:pt>
                <c:pt idx="10250">
                  <c:v>204269183.48753411</c:v>
                </c:pt>
                <c:pt idx="10251">
                  <c:v>204271480.99252412</c:v>
                </c:pt>
                <c:pt idx="10252">
                  <c:v>204273438.10387933</c:v>
                </c:pt>
                <c:pt idx="10253">
                  <c:v>204202040.62409437</c:v>
                </c:pt>
                <c:pt idx="10254">
                  <c:v>204277096.99560878</c:v>
                </c:pt>
                <c:pt idx="10255">
                  <c:v>204278968.95871803</c:v>
                </c:pt>
                <c:pt idx="10256">
                  <c:v>204280755.81490931</c:v>
                </c:pt>
                <c:pt idx="10257">
                  <c:v>204355644.49252003</c:v>
                </c:pt>
                <c:pt idx="10258">
                  <c:v>204357176.60573763</c:v>
                </c:pt>
                <c:pt idx="10259">
                  <c:v>204358878.93886757</c:v>
                </c:pt>
                <c:pt idx="10260">
                  <c:v>204433769.89347401</c:v>
                </c:pt>
                <c:pt idx="10261">
                  <c:v>204361943.09900591</c:v>
                </c:pt>
                <c:pt idx="10262">
                  <c:v>204363560.27416202</c:v>
                </c:pt>
                <c:pt idx="10263">
                  <c:v>204438452.86630931</c:v>
                </c:pt>
                <c:pt idx="10264">
                  <c:v>204439985.44985041</c:v>
                </c:pt>
                <c:pt idx="10265">
                  <c:v>204441688.30555794</c:v>
                </c:pt>
                <c:pt idx="10266">
                  <c:v>204443561.4287295</c:v>
                </c:pt>
                <c:pt idx="10267">
                  <c:v>204445349.39224371</c:v>
                </c:pt>
                <c:pt idx="10268">
                  <c:v>204373688.57580924</c:v>
                </c:pt>
                <c:pt idx="10269">
                  <c:v>204374880.10423476</c:v>
                </c:pt>
                <c:pt idx="10270">
                  <c:v>204376156.73331285</c:v>
                </c:pt>
                <c:pt idx="10271">
                  <c:v>204377518.46128058</c:v>
                </c:pt>
                <c:pt idx="10272">
                  <c:v>204378880.17921987</c:v>
                </c:pt>
                <c:pt idx="10273">
                  <c:v>204380241.88713068</c:v>
                </c:pt>
                <c:pt idx="10274">
                  <c:v>204381773.796543</c:v>
                </c:pt>
                <c:pt idx="10275">
                  <c:v>204383475.90322664</c:v>
                </c:pt>
                <c:pt idx="10276">
                  <c:v>204385007.78584543</c:v>
                </c:pt>
                <c:pt idx="10277">
                  <c:v>204386624.75928521</c:v>
                </c:pt>
                <c:pt idx="10278">
                  <c:v>204388582.12926662</c:v>
                </c:pt>
                <c:pt idx="10279">
                  <c:v>204463653.73877189</c:v>
                </c:pt>
                <c:pt idx="10280">
                  <c:v>204465186.11351845</c:v>
                </c:pt>
                <c:pt idx="10281">
                  <c:v>204540344.68297568</c:v>
                </c:pt>
                <c:pt idx="10282">
                  <c:v>204542729.18200967</c:v>
                </c:pt>
                <c:pt idx="10283">
                  <c:v>204545198.80932921</c:v>
                </c:pt>
                <c:pt idx="10284">
                  <c:v>204620701.14668006</c:v>
                </c:pt>
                <c:pt idx="10285">
                  <c:v>204622404.90857965</c:v>
                </c:pt>
                <c:pt idx="10286">
                  <c:v>204696545.91573438</c:v>
                </c:pt>
                <c:pt idx="10287">
                  <c:v>204696972.00435448</c:v>
                </c:pt>
                <c:pt idx="10288">
                  <c:v>204697994.61304221</c:v>
                </c:pt>
                <c:pt idx="10289">
                  <c:v>204700295.46194136</c:v>
                </c:pt>
                <c:pt idx="10290">
                  <c:v>204776825.27924895</c:v>
                </c:pt>
                <c:pt idx="10291">
                  <c:v>204780149.80894786</c:v>
                </c:pt>
                <c:pt idx="10292">
                  <c:v>204709498.57164428</c:v>
                </c:pt>
                <c:pt idx="10293">
                  <c:v>204784582.42239645</c:v>
                </c:pt>
                <c:pt idx="10294">
                  <c:v>204785861.04117909</c:v>
                </c:pt>
                <c:pt idx="10295">
                  <c:v>204860264.43487471</c:v>
                </c:pt>
                <c:pt idx="10296">
                  <c:v>204934498.01316887</c:v>
                </c:pt>
                <c:pt idx="10297">
                  <c:v>204935948.12505823</c:v>
                </c:pt>
                <c:pt idx="10298">
                  <c:v>204937995.32253036</c:v>
                </c:pt>
                <c:pt idx="10299">
                  <c:v>205013169.42248991</c:v>
                </c:pt>
                <c:pt idx="10300">
                  <c:v>205014875.9959853</c:v>
                </c:pt>
                <c:pt idx="10301">
                  <c:v>205016497.22625831</c:v>
                </c:pt>
                <c:pt idx="10302">
                  <c:v>205017947.78869808</c:v>
                </c:pt>
                <c:pt idx="10303">
                  <c:v>205019398.33979064</c:v>
                </c:pt>
                <c:pt idx="10304">
                  <c:v>205021360.83203143</c:v>
                </c:pt>
                <c:pt idx="10305">
                  <c:v>205023493.95221376</c:v>
                </c:pt>
                <c:pt idx="10306">
                  <c:v>205025285.75420341</c:v>
                </c:pt>
                <c:pt idx="10307">
                  <c:v>205099782.56035951</c:v>
                </c:pt>
                <c:pt idx="10308">
                  <c:v>205101062.85765454</c:v>
                </c:pt>
                <c:pt idx="10309">
                  <c:v>205102428.49836227</c:v>
                </c:pt>
                <c:pt idx="10310">
                  <c:v>205103964.83214134</c:v>
                </c:pt>
                <c:pt idx="10311">
                  <c:v>205105757.20546788</c:v>
                </c:pt>
                <c:pt idx="10312">
                  <c:v>205180939.99886069</c:v>
                </c:pt>
                <c:pt idx="10313">
                  <c:v>205256209.52536783</c:v>
                </c:pt>
                <c:pt idx="10314">
                  <c:v>205258259.35257033</c:v>
                </c:pt>
                <c:pt idx="10315">
                  <c:v>205260309.15713724</c:v>
                </c:pt>
                <c:pt idx="10316">
                  <c:v>205335752.36199668</c:v>
                </c:pt>
                <c:pt idx="10317">
                  <c:v>205337546.54234502</c:v>
                </c:pt>
                <c:pt idx="10318">
                  <c:v>205339255.26941738</c:v>
                </c:pt>
                <c:pt idx="10319">
                  <c:v>205341220.28611237</c:v>
                </c:pt>
                <c:pt idx="10320">
                  <c:v>205343356.15024009</c:v>
                </c:pt>
                <c:pt idx="10321">
                  <c:v>205418632.55557311</c:v>
                </c:pt>
                <c:pt idx="10322">
                  <c:v>205420341.82112306</c:v>
                </c:pt>
                <c:pt idx="10323">
                  <c:v>205494850.76670709</c:v>
                </c:pt>
                <c:pt idx="10324">
                  <c:v>205495962.17022958</c:v>
                </c:pt>
                <c:pt idx="10325">
                  <c:v>205496988.07527378</c:v>
                </c:pt>
                <c:pt idx="10326">
                  <c:v>205497928.48325562</c:v>
                </c:pt>
                <c:pt idx="10327">
                  <c:v>205499296.34091514</c:v>
                </c:pt>
                <c:pt idx="10328">
                  <c:v>205428033.32147351</c:v>
                </c:pt>
                <c:pt idx="10329">
                  <c:v>205430169.79283127</c:v>
                </c:pt>
                <c:pt idx="10330">
                  <c:v>205431964.40978259</c:v>
                </c:pt>
                <c:pt idx="10331">
                  <c:v>205433673.55266535</c:v>
                </c:pt>
                <c:pt idx="10332">
                  <c:v>205435468.13576758</c:v>
                </c:pt>
                <c:pt idx="10333">
                  <c:v>205364200.89425546</c:v>
                </c:pt>
                <c:pt idx="10334">
                  <c:v>205366592.76440519</c:v>
                </c:pt>
                <c:pt idx="10335">
                  <c:v>205369240.87042016</c:v>
                </c:pt>
                <c:pt idx="10336">
                  <c:v>205445124.40435901</c:v>
                </c:pt>
                <c:pt idx="10337">
                  <c:v>205447004.32748011</c:v>
                </c:pt>
                <c:pt idx="10338">
                  <c:v>205448286.08233654</c:v>
                </c:pt>
                <c:pt idx="10339">
                  <c:v>205375903.67980224</c:v>
                </c:pt>
                <c:pt idx="10340">
                  <c:v>205376843.28753227</c:v>
                </c:pt>
                <c:pt idx="10341">
                  <c:v>205377868.30872431</c:v>
                </c:pt>
                <c:pt idx="10342">
                  <c:v>205306082.22910792</c:v>
                </c:pt>
                <c:pt idx="10343">
                  <c:v>205234636.46178758</c:v>
                </c:pt>
                <c:pt idx="10344">
                  <c:v>205236599.63101238</c:v>
                </c:pt>
                <c:pt idx="10345">
                  <c:v>205165066.45827201</c:v>
                </c:pt>
                <c:pt idx="10346">
                  <c:v>205166772.91868785</c:v>
                </c:pt>
                <c:pt idx="10347">
                  <c:v>205168479.36340541</c:v>
                </c:pt>
                <c:pt idx="10348">
                  <c:v>205170185.79242483</c:v>
                </c:pt>
                <c:pt idx="10349">
                  <c:v>205245049.55710238</c:v>
                </c:pt>
                <c:pt idx="10350">
                  <c:v>205246415.16560486</c:v>
                </c:pt>
                <c:pt idx="10351">
                  <c:v>205247866.11362705</c:v>
                </c:pt>
                <c:pt idx="10352">
                  <c:v>205249231.70140168</c:v>
                </c:pt>
                <c:pt idx="10353">
                  <c:v>205250170.53716728</c:v>
                </c:pt>
                <c:pt idx="10354">
                  <c:v>205250853.32383186</c:v>
                </c:pt>
                <c:pt idx="10355">
                  <c:v>205251706.80362889</c:v>
                </c:pt>
                <c:pt idx="10356">
                  <c:v>205252304.23715135</c:v>
                </c:pt>
                <c:pt idx="10357">
                  <c:v>205253072.3631396</c:v>
                </c:pt>
                <c:pt idx="10358">
                  <c:v>205254693.9520064</c:v>
                </c:pt>
                <c:pt idx="10359">
                  <c:v>205330074.42396775</c:v>
                </c:pt>
                <c:pt idx="10360">
                  <c:v>205332294.18562657</c:v>
                </c:pt>
                <c:pt idx="10361">
                  <c:v>205334428.5468049</c:v>
                </c:pt>
                <c:pt idx="10362">
                  <c:v>205336136.01807806</c:v>
                </c:pt>
                <c:pt idx="10363">
                  <c:v>205337587.35631207</c:v>
                </c:pt>
                <c:pt idx="10364">
                  <c:v>205339294.79852954</c:v>
                </c:pt>
                <c:pt idx="10365">
                  <c:v>205341172.96682996</c:v>
                </c:pt>
                <c:pt idx="10366">
                  <c:v>205343477.96558964</c:v>
                </c:pt>
                <c:pt idx="10367">
                  <c:v>205346124.41035169</c:v>
                </c:pt>
                <c:pt idx="10368">
                  <c:v>205348343.98009241</c:v>
                </c:pt>
                <c:pt idx="10369">
                  <c:v>205349795.22288141</c:v>
                </c:pt>
                <c:pt idx="10370">
                  <c:v>205424159.20116127</c:v>
                </c:pt>
                <c:pt idx="10371">
                  <c:v>205425610.94289011</c:v>
                </c:pt>
                <c:pt idx="10372">
                  <c:v>205427831.23181608</c:v>
                </c:pt>
                <c:pt idx="10373">
                  <c:v>205430051.4941954</c:v>
                </c:pt>
                <c:pt idx="10374">
                  <c:v>205505101.66208285</c:v>
                </c:pt>
                <c:pt idx="10375">
                  <c:v>205506553.86266831</c:v>
                </c:pt>
                <c:pt idx="10376">
                  <c:v>205508176.89694691</c:v>
                </c:pt>
                <c:pt idx="10377">
                  <c:v>205510141.60367939</c:v>
                </c:pt>
                <c:pt idx="10378">
                  <c:v>205511850.02742571</c:v>
                </c:pt>
                <c:pt idx="10379">
                  <c:v>205513302.17525628</c:v>
                </c:pt>
                <c:pt idx="10380">
                  <c:v>205514668.89225668</c:v>
                </c:pt>
                <c:pt idx="10381">
                  <c:v>205589381.79320532</c:v>
                </c:pt>
                <c:pt idx="10382">
                  <c:v>205590407.18263388</c:v>
                </c:pt>
                <c:pt idx="10383">
                  <c:v>205591347.11797258</c:v>
                </c:pt>
                <c:pt idx="10384">
                  <c:v>205592628.84031832</c:v>
                </c:pt>
                <c:pt idx="10385">
                  <c:v>205594423.23675042</c:v>
                </c:pt>
                <c:pt idx="10386">
                  <c:v>205595961.27704397</c:v>
                </c:pt>
                <c:pt idx="10387">
                  <c:v>205597413.8589662</c:v>
                </c:pt>
                <c:pt idx="10388">
                  <c:v>205599037.31944224</c:v>
                </c:pt>
                <c:pt idx="10389">
                  <c:v>205601087.98608664</c:v>
                </c:pt>
                <c:pt idx="10390">
                  <c:v>205603394.95901227</c:v>
                </c:pt>
                <c:pt idx="10391">
                  <c:v>205679139.3919875</c:v>
                </c:pt>
                <c:pt idx="10392">
                  <c:v>205681447.12958959</c:v>
                </c:pt>
                <c:pt idx="10393">
                  <c:v>205683498.42785206</c:v>
                </c:pt>
                <c:pt idx="10394">
                  <c:v>205685378.76470757</c:v>
                </c:pt>
                <c:pt idx="10395">
                  <c:v>205687088.14534429</c:v>
                </c:pt>
                <c:pt idx="10396">
                  <c:v>205688626.57447842</c:v>
                </c:pt>
                <c:pt idx="10397">
                  <c:v>205690079.5236367</c:v>
                </c:pt>
                <c:pt idx="10398">
                  <c:v>205764461.4422096</c:v>
                </c:pt>
                <c:pt idx="10399">
                  <c:v>205765487.40664729</c:v>
                </c:pt>
                <c:pt idx="10400">
                  <c:v>205767197.33479801</c:v>
                </c:pt>
                <c:pt idx="10401">
                  <c:v>205695805.74209809</c:v>
                </c:pt>
                <c:pt idx="10402">
                  <c:v>205697515.02685726</c:v>
                </c:pt>
                <c:pt idx="10403">
                  <c:v>205699053.36970219</c:v>
                </c:pt>
                <c:pt idx="10404">
                  <c:v>205700506.23736659</c:v>
                </c:pt>
                <c:pt idx="10405">
                  <c:v>205702130.01720175</c:v>
                </c:pt>
                <c:pt idx="10406">
                  <c:v>205777542.06480941</c:v>
                </c:pt>
                <c:pt idx="10407">
                  <c:v>205779764.82424724</c:v>
                </c:pt>
                <c:pt idx="10408">
                  <c:v>205854837.00066438</c:v>
                </c:pt>
                <c:pt idx="10409">
                  <c:v>205856547.39136457</c:v>
                </c:pt>
                <c:pt idx="10410">
                  <c:v>205931878.01129368</c:v>
                </c:pt>
                <c:pt idx="10411">
                  <c:v>205933931.16911688</c:v>
                </c:pt>
                <c:pt idx="10412">
                  <c:v>206009349.45722851</c:v>
                </c:pt>
                <c:pt idx="10413">
                  <c:v>206011146.57191968</c:v>
                </c:pt>
                <c:pt idx="10414">
                  <c:v>206012515.79051608</c:v>
                </c:pt>
                <c:pt idx="10415">
                  <c:v>206013628.27321038</c:v>
                </c:pt>
                <c:pt idx="10416">
                  <c:v>205941544.76496029</c:v>
                </c:pt>
                <c:pt idx="10417">
                  <c:v>206016281.08972991</c:v>
                </c:pt>
                <c:pt idx="10418">
                  <c:v>206017479.12350842</c:v>
                </c:pt>
                <c:pt idx="10419">
                  <c:v>206018848.29552928</c:v>
                </c:pt>
                <c:pt idx="10420">
                  <c:v>206094014.49420771</c:v>
                </c:pt>
                <c:pt idx="10421">
                  <c:v>206096240.14811641</c:v>
                </c:pt>
                <c:pt idx="10422">
                  <c:v>206171494.01139396</c:v>
                </c:pt>
                <c:pt idx="10423">
                  <c:v>206173035.36607701</c:v>
                </c:pt>
                <c:pt idx="10424">
                  <c:v>206248205.42399141</c:v>
                </c:pt>
                <c:pt idx="10425">
                  <c:v>206250432.57349268</c:v>
                </c:pt>
                <c:pt idx="10426">
                  <c:v>206252060.08898851</c:v>
                </c:pt>
                <c:pt idx="10427">
                  <c:v>206253259.30183801</c:v>
                </c:pt>
                <c:pt idx="10428">
                  <c:v>206254886.79264745</c:v>
                </c:pt>
                <c:pt idx="10429">
                  <c:v>206330231.79870728</c:v>
                </c:pt>
                <c:pt idx="10430">
                  <c:v>206332116.89444754</c:v>
                </c:pt>
                <c:pt idx="10431">
                  <c:v>206260625.72575921</c:v>
                </c:pt>
                <c:pt idx="10432">
                  <c:v>206262767.07343656</c:v>
                </c:pt>
                <c:pt idx="10433">
                  <c:v>206264908.39650896</c:v>
                </c:pt>
                <c:pt idx="10434">
                  <c:v>206266535.78558829</c:v>
                </c:pt>
                <c:pt idx="10435">
                  <c:v>206267906.20747504</c:v>
                </c:pt>
                <c:pt idx="10436">
                  <c:v>206269704.87090757</c:v>
                </c:pt>
                <c:pt idx="10437">
                  <c:v>206271846.11426368</c:v>
                </c:pt>
                <c:pt idx="10438">
                  <c:v>206273559.09123468</c:v>
                </c:pt>
                <c:pt idx="10439">
                  <c:v>206348653.50818852</c:v>
                </c:pt>
                <c:pt idx="10440">
                  <c:v>206350367.06304172</c:v>
                </c:pt>
                <c:pt idx="10441">
                  <c:v>206351909.24894249</c:v>
                </c:pt>
                <c:pt idx="10442">
                  <c:v>206426663.17116523</c:v>
                </c:pt>
                <c:pt idx="10443">
                  <c:v>206428120.17560178</c:v>
                </c:pt>
                <c:pt idx="10444">
                  <c:v>206429748.57885408</c:v>
                </c:pt>
                <c:pt idx="10445">
                  <c:v>206431291.26355588</c:v>
                </c:pt>
                <c:pt idx="10446">
                  <c:v>206432919.63911927</c:v>
                </c:pt>
                <c:pt idx="10447">
                  <c:v>206434805.10885036</c:v>
                </c:pt>
                <c:pt idx="10448">
                  <c:v>206436433.45373204</c:v>
                </c:pt>
                <c:pt idx="10449">
                  <c:v>206437461.87475291</c:v>
                </c:pt>
                <c:pt idx="10450">
                  <c:v>206364760.30200931</c:v>
                </c:pt>
                <c:pt idx="10451">
                  <c:v>206439004.49565041</c:v>
                </c:pt>
                <c:pt idx="10452">
                  <c:v>206440632.80386561</c:v>
                </c:pt>
                <c:pt idx="10453">
                  <c:v>206442775.29301438</c:v>
                </c:pt>
                <c:pt idx="10454">
                  <c:v>206444660.66310495</c:v>
                </c:pt>
                <c:pt idx="10455">
                  <c:v>206446374.61937445</c:v>
                </c:pt>
                <c:pt idx="10456">
                  <c:v>206521393.5503583</c:v>
                </c:pt>
                <c:pt idx="10457">
                  <c:v>206522679.45296597</c:v>
                </c:pt>
                <c:pt idx="10458">
                  <c:v>206523965.34671026</c:v>
                </c:pt>
                <c:pt idx="10459">
                  <c:v>206452287.64758855</c:v>
                </c:pt>
                <c:pt idx="10460">
                  <c:v>206454515.69654438</c:v>
                </c:pt>
                <c:pt idx="10461">
                  <c:v>206530051.79016873</c:v>
                </c:pt>
                <c:pt idx="10462">
                  <c:v>206531680.52304935</c:v>
                </c:pt>
                <c:pt idx="10463">
                  <c:v>206533223.5200299</c:v>
                </c:pt>
                <c:pt idx="10464">
                  <c:v>206534937.94615167</c:v>
                </c:pt>
                <c:pt idx="10465">
                  <c:v>206610134.21666428</c:v>
                </c:pt>
                <c:pt idx="10466">
                  <c:v>206612106.46882561</c:v>
                </c:pt>
                <c:pt idx="10467">
                  <c:v>206614335.9461706</c:v>
                </c:pt>
                <c:pt idx="10468">
                  <c:v>206689963.8215341</c:v>
                </c:pt>
                <c:pt idx="10469">
                  <c:v>206691422.04274058</c:v>
                </c:pt>
                <c:pt idx="10470">
                  <c:v>206692537.14538965</c:v>
                </c:pt>
                <c:pt idx="10471">
                  <c:v>206693652.24137819</c:v>
                </c:pt>
                <c:pt idx="10472">
                  <c:v>206694767.33070657</c:v>
                </c:pt>
                <c:pt idx="10473">
                  <c:v>206695968.18868828</c:v>
                </c:pt>
                <c:pt idx="10474">
                  <c:v>206697340.58835191</c:v>
                </c:pt>
                <c:pt idx="10475">
                  <c:v>206699227.62141621</c:v>
                </c:pt>
                <c:pt idx="10476">
                  <c:v>206627797.99339905</c:v>
                </c:pt>
                <c:pt idx="10477">
                  <c:v>206629512.83414409</c:v>
                </c:pt>
                <c:pt idx="10478">
                  <c:v>206631484.88152111</c:v>
                </c:pt>
                <c:pt idx="10479">
                  <c:v>206633714.12737608</c:v>
                </c:pt>
                <c:pt idx="10480">
                  <c:v>206635771.86914605</c:v>
                </c:pt>
                <c:pt idx="10481">
                  <c:v>206637658.11250356</c:v>
                </c:pt>
                <c:pt idx="10482">
                  <c:v>206639630.07381141</c:v>
                </c:pt>
                <c:pt idx="10483">
                  <c:v>206714752.03312191</c:v>
                </c:pt>
                <c:pt idx="10484">
                  <c:v>206643059.5221085</c:v>
                </c:pt>
                <c:pt idx="10485">
                  <c:v>206644517.01855138</c:v>
                </c:pt>
                <c:pt idx="10486">
                  <c:v>206645717.30119285</c:v>
                </c:pt>
                <c:pt idx="10487">
                  <c:v>206573251.25940937</c:v>
                </c:pt>
                <c:pt idx="10488">
                  <c:v>206574108.29053468</c:v>
                </c:pt>
                <c:pt idx="10489">
                  <c:v>206574965.31772286</c:v>
                </c:pt>
                <c:pt idx="10490">
                  <c:v>206575822.34097391</c:v>
                </c:pt>
                <c:pt idx="10491">
                  <c:v>206576765.06200275</c:v>
                </c:pt>
                <c:pt idx="10492">
                  <c:v>206578307.68613797</c:v>
                </c:pt>
                <c:pt idx="10493">
                  <c:v>206580107.39817384</c:v>
                </c:pt>
                <c:pt idx="10494">
                  <c:v>206654804.90498853</c:v>
                </c:pt>
                <c:pt idx="10495">
                  <c:v>206656005.12146428</c:v>
                </c:pt>
                <c:pt idx="10496">
                  <c:v>206657891.16033107</c:v>
                </c:pt>
                <c:pt idx="10497">
                  <c:v>206733705.50378788</c:v>
                </c:pt>
                <c:pt idx="10498">
                  <c:v>206662606.17410931</c:v>
                </c:pt>
                <c:pt idx="10499">
                  <c:v>206664577.87182066</c:v>
                </c:pt>
                <c:pt idx="10500">
                  <c:v>206666378.09936425</c:v>
                </c:pt>
                <c:pt idx="10501">
                  <c:v>206668349.7572251</c:v>
                </c:pt>
                <c:pt idx="10502">
                  <c:v>206669978.50235534</c:v>
                </c:pt>
                <c:pt idx="10503">
                  <c:v>206671350.06617656</c:v>
                </c:pt>
                <c:pt idx="10504">
                  <c:v>206672893.06342658</c:v>
                </c:pt>
                <c:pt idx="10505">
                  <c:v>206748112.28472584</c:v>
                </c:pt>
                <c:pt idx="10506">
                  <c:v>206749998.80466715</c:v>
                </c:pt>
                <c:pt idx="10507">
                  <c:v>206751885.30554458</c:v>
                </c:pt>
                <c:pt idx="10508">
                  <c:v>206753686.03859958</c:v>
                </c:pt>
                <c:pt idx="10509">
                  <c:v>206828822.6686025</c:v>
                </c:pt>
                <c:pt idx="10510">
                  <c:v>206904046.30894151</c:v>
                </c:pt>
                <c:pt idx="10511">
                  <c:v>206905934.07682803</c:v>
                </c:pt>
                <c:pt idx="10512">
                  <c:v>206834055.08027145</c:v>
                </c:pt>
                <c:pt idx="10513">
                  <c:v>206835341.71642196</c:v>
                </c:pt>
                <c:pt idx="10514">
                  <c:v>206910224.38744849</c:v>
                </c:pt>
                <c:pt idx="10515">
                  <c:v>206911597.2660386</c:v>
                </c:pt>
                <c:pt idx="10516">
                  <c:v>206912712.7224645</c:v>
                </c:pt>
                <c:pt idx="10517">
                  <c:v>206914171.38620326</c:v>
                </c:pt>
                <c:pt idx="10518">
                  <c:v>206915973.2492153</c:v>
                </c:pt>
                <c:pt idx="10519">
                  <c:v>206917860.89658839</c:v>
                </c:pt>
                <c:pt idx="10520">
                  <c:v>206919748.52488899</c:v>
                </c:pt>
                <c:pt idx="10521">
                  <c:v>206921292.93385801</c:v>
                </c:pt>
                <c:pt idx="10522">
                  <c:v>206922665.73111221</c:v>
                </c:pt>
                <c:pt idx="10523">
                  <c:v>206924210.11596563</c:v>
                </c:pt>
                <c:pt idx="10524">
                  <c:v>206999098.66463307</c:v>
                </c:pt>
                <c:pt idx="10525">
                  <c:v>207000557.74480566</c:v>
                </c:pt>
                <c:pt idx="10526">
                  <c:v>207002016.81358695</c:v>
                </c:pt>
                <c:pt idx="10527">
                  <c:v>206930387.52771404</c:v>
                </c:pt>
                <c:pt idx="10528">
                  <c:v>206932446.61957282</c:v>
                </c:pt>
                <c:pt idx="10529">
                  <c:v>206934591.48279333</c:v>
                </c:pt>
                <c:pt idx="10530">
                  <c:v>206936907.90741313</c:v>
                </c:pt>
                <c:pt idx="10531">
                  <c:v>207012830.73300022</c:v>
                </c:pt>
                <c:pt idx="10532">
                  <c:v>207015233.74122995</c:v>
                </c:pt>
                <c:pt idx="10533">
                  <c:v>207017293.43797806</c:v>
                </c:pt>
                <c:pt idx="10534">
                  <c:v>207019009.83459461</c:v>
                </c:pt>
                <c:pt idx="10535">
                  <c:v>207021155.30819792</c:v>
                </c:pt>
                <c:pt idx="10536">
                  <c:v>207097082.70853308</c:v>
                </c:pt>
                <c:pt idx="10537">
                  <c:v>207099743.9698787</c:v>
                </c:pt>
                <c:pt idx="10538">
                  <c:v>207028878.80923954</c:v>
                </c:pt>
                <c:pt idx="10539">
                  <c:v>207031195.79731137</c:v>
                </c:pt>
                <c:pt idx="10540">
                  <c:v>207106525.72267795</c:v>
                </c:pt>
                <c:pt idx="10541">
                  <c:v>207107727.52662721</c:v>
                </c:pt>
                <c:pt idx="10542">
                  <c:v>207108843.48051968</c:v>
                </c:pt>
                <c:pt idx="10543">
                  <c:v>207110560.3196547</c:v>
                </c:pt>
                <c:pt idx="10544">
                  <c:v>207112277.14302388</c:v>
                </c:pt>
                <c:pt idx="10545">
                  <c:v>207113393.06975961</c:v>
                </c:pt>
                <c:pt idx="10546">
                  <c:v>207114337.3102563</c:v>
                </c:pt>
                <c:pt idx="10547">
                  <c:v>207189156.0299629</c:v>
                </c:pt>
                <c:pt idx="10548">
                  <c:v>207190529.93911171</c:v>
                </c:pt>
                <c:pt idx="10549">
                  <c:v>207265092.40309808</c:v>
                </c:pt>
                <c:pt idx="10550">
                  <c:v>207266123.18745318</c:v>
                </c:pt>
                <c:pt idx="10551">
                  <c:v>207267325.76202238</c:v>
                </c:pt>
                <c:pt idx="10552">
                  <c:v>207269473.19738424</c:v>
                </c:pt>
                <c:pt idx="10553">
                  <c:v>207272135.98300141</c:v>
                </c:pt>
                <c:pt idx="10554">
                  <c:v>207347904.64050403</c:v>
                </c:pt>
                <c:pt idx="10555">
                  <c:v>207349709.05831075</c:v>
                </c:pt>
                <c:pt idx="10556">
                  <c:v>207351169.76474538</c:v>
                </c:pt>
                <c:pt idx="10557">
                  <c:v>207279351.08258393</c:v>
                </c:pt>
                <c:pt idx="10558">
                  <c:v>207281154.81400317</c:v>
                </c:pt>
                <c:pt idx="10559">
                  <c:v>207283044.4187429</c:v>
                </c:pt>
                <c:pt idx="10560">
                  <c:v>207285019.89420149</c:v>
                </c:pt>
                <c:pt idx="10561">
                  <c:v>207286565.90392295</c:v>
                </c:pt>
                <c:pt idx="10562">
                  <c:v>207361222.55274713</c:v>
                </c:pt>
                <c:pt idx="10563">
                  <c:v>207362425.41428542</c:v>
                </c:pt>
                <c:pt idx="10564">
                  <c:v>207436997.37762004</c:v>
                </c:pt>
                <c:pt idx="10565">
                  <c:v>207438372.5458079</c:v>
                </c:pt>
                <c:pt idx="10566">
                  <c:v>207513547.61488792</c:v>
                </c:pt>
                <c:pt idx="10567">
                  <c:v>207589067.91318724</c:v>
                </c:pt>
                <c:pt idx="10568">
                  <c:v>207591390.08315966</c:v>
                </c:pt>
                <c:pt idx="10569">
                  <c:v>207593970.23826063</c:v>
                </c:pt>
                <c:pt idx="10570">
                  <c:v>207670181.92659128</c:v>
                </c:pt>
                <c:pt idx="10571">
                  <c:v>207672762.92123917</c:v>
                </c:pt>
                <c:pt idx="10572">
                  <c:v>207600764.47671208</c:v>
                </c:pt>
                <c:pt idx="10573">
                  <c:v>207601796.491377</c:v>
                </c:pt>
                <c:pt idx="10574">
                  <c:v>207603516.5031859</c:v>
                </c:pt>
                <c:pt idx="10575">
                  <c:v>207532289.73750156</c:v>
                </c:pt>
                <c:pt idx="10576">
                  <c:v>207533837.16839057</c:v>
                </c:pt>
                <c:pt idx="10577">
                  <c:v>207535470.55379206</c:v>
                </c:pt>
                <c:pt idx="10578">
                  <c:v>207537275.85792544</c:v>
                </c:pt>
                <c:pt idx="10579">
                  <c:v>207538909.21333691</c:v>
                </c:pt>
                <c:pt idx="10580">
                  <c:v>207613922.23788488</c:v>
                </c:pt>
                <c:pt idx="10581">
                  <c:v>207615986.11657926</c:v>
                </c:pt>
                <c:pt idx="10582">
                  <c:v>207618479.93966791</c:v>
                </c:pt>
                <c:pt idx="10583">
                  <c:v>207547419.62421817</c:v>
                </c:pt>
                <c:pt idx="10584">
                  <c:v>207549310.77411968</c:v>
                </c:pt>
                <c:pt idx="10585">
                  <c:v>207550686.14387208</c:v>
                </c:pt>
                <c:pt idx="10586">
                  <c:v>207625961.20976934</c:v>
                </c:pt>
                <c:pt idx="10587">
                  <c:v>207628196.93366045</c:v>
                </c:pt>
                <c:pt idx="10588">
                  <c:v>207630088.6791915</c:v>
                </c:pt>
                <c:pt idx="10589">
                  <c:v>207705280.40878615</c:v>
                </c:pt>
                <c:pt idx="10590">
                  <c:v>207707000.75363031</c:v>
                </c:pt>
                <c:pt idx="10591">
                  <c:v>207708032.95295674</c:v>
                </c:pt>
                <c:pt idx="10592">
                  <c:v>207782538.46288669</c:v>
                </c:pt>
                <c:pt idx="10593">
                  <c:v>207783915.19905612</c:v>
                </c:pt>
                <c:pt idx="10594">
                  <c:v>207711989.6643793</c:v>
                </c:pt>
                <c:pt idx="10595">
                  <c:v>207713451.90615675</c:v>
                </c:pt>
                <c:pt idx="10596">
                  <c:v>207715000.14972168</c:v>
                </c:pt>
                <c:pt idx="10597">
                  <c:v>207716548.38049698</c:v>
                </c:pt>
                <c:pt idx="10598">
                  <c:v>207718268.62191361</c:v>
                </c:pt>
                <c:pt idx="10599">
                  <c:v>207720590.92278042</c:v>
                </c:pt>
                <c:pt idx="10600">
                  <c:v>207723257.2327345</c:v>
                </c:pt>
                <c:pt idx="10601">
                  <c:v>207725579.47178835</c:v>
                </c:pt>
                <c:pt idx="10602">
                  <c:v>207653819.86390838</c:v>
                </c:pt>
                <c:pt idx="10603">
                  <c:v>207655023.53955379</c:v>
                </c:pt>
                <c:pt idx="10604">
                  <c:v>207656743.06277534</c:v>
                </c:pt>
                <c:pt idx="10605">
                  <c:v>207585926.54866904</c:v>
                </c:pt>
                <c:pt idx="10606">
                  <c:v>207588590.79746258</c:v>
                </c:pt>
                <c:pt idx="10607">
                  <c:v>207517084.08697307</c:v>
                </c:pt>
                <c:pt idx="10608">
                  <c:v>207518458.66703337</c:v>
                </c:pt>
                <c:pt idx="10609">
                  <c:v>207519575.50590131</c:v>
                </c:pt>
                <c:pt idx="10610">
                  <c:v>207593919.18135068</c:v>
                </c:pt>
                <c:pt idx="10611">
                  <c:v>207595380.16335458</c:v>
                </c:pt>
                <c:pt idx="10612">
                  <c:v>207597184.89009541</c:v>
                </c:pt>
                <c:pt idx="10613">
                  <c:v>207525760.95438579</c:v>
                </c:pt>
                <c:pt idx="10614">
                  <c:v>207528080.44488245</c:v>
                </c:pt>
                <c:pt idx="10615">
                  <c:v>207603888.00859269</c:v>
                </c:pt>
                <c:pt idx="10616">
                  <c:v>207606208.26294661</c:v>
                </c:pt>
                <c:pt idx="10617">
                  <c:v>207607926.95134312</c:v>
                </c:pt>
                <c:pt idx="10618">
                  <c:v>207682791.90907273</c:v>
                </c:pt>
                <c:pt idx="10619">
                  <c:v>207683995.39859688</c:v>
                </c:pt>
                <c:pt idx="10620">
                  <c:v>207685456.76833999</c:v>
                </c:pt>
                <c:pt idx="10621">
                  <c:v>207760581.58974248</c:v>
                </c:pt>
                <c:pt idx="10622">
                  <c:v>207761957.46084619</c:v>
                </c:pt>
                <c:pt idx="10623">
                  <c:v>207763161.33977637</c:v>
                </c:pt>
                <c:pt idx="10624">
                  <c:v>207764537.19194186</c:v>
                </c:pt>
                <c:pt idx="10625">
                  <c:v>207766171.00326988</c:v>
                </c:pt>
                <c:pt idx="10626">
                  <c:v>207767804.80035561</c:v>
                </c:pt>
                <c:pt idx="10627">
                  <c:v>207769524.5713748</c:v>
                </c:pt>
                <c:pt idx="10628">
                  <c:v>207771072.35179994</c:v>
                </c:pt>
                <c:pt idx="10629">
                  <c:v>207699038.36539543</c:v>
                </c:pt>
                <c:pt idx="10630">
                  <c:v>207700499.61780658</c:v>
                </c:pt>
                <c:pt idx="10631">
                  <c:v>207702218.72369927</c:v>
                </c:pt>
                <c:pt idx="10632">
                  <c:v>207703765.90551576</c:v>
                </c:pt>
                <c:pt idx="10633">
                  <c:v>207778295.15811151</c:v>
                </c:pt>
                <c:pt idx="10634">
                  <c:v>207779326.96486211</c:v>
                </c:pt>
                <c:pt idx="10635">
                  <c:v>207780530.73222488</c:v>
                </c:pt>
                <c:pt idx="10636">
                  <c:v>207781992.43934256</c:v>
                </c:pt>
                <c:pt idx="10637">
                  <c:v>207783884.04339588</c:v>
                </c:pt>
                <c:pt idx="10638">
                  <c:v>207785775.62835759</c:v>
                </c:pt>
                <c:pt idx="10639">
                  <c:v>207787667.1942279</c:v>
                </c:pt>
                <c:pt idx="10640">
                  <c:v>207863146.53980431</c:v>
                </c:pt>
                <c:pt idx="10641">
                  <c:v>207864608.69286954</c:v>
                </c:pt>
                <c:pt idx="10642">
                  <c:v>207865812.8103613</c:v>
                </c:pt>
                <c:pt idx="10643">
                  <c:v>207940692.18443808</c:v>
                </c:pt>
                <c:pt idx="10644">
                  <c:v>207942671.04564336</c:v>
                </c:pt>
                <c:pt idx="10645">
                  <c:v>207945166.1017518</c:v>
                </c:pt>
                <c:pt idx="10646">
                  <c:v>207947403.02038828</c:v>
                </c:pt>
                <c:pt idx="10647">
                  <c:v>207949209.7428872</c:v>
                </c:pt>
                <c:pt idx="10648">
                  <c:v>207950758.34831938</c:v>
                </c:pt>
                <c:pt idx="10649">
                  <c:v>208025900.35880068</c:v>
                </c:pt>
                <c:pt idx="10650">
                  <c:v>208027707.67185736</c:v>
                </c:pt>
                <c:pt idx="10651">
                  <c:v>208029601.02876765</c:v>
                </c:pt>
                <c:pt idx="10652">
                  <c:v>208031322.24574199</c:v>
                </c:pt>
                <c:pt idx="10653">
                  <c:v>208032613.14811045</c:v>
                </c:pt>
                <c:pt idx="10654">
                  <c:v>208107328.16533998</c:v>
                </c:pt>
                <c:pt idx="10655">
                  <c:v>208108533.41753373</c:v>
                </c:pt>
                <c:pt idx="10656">
                  <c:v>208109738.66198733</c:v>
                </c:pt>
                <c:pt idx="10657">
                  <c:v>208184369.24043798</c:v>
                </c:pt>
                <c:pt idx="10658">
                  <c:v>208185488.77771562</c:v>
                </c:pt>
                <c:pt idx="10659">
                  <c:v>208187038.89523306</c:v>
                </c:pt>
                <c:pt idx="10660">
                  <c:v>208189191.81499773</c:v>
                </c:pt>
                <c:pt idx="10661">
                  <c:v>208264944.74867883</c:v>
                </c:pt>
                <c:pt idx="10662">
                  <c:v>208340440.71151009</c:v>
                </c:pt>
                <c:pt idx="10663">
                  <c:v>208342336.55583137</c:v>
                </c:pt>
                <c:pt idx="10664">
                  <c:v>208417920.74924636</c:v>
                </c:pt>
                <c:pt idx="10665">
                  <c:v>208420075.83102775</c:v>
                </c:pt>
                <c:pt idx="10666">
                  <c:v>208422058.48444211</c:v>
                </c:pt>
                <c:pt idx="10667">
                  <c:v>208423782.51388851</c:v>
                </c:pt>
                <c:pt idx="10668">
                  <c:v>208498938.99399731</c:v>
                </c:pt>
                <c:pt idx="10669">
                  <c:v>208500491.1407584</c:v>
                </c:pt>
                <c:pt idx="10670">
                  <c:v>208501698.35715863</c:v>
                </c:pt>
                <c:pt idx="10671">
                  <c:v>208502991.79469994</c:v>
                </c:pt>
                <c:pt idx="10672">
                  <c:v>208577978.29254538</c:v>
                </c:pt>
                <c:pt idx="10673">
                  <c:v>208579530.9410336</c:v>
                </c:pt>
                <c:pt idx="10674">
                  <c:v>208580738.54766315</c:v>
                </c:pt>
                <c:pt idx="10675">
                  <c:v>208582118.66003141</c:v>
                </c:pt>
                <c:pt idx="10676">
                  <c:v>208657452.75277063</c:v>
                </c:pt>
                <c:pt idx="10677">
                  <c:v>208659868.75309068</c:v>
                </c:pt>
                <c:pt idx="10678">
                  <c:v>208662025.87001804</c:v>
                </c:pt>
                <c:pt idx="10679">
                  <c:v>208664096.67900118</c:v>
                </c:pt>
                <c:pt idx="10680">
                  <c:v>208665994.90054715</c:v>
                </c:pt>
                <c:pt idx="10681">
                  <c:v>208667547.9766584</c:v>
                </c:pt>
                <c:pt idx="10682">
                  <c:v>208668755.91588175</c:v>
                </c:pt>
                <c:pt idx="10683">
                  <c:v>208669705.00554532</c:v>
                </c:pt>
                <c:pt idx="10684">
                  <c:v>208744267.76328763</c:v>
                </c:pt>
                <c:pt idx="10685">
                  <c:v>208745389.79758528</c:v>
                </c:pt>
                <c:pt idx="10686">
                  <c:v>208746857.06311253</c:v>
                </c:pt>
                <c:pt idx="10687">
                  <c:v>208748324.31720141</c:v>
                </c:pt>
                <c:pt idx="10688">
                  <c:v>208823148.22120586</c:v>
                </c:pt>
                <c:pt idx="10689">
                  <c:v>208824443.29477453</c:v>
                </c:pt>
                <c:pt idx="10690">
                  <c:v>208825997.37129828</c:v>
                </c:pt>
                <c:pt idx="10691">
                  <c:v>208828155.78963479</c:v>
                </c:pt>
                <c:pt idx="10692">
                  <c:v>208830486.85364631</c:v>
                </c:pt>
                <c:pt idx="10693">
                  <c:v>208832904.22287849</c:v>
                </c:pt>
                <c:pt idx="10694">
                  <c:v>208835235.22810131</c:v>
                </c:pt>
                <c:pt idx="10695">
                  <c:v>208837393.54053938</c:v>
                </c:pt>
                <c:pt idx="10696">
                  <c:v>208765930.47414106</c:v>
                </c:pt>
                <c:pt idx="10697">
                  <c:v>208767742.77915785</c:v>
                </c:pt>
                <c:pt idx="10698">
                  <c:v>208769296.16956854</c:v>
                </c:pt>
                <c:pt idx="10699">
                  <c:v>208771281.03865898</c:v>
                </c:pt>
                <c:pt idx="10700">
                  <c:v>208847062.47656739</c:v>
                </c:pt>
                <c:pt idx="10701">
                  <c:v>208849306.97999087</c:v>
                </c:pt>
                <c:pt idx="10702">
                  <c:v>208925349.80288395</c:v>
                </c:pt>
                <c:pt idx="10703">
                  <c:v>208854141.20418006</c:v>
                </c:pt>
                <c:pt idx="10704">
                  <c:v>208856126.65315738</c:v>
                </c:pt>
                <c:pt idx="10705">
                  <c:v>208857680.46818736</c:v>
                </c:pt>
                <c:pt idx="10706">
                  <c:v>208858888.98212337</c:v>
                </c:pt>
                <c:pt idx="10707">
                  <c:v>208859924.84503719</c:v>
                </c:pt>
                <c:pt idx="10708">
                  <c:v>208861651.27056241</c:v>
                </c:pt>
                <c:pt idx="10709">
                  <c:v>208863981.91991132</c:v>
                </c:pt>
                <c:pt idx="10710">
                  <c:v>208939684.31830245</c:v>
                </c:pt>
                <c:pt idx="10711">
                  <c:v>208941497.64312154</c:v>
                </c:pt>
                <c:pt idx="10712">
                  <c:v>208942792.86444691</c:v>
                </c:pt>
                <c:pt idx="10713">
                  <c:v>208944001.7296477</c:v>
                </c:pt>
                <c:pt idx="10714">
                  <c:v>208945728.66647547</c:v>
                </c:pt>
                <c:pt idx="10715">
                  <c:v>209021348.2421962</c:v>
                </c:pt>
                <c:pt idx="10716">
                  <c:v>209023507.62702551</c:v>
                </c:pt>
                <c:pt idx="10717">
                  <c:v>209025839.73484376</c:v>
                </c:pt>
                <c:pt idx="10718">
                  <c:v>209027739.94950137</c:v>
                </c:pt>
                <c:pt idx="10719">
                  <c:v>209028949.16703269</c:v>
                </c:pt>
                <c:pt idx="10720">
                  <c:v>209029726.51706183</c:v>
                </c:pt>
                <c:pt idx="10721">
                  <c:v>209104227.16193926</c:v>
                </c:pt>
                <c:pt idx="10722">
                  <c:v>209105523.18752658</c:v>
                </c:pt>
                <c:pt idx="10723">
                  <c:v>209180629.96412069</c:v>
                </c:pt>
                <c:pt idx="10724">
                  <c:v>209182185.71725929</c:v>
                </c:pt>
                <c:pt idx="10725">
                  <c:v>209257294.10926884</c:v>
                </c:pt>
                <c:pt idx="10726">
                  <c:v>209258763.92439806</c:v>
                </c:pt>
                <c:pt idx="10727">
                  <c:v>209186852.89965445</c:v>
                </c:pt>
                <c:pt idx="10728">
                  <c:v>209188927.16585791</c:v>
                </c:pt>
                <c:pt idx="10729">
                  <c:v>209117618.99661577</c:v>
                </c:pt>
                <c:pt idx="10730">
                  <c:v>209045531.93875954</c:v>
                </c:pt>
                <c:pt idx="10731">
                  <c:v>209046827.40633696</c:v>
                </c:pt>
                <c:pt idx="10732">
                  <c:v>208975256.83607197</c:v>
                </c:pt>
                <c:pt idx="10733">
                  <c:v>208977501.47834417</c:v>
                </c:pt>
                <c:pt idx="10734">
                  <c:v>208979573.43208364</c:v>
                </c:pt>
                <c:pt idx="10735">
                  <c:v>208907568.37947971</c:v>
                </c:pt>
                <c:pt idx="10736">
                  <c:v>208908949.17171898</c:v>
                </c:pt>
                <c:pt idx="10737">
                  <c:v>208909984.75925341</c:v>
                </c:pt>
                <c:pt idx="10738">
                  <c:v>208911106.63932103</c:v>
                </c:pt>
                <c:pt idx="10739">
                  <c:v>208912918.89300171</c:v>
                </c:pt>
                <c:pt idx="10740">
                  <c:v>208914731.12923881</c:v>
                </c:pt>
                <c:pt idx="10741">
                  <c:v>208916025.57301459</c:v>
                </c:pt>
                <c:pt idx="10742">
                  <c:v>208917147.41708815</c:v>
                </c:pt>
                <c:pt idx="10743">
                  <c:v>208917924.07445443</c:v>
                </c:pt>
                <c:pt idx="10744">
                  <c:v>208992091.00110048</c:v>
                </c:pt>
                <c:pt idx="10745">
                  <c:v>208992781.60138267</c:v>
                </c:pt>
                <c:pt idx="10746">
                  <c:v>209067380.96678638</c:v>
                </c:pt>
                <c:pt idx="10747">
                  <c:v>209069108.05462009</c:v>
                </c:pt>
                <c:pt idx="10748">
                  <c:v>209071007.83295187</c:v>
                </c:pt>
                <c:pt idx="10749">
                  <c:v>209072821.23985395</c:v>
                </c:pt>
                <c:pt idx="10750">
                  <c:v>209074807.33214939</c:v>
                </c:pt>
                <c:pt idx="10751">
                  <c:v>209003053.98161671</c:v>
                </c:pt>
                <c:pt idx="10752">
                  <c:v>209004780.37708458</c:v>
                </c:pt>
                <c:pt idx="10753">
                  <c:v>209006852.03075838</c:v>
                </c:pt>
                <c:pt idx="10754">
                  <c:v>209009009.97910503</c:v>
                </c:pt>
                <c:pt idx="10755">
                  <c:v>209010822.63660941</c:v>
                </c:pt>
                <c:pt idx="10756">
                  <c:v>209012290.01324052</c:v>
                </c:pt>
                <c:pt idx="10757">
                  <c:v>208940186.89009804</c:v>
                </c:pt>
                <c:pt idx="10758">
                  <c:v>208941826.29571331</c:v>
                </c:pt>
                <c:pt idx="10759">
                  <c:v>209016951.016121</c:v>
                </c:pt>
                <c:pt idx="10760">
                  <c:v>209018332.03186035</c:v>
                </c:pt>
                <c:pt idx="10761">
                  <c:v>209093544.65070835</c:v>
                </c:pt>
                <c:pt idx="10762">
                  <c:v>209095875.89179787</c:v>
                </c:pt>
                <c:pt idx="10763">
                  <c:v>209171867.79142675</c:v>
                </c:pt>
                <c:pt idx="10764">
                  <c:v>209174027.0540781</c:v>
                </c:pt>
                <c:pt idx="10765">
                  <c:v>209175927.18474889</c:v>
                </c:pt>
                <c:pt idx="10766">
                  <c:v>209177568.19127601</c:v>
                </c:pt>
                <c:pt idx="10767">
                  <c:v>209105545.91722569</c:v>
                </c:pt>
                <c:pt idx="10768">
                  <c:v>209107013.64556035</c:v>
                </c:pt>
                <c:pt idx="10769">
                  <c:v>209108395.02649024</c:v>
                </c:pt>
                <c:pt idx="10770">
                  <c:v>209183613.88151601</c:v>
                </c:pt>
                <c:pt idx="10771">
                  <c:v>209185600.28026888</c:v>
                </c:pt>
                <c:pt idx="10772">
                  <c:v>209261252.92795801</c:v>
                </c:pt>
                <c:pt idx="10773">
                  <c:v>209263153.58936962</c:v>
                </c:pt>
                <c:pt idx="10774">
                  <c:v>209264795.05426091</c:v>
                </c:pt>
                <c:pt idx="10775">
                  <c:v>209266436.50486171</c:v>
                </c:pt>
                <c:pt idx="10776">
                  <c:v>209268164.33216131</c:v>
                </c:pt>
                <c:pt idx="10777">
                  <c:v>209270064.92390287</c:v>
                </c:pt>
                <c:pt idx="10778">
                  <c:v>209198554.54129133</c:v>
                </c:pt>
                <c:pt idx="10779">
                  <c:v>209200886.21372256</c:v>
                </c:pt>
                <c:pt idx="10780">
                  <c:v>209202786.07363608</c:v>
                </c:pt>
                <c:pt idx="10781">
                  <c:v>209204254.1340892</c:v>
                </c:pt>
                <c:pt idx="10782">
                  <c:v>209205894.89400521</c:v>
                </c:pt>
                <c:pt idx="10783">
                  <c:v>209207449.28496066</c:v>
                </c:pt>
                <c:pt idx="10784">
                  <c:v>209208312.82995254</c:v>
                </c:pt>
                <c:pt idx="10785">
                  <c:v>209282504.68767467</c:v>
                </c:pt>
                <c:pt idx="10786">
                  <c:v>209357042.62636366</c:v>
                </c:pt>
                <c:pt idx="10787">
                  <c:v>209358598.07802328</c:v>
                </c:pt>
                <c:pt idx="10788">
                  <c:v>209360239.92974791</c:v>
                </c:pt>
                <c:pt idx="10789">
                  <c:v>209435644.06571481</c:v>
                </c:pt>
                <c:pt idx="10790">
                  <c:v>209511135.93183142</c:v>
                </c:pt>
                <c:pt idx="10791">
                  <c:v>209586542.61374781</c:v>
                </c:pt>
                <c:pt idx="10792">
                  <c:v>209662037.08481884</c:v>
                </c:pt>
                <c:pt idx="10793">
                  <c:v>209737532.87308764</c:v>
                </c:pt>
                <c:pt idx="10794">
                  <c:v>209739610.31264591</c:v>
                </c:pt>
                <c:pt idx="10795">
                  <c:v>209815281.30400461</c:v>
                </c:pt>
                <c:pt idx="10796">
                  <c:v>209817272.83879754</c:v>
                </c:pt>
                <c:pt idx="10797">
                  <c:v>209892512.85411558</c:v>
                </c:pt>
                <c:pt idx="10798">
                  <c:v>209967407.41989541</c:v>
                </c:pt>
                <c:pt idx="10799">
                  <c:v>209968533.83281514</c:v>
                </c:pt>
                <c:pt idx="10800">
                  <c:v>209969660.23902628</c:v>
                </c:pt>
                <c:pt idx="10801">
                  <c:v>209970786.63852945</c:v>
                </c:pt>
                <c:pt idx="10802">
                  <c:v>209971653.09512129</c:v>
                </c:pt>
                <c:pt idx="10803">
                  <c:v>209972692.83779201</c:v>
                </c:pt>
                <c:pt idx="10804">
                  <c:v>209973819.21923539</c:v>
                </c:pt>
                <c:pt idx="10805">
                  <c:v>209901174.41874295</c:v>
                </c:pt>
                <c:pt idx="10806">
                  <c:v>209902127.16662872</c:v>
                </c:pt>
                <c:pt idx="10807">
                  <c:v>209829741.10142797</c:v>
                </c:pt>
                <c:pt idx="10808">
                  <c:v>209831299.57642737</c:v>
                </c:pt>
                <c:pt idx="10809">
                  <c:v>209832771.45768315</c:v>
                </c:pt>
                <c:pt idx="10810">
                  <c:v>209834243.32747671</c:v>
                </c:pt>
                <c:pt idx="10811">
                  <c:v>209836148.08313659</c:v>
                </c:pt>
                <c:pt idx="10812">
                  <c:v>209838139.39807561</c:v>
                </c:pt>
                <c:pt idx="10813">
                  <c:v>209839957.53687164</c:v>
                </c:pt>
                <c:pt idx="10814">
                  <c:v>209841689.08136961</c:v>
                </c:pt>
                <c:pt idx="10815">
                  <c:v>209843593.76199618</c:v>
                </c:pt>
                <c:pt idx="10816">
                  <c:v>209845844.72344589</c:v>
                </c:pt>
                <c:pt idx="10817">
                  <c:v>209921614.13822031</c:v>
                </c:pt>
                <c:pt idx="10818">
                  <c:v>209923519.42321295</c:v>
                </c:pt>
                <c:pt idx="10819">
                  <c:v>209925857.70128158</c:v>
                </c:pt>
                <c:pt idx="10820">
                  <c:v>209928715.55742931</c:v>
                </c:pt>
                <c:pt idx="10821">
                  <c:v>209931486.77062348</c:v>
                </c:pt>
                <c:pt idx="10822">
                  <c:v>210007780.8016665</c:v>
                </c:pt>
                <c:pt idx="10823">
                  <c:v>210009859.88413405</c:v>
                </c:pt>
                <c:pt idx="10824">
                  <c:v>210085029.91326198</c:v>
                </c:pt>
                <c:pt idx="10825">
                  <c:v>210160287.70985761</c:v>
                </c:pt>
                <c:pt idx="10826">
                  <c:v>210162454.87791643</c:v>
                </c:pt>
                <c:pt idx="10827">
                  <c:v>210238321.56406599</c:v>
                </c:pt>
                <c:pt idx="10828">
                  <c:v>210240489.44056612</c:v>
                </c:pt>
                <c:pt idx="10829">
                  <c:v>210242483.86502457</c:v>
                </c:pt>
                <c:pt idx="10830">
                  <c:v>210244218.13008568</c:v>
                </c:pt>
                <c:pt idx="10831">
                  <c:v>210245692.24289808</c:v>
                </c:pt>
                <c:pt idx="10832">
                  <c:v>210173116.98341271</c:v>
                </c:pt>
                <c:pt idx="10833">
                  <c:v>210173810.43288675</c:v>
                </c:pt>
                <c:pt idx="10834">
                  <c:v>210174677.24115649</c:v>
                </c:pt>
                <c:pt idx="10835">
                  <c:v>210102447.29106122</c:v>
                </c:pt>
                <c:pt idx="10836">
                  <c:v>210104093.62691814</c:v>
                </c:pt>
                <c:pt idx="10837">
                  <c:v>210105826.59655496</c:v>
                </c:pt>
                <c:pt idx="10838">
                  <c:v>210107299.60826653</c:v>
                </c:pt>
                <c:pt idx="10839">
                  <c:v>210108945.90190336</c:v>
                </c:pt>
                <c:pt idx="10840">
                  <c:v>210110765.47294179</c:v>
                </c:pt>
                <c:pt idx="10841">
                  <c:v>210186378.76428598</c:v>
                </c:pt>
                <c:pt idx="10842">
                  <c:v>210261906.72641745</c:v>
                </c:pt>
                <c:pt idx="10843">
                  <c:v>210263467.40558258</c:v>
                </c:pt>
                <c:pt idx="10844">
                  <c:v>210265114.77518991</c:v>
                </c:pt>
                <c:pt idx="10845">
                  <c:v>210340818.61029035</c:v>
                </c:pt>
                <c:pt idx="10846">
                  <c:v>210342726.71989107</c:v>
                </c:pt>
                <c:pt idx="10847">
                  <c:v>210344201.15505317</c:v>
                </c:pt>
                <c:pt idx="10848">
                  <c:v>210345675.57873759</c:v>
                </c:pt>
                <c:pt idx="10849">
                  <c:v>210347410.18014258</c:v>
                </c:pt>
                <c:pt idx="10850">
                  <c:v>210349144.76566225</c:v>
                </c:pt>
                <c:pt idx="10851">
                  <c:v>210350966.0633615</c:v>
                </c:pt>
                <c:pt idx="10852">
                  <c:v>210352787.34354758</c:v>
                </c:pt>
                <c:pt idx="10853">
                  <c:v>210354261.70039535</c:v>
                </c:pt>
                <c:pt idx="10854">
                  <c:v>210355389.14200589</c:v>
                </c:pt>
                <c:pt idx="10855">
                  <c:v>210356516.5769054</c:v>
                </c:pt>
                <c:pt idx="10856">
                  <c:v>210358077.62953341</c:v>
                </c:pt>
                <c:pt idx="10857">
                  <c:v>210286009.11428356</c:v>
                </c:pt>
                <c:pt idx="10858">
                  <c:v>210287569.59479347</c:v>
                </c:pt>
                <c:pt idx="10859">
                  <c:v>210289216.75471264</c:v>
                </c:pt>
                <c:pt idx="10860">
                  <c:v>210290950.59177861</c:v>
                </c:pt>
                <c:pt idx="10861">
                  <c:v>210292597.72228548</c:v>
                </c:pt>
                <c:pt idx="10862">
                  <c:v>210294158.1484955</c:v>
                </c:pt>
                <c:pt idx="10863">
                  <c:v>210295285.1149826</c:v>
                </c:pt>
                <c:pt idx="10864">
                  <c:v>210296412.07476228</c:v>
                </c:pt>
                <c:pt idx="10865">
                  <c:v>210298145.84594068</c:v>
                </c:pt>
                <c:pt idx="10866">
                  <c:v>210373774.16585261</c:v>
                </c:pt>
                <c:pt idx="10867">
                  <c:v>210375681.94348538</c:v>
                </c:pt>
                <c:pt idx="10868">
                  <c:v>210377242.83816493</c:v>
                </c:pt>
                <c:pt idx="10869">
                  <c:v>210378977.15050048</c:v>
                </c:pt>
                <c:pt idx="10870">
                  <c:v>210380711.44695571</c:v>
                </c:pt>
                <c:pt idx="10871">
                  <c:v>210382445.72753111</c:v>
                </c:pt>
                <c:pt idx="10872">
                  <c:v>210384266.70504475</c:v>
                </c:pt>
                <c:pt idx="10873">
                  <c:v>210386174.37699637</c:v>
                </c:pt>
                <c:pt idx="10874">
                  <c:v>210314442.51904824</c:v>
                </c:pt>
                <c:pt idx="10875">
                  <c:v>210316262.80502024</c:v>
                </c:pt>
                <c:pt idx="10876">
                  <c:v>210318083.07349235</c:v>
                </c:pt>
                <c:pt idx="10877">
                  <c:v>210393371.33001721</c:v>
                </c:pt>
                <c:pt idx="10878">
                  <c:v>210395192.20249453</c:v>
                </c:pt>
                <c:pt idx="10879">
                  <c:v>210396926.3504844</c:v>
                </c:pt>
                <c:pt idx="10880">
                  <c:v>210398573.77636832</c:v>
                </c:pt>
                <c:pt idx="10881">
                  <c:v>210400047.77685601</c:v>
                </c:pt>
                <c:pt idx="10882">
                  <c:v>210401348.35599542</c:v>
                </c:pt>
                <c:pt idx="10883">
                  <c:v>210402909.03917429</c:v>
                </c:pt>
                <c:pt idx="10884">
                  <c:v>210404729.81996331</c:v>
                </c:pt>
                <c:pt idx="10885">
                  <c:v>210406637.28582618</c:v>
                </c:pt>
                <c:pt idx="10886">
                  <c:v>210408544.73247972</c:v>
                </c:pt>
                <c:pt idx="10887">
                  <c:v>210410278.75822309</c:v>
                </c:pt>
                <c:pt idx="10888">
                  <c:v>210411579.26711258</c:v>
                </c:pt>
                <c:pt idx="10889">
                  <c:v>210412793.06735313</c:v>
                </c:pt>
                <c:pt idx="10890">
                  <c:v>210414266.95718795</c:v>
                </c:pt>
                <c:pt idx="10891">
                  <c:v>210415740.83555371</c:v>
                </c:pt>
                <c:pt idx="10892">
                  <c:v>210417041.30694011</c:v>
                </c:pt>
                <c:pt idx="10893">
                  <c:v>210418601.86081767</c:v>
                </c:pt>
                <c:pt idx="10894">
                  <c:v>210420075.70545134</c:v>
                </c:pt>
                <c:pt idx="10895">
                  <c:v>210421636.23432809</c:v>
                </c:pt>
                <c:pt idx="10896">
                  <c:v>210423456.83510131</c:v>
                </c:pt>
                <c:pt idx="10897">
                  <c:v>210499450.29359928</c:v>
                </c:pt>
                <c:pt idx="10898">
                  <c:v>210502138.72259331</c:v>
                </c:pt>
                <c:pt idx="10899">
                  <c:v>210504393.50459453</c:v>
                </c:pt>
                <c:pt idx="10900">
                  <c:v>210506041.21293458</c:v>
                </c:pt>
                <c:pt idx="10901">
                  <c:v>210507428.74568596</c:v>
                </c:pt>
                <c:pt idx="10902">
                  <c:v>210508729.5484125</c:v>
                </c:pt>
                <c:pt idx="10903">
                  <c:v>210510030.34220845</c:v>
                </c:pt>
                <c:pt idx="10904">
                  <c:v>210585161.49390006</c:v>
                </c:pt>
                <c:pt idx="10905">
                  <c:v>210586722.96868333</c:v>
                </c:pt>
                <c:pt idx="10906">
                  <c:v>210588631.42039371</c:v>
                </c:pt>
                <c:pt idx="10907">
                  <c:v>210590713.34579855</c:v>
                </c:pt>
                <c:pt idx="10908">
                  <c:v>210666541.62371668</c:v>
                </c:pt>
                <c:pt idx="10909">
                  <c:v>210742024.1731059</c:v>
                </c:pt>
                <c:pt idx="10910">
                  <c:v>210743239.44300678</c:v>
                </c:pt>
                <c:pt idx="10911">
                  <c:v>210817594.81405041</c:v>
                </c:pt>
                <c:pt idx="10912">
                  <c:v>210818897.33064368</c:v>
                </c:pt>
                <c:pt idx="10913">
                  <c:v>210820807.67213938</c:v>
                </c:pt>
                <c:pt idx="10914">
                  <c:v>210822544.32953617</c:v>
                </c:pt>
                <c:pt idx="10915">
                  <c:v>210824020.4758257</c:v>
                </c:pt>
                <c:pt idx="10916">
                  <c:v>210825757.10381639</c:v>
                </c:pt>
                <c:pt idx="10917">
                  <c:v>210827580.54609981</c:v>
                </c:pt>
                <c:pt idx="10918">
                  <c:v>210829317.14150625</c:v>
                </c:pt>
                <c:pt idx="10919">
                  <c:v>210831053.72101903</c:v>
                </c:pt>
                <c:pt idx="10920">
                  <c:v>210833311.25062397</c:v>
                </c:pt>
                <c:pt idx="10921">
                  <c:v>210909409.68178758</c:v>
                </c:pt>
                <c:pt idx="10922">
                  <c:v>210911146.80924496</c:v>
                </c:pt>
                <c:pt idx="10923">
                  <c:v>210985857.32436061</c:v>
                </c:pt>
                <c:pt idx="10924">
                  <c:v>210986813.06614769</c:v>
                </c:pt>
                <c:pt idx="10925">
                  <c:v>210914099.8894361</c:v>
                </c:pt>
                <c:pt idx="10926">
                  <c:v>210915228.99619034</c:v>
                </c:pt>
                <c:pt idx="10927">
                  <c:v>210989940.91472438</c:v>
                </c:pt>
                <c:pt idx="10928">
                  <c:v>210991331.05310801</c:v>
                </c:pt>
                <c:pt idx="10929">
                  <c:v>210993155.59429136</c:v>
                </c:pt>
                <c:pt idx="10930">
                  <c:v>210995153.88118455</c:v>
                </c:pt>
                <c:pt idx="10931">
                  <c:v>210997325.90830228</c:v>
                </c:pt>
                <c:pt idx="10932">
                  <c:v>210925998.59996468</c:v>
                </c:pt>
                <c:pt idx="10933">
                  <c:v>210927909.27229428</c:v>
                </c:pt>
                <c:pt idx="10934">
                  <c:v>210929298.84008968</c:v>
                </c:pt>
                <c:pt idx="10935">
                  <c:v>210930601.55065891</c:v>
                </c:pt>
                <c:pt idx="10936">
                  <c:v>210931991.09874398</c:v>
                </c:pt>
                <c:pt idx="10937">
                  <c:v>210933641.17388281</c:v>
                </c:pt>
                <c:pt idx="10938">
                  <c:v>210935638.6140686</c:v>
                </c:pt>
                <c:pt idx="10939">
                  <c:v>211010965.67065141</c:v>
                </c:pt>
                <c:pt idx="10940">
                  <c:v>211086033.15359432</c:v>
                </c:pt>
                <c:pt idx="10941">
                  <c:v>211087423.61320528</c:v>
                </c:pt>
                <c:pt idx="10942">
                  <c:v>211162666.39789781</c:v>
                </c:pt>
                <c:pt idx="10943">
                  <c:v>211164057.32119715</c:v>
                </c:pt>
                <c:pt idx="10944">
                  <c:v>211165361.30254295</c:v>
                </c:pt>
                <c:pt idx="10945">
                  <c:v>211240780.00715432</c:v>
                </c:pt>
                <c:pt idx="10946">
                  <c:v>211242519.22575238</c:v>
                </c:pt>
                <c:pt idx="10947">
                  <c:v>211244258.4284361</c:v>
                </c:pt>
                <c:pt idx="10948">
                  <c:v>211319766.50107935</c:v>
                </c:pt>
                <c:pt idx="10949">
                  <c:v>211321419.28930029</c:v>
                </c:pt>
                <c:pt idx="10950">
                  <c:v>211323072.06315422</c:v>
                </c:pt>
                <c:pt idx="10951">
                  <c:v>211324724.82264158</c:v>
                </c:pt>
                <c:pt idx="10952">
                  <c:v>211399974.78327194</c:v>
                </c:pt>
                <c:pt idx="10953">
                  <c:v>211401715.10684943</c:v>
                </c:pt>
                <c:pt idx="10954">
                  <c:v>211477401.96518928</c:v>
                </c:pt>
                <c:pt idx="10955">
                  <c:v>211479316.94983211</c:v>
                </c:pt>
                <c:pt idx="10956">
                  <c:v>211554744.60796788</c:v>
                </c:pt>
                <c:pt idx="10957">
                  <c:v>211556311.93082911</c:v>
                </c:pt>
                <c:pt idx="10958">
                  <c:v>211557618.0233545</c:v>
                </c:pt>
                <c:pt idx="10959">
                  <c:v>211559098.2507154</c:v>
                </c:pt>
                <c:pt idx="10960">
                  <c:v>211487063.73646688</c:v>
                </c:pt>
                <c:pt idx="10961">
                  <c:v>211562494.02292901</c:v>
                </c:pt>
                <c:pt idx="10962">
                  <c:v>211564148.35154754</c:v>
                </c:pt>
                <c:pt idx="10963">
                  <c:v>211565541.45923197</c:v>
                </c:pt>
                <c:pt idx="10964">
                  <c:v>211567108.69318843</c:v>
                </c:pt>
                <c:pt idx="10965">
                  <c:v>211642803.03491837</c:v>
                </c:pt>
                <c:pt idx="10966">
                  <c:v>211644980.46259531</c:v>
                </c:pt>
                <c:pt idx="10967">
                  <c:v>211646896.57835305</c:v>
                </c:pt>
                <c:pt idx="10968">
                  <c:v>211648725.579952</c:v>
                </c:pt>
                <c:pt idx="10969">
                  <c:v>211650554.56398168</c:v>
                </c:pt>
                <c:pt idx="10970">
                  <c:v>211652818.99605811</c:v>
                </c:pt>
                <c:pt idx="10971">
                  <c:v>211655344.67698768</c:v>
                </c:pt>
                <c:pt idx="10972">
                  <c:v>211657870.32441479</c:v>
                </c:pt>
                <c:pt idx="10973">
                  <c:v>211659437.95079461</c:v>
                </c:pt>
                <c:pt idx="10974">
                  <c:v>211586610.96963644</c:v>
                </c:pt>
                <c:pt idx="10975">
                  <c:v>211587481.56038415</c:v>
                </c:pt>
                <c:pt idx="10976">
                  <c:v>211515001.77385172</c:v>
                </c:pt>
                <c:pt idx="10977">
                  <c:v>211516742.32578766</c:v>
                </c:pt>
                <c:pt idx="10978">
                  <c:v>211445131.02599013</c:v>
                </c:pt>
                <c:pt idx="10979">
                  <c:v>211447131.92164147</c:v>
                </c:pt>
                <c:pt idx="10980">
                  <c:v>211448958.80798364</c:v>
                </c:pt>
                <c:pt idx="10981">
                  <c:v>211450611.69003054</c:v>
                </c:pt>
                <c:pt idx="10982">
                  <c:v>211452090.57231829</c:v>
                </c:pt>
                <c:pt idx="10983">
                  <c:v>211453569.44310728</c:v>
                </c:pt>
                <c:pt idx="10984">
                  <c:v>211455222.28508788</c:v>
                </c:pt>
                <c:pt idx="10985">
                  <c:v>211456875.11270556</c:v>
                </c:pt>
                <c:pt idx="10986">
                  <c:v>211458527.92596054</c:v>
                </c:pt>
                <c:pt idx="10987">
                  <c:v>211385866.82613033</c:v>
                </c:pt>
                <c:pt idx="10988">
                  <c:v>211386388.57938728</c:v>
                </c:pt>
                <c:pt idx="10989">
                  <c:v>211387171.20658839</c:v>
                </c:pt>
                <c:pt idx="10990">
                  <c:v>211462442.42637971</c:v>
                </c:pt>
                <c:pt idx="10991">
                  <c:v>211464008.20398971</c:v>
                </c:pt>
                <c:pt idx="10992">
                  <c:v>211465052.04856893</c:v>
                </c:pt>
                <c:pt idx="10993">
                  <c:v>211465921.91467571</c:v>
                </c:pt>
                <c:pt idx="10994">
                  <c:v>211467052.73466688</c:v>
                </c:pt>
                <c:pt idx="10995">
                  <c:v>211468531.48912659</c:v>
                </c:pt>
                <c:pt idx="10996">
                  <c:v>211470532.13862568</c:v>
                </c:pt>
                <c:pt idx="10997">
                  <c:v>211472793.7170673</c:v>
                </c:pt>
                <c:pt idx="10998">
                  <c:v>211474794.32173496</c:v>
                </c:pt>
                <c:pt idx="10999">
                  <c:v>211550070.82373714</c:v>
                </c:pt>
                <c:pt idx="11000">
                  <c:v>211551375.99859956</c:v>
                </c:pt>
                <c:pt idx="11001">
                  <c:v>211552594.15372688</c:v>
                </c:pt>
                <c:pt idx="11002">
                  <c:v>211553986.32146561</c:v>
                </c:pt>
                <c:pt idx="11003">
                  <c:v>211555987.54474425</c:v>
                </c:pt>
                <c:pt idx="11004">
                  <c:v>211632050.48619178</c:v>
                </c:pt>
                <c:pt idx="11005">
                  <c:v>211634574.58573291</c:v>
                </c:pt>
                <c:pt idx="11006">
                  <c:v>211637098.65180171</c:v>
                </c:pt>
                <c:pt idx="11007">
                  <c:v>211639100.47350398</c:v>
                </c:pt>
                <c:pt idx="11008">
                  <c:v>211640841.17091438</c:v>
                </c:pt>
                <c:pt idx="11009">
                  <c:v>211642581.85240558</c:v>
                </c:pt>
                <c:pt idx="11010">
                  <c:v>211570430.53209057</c:v>
                </c:pt>
                <c:pt idx="11011">
                  <c:v>211571648.56523198</c:v>
                </c:pt>
                <c:pt idx="11012">
                  <c:v>211499234.79292658</c:v>
                </c:pt>
                <c:pt idx="11013">
                  <c:v>211501148.14921698</c:v>
                </c:pt>
                <c:pt idx="11014">
                  <c:v>211502974.51681206</c:v>
                </c:pt>
                <c:pt idx="11015">
                  <c:v>211504626.92952457</c:v>
                </c:pt>
                <c:pt idx="11016">
                  <c:v>211505670.55120978</c:v>
                </c:pt>
                <c:pt idx="11017">
                  <c:v>211506279.32788193</c:v>
                </c:pt>
                <c:pt idx="11018">
                  <c:v>211507235.973001</c:v>
                </c:pt>
                <c:pt idx="11019">
                  <c:v>211582697.50969046</c:v>
                </c:pt>
                <c:pt idx="11020">
                  <c:v>211585220.40702763</c:v>
                </c:pt>
                <c:pt idx="11021">
                  <c:v>211587917.26029208</c:v>
                </c:pt>
                <c:pt idx="11022">
                  <c:v>211590353.09490216</c:v>
                </c:pt>
                <c:pt idx="11023">
                  <c:v>211665818.4256041</c:v>
                </c:pt>
                <c:pt idx="11024">
                  <c:v>211667297.81173769</c:v>
                </c:pt>
                <c:pt idx="11025">
                  <c:v>211668603.14289492</c:v>
                </c:pt>
                <c:pt idx="11026">
                  <c:v>211743374.20297793</c:v>
                </c:pt>
                <c:pt idx="11027">
                  <c:v>211744679.9726769</c:v>
                </c:pt>
                <c:pt idx="11028">
                  <c:v>211819974.68633527</c:v>
                </c:pt>
                <c:pt idx="11029">
                  <c:v>211747987.88250297</c:v>
                </c:pt>
                <c:pt idx="11030">
                  <c:v>211749554.76709905</c:v>
                </c:pt>
                <c:pt idx="11031">
                  <c:v>211751208.68685076</c:v>
                </c:pt>
                <c:pt idx="11032">
                  <c:v>211753036.68670344</c:v>
                </c:pt>
                <c:pt idx="11033">
                  <c:v>211681307.89856505</c:v>
                </c:pt>
                <c:pt idx="11034">
                  <c:v>211683657.31526268</c:v>
                </c:pt>
                <c:pt idx="11035">
                  <c:v>211686006.70296034</c:v>
                </c:pt>
                <c:pt idx="11036">
                  <c:v>211688095.02323571</c:v>
                </c:pt>
                <c:pt idx="11037">
                  <c:v>211689835.27262908</c:v>
                </c:pt>
                <c:pt idx="11038">
                  <c:v>211691053.43773749</c:v>
                </c:pt>
                <c:pt idx="11039">
                  <c:v>211618362.95181611</c:v>
                </c:pt>
                <c:pt idx="11040">
                  <c:v>211693054.69206169</c:v>
                </c:pt>
                <c:pt idx="11041">
                  <c:v>211694272.83656561</c:v>
                </c:pt>
                <c:pt idx="11042">
                  <c:v>211695752.00155368</c:v>
                </c:pt>
                <c:pt idx="11043">
                  <c:v>211697057.13758528</c:v>
                </c:pt>
                <c:pt idx="11044">
                  <c:v>211698362.26466775</c:v>
                </c:pt>
                <c:pt idx="11045">
                  <c:v>211699580.37520391</c:v>
                </c:pt>
                <c:pt idx="11046">
                  <c:v>211700711.47086412</c:v>
                </c:pt>
                <c:pt idx="11047">
                  <c:v>211702016.57288909</c:v>
                </c:pt>
                <c:pt idx="11048">
                  <c:v>211777408.34120348</c:v>
                </c:pt>
                <c:pt idx="11049">
                  <c:v>211778974.98370731</c:v>
                </c:pt>
                <c:pt idx="11050">
                  <c:v>211854194.29127729</c:v>
                </c:pt>
                <c:pt idx="11051">
                  <c:v>211855674.38992801</c:v>
                </c:pt>
                <c:pt idx="11052">
                  <c:v>211930982.31391639</c:v>
                </c:pt>
                <c:pt idx="11053">
                  <c:v>211932462.90405464</c:v>
                </c:pt>
                <c:pt idx="11054">
                  <c:v>212007685.2862654</c:v>
                </c:pt>
                <c:pt idx="11055">
                  <c:v>212009427.73482019</c:v>
                </c:pt>
                <c:pt idx="11056">
                  <c:v>212011257.28865895</c:v>
                </c:pt>
                <c:pt idx="11057">
                  <c:v>212012912.58414254</c:v>
                </c:pt>
                <c:pt idx="11058">
                  <c:v>212088922.11167058</c:v>
                </c:pt>
                <c:pt idx="11059">
                  <c:v>212091449.43632713</c:v>
                </c:pt>
                <c:pt idx="11060">
                  <c:v>212167112.64979428</c:v>
                </c:pt>
                <c:pt idx="11061">
                  <c:v>212168594.66959238</c:v>
                </c:pt>
                <c:pt idx="11062">
                  <c:v>212243910.87006488</c:v>
                </c:pt>
                <c:pt idx="11063">
                  <c:v>212319402.62131488</c:v>
                </c:pt>
                <c:pt idx="11064">
                  <c:v>212321060.10541865</c:v>
                </c:pt>
                <c:pt idx="11065">
                  <c:v>212396815.4085255</c:v>
                </c:pt>
                <c:pt idx="11066">
                  <c:v>212399258.813171</c:v>
                </c:pt>
                <c:pt idx="11067">
                  <c:v>212475365.48448896</c:v>
                </c:pt>
                <c:pt idx="11068">
                  <c:v>212550862.50555632</c:v>
                </c:pt>
                <c:pt idx="11069">
                  <c:v>212552434.30620441</c:v>
                </c:pt>
                <c:pt idx="11070">
                  <c:v>212553918.77272126</c:v>
                </c:pt>
                <c:pt idx="11071">
                  <c:v>212555141.26589862</c:v>
                </c:pt>
                <c:pt idx="11072">
                  <c:v>212629854.77542529</c:v>
                </c:pt>
                <c:pt idx="11073">
                  <c:v>212630640.92850119</c:v>
                </c:pt>
                <c:pt idx="11074">
                  <c:v>212631689.12757218</c:v>
                </c:pt>
                <c:pt idx="11075">
                  <c:v>212559419.93042338</c:v>
                </c:pt>
                <c:pt idx="11076">
                  <c:v>212487847.99217749</c:v>
                </c:pt>
                <c:pt idx="11077">
                  <c:v>212490117.45138633</c:v>
                </c:pt>
                <c:pt idx="11078">
                  <c:v>212492299.59827286</c:v>
                </c:pt>
                <c:pt idx="11079">
                  <c:v>212493958.01323286</c:v>
                </c:pt>
                <c:pt idx="11080">
                  <c:v>212494656.28890795</c:v>
                </c:pt>
                <c:pt idx="11081">
                  <c:v>212495179.99398908</c:v>
                </c:pt>
                <c:pt idx="11082">
                  <c:v>212496227.39984363</c:v>
                </c:pt>
                <c:pt idx="11083">
                  <c:v>212497885.78069931</c:v>
                </c:pt>
                <c:pt idx="11084">
                  <c:v>212499544.14715588</c:v>
                </c:pt>
                <c:pt idx="11085">
                  <c:v>212501202.49921402</c:v>
                </c:pt>
                <c:pt idx="11086">
                  <c:v>212503122.67834499</c:v>
                </c:pt>
                <c:pt idx="11087">
                  <c:v>212578978.31958655</c:v>
                </c:pt>
                <c:pt idx="11088">
                  <c:v>212580462.57988596</c:v>
                </c:pt>
                <c:pt idx="11089">
                  <c:v>212581946.82865539</c:v>
                </c:pt>
                <c:pt idx="11090">
                  <c:v>212584129.52648807</c:v>
                </c:pt>
                <c:pt idx="11091">
                  <c:v>212586836.0371716</c:v>
                </c:pt>
                <c:pt idx="11092">
                  <c:v>212663045.09159726</c:v>
                </c:pt>
                <c:pt idx="11093">
                  <c:v>212664791.79069731</c:v>
                </c:pt>
                <c:pt idx="11094">
                  <c:v>212666451.14005709</c:v>
                </c:pt>
                <c:pt idx="11095">
                  <c:v>212741876.72907791</c:v>
                </c:pt>
                <c:pt idx="11096">
                  <c:v>212743711.35024661</c:v>
                </c:pt>
                <c:pt idx="11097">
                  <c:v>212745895.40011361</c:v>
                </c:pt>
                <c:pt idx="11098">
                  <c:v>212673961.69909415</c:v>
                </c:pt>
                <c:pt idx="11099">
                  <c:v>212675446.30954975</c:v>
                </c:pt>
                <c:pt idx="11100">
                  <c:v>212677018.23746318</c:v>
                </c:pt>
                <c:pt idx="11101">
                  <c:v>212678764.80887127</c:v>
                </c:pt>
                <c:pt idx="11102">
                  <c:v>212680511.36431891</c:v>
                </c:pt>
                <c:pt idx="11103">
                  <c:v>212682083.25057608</c:v>
                </c:pt>
                <c:pt idx="11104">
                  <c:v>212683480.4719522</c:v>
                </c:pt>
                <c:pt idx="11105">
                  <c:v>212684965.00847268</c:v>
                </c:pt>
                <c:pt idx="11106">
                  <c:v>212760484.21330187</c:v>
                </c:pt>
                <c:pt idx="11107">
                  <c:v>212762406.00990495</c:v>
                </c:pt>
                <c:pt idx="11108">
                  <c:v>212763978.37457606</c:v>
                </c:pt>
                <c:pt idx="11109">
                  <c:v>212765376.02120608</c:v>
                </c:pt>
                <c:pt idx="11110">
                  <c:v>212766773.6576196</c:v>
                </c:pt>
                <c:pt idx="11111">
                  <c:v>212768695.39100608</c:v>
                </c:pt>
                <c:pt idx="11112">
                  <c:v>212770879.15549973</c:v>
                </c:pt>
                <c:pt idx="11113">
                  <c:v>212772888.19680557</c:v>
                </c:pt>
                <c:pt idx="11114">
                  <c:v>212774460.47527593</c:v>
                </c:pt>
                <c:pt idx="11115">
                  <c:v>212776120.0885236</c:v>
                </c:pt>
                <c:pt idx="11116">
                  <c:v>212777867.03427431</c:v>
                </c:pt>
                <c:pt idx="11117">
                  <c:v>212779351.92561263</c:v>
                </c:pt>
                <c:pt idx="11118">
                  <c:v>212854267.06493601</c:v>
                </c:pt>
                <c:pt idx="11119">
                  <c:v>212855665.07546982</c:v>
                </c:pt>
                <c:pt idx="11120">
                  <c:v>212857674.69770995</c:v>
                </c:pt>
                <c:pt idx="11121">
                  <c:v>212859771.67231798</c:v>
                </c:pt>
                <c:pt idx="11122">
                  <c:v>212861606.50624049</c:v>
                </c:pt>
                <c:pt idx="11123">
                  <c:v>212863441.32256114</c:v>
                </c:pt>
                <c:pt idx="11124">
                  <c:v>212865538.23394606</c:v>
                </c:pt>
                <c:pt idx="11125">
                  <c:v>212867547.75245148</c:v>
                </c:pt>
                <c:pt idx="11126">
                  <c:v>212869207.7735526</c:v>
                </c:pt>
                <c:pt idx="11127">
                  <c:v>212870780.41183242</c:v>
                </c:pt>
                <c:pt idx="11128">
                  <c:v>212798392.45130545</c:v>
                </c:pt>
                <c:pt idx="11129">
                  <c:v>212799440.49857828</c:v>
                </c:pt>
                <c:pt idx="11130">
                  <c:v>212726701.96294266</c:v>
                </c:pt>
                <c:pt idx="11131">
                  <c:v>212727836.94110215</c:v>
                </c:pt>
                <c:pt idx="11132">
                  <c:v>212728971.91252229</c:v>
                </c:pt>
                <c:pt idx="11133">
                  <c:v>212730281.48655534</c:v>
                </c:pt>
                <c:pt idx="11134">
                  <c:v>212731329.13932106</c:v>
                </c:pt>
                <c:pt idx="11135">
                  <c:v>212732202.1789059</c:v>
                </c:pt>
                <c:pt idx="11136">
                  <c:v>212733337.12440467</c:v>
                </c:pt>
                <c:pt idx="11137">
                  <c:v>212661293.69696227</c:v>
                </c:pt>
                <c:pt idx="11138">
                  <c:v>212663213.67486492</c:v>
                </c:pt>
                <c:pt idx="11139">
                  <c:v>212738749.84868398</c:v>
                </c:pt>
                <c:pt idx="11140">
                  <c:v>212740670.45593771</c:v>
                </c:pt>
                <c:pt idx="11141">
                  <c:v>212743114.83725744</c:v>
                </c:pt>
                <c:pt idx="11142">
                  <c:v>212819264.97735566</c:v>
                </c:pt>
                <c:pt idx="11143">
                  <c:v>212821273.51030415</c:v>
                </c:pt>
                <c:pt idx="11144">
                  <c:v>212896727.07673249</c:v>
                </c:pt>
                <c:pt idx="11145">
                  <c:v>212897600.64056328</c:v>
                </c:pt>
                <c:pt idx="11146">
                  <c:v>212898124.77694649</c:v>
                </c:pt>
                <c:pt idx="11147">
                  <c:v>212899347.7562556</c:v>
                </c:pt>
                <c:pt idx="11148">
                  <c:v>212975502.42251042</c:v>
                </c:pt>
                <c:pt idx="11149">
                  <c:v>212978036.55875653</c:v>
                </c:pt>
                <c:pt idx="11150">
                  <c:v>212980046.36708599</c:v>
                </c:pt>
                <c:pt idx="11151">
                  <c:v>212981619.24583486</c:v>
                </c:pt>
                <c:pt idx="11152">
                  <c:v>212983366.87372401</c:v>
                </c:pt>
                <c:pt idx="11153">
                  <c:v>212985289.24596509</c:v>
                </c:pt>
                <c:pt idx="11154">
                  <c:v>212913324.10728988</c:v>
                </c:pt>
                <c:pt idx="11155">
                  <c:v>212914809.03456733</c:v>
                </c:pt>
                <c:pt idx="11156">
                  <c:v>212989832.95811933</c:v>
                </c:pt>
                <c:pt idx="11157">
                  <c:v>212991318.37907317</c:v>
                </c:pt>
                <c:pt idx="11158">
                  <c:v>212992803.78849465</c:v>
                </c:pt>
                <c:pt idx="11159">
                  <c:v>212993939.68203601</c:v>
                </c:pt>
                <c:pt idx="11160">
                  <c:v>212995075.56883368</c:v>
                </c:pt>
                <c:pt idx="11161">
                  <c:v>213070451.73648354</c:v>
                </c:pt>
                <c:pt idx="11162">
                  <c:v>213072199.8326076</c:v>
                </c:pt>
                <c:pt idx="11163">
                  <c:v>213074122.71990308</c:v>
                </c:pt>
                <c:pt idx="11164">
                  <c:v>213150200.66931039</c:v>
                </c:pt>
                <c:pt idx="11165">
                  <c:v>213151949.31663871</c:v>
                </c:pt>
                <c:pt idx="11166">
                  <c:v>213153697.94799638</c:v>
                </c:pt>
                <c:pt idx="11167">
                  <c:v>213229603.6932309</c:v>
                </c:pt>
                <c:pt idx="11168">
                  <c:v>213231965.11174262</c:v>
                </c:pt>
                <c:pt idx="11169">
                  <c:v>213233626.83324301</c:v>
                </c:pt>
                <c:pt idx="11170">
                  <c:v>213235026.16648191</c:v>
                </c:pt>
                <c:pt idx="11171">
                  <c:v>213236512.94684613</c:v>
                </c:pt>
                <c:pt idx="11172">
                  <c:v>213238349.54195008</c:v>
                </c:pt>
                <c:pt idx="11173">
                  <c:v>213240273.57507455</c:v>
                </c:pt>
                <c:pt idx="11174">
                  <c:v>213242285.04358426</c:v>
                </c:pt>
                <c:pt idx="11175">
                  <c:v>213318196.46945447</c:v>
                </c:pt>
                <c:pt idx="11176">
                  <c:v>213319946.14159051</c:v>
                </c:pt>
                <c:pt idx="11177">
                  <c:v>213321345.86779541</c:v>
                </c:pt>
                <c:pt idx="11178">
                  <c:v>213322570.619836</c:v>
                </c:pt>
                <c:pt idx="11179">
                  <c:v>213397697.33781177</c:v>
                </c:pt>
                <c:pt idx="11180">
                  <c:v>213399535.07428589</c:v>
                </c:pt>
                <c:pt idx="11181">
                  <c:v>213401722.83282799</c:v>
                </c:pt>
                <c:pt idx="11182">
                  <c:v>213403648.0396876</c:v>
                </c:pt>
                <c:pt idx="11183">
                  <c:v>213478777.67436898</c:v>
                </c:pt>
                <c:pt idx="11184">
                  <c:v>213480353.36329061</c:v>
                </c:pt>
                <c:pt idx="11185">
                  <c:v>213482454.26170856</c:v>
                </c:pt>
                <c:pt idx="11186">
                  <c:v>213484467.60109082</c:v>
                </c:pt>
                <c:pt idx="11187">
                  <c:v>213560213.02229461</c:v>
                </c:pt>
                <c:pt idx="11188">
                  <c:v>213562402.14540258</c:v>
                </c:pt>
                <c:pt idx="11189">
                  <c:v>213638675.17590588</c:v>
                </c:pt>
                <c:pt idx="11190">
                  <c:v>213715037.49272531</c:v>
                </c:pt>
                <c:pt idx="11191">
                  <c:v>213716789.93831861</c:v>
                </c:pt>
                <c:pt idx="11192">
                  <c:v>213718016.64071351</c:v>
                </c:pt>
                <c:pt idx="11193">
                  <c:v>213719243.33526781</c:v>
                </c:pt>
                <c:pt idx="11194">
                  <c:v>213720820.50245997</c:v>
                </c:pt>
                <c:pt idx="11195">
                  <c:v>213722748.13364983</c:v>
                </c:pt>
                <c:pt idx="11196">
                  <c:v>213724850.98195866</c:v>
                </c:pt>
                <c:pt idx="11197">
                  <c:v>213652864.80992141</c:v>
                </c:pt>
                <c:pt idx="11198">
                  <c:v>213728355.67794088</c:v>
                </c:pt>
                <c:pt idx="11199">
                  <c:v>213730108.0019331</c:v>
                </c:pt>
                <c:pt idx="11200">
                  <c:v>213731685.07984692</c:v>
                </c:pt>
                <c:pt idx="11201">
                  <c:v>213806739.98123541</c:v>
                </c:pt>
                <c:pt idx="11202">
                  <c:v>213807967.00428784</c:v>
                </c:pt>
                <c:pt idx="11203">
                  <c:v>213809369.30674571</c:v>
                </c:pt>
                <c:pt idx="11204">
                  <c:v>213810859.24188435</c:v>
                </c:pt>
                <c:pt idx="11205">
                  <c:v>213886091.72402003</c:v>
                </c:pt>
                <c:pt idx="11206">
                  <c:v>213887494.47932088</c:v>
                </c:pt>
                <c:pt idx="11207">
                  <c:v>213888634.21045902</c:v>
                </c:pt>
                <c:pt idx="11208">
                  <c:v>213889861.60565931</c:v>
                </c:pt>
                <c:pt idx="11209">
                  <c:v>213891527.34374192</c:v>
                </c:pt>
                <c:pt idx="11210">
                  <c:v>213893280.73664254</c:v>
                </c:pt>
                <c:pt idx="11211">
                  <c:v>213894946.44507131</c:v>
                </c:pt>
                <c:pt idx="11212">
                  <c:v>213970621.36723337</c:v>
                </c:pt>
                <c:pt idx="11213">
                  <c:v>213972638.40847531</c:v>
                </c:pt>
                <c:pt idx="11214">
                  <c:v>213901083.14094448</c:v>
                </c:pt>
                <c:pt idx="11215">
                  <c:v>213903362.43518642</c:v>
                </c:pt>
                <c:pt idx="11216">
                  <c:v>213978864.79351401</c:v>
                </c:pt>
                <c:pt idx="11217">
                  <c:v>213980180.20115483</c:v>
                </c:pt>
                <c:pt idx="11218">
                  <c:v>213981495.59978968</c:v>
                </c:pt>
                <c:pt idx="11219">
                  <c:v>213983074.06626371</c:v>
                </c:pt>
                <c:pt idx="11220">
                  <c:v>213984477.13668686</c:v>
                </c:pt>
                <c:pt idx="11221">
                  <c:v>213985967.88778451</c:v>
                </c:pt>
                <c:pt idx="11222">
                  <c:v>213987721.6977962</c:v>
                </c:pt>
                <c:pt idx="11223">
                  <c:v>213989300.11311847</c:v>
                </c:pt>
                <c:pt idx="11224">
                  <c:v>214064631.67939132</c:v>
                </c:pt>
                <c:pt idx="11225">
                  <c:v>214066386.05054191</c:v>
                </c:pt>
                <c:pt idx="11226">
                  <c:v>214068666.70909634</c:v>
                </c:pt>
                <c:pt idx="11227">
                  <c:v>214144878.11806303</c:v>
                </c:pt>
                <c:pt idx="11228">
                  <c:v>214146984.01755399</c:v>
                </c:pt>
                <c:pt idx="11229">
                  <c:v>214148826.66068658</c:v>
                </c:pt>
                <c:pt idx="11230">
                  <c:v>214150757.02978858</c:v>
                </c:pt>
                <c:pt idx="11231">
                  <c:v>214152424.15114272</c:v>
                </c:pt>
                <c:pt idx="11232">
                  <c:v>214154091.25804108</c:v>
                </c:pt>
                <c:pt idx="11233">
                  <c:v>214081823.82616791</c:v>
                </c:pt>
                <c:pt idx="11234">
                  <c:v>214083402.61969006</c:v>
                </c:pt>
                <c:pt idx="11235">
                  <c:v>214158829.27240598</c:v>
                </c:pt>
                <c:pt idx="11236">
                  <c:v>214160496.32376531</c:v>
                </c:pt>
                <c:pt idx="11237">
                  <c:v>214161900.14527738</c:v>
                </c:pt>
                <c:pt idx="11238">
                  <c:v>214089717.66408888</c:v>
                </c:pt>
                <c:pt idx="11239">
                  <c:v>214091296.39276734</c:v>
                </c:pt>
                <c:pt idx="11240">
                  <c:v>214092524.28388464</c:v>
                </c:pt>
                <c:pt idx="11241">
                  <c:v>214093489.04997373</c:v>
                </c:pt>
                <c:pt idx="11242">
                  <c:v>214094804.63229027</c:v>
                </c:pt>
                <c:pt idx="11243">
                  <c:v>214096734.13673171</c:v>
                </c:pt>
                <c:pt idx="11244">
                  <c:v>214099277.54480761</c:v>
                </c:pt>
                <c:pt idx="11245">
                  <c:v>214101733.21721926</c:v>
                </c:pt>
                <c:pt idx="11246">
                  <c:v>214103574.95093751</c:v>
                </c:pt>
                <c:pt idx="11247">
                  <c:v>214178745.20394182</c:v>
                </c:pt>
                <c:pt idx="11248">
                  <c:v>214180061.16199481</c:v>
                </c:pt>
                <c:pt idx="11249">
                  <c:v>214181552.57023311</c:v>
                </c:pt>
                <c:pt idx="11250">
                  <c:v>214109275.44344828</c:v>
                </c:pt>
                <c:pt idx="11251">
                  <c:v>214110854.01148084</c:v>
                </c:pt>
                <c:pt idx="11252">
                  <c:v>214112607.96075514</c:v>
                </c:pt>
                <c:pt idx="11253">
                  <c:v>214114537.28646931</c:v>
                </c:pt>
                <c:pt idx="11254">
                  <c:v>214116554.28809854</c:v>
                </c:pt>
                <c:pt idx="11255">
                  <c:v>214118395.87979543</c:v>
                </c:pt>
                <c:pt idx="11256">
                  <c:v>214120062.06660157</c:v>
                </c:pt>
                <c:pt idx="11257">
                  <c:v>214121903.62468684</c:v>
                </c:pt>
                <c:pt idx="11258">
                  <c:v>214123920.54901031</c:v>
                </c:pt>
                <c:pt idx="11259">
                  <c:v>214125674.37904304</c:v>
                </c:pt>
                <c:pt idx="11260">
                  <c:v>214127165.12198752</c:v>
                </c:pt>
                <c:pt idx="11261">
                  <c:v>214128392.78396538</c:v>
                </c:pt>
                <c:pt idx="11262">
                  <c:v>214129357.37001821</c:v>
                </c:pt>
                <c:pt idx="11263">
                  <c:v>214056546.0977141</c:v>
                </c:pt>
                <c:pt idx="11264">
                  <c:v>214057860.97360975</c:v>
                </c:pt>
                <c:pt idx="11265">
                  <c:v>214059438.81280613</c:v>
                </c:pt>
                <c:pt idx="11266">
                  <c:v>214061191.9522714</c:v>
                </c:pt>
                <c:pt idx="11267">
                  <c:v>214137161.57004431</c:v>
                </c:pt>
                <c:pt idx="11268">
                  <c:v>214139529.07369396</c:v>
                </c:pt>
                <c:pt idx="11269">
                  <c:v>214141984.23185998</c:v>
                </c:pt>
                <c:pt idx="11270">
                  <c:v>214144263.99350268</c:v>
                </c:pt>
                <c:pt idx="11271">
                  <c:v>214146105.31970337</c:v>
                </c:pt>
                <c:pt idx="11272">
                  <c:v>214073726.43336406</c:v>
                </c:pt>
                <c:pt idx="11273">
                  <c:v>214074953.54141092</c:v>
                </c:pt>
                <c:pt idx="11274">
                  <c:v>214076092.99186513</c:v>
                </c:pt>
                <c:pt idx="11275">
                  <c:v>214151103.11618108</c:v>
                </c:pt>
                <c:pt idx="11276">
                  <c:v>214152856.69817963</c:v>
                </c:pt>
                <c:pt idx="11277">
                  <c:v>214229008.40272146</c:v>
                </c:pt>
                <c:pt idx="11278">
                  <c:v>214231551.91511428</c:v>
                </c:pt>
                <c:pt idx="11279">
                  <c:v>214307793.74812201</c:v>
                </c:pt>
                <c:pt idx="11280">
                  <c:v>214309548.45825291</c:v>
                </c:pt>
                <c:pt idx="11281">
                  <c:v>214310776.74581859</c:v>
                </c:pt>
                <c:pt idx="11282">
                  <c:v>214311654.08927739</c:v>
                </c:pt>
                <c:pt idx="11283">
                  <c:v>214313145.56397161</c:v>
                </c:pt>
                <c:pt idx="11284">
                  <c:v>214315163.42308933</c:v>
                </c:pt>
                <c:pt idx="11285">
                  <c:v>214317093.52939168</c:v>
                </c:pt>
                <c:pt idx="11286">
                  <c:v>214392813.49182311</c:v>
                </c:pt>
                <c:pt idx="11287">
                  <c:v>214394744.22557795</c:v>
                </c:pt>
                <c:pt idx="11288">
                  <c:v>214470202.71837536</c:v>
                </c:pt>
                <c:pt idx="11289">
                  <c:v>214470992.82410166</c:v>
                </c:pt>
                <c:pt idx="11290">
                  <c:v>214472134.0822016</c:v>
                </c:pt>
                <c:pt idx="11291">
                  <c:v>214474065.42664579</c:v>
                </c:pt>
                <c:pt idx="11292">
                  <c:v>214402554.72348621</c:v>
                </c:pt>
                <c:pt idx="11293">
                  <c:v>214478630.34556085</c:v>
                </c:pt>
                <c:pt idx="11294">
                  <c:v>214480034.9142133</c:v>
                </c:pt>
                <c:pt idx="11295">
                  <c:v>214481176.11869532</c:v>
                </c:pt>
                <c:pt idx="11296">
                  <c:v>214482580.66876829</c:v>
                </c:pt>
                <c:pt idx="11297">
                  <c:v>214483985.20859128</c:v>
                </c:pt>
                <c:pt idx="11298">
                  <c:v>214485740.86895561</c:v>
                </c:pt>
                <c:pt idx="11299">
                  <c:v>214487935.42188889</c:v>
                </c:pt>
                <c:pt idx="11300">
                  <c:v>214490305.51095006</c:v>
                </c:pt>
                <c:pt idx="11301">
                  <c:v>214492500.01183429</c:v>
                </c:pt>
                <c:pt idx="11302">
                  <c:v>214494255.5945254</c:v>
                </c:pt>
                <c:pt idx="11303">
                  <c:v>214495923.38324875</c:v>
                </c:pt>
                <c:pt idx="11304">
                  <c:v>214497854.48897797</c:v>
                </c:pt>
                <c:pt idx="11305">
                  <c:v>214499785.57533062</c:v>
                </c:pt>
                <c:pt idx="11306">
                  <c:v>214427563.73524585</c:v>
                </c:pt>
                <c:pt idx="11307">
                  <c:v>214429143.14263794</c:v>
                </c:pt>
                <c:pt idx="11308">
                  <c:v>214504349.88423216</c:v>
                </c:pt>
                <c:pt idx="11309">
                  <c:v>214505490.9445439</c:v>
                </c:pt>
                <c:pt idx="11310">
                  <c:v>214580786.77267927</c:v>
                </c:pt>
                <c:pt idx="11311">
                  <c:v>214582806.23579597</c:v>
                </c:pt>
                <c:pt idx="11312">
                  <c:v>214585001.28037554</c:v>
                </c:pt>
                <c:pt idx="11313">
                  <c:v>214586757.29801995</c:v>
                </c:pt>
                <c:pt idx="11314">
                  <c:v>214588425.49994668</c:v>
                </c:pt>
                <c:pt idx="11315">
                  <c:v>214663988.34777945</c:v>
                </c:pt>
                <c:pt idx="11316">
                  <c:v>214665393.60975736</c:v>
                </c:pt>
                <c:pt idx="11317">
                  <c:v>214666447.54951191</c:v>
                </c:pt>
                <c:pt idx="11318">
                  <c:v>214667413.65588668</c:v>
                </c:pt>
                <c:pt idx="11319">
                  <c:v>214742363.7868534</c:v>
                </c:pt>
                <c:pt idx="11320">
                  <c:v>214743330.21565798</c:v>
                </c:pt>
                <c:pt idx="11321">
                  <c:v>214744384.49609801</c:v>
                </c:pt>
                <c:pt idx="11322">
                  <c:v>214745878.05017838</c:v>
                </c:pt>
                <c:pt idx="11323">
                  <c:v>214747986.57740393</c:v>
                </c:pt>
                <c:pt idx="11324">
                  <c:v>214750534.35034597</c:v>
                </c:pt>
                <c:pt idx="11325">
                  <c:v>214753169.94207194</c:v>
                </c:pt>
                <c:pt idx="11326">
                  <c:v>214755454.09240311</c:v>
                </c:pt>
                <c:pt idx="11327">
                  <c:v>214757386.81383899</c:v>
                </c:pt>
                <c:pt idx="11328">
                  <c:v>214758880.26712328</c:v>
                </c:pt>
                <c:pt idx="11329">
                  <c:v>214834276.10859254</c:v>
                </c:pt>
                <c:pt idx="11330">
                  <c:v>214835857.93133628</c:v>
                </c:pt>
                <c:pt idx="11331">
                  <c:v>214837088.22893861</c:v>
                </c:pt>
                <c:pt idx="11332">
                  <c:v>214838230.64110821</c:v>
                </c:pt>
                <c:pt idx="11333">
                  <c:v>214913804.64272338</c:v>
                </c:pt>
                <c:pt idx="11334">
                  <c:v>214915738.58849311</c:v>
                </c:pt>
                <c:pt idx="11335">
                  <c:v>214991314.37263754</c:v>
                </c:pt>
                <c:pt idx="11336">
                  <c:v>214992545.46783939</c:v>
                </c:pt>
                <c:pt idx="11337">
                  <c:v>214994216.22732884</c:v>
                </c:pt>
                <c:pt idx="11338">
                  <c:v>214996590.43959987</c:v>
                </c:pt>
                <c:pt idx="11339">
                  <c:v>214999052.55478635</c:v>
                </c:pt>
                <c:pt idx="11340">
                  <c:v>215074632.06617451</c:v>
                </c:pt>
                <c:pt idx="11341">
                  <c:v>215075687.6023612</c:v>
                </c:pt>
                <c:pt idx="11342">
                  <c:v>215002833.59905007</c:v>
                </c:pt>
                <c:pt idx="11343">
                  <c:v>215004240.48031804</c:v>
                </c:pt>
                <c:pt idx="11344">
                  <c:v>215005735.28041998</c:v>
                </c:pt>
                <c:pt idx="11345">
                  <c:v>215007581.78219664</c:v>
                </c:pt>
                <c:pt idx="11346">
                  <c:v>215010307.53822228</c:v>
                </c:pt>
                <c:pt idx="11347">
                  <c:v>215086858.33969241</c:v>
                </c:pt>
                <c:pt idx="11348">
                  <c:v>215089057.22754008</c:v>
                </c:pt>
                <c:pt idx="11349">
                  <c:v>215164906.65843365</c:v>
                </c:pt>
                <c:pt idx="11350">
                  <c:v>215166930.28799468</c:v>
                </c:pt>
                <c:pt idx="11351">
                  <c:v>215168777.93123627</c:v>
                </c:pt>
                <c:pt idx="11352">
                  <c:v>215170713.53851658</c:v>
                </c:pt>
                <c:pt idx="11353">
                  <c:v>215246742.2384482</c:v>
                </c:pt>
                <c:pt idx="11354">
                  <c:v>215248502.44979978</c:v>
                </c:pt>
                <c:pt idx="11355">
                  <c:v>215324004.92527294</c:v>
                </c:pt>
                <c:pt idx="11356">
                  <c:v>215325853.74943361</c:v>
                </c:pt>
                <c:pt idx="11357">
                  <c:v>215327878.63177738</c:v>
                </c:pt>
                <c:pt idx="11358">
                  <c:v>215329551.34465671</c:v>
                </c:pt>
                <c:pt idx="11359">
                  <c:v>215330871.89722207</c:v>
                </c:pt>
                <c:pt idx="11360">
                  <c:v>215332368.51254657</c:v>
                </c:pt>
                <c:pt idx="11361">
                  <c:v>215334217.25664091</c:v>
                </c:pt>
                <c:pt idx="11362">
                  <c:v>215336065.98303711</c:v>
                </c:pt>
                <c:pt idx="11363">
                  <c:v>215337826.65838927</c:v>
                </c:pt>
                <c:pt idx="11364">
                  <c:v>215339499.28510588</c:v>
                </c:pt>
                <c:pt idx="11365">
                  <c:v>215341083.86547443</c:v>
                </c:pt>
                <c:pt idx="11366">
                  <c:v>215342756.46398038</c:v>
                </c:pt>
                <c:pt idx="11367">
                  <c:v>215344605.10863331</c:v>
                </c:pt>
                <c:pt idx="11368">
                  <c:v>215346541.76500368</c:v>
                </c:pt>
                <c:pt idx="11369">
                  <c:v>215348302.34485137</c:v>
                </c:pt>
                <c:pt idx="11370">
                  <c:v>215350150.93641704</c:v>
                </c:pt>
                <c:pt idx="11371">
                  <c:v>215278071.60108382</c:v>
                </c:pt>
                <c:pt idx="11372">
                  <c:v>215279831.52680641</c:v>
                </c:pt>
                <c:pt idx="11373">
                  <c:v>215207662.31854656</c:v>
                </c:pt>
                <c:pt idx="11374">
                  <c:v>215135755.68688014</c:v>
                </c:pt>
                <c:pt idx="11375">
                  <c:v>215137778.15194938</c:v>
                </c:pt>
                <c:pt idx="11376">
                  <c:v>215213555.8744939</c:v>
                </c:pt>
                <c:pt idx="11377">
                  <c:v>215215139.18721142</c:v>
                </c:pt>
                <c:pt idx="11378">
                  <c:v>215290654.71726742</c:v>
                </c:pt>
                <c:pt idx="11379">
                  <c:v>215292238.54790354</c:v>
                </c:pt>
                <c:pt idx="11380">
                  <c:v>215293646.38644949</c:v>
                </c:pt>
                <c:pt idx="11381">
                  <c:v>215295054.21472839</c:v>
                </c:pt>
                <c:pt idx="11382">
                  <c:v>215296462.0327414</c:v>
                </c:pt>
                <c:pt idx="11383">
                  <c:v>215298221.79082048</c:v>
                </c:pt>
                <c:pt idx="11384">
                  <c:v>215300157.50618035</c:v>
                </c:pt>
                <c:pt idx="11385">
                  <c:v>215376293.40819085</c:v>
                </c:pt>
                <c:pt idx="11386">
                  <c:v>215304556.78708968</c:v>
                </c:pt>
                <c:pt idx="11387">
                  <c:v>215306668.40631798</c:v>
                </c:pt>
                <c:pt idx="11388">
                  <c:v>215234665.64274359</c:v>
                </c:pt>
                <c:pt idx="11389">
                  <c:v>215236864.44415</c:v>
                </c:pt>
                <c:pt idx="11390">
                  <c:v>215239327.07198358</c:v>
                </c:pt>
                <c:pt idx="11391">
                  <c:v>215315378.59149998</c:v>
                </c:pt>
                <c:pt idx="11392">
                  <c:v>215243196.85223299</c:v>
                </c:pt>
                <c:pt idx="11393">
                  <c:v>215244955.81760371</c:v>
                </c:pt>
                <c:pt idx="11394">
                  <c:v>215246714.76694262</c:v>
                </c:pt>
                <c:pt idx="11395">
                  <c:v>215248737.53886345</c:v>
                </c:pt>
                <c:pt idx="11396">
                  <c:v>215250584.39905792</c:v>
                </c:pt>
                <c:pt idx="11397">
                  <c:v>215326199.78931651</c:v>
                </c:pt>
                <c:pt idx="11398">
                  <c:v>215327871.30237541</c:v>
                </c:pt>
                <c:pt idx="11399">
                  <c:v>215403312.37875569</c:v>
                </c:pt>
                <c:pt idx="11400">
                  <c:v>215404632.42704061</c:v>
                </c:pt>
                <c:pt idx="11401">
                  <c:v>215405864.46396568</c:v>
                </c:pt>
                <c:pt idx="11402">
                  <c:v>215407536.50150654</c:v>
                </c:pt>
                <c:pt idx="11403">
                  <c:v>215483596.22769511</c:v>
                </c:pt>
                <c:pt idx="11404">
                  <c:v>215485708.95635241</c:v>
                </c:pt>
                <c:pt idx="11405">
                  <c:v>215487645.60399109</c:v>
                </c:pt>
                <c:pt idx="11406">
                  <c:v>215489230.11943689</c:v>
                </c:pt>
                <c:pt idx="11407">
                  <c:v>215490814.62188655</c:v>
                </c:pt>
                <c:pt idx="11408">
                  <c:v>215492399.11134008</c:v>
                </c:pt>
                <c:pt idx="11409">
                  <c:v>215567758.73918423</c:v>
                </c:pt>
                <c:pt idx="11410">
                  <c:v>215569079.58062795</c:v>
                </c:pt>
                <c:pt idx="11411">
                  <c:v>215570752.63349628</c:v>
                </c:pt>
                <c:pt idx="11412">
                  <c:v>215572513.72613168</c:v>
                </c:pt>
                <c:pt idx="11413">
                  <c:v>215648492.49248338</c:v>
                </c:pt>
                <c:pt idx="11414">
                  <c:v>215650694.56780943</c:v>
                </c:pt>
                <c:pt idx="11415">
                  <c:v>215652808.53652412</c:v>
                </c:pt>
                <c:pt idx="11416">
                  <c:v>215654570.15946141</c:v>
                </c:pt>
                <c:pt idx="11417">
                  <c:v>215581847.24917364</c:v>
                </c:pt>
                <c:pt idx="11418">
                  <c:v>215582991.89549631</c:v>
                </c:pt>
                <c:pt idx="11419">
                  <c:v>215584664.82792595</c:v>
                </c:pt>
                <c:pt idx="11420">
                  <c:v>215586777.98503172</c:v>
                </c:pt>
                <c:pt idx="11421">
                  <c:v>215588538.93163547</c:v>
                </c:pt>
                <c:pt idx="11422">
                  <c:v>215589683.53832328</c:v>
                </c:pt>
                <c:pt idx="11423">
                  <c:v>215590652.04637963</c:v>
                </c:pt>
                <c:pt idx="11424">
                  <c:v>215592060.77670592</c:v>
                </c:pt>
                <c:pt idx="11425">
                  <c:v>215593469.49676335</c:v>
                </c:pt>
                <c:pt idx="11426">
                  <c:v>215668574.49074057</c:v>
                </c:pt>
                <c:pt idx="11427">
                  <c:v>215669807.52791891</c:v>
                </c:pt>
                <c:pt idx="11428">
                  <c:v>215671128.63045403</c:v>
                </c:pt>
                <c:pt idx="11429">
                  <c:v>215746499.57219088</c:v>
                </c:pt>
                <c:pt idx="11430">
                  <c:v>215822135.8669447</c:v>
                </c:pt>
                <c:pt idx="11431">
                  <c:v>215824603.55288824</c:v>
                </c:pt>
                <c:pt idx="11432">
                  <c:v>215901211.56843954</c:v>
                </c:pt>
                <c:pt idx="11433">
                  <c:v>215977468.60335875</c:v>
                </c:pt>
                <c:pt idx="11434">
                  <c:v>216053638.96320179</c:v>
                </c:pt>
                <c:pt idx="11435">
                  <c:v>216056020.84619114</c:v>
                </c:pt>
                <c:pt idx="11436">
                  <c:v>216132016.9861224</c:v>
                </c:pt>
                <c:pt idx="11437">
                  <c:v>216133605.41881371</c:v>
                </c:pt>
                <c:pt idx="11438">
                  <c:v>216134929.10277334</c:v>
                </c:pt>
                <c:pt idx="11439">
                  <c:v>216136429.26699364</c:v>
                </c:pt>
                <c:pt idx="11440">
                  <c:v>216137929.41959634</c:v>
                </c:pt>
                <c:pt idx="11441">
                  <c:v>216139253.0740104</c:v>
                </c:pt>
                <c:pt idx="11442">
                  <c:v>216140576.71937969</c:v>
                </c:pt>
                <c:pt idx="11443">
                  <c:v>216068194.45728451</c:v>
                </c:pt>
                <c:pt idx="11444">
                  <c:v>216144194.63724405</c:v>
                </c:pt>
                <c:pt idx="11445">
                  <c:v>216146488.89161119</c:v>
                </c:pt>
                <c:pt idx="11446">
                  <c:v>216148606.64075622</c:v>
                </c:pt>
                <c:pt idx="11447">
                  <c:v>216150283.17574385</c:v>
                </c:pt>
                <c:pt idx="11448">
                  <c:v>216225757.1372942</c:v>
                </c:pt>
                <c:pt idx="11449">
                  <c:v>216227169.4172059</c:v>
                </c:pt>
                <c:pt idx="11450">
                  <c:v>216228758.21980378</c:v>
                </c:pt>
                <c:pt idx="11451">
                  <c:v>216230611.80637074</c:v>
                </c:pt>
                <c:pt idx="11452">
                  <c:v>216232906.69850802</c:v>
                </c:pt>
                <c:pt idx="11453">
                  <c:v>216235466.35383058</c:v>
                </c:pt>
                <c:pt idx="11454">
                  <c:v>216163871.39762473</c:v>
                </c:pt>
                <c:pt idx="11455">
                  <c:v>216165724.26312509</c:v>
                </c:pt>
                <c:pt idx="11456">
                  <c:v>216167312.41944861</c:v>
                </c:pt>
                <c:pt idx="11457">
                  <c:v>216242703.81695801</c:v>
                </c:pt>
                <c:pt idx="11458">
                  <c:v>216243851.19482565</c:v>
                </c:pt>
                <c:pt idx="11459">
                  <c:v>216245351.60178623</c:v>
                </c:pt>
                <c:pt idx="11460">
                  <c:v>216247646.3193737</c:v>
                </c:pt>
                <c:pt idx="11461">
                  <c:v>216250117.52330965</c:v>
                </c:pt>
                <c:pt idx="11462">
                  <c:v>216252147.41725361</c:v>
                </c:pt>
                <c:pt idx="11463">
                  <c:v>216179928.97654957</c:v>
                </c:pt>
                <c:pt idx="11464">
                  <c:v>216181075.89554134</c:v>
                </c:pt>
                <c:pt idx="11465">
                  <c:v>216256207.14135227</c:v>
                </c:pt>
                <c:pt idx="11466">
                  <c:v>216258148.71846524</c:v>
                </c:pt>
                <c:pt idx="11467">
                  <c:v>216334164.22056168</c:v>
                </c:pt>
                <c:pt idx="11468">
                  <c:v>216335841.5775919</c:v>
                </c:pt>
                <c:pt idx="11469">
                  <c:v>216337342.35842168</c:v>
                </c:pt>
                <c:pt idx="11470">
                  <c:v>216338843.12763238</c:v>
                </c:pt>
                <c:pt idx="11471">
                  <c:v>216414684.92944071</c:v>
                </c:pt>
                <c:pt idx="11472">
                  <c:v>216490527.98154798</c:v>
                </c:pt>
                <c:pt idx="11473">
                  <c:v>216492471.42747143</c:v>
                </c:pt>
                <c:pt idx="11474">
                  <c:v>216494238.17959628</c:v>
                </c:pt>
                <c:pt idx="11475">
                  <c:v>216570260.44751996</c:v>
                </c:pt>
                <c:pt idx="11476">
                  <c:v>216572557.96210888</c:v>
                </c:pt>
                <c:pt idx="11477">
                  <c:v>216574678.72066256</c:v>
                </c:pt>
                <c:pt idx="11478">
                  <c:v>216502365.03212225</c:v>
                </c:pt>
                <c:pt idx="11479">
                  <c:v>216503690.03014433</c:v>
                </c:pt>
                <c:pt idx="11480">
                  <c:v>216578831.80569208</c:v>
                </c:pt>
                <c:pt idx="11481">
                  <c:v>216579892.15358272</c:v>
                </c:pt>
                <c:pt idx="11482">
                  <c:v>216581482.66455546</c:v>
                </c:pt>
                <c:pt idx="11483">
                  <c:v>216657775.18807784</c:v>
                </c:pt>
                <c:pt idx="11484">
                  <c:v>216660426.88497984</c:v>
                </c:pt>
                <c:pt idx="11485">
                  <c:v>216736279.73262808</c:v>
                </c:pt>
                <c:pt idx="11486">
                  <c:v>216737959.67942828</c:v>
                </c:pt>
                <c:pt idx="11487">
                  <c:v>216739816.44582462</c:v>
                </c:pt>
                <c:pt idx="11488">
                  <c:v>216741496.36202744</c:v>
                </c:pt>
                <c:pt idx="11489">
                  <c:v>216742557.35424641</c:v>
                </c:pt>
                <c:pt idx="11490">
                  <c:v>216743618.34066808</c:v>
                </c:pt>
                <c:pt idx="11491">
                  <c:v>216819121.09487465</c:v>
                </c:pt>
                <c:pt idx="11492">
                  <c:v>216820889.98272365</c:v>
                </c:pt>
                <c:pt idx="11493">
                  <c:v>216822924.18383634</c:v>
                </c:pt>
                <c:pt idx="11494">
                  <c:v>216825400.57383013</c:v>
                </c:pt>
                <c:pt idx="11495">
                  <c:v>216827611.60964668</c:v>
                </c:pt>
                <c:pt idx="11496">
                  <c:v>216829115.09962666</c:v>
                </c:pt>
                <c:pt idx="11497">
                  <c:v>216830264.81940627</c:v>
                </c:pt>
                <c:pt idx="11498">
                  <c:v>216831591.41069606</c:v>
                </c:pt>
                <c:pt idx="11499">
                  <c:v>216833271.74665734</c:v>
                </c:pt>
                <c:pt idx="11500">
                  <c:v>216761212.18701816</c:v>
                </c:pt>
                <c:pt idx="11501">
                  <c:v>216763157.13750422</c:v>
                </c:pt>
                <c:pt idx="11502">
                  <c:v>216690653.66965741</c:v>
                </c:pt>
                <c:pt idx="11503">
                  <c:v>216618060.81927994</c:v>
                </c:pt>
                <c:pt idx="11504">
                  <c:v>216619739.36139509</c:v>
                </c:pt>
                <c:pt idx="11505">
                  <c:v>216621682.9183363</c:v>
                </c:pt>
                <c:pt idx="11506">
                  <c:v>216623538.11362129</c:v>
                </c:pt>
                <c:pt idx="11507">
                  <c:v>216625393.29116952</c:v>
                </c:pt>
                <c:pt idx="11508">
                  <c:v>216627336.79148301</c:v>
                </c:pt>
                <c:pt idx="11509">
                  <c:v>216555004.65710187</c:v>
                </c:pt>
                <c:pt idx="11510">
                  <c:v>216556064.36863747</c:v>
                </c:pt>
                <c:pt idx="11511">
                  <c:v>216556505.91340202</c:v>
                </c:pt>
                <c:pt idx="11512">
                  <c:v>216556947.45716161</c:v>
                </c:pt>
                <c:pt idx="11513">
                  <c:v>216558272.08240998</c:v>
                </c:pt>
                <c:pt idx="11514">
                  <c:v>216486290.74979529</c:v>
                </c:pt>
                <c:pt idx="11515">
                  <c:v>216488232.83282956</c:v>
                </c:pt>
                <c:pt idx="11516">
                  <c:v>216564100.32604596</c:v>
                </c:pt>
                <c:pt idx="11517">
                  <c:v>216565778.12129802</c:v>
                </c:pt>
                <c:pt idx="11518">
                  <c:v>216567632.50969371</c:v>
                </c:pt>
                <c:pt idx="11519">
                  <c:v>216569486.88036215</c:v>
                </c:pt>
                <c:pt idx="11520">
                  <c:v>216571782.74329618</c:v>
                </c:pt>
                <c:pt idx="11521">
                  <c:v>216573990.27818489</c:v>
                </c:pt>
                <c:pt idx="11522">
                  <c:v>216575932.88810658</c:v>
                </c:pt>
                <c:pt idx="11523">
                  <c:v>216503857.06590205</c:v>
                </c:pt>
                <c:pt idx="11524">
                  <c:v>216431956.37213609</c:v>
                </c:pt>
                <c:pt idx="11525">
                  <c:v>216434074.06790727</c:v>
                </c:pt>
                <c:pt idx="11526">
                  <c:v>216436368.21221945</c:v>
                </c:pt>
                <c:pt idx="11527">
                  <c:v>216512683.75972658</c:v>
                </c:pt>
                <c:pt idx="11528">
                  <c:v>216514537.31438524</c:v>
                </c:pt>
                <c:pt idx="11529">
                  <c:v>216516037.79803684</c:v>
                </c:pt>
                <c:pt idx="11530">
                  <c:v>216517450.00733835</c:v>
                </c:pt>
                <c:pt idx="11531">
                  <c:v>216592974.04126221</c:v>
                </c:pt>
                <c:pt idx="11532">
                  <c:v>216594651.58679801</c:v>
                </c:pt>
                <c:pt idx="11533">
                  <c:v>216596240.82708141</c:v>
                </c:pt>
                <c:pt idx="11534">
                  <c:v>216597918.34436628</c:v>
                </c:pt>
                <c:pt idx="11535">
                  <c:v>216674151.59879532</c:v>
                </c:pt>
                <c:pt idx="11536">
                  <c:v>216750828.07799438</c:v>
                </c:pt>
                <c:pt idx="11537">
                  <c:v>216753301.81011376</c:v>
                </c:pt>
                <c:pt idx="11538">
                  <c:v>216755598.81885478</c:v>
                </c:pt>
                <c:pt idx="11539">
                  <c:v>216757542.42040572</c:v>
                </c:pt>
                <c:pt idx="11540">
                  <c:v>216759309.31401911</c:v>
                </c:pt>
                <c:pt idx="11541">
                  <c:v>216761164.53500429</c:v>
                </c:pt>
                <c:pt idx="11542">
                  <c:v>216688988.65228239</c:v>
                </c:pt>
                <c:pt idx="11543">
                  <c:v>216691019.82727271</c:v>
                </c:pt>
                <c:pt idx="11544">
                  <c:v>216692962.67041242</c:v>
                </c:pt>
                <c:pt idx="11545">
                  <c:v>216694728.87456864</c:v>
                </c:pt>
                <c:pt idx="11546">
                  <c:v>216696406.75362724</c:v>
                </c:pt>
                <c:pt idx="11547">
                  <c:v>216698172.92643645</c:v>
                </c:pt>
                <c:pt idx="11548">
                  <c:v>216699850.77571529</c:v>
                </c:pt>
                <c:pt idx="11549">
                  <c:v>216701528.61048672</c:v>
                </c:pt>
                <c:pt idx="11550">
                  <c:v>216703294.73667887</c:v>
                </c:pt>
                <c:pt idx="11551">
                  <c:v>216705149.15188056</c:v>
                </c:pt>
                <c:pt idx="11552">
                  <c:v>216706915.24512047</c:v>
                </c:pt>
                <c:pt idx="11553">
                  <c:v>216708151.5008249</c:v>
                </c:pt>
                <c:pt idx="11554">
                  <c:v>216709476.05176798</c:v>
                </c:pt>
                <c:pt idx="11555">
                  <c:v>216710977.1985738</c:v>
                </c:pt>
                <c:pt idx="11556">
                  <c:v>216712301.73022926</c:v>
                </c:pt>
                <c:pt idx="11557">
                  <c:v>216714244.36030319</c:v>
                </c:pt>
                <c:pt idx="11558">
                  <c:v>216790757.32964978</c:v>
                </c:pt>
                <c:pt idx="11559">
                  <c:v>216792965.56627139</c:v>
                </c:pt>
                <c:pt idx="11560">
                  <c:v>216795085.44979438</c:v>
                </c:pt>
                <c:pt idx="11561">
                  <c:v>216871424.78586227</c:v>
                </c:pt>
                <c:pt idx="11562">
                  <c:v>216873456.98896861</c:v>
                </c:pt>
                <c:pt idx="11563">
                  <c:v>216949003.06681573</c:v>
                </c:pt>
                <c:pt idx="11564">
                  <c:v>217024815.40397015</c:v>
                </c:pt>
                <c:pt idx="11565">
                  <c:v>217026672.11089548</c:v>
                </c:pt>
                <c:pt idx="11566">
                  <c:v>217028351.97330254</c:v>
                </c:pt>
                <c:pt idx="11567">
                  <c:v>217029766.5830133</c:v>
                </c:pt>
                <c:pt idx="11568">
                  <c:v>217105493.31270421</c:v>
                </c:pt>
                <c:pt idx="11569">
                  <c:v>217107085.26551878</c:v>
                </c:pt>
                <c:pt idx="11570">
                  <c:v>217182371.30131888</c:v>
                </c:pt>
                <c:pt idx="11571">
                  <c:v>217183963.77390534</c:v>
                </c:pt>
                <c:pt idx="11572">
                  <c:v>217185733.17259428</c:v>
                </c:pt>
                <c:pt idx="11573">
                  <c:v>217261906.15920195</c:v>
                </c:pt>
                <c:pt idx="11574">
                  <c:v>217264295.61020938</c:v>
                </c:pt>
                <c:pt idx="11575">
                  <c:v>217266508.03867456</c:v>
                </c:pt>
                <c:pt idx="11576">
                  <c:v>217342772.49393231</c:v>
                </c:pt>
                <c:pt idx="11577">
                  <c:v>217344897.10131332</c:v>
                </c:pt>
                <c:pt idx="11578">
                  <c:v>217420986.63117906</c:v>
                </c:pt>
                <c:pt idx="11579">
                  <c:v>217422934.81073609</c:v>
                </c:pt>
                <c:pt idx="11580">
                  <c:v>217498849.18497834</c:v>
                </c:pt>
                <c:pt idx="11581">
                  <c:v>217500532.24497458</c:v>
                </c:pt>
                <c:pt idx="11582">
                  <c:v>217501949.54737175</c:v>
                </c:pt>
                <c:pt idx="11583">
                  <c:v>217577511.75470316</c:v>
                </c:pt>
                <c:pt idx="11584">
                  <c:v>217579638.39635399</c:v>
                </c:pt>
                <c:pt idx="11585">
                  <c:v>217508504.436766</c:v>
                </c:pt>
                <c:pt idx="11586">
                  <c:v>217511781.79871398</c:v>
                </c:pt>
                <c:pt idx="11587">
                  <c:v>217514616.22942704</c:v>
                </c:pt>
                <c:pt idx="11588">
                  <c:v>217517007.74824706</c:v>
                </c:pt>
                <c:pt idx="11589">
                  <c:v>217593017.98415041</c:v>
                </c:pt>
                <c:pt idx="11590">
                  <c:v>217594701.4433465</c:v>
                </c:pt>
                <c:pt idx="11591">
                  <c:v>217596207.68397838</c:v>
                </c:pt>
                <c:pt idx="11592">
                  <c:v>217597536.71015692</c:v>
                </c:pt>
                <c:pt idx="11593">
                  <c:v>217598688.52550992</c:v>
                </c:pt>
                <c:pt idx="11594">
                  <c:v>217599751.73363632</c:v>
                </c:pt>
                <c:pt idx="11595">
                  <c:v>217527104.94833151</c:v>
                </c:pt>
                <c:pt idx="11596">
                  <c:v>217528787.76410621</c:v>
                </c:pt>
                <c:pt idx="11597">
                  <c:v>217530381.99721411</c:v>
                </c:pt>
                <c:pt idx="11598">
                  <c:v>217457556.02219793</c:v>
                </c:pt>
                <c:pt idx="11599">
                  <c:v>217458972.61582038</c:v>
                </c:pt>
                <c:pt idx="11600">
                  <c:v>217534633.22168723</c:v>
                </c:pt>
                <c:pt idx="11601">
                  <c:v>217610383.49571317</c:v>
                </c:pt>
                <c:pt idx="11602">
                  <c:v>217612332.58914608</c:v>
                </c:pt>
                <c:pt idx="11603">
                  <c:v>217688616.38495943</c:v>
                </c:pt>
                <c:pt idx="11604">
                  <c:v>217690566.10011908</c:v>
                </c:pt>
                <c:pt idx="11605">
                  <c:v>217618445.52840075</c:v>
                </c:pt>
                <c:pt idx="11606">
                  <c:v>217620660.31411678</c:v>
                </c:pt>
                <c:pt idx="11607">
                  <c:v>217696680.98929796</c:v>
                </c:pt>
                <c:pt idx="11608">
                  <c:v>217772525.67271391</c:v>
                </c:pt>
                <c:pt idx="11609">
                  <c:v>217774741.89857531</c:v>
                </c:pt>
                <c:pt idx="11610">
                  <c:v>217851209.24977788</c:v>
                </c:pt>
                <c:pt idx="11611">
                  <c:v>217853160.14708686</c:v>
                </c:pt>
                <c:pt idx="11612">
                  <c:v>217854756.32127535</c:v>
                </c:pt>
                <c:pt idx="11613">
                  <c:v>217856352.48239642</c:v>
                </c:pt>
                <c:pt idx="11614">
                  <c:v>217858214.65385616</c:v>
                </c:pt>
                <c:pt idx="11615">
                  <c:v>217785999.93680429</c:v>
                </c:pt>
                <c:pt idx="11616">
                  <c:v>217787595.51165763</c:v>
                </c:pt>
                <c:pt idx="11617">
                  <c:v>217789279.715388</c:v>
                </c:pt>
                <c:pt idx="11618">
                  <c:v>217717239.78910288</c:v>
                </c:pt>
                <c:pt idx="11619">
                  <c:v>217719455.04754588</c:v>
                </c:pt>
                <c:pt idx="11620">
                  <c:v>217795573.19000468</c:v>
                </c:pt>
                <c:pt idx="11621">
                  <c:v>217797257.32480252</c:v>
                </c:pt>
                <c:pt idx="11622">
                  <c:v>217798586.89462677</c:v>
                </c:pt>
                <c:pt idx="11623">
                  <c:v>217800005.09244278</c:v>
                </c:pt>
                <c:pt idx="11624">
                  <c:v>217801777.8252019</c:v>
                </c:pt>
                <c:pt idx="11625">
                  <c:v>217877544.71656078</c:v>
                </c:pt>
                <c:pt idx="11626">
                  <c:v>217879318.02083981</c:v>
                </c:pt>
                <c:pt idx="11627">
                  <c:v>217880736.65265056</c:v>
                </c:pt>
                <c:pt idx="11628">
                  <c:v>217881711.95603299</c:v>
                </c:pt>
                <c:pt idx="11629">
                  <c:v>217882953.24419084</c:v>
                </c:pt>
                <c:pt idx="11630">
                  <c:v>217884815.16161138</c:v>
                </c:pt>
                <c:pt idx="11631">
                  <c:v>217813122.93307561</c:v>
                </c:pt>
                <c:pt idx="11632">
                  <c:v>217815427.3274231</c:v>
                </c:pt>
                <c:pt idx="11633">
                  <c:v>217891287.40288639</c:v>
                </c:pt>
                <c:pt idx="11634">
                  <c:v>217966793.91291174</c:v>
                </c:pt>
                <c:pt idx="11635">
                  <c:v>217968745.05826131</c:v>
                </c:pt>
                <c:pt idx="11636">
                  <c:v>217970784.87116611</c:v>
                </c:pt>
                <c:pt idx="11637">
                  <c:v>217897936.74209121</c:v>
                </c:pt>
                <c:pt idx="11638">
                  <c:v>217898911.95943993</c:v>
                </c:pt>
                <c:pt idx="11639">
                  <c:v>217900685.06939501</c:v>
                </c:pt>
                <c:pt idx="11640">
                  <c:v>217903167.39624336</c:v>
                </c:pt>
                <c:pt idx="11641">
                  <c:v>217905738.34430531</c:v>
                </c:pt>
                <c:pt idx="11642">
                  <c:v>217908131.9551307</c:v>
                </c:pt>
                <c:pt idx="11643">
                  <c:v>217910259.58452907</c:v>
                </c:pt>
                <c:pt idx="11644">
                  <c:v>217911677.99122956</c:v>
                </c:pt>
                <c:pt idx="11645">
                  <c:v>217912741.78948346</c:v>
                </c:pt>
                <c:pt idx="11646">
                  <c:v>217913894.23104188</c:v>
                </c:pt>
                <c:pt idx="11647">
                  <c:v>217915135.31433347</c:v>
                </c:pt>
                <c:pt idx="11648">
                  <c:v>217916642.333424</c:v>
                </c:pt>
                <c:pt idx="11649">
                  <c:v>217918592.57613292</c:v>
                </c:pt>
                <c:pt idx="11650">
                  <c:v>217920631.44538027</c:v>
                </c:pt>
                <c:pt idx="11651">
                  <c:v>217848483.52454111</c:v>
                </c:pt>
                <c:pt idx="11652">
                  <c:v>217850610.2728833</c:v>
                </c:pt>
                <c:pt idx="11653">
                  <c:v>217852825.61106348</c:v>
                </c:pt>
                <c:pt idx="11654">
                  <c:v>217855218.14801708</c:v>
                </c:pt>
                <c:pt idx="11655">
                  <c:v>217857965.09867278</c:v>
                </c:pt>
                <c:pt idx="11656">
                  <c:v>217934991.57268608</c:v>
                </c:pt>
                <c:pt idx="11657">
                  <c:v>217863104.45076448</c:v>
                </c:pt>
                <c:pt idx="11658">
                  <c:v>217864433.57149184</c:v>
                </c:pt>
                <c:pt idx="11659">
                  <c:v>217940132.59572902</c:v>
                </c:pt>
                <c:pt idx="11660">
                  <c:v>217941993.96719861</c:v>
                </c:pt>
                <c:pt idx="11661">
                  <c:v>217943412.14305797</c:v>
                </c:pt>
                <c:pt idx="11662">
                  <c:v>217944741.67355794</c:v>
                </c:pt>
                <c:pt idx="11663">
                  <c:v>217946603.00102708</c:v>
                </c:pt>
                <c:pt idx="11664">
                  <c:v>218022748.56194636</c:v>
                </c:pt>
                <c:pt idx="11665">
                  <c:v>218098718.1024946</c:v>
                </c:pt>
                <c:pt idx="11666">
                  <c:v>218100580.64070705</c:v>
                </c:pt>
                <c:pt idx="11667">
                  <c:v>218102531.85214517</c:v>
                </c:pt>
                <c:pt idx="11668">
                  <c:v>218030462.1277149</c:v>
                </c:pt>
                <c:pt idx="11669">
                  <c:v>218032323.97719705</c:v>
                </c:pt>
                <c:pt idx="11670">
                  <c:v>218034008.49236628</c:v>
                </c:pt>
                <c:pt idx="11671">
                  <c:v>218036136.28020632</c:v>
                </c:pt>
                <c:pt idx="11672">
                  <c:v>218038264.04483384</c:v>
                </c:pt>
                <c:pt idx="11673">
                  <c:v>218114238.71101058</c:v>
                </c:pt>
                <c:pt idx="11674">
                  <c:v>218116189.78586462</c:v>
                </c:pt>
                <c:pt idx="11675">
                  <c:v>218117963.47334659</c:v>
                </c:pt>
                <c:pt idx="11676">
                  <c:v>218119293.72837678</c:v>
                </c:pt>
                <c:pt idx="11677">
                  <c:v>218120446.60873342</c:v>
                </c:pt>
                <c:pt idx="11678">
                  <c:v>218122131.57546195</c:v>
                </c:pt>
                <c:pt idx="11679">
                  <c:v>218124259.93368828</c:v>
                </c:pt>
                <c:pt idx="11680">
                  <c:v>218200682.70862472</c:v>
                </c:pt>
                <c:pt idx="11681">
                  <c:v>218202723.03241384</c:v>
                </c:pt>
                <c:pt idx="11682">
                  <c:v>218204585.91811508</c:v>
                </c:pt>
                <c:pt idx="11683">
                  <c:v>218206360.07844266</c:v>
                </c:pt>
                <c:pt idx="11684">
                  <c:v>218208045.51581639</c:v>
                </c:pt>
                <c:pt idx="11685">
                  <c:v>218209819.64469638</c:v>
                </c:pt>
                <c:pt idx="11686">
                  <c:v>218212037.28311831</c:v>
                </c:pt>
                <c:pt idx="11687">
                  <c:v>218288110.38353798</c:v>
                </c:pt>
                <c:pt idx="11688">
                  <c:v>218289352.65945637</c:v>
                </c:pt>
                <c:pt idx="11689">
                  <c:v>218364451.08055627</c:v>
                </c:pt>
                <c:pt idx="11690">
                  <c:v>218365516.23843268</c:v>
                </c:pt>
                <c:pt idx="11691">
                  <c:v>218366670.15291041</c:v>
                </c:pt>
                <c:pt idx="11692">
                  <c:v>218368090.34598529</c:v>
                </c:pt>
                <c:pt idx="11693">
                  <c:v>218443723.39004627</c:v>
                </c:pt>
                <c:pt idx="11694">
                  <c:v>218445499.20573658</c:v>
                </c:pt>
                <c:pt idx="11695">
                  <c:v>218447097.42605758</c:v>
                </c:pt>
                <c:pt idx="11696">
                  <c:v>218448074.10981759</c:v>
                </c:pt>
                <c:pt idx="11697">
                  <c:v>218449317.15481436</c:v>
                </c:pt>
                <c:pt idx="11698">
                  <c:v>218451092.91966191</c:v>
                </c:pt>
                <c:pt idx="11699">
                  <c:v>218453401.38983488</c:v>
                </c:pt>
                <c:pt idx="11700">
                  <c:v>218530193.26345316</c:v>
                </c:pt>
                <c:pt idx="11701">
                  <c:v>218532857.71649459</c:v>
                </c:pt>
                <c:pt idx="11702">
                  <c:v>218535166.87974808</c:v>
                </c:pt>
                <c:pt idx="11703">
                  <c:v>218537387.20330128</c:v>
                </c:pt>
                <c:pt idx="11704">
                  <c:v>218539607.50163049</c:v>
                </c:pt>
                <c:pt idx="11705">
                  <c:v>218541383.72213286</c:v>
                </c:pt>
                <c:pt idx="11706">
                  <c:v>218543071.11665794</c:v>
                </c:pt>
                <c:pt idx="11707">
                  <c:v>218545113.73264369</c:v>
                </c:pt>
                <c:pt idx="11708">
                  <c:v>218546801.09496498</c:v>
                </c:pt>
                <c:pt idx="11709">
                  <c:v>218548399.63530478</c:v>
                </c:pt>
                <c:pt idx="11710">
                  <c:v>218550175.77590358</c:v>
                </c:pt>
                <c:pt idx="11711">
                  <c:v>218551951.90036127</c:v>
                </c:pt>
                <c:pt idx="11712">
                  <c:v>218553461.59345931</c:v>
                </c:pt>
                <c:pt idx="11713">
                  <c:v>218481100.90458</c:v>
                </c:pt>
                <c:pt idx="11714">
                  <c:v>218483142.70057401</c:v>
                </c:pt>
                <c:pt idx="11715">
                  <c:v>218485273.24755728</c:v>
                </c:pt>
                <c:pt idx="11716">
                  <c:v>218561098.68571171</c:v>
                </c:pt>
                <c:pt idx="11717">
                  <c:v>218562519.50715882</c:v>
                </c:pt>
                <c:pt idx="11718">
                  <c:v>218564029.11862883</c:v>
                </c:pt>
                <c:pt idx="11719">
                  <c:v>218565805.11719453</c:v>
                </c:pt>
                <c:pt idx="11720">
                  <c:v>218567581.09962174</c:v>
                </c:pt>
                <c:pt idx="11721">
                  <c:v>218569090.67199588</c:v>
                </c:pt>
                <c:pt idx="11722">
                  <c:v>218570777.82732201</c:v>
                </c:pt>
                <c:pt idx="11723">
                  <c:v>218572731.35739863</c:v>
                </c:pt>
                <c:pt idx="11724">
                  <c:v>218648739.42253098</c:v>
                </c:pt>
                <c:pt idx="11725">
                  <c:v>218650693.57709256</c:v>
                </c:pt>
                <c:pt idx="11726">
                  <c:v>218653003.0073016</c:v>
                </c:pt>
                <c:pt idx="11727">
                  <c:v>218655401.23287544</c:v>
                </c:pt>
                <c:pt idx="11728">
                  <c:v>218731679.29620931</c:v>
                </c:pt>
                <c:pt idx="11729">
                  <c:v>218733989.42872518</c:v>
                </c:pt>
                <c:pt idx="11730">
                  <c:v>218736299.53395391</c:v>
                </c:pt>
                <c:pt idx="11731">
                  <c:v>218738520.76324853</c:v>
                </c:pt>
                <c:pt idx="11732">
                  <c:v>218814446.98198798</c:v>
                </c:pt>
                <c:pt idx="11733">
                  <c:v>218815780.14711398</c:v>
                </c:pt>
                <c:pt idx="11734">
                  <c:v>218817113.30315524</c:v>
                </c:pt>
                <c:pt idx="11735">
                  <c:v>218892952.68366161</c:v>
                </c:pt>
                <c:pt idx="11736">
                  <c:v>218894552.9872196</c:v>
                </c:pt>
                <c:pt idx="11737">
                  <c:v>218896064.37300855</c:v>
                </c:pt>
                <c:pt idx="11738">
                  <c:v>218897753.55507803</c:v>
                </c:pt>
                <c:pt idx="11739">
                  <c:v>218899620.52882391</c:v>
                </c:pt>
                <c:pt idx="11740">
                  <c:v>218901220.77785906</c:v>
                </c:pt>
                <c:pt idx="11741">
                  <c:v>218976886.1541988</c:v>
                </c:pt>
                <c:pt idx="11742">
                  <c:v>218978931.57468131</c:v>
                </c:pt>
                <c:pt idx="11743">
                  <c:v>218981332.69319651</c:v>
                </c:pt>
                <c:pt idx="11744">
                  <c:v>218983822.71092188</c:v>
                </c:pt>
                <c:pt idx="11745">
                  <c:v>218986312.69697735</c:v>
                </c:pt>
                <c:pt idx="11746">
                  <c:v>219063049.68526378</c:v>
                </c:pt>
                <c:pt idx="11747">
                  <c:v>219065540.45003393</c:v>
                </c:pt>
                <c:pt idx="11748">
                  <c:v>219141924.02394208</c:v>
                </c:pt>
                <c:pt idx="11749">
                  <c:v>219143436.75327539</c:v>
                </c:pt>
                <c:pt idx="11750">
                  <c:v>219144771.50475141</c:v>
                </c:pt>
                <c:pt idx="11751">
                  <c:v>219146284.21209708</c:v>
                </c:pt>
                <c:pt idx="11752">
                  <c:v>219147796.90776232</c:v>
                </c:pt>
                <c:pt idx="11753">
                  <c:v>219149309.59174708</c:v>
                </c:pt>
                <c:pt idx="11754">
                  <c:v>219150733.28365141</c:v>
                </c:pt>
                <c:pt idx="11755">
                  <c:v>219077993.79872334</c:v>
                </c:pt>
                <c:pt idx="11756">
                  <c:v>219079683.83501771</c:v>
                </c:pt>
                <c:pt idx="11757">
                  <c:v>219081640.70092723</c:v>
                </c:pt>
                <c:pt idx="11758">
                  <c:v>219009610.31772631</c:v>
                </c:pt>
                <c:pt idx="11759">
                  <c:v>219011744.31231371</c:v>
                </c:pt>
                <c:pt idx="11760">
                  <c:v>219013789.36863211</c:v>
                </c:pt>
                <c:pt idx="11761">
                  <c:v>219015478.74686921</c:v>
                </c:pt>
                <c:pt idx="11762">
                  <c:v>219016812.4562327</c:v>
                </c:pt>
                <c:pt idx="11763">
                  <c:v>219018412.89547497</c:v>
                </c:pt>
                <c:pt idx="11764">
                  <c:v>219020457.88213411</c:v>
                </c:pt>
                <c:pt idx="11765">
                  <c:v>219022147.20282739</c:v>
                </c:pt>
                <c:pt idx="11766">
                  <c:v>219023391.95611599</c:v>
                </c:pt>
                <c:pt idx="11767">
                  <c:v>219024903.43161201</c:v>
                </c:pt>
                <c:pt idx="11768">
                  <c:v>219026770.53229004</c:v>
                </c:pt>
                <c:pt idx="11769">
                  <c:v>219102720.24383864</c:v>
                </c:pt>
                <c:pt idx="11770">
                  <c:v>219103876.44004658</c:v>
                </c:pt>
                <c:pt idx="11771">
                  <c:v>219105032.62942868</c:v>
                </c:pt>
                <c:pt idx="11772">
                  <c:v>219106455.6223745</c:v>
                </c:pt>
                <c:pt idx="11773">
                  <c:v>219033972.03953639</c:v>
                </c:pt>
                <c:pt idx="11774">
                  <c:v>219109746.25396004</c:v>
                </c:pt>
                <c:pt idx="11775">
                  <c:v>219111347.08176652</c:v>
                </c:pt>
                <c:pt idx="11776">
                  <c:v>219113214.69766858</c:v>
                </c:pt>
                <c:pt idx="11777">
                  <c:v>219115260.16131628</c:v>
                </c:pt>
                <c:pt idx="11778">
                  <c:v>219117305.60360008</c:v>
                </c:pt>
                <c:pt idx="11779">
                  <c:v>219119528.88619941</c:v>
                </c:pt>
                <c:pt idx="11780">
                  <c:v>219195930.12329578</c:v>
                </c:pt>
                <c:pt idx="11781">
                  <c:v>219197976.19018328</c:v>
                </c:pt>
                <c:pt idx="11782">
                  <c:v>219199488.4867571</c:v>
                </c:pt>
                <c:pt idx="11783">
                  <c:v>219200733.89869887</c:v>
                </c:pt>
                <c:pt idx="11784">
                  <c:v>219276426.29113272</c:v>
                </c:pt>
                <c:pt idx="11785">
                  <c:v>219278295.01195884</c:v>
                </c:pt>
                <c:pt idx="11786">
                  <c:v>219280430.67108318</c:v>
                </c:pt>
                <c:pt idx="11787">
                  <c:v>219356748.50121889</c:v>
                </c:pt>
                <c:pt idx="11788">
                  <c:v>219358617.79565579</c:v>
                </c:pt>
                <c:pt idx="11789">
                  <c:v>219360398.05950037</c:v>
                </c:pt>
                <c:pt idx="11790">
                  <c:v>219362178.30717796</c:v>
                </c:pt>
                <c:pt idx="11791">
                  <c:v>219363958.53868881</c:v>
                </c:pt>
                <c:pt idx="11792">
                  <c:v>219439745.90763777</c:v>
                </c:pt>
                <c:pt idx="11793">
                  <c:v>219441437.67070484</c:v>
                </c:pt>
                <c:pt idx="11794">
                  <c:v>219442951.34107828</c:v>
                </c:pt>
                <c:pt idx="11795">
                  <c:v>219444197.88437805</c:v>
                </c:pt>
                <c:pt idx="11796">
                  <c:v>219371079.3030723</c:v>
                </c:pt>
                <c:pt idx="11797">
                  <c:v>219298404.87978765</c:v>
                </c:pt>
                <c:pt idx="11798">
                  <c:v>219300540.31976965</c:v>
                </c:pt>
                <c:pt idx="11799">
                  <c:v>219228664.6294207</c:v>
                </c:pt>
                <c:pt idx="11800">
                  <c:v>219230621.41032928</c:v>
                </c:pt>
                <c:pt idx="11801">
                  <c:v>219305878.81792331</c:v>
                </c:pt>
                <c:pt idx="11802">
                  <c:v>219306857.52681032</c:v>
                </c:pt>
                <c:pt idx="11803">
                  <c:v>219308103.14923319</c:v>
                </c:pt>
                <c:pt idx="11804">
                  <c:v>219309348.76373884</c:v>
                </c:pt>
                <c:pt idx="11805">
                  <c:v>219310505.39869091</c:v>
                </c:pt>
                <c:pt idx="11806">
                  <c:v>219311928.94002959</c:v>
                </c:pt>
                <c:pt idx="11807">
                  <c:v>219313441.44137168</c:v>
                </c:pt>
                <c:pt idx="11808">
                  <c:v>219315220.83977041</c:v>
                </c:pt>
                <c:pt idx="11809">
                  <c:v>219317267.12795481</c:v>
                </c:pt>
                <c:pt idx="11810">
                  <c:v>219393597.01814842</c:v>
                </c:pt>
                <c:pt idx="11811">
                  <c:v>219469572.22204828</c:v>
                </c:pt>
                <c:pt idx="11812">
                  <c:v>219544925.21862528</c:v>
                </c:pt>
                <c:pt idx="11813">
                  <c:v>219545993.8946186</c:v>
                </c:pt>
                <c:pt idx="11814">
                  <c:v>219621971.62037006</c:v>
                </c:pt>
                <c:pt idx="11815">
                  <c:v>219624109.65779495</c:v>
                </c:pt>
                <c:pt idx="11816">
                  <c:v>219700267.5014255</c:v>
                </c:pt>
                <c:pt idx="11817">
                  <c:v>219627673.00173828</c:v>
                </c:pt>
                <c:pt idx="11818">
                  <c:v>219628920.1568324</c:v>
                </c:pt>
                <c:pt idx="11819">
                  <c:v>219629989.14060405</c:v>
                </c:pt>
                <c:pt idx="11820">
                  <c:v>219705881.57879508</c:v>
                </c:pt>
                <c:pt idx="11821">
                  <c:v>219707931.12258935</c:v>
                </c:pt>
                <c:pt idx="11822">
                  <c:v>219710337.08147812</c:v>
                </c:pt>
                <c:pt idx="11823">
                  <c:v>219712564.79489741</c:v>
                </c:pt>
                <c:pt idx="11824">
                  <c:v>219714346.94743061</c:v>
                </c:pt>
                <c:pt idx="11825">
                  <c:v>219715861.76436254</c:v>
                </c:pt>
                <c:pt idx="11826">
                  <c:v>219717287.46373829</c:v>
                </c:pt>
                <c:pt idx="11827">
                  <c:v>219719247.78347284</c:v>
                </c:pt>
                <c:pt idx="11828">
                  <c:v>219721653.60366452</c:v>
                </c:pt>
                <c:pt idx="11829">
                  <c:v>219723970.29153758</c:v>
                </c:pt>
                <c:pt idx="11830">
                  <c:v>219725841.4425528</c:v>
                </c:pt>
                <c:pt idx="11831">
                  <c:v>219727890.77796194</c:v>
                </c:pt>
                <c:pt idx="11832">
                  <c:v>219804415.50009412</c:v>
                </c:pt>
                <c:pt idx="11833">
                  <c:v>219806821.9984296</c:v>
                </c:pt>
                <c:pt idx="11834">
                  <c:v>219883349.04200429</c:v>
                </c:pt>
                <c:pt idx="11835">
                  <c:v>219885756.29488763</c:v>
                </c:pt>
                <c:pt idx="11836">
                  <c:v>219962820.77513596</c:v>
                </c:pt>
                <c:pt idx="11837">
                  <c:v>219965763.88326371</c:v>
                </c:pt>
                <c:pt idx="11838">
                  <c:v>220042652.77147132</c:v>
                </c:pt>
                <c:pt idx="11839">
                  <c:v>220044437.02940091</c:v>
                </c:pt>
                <c:pt idx="11840">
                  <c:v>220045418.36435863</c:v>
                </c:pt>
                <c:pt idx="11841">
                  <c:v>220120346.60650161</c:v>
                </c:pt>
                <c:pt idx="11842">
                  <c:v>220121685.22910348</c:v>
                </c:pt>
                <c:pt idx="11843">
                  <c:v>220123470.04506359</c:v>
                </c:pt>
                <c:pt idx="11844">
                  <c:v>220125522.56339028</c:v>
                </c:pt>
                <c:pt idx="11845">
                  <c:v>220127128.86713606</c:v>
                </c:pt>
                <c:pt idx="11846">
                  <c:v>220128467.44356725</c:v>
                </c:pt>
                <c:pt idx="11847">
                  <c:v>220129627.53577012</c:v>
                </c:pt>
                <c:pt idx="11848">
                  <c:v>220131144.56909287</c:v>
                </c:pt>
                <c:pt idx="11849">
                  <c:v>220133286.24327058</c:v>
                </c:pt>
                <c:pt idx="11850">
                  <c:v>220061654.28622571</c:v>
                </c:pt>
                <c:pt idx="11851">
                  <c:v>220064152.00133565</c:v>
                </c:pt>
                <c:pt idx="11852">
                  <c:v>220066292.87474111</c:v>
                </c:pt>
                <c:pt idx="11853">
                  <c:v>220068076.91810057</c:v>
                </c:pt>
                <c:pt idx="11854">
                  <c:v>220069771.74429464</c:v>
                </c:pt>
                <c:pt idx="11855">
                  <c:v>220071644.95624509</c:v>
                </c:pt>
                <c:pt idx="11856">
                  <c:v>220073874.9471963</c:v>
                </c:pt>
                <c:pt idx="11857">
                  <c:v>220150061.8840133</c:v>
                </c:pt>
                <c:pt idx="11858">
                  <c:v>220151667.98730949</c:v>
                </c:pt>
                <c:pt idx="11859">
                  <c:v>220153363.30433491</c:v>
                </c:pt>
                <c:pt idx="11860">
                  <c:v>220229731.13731506</c:v>
                </c:pt>
                <c:pt idx="11861">
                  <c:v>220231605.50309068</c:v>
                </c:pt>
                <c:pt idx="11862">
                  <c:v>220233122.83373207</c:v>
                </c:pt>
                <c:pt idx="11863">
                  <c:v>220308511.07249898</c:v>
                </c:pt>
                <c:pt idx="11864">
                  <c:v>220309850.32726711</c:v>
                </c:pt>
                <c:pt idx="11865">
                  <c:v>220312171.68060517</c:v>
                </c:pt>
                <c:pt idx="11866">
                  <c:v>220314850.13119617</c:v>
                </c:pt>
                <c:pt idx="11867">
                  <c:v>220316814.30512428</c:v>
                </c:pt>
                <c:pt idx="11868">
                  <c:v>220318064.22377908</c:v>
                </c:pt>
                <c:pt idx="11869">
                  <c:v>220393724.32752371</c:v>
                </c:pt>
                <c:pt idx="11870">
                  <c:v>220395421.19221118</c:v>
                </c:pt>
                <c:pt idx="11871">
                  <c:v>220397296.65721479</c:v>
                </c:pt>
                <c:pt idx="11872">
                  <c:v>220399261.4109095</c:v>
                </c:pt>
                <c:pt idx="11873">
                  <c:v>220475192.29934436</c:v>
                </c:pt>
                <c:pt idx="11874">
                  <c:v>220476800.33807698</c:v>
                </c:pt>
                <c:pt idx="11875">
                  <c:v>220552643.51800799</c:v>
                </c:pt>
                <c:pt idx="11876">
                  <c:v>220554520.16293141</c:v>
                </c:pt>
                <c:pt idx="11877">
                  <c:v>220556218.06435975</c:v>
                </c:pt>
                <c:pt idx="11878">
                  <c:v>220557915.95115176</c:v>
                </c:pt>
                <c:pt idx="11879">
                  <c:v>220485822.97850248</c:v>
                </c:pt>
                <c:pt idx="11880">
                  <c:v>220487966.91147262</c:v>
                </c:pt>
                <c:pt idx="11881">
                  <c:v>220489932.16285491</c:v>
                </c:pt>
                <c:pt idx="11882">
                  <c:v>220492076.05108258</c:v>
                </c:pt>
                <c:pt idx="11883">
                  <c:v>220420247.32912111</c:v>
                </c:pt>
                <c:pt idx="11884">
                  <c:v>220423104.81299341</c:v>
                </c:pt>
                <c:pt idx="11885">
                  <c:v>220351809.02653241</c:v>
                </c:pt>
                <c:pt idx="11886">
                  <c:v>220354219.14815372</c:v>
                </c:pt>
                <c:pt idx="11887">
                  <c:v>220355558.09185442</c:v>
                </c:pt>
                <c:pt idx="11888">
                  <c:v>220282563.55695373</c:v>
                </c:pt>
                <c:pt idx="11889">
                  <c:v>220284258.95703802</c:v>
                </c:pt>
                <c:pt idx="11890">
                  <c:v>220286043.57291883</c:v>
                </c:pt>
                <c:pt idx="11891">
                  <c:v>220287649.71336782</c:v>
                </c:pt>
                <c:pt idx="11892">
                  <c:v>220215187.77529782</c:v>
                </c:pt>
                <c:pt idx="11893">
                  <c:v>220291486.55135521</c:v>
                </c:pt>
                <c:pt idx="11894">
                  <c:v>220293628.00978181</c:v>
                </c:pt>
                <c:pt idx="11895">
                  <c:v>220221609.98238838</c:v>
                </c:pt>
                <c:pt idx="11896">
                  <c:v>220223750.67147398</c:v>
                </c:pt>
                <c:pt idx="11897">
                  <c:v>220225623.75530648</c:v>
                </c:pt>
                <c:pt idx="11898">
                  <c:v>220227496.82129681</c:v>
                </c:pt>
                <c:pt idx="11899">
                  <c:v>220229459.06176865</c:v>
                </c:pt>
                <c:pt idx="11900">
                  <c:v>220305316.39278263</c:v>
                </c:pt>
                <c:pt idx="11901">
                  <c:v>220306833.15493041</c:v>
                </c:pt>
                <c:pt idx="11902">
                  <c:v>220308796.00623068</c:v>
                </c:pt>
                <c:pt idx="11903">
                  <c:v>220236772.69465747</c:v>
                </c:pt>
                <c:pt idx="11904">
                  <c:v>220313167.74100393</c:v>
                </c:pt>
                <c:pt idx="11905">
                  <c:v>220315308.96340281</c:v>
                </c:pt>
                <c:pt idx="11906">
                  <c:v>220391884.62051401</c:v>
                </c:pt>
                <c:pt idx="11907">
                  <c:v>220393848.02561542</c:v>
                </c:pt>
                <c:pt idx="11908">
                  <c:v>220395365.18886599</c:v>
                </c:pt>
                <c:pt idx="11909">
                  <c:v>220396971.58426341</c:v>
                </c:pt>
                <c:pt idx="11910">
                  <c:v>220398399.48027369</c:v>
                </c:pt>
                <c:pt idx="11911">
                  <c:v>220399738.12337238</c:v>
                </c:pt>
                <c:pt idx="11912">
                  <c:v>220401522.96667114</c:v>
                </c:pt>
                <c:pt idx="11913">
                  <c:v>220403307.79377952</c:v>
                </c:pt>
                <c:pt idx="11914">
                  <c:v>220405360.32494006</c:v>
                </c:pt>
                <c:pt idx="11915">
                  <c:v>220407859.02962857</c:v>
                </c:pt>
                <c:pt idx="11916">
                  <c:v>220410179.22699916</c:v>
                </c:pt>
                <c:pt idx="11917">
                  <c:v>220411963.97559038</c:v>
                </c:pt>
                <c:pt idx="11918">
                  <c:v>220413302.52641052</c:v>
                </c:pt>
                <c:pt idx="11919">
                  <c:v>220414730.30391511</c:v>
                </c:pt>
                <c:pt idx="11920">
                  <c:v>220416425.77624562</c:v>
                </c:pt>
                <c:pt idx="11921">
                  <c:v>220492564.62812653</c:v>
                </c:pt>
                <c:pt idx="11922">
                  <c:v>220494260.64094168</c:v>
                </c:pt>
                <c:pt idx="11923">
                  <c:v>220495867.37644419</c:v>
                </c:pt>
                <c:pt idx="11924">
                  <c:v>220423385.98324886</c:v>
                </c:pt>
                <c:pt idx="11925">
                  <c:v>220425081.3809981</c:v>
                </c:pt>
                <c:pt idx="11926">
                  <c:v>220426687.53381193</c:v>
                </c:pt>
                <c:pt idx="11927">
                  <c:v>220502383.44708425</c:v>
                </c:pt>
                <c:pt idx="11928">
                  <c:v>220503811.59812981</c:v>
                </c:pt>
                <c:pt idx="11929">
                  <c:v>220579508.93374068</c:v>
                </c:pt>
                <c:pt idx="11930">
                  <c:v>220655028.58504072</c:v>
                </c:pt>
                <c:pt idx="11931">
                  <c:v>220656457.66831738</c:v>
                </c:pt>
                <c:pt idx="11932">
                  <c:v>220658422.64089268</c:v>
                </c:pt>
                <c:pt idx="11933">
                  <c:v>220660744.85593611</c:v>
                </c:pt>
                <c:pt idx="11934">
                  <c:v>220736981.98694891</c:v>
                </c:pt>
                <c:pt idx="11935">
                  <c:v>220738679.52718398</c:v>
                </c:pt>
                <c:pt idx="11936">
                  <c:v>220666193.02222338</c:v>
                </c:pt>
                <c:pt idx="11937">
                  <c:v>220668247.20973396</c:v>
                </c:pt>
                <c:pt idx="11938">
                  <c:v>220670390.6869044</c:v>
                </c:pt>
                <c:pt idx="11939">
                  <c:v>220672444.8306376</c:v>
                </c:pt>
                <c:pt idx="11940">
                  <c:v>220599954.94605947</c:v>
                </c:pt>
                <c:pt idx="11941">
                  <c:v>220601651.24471363</c:v>
                </c:pt>
                <c:pt idx="11942">
                  <c:v>220603258.25101107</c:v>
                </c:pt>
                <c:pt idx="11943">
                  <c:v>220605043.79818115</c:v>
                </c:pt>
                <c:pt idx="11944">
                  <c:v>220681286.335199</c:v>
                </c:pt>
                <c:pt idx="11945">
                  <c:v>220683161.75484201</c:v>
                </c:pt>
                <c:pt idx="11946">
                  <c:v>220685215.76539052</c:v>
                </c:pt>
                <c:pt idx="11947">
                  <c:v>220761996.88912603</c:v>
                </c:pt>
                <c:pt idx="11948">
                  <c:v>220764230.20810324</c:v>
                </c:pt>
                <c:pt idx="11949">
                  <c:v>220839941.36940801</c:v>
                </c:pt>
                <c:pt idx="11950">
                  <c:v>220841371.15082216</c:v>
                </c:pt>
                <c:pt idx="11951">
                  <c:v>220842890.28221041</c:v>
                </c:pt>
                <c:pt idx="11952">
                  <c:v>220844409.40188992</c:v>
                </c:pt>
                <c:pt idx="11953">
                  <c:v>220920212.37414286</c:v>
                </c:pt>
                <c:pt idx="11954">
                  <c:v>220921642.59303361</c:v>
                </c:pt>
                <c:pt idx="11955">
                  <c:v>220923698.51451311</c:v>
                </c:pt>
                <c:pt idx="11956">
                  <c:v>220926380.1190078</c:v>
                </c:pt>
                <c:pt idx="11957">
                  <c:v>220854238.71683607</c:v>
                </c:pt>
                <c:pt idx="11958">
                  <c:v>220855936.45795363</c:v>
                </c:pt>
                <c:pt idx="11959">
                  <c:v>220931743.21858275</c:v>
                </c:pt>
                <c:pt idx="11960">
                  <c:v>220933441.50303638</c:v>
                </c:pt>
                <c:pt idx="11961">
                  <c:v>220935407.91939154</c:v>
                </c:pt>
                <c:pt idx="11962">
                  <c:v>221011932.18472978</c:v>
                </c:pt>
                <c:pt idx="11963">
                  <c:v>221013899.22037566</c:v>
                </c:pt>
                <c:pt idx="11964">
                  <c:v>221015240.36979568</c:v>
                </c:pt>
                <c:pt idx="11965">
                  <c:v>221016313.28276524</c:v>
                </c:pt>
                <c:pt idx="11966">
                  <c:v>221017833.23281476</c:v>
                </c:pt>
                <c:pt idx="11967">
                  <c:v>221093734.82852983</c:v>
                </c:pt>
                <c:pt idx="11968">
                  <c:v>221095076.39104968</c:v>
                </c:pt>
                <c:pt idx="11969">
                  <c:v>221096417.94444749</c:v>
                </c:pt>
                <c:pt idx="11970">
                  <c:v>221172500.42036191</c:v>
                </c:pt>
                <c:pt idx="11971">
                  <c:v>221174468.65882087</c:v>
                </c:pt>
                <c:pt idx="11972">
                  <c:v>221176526.34167737</c:v>
                </c:pt>
                <c:pt idx="11973">
                  <c:v>221178315.61367962</c:v>
                </c:pt>
                <c:pt idx="11974">
                  <c:v>221105719.1304673</c:v>
                </c:pt>
                <c:pt idx="11975">
                  <c:v>221181625.72412068</c:v>
                </c:pt>
                <c:pt idx="11976">
                  <c:v>221183414.94989333</c:v>
                </c:pt>
                <c:pt idx="11977">
                  <c:v>221185472.53947911</c:v>
                </c:pt>
                <c:pt idx="11978">
                  <c:v>221261918.39750391</c:v>
                </c:pt>
                <c:pt idx="11979">
                  <c:v>221338186.63827798</c:v>
                </c:pt>
                <c:pt idx="11980">
                  <c:v>221339976.99385631</c:v>
                </c:pt>
                <c:pt idx="11981">
                  <c:v>221415978.48054215</c:v>
                </c:pt>
                <c:pt idx="11982">
                  <c:v>221417679.85959378</c:v>
                </c:pt>
                <c:pt idx="11983">
                  <c:v>221419560.31413016</c:v>
                </c:pt>
                <c:pt idx="11984">
                  <c:v>221421261.66233566</c:v>
                </c:pt>
                <c:pt idx="11985">
                  <c:v>221496907.70914602</c:v>
                </c:pt>
                <c:pt idx="11986">
                  <c:v>221498251.31002259</c:v>
                </c:pt>
                <c:pt idx="11987">
                  <c:v>221499863.61901653</c:v>
                </c:pt>
                <c:pt idx="11988">
                  <c:v>221575869.93647471</c:v>
                </c:pt>
                <c:pt idx="11989">
                  <c:v>221577482.75928351</c:v>
                </c:pt>
                <c:pt idx="11990">
                  <c:v>221578647.56757373</c:v>
                </c:pt>
                <c:pt idx="11991">
                  <c:v>221579991.56861141</c:v>
                </c:pt>
                <c:pt idx="11992">
                  <c:v>221656179.6178779</c:v>
                </c:pt>
                <c:pt idx="11993">
                  <c:v>221659047.72374901</c:v>
                </c:pt>
                <c:pt idx="11994">
                  <c:v>221587517.80557433</c:v>
                </c:pt>
                <c:pt idx="11995">
                  <c:v>221590026.48755774</c:v>
                </c:pt>
                <c:pt idx="11996">
                  <c:v>221518045.97094554</c:v>
                </c:pt>
                <c:pt idx="11997">
                  <c:v>221520374.62424093</c:v>
                </c:pt>
                <c:pt idx="11998">
                  <c:v>221596387.64559793</c:v>
                </c:pt>
                <c:pt idx="11999">
                  <c:v>221597821.11774191</c:v>
                </c:pt>
                <c:pt idx="12000">
                  <c:v>221599523.35241324</c:v>
                </c:pt>
                <c:pt idx="12001">
                  <c:v>221675897.00575039</c:v>
                </c:pt>
                <c:pt idx="12002">
                  <c:v>221678137.49362224</c:v>
                </c:pt>
                <c:pt idx="12003">
                  <c:v>221605973.79289675</c:v>
                </c:pt>
                <c:pt idx="12004">
                  <c:v>221607765.54456908</c:v>
                </c:pt>
                <c:pt idx="12005">
                  <c:v>221609019.76107755</c:v>
                </c:pt>
                <c:pt idx="12006">
                  <c:v>221610363.55564964</c:v>
                </c:pt>
                <c:pt idx="12007">
                  <c:v>221686651.11604798</c:v>
                </c:pt>
                <c:pt idx="12008">
                  <c:v>221688981.09620076</c:v>
                </c:pt>
                <c:pt idx="12009">
                  <c:v>221616992.80852389</c:v>
                </c:pt>
                <c:pt idx="12010">
                  <c:v>221618963.62461916</c:v>
                </c:pt>
                <c:pt idx="12011">
                  <c:v>221620217.77008623</c:v>
                </c:pt>
                <c:pt idx="12012">
                  <c:v>221621382.32661113</c:v>
                </c:pt>
                <c:pt idx="12013">
                  <c:v>221622905.19786865</c:v>
                </c:pt>
                <c:pt idx="12014">
                  <c:v>221624875.95502421</c:v>
                </c:pt>
                <c:pt idx="12015">
                  <c:v>221626936.27104461</c:v>
                </c:pt>
                <c:pt idx="12016">
                  <c:v>221628817.41039822</c:v>
                </c:pt>
                <c:pt idx="12017">
                  <c:v>221705200.58195087</c:v>
                </c:pt>
                <c:pt idx="12018">
                  <c:v>221707261.52632079</c:v>
                </c:pt>
                <c:pt idx="12019">
                  <c:v>221635177.3204135</c:v>
                </c:pt>
                <c:pt idx="12020">
                  <c:v>221637685.39768711</c:v>
                </c:pt>
                <c:pt idx="12021">
                  <c:v>221639835.1528824</c:v>
                </c:pt>
                <c:pt idx="12022">
                  <c:v>221641447.45393804</c:v>
                </c:pt>
                <c:pt idx="12023">
                  <c:v>221642880.59939319</c:v>
                </c:pt>
                <c:pt idx="12024">
                  <c:v>221570165.41321221</c:v>
                </c:pt>
                <c:pt idx="12025">
                  <c:v>221571866.67536527</c:v>
                </c:pt>
                <c:pt idx="12026">
                  <c:v>221573120.22758058</c:v>
                </c:pt>
                <c:pt idx="12027">
                  <c:v>221648433.93990347</c:v>
                </c:pt>
                <c:pt idx="12028">
                  <c:v>221575806.38412473</c:v>
                </c:pt>
                <c:pt idx="12029">
                  <c:v>221578134.35693076</c:v>
                </c:pt>
                <c:pt idx="12030">
                  <c:v>221580104.15865541</c:v>
                </c:pt>
                <c:pt idx="12031">
                  <c:v>221581447.19402918</c:v>
                </c:pt>
                <c:pt idx="12032">
                  <c:v>221582611.15063733</c:v>
                </c:pt>
                <c:pt idx="12033">
                  <c:v>221583864.63470232</c:v>
                </c:pt>
                <c:pt idx="12034">
                  <c:v>221585655.31243265</c:v>
                </c:pt>
                <c:pt idx="12035">
                  <c:v>221587535.50658718</c:v>
                </c:pt>
                <c:pt idx="12036">
                  <c:v>221589773.80963895</c:v>
                </c:pt>
                <c:pt idx="12037">
                  <c:v>221666436.43899354</c:v>
                </c:pt>
                <c:pt idx="12038">
                  <c:v>221668317.20252588</c:v>
                </c:pt>
                <c:pt idx="12039">
                  <c:v>221669839.71228027</c:v>
                </c:pt>
                <c:pt idx="12040">
                  <c:v>221671451.76865208</c:v>
                </c:pt>
                <c:pt idx="12041">
                  <c:v>221673242.92698157</c:v>
                </c:pt>
                <c:pt idx="12042">
                  <c:v>221675123.62576154</c:v>
                </c:pt>
                <c:pt idx="12043">
                  <c:v>221677004.30665064</c:v>
                </c:pt>
                <c:pt idx="12044">
                  <c:v>221678795.41467333</c:v>
                </c:pt>
                <c:pt idx="12045">
                  <c:v>221754836.48846561</c:v>
                </c:pt>
                <c:pt idx="12046">
                  <c:v>221756538.58200967</c:v>
                </c:pt>
                <c:pt idx="12047">
                  <c:v>221684347.74642059</c:v>
                </c:pt>
                <c:pt idx="12048">
                  <c:v>221612424.01022238</c:v>
                </c:pt>
                <c:pt idx="12049">
                  <c:v>221614662.03140968</c:v>
                </c:pt>
                <c:pt idx="12050">
                  <c:v>221616720.98851815</c:v>
                </c:pt>
                <c:pt idx="12051">
                  <c:v>221618511.36856735</c:v>
                </c:pt>
                <c:pt idx="12052">
                  <c:v>221620480.76788789</c:v>
                </c:pt>
                <c:pt idx="12053">
                  <c:v>221622897.73114038</c:v>
                </c:pt>
                <c:pt idx="12054">
                  <c:v>221699481.53631711</c:v>
                </c:pt>
                <c:pt idx="12055">
                  <c:v>221701361.98550215</c:v>
                </c:pt>
                <c:pt idx="12056">
                  <c:v>221777231.28446531</c:v>
                </c:pt>
                <c:pt idx="12057">
                  <c:v>221779022.75859326</c:v>
                </c:pt>
                <c:pt idx="12058">
                  <c:v>221781082.93377802</c:v>
                </c:pt>
                <c:pt idx="12059">
                  <c:v>221783053.51604635</c:v>
                </c:pt>
                <c:pt idx="12060">
                  <c:v>221784755.36674896</c:v>
                </c:pt>
                <c:pt idx="12061">
                  <c:v>221860628.13931236</c:v>
                </c:pt>
                <c:pt idx="12062">
                  <c:v>221862330.53277341</c:v>
                </c:pt>
                <c:pt idx="12063">
                  <c:v>221938294.50050208</c:v>
                </c:pt>
                <c:pt idx="12064">
                  <c:v>221939728.55236492</c:v>
                </c:pt>
                <c:pt idx="12065">
                  <c:v>221941431.47545472</c:v>
                </c:pt>
                <c:pt idx="12066">
                  <c:v>222018025.13039669</c:v>
                </c:pt>
                <c:pt idx="12067">
                  <c:v>222020625.14184928</c:v>
                </c:pt>
                <c:pt idx="12068">
                  <c:v>222022956.15756768</c:v>
                </c:pt>
                <c:pt idx="12069">
                  <c:v>222024749.22790408</c:v>
                </c:pt>
                <c:pt idx="12070">
                  <c:v>222026452.62968045</c:v>
                </c:pt>
                <c:pt idx="12071">
                  <c:v>222027976.71358219</c:v>
                </c:pt>
                <c:pt idx="12072">
                  <c:v>222029052.53044853</c:v>
                </c:pt>
                <c:pt idx="12073">
                  <c:v>222030397.29330936</c:v>
                </c:pt>
                <c:pt idx="12074">
                  <c:v>222032190.29624733</c:v>
                </c:pt>
                <c:pt idx="12075">
                  <c:v>222034341.87833598</c:v>
                </c:pt>
                <c:pt idx="12076">
                  <c:v>222110762.93316221</c:v>
                </c:pt>
                <c:pt idx="12077">
                  <c:v>222187005.93358108</c:v>
                </c:pt>
                <c:pt idx="12078">
                  <c:v>222188889.77214962</c:v>
                </c:pt>
                <c:pt idx="12079">
                  <c:v>222264775.68645447</c:v>
                </c:pt>
                <c:pt idx="12080">
                  <c:v>222265942.24456328</c:v>
                </c:pt>
                <c:pt idx="12081">
                  <c:v>222266929.32683012</c:v>
                </c:pt>
                <c:pt idx="12082">
                  <c:v>222268454.80793431</c:v>
                </c:pt>
                <c:pt idx="12083">
                  <c:v>222270698.14116585</c:v>
                </c:pt>
                <c:pt idx="12084">
                  <c:v>222272403.05743742</c:v>
                </c:pt>
                <c:pt idx="12085">
                  <c:v>222273300.3758986</c:v>
                </c:pt>
                <c:pt idx="12086">
                  <c:v>222274287.42151296</c:v>
                </c:pt>
                <c:pt idx="12087">
                  <c:v>222349997.93268561</c:v>
                </c:pt>
                <c:pt idx="12088">
                  <c:v>222425709.33532086</c:v>
                </c:pt>
                <c:pt idx="12089">
                  <c:v>222427684.70585942</c:v>
                </c:pt>
                <c:pt idx="12090">
                  <c:v>222429929.42122138</c:v>
                </c:pt>
                <c:pt idx="12091">
                  <c:v>222506541.27068788</c:v>
                </c:pt>
                <c:pt idx="12092">
                  <c:v>222508876.50177389</c:v>
                </c:pt>
                <c:pt idx="12093">
                  <c:v>222511211.70536757</c:v>
                </c:pt>
                <c:pt idx="12094">
                  <c:v>222513457.06751311</c:v>
                </c:pt>
                <c:pt idx="12095">
                  <c:v>222515522.77823839</c:v>
                </c:pt>
                <c:pt idx="12096">
                  <c:v>222517408.84315664</c:v>
                </c:pt>
                <c:pt idx="12097">
                  <c:v>222519654.13515308</c:v>
                </c:pt>
                <c:pt idx="12098">
                  <c:v>222522438.26193202</c:v>
                </c:pt>
                <c:pt idx="12099">
                  <c:v>222524952.92349941</c:v>
                </c:pt>
                <c:pt idx="12100">
                  <c:v>222526659.2828359</c:v>
                </c:pt>
                <c:pt idx="12101">
                  <c:v>222528275.82024595</c:v>
                </c:pt>
                <c:pt idx="12102">
                  <c:v>222529982.15099743</c:v>
                </c:pt>
                <c:pt idx="12103">
                  <c:v>222531329.24385408</c:v>
                </c:pt>
                <c:pt idx="12104">
                  <c:v>222458031.1071035</c:v>
                </c:pt>
                <c:pt idx="12105">
                  <c:v>222459557.28273141</c:v>
                </c:pt>
                <c:pt idx="12106">
                  <c:v>222461083.44661275</c:v>
                </c:pt>
                <c:pt idx="12107">
                  <c:v>222462699.37203711</c:v>
                </c:pt>
                <c:pt idx="12108">
                  <c:v>222539052.39965191</c:v>
                </c:pt>
                <c:pt idx="12109">
                  <c:v>222541297.44666949</c:v>
                </c:pt>
                <c:pt idx="12110">
                  <c:v>222617742.33368301</c:v>
                </c:pt>
                <c:pt idx="12111">
                  <c:v>222619808.42329857</c:v>
                </c:pt>
                <c:pt idx="12112">
                  <c:v>222622323.63379398</c:v>
                </c:pt>
                <c:pt idx="12113">
                  <c:v>222624659.15784931</c:v>
                </c:pt>
                <c:pt idx="12114">
                  <c:v>222626365.86958209</c:v>
                </c:pt>
                <c:pt idx="12115">
                  <c:v>222627803.08912864</c:v>
                </c:pt>
                <c:pt idx="12116">
                  <c:v>222703533.75080541</c:v>
                </c:pt>
                <c:pt idx="12117">
                  <c:v>222705240.99412885</c:v>
                </c:pt>
                <c:pt idx="12118">
                  <c:v>222781512.40845832</c:v>
                </c:pt>
                <c:pt idx="12119">
                  <c:v>222783310.07396796</c:v>
                </c:pt>
                <c:pt idx="12120">
                  <c:v>222785287.48723119</c:v>
                </c:pt>
                <c:pt idx="12121">
                  <c:v>222787354.76185888</c:v>
                </c:pt>
                <c:pt idx="12122">
                  <c:v>222789152.37447491</c:v>
                </c:pt>
                <c:pt idx="12123">
                  <c:v>222790590.45285019</c:v>
                </c:pt>
                <c:pt idx="12124">
                  <c:v>222791848.76288435</c:v>
                </c:pt>
                <c:pt idx="12125">
                  <c:v>222793107.06494436</c:v>
                </c:pt>
                <c:pt idx="12126">
                  <c:v>222794455.23687413</c:v>
                </c:pt>
                <c:pt idx="12127">
                  <c:v>222795893.27684295</c:v>
                </c:pt>
                <c:pt idx="12128">
                  <c:v>222797960.44105163</c:v>
                </c:pt>
                <c:pt idx="12129">
                  <c:v>222800297.20945981</c:v>
                </c:pt>
                <c:pt idx="12130">
                  <c:v>222802274.45355606</c:v>
                </c:pt>
                <c:pt idx="12131">
                  <c:v>222803622.5632419</c:v>
                </c:pt>
                <c:pt idx="12132">
                  <c:v>222804341.55133179</c:v>
                </c:pt>
                <c:pt idx="12133">
                  <c:v>222804970.66377458</c:v>
                </c:pt>
                <c:pt idx="12134">
                  <c:v>222806228.88268071</c:v>
                </c:pt>
                <c:pt idx="12135">
                  <c:v>222808295.93928868</c:v>
                </c:pt>
                <c:pt idx="12136">
                  <c:v>222736507.90616623</c:v>
                </c:pt>
                <c:pt idx="12137">
                  <c:v>222738484.38451385</c:v>
                </c:pt>
                <c:pt idx="12138">
                  <c:v>222814407.11122957</c:v>
                </c:pt>
                <c:pt idx="12139">
                  <c:v>222815755.13854256</c:v>
                </c:pt>
                <c:pt idx="12140">
                  <c:v>222817193.02425599</c:v>
                </c:pt>
                <c:pt idx="12141">
                  <c:v>222892937.87440214</c:v>
                </c:pt>
                <c:pt idx="12142">
                  <c:v>222968863.46812639</c:v>
                </c:pt>
                <c:pt idx="12143">
                  <c:v>222970661.98480549</c:v>
                </c:pt>
                <c:pt idx="12144">
                  <c:v>222972550.40979668</c:v>
                </c:pt>
                <c:pt idx="12145">
                  <c:v>223049017.93635377</c:v>
                </c:pt>
                <c:pt idx="12146">
                  <c:v>223050996.90659761</c:v>
                </c:pt>
                <c:pt idx="12147">
                  <c:v>223052795.95335704</c:v>
                </c:pt>
                <c:pt idx="12148">
                  <c:v>223054594.98383251</c:v>
                </c:pt>
                <c:pt idx="12149">
                  <c:v>223056304.04770106</c:v>
                </c:pt>
                <c:pt idx="12150">
                  <c:v>223058192.99593201</c:v>
                </c:pt>
                <c:pt idx="12151">
                  <c:v>223060081.92621073</c:v>
                </c:pt>
                <c:pt idx="12152">
                  <c:v>223061521.09913531</c:v>
                </c:pt>
                <c:pt idx="12153">
                  <c:v>223062600.47199008</c:v>
                </c:pt>
                <c:pt idx="12154">
                  <c:v>223063769.78596807</c:v>
                </c:pt>
                <c:pt idx="12155">
                  <c:v>223064849.14661148</c:v>
                </c:pt>
                <c:pt idx="12156">
                  <c:v>223065838.55538476</c:v>
                </c:pt>
                <c:pt idx="12157">
                  <c:v>223067727.41300321</c:v>
                </c:pt>
                <c:pt idx="12158">
                  <c:v>223070065.9737556</c:v>
                </c:pt>
                <c:pt idx="12159">
                  <c:v>223072134.6776388</c:v>
                </c:pt>
                <c:pt idx="12160">
                  <c:v>223073933.53307858</c:v>
                </c:pt>
                <c:pt idx="12161">
                  <c:v>223076541.84454808</c:v>
                </c:pt>
                <c:pt idx="12162">
                  <c:v>223005549.98725736</c:v>
                </c:pt>
                <c:pt idx="12163">
                  <c:v>223008606.89143914</c:v>
                </c:pt>
                <c:pt idx="12164">
                  <c:v>223085715.63366428</c:v>
                </c:pt>
                <c:pt idx="12165">
                  <c:v>223088413.72635257</c:v>
                </c:pt>
                <c:pt idx="12166">
                  <c:v>223090931.9131498</c:v>
                </c:pt>
                <c:pt idx="12167">
                  <c:v>223018946.07173538</c:v>
                </c:pt>
                <c:pt idx="12168">
                  <c:v>223095698.39366612</c:v>
                </c:pt>
                <c:pt idx="12169">
                  <c:v>223097317.17236662</c:v>
                </c:pt>
                <c:pt idx="12170">
                  <c:v>223098306.41952685</c:v>
                </c:pt>
                <c:pt idx="12171">
                  <c:v>223099385.59263164</c:v>
                </c:pt>
                <c:pt idx="12172">
                  <c:v>223101004.34130168</c:v>
                </c:pt>
                <c:pt idx="12173">
                  <c:v>223177220.14792636</c:v>
                </c:pt>
                <c:pt idx="12174">
                  <c:v>223179019.32574776</c:v>
                </c:pt>
                <c:pt idx="12175">
                  <c:v>223180728.5295977</c:v>
                </c:pt>
                <c:pt idx="12176">
                  <c:v>223182257.80479813</c:v>
                </c:pt>
                <c:pt idx="12177">
                  <c:v>223183607.15550068</c:v>
                </c:pt>
                <c:pt idx="12178">
                  <c:v>223184956.49704576</c:v>
                </c:pt>
                <c:pt idx="12179">
                  <c:v>223185946.00835842</c:v>
                </c:pt>
                <c:pt idx="12180">
                  <c:v>223186935.51474661</c:v>
                </c:pt>
                <c:pt idx="12181">
                  <c:v>223262795.71988153</c:v>
                </c:pt>
                <c:pt idx="12182">
                  <c:v>223264775.36343941</c:v>
                </c:pt>
                <c:pt idx="12183">
                  <c:v>223266754.98729274</c:v>
                </c:pt>
                <c:pt idx="12184">
                  <c:v>223343067.49139938</c:v>
                </c:pt>
                <c:pt idx="12185">
                  <c:v>223344687.69348618</c:v>
                </c:pt>
                <c:pt idx="12186">
                  <c:v>223346577.91257828</c:v>
                </c:pt>
                <c:pt idx="12187">
                  <c:v>223274403.34887064</c:v>
                </c:pt>
                <c:pt idx="12188">
                  <c:v>223276742.78896397</c:v>
                </c:pt>
                <c:pt idx="12189">
                  <c:v>223278902.24770328</c:v>
                </c:pt>
                <c:pt idx="12190">
                  <c:v>223355398.69756258</c:v>
                </c:pt>
                <c:pt idx="12191">
                  <c:v>223357198.80971467</c:v>
                </c:pt>
                <c:pt idx="12192">
                  <c:v>223358998.90557951</c:v>
                </c:pt>
                <c:pt idx="12193">
                  <c:v>223360978.99221981</c:v>
                </c:pt>
                <c:pt idx="12194">
                  <c:v>223288889.43939251</c:v>
                </c:pt>
                <c:pt idx="12195">
                  <c:v>223291408.65178224</c:v>
                </c:pt>
                <c:pt idx="12196">
                  <c:v>223219676.40324727</c:v>
                </c:pt>
                <c:pt idx="12197">
                  <c:v>223222464.52649495</c:v>
                </c:pt>
                <c:pt idx="12198">
                  <c:v>223298966.0974994</c:v>
                </c:pt>
                <c:pt idx="12199">
                  <c:v>223300135.67653337</c:v>
                </c:pt>
                <c:pt idx="12200">
                  <c:v>223375469.02648249</c:v>
                </c:pt>
                <c:pt idx="12201">
                  <c:v>223451883.28741491</c:v>
                </c:pt>
                <c:pt idx="12202">
                  <c:v>223454854.12418345</c:v>
                </c:pt>
                <c:pt idx="12203">
                  <c:v>223457464.82291669</c:v>
                </c:pt>
                <c:pt idx="12204">
                  <c:v>223459715.3977862</c:v>
                </c:pt>
                <c:pt idx="12205">
                  <c:v>223461965.9472059</c:v>
                </c:pt>
                <c:pt idx="12206">
                  <c:v>223538654.91770238</c:v>
                </c:pt>
                <c:pt idx="12207">
                  <c:v>223540906.16589051</c:v>
                </c:pt>
                <c:pt idx="12208">
                  <c:v>223617687.41283831</c:v>
                </c:pt>
                <c:pt idx="12209">
                  <c:v>223620029.43605122</c:v>
                </c:pt>
                <c:pt idx="12210">
                  <c:v>223696272.32881179</c:v>
                </c:pt>
                <c:pt idx="12211">
                  <c:v>223697984.34413642</c:v>
                </c:pt>
                <c:pt idx="12212">
                  <c:v>223774499.37861964</c:v>
                </c:pt>
                <c:pt idx="12213">
                  <c:v>223776572.46663067</c:v>
                </c:pt>
                <c:pt idx="12214">
                  <c:v>223778194.86829177</c:v>
                </c:pt>
                <c:pt idx="12215">
                  <c:v>223853900.99083424</c:v>
                </c:pt>
                <c:pt idx="12216">
                  <c:v>223929517.75303543</c:v>
                </c:pt>
                <c:pt idx="12217">
                  <c:v>223931141.20109728</c:v>
                </c:pt>
                <c:pt idx="12218">
                  <c:v>223933215.58772141</c:v>
                </c:pt>
                <c:pt idx="12219">
                  <c:v>223935831.08792615</c:v>
                </c:pt>
                <c:pt idx="12220">
                  <c:v>223863908.77404198</c:v>
                </c:pt>
                <c:pt idx="12221">
                  <c:v>223865531.61046484</c:v>
                </c:pt>
                <c:pt idx="12222">
                  <c:v>223867244.59013498</c:v>
                </c:pt>
                <c:pt idx="12223">
                  <c:v>223869408.33288971</c:v>
                </c:pt>
                <c:pt idx="12224">
                  <c:v>223946292.74571794</c:v>
                </c:pt>
                <c:pt idx="12225">
                  <c:v>223948276.79131722</c:v>
                </c:pt>
                <c:pt idx="12226">
                  <c:v>223949449.17262012</c:v>
                </c:pt>
                <c:pt idx="12227">
                  <c:v>224024802.57915601</c:v>
                </c:pt>
                <c:pt idx="12228">
                  <c:v>224026336.1855078</c:v>
                </c:pt>
                <c:pt idx="12229">
                  <c:v>223954138.62890828</c:v>
                </c:pt>
                <c:pt idx="12230">
                  <c:v>223881488.79833558</c:v>
                </c:pt>
                <c:pt idx="12231">
                  <c:v>223808026.67779851</c:v>
                </c:pt>
                <c:pt idx="12232">
                  <c:v>223809378.46672431</c:v>
                </c:pt>
                <c:pt idx="12233">
                  <c:v>223736545.84397885</c:v>
                </c:pt>
                <c:pt idx="12234">
                  <c:v>223738347.60069242</c:v>
                </c:pt>
                <c:pt idx="12235">
                  <c:v>223814695.41420251</c:v>
                </c:pt>
                <c:pt idx="12236">
                  <c:v>223816407.62132928</c:v>
                </c:pt>
                <c:pt idx="12237">
                  <c:v>223817759.35340691</c:v>
                </c:pt>
                <c:pt idx="12238">
                  <c:v>223818750.6177696</c:v>
                </c:pt>
                <c:pt idx="12239">
                  <c:v>223894199.54249713</c:v>
                </c:pt>
                <c:pt idx="12240">
                  <c:v>223895551.70162928</c:v>
                </c:pt>
                <c:pt idx="12241">
                  <c:v>223972173.9715963</c:v>
                </c:pt>
                <c:pt idx="12242">
                  <c:v>223974788.96088833</c:v>
                </c:pt>
                <c:pt idx="12243">
                  <c:v>223977223.57526642</c:v>
                </c:pt>
                <c:pt idx="12244">
                  <c:v>224053578.28634557</c:v>
                </c:pt>
                <c:pt idx="12245">
                  <c:v>224054750.87604594</c:v>
                </c:pt>
                <c:pt idx="12246">
                  <c:v>224130114.69555768</c:v>
                </c:pt>
                <c:pt idx="12247">
                  <c:v>224131377.89071408</c:v>
                </c:pt>
                <c:pt idx="12248">
                  <c:v>224133182.4413518</c:v>
                </c:pt>
                <c:pt idx="12249">
                  <c:v>224135438.10670117</c:v>
                </c:pt>
                <c:pt idx="12250">
                  <c:v>224137513.29630345</c:v>
                </c:pt>
                <c:pt idx="12251">
                  <c:v>224139317.79145938</c:v>
                </c:pt>
                <c:pt idx="12252">
                  <c:v>224141032.04674339</c:v>
                </c:pt>
                <c:pt idx="12253">
                  <c:v>224142565.84162003</c:v>
                </c:pt>
                <c:pt idx="12254">
                  <c:v>224218656.35512984</c:v>
                </c:pt>
                <c:pt idx="12255">
                  <c:v>224220010.13235688</c:v>
                </c:pt>
                <c:pt idx="12256">
                  <c:v>224221544.40211535</c:v>
                </c:pt>
                <c:pt idx="12257">
                  <c:v>224223529.91017964</c:v>
                </c:pt>
                <c:pt idx="12258">
                  <c:v>224225695.89645416</c:v>
                </c:pt>
                <c:pt idx="12259">
                  <c:v>224227681.36322591</c:v>
                </c:pt>
                <c:pt idx="12260">
                  <c:v>224229305.82135063</c:v>
                </c:pt>
                <c:pt idx="12261">
                  <c:v>224230840.01966345</c:v>
                </c:pt>
                <c:pt idx="12262">
                  <c:v>224232464.45208371</c:v>
                </c:pt>
                <c:pt idx="12263">
                  <c:v>224233366.90882733</c:v>
                </c:pt>
                <c:pt idx="12264">
                  <c:v>224308560.50491849</c:v>
                </c:pt>
                <c:pt idx="12265">
                  <c:v>224309824.35254011</c:v>
                </c:pt>
                <c:pt idx="12266">
                  <c:v>224386644.30939615</c:v>
                </c:pt>
                <c:pt idx="12267">
                  <c:v>224389443.69687241</c:v>
                </c:pt>
                <c:pt idx="12268">
                  <c:v>224391791.53998905</c:v>
                </c:pt>
                <c:pt idx="12269">
                  <c:v>224319212.68445417</c:v>
                </c:pt>
                <c:pt idx="12270">
                  <c:v>224395222.95336568</c:v>
                </c:pt>
                <c:pt idx="12271">
                  <c:v>224396758.04026592</c:v>
                </c:pt>
                <c:pt idx="12272">
                  <c:v>224398654.30779639</c:v>
                </c:pt>
                <c:pt idx="12273">
                  <c:v>224400731.15157968</c:v>
                </c:pt>
                <c:pt idx="12274">
                  <c:v>224402446.78885296</c:v>
                </c:pt>
                <c:pt idx="12275">
                  <c:v>224403891.52460146</c:v>
                </c:pt>
                <c:pt idx="12276">
                  <c:v>224330586.41834843</c:v>
                </c:pt>
                <c:pt idx="12277">
                  <c:v>224331669.59731391</c:v>
                </c:pt>
                <c:pt idx="12278">
                  <c:v>224332933.29868034</c:v>
                </c:pt>
                <c:pt idx="12279">
                  <c:v>224334287.25555572</c:v>
                </c:pt>
                <c:pt idx="12280">
                  <c:v>224261250.81156647</c:v>
                </c:pt>
                <c:pt idx="12281">
                  <c:v>224262784.76437938</c:v>
                </c:pt>
                <c:pt idx="12282">
                  <c:v>224264408.93686271</c:v>
                </c:pt>
                <c:pt idx="12283">
                  <c:v>224265942.86540711</c:v>
                </c:pt>
                <c:pt idx="12284">
                  <c:v>224267025.63140056</c:v>
                </c:pt>
                <c:pt idx="12285">
                  <c:v>224268559.53983775</c:v>
                </c:pt>
                <c:pt idx="12286">
                  <c:v>224196331.43508539</c:v>
                </c:pt>
                <c:pt idx="12287">
                  <c:v>224198856.97921649</c:v>
                </c:pt>
                <c:pt idx="12288">
                  <c:v>224126806.81590369</c:v>
                </c:pt>
                <c:pt idx="12289">
                  <c:v>224128610.13510418</c:v>
                </c:pt>
                <c:pt idx="12290">
                  <c:v>224129782.28384295</c:v>
                </c:pt>
                <c:pt idx="12291">
                  <c:v>224205531.47770068</c:v>
                </c:pt>
                <c:pt idx="12292">
                  <c:v>224206974.58315554</c:v>
                </c:pt>
                <c:pt idx="12293">
                  <c:v>224208598.0643177</c:v>
                </c:pt>
                <c:pt idx="12294">
                  <c:v>224285070.86668327</c:v>
                </c:pt>
                <c:pt idx="12295">
                  <c:v>224287416.62745681</c:v>
                </c:pt>
                <c:pt idx="12296">
                  <c:v>224364162.23437005</c:v>
                </c:pt>
                <c:pt idx="12297">
                  <c:v>224366328.22219431</c:v>
                </c:pt>
                <c:pt idx="12298">
                  <c:v>224443166.27435142</c:v>
                </c:pt>
                <c:pt idx="12299">
                  <c:v>224445423.20923859</c:v>
                </c:pt>
                <c:pt idx="12300">
                  <c:v>224447048.1865674</c:v>
                </c:pt>
                <c:pt idx="12301">
                  <c:v>224373818.74896622</c:v>
                </c:pt>
                <c:pt idx="12302">
                  <c:v>224375262.67363134</c:v>
                </c:pt>
                <c:pt idx="12303">
                  <c:v>224377067.5647797</c:v>
                </c:pt>
                <c:pt idx="12304">
                  <c:v>224379504.14195201</c:v>
                </c:pt>
                <c:pt idx="12305">
                  <c:v>224382121.173206</c:v>
                </c:pt>
                <c:pt idx="12306">
                  <c:v>224384106.48438191</c:v>
                </c:pt>
                <c:pt idx="12307">
                  <c:v>224460137.79957938</c:v>
                </c:pt>
                <c:pt idx="12308">
                  <c:v>224461221.03946739</c:v>
                </c:pt>
                <c:pt idx="12309">
                  <c:v>224537073.1146149</c:v>
                </c:pt>
                <c:pt idx="12310">
                  <c:v>224539330.57920966</c:v>
                </c:pt>
                <c:pt idx="12311">
                  <c:v>224541949.20618802</c:v>
                </c:pt>
                <c:pt idx="12312">
                  <c:v>224544206.61569506</c:v>
                </c:pt>
                <c:pt idx="12313">
                  <c:v>224545741.6395925</c:v>
                </c:pt>
                <c:pt idx="12314">
                  <c:v>224621507.09711915</c:v>
                </c:pt>
                <c:pt idx="12315">
                  <c:v>224622681.31299818</c:v>
                </c:pt>
                <c:pt idx="12316">
                  <c:v>224624126.49230295</c:v>
                </c:pt>
                <c:pt idx="12317">
                  <c:v>224626203.91924778</c:v>
                </c:pt>
                <c:pt idx="12318">
                  <c:v>224629003.89531595</c:v>
                </c:pt>
                <c:pt idx="12319">
                  <c:v>224557028.21789336</c:v>
                </c:pt>
                <c:pt idx="12320">
                  <c:v>224559014.58970004</c:v>
                </c:pt>
                <c:pt idx="12321">
                  <c:v>224635235.95930657</c:v>
                </c:pt>
                <c:pt idx="12322">
                  <c:v>224637132.63586709</c:v>
                </c:pt>
                <c:pt idx="12323">
                  <c:v>224639119.61105564</c:v>
                </c:pt>
                <c:pt idx="12324">
                  <c:v>224640925.93499634</c:v>
                </c:pt>
                <c:pt idx="12325">
                  <c:v>224717330.95642406</c:v>
                </c:pt>
                <c:pt idx="12326">
                  <c:v>224719408.87803137</c:v>
                </c:pt>
                <c:pt idx="12327">
                  <c:v>224721667.46398178</c:v>
                </c:pt>
                <c:pt idx="12328">
                  <c:v>224798346.23808956</c:v>
                </c:pt>
                <c:pt idx="12329">
                  <c:v>224800334.41005951</c:v>
                </c:pt>
                <c:pt idx="12330">
                  <c:v>224802232.19214058</c:v>
                </c:pt>
                <c:pt idx="12331">
                  <c:v>224804401.06389895</c:v>
                </c:pt>
                <c:pt idx="12332">
                  <c:v>224806479.54393202</c:v>
                </c:pt>
                <c:pt idx="12333">
                  <c:v>224808558.00236627</c:v>
                </c:pt>
                <c:pt idx="12334">
                  <c:v>224810636.43920267</c:v>
                </c:pt>
                <c:pt idx="12335">
                  <c:v>224812443.75802606</c:v>
                </c:pt>
                <c:pt idx="12336">
                  <c:v>224888134.1241729</c:v>
                </c:pt>
                <c:pt idx="12337">
                  <c:v>224889218.86068171</c:v>
                </c:pt>
                <c:pt idx="12338">
                  <c:v>224964819.9278211</c:v>
                </c:pt>
                <c:pt idx="12339">
                  <c:v>224966357.12865248</c:v>
                </c:pt>
                <c:pt idx="12340">
                  <c:v>224968888.96310908</c:v>
                </c:pt>
                <c:pt idx="12341">
                  <c:v>225046210.64098015</c:v>
                </c:pt>
                <c:pt idx="12342">
                  <c:v>225048562.34722719</c:v>
                </c:pt>
                <c:pt idx="12343">
                  <c:v>225050280.88432369</c:v>
                </c:pt>
                <c:pt idx="12344">
                  <c:v>225051908.95849231</c:v>
                </c:pt>
                <c:pt idx="12345">
                  <c:v>225053356.12441695</c:v>
                </c:pt>
                <c:pt idx="12346">
                  <c:v>225054893.72675043</c:v>
                </c:pt>
                <c:pt idx="12347">
                  <c:v>225056973.99346524</c:v>
                </c:pt>
                <c:pt idx="12348">
                  <c:v>225059325.57328957</c:v>
                </c:pt>
                <c:pt idx="12349">
                  <c:v>224986972.56359288</c:v>
                </c:pt>
                <c:pt idx="12350">
                  <c:v>224989052.07290009</c:v>
                </c:pt>
                <c:pt idx="12351">
                  <c:v>224990950.73644167</c:v>
                </c:pt>
                <c:pt idx="12352">
                  <c:v>224992487.73659301</c:v>
                </c:pt>
                <c:pt idx="12353">
                  <c:v>225068550.73511824</c:v>
                </c:pt>
                <c:pt idx="12354">
                  <c:v>225070449.98037767</c:v>
                </c:pt>
                <c:pt idx="12355">
                  <c:v>225072620.52432761</c:v>
                </c:pt>
                <c:pt idx="12356">
                  <c:v>225000353.37613541</c:v>
                </c:pt>
                <c:pt idx="12357">
                  <c:v>225076690.23081061</c:v>
                </c:pt>
                <c:pt idx="12358">
                  <c:v>225078227.65395334</c:v>
                </c:pt>
                <c:pt idx="12359">
                  <c:v>225154294.78882208</c:v>
                </c:pt>
                <c:pt idx="12360">
                  <c:v>225155470.83764091</c:v>
                </c:pt>
                <c:pt idx="12361">
                  <c:v>225156827.8084659</c:v>
                </c:pt>
                <c:pt idx="12362">
                  <c:v>225158546.62497941</c:v>
                </c:pt>
                <c:pt idx="12363">
                  <c:v>225160536.81514525</c:v>
                </c:pt>
                <c:pt idx="12364">
                  <c:v>225162346.06177115</c:v>
                </c:pt>
                <c:pt idx="12365">
                  <c:v>225163883.90855283</c:v>
                </c:pt>
                <c:pt idx="12366">
                  <c:v>225165150.36174184</c:v>
                </c:pt>
                <c:pt idx="12367">
                  <c:v>225166326.3468183</c:v>
                </c:pt>
                <c:pt idx="12368">
                  <c:v>225167954.62244743</c:v>
                </c:pt>
                <c:pt idx="12369">
                  <c:v>225169944.71912792</c:v>
                </c:pt>
                <c:pt idx="12370">
                  <c:v>225247103.77043605</c:v>
                </c:pt>
                <c:pt idx="12371">
                  <c:v>225249908.85550591</c:v>
                </c:pt>
                <c:pt idx="12372">
                  <c:v>225252623.41656628</c:v>
                </c:pt>
                <c:pt idx="12373">
                  <c:v>225329785.92435738</c:v>
                </c:pt>
                <c:pt idx="12374">
                  <c:v>225332139.26185665</c:v>
                </c:pt>
                <c:pt idx="12375">
                  <c:v>225334221.03737885</c:v>
                </c:pt>
                <c:pt idx="12376">
                  <c:v>225336393.30182543</c:v>
                </c:pt>
                <c:pt idx="12377">
                  <c:v>225413287.99295411</c:v>
                </c:pt>
                <c:pt idx="12378">
                  <c:v>225415551.46531591</c:v>
                </c:pt>
                <c:pt idx="12379">
                  <c:v>225417181.14959258</c:v>
                </c:pt>
                <c:pt idx="12380">
                  <c:v>225418358.13555366</c:v>
                </c:pt>
                <c:pt idx="12381">
                  <c:v>225418991.89436287</c:v>
                </c:pt>
                <c:pt idx="12382">
                  <c:v>225419806.72417375</c:v>
                </c:pt>
                <c:pt idx="12383">
                  <c:v>225421345.83811399</c:v>
                </c:pt>
                <c:pt idx="12384">
                  <c:v>225498063.49911731</c:v>
                </c:pt>
                <c:pt idx="12385">
                  <c:v>225499965.3493053</c:v>
                </c:pt>
                <c:pt idx="12386">
                  <c:v>225501686.05536288</c:v>
                </c:pt>
                <c:pt idx="12387">
                  <c:v>225428860.16591394</c:v>
                </c:pt>
                <c:pt idx="12388">
                  <c:v>225430580.27362552</c:v>
                </c:pt>
                <c:pt idx="12389">
                  <c:v>225431938.24297282</c:v>
                </c:pt>
                <c:pt idx="12390">
                  <c:v>225432934.08131468</c:v>
                </c:pt>
                <c:pt idx="12391">
                  <c:v>225434110.97479603</c:v>
                </c:pt>
                <c:pt idx="12392">
                  <c:v>225435740.50821054</c:v>
                </c:pt>
                <c:pt idx="12393">
                  <c:v>225437641.61378691</c:v>
                </c:pt>
                <c:pt idx="12394">
                  <c:v>225439723.75635281</c:v>
                </c:pt>
                <c:pt idx="12395">
                  <c:v>225366712.0352785</c:v>
                </c:pt>
                <c:pt idx="12396">
                  <c:v>225367978.98698491</c:v>
                </c:pt>
                <c:pt idx="12397">
                  <c:v>225369245.93068203</c:v>
                </c:pt>
                <c:pt idx="12398">
                  <c:v>225370331.87604776</c:v>
                </c:pt>
                <c:pt idx="12399">
                  <c:v>225371417.81552926</c:v>
                </c:pt>
                <c:pt idx="12400">
                  <c:v>225373227.70158902</c:v>
                </c:pt>
                <c:pt idx="12401">
                  <c:v>225375671.02184361</c:v>
                </c:pt>
                <c:pt idx="12402">
                  <c:v>225378204.80397797</c:v>
                </c:pt>
                <c:pt idx="12403">
                  <c:v>225380467.08238572</c:v>
                </c:pt>
                <c:pt idx="12404">
                  <c:v>225307901.97546798</c:v>
                </c:pt>
                <c:pt idx="12405">
                  <c:v>225309349.32692719</c:v>
                </c:pt>
                <c:pt idx="12406">
                  <c:v>225235787.67599082</c:v>
                </c:pt>
                <c:pt idx="12407">
                  <c:v>225236782.38984537</c:v>
                </c:pt>
                <c:pt idx="12408">
                  <c:v>225238048.38215116</c:v>
                </c:pt>
                <c:pt idx="12409">
                  <c:v>225239856.9287062</c:v>
                </c:pt>
                <c:pt idx="12410">
                  <c:v>225316224.10357058</c:v>
                </c:pt>
                <c:pt idx="12411">
                  <c:v>225317671.39491001</c:v>
                </c:pt>
                <c:pt idx="12412">
                  <c:v>225319299.58516932</c:v>
                </c:pt>
                <c:pt idx="12413">
                  <c:v>225321380.03124508</c:v>
                </c:pt>
                <c:pt idx="12414">
                  <c:v>225323550.90846488</c:v>
                </c:pt>
                <c:pt idx="12415">
                  <c:v>225325540.85858595</c:v>
                </c:pt>
                <c:pt idx="12416">
                  <c:v>225327711.69072124</c:v>
                </c:pt>
                <c:pt idx="12417">
                  <c:v>225330515.64741659</c:v>
                </c:pt>
                <c:pt idx="12418">
                  <c:v>225407974.34473911</c:v>
                </c:pt>
                <c:pt idx="12419">
                  <c:v>225410688.67254588</c:v>
                </c:pt>
                <c:pt idx="12420">
                  <c:v>225412588.68013746</c:v>
                </c:pt>
                <c:pt idx="12421">
                  <c:v>225413945.81738865</c:v>
                </c:pt>
                <c:pt idx="12422">
                  <c:v>225415302.9454501</c:v>
                </c:pt>
                <c:pt idx="12423">
                  <c:v>225491589.28563413</c:v>
                </c:pt>
                <c:pt idx="12424">
                  <c:v>225493399.35846868</c:v>
                </c:pt>
                <c:pt idx="12425">
                  <c:v>225495480.92202511</c:v>
                </c:pt>
                <c:pt idx="12426">
                  <c:v>225497833.96784633</c:v>
                </c:pt>
                <c:pt idx="12427">
                  <c:v>225425345.40748689</c:v>
                </c:pt>
                <c:pt idx="12428">
                  <c:v>225500820.4862324</c:v>
                </c:pt>
                <c:pt idx="12429">
                  <c:v>225426792.92808732</c:v>
                </c:pt>
                <c:pt idx="12430">
                  <c:v>225427335.74561709</c:v>
                </c:pt>
                <c:pt idx="12431">
                  <c:v>225428602.31413564</c:v>
                </c:pt>
                <c:pt idx="12432">
                  <c:v>225505254.93145826</c:v>
                </c:pt>
                <c:pt idx="12433">
                  <c:v>225507698.35936266</c:v>
                </c:pt>
                <c:pt idx="12434">
                  <c:v>225509870.27027708</c:v>
                </c:pt>
                <c:pt idx="12435">
                  <c:v>225586706.77039957</c:v>
                </c:pt>
                <c:pt idx="12436">
                  <c:v>225588788.82774204</c:v>
                </c:pt>
                <c:pt idx="12437">
                  <c:v>225590237.20270965</c:v>
                </c:pt>
                <c:pt idx="12438">
                  <c:v>225666080.22619984</c:v>
                </c:pt>
                <c:pt idx="12439">
                  <c:v>225667891.26725191</c:v>
                </c:pt>
                <c:pt idx="12440">
                  <c:v>225670245.59617761</c:v>
                </c:pt>
                <c:pt idx="12441">
                  <c:v>225672780.99642891</c:v>
                </c:pt>
                <c:pt idx="12442">
                  <c:v>225674682.52558908</c:v>
                </c:pt>
                <c:pt idx="12443">
                  <c:v>225676131.29761371</c:v>
                </c:pt>
                <c:pt idx="12444">
                  <c:v>225677217.86976579</c:v>
                </c:pt>
                <c:pt idx="12445">
                  <c:v>225678757.17024028</c:v>
                </c:pt>
                <c:pt idx="12446">
                  <c:v>225680749.18861616</c:v>
                </c:pt>
                <c:pt idx="12447">
                  <c:v>225683012.82185167</c:v>
                </c:pt>
                <c:pt idx="12448">
                  <c:v>225685095.34186932</c:v>
                </c:pt>
                <c:pt idx="12449">
                  <c:v>225687268.38318732</c:v>
                </c:pt>
                <c:pt idx="12450">
                  <c:v>225689531.94286361</c:v>
                </c:pt>
                <c:pt idx="12451">
                  <c:v>225766107.96656317</c:v>
                </c:pt>
                <c:pt idx="12452">
                  <c:v>225767466.52543831</c:v>
                </c:pt>
                <c:pt idx="12453">
                  <c:v>225768553.36591631</c:v>
                </c:pt>
                <c:pt idx="12454">
                  <c:v>225770093.04651761</c:v>
                </c:pt>
                <c:pt idx="12455">
                  <c:v>225771904.42033643</c:v>
                </c:pt>
                <c:pt idx="12456">
                  <c:v>225848483.59812135</c:v>
                </c:pt>
                <c:pt idx="12457">
                  <c:v>225850748.51791438</c:v>
                </c:pt>
                <c:pt idx="12458">
                  <c:v>225853104.00739142</c:v>
                </c:pt>
                <c:pt idx="12459">
                  <c:v>225855368.87505481</c:v>
                </c:pt>
                <c:pt idx="12460">
                  <c:v>225857361.93746141</c:v>
                </c:pt>
                <c:pt idx="12461">
                  <c:v>225859173.79520503</c:v>
                </c:pt>
                <c:pt idx="12462">
                  <c:v>225935757.69395009</c:v>
                </c:pt>
                <c:pt idx="12463">
                  <c:v>225937841.97756189</c:v>
                </c:pt>
                <c:pt idx="12464">
                  <c:v>225939563.76075029</c:v>
                </c:pt>
                <c:pt idx="12465">
                  <c:v>225940923.05283958</c:v>
                </c:pt>
                <c:pt idx="12466">
                  <c:v>226016784.71541038</c:v>
                </c:pt>
                <c:pt idx="12467">
                  <c:v>226018053.79054701</c:v>
                </c:pt>
                <c:pt idx="12468">
                  <c:v>226094370.07948968</c:v>
                </c:pt>
                <c:pt idx="12469">
                  <c:v>226096818.34565541</c:v>
                </c:pt>
                <c:pt idx="12470">
                  <c:v>226173771.47817189</c:v>
                </c:pt>
                <c:pt idx="12471">
                  <c:v>226250453.93743244</c:v>
                </c:pt>
                <c:pt idx="12472">
                  <c:v>226252540.80396596</c:v>
                </c:pt>
                <c:pt idx="12473">
                  <c:v>226254718.38073575</c:v>
                </c:pt>
                <c:pt idx="12474">
                  <c:v>226256805.20301113</c:v>
                </c:pt>
                <c:pt idx="12475">
                  <c:v>226259254.92326501</c:v>
                </c:pt>
                <c:pt idx="12476">
                  <c:v>226261886.07103556</c:v>
                </c:pt>
                <c:pt idx="12477">
                  <c:v>226264154.27423882</c:v>
                </c:pt>
                <c:pt idx="12478">
                  <c:v>226266331.72524258</c:v>
                </c:pt>
                <c:pt idx="12479">
                  <c:v>226268599.87829798</c:v>
                </c:pt>
                <c:pt idx="12480">
                  <c:v>226195630.1522626</c:v>
                </c:pt>
                <c:pt idx="12481">
                  <c:v>226196899.87770763</c:v>
                </c:pt>
                <c:pt idx="12482">
                  <c:v>226198713.75728738</c:v>
                </c:pt>
                <c:pt idx="12483">
                  <c:v>226275494.90647802</c:v>
                </c:pt>
                <c:pt idx="12484">
                  <c:v>226352731.22448868</c:v>
                </c:pt>
                <c:pt idx="12485">
                  <c:v>226355635.24268928</c:v>
                </c:pt>
                <c:pt idx="12486">
                  <c:v>226358176.22422194</c:v>
                </c:pt>
                <c:pt idx="12487">
                  <c:v>226360172.68719304</c:v>
                </c:pt>
                <c:pt idx="12488">
                  <c:v>226361443.15331167</c:v>
                </c:pt>
                <c:pt idx="12489">
                  <c:v>226362350.62419772</c:v>
                </c:pt>
                <c:pt idx="12490">
                  <c:v>226438230.04856926</c:v>
                </c:pt>
                <c:pt idx="12491">
                  <c:v>226440136.34016988</c:v>
                </c:pt>
                <c:pt idx="12492">
                  <c:v>226367341.64088929</c:v>
                </c:pt>
                <c:pt idx="12493">
                  <c:v>226368612.06172758</c:v>
                </c:pt>
                <c:pt idx="12494">
                  <c:v>226369700.98748854</c:v>
                </c:pt>
                <c:pt idx="12495">
                  <c:v>226370880.65041041</c:v>
                </c:pt>
                <c:pt idx="12496">
                  <c:v>226372151.04889628</c:v>
                </c:pt>
                <c:pt idx="12497">
                  <c:v>226373602.92305571</c:v>
                </c:pt>
                <c:pt idx="12498">
                  <c:v>226300986.31292838</c:v>
                </c:pt>
                <c:pt idx="12499">
                  <c:v>226303435.49498111</c:v>
                </c:pt>
                <c:pt idx="12500">
                  <c:v>226306066.06469819</c:v>
                </c:pt>
                <c:pt idx="12501">
                  <c:v>226308424.47725549</c:v>
                </c:pt>
                <c:pt idx="12502">
                  <c:v>226385126.80248007</c:v>
                </c:pt>
                <c:pt idx="12503">
                  <c:v>226387213.73365557</c:v>
                </c:pt>
                <c:pt idx="12504">
                  <c:v>226389572.84717205</c:v>
                </c:pt>
                <c:pt idx="12505">
                  <c:v>226466731.76303488</c:v>
                </c:pt>
                <c:pt idx="12506">
                  <c:v>226469363.88333631</c:v>
                </c:pt>
                <c:pt idx="12507">
                  <c:v>226471723.68605733</c:v>
                </c:pt>
                <c:pt idx="12508">
                  <c:v>226473720.42058906</c:v>
                </c:pt>
                <c:pt idx="12509">
                  <c:v>226475444.85719311</c:v>
                </c:pt>
                <c:pt idx="12510">
                  <c:v>226477169.27901801</c:v>
                </c:pt>
                <c:pt idx="12511">
                  <c:v>226479256.71724358</c:v>
                </c:pt>
                <c:pt idx="12512">
                  <c:v>226556421.24431384</c:v>
                </c:pt>
                <c:pt idx="12513">
                  <c:v>226484339.08497861</c:v>
                </c:pt>
                <c:pt idx="12514">
                  <c:v>226486517.20328057</c:v>
                </c:pt>
                <c:pt idx="12515">
                  <c:v>226488513.79101142</c:v>
                </c:pt>
                <c:pt idx="12516">
                  <c:v>226490510.35893014</c:v>
                </c:pt>
                <c:pt idx="12517">
                  <c:v>226492325.40348253</c:v>
                </c:pt>
                <c:pt idx="12518">
                  <c:v>226419150.15305996</c:v>
                </c:pt>
                <c:pt idx="12519">
                  <c:v>226420783.12914434</c:v>
                </c:pt>
                <c:pt idx="12520">
                  <c:v>226422869.69040427</c:v>
                </c:pt>
                <c:pt idx="12521">
                  <c:v>226424956.23001909</c:v>
                </c:pt>
                <c:pt idx="12522">
                  <c:v>226426679.87685397</c:v>
                </c:pt>
                <c:pt idx="12523">
                  <c:v>226428040.64023715</c:v>
                </c:pt>
                <c:pt idx="12524">
                  <c:v>226429129.24431568</c:v>
                </c:pt>
                <c:pt idx="12525">
                  <c:v>226430762.13938659</c:v>
                </c:pt>
                <c:pt idx="12526">
                  <c:v>226358216.80787736</c:v>
                </c:pt>
                <c:pt idx="12527">
                  <c:v>226360211.87203011</c:v>
                </c:pt>
                <c:pt idx="12528">
                  <c:v>226361934.86605054</c:v>
                </c:pt>
                <c:pt idx="12529">
                  <c:v>226289024.26210657</c:v>
                </c:pt>
                <c:pt idx="12530">
                  <c:v>226290746.6585263</c:v>
                </c:pt>
                <c:pt idx="12531">
                  <c:v>226292831.64497238</c:v>
                </c:pt>
                <c:pt idx="12532">
                  <c:v>226370277.5756456</c:v>
                </c:pt>
                <c:pt idx="12533">
                  <c:v>226298542.58405498</c:v>
                </c:pt>
                <c:pt idx="12534">
                  <c:v>226300990.07970658</c:v>
                </c:pt>
                <c:pt idx="12535">
                  <c:v>226302893.66683301</c:v>
                </c:pt>
                <c:pt idx="12536">
                  <c:v>226304162.71490195</c:v>
                </c:pt>
                <c:pt idx="12537">
                  <c:v>226379708.04796022</c:v>
                </c:pt>
                <c:pt idx="12538">
                  <c:v>226380705.47589883</c:v>
                </c:pt>
                <c:pt idx="12539">
                  <c:v>226382156.27134073</c:v>
                </c:pt>
                <c:pt idx="12540">
                  <c:v>226458519.32760552</c:v>
                </c:pt>
                <c:pt idx="12541">
                  <c:v>226535155.70283151</c:v>
                </c:pt>
                <c:pt idx="12542">
                  <c:v>226537424.00260437</c:v>
                </c:pt>
                <c:pt idx="12543">
                  <c:v>226539783.00724229</c:v>
                </c:pt>
                <c:pt idx="12544">
                  <c:v>226541688.33695176</c:v>
                </c:pt>
                <c:pt idx="12545">
                  <c:v>226543321.46234208</c:v>
                </c:pt>
                <c:pt idx="12546">
                  <c:v>226544773.11822793</c:v>
                </c:pt>
                <c:pt idx="12547">
                  <c:v>226620778.56132704</c:v>
                </c:pt>
                <c:pt idx="12548">
                  <c:v>226622502.94540828</c:v>
                </c:pt>
                <c:pt idx="12549">
                  <c:v>226624862.60494772</c:v>
                </c:pt>
                <c:pt idx="12550">
                  <c:v>226627312.99134338</c:v>
                </c:pt>
                <c:pt idx="12551">
                  <c:v>226629400.33400261</c:v>
                </c:pt>
                <c:pt idx="12552">
                  <c:v>226705409.44621971</c:v>
                </c:pt>
                <c:pt idx="12553">
                  <c:v>226706498.83731115</c:v>
                </c:pt>
                <c:pt idx="12554">
                  <c:v>226708042.13126698</c:v>
                </c:pt>
                <c:pt idx="12555">
                  <c:v>226784870.27678758</c:v>
                </c:pt>
                <c:pt idx="12556">
                  <c:v>226787412.9563807</c:v>
                </c:pt>
                <c:pt idx="12557">
                  <c:v>226715122.97541451</c:v>
                </c:pt>
                <c:pt idx="12558">
                  <c:v>226642559.16976598</c:v>
                </c:pt>
                <c:pt idx="12559">
                  <c:v>226644192.62038785</c:v>
                </c:pt>
                <c:pt idx="12560">
                  <c:v>226645190.83368638</c:v>
                </c:pt>
                <c:pt idx="12561">
                  <c:v>226646007.54997566</c:v>
                </c:pt>
                <c:pt idx="12562">
                  <c:v>226647005.75427341</c:v>
                </c:pt>
                <c:pt idx="12563">
                  <c:v>226723202.09598115</c:v>
                </c:pt>
                <c:pt idx="12564">
                  <c:v>226724926.81006598</c:v>
                </c:pt>
                <c:pt idx="12565">
                  <c:v>226726742.2826159</c:v>
                </c:pt>
                <c:pt idx="12566">
                  <c:v>226803667.18526796</c:v>
                </c:pt>
                <c:pt idx="12567">
                  <c:v>226805664.82120693</c:v>
                </c:pt>
                <c:pt idx="12568">
                  <c:v>226881774.35564849</c:v>
                </c:pt>
                <c:pt idx="12569">
                  <c:v>226883136.80729041</c:v>
                </c:pt>
                <c:pt idx="12570">
                  <c:v>226959883.73840588</c:v>
                </c:pt>
                <c:pt idx="12571">
                  <c:v>226962518.62488171</c:v>
                </c:pt>
                <c:pt idx="12572">
                  <c:v>226964790.0510917</c:v>
                </c:pt>
                <c:pt idx="12573">
                  <c:v>226966516.31789041</c:v>
                </c:pt>
                <c:pt idx="12574">
                  <c:v>226968242.56990287</c:v>
                </c:pt>
                <c:pt idx="12575">
                  <c:v>226970332.22360906</c:v>
                </c:pt>
                <c:pt idx="12576">
                  <c:v>226972785.26770508</c:v>
                </c:pt>
                <c:pt idx="12577">
                  <c:v>226975329.13375005</c:v>
                </c:pt>
                <c:pt idx="12578">
                  <c:v>226977418.71398085</c:v>
                </c:pt>
                <c:pt idx="12579">
                  <c:v>226979144.87261397</c:v>
                </c:pt>
                <c:pt idx="12580">
                  <c:v>227055626.65581641</c:v>
                </c:pt>
                <c:pt idx="12581">
                  <c:v>227057989.49937201</c:v>
                </c:pt>
                <c:pt idx="12582">
                  <c:v>227060806.69972605</c:v>
                </c:pt>
                <c:pt idx="12583">
                  <c:v>226988774.74946502</c:v>
                </c:pt>
                <c:pt idx="12584">
                  <c:v>227065895.73606199</c:v>
                </c:pt>
                <c:pt idx="12585">
                  <c:v>227068076.71231052</c:v>
                </c:pt>
                <c:pt idx="12586">
                  <c:v>227144745.46138364</c:v>
                </c:pt>
                <c:pt idx="12587">
                  <c:v>227221233.6424109</c:v>
                </c:pt>
                <c:pt idx="12588">
                  <c:v>227222961.33470801</c:v>
                </c:pt>
                <c:pt idx="12589">
                  <c:v>227225052.73190278</c:v>
                </c:pt>
                <c:pt idx="12590">
                  <c:v>227302089.0651066</c:v>
                </c:pt>
                <c:pt idx="12591">
                  <c:v>227304453.9763366</c:v>
                </c:pt>
                <c:pt idx="12592">
                  <c:v>227306364.07671368</c:v>
                </c:pt>
                <c:pt idx="12593">
                  <c:v>227308001.29121828</c:v>
                </c:pt>
                <c:pt idx="12594">
                  <c:v>227234963.84116206</c:v>
                </c:pt>
                <c:pt idx="12595">
                  <c:v>227236418.64190602</c:v>
                </c:pt>
                <c:pt idx="12596">
                  <c:v>227237600.65978593</c:v>
                </c:pt>
                <c:pt idx="12597">
                  <c:v>227239237.2884936</c:v>
                </c:pt>
                <c:pt idx="12598">
                  <c:v>227241055.74926338</c:v>
                </c:pt>
                <c:pt idx="12599">
                  <c:v>227242419.58408391</c:v>
                </c:pt>
                <c:pt idx="12600">
                  <c:v>227243692.48826438</c:v>
                </c:pt>
                <c:pt idx="12601">
                  <c:v>227245419.98823449</c:v>
                </c:pt>
                <c:pt idx="12602">
                  <c:v>227247147.47341201</c:v>
                </c:pt>
                <c:pt idx="12603">
                  <c:v>227323281.31945214</c:v>
                </c:pt>
                <c:pt idx="12604">
                  <c:v>227325009.34506324</c:v>
                </c:pt>
                <c:pt idx="12605">
                  <c:v>227401417.62439141</c:v>
                </c:pt>
                <c:pt idx="12606">
                  <c:v>227402600.32746297</c:v>
                </c:pt>
                <c:pt idx="12607">
                  <c:v>227403873.99994484</c:v>
                </c:pt>
                <c:pt idx="12608">
                  <c:v>227480193.18003613</c:v>
                </c:pt>
                <c:pt idx="12609">
                  <c:v>227481831.27163398</c:v>
                </c:pt>
                <c:pt idx="12610">
                  <c:v>227558152.03850275</c:v>
                </c:pt>
                <c:pt idx="12611">
                  <c:v>227559881.6744</c:v>
                </c:pt>
                <c:pt idx="12612">
                  <c:v>227636750.42970815</c:v>
                </c:pt>
                <c:pt idx="12613">
                  <c:v>227713529.50454459</c:v>
                </c:pt>
                <c:pt idx="12614">
                  <c:v>227715078.04394308</c:v>
                </c:pt>
                <c:pt idx="12615">
                  <c:v>227642031.95494211</c:v>
                </c:pt>
                <c:pt idx="12616">
                  <c:v>227644217.37328109</c:v>
                </c:pt>
                <c:pt idx="12617">
                  <c:v>227572170.76618454</c:v>
                </c:pt>
                <c:pt idx="12618">
                  <c:v>227648952.36526686</c:v>
                </c:pt>
                <c:pt idx="12619">
                  <c:v>227650864.54211757</c:v>
                </c:pt>
                <c:pt idx="12620">
                  <c:v>227652685.64610508</c:v>
                </c:pt>
                <c:pt idx="12621">
                  <c:v>227654233.57159024</c:v>
                </c:pt>
                <c:pt idx="12622">
                  <c:v>227655690.43180361</c:v>
                </c:pt>
                <c:pt idx="12623">
                  <c:v>227657602.54489371</c:v>
                </c:pt>
                <c:pt idx="12624">
                  <c:v>227660152.00086808</c:v>
                </c:pt>
                <c:pt idx="12625">
                  <c:v>227662792.47493279</c:v>
                </c:pt>
                <c:pt idx="12626">
                  <c:v>227664886.61948469</c:v>
                </c:pt>
                <c:pt idx="12627">
                  <c:v>227666434.45150945</c:v>
                </c:pt>
                <c:pt idx="12628">
                  <c:v>227742403.258095</c:v>
                </c:pt>
                <c:pt idx="12629">
                  <c:v>227818919.5354234</c:v>
                </c:pt>
                <c:pt idx="12630">
                  <c:v>227821561.61946088</c:v>
                </c:pt>
                <c:pt idx="12631">
                  <c:v>227824294.77351588</c:v>
                </c:pt>
                <c:pt idx="12632">
                  <c:v>227826572.37367445</c:v>
                </c:pt>
                <c:pt idx="12633">
                  <c:v>227828303.33263722</c:v>
                </c:pt>
                <c:pt idx="12634">
                  <c:v>227829487.66444224</c:v>
                </c:pt>
                <c:pt idx="12635">
                  <c:v>227830307.58239761</c:v>
                </c:pt>
                <c:pt idx="12636">
                  <c:v>227906008.48989379</c:v>
                </c:pt>
                <c:pt idx="12637">
                  <c:v>227907648.84534827</c:v>
                </c:pt>
                <c:pt idx="12638">
                  <c:v>227909562.57656586</c:v>
                </c:pt>
                <c:pt idx="12639">
                  <c:v>227911749.67578596</c:v>
                </c:pt>
                <c:pt idx="12640">
                  <c:v>227913754.49596357</c:v>
                </c:pt>
                <c:pt idx="12641">
                  <c:v>227915577.04251778</c:v>
                </c:pt>
                <c:pt idx="12642">
                  <c:v>227917490.69872552</c:v>
                </c:pt>
                <c:pt idx="12643">
                  <c:v>227994198.67257503</c:v>
                </c:pt>
                <c:pt idx="12644">
                  <c:v>227996021.76474428</c:v>
                </c:pt>
                <c:pt idx="12645">
                  <c:v>227998209.45366487</c:v>
                </c:pt>
                <c:pt idx="12646">
                  <c:v>228000944.03155258</c:v>
                </c:pt>
                <c:pt idx="12647">
                  <c:v>227928698.89294937</c:v>
                </c:pt>
                <c:pt idx="12648">
                  <c:v>227930156.82378516</c:v>
                </c:pt>
                <c:pt idx="12649">
                  <c:v>227930703.54513928</c:v>
                </c:pt>
                <c:pt idx="12650">
                  <c:v>227931250.26501569</c:v>
                </c:pt>
                <c:pt idx="12651">
                  <c:v>227932890.41577831</c:v>
                </c:pt>
                <c:pt idx="12652">
                  <c:v>227935441.73497462</c:v>
                </c:pt>
                <c:pt idx="12653">
                  <c:v>227937810.78827038</c:v>
                </c:pt>
                <c:pt idx="12654">
                  <c:v>227939906.46613365</c:v>
                </c:pt>
                <c:pt idx="12655">
                  <c:v>227942002.1222837</c:v>
                </c:pt>
                <c:pt idx="12656">
                  <c:v>227944279.98477691</c:v>
                </c:pt>
                <c:pt idx="12657">
                  <c:v>227946375.59561491</c:v>
                </c:pt>
                <c:pt idx="12658">
                  <c:v>227948562.29681966</c:v>
                </c:pt>
                <c:pt idx="12659">
                  <c:v>227951113.41834643</c:v>
                </c:pt>
                <c:pt idx="12660">
                  <c:v>227953482.28809708</c:v>
                </c:pt>
                <c:pt idx="12661">
                  <c:v>227880771.68756798</c:v>
                </c:pt>
                <c:pt idx="12662">
                  <c:v>227882593.26089591</c:v>
                </c:pt>
                <c:pt idx="12663">
                  <c:v>227884779.1272285</c:v>
                </c:pt>
                <c:pt idx="12664">
                  <c:v>227887329.27475131</c:v>
                </c:pt>
                <c:pt idx="12665">
                  <c:v>227889697.24008158</c:v>
                </c:pt>
                <c:pt idx="12666">
                  <c:v>227891609.80721977</c:v>
                </c:pt>
                <c:pt idx="12667">
                  <c:v>227893249.13608259</c:v>
                </c:pt>
                <c:pt idx="12668">
                  <c:v>227895525.95967719</c:v>
                </c:pt>
                <c:pt idx="12669">
                  <c:v>227898531.32756639</c:v>
                </c:pt>
                <c:pt idx="12670">
                  <c:v>227901263.4414309</c:v>
                </c:pt>
                <c:pt idx="12671">
                  <c:v>227903175.89917144</c:v>
                </c:pt>
                <c:pt idx="12672">
                  <c:v>227904906.20249331</c:v>
                </c:pt>
                <c:pt idx="12673">
                  <c:v>227832095.07869002</c:v>
                </c:pt>
                <c:pt idx="12674">
                  <c:v>227834279.96656439</c:v>
                </c:pt>
                <c:pt idx="12675">
                  <c:v>227836373.79528323</c:v>
                </c:pt>
                <c:pt idx="12676">
                  <c:v>227838012.42871711</c:v>
                </c:pt>
                <c:pt idx="12677">
                  <c:v>227839468.98061773</c:v>
                </c:pt>
                <c:pt idx="12678">
                  <c:v>227841107.58896008</c:v>
                </c:pt>
                <c:pt idx="12679">
                  <c:v>227842837.21668875</c:v>
                </c:pt>
                <c:pt idx="12680">
                  <c:v>227919203.40540141</c:v>
                </c:pt>
                <c:pt idx="12681">
                  <c:v>227846478.48984718</c:v>
                </c:pt>
                <c:pt idx="12682">
                  <c:v>227848754.25226197</c:v>
                </c:pt>
                <c:pt idx="12683">
                  <c:v>227850665.87289011</c:v>
                </c:pt>
                <c:pt idx="12684">
                  <c:v>227852031.30512759</c:v>
                </c:pt>
                <c:pt idx="12685">
                  <c:v>227853487.75601467</c:v>
                </c:pt>
                <c:pt idx="12686">
                  <c:v>227780486.14718699</c:v>
                </c:pt>
                <c:pt idx="12687">
                  <c:v>227782579.07238328</c:v>
                </c:pt>
                <c:pt idx="12688">
                  <c:v>227784580.98054805</c:v>
                </c:pt>
                <c:pt idx="12689">
                  <c:v>227786764.85774487</c:v>
                </c:pt>
                <c:pt idx="12690">
                  <c:v>227789403.67786768</c:v>
                </c:pt>
                <c:pt idx="12691">
                  <c:v>227792042.46353075</c:v>
                </c:pt>
                <c:pt idx="12692">
                  <c:v>227793953.2868101</c:v>
                </c:pt>
                <c:pt idx="12693">
                  <c:v>227795318.14951798</c:v>
                </c:pt>
                <c:pt idx="12694">
                  <c:v>227871055.36812359</c:v>
                </c:pt>
                <c:pt idx="12695">
                  <c:v>227872238.62390131</c:v>
                </c:pt>
                <c:pt idx="12696">
                  <c:v>227873876.9666203</c:v>
                </c:pt>
                <c:pt idx="12697">
                  <c:v>227950708.32236961</c:v>
                </c:pt>
                <c:pt idx="12698">
                  <c:v>227952711.35921112</c:v>
                </c:pt>
                <c:pt idx="12699">
                  <c:v>228029180.39975861</c:v>
                </c:pt>
                <c:pt idx="12700">
                  <c:v>228105468.35011819</c:v>
                </c:pt>
                <c:pt idx="12701">
                  <c:v>228106652.7104055</c:v>
                </c:pt>
                <c:pt idx="12702">
                  <c:v>228107563.75206292</c:v>
                </c:pt>
                <c:pt idx="12703">
                  <c:v>228108748.10008484</c:v>
                </c:pt>
                <c:pt idx="12704">
                  <c:v>228110479.05780098</c:v>
                </c:pt>
                <c:pt idx="12705">
                  <c:v>228187134.14152128</c:v>
                </c:pt>
                <c:pt idx="12706">
                  <c:v>228188774.50433019</c:v>
                </c:pt>
                <c:pt idx="12707">
                  <c:v>228190323.72366488</c:v>
                </c:pt>
                <c:pt idx="12708">
                  <c:v>228192419.70742023</c:v>
                </c:pt>
                <c:pt idx="12709">
                  <c:v>228195244.69466138</c:v>
                </c:pt>
                <c:pt idx="12710">
                  <c:v>228197614.00839609</c:v>
                </c:pt>
                <c:pt idx="12711">
                  <c:v>228199163.1600734</c:v>
                </c:pt>
                <c:pt idx="12712">
                  <c:v>228275549.83988211</c:v>
                </c:pt>
                <c:pt idx="12713">
                  <c:v>228277646.40161401</c:v>
                </c:pt>
                <c:pt idx="12714">
                  <c:v>228279834.09505761</c:v>
                </c:pt>
                <c:pt idx="12715">
                  <c:v>228356587.93390423</c:v>
                </c:pt>
                <c:pt idx="12716">
                  <c:v>228358138.02783924</c:v>
                </c:pt>
                <c:pt idx="12717">
                  <c:v>228359870.47172695</c:v>
                </c:pt>
                <c:pt idx="12718">
                  <c:v>228436353.01631203</c:v>
                </c:pt>
                <c:pt idx="12719">
                  <c:v>228437994.78846353</c:v>
                </c:pt>
                <c:pt idx="12720">
                  <c:v>228439636.54731107</c:v>
                </c:pt>
                <c:pt idx="12721">
                  <c:v>228515938.78246254</c:v>
                </c:pt>
                <c:pt idx="12722">
                  <c:v>228517489.81577399</c:v>
                </c:pt>
                <c:pt idx="12723">
                  <c:v>228519223.30954564</c:v>
                </c:pt>
                <c:pt idx="12724">
                  <c:v>228446477.06597716</c:v>
                </c:pt>
                <c:pt idx="12725">
                  <c:v>228448209.96070686</c:v>
                </c:pt>
                <c:pt idx="12726">
                  <c:v>228524058.76643768</c:v>
                </c:pt>
                <c:pt idx="12727">
                  <c:v>228600090.80903187</c:v>
                </c:pt>
                <c:pt idx="12728">
                  <c:v>228601459.75265601</c:v>
                </c:pt>
                <c:pt idx="12729">
                  <c:v>228602737.42503211</c:v>
                </c:pt>
                <c:pt idx="12730">
                  <c:v>228604471.39609188</c:v>
                </c:pt>
                <c:pt idx="12731">
                  <c:v>228681509.86430401</c:v>
                </c:pt>
                <c:pt idx="12732">
                  <c:v>228758641.11784288</c:v>
                </c:pt>
                <c:pt idx="12733">
                  <c:v>228760832.75803998</c:v>
                </c:pt>
                <c:pt idx="12734">
                  <c:v>228762841.74075434</c:v>
                </c:pt>
                <c:pt idx="12735">
                  <c:v>228765033.33557114</c:v>
                </c:pt>
                <c:pt idx="12736">
                  <c:v>228692555.6608054</c:v>
                </c:pt>
                <c:pt idx="12737">
                  <c:v>228694472.63860086</c:v>
                </c:pt>
                <c:pt idx="12738">
                  <c:v>228696115.7480031</c:v>
                </c:pt>
                <c:pt idx="12739">
                  <c:v>228772521.10589233</c:v>
                </c:pt>
                <c:pt idx="12740">
                  <c:v>228774438.66115686</c:v>
                </c:pt>
                <c:pt idx="12741">
                  <c:v>228776538.81993598</c:v>
                </c:pt>
                <c:pt idx="12742">
                  <c:v>228778273.71731082</c:v>
                </c:pt>
                <c:pt idx="12743">
                  <c:v>228780191.21820053</c:v>
                </c:pt>
                <c:pt idx="12744">
                  <c:v>228707799.69761401</c:v>
                </c:pt>
                <c:pt idx="12745">
                  <c:v>228784574.00931966</c:v>
                </c:pt>
                <c:pt idx="12746">
                  <c:v>228786034.91865116</c:v>
                </c:pt>
                <c:pt idx="12747">
                  <c:v>228787313.20568597</c:v>
                </c:pt>
                <c:pt idx="12748">
                  <c:v>228788500.17929208</c:v>
                </c:pt>
                <c:pt idx="12749">
                  <c:v>228790143.66974258</c:v>
                </c:pt>
                <c:pt idx="12750">
                  <c:v>228791878.45077386</c:v>
                </c:pt>
                <c:pt idx="12751">
                  <c:v>228793248.00426668</c:v>
                </c:pt>
                <c:pt idx="12752">
                  <c:v>228793978.42901602</c:v>
                </c:pt>
                <c:pt idx="12753">
                  <c:v>228794891.45625409</c:v>
                </c:pt>
                <c:pt idx="12754">
                  <c:v>228795987.08351541</c:v>
                </c:pt>
                <c:pt idx="12755">
                  <c:v>228797356.60927117</c:v>
                </c:pt>
                <c:pt idx="12756">
                  <c:v>228798908.72728428</c:v>
                </c:pt>
                <c:pt idx="12757">
                  <c:v>228800369.53339002</c:v>
                </c:pt>
                <c:pt idx="12758">
                  <c:v>228801739.02956063</c:v>
                </c:pt>
                <c:pt idx="12759">
                  <c:v>228803017.21764538</c:v>
                </c:pt>
                <c:pt idx="12760">
                  <c:v>228729522.75212198</c:v>
                </c:pt>
                <c:pt idx="12761">
                  <c:v>228730800.50639686</c:v>
                </c:pt>
                <c:pt idx="12762">
                  <c:v>228732169.5199005</c:v>
                </c:pt>
                <c:pt idx="12763">
                  <c:v>228733994.85686308</c:v>
                </c:pt>
                <c:pt idx="12764">
                  <c:v>228736185.23953131</c:v>
                </c:pt>
                <c:pt idx="12765">
                  <c:v>228813242.43240967</c:v>
                </c:pt>
                <c:pt idx="12766">
                  <c:v>228815342.18951324</c:v>
                </c:pt>
                <c:pt idx="12767">
                  <c:v>228817168.047589</c:v>
                </c:pt>
                <c:pt idx="12768">
                  <c:v>228818902.59754005</c:v>
                </c:pt>
                <c:pt idx="12769">
                  <c:v>228821002.29605901</c:v>
                </c:pt>
                <c:pt idx="12770">
                  <c:v>228823193.26264787</c:v>
                </c:pt>
                <c:pt idx="12771">
                  <c:v>228900255.06150433</c:v>
                </c:pt>
                <c:pt idx="12772">
                  <c:v>228902264.06048468</c:v>
                </c:pt>
                <c:pt idx="12773">
                  <c:v>228903907.77212965</c:v>
                </c:pt>
                <c:pt idx="12774">
                  <c:v>228905460.15423661</c:v>
                </c:pt>
                <c:pt idx="12775">
                  <c:v>228906921.2089006</c:v>
                </c:pt>
                <c:pt idx="12776">
                  <c:v>228908290.93809488</c:v>
                </c:pt>
                <c:pt idx="12777">
                  <c:v>228909660.6580438</c:v>
                </c:pt>
                <c:pt idx="12778">
                  <c:v>228985996.14315233</c:v>
                </c:pt>
                <c:pt idx="12779">
                  <c:v>228987731.66200349</c:v>
                </c:pt>
                <c:pt idx="12780">
                  <c:v>228989467.16601694</c:v>
                </c:pt>
                <c:pt idx="12781">
                  <c:v>229065713.38945386</c:v>
                </c:pt>
                <c:pt idx="12782">
                  <c:v>229067083.9513137</c:v>
                </c:pt>
                <c:pt idx="12783">
                  <c:v>229068180.39414144</c:v>
                </c:pt>
                <c:pt idx="12784">
                  <c:v>229069459.56995797</c:v>
                </c:pt>
                <c:pt idx="12785">
                  <c:v>229071378.31857398</c:v>
                </c:pt>
                <c:pt idx="12786">
                  <c:v>229073662.51947823</c:v>
                </c:pt>
                <c:pt idx="12787">
                  <c:v>229150552.00078186</c:v>
                </c:pt>
                <c:pt idx="12788">
                  <c:v>229152654.1072399</c:v>
                </c:pt>
                <c:pt idx="12789">
                  <c:v>229229728.45183754</c:v>
                </c:pt>
                <c:pt idx="12790">
                  <c:v>229232014.04549488</c:v>
                </c:pt>
                <c:pt idx="12791">
                  <c:v>229233751.07948068</c:v>
                </c:pt>
                <c:pt idx="12792">
                  <c:v>229235030.98975813</c:v>
                </c:pt>
                <c:pt idx="12793">
                  <c:v>229236036.6278919</c:v>
                </c:pt>
                <c:pt idx="12794">
                  <c:v>229312108.47043633</c:v>
                </c:pt>
                <c:pt idx="12795">
                  <c:v>229314211.82505104</c:v>
                </c:pt>
                <c:pt idx="12796">
                  <c:v>229316589.50405863</c:v>
                </c:pt>
                <c:pt idx="12797">
                  <c:v>229318692.81230438</c:v>
                </c:pt>
                <c:pt idx="12798">
                  <c:v>229320338.86444581</c:v>
                </c:pt>
                <c:pt idx="12799">
                  <c:v>229321619.11800626</c:v>
                </c:pt>
                <c:pt idx="12800">
                  <c:v>229322807.91766408</c:v>
                </c:pt>
                <c:pt idx="12801">
                  <c:v>229398884.00960574</c:v>
                </c:pt>
                <c:pt idx="12802">
                  <c:v>229400164.65710875</c:v>
                </c:pt>
                <c:pt idx="12803">
                  <c:v>229401445.29654598</c:v>
                </c:pt>
                <c:pt idx="12804">
                  <c:v>229402817.40127823</c:v>
                </c:pt>
                <c:pt idx="12805">
                  <c:v>229404280.9694536</c:v>
                </c:pt>
                <c:pt idx="12806">
                  <c:v>229406018.94297868</c:v>
                </c:pt>
                <c:pt idx="12807">
                  <c:v>229407848.37274608</c:v>
                </c:pt>
                <c:pt idx="12808">
                  <c:v>229409403.3751066</c:v>
                </c:pt>
                <c:pt idx="12809">
                  <c:v>229410958.36557519</c:v>
                </c:pt>
                <c:pt idx="12810">
                  <c:v>229412879.21973568</c:v>
                </c:pt>
                <c:pt idx="12811">
                  <c:v>229415165.92721933</c:v>
                </c:pt>
                <c:pt idx="12812">
                  <c:v>229342742.13764668</c:v>
                </c:pt>
                <c:pt idx="12813">
                  <c:v>229345302.35450831</c:v>
                </c:pt>
                <c:pt idx="12814">
                  <c:v>229422391.75383827</c:v>
                </c:pt>
                <c:pt idx="12815">
                  <c:v>229423946.64497972</c:v>
                </c:pt>
                <c:pt idx="12816">
                  <c:v>229425135.67135879</c:v>
                </c:pt>
                <c:pt idx="12817">
                  <c:v>229426416.15352988</c:v>
                </c:pt>
                <c:pt idx="12818">
                  <c:v>229428611.247062</c:v>
                </c:pt>
                <c:pt idx="12819">
                  <c:v>229431172.15956545</c:v>
                </c:pt>
                <c:pt idx="12820">
                  <c:v>229433092.82277617</c:v>
                </c:pt>
                <c:pt idx="12821">
                  <c:v>229434556.17304495</c:v>
                </c:pt>
                <c:pt idx="12822">
                  <c:v>229436019.51278228</c:v>
                </c:pt>
                <c:pt idx="12823">
                  <c:v>229437940.1302053</c:v>
                </c:pt>
                <c:pt idx="12824">
                  <c:v>229514578.45742354</c:v>
                </c:pt>
                <c:pt idx="12825">
                  <c:v>229515950.75085559</c:v>
                </c:pt>
                <c:pt idx="12826">
                  <c:v>229517048.57893482</c:v>
                </c:pt>
                <c:pt idx="12827">
                  <c:v>229518512.34048986</c:v>
                </c:pt>
                <c:pt idx="12828">
                  <c:v>229594512.49350756</c:v>
                </c:pt>
                <c:pt idx="12829">
                  <c:v>229595519.14558819</c:v>
                </c:pt>
                <c:pt idx="12830">
                  <c:v>229521805.76547372</c:v>
                </c:pt>
                <c:pt idx="12831">
                  <c:v>229522995.04472348</c:v>
                </c:pt>
                <c:pt idx="12832">
                  <c:v>229524275.79921564</c:v>
                </c:pt>
                <c:pt idx="12833">
                  <c:v>229600552.33128583</c:v>
                </c:pt>
                <c:pt idx="12834">
                  <c:v>229527020.24597088</c:v>
                </c:pt>
                <c:pt idx="12835">
                  <c:v>229528483.93576559</c:v>
                </c:pt>
                <c:pt idx="12836">
                  <c:v>229530130.57419428</c:v>
                </c:pt>
                <c:pt idx="12837">
                  <c:v>229532326.07136247</c:v>
                </c:pt>
                <c:pt idx="12838">
                  <c:v>229534704.49988541</c:v>
                </c:pt>
                <c:pt idx="12839">
                  <c:v>229536808.47116393</c:v>
                </c:pt>
                <c:pt idx="12840">
                  <c:v>229538912.42067921</c:v>
                </c:pt>
                <c:pt idx="12841">
                  <c:v>229541382.24668768</c:v>
                </c:pt>
                <c:pt idx="12842">
                  <c:v>229543669.09588096</c:v>
                </c:pt>
                <c:pt idx="12843">
                  <c:v>229620043.31209394</c:v>
                </c:pt>
                <c:pt idx="12844">
                  <c:v>229621690.35167411</c:v>
                </c:pt>
                <c:pt idx="12845">
                  <c:v>229698340.68642727</c:v>
                </c:pt>
                <c:pt idx="12846">
                  <c:v>229775175.31683904</c:v>
                </c:pt>
                <c:pt idx="12847">
                  <c:v>229777647.41450927</c:v>
                </c:pt>
                <c:pt idx="12848">
                  <c:v>229780302.59709167</c:v>
                </c:pt>
                <c:pt idx="12849">
                  <c:v>229782774.63250622</c:v>
                </c:pt>
                <c:pt idx="12850">
                  <c:v>229784880.41677761</c:v>
                </c:pt>
                <c:pt idx="12851">
                  <c:v>229786528.40666711</c:v>
                </c:pt>
                <c:pt idx="12852">
                  <c:v>229788451.04467845</c:v>
                </c:pt>
                <c:pt idx="12853">
                  <c:v>229790465.21740708</c:v>
                </c:pt>
                <c:pt idx="12854">
                  <c:v>229791930.05778521</c:v>
                </c:pt>
                <c:pt idx="12855">
                  <c:v>229793486.43913886</c:v>
                </c:pt>
                <c:pt idx="12856">
                  <c:v>229795134.35936868</c:v>
                </c:pt>
                <c:pt idx="12857">
                  <c:v>229797056.91611212</c:v>
                </c:pt>
                <c:pt idx="12858">
                  <c:v>229799162.55266735</c:v>
                </c:pt>
                <c:pt idx="12859">
                  <c:v>229875639.73676464</c:v>
                </c:pt>
                <c:pt idx="12860">
                  <c:v>229876921.82489175</c:v>
                </c:pt>
                <c:pt idx="12861">
                  <c:v>229878020.75114745</c:v>
                </c:pt>
                <c:pt idx="12862">
                  <c:v>229879394.40062931</c:v>
                </c:pt>
                <c:pt idx="12863">
                  <c:v>229881409.06977656</c:v>
                </c:pt>
                <c:pt idx="12864">
                  <c:v>229883698.44234353</c:v>
                </c:pt>
                <c:pt idx="12865">
                  <c:v>229885804.64237601</c:v>
                </c:pt>
                <c:pt idx="12866">
                  <c:v>229962560.92024311</c:v>
                </c:pt>
                <c:pt idx="12867">
                  <c:v>229964209.75650194</c:v>
                </c:pt>
                <c:pt idx="12868">
                  <c:v>229966133.38193801</c:v>
                </c:pt>
                <c:pt idx="12869">
                  <c:v>229968240.18895626</c:v>
                </c:pt>
                <c:pt idx="12870">
                  <c:v>229969980.57832095</c:v>
                </c:pt>
                <c:pt idx="12871">
                  <c:v>230046373.92208511</c:v>
                </c:pt>
                <c:pt idx="12872">
                  <c:v>230048114.8496196</c:v>
                </c:pt>
                <c:pt idx="12873">
                  <c:v>230050130.64186889</c:v>
                </c:pt>
                <c:pt idx="12874">
                  <c:v>229977125.17886257</c:v>
                </c:pt>
                <c:pt idx="12875">
                  <c:v>230053704.04276392</c:v>
                </c:pt>
                <c:pt idx="12876">
                  <c:v>230055628.1557548</c:v>
                </c:pt>
                <c:pt idx="12877">
                  <c:v>230057827.11978555</c:v>
                </c:pt>
                <c:pt idx="12878">
                  <c:v>230059842.81597027</c:v>
                </c:pt>
                <c:pt idx="12879">
                  <c:v>230061400.38573071</c:v>
                </c:pt>
                <c:pt idx="12880">
                  <c:v>230062957.94358656</c:v>
                </c:pt>
                <c:pt idx="12881">
                  <c:v>229989856.60234854</c:v>
                </c:pt>
                <c:pt idx="12882">
                  <c:v>229991322.03888348</c:v>
                </c:pt>
                <c:pt idx="12883">
                  <c:v>229992604.28720453</c:v>
                </c:pt>
                <c:pt idx="12884">
                  <c:v>229994161.29217321</c:v>
                </c:pt>
                <c:pt idx="12885">
                  <c:v>229996084.63482347</c:v>
                </c:pt>
                <c:pt idx="12886">
                  <c:v>229998374.30477977</c:v>
                </c:pt>
                <c:pt idx="12887">
                  <c:v>230000847.11942908</c:v>
                </c:pt>
                <c:pt idx="12888">
                  <c:v>230003411.48810381</c:v>
                </c:pt>
                <c:pt idx="12889">
                  <c:v>230005792.65868539</c:v>
                </c:pt>
                <c:pt idx="12890">
                  <c:v>229933051.05722487</c:v>
                </c:pt>
                <c:pt idx="12891">
                  <c:v>229934790.54158932</c:v>
                </c:pt>
                <c:pt idx="12892">
                  <c:v>229936255.35900491</c:v>
                </c:pt>
                <c:pt idx="12893">
                  <c:v>229937353.96515223</c:v>
                </c:pt>
                <c:pt idx="12894">
                  <c:v>230013393.9016203</c:v>
                </c:pt>
                <c:pt idx="12895">
                  <c:v>230014950.74771068</c:v>
                </c:pt>
                <c:pt idx="12896">
                  <c:v>230091449.98955035</c:v>
                </c:pt>
                <c:pt idx="12897">
                  <c:v>230167767.01689461</c:v>
                </c:pt>
                <c:pt idx="12898">
                  <c:v>230169691.3855167</c:v>
                </c:pt>
                <c:pt idx="12899">
                  <c:v>230247018.28381667</c:v>
                </c:pt>
                <c:pt idx="12900">
                  <c:v>230174548.04459763</c:v>
                </c:pt>
                <c:pt idx="12901">
                  <c:v>230176472.34921041</c:v>
                </c:pt>
                <c:pt idx="12902">
                  <c:v>230177755.20886102</c:v>
                </c:pt>
                <c:pt idx="12903">
                  <c:v>230178579.90008768</c:v>
                </c:pt>
                <c:pt idx="12904">
                  <c:v>230179679.48320061</c:v>
                </c:pt>
                <c:pt idx="12905">
                  <c:v>230180962.32266951</c:v>
                </c:pt>
                <c:pt idx="12906">
                  <c:v>230107847.14250252</c:v>
                </c:pt>
                <c:pt idx="12907">
                  <c:v>230109679.14469427</c:v>
                </c:pt>
                <c:pt idx="12908">
                  <c:v>230036379.06739745</c:v>
                </c:pt>
                <c:pt idx="12909">
                  <c:v>230037661.03216362</c:v>
                </c:pt>
                <c:pt idx="12910">
                  <c:v>230038576.71634331</c:v>
                </c:pt>
                <c:pt idx="12911">
                  <c:v>230039583.96418765</c:v>
                </c:pt>
                <c:pt idx="12912">
                  <c:v>229966281.79446337</c:v>
                </c:pt>
                <c:pt idx="12913">
                  <c:v>229968112.53148568</c:v>
                </c:pt>
                <c:pt idx="12914">
                  <c:v>229969760.18073541</c:v>
                </c:pt>
                <c:pt idx="12915">
                  <c:v>229971224.74665591</c:v>
                </c:pt>
                <c:pt idx="12916">
                  <c:v>230047367.07506958</c:v>
                </c:pt>
                <c:pt idx="12917">
                  <c:v>230048923.66156524</c:v>
                </c:pt>
                <c:pt idx="12918">
                  <c:v>230051212.73774818</c:v>
                </c:pt>
                <c:pt idx="12919">
                  <c:v>229978913.54495236</c:v>
                </c:pt>
                <c:pt idx="12920">
                  <c:v>229981567.94362631</c:v>
                </c:pt>
                <c:pt idx="12921">
                  <c:v>229984679.95318758</c:v>
                </c:pt>
                <c:pt idx="12922">
                  <c:v>229987334.27670708</c:v>
                </c:pt>
                <c:pt idx="12923">
                  <c:v>230063847.97546092</c:v>
                </c:pt>
                <c:pt idx="12924">
                  <c:v>230139904.80341414</c:v>
                </c:pt>
                <c:pt idx="12925">
                  <c:v>230216054.01440141</c:v>
                </c:pt>
                <c:pt idx="12926">
                  <c:v>230217428.23972839</c:v>
                </c:pt>
                <c:pt idx="12927">
                  <c:v>230218985.68390062</c:v>
                </c:pt>
                <c:pt idx="12928">
                  <c:v>230220817.95592853</c:v>
                </c:pt>
                <c:pt idx="12929">
                  <c:v>230222650.21148813</c:v>
                </c:pt>
                <c:pt idx="12930">
                  <c:v>230149429.53660643</c:v>
                </c:pt>
                <c:pt idx="12931">
                  <c:v>230150894.84066406</c:v>
                </c:pt>
                <c:pt idx="12932">
                  <c:v>230152085.39245328</c:v>
                </c:pt>
                <c:pt idx="12933">
                  <c:v>230228421.70886481</c:v>
                </c:pt>
                <c:pt idx="12934">
                  <c:v>230230803.54904005</c:v>
                </c:pt>
                <c:pt idx="12935">
                  <c:v>230233460.18409741</c:v>
                </c:pt>
                <c:pt idx="12936">
                  <c:v>230235658.75244656</c:v>
                </c:pt>
                <c:pt idx="12937">
                  <c:v>230237490.87462524</c:v>
                </c:pt>
                <c:pt idx="12938">
                  <c:v>230239414.58519164</c:v>
                </c:pt>
                <c:pt idx="12939">
                  <c:v>230241246.67361632</c:v>
                </c:pt>
                <c:pt idx="12940">
                  <c:v>230242712.33250141</c:v>
                </c:pt>
                <c:pt idx="12941">
                  <c:v>230244177.98084897</c:v>
                </c:pt>
                <c:pt idx="12942">
                  <c:v>230320611.88253319</c:v>
                </c:pt>
                <c:pt idx="12943">
                  <c:v>230322261.24793833</c:v>
                </c:pt>
                <c:pt idx="12944">
                  <c:v>230324185.49071771</c:v>
                </c:pt>
                <c:pt idx="12945">
                  <c:v>230326384.60308945</c:v>
                </c:pt>
                <c:pt idx="12946">
                  <c:v>230328675.31992608</c:v>
                </c:pt>
                <c:pt idx="12947">
                  <c:v>230330874.38388097</c:v>
                </c:pt>
                <c:pt idx="12948">
                  <c:v>230408045.79314819</c:v>
                </c:pt>
                <c:pt idx="12949">
                  <c:v>230410612.14301568</c:v>
                </c:pt>
                <c:pt idx="12950">
                  <c:v>230412720.19196826</c:v>
                </c:pt>
                <c:pt idx="12951">
                  <c:v>230489527.80081606</c:v>
                </c:pt>
                <c:pt idx="12952">
                  <c:v>230491178.08365011</c:v>
                </c:pt>
                <c:pt idx="12953">
                  <c:v>230567345.46842316</c:v>
                </c:pt>
                <c:pt idx="12954">
                  <c:v>230568629.42144138</c:v>
                </c:pt>
                <c:pt idx="12955">
                  <c:v>230645256.73980796</c:v>
                </c:pt>
                <c:pt idx="12956">
                  <c:v>230647458.47939715</c:v>
                </c:pt>
                <c:pt idx="12957">
                  <c:v>230649935.40805766</c:v>
                </c:pt>
                <c:pt idx="12958">
                  <c:v>230652687.51577482</c:v>
                </c:pt>
                <c:pt idx="12959">
                  <c:v>230655256.11617807</c:v>
                </c:pt>
                <c:pt idx="12960">
                  <c:v>230657274.27954209</c:v>
                </c:pt>
                <c:pt idx="12961">
                  <c:v>230658833.75575256</c:v>
                </c:pt>
                <c:pt idx="12962">
                  <c:v>230585411.77891308</c:v>
                </c:pt>
                <c:pt idx="12963">
                  <c:v>230587245.83270639</c:v>
                </c:pt>
                <c:pt idx="12964">
                  <c:v>230589446.67550617</c:v>
                </c:pt>
                <c:pt idx="12965">
                  <c:v>230591922.59529281</c:v>
                </c:pt>
                <c:pt idx="12966">
                  <c:v>230594490.18409204</c:v>
                </c:pt>
                <c:pt idx="12967">
                  <c:v>230596690.94878596</c:v>
                </c:pt>
                <c:pt idx="12968">
                  <c:v>230598433.20400828</c:v>
                </c:pt>
                <c:pt idx="12969">
                  <c:v>230675069.94758961</c:v>
                </c:pt>
                <c:pt idx="12970">
                  <c:v>230677638.26645261</c:v>
                </c:pt>
                <c:pt idx="12971">
                  <c:v>230680756.89592859</c:v>
                </c:pt>
                <c:pt idx="12972">
                  <c:v>230683600.31070364</c:v>
                </c:pt>
                <c:pt idx="12973">
                  <c:v>230685985.07966191</c:v>
                </c:pt>
                <c:pt idx="12974">
                  <c:v>230688461.54102391</c:v>
                </c:pt>
                <c:pt idx="12975">
                  <c:v>230690937.97235164</c:v>
                </c:pt>
                <c:pt idx="12976">
                  <c:v>230692955.78307915</c:v>
                </c:pt>
                <c:pt idx="12977">
                  <c:v>230769874.53931296</c:v>
                </c:pt>
                <c:pt idx="12978">
                  <c:v>230771709.47283611</c:v>
                </c:pt>
                <c:pt idx="12979">
                  <c:v>230923165.09294021</c:v>
                </c:pt>
                <c:pt idx="12980">
                  <c:v>230924542.16447064</c:v>
                </c:pt>
                <c:pt idx="12981">
                  <c:v>231000638.54974654</c:v>
                </c:pt>
                <c:pt idx="12982">
                  <c:v>231001648.7179603</c:v>
                </c:pt>
                <c:pt idx="12983">
                  <c:v>231077654.32962218</c:v>
                </c:pt>
                <c:pt idx="12984">
                  <c:v>231079215.98665813</c:v>
                </c:pt>
                <c:pt idx="12985">
                  <c:v>231006423.99104425</c:v>
                </c:pt>
                <c:pt idx="12986">
                  <c:v>231008811.58576262</c:v>
                </c:pt>
                <c:pt idx="12987">
                  <c:v>231085829.93132129</c:v>
                </c:pt>
                <c:pt idx="12988">
                  <c:v>231162390.18581349</c:v>
                </c:pt>
                <c:pt idx="12989">
                  <c:v>231163952.27398556</c:v>
                </c:pt>
                <c:pt idx="12990">
                  <c:v>231240514.08058536</c:v>
                </c:pt>
                <c:pt idx="12991">
                  <c:v>231317260.83614251</c:v>
                </c:pt>
                <c:pt idx="12992">
                  <c:v>231394192.7143375</c:v>
                </c:pt>
                <c:pt idx="12993">
                  <c:v>231396308.10625711</c:v>
                </c:pt>
                <c:pt idx="12994">
                  <c:v>231398515.44844165</c:v>
                </c:pt>
                <c:pt idx="12995">
                  <c:v>231400906.70895958</c:v>
                </c:pt>
                <c:pt idx="12996">
                  <c:v>231478209.98362169</c:v>
                </c:pt>
                <c:pt idx="12997">
                  <c:v>231480325.96627381</c:v>
                </c:pt>
                <c:pt idx="12998">
                  <c:v>231481981.93745142</c:v>
                </c:pt>
                <c:pt idx="12999">
                  <c:v>231483361.90320709</c:v>
                </c:pt>
                <c:pt idx="13000">
                  <c:v>231560024.12151763</c:v>
                </c:pt>
                <c:pt idx="13001">
                  <c:v>231562140.71766198</c:v>
                </c:pt>
                <c:pt idx="13002">
                  <c:v>231564257.29194427</c:v>
                </c:pt>
                <c:pt idx="13003">
                  <c:v>231566005.74986258</c:v>
                </c:pt>
                <c:pt idx="13004">
                  <c:v>231567110.03138751</c:v>
                </c:pt>
                <c:pt idx="13005">
                  <c:v>231643131.23168108</c:v>
                </c:pt>
                <c:pt idx="13006">
                  <c:v>231644143.80654544</c:v>
                </c:pt>
                <c:pt idx="13007">
                  <c:v>231645524.58239061</c:v>
                </c:pt>
                <c:pt idx="13008">
                  <c:v>231647549.70347288</c:v>
                </c:pt>
                <c:pt idx="13009">
                  <c:v>231649758.90365437</c:v>
                </c:pt>
                <c:pt idx="13010">
                  <c:v>231652060.12852558</c:v>
                </c:pt>
                <c:pt idx="13011">
                  <c:v>231654729.51701197</c:v>
                </c:pt>
                <c:pt idx="13012">
                  <c:v>231657398.87073717</c:v>
                </c:pt>
                <c:pt idx="13013">
                  <c:v>231734346.06852227</c:v>
                </c:pt>
                <c:pt idx="13014">
                  <c:v>231736003.41075161</c:v>
                </c:pt>
                <c:pt idx="13015">
                  <c:v>231737568.6661126</c:v>
                </c:pt>
                <c:pt idx="13016">
                  <c:v>231664210.16755658</c:v>
                </c:pt>
                <c:pt idx="13017">
                  <c:v>231665406.72335553</c:v>
                </c:pt>
                <c:pt idx="13018">
                  <c:v>231666603.27216977</c:v>
                </c:pt>
                <c:pt idx="13019">
                  <c:v>231743277.14323995</c:v>
                </c:pt>
                <c:pt idx="13020">
                  <c:v>231820044.23044309</c:v>
                </c:pt>
                <c:pt idx="13021">
                  <c:v>231821425.72384959</c:v>
                </c:pt>
                <c:pt idx="13022">
                  <c:v>231822807.20795169</c:v>
                </c:pt>
                <c:pt idx="13023">
                  <c:v>231824557.07445768</c:v>
                </c:pt>
                <c:pt idx="13024">
                  <c:v>231826491.12007004</c:v>
                </c:pt>
                <c:pt idx="13025">
                  <c:v>231828701.43558338</c:v>
                </c:pt>
                <c:pt idx="13026">
                  <c:v>231830911.72727919</c:v>
                </c:pt>
                <c:pt idx="13027">
                  <c:v>231832845.7129755</c:v>
                </c:pt>
                <c:pt idx="13028">
                  <c:v>231759296.8592999</c:v>
                </c:pt>
                <c:pt idx="13029">
                  <c:v>231760953.99987674</c:v>
                </c:pt>
                <c:pt idx="13030">
                  <c:v>231763071.43779191</c:v>
                </c:pt>
                <c:pt idx="13031">
                  <c:v>231690348.71933785</c:v>
                </c:pt>
                <c:pt idx="13032">
                  <c:v>231617624.54839656</c:v>
                </c:pt>
                <c:pt idx="13033">
                  <c:v>231619648.55007821</c:v>
                </c:pt>
                <c:pt idx="13034">
                  <c:v>231546370.43611997</c:v>
                </c:pt>
                <c:pt idx="13035">
                  <c:v>231547474.06252912</c:v>
                </c:pt>
                <c:pt idx="13036">
                  <c:v>231548301.77843398</c:v>
                </c:pt>
                <c:pt idx="13037">
                  <c:v>231549129.49099475</c:v>
                </c:pt>
                <c:pt idx="13038">
                  <c:v>231550233.10253996</c:v>
                </c:pt>
                <c:pt idx="13039">
                  <c:v>231551520.64182812</c:v>
                </c:pt>
                <c:pt idx="13040">
                  <c:v>231553176.03759393</c:v>
                </c:pt>
                <c:pt idx="13041">
                  <c:v>231480262.32322297</c:v>
                </c:pt>
                <c:pt idx="13042">
                  <c:v>231482101.02275571</c:v>
                </c:pt>
                <c:pt idx="13043">
                  <c:v>231483204.23455098</c:v>
                </c:pt>
                <c:pt idx="13044">
                  <c:v>231484491.30746746</c:v>
                </c:pt>
                <c:pt idx="13045">
                  <c:v>231561268.89100173</c:v>
                </c:pt>
                <c:pt idx="13046">
                  <c:v>231488536.34111542</c:v>
                </c:pt>
                <c:pt idx="13047">
                  <c:v>231490558.82797784</c:v>
                </c:pt>
                <c:pt idx="13048">
                  <c:v>231492489.36498621</c:v>
                </c:pt>
                <c:pt idx="13049">
                  <c:v>231569177.50703949</c:v>
                </c:pt>
                <c:pt idx="13050">
                  <c:v>231571016.67631346</c:v>
                </c:pt>
                <c:pt idx="13051">
                  <c:v>231572763.87182972</c:v>
                </c:pt>
                <c:pt idx="13052">
                  <c:v>231574235.1828118</c:v>
                </c:pt>
                <c:pt idx="13053">
                  <c:v>231575522.57125229</c:v>
                </c:pt>
                <c:pt idx="13054">
                  <c:v>231577545.59388456</c:v>
                </c:pt>
                <c:pt idx="13055">
                  <c:v>231580304.22891438</c:v>
                </c:pt>
                <c:pt idx="13056">
                  <c:v>231582878.92142633</c:v>
                </c:pt>
                <c:pt idx="13057">
                  <c:v>231585269.67835528</c:v>
                </c:pt>
                <c:pt idx="13058">
                  <c:v>231587016.75231257</c:v>
                </c:pt>
                <c:pt idx="13059">
                  <c:v>231588304.06043139</c:v>
                </c:pt>
                <c:pt idx="13060">
                  <c:v>231664355.48925611</c:v>
                </c:pt>
                <c:pt idx="13061">
                  <c:v>231740591.64385551</c:v>
                </c:pt>
                <c:pt idx="13062">
                  <c:v>231741879.76205596</c:v>
                </c:pt>
                <c:pt idx="13063">
                  <c:v>231668218.59406626</c:v>
                </c:pt>
                <c:pt idx="13064">
                  <c:v>231670150.11916158</c:v>
                </c:pt>
                <c:pt idx="13065">
                  <c:v>231672817.43341121</c:v>
                </c:pt>
                <c:pt idx="13066">
                  <c:v>231675300.76374406</c:v>
                </c:pt>
                <c:pt idx="13067">
                  <c:v>231677048.27445731</c:v>
                </c:pt>
                <c:pt idx="13068">
                  <c:v>231678335.9043943</c:v>
                </c:pt>
                <c:pt idx="13069">
                  <c:v>231679623.52624041</c:v>
                </c:pt>
                <c:pt idx="13070">
                  <c:v>231681003.11209729</c:v>
                </c:pt>
                <c:pt idx="13071">
                  <c:v>231682750.57418278</c:v>
                </c:pt>
                <c:pt idx="13072">
                  <c:v>231684681.96230924</c:v>
                </c:pt>
                <c:pt idx="13073">
                  <c:v>231686613.33223239</c:v>
                </c:pt>
                <c:pt idx="13074">
                  <c:v>231763592.53637174</c:v>
                </c:pt>
                <c:pt idx="13075">
                  <c:v>231840665.05692261</c:v>
                </c:pt>
                <c:pt idx="13076">
                  <c:v>231842229.51356328</c:v>
                </c:pt>
                <c:pt idx="13077">
                  <c:v>231843149.77659988</c:v>
                </c:pt>
                <c:pt idx="13078">
                  <c:v>231844254.08679211</c:v>
                </c:pt>
                <c:pt idx="13079">
                  <c:v>231845634.46616909</c:v>
                </c:pt>
                <c:pt idx="13080">
                  <c:v>231847198.88489637</c:v>
                </c:pt>
                <c:pt idx="13081">
                  <c:v>231849131.38566899</c:v>
                </c:pt>
                <c:pt idx="13082">
                  <c:v>231851523.98044041</c:v>
                </c:pt>
                <c:pt idx="13083">
                  <c:v>231928785.3486813</c:v>
                </c:pt>
                <c:pt idx="13084">
                  <c:v>231930810.46196038</c:v>
                </c:pt>
                <c:pt idx="13085">
                  <c:v>231932743.50598523</c:v>
                </c:pt>
                <c:pt idx="13086">
                  <c:v>231934492.43488201</c:v>
                </c:pt>
                <c:pt idx="13087">
                  <c:v>231935781.10979006</c:v>
                </c:pt>
                <c:pt idx="13088">
                  <c:v>231937437.96563298</c:v>
                </c:pt>
                <c:pt idx="13089">
                  <c:v>232014243.11512631</c:v>
                </c:pt>
                <c:pt idx="13090">
                  <c:v>232016176.70409262</c:v>
                </c:pt>
                <c:pt idx="13091">
                  <c:v>232018110.27483746</c:v>
                </c:pt>
                <c:pt idx="13092">
                  <c:v>232020135.90083671</c:v>
                </c:pt>
                <c:pt idx="13093">
                  <c:v>232097128.27953869</c:v>
                </c:pt>
                <c:pt idx="13094">
                  <c:v>232173753.42231965</c:v>
                </c:pt>
                <c:pt idx="13095">
                  <c:v>232175227.51781291</c:v>
                </c:pt>
                <c:pt idx="13096">
                  <c:v>232252038.50141296</c:v>
                </c:pt>
                <c:pt idx="13097">
                  <c:v>232179004.83920813</c:v>
                </c:pt>
                <c:pt idx="13098">
                  <c:v>232181031.66594231</c:v>
                </c:pt>
                <c:pt idx="13099">
                  <c:v>232183519.10777092</c:v>
                </c:pt>
                <c:pt idx="13100">
                  <c:v>232186190.77098334</c:v>
                </c:pt>
                <c:pt idx="13101">
                  <c:v>232188401.77631751</c:v>
                </c:pt>
                <c:pt idx="13102">
                  <c:v>232190152.13865465</c:v>
                </c:pt>
                <c:pt idx="13103">
                  <c:v>232266875.65445411</c:v>
                </c:pt>
                <c:pt idx="13104">
                  <c:v>232268995.1602504</c:v>
                </c:pt>
                <c:pt idx="13105">
                  <c:v>232346365.72290561</c:v>
                </c:pt>
                <c:pt idx="13106">
                  <c:v>232349038.94351465</c:v>
                </c:pt>
                <c:pt idx="13107">
                  <c:v>232351251.23771515</c:v>
                </c:pt>
                <c:pt idx="13108">
                  <c:v>232353002.62039596</c:v>
                </c:pt>
                <c:pt idx="13109">
                  <c:v>232429731.3208316</c:v>
                </c:pt>
                <c:pt idx="13110">
                  <c:v>232431575.44458228</c:v>
                </c:pt>
                <c:pt idx="13111">
                  <c:v>232432866.32136238</c:v>
                </c:pt>
                <c:pt idx="13112">
                  <c:v>232433788.37124115</c:v>
                </c:pt>
                <c:pt idx="13113">
                  <c:v>232360008.00182489</c:v>
                </c:pt>
                <c:pt idx="13114">
                  <c:v>232361667.13612482</c:v>
                </c:pt>
                <c:pt idx="13115">
                  <c:v>232363326.25702628</c:v>
                </c:pt>
                <c:pt idx="13116">
                  <c:v>232289912.58779171</c:v>
                </c:pt>
                <c:pt idx="13117">
                  <c:v>232291571.14727688</c:v>
                </c:pt>
                <c:pt idx="13118">
                  <c:v>232292953.26995015</c:v>
                </c:pt>
                <c:pt idx="13119">
                  <c:v>232219169.12948099</c:v>
                </c:pt>
                <c:pt idx="13120">
                  <c:v>232295348.92721793</c:v>
                </c:pt>
                <c:pt idx="13121">
                  <c:v>232297099.58216518</c:v>
                </c:pt>
                <c:pt idx="13122">
                  <c:v>232299310.91445401</c:v>
                </c:pt>
                <c:pt idx="13123">
                  <c:v>232301522.22293377</c:v>
                </c:pt>
                <c:pt idx="13124">
                  <c:v>232303549.2347922</c:v>
                </c:pt>
                <c:pt idx="13125">
                  <c:v>232305484.091086</c:v>
                </c:pt>
                <c:pt idx="13126">
                  <c:v>232307511.06384403</c:v>
                </c:pt>
                <c:pt idx="13127">
                  <c:v>232309630.15033829</c:v>
                </c:pt>
                <c:pt idx="13128">
                  <c:v>232311749.21496856</c:v>
                </c:pt>
                <c:pt idx="13129">
                  <c:v>232314052.52129111</c:v>
                </c:pt>
                <c:pt idx="13130">
                  <c:v>232316263.67105922</c:v>
                </c:pt>
                <c:pt idx="13131">
                  <c:v>232318566.92675444</c:v>
                </c:pt>
                <c:pt idx="13132">
                  <c:v>232320593.77040032</c:v>
                </c:pt>
                <c:pt idx="13133">
                  <c:v>232322067.82594338</c:v>
                </c:pt>
                <c:pt idx="13134">
                  <c:v>232323357.61586475</c:v>
                </c:pt>
                <c:pt idx="13135">
                  <c:v>232400007.84070283</c:v>
                </c:pt>
                <c:pt idx="13136">
                  <c:v>232402035.27493003</c:v>
                </c:pt>
                <c:pt idx="13137">
                  <c:v>232403970.53439236</c:v>
                </c:pt>
                <c:pt idx="13138">
                  <c:v>232405997.92951542</c:v>
                </c:pt>
                <c:pt idx="13139">
                  <c:v>232407933.15165171</c:v>
                </c:pt>
                <c:pt idx="13140">
                  <c:v>232484863.47280875</c:v>
                </c:pt>
                <c:pt idx="13141">
                  <c:v>232486891.46392357</c:v>
                </c:pt>
                <c:pt idx="13142">
                  <c:v>232563915.8606512</c:v>
                </c:pt>
                <c:pt idx="13143">
                  <c:v>232565852.25702465</c:v>
                </c:pt>
                <c:pt idx="13144">
                  <c:v>232567604.21897987</c:v>
                </c:pt>
                <c:pt idx="13145">
                  <c:v>232569448.37333012</c:v>
                </c:pt>
                <c:pt idx="13146">
                  <c:v>232646106.84305391</c:v>
                </c:pt>
                <c:pt idx="13147">
                  <c:v>232647398.14711538</c:v>
                </c:pt>
                <c:pt idx="13148">
                  <c:v>232648781.67818367</c:v>
                </c:pt>
                <c:pt idx="13149">
                  <c:v>232574980.73712587</c:v>
                </c:pt>
                <c:pt idx="13150">
                  <c:v>232576087.19201991</c:v>
                </c:pt>
                <c:pt idx="13151">
                  <c:v>232577654.6595926</c:v>
                </c:pt>
                <c:pt idx="13152">
                  <c:v>232654961.33665332</c:v>
                </c:pt>
                <c:pt idx="13153">
                  <c:v>232582541.39355111</c:v>
                </c:pt>
                <c:pt idx="13154">
                  <c:v>232584754.21600258</c:v>
                </c:pt>
                <c:pt idx="13155">
                  <c:v>232586598.21651825</c:v>
                </c:pt>
                <c:pt idx="13156">
                  <c:v>232587981.2060506</c:v>
                </c:pt>
                <c:pt idx="13157">
                  <c:v>232588995.3924616</c:v>
                </c:pt>
                <c:pt idx="13158">
                  <c:v>232589732.97943601</c:v>
                </c:pt>
                <c:pt idx="13159">
                  <c:v>232590839.35493606</c:v>
                </c:pt>
                <c:pt idx="13160">
                  <c:v>232592498.90702191</c:v>
                </c:pt>
                <c:pt idx="13161">
                  <c:v>232594711.62229761</c:v>
                </c:pt>
                <c:pt idx="13162">
                  <c:v>232596739.92371237</c:v>
                </c:pt>
                <c:pt idx="13163">
                  <c:v>232598491.62246653</c:v>
                </c:pt>
                <c:pt idx="13164">
                  <c:v>232675435.89303499</c:v>
                </c:pt>
                <c:pt idx="13165">
                  <c:v>232677280.34757331</c:v>
                </c:pt>
                <c:pt idx="13166">
                  <c:v>232679124.78556871</c:v>
                </c:pt>
                <c:pt idx="13167">
                  <c:v>232681430.30980077</c:v>
                </c:pt>
                <c:pt idx="13168">
                  <c:v>232608909.31197986</c:v>
                </c:pt>
                <c:pt idx="13169">
                  <c:v>232611121.85063657</c:v>
                </c:pt>
                <c:pt idx="13170">
                  <c:v>232687885.64014667</c:v>
                </c:pt>
                <c:pt idx="13171">
                  <c:v>232689361.11577508</c:v>
                </c:pt>
                <c:pt idx="13172">
                  <c:v>232690836.58081758</c:v>
                </c:pt>
                <c:pt idx="13173">
                  <c:v>232692496.46633643</c:v>
                </c:pt>
                <c:pt idx="13174">
                  <c:v>232694064.12369171</c:v>
                </c:pt>
                <c:pt idx="13175">
                  <c:v>232695631.76909655</c:v>
                </c:pt>
                <c:pt idx="13176">
                  <c:v>232697107.1891498</c:v>
                </c:pt>
                <c:pt idx="13177">
                  <c:v>232698582.59861779</c:v>
                </c:pt>
                <c:pt idx="13178">
                  <c:v>232700242.42161691</c:v>
                </c:pt>
                <c:pt idx="13179">
                  <c:v>232702086.65368149</c:v>
                </c:pt>
                <c:pt idx="13180">
                  <c:v>232704115.28985071</c:v>
                </c:pt>
                <c:pt idx="13181">
                  <c:v>232781254.24434426</c:v>
                </c:pt>
                <c:pt idx="13182">
                  <c:v>232783283.4935452</c:v>
                </c:pt>
                <c:pt idx="13183">
                  <c:v>232785404.95994371</c:v>
                </c:pt>
                <c:pt idx="13184">
                  <c:v>232712875.07989731</c:v>
                </c:pt>
                <c:pt idx="13185">
                  <c:v>232640251.38904068</c:v>
                </c:pt>
                <c:pt idx="13186">
                  <c:v>232642279.24120772</c:v>
                </c:pt>
                <c:pt idx="13187">
                  <c:v>232643846.20418254</c:v>
                </c:pt>
                <c:pt idx="13188">
                  <c:v>232645228.80865401</c:v>
                </c:pt>
                <c:pt idx="13189">
                  <c:v>232646519.23110422</c:v>
                </c:pt>
                <c:pt idx="13190">
                  <c:v>232648086.16176218</c:v>
                </c:pt>
                <c:pt idx="13191">
                  <c:v>232724861.5563896</c:v>
                </c:pt>
                <c:pt idx="13192">
                  <c:v>232726613.36751571</c:v>
                </c:pt>
                <c:pt idx="13193">
                  <c:v>232728180.76482171</c:v>
                </c:pt>
                <c:pt idx="13194">
                  <c:v>232655367.6240012</c:v>
                </c:pt>
                <c:pt idx="13195">
                  <c:v>232657487.49491578</c:v>
                </c:pt>
                <c:pt idx="13196">
                  <c:v>232734265.84114388</c:v>
                </c:pt>
                <c:pt idx="13197">
                  <c:v>232736109.76811835</c:v>
                </c:pt>
                <c:pt idx="13198">
                  <c:v>232737677.09304768</c:v>
                </c:pt>
                <c:pt idx="13199">
                  <c:v>232814180.95171693</c:v>
                </c:pt>
                <c:pt idx="13200">
                  <c:v>232815656.5351038</c:v>
                </c:pt>
                <c:pt idx="13201">
                  <c:v>232817224.33085543</c:v>
                </c:pt>
                <c:pt idx="13202">
                  <c:v>232743669.69586307</c:v>
                </c:pt>
                <c:pt idx="13203">
                  <c:v>232744776.00344202</c:v>
                </c:pt>
                <c:pt idx="13204">
                  <c:v>232745882.30506942</c:v>
                </c:pt>
                <c:pt idx="13205">
                  <c:v>232747726.12788996</c:v>
                </c:pt>
                <c:pt idx="13206">
                  <c:v>232825155.34978405</c:v>
                </c:pt>
                <c:pt idx="13207">
                  <c:v>232827737.47601271</c:v>
                </c:pt>
                <c:pt idx="13208">
                  <c:v>232905169.01740408</c:v>
                </c:pt>
                <c:pt idx="13209">
                  <c:v>232907013.94631401</c:v>
                </c:pt>
                <c:pt idx="13210">
                  <c:v>232908582.12288231</c:v>
                </c:pt>
                <c:pt idx="13211">
                  <c:v>232985185.77406198</c:v>
                </c:pt>
                <c:pt idx="13212">
                  <c:v>232986569.88456944</c:v>
                </c:pt>
                <c:pt idx="13213">
                  <c:v>233062898.06102398</c:v>
                </c:pt>
                <c:pt idx="13214">
                  <c:v>233064097.99473551</c:v>
                </c:pt>
                <c:pt idx="13215">
                  <c:v>233065482.52494442</c:v>
                </c:pt>
                <c:pt idx="13216">
                  <c:v>233067143.94890684</c:v>
                </c:pt>
                <c:pt idx="13217">
                  <c:v>233068528.45863593</c:v>
                </c:pt>
                <c:pt idx="13218">
                  <c:v>232994320.73142764</c:v>
                </c:pt>
                <c:pt idx="13219">
                  <c:v>232994966.62215933</c:v>
                </c:pt>
                <c:pt idx="13220">
                  <c:v>232995797.05012196</c:v>
                </c:pt>
                <c:pt idx="13221">
                  <c:v>232997365.6271334</c:v>
                </c:pt>
                <c:pt idx="13222">
                  <c:v>232999118.72847208</c:v>
                </c:pt>
                <c:pt idx="13223">
                  <c:v>233075727.75916758</c:v>
                </c:pt>
                <c:pt idx="13224">
                  <c:v>233077481.39681506</c:v>
                </c:pt>
                <c:pt idx="13225">
                  <c:v>233154645.92839831</c:v>
                </c:pt>
                <c:pt idx="13226">
                  <c:v>233157415.66244531</c:v>
                </c:pt>
                <c:pt idx="13227">
                  <c:v>233235505.92595661</c:v>
                </c:pt>
                <c:pt idx="13228">
                  <c:v>233312859.05985871</c:v>
                </c:pt>
                <c:pt idx="13229">
                  <c:v>233314337.14856657</c:v>
                </c:pt>
                <c:pt idx="13230">
                  <c:v>233315722.84710401</c:v>
                </c:pt>
                <c:pt idx="13231">
                  <c:v>233392154.24508578</c:v>
                </c:pt>
                <c:pt idx="13232">
                  <c:v>233469141.15106258</c:v>
                </c:pt>
                <c:pt idx="13233">
                  <c:v>233471729.38559717</c:v>
                </c:pt>
                <c:pt idx="13234">
                  <c:v>233549180.65438166</c:v>
                </c:pt>
                <c:pt idx="13235">
                  <c:v>233551029.946152</c:v>
                </c:pt>
                <c:pt idx="13236">
                  <c:v>233628298.3189573</c:v>
                </c:pt>
                <c:pt idx="13237">
                  <c:v>233630610.62828788</c:v>
                </c:pt>
                <c:pt idx="13238">
                  <c:v>233632922.91171131</c:v>
                </c:pt>
                <c:pt idx="13239">
                  <c:v>233560368.61637828</c:v>
                </c:pt>
                <c:pt idx="13240">
                  <c:v>233637639.88956401</c:v>
                </c:pt>
                <c:pt idx="13241">
                  <c:v>233639674.63104028</c:v>
                </c:pt>
                <c:pt idx="13242">
                  <c:v>233716670.38847879</c:v>
                </c:pt>
                <c:pt idx="13243">
                  <c:v>233718428.19701254</c:v>
                </c:pt>
                <c:pt idx="13244">
                  <c:v>233719908.44522163</c:v>
                </c:pt>
                <c:pt idx="13245">
                  <c:v>233720926.10970858</c:v>
                </c:pt>
                <c:pt idx="13246">
                  <c:v>233721666.22618458</c:v>
                </c:pt>
                <c:pt idx="13247">
                  <c:v>233722406.34000739</c:v>
                </c:pt>
                <c:pt idx="13248">
                  <c:v>233723609.01931021</c:v>
                </c:pt>
                <c:pt idx="13249">
                  <c:v>233724904.20457008</c:v>
                </c:pt>
                <c:pt idx="13250">
                  <c:v>233726106.86932141</c:v>
                </c:pt>
                <c:pt idx="13251">
                  <c:v>233727864.59750885</c:v>
                </c:pt>
                <c:pt idx="13252">
                  <c:v>233730362.39603126</c:v>
                </c:pt>
                <c:pt idx="13253">
                  <c:v>233732767.65493441</c:v>
                </c:pt>
                <c:pt idx="13254">
                  <c:v>233809584.58309931</c:v>
                </c:pt>
                <c:pt idx="13255">
                  <c:v>233811065.19120938</c:v>
                </c:pt>
                <c:pt idx="13256">
                  <c:v>233812453.25167191</c:v>
                </c:pt>
                <c:pt idx="13257">
                  <c:v>233813841.30280471</c:v>
                </c:pt>
                <c:pt idx="13258">
                  <c:v>233815044.27290618</c:v>
                </c:pt>
                <c:pt idx="13259">
                  <c:v>233816339.7713328</c:v>
                </c:pt>
                <c:pt idx="13260">
                  <c:v>233743035.94506386</c:v>
                </c:pt>
                <c:pt idx="13261">
                  <c:v>233745718.56734836</c:v>
                </c:pt>
                <c:pt idx="13262">
                  <c:v>233748863.66632509</c:v>
                </c:pt>
                <c:pt idx="13263">
                  <c:v>233826795.9968316</c:v>
                </c:pt>
                <c:pt idx="13264">
                  <c:v>233829386.83811995</c:v>
                </c:pt>
                <c:pt idx="13265">
                  <c:v>233831885.11857921</c:v>
                </c:pt>
                <c:pt idx="13266">
                  <c:v>233833920.73216334</c:v>
                </c:pt>
                <c:pt idx="13267">
                  <c:v>233910468.71031889</c:v>
                </c:pt>
                <c:pt idx="13268">
                  <c:v>233911764.49689782</c:v>
                </c:pt>
                <c:pt idx="13269">
                  <c:v>233988221.23655567</c:v>
                </c:pt>
                <c:pt idx="13270">
                  <c:v>233989980.34359512</c:v>
                </c:pt>
                <c:pt idx="13271">
                  <c:v>233992109.76892322</c:v>
                </c:pt>
                <c:pt idx="13272">
                  <c:v>233994239.17230812</c:v>
                </c:pt>
                <c:pt idx="13273">
                  <c:v>233921019.87894788</c:v>
                </c:pt>
                <c:pt idx="13274">
                  <c:v>233922778.35465997</c:v>
                </c:pt>
                <c:pt idx="13275">
                  <c:v>233999516.29482067</c:v>
                </c:pt>
                <c:pt idx="13276">
                  <c:v>234001275.30571127</c:v>
                </c:pt>
                <c:pt idx="13277">
                  <c:v>233928146.24055853</c:v>
                </c:pt>
                <c:pt idx="13278">
                  <c:v>233930367.39392415</c:v>
                </c:pt>
                <c:pt idx="13279">
                  <c:v>233932773.61645341</c:v>
                </c:pt>
                <c:pt idx="13280">
                  <c:v>233934994.72006539</c:v>
                </c:pt>
                <c:pt idx="13281">
                  <c:v>233861584.58199602</c:v>
                </c:pt>
                <c:pt idx="13282">
                  <c:v>233863527.38870141</c:v>
                </c:pt>
                <c:pt idx="13283">
                  <c:v>233865747.71684131</c:v>
                </c:pt>
                <c:pt idx="13284">
                  <c:v>233942768.39464939</c:v>
                </c:pt>
                <c:pt idx="13285">
                  <c:v>233943971.43719587</c:v>
                </c:pt>
                <c:pt idx="13286">
                  <c:v>233945174.47273633</c:v>
                </c:pt>
                <c:pt idx="13287">
                  <c:v>233947302.9030683</c:v>
                </c:pt>
                <c:pt idx="13288">
                  <c:v>233874351.26291141</c:v>
                </c:pt>
                <c:pt idx="13289">
                  <c:v>233876016.4239763</c:v>
                </c:pt>
                <c:pt idx="13290">
                  <c:v>233877866.58719018</c:v>
                </c:pt>
                <c:pt idx="13291">
                  <c:v>233880086.76116663</c:v>
                </c:pt>
                <c:pt idx="13292">
                  <c:v>233882029.39381701</c:v>
                </c:pt>
                <c:pt idx="13293">
                  <c:v>233883324.47209793</c:v>
                </c:pt>
                <c:pt idx="13294">
                  <c:v>233884619.54225731</c:v>
                </c:pt>
                <c:pt idx="13295">
                  <c:v>233961275.96632895</c:v>
                </c:pt>
                <c:pt idx="13296">
                  <c:v>233887949.68537438</c:v>
                </c:pt>
                <c:pt idx="13297">
                  <c:v>233889799.74167997</c:v>
                </c:pt>
                <c:pt idx="13298">
                  <c:v>233816934.06673166</c:v>
                </c:pt>
                <c:pt idx="13299">
                  <c:v>233819523.25840405</c:v>
                </c:pt>
                <c:pt idx="13300">
                  <c:v>233821742.53970626</c:v>
                </c:pt>
                <c:pt idx="13301">
                  <c:v>233823406.98502678</c:v>
                </c:pt>
                <c:pt idx="13302">
                  <c:v>233824886.48071271</c:v>
                </c:pt>
                <c:pt idx="13303">
                  <c:v>233826920.76996836</c:v>
                </c:pt>
                <c:pt idx="13304">
                  <c:v>233904599.59549341</c:v>
                </c:pt>
                <c:pt idx="13305">
                  <c:v>233907466.94451571</c:v>
                </c:pt>
                <c:pt idx="13306">
                  <c:v>233910426.74690861</c:v>
                </c:pt>
                <c:pt idx="13307">
                  <c:v>233838386.38906664</c:v>
                </c:pt>
                <c:pt idx="13308">
                  <c:v>233765974.30192226</c:v>
                </c:pt>
                <c:pt idx="13309">
                  <c:v>233767822.91783476</c:v>
                </c:pt>
                <c:pt idx="13310">
                  <c:v>233769671.51718843</c:v>
                </c:pt>
                <c:pt idx="13311">
                  <c:v>233846707.81058088</c:v>
                </c:pt>
                <c:pt idx="13312">
                  <c:v>233848372.05463412</c:v>
                </c:pt>
                <c:pt idx="13313">
                  <c:v>233850036.2852709</c:v>
                </c:pt>
                <c:pt idx="13314">
                  <c:v>233926982.35926601</c:v>
                </c:pt>
                <c:pt idx="13315">
                  <c:v>233928739.58098769</c:v>
                </c:pt>
                <c:pt idx="13316">
                  <c:v>233930219.33505076</c:v>
                </c:pt>
                <c:pt idx="13317">
                  <c:v>233856600.61973757</c:v>
                </c:pt>
                <c:pt idx="13318">
                  <c:v>233933641.22571117</c:v>
                </c:pt>
                <c:pt idx="13319">
                  <c:v>233936045.76360598</c:v>
                </c:pt>
                <c:pt idx="13320">
                  <c:v>233938357.79287171</c:v>
                </c:pt>
                <c:pt idx="13321">
                  <c:v>234015586.11617598</c:v>
                </c:pt>
                <c:pt idx="13322">
                  <c:v>234017713.82116327</c:v>
                </c:pt>
                <c:pt idx="13323">
                  <c:v>234020211.53383741</c:v>
                </c:pt>
                <c:pt idx="13324">
                  <c:v>233947883.08044371</c:v>
                </c:pt>
                <c:pt idx="13325">
                  <c:v>233875737.69936636</c:v>
                </c:pt>
                <c:pt idx="13326">
                  <c:v>233878326.15364519</c:v>
                </c:pt>
                <c:pt idx="13327">
                  <c:v>233880544.80291039</c:v>
                </c:pt>
                <c:pt idx="13328">
                  <c:v>233957962.76067218</c:v>
                </c:pt>
                <c:pt idx="13329">
                  <c:v>233885074.47112548</c:v>
                </c:pt>
                <c:pt idx="13330">
                  <c:v>233962123.95306772</c:v>
                </c:pt>
                <c:pt idx="13331">
                  <c:v>233964250.75235724</c:v>
                </c:pt>
                <c:pt idx="13332">
                  <c:v>234041764.61443171</c:v>
                </c:pt>
                <c:pt idx="13333">
                  <c:v>234043984.54649734</c:v>
                </c:pt>
                <c:pt idx="13334">
                  <c:v>234120852.93278593</c:v>
                </c:pt>
                <c:pt idx="13335">
                  <c:v>234122425.86148408</c:v>
                </c:pt>
                <c:pt idx="13336">
                  <c:v>234124276.35050663</c:v>
                </c:pt>
                <c:pt idx="13337">
                  <c:v>234126219.34614578</c:v>
                </c:pt>
                <c:pt idx="13338">
                  <c:v>234128347.36802685</c:v>
                </c:pt>
                <c:pt idx="13339">
                  <c:v>234055361.32392317</c:v>
                </c:pt>
                <c:pt idx="13340">
                  <c:v>234057026.16562778</c:v>
                </c:pt>
                <c:pt idx="13341">
                  <c:v>234058321.03323311</c:v>
                </c:pt>
                <c:pt idx="13342">
                  <c:v>234059523.40302756</c:v>
                </c:pt>
                <c:pt idx="13343">
                  <c:v>234136026.56910855</c:v>
                </c:pt>
                <c:pt idx="13344">
                  <c:v>234137876.93634167</c:v>
                </c:pt>
                <c:pt idx="13345">
                  <c:v>234140004.83817658</c:v>
                </c:pt>
                <c:pt idx="13346">
                  <c:v>234141855.16978738</c:v>
                </c:pt>
                <c:pt idx="13347">
                  <c:v>234143705.4848302</c:v>
                </c:pt>
                <c:pt idx="13348">
                  <c:v>234145555.7833046</c:v>
                </c:pt>
                <c:pt idx="13349">
                  <c:v>234147036.01015595</c:v>
                </c:pt>
                <c:pt idx="13350">
                  <c:v>234223450.9725548</c:v>
                </c:pt>
                <c:pt idx="13351">
                  <c:v>234225116.73889309</c:v>
                </c:pt>
                <c:pt idx="13352">
                  <c:v>234227337.73979661</c:v>
                </c:pt>
                <c:pt idx="13353">
                  <c:v>234229651.25702927</c:v>
                </c:pt>
                <c:pt idx="13354">
                  <c:v>234307179.8202894</c:v>
                </c:pt>
                <c:pt idx="13355">
                  <c:v>234309401.45891395</c:v>
                </c:pt>
                <c:pt idx="13356">
                  <c:v>234386098.85479739</c:v>
                </c:pt>
                <c:pt idx="13357">
                  <c:v>234387858.18561661</c:v>
                </c:pt>
                <c:pt idx="13358">
                  <c:v>234464835.00371081</c:v>
                </c:pt>
                <c:pt idx="13359">
                  <c:v>234466965.36346591</c:v>
                </c:pt>
                <c:pt idx="13360">
                  <c:v>234469095.70128652</c:v>
                </c:pt>
                <c:pt idx="13361">
                  <c:v>234546167.66865838</c:v>
                </c:pt>
                <c:pt idx="13362">
                  <c:v>234547835.39277399</c:v>
                </c:pt>
                <c:pt idx="13363">
                  <c:v>234549503.10345161</c:v>
                </c:pt>
                <c:pt idx="13364">
                  <c:v>234626577.33596858</c:v>
                </c:pt>
                <c:pt idx="13365">
                  <c:v>234628060.19506282</c:v>
                </c:pt>
                <c:pt idx="13366">
                  <c:v>234628986.97660372</c:v>
                </c:pt>
                <c:pt idx="13367">
                  <c:v>234705877.77256393</c:v>
                </c:pt>
                <c:pt idx="13368">
                  <c:v>234708010.01877239</c:v>
                </c:pt>
                <c:pt idx="13369">
                  <c:v>234709864.12806639</c:v>
                </c:pt>
                <c:pt idx="13370">
                  <c:v>234711625.51652142</c:v>
                </c:pt>
                <c:pt idx="13371">
                  <c:v>234714035.81329003</c:v>
                </c:pt>
                <c:pt idx="13372">
                  <c:v>234716724.18813226</c:v>
                </c:pt>
                <c:pt idx="13373">
                  <c:v>234793990.39960471</c:v>
                </c:pt>
                <c:pt idx="13374">
                  <c:v>234795937.73512265</c:v>
                </c:pt>
                <c:pt idx="13375">
                  <c:v>234797977.78127187</c:v>
                </c:pt>
                <c:pt idx="13376">
                  <c:v>234725067.19820684</c:v>
                </c:pt>
                <c:pt idx="13377">
                  <c:v>234727291.94413376</c:v>
                </c:pt>
                <c:pt idx="13378">
                  <c:v>234729238.57721597</c:v>
                </c:pt>
                <c:pt idx="13379">
                  <c:v>234731185.19200164</c:v>
                </c:pt>
                <c:pt idx="13380">
                  <c:v>234733595.26114899</c:v>
                </c:pt>
                <c:pt idx="13381">
                  <c:v>234736005.30225179</c:v>
                </c:pt>
                <c:pt idx="13382">
                  <c:v>234813092.04289174</c:v>
                </c:pt>
                <c:pt idx="13383">
                  <c:v>234815131.92012998</c:v>
                </c:pt>
                <c:pt idx="13384">
                  <c:v>234892220.52223781</c:v>
                </c:pt>
                <c:pt idx="13385">
                  <c:v>234893890.01614738</c:v>
                </c:pt>
                <c:pt idx="13386">
                  <c:v>234970609.25180468</c:v>
                </c:pt>
                <c:pt idx="13387">
                  <c:v>234972464.80854961</c:v>
                </c:pt>
                <c:pt idx="13388">
                  <c:v>235049464.03923601</c:v>
                </c:pt>
                <c:pt idx="13389">
                  <c:v>235051320.15615201</c:v>
                </c:pt>
                <c:pt idx="13390">
                  <c:v>235053454.67006722</c:v>
                </c:pt>
                <c:pt idx="13391">
                  <c:v>235056145.98238429</c:v>
                </c:pt>
                <c:pt idx="13392">
                  <c:v>235058373.24892235</c:v>
                </c:pt>
                <c:pt idx="13393">
                  <c:v>235060414.88890171</c:v>
                </c:pt>
                <c:pt idx="13394">
                  <c:v>235062827.71023515</c:v>
                </c:pt>
                <c:pt idx="13395">
                  <c:v>235065240.50349545</c:v>
                </c:pt>
                <c:pt idx="13396">
                  <c:v>235142431.46271899</c:v>
                </c:pt>
                <c:pt idx="13397">
                  <c:v>235144195.1863527</c:v>
                </c:pt>
                <c:pt idx="13398">
                  <c:v>235145958.89499071</c:v>
                </c:pt>
                <c:pt idx="13399">
                  <c:v>235147908.23972332</c:v>
                </c:pt>
                <c:pt idx="13400">
                  <c:v>235150228.86433041</c:v>
                </c:pt>
                <c:pt idx="13401">
                  <c:v>235152363.81604049</c:v>
                </c:pt>
                <c:pt idx="13402">
                  <c:v>235154220.27792788</c:v>
                </c:pt>
                <c:pt idx="13403">
                  <c:v>235230951.91622853</c:v>
                </c:pt>
                <c:pt idx="13404">
                  <c:v>235232530.38807061</c:v>
                </c:pt>
                <c:pt idx="13405">
                  <c:v>235234015.99765944</c:v>
                </c:pt>
                <c:pt idx="13406">
                  <c:v>235235594.44619361</c:v>
                </c:pt>
                <c:pt idx="13407">
                  <c:v>235236894.33597091</c:v>
                </c:pt>
                <c:pt idx="13408">
                  <c:v>235163131.06372428</c:v>
                </c:pt>
                <c:pt idx="13409">
                  <c:v>235164708.97548375</c:v>
                </c:pt>
                <c:pt idx="13410">
                  <c:v>235241722.42671001</c:v>
                </c:pt>
                <c:pt idx="13411">
                  <c:v>235243765.04666719</c:v>
                </c:pt>
                <c:pt idx="13412">
                  <c:v>235320687.42736858</c:v>
                </c:pt>
                <c:pt idx="13413">
                  <c:v>235397610.92026165</c:v>
                </c:pt>
                <c:pt idx="13414">
                  <c:v>235324773.87739292</c:v>
                </c:pt>
                <c:pt idx="13415">
                  <c:v>235327095.68815738</c:v>
                </c:pt>
                <c:pt idx="13416">
                  <c:v>235328860.24696928</c:v>
                </c:pt>
                <c:pt idx="13417">
                  <c:v>235330531.92042801</c:v>
                </c:pt>
                <c:pt idx="13418">
                  <c:v>235332203.58042401</c:v>
                </c:pt>
                <c:pt idx="13419">
                  <c:v>235258248.50233531</c:v>
                </c:pt>
                <c:pt idx="13420">
                  <c:v>235259362.57243869</c:v>
                </c:pt>
                <c:pt idx="13421">
                  <c:v>235260755.15165681</c:v>
                </c:pt>
                <c:pt idx="13422">
                  <c:v>235261962.04608628</c:v>
                </c:pt>
                <c:pt idx="13423">
                  <c:v>235338425.75209495</c:v>
                </c:pt>
                <c:pt idx="13424">
                  <c:v>235340468.81256431</c:v>
                </c:pt>
                <c:pt idx="13425">
                  <c:v>235342697.58286971</c:v>
                </c:pt>
                <c:pt idx="13426">
                  <c:v>235269296.09975916</c:v>
                </c:pt>
                <c:pt idx="13427">
                  <c:v>235195429.45390531</c:v>
                </c:pt>
                <c:pt idx="13428">
                  <c:v>235197007.12000331</c:v>
                </c:pt>
                <c:pt idx="13429">
                  <c:v>235198863.18240395</c:v>
                </c:pt>
                <c:pt idx="13430">
                  <c:v>235201276.03869715</c:v>
                </c:pt>
                <c:pt idx="13431">
                  <c:v>235203874.46793443</c:v>
                </c:pt>
                <c:pt idx="13432">
                  <c:v>235281178.57321638</c:v>
                </c:pt>
                <c:pt idx="13433">
                  <c:v>235282756.66303775</c:v>
                </c:pt>
                <c:pt idx="13434">
                  <c:v>235284427.56859103</c:v>
                </c:pt>
                <c:pt idx="13435">
                  <c:v>235286562.59499615</c:v>
                </c:pt>
                <c:pt idx="13436">
                  <c:v>235288697.59943411</c:v>
                </c:pt>
                <c:pt idx="13437">
                  <c:v>235290646.9321278</c:v>
                </c:pt>
                <c:pt idx="13438">
                  <c:v>235292503.42243046</c:v>
                </c:pt>
                <c:pt idx="13439">
                  <c:v>235369348.10708925</c:v>
                </c:pt>
                <c:pt idx="13440">
                  <c:v>235370926.60223198</c:v>
                </c:pt>
                <c:pt idx="13441">
                  <c:v>235297144.57552138</c:v>
                </c:pt>
                <c:pt idx="13442">
                  <c:v>235298722.54392558</c:v>
                </c:pt>
                <c:pt idx="13443">
                  <c:v>235224846.31241667</c:v>
                </c:pt>
                <c:pt idx="13444">
                  <c:v>235150969.24242702</c:v>
                </c:pt>
                <c:pt idx="13445">
                  <c:v>235152638.93092141</c:v>
                </c:pt>
                <c:pt idx="13446">
                  <c:v>235154308.60597205</c:v>
                </c:pt>
                <c:pt idx="13447">
                  <c:v>235155792.75028688</c:v>
                </c:pt>
                <c:pt idx="13448">
                  <c:v>235157091.36784938</c:v>
                </c:pt>
                <c:pt idx="13449">
                  <c:v>235233475.70349833</c:v>
                </c:pt>
                <c:pt idx="13450">
                  <c:v>235234867.5071511</c:v>
                </c:pt>
                <c:pt idx="13451">
                  <c:v>235311995.56787634</c:v>
                </c:pt>
                <c:pt idx="13452">
                  <c:v>235314687.19646311</c:v>
                </c:pt>
                <c:pt idx="13453">
                  <c:v>235317471.60308826</c:v>
                </c:pt>
                <c:pt idx="13454">
                  <c:v>235394881.11398035</c:v>
                </c:pt>
                <c:pt idx="13455">
                  <c:v>235396830.77816227</c:v>
                </c:pt>
                <c:pt idx="13456">
                  <c:v>235398780.4240323</c:v>
                </c:pt>
                <c:pt idx="13457">
                  <c:v>235400358.69537139</c:v>
                </c:pt>
                <c:pt idx="13458">
                  <c:v>235401844.11625791</c:v>
                </c:pt>
                <c:pt idx="13459">
                  <c:v>235403608.03975433</c:v>
                </c:pt>
                <c:pt idx="13460">
                  <c:v>235480650.17791295</c:v>
                </c:pt>
                <c:pt idx="13461">
                  <c:v>235482878.96206439</c:v>
                </c:pt>
                <c:pt idx="13462">
                  <c:v>235485107.72229236</c:v>
                </c:pt>
                <c:pt idx="13463">
                  <c:v>235486965.00420791</c:v>
                </c:pt>
                <c:pt idx="13464">
                  <c:v>235488450.817779</c:v>
                </c:pt>
                <c:pt idx="13465">
                  <c:v>235565124.97851527</c:v>
                </c:pt>
                <c:pt idx="13466">
                  <c:v>235566704.13652864</c:v>
                </c:pt>
                <c:pt idx="13467">
                  <c:v>235567911.71984985</c:v>
                </c:pt>
                <c:pt idx="13468">
                  <c:v>235568747.73495942</c:v>
                </c:pt>
                <c:pt idx="13469">
                  <c:v>235645331.04485047</c:v>
                </c:pt>
                <c:pt idx="13470">
                  <c:v>235647468.18020791</c:v>
                </c:pt>
                <c:pt idx="13471">
                  <c:v>235649976.96323031</c:v>
                </c:pt>
                <c:pt idx="13472">
                  <c:v>235652578.63214594</c:v>
                </c:pt>
                <c:pt idx="13473">
                  <c:v>235654901.5232923</c:v>
                </c:pt>
                <c:pt idx="13474">
                  <c:v>235656945.6460188</c:v>
                </c:pt>
                <c:pt idx="13475">
                  <c:v>235658711.00855303</c:v>
                </c:pt>
                <c:pt idx="13476">
                  <c:v>235660569.26870021</c:v>
                </c:pt>
                <c:pt idx="13477">
                  <c:v>235662613.33566663</c:v>
                </c:pt>
                <c:pt idx="13478">
                  <c:v>235664843.20396757</c:v>
                </c:pt>
                <c:pt idx="13479">
                  <c:v>235742177.00530148</c:v>
                </c:pt>
                <c:pt idx="13480">
                  <c:v>235743756.96859938</c:v>
                </c:pt>
                <c:pt idx="13481">
                  <c:v>235820069.95596731</c:v>
                </c:pt>
                <c:pt idx="13482">
                  <c:v>235821464.46845403</c:v>
                </c:pt>
                <c:pt idx="13483">
                  <c:v>235898336.57576945</c:v>
                </c:pt>
                <c:pt idx="13484">
                  <c:v>235900382.47955316</c:v>
                </c:pt>
                <c:pt idx="13485">
                  <c:v>235902614.35163587</c:v>
                </c:pt>
                <c:pt idx="13486">
                  <c:v>235980326.04782054</c:v>
                </c:pt>
                <c:pt idx="13487">
                  <c:v>235983488.79531842</c:v>
                </c:pt>
                <c:pt idx="13488">
                  <c:v>235986186.39489475</c:v>
                </c:pt>
                <c:pt idx="13489">
                  <c:v>235988046.78801498</c:v>
                </c:pt>
                <c:pt idx="13490">
                  <c:v>236064645.84570161</c:v>
                </c:pt>
                <c:pt idx="13491">
                  <c:v>236066413.75511059</c:v>
                </c:pt>
                <c:pt idx="13492">
                  <c:v>236143014.2440623</c:v>
                </c:pt>
                <c:pt idx="13493">
                  <c:v>236144317.31079561</c:v>
                </c:pt>
                <c:pt idx="13494">
                  <c:v>236146364.97061068</c:v>
                </c:pt>
                <c:pt idx="13495">
                  <c:v>236224270.83609533</c:v>
                </c:pt>
                <c:pt idx="13496">
                  <c:v>236226691.51102</c:v>
                </c:pt>
                <c:pt idx="13497">
                  <c:v>236228460.44797772</c:v>
                </c:pt>
                <c:pt idx="13498">
                  <c:v>236229856.96654019</c:v>
                </c:pt>
                <c:pt idx="13499">
                  <c:v>236231439.67625567</c:v>
                </c:pt>
                <c:pt idx="13500">
                  <c:v>236232556.87587097</c:v>
                </c:pt>
                <c:pt idx="13501">
                  <c:v>236233208.57287866</c:v>
                </c:pt>
                <c:pt idx="13502">
                  <c:v>236309163.15790913</c:v>
                </c:pt>
                <c:pt idx="13503">
                  <c:v>236385490.84634316</c:v>
                </c:pt>
                <c:pt idx="13504">
                  <c:v>236311584.49091491</c:v>
                </c:pt>
                <c:pt idx="13505">
                  <c:v>236313074.52800566</c:v>
                </c:pt>
                <c:pt idx="13506">
                  <c:v>236314471.42809808</c:v>
                </c:pt>
                <c:pt idx="13507">
                  <c:v>236315495.81554553</c:v>
                </c:pt>
                <c:pt idx="13508">
                  <c:v>236316985.8246581</c:v>
                </c:pt>
                <c:pt idx="13509">
                  <c:v>236318941.44544327</c:v>
                </c:pt>
                <c:pt idx="13510">
                  <c:v>236245311.14666063</c:v>
                </c:pt>
                <c:pt idx="13511">
                  <c:v>236246521.36535272</c:v>
                </c:pt>
                <c:pt idx="13512">
                  <c:v>236248010.85562611</c:v>
                </c:pt>
                <c:pt idx="13513">
                  <c:v>236249686.51944855</c:v>
                </c:pt>
                <c:pt idx="13514">
                  <c:v>236251269.07845533</c:v>
                </c:pt>
                <c:pt idx="13515">
                  <c:v>236252665.44406167</c:v>
                </c:pt>
                <c:pt idx="13516">
                  <c:v>236329464.23257199</c:v>
                </c:pt>
                <c:pt idx="13517">
                  <c:v>236330767.903703</c:v>
                </c:pt>
                <c:pt idx="13518">
                  <c:v>236331512.85497198</c:v>
                </c:pt>
                <c:pt idx="13519">
                  <c:v>236332071.56667507</c:v>
                </c:pt>
                <c:pt idx="13520">
                  <c:v>236332816.51328135</c:v>
                </c:pt>
                <c:pt idx="13521">
                  <c:v>236334027.04583472</c:v>
                </c:pt>
                <c:pt idx="13522">
                  <c:v>236335889.38987252</c:v>
                </c:pt>
                <c:pt idx="13523">
                  <c:v>236337193.02079171</c:v>
                </c:pt>
                <c:pt idx="13524">
                  <c:v>236413250.04362828</c:v>
                </c:pt>
                <c:pt idx="13525">
                  <c:v>236414274.64121398</c:v>
                </c:pt>
                <c:pt idx="13526">
                  <c:v>236415299.23376158</c:v>
                </c:pt>
                <c:pt idx="13527">
                  <c:v>236416137.53300768</c:v>
                </c:pt>
                <c:pt idx="13528">
                  <c:v>236417348.40374228</c:v>
                </c:pt>
                <c:pt idx="13529">
                  <c:v>236418559.26744038</c:v>
                </c:pt>
                <c:pt idx="13530">
                  <c:v>236419863.26663071</c:v>
                </c:pt>
                <c:pt idx="13531">
                  <c:v>236421167.25766024</c:v>
                </c:pt>
                <c:pt idx="13532">
                  <c:v>236497786.32406572</c:v>
                </c:pt>
                <c:pt idx="13533">
                  <c:v>236499277.05369401</c:v>
                </c:pt>
                <c:pt idx="13534">
                  <c:v>236576177.06156275</c:v>
                </c:pt>
                <c:pt idx="13535">
                  <c:v>236578320.63106328</c:v>
                </c:pt>
                <c:pt idx="13536">
                  <c:v>236580184.58662871</c:v>
                </c:pt>
                <c:pt idx="13537">
                  <c:v>236581023.36119655</c:v>
                </c:pt>
                <c:pt idx="13538">
                  <c:v>236581955.32898131</c:v>
                </c:pt>
                <c:pt idx="13539">
                  <c:v>236583353.27284738</c:v>
                </c:pt>
                <c:pt idx="13540">
                  <c:v>236585030.79311466</c:v>
                </c:pt>
                <c:pt idx="13541">
                  <c:v>236511668.33108181</c:v>
                </c:pt>
                <c:pt idx="13542">
                  <c:v>236513252.12547174</c:v>
                </c:pt>
                <c:pt idx="13543">
                  <c:v>236513997.43631461</c:v>
                </c:pt>
                <c:pt idx="13544">
                  <c:v>236589690.50082031</c:v>
                </c:pt>
                <c:pt idx="13545">
                  <c:v>236590715.62254018</c:v>
                </c:pt>
                <c:pt idx="13546">
                  <c:v>236592579.46730012</c:v>
                </c:pt>
                <c:pt idx="13547">
                  <c:v>236594816.05901927</c:v>
                </c:pt>
                <c:pt idx="13548">
                  <c:v>236596866.24701858</c:v>
                </c:pt>
                <c:pt idx="13549">
                  <c:v>236599102.79275393</c:v>
                </c:pt>
                <c:pt idx="13550">
                  <c:v>236676756.69998592</c:v>
                </c:pt>
                <c:pt idx="13551">
                  <c:v>236678621.04072109</c:v>
                </c:pt>
                <c:pt idx="13552">
                  <c:v>236679366.77234873</c:v>
                </c:pt>
                <c:pt idx="13553">
                  <c:v>236680019.28533608</c:v>
                </c:pt>
                <c:pt idx="13554">
                  <c:v>236681044.65876272</c:v>
                </c:pt>
                <c:pt idx="13555">
                  <c:v>236682349.67219692</c:v>
                </c:pt>
                <c:pt idx="13556">
                  <c:v>236609166.95168376</c:v>
                </c:pt>
                <c:pt idx="13557">
                  <c:v>236611403.36547601</c:v>
                </c:pt>
                <c:pt idx="13558">
                  <c:v>236613173.84271601</c:v>
                </c:pt>
                <c:pt idx="13559">
                  <c:v>236539336.41939145</c:v>
                </c:pt>
                <c:pt idx="13560">
                  <c:v>236540733.70016339</c:v>
                </c:pt>
                <c:pt idx="13561">
                  <c:v>236542224.12266272</c:v>
                </c:pt>
                <c:pt idx="13562">
                  <c:v>236543900.83523566</c:v>
                </c:pt>
                <c:pt idx="13563">
                  <c:v>236545298.08540949</c:v>
                </c:pt>
                <c:pt idx="13564">
                  <c:v>236546695.3262172</c:v>
                </c:pt>
                <c:pt idx="13565">
                  <c:v>236548185.70608786</c:v>
                </c:pt>
                <c:pt idx="13566">
                  <c:v>236549676.07530198</c:v>
                </c:pt>
                <c:pt idx="13567">
                  <c:v>236626591.70780542</c:v>
                </c:pt>
                <c:pt idx="13568">
                  <c:v>236628641.58337951</c:v>
                </c:pt>
                <c:pt idx="13569">
                  <c:v>236705652.1088151</c:v>
                </c:pt>
                <c:pt idx="13570">
                  <c:v>236707422.98755071</c:v>
                </c:pt>
                <c:pt idx="13571">
                  <c:v>236709287.05418622</c:v>
                </c:pt>
                <c:pt idx="13572">
                  <c:v>236711244.30622354</c:v>
                </c:pt>
                <c:pt idx="13573">
                  <c:v>236712642.33214742</c:v>
                </c:pt>
                <c:pt idx="13574">
                  <c:v>236713667.54520258</c:v>
                </c:pt>
                <c:pt idx="13575">
                  <c:v>236714785.95369741</c:v>
                </c:pt>
                <c:pt idx="13576">
                  <c:v>236791241.03914398</c:v>
                </c:pt>
                <c:pt idx="13577">
                  <c:v>236792546.24864188</c:v>
                </c:pt>
                <c:pt idx="13578">
                  <c:v>236718886.73353454</c:v>
                </c:pt>
                <c:pt idx="13579">
                  <c:v>236795436.32632971</c:v>
                </c:pt>
                <c:pt idx="13580">
                  <c:v>236796275.37364364</c:v>
                </c:pt>
                <c:pt idx="13581">
                  <c:v>236721775.87091541</c:v>
                </c:pt>
                <c:pt idx="13582">
                  <c:v>236647182.72413838</c:v>
                </c:pt>
                <c:pt idx="13583">
                  <c:v>236648207.56322902</c:v>
                </c:pt>
                <c:pt idx="13584">
                  <c:v>236649698.22927761</c:v>
                </c:pt>
                <c:pt idx="13585">
                  <c:v>236651934.20836756</c:v>
                </c:pt>
                <c:pt idx="13586">
                  <c:v>236653890.67040175</c:v>
                </c:pt>
                <c:pt idx="13587">
                  <c:v>236655194.9682253</c:v>
                </c:pt>
                <c:pt idx="13588">
                  <c:v>236580971.36737201</c:v>
                </c:pt>
                <c:pt idx="13589">
                  <c:v>236581995.83619511</c:v>
                </c:pt>
                <c:pt idx="13590">
                  <c:v>236583858.49388212</c:v>
                </c:pt>
                <c:pt idx="13591">
                  <c:v>236586373.05535591</c:v>
                </c:pt>
                <c:pt idx="13592">
                  <c:v>236663765.86523411</c:v>
                </c:pt>
                <c:pt idx="13593">
                  <c:v>236665163.26068935</c:v>
                </c:pt>
                <c:pt idx="13594">
                  <c:v>236666094.85245675</c:v>
                </c:pt>
                <c:pt idx="13595">
                  <c:v>236667585.39062637</c:v>
                </c:pt>
                <c:pt idx="13596">
                  <c:v>236669541.70580357</c:v>
                </c:pt>
                <c:pt idx="13597">
                  <c:v>236671311.68943316</c:v>
                </c:pt>
                <c:pt idx="13598">
                  <c:v>236672615.87828204</c:v>
                </c:pt>
                <c:pt idx="13599">
                  <c:v>236673826.90348038</c:v>
                </c:pt>
                <c:pt idx="13600">
                  <c:v>236750292.30572161</c:v>
                </c:pt>
                <c:pt idx="13601">
                  <c:v>236751783.25387889</c:v>
                </c:pt>
                <c:pt idx="13602">
                  <c:v>236753926.4731825</c:v>
                </c:pt>
                <c:pt idx="13603">
                  <c:v>236831512.3141343</c:v>
                </c:pt>
                <c:pt idx="13604">
                  <c:v>236908913.12968311</c:v>
                </c:pt>
                <c:pt idx="13605">
                  <c:v>236985942.20985368</c:v>
                </c:pt>
                <c:pt idx="13606">
                  <c:v>236912456.22753629</c:v>
                </c:pt>
                <c:pt idx="13607">
                  <c:v>236914414.22949171</c:v>
                </c:pt>
                <c:pt idx="13608">
                  <c:v>236915812.79106998</c:v>
                </c:pt>
                <c:pt idx="13609">
                  <c:v>236916651.92351857</c:v>
                </c:pt>
                <c:pt idx="13610">
                  <c:v>236917304.57975695</c:v>
                </c:pt>
                <c:pt idx="13611">
                  <c:v>236918516.65021351</c:v>
                </c:pt>
                <c:pt idx="13612">
                  <c:v>236995175.64020398</c:v>
                </c:pt>
                <c:pt idx="13613">
                  <c:v>236996947.66598701</c:v>
                </c:pt>
                <c:pt idx="13614">
                  <c:v>237073981.25808108</c:v>
                </c:pt>
                <c:pt idx="13615">
                  <c:v>237150829.31694686</c:v>
                </c:pt>
                <c:pt idx="13616">
                  <c:v>237152415.78241244</c:v>
                </c:pt>
                <c:pt idx="13617">
                  <c:v>237228985.27728051</c:v>
                </c:pt>
                <c:pt idx="13618">
                  <c:v>237305275.45541579</c:v>
                </c:pt>
                <c:pt idx="13619">
                  <c:v>237306396.00441363</c:v>
                </c:pt>
                <c:pt idx="13620">
                  <c:v>237307703.30398557</c:v>
                </c:pt>
                <c:pt idx="13621">
                  <c:v>237384555.33038586</c:v>
                </c:pt>
                <c:pt idx="13622">
                  <c:v>237310784.76348484</c:v>
                </c:pt>
                <c:pt idx="13623">
                  <c:v>237312278.78810281</c:v>
                </c:pt>
                <c:pt idx="13624">
                  <c:v>237314052.92846745</c:v>
                </c:pt>
                <c:pt idx="13625">
                  <c:v>237315733.67913342</c:v>
                </c:pt>
                <c:pt idx="13626">
                  <c:v>237316854.17206928</c:v>
                </c:pt>
                <c:pt idx="13627">
                  <c:v>237317974.65899915</c:v>
                </c:pt>
                <c:pt idx="13628">
                  <c:v>237319468.63222912</c:v>
                </c:pt>
                <c:pt idx="13629">
                  <c:v>237320869.22243476</c:v>
                </c:pt>
                <c:pt idx="13630">
                  <c:v>237322269.80325601</c:v>
                </c:pt>
                <c:pt idx="13631">
                  <c:v>237399313.14009881</c:v>
                </c:pt>
                <c:pt idx="13632">
                  <c:v>237401087.74326247</c:v>
                </c:pt>
                <c:pt idx="13633">
                  <c:v>237402675.53332683</c:v>
                </c:pt>
                <c:pt idx="13634">
                  <c:v>237479440.73411369</c:v>
                </c:pt>
                <c:pt idx="13635">
                  <c:v>237405757.6796217</c:v>
                </c:pt>
                <c:pt idx="13636">
                  <c:v>237482804.11529151</c:v>
                </c:pt>
                <c:pt idx="13637">
                  <c:v>237484485.78559908</c:v>
                </c:pt>
                <c:pt idx="13638">
                  <c:v>237486260.86736688</c:v>
                </c:pt>
                <c:pt idx="13639">
                  <c:v>237488035.93407065</c:v>
                </c:pt>
                <c:pt idx="13640">
                  <c:v>237489624.13887838</c:v>
                </c:pt>
                <c:pt idx="13641">
                  <c:v>237491305.75435427</c:v>
                </c:pt>
                <c:pt idx="13642">
                  <c:v>237568075.56794626</c:v>
                </c:pt>
                <c:pt idx="13643">
                  <c:v>237569196.98473635</c:v>
                </c:pt>
                <c:pt idx="13644">
                  <c:v>237570785.64823323</c:v>
                </c:pt>
                <c:pt idx="13645">
                  <c:v>237572934.99729407</c:v>
                </c:pt>
                <c:pt idx="13646">
                  <c:v>237575084.3242757</c:v>
                </c:pt>
                <c:pt idx="13647">
                  <c:v>237577046.73397598</c:v>
                </c:pt>
                <c:pt idx="13648">
                  <c:v>237579196.01871988</c:v>
                </c:pt>
                <c:pt idx="13649">
                  <c:v>237581345.28138569</c:v>
                </c:pt>
                <c:pt idx="13650">
                  <c:v>237582933.85264477</c:v>
                </c:pt>
                <c:pt idx="13651">
                  <c:v>237583868.30069241</c:v>
                </c:pt>
                <c:pt idx="13652">
                  <c:v>237585083.07691514</c:v>
                </c:pt>
                <c:pt idx="13653">
                  <c:v>237587232.27910838</c:v>
                </c:pt>
                <c:pt idx="13654">
                  <c:v>237589661.78543961</c:v>
                </c:pt>
                <c:pt idx="13655">
                  <c:v>237591810.94060144</c:v>
                </c:pt>
                <c:pt idx="13656">
                  <c:v>237593866.63357788</c:v>
                </c:pt>
                <c:pt idx="13657">
                  <c:v>237595641.98853117</c:v>
                </c:pt>
                <c:pt idx="13658">
                  <c:v>237597230.45124665</c:v>
                </c:pt>
                <c:pt idx="13659">
                  <c:v>237598725.46396258</c:v>
                </c:pt>
                <c:pt idx="13660">
                  <c:v>237675692.64067057</c:v>
                </c:pt>
                <c:pt idx="13661">
                  <c:v>237678122.76377958</c:v>
                </c:pt>
                <c:pt idx="13662">
                  <c:v>237680833.252422</c:v>
                </c:pt>
                <c:pt idx="13663">
                  <c:v>237683263.31584466</c:v>
                </c:pt>
                <c:pt idx="13664">
                  <c:v>237685226.03878105</c:v>
                </c:pt>
                <c:pt idx="13665">
                  <c:v>237686534.51051331</c:v>
                </c:pt>
                <c:pt idx="13666">
                  <c:v>237687656.05120143</c:v>
                </c:pt>
                <c:pt idx="13667">
                  <c:v>237688871.04683176</c:v>
                </c:pt>
                <c:pt idx="13668">
                  <c:v>237690366.41638628</c:v>
                </c:pt>
                <c:pt idx="13669">
                  <c:v>237692329.07271299</c:v>
                </c:pt>
                <c:pt idx="13670">
                  <c:v>237619187.37681976</c:v>
                </c:pt>
                <c:pt idx="13671">
                  <c:v>237620962.51693499</c:v>
                </c:pt>
                <c:pt idx="13672">
                  <c:v>237547538.66392538</c:v>
                </c:pt>
                <c:pt idx="13673">
                  <c:v>237624979.88369071</c:v>
                </c:pt>
                <c:pt idx="13674">
                  <c:v>237626941.82546741</c:v>
                </c:pt>
                <c:pt idx="13675">
                  <c:v>237628716.8997941</c:v>
                </c:pt>
                <c:pt idx="13676">
                  <c:v>237706160.60492468</c:v>
                </c:pt>
                <c:pt idx="13677">
                  <c:v>237708496.9221527</c:v>
                </c:pt>
                <c:pt idx="13678">
                  <c:v>237710552.85974041</c:v>
                </c:pt>
                <c:pt idx="13679">
                  <c:v>237712141.52495322</c:v>
                </c:pt>
                <c:pt idx="13680">
                  <c:v>237713730.17810676</c:v>
                </c:pt>
                <c:pt idx="13681">
                  <c:v>237715505.71736199</c:v>
                </c:pt>
                <c:pt idx="13682">
                  <c:v>237717281.24155456</c:v>
                </c:pt>
                <c:pt idx="13683">
                  <c:v>237718776.40813959</c:v>
                </c:pt>
                <c:pt idx="13684">
                  <c:v>237720178.11711225</c:v>
                </c:pt>
                <c:pt idx="13685">
                  <c:v>237721766.70926598</c:v>
                </c:pt>
                <c:pt idx="13686">
                  <c:v>237724009.40707394</c:v>
                </c:pt>
                <c:pt idx="13687">
                  <c:v>237726252.08085048</c:v>
                </c:pt>
                <c:pt idx="13688">
                  <c:v>237728214.40069211</c:v>
                </c:pt>
                <c:pt idx="13689">
                  <c:v>237730083.25962684</c:v>
                </c:pt>
                <c:pt idx="13690">
                  <c:v>237807535.63628331</c:v>
                </c:pt>
                <c:pt idx="13691">
                  <c:v>237809778.93230289</c:v>
                </c:pt>
                <c:pt idx="13692">
                  <c:v>237736997.89259091</c:v>
                </c:pt>
                <c:pt idx="13693">
                  <c:v>237739427.30399564</c:v>
                </c:pt>
                <c:pt idx="13694">
                  <c:v>237816789.07744405</c:v>
                </c:pt>
                <c:pt idx="13695">
                  <c:v>237818191.07830575</c:v>
                </c:pt>
                <c:pt idx="13696">
                  <c:v>237819499.60397315</c:v>
                </c:pt>
                <c:pt idx="13697">
                  <c:v>237820995.0518643</c:v>
                </c:pt>
                <c:pt idx="13698">
                  <c:v>237822957.81101111</c:v>
                </c:pt>
                <c:pt idx="13699">
                  <c:v>237900135.77328438</c:v>
                </c:pt>
                <c:pt idx="13700">
                  <c:v>237901725.14900926</c:v>
                </c:pt>
                <c:pt idx="13701">
                  <c:v>237978998.28842458</c:v>
                </c:pt>
                <c:pt idx="13702">
                  <c:v>237981149.26161799</c:v>
                </c:pt>
                <c:pt idx="13703">
                  <c:v>237983300.21272632</c:v>
                </c:pt>
                <c:pt idx="13704">
                  <c:v>237985170.58704361</c:v>
                </c:pt>
                <c:pt idx="13705">
                  <c:v>237911822.07778078</c:v>
                </c:pt>
                <c:pt idx="13706">
                  <c:v>237914065.77362406</c:v>
                </c:pt>
                <c:pt idx="13707">
                  <c:v>237991436.21933654</c:v>
                </c:pt>
                <c:pt idx="13708">
                  <c:v>237993213.00632939</c:v>
                </c:pt>
                <c:pt idx="13709">
                  <c:v>237994802.75033888</c:v>
                </c:pt>
                <c:pt idx="13710">
                  <c:v>237996298.96897468</c:v>
                </c:pt>
                <c:pt idx="13711">
                  <c:v>237922385.93586612</c:v>
                </c:pt>
                <c:pt idx="13712">
                  <c:v>237924068.62512308</c:v>
                </c:pt>
                <c:pt idx="13713">
                  <c:v>237926031.74550188</c:v>
                </c:pt>
                <c:pt idx="13714">
                  <c:v>238003592.88180122</c:v>
                </c:pt>
                <c:pt idx="13715">
                  <c:v>238005837.11158097</c:v>
                </c:pt>
                <c:pt idx="13716">
                  <c:v>238008361.84134659</c:v>
                </c:pt>
                <c:pt idx="13717">
                  <c:v>238085925.83207163</c:v>
                </c:pt>
                <c:pt idx="13718">
                  <c:v>238087796.55443192</c:v>
                </c:pt>
                <c:pt idx="13719">
                  <c:v>238014159.25380501</c:v>
                </c:pt>
                <c:pt idx="13720">
                  <c:v>238015935.84808788</c:v>
                </c:pt>
                <c:pt idx="13721">
                  <c:v>238017805.93105695</c:v>
                </c:pt>
                <c:pt idx="13722">
                  <c:v>237944633.73478782</c:v>
                </c:pt>
                <c:pt idx="13723">
                  <c:v>237946970.5512946</c:v>
                </c:pt>
                <c:pt idx="13724">
                  <c:v>237873609.32486203</c:v>
                </c:pt>
                <c:pt idx="13725">
                  <c:v>237875478.14999753</c:v>
                </c:pt>
                <c:pt idx="13726">
                  <c:v>237877253.51842508</c:v>
                </c:pt>
                <c:pt idx="13727">
                  <c:v>237878935.43252209</c:v>
                </c:pt>
                <c:pt idx="13728">
                  <c:v>237806038.25216198</c:v>
                </c:pt>
                <c:pt idx="13729">
                  <c:v>237808933.89949661</c:v>
                </c:pt>
                <c:pt idx="13730">
                  <c:v>237887064.4935188</c:v>
                </c:pt>
                <c:pt idx="13731">
                  <c:v>237889774.11037827</c:v>
                </c:pt>
                <c:pt idx="13732">
                  <c:v>237967626.87524575</c:v>
                </c:pt>
                <c:pt idx="13733">
                  <c:v>237970056.89706516</c:v>
                </c:pt>
                <c:pt idx="13734">
                  <c:v>237972299.96910357</c:v>
                </c:pt>
                <c:pt idx="13735">
                  <c:v>238049968.74552071</c:v>
                </c:pt>
                <c:pt idx="13736">
                  <c:v>238052960.38422346</c:v>
                </c:pt>
                <c:pt idx="13737">
                  <c:v>238056232.44013798</c:v>
                </c:pt>
                <c:pt idx="13738">
                  <c:v>238059130.50412738</c:v>
                </c:pt>
                <c:pt idx="13739">
                  <c:v>238137084.07207972</c:v>
                </c:pt>
                <c:pt idx="13740">
                  <c:v>238139421.90164042</c:v>
                </c:pt>
                <c:pt idx="13741">
                  <c:v>238216629.47398558</c:v>
                </c:pt>
                <c:pt idx="13742">
                  <c:v>238218406.75322735</c:v>
                </c:pt>
                <c:pt idx="13743">
                  <c:v>238220932.33465046</c:v>
                </c:pt>
                <c:pt idx="13744">
                  <c:v>238299265.21184227</c:v>
                </c:pt>
                <c:pt idx="13745">
                  <c:v>238302072.22512084</c:v>
                </c:pt>
                <c:pt idx="13746">
                  <c:v>238304692.07028005</c:v>
                </c:pt>
                <c:pt idx="13747">
                  <c:v>238307124.75433427</c:v>
                </c:pt>
                <c:pt idx="13748">
                  <c:v>238308902.46714205</c:v>
                </c:pt>
                <c:pt idx="13749">
                  <c:v>238310305.91397628</c:v>
                </c:pt>
                <c:pt idx="13750">
                  <c:v>238387520.87890258</c:v>
                </c:pt>
                <c:pt idx="13751">
                  <c:v>238389392.70163858</c:v>
                </c:pt>
                <c:pt idx="13752">
                  <c:v>238391358.09753466</c:v>
                </c:pt>
                <c:pt idx="13753">
                  <c:v>238393791.41932052</c:v>
                </c:pt>
                <c:pt idx="13754">
                  <c:v>238472226.50059238</c:v>
                </c:pt>
                <c:pt idx="13755">
                  <c:v>238475222.22184658</c:v>
                </c:pt>
                <c:pt idx="13756">
                  <c:v>238478030.67167866</c:v>
                </c:pt>
                <c:pt idx="13757">
                  <c:v>238480745.47078553</c:v>
                </c:pt>
                <c:pt idx="13758">
                  <c:v>238482898.56234285</c:v>
                </c:pt>
                <c:pt idx="13759">
                  <c:v>238409232.99577838</c:v>
                </c:pt>
                <c:pt idx="13760">
                  <c:v>238411291.78675514</c:v>
                </c:pt>
                <c:pt idx="13761">
                  <c:v>238414005.61671427</c:v>
                </c:pt>
                <c:pt idx="13762">
                  <c:v>238491791.53251716</c:v>
                </c:pt>
                <c:pt idx="13763">
                  <c:v>238493944.51073092</c:v>
                </c:pt>
                <c:pt idx="13764">
                  <c:v>238496097.46685386</c:v>
                </c:pt>
                <c:pt idx="13765">
                  <c:v>238498624.82194081</c:v>
                </c:pt>
                <c:pt idx="13766">
                  <c:v>238501713.77015135</c:v>
                </c:pt>
                <c:pt idx="13767">
                  <c:v>238505083.47997361</c:v>
                </c:pt>
                <c:pt idx="13768">
                  <c:v>238508359.53486404</c:v>
                </c:pt>
                <c:pt idx="13769">
                  <c:v>238511073.94159657</c:v>
                </c:pt>
                <c:pt idx="13770">
                  <c:v>238513507.51777938</c:v>
                </c:pt>
                <c:pt idx="13771">
                  <c:v>238515566.67558101</c:v>
                </c:pt>
                <c:pt idx="13772">
                  <c:v>238592893.20609215</c:v>
                </c:pt>
                <c:pt idx="13773">
                  <c:v>238595233.85099834</c:v>
                </c:pt>
                <c:pt idx="13774">
                  <c:v>238597668.09401211</c:v>
                </c:pt>
                <c:pt idx="13775">
                  <c:v>238600195.93187654</c:v>
                </c:pt>
                <c:pt idx="13776">
                  <c:v>238677900.53087947</c:v>
                </c:pt>
                <c:pt idx="13777">
                  <c:v>238680335.45804566</c:v>
                </c:pt>
                <c:pt idx="13778">
                  <c:v>238683144.95430261</c:v>
                </c:pt>
                <c:pt idx="13779">
                  <c:v>238686141.7088733</c:v>
                </c:pt>
                <c:pt idx="13780">
                  <c:v>238689138.42067182</c:v>
                </c:pt>
                <c:pt idx="13781">
                  <c:v>238691760.50840953</c:v>
                </c:pt>
                <c:pt idx="13782">
                  <c:v>238694007.98612201</c:v>
                </c:pt>
                <c:pt idx="13783">
                  <c:v>238771718.94393459</c:v>
                </c:pt>
                <c:pt idx="13784">
                  <c:v>238774341.76953572</c:v>
                </c:pt>
                <c:pt idx="13785">
                  <c:v>238777058.2329503</c:v>
                </c:pt>
                <c:pt idx="13786">
                  <c:v>238779306.31403375</c:v>
                </c:pt>
                <c:pt idx="13787">
                  <c:v>238856084.0517818</c:v>
                </c:pt>
                <c:pt idx="13788">
                  <c:v>238857395.82646811</c:v>
                </c:pt>
                <c:pt idx="13789">
                  <c:v>238859363.47314036</c:v>
                </c:pt>
                <c:pt idx="13790">
                  <c:v>238936986.63336235</c:v>
                </c:pt>
                <c:pt idx="13791">
                  <c:v>239014236.17176881</c:v>
                </c:pt>
                <c:pt idx="13792">
                  <c:v>239016205.00317606</c:v>
                </c:pt>
                <c:pt idx="13793">
                  <c:v>239018736.33074898</c:v>
                </c:pt>
                <c:pt idx="13794">
                  <c:v>239096926.22237307</c:v>
                </c:pt>
                <c:pt idx="13795">
                  <c:v>239099833.40148127</c:v>
                </c:pt>
                <c:pt idx="13796">
                  <c:v>239102646.76235196</c:v>
                </c:pt>
                <c:pt idx="13797">
                  <c:v>239105553.86237761</c:v>
                </c:pt>
                <c:pt idx="13798">
                  <c:v>239108273.3711803</c:v>
                </c:pt>
                <c:pt idx="13799">
                  <c:v>239110899.07044712</c:v>
                </c:pt>
                <c:pt idx="13800">
                  <c:v>239038610.88067803</c:v>
                </c:pt>
                <c:pt idx="13801">
                  <c:v>238966601.83156857</c:v>
                </c:pt>
                <c:pt idx="13802">
                  <c:v>238969694.31730855</c:v>
                </c:pt>
                <c:pt idx="13803">
                  <c:v>238896932.61957702</c:v>
                </c:pt>
                <c:pt idx="13804">
                  <c:v>238899461.97159082</c:v>
                </c:pt>
                <c:pt idx="13805">
                  <c:v>238901616.58076924</c:v>
                </c:pt>
                <c:pt idx="13806">
                  <c:v>238828008.82959193</c:v>
                </c:pt>
                <c:pt idx="13807">
                  <c:v>238829413.54227495</c:v>
                </c:pt>
                <c:pt idx="13808">
                  <c:v>238755336.11266923</c:v>
                </c:pt>
                <c:pt idx="13809">
                  <c:v>238757114.82916638</c:v>
                </c:pt>
                <c:pt idx="13810">
                  <c:v>238759736.06811732</c:v>
                </c:pt>
                <c:pt idx="13811">
                  <c:v>238838309.83776531</c:v>
                </c:pt>
                <c:pt idx="13812">
                  <c:v>238841587.32532579</c:v>
                </c:pt>
                <c:pt idx="13813">
                  <c:v>238844771.12141046</c:v>
                </c:pt>
                <c:pt idx="13814">
                  <c:v>238772560.94408423</c:v>
                </c:pt>
                <c:pt idx="13815">
                  <c:v>238775837.24662349</c:v>
                </c:pt>
                <c:pt idx="13816">
                  <c:v>238778739.07189268</c:v>
                </c:pt>
                <c:pt idx="13817">
                  <c:v>238781360.04089031</c:v>
                </c:pt>
                <c:pt idx="13818">
                  <c:v>238783325.74616715</c:v>
                </c:pt>
                <c:pt idx="13819">
                  <c:v>238784917.01791242</c:v>
                </c:pt>
                <c:pt idx="13820">
                  <c:v>238862093.87204343</c:v>
                </c:pt>
                <c:pt idx="13821">
                  <c:v>238864809.20071626</c:v>
                </c:pt>
                <c:pt idx="13822">
                  <c:v>238868273.53460801</c:v>
                </c:pt>
                <c:pt idx="13823">
                  <c:v>238946951.92789611</c:v>
                </c:pt>
                <c:pt idx="13824">
                  <c:v>238949761.64811867</c:v>
                </c:pt>
                <c:pt idx="13825">
                  <c:v>238951541.1181578</c:v>
                </c:pt>
                <c:pt idx="13826">
                  <c:v>238952945.95227945</c:v>
                </c:pt>
                <c:pt idx="13827">
                  <c:v>238955193.66733438</c:v>
                </c:pt>
                <c:pt idx="13828">
                  <c:v>238957815.97117198</c:v>
                </c:pt>
                <c:pt idx="13829">
                  <c:v>239035843.87126058</c:v>
                </c:pt>
                <c:pt idx="13830">
                  <c:v>239038466.93710375</c:v>
                </c:pt>
                <c:pt idx="13831">
                  <c:v>239040902.61178565</c:v>
                </c:pt>
                <c:pt idx="13832">
                  <c:v>239043150.90182215</c:v>
                </c:pt>
                <c:pt idx="13833">
                  <c:v>238969522.28552821</c:v>
                </c:pt>
                <c:pt idx="13834">
                  <c:v>238971395.23529553</c:v>
                </c:pt>
                <c:pt idx="13835">
                  <c:v>238973736.39902416</c:v>
                </c:pt>
                <c:pt idx="13836">
                  <c:v>238976077.53666431</c:v>
                </c:pt>
                <c:pt idx="13837">
                  <c:v>238978886.86739624</c:v>
                </c:pt>
                <c:pt idx="13838">
                  <c:v>238981883.44543791</c:v>
                </c:pt>
                <c:pt idx="13839">
                  <c:v>238984692.69853503</c:v>
                </c:pt>
                <c:pt idx="13840">
                  <c:v>238986659.15335262</c:v>
                </c:pt>
                <c:pt idx="13841">
                  <c:v>239063759.10645339</c:v>
                </c:pt>
                <c:pt idx="13842">
                  <c:v>239065632.47939762</c:v>
                </c:pt>
                <c:pt idx="13843">
                  <c:v>239067599.50301653</c:v>
                </c:pt>
                <c:pt idx="13844">
                  <c:v>239069847.50746596</c:v>
                </c:pt>
                <c:pt idx="13845">
                  <c:v>239072189.15319756</c:v>
                </c:pt>
                <c:pt idx="13846">
                  <c:v>239074905.42955941</c:v>
                </c:pt>
                <c:pt idx="13847">
                  <c:v>239078277.30999473</c:v>
                </c:pt>
                <c:pt idx="13848">
                  <c:v>239081836.45842993</c:v>
                </c:pt>
                <c:pt idx="13849">
                  <c:v>239160723.11802623</c:v>
                </c:pt>
                <c:pt idx="13850">
                  <c:v>239163627.45724201</c:v>
                </c:pt>
                <c:pt idx="13851">
                  <c:v>239241111.37363541</c:v>
                </c:pt>
                <c:pt idx="13852">
                  <c:v>239242891.97657478</c:v>
                </c:pt>
                <c:pt idx="13853">
                  <c:v>239244485.13484594</c:v>
                </c:pt>
                <c:pt idx="13854">
                  <c:v>239246265.70921883</c:v>
                </c:pt>
                <c:pt idx="13855">
                  <c:v>239323564.99434945</c:v>
                </c:pt>
                <c:pt idx="13856">
                  <c:v>239400959.21596497</c:v>
                </c:pt>
                <c:pt idx="13857">
                  <c:v>239403115.94754708</c:v>
                </c:pt>
                <c:pt idx="13858">
                  <c:v>239481074.84486371</c:v>
                </c:pt>
                <c:pt idx="13859">
                  <c:v>239483607.39918602</c:v>
                </c:pt>
                <c:pt idx="13860">
                  <c:v>239485577.14259258</c:v>
                </c:pt>
                <c:pt idx="13861">
                  <c:v>239487265.47941345</c:v>
                </c:pt>
                <c:pt idx="13862">
                  <c:v>239489141.39333138</c:v>
                </c:pt>
                <c:pt idx="13863">
                  <c:v>239491298.6736688</c:v>
                </c:pt>
                <c:pt idx="13864">
                  <c:v>239493174.55164292</c:v>
                </c:pt>
                <c:pt idx="13865">
                  <c:v>239494675.24198517</c:v>
                </c:pt>
                <c:pt idx="13866">
                  <c:v>239496363.5058319</c:v>
                </c:pt>
                <c:pt idx="13867">
                  <c:v>239573953.31710118</c:v>
                </c:pt>
                <c:pt idx="13868">
                  <c:v>239576111.18074191</c:v>
                </c:pt>
                <c:pt idx="13869">
                  <c:v>239653139.89577761</c:v>
                </c:pt>
                <c:pt idx="13870">
                  <c:v>239729887.97089216</c:v>
                </c:pt>
                <c:pt idx="13871">
                  <c:v>239731296.12810427</c:v>
                </c:pt>
                <c:pt idx="13872">
                  <c:v>239808327.17361754</c:v>
                </c:pt>
                <c:pt idx="13873">
                  <c:v>239810111.3736442</c:v>
                </c:pt>
                <c:pt idx="13874">
                  <c:v>239887143.95913061</c:v>
                </c:pt>
                <c:pt idx="13875">
                  <c:v>239888928.69177502</c:v>
                </c:pt>
                <c:pt idx="13876">
                  <c:v>239891277.00118279</c:v>
                </c:pt>
                <c:pt idx="13877">
                  <c:v>239893531.35360596</c:v>
                </c:pt>
                <c:pt idx="13878">
                  <c:v>239970660.85119206</c:v>
                </c:pt>
                <c:pt idx="13879">
                  <c:v>239972164.19996458</c:v>
                </c:pt>
                <c:pt idx="13880">
                  <c:v>239973855.45452401</c:v>
                </c:pt>
                <c:pt idx="13881">
                  <c:v>239975452.7380425</c:v>
                </c:pt>
                <c:pt idx="13882">
                  <c:v>239977143.96622911</c:v>
                </c:pt>
                <c:pt idx="13883">
                  <c:v>240054746.42679313</c:v>
                </c:pt>
                <c:pt idx="13884">
                  <c:v>240132632.26537398</c:v>
                </c:pt>
                <c:pt idx="13885">
                  <c:v>240134700.55809024</c:v>
                </c:pt>
                <c:pt idx="13886">
                  <c:v>240136392.78250688</c:v>
                </c:pt>
                <c:pt idx="13887">
                  <c:v>240137896.97059599</c:v>
                </c:pt>
                <c:pt idx="13888">
                  <c:v>240139401.14796302</c:v>
                </c:pt>
                <c:pt idx="13889">
                  <c:v>240140999.32466757</c:v>
                </c:pt>
                <c:pt idx="13890">
                  <c:v>240142597.489268</c:v>
                </c:pt>
                <c:pt idx="13891">
                  <c:v>240068843.75351557</c:v>
                </c:pt>
                <c:pt idx="13892">
                  <c:v>240070629.3476797</c:v>
                </c:pt>
                <c:pt idx="13893">
                  <c:v>240072320.94926193</c:v>
                </c:pt>
                <c:pt idx="13894">
                  <c:v>240149272.04588228</c:v>
                </c:pt>
                <c:pt idx="13895">
                  <c:v>240150588.1307191</c:v>
                </c:pt>
                <c:pt idx="13896">
                  <c:v>240151998.21250704</c:v>
                </c:pt>
                <c:pt idx="13897">
                  <c:v>240153502.28936204</c:v>
                </c:pt>
                <c:pt idx="13898">
                  <c:v>240079651.06604165</c:v>
                </c:pt>
                <c:pt idx="13899">
                  <c:v>240081154.64825809</c:v>
                </c:pt>
                <c:pt idx="13900">
                  <c:v>240082658.21975797</c:v>
                </c:pt>
                <c:pt idx="13901">
                  <c:v>240009086.8401283</c:v>
                </c:pt>
                <c:pt idx="13902">
                  <c:v>240011153.56531435</c:v>
                </c:pt>
                <c:pt idx="13903">
                  <c:v>240013032.38881671</c:v>
                </c:pt>
                <c:pt idx="13904">
                  <c:v>240090457.82492775</c:v>
                </c:pt>
                <c:pt idx="13905">
                  <c:v>240092431.17329589</c:v>
                </c:pt>
                <c:pt idx="13906">
                  <c:v>240018762.69711822</c:v>
                </c:pt>
                <c:pt idx="13907">
                  <c:v>240019983.8902356</c:v>
                </c:pt>
                <c:pt idx="13908">
                  <c:v>239945562.62252408</c:v>
                </c:pt>
                <c:pt idx="13909">
                  <c:v>240022144.44535038</c:v>
                </c:pt>
                <c:pt idx="13910">
                  <c:v>240023647.42715797</c:v>
                </c:pt>
                <c:pt idx="13911">
                  <c:v>240100888.17151198</c:v>
                </c:pt>
                <c:pt idx="13912">
                  <c:v>240027029.09706095</c:v>
                </c:pt>
                <c:pt idx="13913">
                  <c:v>240028719.91167769</c:v>
                </c:pt>
                <c:pt idx="13914">
                  <c:v>240030316.77970138</c:v>
                </c:pt>
                <c:pt idx="13915">
                  <c:v>240107089.75473431</c:v>
                </c:pt>
                <c:pt idx="13916">
                  <c:v>240108123.3342135</c:v>
                </c:pt>
                <c:pt idx="13917">
                  <c:v>240108968.986384</c:v>
                </c:pt>
                <c:pt idx="13918">
                  <c:v>240034543.72492823</c:v>
                </c:pt>
                <c:pt idx="13919">
                  <c:v>240111036.12186331</c:v>
                </c:pt>
                <c:pt idx="13920">
                  <c:v>240111881.76235756</c:v>
                </c:pt>
                <c:pt idx="13921">
                  <c:v>240112351.56116721</c:v>
                </c:pt>
                <c:pt idx="13922">
                  <c:v>240112727.39946201</c:v>
                </c:pt>
                <c:pt idx="13923">
                  <c:v>240189220.96418884</c:v>
                </c:pt>
                <c:pt idx="13924">
                  <c:v>240190442.81190398</c:v>
                </c:pt>
                <c:pt idx="13925">
                  <c:v>240191946.6147643</c:v>
                </c:pt>
                <c:pt idx="13926">
                  <c:v>240193544.39356142</c:v>
                </c:pt>
                <c:pt idx="13927">
                  <c:v>240195236.14616022</c:v>
                </c:pt>
                <c:pt idx="13928">
                  <c:v>240197021.87030062</c:v>
                </c:pt>
                <c:pt idx="13929">
                  <c:v>240198619.61066964</c:v>
                </c:pt>
                <c:pt idx="13930">
                  <c:v>240275116.72665641</c:v>
                </c:pt>
                <c:pt idx="13931">
                  <c:v>240275962.84590408</c:v>
                </c:pt>
                <c:pt idx="13932">
                  <c:v>240277090.99962544</c:v>
                </c:pt>
                <c:pt idx="13933">
                  <c:v>240203036.8299118</c:v>
                </c:pt>
                <c:pt idx="13934">
                  <c:v>240204258.59763271</c:v>
                </c:pt>
                <c:pt idx="13935">
                  <c:v>240204916.46962941</c:v>
                </c:pt>
                <c:pt idx="13936">
                  <c:v>240205950.26433763</c:v>
                </c:pt>
                <c:pt idx="13937">
                  <c:v>240207359.97623241</c:v>
                </c:pt>
                <c:pt idx="13938">
                  <c:v>240208581.71892339</c:v>
                </c:pt>
                <c:pt idx="13939">
                  <c:v>240209521.51618028</c:v>
                </c:pt>
                <c:pt idx="13940">
                  <c:v>240134806.72409469</c:v>
                </c:pt>
                <c:pt idx="13941">
                  <c:v>240135558.32000569</c:v>
                </c:pt>
                <c:pt idx="13942">
                  <c:v>240212152.92623276</c:v>
                </c:pt>
                <c:pt idx="13943">
                  <c:v>240289500.29263243</c:v>
                </c:pt>
                <c:pt idx="13944">
                  <c:v>240366848.82327873</c:v>
                </c:pt>
                <c:pt idx="13945">
                  <c:v>240367883.21365938</c:v>
                </c:pt>
                <c:pt idx="13946">
                  <c:v>240367977.24889728</c:v>
                </c:pt>
                <c:pt idx="13947">
                  <c:v>240367977.24889728</c:v>
                </c:pt>
                <c:pt idx="13948">
                  <c:v>240368447.42445871</c:v>
                </c:pt>
                <c:pt idx="13949">
                  <c:v>240369011.63375008</c:v>
                </c:pt>
                <c:pt idx="13950">
                  <c:v>240369575.84153408</c:v>
                </c:pt>
                <c:pt idx="13951">
                  <c:v>240370140.04781044</c:v>
                </c:pt>
                <c:pt idx="13952">
                  <c:v>240370986.35439831</c:v>
                </c:pt>
                <c:pt idx="13953">
                  <c:v>240371926.69107312</c:v>
                </c:pt>
                <c:pt idx="13954">
                  <c:v>240448337.31147987</c:v>
                </c:pt>
                <c:pt idx="13955">
                  <c:v>240373995.41701737</c:v>
                </c:pt>
                <c:pt idx="13956">
                  <c:v>240375405.90035886</c:v>
                </c:pt>
                <c:pt idx="13957">
                  <c:v>240376816.37427843</c:v>
                </c:pt>
                <c:pt idx="13958">
                  <c:v>240378320.86940795</c:v>
                </c:pt>
                <c:pt idx="13959">
                  <c:v>240454921.58826748</c:v>
                </c:pt>
                <c:pt idx="13960">
                  <c:v>240455768.12324923</c:v>
                </c:pt>
                <c:pt idx="13961">
                  <c:v>240456144.35992998</c:v>
                </c:pt>
                <c:pt idx="13962">
                  <c:v>240456332.47801864</c:v>
                </c:pt>
                <c:pt idx="13963">
                  <c:v>240456990.89001101</c:v>
                </c:pt>
                <c:pt idx="13964">
                  <c:v>240533781.12519738</c:v>
                </c:pt>
                <c:pt idx="13965">
                  <c:v>240535756.95651114</c:v>
                </c:pt>
                <c:pt idx="13966">
                  <c:v>240537732.76934755</c:v>
                </c:pt>
                <c:pt idx="13967">
                  <c:v>240539520.39361241</c:v>
                </c:pt>
                <c:pt idx="13968">
                  <c:v>240541402.08702511</c:v>
                </c:pt>
                <c:pt idx="13969">
                  <c:v>240543566.01373258</c:v>
                </c:pt>
                <c:pt idx="13970">
                  <c:v>240620830.63715068</c:v>
                </c:pt>
                <c:pt idx="13971">
                  <c:v>240622054.08977619</c:v>
                </c:pt>
                <c:pt idx="13972">
                  <c:v>240622806.98017946</c:v>
                </c:pt>
                <c:pt idx="13973">
                  <c:v>240547987.88200176</c:v>
                </c:pt>
                <c:pt idx="13974">
                  <c:v>240548646.45020893</c:v>
                </c:pt>
                <c:pt idx="13975">
                  <c:v>240549210.93561015</c:v>
                </c:pt>
                <c:pt idx="13976">
                  <c:v>240474391.0345203</c:v>
                </c:pt>
                <c:pt idx="13977">
                  <c:v>240475331.54203808</c:v>
                </c:pt>
                <c:pt idx="13978">
                  <c:v>240476742.29546258</c:v>
                </c:pt>
                <c:pt idx="13979">
                  <c:v>240478341.13795304</c:v>
                </c:pt>
                <c:pt idx="13980">
                  <c:v>240479469.72536528</c:v>
                </c:pt>
                <c:pt idx="13981">
                  <c:v>240555702.40932778</c:v>
                </c:pt>
                <c:pt idx="13982">
                  <c:v>240556549.10858724</c:v>
                </c:pt>
                <c:pt idx="13983">
                  <c:v>240633158.95126131</c:v>
                </c:pt>
                <c:pt idx="13984">
                  <c:v>240709863.63187537</c:v>
                </c:pt>
                <c:pt idx="13985">
                  <c:v>240710710.84965461</c:v>
                </c:pt>
                <c:pt idx="13986">
                  <c:v>240635699.81211802</c:v>
                </c:pt>
                <c:pt idx="13987">
                  <c:v>240636452.65391311</c:v>
                </c:pt>
                <c:pt idx="13988">
                  <c:v>240637676.01611057</c:v>
                </c:pt>
                <c:pt idx="13989">
                  <c:v>240639558.09797201</c:v>
                </c:pt>
                <c:pt idx="13990">
                  <c:v>240716641.27904859</c:v>
                </c:pt>
                <c:pt idx="13991">
                  <c:v>240717770.86578688</c:v>
                </c:pt>
                <c:pt idx="13992">
                  <c:v>240718900.4464899</c:v>
                </c:pt>
                <c:pt idx="13993">
                  <c:v>240795608.6689316</c:v>
                </c:pt>
                <c:pt idx="13994">
                  <c:v>240871940.89373061</c:v>
                </c:pt>
                <c:pt idx="13995">
                  <c:v>240872788.59830835</c:v>
                </c:pt>
                <c:pt idx="13996">
                  <c:v>240949592.70449609</c:v>
                </c:pt>
                <c:pt idx="13997">
                  <c:v>240950817.53675446</c:v>
                </c:pt>
                <c:pt idx="13998">
                  <c:v>240876367.75796658</c:v>
                </c:pt>
                <c:pt idx="13999">
                  <c:v>240877121.25754708</c:v>
                </c:pt>
                <c:pt idx="14000">
                  <c:v>240877874.75444371</c:v>
                </c:pt>
                <c:pt idx="14001">
                  <c:v>240879193.36755478</c:v>
                </c:pt>
                <c:pt idx="14002">
                  <c:v>240880888.71519199</c:v>
                </c:pt>
                <c:pt idx="14003">
                  <c:v>240958166.38143271</c:v>
                </c:pt>
                <c:pt idx="14004">
                  <c:v>240959673.80520761</c:v>
                </c:pt>
                <c:pt idx="14005">
                  <c:v>241036387.58243254</c:v>
                </c:pt>
                <c:pt idx="14006">
                  <c:v>241112442.21780628</c:v>
                </c:pt>
                <c:pt idx="14007">
                  <c:v>241113196.39153561</c:v>
                </c:pt>
                <c:pt idx="14008">
                  <c:v>241190006.01883829</c:v>
                </c:pt>
                <c:pt idx="14009">
                  <c:v>241191420.52125096</c:v>
                </c:pt>
                <c:pt idx="14010">
                  <c:v>241192646.41570121</c:v>
                </c:pt>
                <c:pt idx="14011">
                  <c:v>241269363.34290099</c:v>
                </c:pt>
                <c:pt idx="14012">
                  <c:v>241270966.91740459</c:v>
                </c:pt>
                <c:pt idx="14013">
                  <c:v>241272570.47977203</c:v>
                </c:pt>
                <c:pt idx="14014">
                  <c:v>241273985.37766492</c:v>
                </c:pt>
                <c:pt idx="14015">
                  <c:v>241275588.91718811</c:v>
                </c:pt>
                <c:pt idx="14016">
                  <c:v>241277003.79492489</c:v>
                </c:pt>
                <c:pt idx="14017">
                  <c:v>241353063.35092831</c:v>
                </c:pt>
                <c:pt idx="14018">
                  <c:v>241353157.70503601</c:v>
                </c:pt>
                <c:pt idx="14019">
                  <c:v>241353912.53638712</c:v>
                </c:pt>
                <c:pt idx="14020">
                  <c:v>241430916.53640801</c:v>
                </c:pt>
                <c:pt idx="14021">
                  <c:v>241433087.32490611</c:v>
                </c:pt>
                <c:pt idx="14022">
                  <c:v>241435635.61347803</c:v>
                </c:pt>
                <c:pt idx="14023">
                  <c:v>241437995.11262429</c:v>
                </c:pt>
                <c:pt idx="14024">
                  <c:v>241439882.69303507</c:v>
                </c:pt>
                <c:pt idx="14025">
                  <c:v>241441109.61129028</c:v>
                </c:pt>
                <c:pt idx="14026">
                  <c:v>241441864.63437968</c:v>
                </c:pt>
                <c:pt idx="14027">
                  <c:v>241442997.16397262</c:v>
                </c:pt>
                <c:pt idx="14028">
                  <c:v>241369197.29287642</c:v>
                </c:pt>
                <c:pt idx="14029">
                  <c:v>241371178.56949681</c:v>
                </c:pt>
                <c:pt idx="14030">
                  <c:v>241373254.17275828</c:v>
                </c:pt>
                <c:pt idx="14031">
                  <c:v>241374575.00061437</c:v>
                </c:pt>
                <c:pt idx="14032">
                  <c:v>241451396.56963578</c:v>
                </c:pt>
                <c:pt idx="14033">
                  <c:v>241377499.66157508</c:v>
                </c:pt>
                <c:pt idx="14034">
                  <c:v>241379103.49077451</c:v>
                </c:pt>
                <c:pt idx="14035">
                  <c:v>241380424.28217906</c:v>
                </c:pt>
                <c:pt idx="14036">
                  <c:v>241381650.7239705</c:v>
                </c:pt>
                <c:pt idx="14037">
                  <c:v>241383160.18104827</c:v>
                </c:pt>
                <c:pt idx="14038">
                  <c:v>241385141.32714921</c:v>
                </c:pt>
                <c:pt idx="14039">
                  <c:v>241387216.79367831</c:v>
                </c:pt>
                <c:pt idx="14040">
                  <c:v>241389009.22568926</c:v>
                </c:pt>
                <c:pt idx="14041">
                  <c:v>241390235.6178048</c:v>
                </c:pt>
                <c:pt idx="14042">
                  <c:v>241466401.42119581</c:v>
                </c:pt>
                <c:pt idx="14043">
                  <c:v>241467250.72066092</c:v>
                </c:pt>
                <c:pt idx="14044">
                  <c:v>241468666.21220908</c:v>
                </c:pt>
                <c:pt idx="14045">
                  <c:v>241470459.15460393</c:v>
                </c:pt>
                <c:pt idx="14046">
                  <c:v>241472157.71762288</c:v>
                </c:pt>
                <c:pt idx="14047">
                  <c:v>241549175.25342068</c:v>
                </c:pt>
                <c:pt idx="14048">
                  <c:v>241550968.71415269</c:v>
                </c:pt>
                <c:pt idx="14049">
                  <c:v>241553328.50779909</c:v>
                </c:pt>
                <c:pt idx="14050">
                  <c:v>241555877.05544531</c:v>
                </c:pt>
                <c:pt idx="14051">
                  <c:v>241558048.01632139</c:v>
                </c:pt>
                <c:pt idx="14052">
                  <c:v>241635541.28523427</c:v>
                </c:pt>
                <c:pt idx="14053">
                  <c:v>241637807.29897758</c:v>
                </c:pt>
                <c:pt idx="14054">
                  <c:v>241640262.11988628</c:v>
                </c:pt>
                <c:pt idx="14055">
                  <c:v>241642528.08320561</c:v>
                </c:pt>
                <c:pt idx="14056">
                  <c:v>241644321.95366865</c:v>
                </c:pt>
                <c:pt idx="14057">
                  <c:v>241721158.00692084</c:v>
                </c:pt>
                <c:pt idx="14058">
                  <c:v>241722385.75914028</c:v>
                </c:pt>
                <c:pt idx="14059">
                  <c:v>241723896.82904401</c:v>
                </c:pt>
                <c:pt idx="14060">
                  <c:v>241726446.73510823</c:v>
                </c:pt>
                <c:pt idx="14061">
                  <c:v>241729563.24535656</c:v>
                </c:pt>
                <c:pt idx="14062">
                  <c:v>241656784.21393758</c:v>
                </c:pt>
                <c:pt idx="14063">
                  <c:v>241658766.77875665</c:v>
                </c:pt>
                <c:pt idx="14064">
                  <c:v>241660654.91850236</c:v>
                </c:pt>
                <c:pt idx="14065">
                  <c:v>241662826.25843534</c:v>
                </c:pt>
                <c:pt idx="14066">
                  <c:v>241665186.38532981</c:v>
                </c:pt>
                <c:pt idx="14067">
                  <c:v>241667168.87163043</c:v>
                </c:pt>
                <c:pt idx="14068">
                  <c:v>241669056.93659791</c:v>
                </c:pt>
                <c:pt idx="14069">
                  <c:v>241670850.58275279</c:v>
                </c:pt>
                <c:pt idx="14070">
                  <c:v>241597215.88413697</c:v>
                </c:pt>
                <c:pt idx="14071">
                  <c:v>241599292.051146</c:v>
                </c:pt>
                <c:pt idx="14072">
                  <c:v>241601368.19783098</c:v>
                </c:pt>
                <c:pt idx="14073">
                  <c:v>241603538.69308841</c:v>
                </c:pt>
                <c:pt idx="14074">
                  <c:v>241605520.43022832</c:v>
                </c:pt>
                <c:pt idx="14075">
                  <c:v>241607124.68006423</c:v>
                </c:pt>
                <c:pt idx="14076">
                  <c:v>241608634.55117738</c:v>
                </c:pt>
                <c:pt idx="14077">
                  <c:v>241685954.36990371</c:v>
                </c:pt>
                <c:pt idx="14078">
                  <c:v>241687842.26769161</c:v>
                </c:pt>
                <c:pt idx="14079">
                  <c:v>241765541.45854384</c:v>
                </c:pt>
                <c:pt idx="14080">
                  <c:v>241767996.44237858</c:v>
                </c:pt>
                <c:pt idx="14081">
                  <c:v>241770451.39781347</c:v>
                </c:pt>
                <c:pt idx="14082">
                  <c:v>241772623.06548589</c:v>
                </c:pt>
                <c:pt idx="14083">
                  <c:v>241850042.38550669</c:v>
                </c:pt>
                <c:pt idx="14084">
                  <c:v>241851742.45182511</c:v>
                </c:pt>
                <c:pt idx="14085">
                  <c:v>241853631.39843273</c:v>
                </c:pt>
                <c:pt idx="14086">
                  <c:v>241855520.32823196</c:v>
                </c:pt>
                <c:pt idx="14087">
                  <c:v>241932564.57410404</c:v>
                </c:pt>
                <c:pt idx="14088">
                  <c:v>241933792.74416357</c:v>
                </c:pt>
                <c:pt idx="14089">
                  <c:v>241935398.80198488</c:v>
                </c:pt>
                <c:pt idx="14090">
                  <c:v>241937571.68440831</c:v>
                </c:pt>
                <c:pt idx="14091">
                  <c:v>241940122.4310562</c:v>
                </c:pt>
                <c:pt idx="14092">
                  <c:v>241942673.14706403</c:v>
                </c:pt>
                <c:pt idx="14093">
                  <c:v>241945129.36315101</c:v>
                </c:pt>
                <c:pt idx="14094">
                  <c:v>241871764.43069401</c:v>
                </c:pt>
                <c:pt idx="14095">
                  <c:v>241873653.19914672</c:v>
                </c:pt>
                <c:pt idx="14096">
                  <c:v>241875730.82503513</c:v>
                </c:pt>
                <c:pt idx="14097">
                  <c:v>241878469.4826377</c:v>
                </c:pt>
                <c:pt idx="14098">
                  <c:v>241881585.84313858</c:v>
                </c:pt>
                <c:pt idx="14099">
                  <c:v>241884513.29163226</c:v>
                </c:pt>
                <c:pt idx="14100">
                  <c:v>241886779.67564332</c:v>
                </c:pt>
                <c:pt idx="14101">
                  <c:v>241888479.44777253</c:v>
                </c:pt>
                <c:pt idx="14102">
                  <c:v>241890368.06750882</c:v>
                </c:pt>
                <c:pt idx="14103">
                  <c:v>241968839.83443022</c:v>
                </c:pt>
                <c:pt idx="14104">
                  <c:v>241972712.60807988</c:v>
                </c:pt>
                <c:pt idx="14105">
                  <c:v>241976301.94498038</c:v>
                </c:pt>
                <c:pt idx="14106">
                  <c:v>241979041.13495448</c:v>
                </c:pt>
                <c:pt idx="14107">
                  <c:v>241981591.38351214</c:v>
                </c:pt>
                <c:pt idx="14108">
                  <c:v>241984330.5052554</c:v>
                </c:pt>
                <c:pt idx="14109">
                  <c:v>241986975.1409986</c:v>
                </c:pt>
                <c:pt idx="14110">
                  <c:v>241989430.84469691</c:v>
                </c:pt>
                <c:pt idx="14111">
                  <c:v>242067627.11077434</c:v>
                </c:pt>
                <c:pt idx="14112">
                  <c:v>242070366.95241615</c:v>
                </c:pt>
                <c:pt idx="14113">
                  <c:v>242072917.80769348</c:v>
                </c:pt>
                <c:pt idx="14114">
                  <c:v>242074996.25971463</c:v>
                </c:pt>
                <c:pt idx="14115">
                  <c:v>242152251.32083473</c:v>
                </c:pt>
                <c:pt idx="14116">
                  <c:v>242154046.87707904</c:v>
                </c:pt>
                <c:pt idx="14117">
                  <c:v>242156031.42159086</c:v>
                </c:pt>
                <c:pt idx="14118">
                  <c:v>242233761.33127391</c:v>
                </c:pt>
                <c:pt idx="14119">
                  <c:v>242236030.04389361</c:v>
                </c:pt>
                <c:pt idx="14120">
                  <c:v>242238676.84467667</c:v>
                </c:pt>
                <c:pt idx="14121">
                  <c:v>242241607.19281176</c:v>
                </c:pt>
                <c:pt idx="14122">
                  <c:v>242244442.97512084</c:v>
                </c:pt>
                <c:pt idx="14123">
                  <c:v>242322555.65687802</c:v>
                </c:pt>
                <c:pt idx="14124">
                  <c:v>242325392.25180307</c:v>
                </c:pt>
                <c:pt idx="14125">
                  <c:v>242328228.80888373</c:v>
                </c:pt>
                <c:pt idx="14126">
                  <c:v>242331254.4280577</c:v>
                </c:pt>
                <c:pt idx="14127">
                  <c:v>242334941.84321171</c:v>
                </c:pt>
                <c:pt idx="14128">
                  <c:v>242338534.64774597</c:v>
                </c:pt>
                <c:pt idx="14129">
                  <c:v>242341181.93855399</c:v>
                </c:pt>
                <c:pt idx="14130">
                  <c:v>242418545.17385826</c:v>
                </c:pt>
                <c:pt idx="14131">
                  <c:v>242420058.35557261</c:v>
                </c:pt>
                <c:pt idx="14132">
                  <c:v>242421760.67213205</c:v>
                </c:pt>
                <c:pt idx="14133">
                  <c:v>242423557.54705191</c:v>
                </c:pt>
                <c:pt idx="14134">
                  <c:v>242425638.12009799</c:v>
                </c:pt>
                <c:pt idx="14135">
                  <c:v>242503383.01010394</c:v>
                </c:pt>
                <c:pt idx="14136">
                  <c:v>242505653.38723162</c:v>
                </c:pt>
                <c:pt idx="14137">
                  <c:v>242508302.12992391</c:v>
                </c:pt>
                <c:pt idx="14138">
                  <c:v>242511045.43580431</c:v>
                </c:pt>
                <c:pt idx="14139">
                  <c:v>242589645.5892103</c:v>
                </c:pt>
                <c:pt idx="14140">
                  <c:v>242593052.03590369</c:v>
                </c:pt>
                <c:pt idx="14141">
                  <c:v>242596363.80680278</c:v>
                </c:pt>
                <c:pt idx="14142">
                  <c:v>242598729.32589138</c:v>
                </c:pt>
                <c:pt idx="14143">
                  <c:v>242524950.61461881</c:v>
                </c:pt>
                <c:pt idx="14144">
                  <c:v>242527031.58360207</c:v>
                </c:pt>
                <c:pt idx="14145">
                  <c:v>242453818.4228023</c:v>
                </c:pt>
                <c:pt idx="14146">
                  <c:v>242456087.81491971</c:v>
                </c:pt>
                <c:pt idx="14147">
                  <c:v>242458262.62630919</c:v>
                </c:pt>
                <c:pt idx="14148">
                  <c:v>242384857.47860929</c:v>
                </c:pt>
                <c:pt idx="14149">
                  <c:v>242386747.99203679</c:v>
                </c:pt>
                <c:pt idx="14150">
                  <c:v>242464314.15835488</c:v>
                </c:pt>
                <c:pt idx="14151">
                  <c:v>242466867.09679314</c:v>
                </c:pt>
                <c:pt idx="14152">
                  <c:v>242545191.90350458</c:v>
                </c:pt>
                <c:pt idx="14153">
                  <c:v>242547650.99431998</c:v>
                </c:pt>
                <c:pt idx="14154">
                  <c:v>242549542.58329713</c:v>
                </c:pt>
                <c:pt idx="14155">
                  <c:v>242476038.51171169</c:v>
                </c:pt>
                <c:pt idx="14156">
                  <c:v>242478496.76190028</c:v>
                </c:pt>
                <c:pt idx="14157">
                  <c:v>242481049.5300993</c:v>
                </c:pt>
                <c:pt idx="14158">
                  <c:v>242483602.2676577</c:v>
                </c:pt>
                <c:pt idx="14159">
                  <c:v>242485965.8862257</c:v>
                </c:pt>
                <c:pt idx="14160">
                  <c:v>242488329.47852498</c:v>
                </c:pt>
                <c:pt idx="14161">
                  <c:v>242490503.96024141</c:v>
                </c:pt>
                <c:pt idx="14162">
                  <c:v>242567984.69446281</c:v>
                </c:pt>
                <c:pt idx="14163">
                  <c:v>242569497.82236111</c:v>
                </c:pt>
                <c:pt idx="14164">
                  <c:v>242571672.92486033</c:v>
                </c:pt>
                <c:pt idx="14165">
                  <c:v>242650196.51109433</c:v>
                </c:pt>
                <c:pt idx="14166">
                  <c:v>242577536.13387135</c:v>
                </c:pt>
                <c:pt idx="14167">
                  <c:v>242580373.11247939</c:v>
                </c:pt>
                <c:pt idx="14168">
                  <c:v>242658993.88344079</c:v>
                </c:pt>
                <c:pt idx="14169">
                  <c:v>242662115.44427615</c:v>
                </c:pt>
                <c:pt idx="14170">
                  <c:v>242665047.7778973</c:v>
                </c:pt>
                <c:pt idx="14171">
                  <c:v>242667696.30256838</c:v>
                </c:pt>
                <c:pt idx="14172">
                  <c:v>242669777.26311463</c:v>
                </c:pt>
                <c:pt idx="14173">
                  <c:v>242671669.02777201</c:v>
                </c:pt>
                <c:pt idx="14174">
                  <c:v>242749065.39927045</c:v>
                </c:pt>
                <c:pt idx="14175">
                  <c:v>242750957.72045976</c:v>
                </c:pt>
                <c:pt idx="14176">
                  <c:v>242753133.86903238</c:v>
                </c:pt>
                <c:pt idx="14177">
                  <c:v>242755404.6090425</c:v>
                </c:pt>
                <c:pt idx="14178">
                  <c:v>242757391.4866823</c:v>
                </c:pt>
                <c:pt idx="14179">
                  <c:v>242684154.25276068</c:v>
                </c:pt>
                <c:pt idx="14180">
                  <c:v>242686802.53965399</c:v>
                </c:pt>
                <c:pt idx="14181">
                  <c:v>242689545.37347931</c:v>
                </c:pt>
                <c:pt idx="14182">
                  <c:v>242616493.99930364</c:v>
                </c:pt>
                <c:pt idx="14183">
                  <c:v>242619141.36235061</c:v>
                </c:pt>
                <c:pt idx="14184">
                  <c:v>242622072.33301175</c:v>
                </c:pt>
                <c:pt idx="14185">
                  <c:v>242548828.49943534</c:v>
                </c:pt>
                <c:pt idx="14186">
                  <c:v>242626137.80610991</c:v>
                </c:pt>
                <c:pt idx="14187">
                  <c:v>242628028.69735938</c:v>
                </c:pt>
                <c:pt idx="14188">
                  <c:v>242630297.74467438</c:v>
                </c:pt>
                <c:pt idx="14189">
                  <c:v>242633134.01978588</c:v>
                </c:pt>
                <c:pt idx="14190">
                  <c:v>242560548.19477504</c:v>
                </c:pt>
                <c:pt idx="14191">
                  <c:v>242563383.50791606</c:v>
                </c:pt>
                <c:pt idx="14192">
                  <c:v>242565462.7135295</c:v>
                </c:pt>
                <c:pt idx="14193">
                  <c:v>242567163.86664</c:v>
                </c:pt>
                <c:pt idx="14194">
                  <c:v>242644478.74211732</c:v>
                </c:pt>
                <c:pt idx="14195">
                  <c:v>242646274.93434465</c:v>
                </c:pt>
                <c:pt idx="14196">
                  <c:v>242648449.25201401</c:v>
                </c:pt>
                <c:pt idx="14197">
                  <c:v>242650812.61557993</c:v>
                </c:pt>
                <c:pt idx="14198">
                  <c:v>242577654.01014936</c:v>
                </c:pt>
                <c:pt idx="14199">
                  <c:v>242580583.59743994</c:v>
                </c:pt>
                <c:pt idx="14200">
                  <c:v>242583324.14256588</c:v>
                </c:pt>
                <c:pt idx="14201">
                  <c:v>242585781.15300038</c:v>
                </c:pt>
                <c:pt idx="14202">
                  <c:v>242588143.63626531</c:v>
                </c:pt>
                <c:pt idx="14203">
                  <c:v>242590695.08871511</c:v>
                </c:pt>
                <c:pt idx="14204">
                  <c:v>242593246.51055586</c:v>
                </c:pt>
                <c:pt idx="14205">
                  <c:v>242671609.08294171</c:v>
                </c:pt>
                <c:pt idx="14206">
                  <c:v>242674633.85430071</c:v>
                </c:pt>
                <c:pt idx="14207">
                  <c:v>242677375.0161978</c:v>
                </c:pt>
                <c:pt idx="14208">
                  <c:v>242755173.68073493</c:v>
                </c:pt>
                <c:pt idx="14209">
                  <c:v>242756875.58660576</c:v>
                </c:pt>
                <c:pt idx="14210">
                  <c:v>242682290.11460406</c:v>
                </c:pt>
                <c:pt idx="14211">
                  <c:v>242683613.39092711</c:v>
                </c:pt>
                <c:pt idx="14212">
                  <c:v>242761035.74365783</c:v>
                </c:pt>
                <c:pt idx="14213">
                  <c:v>242763399.43302488</c:v>
                </c:pt>
                <c:pt idx="14214">
                  <c:v>242841391.05972013</c:v>
                </c:pt>
                <c:pt idx="14215">
                  <c:v>242768221.27792794</c:v>
                </c:pt>
                <c:pt idx="14216">
                  <c:v>242770490.34360838</c:v>
                </c:pt>
                <c:pt idx="14217">
                  <c:v>242848673.24504822</c:v>
                </c:pt>
                <c:pt idx="14218">
                  <c:v>242851794.10535994</c:v>
                </c:pt>
                <c:pt idx="14219">
                  <c:v>242854914.9199191</c:v>
                </c:pt>
                <c:pt idx="14220">
                  <c:v>242857373.71128747</c:v>
                </c:pt>
                <c:pt idx="14221">
                  <c:v>242859170.50240472</c:v>
                </c:pt>
                <c:pt idx="14222">
                  <c:v>242860589.01099503</c:v>
                </c:pt>
                <c:pt idx="14223">
                  <c:v>242937547.29851836</c:v>
                </c:pt>
                <c:pt idx="14224">
                  <c:v>242939155.42082345</c:v>
                </c:pt>
                <c:pt idx="14225">
                  <c:v>242941520.2845042</c:v>
                </c:pt>
                <c:pt idx="14226">
                  <c:v>242868532.48442671</c:v>
                </c:pt>
                <c:pt idx="14227">
                  <c:v>242870707.43141401</c:v>
                </c:pt>
                <c:pt idx="14228">
                  <c:v>242948614.71797034</c:v>
                </c:pt>
                <c:pt idx="14229">
                  <c:v>242951357.83554628</c:v>
                </c:pt>
                <c:pt idx="14230">
                  <c:v>242954100.91778594</c:v>
                </c:pt>
                <c:pt idx="14231">
                  <c:v>243032389.71038592</c:v>
                </c:pt>
                <c:pt idx="14232">
                  <c:v>243035038.96165591</c:v>
                </c:pt>
                <c:pt idx="14233">
                  <c:v>243037877.40859559</c:v>
                </c:pt>
                <c:pt idx="14234">
                  <c:v>243040715.81771201</c:v>
                </c:pt>
                <c:pt idx="14235">
                  <c:v>242967342.88673756</c:v>
                </c:pt>
                <c:pt idx="14236">
                  <c:v>242969045.36586097</c:v>
                </c:pt>
                <c:pt idx="14237">
                  <c:v>242971126.15519428</c:v>
                </c:pt>
                <c:pt idx="14238">
                  <c:v>242973774.40312129</c:v>
                </c:pt>
                <c:pt idx="14239">
                  <c:v>242976233.46099216</c:v>
                </c:pt>
                <c:pt idx="14240">
                  <c:v>242978408.7577453</c:v>
                </c:pt>
                <c:pt idx="14241">
                  <c:v>243056042.57339704</c:v>
                </c:pt>
                <c:pt idx="14242">
                  <c:v>243057840.08359984</c:v>
                </c:pt>
                <c:pt idx="14243">
                  <c:v>243135664.92792431</c:v>
                </c:pt>
                <c:pt idx="14244">
                  <c:v>243138409.2927368</c:v>
                </c:pt>
                <c:pt idx="14245">
                  <c:v>243141816.04126108</c:v>
                </c:pt>
                <c:pt idx="14246">
                  <c:v>243220590.66291776</c:v>
                </c:pt>
                <c:pt idx="14247">
                  <c:v>243222957.12985641</c:v>
                </c:pt>
                <c:pt idx="14248">
                  <c:v>243300314.05251098</c:v>
                </c:pt>
                <c:pt idx="14249">
                  <c:v>243301734.35034692</c:v>
                </c:pt>
                <c:pt idx="14250">
                  <c:v>243378998.03466868</c:v>
                </c:pt>
                <c:pt idx="14251">
                  <c:v>243305427.08044201</c:v>
                </c:pt>
                <c:pt idx="14252">
                  <c:v>243308078.23183709</c:v>
                </c:pt>
                <c:pt idx="14253">
                  <c:v>243310918.7146073</c:v>
                </c:pt>
                <c:pt idx="14254">
                  <c:v>243313569.79771736</c:v>
                </c:pt>
                <c:pt idx="14255">
                  <c:v>243316220.84786344</c:v>
                </c:pt>
                <c:pt idx="14256">
                  <c:v>243318777.1864289</c:v>
                </c:pt>
                <c:pt idx="14257">
                  <c:v>243321333.49434435</c:v>
                </c:pt>
                <c:pt idx="14258">
                  <c:v>243323321.71264434</c:v>
                </c:pt>
                <c:pt idx="14259">
                  <c:v>243324741.85722199</c:v>
                </c:pt>
                <c:pt idx="14260">
                  <c:v>243326446.0182282</c:v>
                </c:pt>
                <c:pt idx="14261">
                  <c:v>243328718.21171501</c:v>
                </c:pt>
                <c:pt idx="14262">
                  <c:v>243406179.48858154</c:v>
                </c:pt>
                <c:pt idx="14263">
                  <c:v>243407031.81265134</c:v>
                </c:pt>
                <c:pt idx="14264">
                  <c:v>243483831.33184201</c:v>
                </c:pt>
                <c:pt idx="14265">
                  <c:v>243485820.68235579</c:v>
                </c:pt>
                <c:pt idx="14266">
                  <c:v>243488567.85018829</c:v>
                </c:pt>
                <c:pt idx="14267">
                  <c:v>243491030.79817</c:v>
                </c:pt>
                <c:pt idx="14268">
                  <c:v>243568686.02937084</c:v>
                </c:pt>
                <c:pt idx="14269">
                  <c:v>243570202.13238782</c:v>
                </c:pt>
                <c:pt idx="14270">
                  <c:v>243571718.22463411</c:v>
                </c:pt>
                <c:pt idx="14271">
                  <c:v>243573708.07936183</c:v>
                </c:pt>
                <c:pt idx="14272">
                  <c:v>243576171.68331888</c:v>
                </c:pt>
                <c:pt idx="14273">
                  <c:v>243654588.64262706</c:v>
                </c:pt>
                <c:pt idx="14274">
                  <c:v>243657526.85407352</c:v>
                </c:pt>
                <c:pt idx="14275">
                  <c:v>243659801.57064465</c:v>
                </c:pt>
                <c:pt idx="14276">
                  <c:v>243661602.37074021</c:v>
                </c:pt>
                <c:pt idx="14277">
                  <c:v>243663403.1556448</c:v>
                </c:pt>
                <c:pt idx="14278">
                  <c:v>243740971.15530428</c:v>
                </c:pt>
                <c:pt idx="14279">
                  <c:v>243743246.49547043</c:v>
                </c:pt>
                <c:pt idx="14280">
                  <c:v>243745427.00704598</c:v>
                </c:pt>
                <c:pt idx="14281">
                  <c:v>243747512.69293603</c:v>
                </c:pt>
                <c:pt idx="14282">
                  <c:v>243673733.68076858</c:v>
                </c:pt>
                <c:pt idx="14283">
                  <c:v>243675344.81852198</c:v>
                </c:pt>
                <c:pt idx="14284">
                  <c:v>243676861.17235848</c:v>
                </c:pt>
                <c:pt idx="14285">
                  <c:v>243678851.37042341</c:v>
                </c:pt>
                <c:pt idx="14286">
                  <c:v>243681315.39946336</c:v>
                </c:pt>
                <c:pt idx="14287">
                  <c:v>243759362.79426321</c:v>
                </c:pt>
                <c:pt idx="14288">
                  <c:v>243761258.74945095</c:v>
                </c:pt>
                <c:pt idx="14289">
                  <c:v>243762870.29812497</c:v>
                </c:pt>
                <c:pt idx="14290">
                  <c:v>243764197.44672468</c:v>
                </c:pt>
                <c:pt idx="14291">
                  <c:v>243765429.79161024</c:v>
                </c:pt>
                <c:pt idx="14292">
                  <c:v>243766851.71917918</c:v>
                </c:pt>
                <c:pt idx="14293">
                  <c:v>243693256.06039765</c:v>
                </c:pt>
                <c:pt idx="14294">
                  <c:v>243695435.63276845</c:v>
                </c:pt>
                <c:pt idx="14295">
                  <c:v>243697330.89500231</c:v>
                </c:pt>
                <c:pt idx="14296">
                  <c:v>243698941.85467142</c:v>
                </c:pt>
                <c:pt idx="14297">
                  <c:v>243700363.27957729</c:v>
                </c:pt>
                <c:pt idx="14298">
                  <c:v>243701974.21636251</c:v>
                </c:pt>
                <c:pt idx="14299">
                  <c:v>243703964.18031394</c:v>
                </c:pt>
                <c:pt idx="14300">
                  <c:v>243781828.78113455</c:v>
                </c:pt>
                <c:pt idx="14301">
                  <c:v>243784388.04739285</c:v>
                </c:pt>
                <c:pt idx="14302">
                  <c:v>243862539.19447601</c:v>
                </c:pt>
                <c:pt idx="14303">
                  <c:v>243864814.75206909</c:v>
                </c:pt>
                <c:pt idx="14304">
                  <c:v>243867185.09878418</c:v>
                </c:pt>
                <c:pt idx="14305">
                  <c:v>243794056.10978758</c:v>
                </c:pt>
                <c:pt idx="14306">
                  <c:v>243796236.1025942</c:v>
                </c:pt>
                <c:pt idx="14307">
                  <c:v>243874011.55036533</c:v>
                </c:pt>
                <c:pt idx="14308">
                  <c:v>243875907.74819902</c:v>
                </c:pt>
                <c:pt idx="14309">
                  <c:v>243877519.50312328</c:v>
                </c:pt>
                <c:pt idx="14310">
                  <c:v>243879036.43782511</c:v>
                </c:pt>
                <c:pt idx="14311">
                  <c:v>243881027.39827263</c:v>
                </c:pt>
                <c:pt idx="14312">
                  <c:v>243883207.95270878</c:v>
                </c:pt>
                <c:pt idx="14313">
                  <c:v>243809505.14402252</c:v>
                </c:pt>
                <c:pt idx="14314">
                  <c:v>243811305.87896088</c:v>
                </c:pt>
                <c:pt idx="14315">
                  <c:v>243813390.92149743</c:v>
                </c:pt>
                <c:pt idx="14316">
                  <c:v>243815949.80951291</c:v>
                </c:pt>
                <c:pt idx="14317">
                  <c:v>243818413.89491734</c:v>
                </c:pt>
                <c:pt idx="14318">
                  <c:v>243896480.41265318</c:v>
                </c:pt>
                <c:pt idx="14319">
                  <c:v>243898850.40800628</c:v>
                </c:pt>
                <c:pt idx="14320">
                  <c:v>243901220.37706438</c:v>
                </c:pt>
                <c:pt idx="14321">
                  <c:v>243903400.72537422</c:v>
                </c:pt>
                <c:pt idx="14322">
                  <c:v>243905486.2551063</c:v>
                </c:pt>
                <c:pt idx="14323">
                  <c:v>243831776.32441714</c:v>
                </c:pt>
                <c:pt idx="14324">
                  <c:v>243757970.40373045</c:v>
                </c:pt>
                <c:pt idx="14325">
                  <c:v>243759770.37589175</c:v>
                </c:pt>
                <c:pt idx="14326">
                  <c:v>243837177.92029065</c:v>
                </c:pt>
                <c:pt idx="14327">
                  <c:v>243914870.88692909</c:v>
                </c:pt>
                <c:pt idx="14328">
                  <c:v>243917051.0959079</c:v>
                </c:pt>
                <c:pt idx="14329">
                  <c:v>243843432.22902635</c:v>
                </c:pt>
                <c:pt idx="14330">
                  <c:v>243845706.47769591</c:v>
                </c:pt>
                <c:pt idx="14331">
                  <c:v>243847980.70214418</c:v>
                </c:pt>
                <c:pt idx="14332">
                  <c:v>243850444.41796428</c:v>
                </c:pt>
                <c:pt idx="14333">
                  <c:v>243852813.34867769</c:v>
                </c:pt>
                <c:pt idx="14334">
                  <c:v>243854424.20655161</c:v>
                </c:pt>
                <c:pt idx="14335">
                  <c:v>243855940.29697961</c:v>
                </c:pt>
                <c:pt idx="14336">
                  <c:v>243858119.65811184</c:v>
                </c:pt>
                <c:pt idx="14337">
                  <c:v>243860488.50368038</c:v>
                </c:pt>
                <c:pt idx="14338">
                  <c:v>243862383.56121504</c:v>
                </c:pt>
                <c:pt idx="14339">
                  <c:v>243863899.59513405</c:v>
                </c:pt>
                <c:pt idx="14340">
                  <c:v>243865320.867158</c:v>
                </c:pt>
                <c:pt idx="14341">
                  <c:v>243866836.88022375</c:v>
                </c:pt>
                <c:pt idx="14342">
                  <c:v>243869205.62909201</c:v>
                </c:pt>
                <c:pt idx="14343">
                  <c:v>243872427.08538559</c:v>
                </c:pt>
                <c:pt idx="14344">
                  <c:v>243951173.20631337</c:v>
                </c:pt>
                <c:pt idx="14345">
                  <c:v>244029352.34116673</c:v>
                </c:pt>
                <c:pt idx="14346">
                  <c:v>244031722.43780884</c:v>
                </c:pt>
                <c:pt idx="14347">
                  <c:v>244033808.10110679</c:v>
                </c:pt>
                <c:pt idx="14348">
                  <c:v>244035514.537754</c:v>
                </c:pt>
                <c:pt idx="14349">
                  <c:v>244112843.54308447</c:v>
                </c:pt>
                <c:pt idx="14350">
                  <c:v>244114455.65306064</c:v>
                </c:pt>
                <c:pt idx="14351">
                  <c:v>244115878.09294218</c:v>
                </c:pt>
                <c:pt idx="14352">
                  <c:v>244117585.00830409</c:v>
                </c:pt>
                <c:pt idx="14353">
                  <c:v>244119481.56494141</c:v>
                </c:pt>
                <c:pt idx="14354">
                  <c:v>244121378.10474983</c:v>
                </c:pt>
                <c:pt idx="14355">
                  <c:v>244123179.80198058</c:v>
                </c:pt>
                <c:pt idx="14356">
                  <c:v>244200607.77772287</c:v>
                </c:pt>
                <c:pt idx="14357">
                  <c:v>244202504.85781392</c:v>
                </c:pt>
                <c:pt idx="14358">
                  <c:v>244204686.47910839</c:v>
                </c:pt>
                <c:pt idx="14359">
                  <c:v>244207342.33585674</c:v>
                </c:pt>
                <c:pt idx="14360">
                  <c:v>244209808.45901167</c:v>
                </c:pt>
                <c:pt idx="14361">
                  <c:v>244211990.00578308</c:v>
                </c:pt>
                <c:pt idx="14362">
                  <c:v>244289612.22115681</c:v>
                </c:pt>
                <c:pt idx="14363">
                  <c:v>244367235.5961104</c:v>
                </c:pt>
                <c:pt idx="14364">
                  <c:v>244445144.93568131</c:v>
                </c:pt>
                <c:pt idx="14365">
                  <c:v>244447328.42849371</c:v>
                </c:pt>
                <c:pt idx="14366">
                  <c:v>244449132.16662231</c:v>
                </c:pt>
                <c:pt idx="14367">
                  <c:v>244450840.95714161</c:v>
                </c:pt>
                <c:pt idx="14368">
                  <c:v>244453309.18602565</c:v>
                </c:pt>
                <c:pt idx="14369">
                  <c:v>244456252.03710485</c:v>
                </c:pt>
                <c:pt idx="14370">
                  <c:v>244458530.34563163</c:v>
                </c:pt>
                <c:pt idx="14371">
                  <c:v>244460333.98934668</c:v>
                </c:pt>
                <c:pt idx="14372">
                  <c:v>244386026.26042658</c:v>
                </c:pt>
                <c:pt idx="14373">
                  <c:v>244387639.52335939</c:v>
                </c:pt>
                <c:pt idx="14374">
                  <c:v>244465365.12568361</c:v>
                </c:pt>
                <c:pt idx="14375">
                  <c:v>244466883.93605173</c:v>
                </c:pt>
                <c:pt idx="14376">
                  <c:v>244544231.39559141</c:v>
                </c:pt>
                <c:pt idx="14377">
                  <c:v>244546035.51402658</c:v>
                </c:pt>
                <c:pt idx="14378">
                  <c:v>244547839.6172573</c:v>
                </c:pt>
                <c:pt idx="14379">
                  <c:v>244549738.65686411</c:v>
                </c:pt>
                <c:pt idx="14380">
                  <c:v>244627563.6687966</c:v>
                </c:pt>
                <c:pt idx="14381">
                  <c:v>244705009.91978118</c:v>
                </c:pt>
                <c:pt idx="14382">
                  <c:v>244706625.06134081</c:v>
                </c:pt>
                <c:pt idx="14383">
                  <c:v>244708525.21229002</c:v>
                </c:pt>
                <c:pt idx="14384">
                  <c:v>244711185.39530101</c:v>
                </c:pt>
                <c:pt idx="14385">
                  <c:v>244789869.99935979</c:v>
                </c:pt>
                <c:pt idx="14386">
                  <c:v>244792435.90318358</c:v>
                </c:pt>
                <c:pt idx="14387">
                  <c:v>244795096.8080276</c:v>
                </c:pt>
                <c:pt idx="14388">
                  <c:v>244797757.67982718</c:v>
                </c:pt>
                <c:pt idx="14389">
                  <c:v>244800228.45976803</c:v>
                </c:pt>
                <c:pt idx="14390">
                  <c:v>244878062.38926461</c:v>
                </c:pt>
                <c:pt idx="14391">
                  <c:v>244880153.65341231</c:v>
                </c:pt>
                <c:pt idx="14392">
                  <c:v>244882339.95320451</c:v>
                </c:pt>
                <c:pt idx="14393">
                  <c:v>244884811.39568111</c:v>
                </c:pt>
                <c:pt idx="14394">
                  <c:v>244962838.78687266</c:v>
                </c:pt>
                <c:pt idx="14395">
                  <c:v>245040296.89401078</c:v>
                </c:pt>
                <c:pt idx="14396">
                  <c:v>245041723.56871268</c:v>
                </c:pt>
                <c:pt idx="14397">
                  <c:v>245042864.90164131</c:v>
                </c:pt>
                <c:pt idx="14398">
                  <c:v>245043816.00777531</c:v>
                </c:pt>
                <c:pt idx="14399">
                  <c:v>245044767.10969141</c:v>
                </c:pt>
                <c:pt idx="14400">
                  <c:v>245046383.97326872</c:v>
                </c:pt>
                <c:pt idx="14401">
                  <c:v>245048761.69168055</c:v>
                </c:pt>
                <c:pt idx="14402">
                  <c:v>245051424.70500615</c:v>
                </c:pt>
                <c:pt idx="14403">
                  <c:v>245053707.26153895</c:v>
                </c:pt>
                <c:pt idx="14404">
                  <c:v>245055894.68875408</c:v>
                </c:pt>
                <c:pt idx="14405">
                  <c:v>245057986.98956171</c:v>
                </c:pt>
                <c:pt idx="14406">
                  <c:v>245059889.06349215</c:v>
                </c:pt>
                <c:pt idx="14407">
                  <c:v>245061696.01810098</c:v>
                </c:pt>
                <c:pt idx="14408">
                  <c:v>245063407.85579261</c:v>
                </c:pt>
                <c:pt idx="14409">
                  <c:v>245065309.88164711</c:v>
                </c:pt>
                <c:pt idx="14410">
                  <c:v>245067021.6904937</c:v>
                </c:pt>
                <c:pt idx="14411">
                  <c:v>244992978.0811995</c:v>
                </c:pt>
                <c:pt idx="14412">
                  <c:v>244994879.47188589</c:v>
                </c:pt>
                <c:pt idx="14413">
                  <c:v>244997066.05032942</c:v>
                </c:pt>
                <c:pt idx="14414">
                  <c:v>244923400.22402203</c:v>
                </c:pt>
                <c:pt idx="14415">
                  <c:v>244925205.93498886</c:v>
                </c:pt>
                <c:pt idx="14416">
                  <c:v>245002389.80025154</c:v>
                </c:pt>
                <c:pt idx="14417">
                  <c:v>245003625.6518634</c:v>
                </c:pt>
                <c:pt idx="14418">
                  <c:v>245080430.38710648</c:v>
                </c:pt>
                <c:pt idx="14419">
                  <c:v>245081666.60770628</c:v>
                </c:pt>
                <c:pt idx="14420">
                  <c:v>245082807.72808927</c:v>
                </c:pt>
                <c:pt idx="14421">
                  <c:v>245083853.74977338</c:v>
                </c:pt>
                <c:pt idx="14422">
                  <c:v>245084994.85851941</c:v>
                </c:pt>
                <c:pt idx="14423">
                  <c:v>245086326.14438248</c:v>
                </c:pt>
                <c:pt idx="14424">
                  <c:v>245087942.69467831</c:v>
                </c:pt>
                <c:pt idx="14425">
                  <c:v>245089559.23278904</c:v>
                </c:pt>
                <c:pt idx="14426">
                  <c:v>245091080.66929251</c:v>
                </c:pt>
                <c:pt idx="14427">
                  <c:v>245168364.87772146</c:v>
                </c:pt>
                <c:pt idx="14428">
                  <c:v>245169981.88040471</c:v>
                </c:pt>
                <c:pt idx="14429">
                  <c:v>245171503.75414938</c:v>
                </c:pt>
                <c:pt idx="14430">
                  <c:v>245248789.84009486</c:v>
                </c:pt>
                <c:pt idx="14431">
                  <c:v>245250217.01769975</c:v>
                </c:pt>
                <c:pt idx="14432">
                  <c:v>245251834.47417808</c:v>
                </c:pt>
                <c:pt idx="14433">
                  <c:v>245253356.77502131</c:v>
                </c:pt>
                <c:pt idx="14434">
                  <c:v>245330169.30775461</c:v>
                </c:pt>
                <c:pt idx="14435">
                  <c:v>245330930.68555301</c:v>
                </c:pt>
                <c:pt idx="14436">
                  <c:v>245331406.54530558</c:v>
                </c:pt>
                <c:pt idx="14437">
                  <c:v>245408220.09562826</c:v>
                </c:pt>
                <c:pt idx="14438">
                  <c:v>245410219.30255371</c:v>
                </c:pt>
                <c:pt idx="14439">
                  <c:v>245336545.76342028</c:v>
                </c:pt>
                <c:pt idx="14440">
                  <c:v>245337973.30217311</c:v>
                </c:pt>
                <c:pt idx="14441">
                  <c:v>245262775.77137309</c:v>
                </c:pt>
                <c:pt idx="14442">
                  <c:v>245263251.46729311</c:v>
                </c:pt>
                <c:pt idx="14443">
                  <c:v>245188624.08990711</c:v>
                </c:pt>
                <c:pt idx="14444">
                  <c:v>245189955.61431438</c:v>
                </c:pt>
                <c:pt idx="14445">
                  <c:v>245191382.23843727</c:v>
                </c:pt>
                <c:pt idx="14446">
                  <c:v>245192713.7457259</c:v>
                </c:pt>
                <c:pt idx="14447">
                  <c:v>245193664.81730124</c:v>
                </c:pt>
                <c:pt idx="14448">
                  <c:v>245270291.64362022</c:v>
                </c:pt>
                <c:pt idx="14449">
                  <c:v>245271433.27207235</c:v>
                </c:pt>
                <c:pt idx="14450">
                  <c:v>245272479.75948521</c:v>
                </c:pt>
                <c:pt idx="14451">
                  <c:v>245273050.56865036</c:v>
                </c:pt>
                <c:pt idx="14452">
                  <c:v>245273240.83803463</c:v>
                </c:pt>
                <c:pt idx="14453">
                  <c:v>245273050.56865036</c:v>
                </c:pt>
                <c:pt idx="14454">
                  <c:v>245273050.56865036</c:v>
                </c:pt>
                <c:pt idx="14455">
                  <c:v>245273335.97266349</c:v>
                </c:pt>
                <c:pt idx="14456">
                  <c:v>245273431.10725024</c:v>
                </c:pt>
                <c:pt idx="14457">
                  <c:v>245273335.97266349</c:v>
                </c:pt>
                <c:pt idx="14458">
                  <c:v>245273335.97266349</c:v>
                </c:pt>
                <c:pt idx="14459">
                  <c:v>245273811.64517528</c:v>
                </c:pt>
                <c:pt idx="14460">
                  <c:v>245350630.39720914</c:v>
                </c:pt>
                <c:pt idx="14461">
                  <c:v>245351867.51683775</c:v>
                </c:pt>
                <c:pt idx="14462">
                  <c:v>245353104.62933663</c:v>
                </c:pt>
                <c:pt idx="14463">
                  <c:v>245354341.73470622</c:v>
                </c:pt>
                <c:pt idx="14464">
                  <c:v>245355578.83294645</c:v>
                </c:pt>
                <c:pt idx="14465">
                  <c:v>245356720.76345596</c:v>
                </c:pt>
                <c:pt idx="14466">
                  <c:v>245357577.20735154</c:v>
                </c:pt>
                <c:pt idx="14467">
                  <c:v>245433637.19767696</c:v>
                </c:pt>
                <c:pt idx="14468">
                  <c:v>245433922.76600215</c:v>
                </c:pt>
                <c:pt idx="14469">
                  <c:v>245434398.71236652</c:v>
                </c:pt>
                <c:pt idx="14470">
                  <c:v>245511030.42255461</c:v>
                </c:pt>
                <c:pt idx="14471">
                  <c:v>245512173.03762746</c:v>
                </c:pt>
                <c:pt idx="14472">
                  <c:v>245512934.77763262</c:v>
                </c:pt>
                <c:pt idx="14473">
                  <c:v>245437444.74412027</c:v>
                </c:pt>
                <c:pt idx="14474">
                  <c:v>245437920.68267879</c:v>
                </c:pt>
                <c:pt idx="14475">
                  <c:v>245438682.18217802</c:v>
                </c:pt>
                <c:pt idx="14476">
                  <c:v>245439729.23958001</c:v>
                </c:pt>
                <c:pt idx="14477">
                  <c:v>245440966.66447318</c:v>
                </c:pt>
                <c:pt idx="14478">
                  <c:v>245441823.33906776</c:v>
                </c:pt>
                <c:pt idx="14479">
                  <c:v>245518076.45201176</c:v>
                </c:pt>
                <c:pt idx="14480">
                  <c:v>245518552.52674711</c:v>
                </c:pt>
                <c:pt idx="14481">
                  <c:v>245519219.02960411</c:v>
                </c:pt>
                <c:pt idx="14482">
                  <c:v>245519790.31612107</c:v>
                </c:pt>
                <c:pt idx="14483">
                  <c:v>245595758.51645735</c:v>
                </c:pt>
                <c:pt idx="14484">
                  <c:v>245595472.78548038</c:v>
                </c:pt>
                <c:pt idx="14485">
                  <c:v>245594996.56634161</c:v>
                </c:pt>
                <c:pt idx="14486">
                  <c:v>245594901.32238707</c:v>
                </c:pt>
                <c:pt idx="14487">
                  <c:v>245518838.17108169</c:v>
                </c:pt>
                <c:pt idx="14488">
                  <c:v>245518457.31188428</c:v>
                </c:pt>
                <c:pt idx="14489">
                  <c:v>245518457.31188428</c:v>
                </c:pt>
                <c:pt idx="14490">
                  <c:v>245518552.52674711</c:v>
                </c:pt>
                <c:pt idx="14491">
                  <c:v>245518552.52674711</c:v>
                </c:pt>
                <c:pt idx="14492">
                  <c:v>245518838.17108169</c:v>
                </c:pt>
                <c:pt idx="14493">
                  <c:v>245519599.88745099</c:v>
                </c:pt>
                <c:pt idx="14494">
                  <c:v>245596139.49050179</c:v>
                </c:pt>
                <c:pt idx="14495">
                  <c:v>245597377.65148154</c:v>
                </c:pt>
                <c:pt idx="14496">
                  <c:v>245599092.01644379</c:v>
                </c:pt>
                <c:pt idx="14497">
                  <c:v>245676299.8846373</c:v>
                </c:pt>
                <c:pt idx="14498">
                  <c:v>245676966.77970028</c:v>
                </c:pt>
                <c:pt idx="14499">
                  <c:v>245752746.22657868</c:v>
                </c:pt>
                <c:pt idx="14500">
                  <c:v>245752841.5265196</c:v>
                </c:pt>
                <c:pt idx="14501">
                  <c:v>245753413.32527694</c:v>
                </c:pt>
                <c:pt idx="14502">
                  <c:v>245754747.51646379</c:v>
                </c:pt>
                <c:pt idx="14503">
                  <c:v>245756081.69937119</c:v>
                </c:pt>
                <c:pt idx="14504">
                  <c:v>245756844.08588675</c:v>
                </c:pt>
                <c:pt idx="14505">
                  <c:v>245757225.27813056</c:v>
                </c:pt>
                <c:pt idx="14506">
                  <c:v>245833673.39665434</c:v>
                </c:pt>
                <c:pt idx="14507">
                  <c:v>245834340.68508428</c:v>
                </c:pt>
                <c:pt idx="14508">
                  <c:v>245910598.70475936</c:v>
                </c:pt>
                <c:pt idx="14509">
                  <c:v>245910884.77240399</c:v>
                </c:pt>
                <c:pt idx="14510">
                  <c:v>245910694.06068319</c:v>
                </c:pt>
                <c:pt idx="14511">
                  <c:v>245910026.56832877</c:v>
                </c:pt>
                <c:pt idx="14512">
                  <c:v>245909263.71738783</c:v>
                </c:pt>
                <c:pt idx="14513">
                  <c:v>245984758.53438222</c:v>
                </c:pt>
                <c:pt idx="14514">
                  <c:v>246060634.83659041</c:v>
                </c:pt>
                <c:pt idx="14515">
                  <c:v>246060634.83659041</c:v>
                </c:pt>
                <c:pt idx="14516">
                  <c:v>246060634.83659041</c:v>
                </c:pt>
                <c:pt idx="14517">
                  <c:v>246060825.66729093</c:v>
                </c:pt>
                <c:pt idx="14518">
                  <c:v>246061398.15837786</c:v>
                </c:pt>
                <c:pt idx="14519">
                  <c:v>246137656.53131372</c:v>
                </c:pt>
                <c:pt idx="14520">
                  <c:v>246137465.64277238</c:v>
                </c:pt>
                <c:pt idx="14521">
                  <c:v>246137083.86518201</c:v>
                </c:pt>
                <c:pt idx="14522">
                  <c:v>246136892.97613335</c:v>
                </c:pt>
                <c:pt idx="14523">
                  <c:v>246136606.64224228</c:v>
                </c:pt>
                <c:pt idx="14524">
                  <c:v>246060348.59022215</c:v>
                </c:pt>
                <c:pt idx="14525">
                  <c:v>246136033.97331858</c:v>
                </c:pt>
                <c:pt idx="14526">
                  <c:v>246135747.63828558</c:v>
                </c:pt>
                <c:pt idx="14527">
                  <c:v>246135174.96707731</c:v>
                </c:pt>
                <c:pt idx="14528">
                  <c:v>246134793.18542561</c:v>
                </c:pt>
                <c:pt idx="14529">
                  <c:v>246134315.95740896</c:v>
                </c:pt>
                <c:pt idx="14530">
                  <c:v>246209427.90039802</c:v>
                </c:pt>
                <c:pt idx="14531">
                  <c:v>246284634.93496072</c:v>
                </c:pt>
                <c:pt idx="14532">
                  <c:v>246284634.93496072</c:v>
                </c:pt>
                <c:pt idx="14533">
                  <c:v>246285207.96438706</c:v>
                </c:pt>
                <c:pt idx="14534">
                  <c:v>246285972.00125161</c:v>
                </c:pt>
                <c:pt idx="14535">
                  <c:v>246362803.1698387</c:v>
                </c:pt>
                <c:pt idx="14536">
                  <c:v>246364140.63271371</c:v>
                </c:pt>
                <c:pt idx="14537">
                  <c:v>246365287.02285776</c:v>
                </c:pt>
                <c:pt idx="14538">
                  <c:v>246441641.7783052</c:v>
                </c:pt>
                <c:pt idx="14539">
                  <c:v>246442215.14587858</c:v>
                </c:pt>
                <c:pt idx="14540">
                  <c:v>246519143.96804851</c:v>
                </c:pt>
                <c:pt idx="14541">
                  <c:v>246520291.04514241</c:v>
                </c:pt>
                <c:pt idx="14542">
                  <c:v>246520768.99213111</c:v>
                </c:pt>
                <c:pt idx="14543">
                  <c:v>246521246.93806028</c:v>
                </c:pt>
                <c:pt idx="14544">
                  <c:v>246597890.24059594</c:v>
                </c:pt>
                <c:pt idx="14545">
                  <c:v>246598846.41931087</c:v>
                </c:pt>
                <c:pt idx="14546">
                  <c:v>246523923.41568968</c:v>
                </c:pt>
                <c:pt idx="14547">
                  <c:v>246524210.17917985</c:v>
                </c:pt>
                <c:pt idx="14548">
                  <c:v>246523732.23981771</c:v>
                </c:pt>
                <c:pt idx="14549">
                  <c:v>246523636.65181831</c:v>
                </c:pt>
                <c:pt idx="14550">
                  <c:v>246600089.44530404</c:v>
                </c:pt>
                <c:pt idx="14551">
                  <c:v>246600567.53031754</c:v>
                </c:pt>
                <c:pt idx="14552">
                  <c:v>246600567.53031754</c:v>
                </c:pt>
                <c:pt idx="14553">
                  <c:v>246600758.76402608</c:v>
                </c:pt>
                <c:pt idx="14554">
                  <c:v>246601523.69716558</c:v>
                </c:pt>
                <c:pt idx="14555">
                  <c:v>246602671.09178928</c:v>
                </c:pt>
                <c:pt idx="14556">
                  <c:v>246603627.24931392</c:v>
                </c:pt>
                <c:pt idx="14557">
                  <c:v>246604392.17228228</c:v>
                </c:pt>
                <c:pt idx="14558">
                  <c:v>246681324.90492281</c:v>
                </c:pt>
                <c:pt idx="14559">
                  <c:v>246683046.49143645</c:v>
                </c:pt>
                <c:pt idx="14560">
                  <c:v>246684576.77902928</c:v>
                </c:pt>
                <c:pt idx="14561">
                  <c:v>246761415.52098313</c:v>
                </c:pt>
                <c:pt idx="14562">
                  <c:v>246762467.90549299</c:v>
                </c:pt>
                <c:pt idx="14563">
                  <c:v>246839403.30680811</c:v>
                </c:pt>
                <c:pt idx="14564">
                  <c:v>246840360.30428636</c:v>
                </c:pt>
                <c:pt idx="14565">
                  <c:v>246841221.59839028</c:v>
                </c:pt>
                <c:pt idx="14566">
                  <c:v>246841987.19026515</c:v>
                </c:pt>
                <c:pt idx="14567">
                  <c:v>246842752.77942556</c:v>
                </c:pt>
                <c:pt idx="14568">
                  <c:v>246843518.36587164</c:v>
                </c:pt>
                <c:pt idx="14569">
                  <c:v>246844092.5539245</c:v>
                </c:pt>
                <c:pt idx="14570">
                  <c:v>246844379.64737827</c:v>
                </c:pt>
                <c:pt idx="14571">
                  <c:v>246844283.94960287</c:v>
                </c:pt>
                <c:pt idx="14572">
                  <c:v>246844475.34511161</c:v>
                </c:pt>
                <c:pt idx="14573">
                  <c:v>246845432.32011044</c:v>
                </c:pt>
                <c:pt idx="14574">
                  <c:v>246846676.38126829</c:v>
                </c:pt>
                <c:pt idx="14575">
                  <c:v>246847441.95380279</c:v>
                </c:pt>
                <c:pt idx="14576">
                  <c:v>246771556.4673146</c:v>
                </c:pt>
                <c:pt idx="14577">
                  <c:v>246770886.79687139</c:v>
                </c:pt>
                <c:pt idx="14578">
                  <c:v>246846484.98771065</c:v>
                </c:pt>
                <c:pt idx="14579">
                  <c:v>246847059.16787481</c:v>
                </c:pt>
                <c:pt idx="14580">
                  <c:v>246847729.04280341</c:v>
                </c:pt>
                <c:pt idx="14581">
                  <c:v>246848303.21965954</c:v>
                </c:pt>
                <c:pt idx="14582">
                  <c:v>246848973.09072858</c:v>
                </c:pt>
                <c:pt idx="14583">
                  <c:v>246849547.26427668</c:v>
                </c:pt>
                <c:pt idx="14584">
                  <c:v>246774043.79648665</c:v>
                </c:pt>
                <c:pt idx="14585">
                  <c:v>246773948.13051003</c:v>
                </c:pt>
                <c:pt idx="14586">
                  <c:v>246773852.46449116</c:v>
                </c:pt>
                <c:pt idx="14587">
                  <c:v>246774330.79416209</c:v>
                </c:pt>
                <c:pt idx="14588">
                  <c:v>246775191.78489941</c:v>
                </c:pt>
                <c:pt idx="14589">
                  <c:v>246775957.10711598</c:v>
                </c:pt>
                <c:pt idx="14590">
                  <c:v>246776435.43212345</c:v>
                </c:pt>
                <c:pt idx="14591">
                  <c:v>246777392.07895848</c:v>
                </c:pt>
                <c:pt idx="14592">
                  <c:v>246854236.29110426</c:v>
                </c:pt>
                <c:pt idx="14593">
                  <c:v>246854906.14376733</c:v>
                </c:pt>
                <c:pt idx="14594">
                  <c:v>246931368.31120661</c:v>
                </c:pt>
                <c:pt idx="14595">
                  <c:v>246932516.9742277</c:v>
                </c:pt>
                <c:pt idx="14596">
                  <c:v>246933761.35227379</c:v>
                </c:pt>
                <c:pt idx="14597">
                  <c:v>246935101.44369012</c:v>
                </c:pt>
                <c:pt idx="14598">
                  <c:v>246936537.24669573</c:v>
                </c:pt>
                <c:pt idx="14599">
                  <c:v>246937973.04015675</c:v>
                </c:pt>
                <c:pt idx="14600">
                  <c:v>246863135.59260991</c:v>
                </c:pt>
                <c:pt idx="14601">
                  <c:v>246863805.41766575</c:v>
                </c:pt>
                <c:pt idx="14602">
                  <c:v>246864666.61825582</c:v>
                </c:pt>
                <c:pt idx="14603">
                  <c:v>246865527.8154113</c:v>
                </c:pt>
                <c:pt idx="14604">
                  <c:v>246790593.37234628</c:v>
                </c:pt>
                <c:pt idx="14605">
                  <c:v>246792315.22065994</c:v>
                </c:pt>
                <c:pt idx="14606">
                  <c:v>246793845.74096388</c:v>
                </c:pt>
                <c:pt idx="14607">
                  <c:v>246794706.65386593</c:v>
                </c:pt>
                <c:pt idx="14608">
                  <c:v>246871651.78501472</c:v>
                </c:pt>
                <c:pt idx="14609">
                  <c:v>246873756.85945299</c:v>
                </c:pt>
                <c:pt idx="14610">
                  <c:v>246951469.03218338</c:v>
                </c:pt>
                <c:pt idx="14611">
                  <c:v>246876914.43263081</c:v>
                </c:pt>
                <c:pt idx="14612">
                  <c:v>246877775.58093819</c:v>
                </c:pt>
                <c:pt idx="14613">
                  <c:v>246878445.36058068</c:v>
                </c:pt>
                <c:pt idx="14614">
                  <c:v>246879402.18503761</c:v>
                </c:pt>
                <c:pt idx="14615">
                  <c:v>246956637.48666641</c:v>
                </c:pt>
                <c:pt idx="14616">
                  <c:v>246958264.56711134</c:v>
                </c:pt>
                <c:pt idx="14617">
                  <c:v>247035788.4458994</c:v>
                </c:pt>
                <c:pt idx="14618">
                  <c:v>247113217.60100409</c:v>
                </c:pt>
                <c:pt idx="14619">
                  <c:v>247114654.10906968</c:v>
                </c:pt>
                <c:pt idx="14620">
                  <c:v>247115611.77580878</c:v>
                </c:pt>
                <c:pt idx="14621">
                  <c:v>247115899.07500324</c:v>
                </c:pt>
                <c:pt idx="14622">
                  <c:v>247040288.12580591</c:v>
                </c:pt>
                <c:pt idx="14623">
                  <c:v>247040766.80964267</c:v>
                </c:pt>
                <c:pt idx="14624">
                  <c:v>247041724.17413458</c:v>
                </c:pt>
                <c:pt idx="14625">
                  <c:v>247118963.57597902</c:v>
                </c:pt>
                <c:pt idx="14626">
                  <c:v>247120400.04585347</c:v>
                </c:pt>
                <c:pt idx="14627">
                  <c:v>247121644.97868836</c:v>
                </c:pt>
                <c:pt idx="14628">
                  <c:v>247122985.66756794</c:v>
                </c:pt>
                <c:pt idx="14629">
                  <c:v>247124517.87324658</c:v>
                </c:pt>
                <c:pt idx="14630">
                  <c:v>247202047.18723154</c:v>
                </c:pt>
                <c:pt idx="14631">
                  <c:v>247203675.63024828</c:v>
                </c:pt>
                <c:pt idx="14632">
                  <c:v>247205399.85066149</c:v>
                </c:pt>
                <c:pt idx="14633">
                  <c:v>247207028.26842466</c:v>
                </c:pt>
                <c:pt idx="14634">
                  <c:v>247207986.15549716</c:v>
                </c:pt>
                <c:pt idx="14635">
                  <c:v>247208465.09744191</c:v>
                </c:pt>
                <c:pt idx="14636">
                  <c:v>247209422.9781478</c:v>
                </c:pt>
                <c:pt idx="14637">
                  <c:v>247211147.152724</c:v>
                </c:pt>
                <c:pt idx="14638">
                  <c:v>247289159.30638427</c:v>
                </c:pt>
                <c:pt idx="14639">
                  <c:v>247291267.23692608</c:v>
                </c:pt>
                <c:pt idx="14640">
                  <c:v>247293087.70585912</c:v>
                </c:pt>
                <c:pt idx="14641">
                  <c:v>247370718.98355067</c:v>
                </c:pt>
                <c:pt idx="14642">
                  <c:v>247372635.82139769</c:v>
                </c:pt>
                <c:pt idx="14643">
                  <c:v>247374552.64225981</c:v>
                </c:pt>
                <c:pt idx="14644">
                  <c:v>247451898.55564073</c:v>
                </c:pt>
                <c:pt idx="14645">
                  <c:v>247453528.32778737</c:v>
                </c:pt>
                <c:pt idx="14646">
                  <c:v>247455349.82330775</c:v>
                </c:pt>
                <c:pt idx="14647">
                  <c:v>247533177.1804477</c:v>
                </c:pt>
                <c:pt idx="14648">
                  <c:v>247535286.88790533</c:v>
                </c:pt>
                <c:pt idx="14649">
                  <c:v>247613116.08641562</c:v>
                </c:pt>
                <c:pt idx="14650">
                  <c:v>247615034.55400547</c:v>
                </c:pt>
                <c:pt idx="14651">
                  <c:v>247692385.77919328</c:v>
                </c:pt>
                <c:pt idx="14652">
                  <c:v>247769162.05056712</c:v>
                </c:pt>
                <c:pt idx="14653">
                  <c:v>247770121.85433441</c:v>
                </c:pt>
                <c:pt idx="14654">
                  <c:v>247771561.55201271</c:v>
                </c:pt>
                <c:pt idx="14655">
                  <c:v>247697663.05535281</c:v>
                </c:pt>
                <c:pt idx="14656">
                  <c:v>247699677.98142099</c:v>
                </c:pt>
                <c:pt idx="14657">
                  <c:v>247701500.99361643</c:v>
                </c:pt>
                <c:pt idx="14658">
                  <c:v>247627312.34407711</c:v>
                </c:pt>
                <c:pt idx="14659">
                  <c:v>247628463.35120291</c:v>
                </c:pt>
                <c:pt idx="14660">
                  <c:v>247629710.26868439</c:v>
                </c:pt>
                <c:pt idx="14661">
                  <c:v>247555711.62871608</c:v>
                </c:pt>
                <c:pt idx="14662">
                  <c:v>247633930.55149442</c:v>
                </c:pt>
                <c:pt idx="14663">
                  <c:v>247636424.31630865</c:v>
                </c:pt>
                <c:pt idx="14664">
                  <c:v>247638630.31508738</c:v>
                </c:pt>
                <c:pt idx="14665">
                  <c:v>247564532.98653349</c:v>
                </c:pt>
                <c:pt idx="14666">
                  <c:v>247565875.33555543</c:v>
                </c:pt>
                <c:pt idx="14667">
                  <c:v>247642946.33465108</c:v>
                </c:pt>
                <c:pt idx="14668">
                  <c:v>247644384.98872054</c:v>
                </c:pt>
                <c:pt idx="14669">
                  <c:v>247722032.80820265</c:v>
                </c:pt>
                <c:pt idx="14670">
                  <c:v>247800257.52990219</c:v>
                </c:pt>
                <c:pt idx="14671">
                  <c:v>247802944.58404887</c:v>
                </c:pt>
                <c:pt idx="14672">
                  <c:v>247805535.6404143</c:v>
                </c:pt>
                <c:pt idx="14673">
                  <c:v>247807742.81213638</c:v>
                </c:pt>
                <c:pt idx="14674">
                  <c:v>247810237.84874603</c:v>
                </c:pt>
                <c:pt idx="14675">
                  <c:v>247888754.92745697</c:v>
                </c:pt>
                <c:pt idx="14676">
                  <c:v>247966697.50400221</c:v>
                </c:pt>
                <c:pt idx="14677">
                  <c:v>247968809.91162258</c:v>
                </c:pt>
                <c:pt idx="14678">
                  <c:v>247971114.33282411</c:v>
                </c:pt>
                <c:pt idx="14679">
                  <c:v>247973514.74552757</c:v>
                </c:pt>
                <c:pt idx="14680">
                  <c:v>248051268.52293241</c:v>
                </c:pt>
                <c:pt idx="14681">
                  <c:v>248052997.31683415</c:v>
                </c:pt>
                <c:pt idx="14682">
                  <c:v>248055014.22563344</c:v>
                </c:pt>
                <c:pt idx="14683">
                  <c:v>248057223.1994617</c:v>
                </c:pt>
                <c:pt idx="14684">
                  <c:v>248058951.94589242</c:v>
                </c:pt>
                <c:pt idx="14685">
                  <c:v>248060296.51692176</c:v>
                </c:pt>
                <c:pt idx="14686">
                  <c:v>247985996.46315229</c:v>
                </c:pt>
                <c:pt idx="14687">
                  <c:v>247988396.71107748</c:v>
                </c:pt>
                <c:pt idx="14688">
                  <c:v>247915438.66250798</c:v>
                </c:pt>
                <c:pt idx="14689">
                  <c:v>247917934.09563208</c:v>
                </c:pt>
                <c:pt idx="14690">
                  <c:v>247919757.66320542</c:v>
                </c:pt>
                <c:pt idx="14691">
                  <c:v>247921581.21543488</c:v>
                </c:pt>
                <c:pt idx="14692">
                  <c:v>247999053.49093297</c:v>
                </c:pt>
                <c:pt idx="14693">
                  <c:v>247924940.35042891</c:v>
                </c:pt>
                <c:pt idx="14694">
                  <c:v>247926859.83276331</c:v>
                </c:pt>
                <c:pt idx="14695">
                  <c:v>247928683.32523438</c:v>
                </c:pt>
                <c:pt idx="14696">
                  <c:v>247930410.83026448</c:v>
                </c:pt>
                <c:pt idx="14697">
                  <c:v>247932618.17776424</c:v>
                </c:pt>
                <c:pt idx="14698">
                  <c:v>247859173.1427983</c:v>
                </c:pt>
                <c:pt idx="14699">
                  <c:v>247861379.76815763</c:v>
                </c:pt>
                <c:pt idx="14700">
                  <c:v>247863970.1257723</c:v>
                </c:pt>
                <c:pt idx="14701">
                  <c:v>247790905.70779288</c:v>
                </c:pt>
                <c:pt idx="14702">
                  <c:v>247793495.20854977</c:v>
                </c:pt>
                <c:pt idx="14703">
                  <c:v>247871645.07761884</c:v>
                </c:pt>
                <c:pt idx="14704">
                  <c:v>247873851.5759559</c:v>
                </c:pt>
                <c:pt idx="14705">
                  <c:v>247800400.39254707</c:v>
                </c:pt>
                <c:pt idx="14706">
                  <c:v>247802893.87711081</c:v>
                </c:pt>
                <c:pt idx="14707">
                  <c:v>247729440.40856797</c:v>
                </c:pt>
                <c:pt idx="14708">
                  <c:v>247731741.3311621</c:v>
                </c:pt>
                <c:pt idx="14709">
                  <c:v>247733946.35903767</c:v>
                </c:pt>
                <c:pt idx="14710">
                  <c:v>247811812.64461571</c:v>
                </c:pt>
                <c:pt idx="14711">
                  <c:v>247813922.40687045</c:v>
                </c:pt>
                <c:pt idx="14712">
                  <c:v>247892174.23751381</c:v>
                </c:pt>
                <c:pt idx="14713">
                  <c:v>247894764.22697279</c:v>
                </c:pt>
                <c:pt idx="14714">
                  <c:v>247897641.95672557</c:v>
                </c:pt>
                <c:pt idx="14715">
                  <c:v>247900807.41530553</c:v>
                </c:pt>
                <c:pt idx="14716">
                  <c:v>247827827.14402422</c:v>
                </c:pt>
                <c:pt idx="14717">
                  <c:v>247754269.90645778</c:v>
                </c:pt>
                <c:pt idx="14718">
                  <c:v>247680423.74262905</c:v>
                </c:pt>
                <c:pt idx="14719">
                  <c:v>247681957.03397346</c:v>
                </c:pt>
                <c:pt idx="14720">
                  <c:v>247607917.53448561</c:v>
                </c:pt>
                <c:pt idx="14721">
                  <c:v>247610504.12477604</c:v>
                </c:pt>
                <c:pt idx="14722">
                  <c:v>247613569.67323178</c:v>
                </c:pt>
                <c:pt idx="14723">
                  <c:v>247616443.58546713</c:v>
                </c:pt>
                <c:pt idx="14724">
                  <c:v>247619030.07384482</c:v>
                </c:pt>
                <c:pt idx="14725">
                  <c:v>247621616.53130656</c:v>
                </c:pt>
                <c:pt idx="14726">
                  <c:v>247700259.86073148</c:v>
                </c:pt>
                <c:pt idx="14727">
                  <c:v>247779192.40764675</c:v>
                </c:pt>
                <c:pt idx="14728">
                  <c:v>247858030.91111028</c:v>
                </c:pt>
                <c:pt idx="14729">
                  <c:v>247860331.97783443</c:v>
                </c:pt>
                <c:pt idx="14730">
                  <c:v>247937926.16029242</c:v>
                </c:pt>
                <c:pt idx="14731">
                  <c:v>247940036.07880363</c:v>
                </c:pt>
                <c:pt idx="14732">
                  <c:v>247942337.78465441</c:v>
                </c:pt>
                <c:pt idx="14733">
                  <c:v>247944159.95111087</c:v>
                </c:pt>
                <c:pt idx="14734">
                  <c:v>248021948.89741126</c:v>
                </c:pt>
                <c:pt idx="14735">
                  <c:v>248024347.17392188</c:v>
                </c:pt>
                <c:pt idx="14736">
                  <c:v>248103193.5361872</c:v>
                </c:pt>
                <c:pt idx="14737">
                  <c:v>248106264.18830985</c:v>
                </c:pt>
                <c:pt idx="14738">
                  <c:v>248032980.74961838</c:v>
                </c:pt>
                <c:pt idx="14739">
                  <c:v>248035666.68080142</c:v>
                </c:pt>
                <c:pt idx="14740">
                  <c:v>247962476.6678434</c:v>
                </c:pt>
                <c:pt idx="14741">
                  <c:v>247964874.02924901</c:v>
                </c:pt>
                <c:pt idx="14742">
                  <c:v>247967271.36412731</c:v>
                </c:pt>
                <c:pt idx="14743">
                  <c:v>247969764.56426111</c:v>
                </c:pt>
                <c:pt idx="14744">
                  <c:v>247972641.29799488</c:v>
                </c:pt>
                <c:pt idx="14745">
                  <c:v>247900404.96968991</c:v>
                </c:pt>
                <c:pt idx="14746">
                  <c:v>247904335.17489892</c:v>
                </c:pt>
                <c:pt idx="14747">
                  <c:v>247907881.8842344</c:v>
                </c:pt>
                <c:pt idx="14748">
                  <c:v>247910757.55187047</c:v>
                </c:pt>
                <c:pt idx="14749">
                  <c:v>247913441.47388405</c:v>
                </c:pt>
                <c:pt idx="14750">
                  <c:v>247916029.51004201</c:v>
                </c:pt>
                <c:pt idx="14751">
                  <c:v>247842731.80437446</c:v>
                </c:pt>
                <c:pt idx="14752">
                  <c:v>247845606.44930398</c:v>
                </c:pt>
                <c:pt idx="14753">
                  <c:v>247848385.23645818</c:v>
                </c:pt>
                <c:pt idx="14754">
                  <c:v>247851068.16952732</c:v>
                </c:pt>
                <c:pt idx="14755">
                  <c:v>247929544.3075707</c:v>
                </c:pt>
                <c:pt idx="14756">
                  <c:v>247932036.30580911</c:v>
                </c:pt>
                <c:pt idx="14757">
                  <c:v>247934624.11978626</c:v>
                </c:pt>
                <c:pt idx="14758">
                  <c:v>247937403.58924866</c:v>
                </c:pt>
                <c:pt idx="14759">
                  <c:v>247940278.86495116</c:v>
                </c:pt>
                <c:pt idx="14760">
                  <c:v>247943249.94307739</c:v>
                </c:pt>
                <c:pt idx="14761">
                  <c:v>247946508.49803084</c:v>
                </c:pt>
                <c:pt idx="14762">
                  <c:v>247949862.8416279</c:v>
                </c:pt>
                <c:pt idx="14763">
                  <c:v>247953217.13327628</c:v>
                </c:pt>
                <c:pt idx="14764">
                  <c:v>248032564.56521276</c:v>
                </c:pt>
                <c:pt idx="14765">
                  <c:v>248036399.09006712</c:v>
                </c:pt>
                <c:pt idx="14766">
                  <c:v>248115557.91110286</c:v>
                </c:pt>
                <c:pt idx="14767">
                  <c:v>248193951.33195633</c:v>
                </c:pt>
                <c:pt idx="14768">
                  <c:v>248196061.52635041</c:v>
                </c:pt>
                <c:pt idx="14769">
                  <c:v>248198555.36597076</c:v>
                </c:pt>
                <c:pt idx="14770">
                  <c:v>248277335.4164269</c:v>
                </c:pt>
                <c:pt idx="14771">
                  <c:v>248280597.50201821</c:v>
                </c:pt>
                <c:pt idx="14772">
                  <c:v>248283763.5969891</c:v>
                </c:pt>
                <c:pt idx="14773">
                  <c:v>248362547.24900764</c:v>
                </c:pt>
                <c:pt idx="14774">
                  <c:v>248365426.31876045</c:v>
                </c:pt>
                <c:pt idx="14775">
                  <c:v>248368305.35030141</c:v>
                </c:pt>
                <c:pt idx="14776">
                  <c:v>248446996.41214782</c:v>
                </c:pt>
                <c:pt idx="14777">
                  <c:v>248450068.23614368</c:v>
                </c:pt>
                <c:pt idx="14778">
                  <c:v>248453236.00909331</c:v>
                </c:pt>
                <c:pt idx="14779">
                  <c:v>248456211.75367707</c:v>
                </c:pt>
                <c:pt idx="14780">
                  <c:v>248458995.47779486</c:v>
                </c:pt>
                <c:pt idx="14781">
                  <c:v>248462067.13192824</c:v>
                </c:pt>
                <c:pt idx="14782">
                  <c:v>248541340.36920381</c:v>
                </c:pt>
                <c:pt idx="14783">
                  <c:v>248544796.93038929</c:v>
                </c:pt>
                <c:pt idx="14784">
                  <c:v>248548253.43653035</c:v>
                </c:pt>
                <c:pt idx="14785">
                  <c:v>248475505.10752887</c:v>
                </c:pt>
                <c:pt idx="14786">
                  <c:v>248478672.50915083</c:v>
                </c:pt>
                <c:pt idx="14787">
                  <c:v>248482511.72185796</c:v>
                </c:pt>
                <c:pt idx="14788">
                  <c:v>248486638.79975805</c:v>
                </c:pt>
                <c:pt idx="14789">
                  <c:v>248490477.87151858</c:v>
                </c:pt>
                <c:pt idx="14790">
                  <c:v>248493932.97802928</c:v>
                </c:pt>
                <c:pt idx="14791">
                  <c:v>248497292.05661511</c:v>
                </c:pt>
                <c:pt idx="14792">
                  <c:v>248424630.71359405</c:v>
                </c:pt>
                <c:pt idx="14793">
                  <c:v>248427604.90033799</c:v>
                </c:pt>
                <c:pt idx="14794">
                  <c:v>248430770.92528781</c:v>
                </c:pt>
                <c:pt idx="14795">
                  <c:v>248358393.29627436</c:v>
                </c:pt>
                <c:pt idx="14796">
                  <c:v>248362229.6047014</c:v>
                </c:pt>
                <c:pt idx="14797">
                  <c:v>248290136.14002058</c:v>
                </c:pt>
                <c:pt idx="14798">
                  <c:v>248293395.89427277</c:v>
                </c:pt>
                <c:pt idx="14799">
                  <c:v>248220244.68180141</c:v>
                </c:pt>
                <c:pt idx="14800">
                  <c:v>248299244.15404668</c:v>
                </c:pt>
                <c:pt idx="14801">
                  <c:v>248302599.64170358</c:v>
                </c:pt>
                <c:pt idx="14802">
                  <c:v>248305955.07742438</c:v>
                </c:pt>
                <c:pt idx="14803">
                  <c:v>248385246.03015858</c:v>
                </c:pt>
                <c:pt idx="14804">
                  <c:v>248388506.49288651</c:v>
                </c:pt>
                <c:pt idx="14805">
                  <c:v>248392246.37506226</c:v>
                </c:pt>
                <c:pt idx="14806">
                  <c:v>248471925.04513806</c:v>
                </c:pt>
                <c:pt idx="14807">
                  <c:v>248475186.34311831</c:v>
                </c:pt>
                <c:pt idx="14808">
                  <c:v>248554484.38556764</c:v>
                </c:pt>
                <c:pt idx="14809">
                  <c:v>248557842.52691773</c:v>
                </c:pt>
                <c:pt idx="14810">
                  <c:v>248636951.59541371</c:v>
                </c:pt>
                <c:pt idx="14811">
                  <c:v>248639734.82551971</c:v>
                </c:pt>
                <c:pt idx="14812">
                  <c:v>248642709.96306428</c:v>
                </c:pt>
                <c:pt idx="14813">
                  <c:v>248646548.78996173</c:v>
                </c:pt>
                <c:pt idx="14814">
                  <c:v>248650771.42113256</c:v>
                </c:pt>
                <c:pt idx="14815">
                  <c:v>248654514.13917658</c:v>
                </c:pt>
                <c:pt idx="14816">
                  <c:v>248734014.18061271</c:v>
                </c:pt>
                <c:pt idx="14817">
                  <c:v>248813804.39813143</c:v>
                </c:pt>
                <c:pt idx="14818">
                  <c:v>248817549.21043888</c:v>
                </c:pt>
                <c:pt idx="14819">
                  <c:v>248896574.39948824</c:v>
                </c:pt>
                <c:pt idx="14820">
                  <c:v>248899359.77223668</c:v>
                </c:pt>
                <c:pt idx="14821">
                  <c:v>248901856.97261631</c:v>
                </c:pt>
                <c:pt idx="14822">
                  <c:v>248904354.144292</c:v>
                </c:pt>
                <c:pt idx="14823">
                  <c:v>248906659.2003625</c:v>
                </c:pt>
                <c:pt idx="14824">
                  <c:v>248833775.98433766</c:v>
                </c:pt>
                <c:pt idx="14825">
                  <c:v>248837616.46345377</c:v>
                </c:pt>
                <c:pt idx="14826">
                  <c:v>248841360.86520743</c:v>
                </c:pt>
                <c:pt idx="14827">
                  <c:v>248844817.17875972</c:v>
                </c:pt>
                <c:pt idx="14828">
                  <c:v>248848657.46264157</c:v>
                </c:pt>
                <c:pt idx="14829">
                  <c:v>248853073.70515993</c:v>
                </c:pt>
                <c:pt idx="14830">
                  <c:v>248857393.8555156</c:v>
                </c:pt>
                <c:pt idx="14831">
                  <c:v>248937198.88464168</c:v>
                </c:pt>
                <c:pt idx="14832">
                  <c:v>248940751.96533608</c:v>
                </c:pt>
                <c:pt idx="14833">
                  <c:v>248944497.0415417</c:v>
                </c:pt>
                <c:pt idx="14834">
                  <c:v>249100178.72822928</c:v>
                </c:pt>
                <c:pt idx="14835">
                  <c:v>249103541.63233081</c:v>
                </c:pt>
                <c:pt idx="14836">
                  <c:v>249107288.80704865</c:v>
                </c:pt>
                <c:pt idx="14837">
                  <c:v>249111420.23251063</c:v>
                </c:pt>
                <c:pt idx="14838">
                  <c:v>249114975.11715332</c:v>
                </c:pt>
                <c:pt idx="14839">
                  <c:v>249118049.56509995</c:v>
                </c:pt>
                <c:pt idx="14840">
                  <c:v>249121027.89508408</c:v>
                </c:pt>
                <c:pt idx="14841">
                  <c:v>249123814.03780571</c:v>
                </c:pt>
                <c:pt idx="14842">
                  <c:v>249126408.00065371</c:v>
                </c:pt>
                <c:pt idx="14843">
                  <c:v>249053216.88806131</c:v>
                </c:pt>
                <c:pt idx="14844">
                  <c:v>249056962.47797742</c:v>
                </c:pt>
                <c:pt idx="14845">
                  <c:v>249137456.01426488</c:v>
                </c:pt>
                <c:pt idx="14846">
                  <c:v>249141682.93183351</c:v>
                </c:pt>
                <c:pt idx="14847">
                  <c:v>249221315.49379224</c:v>
                </c:pt>
                <c:pt idx="14848">
                  <c:v>249224582.63321608</c:v>
                </c:pt>
                <c:pt idx="14849">
                  <c:v>249227849.72355258</c:v>
                </c:pt>
                <c:pt idx="14850">
                  <c:v>249230828.49843216</c:v>
                </c:pt>
                <c:pt idx="14851">
                  <c:v>249309697.03249216</c:v>
                </c:pt>
                <c:pt idx="14852">
                  <c:v>249312580.51963836</c:v>
                </c:pt>
                <c:pt idx="14853">
                  <c:v>249315848.42552862</c:v>
                </c:pt>
                <c:pt idx="14854">
                  <c:v>249395585.75021839</c:v>
                </c:pt>
                <c:pt idx="14855">
                  <c:v>249323441.31141698</c:v>
                </c:pt>
                <c:pt idx="14856">
                  <c:v>249327093.49123624</c:v>
                </c:pt>
                <c:pt idx="14857">
                  <c:v>249255041.54155406</c:v>
                </c:pt>
                <c:pt idx="14858">
                  <c:v>249259557.16796204</c:v>
                </c:pt>
                <c:pt idx="14859">
                  <c:v>249263784.47791368</c:v>
                </c:pt>
                <c:pt idx="14860">
                  <c:v>249343527.54161242</c:v>
                </c:pt>
                <c:pt idx="14861">
                  <c:v>249347083.28385976</c:v>
                </c:pt>
                <c:pt idx="14862">
                  <c:v>249426445.07778451</c:v>
                </c:pt>
                <c:pt idx="14863">
                  <c:v>249505616.55794001</c:v>
                </c:pt>
                <c:pt idx="14864">
                  <c:v>249584693.74095684</c:v>
                </c:pt>
                <c:pt idx="14865">
                  <c:v>249588060.15411615</c:v>
                </c:pt>
                <c:pt idx="14866">
                  <c:v>249667524.9869158</c:v>
                </c:pt>
                <c:pt idx="14867">
                  <c:v>249671180.94563666</c:v>
                </c:pt>
                <c:pt idx="14868">
                  <c:v>249751418.77658784</c:v>
                </c:pt>
                <c:pt idx="14869">
                  <c:v>249755653.12159765</c:v>
                </c:pt>
                <c:pt idx="14870">
                  <c:v>249759309.98969147</c:v>
                </c:pt>
                <c:pt idx="14871">
                  <c:v>249763063.02732703</c:v>
                </c:pt>
                <c:pt idx="14872">
                  <c:v>249843499.18695793</c:v>
                </c:pt>
                <c:pt idx="14873">
                  <c:v>249847830.76445961</c:v>
                </c:pt>
                <c:pt idx="14874">
                  <c:v>249851873.49244741</c:v>
                </c:pt>
                <c:pt idx="14875">
                  <c:v>249855434.88115591</c:v>
                </c:pt>
                <c:pt idx="14876">
                  <c:v>249858707.45730197</c:v>
                </c:pt>
                <c:pt idx="14877">
                  <c:v>249862172.48436001</c:v>
                </c:pt>
                <c:pt idx="14878">
                  <c:v>249865348.7107625</c:v>
                </c:pt>
                <c:pt idx="14879">
                  <c:v>249792219.04048228</c:v>
                </c:pt>
                <c:pt idx="14880">
                  <c:v>249795105.56216788</c:v>
                </c:pt>
                <c:pt idx="14881">
                  <c:v>249798280.69184738</c:v>
                </c:pt>
                <c:pt idx="14882">
                  <c:v>249801840.63069975</c:v>
                </c:pt>
                <c:pt idx="14883">
                  <c:v>249805496.72356254</c:v>
                </c:pt>
                <c:pt idx="14884">
                  <c:v>249732841.94912252</c:v>
                </c:pt>
                <c:pt idx="14885">
                  <c:v>249811654.21495488</c:v>
                </c:pt>
                <c:pt idx="14886">
                  <c:v>249814540.47913408</c:v>
                </c:pt>
                <c:pt idx="14887">
                  <c:v>249817330.4981584</c:v>
                </c:pt>
                <c:pt idx="14888">
                  <c:v>249895953.6110619</c:v>
                </c:pt>
                <c:pt idx="14889">
                  <c:v>249898840.64394218</c:v>
                </c:pt>
                <c:pt idx="14890">
                  <c:v>249902497.49734989</c:v>
                </c:pt>
                <c:pt idx="14891">
                  <c:v>249907020.36273038</c:v>
                </c:pt>
                <c:pt idx="14892">
                  <c:v>249911831.81859526</c:v>
                </c:pt>
                <c:pt idx="14893">
                  <c:v>249916162.03804463</c:v>
                </c:pt>
                <c:pt idx="14894">
                  <c:v>249919914.82530001</c:v>
                </c:pt>
                <c:pt idx="14895">
                  <c:v>249923282.65627396</c:v>
                </c:pt>
                <c:pt idx="14896">
                  <c:v>249850326.97833151</c:v>
                </c:pt>
                <c:pt idx="14897">
                  <c:v>249853405.11228201</c:v>
                </c:pt>
                <c:pt idx="14898">
                  <c:v>249856194.63360724</c:v>
                </c:pt>
                <c:pt idx="14899">
                  <c:v>249858599.36470166</c:v>
                </c:pt>
                <c:pt idx="14900">
                  <c:v>249861196.44446853</c:v>
                </c:pt>
                <c:pt idx="14901">
                  <c:v>249788235.38819346</c:v>
                </c:pt>
                <c:pt idx="14902">
                  <c:v>249867640.91607907</c:v>
                </c:pt>
                <c:pt idx="14903">
                  <c:v>249870911.17203835</c:v>
                </c:pt>
                <c:pt idx="14904">
                  <c:v>249950031.00816041</c:v>
                </c:pt>
                <c:pt idx="14905">
                  <c:v>249952917.32469076</c:v>
                </c:pt>
                <c:pt idx="14906">
                  <c:v>250031751.11425591</c:v>
                </c:pt>
                <c:pt idx="14907">
                  <c:v>250034734.47033575</c:v>
                </c:pt>
                <c:pt idx="14908">
                  <c:v>250038198.96164003</c:v>
                </c:pt>
                <c:pt idx="14909">
                  <c:v>250041182.22947437</c:v>
                </c:pt>
                <c:pt idx="14910">
                  <c:v>250043588.06089154</c:v>
                </c:pt>
                <c:pt idx="14911">
                  <c:v>250046282.56055516</c:v>
                </c:pt>
                <c:pt idx="14912">
                  <c:v>250049361.9479585</c:v>
                </c:pt>
                <c:pt idx="14913">
                  <c:v>250052441.29186022</c:v>
                </c:pt>
                <c:pt idx="14914">
                  <c:v>250131475.28460154</c:v>
                </c:pt>
                <c:pt idx="14915">
                  <c:v>250210511.05101615</c:v>
                </c:pt>
                <c:pt idx="14916">
                  <c:v>250213303.28988501</c:v>
                </c:pt>
                <c:pt idx="14917">
                  <c:v>250215999.21073735</c:v>
                </c:pt>
                <c:pt idx="14918">
                  <c:v>250218887.66038781</c:v>
                </c:pt>
                <c:pt idx="14919">
                  <c:v>250297927.63185883</c:v>
                </c:pt>
                <c:pt idx="14920">
                  <c:v>250300624.26619521</c:v>
                </c:pt>
                <c:pt idx="14921">
                  <c:v>250379281.4504669</c:v>
                </c:pt>
                <c:pt idx="14922">
                  <c:v>250305921.12946638</c:v>
                </c:pt>
                <c:pt idx="14923">
                  <c:v>250309002.88165045</c:v>
                </c:pt>
                <c:pt idx="14924">
                  <c:v>250312084.59030548</c:v>
                </c:pt>
                <c:pt idx="14925">
                  <c:v>250390745.1202769</c:v>
                </c:pt>
                <c:pt idx="14926">
                  <c:v>250392960.71811515</c:v>
                </c:pt>
                <c:pt idx="14927">
                  <c:v>250395272.62231416</c:v>
                </c:pt>
                <c:pt idx="14928">
                  <c:v>250397777.15755987</c:v>
                </c:pt>
                <c:pt idx="14929">
                  <c:v>250324603.58412823</c:v>
                </c:pt>
                <c:pt idx="14930">
                  <c:v>250327781.36824656</c:v>
                </c:pt>
                <c:pt idx="14931">
                  <c:v>250330477.63362658</c:v>
                </c:pt>
                <c:pt idx="14932">
                  <c:v>250408854.56491542</c:v>
                </c:pt>
                <c:pt idx="14933">
                  <c:v>250487425.57824761</c:v>
                </c:pt>
                <c:pt idx="14934">
                  <c:v>250490219.73910129</c:v>
                </c:pt>
                <c:pt idx="14935">
                  <c:v>250569371.32831472</c:v>
                </c:pt>
                <c:pt idx="14936">
                  <c:v>250572937.27245349</c:v>
                </c:pt>
                <c:pt idx="14937">
                  <c:v>250576599.5328511</c:v>
                </c:pt>
                <c:pt idx="14938">
                  <c:v>250580068.98604864</c:v>
                </c:pt>
                <c:pt idx="14939">
                  <c:v>250583152.8981733</c:v>
                </c:pt>
                <c:pt idx="14940">
                  <c:v>250585658.54470742</c:v>
                </c:pt>
                <c:pt idx="14941">
                  <c:v>250664045.48908231</c:v>
                </c:pt>
                <c:pt idx="14942">
                  <c:v>250666648.23855871</c:v>
                </c:pt>
                <c:pt idx="14943">
                  <c:v>250745519.45346883</c:v>
                </c:pt>
                <c:pt idx="14944">
                  <c:v>250747930.07957628</c:v>
                </c:pt>
                <c:pt idx="14945">
                  <c:v>250750437.10251731</c:v>
                </c:pt>
                <c:pt idx="14946">
                  <c:v>250753136.94120958</c:v>
                </c:pt>
                <c:pt idx="14947">
                  <c:v>250831336.87807798</c:v>
                </c:pt>
                <c:pt idx="14948">
                  <c:v>250833169.43051797</c:v>
                </c:pt>
                <c:pt idx="14949">
                  <c:v>250834809.06967795</c:v>
                </c:pt>
                <c:pt idx="14950">
                  <c:v>250836448.69653809</c:v>
                </c:pt>
                <c:pt idx="14951">
                  <c:v>250837991.86352408</c:v>
                </c:pt>
                <c:pt idx="14952">
                  <c:v>250839438.57267889</c:v>
                </c:pt>
                <c:pt idx="14953">
                  <c:v>250841078.1648123</c:v>
                </c:pt>
                <c:pt idx="14954">
                  <c:v>250767310.54708681</c:v>
                </c:pt>
                <c:pt idx="14955">
                  <c:v>250770010.17730626</c:v>
                </c:pt>
                <c:pt idx="14956">
                  <c:v>250772324.11951998</c:v>
                </c:pt>
                <c:pt idx="14957">
                  <c:v>250698553.49899068</c:v>
                </c:pt>
                <c:pt idx="14958">
                  <c:v>250624781.44989711</c:v>
                </c:pt>
                <c:pt idx="14959">
                  <c:v>250626901.2101022</c:v>
                </c:pt>
                <c:pt idx="14960">
                  <c:v>250553030.74448639</c:v>
                </c:pt>
                <c:pt idx="14961">
                  <c:v>250555246.14018053</c:v>
                </c:pt>
                <c:pt idx="14962">
                  <c:v>250557557.83345807</c:v>
                </c:pt>
                <c:pt idx="14963">
                  <c:v>250483299.41954389</c:v>
                </c:pt>
                <c:pt idx="14964">
                  <c:v>250484647.47518626</c:v>
                </c:pt>
                <c:pt idx="14965">
                  <c:v>250486284.38870114</c:v>
                </c:pt>
                <c:pt idx="14966">
                  <c:v>250488499.0168559</c:v>
                </c:pt>
                <c:pt idx="14967">
                  <c:v>250490713.62253791</c:v>
                </c:pt>
                <c:pt idx="14968">
                  <c:v>250568826.98766041</c:v>
                </c:pt>
                <c:pt idx="14969">
                  <c:v>250571042.22306323</c:v>
                </c:pt>
                <c:pt idx="14970">
                  <c:v>250649639.16177788</c:v>
                </c:pt>
                <c:pt idx="14971">
                  <c:v>250651758.68070859</c:v>
                </c:pt>
                <c:pt idx="14972">
                  <c:v>250653878.17906788</c:v>
                </c:pt>
                <c:pt idx="14973">
                  <c:v>250655997.65685648</c:v>
                </c:pt>
                <c:pt idx="14974">
                  <c:v>250581540.20690501</c:v>
                </c:pt>
                <c:pt idx="14975">
                  <c:v>250582888.53521946</c:v>
                </c:pt>
                <c:pt idx="14976">
                  <c:v>250508718.49554566</c:v>
                </c:pt>
                <c:pt idx="14977">
                  <c:v>250511125.45157006</c:v>
                </c:pt>
                <c:pt idx="14978">
                  <c:v>250513436.10437968</c:v>
                </c:pt>
                <c:pt idx="14979">
                  <c:v>250515361.62970042</c:v>
                </c:pt>
                <c:pt idx="14980">
                  <c:v>250593289.64517725</c:v>
                </c:pt>
                <c:pt idx="14981">
                  <c:v>250595215.72227171</c:v>
                </c:pt>
                <c:pt idx="14982">
                  <c:v>250673434.39789116</c:v>
                </c:pt>
                <c:pt idx="14983">
                  <c:v>250675650.01666909</c:v>
                </c:pt>
                <c:pt idx="14984">
                  <c:v>250677961.94273207</c:v>
                </c:pt>
                <c:pt idx="14985">
                  <c:v>250679888.52908787</c:v>
                </c:pt>
                <c:pt idx="14986">
                  <c:v>250681237.12942401</c:v>
                </c:pt>
                <c:pt idx="14987">
                  <c:v>250682874.70434964</c:v>
                </c:pt>
                <c:pt idx="14988">
                  <c:v>250685475.53340465</c:v>
                </c:pt>
                <c:pt idx="14989">
                  <c:v>250688365.30713704</c:v>
                </c:pt>
                <c:pt idx="14990">
                  <c:v>250691158.71872935</c:v>
                </c:pt>
                <c:pt idx="14991">
                  <c:v>250693566.8034924</c:v>
                </c:pt>
                <c:pt idx="14992">
                  <c:v>250695974.86170131</c:v>
                </c:pt>
                <c:pt idx="14993">
                  <c:v>250698479.21407068</c:v>
                </c:pt>
                <c:pt idx="14994">
                  <c:v>250701176.17681199</c:v>
                </c:pt>
                <c:pt idx="14995">
                  <c:v>250703776.7879113</c:v>
                </c:pt>
                <c:pt idx="14996">
                  <c:v>250705799.46402171</c:v>
                </c:pt>
                <c:pt idx="14997">
                  <c:v>250707340.5380075</c:v>
                </c:pt>
                <c:pt idx="14998">
                  <c:v>250708977.91720161</c:v>
                </c:pt>
                <c:pt idx="14999">
                  <c:v>250710615.28411868</c:v>
                </c:pt>
                <c:pt idx="15000">
                  <c:v>250712541.58242166</c:v>
                </c:pt>
                <c:pt idx="15001">
                  <c:v>250714756.80446398</c:v>
                </c:pt>
                <c:pt idx="15002">
                  <c:v>250716972.00403541</c:v>
                </c:pt>
                <c:pt idx="15003">
                  <c:v>250643073.28095978</c:v>
                </c:pt>
                <c:pt idx="15004">
                  <c:v>250644902.63739228</c:v>
                </c:pt>
                <c:pt idx="15005">
                  <c:v>250722654.36974967</c:v>
                </c:pt>
                <c:pt idx="15006">
                  <c:v>250724387.94341344</c:v>
                </c:pt>
                <c:pt idx="15007">
                  <c:v>250726795.66178301</c:v>
                </c:pt>
                <c:pt idx="15008">
                  <c:v>250729588.5818356</c:v>
                </c:pt>
                <c:pt idx="15009">
                  <c:v>250808114.03164726</c:v>
                </c:pt>
                <c:pt idx="15010">
                  <c:v>250809559.05407467</c:v>
                </c:pt>
                <c:pt idx="15011">
                  <c:v>250810329.72879398</c:v>
                </c:pt>
                <c:pt idx="15012">
                  <c:v>250887122.7328209</c:v>
                </c:pt>
                <c:pt idx="15013">
                  <c:v>250887604.54783469</c:v>
                </c:pt>
                <c:pt idx="15014">
                  <c:v>250888182.7244488</c:v>
                </c:pt>
                <c:pt idx="15015">
                  <c:v>250965458.41139832</c:v>
                </c:pt>
                <c:pt idx="15016">
                  <c:v>251043795.41234928</c:v>
                </c:pt>
                <c:pt idx="15017">
                  <c:v>251046687.98198903</c:v>
                </c:pt>
                <c:pt idx="15018">
                  <c:v>251125895.17075738</c:v>
                </c:pt>
                <c:pt idx="15019">
                  <c:v>251128499.20331928</c:v>
                </c:pt>
                <c:pt idx="15020">
                  <c:v>251130235.20780259</c:v>
                </c:pt>
                <c:pt idx="15021">
                  <c:v>251131585.42398536</c:v>
                </c:pt>
                <c:pt idx="15022">
                  <c:v>251133128.51798728</c:v>
                </c:pt>
                <c:pt idx="15023">
                  <c:v>251134768.04343545</c:v>
                </c:pt>
                <c:pt idx="15024">
                  <c:v>251136407.55659333</c:v>
                </c:pt>
                <c:pt idx="15025">
                  <c:v>251214751.38412911</c:v>
                </c:pt>
                <c:pt idx="15026">
                  <c:v>251217741.92885834</c:v>
                </c:pt>
                <c:pt idx="15027">
                  <c:v>251220635.96548098</c:v>
                </c:pt>
                <c:pt idx="15028">
                  <c:v>251223144.09958756</c:v>
                </c:pt>
                <c:pt idx="15029">
                  <c:v>251225362.80963627</c:v>
                </c:pt>
                <c:pt idx="15030">
                  <c:v>251303035.61236328</c:v>
                </c:pt>
                <c:pt idx="15031">
                  <c:v>251304097.04066792</c:v>
                </c:pt>
                <c:pt idx="15032">
                  <c:v>251305254.95658344</c:v>
                </c:pt>
                <c:pt idx="15033">
                  <c:v>251306702.34286234</c:v>
                </c:pt>
                <c:pt idx="15034">
                  <c:v>251232211.7291548</c:v>
                </c:pt>
                <c:pt idx="15035">
                  <c:v>251233755.11803523</c:v>
                </c:pt>
                <c:pt idx="15036">
                  <c:v>251235105.57437405</c:v>
                </c:pt>
                <c:pt idx="15037">
                  <c:v>251236648.94283971</c:v>
                </c:pt>
                <c:pt idx="15038">
                  <c:v>251238192.3004176</c:v>
                </c:pt>
                <c:pt idx="15039">
                  <c:v>251239253.35243675</c:v>
                </c:pt>
                <c:pt idx="15040">
                  <c:v>251315868.90033415</c:v>
                </c:pt>
                <c:pt idx="15041">
                  <c:v>251316351.34009171</c:v>
                </c:pt>
                <c:pt idx="15042">
                  <c:v>251394125.52359408</c:v>
                </c:pt>
                <c:pt idx="15043">
                  <c:v>251396634.93435296</c:v>
                </c:pt>
                <c:pt idx="15044">
                  <c:v>251399144.31634599</c:v>
                </c:pt>
                <c:pt idx="15045">
                  <c:v>251402039.72136348</c:v>
                </c:pt>
                <c:pt idx="15046">
                  <c:v>251404742.06482884</c:v>
                </c:pt>
                <c:pt idx="15047">
                  <c:v>251406865.31129193</c:v>
                </c:pt>
                <c:pt idx="15048">
                  <c:v>251408505.98763594</c:v>
                </c:pt>
                <c:pt idx="15049">
                  <c:v>251333911.42337227</c:v>
                </c:pt>
                <c:pt idx="15050">
                  <c:v>251335455.09957901</c:v>
                </c:pt>
                <c:pt idx="15051">
                  <c:v>251260955.56011468</c:v>
                </c:pt>
                <c:pt idx="15052">
                  <c:v>251262498.74623141</c:v>
                </c:pt>
                <c:pt idx="15053">
                  <c:v>251264234.81760144</c:v>
                </c:pt>
                <c:pt idx="15054">
                  <c:v>251265777.98058742</c:v>
                </c:pt>
                <c:pt idx="15055">
                  <c:v>251190986.68525919</c:v>
                </c:pt>
                <c:pt idx="15056">
                  <c:v>251192143.69249791</c:v>
                </c:pt>
                <c:pt idx="15057">
                  <c:v>251193397.11009938</c:v>
                </c:pt>
                <c:pt idx="15058">
                  <c:v>251194843.35225227</c:v>
                </c:pt>
                <c:pt idx="15059">
                  <c:v>251196193.16963321</c:v>
                </c:pt>
                <c:pt idx="15060">
                  <c:v>251197542.97868329</c:v>
                </c:pt>
                <c:pt idx="15061">
                  <c:v>251198989.19342136</c:v>
                </c:pt>
                <c:pt idx="15062">
                  <c:v>251124580.13268259</c:v>
                </c:pt>
                <c:pt idx="15063">
                  <c:v>251126507.80432653</c:v>
                </c:pt>
                <c:pt idx="15064">
                  <c:v>251204581.13376558</c:v>
                </c:pt>
                <c:pt idx="15065">
                  <c:v>251206509.3559064</c:v>
                </c:pt>
                <c:pt idx="15066">
                  <c:v>251208148.33135989</c:v>
                </c:pt>
                <c:pt idx="15067">
                  <c:v>251133254.52124506</c:v>
                </c:pt>
                <c:pt idx="15068">
                  <c:v>251134507.46003741</c:v>
                </c:pt>
                <c:pt idx="15069">
                  <c:v>251211715.4707734</c:v>
                </c:pt>
                <c:pt idx="15070">
                  <c:v>251212679.55251995</c:v>
                </c:pt>
                <c:pt idx="15071">
                  <c:v>251214222.07447472</c:v>
                </c:pt>
                <c:pt idx="15072">
                  <c:v>251140290.16142228</c:v>
                </c:pt>
                <c:pt idx="15073">
                  <c:v>251218367.54832223</c:v>
                </c:pt>
                <c:pt idx="15074">
                  <c:v>251220295.64892134</c:v>
                </c:pt>
                <c:pt idx="15075">
                  <c:v>251298085.45605326</c:v>
                </c:pt>
                <c:pt idx="15076">
                  <c:v>251299339.08282351</c:v>
                </c:pt>
                <c:pt idx="15077">
                  <c:v>251376069.16757658</c:v>
                </c:pt>
                <c:pt idx="15078">
                  <c:v>251376744.39716852</c:v>
                </c:pt>
                <c:pt idx="15079">
                  <c:v>251453860.99423304</c:v>
                </c:pt>
                <c:pt idx="15080">
                  <c:v>251454825.89228591</c:v>
                </c:pt>
                <c:pt idx="15081">
                  <c:v>251455694.29689741</c:v>
                </c:pt>
                <c:pt idx="15082">
                  <c:v>251380602.81201211</c:v>
                </c:pt>
                <c:pt idx="15083">
                  <c:v>251458106.51385361</c:v>
                </c:pt>
                <c:pt idx="15084">
                  <c:v>251460132.75555551</c:v>
                </c:pt>
                <c:pt idx="15085">
                  <c:v>251462641.40977311</c:v>
                </c:pt>
                <c:pt idx="15086">
                  <c:v>251388994.62941691</c:v>
                </c:pt>
                <c:pt idx="15087">
                  <c:v>251315057.02419066</c:v>
                </c:pt>
                <c:pt idx="15088">
                  <c:v>251316792.6785422</c:v>
                </c:pt>
                <c:pt idx="15089">
                  <c:v>251241985.60949141</c:v>
                </c:pt>
                <c:pt idx="15090">
                  <c:v>251243142.34697011</c:v>
                </c:pt>
                <c:pt idx="15091">
                  <c:v>251167948.63445461</c:v>
                </c:pt>
                <c:pt idx="15092">
                  <c:v>251169201.37444803</c:v>
                </c:pt>
                <c:pt idx="15093">
                  <c:v>251171032.28921968</c:v>
                </c:pt>
                <c:pt idx="15094">
                  <c:v>251172863.18865907</c:v>
                </c:pt>
                <c:pt idx="15095">
                  <c:v>251174790.43466374</c:v>
                </c:pt>
                <c:pt idx="15096">
                  <c:v>251176717.66368064</c:v>
                </c:pt>
                <c:pt idx="15097">
                  <c:v>251178259.43466341</c:v>
                </c:pt>
                <c:pt idx="15098">
                  <c:v>251179704.8350859</c:v>
                </c:pt>
                <c:pt idx="15099">
                  <c:v>251104988.56730375</c:v>
                </c:pt>
                <c:pt idx="15100">
                  <c:v>251106626.16870791</c:v>
                </c:pt>
                <c:pt idx="15101">
                  <c:v>251108071.10093483</c:v>
                </c:pt>
                <c:pt idx="15102">
                  <c:v>251108938.05568597</c:v>
                </c:pt>
                <c:pt idx="15103">
                  <c:v>251109516.02360973</c:v>
                </c:pt>
                <c:pt idx="15104">
                  <c:v>251110479.30008638</c:v>
                </c:pt>
                <c:pt idx="15105">
                  <c:v>251035375.25390315</c:v>
                </c:pt>
                <c:pt idx="15106">
                  <c:v>251036049.33712658</c:v>
                </c:pt>
                <c:pt idx="15107">
                  <c:v>251112694.81987277</c:v>
                </c:pt>
                <c:pt idx="15108">
                  <c:v>251113080.12536925</c:v>
                </c:pt>
                <c:pt idx="15109">
                  <c:v>251114139.71198237</c:v>
                </c:pt>
                <c:pt idx="15110">
                  <c:v>251115584.59454113</c:v>
                </c:pt>
                <c:pt idx="15111">
                  <c:v>251117222.11656108</c:v>
                </c:pt>
                <c:pt idx="15112">
                  <c:v>251042693.76048788</c:v>
                </c:pt>
                <c:pt idx="15113">
                  <c:v>251044427.05509391</c:v>
                </c:pt>
                <c:pt idx="15114">
                  <c:v>250969993.41837302</c:v>
                </c:pt>
                <c:pt idx="15115">
                  <c:v>250972303.7369698</c:v>
                </c:pt>
                <c:pt idx="15116">
                  <c:v>250974902.81618461</c:v>
                </c:pt>
                <c:pt idx="15117">
                  <c:v>250976924.30086148</c:v>
                </c:pt>
                <c:pt idx="15118">
                  <c:v>250977886.90603733</c:v>
                </c:pt>
                <c:pt idx="15119">
                  <c:v>250978271.94691977</c:v>
                </c:pt>
                <c:pt idx="15120">
                  <c:v>250978945.76683146</c:v>
                </c:pt>
                <c:pt idx="15121">
                  <c:v>250980100.88184401</c:v>
                </c:pt>
                <c:pt idx="15122">
                  <c:v>251057618.90238988</c:v>
                </c:pt>
                <c:pt idx="15123">
                  <c:v>250982988.64265269</c:v>
                </c:pt>
                <c:pt idx="15124">
                  <c:v>250984625.02349889</c:v>
                </c:pt>
                <c:pt idx="15125">
                  <c:v>250986357.64868087</c:v>
                </c:pt>
                <c:pt idx="15126">
                  <c:v>250988090.26012054</c:v>
                </c:pt>
                <c:pt idx="15127">
                  <c:v>250989726.60275096</c:v>
                </c:pt>
                <c:pt idx="15128">
                  <c:v>250991362.93312368</c:v>
                </c:pt>
                <c:pt idx="15129">
                  <c:v>251069173.15086007</c:v>
                </c:pt>
                <c:pt idx="15130">
                  <c:v>251071002.51751024</c:v>
                </c:pt>
                <c:pt idx="15131">
                  <c:v>251073216.99349046</c:v>
                </c:pt>
                <c:pt idx="15132">
                  <c:v>251075720.28713968</c:v>
                </c:pt>
                <c:pt idx="15133">
                  <c:v>251078223.55211142</c:v>
                </c:pt>
                <c:pt idx="15134">
                  <c:v>251080341.67699608</c:v>
                </c:pt>
                <c:pt idx="15135">
                  <c:v>251082074.67299405</c:v>
                </c:pt>
                <c:pt idx="15136">
                  <c:v>251083807.65524775</c:v>
                </c:pt>
                <c:pt idx="15137">
                  <c:v>251009265.51181903</c:v>
                </c:pt>
                <c:pt idx="15138">
                  <c:v>251010420.46651524</c:v>
                </c:pt>
                <c:pt idx="15139">
                  <c:v>251087369.85338524</c:v>
                </c:pt>
                <c:pt idx="15140">
                  <c:v>251164127.09738785</c:v>
                </c:pt>
                <c:pt idx="15141">
                  <c:v>251165186.4365724</c:v>
                </c:pt>
                <c:pt idx="15142">
                  <c:v>251243292.99587554</c:v>
                </c:pt>
                <c:pt idx="15143">
                  <c:v>251398063.73771808</c:v>
                </c:pt>
                <c:pt idx="15144">
                  <c:v>251476462.57777688</c:v>
                </c:pt>
                <c:pt idx="15145">
                  <c:v>251554091.17352432</c:v>
                </c:pt>
                <c:pt idx="15146">
                  <c:v>251631431.21251068</c:v>
                </c:pt>
                <c:pt idx="15147">
                  <c:v>251632685.37803137</c:v>
                </c:pt>
                <c:pt idx="15148">
                  <c:v>251709736.97669691</c:v>
                </c:pt>
                <c:pt idx="15149">
                  <c:v>251786885.62928402</c:v>
                </c:pt>
                <c:pt idx="15150">
                  <c:v>251788430.12947994</c:v>
                </c:pt>
                <c:pt idx="15151">
                  <c:v>251790360.73941472</c:v>
                </c:pt>
                <c:pt idx="15152">
                  <c:v>251792387.86153823</c:v>
                </c:pt>
                <c:pt idx="15153">
                  <c:v>251794511.49317157</c:v>
                </c:pt>
                <c:pt idx="15154">
                  <c:v>251872435.45425841</c:v>
                </c:pt>
                <c:pt idx="15155">
                  <c:v>251949974.1121583</c:v>
                </c:pt>
                <c:pt idx="15156">
                  <c:v>251951616.05601928</c:v>
                </c:pt>
                <c:pt idx="15157">
                  <c:v>251953354.57140955</c:v>
                </c:pt>
                <c:pt idx="15158">
                  <c:v>252031281.48942596</c:v>
                </c:pt>
                <c:pt idx="15159">
                  <c:v>252033406.94851995</c:v>
                </c:pt>
                <c:pt idx="15160">
                  <c:v>252112688.48210949</c:v>
                </c:pt>
                <c:pt idx="15161">
                  <c:v>252115877.55094114</c:v>
                </c:pt>
                <c:pt idx="15162">
                  <c:v>252118390.11797488</c:v>
                </c:pt>
                <c:pt idx="15163">
                  <c:v>252196321.81284171</c:v>
                </c:pt>
                <c:pt idx="15164">
                  <c:v>252198158.44163564</c:v>
                </c:pt>
                <c:pt idx="15165">
                  <c:v>252275995.02162638</c:v>
                </c:pt>
                <c:pt idx="15166">
                  <c:v>252353348.97555557</c:v>
                </c:pt>
                <c:pt idx="15167">
                  <c:v>252431187.3743597</c:v>
                </c:pt>
                <c:pt idx="15168">
                  <c:v>252433025.61513731</c:v>
                </c:pt>
                <c:pt idx="15169">
                  <c:v>252434476.84698933</c:v>
                </c:pt>
                <c:pt idx="15170">
                  <c:v>252435637.82556692</c:v>
                </c:pt>
                <c:pt idx="15171">
                  <c:v>252512607.5252946</c:v>
                </c:pt>
                <c:pt idx="15172">
                  <c:v>252512994.63223591</c:v>
                </c:pt>
                <c:pt idx="15173">
                  <c:v>252513478.51495343</c:v>
                </c:pt>
                <c:pt idx="15174">
                  <c:v>252590836.15979403</c:v>
                </c:pt>
                <c:pt idx="15175">
                  <c:v>252668581.83427608</c:v>
                </c:pt>
                <c:pt idx="15176">
                  <c:v>252670228.00011551</c:v>
                </c:pt>
                <c:pt idx="15177">
                  <c:v>252672261.4820756</c:v>
                </c:pt>
                <c:pt idx="15178">
                  <c:v>252674198.11407387</c:v>
                </c:pt>
                <c:pt idx="15179">
                  <c:v>252752333.80462381</c:v>
                </c:pt>
                <c:pt idx="15180">
                  <c:v>252754367.8451643</c:v>
                </c:pt>
                <c:pt idx="15181">
                  <c:v>252756208.15134656</c:v>
                </c:pt>
                <c:pt idx="15182">
                  <c:v>252833861.6954141</c:v>
                </c:pt>
                <c:pt idx="15183">
                  <c:v>252835218.10048398</c:v>
                </c:pt>
                <c:pt idx="15184">
                  <c:v>252913260.56780294</c:v>
                </c:pt>
                <c:pt idx="15185">
                  <c:v>252915392.66914123</c:v>
                </c:pt>
                <c:pt idx="15186">
                  <c:v>252917718.57431191</c:v>
                </c:pt>
                <c:pt idx="15187">
                  <c:v>252919462.98705554</c:v>
                </c:pt>
                <c:pt idx="15188">
                  <c:v>252920529.01025733</c:v>
                </c:pt>
                <c:pt idx="15189">
                  <c:v>252921304.29661494</c:v>
                </c:pt>
                <c:pt idx="15190">
                  <c:v>252922176.49050191</c:v>
                </c:pt>
                <c:pt idx="15191">
                  <c:v>252999059.39709774</c:v>
                </c:pt>
                <c:pt idx="15192">
                  <c:v>252999544.09226197</c:v>
                </c:pt>
                <c:pt idx="15193">
                  <c:v>253000416.54086772</c:v>
                </c:pt>
                <c:pt idx="15194">
                  <c:v>253001482.86224535</c:v>
                </c:pt>
                <c:pt idx="15195">
                  <c:v>253002646.11603791</c:v>
                </c:pt>
                <c:pt idx="15196">
                  <c:v>253004197.1115315</c:v>
                </c:pt>
                <c:pt idx="15197">
                  <c:v>253006329.71248958</c:v>
                </c:pt>
                <c:pt idx="15198">
                  <c:v>252932254.92462447</c:v>
                </c:pt>
                <c:pt idx="15199">
                  <c:v>252934386.84192002</c:v>
                </c:pt>
                <c:pt idx="15200">
                  <c:v>252936518.73855954</c:v>
                </c:pt>
                <c:pt idx="15201">
                  <c:v>253014569.11296266</c:v>
                </c:pt>
                <c:pt idx="15202">
                  <c:v>253016120.02444118</c:v>
                </c:pt>
                <c:pt idx="15203">
                  <c:v>252941460.78314596</c:v>
                </c:pt>
                <c:pt idx="15204">
                  <c:v>252943205.00767565</c:v>
                </c:pt>
                <c:pt idx="15205">
                  <c:v>252945046.1185675</c:v>
                </c:pt>
                <c:pt idx="15206">
                  <c:v>252946887.21405458</c:v>
                </c:pt>
                <c:pt idx="15207">
                  <c:v>252948534.49695897</c:v>
                </c:pt>
                <c:pt idx="15208">
                  <c:v>252949987.97163334</c:v>
                </c:pt>
                <c:pt idx="15209">
                  <c:v>252951344.53933364</c:v>
                </c:pt>
                <c:pt idx="15210">
                  <c:v>253028623.84900638</c:v>
                </c:pt>
                <c:pt idx="15211">
                  <c:v>253029786.95936638</c:v>
                </c:pt>
                <c:pt idx="15212">
                  <c:v>253031434.68852162</c:v>
                </c:pt>
                <c:pt idx="15213">
                  <c:v>253032888.55694431</c:v>
                </c:pt>
                <c:pt idx="15214">
                  <c:v>253033857.79722399</c:v>
                </c:pt>
                <c:pt idx="15215">
                  <c:v>253034730.10982668</c:v>
                </c:pt>
                <c:pt idx="15216">
                  <c:v>253036280.87925091</c:v>
                </c:pt>
                <c:pt idx="15217">
                  <c:v>252962099.8872233</c:v>
                </c:pt>
                <c:pt idx="15218">
                  <c:v>252963650.16428912</c:v>
                </c:pt>
                <c:pt idx="15219">
                  <c:v>252964715.97343603</c:v>
                </c:pt>
                <c:pt idx="15220">
                  <c:v>253041708.48619261</c:v>
                </c:pt>
                <c:pt idx="15221">
                  <c:v>253042580.76768184</c:v>
                </c:pt>
                <c:pt idx="15222">
                  <c:v>253043646.88480768</c:v>
                </c:pt>
                <c:pt idx="15223">
                  <c:v>253044809.91578215</c:v>
                </c:pt>
                <c:pt idx="15224">
                  <c:v>253045972.94061175</c:v>
                </c:pt>
                <c:pt idx="15225">
                  <c:v>253046942.12327495</c:v>
                </c:pt>
                <c:pt idx="15226">
                  <c:v>253048202.05435717</c:v>
                </c:pt>
                <c:pt idx="15227">
                  <c:v>252973629.81142858</c:v>
                </c:pt>
                <c:pt idx="15228">
                  <c:v>252974695.57223749</c:v>
                </c:pt>
                <c:pt idx="15229">
                  <c:v>253051303.39244872</c:v>
                </c:pt>
                <c:pt idx="15230">
                  <c:v>253051594.14065439</c:v>
                </c:pt>
                <c:pt idx="15231">
                  <c:v>253052660.2141223</c:v>
                </c:pt>
                <c:pt idx="15232">
                  <c:v>253054210.85722238</c:v>
                </c:pt>
                <c:pt idx="15233">
                  <c:v>253055955.31765151</c:v>
                </c:pt>
                <c:pt idx="15234">
                  <c:v>253057796.67754924</c:v>
                </c:pt>
                <c:pt idx="15235">
                  <c:v>253059444.197032</c:v>
                </c:pt>
                <c:pt idx="15236">
                  <c:v>253061188.61598384</c:v>
                </c:pt>
                <c:pt idx="15237">
                  <c:v>253062739.19900161</c:v>
                </c:pt>
                <c:pt idx="15238">
                  <c:v>253064192.86065981</c:v>
                </c:pt>
                <c:pt idx="15239">
                  <c:v>253065743.4225131</c:v>
                </c:pt>
                <c:pt idx="15240">
                  <c:v>253066518.69934338</c:v>
                </c:pt>
                <c:pt idx="15241">
                  <c:v>253066712.51812407</c:v>
                </c:pt>
                <c:pt idx="15242">
                  <c:v>253067197.06432992</c:v>
                </c:pt>
                <c:pt idx="15243">
                  <c:v>253068069.24481201</c:v>
                </c:pt>
                <c:pt idx="15244">
                  <c:v>253068941.42183793</c:v>
                </c:pt>
                <c:pt idx="15245">
                  <c:v>253069716.68740398</c:v>
                </c:pt>
                <c:pt idx="15246">
                  <c:v>253146814.93888289</c:v>
                </c:pt>
                <c:pt idx="15247">
                  <c:v>253147784.30505031</c:v>
                </c:pt>
                <c:pt idx="15248">
                  <c:v>253225271.22701311</c:v>
                </c:pt>
                <c:pt idx="15249">
                  <c:v>253150498.50761342</c:v>
                </c:pt>
                <c:pt idx="15250">
                  <c:v>253152049.46548364</c:v>
                </c:pt>
                <c:pt idx="15251">
                  <c:v>253230022.4625878</c:v>
                </c:pt>
                <c:pt idx="15252">
                  <c:v>253231670.82649112</c:v>
                </c:pt>
                <c:pt idx="15253">
                  <c:v>253156217.61062369</c:v>
                </c:pt>
                <c:pt idx="15254">
                  <c:v>253156605.34104368</c:v>
                </c:pt>
                <c:pt idx="15255">
                  <c:v>253157477.73199213</c:v>
                </c:pt>
                <c:pt idx="15256">
                  <c:v>253234385.75190768</c:v>
                </c:pt>
                <c:pt idx="15257">
                  <c:v>253234385.75190768</c:v>
                </c:pt>
                <c:pt idx="15258">
                  <c:v>253310421.26741046</c:v>
                </c:pt>
                <c:pt idx="15259">
                  <c:v>253310421.26741046</c:v>
                </c:pt>
                <c:pt idx="15260">
                  <c:v>253234385.75190768</c:v>
                </c:pt>
                <c:pt idx="15261">
                  <c:v>253234773.59566376</c:v>
                </c:pt>
                <c:pt idx="15262">
                  <c:v>253311391.16824856</c:v>
                </c:pt>
                <c:pt idx="15263">
                  <c:v>253311682.13766754</c:v>
                </c:pt>
                <c:pt idx="15264">
                  <c:v>253312070.09629491</c:v>
                </c:pt>
                <c:pt idx="15265">
                  <c:v>253312361.0648171</c:v>
                </c:pt>
                <c:pt idx="15266">
                  <c:v>253313039.98987415</c:v>
                </c:pt>
                <c:pt idx="15267">
                  <c:v>253313912.89044434</c:v>
                </c:pt>
                <c:pt idx="15268">
                  <c:v>253314882.77591053</c:v>
                </c:pt>
                <c:pt idx="15269">
                  <c:v>253315949.64499146</c:v>
                </c:pt>
                <c:pt idx="15270">
                  <c:v>253317404.45813921</c:v>
                </c:pt>
                <c:pt idx="15271">
                  <c:v>253319053.2347593</c:v>
                </c:pt>
                <c:pt idx="15272">
                  <c:v>253320411.04153392</c:v>
                </c:pt>
                <c:pt idx="15273">
                  <c:v>253321671.85461724</c:v>
                </c:pt>
                <c:pt idx="15274">
                  <c:v>253323417.58389649</c:v>
                </c:pt>
                <c:pt idx="15275">
                  <c:v>253325163.29934227</c:v>
                </c:pt>
                <c:pt idx="15276">
                  <c:v>253326133.13527939</c:v>
                </c:pt>
                <c:pt idx="15277">
                  <c:v>253402658.33863911</c:v>
                </c:pt>
                <c:pt idx="15278">
                  <c:v>253403240.41249591</c:v>
                </c:pt>
                <c:pt idx="15279">
                  <c:v>253404016.50857988</c:v>
                </c:pt>
                <c:pt idx="15280">
                  <c:v>253404792.60193083</c:v>
                </c:pt>
                <c:pt idx="15281">
                  <c:v>253405568.69254825</c:v>
                </c:pt>
                <c:pt idx="15282">
                  <c:v>253405956.73683238</c:v>
                </c:pt>
                <c:pt idx="15283">
                  <c:v>253406150.75871786</c:v>
                </c:pt>
                <c:pt idx="15284">
                  <c:v>253407023.85508946</c:v>
                </c:pt>
                <c:pt idx="15285">
                  <c:v>253408284.98818585</c:v>
                </c:pt>
                <c:pt idx="15286">
                  <c:v>253409158.07610163</c:v>
                </c:pt>
                <c:pt idx="15287">
                  <c:v>253409740.13279042</c:v>
                </c:pt>
                <c:pt idx="15288">
                  <c:v>253409934.15134484</c:v>
                </c:pt>
                <c:pt idx="15289">
                  <c:v>253409740.13279042</c:v>
                </c:pt>
                <c:pt idx="15290">
                  <c:v>253409546.11406484</c:v>
                </c:pt>
                <c:pt idx="15291">
                  <c:v>253485879.47817928</c:v>
                </c:pt>
                <c:pt idx="15292">
                  <c:v>253562698.23853108</c:v>
                </c:pt>
                <c:pt idx="15293">
                  <c:v>253563863.04515898</c:v>
                </c:pt>
                <c:pt idx="15294">
                  <c:v>253565901.4419522</c:v>
                </c:pt>
                <c:pt idx="15295">
                  <c:v>253568328.08023193</c:v>
                </c:pt>
                <c:pt idx="15296">
                  <c:v>253646702.36437899</c:v>
                </c:pt>
                <c:pt idx="15297">
                  <c:v>253648352.94329107</c:v>
                </c:pt>
                <c:pt idx="15298">
                  <c:v>253725757.76124606</c:v>
                </c:pt>
                <c:pt idx="15299">
                  <c:v>253726728.97094935</c:v>
                </c:pt>
                <c:pt idx="15300">
                  <c:v>253727603.05602673</c:v>
                </c:pt>
                <c:pt idx="15301">
                  <c:v>253728380.01763287</c:v>
                </c:pt>
                <c:pt idx="15302">
                  <c:v>253729254.09616938</c:v>
                </c:pt>
                <c:pt idx="15303">
                  <c:v>253806660.64046857</c:v>
                </c:pt>
                <c:pt idx="15304">
                  <c:v>253808020.71267995</c:v>
                </c:pt>
                <c:pt idx="15305">
                  <c:v>253886108.58621126</c:v>
                </c:pt>
                <c:pt idx="15306">
                  <c:v>253887760.57347965</c:v>
                </c:pt>
                <c:pt idx="15307">
                  <c:v>253888537.97497573</c:v>
                </c:pt>
                <c:pt idx="15308">
                  <c:v>253888440.79993838</c:v>
                </c:pt>
                <c:pt idx="15309">
                  <c:v>253888440.79993838</c:v>
                </c:pt>
                <c:pt idx="15310">
                  <c:v>253964683.57495341</c:v>
                </c:pt>
                <c:pt idx="15311">
                  <c:v>253964586.37069184</c:v>
                </c:pt>
                <c:pt idx="15312">
                  <c:v>253964489.16638708</c:v>
                </c:pt>
                <c:pt idx="15313">
                  <c:v>253964975.187482</c:v>
                </c:pt>
                <c:pt idx="15314">
                  <c:v>253965655.61521792</c:v>
                </c:pt>
                <c:pt idx="15315">
                  <c:v>253965850.02275741</c:v>
                </c:pt>
                <c:pt idx="15316">
                  <c:v>253966141.63374558</c:v>
                </c:pt>
                <c:pt idx="15317">
                  <c:v>253967016.46440011</c:v>
                </c:pt>
                <c:pt idx="15318">
                  <c:v>253967891.29158857</c:v>
                </c:pt>
                <c:pt idx="15319">
                  <c:v>253968377.30519608</c:v>
                </c:pt>
                <c:pt idx="15320">
                  <c:v>253968863.31773394</c:v>
                </c:pt>
                <c:pt idx="15321">
                  <c:v>253969543.73348969</c:v>
                </c:pt>
                <c:pt idx="15322">
                  <c:v>254046565.81646141</c:v>
                </c:pt>
                <c:pt idx="15323">
                  <c:v>254046857.50908798</c:v>
                </c:pt>
                <c:pt idx="15324">
                  <c:v>254046565.81646141</c:v>
                </c:pt>
                <c:pt idx="15325">
                  <c:v>254046079.66122755</c:v>
                </c:pt>
                <c:pt idx="15326">
                  <c:v>254046079.66122755</c:v>
                </c:pt>
                <c:pt idx="15327">
                  <c:v>254046663.04737958</c:v>
                </c:pt>
                <c:pt idx="15328">
                  <c:v>254047635.35420966</c:v>
                </c:pt>
                <c:pt idx="15329">
                  <c:v>253972556.97806555</c:v>
                </c:pt>
                <c:pt idx="15330">
                  <c:v>253974209.38505441</c:v>
                </c:pt>
                <c:pt idx="15331">
                  <c:v>253975861.77967903</c:v>
                </c:pt>
                <c:pt idx="15332">
                  <c:v>253901073.19614083</c:v>
                </c:pt>
                <c:pt idx="15333">
                  <c:v>253902239.22704205</c:v>
                </c:pt>
                <c:pt idx="15334">
                  <c:v>253902919.40889031</c:v>
                </c:pt>
                <c:pt idx="15335">
                  <c:v>253827255.12221122</c:v>
                </c:pt>
                <c:pt idx="15336">
                  <c:v>253827837.95693836</c:v>
                </c:pt>
                <c:pt idx="15337">
                  <c:v>253828712.20614284</c:v>
                </c:pt>
                <c:pt idx="15338">
                  <c:v>253829683.59008655</c:v>
                </c:pt>
                <c:pt idx="15339">
                  <c:v>253830169.28045511</c:v>
                </c:pt>
                <c:pt idx="15340">
                  <c:v>253830849.24517518</c:v>
                </c:pt>
                <c:pt idx="15341">
                  <c:v>253832014.89410761</c:v>
                </c:pt>
                <c:pt idx="15342">
                  <c:v>253757125.67376024</c:v>
                </c:pt>
                <c:pt idx="15343">
                  <c:v>253758485.17285061</c:v>
                </c:pt>
                <c:pt idx="15344">
                  <c:v>253759650.45111763</c:v>
                </c:pt>
                <c:pt idx="15345">
                  <c:v>253760912.82896191</c:v>
                </c:pt>
                <c:pt idx="15346">
                  <c:v>253838231.58443788</c:v>
                </c:pt>
                <c:pt idx="15347">
                  <c:v>253839397.19437981</c:v>
                </c:pt>
                <c:pt idx="15348">
                  <c:v>253840368.53129569</c:v>
                </c:pt>
                <c:pt idx="15349">
                  <c:v>253840951.33139321</c:v>
                </c:pt>
                <c:pt idx="15350">
                  <c:v>253841436.99696568</c:v>
                </c:pt>
                <c:pt idx="15351">
                  <c:v>253841825.52865398</c:v>
                </c:pt>
                <c:pt idx="15352">
                  <c:v>253842311.19230238</c:v>
                </c:pt>
                <c:pt idx="15353">
                  <c:v>253842311.19230238</c:v>
                </c:pt>
                <c:pt idx="15354">
                  <c:v>253918563.01302689</c:v>
                </c:pt>
                <c:pt idx="15355">
                  <c:v>253995495.16955161</c:v>
                </c:pt>
                <c:pt idx="15356">
                  <c:v>253997050.21493798</c:v>
                </c:pt>
                <c:pt idx="15357">
                  <c:v>253999091.19538978</c:v>
                </c:pt>
                <c:pt idx="15358">
                  <c:v>254000840.59219232</c:v>
                </c:pt>
                <c:pt idx="15359">
                  <c:v>254002298.41227469</c:v>
                </c:pt>
                <c:pt idx="15360">
                  <c:v>254003756.22273341</c:v>
                </c:pt>
                <c:pt idx="15361">
                  <c:v>254081371.75063601</c:v>
                </c:pt>
                <c:pt idx="15362">
                  <c:v>254082732.76513255</c:v>
                </c:pt>
                <c:pt idx="15363">
                  <c:v>254084288.20000345</c:v>
                </c:pt>
                <c:pt idx="15364">
                  <c:v>254085843.62392208</c:v>
                </c:pt>
                <c:pt idx="15365">
                  <c:v>254010947.94681787</c:v>
                </c:pt>
                <c:pt idx="15366">
                  <c:v>254012502.88339335</c:v>
                </c:pt>
                <c:pt idx="15367">
                  <c:v>254013863.44391534</c:v>
                </c:pt>
                <c:pt idx="15368">
                  <c:v>254014738.08553886</c:v>
                </c:pt>
                <c:pt idx="15369">
                  <c:v>254015418.35996217</c:v>
                </c:pt>
                <c:pt idx="15370">
                  <c:v>254016001.45065728</c:v>
                </c:pt>
                <c:pt idx="15371">
                  <c:v>254016876.08381271</c:v>
                </c:pt>
                <c:pt idx="15372">
                  <c:v>253941783.46213236</c:v>
                </c:pt>
                <c:pt idx="15373">
                  <c:v>253866398.76823002</c:v>
                </c:pt>
                <c:pt idx="15374">
                  <c:v>253867272.86469817</c:v>
                </c:pt>
                <c:pt idx="15375">
                  <c:v>253868244.07893583</c:v>
                </c:pt>
                <c:pt idx="15376">
                  <c:v>253869409.53037938</c:v>
                </c:pt>
                <c:pt idx="15377">
                  <c:v>253870672.09583175</c:v>
                </c:pt>
                <c:pt idx="15378">
                  <c:v>253872128.89314738</c:v>
                </c:pt>
                <c:pt idx="15379">
                  <c:v>253950332.63576213</c:v>
                </c:pt>
                <c:pt idx="15380">
                  <c:v>253951789.84824225</c:v>
                </c:pt>
                <c:pt idx="15381">
                  <c:v>253952858.46461454</c:v>
                </c:pt>
                <c:pt idx="15382">
                  <c:v>253953732.78325331</c:v>
                </c:pt>
                <c:pt idx="15383">
                  <c:v>253954801.3902207</c:v>
                </c:pt>
                <c:pt idx="15384">
                  <c:v>253955869.99201569</c:v>
                </c:pt>
                <c:pt idx="15385">
                  <c:v>253956744.29872754</c:v>
                </c:pt>
                <c:pt idx="15386">
                  <c:v>253957521.45734268</c:v>
                </c:pt>
                <c:pt idx="15387">
                  <c:v>254034659.54002428</c:v>
                </c:pt>
                <c:pt idx="15388">
                  <c:v>254036117.13686818</c:v>
                </c:pt>
                <c:pt idx="15389">
                  <c:v>254037963.41239262</c:v>
                </c:pt>
                <c:pt idx="15390">
                  <c:v>254039906.84363741</c:v>
                </c:pt>
                <c:pt idx="15391">
                  <c:v>254041850.25777882</c:v>
                </c:pt>
                <c:pt idx="15392">
                  <c:v>254120060.1794813</c:v>
                </c:pt>
                <c:pt idx="15393">
                  <c:v>254121712.54942665</c:v>
                </c:pt>
                <c:pt idx="15394">
                  <c:v>254122878.92077011</c:v>
                </c:pt>
                <c:pt idx="15395">
                  <c:v>254200215.78059468</c:v>
                </c:pt>
                <c:pt idx="15396">
                  <c:v>254201382.49018198</c:v>
                </c:pt>
                <c:pt idx="15397">
                  <c:v>254278817.58520621</c:v>
                </c:pt>
                <c:pt idx="15398">
                  <c:v>254279887.37880999</c:v>
                </c:pt>
                <c:pt idx="15399">
                  <c:v>254357420.76534975</c:v>
                </c:pt>
                <c:pt idx="15400">
                  <c:v>254435246.83575416</c:v>
                </c:pt>
                <c:pt idx="15401">
                  <c:v>254512879.14992458</c:v>
                </c:pt>
                <c:pt idx="15402">
                  <c:v>254513949.88070941</c:v>
                </c:pt>
                <c:pt idx="15403">
                  <c:v>254591485.9499886</c:v>
                </c:pt>
                <c:pt idx="15404">
                  <c:v>254592751.7243802</c:v>
                </c:pt>
                <c:pt idx="15405">
                  <c:v>254670191.52116761</c:v>
                </c:pt>
                <c:pt idx="15406">
                  <c:v>254671555.05589247</c:v>
                </c:pt>
                <c:pt idx="15407">
                  <c:v>254749093.37140331</c:v>
                </c:pt>
                <c:pt idx="15408">
                  <c:v>254750457.29829139</c:v>
                </c:pt>
                <c:pt idx="15409">
                  <c:v>254751918.63920572</c:v>
                </c:pt>
                <c:pt idx="15410">
                  <c:v>254753185.12686384</c:v>
                </c:pt>
                <c:pt idx="15411">
                  <c:v>254754743.87096009</c:v>
                </c:pt>
                <c:pt idx="15412">
                  <c:v>254756789.70593458</c:v>
                </c:pt>
                <c:pt idx="15413">
                  <c:v>254758445.84421274</c:v>
                </c:pt>
                <c:pt idx="15414">
                  <c:v>254683047.37199342</c:v>
                </c:pt>
                <c:pt idx="15415">
                  <c:v>254683729.10081241</c:v>
                </c:pt>
                <c:pt idx="15416">
                  <c:v>254761076.15601861</c:v>
                </c:pt>
                <c:pt idx="15417">
                  <c:v>254762537.42685446</c:v>
                </c:pt>
                <c:pt idx="15418">
                  <c:v>254687624.65378681</c:v>
                </c:pt>
                <c:pt idx="15419">
                  <c:v>254688793.30631146</c:v>
                </c:pt>
                <c:pt idx="15420">
                  <c:v>254689669.79165566</c:v>
                </c:pt>
                <c:pt idx="15421">
                  <c:v>254614463.49632996</c:v>
                </c:pt>
                <c:pt idx="15422">
                  <c:v>254616215.92313114</c:v>
                </c:pt>
                <c:pt idx="15423">
                  <c:v>254618455.11495999</c:v>
                </c:pt>
                <c:pt idx="15424">
                  <c:v>254620499.5746685</c:v>
                </c:pt>
                <c:pt idx="15425">
                  <c:v>254622251.95367128</c:v>
                </c:pt>
                <c:pt idx="15426">
                  <c:v>254623517.55209854</c:v>
                </c:pt>
                <c:pt idx="15427">
                  <c:v>254625075.20176524</c:v>
                </c:pt>
                <c:pt idx="15428">
                  <c:v>254626827.54453531</c:v>
                </c:pt>
                <c:pt idx="15429">
                  <c:v>254628677.22462764</c:v>
                </c:pt>
                <c:pt idx="15430">
                  <c:v>254630040.13690808</c:v>
                </c:pt>
                <c:pt idx="15431">
                  <c:v>254707490.90766191</c:v>
                </c:pt>
                <c:pt idx="15432">
                  <c:v>254708659.45530957</c:v>
                </c:pt>
                <c:pt idx="15433">
                  <c:v>254710120.1311945</c:v>
                </c:pt>
                <c:pt idx="15434">
                  <c:v>254711288.6649631</c:v>
                </c:pt>
                <c:pt idx="15435">
                  <c:v>254712067.68404838</c:v>
                </c:pt>
                <c:pt idx="15436">
                  <c:v>254712846.70039225</c:v>
                </c:pt>
                <c:pt idx="15437">
                  <c:v>254713917.8433885</c:v>
                </c:pt>
                <c:pt idx="15438">
                  <c:v>254638996.20879418</c:v>
                </c:pt>
                <c:pt idx="15439">
                  <c:v>254640651.09544545</c:v>
                </c:pt>
                <c:pt idx="15440">
                  <c:v>254642111.27927208</c:v>
                </c:pt>
                <c:pt idx="15441">
                  <c:v>254643279.41939631</c:v>
                </c:pt>
                <c:pt idx="15442">
                  <c:v>254568161.02023494</c:v>
                </c:pt>
                <c:pt idx="15443">
                  <c:v>254646005.05570716</c:v>
                </c:pt>
                <c:pt idx="15444">
                  <c:v>254648049.26090938</c:v>
                </c:pt>
                <c:pt idx="15445">
                  <c:v>254650482.81391039</c:v>
                </c:pt>
                <c:pt idx="15446">
                  <c:v>254652818.9996146</c:v>
                </c:pt>
                <c:pt idx="15447">
                  <c:v>254654765.80219501</c:v>
                </c:pt>
                <c:pt idx="15448">
                  <c:v>254656323.23192823</c:v>
                </c:pt>
                <c:pt idx="15449">
                  <c:v>254733976.4730472</c:v>
                </c:pt>
                <c:pt idx="15450">
                  <c:v>254735436.98188549</c:v>
                </c:pt>
                <c:pt idx="15451">
                  <c:v>254660703.44428957</c:v>
                </c:pt>
                <c:pt idx="15452">
                  <c:v>254662260.83223593</c:v>
                </c:pt>
                <c:pt idx="15453">
                  <c:v>254663720.87348124</c:v>
                </c:pt>
                <c:pt idx="15454">
                  <c:v>254665180.90509391</c:v>
                </c:pt>
                <c:pt idx="15455">
                  <c:v>254666543.59257469</c:v>
                </c:pt>
                <c:pt idx="15456">
                  <c:v>254668392.94073445</c:v>
                </c:pt>
                <c:pt idx="15457">
                  <c:v>254746925.98202431</c:v>
                </c:pt>
                <c:pt idx="15458">
                  <c:v>254748581.12781891</c:v>
                </c:pt>
                <c:pt idx="15459">
                  <c:v>254825849.90185246</c:v>
                </c:pt>
                <c:pt idx="15460">
                  <c:v>254827018.5773735</c:v>
                </c:pt>
                <c:pt idx="15461">
                  <c:v>254828674.19046968</c:v>
                </c:pt>
                <c:pt idx="15462">
                  <c:v>254830524.56692815</c:v>
                </c:pt>
                <c:pt idx="15463">
                  <c:v>254832277.54088858</c:v>
                </c:pt>
                <c:pt idx="15464">
                  <c:v>254833543.5690071</c:v>
                </c:pt>
                <c:pt idx="15465">
                  <c:v>254834517.43186495</c:v>
                </c:pt>
                <c:pt idx="15466">
                  <c:v>254835296.51906738</c:v>
                </c:pt>
                <c:pt idx="15467">
                  <c:v>254836465.14473131</c:v>
                </c:pt>
                <c:pt idx="15468">
                  <c:v>254761432.42700627</c:v>
                </c:pt>
                <c:pt idx="15469">
                  <c:v>254686496.2697272</c:v>
                </c:pt>
                <c:pt idx="15470">
                  <c:v>254611656.58363271</c:v>
                </c:pt>
                <c:pt idx="15471">
                  <c:v>254536816.01320878</c:v>
                </c:pt>
                <c:pt idx="15472">
                  <c:v>254461780.08568001</c:v>
                </c:pt>
                <c:pt idx="15473">
                  <c:v>254463238.62739688</c:v>
                </c:pt>
                <c:pt idx="15474">
                  <c:v>254464794.39462334</c:v>
                </c:pt>
                <c:pt idx="15475">
                  <c:v>254542360.11413458</c:v>
                </c:pt>
                <c:pt idx="15476">
                  <c:v>254543819.06496361</c:v>
                </c:pt>
                <c:pt idx="15477">
                  <c:v>254545278.00616828</c:v>
                </c:pt>
                <c:pt idx="15478">
                  <c:v>254622748.04343539</c:v>
                </c:pt>
                <c:pt idx="15479">
                  <c:v>254624012.82370591</c:v>
                </c:pt>
                <c:pt idx="15480">
                  <c:v>254625374.8866801</c:v>
                </c:pt>
                <c:pt idx="15481">
                  <c:v>254703235.66470689</c:v>
                </c:pt>
                <c:pt idx="15482">
                  <c:v>254704695.43563831</c:v>
                </c:pt>
                <c:pt idx="15483">
                  <c:v>254706155.19694027</c:v>
                </c:pt>
                <c:pt idx="15484">
                  <c:v>254784115.09659517</c:v>
                </c:pt>
                <c:pt idx="15485">
                  <c:v>254786354.03236398</c:v>
                </c:pt>
                <c:pt idx="15486">
                  <c:v>254865191.91965368</c:v>
                </c:pt>
                <c:pt idx="15487">
                  <c:v>254867431.47770521</c:v>
                </c:pt>
                <c:pt idx="15488">
                  <c:v>254945881.89805406</c:v>
                </c:pt>
                <c:pt idx="15489">
                  <c:v>254948219.48110318</c:v>
                </c:pt>
                <c:pt idx="15490">
                  <c:v>254950264.84603414</c:v>
                </c:pt>
                <c:pt idx="15491">
                  <c:v>254951238.82269624</c:v>
                </c:pt>
                <c:pt idx="15492">
                  <c:v>255028230.66684738</c:v>
                </c:pt>
                <c:pt idx="15493">
                  <c:v>255105612.73731169</c:v>
                </c:pt>
                <c:pt idx="15494">
                  <c:v>255183287.89473748</c:v>
                </c:pt>
                <c:pt idx="15495">
                  <c:v>255184652.66005287</c:v>
                </c:pt>
                <c:pt idx="15496">
                  <c:v>255186407.34597054</c:v>
                </c:pt>
                <c:pt idx="15497">
                  <c:v>255188454.461988</c:v>
                </c:pt>
                <c:pt idx="15498">
                  <c:v>255190014.15674242</c:v>
                </c:pt>
                <c:pt idx="15499">
                  <c:v>255191476.36060891</c:v>
                </c:pt>
                <c:pt idx="15500">
                  <c:v>255193036.03410316</c:v>
                </c:pt>
                <c:pt idx="15501">
                  <c:v>255194693.17516786</c:v>
                </c:pt>
                <c:pt idx="15502">
                  <c:v>255196740.21467596</c:v>
                </c:pt>
                <c:pt idx="15503">
                  <c:v>255198787.23528215</c:v>
                </c:pt>
                <c:pt idx="15504">
                  <c:v>255200444.33335808</c:v>
                </c:pt>
                <c:pt idx="15505">
                  <c:v>255202198.89429075</c:v>
                </c:pt>
                <c:pt idx="15506">
                  <c:v>255204635.76143825</c:v>
                </c:pt>
                <c:pt idx="15507">
                  <c:v>255283585.51065531</c:v>
                </c:pt>
                <c:pt idx="15508">
                  <c:v>255209509.41537628</c:v>
                </c:pt>
                <c:pt idx="15509">
                  <c:v>255211166.43330863</c:v>
                </c:pt>
                <c:pt idx="15510">
                  <c:v>255212336.08556902</c:v>
                </c:pt>
                <c:pt idx="15511">
                  <c:v>255136698.69734108</c:v>
                </c:pt>
                <c:pt idx="15512">
                  <c:v>255213700.67207307</c:v>
                </c:pt>
                <c:pt idx="15513">
                  <c:v>255291093.04848027</c:v>
                </c:pt>
                <c:pt idx="15514">
                  <c:v>255292848.02067143</c:v>
                </c:pt>
                <c:pt idx="15515">
                  <c:v>255371509.39336669</c:v>
                </c:pt>
                <c:pt idx="15516">
                  <c:v>255373947.53465745</c:v>
                </c:pt>
                <c:pt idx="15517">
                  <c:v>255375605.45542771</c:v>
                </c:pt>
                <c:pt idx="15518">
                  <c:v>255376775.74498168</c:v>
                </c:pt>
                <c:pt idx="15519">
                  <c:v>255378238.59824196</c:v>
                </c:pt>
                <c:pt idx="15520">
                  <c:v>255379798.9644199</c:v>
                </c:pt>
                <c:pt idx="15521">
                  <c:v>255305034.94445163</c:v>
                </c:pt>
                <c:pt idx="15522">
                  <c:v>255230464.90651941</c:v>
                </c:pt>
                <c:pt idx="15523">
                  <c:v>255309129.60052428</c:v>
                </c:pt>
                <c:pt idx="15524">
                  <c:v>255311761.83950463</c:v>
                </c:pt>
                <c:pt idx="15525">
                  <c:v>255390526.18478084</c:v>
                </c:pt>
                <c:pt idx="15526">
                  <c:v>255469194.41457191</c:v>
                </c:pt>
                <c:pt idx="15527">
                  <c:v>255471242.86991063</c:v>
                </c:pt>
                <c:pt idx="15528">
                  <c:v>255473291.30633831</c:v>
                </c:pt>
                <c:pt idx="15529">
                  <c:v>255475534.81025231</c:v>
                </c:pt>
                <c:pt idx="15530">
                  <c:v>255477778.29148266</c:v>
                </c:pt>
                <c:pt idx="15531">
                  <c:v>255479534.04357988</c:v>
                </c:pt>
                <c:pt idx="15532">
                  <c:v>255481094.70044798</c:v>
                </c:pt>
                <c:pt idx="15533">
                  <c:v>255482850.42630401</c:v>
                </c:pt>
                <c:pt idx="15534">
                  <c:v>255561231.2619282</c:v>
                </c:pt>
                <c:pt idx="15535">
                  <c:v>255563377.751537</c:v>
                </c:pt>
                <c:pt idx="15536">
                  <c:v>255565914.48522148</c:v>
                </c:pt>
                <c:pt idx="15537">
                  <c:v>255568451.18991411</c:v>
                </c:pt>
                <c:pt idx="15538">
                  <c:v>255646835.32042152</c:v>
                </c:pt>
                <c:pt idx="15539">
                  <c:v>255648591.99193567</c:v>
                </c:pt>
                <c:pt idx="15540">
                  <c:v>255727270.69771695</c:v>
                </c:pt>
                <c:pt idx="15541">
                  <c:v>255806731.96572858</c:v>
                </c:pt>
                <c:pt idx="15542">
                  <c:v>255809759.0440717</c:v>
                </c:pt>
                <c:pt idx="15543">
                  <c:v>255812493.1438975</c:v>
                </c:pt>
                <c:pt idx="15544">
                  <c:v>255891664.85015371</c:v>
                </c:pt>
                <c:pt idx="15545">
                  <c:v>255894497.3698597</c:v>
                </c:pt>
                <c:pt idx="15546">
                  <c:v>255973378.43769354</c:v>
                </c:pt>
                <c:pt idx="15547">
                  <c:v>255975820.93659693</c:v>
                </c:pt>
                <c:pt idx="15548">
                  <c:v>255978458.80526868</c:v>
                </c:pt>
                <c:pt idx="15549">
                  <c:v>255980901.24835041</c:v>
                </c:pt>
                <c:pt idx="15550">
                  <c:v>255982855.18349379</c:v>
                </c:pt>
                <c:pt idx="15551">
                  <c:v>256061056.38402277</c:v>
                </c:pt>
                <c:pt idx="15552">
                  <c:v>256063206.31590092</c:v>
                </c:pt>
                <c:pt idx="15553">
                  <c:v>256065551.67242396</c:v>
                </c:pt>
                <c:pt idx="15554">
                  <c:v>255991647.67910182</c:v>
                </c:pt>
                <c:pt idx="15555">
                  <c:v>255994089.97727397</c:v>
                </c:pt>
                <c:pt idx="15556">
                  <c:v>255996239.17746872</c:v>
                </c:pt>
                <c:pt idx="15557">
                  <c:v>255998290.66736192</c:v>
                </c:pt>
                <c:pt idx="15558">
                  <c:v>256000537.51552135</c:v>
                </c:pt>
                <c:pt idx="15559">
                  <c:v>256003272.77828023</c:v>
                </c:pt>
                <c:pt idx="15560">
                  <c:v>256006398.75164968</c:v>
                </c:pt>
                <c:pt idx="15561">
                  <c:v>256009622.36564606</c:v>
                </c:pt>
                <c:pt idx="15562">
                  <c:v>255935906.6391308</c:v>
                </c:pt>
                <c:pt idx="15563">
                  <c:v>255937957.36938372</c:v>
                </c:pt>
                <c:pt idx="15564">
                  <c:v>256016557.86151636</c:v>
                </c:pt>
                <c:pt idx="15565">
                  <c:v>256019097.56643891</c:v>
                </c:pt>
                <c:pt idx="15566">
                  <c:v>256097602.39916262</c:v>
                </c:pt>
                <c:pt idx="15567">
                  <c:v>256099361.14679465</c:v>
                </c:pt>
                <c:pt idx="15568">
                  <c:v>256177574.53970963</c:v>
                </c:pt>
                <c:pt idx="15569">
                  <c:v>256179822.45936543</c:v>
                </c:pt>
                <c:pt idx="15570">
                  <c:v>256182168.09043691</c:v>
                </c:pt>
                <c:pt idx="15571">
                  <c:v>256184415.96366838</c:v>
                </c:pt>
                <c:pt idx="15572">
                  <c:v>256186077.42058632</c:v>
                </c:pt>
                <c:pt idx="15573">
                  <c:v>256111281.18075937</c:v>
                </c:pt>
                <c:pt idx="15574">
                  <c:v>256113235.22372526</c:v>
                </c:pt>
                <c:pt idx="15575">
                  <c:v>256191843.55714056</c:v>
                </c:pt>
                <c:pt idx="15576">
                  <c:v>256194775.43365449</c:v>
                </c:pt>
                <c:pt idx="15577">
                  <c:v>256274363.49355686</c:v>
                </c:pt>
                <c:pt idx="15578">
                  <c:v>256277198.40775561</c:v>
                </c:pt>
                <c:pt idx="15579">
                  <c:v>256203179.93214488</c:v>
                </c:pt>
                <c:pt idx="15580">
                  <c:v>256205329.86912063</c:v>
                </c:pt>
                <c:pt idx="15581">
                  <c:v>256207772.95409557</c:v>
                </c:pt>
                <c:pt idx="15582">
                  <c:v>256210704.62064371</c:v>
                </c:pt>
                <c:pt idx="15583">
                  <c:v>256137659.31202626</c:v>
                </c:pt>
                <c:pt idx="15584">
                  <c:v>256140785.4016611</c:v>
                </c:pt>
                <c:pt idx="15585">
                  <c:v>256143520.69403973</c:v>
                </c:pt>
                <c:pt idx="15586">
                  <c:v>256146158.26553828</c:v>
                </c:pt>
                <c:pt idx="15587">
                  <c:v>256225166.94343868</c:v>
                </c:pt>
                <c:pt idx="15588">
                  <c:v>256227707.52465993</c:v>
                </c:pt>
                <c:pt idx="15589">
                  <c:v>256306425.24473423</c:v>
                </c:pt>
                <c:pt idx="15590">
                  <c:v>256232104.61588883</c:v>
                </c:pt>
                <c:pt idx="15591">
                  <c:v>256233668.0051558</c:v>
                </c:pt>
                <c:pt idx="15592">
                  <c:v>256235622.22628623</c:v>
                </c:pt>
                <c:pt idx="15593">
                  <c:v>256238260.39757684</c:v>
                </c:pt>
                <c:pt idx="15594">
                  <c:v>256241093.95410913</c:v>
                </c:pt>
                <c:pt idx="15595">
                  <c:v>256243927.47454366</c:v>
                </c:pt>
                <c:pt idx="15596">
                  <c:v>256170578.73796254</c:v>
                </c:pt>
                <c:pt idx="15597">
                  <c:v>256173411.33917093</c:v>
                </c:pt>
                <c:pt idx="15598">
                  <c:v>256175657.85929891</c:v>
                </c:pt>
                <c:pt idx="15599">
                  <c:v>256177904.35672989</c:v>
                </c:pt>
                <c:pt idx="15600">
                  <c:v>256180736.86461902</c:v>
                </c:pt>
                <c:pt idx="15601">
                  <c:v>256260732.44004181</c:v>
                </c:pt>
                <c:pt idx="15602">
                  <c:v>256264542.69168526</c:v>
                </c:pt>
                <c:pt idx="15603">
                  <c:v>256267473.61007234</c:v>
                </c:pt>
                <c:pt idx="15604">
                  <c:v>256269232.14256653</c:v>
                </c:pt>
                <c:pt idx="15605">
                  <c:v>256270795.27088958</c:v>
                </c:pt>
                <c:pt idx="15606">
                  <c:v>256273139.94277668</c:v>
                </c:pt>
                <c:pt idx="15607">
                  <c:v>256352261.61404398</c:v>
                </c:pt>
                <c:pt idx="15608">
                  <c:v>256354704.6522359</c:v>
                </c:pt>
                <c:pt idx="15609">
                  <c:v>256357245.38349861</c:v>
                </c:pt>
                <c:pt idx="15610">
                  <c:v>256283690.66041371</c:v>
                </c:pt>
                <c:pt idx="15611">
                  <c:v>256362913.06407171</c:v>
                </c:pt>
                <c:pt idx="15612">
                  <c:v>256365355.98530838</c:v>
                </c:pt>
                <c:pt idx="15613">
                  <c:v>256444482.99426764</c:v>
                </c:pt>
                <c:pt idx="15614">
                  <c:v>256447317.55882531</c:v>
                </c:pt>
                <c:pt idx="15615">
                  <c:v>256449565.63607976</c:v>
                </c:pt>
                <c:pt idx="15616">
                  <c:v>256451813.69062608</c:v>
                </c:pt>
                <c:pt idx="15617">
                  <c:v>256454159.46246439</c:v>
                </c:pt>
                <c:pt idx="15618">
                  <c:v>256380403.78862789</c:v>
                </c:pt>
                <c:pt idx="15619">
                  <c:v>256383139.64352652</c:v>
                </c:pt>
                <c:pt idx="15620">
                  <c:v>256385386.92774141</c:v>
                </c:pt>
                <c:pt idx="15621">
                  <c:v>256387243.36279795</c:v>
                </c:pt>
                <c:pt idx="15622">
                  <c:v>256389099.78236428</c:v>
                </c:pt>
                <c:pt idx="15623">
                  <c:v>256391151.59649602</c:v>
                </c:pt>
                <c:pt idx="15624">
                  <c:v>256393691.91158524</c:v>
                </c:pt>
                <c:pt idx="15625">
                  <c:v>256396720.71090028</c:v>
                </c:pt>
                <c:pt idx="15626">
                  <c:v>256476149.87109035</c:v>
                </c:pt>
                <c:pt idx="15627">
                  <c:v>256478690.84493235</c:v>
                </c:pt>
                <c:pt idx="15628">
                  <c:v>256480449.96367437</c:v>
                </c:pt>
                <c:pt idx="15629">
                  <c:v>256405513.76562238</c:v>
                </c:pt>
                <c:pt idx="15630">
                  <c:v>256483772.70558411</c:v>
                </c:pt>
                <c:pt idx="15631">
                  <c:v>256486313.59239599</c:v>
                </c:pt>
                <c:pt idx="15632">
                  <c:v>256489245.34882465</c:v>
                </c:pt>
                <c:pt idx="15633">
                  <c:v>256491981.61998072</c:v>
                </c:pt>
                <c:pt idx="15634">
                  <c:v>256417725.76514584</c:v>
                </c:pt>
                <c:pt idx="15635">
                  <c:v>256419484.23786783</c:v>
                </c:pt>
                <c:pt idx="15636">
                  <c:v>256421535.77181068</c:v>
                </c:pt>
                <c:pt idx="15637">
                  <c:v>256423978.04945931</c:v>
                </c:pt>
                <c:pt idx="15638">
                  <c:v>256426322.61077988</c:v>
                </c:pt>
                <c:pt idx="15639">
                  <c:v>256428374.08166862</c:v>
                </c:pt>
                <c:pt idx="15640">
                  <c:v>256430620.90903366</c:v>
                </c:pt>
                <c:pt idx="15641">
                  <c:v>256509473.41564709</c:v>
                </c:pt>
                <c:pt idx="15642">
                  <c:v>256512111.72360668</c:v>
                </c:pt>
                <c:pt idx="15643">
                  <c:v>256515140.85343578</c:v>
                </c:pt>
                <c:pt idx="15644">
                  <c:v>256518072.23014426</c:v>
                </c:pt>
                <c:pt idx="15645">
                  <c:v>256444101.39675677</c:v>
                </c:pt>
                <c:pt idx="15646">
                  <c:v>256445859.66102788</c:v>
                </c:pt>
                <c:pt idx="15647">
                  <c:v>256447422.55093741</c:v>
                </c:pt>
                <c:pt idx="15648">
                  <c:v>256449278.46844539</c:v>
                </c:pt>
                <c:pt idx="15649">
                  <c:v>256451720.44158012</c:v>
                </c:pt>
                <c:pt idx="15650">
                  <c:v>256454748.45104468</c:v>
                </c:pt>
                <c:pt idx="15651">
                  <c:v>256457971.77067488</c:v>
                </c:pt>
                <c:pt idx="15652">
                  <c:v>256460315.97380257</c:v>
                </c:pt>
                <c:pt idx="15653">
                  <c:v>256462367.13127828</c:v>
                </c:pt>
                <c:pt idx="15654">
                  <c:v>256541326.45061556</c:v>
                </c:pt>
                <c:pt idx="15655">
                  <c:v>256544257.48244381</c:v>
                </c:pt>
                <c:pt idx="15656">
                  <c:v>256623121.39740691</c:v>
                </c:pt>
                <c:pt idx="15657">
                  <c:v>256625173.68536595</c:v>
                </c:pt>
                <c:pt idx="15658">
                  <c:v>256627421.40761352</c:v>
                </c:pt>
                <c:pt idx="15659">
                  <c:v>256630255.45983958</c:v>
                </c:pt>
                <c:pt idx="15660">
                  <c:v>256709611.6155239</c:v>
                </c:pt>
                <c:pt idx="15661">
                  <c:v>256712153.18244421</c:v>
                </c:pt>
                <c:pt idx="15662">
                  <c:v>256714694.72035742</c:v>
                </c:pt>
                <c:pt idx="15663">
                  <c:v>256717431.7287479</c:v>
                </c:pt>
                <c:pt idx="15664">
                  <c:v>256796791.81702057</c:v>
                </c:pt>
                <c:pt idx="15665">
                  <c:v>256799627.34682661</c:v>
                </c:pt>
                <c:pt idx="15666">
                  <c:v>256802560.61553985</c:v>
                </c:pt>
                <c:pt idx="15667">
                  <c:v>256805396.07191372</c:v>
                </c:pt>
                <c:pt idx="15668">
                  <c:v>256807449.31089491</c:v>
                </c:pt>
                <c:pt idx="15669">
                  <c:v>256885542.72604263</c:v>
                </c:pt>
                <c:pt idx="15670">
                  <c:v>256887987.74271524</c:v>
                </c:pt>
                <c:pt idx="15671">
                  <c:v>256891019.52612913</c:v>
                </c:pt>
                <c:pt idx="15672">
                  <c:v>256893953.47080147</c:v>
                </c:pt>
                <c:pt idx="15673">
                  <c:v>256896789.58059648</c:v>
                </c:pt>
                <c:pt idx="15674">
                  <c:v>256899821.244252</c:v>
                </c:pt>
                <c:pt idx="15675">
                  <c:v>256903048.45378566</c:v>
                </c:pt>
                <c:pt idx="15676">
                  <c:v>256906177.8244538</c:v>
                </c:pt>
                <c:pt idx="15677">
                  <c:v>256909013.77865908</c:v>
                </c:pt>
                <c:pt idx="15678">
                  <c:v>256911654.11736956</c:v>
                </c:pt>
                <c:pt idx="15679">
                  <c:v>256914392.21335649</c:v>
                </c:pt>
                <c:pt idx="15680">
                  <c:v>256917130.27569729</c:v>
                </c:pt>
                <c:pt idx="15681">
                  <c:v>256996505.43084571</c:v>
                </c:pt>
                <c:pt idx="15682">
                  <c:v>256923290.79294828</c:v>
                </c:pt>
                <c:pt idx="15683">
                  <c:v>257003058.94933459</c:v>
                </c:pt>
                <c:pt idx="15684">
                  <c:v>257006286.73089883</c:v>
                </c:pt>
                <c:pt idx="15685">
                  <c:v>257009416.65626061</c:v>
                </c:pt>
                <c:pt idx="15686">
                  <c:v>257012644.34575608</c:v>
                </c:pt>
                <c:pt idx="15687">
                  <c:v>257015774.18184164</c:v>
                </c:pt>
                <c:pt idx="15688">
                  <c:v>257018512.75236398</c:v>
                </c:pt>
                <c:pt idx="15689">
                  <c:v>257020860.07174504</c:v>
                </c:pt>
                <c:pt idx="15690">
                  <c:v>257023305.16981363</c:v>
                </c:pt>
                <c:pt idx="15691">
                  <c:v>256949202.21491733</c:v>
                </c:pt>
                <c:pt idx="15692">
                  <c:v>257028195.28548226</c:v>
                </c:pt>
                <c:pt idx="15693">
                  <c:v>257030933.70339358</c:v>
                </c:pt>
                <c:pt idx="15694">
                  <c:v>257110320.35261616</c:v>
                </c:pt>
                <c:pt idx="15695">
                  <c:v>257189610.85290924</c:v>
                </c:pt>
                <c:pt idx="15696">
                  <c:v>257192350.79526442</c:v>
                </c:pt>
                <c:pt idx="15697">
                  <c:v>257194992.85065621</c:v>
                </c:pt>
                <c:pt idx="15698">
                  <c:v>257198026.28306261</c:v>
                </c:pt>
                <c:pt idx="15699">
                  <c:v>257124994.04587331</c:v>
                </c:pt>
                <c:pt idx="15700">
                  <c:v>257128124.30878198</c:v>
                </c:pt>
                <c:pt idx="15701">
                  <c:v>257131058.89034501</c:v>
                </c:pt>
                <c:pt idx="15702">
                  <c:v>257134189.06810471</c:v>
                </c:pt>
                <c:pt idx="15703">
                  <c:v>257214073.43253854</c:v>
                </c:pt>
                <c:pt idx="15704">
                  <c:v>257217400.13610131</c:v>
                </c:pt>
                <c:pt idx="15705">
                  <c:v>257220531.10588905</c:v>
                </c:pt>
                <c:pt idx="15706">
                  <c:v>257223564.19095472</c:v>
                </c:pt>
                <c:pt idx="15707">
                  <c:v>257226695.07420692</c:v>
                </c:pt>
                <c:pt idx="15708">
                  <c:v>257229532.39918908</c:v>
                </c:pt>
                <c:pt idx="15709">
                  <c:v>257232076.17710483</c:v>
                </c:pt>
                <c:pt idx="15710">
                  <c:v>257235109.10516128</c:v>
                </c:pt>
                <c:pt idx="15711">
                  <c:v>257162163.08041611</c:v>
                </c:pt>
                <c:pt idx="15712">
                  <c:v>257089117.13162112</c:v>
                </c:pt>
                <c:pt idx="15713">
                  <c:v>257092441.44023779</c:v>
                </c:pt>
                <c:pt idx="15714">
                  <c:v>257095472.38429448</c:v>
                </c:pt>
                <c:pt idx="15715">
                  <c:v>257097916.66399518</c:v>
                </c:pt>
                <c:pt idx="15716">
                  <c:v>257100360.91689134</c:v>
                </c:pt>
                <c:pt idx="15717">
                  <c:v>257103098.44831258</c:v>
                </c:pt>
                <c:pt idx="15718">
                  <c:v>257106129.24745303</c:v>
                </c:pt>
                <c:pt idx="15719">
                  <c:v>257108964.47385547</c:v>
                </c:pt>
                <c:pt idx="15720">
                  <c:v>257111897.42873371</c:v>
                </c:pt>
                <c:pt idx="15721">
                  <c:v>257115123.63452336</c:v>
                </c:pt>
                <c:pt idx="15722">
                  <c:v>257194729.79871982</c:v>
                </c:pt>
                <c:pt idx="15723">
                  <c:v>257197761.29323652</c:v>
                </c:pt>
                <c:pt idx="15724">
                  <c:v>257200890.53466424</c:v>
                </c:pt>
                <c:pt idx="15725">
                  <c:v>257204215.30555829</c:v>
                </c:pt>
                <c:pt idx="15726">
                  <c:v>257207540.02687269</c:v>
                </c:pt>
                <c:pt idx="15727">
                  <c:v>257287151.63748726</c:v>
                </c:pt>
                <c:pt idx="15728">
                  <c:v>257290281.62819129</c:v>
                </c:pt>
                <c:pt idx="15729">
                  <c:v>257293215.95458099</c:v>
                </c:pt>
                <c:pt idx="15730">
                  <c:v>257296345.86017627</c:v>
                </c:pt>
                <c:pt idx="15731">
                  <c:v>257299769.14412561</c:v>
                </c:pt>
                <c:pt idx="15732">
                  <c:v>257302898.95775396</c:v>
                </c:pt>
                <c:pt idx="15733">
                  <c:v>257382223.34412658</c:v>
                </c:pt>
                <c:pt idx="15734">
                  <c:v>257385256.17191955</c:v>
                </c:pt>
                <c:pt idx="15735">
                  <c:v>257387995.46481028</c:v>
                </c:pt>
                <c:pt idx="15736">
                  <c:v>257391126.04406992</c:v>
                </c:pt>
                <c:pt idx="15737">
                  <c:v>257394452.23639795</c:v>
                </c:pt>
                <c:pt idx="15738">
                  <c:v>257397582.72505113</c:v>
                </c:pt>
                <c:pt idx="15739">
                  <c:v>257400517.51826718</c:v>
                </c:pt>
                <c:pt idx="15740">
                  <c:v>257479946.61233231</c:v>
                </c:pt>
                <c:pt idx="15741">
                  <c:v>257406582.63523713</c:v>
                </c:pt>
                <c:pt idx="15742">
                  <c:v>257409908.59711766</c:v>
                </c:pt>
                <c:pt idx="15743">
                  <c:v>257413136.68917024</c:v>
                </c:pt>
                <c:pt idx="15744">
                  <c:v>257416560.37212268</c:v>
                </c:pt>
                <c:pt idx="15745">
                  <c:v>257343582.53839958</c:v>
                </c:pt>
                <c:pt idx="15746">
                  <c:v>257346516.16358158</c:v>
                </c:pt>
                <c:pt idx="15747">
                  <c:v>257348765.25008798</c:v>
                </c:pt>
                <c:pt idx="15748">
                  <c:v>257351112.09878215</c:v>
                </c:pt>
                <c:pt idx="15749">
                  <c:v>257353850.05771291</c:v>
                </c:pt>
                <c:pt idx="15750">
                  <c:v>257357174.67693973</c:v>
                </c:pt>
                <c:pt idx="15751">
                  <c:v>257360694.80798429</c:v>
                </c:pt>
                <c:pt idx="15752">
                  <c:v>257363823.76671344</c:v>
                </c:pt>
                <c:pt idx="15753">
                  <c:v>257366659.34764341</c:v>
                </c:pt>
                <c:pt idx="15754">
                  <c:v>257369299.3388589</c:v>
                </c:pt>
                <c:pt idx="15755">
                  <c:v>257371450.41970658</c:v>
                </c:pt>
                <c:pt idx="15756">
                  <c:v>257296702.29081571</c:v>
                </c:pt>
                <c:pt idx="15757">
                  <c:v>257298559.45886442</c:v>
                </c:pt>
                <c:pt idx="15758">
                  <c:v>257301003.07746482</c:v>
                </c:pt>
                <c:pt idx="15759">
                  <c:v>257304033.127334</c:v>
                </c:pt>
                <c:pt idx="15760">
                  <c:v>257307356.36048567</c:v>
                </c:pt>
                <c:pt idx="15761">
                  <c:v>257234167.29921967</c:v>
                </c:pt>
                <c:pt idx="15762">
                  <c:v>257237587.15458435</c:v>
                </c:pt>
                <c:pt idx="15763">
                  <c:v>257241397.78875268</c:v>
                </c:pt>
                <c:pt idx="15764">
                  <c:v>257244817.53317884</c:v>
                </c:pt>
                <c:pt idx="15765">
                  <c:v>257248139.52038059</c:v>
                </c:pt>
                <c:pt idx="15766">
                  <c:v>257251852.27101442</c:v>
                </c:pt>
                <c:pt idx="15767">
                  <c:v>257332181.2998127</c:v>
                </c:pt>
                <c:pt idx="15768">
                  <c:v>257336188.21596795</c:v>
                </c:pt>
                <c:pt idx="15769">
                  <c:v>257340097.33306327</c:v>
                </c:pt>
                <c:pt idx="15770">
                  <c:v>257343420.02870521</c:v>
                </c:pt>
                <c:pt idx="15771">
                  <c:v>257346547.22642803</c:v>
                </c:pt>
                <c:pt idx="15772">
                  <c:v>257273150.5401516</c:v>
                </c:pt>
                <c:pt idx="15773">
                  <c:v>257275788.25753668</c:v>
                </c:pt>
                <c:pt idx="15774">
                  <c:v>257278132.8690069</c:v>
                </c:pt>
                <c:pt idx="15775">
                  <c:v>257280965.90829408</c:v>
                </c:pt>
                <c:pt idx="15776">
                  <c:v>257284482.73455438</c:v>
                </c:pt>
                <c:pt idx="15777">
                  <c:v>257364625.47850889</c:v>
                </c:pt>
                <c:pt idx="15778">
                  <c:v>257367850.09374204</c:v>
                </c:pt>
                <c:pt idx="15779">
                  <c:v>257447995.83577642</c:v>
                </c:pt>
                <c:pt idx="15780">
                  <c:v>257452198.71839938</c:v>
                </c:pt>
                <c:pt idx="15781">
                  <c:v>257456499.26049131</c:v>
                </c:pt>
                <c:pt idx="15782">
                  <c:v>257460408.77224928</c:v>
                </c:pt>
                <c:pt idx="15783">
                  <c:v>257540560.09433371</c:v>
                </c:pt>
                <c:pt idx="15784">
                  <c:v>257543981.82229578</c:v>
                </c:pt>
                <c:pt idx="15785">
                  <c:v>257623451.66336739</c:v>
                </c:pt>
                <c:pt idx="15786">
                  <c:v>257626385.36428884</c:v>
                </c:pt>
                <c:pt idx="15787">
                  <c:v>257629612.39075634</c:v>
                </c:pt>
                <c:pt idx="15788">
                  <c:v>257633230.51645398</c:v>
                </c:pt>
                <c:pt idx="15789">
                  <c:v>257637337.50696746</c:v>
                </c:pt>
                <c:pt idx="15790">
                  <c:v>257641346.63908488</c:v>
                </c:pt>
                <c:pt idx="15791">
                  <c:v>257645257.91807923</c:v>
                </c:pt>
                <c:pt idx="15792">
                  <c:v>257725518.1250537</c:v>
                </c:pt>
                <c:pt idx="15793">
                  <c:v>257729430.43232715</c:v>
                </c:pt>
                <c:pt idx="15794">
                  <c:v>257733244.86589941</c:v>
                </c:pt>
                <c:pt idx="15795">
                  <c:v>257813118.05424631</c:v>
                </c:pt>
                <c:pt idx="15796">
                  <c:v>257816248.68010932</c:v>
                </c:pt>
                <c:pt idx="15797">
                  <c:v>257819770.58173901</c:v>
                </c:pt>
                <c:pt idx="15798">
                  <c:v>257900039.00119418</c:v>
                </c:pt>
                <c:pt idx="15799">
                  <c:v>257903659.68998161</c:v>
                </c:pt>
                <c:pt idx="15800">
                  <c:v>257907378.1741282</c:v>
                </c:pt>
                <c:pt idx="15801">
                  <c:v>257911292.30108729</c:v>
                </c:pt>
                <c:pt idx="15802">
                  <c:v>257914912.80745578</c:v>
                </c:pt>
                <c:pt idx="15803">
                  <c:v>257994502.39166301</c:v>
                </c:pt>
                <c:pt idx="15804">
                  <c:v>257997047.2167531</c:v>
                </c:pt>
                <c:pt idx="15805">
                  <c:v>258076541.37598738</c:v>
                </c:pt>
                <c:pt idx="15806">
                  <c:v>258080457.54517958</c:v>
                </c:pt>
                <c:pt idx="15807">
                  <c:v>258161129.68909711</c:v>
                </c:pt>
                <c:pt idx="15808">
                  <c:v>258241412.3651354</c:v>
                </c:pt>
                <c:pt idx="15809">
                  <c:v>258321501.21543005</c:v>
                </c:pt>
                <c:pt idx="15810">
                  <c:v>258324832.69833905</c:v>
                </c:pt>
                <c:pt idx="15811">
                  <c:v>258328360.09674942</c:v>
                </c:pt>
                <c:pt idx="15812">
                  <c:v>258332475.32459074</c:v>
                </c:pt>
                <c:pt idx="15813">
                  <c:v>258336786.43445995</c:v>
                </c:pt>
                <c:pt idx="15814">
                  <c:v>258417469.64643493</c:v>
                </c:pt>
                <c:pt idx="15815">
                  <c:v>258421095.84134045</c:v>
                </c:pt>
                <c:pt idx="15816">
                  <c:v>258424819.98034269</c:v>
                </c:pt>
                <c:pt idx="15817">
                  <c:v>258351972.63689867</c:v>
                </c:pt>
                <c:pt idx="15818">
                  <c:v>258355793.51904315</c:v>
                </c:pt>
                <c:pt idx="15819">
                  <c:v>258359026.52218798</c:v>
                </c:pt>
                <c:pt idx="15820">
                  <c:v>258438833.94792306</c:v>
                </c:pt>
                <c:pt idx="15821">
                  <c:v>258442459.79660547</c:v>
                </c:pt>
                <c:pt idx="15822">
                  <c:v>258445889.59938928</c:v>
                </c:pt>
                <c:pt idx="15823">
                  <c:v>258448829.38850206</c:v>
                </c:pt>
                <c:pt idx="15824">
                  <c:v>258528053.38054314</c:v>
                </c:pt>
                <c:pt idx="15825">
                  <c:v>258531288.02384675</c:v>
                </c:pt>
                <c:pt idx="15826">
                  <c:v>258535208.74093542</c:v>
                </c:pt>
                <c:pt idx="15827">
                  <c:v>258539227.40467376</c:v>
                </c:pt>
                <c:pt idx="15828">
                  <c:v>258543049.96907291</c:v>
                </c:pt>
                <c:pt idx="15829">
                  <c:v>258546676.44417948</c:v>
                </c:pt>
                <c:pt idx="15830">
                  <c:v>258550302.86052713</c:v>
                </c:pt>
                <c:pt idx="15831">
                  <c:v>258630809.21113712</c:v>
                </c:pt>
                <c:pt idx="15832">
                  <c:v>258711906.20528406</c:v>
                </c:pt>
                <c:pt idx="15833">
                  <c:v>258715730.70094028</c:v>
                </c:pt>
                <c:pt idx="15834">
                  <c:v>258795458.06302166</c:v>
                </c:pt>
                <c:pt idx="15835">
                  <c:v>258874794.76481113</c:v>
                </c:pt>
                <c:pt idx="15836">
                  <c:v>258877738.30455276</c:v>
                </c:pt>
                <c:pt idx="15837">
                  <c:v>258880485.57342628</c:v>
                </c:pt>
                <c:pt idx="15838">
                  <c:v>258882840.34850985</c:v>
                </c:pt>
                <c:pt idx="15839">
                  <c:v>258961886.49492434</c:v>
                </c:pt>
                <c:pt idx="15840">
                  <c:v>258964634.48394901</c:v>
                </c:pt>
                <c:pt idx="15841">
                  <c:v>258967775.00158188</c:v>
                </c:pt>
                <c:pt idx="15842">
                  <c:v>258971406.17024398</c:v>
                </c:pt>
                <c:pt idx="15843">
                  <c:v>258974939.14275172</c:v>
                </c:pt>
                <c:pt idx="15844">
                  <c:v>258978373.9237473</c:v>
                </c:pt>
                <c:pt idx="15845">
                  <c:v>258981514.24888358</c:v>
                </c:pt>
                <c:pt idx="15846">
                  <c:v>258984556.39690468</c:v>
                </c:pt>
                <c:pt idx="15847">
                  <c:v>258911095.7195318</c:v>
                </c:pt>
                <c:pt idx="15848">
                  <c:v>258991033.09064957</c:v>
                </c:pt>
                <c:pt idx="15849">
                  <c:v>258994369.49621108</c:v>
                </c:pt>
                <c:pt idx="15850">
                  <c:v>258997509.597256</c:v>
                </c:pt>
                <c:pt idx="15851">
                  <c:v>259000747.78038558</c:v>
                </c:pt>
                <c:pt idx="15852">
                  <c:v>259003985.91673467</c:v>
                </c:pt>
                <c:pt idx="15853">
                  <c:v>259007224.00630438</c:v>
                </c:pt>
                <c:pt idx="15854">
                  <c:v>259086775.24566865</c:v>
                </c:pt>
                <c:pt idx="15855">
                  <c:v>259089916.05408731</c:v>
                </c:pt>
                <c:pt idx="15856">
                  <c:v>259093351.26291829</c:v>
                </c:pt>
                <c:pt idx="15857">
                  <c:v>259096884.56566513</c:v>
                </c:pt>
                <c:pt idx="15858">
                  <c:v>259100123.37760341</c:v>
                </c:pt>
                <c:pt idx="15859">
                  <c:v>259103067.711494</c:v>
                </c:pt>
                <c:pt idx="15860">
                  <c:v>259105717.57893798</c:v>
                </c:pt>
                <c:pt idx="15861">
                  <c:v>259108367.41506431</c:v>
                </c:pt>
                <c:pt idx="15862">
                  <c:v>259111213.50046638</c:v>
                </c:pt>
                <c:pt idx="15863">
                  <c:v>259190773.34741727</c:v>
                </c:pt>
                <c:pt idx="15864">
                  <c:v>259193816.53422454</c:v>
                </c:pt>
                <c:pt idx="15865">
                  <c:v>259196859.67973998</c:v>
                </c:pt>
                <c:pt idx="15866">
                  <c:v>259199608.29181242</c:v>
                </c:pt>
                <c:pt idx="15867">
                  <c:v>259201669.72876078</c:v>
                </c:pt>
                <c:pt idx="15868">
                  <c:v>259203927.47129783</c:v>
                </c:pt>
                <c:pt idx="15869">
                  <c:v>259206479.67462391</c:v>
                </c:pt>
                <c:pt idx="15870">
                  <c:v>259208835.52883971</c:v>
                </c:pt>
                <c:pt idx="15871">
                  <c:v>259210995.04013202</c:v>
                </c:pt>
                <c:pt idx="15872">
                  <c:v>259213449.0049974</c:v>
                </c:pt>
                <c:pt idx="15873">
                  <c:v>259216197.41377038</c:v>
                </c:pt>
                <c:pt idx="15874">
                  <c:v>259295373.40578523</c:v>
                </c:pt>
                <c:pt idx="15875">
                  <c:v>259297435.27610701</c:v>
                </c:pt>
                <c:pt idx="15876">
                  <c:v>259299006.21220464</c:v>
                </c:pt>
                <c:pt idx="15877">
                  <c:v>259300184.40705916</c:v>
                </c:pt>
                <c:pt idx="15878">
                  <c:v>259301264.41357338</c:v>
                </c:pt>
                <c:pt idx="15879">
                  <c:v>259303326.2297543</c:v>
                </c:pt>
                <c:pt idx="15880">
                  <c:v>259229546.34874758</c:v>
                </c:pt>
                <c:pt idx="15881">
                  <c:v>259232687.15916118</c:v>
                </c:pt>
                <c:pt idx="15882">
                  <c:v>259235729.77730593</c:v>
                </c:pt>
                <c:pt idx="15883">
                  <c:v>259238772.3541747</c:v>
                </c:pt>
                <c:pt idx="15884">
                  <c:v>259241324.16101235</c:v>
                </c:pt>
                <c:pt idx="15885">
                  <c:v>259319623.72888306</c:v>
                </c:pt>
                <c:pt idx="15886">
                  <c:v>259320998.16262764</c:v>
                </c:pt>
                <c:pt idx="15887">
                  <c:v>259322765.27935508</c:v>
                </c:pt>
                <c:pt idx="15888">
                  <c:v>259325317.75672171</c:v>
                </c:pt>
                <c:pt idx="15889">
                  <c:v>259328557.39771241</c:v>
                </c:pt>
                <c:pt idx="15890">
                  <c:v>259408628.07926315</c:v>
                </c:pt>
                <c:pt idx="15891">
                  <c:v>259411475.79555205</c:v>
                </c:pt>
                <c:pt idx="15892">
                  <c:v>259413832.49894604</c:v>
                </c:pt>
                <c:pt idx="15893">
                  <c:v>259339061.36644915</c:v>
                </c:pt>
                <c:pt idx="15894">
                  <c:v>259340828.34090275</c:v>
                </c:pt>
                <c:pt idx="15895">
                  <c:v>259342595.30143961</c:v>
                </c:pt>
                <c:pt idx="15896">
                  <c:v>259344264.08472377</c:v>
                </c:pt>
                <c:pt idx="15897">
                  <c:v>259346227.34328353</c:v>
                </c:pt>
                <c:pt idx="15898">
                  <c:v>259348779.55372638</c:v>
                </c:pt>
                <c:pt idx="15899">
                  <c:v>259351724.37585187</c:v>
                </c:pt>
                <c:pt idx="15900">
                  <c:v>259354669.15932283</c:v>
                </c:pt>
                <c:pt idx="15901">
                  <c:v>259356730.48475406</c:v>
                </c:pt>
                <c:pt idx="15902">
                  <c:v>259358301.00570327</c:v>
                </c:pt>
                <c:pt idx="15903">
                  <c:v>259359478.88920042</c:v>
                </c:pt>
                <c:pt idx="15904">
                  <c:v>259437103.61612964</c:v>
                </c:pt>
                <c:pt idx="15905">
                  <c:v>259438576.39045122</c:v>
                </c:pt>
                <c:pt idx="15906">
                  <c:v>259440638.25826257</c:v>
                </c:pt>
                <c:pt idx="15907">
                  <c:v>259442798.28993741</c:v>
                </c:pt>
                <c:pt idx="15908">
                  <c:v>259368312.81830958</c:v>
                </c:pt>
                <c:pt idx="15909">
                  <c:v>259370668.47399199</c:v>
                </c:pt>
                <c:pt idx="15910">
                  <c:v>259373318.55706921</c:v>
                </c:pt>
                <c:pt idx="15911">
                  <c:v>259375772.30978468</c:v>
                </c:pt>
                <c:pt idx="15912">
                  <c:v>259453990.84835368</c:v>
                </c:pt>
                <c:pt idx="15913">
                  <c:v>259455267.15727666</c:v>
                </c:pt>
                <c:pt idx="15914">
                  <c:v>259533486.9810836</c:v>
                </c:pt>
                <c:pt idx="15915">
                  <c:v>259535352.88061234</c:v>
                </c:pt>
                <c:pt idx="15916">
                  <c:v>259537022.35651743</c:v>
                </c:pt>
                <c:pt idx="15917">
                  <c:v>259538986.42992151</c:v>
                </c:pt>
                <c:pt idx="15918">
                  <c:v>259617896.37634423</c:v>
                </c:pt>
                <c:pt idx="15919">
                  <c:v>259620155.68384114</c:v>
                </c:pt>
                <c:pt idx="15920">
                  <c:v>259699264.10243118</c:v>
                </c:pt>
                <c:pt idx="15921">
                  <c:v>259701524.02952561</c:v>
                </c:pt>
                <c:pt idx="15922">
                  <c:v>259779553.37460351</c:v>
                </c:pt>
                <c:pt idx="15923">
                  <c:v>259780241.37278533</c:v>
                </c:pt>
                <c:pt idx="15924">
                  <c:v>259781027.65384212</c:v>
                </c:pt>
                <c:pt idx="15925">
                  <c:v>259704963.00538924</c:v>
                </c:pt>
                <c:pt idx="15926">
                  <c:v>259705749.04962245</c:v>
                </c:pt>
                <c:pt idx="15927">
                  <c:v>259707419.38448411</c:v>
                </c:pt>
                <c:pt idx="15928">
                  <c:v>259709973.99024618</c:v>
                </c:pt>
                <c:pt idx="15929">
                  <c:v>259789086.8760266</c:v>
                </c:pt>
                <c:pt idx="15930">
                  <c:v>259791249.05718529</c:v>
                </c:pt>
                <c:pt idx="15931">
                  <c:v>259793116.37871367</c:v>
                </c:pt>
                <c:pt idx="15932">
                  <c:v>259794492.28990915</c:v>
                </c:pt>
                <c:pt idx="15933">
                  <c:v>259795180.24234697</c:v>
                </c:pt>
                <c:pt idx="15934">
                  <c:v>259872330.140122</c:v>
                </c:pt>
                <c:pt idx="15935">
                  <c:v>259873411.52060997</c:v>
                </c:pt>
                <c:pt idx="15936">
                  <c:v>259951742.05120665</c:v>
                </c:pt>
                <c:pt idx="15937">
                  <c:v>259953413.74591488</c:v>
                </c:pt>
                <c:pt idx="15938">
                  <c:v>260031745.73058939</c:v>
                </c:pt>
                <c:pt idx="15939">
                  <c:v>260033614.61762923</c:v>
                </c:pt>
                <c:pt idx="15940">
                  <c:v>260111652.94169179</c:v>
                </c:pt>
                <c:pt idx="15941">
                  <c:v>260189495.23146269</c:v>
                </c:pt>
                <c:pt idx="15942">
                  <c:v>260191069.92906091</c:v>
                </c:pt>
                <c:pt idx="15943">
                  <c:v>260192349.36274466</c:v>
                </c:pt>
                <c:pt idx="15944">
                  <c:v>260193628.78915349</c:v>
                </c:pt>
                <c:pt idx="15945">
                  <c:v>260271768.30153167</c:v>
                </c:pt>
                <c:pt idx="15946">
                  <c:v>260273343.4238241</c:v>
                </c:pt>
                <c:pt idx="15947">
                  <c:v>260274623.20257008</c:v>
                </c:pt>
                <c:pt idx="15948">
                  <c:v>260275607.64280769</c:v>
                </c:pt>
                <c:pt idx="15949">
                  <c:v>260277084.29509068</c:v>
                </c:pt>
                <c:pt idx="15950">
                  <c:v>260355521.61298487</c:v>
                </c:pt>
                <c:pt idx="15951">
                  <c:v>260356900.20813823</c:v>
                </c:pt>
                <c:pt idx="15952">
                  <c:v>260358278.79485041</c:v>
                </c:pt>
                <c:pt idx="15953">
                  <c:v>260359460.43388468</c:v>
                </c:pt>
                <c:pt idx="15954">
                  <c:v>260360543.59755161</c:v>
                </c:pt>
                <c:pt idx="15955">
                  <c:v>260285156.48966971</c:v>
                </c:pt>
                <c:pt idx="15956">
                  <c:v>260285845.56603914</c:v>
                </c:pt>
                <c:pt idx="15957">
                  <c:v>260285944.00534806</c:v>
                </c:pt>
                <c:pt idx="15958">
                  <c:v>260286042.44461441</c:v>
                </c:pt>
                <c:pt idx="15959">
                  <c:v>260363300.71791622</c:v>
                </c:pt>
                <c:pt idx="15960">
                  <c:v>260364580.79803672</c:v>
                </c:pt>
                <c:pt idx="15961">
                  <c:v>260289783.10482311</c:v>
                </c:pt>
                <c:pt idx="15962">
                  <c:v>260291948.72179228</c:v>
                </c:pt>
                <c:pt idx="15963">
                  <c:v>260370685.695409</c:v>
                </c:pt>
                <c:pt idx="15964">
                  <c:v>260372359.5899646</c:v>
                </c:pt>
                <c:pt idx="15965">
                  <c:v>260373836.54541379</c:v>
                </c:pt>
                <c:pt idx="15966">
                  <c:v>260375215.02842483</c:v>
                </c:pt>
                <c:pt idx="15967">
                  <c:v>260376298.11629823</c:v>
                </c:pt>
                <c:pt idx="15968">
                  <c:v>260377282.73711622</c:v>
                </c:pt>
                <c:pt idx="15969">
                  <c:v>260455037.88978201</c:v>
                </c:pt>
                <c:pt idx="15970">
                  <c:v>260456416.75096712</c:v>
                </c:pt>
                <c:pt idx="15971">
                  <c:v>260381713.47750998</c:v>
                </c:pt>
                <c:pt idx="15972">
                  <c:v>260383879.58552316</c:v>
                </c:pt>
                <c:pt idx="15973">
                  <c:v>260385651.84021479</c:v>
                </c:pt>
                <c:pt idx="15974">
                  <c:v>260310847.76729998</c:v>
                </c:pt>
                <c:pt idx="15975">
                  <c:v>260312225.76062858</c:v>
                </c:pt>
                <c:pt idx="15976">
                  <c:v>260312914.75412923</c:v>
                </c:pt>
                <c:pt idx="15977">
                  <c:v>260313800.59981647</c:v>
                </c:pt>
                <c:pt idx="15978">
                  <c:v>260315178.57506669</c:v>
                </c:pt>
                <c:pt idx="15979">
                  <c:v>260316556.54188058</c:v>
                </c:pt>
                <c:pt idx="15980">
                  <c:v>260317639.22417337</c:v>
                </c:pt>
                <c:pt idx="15981">
                  <c:v>260319214.02548391</c:v>
                </c:pt>
                <c:pt idx="15982">
                  <c:v>260320887.23980331</c:v>
                </c:pt>
                <c:pt idx="15983">
                  <c:v>260322560.44168398</c:v>
                </c:pt>
                <c:pt idx="15984">
                  <c:v>260247554.91724372</c:v>
                </c:pt>
                <c:pt idx="15985">
                  <c:v>260249129.20856965</c:v>
                </c:pt>
                <c:pt idx="15986">
                  <c:v>260097442.53991491</c:v>
                </c:pt>
                <c:pt idx="15987">
                  <c:v>260022532.35530999</c:v>
                </c:pt>
                <c:pt idx="15988">
                  <c:v>259947326.28907627</c:v>
                </c:pt>
                <c:pt idx="15989">
                  <c:v>259948702.13142112</c:v>
                </c:pt>
                <c:pt idx="15990">
                  <c:v>259950372.7858023</c:v>
                </c:pt>
                <c:pt idx="15991">
                  <c:v>259952043.42776439</c:v>
                </c:pt>
                <c:pt idx="15992">
                  <c:v>259953714.05730787</c:v>
                </c:pt>
                <c:pt idx="15993">
                  <c:v>259955089.86054838</c:v>
                </c:pt>
                <c:pt idx="15994">
                  <c:v>259956465.65536654</c:v>
                </c:pt>
                <c:pt idx="15995">
                  <c:v>259958037.98198915</c:v>
                </c:pt>
                <c:pt idx="15996">
                  <c:v>259959806.83629096</c:v>
                </c:pt>
                <c:pt idx="15997">
                  <c:v>259885185.5645009</c:v>
                </c:pt>
                <c:pt idx="15998">
                  <c:v>259887445.05949241</c:v>
                </c:pt>
                <c:pt idx="15999">
                  <c:v>259889802.76917028</c:v>
                </c:pt>
                <c:pt idx="16000">
                  <c:v>259892062.21772856</c:v>
                </c:pt>
                <c:pt idx="16001">
                  <c:v>259971205.7856268</c:v>
                </c:pt>
                <c:pt idx="16002">
                  <c:v>259973858.90640724</c:v>
                </c:pt>
                <c:pt idx="16003">
                  <c:v>259975922.42313826</c:v>
                </c:pt>
                <c:pt idx="16004">
                  <c:v>259977101.56704956</c:v>
                </c:pt>
                <c:pt idx="16005">
                  <c:v>259978084.18224978</c:v>
                </c:pt>
                <c:pt idx="16006">
                  <c:v>259979459.83631271</c:v>
                </c:pt>
                <c:pt idx="16007">
                  <c:v>259904832.5867804</c:v>
                </c:pt>
                <c:pt idx="16008">
                  <c:v>259907288.34376901</c:v>
                </c:pt>
                <c:pt idx="16009">
                  <c:v>259909351.1588966</c:v>
                </c:pt>
                <c:pt idx="16010">
                  <c:v>259910726.35845974</c:v>
                </c:pt>
                <c:pt idx="16011">
                  <c:v>259911512.18300232</c:v>
                </c:pt>
                <c:pt idx="16012">
                  <c:v>259912298.0047965</c:v>
                </c:pt>
                <c:pt idx="16013">
                  <c:v>259990071.74177763</c:v>
                </c:pt>
                <c:pt idx="16014">
                  <c:v>259991349.06698239</c:v>
                </c:pt>
                <c:pt idx="16015">
                  <c:v>259992528.12995854</c:v>
                </c:pt>
                <c:pt idx="16016">
                  <c:v>259993903.69561276</c:v>
                </c:pt>
                <c:pt idx="16017">
                  <c:v>259995279.25284767</c:v>
                </c:pt>
                <c:pt idx="16018">
                  <c:v>259996458.29520524</c:v>
                </c:pt>
                <c:pt idx="16019">
                  <c:v>260074332.79961672</c:v>
                </c:pt>
                <c:pt idx="16020">
                  <c:v>260075512.17739969</c:v>
                </c:pt>
                <c:pt idx="16021">
                  <c:v>260076396.70667693</c:v>
                </c:pt>
                <c:pt idx="16022">
                  <c:v>260077674.35393313</c:v>
                </c:pt>
                <c:pt idx="16023">
                  <c:v>260156533.60094458</c:v>
                </c:pt>
                <c:pt idx="16024">
                  <c:v>260159089.60263601</c:v>
                </c:pt>
                <c:pt idx="16025">
                  <c:v>260161350.65683806</c:v>
                </c:pt>
                <c:pt idx="16026">
                  <c:v>260163218.46707493</c:v>
                </c:pt>
                <c:pt idx="16027">
                  <c:v>260241294.20616353</c:v>
                </c:pt>
                <c:pt idx="16028">
                  <c:v>260242277.54174811</c:v>
                </c:pt>
                <c:pt idx="16029">
                  <c:v>260243162.54009923</c:v>
                </c:pt>
                <c:pt idx="16030">
                  <c:v>260321141.26008925</c:v>
                </c:pt>
                <c:pt idx="16031">
                  <c:v>260246505.83578008</c:v>
                </c:pt>
                <c:pt idx="16032">
                  <c:v>260249259.10079458</c:v>
                </c:pt>
                <c:pt idx="16033">
                  <c:v>260252012.33210981</c:v>
                </c:pt>
                <c:pt idx="16034">
                  <c:v>260254273.8897664</c:v>
                </c:pt>
                <c:pt idx="16035">
                  <c:v>260179733.16678458</c:v>
                </c:pt>
                <c:pt idx="16036">
                  <c:v>260182288.90479761</c:v>
                </c:pt>
                <c:pt idx="16037">
                  <c:v>260185237.79718101</c:v>
                </c:pt>
                <c:pt idx="16038">
                  <c:v>260265089.720676</c:v>
                </c:pt>
                <c:pt idx="16039">
                  <c:v>260268137.72454754</c:v>
                </c:pt>
                <c:pt idx="16040">
                  <c:v>260347500.56557429</c:v>
                </c:pt>
                <c:pt idx="16041">
                  <c:v>260349565.90308401</c:v>
                </c:pt>
                <c:pt idx="16042">
                  <c:v>260428045.4690333</c:v>
                </c:pt>
                <c:pt idx="16043">
                  <c:v>260429521.12155312</c:v>
                </c:pt>
                <c:pt idx="16044">
                  <c:v>260430504.88452491</c:v>
                </c:pt>
                <c:pt idx="16045">
                  <c:v>260431783.76995999</c:v>
                </c:pt>
                <c:pt idx="16046">
                  <c:v>260510167.03310436</c:v>
                </c:pt>
                <c:pt idx="16047">
                  <c:v>260511643.08479545</c:v>
                </c:pt>
                <c:pt idx="16048">
                  <c:v>260513020.72430888</c:v>
                </c:pt>
                <c:pt idx="16049">
                  <c:v>260515087.16777381</c:v>
                </c:pt>
                <c:pt idx="16050">
                  <c:v>260441129.25064147</c:v>
                </c:pt>
                <c:pt idx="16051">
                  <c:v>260443686.89351204</c:v>
                </c:pt>
                <c:pt idx="16052">
                  <c:v>260522270.37130681</c:v>
                </c:pt>
                <c:pt idx="16053">
                  <c:v>260524238.33227941</c:v>
                </c:pt>
                <c:pt idx="16054">
                  <c:v>260526304.67278653</c:v>
                </c:pt>
                <c:pt idx="16055">
                  <c:v>260528272.59849548</c:v>
                </c:pt>
                <c:pt idx="16056">
                  <c:v>260530240.50700295</c:v>
                </c:pt>
                <c:pt idx="16057">
                  <c:v>260532306.79242337</c:v>
                </c:pt>
                <c:pt idx="16058">
                  <c:v>260534176.27241543</c:v>
                </c:pt>
                <c:pt idx="16059">
                  <c:v>260536045.73688424</c:v>
                </c:pt>
                <c:pt idx="16060">
                  <c:v>260538603.92626554</c:v>
                </c:pt>
                <c:pt idx="16061">
                  <c:v>260541162.08657911</c:v>
                </c:pt>
                <c:pt idx="16062">
                  <c:v>260543425.05031937</c:v>
                </c:pt>
                <c:pt idx="16063">
                  <c:v>260622310.91918558</c:v>
                </c:pt>
                <c:pt idx="16064">
                  <c:v>260624672.92102107</c:v>
                </c:pt>
                <c:pt idx="16065">
                  <c:v>260626838.06760797</c:v>
                </c:pt>
                <c:pt idx="16066">
                  <c:v>260705431.14946038</c:v>
                </c:pt>
                <c:pt idx="16067">
                  <c:v>260707104.6816346</c:v>
                </c:pt>
                <c:pt idx="16068">
                  <c:v>260785699.32746071</c:v>
                </c:pt>
                <c:pt idx="16069">
                  <c:v>260787471.79590803</c:v>
                </c:pt>
                <c:pt idx="16070">
                  <c:v>260865772.5389303</c:v>
                </c:pt>
                <c:pt idx="16071">
                  <c:v>260867644.00007111</c:v>
                </c:pt>
                <c:pt idx="16072">
                  <c:v>260946537.35064563</c:v>
                </c:pt>
                <c:pt idx="16073">
                  <c:v>260948507.85340613</c:v>
                </c:pt>
                <c:pt idx="16074">
                  <c:v>260950182.76721272</c:v>
                </c:pt>
                <c:pt idx="16075">
                  <c:v>260952054.71497858</c:v>
                </c:pt>
                <c:pt idx="16076">
                  <c:v>261031542.19489861</c:v>
                </c:pt>
                <c:pt idx="16077">
                  <c:v>261034597.25275043</c:v>
                </c:pt>
                <c:pt idx="16078">
                  <c:v>261036863.88183483</c:v>
                </c:pt>
                <c:pt idx="16079">
                  <c:v>261038637.7495763</c:v>
                </c:pt>
                <c:pt idx="16080">
                  <c:v>261040313.05630001</c:v>
                </c:pt>
                <c:pt idx="16081">
                  <c:v>261041889.80420163</c:v>
                </c:pt>
                <c:pt idx="16082">
                  <c:v>260967128.25422868</c:v>
                </c:pt>
                <c:pt idx="16083">
                  <c:v>260969689.67053232</c:v>
                </c:pt>
                <c:pt idx="16084">
                  <c:v>260972349.57204935</c:v>
                </c:pt>
                <c:pt idx="16085">
                  <c:v>261051251.51784462</c:v>
                </c:pt>
                <c:pt idx="16086">
                  <c:v>261053123.81394345</c:v>
                </c:pt>
                <c:pt idx="16087">
                  <c:v>261054996.09449971</c:v>
                </c:pt>
                <c:pt idx="16088">
                  <c:v>261056868.35951352</c:v>
                </c:pt>
                <c:pt idx="16089">
                  <c:v>261058543.53082511</c:v>
                </c:pt>
                <c:pt idx="16090">
                  <c:v>261059923.07432768</c:v>
                </c:pt>
                <c:pt idx="16091">
                  <c:v>261061598.22295094</c:v>
                </c:pt>
                <c:pt idx="16092">
                  <c:v>260986929.21556556</c:v>
                </c:pt>
                <c:pt idx="16093">
                  <c:v>260989194.88634014</c:v>
                </c:pt>
                <c:pt idx="16094">
                  <c:v>260914327.00230107</c:v>
                </c:pt>
                <c:pt idx="16095">
                  <c:v>260992741.10793418</c:v>
                </c:pt>
                <c:pt idx="16096">
                  <c:v>260993923.16940454</c:v>
                </c:pt>
                <c:pt idx="16097">
                  <c:v>260994711.20694196</c:v>
                </c:pt>
                <c:pt idx="16098">
                  <c:v>260918266.05382204</c:v>
                </c:pt>
                <c:pt idx="16099">
                  <c:v>260918758.4304221</c:v>
                </c:pt>
                <c:pt idx="16100">
                  <c:v>260843297.41672391</c:v>
                </c:pt>
                <c:pt idx="16101">
                  <c:v>260768032.47496575</c:v>
                </c:pt>
                <c:pt idx="16102">
                  <c:v>260692865.04109788</c:v>
                </c:pt>
                <c:pt idx="16103">
                  <c:v>260617893.38289556</c:v>
                </c:pt>
                <c:pt idx="16104">
                  <c:v>260619762.15234688</c:v>
                </c:pt>
                <c:pt idx="16105">
                  <c:v>260621237.48569405</c:v>
                </c:pt>
                <c:pt idx="16106">
                  <c:v>260622614.45476201</c:v>
                </c:pt>
                <c:pt idx="16107">
                  <c:v>260547345.33780178</c:v>
                </c:pt>
                <c:pt idx="16108">
                  <c:v>260472271.93308038</c:v>
                </c:pt>
                <c:pt idx="16109">
                  <c:v>260474237.83118686</c:v>
                </c:pt>
                <c:pt idx="16110">
                  <c:v>260399850.68798503</c:v>
                </c:pt>
                <c:pt idx="16111">
                  <c:v>260325462.12993211</c:v>
                </c:pt>
                <c:pt idx="16112">
                  <c:v>260250973.95252597</c:v>
                </c:pt>
                <c:pt idx="16113">
                  <c:v>260253036.23853764</c:v>
                </c:pt>
                <c:pt idx="16114">
                  <c:v>260255098.50563145</c:v>
                </c:pt>
                <c:pt idx="16115">
                  <c:v>260256767.94608921</c:v>
                </c:pt>
                <c:pt idx="16116">
                  <c:v>260258142.7700986</c:v>
                </c:pt>
                <c:pt idx="16117">
                  <c:v>260260008.58923534</c:v>
                </c:pt>
                <c:pt idx="16118">
                  <c:v>260262070.79236948</c:v>
                </c:pt>
                <c:pt idx="16119">
                  <c:v>260263936.57890534</c:v>
                </c:pt>
                <c:pt idx="16120">
                  <c:v>260265802.34995651</c:v>
                </c:pt>
                <c:pt idx="16121">
                  <c:v>260344518.81419823</c:v>
                </c:pt>
                <c:pt idx="16122">
                  <c:v>260346385.10366848</c:v>
                </c:pt>
                <c:pt idx="16123">
                  <c:v>260424611.97516569</c:v>
                </c:pt>
                <c:pt idx="16124">
                  <c:v>260425791.01609412</c:v>
                </c:pt>
                <c:pt idx="16125">
                  <c:v>260503822.52341318</c:v>
                </c:pt>
                <c:pt idx="16126">
                  <c:v>260428640.33949047</c:v>
                </c:pt>
                <c:pt idx="16127">
                  <c:v>260430507.11800811</c:v>
                </c:pt>
                <c:pt idx="16128">
                  <c:v>260509621.06030768</c:v>
                </c:pt>
                <c:pt idx="16129">
                  <c:v>260588736.36780304</c:v>
                </c:pt>
                <c:pt idx="16130">
                  <c:v>260590604.1920298</c:v>
                </c:pt>
                <c:pt idx="16131">
                  <c:v>260591783.8625026</c:v>
                </c:pt>
                <c:pt idx="16132">
                  <c:v>260592865.22167104</c:v>
                </c:pt>
                <c:pt idx="16133">
                  <c:v>260594143.18489954</c:v>
                </c:pt>
                <c:pt idx="16134">
                  <c:v>260595814.35663414</c:v>
                </c:pt>
                <c:pt idx="16135">
                  <c:v>260674343.04846498</c:v>
                </c:pt>
                <c:pt idx="16136">
                  <c:v>260676014.68689087</c:v>
                </c:pt>
                <c:pt idx="16137">
                  <c:v>260754643.24575529</c:v>
                </c:pt>
                <c:pt idx="16138">
                  <c:v>260833666.43938732</c:v>
                </c:pt>
                <c:pt idx="16139">
                  <c:v>260836126.11126718</c:v>
                </c:pt>
                <c:pt idx="16140">
                  <c:v>260915052.89889398</c:v>
                </c:pt>
                <c:pt idx="16141">
                  <c:v>260993390.28478742</c:v>
                </c:pt>
                <c:pt idx="16142">
                  <c:v>260994866.91914088</c:v>
                </c:pt>
                <c:pt idx="16143">
                  <c:v>261073796.46515501</c:v>
                </c:pt>
                <c:pt idx="16144">
                  <c:v>261229885.84178853</c:v>
                </c:pt>
                <c:pt idx="16145">
                  <c:v>261232250.47170615</c:v>
                </c:pt>
                <c:pt idx="16146">
                  <c:v>261310986.8375282</c:v>
                </c:pt>
                <c:pt idx="16147">
                  <c:v>261312563.69317156</c:v>
                </c:pt>
                <c:pt idx="16148">
                  <c:v>261390808.7426706</c:v>
                </c:pt>
                <c:pt idx="16149">
                  <c:v>261469350.48008561</c:v>
                </c:pt>
                <c:pt idx="16150">
                  <c:v>261547991.88358191</c:v>
                </c:pt>
                <c:pt idx="16151">
                  <c:v>261549865.99305472</c:v>
                </c:pt>
                <c:pt idx="16152">
                  <c:v>261628311.6854651</c:v>
                </c:pt>
                <c:pt idx="16153">
                  <c:v>261630383.64411968</c:v>
                </c:pt>
                <c:pt idx="16154">
                  <c:v>261632652.91036832</c:v>
                </c:pt>
                <c:pt idx="16155">
                  <c:v>261711396.89048147</c:v>
                </c:pt>
                <c:pt idx="16156">
                  <c:v>261713272.01821968</c:v>
                </c:pt>
                <c:pt idx="16157">
                  <c:v>261791820.23546386</c:v>
                </c:pt>
                <c:pt idx="16158">
                  <c:v>261793893.31862113</c:v>
                </c:pt>
                <c:pt idx="16159">
                  <c:v>261873035.63075438</c:v>
                </c:pt>
                <c:pt idx="16160">
                  <c:v>261952179.3076126</c:v>
                </c:pt>
                <c:pt idx="16161">
                  <c:v>261954154.77141908</c:v>
                </c:pt>
                <c:pt idx="16162">
                  <c:v>261955735.13004285</c:v>
                </c:pt>
                <c:pt idx="16163">
                  <c:v>262033695.57359138</c:v>
                </c:pt>
                <c:pt idx="16164">
                  <c:v>262111261.38962078</c:v>
                </c:pt>
                <c:pt idx="16165">
                  <c:v>262188827.66605911</c:v>
                </c:pt>
                <c:pt idx="16166">
                  <c:v>262266592.17543426</c:v>
                </c:pt>
                <c:pt idx="16167">
                  <c:v>262267383.26382765</c:v>
                </c:pt>
                <c:pt idx="16168">
                  <c:v>262345148.57597208</c:v>
                </c:pt>
                <c:pt idx="16169">
                  <c:v>262347126.85518223</c:v>
                </c:pt>
                <c:pt idx="16170">
                  <c:v>262349500.76743031</c:v>
                </c:pt>
                <c:pt idx="16171">
                  <c:v>262351577.92024061</c:v>
                </c:pt>
                <c:pt idx="16172">
                  <c:v>262353655.05400494</c:v>
                </c:pt>
                <c:pt idx="16173">
                  <c:v>262355831.07847333</c:v>
                </c:pt>
                <c:pt idx="16174">
                  <c:v>262434688.36293074</c:v>
                </c:pt>
                <c:pt idx="16175">
                  <c:v>262436667.10963607</c:v>
                </c:pt>
                <c:pt idx="16176">
                  <c:v>262515130.29143772</c:v>
                </c:pt>
                <c:pt idx="16177">
                  <c:v>262593594.44490334</c:v>
                </c:pt>
                <c:pt idx="16178">
                  <c:v>262595475.31028503</c:v>
                </c:pt>
                <c:pt idx="16179">
                  <c:v>262520375.38182315</c:v>
                </c:pt>
                <c:pt idx="16180">
                  <c:v>262522057.7435962</c:v>
                </c:pt>
                <c:pt idx="16181">
                  <c:v>262600622.86207139</c:v>
                </c:pt>
                <c:pt idx="16182">
                  <c:v>262602305.69019166</c:v>
                </c:pt>
                <c:pt idx="16183">
                  <c:v>262604285.47198948</c:v>
                </c:pt>
                <c:pt idx="16184">
                  <c:v>262683050.69417223</c:v>
                </c:pt>
                <c:pt idx="16185">
                  <c:v>262684832.9884384</c:v>
                </c:pt>
                <c:pt idx="16186">
                  <c:v>262763302.72419259</c:v>
                </c:pt>
                <c:pt idx="16187">
                  <c:v>262765085.51220331</c:v>
                </c:pt>
                <c:pt idx="16188">
                  <c:v>262766967.32879364</c:v>
                </c:pt>
                <c:pt idx="16189">
                  <c:v>262845538.15056878</c:v>
                </c:pt>
                <c:pt idx="16190">
                  <c:v>262847222.34676361</c:v>
                </c:pt>
                <c:pt idx="16191">
                  <c:v>262848510.25306651</c:v>
                </c:pt>
                <c:pt idx="16192">
                  <c:v>262849500.94524908</c:v>
                </c:pt>
                <c:pt idx="16193">
                  <c:v>262927479.33772272</c:v>
                </c:pt>
                <c:pt idx="16194">
                  <c:v>262928866.69743341</c:v>
                </c:pt>
                <c:pt idx="16195">
                  <c:v>262930452.24100536</c:v>
                </c:pt>
                <c:pt idx="16196">
                  <c:v>262855643.14024872</c:v>
                </c:pt>
                <c:pt idx="16197">
                  <c:v>262857624.45801142</c:v>
                </c:pt>
                <c:pt idx="16198">
                  <c:v>262859209.4997662</c:v>
                </c:pt>
                <c:pt idx="16199">
                  <c:v>262860299.20955068</c:v>
                </c:pt>
                <c:pt idx="16200">
                  <c:v>262938677.07055283</c:v>
                </c:pt>
                <c:pt idx="16201">
                  <c:v>262941253.46188515</c:v>
                </c:pt>
                <c:pt idx="16202">
                  <c:v>263020326.80892193</c:v>
                </c:pt>
                <c:pt idx="16203">
                  <c:v>262945117.99405608</c:v>
                </c:pt>
                <c:pt idx="16204">
                  <c:v>262946703.42411941</c:v>
                </c:pt>
                <c:pt idx="16205">
                  <c:v>263025381.8398616</c:v>
                </c:pt>
                <c:pt idx="16206">
                  <c:v>263027066.82516629</c:v>
                </c:pt>
                <c:pt idx="16207">
                  <c:v>263028850.91362515</c:v>
                </c:pt>
                <c:pt idx="16208">
                  <c:v>263030833.21769404</c:v>
                </c:pt>
                <c:pt idx="16209">
                  <c:v>263109613.40679461</c:v>
                </c:pt>
                <c:pt idx="16210">
                  <c:v>263111397.97097391</c:v>
                </c:pt>
                <c:pt idx="16211">
                  <c:v>263190179.80560338</c:v>
                </c:pt>
                <c:pt idx="16212">
                  <c:v>263192361.53814825</c:v>
                </c:pt>
                <c:pt idx="16213">
                  <c:v>263194344.91319105</c:v>
                </c:pt>
                <c:pt idx="16214">
                  <c:v>263119527.47480872</c:v>
                </c:pt>
                <c:pt idx="16215">
                  <c:v>263121609.37411278</c:v>
                </c:pt>
                <c:pt idx="16216">
                  <c:v>263123592.1176134</c:v>
                </c:pt>
                <c:pt idx="16217">
                  <c:v>263125277.43598008</c:v>
                </c:pt>
                <c:pt idx="16218">
                  <c:v>263203567.3796984</c:v>
                </c:pt>
                <c:pt idx="16219">
                  <c:v>263204459.85659021</c:v>
                </c:pt>
                <c:pt idx="16220">
                  <c:v>263205451.49346903</c:v>
                </c:pt>
                <c:pt idx="16221">
                  <c:v>263206542.28903687</c:v>
                </c:pt>
                <c:pt idx="16222">
                  <c:v>263207335.59161499</c:v>
                </c:pt>
                <c:pt idx="16223">
                  <c:v>263208029.72909862</c:v>
                </c:pt>
                <c:pt idx="16224">
                  <c:v>263132315.98339626</c:v>
                </c:pt>
                <c:pt idx="16225">
                  <c:v>263134001.23703265</c:v>
                </c:pt>
                <c:pt idx="16226">
                  <c:v>263135983.8723608</c:v>
                </c:pt>
                <c:pt idx="16227">
                  <c:v>263138363.01191008</c:v>
                </c:pt>
                <c:pt idx="16228">
                  <c:v>263064034.23847798</c:v>
                </c:pt>
                <c:pt idx="16229">
                  <c:v>263066016.2354148</c:v>
                </c:pt>
                <c:pt idx="16230">
                  <c:v>262990595.62191901</c:v>
                </c:pt>
                <c:pt idx="16231">
                  <c:v>262991982.59592968</c:v>
                </c:pt>
                <c:pt idx="16232">
                  <c:v>262992874.21760431</c:v>
                </c:pt>
                <c:pt idx="16233">
                  <c:v>262916461.71051008</c:v>
                </c:pt>
                <c:pt idx="16234">
                  <c:v>262917055.94837508</c:v>
                </c:pt>
                <c:pt idx="16235">
                  <c:v>262918046.34135869</c:v>
                </c:pt>
                <c:pt idx="16236">
                  <c:v>262919234.8072339</c:v>
                </c:pt>
                <c:pt idx="16237">
                  <c:v>262920621.34288794</c:v>
                </c:pt>
                <c:pt idx="16238">
                  <c:v>262922205.94469067</c:v>
                </c:pt>
                <c:pt idx="16239">
                  <c:v>262923196.31519845</c:v>
                </c:pt>
                <c:pt idx="16240">
                  <c:v>262923988.60849288</c:v>
                </c:pt>
                <c:pt idx="16241">
                  <c:v>262848365.71486825</c:v>
                </c:pt>
                <c:pt idx="16242">
                  <c:v>262849850.81557357</c:v>
                </c:pt>
                <c:pt idx="16243">
                  <c:v>262774424.73337692</c:v>
                </c:pt>
                <c:pt idx="16244">
                  <c:v>262775315.52330095</c:v>
                </c:pt>
                <c:pt idx="16245">
                  <c:v>262852820.98781928</c:v>
                </c:pt>
                <c:pt idx="16246">
                  <c:v>262930524.92262661</c:v>
                </c:pt>
                <c:pt idx="16247">
                  <c:v>262931911.38930041</c:v>
                </c:pt>
                <c:pt idx="16248">
                  <c:v>263010507.79339129</c:v>
                </c:pt>
                <c:pt idx="16249">
                  <c:v>263012489.00844169</c:v>
                </c:pt>
                <c:pt idx="16250">
                  <c:v>263014272.08720261</c:v>
                </c:pt>
                <c:pt idx="16251">
                  <c:v>262939338.74510056</c:v>
                </c:pt>
                <c:pt idx="16252">
                  <c:v>262941121.27432078</c:v>
                </c:pt>
                <c:pt idx="16253">
                  <c:v>262942507.67625648</c:v>
                </c:pt>
                <c:pt idx="16254">
                  <c:v>263020116.52494791</c:v>
                </c:pt>
                <c:pt idx="16255">
                  <c:v>263021008.03612208</c:v>
                </c:pt>
                <c:pt idx="16256">
                  <c:v>263022196.71224138</c:v>
                </c:pt>
                <c:pt idx="16257">
                  <c:v>263023088.21524578</c:v>
                </c:pt>
                <c:pt idx="16258">
                  <c:v>263023880.65942198</c:v>
                </c:pt>
                <c:pt idx="16259">
                  <c:v>263024970.26564658</c:v>
                </c:pt>
                <c:pt idx="16260">
                  <c:v>263026654.19225201</c:v>
                </c:pt>
                <c:pt idx="16261">
                  <c:v>263028239.05294001</c:v>
                </c:pt>
                <c:pt idx="16262">
                  <c:v>263029625.79696509</c:v>
                </c:pt>
                <c:pt idx="16263">
                  <c:v>263031012.53251845</c:v>
                </c:pt>
                <c:pt idx="16264">
                  <c:v>263032399.25960031</c:v>
                </c:pt>
                <c:pt idx="16265">
                  <c:v>263033785.97821054</c:v>
                </c:pt>
                <c:pt idx="16266">
                  <c:v>263112092.78773862</c:v>
                </c:pt>
                <c:pt idx="16267">
                  <c:v>263113777.12970537</c:v>
                </c:pt>
                <c:pt idx="16268">
                  <c:v>263115461.45917791</c:v>
                </c:pt>
                <c:pt idx="16269">
                  <c:v>263040224.20364603</c:v>
                </c:pt>
                <c:pt idx="16270">
                  <c:v>263041511.82682124</c:v>
                </c:pt>
                <c:pt idx="16271">
                  <c:v>263042502.30121607</c:v>
                </c:pt>
                <c:pt idx="16272">
                  <c:v>263043591.81805906</c:v>
                </c:pt>
                <c:pt idx="16273">
                  <c:v>263045275.60653049</c:v>
                </c:pt>
                <c:pt idx="16274">
                  <c:v>263047355.56328112</c:v>
                </c:pt>
                <c:pt idx="16275">
                  <c:v>263049138.36818406</c:v>
                </c:pt>
                <c:pt idx="16276">
                  <c:v>263127746.7785826</c:v>
                </c:pt>
                <c:pt idx="16277">
                  <c:v>263129232.86086419</c:v>
                </c:pt>
                <c:pt idx="16278">
                  <c:v>263130421.71968633</c:v>
                </c:pt>
                <c:pt idx="16279">
                  <c:v>263131610.57228401</c:v>
                </c:pt>
                <c:pt idx="16280">
                  <c:v>263132898.48890743</c:v>
                </c:pt>
                <c:pt idx="16281">
                  <c:v>263056962.73523688</c:v>
                </c:pt>
                <c:pt idx="16282">
                  <c:v>263057358.89854726</c:v>
                </c:pt>
                <c:pt idx="16283">
                  <c:v>263058250.26346728</c:v>
                </c:pt>
                <c:pt idx="16284">
                  <c:v>263060132.02235994</c:v>
                </c:pt>
                <c:pt idx="16285">
                  <c:v>263062211.84298721</c:v>
                </c:pt>
                <c:pt idx="16286">
                  <c:v>262987165.09355995</c:v>
                </c:pt>
                <c:pt idx="16287">
                  <c:v>262988749.23077288</c:v>
                </c:pt>
                <c:pt idx="16288">
                  <c:v>263066668.53730685</c:v>
                </c:pt>
                <c:pt idx="16289">
                  <c:v>262990432.36444518</c:v>
                </c:pt>
                <c:pt idx="16290">
                  <c:v>262991224.42302993</c:v>
                </c:pt>
                <c:pt idx="16291">
                  <c:v>262992214.49237347</c:v>
                </c:pt>
                <c:pt idx="16292">
                  <c:v>262993798.59433848</c:v>
                </c:pt>
                <c:pt idx="16293">
                  <c:v>262995778.70624468</c:v>
                </c:pt>
                <c:pt idx="16294">
                  <c:v>262997758.80087346</c:v>
                </c:pt>
                <c:pt idx="16295">
                  <c:v>263076571.98920271</c:v>
                </c:pt>
                <c:pt idx="16296">
                  <c:v>263078552.6277346</c:v>
                </c:pt>
                <c:pt idx="16297">
                  <c:v>263157565.63589233</c:v>
                </c:pt>
                <c:pt idx="16298">
                  <c:v>263236381.72075981</c:v>
                </c:pt>
                <c:pt idx="16299">
                  <c:v>263237868.02876326</c:v>
                </c:pt>
                <c:pt idx="16300">
                  <c:v>263315793.63793772</c:v>
                </c:pt>
                <c:pt idx="16301">
                  <c:v>263316883.90386829</c:v>
                </c:pt>
                <c:pt idx="16302">
                  <c:v>263317974.16456676</c:v>
                </c:pt>
                <c:pt idx="16303">
                  <c:v>263318965.30611646</c:v>
                </c:pt>
                <c:pt idx="16304">
                  <c:v>263319857.32981443</c:v>
                </c:pt>
                <c:pt idx="16305">
                  <c:v>263320352.89702201</c:v>
                </c:pt>
                <c:pt idx="16306">
                  <c:v>263320154.67026839</c:v>
                </c:pt>
                <c:pt idx="16307">
                  <c:v>263320253.78366682</c:v>
                </c:pt>
                <c:pt idx="16308">
                  <c:v>263321344.02819428</c:v>
                </c:pt>
                <c:pt idx="16309">
                  <c:v>263323128.05340886</c:v>
                </c:pt>
                <c:pt idx="16310">
                  <c:v>263401353.82012179</c:v>
                </c:pt>
                <c:pt idx="16311">
                  <c:v>263402146.94224384</c:v>
                </c:pt>
                <c:pt idx="16312">
                  <c:v>263402543.50226688</c:v>
                </c:pt>
                <c:pt idx="16313">
                  <c:v>263403534.89929736</c:v>
                </c:pt>
                <c:pt idx="16314">
                  <c:v>263404922.8478741</c:v>
                </c:pt>
                <c:pt idx="16315">
                  <c:v>263406509.06443954</c:v>
                </c:pt>
                <c:pt idx="16316">
                  <c:v>263407797.85724676</c:v>
                </c:pt>
                <c:pt idx="16317">
                  <c:v>263485431.26929453</c:v>
                </c:pt>
                <c:pt idx="16318">
                  <c:v>263486422.92914206</c:v>
                </c:pt>
                <c:pt idx="16319">
                  <c:v>263488009.57590038</c:v>
                </c:pt>
                <c:pt idx="16320">
                  <c:v>263489992.86877549</c:v>
                </c:pt>
                <c:pt idx="16321">
                  <c:v>263492273.63419127</c:v>
                </c:pt>
                <c:pt idx="16322">
                  <c:v>263494851.86319399</c:v>
                </c:pt>
                <c:pt idx="16323">
                  <c:v>263497132.57986063</c:v>
                </c:pt>
                <c:pt idx="16324">
                  <c:v>263498619.99144608</c:v>
                </c:pt>
                <c:pt idx="16325">
                  <c:v>263499314.11352196</c:v>
                </c:pt>
                <c:pt idx="16326">
                  <c:v>263499909.07361472</c:v>
                </c:pt>
                <c:pt idx="16327">
                  <c:v>263500900.67030856</c:v>
                </c:pt>
                <c:pt idx="16328">
                  <c:v>263501892.26267743</c:v>
                </c:pt>
                <c:pt idx="16329">
                  <c:v>263502586.37476203</c:v>
                </c:pt>
                <c:pt idx="16330">
                  <c:v>263503577.95977795</c:v>
                </c:pt>
                <c:pt idx="16331">
                  <c:v>263505660.2742326</c:v>
                </c:pt>
                <c:pt idx="16332">
                  <c:v>263508040.03882533</c:v>
                </c:pt>
                <c:pt idx="16333">
                  <c:v>263586771.45669568</c:v>
                </c:pt>
                <c:pt idx="16334">
                  <c:v>263588755.13672361</c:v>
                </c:pt>
                <c:pt idx="16335">
                  <c:v>263591036.34736308</c:v>
                </c:pt>
                <c:pt idx="16336">
                  <c:v>263593019.99018675</c:v>
                </c:pt>
                <c:pt idx="16337">
                  <c:v>263594210.1675753</c:v>
                </c:pt>
                <c:pt idx="16338">
                  <c:v>263595400.3387343</c:v>
                </c:pt>
                <c:pt idx="16339">
                  <c:v>263673837.65751606</c:v>
                </c:pt>
                <c:pt idx="16340">
                  <c:v>263675127.36947766</c:v>
                </c:pt>
                <c:pt idx="16341">
                  <c:v>263752672.83863491</c:v>
                </c:pt>
                <c:pt idx="16342">
                  <c:v>263752970.54927042</c:v>
                </c:pt>
                <c:pt idx="16343">
                  <c:v>263753665.20590532</c:v>
                </c:pt>
                <c:pt idx="16344">
                  <c:v>263754955.27688625</c:v>
                </c:pt>
                <c:pt idx="16345">
                  <c:v>263756344.57591623</c:v>
                </c:pt>
                <c:pt idx="16346">
                  <c:v>263757733.86646321</c:v>
                </c:pt>
                <c:pt idx="16347">
                  <c:v>263836075.3029103</c:v>
                </c:pt>
                <c:pt idx="16348">
                  <c:v>263837663.50538853</c:v>
                </c:pt>
                <c:pt idx="16349">
                  <c:v>263838953.91174188</c:v>
                </c:pt>
                <c:pt idx="16350">
                  <c:v>263763092.47910988</c:v>
                </c:pt>
                <c:pt idx="16351">
                  <c:v>263763687.87272486</c:v>
                </c:pt>
                <c:pt idx="16352">
                  <c:v>263763787.10484257</c:v>
                </c:pt>
                <c:pt idx="16353">
                  <c:v>263763985.56894788</c:v>
                </c:pt>
                <c:pt idx="16354">
                  <c:v>263764680.19195408</c:v>
                </c:pt>
                <c:pt idx="16355">
                  <c:v>263765474.04422161</c:v>
                </c:pt>
                <c:pt idx="16356">
                  <c:v>263766565.58656666</c:v>
                </c:pt>
                <c:pt idx="16357">
                  <c:v>263767657.12367541</c:v>
                </c:pt>
                <c:pt idx="16358">
                  <c:v>263768550.19559631</c:v>
                </c:pt>
                <c:pt idx="16359">
                  <c:v>263769244.80466738</c:v>
                </c:pt>
                <c:pt idx="16360">
                  <c:v>263693678.57088578</c:v>
                </c:pt>
                <c:pt idx="16361">
                  <c:v>263695364.96871895</c:v>
                </c:pt>
                <c:pt idx="16362">
                  <c:v>263697348.95016253</c:v>
                </c:pt>
                <c:pt idx="16363">
                  <c:v>263699134.51866606</c:v>
                </c:pt>
                <c:pt idx="16364">
                  <c:v>263700225.69251826</c:v>
                </c:pt>
                <c:pt idx="16365">
                  <c:v>263700920.07315326</c:v>
                </c:pt>
                <c:pt idx="16366">
                  <c:v>263701515.25486749</c:v>
                </c:pt>
                <c:pt idx="16367">
                  <c:v>263702606.41729864</c:v>
                </c:pt>
                <c:pt idx="16368">
                  <c:v>263704193.55330926</c:v>
                </c:pt>
                <c:pt idx="16369">
                  <c:v>263706177.4577491</c:v>
                </c:pt>
                <c:pt idx="16370">
                  <c:v>263708359.73264748</c:v>
                </c:pt>
                <c:pt idx="16371">
                  <c:v>263633383.36304399</c:v>
                </c:pt>
                <c:pt idx="16372">
                  <c:v>263634870.81975436</c:v>
                </c:pt>
                <c:pt idx="16373">
                  <c:v>263636259.10390538</c:v>
                </c:pt>
                <c:pt idx="16374">
                  <c:v>263637548.21731368</c:v>
                </c:pt>
                <c:pt idx="16375">
                  <c:v>263561974.68862584</c:v>
                </c:pt>
                <c:pt idx="16376">
                  <c:v>263563263.41158745</c:v>
                </c:pt>
                <c:pt idx="16377">
                  <c:v>263564254.73197138</c:v>
                </c:pt>
                <c:pt idx="16378">
                  <c:v>263564948.65366805</c:v>
                </c:pt>
                <c:pt idx="16379">
                  <c:v>263642407.11755228</c:v>
                </c:pt>
                <c:pt idx="16380">
                  <c:v>263642704.59786761</c:v>
                </c:pt>
                <c:pt idx="16381">
                  <c:v>263642506.27770045</c:v>
                </c:pt>
                <c:pt idx="16382">
                  <c:v>263642704.59786761</c:v>
                </c:pt>
                <c:pt idx="16383">
                  <c:v>263643894.51523688</c:v>
                </c:pt>
                <c:pt idx="16384">
                  <c:v>263645381.90319228</c:v>
                </c:pt>
                <c:pt idx="16385">
                  <c:v>263646869.28141868</c:v>
                </c:pt>
                <c:pt idx="16386">
                  <c:v>263648158.33467904</c:v>
                </c:pt>
                <c:pt idx="16387">
                  <c:v>263649249.0663453</c:v>
                </c:pt>
                <c:pt idx="16388">
                  <c:v>263650438.94946909</c:v>
                </c:pt>
                <c:pt idx="16389">
                  <c:v>263575059.84380341</c:v>
                </c:pt>
                <c:pt idx="16390">
                  <c:v>263576943.25110126</c:v>
                </c:pt>
                <c:pt idx="16391">
                  <c:v>263578925.76824185</c:v>
                </c:pt>
                <c:pt idx="16392">
                  <c:v>263580412.64475119</c:v>
                </c:pt>
                <c:pt idx="16393">
                  <c:v>263658569.65084609</c:v>
                </c:pt>
                <c:pt idx="16394">
                  <c:v>263582890.75065544</c:v>
                </c:pt>
                <c:pt idx="16395">
                  <c:v>263584080.23189422</c:v>
                </c:pt>
                <c:pt idx="16396">
                  <c:v>263585467.95213991</c:v>
                </c:pt>
                <c:pt idx="16397">
                  <c:v>263586855.66391429</c:v>
                </c:pt>
                <c:pt idx="16398">
                  <c:v>263587946.00293714</c:v>
                </c:pt>
                <c:pt idx="16399">
                  <c:v>263589234.57867628</c:v>
                </c:pt>
                <c:pt idx="16400">
                  <c:v>263590622.26745784</c:v>
                </c:pt>
                <c:pt idx="16401">
                  <c:v>263591712.58841518</c:v>
                </c:pt>
                <c:pt idx="16402">
                  <c:v>263592009.94776833</c:v>
                </c:pt>
                <c:pt idx="16403">
                  <c:v>263592109.0674665</c:v>
                </c:pt>
                <c:pt idx="16404">
                  <c:v>263592307.3067331</c:v>
                </c:pt>
                <c:pt idx="16405">
                  <c:v>263592505.54582652</c:v>
                </c:pt>
                <c:pt idx="16406">
                  <c:v>263592604.66530836</c:v>
                </c:pt>
                <c:pt idx="16407">
                  <c:v>263593199.38129264</c:v>
                </c:pt>
                <c:pt idx="16408">
                  <c:v>263594686.16444635</c:v>
                </c:pt>
                <c:pt idx="16409">
                  <c:v>263673739.57252002</c:v>
                </c:pt>
                <c:pt idx="16410">
                  <c:v>263598948.22226208</c:v>
                </c:pt>
                <c:pt idx="16411">
                  <c:v>263600831.43165669</c:v>
                </c:pt>
                <c:pt idx="16412">
                  <c:v>263602813.7404815</c:v>
                </c:pt>
                <c:pt idx="16413">
                  <c:v>263604300.46075636</c:v>
                </c:pt>
                <c:pt idx="16414">
                  <c:v>263605093.3742606</c:v>
                </c:pt>
                <c:pt idx="16415">
                  <c:v>263605787.17130789</c:v>
                </c:pt>
                <c:pt idx="16416">
                  <c:v>263606282.73933142</c:v>
                </c:pt>
                <c:pt idx="16417">
                  <c:v>263683356.58040181</c:v>
                </c:pt>
                <c:pt idx="16418">
                  <c:v>263683951.43351161</c:v>
                </c:pt>
                <c:pt idx="16419">
                  <c:v>263608165.88796741</c:v>
                </c:pt>
                <c:pt idx="16420">
                  <c:v>263609454.34909862</c:v>
                </c:pt>
                <c:pt idx="16421">
                  <c:v>263610841.91445771</c:v>
                </c:pt>
                <c:pt idx="16422">
                  <c:v>263689007.62211907</c:v>
                </c:pt>
                <c:pt idx="16423">
                  <c:v>263690098.15786377</c:v>
                </c:pt>
                <c:pt idx="16424">
                  <c:v>263768165.75373715</c:v>
                </c:pt>
                <c:pt idx="16425">
                  <c:v>263769454.93096662</c:v>
                </c:pt>
                <c:pt idx="16426">
                  <c:v>263770644.93423182</c:v>
                </c:pt>
                <c:pt idx="16427">
                  <c:v>263848416.34178528</c:v>
                </c:pt>
                <c:pt idx="16428">
                  <c:v>263849408.29155582</c:v>
                </c:pt>
                <c:pt idx="16429">
                  <c:v>263850896.20810273</c:v>
                </c:pt>
                <c:pt idx="16430">
                  <c:v>263852582.5017601</c:v>
                </c:pt>
                <c:pt idx="16431">
                  <c:v>263853772.81917024</c:v>
                </c:pt>
                <c:pt idx="16432">
                  <c:v>263854566.36065087</c:v>
                </c:pt>
                <c:pt idx="16433">
                  <c:v>263855260.70717564</c:v>
                </c:pt>
                <c:pt idx="16434">
                  <c:v>263933034.59889731</c:v>
                </c:pt>
                <c:pt idx="16435">
                  <c:v>263934225.24444962</c:v>
                </c:pt>
                <c:pt idx="16436">
                  <c:v>263935812.76216358</c:v>
                </c:pt>
                <c:pt idx="16437">
                  <c:v>264013786.46492711</c:v>
                </c:pt>
                <c:pt idx="16438">
                  <c:v>264014381.95176926</c:v>
                </c:pt>
                <c:pt idx="16439">
                  <c:v>264015076.68444991</c:v>
                </c:pt>
                <c:pt idx="16440">
                  <c:v>264093051.38734248</c:v>
                </c:pt>
                <c:pt idx="16441">
                  <c:v>264094540.51946881</c:v>
                </c:pt>
                <c:pt idx="16442">
                  <c:v>264096228.19077396</c:v>
                </c:pt>
                <c:pt idx="16443">
                  <c:v>264174502.34217635</c:v>
                </c:pt>
                <c:pt idx="16444">
                  <c:v>264175594.6693626</c:v>
                </c:pt>
                <c:pt idx="16445">
                  <c:v>264176389.08584464</c:v>
                </c:pt>
                <c:pt idx="16446">
                  <c:v>264177382.10255101</c:v>
                </c:pt>
                <c:pt idx="16447">
                  <c:v>264178673.01779768</c:v>
                </c:pt>
                <c:pt idx="16448">
                  <c:v>264180559.72692198</c:v>
                </c:pt>
                <c:pt idx="16449">
                  <c:v>264182645.01882568</c:v>
                </c:pt>
                <c:pt idx="16450">
                  <c:v>264261518.25500703</c:v>
                </c:pt>
                <c:pt idx="16451">
                  <c:v>264262809.50486547</c:v>
                </c:pt>
                <c:pt idx="16452">
                  <c:v>264263902.09518403</c:v>
                </c:pt>
                <c:pt idx="16453">
                  <c:v>264187907.81350845</c:v>
                </c:pt>
                <c:pt idx="16454">
                  <c:v>264188404.29729658</c:v>
                </c:pt>
                <c:pt idx="16455">
                  <c:v>264188900.78000265</c:v>
                </c:pt>
                <c:pt idx="16456">
                  <c:v>264189993.03814659</c:v>
                </c:pt>
                <c:pt idx="16457">
                  <c:v>264190787.40441671</c:v>
                </c:pt>
                <c:pt idx="16458">
                  <c:v>264191085.29105362</c:v>
                </c:pt>
                <c:pt idx="16459">
                  <c:v>264268471.05248201</c:v>
                </c:pt>
                <c:pt idx="16460">
                  <c:v>264269662.93931872</c:v>
                </c:pt>
                <c:pt idx="16461">
                  <c:v>264271748.72628134</c:v>
                </c:pt>
                <c:pt idx="16462">
                  <c:v>264196844.35613576</c:v>
                </c:pt>
                <c:pt idx="16463">
                  <c:v>264198333.74582198</c:v>
                </c:pt>
                <c:pt idx="16464">
                  <c:v>264199624.54233998</c:v>
                </c:pt>
                <c:pt idx="16465">
                  <c:v>264201312.49598104</c:v>
                </c:pt>
                <c:pt idx="16466">
                  <c:v>264203000.43711418</c:v>
                </c:pt>
                <c:pt idx="16467">
                  <c:v>264281184.19065961</c:v>
                </c:pt>
                <c:pt idx="16468">
                  <c:v>264282177.37470806</c:v>
                </c:pt>
                <c:pt idx="16469">
                  <c:v>264282971.9188298</c:v>
                </c:pt>
                <c:pt idx="16470">
                  <c:v>264284163.72981784</c:v>
                </c:pt>
                <c:pt idx="16471">
                  <c:v>264286150.06761172</c:v>
                </c:pt>
                <c:pt idx="16472">
                  <c:v>264288136.38808978</c:v>
                </c:pt>
                <c:pt idx="16473">
                  <c:v>264289427.48711541</c:v>
                </c:pt>
                <c:pt idx="16474">
                  <c:v>264290122.69125268</c:v>
                </c:pt>
                <c:pt idx="16475">
                  <c:v>264290817.89326906</c:v>
                </c:pt>
                <c:pt idx="16476">
                  <c:v>264291711.72131628</c:v>
                </c:pt>
                <c:pt idx="16477">
                  <c:v>264293002.80008334</c:v>
                </c:pt>
                <c:pt idx="16478">
                  <c:v>264294393.1844207</c:v>
                </c:pt>
                <c:pt idx="16479">
                  <c:v>264295684.2479941</c:v>
                </c:pt>
                <c:pt idx="16480">
                  <c:v>264297074.61596939</c:v>
                </c:pt>
                <c:pt idx="16481">
                  <c:v>264375661.00655812</c:v>
                </c:pt>
                <c:pt idx="16482">
                  <c:v>264377846.47286981</c:v>
                </c:pt>
                <c:pt idx="16483">
                  <c:v>264380230.59403795</c:v>
                </c:pt>
                <c:pt idx="16484">
                  <c:v>264382416.01653457</c:v>
                </c:pt>
                <c:pt idx="16485">
                  <c:v>264384402.74607527</c:v>
                </c:pt>
                <c:pt idx="16486">
                  <c:v>264385992.1172393</c:v>
                </c:pt>
                <c:pt idx="16487">
                  <c:v>264386886.13364843</c:v>
                </c:pt>
                <c:pt idx="16488">
                  <c:v>264310481.30040964</c:v>
                </c:pt>
                <c:pt idx="16489">
                  <c:v>264310779.2177712</c:v>
                </c:pt>
                <c:pt idx="16490">
                  <c:v>264234473.28378129</c:v>
                </c:pt>
                <c:pt idx="16491">
                  <c:v>264236160.97921184</c:v>
                </c:pt>
                <c:pt idx="16492">
                  <c:v>264238444.31195036</c:v>
                </c:pt>
                <c:pt idx="16493">
                  <c:v>264241124.71683091</c:v>
                </c:pt>
                <c:pt idx="16494">
                  <c:v>264243705.81764761</c:v>
                </c:pt>
                <c:pt idx="16495">
                  <c:v>264245591.98821074</c:v>
                </c:pt>
                <c:pt idx="16496">
                  <c:v>264246882.5169659</c:v>
                </c:pt>
                <c:pt idx="16497">
                  <c:v>264247974.497125</c:v>
                </c:pt>
                <c:pt idx="16498">
                  <c:v>264249463.55254236</c:v>
                </c:pt>
                <c:pt idx="16499">
                  <c:v>264250952.59822592</c:v>
                </c:pt>
                <c:pt idx="16500">
                  <c:v>264252044.55887434</c:v>
                </c:pt>
                <c:pt idx="16501">
                  <c:v>264176328.55459371</c:v>
                </c:pt>
                <c:pt idx="16502">
                  <c:v>264177320.94745243</c:v>
                </c:pt>
                <c:pt idx="16503">
                  <c:v>264178313.33598658</c:v>
                </c:pt>
                <c:pt idx="16504">
                  <c:v>264102695.25312072</c:v>
                </c:pt>
                <c:pt idx="16505">
                  <c:v>264103488.92521527</c:v>
                </c:pt>
                <c:pt idx="16506">
                  <c:v>264103984.968869</c:v>
                </c:pt>
                <c:pt idx="16507">
                  <c:v>264104481.01144198</c:v>
                </c:pt>
                <c:pt idx="16508">
                  <c:v>264105076.26110277</c:v>
                </c:pt>
                <c:pt idx="16509">
                  <c:v>264182580.55740473</c:v>
                </c:pt>
                <c:pt idx="16510">
                  <c:v>264183175.97729209</c:v>
                </c:pt>
                <c:pt idx="16511">
                  <c:v>264184267.57637557</c:v>
                </c:pt>
                <c:pt idx="16512">
                  <c:v>264185656.87673241</c:v>
                </c:pt>
                <c:pt idx="16513">
                  <c:v>264264254.30781144</c:v>
                </c:pt>
                <c:pt idx="16514">
                  <c:v>264266438.09635004</c:v>
                </c:pt>
                <c:pt idx="16515">
                  <c:v>264268324.07869506</c:v>
                </c:pt>
                <c:pt idx="16516">
                  <c:v>264269912.26224285</c:v>
                </c:pt>
                <c:pt idx="16517">
                  <c:v>264271500.43471795</c:v>
                </c:pt>
                <c:pt idx="16518">
                  <c:v>264272890.07655033</c:v>
                </c:pt>
                <c:pt idx="16519">
                  <c:v>264274478.22826394</c:v>
                </c:pt>
                <c:pt idx="16520">
                  <c:v>264199648.64351264</c:v>
                </c:pt>
                <c:pt idx="16521">
                  <c:v>264201831.67853135</c:v>
                </c:pt>
                <c:pt idx="16522">
                  <c:v>264204014.6926229</c:v>
                </c:pt>
                <c:pt idx="16523">
                  <c:v>264205999.23272851</c:v>
                </c:pt>
                <c:pt idx="16524">
                  <c:v>264207388.40051261</c:v>
                </c:pt>
                <c:pt idx="16525">
                  <c:v>264208678.33443841</c:v>
                </c:pt>
                <c:pt idx="16526">
                  <c:v>264210365.16008568</c:v>
                </c:pt>
                <c:pt idx="16527">
                  <c:v>264135531.12515065</c:v>
                </c:pt>
                <c:pt idx="16528">
                  <c:v>264137217.43180701</c:v>
                </c:pt>
                <c:pt idx="16529">
                  <c:v>264138407.75839695</c:v>
                </c:pt>
                <c:pt idx="16530">
                  <c:v>264139895.65788278</c:v>
                </c:pt>
                <c:pt idx="16531">
                  <c:v>264218799.10090598</c:v>
                </c:pt>
                <c:pt idx="16532">
                  <c:v>264220882.73228595</c:v>
                </c:pt>
                <c:pt idx="16533">
                  <c:v>264222767.90615448</c:v>
                </c:pt>
                <c:pt idx="16534">
                  <c:v>264224454.6274403</c:v>
                </c:pt>
                <c:pt idx="16535">
                  <c:v>264302765.32564157</c:v>
                </c:pt>
                <c:pt idx="16536">
                  <c:v>264303757.79158837</c:v>
                </c:pt>
                <c:pt idx="16537">
                  <c:v>264304750.25321174</c:v>
                </c:pt>
                <c:pt idx="16538">
                  <c:v>264382863.76873958</c:v>
                </c:pt>
                <c:pt idx="16539">
                  <c:v>264384452.15218318</c:v>
                </c:pt>
                <c:pt idx="16540">
                  <c:v>264386338.34314108</c:v>
                </c:pt>
                <c:pt idx="16541">
                  <c:v>264465347.24712256</c:v>
                </c:pt>
                <c:pt idx="16542">
                  <c:v>264467333.25391957</c:v>
                </c:pt>
                <c:pt idx="16543">
                  <c:v>264469219.94434795</c:v>
                </c:pt>
                <c:pt idx="16544">
                  <c:v>264394379.29785171</c:v>
                </c:pt>
                <c:pt idx="16545">
                  <c:v>264396166.13814142</c:v>
                </c:pt>
                <c:pt idx="16546">
                  <c:v>264397853.69666061</c:v>
                </c:pt>
                <c:pt idx="16547">
                  <c:v>264399441.97561416</c:v>
                </c:pt>
                <c:pt idx="16548">
                  <c:v>264401030.24349675</c:v>
                </c:pt>
                <c:pt idx="16549">
                  <c:v>264479844.69882798</c:v>
                </c:pt>
                <c:pt idx="16550">
                  <c:v>264558759.55853289</c:v>
                </c:pt>
                <c:pt idx="16551">
                  <c:v>264560448.03431442</c:v>
                </c:pt>
                <c:pt idx="16552">
                  <c:v>264638867.75892022</c:v>
                </c:pt>
                <c:pt idx="16553">
                  <c:v>264640556.70213568</c:v>
                </c:pt>
                <c:pt idx="16554">
                  <c:v>264642444.32975164</c:v>
                </c:pt>
                <c:pt idx="16555">
                  <c:v>264721164.05709681</c:v>
                </c:pt>
                <c:pt idx="16556">
                  <c:v>264722853.4515425</c:v>
                </c:pt>
                <c:pt idx="16557">
                  <c:v>264724741.58347064</c:v>
                </c:pt>
                <c:pt idx="16558">
                  <c:v>264726629.69977117</c:v>
                </c:pt>
                <c:pt idx="16559">
                  <c:v>264728120.30686465</c:v>
                </c:pt>
                <c:pt idx="16560">
                  <c:v>264729412.15846688</c:v>
                </c:pt>
                <c:pt idx="16561">
                  <c:v>264808135.24378461</c:v>
                </c:pt>
                <c:pt idx="16562">
                  <c:v>264810322.05571342</c:v>
                </c:pt>
                <c:pt idx="16563">
                  <c:v>264812608.24577656</c:v>
                </c:pt>
                <c:pt idx="16564">
                  <c:v>264891830.75646049</c:v>
                </c:pt>
                <c:pt idx="16565">
                  <c:v>264893918.71290672</c:v>
                </c:pt>
                <c:pt idx="16566">
                  <c:v>264895807.79990104</c:v>
                </c:pt>
                <c:pt idx="16567">
                  <c:v>264820957.61490864</c:v>
                </c:pt>
                <c:pt idx="16568">
                  <c:v>264899685.35053945</c:v>
                </c:pt>
                <c:pt idx="16569">
                  <c:v>264978115.75663152</c:v>
                </c:pt>
                <c:pt idx="16570">
                  <c:v>264979905.88125896</c:v>
                </c:pt>
                <c:pt idx="16571">
                  <c:v>265059332.4418734</c:v>
                </c:pt>
                <c:pt idx="16572">
                  <c:v>265062018.3529152</c:v>
                </c:pt>
                <c:pt idx="16573">
                  <c:v>265141546.58603433</c:v>
                </c:pt>
                <c:pt idx="16574">
                  <c:v>265220877.22510168</c:v>
                </c:pt>
                <c:pt idx="16575">
                  <c:v>265300109.66417104</c:v>
                </c:pt>
                <c:pt idx="16576">
                  <c:v>265302100.87677738</c:v>
                </c:pt>
                <c:pt idx="16577">
                  <c:v>265304191.63134584</c:v>
                </c:pt>
                <c:pt idx="16578">
                  <c:v>265306481.48345631</c:v>
                </c:pt>
                <c:pt idx="16579">
                  <c:v>265308771.31262839</c:v>
                </c:pt>
                <c:pt idx="16580">
                  <c:v>265310961.56254706</c:v>
                </c:pt>
                <c:pt idx="16581">
                  <c:v>265389401.67039528</c:v>
                </c:pt>
                <c:pt idx="16582">
                  <c:v>265390297.92968401</c:v>
                </c:pt>
                <c:pt idx="16583">
                  <c:v>265391492.93660441</c:v>
                </c:pt>
                <c:pt idx="16584">
                  <c:v>265470432.55239081</c:v>
                </c:pt>
                <c:pt idx="16585">
                  <c:v>265473221.66173428</c:v>
                </c:pt>
                <c:pt idx="16586">
                  <c:v>265475911.12781936</c:v>
                </c:pt>
                <c:pt idx="16587">
                  <c:v>265554953.05868205</c:v>
                </c:pt>
                <c:pt idx="16588">
                  <c:v>265479795.85633358</c:v>
                </c:pt>
                <c:pt idx="16589">
                  <c:v>265482286.03221604</c:v>
                </c:pt>
                <c:pt idx="16590">
                  <c:v>265485573.02286834</c:v>
                </c:pt>
                <c:pt idx="16591">
                  <c:v>265488859.96628341</c:v>
                </c:pt>
                <c:pt idx="16592">
                  <c:v>265491848.05567065</c:v>
                </c:pt>
                <c:pt idx="16593">
                  <c:v>265494437.70156255</c:v>
                </c:pt>
                <c:pt idx="16594">
                  <c:v>265496628.91749349</c:v>
                </c:pt>
                <c:pt idx="16595">
                  <c:v>265498720.51311728</c:v>
                </c:pt>
                <c:pt idx="16596">
                  <c:v>265577868.47401431</c:v>
                </c:pt>
                <c:pt idx="16597">
                  <c:v>265580359.14173523</c:v>
                </c:pt>
                <c:pt idx="16598">
                  <c:v>265660007.31959167</c:v>
                </c:pt>
                <c:pt idx="16599">
                  <c:v>265662598.30538002</c:v>
                </c:pt>
                <c:pt idx="16600">
                  <c:v>265664890.30681786</c:v>
                </c:pt>
                <c:pt idx="16601">
                  <c:v>265667281.93601841</c:v>
                </c:pt>
                <c:pt idx="16602">
                  <c:v>265670072.13849688</c:v>
                </c:pt>
                <c:pt idx="16603">
                  <c:v>265672563.36196375</c:v>
                </c:pt>
                <c:pt idx="16604">
                  <c:v>265674357.02606809</c:v>
                </c:pt>
                <c:pt idx="16605">
                  <c:v>265676150.67611453</c:v>
                </c:pt>
                <c:pt idx="16606">
                  <c:v>265678342.89596933</c:v>
                </c:pt>
                <c:pt idx="16607">
                  <c:v>265681033.31890863</c:v>
                </c:pt>
                <c:pt idx="16608">
                  <c:v>265760987.88473746</c:v>
                </c:pt>
                <c:pt idx="16609">
                  <c:v>265686712.99680418</c:v>
                </c:pt>
                <c:pt idx="16610">
                  <c:v>265689004.75674281</c:v>
                </c:pt>
                <c:pt idx="16611">
                  <c:v>265691794.69438809</c:v>
                </c:pt>
                <c:pt idx="16612">
                  <c:v>265771752.23704508</c:v>
                </c:pt>
                <c:pt idx="16613">
                  <c:v>265774542.91242748</c:v>
                </c:pt>
                <c:pt idx="16614">
                  <c:v>265777233.88861316</c:v>
                </c:pt>
                <c:pt idx="16615">
                  <c:v>265779725.50502458</c:v>
                </c:pt>
                <c:pt idx="16616">
                  <c:v>265782615.74608728</c:v>
                </c:pt>
                <c:pt idx="16617">
                  <c:v>265785505.95065981</c:v>
                </c:pt>
                <c:pt idx="16618">
                  <c:v>265788097.13752925</c:v>
                </c:pt>
                <c:pt idx="16619">
                  <c:v>265790887.61366475</c:v>
                </c:pt>
                <c:pt idx="16620">
                  <c:v>265793777.7138038</c:v>
                </c:pt>
                <c:pt idx="16621">
                  <c:v>265796568.12069571</c:v>
                </c:pt>
                <c:pt idx="16622">
                  <c:v>265798959.87095991</c:v>
                </c:pt>
                <c:pt idx="16623">
                  <c:v>265801152.28675011</c:v>
                </c:pt>
                <c:pt idx="16624">
                  <c:v>265803045.71985331</c:v>
                </c:pt>
                <c:pt idx="16625">
                  <c:v>265805038.79041141</c:v>
                </c:pt>
                <c:pt idx="16626">
                  <c:v>265730551.38132742</c:v>
                </c:pt>
                <c:pt idx="16627">
                  <c:v>265733340.81252831</c:v>
                </c:pt>
                <c:pt idx="16628">
                  <c:v>265658851.09495249</c:v>
                </c:pt>
                <c:pt idx="16629">
                  <c:v>265660842.92613664</c:v>
                </c:pt>
                <c:pt idx="16630">
                  <c:v>265739517.28919688</c:v>
                </c:pt>
                <c:pt idx="16631">
                  <c:v>265741011.57302529</c:v>
                </c:pt>
                <c:pt idx="16632">
                  <c:v>265819786.97324908</c:v>
                </c:pt>
                <c:pt idx="16633">
                  <c:v>265821979.18958306</c:v>
                </c:pt>
                <c:pt idx="16634">
                  <c:v>265824669.60820964</c:v>
                </c:pt>
                <c:pt idx="16635">
                  <c:v>265827758.5683808</c:v>
                </c:pt>
                <c:pt idx="16636">
                  <c:v>265831246.05396309</c:v>
                </c:pt>
                <c:pt idx="16637">
                  <c:v>265834534.20599228</c:v>
                </c:pt>
                <c:pt idx="16638">
                  <c:v>265837124.83796304</c:v>
                </c:pt>
                <c:pt idx="16639">
                  <c:v>265839516.16452992</c:v>
                </c:pt>
                <c:pt idx="16640">
                  <c:v>265842007.10314077</c:v>
                </c:pt>
                <c:pt idx="16641">
                  <c:v>265844498.0146476</c:v>
                </c:pt>
                <c:pt idx="16642">
                  <c:v>265846889.26419461</c:v>
                </c:pt>
                <c:pt idx="16643">
                  <c:v>265849479.75635031</c:v>
                </c:pt>
                <c:pt idx="16644">
                  <c:v>265852468.74933437</c:v>
                </c:pt>
                <c:pt idx="16645">
                  <c:v>265855656.96550164</c:v>
                </c:pt>
                <c:pt idx="16646">
                  <c:v>265858546.24804947</c:v>
                </c:pt>
                <c:pt idx="16647">
                  <c:v>265860937.35085684</c:v>
                </c:pt>
                <c:pt idx="16648">
                  <c:v>265862929.91745093</c:v>
                </c:pt>
                <c:pt idx="16649">
                  <c:v>265865121.72067267</c:v>
                </c:pt>
                <c:pt idx="16650">
                  <c:v>265791014.64545554</c:v>
                </c:pt>
                <c:pt idx="16651">
                  <c:v>265871398.13199025</c:v>
                </c:pt>
                <c:pt idx="16652">
                  <c:v>265874486.46169078</c:v>
                </c:pt>
                <c:pt idx="16653">
                  <c:v>265876478.91035438</c:v>
                </c:pt>
                <c:pt idx="16654">
                  <c:v>265878371.72052208</c:v>
                </c:pt>
                <c:pt idx="16655">
                  <c:v>265880762.61625856</c:v>
                </c:pt>
                <c:pt idx="16656">
                  <c:v>265883352.72512728</c:v>
                </c:pt>
                <c:pt idx="16657">
                  <c:v>265885942.80469093</c:v>
                </c:pt>
                <c:pt idx="16658">
                  <c:v>265888333.62135428</c:v>
                </c:pt>
                <c:pt idx="16659">
                  <c:v>265967428.29512662</c:v>
                </c:pt>
                <c:pt idx="16660">
                  <c:v>265892716.72038728</c:v>
                </c:pt>
                <c:pt idx="16661">
                  <c:v>265895107.46630615</c:v>
                </c:pt>
                <c:pt idx="16662">
                  <c:v>265897896.63832155</c:v>
                </c:pt>
                <c:pt idx="16663">
                  <c:v>265900685.77635384</c:v>
                </c:pt>
                <c:pt idx="16664">
                  <c:v>265903176.04945248</c:v>
                </c:pt>
                <c:pt idx="16665">
                  <c:v>265906064.7323086</c:v>
                </c:pt>
                <c:pt idx="16666">
                  <c:v>265908953.37871379</c:v>
                </c:pt>
                <c:pt idx="16667">
                  <c:v>265911443.5618763</c:v>
                </c:pt>
                <c:pt idx="16668">
                  <c:v>265914232.53485975</c:v>
                </c:pt>
                <c:pt idx="16669">
                  <c:v>265917619.09923095</c:v>
                </c:pt>
                <c:pt idx="16670">
                  <c:v>265920507.59984019</c:v>
                </c:pt>
                <c:pt idx="16671">
                  <c:v>265922898.05554059</c:v>
                </c:pt>
                <c:pt idx="16672">
                  <c:v>265925089.28467128</c:v>
                </c:pt>
                <c:pt idx="16673">
                  <c:v>265927180.8929117</c:v>
                </c:pt>
                <c:pt idx="16674">
                  <c:v>265929272.48204142</c:v>
                </c:pt>
                <c:pt idx="16675">
                  <c:v>266008677.51834229</c:v>
                </c:pt>
                <c:pt idx="16676">
                  <c:v>266010968.92399663</c:v>
                </c:pt>
                <c:pt idx="16677">
                  <c:v>266090176.65194964</c:v>
                </c:pt>
                <c:pt idx="16678">
                  <c:v>266169385.62802508</c:v>
                </c:pt>
                <c:pt idx="16679">
                  <c:v>266171877.6548056</c:v>
                </c:pt>
                <c:pt idx="16680">
                  <c:v>266174269.97501466</c:v>
                </c:pt>
                <c:pt idx="16681">
                  <c:v>266176562.59177563</c:v>
                </c:pt>
                <c:pt idx="16682">
                  <c:v>266255974.23658168</c:v>
                </c:pt>
                <c:pt idx="16683">
                  <c:v>266335486.97488257</c:v>
                </c:pt>
                <c:pt idx="16684">
                  <c:v>266337980.31255198</c:v>
                </c:pt>
                <c:pt idx="16685">
                  <c:v>266340473.62310368</c:v>
                </c:pt>
                <c:pt idx="16686">
                  <c:v>266343166.36804235</c:v>
                </c:pt>
                <c:pt idx="16687">
                  <c:v>266345859.08135268</c:v>
                </c:pt>
                <c:pt idx="16688">
                  <c:v>266425376.12122798</c:v>
                </c:pt>
                <c:pt idx="16689">
                  <c:v>266427471.01479596</c:v>
                </c:pt>
                <c:pt idx="16690">
                  <c:v>266429366.37820038</c:v>
                </c:pt>
                <c:pt idx="16691">
                  <c:v>266431560.98993984</c:v>
                </c:pt>
                <c:pt idx="16692">
                  <c:v>266434453.85514262</c:v>
                </c:pt>
                <c:pt idx="16693">
                  <c:v>266514074.61659765</c:v>
                </c:pt>
                <c:pt idx="16694">
                  <c:v>266516369.56934926</c:v>
                </c:pt>
                <c:pt idx="16695">
                  <c:v>266518664.49914032</c:v>
                </c:pt>
                <c:pt idx="16696">
                  <c:v>266520959.40597141</c:v>
                </c:pt>
                <c:pt idx="16697">
                  <c:v>266523553.62082911</c:v>
                </c:pt>
                <c:pt idx="16698">
                  <c:v>266526048.03052408</c:v>
                </c:pt>
                <c:pt idx="16699">
                  <c:v>266528442.63831228</c:v>
                </c:pt>
                <c:pt idx="16700">
                  <c:v>266607869.25498161</c:v>
                </c:pt>
                <c:pt idx="16701">
                  <c:v>266687397.06116182</c:v>
                </c:pt>
                <c:pt idx="16702">
                  <c:v>266613058.93141291</c:v>
                </c:pt>
                <c:pt idx="16703">
                  <c:v>266615354.32777879</c:v>
                </c:pt>
                <c:pt idx="16704">
                  <c:v>266617450.10440621</c:v>
                </c:pt>
                <c:pt idx="16705">
                  <c:v>266619745.45684397</c:v>
                </c:pt>
                <c:pt idx="16706">
                  <c:v>266699076.91483343</c:v>
                </c:pt>
                <c:pt idx="16707">
                  <c:v>266701073.41153225</c:v>
                </c:pt>
                <c:pt idx="16708">
                  <c:v>266702970.06731033</c:v>
                </c:pt>
                <c:pt idx="16709">
                  <c:v>266704966.53014418</c:v>
                </c:pt>
                <c:pt idx="16710">
                  <c:v>266707162.61920363</c:v>
                </c:pt>
                <c:pt idx="16711">
                  <c:v>266710157.25223941</c:v>
                </c:pt>
                <c:pt idx="16712">
                  <c:v>266713451.30345014</c:v>
                </c:pt>
                <c:pt idx="16713">
                  <c:v>266716346.03669846</c:v>
                </c:pt>
                <c:pt idx="16714">
                  <c:v>266719140.91691673</c:v>
                </c:pt>
                <c:pt idx="16715">
                  <c:v>266722135.39366937</c:v>
                </c:pt>
                <c:pt idx="16716">
                  <c:v>266725129.83135384</c:v>
                </c:pt>
                <c:pt idx="16717">
                  <c:v>266728124.22997111</c:v>
                </c:pt>
                <c:pt idx="16718">
                  <c:v>266808064.13309962</c:v>
                </c:pt>
                <c:pt idx="16719">
                  <c:v>266810859.64190108</c:v>
                </c:pt>
                <c:pt idx="16720">
                  <c:v>266890202.75251299</c:v>
                </c:pt>
                <c:pt idx="16721">
                  <c:v>266892100.21432129</c:v>
                </c:pt>
                <c:pt idx="16722">
                  <c:v>266894496.98577541</c:v>
                </c:pt>
                <c:pt idx="16723">
                  <c:v>266897393.05124208</c:v>
                </c:pt>
                <c:pt idx="16724">
                  <c:v>266900388.94260293</c:v>
                </c:pt>
                <c:pt idx="16725">
                  <c:v>266903085.21141201</c:v>
                </c:pt>
                <c:pt idx="16726">
                  <c:v>266905481.86822256</c:v>
                </c:pt>
                <c:pt idx="16727">
                  <c:v>266908277.9362227</c:v>
                </c:pt>
                <c:pt idx="16728">
                  <c:v>266911273.68558839</c:v>
                </c:pt>
                <c:pt idx="16729">
                  <c:v>266913770.11354131</c:v>
                </c:pt>
                <c:pt idx="16730">
                  <c:v>266916066.80329031</c:v>
                </c:pt>
                <c:pt idx="16731">
                  <c:v>266995318.54145652</c:v>
                </c:pt>
                <c:pt idx="16732">
                  <c:v>266997615.8492707</c:v>
                </c:pt>
                <c:pt idx="16733">
                  <c:v>267000212.77826521</c:v>
                </c:pt>
                <c:pt idx="16734">
                  <c:v>266925752.58997199</c:v>
                </c:pt>
                <c:pt idx="16735">
                  <c:v>266928648.26130748</c:v>
                </c:pt>
                <c:pt idx="16736">
                  <c:v>266931144.5003958</c:v>
                </c:pt>
                <c:pt idx="16737">
                  <c:v>266933141.47213018</c:v>
                </c:pt>
                <c:pt idx="16738">
                  <c:v>266935238.27376202</c:v>
                </c:pt>
                <c:pt idx="16739">
                  <c:v>266938333.51737198</c:v>
                </c:pt>
                <c:pt idx="16740">
                  <c:v>267019389.19123372</c:v>
                </c:pt>
                <c:pt idx="16741">
                  <c:v>267023284.20451602</c:v>
                </c:pt>
                <c:pt idx="16742">
                  <c:v>267026579.93340236</c:v>
                </c:pt>
                <c:pt idx="16743">
                  <c:v>266952411.35708666</c:v>
                </c:pt>
                <c:pt idx="16744">
                  <c:v>266955306.69229969</c:v>
                </c:pt>
                <c:pt idx="16745">
                  <c:v>266958002.31640851</c:v>
                </c:pt>
                <c:pt idx="16746">
                  <c:v>266960598.07268238</c:v>
                </c:pt>
                <c:pt idx="16747">
                  <c:v>266963193.79961661</c:v>
                </c:pt>
                <c:pt idx="16748">
                  <c:v>266965489.99514005</c:v>
                </c:pt>
                <c:pt idx="16749">
                  <c:v>266967586.50143653</c:v>
                </c:pt>
                <c:pt idx="16750">
                  <c:v>266970082.3173109</c:v>
                </c:pt>
                <c:pt idx="16751">
                  <c:v>266972977.42974404</c:v>
                </c:pt>
                <c:pt idx="16752">
                  <c:v>266976072.16474384</c:v>
                </c:pt>
                <c:pt idx="16753">
                  <c:v>266901595.35312068</c:v>
                </c:pt>
                <c:pt idx="16754">
                  <c:v>266903890.73110104</c:v>
                </c:pt>
                <c:pt idx="16755">
                  <c:v>266983159.94905826</c:v>
                </c:pt>
                <c:pt idx="16756">
                  <c:v>266908581.21474168</c:v>
                </c:pt>
                <c:pt idx="16757">
                  <c:v>266911275.70455962</c:v>
                </c:pt>
                <c:pt idx="16758">
                  <c:v>266913970.16275415</c:v>
                </c:pt>
                <c:pt idx="16759">
                  <c:v>266916465.00325686</c:v>
                </c:pt>
                <c:pt idx="16760">
                  <c:v>266918261.27163178</c:v>
                </c:pt>
                <c:pt idx="16761">
                  <c:v>266919957.73441461</c:v>
                </c:pt>
                <c:pt idx="16762">
                  <c:v>266921953.55693376</c:v>
                </c:pt>
                <c:pt idx="16763">
                  <c:v>266924448.31068376</c:v>
                </c:pt>
                <c:pt idx="16764">
                  <c:v>266927142.61428508</c:v>
                </c:pt>
                <c:pt idx="16765">
                  <c:v>266852457.0918397</c:v>
                </c:pt>
                <c:pt idx="16766">
                  <c:v>266854751.52772209</c:v>
                </c:pt>
                <c:pt idx="16767">
                  <c:v>266857145.69723201</c:v>
                </c:pt>
                <c:pt idx="16768">
                  <c:v>266860038.61873558</c:v>
                </c:pt>
                <c:pt idx="16769">
                  <c:v>266862831.74972633</c:v>
                </c:pt>
                <c:pt idx="16770">
                  <c:v>266865026.32880217</c:v>
                </c:pt>
                <c:pt idx="16771">
                  <c:v>266867021.38248008</c:v>
                </c:pt>
                <c:pt idx="16772">
                  <c:v>266869315.67277068</c:v>
                </c:pt>
                <c:pt idx="16773">
                  <c:v>266794922.86081067</c:v>
                </c:pt>
                <c:pt idx="16774">
                  <c:v>266797814.75941116</c:v>
                </c:pt>
                <c:pt idx="16775">
                  <c:v>266800407.46510008</c:v>
                </c:pt>
                <c:pt idx="16776">
                  <c:v>266802601.27010822</c:v>
                </c:pt>
                <c:pt idx="16777">
                  <c:v>266805193.92171243</c:v>
                </c:pt>
                <c:pt idx="16778">
                  <c:v>266808484.55271441</c:v>
                </c:pt>
                <c:pt idx="16779">
                  <c:v>266812173.99196178</c:v>
                </c:pt>
                <c:pt idx="16780">
                  <c:v>266815763.65969491</c:v>
                </c:pt>
                <c:pt idx="16781">
                  <c:v>266819452.98190039</c:v>
                </c:pt>
                <c:pt idx="16782">
                  <c:v>266822743.40841517</c:v>
                </c:pt>
                <c:pt idx="16783">
                  <c:v>266902430.69976628</c:v>
                </c:pt>
                <c:pt idx="16784">
                  <c:v>266981620.63662803</c:v>
                </c:pt>
                <c:pt idx="16785">
                  <c:v>266983615.92316815</c:v>
                </c:pt>
                <c:pt idx="16786">
                  <c:v>266985710.95537251</c:v>
                </c:pt>
                <c:pt idx="16787">
                  <c:v>266988205.01640311</c:v>
                </c:pt>
                <c:pt idx="16788">
                  <c:v>266991098.09325537</c:v>
                </c:pt>
                <c:pt idx="16789">
                  <c:v>266916892.08914223</c:v>
                </c:pt>
                <c:pt idx="16790">
                  <c:v>266842584.67722958</c:v>
                </c:pt>
                <c:pt idx="16791">
                  <c:v>266768574.62958756</c:v>
                </c:pt>
                <c:pt idx="16792">
                  <c:v>266771664.39143214</c:v>
                </c:pt>
                <c:pt idx="16793">
                  <c:v>266697452.30364704</c:v>
                </c:pt>
                <c:pt idx="16794">
                  <c:v>266700640.72961041</c:v>
                </c:pt>
                <c:pt idx="16795">
                  <c:v>266781132.75725171</c:v>
                </c:pt>
                <c:pt idx="16796">
                  <c:v>266784621.00403631</c:v>
                </c:pt>
                <c:pt idx="16797">
                  <c:v>266788009.53583375</c:v>
                </c:pt>
                <c:pt idx="16798">
                  <c:v>266791497.67804483</c:v>
                </c:pt>
                <c:pt idx="16799">
                  <c:v>266795284.74381799</c:v>
                </c:pt>
                <c:pt idx="16800">
                  <c:v>266721762.93196353</c:v>
                </c:pt>
                <c:pt idx="16801">
                  <c:v>266725150.273958</c:v>
                </c:pt>
                <c:pt idx="16802">
                  <c:v>266728437.94039765</c:v>
                </c:pt>
                <c:pt idx="16803">
                  <c:v>266731526.31138995</c:v>
                </c:pt>
                <c:pt idx="16804">
                  <c:v>266657401.8305676</c:v>
                </c:pt>
                <c:pt idx="16805">
                  <c:v>266737603.30705991</c:v>
                </c:pt>
                <c:pt idx="16806">
                  <c:v>266740890.79496908</c:v>
                </c:pt>
                <c:pt idx="16807">
                  <c:v>266744078.61702439</c:v>
                </c:pt>
                <c:pt idx="16808">
                  <c:v>266747366.01210558</c:v>
                </c:pt>
                <c:pt idx="16809">
                  <c:v>266750852.5917556</c:v>
                </c:pt>
                <c:pt idx="16810">
                  <c:v>266754239.5040845</c:v>
                </c:pt>
                <c:pt idx="16811">
                  <c:v>266757427.14058092</c:v>
                </c:pt>
                <c:pt idx="16812">
                  <c:v>266760813.95580891</c:v>
                </c:pt>
                <c:pt idx="16813">
                  <c:v>266764300.33100116</c:v>
                </c:pt>
                <c:pt idx="16814">
                  <c:v>266767189.0017218</c:v>
                </c:pt>
                <c:pt idx="16815">
                  <c:v>266769679.20589629</c:v>
                </c:pt>
                <c:pt idx="16816">
                  <c:v>266772169.3830294</c:v>
                </c:pt>
                <c:pt idx="16817">
                  <c:v>266774759.13856283</c:v>
                </c:pt>
                <c:pt idx="16818">
                  <c:v>266777647.67753938</c:v>
                </c:pt>
                <c:pt idx="16819">
                  <c:v>266703907.55806455</c:v>
                </c:pt>
                <c:pt idx="16820">
                  <c:v>266707790.90722761</c:v>
                </c:pt>
                <c:pt idx="16821">
                  <c:v>266711674.19061041</c:v>
                </c:pt>
                <c:pt idx="16822">
                  <c:v>266638228.32300431</c:v>
                </c:pt>
                <c:pt idx="16823">
                  <c:v>266641811.73972705</c:v>
                </c:pt>
                <c:pt idx="16824">
                  <c:v>266721929.72533989</c:v>
                </c:pt>
                <c:pt idx="16825">
                  <c:v>266801850.21239224</c:v>
                </c:pt>
                <c:pt idx="16826">
                  <c:v>266805136.77939358</c:v>
                </c:pt>
                <c:pt idx="16827">
                  <c:v>266808722.07149333</c:v>
                </c:pt>
                <c:pt idx="16828">
                  <c:v>266735072.07003397</c:v>
                </c:pt>
                <c:pt idx="16829">
                  <c:v>266738457.09740469</c:v>
                </c:pt>
                <c:pt idx="16830">
                  <c:v>266741842.07479408</c:v>
                </c:pt>
                <c:pt idx="16831">
                  <c:v>266745227.00220376</c:v>
                </c:pt>
                <c:pt idx="16832">
                  <c:v>266748711.43409711</c:v>
                </c:pt>
                <c:pt idx="16833">
                  <c:v>266751598.49468878</c:v>
                </c:pt>
                <c:pt idx="16834">
                  <c:v>266754087.31084535</c:v>
                </c:pt>
                <c:pt idx="16835">
                  <c:v>266679334.71072024</c:v>
                </c:pt>
                <c:pt idx="16836">
                  <c:v>266682220.83865976</c:v>
                </c:pt>
                <c:pt idx="16837">
                  <c:v>266762748.1804544</c:v>
                </c:pt>
                <c:pt idx="16838">
                  <c:v>266843974.45843071</c:v>
                </c:pt>
                <c:pt idx="16839">
                  <c:v>266847658.71715426</c:v>
                </c:pt>
                <c:pt idx="16840">
                  <c:v>266927892.27262023</c:v>
                </c:pt>
                <c:pt idx="16841">
                  <c:v>266930880.28934968</c:v>
                </c:pt>
                <c:pt idx="16842">
                  <c:v>267088065.64463273</c:v>
                </c:pt>
                <c:pt idx="16843">
                  <c:v>267091055.3119489</c:v>
                </c:pt>
                <c:pt idx="16844">
                  <c:v>267171593.88481325</c:v>
                </c:pt>
                <c:pt idx="16845">
                  <c:v>267175780.50080141</c:v>
                </c:pt>
                <c:pt idx="16846">
                  <c:v>267180166.39757121</c:v>
                </c:pt>
                <c:pt idx="16847">
                  <c:v>267184651.8871491</c:v>
                </c:pt>
                <c:pt idx="16848">
                  <c:v>267265993.57494658</c:v>
                </c:pt>
                <c:pt idx="16849">
                  <c:v>267270181.08535004</c:v>
                </c:pt>
                <c:pt idx="16850">
                  <c:v>267351526.24703053</c:v>
                </c:pt>
                <c:pt idx="16851">
                  <c:v>267432973.5056259</c:v>
                </c:pt>
                <c:pt idx="16852">
                  <c:v>267437362.71023265</c:v>
                </c:pt>
                <c:pt idx="16853">
                  <c:v>267519013.10948172</c:v>
                </c:pt>
                <c:pt idx="16854">
                  <c:v>267523104.07475486</c:v>
                </c:pt>
                <c:pt idx="16855">
                  <c:v>267527294.74417105</c:v>
                </c:pt>
                <c:pt idx="16856">
                  <c:v>267608550.65739179</c:v>
                </c:pt>
                <c:pt idx="16857">
                  <c:v>267689609.19566095</c:v>
                </c:pt>
                <c:pt idx="16858">
                  <c:v>267770470.19639301</c:v>
                </c:pt>
                <c:pt idx="16859">
                  <c:v>267774164.92008567</c:v>
                </c:pt>
                <c:pt idx="16860">
                  <c:v>267777959.4394089</c:v>
                </c:pt>
                <c:pt idx="16861">
                  <c:v>267859224.07644483</c:v>
                </c:pt>
                <c:pt idx="16862">
                  <c:v>267940890.63567895</c:v>
                </c:pt>
                <c:pt idx="16863">
                  <c:v>268022659.63247341</c:v>
                </c:pt>
                <c:pt idx="16864">
                  <c:v>268104231.26003408</c:v>
                </c:pt>
                <c:pt idx="16865">
                  <c:v>268185305.38879201</c:v>
                </c:pt>
                <c:pt idx="16866">
                  <c:v>268265981.62923941</c:v>
                </c:pt>
                <c:pt idx="16867">
                  <c:v>268269482.18906066</c:v>
                </c:pt>
                <c:pt idx="16868">
                  <c:v>268350561.51396132</c:v>
                </c:pt>
                <c:pt idx="16869">
                  <c:v>268354563.17182586</c:v>
                </c:pt>
                <c:pt idx="16870">
                  <c:v>268358464.72135928</c:v>
                </c:pt>
                <c:pt idx="16871">
                  <c:v>268362466.24202758</c:v>
                </c:pt>
                <c:pt idx="16872">
                  <c:v>268443751.0958159</c:v>
                </c:pt>
                <c:pt idx="16873">
                  <c:v>268447853.68901891</c:v>
                </c:pt>
                <c:pt idx="16874">
                  <c:v>268529041.84619695</c:v>
                </c:pt>
                <c:pt idx="16875">
                  <c:v>268532845.21170741</c:v>
                </c:pt>
                <c:pt idx="16876">
                  <c:v>268536848.6865952</c:v>
                </c:pt>
                <c:pt idx="16877">
                  <c:v>268540651.92337245</c:v>
                </c:pt>
                <c:pt idx="16878">
                  <c:v>268543954.68337929</c:v>
                </c:pt>
                <c:pt idx="16879">
                  <c:v>268547557.64035726</c:v>
                </c:pt>
                <c:pt idx="16880">
                  <c:v>268551660.93947572</c:v>
                </c:pt>
                <c:pt idx="16881">
                  <c:v>268556164.47643036</c:v>
                </c:pt>
                <c:pt idx="16882">
                  <c:v>268560267.62243205</c:v>
                </c:pt>
                <c:pt idx="16883">
                  <c:v>268564170.54723024</c:v>
                </c:pt>
                <c:pt idx="16884">
                  <c:v>268567973.33350801</c:v>
                </c:pt>
                <c:pt idx="16885">
                  <c:v>268571375.77334714</c:v>
                </c:pt>
                <c:pt idx="16886">
                  <c:v>268574377.88446486</c:v>
                </c:pt>
                <c:pt idx="16887">
                  <c:v>268500680.562406</c:v>
                </c:pt>
                <c:pt idx="16888">
                  <c:v>268504482.02964514</c:v>
                </c:pt>
                <c:pt idx="16889">
                  <c:v>268508183.39805257</c:v>
                </c:pt>
                <c:pt idx="16890">
                  <c:v>268511784.67244691</c:v>
                </c:pt>
                <c:pt idx="16891">
                  <c:v>268592890.03959465</c:v>
                </c:pt>
                <c:pt idx="16892">
                  <c:v>268596892.47237444</c:v>
                </c:pt>
                <c:pt idx="16893">
                  <c:v>268677800.92549419</c:v>
                </c:pt>
                <c:pt idx="16894">
                  <c:v>268681103.77634615</c:v>
                </c:pt>
                <c:pt idx="16895">
                  <c:v>268762015.19437736</c:v>
                </c:pt>
                <c:pt idx="16896">
                  <c:v>268765919.56157684</c:v>
                </c:pt>
                <c:pt idx="16897">
                  <c:v>268770024.08151221</c:v>
                </c:pt>
                <c:pt idx="16898">
                  <c:v>268851340.28613949</c:v>
                </c:pt>
                <c:pt idx="16899">
                  <c:v>268855145.43531269</c:v>
                </c:pt>
                <c:pt idx="16900">
                  <c:v>268858950.52176344</c:v>
                </c:pt>
                <c:pt idx="16901">
                  <c:v>268863055.93943298</c:v>
                </c:pt>
                <c:pt idx="16902">
                  <c:v>268944177.26890284</c:v>
                </c:pt>
                <c:pt idx="16903">
                  <c:v>268947482.46948874</c:v>
                </c:pt>
                <c:pt idx="16904">
                  <c:v>268950587.31179225</c:v>
                </c:pt>
                <c:pt idx="16905">
                  <c:v>268953992.57470202</c:v>
                </c:pt>
                <c:pt idx="16906">
                  <c:v>268957898.54973131</c:v>
                </c:pt>
                <c:pt idx="16907">
                  <c:v>268961403.85568309</c:v>
                </c:pt>
                <c:pt idx="16908">
                  <c:v>268964608.66027319</c:v>
                </c:pt>
                <c:pt idx="16909">
                  <c:v>268968013.71641439</c:v>
                </c:pt>
                <c:pt idx="16910">
                  <c:v>268894294.77496994</c:v>
                </c:pt>
                <c:pt idx="16911">
                  <c:v>268897798.86782163</c:v>
                </c:pt>
                <c:pt idx="16912">
                  <c:v>268901202.79280114</c:v>
                </c:pt>
                <c:pt idx="16913">
                  <c:v>268904606.66758925</c:v>
                </c:pt>
                <c:pt idx="16914">
                  <c:v>268907309.70887142</c:v>
                </c:pt>
                <c:pt idx="16915">
                  <c:v>268987241.32640618</c:v>
                </c:pt>
                <c:pt idx="16916">
                  <c:v>268990646.04881668</c:v>
                </c:pt>
                <c:pt idx="16917">
                  <c:v>269071181.11851382</c:v>
                </c:pt>
                <c:pt idx="16918">
                  <c:v>269073785.40613514</c:v>
                </c:pt>
                <c:pt idx="16919">
                  <c:v>269075688.52082777</c:v>
                </c:pt>
                <c:pt idx="16920">
                  <c:v>269000459.37958854</c:v>
                </c:pt>
                <c:pt idx="16921">
                  <c:v>269002962.71353096</c:v>
                </c:pt>
                <c:pt idx="16922">
                  <c:v>269005966.67843837</c:v>
                </c:pt>
                <c:pt idx="16923">
                  <c:v>269009070.73445469</c:v>
                </c:pt>
                <c:pt idx="16924">
                  <c:v>269012675.39230245</c:v>
                </c:pt>
                <c:pt idx="16925">
                  <c:v>269016279.99387944</c:v>
                </c:pt>
                <c:pt idx="16926">
                  <c:v>269019283.7855441</c:v>
                </c:pt>
                <c:pt idx="16927">
                  <c:v>269022187.41367674</c:v>
                </c:pt>
                <c:pt idx="16928">
                  <c:v>269025891.98966444</c:v>
                </c:pt>
                <c:pt idx="16929">
                  <c:v>269029696.62746298</c:v>
                </c:pt>
                <c:pt idx="16930">
                  <c:v>269109841.75547349</c:v>
                </c:pt>
                <c:pt idx="16931">
                  <c:v>269189387.45624447</c:v>
                </c:pt>
                <c:pt idx="16932">
                  <c:v>269191591.32774705</c:v>
                </c:pt>
                <c:pt idx="16933">
                  <c:v>269193995.52722818</c:v>
                </c:pt>
                <c:pt idx="16934">
                  <c:v>269196700.22174025</c:v>
                </c:pt>
                <c:pt idx="16935">
                  <c:v>269199805.57269019</c:v>
                </c:pt>
                <c:pt idx="16936">
                  <c:v>269202610.36993194</c:v>
                </c:pt>
                <c:pt idx="16937">
                  <c:v>269204914.28505135</c:v>
                </c:pt>
                <c:pt idx="16938">
                  <c:v>269207118.00845057</c:v>
                </c:pt>
                <c:pt idx="16939">
                  <c:v>269132073.6988619</c:v>
                </c:pt>
                <c:pt idx="16940">
                  <c:v>269211525.39219099</c:v>
                </c:pt>
                <c:pt idx="16941">
                  <c:v>269214830.87482256</c:v>
                </c:pt>
                <c:pt idx="16942">
                  <c:v>269296388.77657849</c:v>
                </c:pt>
                <c:pt idx="16943">
                  <c:v>269300496.62428343</c:v>
                </c:pt>
                <c:pt idx="16944">
                  <c:v>269303702.69858921</c:v>
                </c:pt>
                <c:pt idx="16945">
                  <c:v>269383160.40792441</c:v>
                </c:pt>
                <c:pt idx="16946">
                  <c:v>269461817.401842</c:v>
                </c:pt>
                <c:pt idx="16947">
                  <c:v>269463421.31697446</c:v>
                </c:pt>
                <c:pt idx="16948">
                  <c:v>269465726.92548776</c:v>
                </c:pt>
                <c:pt idx="16949">
                  <c:v>269468132.75334054</c:v>
                </c:pt>
                <c:pt idx="16950">
                  <c:v>269470839.27975583</c:v>
                </c:pt>
                <c:pt idx="16951">
                  <c:v>269550602.56091374</c:v>
                </c:pt>
                <c:pt idx="16952">
                  <c:v>269552507.6599769</c:v>
                </c:pt>
                <c:pt idx="16953">
                  <c:v>269631370.21402228</c:v>
                </c:pt>
                <c:pt idx="16954">
                  <c:v>269632674.05836791</c:v>
                </c:pt>
                <c:pt idx="16955">
                  <c:v>269633376.12535691</c:v>
                </c:pt>
                <c:pt idx="16956">
                  <c:v>269634278.77978379</c:v>
                </c:pt>
                <c:pt idx="16957">
                  <c:v>269713243.37830085</c:v>
                </c:pt>
                <c:pt idx="16958">
                  <c:v>269715751.43318975</c:v>
                </c:pt>
                <c:pt idx="16959">
                  <c:v>269718359.78144276</c:v>
                </c:pt>
                <c:pt idx="16960">
                  <c:v>269720566.82238859</c:v>
                </c:pt>
                <c:pt idx="16961">
                  <c:v>269722472.88626844</c:v>
                </c:pt>
                <c:pt idx="16962">
                  <c:v>269801541.37177747</c:v>
                </c:pt>
                <c:pt idx="16963">
                  <c:v>269726184.64982784</c:v>
                </c:pt>
                <c:pt idx="16964">
                  <c:v>269728090.66744155</c:v>
                </c:pt>
                <c:pt idx="16965">
                  <c:v>269730096.98481333</c:v>
                </c:pt>
                <c:pt idx="16966">
                  <c:v>269732203.59933549</c:v>
                </c:pt>
                <c:pt idx="16967">
                  <c:v>269734310.19468296</c:v>
                </c:pt>
                <c:pt idx="16968">
                  <c:v>269813381.97861844</c:v>
                </c:pt>
                <c:pt idx="16969">
                  <c:v>269738222.39231473</c:v>
                </c:pt>
                <c:pt idx="16970">
                  <c:v>269740328.93287855</c:v>
                </c:pt>
                <c:pt idx="16971">
                  <c:v>269742234.83401102</c:v>
                </c:pt>
                <c:pt idx="16972">
                  <c:v>269744341.33805478</c:v>
                </c:pt>
                <c:pt idx="16973">
                  <c:v>269746648.43953246</c:v>
                </c:pt>
                <c:pt idx="16974">
                  <c:v>269748855.21073014</c:v>
                </c:pt>
                <c:pt idx="16975">
                  <c:v>269827429.37077969</c:v>
                </c:pt>
                <c:pt idx="16976">
                  <c:v>269750861.34810591</c:v>
                </c:pt>
                <c:pt idx="16977">
                  <c:v>269751362.87973231</c:v>
                </c:pt>
                <c:pt idx="16978">
                  <c:v>269829135.06750792</c:v>
                </c:pt>
                <c:pt idx="16979">
                  <c:v>269830038.07833517</c:v>
                </c:pt>
                <c:pt idx="16980">
                  <c:v>269831342.42108911</c:v>
                </c:pt>
                <c:pt idx="16981">
                  <c:v>269910219.50500041</c:v>
                </c:pt>
                <c:pt idx="16982">
                  <c:v>269834151.74975401</c:v>
                </c:pt>
                <c:pt idx="16983">
                  <c:v>269835456.06933135</c:v>
                </c:pt>
                <c:pt idx="16984">
                  <c:v>269837161.70692116</c:v>
                </c:pt>
                <c:pt idx="16985">
                  <c:v>269839067.99288577</c:v>
                </c:pt>
                <c:pt idx="16986">
                  <c:v>269841074.59273297</c:v>
                </c:pt>
                <c:pt idx="16987">
                  <c:v>269842880.51772571</c:v>
                </c:pt>
                <c:pt idx="16988">
                  <c:v>269844485.77255845</c:v>
                </c:pt>
                <c:pt idx="16989">
                  <c:v>269846191.34362286</c:v>
                </c:pt>
                <c:pt idx="16990">
                  <c:v>269847896.90212125</c:v>
                </c:pt>
                <c:pt idx="16991">
                  <c:v>269849201.14425951</c:v>
                </c:pt>
                <c:pt idx="16992">
                  <c:v>269927481.0932796</c:v>
                </c:pt>
                <c:pt idx="16993">
                  <c:v>270005661.22990549</c:v>
                </c:pt>
                <c:pt idx="16994">
                  <c:v>270006765.43663985</c:v>
                </c:pt>
                <c:pt idx="16995">
                  <c:v>270007970.01980227</c:v>
                </c:pt>
                <c:pt idx="16996">
                  <c:v>270086352.14175224</c:v>
                </c:pt>
                <c:pt idx="16997">
                  <c:v>270010379.16733366</c:v>
                </c:pt>
                <c:pt idx="16998">
                  <c:v>270011985.25176775</c:v>
                </c:pt>
                <c:pt idx="16999">
                  <c:v>270013691.70427704</c:v>
                </c:pt>
                <c:pt idx="17000">
                  <c:v>270015097.00866967</c:v>
                </c:pt>
                <c:pt idx="17001">
                  <c:v>270016000.41413379</c:v>
                </c:pt>
                <c:pt idx="17002">
                  <c:v>270094183.98316598</c:v>
                </c:pt>
                <c:pt idx="17003">
                  <c:v>270095188.04625374</c:v>
                </c:pt>
                <c:pt idx="17004">
                  <c:v>270173472.84665138</c:v>
                </c:pt>
                <c:pt idx="17005">
                  <c:v>270174376.75434923</c:v>
                </c:pt>
                <c:pt idx="17006">
                  <c:v>270175180.22489893</c:v>
                </c:pt>
                <c:pt idx="17007">
                  <c:v>270175983.69266319</c:v>
                </c:pt>
                <c:pt idx="17008">
                  <c:v>270254169.30898696</c:v>
                </c:pt>
                <c:pt idx="17009">
                  <c:v>270255274.38431329</c:v>
                </c:pt>
                <c:pt idx="17010">
                  <c:v>270256680.83620113</c:v>
                </c:pt>
                <c:pt idx="17011">
                  <c:v>270181105.73418444</c:v>
                </c:pt>
                <c:pt idx="17012">
                  <c:v>270182511.76499683</c:v>
                </c:pt>
                <c:pt idx="17013">
                  <c:v>270183516.06749785</c:v>
                </c:pt>
                <c:pt idx="17014">
                  <c:v>270107738.46774811</c:v>
                </c:pt>
                <c:pt idx="17015">
                  <c:v>270109545.67245042</c:v>
                </c:pt>
                <c:pt idx="17016">
                  <c:v>270111252.46394879</c:v>
                </c:pt>
                <c:pt idx="17017">
                  <c:v>270035673.70374972</c:v>
                </c:pt>
                <c:pt idx="17018">
                  <c:v>270036978.50571036</c:v>
                </c:pt>
                <c:pt idx="17019">
                  <c:v>270038182.93176579</c:v>
                </c:pt>
                <c:pt idx="17020">
                  <c:v>270039186.61536181</c:v>
                </c:pt>
                <c:pt idx="17021">
                  <c:v>270039688.4555288</c:v>
                </c:pt>
                <c:pt idx="17022">
                  <c:v>270039487.71959251</c:v>
                </c:pt>
                <c:pt idx="17023">
                  <c:v>270039487.71959251</c:v>
                </c:pt>
                <c:pt idx="17024">
                  <c:v>269963304.81839097</c:v>
                </c:pt>
                <c:pt idx="17025">
                  <c:v>269965110.90988463</c:v>
                </c:pt>
                <c:pt idx="17026">
                  <c:v>269966615.9753691</c:v>
                </c:pt>
                <c:pt idx="17027">
                  <c:v>269967418.67296112</c:v>
                </c:pt>
                <c:pt idx="17028">
                  <c:v>269967920.35754347</c:v>
                </c:pt>
                <c:pt idx="17029">
                  <c:v>269968221.36777067</c:v>
                </c:pt>
                <c:pt idx="17030">
                  <c:v>269968522.37760705</c:v>
                </c:pt>
                <c:pt idx="17031">
                  <c:v>269969325.06859082</c:v>
                </c:pt>
                <c:pt idx="17032">
                  <c:v>269970027.420919</c:v>
                </c:pt>
                <c:pt idx="17033">
                  <c:v>269970729.77111745</c:v>
                </c:pt>
                <c:pt idx="17034">
                  <c:v>270048922.12055826</c:v>
                </c:pt>
                <c:pt idx="17035">
                  <c:v>270049825.39411157</c:v>
                </c:pt>
                <c:pt idx="17036">
                  <c:v>269973539.1506086</c:v>
                </c:pt>
                <c:pt idx="17037">
                  <c:v>270052133.74385691</c:v>
                </c:pt>
                <c:pt idx="17038">
                  <c:v>270053237.72908115</c:v>
                </c:pt>
                <c:pt idx="17039">
                  <c:v>270131231.02949804</c:v>
                </c:pt>
                <c:pt idx="17040">
                  <c:v>270132034.15189528</c:v>
                </c:pt>
                <c:pt idx="17041">
                  <c:v>270133238.83027101</c:v>
                </c:pt>
                <c:pt idx="17042">
                  <c:v>270135146.22489083</c:v>
                </c:pt>
                <c:pt idx="17043">
                  <c:v>270137153.99173737</c:v>
                </c:pt>
                <c:pt idx="17044">
                  <c:v>270138358.64349556</c:v>
                </c:pt>
                <c:pt idx="17045">
                  <c:v>270139262.12820309</c:v>
                </c:pt>
                <c:pt idx="17046">
                  <c:v>270140065.22276336</c:v>
                </c:pt>
                <c:pt idx="17047">
                  <c:v>270140667.54185736</c:v>
                </c:pt>
                <c:pt idx="17048">
                  <c:v>270063675.14754117</c:v>
                </c:pt>
                <c:pt idx="17049">
                  <c:v>270063574.78998685</c:v>
                </c:pt>
                <c:pt idx="17050">
                  <c:v>270064277.29194868</c:v>
                </c:pt>
                <c:pt idx="17051">
                  <c:v>270065782.64612257</c:v>
                </c:pt>
                <c:pt idx="17052">
                  <c:v>270067488.70235819</c:v>
                </c:pt>
                <c:pt idx="17053">
                  <c:v>270068492.25898063</c:v>
                </c:pt>
                <c:pt idx="17054">
                  <c:v>270069897.23094708</c:v>
                </c:pt>
                <c:pt idx="17055">
                  <c:v>269994508.08520269</c:v>
                </c:pt>
                <c:pt idx="17056">
                  <c:v>269996213.60882288</c:v>
                </c:pt>
                <c:pt idx="17057">
                  <c:v>269997618.14825422</c:v>
                </c:pt>
                <c:pt idx="17058">
                  <c:v>269998922.35581309</c:v>
                </c:pt>
                <c:pt idx="17059">
                  <c:v>270000226.55602622</c:v>
                </c:pt>
                <c:pt idx="17060">
                  <c:v>270079029.34102148</c:v>
                </c:pt>
                <c:pt idx="17061">
                  <c:v>270158134.11451203</c:v>
                </c:pt>
                <c:pt idx="17062">
                  <c:v>270159940.92619044</c:v>
                </c:pt>
                <c:pt idx="17063">
                  <c:v>270238746.0042994</c:v>
                </c:pt>
                <c:pt idx="17064">
                  <c:v>270240252.09095418</c:v>
                </c:pt>
                <c:pt idx="17065">
                  <c:v>270241858.57259923</c:v>
                </c:pt>
                <c:pt idx="17066">
                  <c:v>270321067.10356158</c:v>
                </c:pt>
                <c:pt idx="17067">
                  <c:v>270322473.15637016</c:v>
                </c:pt>
                <c:pt idx="17068">
                  <c:v>270323075.74782133</c:v>
                </c:pt>
                <c:pt idx="17069">
                  <c:v>270400979.93288291</c:v>
                </c:pt>
                <c:pt idx="17070">
                  <c:v>270401984.53306955</c:v>
                </c:pt>
                <c:pt idx="17071">
                  <c:v>270403591.88431555</c:v>
                </c:pt>
                <c:pt idx="17072">
                  <c:v>270405199.22442055</c:v>
                </c:pt>
                <c:pt idx="17073">
                  <c:v>270406605.63787383</c:v>
                </c:pt>
                <c:pt idx="17074">
                  <c:v>270484913.70431685</c:v>
                </c:pt>
                <c:pt idx="17075">
                  <c:v>270485818.07729667</c:v>
                </c:pt>
                <c:pt idx="17076">
                  <c:v>270486923.41726154</c:v>
                </c:pt>
                <c:pt idx="17077">
                  <c:v>270488732.14402556</c:v>
                </c:pt>
                <c:pt idx="17078">
                  <c:v>270490942.79091674</c:v>
                </c:pt>
                <c:pt idx="17079">
                  <c:v>270492349.5552429</c:v>
                </c:pt>
                <c:pt idx="17080">
                  <c:v>270493052.93420649</c:v>
                </c:pt>
                <c:pt idx="17081">
                  <c:v>270493454.86408556</c:v>
                </c:pt>
                <c:pt idx="17082">
                  <c:v>270493555.34644651</c:v>
                </c:pt>
                <c:pt idx="17083">
                  <c:v>270416651.20021176</c:v>
                </c:pt>
                <c:pt idx="17084">
                  <c:v>270417756.1855033</c:v>
                </c:pt>
                <c:pt idx="17085">
                  <c:v>270341353.61087346</c:v>
                </c:pt>
                <c:pt idx="17086">
                  <c:v>270342357.84730113</c:v>
                </c:pt>
                <c:pt idx="17087">
                  <c:v>270266356.03807324</c:v>
                </c:pt>
                <c:pt idx="17088">
                  <c:v>270267962.33879316</c:v>
                </c:pt>
                <c:pt idx="17089">
                  <c:v>270269769.41379625</c:v>
                </c:pt>
                <c:pt idx="17090">
                  <c:v>270272279.21681529</c:v>
                </c:pt>
                <c:pt idx="17091">
                  <c:v>270274989.7735498</c:v>
                </c:pt>
                <c:pt idx="17092">
                  <c:v>270277298.74132037</c:v>
                </c:pt>
                <c:pt idx="17093">
                  <c:v>270356316.28319341</c:v>
                </c:pt>
                <c:pt idx="17094">
                  <c:v>270357320.45480978</c:v>
                </c:pt>
                <c:pt idx="17095">
                  <c:v>270357922.95569175</c:v>
                </c:pt>
                <c:pt idx="17096">
                  <c:v>270358625.87140846</c:v>
                </c:pt>
                <c:pt idx="17097">
                  <c:v>270359328.78499365</c:v>
                </c:pt>
                <c:pt idx="17098">
                  <c:v>270359730.44894314</c:v>
                </c:pt>
                <c:pt idx="17099">
                  <c:v>270360232.52790099</c:v>
                </c:pt>
                <c:pt idx="17100">
                  <c:v>270360835.02121514</c:v>
                </c:pt>
                <c:pt idx="17101">
                  <c:v>270361839.17325926</c:v>
                </c:pt>
                <c:pt idx="17102">
                  <c:v>270363244.97881436</c:v>
                </c:pt>
                <c:pt idx="17103">
                  <c:v>270442466.29934973</c:v>
                </c:pt>
                <c:pt idx="17104">
                  <c:v>270444475.13596743</c:v>
                </c:pt>
                <c:pt idx="17105">
                  <c:v>270445981.75201094</c:v>
                </c:pt>
                <c:pt idx="17106">
                  <c:v>270446986.15726882</c:v>
                </c:pt>
                <c:pt idx="17107">
                  <c:v>270447990.55817652</c:v>
                </c:pt>
                <c:pt idx="17108">
                  <c:v>270449698.02973574</c:v>
                </c:pt>
                <c:pt idx="17109">
                  <c:v>270451606.36542487</c:v>
                </c:pt>
                <c:pt idx="17110">
                  <c:v>270530730.83288419</c:v>
                </c:pt>
                <c:pt idx="17111">
                  <c:v>270532539.21810251</c:v>
                </c:pt>
                <c:pt idx="17112">
                  <c:v>270611765.70121479</c:v>
                </c:pt>
                <c:pt idx="17113">
                  <c:v>270613675.06680989</c:v>
                </c:pt>
                <c:pt idx="17114">
                  <c:v>270615483.92498547</c:v>
                </c:pt>
                <c:pt idx="17115">
                  <c:v>270616991.29602706</c:v>
                </c:pt>
                <c:pt idx="17116">
                  <c:v>270695516.67072052</c:v>
                </c:pt>
                <c:pt idx="17117">
                  <c:v>270696823.41749597</c:v>
                </c:pt>
                <c:pt idx="17118">
                  <c:v>270698029.63875884</c:v>
                </c:pt>
                <c:pt idx="17119">
                  <c:v>270621211.88284916</c:v>
                </c:pt>
                <c:pt idx="17120">
                  <c:v>270621412.86125916</c:v>
                </c:pt>
                <c:pt idx="17121">
                  <c:v>270622116.28432316</c:v>
                </c:pt>
                <c:pt idx="17122">
                  <c:v>270623322.14747214</c:v>
                </c:pt>
                <c:pt idx="17123">
                  <c:v>270624427.51651955</c:v>
                </c:pt>
                <c:pt idx="17124">
                  <c:v>270625834.34223694</c:v>
                </c:pt>
                <c:pt idx="17125">
                  <c:v>270627542.61914182</c:v>
                </c:pt>
                <c:pt idx="17126">
                  <c:v>270629451.85491687</c:v>
                </c:pt>
                <c:pt idx="17127">
                  <c:v>270553836.91658729</c:v>
                </c:pt>
                <c:pt idx="17128">
                  <c:v>270555444.21070319</c:v>
                </c:pt>
                <c:pt idx="17129">
                  <c:v>270556951.03882265</c:v>
                </c:pt>
                <c:pt idx="17130">
                  <c:v>270557855.13099545</c:v>
                </c:pt>
                <c:pt idx="17131">
                  <c:v>270481434.62426937</c:v>
                </c:pt>
                <c:pt idx="17132">
                  <c:v>270481936.75067204</c:v>
                </c:pt>
                <c:pt idx="17133">
                  <c:v>270482539.30092025</c:v>
                </c:pt>
                <c:pt idx="17134">
                  <c:v>270483643.97230834</c:v>
                </c:pt>
                <c:pt idx="17135">
                  <c:v>270484949.48625618</c:v>
                </c:pt>
                <c:pt idx="17136">
                  <c:v>270486355.41613466</c:v>
                </c:pt>
                <c:pt idx="17137">
                  <c:v>270487962.18270189</c:v>
                </c:pt>
                <c:pt idx="17138">
                  <c:v>270489468.51624739</c:v>
                </c:pt>
                <c:pt idx="17139">
                  <c:v>270489970.62525535</c:v>
                </c:pt>
                <c:pt idx="17140">
                  <c:v>270412844.3755098</c:v>
                </c:pt>
                <c:pt idx="17141">
                  <c:v>270413747.90982705</c:v>
                </c:pt>
                <c:pt idx="17142">
                  <c:v>270415354.18436307</c:v>
                </c:pt>
                <c:pt idx="17143">
                  <c:v>270340234.35135853</c:v>
                </c:pt>
                <c:pt idx="17144">
                  <c:v>270343044.47442818</c:v>
                </c:pt>
                <c:pt idx="17145">
                  <c:v>270345653.84391361</c:v>
                </c:pt>
                <c:pt idx="17146">
                  <c:v>270347560.67226714</c:v>
                </c:pt>
                <c:pt idx="17147">
                  <c:v>270426095.85925925</c:v>
                </c:pt>
                <c:pt idx="17148">
                  <c:v>270426999.34193295</c:v>
                </c:pt>
                <c:pt idx="17149">
                  <c:v>270350571.42193729</c:v>
                </c:pt>
                <c:pt idx="17150">
                  <c:v>270351574.99646997</c:v>
                </c:pt>
                <c:pt idx="17151">
                  <c:v>270352578.56665719</c:v>
                </c:pt>
                <c:pt idx="17152">
                  <c:v>270276550.85495025</c:v>
                </c:pt>
                <c:pt idx="17153">
                  <c:v>270278457.07018816</c:v>
                </c:pt>
                <c:pt idx="17154">
                  <c:v>270203230.42673224</c:v>
                </c:pt>
                <c:pt idx="17155">
                  <c:v>270205336.65599066</c:v>
                </c:pt>
                <c:pt idx="17156">
                  <c:v>270207442.86609745</c:v>
                </c:pt>
                <c:pt idx="17157">
                  <c:v>270209248.17380357</c:v>
                </c:pt>
                <c:pt idx="17158">
                  <c:v>270210652.2922917</c:v>
                </c:pt>
                <c:pt idx="17159">
                  <c:v>270134319.32295418</c:v>
                </c:pt>
                <c:pt idx="17160">
                  <c:v>270135121.43944573</c:v>
                </c:pt>
                <c:pt idx="17161">
                  <c:v>270213761.38151348</c:v>
                </c:pt>
                <c:pt idx="17162">
                  <c:v>270215366.05639714</c:v>
                </c:pt>
                <c:pt idx="17163">
                  <c:v>270294308.14738828</c:v>
                </c:pt>
                <c:pt idx="17164">
                  <c:v>270296515.17339855</c:v>
                </c:pt>
                <c:pt idx="17165">
                  <c:v>270299123.44976252</c:v>
                </c:pt>
                <c:pt idx="17166">
                  <c:v>270301430.7466864</c:v>
                </c:pt>
                <c:pt idx="17167">
                  <c:v>270303136.12529773</c:v>
                </c:pt>
                <c:pt idx="17168">
                  <c:v>270304741.17605466</c:v>
                </c:pt>
                <c:pt idx="17169">
                  <c:v>270306346.21569294</c:v>
                </c:pt>
                <c:pt idx="17170">
                  <c:v>270307850.93025619</c:v>
                </c:pt>
                <c:pt idx="17171">
                  <c:v>270309054.69487125</c:v>
                </c:pt>
                <c:pt idx="17172">
                  <c:v>270310559.39184535</c:v>
                </c:pt>
                <c:pt idx="17173">
                  <c:v>270312465.32731855</c:v>
                </c:pt>
                <c:pt idx="17174">
                  <c:v>270314270.93593627</c:v>
                </c:pt>
                <c:pt idx="17175">
                  <c:v>270393420.18614393</c:v>
                </c:pt>
                <c:pt idx="17176">
                  <c:v>270317681.49160284</c:v>
                </c:pt>
                <c:pt idx="17177">
                  <c:v>270319286.44160515</c:v>
                </c:pt>
                <c:pt idx="17178">
                  <c:v>270243746.90636879</c:v>
                </c:pt>
                <c:pt idx="17179">
                  <c:v>270168707.57362586</c:v>
                </c:pt>
                <c:pt idx="17180">
                  <c:v>270171113.55745196</c:v>
                </c:pt>
                <c:pt idx="17181">
                  <c:v>270250666.09167027</c:v>
                </c:pt>
                <c:pt idx="17182">
                  <c:v>270252571.33828849</c:v>
                </c:pt>
                <c:pt idx="17183">
                  <c:v>270254476.56923544</c:v>
                </c:pt>
                <c:pt idx="17184">
                  <c:v>270333830.79412967</c:v>
                </c:pt>
                <c:pt idx="17185">
                  <c:v>270258286.98411834</c:v>
                </c:pt>
                <c:pt idx="17186">
                  <c:v>270259690.80538017</c:v>
                </c:pt>
                <c:pt idx="17187">
                  <c:v>270338143.77143705</c:v>
                </c:pt>
                <c:pt idx="17188">
                  <c:v>270339547.97928274</c:v>
                </c:pt>
                <c:pt idx="17189">
                  <c:v>270418302.95177412</c:v>
                </c:pt>
                <c:pt idx="17190">
                  <c:v>270419506.88880748</c:v>
                </c:pt>
                <c:pt idx="17191">
                  <c:v>270497761.21328974</c:v>
                </c:pt>
                <c:pt idx="17192">
                  <c:v>270499166.19488651</c:v>
                </c:pt>
                <c:pt idx="17193">
                  <c:v>270501273.651317</c:v>
                </c:pt>
                <c:pt idx="17194">
                  <c:v>270581035.21845305</c:v>
                </c:pt>
                <c:pt idx="17195">
                  <c:v>270583042.85509253</c:v>
                </c:pt>
                <c:pt idx="17196">
                  <c:v>270584950.0938009</c:v>
                </c:pt>
                <c:pt idx="17197">
                  <c:v>270664412.86698878</c:v>
                </c:pt>
                <c:pt idx="17198">
                  <c:v>270666421.02541137</c:v>
                </c:pt>
                <c:pt idx="17199">
                  <c:v>270667927.13281953</c:v>
                </c:pt>
                <c:pt idx="17200">
                  <c:v>270669132.0117054</c:v>
                </c:pt>
                <c:pt idx="17201">
                  <c:v>270670336.88433295</c:v>
                </c:pt>
                <c:pt idx="17202">
                  <c:v>270749199.8805685</c:v>
                </c:pt>
                <c:pt idx="17203">
                  <c:v>270827762.34205425</c:v>
                </c:pt>
                <c:pt idx="17204">
                  <c:v>270906224.99575979</c:v>
                </c:pt>
                <c:pt idx="17205">
                  <c:v>270907732.34424746</c:v>
                </c:pt>
                <c:pt idx="17206">
                  <c:v>270987201.22294611</c:v>
                </c:pt>
                <c:pt idx="17207">
                  <c:v>270989513.11058581</c:v>
                </c:pt>
                <c:pt idx="17208">
                  <c:v>271069285.44643372</c:v>
                </c:pt>
                <c:pt idx="17209">
                  <c:v>271071296.31780082</c:v>
                </c:pt>
                <c:pt idx="17210">
                  <c:v>271073206.62947601</c:v>
                </c:pt>
                <c:pt idx="17211">
                  <c:v>271075418.54968494</c:v>
                </c:pt>
                <c:pt idx="17212">
                  <c:v>271077328.82746208</c:v>
                </c:pt>
                <c:pt idx="17213">
                  <c:v>271155797.33757448</c:v>
                </c:pt>
                <c:pt idx="17214">
                  <c:v>271156601.88607341</c:v>
                </c:pt>
                <c:pt idx="17215">
                  <c:v>271158110.40700155</c:v>
                </c:pt>
                <c:pt idx="17216">
                  <c:v>271237083.17121285</c:v>
                </c:pt>
                <c:pt idx="17217">
                  <c:v>271238290.31685567</c:v>
                </c:pt>
                <c:pt idx="17218">
                  <c:v>271239296.26676899</c:v>
                </c:pt>
                <c:pt idx="17219">
                  <c:v>271240402.80664515</c:v>
                </c:pt>
                <c:pt idx="17220">
                  <c:v>271318974.9122107</c:v>
                </c:pt>
                <c:pt idx="17221">
                  <c:v>271320081.75668275</c:v>
                </c:pt>
                <c:pt idx="17222">
                  <c:v>271398755.50457585</c:v>
                </c:pt>
                <c:pt idx="17223">
                  <c:v>271477228.63453001</c:v>
                </c:pt>
                <c:pt idx="17224">
                  <c:v>271478134.73767179</c:v>
                </c:pt>
                <c:pt idx="17225">
                  <c:v>271402278.23176903</c:v>
                </c:pt>
                <c:pt idx="17226">
                  <c:v>271404593.13772851</c:v>
                </c:pt>
                <c:pt idx="17227">
                  <c:v>271406908.02064574</c:v>
                </c:pt>
                <c:pt idx="17228">
                  <c:v>271408619.00625366</c:v>
                </c:pt>
                <c:pt idx="17229">
                  <c:v>271410229.33415121</c:v>
                </c:pt>
                <c:pt idx="17230">
                  <c:v>271412242.22834259</c:v>
                </c:pt>
                <c:pt idx="17231">
                  <c:v>271414255.10511255</c:v>
                </c:pt>
                <c:pt idx="17232">
                  <c:v>271416267.96446055</c:v>
                </c:pt>
                <c:pt idx="17233">
                  <c:v>271418582.73117346</c:v>
                </c:pt>
                <c:pt idx="17234">
                  <c:v>271421300.0366134</c:v>
                </c:pt>
                <c:pt idx="17235">
                  <c:v>271346242.00103271</c:v>
                </c:pt>
                <c:pt idx="17236">
                  <c:v>271348254.20560676</c:v>
                </c:pt>
                <c:pt idx="17237">
                  <c:v>271427338.37947965</c:v>
                </c:pt>
                <c:pt idx="17238">
                  <c:v>271429149.85176778</c:v>
                </c:pt>
                <c:pt idx="17239">
                  <c:v>271508436.82122523</c:v>
                </c:pt>
                <c:pt idx="17240">
                  <c:v>271510248.7808854</c:v>
                </c:pt>
                <c:pt idx="17241">
                  <c:v>271589335.94234699</c:v>
                </c:pt>
                <c:pt idx="17242">
                  <c:v>271591249.08210647</c:v>
                </c:pt>
                <c:pt idx="17243">
                  <c:v>271593363.58669865</c:v>
                </c:pt>
                <c:pt idx="17244">
                  <c:v>271518402.42470872</c:v>
                </c:pt>
                <c:pt idx="17245">
                  <c:v>271598196.66790301</c:v>
                </c:pt>
                <c:pt idx="17246">
                  <c:v>271523133.42035377</c:v>
                </c:pt>
                <c:pt idx="17247">
                  <c:v>271525448.55337411</c:v>
                </c:pt>
                <c:pt idx="17248">
                  <c:v>271527361.0371868</c:v>
                </c:pt>
                <c:pt idx="17249">
                  <c:v>271528870.88172251</c:v>
                </c:pt>
                <c:pt idx="17250">
                  <c:v>271608063.89701557</c:v>
                </c:pt>
                <c:pt idx="17251">
                  <c:v>271610278.93175948</c:v>
                </c:pt>
                <c:pt idx="17252">
                  <c:v>271612795.99110299</c:v>
                </c:pt>
                <c:pt idx="17253">
                  <c:v>271615111.66165251</c:v>
                </c:pt>
                <c:pt idx="17254">
                  <c:v>271617225.94942021</c:v>
                </c:pt>
                <c:pt idx="17255">
                  <c:v>271619038.18078834</c:v>
                </c:pt>
                <c:pt idx="17256">
                  <c:v>271543465.54037994</c:v>
                </c:pt>
                <c:pt idx="17257">
                  <c:v>271545075.92938274</c:v>
                </c:pt>
                <c:pt idx="17258">
                  <c:v>271546686.30723804</c:v>
                </c:pt>
                <c:pt idx="17259">
                  <c:v>271548497.96900016</c:v>
                </c:pt>
                <c:pt idx="17260">
                  <c:v>271550007.67635775</c:v>
                </c:pt>
                <c:pt idx="17261">
                  <c:v>271550913.49606979</c:v>
                </c:pt>
                <c:pt idx="17262">
                  <c:v>271551919.95827949</c:v>
                </c:pt>
                <c:pt idx="17263">
                  <c:v>271476343.79598993</c:v>
                </c:pt>
                <c:pt idx="17264">
                  <c:v>271478557.34928006</c:v>
                </c:pt>
                <c:pt idx="17265">
                  <c:v>271480469.03743923</c:v>
                </c:pt>
                <c:pt idx="17266">
                  <c:v>271482280.09593666</c:v>
                </c:pt>
                <c:pt idx="17267">
                  <c:v>271484392.97969294</c:v>
                </c:pt>
                <c:pt idx="17268">
                  <c:v>271486707.06844831</c:v>
                </c:pt>
                <c:pt idx="17269">
                  <c:v>271411026.24202955</c:v>
                </c:pt>
                <c:pt idx="17270">
                  <c:v>271412233.23049903</c:v>
                </c:pt>
                <c:pt idx="17271">
                  <c:v>271336249.40505683</c:v>
                </c:pt>
                <c:pt idx="17272">
                  <c:v>271338059.34880596</c:v>
                </c:pt>
                <c:pt idx="17273">
                  <c:v>271262476.27524334</c:v>
                </c:pt>
                <c:pt idx="17274">
                  <c:v>271264486.71807116</c:v>
                </c:pt>
                <c:pt idx="17275">
                  <c:v>271266296.10174412</c:v>
                </c:pt>
                <c:pt idx="17276">
                  <c:v>271190208.40421009</c:v>
                </c:pt>
                <c:pt idx="17277">
                  <c:v>271190911.84490055</c:v>
                </c:pt>
                <c:pt idx="17278">
                  <c:v>271191816.26551551</c:v>
                </c:pt>
                <c:pt idx="17279">
                  <c:v>271115526.42350638</c:v>
                </c:pt>
                <c:pt idx="17280">
                  <c:v>271039336.37795377</c:v>
                </c:pt>
                <c:pt idx="17281">
                  <c:v>271041345.02179778</c:v>
                </c:pt>
                <c:pt idx="17282">
                  <c:v>271043855.80216581</c:v>
                </c:pt>
                <c:pt idx="17283">
                  <c:v>270968165.75490814</c:v>
                </c:pt>
                <c:pt idx="17284">
                  <c:v>270969772.16943288</c:v>
                </c:pt>
                <c:pt idx="17285">
                  <c:v>270971780.17195344</c:v>
                </c:pt>
                <c:pt idx="17286">
                  <c:v>270973888.55590349</c:v>
                </c:pt>
                <c:pt idx="17287">
                  <c:v>270976398.5118252</c:v>
                </c:pt>
                <c:pt idx="17288">
                  <c:v>270979109.23373359</c:v>
                </c:pt>
                <c:pt idx="17289">
                  <c:v>270981518.73774225</c:v>
                </c:pt>
                <c:pt idx="17290">
                  <c:v>270983827.82227772</c:v>
                </c:pt>
                <c:pt idx="17291">
                  <c:v>270909236.21179014</c:v>
                </c:pt>
                <c:pt idx="17292">
                  <c:v>270989449.84509325</c:v>
                </c:pt>
                <c:pt idx="17293">
                  <c:v>270991959.63274044</c:v>
                </c:pt>
                <c:pt idx="17294">
                  <c:v>271071271.75673044</c:v>
                </c:pt>
                <c:pt idx="17295">
                  <c:v>271073280.12430006</c:v>
                </c:pt>
                <c:pt idx="17296">
                  <c:v>271075790.55933076</c:v>
                </c:pt>
                <c:pt idx="17297">
                  <c:v>271078501.79867423</c:v>
                </c:pt>
                <c:pt idx="17298">
                  <c:v>271081012.17724425</c:v>
                </c:pt>
                <c:pt idx="17299">
                  <c:v>271160428.51894015</c:v>
                </c:pt>
                <c:pt idx="17300">
                  <c:v>271239142.69766372</c:v>
                </c:pt>
                <c:pt idx="17301">
                  <c:v>271317556.11848557</c:v>
                </c:pt>
                <c:pt idx="17302">
                  <c:v>271396171.16231251</c:v>
                </c:pt>
                <c:pt idx="17303">
                  <c:v>271397880.11337346</c:v>
                </c:pt>
                <c:pt idx="17304">
                  <c:v>271477602.41247612</c:v>
                </c:pt>
                <c:pt idx="17305">
                  <c:v>271480116.24478161</c:v>
                </c:pt>
                <c:pt idx="17306">
                  <c:v>271482529.4982236</c:v>
                </c:pt>
                <c:pt idx="17307">
                  <c:v>271484942.7266174</c:v>
                </c:pt>
                <c:pt idx="17308">
                  <c:v>271564970.0764541</c:v>
                </c:pt>
                <c:pt idx="17309">
                  <c:v>271644998.88778329</c:v>
                </c:pt>
                <c:pt idx="17310">
                  <c:v>271647614.62235814</c:v>
                </c:pt>
                <c:pt idx="17311">
                  <c:v>271727645.61117202</c:v>
                </c:pt>
                <c:pt idx="17312">
                  <c:v>271729960.13909525</c:v>
                </c:pt>
                <c:pt idx="17313">
                  <c:v>271732274.64399701</c:v>
                </c:pt>
                <c:pt idx="17314">
                  <c:v>271734790.38408417</c:v>
                </c:pt>
                <c:pt idx="17315">
                  <c:v>271736903.58473903</c:v>
                </c:pt>
                <c:pt idx="17316">
                  <c:v>271738513.62950021</c:v>
                </c:pt>
                <c:pt idx="17317">
                  <c:v>271740526.16978621</c:v>
                </c:pt>
                <c:pt idx="17318">
                  <c:v>271820159.52802682</c:v>
                </c:pt>
                <c:pt idx="17319">
                  <c:v>271899794.12660414</c:v>
                </c:pt>
                <c:pt idx="17320">
                  <c:v>271901606.39556122</c:v>
                </c:pt>
                <c:pt idx="17321">
                  <c:v>271980638.47889167</c:v>
                </c:pt>
                <c:pt idx="17322">
                  <c:v>271982249.82032335</c:v>
                </c:pt>
                <c:pt idx="17323">
                  <c:v>272061786.93915874</c:v>
                </c:pt>
                <c:pt idx="17324">
                  <c:v>272063801.65532154</c:v>
                </c:pt>
                <c:pt idx="17325">
                  <c:v>272142836.69783926</c:v>
                </c:pt>
                <c:pt idx="17326">
                  <c:v>272144448.905738</c:v>
                </c:pt>
                <c:pt idx="17327">
                  <c:v>272146464.14992702</c:v>
                </c:pt>
                <c:pt idx="17328">
                  <c:v>272226206.63264346</c:v>
                </c:pt>
                <c:pt idx="17329">
                  <c:v>272228726.35496485</c:v>
                </c:pt>
                <c:pt idx="17330">
                  <c:v>272231145.26276779</c:v>
                </c:pt>
                <c:pt idx="17331">
                  <c:v>272233564.14546967</c:v>
                </c:pt>
                <c:pt idx="17332">
                  <c:v>272313309.94315583</c:v>
                </c:pt>
                <c:pt idx="17333">
                  <c:v>272392552.82791305</c:v>
                </c:pt>
                <c:pt idx="17334">
                  <c:v>272471695.86076677</c:v>
                </c:pt>
                <c:pt idx="17335">
                  <c:v>272473814.11530697</c:v>
                </c:pt>
                <c:pt idx="17336">
                  <c:v>272476234.95408833</c:v>
                </c:pt>
                <c:pt idx="17337">
                  <c:v>272555380.20543343</c:v>
                </c:pt>
                <c:pt idx="17338">
                  <c:v>272634122.72397006</c:v>
                </c:pt>
                <c:pt idx="17339">
                  <c:v>272712966.93223226</c:v>
                </c:pt>
                <c:pt idx="17340">
                  <c:v>272714481.20477235</c:v>
                </c:pt>
                <c:pt idx="17341">
                  <c:v>272793326.62782872</c:v>
                </c:pt>
                <c:pt idx="17342">
                  <c:v>272794437.39668483</c:v>
                </c:pt>
                <c:pt idx="17343">
                  <c:v>272795750.11670518</c:v>
                </c:pt>
                <c:pt idx="17344">
                  <c:v>272874900.0254907</c:v>
                </c:pt>
                <c:pt idx="17345">
                  <c:v>272954252.96412688</c:v>
                </c:pt>
                <c:pt idx="17346">
                  <c:v>272956273.63402855</c:v>
                </c:pt>
                <c:pt idx="17347">
                  <c:v>272958698.41484749</c:v>
                </c:pt>
                <c:pt idx="17348">
                  <c:v>272960921.1084969</c:v>
                </c:pt>
                <c:pt idx="17349">
                  <c:v>273040378.01626539</c:v>
                </c:pt>
                <c:pt idx="17350">
                  <c:v>273042096.01017314</c:v>
                </c:pt>
                <c:pt idx="17351">
                  <c:v>273043915.04878408</c:v>
                </c:pt>
                <c:pt idx="17352">
                  <c:v>273123576.22815734</c:v>
                </c:pt>
                <c:pt idx="17353">
                  <c:v>273126406.59121174</c:v>
                </c:pt>
                <c:pt idx="17354">
                  <c:v>273051898.43974215</c:v>
                </c:pt>
                <c:pt idx="17355">
                  <c:v>273054222.66687834</c:v>
                </c:pt>
                <c:pt idx="17356">
                  <c:v>273133482.34896284</c:v>
                </c:pt>
                <c:pt idx="17357">
                  <c:v>273134998.55490941</c:v>
                </c:pt>
                <c:pt idx="17358">
                  <c:v>273214057.45667899</c:v>
                </c:pt>
                <c:pt idx="17359">
                  <c:v>273215877.39410889</c:v>
                </c:pt>
                <c:pt idx="17360">
                  <c:v>273295342.2454862</c:v>
                </c:pt>
                <c:pt idx="17361">
                  <c:v>273220123.85970759</c:v>
                </c:pt>
                <c:pt idx="17362">
                  <c:v>273222348.16806245</c:v>
                </c:pt>
                <c:pt idx="17363">
                  <c:v>273301713.6653505</c:v>
                </c:pt>
                <c:pt idx="17364">
                  <c:v>273225785.69391221</c:v>
                </c:pt>
                <c:pt idx="17365">
                  <c:v>273227201.13104844</c:v>
                </c:pt>
                <c:pt idx="17366">
                  <c:v>273306062.31261218</c:v>
                </c:pt>
                <c:pt idx="17367">
                  <c:v>273307275.87416661</c:v>
                </c:pt>
                <c:pt idx="17368">
                  <c:v>273386037.02815938</c:v>
                </c:pt>
                <c:pt idx="17369">
                  <c:v>273387655.54985213</c:v>
                </c:pt>
                <c:pt idx="17370">
                  <c:v>273311523.29003388</c:v>
                </c:pt>
                <c:pt idx="17371">
                  <c:v>273312433.4405452</c:v>
                </c:pt>
                <c:pt idx="17372">
                  <c:v>273313040.20558548</c:v>
                </c:pt>
                <c:pt idx="17373">
                  <c:v>273236097.96834314</c:v>
                </c:pt>
                <c:pt idx="17374">
                  <c:v>273237210.04921025</c:v>
                </c:pt>
                <c:pt idx="17375">
                  <c:v>273238726.51459855</c:v>
                </c:pt>
                <c:pt idx="17376">
                  <c:v>273240445.16348588</c:v>
                </c:pt>
                <c:pt idx="17377">
                  <c:v>273242365.99141514</c:v>
                </c:pt>
                <c:pt idx="17378">
                  <c:v>273244590.08825803</c:v>
                </c:pt>
                <c:pt idx="17379">
                  <c:v>273246611.97612625</c:v>
                </c:pt>
                <c:pt idx="17380">
                  <c:v>273325276.29804814</c:v>
                </c:pt>
                <c:pt idx="17381">
                  <c:v>273325680.78604549</c:v>
                </c:pt>
                <c:pt idx="17382">
                  <c:v>273325781.90793544</c:v>
                </c:pt>
                <c:pt idx="17383">
                  <c:v>273403739.00086665</c:v>
                </c:pt>
                <c:pt idx="17384">
                  <c:v>273404345.90190369</c:v>
                </c:pt>
                <c:pt idx="17385">
                  <c:v>273482505.8077693</c:v>
                </c:pt>
                <c:pt idx="17386">
                  <c:v>273483315.23349023</c:v>
                </c:pt>
                <c:pt idx="17387">
                  <c:v>273484023.47870046</c:v>
                </c:pt>
                <c:pt idx="17388">
                  <c:v>273484428.18928713</c:v>
                </c:pt>
                <c:pt idx="17389">
                  <c:v>273407380.3834846</c:v>
                </c:pt>
                <c:pt idx="17390">
                  <c:v>273330332.34775078</c:v>
                </c:pt>
                <c:pt idx="17391">
                  <c:v>273330736.82700652</c:v>
                </c:pt>
                <c:pt idx="17392">
                  <c:v>273253486.26414305</c:v>
                </c:pt>
                <c:pt idx="17393">
                  <c:v>273176336.64871174</c:v>
                </c:pt>
                <c:pt idx="17394">
                  <c:v>273177448.33027172</c:v>
                </c:pt>
                <c:pt idx="17395">
                  <c:v>273179166.37319726</c:v>
                </c:pt>
                <c:pt idx="17396">
                  <c:v>273258136.4032377</c:v>
                </c:pt>
                <c:pt idx="17397">
                  <c:v>273336905.04901481</c:v>
                </c:pt>
                <c:pt idx="17398">
                  <c:v>273338522.91639012</c:v>
                </c:pt>
                <c:pt idx="17399">
                  <c:v>273417798.47080415</c:v>
                </c:pt>
                <c:pt idx="17400">
                  <c:v>273496771.52607709</c:v>
                </c:pt>
                <c:pt idx="17401">
                  <c:v>273498187.93293267</c:v>
                </c:pt>
                <c:pt idx="17402">
                  <c:v>273499401.98913115</c:v>
                </c:pt>
                <c:pt idx="17403">
                  <c:v>273422956.76955652</c:v>
                </c:pt>
                <c:pt idx="17404">
                  <c:v>273423765.90414268</c:v>
                </c:pt>
                <c:pt idx="17405">
                  <c:v>273424069.32889128</c:v>
                </c:pt>
                <c:pt idx="17406">
                  <c:v>273423968.18735242</c:v>
                </c:pt>
                <c:pt idx="17407">
                  <c:v>273346510.97256815</c:v>
                </c:pt>
                <c:pt idx="17408">
                  <c:v>273346713.19829869</c:v>
                </c:pt>
                <c:pt idx="17409">
                  <c:v>273269559.17852336</c:v>
                </c:pt>
                <c:pt idx="17410">
                  <c:v>273347724.32432985</c:v>
                </c:pt>
                <c:pt idx="17411">
                  <c:v>273348533.22200787</c:v>
                </c:pt>
                <c:pt idx="17412">
                  <c:v>273349241.00518262</c:v>
                </c:pt>
                <c:pt idx="17413">
                  <c:v>273349746.56328201</c:v>
                </c:pt>
                <c:pt idx="17414">
                  <c:v>273272591.68002123</c:v>
                </c:pt>
                <c:pt idx="17415">
                  <c:v>273272793.84538954</c:v>
                </c:pt>
                <c:pt idx="17416">
                  <c:v>273273501.42280304</c:v>
                </c:pt>
                <c:pt idx="17417">
                  <c:v>273274512.24396712</c:v>
                </c:pt>
                <c:pt idx="17418">
                  <c:v>273275523.06076252</c:v>
                </c:pt>
                <c:pt idx="17419">
                  <c:v>273276432.79214299</c:v>
                </c:pt>
                <c:pt idx="17420">
                  <c:v>273200489.26713556</c:v>
                </c:pt>
                <c:pt idx="17421">
                  <c:v>273202308.1917727</c:v>
                </c:pt>
                <c:pt idx="17422">
                  <c:v>273203318.69934601</c:v>
                </c:pt>
                <c:pt idx="17423">
                  <c:v>273126565.31316298</c:v>
                </c:pt>
                <c:pt idx="17424">
                  <c:v>273127171.44187373</c:v>
                </c:pt>
                <c:pt idx="17425">
                  <c:v>273127373.48442817</c:v>
                </c:pt>
                <c:pt idx="17426">
                  <c:v>273127575.52680779</c:v>
                </c:pt>
                <c:pt idx="17427">
                  <c:v>273127676.54793251</c:v>
                </c:pt>
                <c:pt idx="17428">
                  <c:v>273128080.63199317</c:v>
                </c:pt>
                <c:pt idx="17429">
                  <c:v>273206350.1958642</c:v>
                </c:pt>
                <c:pt idx="17430">
                  <c:v>273284519.13779157</c:v>
                </c:pt>
                <c:pt idx="17431">
                  <c:v>273285226.67973459</c:v>
                </c:pt>
                <c:pt idx="17432">
                  <c:v>273363497.32462251</c:v>
                </c:pt>
                <c:pt idx="17433">
                  <c:v>273364205.06252807</c:v>
                </c:pt>
                <c:pt idx="17434">
                  <c:v>273365013.90322715</c:v>
                </c:pt>
                <c:pt idx="17435">
                  <c:v>273365721.63654518</c:v>
                </c:pt>
                <c:pt idx="17436">
                  <c:v>273366126.05462301</c:v>
                </c:pt>
                <c:pt idx="17437">
                  <c:v>273366328.26339942</c:v>
                </c:pt>
                <c:pt idx="17438">
                  <c:v>273366631.57623649</c:v>
                </c:pt>
                <c:pt idx="17439">
                  <c:v>273367440.40854698</c:v>
                </c:pt>
                <c:pt idx="17440">
                  <c:v>273446117.1410445</c:v>
                </c:pt>
                <c:pt idx="17441">
                  <c:v>273447027.32717562</c:v>
                </c:pt>
                <c:pt idx="17442">
                  <c:v>273447532.98460734</c:v>
                </c:pt>
                <c:pt idx="17443">
                  <c:v>273448139.7720837</c:v>
                </c:pt>
                <c:pt idx="17444">
                  <c:v>273448948.81960511</c:v>
                </c:pt>
                <c:pt idx="17445">
                  <c:v>273449454.47288549</c:v>
                </c:pt>
                <c:pt idx="17446">
                  <c:v>273449757.86432922</c:v>
                </c:pt>
                <c:pt idx="17447">
                  <c:v>273449960.12507319</c:v>
                </c:pt>
                <c:pt idx="17448">
                  <c:v>273450668.03630042</c:v>
                </c:pt>
                <c:pt idx="17449">
                  <c:v>273451780.46390295</c:v>
                </c:pt>
                <c:pt idx="17450">
                  <c:v>273530257.13723576</c:v>
                </c:pt>
                <c:pt idx="17451">
                  <c:v>273531369.86987555</c:v>
                </c:pt>
                <c:pt idx="17452">
                  <c:v>273532179.1266551</c:v>
                </c:pt>
                <c:pt idx="17453">
                  <c:v>273609948.60759091</c:v>
                </c:pt>
                <c:pt idx="17454">
                  <c:v>273610150.97838235</c:v>
                </c:pt>
                <c:pt idx="17455">
                  <c:v>273610555.71944135</c:v>
                </c:pt>
                <c:pt idx="17456">
                  <c:v>273610859.27477646</c:v>
                </c:pt>
                <c:pt idx="17457">
                  <c:v>273611162.82971805</c:v>
                </c:pt>
                <c:pt idx="17458">
                  <c:v>273611466.3842662</c:v>
                </c:pt>
                <c:pt idx="17459">
                  <c:v>273611668.75374621</c:v>
                </c:pt>
                <c:pt idx="17460">
                  <c:v>273611769.93842071</c:v>
                </c:pt>
                <c:pt idx="17461">
                  <c:v>273611972.30763847</c:v>
                </c:pt>
                <c:pt idx="17462">
                  <c:v>273612275.86113715</c:v>
                </c:pt>
                <c:pt idx="17463">
                  <c:v>273612882.96695364</c:v>
                </c:pt>
                <c:pt idx="17464">
                  <c:v>273613995.99019665</c:v>
                </c:pt>
                <c:pt idx="17465">
                  <c:v>273614704.2749601</c:v>
                </c:pt>
                <c:pt idx="17466">
                  <c:v>273615210.19133663</c:v>
                </c:pt>
                <c:pt idx="17467">
                  <c:v>273615817.2895456</c:v>
                </c:pt>
                <c:pt idx="17468">
                  <c:v>273615918.47242743</c:v>
                </c:pt>
                <c:pt idx="17469">
                  <c:v>273615716.10662007</c:v>
                </c:pt>
                <c:pt idx="17470">
                  <c:v>273692981.32663441</c:v>
                </c:pt>
                <c:pt idx="17471">
                  <c:v>273692880.11493045</c:v>
                </c:pt>
                <c:pt idx="17472">
                  <c:v>273770550.15293944</c:v>
                </c:pt>
                <c:pt idx="17473">
                  <c:v>273771360.07382852</c:v>
                </c:pt>
                <c:pt idx="17474">
                  <c:v>273772574.94991225</c:v>
                </c:pt>
                <c:pt idx="17475">
                  <c:v>273851055.81590044</c:v>
                </c:pt>
                <c:pt idx="17476">
                  <c:v>273851865.95546705</c:v>
                </c:pt>
                <c:pt idx="17477">
                  <c:v>273852574.82529014</c:v>
                </c:pt>
                <c:pt idx="17478">
                  <c:v>273931157.97813714</c:v>
                </c:pt>
                <c:pt idx="17479">
                  <c:v>273854903.95389885</c:v>
                </c:pt>
                <c:pt idx="17480">
                  <c:v>273855714.08016282</c:v>
                </c:pt>
                <c:pt idx="17481">
                  <c:v>273856017.87678969</c:v>
                </c:pt>
                <c:pt idx="17482">
                  <c:v>273856524.20362628</c:v>
                </c:pt>
                <c:pt idx="17483">
                  <c:v>273934399.39988476</c:v>
                </c:pt>
                <c:pt idx="17484">
                  <c:v>273934804.57445186</c:v>
                </c:pt>
                <c:pt idx="17485">
                  <c:v>273935311.04167593</c:v>
                </c:pt>
                <c:pt idx="17486">
                  <c:v>273935614.92148477</c:v>
                </c:pt>
                <c:pt idx="17487">
                  <c:v>273935716.21466714</c:v>
                </c:pt>
                <c:pt idx="17488">
                  <c:v>273935716.21466714</c:v>
                </c:pt>
                <c:pt idx="17489">
                  <c:v>273936323.97284114</c:v>
                </c:pt>
                <c:pt idx="17490">
                  <c:v>273859967.19710422</c:v>
                </c:pt>
                <c:pt idx="17491">
                  <c:v>273860878.56926376</c:v>
                </c:pt>
                <c:pt idx="17492">
                  <c:v>273861486.14873457</c:v>
                </c:pt>
                <c:pt idx="17493">
                  <c:v>273861992.46375704</c:v>
                </c:pt>
                <c:pt idx="17494">
                  <c:v>273939767.90606511</c:v>
                </c:pt>
                <c:pt idx="17495">
                  <c:v>273939869.19745302</c:v>
                </c:pt>
                <c:pt idx="17496">
                  <c:v>273940071.78009689</c:v>
                </c:pt>
                <c:pt idx="17497">
                  <c:v>273940679.52697837</c:v>
                </c:pt>
                <c:pt idx="17498">
                  <c:v>273941996.30648464</c:v>
                </c:pt>
                <c:pt idx="17499">
                  <c:v>274021393.6453582</c:v>
                </c:pt>
                <c:pt idx="17500">
                  <c:v>274023723.95376885</c:v>
                </c:pt>
                <c:pt idx="17501">
                  <c:v>274025142.39102834</c:v>
                </c:pt>
                <c:pt idx="17502">
                  <c:v>273948276.23006463</c:v>
                </c:pt>
                <c:pt idx="17503">
                  <c:v>273948985.24312586</c:v>
                </c:pt>
                <c:pt idx="17504">
                  <c:v>273949896.82819581</c:v>
                </c:pt>
                <c:pt idx="17505">
                  <c:v>273950909.69633794</c:v>
                </c:pt>
                <c:pt idx="17506">
                  <c:v>273952023.84624046</c:v>
                </c:pt>
                <c:pt idx="17507">
                  <c:v>273952935.41949469</c:v>
                </c:pt>
                <c:pt idx="17508">
                  <c:v>273953745.70385587</c:v>
                </c:pt>
                <c:pt idx="17509">
                  <c:v>273877383.91837853</c:v>
                </c:pt>
                <c:pt idx="17510">
                  <c:v>273878497.73442489</c:v>
                </c:pt>
                <c:pt idx="17511">
                  <c:v>273802236.21973044</c:v>
                </c:pt>
                <c:pt idx="17512">
                  <c:v>273803349.70962906</c:v>
                </c:pt>
                <c:pt idx="17513">
                  <c:v>273804260.74288255</c:v>
                </c:pt>
                <c:pt idx="17514">
                  <c:v>273805272.99789816</c:v>
                </c:pt>
                <c:pt idx="17515">
                  <c:v>273728402.73693782</c:v>
                </c:pt>
                <c:pt idx="17516">
                  <c:v>273728605.12960559</c:v>
                </c:pt>
                <c:pt idx="17517">
                  <c:v>273728908.71827817</c:v>
                </c:pt>
                <c:pt idx="17518">
                  <c:v>273729515.89444363</c:v>
                </c:pt>
                <c:pt idx="17519">
                  <c:v>273730325.46021545</c:v>
                </c:pt>
                <c:pt idx="17520">
                  <c:v>273731236.21836406</c:v>
                </c:pt>
                <c:pt idx="17521">
                  <c:v>273732248.16770941</c:v>
                </c:pt>
                <c:pt idx="17522">
                  <c:v>273733158.91838145</c:v>
                </c:pt>
                <c:pt idx="17523">
                  <c:v>273733867.27756721</c:v>
                </c:pt>
                <c:pt idx="17524">
                  <c:v>273734170.85941958</c:v>
                </c:pt>
                <c:pt idx="17525">
                  <c:v>273734373.24710292</c:v>
                </c:pt>
                <c:pt idx="17526">
                  <c:v>273811953.77131706</c:v>
                </c:pt>
                <c:pt idx="17527">
                  <c:v>273812054.99369204</c:v>
                </c:pt>
                <c:pt idx="17528">
                  <c:v>273735182.79608542</c:v>
                </c:pt>
                <c:pt idx="17529">
                  <c:v>273735891.14915097</c:v>
                </c:pt>
                <c:pt idx="17530">
                  <c:v>273736194.72837979</c:v>
                </c:pt>
                <c:pt idx="17531">
                  <c:v>273736194.72837979</c:v>
                </c:pt>
                <c:pt idx="17532">
                  <c:v>273736295.92136854</c:v>
                </c:pt>
                <c:pt idx="17533">
                  <c:v>273736903.07838446</c:v>
                </c:pt>
                <c:pt idx="17534">
                  <c:v>273737510.23382628</c:v>
                </c:pt>
                <c:pt idx="17535">
                  <c:v>273738117.38769418</c:v>
                </c:pt>
                <c:pt idx="17536">
                  <c:v>273661749.82241076</c:v>
                </c:pt>
                <c:pt idx="17537">
                  <c:v>273663368.42573446</c:v>
                </c:pt>
                <c:pt idx="17538">
                  <c:v>273665088.17950755</c:v>
                </c:pt>
                <c:pt idx="17539">
                  <c:v>273666504.43783629</c:v>
                </c:pt>
                <c:pt idx="17540">
                  <c:v>273666807.92064917</c:v>
                </c:pt>
                <c:pt idx="17541">
                  <c:v>273666302.1157425</c:v>
                </c:pt>
                <c:pt idx="17542">
                  <c:v>273666099.79347324</c:v>
                </c:pt>
                <c:pt idx="17543">
                  <c:v>273666504.43783629</c:v>
                </c:pt>
                <c:pt idx="17544">
                  <c:v>273744897.16564095</c:v>
                </c:pt>
                <c:pt idx="17545">
                  <c:v>273745807.86713052</c:v>
                </c:pt>
                <c:pt idx="17546">
                  <c:v>273746516.1880632</c:v>
                </c:pt>
                <c:pt idx="17547">
                  <c:v>273747022.13027465</c:v>
                </c:pt>
                <c:pt idx="17548">
                  <c:v>273747932.8235026</c:v>
                </c:pt>
                <c:pt idx="17549">
                  <c:v>273749045.88819385</c:v>
                </c:pt>
                <c:pt idx="17550">
                  <c:v>273750664.88193858</c:v>
                </c:pt>
                <c:pt idx="17551">
                  <c:v>273752587.42247635</c:v>
                </c:pt>
                <c:pt idx="17552">
                  <c:v>273754307.57694966</c:v>
                </c:pt>
                <c:pt idx="17553">
                  <c:v>273755724.16526592</c:v>
                </c:pt>
                <c:pt idx="17554">
                  <c:v>273833918.00176901</c:v>
                </c:pt>
                <c:pt idx="17555">
                  <c:v>273834424.06575996</c:v>
                </c:pt>
                <c:pt idx="17556">
                  <c:v>273835334.97818905</c:v>
                </c:pt>
                <c:pt idx="17557">
                  <c:v>273836245.88707662</c:v>
                </c:pt>
                <c:pt idx="17558">
                  <c:v>273914643.25444651</c:v>
                </c:pt>
                <c:pt idx="17559">
                  <c:v>273915756.89342552</c:v>
                </c:pt>
                <c:pt idx="17560">
                  <c:v>273994762.690148</c:v>
                </c:pt>
                <c:pt idx="17561">
                  <c:v>273996484.23387074</c:v>
                </c:pt>
                <c:pt idx="17562">
                  <c:v>273998712.09521574</c:v>
                </c:pt>
                <c:pt idx="17563">
                  <c:v>274001142.46526295</c:v>
                </c:pt>
                <c:pt idx="17564">
                  <c:v>274003066.49034715</c:v>
                </c:pt>
                <c:pt idx="17565">
                  <c:v>274004281.655949</c:v>
                </c:pt>
                <c:pt idx="17566">
                  <c:v>274005193.02601629</c:v>
                </c:pt>
                <c:pt idx="17567">
                  <c:v>274006306.91795349</c:v>
                </c:pt>
                <c:pt idx="17568">
                  <c:v>274007623.32887369</c:v>
                </c:pt>
                <c:pt idx="17569">
                  <c:v>274008534.68594944</c:v>
                </c:pt>
                <c:pt idx="17570">
                  <c:v>274009142.25536507</c:v>
                </c:pt>
                <c:pt idx="17571">
                  <c:v>274009749.82320595</c:v>
                </c:pt>
                <c:pt idx="17572">
                  <c:v>274088152.87483484</c:v>
                </c:pt>
                <c:pt idx="17573">
                  <c:v>274089874.78863579</c:v>
                </c:pt>
                <c:pt idx="17574">
                  <c:v>274091900.55338997</c:v>
                </c:pt>
                <c:pt idx="17575">
                  <c:v>274094230.16122222</c:v>
                </c:pt>
                <c:pt idx="17576">
                  <c:v>274096255.88835007</c:v>
                </c:pt>
                <c:pt idx="17577">
                  <c:v>274097268.74535161</c:v>
                </c:pt>
                <c:pt idx="17578">
                  <c:v>274175269.59550047</c:v>
                </c:pt>
                <c:pt idx="17579">
                  <c:v>274176181.41881531</c:v>
                </c:pt>
                <c:pt idx="17580">
                  <c:v>274254790.86072457</c:v>
                </c:pt>
                <c:pt idx="17581">
                  <c:v>274255804.27512622</c:v>
                </c:pt>
                <c:pt idx="17582">
                  <c:v>274179727.36467719</c:v>
                </c:pt>
                <c:pt idx="17583">
                  <c:v>274181652.28426749</c:v>
                </c:pt>
                <c:pt idx="17584">
                  <c:v>274183678.49834913</c:v>
                </c:pt>
                <c:pt idx="17585">
                  <c:v>274185603.38551396</c:v>
                </c:pt>
                <c:pt idx="17586">
                  <c:v>274187730.87400222</c:v>
                </c:pt>
                <c:pt idx="17587">
                  <c:v>274189453.11245418</c:v>
                </c:pt>
                <c:pt idx="17588">
                  <c:v>274190770.10979682</c:v>
                </c:pt>
                <c:pt idx="17589">
                  <c:v>274191985.79308778</c:v>
                </c:pt>
                <c:pt idx="17590">
                  <c:v>274193302.77621013</c:v>
                </c:pt>
                <c:pt idx="17591">
                  <c:v>274195024.97375053</c:v>
                </c:pt>
                <c:pt idx="17592">
                  <c:v>274274551.65204155</c:v>
                </c:pt>
                <c:pt idx="17593">
                  <c:v>274276274.30882472</c:v>
                </c:pt>
                <c:pt idx="17594">
                  <c:v>274277388.96235579</c:v>
                </c:pt>
                <c:pt idx="17595">
                  <c:v>274200698.00562745</c:v>
                </c:pt>
                <c:pt idx="17596">
                  <c:v>274201913.63746428</c:v>
                </c:pt>
                <c:pt idx="17597">
                  <c:v>274203838.3749873</c:v>
                </c:pt>
                <c:pt idx="17598">
                  <c:v>274205965.69808531</c:v>
                </c:pt>
                <c:pt idx="17599">
                  <c:v>274285495.37419271</c:v>
                </c:pt>
                <c:pt idx="17600">
                  <c:v>274287319.27825695</c:v>
                </c:pt>
                <c:pt idx="17601">
                  <c:v>274367357.35803348</c:v>
                </c:pt>
                <c:pt idx="17602">
                  <c:v>274370600.7003296</c:v>
                </c:pt>
                <c:pt idx="17603">
                  <c:v>274373438.58807075</c:v>
                </c:pt>
                <c:pt idx="17604">
                  <c:v>274375262.92635453</c:v>
                </c:pt>
                <c:pt idx="17605">
                  <c:v>274454392.14298493</c:v>
                </c:pt>
                <c:pt idx="17606">
                  <c:v>274456115.5909273</c:v>
                </c:pt>
                <c:pt idx="17607">
                  <c:v>274458244.5385648</c:v>
                </c:pt>
                <c:pt idx="17608">
                  <c:v>274537781.34483153</c:v>
                </c:pt>
                <c:pt idx="17609">
                  <c:v>274539606.64129359</c:v>
                </c:pt>
                <c:pt idx="17610">
                  <c:v>274541330.51936918</c:v>
                </c:pt>
                <c:pt idx="17611">
                  <c:v>274543257.19165379</c:v>
                </c:pt>
                <c:pt idx="17612">
                  <c:v>274545386.65315616</c:v>
                </c:pt>
                <c:pt idx="17613">
                  <c:v>274547110.48879915</c:v>
                </c:pt>
                <c:pt idx="17614">
                  <c:v>274625940.96858662</c:v>
                </c:pt>
                <c:pt idx="17615">
                  <c:v>274627665.26857626</c:v>
                </c:pt>
                <c:pt idx="17616">
                  <c:v>274629998.1248852</c:v>
                </c:pt>
                <c:pt idx="17617">
                  <c:v>274710149.38940477</c:v>
                </c:pt>
                <c:pt idx="17618">
                  <c:v>274713091.58106691</c:v>
                </c:pt>
                <c:pt idx="17619">
                  <c:v>274638720.77362978</c:v>
                </c:pt>
                <c:pt idx="17620">
                  <c:v>274641662.05889761</c:v>
                </c:pt>
                <c:pt idx="17621">
                  <c:v>274644096.19816309</c:v>
                </c:pt>
                <c:pt idx="17622">
                  <c:v>274568708.06286138</c:v>
                </c:pt>
                <c:pt idx="17623">
                  <c:v>274570431.72730893</c:v>
                </c:pt>
                <c:pt idx="17624">
                  <c:v>274572155.37910426</c:v>
                </c:pt>
                <c:pt idx="17625">
                  <c:v>274574284.57856053</c:v>
                </c:pt>
                <c:pt idx="17626">
                  <c:v>274654238.17358857</c:v>
                </c:pt>
                <c:pt idx="17627">
                  <c:v>274656672.18253046</c:v>
                </c:pt>
                <c:pt idx="17628">
                  <c:v>274658801.91966474</c:v>
                </c:pt>
                <c:pt idx="17629">
                  <c:v>274661134.46675014</c:v>
                </c:pt>
                <c:pt idx="17630">
                  <c:v>274586349.67748356</c:v>
                </c:pt>
                <c:pt idx="17631">
                  <c:v>274589391.20122445</c:v>
                </c:pt>
                <c:pt idx="17632">
                  <c:v>274592432.68557042</c:v>
                </c:pt>
                <c:pt idx="17633">
                  <c:v>274672492.62588602</c:v>
                </c:pt>
                <c:pt idx="17634">
                  <c:v>274674317.9930914</c:v>
                </c:pt>
                <c:pt idx="17635">
                  <c:v>274676650.3860997</c:v>
                </c:pt>
                <c:pt idx="17636">
                  <c:v>274679084.16280705</c:v>
                </c:pt>
                <c:pt idx="17637">
                  <c:v>274603584.45780784</c:v>
                </c:pt>
                <c:pt idx="17638">
                  <c:v>274605409.24284375</c:v>
                </c:pt>
                <c:pt idx="17639">
                  <c:v>274607639.51640844</c:v>
                </c:pt>
                <c:pt idx="17640">
                  <c:v>274532644.19911098</c:v>
                </c:pt>
                <c:pt idx="17641">
                  <c:v>274535076.48750734</c:v>
                </c:pt>
                <c:pt idx="17642">
                  <c:v>274614938.44542855</c:v>
                </c:pt>
                <c:pt idx="17643">
                  <c:v>274617979.59889555</c:v>
                </c:pt>
                <c:pt idx="17644">
                  <c:v>274621223.4525153</c:v>
                </c:pt>
                <c:pt idx="17645">
                  <c:v>274701291.21040159</c:v>
                </c:pt>
                <c:pt idx="17646">
                  <c:v>274703826.12798506</c:v>
                </c:pt>
                <c:pt idx="17647">
                  <c:v>274706665.20320046</c:v>
                </c:pt>
                <c:pt idx="17648">
                  <c:v>274632069.76263845</c:v>
                </c:pt>
                <c:pt idx="17649">
                  <c:v>274635313.42162079</c:v>
                </c:pt>
                <c:pt idx="17650">
                  <c:v>274561019.32912481</c:v>
                </c:pt>
                <c:pt idx="17651">
                  <c:v>274563957.98587698</c:v>
                </c:pt>
                <c:pt idx="17652">
                  <c:v>274566997.93691069</c:v>
                </c:pt>
                <c:pt idx="17653">
                  <c:v>274492396.29388261</c:v>
                </c:pt>
                <c:pt idx="17654">
                  <c:v>274495131.40927649</c:v>
                </c:pt>
                <c:pt idx="17655">
                  <c:v>274498271.68764281</c:v>
                </c:pt>
                <c:pt idx="17656">
                  <c:v>274501411.92399013</c:v>
                </c:pt>
                <c:pt idx="17657">
                  <c:v>274581893.12796652</c:v>
                </c:pt>
                <c:pt idx="17658">
                  <c:v>274584932.84675837</c:v>
                </c:pt>
                <c:pt idx="17659">
                  <c:v>274587972.52619076</c:v>
                </c:pt>
                <c:pt idx="17660">
                  <c:v>274590606.88319552</c:v>
                </c:pt>
                <c:pt idx="17661">
                  <c:v>274592734.61150295</c:v>
                </c:pt>
                <c:pt idx="17662">
                  <c:v>274595166.27738261</c:v>
                </c:pt>
                <c:pt idx="17663">
                  <c:v>274675449.9939177</c:v>
                </c:pt>
                <c:pt idx="17664">
                  <c:v>274678591.70878947</c:v>
                </c:pt>
                <c:pt idx="17665">
                  <c:v>274681834.72521275</c:v>
                </c:pt>
                <c:pt idx="17666">
                  <c:v>274685179.03899044</c:v>
                </c:pt>
                <c:pt idx="17667">
                  <c:v>274688421.96444041</c:v>
                </c:pt>
                <c:pt idx="17668">
                  <c:v>274769217.54551321</c:v>
                </c:pt>
                <c:pt idx="17669">
                  <c:v>274772562.66344237</c:v>
                </c:pt>
                <c:pt idx="17670">
                  <c:v>274697846.46232074</c:v>
                </c:pt>
                <c:pt idx="17671">
                  <c:v>274699974.52239704</c:v>
                </c:pt>
                <c:pt idx="17672">
                  <c:v>274780266.39020818</c:v>
                </c:pt>
                <c:pt idx="17673">
                  <c:v>274783611.35079056</c:v>
                </c:pt>
                <c:pt idx="17674">
                  <c:v>274786652.18271136</c:v>
                </c:pt>
                <c:pt idx="17675">
                  <c:v>274867150.06707036</c:v>
                </c:pt>
                <c:pt idx="17676">
                  <c:v>274870495.83892393</c:v>
                </c:pt>
                <c:pt idx="17677">
                  <c:v>274873537.40835601</c:v>
                </c:pt>
                <c:pt idx="17678">
                  <c:v>274954038.63754451</c:v>
                </c:pt>
                <c:pt idx="17679">
                  <c:v>274956878.16562885</c:v>
                </c:pt>
                <c:pt idx="17680">
                  <c:v>274959312.01953816</c:v>
                </c:pt>
                <c:pt idx="17681">
                  <c:v>274961745.84824282</c:v>
                </c:pt>
                <c:pt idx="17682">
                  <c:v>274964686.69096678</c:v>
                </c:pt>
                <c:pt idx="17683">
                  <c:v>275045801.02261299</c:v>
                </c:pt>
                <c:pt idx="17684">
                  <c:v>275049452.64738709</c:v>
                </c:pt>
                <c:pt idx="17685">
                  <c:v>275130164.06084776</c:v>
                </c:pt>
                <c:pt idx="17686">
                  <c:v>275132599.09979749</c:v>
                </c:pt>
                <c:pt idx="17687">
                  <c:v>275135237.03020477</c:v>
                </c:pt>
                <c:pt idx="17688">
                  <c:v>275138382.21624649</c:v>
                </c:pt>
                <c:pt idx="17689">
                  <c:v>275141831.72676015</c:v>
                </c:pt>
                <c:pt idx="17690">
                  <c:v>275145484.09450364</c:v>
                </c:pt>
                <c:pt idx="17691">
                  <c:v>275226404.31571651</c:v>
                </c:pt>
                <c:pt idx="17692">
                  <c:v>275229550.20659441</c:v>
                </c:pt>
                <c:pt idx="17693">
                  <c:v>275154411.86572981</c:v>
                </c:pt>
                <c:pt idx="17694">
                  <c:v>275156643.7555759</c:v>
                </c:pt>
                <c:pt idx="17695">
                  <c:v>275081199.10587287</c:v>
                </c:pt>
                <c:pt idx="17696">
                  <c:v>275161006.02456552</c:v>
                </c:pt>
                <c:pt idx="17697">
                  <c:v>275163745.08233929</c:v>
                </c:pt>
                <c:pt idx="17698">
                  <c:v>275166991.33172131</c:v>
                </c:pt>
                <c:pt idx="17699">
                  <c:v>275169933.20651472</c:v>
                </c:pt>
                <c:pt idx="17700">
                  <c:v>275250251.14879322</c:v>
                </c:pt>
                <c:pt idx="17701">
                  <c:v>275253701.1287095</c:v>
                </c:pt>
                <c:pt idx="17702">
                  <c:v>275335036.48013717</c:v>
                </c:pt>
                <c:pt idx="17703">
                  <c:v>275338893.3053574</c:v>
                </c:pt>
                <c:pt idx="17704">
                  <c:v>275342445.58844447</c:v>
                </c:pt>
                <c:pt idx="17705">
                  <c:v>275423175.84473002</c:v>
                </c:pt>
                <c:pt idx="17706">
                  <c:v>275426830.54630345</c:v>
                </c:pt>
                <c:pt idx="17707">
                  <c:v>275431297.32671189</c:v>
                </c:pt>
                <c:pt idx="17708">
                  <c:v>275435764.02234519</c:v>
                </c:pt>
                <c:pt idx="17709">
                  <c:v>275517007.09704608</c:v>
                </c:pt>
                <c:pt idx="17710">
                  <c:v>275519444.08920449</c:v>
                </c:pt>
                <c:pt idx="17711">
                  <c:v>275444189.60378659</c:v>
                </c:pt>
                <c:pt idx="17712">
                  <c:v>275524825.69085383</c:v>
                </c:pt>
                <c:pt idx="17713">
                  <c:v>275528176.43728215</c:v>
                </c:pt>
                <c:pt idx="17714">
                  <c:v>275609119.79361874</c:v>
                </c:pt>
                <c:pt idx="17715">
                  <c:v>275611760.44791698</c:v>
                </c:pt>
                <c:pt idx="17716">
                  <c:v>275614401.07260323</c:v>
                </c:pt>
                <c:pt idx="17717">
                  <c:v>275695246.09098065</c:v>
                </c:pt>
                <c:pt idx="17718">
                  <c:v>275699106.44550151</c:v>
                </c:pt>
                <c:pt idx="17719">
                  <c:v>275702865.1509552</c:v>
                </c:pt>
                <c:pt idx="17720">
                  <c:v>275705811.12141055</c:v>
                </c:pt>
                <c:pt idx="17721">
                  <c:v>275708350.72154135</c:v>
                </c:pt>
                <c:pt idx="17722">
                  <c:v>275788692.97861844</c:v>
                </c:pt>
                <c:pt idx="17723">
                  <c:v>275791639.67528743</c:v>
                </c:pt>
                <c:pt idx="17724">
                  <c:v>275794687.94340587</c:v>
                </c:pt>
                <c:pt idx="17725">
                  <c:v>275875744.77815861</c:v>
                </c:pt>
                <c:pt idx="17726">
                  <c:v>275879403.62342429</c:v>
                </c:pt>
                <c:pt idx="17727">
                  <c:v>275960361.66621876</c:v>
                </c:pt>
                <c:pt idx="17728">
                  <c:v>275885806.46596175</c:v>
                </c:pt>
                <c:pt idx="17729">
                  <c:v>275888652.1179226</c:v>
                </c:pt>
                <c:pt idx="17730">
                  <c:v>275891294.47826314</c:v>
                </c:pt>
                <c:pt idx="17731">
                  <c:v>275894038.43649274</c:v>
                </c:pt>
                <c:pt idx="17732">
                  <c:v>275896985.6153034</c:v>
                </c:pt>
                <c:pt idx="17733">
                  <c:v>275899932.75726026</c:v>
                </c:pt>
                <c:pt idx="17734">
                  <c:v>275980896.28256655</c:v>
                </c:pt>
                <c:pt idx="17735">
                  <c:v>275984555.72938049</c:v>
                </c:pt>
                <c:pt idx="17736">
                  <c:v>275987910.1723929</c:v>
                </c:pt>
                <c:pt idx="17737">
                  <c:v>276067962.32162255</c:v>
                </c:pt>
                <c:pt idx="17738">
                  <c:v>276070199.196172</c:v>
                </c:pt>
                <c:pt idx="17739">
                  <c:v>276150151.5947504</c:v>
                </c:pt>
                <c:pt idx="17740">
                  <c:v>276152490.75697535</c:v>
                </c:pt>
                <c:pt idx="17741">
                  <c:v>276154931.59717494</c:v>
                </c:pt>
                <c:pt idx="17742">
                  <c:v>276235090.04083478</c:v>
                </c:pt>
                <c:pt idx="17743">
                  <c:v>276237531.51546836</c:v>
                </c:pt>
                <c:pt idx="17744">
                  <c:v>276240278.14423394</c:v>
                </c:pt>
                <c:pt idx="17745">
                  <c:v>276243228.19136894</c:v>
                </c:pt>
                <c:pt idx="17746">
                  <c:v>276324204.25518978</c:v>
                </c:pt>
                <c:pt idx="17747">
                  <c:v>276327867.30820125</c:v>
                </c:pt>
                <c:pt idx="17748">
                  <c:v>276331733.80248046</c:v>
                </c:pt>
                <c:pt idx="17749">
                  <c:v>276335498.48604679</c:v>
                </c:pt>
                <c:pt idx="17750">
                  <c:v>276338652.63415325</c:v>
                </c:pt>
                <c:pt idx="17751">
                  <c:v>276341603.25067216</c:v>
                </c:pt>
                <c:pt idx="17752">
                  <c:v>276344146.85599577</c:v>
                </c:pt>
                <c:pt idx="17753">
                  <c:v>276345978.23485434</c:v>
                </c:pt>
                <c:pt idx="17754">
                  <c:v>276347911.34156638</c:v>
                </c:pt>
                <c:pt idx="17755">
                  <c:v>276349844.43244374</c:v>
                </c:pt>
                <c:pt idx="17756">
                  <c:v>276429607.94910389</c:v>
                </c:pt>
                <c:pt idx="17757">
                  <c:v>276431948.62142307</c:v>
                </c:pt>
                <c:pt idx="17758">
                  <c:v>276434289.27053535</c:v>
                </c:pt>
                <c:pt idx="17759">
                  <c:v>276514258.82929575</c:v>
                </c:pt>
                <c:pt idx="17760">
                  <c:v>276516600.08928317</c:v>
                </c:pt>
                <c:pt idx="17761">
                  <c:v>276518941.32605875</c:v>
                </c:pt>
                <c:pt idx="17762">
                  <c:v>276521689.70482951</c:v>
                </c:pt>
                <c:pt idx="17763">
                  <c:v>276602477.11626774</c:v>
                </c:pt>
                <c:pt idx="17764">
                  <c:v>276528000.67576486</c:v>
                </c:pt>
                <c:pt idx="17765">
                  <c:v>276530850.73638743</c:v>
                </c:pt>
                <c:pt idx="17766">
                  <c:v>276533293.61811656</c:v>
                </c:pt>
                <c:pt idx="17767">
                  <c:v>276535838.25971067</c:v>
                </c:pt>
                <c:pt idx="17768">
                  <c:v>276616120.39192379</c:v>
                </c:pt>
                <c:pt idx="17769">
                  <c:v>276540723.89470869</c:v>
                </c:pt>
                <c:pt idx="17770">
                  <c:v>276542963.11030251</c:v>
                </c:pt>
                <c:pt idx="17771">
                  <c:v>276545304.08572054</c:v>
                </c:pt>
                <c:pt idx="17772">
                  <c:v>276469701.47763914</c:v>
                </c:pt>
                <c:pt idx="17773">
                  <c:v>276394301.15323985</c:v>
                </c:pt>
                <c:pt idx="17774">
                  <c:v>276397251.07413137</c:v>
                </c:pt>
                <c:pt idx="17775">
                  <c:v>276400506.11646396</c:v>
                </c:pt>
                <c:pt idx="17776">
                  <c:v>276403659.39591348</c:v>
                </c:pt>
                <c:pt idx="17777">
                  <c:v>276406405.76626974</c:v>
                </c:pt>
                <c:pt idx="17778">
                  <c:v>276331407.39731878</c:v>
                </c:pt>
                <c:pt idx="17779">
                  <c:v>276333949.56155336</c:v>
                </c:pt>
                <c:pt idx="17780">
                  <c:v>276336186.64342332</c:v>
                </c:pt>
                <c:pt idx="17781">
                  <c:v>276338728.75616521</c:v>
                </c:pt>
                <c:pt idx="17782">
                  <c:v>276341677.57263315</c:v>
                </c:pt>
                <c:pt idx="17783">
                  <c:v>276344524.67080677</c:v>
                </c:pt>
                <c:pt idx="17784">
                  <c:v>276424205.54007226</c:v>
                </c:pt>
                <c:pt idx="17785">
                  <c:v>276425731.17250717</c:v>
                </c:pt>
                <c:pt idx="17786">
                  <c:v>276427460.21067756</c:v>
                </c:pt>
                <c:pt idx="17787">
                  <c:v>276507550.03282571</c:v>
                </c:pt>
                <c:pt idx="17788">
                  <c:v>276510703.80520833</c:v>
                </c:pt>
                <c:pt idx="17789">
                  <c:v>276513654.07026404</c:v>
                </c:pt>
                <c:pt idx="17790">
                  <c:v>276516502.56705821</c:v>
                </c:pt>
                <c:pt idx="17791">
                  <c:v>276518944.10838377</c:v>
                </c:pt>
                <c:pt idx="17792">
                  <c:v>276443732.89050108</c:v>
                </c:pt>
                <c:pt idx="17793">
                  <c:v>276368723.61828959</c:v>
                </c:pt>
                <c:pt idx="17794">
                  <c:v>276371265.38050121</c:v>
                </c:pt>
                <c:pt idx="17795">
                  <c:v>276373705.44646376</c:v>
                </c:pt>
                <c:pt idx="17796">
                  <c:v>276376145.48719281</c:v>
                </c:pt>
                <c:pt idx="17797">
                  <c:v>276378178.83519137</c:v>
                </c:pt>
                <c:pt idx="17798">
                  <c:v>276302352.18580121</c:v>
                </c:pt>
                <c:pt idx="17799">
                  <c:v>276304588.20256555</c:v>
                </c:pt>
                <c:pt idx="17800">
                  <c:v>276307840.5527491</c:v>
                </c:pt>
                <c:pt idx="17801">
                  <c:v>276310889.59031934</c:v>
                </c:pt>
                <c:pt idx="17802">
                  <c:v>276313125.52615571</c:v>
                </c:pt>
                <c:pt idx="17803">
                  <c:v>276314954.91243875</c:v>
                </c:pt>
                <c:pt idx="17804">
                  <c:v>276238818.77201694</c:v>
                </c:pt>
                <c:pt idx="17805">
                  <c:v>276240647.61813551</c:v>
                </c:pt>
                <c:pt idx="17806">
                  <c:v>276321357.65270323</c:v>
                </c:pt>
                <c:pt idx="17807">
                  <c:v>276324406.51555485</c:v>
                </c:pt>
                <c:pt idx="17808">
                  <c:v>276326845.57746303</c:v>
                </c:pt>
                <c:pt idx="17809">
                  <c:v>276406847.17671084</c:v>
                </c:pt>
                <c:pt idx="17810">
                  <c:v>276409591.83520913</c:v>
                </c:pt>
                <c:pt idx="17811">
                  <c:v>276412234.80951422</c:v>
                </c:pt>
                <c:pt idx="17812">
                  <c:v>276414776.10304195</c:v>
                </c:pt>
                <c:pt idx="17813">
                  <c:v>276417622.31929779</c:v>
                </c:pt>
                <c:pt idx="17814">
                  <c:v>276420671.79861575</c:v>
                </c:pt>
                <c:pt idx="17815">
                  <c:v>276423619.59115934</c:v>
                </c:pt>
                <c:pt idx="17816">
                  <c:v>276348694.38216478</c:v>
                </c:pt>
                <c:pt idx="17817">
                  <c:v>276351438.04251862</c:v>
                </c:pt>
                <c:pt idx="17818">
                  <c:v>276276408.86958528</c:v>
                </c:pt>
                <c:pt idx="17819">
                  <c:v>276356112.35332584</c:v>
                </c:pt>
                <c:pt idx="17820">
                  <c:v>276358043.01988876</c:v>
                </c:pt>
                <c:pt idx="17821">
                  <c:v>276360380.12142807</c:v>
                </c:pt>
                <c:pt idx="17822">
                  <c:v>276440695.73369414</c:v>
                </c:pt>
                <c:pt idx="17823">
                  <c:v>276443135.08174515</c:v>
                </c:pt>
                <c:pt idx="17824">
                  <c:v>276445371.12863749</c:v>
                </c:pt>
                <c:pt idx="17825">
                  <c:v>276448216.97585315</c:v>
                </c:pt>
                <c:pt idx="17826">
                  <c:v>276451469.33064079</c:v>
                </c:pt>
                <c:pt idx="17827">
                  <c:v>276454111.83589566</c:v>
                </c:pt>
                <c:pt idx="17828">
                  <c:v>276533314.24195474</c:v>
                </c:pt>
                <c:pt idx="17829">
                  <c:v>276534737.50774229</c:v>
                </c:pt>
                <c:pt idx="17830">
                  <c:v>276614449.5978744</c:v>
                </c:pt>
                <c:pt idx="17831">
                  <c:v>276694773.11332852</c:v>
                </c:pt>
                <c:pt idx="17832">
                  <c:v>276697621.16188258</c:v>
                </c:pt>
                <c:pt idx="17833">
                  <c:v>276700265.74764121</c:v>
                </c:pt>
                <c:pt idx="17834">
                  <c:v>276702808.59063286</c:v>
                </c:pt>
                <c:pt idx="17835">
                  <c:v>276705147.98200274</c:v>
                </c:pt>
                <c:pt idx="17836">
                  <c:v>276707182.21652955</c:v>
                </c:pt>
                <c:pt idx="17837">
                  <c:v>276709216.43353283</c:v>
                </c:pt>
                <c:pt idx="17838">
                  <c:v>276711962.5986914</c:v>
                </c:pt>
                <c:pt idx="17839">
                  <c:v>276715318.9794054</c:v>
                </c:pt>
                <c:pt idx="17840">
                  <c:v>276795954.69347453</c:v>
                </c:pt>
                <c:pt idx="17841">
                  <c:v>276798294.58841568</c:v>
                </c:pt>
                <c:pt idx="17842">
                  <c:v>276878423.74195653</c:v>
                </c:pt>
                <c:pt idx="17843">
                  <c:v>276881578.32925248</c:v>
                </c:pt>
                <c:pt idx="17844">
                  <c:v>276962727.55540621</c:v>
                </c:pt>
                <c:pt idx="17845">
                  <c:v>276965679.36759901</c:v>
                </c:pt>
                <c:pt idx="17846">
                  <c:v>277045914.95011741</c:v>
                </c:pt>
                <c:pt idx="17847">
                  <c:v>277048460.27258945</c:v>
                </c:pt>
                <c:pt idx="17848">
                  <c:v>277128697.94162536</c:v>
                </c:pt>
                <c:pt idx="17849">
                  <c:v>277131243.92305011</c:v>
                </c:pt>
                <c:pt idx="17850">
                  <c:v>277133993.55220145</c:v>
                </c:pt>
                <c:pt idx="17851">
                  <c:v>277136743.14938223</c:v>
                </c:pt>
                <c:pt idx="17852">
                  <c:v>277216475.06783378</c:v>
                </c:pt>
                <c:pt idx="17853">
                  <c:v>277218308.61295772</c:v>
                </c:pt>
                <c:pt idx="17854">
                  <c:v>277220855.17983061</c:v>
                </c:pt>
                <c:pt idx="17855">
                  <c:v>277223911.02388942</c:v>
                </c:pt>
                <c:pt idx="17856">
                  <c:v>277226864.96895415</c:v>
                </c:pt>
                <c:pt idx="17857">
                  <c:v>277151916.27733696</c:v>
                </c:pt>
                <c:pt idx="17858">
                  <c:v>277154665.66613305</c:v>
                </c:pt>
                <c:pt idx="17859">
                  <c:v>277235421.01545715</c:v>
                </c:pt>
                <c:pt idx="17860">
                  <c:v>277238171.10753751</c:v>
                </c:pt>
                <c:pt idx="17861">
                  <c:v>277240615.60698974</c:v>
                </c:pt>
                <c:pt idx="17862">
                  <c:v>277243161.93372339</c:v>
                </c:pt>
                <c:pt idx="17863">
                  <c:v>277245606.38159996</c:v>
                </c:pt>
                <c:pt idx="17864">
                  <c:v>277248254.50496024</c:v>
                </c:pt>
                <c:pt idx="17865">
                  <c:v>277251309.99507636</c:v>
                </c:pt>
                <c:pt idx="17866">
                  <c:v>277176455.98742056</c:v>
                </c:pt>
                <c:pt idx="17867">
                  <c:v>277256707.93116075</c:v>
                </c:pt>
                <c:pt idx="17868">
                  <c:v>277259050.39339912</c:v>
                </c:pt>
                <c:pt idx="17869">
                  <c:v>277339406.24136025</c:v>
                </c:pt>
                <c:pt idx="17870">
                  <c:v>277342258.67051226</c:v>
                </c:pt>
                <c:pt idx="17871">
                  <c:v>277423024.33707076</c:v>
                </c:pt>
                <c:pt idx="17872">
                  <c:v>277425673.6984002</c:v>
                </c:pt>
                <c:pt idx="17873">
                  <c:v>277427915.44251508</c:v>
                </c:pt>
                <c:pt idx="17874">
                  <c:v>277430259.06138694</c:v>
                </c:pt>
                <c:pt idx="17875">
                  <c:v>277433315.92069173</c:v>
                </c:pt>
                <c:pt idx="17876">
                  <c:v>277436372.74051553</c:v>
                </c:pt>
                <c:pt idx="17877">
                  <c:v>277516837.88489324</c:v>
                </c:pt>
                <c:pt idx="17878">
                  <c:v>277519793.56653744</c:v>
                </c:pt>
                <c:pt idx="17879">
                  <c:v>277522953.04748958</c:v>
                </c:pt>
                <c:pt idx="17880">
                  <c:v>277526418.23617947</c:v>
                </c:pt>
                <c:pt idx="17881">
                  <c:v>277529985.28920573</c:v>
                </c:pt>
                <c:pt idx="17882">
                  <c:v>277455426.02741581</c:v>
                </c:pt>
                <c:pt idx="17883">
                  <c:v>277380457.53275144</c:v>
                </c:pt>
                <c:pt idx="17884">
                  <c:v>277383411.32121915</c:v>
                </c:pt>
                <c:pt idx="17885">
                  <c:v>277308949.51308072</c:v>
                </c:pt>
                <c:pt idx="17886">
                  <c:v>277312004.21928924</c:v>
                </c:pt>
                <c:pt idx="17887">
                  <c:v>277314346.13400137</c:v>
                </c:pt>
                <c:pt idx="17888">
                  <c:v>277316484.38370621</c:v>
                </c:pt>
                <c:pt idx="17889">
                  <c:v>277318622.61408228</c:v>
                </c:pt>
                <c:pt idx="17890">
                  <c:v>277398383.40593994</c:v>
                </c:pt>
                <c:pt idx="17891">
                  <c:v>277400725.89130849</c:v>
                </c:pt>
                <c:pt idx="17892">
                  <c:v>277481609.05841672</c:v>
                </c:pt>
                <c:pt idx="17893">
                  <c:v>277407447.6770913</c:v>
                </c:pt>
                <c:pt idx="17894">
                  <c:v>277411012.18297809</c:v>
                </c:pt>
                <c:pt idx="17895">
                  <c:v>277336847.69803256</c:v>
                </c:pt>
                <c:pt idx="17896">
                  <c:v>277340716.52958375</c:v>
                </c:pt>
                <c:pt idx="17897">
                  <c:v>277344585.29785848</c:v>
                </c:pt>
                <c:pt idx="17898">
                  <c:v>277348046.77373314</c:v>
                </c:pt>
                <c:pt idx="17899">
                  <c:v>277350795.55672622</c:v>
                </c:pt>
                <c:pt idx="17900">
                  <c:v>277274996.47793579</c:v>
                </c:pt>
                <c:pt idx="17901">
                  <c:v>277277540.88476259</c:v>
                </c:pt>
                <c:pt idx="17902">
                  <c:v>277280797.6855526</c:v>
                </c:pt>
                <c:pt idx="17903">
                  <c:v>277206216.769283</c:v>
                </c:pt>
                <c:pt idx="17904">
                  <c:v>277208862.10977298</c:v>
                </c:pt>
                <c:pt idx="17905">
                  <c:v>277133973.46492743</c:v>
                </c:pt>
                <c:pt idx="17906">
                  <c:v>277137228.27575016</c:v>
                </c:pt>
                <c:pt idx="17907">
                  <c:v>277218324.0469262</c:v>
                </c:pt>
                <c:pt idx="17908">
                  <c:v>277221376.20393544</c:v>
                </c:pt>
                <c:pt idx="17909">
                  <c:v>277223817.90117216</c:v>
                </c:pt>
                <c:pt idx="17910">
                  <c:v>277225852.62960565</c:v>
                </c:pt>
                <c:pt idx="17911">
                  <c:v>277305731.08040148</c:v>
                </c:pt>
                <c:pt idx="17912">
                  <c:v>277308275.15655786</c:v>
                </c:pt>
                <c:pt idx="17913">
                  <c:v>277389071.58569276</c:v>
                </c:pt>
                <c:pt idx="17914">
                  <c:v>277392125.25739151</c:v>
                </c:pt>
                <c:pt idx="17915">
                  <c:v>277394771.74097615</c:v>
                </c:pt>
                <c:pt idx="17916">
                  <c:v>277396909.26379478</c:v>
                </c:pt>
                <c:pt idx="17917">
                  <c:v>277399148.55269694</c:v>
                </c:pt>
                <c:pt idx="17918">
                  <c:v>277402100.31022459</c:v>
                </c:pt>
                <c:pt idx="17919">
                  <c:v>277405255.59650517</c:v>
                </c:pt>
                <c:pt idx="17920">
                  <c:v>277407596.58816087</c:v>
                </c:pt>
                <c:pt idx="17921">
                  <c:v>277409530.43335849</c:v>
                </c:pt>
                <c:pt idx="17922">
                  <c:v>277411667.82281494</c:v>
                </c:pt>
                <c:pt idx="17923">
                  <c:v>277492166.54368716</c:v>
                </c:pt>
                <c:pt idx="17924">
                  <c:v>277573277.78026646</c:v>
                </c:pt>
                <c:pt idx="17925">
                  <c:v>277654288.99026895</c:v>
                </c:pt>
                <c:pt idx="17926">
                  <c:v>277656937.37537944</c:v>
                </c:pt>
                <c:pt idx="17927">
                  <c:v>277737135.96970075</c:v>
                </c:pt>
                <c:pt idx="17928">
                  <c:v>277739886.92616504</c:v>
                </c:pt>
                <c:pt idx="17929">
                  <c:v>277742841.62158668</c:v>
                </c:pt>
                <c:pt idx="17930">
                  <c:v>277745592.51177049</c:v>
                </c:pt>
                <c:pt idx="17931">
                  <c:v>277748241.48693037</c:v>
                </c:pt>
                <c:pt idx="17932">
                  <c:v>277672928.91744375</c:v>
                </c:pt>
                <c:pt idx="17933">
                  <c:v>277675577.09404248</c:v>
                </c:pt>
                <c:pt idx="17934">
                  <c:v>277678632.64561737</c:v>
                </c:pt>
                <c:pt idx="17935">
                  <c:v>277759855.87438846</c:v>
                </c:pt>
                <c:pt idx="17936">
                  <c:v>277763217.82760537</c:v>
                </c:pt>
                <c:pt idx="17937">
                  <c:v>277766579.73309314</c:v>
                </c:pt>
                <c:pt idx="17938">
                  <c:v>277769737.84325755</c:v>
                </c:pt>
                <c:pt idx="17939">
                  <c:v>277772080.93003398</c:v>
                </c:pt>
                <c:pt idx="17940">
                  <c:v>277773914.63394916</c:v>
                </c:pt>
                <c:pt idx="17941">
                  <c:v>277776359.55041522</c:v>
                </c:pt>
                <c:pt idx="17942">
                  <c:v>277779313.79080003</c:v>
                </c:pt>
                <c:pt idx="17943">
                  <c:v>277704297.72199279</c:v>
                </c:pt>
                <c:pt idx="17944">
                  <c:v>277707047.38658774</c:v>
                </c:pt>
                <c:pt idx="17945">
                  <c:v>277709695.18157005</c:v>
                </c:pt>
                <c:pt idx="17946">
                  <c:v>277790111.73521817</c:v>
                </c:pt>
                <c:pt idx="17947">
                  <c:v>277792760.21242946</c:v>
                </c:pt>
                <c:pt idx="17948">
                  <c:v>277873382.71374625</c:v>
                </c:pt>
                <c:pt idx="17949">
                  <c:v>277876133.76094335</c:v>
                </c:pt>
                <c:pt idx="17950">
                  <c:v>277878477.22039253</c:v>
                </c:pt>
                <c:pt idx="17951">
                  <c:v>277958898.81601948</c:v>
                </c:pt>
                <c:pt idx="17952">
                  <c:v>277961956.28870779</c:v>
                </c:pt>
                <c:pt idx="17953">
                  <c:v>277964606.06645799</c:v>
                </c:pt>
                <c:pt idx="17954">
                  <c:v>278044724.82412302</c:v>
                </c:pt>
                <c:pt idx="17955">
                  <c:v>278047069.46623993</c:v>
                </c:pt>
                <c:pt idx="17956">
                  <c:v>278050025.72106749</c:v>
                </c:pt>
                <c:pt idx="17957">
                  <c:v>277975918.24586451</c:v>
                </c:pt>
                <c:pt idx="17958">
                  <c:v>277979485.03728914</c:v>
                </c:pt>
                <c:pt idx="17959">
                  <c:v>277982440.33808076</c:v>
                </c:pt>
                <c:pt idx="17960">
                  <c:v>277984784.17111981</c:v>
                </c:pt>
                <c:pt idx="17961">
                  <c:v>277987739.40581805</c:v>
                </c:pt>
                <c:pt idx="17962">
                  <c:v>277991204.1168015</c:v>
                </c:pt>
                <c:pt idx="17963">
                  <c:v>277994872.5790928</c:v>
                </c:pt>
                <c:pt idx="17964">
                  <c:v>277997929.58761621</c:v>
                </c:pt>
                <c:pt idx="17965">
                  <c:v>277922998.54544818</c:v>
                </c:pt>
                <c:pt idx="17966">
                  <c:v>277926563.96471906</c:v>
                </c:pt>
                <c:pt idx="17967">
                  <c:v>278008323.12158281</c:v>
                </c:pt>
                <c:pt idx="17968">
                  <c:v>278089370.98080844</c:v>
                </c:pt>
                <c:pt idx="17969">
                  <c:v>278092122.86597335</c:v>
                </c:pt>
                <c:pt idx="17970">
                  <c:v>278094874.71918714</c:v>
                </c:pt>
                <c:pt idx="17971">
                  <c:v>278175008.29709226</c:v>
                </c:pt>
                <c:pt idx="17972">
                  <c:v>278177149.18279284</c:v>
                </c:pt>
                <c:pt idx="17973">
                  <c:v>278179799.776398</c:v>
                </c:pt>
                <c:pt idx="17974">
                  <c:v>278105066.48982131</c:v>
                </c:pt>
                <c:pt idx="17975">
                  <c:v>278108327.76386482</c:v>
                </c:pt>
                <c:pt idx="17976">
                  <c:v>278033999.3098852</c:v>
                </c:pt>
                <c:pt idx="17977">
                  <c:v>278037870.87465012</c:v>
                </c:pt>
                <c:pt idx="17978">
                  <c:v>278041436.73359978</c:v>
                </c:pt>
                <c:pt idx="17979">
                  <c:v>278044289.3821215</c:v>
                </c:pt>
                <c:pt idx="17980">
                  <c:v>278124735.36805701</c:v>
                </c:pt>
                <c:pt idx="17981">
                  <c:v>278205590.54399955</c:v>
                </c:pt>
                <c:pt idx="17982">
                  <c:v>278209056.28310484</c:v>
                </c:pt>
                <c:pt idx="17983">
                  <c:v>278212420.04025596</c:v>
                </c:pt>
                <c:pt idx="17984">
                  <c:v>278215681.81979316</c:v>
                </c:pt>
                <c:pt idx="17985">
                  <c:v>278218739.69735259</c:v>
                </c:pt>
                <c:pt idx="17986">
                  <c:v>278221899.46272779</c:v>
                </c:pt>
                <c:pt idx="17987">
                  <c:v>278225466.8891502</c:v>
                </c:pt>
                <c:pt idx="17988">
                  <c:v>278229034.26189137</c:v>
                </c:pt>
                <c:pt idx="17989">
                  <c:v>278231990.04435486</c:v>
                </c:pt>
                <c:pt idx="17990">
                  <c:v>278234538.10310781</c:v>
                </c:pt>
                <c:pt idx="17991">
                  <c:v>278159483.12737346</c:v>
                </c:pt>
                <c:pt idx="17992">
                  <c:v>278163049.32467419</c:v>
                </c:pt>
                <c:pt idx="17993">
                  <c:v>278244220.47661179</c:v>
                </c:pt>
                <c:pt idx="17994">
                  <c:v>278247379.90239513</c:v>
                </c:pt>
                <c:pt idx="17995">
                  <c:v>278250946.94541723</c:v>
                </c:pt>
                <c:pt idx="17996">
                  <c:v>278255023.50029635</c:v>
                </c:pt>
                <c:pt idx="17997">
                  <c:v>278258590.42831445</c:v>
                </c:pt>
                <c:pt idx="17998">
                  <c:v>278261342.02183169</c:v>
                </c:pt>
                <c:pt idx="17999">
                  <c:v>278263685.946675</c:v>
                </c:pt>
                <c:pt idx="18000">
                  <c:v>278266845.11305898</c:v>
                </c:pt>
                <c:pt idx="18001">
                  <c:v>278348126.03901875</c:v>
                </c:pt>
                <c:pt idx="18002">
                  <c:v>278351795.66781706</c:v>
                </c:pt>
                <c:pt idx="18003">
                  <c:v>278355669.10327631</c:v>
                </c:pt>
                <c:pt idx="18004">
                  <c:v>278437055.87356561</c:v>
                </c:pt>
                <c:pt idx="18005">
                  <c:v>278440318.52767545</c:v>
                </c:pt>
                <c:pt idx="18006">
                  <c:v>278443785.04849732</c:v>
                </c:pt>
                <c:pt idx="18007">
                  <c:v>278447149.56437844</c:v>
                </c:pt>
                <c:pt idx="18008">
                  <c:v>278450310.12673563</c:v>
                </c:pt>
                <c:pt idx="18009">
                  <c:v>278453164.79202366</c:v>
                </c:pt>
                <c:pt idx="18010">
                  <c:v>278456529.17486721</c:v>
                </c:pt>
                <c:pt idx="18011">
                  <c:v>278460199.35627419</c:v>
                </c:pt>
                <c:pt idx="18012">
                  <c:v>278386042.79853636</c:v>
                </c:pt>
                <c:pt idx="18013">
                  <c:v>278389508.00645816</c:v>
                </c:pt>
                <c:pt idx="18014">
                  <c:v>278392769.33236539</c:v>
                </c:pt>
                <c:pt idx="18015">
                  <c:v>278396132.5277313</c:v>
                </c:pt>
                <c:pt idx="18016">
                  <c:v>278321563.34772897</c:v>
                </c:pt>
                <c:pt idx="18017">
                  <c:v>278325231.15760028</c:v>
                </c:pt>
                <c:pt idx="18018">
                  <c:v>278329204.55426002</c:v>
                </c:pt>
                <c:pt idx="18019">
                  <c:v>278332872.24591595</c:v>
                </c:pt>
                <c:pt idx="18020">
                  <c:v>278413966.85756034</c:v>
                </c:pt>
                <c:pt idx="18021">
                  <c:v>278339392.44653779</c:v>
                </c:pt>
                <c:pt idx="18022">
                  <c:v>278342652.47960335</c:v>
                </c:pt>
                <c:pt idx="18023">
                  <c:v>278346116.21561694</c:v>
                </c:pt>
                <c:pt idx="18024">
                  <c:v>278349274.28375965</c:v>
                </c:pt>
                <c:pt idx="18025">
                  <c:v>278274287.73464179</c:v>
                </c:pt>
                <c:pt idx="18026">
                  <c:v>278277241.15669125</c:v>
                </c:pt>
                <c:pt idx="18027">
                  <c:v>278203168.42067325</c:v>
                </c:pt>
                <c:pt idx="18028">
                  <c:v>278207240.84164715</c:v>
                </c:pt>
                <c:pt idx="18029">
                  <c:v>278210396.91975915</c:v>
                </c:pt>
                <c:pt idx="18030">
                  <c:v>278135098.53700489</c:v>
                </c:pt>
                <c:pt idx="18031">
                  <c:v>278060002.200827</c:v>
                </c:pt>
                <c:pt idx="18032">
                  <c:v>277985107.73325729</c:v>
                </c:pt>
                <c:pt idx="18033">
                  <c:v>277910821.71328849</c:v>
                </c:pt>
                <c:pt idx="18034">
                  <c:v>277915194.31200475</c:v>
                </c:pt>
                <c:pt idx="18035">
                  <c:v>277841718.21177846</c:v>
                </c:pt>
                <c:pt idx="18036">
                  <c:v>277767629.82036251</c:v>
                </c:pt>
                <c:pt idx="18037">
                  <c:v>277693031.27667177</c:v>
                </c:pt>
                <c:pt idx="18038">
                  <c:v>277696688.74263316</c:v>
                </c:pt>
                <c:pt idx="18039">
                  <c:v>277700854.12108099</c:v>
                </c:pt>
                <c:pt idx="18040">
                  <c:v>277627165.48182917</c:v>
                </c:pt>
                <c:pt idx="18041">
                  <c:v>277631126.42245674</c:v>
                </c:pt>
                <c:pt idx="18042">
                  <c:v>277635290.41669011</c:v>
                </c:pt>
                <c:pt idx="18043">
                  <c:v>277639454.33758318</c:v>
                </c:pt>
                <c:pt idx="18044">
                  <c:v>277643415.07232434</c:v>
                </c:pt>
                <c:pt idx="18045">
                  <c:v>277724930.60264814</c:v>
                </c:pt>
                <c:pt idx="18046">
                  <c:v>277728790.73876429</c:v>
                </c:pt>
                <c:pt idx="18047">
                  <c:v>277732853.97186714</c:v>
                </c:pt>
                <c:pt idx="18048">
                  <c:v>277736409.24356294</c:v>
                </c:pt>
                <c:pt idx="18049">
                  <c:v>277817828.2028957</c:v>
                </c:pt>
                <c:pt idx="18050">
                  <c:v>277821790.77942455</c:v>
                </c:pt>
                <c:pt idx="18051">
                  <c:v>277904330.66389316</c:v>
                </c:pt>
                <c:pt idx="18052">
                  <c:v>277908700.71971262</c:v>
                </c:pt>
                <c:pt idx="18053">
                  <c:v>277912460.93569726</c:v>
                </c:pt>
                <c:pt idx="18054">
                  <c:v>277994293.89202154</c:v>
                </c:pt>
                <c:pt idx="18055">
                  <c:v>278076637.40336442</c:v>
                </c:pt>
                <c:pt idx="18056">
                  <c:v>278081009.60197294</c:v>
                </c:pt>
                <c:pt idx="18057">
                  <c:v>278162644.74256152</c:v>
                </c:pt>
                <c:pt idx="18058">
                  <c:v>278243875.0027436</c:v>
                </c:pt>
                <c:pt idx="18059">
                  <c:v>278247435.59551346</c:v>
                </c:pt>
                <c:pt idx="18060">
                  <c:v>278251708.23619014</c:v>
                </c:pt>
                <c:pt idx="18061">
                  <c:v>278334163.47394329</c:v>
                </c:pt>
                <c:pt idx="18062">
                  <c:v>278338131.89068109</c:v>
                </c:pt>
                <c:pt idx="18063">
                  <c:v>278341998.48921329</c:v>
                </c:pt>
                <c:pt idx="18064">
                  <c:v>278423745.79270244</c:v>
                </c:pt>
                <c:pt idx="18065">
                  <c:v>278427816.90061045</c:v>
                </c:pt>
                <c:pt idx="18066">
                  <c:v>278509770.9841668</c:v>
                </c:pt>
                <c:pt idx="18067">
                  <c:v>278591727.27526116</c:v>
                </c:pt>
                <c:pt idx="18068">
                  <c:v>278596105.93616164</c:v>
                </c:pt>
                <c:pt idx="18069">
                  <c:v>278678574.85858428</c:v>
                </c:pt>
                <c:pt idx="18070">
                  <c:v>278682954.57810038</c:v>
                </c:pt>
                <c:pt idx="18071">
                  <c:v>278687028.66319126</c:v>
                </c:pt>
                <c:pt idx="18072">
                  <c:v>278691102.67830896</c:v>
                </c:pt>
                <c:pt idx="18073">
                  <c:v>278773475.45739192</c:v>
                </c:pt>
                <c:pt idx="18074">
                  <c:v>278778161.70914346</c:v>
                </c:pt>
                <c:pt idx="18075">
                  <c:v>278782847.86834097</c:v>
                </c:pt>
                <c:pt idx="18076">
                  <c:v>278865021.71206719</c:v>
                </c:pt>
                <c:pt idx="18077">
                  <c:v>278868588.13789421</c:v>
                </c:pt>
                <c:pt idx="18078">
                  <c:v>278949949.83592504</c:v>
                </c:pt>
                <c:pt idx="18079">
                  <c:v>279031925.12441778</c:v>
                </c:pt>
                <c:pt idx="18080">
                  <c:v>279114004.59732848</c:v>
                </c:pt>
                <c:pt idx="18081">
                  <c:v>279118287.61240745</c:v>
                </c:pt>
                <c:pt idx="18082">
                  <c:v>279200574.47003245</c:v>
                </c:pt>
                <c:pt idx="18083">
                  <c:v>279204960.52450007</c:v>
                </c:pt>
                <c:pt idx="18084">
                  <c:v>279287658.99881566</c:v>
                </c:pt>
                <c:pt idx="18085">
                  <c:v>279292556.23123819</c:v>
                </c:pt>
                <c:pt idx="18086">
                  <c:v>279297249.31762385</c:v>
                </c:pt>
                <c:pt idx="18087">
                  <c:v>279379442.60635698</c:v>
                </c:pt>
                <c:pt idx="18088">
                  <c:v>279461331.98052937</c:v>
                </c:pt>
                <c:pt idx="18089">
                  <c:v>279465210.83601916</c:v>
                </c:pt>
                <c:pt idx="18090">
                  <c:v>279547001.27854222</c:v>
                </c:pt>
                <c:pt idx="18091">
                  <c:v>279551289.48622912</c:v>
                </c:pt>
                <c:pt idx="18092">
                  <c:v>279633491.65719688</c:v>
                </c:pt>
                <c:pt idx="18093">
                  <c:v>279637678.78132814</c:v>
                </c:pt>
                <c:pt idx="18094">
                  <c:v>279719782.20565116</c:v>
                </c:pt>
                <c:pt idx="18095">
                  <c:v>279801887.88952196</c:v>
                </c:pt>
                <c:pt idx="18096">
                  <c:v>279806077.12580025</c:v>
                </c:pt>
                <c:pt idx="18097">
                  <c:v>279732142.123932</c:v>
                </c:pt>
                <c:pt idx="18098">
                  <c:v>279735819.33109945</c:v>
                </c:pt>
                <c:pt idx="18099">
                  <c:v>279817214.00522476</c:v>
                </c:pt>
                <c:pt idx="18100">
                  <c:v>279820483.44888425</c:v>
                </c:pt>
                <c:pt idx="18101">
                  <c:v>279901369.88737315</c:v>
                </c:pt>
                <c:pt idx="18102">
                  <c:v>279981951.26763344</c:v>
                </c:pt>
                <c:pt idx="18103">
                  <c:v>279984711.2970233</c:v>
                </c:pt>
                <c:pt idx="18104">
                  <c:v>279988493.50758052</c:v>
                </c:pt>
                <c:pt idx="18105">
                  <c:v>279993195.631558</c:v>
                </c:pt>
                <c:pt idx="18106">
                  <c:v>279998306.5306046</c:v>
                </c:pt>
                <c:pt idx="18107">
                  <c:v>280003417.31999314</c:v>
                </c:pt>
                <c:pt idx="18108">
                  <c:v>280008323.57464349</c:v>
                </c:pt>
                <c:pt idx="18109">
                  <c:v>280012514.25380236</c:v>
                </c:pt>
                <c:pt idx="18110">
                  <c:v>280016398.2320686</c:v>
                </c:pt>
                <c:pt idx="18111">
                  <c:v>280020282.14700705</c:v>
                </c:pt>
                <c:pt idx="18112">
                  <c:v>280023961.58695292</c:v>
                </c:pt>
                <c:pt idx="18113">
                  <c:v>280105271.27163172</c:v>
                </c:pt>
                <c:pt idx="18114">
                  <c:v>280108747.16399705</c:v>
                </c:pt>
                <c:pt idx="18115">
                  <c:v>280112427.46535039</c:v>
                </c:pt>
                <c:pt idx="18116">
                  <c:v>280116721.07841676</c:v>
                </c:pt>
                <c:pt idx="18117">
                  <c:v>280121321.29227245</c:v>
                </c:pt>
                <c:pt idx="18118">
                  <c:v>280125512.52090698</c:v>
                </c:pt>
                <c:pt idx="18119">
                  <c:v>280129090.34067941</c:v>
                </c:pt>
                <c:pt idx="18120">
                  <c:v>280054621.376436</c:v>
                </c:pt>
                <c:pt idx="18121">
                  <c:v>280136756.91642916</c:v>
                </c:pt>
                <c:pt idx="18122">
                  <c:v>280218894.71492225</c:v>
                </c:pt>
                <c:pt idx="18123">
                  <c:v>280300421.13516021</c:v>
                </c:pt>
                <c:pt idx="18124">
                  <c:v>280303591.57441884</c:v>
                </c:pt>
                <c:pt idx="18125">
                  <c:v>280307068.78189945</c:v>
                </c:pt>
                <c:pt idx="18126">
                  <c:v>280311261.81758451</c:v>
                </c:pt>
                <c:pt idx="18127">
                  <c:v>280393202.20708454</c:v>
                </c:pt>
                <c:pt idx="18128">
                  <c:v>280396475.62435228</c:v>
                </c:pt>
                <c:pt idx="18129">
                  <c:v>280399135.24279654</c:v>
                </c:pt>
                <c:pt idx="18130">
                  <c:v>280401590.2488789</c:v>
                </c:pt>
                <c:pt idx="18131">
                  <c:v>280482204.84219885</c:v>
                </c:pt>
                <c:pt idx="18132">
                  <c:v>280485376.70051181</c:v>
                </c:pt>
                <c:pt idx="18133">
                  <c:v>280488753.14849877</c:v>
                </c:pt>
                <c:pt idx="18134">
                  <c:v>280569677.96717554</c:v>
                </c:pt>
                <c:pt idx="18135">
                  <c:v>280494687.39580894</c:v>
                </c:pt>
                <c:pt idx="18136">
                  <c:v>280497654.46410257</c:v>
                </c:pt>
                <c:pt idx="18137">
                  <c:v>280500314.56291944</c:v>
                </c:pt>
                <c:pt idx="18138">
                  <c:v>280503383.87084705</c:v>
                </c:pt>
                <c:pt idx="18139">
                  <c:v>280506657.75577176</c:v>
                </c:pt>
                <c:pt idx="18140">
                  <c:v>280587996.66904855</c:v>
                </c:pt>
                <c:pt idx="18141">
                  <c:v>280590964.3710469</c:v>
                </c:pt>
                <c:pt idx="18142">
                  <c:v>280671589.36838877</c:v>
                </c:pt>
                <c:pt idx="18143">
                  <c:v>280752522.97990519</c:v>
                </c:pt>
                <c:pt idx="18144">
                  <c:v>280755389.83699405</c:v>
                </c:pt>
                <c:pt idx="18145">
                  <c:v>280757847.11566967</c:v>
                </c:pt>
                <c:pt idx="18146">
                  <c:v>280760304.36905259</c:v>
                </c:pt>
                <c:pt idx="18147">
                  <c:v>280685407.73139876</c:v>
                </c:pt>
                <c:pt idx="18148">
                  <c:v>280688785.43178266</c:v>
                </c:pt>
                <c:pt idx="18149">
                  <c:v>280691958.37950832</c:v>
                </c:pt>
                <c:pt idx="18150">
                  <c:v>280694619.52894574</c:v>
                </c:pt>
                <c:pt idx="18151">
                  <c:v>280619104.53825849</c:v>
                </c:pt>
                <c:pt idx="18152">
                  <c:v>280621662.57071525</c:v>
                </c:pt>
                <c:pt idx="18153">
                  <c:v>280624322.89537746</c:v>
                </c:pt>
                <c:pt idx="18154">
                  <c:v>280548907.3012104</c:v>
                </c:pt>
                <c:pt idx="18155">
                  <c:v>280550953.09408259</c:v>
                </c:pt>
                <c:pt idx="18156">
                  <c:v>280552692.00422865</c:v>
                </c:pt>
                <c:pt idx="18157">
                  <c:v>280554430.90169764</c:v>
                </c:pt>
                <c:pt idx="18158">
                  <c:v>280634145.37564749</c:v>
                </c:pt>
                <c:pt idx="18159">
                  <c:v>280635987.04568189</c:v>
                </c:pt>
                <c:pt idx="18160">
                  <c:v>280560261.23011839</c:v>
                </c:pt>
                <c:pt idx="18161">
                  <c:v>280562716.06260914</c:v>
                </c:pt>
                <c:pt idx="18162">
                  <c:v>280487295.03364736</c:v>
                </c:pt>
                <c:pt idx="18163">
                  <c:v>280489340.1176095</c:v>
                </c:pt>
                <c:pt idx="18164">
                  <c:v>280412690.3553949</c:v>
                </c:pt>
                <c:pt idx="18165">
                  <c:v>280414325.94598049</c:v>
                </c:pt>
                <c:pt idx="18166">
                  <c:v>280494452.75078315</c:v>
                </c:pt>
                <c:pt idx="18167">
                  <c:v>280497009.02626604</c:v>
                </c:pt>
                <c:pt idx="18168">
                  <c:v>280577342.24917418</c:v>
                </c:pt>
                <c:pt idx="18169">
                  <c:v>280578876.41257793</c:v>
                </c:pt>
                <c:pt idx="18170">
                  <c:v>280502019.24672431</c:v>
                </c:pt>
                <c:pt idx="18171">
                  <c:v>280503552.96663648</c:v>
                </c:pt>
                <c:pt idx="18172">
                  <c:v>280505495.66436559</c:v>
                </c:pt>
                <c:pt idx="18173">
                  <c:v>280507438.34626734</c:v>
                </c:pt>
                <c:pt idx="18174">
                  <c:v>280509176.52192277</c:v>
                </c:pt>
                <c:pt idx="18175">
                  <c:v>280511016.92939544</c:v>
                </c:pt>
                <c:pt idx="18176">
                  <c:v>280512448.34761071</c:v>
                </c:pt>
                <c:pt idx="18177">
                  <c:v>280513368.540497</c:v>
                </c:pt>
                <c:pt idx="18178">
                  <c:v>280436303.10605454</c:v>
                </c:pt>
                <c:pt idx="18179">
                  <c:v>280437427.46441799</c:v>
                </c:pt>
                <c:pt idx="18180">
                  <c:v>280438960.67182285</c:v>
                </c:pt>
                <c:pt idx="18181">
                  <c:v>280440289.44359702</c:v>
                </c:pt>
                <c:pt idx="18182">
                  <c:v>280519196.34632128</c:v>
                </c:pt>
                <c:pt idx="18183">
                  <c:v>280519809.79128039</c:v>
                </c:pt>
                <c:pt idx="18184">
                  <c:v>280520525.47507244</c:v>
                </c:pt>
                <c:pt idx="18185">
                  <c:v>280599637.78700477</c:v>
                </c:pt>
                <c:pt idx="18186">
                  <c:v>280679466.79177374</c:v>
                </c:pt>
                <c:pt idx="18187">
                  <c:v>280681410.40717286</c:v>
                </c:pt>
                <c:pt idx="18188">
                  <c:v>280682842.53470379</c:v>
                </c:pt>
                <c:pt idx="18189">
                  <c:v>280683967.77173346</c:v>
                </c:pt>
                <c:pt idx="18190">
                  <c:v>280684581.53514975</c:v>
                </c:pt>
                <c:pt idx="18191">
                  <c:v>280685502.17731357</c:v>
                </c:pt>
                <c:pt idx="18192">
                  <c:v>280686525.10888481</c:v>
                </c:pt>
                <c:pt idx="18193">
                  <c:v>280765436.14247745</c:v>
                </c:pt>
                <c:pt idx="18194">
                  <c:v>280766357.02939153</c:v>
                </c:pt>
                <c:pt idx="18195">
                  <c:v>280845575.8688814</c:v>
                </c:pt>
                <c:pt idx="18196">
                  <c:v>280768812.71045744</c:v>
                </c:pt>
                <c:pt idx="18197">
                  <c:v>280770142.86048526</c:v>
                </c:pt>
                <c:pt idx="18198">
                  <c:v>280771268.36625695</c:v>
                </c:pt>
                <c:pt idx="18199">
                  <c:v>280771677.63976705</c:v>
                </c:pt>
                <c:pt idx="18200">
                  <c:v>280772496.18468165</c:v>
                </c:pt>
                <c:pt idx="18201">
                  <c:v>280773928.63152707</c:v>
                </c:pt>
                <c:pt idx="18202">
                  <c:v>280853763.6058048</c:v>
                </c:pt>
                <c:pt idx="18203">
                  <c:v>280855298.77521574</c:v>
                </c:pt>
                <c:pt idx="18204">
                  <c:v>280856526.90363699</c:v>
                </c:pt>
                <c:pt idx="18205">
                  <c:v>280857857.36896384</c:v>
                </c:pt>
                <c:pt idx="18206">
                  <c:v>280781602.30751961</c:v>
                </c:pt>
                <c:pt idx="18207">
                  <c:v>280783648.57944816</c:v>
                </c:pt>
                <c:pt idx="18208">
                  <c:v>280785387.89679343</c:v>
                </c:pt>
                <c:pt idx="18209">
                  <c:v>280786513.33067423</c:v>
                </c:pt>
                <c:pt idx="18210">
                  <c:v>280787741.07067329</c:v>
                </c:pt>
                <c:pt idx="18211">
                  <c:v>280789275.73679119</c:v>
                </c:pt>
                <c:pt idx="18212">
                  <c:v>280790810.3930406</c:v>
                </c:pt>
                <c:pt idx="18213">
                  <c:v>280870240.5751729</c:v>
                </c:pt>
                <c:pt idx="18214">
                  <c:v>280871366.28934163</c:v>
                </c:pt>
                <c:pt idx="18215">
                  <c:v>280949876.27575523</c:v>
                </c:pt>
                <c:pt idx="18216">
                  <c:v>280949876.27575523</c:v>
                </c:pt>
                <c:pt idx="18217">
                  <c:v>280949671.54444712</c:v>
                </c:pt>
                <c:pt idx="18218">
                  <c:v>281027874.57566518</c:v>
                </c:pt>
                <c:pt idx="18219">
                  <c:v>281028284.1514312</c:v>
                </c:pt>
                <c:pt idx="18220">
                  <c:v>281028796.12015122</c:v>
                </c:pt>
                <c:pt idx="18221">
                  <c:v>281029205.69433683</c:v>
                </c:pt>
                <c:pt idx="18222">
                  <c:v>281030127.23368686</c:v>
                </c:pt>
                <c:pt idx="18223">
                  <c:v>281109662.47611207</c:v>
                </c:pt>
                <c:pt idx="18224">
                  <c:v>281111198.78353131</c:v>
                </c:pt>
                <c:pt idx="18225">
                  <c:v>281034325.31240445</c:v>
                </c:pt>
                <c:pt idx="18226">
                  <c:v>281034734.87711</c:v>
                </c:pt>
                <c:pt idx="18227">
                  <c:v>281034632.48599899</c:v>
                </c:pt>
                <c:pt idx="18228">
                  <c:v>280957144.12347692</c:v>
                </c:pt>
                <c:pt idx="18229">
                  <c:v>280958474.83220005</c:v>
                </c:pt>
                <c:pt idx="18230">
                  <c:v>280881906.80991662</c:v>
                </c:pt>
                <c:pt idx="18231">
                  <c:v>280883032.46907544</c:v>
                </c:pt>
                <c:pt idx="18232">
                  <c:v>280883953.45898515</c:v>
                </c:pt>
                <c:pt idx="18233">
                  <c:v>280962773.99432009</c:v>
                </c:pt>
                <c:pt idx="18234">
                  <c:v>281041390.20514441</c:v>
                </c:pt>
                <c:pt idx="18235">
                  <c:v>281041697.36965394</c:v>
                </c:pt>
                <c:pt idx="18236">
                  <c:v>281042004.53376848</c:v>
                </c:pt>
                <c:pt idx="18237">
                  <c:v>280964821.18717355</c:v>
                </c:pt>
                <c:pt idx="18238">
                  <c:v>280965742.41823179</c:v>
                </c:pt>
                <c:pt idx="18239">
                  <c:v>280966561.28730005</c:v>
                </c:pt>
                <c:pt idx="18240">
                  <c:v>281045485.69946098</c:v>
                </c:pt>
                <c:pt idx="18241">
                  <c:v>281046714.33406305</c:v>
                </c:pt>
                <c:pt idx="18242">
                  <c:v>281047942.96234518</c:v>
                </c:pt>
                <c:pt idx="18243">
                  <c:v>281048864.42941016</c:v>
                </c:pt>
                <c:pt idx="18244">
                  <c:v>280971372.08636779</c:v>
                </c:pt>
                <c:pt idx="18245">
                  <c:v>281049683.50826108</c:v>
                </c:pt>
                <c:pt idx="18246">
                  <c:v>281050195.4311167</c:v>
                </c:pt>
                <c:pt idx="18247">
                  <c:v>281050502.58430344</c:v>
                </c:pt>
                <c:pt idx="18248">
                  <c:v>281050502.58430344</c:v>
                </c:pt>
                <c:pt idx="18249">
                  <c:v>281128302.33895749</c:v>
                </c:pt>
                <c:pt idx="18250">
                  <c:v>281128507.16453785</c:v>
                </c:pt>
                <c:pt idx="18251">
                  <c:v>281129633.70208973</c:v>
                </c:pt>
                <c:pt idx="18252">
                  <c:v>281131169.88110071</c:v>
                </c:pt>
                <c:pt idx="18253">
                  <c:v>281131989.17253476</c:v>
                </c:pt>
                <c:pt idx="18254">
                  <c:v>281132398.81719851</c:v>
                </c:pt>
                <c:pt idx="18255">
                  <c:v>281055212.21704221</c:v>
                </c:pt>
                <c:pt idx="18256">
                  <c:v>281055928.89214444</c:v>
                </c:pt>
                <c:pt idx="18257">
                  <c:v>281134754.26038373</c:v>
                </c:pt>
                <c:pt idx="18258">
                  <c:v>281135778.3588742</c:v>
                </c:pt>
                <c:pt idx="18259">
                  <c:v>281137109.68034923</c:v>
                </c:pt>
                <c:pt idx="18260">
                  <c:v>281138543.40287244</c:v>
                </c:pt>
                <c:pt idx="18261">
                  <c:v>281139362.66902322</c:v>
                </c:pt>
                <c:pt idx="18262">
                  <c:v>281062174.11273873</c:v>
                </c:pt>
                <c:pt idx="18263">
                  <c:v>281063402.66150451</c:v>
                </c:pt>
                <c:pt idx="18264">
                  <c:v>281064938.33857572</c:v>
                </c:pt>
                <c:pt idx="18265">
                  <c:v>281144278.20693505</c:v>
                </c:pt>
                <c:pt idx="18266">
                  <c:v>281145507.07561225</c:v>
                </c:pt>
                <c:pt idx="18267">
                  <c:v>281068726.2998063</c:v>
                </c:pt>
                <c:pt idx="18268">
                  <c:v>281069647.68669844</c:v>
                </c:pt>
                <c:pt idx="18269">
                  <c:v>281070159.56676942</c:v>
                </c:pt>
                <c:pt idx="18270">
                  <c:v>281148374.41127908</c:v>
                </c:pt>
                <c:pt idx="18271">
                  <c:v>281148272.00702715</c:v>
                </c:pt>
                <c:pt idx="18272">
                  <c:v>281226486.93669099</c:v>
                </c:pt>
                <c:pt idx="18273">
                  <c:v>281305214.28392333</c:v>
                </c:pt>
                <c:pt idx="18274">
                  <c:v>281306136.42851305</c:v>
                </c:pt>
                <c:pt idx="18275">
                  <c:v>281306853.64962381</c:v>
                </c:pt>
                <c:pt idx="18276">
                  <c:v>281385684.33029014</c:v>
                </c:pt>
                <c:pt idx="18277">
                  <c:v>281386811.69637299</c:v>
                </c:pt>
                <c:pt idx="18278">
                  <c:v>281465848.16873485</c:v>
                </c:pt>
                <c:pt idx="18279">
                  <c:v>281466873.3221209</c:v>
                </c:pt>
                <c:pt idx="18280">
                  <c:v>281389783.81784302</c:v>
                </c:pt>
                <c:pt idx="18281">
                  <c:v>281390193.76273274</c:v>
                </c:pt>
                <c:pt idx="18282">
                  <c:v>281390706.19285703</c:v>
                </c:pt>
                <c:pt idx="18283">
                  <c:v>281391833.53526479</c:v>
                </c:pt>
                <c:pt idx="18284">
                  <c:v>281393268.32700652</c:v>
                </c:pt>
                <c:pt idx="18285">
                  <c:v>281394498.14164734</c:v>
                </c:pt>
                <c:pt idx="18286">
                  <c:v>281317509.25266272</c:v>
                </c:pt>
                <c:pt idx="18287">
                  <c:v>281240417.36442852</c:v>
                </c:pt>
                <c:pt idx="18288">
                  <c:v>281241339.20232612</c:v>
                </c:pt>
                <c:pt idx="18289">
                  <c:v>281242363.46248645</c:v>
                </c:pt>
                <c:pt idx="18290">
                  <c:v>281165065.71787</c:v>
                </c:pt>
                <c:pt idx="18291">
                  <c:v>281165168.11492532</c:v>
                </c:pt>
                <c:pt idx="18292">
                  <c:v>281165168.11492532</c:v>
                </c:pt>
                <c:pt idx="18293">
                  <c:v>281087460.46806282</c:v>
                </c:pt>
                <c:pt idx="18294">
                  <c:v>281087255.7309953</c:v>
                </c:pt>
                <c:pt idx="18295">
                  <c:v>281087153.36239624</c:v>
                </c:pt>
                <c:pt idx="18296">
                  <c:v>281165577.70270735</c:v>
                </c:pt>
                <c:pt idx="18297">
                  <c:v>281166704.06548846</c:v>
                </c:pt>
                <c:pt idx="18298">
                  <c:v>281168035.21465665</c:v>
                </c:pt>
                <c:pt idx="18299">
                  <c:v>281169059.17050868</c:v>
                </c:pt>
                <c:pt idx="18300">
                  <c:v>281247894.39150131</c:v>
                </c:pt>
                <c:pt idx="18301">
                  <c:v>281248713.77750677</c:v>
                </c:pt>
                <c:pt idx="18302">
                  <c:v>281249840.42867649</c:v>
                </c:pt>
                <c:pt idx="18303">
                  <c:v>281251376.76262224</c:v>
                </c:pt>
                <c:pt idx="18304">
                  <c:v>281252605.82266766</c:v>
                </c:pt>
                <c:pt idx="18305">
                  <c:v>281253425.1925205</c:v>
                </c:pt>
                <c:pt idx="18306">
                  <c:v>281332467.27866685</c:v>
                </c:pt>
                <c:pt idx="18307">
                  <c:v>281333286.86948425</c:v>
                </c:pt>
                <c:pt idx="18308">
                  <c:v>281333491.76674944</c:v>
                </c:pt>
                <c:pt idx="18309">
                  <c:v>281333389.31813878</c:v>
                </c:pt>
                <c:pt idx="18310">
                  <c:v>281333799.1123181</c:v>
                </c:pt>
                <c:pt idx="18311">
                  <c:v>281334721.14665323</c:v>
                </c:pt>
                <c:pt idx="18312">
                  <c:v>281335438.28201079</c:v>
                </c:pt>
                <c:pt idx="18313">
                  <c:v>281335848.07267755</c:v>
                </c:pt>
                <c:pt idx="18314">
                  <c:v>281336052.96774817</c:v>
                </c:pt>
                <c:pt idx="18315">
                  <c:v>281258546.19045532</c:v>
                </c:pt>
                <c:pt idx="18316">
                  <c:v>281259877.63194472</c:v>
                </c:pt>
                <c:pt idx="18317">
                  <c:v>281183496.48088944</c:v>
                </c:pt>
                <c:pt idx="18318">
                  <c:v>281184213.2040658</c:v>
                </c:pt>
                <c:pt idx="18319">
                  <c:v>281184827.53650564</c:v>
                </c:pt>
                <c:pt idx="18320">
                  <c:v>281264383.99425727</c:v>
                </c:pt>
                <c:pt idx="18321">
                  <c:v>281266125.06603116</c:v>
                </c:pt>
                <c:pt idx="18322">
                  <c:v>281267456.46529979</c:v>
                </c:pt>
                <c:pt idx="18323">
                  <c:v>281268275.78424025</c:v>
                </c:pt>
                <c:pt idx="18324">
                  <c:v>281269197.51469123</c:v>
                </c:pt>
                <c:pt idx="18325">
                  <c:v>281192199.40258074</c:v>
                </c:pt>
                <c:pt idx="18326">
                  <c:v>281192813.71448696</c:v>
                </c:pt>
                <c:pt idx="18327">
                  <c:v>281193120.86984789</c:v>
                </c:pt>
                <c:pt idx="18328">
                  <c:v>281271655.44518077</c:v>
                </c:pt>
                <c:pt idx="18329">
                  <c:v>281272884.40094614</c:v>
                </c:pt>
                <c:pt idx="18330">
                  <c:v>281274522.99880314</c:v>
                </c:pt>
                <c:pt idx="18331">
                  <c:v>281275239.88183296</c:v>
                </c:pt>
                <c:pt idx="18332">
                  <c:v>281275444.7051608</c:v>
                </c:pt>
                <c:pt idx="18333">
                  <c:v>281275239.88183296</c:v>
                </c:pt>
                <c:pt idx="18334">
                  <c:v>281275239.88183296</c:v>
                </c:pt>
                <c:pt idx="18335">
                  <c:v>281198035.30192071</c:v>
                </c:pt>
                <c:pt idx="18336">
                  <c:v>281199161.51170075</c:v>
                </c:pt>
                <c:pt idx="18337">
                  <c:v>281121853.80437303</c:v>
                </c:pt>
                <c:pt idx="18338">
                  <c:v>281122467.92608911</c:v>
                </c:pt>
                <c:pt idx="18339">
                  <c:v>281201209.15224648</c:v>
                </c:pt>
                <c:pt idx="18340">
                  <c:v>281202437.72815078</c:v>
                </c:pt>
                <c:pt idx="18341">
                  <c:v>281204280.58016241</c:v>
                </c:pt>
                <c:pt idx="18342">
                  <c:v>281283944.71846771</c:v>
                </c:pt>
                <c:pt idx="18343">
                  <c:v>281284251.94220328</c:v>
                </c:pt>
                <c:pt idx="18344">
                  <c:v>281362073.21439224</c:v>
                </c:pt>
                <c:pt idx="18345">
                  <c:v>281440509.16100252</c:v>
                </c:pt>
                <c:pt idx="18346">
                  <c:v>281519560.29020149</c:v>
                </c:pt>
                <c:pt idx="18347">
                  <c:v>281520380.22912151</c:v>
                </c:pt>
                <c:pt idx="18348">
                  <c:v>281520790.19752777</c:v>
                </c:pt>
                <c:pt idx="18349">
                  <c:v>281521302.65704697</c:v>
                </c:pt>
                <c:pt idx="18350">
                  <c:v>281521815.11546791</c:v>
                </c:pt>
                <c:pt idx="18351">
                  <c:v>281600457.34518421</c:v>
                </c:pt>
                <c:pt idx="18352">
                  <c:v>281679407.55758351</c:v>
                </c:pt>
                <c:pt idx="18353">
                  <c:v>281680433.03267485</c:v>
                </c:pt>
                <c:pt idx="18354">
                  <c:v>281682176.33024693</c:v>
                </c:pt>
                <c:pt idx="18355">
                  <c:v>281684329.79795146</c:v>
                </c:pt>
                <c:pt idx="18356">
                  <c:v>281685867.97730553</c:v>
                </c:pt>
                <c:pt idx="18357">
                  <c:v>281686688.33558542</c:v>
                </c:pt>
                <c:pt idx="18358">
                  <c:v>281687098.51367074</c:v>
                </c:pt>
                <c:pt idx="18359">
                  <c:v>281687918.86773282</c:v>
                </c:pt>
                <c:pt idx="18360">
                  <c:v>281611016.64309335</c:v>
                </c:pt>
                <c:pt idx="18361">
                  <c:v>281534216.27450168</c:v>
                </c:pt>
                <c:pt idx="18362">
                  <c:v>281535343.62071484</c:v>
                </c:pt>
                <c:pt idx="18363">
                  <c:v>281536163.50553256</c:v>
                </c:pt>
                <c:pt idx="18364">
                  <c:v>281536778.41730171</c:v>
                </c:pt>
                <c:pt idx="18365">
                  <c:v>281537803.26673692</c:v>
                </c:pt>
                <c:pt idx="18366">
                  <c:v>281538930.59604454</c:v>
                </c:pt>
                <c:pt idx="18367">
                  <c:v>281539852.95243549</c:v>
                </c:pt>
                <c:pt idx="18368">
                  <c:v>281618705.1590535</c:v>
                </c:pt>
                <c:pt idx="18369">
                  <c:v>281620037.8100298</c:v>
                </c:pt>
                <c:pt idx="18370">
                  <c:v>281543747.30687374</c:v>
                </c:pt>
                <c:pt idx="18371">
                  <c:v>281545387.01609015</c:v>
                </c:pt>
                <c:pt idx="18372">
                  <c:v>281546719.27155185</c:v>
                </c:pt>
                <c:pt idx="18373">
                  <c:v>281547949.03923744</c:v>
                </c:pt>
                <c:pt idx="18374">
                  <c:v>281549383.76021415</c:v>
                </c:pt>
                <c:pt idx="18375">
                  <c:v>281550511.03494394</c:v>
                </c:pt>
                <c:pt idx="18376">
                  <c:v>281472885.77406335</c:v>
                </c:pt>
                <c:pt idx="18377">
                  <c:v>281472988.22474176</c:v>
                </c:pt>
                <c:pt idx="18378">
                  <c:v>281473090.67537647</c:v>
                </c:pt>
                <c:pt idx="18379">
                  <c:v>281473295.57651418</c:v>
                </c:pt>
                <c:pt idx="18380">
                  <c:v>281473910.27887344</c:v>
                </c:pt>
                <c:pt idx="18381">
                  <c:v>281553277.95948523</c:v>
                </c:pt>
                <c:pt idx="18382">
                  <c:v>281554815.12595576</c:v>
                </c:pt>
                <c:pt idx="18383">
                  <c:v>281556454.75930285</c:v>
                </c:pt>
                <c:pt idx="18384">
                  <c:v>281636336.55603719</c:v>
                </c:pt>
                <c:pt idx="18385">
                  <c:v>281638079.12355882</c:v>
                </c:pt>
                <c:pt idx="18386">
                  <c:v>281639924.18121916</c:v>
                </c:pt>
                <c:pt idx="18387">
                  <c:v>281641564.22052842</c:v>
                </c:pt>
                <c:pt idx="18388">
                  <c:v>281720833.25461477</c:v>
                </c:pt>
                <c:pt idx="18389">
                  <c:v>281800000.40613919</c:v>
                </c:pt>
                <c:pt idx="18390">
                  <c:v>281800615.75273979</c:v>
                </c:pt>
                <c:pt idx="18391">
                  <c:v>281800820.86792225</c:v>
                </c:pt>
                <c:pt idx="18392">
                  <c:v>281801231.09775871</c:v>
                </c:pt>
                <c:pt idx="18393">
                  <c:v>281801948.99828142</c:v>
                </c:pt>
                <c:pt idx="18394">
                  <c:v>281802974.56672281</c:v>
                </c:pt>
                <c:pt idx="18395">
                  <c:v>281804512.91114646</c:v>
                </c:pt>
                <c:pt idx="18396">
                  <c:v>281806666.57673264</c:v>
                </c:pt>
                <c:pt idx="18397">
                  <c:v>281808922.77704191</c:v>
                </c:pt>
                <c:pt idx="18398">
                  <c:v>281810871.29656065</c:v>
                </c:pt>
                <c:pt idx="18399">
                  <c:v>281812307.03763664</c:v>
                </c:pt>
                <c:pt idx="18400">
                  <c:v>281813742.7701019</c:v>
                </c:pt>
                <c:pt idx="18401">
                  <c:v>281815691.25038946</c:v>
                </c:pt>
                <c:pt idx="18402">
                  <c:v>281818152.46597874</c:v>
                </c:pt>
                <c:pt idx="18403">
                  <c:v>281820408.55804151</c:v>
                </c:pt>
                <c:pt idx="18404">
                  <c:v>281744106.42850041</c:v>
                </c:pt>
                <c:pt idx="18405">
                  <c:v>281745439.18492323</c:v>
                </c:pt>
                <c:pt idx="18406">
                  <c:v>281746669.4150334</c:v>
                </c:pt>
                <c:pt idx="18407">
                  <c:v>281669853.12922555</c:v>
                </c:pt>
                <c:pt idx="18408">
                  <c:v>281749334.89191276</c:v>
                </c:pt>
                <c:pt idx="18409">
                  <c:v>281751385.23854208</c:v>
                </c:pt>
                <c:pt idx="18410">
                  <c:v>281753743.11545062</c:v>
                </c:pt>
                <c:pt idx="18411">
                  <c:v>281755998.45423514</c:v>
                </c:pt>
                <c:pt idx="18412">
                  <c:v>281758151.25779402</c:v>
                </c:pt>
                <c:pt idx="18413">
                  <c:v>281759893.98934871</c:v>
                </c:pt>
                <c:pt idx="18414">
                  <c:v>281761636.70821375</c:v>
                </c:pt>
                <c:pt idx="18415">
                  <c:v>281763686.94945538</c:v>
                </c:pt>
                <c:pt idx="18416">
                  <c:v>281766044.70517009</c:v>
                </c:pt>
                <c:pt idx="18417">
                  <c:v>281768402.43765706</c:v>
                </c:pt>
                <c:pt idx="18418">
                  <c:v>281770760.14691776</c:v>
                </c:pt>
                <c:pt idx="18419">
                  <c:v>281695064.3377071</c:v>
                </c:pt>
                <c:pt idx="18420">
                  <c:v>281697011.43435723</c:v>
                </c:pt>
                <c:pt idx="18421">
                  <c:v>281698446.1270135</c:v>
                </c:pt>
                <c:pt idx="18422">
                  <c:v>281621723.53249675</c:v>
                </c:pt>
                <c:pt idx="18423">
                  <c:v>281623157.81103414</c:v>
                </c:pt>
                <c:pt idx="18424">
                  <c:v>281624592.08097118</c:v>
                </c:pt>
                <c:pt idx="18425">
                  <c:v>281626128.78921741</c:v>
                </c:pt>
                <c:pt idx="18426">
                  <c:v>281627767.93379849</c:v>
                </c:pt>
                <c:pt idx="18427">
                  <c:v>281551247.71903044</c:v>
                </c:pt>
                <c:pt idx="18428">
                  <c:v>281552988.80395555</c:v>
                </c:pt>
                <c:pt idx="18429">
                  <c:v>281554525.04483294</c:v>
                </c:pt>
                <c:pt idx="18430">
                  <c:v>281555856.44560969</c:v>
                </c:pt>
                <c:pt idx="18431">
                  <c:v>281556983.00970805</c:v>
                </c:pt>
                <c:pt idx="18432">
                  <c:v>281480562.69197464</c:v>
                </c:pt>
                <c:pt idx="18433">
                  <c:v>281482712.77952582</c:v>
                </c:pt>
                <c:pt idx="18434">
                  <c:v>281485067.61513162</c:v>
                </c:pt>
                <c:pt idx="18435">
                  <c:v>281565483.27680093</c:v>
                </c:pt>
                <c:pt idx="18436">
                  <c:v>281567941.12904161</c:v>
                </c:pt>
                <c:pt idx="18437">
                  <c:v>281648666.04265314</c:v>
                </c:pt>
                <c:pt idx="18438">
                  <c:v>281651636.70402455</c:v>
                </c:pt>
                <c:pt idx="18439">
                  <c:v>281654197.58938849</c:v>
                </c:pt>
                <c:pt idx="18440">
                  <c:v>281656041.40987349</c:v>
                </c:pt>
                <c:pt idx="18441">
                  <c:v>281735642.65497804</c:v>
                </c:pt>
                <c:pt idx="18442">
                  <c:v>281737384.49939436</c:v>
                </c:pt>
                <c:pt idx="18443">
                  <c:v>281739843.55227703</c:v>
                </c:pt>
                <c:pt idx="18444">
                  <c:v>281742609.95656121</c:v>
                </c:pt>
                <c:pt idx="18445">
                  <c:v>281745273.87119651</c:v>
                </c:pt>
                <c:pt idx="18446">
                  <c:v>281747937.75617248</c:v>
                </c:pt>
                <c:pt idx="18447">
                  <c:v>281750396.70059508</c:v>
                </c:pt>
                <c:pt idx="18448">
                  <c:v>281830822.64524376</c:v>
                </c:pt>
                <c:pt idx="18449">
                  <c:v>281833077.25777841</c:v>
                </c:pt>
                <c:pt idx="18450">
                  <c:v>281913607.59668523</c:v>
                </c:pt>
                <c:pt idx="18451">
                  <c:v>281916580.34619021</c:v>
                </c:pt>
                <c:pt idx="18452">
                  <c:v>281841583.10475826</c:v>
                </c:pt>
                <c:pt idx="18453">
                  <c:v>281922320.72352552</c:v>
                </c:pt>
                <c:pt idx="18454">
                  <c:v>281924575.83410525</c:v>
                </c:pt>
                <c:pt idx="18455">
                  <c:v>281926728.41984177</c:v>
                </c:pt>
                <c:pt idx="18456">
                  <c:v>281928573.47792476</c:v>
                </c:pt>
                <c:pt idx="18457">
                  <c:v>281852752.97476333</c:v>
                </c:pt>
                <c:pt idx="18458">
                  <c:v>281855724.68724155</c:v>
                </c:pt>
                <c:pt idx="18459">
                  <c:v>281858798.83373404</c:v>
                </c:pt>
                <c:pt idx="18460">
                  <c:v>281939438.53153664</c:v>
                </c:pt>
                <c:pt idx="18461">
                  <c:v>281942000.97231686</c:v>
                </c:pt>
                <c:pt idx="18462">
                  <c:v>281945280.85649359</c:v>
                </c:pt>
                <c:pt idx="18463">
                  <c:v>282026641.1611715</c:v>
                </c:pt>
                <c:pt idx="18464">
                  <c:v>282029614.29979694</c:v>
                </c:pt>
                <c:pt idx="18465">
                  <c:v>282032484.88137454</c:v>
                </c:pt>
                <c:pt idx="18466">
                  <c:v>282035662.98512512</c:v>
                </c:pt>
                <c:pt idx="18467">
                  <c:v>282038943.5641095</c:v>
                </c:pt>
                <c:pt idx="18468">
                  <c:v>282041301.45249379</c:v>
                </c:pt>
                <c:pt idx="18469">
                  <c:v>282042941.70898116</c:v>
                </c:pt>
                <c:pt idx="18470">
                  <c:v>282044786.98409969</c:v>
                </c:pt>
                <c:pt idx="18471">
                  <c:v>282047452.3563894</c:v>
                </c:pt>
                <c:pt idx="18472">
                  <c:v>282050322.72413844</c:v>
                </c:pt>
                <c:pt idx="18473">
                  <c:v>281975105.24102062</c:v>
                </c:pt>
                <c:pt idx="18474">
                  <c:v>281977667.30005985</c:v>
                </c:pt>
                <c:pt idx="18475">
                  <c:v>281901935.19143546</c:v>
                </c:pt>
                <c:pt idx="18476">
                  <c:v>281904803.84211451</c:v>
                </c:pt>
                <c:pt idx="18477">
                  <c:v>281829581.6904152</c:v>
                </c:pt>
                <c:pt idx="18478">
                  <c:v>281754050.73894799</c:v>
                </c:pt>
                <c:pt idx="18479">
                  <c:v>281679030.15377295</c:v>
                </c:pt>
                <c:pt idx="18480">
                  <c:v>281604724.15444386</c:v>
                </c:pt>
                <c:pt idx="18481">
                  <c:v>281608612.75477207</c:v>
                </c:pt>
                <c:pt idx="18482">
                  <c:v>281612398.96273649</c:v>
                </c:pt>
                <c:pt idx="18483">
                  <c:v>281615878.12799776</c:v>
                </c:pt>
                <c:pt idx="18484">
                  <c:v>281618947.93765074</c:v>
                </c:pt>
                <c:pt idx="18485">
                  <c:v>281621710.7326346</c:v>
                </c:pt>
                <c:pt idx="18486">
                  <c:v>281624064.19947499</c:v>
                </c:pt>
                <c:pt idx="18487">
                  <c:v>281626008.35025901</c:v>
                </c:pt>
                <c:pt idx="18488">
                  <c:v>281705847.60387325</c:v>
                </c:pt>
                <c:pt idx="18489">
                  <c:v>281708099.31396306</c:v>
                </c:pt>
                <c:pt idx="18490">
                  <c:v>281710453.35184151</c:v>
                </c:pt>
                <c:pt idx="18491">
                  <c:v>281712500.32246435</c:v>
                </c:pt>
                <c:pt idx="18492">
                  <c:v>281714240.23371696</c:v>
                </c:pt>
                <c:pt idx="18493">
                  <c:v>281716491.86478102</c:v>
                </c:pt>
                <c:pt idx="18494">
                  <c:v>281641765.62059355</c:v>
                </c:pt>
                <c:pt idx="18495">
                  <c:v>281645755.93333417</c:v>
                </c:pt>
                <c:pt idx="18496">
                  <c:v>281727237.99371284</c:v>
                </c:pt>
                <c:pt idx="18497">
                  <c:v>281730103.54653716</c:v>
                </c:pt>
                <c:pt idx="18498">
                  <c:v>281810564.50875127</c:v>
                </c:pt>
                <c:pt idx="18499">
                  <c:v>281813226.05997318</c:v>
                </c:pt>
                <c:pt idx="18500">
                  <c:v>281816399.40926373</c:v>
                </c:pt>
                <c:pt idx="18501">
                  <c:v>281819675.08050162</c:v>
                </c:pt>
                <c:pt idx="18502">
                  <c:v>281822541.25603676</c:v>
                </c:pt>
                <c:pt idx="18503">
                  <c:v>281824895.58882022</c:v>
                </c:pt>
                <c:pt idx="18504">
                  <c:v>281827454.61991024</c:v>
                </c:pt>
                <c:pt idx="18505">
                  <c:v>281830627.78044009</c:v>
                </c:pt>
                <c:pt idx="18506">
                  <c:v>281911607.32080865</c:v>
                </c:pt>
                <c:pt idx="18507">
                  <c:v>281913962.19829303</c:v>
                </c:pt>
                <c:pt idx="18508">
                  <c:v>281916317.05260015</c:v>
                </c:pt>
                <c:pt idx="18509">
                  <c:v>281996992.1608538</c:v>
                </c:pt>
                <c:pt idx="18510">
                  <c:v>282078180.85467839</c:v>
                </c:pt>
                <c:pt idx="18511">
                  <c:v>282082175.93428844</c:v>
                </c:pt>
                <c:pt idx="18512">
                  <c:v>282086170.94722962</c:v>
                </c:pt>
                <c:pt idx="18513">
                  <c:v>282167568.33859408</c:v>
                </c:pt>
                <c:pt idx="18514">
                  <c:v>282248352.56395745</c:v>
                </c:pt>
                <c:pt idx="18515">
                  <c:v>282251222.25461864</c:v>
                </c:pt>
                <c:pt idx="18516">
                  <c:v>282332418.74965608</c:v>
                </c:pt>
                <c:pt idx="18517">
                  <c:v>282335084.13494074</c:v>
                </c:pt>
                <c:pt idx="18518">
                  <c:v>282416180.45444655</c:v>
                </c:pt>
                <c:pt idx="18519">
                  <c:v>282419051.59482282</c:v>
                </c:pt>
                <c:pt idx="18520">
                  <c:v>282499842.5794102</c:v>
                </c:pt>
                <c:pt idx="18521">
                  <c:v>282502611.88153195</c:v>
                </c:pt>
                <c:pt idx="18522">
                  <c:v>282505278.58667284</c:v>
                </c:pt>
                <c:pt idx="18523">
                  <c:v>282507637.5703401</c:v>
                </c:pt>
                <c:pt idx="18524">
                  <c:v>282588226.8866564</c:v>
                </c:pt>
                <c:pt idx="18525">
                  <c:v>282669125.39481747</c:v>
                </c:pt>
                <c:pt idx="18526">
                  <c:v>282672409.16406351</c:v>
                </c:pt>
                <c:pt idx="18527">
                  <c:v>282754336.48195797</c:v>
                </c:pt>
                <c:pt idx="18528">
                  <c:v>282835855.15596122</c:v>
                </c:pt>
                <c:pt idx="18529">
                  <c:v>282916964.86307776</c:v>
                </c:pt>
                <c:pt idx="18530">
                  <c:v>282997870.72831208</c:v>
                </c:pt>
                <c:pt idx="18531">
                  <c:v>283000849.73485446</c:v>
                </c:pt>
                <c:pt idx="18532">
                  <c:v>283081963.38933843</c:v>
                </c:pt>
                <c:pt idx="18533">
                  <c:v>283085045.89393753</c:v>
                </c:pt>
                <c:pt idx="18534">
                  <c:v>283088231.10713154</c:v>
                </c:pt>
                <c:pt idx="18535">
                  <c:v>283091519.02483225</c:v>
                </c:pt>
                <c:pt idx="18536">
                  <c:v>283094909.64282286</c:v>
                </c:pt>
                <c:pt idx="18537">
                  <c:v>283175925.54558301</c:v>
                </c:pt>
                <c:pt idx="18538">
                  <c:v>283177980.98484474</c:v>
                </c:pt>
                <c:pt idx="18539">
                  <c:v>283101690.73521614</c:v>
                </c:pt>
                <c:pt idx="18540">
                  <c:v>283103951.05680466</c:v>
                </c:pt>
                <c:pt idx="18541">
                  <c:v>283106416.83791465</c:v>
                </c:pt>
                <c:pt idx="18542">
                  <c:v>283109601.76771712</c:v>
                </c:pt>
                <c:pt idx="18543">
                  <c:v>283112581.17994475</c:v>
                </c:pt>
                <c:pt idx="18544">
                  <c:v>283193293.45387089</c:v>
                </c:pt>
                <c:pt idx="18545">
                  <c:v>283195451.50862551</c:v>
                </c:pt>
                <c:pt idx="18546">
                  <c:v>283197815.07016301</c:v>
                </c:pt>
                <c:pt idx="18547">
                  <c:v>283201000.70327145</c:v>
                </c:pt>
                <c:pt idx="18548">
                  <c:v>283204700.09516472</c:v>
                </c:pt>
                <c:pt idx="18549">
                  <c:v>283207988.39569479</c:v>
                </c:pt>
                <c:pt idx="18550">
                  <c:v>283288705.95770931</c:v>
                </c:pt>
                <c:pt idx="18551">
                  <c:v>283213023.51866227</c:v>
                </c:pt>
                <c:pt idx="18552">
                  <c:v>283215386.90733874</c:v>
                </c:pt>
                <c:pt idx="18553">
                  <c:v>283295900.86610961</c:v>
                </c:pt>
                <c:pt idx="18554">
                  <c:v>283298470.42405069</c:v>
                </c:pt>
                <c:pt idx="18555">
                  <c:v>283300937.17382711</c:v>
                </c:pt>
                <c:pt idx="18556">
                  <c:v>283303506.67791957</c:v>
                </c:pt>
                <c:pt idx="18557">
                  <c:v>283306487.26824969</c:v>
                </c:pt>
                <c:pt idx="18558">
                  <c:v>283309673.37565535</c:v>
                </c:pt>
                <c:pt idx="18559">
                  <c:v>283313373.31834376</c:v>
                </c:pt>
                <c:pt idx="18560">
                  <c:v>283317073.20406985</c:v>
                </c:pt>
                <c:pt idx="18561">
                  <c:v>283320156.39866292</c:v>
                </c:pt>
                <c:pt idx="18562">
                  <c:v>283322725.69727474</c:v>
                </c:pt>
                <c:pt idx="18563">
                  <c:v>283403042.47553945</c:v>
                </c:pt>
                <c:pt idx="18564">
                  <c:v>283483360.42513758</c:v>
                </c:pt>
                <c:pt idx="18565">
                  <c:v>283486033.89276809</c:v>
                </c:pt>
                <c:pt idx="18566">
                  <c:v>283489118.62617511</c:v>
                </c:pt>
                <c:pt idx="18567">
                  <c:v>283492203.32000935</c:v>
                </c:pt>
                <c:pt idx="18568">
                  <c:v>283495185.15310097</c:v>
                </c:pt>
                <c:pt idx="18569">
                  <c:v>283498372.58896345</c:v>
                </c:pt>
                <c:pt idx="18570">
                  <c:v>283501457.16408551</c:v>
                </c:pt>
                <c:pt idx="18571">
                  <c:v>283582501.03237438</c:v>
                </c:pt>
                <c:pt idx="18572">
                  <c:v>283584969.31478137</c:v>
                </c:pt>
                <c:pt idx="18573">
                  <c:v>283587540.41535294</c:v>
                </c:pt>
                <c:pt idx="18574">
                  <c:v>283668484.29470313</c:v>
                </c:pt>
                <c:pt idx="18575">
                  <c:v>283671261.78575379</c:v>
                </c:pt>
                <c:pt idx="18576">
                  <c:v>283751384.72281545</c:v>
                </c:pt>
                <c:pt idx="18577">
                  <c:v>283752928.1722014</c:v>
                </c:pt>
                <c:pt idx="18578">
                  <c:v>283754677.40287203</c:v>
                </c:pt>
                <c:pt idx="18579">
                  <c:v>283834802.28152746</c:v>
                </c:pt>
                <c:pt idx="18580">
                  <c:v>283837066.57814521</c:v>
                </c:pt>
                <c:pt idx="18581">
                  <c:v>283761674.19841152</c:v>
                </c:pt>
                <c:pt idx="18582">
                  <c:v>283764658.06404501</c:v>
                </c:pt>
                <c:pt idx="18583">
                  <c:v>283767230.33231109</c:v>
                </c:pt>
                <c:pt idx="18584">
                  <c:v>283769596.79483294</c:v>
                </c:pt>
                <c:pt idx="18585">
                  <c:v>283772271.89835894</c:v>
                </c:pt>
                <c:pt idx="18586">
                  <c:v>283774741.19829714</c:v>
                </c:pt>
                <c:pt idx="18587">
                  <c:v>283698109.21290648</c:v>
                </c:pt>
                <c:pt idx="18588">
                  <c:v>283620859.3927483</c:v>
                </c:pt>
                <c:pt idx="18589">
                  <c:v>283544225.86099225</c:v>
                </c:pt>
                <c:pt idx="18590">
                  <c:v>283546795.85288221</c:v>
                </c:pt>
                <c:pt idx="18591">
                  <c:v>283471085.66523749</c:v>
                </c:pt>
                <c:pt idx="18592">
                  <c:v>283472935.51324266</c:v>
                </c:pt>
                <c:pt idx="18593">
                  <c:v>283474990.8832196</c:v>
                </c:pt>
                <c:pt idx="18594">
                  <c:v>283477354.5369671</c:v>
                </c:pt>
                <c:pt idx="18595">
                  <c:v>283479718.16747481</c:v>
                </c:pt>
                <c:pt idx="18596">
                  <c:v>283481567.94905186</c:v>
                </c:pt>
                <c:pt idx="18597">
                  <c:v>283482492.83450282</c:v>
                </c:pt>
                <c:pt idx="18598">
                  <c:v>283483109.42282635</c:v>
                </c:pt>
                <c:pt idx="18599">
                  <c:v>283484239.83064544</c:v>
                </c:pt>
                <c:pt idx="18600">
                  <c:v>283485781.28728676</c:v>
                </c:pt>
                <c:pt idx="18601">
                  <c:v>283487733.78484315</c:v>
                </c:pt>
                <c:pt idx="18602">
                  <c:v>283489994.55167472</c:v>
                </c:pt>
                <c:pt idx="18603">
                  <c:v>283413969.37257946</c:v>
                </c:pt>
                <c:pt idx="18604">
                  <c:v>283415407.62163812</c:v>
                </c:pt>
                <c:pt idx="18605">
                  <c:v>283416537.6684323</c:v>
                </c:pt>
                <c:pt idx="18606">
                  <c:v>283339791.63290614</c:v>
                </c:pt>
                <c:pt idx="18607">
                  <c:v>283341434.86458051</c:v>
                </c:pt>
                <c:pt idx="18608">
                  <c:v>283342872.68307596</c:v>
                </c:pt>
                <c:pt idx="18609">
                  <c:v>283266022.30474448</c:v>
                </c:pt>
                <c:pt idx="18610">
                  <c:v>283267357.03838944</c:v>
                </c:pt>
                <c:pt idx="18611">
                  <c:v>283268691.76461715</c:v>
                </c:pt>
                <c:pt idx="18612">
                  <c:v>283270026.48342836</c:v>
                </c:pt>
                <c:pt idx="18613">
                  <c:v>283349958.94852436</c:v>
                </c:pt>
                <c:pt idx="18614">
                  <c:v>283352012.89943874</c:v>
                </c:pt>
                <c:pt idx="18615">
                  <c:v>283353656.04752845</c:v>
                </c:pt>
                <c:pt idx="18616">
                  <c:v>283355196.48865545</c:v>
                </c:pt>
                <c:pt idx="18617">
                  <c:v>283357045.00497133</c:v>
                </c:pt>
                <c:pt idx="18618">
                  <c:v>283358688.11864555</c:v>
                </c:pt>
                <c:pt idx="18619">
                  <c:v>283359406.97734445</c:v>
                </c:pt>
                <c:pt idx="18620">
                  <c:v>283359715.05898559</c:v>
                </c:pt>
                <c:pt idx="18621">
                  <c:v>283360228.52750951</c:v>
                </c:pt>
                <c:pt idx="18622">
                  <c:v>283361358.15439951</c:v>
                </c:pt>
                <c:pt idx="18623">
                  <c:v>283363103.93096411</c:v>
                </c:pt>
                <c:pt idx="18624">
                  <c:v>283286145.19418854</c:v>
                </c:pt>
                <c:pt idx="18625">
                  <c:v>283208672.59726846</c:v>
                </c:pt>
                <c:pt idx="18626">
                  <c:v>283209493.67473686</c:v>
                </c:pt>
                <c:pt idx="18627">
                  <c:v>283210930.55355084</c:v>
                </c:pt>
                <c:pt idx="18628">
                  <c:v>283212264.79046446</c:v>
                </c:pt>
                <c:pt idx="18629">
                  <c:v>283291380.97575915</c:v>
                </c:pt>
                <c:pt idx="18630">
                  <c:v>283292202.26447344</c:v>
                </c:pt>
                <c:pt idx="18631">
                  <c:v>283292612.90777749</c:v>
                </c:pt>
                <c:pt idx="18632">
                  <c:v>283292920.88979477</c:v>
                </c:pt>
                <c:pt idx="18633">
                  <c:v>283293434.19227904</c:v>
                </c:pt>
                <c:pt idx="18634">
                  <c:v>283294152.81391495</c:v>
                </c:pt>
                <c:pt idx="18635">
                  <c:v>283295282.07214111</c:v>
                </c:pt>
                <c:pt idx="18636">
                  <c:v>283218525.34159178</c:v>
                </c:pt>
                <c:pt idx="18637">
                  <c:v>283220372.68614537</c:v>
                </c:pt>
                <c:pt idx="18638">
                  <c:v>283222425.27453685</c:v>
                </c:pt>
                <c:pt idx="18639">
                  <c:v>283224169.96087414</c:v>
                </c:pt>
                <c:pt idx="18640">
                  <c:v>283225709.37946838</c:v>
                </c:pt>
                <c:pt idx="18641">
                  <c:v>283226940.90723765</c:v>
                </c:pt>
                <c:pt idx="18642">
                  <c:v>283227864.54892021</c:v>
                </c:pt>
                <c:pt idx="18643">
                  <c:v>283228993.43948442</c:v>
                </c:pt>
                <c:pt idx="18644">
                  <c:v>283230224.95041138</c:v>
                </c:pt>
                <c:pt idx="18645">
                  <c:v>283309346.02523142</c:v>
                </c:pt>
                <c:pt idx="18646">
                  <c:v>283309961.945961</c:v>
                </c:pt>
                <c:pt idx="18647">
                  <c:v>283310577.86511123</c:v>
                </c:pt>
                <c:pt idx="18648">
                  <c:v>283389597.10063225</c:v>
                </c:pt>
                <c:pt idx="18649">
                  <c:v>283390110.50529695</c:v>
                </c:pt>
                <c:pt idx="18650">
                  <c:v>283390110.50529695</c:v>
                </c:pt>
                <c:pt idx="18651">
                  <c:v>283390007.82445186</c:v>
                </c:pt>
                <c:pt idx="18652">
                  <c:v>283468205.95023119</c:v>
                </c:pt>
                <c:pt idx="18653">
                  <c:v>283468616.78668267</c:v>
                </c:pt>
                <c:pt idx="18654">
                  <c:v>283469233.04004365</c:v>
                </c:pt>
                <c:pt idx="18655">
                  <c:v>283470157.41712201</c:v>
                </c:pt>
                <c:pt idx="18656">
                  <c:v>283548664.29113919</c:v>
                </c:pt>
                <c:pt idx="18657">
                  <c:v>283626554.74535185</c:v>
                </c:pt>
                <c:pt idx="18658">
                  <c:v>283626040.91963553</c:v>
                </c:pt>
                <c:pt idx="18659">
                  <c:v>283704445.02916908</c:v>
                </c:pt>
                <c:pt idx="18660">
                  <c:v>283704958.99611259</c:v>
                </c:pt>
                <c:pt idx="18661">
                  <c:v>283783466.18153304</c:v>
                </c:pt>
                <c:pt idx="18662">
                  <c:v>283783671.82440585</c:v>
                </c:pt>
                <c:pt idx="18663">
                  <c:v>283862179.23583311</c:v>
                </c:pt>
                <c:pt idx="18664">
                  <c:v>283861973.53655779</c:v>
                </c:pt>
                <c:pt idx="18665">
                  <c:v>283861150.73769695</c:v>
                </c:pt>
                <c:pt idx="18666">
                  <c:v>283860636.48697996</c:v>
                </c:pt>
                <c:pt idx="18667">
                  <c:v>283860122.23516518</c:v>
                </c:pt>
                <c:pt idx="18668">
                  <c:v>283859916.53413129</c:v>
                </c:pt>
                <c:pt idx="18669">
                  <c:v>283860225.08561611</c:v>
                </c:pt>
                <c:pt idx="18670">
                  <c:v>283860327.93602294</c:v>
                </c:pt>
                <c:pt idx="18671">
                  <c:v>283860122.23516518</c:v>
                </c:pt>
                <c:pt idx="18672">
                  <c:v>283937909.1003688</c:v>
                </c:pt>
                <c:pt idx="18673">
                  <c:v>283937394.7049073</c:v>
                </c:pt>
                <c:pt idx="18674">
                  <c:v>283937086.06710327</c:v>
                </c:pt>
                <c:pt idx="18675">
                  <c:v>284015489.9231292</c:v>
                </c:pt>
                <c:pt idx="18676">
                  <c:v>284016313.1823594</c:v>
                </c:pt>
                <c:pt idx="18677">
                  <c:v>284017136.43877459</c:v>
                </c:pt>
                <c:pt idx="18678">
                  <c:v>284017959.69237536</c:v>
                </c:pt>
                <c:pt idx="18679">
                  <c:v>284096570.20890206</c:v>
                </c:pt>
                <c:pt idx="18680">
                  <c:v>284174666.13664669</c:v>
                </c:pt>
                <c:pt idx="18681">
                  <c:v>284252247.04995048</c:v>
                </c:pt>
                <c:pt idx="18682">
                  <c:v>284329415.54030311</c:v>
                </c:pt>
                <c:pt idx="18683">
                  <c:v>284328591.37545651</c:v>
                </c:pt>
                <c:pt idx="18684">
                  <c:v>284406686.50876552</c:v>
                </c:pt>
                <c:pt idx="18685">
                  <c:v>284406686.50876552</c:v>
                </c:pt>
                <c:pt idx="18686">
                  <c:v>284406686.50876552</c:v>
                </c:pt>
                <c:pt idx="18687">
                  <c:v>284328488.35465252</c:v>
                </c:pt>
                <c:pt idx="18688">
                  <c:v>284328488.35465252</c:v>
                </c:pt>
                <c:pt idx="18689">
                  <c:v>284250599.17781895</c:v>
                </c:pt>
                <c:pt idx="18690">
                  <c:v>284251114.13907033</c:v>
                </c:pt>
                <c:pt idx="18691">
                  <c:v>284251732.09111977</c:v>
                </c:pt>
                <c:pt idx="18692">
                  <c:v>284174151.32080305</c:v>
                </c:pt>
                <c:pt idx="18693">
                  <c:v>284175180.95139045</c:v>
                </c:pt>
                <c:pt idx="18694">
                  <c:v>284176313.53995419</c:v>
                </c:pt>
                <c:pt idx="18695">
                  <c:v>284255748.74081701</c:v>
                </c:pt>
                <c:pt idx="18696">
                  <c:v>284256366.68098217</c:v>
                </c:pt>
                <c:pt idx="18697">
                  <c:v>284335081.59734547</c:v>
                </c:pt>
                <c:pt idx="18698">
                  <c:v>284414105.93410003</c:v>
                </c:pt>
                <c:pt idx="18699">
                  <c:v>284493439.94306791</c:v>
                </c:pt>
                <c:pt idx="18700">
                  <c:v>284572259.06104749</c:v>
                </c:pt>
                <c:pt idx="18701">
                  <c:v>284650665.99718636</c:v>
                </c:pt>
                <c:pt idx="18702">
                  <c:v>284650769.12731355</c:v>
                </c:pt>
                <c:pt idx="18703">
                  <c:v>284651697.29647553</c:v>
                </c:pt>
                <c:pt idx="18704">
                  <c:v>284653553.62409037</c:v>
                </c:pt>
                <c:pt idx="18705">
                  <c:v>284655306.80928123</c:v>
                </c:pt>
                <c:pt idx="18706">
                  <c:v>284655719.32159281</c:v>
                </c:pt>
                <c:pt idx="18707">
                  <c:v>284655306.80928123</c:v>
                </c:pt>
                <c:pt idx="18708">
                  <c:v>284655203.68109316</c:v>
                </c:pt>
                <c:pt idx="18709">
                  <c:v>284655306.80928123</c:v>
                </c:pt>
                <c:pt idx="18710">
                  <c:v>284733818.2859416</c:v>
                </c:pt>
                <c:pt idx="18711">
                  <c:v>284734230.91105193</c:v>
                </c:pt>
                <c:pt idx="18712">
                  <c:v>284812639.48569411</c:v>
                </c:pt>
                <c:pt idx="18713">
                  <c:v>284812639.48569411</c:v>
                </c:pt>
                <c:pt idx="18714">
                  <c:v>284813052.22307324</c:v>
                </c:pt>
                <c:pt idx="18715">
                  <c:v>284813671.32781965</c:v>
                </c:pt>
                <c:pt idx="18716">
                  <c:v>284892389.93455589</c:v>
                </c:pt>
                <c:pt idx="18717">
                  <c:v>284892905.99452037</c:v>
                </c:pt>
                <c:pt idx="18718">
                  <c:v>284971521.78400975</c:v>
                </c:pt>
                <c:pt idx="18719">
                  <c:v>284971625.02402538</c:v>
                </c:pt>
                <c:pt idx="18720">
                  <c:v>284971728.2639969</c:v>
                </c:pt>
                <c:pt idx="18721">
                  <c:v>284971934.74380761</c:v>
                </c:pt>
                <c:pt idx="18722">
                  <c:v>285050550.87186325</c:v>
                </c:pt>
                <c:pt idx="18723">
                  <c:v>285129270.52201265</c:v>
                </c:pt>
                <c:pt idx="18724">
                  <c:v>285129890.297979</c:v>
                </c:pt>
                <c:pt idx="18725">
                  <c:v>285130510.07235676</c:v>
                </c:pt>
                <c:pt idx="18726">
                  <c:v>285130923.25439221</c:v>
                </c:pt>
                <c:pt idx="18727">
                  <c:v>285130613.36793184</c:v>
                </c:pt>
                <c:pt idx="18728">
                  <c:v>285208093.77858764</c:v>
                </c:pt>
                <c:pt idx="18729">
                  <c:v>285207990.45437223</c:v>
                </c:pt>
                <c:pt idx="18730">
                  <c:v>285209023.69453901</c:v>
                </c:pt>
                <c:pt idx="18731">
                  <c:v>285288571.00404817</c:v>
                </c:pt>
                <c:pt idx="18732">
                  <c:v>285367602.14559972</c:v>
                </c:pt>
                <c:pt idx="18733">
                  <c:v>285368015.66336823</c:v>
                </c:pt>
                <c:pt idx="18734">
                  <c:v>285290431.32484555</c:v>
                </c:pt>
                <c:pt idx="18735">
                  <c:v>285291258.1294955</c:v>
                </c:pt>
                <c:pt idx="18736">
                  <c:v>285213776.54243493</c:v>
                </c:pt>
                <c:pt idx="18737">
                  <c:v>285214189.8291409</c:v>
                </c:pt>
                <c:pt idx="18738">
                  <c:v>285136294.55658221</c:v>
                </c:pt>
                <c:pt idx="18739">
                  <c:v>285136811.02165633</c:v>
                </c:pt>
                <c:pt idx="18740">
                  <c:v>285215429.68502027</c:v>
                </c:pt>
                <c:pt idx="18741">
                  <c:v>285215326.36393976</c:v>
                </c:pt>
                <c:pt idx="18742">
                  <c:v>285215119.72164643</c:v>
                </c:pt>
                <c:pt idx="18743">
                  <c:v>285137637.36347991</c:v>
                </c:pt>
                <c:pt idx="18744">
                  <c:v>285138980.16291779</c:v>
                </c:pt>
                <c:pt idx="18745">
                  <c:v>285139909.78892815</c:v>
                </c:pt>
                <c:pt idx="18746">
                  <c:v>285140426.24627763</c:v>
                </c:pt>
                <c:pt idx="18747">
                  <c:v>285140426.24627763</c:v>
                </c:pt>
                <c:pt idx="18748">
                  <c:v>285140219.66347051</c:v>
                </c:pt>
                <c:pt idx="18749">
                  <c:v>285218839.25590533</c:v>
                </c:pt>
                <c:pt idx="18750">
                  <c:v>285220182.40699178</c:v>
                </c:pt>
                <c:pt idx="18751">
                  <c:v>285300146.10096955</c:v>
                </c:pt>
                <c:pt idx="18752">
                  <c:v>285301386.25706768</c:v>
                </c:pt>
                <c:pt idx="18753">
                  <c:v>285302213.02426678</c:v>
                </c:pt>
                <c:pt idx="18754">
                  <c:v>285224831.71852243</c:v>
                </c:pt>
                <c:pt idx="18755">
                  <c:v>285225554.9367246</c:v>
                </c:pt>
                <c:pt idx="18756">
                  <c:v>285226898.05050498</c:v>
                </c:pt>
                <c:pt idx="18757">
                  <c:v>285228241.15682429</c:v>
                </c:pt>
                <c:pt idx="18758">
                  <c:v>285229274.31045395</c:v>
                </c:pt>
                <c:pt idx="18759">
                  <c:v>285308103.65875292</c:v>
                </c:pt>
                <c:pt idx="18760">
                  <c:v>285308310.3450765</c:v>
                </c:pt>
                <c:pt idx="18761">
                  <c:v>285309033.74581897</c:v>
                </c:pt>
                <c:pt idx="18762">
                  <c:v>285231960.48923039</c:v>
                </c:pt>
                <c:pt idx="18763">
                  <c:v>285232580.37240267</c:v>
                </c:pt>
                <c:pt idx="18764">
                  <c:v>285232786.99977303</c:v>
                </c:pt>
                <c:pt idx="18765">
                  <c:v>285233200.25398535</c:v>
                </c:pt>
                <c:pt idx="18766">
                  <c:v>285234026.76029009</c:v>
                </c:pt>
                <c:pt idx="18767">
                  <c:v>285235163.20184577</c:v>
                </c:pt>
                <c:pt idx="18768">
                  <c:v>285157881.85574925</c:v>
                </c:pt>
                <c:pt idx="18769">
                  <c:v>285158811.40906715</c:v>
                </c:pt>
                <c:pt idx="18770">
                  <c:v>285159844.2418946</c:v>
                </c:pt>
                <c:pt idx="18771">
                  <c:v>285161186.91797239</c:v>
                </c:pt>
                <c:pt idx="18772">
                  <c:v>285162632.86848456</c:v>
                </c:pt>
                <c:pt idx="18773">
                  <c:v>285163252.55891323</c:v>
                </c:pt>
                <c:pt idx="18774">
                  <c:v>285163252.55891323</c:v>
                </c:pt>
                <c:pt idx="18775">
                  <c:v>285163355.84049702</c:v>
                </c:pt>
                <c:pt idx="18776">
                  <c:v>285163768.96639019</c:v>
                </c:pt>
                <c:pt idx="18777">
                  <c:v>285164491.93500435</c:v>
                </c:pt>
                <c:pt idx="18778">
                  <c:v>285165628.02417254</c:v>
                </c:pt>
                <c:pt idx="18779">
                  <c:v>285167177.22806883</c:v>
                </c:pt>
                <c:pt idx="18780">
                  <c:v>285247250.47693288</c:v>
                </c:pt>
                <c:pt idx="18781">
                  <c:v>285249213.31072795</c:v>
                </c:pt>
                <c:pt idx="18782">
                  <c:v>285250969.51693159</c:v>
                </c:pt>
                <c:pt idx="18783">
                  <c:v>285252622.40523535</c:v>
                </c:pt>
                <c:pt idx="18784">
                  <c:v>285253862.06404811</c:v>
                </c:pt>
                <c:pt idx="18785">
                  <c:v>285254791.80398655</c:v>
                </c:pt>
                <c:pt idx="18786">
                  <c:v>285255928.14794457</c:v>
                </c:pt>
                <c:pt idx="18787">
                  <c:v>285256754.57655972</c:v>
                </c:pt>
                <c:pt idx="18788">
                  <c:v>285257477.69928074</c:v>
                </c:pt>
                <c:pt idx="18789">
                  <c:v>285257890.91129285</c:v>
                </c:pt>
                <c:pt idx="18790">
                  <c:v>285258097.51703453</c:v>
                </c:pt>
                <c:pt idx="18791">
                  <c:v>285258717.33319938</c:v>
                </c:pt>
                <c:pt idx="18792">
                  <c:v>285259543.75228059</c:v>
                </c:pt>
                <c:pt idx="18793">
                  <c:v>285260370.16853768</c:v>
                </c:pt>
                <c:pt idx="18794">
                  <c:v>285183288.36001408</c:v>
                </c:pt>
                <c:pt idx="18795">
                  <c:v>285184527.63337749</c:v>
                </c:pt>
                <c:pt idx="18796">
                  <c:v>285185457.08423018</c:v>
                </c:pt>
                <c:pt idx="18797">
                  <c:v>285186386.53150946</c:v>
                </c:pt>
                <c:pt idx="18798">
                  <c:v>285187419.24651682</c:v>
                </c:pt>
                <c:pt idx="18799">
                  <c:v>285187832.33128387</c:v>
                </c:pt>
                <c:pt idx="18800">
                  <c:v>285188451.95711201</c:v>
                </c:pt>
                <c:pt idx="18801">
                  <c:v>285189587.93366987</c:v>
                </c:pt>
                <c:pt idx="18802">
                  <c:v>285269563.85888481</c:v>
                </c:pt>
                <c:pt idx="18803">
                  <c:v>285271526.51154286</c:v>
                </c:pt>
                <c:pt idx="18804">
                  <c:v>285351297.26150537</c:v>
                </c:pt>
                <c:pt idx="18805">
                  <c:v>285352433.83109295</c:v>
                </c:pt>
                <c:pt idx="18806">
                  <c:v>285275761.65510207</c:v>
                </c:pt>
                <c:pt idx="18807">
                  <c:v>285277724.25745022</c:v>
                </c:pt>
                <c:pt idx="18808">
                  <c:v>285279583.55024278</c:v>
                </c:pt>
                <c:pt idx="18809">
                  <c:v>285281029.65697414</c:v>
                </c:pt>
                <c:pt idx="18810">
                  <c:v>285282475.7550568</c:v>
                </c:pt>
                <c:pt idx="18811">
                  <c:v>285283611.96891099</c:v>
                </c:pt>
                <c:pt idx="18812">
                  <c:v>285284438.30290574</c:v>
                </c:pt>
                <c:pt idx="18813">
                  <c:v>285363489.27477676</c:v>
                </c:pt>
                <c:pt idx="18814">
                  <c:v>285364419.14886808</c:v>
                </c:pt>
                <c:pt idx="18815">
                  <c:v>285365142.3818</c:v>
                </c:pt>
                <c:pt idx="18816">
                  <c:v>285366072.24953502</c:v>
                </c:pt>
                <c:pt idx="18817">
                  <c:v>285367002.11369485</c:v>
                </c:pt>
                <c:pt idx="18818">
                  <c:v>285368138.60947937</c:v>
                </c:pt>
                <c:pt idx="18819">
                  <c:v>285369688.36785191</c:v>
                </c:pt>
                <c:pt idx="18820">
                  <c:v>285371444.74866825</c:v>
                </c:pt>
                <c:pt idx="18821">
                  <c:v>285372787.85480362</c:v>
                </c:pt>
                <c:pt idx="18822">
                  <c:v>285373924.32340002</c:v>
                </c:pt>
                <c:pt idx="18823">
                  <c:v>285375060.78665572</c:v>
                </c:pt>
                <c:pt idx="18824">
                  <c:v>285376197.24457181</c:v>
                </c:pt>
                <c:pt idx="18825">
                  <c:v>285377643.63783181</c:v>
                </c:pt>
                <c:pt idx="18826">
                  <c:v>285379399.96087545</c:v>
                </c:pt>
                <c:pt idx="18827">
                  <c:v>285458972.39317816</c:v>
                </c:pt>
                <c:pt idx="18828">
                  <c:v>285459695.77553773</c:v>
                </c:pt>
                <c:pt idx="18829">
                  <c:v>285460625.83539289</c:v>
                </c:pt>
                <c:pt idx="18830">
                  <c:v>285462175.92720544</c:v>
                </c:pt>
                <c:pt idx="18831">
                  <c:v>285463932.68591923</c:v>
                </c:pt>
                <c:pt idx="18832">
                  <c:v>285465586.09423143</c:v>
                </c:pt>
                <c:pt idx="18833">
                  <c:v>285466929.48016411</c:v>
                </c:pt>
                <c:pt idx="18834">
                  <c:v>285390144.24769717</c:v>
                </c:pt>
                <c:pt idx="18835">
                  <c:v>285391797.17253512</c:v>
                </c:pt>
                <c:pt idx="18836">
                  <c:v>285393140.16564769</c:v>
                </c:pt>
                <c:pt idx="18837">
                  <c:v>285393966.619241</c:v>
                </c:pt>
                <c:pt idx="18838">
                  <c:v>285395412.90623307</c:v>
                </c:pt>
                <c:pt idx="18839">
                  <c:v>285476022.97339159</c:v>
                </c:pt>
                <c:pt idx="18840">
                  <c:v>285478606.28980225</c:v>
                </c:pt>
                <c:pt idx="18841">
                  <c:v>285558908.24039495</c:v>
                </c:pt>
                <c:pt idx="18842">
                  <c:v>285482326.21696997</c:v>
                </c:pt>
                <c:pt idx="18843">
                  <c:v>285483772.8398658</c:v>
                </c:pt>
                <c:pt idx="18844">
                  <c:v>285485012.79546225</c:v>
                </c:pt>
                <c:pt idx="18845">
                  <c:v>285485839.42899549</c:v>
                </c:pt>
                <c:pt idx="18846">
                  <c:v>285486356.07351995</c:v>
                </c:pt>
                <c:pt idx="18847">
                  <c:v>285486666.05970454</c:v>
                </c:pt>
                <c:pt idx="18848">
                  <c:v>285487699.34411865</c:v>
                </c:pt>
                <c:pt idx="18849">
                  <c:v>285567383.57421869</c:v>
                </c:pt>
                <c:pt idx="18850">
                  <c:v>285568520.48666263</c:v>
                </c:pt>
                <c:pt idx="18851">
                  <c:v>285569450.68378001</c:v>
                </c:pt>
                <c:pt idx="18852">
                  <c:v>285570794.29552585</c:v>
                </c:pt>
                <c:pt idx="18853">
                  <c:v>285572654.66870332</c:v>
                </c:pt>
                <c:pt idx="18854">
                  <c:v>285574308.32174289</c:v>
                </c:pt>
                <c:pt idx="18855">
                  <c:v>285575445.20165229</c:v>
                </c:pt>
                <c:pt idx="18856">
                  <c:v>285576892.13199347</c:v>
                </c:pt>
                <c:pt idx="18857">
                  <c:v>285657406.72955227</c:v>
                </c:pt>
                <c:pt idx="18858">
                  <c:v>285738129.36461776</c:v>
                </c:pt>
                <c:pt idx="18859">
                  <c:v>285739990.67370301</c:v>
                </c:pt>
                <c:pt idx="18860">
                  <c:v>285819680.80165207</c:v>
                </c:pt>
                <c:pt idx="18861">
                  <c:v>285821439.16237378</c:v>
                </c:pt>
                <c:pt idx="18862">
                  <c:v>285901854.76635003</c:v>
                </c:pt>
                <c:pt idx="18863">
                  <c:v>285982168.05263233</c:v>
                </c:pt>
                <c:pt idx="18864">
                  <c:v>285983720.35903305</c:v>
                </c:pt>
                <c:pt idx="18865">
                  <c:v>285984548.25171393</c:v>
                </c:pt>
                <c:pt idx="18866">
                  <c:v>285984858.71073979</c:v>
                </c:pt>
                <c:pt idx="18867">
                  <c:v>285985272.6554895</c:v>
                </c:pt>
                <c:pt idx="18868">
                  <c:v>286064449.22805047</c:v>
                </c:pt>
                <c:pt idx="18869">
                  <c:v>286065794.90650511</c:v>
                </c:pt>
                <c:pt idx="18870">
                  <c:v>286067554.62859607</c:v>
                </c:pt>
                <c:pt idx="18871">
                  <c:v>286069624.87352264</c:v>
                </c:pt>
                <c:pt idx="18872">
                  <c:v>286072419.67612386</c:v>
                </c:pt>
                <c:pt idx="18873">
                  <c:v>286075421.46524519</c:v>
                </c:pt>
                <c:pt idx="18874">
                  <c:v>286078112.69285148</c:v>
                </c:pt>
                <c:pt idx="18875">
                  <c:v>286158328.81493711</c:v>
                </c:pt>
                <c:pt idx="18876">
                  <c:v>286159674.77466691</c:v>
                </c:pt>
                <c:pt idx="18877">
                  <c:v>286160399.51911855</c:v>
                </c:pt>
                <c:pt idx="18878">
                  <c:v>286161745.46735251</c:v>
                </c:pt>
                <c:pt idx="18879">
                  <c:v>286242481.36362922</c:v>
                </c:pt>
                <c:pt idx="18880">
                  <c:v>286244656.14415908</c:v>
                </c:pt>
                <c:pt idx="18881">
                  <c:v>286168060.97081423</c:v>
                </c:pt>
                <c:pt idx="18882">
                  <c:v>286169510.40741384</c:v>
                </c:pt>
                <c:pt idx="18883">
                  <c:v>286170545.71396542</c:v>
                </c:pt>
                <c:pt idx="18884">
                  <c:v>286171891.60587305</c:v>
                </c:pt>
                <c:pt idx="18885">
                  <c:v>286173755.13617969</c:v>
                </c:pt>
                <c:pt idx="18886">
                  <c:v>286254079.96775901</c:v>
                </c:pt>
                <c:pt idx="18887">
                  <c:v>286256047.53306836</c:v>
                </c:pt>
                <c:pt idx="18888">
                  <c:v>286257911.5275836</c:v>
                </c:pt>
                <c:pt idx="18889">
                  <c:v>286259982.61579716</c:v>
                </c:pt>
                <c:pt idx="18890">
                  <c:v>286262675.00403225</c:v>
                </c:pt>
                <c:pt idx="18891">
                  <c:v>286343831.86706597</c:v>
                </c:pt>
                <c:pt idx="18892">
                  <c:v>286346317.77166373</c:v>
                </c:pt>
                <c:pt idx="18893">
                  <c:v>286348182.18339437</c:v>
                </c:pt>
                <c:pt idx="18894">
                  <c:v>286349632.27150023</c:v>
                </c:pt>
                <c:pt idx="18895">
                  <c:v>286429548.94403744</c:v>
                </c:pt>
                <c:pt idx="18896">
                  <c:v>286431724.63953561</c:v>
                </c:pt>
                <c:pt idx="18897">
                  <c:v>286433796.71234846</c:v>
                </c:pt>
                <c:pt idx="18898">
                  <c:v>286513922.67246854</c:v>
                </c:pt>
                <c:pt idx="18899">
                  <c:v>286515684.38812321</c:v>
                </c:pt>
                <c:pt idx="18900">
                  <c:v>286517446.09098965</c:v>
                </c:pt>
                <c:pt idx="18901">
                  <c:v>286440738.0273481</c:v>
                </c:pt>
                <c:pt idx="18902">
                  <c:v>286442395.62543875</c:v>
                </c:pt>
                <c:pt idx="18903">
                  <c:v>286522316.61472321</c:v>
                </c:pt>
                <c:pt idx="18904">
                  <c:v>286524181.89580125</c:v>
                </c:pt>
                <c:pt idx="18905">
                  <c:v>286448300.72661114</c:v>
                </c:pt>
                <c:pt idx="18906">
                  <c:v>286528741.41142172</c:v>
                </c:pt>
                <c:pt idx="18907">
                  <c:v>286530399.39586538</c:v>
                </c:pt>
                <c:pt idx="18908">
                  <c:v>286453998.49501914</c:v>
                </c:pt>
                <c:pt idx="18909">
                  <c:v>286455656.00252455</c:v>
                </c:pt>
                <c:pt idx="18910">
                  <c:v>286378735.77840221</c:v>
                </c:pt>
                <c:pt idx="18911">
                  <c:v>286302125.41902155</c:v>
                </c:pt>
                <c:pt idx="18912">
                  <c:v>286304092.59456182</c:v>
                </c:pt>
                <c:pt idx="18913">
                  <c:v>286384121.09790117</c:v>
                </c:pt>
                <c:pt idx="18914">
                  <c:v>286385778.09523273</c:v>
                </c:pt>
                <c:pt idx="18915">
                  <c:v>286465600.80979067</c:v>
                </c:pt>
                <c:pt idx="18916">
                  <c:v>286467361.82693148</c:v>
                </c:pt>
                <c:pt idx="18917">
                  <c:v>286469537.1834023</c:v>
                </c:pt>
                <c:pt idx="18918">
                  <c:v>286471608.93333691</c:v>
                </c:pt>
                <c:pt idx="18919">
                  <c:v>286473680.66558337</c:v>
                </c:pt>
                <c:pt idx="18920">
                  <c:v>286475959.55062377</c:v>
                </c:pt>
                <c:pt idx="18921">
                  <c:v>286478445.5826214</c:v>
                </c:pt>
                <c:pt idx="18922">
                  <c:v>286480828.00605148</c:v>
                </c:pt>
                <c:pt idx="18923">
                  <c:v>286482899.65958542</c:v>
                </c:pt>
                <c:pt idx="18924">
                  <c:v>286406386.05376357</c:v>
                </c:pt>
                <c:pt idx="18925">
                  <c:v>286407835.79397678</c:v>
                </c:pt>
                <c:pt idx="18926">
                  <c:v>286487457.23509979</c:v>
                </c:pt>
                <c:pt idx="18927">
                  <c:v>286489010.93445933</c:v>
                </c:pt>
                <c:pt idx="18928">
                  <c:v>286490771.78170645</c:v>
                </c:pt>
                <c:pt idx="18929">
                  <c:v>286492843.35034341</c:v>
                </c:pt>
                <c:pt idx="18930">
                  <c:v>286495329.20936227</c:v>
                </c:pt>
                <c:pt idx="18931">
                  <c:v>286576611.15473711</c:v>
                </c:pt>
                <c:pt idx="18932">
                  <c:v>286579512.04788148</c:v>
                </c:pt>
                <c:pt idx="18933">
                  <c:v>286660174.57474512</c:v>
                </c:pt>
                <c:pt idx="18934">
                  <c:v>286662558.05279285</c:v>
                </c:pt>
                <c:pt idx="18935">
                  <c:v>286586764.12905508</c:v>
                </c:pt>
                <c:pt idx="18936">
                  <c:v>286589354.10553277</c:v>
                </c:pt>
                <c:pt idx="18937">
                  <c:v>286591426.0668152</c:v>
                </c:pt>
                <c:pt idx="18938">
                  <c:v>286671573.60592496</c:v>
                </c:pt>
                <c:pt idx="18939">
                  <c:v>286673956.97206414</c:v>
                </c:pt>
                <c:pt idx="18940">
                  <c:v>286677065.67534399</c:v>
                </c:pt>
                <c:pt idx="18941">
                  <c:v>286680070.71734315</c:v>
                </c:pt>
                <c:pt idx="18942">
                  <c:v>286682557.62052381</c:v>
                </c:pt>
                <c:pt idx="18943">
                  <c:v>286684526.40080845</c:v>
                </c:pt>
                <c:pt idx="18944">
                  <c:v>286607690.34850013</c:v>
                </c:pt>
                <c:pt idx="18945">
                  <c:v>286609244.2037248</c:v>
                </c:pt>
                <c:pt idx="18946">
                  <c:v>286611419.58432734</c:v>
                </c:pt>
                <c:pt idx="18947">
                  <c:v>286614216.47359538</c:v>
                </c:pt>
                <c:pt idx="18948">
                  <c:v>286695406.21447605</c:v>
                </c:pt>
                <c:pt idx="18949">
                  <c:v>286697892.96057093</c:v>
                </c:pt>
                <c:pt idx="18950">
                  <c:v>286700068.84250951</c:v>
                </c:pt>
                <c:pt idx="18951">
                  <c:v>286624057.12407994</c:v>
                </c:pt>
                <c:pt idx="18952">
                  <c:v>286626439.53736418</c:v>
                </c:pt>
                <c:pt idx="18953">
                  <c:v>286628304.01840472</c:v>
                </c:pt>
                <c:pt idx="18954">
                  <c:v>286708668.56598514</c:v>
                </c:pt>
                <c:pt idx="18955">
                  <c:v>286711362.39260936</c:v>
                </c:pt>
                <c:pt idx="18956">
                  <c:v>286792350.57934636</c:v>
                </c:pt>
                <c:pt idx="18957">
                  <c:v>286873236.54494447</c:v>
                </c:pt>
                <c:pt idx="18958">
                  <c:v>286876242.73799646</c:v>
                </c:pt>
                <c:pt idx="18959">
                  <c:v>286957441.9438616</c:v>
                </c:pt>
                <c:pt idx="18960">
                  <c:v>287038538.98404253</c:v>
                </c:pt>
                <c:pt idx="18961">
                  <c:v>287041028.13938874</c:v>
                </c:pt>
                <c:pt idx="18962">
                  <c:v>287121608.61791712</c:v>
                </c:pt>
                <c:pt idx="18963">
                  <c:v>287124098.40337294</c:v>
                </c:pt>
                <c:pt idx="18964">
                  <c:v>287127003.12084359</c:v>
                </c:pt>
                <c:pt idx="18965">
                  <c:v>287129700.3274188</c:v>
                </c:pt>
                <c:pt idx="18966">
                  <c:v>287131463.86938447</c:v>
                </c:pt>
                <c:pt idx="18967">
                  <c:v>287133019.9252004</c:v>
                </c:pt>
                <c:pt idx="18968">
                  <c:v>287134679.70709372</c:v>
                </c:pt>
                <c:pt idx="18969">
                  <c:v>287136754.41852427</c:v>
                </c:pt>
                <c:pt idx="18970">
                  <c:v>287139347.78291339</c:v>
                </c:pt>
                <c:pt idx="18971">
                  <c:v>287063947.91340941</c:v>
                </c:pt>
                <c:pt idx="18972">
                  <c:v>287066851.62191594</c:v>
                </c:pt>
                <c:pt idx="18973">
                  <c:v>287069858.99772567</c:v>
                </c:pt>
                <c:pt idx="18974">
                  <c:v>287072555.2340554</c:v>
                </c:pt>
                <c:pt idx="18975">
                  <c:v>287074836.64143348</c:v>
                </c:pt>
                <c:pt idx="18976">
                  <c:v>287077429.12382317</c:v>
                </c:pt>
                <c:pt idx="18977">
                  <c:v>287080332.67126876</c:v>
                </c:pt>
                <c:pt idx="18978">
                  <c:v>287004408.17740852</c:v>
                </c:pt>
                <c:pt idx="18979">
                  <c:v>287006274.19784361</c:v>
                </c:pt>
                <c:pt idx="18980">
                  <c:v>286929933.29921788</c:v>
                </c:pt>
                <c:pt idx="18981">
                  <c:v>286932316.96791506</c:v>
                </c:pt>
                <c:pt idx="18982">
                  <c:v>287013116.15016657</c:v>
                </c:pt>
                <c:pt idx="18983">
                  <c:v>287015604.08506161</c:v>
                </c:pt>
                <c:pt idx="18984">
                  <c:v>287096405.25287074</c:v>
                </c:pt>
                <c:pt idx="18985">
                  <c:v>287098997.5052017</c:v>
                </c:pt>
                <c:pt idx="18986">
                  <c:v>287101693.41829616</c:v>
                </c:pt>
                <c:pt idx="18987">
                  <c:v>287104285.61422485</c:v>
                </c:pt>
                <c:pt idx="18988">
                  <c:v>287185297.61199749</c:v>
                </c:pt>
                <c:pt idx="18989">
                  <c:v>287266622.27503514</c:v>
                </c:pt>
                <c:pt idx="18990">
                  <c:v>287269527.01736081</c:v>
                </c:pt>
                <c:pt idx="18991">
                  <c:v>287272327.98602819</c:v>
                </c:pt>
                <c:pt idx="18992">
                  <c:v>287275025.18462342</c:v>
                </c:pt>
                <c:pt idx="18993">
                  <c:v>287277514.8798508</c:v>
                </c:pt>
                <c:pt idx="18994">
                  <c:v>287280004.54958785</c:v>
                </c:pt>
                <c:pt idx="18995">
                  <c:v>287282701.66303855</c:v>
                </c:pt>
                <c:pt idx="18996">
                  <c:v>287285813.67984855</c:v>
                </c:pt>
                <c:pt idx="18997">
                  <c:v>287288614.46092671</c:v>
                </c:pt>
                <c:pt idx="18998">
                  <c:v>287291000.28603077</c:v>
                </c:pt>
                <c:pt idx="18999">
                  <c:v>287371399.07280153</c:v>
                </c:pt>
                <c:pt idx="19000">
                  <c:v>287373474.23219311</c:v>
                </c:pt>
                <c:pt idx="19001">
                  <c:v>287376379.42559975</c:v>
                </c:pt>
                <c:pt idx="19002">
                  <c:v>287301580.61963105</c:v>
                </c:pt>
                <c:pt idx="19003">
                  <c:v>287305003.57017916</c:v>
                </c:pt>
                <c:pt idx="19004">
                  <c:v>287386339.82528669</c:v>
                </c:pt>
                <c:pt idx="19005">
                  <c:v>287388933.6124351</c:v>
                </c:pt>
                <c:pt idx="19006">
                  <c:v>287470168.36735421</c:v>
                </c:pt>
                <c:pt idx="19007">
                  <c:v>287473281.68656683</c:v>
                </c:pt>
                <c:pt idx="19008">
                  <c:v>287476083.63979685</c:v>
                </c:pt>
                <c:pt idx="19009">
                  <c:v>287478470.46339369</c:v>
                </c:pt>
                <c:pt idx="19010">
                  <c:v>287480961.03696579</c:v>
                </c:pt>
                <c:pt idx="19011">
                  <c:v>287483347.81271631</c:v>
                </c:pt>
                <c:pt idx="19012">
                  <c:v>287407089.34806591</c:v>
                </c:pt>
                <c:pt idx="19013">
                  <c:v>287409060.46066844</c:v>
                </c:pt>
                <c:pt idx="19014">
                  <c:v>287410824.07419491</c:v>
                </c:pt>
                <c:pt idx="19015">
                  <c:v>287412795.15653348</c:v>
                </c:pt>
                <c:pt idx="19016">
                  <c:v>287415181.18220443</c:v>
                </c:pt>
                <c:pt idx="19017">
                  <c:v>287496007.71001035</c:v>
                </c:pt>
                <c:pt idx="19018">
                  <c:v>287498394.33816159</c:v>
                </c:pt>
                <c:pt idx="19019">
                  <c:v>287500780.94290149</c:v>
                </c:pt>
                <c:pt idx="19020">
                  <c:v>287424828.78648645</c:v>
                </c:pt>
                <c:pt idx="19021">
                  <c:v>287427422.16324151</c:v>
                </c:pt>
                <c:pt idx="19022">
                  <c:v>287430222.97908044</c:v>
                </c:pt>
                <c:pt idx="19023">
                  <c:v>287511053.45258474</c:v>
                </c:pt>
                <c:pt idx="19024">
                  <c:v>287513647.45209742</c:v>
                </c:pt>
                <c:pt idx="19025">
                  <c:v>287516033.90722424</c:v>
                </c:pt>
                <c:pt idx="19026">
                  <c:v>287596036.7320376</c:v>
                </c:pt>
                <c:pt idx="19027">
                  <c:v>287597385.94595444</c:v>
                </c:pt>
                <c:pt idx="19028">
                  <c:v>287599254.07595241</c:v>
                </c:pt>
                <c:pt idx="19029">
                  <c:v>287601433.54282624</c:v>
                </c:pt>
                <c:pt idx="19030">
                  <c:v>287681853.93888175</c:v>
                </c:pt>
                <c:pt idx="19031">
                  <c:v>287683722.53075349</c:v>
                </c:pt>
                <c:pt idx="19032">
                  <c:v>287685383.48926544</c:v>
                </c:pt>
                <c:pt idx="19033">
                  <c:v>287687252.05404538</c:v>
                </c:pt>
                <c:pt idx="19034">
                  <c:v>287689535.83596563</c:v>
                </c:pt>
                <c:pt idx="19035">
                  <c:v>287691923.403247</c:v>
                </c:pt>
                <c:pt idx="19036">
                  <c:v>287694103.33553201</c:v>
                </c:pt>
                <c:pt idx="19037">
                  <c:v>287618245.91698837</c:v>
                </c:pt>
                <c:pt idx="19038">
                  <c:v>287620944.09110689</c:v>
                </c:pt>
                <c:pt idx="19039">
                  <c:v>287623227.13815051</c:v>
                </c:pt>
                <c:pt idx="19040">
                  <c:v>287625198.84336197</c:v>
                </c:pt>
                <c:pt idx="19041">
                  <c:v>287627170.53259903</c:v>
                </c:pt>
                <c:pt idx="19042">
                  <c:v>287629453.52123326</c:v>
                </c:pt>
                <c:pt idx="19043">
                  <c:v>287632047.80050522</c:v>
                </c:pt>
                <c:pt idx="19044">
                  <c:v>287634538.28258848</c:v>
                </c:pt>
                <c:pt idx="19045">
                  <c:v>287636821.20211047</c:v>
                </c:pt>
                <c:pt idx="19046">
                  <c:v>287638689.02942747</c:v>
                </c:pt>
                <c:pt idx="19047">
                  <c:v>287640453.07539743</c:v>
                </c:pt>
                <c:pt idx="19048">
                  <c:v>287642632.17335451</c:v>
                </c:pt>
                <c:pt idx="19049">
                  <c:v>287645330.07712638</c:v>
                </c:pt>
                <c:pt idx="19050">
                  <c:v>287569567.3568216</c:v>
                </c:pt>
                <c:pt idx="19051">
                  <c:v>287650206.98112464</c:v>
                </c:pt>
                <c:pt idx="19052">
                  <c:v>287652593.51555324</c:v>
                </c:pt>
                <c:pt idx="19053">
                  <c:v>287733027.41145515</c:v>
                </c:pt>
                <c:pt idx="19054">
                  <c:v>287735103.18736482</c:v>
                </c:pt>
                <c:pt idx="19055">
                  <c:v>287738113.03099412</c:v>
                </c:pt>
                <c:pt idx="19056">
                  <c:v>287662969.48013479</c:v>
                </c:pt>
                <c:pt idx="19057">
                  <c:v>287665978.42712021</c:v>
                </c:pt>
                <c:pt idx="19058">
                  <c:v>287668779.827079</c:v>
                </c:pt>
                <c:pt idx="19059">
                  <c:v>287593010.4690668</c:v>
                </c:pt>
                <c:pt idx="19060">
                  <c:v>287595707.31940746</c:v>
                </c:pt>
                <c:pt idx="19061">
                  <c:v>287598507.86312288</c:v>
                </c:pt>
                <c:pt idx="19062">
                  <c:v>287601412.09663039</c:v>
                </c:pt>
                <c:pt idx="19063">
                  <c:v>287603693.97006774</c:v>
                </c:pt>
                <c:pt idx="19064">
                  <c:v>287605560.94150746</c:v>
                </c:pt>
                <c:pt idx="19065">
                  <c:v>287607531.61804122</c:v>
                </c:pt>
                <c:pt idx="19066">
                  <c:v>287610020.87084746</c:v>
                </c:pt>
                <c:pt idx="19067">
                  <c:v>287612613.81543976</c:v>
                </c:pt>
                <c:pt idx="19068">
                  <c:v>287614584.43484879</c:v>
                </c:pt>
                <c:pt idx="19069">
                  <c:v>287616451.3227244</c:v>
                </c:pt>
                <c:pt idx="19070">
                  <c:v>287619147.91325545</c:v>
                </c:pt>
                <c:pt idx="19071">
                  <c:v>287622466.75288165</c:v>
                </c:pt>
                <c:pt idx="19072">
                  <c:v>287625578.12391651</c:v>
                </c:pt>
                <c:pt idx="19073">
                  <c:v>287549279.69185281</c:v>
                </c:pt>
                <c:pt idx="19074">
                  <c:v>287550834.92530274</c:v>
                </c:pt>
                <c:pt idx="19075">
                  <c:v>287552701.19231677</c:v>
                </c:pt>
                <c:pt idx="19076">
                  <c:v>287554671.12529719</c:v>
                </c:pt>
                <c:pt idx="19077">
                  <c:v>287557055.75966501</c:v>
                </c:pt>
                <c:pt idx="19078">
                  <c:v>287638126.91656876</c:v>
                </c:pt>
                <c:pt idx="19079">
                  <c:v>287640823.26687771</c:v>
                </c:pt>
                <c:pt idx="19080">
                  <c:v>287643623.29134119</c:v>
                </c:pt>
                <c:pt idx="19081">
                  <c:v>287646112.17492366</c:v>
                </c:pt>
                <c:pt idx="19082">
                  <c:v>287648289.92717344</c:v>
                </c:pt>
                <c:pt idx="19083">
                  <c:v>287650571.36100471</c:v>
                </c:pt>
                <c:pt idx="19084">
                  <c:v>287653371.27328694</c:v>
                </c:pt>
                <c:pt idx="19085">
                  <c:v>287656378.55059052</c:v>
                </c:pt>
                <c:pt idx="19086">
                  <c:v>287658763.60615981</c:v>
                </c:pt>
                <c:pt idx="19087">
                  <c:v>287660941.24517375</c:v>
                </c:pt>
                <c:pt idx="19088">
                  <c:v>287742019.80515522</c:v>
                </c:pt>
                <c:pt idx="19089">
                  <c:v>287744612.88478297</c:v>
                </c:pt>
                <c:pt idx="19090">
                  <c:v>287747517.10116577</c:v>
                </c:pt>
                <c:pt idx="19091">
                  <c:v>287750732.44316429</c:v>
                </c:pt>
                <c:pt idx="19092">
                  <c:v>287832022.21348602</c:v>
                </c:pt>
                <c:pt idx="19093">
                  <c:v>287834408.38371938</c:v>
                </c:pt>
                <c:pt idx="19094">
                  <c:v>287758407.60394865</c:v>
                </c:pt>
                <c:pt idx="19095">
                  <c:v>287839803.11716217</c:v>
                </c:pt>
                <c:pt idx="19096">
                  <c:v>287842811.66657776</c:v>
                </c:pt>
                <c:pt idx="19097">
                  <c:v>287845612.6964041</c:v>
                </c:pt>
                <c:pt idx="19098">
                  <c:v>287848517.43403429</c:v>
                </c:pt>
                <c:pt idx="19099">
                  <c:v>287851837.09174353</c:v>
                </c:pt>
                <c:pt idx="19100">
                  <c:v>287933859.92749006</c:v>
                </c:pt>
                <c:pt idx="19101">
                  <c:v>287937595.44962627</c:v>
                </c:pt>
                <c:pt idx="19102">
                  <c:v>287862418.19858652</c:v>
                </c:pt>
                <c:pt idx="19103">
                  <c:v>287865219.00282776</c:v>
                </c:pt>
                <c:pt idx="19104">
                  <c:v>287868227.23815775</c:v>
                </c:pt>
                <c:pt idx="19105">
                  <c:v>287871235.43631411</c:v>
                </c:pt>
                <c:pt idx="19106">
                  <c:v>287873828.68075252</c:v>
                </c:pt>
                <c:pt idx="19107">
                  <c:v>287876629.35371768</c:v>
                </c:pt>
                <c:pt idx="19108">
                  <c:v>287879637.4480508</c:v>
                </c:pt>
                <c:pt idx="19109">
                  <c:v>287882749.23066014</c:v>
                </c:pt>
                <c:pt idx="19110">
                  <c:v>287964053.7576502</c:v>
                </c:pt>
                <c:pt idx="19111">
                  <c:v>288045256.05236691</c:v>
                </c:pt>
                <c:pt idx="19112">
                  <c:v>288126252.2270183</c:v>
                </c:pt>
                <c:pt idx="19113">
                  <c:v>288129262.60064924</c:v>
                </c:pt>
                <c:pt idx="19114">
                  <c:v>288210883.94118959</c:v>
                </c:pt>
                <c:pt idx="19115">
                  <c:v>288213687.39502889</c:v>
                </c:pt>
                <c:pt idx="19116">
                  <c:v>288216490.81661874</c:v>
                </c:pt>
                <c:pt idx="19117">
                  <c:v>288219398.03457576</c:v>
                </c:pt>
                <c:pt idx="19118">
                  <c:v>288222720.5269171</c:v>
                </c:pt>
                <c:pt idx="19119">
                  <c:v>288226458.27665877</c:v>
                </c:pt>
                <c:pt idx="19120">
                  <c:v>288229469.20003879</c:v>
                </c:pt>
                <c:pt idx="19121">
                  <c:v>288232064.79378539</c:v>
                </c:pt>
                <c:pt idx="19122">
                  <c:v>288234556.53777415</c:v>
                </c:pt>
                <c:pt idx="19123">
                  <c:v>288159052.91358507</c:v>
                </c:pt>
                <c:pt idx="19124">
                  <c:v>288161959.09056711</c:v>
                </c:pt>
                <c:pt idx="19125">
                  <c:v>288243069.80418152</c:v>
                </c:pt>
                <c:pt idx="19126">
                  <c:v>288245249.98311186</c:v>
                </c:pt>
                <c:pt idx="19127">
                  <c:v>288247533.95916748</c:v>
                </c:pt>
                <c:pt idx="19128">
                  <c:v>288249921.7294299</c:v>
                </c:pt>
                <c:pt idx="19129">
                  <c:v>288252413.29084778</c:v>
                </c:pt>
                <c:pt idx="19130">
                  <c:v>288333735.56455183</c:v>
                </c:pt>
                <c:pt idx="19131">
                  <c:v>288336435.42940575</c:v>
                </c:pt>
                <c:pt idx="19132">
                  <c:v>288260406.87843668</c:v>
                </c:pt>
                <c:pt idx="19133">
                  <c:v>288263209.76264679</c:v>
                </c:pt>
                <c:pt idx="19134">
                  <c:v>288266635.46623725</c:v>
                </c:pt>
                <c:pt idx="19135">
                  <c:v>288348584.45122272</c:v>
                </c:pt>
                <c:pt idx="19136">
                  <c:v>288352114.82265574</c:v>
                </c:pt>
                <c:pt idx="19137">
                  <c:v>288355437.47847641</c:v>
                </c:pt>
                <c:pt idx="19138">
                  <c:v>288358448.5961951</c:v>
                </c:pt>
                <c:pt idx="19139">
                  <c:v>288439882.7008366</c:v>
                </c:pt>
                <c:pt idx="19140">
                  <c:v>288442479.13599479</c:v>
                </c:pt>
                <c:pt idx="19141">
                  <c:v>288366339.62479281</c:v>
                </c:pt>
                <c:pt idx="19142">
                  <c:v>288369142.95503873</c:v>
                </c:pt>
                <c:pt idx="19143">
                  <c:v>288372050.07827979</c:v>
                </c:pt>
                <c:pt idx="19144">
                  <c:v>288374645.69473475</c:v>
                </c:pt>
                <c:pt idx="19145">
                  <c:v>288455357.04574162</c:v>
                </c:pt>
                <c:pt idx="19146">
                  <c:v>288457226.36320812</c:v>
                </c:pt>
                <c:pt idx="19147">
                  <c:v>288537004.52360344</c:v>
                </c:pt>
                <c:pt idx="19148">
                  <c:v>288617302.93955505</c:v>
                </c:pt>
                <c:pt idx="19149">
                  <c:v>288619796.66292959</c:v>
                </c:pt>
                <c:pt idx="19150">
                  <c:v>288622809.87799925</c:v>
                </c:pt>
                <c:pt idx="19151">
                  <c:v>288547703.74690247</c:v>
                </c:pt>
                <c:pt idx="19152">
                  <c:v>288550716.06490546</c:v>
                </c:pt>
                <c:pt idx="19153">
                  <c:v>288553312.8609103</c:v>
                </c:pt>
                <c:pt idx="19154">
                  <c:v>288555701.88881677</c:v>
                </c:pt>
                <c:pt idx="19155">
                  <c:v>288558714.10804057</c:v>
                </c:pt>
                <c:pt idx="19156">
                  <c:v>288640161.11645424</c:v>
                </c:pt>
                <c:pt idx="19157">
                  <c:v>288642550.71129841</c:v>
                </c:pt>
                <c:pt idx="19158">
                  <c:v>288644628.60083431</c:v>
                </c:pt>
                <c:pt idx="19159">
                  <c:v>288646706.4726721</c:v>
                </c:pt>
                <c:pt idx="19160">
                  <c:v>288649303.78758389</c:v>
                </c:pt>
                <c:pt idx="19161">
                  <c:v>288652212.7474575</c:v>
                </c:pt>
                <c:pt idx="19162">
                  <c:v>288733768.39991015</c:v>
                </c:pt>
                <c:pt idx="19163">
                  <c:v>288736781.99484342</c:v>
                </c:pt>
                <c:pt idx="19164">
                  <c:v>288739691.63739878</c:v>
                </c:pt>
                <c:pt idx="19165">
                  <c:v>288742601.24526238</c:v>
                </c:pt>
                <c:pt idx="19166">
                  <c:v>288823641.13365161</c:v>
                </c:pt>
                <c:pt idx="19167">
                  <c:v>288826031.76656425</c:v>
                </c:pt>
                <c:pt idx="19168">
                  <c:v>288828318.43700743</c:v>
                </c:pt>
                <c:pt idx="19169">
                  <c:v>288830812.96215165</c:v>
                </c:pt>
                <c:pt idx="19170">
                  <c:v>288833619.27246809</c:v>
                </c:pt>
                <c:pt idx="19171">
                  <c:v>288836321.61487323</c:v>
                </c:pt>
                <c:pt idx="19172">
                  <c:v>288838712.12360185</c:v>
                </c:pt>
                <c:pt idx="19173">
                  <c:v>288840894.74156082</c:v>
                </c:pt>
                <c:pt idx="19174">
                  <c:v>288843077.34000427</c:v>
                </c:pt>
                <c:pt idx="19175">
                  <c:v>288845259.91893214</c:v>
                </c:pt>
                <c:pt idx="19176">
                  <c:v>288847546.40925944</c:v>
                </c:pt>
                <c:pt idx="19177">
                  <c:v>288850040.73791713</c:v>
                </c:pt>
                <c:pt idx="19178">
                  <c:v>288773877.33903515</c:v>
                </c:pt>
                <c:pt idx="19179">
                  <c:v>288776267.04182625</c:v>
                </c:pt>
                <c:pt idx="19180">
                  <c:v>288700724.92969018</c:v>
                </c:pt>
                <c:pt idx="19181">
                  <c:v>288703425.53860271</c:v>
                </c:pt>
                <c:pt idx="19182">
                  <c:v>288627154.16728598</c:v>
                </c:pt>
                <c:pt idx="19183">
                  <c:v>288628607.92078292</c:v>
                </c:pt>
                <c:pt idx="19184">
                  <c:v>288630269.34274137</c:v>
                </c:pt>
                <c:pt idx="19185">
                  <c:v>288553995.89188904</c:v>
                </c:pt>
                <c:pt idx="19186">
                  <c:v>288478655.25625539</c:v>
                </c:pt>
                <c:pt idx="19187">
                  <c:v>288403831.63819766</c:v>
                </c:pt>
                <c:pt idx="19188">
                  <c:v>288407359.11423546</c:v>
                </c:pt>
                <c:pt idx="19189">
                  <c:v>288410367.80345035</c:v>
                </c:pt>
                <c:pt idx="19190">
                  <c:v>288334503.10304528</c:v>
                </c:pt>
                <c:pt idx="19191">
                  <c:v>288336784.88696975</c:v>
                </c:pt>
                <c:pt idx="19192">
                  <c:v>288260710.72730237</c:v>
                </c:pt>
                <c:pt idx="19193">
                  <c:v>288263302.90670675</c:v>
                </c:pt>
                <c:pt idx="19194">
                  <c:v>288187330.35192186</c:v>
                </c:pt>
                <c:pt idx="19195">
                  <c:v>288189507.14640951</c:v>
                </c:pt>
                <c:pt idx="19196">
                  <c:v>288191476.61036885</c:v>
                </c:pt>
                <c:pt idx="19197">
                  <c:v>288193653.36779183</c:v>
                </c:pt>
                <c:pt idx="19198">
                  <c:v>288274293.44093293</c:v>
                </c:pt>
                <c:pt idx="19199">
                  <c:v>288276678.11401588</c:v>
                </c:pt>
                <c:pt idx="19200">
                  <c:v>288279166.44364566</c:v>
                </c:pt>
                <c:pt idx="19201">
                  <c:v>288281965.78409344</c:v>
                </c:pt>
                <c:pt idx="19202">
                  <c:v>288285283.47926015</c:v>
                </c:pt>
                <c:pt idx="19203">
                  <c:v>288367172.06277418</c:v>
                </c:pt>
                <c:pt idx="19204">
                  <c:v>288449166.19142836</c:v>
                </c:pt>
                <c:pt idx="19205">
                  <c:v>288452381.82339895</c:v>
                </c:pt>
                <c:pt idx="19206">
                  <c:v>288534171.13579839</c:v>
                </c:pt>
                <c:pt idx="19207">
                  <c:v>288537491.31107616</c:v>
                </c:pt>
                <c:pt idx="19208">
                  <c:v>288462132.18999064</c:v>
                </c:pt>
                <c:pt idx="19209">
                  <c:v>288465140.20307285</c:v>
                </c:pt>
                <c:pt idx="19210">
                  <c:v>288547244.06443924</c:v>
                </c:pt>
                <c:pt idx="19211">
                  <c:v>288551601.55152929</c:v>
                </c:pt>
                <c:pt idx="19212">
                  <c:v>288555958.96072811</c:v>
                </c:pt>
                <c:pt idx="19213">
                  <c:v>288480905.733347</c:v>
                </c:pt>
                <c:pt idx="19214">
                  <c:v>288483809.79873759</c:v>
                </c:pt>
                <c:pt idx="19215">
                  <c:v>288408235.39812255</c:v>
                </c:pt>
                <c:pt idx="19216">
                  <c:v>288411553.34523195</c:v>
                </c:pt>
                <c:pt idx="19217">
                  <c:v>288336287.35454553</c:v>
                </c:pt>
                <c:pt idx="19218">
                  <c:v>288338982.38419592</c:v>
                </c:pt>
                <c:pt idx="19219">
                  <c:v>288420159.05996221</c:v>
                </c:pt>
                <c:pt idx="19220">
                  <c:v>288423373.16460681</c:v>
                </c:pt>
                <c:pt idx="19221">
                  <c:v>288427105.62001586</c:v>
                </c:pt>
                <c:pt idx="19222">
                  <c:v>288430630.6642887</c:v>
                </c:pt>
                <c:pt idx="19223">
                  <c:v>288433948.30642682</c:v>
                </c:pt>
                <c:pt idx="19224">
                  <c:v>288437473.25169849</c:v>
                </c:pt>
                <c:pt idx="19225">
                  <c:v>288441309.16360682</c:v>
                </c:pt>
                <c:pt idx="19226">
                  <c:v>288523426.09175515</c:v>
                </c:pt>
                <c:pt idx="19227">
                  <c:v>288448669.79840416</c:v>
                </c:pt>
                <c:pt idx="19228">
                  <c:v>288452505.53403515</c:v>
                </c:pt>
                <c:pt idx="19229">
                  <c:v>288456652.20732731</c:v>
                </c:pt>
                <c:pt idx="19230">
                  <c:v>288539395.23678643</c:v>
                </c:pt>
                <c:pt idx="19231">
                  <c:v>288543957.65746188</c:v>
                </c:pt>
                <c:pt idx="19232">
                  <c:v>288626911.5208568</c:v>
                </c:pt>
                <c:pt idx="19233">
                  <c:v>288630956.43930733</c:v>
                </c:pt>
                <c:pt idx="19234">
                  <c:v>288712979.99940145</c:v>
                </c:pt>
                <c:pt idx="19235">
                  <c:v>288716092.23062813</c:v>
                </c:pt>
                <c:pt idx="19236">
                  <c:v>288797910.92459571</c:v>
                </c:pt>
                <c:pt idx="19237">
                  <c:v>288801750.27973175</c:v>
                </c:pt>
                <c:pt idx="19238">
                  <c:v>288806419.68425912</c:v>
                </c:pt>
                <c:pt idx="19239">
                  <c:v>288811088.999394</c:v>
                </c:pt>
                <c:pt idx="19240">
                  <c:v>288815135.66687238</c:v>
                </c:pt>
                <c:pt idx="19241">
                  <c:v>288896856.78146774</c:v>
                </c:pt>
                <c:pt idx="19242">
                  <c:v>288978579.60221314</c:v>
                </c:pt>
                <c:pt idx="19243">
                  <c:v>289060407.96939844</c:v>
                </c:pt>
                <c:pt idx="19244">
                  <c:v>289063834.67528403</c:v>
                </c:pt>
                <c:pt idx="19245">
                  <c:v>289067988.19368416</c:v>
                </c:pt>
                <c:pt idx="19246">
                  <c:v>289072764.65247446</c:v>
                </c:pt>
                <c:pt idx="19247">
                  <c:v>289155844.30588531</c:v>
                </c:pt>
                <c:pt idx="19248">
                  <c:v>289238718.58017814</c:v>
                </c:pt>
                <c:pt idx="19249">
                  <c:v>289321179.48898441</c:v>
                </c:pt>
                <c:pt idx="19250">
                  <c:v>289403226.71401376</c:v>
                </c:pt>
                <c:pt idx="19251">
                  <c:v>289485379.77298915</c:v>
                </c:pt>
                <c:pt idx="19252">
                  <c:v>289489538.43812621</c:v>
                </c:pt>
                <c:pt idx="19253">
                  <c:v>289572630.41257274</c:v>
                </c:pt>
                <c:pt idx="19254">
                  <c:v>289577310.0075978</c:v>
                </c:pt>
                <c:pt idx="19255">
                  <c:v>289581677.54881537</c:v>
                </c:pt>
                <c:pt idx="19256">
                  <c:v>289586252.98450714</c:v>
                </c:pt>
                <c:pt idx="19257">
                  <c:v>289591556.22328645</c:v>
                </c:pt>
                <c:pt idx="19258">
                  <c:v>289596651.3835696</c:v>
                </c:pt>
                <c:pt idx="19259">
                  <c:v>289601122.55920345</c:v>
                </c:pt>
                <c:pt idx="19260">
                  <c:v>289526755.34103918</c:v>
                </c:pt>
                <c:pt idx="19261">
                  <c:v>289531536.99038327</c:v>
                </c:pt>
                <c:pt idx="19262">
                  <c:v>289615159.43978423</c:v>
                </c:pt>
                <c:pt idx="19263">
                  <c:v>289620150.13645959</c:v>
                </c:pt>
                <c:pt idx="19264">
                  <c:v>289624828.82207549</c:v>
                </c:pt>
                <c:pt idx="19265">
                  <c:v>289629195.51454252</c:v>
                </c:pt>
                <c:pt idx="19266">
                  <c:v>289633354.19676793</c:v>
                </c:pt>
                <c:pt idx="19267">
                  <c:v>289637928.66551852</c:v>
                </c:pt>
                <c:pt idx="19268">
                  <c:v>289721455.48067027</c:v>
                </c:pt>
                <c:pt idx="19269">
                  <c:v>289726654.94008511</c:v>
                </c:pt>
                <c:pt idx="19270">
                  <c:v>289731750.30306721</c:v>
                </c:pt>
                <c:pt idx="19271">
                  <c:v>289736325.64059025</c:v>
                </c:pt>
                <c:pt idx="19272">
                  <c:v>289819026.70571685</c:v>
                </c:pt>
                <c:pt idx="19273">
                  <c:v>289823395.1030798</c:v>
                </c:pt>
                <c:pt idx="19274">
                  <c:v>289827659.41574019</c:v>
                </c:pt>
                <c:pt idx="19275">
                  <c:v>289831819.64913982</c:v>
                </c:pt>
                <c:pt idx="19276">
                  <c:v>289836187.81806678</c:v>
                </c:pt>
                <c:pt idx="19277">
                  <c:v>289841179.9156186</c:v>
                </c:pt>
                <c:pt idx="19278">
                  <c:v>289846171.91130149</c:v>
                </c:pt>
                <c:pt idx="19279">
                  <c:v>289850643.82093203</c:v>
                </c:pt>
                <c:pt idx="19280">
                  <c:v>289854907.6586346</c:v>
                </c:pt>
                <c:pt idx="19281">
                  <c:v>289859483.40179014</c:v>
                </c:pt>
                <c:pt idx="19282">
                  <c:v>289864371.03289574</c:v>
                </c:pt>
                <c:pt idx="19283">
                  <c:v>289947917.93816954</c:v>
                </c:pt>
                <c:pt idx="19284">
                  <c:v>289952286.62038642</c:v>
                </c:pt>
                <c:pt idx="19285">
                  <c:v>289956239.17042422</c:v>
                </c:pt>
                <c:pt idx="19286">
                  <c:v>289960295.66855091</c:v>
                </c:pt>
                <c:pt idx="19287">
                  <c:v>290043432.12600774</c:v>
                </c:pt>
                <c:pt idx="19288">
                  <c:v>290048113.79773217</c:v>
                </c:pt>
                <c:pt idx="19289">
                  <c:v>290052691.34572381</c:v>
                </c:pt>
                <c:pt idx="19290">
                  <c:v>289978809.08822548</c:v>
                </c:pt>
                <c:pt idx="19291">
                  <c:v>289983593.22735536</c:v>
                </c:pt>
                <c:pt idx="19292">
                  <c:v>289909499.01293314</c:v>
                </c:pt>
                <c:pt idx="19293">
                  <c:v>289913553.88461715</c:v>
                </c:pt>
                <c:pt idx="19294">
                  <c:v>289918128.5309571</c:v>
                </c:pt>
                <c:pt idx="19295">
                  <c:v>289922599.12541187</c:v>
                </c:pt>
                <c:pt idx="19296">
                  <c:v>289926445.85059547</c:v>
                </c:pt>
                <c:pt idx="19297">
                  <c:v>289930396.4783625</c:v>
                </c:pt>
                <c:pt idx="19298">
                  <c:v>289855670.11533374</c:v>
                </c:pt>
                <c:pt idx="19299">
                  <c:v>289780941.60697544</c:v>
                </c:pt>
                <c:pt idx="19300">
                  <c:v>289706418.70050251</c:v>
                </c:pt>
                <c:pt idx="19301">
                  <c:v>289631893.52940202</c:v>
                </c:pt>
                <c:pt idx="19302">
                  <c:v>289557469.90746057</c:v>
                </c:pt>
                <c:pt idx="19303">
                  <c:v>289483562.87948102</c:v>
                </c:pt>
                <c:pt idx="19304">
                  <c:v>289410171.99319172</c:v>
                </c:pt>
                <c:pt idx="19305">
                  <c:v>289336778.17960054</c:v>
                </c:pt>
                <c:pt idx="19306">
                  <c:v>289341549.38177335</c:v>
                </c:pt>
                <c:pt idx="19307">
                  <c:v>289267736.48186636</c:v>
                </c:pt>
                <c:pt idx="19308">
                  <c:v>289272609.89029074</c:v>
                </c:pt>
                <c:pt idx="19309">
                  <c:v>289198896.5447253</c:v>
                </c:pt>
                <c:pt idx="19310">
                  <c:v>289125180.45407575</c:v>
                </c:pt>
                <c:pt idx="19311">
                  <c:v>289129740.04475754</c:v>
                </c:pt>
                <c:pt idx="19312">
                  <c:v>289055398.30279624</c:v>
                </c:pt>
                <c:pt idx="19313">
                  <c:v>289059749.3010506</c:v>
                </c:pt>
                <c:pt idx="19314">
                  <c:v>289064307.40642685</c:v>
                </c:pt>
                <c:pt idx="19315">
                  <c:v>289069797.73841012</c:v>
                </c:pt>
                <c:pt idx="19316">
                  <c:v>289075287.94677275</c:v>
                </c:pt>
                <c:pt idx="19317">
                  <c:v>289001455.8550598</c:v>
                </c:pt>
                <c:pt idx="19318">
                  <c:v>289005701.67488682</c:v>
                </c:pt>
                <c:pt idx="19319">
                  <c:v>289010154.5284273</c:v>
                </c:pt>
                <c:pt idx="19320">
                  <c:v>288936420.74052423</c:v>
                </c:pt>
                <c:pt idx="19321">
                  <c:v>288941286.29918879</c:v>
                </c:pt>
                <c:pt idx="19322">
                  <c:v>288946048.24126804</c:v>
                </c:pt>
                <c:pt idx="19323">
                  <c:v>288950706.57283294</c:v>
                </c:pt>
                <c:pt idx="19324">
                  <c:v>288954950.75296009</c:v>
                </c:pt>
                <c:pt idx="19325">
                  <c:v>289037180.56881338</c:v>
                </c:pt>
                <c:pt idx="19326">
                  <c:v>289040597.44101804</c:v>
                </c:pt>
                <c:pt idx="19327">
                  <c:v>289044842.57916296</c:v>
                </c:pt>
                <c:pt idx="19328">
                  <c:v>289128422.63215566</c:v>
                </c:pt>
                <c:pt idx="19329">
                  <c:v>289133186.58023214</c:v>
                </c:pt>
                <c:pt idx="19330">
                  <c:v>289216459.6655879</c:v>
                </c:pt>
                <c:pt idx="19331">
                  <c:v>289221121.13749582</c:v>
                </c:pt>
                <c:pt idx="19332">
                  <c:v>289305019.52572966</c:v>
                </c:pt>
                <c:pt idx="19333">
                  <c:v>289310510.96282804</c:v>
                </c:pt>
                <c:pt idx="19334">
                  <c:v>289315587.84188122</c:v>
                </c:pt>
                <c:pt idx="19335">
                  <c:v>289398766.1870755</c:v>
                </c:pt>
                <c:pt idx="19336">
                  <c:v>289482154.24679685</c:v>
                </c:pt>
                <c:pt idx="19337">
                  <c:v>289487440.90287244</c:v>
                </c:pt>
                <c:pt idx="19338">
                  <c:v>289571351.21616668</c:v>
                </c:pt>
                <c:pt idx="19339">
                  <c:v>289655264.28646916</c:v>
                </c:pt>
                <c:pt idx="19340">
                  <c:v>289660553.47051305</c:v>
                </c:pt>
                <c:pt idx="19341">
                  <c:v>289744678.08733779</c:v>
                </c:pt>
                <c:pt idx="19342">
                  <c:v>289749968.47346681</c:v>
                </c:pt>
                <c:pt idx="19343">
                  <c:v>289833474.71975976</c:v>
                </c:pt>
                <c:pt idx="19344">
                  <c:v>289916568.37802672</c:v>
                </c:pt>
                <c:pt idx="19345">
                  <c:v>290078297.6902386</c:v>
                </c:pt>
                <c:pt idx="19346">
                  <c:v>290161812.69677174</c:v>
                </c:pt>
                <c:pt idx="19347">
                  <c:v>290245641.92403877</c:v>
                </c:pt>
                <c:pt idx="19348">
                  <c:v>290329369.93908364</c:v>
                </c:pt>
                <c:pt idx="19349">
                  <c:v>290334253.97412926</c:v>
                </c:pt>
                <c:pt idx="19350">
                  <c:v>290417777.9815768</c:v>
                </c:pt>
                <c:pt idx="19351">
                  <c:v>290501512.47061014</c:v>
                </c:pt>
                <c:pt idx="19352">
                  <c:v>290585457.59704262</c:v>
                </c:pt>
                <c:pt idx="19353">
                  <c:v>290590865.14996123</c:v>
                </c:pt>
                <c:pt idx="19354">
                  <c:v>290595856.63132107</c:v>
                </c:pt>
                <c:pt idx="19355">
                  <c:v>290679183.01782835</c:v>
                </c:pt>
                <c:pt idx="19356">
                  <c:v>290762719.92854345</c:v>
                </c:pt>
                <c:pt idx="19357">
                  <c:v>290768129.96745896</c:v>
                </c:pt>
                <c:pt idx="19358">
                  <c:v>290852607.35669816</c:v>
                </c:pt>
                <c:pt idx="19359">
                  <c:v>290858018.61089736</c:v>
                </c:pt>
                <c:pt idx="19360">
                  <c:v>290941771.73721963</c:v>
                </c:pt>
                <c:pt idx="19361">
                  <c:v>290946455.62581962</c:v>
                </c:pt>
                <c:pt idx="19362">
                  <c:v>290950931.25800747</c:v>
                </c:pt>
                <c:pt idx="19363">
                  <c:v>290876957.06007415</c:v>
                </c:pt>
                <c:pt idx="19364">
                  <c:v>290881847.52081501</c:v>
                </c:pt>
                <c:pt idx="19365">
                  <c:v>290965190.28564149</c:v>
                </c:pt>
                <c:pt idx="19366">
                  <c:v>291048431.38968074</c:v>
                </c:pt>
                <c:pt idx="19367">
                  <c:v>291131674.8841632</c:v>
                </c:pt>
                <c:pt idx="19368">
                  <c:v>291136256.55487561</c:v>
                </c:pt>
                <c:pt idx="19369">
                  <c:v>291219503.59211296</c:v>
                </c:pt>
                <c:pt idx="19370">
                  <c:v>291302961.38010335</c:v>
                </c:pt>
                <c:pt idx="19371">
                  <c:v>291386421.66287106</c:v>
                </c:pt>
                <c:pt idx="19372">
                  <c:v>291390902.49282014</c:v>
                </c:pt>
                <c:pt idx="19373">
                  <c:v>291473741.00876302</c:v>
                </c:pt>
                <c:pt idx="19374">
                  <c:v>291477493.28748471</c:v>
                </c:pt>
                <c:pt idx="19375">
                  <c:v>291559396.63074136</c:v>
                </c:pt>
                <c:pt idx="19376">
                  <c:v>291562837.05230844</c:v>
                </c:pt>
                <c:pt idx="19377">
                  <c:v>291566590.1845293</c:v>
                </c:pt>
                <c:pt idx="19378">
                  <c:v>291570760.26420039</c:v>
                </c:pt>
                <c:pt idx="19379">
                  <c:v>291575243.02090919</c:v>
                </c:pt>
                <c:pt idx="19380">
                  <c:v>291579412.95372182</c:v>
                </c:pt>
                <c:pt idx="19381">
                  <c:v>291583165.83274299</c:v>
                </c:pt>
                <c:pt idx="19382">
                  <c:v>291586397.43263245</c:v>
                </c:pt>
                <c:pt idx="19383">
                  <c:v>291589628.99001819</c:v>
                </c:pt>
                <c:pt idx="19384">
                  <c:v>291671750.33446342</c:v>
                </c:pt>
                <c:pt idx="19385">
                  <c:v>291754603.56114101</c:v>
                </c:pt>
                <c:pt idx="19386">
                  <c:v>291759192.54790157</c:v>
                </c:pt>
                <c:pt idx="19387">
                  <c:v>291763885.74120879</c:v>
                </c:pt>
                <c:pt idx="19388">
                  <c:v>291768370.26443285</c:v>
                </c:pt>
                <c:pt idx="19389">
                  <c:v>291772854.70584774</c:v>
                </c:pt>
                <c:pt idx="19390">
                  <c:v>291777547.63833225</c:v>
                </c:pt>
                <c:pt idx="19391">
                  <c:v>291860930.40584475</c:v>
                </c:pt>
                <c:pt idx="19392">
                  <c:v>291865520.11417252</c:v>
                </c:pt>
                <c:pt idx="19393">
                  <c:v>291870109.73683149</c:v>
                </c:pt>
                <c:pt idx="19394">
                  <c:v>291874282.04672998</c:v>
                </c:pt>
                <c:pt idx="19395">
                  <c:v>291878037.0651086</c:v>
                </c:pt>
                <c:pt idx="19396">
                  <c:v>291881896.32979965</c:v>
                </c:pt>
                <c:pt idx="19397">
                  <c:v>291964556.48184574</c:v>
                </c:pt>
                <c:pt idx="19398">
                  <c:v>291968520.99265414</c:v>
                </c:pt>
                <c:pt idx="19399">
                  <c:v>291893890.95499134</c:v>
                </c:pt>
                <c:pt idx="19400">
                  <c:v>291898062.8613897</c:v>
                </c:pt>
                <c:pt idx="19401">
                  <c:v>291901608.92617619</c:v>
                </c:pt>
                <c:pt idx="19402">
                  <c:v>291983543.82215816</c:v>
                </c:pt>
                <c:pt idx="19403">
                  <c:v>291908283.73293006</c:v>
                </c:pt>
                <c:pt idx="19404">
                  <c:v>291911412.48622519</c:v>
                </c:pt>
                <c:pt idx="19405">
                  <c:v>291834898.46404475</c:v>
                </c:pt>
                <c:pt idx="19406">
                  <c:v>291836879.43531579</c:v>
                </c:pt>
                <c:pt idx="19407">
                  <c:v>291839590.21223855</c:v>
                </c:pt>
                <c:pt idx="19408">
                  <c:v>291843239.28781652</c:v>
                </c:pt>
                <c:pt idx="19409">
                  <c:v>291846992.56618536</c:v>
                </c:pt>
                <c:pt idx="19410">
                  <c:v>291929141.33628643</c:v>
                </c:pt>
                <c:pt idx="19411">
                  <c:v>291932061.2595762</c:v>
                </c:pt>
                <c:pt idx="19412">
                  <c:v>291934251.17928904</c:v>
                </c:pt>
                <c:pt idx="19413">
                  <c:v>292015151.36288476</c:v>
                </c:pt>
                <c:pt idx="19414">
                  <c:v>292017863.37188464</c:v>
                </c:pt>
                <c:pt idx="19415">
                  <c:v>292021096.88199449</c:v>
                </c:pt>
                <c:pt idx="19416">
                  <c:v>292103043.10710263</c:v>
                </c:pt>
                <c:pt idx="19417">
                  <c:v>292105964.40914744</c:v>
                </c:pt>
                <c:pt idx="19418">
                  <c:v>292108364.0241645</c:v>
                </c:pt>
                <c:pt idx="19419">
                  <c:v>292110554.9565655</c:v>
                </c:pt>
                <c:pt idx="19420">
                  <c:v>292112954.52680844</c:v>
                </c:pt>
                <c:pt idx="19421">
                  <c:v>292194591.92666543</c:v>
                </c:pt>
                <c:pt idx="19422">
                  <c:v>292276230.86615759</c:v>
                </c:pt>
                <c:pt idx="19423">
                  <c:v>292278944.79307944</c:v>
                </c:pt>
                <c:pt idx="19424">
                  <c:v>292202835.8735916</c:v>
                </c:pt>
                <c:pt idx="19425">
                  <c:v>292205340.30910355</c:v>
                </c:pt>
                <c:pt idx="19426">
                  <c:v>292208262.11832148</c:v>
                </c:pt>
                <c:pt idx="19427">
                  <c:v>292210870.84723747</c:v>
                </c:pt>
                <c:pt idx="19428">
                  <c:v>292212749.11493349</c:v>
                </c:pt>
                <c:pt idx="19429">
                  <c:v>292214209.97989744</c:v>
                </c:pt>
                <c:pt idx="19430">
                  <c:v>292214940.40912724</c:v>
                </c:pt>
                <c:pt idx="19431">
                  <c:v>292215670.83618909</c:v>
                </c:pt>
                <c:pt idx="19432">
                  <c:v>292137992.12447095</c:v>
                </c:pt>
                <c:pt idx="19433">
                  <c:v>292139661.2070545</c:v>
                </c:pt>
                <c:pt idx="19434">
                  <c:v>292063024.35720235</c:v>
                </c:pt>
                <c:pt idx="19435">
                  <c:v>292065214.40202314</c:v>
                </c:pt>
                <c:pt idx="19436">
                  <c:v>292067404.42734379</c:v>
                </c:pt>
                <c:pt idx="19437">
                  <c:v>292069594.43316448</c:v>
                </c:pt>
                <c:pt idx="19438">
                  <c:v>292071367.28073692</c:v>
                </c:pt>
                <c:pt idx="19439">
                  <c:v>291994205.68983555</c:v>
                </c:pt>
                <c:pt idx="19440">
                  <c:v>291995769.52491254</c:v>
                </c:pt>
                <c:pt idx="19441">
                  <c:v>291997437.60469902</c:v>
                </c:pt>
                <c:pt idx="19442">
                  <c:v>291999001.41922176</c:v>
                </c:pt>
                <c:pt idx="19443">
                  <c:v>292000252.46367919</c:v>
                </c:pt>
                <c:pt idx="19444">
                  <c:v>292002024.76576489</c:v>
                </c:pt>
                <c:pt idx="19445">
                  <c:v>292003901.30699116</c:v>
                </c:pt>
                <c:pt idx="19446">
                  <c:v>292005152.32651925</c:v>
                </c:pt>
                <c:pt idx="19447">
                  <c:v>292006507.59049225</c:v>
                </c:pt>
                <c:pt idx="19448">
                  <c:v>292008384.09750772</c:v>
                </c:pt>
                <c:pt idx="19449">
                  <c:v>292009426.59521717</c:v>
                </c:pt>
                <c:pt idx="19450">
                  <c:v>292009739.34366852</c:v>
                </c:pt>
                <c:pt idx="19451">
                  <c:v>291931738.84610021</c:v>
                </c:pt>
                <c:pt idx="19452">
                  <c:v>291932572.61269349</c:v>
                </c:pt>
                <c:pt idx="19453">
                  <c:v>291933302.15614307</c:v>
                </c:pt>
                <c:pt idx="19454">
                  <c:v>291934344.35731554</c:v>
                </c:pt>
                <c:pt idx="19455">
                  <c:v>291935490.77350122</c:v>
                </c:pt>
                <c:pt idx="19456">
                  <c:v>292015368.74776721</c:v>
                </c:pt>
                <c:pt idx="19457">
                  <c:v>292016202.72259873</c:v>
                </c:pt>
                <c:pt idx="19458">
                  <c:v>292095143.06035531</c:v>
                </c:pt>
                <c:pt idx="19459">
                  <c:v>292095768.70773053</c:v>
                </c:pt>
                <c:pt idx="19460">
                  <c:v>292176169.55577874</c:v>
                </c:pt>
                <c:pt idx="19461">
                  <c:v>292177942.68047744</c:v>
                </c:pt>
                <c:pt idx="19462">
                  <c:v>292258240.55387652</c:v>
                </c:pt>
                <c:pt idx="19463">
                  <c:v>292180863.09330046</c:v>
                </c:pt>
                <c:pt idx="19464">
                  <c:v>292181801.79005975</c:v>
                </c:pt>
                <c:pt idx="19465">
                  <c:v>292182531.88506329</c:v>
                </c:pt>
                <c:pt idx="19466">
                  <c:v>292183261.97790015</c:v>
                </c:pt>
                <c:pt idx="19467">
                  <c:v>292184096.36706096</c:v>
                </c:pt>
                <c:pt idx="19468">
                  <c:v>292185452.24341136</c:v>
                </c:pt>
                <c:pt idx="19469">
                  <c:v>292187016.70683742</c:v>
                </c:pt>
                <c:pt idx="19470">
                  <c:v>292110053.88977945</c:v>
                </c:pt>
                <c:pt idx="19471">
                  <c:v>292111513.6426813</c:v>
                </c:pt>
                <c:pt idx="19472">
                  <c:v>292112764.85255885</c:v>
                </c:pt>
                <c:pt idx="19473">
                  <c:v>292035383.36308777</c:v>
                </c:pt>
                <c:pt idx="19474">
                  <c:v>292036529.98441744</c:v>
                </c:pt>
                <c:pt idx="19475">
                  <c:v>292116518.44400185</c:v>
                </c:pt>
                <c:pt idx="19476">
                  <c:v>292117769.62841982</c:v>
                </c:pt>
                <c:pt idx="19477">
                  <c:v>292118708.01255637</c:v>
                </c:pt>
                <c:pt idx="19478">
                  <c:v>292119437.8644098</c:v>
                </c:pt>
                <c:pt idx="19479">
                  <c:v>292041846.06799471</c:v>
                </c:pt>
                <c:pt idx="19480">
                  <c:v>291964357.85515159</c:v>
                </c:pt>
                <c:pt idx="19481">
                  <c:v>291965087.30427676</c:v>
                </c:pt>
                <c:pt idx="19482">
                  <c:v>291886973.13998365</c:v>
                </c:pt>
                <c:pt idx="19483">
                  <c:v>291886973.13998365</c:v>
                </c:pt>
                <c:pt idx="19484">
                  <c:v>291886556.42564994</c:v>
                </c:pt>
                <c:pt idx="19485">
                  <c:v>291807504.6814813</c:v>
                </c:pt>
                <c:pt idx="19486">
                  <c:v>291807712.98279446</c:v>
                </c:pt>
                <c:pt idx="19487">
                  <c:v>291729494.33062863</c:v>
                </c:pt>
                <c:pt idx="19488">
                  <c:v>291730223.18556827</c:v>
                </c:pt>
                <c:pt idx="19489">
                  <c:v>291730847.91665214</c:v>
                </c:pt>
                <c:pt idx="19490">
                  <c:v>291809795.98621756</c:v>
                </c:pt>
                <c:pt idx="19491">
                  <c:v>291809900.13592559</c:v>
                </c:pt>
                <c:pt idx="19492">
                  <c:v>291810212.58478349</c:v>
                </c:pt>
                <c:pt idx="19493">
                  <c:v>291889265.05618876</c:v>
                </c:pt>
                <c:pt idx="19494">
                  <c:v>291968005.07913345</c:v>
                </c:pt>
                <c:pt idx="19495">
                  <c:v>292046849.33578545</c:v>
                </c:pt>
                <c:pt idx="19496">
                  <c:v>292126214.95676625</c:v>
                </c:pt>
                <c:pt idx="19497">
                  <c:v>292206102.35963976</c:v>
                </c:pt>
                <c:pt idx="19498">
                  <c:v>292207353.82613039</c:v>
                </c:pt>
                <c:pt idx="19499">
                  <c:v>292208709.57431155</c:v>
                </c:pt>
                <c:pt idx="19500">
                  <c:v>292209961.02753985</c:v>
                </c:pt>
                <c:pt idx="19501">
                  <c:v>292289537.1195609</c:v>
                </c:pt>
                <c:pt idx="19502">
                  <c:v>292290163.01027811</c:v>
                </c:pt>
                <c:pt idx="19503">
                  <c:v>292290684.58466077</c:v>
                </c:pt>
                <c:pt idx="19504">
                  <c:v>292291101.84337068</c:v>
                </c:pt>
                <c:pt idx="19505">
                  <c:v>292291727.73010874</c:v>
                </c:pt>
                <c:pt idx="19506">
                  <c:v>292292249.30117494</c:v>
                </c:pt>
                <c:pt idx="19507">
                  <c:v>292292979.49881017</c:v>
                </c:pt>
                <c:pt idx="19508">
                  <c:v>292293918.32115746</c:v>
                </c:pt>
                <c:pt idx="19509">
                  <c:v>292294544.20073259</c:v>
                </c:pt>
                <c:pt idx="19510">
                  <c:v>292373704.70760006</c:v>
                </c:pt>
                <c:pt idx="19511">
                  <c:v>292374017.73056471</c:v>
                </c:pt>
                <c:pt idx="19512">
                  <c:v>292452761.06957108</c:v>
                </c:pt>
                <c:pt idx="19513">
                  <c:v>292531608.80568016</c:v>
                </c:pt>
                <c:pt idx="19514">
                  <c:v>292532130.79053015</c:v>
                </c:pt>
                <c:pt idx="19515">
                  <c:v>292611814.12100029</c:v>
                </c:pt>
                <c:pt idx="19516">
                  <c:v>292691811.31030577</c:v>
                </c:pt>
                <c:pt idx="19517">
                  <c:v>292614320.29775155</c:v>
                </c:pt>
                <c:pt idx="19518">
                  <c:v>292615051.26116818</c:v>
                </c:pt>
                <c:pt idx="19519">
                  <c:v>292536932.99924403</c:v>
                </c:pt>
                <c:pt idx="19520">
                  <c:v>292459023.13134319</c:v>
                </c:pt>
                <c:pt idx="19521">
                  <c:v>292460066.792822</c:v>
                </c:pt>
                <c:pt idx="19522">
                  <c:v>292460797.35322523</c:v>
                </c:pt>
                <c:pt idx="19523">
                  <c:v>292539856.03696615</c:v>
                </c:pt>
                <c:pt idx="19524">
                  <c:v>292539856.03696615</c:v>
                </c:pt>
                <c:pt idx="19525">
                  <c:v>292539751.6433596</c:v>
                </c:pt>
                <c:pt idx="19526">
                  <c:v>292539960.430529</c:v>
                </c:pt>
                <c:pt idx="19527">
                  <c:v>292540378.00433749</c:v>
                </c:pt>
                <c:pt idx="19528">
                  <c:v>292619854.68109375</c:v>
                </c:pt>
                <c:pt idx="19529">
                  <c:v>292620794.46968979</c:v>
                </c:pt>
                <c:pt idx="19530">
                  <c:v>292621212.15235978</c:v>
                </c:pt>
                <c:pt idx="19531">
                  <c:v>292621003.31111342</c:v>
                </c:pt>
                <c:pt idx="19532">
                  <c:v>292620898.89042389</c:v>
                </c:pt>
                <c:pt idx="19533">
                  <c:v>292621734.25470108</c:v>
                </c:pt>
                <c:pt idx="19534">
                  <c:v>292623091.71561015</c:v>
                </c:pt>
                <c:pt idx="19535">
                  <c:v>292702987.43503904</c:v>
                </c:pt>
                <c:pt idx="19536">
                  <c:v>292703927.45980418</c:v>
                </c:pt>
                <c:pt idx="19537">
                  <c:v>292705076.37409151</c:v>
                </c:pt>
                <c:pt idx="19538">
                  <c:v>292706538.62089181</c:v>
                </c:pt>
                <c:pt idx="19539">
                  <c:v>292708105.30426323</c:v>
                </c:pt>
                <c:pt idx="19540">
                  <c:v>292709463.08846182</c:v>
                </c:pt>
                <c:pt idx="19541">
                  <c:v>292789152.18809056</c:v>
                </c:pt>
                <c:pt idx="19542">
                  <c:v>292789779.02140105</c:v>
                </c:pt>
                <c:pt idx="19543">
                  <c:v>292789883.49346447</c:v>
                </c:pt>
                <c:pt idx="19544">
                  <c:v>292789987.96548349</c:v>
                </c:pt>
                <c:pt idx="19545">
                  <c:v>292711343.08500075</c:v>
                </c:pt>
                <c:pt idx="19546">
                  <c:v>292711447.5288325</c:v>
                </c:pt>
                <c:pt idx="19547">
                  <c:v>292632698.14827591</c:v>
                </c:pt>
                <c:pt idx="19548">
                  <c:v>292632906.97960818</c:v>
                </c:pt>
                <c:pt idx="19549">
                  <c:v>292633220.22627503</c:v>
                </c:pt>
                <c:pt idx="19550">
                  <c:v>292554888.25443178</c:v>
                </c:pt>
                <c:pt idx="19551">
                  <c:v>292555410.1899457</c:v>
                </c:pt>
                <c:pt idx="19552">
                  <c:v>292555618.96384162</c:v>
                </c:pt>
                <c:pt idx="19553">
                  <c:v>292555097.02877009</c:v>
                </c:pt>
                <c:pt idx="19554">
                  <c:v>292554575.09259248</c:v>
                </c:pt>
                <c:pt idx="19555">
                  <c:v>292554470.70522416</c:v>
                </c:pt>
                <c:pt idx="19556">
                  <c:v>292554366.31781226</c:v>
                </c:pt>
                <c:pt idx="19557">
                  <c:v>292554575.09259248</c:v>
                </c:pt>
                <c:pt idx="19558">
                  <c:v>292476138.62098509</c:v>
                </c:pt>
                <c:pt idx="19559">
                  <c:v>292397701.98038644</c:v>
                </c:pt>
                <c:pt idx="19560">
                  <c:v>292397701.98038644</c:v>
                </c:pt>
                <c:pt idx="19561">
                  <c:v>292397597.64948165</c:v>
                </c:pt>
                <c:pt idx="19562">
                  <c:v>292397910.64206421</c:v>
                </c:pt>
                <c:pt idx="19563">
                  <c:v>292398953.94779932</c:v>
                </c:pt>
                <c:pt idx="19564">
                  <c:v>292400310.23864388</c:v>
                </c:pt>
                <c:pt idx="19565">
                  <c:v>292401249.20485151</c:v>
                </c:pt>
                <c:pt idx="19566">
                  <c:v>292401562.19279116</c:v>
                </c:pt>
                <c:pt idx="19567">
                  <c:v>292480521.66478455</c:v>
                </c:pt>
                <c:pt idx="19568">
                  <c:v>292402292.4964363</c:v>
                </c:pt>
                <c:pt idx="19569">
                  <c:v>292402814.14057124</c:v>
                </c:pt>
                <c:pt idx="19570">
                  <c:v>292403231.45508254</c:v>
                </c:pt>
                <c:pt idx="19571">
                  <c:v>292403648.7688868</c:v>
                </c:pt>
                <c:pt idx="19572">
                  <c:v>292403961.75377542</c:v>
                </c:pt>
                <c:pt idx="19573">
                  <c:v>292483234.93851304</c:v>
                </c:pt>
                <c:pt idx="19574">
                  <c:v>292484278.49737018</c:v>
                </c:pt>
                <c:pt idx="19575">
                  <c:v>292485530.7621612</c:v>
                </c:pt>
                <c:pt idx="19576">
                  <c:v>292565535.52005011</c:v>
                </c:pt>
                <c:pt idx="19577">
                  <c:v>292566161.8154583</c:v>
                </c:pt>
                <c:pt idx="19578">
                  <c:v>292487513.50172132</c:v>
                </c:pt>
                <c:pt idx="19579">
                  <c:v>292487722.21021974</c:v>
                </c:pt>
                <c:pt idx="19580">
                  <c:v>292409178.1100015</c:v>
                </c:pt>
                <c:pt idx="19581">
                  <c:v>292409491.08785981</c:v>
                </c:pt>
                <c:pt idx="19582">
                  <c:v>292409386.76195109</c:v>
                </c:pt>
                <c:pt idx="19583">
                  <c:v>292408865.13174474</c:v>
                </c:pt>
                <c:pt idx="19584">
                  <c:v>292487304.79304576</c:v>
                </c:pt>
                <c:pt idx="19585">
                  <c:v>292487617.85599285</c:v>
                </c:pt>
                <c:pt idx="19586">
                  <c:v>292488035.2726357</c:v>
                </c:pt>
                <c:pt idx="19587">
                  <c:v>292488243.98069239</c:v>
                </c:pt>
                <c:pt idx="19588">
                  <c:v>292487826.56440282</c:v>
                </c:pt>
                <c:pt idx="19589">
                  <c:v>292487200.43864149</c:v>
                </c:pt>
                <c:pt idx="19590">
                  <c:v>292487200.43864149</c:v>
                </c:pt>
                <c:pt idx="19591">
                  <c:v>292487826.56440282</c:v>
                </c:pt>
                <c:pt idx="19592">
                  <c:v>292488348.33465415</c:v>
                </c:pt>
                <c:pt idx="19593">
                  <c:v>292488661.39627385</c:v>
                </c:pt>
                <c:pt idx="19594">
                  <c:v>292489183.16475689</c:v>
                </c:pt>
                <c:pt idx="19595">
                  <c:v>292569084.50630534</c:v>
                </c:pt>
                <c:pt idx="19596">
                  <c:v>292570337.0774796</c:v>
                </c:pt>
                <c:pt idx="19597">
                  <c:v>292492522.45686108</c:v>
                </c:pt>
                <c:pt idx="19598">
                  <c:v>292493461.62460572</c:v>
                </c:pt>
                <c:pt idx="19599">
                  <c:v>292494818.19391268</c:v>
                </c:pt>
                <c:pt idx="19600">
                  <c:v>292496487.80741525</c:v>
                </c:pt>
                <c:pt idx="19601">
                  <c:v>292418880.23857403</c:v>
                </c:pt>
                <c:pt idx="19602">
                  <c:v>292419506.16922182</c:v>
                </c:pt>
                <c:pt idx="19603">
                  <c:v>292420132.09827715</c:v>
                </c:pt>
                <c:pt idx="19604">
                  <c:v>292421070.98887694</c:v>
                </c:pt>
                <c:pt idx="19605">
                  <c:v>292342732.1484766</c:v>
                </c:pt>
                <c:pt idx="19606">
                  <c:v>292342732.1484766</c:v>
                </c:pt>
                <c:pt idx="19607">
                  <c:v>292263976.0245139</c:v>
                </c:pt>
                <c:pt idx="19608">
                  <c:v>292342940.73379946</c:v>
                </c:pt>
                <c:pt idx="19609">
                  <c:v>292343775.07332486</c:v>
                </c:pt>
                <c:pt idx="19610">
                  <c:v>292423261.71968299</c:v>
                </c:pt>
                <c:pt idx="19611">
                  <c:v>292502331.36551738</c:v>
                </c:pt>
                <c:pt idx="19612">
                  <c:v>292502644.40935916</c:v>
                </c:pt>
                <c:pt idx="19613">
                  <c:v>292502957.4528029</c:v>
                </c:pt>
                <c:pt idx="19614">
                  <c:v>292503792.2333734</c:v>
                </c:pt>
                <c:pt idx="19615">
                  <c:v>292505357.43931609</c:v>
                </c:pt>
                <c:pt idx="19616">
                  <c:v>292507340.01922625</c:v>
                </c:pt>
                <c:pt idx="19617">
                  <c:v>292509218.23809993</c:v>
                </c:pt>
                <c:pt idx="19618">
                  <c:v>292510679.0650965</c:v>
                </c:pt>
                <c:pt idx="19619">
                  <c:v>292589959.86091012</c:v>
                </c:pt>
                <c:pt idx="19620">
                  <c:v>292590272.9777602</c:v>
                </c:pt>
                <c:pt idx="19621">
                  <c:v>292669762.93712997</c:v>
                </c:pt>
                <c:pt idx="19622">
                  <c:v>292670702.53535694</c:v>
                </c:pt>
                <c:pt idx="19623">
                  <c:v>292671642.13000047</c:v>
                </c:pt>
                <c:pt idx="19624">
                  <c:v>292751550.68826365</c:v>
                </c:pt>
                <c:pt idx="19625">
                  <c:v>292752908.23309916</c:v>
                </c:pt>
                <c:pt idx="19626">
                  <c:v>292754474.62169319</c:v>
                </c:pt>
                <c:pt idx="19627">
                  <c:v>292756041.00033069</c:v>
                </c:pt>
                <c:pt idx="19628">
                  <c:v>292757607.36901152</c:v>
                </c:pt>
                <c:pt idx="19629">
                  <c:v>292758964.880481</c:v>
                </c:pt>
                <c:pt idx="19630">
                  <c:v>292760217.96135348</c:v>
                </c:pt>
                <c:pt idx="19631">
                  <c:v>292840024.97294915</c:v>
                </c:pt>
                <c:pt idx="19632">
                  <c:v>292919623.58501226</c:v>
                </c:pt>
                <c:pt idx="19633">
                  <c:v>292920668.36810315</c:v>
                </c:pt>
                <c:pt idx="19634">
                  <c:v>292921817.62438893</c:v>
                </c:pt>
                <c:pt idx="19635">
                  <c:v>292923175.82945687</c:v>
                </c:pt>
                <c:pt idx="19636">
                  <c:v>293003402.85907769</c:v>
                </c:pt>
                <c:pt idx="19637">
                  <c:v>293004552.40587574</c:v>
                </c:pt>
                <c:pt idx="19638">
                  <c:v>293083839.7304641</c:v>
                </c:pt>
                <c:pt idx="19639">
                  <c:v>293084675.98410136</c:v>
                </c:pt>
                <c:pt idx="19640">
                  <c:v>293085930.35924196</c:v>
                </c:pt>
                <c:pt idx="19641">
                  <c:v>293165845.87346452</c:v>
                </c:pt>
                <c:pt idx="19642">
                  <c:v>293245343.65517491</c:v>
                </c:pt>
                <c:pt idx="19643">
                  <c:v>293324214.14221793</c:v>
                </c:pt>
                <c:pt idx="19644">
                  <c:v>293324109.52776551</c:v>
                </c:pt>
                <c:pt idx="19645">
                  <c:v>293324109.52776551</c:v>
                </c:pt>
                <c:pt idx="19646">
                  <c:v>293324318.75662595</c:v>
                </c:pt>
                <c:pt idx="19647">
                  <c:v>293324946.44214344</c:v>
                </c:pt>
                <c:pt idx="19648">
                  <c:v>293325887.96742755</c:v>
                </c:pt>
                <c:pt idx="19649">
                  <c:v>293326724.87577677</c:v>
                </c:pt>
                <c:pt idx="19650">
                  <c:v>293327352.55517691</c:v>
                </c:pt>
                <c:pt idx="19651">
                  <c:v>293406642.50401855</c:v>
                </c:pt>
                <c:pt idx="19652">
                  <c:v>293407061.06754482</c:v>
                </c:pt>
                <c:pt idx="19653">
                  <c:v>293486770.08196771</c:v>
                </c:pt>
                <c:pt idx="19654">
                  <c:v>293487712.09653866</c:v>
                </c:pt>
                <c:pt idx="19655">
                  <c:v>293409467.79405409</c:v>
                </c:pt>
                <c:pt idx="19656">
                  <c:v>293410095.63189471</c:v>
                </c:pt>
                <c:pt idx="19657">
                  <c:v>293411455.94174016</c:v>
                </c:pt>
                <c:pt idx="19658">
                  <c:v>293491375.45238709</c:v>
                </c:pt>
                <c:pt idx="19659">
                  <c:v>293492108.11703777</c:v>
                </c:pt>
                <c:pt idx="19660">
                  <c:v>293493050.11125225</c:v>
                </c:pt>
                <c:pt idx="19661">
                  <c:v>293494515.42844546</c:v>
                </c:pt>
                <c:pt idx="19662">
                  <c:v>293496399.39492178</c:v>
                </c:pt>
                <c:pt idx="19663">
                  <c:v>293498492.67415452</c:v>
                </c:pt>
                <c:pt idx="19664">
                  <c:v>293421814.97860694</c:v>
                </c:pt>
                <c:pt idx="19665">
                  <c:v>293423698.39317083</c:v>
                </c:pt>
                <c:pt idx="19666">
                  <c:v>293425477.16040301</c:v>
                </c:pt>
                <c:pt idx="19667">
                  <c:v>293427255.91482258</c:v>
                </c:pt>
                <c:pt idx="19668">
                  <c:v>293429453.18200547</c:v>
                </c:pt>
                <c:pt idx="19669">
                  <c:v>293431859.69029814</c:v>
                </c:pt>
                <c:pt idx="19670">
                  <c:v>293433847.65772194</c:v>
                </c:pt>
                <c:pt idx="19671">
                  <c:v>293356956.28763765</c:v>
                </c:pt>
                <c:pt idx="19672">
                  <c:v>293437823.54455954</c:v>
                </c:pt>
                <c:pt idx="19673">
                  <c:v>293439497.58302522</c:v>
                </c:pt>
                <c:pt idx="19674">
                  <c:v>293441485.48896444</c:v>
                </c:pt>
                <c:pt idx="19675">
                  <c:v>293522459.45709485</c:v>
                </c:pt>
                <c:pt idx="19676">
                  <c:v>293524238.55787152</c:v>
                </c:pt>
                <c:pt idx="19677">
                  <c:v>293525599.03805476</c:v>
                </c:pt>
                <c:pt idx="19678">
                  <c:v>293605737.54604071</c:v>
                </c:pt>
                <c:pt idx="19679">
                  <c:v>293606993.69737607</c:v>
                </c:pt>
                <c:pt idx="19680">
                  <c:v>293608040.48527676</c:v>
                </c:pt>
                <c:pt idx="19681">
                  <c:v>293609505.98088849</c:v>
                </c:pt>
                <c:pt idx="19682">
                  <c:v>293611704.20800811</c:v>
                </c:pt>
                <c:pt idx="19683">
                  <c:v>293614321.11955625</c:v>
                </c:pt>
                <c:pt idx="19684">
                  <c:v>293616623.97879148</c:v>
                </c:pt>
                <c:pt idx="19685">
                  <c:v>293618298.77202743</c:v>
                </c:pt>
                <c:pt idx="19686">
                  <c:v>293619764.20679671</c:v>
                </c:pt>
                <c:pt idx="19687">
                  <c:v>293542552.08573514</c:v>
                </c:pt>
                <c:pt idx="19688">
                  <c:v>293465757.57620019</c:v>
                </c:pt>
                <c:pt idx="19689">
                  <c:v>293467536.04051155</c:v>
                </c:pt>
                <c:pt idx="19690">
                  <c:v>293390530.78342581</c:v>
                </c:pt>
                <c:pt idx="19691">
                  <c:v>293392517.91575933</c:v>
                </c:pt>
                <c:pt idx="19692">
                  <c:v>293394505.03209913</c:v>
                </c:pt>
                <c:pt idx="19693">
                  <c:v>293396387.54861522</c:v>
                </c:pt>
                <c:pt idx="19694">
                  <c:v>293398270.05077714</c:v>
                </c:pt>
                <c:pt idx="19695">
                  <c:v>293400152.53858501</c:v>
                </c:pt>
                <c:pt idx="19696">
                  <c:v>293402557.91878444</c:v>
                </c:pt>
                <c:pt idx="19697">
                  <c:v>293405695.33599979</c:v>
                </c:pt>
                <c:pt idx="19698">
                  <c:v>293330148.64064366</c:v>
                </c:pt>
                <c:pt idx="19699">
                  <c:v>293332866.93747234</c:v>
                </c:pt>
                <c:pt idx="19700">
                  <c:v>293334644.26921231</c:v>
                </c:pt>
                <c:pt idx="19701">
                  <c:v>293336526.13592839</c:v>
                </c:pt>
                <c:pt idx="19702">
                  <c:v>293338721.62896281</c:v>
                </c:pt>
                <c:pt idx="19703">
                  <c:v>293341439.83137649</c:v>
                </c:pt>
                <c:pt idx="19704">
                  <c:v>293344471.63721508</c:v>
                </c:pt>
                <c:pt idx="19705">
                  <c:v>293347503.40581286</c:v>
                </c:pt>
                <c:pt idx="19706">
                  <c:v>293350116.96954221</c:v>
                </c:pt>
                <c:pt idx="19707">
                  <c:v>293431002.37696296</c:v>
                </c:pt>
                <c:pt idx="19708">
                  <c:v>293432780.04679137</c:v>
                </c:pt>
                <c:pt idx="19709">
                  <c:v>293434662.27148175</c:v>
                </c:pt>
                <c:pt idx="19710">
                  <c:v>293357852.9559871</c:v>
                </c:pt>
                <c:pt idx="19711">
                  <c:v>293359734.64575851</c:v>
                </c:pt>
                <c:pt idx="19712">
                  <c:v>293361720.85828698</c:v>
                </c:pt>
                <c:pt idx="19713">
                  <c:v>293364543.34333289</c:v>
                </c:pt>
                <c:pt idx="19714">
                  <c:v>293289403.1997717</c:v>
                </c:pt>
                <c:pt idx="19715">
                  <c:v>293292224.85260189</c:v>
                </c:pt>
                <c:pt idx="19716">
                  <c:v>293215201.32442141</c:v>
                </c:pt>
                <c:pt idx="19717">
                  <c:v>293216977.4139877</c:v>
                </c:pt>
                <c:pt idx="19718">
                  <c:v>293219275.86385751</c:v>
                </c:pt>
                <c:pt idx="19719">
                  <c:v>293221992.18609363</c:v>
                </c:pt>
                <c:pt idx="19720">
                  <c:v>293225126.36689252</c:v>
                </c:pt>
                <c:pt idx="19721">
                  <c:v>293227842.62470853</c:v>
                </c:pt>
                <c:pt idx="19722">
                  <c:v>293308527.10387462</c:v>
                </c:pt>
                <c:pt idx="19723">
                  <c:v>293310617.05819857</c:v>
                </c:pt>
                <c:pt idx="19724">
                  <c:v>293313751.95649445</c:v>
                </c:pt>
                <c:pt idx="19725">
                  <c:v>293317722.77049524</c:v>
                </c:pt>
                <c:pt idx="19726">
                  <c:v>293321275.54991162</c:v>
                </c:pt>
                <c:pt idx="19727">
                  <c:v>293324723.78689742</c:v>
                </c:pt>
                <c:pt idx="19728">
                  <c:v>293328276.46551466</c:v>
                </c:pt>
                <c:pt idx="19729">
                  <c:v>293332142.55765581</c:v>
                </c:pt>
                <c:pt idx="19730">
                  <c:v>293336008.5892241</c:v>
                </c:pt>
                <c:pt idx="19731">
                  <c:v>293339561.10537046</c:v>
                </c:pt>
                <c:pt idx="19732">
                  <c:v>293263777.98966736</c:v>
                </c:pt>
                <c:pt idx="19733">
                  <c:v>293266389.36739337</c:v>
                </c:pt>
                <c:pt idx="19734">
                  <c:v>293269209.62428814</c:v>
                </c:pt>
                <c:pt idx="19735">
                  <c:v>293272447.65725821</c:v>
                </c:pt>
                <c:pt idx="19736">
                  <c:v>293275581.19708395</c:v>
                </c:pt>
                <c:pt idx="19737">
                  <c:v>293199688.67773092</c:v>
                </c:pt>
                <c:pt idx="19738">
                  <c:v>293202612.45835525</c:v>
                </c:pt>
                <c:pt idx="19739">
                  <c:v>293205014.10936671</c:v>
                </c:pt>
                <c:pt idx="19740">
                  <c:v>293207206.90073323</c:v>
                </c:pt>
                <c:pt idx="19741">
                  <c:v>293131101.88683045</c:v>
                </c:pt>
                <c:pt idx="19742">
                  <c:v>293055517.18158436</c:v>
                </c:pt>
                <c:pt idx="19743">
                  <c:v>293058961.02151942</c:v>
                </c:pt>
                <c:pt idx="19744">
                  <c:v>292983164.90477544</c:v>
                </c:pt>
                <c:pt idx="19745">
                  <c:v>292986190.41872251</c:v>
                </c:pt>
                <c:pt idx="19746">
                  <c:v>292910287.48768479</c:v>
                </c:pt>
                <c:pt idx="19747">
                  <c:v>292834695.75651866</c:v>
                </c:pt>
                <c:pt idx="19748">
                  <c:v>292759310.72119606</c:v>
                </c:pt>
                <c:pt idx="19749">
                  <c:v>292762854.82725251</c:v>
                </c:pt>
                <c:pt idx="19750">
                  <c:v>292687675.30391937</c:v>
                </c:pt>
                <c:pt idx="19751">
                  <c:v>292691218.3522234</c:v>
                </c:pt>
                <c:pt idx="19752">
                  <c:v>292616452.51096195</c:v>
                </c:pt>
                <c:pt idx="19753">
                  <c:v>292699450.53226304</c:v>
                </c:pt>
                <c:pt idx="19754">
                  <c:v>292702889.20949548</c:v>
                </c:pt>
                <c:pt idx="19755">
                  <c:v>292706015.23802251</c:v>
                </c:pt>
                <c:pt idx="19756">
                  <c:v>292709245.42579466</c:v>
                </c:pt>
                <c:pt idx="19757">
                  <c:v>292791414.29059994</c:v>
                </c:pt>
                <c:pt idx="19758">
                  <c:v>292794645.26217514</c:v>
                </c:pt>
                <c:pt idx="19759">
                  <c:v>292798084.63694143</c:v>
                </c:pt>
                <c:pt idx="19760">
                  <c:v>292801732.406165</c:v>
                </c:pt>
                <c:pt idx="19761">
                  <c:v>292805588.56058335</c:v>
                </c:pt>
                <c:pt idx="19762">
                  <c:v>292809132.00058746</c:v>
                </c:pt>
                <c:pt idx="19763">
                  <c:v>292891515.63606817</c:v>
                </c:pt>
                <c:pt idx="19764">
                  <c:v>292895268.41431576</c:v>
                </c:pt>
                <c:pt idx="19765">
                  <c:v>292899021.13538212</c:v>
                </c:pt>
                <c:pt idx="19766">
                  <c:v>292823826.31050521</c:v>
                </c:pt>
                <c:pt idx="19767">
                  <c:v>292827994.74939185</c:v>
                </c:pt>
                <c:pt idx="19768">
                  <c:v>292832475.74248874</c:v>
                </c:pt>
                <c:pt idx="19769">
                  <c:v>292836852.4477188</c:v>
                </c:pt>
                <c:pt idx="19770">
                  <c:v>292920181.24226844</c:v>
                </c:pt>
                <c:pt idx="19771">
                  <c:v>292924767.42965853</c:v>
                </c:pt>
                <c:pt idx="19772">
                  <c:v>292929145.07432181</c:v>
                </c:pt>
                <c:pt idx="19773">
                  <c:v>293012478.4499386</c:v>
                </c:pt>
                <c:pt idx="19774">
                  <c:v>293017378.37998319</c:v>
                </c:pt>
                <c:pt idx="19775">
                  <c:v>293022278.21257114</c:v>
                </c:pt>
                <c:pt idx="19776">
                  <c:v>293026865.20156711</c:v>
                </c:pt>
                <c:pt idx="19777">
                  <c:v>293031556.35197353</c:v>
                </c:pt>
                <c:pt idx="19778">
                  <c:v>293036038.92334545</c:v>
                </c:pt>
                <c:pt idx="19779">
                  <c:v>293119067.72827274</c:v>
                </c:pt>
                <c:pt idx="19780">
                  <c:v>293123238.540398</c:v>
                </c:pt>
                <c:pt idx="19781">
                  <c:v>293206061.978908</c:v>
                </c:pt>
                <c:pt idx="19782">
                  <c:v>293288783.16342306</c:v>
                </c:pt>
                <c:pt idx="19783">
                  <c:v>293371297.66594142</c:v>
                </c:pt>
                <c:pt idx="19784">
                  <c:v>293453605.32738739</c:v>
                </c:pt>
                <c:pt idx="19785">
                  <c:v>293536019.19394696</c:v>
                </c:pt>
                <c:pt idx="19786">
                  <c:v>293539777.63234603</c:v>
                </c:pt>
                <c:pt idx="19787">
                  <c:v>293543536.01349884</c:v>
                </c:pt>
                <c:pt idx="19788">
                  <c:v>293547816.3223117</c:v>
                </c:pt>
                <c:pt idx="19789">
                  <c:v>293631279.27698368</c:v>
                </c:pt>
                <c:pt idx="19790">
                  <c:v>293635665.00297499</c:v>
                </c:pt>
                <c:pt idx="19791">
                  <c:v>293639528.55416459</c:v>
                </c:pt>
                <c:pt idx="19792">
                  <c:v>293722369.27937514</c:v>
                </c:pt>
                <c:pt idx="19793">
                  <c:v>293806047.84867805</c:v>
                </c:pt>
                <c:pt idx="19794">
                  <c:v>293810540.09809089</c:v>
                </c:pt>
                <c:pt idx="19795">
                  <c:v>293893490.79971844</c:v>
                </c:pt>
                <c:pt idx="19796">
                  <c:v>293976652.66676182</c:v>
                </c:pt>
                <c:pt idx="19797">
                  <c:v>294060339.50234771</c:v>
                </c:pt>
                <c:pt idx="19798">
                  <c:v>294065566.87359351</c:v>
                </c:pt>
                <c:pt idx="19799">
                  <c:v>294149675.78506655</c:v>
                </c:pt>
                <c:pt idx="19800">
                  <c:v>294233159.80156285</c:v>
                </c:pt>
                <c:pt idx="19801">
                  <c:v>294316018.45328403</c:v>
                </c:pt>
                <c:pt idx="19802">
                  <c:v>294399088.47413963</c:v>
                </c:pt>
                <c:pt idx="19803">
                  <c:v>294482265.34461927</c:v>
                </c:pt>
                <c:pt idx="19804">
                  <c:v>294565235.03328514</c:v>
                </c:pt>
                <c:pt idx="19805">
                  <c:v>294569737.23937768</c:v>
                </c:pt>
                <c:pt idx="19806">
                  <c:v>294653338.54546666</c:v>
                </c:pt>
                <c:pt idx="19807">
                  <c:v>294736628.02439237</c:v>
                </c:pt>
                <c:pt idx="19808">
                  <c:v>294741027.64242268</c:v>
                </c:pt>
                <c:pt idx="19809">
                  <c:v>294823901.38534576</c:v>
                </c:pt>
                <c:pt idx="19810">
                  <c:v>294827778.14968836</c:v>
                </c:pt>
                <c:pt idx="19811">
                  <c:v>294910654.93459719</c:v>
                </c:pt>
                <c:pt idx="19812">
                  <c:v>294915266.22141612</c:v>
                </c:pt>
                <c:pt idx="19813">
                  <c:v>294999089.67700452</c:v>
                </c:pt>
                <c:pt idx="19814">
                  <c:v>295082705.96416396</c:v>
                </c:pt>
                <c:pt idx="19815">
                  <c:v>295087004.89956284</c:v>
                </c:pt>
                <c:pt idx="19816">
                  <c:v>295170100.30113167</c:v>
                </c:pt>
                <c:pt idx="19817">
                  <c:v>295174505.11428475</c:v>
                </c:pt>
                <c:pt idx="19818">
                  <c:v>295178804.97547603</c:v>
                </c:pt>
                <c:pt idx="19819">
                  <c:v>295182580.4018867</c:v>
                </c:pt>
                <c:pt idx="19820">
                  <c:v>295186250.90024263</c:v>
                </c:pt>
                <c:pt idx="19821">
                  <c:v>295190235.95123786</c:v>
                </c:pt>
                <c:pt idx="19822">
                  <c:v>295115627.6178875</c:v>
                </c:pt>
                <c:pt idx="19823">
                  <c:v>295120030.81975818</c:v>
                </c:pt>
                <c:pt idx="19824">
                  <c:v>295203239.35649055</c:v>
                </c:pt>
                <c:pt idx="19825">
                  <c:v>295207119.27276814</c:v>
                </c:pt>
                <c:pt idx="19826">
                  <c:v>295210579.68742931</c:v>
                </c:pt>
                <c:pt idx="19827">
                  <c:v>295214354.63017637</c:v>
                </c:pt>
                <c:pt idx="19828">
                  <c:v>295219073.22781259</c:v>
                </c:pt>
                <c:pt idx="19829">
                  <c:v>295302707.47791976</c:v>
                </c:pt>
                <c:pt idx="19830">
                  <c:v>295307007.63386708</c:v>
                </c:pt>
                <c:pt idx="19831">
                  <c:v>295311307.71527666</c:v>
                </c:pt>
                <c:pt idx="19832">
                  <c:v>295315817.47667885</c:v>
                </c:pt>
                <c:pt idx="19833">
                  <c:v>295319907.65449721</c:v>
                </c:pt>
                <c:pt idx="19834">
                  <c:v>295323788.01726925</c:v>
                </c:pt>
                <c:pt idx="19835">
                  <c:v>295328087.80782861</c:v>
                </c:pt>
                <c:pt idx="19836">
                  <c:v>295332911.87437874</c:v>
                </c:pt>
                <c:pt idx="19837">
                  <c:v>295416556.05423659</c:v>
                </c:pt>
                <c:pt idx="19838">
                  <c:v>295420751.85964495</c:v>
                </c:pt>
                <c:pt idx="19839">
                  <c:v>295424737.80907065</c:v>
                </c:pt>
                <c:pt idx="19840">
                  <c:v>295428933.47613949</c:v>
                </c:pt>
                <c:pt idx="19841">
                  <c:v>295433129.07226914</c:v>
                </c:pt>
                <c:pt idx="19842">
                  <c:v>295437219.71019596</c:v>
                </c:pt>
                <c:pt idx="19843">
                  <c:v>295441100.50948477</c:v>
                </c:pt>
                <c:pt idx="19844">
                  <c:v>295444247.05894804</c:v>
                </c:pt>
                <c:pt idx="19845">
                  <c:v>295447498.45147735</c:v>
                </c:pt>
                <c:pt idx="19846">
                  <c:v>295451693.73372769</c:v>
                </c:pt>
                <c:pt idx="19847">
                  <c:v>295535139.2505762</c:v>
                </c:pt>
                <c:pt idx="19848">
                  <c:v>295539230.60091865</c:v>
                </c:pt>
                <c:pt idx="19849">
                  <c:v>295542902.26816732</c:v>
                </c:pt>
                <c:pt idx="19850">
                  <c:v>295546573.88110363</c:v>
                </c:pt>
                <c:pt idx="19851">
                  <c:v>295550769.94367075</c:v>
                </c:pt>
                <c:pt idx="19852">
                  <c:v>295555175.73302346</c:v>
                </c:pt>
                <c:pt idx="19853">
                  <c:v>295638208.86496055</c:v>
                </c:pt>
                <c:pt idx="19854">
                  <c:v>295641671.3692469</c:v>
                </c:pt>
                <c:pt idx="19855">
                  <c:v>295644819.05851382</c:v>
                </c:pt>
                <c:pt idx="19856">
                  <c:v>295647861.78687179</c:v>
                </c:pt>
                <c:pt idx="19857">
                  <c:v>295650799.5581798</c:v>
                </c:pt>
                <c:pt idx="19858">
                  <c:v>295653737.29472667</c:v>
                </c:pt>
                <c:pt idx="19859">
                  <c:v>295656989.74821448</c:v>
                </c:pt>
                <c:pt idx="19860">
                  <c:v>295660766.73750556</c:v>
                </c:pt>
                <c:pt idx="19861">
                  <c:v>295664753.49720049</c:v>
                </c:pt>
                <c:pt idx="19862">
                  <c:v>295668845.10505825</c:v>
                </c:pt>
                <c:pt idx="19863">
                  <c:v>295672726.82454151</c:v>
                </c:pt>
                <c:pt idx="19864">
                  <c:v>295676083.93839699</c:v>
                </c:pt>
                <c:pt idx="19865">
                  <c:v>295679021.3757844</c:v>
                </c:pt>
                <c:pt idx="19866">
                  <c:v>295682063.68501282</c:v>
                </c:pt>
                <c:pt idx="19867">
                  <c:v>295686259.91243219</c:v>
                </c:pt>
                <c:pt idx="19868">
                  <c:v>295690770.77780962</c:v>
                </c:pt>
                <c:pt idx="19869">
                  <c:v>295615380.3511005</c:v>
                </c:pt>
                <c:pt idx="19870">
                  <c:v>295618211.91607291</c:v>
                </c:pt>
                <c:pt idx="19871">
                  <c:v>295620833.70669144</c:v>
                </c:pt>
                <c:pt idx="19872">
                  <c:v>295623245.72960174</c:v>
                </c:pt>
                <c:pt idx="19873">
                  <c:v>295626182.07368284</c:v>
                </c:pt>
                <c:pt idx="19874">
                  <c:v>295629432.98553944</c:v>
                </c:pt>
                <c:pt idx="19875">
                  <c:v>295632578.98873234</c:v>
                </c:pt>
                <c:pt idx="19876">
                  <c:v>295635829.81680804</c:v>
                </c:pt>
                <c:pt idx="19877">
                  <c:v>295718044.03195614</c:v>
                </c:pt>
                <c:pt idx="19878">
                  <c:v>295720456.52174699</c:v>
                </c:pt>
                <c:pt idx="19879">
                  <c:v>295722344.54088384</c:v>
                </c:pt>
                <c:pt idx="19880">
                  <c:v>295803302.54452664</c:v>
                </c:pt>
                <c:pt idx="19881">
                  <c:v>295805925.44864929</c:v>
                </c:pt>
                <c:pt idx="19882">
                  <c:v>295808967.98272699</c:v>
                </c:pt>
                <c:pt idx="19883">
                  <c:v>295811800.65336215</c:v>
                </c:pt>
                <c:pt idx="19884">
                  <c:v>295893076.72632718</c:v>
                </c:pt>
                <c:pt idx="19885">
                  <c:v>295895175.52066654</c:v>
                </c:pt>
                <c:pt idx="19886">
                  <c:v>295897169.35886455</c:v>
                </c:pt>
                <c:pt idx="19887">
                  <c:v>295899477.9936263</c:v>
                </c:pt>
                <c:pt idx="19888">
                  <c:v>295902101.41617614</c:v>
                </c:pt>
                <c:pt idx="19889">
                  <c:v>295982856.20714265</c:v>
                </c:pt>
                <c:pt idx="19890">
                  <c:v>296063191.97371423</c:v>
                </c:pt>
                <c:pt idx="19891">
                  <c:v>296064766.83414775</c:v>
                </c:pt>
                <c:pt idx="19892">
                  <c:v>296066971.62199014</c:v>
                </c:pt>
                <c:pt idx="19893">
                  <c:v>295990623.39210844</c:v>
                </c:pt>
                <c:pt idx="19894">
                  <c:v>295993142.42698312</c:v>
                </c:pt>
                <c:pt idx="19895">
                  <c:v>295995241.6032052</c:v>
                </c:pt>
                <c:pt idx="19896">
                  <c:v>295997025.88905001</c:v>
                </c:pt>
                <c:pt idx="19897">
                  <c:v>295919415.310184</c:v>
                </c:pt>
                <c:pt idx="19898">
                  <c:v>295920779.38388342</c:v>
                </c:pt>
                <c:pt idx="19899">
                  <c:v>295921933.59424013</c:v>
                </c:pt>
                <c:pt idx="19900">
                  <c:v>295923087.79923344</c:v>
                </c:pt>
                <c:pt idx="19901">
                  <c:v>295845475.48451185</c:v>
                </c:pt>
                <c:pt idx="19902">
                  <c:v>295846839.16651791</c:v>
                </c:pt>
                <c:pt idx="19903">
                  <c:v>295769435.48411876</c:v>
                </c:pt>
                <c:pt idx="19904">
                  <c:v>295771532.86847287</c:v>
                </c:pt>
                <c:pt idx="19905">
                  <c:v>295773630.23510879</c:v>
                </c:pt>
                <c:pt idx="19906">
                  <c:v>295775412.98281866</c:v>
                </c:pt>
                <c:pt idx="19907">
                  <c:v>295697692.30077803</c:v>
                </c:pt>
                <c:pt idx="19908">
                  <c:v>295698950.36082095</c:v>
                </c:pt>
                <c:pt idx="19909">
                  <c:v>295700103.57692474</c:v>
                </c:pt>
                <c:pt idx="19910">
                  <c:v>295701047.11338848</c:v>
                </c:pt>
                <c:pt idx="19911">
                  <c:v>295623220.03120375</c:v>
                </c:pt>
                <c:pt idx="19912">
                  <c:v>295625001.77266079</c:v>
                </c:pt>
                <c:pt idx="19913">
                  <c:v>295626678.69410986</c:v>
                </c:pt>
                <c:pt idx="19914">
                  <c:v>295627831.57103246</c:v>
                </c:pt>
                <c:pt idx="19915">
                  <c:v>295628984.44259894</c:v>
                </c:pt>
                <c:pt idx="19916">
                  <c:v>295709433.94654226</c:v>
                </c:pt>
                <c:pt idx="19917">
                  <c:v>295710587.11393976</c:v>
                </c:pt>
                <c:pt idx="19918">
                  <c:v>295710901.61320925</c:v>
                </c:pt>
                <c:pt idx="19919">
                  <c:v>295711216.11208034</c:v>
                </c:pt>
                <c:pt idx="19920">
                  <c:v>295632547.82994109</c:v>
                </c:pt>
                <c:pt idx="19921">
                  <c:v>295633386.26658511</c:v>
                </c:pt>
                <c:pt idx="19922">
                  <c:v>295635167.93504709</c:v>
                </c:pt>
                <c:pt idx="19923">
                  <c:v>295637578.4073118</c:v>
                </c:pt>
                <c:pt idx="19924">
                  <c:v>295639884.05452424</c:v>
                </c:pt>
                <c:pt idx="19925">
                  <c:v>295641456.07443136</c:v>
                </c:pt>
                <c:pt idx="19926">
                  <c:v>295642713.68318701</c:v>
                </c:pt>
                <c:pt idx="19927">
                  <c:v>295644180.88534641</c:v>
                </c:pt>
                <c:pt idx="19928">
                  <c:v>295645752.8780334</c:v>
                </c:pt>
                <c:pt idx="19929">
                  <c:v>295646591.27006125</c:v>
                </c:pt>
                <c:pt idx="19930">
                  <c:v>295647010.46501285</c:v>
                </c:pt>
                <c:pt idx="19931">
                  <c:v>295647534.45770657</c:v>
                </c:pt>
                <c:pt idx="19932">
                  <c:v>295648163.2474786</c:v>
                </c:pt>
                <c:pt idx="19933">
                  <c:v>295648582.43977433</c:v>
                </c:pt>
                <c:pt idx="19934">
                  <c:v>295648477.64176702</c:v>
                </c:pt>
                <c:pt idx="19935">
                  <c:v>295569700.1452353</c:v>
                </c:pt>
                <c:pt idx="19936">
                  <c:v>295570538.30336285</c:v>
                </c:pt>
                <c:pt idx="19937">
                  <c:v>295572109.84221816</c:v>
                </c:pt>
                <c:pt idx="19938">
                  <c:v>295495112.17538625</c:v>
                </c:pt>
                <c:pt idx="19939">
                  <c:v>295496578.53226405</c:v>
                </c:pt>
                <c:pt idx="19940">
                  <c:v>295497416.44658774</c:v>
                </c:pt>
                <c:pt idx="19941">
                  <c:v>295498149.61929876</c:v>
                </c:pt>
                <c:pt idx="19942">
                  <c:v>295498463.83551151</c:v>
                </c:pt>
                <c:pt idx="19943">
                  <c:v>295577976.83265239</c:v>
                </c:pt>
                <c:pt idx="19944">
                  <c:v>295579129.26089776</c:v>
                </c:pt>
                <c:pt idx="19945">
                  <c:v>295501291.76351088</c:v>
                </c:pt>
                <c:pt idx="19946">
                  <c:v>295501605.97574264</c:v>
                </c:pt>
                <c:pt idx="19947">
                  <c:v>295501605.97574264</c:v>
                </c:pt>
                <c:pt idx="19948">
                  <c:v>295422825.39007759</c:v>
                </c:pt>
                <c:pt idx="19949">
                  <c:v>295423348.93581814</c:v>
                </c:pt>
                <c:pt idx="19950">
                  <c:v>295345196.182477</c:v>
                </c:pt>
                <c:pt idx="19951">
                  <c:v>295345614.90487093</c:v>
                </c:pt>
                <c:pt idx="19952">
                  <c:v>295345300.86314243</c:v>
                </c:pt>
                <c:pt idx="19953">
                  <c:v>295344672.77849066</c:v>
                </c:pt>
                <c:pt idx="19954">
                  <c:v>295344044.69224739</c:v>
                </c:pt>
                <c:pt idx="19955">
                  <c:v>295343625.96720171</c:v>
                </c:pt>
                <c:pt idx="19956">
                  <c:v>295343416.60441351</c:v>
                </c:pt>
                <c:pt idx="19957">
                  <c:v>295343311.92295265</c:v>
                </c:pt>
                <c:pt idx="19958">
                  <c:v>295264635.96293086</c:v>
                </c:pt>
                <c:pt idx="19959">
                  <c:v>295265473.18833917</c:v>
                </c:pt>
                <c:pt idx="19960">
                  <c:v>295186901.45974696</c:v>
                </c:pt>
                <c:pt idx="19961">
                  <c:v>295186796.8348996</c:v>
                </c:pt>
                <c:pt idx="19962">
                  <c:v>295108015.71631777</c:v>
                </c:pt>
                <c:pt idx="19963">
                  <c:v>295108643.29622805</c:v>
                </c:pt>
                <c:pt idx="19964">
                  <c:v>295109584.66311276</c:v>
                </c:pt>
                <c:pt idx="19965">
                  <c:v>295110526.02641839</c:v>
                </c:pt>
                <c:pt idx="19966">
                  <c:v>295110735.21777815</c:v>
                </c:pt>
                <c:pt idx="19967">
                  <c:v>295110526.02641839</c:v>
                </c:pt>
                <c:pt idx="19968">
                  <c:v>295110735.21777815</c:v>
                </c:pt>
                <c:pt idx="19969">
                  <c:v>295032057.82434642</c:v>
                </c:pt>
                <c:pt idx="19970">
                  <c:v>294953066.6442064</c:v>
                </c:pt>
                <c:pt idx="19971">
                  <c:v>294952753.02547723</c:v>
                </c:pt>
                <c:pt idx="19972">
                  <c:v>294874075.46406567</c:v>
                </c:pt>
                <c:pt idx="19973">
                  <c:v>294875120.57699203</c:v>
                </c:pt>
                <c:pt idx="19974">
                  <c:v>294796964.98007685</c:v>
                </c:pt>
                <c:pt idx="19975">
                  <c:v>294718600.02356088</c:v>
                </c:pt>
                <c:pt idx="19976">
                  <c:v>294718600.02356088</c:v>
                </c:pt>
                <c:pt idx="19977">
                  <c:v>294718704.47800016</c:v>
                </c:pt>
                <c:pt idx="19978">
                  <c:v>294640443.5818128</c:v>
                </c:pt>
                <c:pt idx="19979">
                  <c:v>294641592.26637828</c:v>
                </c:pt>
                <c:pt idx="19980">
                  <c:v>294642532.09523624</c:v>
                </c:pt>
                <c:pt idx="19981">
                  <c:v>294643576.34533376</c:v>
                </c:pt>
                <c:pt idx="19982">
                  <c:v>294565522.99877757</c:v>
                </c:pt>
                <c:pt idx="19983">
                  <c:v>294566149.37636364</c:v>
                </c:pt>
                <c:pt idx="19984">
                  <c:v>294566671.35647285</c:v>
                </c:pt>
                <c:pt idx="19985">
                  <c:v>294567402.12677366</c:v>
                </c:pt>
                <c:pt idx="19986">
                  <c:v>294568237.29018712</c:v>
                </c:pt>
                <c:pt idx="19987">
                  <c:v>294647857.72462904</c:v>
                </c:pt>
                <c:pt idx="19988">
                  <c:v>294648066.57050341</c:v>
                </c:pt>
                <c:pt idx="19989">
                  <c:v>294726747.33736342</c:v>
                </c:pt>
                <c:pt idx="19990">
                  <c:v>294805532.41497999</c:v>
                </c:pt>
                <c:pt idx="19991">
                  <c:v>294805532.41497999</c:v>
                </c:pt>
                <c:pt idx="19992">
                  <c:v>294805532.41497999</c:v>
                </c:pt>
                <c:pt idx="19993">
                  <c:v>294884526.39472711</c:v>
                </c:pt>
                <c:pt idx="19994">
                  <c:v>294884839.91582847</c:v>
                </c:pt>
                <c:pt idx="19995">
                  <c:v>294885257.94334584</c:v>
                </c:pt>
                <c:pt idx="19996">
                  <c:v>294885675.97015697</c:v>
                </c:pt>
                <c:pt idx="19997">
                  <c:v>294964565.7232213</c:v>
                </c:pt>
                <c:pt idx="19998">
                  <c:v>294963415.83935636</c:v>
                </c:pt>
                <c:pt idx="19999">
                  <c:v>294962370.48575294</c:v>
                </c:pt>
                <c:pt idx="20000">
                  <c:v>295041155.03030717</c:v>
                </c:pt>
                <c:pt idx="20001">
                  <c:v>295041468.72110349</c:v>
                </c:pt>
                <c:pt idx="20002">
                  <c:v>295120880.7866537</c:v>
                </c:pt>
                <c:pt idx="20003">
                  <c:v>295121508.33396745</c:v>
                </c:pt>
                <c:pt idx="20004">
                  <c:v>295201130.02741027</c:v>
                </c:pt>
                <c:pt idx="20005">
                  <c:v>295201443.88366187</c:v>
                </c:pt>
                <c:pt idx="20006">
                  <c:v>295280438.11536741</c:v>
                </c:pt>
                <c:pt idx="20007">
                  <c:v>295359641.69633424</c:v>
                </c:pt>
                <c:pt idx="20008">
                  <c:v>295438740.68659067</c:v>
                </c:pt>
                <c:pt idx="20009">
                  <c:v>295438740.68659067</c:v>
                </c:pt>
                <c:pt idx="20010">
                  <c:v>295517525.54112768</c:v>
                </c:pt>
                <c:pt idx="20011">
                  <c:v>295596310.28350651</c:v>
                </c:pt>
                <c:pt idx="20012">
                  <c:v>295675304.48721659</c:v>
                </c:pt>
                <c:pt idx="20013">
                  <c:v>295675094.91372681</c:v>
                </c:pt>
                <c:pt idx="20014">
                  <c:v>295753564.98696941</c:v>
                </c:pt>
                <c:pt idx="20015">
                  <c:v>295753250.54175282</c:v>
                </c:pt>
                <c:pt idx="20016">
                  <c:v>295832139.6223523</c:v>
                </c:pt>
                <c:pt idx="20017">
                  <c:v>295831615.40590644</c:v>
                </c:pt>
                <c:pt idx="20018">
                  <c:v>295909979.93251944</c:v>
                </c:pt>
                <c:pt idx="20019">
                  <c:v>295909875.06083626</c:v>
                </c:pt>
                <c:pt idx="20020">
                  <c:v>295910818.90439135</c:v>
                </c:pt>
                <c:pt idx="20021">
                  <c:v>295991071.50460416</c:v>
                </c:pt>
                <c:pt idx="20022">
                  <c:v>296070590.28560066</c:v>
                </c:pt>
                <c:pt idx="20023">
                  <c:v>296070905.06503546</c:v>
                </c:pt>
                <c:pt idx="20024">
                  <c:v>296150424.20819908</c:v>
                </c:pt>
                <c:pt idx="20025">
                  <c:v>296151473.74783772</c:v>
                </c:pt>
                <c:pt idx="20026">
                  <c:v>296231728.31710547</c:v>
                </c:pt>
                <c:pt idx="20027">
                  <c:v>296311248.49010414</c:v>
                </c:pt>
                <c:pt idx="20028">
                  <c:v>296311038.47205776</c:v>
                </c:pt>
                <c:pt idx="20029">
                  <c:v>296389613.53498971</c:v>
                </c:pt>
                <c:pt idx="20030">
                  <c:v>296389298.42307115</c:v>
                </c:pt>
                <c:pt idx="20031">
                  <c:v>296389193.38567615</c:v>
                </c:pt>
                <c:pt idx="20032">
                  <c:v>296468083.30781823</c:v>
                </c:pt>
                <c:pt idx="20033">
                  <c:v>296467768.11124849</c:v>
                </c:pt>
                <c:pt idx="20034">
                  <c:v>296546237.5183658</c:v>
                </c:pt>
                <c:pt idx="20035">
                  <c:v>296545817.142784</c:v>
                </c:pt>
                <c:pt idx="20036">
                  <c:v>296545501.86063176</c:v>
                </c:pt>
                <c:pt idx="20037">
                  <c:v>296545081.48380744</c:v>
                </c:pt>
                <c:pt idx="20038">
                  <c:v>296544345.82265615</c:v>
                </c:pt>
                <c:pt idx="20039">
                  <c:v>296622814.44080281</c:v>
                </c:pt>
                <c:pt idx="20040">
                  <c:v>296622814.44080281</c:v>
                </c:pt>
                <c:pt idx="20041">
                  <c:v>296623340.05436188</c:v>
                </c:pt>
                <c:pt idx="20042">
                  <c:v>296623445.17694044</c:v>
                </c:pt>
                <c:pt idx="20043">
                  <c:v>296623445.17694044</c:v>
                </c:pt>
                <c:pt idx="20044">
                  <c:v>296623970.78916794</c:v>
                </c:pt>
                <c:pt idx="20045">
                  <c:v>296625337.37576568</c:v>
                </c:pt>
                <c:pt idx="20046">
                  <c:v>296705909.38067412</c:v>
                </c:pt>
                <c:pt idx="20047">
                  <c:v>296706750.57194579</c:v>
                </c:pt>
                <c:pt idx="20048">
                  <c:v>296706540.27439445</c:v>
                </c:pt>
                <c:pt idx="20049">
                  <c:v>296705909.38067412</c:v>
                </c:pt>
                <c:pt idx="20050">
                  <c:v>296705383.63468671</c:v>
                </c:pt>
                <c:pt idx="20051">
                  <c:v>296783747.61363196</c:v>
                </c:pt>
                <c:pt idx="20052">
                  <c:v>296782801.01370257</c:v>
                </c:pt>
                <c:pt idx="20053">
                  <c:v>296860848.78185779</c:v>
                </c:pt>
                <c:pt idx="20054">
                  <c:v>296860112.33621579</c:v>
                </c:pt>
                <c:pt idx="20055">
                  <c:v>296859796.71598804</c:v>
                </c:pt>
                <c:pt idx="20056">
                  <c:v>296859691.50915712</c:v>
                </c:pt>
                <c:pt idx="20057">
                  <c:v>296939106.51193023</c:v>
                </c:pt>
                <c:pt idx="20058">
                  <c:v>296940053.62217164</c:v>
                </c:pt>
                <c:pt idx="20059">
                  <c:v>296940895.49491936</c:v>
                </c:pt>
                <c:pt idx="20060">
                  <c:v>296941316.43022686</c:v>
                </c:pt>
                <c:pt idx="20061">
                  <c:v>296941421.66394305</c:v>
                </c:pt>
                <c:pt idx="20062">
                  <c:v>296941737.36482382</c:v>
                </c:pt>
                <c:pt idx="20063">
                  <c:v>296942789.69820434</c:v>
                </c:pt>
                <c:pt idx="20064">
                  <c:v>296943526.3289268</c:v>
                </c:pt>
                <c:pt idx="20065">
                  <c:v>296943315.86322826</c:v>
                </c:pt>
                <c:pt idx="20066">
                  <c:v>297021469.07021779</c:v>
                </c:pt>
                <c:pt idx="20067">
                  <c:v>297020521.71721995</c:v>
                </c:pt>
                <c:pt idx="20068">
                  <c:v>297098990.08807296</c:v>
                </c:pt>
                <c:pt idx="20069">
                  <c:v>297098568.92827034</c:v>
                </c:pt>
                <c:pt idx="20070">
                  <c:v>297098568.92827034</c:v>
                </c:pt>
                <c:pt idx="20071">
                  <c:v>297098779.50826085</c:v>
                </c:pt>
                <c:pt idx="20072">
                  <c:v>297098779.50826085</c:v>
                </c:pt>
                <c:pt idx="20073">
                  <c:v>297019574.36062157</c:v>
                </c:pt>
                <c:pt idx="20074">
                  <c:v>297019679.62264329</c:v>
                </c:pt>
                <c:pt idx="20075">
                  <c:v>297020100.67028719</c:v>
                </c:pt>
                <c:pt idx="20076">
                  <c:v>297099516.5368256</c:v>
                </c:pt>
                <c:pt idx="20077">
                  <c:v>297099937.69502735</c:v>
                </c:pt>
                <c:pt idx="20078">
                  <c:v>297179353.89608365</c:v>
                </c:pt>
                <c:pt idx="20079">
                  <c:v>297179669.84772032</c:v>
                </c:pt>
                <c:pt idx="20080">
                  <c:v>297179669.84772032</c:v>
                </c:pt>
                <c:pt idx="20081">
                  <c:v>297179669.84772032</c:v>
                </c:pt>
                <c:pt idx="20082">
                  <c:v>297179880.48192149</c:v>
                </c:pt>
                <c:pt idx="20083">
                  <c:v>297179669.84772032</c:v>
                </c:pt>
                <c:pt idx="20084">
                  <c:v>297179248.57878298</c:v>
                </c:pt>
                <c:pt idx="20085">
                  <c:v>297099727.11601555</c:v>
                </c:pt>
                <c:pt idx="20086">
                  <c:v>297178090.08553749</c:v>
                </c:pt>
                <c:pt idx="20087">
                  <c:v>297098463.63820893</c:v>
                </c:pt>
                <c:pt idx="20088">
                  <c:v>297098463.63820893</c:v>
                </c:pt>
                <c:pt idx="20089">
                  <c:v>297098884.79818916</c:v>
                </c:pt>
                <c:pt idx="20090">
                  <c:v>297099411.24716437</c:v>
                </c:pt>
                <c:pt idx="20091">
                  <c:v>297178932.62661314</c:v>
                </c:pt>
                <c:pt idx="20092">
                  <c:v>297179669.84772032</c:v>
                </c:pt>
                <c:pt idx="20093">
                  <c:v>297180301.7497912</c:v>
                </c:pt>
                <c:pt idx="20094">
                  <c:v>297180617.70022625</c:v>
                </c:pt>
                <c:pt idx="20095">
                  <c:v>297180512.38345897</c:v>
                </c:pt>
                <c:pt idx="20096">
                  <c:v>297180196.43289006</c:v>
                </c:pt>
                <c:pt idx="20097">
                  <c:v>297101622.32072067</c:v>
                </c:pt>
                <c:pt idx="20098">
                  <c:v>297102359.34088272</c:v>
                </c:pt>
                <c:pt idx="20099">
                  <c:v>297023784.80683345</c:v>
                </c:pt>
                <c:pt idx="20100">
                  <c:v>297024311.10760981</c:v>
                </c:pt>
                <c:pt idx="20101">
                  <c:v>297024942.66707426</c:v>
                </c:pt>
                <c:pt idx="20102">
                  <c:v>297025679.48442709</c:v>
                </c:pt>
                <c:pt idx="20103">
                  <c:v>297026416.29960179</c:v>
                </c:pt>
                <c:pt idx="20104">
                  <c:v>297026837.33586705</c:v>
                </c:pt>
                <c:pt idx="20105">
                  <c:v>297026837.33586705</c:v>
                </c:pt>
                <c:pt idx="20106">
                  <c:v>297026942.59482229</c:v>
                </c:pt>
                <c:pt idx="20107">
                  <c:v>297027153.1125989</c:v>
                </c:pt>
                <c:pt idx="20108">
                  <c:v>297027363.63019806</c:v>
                </c:pt>
                <c:pt idx="20109">
                  <c:v>297027679.40626305</c:v>
                </c:pt>
                <c:pt idx="20110">
                  <c:v>297027679.40626305</c:v>
                </c:pt>
                <c:pt idx="20111">
                  <c:v>297106781.41610324</c:v>
                </c:pt>
                <c:pt idx="20112">
                  <c:v>297186831.31077975</c:v>
                </c:pt>
                <c:pt idx="20113">
                  <c:v>297188305.70411885</c:v>
                </c:pt>
                <c:pt idx="20114">
                  <c:v>297268356.539922</c:v>
                </c:pt>
                <c:pt idx="20115">
                  <c:v>297268883.24460524</c:v>
                </c:pt>
                <c:pt idx="20116">
                  <c:v>297190201.33989042</c:v>
                </c:pt>
                <c:pt idx="20117">
                  <c:v>297190201.33989042</c:v>
                </c:pt>
                <c:pt idx="20118">
                  <c:v>297189885.40159571</c:v>
                </c:pt>
                <c:pt idx="20119">
                  <c:v>297268567.22192848</c:v>
                </c:pt>
                <c:pt idx="20120">
                  <c:v>297268356.539922</c:v>
                </c:pt>
                <c:pt idx="20121">
                  <c:v>297347564.98095649</c:v>
                </c:pt>
                <c:pt idx="20122">
                  <c:v>297347670.34988707</c:v>
                </c:pt>
                <c:pt idx="20123">
                  <c:v>297347564.98095649</c:v>
                </c:pt>
                <c:pt idx="20124">
                  <c:v>297347143.50478959</c:v>
                </c:pt>
                <c:pt idx="20125">
                  <c:v>297267303.12721938</c:v>
                </c:pt>
                <c:pt idx="20126">
                  <c:v>297266460.3938548</c:v>
                </c:pt>
                <c:pt idx="20127">
                  <c:v>297187463.1947068</c:v>
                </c:pt>
                <c:pt idx="20128">
                  <c:v>297188095.0770328</c:v>
                </c:pt>
                <c:pt idx="20129">
                  <c:v>297188305.70411885</c:v>
                </c:pt>
                <c:pt idx="20130">
                  <c:v>297187989.76342314</c:v>
                </c:pt>
                <c:pt idx="20131">
                  <c:v>297109308.28101814</c:v>
                </c:pt>
                <c:pt idx="20132">
                  <c:v>297110361.13384181</c:v>
                </c:pt>
                <c:pt idx="20133">
                  <c:v>297111519.26681262</c:v>
                </c:pt>
                <c:pt idx="20134">
                  <c:v>297191254.46464866</c:v>
                </c:pt>
                <c:pt idx="20135">
                  <c:v>297191465.08906698</c:v>
                </c:pt>
                <c:pt idx="20136">
                  <c:v>297270041.99099356</c:v>
                </c:pt>
                <c:pt idx="20137">
                  <c:v>297269409.9481765</c:v>
                </c:pt>
                <c:pt idx="20138">
                  <c:v>297268988.58540839</c:v>
                </c:pt>
                <c:pt idx="20139">
                  <c:v>297269093.92616713</c:v>
                </c:pt>
                <c:pt idx="20140">
                  <c:v>297269831.31023276</c:v>
                </c:pt>
                <c:pt idx="20141">
                  <c:v>297191465.08906698</c:v>
                </c:pt>
                <c:pt idx="20142">
                  <c:v>297191675.71330714</c:v>
                </c:pt>
                <c:pt idx="20143">
                  <c:v>297192518.20848924</c:v>
                </c:pt>
                <c:pt idx="20144">
                  <c:v>297114467.21737409</c:v>
                </c:pt>
                <c:pt idx="20145">
                  <c:v>297115204.19956857</c:v>
                </c:pt>
                <c:pt idx="20146">
                  <c:v>297115730.61408812</c:v>
                </c:pt>
                <c:pt idx="20147">
                  <c:v>297116678.15742308</c:v>
                </c:pt>
                <c:pt idx="20148">
                  <c:v>297197151.88111961</c:v>
                </c:pt>
                <c:pt idx="20149">
                  <c:v>297198836.83164114</c:v>
                </c:pt>
                <c:pt idx="20150">
                  <c:v>297278890.42230713</c:v>
                </c:pt>
                <c:pt idx="20151">
                  <c:v>297279522.44110656</c:v>
                </c:pt>
                <c:pt idx="20152">
                  <c:v>297280575.80221319</c:v>
                </c:pt>
                <c:pt idx="20153">
                  <c:v>297282155.83553416</c:v>
                </c:pt>
                <c:pt idx="20154">
                  <c:v>297283209.18552208</c:v>
                </c:pt>
                <c:pt idx="20155">
                  <c:v>297283841.19337946</c:v>
                </c:pt>
                <c:pt idx="20156">
                  <c:v>297283946.52786702</c:v>
                </c:pt>
                <c:pt idx="20157">
                  <c:v>297362843.01139534</c:v>
                </c:pt>
                <c:pt idx="20158">
                  <c:v>297363053.73630947</c:v>
                </c:pt>
                <c:pt idx="20159">
                  <c:v>297363264.46104616</c:v>
                </c:pt>
                <c:pt idx="20160">
                  <c:v>297363580.54781759</c:v>
                </c:pt>
                <c:pt idx="20161">
                  <c:v>297284894.53625119</c:v>
                </c:pt>
                <c:pt idx="20162">
                  <c:v>297364001.99622244</c:v>
                </c:pt>
                <c:pt idx="20163">
                  <c:v>297363896.634188</c:v>
                </c:pt>
                <c:pt idx="20164">
                  <c:v>297364107.35821295</c:v>
                </c:pt>
                <c:pt idx="20165">
                  <c:v>297443531.07161695</c:v>
                </c:pt>
                <c:pt idx="20166">
                  <c:v>297444058.01996994</c:v>
                </c:pt>
                <c:pt idx="20167">
                  <c:v>297444374.18844807</c:v>
                </c:pt>
                <c:pt idx="20168">
                  <c:v>297365160.97566676</c:v>
                </c:pt>
                <c:pt idx="20169">
                  <c:v>297364844.89089769</c:v>
                </c:pt>
                <c:pt idx="20170">
                  <c:v>297365160.97566676</c:v>
                </c:pt>
                <c:pt idx="20171">
                  <c:v>297365793.14400423</c:v>
                </c:pt>
                <c:pt idx="20172">
                  <c:v>297445006.52420247</c:v>
                </c:pt>
                <c:pt idx="20173">
                  <c:v>297444901.13502127</c:v>
                </c:pt>
                <c:pt idx="20174">
                  <c:v>297445111.91333914</c:v>
                </c:pt>
                <c:pt idx="20175">
                  <c:v>297524852.5177592</c:v>
                </c:pt>
                <c:pt idx="20176">
                  <c:v>297526328.34852272</c:v>
                </c:pt>
                <c:pt idx="20177">
                  <c:v>297528752.90869409</c:v>
                </c:pt>
                <c:pt idx="20178">
                  <c:v>297531177.4453212</c:v>
                </c:pt>
                <c:pt idx="20179">
                  <c:v>297611974.51603615</c:v>
                </c:pt>
                <c:pt idx="20180">
                  <c:v>297613556.13140261</c:v>
                </c:pt>
                <c:pt idx="20181">
                  <c:v>297614926.85661775</c:v>
                </c:pt>
                <c:pt idx="20182">
                  <c:v>297615664.9363094</c:v>
                </c:pt>
                <c:pt idx="20183">
                  <c:v>297616086.69515431</c:v>
                </c:pt>
                <c:pt idx="20184">
                  <c:v>297616086.69515431</c:v>
                </c:pt>
                <c:pt idx="20185">
                  <c:v>297615875.81582135</c:v>
                </c:pt>
                <c:pt idx="20186">
                  <c:v>297537185.97809517</c:v>
                </c:pt>
                <c:pt idx="20187">
                  <c:v>297537502.21265644</c:v>
                </c:pt>
                <c:pt idx="20188">
                  <c:v>297458495.97202659</c:v>
                </c:pt>
                <c:pt idx="20189">
                  <c:v>297458390.58854091</c:v>
                </c:pt>
                <c:pt idx="20190">
                  <c:v>297379595.08684719</c:v>
                </c:pt>
                <c:pt idx="20191">
                  <c:v>297380121.86343491</c:v>
                </c:pt>
                <c:pt idx="20192">
                  <c:v>297301852.74428612</c:v>
                </c:pt>
                <c:pt idx="20193">
                  <c:v>297382018.24994183</c:v>
                </c:pt>
                <c:pt idx="20194">
                  <c:v>297383703.91473788</c:v>
                </c:pt>
                <c:pt idx="20195">
                  <c:v>297384862.80268019</c:v>
                </c:pt>
                <c:pt idx="20196">
                  <c:v>297385178.86209416</c:v>
                </c:pt>
                <c:pt idx="20197">
                  <c:v>297305960.45975339</c:v>
                </c:pt>
                <c:pt idx="20198">
                  <c:v>297384757.44945347</c:v>
                </c:pt>
                <c:pt idx="20199">
                  <c:v>297384757.44945347</c:v>
                </c:pt>
                <c:pt idx="20200">
                  <c:v>297385389.56814766</c:v>
                </c:pt>
                <c:pt idx="20201">
                  <c:v>297307435.00778252</c:v>
                </c:pt>
                <c:pt idx="20202">
                  <c:v>297308172.27852881</c:v>
                </c:pt>
                <c:pt idx="20203">
                  <c:v>297308698.89915627</c:v>
                </c:pt>
                <c:pt idx="20204">
                  <c:v>297309330.84244186</c:v>
                </c:pt>
                <c:pt idx="20205">
                  <c:v>297309962.78412682</c:v>
                </c:pt>
                <c:pt idx="20206">
                  <c:v>297310700.04740298</c:v>
                </c:pt>
                <c:pt idx="20207">
                  <c:v>297232428.15694267</c:v>
                </c:pt>
                <c:pt idx="20208">
                  <c:v>297154366.40550685</c:v>
                </c:pt>
                <c:pt idx="20209">
                  <c:v>297155208.53592545</c:v>
                </c:pt>
                <c:pt idx="20210">
                  <c:v>297155840.13187295</c:v>
                </c:pt>
                <c:pt idx="20211">
                  <c:v>297156682.2573145</c:v>
                </c:pt>
                <c:pt idx="20212">
                  <c:v>297158050.70509046</c:v>
                </c:pt>
                <c:pt idx="20213">
                  <c:v>297159734.9381969</c:v>
                </c:pt>
                <c:pt idx="20214">
                  <c:v>297160998.10556108</c:v>
                </c:pt>
                <c:pt idx="20215">
                  <c:v>297161945.47688419</c:v>
                </c:pt>
                <c:pt idx="20216">
                  <c:v>297162998.10746688</c:v>
                </c:pt>
                <c:pt idx="20217">
                  <c:v>297085249.22393054</c:v>
                </c:pt>
                <c:pt idx="20218">
                  <c:v>297165313.87910461</c:v>
                </c:pt>
                <c:pt idx="20219">
                  <c:v>297166366.49546641</c:v>
                </c:pt>
                <c:pt idx="20220">
                  <c:v>297088511.46634614</c:v>
                </c:pt>
                <c:pt idx="20221">
                  <c:v>297089669.02597278</c:v>
                </c:pt>
                <c:pt idx="20222">
                  <c:v>297090405.65202796</c:v>
                </c:pt>
                <c:pt idx="20223">
                  <c:v>297091037.04405695</c:v>
                </c:pt>
                <c:pt idx="20224">
                  <c:v>297170682.17609102</c:v>
                </c:pt>
                <c:pt idx="20225">
                  <c:v>297171103.21410376</c:v>
                </c:pt>
                <c:pt idx="20226">
                  <c:v>297171734.76979011</c:v>
                </c:pt>
                <c:pt idx="20227">
                  <c:v>297250959.36544627</c:v>
                </c:pt>
                <c:pt idx="20228">
                  <c:v>297251064.65246987</c:v>
                </c:pt>
                <c:pt idx="20229">
                  <c:v>297330500.01750451</c:v>
                </c:pt>
                <c:pt idx="20230">
                  <c:v>297330815.96173579</c:v>
                </c:pt>
                <c:pt idx="20231">
                  <c:v>297409830.26308101</c:v>
                </c:pt>
                <c:pt idx="20232">
                  <c:v>297409724.92039442</c:v>
                </c:pt>
                <c:pt idx="20233">
                  <c:v>297409514.23488873</c:v>
                </c:pt>
                <c:pt idx="20234">
                  <c:v>297409619.57766396</c:v>
                </c:pt>
                <c:pt idx="20235">
                  <c:v>297410356.97584546</c:v>
                </c:pt>
                <c:pt idx="20236">
                  <c:v>297332500.9908796</c:v>
                </c:pt>
                <c:pt idx="20237">
                  <c:v>297334080.69536585</c:v>
                </c:pt>
                <c:pt idx="20238">
                  <c:v>297335344.45175236</c:v>
                </c:pt>
                <c:pt idx="20239">
                  <c:v>297336502.88948292</c:v>
                </c:pt>
                <c:pt idx="20240">
                  <c:v>297337871.94532025</c:v>
                </c:pt>
                <c:pt idx="20241">
                  <c:v>297418046.85560089</c:v>
                </c:pt>
                <c:pt idx="20242">
                  <c:v>297498011.64271921</c:v>
                </c:pt>
                <c:pt idx="20243">
                  <c:v>297577660.74668014</c:v>
                </c:pt>
                <c:pt idx="20244">
                  <c:v>297577976.92997998</c:v>
                </c:pt>
                <c:pt idx="20245">
                  <c:v>297656783.073219</c:v>
                </c:pt>
                <c:pt idx="20246">
                  <c:v>297656466.80569476</c:v>
                </c:pt>
                <c:pt idx="20247">
                  <c:v>297656993.91801268</c:v>
                </c:pt>
                <c:pt idx="20248">
                  <c:v>297657731.87338865</c:v>
                </c:pt>
                <c:pt idx="20249">
                  <c:v>297737170.85707092</c:v>
                </c:pt>
                <c:pt idx="20250">
                  <c:v>297737381.75667834</c:v>
                </c:pt>
                <c:pt idx="20251">
                  <c:v>297737909.00491935</c:v>
                </c:pt>
                <c:pt idx="20252">
                  <c:v>297659418.62034535</c:v>
                </c:pt>
                <c:pt idx="20253">
                  <c:v>297659734.88413155</c:v>
                </c:pt>
                <c:pt idx="20254">
                  <c:v>297580822.56166095</c:v>
                </c:pt>
                <c:pt idx="20255">
                  <c:v>297580822.56166095</c:v>
                </c:pt>
                <c:pt idx="20256">
                  <c:v>297581138.74095666</c:v>
                </c:pt>
                <c:pt idx="20257">
                  <c:v>297582087.27644163</c:v>
                </c:pt>
                <c:pt idx="20258">
                  <c:v>297662264.98000163</c:v>
                </c:pt>
                <c:pt idx="20259">
                  <c:v>297584616.68678379</c:v>
                </c:pt>
                <c:pt idx="20260">
                  <c:v>297585775.99129289</c:v>
                </c:pt>
                <c:pt idx="20261">
                  <c:v>297665743.81997049</c:v>
                </c:pt>
                <c:pt idx="20262">
                  <c:v>297666798.00433296</c:v>
                </c:pt>
                <c:pt idx="20263">
                  <c:v>297747293.8374058</c:v>
                </c:pt>
                <c:pt idx="20264">
                  <c:v>297749191.85055029</c:v>
                </c:pt>
                <c:pt idx="20265">
                  <c:v>297830216.3110829</c:v>
                </c:pt>
                <c:pt idx="20266">
                  <c:v>297911347.31796622</c:v>
                </c:pt>
                <c:pt idx="20267">
                  <c:v>297913562.78727049</c:v>
                </c:pt>
                <c:pt idx="20268">
                  <c:v>297915250.7507025</c:v>
                </c:pt>
                <c:pt idx="20269">
                  <c:v>297995223.08990443</c:v>
                </c:pt>
                <c:pt idx="20270">
                  <c:v>297995539.66452664</c:v>
                </c:pt>
                <c:pt idx="20271">
                  <c:v>298074879.27142775</c:v>
                </c:pt>
                <c:pt idx="20272">
                  <c:v>298075195.92919719</c:v>
                </c:pt>
                <c:pt idx="20273">
                  <c:v>298154324.62631154</c:v>
                </c:pt>
                <c:pt idx="20274">
                  <c:v>298233558.98772538</c:v>
                </c:pt>
                <c:pt idx="20275">
                  <c:v>298234615.06905305</c:v>
                </c:pt>
                <c:pt idx="20276">
                  <c:v>298235882.36076254</c:v>
                </c:pt>
                <c:pt idx="20277">
                  <c:v>298237044.03919011</c:v>
                </c:pt>
                <c:pt idx="20278">
                  <c:v>298317335.77840525</c:v>
                </c:pt>
                <c:pt idx="20279">
                  <c:v>298318709.02095813</c:v>
                </c:pt>
                <c:pt idx="20280">
                  <c:v>298319870.98954046</c:v>
                </c:pt>
                <c:pt idx="20281">
                  <c:v>298320716.05421191</c:v>
                </c:pt>
                <c:pt idx="20282">
                  <c:v>298321772.38103843</c:v>
                </c:pt>
                <c:pt idx="20283">
                  <c:v>298401960.27826816</c:v>
                </c:pt>
                <c:pt idx="20284">
                  <c:v>298402805.55645132</c:v>
                </c:pt>
                <c:pt idx="20285">
                  <c:v>298403439.51321548</c:v>
                </c:pt>
                <c:pt idx="20286">
                  <c:v>298483205.65790057</c:v>
                </c:pt>
                <c:pt idx="20287">
                  <c:v>298483945.46578294</c:v>
                </c:pt>
                <c:pt idx="20288">
                  <c:v>298484790.95782959</c:v>
                </c:pt>
                <c:pt idx="20289">
                  <c:v>298485636.44702107</c:v>
                </c:pt>
                <c:pt idx="20290">
                  <c:v>298486376.24772173</c:v>
                </c:pt>
                <c:pt idx="20291">
                  <c:v>298487221.73156005</c:v>
                </c:pt>
                <c:pt idx="20292">
                  <c:v>298488172.89746648</c:v>
                </c:pt>
                <c:pt idx="20293">
                  <c:v>298489652.48169363</c:v>
                </c:pt>
                <c:pt idx="20294">
                  <c:v>298491343.4243921</c:v>
                </c:pt>
                <c:pt idx="20295">
                  <c:v>298571746.35572338</c:v>
                </c:pt>
                <c:pt idx="20296">
                  <c:v>298572592.04199636</c:v>
                </c:pt>
                <c:pt idx="20297">
                  <c:v>298573014.88406241</c:v>
                </c:pt>
                <c:pt idx="20298">
                  <c:v>298573543.43564004</c:v>
                </c:pt>
                <c:pt idx="20299">
                  <c:v>298574389.1158458</c:v>
                </c:pt>
                <c:pt idx="20300">
                  <c:v>298575446.21208674</c:v>
                </c:pt>
                <c:pt idx="20301">
                  <c:v>298576820.43053073</c:v>
                </c:pt>
                <c:pt idx="20302">
                  <c:v>298578723.1820823</c:v>
                </c:pt>
                <c:pt idx="20303">
                  <c:v>298580731.62637144</c:v>
                </c:pt>
                <c:pt idx="20304">
                  <c:v>298582845.76085621</c:v>
                </c:pt>
                <c:pt idx="20305">
                  <c:v>298585171.28817815</c:v>
                </c:pt>
                <c:pt idx="20306">
                  <c:v>298587179.68076259</c:v>
                </c:pt>
                <c:pt idx="20307">
                  <c:v>298588553.83483011</c:v>
                </c:pt>
                <c:pt idx="20308">
                  <c:v>298589293.76082081</c:v>
                </c:pt>
                <c:pt idx="20309">
                  <c:v>298590245.09102553</c:v>
                </c:pt>
                <c:pt idx="20310">
                  <c:v>298669913.42225873</c:v>
                </c:pt>
                <c:pt idx="20311">
                  <c:v>298670230.6146571</c:v>
                </c:pt>
                <c:pt idx="20312">
                  <c:v>298670653.53722948</c:v>
                </c:pt>
                <c:pt idx="20313">
                  <c:v>298671710.84053707</c:v>
                </c:pt>
                <c:pt idx="20314">
                  <c:v>298673719.70452857</c:v>
                </c:pt>
                <c:pt idx="20315">
                  <c:v>298675834.28080225</c:v>
                </c:pt>
                <c:pt idx="20316">
                  <c:v>298677208.7458092</c:v>
                </c:pt>
                <c:pt idx="20317">
                  <c:v>298757196.58948296</c:v>
                </c:pt>
                <c:pt idx="20318">
                  <c:v>298758148.38594693</c:v>
                </c:pt>
                <c:pt idx="20319">
                  <c:v>298759311.68782723</c:v>
                </c:pt>
                <c:pt idx="20320">
                  <c:v>298761003.75364846</c:v>
                </c:pt>
                <c:pt idx="20321">
                  <c:v>298762801.56106585</c:v>
                </c:pt>
                <c:pt idx="20322">
                  <c:v>298764070.59383029</c:v>
                </c:pt>
                <c:pt idx="20323">
                  <c:v>298764916.61210304</c:v>
                </c:pt>
                <c:pt idx="20324">
                  <c:v>298765974.13092744</c:v>
                </c:pt>
                <c:pt idx="20325">
                  <c:v>298766925.89405406</c:v>
                </c:pt>
                <c:pt idx="20326">
                  <c:v>298768300.65663296</c:v>
                </c:pt>
                <c:pt idx="20327">
                  <c:v>298769992.66176152</c:v>
                </c:pt>
                <c:pt idx="20328">
                  <c:v>298771790.40469295</c:v>
                </c:pt>
                <c:pt idx="20329">
                  <c:v>298772953.64324701</c:v>
                </c:pt>
                <c:pt idx="20330">
                  <c:v>298773905.37986624</c:v>
                </c:pt>
                <c:pt idx="20331">
                  <c:v>298775280.10415691</c:v>
                </c:pt>
                <c:pt idx="20332">
                  <c:v>298776760.5680356</c:v>
                </c:pt>
                <c:pt idx="20333">
                  <c:v>298778558.26241624</c:v>
                </c:pt>
                <c:pt idx="20334">
                  <c:v>298780250.19828814</c:v>
                </c:pt>
                <c:pt idx="20335">
                  <c:v>298781730.63280576</c:v>
                </c:pt>
                <c:pt idx="20336">
                  <c:v>298783316.80294073</c:v>
                </c:pt>
                <c:pt idx="20337">
                  <c:v>298785431.68083686</c:v>
                </c:pt>
                <c:pt idx="20338">
                  <c:v>298866590.86536682</c:v>
                </c:pt>
                <c:pt idx="20339">
                  <c:v>298868600.49738872</c:v>
                </c:pt>
                <c:pt idx="20340">
                  <c:v>298870398.57554156</c:v>
                </c:pt>
                <c:pt idx="20341">
                  <c:v>298872619.7130993</c:v>
                </c:pt>
                <c:pt idx="20342">
                  <c:v>298954522.10674298</c:v>
                </c:pt>
                <c:pt idx="20343">
                  <c:v>298956955.37429589</c:v>
                </c:pt>
                <c:pt idx="20344">
                  <c:v>299037695.83345318</c:v>
                </c:pt>
                <c:pt idx="20345">
                  <c:v>299038965.68207771</c:v>
                </c:pt>
                <c:pt idx="20346">
                  <c:v>299040447.16401422</c:v>
                </c:pt>
                <c:pt idx="20347">
                  <c:v>299042034.45637709</c:v>
                </c:pt>
                <c:pt idx="20348">
                  <c:v>299043304.28303474</c:v>
                </c:pt>
                <c:pt idx="20349">
                  <c:v>298965312.93952221</c:v>
                </c:pt>
                <c:pt idx="20350">
                  <c:v>298966476.62904084</c:v>
                </c:pt>
                <c:pt idx="20351">
                  <c:v>298968063.46968049</c:v>
                </c:pt>
                <c:pt idx="20352">
                  <c:v>298969967.66519189</c:v>
                </c:pt>
                <c:pt idx="20353">
                  <c:v>298972189.20834345</c:v>
                </c:pt>
                <c:pt idx="20354">
                  <c:v>299054097.55004698</c:v>
                </c:pt>
                <c:pt idx="20355">
                  <c:v>299056954.51356566</c:v>
                </c:pt>
                <c:pt idx="20356">
                  <c:v>299059599.82113844</c:v>
                </c:pt>
                <c:pt idx="20357">
                  <c:v>299062139.29015893</c:v>
                </c:pt>
                <c:pt idx="20358">
                  <c:v>299143204.44294244</c:v>
                </c:pt>
                <c:pt idx="20359">
                  <c:v>299144686.1676985</c:v>
                </c:pt>
                <c:pt idx="20360">
                  <c:v>299145532.86362982</c:v>
                </c:pt>
                <c:pt idx="20361">
                  <c:v>299146485.39313638</c:v>
                </c:pt>
                <c:pt idx="20362">
                  <c:v>299227340.70625275</c:v>
                </c:pt>
                <c:pt idx="20363">
                  <c:v>299229881.42029679</c:v>
                </c:pt>
                <c:pt idx="20364">
                  <c:v>299232316.24711657</c:v>
                </c:pt>
                <c:pt idx="20365">
                  <c:v>299313385.55450135</c:v>
                </c:pt>
                <c:pt idx="20366">
                  <c:v>299314867.99111044</c:v>
                </c:pt>
                <c:pt idx="20367">
                  <c:v>299316456.30633295</c:v>
                </c:pt>
                <c:pt idx="20368">
                  <c:v>299397209.70325655</c:v>
                </c:pt>
                <c:pt idx="20369">
                  <c:v>299398904.33113247</c:v>
                </c:pt>
                <c:pt idx="20370">
                  <c:v>299479764.9887507</c:v>
                </c:pt>
                <c:pt idx="20371">
                  <c:v>299481565.98086983</c:v>
                </c:pt>
                <c:pt idx="20372">
                  <c:v>299483578.83913016</c:v>
                </c:pt>
                <c:pt idx="20373">
                  <c:v>299485485.74259996</c:v>
                </c:pt>
                <c:pt idx="20374">
                  <c:v>299407906.84993339</c:v>
                </c:pt>
                <c:pt idx="20375">
                  <c:v>299330221.28392339</c:v>
                </c:pt>
                <c:pt idx="20376">
                  <c:v>299332444.78640676</c:v>
                </c:pt>
                <c:pt idx="20377">
                  <c:v>299256451.51339221</c:v>
                </c:pt>
                <c:pt idx="20378">
                  <c:v>299180456.58079642</c:v>
                </c:pt>
                <c:pt idx="20379">
                  <c:v>299183102.11884254</c:v>
                </c:pt>
                <c:pt idx="20380">
                  <c:v>299106258.46014196</c:v>
                </c:pt>
                <c:pt idx="20381">
                  <c:v>299108480.08359021</c:v>
                </c:pt>
                <c:pt idx="20382">
                  <c:v>299110807.47752351</c:v>
                </c:pt>
                <c:pt idx="20383">
                  <c:v>299113769.5840202</c:v>
                </c:pt>
                <c:pt idx="20384">
                  <c:v>299116837.44315368</c:v>
                </c:pt>
                <c:pt idx="20385">
                  <c:v>299119905.2647602</c:v>
                </c:pt>
                <c:pt idx="20386">
                  <c:v>299123290.40367275</c:v>
                </c:pt>
                <c:pt idx="20387">
                  <c:v>299205111.9137665</c:v>
                </c:pt>
                <c:pt idx="20388">
                  <c:v>299207228.13843876</c:v>
                </c:pt>
                <c:pt idx="20389">
                  <c:v>299209238.53534234</c:v>
                </c:pt>
                <c:pt idx="20390">
                  <c:v>299290321.6563347</c:v>
                </c:pt>
                <c:pt idx="20391">
                  <c:v>299292332.5522967</c:v>
                </c:pt>
                <c:pt idx="20392">
                  <c:v>299374158.27704012</c:v>
                </c:pt>
                <c:pt idx="20393">
                  <c:v>299377016.56194317</c:v>
                </c:pt>
                <c:pt idx="20394">
                  <c:v>299379768.95367974</c:v>
                </c:pt>
                <c:pt idx="20395">
                  <c:v>299382415.45573229</c:v>
                </c:pt>
                <c:pt idx="20396">
                  <c:v>299385273.6466068</c:v>
                </c:pt>
                <c:pt idx="20397">
                  <c:v>299388343.51907116</c:v>
                </c:pt>
                <c:pt idx="20398">
                  <c:v>299391413.35398906</c:v>
                </c:pt>
                <c:pt idx="20399">
                  <c:v>299394377.29690415</c:v>
                </c:pt>
                <c:pt idx="20400">
                  <c:v>299318049.43237185</c:v>
                </c:pt>
                <c:pt idx="20401">
                  <c:v>299320060.10614288</c:v>
                </c:pt>
                <c:pt idx="20402">
                  <c:v>299321435.82101876</c:v>
                </c:pt>
                <c:pt idx="20403">
                  <c:v>299243835.99967223</c:v>
                </c:pt>
                <c:pt idx="20404">
                  <c:v>299325139.63127297</c:v>
                </c:pt>
                <c:pt idx="20405">
                  <c:v>299327890.99778694</c:v>
                </c:pt>
                <c:pt idx="20406">
                  <c:v>299330536.51406252</c:v>
                </c:pt>
                <c:pt idx="20407">
                  <c:v>299333182.00244641</c:v>
                </c:pt>
                <c:pt idx="20408">
                  <c:v>299336356.55169225</c:v>
                </c:pt>
                <c:pt idx="20409">
                  <c:v>299339742.69328749</c:v>
                </c:pt>
                <c:pt idx="20410">
                  <c:v>299342811.34463984</c:v>
                </c:pt>
                <c:pt idx="20411">
                  <c:v>299345245.07592547</c:v>
                </c:pt>
                <c:pt idx="20412">
                  <c:v>299347572.97072005</c:v>
                </c:pt>
                <c:pt idx="20413">
                  <c:v>299350006.65582412</c:v>
                </c:pt>
                <c:pt idx="20414">
                  <c:v>299352863.56039315</c:v>
                </c:pt>
                <c:pt idx="20415">
                  <c:v>299355826.24188739</c:v>
                </c:pt>
                <c:pt idx="20416">
                  <c:v>299279063.37695295</c:v>
                </c:pt>
                <c:pt idx="20417">
                  <c:v>299281284.75746059</c:v>
                </c:pt>
                <c:pt idx="20418">
                  <c:v>299283823.45395416</c:v>
                </c:pt>
                <c:pt idx="20419">
                  <c:v>299286785.23405975</c:v>
                </c:pt>
                <c:pt idx="20420">
                  <c:v>299369263.679537</c:v>
                </c:pt>
                <c:pt idx="20421">
                  <c:v>299372649.37710297</c:v>
                </c:pt>
                <c:pt idx="20422">
                  <c:v>299296199.23146874</c:v>
                </c:pt>
                <c:pt idx="20423">
                  <c:v>299298526.23255289</c:v>
                </c:pt>
                <c:pt idx="20424">
                  <c:v>299301170.5257659</c:v>
                </c:pt>
                <c:pt idx="20425">
                  <c:v>299304132.1010741</c:v>
                </c:pt>
                <c:pt idx="20426">
                  <c:v>299307305.17867774</c:v>
                </c:pt>
                <c:pt idx="20427">
                  <c:v>299310266.68156457</c:v>
                </c:pt>
                <c:pt idx="20428">
                  <c:v>299313122.38338065</c:v>
                </c:pt>
                <c:pt idx="20429">
                  <c:v>299394761.09088576</c:v>
                </c:pt>
                <c:pt idx="20430">
                  <c:v>299397088.52636349</c:v>
                </c:pt>
                <c:pt idx="20431">
                  <c:v>299479046.59769166</c:v>
                </c:pt>
                <c:pt idx="20432">
                  <c:v>299482009.5059557</c:v>
                </c:pt>
                <c:pt idx="20433">
                  <c:v>299484654.93020707</c:v>
                </c:pt>
                <c:pt idx="20434">
                  <c:v>299487723.58740956</c:v>
                </c:pt>
                <c:pt idx="20435">
                  <c:v>299570637.90354425</c:v>
                </c:pt>
                <c:pt idx="20436">
                  <c:v>299574448.16724288</c:v>
                </c:pt>
                <c:pt idx="20437">
                  <c:v>299577729.18131304</c:v>
                </c:pt>
                <c:pt idx="20438">
                  <c:v>299581115.98957241</c:v>
                </c:pt>
                <c:pt idx="20439">
                  <c:v>299584608.58773875</c:v>
                </c:pt>
                <c:pt idx="20440">
                  <c:v>299587889.46903074</c:v>
                </c:pt>
                <c:pt idx="20441">
                  <c:v>299590535.30981088</c:v>
                </c:pt>
                <c:pt idx="20442">
                  <c:v>299672080.35636729</c:v>
                </c:pt>
                <c:pt idx="20443">
                  <c:v>299675150.277417</c:v>
                </c:pt>
                <c:pt idx="20444">
                  <c:v>299758073.8758235</c:v>
                </c:pt>
                <c:pt idx="20445">
                  <c:v>299761779.8248328</c:v>
                </c:pt>
                <c:pt idx="20446">
                  <c:v>299765168.07322431</c:v>
                </c:pt>
                <c:pt idx="20447">
                  <c:v>299847777.66513038</c:v>
                </c:pt>
                <c:pt idx="20448">
                  <c:v>299850954.90062815</c:v>
                </c:pt>
                <c:pt idx="20449">
                  <c:v>299933143.34739292</c:v>
                </c:pt>
                <c:pt idx="20450">
                  <c:v>299936321.34217811</c:v>
                </c:pt>
                <c:pt idx="20451">
                  <c:v>300018830.0487709</c:v>
                </c:pt>
                <c:pt idx="20452">
                  <c:v>300022220.71402562</c:v>
                </c:pt>
                <c:pt idx="20453">
                  <c:v>300025823.24575126</c:v>
                </c:pt>
                <c:pt idx="20454">
                  <c:v>300029743.58926535</c:v>
                </c:pt>
                <c:pt idx="20455">
                  <c:v>300112680.69258344</c:v>
                </c:pt>
                <c:pt idx="20456">
                  <c:v>300116707.92835879</c:v>
                </c:pt>
                <c:pt idx="20457">
                  <c:v>300041504.25300705</c:v>
                </c:pt>
                <c:pt idx="20458">
                  <c:v>300044788.66441923</c:v>
                </c:pt>
                <c:pt idx="20459">
                  <c:v>300047755.19268286</c:v>
                </c:pt>
                <c:pt idx="20460">
                  <c:v>300051039.52242923</c:v>
                </c:pt>
                <c:pt idx="20461">
                  <c:v>300054853.52893275</c:v>
                </c:pt>
                <c:pt idx="20462">
                  <c:v>300058667.47757334</c:v>
                </c:pt>
                <c:pt idx="20463">
                  <c:v>300061845.72390699</c:v>
                </c:pt>
                <c:pt idx="20464">
                  <c:v>300065023.93006074</c:v>
                </c:pt>
                <c:pt idx="20465">
                  <c:v>300147969.80186707</c:v>
                </c:pt>
                <c:pt idx="20466">
                  <c:v>300151996.47251636</c:v>
                </c:pt>
                <c:pt idx="20467">
                  <c:v>300156023.07868695</c:v>
                </c:pt>
                <c:pt idx="20468">
                  <c:v>300159837.6987412</c:v>
                </c:pt>
                <c:pt idx="20469">
                  <c:v>300084092.32324713</c:v>
                </c:pt>
                <c:pt idx="20470">
                  <c:v>300086846.52716398</c:v>
                </c:pt>
                <c:pt idx="20471">
                  <c:v>300168950.16797298</c:v>
                </c:pt>
                <c:pt idx="20472">
                  <c:v>300173188.41324335</c:v>
                </c:pt>
                <c:pt idx="20473">
                  <c:v>300178062.30699646</c:v>
                </c:pt>
                <c:pt idx="20474">
                  <c:v>300182618.25268716</c:v>
                </c:pt>
                <c:pt idx="20475">
                  <c:v>300186432.46932006</c:v>
                </c:pt>
                <c:pt idx="20476">
                  <c:v>300269389.85157001</c:v>
                </c:pt>
                <c:pt idx="20477">
                  <c:v>300273310.93241274</c:v>
                </c:pt>
                <c:pt idx="20478">
                  <c:v>300277549.86996907</c:v>
                </c:pt>
                <c:pt idx="20479">
                  <c:v>300281894.70682591</c:v>
                </c:pt>
                <c:pt idx="20480">
                  <c:v>300286557.37508553</c:v>
                </c:pt>
                <c:pt idx="20481">
                  <c:v>300291008.02324975</c:v>
                </c:pt>
                <c:pt idx="20482">
                  <c:v>300294822.80185431</c:v>
                </c:pt>
                <c:pt idx="20483">
                  <c:v>300298425.59518993</c:v>
                </c:pt>
                <c:pt idx="20484">
                  <c:v>300302452.18549651</c:v>
                </c:pt>
                <c:pt idx="20485">
                  <c:v>300385419.73381418</c:v>
                </c:pt>
                <c:pt idx="20486">
                  <c:v>300389341.27316701</c:v>
                </c:pt>
                <c:pt idx="20487">
                  <c:v>300393474.72145075</c:v>
                </c:pt>
                <c:pt idx="20488">
                  <c:v>300397926.05135065</c:v>
                </c:pt>
                <c:pt idx="20489">
                  <c:v>300402377.30249625</c:v>
                </c:pt>
                <c:pt idx="20490">
                  <c:v>300406934.45422554</c:v>
                </c:pt>
                <c:pt idx="20491">
                  <c:v>300411491.52341157</c:v>
                </c:pt>
                <c:pt idx="20492">
                  <c:v>300415624.60780501</c:v>
                </c:pt>
                <c:pt idx="20493">
                  <c:v>300419757.62430191</c:v>
                </c:pt>
                <c:pt idx="20494">
                  <c:v>300424102.5171575</c:v>
                </c:pt>
                <c:pt idx="20495">
                  <c:v>300349706.82268614</c:v>
                </c:pt>
                <c:pt idx="20496">
                  <c:v>300354686.05441558</c:v>
                </c:pt>
                <c:pt idx="20497">
                  <c:v>300280286.34971482</c:v>
                </c:pt>
                <c:pt idx="20498">
                  <c:v>300284204.99368036</c:v>
                </c:pt>
                <c:pt idx="20499">
                  <c:v>300287488.1348536</c:v>
                </c:pt>
                <c:pt idx="20500">
                  <c:v>300211707.38478744</c:v>
                </c:pt>
                <c:pt idx="20501">
                  <c:v>300136136.4987874</c:v>
                </c:pt>
                <c:pt idx="20502">
                  <c:v>300140052.85547251</c:v>
                </c:pt>
                <c:pt idx="20503">
                  <c:v>300065008.01571554</c:v>
                </c:pt>
                <c:pt idx="20504">
                  <c:v>300069134.84461951</c:v>
                </c:pt>
                <c:pt idx="20505">
                  <c:v>299994298.17379189</c:v>
                </c:pt>
                <c:pt idx="20506">
                  <c:v>299999058.47666299</c:v>
                </c:pt>
                <c:pt idx="20507">
                  <c:v>300003924.47080475</c:v>
                </c:pt>
                <c:pt idx="20508">
                  <c:v>299929611.48697817</c:v>
                </c:pt>
                <c:pt idx="20509">
                  <c:v>299934687.5072071</c:v>
                </c:pt>
                <c:pt idx="20510">
                  <c:v>299939763.42483646</c:v>
                </c:pt>
                <c:pt idx="20511">
                  <c:v>299944204.76860255</c:v>
                </c:pt>
                <c:pt idx="20512">
                  <c:v>299948328.80319721</c:v>
                </c:pt>
                <c:pt idx="20513">
                  <c:v>299952558.51191723</c:v>
                </c:pt>
                <c:pt idx="20514">
                  <c:v>300035868.43953294</c:v>
                </c:pt>
                <c:pt idx="20515">
                  <c:v>300039570.29245114</c:v>
                </c:pt>
                <c:pt idx="20516">
                  <c:v>300043166.32590544</c:v>
                </c:pt>
                <c:pt idx="20517">
                  <c:v>300047291.12441748</c:v>
                </c:pt>
                <c:pt idx="20518">
                  <c:v>300051521.61663544</c:v>
                </c:pt>
                <c:pt idx="20519">
                  <c:v>300055223.23888177</c:v>
                </c:pt>
                <c:pt idx="20520">
                  <c:v>300059136.32308811</c:v>
                </c:pt>
                <c:pt idx="20521">
                  <c:v>300063578.12858832</c:v>
                </c:pt>
                <c:pt idx="20522">
                  <c:v>300067808.34652042</c:v>
                </c:pt>
                <c:pt idx="20523">
                  <c:v>300071826.98757154</c:v>
                </c:pt>
                <c:pt idx="20524">
                  <c:v>300076057.06659281</c:v>
                </c:pt>
                <c:pt idx="20525">
                  <c:v>300159379.05039746</c:v>
                </c:pt>
                <c:pt idx="20526">
                  <c:v>300242385.7329241</c:v>
                </c:pt>
                <c:pt idx="20527">
                  <c:v>300246406.23621571</c:v>
                </c:pt>
                <c:pt idx="20528">
                  <c:v>300251061.47546715</c:v>
                </c:pt>
                <c:pt idx="20529">
                  <c:v>300255505.03249806</c:v>
                </c:pt>
                <c:pt idx="20530">
                  <c:v>300259631.12225312</c:v>
                </c:pt>
                <c:pt idx="20531">
                  <c:v>300263862.93881637</c:v>
                </c:pt>
                <c:pt idx="20532">
                  <c:v>300347829.29846561</c:v>
                </c:pt>
                <c:pt idx="20533">
                  <c:v>300352485.3540768</c:v>
                </c:pt>
                <c:pt idx="20534">
                  <c:v>300436031.89690959</c:v>
                </c:pt>
                <c:pt idx="20535">
                  <c:v>300519368.91174448</c:v>
                </c:pt>
                <c:pt idx="20536">
                  <c:v>300523180.2285037</c:v>
                </c:pt>
                <c:pt idx="20537">
                  <c:v>300606414.39881951</c:v>
                </c:pt>
                <c:pt idx="20538">
                  <c:v>300610967.85630816</c:v>
                </c:pt>
                <c:pt idx="20539">
                  <c:v>300615627.1228506</c:v>
                </c:pt>
                <c:pt idx="20540">
                  <c:v>300699924.8039822</c:v>
                </c:pt>
                <c:pt idx="20541">
                  <c:v>300705008.77842098</c:v>
                </c:pt>
                <c:pt idx="20542">
                  <c:v>300788674.62627649</c:v>
                </c:pt>
                <c:pt idx="20543">
                  <c:v>300792700.35563415</c:v>
                </c:pt>
                <c:pt idx="20544">
                  <c:v>300876475.42301333</c:v>
                </c:pt>
                <c:pt idx="20545">
                  <c:v>300881031.89322555</c:v>
                </c:pt>
                <c:pt idx="20546">
                  <c:v>300884740.58717912</c:v>
                </c:pt>
                <c:pt idx="20547">
                  <c:v>300888767.10733652</c:v>
                </c:pt>
                <c:pt idx="20548">
                  <c:v>300972865.46392995</c:v>
                </c:pt>
                <c:pt idx="20549">
                  <c:v>300977634.79132879</c:v>
                </c:pt>
                <c:pt idx="20550">
                  <c:v>300981556.17064434</c:v>
                </c:pt>
                <c:pt idx="20551">
                  <c:v>301064068.99018145</c:v>
                </c:pt>
                <c:pt idx="20552">
                  <c:v>301067461.25259829</c:v>
                </c:pt>
                <c:pt idx="20553">
                  <c:v>301071171.48731476</c:v>
                </c:pt>
                <c:pt idx="20554">
                  <c:v>301154323.96383816</c:v>
                </c:pt>
                <c:pt idx="20555">
                  <c:v>301158565.21498746</c:v>
                </c:pt>
                <c:pt idx="20556">
                  <c:v>301163230.50880462</c:v>
                </c:pt>
                <c:pt idx="20557">
                  <c:v>301168001.74268854</c:v>
                </c:pt>
                <c:pt idx="20558">
                  <c:v>301172772.886235</c:v>
                </c:pt>
                <c:pt idx="20559">
                  <c:v>301177543.93944699</c:v>
                </c:pt>
                <c:pt idx="20560">
                  <c:v>301181784.79980218</c:v>
                </c:pt>
                <c:pt idx="20561">
                  <c:v>301185707.53208816</c:v>
                </c:pt>
                <c:pt idx="20562">
                  <c:v>301189948.25505799</c:v>
                </c:pt>
                <c:pt idx="20563">
                  <c:v>301195355.07334185</c:v>
                </c:pt>
                <c:pt idx="20564">
                  <c:v>301200761.77561677</c:v>
                </c:pt>
                <c:pt idx="20565">
                  <c:v>301205850.3306126</c:v>
                </c:pt>
                <c:pt idx="20566">
                  <c:v>301211256.8077085</c:v>
                </c:pt>
                <c:pt idx="20567">
                  <c:v>301216663.16881055</c:v>
                </c:pt>
                <c:pt idx="20568">
                  <c:v>301221433.39110601</c:v>
                </c:pt>
                <c:pt idx="20569">
                  <c:v>301225885.51711214</c:v>
                </c:pt>
                <c:pt idx="20570">
                  <c:v>301151299.2228514</c:v>
                </c:pt>
                <c:pt idx="20571">
                  <c:v>301156067.92736256</c:v>
                </c:pt>
                <c:pt idx="20572">
                  <c:v>301160412.66844147</c:v>
                </c:pt>
                <c:pt idx="20573">
                  <c:v>301164015.56762552</c:v>
                </c:pt>
                <c:pt idx="20574">
                  <c:v>301167618.41528296</c:v>
                </c:pt>
                <c:pt idx="20575">
                  <c:v>301171539.10271937</c:v>
                </c:pt>
                <c:pt idx="20576">
                  <c:v>301175353.76706481</c:v>
                </c:pt>
                <c:pt idx="20577">
                  <c:v>301179486.25492346</c:v>
                </c:pt>
                <c:pt idx="20578">
                  <c:v>301184148.46753806</c:v>
                </c:pt>
                <c:pt idx="20579">
                  <c:v>301189340.3754977</c:v>
                </c:pt>
                <c:pt idx="20580">
                  <c:v>301194108.35998315</c:v>
                </c:pt>
                <c:pt idx="20581">
                  <c:v>301277609.21542025</c:v>
                </c:pt>
                <c:pt idx="20582">
                  <c:v>301202478.6033718</c:v>
                </c:pt>
                <c:pt idx="20583">
                  <c:v>301206504.69733769</c:v>
                </c:pt>
                <c:pt idx="20584">
                  <c:v>301131582.5558846</c:v>
                </c:pt>
                <c:pt idx="20585">
                  <c:v>301135713.37419885</c:v>
                </c:pt>
                <c:pt idx="20586">
                  <c:v>301060364.16135806</c:v>
                </c:pt>
                <c:pt idx="20587">
                  <c:v>301064070.21484315</c:v>
                </c:pt>
                <c:pt idx="20588">
                  <c:v>300988506.13052291</c:v>
                </c:pt>
                <c:pt idx="20589">
                  <c:v>300991893.53254879</c:v>
                </c:pt>
                <c:pt idx="20590">
                  <c:v>300915585.71594524</c:v>
                </c:pt>
                <c:pt idx="20591">
                  <c:v>300918866.31532723</c:v>
                </c:pt>
                <c:pt idx="20592">
                  <c:v>301002055.46513563</c:v>
                </c:pt>
                <c:pt idx="20593">
                  <c:v>301006607.03108364</c:v>
                </c:pt>
                <c:pt idx="20594">
                  <c:v>301011370.20964575</c:v>
                </c:pt>
                <c:pt idx="20595">
                  <c:v>301015815.76165444</c:v>
                </c:pt>
                <c:pt idx="20596">
                  <c:v>300940771.15700555</c:v>
                </c:pt>
                <c:pt idx="20597">
                  <c:v>300866253.18171608</c:v>
                </c:pt>
                <c:pt idx="20598">
                  <c:v>300870907.72304267</c:v>
                </c:pt>
                <c:pt idx="20599">
                  <c:v>300875033.26723111</c:v>
                </c:pt>
                <c:pt idx="20600">
                  <c:v>300958335.98107475</c:v>
                </c:pt>
                <c:pt idx="20601">
                  <c:v>300883389.9314903</c:v>
                </c:pt>
                <c:pt idx="20602">
                  <c:v>300887621.04805309</c:v>
                </c:pt>
                <c:pt idx="20603">
                  <c:v>300891428.9921211</c:v>
                </c:pt>
                <c:pt idx="20604">
                  <c:v>300816055.34203929</c:v>
                </c:pt>
                <c:pt idx="20605">
                  <c:v>300819967.91014463</c:v>
                </c:pt>
                <c:pt idx="20606">
                  <c:v>300744696.75930935</c:v>
                </c:pt>
                <c:pt idx="20607">
                  <c:v>300748819.59885705</c:v>
                </c:pt>
                <c:pt idx="20608">
                  <c:v>300752413.81408</c:v>
                </c:pt>
                <c:pt idx="20609">
                  <c:v>300835194.62289685</c:v>
                </c:pt>
                <c:pt idx="20610">
                  <c:v>300838683.94808024</c:v>
                </c:pt>
                <c:pt idx="20611">
                  <c:v>300921573.18194509</c:v>
                </c:pt>
                <c:pt idx="20612">
                  <c:v>300925380.61217374</c:v>
                </c:pt>
                <c:pt idx="20613">
                  <c:v>300849680.29261303</c:v>
                </c:pt>
                <c:pt idx="20614">
                  <c:v>300853486.60756296</c:v>
                </c:pt>
                <c:pt idx="20615">
                  <c:v>300857610.05042422</c:v>
                </c:pt>
                <c:pt idx="20616">
                  <c:v>300862156.3321501</c:v>
                </c:pt>
                <c:pt idx="20617">
                  <c:v>300946108.94376683</c:v>
                </c:pt>
                <c:pt idx="20618">
                  <c:v>300950867.75844258</c:v>
                </c:pt>
                <c:pt idx="20619">
                  <c:v>300955732.2315231</c:v>
                </c:pt>
                <c:pt idx="20620">
                  <c:v>300960808.10315955</c:v>
                </c:pt>
                <c:pt idx="20621">
                  <c:v>301044766.68233049</c:v>
                </c:pt>
                <c:pt idx="20622">
                  <c:v>301048785.99260026</c:v>
                </c:pt>
                <c:pt idx="20623">
                  <c:v>300973814.55681986</c:v>
                </c:pt>
                <c:pt idx="20624">
                  <c:v>301057670.5559417</c:v>
                </c:pt>
                <c:pt idx="20625">
                  <c:v>301062218.48484713</c:v>
                </c:pt>
                <c:pt idx="20626">
                  <c:v>301146077.91384375</c:v>
                </c:pt>
                <c:pt idx="20627">
                  <c:v>301150838.45407164</c:v>
                </c:pt>
                <c:pt idx="20628">
                  <c:v>301155704.69103116</c:v>
                </c:pt>
                <c:pt idx="20629">
                  <c:v>301239992.04566985</c:v>
                </c:pt>
                <c:pt idx="20630">
                  <c:v>301245176.80518621</c:v>
                </c:pt>
                <c:pt idx="20631">
                  <c:v>301250255.64977002</c:v>
                </c:pt>
                <c:pt idx="20632">
                  <c:v>301334548.02463371</c:v>
                </c:pt>
                <c:pt idx="20633">
                  <c:v>301338993.01188445</c:v>
                </c:pt>
                <c:pt idx="20634">
                  <c:v>301422336.26685816</c:v>
                </c:pt>
                <c:pt idx="20635">
                  <c:v>301426464.70530379</c:v>
                </c:pt>
                <c:pt idx="20636">
                  <c:v>301430804.78559411</c:v>
                </c:pt>
                <c:pt idx="20637">
                  <c:v>301434933.08526409</c:v>
                </c:pt>
                <c:pt idx="20638">
                  <c:v>301359629.42511415</c:v>
                </c:pt>
                <c:pt idx="20639">
                  <c:v>301363544.86139178</c:v>
                </c:pt>
                <c:pt idx="20640">
                  <c:v>301367460.23679978</c:v>
                </c:pt>
                <c:pt idx="20641">
                  <c:v>301451128.06917155</c:v>
                </c:pt>
                <c:pt idx="20642">
                  <c:v>301376031.52183747</c:v>
                </c:pt>
                <c:pt idx="20643">
                  <c:v>301379629.25826991</c:v>
                </c:pt>
                <c:pt idx="20644">
                  <c:v>301383332.75679779</c:v>
                </c:pt>
                <c:pt idx="20645">
                  <c:v>301387353.63639665</c:v>
                </c:pt>
                <c:pt idx="20646">
                  <c:v>301391903.50168335</c:v>
                </c:pt>
                <c:pt idx="20647">
                  <c:v>301316905.99053276</c:v>
                </c:pt>
                <c:pt idx="20648">
                  <c:v>301320608.26999223</c:v>
                </c:pt>
                <c:pt idx="20649">
                  <c:v>301324416.27207279</c:v>
                </c:pt>
                <c:pt idx="20650">
                  <c:v>301328858.86837989</c:v>
                </c:pt>
                <c:pt idx="20651">
                  <c:v>301254701.60828966</c:v>
                </c:pt>
                <c:pt idx="20652">
                  <c:v>301260517.52393806</c:v>
                </c:pt>
                <c:pt idx="20653">
                  <c:v>301266121.82461637</c:v>
                </c:pt>
                <c:pt idx="20654">
                  <c:v>301270774.35680687</c:v>
                </c:pt>
                <c:pt idx="20655">
                  <c:v>301354137.86485988</c:v>
                </c:pt>
                <c:pt idx="20656">
                  <c:v>301358579.93679529</c:v>
                </c:pt>
                <c:pt idx="20657">
                  <c:v>301363021.9303661</c:v>
                </c:pt>
                <c:pt idx="20658">
                  <c:v>301367146.56851554</c:v>
                </c:pt>
                <c:pt idx="20659">
                  <c:v>301450621.13150007</c:v>
                </c:pt>
                <c:pt idx="20660">
                  <c:v>301455064.07068741</c:v>
                </c:pt>
                <c:pt idx="20661">
                  <c:v>301459295.36847687</c:v>
                </c:pt>
                <c:pt idx="20662">
                  <c:v>301462997.69572937</c:v>
                </c:pt>
                <c:pt idx="20663">
                  <c:v>301387768.74582535</c:v>
                </c:pt>
                <c:pt idx="20664">
                  <c:v>301392633.21837574</c:v>
                </c:pt>
                <c:pt idx="20665">
                  <c:v>301476854.49468398</c:v>
                </c:pt>
                <c:pt idx="20666">
                  <c:v>301481720.06003314</c:v>
                </c:pt>
                <c:pt idx="20667">
                  <c:v>301566262.38420463</c:v>
                </c:pt>
                <c:pt idx="20668">
                  <c:v>301571340.62756604</c:v>
                </c:pt>
                <c:pt idx="20669">
                  <c:v>301655569.34118277</c:v>
                </c:pt>
                <c:pt idx="20670">
                  <c:v>301739482.98009694</c:v>
                </c:pt>
                <c:pt idx="20671">
                  <c:v>301743610.99474549</c:v>
                </c:pt>
                <c:pt idx="20672">
                  <c:v>301668373.41339839</c:v>
                </c:pt>
                <c:pt idx="20673">
                  <c:v>301672711.83575267</c:v>
                </c:pt>
                <c:pt idx="20674">
                  <c:v>301677261.80821985</c:v>
                </c:pt>
                <c:pt idx="20675">
                  <c:v>301682446.56041825</c:v>
                </c:pt>
                <c:pt idx="20676">
                  <c:v>301608895.29124516</c:v>
                </c:pt>
                <c:pt idx="20677">
                  <c:v>301614184.230748</c:v>
                </c:pt>
                <c:pt idx="20678">
                  <c:v>301698317.58772957</c:v>
                </c:pt>
                <c:pt idx="20679">
                  <c:v>301702761.29625374</c:v>
                </c:pt>
                <c:pt idx="20680">
                  <c:v>301706781.72692078</c:v>
                </c:pt>
                <c:pt idx="20681">
                  <c:v>301710590.49680519</c:v>
                </c:pt>
                <c:pt idx="20682">
                  <c:v>301714505.00586432</c:v>
                </c:pt>
                <c:pt idx="20683">
                  <c:v>301718842.63406718</c:v>
                </c:pt>
                <c:pt idx="20684">
                  <c:v>301802560.13503706</c:v>
                </c:pt>
                <c:pt idx="20685">
                  <c:v>301807110.39314622</c:v>
                </c:pt>
                <c:pt idx="20686">
                  <c:v>301811872.20320499</c:v>
                </c:pt>
                <c:pt idx="20687">
                  <c:v>301817057.18296176</c:v>
                </c:pt>
                <c:pt idx="20688">
                  <c:v>301742962.71669739</c:v>
                </c:pt>
                <c:pt idx="20689">
                  <c:v>301748146.11727554</c:v>
                </c:pt>
                <c:pt idx="20690">
                  <c:v>301753223.63079</c:v>
                </c:pt>
                <c:pt idx="20691">
                  <c:v>301758195.26363975</c:v>
                </c:pt>
                <c:pt idx="20692">
                  <c:v>301842345.65753007</c:v>
                </c:pt>
                <c:pt idx="20693">
                  <c:v>301847318.40631479</c:v>
                </c:pt>
                <c:pt idx="20694">
                  <c:v>301852608.45690024</c:v>
                </c:pt>
                <c:pt idx="20695">
                  <c:v>301857898.39646333</c:v>
                </c:pt>
                <c:pt idx="20696">
                  <c:v>301783475.02810532</c:v>
                </c:pt>
                <c:pt idx="20697">
                  <c:v>301788234.53270143</c:v>
                </c:pt>
                <c:pt idx="20698">
                  <c:v>301792888.18360877</c:v>
                </c:pt>
                <c:pt idx="20699">
                  <c:v>301797753.27221411</c:v>
                </c:pt>
                <c:pt idx="20700">
                  <c:v>301802300.98749459</c:v>
                </c:pt>
                <c:pt idx="20701">
                  <c:v>301727235.20069849</c:v>
                </c:pt>
                <c:pt idx="20702">
                  <c:v>301731041.45995611</c:v>
                </c:pt>
                <c:pt idx="20703">
                  <c:v>301655126.65661311</c:v>
                </c:pt>
                <c:pt idx="20704">
                  <c:v>301658614.71060944</c:v>
                </c:pt>
                <c:pt idx="20705">
                  <c:v>301662736.89396262</c:v>
                </c:pt>
                <c:pt idx="20706">
                  <c:v>301667493.17553496</c:v>
                </c:pt>
                <c:pt idx="20707">
                  <c:v>301672989.21126544</c:v>
                </c:pt>
                <c:pt idx="20708">
                  <c:v>301599075.15466982</c:v>
                </c:pt>
                <c:pt idx="20709">
                  <c:v>301524524.29452628</c:v>
                </c:pt>
                <c:pt idx="20710">
                  <c:v>301449337.16838366</c:v>
                </c:pt>
                <c:pt idx="20711">
                  <c:v>301453244.42178679</c:v>
                </c:pt>
                <c:pt idx="20712">
                  <c:v>301378053.90432227</c:v>
                </c:pt>
                <c:pt idx="20713">
                  <c:v>301382487.84862286</c:v>
                </c:pt>
                <c:pt idx="20714">
                  <c:v>301386921.71478236</c:v>
                </c:pt>
                <c:pt idx="20715">
                  <c:v>301391144.37181348</c:v>
                </c:pt>
                <c:pt idx="20716">
                  <c:v>301315420.20863515</c:v>
                </c:pt>
                <c:pt idx="20717">
                  <c:v>301319325.01672626</c:v>
                </c:pt>
                <c:pt idx="20718">
                  <c:v>301244125.29089999</c:v>
                </c:pt>
                <c:pt idx="20719">
                  <c:v>301169450.64524776</c:v>
                </c:pt>
                <c:pt idx="20720">
                  <c:v>301095089.74242181</c:v>
                </c:pt>
                <c:pt idx="20721">
                  <c:v>301100256.50420517</c:v>
                </c:pt>
                <c:pt idx="20722">
                  <c:v>301105212.27795148</c:v>
                </c:pt>
                <c:pt idx="20723">
                  <c:v>301030529.4957971</c:v>
                </c:pt>
                <c:pt idx="20724">
                  <c:v>301035167.5436548</c:v>
                </c:pt>
                <c:pt idx="20725">
                  <c:v>301040227.13458562</c:v>
                </c:pt>
                <c:pt idx="20726">
                  <c:v>301044970.40855372</c:v>
                </c:pt>
                <c:pt idx="20727">
                  <c:v>301049608.18985498</c:v>
                </c:pt>
                <c:pt idx="20728">
                  <c:v>300975022.79428393</c:v>
                </c:pt>
                <c:pt idx="20729">
                  <c:v>300979869.91947806</c:v>
                </c:pt>
                <c:pt idx="20730">
                  <c:v>300984611.58188349</c:v>
                </c:pt>
                <c:pt idx="20731">
                  <c:v>300989353.1547848</c:v>
                </c:pt>
                <c:pt idx="20732">
                  <c:v>300994410.73389655</c:v>
                </c:pt>
                <c:pt idx="20733">
                  <c:v>300999257.4849928</c:v>
                </c:pt>
                <c:pt idx="20734">
                  <c:v>301003682.69780165</c:v>
                </c:pt>
                <c:pt idx="20735">
                  <c:v>301008423.91073114</c:v>
                </c:pt>
                <c:pt idx="20736">
                  <c:v>301013691.82014418</c:v>
                </c:pt>
                <c:pt idx="20737">
                  <c:v>301019064.97393543</c:v>
                </c:pt>
                <c:pt idx="20738">
                  <c:v>301023911.24936152</c:v>
                </c:pt>
                <c:pt idx="20739">
                  <c:v>301107467.85555482</c:v>
                </c:pt>
                <c:pt idx="20740">
                  <c:v>301190710.34819782</c:v>
                </c:pt>
                <c:pt idx="20741">
                  <c:v>301274587.3724665</c:v>
                </c:pt>
                <c:pt idx="20742">
                  <c:v>301279542.58243811</c:v>
                </c:pt>
                <c:pt idx="20743">
                  <c:v>301363739.44817662</c:v>
                </c:pt>
                <c:pt idx="20744">
                  <c:v>301368379.41538817</c:v>
                </c:pt>
                <c:pt idx="20745">
                  <c:v>301452896.26522446</c:v>
                </c:pt>
                <c:pt idx="20746">
                  <c:v>301458064.65892237</c:v>
                </c:pt>
                <c:pt idx="20747">
                  <c:v>301463338.42057019</c:v>
                </c:pt>
                <c:pt idx="20748">
                  <c:v>301548176.87868518</c:v>
                </c:pt>
                <c:pt idx="20749">
                  <c:v>301632384.90521717</c:v>
                </c:pt>
                <c:pt idx="20750">
                  <c:v>301716173.13856477</c:v>
                </c:pt>
                <c:pt idx="20751">
                  <c:v>301879637.65301216</c:v>
                </c:pt>
                <c:pt idx="20752">
                  <c:v>301963748.38138044</c:v>
                </c:pt>
                <c:pt idx="20753">
                  <c:v>302047438.84241968</c:v>
                </c:pt>
                <c:pt idx="20754">
                  <c:v>302131131.45635045</c:v>
                </c:pt>
                <c:pt idx="20755">
                  <c:v>302215460.47680616</c:v>
                </c:pt>
                <c:pt idx="20756">
                  <c:v>302300109.16424096</c:v>
                </c:pt>
                <c:pt idx="20757">
                  <c:v>302384654.70912182</c:v>
                </c:pt>
                <c:pt idx="20758">
                  <c:v>302468462.31867379</c:v>
                </c:pt>
                <c:pt idx="20759">
                  <c:v>302472799.51077873</c:v>
                </c:pt>
                <c:pt idx="20760">
                  <c:v>302477877.1043669</c:v>
                </c:pt>
                <c:pt idx="20761">
                  <c:v>302562958.92444646</c:v>
                </c:pt>
                <c:pt idx="20762">
                  <c:v>302568778.27414262</c:v>
                </c:pt>
                <c:pt idx="20763">
                  <c:v>302653758.48433149</c:v>
                </c:pt>
                <c:pt idx="20764">
                  <c:v>302659155.78843695</c:v>
                </c:pt>
                <c:pt idx="20765">
                  <c:v>302743610.798895</c:v>
                </c:pt>
                <c:pt idx="20766">
                  <c:v>302827856.5640108</c:v>
                </c:pt>
                <c:pt idx="20767">
                  <c:v>302832515.23487645</c:v>
                </c:pt>
                <c:pt idx="20768">
                  <c:v>302916764.54606622</c:v>
                </c:pt>
                <c:pt idx="20769">
                  <c:v>302921530.16756427</c:v>
                </c:pt>
                <c:pt idx="20770">
                  <c:v>302926401.59885442</c:v>
                </c:pt>
                <c:pt idx="20771">
                  <c:v>302930849.34539521</c:v>
                </c:pt>
                <c:pt idx="20772">
                  <c:v>303014151.18373477</c:v>
                </c:pt>
                <c:pt idx="20773">
                  <c:v>303097349.01500446</c:v>
                </c:pt>
                <c:pt idx="20774">
                  <c:v>303180972.64237612</c:v>
                </c:pt>
                <c:pt idx="20775">
                  <c:v>303265128.38057423</c:v>
                </c:pt>
                <c:pt idx="20776">
                  <c:v>303269898.43020087</c:v>
                </c:pt>
                <c:pt idx="20777">
                  <c:v>303354269.7416544</c:v>
                </c:pt>
                <c:pt idx="20778">
                  <c:v>303438855.61834037</c:v>
                </c:pt>
                <c:pt idx="20779">
                  <c:v>303523337.98271966</c:v>
                </c:pt>
                <c:pt idx="20780">
                  <c:v>303607398.44865197</c:v>
                </c:pt>
                <c:pt idx="20781">
                  <c:v>303691355.09274679</c:v>
                </c:pt>
                <c:pt idx="20782">
                  <c:v>303775632.45658445</c:v>
                </c:pt>
                <c:pt idx="20783">
                  <c:v>303780409.37560314</c:v>
                </c:pt>
                <c:pt idx="20784">
                  <c:v>303785292.35527349</c:v>
                </c:pt>
                <c:pt idx="20785">
                  <c:v>303869680.65177053</c:v>
                </c:pt>
                <c:pt idx="20786">
                  <c:v>303874352.3721984</c:v>
                </c:pt>
                <c:pt idx="20787">
                  <c:v>303878917.83394313</c:v>
                </c:pt>
                <c:pt idx="20788">
                  <c:v>303883270.8720206</c:v>
                </c:pt>
                <c:pt idx="20789">
                  <c:v>303967027.74425107</c:v>
                </c:pt>
                <c:pt idx="20790">
                  <c:v>303971275.57854825</c:v>
                </c:pt>
                <c:pt idx="20791">
                  <c:v>303975629.53481764</c:v>
                </c:pt>
                <c:pt idx="20792">
                  <c:v>303980089.60758948</c:v>
                </c:pt>
                <c:pt idx="20793">
                  <c:v>304064489.13140547</c:v>
                </c:pt>
                <c:pt idx="20794">
                  <c:v>304069587.49634445</c:v>
                </c:pt>
                <c:pt idx="20795">
                  <c:v>304073942.26853883</c:v>
                </c:pt>
                <c:pt idx="20796">
                  <c:v>304077765.90927672</c:v>
                </c:pt>
                <c:pt idx="20797">
                  <c:v>304081483.28248364</c:v>
                </c:pt>
                <c:pt idx="20798">
                  <c:v>304085731.64226151</c:v>
                </c:pt>
                <c:pt idx="20799">
                  <c:v>304090510.96191418</c:v>
                </c:pt>
                <c:pt idx="20800">
                  <c:v>304095821.21141285</c:v>
                </c:pt>
                <c:pt idx="20801">
                  <c:v>304101131.34968251</c:v>
                </c:pt>
                <c:pt idx="20802">
                  <c:v>304105697.97963679</c:v>
                </c:pt>
                <c:pt idx="20803">
                  <c:v>304109733.53764117</c:v>
                </c:pt>
                <c:pt idx="20804">
                  <c:v>304113556.63859951</c:v>
                </c:pt>
                <c:pt idx="20805">
                  <c:v>304197014.50797319</c:v>
                </c:pt>
                <c:pt idx="20806">
                  <c:v>304201157.15447301</c:v>
                </c:pt>
                <c:pt idx="20807">
                  <c:v>304205193.51417285</c:v>
                </c:pt>
                <c:pt idx="20808">
                  <c:v>304209229.80962521</c:v>
                </c:pt>
                <c:pt idx="20809">
                  <c:v>304292905.1643548</c:v>
                </c:pt>
                <c:pt idx="20810">
                  <c:v>304217408.421848</c:v>
                </c:pt>
                <c:pt idx="20811">
                  <c:v>304221232.09811157</c:v>
                </c:pt>
                <c:pt idx="20812">
                  <c:v>304224949.5058701</c:v>
                </c:pt>
                <c:pt idx="20813">
                  <c:v>304228560.64979696</c:v>
                </c:pt>
                <c:pt idx="20814">
                  <c:v>304231640.70250916</c:v>
                </c:pt>
                <c:pt idx="20815">
                  <c:v>304314259.20688736</c:v>
                </c:pt>
                <c:pt idx="20816">
                  <c:v>304318083.62170053</c:v>
                </c:pt>
                <c:pt idx="20817">
                  <c:v>304401873.50315922</c:v>
                </c:pt>
                <c:pt idx="20818">
                  <c:v>304405805.05310196</c:v>
                </c:pt>
                <c:pt idx="20819">
                  <c:v>304409205.26338184</c:v>
                </c:pt>
                <c:pt idx="20820">
                  <c:v>304412180.40999675</c:v>
                </c:pt>
                <c:pt idx="20821">
                  <c:v>304414836.76142222</c:v>
                </c:pt>
                <c:pt idx="20822">
                  <c:v>304337629.73025054</c:v>
                </c:pt>
                <c:pt idx="20823">
                  <c:v>304339754.21651208</c:v>
                </c:pt>
                <c:pt idx="20824">
                  <c:v>304342409.79931575</c:v>
                </c:pt>
                <c:pt idx="20825">
                  <c:v>304345171.57593846</c:v>
                </c:pt>
                <c:pt idx="20826">
                  <c:v>304347295.99903274</c:v>
                </c:pt>
                <c:pt idx="20827">
                  <c:v>304348676.86450267</c:v>
                </c:pt>
                <c:pt idx="20828">
                  <c:v>304350057.72245449</c:v>
                </c:pt>
                <c:pt idx="20829">
                  <c:v>304351863.44843376</c:v>
                </c:pt>
                <c:pt idx="20830">
                  <c:v>304354306.46900314</c:v>
                </c:pt>
                <c:pt idx="20831">
                  <c:v>304356749.46604294</c:v>
                </c:pt>
                <c:pt idx="20832">
                  <c:v>304358873.79216915</c:v>
                </c:pt>
                <c:pt idx="20833">
                  <c:v>304360891.88550961</c:v>
                </c:pt>
                <c:pt idx="20834">
                  <c:v>304362909.96279335</c:v>
                </c:pt>
                <c:pt idx="20835">
                  <c:v>304285801.03356355</c:v>
                </c:pt>
                <c:pt idx="20836">
                  <c:v>304288349.47005814</c:v>
                </c:pt>
                <c:pt idx="20837">
                  <c:v>304290048.41349316</c:v>
                </c:pt>
                <c:pt idx="20838">
                  <c:v>304291322.6135999</c:v>
                </c:pt>
                <c:pt idx="20839">
                  <c:v>304293127.71945697</c:v>
                </c:pt>
                <c:pt idx="20840">
                  <c:v>304215378.58166414</c:v>
                </c:pt>
                <c:pt idx="20841">
                  <c:v>304137416.23652345</c:v>
                </c:pt>
                <c:pt idx="20842">
                  <c:v>304138477.48807549</c:v>
                </c:pt>
                <c:pt idx="20843">
                  <c:v>304138795.86267436</c:v>
                </c:pt>
                <c:pt idx="20844">
                  <c:v>304139220.36151797</c:v>
                </c:pt>
                <c:pt idx="20845">
                  <c:v>304140599.97784847</c:v>
                </c:pt>
                <c:pt idx="20846">
                  <c:v>304143040.81911355</c:v>
                </c:pt>
                <c:pt idx="20847">
                  <c:v>304146118.368074</c:v>
                </c:pt>
                <c:pt idx="20848">
                  <c:v>304148771.39752972</c:v>
                </c:pt>
                <c:pt idx="20849">
                  <c:v>304150681.56154162</c:v>
                </c:pt>
                <c:pt idx="20850">
                  <c:v>304152167.23470914</c:v>
                </c:pt>
                <c:pt idx="20851">
                  <c:v>304073775.73220718</c:v>
                </c:pt>
                <c:pt idx="20852">
                  <c:v>304074730.54899681</c:v>
                </c:pt>
                <c:pt idx="20853">
                  <c:v>304075473.18178964</c:v>
                </c:pt>
                <c:pt idx="20854">
                  <c:v>304076215.81240577</c:v>
                </c:pt>
                <c:pt idx="20855">
                  <c:v>304077064.53044504</c:v>
                </c:pt>
                <c:pt idx="20856">
                  <c:v>304078549.78017294</c:v>
                </c:pt>
                <c:pt idx="20857">
                  <c:v>304000792.75400037</c:v>
                </c:pt>
                <c:pt idx="20858">
                  <c:v>304001535.17601347</c:v>
                </c:pt>
                <c:pt idx="20859">
                  <c:v>304001535.17601347</c:v>
                </c:pt>
                <c:pt idx="20860">
                  <c:v>304081308.07799894</c:v>
                </c:pt>
                <c:pt idx="20861">
                  <c:v>304081838.51644611</c:v>
                </c:pt>
                <c:pt idx="20862">
                  <c:v>304162460.58817518</c:v>
                </c:pt>
                <c:pt idx="20863">
                  <c:v>304163840.07800657</c:v>
                </c:pt>
                <c:pt idx="20864">
                  <c:v>304165325.67404336</c:v>
                </c:pt>
                <c:pt idx="20865">
                  <c:v>304086824.58357257</c:v>
                </c:pt>
                <c:pt idx="20866">
                  <c:v>304087673.26607746</c:v>
                </c:pt>
                <c:pt idx="20867">
                  <c:v>304088309.77609134</c:v>
                </c:pt>
                <c:pt idx="20868">
                  <c:v>304088521.94574046</c:v>
                </c:pt>
                <c:pt idx="20869">
                  <c:v>304088628.03049845</c:v>
                </c:pt>
                <c:pt idx="20870">
                  <c:v>304089158.45362222</c:v>
                </c:pt>
                <c:pt idx="20871">
                  <c:v>304089901.04413015</c:v>
                </c:pt>
                <c:pt idx="20872">
                  <c:v>304090537.54854721</c:v>
                </c:pt>
                <c:pt idx="20873">
                  <c:v>304090961.88393694</c:v>
                </c:pt>
                <c:pt idx="20874">
                  <c:v>304011928.8557328</c:v>
                </c:pt>
                <c:pt idx="20875">
                  <c:v>304011822.7999298</c:v>
                </c:pt>
                <c:pt idx="20876">
                  <c:v>304011292.52025014</c:v>
                </c:pt>
                <c:pt idx="20877">
                  <c:v>304010550.12683344</c:v>
                </c:pt>
                <c:pt idx="20878">
                  <c:v>303930456.89765793</c:v>
                </c:pt>
                <c:pt idx="20879">
                  <c:v>303930138.81098717</c:v>
                </c:pt>
                <c:pt idx="20880">
                  <c:v>304009807.73124111</c:v>
                </c:pt>
                <c:pt idx="20881">
                  <c:v>304010762.23946047</c:v>
                </c:pt>
                <c:pt idx="20882">
                  <c:v>304012034.91149116</c:v>
                </c:pt>
                <c:pt idx="20883">
                  <c:v>304013095.46663249</c:v>
                </c:pt>
                <c:pt idx="20884">
                  <c:v>304013943.90754861</c:v>
                </c:pt>
                <c:pt idx="20885">
                  <c:v>304014686.29101878</c:v>
                </c:pt>
                <c:pt idx="20886">
                  <c:v>303935652.2567212</c:v>
                </c:pt>
                <c:pt idx="20887">
                  <c:v>303936076.36295944</c:v>
                </c:pt>
                <c:pt idx="20888">
                  <c:v>303936606.49475878</c:v>
                </c:pt>
                <c:pt idx="20889">
                  <c:v>303857571.92999685</c:v>
                </c:pt>
                <c:pt idx="20890">
                  <c:v>303858525.91264266</c:v>
                </c:pt>
                <c:pt idx="20891">
                  <c:v>303860115.87573177</c:v>
                </c:pt>
                <c:pt idx="20892">
                  <c:v>303861599.83227247</c:v>
                </c:pt>
                <c:pt idx="20893">
                  <c:v>303862341.80728161</c:v>
                </c:pt>
                <c:pt idx="20894">
                  <c:v>303862447.80353391</c:v>
                </c:pt>
                <c:pt idx="20895">
                  <c:v>303862553.79974174</c:v>
                </c:pt>
                <c:pt idx="20896">
                  <c:v>303863083.78011602</c:v>
                </c:pt>
                <c:pt idx="20897">
                  <c:v>303943074.01335835</c:v>
                </c:pt>
                <c:pt idx="20898">
                  <c:v>303943816.17705989</c:v>
                </c:pt>
                <c:pt idx="20899">
                  <c:v>303944770.38433671</c:v>
                </c:pt>
                <c:pt idx="20900">
                  <c:v>304025291.53162771</c:v>
                </c:pt>
                <c:pt idx="20901">
                  <c:v>304025609.68198669</c:v>
                </c:pt>
                <c:pt idx="20902">
                  <c:v>304104964.55315626</c:v>
                </c:pt>
                <c:pt idx="20903">
                  <c:v>304104858.47523695</c:v>
                </c:pt>
                <c:pt idx="20904">
                  <c:v>304105070.63102996</c:v>
                </c:pt>
                <c:pt idx="20905">
                  <c:v>304105176.7088598</c:v>
                </c:pt>
                <c:pt idx="20906">
                  <c:v>304105494.94208235</c:v>
                </c:pt>
                <c:pt idx="20907">
                  <c:v>304105813.17490518</c:v>
                </c:pt>
                <c:pt idx="20908">
                  <c:v>304106131.40732855</c:v>
                </c:pt>
                <c:pt idx="20909">
                  <c:v>304106980.02516985</c:v>
                </c:pt>
                <c:pt idx="20910">
                  <c:v>304108252.9466027</c:v>
                </c:pt>
                <c:pt idx="20911">
                  <c:v>304029745.60028774</c:v>
                </c:pt>
                <c:pt idx="20912">
                  <c:v>304030381.88941753</c:v>
                </c:pt>
                <c:pt idx="20913">
                  <c:v>304030700.03338295</c:v>
                </c:pt>
                <c:pt idx="20914">
                  <c:v>304031018.17694879</c:v>
                </c:pt>
                <c:pt idx="20915">
                  <c:v>303951873.81439418</c:v>
                </c:pt>
                <c:pt idx="20916">
                  <c:v>303952085.85401988</c:v>
                </c:pt>
                <c:pt idx="20917">
                  <c:v>304031654.46288216</c:v>
                </c:pt>
                <c:pt idx="20918">
                  <c:v>304031654.46288216</c:v>
                </c:pt>
                <c:pt idx="20919">
                  <c:v>304031972.60524946</c:v>
                </c:pt>
                <c:pt idx="20920">
                  <c:v>304111965.59759021</c:v>
                </c:pt>
                <c:pt idx="20921">
                  <c:v>304112283.82228619</c:v>
                </c:pt>
                <c:pt idx="20922">
                  <c:v>304112708.12125969</c:v>
                </c:pt>
                <c:pt idx="20923">
                  <c:v>304112708.12125969</c:v>
                </c:pt>
                <c:pt idx="20924">
                  <c:v>304112389.89709628</c:v>
                </c:pt>
                <c:pt idx="20925">
                  <c:v>304112283.82228619</c:v>
                </c:pt>
                <c:pt idx="20926">
                  <c:v>304191640.50342643</c:v>
                </c:pt>
                <c:pt idx="20927">
                  <c:v>304191003.88657814</c:v>
                </c:pt>
                <c:pt idx="20928">
                  <c:v>304269935.76597738</c:v>
                </c:pt>
                <c:pt idx="20929">
                  <c:v>304269829.63499403</c:v>
                </c:pt>
                <c:pt idx="20930">
                  <c:v>304270148.02781272</c:v>
                </c:pt>
                <c:pt idx="20931">
                  <c:v>304270890.94283319</c:v>
                </c:pt>
                <c:pt idx="20932">
                  <c:v>304271527.72540444</c:v>
                </c:pt>
                <c:pt idx="20933">
                  <c:v>304271527.72540444</c:v>
                </c:pt>
                <c:pt idx="20934">
                  <c:v>304270890.94283319</c:v>
                </c:pt>
                <c:pt idx="20935">
                  <c:v>304349291.94630444</c:v>
                </c:pt>
                <c:pt idx="20936">
                  <c:v>304348336.51526445</c:v>
                </c:pt>
                <c:pt idx="20937">
                  <c:v>304347699.55923754</c:v>
                </c:pt>
                <c:pt idx="20938">
                  <c:v>304347381.08062446</c:v>
                </c:pt>
                <c:pt idx="20939">
                  <c:v>304346956.4418512</c:v>
                </c:pt>
                <c:pt idx="20940">
                  <c:v>304425568.58397275</c:v>
                </c:pt>
                <c:pt idx="20941">
                  <c:v>304425037.64373481</c:v>
                </c:pt>
                <c:pt idx="20942">
                  <c:v>304504817.51866168</c:v>
                </c:pt>
                <c:pt idx="20943">
                  <c:v>304505029.95022106</c:v>
                </c:pt>
                <c:pt idx="20944">
                  <c:v>304584597.50442821</c:v>
                </c:pt>
                <c:pt idx="20945">
                  <c:v>304664377.60103375</c:v>
                </c:pt>
                <c:pt idx="20946">
                  <c:v>304665121.4980281</c:v>
                </c:pt>
                <c:pt idx="20947">
                  <c:v>304745539.68938059</c:v>
                </c:pt>
                <c:pt idx="20948">
                  <c:v>304746071.18003267</c:v>
                </c:pt>
                <c:pt idx="20949">
                  <c:v>304746496.37175316</c:v>
                </c:pt>
                <c:pt idx="20950">
                  <c:v>304826277.29866946</c:v>
                </c:pt>
                <c:pt idx="20951">
                  <c:v>304826383.62415355</c:v>
                </c:pt>
                <c:pt idx="20952">
                  <c:v>304905632.92338312</c:v>
                </c:pt>
                <c:pt idx="20953">
                  <c:v>304904994.80248696</c:v>
                </c:pt>
                <c:pt idx="20954">
                  <c:v>304904994.80248696</c:v>
                </c:pt>
                <c:pt idx="20955">
                  <c:v>304905207.50963044</c:v>
                </c:pt>
                <c:pt idx="20956">
                  <c:v>304984882.05568844</c:v>
                </c:pt>
                <c:pt idx="20957">
                  <c:v>304984775.67442989</c:v>
                </c:pt>
                <c:pt idx="20958">
                  <c:v>304984775.67442989</c:v>
                </c:pt>
                <c:pt idx="20959">
                  <c:v>304984988.43690264</c:v>
                </c:pt>
                <c:pt idx="20960">
                  <c:v>305064769.47501349</c:v>
                </c:pt>
                <c:pt idx="20961">
                  <c:v>305064237.43017054</c:v>
                </c:pt>
                <c:pt idx="20962">
                  <c:v>305063705.38421446</c:v>
                </c:pt>
                <c:pt idx="20963">
                  <c:v>305064237.43017054</c:v>
                </c:pt>
                <c:pt idx="20964">
                  <c:v>305065620.7444455</c:v>
                </c:pt>
                <c:pt idx="20965">
                  <c:v>305066897.6432476</c:v>
                </c:pt>
                <c:pt idx="20966">
                  <c:v>305067536.09024292</c:v>
                </c:pt>
                <c:pt idx="20967">
                  <c:v>304987647.95279175</c:v>
                </c:pt>
                <c:pt idx="20968">
                  <c:v>304987116.05184078</c:v>
                </c:pt>
                <c:pt idx="20969">
                  <c:v>304986158.62732327</c:v>
                </c:pt>
                <c:pt idx="20970">
                  <c:v>304985520.34230745</c:v>
                </c:pt>
                <c:pt idx="20971">
                  <c:v>304985733.10415781</c:v>
                </c:pt>
                <c:pt idx="20972">
                  <c:v>305065620.7444455</c:v>
                </c:pt>
                <c:pt idx="20973">
                  <c:v>305065727.15292394</c:v>
                </c:pt>
                <c:pt idx="20974">
                  <c:v>305065514.33592236</c:v>
                </c:pt>
                <c:pt idx="20975">
                  <c:v>305064982.29263818</c:v>
                </c:pt>
                <c:pt idx="20976">
                  <c:v>305064450.24824154</c:v>
                </c:pt>
                <c:pt idx="20977">
                  <c:v>305064237.43017054</c:v>
                </c:pt>
                <c:pt idx="20978">
                  <c:v>305064131.02106869</c:v>
                </c:pt>
                <c:pt idx="20979">
                  <c:v>305064131.02106869</c:v>
                </c:pt>
                <c:pt idx="20980">
                  <c:v>305063598.97488946</c:v>
                </c:pt>
                <c:pt idx="20981">
                  <c:v>305062641.28896075</c:v>
                </c:pt>
                <c:pt idx="20982">
                  <c:v>305141783.25932747</c:v>
                </c:pt>
                <c:pt idx="20983">
                  <c:v>305142102.57216871</c:v>
                </c:pt>
                <c:pt idx="20984">
                  <c:v>305142315.44717336</c:v>
                </c:pt>
                <c:pt idx="20985">
                  <c:v>305062960.51800466</c:v>
                </c:pt>
                <c:pt idx="20986">
                  <c:v>305063386.15610641</c:v>
                </c:pt>
                <c:pt idx="20987">
                  <c:v>305063279.7466473</c:v>
                </c:pt>
                <c:pt idx="20988">
                  <c:v>305062747.69868654</c:v>
                </c:pt>
                <c:pt idx="20989">
                  <c:v>305062215.64961225</c:v>
                </c:pt>
                <c:pt idx="20990">
                  <c:v>305062109.239663</c:v>
                </c:pt>
                <c:pt idx="20991">
                  <c:v>305141889.69698542</c:v>
                </c:pt>
                <c:pt idx="20992">
                  <c:v>305141676.82162446</c:v>
                </c:pt>
                <c:pt idx="20993">
                  <c:v>305141889.69698542</c:v>
                </c:pt>
                <c:pt idx="20994">
                  <c:v>305142528.32199979</c:v>
                </c:pt>
                <c:pt idx="20995">
                  <c:v>305142954.07111812</c:v>
                </c:pt>
                <c:pt idx="20996">
                  <c:v>305143166.94540983</c:v>
                </c:pt>
                <c:pt idx="20997">
                  <c:v>305143379.81952351</c:v>
                </c:pt>
                <c:pt idx="20998">
                  <c:v>305143805.5672158</c:v>
                </c:pt>
                <c:pt idx="20999">
                  <c:v>305144444.18741751</c:v>
                </c:pt>
                <c:pt idx="21000">
                  <c:v>305145082.80601525</c:v>
                </c:pt>
                <c:pt idx="21001">
                  <c:v>305145402.11471277</c:v>
                </c:pt>
                <c:pt idx="21002">
                  <c:v>305145295.67852491</c:v>
                </c:pt>
                <c:pt idx="21003">
                  <c:v>305145082.80601525</c:v>
                </c:pt>
                <c:pt idx="21004">
                  <c:v>305145189.24229217</c:v>
                </c:pt>
                <c:pt idx="21005">
                  <c:v>305065727.15292394</c:v>
                </c:pt>
                <c:pt idx="21006">
                  <c:v>305065727.15292394</c:v>
                </c:pt>
                <c:pt idx="21007">
                  <c:v>304986158.62732327</c:v>
                </c:pt>
                <c:pt idx="21008">
                  <c:v>304986265.00800335</c:v>
                </c:pt>
                <c:pt idx="21009">
                  <c:v>304986477.76922989</c:v>
                </c:pt>
                <c:pt idx="21010">
                  <c:v>304986584.14977652</c:v>
                </c:pt>
                <c:pt idx="21011">
                  <c:v>304906802.80753052</c:v>
                </c:pt>
                <c:pt idx="21012">
                  <c:v>304906590.10172296</c:v>
                </c:pt>
                <c:pt idx="21013">
                  <c:v>304826702.6003381</c:v>
                </c:pt>
                <c:pt idx="21014">
                  <c:v>304826170.97314125</c:v>
                </c:pt>
                <c:pt idx="21015">
                  <c:v>304826064.64756888</c:v>
                </c:pt>
                <c:pt idx="21016">
                  <c:v>304826383.62415355</c:v>
                </c:pt>
                <c:pt idx="21017">
                  <c:v>304826808.92564338</c:v>
                </c:pt>
                <c:pt idx="21018">
                  <c:v>304747665.64531362</c:v>
                </c:pt>
                <c:pt idx="21019">
                  <c:v>304748090.83436418</c:v>
                </c:pt>
                <c:pt idx="21020">
                  <c:v>304827553.20153815</c:v>
                </c:pt>
                <c:pt idx="21021">
                  <c:v>304827234.22642225</c:v>
                </c:pt>
                <c:pt idx="21022">
                  <c:v>304827021.57612222</c:v>
                </c:pt>
                <c:pt idx="21023">
                  <c:v>304747665.64531362</c:v>
                </c:pt>
                <c:pt idx="21024">
                  <c:v>304747878.23992759</c:v>
                </c:pt>
                <c:pt idx="21025">
                  <c:v>304747878.23992759</c:v>
                </c:pt>
                <c:pt idx="21026">
                  <c:v>304747665.64531362</c:v>
                </c:pt>
                <c:pt idx="21027">
                  <c:v>304747240.45555121</c:v>
                </c:pt>
                <c:pt idx="21028">
                  <c:v>304747240.45555121</c:v>
                </c:pt>
                <c:pt idx="21029">
                  <c:v>304827765.85139316</c:v>
                </c:pt>
                <c:pt idx="21030">
                  <c:v>304829148.07111061</c:v>
                </c:pt>
                <c:pt idx="21031">
                  <c:v>304830955.57785261</c:v>
                </c:pt>
                <c:pt idx="21032">
                  <c:v>304912120.39484715</c:v>
                </c:pt>
                <c:pt idx="21033">
                  <c:v>304913077.54874361</c:v>
                </c:pt>
                <c:pt idx="21034">
                  <c:v>304913928.3491798</c:v>
                </c:pt>
                <c:pt idx="21035">
                  <c:v>304994137.0547474</c:v>
                </c:pt>
                <c:pt idx="21036">
                  <c:v>304994456.18663365</c:v>
                </c:pt>
                <c:pt idx="21037">
                  <c:v>305074026.87700361</c:v>
                </c:pt>
                <c:pt idx="21038">
                  <c:v>305073707.66185796</c:v>
                </c:pt>
                <c:pt idx="21039">
                  <c:v>305073601.2567203</c:v>
                </c:pt>
                <c:pt idx="21040">
                  <c:v>305073388.44631141</c:v>
                </c:pt>
                <c:pt idx="21041">
                  <c:v>305073069.23036379</c:v>
                </c:pt>
                <c:pt idx="21042">
                  <c:v>305072962.82495916</c:v>
                </c:pt>
                <c:pt idx="21043">
                  <c:v>305073920.47199929</c:v>
                </c:pt>
                <c:pt idx="21044">
                  <c:v>305076048.56361651</c:v>
                </c:pt>
                <c:pt idx="21045">
                  <c:v>305157535.54806042</c:v>
                </c:pt>
                <c:pt idx="21046">
                  <c:v>305238065.39302695</c:v>
                </c:pt>
                <c:pt idx="21047">
                  <c:v>305238597.68465775</c:v>
                </c:pt>
                <c:pt idx="21048">
                  <c:v>305318276.27636009</c:v>
                </c:pt>
                <c:pt idx="21049">
                  <c:v>305317956.8183915</c:v>
                </c:pt>
                <c:pt idx="21050">
                  <c:v>305317424.38755256</c:v>
                </c:pt>
                <c:pt idx="21051">
                  <c:v>305316891.95559853</c:v>
                </c:pt>
                <c:pt idx="21052">
                  <c:v>305395505.09822774</c:v>
                </c:pt>
                <c:pt idx="21053">
                  <c:v>305394439.9494381</c:v>
                </c:pt>
                <c:pt idx="21054">
                  <c:v>305393694.34263229</c:v>
                </c:pt>
                <c:pt idx="21055">
                  <c:v>305473904.65198815</c:v>
                </c:pt>
                <c:pt idx="21056">
                  <c:v>305475822.41694945</c:v>
                </c:pt>
                <c:pt idx="21057">
                  <c:v>305477527.08478445</c:v>
                </c:pt>
                <c:pt idx="21058">
                  <c:v>305478485.95542389</c:v>
                </c:pt>
                <c:pt idx="21059">
                  <c:v>305479657.90352201</c:v>
                </c:pt>
                <c:pt idx="21060">
                  <c:v>305481362.54566705</c:v>
                </c:pt>
                <c:pt idx="21061">
                  <c:v>305482854.09817845</c:v>
                </c:pt>
                <c:pt idx="21062">
                  <c:v>305483812.94874853</c:v>
                </c:pt>
                <c:pt idx="21063">
                  <c:v>305484558.71891659</c:v>
                </c:pt>
                <c:pt idx="21064">
                  <c:v>305485624.1010803</c:v>
                </c:pt>
                <c:pt idx="21065">
                  <c:v>305566477.15721667</c:v>
                </c:pt>
                <c:pt idx="21066">
                  <c:v>305567542.80708182</c:v>
                </c:pt>
                <c:pt idx="21067">
                  <c:v>305568182.1948598</c:v>
                </c:pt>
                <c:pt idx="21068">
                  <c:v>305648290.20298326</c:v>
                </c:pt>
                <c:pt idx="21069">
                  <c:v>305728505.10703301</c:v>
                </c:pt>
                <c:pt idx="21070">
                  <c:v>305729251.44249016</c:v>
                </c:pt>
                <c:pt idx="21071">
                  <c:v>305730637.48825204</c:v>
                </c:pt>
                <c:pt idx="21072">
                  <c:v>305812026.37774181</c:v>
                </c:pt>
                <c:pt idx="21073">
                  <c:v>305813519.41185874</c:v>
                </c:pt>
                <c:pt idx="21074">
                  <c:v>305894162.90494347</c:v>
                </c:pt>
                <c:pt idx="21075">
                  <c:v>305974380.14985645</c:v>
                </c:pt>
                <c:pt idx="21076">
                  <c:v>305974593.54930252</c:v>
                </c:pt>
                <c:pt idx="21077">
                  <c:v>305895016.28179914</c:v>
                </c:pt>
                <c:pt idx="21078">
                  <c:v>305895122.95370531</c:v>
                </c:pt>
                <c:pt idx="21079">
                  <c:v>305895442.96915555</c:v>
                </c:pt>
                <c:pt idx="21080">
                  <c:v>305895869.65579724</c:v>
                </c:pt>
                <c:pt idx="21081">
                  <c:v>305896616.35570121</c:v>
                </c:pt>
                <c:pt idx="21082">
                  <c:v>305897576.39522004</c:v>
                </c:pt>
                <c:pt idx="21083">
                  <c:v>305898749.77194244</c:v>
                </c:pt>
                <c:pt idx="21084">
                  <c:v>305900243.15268505</c:v>
                </c:pt>
                <c:pt idx="21085">
                  <c:v>305902056.53182155</c:v>
                </c:pt>
                <c:pt idx="21086">
                  <c:v>305824503.6081785</c:v>
                </c:pt>
                <c:pt idx="21087">
                  <c:v>305826103.20891505</c:v>
                </c:pt>
                <c:pt idx="21088">
                  <c:v>305827276.24307251</c:v>
                </c:pt>
                <c:pt idx="21089">
                  <c:v>305828769.18782556</c:v>
                </c:pt>
                <c:pt idx="21090">
                  <c:v>305830688.67536682</c:v>
                </c:pt>
                <c:pt idx="21091">
                  <c:v>305752493.36653125</c:v>
                </c:pt>
                <c:pt idx="21092">
                  <c:v>305753346.2408343</c:v>
                </c:pt>
                <c:pt idx="21093">
                  <c:v>305753879.28582346</c:v>
                </c:pt>
                <c:pt idx="21094">
                  <c:v>305674617.07190859</c:v>
                </c:pt>
                <c:pt idx="21095">
                  <c:v>305675682.87972021</c:v>
                </c:pt>
                <c:pt idx="21096">
                  <c:v>305598125.05720508</c:v>
                </c:pt>
                <c:pt idx="21097">
                  <c:v>305521098.7804504</c:v>
                </c:pt>
                <c:pt idx="21098">
                  <c:v>305523335.75665718</c:v>
                </c:pt>
                <c:pt idx="21099">
                  <c:v>305525146.62775791</c:v>
                </c:pt>
                <c:pt idx="21100">
                  <c:v>305526850.96525872</c:v>
                </c:pt>
                <c:pt idx="21101">
                  <c:v>305448969.83802807</c:v>
                </c:pt>
                <c:pt idx="21102">
                  <c:v>305450886.69179416</c:v>
                </c:pt>
                <c:pt idx="21103">
                  <c:v>305453335.9839251</c:v>
                </c:pt>
                <c:pt idx="21104">
                  <c:v>305455891.74188155</c:v>
                </c:pt>
                <c:pt idx="21105">
                  <c:v>305458234.49745685</c:v>
                </c:pt>
                <c:pt idx="21106">
                  <c:v>305460257.76900405</c:v>
                </c:pt>
                <c:pt idx="21107">
                  <c:v>305461429.12938833</c:v>
                </c:pt>
                <c:pt idx="21108">
                  <c:v>305382585.64389998</c:v>
                </c:pt>
                <c:pt idx="21109">
                  <c:v>305383650.23172414</c:v>
                </c:pt>
                <c:pt idx="21110">
                  <c:v>305305444.65725982</c:v>
                </c:pt>
                <c:pt idx="21111">
                  <c:v>305306934.67619008</c:v>
                </c:pt>
                <c:pt idx="21112">
                  <c:v>305308424.68639016</c:v>
                </c:pt>
                <c:pt idx="21113">
                  <c:v>305309914.68786073</c:v>
                </c:pt>
                <c:pt idx="21114">
                  <c:v>305311830.39120853</c:v>
                </c:pt>
                <c:pt idx="21115">
                  <c:v>305313852.5068655</c:v>
                </c:pt>
                <c:pt idx="21116">
                  <c:v>305316087.45809561</c:v>
                </c:pt>
                <c:pt idx="21117">
                  <c:v>305239155.08868945</c:v>
                </c:pt>
                <c:pt idx="21118">
                  <c:v>305242134.18511665</c:v>
                </c:pt>
                <c:pt idx="21119">
                  <c:v>305245219.64104486</c:v>
                </c:pt>
                <c:pt idx="21120">
                  <c:v>305248092.27324975</c:v>
                </c:pt>
                <c:pt idx="21121">
                  <c:v>305250964.8729977</c:v>
                </c:pt>
                <c:pt idx="21122">
                  <c:v>305253305.48583299</c:v>
                </c:pt>
                <c:pt idx="21123">
                  <c:v>305175836.05231744</c:v>
                </c:pt>
                <c:pt idx="21124">
                  <c:v>305177963.2908259</c:v>
                </c:pt>
                <c:pt idx="21125">
                  <c:v>305179771.42956036</c:v>
                </c:pt>
                <c:pt idx="21126">
                  <c:v>305181154.11520779</c:v>
                </c:pt>
                <c:pt idx="21127">
                  <c:v>305182536.79333359</c:v>
                </c:pt>
                <c:pt idx="21128">
                  <c:v>305184344.8995344</c:v>
                </c:pt>
                <c:pt idx="21129">
                  <c:v>305266604.01337606</c:v>
                </c:pt>
                <c:pt idx="21130">
                  <c:v>305269901.94056523</c:v>
                </c:pt>
                <c:pt idx="21131">
                  <c:v>305272667.91102815</c:v>
                </c:pt>
                <c:pt idx="21132">
                  <c:v>305274901.94212735</c:v>
                </c:pt>
                <c:pt idx="21133">
                  <c:v>305197958.46263736</c:v>
                </c:pt>
                <c:pt idx="21134">
                  <c:v>305122183.13255256</c:v>
                </c:pt>
                <c:pt idx="21135">
                  <c:v>305126329.72585148</c:v>
                </c:pt>
                <c:pt idx="21136">
                  <c:v>305050126.02549541</c:v>
                </c:pt>
                <c:pt idx="21137">
                  <c:v>305052464.45800221</c:v>
                </c:pt>
                <c:pt idx="21138">
                  <c:v>305054377.70495176</c:v>
                </c:pt>
                <c:pt idx="21139">
                  <c:v>304976789.60844886</c:v>
                </c:pt>
                <c:pt idx="21140">
                  <c:v>304978914.84984696</c:v>
                </c:pt>
                <c:pt idx="21141">
                  <c:v>304980402.50824374</c:v>
                </c:pt>
                <c:pt idx="21142">
                  <c:v>304902068.74184459</c:v>
                </c:pt>
                <c:pt idx="21143">
                  <c:v>304903980.92382729</c:v>
                </c:pt>
                <c:pt idx="21144">
                  <c:v>304906955.40051121</c:v>
                </c:pt>
                <c:pt idx="21145">
                  <c:v>304830637.49953294</c:v>
                </c:pt>
                <c:pt idx="21146">
                  <c:v>304834035.92715371</c:v>
                </c:pt>
                <c:pt idx="21147">
                  <c:v>304837221.91172779</c:v>
                </c:pt>
                <c:pt idx="21148">
                  <c:v>304920233.88929105</c:v>
                </c:pt>
                <c:pt idx="21149">
                  <c:v>304923739.29447174</c:v>
                </c:pt>
                <c:pt idx="21150">
                  <c:v>304927350.87343705</c:v>
                </c:pt>
                <c:pt idx="21151">
                  <c:v>305010578.84030223</c:v>
                </c:pt>
                <c:pt idx="21152">
                  <c:v>305014828.73987669</c:v>
                </c:pt>
                <c:pt idx="21153">
                  <c:v>305019184.81313831</c:v>
                </c:pt>
                <c:pt idx="21154">
                  <c:v>305102629.28040349</c:v>
                </c:pt>
                <c:pt idx="21155">
                  <c:v>305106029.92678517</c:v>
                </c:pt>
                <c:pt idx="21156">
                  <c:v>305189158.28232813</c:v>
                </c:pt>
                <c:pt idx="21157">
                  <c:v>305192984.90062255</c:v>
                </c:pt>
                <c:pt idx="21158">
                  <c:v>305197024.04630774</c:v>
                </c:pt>
                <c:pt idx="21159">
                  <c:v>305200637.96434271</c:v>
                </c:pt>
                <c:pt idx="21160">
                  <c:v>305283239.35159206</c:v>
                </c:pt>
                <c:pt idx="21161">
                  <c:v>305285684.64086664</c:v>
                </c:pt>
                <c:pt idx="21162">
                  <c:v>305288448.85258847</c:v>
                </c:pt>
                <c:pt idx="21163">
                  <c:v>305292169.85935992</c:v>
                </c:pt>
                <c:pt idx="21164">
                  <c:v>305296103.43585914</c:v>
                </c:pt>
                <c:pt idx="21165">
                  <c:v>305300568.50298125</c:v>
                </c:pt>
                <c:pt idx="21166">
                  <c:v>305384558.09808409</c:v>
                </c:pt>
                <c:pt idx="21167">
                  <c:v>305387854.49559683</c:v>
                </c:pt>
                <c:pt idx="21168">
                  <c:v>305390619.18313682</c:v>
                </c:pt>
                <c:pt idx="21169">
                  <c:v>305473655.21670914</c:v>
                </c:pt>
                <c:pt idx="21170">
                  <c:v>305477484.14290476</c:v>
                </c:pt>
                <c:pt idx="21171">
                  <c:v>305561373.92741948</c:v>
                </c:pt>
                <c:pt idx="21172">
                  <c:v>305565735.64251101</c:v>
                </c:pt>
                <c:pt idx="21173">
                  <c:v>305569990.90223283</c:v>
                </c:pt>
                <c:pt idx="21174">
                  <c:v>305653246.49511713</c:v>
                </c:pt>
                <c:pt idx="21175">
                  <c:v>305656651.49042183</c:v>
                </c:pt>
                <c:pt idx="21176">
                  <c:v>305660375.65186322</c:v>
                </c:pt>
                <c:pt idx="21177">
                  <c:v>305664631.7696228</c:v>
                </c:pt>
                <c:pt idx="21178">
                  <c:v>305668568.61516768</c:v>
                </c:pt>
                <c:pt idx="21179">
                  <c:v>305751616.9628641</c:v>
                </c:pt>
                <c:pt idx="21180">
                  <c:v>305755554.72054344</c:v>
                </c:pt>
                <c:pt idx="21181">
                  <c:v>305760024.53380978</c:v>
                </c:pt>
                <c:pt idx="21182">
                  <c:v>305764600.68987596</c:v>
                </c:pt>
                <c:pt idx="21183">
                  <c:v>305848612.00088799</c:v>
                </c:pt>
                <c:pt idx="21184">
                  <c:v>305852763.40680665</c:v>
                </c:pt>
                <c:pt idx="21185">
                  <c:v>305856914.74502885</c:v>
                </c:pt>
                <c:pt idx="21186">
                  <c:v>305861598.2248311</c:v>
                </c:pt>
                <c:pt idx="21187">
                  <c:v>305866388.05823541</c:v>
                </c:pt>
                <c:pt idx="21188">
                  <c:v>305871071.36376047</c:v>
                </c:pt>
                <c:pt idx="21189">
                  <c:v>305875435.27545518</c:v>
                </c:pt>
                <c:pt idx="21190">
                  <c:v>305879586.24398899</c:v>
                </c:pt>
                <c:pt idx="21191">
                  <c:v>305883843.57730585</c:v>
                </c:pt>
                <c:pt idx="21192">
                  <c:v>305888100.83942717</c:v>
                </c:pt>
                <c:pt idx="21193">
                  <c:v>305892251.6014502</c:v>
                </c:pt>
                <c:pt idx="21194">
                  <c:v>305896295.86858302</c:v>
                </c:pt>
                <c:pt idx="21195">
                  <c:v>305900552.9224714</c:v>
                </c:pt>
                <c:pt idx="21196">
                  <c:v>305825359.9860993</c:v>
                </c:pt>
                <c:pt idx="21197">
                  <c:v>305829509.39137244</c:v>
                </c:pt>
                <c:pt idx="21198">
                  <c:v>305833977.90601218</c:v>
                </c:pt>
                <c:pt idx="21199">
                  <c:v>305839084.68382025</c:v>
                </c:pt>
                <c:pt idx="21200">
                  <c:v>305843765.80679637</c:v>
                </c:pt>
                <c:pt idx="21201">
                  <c:v>305847808.52553445</c:v>
                </c:pt>
                <c:pt idx="21202">
                  <c:v>305851532.02545655</c:v>
                </c:pt>
                <c:pt idx="21203">
                  <c:v>305855574.62083602</c:v>
                </c:pt>
                <c:pt idx="21204">
                  <c:v>305939714.47851157</c:v>
                </c:pt>
                <c:pt idx="21205">
                  <c:v>305945034.87727267</c:v>
                </c:pt>
                <c:pt idx="21206">
                  <c:v>305950674.37856328</c:v>
                </c:pt>
                <c:pt idx="21207">
                  <c:v>305955675.34123206</c:v>
                </c:pt>
                <c:pt idx="21208">
                  <c:v>305880360.70972925</c:v>
                </c:pt>
                <c:pt idx="21209">
                  <c:v>305804937.38801962</c:v>
                </c:pt>
                <c:pt idx="21210">
                  <c:v>305729405.46462023</c:v>
                </c:pt>
                <c:pt idx="21211">
                  <c:v>305653765.02790874</c:v>
                </c:pt>
                <c:pt idx="21212">
                  <c:v>305578334.93155742</c:v>
                </c:pt>
                <c:pt idx="21213">
                  <c:v>305583010.11199874</c:v>
                </c:pt>
                <c:pt idx="21214">
                  <c:v>305508213.77190244</c:v>
                </c:pt>
                <c:pt idx="21215">
                  <c:v>305513312.44280171</c:v>
                </c:pt>
                <c:pt idx="21216">
                  <c:v>305438512.03201014</c:v>
                </c:pt>
                <c:pt idx="21217">
                  <c:v>305443290.60451633</c:v>
                </c:pt>
                <c:pt idx="21218">
                  <c:v>305368380.05270171</c:v>
                </c:pt>
                <c:pt idx="21219">
                  <c:v>305373475.67206192</c:v>
                </c:pt>
                <c:pt idx="21220">
                  <c:v>305378358.87804252</c:v>
                </c:pt>
                <c:pt idx="21221">
                  <c:v>305302806.19501323</c:v>
                </c:pt>
                <c:pt idx="21222">
                  <c:v>305306838.95858085</c:v>
                </c:pt>
                <c:pt idx="21223">
                  <c:v>305310765.53526413</c:v>
                </c:pt>
                <c:pt idx="21224">
                  <c:v>305234465.76155621</c:v>
                </c:pt>
                <c:pt idx="21225">
                  <c:v>305237648.55423206</c:v>
                </c:pt>
                <c:pt idx="21226">
                  <c:v>305082603.0069924</c:v>
                </c:pt>
                <c:pt idx="21227">
                  <c:v>305087586.61278945</c:v>
                </c:pt>
                <c:pt idx="21228">
                  <c:v>305092252.0273959</c:v>
                </c:pt>
                <c:pt idx="21229">
                  <c:v>305096387.20955092</c:v>
                </c:pt>
                <c:pt idx="21230">
                  <c:v>305100840.40728813</c:v>
                </c:pt>
                <c:pt idx="21231">
                  <c:v>305026013.94144624</c:v>
                </c:pt>
                <c:pt idx="21232">
                  <c:v>305030995.79159147</c:v>
                </c:pt>
                <c:pt idx="21233">
                  <c:v>305036189.53120679</c:v>
                </c:pt>
                <c:pt idx="21234">
                  <c:v>305120666.79163033</c:v>
                </c:pt>
                <c:pt idx="21235">
                  <c:v>305125119.56334686</c:v>
                </c:pt>
                <c:pt idx="21236">
                  <c:v>305209070.08989823</c:v>
                </c:pt>
                <c:pt idx="21237">
                  <c:v>305213417.83072746</c:v>
                </c:pt>
                <c:pt idx="21238">
                  <c:v>305217659.45733505</c:v>
                </c:pt>
                <c:pt idx="21239">
                  <c:v>305221794.97503889</c:v>
                </c:pt>
                <c:pt idx="21240">
                  <c:v>305306068.9486292</c:v>
                </c:pt>
                <c:pt idx="21241">
                  <c:v>305310735.71470267</c:v>
                </c:pt>
                <c:pt idx="21242">
                  <c:v>305315508.45492446</c:v>
                </c:pt>
                <c:pt idx="21243">
                  <c:v>305320175.04751074</c:v>
                </c:pt>
                <c:pt idx="21244">
                  <c:v>305325371.83377105</c:v>
                </c:pt>
                <c:pt idx="21245">
                  <c:v>305330780.62079692</c:v>
                </c:pt>
                <c:pt idx="21246">
                  <c:v>305336083.2413274</c:v>
                </c:pt>
                <c:pt idx="21247">
                  <c:v>305421321.5040018</c:v>
                </c:pt>
                <c:pt idx="21248">
                  <c:v>305426837.43193239</c:v>
                </c:pt>
                <c:pt idx="21249">
                  <c:v>305511337.07498705</c:v>
                </c:pt>
                <c:pt idx="21250">
                  <c:v>305595308.49080294</c:v>
                </c:pt>
                <c:pt idx="21251">
                  <c:v>305599659.61933076</c:v>
                </c:pt>
                <c:pt idx="21252">
                  <c:v>305604010.67335582</c:v>
                </c:pt>
                <c:pt idx="21253">
                  <c:v>305608573.89387864</c:v>
                </c:pt>
                <c:pt idx="21254">
                  <c:v>305613667.62465006</c:v>
                </c:pt>
                <c:pt idx="21255">
                  <c:v>305698600.96390545</c:v>
                </c:pt>
                <c:pt idx="21256">
                  <c:v>305703483.53369349</c:v>
                </c:pt>
                <c:pt idx="21257">
                  <c:v>305787783.64852202</c:v>
                </c:pt>
                <c:pt idx="21258">
                  <c:v>305872086.06218809</c:v>
                </c:pt>
                <c:pt idx="21259">
                  <c:v>305876864.71835744</c:v>
                </c:pt>
                <c:pt idx="21260">
                  <c:v>305961170.59071714</c:v>
                </c:pt>
                <c:pt idx="21261">
                  <c:v>306045266.27583843</c:v>
                </c:pt>
                <c:pt idx="21262">
                  <c:v>306049834.68385947</c:v>
                </c:pt>
                <c:pt idx="21263">
                  <c:v>306134571.27733666</c:v>
                </c:pt>
                <c:pt idx="21264">
                  <c:v>306219735.54357958</c:v>
                </c:pt>
                <c:pt idx="21265">
                  <c:v>306304902.51777476</c:v>
                </c:pt>
                <c:pt idx="21266">
                  <c:v>306390072.19983685</c:v>
                </c:pt>
                <c:pt idx="21267">
                  <c:v>306395282.95050567</c:v>
                </c:pt>
                <c:pt idx="21268">
                  <c:v>306480137.48690277</c:v>
                </c:pt>
                <c:pt idx="21269">
                  <c:v>306485136.65440482</c:v>
                </c:pt>
                <c:pt idx="21270">
                  <c:v>306490242.08592778</c:v>
                </c:pt>
                <c:pt idx="21271">
                  <c:v>306575207.99152225</c:v>
                </c:pt>
                <c:pt idx="21272">
                  <c:v>306580208.15927285</c:v>
                </c:pt>
                <c:pt idx="21273">
                  <c:v>306664752.22460276</c:v>
                </c:pt>
                <c:pt idx="21274">
                  <c:v>306748872.94296575</c:v>
                </c:pt>
                <c:pt idx="21275">
                  <c:v>306753236.82403272</c:v>
                </c:pt>
                <c:pt idx="21276">
                  <c:v>306837680.17997813</c:v>
                </c:pt>
                <c:pt idx="21277">
                  <c:v>306922125.88517839</c:v>
                </c:pt>
                <c:pt idx="21278">
                  <c:v>306926598.28525549</c:v>
                </c:pt>
                <c:pt idx="21279">
                  <c:v>306931177.08981955</c:v>
                </c:pt>
                <c:pt idx="21280">
                  <c:v>307015840.3472048</c:v>
                </c:pt>
                <c:pt idx="21281">
                  <c:v>307180165.85971051</c:v>
                </c:pt>
                <c:pt idx="21282">
                  <c:v>307185067.65732187</c:v>
                </c:pt>
                <c:pt idx="21283">
                  <c:v>307269311.90202975</c:v>
                </c:pt>
                <c:pt idx="21284">
                  <c:v>307353025.33501405</c:v>
                </c:pt>
                <c:pt idx="21285">
                  <c:v>307436954.02984393</c:v>
                </c:pt>
                <c:pt idx="21286">
                  <c:v>307520991.478652</c:v>
                </c:pt>
                <c:pt idx="21287">
                  <c:v>307525471.30400825</c:v>
                </c:pt>
                <c:pt idx="21288">
                  <c:v>307609725.35720861</c:v>
                </c:pt>
                <c:pt idx="21289">
                  <c:v>307693981.65596938</c:v>
                </c:pt>
                <c:pt idx="21290">
                  <c:v>307698890.41464114</c:v>
                </c:pt>
                <c:pt idx="21291">
                  <c:v>307783470.35608202</c:v>
                </c:pt>
                <c:pt idx="21292">
                  <c:v>307867625.64716017</c:v>
                </c:pt>
                <c:pt idx="21293">
                  <c:v>307952210.28543514</c:v>
                </c:pt>
                <c:pt idx="21294">
                  <c:v>308037117.76498103</c:v>
                </c:pt>
                <c:pt idx="21295">
                  <c:v>308042351.5881198</c:v>
                </c:pt>
                <c:pt idx="21296">
                  <c:v>308047692.11366278</c:v>
                </c:pt>
                <c:pt idx="21297">
                  <c:v>308053139.33492845</c:v>
                </c:pt>
                <c:pt idx="21298">
                  <c:v>308138160.02883494</c:v>
                </c:pt>
                <c:pt idx="21299">
                  <c:v>308222542.17735481</c:v>
                </c:pt>
                <c:pt idx="21300">
                  <c:v>308226602.76237345</c:v>
                </c:pt>
                <c:pt idx="21301">
                  <c:v>308310560.6557166</c:v>
                </c:pt>
                <c:pt idx="21302">
                  <c:v>308315263.44587845</c:v>
                </c:pt>
                <c:pt idx="21303">
                  <c:v>308320073.02833629</c:v>
                </c:pt>
                <c:pt idx="21304">
                  <c:v>308324668.76720518</c:v>
                </c:pt>
                <c:pt idx="21305">
                  <c:v>308329264.42362607</c:v>
                </c:pt>
                <c:pt idx="21306">
                  <c:v>308413977.2465598</c:v>
                </c:pt>
                <c:pt idx="21307">
                  <c:v>308419322.20979005</c:v>
                </c:pt>
                <c:pt idx="21308">
                  <c:v>308424346.37356782</c:v>
                </c:pt>
                <c:pt idx="21309">
                  <c:v>308428942.86264676</c:v>
                </c:pt>
                <c:pt idx="21310">
                  <c:v>308513234.04129475</c:v>
                </c:pt>
                <c:pt idx="21311">
                  <c:v>308517724.63858068</c:v>
                </c:pt>
                <c:pt idx="21312">
                  <c:v>308601912.20070374</c:v>
                </c:pt>
                <c:pt idx="21313">
                  <c:v>308605976.035676</c:v>
                </c:pt>
                <c:pt idx="21314">
                  <c:v>308529806.0930652</c:v>
                </c:pt>
                <c:pt idx="21315">
                  <c:v>308533227.28644103</c:v>
                </c:pt>
                <c:pt idx="21316">
                  <c:v>308536862.25436562</c:v>
                </c:pt>
                <c:pt idx="21317">
                  <c:v>308540604.07926255</c:v>
                </c:pt>
                <c:pt idx="21318">
                  <c:v>308544666.57015586</c:v>
                </c:pt>
                <c:pt idx="21319">
                  <c:v>308548728.99665695</c:v>
                </c:pt>
                <c:pt idx="21320">
                  <c:v>308632389.39290547</c:v>
                </c:pt>
                <c:pt idx="21321">
                  <c:v>308636345.81530714</c:v>
                </c:pt>
                <c:pt idx="21322">
                  <c:v>308720329.97488129</c:v>
                </c:pt>
                <c:pt idx="21323">
                  <c:v>308724180.34116781</c:v>
                </c:pt>
                <c:pt idx="21324">
                  <c:v>308727709.79280949</c:v>
                </c:pt>
                <c:pt idx="21325">
                  <c:v>308731453.09752882</c:v>
                </c:pt>
                <c:pt idx="21326">
                  <c:v>308655592.40463376</c:v>
                </c:pt>
                <c:pt idx="21327">
                  <c:v>308739153.43827218</c:v>
                </c:pt>
                <c:pt idx="21328">
                  <c:v>308743003.52193367</c:v>
                </c:pt>
                <c:pt idx="21329">
                  <c:v>308827316.17881823</c:v>
                </c:pt>
                <c:pt idx="21330">
                  <c:v>308831488.04277724</c:v>
                </c:pt>
                <c:pt idx="21331">
                  <c:v>308914412.99977928</c:v>
                </c:pt>
                <c:pt idx="21332">
                  <c:v>308916766.90878654</c:v>
                </c:pt>
                <c:pt idx="21333">
                  <c:v>308919227.79056638</c:v>
                </c:pt>
                <c:pt idx="21334">
                  <c:v>308922009.6285035</c:v>
                </c:pt>
                <c:pt idx="21335">
                  <c:v>308925005.42024249</c:v>
                </c:pt>
                <c:pt idx="21336">
                  <c:v>308928215.1582889</c:v>
                </c:pt>
                <c:pt idx="21337">
                  <c:v>308930889.90932018</c:v>
                </c:pt>
                <c:pt idx="21338">
                  <c:v>308933029.69006824</c:v>
                </c:pt>
                <c:pt idx="21339">
                  <c:v>309015318.70796376</c:v>
                </c:pt>
                <c:pt idx="21340">
                  <c:v>309018422.13030303</c:v>
                </c:pt>
                <c:pt idx="21341">
                  <c:v>309022060.577667</c:v>
                </c:pt>
                <c:pt idx="21342">
                  <c:v>309026020.00589186</c:v>
                </c:pt>
                <c:pt idx="21343">
                  <c:v>309029872.3639102</c:v>
                </c:pt>
                <c:pt idx="21344">
                  <c:v>309033082.61808455</c:v>
                </c:pt>
                <c:pt idx="21345">
                  <c:v>309035864.80588621</c:v>
                </c:pt>
                <c:pt idx="21346">
                  <c:v>309038646.96352613</c:v>
                </c:pt>
                <c:pt idx="21347">
                  <c:v>309041536.09530479</c:v>
                </c:pt>
                <c:pt idx="21348">
                  <c:v>308964268.45685315</c:v>
                </c:pt>
                <c:pt idx="21349">
                  <c:v>308966728.88305825</c:v>
                </c:pt>
                <c:pt idx="21350">
                  <c:v>308969296.25915968</c:v>
                </c:pt>
                <c:pt idx="21351">
                  <c:v>308972077.55427814</c:v>
                </c:pt>
                <c:pt idx="21352">
                  <c:v>308974644.87685746</c:v>
                </c:pt>
                <c:pt idx="21353">
                  <c:v>308896624.50204772</c:v>
                </c:pt>
                <c:pt idx="21354">
                  <c:v>308897907.81291509</c:v>
                </c:pt>
                <c:pt idx="21355">
                  <c:v>308898977.23373294</c:v>
                </c:pt>
                <c:pt idx="21356">
                  <c:v>308900153.59148294</c:v>
                </c:pt>
                <c:pt idx="21357">
                  <c:v>308822024.41385078</c:v>
                </c:pt>
                <c:pt idx="21358">
                  <c:v>308824162.66522837</c:v>
                </c:pt>
                <c:pt idx="21359">
                  <c:v>308826514.72115046</c:v>
                </c:pt>
                <c:pt idx="21360">
                  <c:v>308829187.48578423</c:v>
                </c:pt>
                <c:pt idx="21361">
                  <c:v>308831646.4046436</c:v>
                </c:pt>
                <c:pt idx="21362">
                  <c:v>308833356.94298697</c:v>
                </c:pt>
                <c:pt idx="21363">
                  <c:v>308834532.93147969</c:v>
                </c:pt>
                <c:pt idx="21364">
                  <c:v>308836243.45056921</c:v>
                </c:pt>
                <c:pt idx="21365">
                  <c:v>308838809.20780951</c:v>
                </c:pt>
                <c:pt idx="21366">
                  <c:v>308921220.17591846</c:v>
                </c:pt>
                <c:pt idx="21367">
                  <c:v>308923144.95523554</c:v>
                </c:pt>
                <c:pt idx="21368">
                  <c:v>308845330.39191759</c:v>
                </c:pt>
                <c:pt idx="21369">
                  <c:v>308847468.44896889</c:v>
                </c:pt>
                <c:pt idx="21370">
                  <c:v>308849499.58665544</c:v>
                </c:pt>
                <c:pt idx="21371">
                  <c:v>308851316.90673804</c:v>
                </c:pt>
                <c:pt idx="21372">
                  <c:v>308852920.41376305</c:v>
                </c:pt>
                <c:pt idx="21373">
                  <c:v>308854523.91076046</c:v>
                </c:pt>
                <c:pt idx="21374">
                  <c:v>308856234.29650629</c:v>
                </c:pt>
                <c:pt idx="21375">
                  <c:v>308857837.77278203</c:v>
                </c:pt>
                <c:pt idx="21376">
                  <c:v>308859655.03377336</c:v>
                </c:pt>
                <c:pt idx="21377">
                  <c:v>308861579.17843372</c:v>
                </c:pt>
                <c:pt idx="21378">
                  <c:v>308862968.82948697</c:v>
                </c:pt>
                <c:pt idx="21379">
                  <c:v>308863610.20435625</c:v>
                </c:pt>
                <c:pt idx="21380">
                  <c:v>308783972.95529294</c:v>
                </c:pt>
                <c:pt idx="21381">
                  <c:v>308784507.29450041</c:v>
                </c:pt>
                <c:pt idx="21382">
                  <c:v>308785041.63259405</c:v>
                </c:pt>
                <c:pt idx="21383">
                  <c:v>308785255.36752015</c:v>
                </c:pt>
                <c:pt idx="21384">
                  <c:v>308785682.8368364</c:v>
                </c:pt>
                <c:pt idx="21385">
                  <c:v>308786644.64019322</c:v>
                </c:pt>
                <c:pt idx="21386">
                  <c:v>308788033.90533715</c:v>
                </c:pt>
                <c:pt idx="21387">
                  <c:v>308789423.16295373</c:v>
                </c:pt>
                <c:pt idx="21388">
                  <c:v>308790064.35623705</c:v>
                </c:pt>
                <c:pt idx="21389">
                  <c:v>308869810.07872289</c:v>
                </c:pt>
                <c:pt idx="21390">
                  <c:v>308869916.97179335</c:v>
                </c:pt>
                <c:pt idx="21391">
                  <c:v>308870772.11475885</c:v>
                </c:pt>
                <c:pt idx="21392">
                  <c:v>308871947.93167883</c:v>
                </c:pt>
                <c:pt idx="21393">
                  <c:v>308873230.63489842</c:v>
                </c:pt>
                <c:pt idx="21394">
                  <c:v>308874406.44054621</c:v>
                </c:pt>
                <c:pt idx="21395">
                  <c:v>308955757.07577473</c:v>
                </c:pt>
                <c:pt idx="21396">
                  <c:v>308957360.84358484</c:v>
                </c:pt>
                <c:pt idx="21397">
                  <c:v>308958643.85061258</c:v>
                </c:pt>
                <c:pt idx="21398">
                  <c:v>308960140.68403417</c:v>
                </c:pt>
                <c:pt idx="21399">
                  <c:v>308961423.67715752</c:v>
                </c:pt>
                <c:pt idx="21400">
                  <c:v>308962492.83319151</c:v>
                </c:pt>
                <c:pt idx="21401">
                  <c:v>308883705.80436438</c:v>
                </c:pt>
                <c:pt idx="21402">
                  <c:v>308884881.56198174</c:v>
                </c:pt>
                <c:pt idx="21403">
                  <c:v>308885736.65504485</c:v>
                </c:pt>
                <c:pt idx="21404">
                  <c:v>308885843.54147714</c:v>
                </c:pt>
                <c:pt idx="21405">
                  <c:v>308965379.53222269</c:v>
                </c:pt>
                <c:pt idx="21406">
                  <c:v>308964738.04635668</c:v>
                </c:pt>
                <c:pt idx="21407">
                  <c:v>308964951.87515688</c:v>
                </c:pt>
                <c:pt idx="21408">
                  <c:v>308886591.74525648</c:v>
                </c:pt>
                <c:pt idx="21409">
                  <c:v>308887981.26076901</c:v>
                </c:pt>
                <c:pt idx="21410">
                  <c:v>308808658.26389652</c:v>
                </c:pt>
                <c:pt idx="21411">
                  <c:v>308808551.40621114</c:v>
                </c:pt>
                <c:pt idx="21412">
                  <c:v>308808551.40621114</c:v>
                </c:pt>
                <c:pt idx="21413">
                  <c:v>308888515.6878075</c:v>
                </c:pt>
                <c:pt idx="21414">
                  <c:v>308888515.6878075</c:v>
                </c:pt>
                <c:pt idx="21415">
                  <c:v>308968159.28577006</c:v>
                </c:pt>
                <c:pt idx="21416">
                  <c:v>308968159.28577006</c:v>
                </c:pt>
                <c:pt idx="21417">
                  <c:v>308968373.11171854</c:v>
                </c:pt>
                <c:pt idx="21418">
                  <c:v>308969014.58849359</c:v>
                </c:pt>
                <c:pt idx="21419">
                  <c:v>308969442.23878545</c:v>
                </c:pt>
                <c:pt idx="21420">
                  <c:v>308969549.15124714</c:v>
                </c:pt>
                <c:pt idx="21421">
                  <c:v>308970190.62508118</c:v>
                </c:pt>
                <c:pt idx="21422">
                  <c:v>308970725.18538404</c:v>
                </c:pt>
                <c:pt idx="21423">
                  <c:v>308971152.83282405</c:v>
                </c:pt>
                <c:pt idx="21424">
                  <c:v>308972008.12556565</c:v>
                </c:pt>
                <c:pt idx="21425">
                  <c:v>308972649.59324944</c:v>
                </c:pt>
                <c:pt idx="21426">
                  <c:v>308972756.50437444</c:v>
                </c:pt>
                <c:pt idx="21427">
                  <c:v>308973184.14842814</c:v>
                </c:pt>
                <c:pt idx="21428">
                  <c:v>308973825.61317122</c:v>
                </c:pt>
                <c:pt idx="21429">
                  <c:v>308974253.25544202</c:v>
                </c:pt>
                <c:pt idx="21430">
                  <c:v>308974467.07631016</c:v>
                </c:pt>
                <c:pt idx="21431">
                  <c:v>308974787.8072781</c:v>
                </c:pt>
                <c:pt idx="21432">
                  <c:v>308975108.53784502</c:v>
                </c:pt>
                <c:pt idx="21433">
                  <c:v>308975749.99777544</c:v>
                </c:pt>
                <c:pt idx="21434">
                  <c:v>309056785.6380139</c:v>
                </c:pt>
                <c:pt idx="21435">
                  <c:v>309057855.00575429</c:v>
                </c:pt>
                <c:pt idx="21436">
                  <c:v>309058389.68795311</c:v>
                </c:pt>
                <c:pt idx="21437">
                  <c:v>309058603.56052083</c:v>
                </c:pt>
                <c:pt idx="21438">
                  <c:v>309058389.68795311</c:v>
                </c:pt>
                <c:pt idx="21439">
                  <c:v>308978636.54761237</c:v>
                </c:pt>
                <c:pt idx="21440">
                  <c:v>308979064.18186241</c:v>
                </c:pt>
                <c:pt idx="21441">
                  <c:v>308979919.44822341</c:v>
                </c:pt>
                <c:pt idx="21442">
                  <c:v>308980560.89612287</c:v>
                </c:pt>
                <c:pt idx="21443">
                  <c:v>308900700.32209963</c:v>
                </c:pt>
                <c:pt idx="21444">
                  <c:v>308900593.44185966</c:v>
                </c:pt>
                <c:pt idx="21445">
                  <c:v>308820946.60063976</c:v>
                </c:pt>
                <c:pt idx="21446">
                  <c:v>308821160.30563319</c:v>
                </c:pt>
                <c:pt idx="21447">
                  <c:v>308821694.56733716</c:v>
                </c:pt>
                <c:pt idx="21448">
                  <c:v>308822549.38374776</c:v>
                </c:pt>
                <c:pt idx="21449">
                  <c:v>308823297.34576941</c:v>
                </c:pt>
                <c:pt idx="21450">
                  <c:v>308823831.60301989</c:v>
                </c:pt>
                <c:pt idx="21451">
                  <c:v>308823724.75165844</c:v>
                </c:pt>
                <c:pt idx="21452">
                  <c:v>308902837.91754353</c:v>
                </c:pt>
                <c:pt idx="21453">
                  <c:v>308902196.64078128</c:v>
                </c:pt>
                <c:pt idx="21454">
                  <c:v>308822549.38374776</c:v>
                </c:pt>
                <c:pt idx="21455">
                  <c:v>308823190.49418539</c:v>
                </c:pt>
                <c:pt idx="21456">
                  <c:v>308823511.04880321</c:v>
                </c:pt>
                <c:pt idx="21457">
                  <c:v>308743756.6078043</c:v>
                </c:pt>
                <c:pt idx="21458">
                  <c:v>308743970.25530744</c:v>
                </c:pt>
                <c:pt idx="21459">
                  <c:v>308744290.72622836</c:v>
                </c:pt>
                <c:pt idx="21460">
                  <c:v>308744290.72622836</c:v>
                </c:pt>
                <c:pt idx="21461">
                  <c:v>308743863.43157756</c:v>
                </c:pt>
                <c:pt idx="21462">
                  <c:v>308743008.84013981</c:v>
                </c:pt>
                <c:pt idx="21463">
                  <c:v>308742047.42136514</c:v>
                </c:pt>
                <c:pt idx="21464">
                  <c:v>308661545.78896141</c:v>
                </c:pt>
                <c:pt idx="21465">
                  <c:v>308661225.39732951</c:v>
                </c:pt>
                <c:pt idx="21466">
                  <c:v>308661011.80268544</c:v>
                </c:pt>
                <c:pt idx="21467">
                  <c:v>308660905.00529677</c:v>
                </c:pt>
                <c:pt idx="21468">
                  <c:v>308741085.99898434</c:v>
                </c:pt>
                <c:pt idx="21469">
                  <c:v>308661759.38316041</c:v>
                </c:pt>
                <c:pt idx="21470">
                  <c:v>308662613.75817466</c:v>
                </c:pt>
                <c:pt idx="21471">
                  <c:v>308583820.48575079</c:v>
                </c:pt>
                <c:pt idx="21472">
                  <c:v>308584994.93790054</c:v>
                </c:pt>
                <c:pt idx="21473">
                  <c:v>308585849.08153695</c:v>
                </c:pt>
                <c:pt idx="21474">
                  <c:v>308585849.08153695</c:v>
                </c:pt>
                <c:pt idx="21475">
                  <c:v>308585635.54589492</c:v>
                </c:pt>
                <c:pt idx="21476">
                  <c:v>308665497.2528168</c:v>
                </c:pt>
                <c:pt idx="21477">
                  <c:v>308666244.82020479</c:v>
                </c:pt>
                <c:pt idx="21478">
                  <c:v>308667953.53747314</c:v>
                </c:pt>
                <c:pt idx="21479">
                  <c:v>308669769.03708589</c:v>
                </c:pt>
                <c:pt idx="21480">
                  <c:v>308670943.76527441</c:v>
                </c:pt>
                <c:pt idx="21481">
                  <c:v>308671264.1447556</c:v>
                </c:pt>
                <c:pt idx="21482">
                  <c:v>308591614.47658879</c:v>
                </c:pt>
                <c:pt idx="21483">
                  <c:v>308592255.06802952</c:v>
                </c:pt>
                <c:pt idx="21484">
                  <c:v>308593215.95218664</c:v>
                </c:pt>
                <c:pt idx="21485">
                  <c:v>308593322.71687043</c:v>
                </c:pt>
                <c:pt idx="21486">
                  <c:v>308592895.65786856</c:v>
                </c:pt>
                <c:pt idx="21487">
                  <c:v>308672438.86608976</c:v>
                </c:pt>
                <c:pt idx="21488">
                  <c:v>308672652.451208</c:v>
                </c:pt>
                <c:pt idx="21489">
                  <c:v>308752943.28963572</c:v>
                </c:pt>
                <c:pt idx="21490">
                  <c:v>308752836.46964639</c:v>
                </c:pt>
                <c:pt idx="21491">
                  <c:v>308752409.18924272</c:v>
                </c:pt>
                <c:pt idx="21492">
                  <c:v>308752302.36903054</c:v>
                </c:pt>
                <c:pt idx="21493">
                  <c:v>308752409.18924272</c:v>
                </c:pt>
                <c:pt idx="21494">
                  <c:v>308752302.36903054</c:v>
                </c:pt>
                <c:pt idx="21495">
                  <c:v>308832059.02408379</c:v>
                </c:pt>
                <c:pt idx="21496">
                  <c:v>308832272.71981418</c:v>
                </c:pt>
                <c:pt idx="21497">
                  <c:v>308832165.87197119</c:v>
                </c:pt>
                <c:pt idx="21498">
                  <c:v>308751875.08773655</c:v>
                </c:pt>
                <c:pt idx="21499">
                  <c:v>308751661.44682252</c:v>
                </c:pt>
                <c:pt idx="21500">
                  <c:v>308751447.8057301</c:v>
                </c:pt>
                <c:pt idx="21501">
                  <c:v>308831311.08762497</c:v>
                </c:pt>
                <c:pt idx="21502">
                  <c:v>308831631.63208848</c:v>
                </c:pt>
                <c:pt idx="21503">
                  <c:v>308832059.02408379</c:v>
                </c:pt>
                <c:pt idx="21504">
                  <c:v>308832486.41536635</c:v>
                </c:pt>
                <c:pt idx="21505">
                  <c:v>308833234.3483966</c:v>
                </c:pt>
                <c:pt idx="21506">
                  <c:v>308834302.82036817</c:v>
                </c:pt>
                <c:pt idx="21507">
                  <c:v>308835050.74809885</c:v>
                </c:pt>
                <c:pt idx="21508">
                  <c:v>308755400.13710958</c:v>
                </c:pt>
                <c:pt idx="21509">
                  <c:v>308835264.44133544</c:v>
                </c:pt>
                <c:pt idx="21510">
                  <c:v>308835371.28788692</c:v>
                </c:pt>
                <c:pt idx="21511">
                  <c:v>308835691.82727414</c:v>
                </c:pt>
                <c:pt idx="21512">
                  <c:v>308915983.73776877</c:v>
                </c:pt>
                <c:pt idx="21513">
                  <c:v>308915983.73776877</c:v>
                </c:pt>
                <c:pt idx="21514">
                  <c:v>308836119.21250045</c:v>
                </c:pt>
                <c:pt idx="21515">
                  <c:v>308836119.21250045</c:v>
                </c:pt>
                <c:pt idx="21516">
                  <c:v>308756147.8686229</c:v>
                </c:pt>
                <c:pt idx="21517">
                  <c:v>308755827.41252697</c:v>
                </c:pt>
                <c:pt idx="21518">
                  <c:v>308756041.0499686</c:v>
                </c:pt>
                <c:pt idx="21519">
                  <c:v>308676496.95289844</c:v>
                </c:pt>
                <c:pt idx="21520">
                  <c:v>308676603.74378878</c:v>
                </c:pt>
                <c:pt idx="21521">
                  <c:v>308756468.32431746</c:v>
                </c:pt>
                <c:pt idx="21522">
                  <c:v>308836119.21250045</c:v>
                </c:pt>
                <c:pt idx="21523">
                  <c:v>308835905.51997614</c:v>
                </c:pt>
                <c:pt idx="21524">
                  <c:v>308915983.73776877</c:v>
                </c:pt>
                <c:pt idx="21525">
                  <c:v>308916090.6115942</c:v>
                </c:pt>
                <c:pt idx="21526">
                  <c:v>308835691.82727414</c:v>
                </c:pt>
                <c:pt idx="21527">
                  <c:v>308835157.59473944</c:v>
                </c:pt>
                <c:pt idx="21528">
                  <c:v>308835478.13439375</c:v>
                </c:pt>
                <c:pt idx="21529">
                  <c:v>308836439.75095254</c:v>
                </c:pt>
                <c:pt idx="21530">
                  <c:v>308837615.0551815</c:v>
                </c:pt>
                <c:pt idx="21531">
                  <c:v>308758604.68537766</c:v>
                </c:pt>
                <c:pt idx="21532">
                  <c:v>308758497.86774778</c:v>
                </c:pt>
                <c:pt idx="21533">
                  <c:v>308757643.32510442</c:v>
                </c:pt>
                <c:pt idx="21534">
                  <c:v>308756575.14279354</c:v>
                </c:pt>
                <c:pt idx="21535">
                  <c:v>308756041.0499686</c:v>
                </c:pt>
                <c:pt idx="21536">
                  <c:v>308835905.51997614</c:v>
                </c:pt>
                <c:pt idx="21537">
                  <c:v>308835584.98085624</c:v>
                </c:pt>
                <c:pt idx="21538">
                  <c:v>308834730.20791006</c:v>
                </c:pt>
                <c:pt idx="21539">
                  <c:v>308833982.27924389</c:v>
                </c:pt>
                <c:pt idx="21540">
                  <c:v>308834089.12632996</c:v>
                </c:pt>
                <c:pt idx="21541">
                  <c:v>308914380.62504125</c:v>
                </c:pt>
                <c:pt idx="21542">
                  <c:v>308914808.12274849</c:v>
                </c:pt>
                <c:pt idx="21543">
                  <c:v>308915021.87133479</c:v>
                </c:pt>
                <c:pt idx="21544">
                  <c:v>308914808.12274849</c:v>
                </c:pt>
                <c:pt idx="21545">
                  <c:v>308914273.75050312</c:v>
                </c:pt>
                <c:pt idx="21546">
                  <c:v>308914273.75050312</c:v>
                </c:pt>
                <c:pt idx="21547">
                  <c:v>308914487.49953479</c:v>
                </c:pt>
                <c:pt idx="21548">
                  <c:v>308914273.75050312</c:v>
                </c:pt>
                <c:pt idx="21549">
                  <c:v>308994030.93147224</c:v>
                </c:pt>
                <c:pt idx="21550">
                  <c:v>308994244.73585433</c:v>
                </c:pt>
                <c:pt idx="21551">
                  <c:v>308994672.34408325</c:v>
                </c:pt>
                <c:pt idx="21552">
                  <c:v>309074750.42452586</c:v>
                </c:pt>
                <c:pt idx="21553">
                  <c:v>309074215.7764219</c:v>
                </c:pt>
                <c:pt idx="21554">
                  <c:v>309073146.47687149</c:v>
                </c:pt>
                <c:pt idx="21555">
                  <c:v>308991999.78095675</c:v>
                </c:pt>
                <c:pt idx="21556">
                  <c:v>308990930.74790955</c:v>
                </c:pt>
                <c:pt idx="21557">
                  <c:v>309069724.68836242</c:v>
                </c:pt>
                <c:pt idx="21558">
                  <c:v>309068869.23410404</c:v>
                </c:pt>
                <c:pt idx="21559">
                  <c:v>309147983.27277893</c:v>
                </c:pt>
                <c:pt idx="21560">
                  <c:v>309226668.97069079</c:v>
                </c:pt>
                <c:pt idx="21561">
                  <c:v>309225064.14529705</c:v>
                </c:pt>
                <c:pt idx="21562">
                  <c:v>309303213.72346002</c:v>
                </c:pt>
                <c:pt idx="21563">
                  <c:v>309302036.53333175</c:v>
                </c:pt>
                <c:pt idx="21564">
                  <c:v>309381255.36058772</c:v>
                </c:pt>
                <c:pt idx="21565">
                  <c:v>309460473.85465652</c:v>
                </c:pt>
                <c:pt idx="21566">
                  <c:v>309459831.41388142</c:v>
                </c:pt>
                <c:pt idx="21567">
                  <c:v>309539370.71165079</c:v>
                </c:pt>
                <c:pt idx="21568">
                  <c:v>309619231.23041016</c:v>
                </c:pt>
                <c:pt idx="21569">
                  <c:v>309619552.61719227</c:v>
                </c:pt>
                <c:pt idx="21570">
                  <c:v>309699841.84445792</c:v>
                </c:pt>
                <c:pt idx="21571">
                  <c:v>309700056.15699548</c:v>
                </c:pt>
                <c:pt idx="21572">
                  <c:v>309780131.29206419</c:v>
                </c:pt>
                <c:pt idx="21573">
                  <c:v>309700591.93755764</c:v>
                </c:pt>
                <c:pt idx="21574">
                  <c:v>309700913.40535909</c:v>
                </c:pt>
                <c:pt idx="21575">
                  <c:v>309701127.71700341</c:v>
                </c:pt>
                <c:pt idx="21576">
                  <c:v>309701234.87275845</c:v>
                </c:pt>
                <c:pt idx="21577">
                  <c:v>309701234.87275845</c:v>
                </c:pt>
                <c:pt idx="21578">
                  <c:v>309781203.12749672</c:v>
                </c:pt>
                <c:pt idx="21579">
                  <c:v>309701663.49533218</c:v>
                </c:pt>
                <c:pt idx="21580">
                  <c:v>309701877.80635148</c:v>
                </c:pt>
                <c:pt idx="21581">
                  <c:v>309621909.44131023</c:v>
                </c:pt>
                <c:pt idx="21582">
                  <c:v>309621909.44131023</c:v>
                </c:pt>
                <c:pt idx="21583">
                  <c:v>309622337.95246446</c:v>
                </c:pt>
                <c:pt idx="21584">
                  <c:v>309622659.33536136</c:v>
                </c:pt>
                <c:pt idx="21585">
                  <c:v>309622445.08014148</c:v>
                </c:pt>
                <c:pt idx="21586">
                  <c:v>309622123.69697636</c:v>
                </c:pt>
                <c:pt idx="21587">
                  <c:v>309701770.65086466</c:v>
                </c:pt>
                <c:pt idx="21588">
                  <c:v>309701770.65086466</c:v>
                </c:pt>
                <c:pt idx="21589">
                  <c:v>309701770.65086466</c:v>
                </c:pt>
                <c:pt idx="21590">
                  <c:v>309702092.11719227</c:v>
                </c:pt>
                <c:pt idx="21591">
                  <c:v>309702413.58311754</c:v>
                </c:pt>
                <c:pt idx="21592">
                  <c:v>309702413.58311754</c:v>
                </c:pt>
                <c:pt idx="21593">
                  <c:v>309781953.40964079</c:v>
                </c:pt>
                <c:pt idx="21594">
                  <c:v>309781631.8604185</c:v>
                </c:pt>
                <c:pt idx="21595">
                  <c:v>309781631.8604185</c:v>
                </c:pt>
                <c:pt idx="21596">
                  <c:v>309781953.40964079</c:v>
                </c:pt>
                <c:pt idx="21597">
                  <c:v>309782918.05489582</c:v>
                </c:pt>
                <c:pt idx="21598">
                  <c:v>309783775.51430684</c:v>
                </c:pt>
                <c:pt idx="21599">
                  <c:v>309784204.24294019</c:v>
                </c:pt>
                <c:pt idx="21600">
                  <c:v>309783775.51430684</c:v>
                </c:pt>
                <c:pt idx="21601">
                  <c:v>309783132.42001659</c:v>
                </c:pt>
                <c:pt idx="21602">
                  <c:v>309703163.66871428</c:v>
                </c:pt>
                <c:pt idx="21603">
                  <c:v>309703699.44280034</c:v>
                </c:pt>
                <c:pt idx="21604">
                  <c:v>309704235.21576995</c:v>
                </c:pt>
                <c:pt idx="21605">
                  <c:v>309703699.44280034</c:v>
                </c:pt>
                <c:pt idx="21606">
                  <c:v>309622980.71785671</c:v>
                </c:pt>
                <c:pt idx="21607">
                  <c:v>309622766.46290398</c:v>
                </c:pt>
                <c:pt idx="21608">
                  <c:v>309622980.71785671</c:v>
                </c:pt>
                <c:pt idx="21609">
                  <c:v>309542905.03229696</c:v>
                </c:pt>
                <c:pt idx="21610">
                  <c:v>309542369.53229338</c:v>
                </c:pt>
                <c:pt idx="21611">
                  <c:v>309542369.53229338</c:v>
                </c:pt>
                <c:pt idx="21612">
                  <c:v>309542155.33197963</c:v>
                </c:pt>
                <c:pt idx="21613">
                  <c:v>309541834.03117406</c:v>
                </c:pt>
                <c:pt idx="21614">
                  <c:v>309621695.18546522</c:v>
                </c:pt>
                <c:pt idx="21615">
                  <c:v>309621802.31341022</c:v>
                </c:pt>
                <c:pt idx="21616">
                  <c:v>309621695.18546522</c:v>
                </c:pt>
                <c:pt idx="21617">
                  <c:v>309701127.71700341</c:v>
                </c:pt>
                <c:pt idx="21618">
                  <c:v>309700591.93755764</c:v>
                </c:pt>
                <c:pt idx="21619">
                  <c:v>309620088.26093417</c:v>
                </c:pt>
                <c:pt idx="21620">
                  <c:v>309619552.61719227</c:v>
                </c:pt>
                <c:pt idx="21621">
                  <c:v>309619981.13227493</c:v>
                </c:pt>
                <c:pt idx="21622">
                  <c:v>309620945.2886011</c:v>
                </c:pt>
                <c:pt idx="21623">
                  <c:v>309541726.93081659</c:v>
                </c:pt>
                <c:pt idx="21624">
                  <c:v>309541405.6294753</c:v>
                </c:pt>
                <c:pt idx="21625">
                  <c:v>309540548.82393414</c:v>
                </c:pt>
                <c:pt idx="21626">
                  <c:v>309539584.91428566</c:v>
                </c:pt>
                <c:pt idx="21627">
                  <c:v>309618695.58488148</c:v>
                </c:pt>
                <c:pt idx="21628">
                  <c:v>309618267.06765485</c:v>
                </c:pt>
                <c:pt idx="21629">
                  <c:v>309617838.54971355</c:v>
                </c:pt>
                <c:pt idx="21630">
                  <c:v>309697270.08007276</c:v>
                </c:pt>
                <c:pt idx="21631">
                  <c:v>309777022.94404799</c:v>
                </c:pt>
                <c:pt idx="21632">
                  <c:v>309777344.49903303</c:v>
                </c:pt>
                <c:pt idx="21633">
                  <c:v>309777344.49903303</c:v>
                </c:pt>
                <c:pt idx="21634">
                  <c:v>309776915.75896353</c:v>
                </c:pt>
                <c:pt idx="21635">
                  <c:v>309856132.47547615</c:v>
                </c:pt>
                <c:pt idx="21636">
                  <c:v>309855703.62309051</c:v>
                </c:pt>
                <c:pt idx="21637">
                  <c:v>309855489.19662935</c:v>
                </c:pt>
                <c:pt idx="21638">
                  <c:v>309856346.90140074</c:v>
                </c:pt>
                <c:pt idx="21639">
                  <c:v>309857633.45319629</c:v>
                </c:pt>
                <c:pt idx="21640">
                  <c:v>309938244.34700322</c:v>
                </c:pt>
                <c:pt idx="21641">
                  <c:v>309938351.58668143</c:v>
                </c:pt>
                <c:pt idx="21642">
                  <c:v>309938566.0659036</c:v>
                </c:pt>
                <c:pt idx="21643">
                  <c:v>309938673.30544806</c:v>
                </c:pt>
                <c:pt idx="21644">
                  <c:v>309938566.0659036</c:v>
                </c:pt>
                <c:pt idx="21645">
                  <c:v>309938458.82631499</c:v>
                </c:pt>
                <c:pt idx="21646">
                  <c:v>310018319.28981054</c:v>
                </c:pt>
                <c:pt idx="21647">
                  <c:v>310018641.09133863</c:v>
                </c:pt>
                <c:pt idx="21648">
                  <c:v>310019391.96000713</c:v>
                </c:pt>
                <c:pt idx="21649">
                  <c:v>310020571.89205945</c:v>
                </c:pt>
                <c:pt idx="21650">
                  <c:v>310021859.08449256</c:v>
                </c:pt>
                <c:pt idx="21651">
                  <c:v>310023039.00523353</c:v>
                </c:pt>
                <c:pt idx="21652">
                  <c:v>310023789.86107093</c:v>
                </c:pt>
                <c:pt idx="21653">
                  <c:v>310024218.92056572</c:v>
                </c:pt>
                <c:pt idx="21654">
                  <c:v>310104724.65749031</c:v>
                </c:pt>
                <c:pt idx="21655">
                  <c:v>310105046.53373063</c:v>
                </c:pt>
                <c:pt idx="21656">
                  <c:v>310105368.40956885</c:v>
                </c:pt>
                <c:pt idx="21657">
                  <c:v>310105797.57672697</c:v>
                </c:pt>
                <c:pt idx="21658">
                  <c:v>310026042.415438</c:v>
                </c:pt>
                <c:pt idx="21659">
                  <c:v>310025506.09475815</c:v>
                </c:pt>
                <c:pt idx="21660">
                  <c:v>310025506.09475815</c:v>
                </c:pt>
                <c:pt idx="21661">
                  <c:v>310026471.47117734</c:v>
                </c:pt>
                <c:pt idx="21662">
                  <c:v>310027865.89739078</c:v>
                </c:pt>
                <c:pt idx="21663">
                  <c:v>310029367.57870942</c:v>
                </c:pt>
                <c:pt idx="21664">
                  <c:v>310030225.67838597</c:v>
                </c:pt>
                <c:pt idx="21665">
                  <c:v>310029903.89134246</c:v>
                </c:pt>
                <c:pt idx="21666">
                  <c:v>310028938.52779818</c:v>
                </c:pt>
                <c:pt idx="21667">
                  <c:v>310028509.47617149</c:v>
                </c:pt>
                <c:pt idx="21668">
                  <c:v>310108372.56465089</c:v>
                </c:pt>
                <c:pt idx="21669">
                  <c:v>310108372.56465089</c:v>
                </c:pt>
                <c:pt idx="21670">
                  <c:v>310188021.01652521</c:v>
                </c:pt>
                <c:pt idx="21671">
                  <c:v>310187699.06128216</c:v>
                </c:pt>
                <c:pt idx="21672">
                  <c:v>310267562.01160693</c:v>
                </c:pt>
                <c:pt idx="21673">
                  <c:v>310267669.35769701</c:v>
                </c:pt>
                <c:pt idx="21674">
                  <c:v>310347747.08295965</c:v>
                </c:pt>
                <c:pt idx="21675">
                  <c:v>310347854.45654655</c:v>
                </c:pt>
                <c:pt idx="21676">
                  <c:v>310348069.20358551</c:v>
                </c:pt>
                <c:pt idx="21677">
                  <c:v>310348498.69712687</c:v>
                </c:pt>
                <c:pt idx="21678">
                  <c:v>310349142.93609476</c:v>
                </c:pt>
                <c:pt idx="21679">
                  <c:v>310349357.68206012</c:v>
                </c:pt>
                <c:pt idx="21680">
                  <c:v>310269279.54367715</c:v>
                </c:pt>
                <c:pt idx="21681">
                  <c:v>310268957.50728655</c:v>
                </c:pt>
                <c:pt idx="21682">
                  <c:v>310268850.16173339</c:v>
                </c:pt>
                <c:pt idx="21683">
                  <c:v>310268850.16173339</c:v>
                </c:pt>
                <c:pt idx="21684">
                  <c:v>310348606.0703997</c:v>
                </c:pt>
                <c:pt idx="21685">
                  <c:v>310348176.57703775</c:v>
                </c:pt>
                <c:pt idx="21686">
                  <c:v>310347854.45654655</c:v>
                </c:pt>
                <c:pt idx="21687">
                  <c:v>310427717.51739484</c:v>
                </c:pt>
                <c:pt idx="21688">
                  <c:v>310428039.72077835</c:v>
                </c:pt>
                <c:pt idx="21689">
                  <c:v>310508440.00741822</c:v>
                </c:pt>
                <c:pt idx="21690">
                  <c:v>310588303.28931296</c:v>
                </c:pt>
                <c:pt idx="21691">
                  <c:v>310588195.83319241</c:v>
                </c:pt>
                <c:pt idx="21692">
                  <c:v>310668274.05491489</c:v>
                </c:pt>
                <c:pt idx="21693">
                  <c:v>310668918.95621574</c:v>
                </c:pt>
                <c:pt idx="21694">
                  <c:v>310669671.33902848</c:v>
                </c:pt>
                <c:pt idx="21695">
                  <c:v>310670316.23683488</c:v>
                </c:pt>
                <c:pt idx="21696">
                  <c:v>310590667.31264299</c:v>
                </c:pt>
                <c:pt idx="21697">
                  <c:v>310590774.76773399</c:v>
                </c:pt>
                <c:pt idx="21698">
                  <c:v>310591097.13273746</c:v>
                </c:pt>
                <c:pt idx="21699">
                  <c:v>310591956.77077746</c:v>
                </c:pt>
                <c:pt idx="21700">
                  <c:v>310592386.58872306</c:v>
                </c:pt>
                <c:pt idx="21701">
                  <c:v>310592708.95171171</c:v>
                </c:pt>
                <c:pt idx="21702">
                  <c:v>310672788.33015466</c:v>
                </c:pt>
                <c:pt idx="21703">
                  <c:v>310672788.33015466</c:v>
                </c:pt>
                <c:pt idx="21704">
                  <c:v>310672573.36645889</c:v>
                </c:pt>
                <c:pt idx="21705">
                  <c:v>310672573.36645889</c:v>
                </c:pt>
                <c:pt idx="21706">
                  <c:v>310673003.29367119</c:v>
                </c:pt>
                <c:pt idx="21707">
                  <c:v>310673218.25700861</c:v>
                </c:pt>
                <c:pt idx="21708">
                  <c:v>310673110.77536231</c:v>
                </c:pt>
                <c:pt idx="21709">
                  <c:v>310593568.58437735</c:v>
                </c:pt>
                <c:pt idx="21710">
                  <c:v>310593783.49209619</c:v>
                </c:pt>
                <c:pt idx="21711">
                  <c:v>310593890.9458884</c:v>
                </c:pt>
                <c:pt idx="21712">
                  <c:v>310594105.8533383</c:v>
                </c:pt>
                <c:pt idx="21713">
                  <c:v>310674400.55216151</c:v>
                </c:pt>
                <c:pt idx="21714">
                  <c:v>310674937.95725715</c:v>
                </c:pt>
                <c:pt idx="21715">
                  <c:v>310595287.84111118</c:v>
                </c:pt>
                <c:pt idx="21716">
                  <c:v>310594750.57461315</c:v>
                </c:pt>
                <c:pt idx="21717">
                  <c:v>310593783.49209619</c:v>
                </c:pt>
                <c:pt idx="21718">
                  <c:v>310513166.81665915</c:v>
                </c:pt>
                <c:pt idx="21719">
                  <c:v>310512522.25686705</c:v>
                </c:pt>
                <c:pt idx="21720">
                  <c:v>310512199.97636616</c:v>
                </c:pt>
                <c:pt idx="21721">
                  <c:v>310512414.83007783</c:v>
                </c:pt>
                <c:pt idx="21722">
                  <c:v>310432550.52585226</c:v>
                </c:pt>
                <c:pt idx="21723">
                  <c:v>310352256.73506659</c:v>
                </c:pt>
                <c:pt idx="21724">
                  <c:v>310351827.24779087</c:v>
                </c:pt>
                <c:pt idx="21725">
                  <c:v>310351505.13186407</c:v>
                </c:pt>
                <c:pt idx="21726">
                  <c:v>310271319.09813476</c:v>
                </c:pt>
                <c:pt idx="21727">
                  <c:v>310271319.09813476</c:v>
                </c:pt>
                <c:pt idx="21728">
                  <c:v>310271319.09813476</c:v>
                </c:pt>
                <c:pt idx="21729">
                  <c:v>310190811.27843446</c:v>
                </c:pt>
                <c:pt idx="21730">
                  <c:v>310190382.00933945</c:v>
                </c:pt>
                <c:pt idx="21731">
                  <c:v>310190918.59559631</c:v>
                </c:pt>
                <c:pt idx="21732">
                  <c:v>310191777.13128144</c:v>
                </c:pt>
                <c:pt idx="21733">
                  <c:v>310192099.08142555</c:v>
                </c:pt>
                <c:pt idx="21734">
                  <c:v>310192313.71463114</c:v>
                </c:pt>
                <c:pt idx="21735">
                  <c:v>310192742.98050576</c:v>
                </c:pt>
                <c:pt idx="21736">
                  <c:v>310113307.88617814</c:v>
                </c:pt>
                <c:pt idx="21737">
                  <c:v>310113737.04010051</c:v>
                </c:pt>
                <c:pt idx="21738">
                  <c:v>310114058.90507245</c:v>
                </c:pt>
                <c:pt idx="21739">
                  <c:v>310114166.1933071</c:v>
                </c:pt>
                <c:pt idx="21740">
                  <c:v>310114488.05774289</c:v>
                </c:pt>
                <c:pt idx="21741">
                  <c:v>310034837.91512948</c:v>
                </c:pt>
                <c:pt idx="21742">
                  <c:v>310034516.13385302</c:v>
                </c:pt>
                <c:pt idx="21743">
                  <c:v>310033765.30930942</c:v>
                </c:pt>
                <c:pt idx="21744">
                  <c:v>310113200.59758598</c:v>
                </c:pt>
                <c:pt idx="21745">
                  <c:v>310112771.44276953</c:v>
                </c:pt>
                <c:pt idx="21746">
                  <c:v>310112342.28723735</c:v>
                </c:pt>
                <c:pt idx="21747">
                  <c:v>310112020.42011923</c:v>
                </c:pt>
                <c:pt idx="21748">
                  <c:v>310111805.84181702</c:v>
                </c:pt>
                <c:pt idx="21749">
                  <c:v>310191025.91271329</c:v>
                </c:pt>
                <c:pt idx="21750">
                  <c:v>310270352.99540478</c:v>
                </c:pt>
                <c:pt idx="21751">
                  <c:v>310270030.96035647</c:v>
                </c:pt>
                <c:pt idx="21752">
                  <c:v>310269494.23438042</c:v>
                </c:pt>
                <c:pt idx="21753">
                  <c:v>310269172.19825834</c:v>
                </c:pt>
                <c:pt idx="21754">
                  <c:v>310269494.23438042</c:v>
                </c:pt>
                <c:pt idx="21755">
                  <c:v>310270138.30541742</c:v>
                </c:pt>
                <c:pt idx="21756">
                  <c:v>310270889.71959126</c:v>
                </c:pt>
                <c:pt idx="21757">
                  <c:v>310351397.75979906</c:v>
                </c:pt>
                <c:pt idx="21758">
                  <c:v>310351827.24779087</c:v>
                </c:pt>
                <c:pt idx="21759">
                  <c:v>310351827.24779087</c:v>
                </c:pt>
                <c:pt idx="21760">
                  <c:v>310351827.24779087</c:v>
                </c:pt>
                <c:pt idx="21761">
                  <c:v>310351827.24779087</c:v>
                </c:pt>
                <c:pt idx="21762">
                  <c:v>310351397.75979906</c:v>
                </c:pt>
                <c:pt idx="21763">
                  <c:v>310350324.03668666</c:v>
                </c:pt>
                <c:pt idx="21764">
                  <c:v>310429435.93078673</c:v>
                </c:pt>
                <c:pt idx="21765">
                  <c:v>310429328.53028518</c:v>
                </c:pt>
                <c:pt idx="21766">
                  <c:v>310509299.43372744</c:v>
                </c:pt>
                <c:pt idx="21767">
                  <c:v>310509406.8618148</c:v>
                </c:pt>
                <c:pt idx="21768">
                  <c:v>310509084.57741892</c:v>
                </c:pt>
                <c:pt idx="21769">
                  <c:v>310508225.15039307</c:v>
                </c:pt>
                <c:pt idx="21770">
                  <c:v>310507258.29156375</c:v>
                </c:pt>
                <c:pt idx="21771">
                  <c:v>310586798.89954436</c:v>
                </c:pt>
                <c:pt idx="21772">
                  <c:v>310586906.35624743</c:v>
                </c:pt>
                <c:pt idx="21773">
                  <c:v>310587013.81290579</c:v>
                </c:pt>
                <c:pt idx="21774">
                  <c:v>310587336.18261224</c:v>
                </c:pt>
                <c:pt idx="21775">
                  <c:v>310587443.63909155</c:v>
                </c:pt>
                <c:pt idx="21776">
                  <c:v>310667414.1840052</c:v>
                </c:pt>
                <c:pt idx="21777">
                  <c:v>310667629.15200132</c:v>
                </c:pt>
                <c:pt idx="21778">
                  <c:v>310747384.7841357</c:v>
                </c:pt>
                <c:pt idx="21779">
                  <c:v>310747062.24904716</c:v>
                </c:pt>
                <c:pt idx="21780">
                  <c:v>310746847.22543079</c:v>
                </c:pt>
                <c:pt idx="21781">
                  <c:v>310746847.22543079</c:v>
                </c:pt>
                <c:pt idx="21782">
                  <c:v>310747169.76078814</c:v>
                </c:pt>
                <c:pt idx="21783">
                  <c:v>310747384.7841357</c:v>
                </c:pt>
                <c:pt idx="21784">
                  <c:v>310747277.27248406</c:v>
                </c:pt>
                <c:pt idx="21785">
                  <c:v>310827032.82163614</c:v>
                </c:pt>
                <c:pt idx="21786">
                  <c:v>310827247.90024549</c:v>
                </c:pt>
                <c:pt idx="21787">
                  <c:v>310907863.98349196</c:v>
                </c:pt>
                <c:pt idx="21788">
                  <c:v>310908832.08086777</c:v>
                </c:pt>
                <c:pt idx="21789">
                  <c:v>310909692.60882032</c:v>
                </c:pt>
                <c:pt idx="21790">
                  <c:v>310990094.35473287</c:v>
                </c:pt>
                <c:pt idx="21791">
                  <c:v>310990309.5410853</c:v>
                </c:pt>
                <c:pt idx="21792">
                  <c:v>311070281.13448542</c:v>
                </c:pt>
                <c:pt idx="21793">
                  <c:v>311070603.99643433</c:v>
                </c:pt>
                <c:pt idx="21794">
                  <c:v>311070926.85798025</c:v>
                </c:pt>
                <c:pt idx="21795">
                  <c:v>311071787.82012802</c:v>
                </c:pt>
                <c:pt idx="21796">
                  <c:v>311072971.63839406</c:v>
                </c:pt>
                <c:pt idx="21797">
                  <c:v>311074047.83210814</c:v>
                </c:pt>
                <c:pt idx="21798">
                  <c:v>311154773.9722411</c:v>
                </c:pt>
                <c:pt idx="21799">
                  <c:v>311155312.20377231</c:v>
                </c:pt>
                <c:pt idx="21800">
                  <c:v>311155419.84994394</c:v>
                </c:pt>
                <c:pt idx="21801">
                  <c:v>311235177.53031319</c:v>
                </c:pt>
                <c:pt idx="21802">
                  <c:v>311235500.55158317</c:v>
                </c:pt>
                <c:pt idx="21803">
                  <c:v>311235931.24598134</c:v>
                </c:pt>
                <c:pt idx="21804">
                  <c:v>311156926.89163494</c:v>
                </c:pt>
                <c:pt idx="21805">
                  <c:v>311157895.69950783</c:v>
                </c:pt>
                <c:pt idx="21806">
                  <c:v>311159187.43768519</c:v>
                </c:pt>
                <c:pt idx="21807">
                  <c:v>311160586.81342095</c:v>
                </c:pt>
                <c:pt idx="21808">
                  <c:v>311161555.60756588</c:v>
                </c:pt>
                <c:pt idx="21809">
                  <c:v>311162309.11161017</c:v>
                </c:pt>
                <c:pt idx="21810">
                  <c:v>311242929.92932266</c:v>
                </c:pt>
                <c:pt idx="21811">
                  <c:v>311243252.94089985</c:v>
                </c:pt>
                <c:pt idx="21812">
                  <c:v>311243683.62237412</c:v>
                </c:pt>
                <c:pt idx="21813">
                  <c:v>311244544.98316991</c:v>
                </c:pt>
                <c:pt idx="21814">
                  <c:v>311245191.00188196</c:v>
                </c:pt>
                <c:pt idx="21815">
                  <c:v>311245729.3495748</c:v>
                </c:pt>
                <c:pt idx="21816">
                  <c:v>311326458.95879817</c:v>
                </c:pt>
                <c:pt idx="21817">
                  <c:v>311327428.22724515</c:v>
                </c:pt>
                <c:pt idx="21818">
                  <c:v>311328397.49205679</c:v>
                </c:pt>
                <c:pt idx="21819">
                  <c:v>311409558.92358869</c:v>
                </c:pt>
                <c:pt idx="21820">
                  <c:v>311410743.8736307</c:v>
                </c:pt>
                <c:pt idx="21821">
                  <c:v>311491259.76151258</c:v>
                </c:pt>
                <c:pt idx="21822">
                  <c:v>311491906.25976259</c:v>
                </c:pt>
                <c:pt idx="21823">
                  <c:v>311492768.25491399</c:v>
                </c:pt>
                <c:pt idx="21824">
                  <c:v>311573823.73804063</c:v>
                </c:pt>
                <c:pt idx="21825">
                  <c:v>311574685.94738966</c:v>
                </c:pt>
                <c:pt idx="21826">
                  <c:v>311655311.0371145</c:v>
                </c:pt>
                <c:pt idx="21827">
                  <c:v>311655957.85611951</c:v>
                </c:pt>
                <c:pt idx="21828">
                  <c:v>311656173.46209472</c:v>
                </c:pt>
                <c:pt idx="21829">
                  <c:v>311656496.87072152</c:v>
                </c:pt>
                <c:pt idx="21830">
                  <c:v>311657035.88420045</c:v>
                </c:pt>
                <c:pt idx="21831">
                  <c:v>311658006.10563236</c:v>
                </c:pt>
                <c:pt idx="21832">
                  <c:v>311579320.2733928</c:v>
                </c:pt>
                <c:pt idx="21833">
                  <c:v>311580613.55885184</c:v>
                </c:pt>
                <c:pt idx="21834">
                  <c:v>311581799.06484061</c:v>
                </c:pt>
                <c:pt idx="21835">
                  <c:v>311582769.02024394</c:v>
                </c:pt>
                <c:pt idx="21836">
                  <c:v>311584493.3764239</c:v>
                </c:pt>
                <c:pt idx="21837">
                  <c:v>311666630.13620979</c:v>
                </c:pt>
                <c:pt idx="21838">
                  <c:v>311748444.5604915</c:v>
                </c:pt>
                <c:pt idx="21839">
                  <c:v>311749846.28693348</c:v>
                </c:pt>
                <c:pt idx="21840">
                  <c:v>311750924.53287673</c:v>
                </c:pt>
                <c:pt idx="21841">
                  <c:v>311672343.39814091</c:v>
                </c:pt>
                <c:pt idx="21842">
                  <c:v>311753943.59761262</c:v>
                </c:pt>
                <c:pt idx="21843">
                  <c:v>311755776.58401638</c:v>
                </c:pt>
                <c:pt idx="21844">
                  <c:v>311757501.73582906</c:v>
                </c:pt>
                <c:pt idx="21845">
                  <c:v>311758795.59214044</c:v>
                </c:pt>
                <c:pt idx="21846">
                  <c:v>311680212.40138692</c:v>
                </c:pt>
                <c:pt idx="21847">
                  <c:v>311681721.49794275</c:v>
                </c:pt>
                <c:pt idx="21848">
                  <c:v>311603460.53562379</c:v>
                </c:pt>
                <c:pt idx="21849">
                  <c:v>311684955.24663144</c:v>
                </c:pt>
                <c:pt idx="21850">
                  <c:v>311766882.04751015</c:v>
                </c:pt>
                <c:pt idx="21851">
                  <c:v>311768714.94226074</c:v>
                </c:pt>
                <c:pt idx="21852">
                  <c:v>311770224.37524819</c:v>
                </c:pt>
                <c:pt idx="21853">
                  <c:v>311771841.61510658</c:v>
                </c:pt>
                <c:pt idx="21854">
                  <c:v>311773135.39971548</c:v>
                </c:pt>
                <c:pt idx="21855">
                  <c:v>311854309.89247924</c:v>
                </c:pt>
                <c:pt idx="21856">
                  <c:v>311935700.78021342</c:v>
                </c:pt>
                <c:pt idx="21857">
                  <c:v>311937210.94451451</c:v>
                </c:pt>
                <c:pt idx="21858">
                  <c:v>311938505.36404651</c:v>
                </c:pt>
                <c:pt idx="21859">
                  <c:v>311939476.17444807</c:v>
                </c:pt>
                <c:pt idx="21860">
                  <c:v>311940339.11397117</c:v>
                </c:pt>
                <c:pt idx="21861">
                  <c:v>311941309.91749638</c:v>
                </c:pt>
                <c:pt idx="21862">
                  <c:v>311942820.04907745</c:v>
                </c:pt>
                <c:pt idx="21863">
                  <c:v>311944330.17184967</c:v>
                </c:pt>
                <c:pt idx="21864">
                  <c:v>311945516.69070542</c:v>
                </c:pt>
                <c:pt idx="21865">
                  <c:v>312026587.12299705</c:v>
                </c:pt>
                <c:pt idx="21866">
                  <c:v>312028529.1758756</c:v>
                </c:pt>
                <c:pt idx="21867">
                  <c:v>312031010.6666916</c:v>
                </c:pt>
                <c:pt idx="21868">
                  <c:v>311953606.44705784</c:v>
                </c:pt>
                <c:pt idx="21869">
                  <c:v>311955763.67272538</c:v>
                </c:pt>
                <c:pt idx="21870">
                  <c:v>311957813.02045965</c:v>
                </c:pt>
                <c:pt idx="21871">
                  <c:v>312039641.75389659</c:v>
                </c:pt>
                <c:pt idx="21872">
                  <c:v>312041475.82286632</c:v>
                </c:pt>
                <c:pt idx="21873">
                  <c:v>312043417.76408744</c:v>
                </c:pt>
                <c:pt idx="21874">
                  <c:v>312045575.4594757</c:v>
                </c:pt>
                <c:pt idx="21875">
                  <c:v>311967951.66006351</c:v>
                </c:pt>
                <c:pt idx="21876">
                  <c:v>311970000.91131949</c:v>
                </c:pt>
                <c:pt idx="21877">
                  <c:v>311971510.87554955</c:v>
                </c:pt>
                <c:pt idx="21878">
                  <c:v>311972805.12359452</c:v>
                </c:pt>
                <c:pt idx="21879">
                  <c:v>311974638.63058186</c:v>
                </c:pt>
                <c:pt idx="21880">
                  <c:v>312057226.70390654</c:v>
                </c:pt>
                <c:pt idx="21881">
                  <c:v>312060031.55482972</c:v>
                </c:pt>
                <c:pt idx="21882">
                  <c:v>311982619.62736082</c:v>
                </c:pt>
                <c:pt idx="21883">
                  <c:v>311984992.30868667</c:v>
                </c:pt>
                <c:pt idx="21884">
                  <c:v>311907686.27666044</c:v>
                </c:pt>
                <c:pt idx="21885">
                  <c:v>311910705.21795803</c:v>
                </c:pt>
                <c:pt idx="21886">
                  <c:v>311913831.94146502</c:v>
                </c:pt>
                <c:pt idx="21887">
                  <c:v>311916635.17870289</c:v>
                </c:pt>
                <c:pt idx="21888">
                  <c:v>311839648.7758773</c:v>
                </c:pt>
                <c:pt idx="21889">
                  <c:v>311922241.56209445</c:v>
                </c:pt>
                <c:pt idx="21890">
                  <c:v>311925260.33362031</c:v>
                </c:pt>
                <c:pt idx="21891">
                  <c:v>312009041.4421314</c:v>
                </c:pt>
                <c:pt idx="21892">
                  <c:v>312013139.27797443</c:v>
                </c:pt>
                <c:pt idx="21893">
                  <c:v>312016374.36571729</c:v>
                </c:pt>
                <c:pt idx="21894">
                  <c:v>312018746.73770255</c:v>
                </c:pt>
                <c:pt idx="21895">
                  <c:v>312020687.75315696</c:v>
                </c:pt>
                <c:pt idx="21896">
                  <c:v>312022413.08800983</c:v>
                </c:pt>
                <c:pt idx="21897">
                  <c:v>312024246.24369252</c:v>
                </c:pt>
                <c:pt idx="21898">
                  <c:v>312026510.71220279</c:v>
                </c:pt>
                <c:pt idx="21899">
                  <c:v>312028990.82165414</c:v>
                </c:pt>
                <c:pt idx="21900">
                  <c:v>312031578.73662049</c:v>
                </c:pt>
                <c:pt idx="21901">
                  <c:v>312114504.36518025</c:v>
                </c:pt>
                <c:pt idx="21902">
                  <c:v>312117847.8673988</c:v>
                </c:pt>
                <c:pt idx="21903">
                  <c:v>312041283.18734705</c:v>
                </c:pt>
                <c:pt idx="21904">
                  <c:v>312044410.09953374</c:v>
                </c:pt>
                <c:pt idx="21905">
                  <c:v>311967411.64329422</c:v>
                </c:pt>
                <c:pt idx="21906">
                  <c:v>312049909.06038815</c:v>
                </c:pt>
                <c:pt idx="21907">
                  <c:v>312052496.76625675</c:v>
                </c:pt>
                <c:pt idx="21908">
                  <c:v>312055407.90444195</c:v>
                </c:pt>
                <c:pt idx="21909">
                  <c:v>312057887.73707604</c:v>
                </c:pt>
                <c:pt idx="21910">
                  <c:v>312060259.72867274</c:v>
                </c:pt>
                <c:pt idx="21911">
                  <c:v>312063170.77956581</c:v>
                </c:pt>
                <c:pt idx="21912">
                  <c:v>312066297.42739815</c:v>
                </c:pt>
                <c:pt idx="21913">
                  <c:v>312069424.0374698</c:v>
                </c:pt>
                <c:pt idx="21914">
                  <c:v>312152682.43540579</c:v>
                </c:pt>
                <c:pt idx="21915">
                  <c:v>312156133.28301138</c:v>
                </c:pt>
                <c:pt idx="21916">
                  <c:v>312238962.73014414</c:v>
                </c:pt>
                <c:pt idx="21917">
                  <c:v>312241227.87819785</c:v>
                </c:pt>
                <c:pt idx="21918">
                  <c:v>312243600.86919808</c:v>
                </c:pt>
                <c:pt idx="21919">
                  <c:v>312167024.71914434</c:v>
                </c:pt>
                <c:pt idx="21920">
                  <c:v>312170475.37562746</c:v>
                </c:pt>
                <c:pt idx="21921">
                  <c:v>312093573.13271993</c:v>
                </c:pt>
                <c:pt idx="21922">
                  <c:v>312096807.21550441</c:v>
                </c:pt>
                <c:pt idx="21923">
                  <c:v>312100256.85927719</c:v>
                </c:pt>
                <c:pt idx="21924">
                  <c:v>312103706.45708424</c:v>
                </c:pt>
                <c:pt idx="21925">
                  <c:v>312106832.61539376</c:v>
                </c:pt>
                <c:pt idx="21926">
                  <c:v>312189453.16440523</c:v>
                </c:pt>
                <c:pt idx="21927">
                  <c:v>312192472.22984314</c:v>
                </c:pt>
                <c:pt idx="21928">
                  <c:v>312275849.81876212</c:v>
                </c:pt>
                <c:pt idx="21929">
                  <c:v>312279408.82136196</c:v>
                </c:pt>
                <c:pt idx="21930">
                  <c:v>312282536.3893376</c:v>
                </c:pt>
                <c:pt idx="21931">
                  <c:v>312285987.45500261</c:v>
                </c:pt>
                <c:pt idx="21932">
                  <c:v>312290085.53575903</c:v>
                </c:pt>
                <c:pt idx="21933">
                  <c:v>312294075.7099843</c:v>
                </c:pt>
                <c:pt idx="21934">
                  <c:v>312298173.66277444</c:v>
                </c:pt>
                <c:pt idx="21935">
                  <c:v>312302163.71240515</c:v>
                </c:pt>
                <c:pt idx="21936">
                  <c:v>312305830.19030714</c:v>
                </c:pt>
                <c:pt idx="21937">
                  <c:v>312389108.9108634</c:v>
                </c:pt>
                <c:pt idx="21938">
                  <c:v>312392668.36643344</c:v>
                </c:pt>
                <c:pt idx="21939">
                  <c:v>312475949.61993349</c:v>
                </c:pt>
                <c:pt idx="21940">
                  <c:v>312478970.45951921</c:v>
                </c:pt>
                <c:pt idx="21941">
                  <c:v>312482746.45948344</c:v>
                </c:pt>
                <c:pt idx="21942">
                  <c:v>312487169.70375359</c:v>
                </c:pt>
                <c:pt idx="21943">
                  <c:v>312491269.22859192</c:v>
                </c:pt>
                <c:pt idx="21944">
                  <c:v>312415102.59731376</c:v>
                </c:pt>
                <c:pt idx="21945">
                  <c:v>312418877.39715302</c:v>
                </c:pt>
                <c:pt idx="21946">
                  <c:v>312342384.29351872</c:v>
                </c:pt>
                <c:pt idx="21947">
                  <c:v>312345511.10117942</c:v>
                </c:pt>
                <c:pt idx="21948">
                  <c:v>312348745.69007343</c:v>
                </c:pt>
                <c:pt idx="21949">
                  <c:v>312352627.14342827</c:v>
                </c:pt>
                <c:pt idx="21950">
                  <c:v>312276991.77459252</c:v>
                </c:pt>
                <c:pt idx="21951">
                  <c:v>312280548.75252151</c:v>
                </c:pt>
                <c:pt idx="21952">
                  <c:v>312283027.82945746</c:v>
                </c:pt>
                <c:pt idx="21953">
                  <c:v>312285183.52924049</c:v>
                </c:pt>
                <c:pt idx="21954">
                  <c:v>312287554.77827454</c:v>
                </c:pt>
                <c:pt idx="21955">
                  <c:v>312290464.91786754</c:v>
                </c:pt>
                <c:pt idx="21956">
                  <c:v>312293375.0247559</c:v>
                </c:pt>
                <c:pt idx="21957">
                  <c:v>312296069.53901148</c:v>
                </c:pt>
                <c:pt idx="21958">
                  <c:v>312379580.07626379</c:v>
                </c:pt>
                <c:pt idx="21959">
                  <c:v>312383568.87207115</c:v>
                </c:pt>
                <c:pt idx="21960">
                  <c:v>312387449.80362898</c:v>
                </c:pt>
                <c:pt idx="21961">
                  <c:v>312390899.47175306</c:v>
                </c:pt>
                <c:pt idx="21962">
                  <c:v>312394456.89388746</c:v>
                </c:pt>
                <c:pt idx="21963">
                  <c:v>312478727.58796424</c:v>
                </c:pt>
                <c:pt idx="21964">
                  <c:v>312483256.2289151</c:v>
                </c:pt>
                <c:pt idx="21965">
                  <c:v>312407176.97334093</c:v>
                </c:pt>
                <c:pt idx="21966">
                  <c:v>312410518.58552152</c:v>
                </c:pt>
                <c:pt idx="21967">
                  <c:v>312413860.15459257</c:v>
                </c:pt>
                <c:pt idx="21968">
                  <c:v>312417093.89006662</c:v>
                </c:pt>
                <c:pt idx="21969">
                  <c:v>312340147.81120372</c:v>
                </c:pt>
                <c:pt idx="21970">
                  <c:v>312343488.40126741</c:v>
                </c:pt>
                <c:pt idx="21971">
                  <c:v>312347152.22468847</c:v>
                </c:pt>
                <c:pt idx="21972">
                  <c:v>312350923.75347525</c:v>
                </c:pt>
                <c:pt idx="21973">
                  <c:v>312434878.7135638</c:v>
                </c:pt>
                <c:pt idx="21974">
                  <c:v>312519051.27168447</c:v>
                </c:pt>
                <c:pt idx="21975">
                  <c:v>312603118.07853162</c:v>
                </c:pt>
                <c:pt idx="21976">
                  <c:v>312686863.33481532</c:v>
                </c:pt>
                <c:pt idx="21977">
                  <c:v>312690206.99939215</c:v>
                </c:pt>
                <c:pt idx="21978">
                  <c:v>312693442.76275611</c:v>
                </c:pt>
                <c:pt idx="21979">
                  <c:v>312697541.33836681</c:v>
                </c:pt>
                <c:pt idx="21980">
                  <c:v>312702394.83093894</c:v>
                </c:pt>
                <c:pt idx="21981">
                  <c:v>312706924.6753518</c:v>
                </c:pt>
                <c:pt idx="21982">
                  <c:v>312710699.48522705</c:v>
                </c:pt>
                <c:pt idx="21983">
                  <c:v>312714042.84235483</c:v>
                </c:pt>
                <c:pt idx="21984">
                  <c:v>312717601.85255748</c:v>
                </c:pt>
                <c:pt idx="21985">
                  <c:v>312801464.2726844</c:v>
                </c:pt>
                <c:pt idx="21986">
                  <c:v>312805455.58072412</c:v>
                </c:pt>
                <c:pt idx="21987">
                  <c:v>312809554.69800061</c:v>
                </c:pt>
                <c:pt idx="21988">
                  <c:v>312894392.06107295</c:v>
                </c:pt>
                <c:pt idx="21989">
                  <c:v>312899571.0277285</c:v>
                </c:pt>
                <c:pt idx="21990">
                  <c:v>312824764.01420504</c:v>
                </c:pt>
                <c:pt idx="21991">
                  <c:v>312829510.00116402</c:v>
                </c:pt>
                <c:pt idx="21992">
                  <c:v>312833824.45937949</c:v>
                </c:pt>
                <c:pt idx="21993">
                  <c:v>312837707.41039193</c:v>
                </c:pt>
                <c:pt idx="21994">
                  <c:v>312761600.12419522</c:v>
                </c:pt>
                <c:pt idx="21995">
                  <c:v>312765913.27829266</c:v>
                </c:pt>
                <c:pt idx="21996">
                  <c:v>312850326.59959817</c:v>
                </c:pt>
                <c:pt idx="21997">
                  <c:v>312854101.45138729</c:v>
                </c:pt>
                <c:pt idx="21998">
                  <c:v>312857768.39764506</c:v>
                </c:pt>
                <c:pt idx="21999">
                  <c:v>312781979.14575952</c:v>
                </c:pt>
                <c:pt idx="22000">
                  <c:v>312786615.4190163</c:v>
                </c:pt>
                <c:pt idx="22001">
                  <c:v>312871249.37191153</c:v>
                </c:pt>
                <c:pt idx="22002">
                  <c:v>312875347.44916421</c:v>
                </c:pt>
                <c:pt idx="22003">
                  <c:v>312879337.6200422</c:v>
                </c:pt>
                <c:pt idx="22004">
                  <c:v>312963436.44789702</c:v>
                </c:pt>
                <c:pt idx="22005">
                  <c:v>312967319.64866114</c:v>
                </c:pt>
                <c:pt idx="22006">
                  <c:v>312970879.19828504</c:v>
                </c:pt>
                <c:pt idx="22007">
                  <c:v>312974654.42480445</c:v>
                </c:pt>
                <c:pt idx="22008">
                  <c:v>312978753.17994779</c:v>
                </c:pt>
                <c:pt idx="22009">
                  <c:v>313063181.37256968</c:v>
                </c:pt>
                <c:pt idx="22010">
                  <c:v>313067388.92588443</c:v>
                </c:pt>
                <c:pt idx="22011">
                  <c:v>313071488.52757651</c:v>
                </c:pt>
                <c:pt idx="22012">
                  <c:v>313075480.18276197</c:v>
                </c:pt>
                <c:pt idx="22013">
                  <c:v>313079363.89642346</c:v>
                </c:pt>
                <c:pt idx="22014">
                  <c:v>313083031.79482794</c:v>
                </c:pt>
                <c:pt idx="22015">
                  <c:v>313007119.10456061</c:v>
                </c:pt>
                <c:pt idx="22016">
                  <c:v>313091661.9394483</c:v>
                </c:pt>
                <c:pt idx="22017">
                  <c:v>313096300.52355254</c:v>
                </c:pt>
                <c:pt idx="22018">
                  <c:v>313100831.15353721</c:v>
                </c:pt>
                <c:pt idx="22019">
                  <c:v>313105253.83505774</c:v>
                </c:pt>
                <c:pt idx="22020">
                  <c:v>313109244.97073019</c:v>
                </c:pt>
                <c:pt idx="22021">
                  <c:v>313113020.31282508</c:v>
                </c:pt>
                <c:pt idx="22022">
                  <c:v>313116040.54694206</c:v>
                </c:pt>
                <c:pt idx="22023">
                  <c:v>313118305.69945425</c:v>
                </c:pt>
                <c:pt idx="22024">
                  <c:v>313121002.28379947</c:v>
                </c:pt>
                <c:pt idx="22025">
                  <c:v>313124885.31601304</c:v>
                </c:pt>
                <c:pt idx="22026">
                  <c:v>313129091.8686555</c:v>
                </c:pt>
                <c:pt idx="22027">
                  <c:v>313132974.77978349</c:v>
                </c:pt>
                <c:pt idx="22028">
                  <c:v>313136749.77655029</c:v>
                </c:pt>
                <c:pt idx="22029">
                  <c:v>313220442.52603757</c:v>
                </c:pt>
                <c:pt idx="22030">
                  <c:v>313224434.14059389</c:v>
                </c:pt>
                <c:pt idx="22031">
                  <c:v>313228857.20932925</c:v>
                </c:pt>
                <c:pt idx="22032">
                  <c:v>313233603.83337045</c:v>
                </c:pt>
                <c:pt idx="22033">
                  <c:v>313158212.2855612</c:v>
                </c:pt>
                <c:pt idx="22034">
                  <c:v>313162310.45221204</c:v>
                </c:pt>
                <c:pt idx="22035">
                  <c:v>313166300.71016467</c:v>
                </c:pt>
                <c:pt idx="22036">
                  <c:v>313170614.43350315</c:v>
                </c:pt>
                <c:pt idx="22037">
                  <c:v>313175790.80682641</c:v>
                </c:pt>
                <c:pt idx="22038">
                  <c:v>313180751.40100545</c:v>
                </c:pt>
                <c:pt idx="22039">
                  <c:v>313265209.82032222</c:v>
                </c:pt>
                <c:pt idx="22040">
                  <c:v>313269416.47026449</c:v>
                </c:pt>
                <c:pt idx="22041">
                  <c:v>313273191.61086786</c:v>
                </c:pt>
                <c:pt idx="22042">
                  <c:v>313356359.48146844</c:v>
                </c:pt>
                <c:pt idx="22043">
                  <c:v>313359488.1749543</c:v>
                </c:pt>
                <c:pt idx="22044">
                  <c:v>313442874.19067842</c:v>
                </c:pt>
                <c:pt idx="22045">
                  <c:v>313447190.6147325</c:v>
                </c:pt>
                <c:pt idx="22046">
                  <c:v>313371571.0508858</c:v>
                </c:pt>
                <c:pt idx="22047">
                  <c:v>313375670.4702794</c:v>
                </c:pt>
                <c:pt idx="22048">
                  <c:v>313379446.19401908</c:v>
                </c:pt>
                <c:pt idx="22049">
                  <c:v>313383221.86283255</c:v>
                </c:pt>
                <c:pt idx="22050">
                  <c:v>313387213.224428</c:v>
                </c:pt>
                <c:pt idx="22051">
                  <c:v>313391096.65247285</c:v>
                </c:pt>
                <c:pt idx="22052">
                  <c:v>313394872.15181124</c:v>
                </c:pt>
                <c:pt idx="22053">
                  <c:v>313398323.98886001</c:v>
                </c:pt>
                <c:pt idx="22054">
                  <c:v>313481827.31915426</c:v>
                </c:pt>
                <c:pt idx="22055">
                  <c:v>313565656.13096112</c:v>
                </c:pt>
                <c:pt idx="22056">
                  <c:v>313569541.268372</c:v>
                </c:pt>
                <c:pt idx="22057">
                  <c:v>313573318.42957294</c:v>
                </c:pt>
                <c:pt idx="22058">
                  <c:v>313577203.45234919</c:v>
                </c:pt>
                <c:pt idx="22059">
                  <c:v>313661144.86030596</c:v>
                </c:pt>
                <c:pt idx="22060">
                  <c:v>313665138.6994369</c:v>
                </c:pt>
                <c:pt idx="22061">
                  <c:v>313668592.78105599</c:v>
                </c:pt>
                <c:pt idx="22062">
                  <c:v>313671830.94085884</c:v>
                </c:pt>
                <c:pt idx="22063">
                  <c:v>313675284.93348694</c:v>
                </c:pt>
                <c:pt idx="22064">
                  <c:v>313678738.8801862</c:v>
                </c:pt>
                <c:pt idx="22065">
                  <c:v>313681976.9135049</c:v>
                </c:pt>
                <c:pt idx="22066">
                  <c:v>313685430.77122015</c:v>
                </c:pt>
                <c:pt idx="22067">
                  <c:v>313689100.44472229</c:v>
                </c:pt>
                <c:pt idx="22068">
                  <c:v>313692662.13707107</c:v>
                </c:pt>
                <c:pt idx="22069">
                  <c:v>313695899.99682653</c:v>
                </c:pt>
                <c:pt idx="22070">
                  <c:v>313699137.81622112</c:v>
                </c:pt>
                <c:pt idx="22071">
                  <c:v>313702915.22117114</c:v>
                </c:pt>
                <c:pt idx="22072">
                  <c:v>313707124.26483577</c:v>
                </c:pt>
                <c:pt idx="22073">
                  <c:v>313711009.47537416</c:v>
                </c:pt>
                <c:pt idx="22074">
                  <c:v>313633961.32399696</c:v>
                </c:pt>
                <c:pt idx="22075">
                  <c:v>313636766.52444166</c:v>
                </c:pt>
                <c:pt idx="22076">
                  <c:v>313640434.81776148</c:v>
                </c:pt>
                <c:pt idx="22077">
                  <c:v>313565109.1377455</c:v>
                </c:pt>
                <c:pt idx="22078">
                  <c:v>313489780.947137</c:v>
                </c:pt>
                <c:pt idx="22079">
                  <c:v>313414342.44430918</c:v>
                </c:pt>
                <c:pt idx="22080">
                  <c:v>313418654.47721434</c:v>
                </c:pt>
                <c:pt idx="22081">
                  <c:v>313422104.05194616</c:v>
                </c:pt>
                <c:pt idx="22082">
                  <c:v>313425337.98660833</c:v>
                </c:pt>
                <c:pt idx="22083">
                  <c:v>313428787.47249115</c:v>
                </c:pt>
                <c:pt idx="22084">
                  <c:v>313352372.67153805</c:v>
                </c:pt>
                <c:pt idx="22085">
                  <c:v>313356683.30188769</c:v>
                </c:pt>
                <c:pt idx="22086">
                  <c:v>313281450.50503945</c:v>
                </c:pt>
                <c:pt idx="22087">
                  <c:v>313205999.72738975</c:v>
                </c:pt>
                <c:pt idx="22088">
                  <c:v>313210631.03738844</c:v>
                </c:pt>
                <c:pt idx="22089">
                  <c:v>313215154.56264371</c:v>
                </c:pt>
                <c:pt idx="22090">
                  <c:v>313139375.81168205</c:v>
                </c:pt>
                <c:pt idx="22091">
                  <c:v>313143144.32933104</c:v>
                </c:pt>
                <c:pt idx="22092">
                  <c:v>313227216.91084719</c:v>
                </c:pt>
                <c:pt idx="22093">
                  <c:v>313311399.19174874</c:v>
                </c:pt>
                <c:pt idx="22094">
                  <c:v>313315061.74343485</c:v>
                </c:pt>
                <c:pt idx="22095">
                  <c:v>313238417.16030091</c:v>
                </c:pt>
                <c:pt idx="22096">
                  <c:v>313242078.67537671</c:v>
                </c:pt>
                <c:pt idx="22097">
                  <c:v>313166184.93144542</c:v>
                </c:pt>
                <c:pt idx="22098">
                  <c:v>313170276.0392074</c:v>
                </c:pt>
                <c:pt idx="22099">
                  <c:v>313173936.4493174</c:v>
                </c:pt>
                <c:pt idx="22100">
                  <c:v>313257262.64195746</c:v>
                </c:pt>
                <c:pt idx="22101">
                  <c:v>313180503.52613544</c:v>
                </c:pt>
                <c:pt idx="22102">
                  <c:v>313184056.13769048</c:v>
                </c:pt>
                <c:pt idx="22103">
                  <c:v>313187716.35321701</c:v>
                </c:pt>
                <c:pt idx="22104">
                  <c:v>313191699.47021276</c:v>
                </c:pt>
                <c:pt idx="22105">
                  <c:v>313195574.87665313</c:v>
                </c:pt>
                <c:pt idx="22106">
                  <c:v>313199019.63373834</c:v>
                </c:pt>
                <c:pt idx="22107">
                  <c:v>313282674.9511258</c:v>
                </c:pt>
                <c:pt idx="22108">
                  <c:v>313286551.18613255</c:v>
                </c:pt>
                <c:pt idx="22109">
                  <c:v>313290642.70466167</c:v>
                </c:pt>
                <c:pt idx="22110">
                  <c:v>313294734.15862721</c:v>
                </c:pt>
                <c:pt idx="22111">
                  <c:v>313299363.88393575</c:v>
                </c:pt>
                <c:pt idx="22112">
                  <c:v>313224315.6661765</c:v>
                </c:pt>
                <c:pt idx="22113">
                  <c:v>313309269.06509817</c:v>
                </c:pt>
                <c:pt idx="22114">
                  <c:v>313314221.5137828</c:v>
                </c:pt>
                <c:pt idx="22115">
                  <c:v>313319712.161533</c:v>
                </c:pt>
                <c:pt idx="22116">
                  <c:v>313325525.66183323</c:v>
                </c:pt>
                <c:pt idx="22117">
                  <c:v>313251116.00303769</c:v>
                </c:pt>
                <c:pt idx="22118">
                  <c:v>313175842.52820224</c:v>
                </c:pt>
                <c:pt idx="22119">
                  <c:v>313179715.98314971</c:v>
                </c:pt>
                <c:pt idx="22120">
                  <c:v>313183159.005611</c:v>
                </c:pt>
                <c:pt idx="22121">
                  <c:v>313186064.02023244</c:v>
                </c:pt>
                <c:pt idx="22122">
                  <c:v>313108741.46686196</c:v>
                </c:pt>
                <c:pt idx="22123">
                  <c:v>313112291.04945338</c:v>
                </c:pt>
                <c:pt idx="22124">
                  <c:v>313116378.38734812</c:v>
                </c:pt>
                <c:pt idx="22125">
                  <c:v>313120680.77862859</c:v>
                </c:pt>
                <c:pt idx="22126">
                  <c:v>313125305.7695716</c:v>
                </c:pt>
                <c:pt idx="22127">
                  <c:v>313129500.45740122</c:v>
                </c:pt>
                <c:pt idx="22128">
                  <c:v>313133264.86301607</c:v>
                </c:pt>
                <c:pt idx="22129">
                  <c:v>313137351.87004089</c:v>
                </c:pt>
                <c:pt idx="22130">
                  <c:v>313141761.46320879</c:v>
                </c:pt>
                <c:pt idx="22131">
                  <c:v>313146278.52961206</c:v>
                </c:pt>
                <c:pt idx="22132">
                  <c:v>313150580.42439795</c:v>
                </c:pt>
                <c:pt idx="22133">
                  <c:v>313154559.61348182</c:v>
                </c:pt>
                <c:pt idx="22134">
                  <c:v>313159076.45675945</c:v>
                </c:pt>
                <c:pt idx="22135">
                  <c:v>313083889.295322</c:v>
                </c:pt>
                <c:pt idx="22136">
                  <c:v>313088834.86352253</c:v>
                </c:pt>
                <c:pt idx="22137">
                  <c:v>313093780.33729506</c:v>
                </c:pt>
                <c:pt idx="22138">
                  <c:v>313098618.20940232</c:v>
                </c:pt>
                <c:pt idx="22139">
                  <c:v>313103563.49638498</c:v>
                </c:pt>
                <c:pt idx="22140">
                  <c:v>313109153.70710927</c:v>
                </c:pt>
                <c:pt idx="22141">
                  <c:v>313114851.29773569</c:v>
                </c:pt>
                <c:pt idx="22142">
                  <c:v>313200477.18452847</c:v>
                </c:pt>
                <c:pt idx="22143">
                  <c:v>313205423.32257289</c:v>
                </c:pt>
                <c:pt idx="22144">
                  <c:v>313210369.36619335</c:v>
                </c:pt>
                <c:pt idx="22145">
                  <c:v>313215637.87401766</c:v>
                </c:pt>
                <c:pt idx="22146">
                  <c:v>313300839.83043146</c:v>
                </c:pt>
                <c:pt idx="22147">
                  <c:v>313305571.76237339</c:v>
                </c:pt>
                <c:pt idx="22148">
                  <c:v>313310088.52590114</c:v>
                </c:pt>
                <c:pt idx="22149">
                  <c:v>313314390.13226295</c:v>
                </c:pt>
                <c:pt idx="22150">
                  <c:v>313318691.66722459</c:v>
                </c:pt>
                <c:pt idx="22151">
                  <c:v>313323100.66646159</c:v>
                </c:pt>
                <c:pt idx="22152">
                  <c:v>313327509.59068745</c:v>
                </c:pt>
                <c:pt idx="22153">
                  <c:v>313332671.1627652</c:v>
                </c:pt>
                <c:pt idx="22154">
                  <c:v>313338155.22045594</c:v>
                </c:pt>
                <c:pt idx="22155">
                  <c:v>313343424.10774851</c:v>
                </c:pt>
                <c:pt idx="22156">
                  <c:v>313348370.31261975</c:v>
                </c:pt>
                <c:pt idx="22157">
                  <c:v>313433478.43803406</c:v>
                </c:pt>
                <c:pt idx="22158">
                  <c:v>313438533.26793933</c:v>
                </c:pt>
                <c:pt idx="22159">
                  <c:v>313523322.3037008</c:v>
                </c:pt>
                <c:pt idx="22160">
                  <c:v>313528055.5213663</c:v>
                </c:pt>
                <c:pt idx="22161">
                  <c:v>313532573.51217276</c:v>
                </c:pt>
                <c:pt idx="22162">
                  <c:v>313536446.01306301</c:v>
                </c:pt>
                <c:pt idx="22163">
                  <c:v>313540210.88903445</c:v>
                </c:pt>
                <c:pt idx="22164">
                  <c:v>313544513.53749222</c:v>
                </c:pt>
                <c:pt idx="22165">
                  <c:v>313469182.78517109</c:v>
                </c:pt>
                <c:pt idx="22166">
                  <c:v>313554194.23547339</c:v>
                </c:pt>
                <c:pt idx="22167">
                  <c:v>313558711.77084094</c:v>
                </c:pt>
                <c:pt idx="22168">
                  <c:v>313562583.88136715</c:v>
                </c:pt>
                <c:pt idx="22169">
                  <c:v>313566240.82154632</c:v>
                </c:pt>
                <c:pt idx="22170">
                  <c:v>313570758.14703041</c:v>
                </c:pt>
                <c:pt idx="22171">
                  <c:v>313576243.36502707</c:v>
                </c:pt>
                <c:pt idx="22172">
                  <c:v>313581620.91708118</c:v>
                </c:pt>
                <c:pt idx="22173">
                  <c:v>313586675.71432006</c:v>
                </c:pt>
                <c:pt idx="22174">
                  <c:v>313591837.95872647</c:v>
                </c:pt>
                <c:pt idx="22175">
                  <c:v>313596892.55678654</c:v>
                </c:pt>
                <c:pt idx="22176">
                  <c:v>313602269.68059552</c:v>
                </c:pt>
                <c:pt idx="22177">
                  <c:v>313608076.84906054</c:v>
                </c:pt>
                <c:pt idx="22178">
                  <c:v>313613561.27763176</c:v>
                </c:pt>
                <c:pt idx="22179">
                  <c:v>313538319.08921224</c:v>
                </c:pt>
                <c:pt idx="22180">
                  <c:v>313543156.86495334</c:v>
                </c:pt>
                <c:pt idx="22181">
                  <c:v>313547672.0408535</c:v>
                </c:pt>
                <c:pt idx="22182">
                  <c:v>313471779.81502008</c:v>
                </c:pt>
                <c:pt idx="22183">
                  <c:v>313557239.65369421</c:v>
                </c:pt>
                <c:pt idx="22184">
                  <c:v>313563044.55003089</c:v>
                </c:pt>
                <c:pt idx="22185">
                  <c:v>313648938.43104506</c:v>
                </c:pt>
                <c:pt idx="22186">
                  <c:v>313654959.593481</c:v>
                </c:pt>
                <c:pt idx="22187">
                  <c:v>313660873.09905916</c:v>
                </c:pt>
                <c:pt idx="22188">
                  <c:v>313746234.84672022</c:v>
                </c:pt>
                <c:pt idx="22189">
                  <c:v>313831383.99511147</c:v>
                </c:pt>
                <c:pt idx="22190">
                  <c:v>313836116.93716568</c:v>
                </c:pt>
                <c:pt idx="22191">
                  <c:v>313920839.27384895</c:v>
                </c:pt>
                <c:pt idx="22192">
                  <c:v>313925465.66707367</c:v>
                </c:pt>
                <c:pt idx="22193">
                  <c:v>313850207.6852262</c:v>
                </c:pt>
                <c:pt idx="22194">
                  <c:v>313855693.18932354</c:v>
                </c:pt>
                <c:pt idx="22195">
                  <c:v>313861501.24370527</c:v>
                </c:pt>
                <c:pt idx="22196">
                  <c:v>313867416.72098124</c:v>
                </c:pt>
                <c:pt idx="22197">
                  <c:v>313792581.48296642</c:v>
                </c:pt>
                <c:pt idx="22198">
                  <c:v>313797635.02370948</c:v>
                </c:pt>
                <c:pt idx="22199">
                  <c:v>313882581.2374891</c:v>
                </c:pt>
                <c:pt idx="22200">
                  <c:v>313887205.70088834</c:v>
                </c:pt>
                <c:pt idx="22201">
                  <c:v>313811827.4200356</c:v>
                </c:pt>
                <c:pt idx="22202">
                  <c:v>313816773.07263964</c:v>
                </c:pt>
                <c:pt idx="22203">
                  <c:v>313741068.42033684</c:v>
                </c:pt>
                <c:pt idx="22204">
                  <c:v>313745367.73699629</c:v>
                </c:pt>
                <c:pt idx="22205">
                  <c:v>313829996.85442287</c:v>
                </c:pt>
                <c:pt idx="22206">
                  <c:v>313834404.63185221</c:v>
                </c:pt>
                <c:pt idx="22207">
                  <c:v>313838919.83837414</c:v>
                </c:pt>
                <c:pt idx="22208">
                  <c:v>313843542.46837634</c:v>
                </c:pt>
                <c:pt idx="22209">
                  <c:v>313848487.51623303</c:v>
                </c:pt>
                <c:pt idx="22210">
                  <c:v>313853862.46131116</c:v>
                </c:pt>
                <c:pt idx="22211">
                  <c:v>313940112.29880834</c:v>
                </c:pt>
                <c:pt idx="22212">
                  <c:v>313866009.4268474</c:v>
                </c:pt>
                <c:pt idx="22213">
                  <c:v>313871491.49930686</c:v>
                </c:pt>
                <c:pt idx="22214">
                  <c:v>313876650.99106294</c:v>
                </c:pt>
                <c:pt idx="22215">
                  <c:v>313882132.8385902</c:v>
                </c:pt>
                <c:pt idx="22216">
                  <c:v>313887614.57024974</c:v>
                </c:pt>
                <c:pt idx="22217">
                  <c:v>313892666.25958383</c:v>
                </c:pt>
                <c:pt idx="22218">
                  <c:v>313897825.33011037</c:v>
                </c:pt>
                <c:pt idx="22219">
                  <c:v>313983655.36642337</c:v>
                </c:pt>
                <c:pt idx="22220">
                  <c:v>313988815.54188025</c:v>
                </c:pt>
                <c:pt idx="22221">
                  <c:v>313993545.6125474</c:v>
                </c:pt>
                <c:pt idx="22222">
                  <c:v>313998813.0897429</c:v>
                </c:pt>
                <c:pt idx="22223">
                  <c:v>314004402.94856483</c:v>
                </c:pt>
                <c:pt idx="22224">
                  <c:v>314009670.20530659</c:v>
                </c:pt>
                <c:pt idx="22225">
                  <c:v>313934043.4151274</c:v>
                </c:pt>
                <c:pt idx="22226">
                  <c:v>313938664.34997505</c:v>
                </c:pt>
                <c:pt idx="22227">
                  <c:v>313943285.20249093</c:v>
                </c:pt>
                <c:pt idx="22228">
                  <c:v>313948013.43146986</c:v>
                </c:pt>
                <c:pt idx="22229">
                  <c:v>313952526.66053921</c:v>
                </c:pt>
                <c:pt idx="22230">
                  <c:v>314037079.71301162</c:v>
                </c:pt>
                <c:pt idx="22231">
                  <c:v>314121957.41629714</c:v>
                </c:pt>
                <c:pt idx="22232">
                  <c:v>314127010.2496751</c:v>
                </c:pt>
                <c:pt idx="22233">
                  <c:v>314132170.48859251</c:v>
                </c:pt>
                <c:pt idx="22234">
                  <c:v>314137653.13000309</c:v>
                </c:pt>
                <c:pt idx="22235">
                  <c:v>314223289.53282106</c:v>
                </c:pt>
                <c:pt idx="22236">
                  <c:v>314228988.39466172</c:v>
                </c:pt>
                <c:pt idx="22237">
                  <c:v>314315166.51842356</c:v>
                </c:pt>
                <c:pt idx="22238">
                  <c:v>314400809.65519661</c:v>
                </c:pt>
                <c:pt idx="22239">
                  <c:v>314405435.32888252</c:v>
                </c:pt>
                <c:pt idx="22240">
                  <c:v>314489898.60408235</c:v>
                </c:pt>
                <c:pt idx="22241">
                  <c:v>314494310.10812485</c:v>
                </c:pt>
                <c:pt idx="22242">
                  <c:v>314499474.70058137</c:v>
                </c:pt>
                <c:pt idx="22243">
                  <c:v>314504961.96755302</c:v>
                </c:pt>
                <c:pt idx="22244">
                  <c:v>314510556.70864445</c:v>
                </c:pt>
                <c:pt idx="22245">
                  <c:v>314435876.66069496</c:v>
                </c:pt>
                <c:pt idx="22246">
                  <c:v>314441899.96422005</c:v>
                </c:pt>
                <c:pt idx="22247">
                  <c:v>314448138.23844719</c:v>
                </c:pt>
                <c:pt idx="22248">
                  <c:v>314373989.44621211</c:v>
                </c:pt>
                <c:pt idx="22249">
                  <c:v>314379903.2628333</c:v>
                </c:pt>
                <c:pt idx="22250">
                  <c:v>314385494.38375151</c:v>
                </c:pt>
                <c:pt idx="22251">
                  <c:v>314310694.16394168</c:v>
                </c:pt>
                <c:pt idx="22252">
                  <c:v>314396891.29580969</c:v>
                </c:pt>
                <c:pt idx="22253">
                  <c:v>314402267.02406931</c:v>
                </c:pt>
                <c:pt idx="22254">
                  <c:v>314487070.28792453</c:v>
                </c:pt>
                <c:pt idx="22255">
                  <c:v>314411405.50665474</c:v>
                </c:pt>
                <c:pt idx="22256">
                  <c:v>314416673.42692173</c:v>
                </c:pt>
                <c:pt idx="22257">
                  <c:v>314422263.75601202</c:v>
                </c:pt>
                <c:pt idx="22258">
                  <c:v>314508469.67444229</c:v>
                </c:pt>
                <c:pt idx="22259">
                  <c:v>314514168.71117729</c:v>
                </c:pt>
                <c:pt idx="22260">
                  <c:v>314438926.52280229</c:v>
                </c:pt>
                <c:pt idx="22261">
                  <c:v>314443333.91451883</c:v>
                </c:pt>
                <c:pt idx="22262">
                  <c:v>314447741.2314133</c:v>
                </c:pt>
                <c:pt idx="22263">
                  <c:v>314371956.61591476</c:v>
                </c:pt>
                <c:pt idx="22264">
                  <c:v>314376792.50948125</c:v>
                </c:pt>
                <c:pt idx="22265">
                  <c:v>314381520.85162652</c:v>
                </c:pt>
                <c:pt idx="22266">
                  <c:v>314305838.67462581</c:v>
                </c:pt>
                <c:pt idx="22267">
                  <c:v>314310458.20870334</c:v>
                </c:pt>
                <c:pt idx="22268">
                  <c:v>314315292.51676464</c:v>
                </c:pt>
                <c:pt idx="22269">
                  <c:v>314320126.73476136</c:v>
                </c:pt>
                <c:pt idx="22270">
                  <c:v>314244545.60686821</c:v>
                </c:pt>
                <c:pt idx="22271">
                  <c:v>314249593.20091844</c:v>
                </c:pt>
                <c:pt idx="22272">
                  <c:v>314335595.62715632</c:v>
                </c:pt>
                <c:pt idx="22273">
                  <c:v>314341503.64130312</c:v>
                </c:pt>
                <c:pt idx="22274">
                  <c:v>314346659.61645353</c:v>
                </c:pt>
                <c:pt idx="22275">
                  <c:v>314351278.42386198</c:v>
                </c:pt>
                <c:pt idx="22276">
                  <c:v>314356111.97148305</c:v>
                </c:pt>
                <c:pt idx="22277">
                  <c:v>314361375.06538546</c:v>
                </c:pt>
                <c:pt idx="22278">
                  <c:v>314366852.86607248</c:v>
                </c:pt>
                <c:pt idx="22279">
                  <c:v>314452543.08102059</c:v>
                </c:pt>
                <c:pt idx="22280">
                  <c:v>314538235.92890865</c:v>
                </c:pt>
                <c:pt idx="22281">
                  <c:v>314623608.96233326</c:v>
                </c:pt>
                <c:pt idx="22282">
                  <c:v>314628660.5910691</c:v>
                </c:pt>
                <c:pt idx="22283">
                  <c:v>314714144.80269879</c:v>
                </c:pt>
                <c:pt idx="22284">
                  <c:v>314719412.52959698</c:v>
                </c:pt>
                <c:pt idx="22285">
                  <c:v>314805438.15632296</c:v>
                </c:pt>
                <c:pt idx="22286">
                  <c:v>314891789.22733945</c:v>
                </c:pt>
                <c:pt idx="22287">
                  <c:v>314978358.38865453</c:v>
                </c:pt>
                <c:pt idx="22288">
                  <c:v>315064930.58283079</c:v>
                </c:pt>
                <c:pt idx="22289">
                  <c:v>315070848.69553071</c:v>
                </c:pt>
                <c:pt idx="22290">
                  <c:v>315156241.40419638</c:v>
                </c:pt>
                <c:pt idx="22291">
                  <c:v>315241421.29023135</c:v>
                </c:pt>
                <c:pt idx="22292">
                  <c:v>315327034.26287574</c:v>
                </c:pt>
                <c:pt idx="22293">
                  <c:v>315413296.02880955</c:v>
                </c:pt>
                <c:pt idx="22294">
                  <c:v>315419434.96069503</c:v>
                </c:pt>
                <c:pt idx="22295">
                  <c:v>315505916.48180646</c:v>
                </c:pt>
                <c:pt idx="22296">
                  <c:v>315511518.07894719</c:v>
                </c:pt>
                <c:pt idx="22297">
                  <c:v>315516796.39672875</c:v>
                </c:pt>
                <c:pt idx="22298">
                  <c:v>315521751.45481157</c:v>
                </c:pt>
                <c:pt idx="22299">
                  <c:v>315526490.98734093</c:v>
                </c:pt>
                <c:pt idx="22300">
                  <c:v>315611795.09591746</c:v>
                </c:pt>
                <c:pt idx="22301">
                  <c:v>315617182.09254134</c:v>
                </c:pt>
                <c:pt idx="22302">
                  <c:v>315703028.71956885</c:v>
                </c:pt>
                <c:pt idx="22303">
                  <c:v>315708524.62419426</c:v>
                </c:pt>
                <c:pt idx="22304">
                  <c:v>315713804.89392167</c:v>
                </c:pt>
                <c:pt idx="22305">
                  <c:v>315799441.1485073</c:v>
                </c:pt>
                <c:pt idx="22306">
                  <c:v>315885403.41358441</c:v>
                </c:pt>
                <c:pt idx="22307">
                  <c:v>315891440.69598919</c:v>
                </c:pt>
                <c:pt idx="22308">
                  <c:v>315897693.44818431</c:v>
                </c:pt>
                <c:pt idx="22309">
                  <c:v>315983984.79637915</c:v>
                </c:pt>
                <c:pt idx="22310">
                  <c:v>315989591.88307607</c:v>
                </c:pt>
                <c:pt idx="22311">
                  <c:v>315995414.49930042</c:v>
                </c:pt>
                <c:pt idx="22312">
                  <c:v>316081279.97559655</c:v>
                </c:pt>
                <c:pt idx="22313">
                  <c:v>316166500.88019425</c:v>
                </c:pt>
                <c:pt idx="22314">
                  <c:v>316170923.74160975</c:v>
                </c:pt>
                <c:pt idx="22315">
                  <c:v>316175346.52802259</c:v>
                </c:pt>
                <c:pt idx="22316">
                  <c:v>316179661.36931652</c:v>
                </c:pt>
                <c:pt idx="22317">
                  <c:v>316264995.64732337</c:v>
                </c:pt>
                <c:pt idx="22318">
                  <c:v>316351195.71905142</c:v>
                </c:pt>
                <c:pt idx="22319">
                  <c:v>316357239.19798297</c:v>
                </c:pt>
                <c:pt idx="22320">
                  <c:v>316443011.72877175</c:v>
                </c:pt>
                <c:pt idx="22321">
                  <c:v>316447977.06887925</c:v>
                </c:pt>
                <c:pt idx="22322">
                  <c:v>316452510.55778682</c:v>
                </c:pt>
                <c:pt idx="22323">
                  <c:v>316537316.25304252</c:v>
                </c:pt>
                <c:pt idx="22324">
                  <c:v>316541850.73781252</c:v>
                </c:pt>
                <c:pt idx="22325">
                  <c:v>316626335.7147963</c:v>
                </c:pt>
                <c:pt idx="22326">
                  <c:v>316629791.3304674</c:v>
                </c:pt>
                <c:pt idx="22327">
                  <c:v>316632922.94267136</c:v>
                </c:pt>
                <c:pt idx="22328">
                  <c:v>316636594.4401899</c:v>
                </c:pt>
                <c:pt idx="22329">
                  <c:v>316641129.74821121</c:v>
                </c:pt>
                <c:pt idx="22330">
                  <c:v>316646420.84135222</c:v>
                </c:pt>
                <c:pt idx="22331">
                  <c:v>316732100.68533146</c:v>
                </c:pt>
                <c:pt idx="22332">
                  <c:v>316817350.98477149</c:v>
                </c:pt>
                <c:pt idx="22333">
                  <c:v>316822320.36470884</c:v>
                </c:pt>
                <c:pt idx="22334">
                  <c:v>316907898.37215745</c:v>
                </c:pt>
                <c:pt idx="22335">
                  <c:v>316912652.71539694</c:v>
                </c:pt>
                <c:pt idx="22336">
                  <c:v>316836471.77669334</c:v>
                </c:pt>
                <c:pt idx="22337">
                  <c:v>316840144.53696579</c:v>
                </c:pt>
                <c:pt idx="22338">
                  <c:v>316844681.40484655</c:v>
                </c:pt>
                <c:pt idx="22339">
                  <c:v>316930372.68733585</c:v>
                </c:pt>
                <c:pt idx="22340">
                  <c:v>316935342.707609</c:v>
                </c:pt>
                <c:pt idx="22341">
                  <c:v>316939448.30524105</c:v>
                </c:pt>
                <c:pt idx="22342">
                  <c:v>316943229.71968323</c:v>
                </c:pt>
                <c:pt idx="22343">
                  <c:v>316946903.04132181</c:v>
                </c:pt>
                <c:pt idx="22344">
                  <c:v>317031412.06172502</c:v>
                </c:pt>
                <c:pt idx="22345">
                  <c:v>317035626.51679915</c:v>
                </c:pt>
                <c:pt idx="22346">
                  <c:v>317040165.08473849</c:v>
                </c:pt>
                <c:pt idx="22347">
                  <c:v>317125542.89174247</c:v>
                </c:pt>
                <c:pt idx="22348">
                  <c:v>317210706.90357399</c:v>
                </c:pt>
                <c:pt idx="22349">
                  <c:v>317214706.9796977</c:v>
                </c:pt>
                <c:pt idx="22350">
                  <c:v>317217734.02366608</c:v>
                </c:pt>
                <c:pt idx="22351">
                  <c:v>317301388.14028794</c:v>
                </c:pt>
                <c:pt idx="22352">
                  <c:v>317305497.20573175</c:v>
                </c:pt>
                <c:pt idx="22353">
                  <c:v>317309822.46805221</c:v>
                </c:pt>
                <c:pt idx="22354">
                  <c:v>317313715.14299816</c:v>
                </c:pt>
                <c:pt idx="22355">
                  <c:v>317317824.01482487</c:v>
                </c:pt>
                <c:pt idx="22356">
                  <c:v>317241841.01612389</c:v>
                </c:pt>
                <c:pt idx="22357">
                  <c:v>317246381.09789085</c:v>
                </c:pt>
                <c:pt idx="22358">
                  <c:v>317250704.91201675</c:v>
                </c:pt>
                <c:pt idx="22359">
                  <c:v>317254596.28361315</c:v>
                </c:pt>
                <c:pt idx="22360">
                  <c:v>317177526.87510288</c:v>
                </c:pt>
                <c:pt idx="22361">
                  <c:v>317180768.77700907</c:v>
                </c:pt>
                <c:pt idx="22362">
                  <c:v>317184875.12838829</c:v>
                </c:pt>
                <c:pt idx="22363">
                  <c:v>317269512.67171776</c:v>
                </c:pt>
                <c:pt idx="22364">
                  <c:v>317272647.16684455</c:v>
                </c:pt>
                <c:pt idx="22365">
                  <c:v>317274808.86573374</c:v>
                </c:pt>
                <c:pt idx="22366">
                  <c:v>317276754.37945801</c:v>
                </c:pt>
                <c:pt idx="22367">
                  <c:v>317279564.54039884</c:v>
                </c:pt>
                <c:pt idx="22368">
                  <c:v>317363774.10570753</c:v>
                </c:pt>
                <c:pt idx="22369">
                  <c:v>317367774.08467275</c:v>
                </c:pt>
                <c:pt idx="22370">
                  <c:v>317371233.47661883</c:v>
                </c:pt>
                <c:pt idx="22371">
                  <c:v>317454365.3740412</c:v>
                </c:pt>
                <c:pt idx="22372">
                  <c:v>317457176.77956557</c:v>
                </c:pt>
                <c:pt idx="22373">
                  <c:v>317460312.5424003</c:v>
                </c:pt>
                <c:pt idx="22374">
                  <c:v>317463448.26765746</c:v>
                </c:pt>
                <c:pt idx="22375">
                  <c:v>317466692.08182925</c:v>
                </c:pt>
                <c:pt idx="22376">
                  <c:v>317470476.48087299</c:v>
                </c:pt>
                <c:pt idx="22377">
                  <c:v>317474152.70182222</c:v>
                </c:pt>
                <c:pt idx="22378">
                  <c:v>317477288.26123017</c:v>
                </c:pt>
                <c:pt idx="22379">
                  <c:v>317479666.93640757</c:v>
                </c:pt>
                <c:pt idx="22380">
                  <c:v>317481504.98878044</c:v>
                </c:pt>
                <c:pt idx="22381">
                  <c:v>317483775.50623912</c:v>
                </c:pt>
                <c:pt idx="22382">
                  <c:v>317405932.97123027</c:v>
                </c:pt>
                <c:pt idx="22383">
                  <c:v>317408419.05115747</c:v>
                </c:pt>
                <c:pt idx="22384">
                  <c:v>317410472.7515381</c:v>
                </c:pt>
                <c:pt idx="22385">
                  <c:v>317412310.2592653</c:v>
                </c:pt>
                <c:pt idx="22386">
                  <c:v>317414580.1039328</c:v>
                </c:pt>
                <c:pt idx="22387">
                  <c:v>317497722.53842086</c:v>
                </c:pt>
                <c:pt idx="22388">
                  <c:v>317500857.81540847</c:v>
                </c:pt>
                <c:pt idx="22389">
                  <c:v>317504101.16586471</c:v>
                </c:pt>
                <c:pt idx="22390">
                  <c:v>317426361.36223447</c:v>
                </c:pt>
                <c:pt idx="22391">
                  <c:v>317428631.08498877</c:v>
                </c:pt>
                <c:pt idx="22392">
                  <c:v>317431116.94922036</c:v>
                </c:pt>
                <c:pt idx="22393">
                  <c:v>317433927.0281682</c:v>
                </c:pt>
                <c:pt idx="22394">
                  <c:v>317516641.74272925</c:v>
                </c:pt>
                <c:pt idx="22395">
                  <c:v>317518371.43030357</c:v>
                </c:pt>
                <c:pt idx="22396">
                  <c:v>317519776.79303944</c:v>
                </c:pt>
                <c:pt idx="22397">
                  <c:v>317441276.32270914</c:v>
                </c:pt>
                <c:pt idx="22398">
                  <c:v>317443870.14207709</c:v>
                </c:pt>
                <c:pt idx="22399">
                  <c:v>317366340.41657436</c:v>
                </c:pt>
                <c:pt idx="22400">
                  <c:v>317368933.52397758</c:v>
                </c:pt>
                <c:pt idx="22401">
                  <c:v>317370986.38243824</c:v>
                </c:pt>
                <c:pt idx="22402">
                  <c:v>317372931.18085355</c:v>
                </c:pt>
                <c:pt idx="22403">
                  <c:v>317375092.05102026</c:v>
                </c:pt>
                <c:pt idx="22404">
                  <c:v>317377468.98758304</c:v>
                </c:pt>
                <c:pt idx="22405">
                  <c:v>317379629.82025772</c:v>
                </c:pt>
                <c:pt idx="22406">
                  <c:v>317381034.35192323</c:v>
                </c:pt>
                <c:pt idx="22407">
                  <c:v>317382114.75576371</c:v>
                </c:pt>
                <c:pt idx="22408">
                  <c:v>317383519.27408415</c:v>
                </c:pt>
                <c:pt idx="22409">
                  <c:v>317304795.36734027</c:v>
                </c:pt>
                <c:pt idx="22410">
                  <c:v>317306523.54531455</c:v>
                </c:pt>
                <c:pt idx="22411">
                  <c:v>317308251.7118665</c:v>
                </c:pt>
                <c:pt idx="22412">
                  <c:v>317229741.98196214</c:v>
                </c:pt>
                <c:pt idx="22413">
                  <c:v>317231253.723683</c:v>
                </c:pt>
                <c:pt idx="22414">
                  <c:v>317151663.06606495</c:v>
                </c:pt>
                <c:pt idx="22415">
                  <c:v>317152310.78624344</c:v>
                </c:pt>
                <c:pt idx="22416">
                  <c:v>317153174.41065216</c:v>
                </c:pt>
                <c:pt idx="22417">
                  <c:v>317154361.88955355</c:v>
                </c:pt>
                <c:pt idx="22418">
                  <c:v>317075093.87108463</c:v>
                </c:pt>
                <c:pt idx="22419">
                  <c:v>317076496.88590276</c:v>
                </c:pt>
                <c:pt idx="22420">
                  <c:v>317079087.04731244</c:v>
                </c:pt>
                <c:pt idx="22421">
                  <c:v>317082432.63446182</c:v>
                </c:pt>
                <c:pt idx="22422">
                  <c:v>317085562.33849597</c:v>
                </c:pt>
                <c:pt idx="22423">
                  <c:v>317007585.71280044</c:v>
                </c:pt>
                <c:pt idx="22424">
                  <c:v>317009419.86650926</c:v>
                </c:pt>
                <c:pt idx="22425">
                  <c:v>316930578.57236075</c:v>
                </c:pt>
                <c:pt idx="22426">
                  <c:v>316932088.64949143</c:v>
                </c:pt>
                <c:pt idx="22427">
                  <c:v>316933490.85615027</c:v>
                </c:pt>
                <c:pt idx="22428">
                  <c:v>316854324.47176218</c:v>
                </c:pt>
                <c:pt idx="22429">
                  <c:v>316855294.97455078</c:v>
                </c:pt>
                <c:pt idx="22430">
                  <c:v>316775696.45284611</c:v>
                </c:pt>
                <c:pt idx="22431">
                  <c:v>316776343.28626674</c:v>
                </c:pt>
                <c:pt idx="22432">
                  <c:v>316776774.50765705</c:v>
                </c:pt>
                <c:pt idx="22433">
                  <c:v>316696528.60167176</c:v>
                </c:pt>
                <c:pt idx="22434">
                  <c:v>316697175.26759183</c:v>
                </c:pt>
                <c:pt idx="22435">
                  <c:v>316698360.81761551</c:v>
                </c:pt>
                <c:pt idx="22436">
                  <c:v>316619299.57735968</c:v>
                </c:pt>
                <c:pt idx="22437">
                  <c:v>316620700.31149775</c:v>
                </c:pt>
                <c:pt idx="22438">
                  <c:v>316702348.53725696</c:v>
                </c:pt>
                <c:pt idx="22439">
                  <c:v>316703426.28886151</c:v>
                </c:pt>
                <c:pt idx="22440">
                  <c:v>316704611.81048501</c:v>
                </c:pt>
                <c:pt idx="22441">
                  <c:v>316706012.87455052</c:v>
                </c:pt>
                <c:pt idx="22442">
                  <c:v>316707521.70436192</c:v>
                </c:pt>
                <c:pt idx="22443">
                  <c:v>316708922.75280344</c:v>
                </c:pt>
                <c:pt idx="22444">
                  <c:v>316710000.47725505</c:v>
                </c:pt>
                <c:pt idx="22445">
                  <c:v>316791759.00843996</c:v>
                </c:pt>
                <c:pt idx="22446">
                  <c:v>316793052.59406817</c:v>
                </c:pt>
                <c:pt idx="22447">
                  <c:v>316793807.18272376</c:v>
                </c:pt>
                <c:pt idx="22448">
                  <c:v>316793914.98092479</c:v>
                </c:pt>
                <c:pt idx="22449">
                  <c:v>316794022.77908176</c:v>
                </c:pt>
                <c:pt idx="22450">
                  <c:v>316794669.56708759</c:v>
                </c:pt>
                <c:pt idx="22451">
                  <c:v>316875998.17464936</c:v>
                </c:pt>
                <c:pt idx="22452">
                  <c:v>316957327.21745121</c:v>
                </c:pt>
                <c:pt idx="22453">
                  <c:v>316958082.1797725</c:v>
                </c:pt>
                <c:pt idx="22454">
                  <c:v>316959484.24686468</c:v>
                </c:pt>
                <c:pt idx="22455">
                  <c:v>317041785.16602176</c:v>
                </c:pt>
                <c:pt idx="22456">
                  <c:v>317043942.71007341</c:v>
                </c:pt>
                <c:pt idx="22457">
                  <c:v>317045884.4844833</c:v>
                </c:pt>
                <c:pt idx="22458">
                  <c:v>317047286.86813581</c:v>
                </c:pt>
                <c:pt idx="22459">
                  <c:v>317048689.24425876</c:v>
                </c:pt>
                <c:pt idx="22460">
                  <c:v>317050307.36119872</c:v>
                </c:pt>
                <c:pt idx="22461">
                  <c:v>317051493.97391719</c:v>
                </c:pt>
                <c:pt idx="22462">
                  <c:v>317052356.96159965</c:v>
                </c:pt>
                <c:pt idx="22463">
                  <c:v>317133798.20710552</c:v>
                </c:pt>
                <c:pt idx="22464">
                  <c:v>317215455.79620814</c:v>
                </c:pt>
                <c:pt idx="22465">
                  <c:v>317216211.28515714</c:v>
                </c:pt>
                <c:pt idx="22466">
                  <c:v>317296682.16574711</c:v>
                </c:pt>
                <c:pt idx="22467">
                  <c:v>317377045.06472051</c:v>
                </c:pt>
                <c:pt idx="22468">
                  <c:v>317457947.95364434</c:v>
                </c:pt>
                <c:pt idx="22469">
                  <c:v>317378232.8600477</c:v>
                </c:pt>
                <c:pt idx="22470">
                  <c:v>317378340.84117359</c:v>
                </c:pt>
                <c:pt idx="22471">
                  <c:v>317378232.8600477</c:v>
                </c:pt>
                <c:pt idx="22472">
                  <c:v>317298409.42748618</c:v>
                </c:pt>
                <c:pt idx="22473">
                  <c:v>317299381.00719887</c:v>
                </c:pt>
                <c:pt idx="22474">
                  <c:v>317219988.69714028</c:v>
                </c:pt>
                <c:pt idx="22475">
                  <c:v>317221067.94767845</c:v>
                </c:pt>
                <c:pt idx="22476">
                  <c:v>317302511.62837547</c:v>
                </c:pt>
                <c:pt idx="22477">
                  <c:v>317303051.38685775</c:v>
                </c:pt>
                <c:pt idx="22478">
                  <c:v>317302619.58016121</c:v>
                </c:pt>
                <c:pt idx="22479">
                  <c:v>317301540.06029844</c:v>
                </c:pt>
                <c:pt idx="22480">
                  <c:v>317220636.24799812</c:v>
                </c:pt>
                <c:pt idx="22481">
                  <c:v>317220960.02282524</c:v>
                </c:pt>
                <c:pt idx="22482">
                  <c:v>317301755.96462744</c:v>
                </c:pt>
                <c:pt idx="22483">
                  <c:v>317301863.9167254</c:v>
                </c:pt>
                <c:pt idx="22484">
                  <c:v>317301540.06029844</c:v>
                </c:pt>
                <c:pt idx="22485">
                  <c:v>317301000.29869539</c:v>
                </c:pt>
                <c:pt idx="22486">
                  <c:v>317300460.53597713</c:v>
                </c:pt>
                <c:pt idx="22487">
                  <c:v>317300460.53597713</c:v>
                </c:pt>
                <c:pt idx="22488">
                  <c:v>317300892.346241</c:v>
                </c:pt>
                <c:pt idx="22489">
                  <c:v>317301108.25110525</c:v>
                </c:pt>
                <c:pt idx="22490">
                  <c:v>317301108.25110525</c:v>
                </c:pt>
                <c:pt idx="22491">
                  <c:v>317301216.20347035</c:v>
                </c:pt>
                <c:pt idx="22492">
                  <c:v>317301540.06029844</c:v>
                </c:pt>
                <c:pt idx="22493">
                  <c:v>317301540.06029844</c:v>
                </c:pt>
                <c:pt idx="22494">
                  <c:v>317301216.20347035</c:v>
                </c:pt>
                <c:pt idx="22495">
                  <c:v>317300892.346241</c:v>
                </c:pt>
                <c:pt idx="22496">
                  <c:v>317381364.29459155</c:v>
                </c:pt>
                <c:pt idx="22497">
                  <c:v>317381904.19330865</c:v>
                </c:pt>
                <c:pt idx="22498">
                  <c:v>317382336.11147976</c:v>
                </c:pt>
                <c:pt idx="22499">
                  <c:v>317463132.32652885</c:v>
                </c:pt>
                <c:pt idx="22500">
                  <c:v>317463672.35946113</c:v>
                </c:pt>
                <c:pt idx="22501">
                  <c:v>317464212.39127737</c:v>
                </c:pt>
                <c:pt idx="22502">
                  <c:v>317384387.71304893</c:v>
                </c:pt>
                <c:pt idx="22503">
                  <c:v>317385035.5838843</c:v>
                </c:pt>
                <c:pt idx="22504">
                  <c:v>317385575.47502083</c:v>
                </c:pt>
                <c:pt idx="22505">
                  <c:v>317386223.34291315</c:v>
                </c:pt>
                <c:pt idx="22506">
                  <c:v>317386655.25394946</c:v>
                </c:pt>
                <c:pt idx="22507">
                  <c:v>317306397.86457312</c:v>
                </c:pt>
                <c:pt idx="22508">
                  <c:v>317387195.14174181</c:v>
                </c:pt>
                <c:pt idx="22509">
                  <c:v>317307477.36437476</c:v>
                </c:pt>
                <c:pt idx="22510">
                  <c:v>317308556.85971838</c:v>
                </c:pt>
                <c:pt idx="22511">
                  <c:v>317309636.35060424</c:v>
                </c:pt>
                <c:pt idx="22512">
                  <c:v>317230133.47624159</c:v>
                </c:pt>
                <c:pt idx="22513">
                  <c:v>317230996.84351414</c:v>
                </c:pt>
                <c:pt idx="22514">
                  <c:v>317231860.20793319</c:v>
                </c:pt>
                <c:pt idx="22515">
                  <c:v>317232507.72937614</c:v>
                </c:pt>
                <c:pt idx="22516">
                  <c:v>317232831.48949593</c:v>
                </c:pt>
                <c:pt idx="22517">
                  <c:v>317232399.80924696</c:v>
                </c:pt>
                <c:pt idx="22518">
                  <c:v>317231644.36709607</c:v>
                </c:pt>
                <c:pt idx="22519">
                  <c:v>317231644.36709607</c:v>
                </c:pt>
                <c:pt idx="22520">
                  <c:v>317312874.79651475</c:v>
                </c:pt>
                <c:pt idx="22521">
                  <c:v>317313414.53359932</c:v>
                </c:pt>
                <c:pt idx="22522">
                  <c:v>317313414.53359932</c:v>
                </c:pt>
                <c:pt idx="22523">
                  <c:v>317313414.53359932</c:v>
                </c:pt>
                <c:pt idx="22524">
                  <c:v>317313522.48088253</c:v>
                </c:pt>
                <c:pt idx="22525">
                  <c:v>317313846.32246464</c:v>
                </c:pt>
                <c:pt idx="22526">
                  <c:v>317314278.11061668</c:v>
                </c:pt>
                <c:pt idx="22527">
                  <c:v>317233910.68699849</c:v>
                </c:pt>
                <c:pt idx="22528">
                  <c:v>317234018.60650367</c:v>
                </c:pt>
                <c:pt idx="22529">
                  <c:v>317154082.66855586</c:v>
                </c:pt>
                <c:pt idx="22530">
                  <c:v>317154406.34400481</c:v>
                </c:pt>
                <c:pt idx="22531">
                  <c:v>317154730.01905304</c:v>
                </c:pt>
                <c:pt idx="22532">
                  <c:v>317155053.69370055</c:v>
                </c:pt>
                <c:pt idx="22533">
                  <c:v>317075117.23247516</c:v>
                </c:pt>
                <c:pt idx="22534">
                  <c:v>317075440.82392383</c:v>
                </c:pt>
                <c:pt idx="22535">
                  <c:v>317075656.55133319</c:v>
                </c:pt>
                <c:pt idx="22536">
                  <c:v>317076195.86907715</c:v>
                </c:pt>
                <c:pt idx="22537">
                  <c:v>317076735.18570799</c:v>
                </c:pt>
                <c:pt idx="22538">
                  <c:v>317076735.18570799</c:v>
                </c:pt>
                <c:pt idx="22539">
                  <c:v>317076195.86907715</c:v>
                </c:pt>
                <c:pt idx="22540">
                  <c:v>317075872.27856451</c:v>
                </c:pt>
                <c:pt idx="22541">
                  <c:v>317075764.41497087</c:v>
                </c:pt>
                <c:pt idx="22542">
                  <c:v>317075225.09633619</c:v>
                </c:pt>
                <c:pt idx="22543">
                  <c:v>317074577.91250414</c:v>
                </c:pt>
                <c:pt idx="22544">
                  <c:v>317074254.31998694</c:v>
                </c:pt>
                <c:pt idx="22545">
                  <c:v>317154622.12741488</c:v>
                </c:pt>
                <c:pt idx="22546">
                  <c:v>317234881.96094024</c:v>
                </c:pt>
                <c:pt idx="22547">
                  <c:v>317234881.96094024</c:v>
                </c:pt>
                <c:pt idx="22548">
                  <c:v>317154837.91064674</c:v>
                </c:pt>
                <c:pt idx="22549">
                  <c:v>317235853.2312724</c:v>
                </c:pt>
                <c:pt idx="22550">
                  <c:v>317235853.2312724</c:v>
                </c:pt>
                <c:pt idx="22551">
                  <c:v>317235529.47489655</c:v>
                </c:pt>
                <c:pt idx="22552">
                  <c:v>317315681.41718501</c:v>
                </c:pt>
                <c:pt idx="22553">
                  <c:v>317315681.41718501</c:v>
                </c:pt>
                <c:pt idx="22554">
                  <c:v>317315573.47079343</c:v>
                </c:pt>
                <c:pt idx="22555">
                  <c:v>317396265.0899744</c:v>
                </c:pt>
                <c:pt idx="22556">
                  <c:v>317396804.95792484</c:v>
                </c:pt>
                <c:pt idx="22557">
                  <c:v>317397020.90479285</c:v>
                </c:pt>
                <c:pt idx="22558">
                  <c:v>317397020.90479285</c:v>
                </c:pt>
                <c:pt idx="22559">
                  <c:v>317477496.8228721</c:v>
                </c:pt>
                <c:pt idx="22560">
                  <c:v>317477820.82496941</c:v>
                </c:pt>
                <c:pt idx="22561">
                  <c:v>317478252.82714152</c:v>
                </c:pt>
                <c:pt idx="22562">
                  <c:v>317558728.93685675</c:v>
                </c:pt>
                <c:pt idx="22563">
                  <c:v>317558728.93685675</c:v>
                </c:pt>
                <c:pt idx="22564">
                  <c:v>317559053.02014703</c:v>
                </c:pt>
                <c:pt idx="22565">
                  <c:v>317639853.37701052</c:v>
                </c:pt>
                <c:pt idx="22566">
                  <c:v>317639853.37701052</c:v>
                </c:pt>
                <c:pt idx="22567">
                  <c:v>317720221.56864685</c:v>
                </c:pt>
                <c:pt idx="22568">
                  <c:v>317720221.56864685</c:v>
                </c:pt>
                <c:pt idx="22569">
                  <c:v>317800805.92495871</c:v>
                </c:pt>
                <c:pt idx="22570">
                  <c:v>317801454.5823077</c:v>
                </c:pt>
                <c:pt idx="22571">
                  <c:v>317802211.34718436</c:v>
                </c:pt>
                <c:pt idx="22572">
                  <c:v>317803076.21864945</c:v>
                </c:pt>
                <c:pt idx="22573">
                  <c:v>317884201.88350862</c:v>
                </c:pt>
                <c:pt idx="22574">
                  <c:v>317884634.42660266</c:v>
                </c:pt>
                <c:pt idx="22575">
                  <c:v>317885499.51064849</c:v>
                </c:pt>
                <c:pt idx="22576">
                  <c:v>317967058.47709465</c:v>
                </c:pt>
                <c:pt idx="22577">
                  <c:v>317967815.61179566</c:v>
                </c:pt>
                <c:pt idx="22578">
                  <c:v>317968248.25921345</c:v>
                </c:pt>
                <c:pt idx="22579">
                  <c:v>318049591.68745422</c:v>
                </c:pt>
                <c:pt idx="22580">
                  <c:v>318051214.51418155</c:v>
                </c:pt>
                <c:pt idx="22581">
                  <c:v>318053270.08027297</c:v>
                </c:pt>
                <c:pt idx="22582">
                  <c:v>318055217.44379985</c:v>
                </c:pt>
                <c:pt idx="22583">
                  <c:v>318056515.67810982</c:v>
                </c:pt>
                <c:pt idx="22584">
                  <c:v>318056948.42144966</c:v>
                </c:pt>
                <c:pt idx="22585">
                  <c:v>318056948.42144966</c:v>
                </c:pt>
                <c:pt idx="22586">
                  <c:v>318137428.41852021</c:v>
                </c:pt>
                <c:pt idx="22587">
                  <c:v>318137644.8446722</c:v>
                </c:pt>
                <c:pt idx="22588">
                  <c:v>318218341.3772155</c:v>
                </c:pt>
                <c:pt idx="22589">
                  <c:v>318218233.13687617</c:v>
                </c:pt>
                <c:pt idx="22590">
                  <c:v>318218341.3772155</c:v>
                </c:pt>
                <c:pt idx="22591">
                  <c:v>318219207.29831994</c:v>
                </c:pt>
                <c:pt idx="22592">
                  <c:v>318220181.45614344</c:v>
                </c:pt>
                <c:pt idx="22593">
                  <c:v>318220397.93516815</c:v>
                </c:pt>
                <c:pt idx="22594">
                  <c:v>318139159.82273179</c:v>
                </c:pt>
                <c:pt idx="22595">
                  <c:v>318137969.48356521</c:v>
                </c:pt>
                <c:pt idx="22596">
                  <c:v>318217691.93450969</c:v>
                </c:pt>
                <c:pt idx="22597">
                  <c:v>318218124.89649224</c:v>
                </c:pt>
                <c:pt idx="22598">
                  <c:v>318218990.81831223</c:v>
                </c:pt>
                <c:pt idx="22599">
                  <c:v>318219856.73727119</c:v>
                </c:pt>
                <c:pt idx="22600">
                  <c:v>318221047.37116981</c:v>
                </c:pt>
                <c:pt idx="22601">
                  <c:v>318302610.82561409</c:v>
                </c:pt>
                <c:pt idx="22602">
                  <c:v>318383741.65050304</c:v>
                </c:pt>
                <c:pt idx="22603">
                  <c:v>318384066.53000116</c:v>
                </c:pt>
                <c:pt idx="22604">
                  <c:v>318384607.99493724</c:v>
                </c:pt>
                <c:pt idx="22605">
                  <c:v>318385474.33651125</c:v>
                </c:pt>
                <c:pt idx="22606">
                  <c:v>318466930.88064849</c:v>
                </c:pt>
                <c:pt idx="22607">
                  <c:v>318467905.75424272</c:v>
                </c:pt>
                <c:pt idx="22608">
                  <c:v>318469097.26149344</c:v>
                </c:pt>
                <c:pt idx="22609">
                  <c:v>318390130.8734383</c:v>
                </c:pt>
                <c:pt idx="22610">
                  <c:v>318391430.3573603</c:v>
                </c:pt>
                <c:pt idx="22611">
                  <c:v>318392188.38667393</c:v>
                </c:pt>
                <c:pt idx="22612">
                  <c:v>318392621.5452987</c:v>
                </c:pt>
                <c:pt idx="22613">
                  <c:v>318473321.65268546</c:v>
                </c:pt>
                <c:pt idx="22614">
                  <c:v>318473429.96951383</c:v>
                </c:pt>
                <c:pt idx="22615">
                  <c:v>318393379.57117003</c:v>
                </c:pt>
                <c:pt idx="22616">
                  <c:v>318393812.72782725</c:v>
                </c:pt>
                <c:pt idx="22617">
                  <c:v>318393921.01687944</c:v>
                </c:pt>
                <c:pt idx="22618">
                  <c:v>318393812.72782725</c:v>
                </c:pt>
                <c:pt idx="22619">
                  <c:v>318393812.72782725</c:v>
                </c:pt>
                <c:pt idx="22620">
                  <c:v>318394137.59485054</c:v>
                </c:pt>
                <c:pt idx="22621">
                  <c:v>318314303.30662632</c:v>
                </c:pt>
                <c:pt idx="22622">
                  <c:v>318315169.39558917</c:v>
                </c:pt>
                <c:pt idx="22623">
                  <c:v>318396736.51655054</c:v>
                </c:pt>
                <c:pt idx="22624">
                  <c:v>318397927.68038946</c:v>
                </c:pt>
                <c:pt idx="22625">
                  <c:v>318479603.95480376</c:v>
                </c:pt>
                <c:pt idx="22626">
                  <c:v>318480795.40892315</c:v>
                </c:pt>
                <c:pt idx="22627">
                  <c:v>318481878.54433578</c:v>
                </c:pt>
                <c:pt idx="22628">
                  <c:v>318482636.73646379</c:v>
                </c:pt>
                <c:pt idx="22629">
                  <c:v>318563881.00042784</c:v>
                </c:pt>
                <c:pt idx="22630">
                  <c:v>318564856.05919254</c:v>
                </c:pt>
                <c:pt idx="22631">
                  <c:v>318565831.11433315</c:v>
                </c:pt>
                <c:pt idx="22632">
                  <c:v>318567022.84347421</c:v>
                </c:pt>
                <c:pt idx="22633">
                  <c:v>318567997.89056367</c:v>
                </c:pt>
                <c:pt idx="22634">
                  <c:v>318568431.24366301</c:v>
                </c:pt>
                <c:pt idx="22635">
                  <c:v>318568539.58182561</c:v>
                </c:pt>
                <c:pt idx="22636">
                  <c:v>318568756.25801724</c:v>
                </c:pt>
                <c:pt idx="22637">
                  <c:v>318649785.39034814</c:v>
                </c:pt>
                <c:pt idx="22638">
                  <c:v>318650760.67533004</c:v>
                </c:pt>
                <c:pt idx="22639">
                  <c:v>318651735.95668745</c:v>
                </c:pt>
                <c:pt idx="22640">
                  <c:v>318652494.50634944</c:v>
                </c:pt>
                <c:pt idx="22641">
                  <c:v>318653253.05381888</c:v>
                </c:pt>
                <c:pt idx="22642">
                  <c:v>318654553.41580874</c:v>
                </c:pt>
                <c:pt idx="22643">
                  <c:v>318575581.46647114</c:v>
                </c:pt>
                <c:pt idx="22644">
                  <c:v>318577206.48993665</c:v>
                </c:pt>
                <c:pt idx="22645">
                  <c:v>318578723.16942567</c:v>
                </c:pt>
                <c:pt idx="22646">
                  <c:v>318579589.83948272</c:v>
                </c:pt>
                <c:pt idx="22647">
                  <c:v>318499424.71499318</c:v>
                </c:pt>
                <c:pt idx="22648">
                  <c:v>318499749.63301259</c:v>
                </c:pt>
                <c:pt idx="22649">
                  <c:v>318420125.65299463</c:v>
                </c:pt>
                <c:pt idx="22650">
                  <c:v>318341042.48404044</c:v>
                </c:pt>
                <c:pt idx="22651">
                  <c:v>318342557.98328954</c:v>
                </c:pt>
                <c:pt idx="22652">
                  <c:v>318343856.97567415</c:v>
                </c:pt>
                <c:pt idx="22653">
                  <c:v>318264123.03312308</c:v>
                </c:pt>
                <c:pt idx="22654">
                  <c:v>318264447.69716525</c:v>
                </c:pt>
                <c:pt idx="22655">
                  <c:v>318264231.25451529</c:v>
                </c:pt>
                <c:pt idx="22656">
                  <c:v>318264772.36080468</c:v>
                </c:pt>
                <c:pt idx="22657">
                  <c:v>318266612.11383462</c:v>
                </c:pt>
                <c:pt idx="22658">
                  <c:v>318188067.26625466</c:v>
                </c:pt>
                <c:pt idx="22659">
                  <c:v>318109196.92657679</c:v>
                </c:pt>
                <c:pt idx="22660">
                  <c:v>318110603.05705762</c:v>
                </c:pt>
                <c:pt idx="22661">
                  <c:v>318111576.52758521</c:v>
                </c:pt>
                <c:pt idx="22662">
                  <c:v>318032164.06359935</c:v>
                </c:pt>
                <c:pt idx="22663">
                  <c:v>318033245.41512042</c:v>
                </c:pt>
                <c:pt idx="22664">
                  <c:v>318034110.49312335</c:v>
                </c:pt>
                <c:pt idx="22665">
                  <c:v>317954372.65614462</c:v>
                </c:pt>
                <c:pt idx="22666">
                  <c:v>317955994.2544809</c:v>
                </c:pt>
                <c:pt idx="22667">
                  <c:v>317958048.26462507</c:v>
                </c:pt>
                <c:pt idx="22668">
                  <c:v>317960102.25865829</c:v>
                </c:pt>
                <c:pt idx="22669">
                  <c:v>317961831.92534804</c:v>
                </c:pt>
                <c:pt idx="22670">
                  <c:v>317963453.4774946</c:v>
                </c:pt>
                <c:pt idx="22671">
                  <c:v>317964426.40396261</c:v>
                </c:pt>
                <c:pt idx="22672">
                  <c:v>317964426.40396261</c:v>
                </c:pt>
                <c:pt idx="22673">
                  <c:v>317964642.60935354</c:v>
                </c:pt>
                <c:pt idx="22674">
                  <c:v>318046545.67369896</c:v>
                </c:pt>
                <c:pt idx="22675">
                  <c:v>318048167.61025172</c:v>
                </c:pt>
                <c:pt idx="22676">
                  <c:v>318049573.28047335</c:v>
                </c:pt>
                <c:pt idx="22677">
                  <c:v>317970047.68611252</c:v>
                </c:pt>
                <c:pt idx="22678">
                  <c:v>317971452.98779601</c:v>
                </c:pt>
                <c:pt idx="22679">
                  <c:v>318053682.11940885</c:v>
                </c:pt>
                <c:pt idx="22680">
                  <c:v>318055628.38903999</c:v>
                </c:pt>
                <c:pt idx="22681">
                  <c:v>318057790.89389151</c:v>
                </c:pt>
                <c:pt idx="22682">
                  <c:v>318060277.75239974</c:v>
                </c:pt>
                <c:pt idx="22683">
                  <c:v>318063521.44540608</c:v>
                </c:pt>
                <c:pt idx="22684">
                  <c:v>318066548.8559714</c:v>
                </c:pt>
                <c:pt idx="22685">
                  <c:v>318068927.51115465</c:v>
                </c:pt>
                <c:pt idx="22686">
                  <c:v>317990585.96040046</c:v>
                </c:pt>
                <c:pt idx="22687">
                  <c:v>317992747.79030865</c:v>
                </c:pt>
                <c:pt idx="22688">
                  <c:v>317994909.60237044</c:v>
                </c:pt>
                <c:pt idx="22689">
                  <c:v>317997503.75328749</c:v>
                </c:pt>
                <c:pt idx="22690">
                  <c:v>317999665.5260874</c:v>
                </c:pt>
                <c:pt idx="22691">
                  <c:v>318082117.84333885</c:v>
                </c:pt>
                <c:pt idx="22692">
                  <c:v>318084172.01562345</c:v>
                </c:pt>
                <c:pt idx="22693">
                  <c:v>318085901.83242118</c:v>
                </c:pt>
                <c:pt idx="22694">
                  <c:v>318087415.41274756</c:v>
                </c:pt>
                <c:pt idx="22695">
                  <c:v>318089577.65518653</c:v>
                </c:pt>
                <c:pt idx="22696">
                  <c:v>318092172.32255131</c:v>
                </c:pt>
                <c:pt idx="22697">
                  <c:v>318094875.0737263</c:v>
                </c:pt>
                <c:pt idx="22698">
                  <c:v>318097469.68861681</c:v>
                </c:pt>
                <c:pt idx="22699">
                  <c:v>318099848.06302291</c:v>
                </c:pt>
                <c:pt idx="22700">
                  <c:v>318102550.73499686</c:v>
                </c:pt>
                <c:pt idx="22701">
                  <c:v>318104929.06326753</c:v>
                </c:pt>
                <c:pt idx="22702">
                  <c:v>318106658.74299133</c:v>
                </c:pt>
                <c:pt idx="22703">
                  <c:v>318108928.93029505</c:v>
                </c:pt>
                <c:pt idx="22704">
                  <c:v>318192794.49428844</c:v>
                </c:pt>
                <c:pt idx="22705">
                  <c:v>318115847.47501129</c:v>
                </c:pt>
                <c:pt idx="22706">
                  <c:v>318199822.82834363</c:v>
                </c:pt>
                <c:pt idx="22707">
                  <c:v>318202958.48579144</c:v>
                </c:pt>
                <c:pt idx="22708">
                  <c:v>318205985.98151225</c:v>
                </c:pt>
                <c:pt idx="22709">
                  <c:v>318288991.16509247</c:v>
                </c:pt>
                <c:pt idx="22710">
                  <c:v>318291586.76556492</c:v>
                </c:pt>
                <c:pt idx="22711">
                  <c:v>318294398.63706702</c:v>
                </c:pt>
                <c:pt idx="22712">
                  <c:v>318297318.62554026</c:v>
                </c:pt>
                <c:pt idx="22713">
                  <c:v>318380759.76503104</c:v>
                </c:pt>
                <c:pt idx="22714">
                  <c:v>318383572.25500715</c:v>
                </c:pt>
                <c:pt idx="22715">
                  <c:v>318386492.88573599</c:v>
                </c:pt>
                <c:pt idx="22716">
                  <c:v>318470586.03761739</c:v>
                </c:pt>
                <c:pt idx="22717">
                  <c:v>318474264.70266509</c:v>
                </c:pt>
                <c:pt idx="22718">
                  <c:v>318477618.73463905</c:v>
                </c:pt>
                <c:pt idx="22719">
                  <c:v>318480756.33861285</c:v>
                </c:pt>
                <c:pt idx="22720">
                  <c:v>318484218.47873503</c:v>
                </c:pt>
                <c:pt idx="22721">
                  <c:v>318487572.3833847</c:v>
                </c:pt>
                <c:pt idx="22722">
                  <c:v>318490601.67974281</c:v>
                </c:pt>
                <c:pt idx="22723">
                  <c:v>318493198.19162238</c:v>
                </c:pt>
                <c:pt idx="22724">
                  <c:v>318496011.05047607</c:v>
                </c:pt>
                <c:pt idx="22725">
                  <c:v>318499148.43436718</c:v>
                </c:pt>
                <c:pt idx="22726">
                  <c:v>318583033.75415438</c:v>
                </c:pt>
                <c:pt idx="22727">
                  <c:v>318586496.48246449</c:v>
                </c:pt>
                <c:pt idx="22728">
                  <c:v>318671033.69856185</c:v>
                </c:pt>
                <c:pt idx="22729">
                  <c:v>318675471.30612642</c:v>
                </c:pt>
                <c:pt idx="22730">
                  <c:v>318679367.68014455</c:v>
                </c:pt>
                <c:pt idx="22731">
                  <c:v>318763042.77661371</c:v>
                </c:pt>
                <c:pt idx="22732">
                  <c:v>318766182.23590493</c:v>
                </c:pt>
                <c:pt idx="22733">
                  <c:v>318769862.93344694</c:v>
                </c:pt>
                <c:pt idx="22734">
                  <c:v>318774301.35299242</c:v>
                </c:pt>
                <c:pt idx="22735">
                  <c:v>318778523.19459724</c:v>
                </c:pt>
                <c:pt idx="22736">
                  <c:v>318782203.71903616</c:v>
                </c:pt>
                <c:pt idx="22737">
                  <c:v>318785559.44632655</c:v>
                </c:pt>
                <c:pt idx="22738">
                  <c:v>318788806.88348889</c:v>
                </c:pt>
                <c:pt idx="22739">
                  <c:v>318792270.77216399</c:v>
                </c:pt>
                <c:pt idx="22740">
                  <c:v>318796167.59226674</c:v>
                </c:pt>
                <c:pt idx="22741">
                  <c:v>318800280.83959424</c:v>
                </c:pt>
                <c:pt idx="22742">
                  <c:v>318803961.05886555</c:v>
                </c:pt>
                <c:pt idx="22743">
                  <c:v>318727093.56577617</c:v>
                </c:pt>
                <c:pt idx="22744">
                  <c:v>318731422.01483124</c:v>
                </c:pt>
                <c:pt idx="22745">
                  <c:v>318736075.01791251</c:v>
                </c:pt>
                <c:pt idx="22746">
                  <c:v>318740619.73194665</c:v>
                </c:pt>
                <c:pt idx="22747">
                  <c:v>318744839.75305301</c:v>
                </c:pt>
                <c:pt idx="22748">
                  <c:v>318748843.3000679</c:v>
                </c:pt>
                <c:pt idx="22749">
                  <c:v>318672184.44279671</c:v>
                </c:pt>
                <c:pt idx="22750">
                  <c:v>318675645.99424738</c:v>
                </c:pt>
                <c:pt idx="22751">
                  <c:v>318678782.9857868</c:v>
                </c:pt>
                <c:pt idx="22752">
                  <c:v>318682460.79015374</c:v>
                </c:pt>
                <c:pt idx="22753">
                  <c:v>318686571.21635514</c:v>
                </c:pt>
                <c:pt idx="22754">
                  <c:v>318690573.41154599</c:v>
                </c:pt>
                <c:pt idx="22755">
                  <c:v>318694251.05057818</c:v>
                </c:pt>
                <c:pt idx="22756">
                  <c:v>318697820.4744401</c:v>
                </c:pt>
                <c:pt idx="22757">
                  <c:v>318701498.0118522</c:v>
                </c:pt>
                <c:pt idx="22758">
                  <c:v>318705608.13970125</c:v>
                </c:pt>
                <c:pt idx="22759">
                  <c:v>318709718.20313907</c:v>
                </c:pt>
                <c:pt idx="22760">
                  <c:v>318713720.04512382</c:v>
                </c:pt>
                <c:pt idx="22761">
                  <c:v>318717829.98143965</c:v>
                </c:pt>
                <c:pt idx="22762">
                  <c:v>318641697.51329154</c:v>
                </c:pt>
                <c:pt idx="22763">
                  <c:v>318726914.87528545</c:v>
                </c:pt>
                <c:pt idx="22764">
                  <c:v>318731349.05442446</c:v>
                </c:pt>
                <c:pt idx="22765">
                  <c:v>318735458.71448976</c:v>
                </c:pt>
                <c:pt idx="22766">
                  <c:v>318658672.77774632</c:v>
                </c:pt>
                <c:pt idx="22767">
                  <c:v>318662348.80489922</c:v>
                </c:pt>
                <c:pt idx="22768">
                  <c:v>318666673.47674417</c:v>
                </c:pt>
                <c:pt idx="22769">
                  <c:v>318751464.14515626</c:v>
                </c:pt>
                <c:pt idx="22770">
                  <c:v>318754708.37014908</c:v>
                </c:pt>
                <c:pt idx="22771">
                  <c:v>318676944.28650749</c:v>
                </c:pt>
                <c:pt idx="22772">
                  <c:v>318680620.05750585</c:v>
                </c:pt>
                <c:pt idx="22773">
                  <c:v>318684620.10268766</c:v>
                </c:pt>
                <c:pt idx="22774">
                  <c:v>318688403.87304783</c:v>
                </c:pt>
                <c:pt idx="22775">
                  <c:v>318773199.68634814</c:v>
                </c:pt>
                <c:pt idx="22776">
                  <c:v>318777416.82150334</c:v>
                </c:pt>
                <c:pt idx="22777">
                  <c:v>318781417.63063478</c:v>
                </c:pt>
                <c:pt idx="22778">
                  <c:v>318785634.63365191</c:v>
                </c:pt>
                <c:pt idx="22779">
                  <c:v>318790175.94568706</c:v>
                </c:pt>
                <c:pt idx="22780">
                  <c:v>318875410.44563216</c:v>
                </c:pt>
                <c:pt idx="22781">
                  <c:v>318879952.74644446</c:v>
                </c:pt>
                <c:pt idx="22782">
                  <c:v>318964649.70879525</c:v>
                </c:pt>
                <c:pt idx="22783">
                  <c:v>318968868.48893934</c:v>
                </c:pt>
                <c:pt idx="22784">
                  <c:v>319054001.25791121</c:v>
                </c:pt>
                <c:pt idx="22785">
                  <c:v>319058978.33882725</c:v>
                </c:pt>
                <c:pt idx="22786">
                  <c:v>319064279.90816635</c:v>
                </c:pt>
                <c:pt idx="22787">
                  <c:v>318989096.05658668</c:v>
                </c:pt>
                <c:pt idx="22788">
                  <c:v>318993638.93221807</c:v>
                </c:pt>
                <c:pt idx="22789">
                  <c:v>318917045.25945038</c:v>
                </c:pt>
                <c:pt idx="22790">
                  <c:v>318920721.78262728</c:v>
                </c:pt>
                <c:pt idx="22791">
                  <c:v>318844016.93812585</c:v>
                </c:pt>
                <c:pt idx="22792">
                  <c:v>318848016.73142439</c:v>
                </c:pt>
                <c:pt idx="22793">
                  <c:v>318852124.56374961</c:v>
                </c:pt>
                <c:pt idx="22794">
                  <c:v>318856880.92079914</c:v>
                </c:pt>
                <c:pt idx="22795">
                  <c:v>318862177.67145067</c:v>
                </c:pt>
                <c:pt idx="22796">
                  <c:v>318786330.47564834</c:v>
                </c:pt>
                <c:pt idx="22797">
                  <c:v>318790545.03824699</c:v>
                </c:pt>
                <c:pt idx="22798">
                  <c:v>318713937.95967674</c:v>
                </c:pt>
                <c:pt idx="22799">
                  <c:v>318717719.18778682</c:v>
                </c:pt>
                <c:pt idx="22800">
                  <c:v>318641217.01771331</c:v>
                </c:pt>
                <c:pt idx="22801">
                  <c:v>318645213.18317455</c:v>
                </c:pt>
                <c:pt idx="22802">
                  <c:v>318649101.28567648</c:v>
                </c:pt>
                <c:pt idx="22803">
                  <c:v>318572702.82989776</c:v>
                </c:pt>
                <c:pt idx="22804">
                  <c:v>318577453.59834874</c:v>
                </c:pt>
                <c:pt idx="22805">
                  <c:v>318582528.18767816</c:v>
                </c:pt>
                <c:pt idx="22806">
                  <c:v>318587062.84392112</c:v>
                </c:pt>
                <c:pt idx="22807">
                  <c:v>318591273.52587116</c:v>
                </c:pt>
                <c:pt idx="22808">
                  <c:v>318595376.17652822</c:v>
                </c:pt>
                <c:pt idx="22809">
                  <c:v>318599802.64860821</c:v>
                </c:pt>
                <c:pt idx="22810">
                  <c:v>318604337.00588036</c:v>
                </c:pt>
                <c:pt idx="22811">
                  <c:v>318608763.32657212</c:v>
                </c:pt>
                <c:pt idx="22812">
                  <c:v>318612541.83385223</c:v>
                </c:pt>
                <c:pt idx="22813">
                  <c:v>318696617.87797749</c:v>
                </c:pt>
                <c:pt idx="22814">
                  <c:v>318700613.19874704</c:v>
                </c:pt>
                <c:pt idx="22815">
                  <c:v>318705580.26936346</c:v>
                </c:pt>
                <c:pt idx="22816">
                  <c:v>318710871.17581701</c:v>
                </c:pt>
                <c:pt idx="22817">
                  <c:v>318715946.02653915</c:v>
                </c:pt>
                <c:pt idx="22818">
                  <c:v>318721344.69602317</c:v>
                </c:pt>
                <c:pt idx="22819">
                  <c:v>318807372.33176875</c:v>
                </c:pt>
                <c:pt idx="22820">
                  <c:v>318812016.17740691</c:v>
                </c:pt>
                <c:pt idx="22821">
                  <c:v>318816335.95995569</c:v>
                </c:pt>
                <c:pt idx="22822">
                  <c:v>318820871.65501857</c:v>
                </c:pt>
                <c:pt idx="22823">
                  <c:v>318906580.99594909</c:v>
                </c:pt>
                <c:pt idx="22824">
                  <c:v>318912305.83582032</c:v>
                </c:pt>
                <c:pt idx="22825">
                  <c:v>318917922.53836709</c:v>
                </c:pt>
                <c:pt idx="22826">
                  <c:v>318922891.05955821</c:v>
                </c:pt>
                <c:pt idx="22827">
                  <c:v>318927535.46161944</c:v>
                </c:pt>
                <c:pt idx="22828">
                  <c:v>318932179.7814151</c:v>
                </c:pt>
                <c:pt idx="22829">
                  <c:v>318936716.01435775</c:v>
                </c:pt>
                <c:pt idx="22830">
                  <c:v>319021894.71045774</c:v>
                </c:pt>
                <c:pt idx="22831">
                  <c:v>319026864.04574221</c:v>
                </c:pt>
                <c:pt idx="22832">
                  <c:v>319032265.39034539</c:v>
                </c:pt>
                <c:pt idx="22833">
                  <c:v>319037666.62371081</c:v>
                </c:pt>
                <c:pt idx="22834">
                  <c:v>319123283.44471037</c:v>
                </c:pt>
                <c:pt idx="22835">
                  <c:v>319208470.38702554</c:v>
                </c:pt>
                <c:pt idx="22836">
                  <c:v>319293767.64412606</c:v>
                </c:pt>
                <c:pt idx="22837">
                  <c:v>319299064.47308612</c:v>
                </c:pt>
                <c:pt idx="22838">
                  <c:v>319304577.38562</c:v>
                </c:pt>
                <c:pt idx="22839">
                  <c:v>319309657.81033045</c:v>
                </c:pt>
                <c:pt idx="22840">
                  <c:v>319314413.86349022</c:v>
                </c:pt>
                <c:pt idx="22841">
                  <c:v>319319277.91962475</c:v>
                </c:pt>
                <c:pt idx="22842">
                  <c:v>319405124.00641185</c:v>
                </c:pt>
                <c:pt idx="22843">
                  <c:v>319410529.66574585</c:v>
                </c:pt>
                <c:pt idx="22844">
                  <c:v>319496271.39183223</c:v>
                </c:pt>
                <c:pt idx="22845">
                  <c:v>319582231.91068536</c:v>
                </c:pt>
                <c:pt idx="22846">
                  <c:v>319668735.93501914</c:v>
                </c:pt>
                <c:pt idx="22847">
                  <c:v>319755242.77777553</c:v>
                </c:pt>
                <c:pt idx="22848">
                  <c:v>319840994.77821696</c:v>
                </c:pt>
                <c:pt idx="22849">
                  <c:v>319925883.14406043</c:v>
                </c:pt>
                <c:pt idx="22850">
                  <c:v>319929455.79715776</c:v>
                </c:pt>
                <c:pt idx="22851">
                  <c:v>319933028.4017114</c:v>
                </c:pt>
                <c:pt idx="22852">
                  <c:v>319937358.76639295</c:v>
                </c:pt>
                <c:pt idx="22853">
                  <c:v>319942338.5976091</c:v>
                </c:pt>
                <c:pt idx="22854">
                  <c:v>320028315.72479695</c:v>
                </c:pt>
                <c:pt idx="22855">
                  <c:v>320114187.11348432</c:v>
                </c:pt>
                <c:pt idx="22856">
                  <c:v>320199736.0247618</c:v>
                </c:pt>
                <c:pt idx="22857">
                  <c:v>320284637.1593219</c:v>
                </c:pt>
                <c:pt idx="22858">
                  <c:v>320369540.35496253</c:v>
                </c:pt>
                <c:pt idx="22859">
                  <c:v>320374309.15664417</c:v>
                </c:pt>
                <c:pt idx="22860">
                  <c:v>320460191.19367665</c:v>
                </c:pt>
                <c:pt idx="22861">
                  <c:v>320465394.63149714</c:v>
                </c:pt>
                <c:pt idx="22862">
                  <c:v>320551605.67987281</c:v>
                </c:pt>
                <c:pt idx="22863">
                  <c:v>320637819.39587694</c:v>
                </c:pt>
                <c:pt idx="22864">
                  <c:v>320723167.9465825</c:v>
                </c:pt>
                <c:pt idx="22865">
                  <c:v>320808084.7427206</c:v>
                </c:pt>
                <c:pt idx="22866">
                  <c:v>320811990.88775307</c:v>
                </c:pt>
                <c:pt idx="22867">
                  <c:v>320896585.07776272</c:v>
                </c:pt>
                <c:pt idx="22868">
                  <c:v>320900275.03474545</c:v>
                </c:pt>
                <c:pt idx="22869">
                  <c:v>320984546.3454048</c:v>
                </c:pt>
                <c:pt idx="22870">
                  <c:v>320907980.36663699</c:v>
                </c:pt>
                <c:pt idx="22871">
                  <c:v>320912755.38887924</c:v>
                </c:pt>
                <c:pt idx="22872">
                  <c:v>320917096.24314785</c:v>
                </c:pt>
                <c:pt idx="22873">
                  <c:v>320920894.43200743</c:v>
                </c:pt>
                <c:pt idx="22874">
                  <c:v>320925235.1522786</c:v>
                </c:pt>
                <c:pt idx="22875">
                  <c:v>321010814.91183299</c:v>
                </c:pt>
                <c:pt idx="22876">
                  <c:v>321015699.27412158</c:v>
                </c:pt>
                <c:pt idx="22877">
                  <c:v>321020800.62259835</c:v>
                </c:pt>
                <c:pt idx="22878">
                  <c:v>321026010.408557</c:v>
                </c:pt>
                <c:pt idx="22879">
                  <c:v>321031111.55758667</c:v>
                </c:pt>
                <c:pt idx="22880">
                  <c:v>321116698.40862608</c:v>
                </c:pt>
                <c:pt idx="22881">
                  <c:v>321121583.53230423</c:v>
                </c:pt>
                <c:pt idx="22882">
                  <c:v>321126468.5655176</c:v>
                </c:pt>
                <c:pt idx="22883">
                  <c:v>321212385.79749936</c:v>
                </c:pt>
                <c:pt idx="22884">
                  <c:v>321218031.91922814</c:v>
                </c:pt>
                <c:pt idx="22885">
                  <c:v>321304061.57757682</c:v>
                </c:pt>
                <c:pt idx="22886">
                  <c:v>321309274.47937804</c:v>
                </c:pt>
                <c:pt idx="22887">
                  <c:v>321394982.02960217</c:v>
                </c:pt>
                <c:pt idx="22888">
                  <c:v>321399652.91797817</c:v>
                </c:pt>
                <c:pt idx="22889">
                  <c:v>321403889.23364174</c:v>
                </c:pt>
                <c:pt idx="22890">
                  <c:v>321408125.48132479</c:v>
                </c:pt>
                <c:pt idx="22891">
                  <c:v>321412687.51819152</c:v>
                </c:pt>
                <c:pt idx="22892">
                  <c:v>321416923.62469161</c:v>
                </c:pt>
                <c:pt idx="22893">
                  <c:v>321501769.54368889</c:v>
                </c:pt>
                <c:pt idx="22894">
                  <c:v>321506115.22082376</c:v>
                </c:pt>
                <c:pt idx="22895">
                  <c:v>321510569.46566564</c:v>
                </c:pt>
                <c:pt idx="22896">
                  <c:v>321515240.91002101</c:v>
                </c:pt>
                <c:pt idx="22897">
                  <c:v>321519912.27173448</c:v>
                </c:pt>
                <c:pt idx="22898">
                  <c:v>321524149.01670724</c:v>
                </c:pt>
                <c:pt idx="22899">
                  <c:v>321528059.79788625</c:v>
                </c:pt>
                <c:pt idx="22900">
                  <c:v>321612587.94191599</c:v>
                </c:pt>
                <c:pt idx="22901">
                  <c:v>321616608.24678969</c:v>
                </c:pt>
                <c:pt idx="22902">
                  <c:v>321620519.83603936</c:v>
                </c:pt>
                <c:pt idx="22903">
                  <c:v>321624105.40862989</c:v>
                </c:pt>
                <c:pt idx="22904">
                  <c:v>321546635.21755165</c:v>
                </c:pt>
                <c:pt idx="22905">
                  <c:v>321549785.30533093</c:v>
                </c:pt>
                <c:pt idx="22906">
                  <c:v>321472312.60796797</c:v>
                </c:pt>
                <c:pt idx="22907">
                  <c:v>321476221.97946578</c:v>
                </c:pt>
                <c:pt idx="22908">
                  <c:v>321480565.65767622</c:v>
                </c:pt>
                <c:pt idx="22909">
                  <c:v>321483714.7796874</c:v>
                </c:pt>
                <c:pt idx="22910">
                  <c:v>321566404.11185247</c:v>
                </c:pt>
                <c:pt idx="22911">
                  <c:v>321567598.88770622</c:v>
                </c:pt>
                <c:pt idx="22912">
                  <c:v>321650289.47823334</c:v>
                </c:pt>
                <c:pt idx="22913">
                  <c:v>321653222.80151886</c:v>
                </c:pt>
                <c:pt idx="22914">
                  <c:v>321656590.651043</c:v>
                </c:pt>
                <c:pt idx="22915">
                  <c:v>321660610.28619546</c:v>
                </c:pt>
                <c:pt idx="22916">
                  <c:v>321664955.76889771</c:v>
                </c:pt>
                <c:pt idx="22917">
                  <c:v>321668540.73830593</c:v>
                </c:pt>
                <c:pt idx="22918">
                  <c:v>321671473.85890222</c:v>
                </c:pt>
                <c:pt idx="22919">
                  <c:v>321593882.58886695</c:v>
                </c:pt>
                <c:pt idx="22920">
                  <c:v>321597032.11305684</c:v>
                </c:pt>
                <c:pt idx="22921">
                  <c:v>321599747.18996626</c:v>
                </c:pt>
                <c:pt idx="22922">
                  <c:v>321602136.43455404</c:v>
                </c:pt>
                <c:pt idx="22923">
                  <c:v>321523672.78954774</c:v>
                </c:pt>
                <c:pt idx="22924">
                  <c:v>321525844.24724483</c:v>
                </c:pt>
                <c:pt idx="22925">
                  <c:v>321609086.84134501</c:v>
                </c:pt>
                <c:pt idx="22926">
                  <c:v>321612453.37886703</c:v>
                </c:pt>
                <c:pt idx="22927">
                  <c:v>321616471.44811052</c:v>
                </c:pt>
                <c:pt idx="22928">
                  <c:v>321620272.2681495</c:v>
                </c:pt>
                <c:pt idx="22929">
                  <c:v>321704170.5163781</c:v>
                </c:pt>
                <c:pt idx="22930">
                  <c:v>321707103.24132901</c:v>
                </c:pt>
                <c:pt idx="22931">
                  <c:v>321790786.44474345</c:v>
                </c:pt>
                <c:pt idx="22932">
                  <c:v>321793502.55320621</c:v>
                </c:pt>
                <c:pt idx="22933">
                  <c:v>321796109.99105918</c:v>
                </c:pt>
                <c:pt idx="22934">
                  <c:v>321718182.13060445</c:v>
                </c:pt>
                <c:pt idx="22935">
                  <c:v>321721114.69997948</c:v>
                </c:pt>
                <c:pt idx="22936">
                  <c:v>321723830.01296216</c:v>
                </c:pt>
                <c:pt idx="22937">
                  <c:v>321807299.95297384</c:v>
                </c:pt>
                <c:pt idx="22938">
                  <c:v>321809798.61760062</c:v>
                </c:pt>
                <c:pt idx="22939">
                  <c:v>321812405.89462376</c:v>
                </c:pt>
                <c:pt idx="22940">
                  <c:v>321814795.87595779</c:v>
                </c:pt>
                <c:pt idx="22941">
                  <c:v>321816425.39628923</c:v>
                </c:pt>
                <c:pt idx="22942">
                  <c:v>321817946.27286416</c:v>
                </c:pt>
                <c:pt idx="22943">
                  <c:v>321819793.03979146</c:v>
                </c:pt>
                <c:pt idx="22944">
                  <c:v>321821422.52930075</c:v>
                </c:pt>
                <c:pt idx="22945">
                  <c:v>321822943.37710851</c:v>
                </c:pt>
                <c:pt idx="22946">
                  <c:v>321825007.37084389</c:v>
                </c:pt>
                <c:pt idx="22947">
                  <c:v>321827071.34845459</c:v>
                </c:pt>
                <c:pt idx="22948">
                  <c:v>321748483.77745438</c:v>
                </c:pt>
                <c:pt idx="22949">
                  <c:v>321750873.0067625</c:v>
                </c:pt>
                <c:pt idx="22950">
                  <c:v>321672826.57105845</c:v>
                </c:pt>
                <c:pt idx="22951">
                  <c:v>321675540.86874992</c:v>
                </c:pt>
                <c:pt idx="22952">
                  <c:v>321677603.71633518</c:v>
                </c:pt>
                <c:pt idx="22953">
                  <c:v>321759560.93115145</c:v>
                </c:pt>
                <c:pt idx="22954">
                  <c:v>321760429.70787305</c:v>
                </c:pt>
                <c:pt idx="22955">
                  <c:v>321842387.7311064</c:v>
                </c:pt>
                <c:pt idx="22956">
                  <c:v>321843365.34240448</c:v>
                </c:pt>
                <c:pt idx="22957">
                  <c:v>321924889.60028285</c:v>
                </c:pt>
                <c:pt idx="22958">
                  <c:v>321925867.45047075</c:v>
                </c:pt>
                <c:pt idx="22959">
                  <c:v>322007392.33027703</c:v>
                </c:pt>
                <c:pt idx="22960">
                  <c:v>322008044.39006305</c:v>
                </c:pt>
                <c:pt idx="22961">
                  <c:v>322009022.47672474</c:v>
                </c:pt>
                <c:pt idx="22962">
                  <c:v>322010543.93767214</c:v>
                </c:pt>
                <c:pt idx="22963">
                  <c:v>322012391.41419142</c:v>
                </c:pt>
                <c:pt idx="22964">
                  <c:v>322014238.87779778</c:v>
                </c:pt>
                <c:pt idx="22965">
                  <c:v>322016195.00165969</c:v>
                </c:pt>
                <c:pt idx="22966">
                  <c:v>321937927.30528373</c:v>
                </c:pt>
                <c:pt idx="22967">
                  <c:v>321940426.12528414</c:v>
                </c:pt>
                <c:pt idx="22968">
                  <c:v>321943250.84987521</c:v>
                </c:pt>
                <c:pt idx="22969">
                  <c:v>321945749.61953622</c:v>
                </c:pt>
                <c:pt idx="22970">
                  <c:v>321947487.88014716</c:v>
                </c:pt>
                <c:pt idx="22971">
                  <c:v>321948357.00616521</c:v>
                </c:pt>
                <c:pt idx="22972">
                  <c:v>321948574.28722292</c:v>
                </c:pt>
                <c:pt idx="22973">
                  <c:v>321948900.20847464</c:v>
                </c:pt>
                <c:pt idx="22974">
                  <c:v>321949660.68983221</c:v>
                </c:pt>
                <c:pt idx="22975">
                  <c:v>321950638.44836152</c:v>
                </c:pt>
                <c:pt idx="22976">
                  <c:v>322032386.80442822</c:v>
                </c:pt>
                <c:pt idx="22977">
                  <c:v>321952159.39888316</c:v>
                </c:pt>
                <c:pt idx="22978">
                  <c:v>321952593.95456725</c:v>
                </c:pt>
                <c:pt idx="22979">
                  <c:v>321953680.34065098</c:v>
                </c:pt>
                <c:pt idx="22980">
                  <c:v>322035864.10919827</c:v>
                </c:pt>
                <c:pt idx="22981">
                  <c:v>322037059.42214733</c:v>
                </c:pt>
                <c:pt idx="22982">
                  <c:v>322037711.40875089</c:v>
                </c:pt>
                <c:pt idx="22983">
                  <c:v>322038146.065593</c:v>
                </c:pt>
                <c:pt idx="22984">
                  <c:v>322038254.72969174</c:v>
                </c:pt>
                <c:pt idx="22985">
                  <c:v>322038254.72969174</c:v>
                </c:pt>
                <c:pt idx="22986">
                  <c:v>322038472.05775559</c:v>
                </c:pt>
                <c:pt idx="22987">
                  <c:v>322038689.38564014</c:v>
                </c:pt>
                <c:pt idx="22988">
                  <c:v>321957808.56703711</c:v>
                </c:pt>
                <c:pt idx="22989">
                  <c:v>321957482.65677255</c:v>
                </c:pt>
                <c:pt idx="22990">
                  <c:v>322038037.40144914</c:v>
                </c:pt>
                <c:pt idx="22991">
                  <c:v>322038254.72969174</c:v>
                </c:pt>
                <c:pt idx="22992">
                  <c:v>322038363.3937459</c:v>
                </c:pt>
                <c:pt idx="22993">
                  <c:v>322119135.49391979</c:v>
                </c:pt>
                <c:pt idx="22994">
                  <c:v>322119461.56757802</c:v>
                </c:pt>
                <c:pt idx="22995">
                  <c:v>322119678.9497934</c:v>
                </c:pt>
                <c:pt idx="22996">
                  <c:v>322119135.49391979</c:v>
                </c:pt>
                <c:pt idx="22997">
                  <c:v>322199581.43826979</c:v>
                </c:pt>
                <c:pt idx="22998">
                  <c:v>322200125.03108644</c:v>
                </c:pt>
                <c:pt idx="22999">
                  <c:v>322200994.77726907</c:v>
                </c:pt>
                <c:pt idx="23000">
                  <c:v>322201647.08502877</c:v>
                </c:pt>
                <c:pt idx="23001">
                  <c:v>322201755.80283225</c:v>
                </c:pt>
                <c:pt idx="23002">
                  <c:v>322201429.64928746</c:v>
                </c:pt>
                <c:pt idx="23003">
                  <c:v>322201320.93134964</c:v>
                </c:pt>
                <c:pt idx="23004">
                  <c:v>322201755.80283225</c:v>
                </c:pt>
                <c:pt idx="23005">
                  <c:v>322202299.39117944</c:v>
                </c:pt>
                <c:pt idx="23006">
                  <c:v>322202842.97840935</c:v>
                </c:pt>
                <c:pt idx="23007">
                  <c:v>322203060.41298783</c:v>
                </c:pt>
                <c:pt idx="23008">
                  <c:v>322203386.56452227</c:v>
                </c:pt>
                <c:pt idx="23009">
                  <c:v>322203821.43260688</c:v>
                </c:pt>
                <c:pt idx="23010">
                  <c:v>322122722.28204077</c:v>
                </c:pt>
                <c:pt idx="23011">
                  <c:v>322122178.83242315</c:v>
                </c:pt>
                <c:pt idx="23012">
                  <c:v>322122070.14236581</c:v>
                </c:pt>
                <c:pt idx="23013">
                  <c:v>322121852.76211637</c:v>
                </c:pt>
                <c:pt idx="23014">
                  <c:v>322121526.69140714</c:v>
                </c:pt>
                <c:pt idx="23015">
                  <c:v>322121635.38168806</c:v>
                </c:pt>
                <c:pt idx="23016">
                  <c:v>322041297.30632186</c:v>
                </c:pt>
                <c:pt idx="23017">
                  <c:v>322041297.30632186</c:v>
                </c:pt>
                <c:pt idx="23018">
                  <c:v>322040862.65466207</c:v>
                </c:pt>
                <c:pt idx="23019">
                  <c:v>322040536.66544771</c:v>
                </c:pt>
                <c:pt idx="23020">
                  <c:v>322040428.00228679</c:v>
                </c:pt>
                <c:pt idx="23021">
                  <c:v>322040319.33908159</c:v>
                </c:pt>
                <c:pt idx="23022">
                  <c:v>322040102.01253676</c:v>
                </c:pt>
                <c:pt idx="23023">
                  <c:v>321958786.29541945</c:v>
                </c:pt>
                <c:pt idx="23024">
                  <c:v>321958351.7499184</c:v>
                </c:pt>
                <c:pt idx="23025">
                  <c:v>321877362.240453</c:v>
                </c:pt>
                <c:pt idx="23026">
                  <c:v>321877688.06815028</c:v>
                </c:pt>
                <c:pt idx="23027">
                  <c:v>321878122.50445485</c:v>
                </c:pt>
                <c:pt idx="23028">
                  <c:v>321878556.94004506</c:v>
                </c:pt>
                <c:pt idx="23029">
                  <c:v>321797892.9853301</c:v>
                </c:pt>
                <c:pt idx="23030">
                  <c:v>321798435.89231849</c:v>
                </c:pt>
                <c:pt idx="23031">
                  <c:v>321799738.86453682</c:v>
                </c:pt>
                <c:pt idx="23032">
                  <c:v>321800933.25009012</c:v>
                </c:pt>
                <c:pt idx="23033">
                  <c:v>321882358.22098613</c:v>
                </c:pt>
                <c:pt idx="23034">
                  <c:v>321882575.43538743</c:v>
                </c:pt>
                <c:pt idx="23035">
                  <c:v>321963240.34560668</c:v>
                </c:pt>
                <c:pt idx="23036">
                  <c:v>321963023.07660723</c:v>
                </c:pt>
                <c:pt idx="23037">
                  <c:v>321962588.53807312</c:v>
                </c:pt>
                <c:pt idx="23038">
                  <c:v>321881815.18420029</c:v>
                </c:pt>
                <c:pt idx="23039">
                  <c:v>321882358.22098613</c:v>
                </c:pt>
                <c:pt idx="23040">
                  <c:v>321882575.43538743</c:v>
                </c:pt>
                <c:pt idx="23041">
                  <c:v>321882249.61371827</c:v>
                </c:pt>
                <c:pt idx="23042">
                  <c:v>321881815.18420029</c:v>
                </c:pt>
                <c:pt idx="23043">
                  <c:v>321882466.82820934</c:v>
                </c:pt>
                <c:pt idx="23044">
                  <c:v>321802561.94895869</c:v>
                </c:pt>
                <c:pt idx="23045">
                  <c:v>321803104.84634972</c:v>
                </c:pt>
                <c:pt idx="23046">
                  <c:v>321803539.16345936</c:v>
                </c:pt>
                <c:pt idx="23047">
                  <c:v>321804299.2166816</c:v>
                </c:pt>
                <c:pt idx="23048">
                  <c:v>321805493.58161294</c:v>
                </c:pt>
                <c:pt idx="23049">
                  <c:v>321806579.36322761</c:v>
                </c:pt>
                <c:pt idx="23050">
                  <c:v>321807556.56286424</c:v>
                </c:pt>
                <c:pt idx="23051">
                  <c:v>321727649.97460449</c:v>
                </c:pt>
                <c:pt idx="23052">
                  <c:v>321728518.37258583</c:v>
                </c:pt>
                <c:pt idx="23053">
                  <c:v>321729820.96420294</c:v>
                </c:pt>
                <c:pt idx="23054">
                  <c:v>321650021.90623343</c:v>
                </c:pt>
                <c:pt idx="23055">
                  <c:v>321569788.37884223</c:v>
                </c:pt>
                <c:pt idx="23056">
                  <c:v>321489337.64486259</c:v>
                </c:pt>
                <c:pt idx="23057">
                  <c:v>321489446.1113562</c:v>
                </c:pt>
                <c:pt idx="23058">
                  <c:v>321408669.86861455</c:v>
                </c:pt>
                <c:pt idx="23059">
                  <c:v>321327676.80185181</c:v>
                </c:pt>
                <c:pt idx="23060">
                  <c:v>321327459.97765225</c:v>
                </c:pt>
                <c:pt idx="23061">
                  <c:v>321327568.38977414</c:v>
                </c:pt>
                <c:pt idx="23062">
                  <c:v>321327459.97765225</c:v>
                </c:pt>
                <c:pt idx="23063">
                  <c:v>321326484.2665481</c:v>
                </c:pt>
                <c:pt idx="23064">
                  <c:v>321244624.52294266</c:v>
                </c:pt>
                <c:pt idx="23065">
                  <c:v>321244624.52294266</c:v>
                </c:pt>
                <c:pt idx="23066">
                  <c:v>321164173.98227412</c:v>
                </c:pt>
                <c:pt idx="23067">
                  <c:v>321083831.60862952</c:v>
                </c:pt>
                <c:pt idx="23068">
                  <c:v>321003380.71273524</c:v>
                </c:pt>
                <c:pt idx="23069">
                  <c:v>321003380.71273524</c:v>
                </c:pt>
                <c:pt idx="23070">
                  <c:v>321003272.40917999</c:v>
                </c:pt>
                <c:pt idx="23071">
                  <c:v>321003813.92651266</c:v>
                </c:pt>
                <c:pt idx="23072">
                  <c:v>321004572.04890859</c:v>
                </c:pt>
                <c:pt idx="23073">
                  <c:v>321085456.56741881</c:v>
                </c:pt>
                <c:pt idx="23074">
                  <c:v>321085023.24605453</c:v>
                </c:pt>
                <c:pt idx="23075">
                  <c:v>321165907.71019232</c:v>
                </c:pt>
                <c:pt idx="23076">
                  <c:v>321167099.64152116</c:v>
                </c:pt>
                <c:pt idx="23077">
                  <c:v>321168724.99373704</c:v>
                </c:pt>
                <c:pt idx="23078">
                  <c:v>321169375.13181776</c:v>
                </c:pt>
                <c:pt idx="23079">
                  <c:v>321250152.13763577</c:v>
                </c:pt>
                <c:pt idx="23080">
                  <c:v>321250152.13763577</c:v>
                </c:pt>
                <c:pt idx="23081">
                  <c:v>321249935.3706153</c:v>
                </c:pt>
                <c:pt idx="23082">
                  <c:v>321249610.2197504</c:v>
                </c:pt>
                <c:pt idx="23083">
                  <c:v>321249285.0684846</c:v>
                </c:pt>
                <c:pt idx="23084">
                  <c:v>321329736.6228568</c:v>
                </c:pt>
                <c:pt idx="23085">
                  <c:v>321329411.38903075</c:v>
                </c:pt>
                <c:pt idx="23086">
                  <c:v>321329086.15480381</c:v>
                </c:pt>
                <c:pt idx="23087">
                  <c:v>321409537.38093948</c:v>
                </c:pt>
                <c:pt idx="23088">
                  <c:v>321409754.25857538</c:v>
                </c:pt>
                <c:pt idx="23089">
                  <c:v>321490964.63759267</c:v>
                </c:pt>
                <c:pt idx="23090">
                  <c:v>321491398.50062621</c:v>
                </c:pt>
                <c:pt idx="23091">
                  <c:v>321491723.89743316</c:v>
                </c:pt>
                <c:pt idx="23092">
                  <c:v>321572717.69796991</c:v>
                </c:pt>
                <c:pt idx="23093">
                  <c:v>321573151.66840923</c:v>
                </c:pt>
                <c:pt idx="23094">
                  <c:v>321654688.28429294</c:v>
                </c:pt>
                <c:pt idx="23095">
                  <c:v>321655230.88103974</c:v>
                </c:pt>
                <c:pt idx="23096">
                  <c:v>321655339.40025544</c:v>
                </c:pt>
                <c:pt idx="23097">
                  <c:v>321655013.84247512</c:v>
                </c:pt>
                <c:pt idx="23098">
                  <c:v>321654254.20609289</c:v>
                </c:pt>
                <c:pt idx="23099">
                  <c:v>321653494.56752527</c:v>
                </c:pt>
                <c:pt idx="23100">
                  <c:v>321653169.00746965</c:v>
                </c:pt>
                <c:pt idx="23101">
                  <c:v>321652843.44701266</c:v>
                </c:pt>
                <c:pt idx="23102">
                  <c:v>321652409.36577845</c:v>
                </c:pt>
                <c:pt idx="23103">
                  <c:v>321652517.88615394</c:v>
                </c:pt>
                <c:pt idx="23104">
                  <c:v>321652734.92677045</c:v>
                </c:pt>
                <c:pt idx="23105">
                  <c:v>321733511.6055572</c:v>
                </c:pt>
                <c:pt idx="23106">
                  <c:v>321733403.05801821</c:v>
                </c:pt>
                <c:pt idx="23107">
                  <c:v>321813962.55983466</c:v>
                </c:pt>
                <c:pt idx="23108">
                  <c:v>321813745.40993869</c:v>
                </c:pt>
                <c:pt idx="23109">
                  <c:v>321894847.75899637</c:v>
                </c:pt>
                <c:pt idx="23110">
                  <c:v>321975624.38327694</c:v>
                </c:pt>
                <c:pt idx="23111">
                  <c:v>322056075.03750682</c:v>
                </c:pt>
                <c:pt idx="23112">
                  <c:v>322137177.63183874</c:v>
                </c:pt>
                <c:pt idx="23113">
                  <c:v>322218606.5220477</c:v>
                </c:pt>
                <c:pt idx="23114">
                  <c:v>322219367.49693072</c:v>
                </c:pt>
                <c:pt idx="23115">
                  <c:v>322219476.20745021</c:v>
                </c:pt>
                <c:pt idx="23116">
                  <c:v>322300253.21326774</c:v>
                </c:pt>
                <c:pt idx="23117">
                  <c:v>322381138.98406518</c:v>
                </c:pt>
                <c:pt idx="23118">
                  <c:v>322381465.27873474</c:v>
                </c:pt>
                <c:pt idx="23119">
                  <c:v>322382009.10228974</c:v>
                </c:pt>
                <c:pt idx="23120">
                  <c:v>322463221.52042937</c:v>
                </c:pt>
                <c:pt idx="23121">
                  <c:v>322463439.10368562</c:v>
                </c:pt>
                <c:pt idx="23122">
                  <c:v>322463656.68676305</c:v>
                </c:pt>
                <c:pt idx="23123">
                  <c:v>322544760.61191046</c:v>
                </c:pt>
                <c:pt idx="23124">
                  <c:v>322545087.06754595</c:v>
                </c:pt>
                <c:pt idx="23125">
                  <c:v>322545413.52277768</c:v>
                </c:pt>
                <c:pt idx="23126">
                  <c:v>322545631.1593762</c:v>
                </c:pt>
                <c:pt idx="23127">
                  <c:v>322626517.77374572</c:v>
                </c:pt>
                <c:pt idx="23128">
                  <c:v>322626191.23715895</c:v>
                </c:pt>
                <c:pt idx="23129">
                  <c:v>322625538.1627773</c:v>
                </c:pt>
                <c:pt idx="23130">
                  <c:v>322624993.9328956</c:v>
                </c:pt>
                <c:pt idx="23131">
                  <c:v>322705989.09409267</c:v>
                </c:pt>
                <c:pt idx="23132">
                  <c:v>322706533.45978844</c:v>
                </c:pt>
                <c:pt idx="23133">
                  <c:v>322787855.56599879</c:v>
                </c:pt>
                <c:pt idx="23134">
                  <c:v>322788400.06571835</c:v>
                </c:pt>
                <c:pt idx="23135">
                  <c:v>322869177.94361281</c:v>
                </c:pt>
                <c:pt idx="23136">
                  <c:v>322868742.2349174</c:v>
                </c:pt>
                <c:pt idx="23137">
                  <c:v>322949193.14005488</c:v>
                </c:pt>
                <c:pt idx="23138">
                  <c:v>323029643.88127506</c:v>
                </c:pt>
                <c:pt idx="23139">
                  <c:v>323028989.98824912</c:v>
                </c:pt>
                <c:pt idx="23140">
                  <c:v>323109222.38175774</c:v>
                </c:pt>
                <c:pt idx="23141">
                  <c:v>323109331.39151716</c:v>
                </c:pt>
                <c:pt idx="23142">
                  <c:v>323109767.43010676</c:v>
                </c:pt>
                <c:pt idx="23143">
                  <c:v>323110094.45857853</c:v>
                </c:pt>
                <c:pt idx="23144">
                  <c:v>323029425.91711289</c:v>
                </c:pt>
                <c:pt idx="23145">
                  <c:v>322948757.32109696</c:v>
                </c:pt>
                <c:pt idx="23146">
                  <c:v>322948539.411349</c:v>
                </c:pt>
                <c:pt idx="23147">
                  <c:v>322947994.6361962</c:v>
                </c:pt>
                <c:pt idx="23148">
                  <c:v>323028227.11101407</c:v>
                </c:pt>
                <c:pt idx="23149">
                  <c:v>323028445.07616252</c:v>
                </c:pt>
                <c:pt idx="23150">
                  <c:v>323028554.05866951</c:v>
                </c:pt>
                <c:pt idx="23151">
                  <c:v>322947667.770567</c:v>
                </c:pt>
                <c:pt idx="23152">
                  <c:v>322947122.99362236</c:v>
                </c:pt>
                <c:pt idx="23153">
                  <c:v>322946796.12691814</c:v>
                </c:pt>
                <c:pt idx="23154">
                  <c:v>322946687.17126048</c:v>
                </c:pt>
                <c:pt idx="23155">
                  <c:v>323027028.29949474</c:v>
                </c:pt>
                <c:pt idx="23156">
                  <c:v>323107369.20899135</c:v>
                </c:pt>
                <c:pt idx="23157">
                  <c:v>323107042.17715913</c:v>
                </c:pt>
                <c:pt idx="23158">
                  <c:v>323187382.78562146</c:v>
                </c:pt>
                <c:pt idx="23159">
                  <c:v>323187164.7093119</c:v>
                </c:pt>
                <c:pt idx="23160">
                  <c:v>323187491.82370925</c:v>
                </c:pt>
                <c:pt idx="23161">
                  <c:v>323106715.14492321</c:v>
                </c:pt>
                <c:pt idx="23162">
                  <c:v>323106170.09030014</c:v>
                </c:pt>
                <c:pt idx="23163">
                  <c:v>323025284.56397146</c:v>
                </c:pt>
                <c:pt idx="23164">
                  <c:v>323024848.6282987</c:v>
                </c:pt>
                <c:pt idx="23165">
                  <c:v>323104643.93139654</c:v>
                </c:pt>
                <c:pt idx="23166">
                  <c:v>323104207.88438261</c:v>
                </c:pt>
                <c:pt idx="23167">
                  <c:v>323185747.20892859</c:v>
                </c:pt>
                <c:pt idx="23168">
                  <c:v>323186837.59451121</c:v>
                </c:pt>
                <c:pt idx="23169">
                  <c:v>323187600.86175221</c:v>
                </c:pt>
                <c:pt idx="23170">
                  <c:v>323188146.05129349</c:v>
                </c:pt>
                <c:pt idx="23171">
                  <c:v>323188146.05129349</c:v>
                </c:pt>
                <c:pt idx="23172">
                  <c:v>323106497.12320834</c:v>
                </c:pt>
                <c:pt idx="23173">
                  <c:v>323105625.03455734</c:v>
                </c:pt>
                <c:pt idx="23174">
                  <c:v>323024957.61228383</c:v>
                </c:pt>
                <c:pt idx="23175">
                  <c:v>322944834.91822749</c:v>
                </c:pt>
                <c:pt idx="23176">
                  <c:v>322945379.69987512</c:v>
                </c:pt>
                <c:pt idx="23177">
                  <c:v>322945597.61222064</c:v>
                </c:pt>
                <c:pt idx="23178">
                  <c:v>322945270.74363524</c:v>
                </c:pt>
                <c:pt idx="23179">
                  <c:v>322944508.04870182</c:v>
                </c:pt>
                <c:pt idx="23180">
                  <c:v>322944072.2220397</c:v>
                </c:pt>
                <c:pt idx="23181">
                  <c:v>322943854.30844051</c:v>
                </c:pt>
                <c:pt idx="23182">
                  <c:v>322943418.48070365</c:v>
                </c:pt>
                <c:pt idx="23183">
                  <c:v>322862424.37833112</c:v>
                </c:pt>
                <c:pt idx="23184">
                  <c:v>322862860.09741455</c:v>
                </c:pt>
                <c:pt idx="23185">
                  <c:v>322863186.88625693</c:v>
                </c:pt>
                <c:pt idx="23186">
                  <c:v>322863295.81578147</c:v>
                </c:pt>
                <c:pt idx="23187">
                  <c:v>322863186.88625693</c:v>
                </c:pt>
                <c:pt idx="23188">
                  <c:v>322863404.74526125</c:v>
                </c:pt>
                <c:pt idx="23189">
                  <c:v>322864058.32119966</c:v>
                </c:pt>
                <c:pt idx="23190">
                  <c:v>322783826.23329175</c:v>
                </c:pt>
                <c:pt idx="23191">
                  <c:v>322784261.83978242</c:v>
                </c:pt>
                <c:pt idx="23192">
                  <c:v>322784588.54418021</c:v>
                </c:pt>
                <c:pt idx="23193">
                  <c:v>322865583.32545346</c:v>
                </c:pt>
                <c:pt idx="23194">
                  <c:v>322865801.18248773</c:v>
                </c:pt>
                <c:pt idx="23195">
                  <c:v>322946578.21555811</c:v>
                </c:pt>
                <c:pt idx="23196">
                  <c:v>322945815.52438676</c:v>
                </c:pt>
                <c:pt idx="23197">
                  <c:v>322944834.91822749</c:v>
                </c:pt>
                <c:pt idx="23198">
                  <c:v>322943745.35157353</c:v>
                </c:pt>
                <c:pt idx="23199">
                  <c:v>322942982.65225071</c:v>
                </c:pt>
                <c:pt idx="23200">
                  <c:v>322942873.69502538</c:v>
                </c:pt>
                <c:pt idx="23201">
                  <c:v>322862533.30816954</c:v>
                </c:pt>
                <c:pt idx="23202">
                  <c:v>322862969.02707344</c:v>
                </c:pt>
                <c:pt idx="23203">
                  <c:v>322943963.26526272</c:v>
                </c:pt>
                <c:pt idx="23204">
                  <c:v>322944181.17877281</c:v>
                </c:pt>
                <c:pt idx="23205">
                  <c:v>322944290.1354605</c:v>
                </c:pt>
                <c:pt idx="23206">
                  <c:v>322944181.17877281</c:v>
                </c:pt>
                <c:pt idx="23207">
                  <c:v>322944072.2220397</c:v>
                </c:pt>
                <c:pt idx="23208">
                  <c:v>322943854.30844051</c:v>
                </c:pt>
                <c:pt idx="23209">
                  <c:v>322943854.30844051</c:v>
                </c:pt>
                <c:pt idx="23210">
                  <c:v>322944617.00525516</c:v>
                </c:pt>
                <c:pt idx="23211">
                  <c:v>323026156.4331668</c:v>
                </c:pt>
                <c:pt idx="23212">
                  <c:v>323026374.40001744</c:v>
                </c:pt>
                <c:pt idx="23213">
                  <c:v>323026483.38337576</c:v>
                </c:pt>
                <c:pt idx="23214">
                  <c:v>323026810.3331815</c:v>
                </c:pt>
                <c:pt idx="23215">
                  <c:v>323026919.31636053</c:v>
                </c:pt>
                <c:pt idx="23216">
                  <c:v>323026810.3331815</c:v>
                </c:pt>
                <c:pt idx="23217">
                  <c:v>323027246.2656287</c:v>
                </c:pt>
                <c:pt idx="23218">
                  <c:v>323028227.11101407</c:v>
                </c:pt>
                <c:pt idx="23219">
                  <c:v>323028881.0059216</c:v>
                </c:pt>
                <c:pt idx="23220">
                  <c:v>323109549.41090149</c:v>
                </c:pt>
                <c:pt idx="23221">
                  <c:v>323109004.36210454</c:v>
                </c:pt>
                <c:pt idx="23222">
                  <c:v>323189563.53885746</c:v>
                </c:pt>
                <c:pt idx="23223">
                  <c:v>323189999.68735325</c:v>
                </c:pt>
                <c:pt idx="23224">
                  <c:v>323190762.94549525</c:v>
                </c:pt>
                <c:pt idx="23225">
                  <c:v>323190981.01884657</c:v>
                </c:pt>
                <c:pt idx="23226">
                  <c:v>323270995.12143254</c:v>
                </c:pt>
                <c:pt idx="23227">
                  <c:v>323270122.60642165</c:v>
                </c:pt>
                <c:pt idx="23228">
                  <c:v>323350354.28890014</c:v>
                </c:pt>
                <c:pt idx="23229">
                  <c:v>323350463.38091016</c:v>
                </c:pt>
                <c:pt idx="23230">
                  <c:v>323431676.8905825</c:v>
                </c:pt>
                <c:pt idx="23231">
                  <c:v>323432113.36646682</c:v>
                </c:pt>
                <c:pt idx="23232">
                  <c:v>323432113.36646682</c:v>
                </c:pt>
                <c:pt idx="23233">
                  <c:v>323432222.48532546</c:v>
                </c:pt>
                <c:pt idx="23234">
                  <c:v>323513545.49355251</c:v>
                </c:pt>
                <c:pt idx="23235">
                  <c:v>323514091.2223143</c:v>
                </c:pt>
                <c:pt idx="23236">
                  <c:v>323514746.09534818</c:v>
                </c:pt>
                <c:pt idx="23237">
                  <c:v>323515291.82164299</c:v>
                </c:pt>
                <c:pt idx="23238">
                  <c:v>323596506.36152214</c:v>
                </c:pt>
                <c:pt idx="23239">
                  <c:v>323516055.83657074</c:v>
                </c:pt>
                <c:pt idx="23240">
                  <c:v>323516601.56017339</c:v>
                </c:pt>
                <c:pt idx="23241">
                  <c:v>323517147.28265393</c:v>
                </c:pt>
                <c:pt idx="23242">
                  <c:v>323598580.62559092</c:v>
                </c:pt>
                <c:pt idx="23243">
                  <c:v>323599781.50791055</c:v>
                </c:pt>
                <c:pt idx="23244">
                  <c:v>323600873.21439803</c:v>
                </c:pt>
                <c:pt idx="23245">
                  <c:v>323520530.7370007</c:v>
                </c:pt>
                <c:pt idx="23246">
                  <c:v>323520530.7370007</c:v>
                </c:pt>
                <c:pt idx="23247">
                  <c:v>323520312.45092446</c:v>
                </c:pt>
                <c:pt idx="23248">
                  <c:v>323519875.87823379</c:v>
                </c:pt>
                <c:pt idx="23249">
                  <c:v>323519657.59161949</c:v>
                </c:pt>
                <c:pt idx="23250">
                  <c:v>323520094.16466922</c:v>
                </c:pt>
                <c:pt idx="23251">
                  <c:v>323521185.59415221</c:v>
                </c:pt>
                <c:pt idx="23252">
                  <c:v>323602729.10512781</c:v>
                </c:pt>
                <c:pt idx="23253">
                  <c:v>323602619.93544346</c:v>
                </c:pt>
                <c:pt idx="23254">
                  <c:v>323683290.22421873</c:v>
                </c:pt>
                <c:pt idx="23255">
                  <c:v>323683508.61813456</c:v>
                </c:pt>
                <c:pt idx="23256">
                  <c:v>323683399.42119879</c:v>
                </c:pt>
                <c:pt idx="23257">
                  <c:v>323763305.11184192</c:v>
                </c:pt>
                <c:pt idx="23258">
                  <c:v>323762103.63887042</c:v>
                </c:pt>
                <c:pt idx="23259">
                  <c:v>323760792.93488711</c:v>
                </c:pt>
                <c:pt idx="23260">
                  <c:v>323759700.6766293</c:v>
                </c:pt>
                <c:pt idx="23261">
                  <c:v>323759372.99827611</c:v>
                </c:pt>
                <c:pt idx="23262">
                  <c:v>323759591.45055658</c:v>
                </c:pt>
                <c:pt idx="23263">
                  <c:v>323841243.81707746</c:v>
                </c:pt>
                <c:pt idx="23264">
                  <c:v>323842117.83954376</c:v>
                </c:pt>
                <c:pt idx="23265">
                  <c:v>323842664.10212582</c:v>
                </c:pt>
                <c:pt idx="23266">
                  <c:v>323924317.25140572</c:v>
                </c:pt>
                <c:pt idx="23267">
                  <c:v>323925191.48434049</c:v>
                </c:pt>
                <c:pt idx="23268">
                  <c:v>323925737.87846482</c:v>
                </c:pt>
                <c:pt idx="23269">
                  <c:v>323926393.54993165</c:v>
                </c:pt>
                <c:pt idx="23270">
                  <c:v>323846487.90876281</c:v>
                </c:pt>
                <c:pt idx="23271">
                  <c:v>323847034.16236281</c:v>
                </c:pt>
                <c:pt idx="23272">
                  <c:v>323847143.41294748</c:v>
                </c:pt>
                <c:pt idx="23273">
                  <c:v>323846815.66105741</c:v>
                </c:pt>
                <c:pt idx="23274">
                  <c:v>323845941.6540398</c:v>
                </c:pt>
                <c:pt idx="23275">
                  <c:v>323926393.54993165</c:v>
                </c:pt>
                <c:pt idx="23276">
                  <c:v>323926612.10672784</c:v>
                </c:pt>
                <c:pt idx="23277">
                  <c:v>323926721.38505846</c:v>
                </c:pt>
                <c:pt idx="23278">
                  <c:v>323926939.9415853</c:v>
                </c:pt>
                <c:pt idx="23279">
                  <c:v>323846597.15957278</c:v>
                </c:pt>
                <c:pt idx="23280">
                  <c:v>323847252.66348851</c:v>
                </c:pt>
                <c:pt idx="23281">
                  <c:v>323847689.66520083</c:v>
                </c:pt>
                <c:pt idx="23282">
                  <c:v>323848126.66619486</c:v>
                </c:pt>
                <c:pt idx="23283">
                  <c:v>323848672.91642684</c:v>
                </c:pt>
                <c:pt idx="23284">
                  <c:v>323930436.82157677</c:v>
                </c:pt>
                <c:pt idx="23285">
                  <c:v>323931092.48145443</c:v>
                </c:pt>
                <c:pt idx="23286">
                  <c:v>323930873.92834145</c:v>
                </c:pt>
                <c:pt idx="23287">
                  <c:v>323930436.82157677</c:v>
                </c:pt>
                <c:pt idx="23288">
                  <c:v>323930108.99103123</c:v>
                </c:pt>
                <c:pt idx="23289">
                  <c:v>323930218.26792485</c:v>
                </c:pt>
                <c:pt idx="23290">
                  <c:v>323930546.09833533</c:v>
                </c:pt>
                <c:pt idx="23291">
                  <c:v>323930764.65171772</c:v>
                </c:pt>
                <c:pt idx="23292">
                  <c:v>324011763.9987368</c:v>
                </c:pt>
                <c:pt idx="23293">
                  <c:v>324012310.51721281</c:v>
                </c:pt>
                <c:pt idx="23294">
                  <c:v>324012857.03456521</c:v>
                </c:pt>
                <c:pt idx="23295">
                  <c:v>323932294.52036345</c:v>
                </c:pt>
                <c:pt idx="23296">
                  <c:v>323932294.52036345</c:v>
                </c:pt>
                <c:pt idx="23297">
                  <c:v>323851622.64827961</c:v>
                </c:pt>
                <c:pt idx="23298">
                  <c:v>323852059.64280701</c:v>
                </c:pt>
                <c:pt idx="23299">
                  <c:v>323932731.62407374</c:v>
                </c:pt>
                <c:pt idx="23300">
                  <c:v>323932185.24432385</c:v>
                </c:pt>
                <c:pt idx="23301">
                  <c:v>323931857.41593403</c:v>
                </c:pt>
                <c:pt idx="23302">
                  <c:v>323932185.24432385</c:v>
                </c:pt>
                <c:pt idx="23303">
                  <c:v>323932731.62407374</c:v>
                </c:pt>
                <c:pt idx="23304">
                  <c:v>324013512.85390532</c:v>
                </c:pt>
                <c:pt idx="23305">
                  <c:v>324013075.6411919</c:v>
                </c:pt>
                <c:pt idx="23306">
                  <c:v>324012419.82077295</c:v>
                </c:pt>
                <c:pt idx="23307">
                  <c:v>324012091.90995699</c:v>
                </c:pt>
                <c:pt idx="23308">
                  <c:v>324012091.90995699</c:v>
                </c:pt>
                <c:pt idx="23309">
                  <c:v>324011654.69490719</c:v>
                </c:pt>
                <c:pt idx="23310">
                  <c:v>324010998.87098414</c:v>
                </c:pt>
                <c:pt idx="23311">
                  <c:v>324091123.48499614</c:v>
                </c:pt>
                <c:pt idx="23312">
                  <c:v>324090576.82622105</c:v>
                </c:pt>
                <c:pt idx="23313">
                  <c:v>324089920.83420736</c:v>
                </c:pt>
                <c:pt idx="23314">
                  <c:v>324089702.16984367</c:v>
                </c:pt>
                <c:pt idx="23315">
                  <c:v>324089592.83759451</c:v>
                </c:pt>
                <c:pt idx="23316">
                  <c:v>324089374.17296064</c:v>
                </c:pt>
                <c:pt idx="23317">
                  <c:v>324089046.17567319</c:v>
                </c:pt>
                <c:pt idx="23318">
                  <c:v>324088936.84315455</c:v>
                </c:pt>
                <c:pt idx="23319">
                  <c:v>324170044.81685776</c:v>
                </c:pt>
                <c:pt idx="23320">
                  <c:v>324251043.56686795</c:v>
                </c:pt>
                <c:pt idx="23321">
                  <c:v>324250824.79313904</c:v>
                </c:pt>
                <c:pt idx="23322">
                  <c:v>324169716.73768139</c:v>
                </c:pt>
                <c:pt idx="23323">
                  <c:v>324169716.73768139</c:v>
                </c:pt>
                <c:pt idx="23324">
                  <c:v>324089374.17296064</c:v>
                </c:pt>
                <c:pt idx="23325">
                  <c:v>324089483.50530005</c:v>
                </c:pt>
                <c:pt idx="23326">
                  <c:v>324170372.89562964</c:v>
                </c:pt>
                <c:pt idx="23327">
                  <c:v>324171247.77037644</c:v>
                </c:pt>
                <c:pt idx="23328">
                  <c:v>324172450.71845627</c:v>
                </c:pt>
                <c:pt idx="23329">
                  <c:v>324173763.01924849</c:v>
                </c:pt>
                <c:pt idx="23330">
                  <c:v>324255419.00367564</c:v>
                </c:pt>
                <c:pt idx="23331">
                  <c:v>324255747.15853643</c:v>
                </c:pt>
                <c:pt idx="23332">
                  <c:v>324336747.18530053</c:v>
                </c:pt>
                <c:pt idx="23333">
                  <c:v>324336966.00930446</c:v>
                </c:pt>
                <c:pt idx="23334">
                  <c:v>324417966.19921374</c:v>
                </c:pt>
                <c:pt idx="23335">
                  <c:v>324417747.32088834</c:v>
                </c:pt>
                <c:pt idx="23336">
                  <c:v>324417637.88165778</c:v>
                </c:pt>
                <c:pt idx="23337">
                  <c:v>324498090.76627743</c:v>
                </c:pt>
                <c:pt idx="23338">
                  <c:v>324497762.36615968</c:v>
                </c:pt>
                <c:pt idx="23339">
                  <c:v>324578543.48698717</c:v>
                </c:pt>
                <c:pt idx="23340">
                  <c:v>324578324.49884874</c:v>
                </c:pt>
                <c:pt idx="23341">
                  <c:v>324577339.04999602</c:v>
                </c:pt>
                <c:pt idx="23342">
                  <c:v>324576353.59749746</c:v>
                </c:pt>
                <c:pt idx="23343">
                  <c:v>324576353.59749746</c:v>
                </c:pt>
                <c:pt idx="23344">
                  <c:v>324577010.56623459</c:v>
                </c:pt>
                <c:pt idx="23345">
                  <c:v>324577339.04999602</c:v>
                </c:pt>
                <c:pt idx="23346">
                  <c:v>324577448.54449302</c:v>
                </c:pt>
                <c:pt idx="23347">
                  <c:v>324577886.52203071</c:v>
                </c:pt>
                <c:pt idx="23348">
                  <c:v>324578215.00471222</c:v>
                </c:pt>
                <c:pt idx="23349">
                  <c:v>324658996.04378724</c:v>
                </c:pt>
                <c:pt idx="23350">
                  <c:v>324658777.00087655</c:v>
                </c:pt>
                <c:pt idx="23351">
                  <c:v>324658229.39281166</c:v>
                </c:pt>
                <c:pt idx="23352">
                  <c:v>324658448.43617249</c:v>
                </c:pt>
                <c:pt idx="23353">
                  <c:v>324659434.12906861</c:v>
                </c:pt>
                <c:pt idx="23354">
                  <c:v>324741201.21165419</c:v>
                </c:pt>
                <c:pt idx="23355">
                  <c:v>324741968.04708254</c:v>
                </c:pt>
                <c:pt idx="23356">
                  <c:v>324742515.78532284</c:v>
                </c:pt>
                <c:pt idx="23357">
                  <c:v>324823407.0804311</c:v>
                </c:pt>
                <c:pt idx="23358">
                  <c:v>324823078.35600501</c:v>
                </c:pt>
                <c:pt idx="23359">
                  <c:v>324903531.21526474</c:v>
                </c:pt>
                <c:pt idx="23360">
                  <c:v>324904188.82802653</c:v>
                </c:pt>
                <c:pt idx="23361">
                  <c:v>324904736.83742225</c:v>
                </c:pt>
                <c:pt idx="23362">
                  <c:v>324904736.83742225</c:v>
                </c:pt>
                <c:pt idx="23363">
                  <c:v>324904736.83742225</c:v>
                </c:pt>
                <c:pt idx="23364">
                  <c:v>324904956.04086488</c:v>
                </c:pt>
                <c:pt idx="23365">
                  <c:v>324905175.24412751</c:v>
                </c:pt>
                <c:pt idx="23366">
                  <c:v>324904846.43916583</c:v>
                </c:pt>
                <c:pt idx="23367">
                  <c:v>324904408.03191942</c:v>
                </c:pt>
                <c:pt idx="23368">
                  <c:v>324904627.23563254</c:v>
                </c:pt>
                <c:pt idx="23369">
                  <c:v>324904956.04086488</c:v>
                </c:pt>
                <c:pt idx="23370">
                  <c:v>324824283.67691875</c:v>
                </c:pt>
                <c:pt idx="23371">
                  <c:v>324824064.52806717</c:v>
                </c:pt>
                <c:pt idx="23372">
                  <c:v>324742953.97510469</c:v>
                </c:pt>
                <c:pt idx="23373">
                  <c:v>324662062.62563014</c:v>
                </c:pt>
                <c:pt idx="23374">
                  <c:v>324581390.31641066</c:v>
                </c:pt>
                <c:pt idx="23375">
                  <c:v>324581499.80924255</c:v>
                </c:pt>
                <c:pt idx="23376">
                  <c:v>324501046.34911859</c:v>
                </c:pt>
                <c:pt idx="23377">
                  <c:v>324501046.34911859</c:v>
                </c:pt>
                <c:pt idx="23378">
                  <c:v>324420264.41076905</c:v>
                </c:pt>
                <c:pt idx="23379">
                  <c:v>324420592.72508609</c:v>
                </c:pt>
                <c:pt idx="23380">
                  <c:v>324420921.03899819</c:v>
                </c:pt>
                <c:pt idx="23381">
                  <c:v>324420483.28702551</c:v>
                </c:pt>
                <c:pt idx="23382">
                  <c:v>324419717.21934104</c:v>
                </c:pt>
                <c:pt idx="23383">
                  <c:v>324338716.59485966</c:v>
                </c:pt>
                <c:pt idx="23384">
                  <c:v>324338169.53811055</c:v>
                </c:pt>
                <c:pt idx="23385">
                  <c:v>324337731.89190149</c:v>
                </c:pt>
                <c:pt idx="23386">
                  <c:v>324337841.30352163</c:v>
                </c:pt>
                <c:pt idx="23387">
                  <c:v>324337731.89190149</c:v>
                </c:pt>
                <c:pt idx="23388">
                  <c:v>324338060.12662566</c:v>
                </c:pt>
                <c:pt idx="23389">
                  <c:v>324338388.36094505</c:v>
                </c:pt>
                <c:pt idx="23390">
                  <c:v>324338388.36094505</c:v>
                </c:pt>
                <c:pt idx="23391">
                  <c:v>324338169.53811055</c:v>
                </c:pt>
                <c:pt idx="23392">
                  <c:v>324419170.02678806</c:v>
                </c:pt>
                <c:pt idx="23393">
                  <c:v>324419607.78092045</c:v>
                </c:pt>
                <c:pt idx="23394">
                  <c:v>324420154.97257304</c:v>
                </c:pt>
                <c:pt idx="23395">
                  <c:v>324501155.81451952</c:v>
                </c:pt>
                <c:pt idx="23396">
                  <c:v>324581718.7947706</c:v>
                </c:pt>
                <c:pt idx="23397">
                  <c:v>324581171.33061218</c:v>
                </c:pt>
                <c:pt idx="23398">
                  <c:v>324661624.54467076</c:v>
                </c:pt>
                <c:pt idx="23399">
                  <c:v>324661734.06497794</c:v>
                </c:pt>
                <c:pt idx="23400">
                  <c:v>324661624.54467076</c:v>
                </c:pt>
                <c:pt idx="23401">
                  <c:v>324580514.37213647</c:v>
                </c:pt>
                <c:pt idx="23402">
                  <c:v>324580076.39891917</c:v>
                </c:pt>
                <c:pt idx="23403">
                  <c:v>324661076.94245839</c:v>
                </c:pt>
                <c:pt idx="23404">
                  <c:v>324661076.94245839</c:v>
                </c:pt>
                <c:pt idx="23405">
                  <c:v>324660310.29747033</c:v>
                </c:pt>
                <c:pt idx="23406">
                  <c:v>324659434.12906861</c:v>
                </c:pt>
                <c:pt idx="23407">
                  <c:v>324659105.56517512</c:v>
                </c:pt>
                <c:pt idx="23408">
                  <c:v>324658996.04378724</c:v>
                </c:pt>
                <c:pt idx="23409">
                  <c:v>324578215.00471222</c:v>
                </c:pt>
                <c:pt idx="23410">
                  <c:v>324578215.00471222</c:v>
                </c:pt>
                <c:pt idx="23411">
                  <c:v>324578215.00471222</c:v>
                </c:pt>
                <c:pt idx="23412">
                  <c:v>324578105.51053005</c:v>
                </c:pt>
                <c:pt idx="23413">
                  <c:v>324577996.01630294</c:v>
                </c:pt>
                <c:pt idx="23414">
                  <c:v>324496777.16337532</c:v>
                </c:pt>
                <c:pt idx="23415">
                  <c:v>324496229.82692015</c:v>
                </c:pt>
                <c:pt idx="23416">
                  <c:v>324495682.48934019</c:v>
                </c:pt>
                <c:pt idx="23417">
                  <c:v>324495463.55399323</c:v>
                </c:pt>
                <c:pt idx="23418">
                  <c:v>324415120.76694542</c:v>
                </c:pt>
                <c:pt idx="23419">
                  <c:v>324416105.72771072</c:v>
                </c:pt>
                <c:pt idx="23420">
                  <c:v>324416543.48688078</c:v>
                </c:pt>
                <c:pt idx="23421">
                  <c:v>324416105.72771072</c:v>
                </c:pt>
                <c:pt idx="23422">
                  <c:v>324415558.52773559</c:v>
                </c:pt>
                <c:pt idx="23423">
                  <c:v>324415777.40786058</c:v>
                </c:pt>
                <c:pt idx="23424">
                  <c:v>324416543.48688078</c:v>
                </c:pt>
                <c:pt idx="23425">
                  <c:v>324416434.04715645</c:v>
                </c:pt>
                <c:pt idx="23426">
                  <c:v>324415777.40786058</c:v>
                </c:pt>
                <c:pt idx="23427">
                  <c:v>324415449.0876056</c:v>
                </c:pt>
                <c:pt idx="23428">
                  <c:v>324415230.20721066</c:v>
                </c:pt>
                <c:pt idx="23429">
                  <c:v>324415230.20721066</c:v>
                </c:pt>
                <c:pt idx="23430">
                  <c:v>324415230.20721066</c:v>
                </c:pt>
                <c:pt idx="23431">
                  <c:v>324415230.20721066</c:v>
                </c:pt>
                <c:pt idx="23432">
                  <c:v>324415120.76694542</c:v>
                </c:pt>
                <c:pt idx="23433">
                  <c:v>324334449.52239776</c:v>
                </c:pt>
                <c:pt idx="23434">
                  <c:v>324334668.34829092</c:v>
                </c:pt>
                <c:pt idx="23435">
                  <c:v>324335215.41223544</c:v>
                </c:pt>
                <c:pt idx="23436">
                  <c:v>324335434.23749918</c:v>
                </c:pt>
                <c:pt idx="23437">
                  <c:v>324334668.34829092</c:v>
                </c:pt>
                <c:pt idx="23438">
                  <c:v>324333683.63035655</c:v>
                </c:pt>
                <c:pt idx="23439">
                  <c:v>324333902.45687866</c:v>
                </c:pt>
                <c:pt idx="23440">
                  <c:v>324334996.58679289</c:v>
                </c:pt>
                <c:pt idx="23441">
                  <c:v>324335653.06258255</c:v>
                </c:pt>
                <c:pt idx="23442">
                  <c:v>324335215.41223544</c:v>
                </c:pt>
                <c:pt idx="23443">
                  <c:v>324415011.32663548</c:v>
                </c:pt>
                <c:pt idx="23444">
                  <c:v>324494697.27886128</c:v>
                </c:pt>
                <c:pt idx="23445">
                  <c:v>324493821.53315359</c:v>
                </c:pt>
                <c:pt idx="23446">
                  <c:v>324493493.12777078</c:v>
                </c:pt>
                <c:pt idx="23447">
                  <c:v>324493164.72198266</c:v>
                </c:pt>
                <c:pt idx="23448">
                  <c:v>324493055.25329697</c:v>
                </c:pt>
                <c:pt idx="23449">
                  <c:v>324493712.06473774</c:v>
                </c:pt>
                <c:pt idx="23450">
                  <c:v>324494587.81080538</c:v>
                </c:pt>
                <c:pt idx="23451">
                  <c:v>324494916.21483815</c:v>
                </c:pt>
                <c:pt idx="23452">
                  <c:v>324494806.74687225</c:v>
                </c:pt>
                <c:pt idx="23453">
                  <c:v>324494697.27886128</c:v>
                </c:pt>
                <c:pt idx="23454">
                  <c:v>324494806.74687225</c:v>
                </c:pt>
                <c:pt idx="23455">
                  <c:v>324495025.68275923</c:v>
                </c:pt>
                <c:pt idx="23456">
                  <c:v>324495025.68275923</c:v>
                </c:pt>
                <c:pt idx="23457">
                  <c:v>324494587.81080538</c:v>
                </c:pt>
                <c:pt idx="23458">
                  <c:v>324494368.87455851</c:v>
                </c:pt>
                <c:pt idx="23459">
                  <c:v>324575258.64600122</c:v>
                </c:pt>
                <c:pt idx="23460">
                  <c:v>324655819.903956</c:v>
                </c:pt>
                <c:pt idx="23461">
                  <c:v>324655600.85843402</c:v>
                </c:pt>
                <c:pt idx="23462">
                  <c:v>324655819.903956</c:v>
                </c:pt>
                <c:pt idx="23463">
                  <c:v>324656696.08424276</c:v>
                </c:pt>
                <c:pt idx="23464">
                  <c:v>324657572.26164806</c:v>
                </c:pt>
                <c:pt idx="23465">
                  <c:v>324738791.14308727</c:v>
                </c:pt>
                <c:pt idx="23466">
                  <c:v>324738462.49568444</c:v>
                </c:pt>
                <c:pt idx="23467">
                  <c:v>324657024.65110755</c:v>
                </c:pt>
                <c:pt idx="23468">
                  <c:v>324656477.03944117</c:v>
                </c:pt>
                <c:pt idx="23469">
                  <c:v>324655929.42664903</c:v>
                </c:pt>
                <c:pt idx="23470">
                  <c:v>324655600.85843402</c:v>
                </c:pt>
                <c:pt idx="23471">
                  <c:v>324736381.05272585</c:v>
                </c:pt>
                <c:pt idx="23472">
                  <c:v>324736600.15275025</c:v>
                </c:pt>
                <c:pt idx="23473">
                  <c:v>324817599.55589122</c:v>
                </c:pt>
                <c:pt idx="23474">
                  <c:v>324898489.46354485</c:v>
                </c:pt>
                <c:pt idx="23475">
                  <c:v>324898599.06785697</c:v>
                </c:pt>
                <c:pt idx="23476">
                  <c:v>324899147.08874065</c:v>
                </c:pt>
                <c:pt idx="23477">
                  <c:v>324900133.52349341</c:v>
                </c:pt>
                <c:pt idx="23478">
                  <c:v>324900571.93776745</c:v>
                </c:pt>
                <c:pt idx="23479">
                  <c:v>324900352.73072064</c:v>
                </c:pt>
                <c:pt idx="23480">
                  <c:v>324900243.12712997</c:v>
                </c:pt>
                <c:pt idx="23481">
                  <c:v>324900133.52349341</c:v>
                </c:pt>
                <c:pt idx="23482">
                  <c:v>324980695.00089854</c:v>
                </c:pt>
                <c:pt idx="23483">
                  <c:v>324980804.63187575</c:v>
                </c:pt>
                <c:pt idx="23484">
                  <c:v>324981462.41679311</c:v>
                </c:pt>
                <c:pt idx="23485">
                  <c:v>324982558.72138387</c:v>
                </c:pt>
                <c:pt idx="23486">
                  <c:v>324983874.28094441</c:v>
                </c:pt>
                <c:pt idx="23487">
                  <c:v>324985189.8340162</c:v>
                </c:pt>
                <c:pt idx="23488">
                  <c:v>324904956.04086488</c:v>
                </c:pt>
                <c:pt idx="23489">
                  <c:v>324824393.25127685</c:v>
                </c:pt>
                <c:pt idx="23490">
                  <c:v>324824831.54825991</c:v>
                </c:pt>
                <c:pt idx="23491">
                  <c:v>324825708.14006352</c:v>
                </c:pt>
                <c:pt idx="23492">
                  <c:v>324826913.4490869</c:v>
                </c:pt>
                <c:pt idx="23493">
                  <c:v>324828009.17983359</c:v>
                </c:pt>
                <c:pt idx="23494">
                  <c:v>324909340.07187974</c:v>
                </c:pt>
                <c:pt idx="23495">
                  <c:v>324909230.47198266</c:v>
                </c:pt>
                <c:pt idx="23496">
                  <c:v>324909230.47198266</c:v>
                </c:pt>
                <c:pt idx="23497">
                  <c:v>324990561.60837924</c:v>
                </c:pt>
                <c:pt idx="23498">
                  <c:v>324991000.11579567</c:v>
                </c:pt>
                <c:pt idx="23499">
                  <c:v>324990780.86217749</c:v>
                </c:pt>
                <c:pt idx="23500">
                  <c:v>324991000.11579567</c:v>
                </c:pt>
                <c:pt idx="23501">
                  <c:v>324991877.12846583</c:v>
                </c:pt>
                <c:pt idx="23502">
                  <c:v>324911641.65930825</c:v>
                </c:pt>
                <c:pt idx="23503">
                  <c:v>324912080.05466121</c:v>
                </c:pt>
                <c:pt idx="23504">
                  <c:v>324912847.24479455</c:v>
                </c:pt>
                <c:pt idx="23505">
                  <c:v>324913724.03081536</c:v>
                </c:pt>
                <c:pt idx="23506">
                  <c:v>324914381.61843896</c:v>
                </c:pt>
                <c:pt idx="23507">
                  <c:v>324915258.39941436</c:v>
                </c:pt>
                <c:pt idx="23508">
                  <c:v>324916135.1775071</c:v>
                </c:pt>
                <c:pt idx="23509">
                  <c:v>324997248.76814252</c:v>
                </c:pt>
                <c:pt idx="23510">
                  <c:v>324997577.64052707</c:v>
                </c:pt>
                <c:pt idx="23511">
                  <c:v>324997687.26456451</c:v>
                </c:pt>
                <c:pt idx="23512">
                  <c:v>324997796.88855726</c:v>
                </c:pt>
                <c:pt idx="23513">
                  <c:v>324997796.88855726</c:v>
                </c:pt>
                <c:pt idx="23514">
                  <c:v>325078691.4755953</c:v>
                </c:pt>
                <c:pt idx="23515">
                  <c:v>325159805.47375429</c:v>
                </c:pt>
                <c:pt idx="23516">
                  <c:v>325160244.18654805</c:v>
                </c:pt>
                <c:pt idx="23517">
                  <c:v>325079787.98508686</c:v>
                </c:pt>
                <c:pt idx="23518">
                  <c:v>325080226.58762228</c:v>
                </c:pt>
                <c:pt idx="23519">
                  <c:v>325081103.79052824</c:v>
                </c:pt>
                <c:pt idx="23520">
                  <c:v>325082309.93981469</c:v>
                </c:pt>
                <c:pt idx="23521">
                  <c:v>325083077.4865213</c:v>
                </c:pt>
                <c:pt idx="23522">
                  <c:v>325083625.73281676</c:v>
                </c:pt>
                <c:pt idx="23523">
                  <c:v>325084393.27573735</c:v>
                </c:pt>
                <c:pt idx="23524">
                  <c:v>325085160.8164503</c:v>
                </c:pt>
                <c:pt idx="23525">
                  <c:v>325085270.46494299</c:v>
                </c:pt>
                <c:pt idx="23526">
                  <c:v>325085599.41015178</c:v>
                </c:pt>
                <c:pt idx="23527">
                  <c:v>325086476.59539139</c:v>
                </c:pt>
                <c:pt idx="23528">
                  <c:v>325087463.42533797</c:v>
                </c:pt>
                <c:pt idx="23529">
                  <c:v>325088450.25163466</c:v>
                </c:pt>
                <c:pt idx="23530">
                  <c:v>325089437.0742811</c:v>
                </c:pt>
                <c:pt idx="23531">
                  <c:v>325090643.18589151</c:v>
                </c:pt>
                <c:pt idx="23532">
                  <c:v>325091958.93779284</c:v>
                </c:pt>
                <c:pt idx="23533">
                  <c:v>325173953.59790176</c:v>
                </c:pt>
                <c:pt idx="23534">
                  <c:v>325174830.97624689</c:v>
                </c:pt>
                <c:pt idx="23535">
                  <c:v>325175708.35170799</c:v>
                </c:pt>
                <c:pt idx="23536">
                  <c:v>325176805.06697679</c:v>
                </c:pt>
                <c:pt idx="23537">
                  <c:v>325177463.09397471</c:v>
                </c:pt>
                <c:pt idx="23538">
                  <c:v>325097002.59329849</c:v>
                </c:pt>
                <c:pt idx="23539">
                  <c:v>325178121.11935025</c:v>
                </c:pt>
                <c:pt idx="23540">
                  <c:v>325178669.47258979</c:v>
                </c:pt>
                <c:pt idx="23541">
                  <c:v>325180204.85566652</c:v>
                </c:pt>
                <c:pt idx="23542">
                  <c:v>325101607.58678699</c:v>
                </c:pt>
                <c:pt idx="23543">
                  <c:v>325104019.69451028</c:v>
                </c:pt>
                <c:pt idx="23544">
                  <c:v>325106212.50078714</c:v>
                </c:pt>
                <c:pt idx="23545">
                  <c:v>325107857.09366685</c:v>
                </c:pt>
                <c:pt idx="23546">
                  <c:v>325189855.63271749</c:v>
                </c:pt>
                <c:pt idx="23547">
                  <c:v>325190952.2898429</c:v>
                </c:pt>
                <c:pt idx="23548">
                  <c:v>325192048.94246131</c:v>
                </c:pt>
                <c:pt idx="23549">
                  <c:v>325193145.59057266</c:v>
                </c:pt>
                <c:pt idx="23550">
                  <c:v>325194680.89035696</c:v>
                </c:pt>
                <c:pt idx="23551">
                  <c:v>325196106.51796138</c:v>
                </c:pt>
                <c:pt idx="23552">
                  <c:v>325116518.44886172</c:v>
                </c:pt>
                <c:pt idx="23553">
                  <c:v>325118053.34323436</c:v>
                </c:pt>
                <c:pt idx="23554">
                  <c:v>325120246.03416228</c:v>
                </c:pt>
                <c:pt idx="23555">
                  <c:v>325042190.90158576</c:v>
                </c:pt>
                <c:pt idx="23556">
                  <c:v>325044711.82133979</c:v>
                </c:pt>
                <c:pt idx="23557">
                  <c:v>325047123.11359143</c:v>
                </c:pt>
                <c:pt idx="23558">
                  <c:v>325049643.98672646</c:v>
                </c:pt>
                <c:pt idx="23559">
                  <c:v>325051836.0309546</c:v>
                </c:pt>
                <c:pt idx="23560">
                  <c:v>325053699.25438374</c:v>
                </c:pt>
                <c:pt idx="23561">
                  <c:v>325055672.06500375</c:v>
                </c:pt>
                <c:pt idx="23562">
                  <c:v>325057535.26163423</c:v>
                </c:pt>
                <c:pt idx="23563">
                  <c:v>324979584.33793414</c:v>
                </c:pt>
                <c:pt idx="23564">
                  <c:v>324983309.72608244</c:v>
                </c:pt>
                <c:pt idx="23565">
                  <c:v>325067179.83612138</c:v>
                </c:pt>
                <c:pt idx="23566">
                  <c:v>325069590.92524946</c:v>
                </c:pt>
                <c:pt idx="23567">
                  <c:v>324991198.61152482</c:v>
                </c:pt>
                <c:pt idx="23568">
                  <c:v>324993718.62296474</c:v>
                </c:pt>
                <c:pt idx="23569">
                  <c:v>324996895.99474734</c:v>
                </c:pt>
                <c:pt idx="23570">
                  <c:v>324999963.76606017</c:v>
                </c:pt>
                <c:pt idx="23571">
                  <c:v>325002702.81776392</c:v>
                </c:pt>
                <c:pt idx="23572">
                  <c:v>325086358.35131651</c:v>
                </c:pt>
                <c:pt idx="23573">
                  <c:v>325089426.78577149</c:v>
                </c:pt>
                <c:pt idx="23574">
                  <c:v>325173303.65998995</c:v>
                </c:pt>
                <c:pt idx="23575">
                  <c:v>325176701.61944258</c:v>
                </c:pt>
                <c:pt idx="23576">
                  <c:v>325179770.70690906</c:v>
                </c:pt>
                <c:pt idx="23577">
                  <c:v>325181962.89062566</c:v>
                </c:pt>
                <c:pt idx="23578">
                  <c:v>325184155.05632824</c:v>
                </c:pt>
                <c:pt idx="23579">
                  <c:v>325186566.41779536</c:v>
                </c:pt>
                <c:pt idx="23580">
                  <c:v>325269899.76075339</c:v>
                </c:pt>
                <c:pt idx="23581">
                  <c:v>325272640.57283539</c:v>
                </c:pt>
                <c:pt idx="23582">
                  <c:v>325355756.48362225</c:v>
                </c:pt>
                <c:pt idx="23583">
                  <c:v>325357511.00924516</c:v>
                </c:pt>
                <c:pt idx="23584">
                  <c:v>325359155.86654252</c:v>
                </c:pt>
                <c:pt idx="23585">
                  <c:v>325280753.21160948</c:v>
                </c:pt>
                <c:pt idx="23586">
                  <c:v>325364528.99640536</c:v>
                </c:pt>
                <c:pt idx="23587">
                  <c:v>325367270.34752214</c:v>
                </c:pt>
                <c:pt idx="23588">
                  <c:v>325289084.85416538</c:v>
                </c:pt>
                <c:pt idx="23589">
                  <c:v>325292263.96499145</c:v>
                </c:pt>
                <c:pt idx="23590">
                  <c:v>325295881.52779126</c:v>
                </c:pt>
                <c:pt idx="23591">
                  <c:v>325299608.66241181</c:v>
                </c:pt>
                <c:pt idx="23592">
                  <c:v>325222186.26401281</c:v>
                </c:pt>
                <c:pt idx="23593">
                  <c:v>325225912.3731392</c:v>
                </c:pt>
                <c:pt idx="23594">
                  <c:v>325311118.60246795</c:v>
                </c:pt>
                <c:pt idx="23595">
                  <c:v>325315612.82523763</c:v>
                </c:pt>
                <c:pt idx="23596">
                  <c:v>325400164.36493725</c:v>
                </c:pt>
                <c:pt idx="23597">
                  <c:v>325403892.09783405</c:v>
                </c:pt>
                <c:pt idx="23598">
                  <c:v>325408387.23590636</c:v>
                </c:pt>
                <c:pt idx="23599">
                  <c:v>325412663.02869648</c:v>
                </c:pt>
                <c:pt idx="23600">
                  <c:v>325496561.33404315</c:v>
                </c:pt>
                <c:pt idx="23601">
                  <c:v>325499083.52064079</c:v>
                </c:pt>
                <c:pt idx="23602">
                  <c:v>325502153.97651207</c:v>
                </c:pt>
                <c:pt idx="23603">
                  <c:v>325505882.33973849</c:v>
                </c:pt>
                <c:pt idx="23604">
                  <c:v>325590552.12164336</c:v>
                </c:pt>
                <c:pt idx="23605">
                  <c:v>325593952.26152402</c:v>
                </c:pt>
                <c:pt idx="23606">
                  <c:v>325678624.68958068</c:v>
                </c:pt>
                <c:pt idx="23607">
                  <c:v>325682793.51871455</c:v>
                </c:pt>
                <c:pt idx="23608">
                  <c:v>325767468.77238834</c:v>
                </c:pt>
                <c:pt idx="23609">
                  <c:v>325771199.59439695</c:v>
                </c:pt>
                <c:pt idx="23610">
                  <c:v>325775040.09204614</c:v>
                </c:pt>
                <c:pt idx="23611">
                  <c:v>325698151.80148494</c:v>
                </c:pt>
                <c:pt idx="23612">
                  <c:v>325701991.23419946</c:v>
                </c:pt>
                <c:pt idx="23613">
                  <c:v>325705282.13260114</c:v>
                </c:pt>
                <c:pt idx="23614">
                  <c:v>325627183.60742897</c:v>
                </c:pt>
                <c:pt idx="23615">
                  <c:v>325629925.28298038</c:v>
                </c:pt>
                <c:pt idx="23616">
                  <c:v>325632776.59569544</c:v>
                </c:pt>
                <c:pt idx="23617">
                  <c:v>325635408.54964107</c:v>
                </c:pt>
                <c:pt idx="23618">
                  <c:v>325637821.15130317</c:v>
                </c:pt>
                <c:pt idx="23619">
                  <c:v>325640891.70371258</c:v>
                </c:pt>
                <c:pt idx="23620">
                  <c:v>325644839.50493169</c:v>
                </c:pt>
                <c:pt idx="23621">
                  <c:v>325649225.88228154</c:v>
                </c:pt>
                <c:pt idx="23622">
                  <c:v>325734349.97435611</c:v>
                </c:pt>
                <c:pt idx="23623">
                  <c:v>325818927.57346767</c:v>
                </c:pt>
                <c:pt idx="23624">
                  <c:v>325822547.96878946</c:v>
                </c:pt>
                <c:pt idx="23625">
                  <c:v>325907018.48088741</c:v>
                </c:pt>
                <c:pt idx="23626">
                  <c:v>325910859.1412499</c:v>
                </c:pt>
                <c:pt idx="23627">
                  <c:v>325914919.20790142</c:v>
                </c:pt>
                <c:pt idx="23628">
                  <c:v>325999503.0769341</c:v>
                </c:pt>
                <c:pt idx="23629">
                  <c:v>325922271.06351113</c:v>
                </c:pt>
                <c:pt idx="23630">
                  <c:v>325926660.13462251</c:v>
                </c:pt>
                <c:pt idx="23631">
                  <c:v>325931817.20106876</c:v>
                </c:pt>
                <c:pt idx="23632">
                  <c:v>325936425.55922484</c:v>
                </c:pt>
                <c:pt idx="23633">
                  <c:v>325859517.07629019</c:v>
                </c:pt>
                <c:pt idx="23634">
                  <c:v>325863575.68743724</c:v>
                </c:pt>
                <c:pt idx="23635">
                  <c:v>325948933.55936402</c:v>
                </c:pt>
                <c:pt idx="23636">
                  <c:v>325953541.62237072</c:v>
                </c:pt>
                <c:pt idx="23637">
                  <c:v>326038683.23553342</c:v>
                </c:pt>
                <c:pt idx="23638">
                  <c:v>326042414.37971437</c:v>
                </c:pt>
                <c:pt idx="23639">
                  <c:v>326046364.946199</c:v>
                </c:pt>
                <c:pt idx="23640">
                  <c:v>325969888.63353932</c:v>
                </c:pt>
                <c:pt idx="23641">
                  <c:v>325974057.50991976</c:v>
                </c:pt>
                <c:pt idx="23642">
                  <c:v>325897468.16784507</c:v>
                </c:pt>
                <c:pt idx="23643">
                  <c:v>325820986.28295135</c:v>
                </c:pt>
                <c:pt idx="23644">
                  <c:v>325744502.14885676</c:v>
                </c:pt>
                <c:pt idx="23645">
                  <c:v>325668234.94632775</c:v>
                </c:pt>
                <c:pt idx="23646">
                  <c:v>325673385.6412828</c:v>
                </c:pt>
                <c:pt idx="23647">
                  <c:v>325678207.47841597</c:v>
                </c:pt>
                <c:pt idx="23648">
                  <c:v>325763465.63435417</c:v>
                </c:pt>
                <c:pt idx="23649">
                  <c:v>325767740.45375055</c:v>
                </c:pt>
                <c:pt idx="23650">
                  <c:v>325771905.59657133</c:v>
                </c:pt>
                <c:pt idx="23651">
                  <c:v>325775851.46142304</c:v>
                </c:pt>
                <c:pt idx="23652">
                  <c:v>325698589.73688388</c:v>
                </c:pt>
                <c:pt idx="23653">
                  <c:v>325702424.93415046</c:v>
                </c:pt>
                <c:pt idx="23654">
                  <c:v>325706698.37477744</c:v>
                </c:pt>
                <c:pt idx="23655">
                  <c:v>325792072.73771816</c:v>
                </c:pt>
                <c:pt idx="23656">
                  <c:v>325796675.89339703</c:v>
                </c:pt>
                <c:pt idx="23657">
                  <c:v>325882163.10055608</c:v>
                </c:pt>
                <c:pt idx="23658">
                  <c:v>325886876.86170137</c:v>
                </c:pt>
                <c:pt idx="23659">
                  <c:v>325891152.06150055</c:v>
                </c:pt>
                <c:pt idx="23660">
                  <c:v>325895536.81072682</c:v>
                </c:pt>
                <c:pt idx="23661">
                  <c:v>325981358.24207175</c:v>
                </c:pt>
                <c:pt idx="23662">
                  <c:v>325985743.9266066</c:v>
                </c:pt>
                <c:pt idx="23663">
                  <c:v>325989800.62070745</c:v>
                </c:pt>
                <c:pt idx="23664">
                  <c:v>325993637.97735476</c:v>
                </c:pt>
                <c:pt idx="23665">
                  <c:v>325997475.27888733</c:v>
                </c:pt>
                <c:pt idx="23666">
                  <c:v>326001751.06424564</c:v>
                </c:pt>
                <c:pt idx="23667">
                  <c:v>326006026.78117579</c:v>
                </c:pt>
                <c:pt idx="23668">
                  <c:v>326010412.0607934</c:v>
                </c:pt>
                <c:pt idx="23669">
                  <c:v>326095584.58394319</c:v>
                </c:pt>
                <c:pt idx="23670">
                  <c:v>326099641.84510922</c:v>
                </c:pt>
                <c:pt idx="23671">
                  <c:v>326103699.04467779</c:v>
                </c:pt>
                <c:pt idx="23672">
                  <c:v>326107865.83417404</c:v>
                </c:pt>
                <c:pt idx="23673">
                  <c:v>326112580.80709332</c:v>
                </c:pt>
                <c:pt idx="23674">
                  <c:v>326198856.07587004</c:v>
                </c:pt>
                <c:pt idx="23675">
                  <c:v>326204559.09226996</c:v>
                </c:pt>
                <c:pt idx="23676">
                  <c:v>326210042.64714336</c:v>
                </c:pt>
                <c:pt idx="23677">
                  <c:v>326134400.17989552</c:v>
                </c:pt>
                <c:pt idx="23678">
                  <c:v>326139662.87752193</c:v>
                </c:pt>
                <c:pt idx="23679">
                  <c:v>326144925.47151184</c:v>
                </c:pt>
                <c:pt idx="23680">
                  <c:v>326149859.05925906</c:v>
                </c:pt>
                <c:pt idx="23681">
                  <c:v>326154463.65898281</c:v>
                </c:pt>
                <c:pt idx="23682">
                  <c:v>326158848.9182924</c:v>
                </c:pt>
                <c:pt idx="23683">
                  <c:v>326163124.47683614</c:v>
                </c:pt>
                <c:pt idx="23684">
                  <c:v>326248205.07327974</c:v>
                </c:pt>
                <c:pt idx="23685">
                  <c:v>326252810.5148918</c:v>
                </c:pt>
                <c:pt idx="23686">
                  <c:v>326257964.12928444</c:v>
                </c:pt>
                <c:pt idx="23687">
                  <c:v>326263227.29249394</c:v>
                </c:pt>
                <c:pt idx="23688">
                  <c:v>326268819.2898587</c:v>
                </c:pt>
                <c:pt idx="23689">
                  <c:v>326274411.1702413</c:v>
                </c:pt>
                <c:pt idx="23690">
                  <c:v>326360925.55342257</c:v>
                </c:pt>
                <c:pt idx="23691">
                  <c:v>326285484.94107819</c:v>
                </c:pt>
                <c:pt idx="23692">
                  <c:v>326290747.56244296</c:v>
                </c:pt>
                <c:pt idx="23693">
                  <c:v>326214535.45225549</c:v>
                </c:pt>
                <c:pt idx="23694">
                  <c:v>326218590.90790176</c:v>
                </c:pt>
                <c:pt idx="23695">
                  <c:v>326222755.90639734</c:v>
                </c:pt>
                <c:pt idx="23696">
                  <c:v>326227140.04521435</c:v>
                </c:pt>
                <c:pt idx="23697">
                  <c:v>326231852.91422653</c:v>
                </c:pt>
                <c:pt idx="23698">
                  <c:v>326236565.70012683</c:v>
                </c:pt>
                <c:pt idx="23699">
                  <c:v>326160016.60579425</c:v>
                </c:pt>
                <c:pt idx="23700">
                  <c:v>326164399.35861731</c:v>
                </c:pt>
                <c:pt idx="23701">
                  <c:v>326250374.78025711</c:v>
                </c:pt>
                <c:pt idx="23702">
                  <c:v>326255744.78538644</c:v>
                </c:pt>
                <c:pt idx="23703">
                  <c:v>326261005.09394979</c:v>
                </c:pt>
                <c:pt idx="23704">
                  <c:v>326266155.71242291</c:v>
                </c:pt>
                <c:pt idx="23705">
                  <c:v>326190803.92296839</c:v>
                </c:pt>
                <c:pt idx="23706">
                  <c:v>326196610.38584554</c:v>
                </c:pt>
                <c:pt idx="23707">
                  <c:v>326201759.40773255</c:v>
                </c:pt>
                <c:pt idx="23708">
                  <c:v>326206251.02663714</c:v>
                </c:pt>
                <c:pt idx="23709">
                  <c:v>326210523.47210616</c:v>
                </c:pt>
                <c:pt idx="23710">
                  <c:v>326214795.84925383</c:v>
                </c:pt>
                <c:pt idx="23711">
                  <c:v>326138668.08953744</c:v>
                </c:pt>
                <c:pt idx="23712">
                  <c:v>326144472.48562843</c:v>
                </c:pt>
                <c:pt idx="23713">
                  <c:v>326150057.72882318</c:v>
                </c:pt>
                <c:pt idx="23714">
                  <c:v>326154766.76469404</c:v>
                </c:pt>
                <c:pt idx="23715">
                  <c:v>326159147.1886462</c:v>
                </c:pt>
                <c:pt idx="23716">
                  <c:v>326163527.5407626</c:v>
                </c:pt>
                <c:pt idx="23717">
                  <c:v>326168455.35102952</c:v>
                </c:pt>
                <c:pt idx="23718">
                  <c:v>326174040.09276414</c:v>
                </c:pt>
                <c:pt idx="23719">
                  <c:v>326098447.80842704</c:v>
                </c:pt>
                <c:pt idx="23720">
                  <c:v>326103264.63053739</c:v>
                </c:pt>
                <c:pt idx="23721">
                  <c:v>326108081.3657645</c:v>
                </c:pt>
                <c:pt idx="23722">
                  <c:v>326113445.35501701</c:v>
                </c:pt>
                <c:pt idx="23723">
                  <c:v>326119028.16817588</c:v>
                </c:pt>
                <c:pt idx="23724">
                  <c:v>326124173.01029444</c:v>
                </c:pt>
                <c:pt idx="23725">
                  <c:v>326129317.75329316</c:v>
                </c:pt>
                <c:pt idx="23726">
                  <c:v>326215976.67742294</c:v>
                </c:pt>
                <c:pt idx="23727">
                  <c:v>326221450.94152486</c:v>
                </c:pt>
                <c:pt idx="23728">
                  <c:v>326307237.7390303</c:v>
                </c:pt>
                <c:pt idx="23729">
                  <c:v>326312275.12206131</c:v>
                </c:pt>
                <c:pt idx="23730">
                  <c:v>326398393.98031545</c:v>
                </c:pt>
                <c:pt idx="23731">
                  <c:v>326403651.48175246</c:v>
                </c:pt>
                <c:pt idx="23732">
                  <c:v>326408908.87975848</c:v>
                </c:pt>
                <c:pt idx="23733">
                  <c:v>326413728.0704059</c:v>
                </c:pt>
                <c:pt idx="23734">
                  <c:v>326418218.60165417</c:v>
                </c:pt>
                <c:pt idx="23735">
                  <c:v>326422818.57981682</c:v>
                </c:pt>
                <c:pt idx="23736">
                  <c:v>326427308.95831668</c:v>
                </c:pt>
                <c:pt idx="23737">
                  <c:v>326431470.70516521</c:v>
                </c:pt>
                <c:pt idx="23738">
                  <c:v>326435632.38720292</c:v>
                </c:pt>
                <c:pt idx="23739">
                  <c:v>326440232.06563348</c:v>
                </c:pt>
                <c:pt idx="23740">
                  <c:v>326445050.69145823</c:v>
                </c:pt>
                <c:pt idx="23741">
                  <c:v>326450088.25283176</c:v>
                </c:pt>
                <c:pt idx="23742">
                  <c:v>326455563.75531703</c:v>
                </c:pt>
                <c:pt idx="23743">
                  <c:v>326380379.97812682</c:v>
                </c:pt>
                <c:pt idx="23744">
                  <c:v>326304645.94555181</c:v>
                </c:pt>
                <c:pt idx="23745">
                  <c:v>326309352.25686496</c:v>
                </c:pt>
                <c:pt idx="23746">
                  <c:v>326233504.83357286</c:v>
                </c:pt>
                <c:pt idx="23747">
                  <c:v>326239085.13731831</c:v>
                </c:pt>
                <c:pt idx="23748">
                  <c:v>326244118.25244015</c:v>
                </c:pt>
                <c:pt idx="23749">
                  <c:v>326329708.83445251</c:v>
                </c:pt>
                <c:pt idx="23750">
                  <c:v>326334305.26630116</c:v>
                </c:pt>
                <c:pt idx="23751">
                  <c:v>326258013.5343225</c:v>
                </c:pt>
                <c:pt idx="23752">
                  <c:v>326262718.07221949</c:v>
                </c:pt>
                <c:pt idx="23753">
                  <c:v>326267422.52723616</c:v>
                </c:pt>
                <c:pt idx="23754">
                  <c:v>326272236.30239278</c:v>
                </c:pt>
                <c:pt idx="23755">
                  <c:v>326277049.99077523</c:v>
                </c:pt>
                <c:pt idx="23756">
                  <c:v>326281972.99141574</c:v>
                </c:pt>
                <c:pt idx="23757">
                  <c:v>326206547.42833549</c:v>
                </c:pt>
                <c:pt idx="23758">
                  <c:v>326293459.6399743</c:v>
                </c:pt>
                <c:pt idx="23759">
                  <c:v>326298272.94580102</c:v>
                </c:pt>
                <c:pt idx="23760">
                  <c:v>326302539.21252716</c:v>
                </c:pt>
                <c:pt idx="23761">
                  <c:v>326387924.46097863</c:v>
                </c:pt>
                <c:pt idx="23762">
                  <c:v>326392519.89115363</c:v>
                </c:pt>
                <c:pt idx="23763">
                  <c:v>326397443.47860706</c:v>
                </c:pt>
                <c:pt idx="23764">
                  <c:v>326402476.38531262</c:v>
                </c:pt>
                <c:pt idx="23765">
                  <c:v>326407509.19718772</c:v>
                </c:pt>
                <c:pt idx="23766">
                  <c:v>326412541.91423619</c:v>
                </c:pt>
                <c:pt idx="23767">
                  <c:v>326417683.94023949</c:v>
                </c:pt>
                <c:pt idx="23768">
                  <c:v>326341916.918109</c:v>
                </c:pt>
                <c:pt idx="23769">
                  <c:v>326347166.84015626</c:v>
                </c:pt>
                <c:pt idx="23770">
                  <c:v>326351651.06684029</c:v>
                </c:pt>
                <c:pt idx="23771">
                  <c:v>326355807.11214054</c:v>
                </c:pt>
                <c:pt idx="23772">
                  <c:v>326360619.29431295</c:v>
                </c:pt>
                <c:pt idx="23773">
                  <c:v>326365431.38976908</c:v>
                </c:pt>
                <c:pt idx="23774">
                  <c:v>326370243.39851224</c:v>
                </c:pt>
                <c:pt idx="23775">
                  <c:v>326375164.68140125</c:v>
                </c:pt>
                <c:pt idx="23776">
                  <c:v>326380523.30851537</c:v>
                </c:pt>
                <c:pt idx="23777">
                  <c:v>326385553.7585631</c:v>
                </c:pt>
                <c:pt idx="23778">
                  <c:v>326390365.40472031</c:v>
                </c:pt>
                <c:pt idx="23779">
                  <c:v>326394958.2588135</c:v>
                </c:pt>
                <c:pt idx="23780">
                  <c:v>326399441.68304437</c:v>
                </c:pt>
                <c:pt idx="23781">
                  <c:v>326485286.90545553</c:v>
                </c:pt>
                <c:pt idx="23782">
                  <c:v>326490318.15726852</c:v>
                </c:pt>
                <c:pt idx="23783">
                  <c:v>326495349.31431365</c:v>
                </c:pt>
                <c:pt idx="23784">
                  <c:v>326419233.46113646</c:v>
                </c:pt>
                <c:pt idx="23785">
                  <c:v>326424372.52273333</c:v>
                </c:pt>
                <c:pt idx="23786">
                  <c:v>326429730.16250372</c:v>
                </c:pt>
                <c:pt idx="23787">
                  <c:v>326353936.90405709</c:v>
                </c:pt>
                <c:pt idx="23788">
                  <c:v>326358746.46541947</c:v>
                </c:pt>
                <c:pt idx="23789">
                  <c:v>326444818.44789761</c:v>
                </c:pt>
                <c:pt idx="23790">
                  <c:v>326450066.34733701</c:v>
                </c:pt>
                <c:pt idx="23791">
                  <c:v>326454548.8464402</c:v>
                </c:pt>
                <c:pt idx="23792">
                  <c:v>326539859.98877823</c:v>
                </c:pt>
                <c:pt idx="23793">
                  <c:v>326625282.55916888</c:v>
                </c:pt>
                <c:pt idx="23794">
                  <c:v>326629438.93170059</c:v>
                </c:pt>
                <c:pt idx="23795">
                  <c:v>326633595.23957324</c:v>
                </c:pt>
                <c:pt idx="23796">
                  <c:v>326638079.60449958</c:v>
                </c:pt>
                <c:pt idx="23797">
                  <c:v>326724382.43242514</c:v>
                </c:pt>
                <c:pt idx="23798">
                  <c:v>326729742.92116618</c:v>
                </c:pt>
                <c:pt idx="23799">
                  <c:v>326815392.94521779</c:v>
                </c:pt>
                <c:pt idx="23800">
                  <c:v>326819113.26357955</c:v>
                </c:pt>
                <c:pt idx="23801">
                  <c:v>326822614.69238514</c:v>
                </c:pt>
                <c:pt idx="23802">
                  <c:v>326826444.32762581</c:v>
                </c:pt>
                <c:pt idx="23803">
                  <c:v>326831149.23295337</c:v>
                </c:pt>
                <c:pt idx="23804">
                  <c:v>326836291.70916981</c:v>
                </c:pt>
                <c:pt idx="23805">
                  <c:v>326922495.95006776</c:v>
                </c:pt>
                <c:pt idx="23806">
                  <c:v>326927530.06751055</c:v>
                </c:pt>
                <c:pt idx="23807">
                  <c:v>326932454.65590316</c:v>
                </c:pt>
                <c:pt idx="23808">
                  <c:v>326937598.01805305</c:v>
                </c:pt>
                <c:pt idx="23809">
                  <c:v>326942741.28126293</c:v>
                </c:pt>
                <c:pt idx="23810">
                  <c:v>326947775.0175395</c:v>
                </c:pt>
                <c:pt idx="23811">
                  <c:v>326952370.9548533</c:v>
                </c:pt>
                <c:pt idx="23812">
                  <c:v>326956638.5401932</c:v>
                </c:pt>
                <c:pt idx="23813">
                  <c:v>326961343.74764097</c:v>
                </c:pt>
                <c:pt idx="23814">
                  <c:v>326966377.13370812</c:v>
                </c:pt>
                <c:pt idx="23815">
                  <c:v>326971629.26162434</c:v>
                </c:pt>
                <c:pt idx="23816">
                  <c:v>326977537.78221118</c:v>
                </c:pt>
                <c:pt idx="23817">
                  <c:v>326983664.99898344</c:v>
                </c:pt>
                <c:pt idx="23818">
                  <c:v>326989463.84267074</c:v>
                </c:pt>
                <c:pt idx="23819">
                  <c:v>326995043.74333185</c:v>
                </c:pt>
                <c:pt idx="23820">
                  <c:v>327000295.30816787</c:v>
                </c:pt>
                <c:pt idx="23821">
                  <c:v>327004890.34278685</c:v>
                </c:pt>
                <c:pt idx="23822">
                  <c:v>326927964.36252081</c:v>
                </c:pt>
                <c:pt idx="23823">
                  <c:v>326932448.7334426</c:v>
                </c:pt>
                <c:pt idx="23824">
                  <c:v>326937479.88931662</c:v>
                </c:pt>
                <c:pt idx="23825">
                  <c:v>326943495.27747834</c:v>
                </c:pt>
                <c:pt idx="23826">
                  <c:v>326869077.90044594</c:v>
                </c:pt>
                <c:pt idx="23827">
                  <c:v>326956181.83414894</c:v>
                </c:pt>
                <c:pt idx="23828">
                  <c:v>326961321.90553874</c:v>
                </c:pt>
                <c:pt idx="23829">
                  <c:v>326966133.79768914</c:v>
                </c:pt>
                <c:pt idx="23830">
                  <c:v>326971054.96142995</c:v>
                </c:pt>
                <c:pt idx="23831">
                  <c:v>327057180.64999735</c:v>
                </c:pt>
                <c:pt idx="23832">
                  <c:v>327062321.61339855</c:v>
                </c:pt>
                <c:pt idx="23833">
                  <c:v>327067681.23595285</c:v>
                </c:pt>
                <c:pt idx="23834">
                  <c:v>327072603.24366152</c:v>
                </c:pt>
                <c:pt idx="23835">
                  <c:v>327158625.4645465</c:v>
                </c:pt>
                <c:pt idx="23836">
                  <c:v>327163986.11121374</c:v>
                </c:pt>
                <c:pt idx="23837">
                  <c:v>327250230.76226819</c:v>
                </c:pt>
                <c:pt idx="23838">
                  <c:v>327255373.68179464</c:v>
                </c:pt>
                <c:pt idx="23839">
                  <c:v>327179192.25888282</c:v>
                </c:pt>
                <c:pt idx="23840">
                  <c:v>327184005.53554314</c:v>
                </c:pt>
                <c:pt idx="23841">
                  <c:v>327107820.29965639</c:v>
                </c:pt>
                <c:pt idx="23842">
                  <c:v>327113069.64987952</c:v>
                </c:pt>
                <c:pt idx="23843">
                  <c:v>327118209.53877819</c:v>
                </c:pt>
                <c:pt idx="23844">
                  <c:v>327122693.19095594</c:v>
                </c:pt>
                <c:pt idx="23845">
                  <c:v>327127067.41330475</c:v>
                </c:pt>
                <c:pt idx="23846">
                  <c:v>327050765.1941849</c:v>
                </c:pt>
                <c:pt idx="23847">
                  <c:v>327055684.80009431</c:v>
                </c:pt>
                <c:pt idx="23848">
                  <c:v>327060822.9584884</c:v>
                </c:pt>
                <c:pt idx="23849">
                  <c:v>326985608.51294553</c:v>
                </c:pt>
                <c:pt idx="23850">
                  <c:v>326991838.08098346</c:v>
                </c:pt>
                <c:pt idx="23851">
                  <c:v>326997302.49479169</c:v>
                </c:pt>
                <c:pt idx="23852">
                  <c:v>327002329.65681291</c:v>
                </c:pt>
                <c:pt idx="23853">
                  <c:v>327007138.1580829</c:v>
                </c:pt>
                <c:pt idx="23854">
                  <c:v>327011837.2916404</c:v>
                </c:pt>
                <c:pt idx="23855">
                  <c:v>327016754.90106779</c:v>
                </c:pt>
                <c:pt idx="23856">
                  <c:v>326940764.23379713</c:v>
                </c:pt>
                <c:pt idx="23857">
                  <c:v>326945789.68628579</c:v>
                </c:pt>
                <c:pt idx="23858">
                  <c:v>326870013.46587479</c:v>
                </c:pt>
                <c:pt idx="23859">
                  <c:v>326957478.96011335</c:v>
                </c:pt>
                <c:pt idx="23860">
                  <c:v>326963814.98826116</c:v>
                </c:pt>
                <c:pt idx="23861">
                  <c:v>326969713.91388053</c:v>
                </c:pt>
                <c:pt idx="23862">
                  <c:v>326974848.05794626</c:v>
                </c:pt>
                <c:pt idx="23863">
                  <c:v>326979872.86937141</c:v>
                </c:pt>
                <c:pt idx="23864">
                  <c:v>326985116.05010426</c:v>
                </c:pt>
                <c:pt idx="23865">
                  <c:v>326990140.66842091</c:v>
                </c:pt>
                <c:pt idx="23866">
                  <c:v>326995492.87529624</c:v>
                </c:pt>
                <c:pt idx="23867">
                  <c:v>327082314.38122845</c:v>
                </c:pt>
                <c:pt idx="23868">
                  <c:v>327087995.44557476</c:v>
                </c:pt>
                <c:pt idx="23869">
                  <c:v>327174274.56316054</c:v>
                </c:pt>
                <c:pt idx="23870">
                  <c:v>327179082.62339556</c:v>
                </c:pt>
                <c:pt idx="23871">
                  <c:v>327183781.3259781</c:v>
                </c:pt>
                <c:pt idx="23872">
                  <c:v>327188042.86852366</c:v>
                </c:pt>
                <c:pt idx="23873">
                  <c:v>327192304.34312963</c:v>
                </c:pt>
                <c:pt idx="23874">
                  <c:v>327278371.44929415</c:v>
                </c:pt>
                <c:pt idx="23875">
                  <c:v>327284054.61440682</c:v>
                </c:pt>
                <c:pt idx="23876">
                  <c:v>327290174.81097347</c:v>
                </c:pt>
                <c:pt idx="23877">
                  <c:v>327215358.83541995</c:v>
                </c:pt>
                <c:pt idx="23878">
                  <c:v>327221586.48511374</c:v>
                </c:pt>
                <c:pt idx="23879">
                  <c:v>327308643.84060806</c:v>
                </c:pt>
                <c:pt idx="23880">
                  <c:v>327314107.80600816</c:v>
                </c:pt>
                <c:pt idx="23881">
                  <c:v>327319680.9356851</c:v>
                </c:pt>
                <c:pt idx="23882">
                  <c:v>327325253.94919771</c:v>
                </c:pt>
                <c:pt idx="23883">
                  <c:v>327330608.30374384</c:v>
                </c:pt>
                <c:pt idx="23884">
                  <c:v>327336181.08949554</c:v>
                </c:pt>
                <c:pt idx="23885">
                  <c:v>327260697.17845273</c:v>
                </c:pt>
                <c:pt idx="23886">
                  <c:v>327266049.87284636</c:v>
                </c:pt>
                <c:pt idx="23887">
                  <c:v>327271183.98920679</c:v>
                </c:pt>
                <c:pt idx="23888">
                  <c:v>327276099.54012722</c:v>
                </c:pt>
                <c:pt idx="23889">
                  <c:v>327281342.69480938</c:v>
                </c:pt>
                <c:pt idx="23890">
                  <c:v>327286913.43397486</c:v>
                </c:pt>
                <c:pt idx="23891">
                  <c:v>327292702.51048809</c:v>
                </c:pt>
                <c:pt idx="23892">
                  <c:v>327298600.68591642</c:v>
                </c:pt>
                <c:pt idx="23893">
                  <c:v>327304280.2874012</c:v>
                </c:pt>
                <c:pt idx="23894">
                  <c:v>327309304.44965976</c:v>
                </c:pt>
                <c:pt idx="23895">
                  <c:v>327233258.55927944</c:v>
                </c:pt>
                <c:pt idx="23896">
                  <c:v>327239045.60409421</c:v>
                </c:pt>
                <c:pt idx="23897">
                  <c:v>327244832.52359301</c:v>
                </c:pt>
                <c:pt idx="23898">
                  <c:v>327249636.66344982</c:v>
                </c:pt>
                <c:pt idx="23899">
                  <c:v>327173037.97608042</c:v>
                </c:pt>
                <c:pt idx="23900">
                  <c:v>327177840.75538445</c:v>
                </c:pt>
                <c:pt idx="23901">
                  <c:v>327183516.65598136</c:v>
                </c:pt>
                <c:pt idx="23902">
                  <c:v>327189301.58443379</c:v>
                </c:pt>
                <c:pt idx="23903">
                  <c:v>327194977.24156028</c:v>
                </c:pt>
                <c:pt idx="23904">
                  <c:v>327119570.66581082</c:v>
                </c:pt>
                <c:pt idx="23905">
                  <c:v>327044161.09406996</c:v>
                </c:pt>
                <c:pt idx="23906">
                  <c:v>326968639.46865511</c:v>
                </c:pt>
                <c:pt idx="23907">
                  <c:v>326893441.99130291</c:v>
                </c:pt>
                <c:pt idx="23908">
                  <c:v>326817587.40705705</c:v>
                </c:pt>
                <c:pt idx="23909">
                  <c:v>326741185.21272314</c:v>
                </c:pt>
                <c:pt idx="23910">
                  <c:v>326746633.65561324</c:v>
                </c:pt>
                <c:pt idx="23911">
                  <c:v>326671861.61579072</c:v>
                </c:pt>
                <c:pt idx="23912">
                  <c:v>326678397.81811351</c:v>
                </c:pt>
                <c:pt idx="23913">
                  <c:v>326684498.12909776</c:v>
                </c:pt>
                <c:pt idx="23914">
                  <c:v>326771477.14466643</c:v>
                </c:pt>
                <c:pt idx="23915">
                  <c:v>326776598.10261345</c:v>
                </c:pt>
                <c:pt idx="23916">
                  <c:v>326781501.05534285</c:v>
                </c:pt>
                <c:pt idx="23917">
                  <c:v>326705521.34613222</c:v>
                </c:pt>
                <c:pt idx="23918">
                  <c:v>326710858.58306777</c:v>
                </c:pt>
                <c:pt idx="23919">
                  <c:v>326716304.63311052</c:v>
                </c:pt>
                <c:pt idx="23920">
                  <c:v>326721859.48959184</c:v>
                </c:pt>
                <c:pt idx="23921">
                  <c:v>326646308.2505722</c:v>
                </c:pt>
                <c:pt idx="23922">
                  <c:v>326570318.63995314</c:v>
                </c:pt>
                <c:pt idx="23923">
                  <c:v>326575217.25117123</c:v>
                </c:pt>
                <c:pt idx="23924">
                  <c:v>326498897.14124376</c:v>
                </c:pt>
                <c:pt idx="23925">
                  <c:v>326423227.29738444</c:v>
                </c:pt>
                <c:pt idx="23926">
                  <c:v>326429211.15415341</c:v>
                </c:pt>
                <c:pt idx="23927">
                  <c:v>326434977.28898674</c:v>
                </c:pt>
                <c:pt idx="23928">
                  <c:v>326521532.39461029</c:v>
                </c:pt>
                <c:pt idx="23929">
                  <c:v>326526538.00836796</c:v>
                </c:pt>
                <c:pt idx="23930">
                  <c:v>326531869.97178519</c:v>
                </c:pt>
                <c:pt idx="23931">
                  <c:v>326618538.8275488</c:v>
                </c:pt>
                <c:pt idx="23932">
                  <c:v>326623871.90175319</c:v>
                </c:pt>
                <c:pt idx="23933">
                  <c:v>326710217.98438942</c:v>
                </c:pt>
                <c:pt idx="23934">
                  <c:v>326715443.31584191</c:v>
                </c:pt>
                <c:pt idx="23935">
                  <c:v>326720995.11831242</c:v>
                </c:pt>
                <c:pt idx="23936">
                  <c:v>326645638.44515765</c:v>
                </c:pt>
                <c:pt idx="23937">
                  <c:v>326651732.75883335</c:v>
                </c:pt>
                <c:pt idx="23938">
                  <c:v>326657935.75646281</c:v>
                </c:pt>
                <c:pt idx="23939">
                  <c:v>326745486.98465371</c:v>
                </c:pt>
                <c:pt idx="23940">
                  <c:v>326751691.23366511</c:v>
                </c:pt>
                <c:pt idx="23941">
                  <c:v>326757786.49562103</c:v>
                </c:pt>
                <c:pt idx="23942">
                  <c:v>326763881.6182462</c:v>
                </c:pt>
                <c:pt idx="23943">
                  <c:v>326769758.92597038</c:v>
                </c:pt>
                <c:pt idx="23944">
                  <c:v>326775527.26869518</c:v>
                </c:pt>
                <c:pt idx="23945">
                  <c:v>326862217.36324102</c:v>
                </c:pt>
                <c:pt idx="23946">
                  <c:v>326948365.62632996</c:v>
                </c:pt>
                <c:pt idx="23947">
                  <c:v>326953483.18990844</c:v>
                </c:pt>
                <c:pt idx="23948">
                  <c:v>327040288.42532772</c:v>
                </c:pt>
                <c:pt idx="23949">
                  <c:v>326964915.69008267</c:v>
                </c:pt>
                <c:pt idx="23950">
                  <c:v>327052050.23859257</c:v>
                </c:pt>
                <c:pt idx="23951">
                  <c:v>327139187.57962376</c:v>
                </c:pt>
                <c:pt idx="23952">
                  <c:v>327144851.77210695</c:v>
                </c:pt>
                <c:pt idx="23953">
                  <c:v>327231121.58397639</c:v>
                </c:pt>
                <c:pt idx="23954">
                  <c:v>327317066.86369985</c:v>
                </c:pt>
                <c:pt idx="23955">
                  <c:v>327321861.75478172</c:v>
                </c:pt>
                <c:pt idx="23956">
                  <c:v>327408355.37944651</c:v>
                </c:pt>
                <c:pt idx="23957">
                  <c:v>327494851.49877048</c:v>
                </c:pt>
                <c:pt idx="23958">
                  <c:v>327581132.01544714</c:v>
                </c:pt>
                <c:pt idx="23959">
                  <c:v>327666869.55790412</c:v>
                </c:pt>
                <c:pt idx="23960">
                  <c:v>327752827.44195616</c:v>
                </c:pt>
                <c:pt idx="23961">
                  <c:v>327839551.43819189</c:v>
                </c:pt>
                <c:pt idx="23962">
                  <c:v>327845225.81833547</c:v>
                </c:pt>
                <c:pt idx="23963">
                  <c:v>327932171.99183685</c:v>
                </c:pt>
                <c:pt idx="23964">
                  <c:v>327937847.53777629</c:v>
                </c:pt>
                <c:pt idx="23965">
                  <c:v>328024906.85884935</c:v>
                </c:pt>
                <c:pt idx="23966">
                  <c:v>328030692.7344746</c:v>
                </c:pt>
                <c:pt idx="23967">
                  <c:v>328117537.72399074</c:v>
                </c:pt>
                <c:pt idx="23968">
                  <c:v>328204166.92472941</c:v>
                </c:pt>
                <c:pt idx="23969">
                  <c:v>328290798.66909522</c:v>
                </c:pt>
                <c:pt idx="23970">
                  <c:v>328295932.93690318</c:v>
                </c:pt>
                <c:pt idx="23971">
                  <c:v>328382349.86613655</c:v>
                </c:pt>
                <c:pt idx="23972">
                  <c:v>328387812.99263227</c:v>
                </c:pt>
                <c:pt idx="23973">
                  <c:v>328474889.33054948</c:v>
                </c:pt>
                <c:pt idx="23974">
                  <c:v>328561531.16646355</c:v>
                </c:pt>
                <c:pt idx="23975">
                  <c:v>328647956.87388581</c:v>
                </c:pt>
                <c:pt idx="23976">
                  <c:v>328734603.74646556</c:v>
                </c:pt>
                <c:pt idx="23977">
                  <c:v>328821143.77648449</c:v>
                </c:pt>
                <c:pt idx="23978">
                  <c:v>328907686.2997523</c:v>
                </c:pt>
                <c:pt idx="23979">
                  <c:v>328994340.75163615</c:v>
                </c:pt>
                <c:pt idx="23980">
                  <c:v>329081216.66682827</c:v>
                </c:pt>
                <c:pt idx="23981">
                  <c:v>329086689.62008774</c:v>
                </c:pt>
                <c:pt idx="23982">
                  <c:v>329174007.34592354</c:v>
                </c:pt>
                <c:pt idx="23983">
                  <c:v>329262094.45973349</c:v>
                </c:pt>
                <c:pt idx="23984">
                  <c:v>329349856.16124475</c:v>
                </c:pt>
                <c:pt idx="23985">
                  <c:v>329355551.72358221</c:v>
                </c:pt>
                <c:pt idx="23986">
                  <c:v>329361137.63855082</c:v>
                </c:pt>
                <c:pt idx="23987">
                  <c:v>329447918.92753208</c:v>
                </c:pt>
                <c:pt idx="23988">
                  <c:v>329534812.38464779</c:v>
                </c:pt>
                <c:pt idx="23989">
                  <c:v>329621818.0840891</c:v>
                </c:pt>
                <c:pt idx="23990">
                  <c:v>329627407.67071551</c:v>
                </c:pt>
                <c:pt idx="23991">
                  <c:v>329713978.82760406</c:v>
                </c:pt>
                <c:pt idx="23992">
                  <c:v>329719350.32480282</c:v>
                </c:pt>
                <c:pt idx="23993">
                  <c:v>329724502.4763729</c:v>
                </c:pt>
                <c:pt idx="23994">
                  <c:v>329729764.14627665</c:v>
                </c:pt>
                <c:pt idx="23995">
                  <c:v>329816341.37921816</c:v>
                </c:pt>
                <c:pt idx="23996">
                  <c:v>329821823.42017853</c:v>
                </c:pt>
                <c:pt idx="23997">
                  <c:v>329908952.71183723</c:v>
                </c:pt>
                <c:pt idx="23998">
                  <c:v>329914545.53621048</c:v>
                </c:pt>
                <c:pt idx="23999">
                  <c:v>330000801.32984585</c:v>
                </c:pt>
                <c:pt idx="24000">
                  <c:v>330005408.14863122</c:v>
                </c:pt>
                <c:pt idx="24001">
                  <c:v>330010124.57185256</c:v>
                </c:pt>
                <c:pt idx="24002">
                  <c:v>330096494.54231137</c:v>
                </c:pt>
                <c:pt idx="24003">
                  <c:v>330101650.78164339</c:v>
                </c:pt>
                <c:pt idx="24004">
                  <c:v>330106477.80977571</c:v>
                </c:pt>
                <c:pt idx="24005">
                  <c:v>330192742.71528459</c:v>
                </c:pt>
                <c:pt idx="24006">
                  <c:v>330197899.93899274</c:v>
                </c:pt>
                <c:pt idx="24007">
                  <c:v>330203166.78887677</c:v>
                </c:pt>
                <c:pt idx="24008">
                  <c:v>330289875.41201079</c:v>
                </c:pt>
                <c:pt idx="24009">
                  <c:v>330377025.67437625</c:v>
                </c:pt>
                <c:pt idx="24010">
                  <c:v>330382624.11327934</c:v>
                </c:pt>
                <c:pt idx="24011">
                  <c:v>330469009.79297817</c:v>
                </c:pt>
                <c:pt idx="24012">
                  <c:v>330555288.04202908</c:v>
                </c:pt>
                <c:pt idx="24013">
                  <c:v>330560120.17309165</c:v>
                </c:pt>
                <c:pt idx="24014">
                  <c:v>330646401.86393183</c:v>
                </c:pt>
                <c:pt idx="24015">
                  <c:v>330652003.91006678</c:v>
                </c:pt>
                <c:pt idx="24016">
                  <c:v>330657495.99911278</c:v>
                </c:pt>
                <c:pt idx="24017">
                  <c:v>330743782.55693793</c:v>
                </c:pt>
                <c:pt idx="24018">
                  <c:v>330748946.19386154</c:v>
                </c:pt>
                <c:pt idx="24019">
                  <c:v>330835456.04513621</c:v>
                </c:pt>
                <c:pt idx="24020">
                  <c:v>330840071.32171875</c:v>
                </c:pt>
                <c:pt idx="24021">
                  <c:v>330844466.74977905</c:v>
                </c:pt>
                <c:pt idx="24022">
                  <c:v>330849191.75502825</c:v>
                </c:pt>
                <c:pt idx="24023">
                  <c:v>330935597.25358325</c:v>
                </c:pt>
                <c:pt idx="24024">
                  <c:v>330858641.5171259</c:v>
                </c:pt>
                <c:pt idx="24025">
                  <c:v>330863256.39685345</c:v>
                </c:pt>
                <c:pt idx="24026">
                  <c:v>330868310.69830775</c:v>
                </c:pt>
                <c:pt idx="24027">
                  <c:v>330873474.77802455</c:v>
                </c:pt>
                <c:pt idx="24028">
                  <c:v>330878419.01698649</c:v>
                </c:pt>
                <c:pt idx="24029">
                  <c:v>330883582.90310562</c:v>
                </c:pt>
                <c:pt idx="24030">
                  <c:v>330888966.42376</c:v>
                </c:pt>
                <c:pt idx="24031">
                  <c:v>330894020.24328983</c:v>
                </c:pt>
                <c:pt idx="24032">
                  <c:v>330979886.47543573</c:v>
                </c:pt>
                <c:pt idx="24033">
                  <c:v>330984721.58285809</c:v>
                </c:pt>
                <c:pt idx="24034">
                  <c:v>330989996.14663815</c:v>
                </c:pt>
                <c:pt idx="24035">
                  <c:v>330995270.60726178</c:v>
                </c:pt>
                <c:pt idx="24036">
                  <c:v>330999336.26692241</c:v>
                </c:pt>
                <c:pt idx="24037">
                  <c:v>331002962.34410036</c:v>
                </c:pt>
                <c:pt idx="24038">
                  <c:v>331007797.0378322</c:v>
                </c:pt>
                <c:pt idx="24039">
                  <c:v>331012521.76842481</c:v>
                </c:pt>
                <c:pt idx="24040">
                  <c:v>330934776.93389297</c:v>
                </c:pt>
                <c:pt idx="24041">
                  <c:v>330856700.80922985</c:v>
                </c:pt>
                <c:pt idx="24042">
                  <c:v>330860324.83346707</c:v>
                </c:pt>
                <c:pt idx="24043">
                  <c:v>330864278.25888592</c:v>
                </c:pt>
                <c:pt idx="24044">
                  <c:v>330868011.99632043</c:v>
                </c:pt>
                <c:pt idx="24045">
                  <c:v>330871635.86849082</c:v>
                </c:pt>
                <c:pt idx="24046">
                  <c:v>330794432.50769371</c:v>
                </c:pt>
                <c:pt idx="24047">
                  <c:v>330798933.64947659</c:v>
                </c:pt>
                <c:pt idx="24048">
                  <c:v>330884483.74999815</c:v>
                </c:pt>
                <c:pt idx="24049">
                  <c:v>330888546.62781721</c:v>
                </c:pt>
                <c:pt idx="24050">
                  <c:v>330811558.40210545</c:v>
                </c:pt>
                <c:pt idx="24051">
                  <c:v>330816388.58581495</c:v>
                </c:pt>
                <c:pt idx="24052">
                  <c:v>330821438.23076618</c:v>
                </c:pt>
                <c:pt idx="24053">
                  <c:v>330744774.41666174</c:v>
                </c:pt>
                <c:pt idx="24054">
                  <c:v>330748615.46200377</c:v>
                </c:pt>
                <c:pt idx="24055">
                  <c:v>330833732.62284374</c:v>
                </c:pt>
                <c:pt idx="24056">
                  <c:v>330837684.27261358</c:v>
                </c:pt>
                <c:pt idx="24057">
                  <c:v>330841635.86444062</c:v>
                </c:pt>
                <c:pt idx="24058">
                  <c:v>330845367.87018538</c:v>
                </c:pt>
                <c:pt idx="24059">
                  <c:v>330930818.8852914</c:v>
                </c:pt>
                <c:pt idx="24060">
                  <c:v>330934990.85258251</c:v>
                </c:pt>
                <c:pt idx="24061">
                  <c:v>330938833.39691079</c:v>
                </c:pt>
                <c:pt idx="24062">
                  <c:v>330942566.1018092</c:v>
                </c:pt>
                <c:pt idx="24063">
                  <c:v>330946298.75501961</c:v>
                </c:pt>
                <c:pt idx="24064">
                  <c:v>330950031.35654372</c:v>
                </c:pt>
                <c:pt idx="24065">
                  <c:v>330953654.12624276</c:v>
                </c:pt>
                <c:pt idx="24066">
                  <c:v>330957386.62591845</c:v>
                </c:pt>
                <c:pt idx="24067">
                  <c:v>330961448.40507698</c:v>
                </c:pt>
                <c:pt idx="24068">
                  <c:v>330964631.91893119</c:v>
                </c:pt>
                <c:pt idx="24069">
                  <c:v>331048555.45847684</c:v>
                </c:pt>
                <c:pt idx="24070">
                  <c:v>331051080.88486522</c:v>
                </c:pt>
                <c:pt idx="24071">
                  <c:v>331053825.88671905</c:v>
                </c:pt>
                <c:pt idx="24072">
                  <c:v>331056900.25561804</c:v>
                </c:pt>
                <c:pt idx="24073">
                  <c:v>331060194.1833955</c:v>
                </c:pt>
                <c:pt idx="24074">
                  <c:v>331063707.66200411</c:v>
                </c:pt>
                <c:pt idx="24075">
                  <c:v>330985488.49343699</c:v>
                </c:pt>
                <c:pt idx="24076">
                  <c:v>330987574.06213474</c:v>
                </c:pt>
                <c:pt idx="24077">
                  <c:v>330989988.91099429</c:v>
                </c:pt>
                <c:pt idx="24078">
                  <c:v>330993611.14372253</c:v>
                </c:pt>
                <c:pt idx="24079">
                  <c:v>330998221.18770695</c:v>
                </c:pt>
                <c:pt idx="24080">
                  <c:v>331002721.39269209</c:v>
                </c:pt>
                <c:pt idx="24081">
                  <c:v>331006233.69560146</c:v>
                </c:pt>
                <c:pt idx="24082">
                  <c:v>331009087.40801793</c:v>
                </c:pt>
                <c:pt idx="24083">
                  <c:v>331011721.57728016</c:v>
                </c:pt>
                <c:pt idx="24084">
                  <c:v>331014355.72080129</c:v>
                </c:pt>
                <c:pt idx="24085">
                  <c:v>331017758.1180855</c:v>
                </c:pt>
                <c:pt idx="24086">
                  <c:v>331102682.24431455</c:v>
                </c:pt>
                <c:pt idx="24087">
                  <c:v>331105975.61283749</c:v>
                </c:pt>
                <c:pt idx="24088">
                  <c:v>331108280.9468686</c:v>
                </c:pt>
                <c:pt idx="24089">
                  <c:v>331109927.60196584</c:v>
                </c:pt>
                <c:pt idx="24090">
                  <c:v>331111684.02298474</c:v>
                </c:pt>
                <c:pt idx="24091">
                  <c:v>331113550.20778137</c:v>
                </c:pt>
                <c:pt idx="24092">
                  <c:v>331115196.83069849</c:v>
                </c:pt>
                <c:pt idx="24093">
                  <c:v>331116843.44355994</c:v>
                </c:pt>
                <c:pt idx="24094">
                  <c:v>331200564.75270295</c:v>
                </c:pt>
                <c:pt idx="24095">
                  <c:v>331202980.33986384</c:v>
                </c:pt>
                <c:pt idx="24096">
                  <c:v>331123978.64975822</c:v>
                </c:pt>
                <c:pt idx="24097">
                  <c:v>331126503.36980122</c:v>
                </c:pt>
                <c:pt idx="24098">
                  <c:v>331128918.29728603</c:v>
                </c:pt>
                <c:pt idx="24099">
                  <c:v>331131333.20314157</c:v>
                </c:pt>
                <c:pt idx="24100">
                  <c:v>331133638.3203724</c:v>
                </c:pt>
                <c:pt idx="24101">
                  <c:v>331135943.41789621</c:v>
                </c:pt>
                <c:pt idx="24102">
                  <c:v>331137809.43479115</c:v>
                </c:pt>
                <c:pt idx="24103">
                  <c:v>331140004.73225129</c:v>
                </c:pt>
                <c:pt idx="24104">
                  <c:v>331142529.30223393</c:v>
                </c:pt>
                <c:pt idx="24105">
                  <c:v>331144834.32374817</c:v>
                </c:pt>
                <c:pt idx="24106">
                  <c:v>331147249.08705592</c:v>
                </c:pt>
                <c:pt idx="24107">
                  <c:v>331149993.11001831</c:v>
                </c:pt>
                <c:pt idx="24108">
                  <c:v>331071532.24267274</c:v>
                </c:pt>
                <c:pt idx="24109">
                  <c:v>331074056.07067174</c:v>
                </c:pt>
                <c:pt idx="24110">
                  <c:v>330994715.43998545</c:v>
                </c:pt>
                <c:pt idx="24111">
                  <c:v>330996470.68710881</c:v>
                </c:pt>
                <c:pt idx="24112">
                  <c:v>331079652.30064034</c:v>
                </c:pt>
                <c:pt idx="24113">
                  <c:v>331081188.50030774</c:v>
                </c:pt>
                <c:pt idx="24114">
                  <c:v>331082614.96358877</c:v>
                </c:pt>
                <c:pt idx="24115">
                  <c:v>331165798.13860983</c:v>
                </c:pt>
                <c:pt idx="24116">
                  <c:v>331167773.70204294</c:v>
                </c:pt>
                <c:pt idx="24117">
                  <c:v>331251726.65673608</c:v>
                </c:pt>
                <c:pt idx="24118">
                  <c:v>331254251.56376708</c:v>
                </c:pt>
                <c:pt idx="24119">
                  <c:v>331255898.22953016</c:v>
                </c:pt>
                <c:pt idx="24120">
                  <c:v>331256886.22416222</c:v>
                </c:pt>
                <c:pt idx="24121">
                  <c:v>331339304.37107766</c:v>
                </c:pt>
                <c:pt idx="24122">
                  <c:v>331340292.60133916</c:v>
                </c:pt>
                <c:pt idx="24123">
                  <c:v>331341390.63071668</c:v>
                </c:pt>
                <c:pt idx="24124">
                  <c:v>331342378.85333508</c:v>
                </c:pt>
                <c:pt idx="24125">
                  <c:v>331261826.14303082</c:v>
                </c:pt>
                <c:pt idx="24126">
                  <c:v>331344135.68460685</c:v>
                </c:pt>
                <c:pt idx="24127">
                  <c:v>331344684.69203275</c:v>
                </c:pt>
                <c:pt idx="24128">
                  <c:v>331344904.29469019</c:v>
                </c:pt>
                <c:pt idx="24129">
                  <c:v>331345563.10159051</c:v>
                </c:pt>
                <c:pt idx="24130">
                  <c:v>331347210.11180121</c:v>
                </c:pt>
                <c:pt idx="24131">
                  <c:v>331349515.90920246</c:v>
                </c:pt>
                <c:pt idx="24132">
                  <c:v>331351711.88840425</c:v>
                </c:pt>
                <c:pt idx="24133">
                  <c:v>331353907.84972978</c:v>
                </c:pt>
                <c:pt idx="24134">
                  <c:v>331356323.38654041</c:v>
                </c:pt>
                <c:pt idx="24135">
                  <c:v>331276974.66336632</c:v>
                </c:pt>
                <c:pt idx="24136">
                  <c:v>331278511.42223752</c:v>
                </c:pt>
                <c:pt idx="24137">
                  <c:v>331198283.34371573</c:v>
                </c:pt>
                <c:pt idx="24138">
                  <c:v>331199271.00823736</c:v>
                </c:pt>
                <c:pt idx="24139">
                  <c:v>331118274.09252632</c:v>
                </c:pt>
                <c:pt idx="24140">
                  <c:v>331037057.5881905</c:v>
                </c:pt>
                <c:pt idx="24141">
                  <c:v>330956498.92891109</c:v>
                </c:pt>
                <c:pt idx="24142">
                  <c:v>330957376.19730151</c:v>
                </c:pt>
                <c:pt idx="24143">
                  <c:v>330958034.14671952</c:v>
                </c:pt>
                <c:pt idx="24144">
                  <c:v>330877913.1927923</c:v>
                </c:pt>
                <c:pt idx="24145">
                  <c:v>330879448.0165984</c:v>
                </c:pt>
                <c:pt idx="24146">
                  <c:v>330799435.62583095</c:v>
                </c:pt>
                <c:pt idx="24147">
                  <c:v>330801079.65676922</c:v>
                </c:pt>
                <c:pt idx="24148">
                  <c:v>330802723.67767054</c:v>
                </c:pt>
                <c:pt idx="24149">
                  <c:v>330803819.68602902</c:v>
                </c:pt>
                <c:pt idx="24150">
                  <c:v>330723257.61789197</c:v>
                </c:pt>
                <c:pt idx="24151">
                  <c:v>330724024.62971783</c:v>
                </c:pt>
                <c:pt idx="24152">
                  <c:v>330643242.84431148</c:v>
                </c:pt>
                <c:pt idx="24153">
                  <c:v>330644228.7539196</c:v>
                </c:pt>
                <c:pt idx="24154">
                  <c:v>330645981.47319555</c:v>
                </c:pt>
                <c:pt idx="24155">
                  <c:v>330565855.78447169</c:v>
                </c:pt>
                <c:pt idx="24156">
                  <c:v>330484963.01372641</c:v>
                </c:pt>
                <c:pt idx="24157">
                  <c:v>330403413.1952101</c:v>
                </c:pt>
                <c:pt idx="24158">
                  <c:v>330403303.7322464</c:v>
                </c:pt>
                <c:pt idx="24159">
                  <c:v>330402975.34308982</c:v>
                </c:pt>
                <c:pt idx="24160">
                  <c:v>330402865.87994814</c:v>
                </c:pt>
                <c:pt idx="24161">
                  <c:v>330403413.1952101</c:v>
                </c:pt>
                <c:pt idx="24162">
                  <c:v>330404398.35987478</c:v>
                </c:pt>
                <c:pt idx="24163">
                  <c:v>330405274.05876982</c:v>
                </c:pt>
                <c:pt idx="24164">
                  <c:v>330405930.83106977</c:v>
                </c:pt>
                <c:pt idx="24165">
                  <c:v>330406806.52497476</c:v>
                </c:pt>
                <c:pt idx="24166">
                  <c:v>330408557.90423244</c:v>
                </c:pt>
                <c:pt idx="24167">
                  <c:v>330329523.84179455</c:v>
                </c:pt>
                <c:pt idx="24168">
                  <c:v>330413155.22052455</c:v>
                </c:pt>
                <c:pt idx="24169">
                  <c:v>330414687.64182663</c:v>
                </c:pt>
                <c:pt idx="24170">
                  <c:v>330334557.70746297</c:v>
                </c:pt>
                <c:pt idx="24171">
                  <c:v>330254536.52246749</c:v>
                </c:pt>
                <c:pt idx="24172">
                  <c:v>330256177.56664729</c:v>
                </c:pt>
                <c:pt idx="24173">
                  <c:v>330257818.60081047</c:v>
                </c:pt>
                <c:pt idx="24174">
                  <c:v>330259240.82231444</c:v>
                </c:pt>
                <c:pt idx="24175">
                  <c:v>330178780.24773121</c:v>
                </c:pt>
                <c:pt idx="24176">
                  <c:v>330178998.99561179</c:v>
                </c:pt>
                <c:pt idx="24177">
                  <c:v>330179108.36948532</c:v>
                </c:pt>
                <c:pt idx="24178">
                  <c:v>330179545.8645345</c:v>
                </c:pt>
                <c:pt idx="24179">
                  <c:v>330179436.49083865</c:v>
                </c:pt>
                <c:pt idx="24180">
                  <c:v>330178670.87372422</c:v>
                </c:pt>
                <c:pt idx="24181">
                  <c:v>330177905.25442821</c:v>
                </c:pt>
                <c:pt idx="24182">
                  <c:v>330177467.75670815</c:v>
                </c:pt>
                <c:pt idx="24183">
                  <c:v>330095694.85257804</c:v>
                </c:pt>
                <c:pt idx="24184">
                  <c:v>330095366.8093586</c:v>
                </c:pt>
                <c:pt idx="24185">
                  <c:v>330176592.7591325</c:v>
                </c:pt>
                <c:pt idx="24186">
                  <c:v>330176483.38423479</c:v>
                </c:pt>
                <c:pt idx="24187">
                  <c:v>330177139.63295114</c:v>
                </c:pt>
                <c:pt idx="24188">
                  <c:v>330178780.24773121</c:v>
                </c:pt>
                <c:pt idx="24189">
                  <c:v>330262413.44317281</c:v>
                </c:pt>
                <c:pt idx="24190">
                  <c:v>330182608.30993778</c:v>
                </c:pt>
                <c:pt idx="24191">
                  <c:v>330184030.14772856</c:v>
                </c:pt>
                <c:pt idx="24192">
                  <c:v>330104770.55616552</c:v>
                </c:pt>
                <c:pt idx="24193">
                  <c:v>330107285.45592916</c:v>
                </c:pt>
                <c:pt idx="24194">
                  <c:v>330190373.64007282</c:v>
                </c:pt>
                <c:pt idx="24195">
                  <c:v>330191467.33051717</c:v>
                </c:pt>
                <c:pt idx="24196">
                  <c:v>330192998.48966229</c:v>
                </c:pt>
                <c:pt idx="24197">
                  <c:v>330194529.64008451</c:v>
                </c:pt>
                <c:pt idx="24198">
                  <c:v>330195404.57926625</c:v>
                </c:pt>
                <c:pt idx="24199">
                  <c:v>330195951.41480845</c:v>
                </c:pt>
                <c:pt idx="24200">
                  <c:v>330277400.83548295</c:v>
                </c:pt>
                <c:pt idx="24201">
                  <c:v>330277400.83548295</c:v>
                </c:pt>
                <c:pt idx="24202">
                  <c:v>330277729.01720703</c:v>
                </c:pt>
                <c:pt idx="24203">
                  <c:v>330278385.37945288</c:v>
                </c:pt>
                <c:pt idx="24204">
                  <c:v>330278822.95339316</c:v>
                </c:pt>
                <c:pt idx="24205">
                  <c:v>330279369.91981697</c:v>
                </c:pt>
                <c:pt idx="24206">
                  <c:v>330280135.6709407</c:v>
                </c:pt>
                <c:pt idx="24207">
                  <c:v>330280354.45657545</c:v>
                </c:pt>
                <c:pt idx="24208">
                  <c:v>330280135.6709407</c:v>
                </c:pt>
                <c:pt idx="24209">
                  <c:v>330279807.49215454</c:v>
                </c:pt>
                <c:pt idx="24210">
                  <c:v>330197701.28106695</c:v>
                </c:pt>
                <c:pt idx="24211">
                  <c:v>330196607.61599046</c:v>
                </c:pt>
                <c:pt idx="24212">
                  <c:v>330276963.25922793</c:v>
                </c:pt>
                <c:pt idx="24213">
                  <c:v>330276088.10458136</c:v>
                </c:pt>
                <c:pt idx="24214">
                  <c:v>330194201.53715682</c:v>
                </c:pt>
                <c:pt idx="24215">
                  <c:v>330275541.13147974</c:v>
                </c:pt>
                <c:pt idx="24216">
                  <c:v>330275869.31547415</c:v>
                </c:pt>
                <c:pt idx="24217">
                  <c:v>330276197.49906749</c:v>
                </c:pt>
                <c:pt idx="24218">
                  <c:v>330276088.10458136</c:v>
                </c:pt>
                <c:pt idx="24219">
                  <c:v>330275978.71004975</c:v>
                </c:pt>
                <c:pt idx="24220">
                  <c:v>330276088.10458136</c:v>
                </c:pt>
                <c:pt idx="24221">
                  <c:v>330276525.68226063</c:v>
                </c:pt>
                <c:pt idx="24222">
                  <c:v>330277729.01720703</c:v>
                </c:pt>
                <c:pt idx="24223">
                  <c:v>330278822.95339316</c:v>
                </c:pt>
                <c:pt idx="24224">
                  <c:v>330360929.24621439</c:v>
                </c:pt>
                <c:pt idx="24225">
                  <c:v>330361695.18586755</c:v>
                </c:pt>
                <c:pt idx="24226">
                  <c:v>330444349.21975112</c:v>
                </c:pt>
                <c:pt idx="24227">
                  <c:v>330445334.23448539</c:v>
                </c:pt>
                <c:pt idx="24228">
                  <c:v>330445334.23448539</c:v>
                </c:pt>
                <c:pt idx="24229">
                  <c:v>330527113.31449002</c:v>
                </c:pt>
                <c:pt idx="24230">
                  <c:v>330528098.56720704</c:v>
                </c:pt>
                <c:pt idx="24231">
                  <c:v>330528974.34437084</c:v>
                </c:pt>
                <c:pt idx="24232">
                  <c:v>330529193.28821635</c:v>
                </c:pt>
                <c:pt idx="24233">
                  <c:v>330528755.40034699</c:v>
                </c:pt>
                <c:pt idx="24234">
                  <c:v>330609878.05026251</c:v>
                </c:pt>
                <c:pt idx="24235">
                  <c:v>330691219.59038115</c:v>
                </c:pt>
                <c:pt idx="24236">
                  <c:v>330691329.11654723</c:v>
                </c:pt>
                <c:pt idx="24237">
                  <c:v>330772999.28898406</c:v>
                </c:pt>
                <c:pt idx="24238">
                  <c:v>330773218.39495814</c:v>
                </c:pt>
                <c:pt idx="24239">
                  <c:v>330773218.39495814</c:v>
                </c:pt>
                <c:pt idx="24240">
                  <c:v>330854779.14904755</c:v>
                </c:pt>
                <c:pt idx="24241">
                  <c:v>330854669.56915057</c:v>
                </c:pt>
                <c:pt idx="24242">
                  <c:v>330854231.24911708</c:v>
                </c:pt>
                <c:pt idx="24243">
                  <c:v>330853902.50862372</c:v>
                </c:pt>
                <c:pt idx="24244">
                  <c:v>330853902.50862372</c:v>
                </c:pt>
                <c:pt idx="24245">
                  <c:v>330853792.92836994</c:v>
                </c:pt>
                <c:pt idx="24246">
                  <c:v>330853464.18734181</c:v>
                </c:pt>
                <c:pt idx="24247">
                  <c:v>330853902.50862372</c:v>
                </c:pt>
                <c:pt idx="24248">
                  <c:v>330773875.71180993</c:v>
                </c:pt>
                <c:pt idx="24249">
                  <c:v>330775299.89281648</c:v>
                </c:pt>
                <c:pt idx="24250">
                  <c:v>330776614.5147512</c:v>
                </c:pt>
                <c:pt idx="24251">
                  <c:v>330859271.88642877</c:v>
                </c:pt>
                <c:pt idx="24252">
                  <c:v>330860148.50937349</c:v>
                </c:pt>
                <c:pt idx="24253">
                  <c:v>330860696.3972649</c:v>
                </c:pt>
                <c:pt idx="24254">
                  <c:v>330943025.88928348</c:v>
                </c:pt>
                <c:pt idx="24255">
                  <c:v>331025465.44075</c:v>
                </c:pt>
                <c:pt idx="24256">
                  <c:v>331026232.85428345</c:v>
                </c:pt>
                <c:pt idx="24257">
                  <c:v>331108344.10275638</c:v>
                </c:pt>
                <c:pt idx="24258">
                  <c:v>331109111.70106155</c:v>
                </c:pt>
                <c:pt idx="24259">
                  <c:v>331109550.32768285</c:v>
                </c:pt>
                <c:pt idx="24260">
                  <c:v>331109440.67109436</c:v>
                </c:pt>
                <c:pt idx="24261">
                  <c:v>331109111.70106155</c:v>
                </c:pt>
                <c:pt idx="24262">
                  <c:v>331109550.32768285</c:v>
                </c:pt>
                <c:pt idx="24263">
                  <c:v>331029192.85743725</c:v>
                </c:pt>
                <c:pt idx="24264">
                  <c:v>330948506.03784877</c:v>
                </c:pt>
                <c:pt idx="24265">
                  <c:v>330867051.81534374</c:v>
                </c:pt>
                <c:pt idx="24266">
                  <c:v>330785488.04491132</c:v>
                </c:pt>
                <c:pt idx="24267">
                  <c:v>330785378.49693859</c:v>
                </c:pt>
                <c:pt idx="24268">
                  <c:v>330785488.04491132</c:v>
                </c:pt>
                <c:pt idx="24269">
                  <c:v>330785816.68856031</c:v>
                </c:pt>
                <c:pt idx="24270">
                  <c:v>330785926.23635334</c:v>
                </c:pt>
                <c:pt idx="24271">
                  <c:v>330786145.33180743</c:v>
                </c:pt>
                <c:pt idx="24272">
                  <c:v>330786802.61709887</c:v>
                </c:pt>
                <c:pt idx="24273">
                  <c:v>330787459.90078545</c:v>
                </c:pt>
                <c:pt idx="24274">
                  <c:v>330869900.74717385</c:v>
                </c:pt>
                <c:pt idx="24275">
                  <c:v>330871106.05541348</c:v>
                </c:pt>
                <c:pt idx="24276">
                  <c:v>330871982.63983566</c:v>
                </c:pt>
                <c:pt idx="24277">
                  <c:v>330871653.92101175</c:v>
                </c:pt>
                <c:pt idx="24278">
                  <c:v>330789212.64943856</c:v>
                </c:pt>
                <c:pt idx="24279">
                  <c:v>330788884.00993514</c:v>
                </c:pt>
                <c:pt idx="24280">
                  <c:v>330789322.19585055</c:v>
                </c:pt>
                <c:pt idx="24281">
                  <c:v>330871106.05541348</c:v>
                </c:pt>
                <c:pt idx="24282">
                  <c:v>330871106.05541348</c:v>
                </c:pt>
                <c:pt idx="24283">
                  <c:v>330952561.27600777</c:v>
                </c:pt>
                <c:pt idx="24284">
                  <c:v>330871215.62862259</c:v>
                </c:pt>
                <c:pt idx="24285">
                  <c:v>330953109.27648211</c:v>
                </c:pt>
                <c:pt idx="24286">
                  <c:v>330953766.87557948</c:v>
                </c:pt>
                <c:pt idx="24287">
                  <c:v>331035660.89930695</c:v>
                </c:pt>
                <c:pt idx="24288">
                  <c:v>331035441.64619321</c:v>
                </c:pt>
                <c:pt idx="24289">
                  <c:v>331035551.27277219</c:v>
                </c:pt>
                <c:pt idx="24290">
                  <c:v>331036537.90997845</c:v>
                </c:pt>
                <c:pt idx="24291">
                  <c:v>331037743.79499149</c:v>
                </c:pt>
                <c:pt idx="24292">
                  <c:v>331038949.67460686</c:v>
                </c:pt>
                <c:pt idx="24293">
                  <c:v>331039936.29936844</c:v>
                </c:pt>
                <c:pt idx="24294">
                  <c:v>331040374.79810292</c:v>
                </c:pt>
                <c:pt idx="24295">
                  <c:v>331122050.88628858</c:v>
                </c:pt>
                <c:pt idx="24296">
                  <c:v>331121721.93164855</c:v>
                </c:pt>
                <c:pt idx="24297">
                  <c:v>331121392.97660708</c:v>
                </c:pt>
                <c:pt idx="24298">
                  <c:v>331121502.62833267</c:v>
                </c:pt>
                <c:pt idx="24299">
                  <c:v>331040703.67168546</c:v>
                </c:pt>
                <c:pt idx="24300">
                  <c:v>331122708.79436415</c:v>
                </c:pt>
                <c:pt idx="24301">
                  <c:v>331123037.74779952</c:v>
                </c:pt>
                <c:pt idx="24302">
                  <c:v>331123476.35175532</c:v>
                </c:pt>
                <c:pt idx="24303">
                  <c:v>331206030.31801957</c:v>
                </c:pt>
                <c:pt idx="24304">
                  <c:v>331207785.1511535</c:v>
                </c:pt>
                <c:pt idx="24305">
                  <c:v>331209210.94466281</c:v>
                </c:pt>
                <c:pt idx="24306">
                  <c:v>331210307.70376885</c:v>
                </c:pt>
                <c:pt idx="24307">
                  <c:v>331211075.43248743</c:v>
                </c:pt>
                <c:pt idx="24308">
                  <c:v>331211514.13363153</c:v>
                </c:pt>
                <c:pt idx="24309">
                  <c:v>331293192.3460812</c:v>
                </c:pt>
                <c:pt idx="24310">
                  <c:v>331293850.55776465</c:v>
                </c:pt>
                <c:pt idx="24311">
                  <c:v>331295386.37877637</c:v>
                </c:pt>
                <c:pt idx="24312">
                  <c:v>331297141.59207743</c:v>
                </c:pt>
                <c:pt idx="24313">
                  <c:v>331379698.69751382</c:v>
                </c:pt>
                <c:pt idx="24314">
                  <c:v>331380466.78542823</c:v>
                </c:pt>
                <c:pt idx="24315">
                  <c:v>331381234.87115496</c:v>
                </c:pt>
                <c:pt idx="24316">
                  <c:v>331382112.68073565</c:v>
                </c:pt>
                <c:pt idx="24317">
                  <c:v>331383648.84062701</c:v>
                </c:pt>
                <c:pt idx="24318">
                  <c:v>331385623.8904869</c:v>
                </c:pt>
                <c:pt idx="24319">
                  <c:v>331306136.88091612</c:v>
                </c:pt>
                <c:pt idx="24320">
                  <c:v>331308001.72031319</c:v>
                </c:pt>
                <c:pt idx="24321">
                  <c:v>331309647.15612972</c:v>
                </c:pt>
                <c:pt idx="24322">
                  <c:v>331229500.2658096</c:v>
                </c:pt>
                <c:pt idx="24323">
                  <c:v>331230267.93986845</c:v>
                </c:pt>
                <c:pt idx="24324">
                  <c:v>331231035.61174124</c:v>
                </c:pt>
                <c:pt idx="24325">
                  <c:v>331231803.28142744</c:v>
                </c:pt>
                <c:pt idx="24326">
                  <c:v>331232570.94892794</c:v>
                </c:pt>
                <c:pt idx="24327">
                  <c:v>331233119.2815181</c:v>
                </c:pt>
                <c:pt idx="24328">
                  <c:v>331233886.9452703</c:v>
                </c:pt>
                <c:pt idx="24329">
                  <c:v>331235422.26621693</c:v>
                </c:pt>
                <c:pt idx="24330">
                  <c:v>331318861.41113466</c:v>
                </c:pt>
                <c:pt idx="24331">
                  <c:v>331320616.47162509</c:v>
                </c:pt>
                <c:pt idx="24332">
                  <c:v>331322700.59111923</c:v>
                </c:pt>
                <c:pt idx="24333">
                  <c:v>331325333.14008552</c:v>
                </c:pt>
                <c:pt idx="24334">
                  <c:v>331409213.6457119</c:v>
                </c:pt>
                <c:pt idx="24335">
                  <c:v>331492766.09328079</c:v>
                </c:pt>
                <c:pt idx="24336">
                  <c:v>331494082.98345041</c:v>
                </c:pt>
                <c:pt idx="24337">
                  <c:v>331494741.42612439</c:v>
                </c:pt>
                <c:pt idx="24338">
                  <c:v>331495948.56685251</c:v>
                </c:pt>
                <c:pt idx="24339">
                  <c:v>331579063.7165643</c:v>
                </c:pt>
                <c:pt idx="24340">
                  <c:v>331580600.43787616</c:v>
                </c:pt>
                <c:pt idx="24341">
                  <c:v>331582246.91528368</c:v>
                </c:pt>
                <c:pt idx="24342">
                  <c:v>331584003.1467787</c:v>
                </c:pt>
                <c:pt idx="24343">
                  <c:v>331666790.90756994</c:v>
                </c:pt>
                <c:pt idx="24344">
                  <c:v>331667998.60085523</c:v>
                </c:pt>
                <c:pt idx="24345">
                  <c:v>331669535.65722078</c:v>
                </c:pt>
                <c:pt idx="24346">
                  <c:v>331590698.67448801</c:v>
                </c:pt>
                <c:pt idx="24347">
                  <c:v>331593771.97583514</c:v>
                </c:pt>
                <c:pt idx="24348">
                  <c:v>331596406.20627171</c:v>
                </c:pt>
                <c:pt idx="24349">
                  <c:v>331598820.89491379</c:v>
                </c:pt>
                <c:pt idx="24350">
                  <c:v>331682051.36178309</c:v>
                </c:pt>
                <c:pt idx="24351">
                  <c:v>331683368.77060664</c:v>
                </c:pt>
                <c:pt idx="24352">
                  <c:v>331685235.0887655</c:v>
                </c:pt>
                <c:pt idx="24353">
                  <c:v>331769126.0234437</c:v>
                </c:pt>
                <c:pt idx="24354">
                  <c:v>331771322.19502926</c:v>
                </c:pt>
                <c:pt idx="24355">
                  <c:v>331772969.31199336</c:v>
                </c:pt>
                <c:pt idx="24356">
                  <c:v>331774616.41890806</c:v>
                </c:pt>
                <c:pt idx="24357">
                  <c:v>331776812.54582882</c:v>
                </c:pt>
                <c:pt idx="24358">
                  <c:v>331779118.45986718</c:v>
                </c:pt>
                <c:pt idx="24359">
                  <c:v>331781094.94193715</c:v>
                </c:pt>
                <c:pt idx="24360">
                  <c:v>331782961.60616171</c:v>
                </c:pt>
                <c:pt idx="24361">
                  <c:v>331784828.25747794</c:v>
                </c:pt>
                <c:pt idx="24362">
                  <c:v>331705434.41249973</c:v>
                </c:pt>
                <c:pt idx="24363">
                  <c:v>331707520.12612259</c:v>
                </c:pt>
                <c:pt idx="24364">
                  <c:v>331709825.36979467</c:v>
                </c:pt>
                <c:pt idx="24365">
                  <c:v>331793722.12472808</c:v>
                </c:pt>
                <c:pt idx="24366">
                  <c:v>331795808.29807645</c:v>
                </c:pt>
                <c:pt idx="24367">
                  <c:v>331797784.65795702</c:v>
                </c:pt>
                <c:pt idx="24368">
                  <c:v>331800200.18927234</c:v>
                </c:pt>
                <c:pt idx="24369">
                  <c:v>331802725.49435616</c:v>
                </c:pt>
                <c:pt idx="24370">
                  <c:v>331804811.59812981</c:v>
                </c:pt>
                <c:pt idx="24371">
                  <c:v>331806678.09836793</c:v>
                </c:pt>
                <c:pt idx="24372">
                  <c:v>331889810.34466547</c:v>
                </c:pt>
                <c:pt idx="24373">
                  <c:v>331891457.64031887</c:v>
                </c:pt>
                <c:pt idx="24374">
                  <c:v>331893324.5632444</c:v>
                </c:pt>
                <c:pt idx="24375">
                  <c:v>331895850.37959862</c:v>
                </c:pt>
                <c:pt idx="24376">
                  <c:v>331817437.67165029</c:v>
                </c:pt>
                <c:pt idx="24377">
                  <c:v>331820621.54478365</c:v>
                </c:pt>
                <c:pt idx="24378">
                  <c:v>331822817.29748011</c:v>
                </c:pt>
                <c:pt idx="24379">
                  <c:v>331824244.52715582</c:v>
                </c:pt>
                <c:pt idx="24380">
                  <c:v>331825891.32125115</c:v>
                </c:pt>
                <c:pt idx="24381">
                  <c:v>331909028.16868651</c:v>
                </c:pt>
                <c:pt idx="24382">
                  <c:v>331911224.40434444</c:v>
                </c:pt>
                <c:pt idx="24383">
                  <c:v>331913750.05326825</c:v>
                </c:pt>
                <c:pt idx="24384">
                  <c:v>331834783.83577979</c:v>
                </c:pt>
                <c:pt idx="24385">
                  <c:v>331836650.1287998</c:v>
                </c:pt>
                <c:pt idx="24386">
                  <c:v>331756694.38775259</c:v>
                </c:pt>
                <c:pt idx="24387">
                  <c:v>331758669.952124</c:v>
                </c:pt>
                <c:pt idx="24388">
                  <c:v>331761194.26333266</c:v>
                </c:pt>
                <c:pt idx="24389">
                  <c:v>331764486.80768836</c:v>
                </c:pt>
                <c:pt idx="24390">
                  <c:v>331767998.81072795</c:v>
                </c:pt>
                <c:pt idx="24391">
                  <c:v>331771401.02009231</c:v>
                </c:pt>
                <c:pt idx="24392">
                  <c:v>331773705.718198</c:v>
                </c:pt>
                <c:pt idx="24393">
                  <c:v>331694074.09627044</c:v>
                </c:pt>
                <c:pt idx="24394">
                  <c:v>331696049.03722686</c:v>
                </c:pt>
                <c:pt idx="24395">
                  <c:v>331698791.98679614</c:v>
                </c:pt>
                <c:pt idx="24396">
                  <c:v>331620364.82771248</c:v>
                </c:pt>
                <c:pt idx="24397">
                  <c:v>331623545.79629683</c:v>
                </c:pt>
                <c:pt idx="24398">
                  <c:v>331626068.60677946</c:v>
                </c:pt>
                <c:pt idx="24399">
                  <c:v>331628042.96374309</c:v>
                </c:pt>
                <c:pt idx="24400">
                  <c:v>331630565.73216748</c:v>
                </c:pt>
                <c:pt idx="24401">
                  <c:v>331633856.26422232</c:v>
                </c:pt>
                <c:pt idx="24402">
                  <c:v>331637256.43851185</c:v>
                </c:pt>
                <c:pt idx="24403">
                  <c:v>331558713.73712754</c:v>
                </c:pt>
                <c:pt idx="24404">
                  <c:v>331561126.11853898</c:v>
                </c:pt>
                <c:pt idx="24405">
                  <c:v>331563209.52148318</c:v>
                </c:pt>
                <c:pt idx="24406">
                  <c:v>331565731.51404071</c:v>
                </c:pt>
                <c:pt idx="24407">
                  <c:v>331568692.08390611</c:v>
                </c:pt>
                <c:pt idx="24408">
                  <c:v>331653050.23460323</c:v>
                </c:pt>
                <c:pt idx="24409">
                  <c:v>331655243.74426198</c:v>
                </c:pt>
                <c:pt idx="24410">
                  <c:v>331657437.23608398</c:v>
                </c:pt>
                <c:pt idx="24411">
                  <c:v>331660288.74878865</c:v>
                </c:pt>
                <c:pt idx="24412">
                  <c:v>331663359.57491493</c:v>
                </c:pt>
                <c:pt idx="24413">
                  <c:v>331666430.36608434</c:v>
                </c:pt>
                <c:pt idx="24414">
                  <c:v>331669391.45303476</c:v>
                </c:pt>
                <c:pt idx="24415">
                  <c:v>331672352.50748277</c:v>
                </c:pt>
                <c:pt idx="24416">
                  <c:v>331675203.86252785</c:v>
                </c:pt>
                <c:pt idx="24417">
                  <c:v>331678164.85317522</c:v>
                </c:pt>
                <c:pt idx="24418">
                  <c:v>331681345.14026183</c:v>
                </c:pt>
                <c:pt idx="24419">
                  <c:v>331684415.72669947</c:v>
                </c:pt>
                <c:pt idx="24420">
                  <c:v>331769221.38116461</c:v>
                </c:pt>
                <c:pt idx="24421">
                  <c:v>331772292.64981633</c:v>
                </c:pt>
                <c:pt idx="24422">
                  <c:v>331774925.13797849</c:v>
                </c:pt>
                <c:pt idx="24423">
                  <c:v>331777667.28583723</c:v>
                </c:pt>
                <c:pt idx="24424">
                  <c:v>331780848.14244181</c:v>
                </c:pt>
                <c:pt idx="24425">
                  <c:v>331784028.96154815</c:v>
                </c:pt>
                <c:pt idx="24426">
                  <c:v>331786990.38011301</c:v>
                </c:pt>
                <c:pt idx="24427">
                  <c:v>331871801.76057976</c:v>
                </c:pt>
                <c:pt idx="24428">
                  <c:v>331875422.07317555</c:v>
                </c:pt>
                <c:pt idx="24429">
                  <c:v>331878384.11099631</c:v>
                </c:pt>
                <c:pt idx="24430">
                  <c:v>331881565.52281696</c:v>
                </c:pt>
                <c:pt idx="24431">
                  <c:v>331966380.75933444</c:v>
                </c:pt>
                <c:pt idx="24432">
                  <c:v>331969562.8763231</c:v>
                </c:pt>
                <c:pt idx="24433">
                  <c:v>331972635.22954863</c:v>
                </c:pt>
                <c:pt idx="24434">
                  <c:v>331975926.99777436</c:v>
                </c:pt>
                <c:pt idx="24435">
                  <c:v>331979877.06666315</c:v>
                </c:pt>
                <c:pt idx="24436">
                  <c:v>331983936.79945946</c:v>
                </c:pt>
                <c:pt idx="24437">
                  <c:v>331906357.30941302</c:v>
                </c:pt>
                <c:pt idx="24438">
                  <c:v>331909538.39150983</c:v>
                </c:pt>
                <c:pt idx="24439">
                  <c:v>331912719.43611294</c:v>
                </c:pt>
                <c:pt idx="24440">
                  <c:v>331916119.82164246</c:v>
                </c:pt>
                <c:pt idx="24441">
                  <c:v>331919849.22747815</c:v>
                </c:pt>
                <c:pt idx="24442">
                  <c:v>331923578.58178079</c:v>
                </c:pt>
                <c:pt idx="24443">
                  <c:v>331927307.88455182</c:v>
                </c:pt>
                <c:pt idx="24444">
                  <c:v>331930708.08628476</c:v>
                </c:pt>
                <c:pt idx="24445">
                  <c:v>331934217.92701346</c:v>
                </c:pt>
                <c:pt idx="24446">
                  <c:v>331938385.80359536</c:v>
                </c:pt>
                <c:pt idx="24447">
                  <c:v>331942663.294213</c:v>
                </c:pt>
                <c:pt idx="24448">
                  <c:v>331947050.39365554</c:v>
                </c:pt>
                <c:pt idx="24449">
                  <c:v>331869458.31473345</c:v>
                </c:pt>
                <c:pt idx="24450">
                  <c:v>331873515.26206964</c:v>
                </c:pt>
                <c:pt idx="24451">
                  <c:v>331795810.51167399</c:v>
                </c:pt>
                <c:pt idx="24452">
                  <c:v>331799427.87817931</c:v>
                </c:pt>
                <c:pt idx="24453">
                  <c:v>331802825.96616417</c:v>
                </c:pt>
                <c:pt idx="24454">
                  <c:v>331806333.62499255</c:v>
                </c:pt>
                <c:pt idx="24455">
                  <c:v>331810498.91061205</c:v>
                </c:pt>
                <c:pt idx="24456">
                  <c:v>331733336.31781685</c:v>
                </c:pt>
                <c:pt idx="24457">
                  <c:v>331737390.86624914</c:v>
                </c:pt>
                <c:pt idx="24458">
                  <c:v>331659896.32586229</c:v>
                </c:pt>
                <c:pt idx="24459">
                  <c:v>331664168.85830331</c:v>
                </c:pt>
                <c:pt idx="24460">
                  <c:v>331668769.97137159</c:v>
                </c:pt>
                <c:pt idx="24461">
                  <c:v>331673042.36320305</c:v>
                </c:pt>
                <c:pt idx="24462">
                  <c:v>331677095.59543735</c:v>
                </c:pt>
                <c:pt idx="24463">
                  <c:v>331599923.06533104</c:v>
                </c:pt>
                <c:pt idx="24464">
                  <c:v>331604413.2363553</c:v>
                </c:pt>
                <c:pt idx="24465">
                  <c:v>331608793.81893373</c:v>
                </c:pt>
                <c:pt idx="24466">
                  <c:v>331613502.8658095</c:v>
                </c:pt>
                <c:pt idx="24467">
                  <c:v>331618430.85002989</c:v>
                </c:pt>
                <c:pt idx="24468">
                  <c:v>331623139.72855562</c:v>
                </c:pt>
                <c:pt idx="24469">
                  <c:v>331546068.36443931</c:v>
                </c:pt>
                <c:pt idx="24470">
                  <c:v>331550666.44700789</c:v>
                </c:pt>
                <c:pt idx="24471">
                  <c:v>331555264.4511252</c:v>
                </c:pt>
                <c:pt idx="24472">
                  <c:v>331559533.95613343</c:v>
                </c:pt>
                <c:pt idx="24473">
                  <c:v>331563584.44964123</c:v>
                </c:pt>
                <c:pt idx="24474">
                  <c:v>331568072.76323289</c:v>
                </c:pt>
                <c:pt idx="24475">
                  <c:v>331572342.0653283</c:v>
                </c:pt>
                <c:pt idx="24476">
                  <c:v>331575626.09784055</c:v>
                </c:pt>
                <c:pt idx="24477">
                  <c:v>331578910.09033358</c:v>
                </c:pt>
                <c:pt idx="24478">
                  <c:v>331582850.82850289</c:v>
                </c:pt>
                <c:pt idx="24479">
                  <c:v>331668362.67547041</c:v>
                </c:pt>
                <c:pt idx="24480">
                  <c:v>331753766.88879681</c:v>
                </c:pt>
                <c:pt idx="24481">
                  <c:v>331757490.36789697</c:v>
                </c:pt>
                <c:pt idx="24482">
                  <c:v>331842568.65794307</c:v>
                </c:pt>
                <c:pt idx="24483">
                  <c:v>331846292.95273876</c:v>
                </c:pt>
                <c:pt idx="24484">
                  <c:v>331850674.41018409</c:v>
                </c:pt>
                <c:pt idx="24485">
                  <c:v>331936961.43402779</c:v>
                </c:pt>
                <c:pt idx="24486">
                  <c:v>332023360.27675223</c:v>
                </c:pt>
                <c:pt idx="24487">
                  <c:v>332027743.66220349</c:v>
                </c:pt>
                <c:pt idx="24488">
                  <c:v>332113378.52475375</c:v>
                </c:pt>
                <c:pt idx="24489">
                  <c:v>332117434.02816582</c:v>
                </c:pt>
                <c:pt idx="24490">
                  <c:v>332121379.86488652</c:v>
                </c:pt>
                <c:pt idx="24491">
                  <c:v>332125654.4562344</c:v>
                </c:pt>
                <c:pt idx="24492">
                  <c:v>332212171.11428934</c:v>
                </c:pt>
                <c:pt idx="24493">
                  <c:v>332216994.74534959</c:v>
                </c:pt>
                <c:pt idx="24494">
                  <c:v>332139683.40852886</c:v>
                </c:pt>
                <c:pt idx="24495">
                  <c:v>332144067.30657607</c:v>
                </c:pt>
                <c:pt idx="24496">
                  <c:v>332149108.70129979</c:v>
                </c:pt>
                <c:pt idx="24497">
                  <c:v>332154040.40936625</c:v>
                </c:pt>
                <c:pt idx="24498">
                  <c:v>332157766.5290283</c:v>
                </c:pt>
                <c:pt idx="24499">
                  <c:v>332161273.41818845</c:v>
                </c:pt>
                <c:pt idx="24500">
                  <c:v>332165109.02603215</c:v>
                </c:pt>
                <c:pt idx="24501">
                  <c:v>332169821.26961714</c:v>
                </c:pt>
                <c:pt idx="24502">
                  <c:v>332174752.5992201</c:v>
                </c:pt>
                <c:pt idx="24503">
                  <c:v>332180122.1667608</c:v>
                </c:pt>
                <c:pt idx="24504">
                  <c:v>332185710.78686666</c:v>
                </c:pt>
                <c:pt idx="24505">
                  <c:v>332272789.12178349</c:v>
                </c:pt>
                <c:pt idx="24506">
                  <c:v>332277830.87452352</c:v>
                </c:pt>
                <c:pt idx="24507">
                  <c:v>332364145.53562474</c:v>
                </c:pt>
                <c:pt idx="24508">
                  <c:v>332368749.84293419</c:v>
                </c:pt>
                <c:pt idx="24509">
                  <c:v>332373244.44815189</c:v>
                </c:pt>
                <c:pt idx="24510">
                  <c:v>332377958.2220276</c:v>
                </c:pt>
                <c:pt idx="24511">
                  <c:v>332382562.29381746</c:v>
                </c:pt>
                <c:pt idx="24512">
                  <c:v>332386947.05111021</c:v>
                </c:pt>
                <c:pt idx="24513">
                  <c:v>332391441.35344267</c:v>
                </c:pt>
                <c:pt idx="24514">
                  <c:v>332397031.72268033</c:v>
                </c:pt>
                <c:pt idx="24515">
                  <c:v>332403060.42254269</c:v>
                </c:pt>
                <c:pt idx="24516">
                  <c:v>332408869.76961005</c:v>
                </c:pt>
                <c:pt idx="24517">
                  <c:v>332413911.74311256</c:v>
                </c:pt>
                <c:pt idx="24518">
                  <c:v>332418515.20191514</c:v>
                </c:pt>
                <c:pt idx="24519">
                  <c:v>332423337.78886729</c:v>
                </c:pt>
                <c:pt idx="24520">
                  <c:v>332428379.49222589</c:v>
                </c:pt>
                <c:pt idx="24521">
                  <c:v>332433201.90300739</c:v>
                </c:pt>
                <c:pt idx="24522">
                  <c:v>332437476.24056447</c:v>
                </c:pt>
                <c:pt idx="24523">
                  <c:v>332441969.70196533</c:v>
                </c:pt>
                <c:pt idx="24524">
                  <c:v>332446901.46377146</c:v>
                </c:pt>
                <c:pt idx="24525">
                  <c:v>332451394.76833111</c:v>
                </c:pt>
                <c:pt idx="24526">
                  <c:v>332455449.63753057</c:v>
                </c:pt>
                <c:pt idx="24527">
                  <c:v>332459723.62293279</c:v>
                </c:pt>
                <c:pt idx="24528">
                  <c:v>332464655.06049055</c:v>
                </c:pt>
                <c:pt idx="24529">
                  <c:v>332551542.93323618</c:v>
                </c:pt>
                <c:pt idx="24530">
                  <c:v>332556694.61383742</c:v>
                </c:pt>
                <c:pt idx="24531">
                  <c:v>332643037.96082735</c:v>
                </c:pt>
                <c:pt idx="24532">
                  <c:v>332647313.6596837</c:v>
                </c:pt>
                <c:pt idx="24533">
                  <c:v>332651918.18277419</c:v>
                </c:pt>
                <c:pt idx="24534">
                  <c:v>332656851.51328474</c:v>
                </c:pt>
                <c:pt idx="24535">
                  <c:v>332579821.16071856</c:v>
                </c:pt>
                <c:pt idx="24536">
                  <c:v>332584972.30197299</c:v>
                </c:pt>
                <c:pt idx="24537">
                  <c:v>332590561.7270906</c:v>
                </c:pt>
                <c:pt idx="24538">
                  <c:v>332678008.99800146</c:v>
                </c:pt>
                <c:pt idx="24539">
                  <c:v>332683818.79450107</c:v>
                </c:pt>
                <c:pt idx="24540">
                  <c:v>332770941.16598254</c:v>
                </c:pt>
                <c:pt idx="24541">
                  <c:v>332776094.30489087</c:v>
                </c:pt>
                <c:pt idx="24542">
                  <c:v>332780918.43097818</c:v>
                </c:pt>
                <c:pt idx="24543">
                  <c:v>332785194.28892267</c:v>
                </c:pt>
                <c:pt idx="24544">
                  <c:v>332789360.44440538</c:v>
                </c:pt>
                <c:pt idx="24545">
                  <c:v>332793307.26929748</c:v>
                </c:pt>
                <c:pt idx="24546">
                  <c:v>332796925.1414752</c:v>
                </c:pt>
                <c:pt idx="24547">
                  <c:v>332800762.22570324</c:v>
                </c:pt>
                <c:pt idx="24548">
                  <c:v>332805914.79595894</c:v>
                </c:pt>
                <c:pt idx="24549">
                  <c:v>332894034.49013644</c:v>
                </c:pt>
                <c:pt idx="24550">
                  <c:v>332899736.35378182</c:v>
                </c:pt>
                <c:pt idx="24551">
                  <c:v>332903903.02422607</c:v>
                </c:pt>
                <c:pt idx="24552">
                  <c:v>332989286.09142131</c:v>
                </c:pt>
                <c:pt idx="24553">
                  <c:v>332993234.31790555</c:v>
                </c:pt>
                <c:pt idx="24554">
                  <c:v>333078620.07616985</c:v>
                </c:pt>
                <c:pt idx="24555">
                  <c:v>333082349.76673049</c:v>
                </c:pt>
                <c:pt idx="24556">
                  <c:v>333086518.18354297</c:v>
                </c:pt>
                <c:pt idx="24557">
                  <c:v>333173333.89894319</c:v>
                </c:pt>
                <c:pt idx="24558">
                  <c:v>333179148.95056152</c:v>
                </c:pt>
                <c:pt idx="24559">
                  <c:v>333266187.89292246</c:v>
                </c:pt>
                <c:pt idx="24560">
                  <c:v>333353009.83122963</c:v>
                </c:pt>
                <c:pt idx="24561">
                  <c:v>333439943.98993546</c:v>
                </c:pt>
                <c:pt idx="24562">
                  <c:v>333444884.54150659</c:v>
                </c:pt>
                <c:pt idx="24563">
                  <c:v>333449825.0029031</c:v>
                </c:pt>
                <c:pt idx="24564">
                  <c:v>333454765.37413067</c:v>
                </c:pt>
                <c:pt idx="24565">
                  <c:v>333541485.73342395</c:v>
                </c:pt>
                <c:pt idx="24566">
                  <c:v>333546207.51644719</c:v>
                </c:pt>
                <c:pt idx="24567">
                  <c:v>333550819.41106915</c:v>
                </c:pt>
                <c:pt idx="24568">
                  <c:v>333555431.227135</c:v>
                </c:pt>
                <c:pt idx="24569">
                  <c:v>333560042.964647</c:v>
                </c:pt>
                <c:pt idx="24570">
                  <c:v>333646330.59192979</c:v>
                </c:pt>
                <c:pt idx="24571">
                  <c:v>333650723.65046978</c:v>
                </c:pt>
                <c:pt idx="24572">
                  <c:v>333654896.99007642</c:v>
                </c:pt>
                <c:pt idx="24573">
                  <c:v>333658740.79860914</c:v>
                </c:pt>
                <c:pt idx="24574">
                  <c:v>333662474.73180079</c:v>
                </c:pt>
                <c:pt idx="24575">
                  <c:v>333747999.29408735</c:v>
                </c:pt>
                <c:pt idx="24576">
                  <c:v>333751734.03683764</c:v>
                </c:pt>
                <c:pt idx="24577">
                  <c:v>333674444.93525785</c:v>
                </c:pt>
                <c:pt idx="24578">
                  <c:v>333679166.98008615</c:v>
                </c:pt>
                <c:pt idx="24579">
                  <c:v>333683339.88140476</c:v>
                </c:pt>
                <c:pt idx="24580">
                  <c:v>333768869.25524294</c:v>
                </c:pt>
                <c:pt idx="24581">
                  <c:v>333772493.87409002</c:v>
                </c:pt>
                <c:pt idx="24582">
                  <c:v>333858025.91070443</c:v>
                </c:pt>
                <c:pt idx="24583">
                  <c:v>333862310.47618294</c:v>
                </c:pt>
                <c:pt idx="24584">
                  <c:v>333866375.25772661</c:v>
                </c:pt>
                <c:pt idx="24585">
                  <c:v>333951471.51162833</c:v>
                </c:pt>
                <c:pt idx="24586">
                  <c:v>333954658.11831927</c:v>
                </c:pt>
                <c:pt idx="24587">
                  <c:v>333958394.09224236</c:v>
                </c:pt>
                <c:pt idx="24588">
                  <c:v>333962569.53156567</c:v>
                </c:pt>
                <c:pt idx="24589">
                  <c:v>334048549.22008294</c:v>
                </c:pt>
                <c:pt idx="24590">
                  <c:v>334134311.07839251</c:v>
                </c:pt>
                <c:pt idx="24591">
                  <c:v>334138048.65581721</c:v>
                </c:pt>
                <c:pt idx="24592">
                  <c:v>334141786.18172282</c:v>
                </c:pt>
                <c:pt idx="24593">
                  <c:v>334145743.50594145</c:v>
                </c:pt>
                <c:pt idx="24594">
                  <c:v>334149810.69564945</c:v>
                </c:pt>
                <c:pt idx="24595">
                  <c:v>334235468.09050745</c:v>
                </c:pt>
                <c:pt idx="24596">
                  <c:v>334239316.26047009</c:v>
                </c:pt>
                <c:pt idx="24597">
                  <c:v>334243274.32118416</c:v>
                </c:pt>
                <c:pt idx="24598">
                  <c:v>334247122.38038975</c:v>
                </c:pt>
                <c:pt idx="24599">
                  <c:v>334250640.55817229</c:v>
                </c:pt>
                <c:pt idx="24600">
                  <c:v>334253718.92629439</c:v>
                </c:pt>
                <c:pt idx="24601">
                  <c:v>334257017.13908255</c:v>
                </c:pt>
                <c:pt idx="24602">
                  <c:v>334260315.3117618</c:v>
                </c:pt>
                <c:pt idx="24603">
                  <c:v>334264053.19231266</c:v>
                </c:pt>
                <c:pt idx="24604">
                  <c:v>334268120.82732022</c:v>
                </c:pt>
                <c:pt idx="24605">
                  <c:v>334272078.46769267</c:v>
                </c:pt>
                <c:pt idx="24606">
                  <c:v>334276145.98234135</c:v>
                </c:pt>
                <c:pt idx="24607">
                  <c:v>334280213.43598908</c:v>
                </c:pt>
                <c:pt idx="24608">
                  <c:v>334284170.89990914</c:v>
                </c:pt>
                <c:pt idx="24609">
                  <c:v>334287798.52444208</c:v>
                </c:pt>
                <c:pt idx="24610">
                  <c:v>334290766.5447883</c:v>
                </c:pt>
                <c:pt idx="24611">
                  <c:v>334375888.76962101</c:v>
                </c:pt>
                <c:pt idx="24612">
                  <c:v>334379627.09713238</c:v>
                </c:pt>
                <c:pt idx="24613">
                  <c:v>334464861.78717846</c:v>
                </c:pt>
                <c:pt idx="24614">
                  <c:v>334467831.10929102</c:v>
                </c:pt>
                <c:pt idx="24615">
                  <c:v>334552518.1610412</c:v>
                </c:pt>
                <c:pt idx="24616">
                  <c:v>334555708.14103353</c:v>
                </c:pt>
                <c:pt idx="24617">
                  <c:v>334640727.42823941</c:v>
                </c:pt>
                <c:pt idx="24618">
                  <c:v>334644028.13400096</c:v>
                </c:pt>
                <c:pt idx="24619">
                  <c:v>334728829.66218442</c:v>
                </c:pt>
                <c:pt idx="24620">
                  <c:v>334731250.71784955</c:v>
                </c:pt>
                <c:pt idx="24621">
                  <c:v>334733451.65881413</c:v>
                </c:pt>
                <c:pt idx="24622">
                  <c:v>334736202.80993319</c:v>
                </c:pt>
                <c:pt idx="24623">
                  <c:v>334738843.88878566</c:v>
                </c:pt>
                <c:pt idx="24624">
                  <c:v>334741594.98527485</c:v>
                </c:pt>
                <c:pt idx="24625">
                  <c:v>334744125.96942961</c:v>
                </c:pt>
                <c:pt idx="24626">
                  <c:v>334746546.88872081</c:v>
                </c:pt>
                <c:pt idx="24627">
                  <c:v>334748967.78642875</c:v>
                </c:pt>
                <c:pt idx="24628">
                  <c:v>334833445.27419657</c:v>
                </c:pt>
                <c:pt idx="24629">
                  <c:v>334836196.91187429</c:v>
                </c:pt>
                <c:pt idx="24630">
                  <c:v>334838508.26598179</c:v>
                </c:pt>
                <c:pt idx="24631">
                  <c:v>334840269.28448075</c:v>
                </c:pt>
                <c:pt idx="24632">
                  <c:v>334842140.35412604</c:v>
                </c:pt>
                <c:pt idx="24633">
                  <c:v>334844561.71923864</c:v>
                </c:pt>
                <c:pt idx="24634">
                  <c:v>334847533.36510342</c:v>
                </c:pt>
                <c:pt idx="24635">
                  <c:v>334850394.91928214</c:v>
                </c:pt>
                <c:pt idx="24636">
                  <c:v>334853256.4433139</c:v>
                </c:pt>
                <c:pt idx="24637">
                  <c:v>334855677.70933259</c:v>
                </c:pt>
                <c:pt idx="24638">
                  <c:v>334857658.72911197</c:v>
                </c:pt>
                <c:pt idx="24639">
                  <c:v>334941372.62185681</c:v>
                </c:pt>
                <c:pt idx="24640">
                  <c:v>334943904.50325364</c:v>
                </c:pt>
                <c:pt idx="24641">
                  <c:v>334945996.03965414</c:v>
                </c:pt>
                <c:pt idx="24642">
                  <c:v>335029271.55313003</c:v>
                </c:pt>
                <c:pt idx="24643">
                  <c:v>335031143.36018986</c:v>
                </c:pt>
                <c:pt idx="24644">
                  <c:v>335033125.25949478</c:v>
                </c:pt>
                <c:pt idx="24645">
                  <c:v>335035107.14434528</c:v>
                </c:pt>
                <c:pt idx="24646">
                  <c:v>335037199.11822921</c:v>
                </c:pt>
                <c:pt idx="24647">
                  <c:v>335038740.56236446</c:v>
                </c:pt>
                <c:pt idx="24648">
                  <c:v>335040171.89551842</c:v>
                </c:pt>
                <c:pt idx="24649">
                  <c:v>335041383.01768315</c:v>
                </c:pt>
                <c:pt idx="24650">
                  <c:v>335042594.13445026</c:v>
                </c:pt>
                <c:pt idx="24651">
                  <c:v>335043915.34658557</c:v>
                </c:pt>
                <c:pt idx="24652">
                  <c:v>335045676.95277339</c:v>
                </c:pt>
                <c:pt idx="24653">
                  <c:v>335047108.24939311</c:v>
                </c:pt>
                <c:pt idx="24654">
                  <c:v>335048209.2416628</c:v>
                </c:pt>
                <c:pt idx="24655">
                  <c:v>335130719.1333859</c:v>
                </c:pt>
                <c:pt idx="24656">
                  <c:v>335050191.01650703</c:v>
                </c:pt>
                <c:pt idx="24657">
                  <c:v>335051732.38694948</c:v>
                </c:pt>
                <c:pt idx="24658">
                  <c:v>335052613.16613454</c:v>
                </c:pt>
                <c:pt idx="24659">
                  <c:v>335053273.74864966</c:v>
                </c:pt>
                <c:pt idx="24660">
                  <c:v>335054154.52283835</c:v>
                </c:pt>
                <c:pt idx="24661">
                  <c:v>335055585.7748071</c:v>
                </c:pt>
                <c:pt idx="24662">
                  <c:v>335057347.30534315</c:v>
                </c:pt>
                <c:pt idx="24663">
                  <c:v>334977587.28897679</c:v>
                </c:pt>
                <c:pt idx="24664">
                  <c:v>334979788.63285714</c:v>
                </c:pt>
                <c:pt idx="24665">
                  <c:v>334982100.02473474</c:v>
                </c:pt>
                <c:pt idx="24666">
                  <c:v>334984081.2021212</c:v>
                </c:pt>
                <c:pt idx="24667">
                  <c:v>334985732.17224014</c:v>
                </c:pt>
                <c:pt idx="24668">
                  <c:v>334986942.87728477</c:v>
                </c:pt>
                <c:pt idx="24669">
                  <c:v>335069347.42826259</c:v>
                </c:pt>
                <c:pt idx="24670">
                  <c:v>335069127.24729329</c:v>
                </c:pt>
                <c:pt idx="24671">
                  <c:v>335150541.00989747</c:v>
                </c:pt>
                <c:pt idx="24672">
                  <c:v>335151091.59694433</c:v>
                </c:pt>
                <c:pt idx="24673">
                  <c:v>335152633.23474348</c:v>
                </c:pt>
                <c:pt idx="24674">
                  <c:v>335154284.97982568</c:v>
                </c:pt>
                <c:pt idx="24675">
                  <c:v>335237351.63851058</c:v>
                </c:pt>
                <c:pt idx="24676">
                  <c:v>335238012.49166507</c:v>
                </c:pt>
                <c:pt idx="24677">
                  <c:v>335238232.77569306</c:v>
                </c:pt>
                <c:pt idx="24678">
                  <c:v>335238893.62670636</c:v>
                </c:pt>
                <c:pt idx="24679">
                  <c:v>335157808.66912097</c:v>
                </c:pt>
                <c:pt idx="24680">
                  <c:v>335239774.75889182</c:v>
                </c:pt>
                <c:pt idx="24681">
                  <c:v>335239774.75889182</c:v>
                </c:pt>
                <c:pt idx="24682">
                  <c:v>335158139.01264977</c:v>
                </c:pt>
                <c:pt idx="24683">
                  <c:v>335159130.04082966</c:v>
                </c:pt>
                <c:pt idx="24684">
                  <c:v>335160341.29258615</c:v>
                </c:pt>
                <c:pt idx="24685">
                  <c:v>335243078.97915399</c:v>
                </c:pt>
                <c:pt idx="24686">
                  <c:v>335243960.09777516</c:v>
                </c:pt>
                <c:pt idx="24687">
                  <c:v>335245171.63121676</c:v>
                </c:pt>
                <c:pt idx="24688">
                  <c:v>335245722.32645094</c:v>
                </c:pt>
                <c:pt idx="24689">
                  <c:v>335164305.35150701</c:v>
                </c:pt>
                <c:pt idx="24690">
                  <c:v>335164966.02237272</c:v>
                </c:pt>
                <c:pt idx="24691">
                  <c:v>335165296.35720408</c:v>
                </c:pt>
                <c:pt idx="24692">
                  <c:v>335164966.02237272</c:v>
                </c:pt>
                <c:pt idx="24693">
                  <c:v>335082557.95995742</c:v>
                </c:pt>
                <c:pt idx="24694">
                  <c:v>335082117.61924779</c:v>
                </c:pt>
                <c:pt idx="24695">
                  <c:v>335082668.04502368</c:v>
                </c:pt>
                <c:pt idx="24696">
                  <c:v>335083438.63923699</c:v>
                </c:pt>
                <c:pt idx="24697">
                  <c:v>335084539.48432261</c:v>
                </c:pt>
                <c:pt idx="24698">
                  <c:v>335085970.57626677</c:v>
                </c:pt>
                <c:pt idx="24699">
                  <c:v>335005102.80553931</c:v>
                </c:pt>
                <c:pt idx="24700">
                  <c:v>335005873.19989765</c:v>
                </c:pt>
                <c:pt idx="24701">
                  <c:v>335006533.53618014</c:v>
                </c:pt>
                <c:pt idx="24702">
                  <c:v>335007083.81518978</c:v>
                </c:pt>
                <c:pt idx="24703">
                  <c:v>335007303.92648149</c:v>
                </c:pt>
                <c:pt idx="24704">
                  <c:v>335007413.98206049</c:v>
                </c:pt>
                <c:pt idx="24705">
                  <c:v>335007744.14853036</c:v>
                </c:pt>
                <c:pt idx="24706">
                  <c:v>335007964.2592867</c:v>
                </c:pt>
                <c:pt idx="24707">
                  <c:v>335008074.3145982</c:v>
                </c:pt>
                <c:pt idx="24708">
                  <c:v>335008404.48026514</c:v>
                </c:pt>
                <c:pt idx="24709">
                  <c:v>335008514.53539819</c:v>
                </c:pt>
                <c:pt idx="24710">
                  <c:v>335008514.53539819</c:v>
                </c:pt>
                <c:pt idx="24711">
                  <c:v>335008514.53539819</c:v>
                </c:pt>
                <c:pt idx="24712">
                  <c:v>335008734.64553088</c:v>
                </c:pt>
                <c:pt idx="24713">
                  <c:v>335091034.37955528</c:v>
                </c:pt>
                <c:pt idx="24714">
                  <c:v>335091694.86867964</c:v>
                </c:pt>
                <c:pt idx="24715">
                  <c:v>335092355.35619885</c:v>
                </c:pt>
                <c:pt idx="24716">
                  <c:v>335092795.68031985</c:v>
                </c:pt>
                <c:pt idx="24717">
                  <c:v>335011265.89923793</c:v>
                </c:pt>
                <c:pt idx="24718">
                  <c:v>335093015.8421129</c:v>
                </c:pt>
                <c:pt idx="24719">
                  <c:v>335093125.92294174</c:v>
                </c:pt>
                <c:pt idx="24720">
                  <c:v>335093456.16516328</c:v>
                </c:pt>
                <c:pt idx="24721">
                  <c:v>335094006.56797314</c:v>
                </c:pt>
                <c:pt idx="24722">
                  <c:v>335094556.96966863</c:v>
                </c:pt>
                <c:pt idx="24723">
                  <c:v>335013246.86394989</c:v>
                </c:pt>
                <c:pt idx="24724">
                  <c:v>335013577.02333075</c:v>
                </c:pt>
                <c:pt idx="24725">
                  <c:v>334931716.49026543</c:v>
                </c:pt>
                <c:pt idx="24726">
                  <c:v>334930726.25221574</c:v>
                </c:pt>
                <c:pt idx="24727">
                  <c:v>334929846.03758562</c:v>
                </c:pt>
                <c:pt idx="24728">
                  <c:v>334929515.95636374</c:v>
                </c:pt>
                <c:pt idx="24729">
                  <c:v>334930066.09151059</c:v>
                </c:pt>
                <c:pt idx="24730">
                  <c:v>334930946.30542785</c:v>
                </c:pt>
                <c:pt idx="24731">
                  <c:v>335013577.02333075</c:v>
                </c:pt>
                <c:pt idx="24732">
                  <c:v>335014457.44638515</c:v>
                </c:pt>
                <c:pt idx="24733">
                  <c:v>335014897.65684283</c:v>
                </c:pt>
                <c:pt idx="24734">
                  <c:v>335014347.39365947</c:v>
                </c:pt>
                <c:pt idx="24735">
                  <c:v>335013577.02333075</c:v>
                </c:pt>
                <c:pt idx="24736">
                  <c:v>335013246.86394989</c:v>
                </c:pt>
                <c:pt idx="24737">
                  <c:v>335095217.45023143</c:v>
                </c:pt>
                <c:pt idx="24738">
                  <c:v>335095877.92918879</c:v>
                </c:pt>
                <c:pt idx="24739">
                  <c:v>335096428.3270939</c:v>
                </c:pt>
                <c:pt idx="24740">
                  <c:v>335096428.3270939</c:v>
                </c:pt>
                <c:pt idx="24741">
                  <c:v>335178179.1024847</c:v>
                </c:pt>
                <c:pt idx="24742">
                  <c:v>335178399.31504494</c:v>
                </c:pt>
                <c:pt idx="24743">
                  <c:v>335178509.42125773</c:v>
                </c:pt>
                <c:pt idx="24744">
                  <c:v>335178399.31504494</c:v>
                </c:pt>
                <c:pt idx="24745">
                  <c:v>335178068.99613714</c:v>
                </c:pt>
                <c:pt idx="24746">
                  <c:v>335178179.1024847</c:v>
                </c:pt>
                <c:pt idx="24747">
                  <c:v>335178949.84566498</c:v>
                </c:pt>
                <c:pt idx="24748">
                  <c:v>335179390.26935816</c:v>
                </c:pt>
                <c:pt idx="24749">
                  <c:v>335179170.0576008</c:v>
                </c:pt>
                <c:pt idx="24750">
                  <c:v>335179170.0576008</c:v>
                </c:pt>
                <c:pt idx="24751">
                  <c:v>335179720.58665973</c:v>
                </c:pt>
                <c:pt idx="24752">
                  <c:v>335179830.69233739</c:v>
                </c:pt>
                <c:pt idx="24753">
                  <c:v>335179280.16350216</c:v>
                </c:pt>
                <c:pt idx="24754">
                  <c:v>335178509.42125773</c:v>
                </c:pt>
                <c:pt idx="24755">
                  <c:v>335177958.88974601</c:v>
                </c:pt>
                <c:pt idx="24756">
                  <c:v>335177738.67682922</c:v>
                </c:pt>
                <c:pt idx="24757">
                  <c:v>335178068.99613714</c:v>
                </c:pt>
                <c:pt idx="24758">
                  <c:v>335096538.40654111</c:v>
                </c:pt>
                <c:pt idx="24759">
                  <c:v>335096208.16806602</c:v>
                </c:pt>
                <c:pt idx="24760">
                  <c:v>335095657.76971477</c:v>
                </c:pt>
                <c:pt idx="24761">
                  <c:v>335095657.76971477</c:v>
                </c:pt>
                <c:pt idx="24762">
                  <c:v>335095547.68991083</c:v>
                </c:pt>
                <c:pt idx="24763">
                  <c:v>335095327.53016925</c:v>
                </c:pt>
                <c:pt idx="24764">
                  <c:v>335013577.02333075</c:v>
                </c:pt>
                <c:pt idx="24765">
                  <c:v>335014237.34088922</c:v>
                </c:pt>
                <c:pt idx="24766">
                  <c:v>335015117.76180369</c:v>
                </c:pt>
                <c:pt idx="24767">
                  <c:v>335097639.19856113</c:v>
                </c:pt>
                <c:pt idx="24768">
                  <c:v>335016438.38782626</c:v>
                </c:pt>
                <c:pt idx="24769">
                  <c:v>335016878.59507298</c:v>
                </c:pt>
                <c:pt idx="24770">
                  <c:v>335098960.14309883</c:v>
                </c:pt>
                <c:pt idx="24771">
                  <c:v>335099620.61295944</c:v>
                </c:pt>
                <c:pt idx="24772">
                  <c:v>335100721.39249361</c:v>
                </c:pt>
                <c:pt idx="24773">
                  <c:v>335183464.15469021</c:v>
                </c:pt>
                <c:pt idx="24774">
                  <c:v>335183794.46704125</c:v>
                </c:pt>
                <c:pt idx="24775">
                  <c:v>335183794.46704125</c:v>
                </c:pt>
                <c:pt idx="24776">
                  <c:v>335184234.88288444</c:v>
                </c:pt>
                <c:pt idx="24777">
                  <c:v>335185225.81592315</c:v>
                </c:pt>
                <c:pt idx="24778">
                  <c:v>335267969.48114079</c:v>
                </c:pt>
                <c:pt idx="24779">
                  <c:v>335268299.87070996</c:v>
                </c:pt>
                <c:pt idx="24780">
                  <c:v>335268410.00047714</c:v>
                </c:pt>
                <c:pt idx="24781">
                  <c:v>335268850.51909959</c:v>
                </c:pt>
                <c:pt idx="24782">
                  <c:v>335269291.03700823</c:v>
                </c:pt>
                <c:pt idx="24783">
                  <c:v>335350933.93878698</c:v>
                </c:pt>
                <c:pt idx="24784">
                  <c:v>335350273.00026304</c:v>
                </c:pt>
                <c:pt idx="24785">
                  <c:v>335349612.0601325</c:v>
                </c:pt>
                <c:pt idx="24786">
                  <c:v>335349832.37368774</c:v>
                </c:pt>
                <c:pt idx="24787">
                  <c:v>335350383.15679532</c:v>
                </c:pt>
                <c:pt idx="24788">
                  <c:v>335350823.78247774</c:v>
                </c:pt>
                <c:pt idx="24789">
                  <c:v>335350823.78247774</c:v>
                </c:pt>
                <c:pt idx="24790">
                  <c:v>335350603.4697262</c:v>
                </c:pt>
                <c:pt idx="24791">
                  <c:v>335350383.15679532</c:v>
                </c:pt>
                <c:pt idx="24792">
                  <c:v>335350273.00026304</c:v>
                </c:pt>
                <c:pt idx="24793">
                  <c:v>335432356.42035246</c:v>
                </c:pt>
                <c:pt idx="24794">
                  <c:v>335351154.25127149</c:v>
                </c:pt>
                <c:pt idx="24795">
                  <c:v>335351484.71966374</c:v>
                </c:pt>
                <c:pt idx="24796">
                  <c:v>335351484.71966374</c:v>
                </c:pt>
                <c:pt idx="24797">
                  <c:v>335351374.56357777</c:v>
                </c:pt>
                <c:pt idx="24798">
                  <c:v>335351154.25127149</c:v>
                </c:pt>
                <c:pt idx="24799">
                  <c:v>335432797.15309578</c:v>
                </c:pt>
                <c:pt idx="24800">
                  <c:v>335433127.70218414</c:v>
                </c:pt>
                <c:pt idx="24801">
                  <c:v>335515431.8893168</c:v>
                </c:pt>
                <c:pt idx="24802">
                  <c:v>335515762.51789701</c:v>
                </c:pt>
                <c:pt idx="24803">
                  <c:v>335515652.30841482</c:v>
                </c:pt>
                <c:pt idx="24804">
                  <c:v>335597074.92572415</c:v>
                </c:pt>
                <c:pt idx="24805">
                  <c:v>335596523.74270344</c:v>
                </c:pt>
                <c:pt idx="24806">
                  <c:v>335596193.03235549</c:v>
                </c:pt>
                <c:pt idx="24807">
                  <c:v>335514329.79114819</c:v>
                </c:pt>
                <c:pt idx="24808">
                  <c:v>335514109.37097859</c:v>
                </c:pt>
                <c:pt idx="24809">
                  <c:v>335513227.68851578</c:v>
                </c:pt>
                <c:pt idx="24810">
                  <c:v>335512456.21401632</c:v>
                </c:pt>
                <c:pt idx="24811">
                  <c:v>335512566.42479295</c:v>
                </c:pt>
                <c:pt idx="24812">
                  <c:v>335512897.0568552</c:v>
                </c:pt>
                <c:pt idx="24813">
                  <c:v>335512456.21401632</c:v>
                </c:pt>
                <c:pt idx="24814">
                  <c:v>335511354.10379422</c:v>
                </c:pt>
                <c:pt idx="24815">
                  <c:v>335510362.20077699</c:v>
                </c:pt>
                <c:pt idx="24816">
                  <c:v>335509921.35383153</c:v>
                </c:pt>
                <c:pt idx="24817">
                  <c:v>335509921.35383153</c:v>
                </c:pt>
                <c:pt idx="24818">
                  <c:v>335509921.35383153</c:v>
                </c:pt>
                <c:pt idx="24819">
                  <c:v>335510031.56563473</c:v>
                </c:pt>
                <c:pt idx="24820">
                  <c:v>335592003.99982655</c:v>
                </c:pt>
                <c:pt idx="24821">
                  <c:v>335510692.83551806</c:v>
                </c:pt>
                <c:pt idx="24822">
                  <c:v>335429050.90201694</c:v>
                </c:pt>
                <c:pt idx="24823">
                  <c:v>335428499.97838914</c:v>
                </c:pt>
                <c:pt idx="24824">
                  <c:v>335346417.49352252</c:v>
                </c:pt>
                <c:pt idx="24825">
                  <c:v>335346307.33538347</c:v>
                </c:pt>
                <c:pt idx="24826">
                  <c:v>335346197.17720056</c:v>
                </c:pt>
                <c:pt idx="24827">
                  <c:v>335346197.17720056</c:v>
                </c:pt>
                <c:pt idx="24828">
                  <c:v>335346417.49352252</c:v>
                </c:pt>
                <c:pt idx="24829">
                  <c:v>335346747.96767044</c:v>
                </c:pt>
                <c:pt idx="24830">
                  <c:v>335347188.5992431</c:v>
                </c:pt>
                <c:pt idx="24831">
                  <c:v>335347739.38770556</c:v>
                </c:pt>
                <c:pt idx="24832">
                  <c:v>335348510.48967797</c:v>
                </c:pt>
                <c:pt idx="24833">
                  <c:v>335349281.58946478</c:v>
                </c:pt>
                <c:pt idx="24834">
                  <c:v>335349942.53039849</c:v>
                </c:pt>
                <c:pt idx="24835">
                  <c:v>335432356.42035246</c:v>
                </c:pt>
                <c:pt idx="24836">
                  <c:v>335433678.61643916</c:v>
                </c:pt>
                <c:pt idx="24837">
                  <c:v>335435772.08043295</c:v>
                </c:pt>
                <c:pt idx="24838">
                  <c:v>335437424.80378389</c:v>
                </c:pt>
                <c:pt idx="24839">
                  <c:v>335438416.43297374</c:v>
                </c:pt>
                <c:pt idx="24840">
                  <c:v>335439077.51709318</c:v>
                </c:pt>
                <c:pt idx="24841">
                  <c:v>335439297.87810922</c:v>
                </c:pt>
                <c:pt idx="24842">
                  <c:v>335439077.51709318</c:v>
                </c:pt>
                <c:pt idx="24843">
                  <c:v>335439077.51709318</c:v>
                </c:pt>
                <c:pt idx="24844">
                  <c:v>335438967.33651835</c:v>
                </c:pt>
                <c:pt idx="24845">
                  <c:v>335438857.15589881</c:v>
                </c:pt>
                <c:pt idx="24846">
                  <c:v>335438857.15589881</c:v>
                </c:pt>
                <c:pt idx="24847">
                  <c:v>335438967.33651835</c:v>
                </c:pt>
                <c:pt idx="24848">
                  <c:v>335439187.69762355</c:v>
                </c:pt>
                <c:pt idx="24849">
                  <c:v>335439518.23894614</c:v>
                </c:pt>
                <c:pt idx="24850">
                  <c:v>335440069.14025885</c:v>
                </c:pt>
                <c:pt idx="24851">
                  <c:v>335440179.32038713</c:v>
                </c:pt>
                <c:pt idx="24852">
                  <c:v>335440289.50047123</c:v>
                </c:pt>
                <c:pt idx="24853">
                  <c:v>335440620.04045528</c:v>
                </c:pt>
                <c:pt idx="24854">
                  <c:v>335441281.11921841</c:v>
                </c:pt>
                <c:pt idx="24855">
                  <c:v>335441501.47844911</c:v>
                </c:pt>
                <c:pt idx="24856">
                  <c:v>335441060.75980926</c:v>
                </c:pt>
                <c:pt idx="24857">
                  <c:v>335440509.86050522</c:v>
                </c:pt>
                <c:pt idx="24858">
                  <c:v>335358644.76954776</c:v>
                </c:pt>
                <c:pt idx="24859">
                  <c:v>335358865.07578546</c:v>
                </c:pt>
                <c:pt idx="24860">
                  <c:v>335359085.3818447</c:v>
                </c:pt>
                <c:pt idx="24861">
                  <c:v>335358975.22883749</c:v>
                </c:pt>
                <c:pt idx="24862">
                  <c:v>335358754.92268831</c:v>
                </c:pt>
                <c:pt idx="24863">
                  <c:v>335358534.61636198</c:v>
                </c:pt>
                <c:pt idx="24864">
                  <c:v>335358644.76954776</c:v>
                </c:pt>
                <c:pt idx="24865">
                  <c:v>335359195.53480715</c:v>
                </c:pt>
                <c:pt idx="24866">
                  <c:v>335359636.14621222</c:v>
                </c:pt>
                <c:pt idx="24867">
                  <c:v>335359525.99342775</c:v>
                </c:pt>
                <c:pt idx="24868">
                  <c:v>335359415.8405993</c:v>
                </c:pt>
                <c:pt idx="24869">
                  <c:v>335359746.29895163</c:v>
                </c:pt>
                <c:pt idx="24870">
                  <c:v>335360407.21445251</c:v>
                </c:pt>
                <c:pt idx="24871">
                  <c:v>335442493.09277773</c:v>
                </c:pt>
                <c:pt idx="24872">
                  <c:v>335442713.45102698</c:v>
                </c:pt>
                <c:pt idx="24873">
                  <c:v>335524579.13182253</c:v>
                </c:pt>
                <c:pt idx="24874">
                  <c:v>335524799.54351026</c:v>
                </c:pt>
                <c:pt idx="24875">
                  <c:v>335524689.33768839</c:v>
                </c:pt>
                <c:pt idx="24876">
                  <c:v>335524689.33768839</c:v>
                </c:pt>
                <c:pt idx="24877">
                  <c:v>335525019.95501894</c:v>
                </c:pt>
                <c:pt idx="24878">
                  <c:v>335607216.49406523</c:v>
                </c:pt>
                <c:pt idx="24879">
                  <c:v>335607657.42324615</c:v>
                </c:pt>
                <c:pt idx="24880">
                  <c:v>335607436.95874506</c:v>
                </c:pt>
                <c:pt idx="24881">
                  <c:v>335606665.33158439</c:v>
                </c:pt>
                <c:pt idx="24882">
                  <c:v>335606555.09895414</c:v>
                </c:pt>
                <c:pt idx="24883">
                  <c:v>335606775.56416988</c:v>
                </c:pt>
                <c:pt idx="24884">
                  <c:v>335688531.17332095</c:v>
                </c:pt>
                <c:pt idx="24885">
                  <c:v>335688420.91388196</c:v>
                </c:pt>
                <c:pt idx="24886">
                  <c:v>335769845.63703561</c:v>
                </c:pt>
                <c:pt idx="24887">
                  <c:v>335769514.7774896</c:v>
                </c:pt>
                <c:pt idx="24888">
                  <c:v>335687759.3563118</c:v>
                </c:pt>
                <c:pt idx="24889">
                  <c:v>335687979.87568045</c:v>
                </c:pt>
                <c:pt idx="24890">
                  <c:v>335687759.3563118</c:v>
                </c:pt>
                <c:pt idx="24891">
                  <c:v>335687318.31703836</c:v>
                </c:pt>
                <c:pt idx="24892">
                  <c:v>335686877.2770505</c:v>
                </c:pt>
                <c:pt idx="24893">
                  <c:v>335686877.2770505</c:v>
                </c:pt>
                <c:pt idx="24894">
                  <c:v>335687097.79713374</c:v>
                </c:pt>
                <c:pt idx="24895">
                  <c:v>335687759.3563118</c:v>
                </c:pt>
                <c:pt idx="24896">
                  <c:v>335688641.4327144</c:v>
                </c:pt>
                <c:pt idx="24897">
                  <c:v>335689413.2472229</c:v>
                </c:pt>
                <c:pt idx="24898">
                  <c:v>335771389.64293414</c:v>
                </c:pt>
                <c:pt idx="24899">
                  <c:v>335771058.78526449</c:v>
                </c:pt>
                <c:pt idx="24900">
                  <c:v>335770727.92719281</c:v>
                </c:pt>
                <c:pt idx="24901">
                  <c:v>335770397.06871885</c:v>
                </c:pt>
                <c:pt idx="24902">
                  <c:v>335770066.20984286</c:v>
                </c:pt>
                <c:pt idx="24903">
                  <c:v>335770066.20984286</c:v>
                </c:pt>
                <c:pt idx="24904">
                  <c:v>335770397.06871885</c:v>
                </c:pt>
                <c:pt idx="24905">
                  <c:v>335852152.70472288</c:v>
                </c:pt>
                <c:pt idx="24906">
                  <c:v>335852152.70472288</c:v>
                </c:pt>
                <c:pt idx="24907">
                  <c:v>335852152.70472288</c:v>
                </c:pt>
                <c:pt idx="24908">
                  <c:v>335934239.36032021</c:v>
                </c:pt>
                <c:pt idx="24909">
                  <c:v>335934791.05874825</c:v>
                </c:pt>
                <c:pt idx="24910">
                  <c:v>335935453.09538674</c:v>
                </c:pt>
                <c:pt idx="24911">
                  <c:v>335935563.43466997</c:v>
                </c:pt>
                <c:pt idx="24912">
                  <c:v>336016878.00865775</c:v>
                </c:pt>
                <c:pt idx="24913">
                  <c:v>336016436.54312873</c:v>
                </c:pt>
                <c:pt idx="24914">
                  <c:v>336016546.90957773</c:v>
                </c:pt>
                <c:pt idx="24915">
                  <c:v>336016767.64234251</c:v>
                </c:pt>
                <c:pt idx="24916">
                  <c:v>336016878.00865775</c:v>
                </c:pt>
                <c:pt idx="24917">
                  <c:v>336017319.47347164</c:v>
                </c:pt>
                <c:pt idx="24918">
                  <c:v>336099958.65457952</c:v>
                </c:pt>
                <c:pt idx="24919">
                  <c:v>336100289.83220649</c:v>
                </c:pt>
                <c:pt idx="24920">
                  <c:v>336018092.03517514</c:v>
                </c:pt>
                <c:pt idx="24921">
                  <c:v>336017098.74115425</c:v>
                </c:pt>
                <c:pt idx="24922">
                  <c:v>335934018.68063599</c:v>
                </c:pt>
                <c:pt idx="24923">
                  <c:v>335933246.30033374</c:v>
                </c:pt>
                <c:pt idx="24924">
                  <c:v>335851601.13877314</c:v>
                </c:pt>
                <c:pt idx="24925">
                  <c:v>335851821.76528686</c:v>
                </c:pt>
                <c:pt idx="24926">
                  <c:v>335933356.64051163</c:v>
                </c:pt>
                <c:pt idx="24927">
                  <c:v>335932915.27953404</c:v>
                </c:pt>
                <c:pt idx="24928">
                  <c:v>336014339.57209641</c:v>
                </c:pt>
                <c:pt idx="24929">
                  <c:v>336095874.09742284</c:v>
                </c:pt>
                <c:pt idx="24930">
                  <c:v>336095322.12554401</c:v>
                </c:pt>
                <c:pt idx="24931">
                  <c:v>336094770.15254772</c:v>
                </c:pt>
                <c:pt idx="24932">
                  <c:v>336175973.03568888</c:v>
                </c:pt>
                <c:pt idx="24933">
                  <c:v>336175641.7701233</c:v>
                </c:pt>
                <c:pt idx="24934">
                  <c:v>336174868.81557089</c:v>
                </c:pt>
                <c:pt idx="24935">
                  <c:v>336173875.01364017</c:v>
                </c:pt>
                <c:pt idx="24936">
                  <c:v>336254524.86352259</c:v>
                </c:pt>
                <c:pt idx="24937">
                  <c:v>336253089.01053238</c:v>
                </c:pt>
                <c:pt idx="24938">
                  <c:v>336251542.69885725</c:v>
                </c:pt>
                <c:pt idx="24939">
                  <c:v>336331970.31305981</c:v>
                </c:pt>
                <c:pt idx="24940">
                  <c:v>336330865.52543914</c:v>
                </c:pt>
                <c:pt idx="24941">
                  <c:v>336330202.65071881</c:v>
                </c:pt>
                <c:pt idx="24942">
                  <c:v>336330313.1299507</c:v>
                </c:pt>
                <c:pt idx="24943">
                  <c:v>336330865.52543914</c:v>
                </c:pt>
                <c:pt idx="24944">
                  <c:v>336331086.48332125</c:v>
                </c:pt>
                <c:pt idx="24945">
                  <c:v>336412839.2996757</c:v>
                </c:pt>
                <c:pt idx="24946">
                  <c:v>336413170.81672668</c:v>
                </c:pt>
                <c:pt idx="24947">
                  <c:v>336495697.43984246</c:v>
                </c:pt>
                <c:pt idx="24948">
                  <c:v>336496360.63198042</c:v>
                </c:pt>
                <c:pt idx="24949">
                  <c:v>336496692.22744524</c:v>
                </c:pt>
                <c:pt idx="24950">
                  <c:v>336496692.22744524</c:v>
                </c:pt>
                <c:pt idx="24951">
                  <c:v>336496250.10006958</c:v>
                </c:pt>
                <c:pt idx="24952">
                  <c:v>336495697.43984246</c:v>
                </c:pt>
                <c:pt idx="24953">
                  <c:v>336576897.72912282</c:v>
                </c:pt>
                <c:pt idx="24954">
                  <c:v>336576566.05121475</c:v>
                </c:pt>
                <c:pt idx="24955">
                  <c:v>336576676.61056256</c:v>
                </c:pt>
                <c:pt idx="24956">
                  <c:v>336576566.05121475</c:v>
                </c:pt>
                <c:pt idx="24957">
                  <c:v>336576455.49182248</c:v>
                </c:pt>
                <c:pt idx="24958">
                  <c:v>336576123.81337696</c:v>
                </c:pt>
                <c:pt idx="24959">
                  <c:v>336657213.05679637</c:v>
                </c:pt>
                <c:pt idx="24960">
                  <c:v>336656770.70974934</c:v>
                </c:pt>
                <c:pt idx="24961">
                  <c:v>336575571.01507223</c:v>
                </c:pt>
                <c:pt idx="24962">
                  <c:v>336657987.16240406</c:v>
                </c:pt>
                <c:pt idx="24963">
                  <c:v>336658208.33503169</c:v>
                </c:pt>
                <c:pt idx="24964">
                  <c:v>336658097.74874026</c:v>
                </c:pt>
                <c:pt idx="24965">
                  <c:v>336576455.49182248</c:v>
                </c:pt>
                <c:pt idx="24966">
                  <c:v>336576566.05121475</c:v>
                </c:pt>
                <c:pt idx="24967">
                  <c:v>336494592.11603069</c:v>
                </c:pt>
                <c:pt idx="24968">
                  <c:v>336576013.25380582</c:v>
                </c:pt>
                <c:pt idx="24969">
                  <c:v>336575460.45527679</c:v>
                </c:pt>
                <c:pt idx="24970">
                  <c:v>336574907.65562856</c:v>
                </c:pt>
                <c:pt idx="24971">
                  <c:v>336656438.94899374</c:v>
                </c:pt>
                <c:pt idx="24972">
                  <c:v>336656438.94899374</c:v>
                </c:pt>
                <c:pt idx="24973">
                  <c:v>336656438.94899374</c:v>
                </c:pt>
                <c:pt idx="24974">
                  <c:v>336656770.70974934</c:v>
                </c:pt>
                <c:pt idx="24975">
                  <c:v>336657213.05679637</c:v>
                </c:pt>
                <c:pt idx="24976">
                  <c:v>336739186.885279</c:v>
                </c:pt>
                <c:pt idx="24977">
                  <c:v>336739408.11206377</c:v>
                </c:pt>
                <c:pt idx="24978">
                  <c:v>336739408.11206377</c:v>
                </c:pt>
                <c:pt idx="24979">
                  <c:v>336739076.27181989</c:v>
                </c:pt>
                <c:pt idx="24980">
                  <c:v>336738855.0447669</c:v>
                </c:pt>
                <c:pt idx="24981">
                  <c:v>336738744.43117279</c:v>
                </c:pt>
                <c:pt idx="24982">
                  <c:v>336738744.43117279</c:v>
                </c:pt>
                <c:pt idx="24983">
                  <c:v>336738523.20385081</c:v>
                </c:pt>
                <c:pt idx="24984">
                  <c:v>336737970.13476151</c:v>
                </c:pt>
                <c:pt idx="24985">
                  <c:v>336737527.67868334</c:v>
                </c:pt>
                <c:pt idx="24986">
                  <c:v>336737195.8361544</c:v>
                </c:pt>
                <c:pt idx="24987">
                  <c:v>336736863.99322218</c:v>
                </c:pt>
                <c:pt idx="24988">
                  <c:v>336818284.16060531</c:v>
                </c:pt>
                <c:pt idx="24989">
                  <c:v>336818062.87778151</c:v>
                </c:pt>
                <c:pt idx="24990">
                  <c:v>336817620.31159621</c:v>
                </c:pt>
                <c:pt idx="24991">
                  <c:v>336816735.17707402</c:v>
                </c:pt>
                <c:pt idx="24992">
                  <c:v>336815518.11242282</c:v>
                </c:pt>
                <c:pt idx="24993">
                  <c:v>336896052.0862903</c:v>
                </c:pt>
                <c:pt idx="24994">
                  <c:v>336977138.94928116</c:v>
                </c:pt>
                <c:pt idx="24995">
                  <c:v>336977249.64621854</c:v>
                </c:pt>
                <c:pt idx="24996">
                  <c:v>337059111.27963299</c:v>
                </c:pt>
                <c:pt idx="24997">
                  <c:v>337058557.66044652</c:v>
                </c:pt>
                <c:pt idx="24998">
                  <c:v>337139754.70810825</c:v>
                </c:pt>
                <c:pt idx="24999">
                  <c:v>337221505.37607771</c:v>
                </c:pt>
                <c:pt idx="25000">
                  <c:v>337303810.06718451</c:v>
                </c:pt>
                <c:pt idx="25001">
                  <c:v>337304253.28488553</c:v>
                </c:pt>
                <c:pt idx="25002">
                  <c:v>337304807.3060022</c:v>
                </c:pt>
                <c:pt idx="25003">
                  <c:v>337387444.99623668</c:v>
                </c:pt>
                <c:pt idx="25004">
                  <c:v>337388442.46988237</c:v>
                </c:pt>
                <c:pt idx="25005">
                  <c:v>337471191.68206191</c:v>
                </c:pt>
                <c:pt idx="25006">
                  <c:v>337471967.67753786</c:v>
                </c:pt>
                <c:pt idx="25007">
                  <c:v>337554052.25707281</c:v>
                </c:pt>
                <c:pt idx="25008">
                  <c:v>337554163.14010984</c:v>
                </c:pt>
                <c:pt idx="25009">
                  <c:v>337635804.26779121</c:v>
                </c:pt>
                <c:pt idx="25010">
                  <c:v>337554495.78895074</c:v>
                </c:pt>
                <c:pt idx="25011">
                  <c:v>337555493.73304915</c:v>
                </c:pt>
                <c:pt idx="25012">
                  <c:v>337638022.45708746</c:v>
                </c:pt>
                <c:pt idx="25013">
                  <c:v>337638355.18393207</c:v>
                </c:pt>
                <c:pt idx="25014">
                  <c:v>337720107.81230593</c:v>
                </c:pt>
                <c:pt idx="25015">
                  <c:v>337720440.61930948</c:v>
                </c:pt>
                <c:pt idx="25016">
                  <c:v>337721106.23210299</c:v>
                </c:pt>
                <c:pt idx="25017">
                  <c:v>337722104.64826059</c:v>
                </c:pt>
                <c:pt idx="25018">
                  <c:v>337722770.2570098</c:v>
                </c:pt>
                <c:pt idx="25019">
                  <c:v>337804856.41421753</c:v>
                </c:pt>
                <c:pt idx="25020">
                  <c:v>337805411.22053647</c:v>
                </c:pt>
                <c:pt idx="25021">
                  <c:v>337887830.63547075</c:v>
                </c:pt>
                <c:pt idx="25022">
                  <c:v>337888274.58605409</c:v>
                </c:pt>
                <c:pt idx="25023">
                  <c:v>337970139.35669267</c:v>
                </c:pt>
                <c:pt idx="25024">
                  <c:v>337970361.38533247</c:v>
                </c:pt>
                <c:pt idx="25025">
                  <c:v>337970583.41379261</c:v>
                </c:pt>
                <c:pt idx="25026">
                  <c:v>337970694.42795515</c:v>
                </c:pt>
                <c:pt idx="25027">
                  <c:v>337970805.44207275</c:v>
                </c:pt>
                <c:pt idx="25028">
                  <c:v>337970916.45614541</c:v>
                </c:pt>
                <c:pt idx="25029">
                  <c:v>337971249.49809349</c:v>
                </c:pt>
                <c:pt idx="25030">
                  <c:v>337971915.58077544</c:v>
                </c:pt>
                <c:pt idx="25031">
                  <c:v>337973136.72815508</c:v>
                </c:pt>
                <c:pt idx="25032">
                  <c:v>337974246.85741514</c:v>
                </c:pt>
                <c:pt idx="25033">
                  <c:v>337974579.89531589</c:v>
                </c:pt>
                <c:pt idx="25034">
                  <c:v>337974690.90785968</c:v>
                </c:pt>
                <c:pt idx="25035">
                  <c:v>338056556.8313213</c:v>
                </c:pt>
                <c:pt idx="25036">
                  <c:v>338138533.87456125</c:v>
                </c:pt>
                <c:pt idx="25037">
                  <c:v>338220622.11786926</c:v>
                </c:pt>
                <c:pt idx="25038">
                  <c:v>338302710.52189285</c:v>
                </c:pt>
                <c:pt idx="25039">
                  <c:v>338302932.76086336</c:v>
                </c:pt>
                <c:pt idx="25040">
                  <c:v>338221621.95135349</c:v>
                </c:pt>
                <c:pt idx="25041">
                  <c:v>338222510.68916887</c:v>
                </c:pt>
                <c:pt idx="25042">
                  <c:v>338223399.42410415</c:v>
                </c:pt>
                <c:pt idx="25043">
                  <c:v>338223177.2406404</c:v>
                </c:pt>
                <c:pt idx="25044">
                  <c:v>338222288.50498474</c:v>
                </c:pt>
                <c:pt idx="25045">
                  <c:v>338139644.53324533</c:v>
                </c:pt>
                <c:pt idx="25046">
                  <c:v>338138533.87456125</c:v>
                </c:pt>
                <c:pt idx="25047">
                  <c:v>338138089.60982752</c:v>
                </c:pt>
                <c:pt idx="25048">
                  <c:v>338138422.80844498</c:v>
                </c:pt>
                <c:pt idx="25049">
                  <c:v>338138422.80844498</c:v>
                </c:pt>
                <c:pt idx="25050">
                  <c:v>338137978.54353195</c:v>
                </c:pt>
                <c:pt idx="25051">
                  <c:v>338138200.67607814</c:v>
                </c:pt>
                <c:pt idx="25052">
                  <c:v>338138756.00665736</c:v>
                </c:pt>
                <c:pt idx="25053">
                  <c:v>338221177.58136576</c:v>
                </c:pt>
                <c:pt idx="25054">
                  <c:v>338222066.32062125</c:v>
                </c:pt>
                <c:pt idx="25055">
                  <c:v>338304821.78484499</c:v>
                </c:pt>
                <c:pt idx="25056">
                  <c:v>338305377.37765825</c:v>
                </c:pt>
                <c:pt idx="25057">
                  <c:v>338387688.87388235</c:v>
                </c:pt>
                <c:pt idx="25058">
                  <c:v>338388800.32241303</c:v>
                </c:pt>
                <c:pt idx="25059">
                  <c:v>338389467.18937075</c:v>
                </c:pt>
                <c:pt idx="25060">
                  <c:v>338389578.3337062</c:v>
                </c:pt>
                <c:pt idx="25061">
                  <c:v>338389467.18937075</c:v>
                </c:pt>
                <c:pt idx="25062">
                  <c:v>338389689.47799653</c:v>
                </c:pt>
                <c:pt idx="25063">
                  <c:v>338308710.91090763</c:v>
                </c:pt>
                <c:pt idx="25064">
                  <c:v>338309266.49584442</c:v>
                </c:pt>
                <c:pt idx="25065">
                  <c:v>338309377.61269695</c:v>
                </c:pt>
                <c:pt idx="25066">
                  <c:v>338227843.05558383</c:v>
                </c:pt>
                <c:pt idx="25067">
                  <c:v>338228065.23526758</c:v>
                </c:pt>
                <c:pt idx="25068">
                  <c:v>338228065.23526758</c:v>
                </c:pt>
                <c:pt idx="25069">
                  <c:v>338227620.87571985</c:v>
                </c:pt>
                <c:pt idx="25070">
                  <c:v>338226954.33504725</c:v>
                </c:pt>
                <c:pt idx="25071">
                  <c:v>338226509.97369945</c:v>
                </c:pt>
                <c:pt idx="25072">
                  <c:v>338144198.18681753</c:v>
                </c:pt>
                <c:pt idx="25073">
                  <c:v>338143309.67498559</c:v>
                </c:pt>
                <c:pt idx="25074">
                  <c:v>338224399.24746454</c:v>
                </c:pt>
                <c:pt idx="25075">
                  <c:v>338142310.09573299</c:v>
                </c:pt>
                <c:pt idx="25076">
                  <c:v>338060332.1425392</c:v>
                </c:pt>
                <c:pt idx="25077">
                  <c:v>337978465.30759317</c:v>
                </c:pt>
                <c:pt idx="25078">
                  <c:v>337978687.32948744</c:v>
                </c:pt>
                <c:pt idx="25079">
                  <c:v>337897264.43060344</c:v>
                </c:pt>
                <c:pt idx="25080">
                  <c:v>337897375.41449594</c:v>
                </c:pt>
                <c:pt idx="25081">
                  <c:v>337896931.47865778</c:v>
                </c:pt>
                <c:pt idx="25082">
                  <c:v>337896376.55784971</c:v>
                </c:pt>
                <c:pt idx="25083">
                  <c:v>337814398.92635345</c:v>
                </c:pt>
                <c:pt idx="25084">
                  <c:v>337814398.92635345</c:v>
                </c:pt>
                <c:pt idx="25085">
                  <c:v>337813844.13823766</c:v>
                </c:pt>
                <c:pt idx="25086">
                  <c:v>337731533.95467359</c:v>
                </c:pt>
                <c:pt idx="25087">
                  <c:v>337649667.65607333</c:v>
                </c:pt>
                <c:pt idx="25088">
                  <c:v>337650665.79294008</c:v>
                </c:pt>
                <c:pt idx="25089">
                  <c:v>337570240.70504779</c:v>
                </c:pt>
                <c:pt idx="25090">
                  <c:v>337489482.41868109</c:v>
                </c:pt>
                <c:pt idx="25091">
                  <c:v>337489814.96621323</c:v>
                </c:pt>
                <c:pt idx="25092">
                  <c:v>337489593.26790345</c:v>
                </c:pt>
                <c:pt idx="25093">
                  <c:v>337407393.77823699</c:v>
                </c:pt>
                <c:pt idx="25094">
                  <c:v>337407061.31045568</c:v>
                </c:pt>
                <c:pt idx="25095">
                  <c:v>337407172.13309431</c:v>
                </c:pt>
                <c:pt idx="25096">
                  <c:v>337488595.62328553</c:v>
                </c:pt>
                <c:pt idx="25097">
                  <c:v>337487930.52485317</c:v>
                </c:pt>
                <c:pt idx="25098">
                  <c:v>337487487.12500018</c:v>
                </c:pt>
                <c:pt idx="25099">
                  <c:v>337569686.32197613</c:v>
                </c:pt>
                <c:pt idx="25100">
                  <c:v>337570129.82852358</c:v>
                </c:pt>
                <c:pt idx="25101">
                  <c:v>337569908.07533973</c:v>
                </c:pt>
                <c:pt idx="25102">
                  <c:v>337569242.81471068</c:v>
                </c:pt>
                <c:pt idx="25103">
                  <c:v>337568688.4296177</c:v>
                </c:pt>
                <c:pt idx="25104">
                  <c:v>337568688.4296177</c:v>
                </c:pt>
                <c:pt idx="25105">
                  <c:v>337650443.98506236</c:v>
                </c:pt>
                <c:pt idx="25106">
                  <c:v>337649889.46458054</c:v>
                </c:pt>
                <c:pt idx="25107">
                  <c:v>337649667.65607333</c:v>
                </c:pt>
                <c:pt idx="25108">
                  <c:v>337649889.46458054</c:v>
                </c:pt>
                <c:pt idx="25109">
                  <c:v>337732088.60964692</c:v>
                </c:pt>
                <c:pt idx="25110">
                  <c:v>337814287.96882057</c:v>
                </c:pt>
                <c:pt idx="25111">
                  <c:v>337814398.92635345</c:v>
                </c:pt>
                <c:pt idx="25112">
                  <c:v>337814066.05361921</c:v>
                </c:pt>
                <c:pt idx="25113">
                  <c:v>337813955.09595072</c:v>
                </c:pt>
                <c:pt idx="25114">
                  <c:v>337814731.79868376</c:v>
                </c:pt>
                <c:pt idx="25115">
                  <c:v>337815397.54213125</c:v>
                </c:pt>
                <c:pt idx="25116">
                  <c:v>337897153.44666696</c:v>
                </c:pt>
                <c:pt idx="25117">
                  <c:v>337897042.46268469</c:v>
                </c:pt>
                <c:pt idx="25118">
                  <c:v>337897375.41449594</c:v>
                </c:pt>
                <c:pt idx="25119">
                  <c:v>337898263.28401375</c:v>
                </c:pt>
                <c:pt idx="25120">
                  <c:v>337899262.13378251</c:v>
                </c:pt>
                <c:pt idx="25121">
                  <c:v>337818837.1908325</c:v>
                </c:pt>
                <c:pt idx="25122">
                  <c:v>337820501.52147299</c:v>
                </c:pt>
                <c:pt idx="25123">
                  <c:v>337821722.02418303</c:v>
                </c:pt>
                <c:pt idx="25124">
                  <c:v>337904256.32800776</c:v>
                </c:pt>
                <c:pt idx="25125">
                  <c:v>337904589.27105296</c:v>
                </c:pt>
                <c:pt idx="25126">
                  <c:v>337986346.9747237</c:v>
                </c:pt>
                <c:pt idx="25127">
                  <c:v>337986013.95112151</c:v>
                </c:pt>
                <c:pt idx="25128">
                  <c:v>337985680.92711431</c:v>
                </c:pt>
                <c:pt idx="25129">
                  <c:v>337985458.91088474</c:v>
                </c:pt>
                <c:pt idx="25130">
                  <c:v>338066994.32962167</c:v>
                </c:pt>
                <c:pt idx="25131">
                  <c:v>338067105.36470151</c:v>
                </c:pt>
                <c:pt idx="25132">
                  <c:v>338067327.43472576</c:v>
                </c:pt>
                <c:pt idx="25133">
                  <c:v>337985236.89447546</c:v>
                </c:pt>
                <c:pt idx="25134">
                  <c:v>337985014.87788659</c:v>
                </c:pt>
                <c:pt idx="25135">
                  <c:v>337985458.91088474</c:v>
                </c:pt>
                <c:pt idx="25136">
                  <c:v>337986457.98250115</c:v>
                </c:pt>
                <c:pt idx="25137">
                  <c:v>337988012.08666545</c:v>
                </c:pt>
                <c:pt idx="25138">
                  <c:v>338071324.66440302</c:v>
                </c:pt>
                <c:pt idx="25139">
                  <c:v>338072768.09412926</c:v>
                </c:pt>
                <c:pt idx="25140">
                  <c:v>338074544.61258972</c:v>
                </c:pt>
                <c:pt idx="25141">
                  <c:v>338076321.11953753</c:v>
                </c:pt>
                <c:pt idx="25142">
                  <c:v>338077764.52295536</c:v>
                </c:pt>
                <c:pt idx="25143">
                  <c:v>338078430.70658535</c:v>
                </c:pt>
                <c:pt idx="25144">
                  <c:v>337996670.50568879</c:v>
                </c:pt>
                <c:pt idx="25145">
                  <c:v>337996892.51283634</c:v>
                </c:pt>
                <c:pt idx="25146">
                  <c:v>337998002.54587567</c:v>
                </c:pt>
                <c:pt idx="25147">
                  <c:v>338081206.45428294</c:v>
                </c:pt>
                <c:pt idx="25148">
                  <c:v>338082427.7743662</c:v>
                </c:pt>
                <c:pt idx="25149">
                  <c:v>338084315.25833744</c:v>
                </c:pt>
                <c:pt idx="25150">
                  <c:v>338168409.0261113</c:v>
                </c:pt>
                <c:pt idx="25151">
                  <c:v>338170407.99069709</c:v>
                </c:pt>
                <c:pt idx="25152">
                  <c:v>338253836.85732001</c:v>
                </c:pt>
                <c:pt idx="25153">
                  <c:v>338255614.12130344</c:v>
                </c:pt>
                <c:pt idx="25154">
                  <c:v>338257169.21784198</c:v>
                </c:pt>
                <c:pt idx="25155">
                  <c:v>338258613.22816122</c:v>
                </c:pt>
                <c:pt idx="25156">
                  <c:v>338259612.92315906</c:v>
                </c:pt>
                <c:pt idx="25157">
                  <c:v>338260834.76765281</c:v>
                </c:pt>
                <c:pt idx="25158">
                  <c:v>338262389.83459026</c:v>
                </c:pt>
                <c:pt idx="25159">
                  <c:v>338345599.30783123</c:v>
                </c:pt>
                <c:pt idx="25160">
                  <c:v>338347488.03803819</c:v>
                </c:pt>
                <c:pt idx="25161">
                  <c:v>338431254.28597343</c:v>
                </c:pt>
                <c:pt idx="25162">
                  <c:v>338433143.44583875</c:v>
                </c:pt>
                <c:pt idx="25163">
                  <c:v>338353376.34874982</c:v>
                </c:pt>
                <c:pt idx="25164">
                  <c:v>338355487.22181416</c:v>
                </c:pt>
                <c:pt idx="25165">
                  <c:v>338357931.37033439</c:v>
                </c:pt>
                <c:pt idx="25166">
                  <c:v>338360153.30463779</c:v>
                </c:pt>
                <c:pt idx="25167">
                  <c:v>338362264.1255573</c:v>
                </c:pt>
                <c:pt idx="25168">
                  <c:v>338445922.71511346</c:v>
                </c:pt>
                <c:pt idx="25169">
                  <c:v>338447589.53244674</c:v>
                </c:pt>
                <c:pt idx="25170">
                  <c:v>338367374.46683949</c:v>
                </c:pt>
                <c:pt idx="25171">
                  <c:v>338368485.39799953</c:v>
                </c:pt>
                <c:pt idx="25172">
                  <c:v>338287602.9037922</c:v>
                </c:pt>
                <c:pt idx="25173">
                  <c:v>338288824.6235978</c:v>
                </c:pt>
                <c:pt idx="25174">
                  <c:v>338291156.98266006</c:v>
                </c:pt>
                <c:pt idx="25175">
                  <c:v>338294044.63782942</c:v>
                </c:pt>
                <c:pt idx="25176">
                  <c:v>338296599.07667315</c:v>
                </c:pt>
                <c:pt idx="25177">
                  <c:v>338298265.00223279</c:v>
                </c:pt>
                <c:pt idx="25178">
                  <c:v>338299486.67454541</c:v>
                </c:pt>
                <c:pt idx="25179">
                  <c:v>338301041.52234471</c:v>
                </c:pt>
                <c:pt idx="25180">
                  <c:v>338302374.24201494</c:v>
                </c:pt>
                <c:pt idx="25181">
                  <c:v>338303818.01434946</c:v>
                </c:pt>
                <c:pt idx="25182">
                  <c:v>338305706.01285744</c:v>
                </c:pt>
                <c:pt idx="25183">
                  <c:v>338307705.05593544</c:v>
                </c:pt>
                <c:pt idx="25184">
                  <c:v>338309481.97088414</c:v>
                </c:pt>
                <c:pt idx="25185">
                  <c:v>338311258.87432081</c:v>
                </c:pt>
                <c:pt idx="25186">
                  <c:v>338313591.04261059</c:v>
                </c:pt>
                <c:pt idx="25187">
                  <c:v>338316034.24526316</c:v>
                </c:pt>
                <c:pt idx="25188">
                  <c:v>338318588.47931123</c:v>
                </c:pt>
                <c:pt idx="25189">
                  <c:v>338321364.7936874</c:v>
                </c:pt>
                <c:pt idx="25190">
                  <c:v>338242472.0360406</c:v>
                </c:pt>
                <c:pt idx="25191">
                  <c:v>338245025.57616371</c:v>
                </c:pt>
                <c:pt idx="25192">
                  <c:v>338247246.02650577</c:v>
                </c:pt>
                <c:pt idx="25193">
                  <c:v>338248800.33104664</c:v>
                </c:pt>
                <c:pt idx="25194">
                  <c:v>338250021.56414777</c:v>
                </c:pt>
                <c:pt idx="25195">
                  <c:v>338251131.77133769</c:v>
                </c:pt>
                <c:pt idx="25196">
                  <c:v>338252575.03396517</c:v>
                </c:pt>
                <c:pt idx="25197">
                  <c:v>338254684.40413994</c:v>
                </c:pt>
                <c:pt idx="25198">
                  <c:v>338339132.54022938</c:v>
                </c:pt>
                <c:pt idx="25199">
                  <c:v>338341686.55917317</c:v>
                </c:pt>
                <c:pt idx="25200">
                  <c:v>338343907.42587841</c:v>
                </c:pt>
                <c:pt idx="25201">
                  <c:v>338345906.19053805</c:v>
                </c:pt>
                <c:pt idx="25202">
                  <c:v>338266230.14286667</c:v>
                </c:pt>
                <c:pt idx="25203">
                  <c:v>338268339.40799749</c:v>
                </c:pt>
                <c:pt idx="25204">
                  <c:v>338270559.66955459</c:v>
                </c:pt>
                <c:pt idx="25205">
                  <c:v>338190992.49052346</c:v>
                </c:pt>
                <c:pt idx="25206">
                  <c:v>338111202.30551481</c:v>
                </c:pt>
                <c:pt idx="25207">
                  <c:v>338112977.61560774</c:v>
                </c:pt>
                <c:pt idx="25208">
                  <c:v>338114420.04659081</c:v>
                </c:pt>
                <c:pt idx="25209">
                  <c:v>338034073.43696988</c:v>
                </c:pt>
                <c:pt idx="25210">
                  <c:v>338035848.28744292</c:v>
                </c:pt>
                <c:pt idx="25211">
                  <c:v>338038399.614856</c:v>
                </c:pt>
                <c:pt idx="25212">
                  <c:v>337959160.22145945</c:v>
                </c:pt>
                <c:pt idx="25213">
                  <c:v>337961489.08825976</c:v>
                </c:pt>
                <c:pt idx="25214">
                  <c:v>337963928.83224326</c:v>
                </c:pt>
                <c:pt idx="25215">
                  <c:v>337966479.45044845</c:v>
                </c:pt>
                <c:pt idx="25216">
                  <c:v>337887458.69524449</c:v>
                </c:pt>
                <c:pt idx="25217">
                  <c:v>337890452.11399508</c:v>
                </c:pt>
                <c:pt idx="25218">
                  <c:v>337975683.65779066</c:v>
                </c:pt>
                <c:pt idx="25219">
                  <c:v>337978899.51275319</c:v>
                </c:pt>
                <c:pt idx="25220">
                  <c:v>337982004.44034374</c:v>
                </c:pt>
                <c:pt idx="25221">
                  <c:v>337985331.10942352</c:v>
                </c:pt>
                <c:pt idx="25222">
                  <c:v>338069790.09043419</c:v>
                </c:pt>
                <c:pt idx="25223">
                  <c:v>337989988.37826538</c:v>
                </c:pt>
                <c:pt idx="25224">
                  <c:v>337992095.21196765</c:v>
                </c:pt>
                <c:pt idx="25225">
                  <c:v>337994534.68338025</c:v>
                </c:pt>
                <c:pt idx="25226">
                  <c:v>337997085.01662916</c:v>
                </c:pt>
                <c:pt idx="25227">
                  <c:v>337999635.32613444</c:v>
                </c:pt>
                <c:pt idx="25228">
                  <c:v>338001520.32224739</c:v>
                </c:pt>
                <c:pt idx="25229">
                  <c:v>338003405.30539036</c:v>
                </c:pt>
                <c:pt idx="25230">
                  <c:v>337924042.68076181</c:v>
                </c:pt>
                <c:pt idx="25231">
                  <c:v>337926924.84770352</c:v>
                </c:pt>
                <c:pt idx="25232">
                  <c:v>337929806.98431319</c:v>
                </c:pt>
                <c:pt idx="25233">
                  <c:v>337932467.39118642</c:v>
                </c:pt>
                <c:pt idx="25234">
                  <c:v>337935127.77221566</c:v>
                </c:pt>
                <c:pt idx="25235">
                  <c:v>337937455.58441746</c:v>
                </c:pt>
                <c:pt idx="25236">
                  <c:v>337939561.68317002</c:v>
                </c:pt>
                <c:pt idx="25237">
                  <c:v>337942111.14946413</c:v>
                </c:pt>
                <c:pt idx="25238">
                  <c:v>337945436.50461507</c:v>
                </c:pt>
                <c:pt idx="25239">
                  <c:v>338030237.188371</c:v>
                </c:pt>
                <c:pt idx="25240">
                  <c:v>338032676.32014191</c:v>
                </c:pt>
                <c:pt idx="25241">
                  <c:v>338116924.50943714</c:v>
                </c:pt>
                <c:pt idx="25242">
                  <c:v>338119696.86983097</c:v>
                </c:pt>
                <c:pt idx="25243">
                  <c:v>338040769.64724457</c:v>
                </c:pt>
                <c:pt idx="25244">
                  <c:v>338044095.60275733</c:v>
                </c:pt>
                <c:pt idx="25245">
                  <c:v>338047421.51788872</c:v>
                </c:pt>
                <c:pt idx="25246">
                  <c:v>338050414.80698144</c:v>
                </c:pt>
                <c:pt idx="25247">
                  <c:v>338052853.75909656</c:v>
                </c:pt>
                <c:pt idx="25248">
                  <c:v>338054849.24922097</c:v>
                </c:pt>
                <c:pt idx="25249">
                  <c:v>338056733.8654356</c:v>
                </c:pt>
                <c:pt idx="25250">
                  <c:v>337977579.52291697</c:v>
                </c:pt>
                <c:pt idx="25251">
                  <c:v>337980904.4474352</c:v>
                </c:pt>
                <c:pt idx="25252">
                  <c:v>337984007.67389947</c:v>
                </c:pt>
                <c:pt idx="25253">
                  <c:v>337986556.72647536</c:v>
                </c:pt>
                <c:pt idx="25254">
                  <c:v>337988884.10158587</c:v>
                </c:pt>
                <c:pt idx="25255">
                  <c:v>337991100.63092196</c:v>
                </c:pt>
                <c:pt idx="25256">
                  <c:v>337993538.79247159</c:v>
                </c:pt>
                <c:pt idx="25257">
                  <c:v>338078461.44534445</c:v>
                </c:pt>
                <c:pt idx="25258">
                  <c:v>338081676.09397817</c:v>
                </c:pt>
                <c:pt idx="25259">
                  <c:v>338166157.45571941</c:v>
                </c:pt>
                <c:pt idx="25260">
                  <c:v>338168485.82193333</c:v>
                </c:pt>
                <c:pt idx="25261">
                  <c:v>338170814.16836274</c:v>
                </c:pt>
                <c:pt idx="25262">
                  <c:v>338173364.23936844</c:v>
                </c:pt>
                <c:pt idx="25263">
                  <c:v>338176246.89975423</c:v>
                </c:pt>
                <c:pt idx="25264">
                  <c:v>338179018.6599865</c:v>
                </c:pt>
                <c:pt idx="25265">
                  <c:v>338181457.78579706</c:v>
                </c:pt>
                <c:pt idx="25266">
                  <c:v>338183896.88989562</c:v>
                </c:pt>
                <c:pt idx="25267">
                  <c:v>338186890.3061595</c:v>
                </c:pt>
                <c:pt idx="25268">
                  <c:v>338272375.77465415</c:v>
                </c:pt>
                <c:pt idx="25269">
                  <c:v>338276256.96743423</c:v>
                </c:pt>
                <c:pt idx="25270">
                  <c:v>338279583.66035682</c:v>
                </c:pt>
                <c:pt idx="25271">
                  <c:v>338282023.20950311</c:v>
                </c:pt>
                <c:pt idx="25272">
                  <c:v>338366181.6397925</c:v>
                </c:pt>
                <c:pt idx="25273">
                  <c:v>338369176.30103248</c:v>
                </c:pt>
                <c:pt idx="25274">
                  <c:v>338372725.48680699</c:v>
                </c:pt>
                <c:pt idx="25275">
                  <c:v>338376274.62663072</c:v>
                </c:pt>
                <c:pt idx="25276">
                  <c:v>338379823.7205056</c:v>
                </c:pt>
                <c:pt idx="25277">
                  <c:v>338383483.67543942</c:v>
                </c:pt>
                <c:pt idx="25278">
                  <c:v>338386810.86479527</c:v>
                </c:pt>
                <c:pt idx="25279">
                  <c:v>338389916.20509344</c:v>
                </c:pt>
                <c:pt idx="25280">
                  <c:v>338474857.79111284</c:v>
                </c:pt>
                <c:pt idx="25281">
                  <c:v>338477409.16801953</c:v>
                </c:pt>
                <c:pt idx="25282">
                  <c:v>338398344.80858785</c:v>
                </c:pt>
                <c:pt idx="25283">
                  <c:v>338401450.01823479</c:v>
                </c:pt>
                <c:pt idx="25284">
                  <c:v>338404444.29422545</c:v>
                </c:pt>
                <c:pt idx="25285">
                  <c:v>338407216.74283373</c:v>
                </c:pt>
                <c:pt idx="25286">
                  <c:v>338492051.39379507</c:v>
                </c:pt>
                <c:pt idx="25287">
                  <c:v>338495157.21995819</c:v>
                </c:pt>
                <c:pt idx="25288">
                  <c:v>338498706.69249719</c:v>
                </c:pt>
                <c:pt idx="25289">
                  <c:v>338502810.7128436</c:v>
                </c:pt>
                <c:pt idx="25290">
                  <c:v>338506471.0034923</c:v>
                </c:pt>
                <c:pt idx="25291">
                  <c:v>338509465.7504068</c:v>
                </c:pt>
                <c:pt idx="25292">
                  <c:v>338512349.54985648</c:v>
                </c:pt>
                <c:pt idx="25293">
                  <c:v>338515898.799851</c:v>
                </c:pt>
                <c:pt idx="25294">
                  <c:v>338519891.65118152</c:v>
                </c:pt>
                <c:pt idx="25295">
                  <c:v>338523551.71382427</c:v>
                </c:pt>
                <c:pt idx="25296">
                  <c:v>338445473.67053747</c:v>
                </c:pt>
                <c:pt idx="25297">
                  <c:v>338449021.86863744</c:v>
                </c:pt>
                <c:pt idx="25298">
                  <c:v>338452015.62506253</c:v>
                </c:pt>
                <c:pt idx="25299">
                  <c:v>338455120.22682196</c:v>
                </c:pt>
                <c:pt idx="25300">
                  <c:v>338458668.30006647</c:v>
                </c:pt>
                <c:pt idx="25301">
                  <c:v>338461883.70177758</c:v>
                </c:pt>
                <c:pt idx="25302">
                  <c:v>338464877.31774521</c:v>
                </c:pt>
                <c:pt idx="25303">
                  <c:v>338468314.39205974</c:v>
                </c:pt>
                <c:pt idx="25304">
                  <c:v>338472084.0369184</c:v>
                </c:pt>
                <c:pt idx="25305">
                  <c:v>338475521.02087718</c:v>
                </c:pt>
                <c:pt idx="25306">
                  <c:v>338478292.75074655</c:v>
                </c:pt>
                <c:pt idx="25307">
                  <c:v>338480953.58505547</c:v>
                </c:pt>
                <c:pt idx="25308">
                  <c:v>338483836.12641221</c:v>
                </c:pt>
                <c:pt idx="25309">
                  <c:v>338569132.03750831</c:v>
                </c:pt>
                <c:pt idx="25310">
                  <c:v>338572791.44294429</c:v>
                </c:pt>
                <c:pt idx="25311">
                  <c:v>338494257.3692084</c:v>
                </c:pt>
                <c:pt idx="25312">
                  <c:v>338497583.2143681</c:v>
                </c:pt>
                <c:pt idx="25313">
                  <c:v>338501574.17529845</c:v>
                </c:pt>
                <c:pt idx="25314">
                  <c:v>338505675.93570977</c:v>
                </c:pt>
                <c:pt idx="25315">
                  <c:v>338591087.73759687</c:v>
                </c:pt>
                <c:pt idx="25316">
                  <c:v>338594192.44219446</c:v>
                </c:pt>
                <c:pt idx="25317">
                  <c:v>338596964.47016531</c:v>
                </c:pt>
                <c:pt idx="25318">
                  <c:v>338600069.10822302</c:v>
                </c:pt>
                <c:pt idx="25319">
                  <c:v>338603062.83305866</c:v>
                </c:pt>
                <c:pt idx="25320">
                  <c:v>338523966.82290977</c:v>
                </c:pt>
                <c:pt idx="25321">
                  <c:v>338526738.062994</c:v>
                </c:pt>
                <c:pt idx="25322">
                  <c:v>338447529.16510528</c:v>
                </c:pt>
                <c:pt idx="25323">
                  <c:v>338450188.86004162</c:v>
                </c:pt>
                <c:pt idx="25324">
                  <c:v>338370756.39592314</c:v>
                </c:pt>
                <c:pt idx="25325">
                  <c:v>338372972.23280418</c:v>
                </c:pt>
                <c:pt idx="25326">
                  <c:v>338293759.53878617</c:v>
                </c:pt>
                <c:pt idx="25327">
                  <c:v>338296971.66187853</c:v>
                </c:pt>
                <c:pt idx="25328">
                  <c:v>338382500.1272065</c:v>
                </c:pt>
                <c:pt idx="25329">
                  <c:v>338386045.30566537</c:v>
                </c:pt>
                <c:pt idx="25330">
                  <c:v>338389590.43825519</c:v>
                </c:pt>
                <c:pt idx="25331">
                  <c:v>338311148.85863823</c:v>
                </c:pt>
                <c:pt idx="25332">
                  <c:v>338314803.79821444</c:v>
                </c:pt>
                <c:pt idx="25333">
                  <c:v>338318790.94940865</c:v>
                </c:pt>
                <c:pt idx="25334">
                  <c:v>338404878.29714435</c:v>
                </c:pt>
                <c:pt idx="25335">
                  <c:v>338408977.07082754</c:v>
                </c:pt>
                <c:pt idx="25336">
                  <c:v>338412411.13130295</c:v>
                </c:pt>
                <c:pt idx="25337">
                  <c:v>338333077.76464599</c:v>
                </c:pt>
                <c:pt idx="25338">
                  <c:v>338335292.7080456</c:v>
                </c:pt>
                <c:pt idx="25339">
                  <c:v>338337507.63353592</c:v>
                </c:pt>
                <c:pt idx="25340">
                  <c:v>338339944.03089064</c:v>
                </c:pt>
                <c:pt idx="25341">
                  <c:v>338342380.40657574</c:v>
                </c:pt>
                <c:pt idx="25342">
                  <c:v>338345259.7317217</c:v>
                </c:pt>
                <c:pt idx="25343">
                  <c:v>338348803.47496986</c:v>
                </c:pt>
                <c:pt idx="25344">
                  <c:v>338353122.3500725</c:v>
                </c:pt>
                <c:pt idx="25345">
                  <c:v>338357441.15708423</c:v>
                </c:pt>
                <c:pt idx="25346">
                  <c:v>338360652.53354305</c:v>
                </c:pt>
                <c:pt idx="25347">
                  <c:v>338362535.04706782</c:v>
                </c:pt>
                <c:pt idx="25348">
                  <c:v>338364639.01746291</c:v>
                </c:pt>
                <c:pt idx="25349">
                  <c:v>338367296.6411792</c:v>
                </c:pt>
                <c:pt idx="25350">
                  <c:v>338369843.50638014</c:v>
                </c:pt>
                <c:pt idx="25351">
                  <c:v>338290721.05332297</c:v>
                </c:pt>
                <c:pt idx="25352">
                  <c:v>338294374.28858602</c:v>
                </c:pt>
                <c:pt idx="25353">
                  <c:v>338298248.87879622</c:v>
                </c:pt>
                <c:pt idx="25354">
                  <c:v>338302123.41419071</c:v>
                </c:pt>
                <c:pt idx="25355">
                  <c:v>338387670.89980185</c:v>
                </c:pt>
                <c:pt idx="25356">
                  <c:v>338391214.09444475</c:v>
                </c:pt>
                <c:pt idx="25357">
                  <c:v>338476431.86164349</c:v>
                </c:pt>
                <c:pt idx="25358">
                  <c:v>338397746.73942506</c:v>
                </c:pt>
                <c:pt idx="25359">
                  <c:v>338401289.80374581</c:v>
                </c:pt>
                <c:pt idx="25360">
                  <c:v>338404943.54083055</c:v>
                </c:pt>
                <c:pt idx="25361">
                  <c:v>338408597.2291823</c:v>
                </c:pt>
                <c:pt idx="25362">
                  <c:v>338412140.15316689</c:v>
                </c:pt>
                <c:pt idx="25363">
                  <c:v>338415350.88844723</c:v>
                </c:pt>
                <c:pt idx="25364">
                  <c:v>338500020.50471801</c:v>
                </c:pt>
                <c:pt idx="25365">
                  <c:v>338502899.73053414</c:v>
                </c:pt>
                <c:pt idx="25366">
                  <c:v>338505889.66378242</c:v>
                </c:pt>
                <c:pt idx="25367">
                  <c:v>338508658.09140247</c:v>
                </c:pt>
                <c:pt idx="25368">
                  <c:v>338511537.22645575</c:v>
                </c:pt>
                <c:pt idx="25369">
                  <c:v>338514637.79960299</c:v>
                </c:pt>
                <c:pt idx="25370">
                  <c:v>338518070.53609049</c:v>
                </c:pt>
                <c:pt idx="25371">
                  <c:v>338521724.69219148</c:v>
                </c:pt>
                <c:pt idx="25372">
                  <c:v>338443470.89276111</c:v>
                </c:pt>
                <c:pt idx="25373">
                  <c:v>338447013.36573839</c:v>
                </c:pt>
                <c:pt idx="25374">
                  <c:v>338450223.69230449</c:v>
                </c:pt>
                <c:pt idx="25375">
                  <c:v>338453433.98124784</c:v>
                </c:pt>
                <c:pt idx="25376">
                  <c:v>338456533.53487533</c:v>
                </c:pt>
                <c:pt idx="25377">
                  <c:v>338459633.05343151</c:v>
                </c:pt>
                <c:pt idx="25378">
                  <c:v>338462732.53691697</c:v>
                </c:pt>
                <c:pt idx="25379">
                  <c:v>338466053.37316483</c:v>
                </c:pt>
                <c:pt idx="25380">
                  <c:v>338468931.39868176</c:v>
                </c:pt>
                <c:pt idx="25381">
                  <c:v>338471477.31912702</c:v>
                </c:pt>
                <c:pt idx="25382">
                  <c:v>338556159.95157343</c:v>
                </c:pt>
                <c:pt idx="25383">
                  <c:v>338559260.01981652</c:v>
                </c:pt>
                <c:pt idx="25384">
                  <c:v>338562692.19731581</c:v>
                </c:pt>
                <c:pt idx="25385">
                  <c:v>338566235.04512465</c:v>
                </c:pt>
                <c:pt idx="25386">
                  <c:v>338569445.71138245</c:v>
                </c:pt>
                <c:pt idx="25387">
                  <c:v>338654021.99794275</c:v>
                </c:pt>
                <c:pt idx="25388">
                  <c:v>338657122.63584638</c:v>
                </c:pt>
                <c:pt idx="25389">
                  <c:v>338742254.71258307</c:v>
                </c:pt>
                <c:pt idx="25390">
                  <c:v>338827166.73036975</c:v>
                </c:pt>
                <c:pt idx="25391">
                  <c:v>338829604.04472065</c:v>
                </c:pt>
                <c:pt idx="25392">
                  <c:v>338913853.16561496</c:v>
                </c:pt>
                <c:pt idx="25393">
                  <c:v>338916180.21549696</c:v>
                </c:pt>
                <c:pt idx="25394">
                  <c:v>338919172.10776275</c:v>
                </c:pt>
                <c:pt idx="25395">
                  <c:v>338923050.43804914</c:v>
                </c:pt>
                <c:pt idx="25396">
                  <c:v>338927039.52055836</c:v>
                </c:pt>
                <c:pt idx="25397">
                  <c:v>338930363.71166259</c:v>
                </c:pt>
                <c:pt idx="25398">
                  <c:v>338933133.84013921</c:v>
                </c:pt>
                <c:pt idx="25399">
                  <c:v>338935571.53005469</c:v>
                </c:pt>
                <c:pt idx="25400">
                  <c:v>339019937.65109551</c:v>
                </c:pt>
                <c:pt idx="25401">
                  <c:v>339021932.57291859</c:v>
                </c:pt>
                <c:pt idx="25402">
                  <c:v>338941776.46116525</c:v>
                </c:pt>
                <c:pt idx="25403">
                  <c:v>338944103.27414066</c:v>
                </c:pt>
                <c:pt idx="25404">
                  <c:v>338947316.45960671</c:v>
                </c:pt>
                <c:pt idx="25405">
                  <c:v>338951305.18919432</c:v>
                </c:pt>
                <c:pt idx="25406">
                  <c:v>338955293.86077344</c:v>
                </c:pt>
                <c:pt idx="25407">
                  <c:v>338958839.29792446</c:v>
                </c:pt>
                <c:pt idx="25408">
                  <c:v>338962163.10362959</c:v>
                </c:pt>
                <c:pt idx="25409">
                  <c:v>338965708.4519828</c:v>
                </c:pt>
                <c:pt idx="25410">
                  <c:v>339051078.9429754</c:v>
                </c:pt>
                <c:pt idx="25411">
                  <c:v>339053960.16497993</c:v>
                </c:pt>
                <c:pt idx="25412">
                  <c:v>339138778.72776228</c:v>
                </c:pt>
                <c:pt idx="25413">
                  <c:v>339141660.5855158</c:v>
                </c:pt>
                <c:pt idx="25414">
                  <c:v>339144099.05689776</c:v>
                </c:pt>
                <c:pt idx="25415">
                  <c:v>339146094.15372914</c:v>
                </c:pt>
                <c:pt idx="25416">
                  <c:v>339148200.07353586</c:v>
                </c:pt>
                <c:pt idx="25417">
                  <c:v>339150749.32325685</c:v>
                </c:pt>
                <c:pt idx="25418">
                  <c:v>339071468.47880501</c:v>
                </c:pt>
                <c:pt idx="25419">
                  <c:v>339073684.64138925</c:v>
                </c:pt>
                <c:pt idx="25420">
                  <c:v>339075900.78607005</c:v>
                </c:pt>
                <c:pt idx="25421">
                  <c:v>339078338.52454221</c:v>
                </c:pt>
                <c:pt idx="25422">
                  <c:v>338998722.30808431</c:v>
                </c:pt>
                <c:pt idx="25423">
                  <c:v>339001380.96922845</c:v>
                </c:pt>
                <c:pt idx="25424">
                  <c:v>339004815.03506285</c:v>
                </c:pt>
                <c:pt idx="25425">
                  <c:v>339008913.70251483</c:v>
                </c:pt>
                <c:pt idx="25426">
                  <c:v>339013012.30871701</c:v>
                </c:pt>
                <c:pt idx="25427">
                  <c:v>338935384.76801765</c:v>
                </c:pt>
                <c:pt idx="25428">
                  <c:v>338939260.77336025</c:v>
                </c:pt>
                <c:pt idx="25429">
                  <c:v>338860522.93864501</c:v>
                </c:pt>
                <c:pt idx="25430">
                  <c:v>338863180.06549132</c:v>
                </c:pt>
                <c:pt idx="25431">
                  <c:v>338865947.87856942</c:v>
                </c:pt>
                <c:pt idx="25432">
                  <c:v>338868494.24191916</c:v>
                </c:pt>
                <c:pt idx="25433">
                  <c:v>338870265.61116952</c:v>
                </c:pt>
                <c:pt idx="25434">
                  <c:v>338953878.35769522</c:v>
                </c:pt>
                <c:pt idx="25435">
                  <c:v>338955760.86873335</c:v>
                </c:pt>
                <c:pt idx="25436">
                  <c:v>338957864.83636379</c:v>
                </c:pt>
                <c:pt idx="25437">
                  <c:v>338960300.989241</c:v>
                </c:pt>
                <c:pt idx="25438">
                  <c:v>338963069.31851161</c:v>
                </c:pt>
                <c:pt idx="25439">
                  <c:v>338965616.15675521</c:v>
                </c:pt>
                <c:pt idx="25440">
                  <c:v>338967830.77947742</c:v>
                </c:pt>
                <c:pt idx="25441">
                  <c:v>338970156.11408597</c:v>
                </c:pt>
                <c:pt idx="25442">
                  <c:v>338972592.15776336</c:v>
                </c:pt>
                <c:pt idx="25443">
                  <c:v>338975028.17979801</c:v>
                </c:pt>
                <c:pt idx="25444">
                  <c:v>338977353.45337003</c:v>
                </c:pt>
                <c:pt idx="25445">
                  <c:v>338980121.61048365</c:v>
                </c:pt>
                <c:pt idx="25446">
                  <c:v>338983111.18877804</c:v>
                </c:pt>
                <c:pt idx="25447">
                  <c:v>338985879.2877658</c:v>
                </c:pt>
                <c:pt idx="25448">
                  <c:v>338988315.19175941</c:v>
                </c:pt>
                <c:pt idx="25449">
                  <c:v>338990529.63115716</c:v>
                </c:pt>
                <c:pt idx="25450">
                  <c:v>338910671.86361325</c:v>
                </c:pt>
                <c:pt idx="25451">
                  <c:v>338913107.11866987</c:v>
                </c:pt>
                <c:pt idx="25452">
                  <c:v>338915431.66013408</c:v>
                </c:pt>
                <c:pt idx="25453">
                  <c:v>338917866.87290734</c:v>
                </c:pt>
                <c:pt idx="25454">
                  <c:v>338919969.99380314</c:v>
                </c:pt>
                <c:pt idx="25455">
                  <c:v>338922073.09856421</c:v>
                </c:pt>
                <c:pt idx="25456">
                  <c:v>338924618.94063449</c:v>
                </c:pt>
                <c:pt idx="25457">
                  <c:v>338927607.50768</c:v>
                </c:pt>
                <c:pt idx="25458">
                  <c:v>338930263.98436844</c:v>
                </c:pt>
                <c:pt idx="25459">
                  <c:v>338932256.3249917</c:v>
                </c:pt>
                <c:pt idx="25460">
                  <c:v>338934027.28227788</c:v>
                </c:pt>
                <c:pt idx="25461">
                  <c:v>338935687.54434448</c:v>
                </c:pt>
                <c:pt idx="25462">
                  <c:v>338937679.84555101</c:v>
                </c:pt>
                <c:pt idx="25463">
                  <c:v>339022083.44953698</c:v>
                </c:pt>
                <c:pt idx="25464">
                  <c:v>339024519.03192639</c:v>
                </c:pt>
                <c:pt idx="25465">
                  <c:v>339026843.88584405</c:v>
                </c:pt>
                <c:pt idx="25466">
                  <c:v>339029279.42594874</c:v>
                </c:pt>
                <c:pt idx="25467">
                  <c:v>339031493.53454494</c:v>
                </c:pt>
                <c:pt idx="25468">
                  <c:v>339033707.62526226</c:v>
                </c:pt>
                <c:pt idx="25469">
                  <c:v>339036032.40127385</c:v>
                </c:pt>
                <c:pt idx="25470">
                  <c:v>338956605.98488814</c:v>
                </c:pt>
                <c:pt idx="25471">
                  <c:v>338959040.83192593</c:v>
                </c:pt>
                <c:pt idx="25472">
                  <c:v>338961254.31046665</c:v>
                </c:pt>
                <c:pt idx="25473">
                  <c:v>338963910.46112329</c:v>
                </c:pt>
                <c:pt idx="25474">
                  <c:v>338966677.2573573</c:v>
                </c:pt>
                <c:pt idx="25475">
                  <c:v>338886915.12631285</c:v>
                </c:pt>
                <c:pt idx="25476">
                  <c:v>338888574.77578229</c:v>
                </c:pt>
                <c:pt idx="25477">
                  <c:v>338808700.52610999</c:v>
                </c:pt>
                <c:pt idx="25478">
                  <c:v>338811576.51012552</c:v>
                </c:pt>
                <c:pt idx="25479">
                  <c:v>338814784.30283803</c:v>
                </c:pt>
                <c:pt idx="25480">
                  <c:v>338817992.05799657</c:v>
                </c:pt>
                <c:pt idx="25481">
                  <c:v>338903511.16876483</c:v>
                </c:pt>
                <c:pt idx="25482">
                  <c:v>338907051.52775925</c:v>
                </c:pt>
                <c:pt idx="25483">
                  <c:v>338910149.30436397</c:v>
                </c:pt>
                <c:pt idx="25484">
                  <c:v>338995007.64386094</c:v>
                </c:pt>
                <c:pt idx="25485">
                  <c:v>338997552.80868912</c:v>
                </c:pt>
                <c:pt idx="25486">
                  <c:v>339000208.60766482</c:v>
                </c:pt>
                <c:pt idx="25487">
                  <c:v>339085069.51176703</c:v>
                </c:pt>
                <c:pt idx="25488">
                  <c:v>339087393.85235399</c:v>
                </c:pt>
                <c:pt idx="25489">
                  <c:v>339171038.86453527</c:v>
                </c:pt>
                <c:pt idx="25490">
                  <c:v>339172920.90268618</c:v>
                </c:pt>
                <c:pt idx="25491">
                  <c:v>339175467.1690408</c:v>
                </c:pt>
                <c:pt idx="25492">
                  <c:v>339178345.52862805</c:v>
                </c:pt>
                <c:pt idx="25493">
                  <c:v>339263432.56312352</c:v>
                </c:pt>
                <c:pt idx="25494">
                  <c:v>339266200.82579225</c:v>
                </c:pt>
                <c:pt idx="25495">
                  <c:v>339268304.68673778</c:v>
                </c:pt>
                <c:pt idx="25496">
                  <c:v>339270629.98795944</c:v>
                </c:pt>
                <c:pt idx="25497">
                  <c:v>339355498.6365115</c:v>
                </c:pt>
                <c:pt idx="25498">
                  <c:v>339358488.97165293</c:v>
                </c:pt>
                <c:pt idx="25499">
                  <c:v>339279266.64851087</c:v>
                </c:pt>
                <c:pt idx="25500">
                  <c:v>339363915.7929346</c:v>
                </c:pt>
                <c:pt idx="25501">
                  <c:v>339366795.28717524</c:v>
                </c:pt>
                <c:pt idx="25502">
                  <c:v>339370228.490816</c:v>
                </c:pt>
                <c:pt idx="25503">
                  <c:v>339456098.86362737</c:v>
                </c:pt>
                <c:pt idx="25504">
                  <c:v>339459643.5768674</c:v>
                </c:pt>
                <c:pt idx="25505">
                  <c:v>339462412.85223275</c:v>
                </c:pt>
                <c:pt idx="25506">
                  <c:v>339464628.25240749</c:v>
                </c:pt>
                <c:pt idx="25507">
                  <c:v>339467065.17194599</c:v>
                </c:pt>
                <c:pt idx="25508">
                  <c:v>339469612.83742028</c:v>
                </c:pt>
                <c:pt idx="25509">
                  <c:v>339471717.41280115</c:v>
                </c:pt>
                <c:pt idx="25510">
                  <c:v>339473821.97204447</c:v>
                </c:pt>
                <c:pt idx="25511">
                  <c:v>339476148.04506552</c:v>
                </c:pt>
                <c:pt idx="25512">
                  <c:v>339478695.62623119</c:v>
                </c:pt>
                <c:pt idx="25513">
                  <c:v>339481907.76008409</c:v>
                </c:pt>
                <c:pt idx="25514">
                  <c:v>339485230.61761451</c:v>
                </c:pt>
                <c:pt idx="25515">
                  <c:v>339570444.71428114</c:v>
                </c:pt>
                <c:pt idx="25516">
                  <c:v>339573546.72448415</c:v>
                </c:pt>
                <c:pt idx="25517">
                  <c:v>339576981.05203873</c:v>
                </c:pt>
                <c:pt idx="25518">
                  <c:v>339580747.6844728</c:v>
                </c:pt>
                <c:pt idx="25519">
                  <c:v>339584403.48417914</c:v>
                </c:pt>
                <c:pt idx="25520">
                  <c:v>339588059.23520309</c:v>
                </c:pt>
                <c:pt idx="25521">
                  <c:v>339591936.49370039</c:v>
                </c:pt>
                <c:pt idx="25522">
                  <c:v>339596367.57921696</c:v>
                </c:pt>
                <c:pt idx="25523">
                  <c:v>339600355.49503285</c:v>
                </c:pt>
                <c:pt idx="25524">
                  <c:v>339685023.97778296</c:v>
                </c:pt>
                <c:pt idx="25525">
                  <c:v>339687461.5738377</c:v>
                </c:pt>
                <c:pt idx="25526">
                  <c:v>339772353.52967453</c:v>
                </c:pt>
                <c:pt idx="25527">
                  <c:v>339775899.90410542</c:v>
                </c:pt>
                <c:pt idx="25528">
                  <c:v>339779446.23274642</c:v>
                </c:pt>
                <c:pt idx="25529">
                  <c:v>339864673.7296207</c:v>
                </c:pt>
                <c:pt idx="25530">
                  <c:v>339949680.99431211</c:v>
                </c:pt>
                <c:pt idx="25531">
                  <c:v>339953228.90894014</c:v>
                </c:pt>
                <c:pt idx="25532">
                  <c:v>340039347.37206632</c:v>
                </c:pt>
                <c:pt idx="25533">
                  <c:v>340043450.51967919</c:v>
                </c:pt>
                <c:pt idx="25534">
                  <c:v>340047331.81915522</c:v>
                </c:pt>
                <c:pt idx="25535">
                  <c:v>340050880.38785738</c:v>
                </c:pt>
                <c:pt idx="25536">
                  <c:v>340054428.91074693</c:v>
                </c:pt>
                <c:pt idx="25537">
                  <c:v>340139665.37723714</c:v>
                </c:pt>
                <c:pt idx="25538">
                  <c:v>340142216.43508512</c:v>
                </c:pt>
                <c:pt idx="25539">
                  <c:v>340145100.21110564</c:v>
                </c:pt>
                <c:pt idx="25540">
                  <c:v>340230783.19513863</c:v>
                </c:pt>
                <c:pt idx="25541">
                  <c:v>340234666.03794944</c:v>
                </c:pt>
                <c:pt idx="25542">
                  <c:v>340238881.63378489</c:v>
                </c:pt>
                <c:pt idx="25543">
                  <c:v>340325455.86656147</c:v>
                </c:pt>
                <c:pt idx="25544">
                  <c:v>340330116.18031806</c:v>
                </c:pt>
                <c:pt idx="25545">
                  <c:v>340334554.50096494</c:v>
                </c:pt>
                <c:pt idx="25546">
                  <c:v>340338548.92831653</c:v>
                </c:pt>
                <c:pt idx="25547">
                  <c:v>340342543.2976622</c:v>
                </c:pt>
                <c:pt idx="25548">
                  <c:v>340346981.41779405</c:v>
                </c:pt>
                <c:pt idx="25549">
                  <c:v>340351530.41661316</c:v>
                </c:pt>
                <c:pt idx="25550">
                  <c:v>340355635.54609066</c:v>
                </c:pt>
                <c:pt idx="25551">
                  <c:v>340359296.82609749</c:v>
                </c:pt>
                <c:pt idx="25552">
                  <c:v>340363179.94860876</c:v>
                </c:pt>
                <c:pt idx="25553">
                  <c:v>340449764.76744062</c:v>
                </c:pt>
                <c:pt idx="25554">
                  <c:v>340454869.36214304</c:v>
                </c:pt>
                <c:pt idx="25555">
                  <c:v>340460084.82847816</c:v>
                </c:pt>
                <c:pt idx="25556">
                  <c:v>340464745.37432081</c:v>
                </c:pt>
                <c:pt idx="25557">
                  <c:v>340468851.02786881</c:v>
                </c:pt>
                <c:pt idx="25558">
                  <c:v>340390804.00944585</c:v>
                </c:pt>
                <c:pt idx="25559">
                  <c:v>340395130.41829813</c:v>
                </c:pt>
                <c:pt idx="25560">
                  <c:v>340481722.40943146</c:v>
                </c:pt>
                <c:pt idx="25561">
                  <c:v>340486049.72142529</c:v>
                </c:pt>
                <c:pt idx="25562">
                  <c:v>340490155.05706882</c:v>
                </c:pt>
                <c:pt idx="25563">
                  <c:v>340494371.28396678</c:v>
                </c:pt>
                <c:pt idx="25564">
                  <c:v>340580857.25360918</c:v>
                </c:pt>
                <c:pt idx="25565">
                  <c:v>340585518.26639044</c:v>
                </c:pt>
                <c:pt idx="25566">
                  <c:v>340671785.3498106</c:v>
                </c:pt>
                <c:pt idx="25567">
                  <c:v>340675337.34573001</c:v>
                </c:pt>
                <c:pt idx="25568">
                  <c:v>340761052.07586026</c:v>
                </c:pt>
                <c:pt idx="25569">
                  <c:v>340847656.91756552</c:v>
                </c:pt>
                <c:pt idx="25570">
                  <c:v>340852765.13846451</c:v>
                </c:pt>
                <c:pt idx="25571">
                  <c:v>340857762.21939999</c:v>
                </c:pt>
                <c:pt idx="25572">
                  <c:v>340862759.20966375</c:v>
                </c:pt>
                <c:pt idx="25573">
                  <c:v>340949813.82618445</c:v>
                </c:pt>
                <c:pt idx="25574">
                  <c:v>340954811.83800542</c:v>
                </c:pt>
                <c:pt idx="25575">
                  <c:v>340960254.01441038</c:v>
                </c:pt>
                <c:pt idx="25576">
                  <c:v>340965807.14480883</c:v>
                </c:pt>
                <c:pt idx="25577">
                  <c:v>340970915.92590308</c:v>
                </c:pt>
                <c:pt idx="25578">
                  <c:v>340975802.49742311</c:v>
                </c:pt>
                <c:pt idx="25579">
                  <c:v>340980911.09314507</c:v>
                </c:pt>
                <c:pt idx="25580">
                  <c:v>341068086.02483445</c:v>
                </c:pt>
                <c:pt idx="25581">
                  <c:v>341073195.66053772</c:v>
                </c:pt>
                <c:pt idx="25582">
                  <c:v>341077860.89733714</c:v>
                </c:pt>
                <c:pt idx="25583">
                  <c:v>341082637.12936878</c:v>
                </c:pt>
                <c:pt idx="25584">
                  <c:v>341088412.92727011</c:v>
                </c:pt>
                <c:pt idx="25585">
                  <c:v>341012782.14879942</c:v>
                </c:pt>
                <c:pt idx="25586">
                  <c:v>341019111.50145346</c:v>
                </c:pt>
                <c:pt idx="25587">
                  <c:v>341025329.67120874</c:v>
                </c:pt>
                <c:pt idx="25588">
                  <c:v>341030881.48987764</c:v>
                </c:pt>
                <c:pt idx="25589">
                  <c:v>341036100.09740251</c:v>
                </c:pt>
                <c:pt idx="25590">
                  <c:v>341041096.54387718</c:v>
                </c:pt>
                <c:pt idx="25591">
                  <c:v>341045870.84138936</c:v>
                </c:pt>
                <c:pt idx="25592">
                  <c:v>341050311.97408777</c:v>
                </c:pt>
                <c:pt idx="25593">
                  <c:v>341055086.11188096</c:v>
                </c:pt>
                <c:pt idx="25594">
                  <c:v>341060193.23745251</c:v>
                </c:pt>
                <c:pt idx="25595">
                  <c:v>341147607.87594694</c:v>
                </c:pt>
                <c:pt idx="25596">
                  <c:v>341153382.31205004</c:v>
                </c:pt>
                <c:pt idx="25597">
                  <c:v>341077179.30000091</c:v>
                </c:pt>
                <c:pt idx="25598">
                  <c:v>341081952.97216719</c:v>
                </c:pt>
                <c:pt idx="25599">
                  <c:v>341086171.49731833</c:v>
                </c:pt>
                <c:pt idx="25600">
                  <c:v>341172814.62155551</c:v>
                </c:pt>
                <c:pt idx="25601">
                  <c:v>341095718.44727063</c:v>
                </c:pt>
                <c:pt idx="25602">
                  <c:v>341183140.94836426</c:v>
                </c:pt>
                <c:pt idx="25603">
                  <c:v>341188692.57700455</c:v>
                </c:pt>
                <c:pt idx="25604">
                  <c:v>341194133.06454664</c:v>
                </c:pt>
                <c:pt idx="25605">
                  <c:v>341199240.36325324</c:v>
                </c:pt>
                <c:pt idx="25606">
                  <c:v>341203903.46634883</c:v>
                </c:pt>
                <c:pt idx="25607">
                  <c:v>341208233.41998726</c:v>
                </c:pt>
                <c:pt idx="25608">
                  <c:v>341212674.32739377</c:v>
                </c:pt>
                <c:pt idx="25609">
                  <c:v>341299328.49941444</c:v>
                </c:pt>
                <c:pt idx="25610">
                  <c:v>341304103.46483499</c:v>
                </c:pt>
                <c:pt idx="25611">
                  <c:v>341309322.51845282</c:v>
                </c:pt>
                <c:pt idx="25612">
                  <c:v>341314985.63503689</c:v>
                </c:pt>
                <c:pt idx="25613">
                  <c:v>341320981.74928778</c:v>
                </c:pt>
                <c:pt idx="25614">
                  <c:v>341326977.73308295</c:v>
                </c:pt>
                <c:pt idx="25615">
                  <c:v>341333306.68556666</c:v>
                </c:pt>
                <c:pt idx="25616">
                  <c:v>341421414.33347845</c:v>
                </c:pt>
                <c:pt idx="25617">
                  <c:v>341427189.25117594</c:v>
                </c:pt>
                <c:pt idx="25618">
                  <c:v>341432852.9952513</c:v>
                </c:pt>
                <c:pt idx="25619">
                  <c:v>341438849.77390778</c:v>
                </c:pt>
                <c:pt idx="25620">
                  <c:v>341445179.56540829</c:v>
                </c:pt>
                <c:pt idx="25621">
                  <c:v>341451620.25669044</c:v>
                </c:pt>
                <c:pt idx="25622">
                  <c:v>341457727.66976058</c:v>
                </c:pt>
                <c:pt idx="25623">
                  <c:v>341381046.73141539</c:v>
                </c:pt>
                <c:pt idx="25624">
                  <c:v>341386708.3743484</c:v>
                </c:pt>
                <c:pt idx="25625">
                  <c:v>341392480.91013664</c:v>
                </c:pt>
                <c:pt idx="25626">
                  <c:v>341398253.32501584</c:v>
                </c:pt>
                <c:pt idx="25627">
                  <c:v>341486153.12094414</c:v>
                </c:pt>
                <c:pt idx="25628">
                  <c:v>341491704.62473744</c:v>
                </c:pt>
                <c:pt idx="25629">
                  <c:v>341496811.90948534</c:v>
                </c:pt>
                <c:pt idx="25630">
                  <c:v>341502141.149207</c:v>
                </c:pt>
                <c:pt idx="25631">
                  <c:v>341425559.64888978</c:v>
                </c:pt>
                <c:pt idx="25632">
                  <c:v>341430776.40294093</c:v>
                </c:pt>
                <c:pt idx="25633">
                  <c:v>341435993.05824512</c:v>
                </c:pt>
                <c:pt idx="25634">
                  <c:v>341359406.05618566</c:v>
                </c:pt>
                <c:pt idx="25635">
                  <c:v>341364843.17391568</c:v>
                </c:pt>
                <c:pt idx="25636">
                  <c:v>341370280.18435383</c:v>
                </c:pt>
                <c:pt idx="25637">
                  <c:v>341375606.13136923</c:v>
                </c:pt>
                <c:pt idx="25638">
                  <c:v>341462962.70114577</c:v>
                </c:pt>
                <c:pt idx="25639">
                  <c:v>341468622.66149628</c:v>
                </c:pt>
                <c:pt idx="25640">
                  <c:v>341474504.45791018</c:v>
                </c:pt>
                <c:pt idx="25641">
                  <c:v>341562531.99988675</c:v>
                </c:pt>
                <c:pt idx="25642">
                  <c:v>341568303.96201324</c:v>
                </c:pt>
                <c:pt idx="25643">
                  <c:v>341574186.79904735</c:v>
                </c:pt>
                <c:pt idx="25644">
                  <c:v>341580402.49045306</c:v>
                </c:pt>
                <c:pt idx="25645">
                  <c:v>341586507.05094945</c:v>
                </c:pt>
                <c:pt idx="25646">
                  <c:v>341592167.52261394</c:v>
                </c:pt>
                <c:pt idx="25647">
                  <c:v>341597827.87804681</c:v>
                </c:pt>
                <c:pt idx="25648">
                  <c:v>341602822.21278942</c:v>
                </c:pt>
                <c:pt idx="25649">
                  <c:v>341607816.45704746</c:v>
                </c:pt>
                <c:pt idx="25650">
                  <c:v>341531318.36790305</c:v>
                </c:pt>
                <c:pt idx="25651">
                  <c:v>341537420.72804075</c:v>
                </c:pt>
                <c:pt idx="25652">
                  <c:v>341625573.03719521</c:v>
                </c:pt>
                <c:pt idx="25653">
                  <c:v>341713284.10087132</c:v>
                </c:pt>
                <c:pt idx="25654">
                  <c:v>341718612.0257225</c:v>
                </c:pt>
                <c:pt idx="25655">
                  <c:v>341724383.82813329</c:v>
                </c:pt>
                <c:pt idx="25656">
                  <c:v>341730377.49506444</c:v>
                </c:pt>
                <c:pt idx="25657">
                  <c:v>341736038.06086898</c:v>
                </c:pt>
                <c:pt idx="25658">
                  <c:v>341741698.51046526</c:v>
                </c:pt>
                <c:pt idx="25659">
                  <c:v>341664855.40639114</c:v>
                </c:pt>
                <c:pt idx="25660">
                  <c:v>341669848.52689576</c:v>
                </c:pt>
                <c:pt idx="25661">
                  <c:v>341675285.37747681</c:v>
                </c:pt>
                <c:pt idx="25662">
                  <c:v>341681054.97918218</c:v>
                </c:pt>
                <c:pt idx="25663">
                  <c:v>341686713.50971282</c:v>
                </c:pt>
                <c:pt idx="25664">
                  <c:v>341692150.02767575</c:v>
                </c:pt>
                <c:pt idx="25665">
                  <c:v>341697586.4384222</c:v>
                </c:pt>
                <c:pt idx="25666">
                  <c:v>341703133.68580955</c:v>
                </c:pt>
                <c:pt idx="25667">
                  <c:v>341709013.6461643</c:v>
                </c:pt>
                <c:pt idx="25668">
                  <c:v>341797408.89229953</c:v>
                </c:pt>
                <c:pt idx="25669">
                  <c:v>341803733.86154652</c:v>
                </c:pt>
                <c:pt idx="25670">
                  <c:v>341809947.72512794</c:v>
                </c:pt>
                <c:pt idx="25671">
                  <c:v>341816161.44867349</c:v>
                </c:pt>
                <c:pt idx="25672">
                  <c:v>341821820.25364017</c:v>
                </c:pt>
                <c:pt idx="25673">
                  <c:v>341826813.22040093</c:v>
                </c:pt>
                <c:pt idx="25674">
                  <c:v>341831584.19305265</c:v>
                </c:pt>
                <c:pt idx="25675">
                  <c:v>341919101.92426449</c:v>
                </c:pt>
                <c:pt idx="25676">
                  <c:v>341842568.21161473</c:v>
                </c:pt>
                <c:pt idx="25677">
                  <c:v>341848337.41982865</c:v>
                </c:pt>
                <c:pt idx="25678">
                  <c:v>341853773.6786409</c:v>
                </c:pt>
                <c:pt idx="25679">
                  <c:v>341858655.12583238</c:v>
                </c:pt>
                <c:pt idx="25680">
                  <c:v>341863425.54754633</c:v>
                </c:pt>
                <c:pt idx="25681">
                  <c:v>341868750.57197142</c:v>
                </c:pt>
                <c:pt idx="25682">
                  <c:v>341956831.32835305</c:v>
                </c:pt>
                <c:pt idx="25683">
                  <c:v>341962712.21165574</c:v>
                </c:pt>
                <c:pt idx="25684">
                  <c:v>341967816.27287215</c:v>
                </c:pt>
                <c:pt idx="25685">
                  <c:v>341889827.78449315</c:v>
                </c:pt>
                <c:pt idx="25686">
                  <c:v>341893821.18004662</c:v>
                </c:pt>
                <c:pt idx="25687">
                  <c:v>341897814.51776332</c:v>
                </c:pt>
                <c:pt idx="25688">
                  <c:v>341901807.79764503</c:v>
                </c:pt>
                <c:pt idx="25689">
                  <c:v>341988453.47031546</c:v>
                </c:pt>
                <c:pt idx="25690">
                  <c:v>341993224.21555281</c:v>
                </c:pt>
                <c:pt idx="25691">
                  <c:v>341998105.8229273</c:v>
                </c:pt>
                <c:pt idx="25692">
                  <c:v>342003209.22916108</c:v>
                </c:pt>
                <c:pt idx="25693">
                  <c:v>342008867.24307376</c:v>
                </c:pt>
                <c:pt idx="25694">
                  <c:v>342014303.2647512</c:v>
                </c:pt>
                <c:pt idx="25695">
                  <c:v>342019295.43517357</c:v>
                </c:pt>
                <c:pt idx="25696">
                  <c:v>342106726.81350172</c:v>
                </c:pt>
                <c:pt idx="25697">
                  <c:v>342112496.70883125</c:v>
                </c:pt>
                <c:pt idx="25698">
                  <c:v>342117933.61514455</c:v>
                </c:pt>
                <c:pt idx="25699">
                  <c:v>342122704.68955129</c:v>
                </c:pt>
                <c:pt idx="25700">
                  <c:v>342127253.77667046</c:v>
                </c:pt>
                <c:pt idx="25701">
                  <c:v>342132246.59081668</c:v>
                </c:pt>
                <c:pt idx="25702">
                  <c:v>342137905.00427419</c:v>
                </c:pt>
                <c:pt idx="25703">
                  <c:v>342143452.35577601</c:v>
                </c:pt>
                <c:pt idx="25704">
                  <c:v>342066550.1721698</c:v>
                </c:pt>
                <c:pt idx="25705">
                  <c:v>342154324.84113187</c:v>
                </c:pt>
                <c:pt idx="25706">
                  <c:v>342160204.68018335</c:v>
                </c:pt>
                <c:pt idx="25707">
                  <c:v>342165862.52019531</c:v>
                </c:pt>
                <c:pt idx="25708">
                  <c:v>342089287.2424258</c:v>
                </c:pt>
                <c:pt idx="25709">
                  <c:v>342095165.30198014</c:v>
                </c:pt>
                <c:pt idx="25710">
                  <c:v>342018696.53195274</c:v>
                </c:pt>
                <c:pt idx="25711">
                  <c:v>341942335.71640503</c:v>
                </c:pt>
                <c:pt idx="25712">
                  <c:v>341865861.13120443</c:v>
                </c:pt>
                <c:pt idx="25713">
                  <c:v>341871291.19036096</c:v>
                </c:pt>
                <c:pt idx="25714">
                  <c:v>341794036.77907974</c:v>
                </c:pt>
                <c:pt idx="25715">
                  <c:v>341798800.61241961</c:v>
                </c:pt>
                <c:pt idx="25716">
                  <c:v>341803675.14732093</c:v>
                </c:pt>
                <c:pt idx="25717">
                  <c:v>341808328.03200603</c:v>
                </c:pt>
                <c:pt idx="25718">
                  <c:v>341895115.69557965</c:v>
                </c:pt>
                <c:pt idx="25719">
                  <c:v>341982127.13330418</c:v>
                </c:pt>
                <c:pt idx="25720">
                  <c:v>342069362.49355876</c:v>
                </c:pt>
                <c:pt idx="25721">
                  <c:v>342156711.04334497</c:v>
                </c:pt>
                <c:pt idx="25722">
                  <c:v>342244061.95097357</c:v>
                </c:pt>
                <c:pt idx="25723">
                  <c:v>342331415.21638072</c:v>
                </c:pt>
                <c:pt idx="25724">
                  <c:v>342419103.70328444</c:v>
                </c:pt>
                <c:pt idx="25725">
                  <c:v>342507016.65293509</c:v>
                </c:pt>
                <c:pt idx="25726">
                  <c:v>342594599.19500196</c:v>
                </c:pt>
                <c:pt idx="25727">
                  <c:v>342681851.10882562</c:v>
                </c:pt>
                <c:pt idx="25728">
                  <c:v>342769327.43616474</c:v>
                </c:pt>
                <c:pt idx="25729">
                  <c:v>342775102.11153638</c:v>
                </c:pt>
                <c:pt idx="25730">
                  <c:v>342863026.4210934</c:v>
                </c:pt>
                <c:pt idx="25731">
                  <c:v>342868135.80828625</c:v>
                </c:pt>
                <c:pt idx="25732">
                  <c:v>342955508.35558683</c:v>
                </c:pt>
                <c:pt idx="25733">
                  <c:v>342960285.49400264</c:v>
                </c:pt>
                <c:pt idx="25734">
                  <c:v>342965395.82973599</c:v>
                </c:pt>
                <c:pt idx="25735">
                  <c:v>342970728.25324064</c:v>
                </c:pt>
                <c:pt idx="25736">
                  <c:v>342975616.21774429</c:v>
                </c:pt>
                <c:pt idx="25737">
                  <c:v>343062440.00440252</c:v>
                </c:pt>
                <c:pt idx="25738">
                  <c:v>343067106.75030077</c:v>
                </c:pt>
                <c:pt idx="25739">
                  <c:v>343154489.37287545</c:v>
                </c:pt>
                <c:pt idx="25740">
                  <c:v>343242096.67467344</c:v>
                </c:pt>
                <c:pt idx="25741">
                  <c:v>343246876.56287199</c:v>
                </c:pt>
                <c:pt idx="25742">
                  <c:v>343334265.00554341</c:v>
                </c:pt>
                <c:pt idx="25743">
                  <c:v>343339935.32219011</c:v>
                </c:pt>
                <c:pt idx="25744">
                  <c:v>343428328.2288202</c:v>
                </c:pt>
                <c:pt idx="25745">
                  <c:v>343434444.47610033</c:v>
                </c:pt>
                <c:pt idx="25746">
                  <c:v>343522062.91507006</c:v>
                </c:pt>
                <c:pt idx="25747">
                  <c:v>343526734.44171101</c:v>
                </c:pt>
                <c:pt idx="25748">
                  <c:v>343531962.00899374</c:v>
                </c:pt>
                <c:pt idx="25749">
                  <c:v>343537411.92082703</c:v>
                </c:pt>
                <c:pt idx="25750">
                  <c:v>343542750.5059253</c:v>
                </c:pt>
                <c:pt idx="25751">
                  <c:v>343547755.33593857</c:v>
                </c:pt>
                <c:pt idx="25752">
                  <c:v>343552982.50622374</c:v>
                </c:pt>
                <c:pt idx="25753">
                  <c:v>343558432.0041818</c:v>
                </c:pt>
                <c:pt idx="25754">
                  <c:v>343563881.39484876</c:v>
                </c:pt>
                <c:pt idx="25755">
                  <c:v>343568774.6338203</c:v>
                </c:pt>
                <c:pt idx="25756">
                  <c:v>343654959.77558029</c:v>
                </c:pt>
                <c:pt idx="25757">
                  <c:v>343658852.94052488</c:v>
                </c:pt>
                <c:pt idx="25758">
                  <c:v>343663747.12735432</c:v>
                </c:pt>
                <c:pt idx="25759">
                  <c:v>343669642.28297985</c:v>
                </c:pt>
                <c:pt idx="25760">
                  <c:v>343675314.86139297</c:v>
                </c:pt>
                <c:pt idx="25761">
                  <c:v>343680542.42878419</c:v>
                </c:pt>
                <c:pt idx="25762">
                  <c:v>343685436.2322036</c:v>
                </c:pt>
                <c:pt idx="25763">
                  <c:v>343690107.50931817</c:v>
                </c:pt>
                <c:pt idx="25764">
                  <c:v>343694445.05320811</c:v>
                </c:pt>
                <c:pt idx="25765">
                  <c:v>343616479.18083417</c:v>
                </c:pt>
                <c:pt idx="25766">
                  <c:v>343621037.92624307</c:v>
                </c:pt>
                <c:pt idx="25767">
                  <c:v>343625818.96881181</c:v>
                </c:pt>
                <c:pt idx="25768">
                  <c:v>343630599.92879575</c:v>
                </c:pt>
                <c:pt idx="25769">
                  <c:v>343634936.07690054</c:v>
                </c:pt>
                <c:pt idx="25770">
                  <c:v>343639272.15707648</c:v>
                </c:pt>
                <c:pt idx="25771">
                  <c:v>343726585.2481485</c:v>
                </c:pt>
                <c:pt idx="25772">
                  <c:v>343814456.79442936</c:v>
                </c:pt>
                <c:pt idx="25773">
                  <c:v>343820240.6777882</c:v>
                </c:pt>
                <c:pt idx="25774">
                  <c:v>343908338.54722422</c:v>
                </c:pt>
                <c:pt idx="25775">
                  <c:v>343914234.8229441</c:v>
                </c:pt>
                <c:pt idx="25776">
                  <c:v>343920019.72619545</c:v>
                </c:pt>
                <c:pt idx="25777">
                  <c:v>343925025.79495358</c:v>
                </c:pt>
                <c:pt idx="25778">
                  <c:v>343929586.80105305</c:v>
                </c:pt>
                <c:pt idx="25779">
                  <c:v>343934592.69690543</c:v>
                </c:pt>
                <c:pt idx="25780">
                  <c:v>343940154.69730222</c:v>
                </c:pt>
                <c:pt idx="25781">
                  <c:v>343945494.11260849</c:v>
                </c:pt>
                <c:pt idx="25782">
                  <c:v>344032823.91909444</c:v>
                </c:pt>
                <c:pt idx="25783">
                  <c:v>344037051.81853032</c:v>
                </c:pt>
                <c:pt idx="25784">
                  <c:v>344041057.13742852</c:v>
                </c:pt>
                <c:pt idx="25785">
                  <c:v>344127055.67569715</c:v>
                </c:pt>
                <c:pt idx="25786">
                  <c:v>344130839.27875012</c:v>
                </c:pt>
                <c:pt idx="25787">
                  <c:v>344134622.83014446</c:v>
                </c:pt>
                <c:pt idx="25788">
                  <c:v>344138517.60850382</c:v>
                </c:pt>
                <c:pt idx="25789">
                  <c:v>344142968.71674359</c:v>
                </c:pt>
                <c:pt idx="25790">
                  <c:v>344148087.40283614</c:v>
                </c:pt>
                <c:pt idx="25791">
                  <c:v>344153094.7216574</c:v>
                </c:pt>
                <c:pt idx="25792">
                  <c:v>344157211.78268623</c:v>
                </c:pt>
                <c:pt idx="25793">
                  <c:v>344160772.43479115</c:v>
                </c:pt>
                <c:pt idx="25794">
                  <c:v>344164666.84564608</c:v>
                </c:pt>
                <c:pt idx="25795">
                  <c:v>344168895.00117916</c:v>
                </c:pt>
                <c:pt idx="25796">
                  <c:v>344172900.56270343</c:v>
                </c:pt>
                <c:pt idx="25797">
                  <c:v>344176906.06633019</c:v>
                </c:pt>
                <c:pt idx="25798">
                  <c:v>344181134.03512681</c:v>
                </c:pt>
                <c:pt idx="25799">
                  <c:v>344185361.93941754</c:v>
                </c:pt>
                <c:pt idx="25800">
                  <c:v>344189144.74647611</c:v>
                </c:pt>
                <c:pt idx="25801">
                  <c:v>344192482.47452796</c:v>
                </c:pt>
                <c:pt idx="25802">
                  <c:v>344195931.41794819</c:v>
                </c:pt>
                <c:pt idx="25803">
                  <c:v>344199825.33473653</c:v>
                </c:pt>
                <c:pt idx="25804">
                  <c:v>344203941.70156151</c:v>
                </c:pt>
                <c:pt idx="25805">
                  <c:v>344207501.75329024</c:v>
                </c:pt>
                <c:pt idx="25806">
                  <c:v>344293297.62713641</c:v>
                </c:pt>
                <c:pt idx="25807">
                  <c:v>344297414.81344622</c:v>
                </c:pt>
                <c:pt idx="25808">
                  <c:v>344384437.52205163</c:v>
                </c:pt>
                <c:pt idx="25809">
                  <c:v>344388332.96727949</c:v>
                </c:pt>
                <c:pt idx="25810">
                  <c:v>344473911.50357717</c:v>
                </c:pt>
                <c:pt idx="25811">
                  <c:v>344477362.49419659</c:v>
                </c:pt>
                <c:pt idx="25812">
                  <c:v>344480924.76204914</c:v>
                </c:pt>
                <c:pt idx="25813">
                  <c:v>344566729.09012985</c:v>
                </c:pt>
                <c:pt idx="25814">
                  <c:v>344570514.80729526</c:v>
                </c:pt>
                <c:pt idx="25815">
                  <c:v>344574411.8151145</c:v>
                </c:pt>
                <c:pt idx="25816">
                  <c:v>344578308.7681843</c:v>
                </c:pt>
                <c:pt idx="25817">
                  <c:v>344581982.98807693</c:v>
                </c:pt>
                <c:pt idx="25818">
                  <c:v>344585879.83478093</c:v>
                </c:pt>
                <c:pt idx="25819">
                  <c:v>344507974.24055898</c:v>
                </c:pt>
                <c:pt idx="25820">
                  <c:v>344512537.88421369</c:v>
                </c:pt>
                <c:pt idx="25821">
                  <c:v>344598683.37422538</c:v>
                </c:pt>
                <c:pt idx="25822">
                  <c:v>344602134.66199344</c:v>
                </c:pt>
                <c:pt idx="25823">
                  <c:v>344687725.90567863</c:v>
                </c:pt>
                <c:pt idx="25824">
                  <c:v>344691066.58007216</c:v>
                </c:pt>
                <c:pt idx="25825">
                  <c:v>344694629.92175639</c:v>
                </c:pt>
                <c:pt idx="25826">
                  <c:v>344698415.92215163</c:v>
                </c:pt>
                <c:pt idx="25827">
                  <c:v>344702201.87088436</c:v>
                </c:pt>
                <c:pt idx="25828">
                  <c:v>344705876.41877973</c:v>
                </c:pt>
                <c:pt idx="25829">
                  <c:v>344709439.57026303</c:v>
                </c:pt>
                <c:pt idx="25830">
                  <c:v>344713002.67598683</c:v>
                </c:pt>
                <c:pt idx="25831">
                  <c:v>344716788.4256804</c:v>
                </c:pt>
                <c:pt idx="25832">
                  <c:v>344638203.61616302</c:v>
                </c:pt>
                <c:pt idx="25833">
                  <c:v>344641431.78153276</c:v>
                </c:pt>
                <c:pt idx="25834">
                  <c:v>344643992.02390575</c:v>
                </c:pt>
                <c:pt idx="25835">
                  <c:v>344646774.86924779</c:v>
                </c:pt>
                <c:pt idx="25836">
                  <c:v>344567295.75093824</c:v>
                </c:pt>
                <c:pt idx="25837">
                  <c:v>344569521.45180017</c:v>
                </c:pt>
                <c:pt idx="25838">
                  <c:v>344488594.02199817</c:v>
                </c:pt>
                <c:pt idx="25839">
                  <c:v>344489929.10772914</c:v>
                </c:pt>
                <c:pt idx="25840">
                  <c:v>344409779.25922501</c:v>
                </c:pt>
                <c:pt idx="25841">
                  <c:v>344412671.2080152</c:v>
                </c:pt>
                <c:pt idx="25842">
                  <c:v>344415563.12663275</c:v>
                </c:pt>
                <c:pt idx="25843">
                  <c:v>344418232.56319273</c:v>
                </c:pt>
                <c:pt idx="25844">
                  <c:v>344421346.87335312</c:v>
                </c:pt>
                <c:pt idx="25845">
                  <c:v>344507173.38726842</c:v>
                </c:pt>
                <c:pt idx="25846">
                  <c:v>344510622.11447316</c:v>
                </c:pt>
                <c:pt idx="25847">
                  <c:v>344514293.29306805</c:v>
                </c:pt>
                <c:pt idx="25848">
                  <c:v>344518520.65062708</c:v>
                </c:pt>
                <c:pt idx="25849">
                  <c:v>344522191.7246356</c:v>
                </c:pt>
                <c:pt idx="25850">
                  <c:v>344525306.53719121</c:v>
                </c:pt>
                <c:pt idx="25851">
                  <c:v>344528421.31475282</c:v>
                </c:pt>
                <c:pt idx="25852">
                  <c:v>344531758.5375945</c:v>
                </c:pt>
                <c:pt idx="25853">
                  <c:v>344534984.48149145</c:v>
                </c:pt>
                <c:pt idx="25854">
                  <c:v>344538099.15032786</c:v>
                </c:pt>
                <c:pt idx="25855">
                  <c:v>344458382.23679686</c:v>
                </c:pt>
                <c:pt idx="25856">
                  <c:v>344460940.05218709</c:v>
                </c:pt>
                <c:pt idx="25857">
                  <c:v>344380998.83736151</c:v>
                </c:pt>
                <c:pt idx="25858">
                  <c:v>344383222.45387363</c:v>
                </c:pt>
                <c:pt idx="25859">
                  <c:v>344384890.15454882</c:v>
                </c:pt>
                <c:pt idx="25860">
                  <c:v>344304502.17364651</c:v>
                </c:pt>
                <c:pt idx="25861">
                  <c:v>344306947.51366901</c:v>
                </c:pt>
                <c:pt idx="25862">
                  <c:v>344227335.82440007</c:v>
                </c:pt>
                <c:pt idx="25863">
                  <c:v>344230225.02336138</c:v>
                </c:pt>
                <c:pt idx="25864">
                  <c:v>344150944.53990275</c:v>
                </c:pt>
                <c:pt idx="25865">
                  <c:v>344236447.81107444</c:v>
                </c:pt>
                <c:pt idx="25866">
                  <c:v>344239448.03377074</c:v>
                </c:pt>
                <c:pt idx="25867">
                  <c:v>344325064.58786768</c:v>
                </c:pt>
                <c:pt idx="25868">
                  <c:v>344245892.84671628</c:v>
                </c:pt>
                <c:pt idx="25869">
                  <c:v>344248448.50687844</c:v>
                </c:pt>
                <c:pt idx="25870">
                  <c:v>344333177.98547679</c:v>
                </c:pt>
                <c:pt idx="25871">
                  <c:v>344336289.91055691</c:v>
                </c:pt>
                <c:pt idx="25872">
                  <c:v>344339957.49166995</c:v>
                </c:pt>
                <c:pt idx="25873">
                  <c:v>344343513.88759643</c:v>
                </c:pt>
                <c:pt idx="25874">
                  <c:v>344346292.29014844</c:v>
                </c:pt>
                <c:pt idx="25875">
                  <c:v>344348403.85745358</c:v>
                </c:pt>
                <c:pt idx="25876">
                  <c:v>344433249.10884702</c:v>
                </c:pt>
                <c:pt idx="25877">
                  <c:v>344435805.78419262</c:v>
                </c:pt>
                <c:pt idx="25878">
                  <c:v>344438140.1193428</c:v>
                </c:pt>
                <c:pt idx="25879">
                  <c:v>344358072.40745282</c:v>
                </c:pt>
                <c:pt idx="25880">
                  <c:v>344360517.27469349</c:v>
                </c:pt>
                <c:pt idx="25881">
                  <c:v>344363073.24919522</c:v>
                </c:pt>
                <c:pt idx="25882">
                  <c:v>344366073.71091294</c:v>
                </c:pt>
                <c:pt idx="25883">
                  <c:v>344369518.64540595</c:v>
                </c:pt>
                <c:pt idx="25884">
                  <c:v>344372630.16232336</c:v>
                </c:pt>
                <c:pt idx="25885">
                  <c:v>344375186.025078</c:v>
                </c:pt>
                <c:pt idx="25886">
                  <c:v>344459592.8502087</c:v>
                </c:pt>
                <c:pt idx="25887">
                  <c:v>344461926.9849937</c:v>
                </c:pt>
                <c:pt idx="25888">
                  <c:v>344464483.39577246</c:v>
                </c:pt>
                <c:pt idx="25889">
                  <c:v>344467039.78296775</c:v>
                </c:pt>
                <c:pt idx="25890">
                  <c:v>344552561.00192404</c:v>
                </c:pt>
                <c:pt idx="25891">
                  <c:v>344556451.99805576</c:v>
                </c:pt>
                <c:pt idx="25892">
                  <c:v>344478043.09342867</c:v>
                </c:pt>
                <c:pt idx="25893">
                  <c:v>344481266.20264745</c:v>
                </c:pt>
                <c:pt idx="25894">
                  <c:v>344483711.29497987</c:v>
                </c:pt>
                <c:pt idx="25895">
                  <c:v>344485711.80902368</c:v>
                </c:pt>
                <c:pt idx="25896">
                  <c:v>344487712.30862552</c:v>
                </c:pt>
                <c:pt idx="25897">
                  <c:v>344489935.06902331</c:v>
                </c:pt>
                <c:pt idx="25898">
                  <c:v>344492268.94825292</c:v>
                </c:pt>
                <c:pt idx="25899">
                  <c:v>344494380.53633279</c:v>
                </c:pt>
                <c:pt idx="25900">
                  <c:v>344579018.69856721</c:v>
                </c:pt>
                <c:pt idx="25901">
                  <c:v>344582020.04247272</c:v>
                </c:pt>
                <c:pt idx="25902">
                  <c:v>344585021.35388029</c:v>
                </c:pt>
                <c:pt idx="25903">
                  <c:v>344587466.8428508</c:v>
                </c:pt>
                <c:pt idx="25904">
                  <c:v>344590134.62439406</c:v>
                </c:pt>
                <c:pt idx="25905">
                  <c:v>344675443.49732703</c:v>
                </c:pt>
                <c:pt idx="25906">
                  <c:v>344677555.95594954</c:v>
                </c:pt>
                <c:pt idx="25907">
                  <c:v>344679334.85599023</c:v>
                </c:pt>
                <c:pt idx="25908">
                  <c:v>344763978.73243707</c:v>
                </c:pt>
                <c:pt idx="25909">
                  <c:v>344766425.26661479</c:v>
                </c:pt>
                <c:pt idx="25910">
                  <c:v>344850737.0597828</c:v>
                </c:pt>
                <c:pt idx="25911">
                  <c:v>344852850.44900221</c:v>
                </c:pt>
                <c:pt idx="25912">
                  <c:v>344938164.9297893</c:v>
                </c:pt>
                <c:pt idx="25913">
                  <c:v>344941057.57103741</c:v>
                </c:pt>
                <c:pt idx="25914">
                  <c:v>344943505.16699976</c:v>
                </c:pt>
                <c:pt idx="25915">
                  <c:v>345027931.98458666</c:v>
                </c:pt>
                <c:pt idx="25916">
                  <c:v>345029935.01109296</c:v>
                </c:pt>
                <c:pt idx="25917">
                  <c:v>345032383.13496745</c:v>
                </c:pt>
                <c:pt idx="25918">
                  <c:v>345034608.68338561</c:v>
                </c:pt>
                <c:pt idx="25919">
                  <c:v>345036611.66170198</c:v>
                </c:pt>
                <c:pt idx="25920">
                  <c:v>344956521.56459302</c:v>
                </c:pt>
                <c:pt idx="25921">
                  <c:v>344959414.01446396</c:v>
                </c:pt>
                <c:pt idx="25922">
                  <c:v>344962751.41915333</c:v>
                </c:pt>
                <c:pt idx="25923">
                  <c:v>344965755.04904968</c:v>
                </c:pt>
                <c:pt idx="25924">
                  <c:v>344967868.69504011</c:v>
                </c:pt>
                <c:pt idx="25925">
                  <c:v>344969203.62105346</c:v>
                </c:pt>
                <c:pt idx="25926">
                  <c:v>344970204.81134844</c:v>
                </c:pt>
                <c:pt idx="25927">
                  <c:v>344889331.68268776</c:v>
                </c:pt>
                <c:pt idx="25928">
                  <c:v>344891889.63796681</c:v>
                </c:pt>
                <c:pt idx="25929">
                  <c:v>344812349.3801083</c:v>
                </c:pt>
                <c:pt idx="25930">
                  <c:v>344815462.60406578</c:v>
                </c:pt>
                <c:pt idx="25931">
                  <c:v>344818131.05392629</c:v>
                </c:pt>
                <c:pt idx="25932">
                  <c:v>344737809.84024376</c:v>
                </c:pt>
                <c:pt idx="25933">
                  <c:v>344739366.04016238</c:v>
                </c:pt>
                <c:pt idx="25934">
                  <c:v>344657932.12016755</c:v>
                </c:pt>
                <c:pt idx="25935">
                  <c:v>344659043.41638178</c:v>
                </c:pt>
                <c:pt idx="25936">
                  <c:v>344660821.4810577</c:v>
                </c:pt>
                <c:pt idx="25937">
                  <c:v>344663488.5566861</c:v>
                </c:pt>
                <c:pt idx="25938">
                  <c:v>344666488.98609275</c:v>
                </c:pt>
                <c:pt idx="25939">
                  <c:v>344587052.28917211</c:v>
                </c:pt>
                <c:pt idx="25940">
                  <c:v>344589385.35062492</c:v>
                </c:pt>
                <c:pt idx="25941">
                  <c:v>344591162.90807176</c:v>
                </c:pt>
                <c:pt idx="25942">
                  <c:v>344592718.26148444</c:v>
                </c:pt>
                <c:pt idx="25943">
                  <c:v>344594495.79755282</c:v>
                </c:pt>
                <c:pt idx="25944">
                  <c:v>344596717.70160419</c:v>
                </c:pt>
                <c:pt idx="25945">
                  <c:v>344599383.96295011</c:v>
                </c:pt>
                <c:pt idx="25946">
                  <c:v>344519831.64877325</c:v>
                </c:pt>
                <c:pt idx="25947">
                  <c:v>344522386.15392053</c:v>
                </c:pt>
                <c:pt idx="25948">
                  <c:v>344442387.64060527</c:v>
                </c:pt>
                <c:pt idx="25949">
                  <c:v>344444608.37916195</c:v>
                </c:pt>
                <c:pt idx="25950">
                  <c:v>344446495.99293488</c:v>
                </c:pt>
                <c:pt idx="25951">
                  <c:v>344365496.19381022</c:v>
                </c:pt>
                <c:pt idx="25952">
                  <c:v>344366717.28540099</c:v>
                </c:pt>
                <c:pt idx="25953">
                  <c:v>344367605.34863061</c:v>
                </c:pt>
                <c:pt idx="25954">
                  <c:v>344286049.43165743</c:v>
                </c:pt>
                <c:pt idx="25955">
                  <c:v>344287603.15841234</c:v>
                </c:pt>
                <c:pt idx="25956">
                  <c:v>344289156.87644625</c:v>
                </c:pt>
                <c:pt idx="25957">
                  <c:v>344207710.72992414</c:v>
                </c:pt>
                <c:pt idx="25958">
                  <c:v>344208820.25342381</c:v>
                </c:pt>
                <c:pt idx="25959">
                  <c:v>344128149.83015925</c:v>
                </c:pt>
                <c:pt idx="25960">
                  <c:v>344129813.69776821</c:v>
                </c:pt>
                <c:pt idx="25961">
                  <c:v>344048920.20955521</c:v>
                </c:pt>
                <c:pt idx="25962">
                  <c:v>344050472.76286829</c:v>
                </c:pt>
                <c:pt idx="25963">
                  <c:v>344052136.20317811</c:v>
                </c:pt>
                <c:pt idx="25964">
                  <c:v>344054021.42343819</c:v>
                </c:pt>
                <c:pt idx="25965">
                  <c:v>344055352.15941703</c:v>
                </c:pt>
                <c:pt idx="25966">
                  <c:v>344056350.20719981</c:v>
                </c:pt>
                <c:pt idx="25967">
                  <c:v>343975010.67643559</c:v>
                </c:pt>
                <c:pt idx="25968">
                  <c:v>343976451.94341451</c:v>
                </c:pt>
                <c:pt idx="25969">
                  <c:v>343895665.72184974</c:v>
                </c:pt>
                <c:pt idx="25970">
                  <c:v>343897771.65789866</c:v>
                </c:pt>
                <c:pt idx="25971">
                  <c:v>343899655.90287286</c:v>
                </c:pt>
                <c:pt idx="25972">
                  <c:v>343900985.95041925</c:v>
                </c:pt>
                <c:pt idx="25973">
                  <c:v>343902094.31848711</c:v>
                </c:pt>
                <c:pt idx="25974">
                  <c:v>343903646.02631873</c:v>
                </c:pt>
                <c:pt idx="25975">
                  <c:v>343906195.24171042</c:v>
                </c:pt>
                <c:pt idx="25976">
                  <c:v>343826513.69998354</c:v>
                </c:pt>
                <c:pt idx="25977">
                  <c:v>343745944.56385183</c:v>
                </c:pt>
                <c:pt idx="25978">
                  <c:v>343664709.99500811</c:v>
                </c:pt>
                <c:pt idx="25979">
                  <c:v>343665485.26401007</c:v>
                </c:pt>
                <c:pt idx="25980">
                  <c:v>343583364.11037415</c:v>
                </c:pt>
                <c:pt idx="25981">
                  <c:v>343584028.46469873</c:v>
                </c:pt>
                <c:pt idx="25982">
                  <c:v>343585689.34352076</c:v>
                </c:pt>
                <c:pt idx="25983">
                  <c:v>343587571.66078025</c:v>
                </c:pt>
                <c:pt idx="25984">
                  <c:v>343589453.96521449</c:v>
                </c:pt>
                <c:pt idx="25985">
                  <c:v>343591114.81141776</c:v>
                </c:pt>
                <c:pt idx="25986">
                  <c:v>343592554.20338374</c:v>
                </c:pt>
                <c:pt idx="25987">
                  <c:v>343593329.2574898</c:v>
                </c:pt>
                <c:pt idx="25988">
                  <c:v>343594215.03094804</c:v>
                </c:pt>
                <c:pt idx="25989">
                  <c:v>343595100.80156702</c:v>
                </c:pt>
                <c:pt idx="25990">
                  <c:v>343596208.01084602</c:v>
                </c:pt>
                <c:pt idx="25991">
                  <c:v>343597647.37627453</c:v>
                </c:pt>
                <c:pt idx="25992">
                  <c:v>343681654.66454661</c:v>
                </c:pt>
                <c:pt idx="25993">
                  <c:v>343683315.85072982</c:v>
                </c:pt>
                <c:pt idx="25994">
                  <c:v>343684091.06753123</c:v>
                </c:pt>
                <c:pt idx="25995">
                  <c:v>343684423.30263686</c:v>
                </c:pt>
                <c:pt idx="25996">
                  <c:v>343684534.04758388</c:v>
                </c:pt>
                <c:pt idx="25997">
                  <c:v>343767435.03485036</c:v>
                </c:pt>
                <c:pt idx="25998">
                  <c:v>343767656.57739586</c:v>
                </c:pt>
                <c:pt idx="25999">
                  <c:v>343767213.492127</c:v>
                </c:pt>
                <c:pt idx="26000">
                  <c:v>343766770.40614843</c:v>
                </c:pt>
                <c:pt idx="26001">
                  <c:v>343766659.63454282</c:v>
                </c:pt>
                <c:pt idx="26002">
                  <c:v>343766991.94922668</c:v>
                </c:pt>
                <c:pt idx="26003">
                  <c:v>343767435.03485036</c:v>
                </c:pt>
                <c:pt idx="26004">
                  <c:v>343768764.28745955</c:v>
                </c:pt>
                <c:pt idx="26005">
                  <c:v>343770979.69426847</c:v>
                </c:pt>
                <c:pt idx="26006">
                  <c:v>343773305.85230631</c:v>
                </c:pt>
                <c:pt idx="26007">
                  <c:v>343774745.84509021</c:v>
                </c:pt>
                <c:pt idx="26008">
                  <c:v>343775631.99076653</c:v>
                </c:pt>
                <c:pt idx="26009">
                  <c:v>343776850.4364323</c:v>
                </c:pt>
                <c:pt idx="26010">
                  <c:v>343778179.64376068</c:v>
                </c:pt>
                <c:pt idx="26011">
                  <c:v>343779398.07819521</c:v>
                </c:pt>
                <c:pt idx="26012">
                  <c:v>343697601.63967043</c:v>
                </c:pt>
                <c:pt idx="26013">
                  <c:v>343780948.80516231</c:v>
                </c:pt>
                <c:pt idx="26014">
                  <c:v>343781945.69647449</c:v>
                </c:pt>
                <c:pt idx="26015">
                  <c:v>343864961.14480627</c:v>
                </c:pt>
                <c:pt idx="26016">
                  <c:v>343947866.03949714</c:v>
                </c:pt>
                <c:pt idx="26017">
                  <c:v>343948420.13014036</c:v>
                </c:pt>
                <c:pt idx="26018">
                  <c:v>344031436.21301281</c:v>
                </c:pt>
                <c:pt idx="26019">
                  <c:v>343949639.12564677</c:v>
                </c:pt>
                <c:pt idx="26020">
                  <c:v>343950636.48160928</c:v>
                </c:pt>
                <c:pt idx="26021">
                  <c:v>343951633.83397514</c:v>
                </c:pt>
                <c:pt idx="26022">
                  <c:v>343952409.54999471</c:v>
                </c:pt>
                <c:pt idx="26023">
                  <c:v>344035426.58133692</c:v>
                </c:pt>
                <c:pt idx="26024">
                  <c:v>344036091.63712782</c:v>
                </c:pt>
                <c:pt idx="26025">
                  <c:v>344119441.69745266</c:v>
                </c:pt>
                <c:pt idx="26026">
                  <c:v>344202459.49505174</c:v>
                </c:pt>
                <c:pt idx="26027">
                  <c:v>344285033.87125319</c:v>
                </c:pt>
                <c:pt idx="26028">
                  <c:v>344367275.45603341</c:v>
                </c:pt>
                <c:pt idx="26029">
                  <c:v>344367608.30054682</c:v>
                </c:pt>
                <c:pt idx="26030">
                  <c:v>344368384.93618709</c:v>
                </c:pt>
                <c:pt idx="26031">
                  <c:v>344451403.50114745</c:v>
                </c:pt>
                <c:pt idx="26032">
                  <c:v>344451625.44933575</c:v>
                </c:pt>
                <c:pt idx="26033">
                  <c:v>344533978.32838225</c:v>
                </c:pt>
                <c:pt idx="26034">
                  <c:v>344533312.32360899</c:v>
                </c:pt>
                <c:pt idx="26035">
                  <c:v>344615220.87927854</c:v>
                </c:pt>
                <c:pt idx="26036">
                  <c:v>344615109.85153717</c:v>
                </c:pt>
                <c:pt idx="26037">
                  <c:v>344615220.87927854</c:v>
                </c:pt>
                <c:pt idx="26038">
                  <c:v>344615664.98980045</c:v>
                </c:pt>
                <c:pt idx="26039">
                  <c:v>344533423.32451582</c:v>
                </c:pt>
                <c:pt idx="26040">
                  <c:v>344615887.04479438</c:v>
                </c:pt>
                <c:pt idx="26041">
                  <c:v>344616109.09961033</c:v>
                </c:pt>
                <c:pt idx="26042">
                  <c:v>344616775.26298976</c:v>
                </c:pt>
                <c:pt idx="26043">
                  <c:v>344617330.39791638</c:v>
                </c:pt>
                <c:pt idx="26044">
                  <c:v>344617441.42476815</c:v>
                </c:pt>
                <c:pt idx="26045">
                  <c:v>344617219.3710202</c:v>
                </c:pt>
                <c:pt idx="26046">
                  <c:v>344617441.42476815</c:v>
                </c:pt>
                <c:pt idx="26047">
                  <c:v>344617330.39791638</c:v>
                </c:pt>
                <c:pt idx="26048">
                  <c:v>344534533.33113647</c:v>
                </c:pt>
                <c:pt idx="26049">
                  <c:v>344533867.32769793</c:v>
                </c:pt>
                <c:pt idx="26050">
                  <c:v>344533645.32619578</c:v>
                </c:pt>
                <c:pt idx="26051">
                  <c:v>344533756.32696909</c:v>
                </c:pt>
                <c:pt idx="26052">
                  <c:v>344534311.33016825</c:v>
                </c:pt>
                <c:pt idx="26053">
                  <c:v>344535310.33312452</c:v>
                </c:pt>
                <c:pt idx="26054">
                  <c:v>344536309.33247691</c:v>
                </c:pt>
                <c:pt idx="26055">
                  <c:v>344454732.70529449</c:v>
                </c:pt>
                <c:pt idx="26056">
                  <c:v>344373044.70428079</c:v>
                </c:pt>
                <c:pt idx="26057">
                  <c:v>344291467.24816841</c:v>
                </c:pt>
                <c:pt idx="26058">
                  <c:v>344292687.35450721</c:v>
                </c:pt>
                <c:pt idx="26059">
                  <c:v>344211220.06588775</c:v>
                </c:pt>
                <c:pt idx="26060">
                  <c:v>344212328.97912961</c:v>
                </c:pt>
                <c:pt idx="26061">
                  <c:v>344131082.66721243</c:v>
                </c:pt>
                <c:pt idx="26062">
                  <c:v>344049170.74270201</c:v>
                </c:pt>
                <c:pt idx="26063">
                  <c:v>344048838.23073047</c:v>
                </c:pt>
                <c:pt idx="26064">
                  <c:v>344048394.88081402</c:v>
                </c:pt>
                <c:pt idx="26065">
                  <c:v>344048616.55586153</c:v>
                </c:pt>
                <c:pt idx="26066">
                  <c:v>344049503.25427312</c:v>
                </c:pt>
                <c:pt idx="26067">
                  <c:v>344050168.2762168</c:v>
                </c:pt>
                <c:pt idx="26068">
                  <c:v>344132856.48626405</c:v>
                </c:pt>
                <c:pt idx="26069">
                  <c:v>344132856.48626405</c:v>
                </c:pt>
                <c:pt idx="26070">
                  <c:v>344133521.6654768</c:v>
                </c:pt>
                <c:pt idx="26071">
                  <c:v>344134741.15654582</c:v>
                </c:pt>
                <c:pt idx="26072">
                  <c:v>344135738.91796714</c:v>
                </c:pt>
                <c:pt idx="26073">
                  <c:v>344136847.53754884</c:v>
                </c:pt>
                <c:pt idx="26074">
                  <c:v>344137401.84567344</c:v>
                </c:pt>
                <c:pt idx="26075">
                  <c:v>344137623.56861281</c:v>
                </c:pt>
                <c:pt idx="26076">
                  <c:v>344137623.56861281</c:v>
                </c:pt>
                <c:pt idx="26077">
                  <c:v>344219425.91864872</c:v>
                </c:pt>
                <c:pt idx="26078">
                  <c:v>344301227.94828844</c:v>
                </c:pt>
                <c:pt idx="26079">
                  <c:v>344301227.94828844</c:v>
                </c:pt>
                <c:pt idx="26080">
                  <c:v>344301560.69336236</c:v>
                </c:pt>
                <c:pt idx="26081">
                  <c:v>344302115.26759577</c:v>
                </c:pt>
                <c:pt idx="26082">
                  <c:v>344385581.31003171</c:v>
                </c:pt>
                <c:pt idx="26083">
                  <c:v>344386801.65726274</c:v>
                </c:pt>
                <c:pt idx="26084">
                  <c:v>344387023.53799909</c:v>
                </c:pt>
                <c:pt idx="26085">
                  <c:v>344386136.01398516</c:v>
                </c:pt>
                <c:pt idx="26086">
                  <c:v>344302448.01160204</c:v>
                </c:pt>
                <c:pt idx="26087">
                  <c:v>344301338.8633576</c:v>
                </c:pt>
                <c:pt idx="26088">
                  <c:v>344300784.28756881</c:v>
                </c:pt>
                <c:pt idx="26089">
                  <c:v>344300784.28756881</c:v>
                </c:pt>
                <c:pt idx="26090">
                  <c:v>344300895.20281529</c:v>
                </c:pt>
                <c:pt idx="26091">
                  <c:v>344300895.20281529</c:v>
                </c:pt>
                <c:pt idx="26092">
                  <c:v>344218317.03384703</c:v>
                </c:pt>
                <c:pt idx="26093">
                  <c:v>344218427.92252719</c:v>
                </c:pt>
                <c:pt idx="26094">
                  <c:v>344218982.3652615</c:v>
                </c:pt>
                <c:pt idx="26095">
                  <c:v>344219425.91864872</c:v>
                </c:pt>
                <c:pt idx="26096">
                  <c:v>344219315.03036875</c:v>
                </c:pt>
                <c:pt idx="26097">
                  <c:v>344218982.3652615</c:v>
                </c:pt>
                <c:pt idx="26098">
                  <c:v>344301338.8633576</c:v>
                </c:pt>
                <c:pt idx="26099">
                  <c:v>344301782.52318871</c:v>
                </c:pt>
                <c:pt idx="26100">
                  <c:v>344303224.41272849</c:v>
                </c:pt>
                <c:pt idx="26101">
                  <c:v>344387356.35877085</c:v>
                </c:pt>
                <c:pt idx="26102">
                  <c:v>344388798.57749152</c:v>
                </c:pt>
                <c:pt idx="26103">
                  <c:v>344390351.72771132</c:v>
                </c:pt>
                <c:pt idx="26104">
                  <c:v>344391904.86921805</c:v>
                </c:pt>
                <c:pt idx="26105">
                  <c:v>344475594.80667579</c:v>
                </c:pt>
                <c:pt idx="26106">
                  <c:v>344476815.4128744</c:v>
                </c:pt>
                <c:pt idx="26107">
                  <c:v>344478257.94053698</c:v>
                </c:pt>
                <c:pt idx="26108">
                  <c:v>344479589.49786329</c:v>
                </c:pt>
                <c:pt idx="26109">
                  <c:v>344480477.1991905</c:v>
                </c:pt>
                <c:pt idx="26110">
                  <c:v>344563724.90844893</c:v>
                </c:pt>
                <c:pt idx="26111">
                  <c:v>344564390.84009951</c:v>
                </c:pt>
                <c:pt idx="26112">
                  <c:v>344647417.04706508</c:v>
                </c:pt>
                <c:pt idx="26113">
                  <c:v>344647972.12059683</c:v>
                </c:pt>
                <c:pt idx="26114">
                  <c:v>344648194.14969778</c:v>
                </c:pt>
                <c:pt idx="26115">
                  <c:v>344730110.39488733</c:v>
                </c:pt>
                <c:pt idx="26116">
                  <c:v>344729888.31221133</c:v>
                </c:pt>
                <c:pt idx="26117">
                  <c:v>344730110.39488733</c:v>
                </c:pt>
                <c:pt idx="26118">
                  <c:v>344813025.98424077</c:v>
                </c:pt>
                <c:pt idx="26119">
                  <c:v>344895719.59717816</c:v>
                </c:pt>
                <c:pt idx="26120">
                  <c:v>344895941.78540164</c:v>
                </c:pt>
                <c:pt idx="26121">
                  <c:v>344896052.87944651</c:v>
                </c:pt>
                <c:pt idx="26122">
                  <c:v>344978524.43680644</c:v>
                </c:pt>
                <c:pt idx="26123">
                  <c:v>344978413.31619692</c:v>
                </c:pt>
                <c:pt idx="26124">
                  <c:v>344978302.19554281</c:v>
                </c:pt>
                <c:pt idx="26125">
                  <c:v>344978524.43680644</c:v>
                </c:pt>
                <c:pt idx="26126">
                  <c:v>345061551.72937077</c:v>
                </c:pt>
                <c:pt idx="26127">
                  <c:v>345144912.80608416</c:v>
                </c:pt>
                <c:pt idx="26128">
                  <c:v>345146246.88053221</c:v>
                </c:pt>
                <c:pt idx="26129">
                  <c:v>345065552.98997611</c:v>
                </c:pt>
                <c:pt idx="26130">
                  <c:v>345067109.02017975</c:v>
                </c:pt>
                <c:pt idx="26131">
                  <c:v>345068109.32070124</c:v>
                </c:pt>
                <c:pt idx="26132">
                  <c:v>345068665.04165441</c:v>
                </c:pt>
                <c:pt idx="26133">
                  <c:v>345151694.28462076</c:v>
                </c:pt>
                <c:pt idx="26134">
                  <c:v>345152027.79568219</c:v>
                </c:pt>
                <c:pt idx="26135">
                  <c:v>345152250.13616729</c:v>
                </c:pt>
                <c:pt idx="26136">
                  <c:v>345234723.7921136</c:v>
                </c:pt>
                <c:pt idx="26137">
                  <c:v>345235279.77536654</c:v>
                </c:pt>
                <c:pt idx="26138">
                  <c:v>345236169.34625345</c:v>
                </c:pt>
                <c:pt idx="26139">
                  <c:v>345236614.13062775</c:v>
                </c:pt>
                <c:pt idx="26140">
                  <c:v>345236502.93460113</c:v>
                </c:pt>
                <c:pt idx="26141">
                  <c:v>345237058.91428894</c:v>
                </c:pt>
                <c:pt idx="26142">
                  <c:v>345238059.67492098</c:v>
                </c:pt>
                <c:pt idx="26143">
                  <c:v>345238949.23689699</c:v>
                </c:pt>
                <c:pt idx="26144">
                  <c:v>345239616.40650815</c:v>
                </c:pt>
                <c:pt idx="26145">
                  <c:v>345240505.96349442</c:v>
                </c:pt>
                <c:pt idx="26146">
                  <c:v>345241729.09969449</c:v>
                </c:pt>
                <c:pt idx="26147">
                  <c:v>345160254.27496046</c:v>
                </c:pt>
                <c:pt idx="26148">
                  <c:v>345160921.27610344</c:v>
                </c:pt>
                <c:pt idx="26149">
                  <c:v>345161810.60846704</c:v>
                </c:pt>
                <c:pt idx="26150">
                  <c:v>345244953.70565444</c:v>
                </c:pt>
                <c:pt idx="26151">
                  <c:v>345245064.89829534</c:v>
                </c:pt>
                <c:pt idx="26152">
                  <c:v>345245509.66841298</c:v>
                </c:pt>
                <c:pt idx="26153">
                  <c:v>345246843.97448713</c:v>
                </c:pt>
                <c:pt idx="26154">
                  <c:v>345248734.23044419</c:v>
                </c:pt>
                <c:pt idx="26155">
                  <c:v>345250735.66389513</c:v>
                </c:pt>
                <c:pt idx="26156">
                  <c:v>345252959.46191061</c:v>
                </c:pt>
                <c:pt idx="26157">
                  <c:v>345172371.21236324</c:v>
                </c:pt>
                <c:pt idx="26158">
                  <c:v>345173593.99316418</c:v>
                </c:pt>
                <c:pt idx="26159">
                  <c:v>345092559.98946303</c:v>
                </c:pt>
                <c:pt idx="26160">
                  <c:v>345093893.60031992</c:v>
                </c:pt>
                <c:pt idx="26161">
                  <c:v>345094782.67066252</c:v>
                </c:pt>
                <c:pt idx="26162">
                  <c:v>345095894.00458324</c:v>
                </c:pt>
                <c:pt idx="26163">
                  <c:v>345014858.48854107</c:v>
                </c:pt>
                <c:pt idx="26164">
                  <c:v>345016969.49506277</c:v>
                </c:pt>
                <c:pt idx="26165">
                  <c:v>345019191.58983064</c:v>
                </c:pt>
                <c:pt idx="26166">
                  <c:v>345021524.77017379</c:v>
                </c:pt>
                <c:pt idx="26167">
                  <c:v>345023635.72595048</c:v>
                </c:pt>
                <c:pt idx="26168">
                  <c:v>345025746.66565883</c:v>
                </c:pt>
                <c:pt idx="26169">
                  <c:v>345027413.18565696</c:v>
                </c:pt>
                <c:pt idx="26170">
                  <c:v>345028857.49488759</c:v>
                </c:pt>
                <c:pt idx="26171">
                  <c:v>345030635.09592259</c:v>
                </c:pt>
                <c:pt idx="26172">
                  <c:v>345032634.88346702</c:v>
                </c:pt>
                <c:pt idx="26173">
                  <c:v>345035079.04865921</c:v>
                </c:pt>
                <c:pt idx="26174">
                  <c:v>345037745.38611877</c:v>
                </c:pt>
                <c:pt idx="26175">
                  <c:v>344957592.1377365</c:v>
                </c:pt>
                <c:pt idx="26176">
                  <c:v>344959258.1732282</c:v>
                </c:pt>
                <c:pt idx="26177">
                  <c:v>345042855.79459345</c:v>
                </c:pt>
                <c:pt idx="26178">
                  <c:v>345044522.21177787</c:v>
                </c:pt>
                <c:pt idx="26179">
                  <c:v>345046855.17901385</c:v>
                </c:pt>
                <c:pt idx="26180">
                  <c:v>345049077.03432477</c:v>
                </c:pt>
                <c:pt idx="26181">
                  <c:v>345051076.68888456</c:v>
                </c:pt>
                <c:pt idx="26182">
                  <c:v>345053409.60098016</c:v>
                </c:pt>
                <c:pt idx="26183">
                  <c:v>344973585.66519862</c:v>
                </c:pt>
                <c:pt idx="26184">
                  <c:v>344976140.10149908</c:v>
                </c:pt>
                <c:pt idx="26185">
                  <c:v>344978694.51426435</c:v>
                </c:pt>
                <c:pt idx="26186">
                  <c:v>344898868.00736922</c:v>
                </c:pt>
                <c:pt idx="26187">
                  <c:v>344901310.72895449</c:v>
                </c:pt>
                <c:pt idx="26188">
                  <c:v>344903642.39765954</c:v>
                </c:pt>
                <c:pt idx="26189">
                  <c:v>344906418.16816336</c:v>
                </c:pt>
                <c:pt idx="26190">
                  <c:v>344826477.479873</c:v>
                </c:pt>
                <c:pt idx="26191">
                  <c:v>344828919.52819681</c:v>
                </c:pt>
                <c:pt idx="26192">
                  <c:v>344914079.15052241</c:v>
                </c:pt>
                <c:pt idx="26193">
                  <c:v>344916854.81651187</c:v>
                </c:pt>
                <c:pt idx="26194">
                  <c:v>344919186.35446352</c:v>
                </c:pt>
                <c:pt idx="26195">
                  <c:v>345004237.34758091</c:v>
                </c:pt>
                <c:pt idx="26196">
                  <c:v>345007346.74922395</c:v>
                </c:pt>
                <c:pt idx="26197">
                  <c:v>344927846.18086988</c:v>
                </c:pt>
                <c:pt idx="26198">
                  <c:v>345012788.11818922</c:v>
                </c:pt>
                <c:pt idx="26199">
                  <c:v>345015231.14706886</c:v>
                </c:pt>
                <c:pt idx="26200">
                  <c:v>345017563.10909921</c:v>
                </c:pt>
                <c:pt idx="26201">
                  <c:v>345102174.08000576</c:v>
                </c:pt>
                <c:pt idx="26202">
                  <c:v>345104173.35173309</c:v>
                </c:pt>
                <c:pt idx="26203">
                  <c:v>345106616.88649285</c:v>
                </c:pt>
                <c:pt idx="26204">
                  <c:v>345109837.876688</c:v>
                </c:pt>
                <c:pt idx="26205">
                  <c:v>345113280.96276844</c:v>
                </c:pt>
                <c:pt idx="26206">
                  <c:v>345116501.8755632</c:v>
                </c:pt>
                <c:pt idx="26207">
                  <c:v>345202116.97298515</c:v>
                </c:pt>
                <c:pt idx="26208">
                  <c:v>345205449.67154223</c:v>
                </c:pt>
                <c:pt idx="26209">
                  <c:v>345126497.57362431</c:v>
                </c:pt>
                <c:pt idx="26210">
                  <c:v>345129940.45286876</c:v>
                </c:pt>
                <c:pt idx="26211">
                  <c:v>345133050.11351287</c:v>
                </c:pt>
                <c:pt idx="26212">
                  <c:v>345136270.79670453</c:v>
                </c:pt>
                <c:pt idx="26213">
                  <c:v>345056981.4038983</c:v>
                </c:pt>
                <c:pt idx="26214">
                  <c:v>345060423.29880208</c:v>
                </c:pt>
                <c:pt idx="26215">
                  <c:v>345064309.25782323</c:v>
                </c:pt>
                <c:pt idx="26216">
                  <c:v>345068528.23737699</c:v>
                </c:pt>
                <c:pt idx="26217">
                  <c:v>345072969.19912922</c:v>
                </c:pt>
                <c:pt idx="26218">
                  <c:v>344994562.1815576</c:v>
                </c:pt>
                <c:pt idx="26219">
                  <c:v>344998335.9845823</c:v>
                </c:pt>
                <c:pt idx="26220">
                  <c:v>344919704.052535</c:v>
                </c:pt>
                <c:pt idx="26221">
                  <c:v>344923476.84870923</c:v>
                </c:pt>
                <c:pt idx="26222">
                  <c:v>344927138.63116938</c:v>
                </c:pt>
                <c:pt idx="26223">
                  <c:v>345012875.7453146</c:v>
                </c:pt>
                <c:pt idx="26224">
                  <c:v>345015761.40864646</c:v>
                </c:pt>
                <c:pt idx="26225">
                  <c:v>344936237.39627665</c:v>
                </c:pt>
                <c:pt idx="26226">
                  <c:v>344939899.01012588</c:v>
                </c:pt>
                <c:pt idx="26227">
                  <c:v>344943338.66391242</c:v>
                </c:pt>
                <c:pt idx="26228">
                  <c:v>344946556.36590016</c:v>
                </c:pt>
                <c:pt idx="26229">
                  <c:v>344949774.03052652</c:v>
                </c:pt>
                <c:pt idx="26230">
                  <c:v>344952991.65779287</c:v>
                </c:pt>
                <c:pt idx="26231">
                  <c:v>344956542.09969419</c:v>
                </c:pt>
                <c:pt idx="26232">
                  <c:v>344961091.03690326</c:v>
                </c:pt>
                <c:pt idx="26233">
                  <c:v>344966194.63366842</c:v>
                </c:pt>
                <c:pt idx="26234">
                  <c:v>344971187.19172961</c:v>
                </c:pt>
                <c:pt idx="26235">
                  <c:v>344892762.14234155</c:v>
                </c:pt>
                <c:pt idx="26236">
                  <c:v>344896533.27939159</c:v>
                </c:pt>
                <c:pt idx="26237">
                  <c:v>344900304.36511052</c:v>
                </c:pt>
                <c:pt idx="26238">
                  <c:v>344822097.1449908</c:v>
                </c:pt>
                <c:pt idx="26239">
                  <c:v>344909288.21546054</c:v>
                </c:pt>
                <c:pt idx="26240">
                  <c:v>344913946.39354825</c:v>
                </c:pt>
                <c:pt idx="26241">
                  <c:v>344918382.6808182</c:v>
                </c:pt>
                <c:pt idx="26242">
                  <c:v>344923040.70599979</c:v>
                </c:pt>
                <c:pt idx="26243">
                  <c:v>344927698.65286791</c:v>
                </c:pt>
                <c:pt idx="26244">
                  <c:v>345014341.33347803</c:v>
                </c:pt>
                <c:pt idx="26245">
                  <c:v>345018667.47063679</c:v>
                </c:pt>
                <c:pt idx="26246">
                  <c:v>345023437.23589104</c:v>
                </c:pt>
                <c:pt idx="26247">
                  <c:v>345027985.07514048</c:v>
                </c:pt>
                <c:pt idx="26248">
                  <c:v>345031867.31788802</c:v>
                </c:pt>
                <c:pt idx="26249">
                  <c:v>345035749.50624788</c:v>
                </c:pt>
                <c:pt idx="26250">
                  <c:v>345039742.55753708</c:v>
                </c:pt>
                <c:pt idx="26251">
                  <c:v>345043957.38258874</c:v>
                </c:pt>
                <c:pt idx="26252">
                  <c:v>345131274.2548483</c:v>
                </c:pt>
                <c:pt idx="26253">
                  <c:v>345136599.33477074</c:v>
                </c:pt>
                <c:pt idx="26254">
                  <c:v>345142035.24833912</c:v>
                </c:pt>
                <c:pt idx="26255">
                  <c:v>345064808.7318843</c:v>
                </c:pt>
                <c:pt idx="26256">
                  <c:v>344987246.93001872</c:v>
                </c:pt>
                <c:pt idx="26257">
                  <c:v>344991682.04372245</c:v>
                </c:pt>
                <c:pt idx="26258">
                  <c:v>344913451.53158605</c:v>
                </c:pt>
                <c:pt idx="26259">
                  <c:v>344918217.98437411</c:v>
                </c:pt>
                <c:pt idx="26260">
                  <c:v>344923427.73429841</c:v>
                </c:pt>
                <c:pt idx="26261">
                  <c:v>344928194.01541692</c:v>
                </c:pt>
                <c:pt idx="26262">
                  <c:v>344850290.05111885</c:v>
                </c:pt>
                <c:pt idx="26263">
                  <c:v>344772716.13793224</c:v>
                </c:pt>
                <c:pt idx="26264">
                  <c:v>344695582.77640033</c:v>
                </c:pt>
                <c:pt idx="26265">
                  <c:v>344618557.43709975</c:v>
                </c:pt>
                <c:pt idx="26266">
                  <c:v>344623650.89804661</c:v>
                </c:pt>
                <c:pt idx="26267">
                  <c:v>344628190.64291376</c:v>
                </c:pt>
                <c:pt idx="26268">
                  <c:v>344632730.31330484</c:v>
                </c:pt>
                <c:pt idx="26269">
                  <c:v>344637491.35102051</c:v>
                </c:pt>
                <c:pt idx="26270">
                  <c:v>344642473.74463314</c:v>
                </c:pt>
                <c:pt idx="26271">
                  <c:v>344647123.89773542</c:v>
                </c:pt>
                <c:pt idx="26272">
                  <c:v>344651773.97269434</c:v>
                </c:pt>
                <c:pt idx="26273">
                  <c:v>344656756.10915381</c:v>
                </c:pt>
                <c:pt idx="26274">
                  <c:v>344661738.15591455</c:v>
                </c:pt>
                <c:pt idx="26275">
                  <c:v>344666277.27598333</c:v>
                </c:pt>
                <c:pt idx="26276">
                  <c:v>344670373.4911564</c:v>
                </c:pt>
                <c:pt idx="26277">
                  <c:v>344592114.46667206</c:v>
                </c:pt>
                <c:pt idx="26278">
                  <c:v>344596762.96446401</c:v>
                </c:pt>
                <c:pt idx="26279">
                  <c:v>344601964.76224285</c:v>
                </c:pt>
                <c:pt idx="26280">
                  <c:v>344690078.75991231</c:v>
                </c:pt>
                <c:pt idx="26281">
                  <c:v>344696167.18278545</c:v>
                </c:pt>
                <c:pt idx="26282">
                  <c:v>344702919.64057243</c:v>
                </c:pt>
                <c:pt idx="26283">
                  <c:v>344708786.39635175</c:v>
                </c:pt>
                <c:pt idx="26284">
                  <c:v>344713546.12568676</c:v>
                </c:pt>
                <c:pt idx="26285">
                  <c:v>344718195.08460665</c:v>
                </c:pt>
                <c:pt idx="26286">
                  <c:v>344723508.0848794</c:v>
                </c:pt>
                <c:pt idx="26287">
                  <c:v>344646231.42373294</c:v>
                </c:pt>
                <c:pt idx="26288">
                  <c:v>344734133.77940542</c:v>
                </c:pt>
                <c:pt idx="26289">
                  <c:v>344739778.51367116</c:v>
                </c:pt>
                <c:pt idx="26290">
                  <c:v>344744648.38796651</c:v>
                </c:pt>
                <c:pt idx="26291">
                  <c:v>344831669.88399553</c:v>
                </c:pt>
                <c:pt idx="26292">
                  <c:v>344835987.25688374</c:v>
                </c:pt>
                <c:pt idx="26293">
                  <c:v>344840193.8631286</c:v>
                </c:pt>
                <c:pt idx="26294">
                  <c:v>344844843.19565016</c:v>
                </c:pt>
                <c:pt idx="26295">
                  <c:v>344849824.53668863</c:v>
                </c:pt>
                <c:pt idx="26296">
                  <c:v>344854805.78807944</c:v>
                </c:pt>
                <c:pt idx="26297">
                  <c:v>344942055.94219983</c:v>
                </c:pt>
                <c:pt idx="26298">
                  <c:v>344946706.064731</c:v>
                </c:pt>
                <c:pt idx="26299">
                  <c:v>344951688.25219977</c:v>
                </c:pt>
                <c:pt idx="26300">
                  <c:v>344956891.77449954</c:v>
                </c:pt>
                <c:pt idx="26301">
                  <c:v>344879821.38391554</c:v>
                </c:pt>
                <c:pt idx="26302">
                  <c:v>344885798.2270515</c:v>
                </c:pt>
                <c:pt idx="26303">
                  <c:v>344974826.5699631</c:v>
                </c:pt>
                <c:pt idx="26304">
                  <c:v>345063747.11010522</c:v>
                </c:pt>
                <c:pt idx="26305">
                  <c:v>345069615.68566865</c:v>
                </c:pt>
                <c:pt idx="26306">
                  <c:v>345075041.23922664</c:v>
                </c:pt>
                <c:pt idx="26307">
                  <c:v>345163191.86352313</c:v>
                </c:pt>
                <c:pt idx="26308">
                  <c:v>345086334.90773344</c:v>
                </c:pt>
                <c:pt idx="26309">
                  <c:v>345091870.85152185</c:v>
                </c:pt>
                <c:pt idx="26310">
                  <c:v>345096963.82206345</c:v>
                </c:pt>
                <c:pt idx="26311">
                  <c:v>345102499.55337155</c:v>
                </c:pt>
                <c:pt idx="26312">
                  <c:v>345108367.3077392</c:v>
                </c:pt>
                <c:pt idx="26313">
                  <c:v>345031501.74287516</c:v>
                </c:pt>
                <c:pt idx="26314">
                  <c:v>345036814.44554555</c:v>
                </c:pt>
                <c:pt idx="26315">
                  <c:v>345041905.68994033</c:v>
                </c:pt>
                <c:pt idx="26316">
                  <c:v>345047660.89695114</c:v>
                </c:pt>
                <c:pt idx="26317">
                  <c:v>345136707.91789621</c:v>
                </c:pt>
                <c:pt idx="26318">
                  <c:v>345143017.73709542</c:v>
                </c:pt>
                <c:pt idx="26319">
                  <c:v>345148995.32792681</c:v>
                </c:pt>
                <c:pt idx="26320">
                  <c:v>345154640.71190119</c:v>
                </c:pt>
                <c:pt idx="26321">
                  <c:v>345159843.21876031</c:v>
                </c:pt>
                <c:pt idx="26322">
                  <c:v>345247569.5897947</c:v>
                </c:pt>
                <c:pt idx="26323">
                  <c:v>345335187.56559807</c:v>
                </c:pt>
                <c:pt idx="26324">
                  <c:v>345340281.53886867</c:v>
                </c:pt>
                <c:pt idx="26325">
                  <c:v>345428345.9850511</c:v>
                </c:pt>
                <c:pt idx="26326">
                  <c:v>345517188.42398489</c:v>
                </c:pt>
                <c:pt idx="26327">
                  <c:v>345523170.79688799</c:v>
                </c:pt>
                <c:pt idx="26328">
                  <c:v>345611574.13122416</c:v>
                </c:pt>
                <c:pt idx="26329">
                  <c:v>345699647.6056056</c:v>
                </c:pt>
                <c:pt idx="26330">
                  <c:v>345704856.66104186</c:v>
                </c:pt>
                <c:pt idx="26331">
                  <c:v>345793155.4773317</c:v>
                </c:pt>
                <c:pt idx="26332">
                  <c:v>345881567.75923294</c:v>
                </c:pt>
                <c:pt idx="26333">
                  <c:v>345970204.4817124</c:v>
                </c:pt>
                <c:pt idx="26334">
                  <c:v>345976193.14956498</c:v>
                </c:pt>
                <c:pt idx="26335">
                  <c:v>346064390.20851082</c:v>
                </c:pt>
                <c:pt idx="26336">
                  <c:v>346235132.26673079</c:v>
                </c:pt>
                <c:pt idx="26337">
                  <c:v>346323446.70219475</c:v>
                </c:pt>
                <c:pt idx="26338">
                  <c:v>346411541.67712158</c:v>
                </c:pt>
                <c:pt idx="26339">
                  <c:v>346499417.04553121</c:v>
                </c:pt>
                <c:pt idx="26340">
                  <c:v>346587183.73349905</c:v>
                </c:pt>
                <c:pt idx="26341">
                  <c:v>346675286.05543089</c:v>
                </c:pt>
                <c:pt idx="26342">
                  <c:v>346680729.74854624</c:v>
                </c:pt>
                <c:pt idx="26343">
                  <c:v>346768946.87021571</c:v>
                </c:pt>
                <c:pt idx="26344">
                  <c:v>346774280.52911955</c:v>
                </c:pt>
                <c:pt idx="26345">
                  <c:v>346862167.9300074</c:v>
                </c:pt>
                <c:pt idx="26346">
                  <c:v>346867280.37957031</c:v>
                </c:pt>
                <c:pt idx="26347">
                  <c:v>346954837.80361587</c:v>
                </c:pt>
                <c:pt idx="26348">
                  <c:v>347042508.66071826</c:v>
                </c:pt>
                <c:pt idx="26349">
                  <c:v>347047289.71254599</c:v>
                </c:pt>
                <c:pt idx="26350">
                  <c:v>347051959.49783295</c:v>
                </c:pt>
                <c:pt idx="26351">
                  <c:v>347140190.77408075</c:v>
                </c:pt>
                <c:pt idx="26352">
                  <c:v>347228869.51919317</c:v>
                </c:pt>
                <c:pt idx="26353">
                  <c:v>347234653.56367117</c:v>
                </c:pt>
                <c:pt idx="26354">
                  <c:v>347322446.25399041</c:v>
                </c:pt>
                <c:pt idx="26355">
                  <c:v>347410463.84530526</c:v>
                </c:pt>
                <c:pt idx="26356">
                  <c:v>347498817.7871365</c:v>
                </c:pt>
                <c:pt idx="26357">
                  <c:v>347587285.64214581</c:v>
                </c:pt>
                <c:pt idx="26358">
                  <c:v>347592851.96865875</c:v>
                </c:pt>
                <c:pt idx="26359">
                  <c:v>347680655.5675779</c:v>
                </c:pt>
                <c:pt idx="26360">
                  <c:v>347768016.01107115</c:v>
                </c:pt>
                <c:pt idx="26361">
                  <c:v>347772805.07195675</c:v>
                </c:pt>
                <c:pt idx="26362">
                  <c:v>347860280.11670011</c:v>
                </c:pt>
                <c:pt idx="26363">
                  <c:v>347865181.54685789</c:v>
                </c:pt>
                <c:pt idx="26364">
                  <c:v>347952548.44764698</c:v>
                </c:pt>
                <c:pt idx="26365">
                  <c:v>348039806.04969466</c:v>
                </c:pt>
                <c:pt idx="26366">
                  <c:v>348044709.56125623</c:v>
                </c:pt>
                <c:pt idx="26367">
                  <c:v>348132639.14624846</c:v>
                </c:pt>
                <c:pt idx="26368">
                  <c:v>348137989.5037781</c:v>
                </c:pt>
                <c:pt idx="26369">
                  <c:v>348143785.60869622</c:v>
                </c:pt>
                <c:pt idx="26370">
                  <c:v>348149915.97330225</c:v>
                </c:pt>
                <c:pt idx="26371">
                  <c:v>348155934.74573696</c:v>
                </c:pt>
                <c:pt idx="26372">
                  <c:v>348161396.11210823</c:v>
                </c:pt>
                <c:pt idx="26373">
                  <c:v>348166523.01186085</c:v>
                </c:pt>
                <c:pt idx="26374">
                  <c:v>348170981.10900825</c:v>
                </c:pt>
                <c:pt idx="26375">
                  <c:v>348175216.23534244</c:v>
                </c:pt>
                <c:pt idx="26376">
                  <c:v>348180119.98555118</c:v>
                </c:pt>
                <c:pt idx="26377">
                  <c:v>348185135.09551376</c:v>
                </c:pt>
                <c:pt idx="26378">
                  <c:v>348272521.20293617</c:v>
                </c:pt>
                <c:pt idx="26379">
                  <c:v>348276868.51816243</c:v>
                </c:pt>
                <c:pt idx="26380">
                  <c:v>348281104.29865164</c:v>
                </c:pt>
                <c:pt idx="26381">
                  <c:v>348368940.41172749</c:v>
                </c:pt>
                <c:pt idx="26382">
                  <c:v>348374849.39789581</c:v>
                </c:pt>
                <c:pt idx="26383">
                  <c:v>348297712.39686489</c:v>
                </c:pt>
                <c:pt idx="26384">
                  <c:v>348302950.98796803</c:v>
                </c:pt>
                <c:pt idx="26385">
                  <c:v>348225141.30154252</c:v>
                </c:pt>
                <c:pt idx="26386">
                  <c:v>348229487.03433943</c:v>
                </c:pt>
                <c:pt idx="26387">
                  <c:v>348316325.66831332</c:v>
                </c:pt>
                <c:pt idx="26388">
                  <c:v>348320895.2039054</c:v>
                </c:pt>
                <c:pt idx="26389">
                  <c:v>348243526.63172525</c:v>
                </c:pt>
                <c:pt idx="26390">
                  <c:v>348248986.28443474</c:v>
                </c:pt>
                <c:pt idx="26391">
                  <c:v>348254000.15713495</c:v>
                </c:pt>
                <c:pt idx="26392">
                  <c:v>348259236.77245939</c:v>
                </c:pt>
                <c:pt idx="26393">
                  <c:v>348264807.53197038</c:v>
                </c:pt>
                <c:pt idx="26394">
                  <c:v>348269932.53252155</c:v>
                </c:pt>
                <c:pt idx="26395">
                  <c:v>348274611.79866409</c:v>
                </c:pt>
                <c:pt idx="26396">
                  <c:v>348279848.02728742</c:v>
                </c:pt>
                <c:pt idx="26397">
                  <c:v>348285418.37543106</c:v>
                </c:pt>
                <c:pt idx="26398">
                  <c:v>348372938.05166525</c:v>
                </c:pt>
                <c:pt idx="26399">
                  <c:v>348376838.08845121</c:v>
                </c:pt>
                <c:pt idx="26400">
                  <c:v>348463469.18879527</c:v>
                </c:pt>
                <c:pt idx="26401">
                  <c:v>348467592.94703978</c:v>
                </c:pt>
                <c:pt idx="26402">
                  <c:v>348554226.7665894</c:v>
                </c:pt>
                <c:pt idx="26403">
                  <c:v>348557905.48355746</c:v>
                </c:pt>
                <c:pt idx="26404">
                  <c:v>348561472.67798251</c:v>
                </c:pt>
                <c:pt idx="26405">
                  <c:v>348482304.23704863</c:v>
                </c:pt>
                <c:pt idx="26406">
                  <c:v>348485759.04883772</c:v>
                </c:pt>
                <c:pt idx="26407">
                  <c:v>348571839.57818037</c:v>
                </c:pt>
                <c:pt idx="26408">
                  <c:v>348575183.65745389</c:v>
                </c:pt>
                <c:pt idx="26409">
                  <c:v>348661600.96907216</c:v>
                </c:pt>
                <c:pt idx="26410">
                  <c:v>348665168.74250424</c:v>
                </c:pt>
                <c:pt idx="26411">
                  <c:v>348668847.96113539</c:v>
                </c:pt>
                <c:pt idx="26412">
                  <c:v>348672638.62056237</c:v>
                </c:pt>
                <c:pt idx="26413">
                  <c:v>348758837.0753141</c:v>
                </c:pt>
                <c:pt idx="26414">
                  <c:v>348761959.4583829</c:v>
                </c:pt>
                <c:pt idx="26415">
                  <c:v>348765527.85345542</c:v>
                </c:pt>
                <c:pt idx="26416">
                  <c:v>348769096.2029593</c:v>
                </c:pt>
                <c:pt idx="26417">
                  <c:v>348772441.489236</c:v>
                </c:pt>
                <c:pt idx="26418">
                  <c:v>348775786.73546523</c:v>
                </c:pt>
                <c:pt idx="26419">
                  <c:v>348862102.13189417</c:v>
                </c:pt>
                <c:pt idx="26420">
                  <c:v>348865336.55773598</c:v>
                </c:pt>
                <c:pt idx="26421">
                  <c:v>348950873.43229187</c:v>
                </c:pt>
                <c:pt idx="26422">
                  <c:v>349036300.01974344</c:v>
                </c:pt>
                <c:pt idx="26423">
                  <c:v>349038866.39413029</c:v>
                </c:pt>
                <c:pt idx="26424">
                  <c:v>349123848.38374037</c:v>
                </c:pt>
                <c:pt idx="26425">
                  <c:v>349126526.92801678</c:v>
                </c:pt>
                <c:pt idx="26426">
                  <c:v>349047457.99783844</c:v>
                </c:pt>
                <c:pt idx="26427">
                  <c:v>349051586.33689415</c:v>
                </c:pt>
                <c:pt idx="26428">
                  <c:v>349055045.16863912</c:v>
                </c:pt>
                <c:pt idx="26429">
                  <c:v>349057499.79747146</c:v>
                </c:pt>
                <c:pt idx="26430">
                  <c:v>349059842.83216661</c:v>
                </c:pt>
                <c:pt idx="26431">
                  <c:v>349061851.13199377</c:v>
                </c:pt>
                <c:pt idx="26432">
                  <c:v>349146168.80230546</c:v>
                </c:pt>
                <c:pt idx="26433">
                  <c:v>349148065.95575106</c:v>
                </c:pt>
                <c:pt idx="26434">
                  <c:v>349151190.65102261</c:v>
                </c:pt>
                <c:pt idx="26435">
                  <c:v>349072338.68565416</c:v>
                </c:pt>
                <c:pt idx="26436">
                  <c:v>349076243.52535743</c:v>
                </c:pt>
                <c:pt idx="26437">
                  <c:v>348996719.44449222</c:v>
                </c:pt>
                <c:pt idx="26438">
                  <c:v>348999173.27696574</c:v>
                </c:pt>
                <c:pt idx="26439">
                  <c:v>349001069.40548944</c:v>
                </c:pt>
                <c:pt idx="26440">
                  <c:v>349002630.91344106</c:v>
                </c:pt>
                <c:pt idx="26441">
                  <c:v>349003634.7353754</c:v>
                </c:pt>
                <c:pt idx="26442">
                  <c:v>349004861.6239568</c:v>
                </c:pt>
                <c:pt idx="26443">
                  <c:v>349006980.78246045</c:v>
                </c:pt>
                <c:pt idx="26444">
                  <c:v>348927452.5780704</c:v>
                </c:pt>
                <c:pt idx="26445">
                  <c:v>348930797.75294912</c:v>
                </c:pt>
                <c:pt idx="26446">
                  <c:v>348933919.88004875</c:v>
                </c:pt>
                <c:pt idx="26447">
                  <c:v>348937041.97227305</c:v>
                </c:pt>
                <c:pt idx="26448">
                  <c:v>349021925.97052348</c:v>
                </c:pt>
                <c:pt idx="26449">
                  <c:v>349023375.83431476</c:v>
                </c:pt>
                <c:pt idx="26450">
                  <c:v>349107480.28015774</c:v>
                </c:pt>
                <c:pt idx="26451">
                  <c:v>349109042.02630699</c:v>
                </c:pt>
                <c:pt idx="26452">
                  <c:v>349110492.21135014</c:v>
                </c:pt>
                <c:pt idx="26453">
                  <c:v>349111719.28512776</c:v>
                </c:pt>
                <c:pt idx="26454">
                  <c:v>349112834.80207145</c:v>
                </c:pt>
                <c:pt idx="26455">
                  <c:v>349114396.51831651</c:v>
                </c:pt>
                <c:pt idx="26456">
                  <c:v>349116181.32620245</c:v>
                </c:pt>
                <c:pt idx="26457">
                  <c:v>349117743.02375776</c:v>
                </c:pt>
                <c:pt idx="26458">
                  <c:v>349118858.51667172</c:v>
                </c:pt>
                <c:pt idx="26459">
                  <c:v>349119974.00513637</c:v>
                </c:pt>
                <c:pt idx="26460">
                  <c:v>349121424.13348746</c:v>
                </c:pt>
                <c:pt idx="26461">
                  <c:v>349122762.70682955</c:v>
                </c:pt>
                <c:pt idx="26462">
                  <c:v>349124324.36763006</c:v>
                </c:pt>
                <c:pt idx="26463">
                  <c:v>349126332.20441592</c:v>
                </c:pt>
                <c:pt idx="26464">
                  <c:v>349128228.48147613</c:v>
                </c:pt>
                <c:pt idx="26465">
                  <c:v>349129455.47742766</c:v>
                </c:pt>
                <c:pt idx="26466">
                  <c:v>349130570.9236207</c:v>
                </c:pt>
                <c:pt idx="26467">
                  <c:v>349132132.54081631</c:v>
                </c:pt>
                <c:pt idx="26468">
                  <c:v>349050921.81781852</c:v>
                </c:pt>
                <c:pt idx="26469">
                  <c:v>348968929.91709</c:v>
                </c:pt>
                <c:pt idx="26470">
                  <c:v>348969264.38674164</c:v>
                </c:pt>
                <c:pt idx="26471">
                  <c:v>348969710.34565461</c:v>
                </c:pt>
                <c:pt idx="26472">
                  <c:v>348887606.42232829</c:v>
                </c:pt>
                <c:pt idx="26473">
                  <c:v>348888275.19909692</c:v>
                </c:pt>
                <c:pt idx="26474">
                  <c:v>348888943.97426444</c:v>
                </c:pt>
                <c:pt idx="26475">
                  <c:v>348806727.97576815</c:v>
                </c:pt>
                <c:pt idx="26476">
                  <c:v>348807173.7183252</c:v>
                </c:pt>
                <c:pt idx="26477">
                  <c:v>348807953.76608819</c:v>
                </c:pt>
                <c:pt idx="26478">
                  <c:v>348726517.06763136</c:v>
                </c:pt>
                <c:pt idx="26479">
                  <c:v>348727519.7401883</c:v>
                </c:pt>
                <c:pt idx="26480">
                  <c:v>348728076.77894235</c:v>
                </c:pt>
                <c:pt idx="26481">
                  <c:v>348728856.63133144</c:v>
                </c:pt>
                <c:pt idx="26482">
                  <c:v>348812522.57353497</c:v>
                </c:pt>
                <c:pt idx="26483">
                  <c:v>348812856.87358528</c:v>
                </c:pt>
                <c:pt idx="26484">
                  <c:v>348896188.93599123</c:v>
                </c:pt>
                <c:pt idx="26485">
                  <c:v>348814305.502514</c:v>
                </c:pt>
                <c:pt idx="26486">
                  <c:v>348815419.82734776</c:v>
                </c:pt>
                <c:pt idx="26487">
                  <c:v>348816422.71589804</c:v>
                </c:pt>
                <c:pt idx="26488">
                  <c:v>348816757.01128119</c:v>
                </c:pt>
                <c:pt idx="26489">
                  <c:v>348816979.87464774</c:v>
                </c:pt>
                <c:pt idx="26490">
                  <c:v>348817759.89503115</c:v>
                </c:pt>
                <c:pt idx="26491">
                  <c:v>348819431.35994744</c:v>
                </c:pt>
                <c:pt idx="26492">
                  <c:v>348821325.67476356</c:v>
                </c:pt>
                <c:pt idx="26493">
                  <c:v>348822997.11834621</c:v>
                </c:pt>
                <c:pt idx="26494">
                  <c:v>348823888.55083454</c:v>
                </c:pt>
                <c:pt idx="26495">
                  <c:v>348824445.69469535</c:v>
                </c:pt>
                <c:pt idx="26496">
                  <c:v>348825225.6942336</c:v>
                </c:pt>
                <c:pt idx="26497">
                  <c:v>348743005.00371623</c:v>
                </c:pt>
                <c:pt idx="26498">
                  <c:v>348742893.60200834</c:v>
                </c:pt>
                <c:pt idx="26499">
                  <c:v>348743116.4053787</c:v>
                </c:pt>
                <c:pt idx="26500">
                  <c:v>348743562.01158714</c:v>
                </c:pt>
                <c:pt idx="26501">
                  <c:v>348744341.82074118</c:v>
                </c:pt>
                <c:pt idx="26502">
                  <c:v>348745678.63136816</c:v>
                </c:pt>
                <c:pt idx="26503">
                  <c:v>348747349.63565415</c:v>
                </c:pt>
                <c:pt idx="26504">
                  <c:v>348831354.18626094</c:v>
                </c:pt>
                <c:pt idx="26505">
                  <c:v>348831911.31523311</c:v>
                </c:pt>
                <c:pt idx="26506">
                  <c:v>348915024.95743525</c:v>
                </c:pt>
                <c:pt idx="26507">
                  <c:v>348915470.76504689</c:v>
                </c:pt>
                <c:pt idx="26508">
                  <c:v>348915805.12028879</c:v>
                </c:pt>
                <c:pt idx="26509">
                  <c:v>348998696.14883316</c:v>
                </c:pt>
                <c:pt idx="26510">
                  <c:v>348999030.58286637</c:v>
                </c:pt>
                <c:pt idx="26511">
                  <c:v>348999476.49428809</c:v>
                </c:pt>
                <c:pt idx="26512">
                  <c:v>348999365.0164997</c:v>
                </c:pt>
                <c:pt idx="26513">
                  <c:v>348998807.62688845</c:v>
                </c:pt>
                <c:pt idx="26514">
                  <c:v>348998473.19258815</c:v>
                </c:pt>
                <c:pt idx="26515">
                  <c:v>348998250.23616564</c:v>
                </c:pt>
                <c:pt idx="26516">
                  <c:v>348997804.32278699</c:v>
                </c:pt>
                <c:pt idx="26517">
                  <c:v>348997692.84433126</c:v>
                </c:pt>
                <c:pt idx="26518">
                  <c:v>349081029.70728415</c:v>
                </c:pt>
                <c:pt idx="26519">
                  <c:v>349082144.7520346</c:v>
                </c:pt>
                <c:pt idx="26520">
                  <c:v>349082479.26459301</c:v>
                </c:pt>
                <c:pt idx="26521">
                  <c:v>349165482.14048582</c:v>
                </c:pt>
                <c:pt idx="26522">
                  <c:v>349165928.26201719</c:v>
                </c:pt>
                <c:pt idx="26523">
                  <c:v>349166039.79228842</c:v>
                </c:pt>
                <c:pt idx="26524">
                  <c:v>349165928.26201719</c:v>
                </c:pt>
                <c:pt idx="26525">
                  <c:v>349248931.34890854</c:v>
                </c:pt>
                <c:pt idx="26526">
                  <c:v>349249042.90553272</c:v>
                </c:pt>
                <c:pt idx="26527">
                  <c:v>349248485.12196666</c:v>
                </c:pt>
                <c:pt idx="26528">
                  <c:v>349247592.66594714</c:v>
                </c:pt>
                <c:pt idx="26529">
                  <c:v>349247146.43686944</c:v>
                </c:pt>
                <c:pt idx="26530">
                  <c:v>349330149.20770776</c:v>
                </c:pt>
                <c:pt idx="26531">
                  <c:v>349330595.54219586</c:v>
                </c:pt>
                <c:pt idx="26532">
                  <c:v>349331822.95836651</c:v>
                </c:pt>
                <c:pt idx="26533">
                  <c:v>349415830.71284145</c:v>
                </c:pt>
                <c:pt idx="26534">
                  <c:v>349415942.32181466</c:v>
                </c:pt>
                <c:pt idx="26535">
                  <c:v>349498052.87879121</c:v>
                </c:pt>
                <c:pt idx="26536">
                  <c:v>349497717.97161275</c:v>
                </c:pt>
                <c:pt idx="26537">
                  <c:v>349580498.10377121</c:v>
                </c:pt>
                <c:pt idx="26538">
                  <c:v>349498387.78556848</c:v>
                </c:pt>
                <c:pt idx="26539">
                  <c:v>349499169.23315746</c:v>
                </c:pt>
                <c:pt idx="26540">
                  <c:v>349499727.40867114</c:v>
                </c:pt>
                <c:pt idx="26541">
                  <c:v>349499950.67856538</c:v>
                </c:pt>
                <c:pt idx="26542">
                  <c:v>349582619.67818421</c:v>
                </c:pt>
                <c:pt idx="26543">
                  <c:v>349582731.33955002</c:v>
                </c:pt>
                <c:pt idx="26544">
                  <c:v>349665735.3760156</c:v>
                </c:pt>
                <c:pt idx="26545">
                  <c:v>349666182.12644225</c:v>
                </c:pt>
                <c:pt idx="26546">
                  <c:v>349666517.18879455</c:v>
                </c:pt>
                <c:pt idx="26547">
                  <c:v>349583624.62887371</c:v>
                </c:pt>
                <c:pt idx="26548">
                  <c:v>349582843.0008713</c:v>
                </c:pt>
                <c:pt idx="26549">
                  <c:v>349581838.04737622</c:v>
                </c:pt>
                <c:pt idx="26550">
                  <c:v>349580833.09027296</c:v>
                </c:pt>
                <c:pt idx="26551">
                  <c:v>349579939.79204279</c:v>
                </c:pt>
                <c:pt idx="26552">
                  <c:v>349579604.80447155</c:v>
                </c:pt>
                <c:pt idx="26553">
                  <c:v>349579269.81649929</c:v>
                </c:pt>
                <c:pt idx="26554">
                  <c:v>349578823.16524625</c:v>
                </c:pt>
                <c:pt idx="26555">
                  <c:v>349578823.16524625</c:v>
                </c:pt>
                <c:pt idx="26556">
                  <c:v>349579381.47920114</c:v>
                </c:pt>
                <c:pt idx="26557">
                  <c:v>349579493.14185882</c:v>
                </c:pt>
                <c:pt idx="26558">
                  <c:v>349661937.96861285</c:v>
                </c:pt>
                <c:pt idx="26559">
                  <c:v>349661937.96861285</c:v>
                </c:pt>
                <c:pt idx="26560">
                  <c:v>349662161.34694445</c:v>
                </c:pt>
                <c:pt idx="26561">
                  <c:v>349662608.10307282</c:v>
                </c:pt>
                <c:pt idx="26562">
                  <c:v>349663166.5472312</c:v>
                </c:pt>
                <c:pt idx="26563">
                  <c:v>349746281.79823244</c:v>
                </c:pt>
                <c:pt idx="26564">
                  <c:v>349746058.36808723</c:v>
                </c:pt>
                <c:pt idx="26565">
                  <c:v>349745611.50726229</c:v>
                </c:pt>
                <c:pt idx="26566">
                  <c:v>349662719.79199308</c:v>
                </c:pt>
                <c:pt idx="26567">
                  <c:v>349662943.16970152</c:v>
                </c:pt>
                <c:pt idx="26568">
                  <c:v>349580721.42815053</c:v>
                </c:pt>
                <c:pt idx="26569">
                  <c:v>349581391.40022033</c:v>
                </c:pt>
                <c:pt idx="26570">
                  <c:v>349582173.03227472</c:v>
                </c:pt>
                <c:pt idx="26571">
                  <c:v>349583066.32338041</c:v>
                </c:pt>
                <c:pt idx="26572">
                  <c:v>349666517.18879455</c:v>
                </c:pt>
                <c:pt idx="26573">
                  <c:v>349666963.93797338</c:v>
                </c:pt>
                <c:pt idx="26574">
                  <c:v>349667075.6251573</c:v>
                </c:pt>
                <c:pt idx="26575">
                  <c:v>349666293.81393749</c:v>
                </c:pt>
                <c:pt idx="26576">
                  <c:v>349665512.00053501</c:v>
                </c:pt>
                <c:pt idx="26577">
                  <c:v>349665512.00053501</c:v>
                </c:pt>
                <c:pt idx="26578">
                  <c:v>349666070.43890244</c:v>
                </c:pt>
                <c:pt idx="26579">
                  <c:v>349666740.56347317</c:v>
                </c:pt>
                <c:pt idx="26580">
                  <c:v>349667075.6251573</c:v>
                </c:pt>
                <c:pt idx="26581">
                  <c:v>349666852.25074577</c:v>
                </c:pt>
                <c:pt idx="26582">
                  <c:v>349666405.50138819</c:v>
                </c:pt>
                <c:pt idx="26583">
                  <c:v>349666293.81393749</c:v>
                </c:pt>
                <c:pt idx="26584">
                  <c:v>349666517.18879455</c:v>
                </c:pt>
                <c:pt idx="26585">
                  <c:v>349666070.43890244</c:v>
                </c:pt>
                <c:pt idx="26586">
                  <c:v>349582173.03227472</c:v>
                </c:pt>
                <c:pt idx="26587">
                  <c:v>349581503.06207609</c:v>
                </c:pt>
                <c:pt idx="26588">
                  <c:v>349581503.06207609</c:v>
                </c:pt>
                <c:pt idx="26589">
                  <c:v>349664841.87302428</c:v>
                </c:pt>
                <c:pt idx="26590">
                  <c:v>349665623.68829745</c:v>
                </c:pt>
                <c:pt idx="26591">
                  <c:v>349748627.80399764</c:v>
                </c:pt>
                <c:pt idx="26592">
                  <c:v>349748292.66152024</c:v>
                </c:pt>
                <c:pt idx="26593">
                  <c:v>349829955.91360343</c:v>
                </c:pt>
                <c:pt idx="26594">
                  <c:v>349745834.93776375</c:v>
                </c:pt>
                <c:pt idx="26595">
                  <c:v>349827832.82441282</c:v>
                </c:pt>
                <c:pt idx="26596">
                  <c:v>349745052.93022746</c:v>
                </c:pt>
                <c:pt idx="26597">
                  <c:v>349745388.07658195</c:v>
                </c:pt>
                <c:pt idx="26598">
                  <c:v>349745499.79194385</c:v>
                </c:pt>
                <c:pt idx="26599">
                  <c:v>349745611.50726229</c:v>
                </c:pt>
                <c:pt idx="26600">
                  <c:v>349746393.51323819</c:v>
                </c:pt>
                <c:pt idx="26601">
                  <c:v>349664395.12045932</c:v>
                </c:pt>
                <c:pt idx="26602">
                  <c:v>349581726.38565379</c:v>
                </c:pt>
                <c:pt idx="26603">
                  <c:v>349581503.06207609</c:v>
                </c:pt>
                <c:pt idx="26604">
                  <c:v>349581056.41438574</c:v>
                </c:pt>
                <c:pt idx="26605">
                  <c:v>349580609.76598299</c:v>
                </c:pt>
                <c:pt idx="26606">
                  <c:v>349662719.79199308</c:v>
                </c:pt>
                <c:pt idx="26607">
                  <c:v>349578934.82812667</c:v>
                </c:pt>
                <c:pt idx="26608">
                  <c:v>349578153.18703055</c:v>
                </c:pt>
                <c:pt idx="26609">
                  <c:v>349577929.8606025</c:v>
                </c:pt>
                <c:pt idx="26610">
                  <c:v>349578153.18703055</c:v>
                </c:pt>
                <c:pt idx="26611">
                  <c:v>349578823.16524625</c:v>
                </c:pt>
                <c:pt idx="26612">
                  <c:v>349496155.06614941</c:v>
                </c:pt>
                <c:pt idx="26613">
                  <c:v>349413598.52403283</c:v>
                </c:pt>
                <c:pt idx="26614">
                  <c:v>349414044.96321905</c:v>
                </c:pt>
                <c:pt idx="26615">
                  <c:v>349414714.62066305</c:v>
                </c:pt>
                <c:pt idx="26616">
                  <c:v>349414714.62066305</c:v>
                </c:pt>
                <c:pt idx="26617">
                  <c:v>349413933.35348928</c:v>
                </c:pt>
                <c:pt idx="26618">
                  <c:v>349413375.30417281</c:v>
                </c:pt>
                <c:pt idx="26619">
                  <c:v>349413933.35348928</c:v>
                </c:pt>
                <c:pt idx="26620">
                  <c:v>349332157.70729667</c:v>
                </c:pt>
                <c:pt idx="26621">
                  <c:v>349332604.03858042</c:v>
                </c:pt>
                <c:pt idx="26622">
                  <c:v>349332046.12436438</c:v>
                </c:pt>
                <c:pt idx="26623">
                  <c:v>349331599.79219049</c:v>
                </c:pt>
                <c:pt idx="26624">
                  <c:v>349331934.54138774</c:v>
                </c:pt>
                <c:pt idx="26625">
                  <c:v>349333161.95168346</c:v>
                </c:pt>
                <c:pt idx="26626">
                  <c:v>349334389.35659522</c:v>
                </c:pt>
                <c:pt idx="26627">
                  <c:v>349252835.80428344</c:v>
                </c:pt>
                <c:pt idx="26628">
                  <c:v>349254062.90757316</c:v>
                </c:pt>
                <c:pt idx="26629">
                  <c:v>349255736.22156554</c:v>
                </c:pt>
                <c:pt idx="26630">
                  <c:v>349257409.52554685</c:v>
                </c:pt>
                <c:pt idx="26631">
                  <c:v>349258078.84433657</c:v>
                </c:pt>
                <c:pt idx="26632">
                  <c:v>349258078.84433657</c:v>
                </c:pt>
                <c:pt idx="26633">
                  <c:v>349258190.39731252</c:v>
                </c:pt>
                <c:pt idx="26634">
                  <c:v>349175519.70280349</c:v>
                </c:pt>
                <c:pt idx="26635">
                  <c:v>349175296.64977759</c:v>
                </c:pt>
                <c:pt idx="26636">
                  <c:v>349092068.45439529</c:v>
                </c:pt>
                <c:pt idx="26637">
                  <c:v>349092068.45439529</c:v>
                </c:pt>
                <c:pt idx="26638">
                  <c:v>349092402.95507944</c:v>
                </c:pt>
                <c:pt idx="26639">
                  <c:v>349092737.45536345</c:v>
                </c:pt>
                <c:pt idx="26640">
                  <c:v>349093294.95494705</c:v>
                </c:pt>
                <c:pt idx="26641">
                  <c:v>349093740.95381421</c:v>
                </c:pt>
                <c:pt idx="26642">
                  <c:v>349094075.45249695</c:v>
                </c:pt>
                <c:pt idx="26643">
                  <c:v>349094409.95078003</c:v>
                </c:pt>
                <c:pt idx="26644">
                  <c:v>349094967.44702882</c:v>
                </c:pt>
                <c:pt idx="26645">
                  <c:v>349095413.44322729</c:v>
                </c:pt>
                <c:pt idx="26646">
                  <c:v>349095970.93747479</c:v>
                </c:pt>
                <c:pt idx="26647">
                  <c:v>349096639.92910463</c:v>
                </c:pt>
                <c:pt idx="26648">
                  <c:v>349180092.2506296</c:v>
                </c:pt>
                <c:pt idx="26649">
                  <c:v>349180872.92205393</c:v>
                </c:pt>
                <c:pt idx="26650">
                  <c:v>349181430.54316664</c:v>
                </c:pt>
                <c:pt idx="26651">
                  <c:v>349182545.78205365</c:v>
                </c:pt>
                <c:pt idx="26652">
                  <c:v>349183772.53969318</c:v>
                </c:pt>
                <c:pt idx="26653">
                  <c:v>349184553.20084375</c:v>
                </c:pt>
                <c:pt idx="26654">
                  <c:v>349184553.20084375</c:v>
                </c:pt>
                <c:pt idx="26655">
                  <c:v>349184218.63204616</c:v>
                </c:pt>
                <c:pt idx="26656">
                  <c:v>349184441.67795581</c:v>
                </c:pt>
                <c:pt idx="26657">
                  <c:v>349184887.76924074</c:v>
                </c:pt>
                <c:pt idx="26658">
                  <c:v>349185445.38234693</c:v>
                </c:pt>
                <c:pt idx="26659">
                  <c:v>349268787.72715127</c:v>
                </c:pt>
                <c:pt idx="26660">
                  <c:v>349269010.82451701</c:v>
                </c:pt>
                <c:pt idx="26661">
                  <c:v>349351460.88477272</c:v>
                </c:pt>
                <c:pt idx="26662">
                  <c:v>349433910.78599006</c:v>
                </c:pt>
                <c:pt idx="26663">
                  <c:v>349434022.38775283</c:v>
                </c:pt>
                <c:pt idx="26664">
                  <c:v>349434691.99739116</c:v>
                </c:pt>
                <c:pt idx="26665">
                  <c:v>349435696.40884495</c:v>
                </c:pt>
                <c:pt idx="26666">
                  <c:v>349436700.81669343</c:v>
                </c:pt>
                <c:pt idx="26667">
                  <c:v>349520044.23973274</c:v>
                </c:pt>
                <c:pt idx="26668">
                  <c:v>349520155.86659908</c:v>
                </c:pt>
                <c:pt idx="26669">
                  <c:v>349603164.619753</c:v>
                </c:pt>
                <c:pt idx="26670">
                  <c:v>349603499.57913566</c:v>
                </c:pt>
                <c:pt idx="26671">
                  <c:v>349604169.49669814</c:v>
                </c:pt>
                <c:pt idx="26672">
                  <c:v>349605062.71762252</c:v>
                </c:pt>
                <c:pt idx="26673">
                  <c:v>349522723.27223712</c:v>
                </c:pt>
                <c:pt idx="26674">
                  <c:v>349523281.40078211</c:v>
                </c:pt>
                <c:pt idx="26675">
                  <c:v>349523727.90281624</c:v>
                </c:pt>
                <c:pt idx="26676">
                  <c:v>349524286.02935719</c:v>
                </c:pt>
                <c:pt idx="26677">
                  <c:v>349524286.02935719</c:v>
                </c:pt>
                <c:pt idx="26678">
                  <c:v>349524174.40413815</c:v>
                </c:pt>
                <c:pt idx="26679">
                  <c:v>349524509.27966225</c:v>
                </c:pt>
                <c:pt idx="26680">
                  <c:v>349608635.57282001</c:v>
                </c:pt>
                <c:pt idx="26681">
                  <c:v>349609975.38176411</c:v>
                </c:pt>
                <c:pt idx="26682">
                  <c:v>349693097.52464694</c:v>
                </c:pt>
                <c:pt idx="26683">
                  <c:v>349692874.17099154</c:v>
                </c:pt>
                <c:pt idx="26684">
                  <c:v>349692650.81715786</c:v>
                </c:pt>
                <c:pt idx="26685">
                  <c:v>349692650.81715786</c:v>
                </c:pt>
                <c:pt idx="26686">
                  <c:v>349693432.55479652</c:v>
                </c:pt>
                <c:pt idx="26687">
                  <c:v>349694325.96656817</c:v>
                </c:pt>
                <c:pt idx="26688">
                  <c:v>349694325.96656817</c:v>
                </c:pt>
                <c:pt idx="26689">
                  <c:v>349693655.90800655</c:v>
                </c:pt>
                <c:pt idx="26690">
                  <c:v>349610756.93402046</c:v>
                </c:pt>
                <c:pt idx="26691">
                  <c:v>349611538.48409504</c:v>
                </c:pt>
                <c:pt idx="26692">
                  <c:v>349612543.33098513</c:v>
                </c:pt>
                <c:pt idx="26693">
                  <c:v>349613883.1212284</c:v>
                </c:pt>
                <c:pt idx="26694">
                  <c:v>349698234.60955715</c:v>
                </c:pt>
                <c:pt idx="26695">
                  <c:v>349699574.70316571</c:v>
                </c:pt>
                <c:pt idx="26696">
                  <c:v>349700579.76916331</c:v>
                </c:pt>
                <c:pt idx="26697">
                  <c:v>349702031.52479202</c:v>
                </c:pt>
                <c:pt idx="26698">
                  <c:v>349703818.29061812</c:v>
                </c:pt>
                <c:pt idx="26699">
                  <c:v>349705270.02945805</c:v>
                </c:pt>
                <c:pt idx="26700">
                  <c:v>349706163.40346467</c:v>
                </c:pt>
                <c:pt idx="26701">
                  <c:v>349706386.74652129</c:v>
                </c:pt>
                <c:pt idx="26702">
                  <c:v>349706498.41798246</c:v>
                </c:pt>
                <c:pt idx="26703">
                  <c:v>349706721.76077163</c:v>
                </c:pt>
                <c:pt idx="26704">
                  <c:v>349624377.92298234</c:v>
                </c:pt>
                <c:pt idx="26705">
                  <c:v>349624936.14609921</c:v>
                </c:pt>
                <c:pt idx="26706">
                  <c:v>349625271.07943493</c:v>
                </c:pt>
                <c:pt idx="26707">
                  <c:v>349708620.16728741</c:v>
                </c:pt>
                <c:pt idx="26708">
                  <c:v>349709401.86034745</c:v>
                </c:pt>
                <c:pt idx="26709">
                  <c:v>349710295.22117263</c:v>
                </c:pt>
                <c:pt idx="26710">
                  <c:v>349794203.44563913</c:v>
                </c:pt>
                <c:pt idx="26711">
                  <c:v>349795767.18410701</c:v>
                </c:pt>
                <c:pt idx="26712">
                  <c:v>349797554.30309451</c:v>
                </c:pt>
                <c:pt idx="26713">
                  <c:v>349881352.11098814</c:v>
                </c:pt>
                <c:pt idx="26714">
                  <c:v>349881575.55213124</c:v>
                </c:pt>
                <c:pt idx="26715">
                  <c:v>349881910.71351182</c:v>
                </c:pt>
                <c:pt idx="26716">
                  <c:v>349799899.8794623</c:v>
                </c:pt>
                <c:pt idx="26717">
                  <c:v>349801351.89308429</c:v>
                </c:pt>
                <c:pt idx="26718">
                  <c:v>349802468.82151794</c:v>
                </c:pt>
                <c:pt idx="26719">
                  <c:v>349803250.66877151</c:v>
                </c:pt>
                <c:pt idx="26720">
                  <c:v>349803809.12975925</c:v>
                </c:pt>
                <c:pt idx="26721">
                  <c:v>349804367.58963323</c:v>
                </c:pt>
                <c:pt idx="26722">
                  <c:v>349805037.740013</c:v>
                </c:pt>
                <c:pt idx="26723">
                  <c:v>349888613.85691971</c:v>
                </c:pt>
                <c:pt idx="26724">
                  <c:v>349889060.72744465</c:v>
                </c:pt>
                <c:pt idx="26725">
                  <c:v>349889507.5972569</c:v>
                </c:pt>
                <c:pt idx="26726">
                  <c:v>349889731.03189564</c:v>
                </c:pt>
                <c:pt idx="26727">
                  <c:v>349889731.03189564</c:v>
                </c:pt>
                <c:pt idx="26728">
                  <c:v>349890289.61771321</c:v>
                </c:pt>
                <c:pt idx="26729">
                  <c:v>349891406.78600693</c:v>
                </c:pt>
                <c:pt idx="26730">
                  <c:v>349892300.5174346</c:v>
                </c:pt>
                <c:pt idx="26731">
                  <c:v>349893082.53009504</c:v>
                </c:pt>
                <c:pt idx="26732">
                  <c:v>349894199.68725222</c:v>
                </c:pt>
                <c:pt idx="26733">
                  <c:v>349812632.66559178</c:v>
                </c:pt>
                <c:pt idx="26734">
                  <c:v>349814084.61320978</c:v>
                </c:pt>
                <c:pt idx="26735">
                  <c:v>349815648.24068916</c:v>
                </c:pt>
                <c:pt idx="26736">
                  <c:v>349817100.17267579</c:v>
                </c:pt>
                <c:pt idx="26737">
                  <c:v>349901125.96219999</c:v>
                </c:pt>
                <c:pt idx="26738">
                  <c:v>349901907.95022696</c:v>
                </c:pt>
                <c:pt idx="26739">
                  <c:v>349902466.51176709</c:v>
                </c:pt>
                <c:pt idx="26740">
                  <c:v>349985375.80515867</c:v>
                </c:pt>
                <c:pt idx="26741">
                  <c:v>349984928.85045588</c:v>
                </c:pt>
                <c:pt idx="26742">
                  <c:v>349984928.85045588</c:v>
                </c:pt>
                <c:pt idx="26743">
                  <c:v>349985822.75914866</c:v>
                </c:pt>
                <c:pt idx="26744">
                  <c:v>349987498.83026201</c:v>
                </c:pt>
                <c:pt idx="26745">
                  <c:v>349989063.15425682</c:v>
                </c:pt>
                <c:pt idx="26746">
                  <c:v>349907828.64589298</c:v>
                </c:pt>
                <c:pt idx="26747">
                  <c:v>349909504.29176044</c:v>
                </c:pt>
                <c:pt idx="26748">
                  <c:v>349828156.94629812</c:v>
                </c:pt>
                <c:pt idx="26749">
                  <c:v>349828715.35763055</c:v>
                </c:pt>
                <c:pt idx="26750">
                  <c:v>349828938.72185159</c:v>
                </c:pt>
                <c:pt idx="26751">
                  <c:v>349912297.01260293</c:v>
                </c:pt>
                <c:pt idx="26752">
                  <c:v>349913190.67739332</c:v>
                </c:pt>
                <c:pt idx="26753">
                  <c:v>349914196.04687494</c:v>
                </c:pt>
                <c:pt idx="26754">
                  <c:v>349831842.44051707</c:v>
                </c:pt>
                <c:pt idx="26755">
                  <c:v>349832512.52516496</c:v>
                </c:pt>
                <c:pt idx="26756">
                  <c:v>349834076.0497762</c:v>
                </c:pt>
                <c:pt idx="26757">
                  <c:v>349836868.03630275</c:v>
                </c:pt>
                <c:pt idx="26758">
                  <c:v>349839771.67276871</c:v>
                </c:pt>
                <c:pt idx="26759">
                  <c:v>349759090.72688049</c:v>
                </c:pt>
                <c:pt idx="26760">
                  <c:v>349760877.12867635</c:v>
                </c:pt>
                <c:pt idx="26761">
                  <c:v>349679748.23557115</c:v>
                </c:pt>
                <c:pt idx="26762">
                  <c:v>349681422.57040924</c:v>
                </c:pt>
                <c:pt idx="26763">
                  <c:v>349682762.03106999</c:v>
                </c:pt>
                <c:pt idx="26764">
                  <c:v>349683431.75899714</c:v>
                </c:pt>
                <c:pt idx="26765">
                  <c:v>349684101.48532259</c:v>
                </c:pt>
                <c:pt idx="26766">
                  <c:v>349602635.95070553</c:v>
                </c:pt>
                <c:pt idx="26767">
                  <c:v>349521616.0429284</c:v>
                </c:pt>
                <c:pt idx="26768">
                  <c:v>349523401.10622525</c:v>
                </c:pt>
                <c:pt idx="26769">
                  <c:v>349525186.15813547</c:v>
                </c:pt>
                <c:pt idx="26770">
                  <c:v>349527194.32792324</c:v>
                </c:pt>
                <c:pt idx="26771">
                  <c:v>349446283.74324816</c:v>
                </c:pt>
                <c:pt idx="26772">
                  <c:v>349447622.1888603</c:v>
                </c:pt>
                <c:pt idx="26773">
                  <c:v>349448849.09171236</c:v>
                </c:pt>
                <c:pt idx="26774">
                  <c:v>349450075.98918414</c:v>
                </c:pt>
                <c:pt idx="26775">
                  <c:v>349368606.02461189</c:v>
                </c:pt>
                <c:pt idx="26776">
                  <c:v>349370167.14521182</c:v>
                </c:pt>
                <c:pt idx="26777">
                  <c:v>349372062.77994049</c:v>
                </c:pt>
                <c:pt idx="26778">
                  <c:v>349291148.74114424</c:v>
                </c:pt>
                <c:pt idx="26779">
                  <c:v>349292820.94157416</c:v>
                </c:pt>
                <c:pt idx="26780">
                  <c:v>349294381.65295345</c:v>
                </c:pt>
                <c:pt idx="26781">
                  <c:v>349378753.15276688</c:v>
                </c:pt>
                <c:pt idx="26782">
                  <c:v>349380091.20812851</c:v>
                </c:pt>
                <c:pt idx="26783">
                  <c:v>349381540.76088029</c:v>
                </c:pt>
                <c:pt idx="26784">
                  <c:v>349465802.10756743</c:v>
                </c:pt>
                <c:pt idx="26785">
                  <c:v>349549729.46727711</c:v>
                </c:pt>
                <c:pt idx="26786">
                  <c:v>349550733.46591175</c:v>
                </c:pt>
                <c:pt idx="26787">
                  <c:v>349469482.56081301</c:v>
                </c:pt>
                <c:pt idx="26788">
                  <c:v>349471043.95059305</c:v>
                </c:pt>
                <c:pt idx="26789">
                  <c:v>349389680.41757125</c:v>
                </c:pt>
                <c:pt idx="26790">
                  <c:v>349391464.42026645</c:v>
                </c:pt>
                <c:pt idx="26791">
                  <c:v>349392913.91407758</c:v>
                </c:pt>
                <c:pt idx="26792">
                  <c:v>349476954.8472513</c:v>
                </c:pt>
                <c:pt idx="26793">
                  <c:v>349478404.67075497</c:v>
                </c:pt>
                <c:pt idx="26794">
                  <c:v>349562892.71894246</c:v>
                </c:pt>
                <c:pt idx="26795">
                  <c:v>349564119.77017444</c:v>
                </c:pt>
                <c:pt idx="26796">
                  <c:v>349565235.2666254</c:v>
                </c:pt>
                <c:pt idx="26797">
                  <c:v>349567354.69763154</c:v>
                </c:pt>
                <c:pt idx="26798">
                  <c:v>349569697.20796257</c:v>
                </c:pt>
                <c:pt idx="26799">
                  <c:v>349572262.79201645</c:v>
                </c:pt>
                <c:pt idx="26800">
                  <c:v>349575051.44365716</c:v>
                </c:pt>
                <c:pt idx="26801">
                  <c:v>349577728.52308774</c:v>
                </c:pt>
                <c:pt idx="26802">
                  <c:v>349662890.20053655</c:v>
                </c:pt>
                <c:pt idx="26803">
                  <c:v>349665233.15936285</c:v>
                </c:pt>
                <c:pt idx="26804">
                  <c:v>349584532.65137231</c:v>
                </c:pt>
                <c:pt idx="26805">
                  <c:v>349586875.01791072</c:v>
                </c:pt>
                <c:pt idx="26806">
                  <c:v>349589217.36484277</c:v>
                </c:pt>
                <c:pt idx="26807">
                  <c:v>349591113.53609335</c:v>
                </c:pt>
                <c:pt idx="26808">
                  <c:v>349592675.07924116</c:v>
                </c:pt>
                <c:pt idx="26809">
                  <c:v>349594013.53786081</c:v>
                </c:pt>
                <c:pt idx="26810">
                  <c:v>349595575.06482607</c:v>
                </c:pt>
                <c:pt idx="26811">
                  <c:v>349597248.11976182</c:v>
                </c:pt>
                <c:pt idx="26812">
                  <c:v>349599032.70066816</c:v>
                </c:pt>
                <c:pt idx="26813">
                  <c:v>349601040.34058481</c:v>
                </c:pt>
                <c:pt idx="26814">
                  <c:v>349686095.78501415</c:v>
                </c:pt>
                <c:pt idx="26815">
                  <c:v>349771710.19914585</c:v>
                </c:pt>
                <c:pt idx="26816">
                  <c:v>349774388.25026876</c:v>
                </c:pt>
                <c:pt idx="26817">
                  <c:v>349859669.73431879</c:v>
                </c:pt>
                <c:pt idx="26818">
                  <c:v>349861790.32340062</c:v>
                </c:pt>
                <c:pt idx="26819">
                  <c:v>349863799.28771776</c:v>
                </c:pt>
                <c:pt idx="26820">
                  <c:v>349866143.06120574</c:v>
                </c:pt>
                <c:pt idx="26821">
                  <c:v>349868486.81507742</c:v>
                </c:pt>
                <c:pt idx="26822">
                  <c:v>349869937.70050138</c:v>
                </c:pt>
                <c:pt idx="26823">
                  <c:v>349871276.97268158</c:v>
                </c:pt>
                <c:pt idx="26824">
                  <c:v>349956004.08742642</c:v>
                </c:pt>
                <c:pt idx="26825">
                  <c:v>349958125.07625479</c:v>
                </c:pt>
                <c:pt idx="26826">
                  <c:v>349960134.41927773</c:v>
                </c:pt>
                <c:pt idx="26827">
                  <c:v>349962032.11889797</c:v>
                </c:pt>
                <c:pt idx="26828">
                  <c:v>349963818.1773836</c:v>
                </c:pt>
                <c:pt idx="26829">
                  <c:v>349965492.59687024</c:v>
                </c:pt>
                <c:pt idx="26830">
                  <c:v>349966832.12525314</c:v>
                </c:pt>
                <c:pt idx="26831">
                  <c:v>349968060.02064294</c:v>
                </c:pt>
                <c:pt idx="26832">
                  <c:v>349886343.34337622</c:v>
                </c:pt>
                <c:pt idx="26833">
                  <c:v>349887794.13628614</c:v>
                </c:pt>
                <c:pt idx="26834">
                  <c:v>349890249.30716556</c:v>
                </c:pt>
                <c:pt idx="26835">
                  <c:v>349893150.84499764</c:v>
                </c:pt>
                <c:pt idx="26836">
                  <c:v>349895940.75686985</c:v>
                </c:pt>
                <c:pt idx="26837">
                  <c:v>349898395.85632521</c:v>
                </c:pt>
                <c:pt idx="26838">
                  <c:v>349983129.20748866</c:v>
                </c:pt>
                <c:pt idx="26839">
                  <c:v>349985249.99092937</c:v>
                </c:pt>
                <c:pt idx="26840">
                  <c:v>349987928.85232431</c:v>
                </c:pt>
                <c:pt idx="26841">
                  <c:v>349990830.9232567</c:v>
                </c:pt>
                <c:pt idx="26842">
                  <c:v>349993174.88167465</c:v>
                </c:pt>
                <c:pt idx="26843">
                  <c:v>349994849.12567854</c:v>
                </c:pt>
                <c:pt idx="26844">
                  <c:v>349996188.51367664</c:v>
                </c:pt>
                <c:pt idx="26845">
                  <c:v>350080590.82932091</c:v>
                </c:pt>
                <c:pt idx="26846">
                  <c:v>350082712.00398916</c:v>
                </c:pt>
                <c:pt idx="26847">
                  <c:v>350085391.35956311</c:v>
                </c:pt>
                <c:pt idx="26848">
                  <c:v>350170912.16388321</c:v>
                </c:pt>
                <c:pt idx="26849">
                  <c:v>350172810.45618176</c:v>
                </c:pt>
                <c:pt idx="26850">
                  <c:v>350256880.97015315</c:v>
                </c:pt>
                <c:pt idx="26851">
                  <c:v>350258109.555282</c:v>
                </c:pt>
                <c:pt idx="26852">
                  <c:v>350259003.06835687</c:v>
                </c:pt>
                <c:pt idx="26853">
                  <c:v>350342627.79083341</c:v>
                </c:pt>
                <c:pt idx="26854">
                  <c:v>350343744.93922019</c:v>
                </c:pt>
                <c:pt idx="26855">
                  <c:v>350345532.3673802</c:v>
                </c:pt>
                <c:pt idx="26856">
                  <c:v>350264810.83391804</c:v>
                </c:pt>
                <c:pt idx="26857">
                  <c:v>350266486.12854427</c:v>
                </c:pt>
                <c:pt idx="26858">
                  <c:v>350268496.46887875</c:v>
                </c:pt>
                <c:pt idx="26859">
                  <c:v>350270841.84771287</c:v>
                </c:pt>
                <c:pt idx="26860">
                  <c:v>350190452.79302078</c:v>
                </c:pt>
                <c:pt idx="26861">
                  <c:v>350192239.29684544</c:v>
                </c:pt>
                <c:pt idx="26862">
                  <c:v>350193802.47834969</c:v>
                </c:pt>
                <c:pt idx="26863">
                  <c:v>350195700.61559671</c:v>
                </c:pt>
                <c:pt idx="26864">
                  <c:v>350198268.6631723</c:v>
                </c:pt>
                <c:pt idx="26865">
                  <c:v>350201394.95019621</c:v>
                </c:pt>
                <c:pt idx="26866">
                  <c:v>350204521.2023434</c:v>
                </c:pt>
                <c:pt idx="26867">
                  <c:v>350206977.51885051</c:v>
                </c:pt>
                <c:pt idx="26868">
                  <c:v>350209433.8138271</c:v>
                </c:pt>
                <c:pt idx="26869">
                  <c:v>350211778.43894696</c:v>
                </c:pt>
                <c:pt idx="26870">
                  <c:v>350214011.39701521</c:v>
                </c:pt>
                <c:pt idx="26871">
                  <c:v>350215909.39738315</c:v>
                </c:pt>
                <c:pt idx="26872">
                  <c:v>350217807.38489652</c:v>
                </c:pt>
                <c:pt idx="26873">
                  <c:v>350219817.00472277</c:v>
                </c:pt>
                <c:pt idx="26874">
                  <c:v>350221714.96576995</c:v>
                </c:pt>
                <c:pt idx="26875">
                  <c:v>350223836.20114046</c:v>
                </c:pt>
                <c:pt idx="26876">
                  <c:v>350226069.06313151</c:v>
                </c:pt>
                <c:pt idx="26877">
                  <c:v>350228525.19077289</c:v>
                </c:pt>
                <c:pt idx="26878">
                  <c:v>350231092.937563</c:v>
                </c:pt>
                <c:pt idx="26879">
                  <c:v>350150469.50190824</c:v>
                </c:pt>
                <c:pt idx="26880">
                  <c:v>350152143.69719672</c:v>
                </c:pt>
                <c:pt idx="26881">
                  <c:v>350153706.27043879</c:v>
                </c:pt>
                <c:pt idx="26882">
                  <c:v>350155492.05775928</c:v>
                </c:pt>
                <c:pt idx="26883">
                  <c:v>350157277.83369648</c:v>
                </c:pt>
                <c:pt idx="26884">
                  <c:v>350241698.59893328</c:v>
                </c:pt>
                <c:pt idx="26885">
                  <c:v>350243149.86874282</c:v>
                </c:pt>
                <c:pt idx="26886">
                  <c:v>350244601.13103604</c:v>
                </c:pt>
                <c:pt idx="26887">
                  <c:v>350328799.97531116</c:v>
                </c:pt>
                <c:pt idx="26888">
                  <c:v>350330474.88753021</c:v>
                </c:pt>
                <c:pt idx="26889">
                  <c:v>350332596.42864019</c:v>
                </c:pt>
                <c:pt idx="26890">
                  <c:v>350334606.29487979</c:v>
                </c:pt>
                <c:pt idx="26891">
                  <c:v>350419365.53512412</c:v>
                </c:pt>
                <c:pt idx="26892">
                  <c:v>350421375.84870553</c:v>
                </c:pt>
                <c:pt idx="26893">
                  <c:v>350423051.0990116</c:v>
                </c:pt>
                <c:pt idx="26894">
                  <c:v>350424726.33930779</c:v>
                </c:pt>
                <c:pt idx="26895">
                  <c:v>350426736.61445081</c:v>
                </c:pt>
                <c:pt idx="26896">
                  <c:v>350428970.23659295</c:v>
                </c:pt>
                <c:pt idx="26897">
                  <c:v>350348228.34176487</c:v>
                </c:pt>
                <c:pt idx="26898">
                  <c:v>350350014.79061443</c:v>
                </c:pt>
                <c:pt idx="26899">
                  <c:v>350351801.22807819</c:v>
                </c:pt>
                <c:pt idx="26900">
                  <c:v>350270610.94231099</c:v>
                </c:pt>
                <c:pt idx="26901">
                  <c:v>350272285.31097323</c:v>
                </c:pt>
                <c:pt idx="26902">
                  <c:v>350191205.41400695</c:v>
                </c:pt>
                <c:pt idx="26903">
                  <c:v>350192767.76940572</c:v>
                </c:pt>
                <c:pt idx="26904">
                  <c:v>350193995.32824975</c:v>
                </c:pt>
                <c:pt idx="26905">
                  <c:v>350195334.47721815</c:v>
                </c:pt>
                <c:pt idx="26906">
                  <c:v>350196896.80959159</c:v>
                </c:pt>
                <c:pt idx="26907">
                  <c:v>350115479.96977019</c:v>
                </c:pt>
                <c:pt idx="26908">
                  <c:v>350117265.0500645</c:v>
                </c:pt>
                <c:pt idx="26909">
                  <c:v>350119161.68541247</c:v>
                </c:pt>
                <c:pt idx="26910">
                  <c:v>350121393.00467294</c:v>
                </c:pt>
                <c:pt idx="26911">
                  <c:v>350206940.16682428</c:v>
                </c:pt>
                <c:pt idx="26912">
                  <c:v>350209506.74480182</c:v>
                </c:pt>
                <c:pt idx="26913">
                  <c:v>350211403.7655865</c:v>
                </c:pt>
                <c:pt idx="26914">
                  <c:v>350212742.83134764</c:v>
                </c:pt>
                <c:pt idx="26915">
                  <c:v>350213635.5383001</c:v>
                </c:pt>
                <c:pt idx="26916">
                  <c:v>350214305.06664711</c:v>
                </c:pt>
                <c:pt idx="26917">
                  <c:v>350214974.59339476</c:v>
                </c:pt>
                <c:pt idx="26918">
                  <c:v>350215755.70591116</c:v>
                </c:pt>
                <c:pt idx="26919">
                  <c:v>350216425.22919184</c:v>
                </c:pt>
                <c:pt idx="26920">
                  <c:v>350217987.44395804</c:v>
                </c:pt>
                <c:pt idx="26921">
                  <c:v>350303426.744663</c:v>
                </c:pt>
                <c:pt idx="26922">
                  <c:v>350306105.41602576</c:v>
                </c:pt>
                <c:pt idx="26923">
                  <c:v>350308337.62260264</c:v>
                </c:pt>
                <c:pt idx="26924">
                  <c:v>350392886.14764255</c:v>
                </c:pt>
                <c:pt idx="26925">
                  <c:v>350394672.31189406</c:v>
                </c:pt>
                <c:pt idx="26926">
                  <c:v>350479780.33351189</c:v>
                </c:pt>
                <c:pt idx="26927">
                  <c:v>350482013.53310436</c:v>
                </c:pt>
                <c:pt idx="26928">
                  <c:v>350483911.73877233</c:v>
                </c:pt>
                <c:pt idx="26929">
                  <c:v>350402263.38298517</c:v>
                </c:pt>
                <c:pt idx="26930">
                  <c:v>350403379.69963014</c:v>
                </c:pt>
                <c:pt idx="26931">
                  <c:v>350404719.27373576</c:v>
                </c:pt>
                <c:pt idx="26932">
                  <c:v>350406282.10210067</c:v>
                </c:pt>
                <c:pt idx="26933">
                  <c:v>350325190.20838434</c:v>
                </c:pt>
                <c:pt idx="26934">
                  <c:v>350326529.44325453</c:v>
                </c:pt>
                <c:pt idx="26935">
                  <c:v>350410635.6494571</c:v>
                </c:pt>
                <c:pt idx="26936">
                  <c:v>350412198.44483495</c:v>
                </c:pt>
                <c:pt idx="26937">
                  <c:v>350413984.48602635</c:v>
                </c:pt>
                <c:pt idx="26938">
                  <c:v>350416105.39515996</c:v>
                </c:pt>
                <c:pt idx="26939">
                  <c:v>350418337.91375291</c:v>
                </c:pt>
                <c:pt idx="26940">
                  <c:v>350420458.78994614</c:v>
                </c:pt>
                <c:pt idx="26941">
                  <c:v>350422244.77850425</c:v>
                </c:pt>
                <c:pt idx="26942">
                  <c:v>350423584.26245475</c:v>
                </c:pt>
                <c:pt idx="26943">
                  <c:v>350341372.20117748</c:v>
                </c:pt>
                <c:pt idx="26944">
                  <c:v>350341930.18426317</c:v>
                </c:pt>
                <c:pt idx="26945">
                  <c:v>350342599.76249915</c:v>
                </c:pt>
                <c:pt idx="26946">
                  <c:v>350426821.32224178</c:v>
                </c:pt>
                <c:pt idx="26947">
                  <c:v>350428942.13424689</c:v>
                </c:pt>
                <c:pt idx="26948">
                  <c:v>350430839.68928099</c:v>
                </c:pt>
                <c:pt idx="26949">
                  <c:v>350432067.51216376</c:v>
                </c:pt>
                <c:pt idx="26950">
                  <c:v>350432737.23146915</c:v>
                </c:pt>
                <c:pt idx="26951">
                  <c:v>350433741.80742747</c:v>
                </c:pt>
                <c:pt idx="26952">
                  <c:v>350435081.23643684</c:v>
                </c:pt>
                <c:pt idx="26953">
                  <c:v>350436643.89552635</c:v>
                </c:pt>
                <c:pt idx="26954">
                  <c:v>350437871.69298387</c:v>
                </c:pt>
                <c:pt idx="26955">
                  <c:v>350438764.63321227</c:v>
                </c:pt>
                <c:pt idx="26956">
                  <c:v>350440104.03822047</c:v>
                </c:pt>
                <c:pt idx="26957">
                  <c:v>350441889.90160859</c:v>
                </c:pt>
                <c:pt idx="26958">
                  <c:v>350443006.06044877</c:v>
                </c:pt>
                <c:pt idx="26959">
                  <c:v>350526227.22249115</c:v>
                </c:pt>
                <c:pt idx="26960">
                  <c:v>350527231.99803829</c:v>
                </c:pt>
                <c:pt idx="26961">
                  <c:v>350445796.43810314</c:v>
                </c:pt>
                <c:pt idx="26962">
                  <c:v>350447024.19547117</c:v>
                </c:pt>
                <c:pt idx="26963">
                  <c:v>350365476.05780452</c:v>
                </c:pt>
                <c:pt idx="26964">
                  <c:v>350366145.57978296</c:v>
                </c:pt>
                <c:pt idx="26965">
                  <c:v>350366815.10016263</c:v>
                </c:pt>
                <c:pt idx="26966">
                  <c:v>350367707.79151261</c:v>
                </c:pt>
                <c:pt idx="26967">
                  <c:v>350369046.82320637</c:v>
                </c:pt>
                <c:pt idx="26968">
                  <c:v>350370274.26330495</c:v>
                </c:pt>
                <c:pt idx="26969">
                  <c:v>350371055.35875022</c:v>
                </c:pt>
                <c:pt idx="26970">
                  <c:v>350371501.69802725</c:v>
                </c:pt>
                <c:pt idx="26971">
                  <c:v>350372171.20560974</c:v>
                </c:pt>
                <c:pt idx="26972">
                  <c:v>350373175.46398419</c:v>
                </c:pt>
                <c:pt idx="26973">
                  <c:v>350374291.3024019</c:v>
                </c:pt>
                <c:pt idx="26974">
                  <c:v>350374960.80331981</c:v>
                </c:pt>
                <c:pt idx="26975">
                  <c:v>350375518.71952951</c:v>
                </c:pt>
                <c:pt idx="26976">
                  <c:v>350376411.38315481</c:v>
                </c:pt>
                <c:pt idx="26977">
                  <c:v>350378196.70187443</c:v>
                </c:pt>
                <c:pt idx="26978">
                  <c:v>350379870.42784446</c:v>
                </c:pt>
                <c:pt idx="26979">
                  <c:v>350463989.01945227</c:v>
                </c:pt>
                <c:pt idx="26980">
                  <c:v>350381878.885813</c:v>
                </c:pt>
                <c:pt idx="26981">
                  <c:v>350382102.04692096</c:v>
                </c:pt>
                <c:pt idx="26982">
                  <c:v>350382325.20785147</c:v>
                </c:pt>
                <c:pt idx="26983">
                  <c:v>350382771.52917844</c:v>
                </c:pt>
                <c:pt idx="26984">
                  <c:v>350383329.42983758</c:v>
                </c:pt>
                <c:pt idx="26985">
                  <c:v>350383775.74956632</c:v>
                </c:pt>
                <c:pt idx="26986">
                  <c:v>350385114.70448446</c:v>
                </c:pt>
                <c:pt idx="26987">
                  <c:v>350304453.60465652</c:v>
                </c:pt>
                <c:pt idx="26988">
                  <c:v>350306573.08511168</c:v>
                </c:pt>
                <c:pt idx="26989">
                  <c:v>350390135.72845221</c:v>
                </c:pt>
                <c:pt idx="26990">
                  <c:v>350389689.41885346</c:v>
                </c:pt>
                <c:pt idx="26991">
                  <c:v>350472805.85800326</c:v>
                </c:pt>
                <c:pt idx="26992">
                  <c:v>350473698.68694919</c:v>
                </c:pt>
                <c:pt idx="26993">
                  <c:v>350474145.10035622</c:v>
                </c:pt>
                <c:pt idx="26994">
                  <c:v>350474256.70359683</c:v>
                </c:pt>
                <c:pt idx="26995">
                  <c:v>350557596.84911305</c:v>
                </c:pt>
                <c:pt idx="26996">
                  <c:v>350558489.88318455</c:v>
                </c:pt>
                <c:pt idx="26997">
                  <c:v>350642053.75941551</c:v>
                </c:pt>
                <c:pt idx="26998">
                  <c:v>350642500.37990195</c:v>
                </c:pt>
                <c:pt idx="26999">
                  <c:v>350642946.99967676</c:v>
                </c:pt>
                <c:pt idx="27000">
                  <c:v>350643616.92800659</c:v>
                </c:pt>
                <c:pt idx="27001">
                  <c:v>350645068.43389642</c:v>
                </c:pt>
                <c:pt idx="27002">
                  <c:v>350646966.54564703</c:v>
                </c:pt>
                <c:pt idx="27003">
                  <c:v>350648752.99202949</c:v>
                </c:pt>
                <c:pt idx="27004">
                  <c:v>350650539.42703146</c:v>
                </c:pt>
                <c:pt idx="27005">
                  <c:v>350735222.38158745</c:v>
                </c:pt>
                <c:pt idx="27006">
                  <c:v>350736562.50857586</c:v>
                </c:pt>
                <c:pt idx="27007">
                  <c:v>350737679.27617514</c:v>
                </c:pt>
                <c:pt idx="27008">
                  <c:v>350738237.65830755</c:v>
                </c:pt>
                <c:pt idx="27009">
                  <c:v>350738237.65830755</c:v>
                </c:pt>
                <c:pt idx="27010">
                  <c:v>350738684.36321306</c:v>
                </c:pt>
                <c:pt idx="27011">
                  <c:v>350822698.73548704</c:v>
                </c:pt>
                <c:pt idx="27012">
                  <c:v>350823815.75413853</c:v>
                </c:pt>
                <c:pt idx="27013">
                  <c:v>350824485.96319455</c:v>
                </c:pt>
                <c:pt idx="27014">
                  <c:v>350824821.06712264</c:v>
                </c:pt>
                <c:pt idx="27015">
                  <c:v>350825044.46951824</c:v>
                </c:pt>
                <c:pt idx="27016">
                  <c:v>350825491.27377671</c:v>
                </c:pt>
                <c:pt idx="27017">
                  <c:v>350827055.08307779</c:v>
                </c:pt>
                <c:pt idx="27018">
                  <c:v>350829289.08124501</c:v>
                </c:pt>
                <c:pt idx="27019">
                  <c:v>350831411.36302829</c:v>
                </c:pt>
                <c:pt idx="27020">
                  <c:v>350915651.73184776</c:v>
                </c:pt>
                <c:pt idx="27021">
                  <c:v>350916545.52625471</c:v>
                </c:pt>
                <c:pt idx="27022">
                  <c:v>350917886.21252775</c:v>
                </c:pt>
                <c:pt idx="27023">
                  <c:v>350919562.06136191</c:v>
                </c:pt>
                <c:pt idx="27024">
                  <c:v>350920791.01081312</c:v>
                </c:pt>
                <c:pt idx="27025">
                  <c:v>350921684.7888518</c:v>
                </c:pt>
                <c:pt idx="27026">
                  <c:v>350922355.12051302</c:v>
                </c:pt>
                <c:pt idx="27027">
                  <c:v>350840123.72001475</c:v>
                </c:pt>
                <c:pt idx="27028">
                  <c:v>350841352.36397678</c:v>
                </c:pt>
                <c:pt idx="27029">
                  <c:v>350843027.77889031</c:v>
                </c:pt>
                <c:pt idx="27030">
                  <c:v>350845373.34296107</c:v>
                </c:pt>
                <c:pt idx="27031">
                  <c:v>350848165.65557325</c:v>
                </c:pt>
                <c:pt idx="27032">
                  <c:v>350850734.55863184</c:v>
                </c:pt>
                <c:pt idx="27033">
                  <c:v>350852856.67820024</c:v>
                </c:pt>
                <c:pt idx="27034">
                  <c:v>350937437.15958285</c:v>
                </c:pt>
                <c:pt idx="27035">
                  <c:v>350938219.1691342</c:v>
                </c:pt>
                <c:pt idx="27036">
                  <c:v>350937995.73805606</c:v>
                </c:pt>
                <c:pt idx="27037">
                  <c:v>351021012.74713355</c:v>
                </c:pt>
                <c:pt idx="27038">
                  <c:v>351021794.93955803</c:v>
                </c:pt>
                <c:pt idx="27039">
                  <c:v>351022577.129803</c:v>
                </c:pt>
                <c:pt idx="27040">
                  <c:v>351023582.79977214</c:v>
                </c:pt>
                <c:pt idx="27041">
                  <c:v>351108276.97137827</c:v>
                </c:pt>
                <c:pt idx="27042">
                  <c:v>351110847.59111124</c:v>
                </c:pt>
                <c:pt idx="27043">
                  <c:v>351113529.9518258</c:v>
                </c:pt>
                <c:pt idx="27044">
                  <c:v>351115429.941827</c:v>
                </c:pt>
                <c:pt idx="27045">
                  <c:v>351116994.62982082</c:v>
                </c:pt>
                <c:pt idx="27046">
                  <c:v>351201244.48195928</c:v>
                </c:pt>
                <c:pt idx="27047">
                  <c:v>351202362.36946535</c:v>
                </c:pt>
                <c:pt idx="27048">
                  <c:v>351285942.22001642</c:v>
                </c:pt>
                <c:pt idx="27049">
                  <c:v>351287060.36430198</c:v>
                </c:pt>
                <c:pt idx="27050">
                  <c:v>351288513.9452191</c:v>
                </c:pt>
                <c:pt idx="27051">
                  <c:v>351289408.45281374</c:v>
                </c:pt>
                <c:pt idx="27052">
                  <c:v>351289967.51861417</c:v>
                </c:pt>
                <c:pt idx="27053">
                  <c:v>351291421.08448714</c:v>
                </c:pt>
                <c:pt idx="27054">
                  <c:v>351293433.70174015</c:v>
                </c:pt>
                <c:pt idx="27055">
                  <c:v>351295893.5476886</c:v>
                </c:pt>
                <c:pt idx="27056">
                  <c:v>351298465.18178415</c:v>
                </c:pt>
                <c:pt idx="27057">
                  <c:v>351301036.79233617</c:v>
                </c:pt>
                <c:pt idx="27058">
                  <c:v>351302937.53283006</c:v>
                </c:pt>
                <c:pt idx="27059">
                  <c:v>351304391.03158849</c:v>
                </c:pt>
                <c:pt idx="27060">
                  <c:v>351305620.90927827</c:v>
                </c:pt>
                <c:pt idx="27061">
                  <c:v>351389876.6692183</c:v>
                </c:pt>
                <c:pt idx="27062">
                  <c:v>351391442.32226419</c:v>
                </c:pt>
                <c:pt idx="27063">
                  <c:v>351310875.78056985</c:v>
                </c:pt>
                <c:pt idx="27064">
                  <c:v>351313559.08118594</c:v>
                </c:pt>
                <c:pt idx="27065">
                  <c:v>351232878.97949845</c:v>
                </c:pt>
                <c:pt idx="27066">
                  <c:v>351234443.84447366</c:v>
                </c:pt>
                <c:pt idx="27067">
                  <c:v>351235673.37512273</c:v>
                </c:pt>
                <c:pt idx="27068">
                  <c:v>351237126.44985801</c:v>
                </c:pt>
                <c:pt idx="27069">
                  <c:v>351155773.75308877</c:v>
                </c:pt>
                <c:pt idx="27070">
                  <c:v>351073973.42573118</c:v>
                </c:pt>
                <c:pt idx="27071">
                  <c:v>351075202.35238671</c:v>
                </c:pt>
                <c:pt idx="27072">
                  <c:v>350994071.35808551</c:v>
                </c:pt>
                <c:pt idx="27073">
                  <c:v>350996081.8296122</c:v>
                </c:pt>
                <c:pt idx="27074">
                  <c:v>350997868.90332228</c:v>
                </c:pt>
                <c:pt idx="27075">
                  <c:v>350999879.3476432</c:v>
                </c:pt>
                <c:pt idx="27076">
                  <c:v>351001778.08738816</c:v>
                </c:pt>
                <c:pt idx="27077">
                  <c:v>350920644.36764866</c:v>
                </c:pt>
                <c:pt idx="27078">
                  <c:v>350922430.97153974</c:v>
                </c:pt>
                <c:pt idx="27079">
                  <c:v>351007139.16555822</c:v>
                </c:pt>
                <c:pt idx="27080">
                  <c:v>351008479.41909778</c:v>
                </c:pt>
                <c:pt idx="27081">
                  <c:v>351092406.76064044</c:v>
                </c:pt>
                <c:pt idx="27082">
                  <c:v>351093300.46732301</c:v>
                </c:pt>
                <c:pt idx="27083">
                  <c:v>351094082.45833546</c:v>
                </c:pt>
                <c:pt idx="27084">
                  <c:v>351094976.15968251</c:v>
                </c:pt>
                <c:pt idx="27085">
                  <c:v>351096651.84203875</c:v>
                </c:pt>
                <c:pt idx="27086">
                  <c:v>351181921.49280846</c:v>
                </c:pt>
                <c:pt idx="27087">
                  <c:v>351184379.70208079</c:v>
                </c:pt>
                <c:pt idx="27088">
                  <c:v>351186502.68367696</c:v>
                </c:pt>
                <c:pt idx="27089">
                  <c:v>351271215.66136378</c:v>
                </c:pt>
                <c:pt idx="27090">
                  <c:v>351272668.55220705</c:v>
                </c:pt>
                <c:pt idx="27091">
                  <c:v>351356376.61876553</c:v>
                </c:pt>
                <c:pt idx="27092">
                  <c:v>351356600.19191045</c:v>
                </c:pt>
                <c:pt idx="27093">
                  <c:v>351440196.86517829</c:v>
                </c:pt>
                <c:pt idx="27094">
                  <c:v>351441314.98939878</c:v>
                </c:pt>
                <c:pt idx="27095">
                  <c:v>351442768.54423374</c:v>
                </c:pt>
                <c:pt idx="27096">
                  <c:v>351444892.95700365</c:v>
                </c:pt>
                <c:pt idx="27097">
                  <c:v>351447464.59307575</c:v>
                </c:pt>
                <c:pt idx="27098">
                  <c:v>351532069.79988879</c:v>
                </c:pt>
                <c:pt idx="27099">
                  <c:v>351533188.15233749</c:v>
                </c:pt>
                <c:pt idx="27100">
                  <c:v>351617123.23253614</c:v>
                </c:pt>
                <c:pt idx="27101">
                  <c:v>351618129.97977024</c:v>
                </c:pt>
                <c:pt idx="27102">
                  <c:v>351619472.30380726</c:v>
                </c:pt>
                <c:pt idx="27103">
                  <c:v>351703967.83058983</c:v>
                </c:pt>
                <c:pt idx="27104">
                  <c:v>351705422.34259254</c:v>
                </c:pt>
                <c:pt idx="27105">
                  <c:v>351706653.0776403</c:v>
                </c:pt>
                <c:pt idx="27106">
                  <c:v>351708107.57575142</c:v>
                </c:pt>
                <c:pt idx="27107">
                  <c:v>351709673.94991779</c:v>
                </c:pt>
                <c:pt idx="27108">
                  <c:v>351793388.15403831</c:v>
                </c:pt>
                <c:pt idx="27109">
                  <c:v>351710680.90013099</c:v>
                </c:pt>
                <c:pt idx="27110">
                  <c:v>351710904.66635525</c:v>
                </c:pt>
                <c:pt idx="27111">
                  <c:v>351794731.06635654</c:v>
                </c:pt>
                <c:pt idx="27112">
                  <c:v>351713254.20095819</c:v>
                </c:pt>
                <c:pt idx="27113">
                  <c:v>351714708.66492087</c:v>
                </c:pt>
                <c:pt idx="27114">
                  <c:v>351715491.83470744</c:v>
                </c:pt>
                <c:pt idx="27115">
                  <c:v>351716386.88322085</c:v>
                </c:pt>
                <c:pt idx="27116">
                  <c:v>351717281.92888474</c:v>
                </c:pt>
                <c:pt idx="27117">
                  <c:v>351718065.09150344</c:v>
                </c:pt>
                <c:pt idx="27118">
                  <c:v>351718736.37201202</c:v>
                </c:pt>
                <c:pt idx="27119">
                  <c:v>351719183.89146048</c:v>
                </c:pt>
                <c:pt idx="27120">
                  <c:v>351719631.41019672</c:v>
                </c:pt>
                <c:pt idx="27121">
                  <c:v>351720078.92822063</c:v>
                </c:pt>
                <c:pt idx="27122">
                  <c:v>351720526.4455322</c:v>
                </c:pt>
                <c:pt idx="27123">
                  <c:v>351721309.59911346</c:v>
                </c:pt>
                <c:pt idx="27124">
                  <c:v>351722316.50765556</c:v>
                </c:pt>
                <c:pt idx="27125">
                  <c:v>351723211.53444344</c:v>
                </c:pt>
                <c:pt idx="27126">
                  <c:v>351724106.55838227</c:v>
                </c:pt>
                <c:pt idx="27127">
                  <c:v>351724777.82446682</c:v>
                </c:pt>
                <c:pt idx="27128">
                  <c:v>351725672.84341973</c:v>
                </c:pt>
                <c:pt idx="27129">
                  <c:v>351727239.11973107</c:v>
                </c:pt>
                <c:pt idx="27130">
                  <c:v>351812076.44079715</c:v>
                </c:pt>
                <c:pt idx="27131">
                  <c:v>351813531.16551274</c:v>
                </c:pt>
                <c:pt idx="27132">
                  <c:v>351814762.08054775</c:v>
                </c:pt>
                <c:pt idx="27133">
                  <c:v>351898705.48520875</c:v>
                </c:pt>
                <c:pt idx="27134">
                  <c:v>351899712.82730955</c:v>
                </c:pt>
                <c:pt idx="27135">
                  <c:v>351984328.65225953</c:v>
                </c:pt>
                <c:pt idx="27136">
                  <c:v>351986343.78843379</c:v>
                </c:pt>
                <c:pt idx="27137">
                  <c:v>351988358.91017544</c:v>
                </c:pt>
                <c:pt idx="27138">
                  <c:v>352073200.39499444</c:v>
                </c:pt>
                <c:pt idx="27139">
                  <c:v>352074656.08479553</c:v>
                </c:pt>
                <c:pt idx="27140">
                  <c:v>352075775.8410573</c:v>
                </c:pt>
                <c:pt idx="27141">
                  <c:v>352076895.59286344</c:v>
                </c:pt>
                <c:pt idx="27142">
                  <c:v>352077679.41647679</c:v>
                </c:pt>
                <c:pt idx="27143">
                  <c:v>352078463.23790747</c:v>
                </c:pt>
                <c:pt idx="27144">
                  <c:v>352079471.00511056</c:v>
                </c:pt>
                <c:pt idx="27145">
                  <c:v>352080366.79515016</c:v>
                </c:pt>
                <c:pt idx="27146">
                  <c:v>352081150.60909587</c:v>
                </c:pt>
                <c:pt idx="27147">
                  <c:v>352164874.80588108</c:v>
                </c:pt>
                <c:pt idx="27148">
                  <c:v>352165882.79805195</c:v>
                </c:pt>
                <c:pt idx="27149">
                  <c:v>352250167.72094804</c:v>
                </c:pt>
                <c:pt idx="27150">
                  <c:v>352251736.06339151</c:v>
                </c:pt>
                <c:pt idx="27151">
                  <c:v>352170474.71671063</c:v>
                </c:pt>
                <c:pt idx="27152">
                  <c:v>352172154.6682362</c:v>
                </c:pt>
                <c:pt idx="27153">
                  <c:v>352173834.60973567</c:v>
                </c:pt>
                <c:pt idx="27154">
                  <c:v>352175290.55092555</c:v>
                </c:pt>
                <c:pt idx="27155">
                  <c:v>352176298.50579953</c:v>
                </c:pt>
                <c:pt idx="27156">
                  <c:v>352177306.45706427</c:v>
                </c:pt>
                <c:pt idx="27157">
                  <c:v>352178538.39259744</c:v>
                </c:pt>
                <c:pt idx="27158">
                  <c:v>352262378.1563493</c:v>
                </c:pt>
                <c:pt idx="27159">
                  <c:v>352262938.25536281</c:v>
                </c:pt>
                <c:pt idx="27160">
                  <c:v>352263946.43077868</c:v>
                </c:pt>
                <c:pt idx="27161">
                  <c:v>352265066.62145251</c:v>
                </c:pt>
                <c:pt idx="27162">
                  <c:v>352265738.73371696</c:v>
                </c:pt>
                <c:pt idx="27163">
                  <c:v>352266410.84437734</c:v>
                </c:pt>
                <c:pt idx="27164">
                  <c:v>352349915.83080912</c:v>
                </c:pt>
                <c:pt idx="27165">
                  <c:v>352350588.09678274</c:v>
                </c:pt>
                <c:pt idx="27166">
                  <c:v>352268987.25371253</c:v>
                </c:pt>
                <c:pt idx="27167">
                  <c:v>352270891.54111195</c:v>
                </c:pt>
                <c:pt idx="27168">
                  <c:v>352272683.79984009</c:v>
                </c:pt>
                <c:pt idx="27169">
                  <c:v>352273915.97109765</c:v>
                </c:pt>
                <c:pt idx="27170">
                  <c:v>352357534.75121015</c:v>
                </c:pt>
                <c:pt idx="27171">
                  <c:v>352357870.87530416</c:v>
                </c:pt>
                <c:pt idx="27172">
                  <c:v>352440593.50796622</c:v>
                </c:pt>
                <c:pt idx="27173">
                  <c:v>352441153.84621894</c:v>
                </c:pt>
                <c:pt idx="27174">
                  <c:v>352525670.00386852</c:v>
                </c:pt>
                <c:pt idx="27175">
                  <c:v>352527351.39819878</c:v>
                </c:pt>
                <c:pt idx="27176">
                  <c:v>352528808.59850222</c:v>
                </c:pt>
                <c:pt idx="27177">
                  <c:v>352530265.79126889</c:v>
                </c:pt>
                <c:pt idx="27178">
                  <c:v>352532059.24894446</c:v>
                </c:pt>
                <c:pt idx="27179">
                  <c:v>352616801.83701485</c:v>
                </c:pt>
                <c:pt idx="27180">
                  <c:v>352618595.69384336</c:v>
                </c:pt>
                <c:pt idx="27181">
                  <c:v>352620053.19410908</c:v>
                </c:pt>
                <c:pt idx="27182">
                  <c:v>352621286.45767719</c:v>
                </c:pt>
                <c:pt idx="27183">
                  <c:v>352622519.71584845</c:v>
                </c:pt>
                <c:pt idx="27184">
                  <c:v>352623752.96862334</c:v>
                </c:pt>
                <c:pt idx="27185">
                  <c:v>352708161.56205809</c:v>
                </c:pt>
                <c:pt idx="27186">
                  <c:v>352709843.64859259</c:v>
                </c:pt>
                <c:pt idx="27187">
                  <c:v>352711525.72508836</c:v>
                </c:pt>
                <c:pt idx="27188">
                  <c:v>352712759.24147373</c:v>
                </c:pt>
                <c:pt idx="27189">
                  <c:v>352713207.79154819</c:v>
                </c:pt>
                <c:pt idx="27190">
                  <c:v>352713656.34090894</c:v>
                </c:pt>
                <c:pt idx="27191">
                  <c:v>352714553.43748915</c:v>
                </c:pt>
                <c:pt idx="27192">
                  <c:v>352798403.36529976</c:v>
                </c:pt>
                <c:pt idx="27193">
                  <c:v>352799412.82968175</c:v>
                </c:pt>
                <c:pt idx="27194">
                  <c:v>352883375.59924114</c:v>
                </c:pt>
                <c:pt idx="27195">
                  <c:v>352885170.60919654</c:v>
                </c:pt>
                <c:pt idx="27196">
                  <c:v>352887414.35557395</c:v>
                </c:pt>
                <c:pt idx="27197">
                  <c:v>352806591.13883704</c:v>
                </c:pt>
                <c:pt idx="27198">
                  <c:v>352808049.21055347</c:v>
                </c:pt>
                <c:pt idx="27199">
                  <c:v>352892350.53477019</c:v>
                </c:pt>
                <c:pt idx="27200">
                  <c:v>352893921.11912358</c:v>
                </c:pt>
                <c:pt idx="27201">
                  <c:v>352978784.48157871</c:v>
                </c:pt>
                <c:pt idx="27202">
                  <c:v>352980692.04337776</c:v>
                </c:pt>
                <c:pt idx="27203">
                  <c:v>353065781.1943773</c:v>
                </c:pt>
                <c:pt idx="27204">
                  <c:v>353067801.41104376</c:v>
                </c:pt>
                <c:pt idx="27205">
                  <c:v>353069372.68067312</c:v>
                </c:pt>
                <c:pt idx="27206">
                  <c:v>353153902.3400352</c:v>
                </c:pt>
                <c:pt idx="27207">
                  <c:v>353155698.47796583</c:v>
                </c:pt>
                <c:pt idx="27208">
                  <c:v>353240902.98211575</c:v>
                </c:pt>
                <c:pt idx="27209">
                  <c:v>353242924.08220863</c:v>
                </c:pt>
                <c:pt idx="27210">
                  <c:v>353327343.92188841</c:v>
                </c:pt>
                <c:pt idx="27211">
                  <c:v>353328467.00691199</c:v>
                </c:pt>
                <c:pt idx="27212">
                  <c:v>353412663.11431891</c:v>
                </c:pt>
                <c:pt idx="27213">
                  <c:v>353414572.78853333</c:v>
                </c:pt>
                <c:pt idx="27214">
                  <c:v>353417156.44485825</c:v>
                </c:pt>
                <c:pt idx="27215">
                  <c:v>353502814.8155362</c:v>
                </c:pt>
                <c:pt idx="27216">
                  <c:v>353504837.24629176</c:v>
                </c:pt>
                <c:pt idx="27217">
                  <c:v>353505960.81267691</c:v>
                </c:pt>
                <c:pt idx="27218">
                  <c:v>353423671.64716041</c:v>
                </c:pt>
                <c:pt idx="27219">
                  <c:v>353424457.95451468</c:v>
                </c:pt>
                <c:pt idx="27220">
                  <c:v>353342842.10068363</c:v>
                </c:pt>
                <c:pt idx="27221">
                  <c:v>353344638.93594676</c:v>
                </c:pt>
                <c:pt idx="27222">
                  <c:v>353346211.15742344</c:v>
                </c:pt>
                <c:pt idx="27223">
                  <c:v>353348120.27173114</c:v>
                </c:pt>
                <c:pt idx="27224">
                  <c:v>353433444.16880751</c:v>
                </c:pt>
                <c:pt idx="27225">
                  <c:v>353435353.70250946</c:v>
                </c:pt>
                <c:pt idx="27226">
                  <c:v>353520117.3662529</c:v>
                </c:pt>
                <c:pt idx="27227">
                  <c:v>353522364.37300807</c:v>
                </c:pt>
                <c:pt idx="27228">
                  <c:v>353525285.45506912</c:v>
                </c:pt>
                <c:pt idx="27229">
                  <c:v>353611624.36806351</c:v>
                </c:pt>
                <c:pt idx="27230">
                  <c:v>353614658.44316232</c:v>
                </c:pt>
                <c:pt idx="27231">
                  <c:v>353616681.14179432</c:v>
                </c:pt>
                <c:pt idx="27232">
                  <c:v>353618254.34183121</c:v>
                </c:pt>
                <c:pt idx="27233">
                  <c:v>353620277.01472181</c:v>
                </c:pt>
                <c:pt idx="27234">
                  <c:v>353622412.04262042</c:v>
                </c:pt>
                <c:pt idx="27235">
                  <c:v>353624659.4229793</c:v>
                </c:pt>
                <c:pt idx="27236">
                  <c:v>353627131.52072942</c:v>
                </c:pt>
                <c:pt idx="27237">
                  <c:v>353629828.32997036</c:v>
                </c:pt>
                <c:pt idx="27238">
                  <c:v>353633199.30532652</c:v>
                </c:pt>
                <c:pt idx="27239">
                  <c:v>353636682.60427743</c:v>
                </c:pt>
                <c:pt idx="27240">
                  <c:v>353639491.68505585</c:v>
                </c:pt>
                <c:pt idx="27241">
                  <c:v>353641738.92957079</c:v>
                </c:pt>
                <c:pt idx="27242">
                  <c:v>353726962.22053844</c:v>
                </c:pt>
                <c:pt idx="27243">
                  <c:v>353728985.18377525</c:v>
                </c:pt>
                <c:pt idx="27244">
                  <c:v>353731120.51814908</c:v>
                </c:pt>
                <c:pt idx="27245">
                  <c:v>353733592.9904263</c:v>
                </c:pt>
                <c:pt idx="27246">
                  <c:v>353735728.28998619</c:v>
                </c:pt>
                <c:pt idx="27247">
                  <c:v>353737638.80749667</c:v>
                </c:pt>
                <c:pt idx="27248">
                  <c:v>353822977.96311897</c:v>
                </c:pt>
                <c:pt idx="27249">
                  <c:v>353826012.97435075</c:v>
                </c:pt>
                <c:pt idx="27250">
                  <c:v>353828710.73475718</c:v>
                </c:pt>
                <c:pt idx="27251">
                  <c:v>353748539.74856263</c:v>
                </c:pt>
                <c:pt idx="27252">
                  <c:v>353751461.57883775</c:v>
                </c:pt>
                <c:pt idx="27253">
                  <c:v>353837253.472866</c:v>
                </c:pt>
                <c:pt idx="27254">
                  <c:v>353840513.13383335</c:v>
                </c:pt>
                <c:pt idx="27255">
                  <c:v>353927094.03580719</c:v>
                </c:pt>
                <c:pt idx="27256">
                  <c:v>353930241.9570455</c:v>
                </c:pt>
                <c:pt idx="27257">
                  <c:v>353932602.87497514</c:v>
                </c:pt>
                <c:pt idx="27258">
                  <c:v>353934851.34991425</c:v>
                </c:pt>
                <c:pt idx="27259">
                  <c:v>353854113.38263345</c:v>
                </c:pt>
                <c:pt idx="27260">
                  <c:v>353857260.45442259</c:v>
                </c:pt>
                <c:pt idx="27261">
                  <c:v>353777869.05911648</c:v>
                </c:pt>
                <c:pt idx="27262">
                  <c:v>353781015.31779128</c:v>
                </c:pt>
                <c:pt idx="27263">
                  <c:v>353783374.98881221</c:v>
                </c:pt>
                <c:pt idx="27264">
                  <c:v>353868274.9297837</c:v>
                </c:pt>
                <c:pt idx="27265">
                  <c:v>353870297.95003569</c:v>
                </c:pt>
                <c:pt idx="27266">
                  <c:v>353955761.31052125</c:v>
                </c:pt>
                <c:pt idx="27267">
                  <c:v>353875917.37477314</c:v>
                </c:pt>
                <c:pt idx="27268">
                  <c:v>353796521.36670911</c:v>
                </c:pt>
                <c:pt idx="27269">
                  <c:v>353800341.56698233</c:v>
                </c:pt>
                <c:pt idx="27270">
                  <c:v>353887268.27202517</c:v>
                </c:pt>
                <c:pt idx="27271">
                  <c:v>353890752.11937201</c:v>
                </c:pt>
                <c:pt idx="27272">
                  <c:v>353893336.88159442</c:v>
                </c:pt>
                <c:pt idx="27273">
                  <c:v>353979030.25521374</c:v>
                </c:pt>
                <c:pt idx="27274">
                  <c:v>353982065.19378638</c:v>
                </c:pt>
                <c:pt idx="27275">
                  <c:v>353985324.90633893</c:v>
                </c:pt>
                <c:pt idx="27276">
                  <c:v>353988696.98322779</c:v>
                </c:pt>
                <c:pt idx="27277">
                  <c:v>353991731.81804389</c:v>
                </c:pt>
                <c:pt idx="27278">
                  <c:v>353994654.22078449</c:v>
                </c:pt>
                <c:pt idx="27279">
                  <c:v>353997913.78820819</c:v>
                </c:pt>
                <c:pt idx="27280">
                  <c:v>354001510.50865418</c:v>
                </c:pt>
                <c:pt idx="27281">
                  <c:v>353921992.44451332</c:v>
                </c:pt>
                <c:pt idx="27282">
                  <c:v>353841573.97154403</c:v>
                </c:pt>
                <c:pt idx="27283">
                  <c:v>353761266.57700527</c:v>
                </c:pt>
                <c:pt idx="27284">
                  <c:v>353764299.0456655</c:v>
                </c:pt>
                <c:pt idx="27285">
                  <c:v>353767668.41711766</c:v>
                </c:pt>
                <c:pt idx="27286">
                  <c:v>353853931.28629214</c:v>
                </c:pt>
                <c:pt idx="27287">
                  <c:v>353857301.36927015</c:v>
                </c:pt>
                <c:pt idx="27288">
                  <c:v>353943678.84143376</c:v>
                </c:pt>
                <c:pt idx="27289">
                  <c:v>353947161.99364299</c:v>
                </c:pt>
                <c:pt idx="27290">
                  <c:v>353950420.3875016</c:v>
                </c:pt>
                <c:pt idx="27291">
                  <c:v>353953566.38731307</c:v>
                </c:pt>
                <c:pt idx="27292">
                  <c:v>353874151.18138814</c:v>
                </c:pt>
                <c:pt idx="27293">
                  <c:v>353877408.69584924</c:v>
                </c:pt>
                <c:pt idx="27294">
                  <c:v>353797654.05308932</c:v>
                </c:pt>
                <c:pt idx="27295">
                  <c:v>353801359.92197955</c:v>
                </c:pt>
                <c:pt idx="27296">
                  <c:v>353805065.74226648</c:v>
                </c:pt>
                <c:pt idx="27297">
                  <c:v>353725419.97848499</c:v>
                </c:pt>
                <c:pt idx="27298">
                  <c:v>353728563.4975031</c:v>
                </c:pt>
                <c:pt idx="27299">
                  <c:v>353731931.51477593</c:v>
                </c:pt>
                <c:pt idx="27300">
                  <c:v>353735748.55247474</c:v>
                </c:pt>
                <c:pt idx="27301">
                  <c:v>353739677.80211455</c:v>
                </c:pt>
                <c:pt idx="27302">
                  <c:v>353743719.25901181</c:v>
                </c:pt>
                <c:pt idx="27303">
                  <c:v>353747648.39778489</c:v>
                </c:pt>
                <c:pt idx="27304">
                  <c:v>353751577.48190737</c:v>
                </c:pt>
                <c:pt idx="27305">
                  <c:v>353755731.02570164</c:v>
                </c:pt>
                <c:pt idx="27306">
                  <c:v>353759884.50842458</c:v>
                </c:pt>
                <c:pt idx="27307">
                  <c:v>353763925.67624205</c:v>
                </c:pt>
                <c:pt idx="27308">
                  <c:v>353767966.78624809</c:v>
                </c:pt>
                <c:pt idx="27309">
                  <c:v>353771558.83550066</c:v>
                </c:pt>
                <c:pt idx="27310">
                  <c:v>353692236.74180031</c:v>
                </c:pt>
                <c:pt idx="27311">
                  <c:v>353696388.96264911</c:v>
                </c:pt>
                <c:pt idx="27312">
                  <c:v>353617288.43958944</c:v>
                </c:pt>
                <c:pt idx="27313">
                  <c:v>353621102.99135292</c:v>
                </c:pt>
                <c:pt idx="27314">
                  <c:v>353625254.06265914</c:v>
                </c:pt>
                <c:pt idx="27315">
                  <c:v>353629517.26155829</c:v>
                </c:pt>
                <c:pt idx="27316">
                  <c:v>353634229.14334822</c:v>
                </c:pt>
                <c:pt idx="27317">
                  <c:v>353639165.31612581</c:v>
                </c:pt>
                <c:pt idx="27318">
                  <c:v>353643764.85399961</c:v>
                </c:pt>
                <c:pt idx="27319">
                  <c:v>353648027.77341938</c:v>
                </c:pt>
                <c:pt idx="27320">
                  <c:v>353652627.16692716</c:v>
                </c:pt>
                <c:pt idx="27321">
                  <c:v>353573740.25947779</c:v>
                </c:pt>
                <c:pt idx="27322">
                  <c:v>353576656.18153954</c:v>
                </c:pt>
                <c:pt idx="27323">
                  <c:v>353579572.07348108</c:v>
                </c:pt>
                <c:pt idx="27324">
                  <c:v>353666649.24571657</c:v>
                </c:pt>
                <c:pt idx="27325">
                  <c:v>353754289.24887222</c:v>
                </c:pt>
                <c:pt idx="27326">
                  <c:v>353758777.14743245</c:v>
                </c:pt>
                <c:pt idx="27327">
                  <c:v>353763377.16944367</c:v>
                </c:pt>
                <c:pt idx="27328">
                  <c:v>353768089.3094275</c:v>
                </c:pt>
                <c:pt idx="27329">
                  <c:v>353772576.98869944</c:v>
                </c:pt>
                <c:pt idx="27330">
                  <c:v>353694018.33736783</c:v>
                </c:pt>
                <c:pt idx="27331">
                  <c:v>353615345.37302822</c:v>
                </c:pt>
                <c:pt idx="27332">
                  <c:v>353536446.07305402</c:v>
                </c:pt>
                <c:pt idx="27333">
                  <c:v>353540257.6824801</c:v>
                </c:pt>
                <c:pt idx="27334">
                  <c:v>353461355.42138976</c:v>
                </c:pt>
                <c:pt idx="27335">
                  <c:v>353466174.70933294</c:v>
                </c:pt>
                <c:pt idx="27336">
                  <c:v>353553822.11020929</c:v>
                </c:pt>
                <c:pt idx="27337">
                  <c:v>353557745.58344585</c:v>
                </c:pt>
                <c:pt idx="27338">
                  <c:v>353561781.09901416</c:v>
                </c:pt>
                <c:pt idx="27339">
                  <c:v>353483097.60333121</c:v>
                </c:pt>
                <c:pt idx="27340">
                  <c:v>353570524.51812595</c:v>
                </c:pt>
                <c:pt idx="27341">
                  <c:v>353575008.21772641</c:v>
                </c:pt>
                <c:pt idx="27342">
                  <c:v>353579940.20501345</c:v>
                </c:pt>
                <c:pt idx="27343">
                  <c:v>353584872.10611302</c:v>
                </c:pt>
                <c:pt idx="27344">
                  <c:v>353589579.74949181</c:v>
                </c:pt>
                <c:pt idx="27345">
                  <c:v>353594399.39826542</c:v>
                </c:pt>
                <c:pt idx="27346">
                  <c:v>353599555.21048445</c:v>
                </c:pt>
                <c:pt idx="27347">
                  <c:v>353604823.00829625</c:v>
                </c:pt>
                <c:pt idx="27348">
                  <c:v>353692259.43482375</c:v>
                </c:pt>
                <c:pt idx="27349">
                  <c:v>353696183.05982441</c:v>
                </c:pt>
                <c:pt idx="27350">
                  <c:v>353700442.93379146</c:v>
                </c:pt>
                <c:pt idx="27351">
                  <c:v>353705039.04150301</c:v>
                </c:pt>
                <c:pt idx="27352">
                  <c:v>353709859.26919478</c:v>
                </c:pt>
                <c:pt idx="27353">
                  <c:v>353714455.22359622</c:v>
                </c:pt>
                <c:pt idx="27354">
                  <c:v>353801562.14430642</c:v>
                </c:pt>
                <c:pt idx="27355">
                  <c:v>353888895.19262516</c:v>
                </c:pt>
                <c:pt idx="27356">
                  <c:v>353894278.09617174</c:v>
                </c:pt>
                <c:pt idx="27357">
                  <c:v>353983633.26900202</c:v>
                </c:pt>
                <c:pt idx="27358">
                  <c:v>353989690.19968772</c:v>
                </c:pt>
                <c:pt idx="27359">
                  <c:v>353995074.02905136</c:v>
                </c:pt>
                <c:pt idx="27360">
                  <c:v>353999896.95572448</c:v>
                </c:pt>
                <c:pt idx="27361">
                  <c:v>354004046.84997648</c:v>
                </c:pt>
                <c:pt idx="27362">
                  <c:v>354007972.36951083</c:v>
                </c:pt>
                <c:pt idx="27363">
                  <c:v>354011785.67910981</c:v>
                </c:pt>
                <c:pt idx="27364">
                  <c:v>353932628.31450522</c:v>
                </c:pt>
                <c:pt idx="27365">
                  <c:v>353936889.12843424</c:v>
                </c:pt>
                <c:pt idx="27366">
                  <c:v>353941149.87808251</c:v>
                </c:pt>
                <c:pt idx="27367">
                  <c:v>353945074.19589078</c:v>
                </c:pt>
                <c:pt idx="27368">
                  <c:v>353948662.09588295</c:v>
                </c:pt>
                <c:pt idx="27369">
                  <c:v>353869723.03421575</c:v>
                </c:pt>
                <c:pt idx="27370">
                  <c:v>353874767.18300128</c:v>
                </c:pt>
                <c:pt idx="27371">
                  <c:v>353796833.42163408</c:v>
                </c:pt>
                <c:pt idx="27372">
                  <c:v>353801876.20389289</c:v>
                </c:pt>
                <c:pt idx="27373">
                  <c:v>353890235.34406972</c:v>
                </c:pt>
                <c:pt idx="27374">
                  <c:v>353895167.04335302</c:v>
                </c:pt>
                <c:pt idx="27375">
                  <c:v>353899762.41288358</c:v>
                </c:pt>
                <c:pt idx="27376">
                  <c:v>353904357.70762581</c:v>
                </c:pt>
                <c:pt idx="27377">
                  <c:v>353909401.23771816</c:v>
                </c:pt>
                <c:pt idx="27378">
                  <c:v>353914556.75314391</c:v>
                </c:pt>
                <c:pt idx="27379">
                  <c:v>353919600.10106152</c:v>
                </c:pt>
                <c:pt idx="27380">
                  <c:v>353924419.21601719</c:v>
                </c:pt>
                <c:pt idx="27381">
                  <c:v>353929462.38777775</c:v>
                </c:pt>
                <c:pt idx="27382">
                  <c:v>353934505.46946305</c:v>
                </c:pt>
                <c:pt idx="27383">
                  <c:v>354023100.73689544</c:v>
                </c:pt>
                <c:pt idx="27384">
                  <c:v>354028705.26199389</c:v>
                </c:pt>
                <c:pt idx="27385">
                  <c:v>354034421.76301837</c:v>
                </c:pt>
                <c:pt idx="27386">
                  <c:v>354040026.06346232</c:v>
                </c:pt>
                <c:pt idx="27387">
                  <c:v>354128739.55557305</c:v>
                </c:pt>
                <c:pt idx="27388">
                  <c:v>354133896.52172446</c:v>
                </c:pt>
                <c:pt idx="27389">
                  <c:v>354138941.28882188</c:v>
                </c:pt>
                <c:pt idx="27390">
                  <c:v>354143313.34743321</c:v>
                </c:pt>
                <c:pt idx="27391">
                  <c:v>354230238.44815636</c:v>
                </c:pt>
                <c:pt idx="27392">
                  <c:v>354234723.53238493</c:v>
                </c:pt>
                <c:pt idx="27393">
                  <c:v>354239881.29123658</c:v>
                </c:pt>
                <c:pt idx="27394">
                  <c:v>354245263.20009559</c:v>
                </c:pt>
                <c:pt idx="27395">
                  <c:v>354249860.16606981</c:v>
                </c:pt>
                <c:pt idx="27396">
                  <c:v>354254232.82039583</c:v>
                </c:pt>
                <c:pt idx="27397">
                  <c:v>354258829.64044321</c:v>
                </c:pt>
                <c:pt idx="27398">
                  <c:v>354180529.15806305</c:v>
                </c:pt>
                <c:pt idx="27399">
                  <c:v>354185573.09244877</c:v>
                </c:pt>
                <c:pt idx="27400">
                  <c:v>354190392.76782882</c:v>
                </c:pt>
                <c:pt idx="27401">
                  <c:v>354194988.19567788</c:v>
                </c:pt>
                <c:pt idx="27402">
                  <c:v>354200143.95257109</c:v>
                </c:pt>
                <c:pt idx="27403">
                  <c:v>354205635.85097569</c:v>
                </c:pt>
                <c:pt idx="27404">
                  <c:v>354210791.41353983</c:v>
                </c:pt>
                <c:pt idx="27405">
                  <c:v>354215498.58414221</c:v>
                </c:pt>
                <c:pt idx="27406">
                  <c:v>354220429.8215977</c:v>
                </c:pt>
                <c:pt idx="27407">
                  <c:v>354142789.21549207</c:v>
                </c:pt>
                <c:pt idx="27408">
                  <c:v>354148503.40781659</c:v>
                </c:pt>
                <c:pt idx="27409">
                  <c:v>354070970.67838281</c:v>
                </c:pt>
                <c:pt idx="27410">
                  <c:v>354075899.22190845</c:v>
                </c:pt>
                <c:pt idx="27411">
                  <c:v>353997802.58157641</c:v>
                </c:pt>
                <c:pt idx="27412">
                  <c:v>354003177.71806121</c:v>
                </c:pt>
                <c:pt idx="27413">
                  <c:v>354008328.79448545</c:v>
                </c:pt>
                <c:pt idx="27414">
                  <c:v>354013255.82311326</c:v>
                </c:pt>
                <c:pt idx="27415">
                  <c:v>354018406.71564066</c:v>
                </c:pt>
                <c:pt idx="27416">
                  <c:v>354023557.51418221</c:v>
                </c:pt>
                <c:pt idx="27417">
                  <c:v>354112076.57835883</c:v>
                </c:pt>
                <c:pt idx="27418">
                  <c:v>354201158.17003685</c:v>
                </c:pt>
                <c:pt idx="27419">
                  <c:v>354207095.2188288</c:v>
                </c:pt>
                <c:pt idx="27420">
                  <c:v>354129323.59335744</c:v>
                </c:pt>
                <c:pt idx="27421">
                  <c:v>354134587.08292234</c:v>
                </c:pt>
                <c:pt idx="27422">
                  <c:v>354139962.4603557</c:v>
                </c:pt>
                <c:pt idx="27423">
                  <c:v>354145449.71926564</c:v>
                </c:pt>
                <c:pt idx="27424">
                  <c:v>354151496.77903974</c:v>
                </c:pt>
                <c:pt idx="27425">
                  <c:v>354157319.75123793</c:v>
                </c:pt>
                <c:pt idx="27426">
                  <c:v>354162470.74192876</c:v>
                </c:pt>
                <c:pt idx="27427">
                  <c:v>354250219.09154993</c:v>
                </c:pt>
                <c:pt idx="27428">
                  <c:v>354254811.11603773</c:v>
                </c:pt>
                <c:pt idx="27429">
                  <c:v>354259403.06586266</c:v>
                </c:pt>
                <c:pt idx="27430">
                  <c:v>354264218.93302697</c:v>
                </c:pt>
                <c:pt idx="27431">
                  <c:v>354269706.68154991</c:v>
                </c:pt>
                <c:pt idx="27432">
                  <c:v>354275866.27226347</c:v>
                </c:pt>
                <c:pt idx="27433">
                  <c:v>354198860.93386763</c:v>
                </c:pt>
                <c:pt idx="27434">
                  <c:v>354121852.56943899</c:v>
                </c:pt>
                <c:pt idx="27435">
                  <c:v>354127896.93406135</c:v>
                </c:pt>
                <c:pt idx="27436">
                  <c:v>354216438.51589936</c:v>
                </c:pt>
                <c:pt idx="27437">
                  <c:v>354221476.47458947</c:v>
                </c:pt>
                <c:pt idx="27438">
                  <c:v>354226850.19811451</c:v>
                </c:pt>
                <c:pt idx="27439">
                  <c:v>354231999.92052525</c:v>
                </c:pt>
                <c:pt idx="27440">
                  <c:v>354319987.41250616</c:v>
                </c:pt>
                <c:pt idx="27441">
                  <c:v>354325026.19047534</c:v>
                </c:pt>
                <c:pt idx="27442">
                  <c:v>354330176.84837222</c:v>
                </c:pt>
                <c:pt idx="27443">
                  <c:v>354335439.38007349</c:v>
                </c:pt>
                <c:pt idx="27444">
                  <c:v>354424664.32452154</c:v>
                </c:pt>
                <c:pt idx="27445">
                  <c:v>354430711.80631334</c:v>
                </c:pt>
                <c:pt idx="27446">
                  <c:v>354519380.68362051</c:v>
                </c:pt>
                <c:pt idx="27447">
                  <c:v>354608052.0299316</c:v>
                </c:pt>
                <c:pt idx="27448">
                  <c:v>354613429.77477229</c:v>
                </c:pt>
                <c:pt idx="27449">
                  <c:v>354618247.25096446</c:v>
                </c:pt>
                <c:pt idx="27450">
                  <c:v>354622840.58202034</c:v>
                </c:pt>
                <c:pt idx="27451">
                  <c:v>354627881.95700228</c:v>
                </c:pt>
                <c:pt idx="27452">
                  <c:v>354633147.29708374</c:v>
                </c:pt>
                <c:pt idx="27453">
                  <c:v>354638300.51366705</c:v>
                </c:pt>
                <c:pt idx="27454">
                  <c:v>354643901.72946799</c:v>
                </c:pt>
                <c:pt idx="27455">
                  <c:v>354649950.91784889</c:v>
                </c:pt>
                <c:pt idx="27456">
                  <c:v>354655663.92132354</c:v>
                </c:pt>
                <c:pt idx="27457">
                  <c:v>354661040.76027703</c:v>
                </c:pt>
                <c:pt idx="27458">
                  <c:v>354666305.48263395</c:v>
                </c:pt>
                <c:pt idx="27459">
                  <c:v>354671570.10692024</c:v>
                </c:pt>
                <c:pt idx="27460">
                  <c:v>354677058.6533556</c:v>
                </c:pt>
                <c:pt idx="27461">
                  <c:v>354599682.81568074</c:v>
                </c:pt>
                <c:pt idx="27462">
                  <c:v>354604945.89628464</c:v>
                </c:pt>
                <c:pt idx="27463">
                  <c:v>354609648.99175274</c:v>
                </c:pt>
                <c:pt idx="27464">
                  <c:v>354614128.05751497</c:v>
                </c:pt>
                <c:pt idx="27465">
                  <c:v>354702259.7941497</c:v>
                </c:pt>
                <c:pt idx="27466">
                  <c:v>354707635.74669546</c:v>
                </c:pt>
                <c:pt idx="27467">
                  <c:v>354712675.60933501</c:v>
                </c:pt>
                <c:pt idx="27468">
                  <c:v>354800587.79305625</c:v>
                </c:pt>
                <c:pt idx="27469">
                  <c:v>354888726.19468844</c:v>
                </c:pt>
                <c:pt idx="27470">
                  <c:v>354977203.02895969</c:v>
                </c:pt>
                <c:pt idx="27471">
                  <c:v>354982246.08257174</c:v>
                </c:pt>
                <c:pt idx="27472">
                  <c:v>355070390.10303336</c:v>
                </c:pt>
                <c:pt idx="27473">
                  <c:v>355075770.42823613</c:v>
                </c:pt>
                <c:pt idx="27474">
                  <c:v>355164590.52084017</c:v>
                </c:pt>
                <c:pt idx="27475">
                  <c:v>355253076.71760714</c:v>
                </c:pt>
                <c:pt idx="27476">
                  <c:v>355257898.57914501</c:v>
                </c:pt>
                <c:pt idx="27477">
                  <c:v>355346724.66504538</c:v>
                </c:pt>
                <c:pt idx="27478">
                  <c:v>355435777.63334376</c:v>
                </c:pt>
                <c:pt idx="27479">
                  <c:v>355441386.74581259</c:v>
                </c:pt>
                <c:pt idx="27480">
                  <c:v>355446547.03114814</c:v>
                </c:pt>
                <c:pt idx="27481">
                  <c:v>355534931.69147044</c:v>
                </c:pt>
                <c:pt idx="27482">
                  <c:v>355540205.19814301</c:v>
                </c:pt>
                <c:pt idx="27483">
                  <c:v>355628593.31907779</c:v>
                </c:pt>
                <c:pt idx="27484">
                  <c:v>355633867.86584955</c:v>
                </c:pt>
                <c:pt idx="27485">
                  <c:v>355722708.43716627</c:v>
                </c:pt>
                <c:pt idx="27486">
                  <c:v>355728545.24156886</c:v>
                </c:pt>
                <c:pt idx="27487">
                  <c:v>355733596.2252574</c:v>
                </c:pt>
                <c:pt idx="27488">
                  <c:v>355821094.43480045</c:v>
                </c:pt>
                <c:pt idx="27489">
                  <c:v>355825921.90278304</c:v>
                </c:pt>
                <c:pt idx="27490">
                  <c:v>355914546.00142306</c:v>
                </c:pt>
                <c:pt idx="27491">
                  <c:v>355919935.86380398</c:v>
                </c:pt>
                <c:pt idx="27492">
                  <c:v>355841414.1516282</c:v>
                </c:pt>
                <c:pt idx="27493">
                  <c:v>355762665.69216746</c:v>
                </c:pt>
                <c:pt idx="27494">
                  <c:v>355767491.60844302</c:v>
                </c:pt>
                <c:pt idx="27495">
                  <c:v>355689973.98667043</c:v>
                </c:pt>
                <c:pt idx="27496">
                  <c:v>355612902.26104641</c:v>
                </c:pt>
                <c:pt idx="27497">
                  <c:v>355618959.50740397</c:v>
                </c:pt>
                <c:pt idx="27498">
                  <c:v>355624567.95333844</c:v>
                </c:pt>
                <c:pt idx="27499">
                  <c:v>355547041.66340941</c:v>
                </c:pt>
                <c:pt idx="27500">
                  <c:v>355553097.12012857</c:v>
                </c:pt>
                <c:pt idx="27501">
                  <c:v>355559264.5818162</c:v>
                </c:pt>
                <c:pt idx="27502">
                  <c:v>355564759.11634946</c:v>
                </c:pt>
                <c:pt idx="27503">
                  <c:v>355486440.79937339</c:v>
                </c:pt>
                <c:pt idx="27504">
                  <c:v>355490924.9263429</c:v>
                </c:pt>
                <c:pt idx="27505">
                  <c:v>355412154.7881428</c:v>
                </c:pt>
                <c:pt idx="27506">
                  <c:v>355416413.57788962</c:v>
                </c:pt>
                <c:pt idx="27507">
                  <c:v>355420560.23264426</c:v>
                </c:pt>
                <c:pt idx="27508">
                  <c:v>355424482.68798268</c:v>
                </c:pt>
                <c:pt idx="27509">
                  <c:v>355428965.42751682</c:v>
                </c:pt>
                <c:pt idx="27510">
                  <c:v>355434120.49020529</c:v>
                </c:pt>
                <c:pt idx="27511">
                  <c:v>355523208.54388702</c:v>
                </c:pt>
                <c:pt idx="27512">
                  <c:v>355528588.78888375</c:v>
                </c:pt>
                <c:pt idx="27513">
                  <c:v>355450369.52987474</c:v>
                </c:pt>
                <c:pt idx="27514">
                  <c:v>355455300.08845431</c:v>
                </c:pt>
                <c:pt idx="27515">
                  <c:v>355460230.56113774</c:v>
                </c:pt>
                <c:pt idx="27516">
                  <c:v>355464824.78792107</c:v>
                </c:pt>
                <c:pt idx="27517">
                  <c:v>355469755.09467733</c:v>
                </c:pt>
                <c:pt idx="27518">
                  <c:v>355475021.46384251</c:v>
                </c:pt>
                <c:pt idx="27519">
                  <c:v>355479727.49805647</c:v>
                </c:pt>
                <c:pt idx="27520">
                  <c:v>355484433.45401925</c:v>
                </c:pt>
                <c:pt idx="27521">
                  <c:v>355489363.41919667</c:v>
                </c:pt>
                <c:pt idx="27522">
                  <c:v>355494629.42350584</c:v>
                </c:pt>
                <c:pt idx="27523">
                  <c:v>355583170.07692444</c:v>
                </c:pt>
                <c:pt idx="27524">
                  <c:v>355588325.05507445</c:v>
                </c:pt>
                <c:pt idx="27525">
                  <c:v>355593031.6922726</c:v>
                </c:pt>
                <c:pt idx="27526">
                  <c:v>355680231.80529714</c:v>
                </c:pt>
                <c:pt idx="27527">
                  <c:v>355684154.80736625</c:v>
                </c:pt>
                <c:pt idx="27528">
                  <c:v>355771693.89610809</c:v>
                </c:pt>
                <c:pt idx="27529">
                  <c:v>355776738.78109664</c:v>
                </c:pt>
                <c:pt idx="27530">
                  <c:v>355699061.71954846</c:v>
                </c:pt>
                <c:pt idx="27531">
                  <c:v>355704553.54200131</c:v>
                </c:pt>
                <c:pt idx="27532">
                  <c:v>355793106.01144606</c:v>
                </c:pt>
                <c:pt idx="27533">
                  <c:v>355798486.81208575</c:v>
                </c:pt>
                <c:pt idx="27534">
                  <c:v>355803867.51049793</c:v>
                </c:pt>
                <c:pt idx="27535">
                  <c:v>355892424.6674087</c:v>
                </c:pt>
                <c:pt idx="27536">
                  <c:v>355897245.82821685</c:v>
                </c:pt>
                <c:pt idx="27537">
                  <c:v>355901954.78979653</c:v>
                </c:pt>
                <c:pt idx="27538">
                  <c:v>355906663.67310137</c:v>
                </c:pt>
                <c:pt idx="27539">
                  <c:v>355828079.38838834</c:v>
                </c:pt>
                <c:pt idx="27540">
                  <c:v>355832674.92778283</c:v>
                </c:pt>
                <c:pt idx="27541">
                  <c:v>355837606.6432066</c:v>
                </c:pt>
                <c:pt idx="27542">
                  <c:v>355759465.90890545</c:v>
                </c:pt>
                <c:pt idx="27543">
                  <c:v>355681098.61311644</c:v>
                </c:pt>
                <c:pt idx="27544">
                  <c:v>355685803.70809335</c:v>
                </c:pt>
                <c:pt idx="27545">
                  <c:v>355774032.70875329</c:v>
                </c:pt>
                <c:pt idx="27546">
                  <c:v>355778738.7454645</c:v>
                </c:pt>
                <c:pt idx="27547">
                  <c:v>355866410.62907505</c:v>
                </c:pt>
                <c:pt idx="27548">
                  <c:v>355871229.68695074</c:v>
                </c:pt>
                <c:pt idx="27549">
                  <c:v>355959689.26459581</c:v>
                </c:pt>
                <c:pt idx="27550">
                  <c:v>355965181.83465314</c:v>
                </c:pt>
                <c:pt idx="27551">
                  <c:v>355970786.38820124</c:v>
                </c:pt>
                <c:pt idx="27552">
                  <c:v>355976166.65529096</c:v>
                </c:pt>
                <c:pt idx="27553">
                  <c:v>355980986.39112025</c:v>
                </c:pt>
                <c:pt idx="27554">
                  <c:v>355985469.79269058</c:v>
                </c:pt>
                <c:pt idx="27555">
                  <c:v>355906417.53113514</c:v>
                </c:pt>
                <c:pt idx="27556">
                  <c:v>355911123.85397416</c:v>
                </c:pt>
                <c:pt idx="27557">
                  <c:v>355915942.15109777</c:v>
                </c:pt>
                <c:pt idx="27558">
                  <c:v>355920984.46728516</c:v>
                </c:pt>
                <c:pt idx="27559">
                  <c:v>355926362.83893734</c:v>
                </c:pt>
                <c:pt idx="27560">
                  <c:v>355931965.20080161</c:v>
                </c:pt>
                <c:pt idx="27561">
                  <c:v>356020662.03044963</c:v>
                </c:pt>
                <c:pt idx="27562">
                  <c:v>356109585.46435577</c:v>
                </c:pt>
                <c:pt idx="27563">
                  <c:v>356115190.1208812</c:v>
                </c:pt>
                <c:pt idx="27564">
                  <c:v>356120458.39693373</c:v>
                </c:pt>
                <c:pt idx="27565">
                  <c:v>356125614.48716021</c:v>
                </c:pt>
                <c:pt idx="27566">
                  <c:v>356130770.48356277</c:v>
                </c:pt>
                <c:pt idx="27567">
                  <c:v>356218691.97631419</c:v>
                </c:pt>
                <c:pt idx="27568">
                  <c:v>356306615.54493713</c:v>
                </c:pt>
                <c:pt idx="27569">
                  <c:v>356311885.82549542</c:v>
                </c:pt>
                <c:pt idx="27570">
                  <c:v>356401046.34119397</c:v>
                </c:pt>
                <c:pt idx="27571">
                  <c:v>356406766.26516968</c:v>
                </c:pt>
                <c:pt idx="27572">
                  <c:v>356495033.18114424</c:v>
                </c:pt>
                <c:pt idx="27573">
                  <c:v>356582965.71022844</c:v>
                </c:pt>
                <c:pt idx="27574">
                  <c:v>356671012.54218906</c:v>
                </c:pt>
                <c:pt idx="27575">
                  <c:v>356676174.94970125</c:v>
                </c:pt>
                <c:pt idx="27576">
                  <c:v>356764786.2737202</c:v>
                </c:pt>
                <c:pt idx="27577">
                  <c:v>356770174.19202983</c:v>
                </c:pt>
                <c:pt idx="27578">
                  <c:v>356775449.76293242</c:v>
                </c:pt>
                <c:pt idx="27579">
                  <c:v>356863728.93818736</c:v>
                </c:pt>
                <c:pt idx="27580">
                  <c:v>356868893.28415984</c:v>
                </c:pt>
                <c:pt idx="27581">
                  <c:v>356957737.25450921</c:v>
                </c:pt>
                <c:pt idx="27582">
                  <c:v>356963127.19112432</c:v>
                </c:pt>
                <c:pt idx="27583">
                  <c:v>357051862.46484524</c:v>
                </c:pt>
                <c:pt idx="27584">
                  <c:v>357057028.83268493</c:v>
                </c:pt>
                <c:pt idx="27585">
                  <c:v>357061858.17850751</c:v>
                </c:pt>
                <c:pt idx="27586">
                  <c:v>357066687.44221246</c:v>
                </c:pt>
                <c:pt idx="27587">
                  <c:v>357071516.6238032</c:v>
                </c:pt>
                <c:pt idx="27588">
                  <c:v>357076458.02694386</c:v>
                </c:pt>
                <c:pt idx="27589">
                  <c:v>357081399.34411353</c:v>
                </c:pt>
                <c:pt idx="27590">
                  <c:v>357169020.10636711</c:v>
                </c:pt>
                <c:pt idx="27591">
                  <c:v>357173400.79487479</c:v>
                </c:pt>
                <c:pt idx="27592">
                  <c:v>357177781.41582996</c:v>
                </c:pt>
                <c:pt idx="27593">
                  <c:v>357265181.32454121</c:v>
                </c:pt>
                <c:pt idx="27594">
                  <c:v>357269338.14653051</c:v>
                </c:pt>
                <c:pt idx="27595">
                  <c:v>357274056.62752903</c:v>
                </c:pt>
                <c:pt idx="27596">
                  <c:v>357361909.7838946</c:v>
                </c:pt>
                <c:pt idx="27597">
                  <c:v>357366067.38012522</c:v>
                </c:pt>
                <c:pt idx="27598">
                  <c:v>357370449.64544821</c:v>
                </c:pt>
                <c:pt idx="27599">
                  <c:v>357375506.02147371</c:v>
                </c:pt>
                <c:pt idx="27600">
                  <c:v>357380674.66843462</c:v>
                </c:pt>
                <c:pt idx="27601">
                  <c:v>357385506.14472389</c:v>
                </c:pt>
                <c:pt idx="27602">
                  <c:v>357390337.53888047</c:v>
                </c:pt>
                <c:pt idx="27603">
                  <c:v>357478648.42813915</c:v>
                </c:pt>
                <c:pt idx="27604">
                  <c:v>357483031.26515418</c:v>
                </c:pt>
                <c:pt idx="27605">
                  <c:v>357570558.49275142</c:v>
                </c:pt>
                <c:pt idx="27606">
                  <c:v>357574605.01277417</c:v>
                </c:pt>
                <c:pt idx="27607">
                  <c:v>357578763.87612385</c:v>
                </c:pt>
                <c:pt idx="27608">
                  <c:v>357582922.67864537</c:v>
                </c:pt>
                <c:pt idx="27609">
                  <c:v>357586856.62504745</c:v>
                </c:pt>
                <c:pt idx="27610">
                  <c:v>357590678.12086552</c:v>
                </c:pt>
                <c:pt idx="27611">
                  <c:v>357594387.17063159</c:v>
                </c:pt>
                <c:pt idx="27612">
                  <c:v>357681584.22590119</c:v>
                </c:pt>
                <c:pt idx="27613">
                  <c:v>357685294.0421989</c:v>
                </c:pt>
                <c:pt idx="27614">
                  <c:v>357772606.08554417</c:v>
                </c:pt>
                <c:pt idx="27615">
                  <c:v>357777328.63519061</c:v>
                </c:pt>
                <c:pt idx="27616">
                  <c:v>357782500.86151755</c:v>
                </c:pt>
                <c:pt idx="27617">
                  <c:v>357787335.68369746</c:v>
                </c:pt>
                <c:pt idx="27618">
                  <c:v>357791945.55390197</c:v>
                </c:pt>
                <c:pt idx="27619">
                  <c:v>357713059.91860706</c:v>
                </c:pt>
                <c:pt idx="27620">
                  <c:v>357717331.35131741</c:v>
                </c:pt>
                <c:pt idx="27621">
                  <c:v>357638217.73089844</c:v>
                </c:pt>
                <c:pt idx="27622">
                  <c:v>357642263.28817379</c:v>
                </c:pt>
                <c:pt idx="27623">
                  <c:v>357646308.78789085</c:v>
                </c:pt>
                <c:pt idx="27624">
                  <c:v>357650578.97514999</c:v>
                </c:pt>
                <c:pt idx="27625">
                  <c:v>357571572.57621849</c:v>
                </c:pt>
                <c:pt idx="27626">
                  <c:v>357575841.63795346</c:v>
                </c:pt>
                <c:pt idx="27627">
                  <c:v>357579998.29435778</c:v>
                </c:pt>
                <c:pt idx="27628">
                  <c:v>357583817.87098235</c:v>
                </c:pt>
                <c:pt idx="27629">
                  <c:v>357504020.13282686</c:v>
                </c:pt>
                <c:pt idx="27630">
                  <c:v>357507389.47631472</c:v>
                </c:pt>
                <c:pt idx="27631">
                  <c:v>357510309.541695</c:v>
                </c:pt>
                <c:pt idx="27632">
                  <c:v>357512780.34281421</c:v>
                </c:pt>
                <c:pt idx="27633">
                  <c:v>357515251.12245339</c:v>
                </c:pt>
                <c:pt idx="27634">
                  <c:v>357518395.72001976</c:v>
                </c:pt>
                <c:pt idx="27635">
                  <c:v>357522551.02772486</c:v>
                </c:pt>
                <c:pt idx="27636">
                  <c:v>357443869.78012902</c:v>
                </c:pt>
                <c:pt idx="27637">
                  <c:v>357448023.98887169</c:v>
                </c:pt>
                <c:pt idx="27638">
                  <c:v>357451841.31633115</c:v>
                </c:pt>
                <c:pt idx="27639">
                  <c:v>357455658.5925073</c:v>
                </c:pt>
                <c:pt idx="27640">
                  <c:v>357376186.41083717</c:v>
                </c:pt>
                <c:pt idx="27641">
                  <c:v>357379890.44948775</c:v>
                </c:pt>
                <c:pt idx="27642">
                  <c:v>357383257.715442</c:v>
                </c:pt>
                <c:pt idx="27643">
                  <c:v>357386288.22067499</c:v>
                </c:pt>
                <c:pt idx="27644">
                  <c:v>357389094.21521378</c:v>
                </c:pt>
                <c:pt idx="27645">
                  <c:v>357391900.1820367</c:v>
                </c:pt>
                <c:pt idx="27646">
                  <c:v>357311412.33284354</c:v>
                </c:pt>
                <c:pt idx="27647">
                  <c:v>357314890.84549356</c:v>
                </c:pt>
                <c:pt idx="27648">
                  <c:v>357402338.13530046</c:v>
                </c:pt>
                <c:pt idx="27649">
                  <c:v>357406266.29795444</c:v>
                </c:pt>
                <c:pt idx="27650">
                  <c:v>357410306.63716048</c:v>
                </c:pt>
                <c:pt idx="27651">
                  <c:v>357330936.3361907</c:v>
                </c:pt>
                <c:pt idx="27652">
                  <c:v>357334526.81138659</c:v>
                </c:pt>
                <c:pt idx="27653">
                  <c:v>357337668.43994814</c:v>
                </c:pt>
                <c:pt idx="27654">
                  <c:v>357340585.6353541</c:v>
                </c:pt>
                <c:pt idx="27655">
                  <c:v>357343502.80079621</c:v>
                </c:pt>
                <c:pt idx="27656">
                  <c:v>357346419.93627483</c:v>
                </c:pt>
                <c:pt idx="27657">
                  <c:v>357433313.02906281</c:v>
                </c:pt>
                <c:pt idx="27658">
                  <c:v>357436904.10261071</c:v>
                </c:pt>
                <c:pt idx="27659">
                  <c:v>357440158.47380292</c:v>
                </c:pt>
                <c:pt idx="27660">
                  <c:v>357526381.19741642</c:v>
                </c:pt>
                <c:pt idx="27661">
                  <c:v>357529524.01578176</c:v>
                </c:pt>
                <c:pt idx="27662">
                  <c:v>357533452.48985606</c:v>
                </c:pt>
                <c:pt idx="27663">
                  <c:v>357537605.38910621</c:v>
                </c:pt>
                <c:pt idx="27664">
                  <c:v>357624617.75473511</c:v>
                </c:pt>
                <c:pt idx="27665">
                  <c:v>357543778.50555182</c:v>
                </c:pt>
                <c:pt idx="27666">
                  <c:v>357546135.47827011</c:v>
                </c:pt>
                <c:pt idx="27667">
                  <c:v>357549278.07814938</c:v>
                </c:pt>
                <c:pt idx="27668">
                  <c:v>357552757.34461683</c:v>
                </c:pt>
                <c:pt idx="27669">
                  <c:v>357556012.10371155</c:v>
                </c:pt>
                <c:pt idx="27670">
                  <c:v>357558817.90059406</c:v>
                </c:pt>
                <c:pt idx="27671">
                  <c:v>357561174.7485649</c:v>
                </c:pt>
                <c:pt idx="27672">
                  <c:v>357563980.49446934</c:v>
                </c:pt>
                <c:pt idx="27673">
                  <c:v>357567459.58091474</c:v>
                </c:pt>
                <c:pt idx="27674">
                  <c:v>357654366.28193045</c:v>
                </c:pt>
                <c:pt idx="27675">
                  <c:v>357657172.58603299</c:v>
                </c:pt>
                <c:pt idx="27676">
                  <c:v>357659305.35861897</c:v>
                </c:pt>
                <c:pt idx="27677">
                  <c:v>357661213.61526102</c:v>
                </c:pt>
                <c:pt idx="27678">
                  <c:v>357663570.85577667</c:v>
                </c:pt>
                <c:pt idx="27679">
                  <c:v>357666377.06899446</c:v>
                </c:pt>
                <c:pt idx="27680">
                  <c:v>357586201.02345771</c:v>
                </c:pt>
                <c:pt idx="27681">
                  <c:v>357506023.42203033</c:v>
                </c:pt>
                <c:pt idx="27682">
                  <c:v>357508940.42603856</c:v>
                </c:pt>
                <c:pt idx="27683">
                  <c:v>357428424.06114507</c:v>
                </c:pt>
                <c:pt idx="27684">
                  <c:v>357431452.48789304</c:v>
                </c:pt>
                <c:pt idx="27685">
                  <c:v>357434256.55794126</c:v>
                </c:pt>
                <c:pt idx="27686">
                  <c:v>357436836.27793449</c:v>
                </c:pt>
                <c:pt idx="27687">
                  <c:v>357439752.45492846</c:v>
                </c:pt>
                <c:pt idx="27688">
                  <c:v>357359231.93797386</c:v>
                </c:pt>
                <c:pt idx="27689">
                  <c:v>357361698.84765452</c:v>
                </c:pt>
                <c:pt idx="27690">
                  <c:v>357280727.91994679</c:v>
                </c:pt>
                <c:pt idx="27691">
                  <c:v>357283978.93520814</c:v>
                </c:pt>
                <c:pt idx="27692">
                  <c:v>357287229.91323954</c:v>
                </c:pt>
                <c:pt idx="27693">
                  <c:v>357290144.55154681</c:v>
                </c:pt>
                <c:pt idx="27694">
                  <c:v>357292722.86048889</c:v>
                </c:pt>
                <c:pt idx="27695">
                  <c:v>357378854.49035645</c:v>
                </c:pt>
                <c:pt idx="27696">
                  <c:v>357381433.35356337</c:v>
                </c:pt>
                <c:pt idx="27697">
                  <c:v>357384124.31628478</c:v>
                </c:pt>
                <c:pt idx="27698">
                  <c:v>357387151.61886472</c:v>
                </c:pt>
                <c:pt idx="27699">
                  <c:v>357390851.61151952</c:v>
                </c:pt>
                <c:pt idx="27700">
                  <c:v>357394775.79346907</c:v>
                </c:pt>
                <c:pt idx="27701">
                  <c:v>357398251.45219225</c:v>
                </c:pt>
                <c:pt idx="27702">
                  <c:v>357401502.83635306</c:v>
                </c:pt>
                <c:pt idx="27703">
                  <c:v>357403969.37881321</c:v>
                </c:pt>
                <c:pt idx="27704">
                  <c:v>357489322.88312721</c:v>
                </c:pt>
                <c:pt idx="27705">
                  <c:v>357491229.26528674</c:v>
                </c:pt>
                <c:pt idx="27706">
                  <c:v>357492911.35656661</c:v>
                </c:pt>
                <c:pt idx="27707">
                  <c:v>357494369.16094989</c:v>
                </c:pt>
                <c:pt idx="27708">
                  <c:v>357496611.92231303</c:v>
                </c:pt>
                <c:pt idx="27709">
                  <c:v>357582865.25932485</c:v>
                </c:pt>
                <c:pt idx="27710">
                  <c:v>357586005.7974022</c:v>
                </c:pt>
                <c:pt idx="27711">
                  <c:v>357589146.30076081</c:v>
                </c:pt>
                <c:pt idx="27712">
                  <c:v>357592174.61040455</c:v>
                </c:pt>
                <c:pt idx="27713">
                  <c:v>357594978.57203144</c:v>
                </c:pt>
                <c:pt idx="27714">
                  <c:v>357597894.66276532</c:v>
                </c:pt>
                <c:pt idx="27715">
                  <c:v>357600922.87915236</c:v>
                </c:pt>
                <c:pt idx="27716">
                  <c:v>357687405.8943122</c:v>
                </c:pt>
                <c:pt idx="27717">
                  <c:v>357690995.64900821</c:v>
                </c:pt>
                <c:pt idx="27718">
                  <c:v>357778378.47594738</c:v>
                </c:pt>
                <c:pt idx="27719">
                  <c:v>357781968.97322291</c:v>
                </c:pt>
                <c:pt idx="27720">
                  <c:v>357868456.54887652</c:v>
                </c:pt>
                <c:pt idx="27721">
                  <c:v>357870925.53892016</c:v>
                </c:pt>
                <c:pt idx="27722">
                  <c:v>357872608.92892843</c:v>
                </c:pt>
                <c:pt idx="27723">
                  <c:v>357874516.75888705</c:v>
                </c:pt>
                <c:pt idx="27724">
                  <c:v>357876985.69629747</c:v>
                </c:pt>
                <c:pt idx="27725">
                  <c:v>357963476.55110425</c:v>
                </c:pt>
                <c:pt idx="27726">
                  <c:v>357966395.00793278</c:v>
                </c:pt>
                <c:pt idx="27727">
                  <c:v>357969313.43480694</c:v>
                </c:pt>
                <c:pt idx="27728">
                  <c:v>357972568.5679062</c:v>
                </c:pt>
                <c:pt idx="27729">
                  <c:v>358059175.0968563</c:v>
                </c:pt>
                <c:pt idx="27730">
                  <c:v>358062206.37761486</c:v>
                </c:pt>
                <c:pt idx="27731">
                  <c:v>357981548.05223519</c:v>
                </c:pt>
                <c:pt idx="27732">
                  <c:v>357983792.87901032</c:v>
                </c:pt>
                <c:pt idx="27733">
                  <c:v>357985813.2079553</c:v>
                </c:pt>
                <c:pt idx="27734">
                  <c:v>357988282.47939348</c:v>
                </c:pt>
                <c:pt idx="27735">
                  <c:v>357991312.91957915</c:v>
                </c:pt>
                <c:pt idx="27736">
                  <c:v>358077811.34876096</c:v>
                </c:pt>
                <c:pt idx="27737">
                  <c:v>358164535.73439175</c:v>
                </c:pt>
                <c:pt idx="27738">
                  <c:v>358168016.63436091</c:v>
                </c:pt>
                <c:pt idx="27739">
                  <c:v>358171160.63643301</c:v>
                </c:pt>
                <c:pt idx="27740">
                  <c:v>358173630.89939976</c:v>
                </c:pt>
                <c:pt idx="27741">
                  <c:v>358175876.57439172</c:v>
                </c:pt>
                <c:pt idx="27742">
                  <c:v>358261594.17810977</c:v>
                </c:pt>
                <c:pt idx="27743">
                  <c:v>358263840.34098375</c:v>
                </c:pt>
                <c:pt idx="27744">
                  <c:v>358266198.79291838</c:v>
                </c:pt>
                <c:pt idx="27745">
                  <c:v>358352367.78990614</c:v>
                </c:pt>
                <c:pt idx="27746">
                  <c:v>358355513.06494319</c:v>
                </c:pt>
                <c:pt idx="27747">
                  <c:v>358358433.64635402</c:v>
                </c:pt>
                <c:pt idx="27748">
                  <c:v>358360792.55561453</c:v>
                </c:pt>
                <c:pt idx="27749">
                  <c:v>358362926.79000306</c:v>
                </c:pt>
                <c:pt idx="27750">
                  <c:v>358281584.40437949</c:v>
                </c:pt>
                <c:pt idx="27751">
                  <c:v>358283942.70924616</c:v>
                </c:pt>
                <c:pt idx="27752">
                  <c:v>358286300.9945671</c:v>
                </c:pt>
                <c:pt idx="27753">
                  <c:v>358372025.18864161</c:v>
                </c:pt>
                <c:pt idx="27754">
                  <c:v>358374496.30841559</c:v>
                </c:pt>
                <c:pt idx="27755">
                  <c:v>358460446.78418678</c:v>
                </c:pt>
                <c:pt idx="27756">
                  <c:v>358462806.08928204</c:v>
                </c:pt>
                <c:pt idx="27757">
                  <c:v>358381572.57816738</c:v>
                </c:pt>
                <c:pt idx="27758">
                  <c:v>358383369.69802582</c:v>
                </c:pt>
                <c:pt idx="27759">
                  <c:v>358384829.84955555</c:v>
                </c:pt>
                <c:pt idx="27760">
                  <c:v>358302583.85983121</c:v>
                </c:pt>
                <c:pt idx="27761">
                  <c:v>358304043.65741062</c:v>
                </c:pt>
                <c:pt idx="27762">
                  <c:v>358305952.61217493</c:v>
                </c:pt>
                <c:pt idx="27763">
                  <c:v>358308535.29529506</c:v>
                </c:pt>
                <c:pt idx="27764">
                  <c:v>358394264.49423993</c:v>
                </c:pt>
                <c:pt idx="27765">
                  <c:v>358396398.47764319</c:v>
                </c:pt>
                <c:pt idx="27766">
                  <c:v>358398981.6993022</c:v>
                </c:pt>
                <c:pt idx="27767">
                  <c:v>358318192.07665974</c:v>
                </c:pt>
                <c:pt idx="27768">
                  <c:v>358320437.79279739</c:v>
                </c:pt>
                <c:pt idx="27769">
                  <c:v>358322683.49121159</c:v>
                </c:pt>
                <c:pt idx="27770">
                  <c:v>358241105.69643623</c:v>
                </c:pt>
                <c:pt idx="27771">
                  <c:v>358243238.58214104</c:v>
                </c:pt>
                <c:pt idx="27772">
                  <c:v>358246044.98633599</c:v>
                </c:pt>
                <c:pt idx="27773">
                  <c:v>358249524.88908875</c:v>
                </c:pt>
                <c:pt idx="27774">
                  <c:v>358252667.99047035</c:v>
                </c:pt>
                <c:pt idx="27775">
                  <c:v>358254800.78948748</c:v>
                </c:pt>
                <c:pt idx="27776">
                  <c:v>358256035.56055766</c:v>
                </c:pt>
                <c:pt idx="27777">
                  <c:v>358257270.32626766</c:v>
                </c:pt>
                <c:pt idx="27778">
                  <c:v>358258841.83851182</c:v>
                </c:pt>
                <c:pt idx="27779">
                  <c:v>358260750.09170741</c:v>
                </c:pt>
                <c:pt idx="27780">
                  <c:v>358179391.13056761</c:v>
                </c:pt>
                <c:pt idx="27781">
                  <c:v>358182084.46527374</c:v>
                </c:pt>
                <c:pt idx="27782">
                  <c:v>358101172.62473434</c:v>
                </c:pt>
                <c:pt idx="27783">
                  <c:v>358103753.08815718</c:v>
                </c:pt>
                <c:pt idx="27784">
                  <c:v>358189827.66048372</c:v>
                </c:pt>
                <c:pt idx="27785">
                  <c:v>358192072.02548444</c:v>
                </c:pt>
                <c:pt idx="27786">
                  <c:v>358277811.55141598</c:v>
                </c:pt>
                <c:pt idx="27787">
                  <c:v>358196560.70235312</c:v>
                </c:pt>
                <c:pt idx="27788">
                  <c:v>358282188.99783719</c:v>
                </c:pt>
                <c:pt idx="27789">
                  <c:v>358283984.85380667</c:v>
                </c:pt>
                <c:pt idx="27790">
                  <c:v>358285219.49820834</c:v>
                </c:pt>
                <c:pt idx="27791">
                  <c:v>358286790.85606235</c:v>
                </c:pt>
                <c:pt idx="27792">
                  <c:v>358288586.68298018</c:v>
                </c:pt>
                <c:pt idx="27793">
                  <c:v>358290158.02223408</c:v>
                </c:pt>
                <c:pt idx="27794">
                  <c:v>358375452.30233812</c:v>
                </c:pt>
                <c:pt idx="27795">
                  <c:v>358377585.30381054</c:v>
                </c:pt>
                <c:pt idx="27796">
                  <c:v>358379830.55124319</c:v>
                </c:pt>
                <c:pt idx="27797">
                  <c:v>358465351.22413003</c:v>
                </c:pt>
                <c:pt idx="27798">
                  <c:v>358466923.24181259</c:v>
                </c:pt>
                <c:pt idx="27799">
                  <c:v>358467933.82002282</c:v>
                </c:pt>
                <c:pt idx="27800">
                  <c:v>358552669.82093519</c:v>
                </c:pt>
                <c:pt idx="27801">
                  <c:v>358554242.18370718</c:v>
                </c:pt>
                <c:pt idx="27802">
                  <c:v>358555814.53779447</c:v>
                </c:pt>
                <c:pt idx="27803">
                  <c:v>358557836.12314558</c:v>
                </c:pt>
                <c:pt idx="27804">
                  <c:v>358477253.42771816</c:v>
                </c:pt>
                <c:pt idx="27805">
                  <c:v>358480060.47866744</c:v>
                </c:pt>
                <c:pt idx="27806">
                  <c:v>358482081.53820819</c:v>
                </c:pt>
                <c:pt idx="27807">
                  <c:v>358567606.91663283</c:v>
                </c:pt>
                <c:pt idx="27808">
                  <c:v>358569628.41824359</c:v>
                </c:pt>
                <c:pt idx="27809">
                  <c:v>358571425.29651344</c:v>
                </c:pt>
                <c:pt idx="27810">
                  <c:v>358489716.52250874</c:v>
                </c:pt>
                <c:pt idx="27811">
                  <c:v>358491512.95963711</c:v>
                </c:pt>
                <c:pt idx="27812">
                  <c:v>358409802.907583</c:v>
                </c:pt>
                <c:pt idx="27813">
                  <c:v>358411935.65156978</c:v>
                </c:pt>
                <c:pt idx="27814">
                  <c:v>358497351.30199629</c:v>
                </c:pt>
                <c:pt idx="27815">
                  <c:v>358498698.59476346</c:v>
                </c:pt>
                <c:pt idx="27816">
                  <c:v>358499709.06015337</c:v>
                </c:pt>
                <c:pt idx="27817">
                  <c:v>358584227.72589743</c:v>
                </c:pt>
                <c:pt idx="27818">
                  <c:v>358585575.31655121</c:v>
                </c:pt>
                <c:pt idx="27819">
                  <c:v>358503414.06922311</c:v>
                </c:pt>
                <c:pt idx="27820">
                  <c:v>358504873.60500807</c:v>
                </c:pt>
                <c:pt idx="27821">
                  <c:v>358507006.7592299</c:v>
                </c:pt>
                <c:pt idx="27822">
                  <c:v>358509701.24697298</c:v>
                </c:pt>
                <c:pt idx="27823">
                  <c:v>358512395.709207</c:v>
                </c:pt>
                <c:pt idx="27824">
                  <c:v>358431690.83602744</c:v>
                </c:pt>
                <c:pt idx="27825">
                  <c:v>358433823.41596276</c:v>
                </c:pt>
                <c:pt idx="27826">
                  <c:v>358351321.27004617</c:v>
                </c:pt>
                <c:pt idx="27827">
                  <c:v>358352218.98126245</c:v>
                </c:pt>
                <c:pt idx="27828">
                  <c:v>358353453.32955956</c:v>
                </c:pt>
                <c:pt idx="27829">
                  <c:v>358354912.09791464</c:v>
                </c:pt>
                <c:pt idx="27830">
                  <c:v>358356931.91867214</c:v>
                </c:pt>
                <c:pt idx="27831">
                  <c:v>358359961.62291944</c:v>
                </c:pt>
                <c:pt idx="27832">
                  <c:v>358446394.08868474</c:v>
                </c:pt>
                <c:pt idx="27833">
                  <c:v>358449199.96660215</c:v>
                </c:pt>
                <c:pt idx="27834">
                  <c:v>358451893.58337212</c:v>
                </c:pt>
                <c:pt idx="27835">
                  <c:v>358538216.34541166</c:v>
                </c:pt>
                <c:pt idx="27836">
                  <c:v>358456944.04608846</c:v>
                </c:pt>
                <c:pt idx="27837">
                  <c:v>358458515.28287286</c:v>
                </c:pt>
                <c:pt idx="27838">
                  <c:v>358459862.05035442</c:v>
                </c:pt>
                <c:pt idx="27839">
                  <c:v>358461545.50074208</c:v>
                </c:pt>
                <c:pt idx="27840">
                  <c:v>358463453.39914101</c:v>
                </c:pt>
                <c:pt idx="27841">
                  <c:v>358549105.21581286</c:v>
                </c:pt>
                <c:pt idx="27842">
                  <c:v>358551125.78511316</c:v>
                </c:pt>
                <c:pt idx="27843">
                  <c:v>358635993.08256251</c:v>
                </c:pt>
                <c:pt idx="27844">
                  <c:v>358636442.19848067</c:v>
                </c:pt>
                <c:pt idx="27845">
                  <c:v>358636442.19848067</c:v>
                </c:pt>
                <c:pt idx="27846">
                  <c:v>358636891.31369048</c:v>
                </c:pt>
                <c:pt idx="27847">
                  <c:v>358638687.76744437</c:v>
                </c:pt>
                <c:pt idx="27848">
                  <c:v>358641382.42681903</c:v>
                </c:pt>
                <c:pt idx="27849">
                  <c:v>358643627.95681369</c:v>
                </c:pt>
                <c:pt idx="27850">
                  <c:v>358729171.42656314</c:v>
                </c:pt>
                <c:pt idx="27851">
                  <c:v>358731642.04679555</c:v>
                </c:pt>
                <c:pt idx="27852">
                  <c:v>358734112.64559114</c:v>
                </c:pt>
                <c:pt idx="27853">
                  <c:v>358819995.13187695</c:v>
                </c:pt>
                <c:pt idx="27854">
                  <c:v>358822241.61650306</c:v>
                </c:pt>
                <c:pt idx="27855">
                  <c:v>358907788.63850302</c:v>
                </c:pt>
                <c:pt idx="27856">
                  <c:v>358909473.87057155</c:v>
                </c:pt>
                <c:pt idx="27857">
                  <c:v>358910709.70108575</c:v>
                </c:pt>
                <c:pt idx="27858">
                  <c:v>358911945.52623826</c:v>
                </c:pt>
                <c:pt idx="27859">
                  <c:v>358996707.8020106</c:v>
                </c:pt>
                <c:pt idx="27860">
                  <c:v>358997494.41301376</c:v>
                </c:pt>
                <c:pt idx="27861">
                  <c:v>358998618.13925147</c:v>
                </c:pt>
                <c:pt idx="27862">
                  <c:v>359000416.09201348</c:v>
                </c:pt>
                <c:pt idx="27863">
                  <c:v>359086416.15250254</c:v>
                </c:pt>
                <c:pt idx="27864">
                  <c:v>359088439.28885657</c:v>
                </c:pt>
                <c:pt idx="27865">
                  <c:v>359173091.87330937</c:v>
                </c:pt>
                <c:pt idx="27866">
                  <c:v>359174216.08875811</c:v>
                </c:pt>
                <c:pt idx="27867">
                  <c:v>359092485.51848131</c:v>
                </c:pt>
                <c:pt idx="27868">
                  <c:v>359094283.82432026</c:v>
                </c:pt>
                <c:pt idx="27869">
                  <c:v>359095744.93945944</c:v>
                </c:pt>
                <c:pt idx="27870">
                  <c:v>359097430.83223504</c:v>
                </c:pt>
                <c:pt idx="27871">
                  <c:v>359099566.28210217</c:v>
                </c:pt>
                <c:pt idx="27872">
                  <c:v>359018394.99568957</c:v>
                </c:pt>
                <c:pt idx="27873">
                  <c:v>359020642.27888745</c:v>
                </c:pt>
                <c:pt idx="27874">
                  <c:v>359022440.09268403</c:v>
                </c:pt>
                <c:pt idx="27875">
                  <c:v>359024125.53281695</c:v>
                </c:pt>
                <c:pt idx="27876">
                  <c:v>359026035.68624842</c:v>
                </c:pt>
                <c:pt idx="27877">
                  <c:v>359027496.38317406</c:v>
                </c:pt>
                <c:pt idx="27878">
                  <c:v>359028732.35164684</c:v>
                </c:pt>
                <c:pt idx="27879">
                  <c:v>359029855.95469695</c:v>
                </c:pt>
                <c:pt idx="27880">
                  <c:v>359030867.19365406</c:v>
                </c:pt>
                <c:pt idx="27881">
                  <c:v>359032215.50668079</c:v>
                </c:pt>
                <c:pt idx="27882">
                  <c:v>359034575.03912538</c:v>
                </c:pt>
                <c:pt idx="27883">
                  <c:v>359036485.12250799</c:v>
                </c:pt>
                <c:pt idx="27884">
                  <c:v>358954185.05360794</c:v>
                </c:pt>
                <c:pt idx="27885">
                  <c:v>358871772.0999971</c:v>
                </c:pt>
                <c:pt idx="27886">
                  <c:v>358873119.74787956</c:v>
                </c:pt>
                <c:pt idx="27887">
                  <c:v>358874130.47960615</c:v>
                </c:pt>
                <c:pt idx="27888">
                  <c:v>358791940.99386251</c:v>
                </c:pt>
                <c:pt idx="27889">
                  <c:v>358709975.37422681</c:v>
                </c:pt>
                <c:pt idx="27890">
                  <c:v>358711210.1203652</c:v>
                </c:pt>
                <c:pt idx="27891">
                  <c:v>358712557.11004448</c:v>
                </c:pt>
                <c:pt idx="27892">
                  <c:v>358714128.58994806</c:v>
                </c:pt>
                <c:pt idx="27893">
                  <c:v>358632161.23955131</c:v>
                </c:pt>
                <c:pt idx="27894">
                  <c:v>358634068.99856424</c:v>
                </c:pt>
                <c:pt idx="27895">
                  <c:v>358636537.84418684</c:v>
                </c:pt>
                <c:pt idx="27896">
                  <c:v>358639231.10589522</c:v>
                </c:pt>
                <c:pt idx="27897">
                  <c:v>358642148.77731884</c:v>
                </c:pt>
                <c:pt idx="27898">
                  <c:v>358728496.00398844</c:v>
                </c:pt>
                <c:pt idx="27899">
                  <c:v>358730965.33025295</c:v>
                </c:pt>
                <c:pt idx="27900">
                  <c:v>358816303.98532075</c:v>
                </c:pt>
                <c:pt idx="27901">
                  <c:v>358817538.92016059</c:v>
                </c:pt>
                <c:pt idx="27902">
                  <c:v>358819222.91358316</c:v>
                </c:pt>
                <c:pt idx="27903">
                  <c:v>358821131.42742252</c:v>
                </c:pt>
                <c:pt idx="27904">
                  <c:v>358822927.66405672</c:v>
                </c:pt>
                <c:pt idx="27905">
                  <c:v>358908044.06481081</c:v>
                </c:pt>
                <c:pt idx="27906">
                  <c:v>358909054.67260444</c:v>
                </c:pt>
                <c:pt idx="27907">
                  <c:v>358910065.27681255</c:v>
                </c:pt>
                <c:pt idx="27908">
                  <c:v>358828091.78126115</c:v>
                </c:pt>
                <c:pt idx="27909">
                  <c:v>358829775.71227348</c:v>
                </c:pt>
                <c:pt idx="27910">
                  <c:v>358914556.80768383</c:v>
                </c:pt>
                <c:pt idx="27911">
                  <c:v>358916016.53996575</c:v>
                </c:pt>
                <c:pt idx="27912">
                  <c:v>358917700.83714855</c:v>
                </c:pt>
                <c:pt idx="27913">
                  <c:v>358919048.26772302</c:v>
                </c:pt>
                <c:pt idx="27914">
                  <c:v>358836960.37270695</c:v>
                </c:pt>
                <c:pt idx="27915">
                  <c:v>358838531.99301159</c:v>
                </c:pt>
                <c:pt idx="27916">
                  <c:v>358840103.60464156</c:v>
                </c:pt>
                <c:pt idx="27917">
                  <c:v>358757789.81264794</c:v>
                </c:pt>
                <c:pt idx="27918">
                  <c:v>358759024.35141385</c:v>
                </c:pt>
                <c:pt idx="27919">
                  <c:v>358760371.11487037</c:v>
                </c:pt>
                <c:pt idx="27920">
                  <c:v>358761268.95363504</c:v>
                </c:pt>
                <c:pt idx="27921">
                  <c:v>358678392.7401818</c:v>
                </c:pt>
                <c:pt idx="27922">
                  <c:v>358678953.75596285</c:v>
                </c:pt>
                <c:pt idx="27923">
                  <c:v>358679626.97344047</c:v>
                </c:pt>
                <c:pt idx="27924">
                  <c:v>358680075.78420711</c:v>
                </c:pt>
                <c:pt idx="27925">
                  <c:v>358680636.79667044</c:v>
                </c:pt>
                <c:pt idx="27926">
                  <c:v>358681197.80802882</c:v>
                </c:pt>
                <c:pt idx="27927">
                  <c:v>358681871.02019817</c:v>
                </c:pt>
                <c:pt idx="27928">
                  <c:v>358682656.4323827</c:v>
                </c:pt>
                <c:pt idx="27929">
                  <c:v>358683441.84240085</c:v>
                </c:pt>
                <c:pt idx="27930">
                  <c:v>358768114.8811031</c:v>
                </c:pt>
                <c:pt idx="27931">
                  <c:v>358769237.14858824</c:v>
                </c:pt>
                <c:pt idx="27932">
                  <c:v>358853349.70085776</c:v>
                </c:pt>
                <c:pt idx="27933">
                  <c:v>358854023.21471131</c:v>
                </c:pt>
                <c:pt idx="27934">
                  <c:v>358855145.73426014</c:v>
                </c:pt>
                <c:pt idx="27935">
                  <c:v>358856605.00305808</c:v>
                </c:pt>
                <c:pt idx="27936">
                  <c:v>358858513.26635545</c:v>
                </c:pt>
                <c:pt idx="27937">
                  <c:v>358777092.89710432</c:v>
                </c:pt>
                <c:pt idx="27938">
                  <c:v>358779000.68902785</c:v>
                </c:pt>
                <c:pt idx="27939">
                  <c:v>358780571.8021881</c:v>
                </c:pt>
                <c:pt idx="27940">
                  <c:v>358782367.34946859</c:v>
                </c:pt>
                <c:pt idx="27941">
                  <c:v>358700383.73085684</c:v>
                </c:pt>
                <c:pt idx="27942">
                  <c:v>358701617.86875302</c:v>
                </c:pt>
                <c:pt idx="27943">
                  <c:v>358702515.42022514</c:v>
                </c:pt>
                <c:pt idx="27944">
                  <c:v>358786856.16812205</c:v>
                </c:pt>
                <c:pt idx="27945">
                  <c:v>358787529.48481476</c:v>
                </c:pt>
                <c:pt idx="27946">
                  <c:v>358788090.58084255</c:v>
                </c:pt>
                <c:pt idx="27947">
                  <c:v>358788988.33218664</c:v>
                </c:pt>
                <c:pt idx="27948">
                  <c:v>358790110.51738554</c:v>
                </c:pt>
                <c:pt idx="27949">
                  <c:v>358791232.69816113</c:v>
                </c:pt>
                <c:pt idx="27950">
                  <c:v>358791681.56923229</c:v>
                </c:pt>
                <c:pt idx="27951">
                  <c:v>358791906.00450289</c:v>
                </c:pt>
                <c:pt idx="27952">
                  <c:v>358792467.09190398</c:v>
                </c:pt>
                <c:pt idx="27953">
                  <c:v>358709695.73010474</c:v>
                </c:pt>
                <c:pt idx="27954">
                  <c:v>358710929.82762271</c:v>
                </c:pt>
                <c:pt idx="27955">
                  <c:v>358629167.28110117</c:v>
                </c:pt>
                <c:pt idx="27956">
                  <c:v>358547291.75021815</c:v>
                </c:pt>
                <c:pt idx="27957">
                  <c:v>358548861.66113085</c:v>
                </c:pt>
                <c:pt idx="27958">
                  <c:v>358466648.63280523</c:v>
                </c:pt>
                <c:pt idx="27959">
                  <c:v>358467433.39837044</c:v>
                </c:pt>
                <c:pt idx="27960">
                  <c:v>358468330.27065074</c:v>
                </c:pt>
                <c:pt idx="27961">
                  <c:v>358469787.68207419</c:v>
                </c:pt>
                <c:pt idx="27962">
                  <c:v>358471245.08602947</c:v>
                </c:pt>
                <c:pt idx="27963">
                  <c:v>358472254.05362362</c:v>
                </c:pt>
                <c:pt idx="27964">
                  <c:v>358389254.49298769</c:v>
                </c:pt>
                <c:pt idx="27965">
                  <c:v>358307039.05108255</c:v>
                </c:pt>
                <c:pt idx="27966">
                  <c:v>358308831.91416889</c:v>
                </c:pt>
                <c:pt idx="27967">
                  <c:v>358309840.39468575</c:v>
                </c:pt>
                <c:pt idx="27968">
                  <c:v>358310064.50098175</c:v>
                </c:pt>
                <c:pt idx="27969">
                  <c:v>358393401.45821083</c:v>
                </c:pt>
                <c:pt idx="27970">
                  <c:v>358393065.22004044</c:v>
                </c:pt>
                <c:pt idx="27971">
                  <c:v>358393177.29947448</c:v>
                </c:pt>
                <c:pt idx="27972">
                  <c:v>358309728.34147185</c:v>
                </c:pt>
                <c:pt idx="27973">
                  <c:v>358309952.44785631</c:v>
                </c:pt>
                <c:pt idx="27974">
                  <c:v>358310064.50098175</c:v>
                </c:pt>
                <c:pt idx="27975">
                  <c:v>358226391.35819948</c:v>
                </c:pt>
                <c:pt idx="27976">
                  <c:v>358226391.35819948</c:v>
                </c:pt>
                <c:pt idx="27977">
                  <c:v>358310400.66009402</c:v>
                </c:pt>
                <c:pt idx="27978">
                  <c:v>358311072.97712648</c:v>
                </c:pt>
                <c:pt idx="27979">
                  <c:v>358395306.80033255</c:v>
                </c:pt>
                <c:pt idx="27980">
                  <c:v>358479765.14431822</c:v>
                </c:pt>
                <c:pt idx="27981">
                  <c:v>358564448.16375029</c:v>
                </c:pt>
                <c:pt idx="27982">
                  <c:v>358565569.461945</c:v>
                </c:pt>
                <c:pt idx="27983">
                  <c:v>358482567.73928279</c:v>
                </c:pt>
                <c:pt idx="27984">
                  <c:v>358482679.84250718</c:v>
                </c:pt>
                <c:pt idx="27985">
                  <c:v>358483016.15191454</c:v>
                </c:pt>
                <c:pt idx="27986">
                  <c:v>358484361.38556725</c:v>
                </c:pt>
                <c:pt idx="27987">
                  <c:v>358485706.61285716</c:v>
                </c:pt>
                <c:pt idx="27988">
                  <c:v>358570727.37671775</c:v>
                </c:pt>
                <c:pt idx="27989">
                  <c:v>358572297.15830362</c:v>
                </c:pt>
                <c:pt idx="27990">
                  <c:v>358657318.95188349</c:v>
                </c:pt>
                <c:pt idx="27991">
                  <c:v>358658440.47470146</c:v>
                </c:pt>
                <c:pt idx="27992">
                  <c:v>358658552.62674016</c:v>
                </c:pt>
                <c:pt idx="27993">
                  <c:v>358658776.93068445</c:v>
                </c:pt>
                <c:pt idx="27994">
                  <c:v>358658776.93068445</c:v>
                </c:pt>
                <c:pt idx="27995">
                  <c:v>358658440.47470146</c:v>
                </c:pt>
                <c:pt idx="27996">
                  <c:v>358658552.62674016</c:v>
                </c:pt>
                <c:pt idx="27997">
                  <c:v>358575436.69548845</c:v>
                </c:pt>
                <c:pt idx="27998">
                  <c:v>358575660.94681871</c:v>
                </c:pt>
                <c:pt idx="27999">
                  <c:v>358575885.19797212</c:v>
                </c:pt>
                <c:pt idx="28000">
                  <c:v>358575997.32348257</c:v>
                </c:pt>
                <c:pt idx="28001">
                  <c:v>358659449.84145802</c:v>
                </c:pt>
                <c:pt idx="28002">
                  <c:v>358659561.99309874</c:v>
                </c:pt>
                <c:pt idx="28003">
                  <c:v>358576333.69974875</c:v>
                </c:pt>
                <c:pt idx="28004">
                  <c:v>358576670.07561696</c:v>
                </c:pt>
                <c:pt idx="28005">
                  <c:v>358576894.32597476</c:v>
                </c:pt>
                <c:pt idx="28006">
                  <c:v>358577567.07598794</c:v>
                </c:pt>
                <c:pt idx="28007">
                  <c:v>358578576.19802535</c:v>
                </c:pt>
                <c:pt idx="28008">
                  <c:v>358495907.71273249</c:v>
                </c:pt>
                <c:pt idx="28009">
                  <c:v>358496356.10433221</c:v>
                </c:pt>
                <c:pt idx="28010">
                  <c:v>358496804.49522454</c:v>
                </c:pt>
                <c:pt idx="28011">
                  <c:v>358497813.37214863</c:v>
                </c:pt>
                <c:pt idx="28012">
                  <c:v>358499046.43908417</c:v>
                </c:pt>
                <c:pt idx="28013">
                  <c:v>358499831.11526018</c:v>
                </c:pt>
                <c:pt idx="28014">
                  <c:v>358500391.59691697</c:v>
                </c:pt>
                <c:pt idx="28015">
                  <c:v>358501400.46111685</c:v>
                </c:pt>
                <c:pt idx="28016">
                  <c:v>358502633.51250076</c:v>
                </c:pt>
                <c:pt idx="28017">
                  <c:v>358503866.55853897</c:v>
                </c:pt>
                <c:pt idx="28018">
                  <c:v>358504763.31593615</c:v>
                </c:pt>
                <c:pt idx="28019">
                  <c:v>358504987.50484371</c:v>
                </c:pt>
                <c:pt idx="28020">
                  <c:v>358505099.59923089</c:v>
                </c:pt>
                <c:pt idx="28021">
                  <c:v>358505435.8821286</c:v>
                </c:pt>
                <c:pt idx="28022">
                  <c:v>358422428.52142304</c:v>
                </c:pt>
                <c:pt idx="28023">
                  <c:v>358423549.19804281</c:v>
                </c:pt>
                <c:pt idx="28024">
                  <c:v>358424557.80322421</c:v>
                </c:pt>
                <c:pt idx="28025">
                  <c:v>358425230.20469075</c:v>
                </c:pt>
                <c:pt idx="28026">
                  <c:v>358425678.47145176</c:v>
                </c:pt>
                <c:pt idx="28027">
                  <c:v>358426350.87026834</c:v>
                </c:pt>
                <c:pt idx="28028">
                  <c:v>358426462.9365828</c:v>
                </c:pt>
                <c:pt idx="28029">
                  <c:v>358426126.73750621</c:v>
                </c:pt>
                <c:pt idx="28030">
                  <c:v>358426238.8039093</c:v>
                </c:pt>
                <c:pt idx="28031">
                  <c:v>358427023.2674948</c:v>
                </c:pt>
                <c:pt idx="28032">
                  <c:v>358428143.92600518</c:v>
                </c:pt>
                <c:pt idx="28033">
                  <c:v>358429264.5800994</c:v>
                </c:pt>
                <c:pt idx="28034">
                  <c:v>358430273.16500765</c:v>
                </c:pt>
                <c:pt idx="28035">
                  <c:v>358514403.27938479</c:v>
                </c:pt>
                <c:pt idx="28036">
                  <c:v>358514403.27938479</c:v>
                </c:pt>
                <c:pt idx="28037">
                  <c:v>358514291.18866432</c:v>
                </c:pt>
                <c:pt idx="28038">
                  <c:v>358514515.37006152</c:v>
                </c:pt>
                <c:pt idx="28039">
                  <c:v>358515075.82278115</c:v>
                </c:pt>
                <c:pt idx="28040">
                  <c:v>358515412.09388316</c:v>
                </c:pt>
                <c:pt idx="28041">
                  <c:v>358599766.93393427</c:v>
                </c:pt>
                <c:pt idx="28042">
                  <c:v>358600439.62985921</c:v>
                </c:pt>
                <c:pt idx="28043">
                  <c:v>358600663.86148036</c:v>
                </c:pt>
                <c:pt idx="28044">
                  <c:v>358600888.09292465</c:v>
                </c:pt>
                <c:pt idx="28045">
                  <c:v>358518102.2483843</c:v>
                </c:pt>
                <c:pt idx="28046">
                  <c:v>358519111.04976237</c:v>
                </c:pt>
                <c:pt idx="28047">
                  <c:v>358520007.75909376</c:v>
                </c:pt>
                <c:pt idx="28048">
                  <c:v>358521128.641783</c:v>
                </c:pt>
                <c:pt idx="28049">
                  <c:v>358606045.36736882</c:v>
                </c:pt>
                <c:pt idx="28050">
                  <c:v>358607390.72793394</c:v>
                </c:pt>
                <c:pt idx="28051">
                  <c:v>358692532.65872425</c:v>
                </c:pt>
                <c:pt idx="28052">
                  <c:v>358693878.31903148</c:v>
                </c:pt>
                <c:pt idx="28053">
                  <c:v>358694102.59513044</c:v>
                </c:pt>
                <c:pt idx="28054">
                  <c:v>358693541.90455121</c:v>
                </c:pt>
                <c:pt idx="28055">
                  <c:v>358692756.93588334</c:v>
                </c:pt>
                <c:pt idx="28056">
                  <c:v>358775880.68063694</c:v>
                </c:pt>
                <c:pt idx="28057">
                  <c:v>358775768.51577514</c:v>
                </c:pt>
                <c:pt idx="28058">
                  <c:v>358775880.68063694</c:v>
                </c:pt>
                <c:pt idx="28059">
                  <c:v>358776217.17495805</c:v>
                </c:pt>
                <c:pt idx="28060">
                  <c:v>358777226.65553331</c:v>
                </c:pt>
                <c:pt idx="28061">
                  <c:v>358778348.29641718</c:v>
                </c:pt>
                <c:pt idx="28062">
                  <c:v>358779133.44240636</c:v>
                </c:pt>
                <c:pt idx="28063">
                  <c:v>358780255.07577574</c:v>
                </c:pt>
                <c:pt idx="28064">
                  <c:v>358781601.0299843</c:v>
                </c:pt>
                <c:pt idx="28065">
                  <c:v>358782610.49146372</c:v>
                </c:pt>
                <c:pt idx="28066">
                  <c:v>358866520.92308277</c:v>
                </c:pt>
                <c:pt idx="28067">
                  <c:v>358866633.11124241</c:v>
                </c:pt>
                <c:pt idx="28068">
                  <c:v>358866969.67545652</c:v>
                </c:pt>
                <c:pt idx="28069">
                  <c:v>358951329.22305578</c:v>
                </c:pt>
                <c:pt idx="28070">
                  <c:v>359036138.09246343</c:v>
                </c:pt>
                <c:pt idx="28071">
                  <c:v>359121396.59135604</c:v>
                </c:pt>
                <c:pt idx="28072">
                  <c:v>359123192.82449323</c:v>
                </c:pt>
                <c:pt idx="28073">
                  <c:v>359208564.79427868</c:v>
                </c:pt>
                <c:pt idx="28074">
                  <c:v>359210586.0005458</c:v>
                </c:pt>
                <c:pt idx="28075">
                  <c:v>359212045.75171077</c:v>
                </c:pt>
                <c:pt idx="28076">
                  <c:v>359212719.48049533</c:v>
                </c:pt>
                <c:pt idx="28077">
                  <c:v>359296183.88097954</c:v>
                </c:pt>
                <c:pt idx="28078">
                  <c:v>359295846.93827659</c:v>
                </c:pt>
                <c:pt idx="28079">
                  <c:v>359379311.2079559</c:v>
                </c:pt>
                <c:pt idx="28080">
                  <c:v>359379535.88880855</c:v>
                </c:pt>
                <c:pt idx="28081">
                  <c:v>359379535.88880855</c:v>
                </c:pt>
                <c:pt idx="28082">
                  <c:v>359379760.56948435</c:v>
                </c:pt>
                <c:pt idx="28083">
                  <c:v>359380659.29041618</c:v>
                </c:pt>
                <c:pt idx="28084">
                  <c:v>359381782.6875971</c:v>
                </c:pt>
                <c:pt idx="28085">
                  <c:v>359382569.0629887</c:v>
                </c:pt>
                <c:pt idx="28086">
                  <c:v>359466371.13516742</c:v>
                </c:pt>
                <c:pt idx="28087">
                  <c:v>359466371.13516742</c:v>
                </c:pt>
                <c:pt idx="28088">
                  <c:v>359466483.50036895</c:v>
                </c:pt>
                <c:pt idx="28089">
                  <c:v>359466595.86552656</c:v>
                </c:pt>
                <c:pt idx="28090">
                  <c:v>359466595.86552656</c:v>
                </c:pt>
                <c:pt idx="28091">
                  <c:v>359466483.50036895</c:v>
                </c:pt>
                <c:pt idx="28092">
                  <c:v>359466595.86552656</c:v>
                </c:pt>
                <c:pt idx="28093">
                  <c:v>359550847.65843558</c:v>
                </c:pt>
                <c:pt idx="28094">
                  <c:v>359551859.17559421</c:v>
                </c:pt>
                <c:pt idx="28095">
                  <c:v>359553207.85955828</c:v>
                </c:pt>
                <c:pt idx="28096">
                  <c:v>359554893.70554483</c:v>
                </c:pt>
                <c:pt idx="28097">
                  <c:v>359472775.88098294</c:v>
                </c:pt>
                <c:pt idx="28098">
                  <c:v>359474011.86800152</c:v>
                </c:pt>
                <c:pt idx="28099">
                  <c:v>359475023.12612259</c:v>
                </c:pt>
                <c:pt idx="28100">
                  <c:v>359475809.65773702</c:v>
                </c:pt>
                <c:pt idx="28101">
                  <c:v>359476596.18718189</c:v>
                </c:pt>
                <c:pt idx="28102">
                  <c:v>359477270.35355085</c:v>
                </c:pt>
                <c:pt idx="28103">
                  <c:v>359478281.60011524</c:v>
                </c:pt>
                <c:pt idx="28104">
                  <c:v>359478731.04188132</c:v>
                </c:pt>
                <c:pt idx="28105">
                  <c:v>359478731.04188132</c:v>
                </c:pt>
                <c:pt idx="28106">
                  <c:v>359479180.48293871</c:v>
                </c:pt>
                <c:pt idx="28107">
                  <c:v>359480528.80186296</c:v>
                </c:pt>
                <c:pt idx="28108">
                  <c:v>359481989.47350156</c:v>
                </c:pt>
                <c:pt idx="28109">
                  <c:v>359399419.44299388</c:v>
                </c:pt>
                <c:pt idx="28110">
                  <c:v>359400318.10195148</c:v>
                </c:pt>
                <c:pt idx="28111">
                  <c:v>359317298.16241652</c:v>
                </c:pt>
                <c:pt idx="28112">
                  <c:v>359233941.12183094</c:v>
                </c:pt>
                <c:pt idx="28113">
                  <c:v>359234502.51945472</c:v>
                </c:pt>
                <c:pt idx="28114">
                  <c:v>359235288.47426975</c:v>
                </c:pt>
                <c:pt idx="28115">
                  <c:v>359152604.53102565</c:v>
                </c:pt>
                <c:pt idx="28116">
                  <c:v>359153614.80287719</c:v>
                </c:pt>
                <c:pt idx="28117">
                  <c:v>359154849.57471955</c:v>
                </c:pt>
                <c:pt idx="28118">
                  <c:v>359156196.59244299</c:v>
                </c:pt>
                <c:pt idx="28119">
                  <c:v>359157431.35309482</c:v>
                </c:pt>
                <c:pt idx="28120">
                  <c:v>359158778.35861081</c:v>
                </c:pt>
                <c:pt idx="28121">
                  <c:v>359159900.85834229</c:v>
                </c:pt>
                <c:pt idx="28122">
                  <c:v>359161023.35365021</c:v>
                </c:pt>
                <c:pt idx="28123">
                  <c:v>359162482.59093815</c:v>
                </c:pt>
                <c:pt idx="28124">
                  <c:v>359163941.8207522</c:v>
                </c:pt>
                <c:pt idx="28125">
                  <c:v>359164839.80461442</c:v>
                </c:pt>
                <c:pt idx="28126">
                  <c:v>359165513.29065329</c:v>
                </c:pt>
                <c:pt idx="28127">
                  <c:v>359166523.51672685</c:v>
                </c:pt>
                <c:pt idx="28128">
                  <c:v>359167982.72584134</c:v>
                </c:pt>
                <c:pt idx="28129">
                  <c:v>359253589.38057208</c:v>
                </c:pt>
                <c:pt idx="28130">
                  <c:v>359256059.35151887</c:v>
                </c:pt>
                <c:pt idx="28131">
                  <c:v>359258417.03108615</c:v>
                </c:pt>
                <c:pt idx="28132">
                  <c:v>359176513.33724278</c:v>
                </c:pt>
                <c:pt idx="28133">
                  <c:v>359093823.33377433</c:v>
                </c:pt>
                <c:pt idx="28134">
                  <c:v>359011245.09977078</c:v>
                </c:pt>
                <c:pt idx="28135">
                  <c:v>358927993.4090516</c:v>
                </c:pt>
                <c:pt idx="28136">
                  <c:v>358927432.58870661</c:v>
                </c:pt>
                <c:pt idx="28137">
                  <c:v>358927320.42450505</c:v>
                </c:pt>
                <c:pt idx="28138">
                  <c:v>358928217.73687994</c:v>
                </c:pt>
                <c:pt idx="28139">
                  <c:v>358845975.07328814</c:v>
                </c:pt>
                <c:pt idx="28140">
                  <c:v>358847544.99002242</c:v>
                </c:pt>
                <c:pt idx="28141">
                  <c:v>358765637.64970225</c:v>
                </c:pt>
                <c:pt idx="28142">
                  <c:v>358766870.85501581</c:v>
                </c:pt>
                <c:pt idx="28143">
                  <c:v>358684177.84760582</c:v>
                </c:pt>
                <c:pt idx="28144">
                  <c:v>358601932.64462322</c:v>
                </c:pt>
                <c:pt idx="28145">
                  <c:v>358519350.71952552</c:v>
                </c:pt>
                <c:pt idx="28146">
                  <c:v>358519798.83792984</c:v>
                </c:pt>
                <c:pt idx="28147">
                  <c:v>358436992.32694376</c:v>
                </c:pt>
                <c:pt idx="28148">
                  <c:v>358354857.30724883</c:v>
                </c:pt>
                <c:pt idx="28149">
                  <c:v>358356536.94813681</c:v>
                </c:pt>
                <c:pt idx="28150">
                  <c:v>358274736.68837339</c:v>
                </c:pt>
                <c:pt idx="28151">
                  <c:v>358276303.96868974</c:v>
                </c:pt>
                <c:pt idx="28152">
                  <c:v>358193719.03495175</c:v>
                </c:pt>
                <c:pt idx="28153">
                  <c:v>358194166.72167414</c:v>
                </c:pt>
                <c:pt idx="28154">
                  <c:v>358111133.62749267</c:v>
                </c:pt>
                <c:pt idx="28155">
                  <c:v>358112476.36735082</c:v>
                </c:pt>
                <c:pt idx="28156">
                  <c:v>358114938.04060346</c:v>
                </c:pt>
                <c:pt idx="28157">
                  <c:v>358117623.47799993</c:v>
                </c:pt>
                <c:pt idx="28158">
                  <c:v>358120085.10664064</c:v>
                </c:pt>
                <c:pt idx="28159">
                  <c:v>358122322.93234456</c:v>
                </c:pt>
                <c:pt idx="28160">
                  <c:v>358124560.740417</c:v>
                </c:pt>
                <c:pt idx="28161">
                  <c:v>358210394.88905716</c:v>
                </c:pt>
                <c:pt idx="28162">
                  <c:v>358212968.92697364</c:v>
                </c:pt>
                <c:pt idx="28163">
                  <c:v>358299476.31884795</c:v>
                </c:pt>
                <c:pt idx="28164">
                  <c:v>358301938.96961033</c:v>
                </c:pt>
                <c:pt idx="28165">
                  <c:v>358304065.78718346</c:v>
                </c:pt>
                <c:pt idx="28166">
                  <c:v>358222929.11482936</c:v>
                </c:pt>
                <c:pt idx="28167">
                  <c:v>358225391.12990671</c:v>
                </c:pt>
                <c:pt idx="28168">
                  <c:v>358227965.03194612</c:v>
                </c:pt>
                <c:pt idx="28169">
                  <c:v>358314811.56940418</c:v>
                </c:pt>
                <c:pt idx="28170">
                  <c:v>358318169.54300898</c:v>
                </c:pt>
                <c:pt idx="28171">
                  <c:v>358320632.03176469</c:v>
                </c:pt>
                <c:pt idx="28172">
                  <c:v>358322870.63938743</c:v>
                </c:pt>
                <c:pt idx="28173">
                  <c:v>358325221.15841043</c:v>
                </c:pt>
                <c:pt idx="28174">
                  <c:v>358327235.87352526</c:v>
                </c:pt>
                <c:pt idx="28175">
                  <c:v>358412407.34466308</c:v>
                </c:pt>
                <c:pt idx="28176">
                  <c:v>358497915.47581697</c:v>
                </c:pt>
                <c:pt idx="28177">
                  <c:v>358499819.11385351</c:v>
                </c:pt>
                <c:pt idx="28178">
                  <c:v>358585664.56224179</c:v>
                </c:pt>
                <c:pt idx="28179">
                  <c:v>358588240.63256925</c:v>
                </c:pt>
                <c:pt idx="28180">
                  <c:v>358591152.68396652</c:v>
                </c:pt>
                <c:pt idx="28181">
                  <c:v>358594512.70621276</c:v>
                </c:pt>
                <c:pt idx="28182">
                  <c:v>358597536.69228703</c:v>
                </c:pt>
                <c:pt idx="28183">
                  <c:v>358683609.89023691</c:v>
                </c:pt>
                <c:pt idx="28184">
                  <c:v>358685850.36203229</c:v>
                </c:pt>
                <c:pt idx="28185">
                  <c:v>358771589.04535705</c:v>
                </c:pt>
                <c:pt idx="28186">
                  <c:v>358773717.95742047</c:v>
                </c:pt>
                <c:pt idx="28187">
                  <c:v>358776407.08672744</c:v>
                </c:pt>
                <c:pt idx="28188">
                  <c:v>358779544.37212491</c:v>
                </c:pt>
                <c:pt idx="28189">
                  <c:v>358782457.53472817</c:v>
                </c:pt>
                <c:pt idx="28190">
                  <c:v>358868535.8539418</c:v>
                </c:pt>
                <c:pt idx="28191">
                  <c:v>358871225.50400168</c:v>
                </c:pt>
                <c:pt idx="28192">
                  <c:v>358874139.26287639</c:v>
                </c:pt>
                <c:pt idx="28193">
                  <c:v>358876492.66172421</c:v>
                </c:pt>
                <c:pt idx="28194">
                  <c:v>358962461.80206716</c:v>
                </c:pt>
                <c:pt idx="28195">
                  <c:v>358965488.25193274</c:v>
                </c:pt>
                <c:pt idx="28196">
                  <c:v>358968514.66961622</c:v>
                </c:pt>
                <c:pt idx="28197">
                  <c:v>358971653.14285201</c:v>
                </c:pt>
                <c:pt idx="28198">
                  <c:v>358975239.92702872</c:v>
                </c:pt>
                <c:pt idx="28199">
                  <c:v>358978826.66600364</c:v>
                </c:pt>
                <c:pt idx="28200">
                  <c:v>358982077.10915691</c:v>
                </c:pt>
                <c:pt idx="28201">
                  <c:v>358985215.43283796</c:v>
                </c:pt>
                <c:pt idx="28202">
                  <c:v>359071975.51407015</c:v>
                </c:pt>
                <c:pt idx="28203">
                  <c:v>359075002.39353025</c:v>
                </c:pt>
                <c:pt idx="28204">
                  <c:v>359161428.18075168</c:v>
                </c:pt>
                <c:pt idx="28205">
                  <c:v>359164567.83296299</c:v>
                </c:pt>
                <c:pt idx="28206">
                  <c:v>359251892.8351922</c:v>
                </c:pt>
                <c:pt idx="28207">
                  <c:v>359255481.75553989</c:v>
                </c:pt>
                <c:pt idx="28208">
                  <c:v>359342248.33241075</c:v>
                </c:pt>
                <c:pt idx="28209">
                  <c:v>359345052.76670015</c:v>
                </c:pt>
                <c:pt idx="28210">
                  <c:v>359431596.98913705</c:v>
                </c:pt>
                <c:pt idx="28211">
                  <c:v>359434850.82207716</c:v>
                </c:pt>
                <c:pt idx="28212">
                  <c:v>359438104.61786193</c:v>
                </c:pt>
                <c:pt idx="28213">
                  <c:v>359524314.94267833</c:v>
                </c:pt>
                <c:pt idx="28214">
                  <c:v>359610414.19552523</c:v>
                </c:pt>
                <c:pt idx="28215">
                  <c:v>359696963.67349195</c:v>
                </c:pt>
                <c:pt idx="28216">
                  <c:v>359700444.15834147</c:v>
                </c:pt>
                <c:pt idx="28217">
                  <c:v>359787781.82216525</c:v>
                </c:pt>
                <c:pt idx="28218">
                  <c:v>359875458.12740123</c:v>
                </c:pt>
                <c:pt idx="28219">
                  <c:v>359879052.41438353</c:v>
                </c:pt>
                <c:pt idx="28220">
                  <c:v>359966281.94463676</c:v>
                </c:pt>
                <c:pt idx="28221">
                  <c:v>359970214.00822455</c:v>
                </c:pt>
                <c:pt idx="28222">
                  <c:v>360058007.87015682</c:v>
                </c:pt>
                <c:pt idx="28223">
                  <c:v>360062277.8360886</c:v>
                </c:pt>
                <c:pt idx="28224">
                  <c:v>360066660.10311943</c:v>
                </c:pt>
                <c:pt idx="28225">
                  <c:v>360154682.49851876</c:v>
                </c:pt>
                <c:pt idx="28226">
                  <c:v>360158728.48586971</c:v>
                </c:pt>
                <c:pt idx="28227">
                  <c:v>360162437.25723314</c:v>
                </c:pt>
                <c:pt idx="28228">
                  <c:v>360166258.36521256</c:v>
                </c:pt>
                <c:pt idx="28229">
                  <c:v>360170416.57166344</c:v>
                </c:pt>
                <c:pt idx="28230">
                  <c:v>360174687.09902686</c:v>
                </c:pt>
                <c:pt idx="28231">
                  <c:v>360179182.32197112</c:v>
                </c:pt>
                <c:pt idx="28232">
                  <c:v>360183565.09619069</c:v>
                </c:pt>
                <c:pt idx="28233">
                  <c:v>360187835.42686236</c:v>
                </c:pt>
                <c:pt idx="28234">
                  <c:v>360108456.80705702</c:v>
                </c:pt>
                <c:pt idx="28235">
                  <c:v>360112838.36508745</c:v>
                </c:pt>
                <c:pt idx="28236">
                  <c:v>360117107.51077616</c:v>
                </c:pt>
                <c:pt idx="28237">
                  <c:v>360121601.27935517</c:v>
                </c:pt>
                <c:pt idx="28238">
                  <c:v>360125757.95229679</c:v>
                </c:pt>
                <c:pt idx="28239">
                  <c:v>360129914.56470066</c:v>
                </c:pt>
                <c:pt idx="28240">
                  <c:v>360050865.5290255</c:v>
                </c:pt>
                <c:pt idx="28241">
                  <c:v>360055357.97965699</c:v>
                </c:pt>
                <c:pt idx="28242">
                  <c:v>359975744.20069844</c:v>
                </c:pt>
                <c:pt idx="28243">
                  <c:v>359979449.50560975</c:v>
                </c:pt>
                <c:pt idx="28244">
                  <c:v>359899832.87701625</c:v>
                </c:pt>
                <c:pt idx="28245">
                  <c:v>359903873.97631323</c:v>
                </c:pt>
                <c:pt idx="28246">
                  <c:v>359908027.2687034</c:v>
                </c:pt>
                <c:pt idx="28247">
                  <c:v>359912517.24649423</c:v>
                </c:pt>
                <c:pt idx="28248">
                  <c:v>359917680.63357002</c:v>
                </c:pt>
                <c:pt idx="28249">
                  <c:v>359839067.63530314</c:v>
                </c:pt>
                <c:pt idx="28250">
                  <c:v>359759779.05636591</c:v>
                </c:pt>
                <c:pt idx="28251">
                  <c:v>359763817.89067519</c:v>
                </c:pt>
                <c:pt idx="28252">
                  <c:v>359684189.72435296</c:v>
                </c:pt>
                <c:pt idx="28253">
                  <c:v>359771895.3876341</c:v>
                </c:pt>
                <c:pt idx="28254">
                  <c:v>359776158.41875648</c:v>
                </c:pt>
                <c:pt idx="28255">
                  <c:v>359780533.5686205</c:v>
                </c:pt>
                <c:pt idx="28256">
                  <c:v>359701125.58766824</c:v>
                </c:pt>
                <c:pt idx="28257">
                  <c:v>359705050.97523659</c:v>
                </c:pt>
                <c:pt idx="28258">
                  <c:v>359625191.47412008</c:v>
                </c:pt>
                <c:pt idx="28259">
                  <c:v>359545442.24598449</c:v>
                </c:pt>
                <c:pt idx="28260">
                  <c:v>359549253.55038303</c:v>
                </c:pt>
                <c:pt idx="28261">
                  <c:v>359469837.70886582</c:v>
                </c:pt>
                <c:pt idx="28262">
                  <c:v>359474432.48749459</c:v>
                </c:pt>
                <c:pt idx="28263">
                  <c:v>359394789.38317221</c:v>
                </c:pt>
                <c:pt idx="28264">
                  <c:v>359315032.33198279</c:v>
                </c:pt>
                <c:pt idx="28265">
                  <c:v>359235833.31994945</c:v>
                </c:pt>
                <c:pt idx="28266">
                  <c:v>359240312.63339555</c:v>
                </c:pt>
                <c:pt idx="28267">
                  <c:v>359160998.3960377</c:v>
                </c:pt>
                <c:pt idx="28268">
                  <c:v>359082017.83595312</c:v>
                </c:pt>
                <c:pt idx="28269">
                  <c:v>359003818.29405314</c:v>
                </c:pt>
                <c:pt idx="28270">
                  <c:v>358925504.22051251</c:v>
                </c:pt>
                <c:pt idx="28271">
                  <c:v>358930314.58040136</c:v>
                </c:pt>
                <c:pt idx="28272">
                  <c:v>358851213.81017911</c:v>
                </c:pt>
                <c:pt idx="28273">
                  <c:v>358855687.37505198</c:v>
                </c:pt>
                <c:pt idx="28274">
                  <c:v>358859825.35988325</c:v>
                </c:pt>
                <c:pt idx="28275">
                  <c:v>358863963.28448176</c:v>
                </c:pt>
                <c:pt idx="28276">
                  <c:v>358784745.31555295</c:v>
                </c:pt>
                <c:pt idx="28277">
                  <c:v>358705972.30668074</c:v>
                </c:pt>
                <c:pt idx="28278">
                  <c:v>358626973.41531241</c:v>
                </c:pt>
                <c:pt idx="28279">
                  <c:v>358631666.9271031</c:v>
                </c:pt>
                <c:pt idx="28280">
                  <c:v>358636136.86623818</c:v>
                </c:pt>
                <c:pt idx="28281">
                  <c:v>358724638.80829871</c:v>
                </c:pt>
                <c:pt idx="28282">
                  <c:v>358729556.72438413</c:v>
                </c:pt>
                <c:pt idx="28283">
                  <c:v>358818285.48011369</c:v>
                </c:pt>
                <c:pt idx="28284">
                  <c:v>358823763.33096629</c:v>
                </c:pt>
                <c:pt idx="28285">
                  <c:v>358829464.65543824</c:v>
                </c:pt>
                <c:pt idx="28286">
                  <c:v>358834606.92843175</c:v>
                </c:pt>
                <c:pt idx="28287">
                  <c:v>358839413.75166041</c:v>
                </c:pt>
                <c:pt idx="28288">
                  <c:v>358844332.27732182</c:v>
                </c:pt>
                <c:pt idx="28289">
                  <c:v>358849362.49961513</c:v>
                </c:pt>
                <c:pt idx="28290">
                  <c:v>358854392.63288015</c:v>
                </c:pt>
                <c:pt idx="28291">
                  <c:v>358859199.12148899</c:v>
                </c:pt>
                <c:pt idx="28292">
                  <c:v>358864117.30476052</c:v>
                </c:pt>
                <c:pt idx="28293">
                  <c:v>358952969.99792719</c:v>
                </c:pt>
                <c:pt idx="28294">
                  <c:v>358958224.54823816</c:v>
                </c:pt>
                <c:pt idx="28295">
                  <c:v>359047304.32122016</c:v>
                </c:pt>
                <c:pt idx="28296">
                  <c:v>359052895.35979891</c:v>
                </c:pt>
                <c:pt idx="28297">
                  <c:v>359058598.10589451</c:v>
                </c:pt>
                <c:pt idx="28298">
                  <c:v>359063965.29185945</c:v>
                </c:pt>
                <c:pt idx="28299">
                  <c:v>359153051.03643179</c:v>
                </c:pt>
                <c:pt idx="28300">
                  <c:v>359158195.596699</c:v>
                </c:pt>
                <c:pt idx="28301">
                  <c:v>359162669.05172527</c:v>
                </c:pt>
                <c:pt idx="28302">
                  <c:v>359166471.43317533</c:v>
                </c:pt>
                <c:pt idx="28303">
                  <c:v>359170273.76379055</c:v>
                </c:pt>
                <c:pt idx="28304">
                  <c:v>359258358.88926446</c:v>
                </c:pt>
                <c:pt idx="28305">
                  <c:v>359263280.5484708</c:v>
                </c:pt>
                <c:pt idx="28306">
                  <c:v>359351928.10764337</c:v>
                </c:pt>
                <c:pt idx="28307">
                  <c:v>359356738.86634916</c:v>
                </c:pt>
                <c:pt idx="28308">
                  <c:v>359361997.04445732</c:v>
                </c:pt>
                <c:pt idx="28309">
                  <c:v>359367926.36278069</c:v>
                </c:pt>
                <c:pt idx="28310">
                  <c:v>359457698.54805309</c:v>
                </c:pt>
                <c:pt idx="28311">
                  <c:v>359547697.26024473</c:v>
                </c:pt>
                <c:pt idx="28312">
                  <c:v>359554188.54945248</c:v>
                </c:pt>
                <c:pt idx="28313">
                  <c:v>359644415.29374015</c:v>
                </c:pt>
                <c:pt idx="28314">
                  <c:v>359650460.04436702</c:v>
                </c:pt>
                <c:pt idx="28315">
                  <c:v>359739795.23487449</c:v>
                </c:pt>
                <c:pt idx="28316">
                  <c:v>359745169.38417178</c:v>
                </c:pt>
                <c:pt idx="28317">
                  <c:v>359834060.2788142</c:v>
                </c:pt>
                <c:pt idx="28318">
                  <c:v>359923177.4947567</c:v>
                </c:pt>
                <c:pt idx="28319">
                  <c:v>359928777.85829401</c:v>
                </c:pt>
                <c:pt idx="28320">
                  <c:v>360018122.73207468</c:v>
                </c:pt>
                <c:pt idx="28321">
                  <c:v>360107470.10171968</c:v>
                </c:pt>
                <c:pt idx="28322">
                  <c:v>360197044.12255085</c:v>
                </c:pt>
                <c:pt idx="28323">
                  <c:v>360202760.02559602</c:v>
                </c:pt>
                <c:pt idx="28324">
                  <c:v>360292562.04776788</c:v>
                </c:pt>
                <c:pt idx="28325">
                  <c:v>360382478.87840396</c:v>
                </c:pt>
                <c:pt idx="28326">
                  <c:v>360387860.71816128</c:v>
                </c:pt>
                <c:pt idx="28327">
                  <c:v>360477108.54988921</c:v>
                </c:pt>
                <c:pt idx="28328">
                  <c:v>360482827.8621012</c:v>
                </c:pt>
                <c:pt idx="28329">
                  <c:v>360572079.36015052</c:v>
                </c:pt>
                <c:pt idx="28330">
                  <c:v>360661221.11566895</c:v>
                </c:pt>
                <c:pt idx="28331">
                  <c:v>360750253.05677474</c:v>
                </c:pt>
                <c:pt idx="28332">
                  <c:v>360839175.11145866</c:v>
                </c:pt>
                <c:pt idx="28333">
                  <c:v>360844899.19684237</c:v>
                </c:pt>
                <c:pt idx="28334">
                  <c:v>360934835.11733717</c:v>
                </c:pt>
                <c:pt idx="28335">
                  <c:v>360941233.83546978</c:v>
                </c:pt>
                <c:pt idx="28336">
                  <c:v>360946958.88283843</c:v>
                </c:pt>
                <c:pt idx="28337">
                  <c:v>360952347.05790704</c:v>
                </c:pt>
                <c:pt idx="28338">
                  <c:v>360957959.63220215</c:v>
                </c:pt>
                <c:pt idx="28339">
                  <c:v>361047454.05530208</c:v>
                </c:pt>
                <c:pt idx="28340">
                  <c:v>361053292.25319755</c:v>
                </c:pt>
                <c:pt idx="28341">
                  <c:v>361058456.71344036</c:v>
                </c:pt>
                <c:pt idx="28342">
                  <c:v>361146608.48407233</c:v>
                </c:pt>
                <c:pt idx="28343">
                  <c:v>361150763.33883345</c:v>
                </c:pt>
                <c:pt idx="28344">
                  <c:v>361239704.19131941</c:v>
                </c:pt>
                <c:pt idx="28345">
                  <c:v>361245432.27918625</c:v>
                </c:pt>
                <c:pt idx="28346">
                  <c:v>361334488.99783731</c:v>
                </c:pt>
                <c:pt idx="28347">
                  <c:v>361423435.70506918</c:v>
                </c:pt>
                <c:pt idx="28348">
                  <c:v>361429278.48557776</c:v>
                </c:pt>
                <c:pt idx="28349">
                  <c:v>361435570.57725459</c:v>
                </c:pt>
                <c:pt idx="28350">
                  <c:v>361524971.70674241</c:v>
                </c:pt>
                <c:pt idx="28351">
                  <c:v>361529466.92667675</c:v>
                </c:pt>
                <c:pt idx="28352">
                  <c:v>361533962.07597536</c:v>
                </c:pt>
                <c:pt idx="28353">
                  <c:v>361538681.90671879</c:v>
                </c:pt>
                <c:pt idx="28354">
                  <c:v>361627301.63835287</c:v>
                </c:pt>
                <c:pt idx="28355">
                  <c:v>361631797.60862547</c:v>
                </c:pt>
                <c:pt idx="28356">
                  <c:v>361635956.31823218</c:v>
                </c:pt>
                <c:pt idx="28357">
                  <c:v>361724017.9619624</c:v>
                </c:pt>
                <c:pt idx="28358">
                  <c:v>361812643.74786216</c:v>
                </c:pt>
                <c:pt idx="28359">
                  <c:v>361817703.7392168</c:v>
                </c:pt>
                <c:pt idx="28360">
                  <c:v>361906670.17133242</c:v>
                </c:pt>
                <c:pt idx="28361">
                  <c:v>361912293.47946548</c:v>
                </c:pt>
                <c:pt idx="28362">
                  <c:v>362001600.88116282</c:v>
                </c:pt>
                <c:pt idx="28363">
                  <c:v>362007337.75928295</c:v>
                </c:pt>
                <c:pt idx="28364">
                  <c:v>362013299.49125355</c:v>
                </c:pt>
                <c:pt idx="28365">
                  <c:v>362019486.06303155</c:v>
                </c:pt>
                <c:pt idx="28366">
                  <c:v>362108912.21204811</c:v>
                </c:pt>
                <c:pt idx="28367">
                  <c:v>362114199.93286175</c:v>
                </c:pt>
                <c:pt idx="28368">
                  <c:v>362119150.05112487</c:v>
                </c:pt>
                <c:pt idx="28369">
                  <c:v>362123875.08421874</c:v>
                </c:pt>
                <c:pt idx="28370">
                  <c:v>362211844.08375978</c:v>
                </c:pt>
                <c:pt idx="28371">
                  <c:v>362299252.20555651</c:v>
                </c:pt>
                <c:pt idx="28372">
                  <c:v>362303191.38933915</c:v>
                </c:pt>
                <c:pt idx="28373">
                  <c:v>362392065.42548573</c:v>
                </c:pt>
                <c:pt idx="28374">
                  <c:v>362397356.23151278</c:v>
                </c:pt>
                <c:pt idx="28375">
                  <c:v>362402421.80535394</c:v>
                </c:pt>
                <c:pt idx="28376">
                  <c:v>362407374.7243374</c:v>
                </c:pt>
                <c:pt idx="28377">
                  <c:v>362412552.68450552</c:v>
                </c:pt>
                <c:pt idx="28378">
                  <c:v>362417392.86704206</c:v>
                </c:pt>
                <c:pt idx="28379">
                  <c:v>362422007.84869921</c:v>
                </c:pt>
                <c:pt idx="28380">
                  <c:v>362426172.52446705</c:v>
                </c:pt>
                <c:pt idx="28381">
                  <c:v>362430224.58335698</c:v>
                </c:pt>
                <c:pt idx="28382">
                  <c:v>362434726.80383688</c:v>
                </c:pt>
                <c:pt idx="28383">
                  <c:v>362439566.61199003</c:v>
                </c:pt>
                <c:pt idx="28384">
                  <c:v>362444743.99071676</c:v>
                </c:pt>
                <c:pt idx="28385">
                  <c:v>362449808.7272529</c:v>
                </c:pt>
                <c:pt idx="28386">
                  <c:v>362454310.64016485</c:v>
                </c:pt>
                <c:pt idx="28387">
                  <c:v>362373974.92104214</c:v>
                </c:pt>
                <c:pt idx="28388">
                  <c:v>362377125.45087713</c:v>
                </c:pt>
                <c:pt idx="28389">
                  <c:v>362380500.98012531</c:v>
                </c:pt>
                <c:pt idx="28390">
                  <c:v>362384214.01637924</c:v>
                </c:pt>
                <c:pt idx="28391">
                  <c:v>362388377.06043071</c:v>
                </c:pt>
                <c:pt idx="28392">
                  <c:v>362393102.60472244</c:v>
                </c:pt>
                <c:pt idx="28393">
                  <c:v>362314110.38449502</c:v>
                </c:pt>
                <c:pt idx="28394">
                  <c:v>362318722.19574779</c:v>
                </c:pt>
                <c:pt idx="28395">
                  <c:v>362323108.97171319</c:v>
                </c:pt>
                <c:pt idx="28396">
                  <c:v>362327383.20164406</c:v>
                </c:pt>
                <c:pt idx="28397">
                  <c:v>362331207.45859081</c:v>
                </c:pt>
                <c:pt idx="28398">
                  <c:v>362334581.76056796</c:v>
                </c:pt>
                <c:pt idx="28399">
                  <c:v>362421566.73520726</c:v>
                </c:pt>
                <c:pt idx="28400">
                  <c:v>362424716.74191648</c:v>
                </c:pt>
                <c:pt idx="28401">
                  <c:v>362427641.71714538</c:v>
                </c:pt>
                <c:pt idx="28402">
                  <c:v>362430229.17034876</c:v>
                </c:pt>
                <c:pt idx="28403">
                  <c:v>362349315.74694347</c:v>
                </c:pt>
                <c:pt idx="28404">
                  <c:v>362352689.83567774</c:v>
                </c:pt>
                <c:pt idx="28405">
                  <c:v>362440016.28204018</c:v>
                </c:pt>
                <c:pt idx="28406">
                  <c:v>362443616.05514121</c:v>
                </c:pt>
                <c:pt idx="28407">
                  <c:v>362446653.32852608</c:v>
                </c:pt>
                <c:pt idx="28408">
                  <c:v>362448903.1399104</c:v>
                </c:pt>
                <c:pt idx="28409">
                  <c:v>362451827.86830711</c:v>
                </c:pt>
                <c:pt idx="28410">
                  <c:v>362455539.98059803</c:v>
                </c:pt>
                <c:pt idx="28411">
                  <c:v>362459364.53085262</c:v>
                </c:pt>
                <c:pt idx="28412">
                  <c:v>362463301.51456881</c:v>
                </c:pt>
                <c:pt idx="28413">
                  <c:v>362467125.96124953</c:v>
                </c:pt>
                <c:pt idx="28414">
                  <c:v>362386878.36045837</c:v>
                </c:pt>
                <c:pt idx="28415">
                  <c:v>362306966.33337235</c:v>
                </c:pt>
                <c:pt idx="28416">
                  <c:v>362311013.71204823</c:v>
                </c:pt>
                <c:pt idx="28417">
                  <c:v>362230874.01957744</c:v>
                </c:pt>
                <c:pt idx="28418">
                  <c:v>362234583.15981722</c:v>
                </c:pt>
                <c:pt idx="28419">
                  <c:v>362154103.68531746</c:v>
                </c:pt>
                <c:pt idx="28420">
                  <c:v>362072723.86642027</c:v>
                </c:pt>
                <c:pt idx="28421">
                  <c:v>362074858.37798423</c:v>
                </c:pt>
                <c:pt idx="28422">
                  <c:v>361993813.82595533</c:v>
                </c:pt>
                <c:pt idx="28423">
                  <c:v>361997407.88901776</c:v>
                </c:pt>
                <c:pt idx="28424">
                  <c:v>362000777.2821483</c:v>
                </c:pt>
                <c:pt idx="28425">
                  <c:v>362003809.70205075</c:v>
                </c:pt>
                <c:pt idx="28426">
                  <c:v>362006842.08982337</c:v>
                </c:pt>
                <c:pt idx="28427">
                  <c:v>362009762.13657165</c:v>
                </c:pt>
                <c:pt idx="28428">
                  <c:v>362013019.07664335</c:v>
                </c:pt>
                <c:pt idx="28429">
                  <c:v>362100583.60761797</c:v>
                </c:pt>
                <c:pt idx="28430">
                  <c:v>362103953.55377811</c:v>
                </c:pt>
                <c:pt idx="28431">
                  <c:v>362106649.48214293</c:v>
                </c:pt>
                <c:pt idx="28432">
                  <c:v>362025035.74177349</c:v>
                </c:pt>
                <c:pt idx="28433">
                  <c:v>362027057.18726581</c:v>
                </c:pt>
                <c:pt idx="28434">
                  <c:v>362028966.31712103</c:v>
                </c:pt>
                <c:pt idx="28435">
                  <c:v>362030987.73485094</c:v>
                </c:pt>
                <c:pt idx="28436">
                  <c:v>362033233.7378065</c:v>
                </c:pt>
                <c:pt idx="28437">
                  <c:v>362035592.02193964</c:v>
                </c:pt>
                <c:pt idx="28438">
                  <c:v>361953862.42336512</c:v>
                </c:pt>
                <c:pt idx="28439">
                  <c:v>361955883.31099749</c:v>
                </c:pt>
                <c:pt idx="28440">
                  <c:v>361957904.18435717</c:v>
                </c:pt>
                <c:pt idx="28441">
                  <c:v>361960149.58246148</c:v>
                </c:pt>
                <c:pt idx="28442">
                  <c:v>361962619.50002462</c:v>
                </c:pt>
                <c:pt idx="28443">
                  <c:v>361881448.01048815</c:v>
                </c:pt>
                <c:pt idx="28444">
                  <c:v>361884141.79203999</c:v>
                </c:pt>
                <c:pt idx="28445">
                  <c:v>361970590.45218444</c:v>
                </c:pt>
                <c:pt idx="28446">
                  <c:v>361973509.33686715</c:v>
                </c:pt>
                <c:pt idx="28447">
                  <c:v>361976203.6655308</c:v>
                </c:pt>
                <c:pt idx="28448">
                  <c:v>361978673.44451827</c:v>
                </c:pt>
                <c:pt idx="28449">
                  <c:v>361980581.89549845</c:v>
                </c:pt>
                <c:pt idx="28450">
                  <c:v>361982602.59442705</c:v>
                </c:pt>
                <c:pt idx="28451">
                  <c:v>361985184.57784688</c:v>
                </c:pt>
                <c:pt idx="28452">
                  <c:v>361987991.05513746</c:v>
                </c:pt>
                <c:pt idx="28453">
                  <c:v>361990685.24743992</c:v>
                </c:pt>
                <c:pt idx="28454">
                  <c:v>362076690.42504579</c:v>
                </c:pt>
                <c:pt idx="28455">
                  <c:v>362078936.06937015</c:v>
                </c:pt>
                <c:pt idx="28456">
                  <c:v>362081855.38064975</c:v>
                </c:pt>
                <c:pt idx="28457">
                  <c:v>362084774.66215187</c:v>
                </c:pt>
                <c:pt idx="28458">
                  <c:v>362086907.96441859</c:v>
                </c:pt>
                <c:pt idx="28459">
                  <c:v>362088143.02688372</c:v>
                </c:pt>
                <c:pt idx="28460">
                  <c:v>362089041.25078374</c:v>
                </c:pt>
                <c:pt idx="28461">
                  <c:v>362173702.53077334</c:v>
                </c:pt>
                <c:pt idx="28462">
                  <c:v>362175162.47269619</c:v>
                </c:pt>
                <c:pt idx="28463">
                  <c:v>362177633.12668079</c:v>
                </c:pt>
                <c:pt idx="28464">
                  <c:v>362179654.55498946</c:v>
                </c:pt>
                <c:pt idx="28465">
                  <c:v>362181002.16593212</c:v>
                </c:pt>
                <c:pt idx="28466">
                  <c:v>362182686.67068911</c:v>
                </c:pt>
                <c:pt idx="28467">
                  <c:v>362101279.27056038</c:v>
                </c:pt>
                <c:pt idx="28468">
                  <c:v>362187740.12548691</c:v>
                </c:pt>
                <c:pt idx="28469">
                  <c:v>362189873.77961695</c:v>
                </c:pt>
                <c:pt idx="28470">
                  <c:v>362191895.12149197</c:v>
                </c:pt>
                <c:pt idx="28471">
                  <c:v>362277347.1800952</c:v>
                </c:pt>
                <c:pt idx="28472">
                  <c:v>362362350.56927544</c:v>
                </c:pt>
                <c:pt idx="28473">
                  <c:v>362363698.73405993</c:v>
                </c:pt>
                <c:pt idx="28474">
                  <c:v>362365271.58495373</c:v>
                </c:pt>
                <c:pt idx="28475">
                  <c:v>362366732.08162129</c:v>
                </c:pt>
                <c:pt idx="28476">
                  <c:v>362368192.57084072</c:v>
                </c:pt>
                <c:pt idx="28477">
                  <c:v>362453984.39827579</c:v>
                </c:pt>
                <c:pt idx="28478">
                  <c:v>362455108.09901744</c:v>
                </c:pt>
                <c:pt idx="28479">
                  <c:v>362539327.51460779</c:v>
                </c:pt>
                <c:pt idx="28480">
                  <c:v>362540114.2836169</c:v>
                </c:pt>
                <c:pt idx="28481">
                  <c:v>362541350.63055235</c:v>
                </c:pt>
                <c:pt idx="28482">
                  <c:v>362543148.94384378</c:v>
                </c:pt>
                <c:pt idx="28483">
                  <c:v>362628830.85233778</c:v>
                </c:pt>
                <c:pt idx="28484">
                  <c:v>362630517.14029151</c:v>
                </c:pt>
                <c:pt idx="28485">
                  <c:v>362631866.16351056</c:v>
                </c:pt>
                <c:pt idx="28486">
                  <c:v>362716874.91334164</c:v>
                </c:pt>
                <c:pt idx="28487">
                  <c:v>362717999.35014296</c:v>
                </c:pt>
                <c:pt idx="28488">
                  <c:v>362719461.11139011</c:v>
                </c:pt>
                <c:pt idx="28489">
                  <c:v>362721147.74972147</c:v>
                </c:pt>
                <c:pt idx="28490">
                  <c:v>362722721.93654323</c:v>
                </c:pt>
                <c:pt idx="28491">
                  <c:v>362723733.90922177</c:v>
                </c:pt>
                <c:pt idx="28492">
                  <c:v>362808294.86664075</c:v>
                </c:pt>
                <c:pt idx="28493">
                  <c:v>362809194.60082567</c:v>
                </c:pt>
                <c:pt idx="28494">
                  <c:v>362810656.66285348</c:v>
                </c:pt>
                <c:pt idx="28495">
                  <c:v>362812456.11357701</c:v>
                </c:pt>
                <c:pt idx="28496">
                  <c:v>362898030.75151581</c:v>
                </c:pt>
                <c:pt idx="28497">
                  <c:v>362899380.63624674</c:v>
                </c:pt>
                <c:pt idx="28498">
                  <c:v>362900505.53533614</c:v>
                </c:pt>
                <c:pt idx="28499">
                  <c:v>362901630.43001294</c:v>
                </c:pt>
                <c:pt idx="28500">
                  <c:v>362902530.34257823</c:v>
                </c:pt>
                <c:pt idx="28501">
                  <c:v>362903205.27514875</c:v>
                </c:pt>
                <c:pt idx="28502">
                  <c:v>362903880.2061311</c:v>
                </c:pt>
                <c:pt idx="28503">
                  <c:v>362988669.33496344</c:v>
                </c:pt>
                <c:pt idx="28504">
                  <c:v>362989681.95930654</c:v>
                </c:pt>
                <c:pt idx="28505">
                  <c:v>362990919.60642725</c:v>
                </c:pt>
                <c:pt idx="28506">
                  <c:v>362992157.24820799</c:v>
                </c:pt>
                <c:pt idx="28507">
                  <c:v>362992832.32329255</c:v>
                </c:pt>
                <c:pt idx="28508">
                  <c:v>362993169.86023879</c:v>
                </c:pt>
                <c:pt idx="28509">
                  <c:v>363077735.35238379</c:v>
                </c:pt>
                <c:pt idx="28510">
                  <c:v>363078973.26756895</c:v>
                </c:pt>
                <c:pt idx="28511">
                  <c:v>363164327.2948519</c:v>
                </c:pt>
                <c:pt idx="28512">
                  <c:v>363166128.29607326</c:v>
                </c:pt>
                <c:pt idx="28513">
                  <c:v>363167929.28599328</c:v>
                </c:pt>
                <c:pt idx="28514">
                  <c:v>363169054.89895439</c:v>
                </c:pt>
                <c:pt idx="28515">
                  <c:v>363169842.82540017</c:v>
                </c:pt>
                <c:pt idx="28516">
                  <c:v>363254973.5947603</c:v>
                </c:pt>
                <c:pt idx="28517">
                  <c:v>363256099.4553737</c:v>
                </c:pt>
                <c:pt idx="28518">
                  <c:v>363256662.38402492</c:v>
                </c:pt>
                <c:pt idx="28519">
                  <c:v>363256774.96962267</c:v>
                </c:pt>
                <c:pt idx="28520">
                  <c:v>363257563.06757051</c:v>
                </c:pt>
                <c:pt idx="28521">
                  <c:v>363258688.91802806</c:v>
                </c:pt>
                <c:pt idx="28522">
                  <c:v>363259251.84160101</c:v>
                </c:pt>
                <c:pt idx="28523">
                  <c:v>363175921.04241556</c:v>
                </c:pt>
                <c:pt idx="28524">
                  <c:v>363092589.98211646</c:v>
                </c:pt>
                <c:pt idx="28525">
                  <c:v>363093152.6423685</c:v>
                </c:pt>
                <c:pt idx="28526">
                  <c:v>363094165.42804146</c:v>
                </c:pt>
                <c:pt idx="28527">
                  <c:v>363179522.88805121</c:v>
                </c:pt>
                <c:pt idx="28528">
                  <c:v>363181211.23763174</c:v>
                </c:pt>
                <c:pt idx="28529">
                  <c:v>363183124.68848312</c:v>
                </c:pt>
                <c:pt idx="28530">
                  <c:v>363185263.23610216</c:v>
                </c:pt>
                <c:pt idx="28531">
                  <c:v>363186726.44371301</c:v>
                </c:pt>
                <c:pt idx="28532">
                  <c:v>363271185.56158918</c:v>
                </c:pt>
                <c:pt idx="28533">
                  <c:v>363271635.88093174</c:v>
                </c:pt>
                <c:pt idx="28534">
                  <c:v>363356095.36082077</c:v>
                </c:pt>
                <c:pt idx="28535">
                  <c:v>363272536.51749742</c:v>
                </c:pt>
                <c:pt idx="28536">
                  <c:v>363272874.25548112</c:v>
                </c:pt>
                <c:pt idx="28537">
                  <c:v>363273549.73025614</c:v>
                </c:pt>
                <c:pt idx="28538">
                  <c:v>363274225.20344222</c:v>
                </c:pt>
                <c:pt idx="28539">
                  <c:v>363358910.48518145</c:v>
                </c:pt>
                <c:pt idx="28540">
                  <c:v>363360036.52719766</c:v>
                </c:pt>
                <c:pt idx="28541">
                  <c:v>363361612.97860146</c:v>
                </c:pt>
                <c:pt idx="28542">
                  <c:v>363447200.26974833</c:v>
                </c:pt>
                <c:pt idx="28543">
                  <c:v>363448551.81096125</c:v>
                </c:pt>
                <c:pt idx="28544">
                  <c:v>363533351.60056227</c:v>
                </c:pt>
                <c:pt idx="28545">
                  <c:v>363534365.48310816</c:v>
                </c:pt>
                <c:pt idx="28546">
                  <c:v>363619165.91667473</c:v>
                </c:pt>
                <c:pt idx="28547">
                  <c:v>363620405.38369346</c:v>
                </c:pt>
                <c:pt idx="28548">
                  <c:v>363621532.16725242</c:v>
                </c:pt>
                <c:pt idx="28549">
                  <c:v>363622546.26867676</c:v>
                </c:pt>
                <c:pt idx="28550">
                  <c:v>363707460.58811152</c:v>
                </c:pt>
                <c:pt idx="28551">
                  <c:v>363708474.9163633</c:v>
                </c:pt>
                <c:pt idx="28552">
                  <c:v>363709376.53847116</c:v>
                </c:pt>
                <c:pt idx="28553">
                  <c:v>363626827.99078834</c:v>
                </c:pt>
                <c:pt idx="28554">
                  <c:v>363712644.89489955</c:v>
                </c:pt>
                <c:pt idx="28555">
                  <c:v>363714335.40950191</c:v>
                </c:pt>
                <c:pt idx="28556">
                  <c:v>363799364.48116654</c:v>
                </c:pt>
                <c:pt idx="28557">
                  <c:v>363800040.83755761</c:v>
                </c:pt>
                <c:pt idx="28558">
                  <c:v>363800717.19235706</c:v>
                </c:pt>
                <c:pt idx="28559">
                  <c:v>363801506.27094579</c:v>
                </c:pt>
                <c:pt idx="28560">
                  <c:v>363802408.07239449</c:v>
                </c:pt>
                <c:pt idx="28561">
                  <c:v>363718730.70093012</c:v>
                </c:pt>
                <c:pt idx="28562">
                  <c:v>363718279.90490299</c:v>
                </c:pt>
                <c:pt idx="28563">
                  <c:v>363717941.80741882</c:v>
                </c:pt>
                <c:pt idx="28564">
                  <c:v>363802069.89718282</c:v>
                </c:pt>
                <c:pt idx="28565">
                  <c:v>363802069.89718282</c:v>
                </c:pt>
                <c:pt idx="28566">
                  <c:v>363802746.24720848</c:v>
                </c:pt>
                <c:pt idx="28567">
                  <c:v>363804549.83949697</c:v>
                </c:pt>
                <c:pt idx="28568">
                  <c:v>363807142.48358631</c:v>
                </c:pt>
                <c:pt idx="28569">
                  <c:v>363808607.88077164</c:v>
                </c:pt>
                <c:pt idx="28570">
                  <c:v>363809284.21541446</c:v>
                </c:pt>
                <c:pt idx="28571">
                  <c:v>363810524.15812725</c:v>
                </c:pt>
                <c:pt idx="28572">
                  <c:v>363812102.25929815</c:v>
                </c:pt>
                <c:pt idx="28573">
                  <c:v>363813342.18985522</c:v>
                </c:pt>
                <c:pt idx="28574">
                  <c:v>363814243.95417345</c:v>
                </c:pt>
                <c:pt idx="28575">
                  <c:v>363814920.27555591</c:v>
                </c:pt>
                <c:pt idx="28576">
                  <c:v>363815709.31515759</c:v>
                </c:pt>
                <c:pt idx="28577">
                  <c:v>363732141.55931598</c:v>
                </c:pt>
                <c:pt idx="28578">
                  <c:v>363816047.47432393</c:v>
                </c:pt>
                <c:pt idx="28579">
                  <c:v>363816160.19395745</c:v>
                </c:pt>
                <c:pt idx="28580">
                  <c:v>363816611.07205039</c:v>
                </c:pt>
                <c:pt idx="28581">
                  <c:v>363816949.23015583</c:v>
                </c:pt>
                <c:pt idx="28582">
                  <c:v>363817400.10701138</c:v>
                </c:pt>
                <c:pt idx="28583">
                  <c:v>363733944.6522128</c:v>
                </c:pt>
                <c:pt idx="28584">
                  <c:v>363734620.80913252</c:v>
                </c:pt>
                <c:pt idx="28585">
                  <c:v>363819541.76241559</c:v>
                </c:pt>
                <c:pt idx="28586">
                  <c:v>363821007.09639329</c:v>
                </c:pt>
                <c:pt idx="28587">
                  <c:v>363905928.84679657</c:v>
                </c:pt>
                <c:pt idx="28588">
                  <c:v>363906041.59008306</c:v>
                </c:pt>
                <c:pt idx="28589">
                  <c:v>363821908.83666706</c:v>
                </c:pt>
                <c:pt idx="28590">
                  <c:v>363822359.70574349</c:v>
                </c:pt>
                <c:pt idx="28591">
                  <c:v>363823712.30872923</c:v>
                </c:pt>
                <c:pt idx="28592">
                  <c:v>363825290.33750159</c:v>
                </c:pt>
                <c:pt idx="28593">
                  <c:v>363826642.92669666</c:v>
                </c:pt>
                <c:pt idx="28594">
                  <c:v>363911791.43909144</c:v>
                </c:pt>
                <c:pt idx="28595">
                  <c:v>363913144.32803005</c:v>
                </c:pt>
                <c:pt idx="28596">
                  <c:v>363914497.21060294</c:v>
                </c:pt>
                <c:pt idx="28597">
                  <c:v>363915850.08681023</c:v>
                </c:pt>
                <c:pt idx="28598">
                  <c:v>363916977.47878695</c:v>
                </c:pt>
                <c:pt idx="28599">
                  <c:v>363917766.65054083</c:v>
                </c:pt>
                <c:pt idx="28600">
                  <c:v>363918781.29675514</c:v>
                </c:pt>
                <c:pt idx="28601">
                  <c:v>363920359.62819451</c:v>
                </c:pt>
                <c:pt idx="28602">
                  <c:v>364005172.35609746</c:v>
                </c:pt>
                <c:pt idx="28603">
                  <c:v>364004946.82942688</c:v>
                </c:pt>
                <c:pt idx="28604">
                  <c:v>364004946.82942688</c:v>
                </c:pt>
                <c:pt idx="28605">
                  <c:v>364005848.93504828</c:v>
                </c:pt>
                <c:pt idx="28606">
                  <c:v>364006412.74962556</c:v>
                </c:pt>
                <c:pt idx="28607">
                  <c:v>364006412.74962556</c:v>
                </c:pt>
                <c:pt idx="28608">
                  <c:v>364006638.27514666</c:v>
                </c:pt>
                <c:pt idx="28609">
                  <c:v>363923178.05564344</c:v>
                </c:pt>
                <c:pt idx="28610">
                  <c:v>363923629.00147146</c:v>
                </c:pt>
                <c:pt idx="28611">
                  <c:v>363924305.41888744</c:v>
                </c:pt>
                <c:pt idx="28612">
                  <c:v>364009006.28244215</c:v>
                </c:pt>
                <c:pt idx="28613">
                  <c:v>364009570.09082925</c:v>
                </c:pt>
                <c:pt idx="28614">
                  <c:v>364093820.29519594</c:v>
                </c:pt>
                <c:pt idx="28615">
                  <c:v>364094271.44455457</c:v>
                </c:pt>
                <c:pt idx="28616">
                  <c:v>364094835.38025773</c:v>
                </c:pt>
                <c:pt idx="28617">
                  <c:v>364179311.59863371</c:v>
                </c:pt>
                <c:pt idx="28618">
                  <c:v>364179875.66209465</c:v>
                </c:pt>
                <c:pt idx="28619">
                  <c:v>364180101.28716952</c:v>
                </c:pt>
                <c:pt idx="28620">
                  <c:v>364179762.84949136</c:v>
                </c:pt>
                <c:pt idx="28621">
                  <c:v>364179198.78580916</c:v>
                </c:pt>
                <c:pt idx="28622">
                  <c:v>364178521.90793115</c:v>
                </c:pt>
                <c:pt idx="28623">
                  <c:v>364177957.84181696</c:v>
                </c:pt>
                <c:pt idx="28624">
                  <c:v>364177732.21506125</c:v>
                </c:pt>
                <c:pt idx="28625">
                  <c:v>364093820.29519594</c:v>
                </c:pt>
                <c:pt idx="28626">
                  <c:v>364094158.65728122</c:v>
                </c:pt>
                <c:pt idx="28627">
                  <c:v>364010472.18194914</c:v>
                </c:pt>
                <c:pt idx="28628">
                  <c:v>363926672.86731213</c:v>
                </c:pt>
                <c:pt idx="28629">
                  <c:v>363927123.80765885</c:v>
                </c:pt>
                <c:pt idx="28630">
                  <c:v>363928138.42085344</c:v>
                </c:pt>
                <c:pt idx="28631">
                  <c:v>364012952.91793919</c:v>
                </c:pt>
                <c:pt idx="28632">
                  <c:v>364012952.91793919</c:v>
                </c:pt>
                <c:pt idx="28633">
                  <c:v>364012614.63701898</c:v>
                </c:pt>
                <c:pt idx="28634">
                  <c:v>364013291.19846231</c:v>
                </c:pt>
                <c:pt idx="28635">
                  <c:v>364014531.55697328</c:v>
                </c:pt>
                <c:pt idx="28636">
                  <c:v>364015659.15097845</c:v>
                </c:pt>
                <c:pt idx="28637">
                  <c:v>364016673.98180276</c:v>
                </c:pt>
                <c:pt idx="28638">
                  <c:v>364101264.16913497</c:v>
                </c:pt>
                <c:pt idx="28639">
                  <c:v>364101602.52246439</c:v>
                </c:pt>
                <c:pt idx="28640">
                  <c:v>364101828.09112954</c:v>
                </c:pt>
                <c:pt idx="28641">
                  <c:v>364102392.01201844</c:v>
                </c:pt>
                <c:pt idx="28642">
                  <c:v>364103294.28314185</c:v>
                </c:pt>
                <c:pt idx="28643">
                  <c:v>364104309.33477247</c:v>
                </c:pt>
                <c:pt idx="28644">
                  <c:v>364104873.25079733</c:v>
                </c:pt>
                <c:pt idx="28645">
                  <c:v>364188900.52707869</c:v>
                </c:pt>
                <c:pt idx="28646">
                  <c:v>364188674.90890372</c:v>
                </c:pt>
                <c:pt idx="28647">
                  <c:v>364188562.0997504</c:v>
                </c:pt>
                <c:pt idx="28648">
                  <c:v>364188449.29055256</c:v>
                </c:pt>
                <c:pt idx="28649">
                  <c:v>364188336.48131019</c:v>
                </c:pt>
                <c:pt idx="28650">
                  <c:v>364188562.0997504</c:v>
                </c:pt>
                <c:pt idx="28651">
                  <c:v>364189351.76289713</c:v>
                </c:pt>
                <c:pt idx="28652">
                  <c:v>364190367.04090136</c:v>
                </c:pt>
                <c:pt idx="28653">
                  <c:v>364190931.08268857</c:v>
                </c:pt>
                <c:pt idx="28654">
                  <c:v>364191269.50723076</c:v>
                </c:pt>
                <c:pt idx="28655">
                  <c:v>364191495.12337089</c:v>
                </c:pt>
                <c:pt idx="28656">
                  <c:v>364191382.315323</c:v>
                </c:pt>
                <c:pt idx="28657">
                  <c:v>364275184.54628748</c:v>
                </c:pt>
                <c:pt idx="28658">
                  <c:v>364275861.55013305</c:v>
                </c:pt>
                <c:pt idx="28659">
                  <c:v>364276764.21944916</c:v>
                </c:pt>
                <c:pt idx="28660">
                  <c:v>364361695.3559311</c:v>
                </c:pt>
                <c:pt idx="28661">
                  <c:v>364362485.3684203</c:v>
                </c:pt>
                <c:pt idx="28662">
                  <c:v>364362823.94453716</c:v>
                </c:pt>
                <c:pt idx="28663">
                  <c:v>364363162.52025616</c:v>
                </c:pt>
                <c:pt idx="28664">
                  <c:v>364447530.03268313</c:v>
                </c:pt>
                <c:pt idx="28665">
                  <c:v>364447981.56961709</c:v>
                </c:pt>
                <c:pt idx="28666">
                  <c:v>364448320.22185248</c:v>
                </c:pt>
                <c:pt idx="28667">
                  <c:v>364448658.87368959</c:v>
                </c:pt>
                <c:pt idx="28668">
                  <c:v>364533139.76117015</c:v>
                </c:pt>
                <c:pt idx="28669">
                  <c:v>364533478.48992145</c:v>
                </c:pt>
                <c:pt idx="28670">
                  <c:v>364533704.30886751</c:v>
                </c:pt>
                <c:pt idx="28671">
                  <c:v>364534494.67378426</c:v>
                </c:pt>
                <c:pt idx="28672">
                  <c:v>364535736.67141402</c:v>
                </c:pt>
                <c:pt idx="28673">
                  <c:v>364620783.0818913</c:v>
                </c:pt>
                <c:pt idx="28674">
                  <c:v>364621347.7522428</c:v>
                </c:pt>
                <c:pt idx="28675">
                  <c:v>364705265.2085728</c:v>
                </c:pt>
                <c:pt idx="28676">
                  <c:v>364705378.16850245</c:v>
                </c:pt>
                <c:pt idx="28677">
                  <c:v>364706168.88676655</c:v>
                </c:pt>
                <c:pt idx="28678">
                  <c:v>364707637.3577866</c:v>
                </c:pt>
                <c:pt idx="28679">
                  <c:v>364793250.13014889</c:v>
                </c:pt>
                <c:pt idx="28680">
                  <c:v>364794379.97141814</c:v>
                </c:pt>
                <c:pt idx="28681">
                  <c:v>364794831.90668535</c:v>
                </c:pt>
                <c:pt idx="28682">
                  <c:v>364795170.85767108</c:v>
                </c:pt>
                <c:pt idx="28683">
                  <c:v>364795509.80825794</c:v>
                </c:pt>
                <c:pt idx="28684">
                  <c:v>364796074.72501677</c:v>
                </c:pt>
                <c:pt idx="28685">
                  <c:v>364796413.67454052</c:v>
                </c:pt>
                <c:pt idx="28686">
                  <c:v>364796526.65762693</c:v>
                </c:pt>
                <c:pt idx="28687">
                  <c:v>364796300.69141024</c:v>
                </c:pt>
                <c:pt idx="28688">
                  <c:v>364795848.75844622</c:v>
                </c:pt>
                <c:pt idx="28689">
                  <c:v>364879541.72953844</c:v>
                </c:pt>
                <c:pt idx="28690">
                  <c:v>364879993.76682156</c:v>
                </c:pt>
                <c:pt idx="28691">
                  <c:v>364964477.98418814</c:v>
                </c:pt>
                <c:pt idx="28692">
                  <c:v>364965043.15864271</c:v>
                </c:pt>
                <c:pt idx="28693">
                  <c:v>365049640.82418585</c:v>
                </c:pt>
                <c:pt idx="28694">
                  <c:v>365050206.1261571</c:v>
                </c:pt>
                <c:pt idx="28695">
                  <c:v>364966738.67535764</c:v>
                </c:pt>
                <c:pt idx="28696">
                  <c:v>364882931.99188149</c:v>
                </c:pt>
                <c:pt idx="28697">
                  <c:v>364883044.99993896</c:v>
                </c:pt>
                <c:pt idx="28698">
                  <c:v>364883497.03172863</c:v>
                </c:pt>
                <c:pt idx="28699">
                  <c:v>364884175.07808316</c:v>
                </c:pt>
                <c:pt idx="28700">
                  <c:v>364968660.24891484</c:v>
                </c:pt>
                <c:pt idx="28701">
                  <c:v>365053145.67854553</c:v>
                </c:pt>
                <c:pt idx="28702">
                  <c:v>365053597.91471475</c:v>
                </c:pt>
                <c:pt idx="28703">
                  <c:v>365053484.85573876</c:v>
                </c:pt>
                <c:pt idx="28704">
                  <c:v>365053032.61939222</c:v>
                </c:pt>
                <c:pt idx="28705">
                  <c:v>365052806.50095272</c:v>
                </c:pt>
                <c:pt idx="28706">
                  <c:v>365136726.68635535</c:v>
                </c:pt>
                <c:pt idx="28707">
                  <c:v>365137405.19708508</c:v>
                </c:pt>
                <c:pt idx="28708">
                  <c:v>365138309.87557548</c:v>
                </c:pt>
                <c:pt idx="28709">
                  <c:v>365222909.08779436</c:v>
                </c:pt>
                <c:pt idx="28710">
                  <c:v>365223361.52887315</c:v>
                </c:pt>
                <c:pt idx="28711">
                  <c:v>365307734.8823784</c:v>
                </c:pt>
                <c:pt idx="28712">
                  <c:v>365307621.74636257</c:v>
                </c:pt>
                <c:pt idx="28713">
                  <c:v>365307056.06561655</c:v>
                </c:pt>
                <c:pt idx="28714">
                  <c:v>365390863.66053784</c:v>
                </c:pt>
                <c:pt idx="28715">
                  <c:v>365391203.14722317</c:v>
                </c:pt>
                <c:pt idx="28716">
                  <c:v>365391768.95747715</c:v>
                </c:pt>
                <c:pt idx="28717">
                  <c:v>365391882.11939508</c:v>
                </c:pt>
                <c:pt idx="28718">
                  <c:v>365391768.95747715</c:v>
                </c:pt>
                <c:pt idx="28719">
                  <c:v>365391768.95747715</c:v>
                </c:pt>
                <c:pt idx="28720">
                  <c:v>365392334.7666226</c:v>
                </c:pt>
                <c:pt idx="28721">
                  <c:v>365476821.77368844</c:v>
                </c:pt>
                <c:pt idx="28722">
                  <c:v>365477048.14857316</c:v>
                </c:pt>
                <c:pt idx="28723">
                  <c:v>365476821.77368844</c:v>
                </c:pt>
                <c:pt idx="28724">
                  <c:v>365476369.02338713</c:v>
                </c:pt>
                <c:pt idx="28725">
                  <c:v>365476255.83570075</c:v>
                </c:pt>
                <c:pt idx="28726">
                  <c:v>365560290.11845595</c:v>
                </c:pt>
                <c:pt idx="28727">
                  <c:v>365560969.39958286</c:v>
                </c:pt>
                <c:pt idx="28728">
                  <c:v>365646136.28106809</c:v>
                </c:pt>
                <c:pt idx="28729">
                  <c:v>365647495.14455158</c:v>
                </c:pt>
                <c:pt idx="28730">
                  <c:v>365648740.76379478</c:v>
                </c:pt>
                <c:pt idx="28731">
                  <c:v>365649646.66532552</c:v>
                </c:pt>
                <c:pt idx="28732">
                  <c:v>365649986.37766701</c:v>
                </c:pt>
                <c:pt idx="28733">
                  <c:v>365649986.37766701</c:v>
                </c:pt>
                <c:pt idx="28734">
                  <c:v>365650665.80115151</c:v>
                </c:pt>
                <c:pt idx="28735">
                  <c:v>365568101.75495255</c:v>
                </c:pt>
                <c:pt idx="28736">
                  <c:v>365485310.71038419</c:v>
                </c:pt>
                <c:pt idx="28737">
                  <c:v>365486102.99840766</c:v>
                </c:pt>
                <c:pt idx="28738">
                  <c:v>365570479.16759801</c:v>
                </c:pt>
                <c:pt idx="28739">
                  <c:v>365570705.58682883</c:v>
                </c:pt>
                <c:pt idx="28740">
                  <c:v>365654855.54399222</c:v>
                </c:pt>
                <c:pt idx="28741">
                  <c:v>365654968.77944177</c:v>
                </c:pt>
                <c:pt idx="28742">
                  <c:v>365655195.25020736</c:v>
                </c:pt>
                <c:pt idx="28743">
                  <c:v>365655761.42634547</c:v>
                </c:pt>
                <c:pt idx="28744">
                  <c:v>365656440.83624649</c:v>
                </c:pt>
                <c:pt idx="28745">
                  <c:v>365656893.77529246</c:v>
                </c:pt>
                <c:pt idx="28746">
                  <c:v>365656893.77529246</c:v>
                </c:pt>
                <c:pt idx="28747">
                  <c:v>365656554.07107449</c:v>
                </c:pt>
                <c:pt idx="28748">
                  <c:v>365655761.42634547</c:v>
                </c:pt>
                <c:pt idx="28749">
                  <c:v>365655421.72079611</c:v>
                </c:pt>
                <c:pt idx="28750">
                  <c:v>365572064.09848779</c:v>
                </c:pt>
                <c:pt idx="28751">
                  <c:v>365572969.7693767</c:v>
                </c:pt>
                <c:pt idx="28752">
                  <c:v>365573535.81223959</c:v>
                </c:pt>
                <c:pt idx="28753">
                  <c:v>365574215.06221116</c:v>
                </c:pt>
                <c:pt idx="28754">
                  <c:v>365658818.75831461</c:v>
                </c:pt>
                <c:pt idx="28755">
                  <c:v>365658818.75831461</c:v>
                </c:pt>
                <c:pt idx="28756">
                  <c:v>365658479.05636054</c:v>
                </c:pt>
                <c:pt idx="28757">
                  <c:v>365658705.52437419</c:v>
                </c:pt>
                <c:pt idx="28758">
                  <c:v>365659724.62823904</c:v>
                </c:pt>
                <c:pt idx="28759">
                  <c:v>365661083.42779893</c:v>
                </c:pt>
                <c:pt idx="28760">
                  <c:v>365578743.35452515</c:v>
                </c:pt>
                <c:pt idx="28761">
                  <c:v>365579988.62246281</c:v>
                </c:pt>
                <c:pt idx="28762">
                  <c:v>365580894.26849955</c:v>
                </c:pt>
                <c:pt idx="28763">
                  <c:v>365581573.5011633</c:v>
                </c:pt>
                <c:pt idx="28764">
                  <c:v>365498552.95326251</c:v>
                </c:pt>
                <c:pt idx="28765">
                  <c:v>365499571.56217319</c:v>
                </c:pt>
                <c:pt idx="28766">
                  <c:v>365500476.98929906</c:v>
                </c:pt>
                <c:pt idx="28767">
                  <c:v>365501382.41358602</c:v>
                </c:pt>
                <c:pt idx="28768">
                  <c:v>365502287.83503294</c:v>
                </c:pt>
                <c:pt idx="28769">
                  <c:v>365419152.84797972</c:v>
                </c:pt>
                <c:pt idx="28770">
                  <c:v>365419718.60345066</c:v>
                </c:pt>
                <c:pt idx="28771">
                  <c:v>365420171.20702851</c:v>
                </c:pt>
                <c:pt idx="28772">
                  <c:v>365504098.66940951</c:v>
                </c:pt>
                <c:pt idx="28773">
                  <c:v>365503419.6078496</c:v>
                </c:pt>
                <c:pt idx="28774">
                  <c:v>365502627.36734384</c:v>
                </c:pt>
                <c:pt idx="28775">
                  <c:v>365418813.39416522</c:v>
                </c:pt>
                <c:pt idx="28776">
                  <c:v>365419605.45244479</c:v>
                </c:pt>
                <c:pt idx="28777">
                  <c:v>365419944.90532809</c:v>
                </c:pt>
                <c:pt idx="28778">
                  <c:v>365419605.45244479</c:v>
                </c:pt>
                <c:pt idx="28779">
                  <c:v>365419039.69675255</c:v>
                </c:pt>
                <c:pt idx="28780">
                  <c:v>365502401.01251441</c:v>
                </c:pt>
                <c:pt idx="28781">
                  <c:v>365501608.76921374</c:v>
                </c:pt>
                <c:pt idx="28782">
                  <c:v>365501042.87981153</c:v>
                </c:pt>
                <c:pt idx="28783">
                  <c:v>365501269.23570514</c:v>
                </c:pt>
                <c:pt idx="28784">
                  <c:v>365586214.88160843</c:v>
                </c:pt>
                <c:pt idx="28785">
                  <c:v>365588139.33454978</c:v>
                </c:pt>
                <c:pt idx="28786">
                  <c:v>365590403.38041478</c:v>
                </c:pt>
                <c:pt idx="28787">
                  <c:v>365676143.02824903</c:v>
                </c:pt>
                <c:pt idx="28788">
                  <c:v>365677275.29729915</c:v>
                </c:pt>
                <c:pt idx="28789">
                  <c:v>365678181.10934347</c:v>
                </c:pt>
                <c:pt idx="28790">
                  <c:v>365679426.59626645</c:v>
                </c:pt>
                <c:pt idx="28791">
                  <c:v>365680105.95050651</c:v>
                </c:pt>
                <c:pt idx="28792">
                  <c:v>365680105.95050651</c:v>
                </c:pt>
                <c:pt idx="28793">
                  <c:v>365679879.49927008</c:v>
                </c:pt>
                <c:pt idx="28794">
                  <c:v>365680445.62702721</c:v>
                </c:pt>
                <c:pt idx="28795">
                  <c:v>365681917.55400151</c:v>
                </c:pt>
                <c:pt idx="28796">
                  <c:v>365599572.58465719</c:v>
                </c:pt>
                <c:pt idx="28797">
                  <c:v>365601157.355883</c:v>
                </c:pt>
                <c:pt idx="28798">
                  <c:v>365602062.93553579</c:v>
                </c:pt>
                <c:pt idx="28799">
                  <c:v>365601723.34349906</c:v>
                </c:pt>
                <c:pt idx="28800">
                  <c:v>365600930.96052629</c:v>
                </c:pt>
                <c:pt idx="28801">
                  <c:v>365684634.93794012</c:v>
                </c:pt>
                <c:pt idx="28802">
                  <c:v>365600930.96052629</c:v>
                </c:pt>
                <c:pt idx="28803">
                  <c:v>365601836.54088885</c:v>
                </c:pt>
                <c:pt idx="28804">
                  <c:v>365602742.11841202</c:v>
                </c:pt>
                <c:pt idx="28805">
                  <c:v>365519829.81514651</c:v>
                </c:pt>
                <c:pt idx="28806">
                  <c:v>365521187.85947871</c:v>
                </c:pt>
                <c:pt idx="28807">
                  <c:v>365522659.06696373</c:v>
                </c:pt>
                <c:pt idx="28808">
                  <c:v>365524243.43587089</c:v>
                </c:pt>
                <c:pt idx="28809">
                  <c:v>365525827.79608405</c:v>
                </c:pt>
                <c:pt idx="28810">
                  <c:v>365610892.18833315</c:v>
                </c:pt>
                <c:pt idx="28811">
                  <c:v>365612137.3176502</c:v>
                </c:pt>
                <c:pt idx="28812">
                  <c:v>365613495.63441885</c:v>
                </c:pt>
                <c:pt idx="28813">
                  <c:v>365530807.15729684</c:v>
                </c:pt>
                <c:pt idx="28814">
                  <c:v>365531825.65241981</c:v>
                </c:pt>
                <c:pt idx="28815">
                  <c:v>365617344.16390085</c:v>
                </c:pt>
                <c:pt idx="28816">
                  <c:v>365619494.79039049</c:v>
                </c:pt>
                <c:pt idx="28817">
                  <c:v>365621871.77998245</c:v>
                </c:pt>
                <c:pt idx="28818">
                  <c:v>365539294.50687629</c:v>
                </c:pt>
                <c:pt idx="28819">
                  <c:v>365540199.80943894</c:v>
                </c:pt>
                <c:pt idx="28820">
                  <c:v>365541557.7579605</c:v>
                </c:pt>
                <c:pt idx="28821">
                  <c:v>365543481.50743282</c:v>
                </c:pt>
                <c:pt idx="28822">
                  <c:v>365545065.7620793</c:v>
                </c:pt>
                <c:pt idx="28823">
                  <c:v>365546197.36721927</c:v>
                </c:pt>
                <c:pt idx="28824">
                  <c:v>365631153.17103976</c:v>
                </c:pt>
                <c:pt idx="28825">
                  <c:v>365632737.76896936</c:v>
                </c:pt>
                <c:pt idx="28826">
                  <c:v>365634548.7273851</c:v>
                </c:pt>
                <c:pt idx="28827">
                  <c:v>365635680.57062805</c:v>
                </c:pt>
                <c:pt idx="28828">
                  <c:v>365636699.22575349</c:v>
                </c:pt>
                <c:pt idx="28829">
                  <c:v>365637944.243806</c:v>
                </c:pt>
                <c:pt idx="28830">
                  <c:v>365639189.25649005</c:v>
                </c:pt>
                <c:pt idx="28831">
                  <c:v>365640434.26380688</c:v>
                </c:pt>
                <c:pt idx="28832">
                  <c:v>365725845.46058208</c:v>
                </c:pt>
                <c:pt idx="28833">
                  <c:v>365726864.32759613</c:v>
                </c:pt>
                <c:pt idx="28834">
                  <c:v>365811370.55844462</c:v>
                </c:pt>
                <c:pt idx="28835">
                  <c:v>365811823.49011874</c:v>
                </c:pt>
                <c:pt idx="28836">
                  <c:v>365896556.59982151</c:v>
                </c:pt>
                <c:pt idx="28837">
                  <c:v>365898255.47235441</c:v>
                </c:pt>
                <c:pt idx="28838">
                  <c:v>365984462.01056623</c:v>
                </c:pt>
                <c:pt idx="28839">
                  <c:v>365986501.09612334</c:v>
                </c:pt>
                <c:pt idx="28840">
                  <c:v>365988313.60454321</c:v>
                </c:pt>
                <c:pt idx="28841">
                  <c:v>365989899.54008698</c:v>
                </c:pt>
                <c:pt idx="28842">
                  <c:v>365991485.46692914</c:v>
                </c:pt>
                <c:pt idx="28843">
                  <c:v>366077014.750067</c:v>
                </c:pt>
                <c:pt idx="28844">
                  <c:v>366078601.02324694</c:v>
                </c:pt>
                <c:pt idx="28845">
                  <c:v>366080187.2877242</c:v>
                </c:pt>
                <c:pt idx="28846">
                  <c:v>366165944.65893012</c:v>
                </c:pt>
                <c:pt idx="28847">
                  <c:v>366167417.93952638</c:v>
                </c:pt>
                <c:pt idx="28848">
                  <c:v>366168777.88418394</c:v>
                </c:pt>
                <c:pt idx="28849">
                  <c:v>366170137.82244617</c:v>
                </c:pt>
                <c:pt idx="28850">
                  <c:v>366171497.75431305</c:v>
                </c:pt>
                <c:pt idx="28851">
                  <c:v>366173197.66015321</c:v>
                </c:pt>
                <c:pt idx="28852">
                  <c:v>366175464.18572938</c:v>
                </c:pt>
                <c:pt idx="28853">
                  <c:v>366178070.66818136</c:v>
                </c:pt>
                <c:pt idx="28854">
                  <c:v>366180110.50762582</c:v>
                </c:pt>
                <c:pt idx="28855">
                  <c:v>366097635.62258375</c:v>
                </c:pt>
                <c:pt idx="28856">
                  <c:v>366098542.00081825</c:v>
                </c:pt>
                <c:pt idx="28857">
                  <c:v>366099221.78262919</c:v>
                </c:pt>
                <c:pt idx="28858">
                  <c:v>366099901.56284189</c:v>
                </c:pt>
                <c:pt idx="28859">
                  <c:v>366100581.34145653</c:v>
                </c:pt>
                <c:pt idx="28860">
                  <c:v>366101487.71045583</c:v>
                </c:pt>
                <c:pt idx="28861">
                  <c:v>366103300.43993026</c:v>
                </c:pt>
                <c:pt idx="28862">
                  <c:v>366105792.92440075</c:v>
                </c:pt>
                <c:pt idx="28863">
                  <c:v>366107718.92041045</c:v>
                </c:pt>
                <c:pt idx="28864">
                  <c:v>366109191.73223084</c:v>
                </c:pt>
                <c:pt idx="28865">
                  <c:v>366110437.95175809</c:v>
                </c:pt>
                <c:pt idx="28866">
                  <c:v>366111570.8739391</c:v>
                </c:pt>
                <c:pt idx="28867">
                  <c:v>366112817.08321065</c:v>
                </c:pt>
                <c:pt idx="28868">
                  <c:v>366114063.28711081</c:v>
                </c:pt>
                <c:pt idx="28869">
                  <c:v>366115196.19508559</c:v>
                </c:pt>
                <c:pt idx="28870">
                  <c:v>366115875.93773979</c:v>
                </c:pt>
                <c:pt idx="28871">
                  <c:v>366032603.24685824</c:v>
                </c:pt>
                <c:pt idx="28872">
                  <c:v>366034188.93941629</c:v>
                </c:pt>
                <c:pt idx="28873">
                  <c:v>366036114.41154206</c:v>
                </c:pt>
                <c:pt idx="28874">
                  <c:v>366037700.08483839</c:v>
                </c:pt>
                <c:pt idx="28875">
                  <c:v>366039172.48796749</c:v>
                </c:pt>
                <c:pt idx="28876">
                  <c:v>366040984.66613805</c:v>
                </c:pt>
                <c:pt idx="28877">
                  <c:v>366043363.13274503</c:v>
                </c:pt>
                <c:pt idx="28878">
                  <c:v>366046081.35633117</c:v>
                </c:pt>
                <c:pt idx="28879">
                  <c:v>365964390.48034579</c:v>
                </c:pt>
                <c:pt idx="28880">
                  <c:v>365965975.72286946</c:v>
                </c:pt>
                <c:pt idx="28881">
                  <c:v>365967447.72599757</c:v>
                </c:pt>
                <c:pt idx="28882">
                  <c:v>365968806.4914614</c:v>
                </c:pt>
                <c:pt idx="28883">
                  <c:v>365969938.79113376</c:v>
                </c:pt>
                <c:pt idx="28884">
                  <c:v>365971976.91936475</c:v>
                </c:pt>
                <c:pt idx="28885">
                  <c:v>366058539.55403954</c:v>
                </c:pt>
                <c:pt idx="28886">
                  <c:v>366144763.52335036</c:v>
                </c:pt>
                <c:pt idx="28887">
                  <c:v>366146689.25976872</c:v>
                </c:pt>
                <c:pt idx="28888">
                  <c:v>366148388.42830914</c:v>
                </c:pt>
                <c:pt idx="28889">
                  <c:v>366149861.03296679</c:v>
                </c:pt>
                <c:pt idx="28890">
                  <c:v>366151446.90651745</c:v>
                </c:pt>
                <c:pt idx="28891">
                  <c:v>366153259.32278079</c:v>
                </c:pt>
                <c:pt idx="28892">
                  <c:v>366154845.17769122</c:v>
                </c:pt>
                <c:pt idx="28893">
                  <c:v>366072356.19987446</c:v>
                </c:pt>
                <c:pt idx="28894">
                  <c:v>366073715.17854422</c:v>
                </c:pt>
                <c:pt idx="28895">
                  <c:v>366075413.89289641</c:v>
                </c:pt>
                <c:pt idx="28896">
                  <c:v>366077112.59726536</c:v>
                </c:pt>
                <c:pt idx="28897">
                  <c:v>366078358.30745798</c:v>
                </c:pt>
                <c:pt idx="28898">
                  <c:v>365995187.92129612</c:v>
                </c:pt>
                <c:pt idx="28899">
                  <c:v>365995867.23961419</c:v>
                </c:pt>
                <c:pt idx="28900">
                  <c:v>365996999.43326223</c:v>
                </c:pt>
                <c:pt idx="28901">
                  <c:v>365998131.62247419</c:v>
                </c:pt>
                <c:pt idx="28902">
                  <c:v>365914281.03182811</c:v>
                </c:pt>
                <c:pt idx="28903">
                  <c:v>365914167.8391245</c:v>
                </c:pt>
                <c:pt idx="28904">
                  <c:v>365914620.60967314</c:v>
                </c:pt>
                <c:pt idx="28905">
                  <c:v>365915412.95642602</c:v>
                </c:pt>
                <c:pt idx="28906">
                  <c:v>365916205.30100596</c:v>
                </c:pt>
                <c:pt idx="28907">
                  <c:v>365916771.26008976</c:v>
                </c:pt>
                <c:pt idx="28908">
                  <c:v>365917337.21806502</c:v>
                </c:pt>
                <c:pt idx="28909">
                  <c:v>365834504.36035198</c:v>
                </c:pt>
                <c:pt idx="28910">
                  <c:v>365835409.67947364</c:v>
                </c:pt>
                <c:pt idx="28911">
                  <c:v>365751897.25595576</c:v>
                </c:pt>
                <c:pt idx="28912">
                  <c:v>365752576.08653283</c:v>
                </c:pt>
                <c:pt idx="28913">
                  <c:v>365753254.91551429</c:v>
                </c:pt>
                <c:pt idx="28914">
                  <c:v>365669968.19337225</c:v>
                </c:pt>
                <c:pt idx="28915">
                  <c:v>365670986.19770354</c:v>
                </c:pt>
                <c:pt idx="28916">
                  <c:v>365672117.30941755</c:v>
                </c:pt>
                <c:pt idx="28917">
                  <c:v>365673700.85837251</c:v>
                </c:pt>
                <c:pt idx="28918">
                  <c:v>365676415.49351692</c:v>
                </c:pt>
                <c:pt idx="28919">
                  <c:v>365595388.61421418</c:v>
                </c:pt>
                <c:pt idx="28920">
                  <c:v>365513342.85746163</c:v>
                </c:pt>
                <c:pt idx="28921">
                  <c:v>365514247.2993784</c:v>
                </c:pt>
                <c:pt idx="28922">
                  <c:v>365431183.17615122</c:v>
                </c:pt>
                <c:pt idx="28923">
                  <c:v>365431974.37622231</c:v>
                </c:pt>
                <c:pt idx="28924">
                  <c:v>365432200.43298638</c:v>
                </c:pt>
                <c:pt idx="28925">
                  <c:v>365432426.48957449</c:v>
                </c:pt>
                <c:pt idx="28926">
                  <c:v>365432765.57412368</c:v>
                </c:pt>
                <c:pt idx="28927">
                  <c:v>365433669.79763979</c:v>
                </c:pt>
                <c:pt idx="28928">
                  <c:v>365435478.23617059</c:v>
                </c:pt>
                <c:pt idx="28929">
                  <c:v>365437399.68968999</c:v>
                </c:pt>
                <c:pt idx="28930">
                  <c:v>365439321.13041288</c:v>
                </c:pt>
                <c:pt idx="28931">
                  <c:v>365441016.50865954</c:v>
                </c:pt>
                <c:pt idx="28932">
                  <c:v>365442259.77970874</c:v>
                </c:pt>
                <c:pt idx="28933">
                  <c:v>365527361.38866067</c:v>
                </c:pt>
                <c:pt idx="28934">
                  <c:v>365444407.23526615</c:v>
                </c:pt>
                <c:pt idx="28935">
                  <c:v>365444746.30573523</c:v>
                </c:pt>
                <c:pt idx="28936">
                  <c:v>365444859.32913637</c:v>
                </c:pt>
                <c:pt idx="28937">
                  <c:v>365445424.44547749</c:v>
                </c:pt>
                <c:pt idx="28938">
                  <c:v>365446667.69753301</c:v>
                </c:pt>
                <c:pt idx="28939">
                  <c:v>365448250.01058221</c:v>
                </c:pt>
                <c:pt idx="28940">
                  <c:v>365450058.35772723</c:v>
                </c:pt>
                <c:pt idx="28941">
                  <c:v>365535613.91519845</c:v>
                </c:pt>
                <c:pt idx="28942">
                  <c:v>365537422.65660805</c:v>
                </c:pt>
                <c:pt idx="28943">
                  <c:v>365540135.74746698</c:v>
                </c:pt>
                <c:pt idx="28944">
                  <c:v>365627049.87745142</c:v>
                </c:pt>
                <c:pt idx="28945">
                  <c:v>365545561.85266471</c:v>
                </c:pt>
                <c:pt idx="28946">
                  <c:v>365547709.65778768</c:v>
                </c:pt>
                <c:pt idx="28947">
                  <c:v>365465654.88141251</c:v>
                </c:pt>
                <c:pt idx="28948">
                  <c:v>365467237.09033436</c:v>
                </c:pt>
                <c:pt idx="28949">
                  <c:v>365468254.22006011</c:v>
                </c:pt>
                <c:pt idx="28950">
                  <c:v>365384955.06826854</c:v>
                </c:pt>
                <c:pt idx="28951">
                  <c:v>365385858.97069871</c:v>
                </c:pt>
                <c:pt idx="28952">
                  <c:v>365387440.79313678</c:v>
                </c:pt>
                <c:pt idx="28953">
                  <c:v>365389474.55209637</c:v>
                </c:pt>
                <c:pt idx="28954">
                  <c:v>365391056.35470706</c:v>
                </c:pt>
                <c:pt idx="28955">
                  <c:v>365392186.208404</c:v>
                </c:pt>
                <c:pt idx="28956">
                  <c:v>365392864.11849785</c:v>
                </c:pt>
                <c:pt idx="28957">
                  <c:v>365393316.0576753</c:v>
                </c:pt>
                <c:pt idx="28958">
                  <c:v>365394558.88676238</c:v>
                </c:pt>
                <c:pt idx="28959">
                  <c:v>365396818.56229246</c:v>
                </c:pt>
                <c:pt idx="28960">
                  <c:v>365399304.18493015</c:v>
                </c:pt>
                <c:pt idx="28961">
                  <c:v>365317017.99168074</c:v>
                </c:pt>
                <c:pt idx="28962">
                  <c:v>365318599.36756259</c:v>
                </c:pt>
                <c:pt idx="28963">
                  <c:v>365320067.78025788</c:v>
                </c:pt>
                <c:pt idx="28964">
                  <c:v>365321875.04715896</c:v>
                </c:pt>
                <c:pt idx="28965">
                  <c:v>365324247.06777775</c:v>
                </c:pt>
                <c:pt idx="28966">
                  <c:v>365410715.17762071</c:v>
                </c:pt>
                <c:pt idx="28967">
                  <c:v>365412861.74956214</c:v>
                </c:pt>
                <c:pt idx="28968">
                  <c:v>365415008.30552936</c:v>
                </c:pt>
                <c:pt idx="28969">
                  <c:v>365501478.48615545</c:v>
                </c:pt>
                <c:pt idx="28970">
                  <c:v>365504416.50243241</c:v>
                </c:pt>
                <c:pt idx="28971">
                  <c:v>365507241.4898693</c:v>
                </c:pt>
                <c:pt idx="28972">
                  <c:v>365509162.465527</c:v>
                </c:pt>
                <c:pt idx="28973">
                  <c:v>365510405.44296044</c:v>
                </c:pt>
                <c:pt idx="28974">
                  <c:v>365512213.40057749</c:v>
                </c:pt>
                <c:pt idx="28975">
                  <c:v>365514360.33553344</c:v>
                </c:pt>
                <c:pt idx="28976">
                  <c:v>365516620.24980682</c:v>
                </c:pt>
                <c:pt idx="28977">
                  <c:v>365518202.17926568</c:v>
                </c:pt>
                <c:pt idx="28978">
                  <c:v>365519897.09406108</c:v>
                </c:pt>
                <c:pt idx="28979">
                  <c:v>365606033.41209245</c:v>
                </c:pt>
                <c:pt idx="28980">
                  <c:v>365607615.67530191</c:v>
                </c:pt>
                <c:pt idx="28981">
                  <c:v>365608745.85799736</c:v>
                </c:pt>
                <c:pt idx="28982">
                  <c:v>365610215.08888429</c:v>
                </c:pt>
                <c:pt idx="28983">
                  <c:v>365612136.37952721</c:v>
                </c:pt>
                <c:pt idx="28984">
                  <c:v>365614848.7680701</c:v>
                </c:pt>
                <c:pt idx="28985">
                  <c:v>365617787.16022354</c:v>
                </c:pt>
                <c:pt idx="28986">
                  <c:v>365704492.25915182</c:v>
                </c:pt>
                <c:pt idx="28987">
                  <c:v>365706979.11540347</c:v>
                </c:pt>
                <c:pt idx="28988">
                  <c:v>365709126.83765161</c:v>
                </c:pt>
                <c:pt idx="28989">
                  <c:v>365710822.3965596</c:v>
                </c:pt>
                <c:pt idx="28990">
                  <c:v>365796173.36541671</c:v>
                </c:pt>
                <c:pt idx="28991">
                  <c:v>365713761.34174001</c:v>
                </c:pt>
                <c:pt idx="28992">
                  <c:v>365715682.94356382</c:v>
                </c:pt>
                <c:pt idx="28993">
                  <c:v>365717491.49830043</c:v>
                </c:pt>
                <c:pt idx="28994">
                  <c:v>365719639.14233255</c:v>
                </c:pt>
                <c:pt idx="28995">
                  <c:v>365721786.77038574</c:v>
                </c:pt>
                <c:pt idx="28996">
                  <c:v>365639485.12992918</c:v>
                </c:pt>
                <c:pt idx="28997">
                  <c:v>365641180.21510875</c:v>
                </c:pt>
                <c:pt idx="28998">
                  <c:v>365727438.34680557</c:v>
                </c:pt>
                <c:pt idx="28999">
                  <c:v>365729698.94639075</c:v>
                </c:pt>
                <c:pt idx="29000">
                  <c:v>365815958.60028154</c:v>
                </c:pt>
                <c:pt idx="29001">
                  <c:v>365734220.09244972</c:v>
                </c:pt>
                <c:pt idx="29002">
                  <c:v>365736819.71936864</c:v>
                </c:pt>
                <c:pt idx="29003">
                  <c:v>365655192.53791445</c:v>
                </c:pt>
                <c:pt idx="29004">
                  <c:v>365657226.52822459</c:v>
                </c:pt>
                <c:pt idx="29005">
                  <c:v>365659825.49498039</c:v>
                </c:pt>
                <c:pt idx="29006">
                  <c:v>365662876.4260897</c:v>
                </c:pt>
                <c:pt idx="29007">
                  <c:v>365665814.32926625</c:v>
                </c:pt>
                <c:pt idx="29008">
                  <c:v>365668639.20796132</c:v>
                </c:pt>
                <c:pt idx="29009">
                  <c:v>365671464.05900472</c:v>
                </c:pt>
                <c:pt idx="29010">
                  <c:v>365674175.88999224</c:v>
                </c:pt>
                <c:pt idx="29011">
                  <c:v>365677000.68684</c:v>
                </c:pt>
                <c:pt idx="29012">
                  <c:v>365679712.46580064</c:v>
                </c:pt>
                <c:pt idx="29013">
                  <c:v>365682876.17571521</c:v>
                </c:pt>
                <c:pt idx="29014">
                  <c:v>365686378.81409347</c:v>
                </c:pt>
                <c:pt idx="29015">
                  <c:v>365605759.74724716</c:v>
                </c:pt>
                <c:pt idx="29016">
                  <c:v>365608809.66100985</c:v>
                </c:pt>
                <c:pt idx="29017">
                  <c:v>365611746.58453226</c:v>
                </c:pt>
                <c:pt idx="29018">
                  <c:v>365614457.56432652</c:v>
                </c:pt>
                <c:pt idx="29019">
                  <c:v>365616716.69469631</c:v>
                </c:pt>
                <c:pt idx="29020">
                  <c:v>365618411.03086555</c:v>
                </c:pt>
                <c:pt idx="29021">
                  <c:v>365620218.31181192</c:v>
                </c:pt>
                <c:pt idx="29022">
                  <c:v>365622477.39707541</c:v>
                </c:pt>
                <c:pt idx="29023">
                  <c:v>365624623.51169175</c:v>
                </c:pt>
                <c:pt idx="29024">
                  <c:v>365710670.13627416</c:v>
                </c:pt>
                <c:pt idx="29025">
                  <c:v>365712590.75824463</c:v>
                </c:pt>
                <c:pt idx="29026">
                  <c:v>365798638.73052484</c:v>
                </c:pt>
                <c:pt idx="29027">
                  <c:v>365800898.7725693</c:v>
                </c:pt>
                <c:pt idx="29028">
                  <c:v>365803158.79691833</c:v>
                </c:pt>
                <c:pt idx="29029">
                  <c:v>365889321.72139215</c:v>
                </c:pt>
                <c:pt idx="29030">
                  <c:v>365890904.07948411</c:v>
                </c:pt>
                <c:pt idx="29031">
                  <c:v>365976729.17443395</c:v>
                </c:pt>
                <c:pt idx="29032">
                  <c:v>365978990.17584592</c:v>
                </c:pt>
                <c:pt idx="29033">
                  <c:v>365981025.06198144</c:v>
                </c:pt>
                <c:pt idx="29034">
                  <c:v>365982155.54808331</c:v>
                </c:pt>
                <c:pt idx="29035">
                  <c:v>365983059.93377817</c:v>
                </c:pt>
                <c:pt idx="29036">
                  <c:v>365984416.50701082</c:v>
                </c:pt>
                <c:pt idx="29037">
                  <c:v>365986225.26140749</c:v>
                </c:pt>
                <c:pt idx="29038">
                  <c:v>366072279.44001925</c:v>
                </c:pt>
                <c:pt idx="29039">
                  <c:v>366158221.44142622</c:v>
                </c:pt>
                <c:pt idx="29040">
                  <c:v>366159804.79719001</c:v>
                </c:pt>
                <c:pt idx="29041">
                  <c:v>366161501.24016541</c:v>
                </c:pt>
                <c:pt idx="29042">
                  <c:v>366079515.95423645</c:v>
                </c:pt>
                <c:pt idx="29043">
                  <c:v>366081664.2594949</c:v>
                </c:pt>
                <c:pt idx="29044">
                  <c:v>366083586.41381437</c:v>
                </c:pt>
                <c:pt idx="29045">
                  <c:v>366086073.88865238</c:v>
                </c:pt>
                <c:pt idx="29046">
                  <c:v>366089352.8000282</c:v>
                </c:pt>
                <c:pt idx="29047">
                  <c:v>366092857.80206347</c:v>
                </c:pt>
                <c:pt idx="29048">
                  <c:v>366095910.51111901</c:v>
                </c:pt>
                <c:pt idx="29049">
                  <c:v>366098171.75628603</c:v>
                </c:pt>
                <c:pt idx="29050">
                  <c:v>366100432.98375124</c:v>
                </c:pt>
                <c:pt idx="29051">
                  <c:v>366019006.97148466</c:v>
                </c:pt>
                <c:pt idx="29052">
                  <c:v>366021493.70798296</c:v>
                </c:pt>
                <c:pt idx="29053">
                  <c:v>366023754.35894507</c:v>
                </c:pt>
                <c:pt idx="29054">
                  <c:v>365941534.95997846</c:v>
                </c:pt>
                <c:pt idx="29055">
                  <c:v>365943117.03193527</c:v>
                </c:pt>
                <c:pt idx="29056">
                  <c:v>366029066.81904811</c:v>
                </c:pt>
                <c:pt idx="29057">
                  <c:v>366031101.3523559</c:v>
                </c:pt>
                <c:pt idx="29058">
                  <c:v>366033248.89974195</c:v>
                </c:pt>
                <c:pt idx="29059">
                  <c:v>365951027.26168406</c:v>
                </c:pt>
                <c:pt idx="29060">
                  <c:v>366036752.75856072</c:v>
                </c:pt>
                <c:pt idx="29061">
                  <c:v>366038561.18518829</c:v>
                </c:pt>
                <c:pt idx="29062">
                  <c:v>366040482.62607175</c:v>
                </c:pt>
                <c:pt idx="29063">
                  <c:v>366042743.12839097</c:v>
                </c:pt>
                <c:pt idx="29064">
                  <c:v>366128696.8335855</c:v>
                </c:pt>
                <c:pt idx="29065">
                  <c:v>366130279.5274058</c:v>
                </c:pt>
                <c:pt idx="29066">
                  <c:v>366047603.14846063</c:v>
                </c:pt>
                <c:pt idx="29067">
                  <c:v>366048846.39627004</c:v>
                </c:pt>
                <c:pt idx="29068">
                  <c:v>366050202.66050482</c:v>
                </c:pt>
                <c:pt idx="29069">
                  <c:v>366052124.02393275</c:v>
                </c:pt>
                <c:pt idx="29070">
                  <c:v>366138532.00468642</c:v>
                </c:pt>
                <c:pt idx="29071">
                  <c:v>366140566.82586318</c:v>
                </c:pt>
                <c:pt idx="29072">
                  <c:v>366142262.49922705</c:v>
                </c:pt>
                <c:pt idx="29073">
                  <c:v>366143958.16263694</c:v>
                </c:pt>
                <c:pt idx="29074">
                  <c:v>366145766.85930282</c:v>
                </c:pt>
                <c:pt idx="29075">
                  <c:v>366231725.23814183</c:v>
                </c:pt>
                <c:pt idx="29076">
                  <c:v>366233760.46182454</c:v>
                </c:pt>
                <c:pt idx="29077">
                  <c:v>366236021.80465716</c:v>
                </c:pt>
                <c:pt idx="29078">
                  <c:v>366238735.39269328</c:v>
                </c:pt>
                <c:pt idx="29079">
                  <c:v>366157523.11157715</c:v>
                </c:pt>
                <c:pt idx="29080">
                  <c:v>366160236.02492261</c:v>
                </c:pt>
                <c:pt idx="29081">
                  <c:v>366162383.72991723</c:v>
                </c:pt>
                <c:pt idx="29082">
                  <c:v>366164079.27521253</c:v>
                </c:pt>
                <c:pt idx="29083">
                  <c:v>366166000.88118184</c:v>
                </c:pt>
                <c:pt idx="29084">
                  <c:v>366251963.76940399</c:v>
                </c:pt>
                <c:pt idx="29085">
                  <c:v>366169844.05476981</c:v>
                </c:pt>
                <c:pt idx="29086">
                  <c:v>366172443.81967276</c:v>
                </c:pt>
                <c:pt idx="29087">
                  <c:v>366175156.59288579</c:v>
                </c:pt>
                <c:pt idx="29088">
                  <c:v>366177304.18694419</c:v>
                </c:pt>
                <c:pt idx="29089">
                  <c:v>366179225.70493579</c:v>
                </c:pt>
                <c:pt idx="29090">
                  <c:v>366181147.21014506</c:v>
                </c:pt>
                <c:pt idx="29091">
                  <c:v>366183068.70257193</c:v>
                </c:pt>
                <c:pt idx="29092">
                  <c:v>366185555.32085627</c:v>
                </c:pt>
                <c:pt idx="29093">
                  <c:v>366188380.99746823</c:v>
                </c:pt>
                <c:pt idx="29094">
                  <c:v>366274914.13131809</c:v>
                </c:pt>
                <c:pt idx="29095">
                  <c:v>366277175.15206695</c:v>
                </c:pt>
                <c:pt idx="29096">
                  <c:v>366278757.85606283</c:v>
                </c:pt>
                <c:pt idx="29097">
                  <c:v>366279775.30405301</c:v>
                </c:pt>
                <c:pt idx="29098">
                  <c:v>366281471.04274136</c:v>
                </c:pt>
                <c:pt idx="29099">
                  <c:v>366283618.96412581</c:v>
                </c:pt>
                <c:pt idx="29100">
                  <c:v>366285427.72764283</c:v>
                </c:pt>
                <c:pt idx="29101">
                  <c:v>366370607.43227017</c:v>
                </c:pt>
                <c:pt idx="29102">
                  <c:v>366371285.86865681</c:v>
                </c:pt>
                <c:pt idx="29103">
                  <c:v>366372755.80869567</c:v>
                </c:pt>
                <c:pt idx="29104">
                  <c:v>366375017.24030942</c:v>
                </c:pt>
                <c:pt idx="29105">
                  <c:v>366377730.93488634</c:v>
                </c:pt>
                <c:pt idx="29106">
                  <c:v>366380444.60398054</c:v>
                </c:pt>
                <c:pt idx="29107">
                  <c:v>366383271.31552351</c:v>
                </c:pt>
                <c:pt idx="29108">
                  <c:v>366385984.93259174</c:v>
                </c:pt>
                <c:pt idx="29109">
                  <c:v>366388020.12867123</c:v>
                </c:pt>
                <c:pt idx="29110">
                  <c:v>366389942.24514121</c:v>
                </c:pt>
                <c:pt idx="29111">
                  <c:v>366308262.39316827</c:v>
                </c:pt>
                <c:pt idx="29112">
                  <c:v>366311088.340137</c:v>
                </c:pt>
                <c:pt idx="29113">
                  <c:v>366313801.2232219</c:v>
                </c:pt>
                <c:pt idx="29114">
                  <c:v>366315948.90426517</c:v>
                </c:pt>
                <c:pt idx="29115">
                  <c:v>366317305.32617241</c:v>
                </c:pt>
                <c:pt idx="29116">
                  <c:v>366402492.22077936</c:v>
                </c:pt>
                <c:pt idx="29117">
                  <c:v>366403735.88237739</c:v>
                </c:pt>
                <c:pt idx="29118">
                  <c:v>366404640.36017859</c:v>
                </c:pt>
                <c:pt idx="29119">
                  <c:v>366321600.62019938</c:v>
                </c:pt>
                <c:pt idx="29120">
                  <c:v>366239803.48275888</c:v>
                </c:pt>
                <c:pt idx="29121">
                  <c:v>366242854.63922656</c:v>
                </c:pt>
                <c:pt idx="29122">
                  <c:v>366161168.70083117</c:v>
                </c:pt>
                <c:pt idx="29123">
                  <c:v>366078916.89572221</c:v>
                </c:pt>
                <c:pt idx="29124">
                  <c:v>366081175.92069</c:v>
                </c:pt>
                <c:pt idx="29125">
                  <c:v>365999826.13335365</c:v>
                </c:pt>
                <c:pt idx="29126">
                  <c:v>366002875.06013155</c:v>
                </c:pt>
                <c:pt idx="29127">
                  <c:v>365921974.85569507</c:v>
                </c:pt>
                <c:pt idx="29128">
                  <c:v>365925135.91085935</c:v>
                </c:pt>
                <c:pt idx="29129">
                  <c:v>365928409.82434934</c:v>
                </c:pt>
                <c:pt idx="29130">
                  <c:v>365931796.59232342</c:v>
                </c:pt>
                <c:pt idx="29131">
                  <c:v>365934280.19691074</c:v>
                </c:pt>
                <c:pt idx="29132">
                  <c:v>365935860.66142851</c:v>
                </c:pt>
                <c:pt idx="29133">
                  <c:v>365937328.22787315</c:v>
                </c:pt>
                <c:pt idx="29134">
                  <c:v>365939360.23062974</c:v>
                </c:pt>
                <c:pt idx="29135">
                  <c:v>365857551.46172535</c:v>
                </c:pt>
                <c:pt idx="29136">
                  <c:v>365859808.6894573</c:v>
                </c:pt>
                <c:pt idx="29137">
                  <c:v>365861388.73836255</c:v>
                </c:pt>
                <c:pt idx="29138">
                  <c:v>365947036.55636704</c:v>
                </c:pt>
                <c:pt idx="29139">
                  <c:v>365949068.49076623</c:v>
                </c:pt>
                <c:pt idx="29140">
                  <c:v>365951326.17887485</c:v>
                </c:pt>
                <c:pt idx="29141">
                  <c:v>366037653.1311608</c:v>
                </c:pt>
                <c:pt idx="29142">
                  <c:v>366039911.30258775</c:v>
                </c:pt>
                <c:pt idx="29143">
                  <c:v>366042282.36357301</c:v>
                </c:pt>
                <c:pt idx="29144">
                  <c:v>366045217.93590337</c:v>
                </c:pt>
                <c:pt idx="29145">
                  <c:v>366048040.57345289</c:v>
                </c:pt>
                <c:pt idx="29146">
                  <c:v>366134596.709714</c:v>
                </c:pt>
                <c:pt idx="29147">
                  <c:v>366137194.08594763</c:v>
                </c:pt>
                <c:pt idx="29148">
                  <c:v>366223977.82347161</c:v>
                </c:pt>
                <c:pt idx="29149">
                  <c:v>366226575.74835885</c:v>
                </c:pt>
                <c:pt idx="29150">
                  <c:v>366229060.69812143</c:v>
                </c:pt>
                <c:pt idx="29151">
                  <c:v>366231432.67567474</c:v>
                </c:pt>
                <c:pt idx="29152">
                  <c:v>366234482.3324734</c:v>
                </c:pt>
                <c:pt idx="29153">
                  <c:v>366322173.39687699</c:v>
                </c:pt>
                <c:pt idx="29154">
                  <c:v>366325901.5204652</c:v>
                </c:pt>
                <c:pt idx="29155">
                  <c:v>366329177.71056288</c:v>
                </c:pt>
                <c:pt idx="29156">
                  <c:v>366415741.94744438</c:v>
                </c:pt>
                <c:pt idx="29157">
                  <c:v>366333809.50212425</c:v>
                </c:pt>
                <c:pt idx="29158">
                  <c:v>366419809.78877944</c:v>
                </c:pt>
                <c:pt idx="29159">
                  <c:v>366421843.68796962</c:v>
                </c:pt>
                <c:pt idx="29160">
                  <c:v>366423877.57284176</c:v>
                </c:pt>
                <c:pt idx="29161">
                  <c:v>366426363.41268545</c:v>
                </c:pt>
                <c:pt idx="29162">
                  <c:v>366513044.13202447</c:v>
                </c:pt>
                <c:pt idx="29163">
                  <c:v>366515982.56285632</c:v>
                </c:pt>
                <c:pt idx="29164">
                  <c:v>366518807.94894129</c:v>
                </c:pt>
                <c:pt idx="29165">
                  <c:v>366521746.32116652</c:v>
                </c:pt>
                <c:pt idx="29166">
                  <c:v>366524684.66351527</c:v>
                </c:pt>
                <c:pt idx="29167">
                  <c:v>366443537.72180569</c:v>
                </c:pt>
                <c:pt idx="29168">
                  <c:v>366530561.25858301</c:v>
                </c:pt>
                <c:pt idx="29169">
                  <c:v>366533612.52042735</c:v>
                </c:pt>
                <c:pt idx="29170">
                  <c:v>366537228.78904319</c:v>
                </c:pt>
                <c:pt idx="29171">
                  <c:v>366456756.72495264</c:v>
                </c:pt>
                <c:pt idx="29172">
                  <c:v>366459807.17825121</c:v>
                </c:pt>
                <c:pt idx="29173">
                  <c:v>366463083.55517912</c:v>
                </c:pt>
                <c:pt idx="29174">
                  <c:v>366466246.91833729</c:v>
                </c:pt>
                <c:pt idx="29175">
                  <c:v>366469184.29597169</c:v>
                </c:pt>
                <c:pt idx="29176">
                  <c:v>366472573.54074931</c:v>
                </c:pt>
                <c:pt idx="29177">
                  <c:v>366475962.74576825</c:v>
                </c:pt>
                <c:pt idx="29178">
                  <c:v>366478561.10935807</c:v>
                </c:pt>
                <c:pt idx="29179">
                  <c:v>366481046.47875184</c:v>
                </c:pt>
                <c:pt idx="29180">
                  <c:v>366483870.73620164</c:v>
                </c:pt>
                <c:pt idx="29181">
                  <c:v>366487033.87177014</c:v>
                </c:pt>
                <c:pt idx="29182">
                  <c:v>366490196.97270769</c:v>
                </c:pt>
                <c:pt idx="29183">
                  <c:v>366577230.74157608</c:v>
                </c:pt>
                <c:pt idx="29184">
                  <c:v>366579942.53794146</c:v>
                </c:pt>
                <c:pt idx="29185">
                  <c:v>366582654.30885988</c:v>
                </c:pt>
                <c:pt idx="29186">
                  <c:v>366585479.04317385</c:v>
                </c:pt>
                <c:pt idx="29187">
                  <c:v>366588190.76213914</c:v>
                </c:pt>
                <c:pt idx="29188">
                  <c:v>366507254.52727079</c:v>
                </c:pt>
                <c:pt idx="29189">
                  <c:v>366511095.16224176</c:v>
                </c:pt>
                <c:pt idx="29190">
                  <c:v>366515161.66127014</c:v>
                </c:pt>
                <c:pt idx="29191">
                  <c:v>366434786.69053036</c:v>
                </c:pt>
                <c:pt idx="29192">
                  <c:v>366438400.43223798</c:v>
                </c:pt>
                <c:pt idx="29193">
                  <c:v>366441901.20140576</c:v>
                </c:pt>
                <c:pt idx="29194">
                  <c:v>366445289.00213844</c:v>
                </c:pt>
                <c:pt idx="29195">
                  <c:v>366364571.03057742</c:v>
                </c:pt>
                <c:pt idx="29196">
                  <c:v>366451951.56100196</c:v>
                </c:pt>
                <c:pt idx="29197">
                  <c:v>366370893.29341155</c:v>
                </c:pt>
                <c:pt idx="29198">
                  <c:v>366373828.58267808</c:v>
                </c:pt>
                <c:pt idx="29199">
                  <c:v>366376876.73610818</c:v>
                </c:pt>
                <c:pt idx="29200">
                  <c:v>366379586.17881459</c:v>
                </c:pt>
                <c:pt idx="29201">
                  <c:v>366382408.48793465</c:v>
                </c:pt>
                <c:pt idx="29202">
                  <c:v>366386133.89374018</c:v>
                </c:pt>
                <c:pt idx="29203">
                  <c:v>366390197.91799015</c:v>
                </c:pt>
                <c:pt idx="29204">
                  <c:v>366478713.1727767</c:v>
                </c:pt>
                <c:pt idx="29205">
                  <c:v>366483229.65596426</c:v>
                </c:pt>
                <c:pt idx="29206">
                  <c:v>366487181.52082384</c:v>
                </c:pt>
                <c:pt idx="29207">
                  <c:v>366406904.97239214</c:v>
                </c:pt>
                <c:pt idx="29208">
                  <c:v>366410630.06220073</c:v>
                </c:pt>
                <c:pt idx="29209">
                  <c:v>366414355.10395902</c:v>
                </c:pt>
                <c:pt idx="29210">
                  <c:v>366417402.82965875</c:v>
                </c:pt>
                <c:pt idx="29211">
                  <c:v>366420337.64622962</c:v>
                </c:pt>
                <c:pt idx="29212">
                  <c:v>366424175.43828076</c:v>
                </c:pt>
                <c:pt idx="29213">
                  <c:v>366344569.97011083</c:v>
                </c:pt>
                <c:pt idx="29214">
                  <c:v>366264398.25716978</c:v>
                </c:pt>
                <c:pt idx="29215">
                  <c:v>366267557.20980084</c:v>
                </c:pt>
                <c:pt idx="29216">
                  <c:v>366186593.31754321</c:v>
                </c:pt>
                <c:pt idx="29217">
                  <c:v>366105966.23397493</c:v>
                </c:pt>
                <c:pt idx="29218">
                  <c:v>366025224.76413018</c:v>
                </c:pt>
                <c:pt idx="29219">
                  <c:v>365944143.56909662</c:v>
                </c:pt>
                <c:pt idx="29220">
                  <c:v>365863060.94278699</c:v>
                </c:pt>
                <c:pt idx="29221">
                  <c:v>365866666.78466976</c:v>
                </c:pt>
                <c:pt idx="29222">
                  <c:v>365870835.98313153</c:v>
                </c:pt>
                <c:pt idx="29223">
                  <c:v>365875117.79987979</c:v>
                </c:pt>
                <c:pt idx="29224">
                  <c:v>365879174.1991958</c:v>
                </c:pt>
                <c:pt idx="29225">
                  <c:v>365883117.86603993</c:v>
                </c:pt>
                <c:pt idx="29226">
                  <c:v>365887174.15280485</c:v>
                </c:pt>
                <c:pt idx="29227">
                  <c:v>365891230.38250375</c:v>
                </c:pt>
                <c:pt idx="29228">
                  <c:v>365894948.54293174</c:v>
                </c:pt>
                <c:pt idx="29229">
                  <c:v>365814645.32167387</c:v>
                </c:pt>
                <c:pt idx="29230">
                  <c:v>365818925.73900479</c:v>
                </c:pt>
                <c:pt idx="29231">
                  <c:v>365823206.09277439</c:v>
                </c:pt>
                <c:pt idx="29232">
                  <c:v>365743236.81409955</c:v>
                </c:pt>
                <c:pt idx="29233">
                  <c:v>365747516.05801272</c:v>
                </c:pt>
                <c:pt idx="29234">
                  <c:v>365752133.06570745</c:v>
                </c:pt>
                <c:pt idx="29235">
                  <c:v>365757087.82095104</c:v>
                </c:pt>
                <c:pt idx="29236">
                  <c:v>365677788.65511066</c:v>
                </c:pt>
                <c:pt idx="29237">
                  <c:v>365681503.748375</c:v>
                </c:pt>
                <c:pt idx="29238">
                  <c:v>365600287.99878144</c:v>
                </c:pt>
                <c:pt idx="29239">
                  <c:v>365603214.30499804</c:v>
                </c:pt>
                <c:pt idx="29240">
                  <c:v>365606928.42007726</c:v>
                </c:pt>
                <c:pt idx="29241">
                  <c:v>365695350.492172</c:v>
                </c:pt>
                <c:pt idx="29242">
                  <c:v>365699740.78418577</c:v>
                </c:pt>
                <c:pt idx="29243">
                  <c:v>365704468.71615618</c:v>
                </c:pt>
                <c:pt idx="29244">
                  <c:v>365709309.13756102</c:v>
                </c:pt>
                <c:pt idx="29245">
                  <c:v>365629549.72327679</c:v>
                </c:pt>
                <c:pt idx="29246">
                  <c:v>365633601.11239493</c:v>
                </c:pt>
                <c:pt idx="29247">
                  <c:v>365553501.08608699</c:v>
                </c:pt>
                <c:pt idx="29248">
                  <c:v>365473399.13800222</c:v>
                </c:pt>
                <c:pt idx="29249">
                  <c:v>365477448.49141079</c:v>
                </c:pt>
                <c:pt idx="29250">
                  <c:v>365481385.30818254</c:v>
                </c:pt>
                <c:pt idx="29251">
                  <c:v>365485547.02738208</c:v>
                </c:pt>
                <c:pt idx="29252">
                  <c:v>365573752.23025775</c:v>
                </c:pt>
                <c:pt idx="29253">
                  <c:v>365577127.28250873</c:v>
                </c:pt>
                <c:pt idx="29254">
                  <c:v>365580727.29464644</c:v>
                </c:pt>
                <c:pt idx="29255">
                  <c:v>365585114.74859554</c:v>
                </c:pt>
                <c:pt idx="29256">
                  <c:v>365589389.63943255</c:v>
                </c:pt>
                <c:pt idx="29257">
                  <c:v>365593551.97216994</c:v>
                </c:pt>
                <c:pt idx="29258">
                  <c:v>365682325.85657364</c:v>
                </c:pt>
                <c:pt idx="29259">
                  <c:v>365687501.67307746</c:v>
                </c:pt>
                <c:pt idx="29260">
                  <c:v>365692789.91127837</c:v>
                </c:pt>
                <c:pt idx="29261">
                  <c:v>365697740.51437616</c:v>
                </c:pt>
                <c:pt idx="29262">
                  <c:v>365702240.98881572</c:v>
                </c:pt>
                <c:pt idx="29263">
                  <c:v>365706741.39294243</c:v>
                </c:pt>
                <c:pt idx="29264">
                  <c:v>365711241.72675824</c:v>
                </c:pt>
                <c:pt idx="29265">
                  <c:v>365798898.53479093</c:v>
                </c:pt>
                <c:pt idx="29266">
                  <c:v>365801824.35187197</c:v>
                </c:pt>
                <c:pt idx="29267">
                  <c:v>365804975.19857866</c:v>
                </c:pt>
                <c:pt idx="29268">
                  <c:v>365892522.3402077</c:v>
                </c:pt>
                <c:pt idx="29269">
                  <c:v>365896236.60481048</c:v>
                </c:pt>
                <c:pt idx="29270">
                  <c:v>365984236.38026464</c:v>
                </c:pt>
                <c:pt idx="29271">
                  <c:v>365988176.55339789</c:v>
                </c:pt>
                <c:pt idx="29272">
                  <c:v>366076629.29219133</c:v>
                </c:pt>
                <c:pt idx="29273">
                  <c:v>366165083.93519944</c:v>
                </c:pt>
                <c:pt idx="29274">
                  <c:v>366169926.72850305</c:v>
                </c:pt>
                <c:pt idx="29275">
                  <c:v>366174769.44048411</c:v>
                </c:pt>
                <c:pt idx="29276">
                  <c:v>366179274.2158314</c:v>
                </c:pt>
                <c:pt idx="29277">
                  <c:v>366183328.45348072</c:v>
                </c:pt>
                <c:pt idx="29278">
                  <c:v>366187495.24945062</c:v>
                </c:pt>
                <c:pt idx="29279">
                  <c:v>366275956.61601067</c:v>
                </c:pt>
                <c:pt idx="29280">
                  <c:v>366280236.88566536</c:v>
                </c:pt>
                <c:pt idx="29281">
                  <c:v>366368926.40045255</c:v>
                </c:pt>
                <c:pt idx="29282">
                  <c:v>366457617.91584349</c:v>
                </c:pt>
                <c:pt idx="29283">
                  <c:v>366462350.69301701</c:v>
                </c:pt>
                <c:pt idx="29284">
                  <c:v>366551383.34719455</c:v>
                </c:pt>
                <c:pt idx="29285">
                  <c:v>366555891.64162582</c:v>
                </c:pt>
                <c:pt idx="29286">
                  <c:v>366560287.16090345</c:v>
                </c:pt>
                <c:pt idx="29287">
                  <c:v>366565020.72219473</c:v>
                </c:pt>
                <c:pt idx="29288">
                  <c:v>366569866.90690786</c:v>
                </c:pt>
                <c:pt idx="29289">
                  <c:v>366574262.21338075</c:v>
                </c:pt>
                <c:pt idx="29290">
                  <c:v>366578544.75531298</c:v>
                </c:pt>
                <c:pt idx="29291">
                  <c:v>366666909.00592166</c:v>
                </c:pt>
                <c:pt idx="29292">
                  <c:v>366670854.24515921</c:v>
                </c:pt>
                <c:pt idx="29293">
                  <c:v>366675250.3053773</c:v>
                </c:pt>
                <c:pt idx="29294">
                  <c:v>366679759.01555848</c:v>
                </c:pt>
                <c:pt idx="29295">
                  <c:v>366684154.94019485</c:v>
                </c:pt>
                <c:pt idx="29296">
                  <c:v>366773426.67066151</c:v>
                </c:pt>
                <c:pt idx="29297">
                  <c:v>366778838.09481186</c:v>
                </c:pt>
                <c:pt idx="29298">
                  <c:v>366783573.00776321</c:v>
                </c:pt>
                <c:pt idx="29299">
                  <c:v>366787856.90972924</c:v>
                </c:pt>
                <c:pt idx="29300">
                  <c:v>366792140.74814796</c:v>
                </c:pt>
                <c:pt idx="29301">
                  <c:v>366796988.17287874</c:v>
                </c:pt>
                <c:pt idx="29302">
                  <c:v>366801384.60401458</c:v>
                </c:pt>
                <c:pt idx="29303">
                  <c:v>366805442.78873444</c:v>
                </c:pt>
                <c:pt idx="29304">
                  <c:v>366809275.46638423</c:v>
                </c:pt>
                <c:pt idx="29305">
                  <c:v>366813671.71046478</c:v>
                </c:pt>
                <c:pt idx="29306">
                  <c:v>366734308.82917935</c:v>
                </c:pt>
                <c:pt idx="29307">
                  <c:v>366823140.31656641</c:v>
                </c:pt>
                <c:pt idx="29308">
                  <c:v>366827761.78537095</c:v>
                </c:pt>
                <c:pt idx="29309">
                  <c:v>366747719.2917369</c:v>
                </c:pt>
                <c:pt idx="29310">
                  <c:v>366751550.73806202</c:v>
                </c:pt>
                <c:pt idx="29311">
                  <c:v>366755382.13354188</c:v>
                </c:pt>
                <c:pt idx="29312">
                  <c:v>366843992.69955581</c:v>
                </c:pt>
                <c:pt idx="29313">
                  <c:v>366848951.96360546</c:v>
                </c:pt>
                <c:pt idx="29314">
                  <c:v>366853460.31156683</c:v>
                </c:pt>
                <c:pt idx="29315">
                  <c:v>366857517.76455581</c:v>
                </c:pt>
                <c:pt idx="29316">
                  <c:v>366862025.97879505</c:v>
                </c:pt>
                <c:pt idx="29317">
                  <c:v>366866759.52800339</c:v>
                </c:pt>
                <c:pt idx="29318">
                  <c:v>366871154.89708126</c:v>
                </c:pt>
                <c:pt idx="29319">
                  <c:v>366959322.33586371</c:v>
                </c:pt>
                <c:pt idx="29320">
                  <c:v>366963154.96881455</c:v>
                </c:pt>
                <c:pt idx="29321">
                  <c:v>366966762.1063143</c:v>
                </c:pt>
                <c:pt idx="29322">
                  <c:v>366970707.36137706</c:v>
                </c:pt>
                <c:pt idx="29323">
                  <c:v>366975216.1583249</c:v>
                </c:pt>
                <c:pt idx="29324">
                  <c:v>367064065.2444787</c:v>
                </c:pt>
                <c:pt idx="29325">
                  <c:v>367068349.45092809</c:v>
                </c:pt>
                <c:pt idx="29326">
                  <c:v>367072971.81295419</c:v>
                </c:pt>
                <c:pt idx="29327">
                  <c:v>367077932.31432551</c:v>
                </c:pt>
                <c:pt idx="29328">
                  <c:v>367082779.99474365</c:v>
                </c:pt>
                <c:pt idx="29329">
                  <c:v>367171635.12317955</c:v>
                </c:pt>
                <c:pt idx="29330">
                  <c:v>367175919.96658206</c:v>
                </c:pt>
                <c:pt idx="29331">
                  <c:v>367179866.47666711</c:v>
                </c:pt>
                <c:pt idx="29332">
                  <c:v>367183700.17771482</c:v>
                </c:pt>
                <c:pt idx="29333">
                  <c:v>367187646.58155161</c:v>
                </c:pt>
                <c:pt idx="29334">
                  <c:v>367191931.18755591</c:v>
                </c:pt>
                <c:pt idx="29335">
                  <c:v>367280454.36635733</c:v>
                </c:pt>
                <c:pt idx="29336">
                  <c:v>367368528.24572521</c:v>
                </c:pt>
                <c:pt idx="29337">
                  <c:v>367456829.48277336</c:v>
                </c:pt>
                <c:pt idx="29338">
                  <c:v>367461342.43951559</c:v>
                </c:pt>
                <c:pt idx="29339">
                  <c:v>367465629.68318665</c:v>
                </c:pt>
                <c:pt idx="29340">
                  <c:v>367553596.08220214</c:v>
                </c:pt>
                <c:pt idx="29341">
                  <c:v>367557319.96888185</c:v>
                </c:pt>
                <c:pt idx="29342">
                  <c:v>367561269.49327409</c:v>
                </c:pt>
                <c:pt idx="29343">
                  <c:v>367565444.6461373</c:v>
                </c:pt>
                <c:pt idx="29344">
                  <c:v>367654543.92081863</c:v>
                </c:pt>
                <c:pt idx="29345">
                  <c:v>367659171.35392636</c:v>
                </c:pt>
                <c:pt idx="29346">
                  <c:v>367663121.54314286</c:v>
                </c:pt>
                <c:pt idx="29347">
                  <c:v>367666507.37668693</c:v>
                </c:pt>
                <c:pt idx="29348">
                  <c:v>367669780.31144863</c:v>
                </c:pt>
                <c:pt idx="29349">
                  <c:v>367757643.24736142</c:v>
                </c:pt>
                <c:pt idx="29350">
                  <c:v>367845507.79329175</c:v>
                </c:pt>
                <c:pt idx="29351">
                  <c:v>367848895.01602131</c:v>
                </c:pt>
                <c:pt idx="29352">
                  <c:v>367852169.293648</c:v>
                </c:pt>
                <c:pt idx="29353">
                  <c:v>367939811.03220218</c:v>
                </c:pt>
                <c:pt idx="29354">
                  <c:v>368027906.1006034</c:v>
                </c:pt>
                <c:pt idx="29355">
                  <c:v>368032424.24083334</c:v>
                </c:pt>
                <c:pt idx="29356">
                  <c:v>368121312.82900739</c:v>
                </c:pt>
                <c:pt idx="29357">
                  <c:v>368125605.91091514</c:v>
                </c:pt>
                <c:pt idx="29358">
                  <c:v>368129560.00901055</c:v>
                </c:pt>
                <c:pt idx="29359">
                  <c:v>368133852.96868283</c:v>
                </c:pt>
                <c:pt idx="29360">
                  <c:v>368222746.27286714</c:v>
                </c:pt>
                <c:pt idx="29361">
                  <c:v>368227153.07696974</c:v>
                </c:pt>
                <c:pt idx="29362">
                  <c:v>368147070.36603713</c:v>
                </c:pt>
                <c:pt idx="29363">
                  <c:v>368151024.17112368</c:v>
                </c:pt>
                <c:pt idx="29364">
                  <c:v>368239130.20585775</c:v>
                </c:pt>
                <c:pt idx="29365">
                  <c:v>368242971.82156432</c:v>
                </c:pt>
                <c:pt idx="29366">
                  <c:v>368246926.37275904</c:v>
                </c:pt>
                <c:pt idx="29367">
                  <c:v>368251106.83961439</c:v>
                </c:pt>
                <c:pt idx="29368">
                  <c:v>368255061.27976912</c:v>
                </c:pt>
                <c:pt idx="29369">
                  <c:v>368257885.84683329</c:v>
                </c:pt>
                <c:pt idx="29370">
                  <c:v>368260710.38635945</c:v>
                </c:pt>
                <c:pt idx="29371">
                  <c:v>368348257.75290912</c:v>
                </c:pt>
                <c:pt idx="29372">
                  <c:v>368351308.88821</c:v>
                </c:pt>
                <c:pt idx="29373">
                  <c:v>368354020.98150724</c:v>
                </c:pt>
                <c:pt idx="29374">
                  <c:v>368356620.04709959</c:v>
                </c:pt>
                <c:pt idx="29375">
                  <c:v>368443266.47786325</c:v>
                </c:pt>
                <c:pt idx="29376">
                  <c:v>368445640.04086095</c:v>
                </c:pt>
                <c:pt idx="29377">
                  <c:v>368532740.26619285</c:v>
                </c:pt>
                <c:pt idx="29378">
                  <c:v>368536244.8290115</c:v>
                </c:pt>
                <c:pt idx="29379">
                  <c:v>368624477.82922298</c:v>
                </c:pt>
                <c:pt idx="29380">
                  <c:v>368712599.48665106</c:v>
                </c:pt>
                <c:pt idx="29381">
                  <c:v>368800383.48254645</c:v>
                </c:pt>
                <c:pt idx="29382">
                  <c:v>368803664.02735305</c:v>
                </c:pt>
                <c:pt idx="29383">
                  <c:v>368891224.00136507</c:v>
                </c:pt>
                <c:pt idx="29384">
                  <c:v>368810564.36259156</c:v>
                </c:pt>
                <c:pt idx="29385">
                  <c:v>368814410.37985188</c:v>
                </c:pt>
                <c:pt idx="29386">
                  <c:v>368818482.57784826</c:v>
                </c:pt>
                <c:pt idx="29387">
                  <c:v>368737819.33128166</c:v>
                </c:pt>
                <c:pt idx="29388">
                  <c:v>368741325.05536181</c:v>
                </c:pt>
                <c:pt idx="29389">
                  <c:v>368744604.56533366</c:v>
                </c:pt>
                <c:pt idx="29390">
                  <c:v>368832395.4897356</c:v>
                </c:pt>
                <c:pt idx="29391">
                  <c:v>368836128.10867661</c:v>
                </c:pt>
                <c:pt idx="29392">
                  <c:v>368839973.78705323</c:v>
                </c:pt>
                <c:pt idx="29393">
                  <c:v>368843480.09643805</c:v>
                </c:pt>
                <c:pt idx="29394">
                  <c:v>368847099.4681282</c:v>
                </c:pt>
                <c:pt idx="29395">
                  <c:v>368935008.26422346</c:v>
                </c:pt>
                <c:pt idx="29396">
                  <c:v>369022692.36216921</c:v>
                </c:pt>
                <c:pt idx="29397">
                  <c:v>369025973.79853594</c:v>
                </c:pt>
                <c:pt idx="29398">
                  <c:v>369029028.89559692</c:v>
                </c:pt>
                <c:pt idx="29399">
                  <c:v>369032310.2603249</c:v>
                </c:pt>
                <c:pt idx="29400">
                  <c:v>369035931.03352427</c:v>
                </c:pt>
                <c:pt idx="29401">
                  <c:v>369039778.05555755</c:v>
                </c:pt>
                <c:pt idx="29402">
                  <c:v>369043172.44441861</c:v>
                </c:pt>
                <c:pt idx="29403">
                  <c:v>369046453.64925051</c:v>
                </c:pt>
                <c:pt idx="29404">
                  <c:v>369049734.81698805</c:v>
                </c:pt>
                <c:pt idx="29405">
                  <c:v>368968945.00815296</c:v>
                </c:pt>
                <c:pt idx="29406">
                  <c:v>368973017.15072244</c:v>
                </c:pt>
                <c:pt idx="29407">
                  <c:v>369061275.18126446</c:v>
                </c:pt>
                <c:pt idx="29408">
                  <c:v>369064556.18145162</c:v>
                </c:pt>
                <c:pt idx="29409">
                  <c:v>369067271.46390295</c:v>
                </c:pt>
                <c:pt idx="29410">
                  <c:v>369070326.12629747</c:v>
                </c:pt>
                <c:pt idx="29411">
                  <c:v>369074059.55889982</c:v>
                </c:pt>
                <c:pt idx="29412">
                  <c:v>369078019.20766705</c:v>
                </c:pt>
                <c:pt idx="29413">
                  <c:v>369081978.80241555</c:v>
                </c:pt>
                <c:pt idx="29414">
                  <c:v>369086051.47208744</c:v>
                </c:pt>
                <c:pt idx="29415">
                  <c:v>369089784.70241916</c:v>
                </c:pt>
                <c:pt idx="29416">
                  <c:v>369093065.38034296</c:v>
                </c:pt>
                <c:pt idx="29417">
                  <c:v>369181218.84289485</c:v>
                </c:pt>
                <c:pt idx="29418">
                  <c:v>369185744.82864749</c:v>
                </c:pt>
                <c:pt idx="29419">
                  <c:v>369106074.60013551</c:v>
                </c:pt>
                <c:pt idx="29420">
                  <c:v>369110712.52880251</c:v>
                </c:pt>
                <c:pt idx="29421">
                  <c:v>369115011.03066063</c:v>
                </c:pt>
                <c:pt idx="29422">
                  <c:v>369118630.77232277</c:v>
                </c:pt>
                <c:pt idx="29423">
                  <c:v>369122024.23913217</c:v>
                </c:pt>
                <c:pt idx="29424">
                  <c:v>369125870.12021983</c:v>
                </c:pt>
                <c:pt idx="29425">
                  <c:v>369044835.82875711</c:v>
                </c:pt>
                <c:pt idx="29426">
                  <c:v>369048228.39748621</c:v>
                </c:pt>
                <c:pt idx="29427">
                  <c:v>369051507.84288841</c:v>
                </c:pt>
                <c:pt idx="29428">
                  <c:v>369054561.08632576</c:v>
                </c:pt>
                <c:pt idx="29429">
                  <c:v>369058292.78467679</c:v>
                </c:pt>
                <c:pt idx="29430">
                  <c:v>369062476.75303394</c:v>
                </c:pt>
                <c:pt idx="29431">
                  <c:v>369066208.34959126</c:v>
                </c:pt>
                <c:pt idx="29432">
                  <c:v>369069939.89816147</c:v>
                </c:pt>
                <c:pt idx="29433">
                  <c:v>369073558.32367545</c:v>
                </c:pt>
                <c:pt idx="29434">
                  <c:v>369077176.70406985</c:v>
                </c:pt>
                <c:pt idx="29435">
                  <c:v>369081134.25596344</c:v>
                </c:pt>
                <c:pt idx="29436">
                  <c:v>369085317.8949914</c:v>
                </c:pt>
                <c:pt idx="29437">
                  <c:v>369089727.61137336</c:v>
                </c:pt>
                <c:pt idx="29438">
                  <c:v>369010376.64111823</c:v>
                </c:pt>
                <c:pt idx="29439">
                  <c:v>369015237.36430651</c:v>
                </c:pt>
                <c:pt idx="29440">
                  <c:v>369019871.93150145</c:v>
                </c:pt>
                <c:pt idx="29441">
                  <c:v>369023941.24653101</c:v>
                </c:pt>
                <c:pt idx="29442">
                  <c:v>368943115.47821313</c:v>
                </c:pt>
                <c:pt idx="29443">
                  <c:v>368861836.14035755</c:v>
                </c:pt>
                <c:pt idx="29444">
                  <c:v>368781007.19323534</c:v>
                </c:pt>
                <c:pt idx="29445">
                  <c:v>368785525.33108419</c:v>
                </c:pt>
                <c:pt idx="29446">
                  <c:v>368705822.90399313</c:v>
                </c:pt>
                <c:pt idx="29447">
                  <c:v>368710226.94290793</c:v>
                </c:pt>
                <c:pt idx="29448">
                  <c:v>368630295.45495433</c:v>
                </c:pt>
                <c:pt idx="29449">
                  <c:v>368634246.77656037</c:v>
                </c:pt>
                <c:pt idx="29450">
                  <c:v>368638085.1516723</c:v>
                </c:pt>
                <c:pt idx="29451">
                  <c:v>368641810.58477741</c:v>
                </c:pt>
                <c:pt idx="29452">
                  <c:v>368645535.9699887</c:v>
                </c:pt>
                <c:pt idx="29453">
                  <c:v>368649261.30730754</c:v>
                </c:pt>
                <c:pt idx="29454">
                  <c:v>368568758.80647296</c:v>
                </c:pt>
                <c:pt idx="29455">
                  <c:v>368488028.83125293</c:v>
                </c:pt>
                <c:pt idx="29456">
                  <c:v>368491526.65575022</c:v>
                </c:pt>
                <c:pt idx="29457">
                  <c:v>368494798.77591079</c:v>
                </c:pt>
                <c:pt idx="29458">
                  <c:v>368497958.02926713</c:v>
                </c:pt>
                <c:pt idx="29459">
                  <c:v>368501230.07677364</c:v>
                </c:pt>
                <c:pt idx="29460">
                  <c:v>368420720.82021278</c:v>
                </c:pt>
                <c:pt idx="29461">
                  <c:v>368425120.03625977</c:v>
                </c:pt>
                <c:pt idx="29462">
                  <c:v>368513866.60287285</c:v>
                </c:pt>
                <c:pt idx="29463">
                  <c:v>368602389.42125249</c:v>
                </c:pt>
                <c:pt idx="29464">
                  <c:v>368606451.91580254</c:v>
                </c:pt>
                <c:pt idx="29465">
                  <c:v>368694751.71496266</c:v>
                </c:pt>
                <c:pt idx="29466">
                  <c:v>368783279.05745596</c:v>
                </c:pt>
                <c:pt idx="29467">
                  <c:v>368871921.16952747</c:v>
                </c:pt>
                <c:pt idx="29468">
                  <c:v>368960113.40795535</c:v>
                </c:pt>
                <c:pt idx="29469">
                  <c:v>368963388.74331582</c:v>
                </c:pt>
                <c:pt idx="29470">
                  <c:v>368967115.80406952</c:v>
                </c:pt>
                <c:pt idx="29471">
                  <c:v>368971294.57279873</c:v>
                </c:pt>
                <c:pt idx="29472">
                  <c:v>368975812.09287423</c:v>
                </c:pt>
                <c:pt idx="29473">
                  <c:v>368980442.47791433</c:v>
                </c:pt>
                <c:pt idx="29474">
                  <c:v>368985298.65595996</c:v>
                </c:pt>
                <c:pt idx="29475">
                  <c:v>368990267.68419653</c:v>
                </c:pt>
                <c:pt idx="29476">
                  <c:v>369079371.76734376</c:v>
                </c:pt>
                <c:pt idx="29477">
                  <c:v>369083889.95069379</c:v>
                </c:pt>
                <c:pt idx="29478">
                  <c:v>369088069.20763135</c:v>
                </c:pt>
                <c:pt idx="29479">
                  <c:v>369091909.55280578</c:v>
                </c:pt>
                <c:pt idx="29480">
                  <c:v>369095636.89802521</c:v>
                </c:pt>
                <c:pt idx="29481">
                  <c:v>369099815.98570454</c:v>
                </c:pt>
                <c:pt idx="29482">
                  <c:v>369104333.85059708</c:v>
                </c:pt>
                <c:pt idx="29483">
                  <c:v>369193445.32214719</c:v>
                </c:pt>
                <c:pt idx="29484">
                  <c:v>369198077.04333192</c:v>
                </c:pt>
                <c:pt idx="29485">
                  <c:v>369202595.72444445</c:v>
                </c:pt>
                <c:pt idx="29486">
                  <c:v>369291372.25773364</c:v>
                </c:pt>
                <c:pt idx="29487">
                  <c:v>369295665.85535759</c:v>
                </c:pt>
                <c:pt idx="29488">
                  <c:v>369384219.22555685</c:v>
                </c:pt>
                <c:pt idx="29489">
                  <c:v>369388174.64524716</c:v>
                </c:pt>
                <c:pt idx="29490">
                  <c:v>369475939.46298343</c:v>
                </c:pt>
                <c:pt idx="29491">
                  <c:v>369479443.54897517</c:v>
                </c:pt>
                <c:pt idx="29492">
                  <c:v>369483286.69143033</c:v>
                </c:pt>
                <c:pt idx="29493">
                  <c:v>369571506.83936632</c:v>
                </c:pt>
                <c:pt idx="29494">
                  <c:v>369575689.92449909</c:v>
                </c:pt>
                <c:pt idx="29495">
                  <c:v>369495493.98294485</c:v>
                </c:pt>
                <c:pt idx="29496">
                  <c:v>369499562.96605134</c:v>
                </c:pt>
                <c:pt idx="29497">
                  <c:v>369503857.94190317</c:v>
                </c:pt>
                <c:pt idx="29498">
                  <c:v>369592308.61340213</c:v>
                </c:pt>
                <c:pt idx="29499">
                  <c:v>369596152.25635749</c:v>
                </c:pt>
                <c:pt idx="29500">
                  <c:v>369685057.83966374</c:v>
                </c:pt>
                <c:pt idx="29501">
                  <c:v>369774643.99053842</c:v>
                </c:pt>
                <c:pt idx="29502">
                  <c:v>369864119.30347288</c:v>
                </c:pt>
                <c:pt idx="29503">
                  <c:v>369869322.74168146</c:v>
                </c:pt>
                <c:pt idx="29504">
                  <c:v>369874073.62562537</c:v>
                </c:pt>
                <c:pt idx="29505">
                  <c:v>369962082.45573294</c:v>
                </c:pt>
                <c:pt idx="29506">
                  <c:v>369965476.62865478</c:v>
                </c:pt>
                <c:pt idx="29507">
                  <c:v>369969436.44696575</c:v>
                </c:pt>
                <c:pt idx="29508">
                  <c:v>370058466.91933274</c:v>
                </c:pt>
                <c:pt idx="29509">
                  <c:v>370062993.31993544</c:v>
                </c:pt>
                <c:pt idx="29510">
                  <c:v>370067067.02022076</c:v>
                </c:pt>
                <c:pt idx="29511">
                  <c:v>370071027.50743681</c:v>
                </c:pt>
                <c:pt idx="29512">
                  <c:v>370075666.86669576</c:v>
                </c:pt>
                <c:pt idx="29513">
                  <c:v>370080532.45661914</c:v>
                </c:pt>
                <c:pt idx="29514">
                  <c:v>370084492.76039255</c:v>
                </c:pt>
                <c:pt idx="29515">
                  <c:v>370172172.6942628</c:v>
                </c:pt>
                <c:pt idx="29516">
                  <c:v>370175794.28106034</c:v>
                </c:pt>
                <c:pt idx="29517">
                  <c:v>370264268.84710985</c:v>
                </c:pt>
                <c:pt idx="29518">
                  <c:v>370268343.95015877</c:v>
                </c:pt>
                <c:pt idx="29519">
                  <c:v>370272079.41112846</c:v>
                </c:pt>
                <c:pt idx="29520">
                  <c:v>370276380.79160213</c:v>
                </c:pt>
                <c:pt idx="29521">
                  <c:v>370281587.64074701</c:v>
                </c:pt>
                <c:pt idx="29522">
                  <c:v>370370747.00521815</c:v>
                </c:pt>
                <c:pt idx="29523">
                  <c:v>370374822.72784168</c:v>
                </c:pt>
                <c:pt idx="29524">
                  <c:v>370378898.3933633</c:v>
                </c:pt>
                <c:pt idx="29525">
                  <c:v>370467721.86333185</c:v>
                </c:pt>
                <c:pt idx="29526">
                  <c:v>370472251.27687079</c:v>
                </c:pt>
                <c:pt idx="29527">
                  <c:v>370560851.13828218</c:v>
                </c:pt>
                <c:pt idx="29528">
                  <c:v>370564588.64893985</c:v>
                </c:pt>
                <c:pt idx="29529">
                  <c:v>370568099.60007864</c:v>
                </c:pt>
                <c:pt idx="29530">
                  <c:v>370656023.17640555</c:v>
                </c:pt>
                <c:pt idx="29531">
                  <c:v>370659648.12142795</c:v>
                </c:pt>
                <c:pt idx="29532">
                  <c:v>370578745.45106006</c:v>
                </c:pt>
                <c:pt idx="29533">
                  <c:v>370582595.98211354</c:v>
                </c:pt>
                <c:pt idx="29534">
                  <c:v>370586786.20802385</c:v>
                </c:pt>
                <c:pt idx="29535">
                  <c:v>370590863.12668049</c:v>
                </c:pt>
                <c:pt idx="29536">
                  <c:v>370594713.49741805</c:v>
                </c:pt>
                <c:pt idx="29537">
                  <c:v>370598677.06114548</c:v>
                </c:pt>
                <c:pt idx="29538">
                  <c:v>370602414.08607733</c:v>
                </c:pt>
                <c:pt idx="29539">
                  <c:v>370605698.09867841</c:v>
                </c:pt>
                <c:pt idx="29540">
                  <c:v>370608982.07422405</c:v>
                </c:pt>
                <c:pt idx="29541">
                  <c:v>370527617.65850073</c:v>
                </c:pt>
                <c:pt idx="29542">
                  <c:v>370530447.9675566</c:v>
                </c:pt>
                <c:pt idx="29543">
                  <c:v>370533051.82757288</c:v>
                </c:pt>
                <c:pt idx="29544">
                  <c:v>370535882.08377075</c:v>
                </c:pt>
                <c:pt idx="29545">
                  <c:v>370539731.1880216</c:v>
                </c:pt>
                <c:pt idx="29546">
                  <c:v>370544033.06781161</c:v>
                </c:pt>
                <c:pt idx="29547">
                  <c:v>370547995.26924545</c:v>
                </c:pt>
                <c:pt idx="29548">
                  <c:v>370551391.39896125</c:v>
                </c:pt>
                <c:pt idx="29549">
                  <c:v>370554108.27419442</c:v>
                </c:pt>
                <c:pt idx="29550">
                  <c:v>370556259.11576301</c:v>
                </c:pt>
                <c:pt idx="29551">
                  <c:v>370474546.92391294</c:v>
                </c:pt>
                <c:pt idx="29552">
                  <c:v>370477715.80442888</c:v>
                </c:pt>
                <c:pt idx="29553">
                  <c:v>370480658.30542797</c:v>
                </c:pt>
                <c:pt idx="29554">
                  <c:v>370483261.26227093</c:v>
                </c:pt>
                <c:pt idx="29555">
                  <c:v>370486090.53677106</c:v>
                </c:pt>
                <c:pt idx="29556">
                  <c:v>370489146.122325</c:v>
                </c:pt>
                <c:pt idx="29557">
                  <c:v>370492201.67578405</c:v>
                </c:pt>
                <c:pt idx="29558">
                  <c:v>370579124.97471505</c:v>
                </c:pt>
                <c:pt idx="29559">
                  <c:v>370666049.38709927</c:v>
                </c:pt>
                <c:pt idx="29560">
                  <c:v>370669219.46529609</c:v>
                </c:pt>
                <c:pt idx="29561">
                  <c:v>370673182.01448584</c:v>
                </c:pt>
                <c:pt idx="29562">
                  <c:v>370761694.45604879</c:v>
                </c:pt>
                <c:pt idx="29563">
                  <c:v>370764865.13424975</c:v>
                </c:pt>
                <c:pt idx="29564">
                  <c:v>370851794.37958062</c:v>
                </c:pt>
                <c:pt idx="29565">
                  <c:v>370854399.41025317</c:v>
                </c:pt>
                <c:pt idx="29566">
                  <c:v>370857910.50167561</c:v>
                </c:pt>
                <c:pt idx="29567">
                  <c:v>370862327.62107044</c:v>
                </c:pt>
                <c:pt idx="29568">
                  <c:v>370951412.66511583</c:v>
                </c:pt>
                <c:pt idx="29569">
                  <c:v>370955717.37185222</c:v>
                </c:pt>
                <c:pt idx="29570">
                  <c:v>370959455.61818868</c:v>
                </c:pt>
                <c:pt idx="29571">
                  <c:v>370962287.59104449</c:v>
                </c:pt>
                <c:pt idx="29572">
                  <c:v>370965006.25907874</c:v>
                </c:pt>
                <c:pt idx="29573">
                  <c:v>370967724.90173465</c:v>
                </c:pt>
                <c:pt idx="29574">
                  <c:v>371055455.83338845</c:v>
                </c:pt>
                <c:pt idx="29575">
                  <c:v>371059194.73435074</c:v>
                </c:pt>
                <c:pt idx="29576">
                  <c:v>370978146.13015711</c:v>
                </c:pt>
                <c:pt idx="29577">
                  <c:v>371065992.61315656</c:v>
                </c:pt>
                <c:pt idx="29578">
                  <c:v>371069278.1977132</c:v>
                </c:pt>
                <c:pt idx="29579">
                  <c:v>371072450.45108819</c:v>
                </c:pt>
                <c:pt idx="29580">
                  <c:v>371075396.08400446</c:v>
                </c:pt>
                <c:pt idx="29581">
                  <c:v>371078341.68713552</c:v>
                </c:pt>
                <c:pt idx="29582">
                  <c:v>371081287.26048094</c:v>
                </c:pt>
                <c:pt idx="29583">
                  <c:v>371168458.66138124</c:v>
                </c:pt>
                <c:pt idx="29584">
                  <c:v>371171404.84779942</c:v>
                </c:pt>
                <c:pt idx="29585">
                  <c:v>371259258.13702601</c:v>
                </c:pt>
                <c:pt idx="29586">
                  <c:v>371262204.92961615</c:v>
                </c:pt>
                <c:pt idx="29587">
                  <c:v>371264925.01940775</c:v>
                </c:pt>
                <c:pt idx="29588">
                  <c:v>371268098.42541111</c:v>
                </c:pt>
                <c:pt idx="29589">
                  <c:v>371271725.13281775</c:v>
                </c:pt>
                <c:pt idx="29590">
                  <c:v>371275011.79742229</c:v>
                </c:pt>
                <c:pt idx="29591">
                  <c:v>371193160.37912881</c:v>
                </c:pt>
                <c:pt idx="29592">
                  <c:v>371195879.70633233</c:v>
                </c:pt>
                <c:pt idx="29593">
                  <c:v>371199165.52617604</c:v>
                </c:pt>
                <c:pt idx="29594">
                  <c:v>371202677.91330934</c:v>
                </c:pt>
                <c:pt idx="29595">
                  <c:v>371205737.05470157</c:v>
                </c:pt>
                <c:pt idx="29596">
                  <c:v>371208682.86420506</c:v>
                </c:pt>
                <c:pt idx="29597">
                  <c:v>371211288.74778581</c:v>
                </c:pt>
                <c:pt idx="29598">
                  <c:v>371214234.50116122</c:v>
                </c:pt>
                <c:pt idx="29599">
                  <c:v>371217293.521222</c:v>
                </c:pt>
                <c:pt idx="29600">
                  <c:v>371304703.43214113</c:v>
                </c:pt>
                <c:pt idx="29601">
                  <c:v>371307763.08516926</c:v>
                </c:pt>
                <c:pt idx="29602">
                  <c:v>371226810.26714408</c:v>
                </c:pt>
                <c:pt idx="29603">
                  <c:v>371229982.44671112</c:v>
                </c:pt>
                <c:pt idx="29604">
                  <c:v>371148460.90575039</c:v>
                </c:pt>
                <c:pt idx="29605">
                  <c:v>371151179.24318624</c:v>
                </c:pt>
                <c:pt idx="29606">
                  <c:v>371153671.03021789</c:v>
                </c:pt>
                <c:pt idx="29607">
                  <c:v>371156502.58051896</c:v>
                </c:pt>
                <c:pt idx="29608">
                  <c:v>371159673.88418031</c:v>
                </c:pt>
                <c:pt idx="29609">
                  <c:v>371163184.93010575</c:v>
                </c:pt>
                <c:pt idx="29610">
                  <c:v>371251507.03866994</c:v>
                </c:pt>
                <c:pt idx="29611">
                  <c:v>371339830.84905082</c:v>
                </c:pt>
                <c:pt idx="29612">
                  <c:v>371343683.2758469</c:v>
                </c:pt>
                <c:pt idx="29613">
                  <c:v>371431442.9618814</c:v>
                </c:pt>
                <c:pt idx="29614">
                  <c:v>371434276.20857733</c:v>
                </c:pt>
                <c:pt idx="29615">
                  <c:v>371437449.41218424</c:v>
                </c:pt>
                <c:pt idx="29616">
                  <c:v>371441189.21494746</c:v>
                </c:pt>
                <c:pt idx="29617">
                  <c:v>371444928.96973217</c:v>
                </c:pt>
                <c:pt idx="29618">
                  <c:v>371448102.0573796</c:v>
                </c:pt>
                <c:pt idx="29619">
                  <c:v>371450935.14216381</c:v>
                </c:pt>
                <c:pt idx="29620">
                  <c:v>371454108.164433</c:v>
                </c:pt>
                <c:pt idx="29621">
                  <c:v>371457507.79282343</c:v>
                </c:pt>
                <c:pt idx="29622">
                  <c:v>371460680.74355066</c:v>
                </c:pt>
                <c:pt idx="29623">
                  <c:v>371548221.52005363</c:v>
                </c:pt>
                <c:pt idx="29624">
                  <c:v>371551848.49379319</c:v>
                </c:pt>
                <c:pt idx="29625">
                  <c:v>371555475.42241549</c:v>
                </c:pt>
                <c:pt idx="29626">
                  <c:v>371473938.77114111</c:v>
                </c:pt>
                <c:pt idx="29627">
                  <c:v>371476884.91760755</c:v>
                </c:pt>
                <c:pt idx="29628">
                  <c:v>371480397.59178704</c:v>
                </c:pt>
                <c:pt idx="29629">
                  <c:v>371484023.53363872</c:v>
                </c:pt>
                <c:pt idx="29630">
                  <c:v>371487876.0474382</c:v>
                </c:pt>
                <c:pt idx="29631">
                  <c:v>371407920.65337342</c:v>
                </c:pt>
                <c:pt idx="29632">
                  <c:v>371327963.12732971</c:v>
                </c:pt>
                <c:pt idx="29633">
                  <c:v>371331700.46621579</c:v>
                </c:pt>
                <c:pt idx="29634">
                  <c:v>371250607.65320355</c:v>
                </c:pt>
                <c:pt idx="29635">
                  <c:v>371254117.603293</c:v>
                </c:pt>
                <c:pt idx="29636">
                  <c:v>371257627.51109111</c:v>
                </c:pt>
                <c:pt idx="29637">
                  <c:v>371260684.49310315</c:v>
                </c:pt>
                <c:pt idx="29638">
                  <c:v>371178908.5195688</c:v>
                </c:pt>
                <c:pt idx="29639">
                  <c:v>371182077.93821114</c:v>
                </c:pt>
                <c:pt idx="29640">
                  <c:v>371101544.77576733</c:v>
                </c:pt>
                <c:pt idx="29641">
                  <c:v>371105845.03684855</c:v>
                </c:pt>
                <c:pt idx="29642">
                  <c:v>371109805.74744821</c:v>
                </c:pt>
                <c:pt idx="29643">
                  <c:v>371028476.78754777</c:v>
                </c:pt>
                <c:pt idx="29644">
                  <c:v>371031192.02433115</c:v>
                </c:pt>
                <c:pt idx="29645">
                  <c:v>371034246.63544041</c:v>
                </c:pt>
                <c:pt idx="29646">
                  <c:v>370953367.2456941</c:v>
                </c:pt>
                <c:pt idx="29647">
                  <c:v>370957325.928065</c:v>
                </c:pt>
                <c:pt idx="29648">
                  <c:v>370876443.89341366</c:v>
                </c:pt>
                <c:pt idx="29649">
                  <c:v>370879610.03977674</c:v>
                </c:pt>
                <c:pt idx="29650">
                  <c:v>370798386.40368664</c:v>
                </c:pt>
                <c:pt idx="29651">
                  <c:v>370717500.30208379</c:v>
                </c:pt>
                <c:pt idx="29652">
                  <c:v>370720777.9168117</c:v>
                </c:pt>
                <c:pt idx="29653">
                  <c:v>370723829.45594114</c:v>
                </c:pt>
                <c:pt idx="29654">
                  <c:v>370727333.03545845</c:v>
                </c:pt>
                <c:pt idx="29655">
                  <c:v>370731401.65548128</c:v>
                </c:pt>
                <c:pt idx="29656">
                  <c:v>370820091.00256121</c:v>
                </c:pt>
                <c:pt idx="29657">
                  <c:v>370823934.35651022</c:v>
                </c:pt>
                <c:pt idx="29658">
                  <c:v>370828003.73475814</c:v>
                </c:pt>
                <c:pt idx="29659">
                  <c:v>370747788.57651478</c:v>
                </c:pt>
                <c:pt idx="29660">
                  <c:v>370752195.93564641</c:v>
                </c:pt>
                <c:pt idx="29661">
                  <c:v>370841454.88556284</c:v>
                </c:pt>
                <c:pt idx="29662">
                  <c:v>370846202.20205915</c:v>
                </c:pt>
                <c:pt idx="29663">
                  <c:v>370850836.41248447</c:v>
                </c:pt>
                <c:pt idx="29664">
                  <c:v>370855018.44144905</c:v>
                </c:pt>
                <c:pt idx="29665">
                  <c:v>370858183.18016231</c:v>
                </c:pt>
                <c:pt idx="29666">
                  <c:v>370861121.83528209</c:v>
                </c:pt>
                <c:pt idx="29667">
                  <c:v>370779994.66174281</c:v>
                </c:pt>
                <c:pt idx="29668">
                  <c:v>370783836.55311263</c:v>
                </c:pt>
                <c:pt idx="29669">
                  <c:v>370786887.43069398</c:v>
                </c:pt>
                <c:pt idx="29670">
                  <c:v>370790277.25714022</c:v>
                </c:pt>
                <c:pt idx="29671">
                  <c:v>370794457.98867685</c:v>
                </c:pt>
                <c:pt idx="29672">
                  <c:v>370714229.48225945</c:v>
                </c:pt>
                <c:pt idx="29673">
                  <c:v>370718409.13902855</c:v>
                </c:pt>
                <c:pt idx="29674">
                  <c:v>370637725.85496426</c:v>
                </c:pt>
                <c:pt idx="29675">
                  <c:v>370641791.50948429</c:v>
                </c:pt>
                <c:pt idx="29676">
                  <c:v>370645970.03960204</c:v>
                </c:pt>
                <c:pt idx="29677">
                  <c:v>370650035.57882661</c:v>
                </c:pt>
                <c:pt idx="29678">
                  <c:v>370653649.34373921</c:v>
                </c:pt>
                <c:pt idx="29679">
                  <c:v>370572395.9044109</c:v>
                </c:pt>
                <c:pt idx="29680">
                  <c:v>370575670.05632651</c:v>
                </c:pt>
                <c:pt idx="29681">
                  <c:v>370579169.97103512</c:v>
                </c:pt>
                <c:pt idx="29682">
                  <c:v>370498929.23281759</c:v>
                </c:pt>
                <c:pt idx="29683">
                  <c:v>370503782.70444691</c:v>
                </c:pt>
                <c:pt idx="29684">
                  <c:v>370508636.09500945</c:v>
                </c:pt>
                <c:pt idx="29685">
                  <c:v>370513037.93727684</c:v>
                </c:pt>
                <c:pt idx="29686">
                  <c:v>370516875.38638639</c:v>
                </c:pt>
                <c:pt idx="29687">
                  <c:v>370520487.05690044</c:v>
                </c:pt>
                <c:pt idx="29688">
                  <c:v>370608973.98864406</c:v>
                </c:pt>
                <c:pt idx="29689">
                  <c:v>370613376.59579623</c:v>
                </c:pt>
                <c:pt idx="29690">
                  <c:v>370533691.84510982</c:v>
                </c:pt>
                <c:pt idx="29691">
                  <c:v>370538883.30690545</c:v>
                </c:pt>
                <c:pt idx="29692">
                  <c:v>370543510.40119976</c:v>
                </c:pt>
                <c:pt idx="29693">
                  <c:v>370547911.71520019</c:v>
                </c:pt>
                <c:pt idx="29694">
                  <c:v>370552087.25916564</c:v>
                </c:pt>
                <c:pt idx="29695">
                  <c:v>370555698.49204504</c:v>
                </c:pt>
                <c:pt idx="29696">
                  <c:v>370558971.13307714</c:v>
                </c:pt>
                <c:pt idx="29697">
                  <c:v>370478375.32446325</c:v>
                </c:pt>
                <c:pt idx="29698">
                  <c:v>370567096.15146023</c:v>
                </c:pt>
                <c:pt idx="29699">
                  <c:v>370571384.26401281</c:v>
                </c:pt>
                <c:pt idx="29700">
                  <c:v>370576123.6832118</c:v>
                </c:pt>
                <c:pt idx="29701">
                  <c:v>370581878.5883168</c:v>
                </c:pt>
                <c:pt idx="29702">
                  <c:v>370587407.70351022</c:v>
                </c:pt>
                <c:pt idx="29703">
                  <c:v>370592034.02517372</c:v>
                </c:pt>
                <c:pt idx="29704">
                  <c:v>370681100.60950094</c:v>
                </c:pt>
                <c:pt idx="29705">
                  <c:v>370770507.83559281</c:v>
                </c:pt>
                <c:pt idx="29706">
                  <c:v>370775361.80987638</c:v>
                </c:pt>
                <c:pt idx="29707">
                  <c:v>370864772.19472277</c:v>
                </c:pt>
                <c:pt idx="29708">
                  <c:v>370869627.11382961</c:v>
                </c:pt>
                <c:pt idx="29709">
                  <c:v>370958814.80118561</c:v>
                </c:pt>
                <c:pt idx="29710">
                  <c:v>370963670.6688236</c:v>
                </c:pt>
                <c:pt idx="29711">
                  <c:v>371053087.32305557</c:v>
                </c:pt>
                <c:pt idx="29712">
                  <c:v>371058057.08354998</c:v>
                </c:pt>
                <c:pt idx="29713">
                  <c:v>371147589.89195079</c:v>
                </c:pt>
                <c:pt idx="29714">
                  <c:v>371151995.76455152</c:v>
                </c:pt>
                <c:pt idx="29715">
                  <c:v>371156062.6646629</c:v>
                </c:pt>
                <c:pt idx="29716">
                  <c:v>371160355.4420023</c:v>
                </c:pt>
                <c:pt idx="29717">
                  <c:v>371165325.94717002</c:v>
                </c:pt>
                <c:pt idx="29718">
                  <c:v>371170974.14543366</c:v>
                </c:pt>
                <c:pt idx="29719">
                  <c:v>371261078.99522775</c:v>
                </c:pt>
                <c:pt idx="29720">
                  <c:v>371266276.3258549</c:v>
                </c:pt>
                <c:pt idx="29721">
                  <c:v>371271021.63363129</c:v>
                </c:pt>
                <c:pt idx="29722">
                  <c:v>371275766.86403775</c:v>
                </c:pt>
                <c:pt idx="29723">
                  <c:v>371196276.72788972</c:v>
                </c:pt>
                <c:pt idx="29724">
                  <c:v>371201585.47263139</c:v>
                </c:pt>
                <c:pt idx="29725">
                  <c:v>371291470.76533914</c:v>
                </c:pt>
                <c:pt idx="29726">
                  <c:v>371296893.49846262</c:v>
                </c:pt>
                <c:pt idx="29727">
                  <c:v>371302429.10097677</c:v>
                </c:pt>
                <c:pt idx="29728">
                  <c:v>371307399.75637245</c:v>
                </c:pt>
                <c:pt idx="29729">
                  <c:v>371396160.78538615</c:v>
                </c:pt>
                <c:pt idx="29730">
                  <c:v>371400002.50797641</c:v>
                </c:pt>
                <c:pt idx="29731">
                  <c:v>371404070.15898854</c:v>
                </c:pt>
                <c:pt idx="29732">
                  <c:v>371492721.70619315</c:v>
                </c:pt>
                <c:pt idx="29733">
                  <c:v>371581940.23779225</c:v>
                </c:pt>
                <c:pt idx="29734">
                  <c:v>371671726.11273044</c:v>
                </c:pt>
                <c:pt idx="29735">
                  <c:v>371676474.64925724</c:v>
                </c:pt>
                <c:pt idx="29736">
                  <c:v>371681110.05072832</c:v>
                </c:pt>
                <c:pt idx="29737">
                  <c:v>371770900.16810685</c:v>
                </c:pt>
                <c:pt idx="29738">
                  <c:v>371775988.78595603</c:v>
                </c:pt>
                <c:pt idx="29739">
                  <c:v>371780398.84954107</c:v>
                </c:pt>
                <c:pt idx="29740">
                  <c:v>371868836.01276135</c:v>
                </c:pt>
                <c:pt idx="29741">
                  <c:v>371872342.15162581</c:v>
                </c:pt>
                <c:pt idx="29742">
                  <c:v>371876639.94172359</c:v>
                </c:pt>
                <c:pt idx="29743">
                  <c:v>371882181.73540211</c:v>
                </c:pt>
                <c:pt idx="29744">
                  <c:v>371888515.084858</c:v>
                </c:pt>
                <c:pt idx="29745">
                  <c:v>371979220.5255903</c:v>
                </c:pt>
                <c:pt idx="29746">
                  <c:v>372069136.62860626</c:v>
                </c:pt>
                <c:pt idx="29747">
                  <c:v>372158715.55771732</c:v>
                </c:pt>
                <c:pt idx="29748">
                  <c:v>372163807.9431805</c:v>
                </c:pt>
                <c:pt idx="29749">
                  <c:v>372253503.30865836</c:v>
                </c:pt>
                <c:pt idx="29750">
                  <c:v>372258483.48894179</c:v>
                </c:pt>
                <c:pt idx="29751">
                  <c:v>372263463.58420074</c:v>
                </c:pt>
                <c:pt idx="29752">
                  <c:v>372353276.47241914</c:v>
                </c:pt>
                <c:pt idx="29753">
                  <c:v>372358031.11591136</c:v>
                </c:pt>
                <c:pt idx="29754">
                  <c:v>372277611.11824131</c:v>
                </c:pt>
                <c:pt idx="29755">
                  <c:v>372282364.53567636</c:v>
                </c:pt>
                <c:pt idx="29756">
                  <c:v>372287117.87565374</c:v>
                </c:pt>
                <c:pt idx="29757">
                  <c:v>372291305.27765125</c:v>
                </c:pt>
                <c:pt idx="29758">
                  <c:v>372295945.30154783</c:v>
                </c:pt>
                <c:pt idx="29759">
                  <c:v>372301264.26253349</c:v>
                </c:pt>
                <c:pt idx="29760">
                  <c:v>372306696.292799</c:v>
                </c:pt>
                <c:pt idx="29761">
                  <c:v>372312128.22191215</c:v>
                </c:pt>
                <c:pt idx="29762">
                  <c:v>372317560.04987592</c:v>
                </c:pt>
                <c:pt idx="29763">
                  <c:v>372322878.6167506</c:v>
                </c:pt>
                <c:pt idx="29764">
                  <c:v>372412703.94780451</c:v>
                </c:pt>
                <c:pt idx="29765">
                  <c:v>372417797.16823584</c:v>
                </c:pt>
                <c:pt idx="29766">
                  <c:v>372422550.76042384</c:v>
                </c:pt>
                <c:pt idx="29767">
                  <c:v>372342341.48153913</c:v>
                </c:pt>
                <c:pt idx="29768">
                  <c:v>372346867.54305422</c:v>
                </c:pt>
                <c:pt idx="29769">
                  <c:v>372352072.42697972</c:v>
                </c:pt>
                <c:pt idx="29770">
                  <c:v>372357050.92470366</c:v>
                </c:pt>
                <c:pt idx="29771">
                  <c:v>372360897.88747662</c:v>
                </c:pt>
                <c:pt idx="29772">
                  <c:v>372363952.79236114</c:v>
                </c:pt>
                <c:pt idx="29773">
                  <c:v>372451749.6991716</c:v>
                </c:pt>
                <c:pt idx="29774">
                  <c:v>372455484.23637676</c:v>
                </c:pt>
                <c:pt idx="29775">
                  <c:v>372544302.07898444</c:v>
                </c:pt>
                <c:pt idx="29776">
                  <c:v>372548716.50081301</c:v>
                </c:pt>
                <c:pt idx="29777">
                  <c:v>372553244.04358125</c:v>
                </c:pt>
                <c:pt idx="29778">
                  <c:v>372557431.95810598</c:v>
                </c:pt>
                <c:pt idx="29779">
                  <c:v>372646367.64779478</c:v>
                </c:pt>
                <c:pt idx="29780">
                  <c:v>372650896.01710302</c:v>
                </c:pt>
                <c:pt idx="29781">
                  <c:v>372655424.31616157</c:v>
                </c:pt>
                <c:pt idx="29782">
                  <c:v>372659612.93024856</c:v>
                </c:pt>
                <c:pt idx="29783">
                  <c:v>372663461.87398678</c:v>
                </c:pt>
                <c:pt idx="29784">
                  <c:v>372667763.5745768</c:v>
                </c:pt>
                <c:pt idx="29785">
                  <c:v>372757498.27889597</c:v>
                </c:pt>
                <c:pt idx="29786">
                  <c:v>372762706.60761154</c:v>
                </c:pt>
                <c:pt idx="29787">
                  <c:v>372766782.62614566</c:v>
                </c:pt>
                <c:pt idx="29788">
                  <c:v>372770405.70596164</c:v>
                </c:pt>
                <c:pt idx="29789">
                  <c:v>372774368.39803135</c:v>
                </c:pt>
                <c:pt idx="29790">
                  <c:v>372778670.68852675</c:v>
                </c:pt>
                <c:pt idx="29791">
                  <c:v>372783199.34687454</c:v>
                </c:pt>
                <c:pt idx="29792">
                  <c:v>372788180.78992748</c:v>
                </c:pt>
                <c:pt idx="29793">
                  <c:v>372793501.78294504</c:v>
                </c:pt>
                <c:pt idx="29794">
                  <c:v>372883019.78828824</c:v>
                </c:pt>
                <c:pt idx="29795">
                  <c:v>372887549.16933453</c:v>
                </c:pt>
                <c:pt idx="29796">
                  <c:v>372807652.88822168</c:v>
                </c:pt>
                <c:pt idx="29797">
                  <c:v>372812520.70988744</c:v>
                </c:pt>
                <c:pt idx="29798">
                  <c:v>372732621.00753081</c:v>
                </c:pt>
                <c:pt idx="29799">
                  <c:v>372737374.38869125</c:v>
                </c:pt>
                <c:pt idx="29800">
                  <c:v>372742240.86540312</c:v>
                </c:pt>
                <c:pt idx="29801">
                  <c:v>372662676.02097666</c:v>
                </c:pt>
                <c:pt idx="29802">
                  <c:v>372667428.08303815</c:v>
                </c:pt>
                <c:pt idx="29803">
                  <c:v>372671953.78449029</c:v>
                </c:pt>
                <c:pt idx="29804">
                  <c:v>372676253.13586318</c:v>
                </c:pt>
                <c:pt idx="29805">
                  <c:v>372680552.42389816</c:v>
                </c:pt>
                <c:pt idx="29806">
                  <c:v>372685077.92182684</c:v>
                </c:pt>
                <c:pt idx="29807">
                  <c:v>372689490.21474046</c:v>
                </c:pt>
                <c:pt idx="29808">
                  <c:v>372609011.55025607</c:v>
                </c:pt>
                <c:pt idx="29809">
                  <c:v>372613309.60501653</c:v>
                </c:pt>
                <c:pt idx="29810">
                  <c:v>372533280.25427663</c:v>
                </c:pt>
                <c:pt idx="29811">
                  <c:v>372537690.27751982</c:v>
                </c:pt>
                <c:pt idx="29812">
                  <c:v>372542213.30902457</c:v>
                </c:pt>
                <c:pt idx="29813">
                  <c:v>372547188.56267738</c:v>
                </c:pt>
                <c:pt idx="29814">
                  <c:v>372552276.80250686</c:v>
                </c:pt>
                <c:pt idx="29815">
                  <c:v>372556912.67707986</c:v>
                </c:pt>
                <c:pt idx="29816">
                  <c:v>372561209.2755326</c:v>
                </c:pt>
                <c:pt idx="29817">
                  <c:v>372565731.94237649</c:v>
                </c:pt>
                <c:pt idx="29818">
                  <c:v>372485466.44288319</c:v>
                </c:pt>
                <c:pt idx="29819">
                  <c:v>372489422.759664</c:v>
                </c:pt>
                <c:pt idx="29820">
                  <c:v>372493379.02277374</c:v>
                </c:pt>
                <c:pt idx="29821">
                  <c:v>372497448.26598179</c:v>
                </c:pt>
                <c:pt idx="29822">
                  <c:v>372502195.64463001</c:v>
                </c:pt>
                <c:pt idx="29823">
                  <c:v>372592414.24952853</c:v>
                </c:pt>
                <c:pt idx="29824">
                  <c:v>372512933.47791749</c:v>
                </c:pt>
                <c:pt idx="29825">
                  <c:v>372517680.60449827</c:v>
                </c:pt>
                <c:pt idx="29826">
                  <c:v>372521862.532942</c:v>
                </c:pt>
                <c:pt idx="29827">
                  <c:v>372524914.17260945</c:v>
                </c:pt>
                <c:pt idx="29828">
                  <c:v>372527400.67021048</c:v>
                </c:pt>
                <c:pt idx="29829">
                  <c:v>372530565.27285999</c:v>
                </c:pt>
                <c:pt idx="29830">
                  <c:v>372619546.29633725</c:v>
                </c:pt>
                <c:pt idx="29831">
                  <c:v>372624407.18815482</c:v>
                </c:pt>
                <c:pt idx="29832">
                  <c:v>372713843.40208739</c:v>
                </c:pt>
                <c:pt idx="29833">
                  <c:v>372718479.10837251</c:v>
                </c:pt>
                <c:pt idx="29834">
                  <c:v>372807352.93559539</c:v>
                </c:pt>
                <c:pt idx="29835">
                  <c:v>372811084.8546083</c:v>
                </c:pt>
                <c:pt idx="29836">
                  <c:v>372814703.63959122</c:v>
                </c:pt>
                <c:pt idx="29837">
                  <c:v>372818435.46460629</c:v>
                </c:pt>
                <c:pt idx="29838">
                  <c:v>372822506.49201649</c:v>
                </c:pt>
                <c:pt idx="29839">
                  <c:v>372826803.62600696</c:v>
                </c:pt>
                <c:pt idx="29840">
                  <c:v>372915570.32826585</c:v>
                </c:pt>
                <c:pt idx="29841">
                  <c:v>372919642.10693175</c:v>
                </c:pt>
                <c:pt idx="29842">
                  <c:v>372923035.21243316</c:v>
                </c:pt>
                <c:pt idx="29843">
                  <c:v>372925636.56660694</c:v>
                </c:pt>
                <c:pt idx="29844">
                  <c:v>372928464.09919775</c:v>
                </c:pt>
                <c:pt idx="29845">
                  <c:v>372847270.68528718</c:v>
                </c:pt>
                <c:pt idx="29846">
                  <c:v>372851567.45465344</c:v>
                </c:pt>
                <c:pt idx="29847">
                  <c:v>372940904.91722155</c:v>
                </c:pt>
                <c:pt idx="29848">
                  <c:v>372945768.00194103</c:v>
                </c:pt>
                <c:pt idx="29849">
                  <c:v>373035108.52433646</c:v>
                </c:pt>
                <c:pt idx="29850">
                  <c:v>373038841.39249974</c:v>
                </c:pt>
                <c:pt idx="29851">
                  <c:v>373042347.98275471</c:v>
                </c:pt>
                <c:pt idx="29852">
                  <c:v>372961374.56382126</c:v>
                </c:pt>
                <c:pt idx="29853">
                  <c:v>372965219.53066534</c:v>
                </c:pt>
                <c:pt idx="29854">
                  <c:v>372969516.78661633</c:v>
                </c:pt>
                <c:pt idx="29855">
                  <c:v>372973927.06246948</c:v>
                </c:pt>
                <c:pt idx="29856">
                  <c:v>372977658.7823</c:v>
                </c:pt>
                <c:pt idx="29857">
                  <c:v>372980825.05262369</c:v>
                </c:pt>
                <c:pt idx="29858">
                  <c:v>372984104.36782408</c:v>
                </c:pt>
                <c:pt idx="29859">
                  <c:v>372987609.80195343</c:v>
                </c:pt>
                <c:pt idx="29860">
                  <c:v>372991115.19398695</c:v>
                </c:pt>
                <c:pt idx="29861">
                  <c:v>372995185.91900504</c:v>
                </c:pt>
                <c:pt idx="29862">
                  <c:v>372999369.66056335</c:v>
                </c:pt>
                <c:pt idx="29863">
                  <c:v>373003101.05514586</c:v>
                </c:pt>
                <c:pt idx="29864">
                  <c:v>373007058.54273295</c:v>
                </c:pt>
                <c:pt idx="29865">
                  <c:v>373011694.38852543</c:v>
                </c:pt>
                <c:pt idx="29866">
                  <c:v>373016217.09395564</c:v>
                </c:pt>
                <c:pt idx="29867">
                  <c:v>373104667.77086061</c:v>
                </c:pt>
                <c:pt idx="29868">
                  <c:v>373108060.48096049</c:v>
                </c:pt>
                <c:pt idx="29869">
                  <c:v>373196626.64587152</c:v>
                </c:pt>
                <c:pt idx="29870">
                  <c:v>373285760.19601291</c:v>
                </c:pt>
                <c:pt idx="29871">
                  <c:v>373290059.40222794</c:v>
                </c:pt>
                <c:pt idx="29872">
                  <c:v>373293792.87208003</c:v>
                </c:pt>
                <c:pt idx="29873">
                  <c:v>373297073.76073819</c:v>
                </c:pt>
                <c:pt idx="29874">
                  <c:v>373300467.74470955</c:v>
                </c:pt>
                <c:pt idx="29875">
                  <c:v>373219361.64850873</c:v>
                </c:pt>
                <c:pt idx="29876">
                  <c:v>373223207.19533539</c:v>
                </c:pt>
                <c:pt idx="29877">
                  <c:v>373226826.48726749</c:v>
                </c:pt>
                <c:pt idx="29878">
                  <c:v>373314722.04676592</c:v>
                </c:pt>
                <c:pt idx="29879">
                  <c:v>373318115.82568365</c:v>
                </c:pt>
                <c:pt idx="29880">
                  <c:v>373321962.06079048</c:v>
                </c:pt>
                <c:pt idx="29881">
                  <c:v>373325921.36755824</c:v>
                </c:pt>
                <c:pt idx="29882">
                  <c:v>373414725.92335343</c:v>
                </c:pt>
                <c:pt idx="29883">
                  <c:v>373419138.59888744</c:v>
                </c:pt>
                <c:pt idx="29884">
                  <c:v>373423664.35071772</c:v>
                </c:pt>
                <c:pt idx="29885">
                  <c:v>373427624.32606155</c:v>
                </c:pt>
                <c:pt idx="29886">
                  <c:v>373515414.9294464</c:v>
                </c:pt>
                <c:pt idx="29887">
                  <c:v>373518583.55679011</c:v>
                </c:pt>
                <c:pt idx="29888">
                  <c:v>373606828.95646036</c:v>
                </c:pt>
                <c:pt idx="29889">
                  <c:v>373610790.54330301</c:v>
                </c:pt>
                <c:pt idx="29890">
                  <c:v>373530126.12300652</c:v>
                </c:pt>
                <c:pt idx="29891">
                  <c:v>373534539.33666629</c:v>
                </c:pt>
                <c:pt idx="29892">
                  <c:v>373538952.48367965</c:v>
                </c:pt>
                <c:pt idx="29893">
                  <c:v>373542912.94348872</c:v>
                </c:pt>
                <c:pt idx="29894">
                  <c:v>373546647.04214799</c:v>
                </c:pt>
                <c:pt idx="29895">
                  <c:v>373550494.24540824</c:v>
                </c:pt>
                <c:pt idx="29896">
                  <c:v>373554794.00088102</c:v>
                </c:pt>
                <c:pt idx="29897">
                  <c:v>373558754.24600542</c:v>
                </c:pt>
                <c:pt idx="29898">
                  <c:v>373562035.55130976</c:v>
                </c:pt>
                <c:pt idx="29899">
                  <c:v>373649837.59793019</c:v>
                </c:pt>
                <c:pt idx="29900">
                  <c:v>373653006.40541041</c:v>
                </c:pt>
                <c:pt idx="29901">
                  <c:v>373656062.00866055</c:v>
                </c:pt>
                <c:pt idx="29902">
                  <c:v>373659343.91731316</c:v>
                </c:pt>
                <c:pt idx="29903">
                  <c:v>373663531.12657869</c:v>
                </c:pt>
                <c:pt idx="29904">
                  <c:v>373668510.43249309</c:v>
                </c:pt>
                <c:pt idx="29905">
                  <c:v>373673263.32719558</c:v>
                </c:pt>
                <c:pt idx="29906">
                  <c:v>373677450.33706981</c:v>
                </c:pt>
                <c:pt idx="29907">
                  <c:v>373681637.28696758</c:v>
                </c:pt>
                <c:pt idx="29908">
                  <c:v>373685937.33524674</c:v>
                </c:pt>
                <c:pt idx="29909">
                  <c:v>373689897.8500666</c:v>
                </c:pt>
                <c:pt idx="29910">
                  <c:v>373778162.64278704</c:v>
                </c:pt>
                <c:pt idx="29911">
                  <c:v>373781331.69658875</c:v>
                </c:pt>
                <c:pt idx="29912">
                  <c:v>373784161.17988485</c:v>
                </c:pt>
                <c:pt idx="29913">
                  <c:v>373786877.45808685</c:v>
                </c:pt>
                <c:pt idx="29914">
                  <c:v>373874806.06514084</c:v>
                </c:pt>
                <c:pt idx="29915">
                  <c:v>373878654.91357636</c:v>
                </c:pt>
                <c:pt idx="29916">
                  <c:v>373883069.70675683</c:v>
                </c:pt>
                <c:pt idx="29917">
                  <c:v>373887824.02487659</c:v>
                </c:pt>
                <c:pt idx="29918">
                  <c:v>373892125.48419172</c:v>
                </c:pt>
                <c:pt idx="29919">
                  <c:v>373896087.29863787</c:v>
                </c:pt>
                <c:pt idx="29920">
                  <c:v>373984927.64790022</c:v>
                </c:pt>
                <c:pt idx="29921">
                  <c:v>373989229.90085834</c:v>
                </c:pt>
                <c:pt idx="29922">
                  <c:v>373993305.66107899</c:v>
                </c:pt>
                <c:pt idx="29923">
                  <c:v>373911934.0197041</c:v>
                </c:pt>
                <c:pt idx="29924">
                  <c:v>373999758.83194703</c:v>
                </c:pt>
                <c:pt idx="29925">
                  <c:v>374003041.96950042</c:v>
                </c:pt>
                <c:pt idx="29926">
                  <c:v>374006891.11832315</c:v>
                </c:pt>
                <c:pt idx="29927">
                  <c:v>374011079.84036988</c:v>
                </c:pt>
                <c:pt idx="29928">
                  <c:v>374015042.08980095</c:v>
                </c:pt>
                <c:pt idx="29929">
                  <c:v>374019117.49036294</c:v>
                </c:pt>
                <c:pt idx="29930">
                  <c:v>373939324.18402755</c:v>
                </c:pt>
                <c:pt idx="29931">
                  <c:v>373859981.1330893</c:v>
                </c:pt>
                <c:pt idx="29932">
                  <c:v>373864280.78007406</c:v>
                </c:pt>
                <c:pt idx="29933">
                  <c:v>373867448.90054941</c:v>
                </c:pt>
                <c:pt idx="29934">
                  <c:v>373869938.11398178</c:v>
                </c:pt>
                <c:pt idx="29935">
                  <c:v>373872653.59537339</c:v>
                </c:pt>
                <c:pt idx="29936">
                  <c:v>373875708.48179245</c:v>
                </c:pt>
                <c:pt idx="29937">
                  <c:v>373879329.04658478</c:v>
                </c:pt>
                <c:pt idx="29938">
                  <c:v>373799413.11352491</c:v>
                </c:pt>
                <c:pt idx="29939">
                  <c:v>373804842.55483282</c:v>
                </c:pt>
                <c:pt idx="29940">
                  <c:v>373809593.23324829</c:v>
                </c:pt>
                <c:pt idx="29941">
                  <c:v>373898110.00691003</c:v>
                </c:pt>
                <c:pt idx="29942">
                  <c:v>373901277.7608276</c:v>
                </c:pt>
                <c:pt idx="29943">
                  <c:v>373904671.74479508</c:v>
                </c:pt>
                <c:pt idx="29944">
                  <c:v>373908405.08165294</c:v>
                </c:pt>
                <c:pt idx="29945">
                  <c:v>373911685.85347652</c:v>
                </c:pt>
                <c:pt idx="29946">
                  <c:v>373830065.51167363</c:v>
                </c:pt>
                <c:pt idx="29947">
                  <c:v>373918360.41354698</c:v>
                </c:pt>
                <c:pt idx="29948">
                  <c:v>373922206.70099217</c:v>
                </c:pt>
                <c:pt idx="29949">
                  <c:v>373926166.06168377</c:v>
                </c:pt>
                <c:pt idx="29950">
                  <c:v>373930125.36875701</c:v>
                </c:pt>
                <c:pt idx="29951">
                  <c:v>373934310.86364681</c:v>
                </c:pt>
                <c:pt idx="29952">
                  <c:v>373853816.08218175</c:v>
                </c:pt>
                <c:pt idx="29953">
                  <c:v>373857887.41478914</c:v>
                </c:pt>
                <c:pt idx="29954">
                  <c:v>373946301.40918559</c:v>
                </c:pt>
                <c:pt idx="29955">
                  <c:v>373949468.64099723</c:v>
                </c:pt>
                <c:pt idx="29956">
                  <c:v>373952070.27003217</c:v>
                </c:pt>
                <c:pt idx="29957">
                  <c:v>374039468.85366648</c:v>
                </c:pt>
                <c:pt idx="29958">
                  <c:v>373957952.12860006</c:v>
                </c:pt>
                <c:pt idx="29959">
                  <c:v>373961797.8952229</c:v>
                </c:pt>
                <c:pt idx="29960">
                  <c:v>373965078.06795585</c:v>
                </c:pt>
                <c:pt idx="29961">
                  <c:v>373883331.95886821</c:v>
                </c:pt>
                <c:pt idx="29962">
                  <c:v>373886724.39739966</c:v>
                </c:pt>
                <c:pt idx="29963">
                  <c:v>373805428.2814151</c:v>
                </c:pt>
                <c:pt idx="29964">
                  <c:v>373723565.39960694</c:v>
                </c:pt>
                <c:pt idx="29965">
                  <c:v>373641588.15451288</c:v>
                </c:pt>
                <c:pt idx="29966">
                  <c:v>373560513.38524115</c:v>
                </c:pt>
                <c:pt idx="29967">
                  <c:v>373480340.44169015</c:v>
                </c:pt>
                <c:pt idx="29968">
                  <c:v>373400165.32170933</c:v>
                </c:pt>
                <c:pt idx="29969">
                  <c:v>373404230.34630972</c:v>
                </c:pt>
                <c:pt idx="29970">
                  <c:v>373323826.28391171</c:v>
                </c:pt>
                <c:pt idx="29971">
                  <c:v>373328341.81758922</c:v>
                </c:pt>
                <c:pt idx="29972">
                  <c:v>373247257.43305147</c:v>
                </c:pt>
                <c:pt idx="29973">
                  <c:v>373250868.94296575</c:v>
                </c:pt>
                <c:pt idx="29974">
                  <c:v>373254028.97747046</c:v>
                </c:pt>
                <c:pt idx="29975">
                  <c:v>373257188.97775048</c:v>
                </c:pt>
                <c:pt idx="29976">
                  <c:v>373260574.65435785</c:v>
                </c:pt>
                <c:pt idx="29977">
                  <c:v>373264185.99943554</c:v>
                </c:pt>
                <c:pt idx="29978">
                  <c:v>373267684.44735491</c:v>
                </c:pt>
                <c:pt idx="29979">
                  <c:v>373270957.15098107</c:v>
                </c:pt>
                <c:pt idx="29980">
                  <c:v>373274229.81789851</c:v>
                </c:pt>
                <c:pt idx="29981">
                  <c:v>373277840.99396509</c:v>
                </c:pt>
                <c:pt idx="29982">
                  <c:v>373281790.66661185</c:v>
                </c:pt>
                <c:pt idx="29983">
                  <c:v>373285853.13126916</c:v>
                </c:pt>
                <c:pt idx="29984">
                  <c:v>373289915.53936303</c:v>
                </c:pt>
                <c:pt idx="29985">
                  <c:v>373294316.41763616</c:v>
                </c:pt>
                <c:pt idx="29986">
                  <c:v>373298491.54848325</c:v>
                </c:pt>
                <c:pt idx="29987">
                  <c:v>373302328.10253286</c:v>
                </c:pt>
                <c:pt idx="29988">
                  <c:v>373221003.13788223</c:v>
                </c:pt>
                <c:pt idx="29989">
                  <c:v>373224161.85933268</c:v>
                </c:pt>
                <c:pt idx="29990">
                  <c:v>373227433.35620546</c:v>
                </c:pt>
                <c:pt idx="29991">
                  <c:v>373315642.81052947</c:v>
                </c:pt>
                <c:pt idx="29992">
                  <c:v>373319027.80890894</c:v>
                </c:pt>
                <c:pt idx="29993">
                  <c:v>373322525.59931135</c:v>
                </c:pt>
                <c:pt idx="29994">
                  <c:v>373326136.17767954</c:v>
                </c:pt>
                <c:pt idx="29995">
                  <c:v>373329972.36823994</c:v>
                </c:pt>
                <c:pt idx="29996">
                  <c:v>373249317.59852952</c:v>
                </c:pt>
                <c:pt idx="29997">
                  <c:v>373338321.54981631</c:v>
                </c:pt>
                <c:pt idx="29998">
                  <c:v>373342496.05101097</c:v>
                </c:pt>
                <c:pt idx="29999">
                  <c:v>373346783.31439316</c:v>
                </c:pt>
                <c:pt idx="30000">
                  <c:v>373351296.15515965</c:v>
                </c:pt>
                <c:pt idx="30001">
                  <c:v>373440191.86204296</c:v>
                </c:pt>
                <c:pt idx="30002">
                  <c:v>373443464.32581186</c:v>
                </c:pt>
                <c:pt idx="30003">
                  <c:v>373446172.54393905</c:v>
                </c:pt>
                <c:pt idx="30004">
                  <c:v>373449106.41854936</c:v>
                </c:pt>
                <c:pt idx="30005">
                  <c:v>373452830.1400032</c:v>
                </c:pt>
                <c:pt idx="30006">
                  <c:v>373457118.00282025</c:v>
                </c:pt>
                <c:pt idx="30007">
                  <c:v>373546131.97000694</c:v>
                </c:pt>
                <c:pt idx="30008">
                  <c:v>373550646.4024933</c:v>
                </c:pt>
                <c:pt idx="30009">
                  <c:v>373555160.76516271</c:v>
                </c:pt>
                <c:pt idx="30010">
                  <c:v>373559336.48847306</c:v>
                </c:pt>
                <c:pt idx="30011">
                  <c:v>373647564.93755525</c:v>
                </c:pt>
                <c:pt idx="30012">
                  <c:v>373650274.06663436</c:v>
                </c:pt>
                <c:pt idx="30013">
                  <c:v>373653660.44263411</c:v>
                </c:pt>
                <c:pt idx="30014">
                  <c:v>373658062.67271602</c:v>
                </c:pt>
                <c:pt idx="30015">
                  <c:v>373577280.13309705</c:v>
                </c:pt>
                <c:pt idx="30016">
                  <c:v>373580439.90597773</c:v>
                </c:pt>
                <c:pt idx="30017">
                  <c:v>373583148.25551051</c:v>
                </c:pt>
                <c:pt idx="30018">
                  <c:v>373585856.57991374</c:v>
                </c:pt>
                <c:pt idx="30019">
                  <c:v>373588903.4148314</c:v>
                </c:pt>
                <c:pt idx="30020">
                  <c:v>373592401.59348136</c:v>
                </c:pt>
                <c:pt idx="30021">
                  <c:v>373596576.78408819</c:v>
                </c:pt>
                <c:pt idx="30022">
                  <c:v>373601090.43648493</c:v>
                </c:pt>
                <c:pt idx="30023">
                  <c:v>373605378.34161597</c:v>
                </c:pt>
                <c:pt idx="30024">
                  <c:v>373694293.89132863</c:v>
                </c:pt>
                <c:pt idx="30025">
                  <c:v>373697679.75680548</c:v>
                </c:pt>
                <c:pt idx="30026">
                  <c:v>373700275.56041342</c:v>
                </c:pt>
                <c:pt idx="30027">
                  <c:v>373703322.77867919</c:v>
                </c:pt>
                <c:pt idx="30028">
                  <c:v>373707047.11337036</c:v>
                </c:pt>
                <c:pt idx="30029">
                  <c:v>373626139.93876261</c:v>
                </c:pt>
                <c:pt idx="30030">
                  <c:v>373629299.18279147</c:v>
                </c:pt>
                <c:pt idx="30031">
                  <c:v>373632007.07903045</c:v>
                </c:pt>
                <c:pt idx="30032">
                  <c:v>373719799.77837014</c:v>
                </c:pt>
                <c:pt idx="30033">
                  <c:v>373723411.05132717</c:v>
                </c:pt>
                <c:pt idx="30034">
                  <c:v>373727135.12978202</c:v>
                </c:pt>
                <c:pt idx="30035">
                  <c:v>373645884.65299404</c:v>
                </c:pt>
                <c:pt idx="30036">
                  <c:v>373649156.50521344</c:v>
                </c:pt>
                <c:pt idx="30037">
                  <c:v>373652541.14133155</c:v>
                </c:pt>
                <c:pt idx="30038">
                  <c:v>373656377.01482254</c:v>
                </c:pt>
                <c:pt idx="30039">
                  <c:v>373660100.02029979</c:v>
                </c:pt>
                <c:pt idx="30040">
                  <c:v>373663146.08037174</c:v>
                </c:pt>
                <c:pt idx="30041">
                  <c:v>373665515.21622974</c:v>
                </c:pt>
                <c:pt idx="30042">
                  <c:v>373667658.70353305</c:v>
                </c:pt>
                <c:pt idx="30043">
                  <c:v>373669689.36119556</c:v>
                </c:pt>
                <c:pt idx="30044">
                  <c:v>373672284.06987345</c:v>
                </c:pt>
                <c:pt idx="30045">
                  <c:v>373760424.02402765</c:v>
                </c:pt>
                <c:pt idx="30046">
                  <c:v>373763921.95864683</c:v>
                </c:pt>
                <c:pt idx="30047">
                  <c:v>373852289.8377015</c:v>
                </c:pt>
                <c:pt idx="30048">
                  <c:v>373855901.34157223</c:v>
                </c:pt>
                <c:pt idx="30049">
                  <c:v>373860077.08724719</c:v>
                </c:pt>
                <c:pt idx="30050">
                  <c:v>373864591.33973044</c:v>
                </c:pt>
                <c:pt idx="30051">
                  <c:v>373868766.96115118</c:v>
                </c:pt>
                <c:pt idx="30052">
                  <c:v>373872265.40880734</c:v>
                </c:pt>
                <c:pt idx="30053">
                  <c:v>373875425.26099044</c:v>
                </c:pt>
                <c:pt idx="30054">
                  <c:v>373878697.928994</c:v>
                </c:pt>
                <c:pt idx="30055">
                  <c:v>373882647.65188152</c:v>
                </c:pt>
                <c:pt idx="30056">
                  <c:v>373801606.72536242</c:v>
                </c:pt>
                <c:pt idx="30057">
                  <c:v>373804878.52651817</c:v>
                </c:pt>
                <c:pt idx="30058">
                  <c:v>373807699.015329</c:v>
                </c:pt>
                <c:pt idx="30059">
                  <c:v>373726090.87293148</c:v>
                </c:pt>
                <c:pt idx="30060">
                  <c:v>373729587.40790117</c:v>
                </c:pt>
                <c:pt idx="30061">
                  <c:v>373733083.90098733</c:v>
                </c:pt>
                <c:pt idx="30062">
                  <c:v>373651923.61938715</c:v>
                </c:pt>
                <c:pt idx="30063">
                  <c:v>373655531.99290943</c:v>
                </c:pt>
                <c:pt idx="30064">
                  <c:v>373658689.28314394</c:v>
                </c:pt>
                <c:pt idx="30065">
                  <c:v>373661959.29773372</c:v>
                </c:pt>
                <c:pt idx="30066">
                  <c:v>373665454.79005373</c:v>
                </c:pt>
                <c:pt idx="30067">
                  <c:v>373668386.46100706</c:v>
                </c:pt>
                <c:pt idx="30068">
                  <c:v>373670754.32758552</c:v>
                </c:pt>
                <c:pt idx="30069">
                  <c:v>373673460.43729216</c:v>
                </c:pt>
                <c:pt idx="30070">
                  <c:v>373676392.02782488</c:v>
                </c:pt>
                <c:pt idx="30071">
                  <c:v>373679323.58890873</c:v>
                </c:pt>
                <c:pt idx="30072">
                  <c:v>373682029.61915672</c:v>
                </c:pt>
                <c:pt idx="30073">
                  <c:v>373684510.12484151</c:v>
                </c:pt>
                <c:pt idx="30074">
                  <c:v>373687441.60437799</c:v>
                </c:pt>
                <c:pt idx="30075">
                  <c:v>373605707.45478195</c:v>
                </c:pt>
                <c:pt idx="30076">
                  <c:v>373608525.48652846</c:v>
                </c:pt>
                <c:pt idx="30077">
                  <c:v>373611230.77139866</c:v>
                </c:pt>
                <c:pt idx="30078">
                  <c:v>373613597.8750844</c:v>
                </c:pt>
                <c:pt idx="30079">
                  <c:v>373700858.38491446</c:v>
                </c:pt>
                <c:pt idx="30080">
                  <c:v>373703902.44254684</c:v>
                </c:pt>
                <c:pt idx="30081">
                  <c:v>373707397.43252414</c:v>
                </c:pt>
                <c:pt idx="30082">
                  <c:v>373710554.16168976</c:v>
                </c:pt>
                <c:pt idx="30083">
                  <c:v>373628589.08580989</c:v>
                </c:pt>
                <c:pt idx="30084">
                  <c:v>373631294.1846568</c:v>
                </c:pt>
                <c:pt idx="30085">
                  <c:v>373633548.41453749</c:v>
                </c:pt>
                <c:pt idx="30086">
                  <c:v>373635577.20653945</c:v>
                </c:pt>
                <c:pt idx="30087">
                  <c:v>373552594.9578855</c:v>
                </c:pt>
                <c:pt idx="30088">
                  <c:v>373554735.9445985</c:v>
                </c:pt>
                <c:pt idx="30089">
                  <c:v>373472428.25168514</c:v>
                </c:pt>
                <c:pt idx="30090">
                  <c:v>373475131.99483913</c:v>
                </c:pt>
                <c:pt idx="30091">
                  <c:v>373477385.09498614</c:v>
                </c:pt>
                <c:pt idx="30092">
                  <c:v>373478962.25473225</c:v>
                </c:pt>
                <c:pt idx="30093">
                  <c:v>373480314.09915435</c:v>
                </c:pt>
                <c:pt idx="30094">
                  <c:v>373566680.10841352</c:v>
                </c:pt>
                <c:pt idx="30095">
                  <c:v>373568595.63634849</c:v>
                </c:pt>
                <c:pt idx="30096">
                  <c:v>373571299.88966626</c:v>
                </c:pt>
                <c:pt idx="30097">
                  <c:v>373658456.49526817</c:v>
                </c:pt>
                <c:pt idx="30098">
                  <c:v>373660259.71268696</c:v>
                </c:pt>
                <c:pt idx="30099">
                  <c:v>373662288.31896281</c:v>
                </c:pt>
                <c:pt idx="30100">
                  <c:v>373664767.70747817</c:v>
                </c:pt>
                <c:pt idx="30101">
                  <c:v>373667021.67875451</c:v>
                </c:pt>
                <c:pt idx="30102">
                  <c:v>373668712.14578497</c:v>
                </c:pt>
                <c:pt idx="30103">
                  <c:v>373670402.60302144</c:v>
                </c:pt>
                <c:pt idx="30104">
                  <c:v>373672656.53076714</c:v>
                </c:pt>
                <c:pt idx="30105">
                  <c:v>373589778.28306007</c:v>
                </c:pt>
                <c:pt idx="30106">
                  <c:v>373591580.99047768</c:v>
                </c:pt>
                <c:pt idx="30107">
                  <c:v>373593609.02300692</c:v>
                </c:pt>
                <c:pt idx="30108">
                  <c:v>373510954.22540671</c:v>
                </c:pt>
                <c:pt idx="30109">
                  <c:v>373513432.33020204</c:v>
                </c:pt>
                <c:pt idx="30110">
                  <c:v>373430550.68004745</c:v>
                </c:pt>
                <c:pt idx="30111">
                  <c:v>373432127.27541929</c:v>
                </c:pt>
                <c:pt idx="30112">
                  <c:v>373433929.08826256</c:v>
                </c:pt>
                <c:pt idx="30113">
                  <c:v>373436406.56274116</c:v>
                </c:pt>
                <c:pt idx="30114">
                  <c:v>373439109.23816383</c:v>
                </c:pt>
                <c:pt idx="30115">
                  <c:v>373441586.6686272</c:v>
                </c:pt>
                <c:pt idx="30116">
                  <c:v>373443726.25072336</c:v>
                </c:pt>
                <c:pt idx="30117">
                  <c:v>373531116.37584537</c:v>
                </c:pt>
                <c:pt idx="30118">
                  <c:v>373533594.30932391</c:v>
                </c:pt>
                <c:pt idx="30119">
                  <c:v>373535621.69378281</c:v>
                </c:pt>
                <c:pt idx="30120">
                  <c:v>373537311.17006552</c:v>
                </c:pt>
                <c:pt idx="30121">
                  <c:v>373539451.15930682</c:v>
                </c:pt>
                <c:pt idx="30122">
                  <c:v>373627407.48952138</c:v>
                </c:pt>
                <c:pt idx="30123">
                  <c:v>373630899.77449775</c:v>
                </c:pt>
                <c:pt idx="30124">
                  <c:v>373633941.40799248</c:v>
                </c:pt>
                <c:pt idx="30125">
                  <c:v>373720773.73440439</c:v>
                </c:pt>
                <c:pt idx="30126">
                  <c:v>373721787.82895541</c:v>
                </c:pt>
                <c:pt idx="30127">
                  <c:v>373807719.62094074</c:v>
                </c:pt>
                <c:pt idx="30128">
                  <c:v>373809410.14885563</c:v>
                </c:pt>
                <c:pt idx="30129">
                  <c:v>373896808.22032672</c:v>
                </c:pt>
                <c:pt idx="30130">
                  <c:v>373984207.39722222</c:v>
                </c:pt>
                <c:pt idx="30131">
                  <c:v>373986462.4049806</c:v>
                </c:pt>
                <c:pt idx="30132">
                  <c:v>374073524.85617578</c:v>
                </c:pt>
                <c:pt idx="30133">
                  <c:v>373990746.87174046</c:v>
                </c:pt>
                <c:pt idx="30134">
                  <c:v>373993114.57639754</c:v>
                </c:pt>
                <c:pt idx="30135">
                  <c:v>373995595.00830185</c:v>
                </c:pt>
                <c:pt idx="30136">
                  <c:v>373998075.41913319</c:v>
                </c:pt>
                <c:pt idx="30137">
                  <c:v>373915971.04176348</c:v>
                </c:pt>
                <c:pt idx="30138">
                  <c:v>373918563.56216985</c:v>
                </c:pt>
                <c:pt idx="30139">
                  <c:v>373920367.04104596</c:v>
                </c:pt>
                <c:pt idx="30140">
                  <c:v>373921945.07592237</c:v>
                </c:pt>
                <c:pt idx="30141">
                  <c:v>373923861.24966055</c:v>
                </c:pt>
                <c:pt idx="30142">
                  <c:v>373926002.84071767</c:v>
                </c:pt>
                <c:pt idx="30143">
                  <c:v>373927355.41644746</c:v>
                </c:pt>
                <c:pt idx="30144">
                  <c:v>374013633.87916231</c:v>
                </c:pt>
                <c:pt idx="30145">
                  <c:v>374015099.48846459</c:v>
                </c:pt>
                <c:pt idx="30146">
                  <c:v>374016452.3520602</c:v>
                </c:pt>
                <c:pt idx="30147">
                  <c:v>373932878.36896729</c:v>
                </c:pt>
                <c:pt idx="30148">
                  <c:v>373934569.04782778</c:v>
                </c:pt>
                <c:pt idx="30149">
                  <c:v>374020736.37875766</c:v>
                </c:pt>
                <c:pt idx="30150">
                  <c:v>374021638.27110523</c:v>
                </c:pt>
                <c:pt idx="30151">
                  <c:v>374023329.31174779</c:v>
                </c:pt>
                <c:pt idx="30152">
                  <c:v>374025020.34259683</c:v>
                </c:pt>
                <c:pt idx="30153">
                  <c:v>374026147.69105417</c:v>
                </c:pt>
                <c:pt idx="30154">
                  <c:v>374027387.76933014</c:v>
                </c:pt>
                <c:pt idx="30155">
                  <c:v>374028627.84233916</c:v>
                </c:pt>
                <c:pt idx="30156">
                  <c:v>374030206.10946047</c:v>
                </c:pt>
                <c:pt idx="30157">
                  <c:v>374032235.29750848</c:v>
                </c:pt>
                <c:pt idx="30158">
                  <c:v>374034264.47145373</c:v>
                </c:pt>
                <c:pt idx="30159">
                  <c:v>374035504.51525545</c:v>
                </c:pt>
                <c:pt idx="30160">
                  <c:v>374036068.16978806</c:v>
                </c:pt>
                <c:pt idx="30161">
                  <c:v>374036406.36198515</c:v>
                </c:pt>
                <c:pt idx="30162">
                  <c:v>374037533.66647989</c:v>
                </c:pt>
                <c:pt idx="30163">
                  <c:v>374039675.53302854</c:v>
                </c:pt>
                <c:pt idx="30164">
                  <c:v>374042381.02620947</c:v>
                </c:pt>
                <c:pt idx="30165">
                  <c:v>374044973.76698327</c:v>
                </c:pt>
                <c:pt idx="30166">
                  <c:v>374047115.57895255</c:v>
                </c:pt>
                <c:pt idx="30167">
                  <c:v>374133402.09717923</c:v>
                </c:pt>
                <c:pt idx="30168">
                  <c:v>374134642.36221445</c:v>
                </c:pt>
                <c:pt idx="30169">
                  <c:v>374135769.8713119</c:v>
                </c:pt>
                <c:pt idx="30170">
                  <c:v>374137235.62663049</c:v>
                </c:pt>
                <c:pt idx="30171">
                  <c:v>374138588.62501055</c:v>
                </c:pt>
                <c:pt idx="30172">
                  <c:v>374224538.5804354</c:v>
                </c:pt>
                <c:pt idx="30173">
                  <c:v>374310601.79304647</c:v>
                </c:pt>
                <c:pt idx="30174">
                  <c:v>374312293.78766698</c:v>
                </c:pt>
                <c:pt idx="30175">
                  <c:v>374399486.12780368</c:v>
                </c:pt>
                <c:pt idx="30176">
                  <c:v>374316918.52296817</c:v>
                </c:pt>
                <c:pt idx="30177">
                  <c:v>374319400.05807316</c:v>
                </c:pt>
                <c:pt idx="30178">
                  <c:v>374237056.31587291</c:v>
                </c:pt>
                <c:pt idx="30179">
                  <c:v>374239537.24478632</c:v>
                </c:pt>
                <c:pt idx="30180">
                  <c:v>374326167.77396011</c:v>
                </c:pt>
                <c:pt idx="30181">
                  <c:v>374327070.12423354</c:v>
                </c:pt>
                <c:pt idx="30182">
                  <c:v>374242581.99238038</c:v>
                </c:pt>
                <c:pt idx="30183">
                  <c:v>374243371.36620617</c:v>
                </c:pt>
                <c:pt idx="30184">
                  <c:v>374159897.52268177</c:v>
                </c:pt>
                <c:pt idx="30185">
                  <c:v>374076535.72155511</c:v>
                </c:pt>
                <c:pt idx="30186">
                  <c:v>373992497.0606634</c:v>
                </c:pt>
                <c:pt idx="30187">
                  <c:v>373993173.19527245</c:v>
                </c:pt>
                <c:pt idx="30188">
                  <c:v>373909471.95533878</c:v>
                </c:pt>
                <c:pt idx="30189">
                  <c:v>373826108.05737001</c:v>
                </c:pt>
                <c:pt idx="30190">
                  <c:v>373827684.96686023</c:v>
                </c:pt>
                <c:pt idx="30191">
                  <c:v>373829374.50328535</c:v>
                </c:pt>
                <c:pt idx="30192">
                  <c:v>373831176.66468859</c:v>
                </c:pt>
                <c:pt idx="30193">
                  <c:v>373833541.98463708</c:v>
                </c:pt>
                <c:pt idx="30194">
                  <c:v>373835682.01949716</c:v>
                </c:pt>
                <c:pt idx="30195">
                  <c:v>373751864.74170601</c:v>
                </c:pt>
                <c:pt idx="30196">
                  <c:v>373752427.77602923</c:v>
                </c:pt>
                <c:pt idx="30197">
                  <c:v>373668497.27115518</c:v>
                </c:pt>
                <c:pt idx="30198">
                  <c:v>373669848.23729444</c:v>
                </c:pt>
                <c:pt idx="30199">
                  <c:v>373586142.0648858</c:v>
                </c:pt>
                <c:pt idx="30200">
                  <c:v>373586929.94308597</c:v>
                </c:pt>
                <c:pt idx="30201">
                  <c:v>373587492.71192545</c:v>
                </c:pt>
                <c:pt idx="30202">
                  <c:v>373588168.03309906</c:v>
                </c:pt>
                <c:pt idx="30203">
                  <c:v>373589631.22360933</c:v>
                </c:pt>
                <c:pt idx="30204">
                  <c:v>373506823.88747561</c:v>
                </c:pt>
                <c:pt idx="30205">
                  <c:v>373508961.88155085</c:v>
                </c:pt>
                <c:pt idx="30206">
                  <c:v>373425253.0605498</c:v>
                </c:pt>
                <c:pt idx="30207">
                  <c:v>373425815.55761778</c:v>
                </c:pt>
                <c:pt idx="30208">
                  <c:v>373511437.43404728</c:v>
                </c:pt>
                <c:pt idx="30209">
                  <c:v>373512225.10543329</c:v>
                </c:pt>
                <c:pt idx="30210">
                  <c:v>373512900.25064129</c:v>
                </c:pt>
                <c:pt idx="30211">
                  <c:v>373428740.52487016</c:v>
                </c:pt>
                <c:pt idx="30212">
                  <c:v>373429078.01920265</c:v>
                </c:pt>
                <c:pt idx="30213">
                  <c:v>373429303.01520699</c:v>
                </c:pt>
                <c:pt idx="30214">
                  <c:v>373429865.50445855</c:v>
                </c:pt>
                <c:pt idx="30215">
                  <c:v>373514925.6768831</c:v>
                </c:pt>
                <c:pt idx="30216">
                  <c:v>373514588.1068204</c:v>
                </c:pt>
                <c:pt idx="30217">
                  <c:v>373514925.6768831</c:v>
                </c:pt>
                <c:pt idx="30218">
                  <c:v>373516050.90760314</c:v>
                </c:pt>
                <c:pt idx="30219">
                  <c:v>373602574.51219833</c:v>
                </c:pt>
                <c:pt idx="30220">
                  <c:v>373603925.08311957</c:v>
                </c:pt>
                <c:pt idx="30221">
                  <c:v>373689999.40598494</c:v>
                </c:pt>
                <c:pt idx="30222">
                  <c:v>373776074.23631454</c:v>
                </c:pt>
                <c:pt idx="30223">
                  <c:v>373862262.19686747</c:v>
                </c:pt>
                <c:pt idx="30224">
                  <c:v>373863050.55498344</c:v>
                </c:pt>
                <c:pt idx="30225">
                  <c:v>373864289.39914745</c:v>
                </c:pt>
                <c:pt idx="30226">
                  <c:v>373866091.34490532</c:v>
                </c:pt>
                <c:pt idx="30227">
                  <c:v>373867780.65894622</c:v>
                </c:pt>
                <c:pt idx="30228">
                  <c:v>373869244.72320294</c:v>
                </c:pt>
                <c:pt idx="30229">
                  <c:v>373870596.16061252</c:v>
                </c:pt>
                <c:pt idx="30230">
                  <c:v>373871609.7345612</c:v>
                </c:pt>
                <c:pt idx="30231">
                  <c:v>373872623.30498874</c:v>
                </c:pt>
                <c:pt idx="30232">
                  <c:v>373873862.10850781</c:v>
                </c:pt>
                <c:pt idx="30233">
                  <c:v>373874988.28896075</c:v>
                </c:pt>
                <c:pt idx="30234">
                  <c:v>373875663.99514616</c:v>
                </c:pt>
                <c:pt idx="30235">
                  <c:v>373876339.69976681</c:v>
                </c:pt>
                <c:pt idx="30236">
                  <c:v>373792963.39156991</c:v>
                </c:pt>
                <c:pt idx="30237">
                  <c:v>373710261.74705541</c:v>
                </c:pt>
                <c:pt idx="30238">
                  <c:v>373627446.52339816</c:v>
                </c:pt>
                <c:pt idx="30239">
                  <c:v>373629022.05446041</c:v>
                </c:pt>
                <c:pt idx="30240">
                  <c:v>373545192.87027174</c:v>
                </c:pt>
                <c:pt idx="30241">
                  <c:v>373461025.71302867</c:v>
                </c:pt>
                <c:pt idx="30242">
                  <c:v>373461700.62653202</c:v>
                </c:pt>
                <c:pt idx="30243">
                  <c:v>373377757.87261117</c:v>
                </c:pt>
                <c:pt idx="30244">
                  <c:v>373378994.92420793</c:v>
                </c:pt>
                <c:pt idx="30245">
                  <c:v>373294938.98738176</c:v>
                </c:pt>
                <c:pt idx="30246">
                  <c:v>373295388.7192834</c:v>
                </c:pt>
                <c:pt idx="30247">
                  <c:v>373210657.82403105</c:v>
                </c:pt>
                <c:pt idx="30248">
                  <c:v>373210995.04547817</c:v>
                </c:pt>
                <c:pt idx="30249">
                  <c:v>373126713.49596739</c:v>
                </c:pt>
                <c:pt idx="30250">
                  <c:v>373042768.70381254</c:v>
                </c:pt>
                <c:pt idx="30251">
                  <c:v>372959497.42246699</c:v>
                </c:pt>
                <c:pt idx="30252">
                  <c:v>372961070.02449793</c:v>
                </c:pt>
                <c:pt idx="30253">
                  <c:v>372877236.08702856</c:v>
                </c:pt>
                <c:pt idx="30254">
                  <c:v>372878246.80680323</c:v>
                </c:pt>
                <c:pt idx="30255">
                  <c:v>372794748.94681978</c:v>
                </c:pt>
                <c:pt idx="30256">
                  <c:v>372796882.18017983</c:v>
                </c:pt>
                <c:pt idx="30257">
                  <c:v>372799127.67208016</c:v>
                </c:pt>
                <c:pt idx="30258">
                  <c:v>372716189.35917789</c:v>
                </c:pt>
                <c:pt idx="30259">
                  <c:v>372632464.56006151</c:v>
                </c:pt>
                <c:pt idx="30260">
                  <c:v>372632913.44664443</c:v>
                </c:pt>
                <c:pt idx="30261">
                  <c:v>372632801.22506344</c:v>
                </c:pt>
                <c:pt idx="30262">
                  <c:v>372632576.78177214</c:v>
                </c:pt>
                <c:pt idx="30263">
                  <c:v>372632801.22506344</c:v>
                </c:pt>
                <c:pt idx="30264">
                  <c:v>372548851.38845283</c:v>
                </c:pt>
                <c:pt idx="30265">
                  <c:v>372550197.73285174</c:v>
                </c:pt>
                <c:pt idx="30266">
                  <c:v>372551319.68175507</c:v>
                </c:pt>
                <c:pt idx="30267">
                  <c:v>372552441.62632817</c:v>
                </c:pt>
                <c:pt idx="30268">
                  <c:v>372638973.34769177</c:v>
                </c:pt>
                <c:pt idx="30269">
                  <c:v>372640544.41253275</c:v>
                </c:pt>
                <c:pt idx="30270">
                  <c:v>372727189.43508977</c:v>
                </c:pt>
                <c:pt idx="30271">
                  <c:v>372729097.56917948</c:v>
                </c:pt>
                <c:pt idx="30272">
                  <c:v>372731230.1748178</c:v>
                </c:pt>
                <c:pt idx="30273">
                  <c:v>372818213.65345067</c:v>
                </c:pt>
                <c:pt idx="30274">
                  <c:v>372819897.65051293</c:v>
                </c:pt>
                <c:pt idx="30275">
                  <c:v>372820795.77829313</c:v>
                </c:pt>
                <c:pt idx="30276">
                  <c:v>372821132.57549596</c:v>
                </c:pt>
                <c:pt idx="30277">
                  <c:v>372906320.95294309</c:v>
                </c:pt>
                <c:pt idx="30278">
                  <c:v>372991958.69887102</c:v>
                </c:pt>
                <c:pt idx="30279">
                  <c:v>372993306.49365312</c:v>
                </c:pt>
                <c:pt idx="30280">
                  <c:v>373079506.55486828</c:v>
                </c:pt>
                <c:pt idx="30281">
                  <c:v>373165707.17369401</c:v>
                </c:pt>
                <c:pt idx="30282">
                  <c:v>373252357.91495579</c:v>
                </c:pt>
                <c:pt idx="30283">
                  <c:v>373254156.16733241</c:v>
                </c:pt>
                <c:pt idx="30284">
                  <c:v>373340808.06529266</c:v>
                </c:pt>
                <c:pt idx="30285">
                  <c:v>373342381.87607819</c:v>
                </c:pt>
                <c:pt idx="30286">
                  <c:v>373344068.09248441</c:v>
                </c:pt>
                <c:pt idx="30287">
                  <c:v>373345641.88565779</c:v>
                </c:pt>
                <c:pt idx="30288">
                  <c:v>373346428.77905583</c:v>
                </c:pt>
                <c:pt idx="30289">
                  <c:v>373346878.43147147</c:v>
                </c:pt>
                <c:pt idx="30290">
                  <c:v>373347552.90879416</c:v>
                </c:pt>
                <c:pt idx="30291">
                  <c:v>373433419.99558145</c:v>
                </c:pt>
                <c:pt idx="30292">
                  <c:v>373434544.37334281</c:v>
                </c:pt>
                <c:pt idx="30293">
                  <c:v>373435781.18386918</c:v>
                </c:pt>
                <c:pt idx="30294">
                  <c:v>373437130.42572773</c:v>
                </c:pt>
                <c:pt idx="30295">
                  <c:v>373438816.96926546</c:v>
                </c:pt>
                <c:pt idx="30296">
                  <c:v>373440615.93827844</c:v>
                </c:pt>
                <c:pt idx="30297">
                  <c:v>373441965.15775031</c:v>
                </c:pt>
                <c:pt idx="30298">
                  <c:v>373442977.0682531</c:v>
                </c:pt>
                <c:pt idx="30299">
                  <c:v>373443876.54130566</c:v>
                </c:pt>
                <c:pt idx="30300">
                  <c:v>373530083.75893372</c:v>
                </c:pt>
                <c:pt idx="30301">
                  <c:v>373531658.18156248</c:v>
                </c:pt>
                <c:pt idx="30302">
                  <c:v>373533794.88438153</c:v>
                </c:pt>
                <c:pt idx="30303">
                  <c:v>373535256.82991618</c:v>
                </c:pt>
                <c:pt idx="30304">
                  <c:v>373535931.57153559</c:v>
                </c:pt>
                <c:pt idx="30305">
                  <c:v>373451971.67382938</c:v>
                </c:pt>
                <c:pt idx="30306">
                  <c:v>373453208.41038179</c:v>
                </c:pt>
                <c:pt idx="30307">
                  <c:v>373369922.18853432</c:v>
                </c:pt>
                <c:pt idx="30308">
                  <c:v>373371945.45575923</c:v>
                </c:pt>
                <c:pt idx="30309">
                  <c:v>373374305.91642749</c:v>
                </c:pt>
                <c:pt idx="30310">
                  <c:v>373376329.15320551</c:v>
                </c:pt>
                <c:pt idx="30311">
                  <c:v>373377790.37102789</c:v>
                </c:pt>
                <c:pt idx="30312">
                  <c:v>373464113.95092845</c:v>
                </c:pt>
                <c:pt idx="30313">
                  <c:v>373465350.63594365</c:v>
                </c:pt>
                <c:pt idx="30314">
                  <c:v>373551450.19763625</c:v>
                </c:pt>
                <c:pt idx="30315">
                  <c:v>373637662.74253774</c:v>
                </c:pt>
                <c:pt idx="30316">
                  <c:v>373809751.92629838</c:v>
                </c:pt>
                <c:pt idx="30317">
                  <c:v>373812114.96811366</c:v>
                </c:pt>
                <c:pt idx="30318">
                  <c:v>373899230.03956485</c:v>
                </c:pt>
                <c:pt idx="30319">
                  <c:v>373985895.7676</c:v>
                </c:pt>
                <c:pt idx="30320">
                  <c:v>374071774.05249375</c:v>
                </c:pt>
                <c:pt idx="30321">
                  <c:v>374242405.33234674</c:v>
                </c:pt>
                <c:pt idx="30322">
                  <c:v>374328284.5843873</c:v>
                </c:pt>
                <c:pt idx="30323">
                  <c:v>374413938.83958608</c:v>
                </c:pt>
                <c:pt idx="30324">
                  <c:v>374414502.34757781</c:v>
                </c:pt>
                <c:pt idx="30325">
                  <c:v>374500607.94163376</c:v>
                </c:pt>
                <c:pt idx="30326">
                  <c:v>374502524.28812337</c:v>
                </c:pt>
                <c:pt idx="30327">
                  <c:v>374590434.82789922</c:v>
                </c:pt>
                <c:pt idx="30328">
                  <c:v>374678346.66835302</c:v>
                </c:pt>
                <c:pt idx="30329">
                  <c:v>374765583.01326555</c:v>
                </c:pt>
                <c:pt idx="30330">
                  <c:v>374767726.19585955</c:v>
                </c:pt>
                <c:pt idx="30331">
                  <c:v>374854738.36908716</c:v>
                </c:pt>
                <c:pt idx="30332">
                  <c:v>374857220.47478014</c:v>
                </c:pt>
                <c:pt idx="30333">
                  <c:v>374859815.38093311</c:v>
                </c:pt>
                <c:pt idx="30334">
                  <c:v>374862861.54573256</c:v>
                </c:pt>
                <c:pt idx="30335">
                  <c:v>374865907.67880124</c:v>
                </c:pt>
                <c:pt idx="30336">
                  <c:v>374868051.23490244</c:v>
                </c:pt>
                <c:pt idx="30337">
                  <c:v>374869969.14020121</c:v>
                </c:pt>
                <c:pt idx="30338">
                  <c:v>374871887.03292114</c:v>
                </c:pt>
                <c:pt idx="30339">
                  <c:v>374873353.64827895</c:v>
                </c:pt>
                <c:pt idx="30340">
                  <c:v>374959580.93050075</c:v>
                </c:pt>
                <c:pt idx="30341">
                  <c:v>374961386.38701421</c:v>
                </c:pt>
                <c:pt idx="30342">
                  <c:v>375048630.41845548</c:v>
                </c:pt>
                <c:pt idx="30343">
                  <c:v>374965561.46251744</c:v>
                </c:pt>
                <c:pt idx="30344">
                  <c:v>374966915.52826124</c:v>
                </c:pt>
                <c:pt idx="30345">
                  <c:v>375053144.99917614</c:v>
                </c:pt>
                <c:pt idx="30346">
                  <c:v>375054612.22291058</c:v>
                </c:pt>
                <c:pt idx="30347">
                  <c:v>375056643.75131905</c:v>
                </c:pt>
                <c:pt idx="30348">
                  <c:v>375144003.4293564</c:v>
                </c:pt>
                <c:pt idx="30349">
                  <c:v>375146486.93189234</c:v>
                </c:pt>
                <c:pt idx="30350">
                  <c:v>375234074.02861553</c:v>
                </c:pt>
                <c:pt idx="30351">
                  <c:v>375236219.32163286</c:v>
                </c:pt>
                <c:pt idx="30352">
                  <c:v>375237912.96290833</c:v>
                </c:pt>
                <c:pt idx="30353">
                  <c:v>375325163.24727446</c:v>
                </c:pt>
                <c:pt idx="30354">
                  <c:v>375242655.10634494</c:v>
                </c:pt>
                <c:pt idx="30355">
                  <c:v>375245139.05557793</c:v>
                </c:pt>
                <c:pt idx="30356">
                  <c:v>375248187.50991714</c:v>
                </c:pt>
                <c:pt idx="30357">
                  <c:v>375251461.7403245</c:v>
                </c:pt>
                <c:pt idx="30358">
                  <c:v>375339279.63123459</c:v>
                </c:pt>
                <c:pt idx="30359">
                  <c:v>375341425.26200473</c:v>
                </c:pt>
                <c:pt idx="30360">
                  <c:v>375343570.87704957</c:v>
                </c:pt>
                <c:pt idx="30361">
                  <c:v>375346055.25377208</c:v>
                </c:pt>
                <c:pt idx="30362">
                  <c:v>375348765.45887977</c:v>
                </c:pt>
                <c:pt idx="30363">
                  <c:v>375436360.75932485</c:v>
                </c:pt>
                <c:pt idx="30364">
                  <c:v>375523731.26526636</c:v>
                </c:pt>
                <c:pt idx="30365">
                  <c:v>375525990.73487473</c:v>
                </c:pt>
                <c:pt idx="30366">
                  <c:v>375528589.1033771</c:v>
                </c:pt>
                <c:pt idx="30367">
                  <c:v>375531752.30348498</c:v>
                </c:pt>
                <c:pt idx="30368">
                  <c:v>375535254.37804228</c:v>
                </c:pt>
                <c:pt idx="30369">
                  <c:v>375623758.39271176</c:v>
                </c:pt>
                <c:pt idx="30370">
                  <c:v>375626696.21394414</c:v>
                </c:pt>
                <c:pt idx="30371">
                  <c:v>375628843.06467593</c:v>
                </c:pt>
                <c:pt idx="30372">
                  <c:v>375630763.91778463</c:v>
                </c:pt>
                <c:pt idx="30373">
                  <c:v>375717914.79182816</c:v>
                </c:pt>
                <c:pt idx="30374">
                  <c:v>375720401.12734181</c:v>
                </c:pt>
                <c:pt idx="30375">
                  <c:v>375723000.45554936</c:v>
                </c:pt>
                <c:pt idx="30376">
                  <c:v>375725486.74791181</c:v>
                </c:pt>
                <c:pt idx="30377">
                  <c:v>375812979.34791583</c:v>
                </c:pt>
                <c:pt idx="30378">
                  <c:v>375815240.08757955</c:v>
                </c:pt>
                <c:pt idx="30379">
                  <c:v>375817839.91663539</c:v>
                </c:pt>
                <c:pt idx="30380">
                  <c:v>375820552.75715131</c:v>
                </c:pt>
                <c:pt idx="30381">
                  <c:v>375908387.28696549</c:v>
                </c:pt>
                <c:pt idx="30382">
                  <c:v>375910987.63187915</c:v>
                </c:pt>
                <c:pt idx="30383">
                  <c:v>375998597.81079555</c:v>
                </c:pt>
                <c:pt idx="30384">
                  <c:v>376000633.28940016</c:v>
                </c:pt>
                <c:pt idx="30385">
                  <c:v>376087792.63785851</c:v>
                </c:pt>
                <c:pt idx="30386">
                  <c:v>376090280.97008699</c:v>
                </c:pt>
                <c:pt idx="30387">
                  <c:v>376092995.49025959</c:v>
                </c:pt>
                <c:pt idx="30388">
                  <c:v>376095823.08872402</c:v>
                </c:pt>
                <c:pt idx="30389">
                  <c:v>376098650.6599279</c:v>
                </c:pt>
                <c:pt idx="30390">
                  <c:v>376186378.97359222</c:v>
                </c:pt>
                <c:pt idx="30391">
                  <c:v>376188641.50129849</c:v>
                </c:pt>
                <c:pt idx="30392">
                  <c:v>376190790.88645715</c:v>
                </c:pt>
                <c:pt idx="30393">
                  <c:v>376193279.62854582</c:v>
                </c:pt>
                <c:pt idx="30394">
                  <c:v>376281350.08564979</c:v>
                </c:pt>
                <c:pt idx="30395">
                  <c:v>376284405.08052224</c:v>
                </c:pt>
                <c:pt idx="30396">
                  <c:v>376286894.31208575</c:v>
                </c:pt>
                <c:pt idx="30397">
                  <c:v>376289270.37706208</c:v>
                </c:pt>
                <c:pt idx="30398">
                  <c:v>376377457.05971181</c:v>
                </c:pt>
                <c:pt idx="30399">
                  <c:v>376465984.72204143</c:v>
                </c:pt>
                <c:pt idx="30400">
                  <c:v>376469380.52376682</c:v>
                </c:pt>
                <c:pt idx="30401">
                  <c:v>376472549.90326983</c:v>
                </c:pt>
                <c:pt idx="30402">
                  <c:v>376560740.86536855</c:v>
                </c:pt>
                <c:pt idx="30403">
                  <c:v>376563458.03330237</c:v>
                </c:pt>
                <c:pt idx="30404">
                  <c:v>376650745.06225574</c:v>
                </c:pt>
                <c:pt idx="30405">
                  <c:v>376653349.55910707</c:v>
                </c:pt>
                <c:pt idx="30406">
                  <c:v>376656406.98246109</c:v>
                </c:pt>
                <c:pt idx="30407">
                  <c:v>376744602.34545058</c:v>
                </c:pt>
                <c:pt idx="30408">
                  <c:v>376747547.13362384</c:v>
                </c:pt>
                <c:pt idx="30409">
                  <c:v>376750944.92944974</c:v>
                </c:pt>
                <c:pt idx="30410">
                  <c:v>376754455.94384921</c:v>
                </c:pt>
                <c:pt idx="30411">
                  <c:v>376842881.38570869</c:v>
                </c:pt>
                <c:pt idx="30412">
                  <c:v>376845713.42461574</c:v>
                </c:pt>
                <c:pt idx="30413">
                  <c:v>376848318.87630206</c:v>
                </c:pt>
                <c:pt idx="30414">
                  <c:v>376850811.02586162</c:v>
                </c:pt>
                <c:pt idx="30415">
                  <c:v>376853529.71036446</c:v>
                </c:pt>
                <c:pt idx="30416">
                  <c:v>376856588.20036191</c:v>
                </c:pt>
                <c:pt idx="30417">
                  <c:v>376859873.20971292</c:v>
                </c:pt>
                <c:pt idx="30418">
                  <c:v>376863044.90803039</c:v>
                </c:pt>
                <c:pt idx="30419">
                  <c:v>376865876.75259703</c:v>
                </c:pt>
                <c:pt idx="30420">
                  <c:v>376867915.66378552</c:v>
                </c:pt>
                <c:pt idx="30421">
                  <c:v>376869388.20195544</c:v>
                </c:pt>
                <c:pt idx="30422">
                  <c:v>376870974.00403953</c:v>
                </c:pt>
                <c:pt idx="30423">
                  <c:v>376788431.33465433</c:v>
                </c:pt>
                <c:pt idx="30424">
                  <c:v>376791602.17064494</c:v>
                </c:pt>
                <c:pt idx="30425">
                  <c:v>376795112.69914001</c:v>
                </c:pt>
                <c:pt idx="30426">
                  <c:v>376797830.49884039</c:v>
                </c:pt>
                <c:pt idx="30427">
                  <c:v>376885019.30603516</c:v>
                </c:pt>
                <c:pt idx="30428">
                  <c:v>376887624.40920419</c:v>
                </c:pt>
                <c:pt idx="30429">
                  <c:v>376891248.86214733</c:v>
                </c:pt>
                <c:pt idx="30430">
                  <c:v>376980252.58999294</c:v>
                </c:pt>
                <c:pt idx="30431">
                  <c:v>376983651.1948396</c:v>
                </c:pt>
                <c:pt idx="30432">
                  <c:v>376986256.76527244</c:v>
                </c:pt>
                <c:pt idx="30433">
                  <c:v>376988635.74418885</c:v>
                </c:pt>
                <c:pt idx="30434">
                  <c:v>376991581.11997575</c:v>
                </c:pt>
                <c:pt idx="30435">
                  <c:v>376995319.43904275</c:v>
                </c:pt>
                <c:pt idx="30436">
                  <c:v>376998491.30883968</c:v>
                </c:pt>
                <c:pt idx="30437">
                  <c:v>377000756.90916425</c:v>
                </c:pt>
                <c:pt idx="30438">
                  <c:v>377002795.93452346</c:v>
                </c:pt>
                <c:pt idx="30439">
                  <c:v>377005174.77956271</c:v>
                </c:pt>
                <c:pt idx="30440">
                  <c:v>377008006.71283633</c:v>
                </c:pt>
                <c:pt idx="30441">
                  <c:v>377010838.61882234</c:v>
                </c:pt>
                <c:pt idx="30442">
                  <c:v>377014123.59557879</c:v>
                </c:pt>
                <c:pt idx="30443">
                  <c:v>377017748.35490584</c:v>
                </c:pt>
                <c:pt idx="30444">
                  <c:v>377021259.79787123</c:v>
                </c:pt>
                <c:pt idx="30445">
                  <c:v>376939155.39829743</c:v>
                </c:pt>
                <c:pt idx="30446">
                  <c:v>376941420.28937316</c:v>
                </c:pt>
                <c:pt idx="30447">
                  <c:v>376858408.25703859</c:v>
                </c:pt>
                <c:pt idx="30448">
                  <c:v>376861125.47120148</c:v>
                </c:pt>
                <c:pt idx="30449">
                  <c:v>376779470.15442997</c:v>
                </c:pt>
                <c:pt idx="30450">
                  <c:v>376782752.64241397</c:v>
                </c:pt>
                <c:pt idx="30451">
                  <c:v>376785355.96886688</c:v>
                </c:pt>
                <c:pt idx="30452">
                  <c:v>376787619.71224147</c:v>
                </c:pt>
                <c:pt idx="30453">
                  <c:v>376789770.25228643</c:v>
                </c:pt>
                <c:pt idx="30454">
                  <c:v>376792033.96163666</c:v>
                </c:pt>
                <c:pt idx="30455">
                  <c:v>376794750.38982648</c:v>
                </c:pt>
                <c:pt idx="30456">
                  <c:v>376797693.15867841</c:v>
                </c:pt>
                <c:pt idx="30457">
                  <c:v>376800296.35269946</c:v>
                </c:pt>
                <c:pt idx="30458">
                  <c:v>376887616.99220043</c:v>
                </c:pt>
                <c:pt idx="30459">
                  <c:v>376889428.29099286</c:v>
                </c:pt>
                <c:pt idx="30460">
                  <c:v>376891126.37346792</c:v>
                </c:pt>
                <c:pt idx="30461">
                  <c:v>376977882.63264114</c:v>
                </c:pt>
                <c:pt idx="30462">
                  <c:v>376979694.30809671</c:v>
                </c:pt>
                <c:pt idx="30463">
                  <c:v>376896899.78045976</c:v>
                </c:pt>
                <c:pt idx="30464">
                  <c:v>376899843.04231691</c:v>
                </c:pt>
                <c:pt idx="30465">
                  <c:v>376987846.7094115</c:v>
                </c:pt>
                <c:pt idx="30466">
                  <c:v>376990224.45052087</c:v>
                </c:pt>
                <c:pt idx="30467">
                  <c:v>376992375.72351623</c:v>
                </c:pt>
                <c:pt idx="30468">
                  <c:v>376994753.42797446</c:v>
                </c:pt>
                <c:pt idx="30469">
                  <c:v>376998036.89297646</c:v>
                </c:pt>
                <c:pt idx="30470">
                  <c:v>377001546.76326585</c:v>
                </c:pt>
                <c:pt idx="30471">
                  <c:v>377004377.27328146</c:v>
                </c:pt>
                <c:pt idx="30472">
                  <c:v>377006981.31841385</c:v>
                </c:pt>
                <c:pt idx="30473">
                  <c:v>377094650.68012029</c:v>
                </c:pt>
                <c:pt idx="30474">
                  <c:v>377182207.92588019</c:v>
                </c:pt>
                <c:pt idx="30475">
                  <c:v>377185152.87859184</c:v>
                </c:pt>
                <c:pt idx="30476">
                  <c:v>377273278.32302827</c:v>
                </c:pt>
                <c:pt idx="30477">
                  <c:v>377276110.58966237</c:v>
                </c:pt>
                <c:pt idx="30478">
                  <c:v>377278942.829014</c:v>
                </c:pt>
                <c:pt idx="30479">
                  <c:v>377281888.32899874</c:v>
                </c:pt>
                <c:pt idx="30480">
                  <c:v>377369677.03584373</c:v>
                </c:pt>
                <c:pt idx="30481">
                  <c:v>377371829.963368</c:v>
                </c:pt>
                <c:pt idx="30482">
                  <c:v>377288685.52403963</c:v>
                </c:pt>
                <c:pt idx="30483">
                  <c:v>377291064.50518054</c:v>
                </c:pt>
                <c:pt idx="30484">
                  <c:v>377294349.73320675</c:v>
                </c:pt>
                <c:pt idx="30485">
                  <c:v>377297634.92452651</c:v>
                </c:pt>
                <c:pt idx="30486">
                  <c:v>377300466.95654774</c:v>
                </c:pt>
                <c:pt idx="30487">
                  <c:v>377388146.37539971</c:v>
                </c:pt>
                <c:pt idx="30488">
                  <c:v>377475713.61626709</c:v>
                </c:pt>
                <c:pt idx="30489">
                  <c:v>377478433.52021974</c:v>
                </c:pt>
                <c:pt idx="30490">
                  <c:v>377480813.41554779</c:v>
                </c:pt>
                <c:pt idx="30491">
                  <c:v>377482853.31050396</c:v>
                </c:pt>
                <c:pt idx="30492">
                  <c:v>377485233.17007345</c:v>
                </c:pt>
                <c:pt idx="30493">
                  <c:v>377487726.33563787</c:v>
                </c:pt>
                <c:pt idx="30494">
                  <c:v>377575070.58507514</c:v>
                </c:pt>
                <c:pt idx="30495">
                  <c:v>377577564.27219313</c:v>
                </c:pt>
                <c:pt idx="30496">
                  <c:v>377580057.93817574</c:v>
                </c:pt>
                <c:pt idx="30497">
                  <c:v>377581984.84741431</c:v>
                </c:pt>
                <c:pt idx="30498">
                  <c:v>377583231.66431397</c:v>
                </c:pt>
                <c:pt idx="30499">
                  <c:v>377584478.47593009</c:v>
                </c:pt>
                <c:pt idx="30500">
                  <c:v>377586292.01066774</c:v>
                </c:pt>
                <c:pt idx="30501">
                  <c:v>377588445.56865025</c:v>
                </c:pt>
                <c:pt idx="30502">
                  <c:v>377675680.36348581</c:v>
                </c:pt>
                <c:pt idx="30503">
                  <c:v>377677494.26912659</c:v>
                </c:pt>
                <c:pt idx="30504">
                  <c:v>377679081.42739046</c:v>
                </c:pt>
                <c:pt idx="30505">
                  <c:v>377680781.94460315</c:v>
                </c:pt>
                <c:pt idx="30506">
                  <c:v>377682709.18556589</c:v>
                </c:pt>
                <c:pt idx="30507">
                  <c:v>377769719.68410581</c:v>
                </c:pt>
                <c:pt idx="30508">
                  <c:v>377771987.50617844</c:v>
                </c:pt>
                <c:pt idx="30509">
                  <c:v>377774595.47996199</c:v>
                </c:pt>
                <c:pt idx="30510">
                  <c:v>377692231.83800924</c:v>
                </c:pt>
                <c:pt idx="30511">
                  <c:v>377780264.9084726</c:v>
                </c:pt>
                <c:pt idx="30512">
                  <c:v>377783212.96814406</c:v>
                </c:pt>
                <c:pt idx="30513">
                  <c:v>377870454.09520715</c:v>
                </c:pt>
                <c:pt idx="30514">
                  <c:v>377872155.25604373</c:v>
                </c:pt>
                <c:pt idx="30515">
                  <c:v>377873856.40705067</c:v>
                </c:pt>
                <c:pt idx="30516">
                  <c:v>377875444.13912272</c:v>
                </c:pt>
                <c:pt idx="30517">
                  <c:v>377876918.45409364</c:v>
                </c:pt>
                <c:pt idx="30518">
                  <c:v>377964048.51080221</c:v>
                </c:pt>
                <c:pt idx="30519">
                  <c:v>377966770.89766383</c:v>
                </c:pt>
                <c:pt idx="30520">
                  <c:v>377969379.82812381</c:v>
                </c:pt>
                <c:pt idx="30521">
                  <c:v>377885764.18888855</c:v>
                </c:pt>
                <c:pt idx="30522">
                  <c:v>377887011.6429258</c:v>
                </c:pt>
                <c:pt idx="30523">
                  <c:v>377888259.09167713</c:v>
                </c:pt>
                <c:pt idx="30524">
                  <c:v>377889506.53514379</c:v>
                </c:pt>
                <c:pt idx="30525">
                  <c:v>377975618.48115706</c:v>
                </c:pt>
                <c:pt idx="30526">
                  <c:v>377977093.05256325</c:v>
                </c:pt>
                <c:pt idx="30527">
                  <c:v>377978794.47193295</c:v>
                </c:pt>
                <c:pt idx="30528">
                  <c:v>377980495.88147354</c:v>
                </c:pt>
                <c:pt idx="30529">
                  <c:v>377982083.8548429</c:v>
                </c:pt>
                <c:pt idx="30530">
                  <c:v>377983785.24537849</c:v>
                </c:pt>
                <c:pt idx="30531">
                  <c:v>377986053.75080222</c:v>
                </c:pt>
                <c:pt idx="30532">
                  <c:v>378073529.86252397</c:v>
                </c:pt>
                <c:pt idx="30533">
                  <c:v>378075004.70169854</c:v>
                </c:pt>
                <c:pt idx="30534">
                  <c:v>378076592.98178244</c:v>
                </c:pt>
                <c:pt idx="30535">
                  <c:v>378078294.70093971</c:v>
                </c:pt>
                <c:pt idx="30536">
                  <c:v>378079656.06918734</c:v>
                </c:pt>
                <c:pt idx="30537">
                  <c:v>378080677.09124333</c:v>
                </c:pt>
                <c:pt idx="30538">
                  <c:v>378166794.14804822</c:v>
                </c:pt>
                <c:pt idx="30539">
                  <c:v>378168269.27826226</c:v>
                </c:pt>
                <c:pt idx="30540">
                  <c:v>378255295.08784622</c:v>
                </c:pt>
                <c:pt idx="30541">
                  <c:v>378257565.00033045</c:v>
                </c:pt>
                <c:pt idx="30542">
                  <c:v>378259721.40099519</c:v>
                </c:pt>
                <c:pt idx="30543">
                  <c:v>378261764.29233241</c:v>
                </c:pt>
                <c:pt idx="30544">
                  <c:v>378263239.70504642</c:v>
                </c:pt>
                <c:pt idx="30545">
                  <c:v>378350041.06975222</c:v>
                </c:pt>
                <c:pt idx="30546">
                  <c:v>378437183.81866705</c:v>
                </c:pt>
                <c:pt idx="30547">
                  <c:v>378438886.953107</c:v>
                </c:pt>
                <c:pt idx="30548">
                  <c:v>378440362.99499643</c:v>
                </c:pt>
                <c:pt idx="30549">
                  <c:v>378441725.48864293</c:v>
                </c:pt>
                <c:pt idx="30550">
                  <c:v>378443201.516321</c:v>
                </c:pt>
                <c:pt idx="30551">
                  <c:v>378444677.53660899</c:v>
                </c:pt>
                <c:pt idx="30552">
                  <c:v>378531255.00072241</c:v>
                </c:pt>
                <c:pt idx="30553">
                  <c:v>378447856.6321314</c:v>
                </c:pt>
                <c:pt idx="30554">
                  <c:v>378449559.70491666</c:v>
                </c:pt>
                <c:pt idx="30555">
                  <c:v>378451149.23063993</c:v>
                </c:pt>
                <c:pt idx="30556">
                  <c:v>378452625.21113843</c:v>
                </c:pt>
                <c:pt idx="30557">
                  <c:v>378454101.18424714</c:v>
                </c:pt>
                <c:pt idx="30558">
                  <c:v>378370587.08964849</c:v>
                </c:pt>
                <c:pt idx="30559">
                  <c:v>378372289.73421854</c:v>
                </c:pt>
                <c:pt idx="30560">
                  <c:v>378288547.55762851</c:v>
                </c:pt>
                <c:pt idx="30561">
                  <c:v>378289795.87079018</c:v>
                </c:pt>
                <c:pt idx="30562">
                  <c:v>378291271.14316416</c:v>
                </c:pt>
                <c:pt idx="30563">
                  <c:v>378292973.37134045</c:v>
                </c:pt>
                <c:pt idx="30564">
                  <c:v>378209910.29178339</c:v>
                </c:pt>
                <c:pt idx="30565">
                  <c:v>378211952.47891963</c:v>
                </c:pt>
                <c:pt idx="30566">
                  <c:v>378128207.4228614</c:v>
                </c:pt>
                <c:pt idx="30567">
                  <c:v>378129001.42054695</c:v>
                </c:pt>
                <c:pt idx="30568">
                  <c:v>378044461.74780089</c:v>
                </c:pt>
                <c:pt idx="30569">
                  <c:v>378045709.17089832</c:v>
                </c:pt>
                <c:pt idx="30570">
                  <c:v>377962416.09312755</c:v>
                </c:pt>
                <c:pt idx="30571">
                  <c:v>377964683.59702808</c:v>
                </c:pt>
                <c:pt idx="30572">
                  <c:v>377967517.95234579</c:v>
                </c:pt>
                <c:pt idx="30573">
                  <c:v>377884902.95007849</c:v>
                </c:pt>
                <c:pt idx="30574">
                  <c:v>377886376.45970297</c:v>
                </c:pt>
                <c:pt idx="30575">
                  <c:v>377887509.92362547</c:v>
                </c:pt>
                <c:pt idx="30576">
                  <c:v>377888756.72889918</c:v>
                </c:pt>
                <c:pt idx="30577">
                  <c:v>377890796.94431925</c:v>
                </c:pt>
                <c:pt idx="30578">
                  <c:v>377892837.14559835</c:v>
                </c:pt>
                <c:pt idx="30579">
                  <c:v>377895217.36255121</c:v>
                </c:pt>
                <c:pt idx="30580">
                  <c:v>377897710.90252525</c:v>
                </c:pt>
                <c:pt idx="30581">
                  <c:v>377814751.81525046</c:v>
                </c:pt>
                <c:pt idx="30582">
                  <c:v>377816338.23342681</c:v>
                </c:pt>
                <c:pt idx="30583">
                  <c:v>377817698.01362854</c:v>
                </c:pt>
                <c:pt idx="30584">
                  <c:v>377819284.41592294</c:v>
                </c:pt>
                <c:pt idx="30585">
                  <c:v>377821324.06345022</c:v>
                </c:pt>
                <c:pt idx="30586">
                  <c:v>377823137.07160646</c:v>
                </c:pt>
                <c:pt idx="30587">
                  <c:v>377824496.82039404</c:v>
                </c:pt>
                <c:pt idx="30588">
                  <c:v>377825969.87449062</c:v>
                </c:pt>
                <c:pt idx="30589">
                  <c:v>377827669.54313266</c:v>
                </c:pt>
                <c:pt idx="30590">
                  <c:v>377744140.0421834</c:v>
                </c:pt>
                <c:pt idx="30591">
                  <c:v>377746065.87711829</c:v>
                </c:pt>
                <c:pt idx="30592">
                  <c:v>377748671.39843595</c:v>
                </c:pt>
                <c:pt idx="30593">
                  <c:v>377751163.61462778</c:v>
                </c:pt>
                <c:pt idx="30594">
                  <c:v>377753089.40359002</c:v>
                </c:pt>
                <c:pt idx="30595">
                  <c:v>377754448.77644479</c:v>
                </c:pt>
                <c:pt idx="30596">
                  <c:v>377841379.84454131</c:v>
                </c:pt>
                <c:pt idx="30597">
                  <c:v>377843306.03406155</c:v>
                </c:pt>
                <c:pt idx="30598">
                  <c:v>377930464.98920286</c:v>
                </c:pt>
                <c:pt idx="30599">
                  <c:v>377932731.57316822</c:v>
                </c:pt>
                <c:pt idx="30600">
                  <c:v>377935111.46754754</c:v>
                </c:pt>
                <c:pt idx="30601">
                  <c:v>377937264.68873918</c:v>
                </c:pt>
                <c:pt idx="30602">
                  <c:v>377854409.70430511</c:v>
                </c:pt>
                <c:pt idx="30603">
                  <c:v>377856449.10840058</c:v>
                </c:pt>
                <c:pt idx="30604">
                  <c:v>377943157.6346156</c:v>
                </c:pt>
                <c:pt idx="30605">
                  <c:v>377945084.14902508</c:v>
                </c:pt>
                <c:pt idx="30606">
                  <c:v>377947690.58962661</c:v>
                </c:pt>
                <c:pt idx="30607">
                  <c:v>377950523.65106052</c:v>
                </c:pt>
                <c:pt idx="30608">
                  <c:v>378038481.31511122</c:v>
                </c:pt>
                <c:pt idx="30609">
                  <c:v>378040974.92412001</c:v>
                </c:pt>
                <c:pt idx="30610">
                  <c:v>378042901.78934318</c:v>
                </c:pt>
                <c:pt idx="30611">
                  <c:v>378129501.22305709</c:v>
                </c:pt>
                <c:pt idx="30612">
                  <c:v>378130748.28598547</c:v>
                </c:pt>
                <c:pt idx="30613">
                  <c:v>378132222.0808202</c:v>
                </c:pt>
                <c:pt idx="30614">
                  <c:v>378134149.33985907</c:v>
                </c:pt>
                <c:pt idx="30615">
                  <c:v>378221770.98599917</c:v>
                </c:pt>
                <c:pt idx="30616">
                  <c:v>378224378.99894559</c:v>
                </c:pt>
                <c:pt idx="30617">
                  <c:v>378226306.6458475</c:v>
                </c:pt>
                <c:pt idx="30618">
                  <c:v>378228574.44958085</c:v>
                </c:pt>
                <c:pt idx="30619">
                  <c:v>378316425.49972183</c:v>
                </c:pt>
                <c:pt idx="30620">
                  <c:v>378319374.25477165</c:v>
                </c:pt>
                <c:pt idx="30621">
                  <c:v>378321982.74425256</c:v>
                </c:pt>
                <c:pt idx="30622">
                  <c:v>378324250.97720242</c:v>
                </c:pt>
                <c:pt idx="30623">
                  <c:v>378326065.55098915</c:v>
                </c:pt>
                <c:pt idx="30624">
                  <c:v>378327766.70376402</c:v>
                </c:pt>
                <c:pt idx="30625">
                  <c:v>378244448.58684754</c:v>
                </c:pt>
                <c:pt idx="30626">
                  <c:v>378246489.48528737</c:v>
                </c:pt>
                <c:pt idx="30627">
                  <c:v>378334004.17990226</c:v>
                </c:pt>
                <c:pt idx="30628">
                  <c:v>378336499.13338226</c:v>
                </c:pt>
                <c:pt idx="30629">
                  <c:v>378424355.7148996</c:v>
                </c:pt>
                <c:pt idx="30630">
                  <c:v>378426964.6155988</c:v>
                </c:pt>
                <c:pt idx="30631">
                  <c:v>378428892.91866177</c:v>
                </c:pt>
                <c:pt idx="30632">
                  <c:v>378430480.92347449</c:v>
                </c:pt>
                <c:pt idx="30633">
                  <c:v>378347272.55353922</c:v>
                </c:pt>
                <c:pt idx="30634">
                  <c:v>378349767.39465976</c:v>
                </c:pt>
                <c:pt idx="30635">
                  <c:v>378352035.4137097</c:v>
                </c:pt>
                <c:pt idx="30636">
                  <c:v>378354530.21449876</c:v>
                </c:pt>
                <c:pt idx="30637">
                  <c:v>378442504.11081278</c:v>
                </c:pt>
                <c:pt idx="30638">
                  <c:v>378445112.85084581</c:v>
                </c:pt>
                <c:pt idx="30639">
                  <c:v>378447381.30166793</c:v>
                </c:pt>
                <c:pt idx="30640">
                  <c:v>378449876.57740355</c:v>
                </c:pt>
                <c:pt idx="30641">
                  <c:v>378538080.20098412</c:v>
                </c:pt>
                <c:pt idx="30642">
                  <c:v>378540916.32438415</c:v>
                </c:pt>
                <c:pt idx="30643">
                  <c:v>378628327.62028044</c:v>
                </c:pt>
                <c:pt idx="30644">
                  <c:v>378630937.39648372</c:v>
                </c:pt>
                <c:pt idx="30645">
                  <c:v>378634001.0173319</c:v>
                </c:pt>
                <c:pt idx="30646">
                  <c:v>378636951.14065254</c:v>
                </c:pt>
                <c:pt idx="30647">
                  <c:v>378639333.91101366</c:v>
                </c:pt>
                <c:pt idx="30648">
                  <c:v>378641262.80624944</c:v>
                </c:pt>
                <c:pt idx="30649">
                  <c:v>378642964.76215339</c:v>
                </c:pt>
                <c:pt idx="30650">
                  <c:v>378645007.09626848</c:v>
                </c:pt>
                <c:pt idx="30651">
                  <c:v>378647503.26319671</c:v>
                </c:pt>
                <c:pt idx="30652">
                  <c:v>378649885.94827574</c:v>
                </c:pt>
                <c:pt idx="30653">
                  <c:v>378651701.31445867</c:v>
                </c:pt>
                <c:pt idx="30654">
                  <c:v>378653743.58805317</c:v>
                </c:pt>
                <c:pt idx="30655">
                  <c:v>378656239.6810118</c:v>
                </c:pt>
                <c:pt idx="30656">
                  <c:v>378743771.52469516</c:v>
                </c:pt>
                <c:pt idx="30657">
                  <c:v>378746041.17369789</c:v>
                </c:pt>
                <c:pt idx="30658">
                  <c:v>378748424.28634953</c:v>
                </c:pt>
                <c:pt idx="30659">
                  <c:v>378750580.41929674</c:v>
                </c:pt>
                <c:pt idx="30660">
                  <c:v>378752509.57751822</c:v>
                </c:pt>
                <c:pt idx="30661">
                  <c:v>378839476.84621304</c:v>
                </c:pt>
                <c:pt idx="30662">
                  <c:v>378841519.91721678</c:v>
                </c:pt>
                <c:pt idx="30663">
                  <c:v>378929283.13524473</c:v>
                </c:pt>
                <c:pt idx="30664">
                  <c:v>378931894.26904315</c:v>
                </c:pt>
                <c:pt idx="30665">
                  <c:v>378934164.80138665</c:v>
                </c:pt>
                <c:pt idx="30666">
                  <c:v>378936208.2655552</c:v>
                </c:pt>
                <c:pt idx="30667">
                  <c:v>378938138.19093966</c:v>
                </c:pt>
                <c:pt idx="30668">
                  <c:v>378940181.62758684</c:v>
                </c:pt>
                <c:pt idx="30669">
                  <c:v>379027380.60627043</c:v>
                </c:pt>
                <c:pt idx="30670">
                  <c:v>379029538.02158344</c:v>
                </c:pt>
                <c:pt idx="30671">
                  <c:v>379032149.60849071</c:v>
                </c:pt>
                <c:pt idx="30672">
                  <c:v>378949376.9173454</c:v>
                </c:pt>
                <c:pt idx="30673">
                  <c:v>378950966.19763744</c:v>
                </c:pt>
                <c:pt idx="30674">
                  <c:v>378952782.50748777</c:v>
                </c:pt>
                <c:pt idx="30675">
                  <c:v>379040211.3179248</c:v>
                </c:pt>
                <c:pt idx="30676">
                  <c:v>379042141.55370021</c:v>
                </c:pt>
                <c:pt idx="30677">
                  <c:v>379044185.31899446</c:v>
                </c:pt>
                <c:pt idx="30678">
                  <c:v>379046910.31736767</c:v>
                </c:pt>
                <c:pt idx="30679">
                  <c:v>379049521.75052881</c:v>
                </c:pt>
                <c:pt idx="30680">
                  <c:v>379051906.0823614</c:v>
                </c:pt>
                <c:pt idx="30681">
                  <c:v>379054403.93314177</c:v>
                </c:pt>
                <c:pt idx="30682">
                  <c:v>379056674.68823016</c:v>
                </c:pt>
                <c:pt idx="30683">
                  <c:v>379058718.35286957</c:v>
                </c:pt>
                <c:pt idx="30684">
                  <c:v>379061329.68153375</c:v>
                </c:pt>
                <c:pt idx="30685">
                  <c:v>379064508.65915263</c:v>
                </c:pt>
                <c:pt idx="30686">
                  <c:v>379067574.06942123</c:v>
                </c:pt>
                <c:pt idx="30687">
                  <c:v>379070525.91587919</c:v>
                </c:pt>
                <c:pt idx="30688">
                  <c:v>379073591.26363999</c:v>
                </c:pt>
                <c:pt idx="30689">
                  <c:v>378991149.44003671</c:v>
                </c:pt>
                <c:pt idx="30690">
                  <c:v>378993533.01974076</c:v>
                </c:pt>
                <c:pt idx="30691">
                  <c:v>378995689.5752601</c:v>
                </c:pt>
                <c:pt idx="30692">
                  <c:v>378997392.10795581</c:v>
                </c:pt>
                <c:pt idx="30693">
                  <c:v>378998981.12960696</c:v>
                </c:pt>
                <c:pt idx="30694">
                  <c:v>378915741.90042651</c:v>
                </c:pt>
                <c:pt idx="30695">
                  <c:v>378832955.58606553</c:v>
                </c:pt>
                <c:pt idx="30696">
                  <c:v>378750281.60335141</c:v>
                </c:pt>
                <c:pt idx="30697">
                  <c:v>378752776.87910026</c:v>
                </c:pt>
                <c:pt idx="30698">
                  <c:v>378669874.38135624</c:v>
                </c:pt>
                <c:pt idx="30699">
                  <c:v>378672255.66185242</c:v>
                </c:pt>
                <c:pt idx="30700">
                  <c:v>378674636.92310995</c:v>
                </c:pt>
                <c:pt idx="30701">
                  <c:v>378677131.55712748</c:v>
                </c:pt>
                <c:pt idx="30702">
                  <c:v>378595133.25701559</c:v>
                </c:pt>
                <c:pt idx="30703">
                  <c:v>378598080.73877645</c:v>
                </c:pt>
                <c:pt idx="30704">
                  <c:v>378514833.56746227</c:v>
                </c:pt>
                <c:pt idx="30705">
                  <c:v>378601595.00542355</c:v>
                </c:pt>
                <c:pt idx="30706">
                  <c:v>378603295.44198114</c:v>
                </c:pt>
                <c:pt idx="30707">
                  <c:v>378604995.86872721</c:v>
                </c:pt>
                <c:pt idx="30708">
                  <c:v>378606696.28566104</c:v>
                </c:pt>
                <c:pt idx="30709">
                  <c:v>378608510.05290866</c:v>
                </c:pt>
                <c:pt idx="30710">
                  <c:v>378610663.88701665</c:v>
                </c:pt>
                <c:pt idx="30711">
                  <c:v>378698561.86141318</c:v>
                </c:pt>
                <c:pt idx="30712">
                  <c:v>378701396.44106942</c:v>
                </c:pt>
                <c:pt idx="30713">
                  <c:v>378703664.08516753</c:v>
                </c:pt>
                <c:pt idx="30714">
                  <c:v>378705024.66325271</c:v>
                </c:pt>
                <c:pt idx="30715">
                  <c:v>378621206.1110723</c:v>
                </c:pt>
                <c:pt idx="30716">
                  <c:v>378622793.0798831</c:v>
                </c:pt>
                <c:pt idx="30717">
                  <c:v>378623586.56108373</c:v>
                </c:pt>
                <c:pt idx="30718">
                  <c:v>378624153.33206171</c:v>
                </c:pt>
                <c:pt idx="30719">
                  <c:v>378625966.99186605</c:v>
                </c:pt>
                <c:pt idx="30720">
                  <c:v>378629027.51747459</c:v>
                </c:pt>
                <c:pt idx="30721">
                  <c:v>378632088.01129723</c:v>
                </c:pt>
                <c:pt idx="30722">
                  <c:v>378634468.3734073</c:v>
                </c:pt>
                <c:pt idx="30723">
                  <c:v>378636735.36706471</c:v>
                </c:pt>
                <c:pt idx="30724">
                  <c:v>378639342.38821018</c:v>
                </c:pt>
                <c:pt idx="30725">
                  <c:v>378642176.0806874</c:v>
                </c:pt>
                <c:pt idx="30726">
                  <c:v>378644443.01505095</c:v>
                </c:pt>
                <c:pt idx="30727">
                  <c:v>378646029.85872936</c:v>
                </c:pt>
                <c:pt idx="30728">
                  <c:v>378647956.72885042</c:v>
                </c:pt>
                <c:pt idx="30729">
                  <c:v>378564584.6920504</c:v>
                </c:pt>
                <c:pt idx="30730">
                  <c:v>378480985.24295378</c:v>
                </c:pt>
                <c:pt idx="30731">
                  <c:v>378482571.3354277</c:v>
                </c:pt>
                <c:pt idx="30732">
                  <c:v>378398744.26639074</c:v>
                </c:pt>
                <c:pt idx="30733">
                  <c:v>378400216.72061545</c:v>
                </c:pt>
                <c:pt idx="30734">
                  <c:v>378401915.69711095</c:v>
                </c:pt>
                <c:pt idx="30735">
                  <c:v>378318653.47444296</c:v>
                </c:pt>
                <c:pt idx="30736">
                  <c:v>378235050.73516005</c:v>
                </c:pt>
                <c:pt idx="30737">
                  <c:v>378236635.70485538</c:v>
                </c:pt>
                <c:pt idx="30738">
                  <c:v>378153145.0632652</c:v>
                </c:pt>
                <c:pt idx="30739">
                  <c:v>378154503.28811252</c:v>
                </c:pt>
                <c:pt idx="30740">
                  <c:v>378071011.55797774</c:v>
                </c:pt>
                <c:pt idx="30741">
                  <c:v>378073501.04527044</c:v>
                </c:pt>
                <c:pt idx="30742">
                  <c:v>378075651.0400722</c:v>
                </c:pt>
                <c:pt idx="30743">
                  <c:v>377991931.20085168</c:v>
                </c:pt>
                <c:pt idx="30744">
                  <c:v>377993288.77145547</c:v>
                </c:pt>
                <c:pt idx="30745">
                  <c:v>377909907.26268649</c:v>
                </c:pt>
                <c:pt idx="30746">
                  <c:v>377912056.23899573</c:v>
                </c:pt>
                <c:pt idx="30747">
                  <c:v>377913865.89107615</c:v>
                </c:pt>
                <c:pt idx="30748">
                  <c:v>377915449.32751256</c:v>
                </c:pt>
                <c:pt idx="30749">
                  <c:v>377831839.55597329</c:v>
                </c:pt>
                <c:pt idx="30750">
                  <c:v>377748116.01190448</c:v>
                </c:pt>
                <c:pt idx="30751">
                  <c:v>377749585.65993744</c:v>
                </c:pt>
                <c:pt idx="30752">
                  <c:v>377665635.05972785</c:v>
                </c:pt>
                <c:pt idx="30753">
                  <c:v>377581344.90029776</c:v>
                </c:pt>
                <c:pt idx="30754">
                  <c:v>377582022.88600546</c:v>
                </c:pt>
                <c:pt idx="30755">
                  <c:v>377582813.86735332</c:v>
                </c:pt>
                <c:pt idx="30756">
                  <c:v>377584508.82021433</c:v>
                </c:pt>
                <c:pt idx="30757">
                  <c:v>377586994.73339075</c:v>
                </c:pt>
                <c:pt idx="30758">
                  <c:v>377674111.70687014</c:v>
                </c:pt>
                <c:pt idx="30759">
                  <c:v>377760438.21794379</c:v>
                </c:pt>
                <c:pt idx="30760">
                  <c:v>377761342.57969236</c:v>
                </c:pt>
                <c:pt idx="30761">
                  <c:v>377762586.07255363</c:v>
                </c:pt>
                <c:pt idx="30762">
                  <c:v>377763942.60422128</c:v>
                </c:pt>
                <c:pt idx="30763">
                  <c:v>377764846.95518845</c:v>
                </c:pt>
                <c:pt idx="30764">
                  <c:v>377850948.81156141</c:v>
                </c:pt>
                <c:pt idx="30765">
                  <c:v>377851966.42939514</c:v>
                </c:pt>
                <c:pt idx="30766">
                  <c:v>377853549.38347</c:v>
                </c:pt>
                <c:pt idx="30767">
                  <c:v>377940217.68775487</c:v>
                </c:pt>
                <c:pt idx="30768">
                  <c:v>377855697.66465467</c:v>
                </c:pt>
                <c:pt idx="30769">
                  <c:v>377856715.26605296</c:v>
                </c:pt>
                <c:pt idx="30770">
                  <c:v>377943271.17677104</c:v>
                </c:pt>
                <c:pt idx="30771">
                  <c:v>377944175.90816885</c:v>
                </c:pt>
                <c:pt idx="30772">
                  <c:v>377944515.18172538</c:v>
                </c:pt>
                <c:pt idx="30773">
                  <c:v>378030053.92613775</c:v>
                </c:pt>
                <c:pt idx="30774">
                  <c:v>378030732.62425745</c:v>
                </c:pt>
                <c:pt idx="30775">
                  <c:v>378116611.09798515</c:v>
                </c:pt>
                <c:pt idx="30776">
                  <c:v>378202376.70936185</c:v>
                </c:pt>
                <c:pt idx="30777">
                  <c:v>378203168.87541777</c:v>
                </c:pt>
                <c:pt idx="30778">
                  <c:v>378289274.49248976</c:v>
                </c:pt>
                <c:pt idx="30779">
                  <c:v>378205205.86405653</c:v>
                </c:pt>
                <c:pt idx="30780">
                  <c:v>378206337.51831859</c:v>
                </c:pt>
                <c:pt idx="30781">
                  <c:v>378292783.41032565</c:v>
                </c:pt>
                <c:pt idx="30782">
                  <c:v>378294141.68987095</c:v>
                </c:pt>
                <c:pt idx="30783">
                  <c:v>378295726.34141868</c:v>
                </c:pt>
                <c:pt idx="30784">
                  <c:v>378297537.36131305</c:v>
                </c:pt>
                <c:pt idx="30785">
                  <c:v>378299574.74537545</c:v>
                </c:pt>
                <c:pt idx="30786">
                  <c:v>378301612.11533642</c:v>
                </c:pt>
                <c:pt idx="30787">
                  <c:v>378303196.7266674</c:v>
                </c:pt>
                <c:pt idx="30788">
                  <c:v>378389305.84165221</c:v>
                </c:pt>
                <c:pt idx="30789">
                  <c:v>378389645.47554559</c:v>
                </c:pt>
                <c:pt idx="30790">
                  <c:v>378390098.32012755</c:v>
                </c:pt>
                <c:pt idx="30791">
                  <c:v>378390664.37487555</c:v>
                </c:pt>
                <c:pt idx="30792">
                  <c:v>378391117.21789008</c:v>
                </c:pt>
                <c:pt idx="30793">
                  <c:v>378306365.92373872</c:v>
                </c:pt>
                <c:pt idx="30794">
                  <c:v>378306592.29365277</c:v>
                </c:pt>
                <c:pt idx="30795">
                  <c:v>378306479.10871762</c:v>
                </c:pt>
                <c:pt idx="30796">
                  <c:v>378391456.84969425</c:v>
                </c:pt>
                <c:pt idx="30797">
                  <c:v>378391230.42853475</c:v>
                </c:pt>
                <c:pt idx="30798">
                  <c:v>378391343.63913631</c:v>
                </c:pt>
                <c:pt idx="30799">
                  <c:v>378391909.69148999</c:v>
                </c:pt>
                <c:pt idx="30800">
                  <c:v>378392249.32237953</c:v>
                </c:pt>
                <c:pt idx="30801">
                  <c:v>378477566.84750354</c:v>
                </c:pt>
                <c:pt idx="30802">
                  <c:v>378478019.78987414</c:v>
                </c:pt>
                <c:pt idx="30803">
                  <c:v>378563903.77195793</c:v>
                </c:pt>
                <c:pt idx="30804">
                  <c:v>378649221.62799871</c:v>
                </c:pt>
                <c:pt idx="30805">
                  <c:v>378649221.62799871</c:v>
                </c:pt>
                <c:pt idx="30806">
                  <c:v>378649221.62799871</c:v>
                </c:pt>
                <c:pt idx="30807">
                  <c:v>378649108.3417924</c:v>
                </c:pt>
                <c:pt idx="30808">
                  <c:v>378733972.97626919</c:v>
                </c:pt>
                <c:pt idx="30809">
                  <c:v>378733406.41646969</c:v>
                </c:pt>
                <c:pt idx="30810">
                  <c:v>378647862.19064534</c:v>
                </c:pt>
                <c:pt idx="30811">
                  <c:v>378648315.33712715</c:v>
                </c:pt>
                <c:pt idx="30812">
                  <c:v>378564017.03267246</c:v>
                </c:pt>
                <c:pt idx="30813">
                  <c:v>378565036.37714428</c:v>
                </c:pt>
                <c:pt idx="30814">
                  <c:v>378566168.97797519</c:v>
                </c:pt>
                <c:pt idx="30815">
                  <c:v>378567414.83385932</c:v>
                </c:pt>
                <c:pt idx="30816">
                  <c:v>378654092.89367145</c:v>
                </c:pt>
                <c:pt idx="30817">
                  <c:v>378655225.73461014</c:v>
                </c:pt>
                <c:pt idx="30818">
                  <c:v>378656245.28773075</c:v>
                </c:pt>
                <c:pt idx="30819">
                  <c:v>378657264.83732325</c:v>
                </c:pt>
                <c:pt idx="30820">
                  <c:v>378743717.6343323</c:v>
                </c:pt>
                <c:pt idx="30821">
                  <c:v>378744624.09777039</c:v>
                </c:pt>
                <c:pt idx="30822">
                  <c:v>378831077.65040702</c:v>
                </c:pt>
                <c:pt idx="30823">
                  <c:v>378832664.30487692</c:v>
                </c:pt>
                <c:pt idx="30824">
                  <c:v>378918665.33417875</c:v>
                </c:pt>
                <c:pt idx="30825">
                  <c:v>378918438.61940598</c:v>
                </c:pt>
                <c:pt idx="30826">
                  <c:v>378918098.54691976</c:v>
                </c:pt>
                <c:pt idx="30827">
                  <c:v>378917985.18933719</c:v>
                </c:pt>
                <c:pt idx="30828">
                  <c:v>378918098.54691976</c:v>
                </c:pt>
                <c:pt idx="30829">
                  <c:v>378918098.54691976</c:v>
                </c:pt>
                <c:pt idx="30830">
                  <c:v>379002739.20893294</c:v>
                </c:pt>
                <c:pt idx="30831">
                  <c:v>379002058.90853095</c:v>
                </c:pt>
                <c:pt idx="30832">
                  <c:v>379001718.75774151</c:v>
                </c:pt>
                <c:pt idx="30833">
                  <c:v>379001718.75774151</c:v>
                </c:pt>
                <c:pt idx="30834">
                  <c:v>379002058.90853095</c:v>
                </c:pt>
                <c:pt idx="30835">
                  <c:v>379002625.82564145</c:v>
                </c:pt>
                <c:pt idx="30836">
                  <c:v>379003306.12473565</c:v>
                </c:pt>
                <c:pt idx="30837">
                  <c:v>379089080.74471825</c:v>
                </c:pt>
                <c:pt idx="30838">
                  <c:v>379089307.56127924</c:v>
                </c:pt>
                <c:pt idx="30839">
                  <c:v>379174628.75123674</c:v>
                </c:pt>
                <c:pt idx="30840">
                  <c:v>379174742.18489921</c:v>
                </c:pt>
                <c:pt idx="30841">
                  <c:v>379175082.48562473</c:v>
                </c:pt>
                <c:pt idx="30842">
                  <c:v>379175763.08589816</c:v>
                </c:pt>
                <c:pt idx="30843">
                  <c:v>379176670.55048716</c:v>
                </c:pt>
                <c:pt idx="30844">
                  <c:v>379177464.57971281</c:v>
                </c:pt>
                <c:pt idx="30845">
                  <c:v>379092482.9748255</c:v>
                </c:pt>
                <c:pt idx="30846">
                  <c:v>379092369.56778753</c:v>
                </c:pt>
                <c:pt idx="30847">
                  <c:v>379092596.38181984</c:v>
                </c:pt>
                <c:pt idx="30848">
                  <c:v>379093390.2295596</c:v>
                </c:pt>
                <c:pt idx="30849">
                  <c:v>379179166.06371391</c:v>
                </c:pt>
                <c:pt idx="30850">
                  <c:v>379178939.19974715</c:v>
                </c:pt>
                <c:pt idx="30851">
                  <c:v>379263807.57738155</c:v>
                </c:pt>
                <c:pt idx="30852">
                  <c:v>379263694.11971152</c:v>
                </c:pt>
                <c:pt idx="30853">
                  <c:v>379264034.49259043</c:v>
                </c:pt>
                <c:pt idx="30854">
                  <c:v>379264488.32248473</c:v>
                </c:pt>
                <c:pt idx="30855">
                  <c:v>379264601.77984923</c:v>
                </c:pt>
                <c:pt idx="30856">
                  <c:v>379179392.92750591</c:v>
                </c:pt>
                <c:pt idx="30857">
                  <c:v>379094410.88779962</c:v>
                </c:pt>
                <c:pt idx="30858">
                  <c:v>379094410.88779962</c:v>
                </c:pt>
                <c:pt idx="30859">
                  <c:v>379093843.85588008</c:v>
                </c:pt>
                <c:pt idx="30860">
                  <c:v>379093730.44936538</c:v>
                </c:pt>
                <c:pt idx="30861">
                  <c:v>379094297.48150295</c:v>
                </c:pt>
                <c:pt idx="30862">
                  <c:v>379094751.10642821</c:v>
                </c:pt>
                <c:pt idx="30863">
                  <c:v>379094977.91862911</c:v>
                </c:pt>
                <c:pt idx="30864">
                  <c:v>379095204.73065549</c:v>
                </c:pt>
                <c:pt idx="30865">
                  <c:v>379095658.35418552</c:v>
                </c:pt>
                <c:pt idx="30866">
                  <c:v>379095771.75995904</c:v>
                </c:pt>
                <c:pt idx="30867">
                  <c:v>379096338.78817225</c:v>
                </c:pt>
                <c:pt idx="30868">
                  <c:v>379097586.24640429</c:v>
                </c:pt>
                <c:pt idx="30869">
                  <c:v>379099060.50842214</c:v>
                </c:pt>
                <c:pt idx="30870">
                  <c:v>379014757.59058779</c:v>
                </c:pt>
                <c:pt idx="30871">
                  <c:v>379015324.48328573</c:v>
                </c:pt>
                <c:pt idx="30872">
                  <c:v>379015777.99665886</c:v>
                </c:pt>
                <c:pt idx="30873">
                  <c:v>379016458.26541191</c:v>
                </c:pt>
                <c:pt idx="30874">
                  <c:v>378931814.49270976</c:v>
                </c:pt>
                <c:pt idx="30875">
                  <c:v>378932154.54937524</c:v>
                </c:pt>
                <c:pt idx="30876">
                  <c:v>378932494.6056481</c:v>
                </c:pt>
                <c:pt idx="30877">
                  <c:v>378932721.30961221</c:v>
                </c:pt>
                <c:pt idx="30878">
                  <c:v>379018272.30774701</c:v>
                </c:pt>
                <c:pt idx="30879">
                  <c:v>379019179.32472926</c:v>
                </c:pt>
                <c:pt idx="30880">
                  <c:v>379019972.96230024</c:v>
                </c:pt>
                <c:pt idx="30881">
                  <c:v>379021220.10273975</c:v>
                </c:pt>
                <c:pt idx="30882">
                  <c:v>379022240.48644847</c:v>
                </c:pt>
                <c:pt idx="30883">
                  <c:v>379108586.3315171</c:v>
                </c:pt>
                <c:pt idx="30884">
                  <c:v>379109606.93717319</c:v>
                </c:pt>
                <c:pt idx="30885">
                  <c:v>379109947.13827366</c:v>
                </c:pt>
                <c:pt idx="30886">
                  <c:v>379109606.93717319</c:v>
                </c:pt>
                <c:pt idx="30887">
                  <c:v>379109039.93446696</c:v>
                </c:pt>
                <c:pt idx="30888">
                  <c:v>379108926.53379476</c:v>
                </c:pt>
                <c:pt idx="30889">
                  <c:v>379194365.55207312</c:v>
                </c:pt>
                <c:pt idx="30890">
                  <c:v>379194819.25610715</c:v>
                </c:pt>
                <c:pt idx="30891">
                  <c:v>379195613.23648709</c:v>
                </c:pt>
                <c:pt idx="30892">
                  <c:v>379281846.79202145</c:v>
                </c:pt>
                <c:pt idx="30893">
                  <c:v>379282981.29696327</c:v>
                </c:pt>
                <c:pt idx="30894">
                  <c:v>379369102.08333009</c:v>
                </c:pt>
                <c:pt idx="30895">
                  <c:v>379369669.45986384</c:v>
                </c:pt>
                <c:pt idx="30896">
                  <c:v>379455109.77414554</c:v>
                </c:pt>
                <c:pt idx="30897">
                  <c:v>379454996.27352482</c:v>
                </c:pt>
                <c:pt idx="30898">
                  <c:v>379455336.77525616</c:v>
                </c:pt>
                <c:pt idx="30899">
                  <c:v>379456131.27776921</c:v>
                </c:pt>
                <c:pt idx="30900">
                  <c:v>379371371.58292079</c:v>
                </c:pt>
                <c:pt idx="30901">
                  <c:v>379456698.77825505</c:v>
                </c:pt>
                <c:pt idx="30902">
                  <c:v>379456925.77814376</c:v>
                </c:pt>
                <c:pt idx="30903">
                  <c:v>379457266.27764994</c:v>
                </c:pt>
                <c:pt idx="30904">
                  <c:v>379542480.12590444</c:v>
                </c:pt>
                <c:pt idx="30905">
                  <c:v>379542139.54993314</c:v>
                </c:pt>
                <c:pt idx="30906">
                  <c:v>379541458.39681226</c:v>
                </c:pt>
                <c:pt idx="30907">
                  <c:v>379540663.71618533</c:v>
                </c:pt>
                <c:pt idx="30908">
                  <c:v>379540096.08585662</c:v>
                </c:pt>
                <c:pt idx="30909">
                  <c:v>379539528.45443672</c:v>
                </c:pt>
                <c:pt idx="30910">
                  <c:v>379453747.76381582</c:v>
                </c:pt>
                <c:pt idx="30911">
                  <c:v>379453293.75897574</c:v>
                </c:pt>
                <c:pt idx="30912">
                  <c:v>379452839.75343806</c:v>
                </c:pt>
                <c:pt idx="30913">
                  <c:v>379452385.74720198</c:v>
                </c:pt>
                <c:pt idx="30914">
                  <c:v>379451818.23842496</c:v>
                </c:pt>
                <c:pt idx="30915">
                  <c:v>379366492.13722682</c:v>
                </c:pt>
                <c:pt idx="30916">
                  <c:v>379366946.0425548</c:v>
                </c:pt>
                <c:pt idx="30917">
                  <c:v>379367626.89923745</c:v>
                </c:pt>
                <c:pt idx="30918">
                  <c:v>379368421.23004979</c:v>
                </c:pt>
                <c:pt idx="30919">
                  <c:v>379369442.50938123</c:v>
                </c:pt>
                <c:pt idx="30920">
                  <c:v>379370690.73487604</c:v>
                </c:pt>
                <c:pt idx="30921">
                  <c:v>379372165.90365499</c:v>
                </c:pt>
                <c:pt idx="30922">
                  <c:v>379373641.06506121</c:v>
                </c:pt>
                <c:pt idx="30923">
                  <c:v>379459536.26432055</c:v>
                </c:pt>
                <c:pt idx="30924">
                  <c:v>379374435.37968719</c:v>
                </c:pt>
                <c:pt idx="30925">
                  <c:v>379459876.76081556</c:v>
                </c:pt>
                <c:pt idx="30926">
                  <c:v>379460103.75826085</c:v>
                </c:pt>
                <c:pt idx="30927">
                  <c:v>379545318.24372226</c:v>
                </c:pt>
                <c:pt idx="30928">
                  <c:v>379545772.34004128</c:v>
                </c:pt>
                <c:pt idx="30929">
                  <c:v>379546453.48321074</c:v>
                </c:pt>
                <c:pt idx="30930">
                  <c:v>379547134.62480927</c:v>
                </c:pt>
                <c:pt idx="30931">
                  <c:v>379547702.24160773</c:v>
                </c:pt>
                <c:pt idx="30932">
                  <c:v>379633257.9083367</c:v>
                </c:pt>
                <c:pt idx="30933">
                  <c:v>379633371.45692229</c:v>
                </c:pt>
                <c:pt idx="30934">
                  <c:v>379719722.31791848</c:v>
                </c:pt>
                <c:pt idx="30935">
                  <c:v>379721425.91723305</c:v>
                </c:pt>
                <c:pt idx="30936">
                  <c:v>379808004.85531855</c:v>
                </c:pt>
                <c:pt idx="30937">
                  <c:v>379808800.03971475</c:v>
                </c:pt>
                <c:pt idx="30938">
                  <c:v>379809481.62463695</c:v>
                </c:pt>
                <c:pt idx="30939">
                  <c:v>379809595.22197068</c:v>
                </c:pt>
                <c:pt idx="30940">
                  <c:v>379809027.23486346</c:v>
                </c:pt>
                <c:pt idx="30941">
                  <c:v>379723470.22344309</c:v>
                </c:pt>
                <c:pt idx="30942">
                  <c:v>379723129.50672376</c:v>
                </c:pt>
                <c:pt idx="30943">
                  <c:v>379808345.64889359</c:v>
                </c:pt>
                <c:pt idx="30944">
                  <c:v>379808686.4420746</c:v>
                </c:pt>
                <c:pt idx="30945">
                  <c:v>379808686.4420746</c:v>
                </c:pt>
                <c:pt idx="30946">
                  <c:v>379808572.84439152</c:v>
                </c:pt>
                <c:pt idx="30947">
                  <c:v>379808572.84439152</c:v>
                </c:pt>
                <c:pt idx="30948">
                  <c:v>379808459.24666417</c:v>
                </c:pt>
                <c:pt idx="30949">
                  <c:v>379808232.05107874</c:v>
                </c:pt>
                <c:pt idx="30950">
                  <c:v>379808004.85531855</c:v>
                </c:pt>
                <c:pt idx="30951">
                  <c:v>379808118.45322055</c:v>
                </c:pt>
                <c:pt idx="30952">
                  <c:v>379808345.64889359</c:v>
                </c:pt>
                <c:pt idx="30953">
                  <c:v>379808118.45322055</c:v>
                </c:pt>
                <c:pt idx="30954">
                  <c:v>379722448.07210654</c:v>
                </c:pt>
                <c:pt idx="30955">
                  <c:v>379722448.07210654</c:v>
                </c:pt>
                <c:pt idx="30956">
                  <c:v>379722448.07210654</c:v>
                </c:pt>
                <c:pt idx="30957">
                  <c:v>379722561.64465225</c:v>
                </c:pt>
                <c:pt idx="30958">
                  <c:v>379808004.85531855</c:v>
                </c:pt>
                <c:pt idx="30959">
                  <c:v>379808572.84439152</c:v>
                </c:pt>
                <c:pt idx="30960">
                  <c:v>379809140.83237243</c:v>
                </c:pt>
                <c:pt idx="30961">
                  <c:v>379809708.81926161</c:v>
                </c:pt>
                <c:pt idx="30962">
                  <c:v>379895720.62550271</c:v>
                </c:pt>
                <c:pt idx="30963">
                  <c:v>379811299.17674303</c:v>
                </c:pt>
                <c:pt idx="30964">
                  <c:v>379811185.58006394</c:v>
                </c:pt>
                <c:pt idx="30965">
                  <c:v>379810731.19291079</c:v>
                </c:pt>
                <c:pt idx="30966">
                  <c:v>379810503.99907219</c:v>
                </c:pt>
                <c:pt idx="30967">
                  <c:v>379810276.80505902</c:v>
                </c:pt>
                <c:pt idx="30968">
                  <c:v>379895038.89001453</c:v>
                </c:pt>
                <c:pt idx="30969">
                  <c:v>379894698.02168059</c:v>
                </c:pt>
                <c:pt idx="30970">
                  <c:v>379894811.64450288</c:v>
                </c:pt>
                <c:pt idx="30971">
                  <c:v>379895152.51270509</c:v>
                </c:pt>
                <c:pt idx="30972">
                  <c:v>379810390.40208709</c:v>
                </c:pt>
                <c:pt idx="30973">
                  <c:v>379810731.19291079</c:v>
                </c:pt>
                <c:pt idx="30974">
                  <c:v>379810503.99907219</c:v>
                </c:pt>
                <c:pt idx="30975">
                  <c:v>379809822.41650844</c:v>
                </c:pt>
                <c:pt idx="30976">
                  <c:v>379724038.08376855</c:v>
                </c:pt>
                <c:pt idx="30977">
                  <c:v>379808800.03971475</c:v>
                </c:pt>
                <c:pt idx="30978">
                  <c:v>379808572.84439152</c:v>
                </c:pt>
                <c:pt idx="30979">
                  <c:v>379808345.64889359</c:v>
                </c:pt>
                <c:pt idx="30980">
                  <c:v>379808345.64889359</c:v>
                </c:pt>
                <c:pt idx="30981">
                  <c:v>379723356.65124696</c:v>
                </c:pt>
                <c:pt idx="30982">
                  <c:v>379723356.65124696</c:v>
                </c:pt>
                <c:pt idx="30983">
                  <c:v>379723015.93439674</c:v>
                </c:pt>
                <c:pt idx="30984">
                  <c:v>379723015.93439674</c:v>
                </c:pt>
                <c:pt idx="30985">
                  <c:v>379809481.62463695</c:v>
                </c:pt>
                <c:pt idx="30986">
                  <c:v>379811526.36997014</c:v>
                </c:pt>
                <c:pt idx="30987">
                  <c:v>379813230.31360567</c:v>
                </c:pt>
                <c:pt idx="30988">
                  <c:v>379814366.2705704</c:v>
                </c:pt>
                <c:pt idx="30989">
                  <c:v>379815502.22316802</c:v>
                </c:pt>
                <c:pt idx="30990">
                  <c:v>379816638.17139846</c:v>
                </c:pt>
                <c:pt idx="30991">
                  <c:v>379817660.52107233</c:v>
                </c:pt>
                <c:pt idx="30992">
                  <c:v>379818569.27336824</c:v>
                </c:pt>
                <c:pt idx="30993">
                  <c:v>379904923.90067804</c:v>
                </c:pt>
                <c:pt idx="30994">
                  <c:v>379905605.61336529</c:v>
                </c:pt>
                <c:pt idx="30995">
                  <c:v>379990710.81299579</c:v>
                </c:pt>
                <c:pt idx="30996">
                  <c:v>379990369.88025874</c:v>
                </c:pt>
                <c:pt idx="30997">
                  <c:v>379990824.45715451</c:v>
                </c:pt>
                <c:pt idx="30998">
                  <c:v>380077521.00235015</c:v>
                </c:pt>
                <c:pt idx="30999">
                  <c:v>380078885.02786314</c:v>
                </c:pt>
                <c:pt idx="31000">
                  <c:v>380079794.37470877</c:v>
                </c:pt>
                <c:pt idx="31001">
                  <c:v>380165582.52733523</c:v>
                </c:pt>
                <c:pt idx="31002">
                  <c:v>380165468.83386481</c:v>
                </c:pt>
                <c:pt idx="31003">
                  <c:v>380165014.05954641</c:v>
                </c:pt>
                <c:pt idx="31004">
                  <c:v>380165014.05954641</c:v>
                </c:pt>
                <c:pt idx="31005">
                  <c:v>380165355.14035082</c:v>
                </c:pt>
                <c:pt idx="31006">
                  <c:v>380251598.37107444</c:v>
                </c:pt>
                <c:pt idx="31007">
                  <c:v>380168197.46509141</c:v>
                </c:pt>
                <c:pt idx="31008">
                  <c:v>380170130.23031175</c:v>
                </c:pt>
                <c:pt idx="31009">
                  <c:v>380171835.60089928</c:v>
                </c:pt>
                <c:pt idx="31010">
                  <c:v>380172858.81853181</c:v>
                </c:pt>
                <c:pt idx="31011">
                  <c:v>380173540.96165299</c:v>
                </c:pt>
                <c:pt idx="31012">
                  <c:v>380173995.72285974</c:v>
                </c:pt>
                <c:pt idx="31013">
                  <c:v>380174905.24317592</c:v>
                </c:pt>
                <c:pt idx="31014">
                  <c:v>380176155.82904315</c:v>
                </c:pt>
                <c:pt idx="31015">
                  <c:v>380177747.47613519</c:v>
                </c:pt>
                <c:pt idx="31016">
                  <c:v>380179566.49089414</c:v>
                </c:pt>
                <c:pt idx="31017">
                  <c:v>380266153.99742252</c:v>
                </c:pt>
                <c:pt idx="31018">
                  <c:v>380266608.84920526</c:v>
                </c:pt>
                <c:pt idx="31019">
                  <c:v>380181726.55638945</c:v>
                </c:pt>
                <c:pt idx="31020">
                  <c:v>380182636.05293053</c:v>
                </c:pt>
                <c:pt idx="31021">
                  <c:v>380098776.35161251</c:v>
                </c:pt>
                <c:pt idx="31022">
                  <c:v>380185478.21159518</c:v>
                </c:pt>
                <c:pt idx="31023">
                  <c:v>380186501.38202804</c:v>
                </c:pt>
                <c:pt idx="31024">
                  <c:v>380187751.91886121</c:v>
                </c:pt>
                <c:pt idx="31025">
                  <c:v>380189116.13483006</c:v>
                </c:pt>
                <c:pt idx="31026">
                  <c:v>380190252.97666353</c:v>
                </c:pt>
                <c:pt idx="31027">
                  <c:v>380276274.28425342</c:v>
                </c:pt>
                <c:pt idx="31028">
                  <c:v>380276842.82942182</c:v>
                </c:pt>
                <c:pt idx="31029">
                  <c:v>380277070.24718302</c:v>
                </c:pt>
                <c:pt idx="31030">
                  <c:v>380277638.79082125</c:v>
                </c:pt>
                <c:pt idx="31031">
                  <c:v>380193777.1585775</c:v>
                </c:pt>
                <c:pt idx="31032">
                  <c:v>380280367.7850734</c:v>
                </c:pt>
                <c:pt idx="31033">
                  <c:v>380281391.15142781</c:v>
                </c:pt>
                <c:pt idx="31034">
                  <c:v>380283096.75415051</c:v>
                </c:pt>
                <c:pt idx="31035">
                  <c:v>380200143.31622976</c:v>
                </c:pt>
                <c:pt idx="31036">
                  <c:v>380202303.23144144</c:v>
                </c:pt>
                <c:pt idx="31037">
                  <c:v>380203667.38029003</c:v>
                </c:pt>
                <c:pt idx="31038">
                  <c:v>380289691.65881735</c:v>
                </c:pt>
                <c:pt idx="31039">
                  <c:v>380290260.17819762</c:v>
                </c:pt>
                <c:pt idx="31040">
                  <c:v>380376284.93722475</c:v>
                </c:pt>
                <c:pt idx="31041">
                  <c:v>380377763.40979719</c:v>
                </c:pt>
                <c:pt idx="31042">
                  <c:v>380379810.51347023</c:v>
                </c:pt>
                <c:pt idx="31043">
                  <c:v>380381857.60297966</c:v>
                </c:pt>
                <c:pt idx="31044">
                  <c:v>380469476.47366369</c:v>
                </c:pt>
                <c:pt idx="31045">
                  <c:v>380471978.99312454</c:v>
                </c:pt>
                <c:pt idx="31046">
                  <c:v>380559485.68017548</c:v>
                </c:pt>
                <c:pt idx="31047">
                  <c:v>380561078.52604014</c:v>
                </c:pt>
                <c:pt idx="31048">
                  <c:v>380562102.49385583</c:v>
                </c:pt>
                <c:pt idx="31049">
                  <c:v>380564150.41886067</c:v>
                </c:pt>
                <c:pt idx="31050">
                  <c:v>380566994.73564041</c:v>
                </c:pt>
                <c:pt idx="31051">
                  <c:v>380654390.25173146</c:v>
                </c:pt>
                <c:pt idx="31052">
                  <c:v>380656097.19842786</c:v>
                </c:pt>
                <c:pt idx="31053">
                  <c:v>380658031.72612041</c:v>
                </c:pt>
                <c:pt idx="31054">
                  <c:v>380660307.6248703</c:v>
                </c:pt>
                <c:pt idx="31055">
                  <c:v>380662242.12505281</c:v>
                </c:pt>
                <c:pt idx="31056">
                  <c:v>380749185.02044231</c:v>
                </c:pt>
                <c:pt idx="31057">
                  <c:v>380751233.74780422</c:v>
                </c:pt>
                <c:pt idx="31058">
                  <c:v>380753282.46099299</c:v>
                </c:pt>
                <c:pt idx="31059">
                  <c:v>380840340.84638518</c:v>
                </c:pt>
                <c:pt idx="31060">
                  <c:v>380842389.99142987</c:v>
                </c:pt>
                <c:pt idx="31061">
                  <c:v>380759314.7008577</c:v>
                </c:pt>
                <c:pt idx="31062">
                  <c:v>380846829.75706422</c:v>
                </c:pt>
                <c:pt idx="31063">
                  <c:v>380933548.76658565</c:v>
                </c:pt>
                <c:pt idx="31064">
                  <c:v>380934345.81492221</c:v>
                </c:pt>
                <c:pt idx="31065">
                  <c:v>380935484.45168293</c:v>
                </c:pt>
                <c:pt idx="31066">
                  <c:v>380937306.26139879</c:v>
                </c:pt>
                <c:pt idx="31067">
                  <c:v>380939128.05991256</c:v>
                </c:pt>
                <c:pt idx="31068">
                  <c:v>380855936.76036942</c:v>
                </c:pt>
                <c:pt idx="31069">
                  <c:v>380858782.64148241</c:v>
                </c:pt>
                <c:pt idx="31070">
                  <c:v>380861628.49525279</c:v>
                </c:pt>
                <c:pt idx="31071">
                  <c:v>380864588.15417081</c:v>
                </c:pt>
                <c:pt idx="31072">
                  <c:v>380782304.37532848</c:v>
                </c:pt>
                <c:pt idx="31073">
                  <c:v>380784921.8983615</c:v>
                </c:pt>
                <c:pt idx="31074">
                  <c:v>380872556.31965816</c:v>
                </c:pt>
                <c:pt idx="31075">
                  <c:v>380874719.07044804</c:v>
                </c:pt>
                <c:pt idx="31076">
                  <c:v>380876426.49412775</c:v>
                </c:pt>
                <c:pt idx="31077">
                  <c:v>380878133.90796566</c:v>
                </c:pt>
                <c:pt idx="31078">
                  <c:v>380880068.96508414</c:v>
                </c:pt>
                <c:pt idx="31079">
                  <c:v>380797212.56671369</c:v>
                </c:pt>
                <c:pt idx="31080">
                  <c:v>380799829.95798141</c:v>
                </c:pt>
                <c:pt idx="31081">
                  <c:v>380802219.72980529</c:v>
                </c:pt>
                <c:pt idx="31082">
                  <c:v>380719361.08084875</c:v>
                </c:pt>
                <c:pt idx="31083">
                  <c:v>380721977.82081705</c:v>
                </c:pt>
                <c:pt idx="31084">
                  <c:v>380639344.96431816</c:v>
                </c:pt>
                <c:pt idx="31085">
                  <c:v>380556369.75914681</c:v>
                </c:pt>
                <c:pt idx="31086">
                  <c:v>380558530.392717</c:v>
                </c:pt>
                <c:pt idx="31087">
                  <c:v>380560463.57780451</c:v>
                </c:pt>
                <c:pt idx="31088">
                  <c:v>380562055.60309982</c:v>
                </c:pt>
                <c:pt idx="31089">
                  <c:v>380564102.48018146</c:v>
                </c:pt>
                <c:pt idx="31090">
                  <c:v>380566831.62760162</c:v>
                </c:pt>
                <c:pt idx="31091">
                  <c:v>380569560.74985427</c:v>
                </c:pt>
                <c:pt idx="31092">
                  <c:v>380571721.28712285</c:v>
                </c:pt>
                <c:pt idx="31093">
                  <c:v>380573540.67469329</c:v>
                </c:pt>
                <c:pt idx="31094">
                  <c:v>380660159.44306898</c:v>
                </c:pt>
                <c:pt idx="31095">
                  <c:v>380661638.01156521</c:v>
                </c:pt>
                <c:pt idx="31096">
                  <c:v>380662889.1022163</c:v>
                </c:pt>
                <c:pt idx="31097">
                  <c:v>380664481.39176142</c:v>
                </c:pt>
                <c:pt idx="31098">
                  <c:v>380667097.27741981</c:v>
                </c:pt>
                <c:pt idx="31099">
                  <c:v>380584797.88657945</c:v>
                </c:pt>
                <c:pt idx="31100">
                  <c:v>380586730.90008843</c:v>
                </c:pt>
                <c:pt idx="31101">
                  <c:v>380588095.37261075</c:v>
                </c:pt>
                <c:pt idx="31102">
                  <c:v>380504316.02312261</c:v>
                </c:pt>
                <c:pt idx="31103">
                  <c:v>380505566.49764019</c:v>
                </c:pt>
                <c:pt idx="31104">
                  <c:v>380421786.19207698</c:v>
                </c:pt>
                <c:pt idx="31105">
                  <c:v>380509090.53375793</c:v>
                </c:pt>
                <c:pt idx="31106">
                  <c:v>380511023.05187374</c:v>
                </c:pt>
                <c:pt idx="31107">
                  <c:v>380512614.52790314</c:v>
                </c:pt>
                <c:pt idx="31108">
                  <c:v>380514547.02300251</c:v>
                </c:pt>
                <c:pt idx="31109">
                  <c:v>380517275.22988999</c:v>
                </c:pt>
                <c:pt idx="31110">
                  <c:v>380520117.08531469</c:v>
                </c:pt>
                <c:pt idx="31111">
                  <c:v>380608106.91353875</c:v>
                </c:pt>
                <c:pt idx="31112">
                  <c:v>380525232.35629553</c:v>
                </c:pt>
                <c:pt idx="31113">
                  <c:v>380612654.8023122</c:v>
                </c:pt>
                <c:pt idx="31114">
                  <c:v>380614815.02499676</c:v>
                </c:pt>
                <c:pt idx="31115">
                  <c:v>380616861.53720516</c:v>
                </c:pt>
                <c:pt idx="31116">
                  <c:v>380618566.95323515</c:v>
                </c:pt>
                <c:pt idx="31117">
                  <c:v>380534780.62551981</c:v>
                </c:pt>
                <c:pt idx="31118">
                  <c:v>380536144.6388272</c:v>
                </c:pt>
                <c:pt idx="31119">
                  <c:v>380452470.97055596</c:v>
                </c:pt>
                <c:pt idx="31120">
                  <c:v>380539781.97690427</c:v>
                </c:pt>
                <c:pt idx="31121">
                  <c:v>380456902.95326281</c:v>
                </c:pt>
                <c:pt idx="31122">
                  <c:v>380459630.29423165</c:v>
                </c:pt>
                <c:pt idx="31123">
                  <c:v>380376976.7729423</c:v>
                </c:pt>
                <c:pt idx="31124">
                  <c:v>380379362.61975521</c:v>
                </c:pt>
                <c:pt idx="31125">
                  <c:v>380381862.05767691</c:v>
                </c:pt>
                <c:pt idx="31126">
                  <c:v>380469857.59891874</c:v>
                </c:pt>
                <c:pt idx="31127">
                  <c:v>380472016.65137202</c:v>
                </c:pt>
                <c:pt idx="31128">
                  <c:v>380473948.42178816</c:v>
                </c:pt>
                <c:pt idx="31129">
                  <c:v>380561150.43512106</c:v>
                </c:pt>
                <c:pt idx="31130">
                  <c:v>380563082.61324012</c:v>
                </c:pt>
                <c:pt idx="31131">
                  <c:v>380564219.18271017</c:v>
                </c:pt>
                <c:pt idx="31132">
                  <c:v>380650172.21822345</c:v>
                </c:pt>
                <c:pt idx="31133">
                  <c:v>380651081.67229116</c:v>
                </c:pt>
                <c:pt idx="31134">
                  <c:v>380652673.21018469</c:v>
                </c:pt>
                <c:pt idx="31135">
                  <c:v>380654719.46061414</c:v>
                </c:pt>
                <c:pt idx="31136">
                  <c:v>380656538.33800703</c:v>
                </c:pt>
                <c:pt idx="31137">
                  <c:v>380572629.66109735</c:v>
                </c:pt>
                <c:pt idx="31138">
                  <c:v>380574334.45865601</c:v>
                </c:pt>
                <c:pt idx="31139">
                  <c:v>380662108.58048379</c:v>
                </c:pt>
                <c:pt idx="31140">
                  <c:v>380665064.17677474</c:v>
                </c:pt>
                <c:pt idx="31141">
                  <c:v>380667678.71811986</c:v>
                </c:pt>
                <c:pt idx="31142">
                  <c:v>380668929.14277178</c:v>
                </c:pt>
                <c:pt idx="31143">
                  <c:v>380669611.19035512</c:v>
                </c:pt>
                <c:pt idx="31144">
                  <c:v>380670634.25878286</c:v>
                </c:pt>
                <c:pt idx="31145">
                  <c:v>380671770.99733216</c:v>
                </c:pt>
                <c:pt idx="31146">
                  <c:v>380672794.05829364</c:v>
                </c:pt>
                <c:pt idx="31147">
                  <c:v>380674158.13407403</c:v>
                </c:pt>
                <c:pt idx="31148">
                  <c:v>380676431.57973623</c:v>
                </c:pt>
                <c:pt idx="31149">
                  <c:v>380678705.00793374</c:v>
                </c:pt>
                <c:pt idx="31150">
                  <c:v>380595132.19798255</c:v>
                </c:pt>
                <c:pt idx="31151">
                  <c:v>380596609.57740372</c:v>
                </c:pt>
                <c:pt idx="31152">
                  <c:v>380597859.6619215</c:v>
                </c:pt>
                <c:pt idx="31153">
                  <c:v>380598996.09780884</c:v>
                </c:pt>
                <c:pt idx="31154">
                  <c:v>380685525.18774301</c:v>
                </c:pt>
                <c:pt idx="31155">
                  <c:v>380686775.53699213</c:v>
                </c:pt>
                <c:pt idx="31156">
                  <c:v>380688707.88453251</c:v>
                </c:pt>
                <c:pt idx="31157">
                  <c:v>380691094.88466281</c:v>
                </c:pt>
                <c:pt idx="31158">
                  <c:v>380692799.87296849</c:v>
                </c:pt>
                <c:pt idx="31159">
                  <c:v>380694618.51633418</c:v>
                </c:pt>
                <c:pt idx="31160">
                  <c:v>380696550.8126654</c:v>
                </c:pt>
                <c:pt idx="31161">
                  <c:v>380698255.76953876</c:v>
                </c:pt>
                <c:pt idx="31162">
                  <c:v>380699847.05375892</c:v>
                </c:pt>
                <c:pt idx="31163">
                  <c:v>380615701.20168293</c:v>
                </c:pt>
                <c:pt idx="31164">
                  <c:v>380616496.65929496</c:v>
                </c:pt>
                <c:pt idx="31165">
                  <c:v>380617746.65979302</c:v>
                </c:pt>
                <c:pt idx="31166">
                  <c:v>380534281.48878223</c:v>
                </c:pt>
                <c:pt idx="31167">
                  <c:v>380536553.68023294</c:v>
                </c:pt>
                <c:pt idx="31168">
                  <c:v>380538485.02924377</c:v>
                </c:pt>
                <c:pt idx="31169">
                  <c:v>380539961.93468493</c:v>
                </c:pt>
                <c:pt idx="31170">
                  <c:v>380541325.22547048</c:v>
                </c:pt>
                <c:pt idx="31171">
                  <c:v>380542688.50997323</c:v>
                </c:pt>
                <c:pt idx="31172">
                  <c:v>380544279.00061917</c:v>
                </c:pt>
                <c:pt idx="31173">
                  <c:v>380545869.48271292</c:v>
                </c:pt>
                <c:pt idx="31174">
                  <c:v>380547687.16606402</c:v>
                </c:pt>
                <c:pt idx="31175">
                  <c:v>380550300.06631291</c:v>
                </c:pt>
                <c:pt idx="31176">
                  <c:v>380553140.14910245</c:v>
                </c:pt>
                <c:pt idx="31177">
                  <c:v>380640927.53014916</c:v>
                </c:pt>
                <c:pt idx="31178">
                  <c:v>380642631.93423337</c:v>
                </c:pt>
                <c:pt idx="31179">
                  <c:v>380558820.23287827</c:v>
                </c:pt>
                <c:pt idx="31180">
                  <c:v>380560524.23674339</c:v>
                </c:pt>
                <c:pt idx="31181">
                  <c:v>380562569.02842522</c:v>
                </c:pt>
                <c:pt idx="31182">
                  <c:v>380650131.19556808</c:v>
                </c:pt>
                <c:pt idx="31183">
                  <c:v>380652858.15256464</c:v>
                </c:pt>
                <c:pt idx="31184">
                  <c:v>380655357.84106582</c:v>
                </c:pt>
                <c:pt idx="31185">
                  <c:v>380657403.02504116</c:v>
                </c:pt>
                <c:pt idx="31186">
                  <c:v>380659220.95448446</c:v>
                </c:pt>
                <c:pt idx="31187">
                  <c:v>380660584.39423686</c:v>
                </c:pt>
                <c:pt idx="31188">
                  <c:v>380661834.20849091</c:v>
                </c:pt>
                <c:pt idx="31189">
                  <c:v>380663197.63620114</c:v>
                </c:pt>
                <c:pt idx="31190">
                  <c:v>380664788.2939229</c:v>
                </c:pt>
                <c:pt idx="31191">
                  <c:v>380666265.32557869</c:v>
                </c:pt>
                <c:pt idx="31192">
                  <c:v>380582902.57655925</c:v>
                </c:pt>
                <c:pt idx="31193">
                  <c:v>380585287.98501623</c:v>
                </c:pt>
                <c:pt idx="31194">
                  <c:v>380588127.73190773</c:v>
                </c:pt>
                <c:pt idx="31195">
                  <c:v>380590853.86327749</c:v>
                </c:pt>
                <c:pt idx="31196">
                  <c:v>380678649.37783951</c:v>
                </c:pt>
                <c:pt idx="31197">
                  <c:v>380680353.56464183</c:v>
                </c:pt>
                <c:pt idx="31198">
                  <c:v>380681603.29539174</c:v>
                </c:pt>
                <c:pt idx="31199">
                  <c:v>380768150.54562724</c:v>
                </c:pt>
                <c:pt idx="31200">
                  <c:v>380769968.72600675</c:v>
                </c:pt>
                <c:pt idx="31201">
                  <c:v>380857426.21642542</c:v>
                </c:pt>
                <c:pt idx="31202">
                  <c:v>380859813.07838374</c:v>
                </c:pt>
                <c:pt idx="31203">
                  <c:v>380862768.21414363</c:v>
                </c:pt>
                <c:pt idx="31204">
                  <c:v>380866177.94951552</c:v>
                </c:pt>
                <c:pt idx="31205">
                  <c:v>380869587.64561123</c:v>
                </c:pt>
                <c:pt idx="31206">
                  <c:v>380787127.25320363</c:v>
                </c:pt>
                <c:pt idx="31207">
                  <c:v>380789172.5741902</c:v>
                </c:pt>
                <c:pt idx="31208">
                  <c:v>380791104.25325376</c:v>
                </c:pt>
                <c:pt idx="31209">
                  <c:v>380793604.05450267</c:v>
                </c:pt>
                <c:pt idx="31210">
                  <c:v>380711140.84904587</c:v>
                </c:pt>
                <c:pt idx="31211">
                  <c:v>380713867.24380755</c:v>
                </c:pt>
                <c:pt idx="31212">
                  <c:v>380716707.2116363</c:v>
                </c:pt>
                <c:pt idx="31213">
                  <c:v>380719887.94324315</c:v>
                </c:pt>
                <c:pt idx="31214">
                  <c:v>380637875.67525029</c:v>
                </c:pt>
                <c:pt idx="31215">
                  <c:v>380641169.19356382</c:v>
                </c:pt>
                <c:pt idx="31216">
                  <c:v>380643894.83616126</c:v>
                </c:pt>
                <c:pt idx="31217">
                  <c:v>380561084.84977341</c:v>
                </c:pt>
                <c:pt idx="31218">
                  <c:v>380563355.67119741</c:v>
                </c:pt>
                <c:pt idx="31219">
                  <c:v>380480771.04397076</c:v>
                </c:pt>
                <c:pt idx="31220">
                  <c:v>380398979.58238006</c:v>
                </c:pt>
                <c:pt idx="31221">
                  <c:v>380403178.58396494</c:v>
                </c:pt>
                <c:pt idx="31222">
                  <c:v>380407491.0099957</c:v>
                </c:pt>
                <c:pt idx="31223">
                  <c:v>380411235.96051121</c:v>
                </c:pt>
                <c:pt idx="31224">
                  <c:v>380414526.93846607</c:v>
                </c:pt>
                <c:pt idx="31225">
                  <c:v>380417590.91948974</c:v>
                </c:pt>
                <c:pt idx="31226">
                  <c:v>380335453.08236474</c:v>
                </c:pt>
                <c:pt idx="31227">
                  <c:v>380338629.76389098</c:v>
                </c:pt>
                <c:pt idx="31228">
                  <c:v>380341579.50902122</c:v>
                </c:pt>
                <c:pt idx="31229">
                  <c:v>380344415.774652</c:v>
                </c:pt>
                <c:pt idx="31230">
                  <c:v>380347705.80868447</c:v>
                </c:pt>
                <c:pt idx="31231">
                  <c:v>380436428.03093684</c:v>
                </c:pt>
                <c:pt idx="31232">
                  <c:v>380439605.25673044</c:v>
                </c:pt>
                <c:pt idx="31233">
                  <c:v>380442782.448376</c:v>
                </c:pt>
                <c:pt idx="31234">
                  <c:v>380531394.01551521</c:v>
                </c:pt>
                <c:pt idx="31235">
                  <c:v>380534912.33042401</c:v>
                </c:pt>
                <c:pt idx="31236">
                  <c:v>380537976.63510555</c:v>
                </c:pt>
                <c:pt idx="31237">
                  <c:v>380540813.92593873</c:v>
                </c:pt>
                <c:pt idx="31238">
                  <c:v>380543651.1895473</c:v>
                </c:pt>
                <c:pt idx="31239">
                  <c:v>380546601.91481876</c:v>
                </c:pt>
                <c:pt idx="31240">
                  <c:v>380634877.62244016</c:v>
                </c:pt>
                <c:pt idx="31241">
                  <c:v>380637715.43833417</c:v>
                </c:pt>
                <c:pt idx="31242">
                  <c:v>380726220.1202122</c:v>
                </c:pt>
                <c:pt idx="31243">
                  <c:v>380729966.79492718</c:v>
                </c:pt>
                <c:pt idx="31244">
                  <c:v>380733032.22076195</c:v>
                </c:pt>
                <c:pt idx="31245">
                  <c:v>380735643.48438019</c:v>
                </c:pt>
                <c:pt idx="31246">
                  <c:v>380738481.78825593</c:v>
                </c:pt>
                <c:pt idx="31247">
                  <c:v>380741774.18663359</c:v>
                </c:pt>
                <c:pt idx="31248">
                  <c:v>380830397.13253373</c:v>
                </c:pt>
                <c:pt idx="31249">
                  <c:v>380833576.6421982</c:v>
                </c:pt>
                <c:pt idx="31250">
                  <c:v>380836642.56558776</c:v>
                </c:pt>
                <c:pt idx="31251">
                  <c:v>380925041.12771213</c:v>
                </c:pt>
                <c:pt idx="31252">
                  <c:v>380928107.67451465</c:v>
                </c:pt>
                <c:pt idx="31253">
                  <c:v>380931514.91147244</c:v>
                </c:pt>
                <c:pt idx="31254">
                  <c:v>380934922.10920316</c:v>
                </c:pt>
                <c:pt idx="31255">
                  <c:v>380938102.12502742</c:v>
                </c:pt>
                <c:pt idx="31256">
                  <c:v>380941054.96626788</c:v>
                </c:pt>
                <c:pt idx="31257">
                  <c:v>381029912.66959852</c:v>
                </c:pt>
                <c:pt idx="31258">
                  <c:v>381033547.66617125</c:v>
                </c:pt>
                <c:pt idx="31259">
                  <c:v>381036841.84325922</c:v>
                </c:pt>
                <c:pt idx="31260">
                  <c:v>381040249.57408339</c:v>
                </c:pt>
                <c:pt idx="31261">
                  <c:v>380958203.57722247</c:v>
                </c:pt>
                <c:pt idx="31262">
                  <c:v>380961837.59233975</c:v>
                </c:pt>
                <c:pt idx="31263">
                  <c:v>380880583.97675174</c:v>
                </c:pt>
                <c:pt idx="31264">
                  <c:v>380884671.2181412</c:v>
                </c:pt>
                <c:pt idx="31265">
                  <c:v>380802847.20820904</c:v>
                </c:pt>
                <c:pt idx="31266">
                  <c:v>380805684.86734325</c:v>
                </c:pt>
                <c:pt idx="31267">
                  <c:v>380808295.48970509</c:v>
                </c:pt>
                <c:pt idx="31268">
                  <c:v>380896932.60355437</c:v>
                </c:pt>
                <c:pt idx="31269">
                  <c:v>380900792.5641731</c:v>
                </c:pt>
                <c:pt idx="31270">
                  <c:v>380989659.04198724</c:v>
                </c:pt>
                <c:pt idx="31271">
                  <c:v>380992838.46970314</c:v>
                </c:pt>
                <c:pt idx="31272">
                  <c:v>380910328.72158593</c:v>
                </c:pt>
                <c:pt idx="31273">
                  <c:v>380912939.75870776</c:v>
                </c:pt>
                <c:pt idx="31274">
                  <c:v>381001581.71980047</c:v>
                </c:pt>
                <c:pt idx="31275">
                  <c:v>381005555.839001</c:v>
                </c:pt>
                <c:pt idx="31276">
                  <c:v>381009416.36083776</c:v>
                </c:pt>
                <c:pt idx="31277">
                  <c:v>381012822.66181451</c:v>
                </c:pt>
                <c:pt idx="31278">
                  <c:v>381016115.38215744</c:v>
                </c:pt>
                <c:pt idx="31279">
                  <c:v>381019975.76625103</c:v>
                </c:pt>
                <c:pt idx="31280">
                  <c:v>381023949.6384545</c:v>
                </c:pt>
                <c:pt idx="31281">
                  <c:v>381027128.69779825</c:v>
                </c:pt>
                <c:pt idx="31282">
                  <c:v>381029967.1147837</c:v>
                </c:pt>
                <c:pt idx="31283">
                  <c:v>381032805.50454628</c:v>
                </c:pt>
                <c:pt idx="31284">
                  <c:v>381035757.40102118</c:v>
                </c:pt>
                <c:pt idx="31285">
                  <c:v>381039163.39882922</c:v>
                </c:pt>
                <c:pt idx="31286">
                  <c:v>381042228.76334107</c:v>
                </c:pt>
                <c:pt idx="31287">
                  <c:v>381130540.14928591</c:v>
                </c:pt>
                <c:pt idx="31288">
                  <c:v>381133606.13814551</c:v>
                </c:pt>
                <c:pt idx="31289">
                  <c:v>381136558.54184783</c:v>
                </c:pt>
                <c:pt idx="31290">
                  <c:v>381224304.61954278</c:v>
                </c:pt>
                <c:pt idx="31291">
                  <c:v>381226235.43821299</c:v>
                </c:pt>
                <c:pt idx="31292">
                  <c:v>381228166.2442922</c:v>
                </c:pt>
                <c:pt idx="31293">
                  <c:v>381231005.64212352</c:v>
                </c:pt>
                <c:pt idx="31294">
                  <c:v>381234185.73536694</c:v>
                </c:pt>
                <c:pt idx="31295">
                  <c:v>381237592.94022536</c:v>
                </c:pt>
                <c:pt idx="31296">
                  <c:v>381241113.67738754</c:v>
                </c:pt>
                <c:pt idx="31297">
                  <c:v>381244520.80252171</c:v>
                </c:pt>
                <c:pt idx="31298">
                  <c:v>381333067.45475984</c:v>
                </c:pt>
                <c:pt idx="31299">
                  <c:v>381335680.11430281</c:v>
                </c:pt>
                <c:pt idx="31300">
                  <c:v>381422865.29890299</c:v>
                </c:pt>
                <c:pt idx="31301">
                  <c:v>381424455.94837171</c:v>
                </c:pt>
                <c:pt idx="31302">
                  <c:v>381512210.49248219</c:v>
                </c:pt>
                <c:pt idx="31303">
                  <c:v>381515619.73370415</c:v>
                </c:pt>
                <c:pt idx="31304">
                  <c:v>381519256.21443444</c:v>
                </c:pt>
                <c:pt idx="31305">
                  <c:v>381522324.46033311</c:v>
                </c:pt>
                <c:pt idx="31306">
                  <c:v>381525392.67445761</c:v>
                </c:pt>
                <c:pt idx="31307">
                  <c:v>381529142.670793</c:v>
                </c:pt>
                <c:pt idx="31308">
                  <c:v>381532778.9855476</c:v>
                </c:pt>
                <c:pt idx="31309">
                  <c:v>381535960.72434819</c:v>
                </c:pt>
                <c:pt idx="31310">
                  <c:v>381538687.90183848</c:v>
                </c:pt>
                <c:pt idx="31311">
                  <c:v>381540846.89954895</c:v>
                </c:pt>
                <c:pt idx="31312">
                  <c:v>381542892.251288</c:v>
                </c:pt>
                <c:pt idx="31313">
                  <c:v>381545846.623317</c:v>
                </c:pt>
                <c:pt idx="31314">
                  <c:v>381549255.47751284</c:v>
                </c:pt>
                <c:pt idx="31315">
                  <c:v>381552437.03937554</c:v>
                </c:pt>
                <c:pt idx="31316">
                  <c:v>381555277.69074064</c:v>
                </c:pt>
                <c:pt idx="31317">
                  <c:v>381558459.18793535</c:v>
                </c:pt>
                <c:pt idx="31318">
                  <c:v>381561981.51997912</c:v>
                </c:pt>
                <c:pt idx="31319">
                  <c:v>381651111.61511958</c:v>
                </c:pt>
                <c:pt idx="31320">
                  <c:v>381655089.23081124</c:v>
                </c:pt>
                <c:pt idx="31321">
                  <c:v>381658839.50527775</c:v>
                </c:pt>
                <c:pt idx="31322">
                  <c:v>381661794.23355258</c:v>
                </c:pt>
                <c:pt idx="31323">
                  <c:v>381664635.29064894</c:v>
                </c:pt>
                <c:pt idx="31324">
                  <c:v>381667930.88275844</c:v>
                </c:pt>
                <c:pt idx="31325">
                  <c:v>381671567.3556571</c:v>
                </c:pt>
                <c:pt idx="31326">
                  <c:v>381675203.78393215</c:v>
                </c:pt>
                <c:pt idx="31327">
                  <c:v>381678953.80385548</c:v>
                </c:pt>
                <c:pt idx="31328">
                  <c:v>381682021.96667743</c:v>
                </c:pt>
                <c:pt idx="31329">
                  <c:v>381684749.19585282</c:v>
                </c:pt>
                <c:pt idx="31330">
                  <c:v>381773206.072119</c:v>
                </c:pt>
                <c:pt idx="31331">
                  <c:v>381776274.8295452</c:v>
                </c:pt>
                <c:pt idx="31332">
                  <c:v>381779002.58725202</c:v>
                </c:pt>
                <c:pt idx="31333">
                  <c:v>381781503.00976485</c:v>
                </c:pt>
                <c:pt idx="31334">
                  <c:v>381784344.37338066</c:v>
                </c:pt>
                <c:pt idx="31335">
                  <c:v>381787753.9737668</c:v>
                </c:pt>
                <c:pt idx="31336">
                  <c:v>381791390.83761591</c:v>
                </c:pt>
                <c:pt idx="31337">
                  <c:v>381794800.35694742</c:v>
                </c:pt>
                <c:pt idx="31338">
                  <c:v>381883376.85464591</c:v>
                </c:pt>
                <c:pt idx="31339">
                  <c:v>381886446.0418818</c:v>
                </c:pt>
                <c:pt idx="31340">
                  <c:v>381889628.86915952</c:v>
                </c:pt>
                <c:pt idx="31341">
                  <c:v>381892811.66226763</c:v>
                </c:pt>
                <c:pt idx="31342">
                  <c:v>381895994.42120713</c:v>
                </c:pt>
                <c:pt idx="31343">
                  <c:v>381899177.14597994</c:v>
                </c:pt>
                <c:pt idx="31344">
                  <c:v>381902473.50347507</c:v>
                </c:pt>
                <c:pt idx="31345">
                  <c:v>381905769.82431996</c:v>
                </c:pt>
                <c:pt idx="31346">
                  <c:v>381909066.10851586</c:v>
                </c:pt>
                <c:pt idx="31347">
                  <c:v>381912362.35606271</c:v>
                </c:pt>
                <c:pt idx="31348">
                  <c:v>381915544.90512687</c:v>
                </c:pt>
                <c:pt idx="31349">
                  <c:v>381918159.1163013</c:v>
                </c:pt>
                <c:pt idx="31350">
                  <c:v>381920545.98463303</c:v>
                </c:pt>
                <c:pt idx="31351">
                  <c:v>381923046.4927516</c:v>
                </c:pt>
                <c:pt idx="31352">
                  <c:v>381925319.66364962</c:v>
                </c:pt>
                <c:pt idx="31353">
                  <c:v>381927933.78863519</c:v>
                </c:pt>
                <c:pt idx="31354">
                  <c:v>381930775.20269394</c:v>
                </c:pt>
                <c:pt idx="31355">
                  <c:v>381848097.41065872</c:v>
                </c:pt>
                <c:pt idx="31356">
                  <c:v>381765531.97669774</c:v>
                </c:pt>
                <c:pt idx="31357">
                  <c:v>381768485.64137375</c:v>
                </c:pt>
                <c:pt idx="31358">
                  <c:v>381685804.64495051</c:v>
                </c:pt>
                <c:pt idx="31359">
                  <c:v>381688644.01789862</c:v>
                </c:pt>
                <c:pt idx="31360">
                  <c:v>381691824.08329546</c:v>
                </c:pt>
                <c:pt idx="31361">
                  <c:v>381609821.71901572</c:v>
                </c:pt>
                <c:pt idx="31362">
                  <c:v>381613455.1826607</c:v>
                </c:pt>
                <c:pt idx="31363">
                  <c:v>381531563.9177205</c:v>
                </c:pt>
                <c:pt idx="31364">
                  <c:v>381535423.51411021</c:v>
                </c:pt>
                <c:pt idx="31365">
                  <c:v>381454210.66135061</c:v>
                </c:pt>
                <c:pt idx="31366">
                  <c:v>381372428.55421835</c:v>
                </c:pt>
                <c:pt idx="31367">
                  <c:v>381375492.03870577</c:v>
                </c:pt>
                <c:pt idx="31368">
                  <c:v>381378101.64863276</c:v>
                </c:pt>
                <c:pt idx="31369">
                  <c:v>381295749.35994607</c:v>
                </c:pt>
                <c:pt idx="31370">
                  <c:v>381299265.79974824</c:v>
                </c:pt>
                <c:pt idx="31371">
                  <c:v>381301988.17606157</c:v>
                </c:pt>
                <c:pt idx="31372">
                  <c:v>381303803.07969075</c:v>
                </c:pt>
                <c:pt idx="31373">
                  <c:v>381305617.97219014</c:v>
                </c:pt>
                <c:pt idx="31374">
                  <c:v>381393418.46048683</c:v>
                </c:pt>
                <c:pt idx="31375">
                  <c:v>381396595.18148774</c:v>
                </c:pt>
                <c:pt idx="31376">
                  <c:v>381399431.5107162</c:v>
                </c:pt>
                <c:pt idx="31377">
                  <c:v>381401700.55453151</c:v>
                </c:pt>
                <c:pt idx="31378">
                  <c:v>381404536.83484155</c:v>
                </c:pt>
                <c:pt idx="31379">
                  <c:v>381322405.20020217</c:v>
                </c:pt>
                <c:pt idx="31380">
                  <c:v>381325581.05514252</c:v>
                </c:pt>
                <c:pt idx="31381">
                  <c:v>381328870.29754561</c:v>
                </c:pt>
                <c:pt idx="31382">
                  <c:v>381416902.69945282</c:v>
                </c:pt>
                <c:pt idx="31383">
                  <c:v>381418604.38350528</c:v>
                </c:pt>
                <c:pt idx="31384">
                  <c:v>381505503.59826237</c:v>
                </c:pt>
                <c:pt idx="31385">
                  <c:v>381507546.0533728</c:v>
                </c:pt>
                <c:pt idx="31386">
                  <c:v>381511177.04989165</c:v>
                </c:pt>
                <c:pt idx="31387">
                  <c:v>381515602.26669294</c:v>
                </c:pt>
                <c:pt idx="31388">
                  <c:v>381518892.76964474</c:v>
                </c:pt>
                <c:pt idx="31389">
                  <c:v>381436074.44068676</c:v>
                </c:pt>
                <c:pt idx="31390">
                  <c:v>381439704.45306081</c:v>
                </c:pt>
                <c:pt idx="31391">
                  <c:v>381529217.9035629</c:v>
                </c:pt>
                <c:pt idx="31392">
                  <c:v>381618279.18707734</c:v>
                </c:pt>
                <c:pt idx="31393">
                  <c:v>381621456.7513057</c:v>
                </c:pt>
                <c:pt idx="31394">
                  <c:v>381624293.8334133</c:v>
                </c:pt>
                <c:pt idx="31395">
                  <c:v>381627017.40666616</c:v>
                </c:pt>
                <c:pt idx="31396">
                  <c:v>381629967.91609114</c:v>
                </c:pt>
                <c:pt idx="31397">
                  <c:v>381633145.35490459</c:v>
                </c:pt>
                <c:pt idx="31398">
                  <c:v>381636663.19382489</c:v>
                </c:pt>
                <c:pt idx="31399">
                  <c:v>381640521.42072016</c:v>
                </c:pt>
                <c:pt idx="31400">
                  <c:v>381643812.22158676</c:v>
                </c:pt>
                <c:pt idx="31401">
                  <c:v>381646989.51186329</c:v>
                </c:pt>
                <c:pt idx="31402">
                  <c:v>381651074.54927272</c:v>
                </c:pt>
                <c:pt idx="31403">
                  <c:v>381569607.2758612</c:v>
                </c:pt>
                <c:pt idx="31404">
                  <c:v>381573350.95550632</c:v>
                </c:pt>
                <c:pt idx="31405">
                  <c:v>381576981.14510798</c:v>
                </c:pt>
                <c:pt idx="31406">
                  <c:v>381495056.6267513</c:v>
                </c:pt>
                <c:pt idx="31407">
                  <c:v>381498005.42757076</c:v>
                </c:pt>
                <c:pt idx="31408">
                  <c:v>381500840.7852717</c:v>
                </c:pt>
                <c:pt idx="31409">
                  <c:v>381504129.76618159</c:v>
                </c:pt>
                <c:pt idx="31410">
                  <c:v>381507872.35517836</c:v>
                </c:pt>
                <c:pt idx="31411">
                  <c:v>381511728.30647177</c:v>
                </c:pt>
                <c:pt idx="31412">
                  <c:v>381515243.98299235</c:v>
                </c:pt>
                <c:pt idx="31413">
                  <c:v>381518986.43147093</c:v>
                </c:pt>
                <c:pt idx="31414">
                  <c:v>381523182.453803</c:v>
                </c:pt>
                <c:pt idx="31415">
                  <c:v>381441703.19915885</c:v>
                </c:pt>
                <c:pt idx="31416">
                  <c:v>381359882.05912143</c:v>
                </c:pt>
                <c:pt idx="31417">
                  <c:v>381363849.33496118</c:v>
                </c:pt>
                <c:pt idx="31418">
                  <c:v>381367816.55760688</c:v>
                </c:pt>
                <c:pt idx="31419">
                  <c:v>381456555.38196206</c:v>
                </c:pt>
                <c:pt idx="31420">
                  <c:v>381459389.68329924</c:v>
                </c:pt>
                <c:pt idx="31421">
                  <c:v>381548017.1519199</c:v>
                </c:pt>
                <c:pt idx="31422">
                  <c:v>381551419.00310582</c:v>
                </c:pt>
                <c:pt idx="31423">
                  <c:v>381554480.63574696</c:v>
                </c:pt>
                <c:pt idx="31424">
                  <c:v>381557088.66820538</c:v>
                </c:pt>
                <c:pt idx="31425">
                  <c:v>381559469.89516485</c:v>
                </c:pt>
                <c:pt idx="31426">
                  <c:v>381562418.05438441</c:v>
                </c:pt>
                <c:pt idx="31427">
                  <c:v>381651390.22481066</c:v>
                </c:pt>
                <c:pt idx="31428">
                  <c:v>381655246.28328574</c:v>
                </c:pt>
                <c:pt idx="31429">
                  <c:v>381658988.88025016</c:v>
                </c:pt>
                <c:pt idx="31430">
                  <c:v>381577045.02550977</c:v>
                </c:pt>
                <c:pt idx="31431">
                  <c:v>381580446.54311627</c:v>
                </c:pt>
                <c:pt idx="31432">
                  <c:v>381498726.98297668</c:v>
                </c:pt>
                <c:pt idx="31433">
                  <c:v>381502921.14161485</c:v>
                </c:pt>
                <c:pt idx="31434">
                  <c:v>381421652.17736322</c:v>
                </c:pt>
                <c:pt idx="31435">
                  <c:v>381425505.29871237</c:v>
                </c:pt>
                <c:pt idx="31436">
                  <c:v>381343893.57974994</c:v>
                </c:pt>
                <c:pt idx="31437">
                  <c:v>381433664.68416965</c:v>
                </c:pt>
                <c:pt idx="31438">
                  <c:v>381437857.6141718</c:v>
                </c:pt>
                <c:pt idx="31439">
                  <c:v>381441597.20431447</c:v>
                </c:pt>
                <c:pt idx="31440">
                  <c:v>381445336.74719322</c:v>
                </c:pt>
                <c:pt idx="31441">
                  <c:v>381448736.29061514</c:v>
                </c:pt>
                <c:pt idx="31442">
                  <c:v>381537719.03025478</c:v>
                </c:pt>
                <c:pt idx="31443">
                  <c:v>381626476.57117671</c:v>
                </c:pt>
                <c:pt idx="31444">
                  <c:v>381629877.52080548</c:v>
                </c:pt>
                <c:pt idx="31445">
                  <c:v>381633278.43136019</c:v>
                </c:pt>
                <c:pt idx="31446">
                  <c:v>381637019.38784122</c:v>
                </c:pt>
                <c:pt idx="31447">
                  <c:v>381640646.93685377</c:v>
                </c:pt>
                <c:pt idx="31448">
                  <c:v>381643594.28769416</c:v>
                </c:pt>
                <c:pt idx="31449">
                  <c:v>381646201.53512871</c:v>
                </c:pt>
                <c:pt idx="31450">
                  <c:v>381563673.09744221</c:v>
                </c:pt>
                <c:pt idx="31451">
                  <c:v>381566959.69467348</c:v>
                </c:pt>
                <c:pt idx="31452">
                  <c:v>381655723.46110874</c:v>
                </c:pt>
                <c:pt idx="31453">
                  <c:v>381744375.28491479</c:v>
                </c:pt>
                <c:pt idx="31454">
                  <c:v>381747436.49156314</c:v>
                </c:pt>
                <c:pt idx="31455">
                  <c:v>381750837.79516339</c:v>
                </c:pt>
                <c:pt idx="31456">
                  <c:v>381839605.78463006</c:v>
                </c:pt>
                <c:pt idx="31457">
                  <c:v>381843007.77296919</c:v>
                </c:pt>
                <c:pt idx="31458">
                  <c:v>381846749.91500372</c:v>
                </c:pt>
                <c:pt idx="31459">
                  <c:v>381850832.1978398</c:v>
                </c:pt>
                <c:pt idx="31460">
                  <c:v>381855254.60740989</c:v>
                </c:pt>
                <c:pt idx="31461">
                  <c:v>381859450.16569775</c:v>
                </c:pt>
                <c:pt idx="31462">
                  <c:v>381863532.27346766</c:v>
                </c:pt>
                <c:pt idx="31463">
                  <c:v>381866933.9869597</c:v>
                </c:pt>
                <c:pt idx="31464">
                  <c:v>381870335.66137815</c:v>
                </c:pt>
                <c:pt idx="31465">
                  <c:v>381959225.03733146</c:v>
                </c:pt>
                <c:pt idx="31466">
                  <c:v>381962400.57246345</c:v>
                </c:pt>
                <c:pt idx="31467">
                  <c:v>382051178.67111659</c:v>
                </c:pt>
                <c:pt idx="31468">
                  <c:v>381969205.1759693</c:v>
                </c:pt>
                <c:pt idx="31469">
                  <c:v>381973628.08442438</c:v>
                </c:pt>
                <c:pt idx="31470">
                  <c:v>381978391.14275086</c:v>
                </c:pt>
                <c:pt idx="31471">
                  <c:v>381983267.52788222</c:v>
                </c:pt>
                <c:pt idx="31472">
                  <c:v>381988030.43120915</c:v>
                </c:pt>
                <c:pt idx="31473">
                  <c:v>381992566.45841652</c:v>
                </c:pt>
                <c:pt idx="31474">
                  <c:v>381996762.22173953</c:v>
                </c:pt>
                <c:pt idx="31475">
                  <c:v>382000731.13234615</c:v>
                </c:pt>
                <c:pt idx="31476">
                  <c:v>382004586.59458536</c:v>
                </c:pt>
                <c:pt idx="31477">
                  <c:v>382008215.21908695</c:v>
                </c:pt>
                <c:pt idx="31478">
                  <c:v>382012070.58391505</c:v>
                </c:pt>
                <c:pt idx="31479">
                  <c:v>382015585.7257601</c:v>
                </c:pt>
                <c:pt idx="31480">
                  <c:v>382018874.04649651</c:v>
                </c:pt>
                <c:pt idx="31481">
                  <c:v>382022389.10760558</c:v>
                </c:pt>
                <c:pt idx="31482">
                  <c:v>382026471.06170869</c:v>
                </c:pt>
                <c:pt idx="31483">
                  <c:v>381945275.97447944</c:v>
                </c:pt>
                <c:pt idx="31484">
                  <c:v>381949243.54111952</c:v>
                </c:pt>
                <c:pt idx="31485">
                  <c:v>381952757.62718272</c:v>
                </c:pt>
                <c:pt idx="31486">
                  <c:v>381955931.60456038</c:v>
                </c:pt>
                <c:pt idx="31487">
                  <c:v>381959332.25685853</c:v>
                </c:pt>
                <c:pt idx="31488">
                  <c:v>381962959.57626879</c:v>
                </c:pt>
                <c:pt idx="31489">
                  <c:v>381966813.55446178</c:v>
                </c:pt>
                <c:pt idx="31490">
                  <c:v>381970667.48249918</c:v>
                </c:pt>
                <c:pt idx="31491">
                  <c:v>381974521.36038417</c:v>
                </c:pt>
                <c:pt idx="31492">
                  <c:v>381978148.49375612</c:v>
                </c:pt>
                <c:pt idx="31493">
                  <c:v>381981095.50690979</c:v>
                </c:pt>
                <c:pt idx="31494">
                  <c:v>381898530.05677915</c:v>
                </c:pt>
                <c:pt idx="31495">
                  <c:v>381901929.62508285</c:v>
                </c:pt>
                <c:pt idx="31496">
                  <c:v>381905669.10513288</c:v>
                </c:pt>
                <c:pt idx="31497">
                  <c:v>381909861.79932845</c:v>
                </c:pt>
                <c:pt idx="31498">
                  <c:v>381914394.37491512</c:v>
                </c:pt>
                <c:pt idx="31499">
                  <c:v>381918133.6975385</c:v>
                </c:pt>
                <c:pt idx="31500">
                  <c:v>381921646.35152954</c:v>
                </c:pt>
                <c:pt idx="31501">
                  <c:v>381840546.83816385</c:v>
                </c:pt>
                <c:pt idx="31502">
                  <c:v>381845078.15084952</c:v>
                </c:pt>
                <c:pt idx="31503">
                  <c:v>381849156.27296019</c:v>
                </c:pt>
                <c:pt idx="31504">
                  <c:v>381852554.66513461</c:v>
                </c:pt>
                <c:pt idx="31505">
                  <c:v>381855613.18473345</c:v>
                </c:pt>
                <c:pt idx="31506">
                  <c:v>381859238.05592883</c:v>
                </c:pt>
                <c:pt idx="31507">
                  <c:v>381863315.98296505</c:v>
                </c:pt>
                <c:pt idx="31508">
                  <c:v>381952805.16730797</c:v>
                </c:pt>
                <c:pt idx="31509">
                  <c:v>381956430.70744026</c:v>
                </c:pt>
                <c:pt idx="31510">
                  <c:v>381959942.90710747</c:v>
                </c:pt>
                <c:pt idx="31511">
                  <c:v>381964021.53830773</c:v>
                </c:pt>
                <c:pt idx="31512">
                  <c:v>381968326.69917685</c:v>
                </c:pt>
                <c:pt idx="31513">
                  <c:v>381972291.92354316</c:v>
                </c:pt>
                <c:pt idx="31514">
                  <c:v>381975577.35493231</c:v>
                </c:pt>
                <c:pt idx="31515">
                  <c:v>381978409.59411055</c:v>
                </c:pt>
                <c:pt idx="31516">
                  <c:v>381981355.09411621</c:v>
                </c:pt>
                <c:pt idx="31517">
                  <c:v>381985206.85760152</c:v>
                </c:pt>
                <c:pt idx="31518">
                  <c:v>381989285.1407932</c:v>
                </c:pt>
                <c:pt idx="31519">
                  <c:v>381992910.2342481</c:v>
                </c:pt>
                <c:pt idx="31520">
                  <c:v>382081843.04702461</c:v>
                </c:pt>
                <c:pt idx="31521">
                  <c:v>382085582.17230916</c:v>
                </c:pt>
                <c:pt idx="31522">
                  <c:v>382175197.24239749</c:v>
                </c:pt>
                <c:pt idx="31523">
                  <c:v>382264587.37503123</c:v>
                </c:pt>
                <c:pt idx="31524">
                  <c:v>382267874.61716694</c:v>
                </c:pt>
                <c:pt idx="31525">
                  <c:v>382270708.41732025</c:v>
                </c:pt>
                <c:pt idx="31526">
                  <c:v>382273202.13903475</c:v>
                </c:pt>
                <c:pt idx="31527">
                  <c:v>382361462.01574653</c:v>
                </c:pt>
                <c:pt idx="31528">
                  <c:v>382364409.74673635</c:v>
                </c:pt>
                <c:pt idx="31529">
                  <c:v>382453238.43788046</c:v>
                </c:pt>
                <c:pt idx="31530">
                  <c:v>382456753.74914831</c:v>
                </c:pt>
                <c:pt idx="31531">
                  <c:v>382545244.36019355</c:v>
                </c:pt>
                <c:pt idx="31532">
                  <c:v>382548420.12277699</c:v>
                </c:pt>
                <c:pt idx="31533">
                  <c:v>382552049.52407545</c:v>
                </c:pt>
                <c:pt idx="31534">
                  <c:v>382555338.63062483</c:v>
                </c:pt>
                <c:pt idx="31535">
                  <c:v>382558400.86943853</c:v>
                </c:pt>
                <c:pt idx="31536">
                  <c:v>382646668.70119667</c:v>
                </c:pt>
                <c:pt idx="31537">
                  <c:v>382649504.68729585</c:v>
                </c:pt>
                <c:pt idx="31538">
                  <c:v>382566906.92241246</c:v>
                </c:pt>
                <c:pt idx="31539">
                  <c:v>382569855.63047916</c:v>
                </c:pt>
                <c:pt idx="31540">
                  <c:v>382572804.30921847</c:v>
                </c:pt>
                <c:pt idx="31541">
                  <c:v>382575979.77660179</c:v>
                </c:pt>
                <c:pt idx="31542">
                  <c:v>382579155.20997375</c:v>
                </c:pt>
                <c:pt idx="31543">
                  <c:v>382581990.3896023</c:v>
                </c:pt>
                <c:pt idx="31544">
                  <c:v>382670376.71062016</c:v>
                </c:pt>
                <c:pt idx="31545">
                  <c:v>382673666.18898034</c:v>
                </c:pt>
                <c:pt idx="31546">
                  <c:v>382676615.34545308</c:v>
                </c:pt>
                <c:pt idx="31547">
                  <c:v>382679224.19019192</c:v>
                </c:pt>
                <c:pt idx="31548">
                  <c:v>382681833.01197904</c:v>
                </c:pt>
                <c:pt idx="31549">
                  <c:v>382685008.93796074</c:v>
                </c:pt>
                <c:pt idx="31550">
                  <c:v>382603763.66549325</c:v>
                </c:pt>
                <c:pt idx="31551">
                  <c:v>382608639.75291914</c:v>
                </c:pt>
                <c:pt idx="31552">
                  <c:v>382698279.40352523</c:v>
                </c:pt>
                <c:pt idx="31553">
                  <c:v>382701001.47690505</c:v>
                </c:pt>
                <c:pt idx="31554">
                  <c:v>382703610.10711527</c:v>
                </c:pt>
                <c:pt idx="31555">
                  <c:v>382706445.54870659</c:v>
                </c:pt>
                <c:pt idx="31556">
                  <c:v>382709054.13102555</c:v>
                </c:pt>
                <c:pt idx="31557">
                  <c:v>382796882.76730281</c:v>
                </c:pt>
                <c:pt idx="31558">
                  <c:v>382799151.57085985</c:v>
                </c:pt>
                <c:pt idx="31559">
                  <c:v>382801987.55090147</c:v>
                </c:pt>
                <c:pt idx="31560">
                  <c:v>382804823.50382751</c:v>
                </c:pt>
                <c:pt idx="31561">
                  <c:v>382807432.55657125</c:v>
                </c:pt>
                <c:pt idx="31562">
                  <c:v>382895491.38906366</c:v>
                </c:pt>
                <c:pt idx="31563">
                  <c:v>382983664.80150288</c:v>
                </c:pt>
                <c:pt idx="31564">
                  <c:v>382986501.92126614</c:v>
                </c:pt>
                <c:pt idx="31565">
                  <c:v>382989112.04749191</c:v>
                </c:pt>
                <c:pt idx="31566">
                  <c:v>383077174.26470196</c:v>
                </c:pt>
                <c:pt idx="31567">
                  <c:v>383165237.57645714</c:v>
                </c:pt>
                <c:pt idx="31568">
                  <c:v>383167735.27098048</c:v>
                </c:pt>
                <c:pt idx="31569">
                  <c:v>383170232.94449055</c:v>
                </c:pt>
                <c:pt idx="31570">
                  <c:v>383172844.1261465</c:v>
                </c:pt>
                <c:pt idx="31571">
                  <c:v>383175228.22847003</c:v>
                </c:pt>
                <c:pt idx="31572">
                  <c:v>383177725.83894044</c:v>
                </c:pt>
                <c:pt idx="31573">
                  <c:v>383180450.48094314</c:v>
                </c:pt>
                <c:pt idx="31574">
                  <c:v>383182948.04747951</c:v>
                </c:pt>
                <c:pt idx="31575">
                  <c:v>383185218.54427844</c:v>
                </c:pt>
                <c:pt idx="31576">
                  <c:v>383187829.59413046</c:v>
                </c:pt>
                <c:pt idx="31577">
                  <c:v>383276466.5938952</c:v>
                </c:pt>
                <c:pt idx="31578">
                  <c:v>383279645.90929329</c:v>
                </c:pt>
                <c:pt idx="31579">
                  <c:v>383282825.19065148</c:v>
                </c:pt>
                <c:pt idx="31580">
                  <c:v>383200543.94348985</c:v>
                </c:pt>
                <c:pt idx="31581">
                  <c:v>383203722.44574916</c:v>
                </c:pt>
                <c:pt idx="31582">
                  <c:v>383206673.88166165</c:v>
                </c:pt>
                <c:pt idx="31583">
                  <c:v>383295087.81417626</c:v>
                </c:pt>
                <c:pt idx="31584">
                  <c:v>383298153.39093274</c:v>
                </c:pt>
                <c:pt idx="31585">
                  <c:v>383301673.0881803</c:v>
                </c:pt>
                <c:pt idx="31586">
                  <c:v>383305419.81682581</c:v>
                </c:pt>
                <c:pt idx="31587">
                  <c:v>383308825.89275235</c:v>
                </c:pt>
                <c:pt idx="31588">
                  <c:v>383311777.79361916</c:v>
                </c:pt>
                <c:pt idx="31589">
                  <c:v>383228581.70019937</c:v>
                </c:pt>
                <c:pt idx="31590">
                  <c:v>383231078.86184502</c:v>
                </c:pt>
                <c:pt idx="31591">
                  <c:v>383233462.49654841</c:v>
                </c:pt>
                <c:pt idx="31592">
                  <c:v>383320860.38146305</c:v>
                </c:pt>
                <c:pt idx="31593">
                  <c:v>383321995.68541008</c:v>
                </c:pt>
                <c:pt idx="31594">
                  <c:v>383323358.04441702</c:v>
                </c:pt>
                <c:pt idx="31595">
                  <c:v>383410984.38022065</c:v>
                </c:pt>
                <c:pt idx="31596">
                  <c:v>383327445.08393419</c:v>
                </c:pt>
                <c:pt idx="31597">
                  <c:v>383329375.05526346</c:v>
                </c:pt>
                <c:pt idx="31598">
                  <c:v>383331305.01404876</c:v>
                </c:pt>
                <c:pt idx="31599">
                  <c:v>383333575.53773677</c:v>
                </c:pt>
                <c:pt idx="31600">
                  <c:v>383336073.0937413</c:v>
                </c:pt>
                <c:pt idx="31601">
                  <c:v>383338457.10487658</c:v>
                </c:pt>
                <c:pt idx="31602">
                  <c:v>383340841.09687179</c:v>
                </c:pt>
                <c:pt idx="31603">
                  <c:v>383343679.15762496</c:v>
                </c:pt>
                <c:pt idx="31604">
                  <c:v>383346744.23277026</c:v>
                </c:pt>
                <c:pt idx="31605">
                  <c:v>383349582.23710394</c:v>
                </c:pt>
                <c:pt idx="31606">
                  <c:v>383351739.10225654</c:v>
                </c:pt>
                <c:pt idx="31607">
                  <c:v>383353101.32480705</c:v>
                </c:pt>
                <c:pt idx="31608">
                  <c:v>383354350.02332222</c:v>
                </c:pt>
                <c:pt idx="31609">
                  <c:v>383355144.64691585</c:v>
                </c:pt>
                <c:pt idx="31610">
                  <c:v>383355712.23389506</c:v>
                </c:pt>
                <c:pt idx="31611">
                  <c:v>383270917.10013652</c:v>
                </c:pt>
                <c:pt idx="31612">
                  <c:v>383272505.97883493</c:v>
                </c:pt>
                <c:pt idx="31613">
                  <c:v>383189412.10494286</c:v>
                </c:pt>
                <c:pt idx="31614">
                  <c:v>383191681.39093715</c:v>
                </c:pt>
                <c:pt idx="31615">
                  <c:v>383107451.47711158</c:v>
                </c:pt>
                <c:pt idx="31616">
                  <c:v>383022767.29989517</c:v>
                </c:pt>
                <c:pt idx="31617">
                  <c:v>383023447.7729829</c:v>
                </c:pt>
                <c:pt idx="31618">
                  <c:v>382938649.64697134</c:v>
                </c:pt>
                <c:pt idx="31619">
                  <c:v>382854304.60671192</c:v>
                </c:pt>
                <c:pt idx="31620">
                  <c:v>382856118.3705138</c:v>
                </c:pt>
                <c:pt idx="31621">
                  <c:v>382857932.12322235</c:v>
                </c:pt>
                <c:pt idx="31622">
                  <c:v>382859745.86483681</c:v>
                </c:pt>
                <c:pt idx="31623">
                  <c:v>382861899.66859633</c:v>
                </c:pt>
                <c:pt idx="31624">
                  <c:v>382949647.92428505</c:v>
                </c:pt>
                <c:pt idx="31625">
                  <c:v>382952142.32219815</c:v>
                </c:pt>
                <c:pt idx="31626">
                  <c:v>382954523.31881928</c:v>
                </c:pt>
                <c:pt idx="31627">
                  <c:v>382956224.01898944</c:v>
                </c:pt>
                <c:pt idx="31628">
                  <c:v>382957244.43441075</c:v>
                </c:pt>
                <c:pt idx="31629">
                  <c:v>382872215.03814423</c:v>
                </c:pt>
                <c:pt idx="31630">
                  <c:v>382873121.86665994</c:v>
                </c:pt>
                <c:pt idx="31631">
                  <c:v>382874482.10423374</c:v>
                </c:pt>
                <c:pt idx="31632">
                  <c:v>382876069.04018396</c:v>
                </c:pt>
                <c:pt idx="31633">
                  <c:v>382877882.67087108</c:v>
                </c:pt>
                <c:pt idx="31634">
                  <c:v>382879469.5886234</c:v>
                </c:pt>
                <c:pt idx="31635">
                  <c:v>382880829.79708046</c:v>
                </c:pt>
                <c:pt idx="31636">
                  <c:v>382882983.44771141</c:v>
                </c:pt>
                <c:pt idx="31637">
                  <c:v>382885590.47754765</c:v>
                </c:pt>
                <c:pt idx="31638">
                  <c:v>382888197.48446476</c:v>
                </c:pt>
                <c:pt idx="31639">
                  <c:v>382890351.08158779</c:v>
                </c:pt>
                <c:pt idx="31640">
                  <c:v>382977878.74856722</c:v>
                </c:pt>
                <c:pt idx="31641">
                  <c:v>383065634.05652308</c:v>
                </c:pt>
                <c:pt idx="31642">
                  <c:v>383067901.96636415</c:v>
                </c:pt>
                <c:pt idx="31643">
                  <c:v>383069943.07039869</c:v>
                </c:pt>
                <c:pt idx="31644">
                  <c:v>382985928.00938284</c:v>
                </c:pt>
                <c:pt idx="31645">
                  <c:v>382987288.42625093</c:v>
                </c:pt>
                <c:pt idx="31646">
                  <c:v>382903499.01953739</c:v>
                </c:pt>
                <c:pt idx="31647">
                  <c:v>382905765.8464731</c:v>
                </c:pt>
                <c:pt idx="31648">
                  <c:v>382908032.65608084</c:v>
                </c:pt>
                <c:pt idx="31649">
                  <c:v>382910299.4483608</c:v>
                </c:pt>
                <c:pt idx="31650">
                  <c:v>382997944.8091836</c:v>
                </c:pt>
                <c:pt idx="31651">
                  <c:v>382999871.98649275</c:v>
                </c:pt>
                <c:pt idx="31652">
                  <c:v>383001572.42666119</c:v>
                </c:pt>
                <c:pt idx="31653">
                  <c:v>383003046.13358855</c:v>
                </c:pt>
                <c:pt idx="31654">
                  <c:v>383090013.17880148</c:v>
                </c:pt>
                <c:pt idx="31655">
                  <c:v>383091827.35897547</c:v>
                </c:pt>
                <c:pt idx="31656">
                  <c:v>383094208.45361865</c:v>
                </c:pt>
                <c:pt idx="31657">
                  <c:v>383096816.29725295</c:v>
                </c:pt>
                <c:pt idx="31658">
                  <c:v>383099197.35185552</c:v>
                </c:pt>
                <c:pt idx="31659">
                  <c:v>383187301.08611065</c:v>
                </c:pt>
                <c:pt idx="31660">
                  <c:v>383189569.22706223</c:v>
                </c:pt>
                <c:pt idx="31661">
                  <c:v>383191497.13323969</c:v>
                </c:pt>
                <c:pt idx="31662">
                  <c:v>383193538.43201053</c:v>
                </c:pt>
                <c:pt idx="31663">
                  <c:v>383196146.73778349</c:v>
                </c:pt>
                <c:pt idx="31664">
                  <c:v>383198641.61750495</c:v>
                </c:pt>
                <c:pt idx="31665">
                  <c:v>383200569.46474046</c:v>
                </c:pt>
                <c:pt idx="31666">
                  <c:v>383287996.58406085</c:v>
                </c:pt>
                <c:pt idx="31667">
                  <c:v>383290265.11643749</c:v>
                </c:pt>
                <c:pt idx="31668">
                  <c:v>383378714.58391815</c:v>
                </c:pt>
                <c:pt idx="31669">
                  <c:v>383381550.83128917</c:v>
                </c:pt>
                <c:pt idx="31670">
                  <c:v>383383592.9126181</c:v>
                </c:pt>
                <c:pt idx="31671">
                  <c:v>383385521.53208679</c:v>
                </c:pt>
                <c:pt idx="31672">
                  <c:v>383387903.92707342</c:v>
                </c:pt>
                <c:pt idx="31673">
                  <c:v>383390740.08665365</c:v>
                </c:pt>
                <c:pt idx="31674">
                  <c:v>383393235.88467145</c:v>
                </c:pt>
                <c:pt idx="31675">
                  <c:v>383395845.10561955</c:v>
                </c:pt>
                <c:pt idx="31676">
                  <c:v>383399021.51756078</c:v>
                </c:pt>
                <c:pt idx="31677">
                  <c:v>383402424.77835476</c:v>
                </c:pt>
                <c:pt idx="31678">
                  <c:v>383405714.56003803</c:v>
                </c:pt>
                <c:pt idx="31679">
                  <c:v>383409117.74410665</c:v>
                </c:pt>
                <c:pt idx="31680">
                  <c:v>383413088.07621294</c:v>
                </c:pt>
                <c:pt idx="31681">
                  <c:v>383416944.91941541</c:v>
                </c:pt>
                <c:pt idx="31682">
                  <c:v>383420234.54019892</c:v>
                </c:pt>
                <c:pt idx="31683">
                  <c:v>383508580.6637519</c:v>
                </c:pt>
                <c:pt idx="31684">
                  <c:v>383510736.37430495</c:v>
                </c:pt>
                <c:pt idx="31685">
                  <c:v>383598062.80759382</c:v>
                </c:pt>
                <c:pt idx="31686">
                  <c:v>383600332.45330226</c:v>
                </c:pt>
                <c:pt idx="31687">
                  <c:v>383603850.36987442</c:v>
                </c:pt>
                <c:pt idx="31688">
                  <c:v>383607822.16108608</c:v>
                </c:pt>
                <c:pt idx="31689">
                  <c:v>383611907.37663519</c:v>
                </c:pt>
                <c:pt idx="31690">
                  <c:v>383615652.10819423</c:v>
                </c:pt>
                <c:pt idx="31691">
                  <c:v>383705366.62167519</c:v>
                </c:pt>
                <c:pt idx="31692">
                  <c:v>383709225.58868444</c:v>
                </c:pt>
                <c:pt idx="31693">
                  <c:v>383797920.97746325</c:v>
                </c:pt>
                <c:pt idx="31694">
                  <c:v>383800418.46087271</c:v>
                </c:pt>
                <c:pt idx="31695">
                  <c:v>383802688.88212025</c:v>
                </c:pt>
                <c:pt idx="31696">
                  <c:v>383719667.24808776</c:v>
                </c:pt>
                <c:pt idx="31697">
                  <c:v>383722164.1122666</c:v>
                </c:pt>
                <c:pt idx="31698">
                  <c:v>383725001.43245047</c:v>
                </c:pt>
                <c:pt idx="31699">
                  <c:v>383728292.68991494</c:v>
                </c:pt>
                <c:pt idx="31700">
                  <c:v>383731583.91091573</c:v>
                </c:pt>
                <c:pt idx="31701">
                  <c:v>383820284.05859882</c:v>
                </c:pt>
                <c:pt idx="31702">
                  <c:v>383823575.94365716</c:v>
                </c:pt>
                <c:pt idx="31703">
                  <c:v>383826981.30361652</c:v>
                </c:pt>
                <c:pt idx="31704">
                  <c:v>383830046.09421176</c:v>
                </c:pt>
                <c:pt idx="31705">
                  <c:v>383918636.12090671</c:v>
                </c:pt>
                <c:pt idx="31706">
                  <c:v>383921928.59955955</c:v>
                </c:pt>
                <c:pt idx="31707">
                  <c:v>383925561.63712323</c:v>
                </c:pt>
                <c:pt idx="31708">
                  <c:v>383929308.16059715</c:v>
                </c:pt>
                <c:pt idx="31709">
                  <c:v>383846958.62931883</c:v>
                </c:pt>
                <c:pt idx="31710">
                  <c:v>383850023.21386832</c:v>
                </c:pt>
                <c:pt idx="31711">
                  <c:v>383853201.26816481</c:v>
                </c:pt>
                <c:pt idx="31712">
                  <c:v>383856833.28859681</c:v>
                </c:pt>
                <c:pt idx="31713">
                  <c:v>383860919.25851709</c:v>
                </c:pt>
                <c:pt idx="31714">
                  <c:v>383779586.19701022</c:v>
                </c:pt>
                <c:pt idx="31715">
                  <c:v>383784125.01889259</c:v>
                </c:pt>
                <c:pt idx="31716">
                  <c:v>383788890.70723534</c:v>
                </c:pt>
                <c:pt idx="31717">
                  <c:v>383707440.00624275</c:v>
                </c:pt>
                <c:pt idx="31718">
                  <c:v>383710729.77513093</c:v>
                </c:pt>
                <c:pt idx="31719">
                  <c:v>383628028.81730068</c:v>
                </c:pt>
                <c:pt idx="31720">
                  <c:v>383545213.12668514</c:v>
                </c:pt>
                <c:pt idx="31721">
                  <c:v>383462622.86372054</c:v>
                </c:pt>
                <c:pt idx="31722">
                  <c:v>383466137.01336265</c:v>
                </c:pt>
                <c:pt idx="31723">
                  <c:v>383469651.12139779</c:v>
                </c:pt>
                <c:pt idx="31724">
                  <c:v>383558705.85245395</c:v>
                </c:pt>
                <c:pt idx="31725">
                  <c:v>383561540.38076121</c:v>
                </c:pt>
                <c:pt idx="31726">
                  <c:v>383564148.12290049</c:v>
                </c:pt>
                <c:pt idx="31727">
                  <c:v>383566982.59924579</c:v>
                </c:pt>
                <c:pt idx="31728">
                  <c:v>383570383.93513691</c:v>
                </c:pt>
                <c:pt idx="31729">
                  <c:v>383488694.59610379</c:v>
                </c:pt>
                <c:pt idx="31730">
                  <c:v>383492435.13506418</c:v>
                </c:pt>
                <c:pt idx="31731">
                  <c:v>383495722.23644674</c:v>
                </c:pt>
                <c:pt idx="31732">
                  <c:v>383499122.64784497</c:v>
                </c:pt>
                <c:pt idx="31733">
                  <c:v>383502523.02028549</c:v>
                </c:pt>
                <c:pt idx="31734">
                  <c:v>383506150.04128379</c:v>
                </c:pt>
                <c:pt idx="31735">
                  <c:v>383510117.04475152</c:v>
                </c:pt>
                <c:pt idx="31736">
                  <c:v>383514083.99519777</c:v>
                </c:pt>
                <c:pt idx="31737">
                  <c:v>383603261.5064618</c:v>
                </c:pt>
                <c:pt idx="31738">
                  <c:v>383606662.42672479</c:v>
                </c:pt>
                <c:pt idx="31739">
                  <c:v>383609723.22165072</c:v>
                </c:pt>
                <c:pt idx="31740">
                  <c:v>383612670.62397677</c:v>
                </c:pt>
                <c:pt idx="31741">
                  <c:v>383701511.49769878</c:v>
                </c:pt>
                <c:pt idx="31742">
                  <c:v>383704686.26543099</c:v>
                </c:pt>
                <c:pt idx="31743">
                  <c:v>383707747.6164546</c:v>
                </c:pt>
                <c:pt idx="31744">
                  <c:v>383710582.17259461</c:v>
                </c:pt>
                <c:pt idx="31745">
                  <c:v>383713303.32103264</c:v>
                </c:pt>
                <c:pt idx="31746">
                  <c:v>383716024.44453424</c:v>
                </c:pt>
                <c:pt idx="31747">
                  <c:v>383718972.30018824</c:v>
                </c:pt>
                <c:pt idx="31748">
                  <c:v>383722146.88124144</c:v>
                </c:pt>
                <c:pt idx="31749">
                  <c:v>383725661.55639076</c:v>
                </c:pt>
                <c:pt idx="31750">
                  <c:v>383814849.14733851</c:v>
                </c:pt>
                <c:pt idx="31751">
                  <c:v>383818591.32103318</c:v>
                </c:pt>
                <c:pt idx="31752">
                  <c:v>383822333.44757885</c:v>
                </c:pt>
                <c:pt idx="31753">
                  <c:v>383740286.69334745</c:v>
                </c:pt>
                <c:pt idx="31754">
                  <c:v>383743687.78475237</c:v>
                </c:pt>
                <c:pt idx="31755">
                  <c:v>383747202.20494616</c:v>
                </c:pt>
                <c:pt idx="31756">
                  <c:v>383750603.21714336</c:v>
                </c:pt>
                <c:pt idx="31757">
                  <c:v>383754004.19038695</c:v>
                </c:pt>
                <c:pt idx="31758">
                  <c:v>383757291.76082957</c:v>
                </c:pt>
                <c:pt idx="31759">
                  <c:v>383846372.65136302</c:v>
                </c:pt>
                <c:pt idx="31760">
                  <c:v>383850227.81432652</c:v>
                </c:pt>
                <c:pt idx="31761">
                  <c:v>383854196.31216705</c:v>
                </c:pt>
                <c:pt idx="31762">
                  <c:v>383857824.60664719</c:v>
                </c:pt>
                <c:pt idx="31763">
                  <c:v>383860999.32795793</c:v>
                </c:pt>
                <c:pt idx="31764">
                  <c:v>383864060.6342265</c:v>
                </c:pt>
                <c:pt idx="31765">
                  <c:v>383866781.76886481</c:v>
                </c:pt>
                <c:pt idx="31766">
                  <c:v>383869502.87857252</c:v>
                </c:pt>
                <c:pt idx="31767">
                  <c:v>383872564.09719437</c:v>
                </c:pt>
                <c:pt idx="31768">
                  <c:v>383875511.90752852</c:v>
                </c:pt>
                <c:pt idx="31769">
                  <c:v>383878686.43978393</c:v>
                </c:pt>
                <c:pt idx="31770">
                  <c:v>383796626.41848546</c:v>
                </c:pt>
                <c:pt idx="31771">
                  <c:v>383800706.94920814</c:v>
                </c:pt>
                <c:pt idx="31772">
                  <c:v>383804447.38644445</c:v>
                </c:pt>
                <c:pt idx="31773">
                  <c:v>383807734.39845324</c:v>
                </c:pt>
                <c:pt idx="31774">
                  <c:v>383725103.50738931</c:v>
                </c:pt>
                <c:pt idx="31775">
                  <c:v>383728503.03214514</c:v>
                </c:pt>
                <c:pt idx="31776">
                  <c:v>383732469.09515971</c:v>
                </c:pt>
                <c:pt idx="31777">
                  <c:v>383736661.73273426</c:v>
                </c:pt>
                <c:pt idx="31778">
                  <c:v>383740287.74991548</c:v>
                </c:pt>
                <c:pt idx="31779">
                  <c:v>383743120.54502267</c:v>
                </c:pt>
                <c:pt idx="31780">
                  <c:v>383831422.4779734</c:v>
                </c:pt>
                <c:pt idx="31781">
                  <c:v>383834369.18824291</c:v>
                </c:pt>
                <c:pt idx="31782">
                  <c:v>383838109.20147371</c:v>
                </c:pt>
                <c:pt idx="31783">
                  <c:v>383928227.42142874</c:v>
                </c:pt>
                <c:pt idx="31784">
                  <c:v>383932421.58736181</c:v>
                </c:pt>
                <c:pt idx="31785">
                  <c:v>384021975.69509315</c:v>
                </c:pt>
                <c:pt idx="31786">
                  <c:v>384025490.41917354</c:v>
                </c:pt>
                <c:pt idx="31787">
                  <c:v>384114820.13337445</c:v>
                </c:pt>
                <c:pt idx="31788">
                  <c:v>384118789.1573478</c:v>
                </c:pt>
                <c:pt idx="31789">
                  <c:v>384122644.72987074</c:v>
                </c:pt>
                <c:pt idx="31790">
                  <c:v>384126046.66408086</c:v>
                </c:pt>
                <c:pt idx="31791">
                  <c:v>384129335.16346157</c:v>
                </c:pt>
                <c:pt idx="31792">
                  <c:v>384132963.81019592</c:v>
                </c:pt>
                <c:pt idx="31793">
                  <c:v>384136592.41261798</c:v>
                </c:pt>
                <c:pt idx="31794">
                  <c:v>384140220.97072917</c:v>
                </c:pt>
                <c:pt idx="31795">
                  <c:v>384143736.09414417</c:v>
                </c:pt>
                <c:pt idx="31796">
                  <c:v>384232619.8240698</c:v>
                </c:pt>
                <c:pt idx="31797">
                  <c:v>384234888.10530251</c:v>
                </c:pt>
                <c:pt idx="31798">
                  <c:v>384151219.76677674</c:v>
                </c:pt>
                <c:pt idx="31799">
                  <c:v>384153600.89581567</c:v>
                </c:pt>
                <c:pt idx="31800">
                  <c:v>384156095.39148569</c:v>
                </c:pt>
                <c:pt idx="31801">
                  <c:v>384244754.92722601</c:v>
                </c:pt>
                <c:pt idx="31802">
                  <c:v>384247930.38644564</c:v>
                </c:pt>
                <c:pt idx="31803">
                  <c:v>384337499.34644485</c:v>
                </c:pt>
                <c:pt idx="31804">
                  <c:v>384341696.31849658</c:v>
                </c:pt>
                <c:pt idx="31805">
                  <c:v>384431040.92070442</c:v>
                </c:pt>
                <c:pt idx="31806">
                  <c:v>384433990.73055583</c:v>
                </c:pt>
                <c:pt idx="31807">
                  <c:v>384436600.15333772</c:v>
                </c:pt>
                <c:pt idx="31808">
                  <c:v>384439549.9080373</c:v>
                </c:pt>
                <c:pt idx="31809">
                  <c:v>384442726.53421909</c:v>
                </c:pt>
                <c:pt idx="31810">
                  <c:v>384446016.57555848</c:v>
                </c:pt>
                <c:pt idx="31811">
                  <c:v>384449533.47604358</c:v>
                </c:pt>
                <c:pt idx="31812">
                  <c:v>384453050.33493179</c:v>
                </c:pt>
                <c:pt idx="31813">
                  <c:v>384456113.37168449</c:v>
                </c:pt>
                <c:pt idx="31814">
                  <c:v>384459062.93280858</c:v>
                </c:pt>
                <c:pt idx="31815">
                  <c:v>384462125.90762317</c:v>
                </c:pt>
                <c:pt idx="31816">
                  <c:v>384465415.73431575</c:v>
                </c:pt>
                <c:pt idx="31817">
                  <c:v>384554088.36151391</c:v>
                </c:pt>
                <c:pt idx="31818">
                  <c:v>384557038.45872706</c:v>
                </c:pt>
                <c:pt idx="31819">
                  <c:v>384560215.45376861</c:v>
                </c:pt>
                <c:pt idx="31820">
                  <c:v>384563959.72578365</c:v>
                </c:pt>
                <c:pt idx="31821">
                  <c:v>384567703.95065999</c:v>
                </c:pt>
                <c:pt idx="31822">
                  <c:v>384570994.29118246</c:v>
                </c:pt>
                <c:pt idx="31823">
                  <c:v>384573944.22070223</c:v>
                </c:pt>
                <c:pt idx="31824">
                  <c:v>384577121.03515446</c:v>
                </c:pt>
                <c:pt idx="31825">
                  <c:v>384580751.63869137</c:v>
                </c:pt>
                <c:pt idx="31826">
                  <c:v>384584722.56056184</c:v>
                </c:pt>
                <c:pt idx="31827">
                  <c:v>384673970.38971651</c:v>
                </c:pt>
                <c:pt idx="31828">
                  <c:v>384677034.28268796</c:v>
                </c:pt>
                <c:pt idx="31829">
                  <c:v>384679757.71661514</c:v>
                </c:pt>
                <c:pt idx="31830">
                  <c:v>384682254.17581147</c:v>
                </c:pt>
                <c:pt idx="31831">
                  <c:v>384600038.47685415</c:v>
                </c:pt>
                <c:pt idx="31832">
                  <c:v>384604349.48140949</c:v>
                </c:pt>
                <c:pt idx="31833">
                  <c:v>384608093.19782674</c:v>
                </c:pt>
                <c:pt idx="31834">
                  <c:v>384610588.98259014</c:v>
                </c:pt>
                <c:pt idx="31835">
                  <c:v>384612744.41621274</c:v>
                </c:pt>
                <c:pt idx="31836">
                  <c:v>384700863.48417217</c:v>
                </c:pt>
                <c:pt idx="31837">
                  <c:v>384703927.10016304</c:v>
                </c:pt>
                <c:pt idx="31838">
                  <c:v>384707104.15008581</c:v>
                </c:pt>
                <c:pt idx="31839">
                  <c:v>384709827.3087275</c:v>
                </c:pt>
                <c:pt idx="31840">
                  <c:v>384712096.58855301</c:v>
                </c:pt>
                <c:pt idx="31841">
                  <c:v>384714365.85106701</c:v>
                </c:pt>
                <c:pt idx="31842">
                  <c:v>384716748.55807531</c:v>
                </c:pt>
                <c:pt idx="31843">
                  <c:v>384804645.10961378</c:v>
                </c:pt>
                <c:pt idx="31844">
                  <c:v>384892883.13835925</c:v>
                </c:pt>
                <c:pt idx="31845">
                  <c:v>384896174.92704719</c:v>
                </c:pt>
                <c:pt idx="31846">
                  <c:v>384985777.15391952</c:v>
                </c:pt>
                <c:pt idx="31847">
                  <c:v>384989296.66047716</c:v>
                </c:pt>
                <c:pt idx="31848">
                  <c:v>384906163.58019197</c:v>
                </c:pt>
                <c:pt idx="31849">
                  <c:v>384908093.16772997</c:v>
                </c:pt>
                <c:pt idx="31850">
                  <c:v>384824958.45465064</c:v>
                </c:pt>
                <c:pt idx="31851">
                  <c:v>384742616.72005695</c:v>
                </c:pt>
                <c:pt idx="31852">
                  <c:v>384746133.70871753</c:v>
                </c:pt>
                <c:pt idx="31853">
                  <c:v>384749310.30789721</c:v>
                </c:pt>
                <c:pt idx="31854">
                  <c:v>384752259.97676116</c:v>
                </c:pt>
                <c:pt idx="31855">
                  <c:v>384840618.07565612</c:v>
                </c:pt>
                <c:pt idx="31856">
                  <c:v>384842547.10238576</c:v>
                </c:pt>
                <c:pt idx="31857">
                  <c:v>384843795.28948754</c:v>
                </c:pt>
                <c:pt idx="31858">
                  <c:v>384845610.82501608</c:v>
                </c:pt>
                <c:pt idx="31859">
                  <c:v>384847766.75906718</c:v>
                </c:pt>
                <c:pt idx="31860">
                  <c:v>384849355.33205593</c:v>
                </c:pt>
                <c:pt idx="31861">
                  <c:v>384850716.95929575</c:v>
                </c:pt>
                <c:pt idx="31862">
                  <c:v>384938170.4148376</c:v>
                </c:pt>
                <c:pt idx="31863">
                  <c:v>384854574.86930305</c:v>
                </c:pt>
                <c:pt idx="31864">
                  <c:v>384771205.22953379</c:v>
                </c:pt>
                <c:pt idx="31865">
                  <c:v>384773927.80143285</c:v>
                </c:pt>
                <c:pt idx="31866">
                  <c:v>384777330.98126549</c:v>
                </c:pt>
                <c:pt idx="31867">
                  <c:v>384781187.87134314</c:v>
                </c:pt>
                <c:pt idx="31868">
                  <c:v>384784704.40400749</c:v>
                </c:pt>
                <c:pt idx="31869">
                  <c:v>384873523.28929144</c:v>
                </c:pt>
                <c:pt idx="31870">
                  <c:v>384876813.61051482</c:v>
                </c:pt>
                <c:pt idx="31871">
                  <c:v>384879990.43786007</c:v>
                </c:pt>
                <c:pt idx="31872">
                  <c:v>384967904.17676157</c:v>
                </c:pt>
                <c:pt idx="31873">
                  <c:v>384969379.43873757</c:v>
                </c:pt>
                <c:pt idx="31874">
                  <c:v>384971195.1357466</c:v>
                </c:pt>
                <c:pt idx="31875">
                  <c:v>384973237.78163975</c:v>
                </c:pt>
                <c:pt idx="31876">
                  <c:v>384975961.28768909</c:v>
                </c:pt>
                <c:pt idx="31877">
                  <c:v>385064445.22432077</c:v>
                </c:pt>
                <c:pt idx="31878">
                  <c:v>385067055.78509474</c:v>
                </c:pt>
                <c:pt idx="31879">
                  <c:v>385069325.81933177</c:v>
                </c:pt>
                <c:pt idx="31880">
                  <c:v>385071368.83534414</c:v>
                </c:pt>
                <c:pt idx="31881">
                  <c:v>385072844.33818811</c:v>
                </c:pt>
                <c:pt idx="31882">
                  <c:v>385160082.48846966</c:v>
                </c:pt>
                <c:pt idx="31883">
                  <c:v>385162580.02036303</c:v>
                </c:pt>
                <c:pt idx="31884">
                  <c:v>385165531.62195379</c:v>
                </c:pt>
                <c:pt idx="31885">
                  <c:v>385168256.15129775</c:v>
                </c:pt>
                <c:pt idx="31886">
                  <c:v>385085329.06948906</c:v>
                </c:pt>
                <c:pt idx="31887">
                  <c:v>385088279.92946899</c:v>
                </c:pt>
                <c:pt idx="31888">
                  <c:v>385090776.78814256</c:v>
                </c:pt>
                <c:pt idx="31889">
                  <c:v>385092365.68730301</c:v>
                </c:pt>
                <c:pt idx="31890">
                  <c:v>385179381.05403793</c:v>
                </c:pt>
                <c:pt idx="31891">
                  <c:v>385180856.77521443</c:v>
                </c:pt>
                <c:pt idx="31892">
                  <c:v>385183013.58531523</c:v>
                </c:pt>
                <c:pt idx="31893">
                  <c:v>385185283.89485776</c:v>
                </c:pt>
                <c:pt idx="31894">
                  <c:v>385187440.6728887</c:v>
                </c:pt>
                <c:pt idx="31895">
                  <c:v>385189370.40840989</c:v>
                </c:pt>
                <c:pt idx="31896">
                  <c:v>385191527.1568383</c:v>
                </c:pt>
                <c:pt idx="31897">
                  <c:v>385193797.40146369</c:v>
                </c:pt>
                <c:pt idx="31898">
                  <c:v>385196408.16138285</c:v>
                </c:pt>
                <c:pt idx="31899">
                  <c:v>385198678.36879081</c:v>
                </c:pt>
                <c:pt idx="31900">
                  <c:v>385286606.7788195</c:v>
                </c:pt>
                <c:pt idx="31901">
                  <c:v>385288877.4579671</c:v>
                </c:pt>
                <c:pt idx="31902">
                  <c:v>385291375.18503237</c:v>
                </c:pt>
                <c:pt idx="31903">
                  <c:v>385207986.03818923</c:v>
                </c:pt>
                <c:pt idx="31904">
                  <c:v>385295916.45329875</c:v>
                </c:pt>
                <c:pt idx="31905">
                  <c:v>385297732.94121516</c:v>
                </c:pt>
                <c:pt idx="31906">
                  <c:v>385299208.82948875</c:v>
                </c:pt>
                <c:pt idx="31907">
                  <c:v>385386573.12774855</c:v>
                </c:pt>
                <c:pt idx="31908">
                  <c:v>385388844.20416152</c:v>
                </c:pt>
                <c:pt idx="31909">
                  <c:v>385391569.47300041</c:v>
                </c:pt>
                <c:pt idx="31910">
                  <c:v>385393840.51131916</c:v>
                </c:pt>
                <c:pt idx="31911">
                  <c:v>385395997.98168373</c:v>
                </c:pt>
                <c:pt idx="31912">
                  <c:v>385483932.90257764</c:v>
                </c:pt>
                <c:pt idx="31913">
                  <c:v>385485295.80078995</c:v>
                </c:pt>
                <c:pt idx="31914">
                  <c:v>385486431.54453748</c:v>
                </c:pt>
                <c:pt idx="31915">
                  <c:v>385487908.00493646</c:v>
                </c:pt>
                <c:pt idx="31916">
                  <c:v>385489952.32264024</c:v>
                </c:pt>
                <c:pt idx="31917">
                  <c:v>385492791.62951452</c:v>
                </c:pt>
                <c:pt idx="31918">
                  <c:v>385495744.47995979</c:v>
                </c:pt>
                <c:pt idx="31919">
                  <c:v>385498470.16208774</c:v>
                </c:pt>
                <c:pt idx="31920">
                  <c:v>385500627.97608727</c:v>
                </c:pt>
                <c:pt idx="31921">
                  <c:v>385502899.34236181</c:v>
                </c:pt>
                <c:pt idx="31922">
                  <c:v>385505170.69131976</c:v>
                </c:pt>
                <c:pt idx="31923">
                  <c:v>385592656.76270103</c:v>
                </c:pt>
                <c:pt idx="31924">
                  <c:v>385593451.90309447</c:v>
                </c:pt>
                <c:pt idx="31925">
                  <c:v>385594133.45031446</c:v>
                </c:pt>
                <c:pt idx="31926">
                  <c:v>385509259.07580835</c:v>
                </c:pt>
                <c:pt idx="31927">
                  <c:v>385596178.08262205</c:v>
                </c:pt>
                <c:pt idx="31928">
                  <c:v>385598449.87984383</c:v>
                </c:pt>
                <c:pt idx="31929">
                  <c:v>385687301.32072997</c:v>
                </c:pt>
                <c:pt idx="31930">
                  <c:v>385775813.18153811</c:v>
                </c:pt>
                <c:pt idx="31931">
                  <c:v>385777404.10592455</c:v>
                </c:pt>
                <c:pt idx="31932">
                  <c:v>385778540.47528785</c:v>
                </c:pt>
                <c:pt idx="31933">
                  <c:v>385865462.84806854</c:v>
                </c:pt>
                <c:pt idx="31934">
                  <c:v>385866940.44463575</c:v>
                </c:pt>
                <c:pt idx="31935">
                  <c:v>385869668.29598659</c:v>
                </c:pt>
                <c:pt idx="31936">
                  <c:v>385872737.09892946</c:v>
                </c:pt>
                <c:pt idx="31937">
                  <c:v>385875351.23948914</c:v>
                </c:pt>
                <c:pt idx="31938">
                  <c:v>385791381.14809722</c:v>
                </c:pt>
                <c:pt idx="31939">
                  <c:v>385792744.72688514</c:v>
                </c:pt>
                <c:pt idx="31940">
                  <c:v>385794335.56092221</c:v>
                </c:pt>
                <c:pt idx="31941">
                  <c:v>385796267.27655524</c:v>
                </c:pt>
                <c:pt idx="31942">
                  <c:v>385798312.6088773</c:v>
                </c:pt>
                <c:pt idx="31943">
                  <c:v>385800244.2987417</c:v>
                </c:pt>
                <c:pt idx="31944">
                  <c:v>385802062.34835732</c:v>
                </c:pt>
                <c:pt idx="31945">
                  <c:v>385804221.26787621</c:v>
                </c:pt>
                <c:pt idx="31946">
                  <c:v>385806721.04989308</c:v>
                </c:pt>
                <c:pt idx="31947">
                  <c:v>385808879.93567604</c:v>
                </c:pt>
                <c:pt idx="31948">
                  <c:v>385896036.23928696</c:v>
                </c:pt>
                <c:pt idx="31949">
                  <c:v>385897513.68436956</c:v>
                </c:pt>
                <c:pt idx="31950">
                  <c:v>385813538.53068018</c:v>
                </c:pt>
                <c:pt idx="31951">
                  <c:v>385815697.36709696</c:v>
                </c:pt>
                <c:pt idx="31952">
                  <c:v>385903877.9795031</c:v>
                </c:pt>
                <c:pt idx="31953">
                  <c:v>385905809.97079295</c:v>
                </c:pt>
                <c:pt idx="31954">
                  <c:v>385993310.01534444</c:v>
                </c:pt>
                <c:pt idx="31955">
                  <c:v>385995356.0826267</c:v>
                </c:pt>
                <c:pt idx="31956">
                  <c:v>386083312.09666306</c:v>
                </c:pt>
                <c:pt idx="31957">
                  <c:v>386085244.89617175</c:v>
                </c:pt>
                <c:pt idx="31958">
                  <c:v>386086836.60401213</c:v>
                </c:pt>
                <c:pt idx="31959">
                  <c:v>386088087.22564244</c:v>
                </c:pt>
                <c:pt idx="31960">
                  <c:v>386089792.61032701</c:v>
                </c:pt>
                <c:pt idx="31961">
                  <c:v>386092066.44140774</c:v>
                </c:pt>
                <c:pt idx="31962">
                  <c:v>386094908.70588779</c:v>
                </c:pt>
                <c:pt idx="31963">
                  <c:v>386097750.94328946</c:v>
                </c:pt>
                <c:pt idx="31964">
                  <c:v>386099911.02560449</c:v>
                </c:pt>
                <c:pt idx="31965">
                  <c:v>386187302.98912084</c:v>
                </c:pt>
                <c:pt idx="31966">
                  <c:v>386189122.38819301</c:v>
                </c:pt>
                <c:pt idx="31967">
                  <c:v>386191510.33264017</c:v>
                </c:pt>
                <c:pt idx="31968">
                  <c:v>386279131.37895602</c:v>
                </c:pt>
                <c:pt idx="31969">
                  <c:v>386280723.67528445</c:v>
                </c:pt>
                <c:pt idx="31970">
                  <c:v>386283112.10385013</c:v>
                </c:pt>
                <c:pt idx="31971">
                  <c:v>386200038.5496729</c:v>
                </c:pt>
                <c:pt idx="31972">
                  <c:v>386202653.82072955</c:v>
                </c:pt>
                <c:pt idx="31973">
                  <c:v>386205269.06886536</c:v>
                </c:pt>
                <c:pt idx="31974">
                  <c:v>386207543.17904729</c:v>
                </c:pt>
                <c:pt idx="31975">
                  <c:v>386123784.57793146</c:v>
                </c:pt>
                <c:pt idx="31976">
                  <c:v>386126285.50619555</c:v>
                </c:pt>
                <c:pt idx="31977">
                  <c:v>386043207.32015955</c:v>
                </c:pt>
                <c:pt idx="31978">
                  <c:v>386045480.3470946</c:v>
                </c:pt>
                <c:pt idx="31979">
                  <c:v>386047298.75617015</c:v>
                </c:pt>
                <c:pt idx="31980">
                  <c:v>385963309.39306784</c:v>
                </c:pt>
                <c:pt idx="31981">
                  <c:v>385965581.86974621</c:v>
                </c:pt>
                <c:pt idx="31982">
                  <c:v>386053549.45281625</c:v>
                </c:pt>
                <c:pt idx="31983">
                  <c:v>386055595.10690445</c:v>
                </c:pt>
                <c:pt idx="31984">
                  <c:v>386058322.62386447</c:v>
                </c:pt>
                <c:pt idx="31985">
                  <c:v>385975807.80049551</c:v>
                </c:pt>
                <c:pt idx="31986">
                  <c:v>385978193.80054682</c:v>
                </c:pt>
                <c:pt idx="31987">
                  <c:v>385980011.69253349</c:v>
                </c:pt>
                <c:pt idx="31988">
                  <c:v>385981488.72161269</c:v>
                </c:pt>
                <c:pt idx="31989">
                  <c:v>385982624.89284915</c:v>
                </c:pt>
                <c:pt idx="31990">
                  <c:v>386069687.00939655</c:v>
                </c:pt>
                <c:pt idx="31991">
                  <c:v>386071846.19369763</c:v>
                </c:pt>
                <c:pt idx="31992">
                  <c:v>386074459.92220145</c:v>
                </c:pt>
                <c:pt idx="31993">
                  <c:v>385991146.03914016</c:v>
                </c:pt>
                <c:pt idx="31994">
                  <c:v>385993304.69087815</c:v>
                </c:pt>
                <c:pt idx="31995">
                  <c:v>385909534.83062285</c:v>
                </c:pt>
                <c:pt idx="31996">
                  <c:v>385911352.21389377</c:v>
                </c:pt>
                <c:pt idx="31997">
                  <c:v>385827240.33331496</c:v>
                </c:pt>
                <c:pt idx="31998">
                  <c:v>385828943.73146349</c:v>
                </c:pt>
                <c:pt idx="31999">
                  <c:v>385745398.36249238</c:v>
                </c:pt>
                <c:pt idx="32000">
                  <c:v>385747896.08746451</c:v>
                </c:pt>
                <c:pt idx="32001">
                  <c:v>385750053.19672942</c:v>
                </c:pt>
                <c:pt idx="32002">
                  <c:v>385752323.8211922</c:v>
                </c:pt>
                <c:pt idx="32003">
                  <c:v>385754480.89840657</c:v>
                </c:pt>
                <c:pt idx="32004">
                  <c:v>385756183.84307301</c:v>
                </c:pt>
                <c:pt idx="32005">
                  <c:v>385757546.19179916</c:v>
                </c:pt>
                <c:pt idx="32006">
                  <c:v>385759135.59077471</c:v>
                </c:pt>
                <c:pt idx="32007">
                  <c:v>385761633.20060974</c:v>
                </c:pt>
                <c:pt idx="32008">
                  <c:v>385764925.47249943</c:v>
                </c:pt>
                <c:pt idx="32009">
                  <c:v>385768331.23273039</c:v>
                </c:pt>
                <c:pt idx="32010">
                  <c:v>385685006.55664915</c:v>
                </c:pt>
                <c:pt idx="32011">
                  <c:v>385600546.02344716</c:v>
                </c:pt>
                <c:pt idx="32012">
                  <c:v>385601567.27609575</c:v>
                </c:pt>
                <c:pt idx="32013">
                  <c:v>385602701.99715412</c:v>
                </c:pt>
                <c:pt idx="32014">
                  <c:v>385518694.14600921</c:v>
                </c:pt>
                <c:pt idx="32015">
                  <c:v>385521416.83619404</c:v>
                </c:pt>
                <c:pt idx="32016">
                  <c:v>385524479.8328976</c:v>
                </c:pt>
                <c:pt idx="32017">
                  <c:v>385527202.47018695</c:v>
                </c:pt>
                <c:pt idx="32018">
                  <c:v>385529357.87372136</c:v>
                </c:pt>
                <c:pt idx="32019">
                  <c:v>385617339.51126766</c:v>
                </c:pt>
                <c:pt idx="32020">
                  <c:v>385620289.62081522</c:v>
                </c:pt>
                <c:pt idx="32021">
                  <c:v>385623466.62919021</c:v>
                </c:pt>
                <c:pt idx="32022">
                  <c:v>385626416.67805451</c:v>
                </c:pt>
                <c:pt idx="32023">
                  <c:v>385629026.31231046</c:v>
                </c:pt>
                <c:pt idx="32024">
                  <c:v>385631862.84535307</c:v>
                </c:pt>
                <c:pt idx="32025">
                  <c:v>385634812.81106353</c:v>
                </c:pt>
                <c:pt idx="32026">
                  <c:v>385723593.54273963</c:v>
                </c:pt>
                <c:pt idx="32027">
                  <c:v>385726203.65839452</c:v>
                </c:pt>
                <c:pt idx="32028">
                  <c:v>385728473.30559421</c:v>
                </c:pt>
                <c:pt idx="32029">
                  <c:v>385730742.93550366</c:v>
                </c:pt>
                <c:pt idx="32030">
                  <c:v>385819299.46066695</c:v>
                </c:pt>
                <c:pt idx="32031">
                  <c:v>385822364.0873962</c:v>
                </c:pt>
                <c:pt idx="32032">
                  <c:v>385911376.56643915</c:v>
                </c:pt>
                <c:pt idx="32033">
                  <c:v>385915122.97186029</c:v>
                </c:pt>
                <c:pt idx="32034">
                  <c:v>385919323.43103337</c:v>
                </c:pt>
                <c:pt idx="32035">
                  <c:v>385923523.83101344</c:v>
                </c:pt>
                <c:pt idx="32036">
                  <c:v>385841772.65816355</c:v>
                </c:pt>
                <c:pt idx="32037">
                  <c:v>385845064.04480302</c:v>
                </c:pt>
                <c:pt idx="32038">
                  <c:v>385847560.93455565</c:v>
                </c:pt>
                <c:pt idx="32039">
                  <c:v>385936238.19451082</c:v>
                </c:pt>
                <c:pt idx="32040">
                  <c:v>385939076.14803755</c:v>
                </c:pt>
                <c:pt idx="32041">
                  <c:v>386027414.62210399</c:v>
                </c:pt>
                <c:pt idx="32042">
                  <c:v>386029798.99242514</c:v>
                </c:pt>
                <c:pt idx="32043">
                  <c:v>386118593.32752305</c:v>
                </c:pt>
                <c:pt idx="32044">
                  <c:v>386121773.13374668</c:v>
                </c:pt>
                <c:pt idx="32045">
                  <c:v>386124725.78059375</c:v>
                </c:pt>
                <c:pt idx="32046">
                  <c:v>386213181.94108725</c:v>
                </c:pt>
                <c:pt idx="32047">
                  <c:v>386215453.67304701</c:v>
                </c:pt>
                <c:pt idx="32048">
                  <c:v>386303002.57234389</c:v>
                </c:pt>
                <c:pt idx="32049">
                  <c:v>386305047.55907625</c:v>
                </c:pt>
                <c:pt idx="32050">
                  <c:v>386308001.40405285</c:v>
                </c:pt>
                <c:pt idx="32051">
                  <c:v>386311296.04279298</c:v>
                </c:pt>
                <c:pt idx="32052">
                  <c:v>386400211.06867975</c:v>
                </c:pt>
                <c:pt idx="32053">
                  <c:v>386402824.5859406</c:v>
                </c:pt>
                <c:pt idx="32054">
                  <c:v>386319816.49150079</c:v>
                </c:pt>
                <c:pt idx="32055">
                  <c:v>386323451.80888695</c:v>
                </c:pt>
                <c:pt idx="32056">
                  <c:v>386327200.68354529</c:v>
                </c:pt>
                <c:pt idx="32057">
                  <c:v>386330495.11026448</c:v>
                </c:pt>
                <c:pt idx="32058">
                  <c:v>386332994.30626696</c:v>
                </c:pt>
                <c:pt idx="32059">
                  <c:v>386335379.88292074</c:v>
                </c:pt>
                <c:pt idx="32060">
                  <c:v>386338560.62211907</c:v>
                </c:pt>
                <c:pt idx="32061">
                  <c:v>386342422.90269703</c:v>
                </c:pt>
                <c:pt idx="32062">
                  <c:v>386346171.53897071</c:v>
                </c:pt>
                <c:pt idx="32063">
                  <c:v>386349352.16311389</c:v>
                </c:pt>
                <c:pt idx="32064">
                  <c:v>386352305.56945455</c:v>
                </c:pt>
                <c:pt idx="32065">
                  <c:v>386355372.53740078</c:v>
                </c:pt>
                <c:pt idx="32066">
                  <c:v>386358439.47381771</c:v>
                </c:pt>
                <c:pt idx="32067">
                  <c:v>386361392.79019815</c:v>
                </c:pt>
                <c:pt idx="32068">
                  <c:v>386364346.07734281</c:v>
                </c:pt>
                <c:pt idx="32069">
                  <c:v>386367412.92151046</c:v>
                </c:pt>
                <c:pt idx="32070">
                  <c:v>386369911.80826324</c:v>
                </c:pt>
                <c:pt idx="32071">
                  <c:v>386372637.84266716</c:v>
                </c:pt>
                <c:pt idx="32072">
                  <c:v>386376272.51645809</c:v>
                </c:pt>
                <c:pt idx="32073">
                  <c:v>386465882.95425379</c:v>
                </c:pt>
                <c:pt idx="32074">
                  <c:v>386469404.74046856</c:v>
                </c:pt>
                <c:pt idx="32075">
                  <c:v>386473494.5045566</c:v>
                </c:pt>
                <c:pt idx="32076">
                  <c:v>386477697.81479251</c:v>
                </c:pt>
                <c:pt idx="32077">
                  <c:v>386481446.66315842</c:v>
                </c:pt>
                <c:pt idx="32078">
                  <c:v>386484854.66625714</c:v>
                </c:pt>
                <c:pt idx="32079">
                  <c:v>386573675.33549035</c:v>
                </c:pt>
                <c:pt idx="32080">
                  <c:v>386576970.400792</c:v>
                </c:pt>
                <c:pt idx="32081">
                  <c:v>386580606.29270113</c:v>
                </c:pt>
                <c:pt idx="32082">
                  <c:v>386584355.75984281</c:v>
                </c:pt>
                <c:pt idx="32083">
                  <c:v>386587423.47065079</c:v>
                </c:pt>
                <c:pt idx="32084">
                  <c:v>386504279.54072541</c:v>
                </c:pt>
                <c:pt idx="32085">
                  <c:v>386506892.14666355</c:v>
                </c:pt>
                <c:pt idx="32086">
                  <c:v>386509391.13963479</c:v>
                </c:pt>
                <c:pt idx="32087">
                  <c:v>386598217.01729834</c:v>
                </c:pt>
                <c:pt idx="32088">
                  <c:v>386601398.19867653</c:v>
                </c:pt>
                <c:pt idx="32089">
                  <c:v>386690453.30868655</c:v>
                </c:pt>
                <c:pt idx="32090">
                  <c:v>386693180.58519125</c:v>
                </c:pt>
                <c:pt idx="32091">
                  <c:v>386781555.69014323</c:v>
                </c:pt>
                <c:pt idx="32092">
                  <c:v>386870045.5690608</c:v>
                </c:pt>
                <c:pt idx="32093">
                  <c:v>386873001.35210651</c:v>
                </c:pt>
                <c:pt idx="32094">
                  <c:v>386875957.10590005</c:v>
                </c:pt>
                <c:pt idx="32095">
                  <c:v>386878571.78679478</c:v>
                </c:pt>
                <c:pt idx="32096">
                  <c:v>386881413.80528373</c:v>
                </c:pt>
                <c:pt idx="32097">
                  <c:v>386971385.40008253</c:v>
                </c:pt>
                <c:pt idx="32098">
                  <c:v>386975819.81828815</c:v>
                </c:pt>
                <c:pt idx="32099">
                  <c:v>386979799.36832631</c:v>
                </c:pt>
                <c:pt idx="32100">
                  <c:v>386897669.63129216</c:v>
                </c:pt>
                <c:pt idx="32101">
                  <c:v>386815197.23952621</c:v>
                </c:pt>
                <c:pt idx="32102">
                  <c:v>386818379.35203379</c:v>
                </c:pt>
                <c:pt idx="32103">
                  <c:v>386821788.7206611</c:v>
                </c:pt>
                <c:pt idx="32104">
                  <c:v>386824970.76292503</c:v>
                </c:pt>
                <c:pt idx="32105">
                  <c:v>386827925.48609293</c:v>
                </c:pt>
                <c:pt idx="32106">
                  <c:v>386830993.8215133</c:v>
                </c:pt>
                <c:pt idx="32107">
                  <c:v>386834289.40591949</c:v>
                </c:pt>
                <c:pt idx="32108">
                  <c:v>386837812.23178691</c:v>
                </c:pt>
                <c:pt idx="32109">
                  <c:v>386840880.46561474</c:v>
                </c:pt>
                <c:pt idx="32110">
                  <c:v>386757832.46904248</c:v>
                </c:pt>
                <c:pt idx="32111">
                  <c:v>386759763.85650551</c:v>
                </c:pt>
                <c:pt idx="32112">
                  <c:v>386675805.44794345</c:v>
                </c:pt>
                <c:pt idx="32113">
                  <c:v>386678417.88449222</c:v>
                </c:pt>
                <c:pt idx="32114">
                  <c:v>386681598.21116632</c:v>
                </c:pt>
                <c:pt idx="32115">
                  <c:v>386685119.24759859</c:v>
                </c:pt>
                <c:pt idx="32116">
                  <c:v>386688413.08278447</c:v>
                </c:pt>
                <c:pt idx="32117">
                  <c:v>386605245.79839474</c:v>
                </c:pt>
                <c:pt idx="32118">
                  <c:v>386607971.0730955</c:v>
                </c:pt>
                <c:pt idx="32119">
                  <c:v>386610923.42593306</c:v>
                </c:pt>
                <c:pt idx="32120">
                  <c:v>386699657.28077424</c:v>
                </c:pt>
                <c:pt idx="32121">
                  <c:v>386702269.50855827</c:v>
                </c:pt>
                <c:pt idx="32122">
                  <c:v>386704881.71347946</c:v>
                </c:pt>
                <c:pt idx="32123">
                  <c:v>386707721.04072386</c:v>
                </c:pt>
                <c:pt idx="32124">
                  <c:v>386625344.1142258</c:v>
                </c:pt>
                <c:pt idx="32125">
                  <c:v>386628977.56356084</c:v>
                </c:pt>
                <c:pt idx="32126">
                  <c:v>386632043.25202346</c:v>
                </c:pt>
                <c:pt idx="32127">
                  <c:v>386635449.53559816</c:v>
                </c:pt>
                <c:pt idx="32128">
                  <c:v>386638742.23942655</c:v>
                </c:pt>
                <c:pt idx="32129">
                  <c:v>386641013.04848355</c:v>
                </c:pt>
                <c:pt idx="32130">
                  <c:v>386642716.14393568</c:v>
                </c:pt>
                <c:pt idx="32131">
                  <c:v>386644532.76837069</c:v>
                </c:pt>
                <c:pt idx="32132">
                  <c:v>386732933.08182997</c:v>
                </c:pt>
                <c:pt idx="32133">
                  <c:v>386736112.82766485</c:v>
                </c:pt>
                <c:pt idx="32134">
                  <c:v>386739973.90206474</c:v>
                </c:pt>
                <c:pt idx="32135">
                  <c:v>386743607.80881387</c:v>
                </c:pt>
                <c:pt idx="32136">
                  <c:v>386746446.76767683</c:v>
                </c:pt>
                <c:pt idx="32137">
                  <c:v>386749399.25624853</c:v>
                </c:pt>
                <c:pt idx="32138">
                  <c:v>386838599.24404716</c:v>
                </c:pt>
                <c:pt idx="32139">
                  <c:v>386928027.86763221</c:v>
                </c:pt>
                <c:pt idx="32140">
                  <c:v>386931435.98453009</c:v>
                </c:pt>
                <c:pt idx="32141">
                  <c:v>386934276.05223</c:v>
                </c:pt>
                <c:pt idx="32142">
                  <c:v>386936548.08694094</c:v>
                </c:pt>
                <c:pt idx="32143">
                  <c:v>386852569.33853167</c:v>
                </c:pt>
                <c:pt idx="32144">
                  <c:v>386855522.28293443</c:v>
                </c:pt>
                <c:pt idx="32145">
                  <c:v>386859156.63594913</c:v>
                </c:pt>
                <c:pt idx="32146">
                  <c:v>386862790.94471848</c:v>
                </c:pt>
                <c:pt idx="32147">
                  <c:v>386865857.35832852</c:v>
                </c:pt>
                <c:pt idx="32148">
                  <c:v>386868810.17129517</c:v>
                </c:pt>
                <c:pt idx="32149">
                  <c:v>386872217.2268874</c:v>
                </c:pt>
                <c:pt idx="32150">
                  <c:v>386790390.40673119</c:v>
                </c:pt>
                <c:pt idx="32151">
                  <c:v>386794364.31864369</c:v>
                </c:pt>
                <c:pt idx="32152">
                  <c:v>386797656.94843155</c:v>
                </c:pt>
                <c:pt idx="32153">
                  <c:v>386800495.39323264</c:v>
                </c:pt>
                <c:pt idx="32154">
                  <c:v>386802993.20232815</c:v>
                </c:pt>
                <c:pt idx="32155">
                  <c:v>386805945.13158178</c:v>
                </c:pt>
                <c:pt idx="32156">
                  <c:v>386809351.16751963</c:v>
                </c:pt>
                <c:pt idx="32157">
                  <c:v>386813097.76215667</c:v>
                </c:pt>
                <c:pt idx="32158">
                  <c:v>386816503.71646994</c:v>
                </c:pt>
                <c:pt idx="32159">
                  <c:v>386905944.97943479</c:v>
                </c:pt>
                <c:pt idx="32160">
                  <c:v>386909805.8258822</c:v>
                </c:pt>
                <c:pt idx="32161">
                  <c:v>386999930.88661814</c:v>
                </c:pt>
                <c:pt idx="32162">
                  <c:v>387003792.48616999</c:v>
                </c:pt>
                <c:pt idx="32163">
                  <c:v>387007086.16397125</c:v>
                </c:pt>
                <c:pt idx="32164">
                  <c:v>387010039.08559525</c:v>
                </c:pt>
                <c:pt idx="32165">
                  <c:v>387013105.55021912</c:v>
                </c:pt>
                <c:pt idx="32166">
                  <c:v>387016399.12529439</c:v>
                </c:pt>
                <c:pt idx="32167">
                  <c:v>387019919.80330551</c:v>
                </c:pt>
                <c:pt idx="32168">
                  <c:v>387023326.87153375</c:v>
                </c:pt>
                <c:pt idx="32169">
                  <c:v>387026506.76680636</c:v>
                </c:pt>
                <c:pt idx="32170">
                  <c:v>387115503.25172031</c:v>
                </c:pt>
                <c:pt idx="32171">
                  <c:v>387118456.60654551</c:v>
                </c:pt>
                <c:pt idx="32172">
                  <c:v>387122091.46470076</c:v>
                </c:pt>
                <c:pt idx="32173">
                  <c:v>387125953.4530198</c:v>
                </c:pt>
                <c:pt idx="32174">
                  <c:v>387129815.39140016</c:v>
                </c:pt>
                <c:pt idx="32175">
                  <c:v>387133222.94261849</c:v>
                </c:pt>
                <c:pt idx="32176">
                  <c:v>387136289.70547444</c:v>
                </c:pt>
                <c:pt idx="32177">
                  <c:v>387139470.01887876</c:v>
                </c:pt>
                <c:pt idx="32178">
                  <c:v>387143104.62130183</c:v>
                </c:pt>
                <c:pt idx="32179">
                  <c:v>387146398.44154221</c:v>
                </c:pt>
                <c:pt idx="32180">
                  <c:v>387149351.49087369</c:v>
                </c:pt>
                <c:pt idx="32181">
                  <c:v>387151850.20211846</c:v>
                </c:pt>
                <c:pt idx="32182">
                  <c:v>387154462.46879494</c:v>
                </c:pt>
                <c:pt idx="32183">
                  <c:v>387157301.86318082</c:v>
                </c:pt>
                <c:pt idx="32184">
                  <c:v>387160936.24860495</c:v>
                </c:pt>
                <c:pt idx="32185">
                  <c:v>387164684.16225314</c:v>
                </c:pt>
                <c:pt idx="32186">
                  <c:v>387167977.74451202</c:v>
                </c:pt>
                <c:pt idx="32187">
                  <c:v>387171044.15051711</c:v>
                </c:pt>
                <c:pt idx="32188">
                  <c:v>387174110.52503842</c:v>
                </c:pt>
                <c:pt idx="32189">
                  <c:v>387263007.15460795</c:v>
                </c:pt>
                <c:pt idx="32190">
                  <c:v>387265733.37249255</c:v>
                </c:pt>
                <c:pt idx="32191">
                  <c:v>387268459.56549764</c:v>
                </c:pt>
                <c:pt idx="32192">
                  <c:v>387271526.50289023</c:v>
                </c:pt>
                <c:pt idx="32193">
                  <c:v>387274934.17417538</c:v>
                </c:pt>
                <c:pt idx="32194">
                  <c:v>387364061.83927912</c:v>
                </c:pt>
                <c:pt idx="32195">
                  <c:v>387367015.74691242</c:v>
                </c:pt>
                <c:pt idx="32196">
                  <c:v>387456031.77845436</c:v>
                </c:pt>
                <c:pt idx="32197">
                  <c:v>387459554.4523524</c:v>
                </c:pt>
                <c:pt idx="32198">
                  <c:v>387376786.15642685</c:v>
                </c:pt>
                <c:pt idx="32199">
                  <c:v>387378944.69218403</c:v>
                </c:pt>
                <c:pt idx="32200">
                  <c:v>387380989.60641271</c:v>
                </c:pt>
                <c:pt idx="32201">
                  <c:v>387383375.32199079</c:v>
                </c:pt>
                <c:pt idx="32202">
                  <c:v>387386442.64260221</c:v>
                </c:pt>
                <c:pt idx="32203">
                  <c:v>387475803.66862655</c:v>
                </c:pt>
                <c:pt idx="32204">
                  <c:v>387479212.48300576</c:v>
                </c:pt>
                <c:pt idx="32205">
                  <c:v>387482507.63328141</c:v>
                </c:pt>
                <c:pt idx="32206">
                  <c:v>387485916.37119687</c:v>
                </c:pt>
                <c:pt idx="32207">
                  <c:v>387489779.56050122</c:v>
                </c:pt>
                <c:pt idx="32208">
                  <c:v>387493983.56270975</c:v>
                </c:pt>
                <c:pt idx="32209">
                  <c:v>387498073.88647699</c:v>
                </c:pt>
                <c:pt idx="32210">
                  <c:v>387501823.30075288</c:v>
                </c:pt>
                <c:pt idx="32211">
                  <c:v>387505118.20173949</c:v>
                </c:pt>
                <c:pt idx="32212">
                  <c:v>387508640.29710734</c:v>
                </c:pt>
                <c:pt idx="32213">
                  <c:v>387512616.80650681</c:v>
                </c:pt>
                <c:pt idx="32214">
                  <c:v>387516706.8752625</c:v>
                </c:pt>
                <c:pt idx="32215">
                  <c:v>387434833.97835296</c:v>
                </c:pt>
                <c:pt idx="32216">
                  <c:v>387438695.859945</c:v>
                </c:pt>
                <c:pt idx="32217">
                  <c:v>387528408.70725602</c:v>
                </c:pt>
                <c:pt idx="32218">
                  <c:v>387617895.90759921</c:v>
                </c:pt>
                <c:pt idx="32219">
                  <c:v>387620736.68553859</c:v>
                </c:pt>
                <c:pt idx="32220">
                  <c:v>387623463.80696255</c:v>
                </c:pt>
                <c:pt idx="32221">
                  <c:v>387626645.41717875</c:v>
                </c:pt>
                <c:pt idx="32222">
                  <c:v>387630508.75548834</c:v>
                </c:pt>
                <c:pt idx="32223">
                  <c:v>387548403.01037019</c:v>
                </c:pt>
                <c:pt idx="32224">
                  <c:v>387551924.59566414</c:v>
                </c:pt>
                <c:pt idx="32225">
                  <c:v>387555218.94434077</c:v>
                </c:pt>
                <c:pt idx="32226">
                  <c:v>387558399.66033053</c:v>
                </c:pt>
                <c:pt idx="32227">
                  <c:v>387647438.67866051</c:v>
                </c:pt>
                <c:pt idx="32228">
                  <c:v>387650051.93708014</c:v>
                </c:pt>
                <c:pt idx="32229">
                  <c:v>387652551.55419236</c:v>
                </c:pt>
                <c:pt idx="32230">
                  <c:v>387655505.62019485</c:v>
                </c:pt>
                <c:pt idx="32231">
                  <c:v>387572826.05431801</c:v>
                </c:pt>
                <c:pt idx="32232">
                  <c:v>387576688.12036651</c:v>
                </c:pt>
                <c:pt idx="32233">
                  <c:v>387580663.72446197</c:v>
                </c:pt>
                <c:pt idx="32234">
                  <c:v>387584184.9296391</c:v>
                </c:pt>
                <c:pt idx="32235">
                  <c:v>387586683.82427436</c:v>
                </c:pt>
                <c:pt idx="32236">
                  <c:v>387589296.28268898</c:v>
                </c:pt>
                <c:pt idx="32237">
                  <c:v>387592703.80282408</c:v>
                </c:pt>
                <c:pt idx="32238">
                  <c:v>387596565.61201036</c:v>
                </c:pt>
                <c:pt idx="32239">
                  <c:v>387514219.6868059</c:v>
                </c:pt>
                <c:pt idx="32240">
                  <c:v>387517399.21864295</c:v>
                </c:pt>
                <c:pt idx="32241">
                  <c:v>387434937.36507231</c:v>
                </c:pt>
                <c:pt idx="32242">
                  <c:v>387439137.85569459</c:v>
                </c:pt>
                <c:pt idx="32243">
                  <c:v>387443338.28725344</c:v>
                </c:pt>
                <c:pt idx="32244">
                  <c:v>387447311.61409897</c:v>
                </c:pt>
                <c:pt idx="32245">
                  <c:v>387451284.88809681</c:v>
                </c:pt>
                <c:pt idx="32246">
                  <c:v>387455371.629076</c:v>
                </c:pt>
                <c:pt idx="32247">
                  <c:v>387459231.27755481</c:v>
                </c:pt>
                <c:pt idx="32248">
                  <c:v>387462636.80832982</c:v>
                </c:pt>
                <c:pt idx="32249">
                  <c:v>387465588.23693085</c:v>
                </c:pt>
                <c:pt idx="32250">
                  <c:v>387468539.63637286</c:v>
                </c:pt>
                <c:pt idx="32251">
                  <c:v>387386295.30274099</c:v>
                </c:pt>
                <c:pt idx="32252">
                  <c:v>387390494.33615476</c:v>
                </c:pt>
                <c:pt idx="32253">
                  <c:v>387394579.82551581</c:v>
                </c:pt>
                <c:pt idx="32254">
                  <c:v>387312445.29785877</c:v>
                </c:pt>
                <c:pt idx="32255">
                  <c:v>387316416.31484705</c:v>
                </c:pt>
                <c:pt idx="32256">
                  <c:v>387320954.5553115</c:v>
                </c:pt>
                <c:pt idx="32257">
                  <c:v>387325606.1802057</c:v>
                </c:pt>
                <c:pt idx="32258">
                  <c:v>387243807.0777148</c:v>
                </c:pt>
                <c:pt idx="32259">
                  <c:v>387247550.13198048</c:v>
                </c:pt>
                <c:pt idx="32260">
                  <c:v>387250726.02000916</c:v>
                </c:pt>
                <c:pt idx="32261">
                  <c:v>387254015.29699188</c:v>
                </c:pt>
                <c:pt idx="32262">
                  <c:v>387257871.64454371</c:v>
                </c:pt>
                <c:pt idx="32263">
                  <c:v>387262181.62109137</c:v>
                </c:pt>
                <c:pt idx="32264">
                  <c:v>387266378.11741513</c:v>
                </c:pt>
                <c:pt idx="32265">
                  <c:v>387269894.05540395</c:v>
                </c:pt>
                <c:pt idx="32266">
                  <c:v>387358732.73013616</c:v>
                </c:pt>
                <c:pt idx="32267">
                  <c:v>387361795.61592102</c:v>
                </c:pt>
                <c:pt idx="32268">
                  <c:v>387279647.73111236</c:v>
                </c:pt>
                <c:pt idx="32269">
                  <c:v>387197384.6974895</c:v>
                </c:pt>
                <c:pt idx="32270">
                  <c:v>387115006.59490794</c:v>
                </c:pt>
                <c:pt idx="32271">
                  <c:v>387118974.16186702</c:v>
                </c:pt>
                <c:pt idx="32272">
                  <c:v>387123735.17258364</c:v>
                </c:pt>
                <c:pt idx="32273">
                  <c:v>387042146.67716134</c:v>
                </c:pt>
                <c:pt idx="32274">
                  <c:v>386959763.03145319</c:v>
                </c:pt>
                <c:pt idx="32275">
                  <c:v>386962935.50049186</c:v>
                </c:pt>
                <c:pt idx="32276">
                  <c:v>386966221.23642349</c:v>
                </c:pt>
                <c:pt idx="32277">
                  <c:v>386969506.93615949</c:v>
                </c:pt>
                <c:pt idx="32278">
                  <c:v>386972792.59970033</c:v>
                </c:pt>
                <c:pt idx="32279">
                  <c:v>386975964.93015474</c:v>
                </c:pt>
                <c:pt idx="32280">
                  <c:v>387065491.66750556</c:v>
                </c:pt>
                <c:pt idx="32281">
                  <c:v>387069457.8678109</c:v>
                </c:pt>
                <c:pt idx="32282">
                  <c:v>387160007.04595017</c:v>
                </c:pt>
                <c:pt idx="32283">
                  <c:v>387164427.37911028</c:v>
                </c:pt>
                <c:pt idx="32284">
                  <c:v>387168734.30741185</c:v>
                </c:pt>
                <c:pt idx="32285">
                  <c:v>387173154.51129234</c:v>
                </c:pt>
                <c:pt idx="32286">
                  <c:v>387177121.30518156</c:v>
                </c:pt>
                <c:pt idx="32287">
                  <c:v>387266769.09246224</c:v>
                </c:pt>
                <c:pt idx="32288">
                  <c:v>387270623.30816722</c:v>
                </c:pt>
                <c:pt idx="32289">
                  <c:v>387274364.11698979</c:v>
                </c:pt>
                <c:pt idx="32290">
                  <c:v>387278444.94586968</c:v>
                </c:pt>
                <c:pt idx="32291">
                  <c:v>387368550.26931375</c:v>
                </c:pt>
                <c:pt idx="32292">
                  <c:v>387372858.64826435</c:v>
                </c:pt>
                <c:pt idx="32293">
                  <c:v>387463193.42894179</c:v>
                </c:pt>
                <c:pt idx="32294">
                  <c:v>387553530.06094766</c:v>
                </c:pt>
                <c:pt idx="32295">
                  <c:v>387643981.99241912</c:v>
                </c:pt>
                <c:pt idx="32296">
                  <c:v>387734662.76539314</c:v>
                </c:pt>
                <c:pt idx="32297">
                  <c:v>387739882.4118104</c:v>
                </c:pt>
                <c:pt idx="32298">
                  <c:v>387830906.73245358</c:v>
                </c:pt>
                <c:pt idx="32299">
                  <c:v>387921252.08750582</c:v>
                </c:pt>
                <c:pt idx="32300">
                  <c:v>387924998.10526282</c:v>
                </c:pt>
                <c:pt idx="32301">
                  <c:v>388014210.70081896</c:v>
                </c:pt>
                <c:pt idx="32302">
                  <c:v>388017276.23665375</c:v>
                </c:pt>
                <c:pt idx="32303">
                  <c:v>388021136.49632984</c:v>
                </c:pt>
                <c:pt idx="32304">
                  <c:v>388026018.51807666</c:v>
                </c:pt>
                <c:pt idx="32305">
                  <c:v>388117279.02693415</c:v>
                </c:pt>
                <c:pt idx="32306">
                  <c:v>388121821.29855716</c:v>
                </c:pt>
                <c:pt idx="32307">
                  <c:v>388211835.58681196</c:v>
                </c:pt>
                <c:pt idx="32308">
                  <c:v>388216833.04710752</c:v>
                </c:pt>
                <c:pt idx="32309">
                  <c:v>388308781.30262816</c:v>
                </c:pt>
                <c:pt idx="32310">
                  <c:v>388314234.0828771</c:v>
                </c:pt>
                <c:pt idx="32311">
                  <c:v>388319345.97410846</c:v>
                </c:pt>
                <c:pt idx="32312">
                  <c:v>388324344.18330801</c:v>
                </c:pt>
                <c:pt idx="32313">
                  <c:v>388242954.77620304</c:v>
                </c:pt>
                <c:pt idx="32314">
                  <c:v>388246816.05567849</c:v>
                </c:pt>
                <c:pt idx="32315">
                  <c:v>388336725.75102121</c:v>
                </c:pt>
                <c:pt idx="32316">
                  <c:v>388341496.49357176</c:v>
                </c:pt>
                <c:pt idx="32317">
                  <c:v>388432431.35150701</c:v>
                </c:pt>
                <c:pt idx="32318">
                  <c:v>388436862.16787452</c:v>
                </c:pt>
                <c:pt idx="32319">
                  <c:v>388441179.31046641</c:v>
                </c:pt>
                <c:pt idx="32320">
                  <c:v>388445609.99731469</c:v>
                </c:pt>
                <c:pt idx="32321">
                  <c:v>388450267.82814348</c:v>
                </c:pt>
                <c:pt idx="32322">
                  <c:v>388454584.77734935</c:v>
                </c:pt>
                <c:pt idx="32323">
                  <c:v>388458560.85968304</c:v>
                </c:pt>
                <c:pt idx="32324">
                  <c:v>388462423.28907949</c:v>
                </c:pt>
                <c:pt idx="32325">
                  <c:v>388466740.06294203</c:v>
                </c:pt>
                <c:pt idx="32326">
                  <c:v>388471283.96815872</c:v>
                </c:pt>
                <c:pt idx="32327">
                  <c:v>388475941.39940417</c:v>
                </c:pt>
                <c:pt idx="32328">
                  <c:v>388566773.6522963</c:v>
                </c:pt>
                <c:pt idx="32329">
                  <c:v>388571886.43454844</c:v>
                </c:pt>
                <c:pt idx="32330">
                  <c:v>388576885.51497674</c:v>
                </c:pt>
                <c:pt idx="32331">
                  <c:v>388668290.07279879</c:v>
                </c:pt>
                <c:pt idx="32332">
                  <c:v>388673290.08773744</c:v>
                </c:pt>
                <c:pt idx="32333">
                  <c:v>388591768.64649367</c:v>
                </c:pt>
                <c:pt idx="32334">
                  <c:v>388596085.75228769</c:v>
                </c:pt>
                <c:pt idx="32335">
                  <c:v>388514561.207353</c:v>
                </c:pt>
                <c:pt idx="32336">
                  <c:v>388519104.38652384</c:v>
                </c:pt>
                <c:pt idx="32337">
                  <c:v>388523874.65042365</c:v>
                </c:pt>
                <c:pt idx="32338">
                  <c:v>388528531.2632671</c:v>
                </c:pt>
                <c:pt idx="32339">
                  <c:v>388447341.97382587</c:v>
                </c:pt>
                <c:pt idx="32340">
                  <c:v>388366377.48286694</c:v>
                </c:pt>
                <c:pt idx="32341">
                  <c:v>388371258.84288967</c:v>
                </c:pt>
                <c:pt idx="32342">
                  <c:v>388375459.01914954</c:v>
                </c:pt>
                <c:pt idx="32343">
                  <c:v>388292787.64817101</c:v>
                </c:pt>
                <c:pt idx="32344">
                  <c:v>388296532.82868379</c:v>
                </c:pt>
                <c:pt idx="32345">
                  <c:v>388214653.27760816</c:v>
                </c:pt>
                <c:pt idx="32346">
                  <c:v>388218851.37382317</c:v>
                </c:pt>
                <c:pt idx="32347">
                  <c:v>388222482.11220419</c:v>
                </c:pt>
                <c:pt idx="32348">
                  <c:v>388140031.62849182</c:v>
                </c:pt>
                <c:pt idx="32349">
                  <c:v>388144228.63300425</c:v>
                </c:pt>
                <c:pt idx="32350">
                  <c:v>388062002.3237648</c:v>
                </c:pt>
                <c:pt idx="32351">
                  <c:v>387979320.73972285</c:v>
                </c:pt>
                <c:pt idx="32352">
                  <c:v>387982835.45847601</c:v>
                </c:pt>
                <c:pt idx="32353">
                  <c:v>387986803.63963699</c:v>
                </c:pt>
                <c:pt idx="32354">
                  <c:v>387904912.20685029</c:v>
                </c:pt>
                <c:pt idx="32355">
                  <c:v>387909219.44178414</c:v>
                </c:pt>
                <c:pt idx="32356">
                  <c:v>387826871.78904903</c:v>
                </c:pt>
                <c:pt idx="32357">
                  <c:v>387744409.13494945</c:v>
                </c:pt>
                <c:pt idx="32358">
                  <c:v>387748827.58256418</c:v>
                </c:pt>
                <c:pt idx="32359">
                  <c:v>387667041.83613533</c:v>
                </c:pt>
                <c:pt idx="32360">
                  <c:v>387671119.38081455</c:v>
                </c:pt>
                <c:pt idx="32361">
                  <c:v>387675196.86980021</c:v>
                </c:pt>
                <c:pt idx="32362">
                  <c:v>387593180.74895132</c:v>
                </c:pt>
                <c:pt idx="32363">
                  <c:v>387597143.98648924</c:v>
                </c:pt>
                <c:pt idx="32364">
                  <c:v>387515238.27243036</c:v>
                </c:pt>
                <c:pt idx="32365">
                  <c:v>387519879.75880522</c:v>
                </c:pt>
                <c:pt idx="32366">
                  <c:v>387438197.38701385</c:v>
                </c:pt>
                <c:pt idx="32367">
                  <c:v>387441705.92401248</c:v>
                </c:pt>
                <c:pt idx="32368">
                  <c:v>387444988.06643075</c:v>
                </c:pt>
                <c:pt idx="32369">
                  <c:v>387362849.45821589</c:v>
                </c:pt>
                <c:pt idx="32370">
                  <c:v>387367375.42585379</c:v>
                </c:pt>
                <c:pt idx="32371">
                  <c:v>387285233.93847919</c:v>
                </c:pt>
                <c:pt idx="32372">
                  <c:v>387288853.8102954</c:v>
                </c:pt>
                <c:pt idx="32373">
                  <c:v>387206822.7507112</c:v>
                </c:pt>
                <c:pt idx="32374">
                  <c:v>387210894.09302181</c:v>
                </c:pt>
                <c:pt idx="32375">
                  <c:v>387129199.4021396</c:v>
                </c:pt>
                <c:pt idx="32376">
                  <c:v>387047841.79957509</c:v>
                </c:pt>
                <c:pt idx="32377">
                  <c:v>387052589.3703506</c:v>
                </c:pt>
                <c:pt idx="32378">
                  <c:v>387143106.10330868</c:v>
                </c:pt>
                <c:pt idx="32379">
                  <c:v>387146950.11762428</c:v>
                </c:pt>
                <c:pt idx="32380">
                  <c:v>387150228.79654247</c:v>
                </c:pt>
                <c:pt idx="32381">
                  <c:v>387154072.71900171</c:v>
                </c:pt>
                <c:pt idx="32382">
                  <c:v>387244480.54580498</c:v>
                </c:pt>
                <c:pt idx="32383">
                  <c:v>387248664.45165449</c:v>
                </c:pt>
                <c:pt idx="32384">
                  <c:v>387166395.54798627</c:v>
                </c:pt>
                <c:pt idx="32385">
                  <c:v>387170352.31162304</c:v>
                </c:pt>
                <c:pt idx="32386">
                  <c:v>387088306.76345277</c:v>
                </c:pt>
                <c:pt idx="32387">
                  <c:v>387092262.54050189</c:v>
                </c:pt>
                <c:pt idx="32388">
                  <c:v>387009875.20787257</c:v>
                </c:pt>
                <c:pt idx="32389">
                  <c:v>387013717.00947195</c:v>
                </c:pt>
                <c:pt idx="32390">
                  <c:v>386931778.93493217</c:v>
                </c:pt>
                <c:pt idx="32391">
                  <c:v>386850064.82104671</c:v>
                </c:pt>
                <c:pt idx="32392">
                  <c:v>386853904.75270241</c:v>
                </c:pt>
                <c:pt idx="32393">
                  <c:v>386771736.05409181</c:v>
                </c:pt>
                <c:pt idx="32394">
                  <c:v>386776365.40179294</c:v>
                </c:pt>
                <c:pt idx="32395">
                  <c:v>386695322.63044471</c:v>
                </c:pt>
                <c:pt idx="32396">
                  <c:v>386700176.5587489</c:v>
                </c:pt>
                <c:pt idx="32397">
                  <c:v>386704353.1313774</c:v>
                </c:pt>
                <c:pt idx="32398">
                  <c:v>386708303.8893891</c:v>
                </c:pt>
                <c:pt idx="32399">
                  <c:v>386798720.75076282</c:v>
                </c:pt>
                <c:pt idx="32400">
                  <c:v>386802559.37920076</c:v>
                </c:pt>
                <c:pt idx="32401">
                  <c:v>386805946.36319447</c:v>
                </c:pt>
                <c:pt idx="32402">
                  <c:v>386895576.12071824</c:v>
                </c:pt>
                <c:pt idx="32403">
                  <c:v>386899528.38674414</c:v>
                </c:pt>
                <c:pt idx="32404">
                  <c:v>386990064.05330282</c:v>
                </c:pt>
                <c:pt idx="32405">
                  <c:v>386995033.57447475</c:v>
                </c:pt>
                <c:pt idx="32406">
                  <c:v>387086024.03361464</c:v>
                </c:pt>
                <c:pt idx="32407">
                  <c:v>387176338.63870585</c:v>
                </c:pt>
                <c:pt idx="32408">
                  <c:v>387180293.24736094</c:v>
                </c:pt>
                <c:pt idx="32409">
                  <c:v>387184699.74947226</c:v>
                </c:pt>
                <c:pt idx="32410">
                  <c:v>387275582.94801122</c:v>
                </c:pt>
                <c:pt idx="32411">
                  <c:v>387279877.28699338</c:v>
                </c:pt>
                <c:pt idx="32412">
                  <c:v>387369859.15518641</c:v>
                </c:pt>
                <c:pt idx="32413">
                  <c:v>387374041.30188733</c:v>
                </c:pt>
                <c:pt idx="32414">
                  <c:v>387379127.61746091</c:v>
                </c:pt>
                <c:pt idx="32415">
                  <c:v>387470469.7071088</c:v>
                </c:pt>
                <c:pt idx="32416">
                  <c:v>387475330.87912071</c:v>
                </c:pt>
                <c:pt idx="32417">
                  <c:v>387479626.73261338</c:v>
                </c:pt>
                <c:pt idx="32418">
                  <c:v>387570520.63511491</c:v>
                </c:pt>
                <c:pt idx="32419">
                  <c:v>387575269.59167439</c:v>
                </c:pt>
                <c:pt idx="32420">
                  <c:v>387666166.50962526</c:v>
                </c:pt>
                <c:pt idx="32421">
                  <c:v>387756839.23061699</c:v>
                </c:pt>
                <c:pt idx="32422">
                  <c:v>387848192.73068523</c:v>
                </c:pt>
                <c:pt idx="32423">
                  <c:v>387940114.26430261</c:v>
                </c:pt>
                <c:pt idx="32424">
                  <c:v>387945659.1676529</c:v>
                </c:pt>
                <c:pt idx="32425">
                  <c:v>388036905.17728925</c:v>
                </c:pt>
                <c:pt idx="32426">
                  <c:v>388127813.74159431</c:v>
                </c:pt>
                <c:pt idx="32427">
                  <c:v>388218837.57112652</c:v>
                </c:pt>
                <c:pt idx="32428">
                  <c:v>388310203.24218434</c:v>
                </c:pt>
                <c:pt idx="32429">
                  <c:v>388401571.1342122</c:v>
                </c:pt>
                <c:pt idx="32430">
                  <c:v>388406215.42886317</c:v>
                </c:pt>
                <c:pt idx="32431">
                  <c:v>388496680.10766309</c:v>
                </c:pt>
                <c:pt idx="32432">
                  <c:v>388587826.56287974</c:v>
                </c:pt>
                <c:pt idx="32433">
                  <c:v>388592586.02094579</c:v>
                </c:pt>
                <c:pt idx="32434">
                  <c:v>388596325.54199201</c:v>
                </c:pt>
                <c:pt idx="32435">
                  <c:v>388599951.69955325</c:v>
                </c:pt>
                <c:pt idx="32436">
                  <c:v>388690422.7284199</c:v>
                </c:pt>
                <c:pt idx="32437">
                  <c:v>388695182.98019445</c:v>
                </c:pt>
                <c:pt idx="32438">
                  <c:v>388700056.4927997</c:v>
                </c:pt>
                <c:pt idx="32439">
                  <c:v>388705269.92999047</c:v>
                </c:pt>
                <c:pt idx="32440">
                  <c:v>388710823.27398753</c:v>
                </c:pt>
                <c:pt idx="32441">
                  <c:v>388802774.0031392</c:v>
                </c:pt>
                <c:pt idx="32442">
                  <c:v>388808101.66097277</c:v>
                </c:pt>
                <c:pt idx="32443">
                  <c:v>388812862.46641314</c:v>
                </c:pt>
                <c:pt idx="32444">
                  <c:v>388817963.24530345</c:v>
                </c:pt>
                <c:pt idx="32445">
                  <c:v>388823630.67539251</c:v>
                </c:pt>
                <c:pt idx="32446">
                  <c:v>388915361.33369845</c:v>
                </c:pt>
                <c:pt idx="32447">
                  <c:v>388920349.596066</c:v>
                </c:pt>
                <c:pt idx="32448">
                  <c:v>388924657.57391065</c:v>
                </c:pt>
                <c:pt idx="32449">
                  <c:v>388928852.12431622</c:v>
                </c:pt>
                <c:pt idx="32450">
                  <c:v>389019340.60459548</c:v>
                </c:pt>
                <c:pt idx="32451">
                  <c:v>389023535.96521366</c:v>
                </c:pt>
                <c:pt idx="32452">
                  <c:v>389027164.33777869</c:v>
                </c:pt>
                <c:pt idx="32453">
                  <c:v>389116522.18907869</c:v>
                </c:pt>
                <c:pt idx="32454">
                  <c:v>389119924.46586818</c:v>
                </c:pt>
                <c:pt idx="32455">
                  <c:v>389210645.59442765</c:v>
                </c:pt>
                <c:pt idx="32456">
                  <c:v>389215749.99005365</c:v>
                </c:pt>
                <c:pt idx="32457">
                  <c:v>389306133.75166535</c:v>
                </c:pt>
                <c:pt idx="32458">
                  <c:v>389309877.69620079</c:v>
                </c:pt>
                <c:pt idx="32459">
                  <c:v>389228000.18450296</c:v>
                </c:pt>
                <c:pt idx="32460">
                  <c:v>389232877.43722719</c:v>
                </c:pt>
                <c:pt idx="32461">
                  <c:v>389237754.61050028</c:v>
                </c:pt>
                <c:pt idx="32462">
                  <c:v>389242404.86451286</c:v>
                </c:pt>
                <c:pt idx="32463">
                  <c:v>389246941.62808776</c:v>
                </c:pt>
                <c:pt idx="32464">
                  <c:v>389251478.32291698</c:v>
                </c:pt>
                <c:pt idx="32465">
                  <c:v>389256241.778503</c:v>
                </c:pt>
                <c:pt idx="32466">
                  <c:v>389260551.50634718</c:v>
                </c:pt>
                <c:pt idx="32467">
                  <c:v>389264520.93763536</c:v>
                </c:pt>
                <c:pt idx="32468">
                  <c:v>389354574.50959742</c:v>
                </c:pt>
                <c:pt idx="32469">
                  <c:v>389358431.28234279</c:v>
                </c:pt>
                <c:pt idx="32470">
                  <c:v>389448260.40155262</c:v>
                </c:pt>
                <c:pt idx="32471">
                  <c:v>389452004.47563219</c:v>
                </c:pt>
                <c:pt idx="32472">
                  <c:v>389542062.90088141</c:v>
                </c:pt>
                <c:pt idx="32473">
                  <c:v>389545921.18691516</c:v>
                </c:pt>
                <c:pt idx="32474">
                  <c:v>389635982.07416248</c:v>
                </c:pt>
                <c:pt idx="32475">
                  <c:v>389639841.11459076</c:v>
                </c:pt>
                <c:pt idx="32476">
                  <c:v>389644267.59976745</c:v>
                </c:pt>
                <c:pt idx="32477">
                  <c:v>389648921.01368225</c:v>
                </c:pt>
                <c:pt idx="32478">
                  <c:v>389739326.81652468</c:v>
                </c:pt>
                <c:pt idx="32479">
                  <c:v>389742505.37473947</c:v>
                </c:pt>
                <c:pt idx="32480">
                  <c:v>389745910.93542099</c:v>
                </c:pt>
                <c:pt idx="32481">
                  <c:v>389663902.24570668</c:v>
                </c:pt>
                <c:pt idx="32482">
                  <c:v>389754538.18263549</c:v>
                </c:pt>
                <c:pt idx="32483">
                  <c:v>389758511.17349881</c:v>
                </c:pt>
                <c:pt idx="32484">
                  <c:v>389762030.06428349</c:v>
                </c:pt>
                <c:pt idx="32485">
                  <c:v>389764754.33845365</c:v>
                </c:pt>
                <c:pt idx="32486">
                  <c:v>389766684.01767576</c:v>
                </c:pt>
                <c:pt idx="32487">
                  <c:v>389769294.74037814</c:v>
                </c:pt>
                <c:pt idx="32488">
                  <c:v>389772813.50456244</c:v>
                </c:pt>
                <c:pt idx="32489">
                  <c:v>389776332.22743583</c:v>
                </c:pt>
                <c:pt idx="32490">
                  <c:v>389780077.91929579</c:v>
                </c:pt>
                <c:pt idx="32491">
                  <c:v>389784618.08909655</c:v>
                </c:pt>
                <c:pt idx="32492">
                  <c:v>389789498.69492906</c:v>
                </c:pt>
                <c:pt idx="32493">
                  <c:v>389793584.72241294</c:v>
                </c:pt>
                <c:pt idx="32494">
                  <c:v>389797216.70008016</c:v>
                </c:pt>
                <c:pt idx="32495">
                  <c:v>389800848.63373655</c:v>
                </c:pt>
                <c:pt idx="32496">
                  <c:v>389804594.01922512</c:v>
                </c:pt>
                <c:pt idx="32497">
                  <c:v>389894334.0262571</c:v>
                </c:pt>
                <c:pt idx="32498">
                  <c:v>389897853.11296719</c:v>
                </c:pt>
                <c:pt idx="32499">
                  <c:v>389901599.19213694</c:v>
                </c:pt>
                <c:pt idx="32500">
                  <c:v>389905458.73989916</c:v>
                </c:pt>
                <c:pt idx="32501">
                  <c:v>389909772.29330349</c:v>
                </c:pt>
                <c:pt idx="32502">
                  <c:v>389913972.27250779</c:v>
                </c:pt>
                <c:pt idx="32503">
                  <c:v>389917604.63950485</c:v>
                </c:pt>
                <c:pt idx="32504">
                  <c:v>389920215.37609941</c:v>
                </c:pt>
                <c:pt idx="32505">
                  <c:v>389922485.56335306</c:v>
                </c:pt>
                <c:pt idx="32506">
                  <c:v>389924982.74947655</c:v>
                </c:pt>
                <c:pt idx="32507">
                  <c:v>389928387.96975893</c:v>
                </c:pt>
                <c:pt idx="32508">
                  <c:v>389932587.68817198</c:v>
                </c:pt>
                <c:pt idx="32509">
                  <c:v>389936333.33333683</c:v>
                </c:pt>
                <c:pt idx="32510">
                  <c:v>389939511.41980714</c:v>
                </c:pt>
                <c:pt idx="32511">
                  <c:v>389856457.1219734</c:v>
                </c:pt>
                <c:pt idx="32512">
                  <c:v>389859974.86302191</c:v>
                </c:pt>
                <c:pt idx="32513">
                  <c:v>389863832.98314983</c:v>
                </c:pt>
                <c:pt idx="32514">
                  <c:v>389867691.05361587</c:v>
                </c:pt>
                <c:pt idx="32515">
                  <c:v>389871322.13339555</c:v>
                </c:pt>
                <c:pt idx="32516">
                  <c:v>389788489.83918035</c:v>
                </c:pt>
                <c:pt idx="32517">
                  <c:v>389791779.70201546</c:v>
                </c:pt>
                <c:pt idx="32518">
                  <c:v>389795523.29510015</c:v>
                </c:pt>
                <c:pt idx="32519">
                  <c:v>389799493.72150874</c:v>
                </c:pt>
                <c:pt idx="32520">
                  <c:v>389803237.21822476</c:v>
                </c:pt>
                <c:pt idx="32521">
                  <c:v>389806526.91915667</c:v>
                </c:pt>
                <c:pt idx="32522">
                  <c:v>389809816.58397347</c:v>
                </c:pt>
                <c:pt idx="32523">
                  <c:v>389899915.34952867</c:v>
                </c:pt>
                <c:pt idx="32524">
                  <c:v>389904226.78830945</c:v>
                </c:pt>
                <c:pt idx="32525">
                  <c:v>389994328.10889781</c:v>
                </c:pt>
                <c:pt idx="32526">
                  <c:v>389997732.5416019</c:v>
                </c:pt>
                <c:pt idx="32527">
                  <c:v>390000796.49798059</c:v>
                </c:pt>
                <c:pt idx="32528">
                  <c:v>390089992.79782701</c:v>
                </c:pt>
                <c:pt idx="32529">
                  <c:v>390093170.87237275</c:v>
                </c:pt>
                <c:pt idx="32530">
                  <c:v>390096462.41407216</c:v>
                </c:pt>
                <c:pt idx="32531">
                  <c:v>390099072.92145264</c:v>
                </c:pt>
                <c:pt idx="32532">
                  <c:v>390101456.40834314</c:v>
                </c:pt>
                <c:pt idx="32533">
                  <c:v>390104180.37016261</c:v>
                </c:pt>
                <c:pt idx="32534">
                  <c:v>390107017.80407745</c:v>
                </c:pt>
                <c:pt idx="32535">
                  <c:v>390109401.22781706</c:v>
                </c:pt>
                <c:pt idx="32536">
                  <c:v>390197354.18212289</c:v>
                </c:pt>
                <c:pt idx="32537">
                  <c:v>390199056.98277873</c:v>
                </c:pt>
                <c:pt idx="32538">
                  <c:v>390287124.59107578</c:v>
                </c:pt>
                <c:pt idx="32539">
                  <c:v>390289281.92172575</c:v>
                </c:pt>
                <c:pt idx="32540">
                  <c:v>390291325.69434655</c:v>
                </c:pt>
                <c:pt idx="32541">
                  <c:v>390293255.9112584</c:v>
                </c:pt>
                <c:pt idx="32542">
                  <c:v>390295526.73878449</c:v>
                </c:pt>
                <c:pt idx="32543">
                  <c:v>390298138.1691888</c:v>
                </c:pt>
                <c:pt idx="32544">
                  <c:v>390301203.73239553</c:v>
                </c:pt>
                <c:pt idx="32545">
                  <c:v>390304155.72661692</c:v>
                </c:pt>
                <c:pt idx="32546">
                  <c:v>390392568.47356385</c:v>
                </c:pt>
                <c:pt idx="32547">
                  <c:v>390394385.45934606</c:v>
                </c:pt>
                <c:pt idx="32548">
                  <c:v>390396543.11567193</c:v>
                </c:pt>
                <c:pt idx="32549">
                  <c:v>390398700.75648248</c:v>
                </c:pt>
                <c:pt idx="32550">
                  <c:v>390486775.00024933</c:v>
                </c:pt>
                <c:pt idx="32551">
                  <c:v>390489273.83866221</c:v>
                </c:pt>
                <c:pt idx="32552">
                  <c:v>390492794.89383966</c:v>
                </c:pt>
                <c:pt idx="32553">
                  <c:v>390582461.70484555</c:v>
                </c:pt>
                <c:pt idx="32554">
                  <c:v>390585756.24797255</c:v>
                </c:pt>
                <c:pt idx="32555">
                  <c:v>390588482.73907846</c:v>
                </c:pt>
                <c:pt idx="32556">
                  <c:v>390589959.57808846</c:v>
                </c:pt>
                <c:pt idx="32557">
                  <c:v>390591550.01197296</c:v>
                </c:pt>
                <c:pt idx="32558">
                  <c:v>390593708.44448251</c:v>
                </c:pt>
                <c:pt idx="32559">
                  <c:v>390596094.06235719</c:v>
                </c:pt>
                <c:pt idx="32560">
                  <c:v>390684628.95178616</c:v>
                </c:pt>
                <c:pt idx="32561">
                  <c:v>390687242.30686271</c:v>
                </c:pt>
                <c:pt idx="32562">
                  <c:v>390690196.50694972</c:v>
                </c:pt>
                <c:pt idx="32563">
                  <c:v>390692696.19201374</c:v>
                </c:pt>
                <c:pt idx="32564">
                  <c:v>390695082.23561639</c:v>
                </c:pt>
                <c:pt idx="32565">
                  <c:v>390697695.49971074</c:v>
                </c:pt>
                <c:pt idx="32566">
                  <c:v>390700195.12234479</c:v>
                </c:pt>
                <c:pt idx="32567">
                  <c:v>390702353.8706004</c:v>
                </c:pt>
                <c:pt idx="32568">
                  <c:v>390790893.52583176</c:v>
                </c:pt>
                <c:pt idx="32569">
                  <c:v>390793052.71887255</c:v>
                </c:pt>
                <c:pt idx="32570">
                  <c:v>390794757.33399153</c:v>
                </c:pt>
                <c:pt idx="32571">
                  <c:v>390796234.65926856</c:v>
                </c:pt>
                <c:pt idx="32572">
                  <c:v>390797711.97727805</c:v>
                </c:pt>
                <c:pt idx="32573">
                  <c:v>390799189.28802097</c:v>
                </c:pt>
                <c:pt idx="32574">
                  <c:v>390800780.22992444</c:v>
                </c:pt>
                <c:pt idx="32575">
                  <c:v>390802484.80118304</c:v>
                </c:pt>
                <c:pt idx="32576">
                  <c:v>390804416.63691306</c:v>
                </c:pt>
                <c:pt idx="32577">
                  <c:v>390892505.51591033</c:v>
                </c:pt>
                <c:pt idx="32578">
                  <c:v>390894437.75396705</c:v>
                </c:pt>
                <c:pt idx="32579">
                  <c:v>390896483.63953876</c:v>
                </c:pt>
                <c:pt idx="32580">
                  <c:v>390898074.87423879</c:v>
                </c:pt>
                <c:pt idx="32581">
                  <c:v>390899097.80638045</c:v>
                </c:pt>
                <c:pt idx="32582">
                  <c:v>390900802.68554252</c:v>
                </c:pt>
                <c:pt idx="32583">
                  <c:v>390903075.84270632</c:v>
                </c:pt>
                <c:pt idx="32584">
                  <c:v>390990713.05466455</c:v>
                </c:pt>
                <c:pt idx="32585">
                  <c:v>390991167.78230566</c:v>
                </c:pt>
                <c:pt idx="32586">
                  <c:v>390905576.29571849</c:v>
                </c:pt>
                <c:pt idx="32587">
                  <c:v>390906485.54619884</c:v>
                </c:pt>
                <c:pt idx="32588">
                  <c:v>390907281.13811165</c:v>
                </c:pt>
                <c:pt idx="32589">
                  <c:v>390907963.07235914</c:v>
                </c:pt>
                <c:pt idx="32590">
                  <c:v>390908872.315615</c:v>
                </c:pt>
                <c:pt idx="32591">
                  <c:v>390909781.55611855</c:v>
                </c:pt>
                <c:pt idx="32592">
                  <c:v>390997079.17901731</c:v>
                </c:pt>
                <c:pt idx="32593">
                  <c:v>390998557.01002252</c:v>
                </c:pt>
                <c:pt idx="32594">
                  <c:v>391086310.21655506</c:v>
                </c:pt>
                <c:pt idx="32595">
                  <c:v>391087788.3591072</c:v>
                </c:pt>
                <c:pt idx="32596">
                  <c:v>391089493.89917147</c:v>
                </c:pt>
                <c:pt idx="32597">
                  <c:v>391091085.72783184</c:v>
                </c:pt>
                <c:pt idx="32598">
                  <c:v>391092563.84689522</c:v>
                </c:pt>
                <c:pt idx="32599">
                  <c:v>391093587.15583396</c:v>
                </c:pt>
                <c:pt idx="32600">
                  <c:v>391094155.65929431</c:v>
                </c:pt>
                <c:pt idx="32601">
                  <c:v>391094837.86202717</c:v>
                </c:pt>
                <c:pt idx="32602">
                  <c:v>391009242.64868182</c:v>
                </c:pt>
                <c:pt idx="32603">
                  <c:v>391009697.34827977</c:v>
                </c:pt>
                <c:pt idx="32604">
                  <c:v>391010493.07092083</c:v>
                </c:pt>
                <c:pt idx="32605">
                  <c:v>390924897.2762863</c:v>
                </c:pt>
                <c:pt idx="32606">
                  <c:v>390925351.87262994</c:v>
                </c:pt>
                <c:pt idx="32607">
                  <c:v>391012652.87889498</c:v>
                </c:pt>
                <c:pt idx="32608">
                  <c:v>391013903.28694123</c:v>
                </c:pt>
                <c:pt idx="32609">
                  <c:v>391014812.67134315</c:v>
                </c:pt>
                <c:pt idx="32610">
                  <c:v>391015153.68978423</c:v>
                </c:pt>
                <c:pt idx="32611">
                  <c:v>391015267.36251229</c:v>
                </c:pt>
                <c:pt idx="32612">
                  <c:v>391015381.0351966</c:v>
                </c:pt>
                <c:pt idx="32613">
                  <c:v>391015949.39797479</c:v>
                </c:pt>
                <c:pt idx="32614">
                  <c:v>391016290.41512567</c:v>
                </c:pt>
                <c:pt idx="32615">
                  <c:v>391016404.08742321</c:v>
                </c:pt>
                <c:pt idx="32616">
                  <c:v>391016404.08742321</c:v>
                </c:pt>
                <c:pt idx="32617">
                  <c:v>391016404.08742321</c:v>
                </c:pt>
                <c:pt idx="32618">
                  <c:v>391016404.08742321</c:v>
                </c:pt>
                <c:pt idx="32619">
                  <c:v>391016404.08742321</c:v>
                </c:pt>
                <c:pt idx="32620">
                  <c:v>391016404.08742321</c:v>
                </c:pt>
                <c:pt idx="32621">
                  <c:v>391016858.77618349</c:v>
                </c:pt>
                <c:pt idx="32622">
                  <c:v>391017540.80803376</c:v>
                </c:pt>
                <c:pt idx="32623">
                  <c:v>391017995.49507344</c:v>
                </c:pt>
                <c:pt idx="32624">
                  <c:v>391018450.18142623</c:v>
                </c:pt>
                <c:pt idx="32625">
                  <c:v>391018677.52434379</c:v>
                </c:pt>
                <c:pt idx="32626">
                  <c:v>391019018.53839833</c:v>
                </c:pt>
                <c:pt idx="32627">
                  <c:v>390932852.61297143</c:v>
                </c:pt>
                <c:pt idx="32628">
                  <c:v>390932625.32056165</c:v>
                </c:pt>
                <c:pt idx="32629">
                  <c:v>390932625.32056165</c:v>
                </c:pt>
                <c:pt idx="32630">
                  <c:v>390932511.67429185</c:v>
                </c:pt>
                <c:pt idx="32631">
                  <c:v>390846004.91034079</c:v>
                </c:pt>
                <c:pt idx="32632">
                  <c:v>390846118.53161436</c:v>
                </c:pt>
                <c:pt idx="32633">
                  <c:v>390760407.01556355</c:v>
                </c:pt>
                <c:pt idx="32634">
                  <c:v>390761088.59052122</c:v>
                </c:pt>
                <c:pt idx="32635">
                  <c:v>390761656.56847078</c:v>
                </c:pt>
                <c:pt idx="32636">
                  <c:v>390762224.54534596</c:v>
                </c:pt>
                <c:pt idx="32637">
                  <c:v>390762906.11617774</c:v>
                </c:pt>
                <c:pt idx="32638">
                  <c:v>390763587.68546301</c:v>
                </c:pt>
                <c:pt idx="32639">
                  <c:v>390763928.46952498</c:v>
                </c:pt>
                <c:pt idx="32640">
                  <c:v>390850663.34730822</c:v>
                </c:pt>
                <c:pt idx="32641">
                  <c:v>390851572.30219346</c:v>
                </c:pt>
                <c:pt idx="32642">
                  <c:v>390852481.25432795</c:v>
                </c:pt>
                <c:pt idx="32643">
                  <c:v>390939784.94886267</c:v>
                </c:pt>
                <c:pt idx="32644">
                  <c:v>390940807.73897457</c:v>
                </c:pt>
                <c:pt idx="32645">
                  <c:v>390941489.59711552</c:v>
                </c:pt>
                <c:pt idx="32646">
                  <c:v>390855776.18275344</c:v>
                </c:pt>
                <c:pt idx="32647">
                  <c:v>390856685.12216455</c:v>
                </c:pt>
                <c:pt idx="32648">
                  <c:v>390857821.29255944</c:v>
                </c:pt>
                <c:pt idx="32649">
                  <c:v>390773015.90183979</c:v>
                </c:pt>
                <c:pt idx="32650">
                  <c:v>390688436.98276049</c:v>
                </c:pt>
                <c:pt idx="32651">
                  <c:v>390689686.20021719</c:v>
                </c:pt>
                <c:pt idx="32652">
                  <c:v>390603516.68219596</c:v>
                </c:pt>
                <c:pt idx="32653">
                  <c:v>390603743.76183695</c:v>
                </c:pt>
                <c:pt idx="32654">
                  <c:v>390517574.14336485</c:v>
                </c:pt>
                <c:pt idx="32655">
                  <c:v>390431290.98513544</c:v>
                </c:pt>
                <c:pt idx="32656">
                  <c:v>390431290.98513544</c:v>
                </c:pt>
                <c:pt idx="32657">
                  <c:v>390431517.9641968</c:v>
                </c:pt>
                <c:pt idx="32658">
                  <c:v>390345575.14883488</c:v>
                </c:pt>
                <c:pt idx="32659">
                  <c:v>390345461.68453521</c:v>
                </c:pt>
                <c:pt idx="32660">
                  <c:v>390345234.75580686</c:v>
                </c:pt>
                <c:pt idx="32661">
                  <c:v>390432085.41109794</c:v>
                </c:pt>
                <c:pt idx="32662">
                  <c:v>390432993.32390779</c:v>
                </c:pt>
                <c:pt idx="32663">
                  <c:v>390433333.79050314</c:v>
                </c:pt>
                <c:pt idx="32664">
                  <c:v>390519503.88627768</c:v>
                </c:pt>
                <c:pt idx="32665">
                  <c:v>390519390.37233245</c:v>
                </c:pt>
                <c:pt idx="32666">
                  <c:v>390519163.34431309</c:v>
                </c:pt>
                <c:pt idx="32667">
                  <c:v>390519276.8583442</c:v>
                </c:pt>
                <c:pt idx="32668">
                  <c:v>390519390.37233245</c:v>
                </c:pt>
                <c:pt idx="32669">
                  <c:v>390519163.34431309</c:v>
                </c:pt>
                <c:pt idx="32670">
                  <c:v>390519390.37233245</c:v>
                </c:pt>
                <c:pt idx="32671">
                  <c:v>390434128.21105593</c:v>
                </c:pt>
                <c:pt idx="32672">
                  <c:v>390435149.60581851</c:v>
                </c:pt>
                <c:pt idx="32673">
                  <c:v>390435490.0699665</c:v>
                </c:pt>
                <c:pt idx="32674">
                  <c:v>390521774.15617001</c:v>
                </c:pt>
                <c:pt idx="32675">
                  <c:v>390521774.15617001</c:v>
                </c:pt>
                <c:pt idx="32676">
                  <c:v>390607944.70420611</c:v>
                </c:pt>
                <c:pt idx="32677">
                  <c:v>390607377.01272744</c:v>
                </c:pt>
                <c:pt idx="32678">
                  <c:v>390606922.85877162</c:v>
                </c:pt>
                <c:pt idx="32679">
                  <c:v>390520184.96904916</c:v>
                </c:pt>
                <c:pt idx="32680">
                  <c:v>390520525.50985521</c:v>
                </c:pt>
                <c:pt idx="32681">
                  <c:v>390521547.12995344</c:v>
                </c:pt>
                <c:pt idx="32682">
                  <c:v>390523022.79728806</c:v>
                </c:pt>
                <c:pt idx="32683">
                  <c:v>390524271.43321079</c:v>
                </c:pt>
                <c:pt idx="32684">
                  <c:v>390611691.44103307</c:v>
                </c:pt>
                <c:pt idx="32685">
                  <c:v>390613167.41542572</c:v>
                </c:pt>
                <c:pt idx="32686">
                  <c:v>390614302.77540344</c:v>
                </c:pt>
                <c:pt idx="32687">
                  <c:v>390615211.06029344</c:v>
                </c:pt>
                <c:pt idx="32688">
                  <c:v>390702745.88964224</c:v>
                </c:pt>
                <c:pt idx="32689">
                  <c:v>390703995.04755491</c:v>
                </c:pt>
                <c:pt idx="32690">
                  <c:v>390705130.64114636</c:v>
                </c:pt>
                <c:pt idx="32691">
                  <c:v>390706266.23044163</c:v>
                </c:pt>
                <c:pt idx="32692">
                  <c:v>390707061.14039284</c:v>
                </c:pt>
                <c:pt idx="32693">
                  <c:v>390707515.37370521</c:v>
                </c:pt>
                <c:pt idx="32694">
                  <c:v>390707515.37370521</c:v>
                </c:pt>
                <c:pt idx="32695">
                  <c:v>390707628.93192559</c:v>
                </c:pt>
                <c:pt idx="32696">
                  <c:v>390708196.72238493</c:v>
                </c:pt>
                <c:pt idx="32697">
                  <c:v>390708991.62722421</c:v>
                </c:pt>
                <c:pt idx="32698">
                  <c:v>390709559.41510594</c:v>
                </c:pt>
                <c:pt idx="32699">
                  <c:v>390709672.97255343</c:v>
                </c:pt>
                <c:pt idx="32700">
                  <c:v>390709900.08731967</c:v>
                </c:pt>
                <c:pt idx="32701">
                  <c:v>390624180.22598428</c:v>
                </c:pt>
                <c:pt idx="32702">
                  <c:v>390538460.11278719</c:v>
                </c:pt>
                <c:pt idx="32703">
                  <c:v>390538460.11278719</c:v>
                </c:pt>
                <c:pt idx="32704">
                  <c:v>390538460.11278719</c:v>
                </c:pt>
                <c:pt idx="32705">
                  <c:v>390538573.61951882</c:v>
                </c:pt>
                <c:pt idx="32706">
                  <c:v>390538346.606013</c:v>
                </c:pt>
                <c:pt idx="32707">
                  <c:v>390537892.5784862</c:v>
                </c:pt>
                <c:pt idx="32708">
                  <c:v>390537211.53590739</c:v>
                </c:pt>
                <c:pt idx="32709">
                  <c:v>390536757.50666314</c:v>
                </c:pt>
                <c:pt idx="32710">
                  <c:v>390536416.98427886</c:v>
                </c:pt>
                <c:pt idx="32711">
                  <c:v>390449335.28462744</c:v>
                </c:pt>
                <c:pt idx="32712">
                  <c:v>390448313.93816316</c:v>
                </c:pt>
                <c:pt idx="32713">
                  <c:v>390448313.93816316</c:v>
                </c:pt>
                <c:pt idx="32714">
                  <c:v>390449335.28462744</c:v>
                </c:pt>
                <c:pt idx="32715">
                  <c:v>390450583.59225029</c:v>
                </c:pt>
                <c:pt idx="32716">
                  <c:v>390365657.65372574</c:v>
                </c:pt>
                <c:pt idx="32717">
                  <c:v>390367472.95512921</c:v>
                </c:pt>
                <c:pt idx="32718">
                  <c:v>390369061.33484435</c:v>
                </c:pt>
                <c:pt idx="32719">
                  <c:v>390370195.8866334</c:v>
                </c:pt>
                <c:pt idx="32720">
                  <c:v>390371557.34311616</c:v>
                </c:pt>
                <c:pt idx="32721">
                  <c:v>390373259.15502751</c:v>
                </c:pt>
                <c:pt idx="32722">
                  <c:v>390374280.23753947</c:v>
                </c:pt>
                <c:pt idx="32723">
                  <c:v>390460910.30153841</c:v>
                </c:pt>
                <c:pt idx="32724">
                  <c:v>390460796.82314831</c:v>
                </c:pt>
                <c:pt idx="32725">
                  <c:v>390547200.00547242</c:v>
                </c:pt>
                <c:pt idx="32726">
                  <c:v>390460796.82314831</c:v>
                </c:pt>
                <c:pt idx="32727">
                  <c:v>390460796.82314831</c:v>
                </c:pt>
                <c:pt idx="32728">
                  <c:v>390460910.30153841</c:v>
                </c:pt>
                <c:pt idx="32729">
                  <c:v>390547313.50889772</c:v>
                </c:pt>
                <c:pt idx="32730">
                  <c:v>390547654.01891607</c:v>
                </c:pt>
                <c:pt idx="32731">
                  <c:v>390548335.03779316</c:v>
                </c:pt>
                <c:pt idx="32732">
                  <c:v>390549356.56321096</c:v>
                </c:pt>
                <c:pt idx="32733">
                  <c:v>390637122.60021371</c:v>
                </c:pt>
                <c:pt idx="32734">
                  <c:v>390638484.92292899</c:v>
                </c:pt>
                <c:pt idx="32735">
                  <c:v>390639166.08196771</c:v>
                </c:pt>
                <c:pt idx="32736">
                  <c:v>390639847.23946077</c:v>
                </c:pt>
                <c:pt idx="32737">
                  <c:v>390640755.44704652</c:v>
                </c:pt>
                <c:pt idx="32738">
                  <c:v>390641890.70266324</c:v>
                </c:pt>
                <c:pt idx="32739">
                  <c:v>390643253.0037356</c:v>
                </c:pt>
                <c:pt idx="32740">
                  <c:v>390644161.20101476</c:v>
                </c:pt>
                <c:pt idx="32741">
                  <c:v>390558777.1336959</c:v>
                </c:pt>
                <c:pt idx="32742">
                  <c:v>390559798.62356478</c:v>
                </c:pt>
                <c:pt idx="32743">
                  <c:v>390560820.10995561</c:v>
                </c:pt>
                <c:pt idx="32744">
                  <c:v>390561728.09493923</c:v>
                </c:pt>
                <c:pt idx="32745">
                  <c:v>390562636.0771758</c:v>
                </c:pt>
                <c:pt idx="32746">
                  <c:v>390562976.56980598</c:v>
                </c:pt>
                <c:pt idx="32747">
                  <c:v>390562749.57476228</c:v>
                </c:pt>
                <c:pt idx="32748">
                  <c:v>390562295.5841592</c:v>
                </c:pt>
                <c:pt idx="32749">
                  <c:v>390562522.57954651</c:v>
                </c:pt>
                <c:pt idx="32750">
                  <c:v>390649610.32697684</c:v>
                </c:pt>
                <c:pt idx="32751">
                  <c:v>390650404.98291355</c:v>
                </c:pt>
                <c:pt idx="32752">
                  <c:v>390651199.63674664</c:v>
                </c:pt>
                <c:pt idx="32753">
                  <c:v>390652561.89556462</c:v>
                </c:pt>
                <c:pt idx="32754">
                  <c:v>390567970.41732568</c:v>
                </c:pt>
                <c:pt idx="32755">
                  <c:v>390570126.82578814</c:v>
                </c:pt>
                <c:pt idx="32756">
                  <c:v>390485761.03494143</c:v>
                </c:pt>
                <c:pt idx="32757">
                  <c:v>390487349.5962956</c:v>
                </c:pt>
                <c:pt idx="32758">
                  <c:v>390402415.36583662</c:v>
                </c:pt>
                <c:pt idx="32759">
                  <c:v>390403436.34909183</c:v>
                </c:pt>
                <c:pt idx="32760">
                  <c:v>390404003.5605092</c:v>
                </c:pt>
                <c:pt idx="32761">
                  <c:v>390404457.32887071</c:v>
                </c:pt>
                <c:pt idx="32762">
                  <c:v>390491661.3632834</c:v>
                </c:pt>
                <c:pt idx="32763">
                  <c:v>390493249.8933937</c:v>
                </c:pt>
                <c:pt idx="32764">
                  <c:v>390581589.5790503</c:v>
                </c:pt>
                <c:pt idx="32765">
                  <c:v>390583745.88963819</c:v>
                </c:pt>
                <c:pt idx="32766">
                  <c:v>390585334.74015635</c:v>
                </c:pt>
                <c:pt idx="32767">
                  <c:v>390586242.65096021</c:v>
                </c:pt>
                <c:pt idx="32768">
                  <c:v>390673562.60324067</c:v>
                </c:pt>
                <c:pt idx="32769">
                  <c:v>390674924.76055652</c:v>
                </c:pt>
                <c:pt idx="32770">
                  <c:v>390762472.53195727</c:v>
                </c:pt>
                <c:pt idx="32771">
                  <c:v>390763267.29308569</c:v>
                </c:pt>
                <c:pt idx="32772">
                  <c:v>390850361.53577787</c:v>
                </c:pt>
                <c:pt idx="32773">
                  <c:v>390937683.30072421</c:v>
                </c:pt>
                <c:pt idx="32774">
                  <c:v>391024664.67942637</c:v>
                </c:pt>
                <c:pt idx="32775">
                  <c:v>391025459.95839548</c:v>
                </c:pt>
                <c:pt idx="32776">
                  <c:v>391113123.62506568</c:v>
                </c:pt>
                <c:pt idx="32777">
                  <c:v>391200674.22705561</c:v>
                </c:pt>
                <c:pt idx="32778">
                  <c:v>391201583.50800472</c:v>
                </c:pt>
                <c:pt idx="32779">
                  <c:v>391202606.44578379</c:v>
                </c:pt>
                <c:pt idx="32780">
                  <c:v>391117555.38426685</c:v>
                </c:pt>
                <c:pt idx="32781">
                  <c:v>391204879.6283825</c:v>
                </c:pt>
                <c:pt idx="32782">
                  <c:v>391205902.55494207</c:v>
                </c:pt>
                <c:pt idx="32783">
                  <c:v>391293568.51788622</c:v>
                </c:pt>
                <c:pt idx="32784">
                  <c:v>391295046.39157295</c:v>
                </c:pt>
                <c:pt idx="32785">
                  <c:v>391296410.57621914</c:v>
                </c:pt>
                <c:pt idx="32786">
                  <c:v>391298456.84158021</c:v>
                </c:pt>
                <c:pt idx="32787">
                  <c:v>391300389.41274095</c:v>
                </c:pt>
                <c:pt idx="32788">
                  <c:v>391302094.61227059</c:v>
                </c:pt>
                <c:pt idx="32789">
                  <c:v>391303913.48110676</c:v>
                </c:pt>
                <c:pt idx="32790">
                  <c:v>391305504.98230958</c:v>
                </c:pt>
                <c:pt idx="32791">
                  <c:v>391221473.34045637</c:v>
                </c:pt>
                <c:pt idx="32792">
                  <c:v>391224087.33484739</c:v>
                </c:pt>
                <c:pt idx="32793">
                  <c:v>391226360.35496682</c:v>
                </c:pt>
                <c:pt idx="32794">
                  <c:v>391228065.10877371</c:v>
                </c:pt>
                <c:pt idx="32795">
                  <c:v>391229542.55425084</c:v>
                </c:pt>
                <c:pt idx="32796">
                  <c:v>391231133.64125687</c:v>
                </c:pt>
                <c:pt idx="32797">
                  <c:v>391232838.3679868</c:v>
                </c:pt>
                <c:pt idx="32798">
                  <c:v>391148803.11293358</c:v>
                </c:pt>
                <c:pt idx="32799">
                  <c:v>391237611.55138516</c:v>
                </c:pt>
                <c:pt idx="32800">
                  <c:v>391239770.82373154</c:v>
                </c:pt>
                <c:pt idx="32801">
                  <c:v>391241361.85658532</c:v>
                </c:pt>
                <c:pt idx="32802">
                  <c:v>391242725.59232694</c:v>
                </c:pt>
                <c:pt idx="32803">
                  <c:v>391244316.6095376</c:v>
                </c:pt>
                <c:pt idx="32804">
                  <c:v>391246248.54768354</c:v>
                </c:pt>
                <c:pt idx="32805">
                  <c:v>391162323.84998739</c:v>
                </c:pt>
                <c:pt idx="32806">
                  <c:v>391164823.41540754</c:v>
                </c:pt>
                <c:pt idx="32807">
                  <c:v>391080783.48425674</c:v>
                </c:pt>
                <c:pt idx="32808">
                  <c:v>391083055.27983749</c:v>
                </c:pt>
                <c:pt idx="32809">
                  <c:v>391085781.4118551</c:v>
                </c:pt>
                <c:pt idx="32810">
                  <c:v>391174367.01937675</c:v>
                </c:pt>
                <c:pt idx="32811">
                  <c:v>391261703.60575366</c:v>
                </c:pt>
                <c:pt idx="32812">
                  <c:v>391262158.15425307</c:v>
                </c:pt>
                <c:pt idx="32813">
                  <c:v>391350063.59518445</c:v>
                </c:pt>
                <c:pt idx="32814">
                  <c:v>391438765.53037244</c:v>
                </c:pt>
                <c:pt idx="32815">
                  <c:v>391527354.78962129</c:v>
                </c:pt>
                <c:pt idx="32816">
                  <c:v>391528946.72373474</c:v>
                </c:pt>
                <c:pt idx="32817">
                  <c:v>391530652.35807651</c:v>
                </c:pt>
                <c:pt idx="32818">
                  <c:v>391619357.03771305</c:v>
                </c:pt>
                <c:pt idx="32819">
                  <c:v>391621972.88070518</c:v>
                </c:pt>
                <c:pt idx="32820">
                  <c:v>391624133.77732301</c:v>
                </c:pt>
                <c:pt idx="32821">
                  <c:v>391626067.19797939</c:v>
                </c:pt>
                <c:pt idx="32822">
                  <c:v>391628569.2533223</c:v>
                </c:pt>
                <c:pt idx="32823">
                  <c:v>391630843.83102715</c:v>
                </c:pt>
                <c:pt idx="32824">
                  <c:v>391546116.33463645</c:v>
                </c:pt>
                <c:pt idx="32825">
                  <c:v>391547480.76497853</c:v>
                </c:pt>
                <c:pt idx="32826">
                  <c:v>391548845.18913054</c:v>
                </c:pt>
                <c:pt idx="32827">
                  <c:v>391550437.00948286</c:v>
                </c:pt>
                <c:pt idx="32828">
                  <c:v>391638349.81541747</c:v>
                </c:pt>
                <c:pt idx="32829">
                  <c:v>391639600.79460514</c:v>
                </c:pt>
                <c:pt idx="32830">
                  <c:v>391640624.31916225</c:v>
                </c:pt>
                <c:pt idx="32831">
                  <c:v>391728652.05700481</c:v>
                </c:pt>
                <c:pt idx="32832">
                  <c:v>391730927.03196669</c:v>
                </c:pt>
                <c:pt idx="32833">
                  <c:v>391733656.97921318</c:v>
                </c:pt>
                <c:pt idx="32834">
                  <c:v>391649949.60469621</c:v>
                </c:pt>
                <c:pt idx="32835">
                  <c:v>391652337.74107575</c:v>
                </c:pt>
                <c:pt idx="32836">
                  <c:v>391568060.17176771</c:v>
                </c:pt>
                <c:pt idx="32837">
                  <c:v>391570106.66561872</c:v>
                </c:pt>
                <c:pt idx="32838">
                  <c:v>391399274.99865514</c:v>
                </c:pt>
                <c:pt idx="32839">
                  <c:v>391314767.49804914</c:v>
                </c:pt>
                <c:pt idx="32840">
                  <c:v>391230372.77575815</c:v>
                </c:pt>
                <c:pt idx="32841">
                  <c:v>391232190.23190266</c:v>
                </c:pt>
                <c:pt idx="32842">
                  <c:v>391148021.36196631</c:v>
                </c:pt>
                <c:pt idx="32843">
                  <c:v>391064532.75676364</c:v>
                </c:pt>
                <c:pt idx="32844">
                  <c:v>391067144.13432592</c:v>
                </c:pt>
                <c:pt idx="32845">
                  <c:v>391069187.80527478</c:v>
                </c:pt>
                <c:pt idx="32846">
                  <c:v>390984675.24995714</c:v>
                </c:pt>
                <c:pt idx="32847">
                  <c:v>390985696.84846777</c:v>
                </c:pt>
                <c:pt idx="32848">
                  <c:v>390986718.44350225</c:v>
                </c:pt>
                <c:pt idx="32849">
                  <c:v>390988648.11352795</c:v>
                </c:pt>
                <c:pt idx="32850">
                  <c:v>390990918.29768044</c:v>
                </c:pt>
                <c:pt idx="32851">
                  <c:v>391079292.41837114</c:v>
                </c:pt>
                <c:pt idx="32852">
                  <c:v>391080768.34463668</c:v>
                </c:pt>
                <c:pt idx="32853">
                  <c:v>391168121.65649557</c:v>
                </c:pt>
                <c:pt idx="32854">
                  <c:v>391169257.22621548</c:v>
                </c:pt>
                <c:pt idx="32855">
                  <c:v>391084969.01815301</c:v>
                </c:pt>
                <c:pt idx="32856">
                  <c:v>391087580.21802241</c:v>
                </c:pt>
                <c:pt idx="32857">
                  <c:v>391004198.53107119</c:v>
                </c:pt>
                <c:pt idx="32858">
                  <c:v>391007263.11690146</c:v>
                </c:pt>
                <c:pt idx="32859">
                  <c:v>390923879.39097244</c:v>
                </c:pt>
                <c:pt idx="32860">
                  <c:v>390927170.18920314</c:v>
                </c:pt>
                <c:pt idx="32861">
                  <c:v>390929893.58114696</c:v>
                </c:pt>
                <c:pt idx="32862">
                  <c:v>390931936.10889095</c:v>
                </c:pt>
                <c:pt idx="32863">
                  <c:v>390933978.62273669</c:v>
                </c:pt>
                <c:pt idx="32864">
                  <c:v>390935907.65083057</c:v>
                </c:pt>
                <c:pt idx="32865">
                  <c:v>390937723.19535995</c:v>
                </c:pt>
                <c:pt idx="32866">
                  <c:v>390939425.25838369</c:v>
                </c:pt>
                <c:pt idx="32867">
                  <c:v>390941467.72127289</c:v>
                </c:pt>
                <c:pt idx="32868">
                  <c:v>390943737.10818577</c:v>
                </c:pt>
                <c:pt idx="32869">
                  <c:v>390946006.47794139</c:v>
                </c:pt>
                <c:pt idx="32870">
                  <c:v>390948162.3633188</c:v>
                </c:pt>
                <c:pt idx="32871">
                  <c:v>390950204.76676255</c:v>
                </c:pt>
                <c:pt idx="32872">
                  <c:v>390952360.62198865</c:v>
                </c:pt>
                <c:pt idx="32873">
                  <c:v>390954629.92655349</c:v>
                </c:pt>
                <c:pt idx="32874">
                  <c:v>390956672.28599393</c:v>
                </c:pt>
                <c:pt idx="32875">
                  <c:v>390958601.1682629</c:v>
                </c:pt>
                <c:pt idx="32876">
                  <c:v>390960416.57554621</c:v>
                </c:pt>
                <c:pt idx="32877">
                  <c:v>390962685.81921178</c:v>
                </c:pt>
                <c:pt idx="32878">
                  <c:v>390965068.50659859</c:v>
                </c:pt>
                <c:pt idx="32879">
                  <c:v>390966997.33491719</c:v>
                </c:pt>
                <c:pt idx="32880">
                  <c:v>390968585.77246201</c:v>
                </c:pt>
                <c:pt idx="32881">
                  <c:v>390970741.49568558</c:v>
                </c:pt>
                <c:pt idx="32882">
                  <c:v>390973577.95002681</c:v>
                </c:pt>
                <c:pt idx="32883">
                  <c:v>390976187.46434933</c:v>
                </c:pt>
                <c:pt idx="32884">
                  <c:v>390978116.22122544</c:v>
                </c:pt>
                <c:pt idx="32885">
                  <c:v>390979818.05523664</c:v>
                </c:pt>
                <c:pt idx="32886">
                  <c:v>390981066.06071287</c:v>
                </c:pt>
                <c:pt idx="32887">
                  <c:v>390981746.7887857</c:v>
                </c:pt>
                <c:pt idx="32888">
                  <c:v>390982427.515315</c:v>
                </c:pt>
                <c:pt idx="32889">
                  <c:v>390984015.87121314</c:v>
                </c:pt>
                <c:pt idx="32890">
                  <c:v>390986625.29480153</c:v>
                </c:pt>
                <c:pt idx="32891">
                  <c:v>390989688.50224453</c:v>
                </c:pt>
                <c:pt idx="32892">
                  <c:v>390992978.57912695</c:v>
                </c:pt>
                <c:pt idx="32893">
                  <c:v>390995814.82335901</c:v>
                </c:pt>
                <c:pt idx="32894">
                  <c:v>391084661.91314316</c:v>
                </c:pt>
                <c:pt idx="32895">
                  <c:v>391087612.20561641</c:v>
                </c:pt>
                <c:pt idx="32896">
                  <c:v>391090562.46910024</c:v>
                </c:pt>
                <c:pt idx="32897">
                  <c:v>391093172.29340225</c:v>
                </c:pt>
                <c:pt idx="32898">
                  <c:v>391181341.30694944</c:v>
                </c:pt>
                <c:pt idx="32899">
                  <c:v>391182816.73177993</c:v>
                </c:pt>
                <c:pt idx="32900">
                  <c:v>391184292.14936286</c:v>
                </c:pt>
                <c:pt idx="32901">
                  <c:v>391185994.54525816</c:v>
                </c:pt>
                <c:pt idx="32902">
                  <c:v>391273938.31431925</c:v>
                </c:pt>
                <c:pt idx="32903">
                  <c:v>391274959.96730125</c:v>
                </c:pt>
                <c:pt idx="32904">
                  <c:v>391275754.58388478</c:v>
                </c:pt>
                <c:pt idx="32905">
                  <c:v>391276435.68214059</c:v>
                </c:pt>
                <c:pt idx="32906">
                  <c:v>391277570.8424685</c:v>
                </c:pt>
                <c:pt idx="32907">
                  <c:v>391280068.18009001</c:v>
                </c:pt>
                <c:pt idx="32908">
                  <c:v>391196322.20683944</c:v>
                </c:pt>
                <c:pt idx="32909">
                  <c:v>391112234.66989535</c:v>
                </c:pt>
                <c:pt idx="32910">
                  <c:v>391114844.30582851</c:v>
                </c:pt>
                <c:pt idx="32911">
                  <c:v>391031435.76911086</c:v>
                </c:pt>
                <c:pt idx="32912">
                  <c:v>391034385.08469379</c:v>
                </c:pt>
                <c:pt idx="32913">
                  <c:v>391036880.63678515</c:v>
                </c:pt>
                <c:pt idx="32914">
                  <c:v>391125055.70667738</c:v>
                </c:pt>
                <c:pt idx="32915">
                  <c:v>391126757.57305652</c:v>
                </c:pt>
                <c:pt idx="32916">
                  <c:v>391129140.16978061</c:v>
                </c:pt>
                <c:pt idx="32917">
                  <c:v>391132316.93600279</c:v>
                </c:pt>
                <c:pt idx="32918">
                  <c:v>391135266.76025677</c:v>
                </c:pt>
                <c:pt idx="32919">
                  <c:v>391137989.64923072</c:v>
                </c:pt>
                <c:pt idx="32920">
                  <c:v>391140485.60909832</c:v>
                </c:pt>
                <c:pt idx="32921">
                  <c:v>391142754.64551896</c:v>
                </c:pt>
                <c:pt idx="32922">
                  <c:v>391145023.66479188</c:v>
                </c:pt>
                <c:pt idx="32923">
                  <c:v>391147406.11657435</c:v>
                </c:pt>
                <c:pt idx="32924">
                  <c:v>391149901.99816591</c:v>
                </c:pt>
                <c:pt idx="32925">
                  <c:v>391152511.3067373</c:v>
                </c:pt>
                <c:pt idx="32926">
                  <c:v>391154893.69910818</c:v>
                </c:pt>
                <c:pt idx="32927">
                  <c:v>391157049.18067873</c:v>
                </c:pt>
                <c:pt idx="32928">
                  <c:v>391159431.53704345</c:v>
                </c:pt>
                <c:pt idx="32929">
                  <c:v>391248409.06502372</c:v>
                </c:pt>
                <c:pt idx="32930">
                  <c:v>391251813.120341</c:v>
                </c:pt>
                <c:pt idx="32931">
                  <c:v>391256124.86835384</c:v>
                </c:pt>
                <c:pt idx="32932">
                  <c:v>391260663.48359621</c:v>
                </c:pt>
                <c:pt idx="32933">
                  <c:v>391264521.25262344</c:v>
                </c:pt>
                <c:pt idx="32934">
                  <c:v>391267130.89180714</c:v>
                </c:pt>
                <c:pt idx="32935">
                  <c:v>391268832.81818855</c:v>
                </c:pt>
                <c:pt idx="32936">
                  <c:v>391356453.97769433</c:v>
                </c:pt>
                <c:pt idx="32937">
                  <c:v>391357702.3212353</c:v>
                </c:pt>
                <c:pt idx="32938">
                  <c:v>391359291.11460334</c:v>
                </c:pt>
                <c:pt idx="32939">
                  <c:v>391361106.86816263</c:v>
                </c:pt>
                <c:pt idx="32940">
                  <c:v>391449297.12467414</c:v>
                </c:pt>
                <c:pt idx="32941">
                  <c:v>391365078.79080749</c:v>
                </c:pt>
                <c:pt idx="32942">
                  <c:v>391367575.40101814</c:v>
                </c:pt>
                <c:pt idx="32943">
                  <c:v>391370071.99047798</c:v>
                </c:pt>
                <c:pt idx="32944">
                  <c:v>391458945.20199615</c:v>
                </c:pt>
                <c:pt idx="32945">
                  <c:v>391462009.82054538</c:v>
                </c:pt>
                <c:pt idx="32946">
                  <c:v>391465528.41810918</c:v>
                </c:pt>
                <c:pt idx="32947">
                  <c:v>391382327.67415261</c:v>
                </c:pt>
                <c:pt idx="32948">
                  <c:v>391384483.71492946</c:v>
                </c:pt>
                <c:pt idx="32949">
                  <c:v>391299352.39400059</c:v>
                </c:pt>
                <c:pt idx="32950">
                  <c:v>391300940.68850547</c:v>
                </c:pt>
                <c:pt idx="32951">
                  <c:v>391303209.6660834</c:v>
                </c:pt>
                <c:pt idx="32952">
                  <c:v>391305592.07409084</c:v>
                </c:pt>
                <c:pt idx="32953">
                  <c:v>391393788.55551052</c:v>
                </c:pt>
                <c:pt idx="32954">
                  <c:v>391394809.80094779</c:v>
                </c:pt>
                <c:pt idx="32955">
                  <c:v>391396171.45613003</c:v>
                </c:pt>
                <c:pt idx="32956">
                  <c:v>391398327.39754522</c:v>
                </c:pt>
                <c:pt idx="32957">
                  <c:v>391487320.10447884</c:v>
                </c:pt>
                <c:pt idx="32958">
                  <c:v>391576313.94070506</c:v>
                </c:pt>
                <c:pt idx="32959">
                  <c:v>391578697.81570148</c:v>
                </c:pt>
                <c:pt idx="32960">
                  <c:v>391667239.12018925</c:v>
                </c:pt>
                <c:pt idx="32961">
                  <c:v>391669282.86265814</c:v>
                </c:pt>
                <c:pt idx="32962">
                  <c:v>391757371.27865714</c:v>
                </c:pt>
                <c:pt idx="32963">
                  <c:v>391758961.18810672</c:v>
                </c:pt>
                <c:pt idx="32964">
                  <c:v>391847391.45427072</c:v>
                </c:pt>
                <c:pt idx="32965">
                  <c:v>391849890.40034539</c:v>
                </c:pt>
                <c:pt idx="32966">
                  <c:v>391938662.92459977</c:v>
                </c:pt>
                <c:pt idx="32967">
                  <c:v>391940821.54725236</c:v>
                </c:pt>
                <c:pt idx="32968">
                  <c:v>391942525.71208709</c:v>
                </c:pt>
                <c:pt idx="32969">
                  <c:v>392030845.55032951</c:v>
                </c:pt>
                <c:pt idx="32970">
                  <c:v>392033004.60717267</c:v>
                </c:pt>
                <c:pt idx="32971">
                  <c:v>392034936.38174009</c:v>
                </c:pt>
                <c:pt idx="32972">
                  <c:v>392036072.71392697</c:v>
                </c:pt>
                <c:pt idx="32973">
                  <c:v>392037209.04182208</c:v>
                </c:pt>
                <c:pt idx="32974">
                  <c:v>392038686.26166844</c:v>
                </c:pt>
                <c:pt idx="32975">
                  <c:v>392040845.26224309</c:v>
                </c:pt>
                <c:pt idx="32976">
                  <c:v>392129281.73428506</c:v>
                </c:pt>
                <c:pt idx="32977">
                  <c:v>392130986.56148672</c:v>
                </c:pt>
                <c:pt idx="32978">
                  <c:v>392132236.76196247</c:v>
                </c:pt>
                <c:pt idx="32979">
                  <c:v>392133145.99540949</c:v>
                </c:pt>
                <c:pt idx="32980">
                  <c:v>392220561.07382321</c:v>
                </c:pt>
                <c:pt idx="32981">
                  <c:v>392222152.57088625</c:v>
                </c:pt>
                <c:pt idx="32982">
                  <c:v>392224085.09172112</c:v>
                </c:pt>
                <c:pt idx="32983">
                  <c:v>392226017.60014796</c:v>
                </c:pt>
                <c:pt idx="32984">
                  <c:v>392228177.44782388</c:v>
                </c:pt>
                <c:pt idx="32985">
                  <c:v>392230223.60500968</c:v>
                </c:pt>
                <c:pt idx="32986">
                  <c:v>392145647.67672372</c:v>
                </c:pt>
                <c:pt idx="32987">
                  <c:v>392147579.70840877</c:v>
                </c:pt>
                <c:pt idx="32988">
                  <c:v>392149966.31865853</c:v>
                </c:pt>
                <c:pt idx="32989">
                  <c:v>392152352.90997958</c:v>
                </c:pt>
                <c:pt idx="32990">
                  <c:v>392240567.85341692</c:v>
                </c:pt>
                <c:pt idx="32991">
                  <c:v>392242272.91517758</c:v>
                </c:pt>
                <c:pt idx="32992">
                  <c:v>392157807.90478075</c:v>
                </c:pt>
                <c:pt idx="32993">
                  <c:v>392245910.34798628</c:v>
                </c:pt>
                <c:pt idx="32994">
                  <c:v>392247501.71101695</c:v>
                </c:pt>
                <c:pt idx="32995">
                  <c:v>392248979.39772624</c:v>
                </c:pt>
                <c:pt idx="32996">
                  <c:v>392250457.07718021</c:v>
                </c:pt>
                <c:pt idx="32997">
                  <c:v>392251934.74937963</c:v>
                </c:pt>
                <c:pt idx="32998">
                  <c:v>392253298.74804801</c:v>
                </c:pt>
                <c:pt idx="32999">
                  <c:v>392167922.11265278</c:v>
                </c:pt>
                <c:pt idx="33000">
                  <c:v>392168490.31649262</c:v>
                </c:pt>
                <c:pt idx="33001">
                  <c:v>392168831.23828149</c:v>
                </c:pt>
                <c:pt idx="33002">
                  <c:v>392169399.44040465</c:v>
                </c:pt>
                <c:pt idx="33003">
                  <c:v>392084249.25008494</c:v>
                </c:pt>
                <c:pt idx="33004">
                  <c:v>392086067.08153629</c:v>
                </c:pt>
                <c:pt idx="33005">
                  <c:v>392087998.51541823</c:v>
                </c:pt>
                <c:pt idx="33006">
                  <c:v>392089929.93690008</c:v>
                </c:pt>
                <c:pt idx="33007">
                  <c:v>392091406.89790303</c:v>
                </c:pt>
                <c:pt idx="33008">
                  <c:v>392179058.71234804</c:v>
                </c:pt>
                <c:pt idx="33009">
                  <c:v>392180195.07689875</c:v>
                </c:pt>
                <c:pt idx="33010">
                  <c:v>392181558.7086947</c:v>
                </c:pt>
                <c:pt idx="33011">
                  <c:v>392183831.41462266</c:v>
                </c:pt>
                <c:pt idx="33012">
                  <c:v>392272621.39847445</c:v>
                </c:pt>
                <c:pt idx="33013">
                  <c:v>392274667.25354248</c:v>
                </c:pt>
                <c:pt idx="33014">
                  <c:v>392275917.49146003</c:v>
                </c:pt>
                <c:pt idx="33015">
                  <c:v>392276826.75213814</c:v>
                </c:pt>
                <c:pt idx="33016">
                  <c:v>392364595.52581125</c:v>
                </c:pt>
                <c:pt idx="33017">
                  <c:v>392366528.11246312</c:v>
                </c:pt>
                <c:pt idx="33018">
                  <c:v>392368915.40825748</c:v>
                </c:pt>
                <c:pt idx="33019">
                  <c:v>392371302.68512172</c:v>
                </c:pt>
                <c:pt idx="33020">
                  <c:v>392372780.51369303</c:v>
                </c:pt>
                <c:pt idx="33021">
                  <c:v>392460096.83359456</c:v>
                </c:pt>
                <c:pt idx="33022">
                  <c:v>392461461.27289045</c:v>
                </c:pt>
                <c:pt idx="33023">
                  <c:v>392462712.00348055</c:v>
                </c:pt>
                <c:pt idx="33024">
                  <c:v>392463962.72887534</c:v>
                </c:pt>
                <c:pt idx="33025">
                  <c:v>392465554.55368268</c:v>
                </c:pt>
                <c:pt idx="33026">
                  <c:v>392467260.07092375</c:v>
                </c:pt>
                <c:pt idx="33027">
                  <c:v>392555260.69641501</c:v>
                </c:pt>
                <c:pt idx="33028">
                  <c:v>392556511.67167044</c:v>
                </c:pt>
                <c:pt idx="33029">
                  <c:v>392557535.19301492</c:v>
                </c:pt>
                <c:pt idx="33030">
                  <c:v>392644513.25842029</c:v>
                </c:pt>
                <c:pt idx="33031">
                  <c:v>392731719.12106723</c:v>
                </c:pt>
                <c:pt idx="33032">
                  <c:v>392734222.13758922</c:v>
                </c:pt>
                <c:pt idx="33033">
                  <c:v>392737293.99308449</c:v>
                </c:pt>
                <c:pt idx="33034">
                  <c:v>392653499.31267214</c:v>
                </c:pt>
                <c:pt idx="33035">
                  <c:v>392655546.73057675</c:v>
                </c:pt>
                <c:pt idx="33036">
                  <c:v>392657025.41263145</c:v>
                </c:pt>
                <c:pt idx="33037">
                  <c:v>392657935.3672123</c:v>
                </c:pt>
                <c:pt idx="33038">
                  <c:v>392658845.31904346</c:v>
                </c:pt>
                <c:pt idx="33039">
                  <c:v>392746509.37167275</c:v>
                </c:pt>
                <c:pt idx="33040">
                  <c:v>392834629.14115596</c:v>
                </c:pt>
                <c:pt idx="33041">
                  <c:v>392835880.85884321</c:v>
                </c:pt>
                <c:pt idx="33042">
                  <c:v>392923091.10314065</c:v>
                </c:pt>
                <c:pt idx="33043">
                  <c:v>392924343.08766371</c:v>
                </c:pt>
                <c:pt idx="33044">
                  <c:v>393012350.84015447</c:v>
                </c:pt>
                <c:pt idx="33045">
                  <c:v>392928099.01003546</c:v>
                </c:pt>
                <c:pt idx="33046">
                  <c:v>392930147.67524099</c:v>
                </c:pt>
                <c:pt idx="33047">
                  <c:v>392931741.0718863</c:v>
                </c:pt>
                <c:pt idx="33048">
                  <c:v>392932879.20719081</c:v>
                </c:pt>
                <c:pt idx="33049">
                  <c:v>392934358.77666223</c:v>
                </c:pt>
                <c:pt idx="33050">
                  <c:v>392935724.52665174</c:v>
                </c:pt>
                <c:pt idx="33051">
                  <c:v>392936407.3993265</c:v>
                </c:pt>
                <c:pt idx="33052">
                  <c:v>392850332.13201874</c:v>
                </c:pt>
                <c:pt idx="33053">
                  <c:v>392851014.85219258</c:v>
                </c:pt>
                <c:pt idx="33054">
                  <c:v>392852266.50182748</c:v>
                </c:pt>
                <c:pt idx="33055">
                  <c:v>392854200.85922056</c:v>
                </c:pt>
                <c:pt idx="33056">
                  <c:v>392856590.34238911</c:v>
                </c:pt>
                <c:pt idx="33057">
                  <c:v>392772561.20128745</c:v>
                </c:pt>
                <c:pt idx="33058">
                  <c:v>392774608.84787422</c:v>
                </c:pt>
                <c:pt idx="33059">
                  <c:v>392690123.24219221</c:v>
                </c:pt>
                <c:pt idx="33060">
                  <c:v>392692056.67995334</c:v>
                </c:pt>
                <c:pt idx="33061">
                  <c:v>392694103.83582228</c:v>
                </c:pt>
                <c:pt idx="33062">
                  <c:v>392695923.51824915</c:v>
                </c:pt>
                <c:pt idx="33063">
                  <c:v>392611208.32729769</c:v>
                </c:pt>
                <c:pt idx="33064">
                  <c:v>392612572.77383566</c:v>
                </c:pt>
                <c:pt idx="33065">
                  <c:v>392701041.31614506</c:v>
                </c:pt>
                <c:pt idx="33066">
                  <c:v>392704111.9531498</c:v>
                </c:pt>
                <c:pt idx="33067">
                  <c:v>392707410.00988501</c:v>
                </c:pt>
                <c:pt idx="33068">
                  <c:v>392709684.51073414</c:v>
                </c:pt>
                <c:pt idx="33069">
                  <c:v>392711276.65111101</c:v>
                </c:pt>
                <c:pt idx="33070">
                  <c:v>392712413.88908494</c:v>
                </c:pt>
                <c:pt idx="33071">
                  <c:v>392713664.84589797</c:v>
                </c:pt>
                <c:pt idx="33072">
                  <c:v>392801795.72528905</c:v>
                </c:pt>
                <c:pt idx="33073">
                  <c:v>392803843.17321622</c:v>
                </c:pt>
                <c:pt idx="33074">
                  <c:v>392805890.60723048</c:v>
                </c:pt>
                <c:pt idx="33075">
                  <c:v>392807369.30092198</c:v>
                </c:pt>
                <c:pt idx="33076">
                  <c:v>392721625.35845482</c:v>
                </c:pt>
                <c:pt idx="33077">
                  <c:v>392722080.23853284</c:v>
                </c:pt>
                <c:pt idx="33078">
                  <c:v>392722421.39814085</c:v>
                </c:pt>
                <c:pt idx="33079">
                  <c:v>392723331.15520632</c:v>
                </c:pt>
                <c:pt idx="33080">
                  <c:v>392724923.22346008</c:v>
                </c:pt>
                <c:pt idx="33081">
                  <c:v>392726970.15599442</c:v>
                </c:pt>
                <c:pt idx="33082">
                  <c:v>392728675.92248166</c:v>
                </c:pt>
                <c:pt idx="33083">
                  <c:v>392730154.24562496</c:v>
                </c:pt>
                <c:pt idx="33084">
                  <c:v>392645203.94519281</c:v>
                </c:pt>
                <c:pt idx="33085">
                  <c:v>392646795.61921746</c:v>
                </c:pt>
                <c:pt idx="33086">
                  <c:v>392561730.63756102</c:v>
                </c:pt>
                <c:pt idx="33087">
                  <c:v>392649524.18369025</c:v>
                </c:pt>
                <c:pt idx="33088">
                  <c:v>392650547.38899463</c:v>
                </c:pt>
                <c:pt idx="33089">
                  <c:v>392651343.21293855</c:v>
                </c:pt>
                <c:pt idx="33090">
                  <c:v>392652252.72344375</c:v>
                </c:pt>
                <c:pt idx="33091">
                  <c:v>392739933.73906714</c:v>
                </c:pt>
                <c:pt idx="33092">
                  <c:v>392827387.82446557</c:v>
                </c:pt>
                <c:pt idx="33093">
                  <c:v>392914842.35683304</c:v>
                </c:pt>
                <c:pt idx="33094">
                  <c:v>392915752.45522779</c:v>
                </c:pt>
                <c:pt idx="33095">
                  <c:v>392917231.359258</c:v>
                </c:pt>
                <c:pt idx="33096">
                  <c:v>392918710.25603074</c:v>
                </c:pt>
                <c:pt idx="33097">
                  <c:v>392919961.62455559</c:v>
                </c:pt>
                <c:pt idx="33098">
                  <c:v>392921326.7479288</c:v>
                </c:pt>
                <c:pt idx="33099">
                  <c:v>392923033.14345062</c:v>
                </c:pt>
                <c:pt idx="33100">
                  <c:v>392838078.99107313</c:v>
                </c:pt>
                <c:pt idx="33101">
                  <c:v>392925649.59781855</c:v>
                </c:pt>
                <c:pt idx="33102">
                  <c:v>393013448.26663244</c:v>
                </c:pt>
                <c:pt idx="33103">
                  <c:v>393014927.44070655</c:v>
                </c:pt>
                <c:pt idx="33104">
                  <c:v>393102613.21564049</c:v>
                </c:pt>
                <c:pt idx="33105">
                  <c:v>393103409.86283916</c:v>
                </c:pt>
                <c:pt idx="33106">
                  <c:v>393190641.03003216</c:v>
                </c:pt>
                <c:pt idx="33107">
                  <c:v>393191324.01714867</c:v>
                </c:pt>
                <c:pt idx="33108">
                  <c:v>393192007.00271845</c:v>
                </c:pt>
                <c:pt idx="33109">
                  <c:v>393192462.32557231</c:v>
                </c:pt>
                <c:pt idx="33110">
                  <c:v>393193600.62969935</c:v>
                </c:pt>
                <c:pt idx="33111">
                  <c:v>393194852.75927669</c:v>
                </c:pt>
                <c:pt idx="33112">
                  <c:v>393195421.90736598</c:v>
                </c:pt>
                <c:pt idx="33113">
                  <c:v>393195649.56630093</c:v>
                </c:pt>
                <c:pt idx="33114">
                  <c:v>393282312.89822847</c:v>
                </c:pt>
                <c:pt idx="33115">
                  <c:v>393282768.31533074</c:v>
                </c:pt>
                <c:pt idx="33116">
                  <c:v>393283451.4396947</c:v>
                </c:pt>
                <c:pt idx="33117">
                  <c:v>393284362.26977414</c:v>
                </c:pt>
                <c:pt idx="33118">
                  <c:v>393285386.95032597</c:v>
                </c:pt>
                <c:pt idx="33119">
                  <c:v>393286411.62739682</c:v>
                </c:pt>
                <c:pt idx="33120">
                  <c:v>393286980.89093214</c:v>
                </c:pt>
                <c:pt idx="33121">
                  <c:v>393286980.89093214</c:v>
                </c:pt>
                <c:pt idx="33122">
                  <c:v>393200885.67437315</c:v>
                </c:pt>
                <c:pt idx="33123">
                  <c:v>393201454.81107694</c:v>
                </c:pt>
                <c:pt idx="33124">
                  <c:v>393201796.29258358</c:v>
                </c:pt>
                <c:pt idx="33125">
                  <c:v>393202137.77370405</c:v>
                </c:pt>
                <c:pt idx="33126">
                  <c:v>393203048.38813412</c:v>
                </c:pt>
                <c:pt idx="33127">
                  <c:v>393203958.99981469</c:v>
                </c:pt>
                <c:pt idx="33128">
                  <c:v>393204186.65230525</c:v>
                </c:pt>
                <c:pt idx="33129">
                  <c:v>393117862.95365012</c:v>
                </c:pt>
                <c:pt idx="33130">
                  <c:v>393118773.36137241</c:v>
                </c:pt>
                <c:pt idx="33131">
                  <c:v>393206690.81835884</c:v>
                </c:pt>
                <c:pt idx="33132">
                  <c:v>393208398.19238275</c:v>
                </c:pt>
                <c:pt idx="33133">
                  <c:v>393209877.90871799</c:v>
                </c:pt>
                <c:pt idx="33134">
                  <c:v>393210902.32346654</c:v>
                </c:pt>
                <c:pt idx="33135">
                  <c:v>393125487.53343016</c:v>
                </c:pt>
                <c:pt idx="33136">
                  <c:v>393126397.91813064</c:v>
                </c:pt>
                <c:pt idx="33137">
                  <c:v>393127422.09763294</c:v>
                </c:pt>
                <c:pt idx="33138">
                  <c:v>393128218.67928517</c:v>
                </c:pt>
                <c:pt idx="33139">
                  <c:v>393129015.25883281</c:v>
                </c:pt>
                <c:pt idx="33140">
                  <c:v>393129129.05573916</c:v>
                </c:pt>
                <c:pt idx="33141">
                  <c:v>393128446.27365655</c:v>
                </c:pt>
                <c:pt idx="33142">
                  <c:v>393127991.08474225</c:v>
                </c:pt>
                <c:pt idx="33143">
                  <c:v>393041551.33296406</c:v>
                </c:pt>
                <c:pt idx="33144">
                  <c:v>393041665.10523605</c:v>
                </c:pt>
                <c:pt idx="33145">
                  <c:v>393041892.64965028</c:v>
                </c:pt>
                <c:pt idx="33146">
                  <c:v>392956135.30489308</c:v>
                </c:pt>
                <c:pt idx="33147">
                  <c:v>392957159.02512228</c:v>
                </c:pt>
                <c:pt idx="33148">
                  <c:v>392958182.74187344</c:v>
                </c:pt>
                <c:pt idx="33149">
                  <c:v>392958978.96360976</c:v>
                </c:pt>
                <c:pt idx="33150">
                  <c:v>392960230.16494495</c:v>
                </c:pt>
                <c:pt idx="33151">
                  <c:v>392961936.34021282</c:v>
                </c:pt>
                <c:pt idx="33152">
                  <c:v>392963869.99383944</c:v>
                </c:pt>
                <c:pt idx="33153">
                  <c:v>392965576.14850229</c:v>
                </c:pt>
                <c:pt idx="33154">
                  <c:v>392966258.60766256</c:v>
                </c:pt>
                <c:pt idx="33155">
                  <c:v>392966599.83666289</c:v>
                </c:pt>
                <c:pt idx="33156">
                  <c:v>392967282.29350525</c:v>
                </c:pt>
                <c:pt idx="33157">
                  <c:v>392968419.71814185</c:v>
                </c:pt>
                <c:pt idx="33158">
                  <c:v>393056455.13492054</c:v>
                </c:pt>
                <c:pt idx="33159">
                  <c:v>393057934.09797871</c:v>
                </c:pt>
                <c:pt idx="33160">
                  <c:v>393059071.75693244</c:v>
                </c:pt>
                <c:pt idx="33161">
                  <c:v>393059981.88100404</c:v>
                </c:pt>
                <c:pt idx="33162">
                  <c:v>393060550.70715338</c:v>
                </c:pt>
                <c:pt idx="33163">
                  <c:v>392974220.51701552</c:v>
                </c:pt>
                <c:pt idx="33164">
                  <c:v>392974561.73700154</c:v>
                </c:pt>
                <c:pt idx="33165">
                  <c:v>392974789.21677715</c:v>
                </c:pt>
                <c:pt idx="33166">
                  <c:v>392974789.21677715</c:v>
                </c:pt>
                <c:pt idx="33167">
                  <c:v>392974789.21677715</c:v>
                </c:pt>
                <c:pt idx="33168">
                  <c:v>392975357.91546696</c:v>
                </c:pt>
                <c:pt idx="33169">
                  <c:v>393062598.47240317</c:v>
                </c:pt>
                <c:pt idx="33170">
                  <c:v>393063508.58582723</c:v>
                </c:pt>
                <c:pt idx="33171">
                  <c:v>393064418.69650316</c:v>
                </c:pt>
                <c:pt idx="33172">
                  <c:v>393151659.9971149</c:v>
                </c:pt>
                <c:pt idx="33173">
                  <c:v>393152228.9384864</c:v>
                </c:pt>
                <c:pt idx="33174">
                  <c:v>393152797.87878442</c:v>
                </c:pt>
                <c:pt idx="33175">
                  <c:v>393153821.96861541</c:v>
                </c:pt>
                <c:pt idx="33176">
                  <c:v>393154846.05496806</c:v>
                </c:pt>
                <c:pt idx="33177">
                  <c:v>393155870.13784277</c:v>
                </c:pt>
                <c:pt idx="33178">
                  <c:v>393156780.43081075</c:v>
                </c:pt>
                <c:pt idx="33179">
                  <c:v>393157349.36252052</c:v>
                </c:pt>
                <c:pt idx="33180">
                  <c:v>393157349.36252052</c:v>
                </c:pt>
                <c:pt idx="33181">
                  <c:v>393158373.43689245</c:v>
                </c:pt>
                <c:pt idx="33182">
                  <c:v>393160307.79010516</c:v>
                </c:pt>
                <c:pt idx="33183">
                  <c:v>393248461.79479945</c:v>
                </c:pt>
                <c:pt idx="33184">
                  <c:v>393250168.93235612</c:v>
                </c:pt>
                <c:pt idx="33185">
                  <c:v>393251989.86843282</c:v>
                </c:pt>
                <c:pt idx="33186">
                  <c:v>393253924.60096681</c:v>
                </c:pt>
                <c:pt idx="33187">
                  <c:v>393256200.74099839</c:v>
                </c:pt>
                <c:pt idx="33188">
                  <c:v>393258021.64065522</c:v>
                </c:pt>
                <c:pt idx="33189">
                  <c:v>393259159.6973573</c:v>
                </c:pt>
                <c:pt idx="33190">
                  <c:v>393259614.91883576</c:v>
                </c:pt>
                <c:pt idx="33191">
                  <c:v>393346406.09407473</c:v>
                </c:pt>
                <c:pt idx="33192">
                  <c:v>393346633.75433379</c:v>
                </c:pt>
                <c:pt idx="33193">
                  <c:v>393347202.90422976</c:v>
                </c:pt>
                <c:pt idx="33194">
                  <c:v>393348227.37133646</c:v>
                </c:pt>
                <c:pt idx="33195">
                  <c:v>393348796.51822567</c:v>
                </c:pt>
                <c:pt idx="33196">
                  <c:v>393349593.32206631</c:v>
                </c:pt>
                <c:pt idx="33197">
                  <c:v>393351414.58008415</c:v>
                </c:pt>
                <c:pt idx="33198">
                  <c:v>393353577.30969864</c:v>
                </c:pt>
                <c:pt idx="33199">
                  <c:v>393355398.54366291</c:v>
                </c:pt>
                <c:pt idx="33200">
                  <c:v>393443216.49806499</c:v>
                </c:pt>
                <c:pt idx="33201">
                  <c:v>393530693.41914499</c:v>
                </c:pt>
                <c:pt idx="33202">
                  <c:v>393617829.08522999</c:v>
                </c:pt>
                <c:pt idx="33203">
                  <c:v>393618626.38886243</c:v>
                </c:pt>
                <c:pt idx="33204">
                  <c:v>393619651.49043679</c:v>
                </c:pt>
                <c:pt idx="33205">
                  <c:v>393707129.62533909</c:v>
                </c:pt>
                <c:pt idx="33206">
                  <c:v>393708382.79346097</c:v>
                </c:pt>
                <c:pt idx="33207">
                  <c:v>393710091.6506989</c:v>
                </c:pt>
                <c:pt idx="33208">
                  <c:v>393711458.72952521</c:v>
                </c:pt>
                <c:pt idx="33209">
                  <c:v>393798596.40413713</c:v>
                </c:pt>
                <c:pt idx="33210">
                  <c:v>393712142.26661694</c:v>
                </c:pt>
                <c:pt idx="33211">
                  <c:v>393712370.11197019</c:v>
                </c:pt>
                <c:pt idx="33212">
                  <c:v>393713395.41393274</c:v>
                </c:pt>
                <c:pt idx="33213">
                  <c:v>393801786.92388046</c:v>
                </c:pt>
                <c:pt idx="33214">
                  <c:v>393804065.84591621</c:v>
                </c:pt>
                <c:pt idx="33215">
                  <c:v>393805661.08110809</c:v>
                </c:pt>
                <c:pt idx="33216">
                  <c:v>393806458.69554406</c:v>
                </c:pt>
                <c:pt idx="33217">
                  <c:v>393806914.47427559</c:v>
                </c:pt>
                <c:pt idx="33218">
                  <c:v>393807484.19672316</c:v>
                </c:pt>
                <c:pt idx="33219">
                  <c:v>393808053.91809559</c:v>
                </c:pt>
                <c:pt idx="33220">
                  <c:v>393894738.07018703</c:v>
                </c:pt>
                <c:pt idx="33221">
                  <c:v>393894852.03926176</c:v>
                </c:pt>
                <c:pt idx="33222">
                  <c:v>393981764.30404955</c:v>
                </c:pt>
                <c:pt idx="33223">
                  <c:v>393896105.69624478</c:v>
                </c:pt>
                <c:pt idx="33224">
                  <c:v>393897359.34802538</c:v>
                </c:pt>
                <c:pt idx="33225">
                  <c:v>393898840.9297834</c:v>
                </c:pt>
                <c:pt idx="33226">
                  <c:v>393987007.9777717</c:v>
                </c:pt>
                <c:pt idx="33227">
                  <c:v>393989287.80752444</c:v>
                </c:pt>
                <c:pt idx="33228">
                  <c:v>393991795.60038078</c:v>
                </c:pt>
                <c:pt idx="33229">
                  <c:v>394080192.44151229</c:v>
                </c:pt>
                <c:pt idx="33230">
                  <c:v>394081560.6111455</c:v>
                </c:pt>
                <c:pt idx="33231">
                  <c:v>394082700.74777478</c:v>
                </c:pt>
                <c:pt idx="33232">
                  <c:v>394084182.91896164</c:v>
                </c:pt>
                <c:pt idx="33233">
                  <c:v>394086235.1439876</c:v>
                </c:pt>
                <c:pt idx="33234">
                  <c:v>394001598.59090292</c:v>
                </c:pt>
                <c:pt idx="33235">
                  <c:v>394003080.41063213</c:v>
                </c:pt>
                <c:pt idx="33236">
                  <c:v>394004106.28157139</c:v>
                </c:pt>
                <c:pt idx="33237">
                  <c:v>394004448.23777699</c:v>
                </c:pt>
                <c:pt idx="33238">
                  <c:v>394005132.14902741</c:v>
                </c:pt>
                <c:pt idx="33239">
                  <c:v>394006044.02828544</c:v>
                </c:pt>
                <c:pt idx="33240">
                  <c:v>394006385.9822973</c:v>
                </c:pt>
                <c:pt idx="33241">
                  <c:v>393920152.10943377</c:v>
                </c:pt>
                <c:pt idx="33242">
                  <c:v>393921063.78411537</c:v>
                </c:pt>
                <c:pt idx="33243">
                  <c:v>393922431.29097772</c:v>
                </c:pt>
                <c:pt idx="33244">
                  <c:v>393923684.83349705</c:v>
                </c:pt>
                <c:pt idx="33245">
                  <c:v>393924254.62383121</c:v>
                </c:pt>
                <c:pt idx="33246">
                  <c:v>393924938.37081337</c:v>
                </c:pt>
                <c:pt idx="33247">
                  <c:v>394012769.05281651</c:v>
                </c:pt>
                <c:pt idx="33248">
                  <c:v>394014706.74396825</c:v>
                </c:pt>
                <c:pt idx="33249">
                  <c:v>394016758.4034062</c:v>
                </c:pt>
                <c:pt idx="33250">
                  <c:v>394018468.10896152</c:v>
                </c:pt>
                <c:pt idx="33251">
                  <c:v>394105844.59136206</c:v>
                </c:pt>
                <c:pt idx="33252">
                  <c:v>394106528.61888295</c:v>
                </c:pt>
                <c:pt idx="33253">
                  <c:v>394107212.64485532</c:v>
                </c:pt>
                <c:pt idx="33254">
                  <c:v>394021887.49104464</c:v>
                </c:pt>
                <c:pt idx="33255">
                  <c:v>394022799.31973112</c:v>
                </c:pt>
                <c:pt idx="33256">
                  <c:v>393936561.83269864</c:v>
                </c:pt>
                <c:pt idx="33257">
                  <c:v>393936675.7859931</c:v>
                </c:pt>
                <c:pt idx="33258">
                  <c:v>393937359.50485808</c:v>
                </c:pt>
                <c:pt idx="33259">
                  <c:v>393938385.08025289</c:v>
                </c:pt>
                <c:pt idx="33260">
                  <c:v>393939182.74759722</c:v>
                </c:pt>
                <c:pt idx="33261">
                  <c:v>393853286.36459821</c:v>
                </c:pt>
                <c:pt idx="33262">
                  <c:v>393853514.21871376</c:v>
                </c:pt>
                <c:pt idx="33263">
                  <c:v>393853628.14570725</c:v>
                </c:pt>
                <c:pt idx="33264">
                  <c:v>393854197.78002948</c:v>
                </c:pt>
                <c:pt idx="33265">
                  <c:v>393769212.15490305</c:v>
                </c:pt>
                <c:pt idx="33266">
                  <c:v>393771262.36930811</c:v>
                </c:pt>
                <c:pt idx="33267">
                  <c:v>393773882.0674538</c:v>
                </c:pt>
                <c:pt idx="33268">
                  <c:v>393862970.01290375</c:v>
                </c:pt>
                <c:pt idx="33269">
                  <c:v>393950919.60926408</c:v>
                </c:pt>
                <c:pt idx="33270">
                  <c:v>393951831.19108319</c:v>
                </c:pt>
                <c:pt idx="33271">
                  <c:v>393952856.7173413</c:v>
                </c:pt>
                <c:pt idx="33272">
                  <c:v>393953768.29331416</c:v>
                </c:pt>
                <c:pt idx="33273">
                  <c:v>393954110.13359523</c:v>
                </c:pt>
                <c:pt idx="33274">
                  <c:v>393953882.24011755</c:v>
                </c:pt>
                <c:pt idx="33275">
                  <c:v>393954224.0802691</c:v>
                </c:pt>
                <c:pt idx="33276">
                  <c:v>393868780.05283672</c:v>
                </c:pt>
                <c:pt idx="33277">
                  <c:v>393869349.65857798</c:v>
                </c:pt>
                <c:pt idx="33278">
                  <c:v>393869349.65857798</c:v>
                </c:pt>
                <c:pt idx="33279">
                  <c:v>393869349.65857798</c:v>
                </c:pt>
                <c:pt idx="33280">
                  <c:v>393869349.65857798</c:v>
                </c:pt>
                <c:pt idx="33281">
                  <c:v>393869577.50057364</c:v>
                </c:pt>
                <c:pt idx="33282">
                  <c:v>393869235.73751581</c:v>
                </c:pt>
                <c:pt idx="33283">
                  <c:v>393782196.61100376</c:v>
                </c:pt>
                <c:pt idx="33284">
                  <c:v>393781854.92194438</c:v>
                </c:pt>
                <c:pt idx="33285">
                  <c:v>393782310.50727075</c:v>
                </c:pt>
                <c:pt idx="33286">
                  <c:v>393783677.25912362</c:v>
                </c:pt>
                <c:pt idx="33287">
                  <c:v>393786069.05997765</c:v>
                </c:pt>
                <c:pt idx="33288">
                  <c:v>393702103.81467748</c:v>
                </c:pt>
                <c:pt idx="33289">
                  <c:v>393703925.71114314</c:v>
                </c:pt>
                <c:pt idx="33290">
                  <c:v>393705292.12627548</c:v>
                </c:pt>
                <c:pt idx="33291">
                  <c:v>393620300.45585835</c:v>
                </c:pt>
                <c:pt idx="33292">
                  <c:v>393621552.7163853</c:v>
                </c:pt>
                <c:pt idx="33293">
                  <c:v>393622691.13053733</c:v>
                </c:pt>
                <c:pt idx="33294">
                  <c:v>393624398.74371302</c:v>
                </c:pt>
                <c:pt idx="33295">
                  <c:v>393539746.94015127</c:v>
                </c:pt>
                <c:pt idx="33296">
                  <c:v>393540885.08660865</c:v>
                </c:pt>
                <c:pt idx="33297">
                  <c:v>393541340.34398985</c:v>
                </c:pt>
                <c:pt idx="33298">
                  <c:v>393542137.04275316</c:v>
                </c:pt>
                <c:pt idx="33299">
                  <c:v>393543616.62059021</c:v>
                </c:pt>
                <c:pt idx="33300">
                  <c:v>393544868.56539994</c:v>
                </c:pt>
                <c:pt idx="33301">
                  <c:v>393545323.81677014</c:v>
                </c:pt>
                <c:pt idx="33302">
                  <c:v>393545210.00399196</c:v>
                </c:pt>
                <c:pt idx="33303">
                  <c:v>393544868.56539994</c:v>
                </c:pt>
                <c:pt idx="33304">
                  <c:v>393544754.75245005</c:v>
                </c:pt>
                <c:pt idx="33305">
                  <c:v>393545210.00399196</c:v>
                </c:pt>
                <c:pt idx="33306">
                  <c:v>393546120.50501502</c:v>
                </c:pt>
                <c:pt idx="33307">
                  <c:v>393547031.00329036</c:v>
                </c:pt>
                <c:pt idx="33308">
                  <c:v>393547600.06331718</c:v>
                </c:pt>
                <c:pt idx="33309">
                  <c:v>393548396.74555182</c:v>
                </c:pt>
                <c:pt idx="33310">
                  <c:v>393549079.61436385</c:v>
                </c:pt>
                <c:pt idx="33311">
                  <c:v>393549193.42568219</c:v>
                </c:pt>
                <c:pt idx="33312">
                  <c:v>393635896.42086625</c:v>
                </c:pt>
                <c:pt idx="33313">
                  <c:v>393637262.45240343</c:v>
                </c:pt>
                <c:pt idx="33314">
                  <c:v>393639197.65316325</c:v>
                </c:pt>
                <c:pt idx="33315">
                  <c:v>393641132.84151292</c:v>
                </c:pt>
                <c:pt idx="33316">
                  <c:v>393642726.51671779</c:v>
                </c:pt>
                <c:pt idx="33317">
                  <c:v>393557501.53597224</c:v>
                </c:pt>
                <c:pt idx="33318">
                  <c:v>393558867.230838</c:v>
                </c:pt>
                <c:pt idx="33319">
                  <c:v>393646938.33210516</c:v>
                </c:pt>
                <c:pt idx="33320">
                  <c:v>393648304.31366098</c:v>
                </c:pt>
                <c:pt idx="33321">
                  <c:v>393648873.47081769</c:v>
                </c:pt>
                <c:pt idx="33322">
                  <c:v>393735465.55064875</c:v>
                </c:pt>
                <c:pt idx="33323">
                  <c:v>393735693.26313877</c:v>
                </c:pt>
                <c:pt idx="33324">
                  <c:v>393822740.96718866</c:v>
                </c:pt>
                <c:pt idx="33325">
                  <c:v>393909788.9202323</c:v>
                </c:pt>
                <c:pt idx="33326">
                  <c:v>393910472.35417581</c:v>
                </c:pt>
                <c:pt idx="33327">
                  <c:v>393911155.78657216</c:v>
                </c:pt>
                <c:pt idx="33328">
                  <c:v>393911383.5970273</c:v>
                </c:pt>
                <c:pt idx="33329">
                  <c:v>393911269.69182128</c:v>
                </c:pt>
                <c:pt idx="33330">
                  <c:v>393997520.70496446</c:v>
                </c:pt>
                <c:pt idx="33331">
                  <c:v>393998204.28611177</c:v>
                </c:pt>
                <c:pt idx="33332">
                  <c:v>393998887.86571223</c:v>
                </c:pt>
                <c:pt idx="33333">
                  <c:v>393999685.37329018</c:v>
                </c:pt>
                <c:pt idx="33334">
                  <c:v>393914345.1173045</c:v>
                </c:pt>
                <c:pt idx="33335">
                  <c:v>393915598.05944777</c:v>
                </c:pt>
                <c:pt idx="33336">
                  <c:v>393917078.80255127</c:v>
                </c:pt>
                <c:pt idx="33337">
                  <c:v>393831851.3092615</c:v>
                </c:pt>
                <c:pt idx="33338">
                  <c:v>393833103.95979774</c:v>
                </c:pt>
                <c:pt idx="33339">
                  <c:v>393834014.97510546</c:v>
                </c:pt>
                <c:pt idx="33340">
                  <c:v>393834698.23478216</c:v>
                </c:pt>
                <c:pt idx="33341">
                  <c:v>393921407.08691442</c:v>
                </c:pt>
                <c:pt idx="33342">
                  <c:v>393921748.79093254</c:v>
                </c:pt>
                <c:pt idx="33343">
                  <c:v>394008685.66997999</c:v>
                </c:pt>
                <c:pt idx="33344">
                  <c:v>394008685.66997999</c:v>
                </c:pt>
                <c:pt idx="33345">
                  <c:v>394008685.66997999</c:v>
                </c:pt>
                <c:pt idx="33346">
                  <c:v>394009255.29998648</c:v>
                </c:pt>
                <c:pt idx="33347">
                  <c:v>394010280.63129205</c:v>
                </c:pt>
                <c:pt idx="33348">
                  <c:v>394011419.88421559</c:v>
                </c:pt>
                <c:pt idx="33349">
                  <c:v>393926077.00836182</c:v>
                </c:pt>
                <c:pt idx="33350">
                  <c:v>393840847.50228924</c:v>
                </c:pt>
                <c:pt idx="33351">
                  <c:v>393841872.36803085</c:v>
                </c:pt>
                <c:pt idx="33352">
                  <c:v>393929038.38454324</c:v>
                </c:pt>
                <c:pt idx="33353">
                  <c:v>393929721.77492255</c:v>
                </c:pt>
                <c:pt idx="33354">
                  <c:v>393930746.85759217</c:v>
                </c:pt>
                <c:pt idx="33355">
                  <c:v>393932227.52641505</c:v>
                </c:pt>
                <c:pt idx="33356">
                  <c:v>393933480.3943643</c:v>
                </c:pt>
                <c:pt idx="33357">
                  <c:v>394020989.43912971</c:v>
                </c:pt>
                <c:pt idx="33358">
                  <c:v>394021559.04593319</c:v>
                </c:pt>
                <c:pt idx="33359">
                  <c:v>394022014.73060244</c:v>
                </c:pt>
                <c:pt idx="33360">
                  <c:v>394022584.33547235</c:v>
                </c:pt>
                <c:pt idx="33361">
                  <c:v>394023837.46240503</c:v>
                </c:pt>
                <c:pt idx="33362">
                  <c:v>393938605.70912021</c:v>
                </c:pt>
                <c:pt idx="33363">
                  <c:v>394025774.10289311</c:v>
                </c:pt>
                <c:pt idx="33364">
                  <c:v>394026343.7006731</c:v>
                </c:pt>
                <c:pt idx="33365">
                  <c:v>393940428.02229214</c:v>
                </c:pt>
                <c:pt idx="33366">
                  <c:v>394027482.89301181</c:v>
                </c:pt>
                <c:pt idx="33367">
                  <c:v>394027824.64987552</c:v>
                </c:pt>
                <c:pt idx="33368">
                  <c:v>394028508.1624428</c:v>
                </c:pt>
                <c:pt idx="33369">
                  <c:v>393942705.89829344</c:v>
                </c:pt>
                <c:pt idx="33370">
                  <c:v>393943047.57821155</c:v>
                </c:pt>
                <c:pt idx="33371">
                  <c:v>394029533.42839319</c:v>
                </c:pt>
                <c:pt idx="33372">
                  <c:v>394029647.34661746</c:v>
                </c:pt>
                <c:pt idx="33373">
                  <c:v>394030103.01908445</c:v>
                </c:pt>
                <c:pt idx="33374">
                  <c:v>394029989.1010322</c:v>
                </c:pt>
                <c:pt idx="33375">
                  <c:v>394029761.2647987</c:v>
                </c:pt>
                <c:pt idx="33376">
                  <c:v>393943389.25774312</c:v>
                </c:pt>
                <c:pt idx="33377">
                  <c:v>393943389.25774312</c:v>
                </c:pt>
                <c:pt idx="33378">
                  <c:v>394029419.51012659</c:v>
                </c:pt>
                <c:pt idx="33379">
                  <c:v>393942592.00490141</c:v>
                </c:pt>
                <c:pt idx="33380">
                  <c:v>393942705.89829344</c:v>
                </c:pt>
                <c:pt idx="33381">
                  <c:v>393856561.72802985</c:v>
                </c:pt>
                <c:pt idx="33382">
                  <c:v>393857244.93668205</c:v>
                </c:pt>
                <c:pt idx="33383">
                  <c:v>393857928.14378923</c:v>
                </c:pt>
                <c:pt idx="33384">
                  <c:v>393858155.87914759</c:v>
                </c:pt>
                <c:pt idx="33385">
                  <c:v>393771441.99355972</c:v>
                </c:pt>
                <c:pt idx="33386">
                  <c:v>393771100.46521145</c:v>
                </c:pt>
                <c:pt idx="33387">
                  <c:v>393771441.99355972</c:v>
                </c:pt>
                <c:pt idx="33388">
                  <c:v>393772238.89153641</c:v>
                </c:pt>
                <c:pt idx="33389">
                  <c:v>393773035.78740925</c:v>
                </c:pt>
                <c:pt idx="33390">
                  <c:v>393687573.63940936</c:v>
                </c:pt>
                <c:pt idx="33391">
                  <c:v>393688597.98821515</c:v>
                </c:pt>
                <c:pt idx="33392">
                  <c:v>393689508.51756853</c:v>
                </c:pt>
                <c:pt idx="33393">
                  <c:v>393690191.41277975</c:v>
                </c:pt>
                <c:pt idx="33394">
                  <c:v>393604614.43689954</c:v>
                </c:pt>
                <c:pt idx="33395">
                  <c:v>393605638.5486995</c:v>
                </c:pt>
                <c:pt idx="33396">
                  <c:v>393606776.44662201</c:v>
                </c:pt>
                <c:pt idx="33397">
                  <c:v>393607914.340253</c:v>
                </c:pt>
                <c:pt idx="33398">
                  <c:v>393609393.59555745</c:v>
                </c:pt>
                <c:pt idx="33399">
                  <c:v>393610872.84360957</c:v>
                </c:pt>
                <c:pt idx="33400">
                  <c:v>393612465.87186277</c:v>
                </c:pt>
                <c:pt idx="33401">
                  <c:v>393613831.31795621</c:v>
                </c:pt>
                <c:pt idx="33402">
                  <c:v>393701117.52601033</c:v>
                </c:pt>
                <c:pt idx="33403">
                  <c:v>393701345.14916325</c:v>
                </c:pt>
                <c:pt idx="33404">
                  <c:v>393788062.57284039</c:v>
                </c:pt>
                <c:pt idx="33405">
                  <c:v>393701800.3949526</c:v>
                </c:pt>
                <c:pt idx="33406">
                  <c:v>393701800.3949526</c:v>
                </c:pt>
                <c:pt idx="33407">
                  <c:v>393701914.20629275</c:v>
                </c:pt>
                <c:pt idx="33408">
                  <c:v>393702710.88447207</c:v>
                </c:pt>
                <c:pt idx="33409">
                  <c:v>393703279.93902665</c:v>
                </c:pt>
                <c:pt idx="33410">
                  <c:v>393703735.18189776</c:v>
                </c:pt>
                <c:pt idx="33411">
                  <c:v>393704531.85526985</c:v>
                </c:pt>
                <c:pt idx="33412">
                  <c:v>393705442.33654833</c:v>
                </c:pt>
                <c:pt idx="33413">
                  <c:v>393705897.57615739</c:v>
                </c:pt>
                <c:pt idx="33414">
                  <c:v>393706239.00541353</c:v>
                </c:pt>
                <c:pt idx="33415">
                  <c:v>393706466.62470305</c:v>
                </c:pt>
                <c:pt idx="33416">
                  <c:v>393706352.81507975</c:v>
                </c:pt>
                <c:pt idx="33417">
                  <c:v>393706125.1957044</c:v>
                </c:pt>
                <c:pt idx="33418">
                  <c:v>393705783.76631945</c:v>
                </c:pt>
                <c:pt idx="33419">
                  <c:v>393705897.57615739</c:v>
                </c:pt>
                <c:pt idx="33420">
                  <c:v>393706466.62470305</c:v>
                </c:pt>
                <c:pt idx="33421">
                  <c:v>393706694.24382114</c:v>
                </c:pt>
                <c:pt idx="33422">
                  <c:v>393792957.50049937</c:v>
                </c:pt>
                <c:pt idx="33423">
                  <c:v>393792957.50049937</c:v>
                </c:pt>
                <c:pt idx="33424">
                  <c:v>393793185.16962165</c:v>
                </c:pt>
                <c:pt idx="33425">
                  <c:v>393793185.16962165</c:v>
                </c:pt>
                <c:pt idx="33426">
                  <c:v>393792957.50049937</c:v>
                </c:pt>
                <c:pt idx="33427">
                  <c:v>393879334.51666778</c:v>
                </c:pt>
                <c:pt idx="33428">
                  <c:v>393879334.51666778</c:v>
                </c:pt>
                <c:pt idx="33429">
                  <c:v>393879106.79728419</c:v>
                </c:pt>
                <c:pt idx="33430">
                  <c:v>393878992.93752795</c:v>
                </c:pt>
                <c:pt idx="33431">
                  <c:v>393879448.37629563</c:v>
                </c:pt>
                <c:pt idx="33432">
                  <c:v>393881042.40657216</c:v>
                </c:pt>
                <c:pt idx="33433">
                  <c:v>393883091.86170405</c:v>
                </c:pt>
                <c:pt idx="33434">
                  <c:v>393884344.29965776</c:v>
                </c:pt>
                <c:pt idx="33435">
                  <c:v>393884572.01509154</c:v>
                </c:pt>
                <c:pt idx="33436">
                  <c:v>393884685.87274379</c:v>
                </c:pt>
                <c:pt idx="33437">
                  <c:v>393971064.01597285</c:v>
                </c:pt>
                <c:pt idx="33438">
                  <c:v>393971177.89862716</c:v>
                </c:pt>
                <c:pt idx="33439">
                  <c:v>393972088.95831305</c:v>
                </c:pt>
                <c:pt idx="33440">
                  <c:v>394059720.25496703</c:v>
                </c:pt>
                <c:pt idx="33441">
                  <c:v>394060859.32142901</c:v>
                </c:pt>
                <c:pt idx="33442">
                  <c:v>394148035.6351791</c:v>
                </c:pt>
                <c:pt idx="33443">
                  <c:v>394147921.70398259</c:v>
                </c:pt>
                <c:pt idx="33444">
                  <c:v>394147465.97876698</c:v>
                </c:pt>
                <c:pt idx="33445">
                  <c:v>394147352.04735583</c:v>
                </c:pt>
                <c:pt idx="33446">
                  <c:v>394147921.70398259</c:v>
                </c:pt>
                <c:pt idx="33447">
                  <c:v>394148605.29051715</c:v>
                </c:pt>
                <c:pt idx="33448">
                  <c:v>394149288.87550521</c:v>
                </c:pt>
                <c:pt idx="33449">
                  <c:v>394236465.75990254</c:v>
                </c:pt>
                <c:pt idx="33450">
                  <c:v>394237149.49180347</c:v>
                </c:pt>
                <c:pt idx="33451">
                  <c:v>394324212.84317589</c:v>
                </c:pt>
                <c:pt idx="33452">
                  <c:v>394324896.72224665</c:v>
                </c:pt>
                <c:pt idx="33453">
                  <c:v>394325466.62029111</c:v>
                </c:pt>
                <c:pt idx="33454">
                  <c:v>394325238.66120255</c:v>
                </c:pt>
                <c:pt idx="33455">
                  <c:v>394324554.78290427</c:v>
                </c:pt>
                <c:pt idx="33456">
                  <c:v>394323870.90305966</c:v>
                </c:pt>
                <c:pt idx="33457">
                  <c:v>394410022.38851953</c:v>
                </c:pt>
                <c:pt idx="33458">
                  <c:v>394410022.38851953</c:v>
                </c:pt>
                <c:pt idx="33459">
                  <c:v>394410364.40402555</c:v>
                </c:pt>
                <c:pt idx="33460">
                  <c:v>394410820.42409849</c:v>
                </c:pt>
                <c:pt idx="33461">
                  <c:v>394325124.6815936</c:v>
                </c:pt>
                <c:pt idx="33462">
                  <c:v>394325922.53795272</c:v>
                </c:pt>
                <c:pt idx="33463">
                  <c:v>394327062.32909799</c:v>
                </c:pt>
                <c:pt idx="33464">
                  <c:v>394328658.02948016</c:v>
                </c:pt>
                <c:pt idx="33465">
                  <c:v>394330481.6767441</c:v>
                </c:pt>
                <c:pt idx="33466">
                  <c:v>394332419.28990549</c:v>
                </c:pt>
                <c:pt idx="33467">
                  <c:v>394247633.18723375</c:v>
                </c:pt>
                <c:pt idx="33468">
                  <c:v>394249228.50030518</c:v>
                </c:pt>
                <c:pt idx="33469">
                  <c:v>394336864.35551751</c:v>
                </c:pt>
                <c:pt idx="33470">
                  <c:v>394337320.25598663</c:v>
                </c:pt>
                <c:pt idx="33471">
                  <c:v>394251735.40382957</c:v>
                </c:pt>
                <c:pt idx="33472">
                  <c:v>394253102.79698563</c:v>
                </c:pt>
                <c:pt idx="33473">
                  <c:v>394254242.28655654</c:v>
                </c:pt>
                <c:pt idx="33474">
                  <c:v>394255609.66836929</c:v>
                </c:pt>
                <c:pt idx="33475">
                  <c:v>394257318.88693309</c:v>
                </c:pt>
                <c:pt idx="33476">
                  <c:v>394258914.1488713</c:v>
                </c:pt>
                <c:pt idx="33477">
                  <c:v>394259825.72333974</c:v>
                </c:pt>
                <c:pt idx="33478">
                  <c:v>394173782.9835428</c:v>
                </c:pt>
                <c:pt idx="33479">
                  <c:v>394174124.74774671</c:v>
                </c:pt>
                <c:pt idx="33480">
                  <c:v>394173896.90498674</c:v>
                </c:pt>
                <c:pt idx="33481">
                  <c:v>394086714.97467309</c:v>
                </c:pt>
                <c:pt idx="33482">
                  <c:v>394086373.28443676</c:v>
                </c:pt>
                <c:pt idx="33483">
                  <c:v>393999761.08659816</c:v>
                </c:pt>
                <c:pt idx="33484">
                  <c:v>394000216.57366931</c:v>
                </c:pt>
                <c:pt idx="33485">
                  <c:v>394000785.93154174</c:v>
                </c:pt>
                <c:pt idx="33486">
                  <c:v>394001013.67439055</c:v>
                </c:pt>
                <c:pt idx="33487">
                  <c:v>394001127.54575032</c:v>
                </c:pt>
                <c:pt idx="33488">
                  <c:v>394001583.03076029</c:v>
                </c:pt>
                <c:pt idx="33489">
                  <c:v>394002607.86952108</c:v>
                </c:pt>
                <c:pt idx="33490">
                  <c:v>394090473.54176641</c:v>
                </c:pt>
                <c:pt idx="33491">
                  <c:v>394178453.7275278</c:v>
                </c:pt>
                <c:pt idx="33492">
                  <c:v>394266434.55599946</c:v>
                </c:pt>
                <c:pt idx="33493">
                  <c:v>394354188.0899213</c:v>
                </c:pt>
                <c:pt idx="33494">
                  <c:v>394355441.74269843</c:v>
                </c:pt>
                <c:pt idx="33495">
                  <c:v>394356239.51903093</c:v>
                </c:pt>
                <c:pt idx="33496">
                  <c:v>394442968.10563964</c:v>
                </c:pt>
                <c:pt idx="33497">
                  <c:v>394529468.75653994</c:v>
                </c:pt>
                <c:pt idx="33498">
                  <c:v>394616197.49296671</c:v>
                </c:pt>
                <c:pt idx="33499">
                  <c:v>394616995.79095644</c:v>
                </c:pt>
                <c:pt idx="33500">
                  <c:v>394704409.20480776</c:v>
                </c:pt>
                <c:pt idx="33501">
                  <c:v>394791024.37273014</c:v>
                </c:pt>
                <c:pt idx="33502">
                  <c:v>394791024.37273014</c:v>
                </c:pt>
                <c:pt idx="33503">
                  <c:v>394791252.55670208</c:v>
                </c:pt>
                <c:pt idx="33504">
                  <c:v>394791480.74050182</c:v>
                </c:pt>
                <c:pt idx="33505">
                  <c:v>394791823.01587844</c:v>
                </c:pt>
                <c:pt idx="33506">
                  <c:v>394792963.93100446</c:v>
                </c:pt>
                <c:pt idx="33507">
                  <c:v>394794675.29562819</c:v>
                </c:pt>
                <c:pt idx="33508">
                  <c:v>394796386.65057188</c:v>
                </c:pt>
                <c:pt idx="33509">
                  <c:v>394797413.45889241</c:v>
                </c:pt>
                <c:pt idx="33510">
                  <c:v>394797527.54849052</c:v>
                </c:pt>
                <c:pt idx="33511">
                  <c:v>394710796.89349067</c:v>
                </c:pt>
                <c:pt idx="33512">
                  <c:v>394711139.08729231</c:v>
                </c:pt>
                <c:pt idx="33513">
                  <c:v>394625662.89064229</c:v>
                </c:pt>
                <c:pt idx="33514">
                  <c:v>394626575.20247674</c:v>
                </c:pt>
                <c:pt idx="33515">
                  <c:v>394713306.30571347</c:v>
                </c:pt>
                <c:pt idx="33516">
                  <c:v>394713078.17818981</c:v>
                </c:pt>
                <c:pt idx="33517">
                  <c:v>394626803.28000546</c:v>
                </c:pt>
                <c:pt idx="33518">
                  <c:v>394627145.39597559</c:v>
                </c:pt>
                <c:pt idx="33519">
                  <c:v>394627145.39597559</c:v>
                </c:pt>
                <c:pt idx="33520">
                  <c:v>394627145.39597559</c:v>
                </c:pt>
                <c:pt idx="33521">
                  <c:v>394627715.58840001</c:v>
                </c:pt>
                <c:pt idx="33522">
                  <c:v>394628741.93205404</c:v>
                </c:pt>
                <c:pt idx="33523">
                  <c:v>394630110.38484251</c:v>
                </c:pt>
                <c:pt idx="33524">
                  <c:v>394632049.01569295</c:v>
                </c:pt>
                <c:pt idx="33525">
                  <c:v>394633987.63411725</c:v>
                </c:pt>
                <c:pt idx="33526">
                  <c:v>394635698.16946656</c:v>
                </c:pt>
                <c:pt idx="33527">
                  <c:v>394724028.10527575</c:v>
                </c:pt>
                <c:pt idx="33528">
                  <c:v>394725967.11355633</c:v>
                </c:pt>
                <c:pt idx="33529">
                  <c:v>394814298.25149012</c:v>
                </c:pt>
                <c:pt idx="33530">
                  <c:v>394815895.41282094</c:v>
                </c:pt>
                <c:pt idx="33531">
                  <c:v>394817378.48365045</c:v>
                </c:pt>
                <c:pt idx="33532">
                  <c:v>394732240.29048866</c:v>
                </c:pt>
                <c:pt idx="33533">
                  <c:v>394733380.85413688</c:v>
                </c:pt>
                <c:pt idx="33534">
                  <c:v>394734293.30195874</c:v>
                </c:pt>
                <c:pt idx="33535">
                  <c:v>394734977.63601929</c:v>
                </c:pt>
                <c:pt idx="33536">
                  <c:v>394736004.13420719</c:v>
                </c:pt>
                <c:pt idx="33537">
                  <c:v>394823310.69427705</c:v>
                </c:pt>
                <c:pt idx="33538">
                  <c:v>394737258.73837298</c:v>
                </c:pt>
                <c:pt idx="33539">
                  <c:v>394738057.12013346</c:v>
                </c:pt>
                <c:pt idx="33540">
                  <c:v>394739311.71578515</c:v>
                </c:pt>
                <c:pt idx="33541">
                  <c:v>394740566.30623341</c:v>
                </c:pt>
                <c:pt idx="33542">
                  <c:v>394741478.73238248</c:v>
                </c:pt>
                <c:pt idx="33543">
                  <c:v>394742391.15577972</c:v>
                </c:pt>
                <c:pt idx="33544">
                  <c:v>394743645.73345691</c:v>
                </c:pt>
                <c:pt idx="33545">
                  <c:v>394744900.30593103</c:v>
                </c:pt>
                <c:pt idx="33546">
                  <c:v>394745926.77044904</c:v>
                </c:pt>
                <c:pt idx="33547">
                  <c:v>394746497.02700955</c:v>
                </c:pt>
                <c:pt idx="33548">
                  <c:v>394746839.18043</c:v>
                </c:pt>
                <c:pt idx="33549">
                  <c:v>394747181.33346325</c:v>
                </c:pt>
                <c:pt idx="33550">
                  <c:v>394747865.63836902</c:v>
                </c:pt>
                <c:pt idx="33551">
                  <c:v>394662153.21764696</c:v>
                </c:pt>
                <c:pt idx="33552">
                  <c:v>394749690.44388306</c:v>
                </c:pt>
                <c:pt idx="33553">
                  <c:v>394749918.54379827</c:v>
                </c:pt>
                <c:pt idx="33554">
                  <c:v>394836201.44332302</c:v>
                </c:pt>
                <c:pt idx="33555">
                  <c:v>394836999.96723515</c:v>
                </c:pt>
                <c:pt idx="33556">
                  <c:v>394924880.33480191</c:v>
                </c:pt>
                <c:pt idx="33557">
                  <c:v>394926363.62040746</c:v>
                </c:pt>
                <c:pt idx="33558">
                  <c:v>394928417.38847548</c:v>
                </c:pt>
                <c:pt idx="33559">
                  <c:v>394930471.1426062</c:v>
                </c:pt>
                <c:pt idx="33560">
                  <c:v>394931498.01444525</c:v>
                </c:pt>
                <c:pt idx="33561">
                  <c:v>395018239.18169153</c:v>
                </c:pt>
                <c:pt idx="33562">
                  <c:v>395104980.44874102</c:v>
                </c:pt>
                <c:pt idx="33563">
                  <c:v>395105437.03436816</c:v>
                </c:pt>
                <c:pt idx="33564">
                  <c:v>395019608.63761598</c:v>
                </c:pt>
                <c:pt idx="33565">
                  <c:v>395020863.96677041</c:v>
                </c:pt>
                <c:pt idx="33566">
                  <c:v>395022461.65089327</c:v>
                </c:pt>
                <c:pt idx="33567">
                  <c:v>395110345.2863763</c:v>
                </c:pt>
                <c:pt idx="33568">
                  <c:v>395111258.44076222</c:v>
                </c:pt>
                <c:pt idx="33569">
                  <c:v>395025542.87503046</c:v>
                </c:pt>
                <c:pt idx="33570">
                  <c:v>395026798.17957622</c:v>
                </c:pt>
                <c:pt idx="33571">
                  <c:v>395028509.950113</c:v>
                </c:pt>
                <c:pt idx="33572">
                  <c:v>395030335.82801622</c:v>
                </c:pt>
                <c:pt idx="33573">
                  <c:v>394945303.39753282</c:v>
                </c:pt>
                <c:pt idx="33574">
                  <c:v>394946444.31011081</c:v>
                </c:pt>
                <c:pt idx="33575">
                  <c:v>394947242.9463563</c:v>
                </c:pt>
                <c:pt idx="33576">
                  <c:v>395035128.70511305</c:v>
                </c:pt>
                <c:pt idx="33577">
                  <c:v>395037182.77206665</c:v>
                </c:pt>
                <c:pt idx="33578">
                  <c:v>395039008.59765744</c:v>
                </c:pt>
                <c:pt idx="33579">
                  <c:v>395040377.95962375</c:v>
                </c:pt>
                <c:pt idx="33580">
                  <c:v>395041519.08986354</c:v>
                </c:pt>
                <c:pt idx="33581">
                  <c:v>395042888.44047296</c:v>
                </c:pt>
                <c:pt idx="33582">
                  <c:v>395131004.73065174</c:v>
                </c:pt>
                <c:pt idx="33583">
                  <c:v>395132945.04802978</c:v>
                </c:pt>
                <c:pt idx="33584">
                  <c:v>395135456.02853072</c:v>
                </c:pt>
                <c:pt idx="33585">
                  <c:v>395138195.25623679</c:v>
                </c:pt>
                <c:pt idx="33586">
                  <c:v>395140477.92706126</c:v>
                </c:pt>
                <c:pt idx="33587">
                  <c:v>395141847.52129519</c:v>
                </c:pt>
                <c:pt idx="33588">
                  <c:v>395142532.31608909</c:v>
                </c:pt>
                <c:pt idx="33589">
                  <c:v>395143445.37340486</c:v>
                </c:pt>
                <c:pt idx="33590">
                  <c:v>395058521.42088813</c:v>
                </c:pt>
                <c:pt idx="33591">
                  <c:v>395146298.65977001</c:v>
                </c:pt>
                <c:pt idx="33592">
                  <c:v>395147097.57513344</c:v>
                </c:pt>
                <c:pt idx="33593">
                  <c:v>395234190.59864575</c:v>
                </c:pt>
                <c:pt idx="33594">
                  <c:v>395234875.53021604</c:v>
                </c:pt>
                <c:pt idx="33595">
                  <c:v>395322768.20950335</c:v>
                </c:pt>
                <c:pt idx="33596">
                  <c:v>395324823.43544424</c:v>
                </c:pt>
                <c:pt idx="33597">
                  <c:v>395327449.53718734</c:v>
                </c:pt>
                <c:pt idx="33598">
                  <c:v>395329733.08541375</c:v>
                </c:pt>
                <c:pt idx="33599">
                  <c:v>395330760.67649925</c:v>
                </c:pt>
                <c:pt idx="33600">
                  <c:v>395417742.05256301</c:v>
                </c:pt>
                <c:pt idx="33601">
                  <c:v>395418655.66247183</c:v>
                </c:pt>
                <c:pt idx="33602">
                  <c:v>395419911.87159836</c:v>
                </c:pt>
                <c:pt idx="33603">
                  <c:v>395421053.87537545</c:v>
                </c:pt>
                <c:pt idx="33604">
                  <c:v>395421967.47529739</c:v>
                </c:pt>
                <c:pt idx="33605">
                  <c:v>395336012.75427145</c:v>
                </c:pt>
                <c:pt idx="33606">
                  <c:v>395336012.75427145</c:v>
                </c:pt>
                <c:pt idx="33607">
                  <c:v>395250171.93166786</c:v>
                </c:pt>
                <c:pt idx="33608">
                  <c:v>395251655.86980081</c:v>
                </c:pt>
                <c:pt idx="33609">
                  <c:v>395253596.39330989</c:v>
                </c:pt>
                <c:pt idx="33610">
                  <c:v>395255422.7570188</c:v>
                </c:pt>
                <c:pt idx="33611">
                  <c:v>395257134.96299219</c:v>
                </c:pt>
                <c:pt idx="33612">
                  <c:v>395258618.86700588</c:v>
                </c:pt>
                <c:pt idx="33613">
                  <c:v>395259646.18090934</c:v>
                </c:pt>
                <c:pt idx="33614">
                  <c:v>395260445.20042521</c:v>
                </c:pt>
                <c:pt idx="33615">
                  <c:v>395261244.2178328</c:v>
                </c:pt>
                <c:pt idx="33616">
                  <c:v>395262271.52283049</c:v>
                </c:pt>
                <c:pt idx="33617">
                  <c:v>395263298.82434344</c:v>
                </c:pt>
                <c:pt idx="33618">
                  <c:v>395263983.69008291</c:v>
                </c:pt>
                <c:pt idx="33619">
                  <c:v>395264782.69815451</c:v>
                </c:pt>
                <c:pt idx="33620">
                  <c:v>395266152.42137259</c:v>
                </c:pt>
                <c:pt idx="33621">
                  <c:v>395267864.56668353</c:v>
                </c:pt>
                <c:pt idx="33622">
                  <c:v>395355992.65274525</c:v>
                </c:pt>
                <c:pt idx="33623">
                  <c:v>395358161.81955701</c:v>
                </c:pt>
                <c:pt idx="33624">
                  <c:v>395360901.79753715</c:v>
                </c:pt>
                <c:pt idx="33625">
                  <c:v>395363070.92919409</c:v>
                </c:pt>
                <c:pt idx="33626">
                  <c:v>395364783.39058262</c:v>
                </c:pt>
                <c:pt idx="33627">
                  <c:v>395453142.42167705</c:v>
                </c:pt>
                <c:pt idx="33628">
                  <c:v>395455197.79992694</c:v>
                </c:pt>
                <c:pt idx="33629">
                  <c:v>395456682.23110235</c:v>
                </c:pt>
                <c:pt idx="33630">
                  <c:v>395371975.62269604</c:v>
                </c:pt>
                <c:pt idx="33631">
                  <c:v>395287496.47440684</c:v>
                </c:pt>
                <c:pt idx="33632">
                  <c:v>395289436.76827174</c:v>
                </c:pt>
                <c:pt idx="33633">
                  <c:v>395377226.98589689</c:v>
                </c:pt>
                <c:pt idx="33634">
                  <c:v>395377683.62187266</c:v>
                </c:pt>
                <c:pt idx="33635">
                  <c:v>395377683.62187266</c:v>
                </c:pt>
                <c:pt idx="33636">
                  <c:v>395377911.93960249</c:v>
                </c:pt>
                <c:pt idx="33637">
                  <c:v>395379053.52566993</c:v>
                </c:pt>
                <c:pt idx="33638">
                  <c:v>395293887.98369569</c:v>
                </c:pt>
                <c:pt idx="33639">
                  <c:v>395295371.70763141</c:v>
                </c:pt>
                <c:pt idx="33640">
                  <c:v>395209748.80063635</c:v>
                </c:pt>
                <c:pt idx="33641">
                  <c:v>395209862.9076165</c:v>
                </c:pt>
                <c:pt idx="33642">
                  <c:v>395124125.49112719</c:v>
                </c:pt>
                <c:pt idx="33643">
                  <c:v>395125950.79238456</c:v>
                </c:pt>
                <c:pt idx="33644">
                  <c:v>395128346.48358297</c:v>
                </c:pt>
                <c:pt idx="33645">
                  <c:v>395129487.28225112</c:v>
                </c:pt>
                <c:pt idx="33646">
                  <c:v>395129715.44146925</c:v>
                </c:pt>
                <c:pt idx="33647">
                  <c:v>395043292.10762751</c:v>
                </c:pt>
                <c:pt idx="33648">
                  <c:v>395043520.21661776</c:v>
                </c:pt>
                <c:pt idx="33649">
                  <c:v>395044090.4883427</c:v>
                </c:pt>
                <c:pt idx="33650">
                  <c:v>395045116.97473872</c:v>
                </c:pt>
                <c:pt idx="33651">
                  <c:v>394959149.30539477</c:v>
                </c:pt>
                <c:pt idx="33652">
                  <c:v>394959833.47652924</c:v>
                </c:pt>
                <c:pt idx="33653">
                  <c:v>394961315.84201342</c:v>
                </c:pt>
                <c:pt idx="33654">
                  <c:v>394963824.44398069</c:v>
                </c:pt>
                <c:pt idx="33655">
                  <c:v>394879565.51108676</c:v>
                </c:pt>
                <c:pt idx="33656">
                  <c:v>394880591.51876301</c:v>
                </c:pt>
                <c:pt idx="33657">
                  <c:v>394794849.66049922</c:v>
                </c:pt>
                <c:pt idx="33658">
                  <c:v>394795761.46212637</c:v>
                </c:pt>
                <c:pt idx="33659">
                  <c:v>394796901.21029454</c:v>
                </c:pt>
                <c:pt idx="33660">
                  <c:v>394798040.95416808</c:v>
                </c:pt>
                <c:pt idx="33661">
                  <c:v>394799294.66746813</c:v>
                </c:pt>
                <c:pt idx="33662">
                  <c:v>394799978.50889552</c:v>
                </c:pt>
                <c:pt idx="33663">
                  <c:v>394886975.48833674</c:v>
                </c:pt>
                <c:pt idx="33664">
                  <c:v>394888115.46872687</c:v>
                </c:pt>
                <c:pt idx="33665">
                  <c:v>394889597.43681145</c:v>
                </c:pt>
                <c:pt idx="33666">
                  <c:v>394890623.41046309</c:v>
                </c:pt>
                <c:pt idx="33667">
                  <c:v>394891079.39763576</c:v>
                </c:pt>
                <c:pt idx="33668">
                  <c:v>394891535.3841216</c:v>
                </c:pt>
                <c:pt idx="33669">
                  <c:v>394979103.66138035</c:v>
                </c:pt>
                <c:pt idx="33670">
                  <c:v>394980243.87054729</c:v>
                </c:pt>
                <c:pt idx="33671">
                  <c:v>395068269.0208208</c:v>
                </c:pt>
                <c:pt idx="33672">
                  <c:v>395069979.69287276</c:v>
                </c:pt>
                <c:pt idx="33673">
                  <c:v>394985260.73983705</c:v>
                </c:pt>
                <c:pt idx="33674">
                  <c:v>394986628.96247953</c:v>
                </c:pt>
                <c:pt idx="33675">
                  <c:v>394988111.19669378</c:v>
                </c:pt>
                <c:pt idx="33676">
                  <c:v>394990049.49201769</c:v>
                </c:pt>
                <c:pt idx="33677">
                  <c:v>394991759.74228674</c:v>
                </c:pt>
                <c:pt idx="33678">
                  <c:v>394992671.87181067</c:v>
                </c:pt>
                <c:pt idx="33679">
                  <c:v>395079673.31852502</c:v>
                </c:pt>
                <c:pt idx="33680">
                  <c:v>395080471.60327029</c:v>
                </c:pt>
                <c:pt idx="33681">
                  <c:v>395168614.07403839</c:v>
                </c:pt>
                <c:pt idx="33682">
                  <c:v>395169868.78541815</c:v>
                </c:pt>
                <c:pt idx="33683">
                  <c:v>395257213.59266329</c:v>
                </c:pt>
                <c:pt idx="33684">
                  <c:v>395258126.30420637</c:v>
                </c:pt>
                <c:pt idx="33685">
                  <c:v>395345928.10998315</c:v>
                </c:pt>
                <c:pt idx="33686">
                  <c:v>395347183.35345137</c:v>
                </c:pt>
                <c:pt idx="33687">
                  <c:v>395348324.47936136</c:v>
                </c:pt>
                <c:pt idx="33688">
                  <c:v>395435784.93333685</c:v>
                </c:pt>
                <c:pt idx="33689">
                  <c:v>395437154.57439423</c:v>
                </c:pt>
                <c:pt idx="33690">
                  <c:v>395352660.71860629</c:v>
                </c:pt>
                <c:pt idx="33691">
                  <c:v>395354828.81494546</c:v>
                </c:pt>
                <c:pt idx="33692">
                  <c:v>395355855.80253083</c:v>
                </c:pt>
                <c:pt idx="33693">
                  <c:v>395356084.02152121</c:v>
                </c:pt>
                <c:pt idx="33694">
                  <c:v>395356654.56824476</c:v>
                </c:pt>
                <c:pt idx="33695">
                  <c:v>395356882.7866329</c:v>
                </c:pt>
                <c:pt idx="33696">
                  <c:v>395356654.56824476</c:v>
                </c:pt>
                <c:pt idx="33697">
                  <c:v>395356654.56824476</c:v>
                </c:pt>
                <c:pt idx="33698">
                  <c:v>395356768.67746097</c:v>
                </c:pt>
                <c:pt idx="33699">
                  <c:v>395357681.54963863</c:v>
                </c:pt>
                <c:pt idx="33700">
                  <c:v>395359050.85274625</c:v>
                </c:pt>
                <c:pt idx="33701">
                  <c:v>395360306.04182285</c:v>
                </c:pt>
                <c:pt idx="33702">
                  <c:v>395361104.79579836</c:v>
                </c:pt>
                <c:pt idx="33703">
                  <c:v>395362359.97636193</c:v>
                </c:pt>
                <c:pt idx="33704">
                  <c:v>395450508.2501539</c:v>
                </c:pt>
                <c:pt idx="33705">
                  <c:v>395451877.82463849</c:v>
                </c:pt>
                <c:pt idx="33706">
                  <c:v>395453247.39293039</c:v>
                </c:pt>
                <c:pt idx="33707">
                  <c:v>395454731.08492601</c:v>
                </c:pt>
                <c:pt idx="33708">
                  <c:v>395542652.64308429</c:v>
                </c:pt>
                <c:pt idx="33709">
                  <c:v>395543908.33818889</c:v>
                </c:pt>
                <c:pt idx="33710">
                  <c:v>395545278.18145871</c:v>
                </c:pt>
                <c:pt idx="33711">
                  <c:v>395459981.01363242</c:v>
                </c:pt>
                <c:pt idx="33712">
                  <c:v>395461236.41788572</c:v>
                </c:pt>
                <c:pt idx="33713">
                  <c:v>395548816.9145726</c:v>
                </c:pt>
                <c:pt idx="33714">
                  <c:v>395549387.67410725</c:v>
                </c:pt>
                <c:pt idx="33715">
                  <c:v>395549844.28096074</c:v>
                </c:pt>
                <c:pt idx="33716">
                  <c:v>395550985.7950834</c:v>
                </c:pt>
                <c:pt idx="33717">
                  <c:v>395638567.20513564</c:v>
                </c:pt>
                <c:pt idx="33718">
                  <c:v>395639594.78548974</c:v>
                </c:pt>
                <c:pt idx="33719">
                  <c:v>395640622.36235946</c:v>
                </c:pt>
                <c:pt idx="33720">
                  <c:v>395641307.41166985</c:v>
                </c:pt>
                <c:pt idx="33721">
                  <c:v>395642106.63390845</c:v>
                </c:pt>
                <c:pt idx="33722">
                  <c:v>395643020.02817148</c:v>
                </c:pt>
                <c:pt idx="33723">
                  <c:v>395730031.849347</c:v>
                </c:pt>
                <c:pt idx="33724">
                  <c:v>395730260.24709421</c:v>
                </c:pt>
                <c:pt idx="33725">
                  <c:v>395730602.84339261</c:v>
                </c:pt>
                <c:pt idx="33726">
                  <c:v>395731402.23324829</c:v>
                </c:pt>
                <c:pt idx="33727">
                  <c:v>395732315.81907415</c:v>
                </c:pt>
                <c:pt idx="33728">
                  <c:v>395733343.59983671</c:v>
                </c:pt>
                <c:pt idx="33729">
                  <c:v>395647701.13055921</c:v>
                </c:pt>
                <c:pt idx="33730">
                  <c:v>395648842.85187966</c:v>
                </c:pt>
                <c:pt idx="33731">
                  <c:v>395563085.58037579</c:v>
                </c:pt>
                <c:pt idx="33732">
                  <c:v>395563542.1665858</c:v>
                </c:pt>
                <c:pt idx="33733">
                  <c:v>395563884.60579181</c:v>
                </c:pt>
                <c:pt idx="33734">
                  <c:v>395651468.7945928</c:v>
                </c:pt>
                <c:pt idx="33735">
                  <c:v>395652724.67219454</c:v>
                </c:pt>
                <c:pt idx="33736">
                  <c:v>395653409.69414717</c:v>
                </c:pt>
                <c:pt idx="33737">
                  <c:v>395654094.71455151</c:v>
                </c:pt>
                <c:pt idx="33738">
                  <c:v>395654893.9030658</c:v>
                </c:pt>
                <c:pt idx="33739">
                  <c:v>395655693.08947247</c:v>
                </c:pt>
                <c:pt idx="33740">
                  <c:v>395656720.61175567</c:v>
                </c:pt>
                <c:pt idx="33741">
                  <c:v>395657748.13055468</c:v>
                </c:pt>
                <c:pt idx="33742">
                  <c:v>395659232.31822485</c:v>
                </c:pt>
                <c:pt idx="33743">
                  <c:v>395661173.16805655</c:v>
                </c:pt>
                <c:pt idx="33744">
                  <c:v>395663570.67127419</c:v>
                </c:pt>
                <c:pt idx="33745">
                  <c:v>395665739.82450855</c:v>
                </c:pt>
                <c:pt idx="33746">
                  <c:v>395667680.63266206</c:v>
                </c:pt>
                <c:pt idx="33747">
                  <c:v>395669050.60740471</c:v>
                </c:pt>
                <c:pt idx="33748">
                  <c:v>395669735.59245294</c:v>
                </c:pt>
                <c:pt idx="33749">
                  <c:v>395670420.57595319</c:v>
                </c:pt>
                <c:pt idx="33750">
                  <c:v>395758123.48103273</c:v>
                </c:pt>
                <c:pt idx="33751">
                  <c:v>395759265.36221349</c:v>
                </c:pt>
                <c:pt idx="33752">
                  <c:v>395673959.63270617</c:v>
                </c:pt>
                <c:pt idx="33753">
                  <c:v>395675557.90285349</c:v>
                </c:pt>
                <c:pt idx="33754">
                  <c:v>395763832.84391981</c:v>
                </c:pt>
                <c:pt idx="33755">
                  <c:v>395765317.26065499</c:v>
                </c:pt>
                <c:pt idx="33756">
                  <c:v>395766687.48503464</c:v>
                </c:pt>
                <c:pt idx="33757">
                  <c:v>395768057.7032209</c:v>
                </c:pt>
                <c:pt idx="33758">
                  <c:v>395769085.36279529</c:v>
                </c:pt>
                <c:pt idx="33759">
                  <c:v>395769998.83504725</c:v>
                </c:pt>
                <c:pt idx="33760">
                  <c:v>395684462.39650774</c:v>
                </c:pt>
                <c:pt idx="33761">
                  <c:v>395685946.45334566</c:v>
                </c:pt>
                <c:pt idx="33762">
                  <c:v>395687316.34551477</c:v>
                </c:pt>
                <c:pt idx="33763">
                  <c:v>395601436.42353845</c:v>
                </c:pt>
                <c:pt idx="33764">
                  <c:v>395602007.08395344</c:v>
                </c:pt>
                <c:pt idx="33765">
                  <c:v>395516240.84130025</c:v>
                </c:pt>
                <c:pt idx="33766">
                  <c:v>395431158.73468274</c:v>
                </c:pt>
                <c:pt idx="33767">
                  <c:v>395346190.02709252</c:v>
                </c:pt>
                <c:pt idx="33768">
                  <c:v>395261220.61181307</c:v>
                </c:pt>
                <c:pt idx="33769">
                  <c:v>395262360.90983433</c:v>
                </c:pt>
                <c:pt idx="33770">
                  <c:v>395263273.14515889</c:v>
                </c:pt>
                <c:pt idx="33771">
                  <c:v>395177732.54296654</c:v>
                </c:pt>
                <c:pt idx="33772">
                  <c:v>395178986.58308846</c:v>
                </c:pt>
                <c:pt idx="33773">
                  <c:v>395093559.22696698</c:v>
                </c:pt>
                <c:pt idx="33774">
                  <c:v>395007561.60352105</c:v>
                </c:pt>
                <c:pt idx="33775">
                  <c:v>395007903.46178919</c:v>
                </c:pt>
                <c:pt idx="33776">
                  <c:v>395008131.3670873</c:v>
                </c:pt>
                <c:pt idx="33777">
                  <c:v>395009498.7952686</c:v>
                </c:pt>
                <c:pt idx="33778">
                  <c:v>395011891.77971315</c:v>
                </c:pt>
                <c:pt idx="33779">
                  <c:v>395014512.64571851</c:v>
                </c:pt>
                <c:pt idx="33780">
                  <c:v>395016791.64117908</c:v>
                </c:pt>
                <c:pt idx="33781">
                  <c:v>394932158.8135376</c:v>
                </c:pt>
                <c:pt idx="33782">
                  <c:v>394933753.74031746</c:v>
                </c:pt>
                <c:pt idx="33783">
                  <c:v>394935120.81372052</c:v>
                </c:pt>
                <c:pt idx="33784">
                  <c:v>394936032.19255584</c:v>
                </c:pt>
                <c:pt idx="33785">
                  <c:v>395023742.47129357</c:v>
                </c:pt>
                <c:pt idx="33786">
                  <c:v>395025337.72124535</c:v>
                </c:pt>
                <c:pt idx="33787">
                  <c:v>395027160.85374701</c:v>
                </c:pt>
                <c:pt idx="33788">
                  <c:v>395029097.91998988</c:v>
                </c:pt>
                <c:pt idx="33789">
                  <c:v>395031376.80557305</c:v>
                </c:pt>
                <c:pt idx="33790">
                  <c:v>395120114.93757844</c:v>
                </c:pt>
                <c:pt idx="33791">
                  <c:v>395121368.5830428</c:v>
                </c:pt>
                <c:pt idx="33792">
                  <c:v>395208854.00298774</c:v>
                </c:pt>
                <c:pt idx="33793">
                  <c:v>395210221.90582716</c:v>
                </c:pt>
                <c:pt idx="33794">
                  <c:v>395212045.76666164</c:v>
                </c:pt>
                <c:pt idx="33795">
                  <c:v>395213641.63587523</c:v>
                </c:pt>
                <c:pt idx="33796">
                  <c:v>395301470.53170729</c:v>
                </c:pt>
                <c:pt idx="33797">
                  <c:v>395302724.69252253</c:v>
                </c:pt>
                <c:pt idx="33798">
                  <c:v>395304548.91715854</c:v>
                </c:pt>
                <c:pt idx="33799">
                  <c:v>395306829.1824944</c:v>
                </c:pt>
                <c:pt idx="33800">
                  <c:v>395308881.40661019</c:v>
                </c:pt>
                <c:pt idx="33801">
                  <c:v>395310705.59414446</c:v>
                </c:pt>
                <c:pt idx="33802">
                  <c:v>395312985.81310308</c:v>
                </c:pt>
                <c:pt idx="33803">
                  <c:v>395402186.14442617</c:v>
                </c:pt>
                <c:pt idx="33804">
                  <c:v>395405379.09359354</c:v>
                </c:pt>
                <c:pt idx="33805">
                  <c:v>395408229.91261119</c:v>
                </c:pt>
                <c:pt idx="33806">
                  <c:v>395411080.70478719</c:v>
                </c:pt>
                <c:pt idx="33807">
                  <c:v>395414273.5601576</c:v>
                </c:pt>
                <c:pt idx="33808">
                  <c:v>395417238.32428217</c:v>
                </c:pt>
                <c:pt idx="33809">
                  <c:v>395420545.14232647</c:v>
                </c:pt>
                <c:pt idx="33810">
                  <c:v>395424079.97684914</c:v>
                </c:pt>
                <c:pt idx="33811">
                  <c:v>395427272.69514078</c:v>
                </c:pt>
                <c:pt idx="33812">
                  <c:v>395430237.33198017</c:v>
                </c:pt>
                <c:pt idx="33813">
                  <c:v>395433087.916951</c:v>
                </c:pt>
                <c:pt idx="33814">
                  <c:v>395522638.01305377</c:v>
                </c:pt>
                <c:pt idx="33815">
                  <c:v>395439473.12989742</c:v>
                </c:pt>
                <c:pt idx="33816">
                  <c:v>395443235.78161311</c:v>
                </c:pt>
                <c:pt idx="33817">
                  <c:v>395447112.40417248</c:v>
                </c:pt>
                <c:pt idx="33818">
                  <c:v>395537691.80488735</c:v>
                </c:pt>
                <c:pt idx="33819">
                  <c:v>395540998.97707814</c:v>
                </c:pt>
                <c:pt idx="33820">
                  <c:v>395456803.74342167</c:v>
                </c:pt>
                <c:pt idx="33821">
                  <c:v>395459312.03951651</c:v>
                </c:pt>
                <c:pt idx="33822">
                  <c:v>395375685.10442173</c:v>
                </c:pt>
                <c:pt idx="33823">
                  <c:v>395378762.73523974</c:v>
                </c:pt>
                <c:pt idx="33824">
                  <c:v>395382296.27277839</c:v>
                </c:pt>
                <c:pt idx="33825">
                  <c:v>395386399.68396425</c:v>
                </c:pt>
                <c:pt idx="33826">
                  <c:v>395390389.05817759</c:v>
                </c:pt>
                <c:pt idx="33827">
                  <c:v>395480973.73206699</c:v>
                </c:pt>
                <c:pt idx="33828">
                  <c:v>395485191.88139045</c:v>
                </c:pt>
                <c:pt idx="33829">
                  <c:v>395489523.97358048</c:v>
                </c:pt>
                <c:pt idx="33830">
                  <c:v>395493058.00288016</c:v>
                </c:pt>
                <c:pt idx="33831">
                  <c:v>395496249.99388975</c:v>
                </c:pt>
                <c:pt idx="33832">
                  <c:v>395586839.50614953</c:v>
                </c:pt>
                <c:pt idx="33833">
                  <c:v>395591286.35243875</c:v>
                </c:pt>
                <c:pt idx="33834">
                  <c:v>395681878.47425473</c:v>
                </c:pt>
                <c:pt idx="33835">
                  <c:v>395684957.65525824</c:v>
                </c:pt>
                <c:pt idx="33836">
                  <c:v>395687808.72087079</c:v>
                </c:pt>
                <c:pt idx="33837">
                  <c:v>395777377.16544807</c:v>
                </c:pt>
                <c:pt idx="33838">
                  <c:v>395780799.12405896</c:v>
                </c:pt>
                <c:pt idx="33839">
                  <c:v>395871282.25930446</c:v>
                </c:pt>
                <c:pt idx="33840">
                  <c:v>395875161.23130316</c:v>
                </c:pt>
                <c:pt idx="33841">
                  <c:v>395878355.64155108</c:v>
                </c:pt>
                <c:pt idx="33842">
                  <c:v>395881892.27076095</c:v>
                </c:pt>
                <c:pt idx="33843">
                  <c:v>395886227.43735749</c:v>
                </c:pt>
                <c:pt idx="33844">
                  <c:v>395977628.14512503</c:v>
                </c:pt>
                <c:pt idx="33845">
                  <c:v>395982192.33752787</c:v>
                </c:pt>
                <c:pt idx="33846">
                  <c:v>396073595.99206299</c:v>
                </c:pt>
                <c:pt idx="33847">
                  <c:v>396078161.04183924</c:v>
                </c:pt>
                <c:pt idx="33848">
                  <c:v>396169225.1972205</c:v>
                </c:pt>
                <c:pt idx="33849">
                  <c:v>396174019.40328014</c:v>
                </c:pt>
                <c:pt idx="33850">
                  <c:v>396265428.92784548</c:v>
                </c:pt>
                <c:pt idx="33851">
                  <c:v>396269881.52561295</c:v>
                </c:pt>
                <c:pt idx="33852">
                  <c:v>396274105.72461063</c:v>
                </c:pt>
                <c:pt idx="33853">
                  <c:v>396278215.69960046</c:v>
                </c:pt>
                <c:pt idx="33854">
                  <c:v>396369173.08358955</c:v>
                </c:pt>
                <c:pt idx="33855">
                  <c:v>396373626.40315491</c:v>
                </c:pt>
                <c:pt idx="33856">
                  <c:v>396464472.32086384</c:v>
                </c:pt>
                <c:pt idx="33857">
                  <c:v>396468355.44301832</c:v>
                </c:pt>
                <c:pt idx="33858">
                  <c:v>396471895.89343834</c:v>
                </c:pt>
                <c:pt idx="33859">
                  <c:v>396475436.30254936</c:v>
                </c:pt>
                <c:pt idx="33860">
                  <c:v>396478862.4655841</c:v>
                </c:pt>
                <c:pt idx="33861">
                  <c:v>396395777.84196121</c:v>
                </c:pt>
                <c:pt idx="33862">
                  <c:v>396399659.88631517</c:v>
                </c:pt>
                <c:pt idx="33863">
                  <c:v>396404112.75837439</c:v>
                </c:pt>
                <c:pt idx="33864">
                  <c:v>396495650.10527611</c:v>
                </c:pt>
                <c:pt idx="33865">
                  <c:v>396500218.00975353</c:v>
                </c:pt>
                <c:pt idx="33866">
                  <c:v>396504557.4553144</c:v>
                </c:pt>
                <c:pt idx="33867">
                  <c:v>396508554.2581659</c:v>
                </c:pt>
                <c:pt idx="33868">
                  <c:v>396426147.80426461</c:v>
                </c:pt>
                <c:pt idx="33869">
                  <c:v>396430714.45293105</c:v>
                </c:pt>
                <c:pt idx="33870">
                  <c:v>396434596.05025029</c:v>
                </c:pt>
                <c:pt idx="33871">
                  <c:v>396437792.6225158</c:v>
                </c:pt>
                <c:pt idx="33872">
                  <c:v>396441103.32256925</c:v>
                </c:pt>
                <c:pt idx="33873">
                  <c:v>396445441.42657119</c:v>
                </c:pt>
                <c:pt idx="33874">
                  <c:v>396449551.1520887</c:v>
                </c:pt>
                <c:pt idx="33875">
                  <c:v>396539841.69561583</c:v>
                </c:pt>
                <c:pt idx="33876">
                  <c:v>396543838.03373903</c:v>
                </c:pt>
                <c:pt idx="33877">
                  <c:v>396548291.0342207</c:v>
                </c:pt>
                <c:pt idx="33878">
                  <c:v>396466103.64950132</c:v>
                </c:pt>
                <c:pt idx="33879">
                  <c:v>396470897.997311</c:v>
                </c:pt>
                <c:pt idx="33880">
                  <c:v>396476034.71445799</c:v>
                </c:pt>
                <c:pt idx="33881">
                  <c:v>396567015.7569887</c:v>
                </c:pt>
                <c:pt idx="33882">
                  <c:v>396570897.56710643</c:v>
                </c:pt>
                <c:pt idx="33883">
                  <c:v>396488248.33707345</c:v>
                </c:pt>
                <c:pt idx="33884">
                  <c:v>396492928.19300622</c:v>
                </c:pt>
                <c:pt idx="33885">
                  <c:v>396498064.53714955</c:v>
                </c:pt>
                <c:pt idx="33886">
                  <c:v>396503314.93239141</c:v>
                </c:pt>
                <c:pt idx="33887">
                  <c:v>396594758.19144475</c:v>
                </c:pt>
                <c:pt idx="33888">
                  <c:v>396599324.60420907</c:v>
                </c:pt>
                <c:pt idx="33889">
                  <c:v>396604461.73642772</c:v>
                </c:pt>
                <c:pt idx="33890">
                  <c:v>396609484.62606108</c:v>
                </c:pt>
                <c:pt idx="33891">
                  <c:v>396614050.81721365</c:v>
                </c:pt>
                <c:pt idx="33892">
                  <c:v>396618046.1781069</c:v>
                </c:pt>
                <c:pt idx="33893">
                  <c:v>396621699.03345805</c:v>
                </c:pt>
                <c:pt idx="33894">
                  <c:v>396712350.55196011</c:v>
                </c:pt>
                <c:pt idx="33895">
                  <c:v>396716689.1511696</c:v>
                </c:pt>
                <c:pt idx="33896">
                  <c:v>396721027.68835872</c:v>
                </c:pt>
                <c:pt idx="33897">
                  <c:v>396725366.16353017</c:v>
                </c:pt>
                <c:pt idx="33898">
                  <c:v>396642702.09839696</c:v>
                </c:pt>
                <c:pt idx="33899">
                  <c:v>396646697.08205646</c:v>
                </c:pt>
                <c:pt idx="33900">
                  <c:v>396651148.57332027</c:v>
                </c:pt>
                <c:pt idx="33901">
                  <c:v>396656284.82824743</c:v>
                </c:pt>
                <c:pt idx="33902">
                  <c:v>396747628.41575694</c:v>
                </c:pt>
                <c:pt idx="33903">
                  <c:v>396751738.19145703</c:v>
                </c:pt>
                <c:pt idx="33904">
                  <c:v>396755733.75336778</c:v>
                </c:pt>
                <c:pt idx="33905">
                  <c:v>396673405.0501219</c:v>
                </c:pt>
                <c:pt idx="33906">
                  <c:v>396677742.01965171</c:v>
                </c:pt>
                <c:pt idx="33907">
                  <c:v>396681622.41353035</c:v>
                </c:pt>
                <c:pt idx="33908">
                  <c:v>396598377.0235253</c:v>
                </c:pt>
                <c:pt idx="33909">
                  <c:v>396602256.47621477</c:v>
                </c:pt>
                <c:pt idx="33910">
                  <c:v>396519921.25535709</c:v>
                </c:pt>
                <c:pt idx="33911">
                  <c:v>396524598.26375777</c:v>
                </c:pt>
                <c:pt idx="33912">
                  <c:v>396529503.34142751</c:v>
                </c:pt>
                <c:pt idx="33913">
                  <c:v>396447734.15215725</c:v>
                </c:pt>
                <c:pt idx="33914">
                  <c:v>396452067.78838414</c:v>
                </c:pt>
                <c:pt idx="33915">
                  <c:v>396455831.15907347</c:v>
                </c:pt>
                <c:pt idx="33916">
                  <c:v>396373259.7457031</c:v>
                </c:pt>
                <c:pt idx="33917">
                  <c:v>396377478.24739027</c:v>
                </c:pt>
                <c:pt idx="33918">
                  <c:v>396294562.04469621</c:v>
                </c:pt>
                <c:pt idx="33919">
                  <c:v>396211416.22961414</c:v>
                </c:pt>
                <c:pt idx="33920">
                  <c:v>396128496.69533294</c:v>
                </c:pt>
                <c:pt idx="33921">
                  <c:v>396132712.2171452</c:v>
                </c:pt>
                <c:pt idx="33922">
                  <c:v>396137383.40253693</c:v>
                </c:pt>
                <c:pt idx="33923">
                  <c:v>396055713.06416321</c:v>
                </c:pt>
                <c:pt idx="33924">
                  <c:v>395974154.32587814</c:v>
                </c:pt>
                <c:pt idx="33925">
                  <c:v>395892707.10717303</c:v>
                </c:pt>
                <c:pt idx="33926">
                  <c:v>395898171.85319054</c:v>
                </c:pt>
                <c:pt idx="33927">
                  <c:v>395989982.78760749</c:v>
                </c:pt>
                <c:pt idx="33928">
                  <c:v>395994195.97973216</c:v>
                </c:pt>
                <c:pt idx="33929">
                  <c:v>395998181.37779427</c:v>
                </c:pt>
                <c:pt idx="33930">
                  <c:v>396002166.72340876</c:v>
                </c:pt>
                <c:pt idx="33931">
                  <c:v>396093071.16016155</c:v>
                </c:pt>
                <c:pt idx="33932">
                  <c:v>396097285.04645151</c:v>
                </c:pt>
                <c:pt idx="33933">
                  <c:v>396187964.30997145</c:v>
                </c:pt>
                <c:pt idx="33934">
                  <c:v>396278645.26584077</c:v>
                </c:pt>
                <c:pt idx="33935">
                  <c:v>396282632.96041459</c:v>
                </c:pt>
                <c:pt idx="33936">
                  <c:v>396373658.2987327</c:v>
                </c:pt>
                <c:pt idx="33937">
                  <c:v>396378330.48653013</c:v>
                </c:pt>
                <c:pt idx="33938">
                  <c:v>396382888.64912337</c:v>
                </c:pt>
                <c:pt idx="33939">
                  <c:v>396386990.93684947</c:v>
                </c:pt>
                <c:pt idx="33940">
                  <c:v>396391662.91913766</c:v>
                </c:pt>
                <c:pt idx="33941">
                  <c:v>396483263.63611704</c:v>
                </c:pt>
                <c:pt idx="33942">
                  <c:v>396487480.60743022</c:v>
                </c:pt>
                <c:pt idx="33943">
                  <c:v>396491583.55024636</c:v>
                </c:pt>
                <c:pt idx="33944">
                  <c:v>396495800.40583539</c:v>
                </c:pt>
                <c:pt idx="33945">
                  <c:v>396586949.75997949</c:v>
                </c:pt>
                <c:pt idx="33946">
                  <c:v>396591053.42722529</c:v>
                </c:pt>
                <c:pt idx="33947">
                  <c:v>396595157.03893685</c:v>
                </c:pt>
                <c:pt idx="33948">
                  <c:v>396686651.98066175</c:v>
                </c:pt>
                <c:pt idx="33949">
                  <c:v>396692694.53335476</c:v>
                </c:pt>
                <c:pt idx="33950">
                  <c:v>396698850.9726671</c:v>
                </c:pt>
                <c:pt idx="33951">
                  <c:v>396703867.23823327</c:v>
                </c:pt>
                <c:pt idx="33952">
                  <c:v>396708427.40766585</c:v>
                </c:pt>
                <c:pt idx="33953">
                  <c:v>396712987.50853682</c:v>
                </c:pt>
                <c:pt idx="33954">
                  <c:v>396718117.54006702</c:v>
                </c:pt>
                <c:pt idx="33955">
                  <c:v>396636645.99376833</c:v>
                </c:pt>
                <c:pt idx="33956">
                  <c:v>396641888.69945776</c:v>
                </c:pt>
                <c:pt idx="33957">
                  <c:v>396646789.40759301</c:v>
                </c:pt>
                <c:pt idx="33958">
                  <c:v>396651006.23259294</c:v>
                </c:pt>
                <c:pt idx="33959">
                  <c:v>396654995.067137</c:v>
                </c:pt>
                <c:pt idx="33960">
                  <c:v>396659895.56346226</c:v>
                </c:pt>
                <c:pt idx="33961">
                  <c:v>396752087.55917138</c:v>
                </c:pt>
                <c:pt idx="33962">
                  <c:v>396757216.92941618</c:v>
                </c:pt>
                <c:pt idx="33963">
                  <c:v>396761548.33006883</c:v>
                </c:pt>
                <c:pt idx="33964">
                  <c:v>396765537.72331572</c:v>
                </c:pt>
                <c:pt idx="33965">
                  <c:v>396770096.96563143</c:v>
                </c:pt>
                <c:pt idx="33966">
                  <c:v>396688955.01905566</c:v>
                </c:pt>
                <c:pt idx="33967">
                  <c:v>396694424.72280544</c:v>
                </c:pt>
                <c:pt idx="33968">
                  <c:v>396699324.58196867</c:v>
                </c:pt>
                <c:pt idx="33969">
                  <c:v>396703768.5718115</c:v>
                </c:pt>
                <c:pt idx="33970">
                  <c:v>396622050.96597695</c:v>
                </c:pt>
                <c:pt idx="33971">
                  <c:v>396627519.11635739</c:v>
                </c:pt>
                <c:pt idx="33972">
                  <c:v>396632873.25137323</c:v>
                </c:pt>
                <c:pt idx="33973">
                  <c:v>396551720.27429217</c:v>
                </c:pt>
                <c:pt idx="33974">
                  <c:v>396556959.15764338</c:v>
                </c:pt>
                <c:pt idx="33975">
                  <c:v>396561970.17872959</c:v>
                </c:pt>
                <c:pt idx="33976">
                  <c:v>396567095.00096989</c:v>
                </c:pt>
                <c:pt idx="33977">
                  <c:v>396571878.09021842</c:v>
                </c:pt>
                <c:pt idx="33978">
                  <c:v>396576319.46265215</c:v>
                </c:pt>
                <c:pt idx="33979">
                  <c:v>396581216.2850306</c:v>
                </c:pt>
                <c:pt idx="33980">
                  <c:v>396499826.06622148</c:v>
                </c:pt>
                <c:pt idx="33981">
                  <c:v>396504607.80208045</c:v>
                </c:pt>
                <c:pt idx="33982">
                  <c:v>396595678.53113073</c:v>
                </c:pt>
                <c:pt idx="33983">
                  <c:v>396513487.96850085</c:v>
                </c:pt>
                <c:pt idx="33984">
                  <c:v>396518155.64394659</c:v>
                </c:pt>
                <c:pt idx="33985">
                  <c:v>396522937.09058803</c:v>
                </c:pt>
                <c:pt idx="33986">
                  <c:v>396528287.66761959</c:v>
                </c:pt>
                <c:pt idx="33987">
                  <c:v>396447571.16813451</c:v>
                </c:pt>
                <c:pt idx="33988">
                  <c:v>396453489.43252379</c:v>
                </c:pt>
                <c:pt idx="33989">
                  <c:v>396458952.34319836</c:v>
                </c:pt>
                <c:pt idx="33990">
                  <c:v>396464073.73249644</c:v>
                </c:pt>
                <c:pt idx="33991">
                  <c:v>396468967.42360848</c:v>
                </c:pt>
                <c:pt idx="33992">
                  <c:v>396560844.46170175</c:v>
                </c:pt>
                <c:pt idx="33993">
                  <c:v>396652609.80259812</c:v>
                </c:pt>
                <c:pt idx="33994">
                  <c:v>396657619.24261749</c:v>
                </c:pt>
                <c:pt idx="33995">
                  <c:v>396749729.32373714</c:v>
                </c:pt>
                <c:pt idx="33996">
                  <c:v>396755650.65463084</c:v>
                </c:pt>
                <c:pt idx="33997">
                  <c:v>396761230.26444685</c:v>
                </c:pt>
                <c:pt idx="33998">
                  <c:v>396766240.43881863</c:v>
                </c:pt>
                <c:pt idx="33999">
                  <c:v>396684258.96458584</c:v>
                </c:pt>
                <c:pt idx="34000">
                  <c:v>396689267.88156718</c:v>
                </c:pt>
                <c:pt idx="34001">
                  <c:v>396607965.93336314</c:v>
                </c:pt>
                <c:pt idx="34002">
                  <c:v>396613884.0543856</c:v>
                </c:pt>
                <c:pt idx="34003">
                  <c:v>396619574.44637614</c:v>
                </c:pt>
                <c:pt idx="34004">
                  <c:v>396538267.2606169</c:v>
                </c:pt>
                <c:pt idx="34005">
                  <c:v>396543728.64288121</c:v>
                </c:pt>
                <c:pt idx="34006">
                  <c:v>396636075.97892046</c:v>
                </c:pt>
                <c:pt idx="34007">
                  <c:v>396728767.12211537</c:v>
                </c:pt>
                <c:pt idx="34008">
                  <c:v>396735141.15696925</c:v>
                </c:pt>
                <c:pt idx="34009">
                  <c:v>396827836.04339582</c:v>
                </c:pt>
                <c:pt idx="34010">
                  <c:v>396832845.1171748</c:v>
                </c:pt>
                <c:pt idx="34011">
                  <c:v>396837398.74879366</c:v>
                </c:pt>
                <c:pt idx="34012">
                  <c:v>396842179.98838359</c:v>
                </c:pt>
                <c:pt idx="34013">
                  <c:v>396847530.33376151</c:v>
                </c:pt>
                <c:pt idx="34014">
                  <c:v>396766781.70292044</c:v>
                </c:pt>
                <c:pt idx="34015">
                  <c:v>396772358.29130805</c:v>
                </c:pt>
                <c:pt idx="34016">
                  <c:v>396777593.3625496</c:v>
                </c:pt>
                <c:pt idx="34017">
                  <c:v>396782942.14630181</c:v>
                </c:pt>
                <c:pt idx="34018">
                  <c:v>396788859.83961946</c:v>
                </c:pt>
                <c:pt idx="34019">
                  <c:v>396795005.01424313</c:v>
                </c:pt>
                <c:pt idx="34020">
                  <c:v>396800694.8796618</c:v>
                </c:pt>
                <c:pt idx="34021">
                  <c:v>396805588.07849681</c:v>
                </c:pt>
                <c:pt idx="34022">
                  <c:v>396810481.19833875</c:v>
                </c:pt>
                <c:pt idx="34023">
                  <c:v>396728809.25673616</c:v>
                </c:pt>
                <c:pt idx="34024">
                  <c:v>396647248.727597</c:v>
                </c:pt>
                <c:pt idx="34025">
                  <c:v>396652594.4088518</c:v>
                </c:pt>
                <c:pt idx="34026">
                  <c:v>396571257.65762955</c:v>
                </c:pt>
                <c:pt idx="34027">
                  <c:v>396576374.56256151</c:v>
                </c:pt>
                <c:pt idx="34028">
                  <c:v>396581263.96873629</c:v>
                </c:pt>
                <c:pt idx="34029">
                  <c:v>396499808.68039364</c:v>
                </c:pt>
                <c:pt idx="34030">
                  <c:v>396418691.91556746</c:v>
                </c:pt>
                <c:pt idx="34031">
                  <c:v>396337231.67952085</c:v>
                </c:pt>
                <c:pt idx="34032">
                  <c:v>396342458.40285164</c:v>
                </c:pt>
                <c:pt idx="34033">
                  <c:v>396348139.52150512</c:v>
                </c:pt>
                <c:pt idx="34034">
                  <c:v>396267015.05378985</c:v>
                </c:pt>
                <c:pt idx="34035">
                  <c:v>396186228.69274276</c:v>
                </c:pt>
                <c:pt idx="34036">
                  <c:v>396105893.73401779</c:v>
                </c:pt>
                <c:pt idx="34037">
                  <c:v>396112592.51013929</c:v>
                </c:pt>
                <c:pt idx="34038">
                  <c:v>396118836.99835575</c:v>
                </c:pt>
                <c:pt idx="34039">
                  <c:v>396037928.41227275</c:v>
                </c:pt>
                <c:pt idx="34040">
                  <c:v>396043149.72971344</c:v>
                </c:pt>
                <c:pt idx="34041">
                  <c:v>396048370.95701486</c:v>
                </c:pt>
                <c:pt idx="34042">
                  <c:v>396140407.87499911</c:v>
                </c:pt>
                <c:pt idx="34043">
                  <c:v>396145516.54155326</c:v>
                </c:pt>
                <c:pt idx="34044">
                  <c:v>396237329.59385681</c:v>
                </c:pt>
                <c:pt idx="34045">
                  <c:v>396155620.09469515</c:v>
                </c:pt>
                <c:pt idx="34046">
                  <c:v>396161069.06193477</c:v>
                </c:pt>
                <c:pt idx="34047">
                  <c:v>396167085.51591223</c:v>
                </c:pt>
                <c:pt idx="34048">
                  <c:v>396260378.95368916</c:v>
                </c:pt>
                <c:pt idx="34049">
                  <c:v>396266964.16258055</c:v>
                </c:pt>
                <c:pt idx="34050">
                  <c:v>396273322.15931356</c:v>
                </c:pt>
                <c:pt idx="34051">
                  <c:v>396366053.06862128</c:v>
                </c:pt>
                <c:pt idx="34052">
                  <c:v>396371844.42650545</c:v>
                </c:pt>
                <c:pt idx="34053">
                  <c:v>396378089.88433677</c:v>
                </c:pt>
                <c:pt idx="34054">
                  <c:v>396384675.86388552</c:v>
                </c:pt>
                <c:pt idx="34055">
                  <c:v>396391148.15242851</c:v>
                </c:pt>
                <c:pt idx="34056">
                  <c:v>396396825.48455817</c:v>
                </c:pt>
                <c:pt idx="34057">
                  <c:v>396402389.16671795</c:v>
                </c:pt>
                <c:pt idx="34058">
                  <c:v>396495016.23234737</c:v>
                </c:pt>
                <c:pt idx="34059">
                  <c:v>396500580.92450076</c:v>
                </c:pt>
                <c:pt idx="34060">
                  <c:v>396505577.70375389</c:v>
                </c:pt>
                <c:pt idx="34061">
                  <c:v>396597414.21095145</c:v>
                </c:pt>
                <c:pt idx="34062">
                  <c:v>396603093.41888225</c:v>
                </c:pt>
                <c:pt idx="34063">
                  <c:v>396695955.63505924</c:v>
                </c:pt>
                <c:pt idx="34064">
                  <c:v>396788593.11101627</c:v>
                </c:pt>
                <c:pt idx="34065">
                  <c:v>396880551.10544282</c:v>
                </c:pt>
                <c:pt idx="34066">
                  <c:v>396885665.37311047</c:v>
                </c:pt>
                <c:pt idx="34067">
                  <c:v>396891461.43877065</c:v>
                </c:pt>
                <c:pt idx="34068">
                  <c:v>396985015.16699296</c:v>
                </c:pt>
                <c:pt idx="34069">
                  <c:v>396991721.59987074</c:v>
                </c:pt>
                <c:pt idx="34070">
                  <c:v>396997973.22566998</c:v>
                </c:pt>
                <c:pt idx="34071">
                  <c:v>397004111.06007469</c:v>
                </c:pt>
                <c:pt idx="34072">
                  <c:v>397097671.32918626</c:v>
                </c:pt>
                <c:pt idx="34073">
                  <c:v>397105288.11502981</c:v>
                </c:pt>
                <c:pt idx="34074">
                  <c:v>397113132.06756014</c:v>
                </c:pt>
                <c:pt idx="34075">
                  <c:v>397120407.43627644</c:v>
                </c:pt>
                <c:pt idx="34076">
                  <c:v>397213065.37045431</c:v>
                </c:pt>
                <c:pt idx="34077">
                  <c:v>397304929.67717302</c:v>
                </c:pt>
                <c:pt idx="34078">
                  <c:v>397397819.7919094</c:v>
                </c:pt>
                <c:pt idx="34079">
                  <c:v>397404644.38807845</c:v>
                </c:pt>
                <c:pt idx="34080">
                  <c:v>397498334.72551733</c:v>
                </c:pt>
                <c:pt idx="34081">
                  <c:v>397504591.69703484</c:v>
                </c:pt>
                <c:pt idx="34082">
                  <c:v>397510279.74097693</c:v>
                </c:pt>
                <c:pt idx="34083">
                  <c:v>397602496.07864445</c:v>
                </c:pt>
                <c:pt idx="34084">
                  <c:v>397694600.85332841</c:v>
                </c:pt>
                <c:pt idx="34085">
                  <c:v>397699608.2568236</c:v>
                </c:pt>
                <c:pt idx="34086">
                  <c:v>397791943.88874418</c:v>
                </c:pt>
                <c:pt idx="34087">
                  <c:v>397798204.28148174</c:v>
                </c:pt>
                <c:pt idx="34088">
                  <c:v>397891340.38362759</c:v>
                </c:pt>
                <c:pt idx="34089">
                  <c:v>397984251.35253423</c:v>
                </c:pt>
                <c:pt idx="34090">
                  <c:v>398077506.51168847</c:v>
                </c:pt>
                <c:pt idx="34091">
                  <c:v>398170764.32084066</c:v>
                </c:pt>
                <c:pt idx="34092">
                  <c:v>398263796.90652806</c:v>
                </c:pt>
                <c:pt idx="34093">
                  <c:v>398269721.5588693</c:v>
                </c:pt>
                <c:pt idx="34094">
                  <c:v>398362416.00549221</c:v>
                </c:pt>
                <c:pt idx="34095">
                  <c:v>398368227.76648235</c:v>
                </c:pt>
                <c:pt idx="34096">
                  <c:v>398374267.3219291</c:v>
                </c:pt>
                <c:pt idx="34097">
                  <c:v>398379850.95511478</c:v>
                </c:pt>
                <c:pt idx="34098">
                  <c:v>398385662.38276547</c:v>
                </c:pt>
                <c:pt idx="34099">
                  <c:v>398479047.70506936</c:v>
                </c:pt>
                <c:pt idx="34100">
                  <c:v>398399335.89191848</c:v>
                </c:pt>
                <c:pt idx="34101">
                  <c:v>398493407.6980359</c:v>
                </c:pt>
                <c:pt idx="34102">
                  <c:v>398499675.73629296</c:v>
                </c:pt>
                <c:pt idx="34103">
                  <c:v>398505373.84075701</c:v>
                </c:pt>
                <c:pt idx="34104">
                  <c:v>398597741.18265724</c:v>
                </c:pt>
                <c:pt idx="34105">
                  <c:v>398603326.3385638</c:v>
                </c:pt>
                <c:pt idx="34106">
                  <c:v>398608911.39189339</c:v>
                </c:pt>
                <c:pt idx="34107">
                  <c:v>398614838.27507842</c:v>
                </c:pt>
                <c:pt idx="34108">
                  <c:v>398534546.46258539</c:v>
                </c:pt>
                <c:pt idx="34109">
                  <c:v>398541497.33843774</c:v>
                </c:pt>
                <c:pt idx="34110">
                  <c:v>398548562.00023615</c:v>
                </c:pt>
                <c:pt idx="34111">
                  <c:v>398555170.72879225</c:v>
                </c:pt>
                <c:pt idx="34112">
                  <c:v>398648345.78812724</c:v>
                </c:pt>
                <c:pt idx="34113">
                  <c:v>398654157.94013864</c:v>
                </c:pt>
                <c:pt idx="34114">
                  <c:v>398659856.02054709</c:v>
                </c:pt>
                <c:pt idx="34115">
                  <c:v>398665440.03576255</c:v>
                </c:pt>
                <c:pt idx="34116">
                  <c:v>398757709.224231</c:v>
                </c:pt>
                <c:pt idx="34117">
                  <c:v>398763636.19326055</c:v>
                </c:pt>
                <c:pt idx="34118">
                  <c:v>398770360.88364774</c:v>
                </c:pt>
                <c:pt idx="34119">
                  <c:v>398777199.39936626</c:v>
                </c:pt>
                <c:pt idx="34120">
                  <c:v>398783467.90371287</c:v>
                </c:pt>
                <c:pt idx="34121">
                  <c:v>398789280.40140074</c:v>
                </c:pt>
                <c:pt idx="34122">
                  <c:v>398794978.82071871</c:v>
                </c:pt>
                <c:pt idx="34123">
                  <c:v>398801360.92361414</c:v>
                </c:pt>
                <c:pt idx="34124">
                  <c:v>398808084.78001744</c:v>
                </c:pt>
                <c:pt idx="34125">
                  <c:v>398727654.98366719</c:v>
                </c:pt>
                <c:pt idx="34126">
                  <c:v>398733921.35156983</c:v>
                </c:pt>
                <c:pt idx="34127">
                  <c:v>398827229.8620615</c:v>
                </c:pt>
                <c:pt idx="34128">
                  <c:v>398833725.2411195</c:v>
                </c:pt>
                <c:pt idx="34129">
                  <c:v>398840106.53108299</c:v>
                </c:pt>
                <c:pt idx="34130">
                  <c:v>398758985.53198695</c:v>
                </c:pt>
                <c:pt idx="34131">
                  <c:v>398677861.88859755</c:v>
                </c:pt>
                <c:pt idx="34132">
                  <c:v>398683898.33711082</c:v>
                </c:pt>
                <c:pt idx="34133">
                  <c:v>398690048.55761683</c:v>
                </c:pt>
                <c:pt idx="34134">
                  <c:v>398695743.09530544</c:v>
                </c:pt>
                <c:pt idx="34135">
                  <c:v>398701437.52633709</c:v>
                </c:pt>
                <c:pt idx="34136">
                  <c:v>398707131.85071689</c:v>
                </c:pt>
                <c:pt idx="34137">
                  <c:v>398799767.37373853</c:v>
                </c:pt>
                <c:pt idx="34138">
                  <c:v>398805918.35006255</c:v>
                </c:pt>
                <c:pt idx="34139">
                  <c:v>398899696.75845581</c:v>
                </c:pt>
                <c:pt idx="34140">
                  <c:v>398906304.51583374</c:v>
                </c:pt>
                <c:pt idx="34141">
                  <c:v>398912456.43676919</c:v>
                </c:pt>
                <c:pt idx="34142">
                  <c:v>398918836.07520646</c:v>
                </c:pt>
                <c:pt idx="34143">
                  <c:v>398838379.77526641</c:v>
                </c:pt>
                <c:pt idx="34144">
                  <c:v>398844757.75326282</c:v>
                </c:pt>
                <c:pt idx="34145">
                  <c:v>398851591.15267736</c:v>
                </c:pt>
                <c:pt idx="34146">
                  <c:v>398859107.71468419</c:v>
                </c:pt>
                <c:pt idx="34147">
                  <c:v>398779326.63540101</c:v>
                </c:pt>
                <c:pt idx="34148">
                  <c:v>398786044.20568669</c:v>
                </c:pt>
                <c:pt idx="34149">
                  <c:v>398705233.74876326</c:v>
                </c:pt>
                <c:pt idx="34150">
                  <c:v>398711608.0911954</c:v>
                </c:pt>
                <c:pt idx="34151">
                  <c:v>398717982.29995674</c:v>
                </c:pt>
                <c:pt idx="34152">
                  <c:v>398724128.73181516</c:v>
                </c:pt>
                <c:pt idx="34153">
                  <c:v>398730502.67802548</c:v>
                </c:pt>
                <c:pt idx="34154">
                  <c:v>398737217.94105315</c:v>
                </c:pt>
                <c:pt idx="34155">
                  <c:v>398743705.42715305</c:v>
                </c:pt>
                <c:pt idx="34156">
                  <c:v>398749965.15090555</c:v>
                </c:pt>
                <c:pt idx="34157">
                  <c:v>398756452.36495268</c:v>
                </c:pt>
                <c:pt idx="34158">
                  <c:v>398762939.44055337</c:v>
                </c:pt>
                <c:pt idx="34159">
                  <c:v>398769198.76822668</c:v>
                </c:pt>
                <c:pt idx="34160">
                  <c:v>398775799.37414527</c:v>
                </c:pt>
                <c:pt idx="34161">
                  <c:v>398782513.63655734</c:v>
                </c:pt>
                <c:pt idx="34162">
                  <c:v>398788544.96617115</c:v>
                </c:pt>
                <c:pt idx="34163">
                  <c:v>398794689.97137678</c:v>
                </c:pt>
                <c:pt idx="34164">
                  <c:v>398800948.64527816</c:v>
                </c:pt>
                <c:pt idx="34165">
                  <c:v>398806979.60911721</c:v>
                </c:pt>
                <c:pt idx="34166">
                  <c:v>398813238.02998149</c:v>
                </c:pt>
                <c:pt idx="34167">
                  <c:v>398819496.32199275</c:v>
                </c:pt>
                <c:pt idx="34168">
                  <c:v>398825526.91784394</c:v>
                </c:pt>
                <c:pt idx="34169">
                  <c:v>398831216.04953682</c:v>
                </c:pt>
                <c:pt idx="34170">
                  <c:v>398750145.25456321</c:v>
                </c:pt>
                <c:pt idx="34171">
                  <c:v>398756287.93757749</c:v>
                </c:pt>
                <c:pt idx="34172">
                  <c:v>398762430.49643284</c:v>
                </c:pt>
                <c:pt idx="34173">
                  <c:v>398680899.19442481</c:v>
                </c:pt>
                <c:pt idx="34174">
                  <c:v>398686244.13229215</c:v>
                </c:pt>
                <c:pt idx="34175">
                  <c:v>398604709.08779955</c:v>
                </c:pt>
                <c:pt idx="34176">
                  <c:v>398523057.89580142</c:v>
                </c:pt>
                <c:pt idx="34177">
                  <c:v>398441858.83948773</c:v>
                </c:pt>
                <c:pt idx="34178">
                  <c:v>398361225.20841068</c:v>
                </c:pt>
                <c:pt idx="34179">
                  <c:v>398367360.26123828</c:v>
                </c:pt>
                <c:pt idx="34180">
                  <c:v>398373040.75515908</c:v>
                </c:pt>
                <c:pt idx="34181">
                  <c:v>398378039.50188285</c:v>
                </c:pt>
                <c:pt idx="34182">
                  <c:v>398296263.13452059</c:v>
                </c:pt>
                <c:pt idx="34183">
                  <c:v>398215052.16123635</c:v>
                </c:pt>
                <c:pt idx="34184">
                  <c:v>398220956.87027574</c:v>
                </c:pt>
                <c:pt idx="34185">
                  <c:v>398139741.85314351</c:v>
                </c:pt>
                <c:pt idx="34186">
                  <c:v>398058524.195041</c:v>
                </c:pt>
                <c:pt idx="34187">
                  <c:v>398064312.48893929</c:v>
                </c:pt>
                <c:pt idx="34188">
                  <c:v>398069987.17964429</c:v>
                </c:pt>
                <c:pt idx="34189">
                  <c:v>398075321.29210114</c:v>
                </c:pt>
                <c:pt idx="34190">
                  <c:v>398080655.31075031</c:v>
                </c:pt>
                <c:pt idx="34191">
                  <c:v>398086443.18231374</c:v>
                </c:pt>
                <c:pt idx="34192">
                  <c:v>398092684.88080829</c:v>
                </c:pt>
                <c:pt idx="34193">
                  <c:v>398098812.96891159</c:v>
                </c:pt>
                <c:pt idx="34194">
                  <c:v>398192071.91108692</c:v>
                </c:pt>
                <c:pt idx="34195">
                  <c:v>398285560.50699377</c:v>
                </c:pt>
                <c:pt idx="34196">
                  <c:v>398292031.46666819</c:v>
                </c:pt>
                <c:pt idx="34197">
                  <c:v>398298502.28834814</c:v>
                </c:pt>
                <c:pt idx="34198">
                  <c:v>398391769.03660697</c:v>
                </c:pt>
                <c:pt idx="34199">
                  <c:v>398397673.29022616</c:v>
                </c:pt>
                <c:pt idx="34200">
                  <c:v>398315870.65373355</c:v>
                </c:pt>
                <c:pt idx="34201">
                  <c:v>398321432.86123472</c:v>
                </c:pt>
                <c:pt idx="34202">
                  <c:v>398414250.00374711</c:v>
                </c:pt>
                <c:pt idx="34203">
                  <c:v>398420607.95500571</c:v>
                </c:pt>
                <c:pt idx="34204">
                  <c:v>398339934.9810769</c:v>
                </c:pt>
                <c:pt idx="34205">
                  <c:v>398346064.26893514</c:v>
                </c:pt>
                <c:pt idx="34206">
                  <c:v>398352306.93485677</c:v>
                </c:pt>
                <c:pt idx="34207">
                  <c:v>398358435.97281343</c:v>
                </c:pt>
                <c:pt idx="34208">
                  <c:v>398363997.40012228</c:v>
                </c:pt>
                <c:pt idx="34209">
                  <c:v>398369672.22087646</c:v>
                </c:pt>
                <c:pt idx="34210">
                  <c:v>398376027.89412701</c:v>
                </c:pt>
                <c:pt idx="34211">
                  <c:v>398382269.94363499</c:v>
                </c:pt>
                <c:pt idx="34212">
                  <c:v>398387603.95692211</c:v>
                </c:pt>
                <c:pt idx="34213">
                  <c:v>398479639.71418315</c:v>
                </c:pt>
                <c:pt idx="34214">
                  <c:v>398572131.70887846</c:v>
                </c:pt>
                <c:pt idx="34215">
                  <c:v>398664625.98602045</c:v>
                </c:pt>
                <c:pt idx="34216">
                  <c:v>398670076.67727864</c:v>
                </c:pt>
                <c:pt idx="34217">
                  <c:v>398675527.27069044</c:v>
                </c:pt>
                <c:pt idx="34218">
                  <c:v>398768253.16612452</c:v>
                </c:pt>
                <c:pt idx="34219">
                  <c:v>398773931.897017</c:v>
                </c:pt>
                <c:pt idx="34220">
                  <c:v>398867229.27955526</c:v>
                </c:pt>
                <c:pt idx="34221">
                  <c:v>398874044.9638049</c:v>
                </c:pt>
                <c:pt idx="34222">
                  <c:v>398880292.54002982</c:v>
                </c:pt>
                <c:pt idx="34223">
                  <c:v>398972799.80732316</c:v>
                </c:pt>
                <c:pt idx="34224">
                  <c:v>399064968.44652224</c:v>
                </c:pt>
                <c:pt idx="34225">
                  <c:v>399070763.86584026</c:v>
                </c:pt>
                <c:pt idx="34226">
                  <c:v>399164413.36028665</c:v>
                </c:pt>
                <c:pt idx="34227">
                  <c:v>399258292.94566745</c:v>
                </c:pt>
                <c:pt idx="34228">
                  <c:v>399265227.29488105</c:v>
                </c:pt>
                <c:pt idx="34229">
                  <c:v>399271934.13792121</c:v>
                </c:pt>
                <c:pt idx="34230">
                  <c:v>399277958.80298215</c:v>
                </c:pt>
                <c:pt idx="34231">
                  <c:v>399370708.11443478</c:v>
                </c:pt>
                <c:pt idx="34232">
                  <c:v>399376165.39958125</c:v>
                </c:pt>
                <c:pt idx="34233">
                  <c:v>399381736.27715307</c:v>
                </c:pt>
                <c:pt idx="34234">
                  <c:v>399387307.05267215</c:v>
                </c:pt>
                <c:pt idx="34235">
                  <c:v>399393105.0984019</c:v>
                </c:pt>
                <c:pt idx="34236">
                  <c:v>399486316.08081305</c:v>
                </c:pt>
                <c:pt idx="34237">
                  <c:v>399492456.28195488</c:v>
                </c:pt>
                <c:pt idx="34238">
                  <c:v>399498937.4709124</c:v>
                </c:pt>
                <c:pt idx="34239">
                  <c:v>399592835.85945672</c:v>
                </c:pt>
                <c:pt idx="34240">
                  <c:v>399599090.73011184</c:v>
                </c:pt>
                <c:pt idx="34241">
                  <c:v>399605118.02925944</c:v>
                </c:pt>
                <c:pt idx="34242">
                  <c:v>399611713.80469775</c:v>
                </c:pt>
                <c:pt idx="34243">
                  <c:v>399618536.870193</c:v>
                </c:pt>
                <c:pt idx="34244">
                  <c:v>399712101.88727748</c:v>
                </c:pt>
                <c:pt idx="34245">
                  <c:v>399718016.24948281</c:v>
                </c:pt>
                <c:pt idx="34246">
                  <c:v>399723930.49673706</c:v>
                </c:pt>
                <c:pt idx="34247">
                  <c:v>399817159.25505507</c:v>
                </c:pt>
                <c:pt idx="34248">
                  <c:v>399823415.82033974</c:v>
                </c:pt>
                <c:pt idx="34249">
                  <c:v>399916307.03589314</c:v>
                </c:pt>
                <c:pt idx="34250">
                  <c:v>399921768.29117692</c:v>
                </c:pt>
                <c:pt idx="34251">
                  <c:v>400014435.41302902</c:v>
                </c:pt>
                <c:pt idx="34252">
                  <c:v>400107104.86085182</c:v>
                </c:pt>
                <c:pt idx="34253">
                  <c:v>400112568.19662261</c:v>
                </c:pt>
                <c:pt idx="34254">
                  <c:v>400030821.85877025</c:v>
                </c:pt>
                <c:pt idx="34255">
                  <c:v>400036170.02171284</c:v>
                </c:pt>
                <c:pt idx="34256">
                  <c:v>400041176.72742158</c:v>
                </c:pt>
                <c:pt idx="34257">
                  <c:v>400046410.92264259</c:v>
                </c:pt>
                <c:pt idx="34258">
                  <c:v>400051986.37945682</c:v>
                </c:pt>
                <c:pt idx="34259">
                  <c:v>400058130.64219123</c:v>
                </c:pt>
                <c:pt idx="34260">
                  <c:v>399976944.22938079</c:v>
                </c:pt>
                <c:pt idx="34261">
                  <c:v>399982176.89196676</c:v>
                </c:pt>
                <c:pt idx="34262">
                  <c:v>399987523.21519363</c:v>
                </c:pt>
                <c:pt idx="34263">
                  <c:v>399993438.18680775</c:v>
                </c:pt>
                <c:pt idx="34264">
                  <c:v>399999921.77366251</c:v>
                </c:pt>
                <c:pt idx="34265">
                  <c:v>400006291.47891074</c:v>
                </c:pt>
                <c:pt idx="34266">
                  <c:v>400012433.56846738</c:v>
                </c:pt>
                <c:pt idx="34267">
                  <c:v>400018689.27304155</c:v>
                </c:pt>
                <c:pt idx="34268">
                  <c:v>399938058.82642525</c:v>
                </c:pt>
                <c:pt idx="34269">
                  <c:v>399944085.488132</c:v>
                </c:pt>
                <c:pt idx="34270">
                  <c:v>399949316.07892048</c:v>
                </c:pt>
                <c:pt idx="34271">
                  <c:v>400041436.20610875</c:v>
                </c:pt>
                <c:pt idx="34272">
                  <c:v>400047122.67381644</c:v>
                </c:pt>
                <c:pt idx="34273">
                  <c:v>400053832.56909621</c:v>
                </c:pt>
                <c:pt idx="34274">
                  <c:v>400060997.20926285</c:v>
                </c:pt>
                <c:pt idx="34275">
                  <c:v>400068047.96036297</c:v>
                </c:pt>
                <c:pt idx="34276">
                  <c:v>399987633.10059559</c:v>
                </c:pt>
                <c:pt idx="34277">
                  <c:v>399994340.92573524</c:v>
                </c:pt>
                <c:pt idx="34278">
                  <c:v>400001389.66743481</c:v>
                </c:pt>
                <c:pt idx="34279">
                  <c:v>399920968.4381128</c:v>
                </c:pt>
                <c:pt idx="34280">
                  <c:v>399926537.76623279</c:v>
                </c:pt>
                <c:pt idx="34281">
                  <c:v>399930856.76684546</c:v>
                </c:pt>
                <c:pt idx="34282">
                  <c:v>399935516.67244017</c:v>
                </c:pt>
                <c:pt idx="34283">
                  <c:v>399941654.00019222</c:v>
                </c:pt>
                <c:pt idx="34284">
                  <c:v>399947904.85492188</c:v>
                </c:pt>
                <c:pt idx="34285">
                  <c:v>399953700.98730063</c:v>
                </c:pt>
                <c:pt idx="34286">
                  <c:v>399872473.48558813</c:v>
                </c:pt>
                <c:pt idx="34287">
                  <c:v>399878495.37107849</c:v>
                </c:pt>
                <c:pt idx="34288">
                  <c:v>399884744.37150586</c:v>
                </c:pt>
                <c:pt idx="34289">
                  <c:v>399891106.85824716</c:v>
                </c:pt>
                <c:pt idx="34290">
                  <c:v>399897469.2119301</c:v>
                </c:pt>
                <c:pt idx="34291">
                  <c:v>399903376.99264258</c:v>
                </c:pt>
                <c:pt idx="34292">
                  <c:v>399909057.44283444</c:v>
                </c:pt>
                <c:pt idx="34293">
                  <c:v>399914737.78696549</c:v>
                </c:pt>
                <c:pt idx="34294">
                  <c:v>399833156.82828641</c:v>
                </c:pt>
                <c:pt idx="34295">
                  <c:v>399838949.30150372</c:v>
                </c:pt>
                <c:pt idx="34296">
                  <c:v>399757364.44645172</c:v>
                </c:pt>
                <c:pt idx="34297">
                  <c:v>399762701.24924344</c:v>
                </c:pt>
                <c:pt idx="34298">
                  <c:v>399680885.56292176</c:v>
                </c:pt>
                <c:pt idx="34299">
                  <c:v>399686448.0534175</c:v>
                </c:pt>
                <c:pt idx="34300">
                  <c:v>399779278.80526698</c:v>
                </c:pt>
                <c:pt idx="34301">
                  <c:v>399785410.00116855</c:v>
                </c:pt>
                <c:pt idx="34302">
                  <c:v>399703929.50389081</c:v>
                </c:pt>
                <c:pt idx="34303">
                  <c:v>399709151.0408935</c:v>
                </c:pt>
                <c:pt idx="34304">
                  <c:v>399714258.97945064</c:v>
                </c:pt>
                <c:pt idx="34305">
                  <c:v>399806527.61868024</c:v>
                </c:pt>
                <c:pt idx="34306">
                  <c:v>399811750.02909106</c:v>
                </c:pt>
                <c:pt idx="34307">
                  <c:v>399730036.29218888</c:v>
                </c:pt>
                <c:pt idx="34308">
                  <c:v>399735370.88178116</c:v>
                </c:pt>
                <c:pt idx="34309">
                  <c:v>399740478.37985086</c:v>
                </c:pt>
                <c:pt idx="34310">
                  <c:v>399745812.78622949</c:v>
                </c:pt>
                <c:pt idx="34311">
                  <c:v>399750920.10888821</c:v>
                </c:pt>
                <c:pt idx="34312">
                  <c:v>399755232.89231879</c:v>
                </c:pt>
                <c:pt idx="34313">
                  <c:v>399760226.56512588</c:v>
                </c:pt>
                <c:pt idx="34314">
                  <c:v>399766468.54079592</c:v>
                </c:pt>
                <c:pt idx="34315">
                  <c:v>399773164.33586508</c:v>
                </c:pt>
                <c:pt idx="34316">
                  <c:v>399692459.08695614</c:v>
                </c:pt>
                <c:pt idx="34317">
                  <c:v>399611977.7443065</c:v>
                </c:pt>
                <c:pt idx="34318">
                  <c:v>399617989.60193771</c:v>
                </c:pt>
                <c:pt idx="34319">
                  <c:v>399623093.91600615</c:v>
                </c:pt>
                <c:pt idx="34320">
                  <c:v>399628538.42318475</c:v>
                </c:pt>
                <c:pt idx="34321">
                  <c:v>399547256.24202371</c:v>
                </c:pt>
                <c:pt idx="34322">
                  <c:v>399552585.96106255</c:v>
                </c:pt>
                <c:pt idx="34323">
                  <c:v>399557235.21408695</c:v>
                </c:pt>
                <c:pt idx="34324">
                  <c:v>399649408.13047415</c:v>
                </c:pt>
                <c:pt idx="34325">
                  <c:v>399741923.46596044</c:v>
                </c:pt>
                <c:pt idx="34326">
                  <c:v>399834214.10570705</c:v>
                </c:pt>
                <c:pt idx="34327">
                  <c:v>399839319.94357365</c:v>
                </c:pt>
                <c:pt idx="34328">
                  <c:v>399931954.20653516</c:v>
                </c:pt>
                <c:pt idx="34329">
                  <c:v>399937514.91182846</c:v>
                </c:pt>
                <c:pt idx="34330">
                  <c:v>399943188.99608856</c:v>
                </c:pt>
                <c:pt idx="34331">
                  <c:v>400035827.78454942</c:v>
                </c:pt>
                <c:pt idx="34332">
                  <c:v>400040708.38871282</c:v>
                </c:pt>
                <c:pt idx="34333">
                  <c:v>399958395.01985681</c:v>
                </c:pt>
                <c:pt idx="34334">
                  <c:v>399963501.34983385</c:v>
                </c:pt>
                <c:pt idx="34335">
                  <c:v>399881865.25822181</c:v>
                </c:pt>
                <c:pt idx="34336">
                  <c:v>399974848.44280803</c:v>
                </c:pt>
                <c:pt idx="34337">
                  <c:v>399980408.36380601</c:v>
                </c:pt>
                <c:pt idx="34338">
                  <c:v>399985627.78896976</c:v>
                </c:pt>
                <c:pt idx="34339">
                  <c:v>399991300.975586</c:v>
                </c:pt>
                <c:pt idx="34340">
                  <c:v>399997087.51690263</c:v>
                </c:pt>
                <c:pt idx="34341">
                  <c:v>400089623.60685325</c:v>
                </c:pt>
                <c:pt idx="34342">
                  <c:v>400094503.34789687</c:v>
                </c:pt>
                <c:pt idx="34343">
                  <c:v>400099042.57160705</c:v>
                </c:pt>
                <c:pt idx="34344">
                  <c:v>400103468.24950421</c:v>
                </c:pt>
                <c:pt idx="34345">
                  <c:v>400108120.81581002</c:v>
                </c:pt>
                <c:pt idx="34346">
                  <c:v>400200322.34703952</c:v>
                </c:pt>
                <c:pt idx="34347">
                  <c:v>400118333.5166741</c:v>
                </c:pt>
                <c:pt idx="34348">
                  <c:v>400123553.2091437</c:v>
                </c:pt>
                <c:pt idx="34349">
                  <c:v>400041447.34263611</c:v>
                </c:pt>
                <c:pt idx="34350">
                  <c:v>400046779.16226345</c:v>
                </c:pt>
                <c:pt idx="34351">
                  <c:v>400052110.88840878</c:v>
                </c:pt>
                <c:pt idx="34352">
                  <c:v>400057555.95905232</c:v>
                </c:pt>
                <c:pt idx="34353">
                  <c:v>400063227.80396587</c:v>
                </c:pt>
                <c:pt idx="34354">
                  <c:v>400069353.27765417</c:v>
                </c:pt>
                <c:pt idx="34355">
                  <c:v>400075365.19666749</c:v>
                </c:pt>
                <c:pt idx="34356">
                  <c:v>400080582.99229884</c:v>
                </c:pt>
                <c:pt idx="34357">
                  <c:v>400085687.27096295</c:v>
                </c:pt>
                <c:pt idx="34358">
                  <c:v>400004022.30882722</c:v>
                </c:pt>
                <c:pt idx="34359">
                  <c:v>400009919.08607519</c:v>
                </c:pt>
                <c:pt idx="34360">
                  <c:v>400015929.14519882</c:v>
                </c:pt>
                <c:pt idx="34361">
                  <c:v>400021712.29747474</c:v>
                </c:pt>
                <c:pt idx="34362">
                  <c:v>400027155.16383672</c:v>
                </c:pt>
                <c:pt idx="34363">
                  <c:v>400031917.59197283</c:v>
                </c:pt>
                <c:pt idx="34364">
                  <c:v>400123569.68388325</c:v>
                </c:pt>
                <c:pt idx="34365">
                  <c:v>400128219.59501445</c:v>
                </c:pt>
                <c:pt idx="34366">
                  <c:v>400132415.79524595</c:v>
                </c:pt>
                <c:pt idx="34367">
                  <c:v>400136498.52908516</c:v>
                </c:pt>
                <c:pt idx="34368">
                  <c:v>400141488.46267313</c:v>
                </c:pt>
                <c:pt idx="34369">
                  <c:v>400234280.35968107</c:v>
                </c:pt>
                <c:pt idx="34370">
                  <c:v>400239838.34469151</c:v>
                </c:pt>
                <c:pt idx="34371">
                  <c:v>400245396.22814304</c:v>
                </c:pt>
                <c:pt idx="34372">
                  <c:v>400338306.11388558</c:v>
                </c:pt>
                <c:pt idx="34373">
                  <c:v>400343865.00350922</c:v>
                </c:pt>
                <c:pt idx="34374">
                  <c:v>400349423.79156291</c:v>
                </c:pt>
                <c:pt idx="34375">
                  <c:v>400354642.15322554</c:v>
                </c:pt>
                <c:pt idx="34376">
                  <c:v>400359293.22622079</c:v>
                </c:pt>
                <c:pt idx="34377">
                  <c:v>400451075.03281415</c:v>
                </c:pt>
                <c:pt idx="34378">
                  <c:v>400455726.97883379</c:v>
                </c:pt>
                <c:pt idx="34379">
                  <c:v>400547738.60783452</c:v>
                </c:pt>
                <c:pt idx="34380">
                  <c:v>400552958.83501601</c:v>
                </c:pt>
                <c:pt idx="34381">
                  <c:v>400645881.56103474</c:v>
                </c:pt>
                <c:pt idx="34382">
                  <c:v>400651897.25752497</c:v>
                </c:pt>
                <c:pt idx="34383">
                  <c:v>400658366.83617699</c:v>
                </c:pt>
                <c:pt idx="34384">
                  <c:v>400664949.77508575</c:v>
                </c:pt>
                <c:pt idx="34385">
                  <c:v>400757878.66405338</c:v>
                </c:pt>
                <c:pt idx="34386">
                  <c:v>400763214.07234144</c:v>
                </c:pt>
                <c:pt idx="34387">
                  <c:v>400768435.87078112</c:v>
                </c:pt>
                <c:pt idx="34388">
                  <c:v>400773203.5215857</c:v>
                </c:pt>
                <c:pt idx="34389">
                  <c:v>400777744.07199824</c:v>
                </c:pt>
                <c:pt idx="34390">
                  <c:v>400782738.5992521</c:v>
                </c:pt>
                <c:pt idx="34391">
                  <c:v>400875561.2694295</c:v>
                </c:pt>
                <c:pt idx="34392">
                  <c:v>400793862.47916591</c:v>
                </c:pt>
                <c:pt idx="34393">
                  <c:v>400799083.75204754</c:v>
                </c:pt>
                <c:pt idx="34394">
                  <c:v>400717267.72798645</c:v>
                </c:pt>
                <c:pt idx="34395">
                  <c:v>400722828.10979289</c:v>
                </c:pt>
                <c:pt idx="34396">
                  <c:v>400728161.44181448</c:v>
                </c:pt>
                <c:pt idx="34397">
                  <c:v>400733721.62465316</c:v>
                </c:pt>
                <c:pt idx="34398">
                  <c:v>400739281.70594144</c:v>
                </c:pt>
                <c:pt idx="34399">
                  <c:v>400744614.74972188</c:v>
                </c:pt>
                <c:pt idx="34400">
                  <c:v>400662789.8113094</c:v>
                </c:pt>
                <c:pt idx="34401">
                  <c:v>400667894.62624615</c:v>
                </c:pt>
                <c:pt idx="34402">
                  <c:v>400672545.6053158</c:v>
                </c:pt>
                <c:pt idx="34403">
                  <c:v>400677763.69235474</c:v>
                </c:pt>
                <c:pt idx="34404">
                  <c:v>400683321.991018</c:v>
                </c:pt>
                <c:pt idx="34405">
                  <c:v>400688766.75659716</c:v>
                </c:pt>
                <c:pt idx="34406">
                  <c:v>400606593.01102972</c:v>
                </c:pt>
                <c:pt idx="34407">
                  <c:v>400524416.95625114</c:v>
                </c:pt>
                <c:pt idx="34408">
                  <c:v>400529518.94074959</c:v>
                </c:pt>
                <c:pt idx="34409">
                  <c:v>400534053.9662534</c:v>
                </c:pt>
                <c:pt idx="34410">
                  <c:v>400538702.29723871</c:v>
                </c:pt>
                <c:pt idx="34411">
                  <c:v>400543463.92851084</c:v>
                </c:pt>
                <c:pt idx="34412">
                  <c:v>400548792.33228707</c:v>
                </c:pt>
                <c:pt idx="34413">
                  <c:v>400467288.30340254</c:v>
                </c:pt>
                <c:pt idx="34414">
                  <c:v>400472955.37269354</c:v>
                </c:pt>
                <c:pt idx="34415">
                  <c:v>400478282.32155621</c:v>
                </c:pt>
                <c:pt idx="34416">
                  <c:v>400483155.83134848</c:v>
                </c:pt>
                <c:pt idx="34417">
                  <c:v>400487575.92386597</c:v>
                </c:pt>
                <c:pt idx="34418">
                  <c:v>400491995.95215172</c:v>
                </c:pt>
                <c:pt idx="34419">
                  <c:v>400409916.90646636</c:v>
                </c:pt>
                <c:pt idx="34420">
                  <c:v>400415808.79212016</c:v>
                </c:pt>
                <c:pt idx="34421">
                  <c:v>400421813.86580092</c:v>
                </c:pt>
                <c:pt idx="34422">
                  <c:v>400340635.86352617</c:v>
                </c:pt>
                <c:pt idx="34423">
                  <c:v>400347092.48014349</c:v>
                </c:pt>
                <c:pt idx="34424">
                  <c:v>400353322.41882855</c:v>
                </c:pt>
                <c:pt idx="34425">
                  <c:v>400359438.96170574</c:v>
                </c:pt>
                <c:pt idx="34426">
                  <c:v>400364989.0515328</c:v>
                </c:pt>
                <c:pt idx="34427">
                  <c:v>400283009.7834695</c:v>
                </c:pt>
                <c:pt idx="34428">
                  <c:v>400289011.4137165</c:v>
                </c:pt>
                <c:pt idx="34429">
                  <c:v>400295126.16039902</c:v>
                </c:pt>
                <c:pt idx="34430">
                  <c:v>400300787.85320729</c:v>
                </c:pt>
                <c:pt idx="34431">
                  <c:v>400393870.53659296</c:v>
                </c:pt>
                <c:pt idx="34432">
                  <c:v>400399759.75756294</c:v>
                </c:pt>
                <c:pt idx="34433">
                  <c:v>400405309.11139125</c:v>
                </c:pt>
                <c:pt idx="34434">
                  <c:v>400409839.12105876</c:v>
                </c:pt>
                <c:pt idx="34435">
                  <c:v>400414595.55856842</c:v>
                </c:pt>
                <c:pt idx="34436">
                  <c:v>400333170.70946455</c:v>
                </c:pt>
                <c:pt idx="34437">
                  <c:v>400339397.78632849</c:v>
                </c:pt>
                <c:pt idx="34438">
                  <c:v>400345624.73562664</c:v>
                </c:pt>
                <c:pt idx="34439">
                  <c:v>400351172.27391869</c:v>
                </c:pt>
                <c:pt idx="34440">
                  <c:v>400356719.71096694</c:v>
                </c:pt>
                <c:pt idx="34441">
                  <c:v>400362380.25665623</c:v>
                </c:pt>
                <c:pt idx="34442">
                  <c:v>400367135.03357393</c:v>
                </c:pt>
                <c:pt idx="34443">
                  <c:v>400458532.46266145</c:v>
                </c:pt>
                <c:pt idx="34444">
                  <c:v>400462835.22015506</c:v>
                </c:pt>
                <c:pt idx="34445">
                  <c:v>400467930.51211917</c:v>
                </c:pt>
                <c:pt idx="34446">
                  <c:v>400473931.52425474</c:v>
                </c:pt>
                <c:pt idx="34447">
                  <c:v>400393058.58044094</c:v>
                </c:pt>
                <c:pt idx="34448">
                  <c:v>400399171.23443264</c:v>
                </c:pt>
                <c:pt idx="34449">
                  <c:v>400317162.18343681</c:v>
                </c:pt>
                <c:pt idx="34450">
                  <c:v>400235263.86148024</c:v>
                </c:pt>
                <c:pt idx="34451">
                  <c:v>400153702.42046869</c:v>
                </c:pt>
                <c:pt idx="34452">
                  <c:v>400159358.1649549</c:v>
                </c:pt>
                <c:pt idx="34453">
                  <c:v>400164787.58059484</c:v>
                </c:pt>
                <c:pt idx="34454">
                  <c:v>400170216.89919323</c:v>
                </c:pt>
                <c:pt idx="34455">
                  <c:v>400175646.12075359</c:v>
                </c:pt>
                <c:pt idx="34456">
                  <c:v>400181188.35100842</c:v>
                </c:pt>
                <c:pt idx="34457">
                  <c:v>400186956.6873523</c:v>
                </c:pt>
                <c:pt idx="34458">
                  <c:v>400192951.1169017</c:v>
                </c:pt>
                <c:pt idx="34459">
                  <c:v>400198832.32904416</c:v>
                </c:pt>
                <c:pt idx="34460">
                  <c:v>400204374.13628674</c:v>
                </c:pt>
                <c:pt idx="34461">
                  <c:v>400209689.65232021</c:v>
                </c:pt>
                <c:pt idx="34462">
                  <c:v>400127999.23351818</c:v>
                </c:pt>
                <c:pt idx="34463">
                  <c:v>400133878.72867447</c:v>
                </c:pt>
                <c:pt idx="34464">
                  <c:v>400139984.23778754</c:v>
                </c:pt>
                <c:pt idx="34465">
                  <c:v>400146089.62416035</c:v>
                </c:pt>
                <c:pt idx="34466">
                  <c:v>400152647.12466478</c:v>
                </c:pt>
                <c:pt idx="34467">
                  <c:v>400072191.64655989</c:v>
                </c:pt>
                <c:pt idx="34468">
                  <c:v>400078860.45460677</c:v>
                </c:pt>
                <c:pt idx="34469">
                  <c:v>399997609.18542755</c:v>
                </c:pt>
                <c:pt idx="34470">
                  <c:v>400003485.25612068</c:v>
                </c:pt>
                <c:pt idx="34471">
                  <c:v>400009361.21307474</c:v>
                </c:pt>
                <c:pt idx="34472">
                  <c:v>400015011.06442785</c:v>
                </c:pt>
                <c:pt idx="34473">
                  <c:v>400107907.6218943</c:v>
                </c:pt>
                <c:pt idx="34474">
                  <c:v>400113784.53176117</c:v>
                </c:pt>
                <c:pt idx="34475">
                  <c:v>400119774.3420766</c:v>
                </c:pt>
                <c:pt idx="34476">
                  <c:v>400125424.99820894</c:v>
                </c:pt>
                <c:pt idx="34477">
                  <c:v>400130736.51909167</c:v>
                </c:pt>
                <c:pt idx="34478">
                  <c:v>400136273.96321094</c:v>
                </c:pt>
                <c:pt idx="34479">
                  <c:v>400142037.31820512</c:v>
                </c:pt>
                <c:pt idx="34480">
                  <c:v>400147574.55623513</c:v>
                </c:pt>
                <c:pt idx="34481">
                  <c:v>400153111.69328696</c:v>
                </c:pt>
                <c:pt idx="34482">
                  <c:v>400246358.6863125</c:v>
                </c:pt>
                <c:pt idx="34483">
                  <c:v>400252574.95656377</c:v>
                </c:pt>
                <c:pt idx="34484">
                  <c:v>400258904.11918485</c:v>
                </c:pt>
                <c:pt idx="34485">
                  <c:v>400265346.16711587</c:v>
                </c:pt>
                <c:pt idx="34486">
                  <c:v>400271901.09316885</c:v>
                </c:pt>
                <c:pt idx="34487">
                  <c:v>400279133.95083612</c:v>
                </c:pt>
                <c:pt idx="34488">
                  <c:v>400286366.63625163</c:v>
                </c:pt>
                <c:pt idx="34489">
                  <c:v>400292921.10863054</c:v>
                </c:pt>
                <c:pt idx="34490">
                  <c:v>400386292.84628874</c:v>
                </c:pt>
                <c:pt idx="34491">
                  <c:v>400392057.28918517</c:v>
                </c:pt>
                <c:pt idx="34492">
                  <c:v>400398160.69773</c:v>
                </c:pt>
                <c:pt idx="34493">
                  <c:v>400404716.07401961</c:v>
                </c:pt>
                <c:pt idx="34494">
                  <c:v>400411610.36886859</c:v>
                </c:pt>
                <c:pt idx="34495">
                  <c:v>400505667.88280874</c:v>
                </c:pt>
                <c:pt idx="34496">
                  <c:v>400511885.13629717</c:v>
                </c:pt>
                <c:pt idx="34497">
                  <c:v>400517310.99901593</c:v>
                </c:pt>
                <c:pt idx="34498">
                  <c:v>400522058.54941177</c:v>
                </c:pt>
                <c:pt idx="34499">
                  <c:v>400527371.19642401</c:v>
                </c:pt>
                <c:pt idx="34500">
                  <c:v>400620983.50833499</c:v>
                </c:pt>
                <c:pt idx="34501">
                  <c:v>400627766.81693316</c:v>
                </c:pt>
                <c:pt idx="34502">
                  <c:v>400722287.66403431</c:v>
                </c:pt>
                <c:pt idx="34503">
                  <c:v>400728506.77459186</c:v>
                </c:pt>
                <c:pt idx="34504">
                  <c:v>400733708.11480087</c:v>
                </c:pt>
                <c:pt idx="34505">
                  <c:v>400739022.43569773</c:v>
                </c:pt>
                <c:pt idx="34506">
                  <c:v>400744449.73135644</c:v>
                </c:pt>
                <c:pt idx="34507">
                  <c:v>400750329.19230175</c:v>
                </c:pt>
                <c:pt idx="34508">
                  <c:v>400757113.04438978</c:v>
                </c:pt>
                <c:pt idx="34509">
                  <c:v>400851643.61118495</c:v>
                </c:pt>
                <c:pt idx="34510">
                  <c:v>400858315.54997683</c:v>
                </c:pt>
                <c:pt idx="34511">
                  <c:v>400864535.02207649</c:v>
                </c:pt>
                <c:pt idx="34512">
                  <c:v>400958505.52649403</c:v>
                </c:pt>
                <c:pt idx="34513">
                  <c:v>400964839.19337344</c:v>
                </c:pt>
                <c:pt idx="34514">
                  <c:v>400970494.14161742</c:v>
                </c:pt>
                <c:pt idx="34515">
                  <c:v>401063225.39573294</c:v>
                </c:pt>
                <c:pt idx="34516">
                  <c:v>401068881.37275344</c:v>
                </c:pt>
                <c:pt idx="34517">
                  <c:v>401162973.67643696</c:v>
                </c:pt>
                <c:pt idx="34518">
                  <c:v>401170440.86845291</c:v>
                </c:pt>
                <c:pt idx="34519">
                  <c:v>401177907.87719452</c:v>
                </c:pt>
                <c:pt idx="34520">
                  <c:v>401184582.77532333</c:v>
                </c:pt>
                <c:pt idx="34521">
                  <c:v>401277776.83676517</c:v>
                </c:pt>
                <c:pt idx="34522">
                  <c:v>401283321.38774526</c:v>
                </c:pt>
                <c:pt idx="34523">
                  <c:v>401288978.98868853</c:v>
                </c:pt>
                <c:pt idx="34524">
                  <c:v>401294636.48444635</c:v>
                </c:pt>
                <c:pt idx="34525">
                  <c:v>401300180.72824109</c:v>
                </c:pt>
                <c:pt idx="34526">
                  <c:v>401305611.72626072</c:v>
                </c:pt>
                <c:pt idx="34527">
                  <c:v>401311495.19806802</c:v>
                </c:pt>
                <c:pt idx="34528">
                  <c:v>401317944.25763315</c:v>
                </c:pt>
                <c:pt idx="34529">
                  <c:v>401324619.45603865</c:v>
                </c:pt>
                <c:pt idx="34530">
                  <c:v>401331181.37276345</c:v>
                </c:pt>
                <c:pt idx="34531">
                  <c:v>401337403.74929225</c:v>
                </c:pt>
                <c:pt idx="34532">
                  <c:v>401256074.19408923</c:v>
                </c:pt>
                <c:pt idx="34533">
                  <c:v>401174515.69603276</c:v>
                </c:pt>
                <c:pt idx="34534">
                  <c:v>401180508.83513236</c:v>
                </c:pt>
                <c:pt idx="34535">
                  <c:v>401099285.38830876</c:v>
                </c:pt>
                <c:pt idx="34536">
                  <c:v>401105503.07608759</c:v>
                </c:pt>
                <c:pt idx="34537">
                  <c:v>401112285.86322397</c:v>
                </c:pt>
                <c:pt idx="34538">
                  <c:v>401119068.49907619</c:v>
                </c:pt>
                <c:pt idx="34539">
                  <c:v>401125850.98365164</c:v>
                </c:pt>
                <c:pt idx="34540">
                  <c:v>401132633.3169567</c:v>
                </c:pt>
                <c:pt idx="34541">
                  <c:v>401139189.42870045</c:v>
                </c:pt>
                <c:pt idx="34542">
                  <c:v>401145406.30065191</c:v>
                </c:pt>
                <c:pt idx="34543">
                  <c:v>401151623.04551077</c:v>
                </c:pt>
                <c:pt idx="34544">
                  <c:v>401158065.71971506</c:v>
                </c:pt>
                <c:pt idx="34545">
                  <c:v>401164621.28318626</c:v>
                </c:pt>
                <c:pt idx="34546">
                  <c:v>401083266.42025286</c:v>
                </c:pt>
                <c:pt idx="34547">
                  <c:v>401088916.30924344</c:v>
                </c:pt>
                <c:pt idx="34548">
                  <c:v>401094679.08785242</c:v>
                </c:pt>
                <c:pt idx="34549">
                  <c:v>401101232.70332825</c:v>
                </c:pt>
                <c:pt idx="34550">
                  <c:v>401108238.13607144</c:v>
                </c:pt>
                <c:pt idx="34551">
                  <c:v>401027778.24311721</c:v>
                </c:pt>
                <c:pt idx="34552">
                  <c:v>401034555.90604669</c:v>
                </c:pt>
                <c:pt idx="34553">
                  <c:v>401041220.4605633</c:v>
                </c:pt>
                <c:pt idx="34554">
                  <c:v>401047320.09425449</c:v>
                </c:pt>
                <c:pt idx="34555">
                  <c:v>401053419.60554796</c:v>
                </c:pt>
                <c:pt idx="34556">
                  <c:v>401059631.94494063</c:v>
                </c:pt>
                <c:pt idx="34557">
                  <c:v>401065618.260961</c:v>
                </c:pt>
                <c:pt idx="34558">
                  <c:v>401071378.56696033</c:v>
                </c:pt>
                <c:pt idx="34559">
                  <c:v>401076912.87578547</c:v>
                </c:pt>
                <c:pt idx="34560">
                  <c:v>400995195.83079094</c:v>
                </c:pt>
                <c:pt idx="34561">
                  <c:v>401089110.58843005</c:v>
                </c:pt>
                <c:pt idx="34562">
                  <c:v>401095886.88395864</c:v>
                </c:pt>
                <c:pt idx="34563">
                  <c:v>401103001.83168519</c:v>
                </c:pt>
                <c:pt idx="34564">
                  <c:v>401110568.33939272</c:v>
                </c:pt>
                <c:pt idx="34565">
                  <c:v>401205393.62318724</c:v>
                </c:pt>
                <c:pt idx="34566">
                  <c:v>401212283.70545298</c:v>
                </c:pt>
                <c:pt idx="34567">
                  <c:v>401218721.83792621</c:v>
                </c:pt>
                <c:pt idx="34568">
                  <c:v>401312648.96617424</c:v>
                </c:pt>
                <c:pt idx="34569">
                  <c:v>401319088.22980106</c:v>
                </c:pt>
                <c:pt idx="34570">
                  <c:v>401238148.35869056</c:v>
                </c:pt>
                <c:pt idx="34571">
                  <c:v>401331966.34801608</c:v>
                </c:pt>
                <c:pt idx="34572">
                  <c:v>401337953.3576178</c:v>
                </c:pt>
                <c:pt idx="34573">
                  <c:v>401344505.04437417</c:v>
                </c:pt>
                <c:pt idx="34574">
                  <c:v>401351169.54642552</c:v>
                </c:pt>
                <c:pt idx="34575">
                  <c:v>401357720.94845355</c:v>
                </c:pt>
                <c:pt idx="34576">
                  <c:v>401364724.01523679</c:v>
                </c:pt>
                <c:pt idx="34577">
                  <c:v>401371952.81824344</c:v>
                </c:pt>
                <c:pt idx="34578">
                  <c:v>401378729.66500252</c:v>
                </c:pt>
                <c:pt idx="34579">
                  <c:v>401472785.43962944</c:v>
                </c:pt>
                <c:pt idx="34580">
                  <c:v>401479111.60295475</c:v>
                </c:pt>
                <c:pt idx="34581">
                  <c:v>401573284.32340157</c:v>
                </c:pt>
                <c:pt idx="34582">
                  <c:v>401580176.5239265</c:v>
                </c:pt>
                <c:pt idx="34583">
                  <c:v>401587294.53434044</c:v>
                </c:pt>
                <c:pt idx="34584">
                  <c:v>401594525.3585273</c:v>
                </c:pt>
                <c:pt idx="34585">
                  <c:v>401601643.0332371</c:v>
                </c:pt>
                <c:pt idx="34586">
                  <c:v>401608308.64109796</c:v>
                </c:pt>
                <c:pt idx="34587">
                  <c:v>401614522.21181816</c:v>
                </c:pt>
                <c:pt idx="34588">
                  <c:v>401707349.831016</c:v>
                </c:pt>
                <c:pt idx="34589">
                  <c:v>401712660.57343185</c:v>
                </c:pt>
                <c:pt idx="34590">
                  <c:v>401631693.60184807</c:v>
                </c:pt>
                <c:pt idx="34591">
                  <c:v>401638697.44318628</c:v>
                </c:pt>
                <c:pt idx="34592">
                  <c:v>401732659.77164274</c:v>
                </c:pt>
                <c:pt idx="34593">
                  <c:v>401738534.99251449</c:v>
                </c:pt>
                <c:pt idx="34594">
                  <c:v>401832162.12786013</c:v>
                </c:pt>
                <c:pt idx="34595">
                  <c:v>401838829.42508811</c:v>
                </c:pt>
                <c:pt idx="34596">
                  <c:v>401933364.62287241</c:v>
                </c:pt>
                <c:pt idx="34597">
                  <c:v>401940372.14259481</c:v>
                </c:pt>
                <c:pt idx="34598">
                  <c:v>402035137.68621665</c:v>
                </c:pt>
                <c:pt idx="34599">
                  <c:v>402041920.31894648</c:v>
                </c:pt>
                <c:pt idx="34600">
                  <c:v>402135898.7037648</c:v>
                </c:pt>
                <c:pt idx="34601">
                  <c:v>402142456.39383912</c:v>
                </c:pt>
                <c:pt idx="34602">
                  <c:v>402149466.18226576</c:v>
                </c:pt>
                <c:pt idx="34603">
                  <c:v>402156588.86653876</c:v>
                </c:pt>
                <c:pt idx="34604">
                  <c:v>402250687.06589085</c:v>
                </c:pt>
                <c:pt idx="34605">
                  <c:v>402256906.365753</c:v>
                </c:pt>
                <c:pt idx="34606">
                  <c:v>402350329.90218723</c:v>
                </c:pt>
                <c:pt idx="34607">
                  <c:v>402356437.21131545</c:v>
                </c:pt>
                <c:pt idx="34608">
                  <c:v>402362883.68259305</c:v>
                </c:pt>
                <c:pt idx="34609">
                  <c:v>402369103.83260363</c:v>
                </c:pt>
                <c:pt idx="34610">
                  <c:v>402375210.76544285</c:v>
                </c:pt>
                <c:pt idx="34611">
                  <c:v>402381883.01510453</c:v>
                </c:pt>
                <c:pt idx="34612">
                  <c:v>402476333.24325496</c:v>
                </c:pt>
                <c:pt idx="34613">
                  <c:v>402483119.75473076</c:v>
                </c:pt>
                <c:pt idx="34614">
                  <c:v>402489793.01031846</c:v>
                </c:pt>
                <c:pt idx="34615">
                  <c:v>402583683.07257354</c:v>
                </c:pt>
                <c:pt idx="34616">
                  <c:v>402589904.99635798</c:v>
                </c:pt>
                <c:pt idx="34617">
                  <c:v>402683912.05336082</c:v>
                </c:pt>
                <c:pt idx="34618">
                  <c:v>402690248.21627855</c:v>
                </c:pt>
                <c:pt idx="34619">
                  <c:v>402696244.82061744</c:v>
                </c:pt>
                <c:pt idx="34620">
                  <c:v>402702241.30701822</c:v>
                </c:pt>
                <c:pt idx="34621">
                  <c:v>402708577.08904225</c:v>
                </c:pt>
                <c:pt idx="34622">
                  <c:v>402715591.55128312</c:v>
                </c:pt>
                <c:pt idx="34623">
                  <c:v>402722266.45421225</c:v>
                </c:pt>
                <c:pt idx="34624">
                  <c:v>402728488.6897465</c:v>
                </c:pt>
                <c:pt idx="34625">
                  <c:v>402734484.54203254</c:v>
                </c:pt>
                <c:pt idx="34626">
                  <c:v>402740593.40234053</c:v>
                </c:pt>
                <c:pt idx="34627">
                  <c:v>402747041.51099414</c:v>
                </c:pt>
                <c:pt idx="34628">
                  <c:v>402753602.6043855</c:v>
                </c:pt>
                <c:pt idx="34629">
                  <c:v>402759937.31920874</c:v>
                </c:pt>
                <c:pt idx="34630">
                  <c:v>402853848.8260774</c:v>
                </c:pt>
                <c:pt idx="34631">
                  <c:v>402860297.79364294</c:v>
                </c:pt>
                <c:pt idx="34632">
                  <c:v>402867086.03322589</c:v>
                </c:pt>
                <c:pt idx="34633">
                  <c:v>402786292.84472716</c:v>
                </c:pt>
                <c:pt idx="34634">
                  <c:v>402793079.30648017</c:v>
                </c:pt>
                <c:pt idx="34635">
                  <c:v>402799865.61718088</c:v>
                </c:pt>
                <c:pt idx="34636">
                  <c:v>402893671.85013723</c:v>
                </c:pt>
                <c:pt idx="34637">
                  <c:v>402899441.23200071</c:v>
                </c:pt>
                <c:pt idx="34638">
                  <c:v>402905662.99208075</c:v>
                </c:pt>
                <c:pt idx="34639">
                  <c:v>402912110.86404192</c:v>
                </c:pt>
                <c:pt idx="34640">
                  <c:v>402918558.59967619</c:v>
                </c:pt>
                <c:pt idx="34641">
                  <c:v>402924666.85505646</c:v>
                </c:pt>
                <c:pt idx="34642">
                  <c:v>402843294.42918676</c:v>
                </c:pt>
                <c:pt idx="34643">
                  <c:v>402762484.47561842</c:v>
                </c:pt>
                <c:pt idx="34644">
                  <c:v>402769494.15870702</c:v>
                </c:pt>
                <c:pt idx="34645">
                  <c:v>402776051.45825171</c:v>
                </c:pt>
                <c:pt idx="34646">
                  <c:v>402782721.66996253</c:v>
                </c:pt>
                <c:pt idx="34647">
                  <c:v>402789052.58335507</c:v>
                </c:pt>
                <c:pt idx="34648">
                  <c:v>402795044.21956718</c:v>
                </c:pt>
                <c:pt idx="34649">
                  <c:v>402801148.78439713</c:v>
                </c:pt>
                <c:pt idx="34650">
                  <c:v>402806914.09448576</c:v>
                </c:pt>
                <c:pt idx="34651">
                  <c:v>402812679.29553545</c:v>
                </c:pt>
                <c:pt idx="34652">
                  <c:v>402818896.54701889</c:v>
                </c:pt>
                <c:pt idx="34653">
                  <c:v>402824887.59665769</c:v>
                </c:pt>
                <c:pt idx="34654">
                  <c:v>402830313.35132825</c:v>
                </c:pt>
                <c:pt idx="34655">
                  <c:v>402835965.07641655</c:v>
                </c:pt>
                <c:pt idx="34656">
                  <c:v>402754795.38629311</c:v>
                </c:pt>
                <c:pt idx="34657">
                  <c:v>402762479.73020393</c:v>
                </c:pt>
                <c:pt idx="34658">
                  <c:v>402769711.87689495</c:v>
                </c:pt>
                <c:pt idx="34659">
                  <c:v>402775813.86717451</c:v>
                </c:pt>
                <c:pt idx="34660">
                  <c:v>402693958.39107245</c:v>
                </c:pt>
                <c:pt idx="34661">
                  <c:v>402699606.93729109</c:v>
                </c:pt>
                <c:pt idx="34662">
                  <c:v>402705142.41099274</c:v>
                </c:pt>
                <c:pt idx="34663">
                  <c:v>402711129.64688778</c:v>
                </c:pt>
                <c:pt idx="34664">
                  <c:v>402630283.94220579</c:v>
                </c:pt>
                <c:pt idx="34665">
                  <c:v>402637173.11364084</c:v>
                </c:pt>
                <c:pt idx="34666">
                  <c:v>402556096.8384884</c:v>
                </c:pt>
                <c:pt idx="34667">
                  <c:v>402562645.48740298</c:v>
                </c:pt>
                <c:pt idx="34668">
                  <c:v>402569306.89959037</c:v>
                </c:pt>
                <c:pt idx="34669">
                  <c:v>402575968.16608208</c:v>
                </c:pt>
                <c:pt idx="34670">
                  <c:v>402582177.69007754</c:v>
                </c:pt>
                <c:pt idx="34671">
                  <c:v>402588161.29342347</c:v>
                </c:pt>
                <c:pt idx="34672">
                  <c:v>402594596.3582769</c:v>
                </c:pt>
                <c:pt idx="34673">
                  <c:v>402601031.28716755</c:v>
                </c:pt>
                <c:pt idx="34674">
                  <c:v>402607353.19016856</c:v>
                </c:pt>
                <c:pt idx="34675">
                  <c:v>402613223.41117114</c:v>
                </c:pt>
                <c:pt idx="34676">
                  <c:v>402619432.17564911</c:v>
                </c:pt>
                <c:pt idx="34677">
                  <c:v>402625866.57982486</c:v>
                </c:pt>
                <c:pt idx="34678">
                  <c:v>402544432.05759972</c:v>
                </c:pt>
                <c:pt idx="34679">
                  <c:v>402550639.08637476</c:v>
                </c:pt>
                <c:pt idx="34680">
                  <c:v>402556620.28530616</c:v>
                </c:pt>
                <c:pt idx="34681">
                  <c:v>402649796.85503662</c:v>
                </c:pt>
                <c:pt idx="34682">
                  <c:v>402655101.8972761</c:v>
                </c:pt>
                <c:pt idx="34683">
                  <c:v>402573209.0335685</c:v>
                </c:pt>
                <c:pt idx="34684">
                  <c:v>402491764.8301205</c:v>
                </c:pt>
                <c:pt idx="34685">
                  <c:v>402498195.42725474</c:v>
                </c:pt>
                <c:pt idx="34686">
                  <c:v>402504513.07461596</c:v>
                </c:pt>
                <c:pt idx="34687">
                  <c:v>402510040.90851086</c:v>
                </c:pt>
                <c:pt idx="34688">
                  <c:v>402602660.29876554</c:v>
                </c:pt>
                <c:pt idx="34689">
                  <c:v>402608076.31330401</c:v>
                </c:pt>
                <c:pt idx="34690">
                  <c:v>402613943.55367976</c:v>
                </c:pt>
                <c:pt idx="34691">
                  <c:v>402619697.85269809</c:v>
                </c:pt>
                <c:pt idx="34692">
                  <c:v>402625564.86914861</c:v>
                </c:pt>
                <c:pt idx="34693">
                  <c:v>402631883.06813592</c:v>
                </c:pt>
                <c:pt idx="34694">
                  <c:v>402550537.69140637</c:v>
                </c:pt>
                <c:pt idx="34695">
                  <c:v>402556515.86875886</c:v>
                </c:pt>
                <c:pt idx="34696">
                  <c:v>402562381.13622099</c:v>
                </c:pt>
                <c:pt idx="34697">
                  <c:v>402568584.66153121</c:v>
                </c:pt>
                <c:pt idx="34698">
                  <c:v>402575013.63619137</c:v>
                </c:pt>
                <c:pt idx="34699">
                  <c:v>402493772.30033195</c:v>
                </c:pt>
                <c:pt idx="34700">
                  <c:v>402499635.81039774</c:v>
                </c:pt>
                <c:pt idx="34701">
                  <c:v>402505160.93766659</c:v>
                </c:pt>
                <c:pt idx="34702">
                  <c:v>402598810.93990743</c:v>
                </c:pt>
                <c:pt idx="34703">
                  <c:v>402605013.72292143</c:v>
                </c:pt>
                <c:pt idx="34704">
                  <c:v>402610878.05608845</c:v>
                </c:pt>
                <c:pt idx="34705">
                  <c:v>402616629.50389147</c:v>
                </c:pt>
                <c:pt idx="34706">
                  <c:v>402710172.72776896</c:v>
                </c:pt>
                <c:pt idx="34707">
                  <c:v>402803492.75822967</c:v>
                </c:pt>
                <c:pt idx="34708">
                  <c:v>402896815.13996744</c:v>
                </c:pt>
                <c:pt idx="34709">
                  <c:v>402902908.42513758</c:v>
                </c:pt>
                <c:pt idx="34710">
                  <c:v>402996685.81075698</c:v>
                </c:pt>
                <c:pt idx="34711">
                  <c:v>403002667.32064444</c:v>
                </c:pt>
                <c:pt idx="34712">
                  <c:v>403096109.77842951</c:v>
                </c:pt>
                <c:pt idx="34713">
                  <c:v>403190006.2414183</c:v>
                </c:pt>
                <c:pt idx="34714">
                  <c:v>403196215.80180138</c:v>
                </c:pt>
                <c:pt idx="34715">
                  <c:v>403201973.64476717</c:v>
                </c:pt>
                <c:pt idx="34716">
                  <c:v>403294971.6792919</c:v>
                </c:pt>
                <c:pt idx="34717">
                  <c:v>403300617.64718986</c:v>
                </c:pt>
                <c:pt idx="34718">
                  <c:v>403306715.17508966</c:v>
                </c:pt>
                <c:pt idx="34719">
                  <c:v>403312925.49482399</c:v>
                </c:pt>
                <c:pt idx="34720">
                  <c:v>403318909.86507165</c:v>
                </c:pt>
                <c:pt idx="34721">
                  <c:v>403325007.02716351</c:v>
                </c:pt>
                <c:pt idx="34722">
                  <c:v>403331329.8812893</c:v>
                </c:pt>
                <c:pt idx="34723">
                  <c:v>403337878.41340697</c:v>
                </c:pt>
                <c:pt idx="34724">
                  <c:v>403432016.51505375</c:v>
                </c:pt>
                <c:pt idx="34725">
                  <c:v>403438227.41919976</c:v>
                </c:pt>
                <c:pt idx="34726">
                  <c:v>403444099.43042648</c:v>
                </c:pt>
                <c:pt idx="34727">
                  <c:v>403537564.8994959</c:v>
                </c:pt>
                <c:pt idx="34728">
                  <c:v>403543663.84805936</c:v>
                </c:pt>
                <c:pt idx="34729">
                  <c:v>403549988.55480301</c:v>
                </c:pt>
                <c:pt idx="34730">
                  <c:v>403644023.69618207</c:v>
                </c:pt>
                <c:pt idx="34731">
                  <c:v>403650801.35443157</c:v>
                </c:pt>
                <c:pt idx="34732">
                  <c:v>403745631.31845587</c:v>
                </c:pt>
                <c:pt idx="34733">
                  <c:v>403752636.09890544</c:v>
                </c:pt>
                <c:pt idx="34734">
                  <c:v>403759527.74210697</c:v>
                </c:pt>
                <c:pt idx="34735">
                  <c:v>403766645.17744982</c:v>
                </c:pt>
                <c:pt idx="34736">
                  <c:v>403686042.75040936</c:v>
                </c:pt>
                <c:pt idx="34737">
                  <c:v>403692706.53109694</c:v>
                </c:pt>
                <c:pt idx="34738">
                  <c:v>403786527.92671812</c:v>
                </c:pt>
                <c:pt idx="34739">
                  <c:v>403880238.86213344</c:v>
                </c:pt>
                <c:pt idx="34740">
                  <c:v>403974065.29256618</c:v>
                </c:pt>
                <c:pt idx="34741">
                  <c:v>403980506.85693979</c:v>
                </c:pt>
                <c:pt idx="34742">
                  <c:v>403986609.26623899</c:v>
                </c:pt>
                <c:pt idx="34743">
                  <c:v>404079988.58304876</c:v>
                </c:pt>
                <c:pt idx="34744">
                  <c:v>404085639.97566205</c:v>
                </c:pt>
                <c:pt idx="34745">
                  <c:v>404091630.33763993</c:v>
                </c:pt>
                <c:pt idx="34746">
                  <c:v>404097733.60445541</c:v>
                </c:pt>
                <c:pt idx="34747">
                  <c:v>404192023.15160346</c:v>
                </c:pt>
                <c:pt idx="34748">
                  <c:v>404199031.82654917</c:v>
                </c:pt>
                <c:pt idx="34749">
                  <c:v>404205814.26207739</c:v>
                </c:pt>
                <c:pt idx="34750">
                  <c:v>404299996.15076852</c:v>
                </c:pt>
                <c:pt idx="34751">
                  <c:v>404306214.4693374</c:v>
                </c:pt>
                <c:pt idx="34752">
                  <c:v>404312658.77502251</c:v>
                </c:pt>
                <c:pt idx="34753">
                  <c:v>404319215.99916375</c:v>
                </c:pt>
                <c:pt idx="34754">
                  <c:v>404325886.13448817</c:v>
                </c:pt>
                <c:pt idx="34755">
                  <c:v>404332443.07471955</c:v>
                </c:pt>
                <c:pt idx="34756">
                  <c:v>404338547.68566716</c:v>
                </c:pt>
                <c:pt idx="34757">
                  <c:v>404344199.99444479</c:v>
                </c:pt>
                <c:pt idx="34758">
                  <c:v>404437714.80008984</c:v>
                </c:pt>
                <c:pt idx="34759">
                  <c:v>404443933.45086378</c:v>
                </c:pt>
                <c:pt idx="34760">
                  <c:v>404450378.1008479</c:v>
                </c:pt>
                <c:pt idx="34761">
                  <c:v>404456483.43334579</c:v>
                </c:pt>
                <c:pt idx="34762">
                  <c:v>404461910.29315621</c:v>
                </c:pt>
                <c:pt idx="34763">
                  <c:v>404467450.11313123</c:v>
                </c:pt>
                <c:pt idx="34764">
                  <c:v>404473442.05023819</c:v>
                </c:pt>
                <c:pt idx="34765">
                  <c:v>404479886.07787925</c:v>
                </c:pt>
                <c:pt idx="34766">
                  <c:v>404486669.11805451</c:v>
                </c:pt>
                <c:pt idx="34767">
                  <c:v>404493338.96073079</c:v>
                </c:pt>
                <c:pt idx="34768">
                  <c:v>404499556.47956496</c:v>
                </c:pt>
                <c:pt idx="34769">
                  <c:v>404505773.87188667</c:v>
                </c:pt>
                <c:pt idx="34770">
                  <c:v>404512669.37722808</c:v>
                </c:pt>
                <c:pt idx="34771">
                  <c:v>404519225.61503947</c:v>
                </c:pt>
                <c:pt idx="34772">
                  <c:v>404437108.96145475</c:v>
                </c:pt>
                <c:pt idx="34773">
                  <c:v>404442307.41193265</c:v>
                </c:pt>
                <c:pt idx="34774">
                  <c:v>404448183.81465083</c:v>
                </c:pt>
                <c:pt idx="34775">
                  <c:v>404454851.13469607</c:v>
                </c:pt>
                <c:pt idx="34776">
                  <c:v>404461631.31093448</c:v>
                </c:pt>
                <c:pt idx="34777">
                  <c:v>404468524.33584964</c:v>
                </c:pt>
                <c:pt idx="34778">
                  <c:v>404475191.21198314</c:v>
                </c:pt>
                <c:pt idx="34779">
                  <c:v>404481744.94840384</c:v>
                </c:pt>
                <c:pt idx="34780">
                  <c:v>404488298.54422885</c:v>
                </c:pt>
                <c:pt idx="34781">
                  <c:v>404494739.01004809</c:v>
                </c:pt>
                <c:pt idx="34782">
                  <c:v>404500840.37873602</c:v>
                </c:pt>
                <c:pt idx="34783">
                  <c:v>404507054.61047095</c:v>
                </c:pt>
                <c:pt idx="34784">
                  <c:v>404513381.69836301</c:v>
                </c:pt>
                <c:pt idx="34785">
                  <c:v>404520047.595635</c:v>
                </c:pt>
                <c:pt idx="34786">
                  <c:v>404526826.32504994</c:v>
                </c:pt>
                <c:pt idx="34787">
                  <c:v>404533265.97867244</c:v>
                </c:pt>
                <c:pt idx="34788">
                  <c:v>404539705.49655217</c:v>
                </c:pt>
                <c:pt idx="34789">
                  <c:v>404633824.01586658</c:v>
                </c:pt>
                <c:pt idx="34790">
                  <c:v>404639699.69853222</c:v>
                </c:pt>
                <c:pt idx="34791">
                  <c:v>404557328.74613655</c:v>
                </c:pt>
                <c:pt idx="34792">
                  <c:v>404562977.00842881</c:v>
                </c:pt>
                <c:pt idx="34793">
                  <c:v>404480715.21800226</c:v>
                </c:pt>
                <c:pt idx="34794">
                  <c:v>404486136.17663294</c:v>
                </c:pt>
                <c:pt idx="34795">
                  <c:v>404403757.69955736</c:v>
                </c:pt>
                <c:pt idx="34796">
                  <c:v>404409403.10327017</c:v>
                </c:pt>
                <c:pt idx="34797">
                  <c:v>404414935.49764949</c:v>
                </c:pt>
                <c:pt idx="34798">
                  <c:v>404420354.88883632</c:v>
                </c:pt>
                <c:pt idx="34799">
                  <c:v>404337631.43480879</c:v>
                </c:pt>
                <c:pt idx="34800">
                  <c:v>404342033.5901171</c:v>
                </c:pt>
                <c:pt idx="34801">
                  <c:v>404258516.875301</c:v>
                </c:pt>
                <c:pt idx="34802">
                  <c:v>404263369.33798611</c:v>
                </c:pt>
                <c:pt idx="34803">
                  <c:v>404356029.76473659</c:v>
                </c:pt>
                <c:pt idx="34804">
                  <c:v>404360657.39099914</c:v>
                </c:pt>
                <c:pt idx="34805">
                  <c:v>404453546.56130934</c:v>
                </c:pt>
                <c:pt idx="34806">
                  <c:v>404458739.48979324</c:v>
                </c:pt>
                <c:pt idx="34807">
                  <c:v>404463706.55614477</c:v>
                </c:pt>
                <c:pt idx="34808">
                  <c:v>404556712.79411709</c:v>
                </c:pt>
                <c:pt idx="34809">
                  <c:v>404562471.12647963</c:v>
                </c:pt>
                <c:pt idx="34810">
                  <c:v>404656497.05117339</c:v>
                </c:pt>
                <c:pt idx="34811">
                  <c:v>404662595.19006056</c:v>
                </c:pt>
                <c:pt idx="34812">
                  <c:v>404668467.35690349</c:v>
                </c:pt>
                <c:pt idx="34813">
                  <c:v>404674339.41087353</c:v>
                </c:pt>
                <c:pt idx="34814">
                  <c:v>404679985.51017344</c:v>
                </c:pt>
                <c:pt idx="34815">
                  <c:v>404685179.82936794</c:v>
                </c:pt>
                <c:pt idx="34816">
                  <c:v>404689696.55687696</c:v>
                </c:pt>
                <c:pt idx="34817">
                  <c:v>404693987.3861562</c:v>
                </c:pt>
                <c:pt idx="34818">
                  <c:v>404610678.78726995</c:v>
                </c:pt>
                <c:pt idx="34819">
                  <c:v>404615533.0012216</c:v>
                </c:pt>
                <c:pt idx="34820">
                  <c:v>404620725.7958529</c:v>
                </c:pt>
                <c:pt idx="34821">
                  <c:v>404538315.71690679</c:v>
                </c:pt>
                <c:pt idx="34822">
                  <c:v>404543168.63146132</c:v>
                </c:pt>
                <c:pt idx="34823">
                  <c:v>404547682.90134114</c:v>
                </c:pt>
                <c:pt idx="34824">
                  <c:v>404552084.25022</c:v>
                </c:pt>
                <c:pt idx="34825">
                  <c:v>404556711.24089551</c:v>
                </c:pt>
                <c:pt idx="34826">
                  <c:v>404561563.86310989</c:v>
                </c:pt>
                <c:pt idx="34827">
                  <c:v>404654138.18871701</c:v>
                </c:pt>
                <c:pt idx="34828">
                  <c:v>404658088.73677009</c:v>
                </c:pt>
                <c:pt idx="34829">
                  <c:v>404749649.78794616</c:v>
                </c:pt>
                <c:pt idx="34830">
                  <c:v>404753826.88159889</c:v>
                </c:pt>
                <c:pt idx="34831">
                  <c:v>404670843.01454818</c:v>
                </c:pt>
                <c:pt idx="34832">
                  <c:v>404676034.8688978</c:v>
                </c:pt>
                <c:pt idx="34833">
                  <c:v>404768954.25631618</c:v>
                </c:pt>
                <c:pt idx="34834">
                  <c:v>404861988.67476672</c:v>
                </c:pt>
                <c:pt idx="34835">
                  <c:v>404867408.33742398</c:v>
                </c:pt>
                <c:pt idx="34836">
                  <c:v>404872714.99729872</c:v>
                </c:pt>
                <c:pt idx="34837">
                  <c:v>404877908.66027749</c:v>
                </c:pt>
                <c:pt idx="34838">
                  <c:v>404794465.89284444</c:v>
                </c:pt>
                <c:pt idx="34839">
                  <c:v>404798755.2508285</c:v>
                </c:pt>
                <c:pt idx="34840">
                  <c:v>404715873.77071774</c:v>
                </c:pt>
                <c:pt idx="34841">
                  <c:v>404720613.4641248</c:v>
                </c:pt>
                <c:pt idx="34842">
                  <c:v>404725127.3894648</c:v>
                </c:pt>
                <c:pt idx="34843">
                  <c:v>404729302.71101034</c:v>
                </c:pt>
                <c:pt idx="34844">
                  <c:v>404733816.50793296</c:v>
                </c:pt>
                <c:pt idx="34845">
                  <c:v>404738555.92290759</c:v>
                </c:pt>
                <c:pt idx="34846">
                  <c:v>404655328.46618444</c:v>
                </c:pt>
                <c:pt idx="34847">
                  <c:v>404659615.44924349</c:v>
                </c:pt>
                <c:pt idx="34848">
                  <c:v>404663902.37211746</c:v>
                </c:pt>
                <c:pt idx="34849">
                  <c:v>404667850.80046821</c:v>
                </c:pt>
                <c:pt idx="34850">
                  <c:v>404759543.876674</c:v>
                </c:pt>
                <c:pt idx="34851">
                  <c:v>404763831.56077814</c:v>
                </c:pt>
                <c:pt idx="34852">
                  <c:v>404768683.3412509</c:v>
                </c:pt>
                <c:pt idx="34853">
                  <c:v>404773196.55621815</c:v>
                </c:pt>
                <c:pt idx="34854">
                  <c:v>404777596.87660116</c:v>
                </c:pt>
                <c:pt idx="34855">
                  <c:v>404870310.91908169</c:v>
                </c:pt>
                <c:pt idx="34856">
                  <c:v>404875389.15445548</c:v>
                </c:pt>
                <c:pt idx="34857">
                  <c:v>404880241.61160779</c:v>
                </c:pt>
                <c:pt idx="34858">
                  <c:v>404885093.99168408</c:v>
                </c:pt>
                <c:pt idx="34859">
                  <c:v>404889833.45130718</c:v>
                </c:pt>
                <c:pt idx="34860">
                  <c:v>404894459.9957304</c:v>
                </c:pt>
                <c:pt idx="34861">
                  <c:v>404898635.1098206</c:v>
                </c:pt>
              </c:numCache>
            </c:numRef>
          </c:yVal>
          <c:smooth val="0"/>
        </c:ser>
        <c:ser>
          <c:idx val="8"/>
          <c:order val="7"/>
          <c:tx>
            <c:v>T = 610 C (Power Law Fit)</c:v>
          </c:tx>
          <c:spPr>
            <a:ln>
              <a:solidFill>
                <a:srgbClr val="FF0000"/>
              </a:solidFill>
            </a:ln>
          </c:spPr>
          <c:marker>
            <c:symbol val="none"/>
          </c:marker>
          <c:xVal>
            <c:numRef>
              <c:f>Sheet1!$AO$3:$AO$34864</c:f>
              <c:numCache>
                <c:formatCode>General</c:formatCode>
                <c:ptCount val="34862"/>
                <c:pt idx="0">
                  <c:v>0</c:v>
                </c:pt>
                <c:pt idx="1">
                  <c:v>5.4721563147949951E-5</c:v>
                </c:pt>
                <c:pt idx="2">
                  <c:v>5.8301374138999421E-5</c:v>
                </c:pt>
                <c:pt idx="3">
                  <c:v>6.3415367610386103E-5</c:v>
                </c:pt>
                <c:pt idx="4">
                  <c:v>6.5460957676187484E-5</c:v>
                </c:pt>
                <c:pt idx="5">
                  <c:v>6.5972354538875456E-5</c:v>
                </c:pt>
                <c:pt idx="6">
                  <c:v>6.7506543557558746E-5</c:v>
                </c:pt>
                <c:pt idx="7">
                  <c:v>7.1086308781391288E-5</c:v>
                </c:pt>
                <c:pt idx="8">
                  <c:v>7.3643276095262564E-5</c:v>
                </c:pt>
                <c:pt idx="9">
                  <c:v>7.3131883155667834E-5</c:v>
                </c:pt>
                <c:pt idx="10">
                  <c:v>7.0063520024999472E-5</c:v>
                </c:pt>
                <c:pt idx="11">
                  <c:v>6.4949560552194591E-5</c:v>
                </c:pt>
                <c:pt idx="12">
                  <c:v>5.8301374138999421E-5</c:v>
                </c:pt>
                <c:pt idx="13">
                  <c:v>5.3698757653734734E-5</c:v>
                </c:pt>
                <c:pt idx="14">
                  <c:v>5.1653143527127637E-5</c:v>
                </c:pt>
                <c:pt idx="15">
                  <c:v>5.2164547451135487E-5</c:v>
                </c:pt>
                <c:pt idx="16">
                  <c:v>5.2164547451135487E-5</c:v>
                </c:pt>
                <c:pt idx="17">
                  <c:v>4.9607525215974913E-5</c:v>
                </c:pt>
                <c:pt idx="18">
                  <c:v>4.5004868716213864E-5</c:v>
                </c:pt>
                <c:pt idx="19">
                  <c:v>4.0402191031686526E-5</c:v>
                </c:pt>
                <c:pt idx="20">
                  <c:v>3.7845138719703795E-5</c:v>
                </c:pt>
                <c:pt idx="21">
                  <c:v>3.7333727472639924E-5</c:v>
                </c:pt>
                <c:pt idx="22">
                  <c:v>3.7333727472639924E-5</c:v>
                </c:pt>
                <c:pt idx="23">
                  <c:v>3.8356549705226268E-5</c:v>
                </c:pt>
                <c:pt idx="24">
                  <c:v>4.142501012556446E-5</c:v>
                </c:pt>
                <c:pt idx="25">
                  <c:v>4.3982053283656824E-5</c:v>
                </c:pt>
                <c:pt idx="26">
                  <c:v>4.5004868716213864E-5</c:v>
                </c:pt>
                <c:pt idx="27">
                  <c:v>4.5516276039963934E-5</c:v>
                </c:pt>
                <c:pt idx="28">
                  <c:v>4.5516276039963934E-5</c:v>
                </c:pt>
                <c:pt idx="29">
                  <c:v>4.4493461130704397E-5</c:v>
                </c:pt>
                <c:pt idx="30">
                  <c:v>4.3470645175071295E-5</c:v>
                </c:pt>
                <c:pt idx="31">
                  <c:v>4.29592368051694E-5</c:v>
                </c:pt>
                <c:pt idx="32">
                  <c:v>4.0402191031686526E-5</c:v>
                </c:pt>
                <c:pt idx="33">
                  <c:v>3.989078109232656E-5</c:v>
                </c:pt>
                <c:pt idx="34">
                  <c:v>4.1936419280305231E-5</c:v>
                </c:pt>
                <c:pt idx="35">
                  <c:v>4.5004868716213864E-5</c:v>
                </c:pt>
                <c:pt idx="36">
                  <c:v>4.6027683102398599E-5</c:v>
                </c:pt>
                <c:pt idx="37">
                  <c:v>4.5004868716213864E-5</c:v>
                </c:pt>
                <c:pt idx="38">
                  <c:v>4.4493461130704397E-5</c:v>
                </c:pt>
                <c:pt idx="39">
                  <c:v>4.5516276039963934E-5</c:v>
                </c:pt>
                <c:pt idx="40">
                  <c:v>4.8584714491299581E-5</c:v>
                </c:pt>
                <c:pt idx="41">
                  <c:v>5.01189301861208E-5</c:v>
                </c:pt>
                <c:pt idx="42">
                  <c:v>5.0630334894731699E-5</c:v>
                </c:pt>
                <c:pt idx="43">
                  <c:v>5.3187354514549713E-5</c:v>
                </c:pt>
                <c:pt idx="44">
                  <c:v>5.7278572306229774E-5</c:v>
                </c:pt>
                <c:pt idx="45">
                  <c:v>5.8812774663088124E-5</c:v>
                </c:pt>
                <c:pt idx="46">
                  <c:v>5.8812774663088124E-5</c:v>
                </c:pt>
                <c:pt idx="47">
                  <c:v>5.9835574926452697E-5</c:v>
                </c:pt>
                <c:pt idx="48">
                  <c:v>6.2392571008429852E-5</c:v>
                </c:pt>
                <c:pt idx="49">
                  <c:v>6.4949560552194591E-5</c:v>
                </c:pt>
                <c:pt idx="50">
                  <c:v>6.5460957676187484E-5</c:v>
                </c:pt>
                <c:pt idx="51">
                  <c:v>6.3926765519183184E-5</c:v>
                </c:pt>
                <c:pt idx="52">
                  <c:v>6.3415367610386103E-5</c:v>
                </c:pt>
                <c:pt idx="53">
                  <c:v>6.3926765519183184E-5</c:v>
                </c:pt>
                <c:pt idx="54">
                  <c:v>6.5460957676187484E-5</c:v>
                </c:pt>
                <c:pt idx="55">
                  <c:v>6.6995147479671763E-5</c:v>
                </c:pt>
                <c:pt idx="56">
                  <c:v>6.6483751140036896E-5</c:v>
                </c:pt>
                <c:pt idx="57">
                  <c:v>6.3926765519183184E-5</c:v>
                </c:pt>
                <c:pt idx="58">
                  <c:v>6.0346974665951058E-5</c:v>
                </c:pt>
                <c:pt idx="59">
                  <c:v>5.7789973353380093E-5</c:v>
                </c:pt>
                <c:pt idx="60">
                  <c:v>5.6255769427557566E-5</c:v>
                </c:pt>
                <c:pt idx="61">
                  <c:v>5.5232965502536674E-5</c:v>
                </c:pt>
                <c:pt idx="62">
                  <c:v>5.4721563147949951E-5</c:v>
                </c:pt>
                <c:pt idx="63">
                  <c:v>5.4210160531608735E-5</c:v>
                </c:pt>
                <c:pt idx="64">
                  <c:v>5.5232965502536674E-5</c:v>
                </c:pt>
                <c:pt idx="65">
                  <c:v>5.6767170997770489E-5</c:v>
                </c:pt>
                <c:pt idx="66">
                  <c:v>5.5744367595813117E-5</c:v>
                </c:pt>
                <c:pt idx="67">
                  <c:v>5.5232965502536674E-5</c:v>
                </c:pt>
                <c:pt idx="68">
                  <c:v>5.9835574926452697E-5</c:v>
                </c:pt>
                <c:pt idx="69">
                  <c:v>6.5972354538875456E-5</c:v>
                </c:pt>
                <c:pt idx="70">
                  <c:v>6.8017939374141878E-5</c:v>
                </c:pt>
                <c:pt idx="71">
                  <c:v>6.9040730222731718E-5</c:v>
                </c:pt>
                <c:pt idx="72">
                  <c:v>7.1086308781391288E-5</c:v>
                </c:pt>
                <c:pt idx="73">
                  <c:v>7.4154668773556806E-5</c:v>
                </c:pt>
                <c:pt idx="74">
                  <c:v>7.6711628241976079E-5</c:v>
                </c:pt>
                <c:pt idx="75">
                  <c:v>7.8757191109287444E-5</c:v>
                </c:pt>
                <c:pt idx="76">
                  <c:v>8.2336916058519668E-5</c:v>
                </c:pt>
                <c:pt idx="77">
                  <c:v>8.5916628193367315E-5</c:v>
                </c:pt>
                <c:pt idx="78">
                  <c:v>8.7962172231378366E-5</c:v>
                </c:pt>
                <c:pt idx="79">
                  <c:v>8.8473557587148198E-5</c:v>
                </c:pt>
                <c:pt idx="80">
                  <c:v>8.8473557587148198E-5</c:v>
                </c:pt>
                <c:pt idx="81">
                  <c:v>8.7962172231378366E-5</c:v>
                </c:pt>
                <c:pt idx="82">
                  <c:v>8.5405241530019238E-5</c:v>
                </c:pt>
                <c:pt idx="83">
                  <c:v>8.3359692261681694E-5</c:v>
                </c:pt>
                <c:pt idx="84">
                  <c:v>8.3359692261681694E-5</c:v>
                </c:pt>
                <c:pt idx="85">
                  <c:v>8.4382467418995253E-5</c:v>
                </c:pt>
                <c:pt idx="86">
                  <c:v>8.3871079971097206E-5</c:v>
                </c:pt>
                <c:pt idx="87">
                  <c:v>8.1314138809063596E-5</c:v>
                </c:pt>
                <c:pt idx="88">
                  <c:v>7.9268581172370293E-5</c:v>
                </c:pt>
                <c:pt idx="89">
                  <c:v>7.9268581172370293E-5</c:v>
                </c:pt>
                <c:pt idx="90">
                  <c:v>7.9268581172370293E-5</c:v>
                </c:pt>
                <c:pt idx="91">
                  <c:v>7.6711628241976079E-5</c:v>
                </c:pt>
                <c:pt idx="92">
                  <c:v>7.2620489954328241E-5</c:v>
                </c:pt>
                <c:pt idx="93">
                  <c:v>6.9040730222731718E-5</c:v>
                </c:pt>
                <c:pt idx="94">
                  <c:v>6.5460957676187484E-5</c:v>
                </c:pt>
                <c:pt idx="95">
                  <c:v>5.9835574926452697E-5</c:v>
                </c:pt>
                <c:pt idx="96">
                  <c:v>5.4721563147949951E-5</c:v>
                </c:pt>
                <c:pt idx="97">
                  <c:v>5.1141739341807812E-5</c:v>
                </c:pt>
                <c:pt idx="98">
                  <c:v>4.9607525215974913E-5</c:v>
                </c:pt>
                <c:pt idx="99">
                  <c:v>5.01189301861208E-5</c:v>
                </c:pt>
                <c:pt idx="100">
                  <c:v>5.0630334894731699E-5</c:v>
                </c:pt>
                <c:pt idx="101">
                  <c:v>4.9607525215974913E-5</c:v>
                </c:pt>
                <c:pt idx="102">
                  <c:v>4.705049644265711E-5</c:v>
                </c:pt>
                <c:pt idx="103">
                  <c:v>4.5004868716213864E-5</c:v>
                </c:pt>
                <c:pt idx="104">
                  <c:v>4.142501012556446E-5</c:v>
                </c:pt>
                <c:pt idx="105">
                  <c:v>3.5799492162419652E-5</c:v>
                </c:pt>
                <c:pt idx="106">
                  <c:v>2.915111195066693E-5</c:v>
                </c:pt>
                <c:pt idx="107">
                  <c:v>2.199126844445482E-5</c:v>
                </c:pt>
                <c:pt idx="108">
                  <c:v>1.6877063125565913E-5</c:v>
                </c:pt>
                <c:pt idx="109">
                  <c:v>1.3808527379561776E-5</c:v>
                </c:pt>
                <c:pt idx="110">
                  <c:v>9.7171317380090262E-6</c:v>
                </c:pt>
                <c:pt idx="111">
                  <c:v>5.1142916321625325E-6</c:v>
                </c:pt>
                <c:pt idx="112">
                  <c:v>3.0685781179695074E-6</c:v>
                </c:pt>
                <c:pt idx="113">
                  <c:v>2.557149085689648E-6</c:v>
                </c:pt>
                <c:pt idx="114">
                  <c:v>3.0685781179695074E-6</c:v>
                </c:pt>
                <c:pt idx="115">
                  <c:v>3.0685781179695074E-6</c:v>
                </c:pt>
                <c:pt idx="116">
                  <c:v>2.0457197916279632E-6</c:v>
                </c:pt>
                <c:pt idx="117">
                  <c:v>5.1143034030352191E-7</c:v>
                </c:pt>
                <c:pt idx="118">
                  <c:v>-1.022861465179668E-6</c:v>
                </c:pt>
                <c:pt idx="119">
                  <c:v>-2.5571556246067926E-6</c:v>
                </c:pt>
                <c:pt idx="120">
                  <c:v>-6.137184484820533E-6</c:v>
                </c:pt>
                <c:pt idx="121">
                  <c:v>-8.6943558032313688E-6</c:v>
                </c:pt>
                <c:pt idx="122">
                  <c:v>-9.2057908516761161E-6</c:v>
                </c:pt>
                <c:pt idx="123">
                  <c:v>-9.7172261615757514E-6</c:v>
                </c:pt>
                <c:pt idx="124">
                  <c:v>-1.0740097566184983E-5</c:v>
                </c:pt>
                <c:pt idx="125">
                  <c:v>-1.0228661733152653E-5</c:v>
                </c:pt>
                <c:pt idx="126">
                  <c:v>-6.6486182253285443E-6</c:v>
                </c:pt>
                <c:pt idx="127">
                  <c:v>-4.6028848324593862E-6</c:v>
                </c:pt>
                <c:pt idx="128">
                  <c:v>-5.1143177883862174E-6</c:v>
                </c:pt>
                <c:pt idx="129">
                  <c:v>-6.6486182253285443E-6</c:v>
                </c:pt>
                <c:pt idx="130">
                  <c:v>-9.2057908516761161E-6</c:v>
                </c:pt>
                <c:pt idx="131">
                  <c:v>-1.3808718057623143E-5</c:v>
                </c:pt>
                <c:pt idx="132">
                  <c:v>-1.5854470283278694E-5</c:v>
                </c:pt>
                <c:pt idx="133">
                  <c:v>-1.6877347965521883E-5</c:v>
                </c:pt>
                <c:pt idx="134">
                  <c:v>-1.6877347965521883E-5</c:v>
                </c:pt>
                <c:pt idx="135">
                  <c:v>-1.5854470283278694E-5</c:v>
                </c:pt>
                <c:pt idx="136">
                  <c:v>-1.1251533660895122E-5</c:v>
                </c:pt>
                <c:pt idx="137">
                  <c:v>-4.0914521382071236E-6</c:v>
                </c:pt>
                <c:pt idx="138">
                  <c:v>2.0457197916279632E-6</c:v>
                </c:pt>
                <c:pt idx="139">
                  <c:v>5.6257193568694909E-6</c:v>
                </c:pt>
                <c:pt idx="140">
                  <c:v>6.6485740216091521E-6</c:v>
                </c:pt>
                <c:pt idx="141">
                  <c:v>6.6485740216091521E-6</c:v>
                </c:pt>
                <c:pt idx="142">
                  <c:v>5.1142916321625325E-6</c:v>
                </c:pt>
                <c:pt idx="143">
                  <c:v>5.1143034030352191E-7</c:v>
                </c:pt>
                <c:pt idx="144">
                  <c:v>-4.0914521382071236E-6</c:v>
                </c:pt>
                <c:pt idx="145">
                  <c:v>-6.6486182253285443E-6</c:v>
                </c:pt>
                <c:pt idx="146">
                  <c:v>-7.6714864911496855E-6</c:v>
                </c:pt>
                <c:pt idx="147">
                  <c:v>-7.1600522275121838E-6</c:v>
                </c:pt>
                <c:pt idx="148">
                  <c:v>-5.1143177883862174E-6</c:v>
                </c:pt>
                <c:pt idx="149">
                  <c:v>-3.5800197054070983E-6</c:v>
                </c:pt>
                <c:pt idx="150">
                  <c:v>-2.045723976605988E-6</c:v>
                </c:pt>
                <c:pt idx="151">
                  <c:v>-1.022861465179668E-6</c:v>
                </c:pt>
                <c:pt idx="152">
                  <c:v>-5.1143060175362568E-7</c:v>
                </c:pt>
                <c:pt idx="153">
                  <c:v>-1.022861465179668E-6</c:v>
                </c:pt>
                <c:pt idx="154">
                  <c:v>-1.5342925900563523E-6</c:v>
                </c:pt>
                <c:pt idx="155">
                  <c:v>-5.1143060175362568E-7</c:v>
                </c:pt>
                <c:pt idx="156">
                  <c:v>1.0228604188241389E-6</c:v>
                </c:pt>
                <c:pt idx="157">
                  <c:v>3.5800068889118882E-6</c:v>
                </c:pt>
                <c:pt idx="158">
                  <c:v>6.6485740216091521E-6</c:v>
                </c:pt>
                <c:pt idx="159">
                  <c:v>6.6485740216091521E-6</c:v>
                </c:pt>
                <c:pt idx="160">
                  <c:v>3.0685781179695074E-6</c:v>
                </c:pt>
                <c:pt idx="161">
                  <c:v>-1.5342925900563523E-6</c:v>
                </c:pt>
                <c:pt idx="162">
                  <c:v>-6.6486182253285443E-6</c:v>
                </c:pt>
                <c:pt idx="163">
                  <c:v>-1.2274406634905614E-5</c:v>
                </c:pt>
                <c:pt idx="164">
                  <c:v>-1.6877347965521883E-5</c:v>
                </c:pt>
                <c:pt idx="165">
                  <c:v>-1.7900226694044949E-5</c:v>
                </c:pt>
                <c:pt idx="166">
                  <c:v>-1.8411666450717584E-5</c:v>
                </c:pt>
                <c:pt idx="167">
                  <c:v>-1.943454674866439E-5</c:v>
                </c:pt>
                <c:pt idx="168">
                  <c:v>-1.9945987289939093E-5</c:v>
                </c:pt>
                <c:pt idx="169">
                  <c:v>-1.943454674866439E-5</c:v>
                </c:pt>
                <c:pt idx="170">
                  <c:v>-1.7900226694044949E-5</c:v>
                </c:pt>
                <c:pt idx="171">
                  <c:v>-1.7900226694044949E-5</c:v>
                </c:pt>
                <c:pt idx="172">
                  <c:v>-1.8923106468849963E-5</c:v>
                </c:pt>
                <c:pt idx="173">
                  <c:v>-1.8411666450717584E-5</c:v>
                </c:pt>
                <c:pt idx="174">
                  <c:v>-1.6877347965521883E-5</c:v>
                </c:pt>
                <c:pt idx="175">
                  <c:v>-1.4320155721739348E-5</c:v>
                </c:pt>
                <c:pt idx="176">
                  <c:v>-1.0740097566184983E-5</c:v>
                </c:pt>
                <c:pt idx="177">
                  <c:v>-6.137184484820533E-6</c:v>
                </c:pt>
                <c:pt idx="178">
                  <c:v>-2.5571556246067926E-6</c:v>
                </c:pt>
                <c:pt idx="179">
                  <c:v>0</c:v>
                </c:pt>
                <c:pt idx="180">
                  <c:v>1.0228604188241389E-6</c:v>
                </c:pt>
                <c:pt idx="181">
                  <c:v>3.5800068889118882E-6</c:v>
                </c:pt>
                <c:pt idx="182">
                  <c:v>6.6485740216091521E-6</c:v>
                </c:pt>
                <c:pt idx="183">
                  <c:v>7.6714276398961777E-6</c:v>
                </c:pt>
                <c:pt idx="184">
                  <c:v>4.6028636461191522E-6</c:v>
                </c:pt>
                <c:pt idx="185">
                  <c:v>1.0228604188241389E-6</c:v>
                </c:pt>
                <c:pt idx="186">
                  <c:v>-5.1143060175362568E-7</c:v>
                </c:pt>
                <c:pt idx="187">
                  <c:v>-1.022861465179668E-6</c:v>
                </c:pt>
                <c:pt idx="188">
                  <c:v>-3.0685875342810913E-6</c:v>
                </c:pt>
                <c:pt idx="189">
                  <c:v>-5.1143177883862174E-6</c:v>
                </c:pt>
                <c:pt idx="190">
                  <c:v>-6.6486182253285443E-6</c:v>
                </c:pt>
                <c:pt idx="191">
                  <c:v>-9.7172261615757514E-6</c:v>
                </c:pt>
                <c:pt idx="192">
                  <c:v>-1.3297280655186313E-5</c:v>
                </c:pt>
                <c:pt idx="193">
                  <c:v>-1.6365908993670956E-5</c:v>
                </c:pt>
                <c:pt idx="194">
                  <c:v>-1.7900226694044949E-5</c:v>
                </c:pt>
                <c:pt idx="195">
                  <c:v>-1.5343031834566859E-5</c:v>
                </c:pt>
                <c:pt idx="196">
                  <c:v>-1.1251533660895122E-5</c:v>
                </c:pt>
                <c:pt idx="197">
                  <c:v>-7.6714864911496855E-6</c:v>
                </c:pt>
                <c:pt idx="198">
                  <c:v>-5.1143177883862174E-6</c:v>
                </c:pt>
                <c:pt idx="199">
                  <c:v>-2.045723976605988E-6</c:v>
                </c:pt>
                <c:pt idx="200">
                  <c:v>0</c:v>
                </c:pt>
                <c:pt idx="201">
                  <c:v>1.0228604188241389E-6</c:v>
                </c:pt>
                <c:pt idx="202">
                  <c:v>3.5800068889118882E-6</c:v>
                </c:pt>
                <c:pt idx="203">
                  <c:v>4.6028636461191522E-6</c:v>
                </c:pt>
                <c:pt idx="204">
                  <c:v>3.5800068889118882E-6</c:v>
                </c:pt>
                <c:pt idx="205">
                  <c:v>1.5342902360062126E-6</c:v>
                </c:pt>
                <c:pt idx="206">
                  <c:v>-5.1143060175362568E-7</c:v>
                </c:pt>
                <c:pt idx="207">
                  <c:v>-2.045723976605988E-6</c:v>
                </c:pt>
                <c:pt idx="208">
                  <c:v>-4.0914521382071236E-6</c:v>
                </c:pt>
                <c:pt idx="209">
                  <c:v>-6.137184484820533E-6</c:v>
                </c:pt>
                <c:pt idx="210">
                  <c:v>-9.2057908516761161E-6</c:v>
                </c:pt>
                <c:pt idx="211">
                  <c:v>-1.2785843514206544E-5</c:v>
                </c:pt>
                <c:pt idx="212">
                  <c:v>-1.5854470283278694E-5</c:v>
                </c:pt>
                <c:pt idx="213">
                  <c:v>-1.6877347965521883E-5</c:v>
                </c:pt>
                <c:pt idx="214">
                  <c:v>-1.7900226694044949E-5</c:v>
                </c:pt>
                <c:pt idx="215">
                  <c:v>-1.8411666450717584E-5</c:v>
                </c:pt>
                <c:pt idx="216">
                  <c:v>-1.8923106468849963E-5</c:v>
                </c:pt>
                <c:pt idx="217">
                  <c:v>-1.7900226694044949E-5</c:v>
                </c:pt>
                <c:pt idx="218">
                  <c:v>-1.5343031834566859E-5</c:v>
                </c:pt>
                <c:pt idx="219">
                  <c:v>-1.2274406634905614E-5</c:v>
                </c:pt>
                <c:pt idx="220">
                  <c:v>-8.1829210164633355E-6</c:v>
                </c:pt>
                <c:pt idx="221">
                  <c:v>-1.022861465179668E-6</c:v>
                </c:pt>
                <c:pt idx="222">
                  <c:v>7.1600009614203304E-6</c:v>
                </c:pt>
                <c:pt idx="223">
                  <c:v>1.2785680038613378E-5</c:v>
                </c:pt>
                <c:pt idx="224">
                  <c:v>1.6877063125565913E-5</c:v>
                </c:pt>
                <c:pt idx="225">
                  <c:v>1.9434169054286355E-5</c:v>
                </c:pt>
                <c:pt idx="226">
                  <c:v>2.1479849089477059E-5</c:v>
                </c:pt>
                <c:pt idx="227">
                  <c:v>2.4036943248650358E-5</c:v>
                </c:pt>
                <c:pt idx="228">
                  <c:v>2.6082613868069064E-5</c:v>
                </c:pt>
                <c:pt idx="229">
                  <c:v>2.9662527382428454E-5</c:v>
                </c:pt>
                <c:pt idx="230">
                  <c:v>3.6310904194109102E-5</c:v>
                </c:pt>
                <c:pt idx="231">
                  <c:v>4.3982053283656824E-5</c:v>
                </c:pt>
                <c:pt idx="232">
                  <c:v>4.8073308736547482E-5</c:v>
                </c:pt>
                <c:pt idx="233">
                  <c:v>5.1653143527127637E-5</c:v>
                </c:pt>
                <c:pt idx="234">
                  <c:v>5.6767170997770489E-5</c:v>
                </c:pt>
                <c:pt idx="235">
                  <c:v>5.932417492542447E-5</c:v>
                </c:pt>
                <c:pt idx="236">
                  <c:v>5.9835574926452697E-5</c:v>
                </c:pt>
                <c:pt idx="237">
                  <c:v>5.8812774663088124E-5</c:v>
                </c:pt>
                <c:pt idx="238">
                  <c:v>5.6767170997770489E-5</c:v>
                </c:pt>
                <c:pt idx="239">
                  <c:v>5.4721563147949951E-5</c:v>
                </c:pt>
                <c:pt idx="240">
                  <c:v>5.2675951113609332E-5</c:v>
                </c:pt>
                <c:pt idx="241">
                  <c:v>5.1653143527127637E-5</c:v>
                </c:pt>
                <c:pt idx="242">
                  <c:v>5.2675951113609332E-5</c:v>
                </c:pt>
                <c:pt idx="243">
                  <c:v>5.4721563147949951E-5</c:v>
                </c:pt>
                <c:pt idx="244">
                  <c:v>5.6255769427557566E-5</c:v>
                </c:pt>
                <c:pt idx="245">
                  <c:v>5.7278572306229774E-5</c:v>
                </c:pt>
                <c:pt idx="246">
                  <c:v>5.7278572306229774E-5</c:v>
                </c:pt>
                <c:pt idx="247">
                  <c:v>5.8301374138999421E-5</c:v>
                </c:pt>
                <c:pt idx="248">
                  <c:v>6.0346974665951058E-5</c:v>
                </c:pt>
                <c:pt idx="249">
                  <c:v>6.0346974665951058E-5</c:v>
                </c:pt>
                <c:pt idx="250">
                  <c:v>5.6767170997770489E-5</c:v>
                </c:pt>
                <c:pt idx="251">
                  <c:v>5.5232965502536674E-5</c:v>
                </c:pt>
                <c:pt idx="252">
                  <c:v>5.7278572306229774E-5</c:v>
                </c:pt>
                <c:pt idx="253">
                  <c:v>6.0346974665951058E-5</c:v>
                </c:pt>
                <c:pt idx="254">
                  <c:v>6.0346974665951058E-5</c:v>
                </c:pt>
                <c:pt idx="255">
                  <c:v>5.8812774663088124E-5</c:v>
                </c:pt>
                <c:pt idx="256">
                  <c:v>5.8812774663088124E-5</c:v>
                </c:pt>
                <c:pt idx="257">
                  <c:v>5.9835574926452697E-5</c:v>
                </c:pt>
                <c:pt idx="258">
                  <c:v>6.0858374143919939E-5</c:v>
                </c:pt>
                <c:pt idx="259">
                  <c:v>6.3415367610386103E-5</c:v>
                </c:pt>
                <c:pt idx="260">
                  <c:v>6.8017939374141878E-5</c:v>
                </c:pt>
                <c:pt idx="261">
                  <c:v>7.1597702767079081E-5</c:v>
                </c:pt>
                <c:pt idx="262">
                  <c:v>7.1086308781391288E-5</c:v>
                </c:pt>
                <c:pt idx="263">
                  <c:v>7.0574914533957453E-5</c:v>
                </c:pt>
                <c:pt idx="264">
                  <c:v>7.1086308781391288E-5</c:v>
                </c:pt>
                <c:pt idx="265">
                  <c:v>7.0574914533957453E-5</c:v>
                </c:pt>
                <c:pt idx="266">
                  <c:v>7.0063520024999472E-5</c:v>
                </c:pt>
                <c:pt idx="267">
                  <c:v>7.0574914533957453E-5</c:v>
                </c:pt>
                <c:pt idx="268">
                  <c:v>7.0574914533957453E-5</c:v>
                </c:pt>
                <c:pt idx="269">
                  <c:v>7.0574914533957453E-5</c:v>
                </c:pt>
                <c:pt idx="270">
                  <c:v>7.1597702767079081E-5</c:v>
                </c:pt>
                <c:pt idx="271">
                  <c:v>7.1597702767079081E-5</c:v>
                </c:pt>
                <c:pt idx="272">
                  <c:v>7.3131883155667834E-5</c:v>
                </c:pt>
                <c:pt idx="273">
                  <c:v>7.7223019351140254E-5</c:v>
                </c:pt>
                <c:pt idx="274">
                  <c:v>8.3871079971097206E-5</c:v>
                </c:pt>
                <c:pt idx="275">
                  <c:v>8.7962172231378366E-5</c:v>
                </c:pt>
                <c:pt idx="276">
                  <c:v>8.7962172231378366E-5</c:v>
                </c:pt>
                <c:pt idx="277">
                  <c:v>8.5916628193367315E-5</c:v>
                </c:pt>
                <c:pt idx="278">
                  <c:v>8.3359692261681694E-5</c:v>
                </c:pt>
                <c:pt idx="279">
                  <c:v>8.2336916058519668E-5</c:v>
                </c:pt>
                <c:pt idx="280">
                  <c:v>8.4382467418995253E-5</c:v>
                </c:pt>
                <c:pt idx="281">
                  <c:v>8.7450786614093467E-5</c:v>
                </c:pt>
                <c:pt idx="282">
                  <c:v>8.8984942681403424E-5</c:v>
                </c:pt>
                <c:pt idx="283">
                  <c:v>9.0007712085147704E-5</c:v>
                </c:pt>
                <c:pt idx="284">
                  <c:v>9.0519096394859941E-5</c:v>
                </c:pt>
                <c:pt idx="285">
                  <c:v>9.0007712085147704E-5</c:v>
                </c:pt>
                <c:pt idx="286">
                  <c:v>8.6428014595199188E-5</c:v>
                </c:pt>
                <c:pt idx="287">
                  <c:v>8.2336916058519668E-5</c:v>
                </c:pt>
                <c:pt idx="288">
                  <c:v>8.0802749792279984E-5</c:v>
                </c:pt>
                <c:pt idx="289">
                  <c:v>8.0802749792279984E-5</c:v>
                </c:pt>
                <c:pt idx="290">
                  <c:v>8.1314138809063596E-5</c:v>
                </c:pt>
                <c:pt idx="291">
                  <c:v>8.0291360513755263E-5</c:v>
                </c:pt>
                <c:pt idx="292">
                  <c:v>8.0291360513755263E-5</c:v>
                </c:pt>
                <c:pt idx="293">
                  <c:v>8.2848304290970544E-5</c:v>
                </c:pt>
                <c:pt idx="294">
                  <c:v>8.4893854605376566E-5</c:v>
                </c:pt>
                <c:pt idx="295">
                  <c:v>8.6939400735515154E-5</c:v>
                </c:pt>
                <c:pt idx="296">
                  <c:v>8.8984942681403424E-5</c:v>
                </c:pt>
                <c:pt idx="297">
                  <c:v>9.0007712085147704E-5</c:v>
                </c:pt>
                <c:pt idx="298">
                  <c:v>8.8984942681403424E-5</c:v>
                </c:pt>
                <c:pt idx="299">
                  <c:v>8.7962172231378366E-5</c:v>
                </c:pt>
                <c:pt idx="300">
                  <c:v>8.5405241530019238E-5</c:v>
                </c:pt>
                <c:pt idx="301">
                  <c:v>8.2848304290970544E-5</c:v>
                </c:pt>
                <c:pt idx="302">
                  <c:v>8.2848304290970544E-5</c:v>
                </c:pt>
                <c:pt idx="303">
                  <c:v>8.4382467418995253E-5</c:v>
                </c:pt>
                <c:pt idx="304">
                  <c:v>8.5916628193367315E-5</c:v>
                </c:pt>
                <c:pt idx="305">
                  <c:v>8.6939400735515154E-5</c:v>
                </c:pt>
                <c:pt idx="306">
                  <c:v>8.7450786614093467E-5</c:v>
                </c:pt>
                <c:pt idx="307">
                  <c:v>8.6428014595199188E-5</c:v>
                </c:pt>
                <c:pt idx="308">
                  <c:v>8.5405241530019238E-5</c:v>
                </c:pt>
                <c:pt idx="309">
                  <c:v>8.5405241530019238E-5</c:v>
                </c:pt>
                <c:pt idx="310">
                  <c:v>8.6428014595199188E-5</c:v>
                </c:pt>
                <c:pt idx="311">
                  <c:v>8.7450786614093467E-5</c:v>
                </c:pt>
                <c:pt idx="312">
                  <c:v>8.8473557587148198E-5</c:v>
                </c:pt>
                <c:pt idx="313">
                  <c:v>8.8473557587148198E-5</c:v>
                </c:pt>
                <c:pt idx="314">
                  <c:v>8.5916628193367315E-5</c:v>
                </c:pt>
                <c:pt idx="315">
                  <c:v>8.3359692261681694E-5</c:v>
                </c:pt>
                <c:pt idx="316">
                  <c:v>8.2848304290970544E-5</c:v>
                </c:pt>
                <c:pt idx="317">
                  <c:v>8.5916628193367315E-5</c:v>
                </c:pt>
                <c:pt idx="318">
                  <c:v>9.1541864229520748E-5</c:v>
                </c:pt>
                <c:pt idx="319">
                  <c:v>9.972396924996987E-5</c:v>
                </c:pt>
                <c:pt idx="320">
                  <c:v>1.0944013201005571E-4</c:v>
                </c:pt>
                <c:pt idx="321">
                  <c:v>1.1762209058690768E-4</c:v>
                </c:pt>
                <c:pt idx="322">
                  <c:v>1.2120167641366433E-4</c:v>
                </c:pt>
                <c:pt idx="323">
                  <c:v>1.2375851558755333E-4</c:v>
                </c:pt>
                <c:pt idx="324">
                  <c:v>1.2682671396715324E-4</c:v>
                </c:pt>
                <c:pt idx="325">
                  <c:v>1.3091763049610648E-4</c:v>
                </c:pt>
                <c:pt idx="326">
                  <c:v>1.3449716873051616E-4</c:v>
                </c:pt>
                <c:pt idx="327">
                  <c:v>1.3654261339740781E-4</c:v>
                </c:pt>
                <c:pt idx="328">
                  <c:v>1.3756533416180332E-4</c:v>
                </c:pt>
                <c:pt idx="329">
                  <c:v>1.3858805388046406E-4</c:v>
                </c:pt>
                <c:pt idx="330">
                  <c:v>1.4012213149706889E-4</c:v>
                </c:pt>
                <c:pt idx="331">
                  <c:v>1.4165620676028341E-4</c:v>
                </c:pt>
                <c:pt idx="332">
                  <c:v>1.4267892229513881E-4</c:v>
                </c:pt>
                <c:pt idx="333">
                  <c:v>1.4472435022679165E-4</c:v>
                </c:pt>
                <c:pt idx="334">
                  <c:v>1.4830383903995001E-4</c:v>
                </c:pt>
                <c:pt idx="335">
                  <c:v>1.5341737226142992E-4</c:v>
                </c:pt>
                <c:pt idx="336">
                  <c:v>1.5904222860384823E-4</c:v>
                </c:pt>
                <c:pt idx="337">
                  <c:v>1.6313301334421287E-4</c:v>
                </c:pt>
                <c:pt idx="338">
                  <c:v>1.6517839943896724E-4</c:v>
                </c:pt>
                <c:pt idx="339">
                  <c:v>1.6773512617406438E-4</c:v>
                </c:pt>
                <c:pt idx="340">
                  <c:v>1.7029184637254842E-4</c:v>
                </c:pt>
                <c:pt idx="341">
                  <c:v>1.7131453262172466E-4</c:v>
                </c:pt>
                <c:pt idx="342">
                  <c:v>1.7080318962787243E-4</c:v>
                </c:pt>
                <c:pt idx="343">
                  <c:v>1.6773512617406438E-4</c:v>
                </c:pt>
                <c:pt idx="344">
                  <c:v>1.636443602599478E-4</c:v>
                </c:pt>
                <c:pt idx="345">
                  <c:v>1.6415570691442969E-4</c:v>
                </c:pt>
                <c:pt idx="346">
                  <c:v>1.7029184637254842E-4</c:v>
                </c:pt>
                <c:pt idx="347">
                  <c:v>1.7642794817869102E-4</c:v>
                </c:pt>
                <c:pt idx="348">
                  <c:v>1.7949598496252647E-4</c:v>
                </c:pt>
                <c:pt idx="349">
                  <c:v>1.7949598496252647E-4</c:v>
                </c:pt>
                <c:pt idx="350">
                  <c:v>1.8102999982452168E-4</c:v>
                </c:pt>
                <c:pt idx="351">
                  <c:v>1.8358668603200325E-4</c:v>
                </c:pt>
                <c:pt idx="352">
                  <c:v>1.8767737036749139E-4</c:v>
                </c:pt>
                <c:pt idx="353">
                  <c:v>1.9227937024331057E-4</c:v>
                </c:pt>
                <c:pt idx="354">
                  <c:v>1.9585868883815902E-4</c:v>
                </c:pt>
                <c:pt idx="355">
                  <c:v>1.9994932297339008E-4</c:v>
                </c:pt>
                <c:pt idx="356">
                  <c:v>2.0403994037540202E-4</c:v>
                </c:pt>
                <c:pt idx="357">
                  <c:v>2.0608524280149351E-4</c:v>
                </c:pt>
                <c:pt idx="358">
                  <c:v>2.0710789244592873E-4</c:v>
                </c:pt>
                <c:pt idx="359">
                  <c:v>2.0761921687596777E-4</c:v>
                </c:pt>
                <c:pt idx="360">
                  <c:v>2.0864186495146516E-4</c:v>
                </c:pt>
                <c:pt idx="361">
                  <c:v>2.1273244679584157E-4</c:v>
                </c:pt>
                <c:pt idx="362">
                  <c:v>2.1733433136991148E-4</c:v>
                </c:pt>
                <c:pt idx="363">
                  <c:v>2.2091356028635569E-4</c:v>
                </c:pt>
                <c:pt idx="364">
                  <c:v>2.2500409193276755E-4</c:v>
                </c:pt>
                <c:pt idx="365">
                  <c:v>2.2807197968683406E-4</c:v>
                </c:pt>
                <c:pt idx="366">
                  <c:v>2.3011723296077779E-4</c:v>
                </c:pt>
                <c:pt idx="367">
                  <c:v>2.3062854562571648E-4</c:v>
                </c:pt>
                <c:pt idx="368">
                  <c:v>2.3113985802921492E-4</c:v>
                </c:pt>
                <c:pt idx="369">
                  <c:v>2.3113985802921492E-4</c:v>
                </c:pt>
                <c:pt idx="370">
                  <c:v>2.2960592003462002E-4</c:v>
                </c:pt>
                <c:pt idx="371">
                  <c:v>2.2704935148132245E-4</c:v>
                </c:pt>
                <c:pt idx="372">
                  <c:v>2.2756066571491011E-4</c:v>
                </c:pt>
                <c:pt idx="373">
                  <c:v>2.2960592003462002E-4</c:v>
                </c:pt>
                <c:pt idx="374">
                  <c:v>2.2909460684679975E-4</c:v>
                </c:pt>
                <c:pt idx="375">
                  <c:v>2.2807197968683406E-4</c:v>
                </c:pt>
                <c:pt idx="376">
                  <c:v>2.2807197968683406E-4</c:v>
                </c:pt>
                <c:pt idx="377">
                  <c:v>2.2756066571491011E-4</c:v>
                </c:pt>
                <c:pt idx="378">
                  <c:v>2.2551540721212657E-4</c:v>
                </c:pt>
                <c:pt idx="379">
                  <c:v>2.2500409193276755E-4</c:v>
                </c:pt>
                <c:pt idx="380">
                  <c:v>2.2807197968683406E-4</c:v>
                </c:pt>
                <c:pt idx="381">
                  <c:v>2.3420772695952592E-4</c:v>
                </c:pt>
                <c:pt idx="382">
                  <c:v>2.4238866476094156E-4</c:v>
                </c:pt>
                <c:pt idx="383">
                  <c:v>2.5005823316620352E-4</c:v>
                </c:pt>
                <c:pt idx="384">
                  <c:v>2.5670514487051194E-4</c:v>
                </c:pt>
                <c:pt idx="385">
                  <c:v>2.6284071646039305E-4</c:v>
                </c:pt>
                <c:pt idx="386">
                  <c:v>2.6693107660639254E-4</c:v>
                </c:pt>
                <c:pt idx="387">
                  <c:v>2.6846495734762386E-4</c:v>
                </c:pt>
                <c:pt idx="388">
                  <c:v>2.7051012800945147E-4</c:v>
                </c:pt>
                <c:pt idx="389">
                  <c:v>2.7511174670559458E-4</c:v>
                </c:pt>
                <c:pt idx="390">
                  <c:v>2.8022463153317247E-4</c:v>
                </c:pt>
                <c:pt idx="391">
                  <c:v>2.8380363535853852E-4</c:v>
                </c:pt>
                <c:pt idx="392">
                  <c:v>2.8738262637446009E-4</c:v>
                </c:pt>
                <c:pt idx="393">
                  <c:v>2.9045032276444639E-4</c:v>
                </c:pt>
                <c:pt idx="394">
                  <c:v>2.9402928999205442E-4</c:v>
                </c:pt>
                <c:pt idx="395">
                  <c:v>2.9556312916867596E-4</c:v>
                </c:pt>
                <c:pt idx="396">
                  <c:v>2.9402928999205442E-4</c:v>
                </c:pt>
                <c:pt idx="397">
                  <c:v>2.9300672923415983E-4</c:v>
                </c:pt>
                <c:pt idx="398">
                  <c:v>2.9351800974392197E-4</c:v>
                </c:pt>
                <c:pt idx="399">
                  <c:v>2.9402928999205442E-4</c:v>
                </c:pt>
                <c:pt idx="400">
                  <c:v>2.9351800974392197E-4</c:v>
                </c:pt>
                <c:pt idx="401">
                  <c:v>2.945405699790018E-4</c:v>
                </c:pt>
                <c:pt idx="402">
                  <c:v>2.9760824441092437E-4</c:v>
                </c:pt>
                <c:pt idx="403">
                  <c:v>3.0272101421808926E-4</c:v>
                </c:pt>
                <c:pt idx="404">
                  <c:v>3.0629993752964322E-4</c:v>
                </c:pt>
                <c:pt idx="405">
                  <c:v>3.0527738931915982E-4</c:v>
                </c:pt>
                <c:pt idx="406">
                  <c:v>3.0272101421808926E-4</c:v>
                </c:pt>
                <c:pt idx="407">
                  <c:v>3.011871860207039E-4</c:v>
                </c:pt>
                <c:pt idx="408">
                  <c:v>2.9965335547068586E-4</c:v>
                </c:pt>
                <c:pt idx="409">
                  <c:v>2.9811952256780609E-4</c:v>
                </c:pt>
                <c:pt idx="410">
                  <c:v>2.9811952256780609E-4</c:v>
                </c:pt>
                <c:pt idx="411">
                  <c:v>2.9965335547068586E-4</c:v>
                </c:pt>
                <c:pt idx="412">
                  <c:v>3.0220973841362295E-4</c:v>
                </c:pt>
                <c:pt idx="413">
                  <c:v>3.068112112428942E-4</c:v>
                </c:pt>
                <c:pt idx="414">
                  <c:v>3.1141266289871043E-4</c:v>
                </c:pt>
                <c:pt idx="415">
                  <c:v>3.160140933812663E-4</c:v>
                </c:pt>
                <c:pt idx="416">
                  <c:v>3.2061550269053569E-4</c:v>
                </c:pt>
                <c:pt idx="417">
                  <c:v>3.2419436195977496E-4</c:v>
                </c:pt>
                <c:pt idx="418">
                  <c:v>3.2930699584061708E-4</c:v>
                </c:pt>
                <c:pt idx="419">
                  <c:v>3.364646393602508E-4</c:v>
                </c:pt>
                <c:pt idx="420">
                  <c:v>3.4362223164861275E-4</c:v>
                </c:pt>
                <c:pt idx="421">
                  <c:v>3.4822351392358326E-4</c:v>
                </c:pt>
                <c:pt idx="422">
                  <c:v>3.5231352483881481E-4</c:v>
                </c:pt>
                <c:pt idx="423">
                  <c:v>3.5589227066751668E-4</c:v>
                </c:pt>
                <c:pt idx="424">
                  <c:v>3.5895975689823631E-4</c:v>
                </c:pt>
                <c:pt idx="425">
                  <c:v>3.625384789416624E-4</c:v>
                </c:pt>
                <c:pt idx="426">
                  <c:v>3.6816215913441013E-4</c:v>
                </c:pt>
                <c:pt idx="427">
                  <c:v>3.7378580770133476E-4</c:v>
                </c:pt>
                <c:pt idx="428">
                  <c:v>3.7889818804598397E-4</c:v>
                </c:pt>
                <c:pt idx="429">
                  <c:v>3.8298807350364307E-4</c:v>
                </c:pt>
                <c:pt idx="430">
                  <c:v>3.8452177623774896E-4</c:v>
                </c:pt>
                <c:pt idx="431">
                  <c:v>3.8247683873614616E-4</c:v>
                </c:pt>
                <c:pt idx="432">
                  <c:v>3.7992066097868201E-4</c:v>
                </c:pt>
                <c:pt idx="433">
                  <c:v>3.7838695118759015E-4</c:v>
                </c:pt>
                <c:pt idx="434">
                  <c:v>3.7634200114060269E-4</c:v>
                </c:pt>
                <c:pt idx="435">
                  <c:v>3.7327456822929651E-4</c:v>
                </c:pt>
                <c:pt idx="436">
                  <c:v>3.7071836694883348E-4</c:v>
                </c:pt>
                <c:pt idx="437">
                  <c:v>3.6969588460721193E-4</c:v>
                </c:pt>
                <c:pt idx="438">
                  <c:v>3.6765091678733183E-4</c:v>
                </c:pt>
                <c:pt idx="439">
                  <c:v>3.650947011316246E-4</c:v>
                </c:pt>
                <c:pt idx="440">
                  <c:v>3.6356096860184849E-4</c:v>
                </c:pt>
                <c:pt idx="441">
                  <c:v>3.6407221303988495E-4</c:v>
                </c:pt>
                <c:pt idx="442">
                  <c:v>3.6713967417888492E-4</c:v>
                </c:pt>
                <c:pt idx="443">
                  <c:v>3.7020712590881717E-4</c:v>
                </c:pt>
                <c:pt idx="444">
                  <c:v>3.7276332849589262E-4</c:v>
                </c:pt>
                <c:pt idx="445">
                  <c:v>3.748082858610929E-4</c:v>
                </c:pt>
                <c:pt idx="446">
                  <c:v>3.7531952454903495E-4</c:v>
                </c:pt>
                <c:pt idx="447">
                  <c:v>3.7429704691178533E-4</c:v>
                </c:pt>
                <c:pt idx="448">
                  <c:v>3.7174084824520716E-4</c:v>
                </c:pt>
                <c:pt idx="449">
                  <c:v>3.7174084824520716E-4</c:v>
                </c:pt>
                <c:pt idx="450">
                  <c:v>3.7276332849589262E-4</c:v>
                </c:pt>
                <c:pt idx="451">
                  <c:v>3.7276332849589262E-4</c:v>
                </c:pt>
                <c:pt idx="452">
                  <c:v>3.7378580770133476E-4</c:v>
                </c:pt>
                <c:pt idx="453">
                  <c:v>3.748082858610929E-4</c:v>
                </c:pt>
                <c:pt idx="454">
                  <c:v>3.7685323904445076E-4</c:v>
                </c:pt>
                <c:pt idx="455">
                  <c:v>3.8145436841728982E-4</c:v>
                </c:pt>
                <c:pt idx="456">
                  <c:v>3.8861163869568827E-4</c:v>
                </c:pt>
                <c:pt idx="457">
                  <c:v>3.9576885774815761E-4</c:v>
                </c:pt>
                <c:pt idx="458">
                  <c:v>4.0088112570861546E-4</c:v>
                </c:pt>
                <c:pt idx="459">
                  <c:v>4.0701581276292423E-4</c:v>
                </c:pt>
                <c:pt idx="460">
                  <c:v>4.1570655500100545E-4</c:v>
                </c:pt>
                <c:pt idx="461">
                  <c:v>4.2286358013232298E-4</c:v>
                </c:pt>
                <c:pt idx="462">
                  <c:v>4.2848692108695839E-4</c:v>
                </c:pt>
                <c:pt idx="463">
                  <c:v>4.3359902178729507E-4</c:v>
                </c:pt>
                <c:pt idx="464">
                  <c:v>4.3871109635397015E-4</c:v>
                </c:pt>
                <c:pt idx="465">
                  <c:v>4.4331194112026429E-4</c:v>
                </c:pt>
                <c:pt idx="466">
                  <c:v>4.4740156314207404E-4</c:v>
                </c:pt>
                <c:pt idx="467">
                  <c:v>4.5149116843894497E-4</c:v>
                </c:pt>
                <c:pt idx="468">
                  <c:v>4.5660315154068487E-4</c:v>
                </c:pt>
                <c:pt idx="469">
                  <c:v>4.6375988398128704E-4</c:v>
                </c:pt>
                <c:pt idx="470">
                  <c:v>4.6784942237976647E-4</c:v>
                </c:pt>
                <c:pt idx="471">
                  <c:v>4.6836061350370522E-4</c:v>
                </c:pt>
                <c:pt idx="472">
                  <c:v>4.6631584744027314E-4</c:v>
                </c:pt>
                <c:pt idx="473">
                  <c:v>4.6631584744027314E-4</c:v>
                </c:pt>
                <c:pt idx="474">
                  <c:v>4.7040537538607711E-4</c:v>
                </c:pt>
                <c:pt idx="475">
                  <c:v>4.7398369861954804E-4</c:v>
                </c:pt>
                <c:pt idx="476">
                  <c:v>4.7653963594700502E-4</c:v>
                </c:pt>
                <c:pt idx="477">
                  <c:v>4.7602844900409424E-4</c:v>
                </c:pt>
                <c:pt idx="478">
                  <c:v>4.7500607433433663E-4</c:v>
                </c:pt>
                <c:pt idx="479">
                  <c:v>4.7551726179987102E-4</c:v>
                </c:pt>
                <c:pt idx="480">
                  <c:v>4.7807319520764413E-4</c:v>
                </c:pt>
                <c:pt idx="481">
                  <c:v>4.7960675211648437E-4</c:v>
                </c:pt>
                <c:pt idx="482">
                  <c:v>4.7756200904866975E-4</c:v>
                </c:pt>
                <c:pt idx="483">
                  <c:v>4.7347251037007434E-4</c:v>
                </c:pt>
                <c:pt idx="484">
                  <c:v>4.7193894405399024E-4</c:v>
                </c:pt>
                <c:pt idx="485">
                  <c:v>4.7245013308740554E-4</c:v>
                </c:pt>
                <c:pt idx="486">
                  <c:v>4.7296132185928617E-4</c:v>
                </c:pt>
                <c:pt idx="487">
                  <c:v>4.7398369861954804E-4</c:v>
                </c:pt>
                <c:pt idx="488">
                  <c:v>4.7551726179987102E-4</c:v>
                </c:pt>
                <c:pt idx="489">
                  <c:v>4.7756200904866975E-4</c:v>
                </c:pt>
                <c:pt idx="490">
                  <c:v>4.8062912208241779E-4</c:v>
                </c:pt>
                <c:pt idx="491">
                  <c:v>4.8676331992873224E-4</c:v>
                </c:pt>
                <c:pt idx="492">
                  <c:v>4.9596454614567447E-4</c:v>
                </c:pt>
                <c:pt idx="493">
                  <c:v>5.0618803153642416E-4</c:v>
                </c:pt>
                <c:pt idx="494">
                  <c:v>5.1232207260181633E-4</c:v>
                </c:pt>
                <c:pt idx="495">
                  <c:v>5.1743374474725419E-4</c:v>
                </c:pt>
                <c:pt idx="496">
                  <c:v>5.1947840628932215E-4</c:v>
                </c:pt>
                <c:pt idx="497">
                  <c:v>5.1947840628932215E-4</c:v>
                </c:pt>
                <c:pt idx="498">
                  <c:v>5.1896724129568564E-4</c:v>
                </c:pt>
                <c:pt idx="499">
                  <c:v>5.1896724129568564E-4</c:v>
                </c:pt>
                <c:pt idx="500">
                  <c:v>5.1845607604097911E-4</c:v>
                </c:pt>
                <c:pt idx="501">
                  <c:v>5.1641141240858779E-4</c:v>
                </c:pt>
                <c:pt idx="502">
                  <c:v>5.1487791194057347E-4</c:v>
                </c:pt>
                <c:pt idx="503">
                  <c:v>5.1590024584720849E-4</c:v>
                </c:pt>
                <c:pt idx="504">
                  <c:v>5.1590024584720849E-4</c:v>
                </c:pt>
                <c:pt idx="505">
                  <c:v>5.1538907902453702E-4</c:v>
                </c:pt>
                <c:pt idx="506">
                  <c:v>5.1487791194057347E-4</c:v>
                </c:pt>
                <c:pt idx="507">
                  <c:v>5.1436674459554032E-4</c:v>
                </c:pt>
                <c:pt idx="508">
                  <c:v>5.1436674459554032E-4</c:v>
                </c:pt>
                <c:pt idx="509">
                  <c:v>5.1538907902453702E-4</c:v>
                </c:pt>
                <c:pt idx="510">
                  <c:v>5.1947840628932215E-4</c:v>
                </c:pt>
                <c:pt idx="511">
                  <c:v>5.2356771683157951E-4</c:v>
                </c:pt>
                <c:pt idx="512">
                  <c:v>5.2459004185437513E-4</c:v>
                </c:pt>
                <c:pt idx="513">
                  <c:v>5.2510120397362091E-4</c:v>
                </c:pt>
                <c:pt idx="514">
                  <c:v>5.2970165129052091E-4</c:v>
                </c:pt>
                <c:pt idx="515">
                  <c:v>5.3634670449576787E-4</c:v>
                </c:pt>
                <c:pt idx="516">
                  <c:v>5.4145825383695241E-4</c:v>
                </c:pt>
                <c:pt idx="517">
                  <c:v>5.4452517090047945E-4</c:v>
                </c:pt>
                <c:pt idx="518">
                  <c:v>5.4810322891966847E-4</c:v>
                </c:pt>
                <c:pt idx="519">
                  <c:v>5.5117012560348402E-4</c:v>
                </c:pt>
                <c:pt idx="520">
                  <c:v>5.5577045299352239E-4</c:v>
                </c:pt>
                <c:pt idx="521">
                  <c:v>5.619041899267783E-4</c:v>
                </c:pt>
                <c:pt idx="522">
                  <c:v>5.6854902914859771E-4</c:v>
                </c:pt>
                <c:pt idx="523">
                  <c:v>5.7366041388908385E-4</c:v>
                </c:pt>
                <c:pt idx="524">
                  <c:v>5.7774950287074018E-4</c:v>
                </c:pt>
                <c:pt idx="525">
                  <c:v>5.8081630863420625E-4</c:v>
                </c:pt>
                <c:pt idx="526">
                  <c:v>5.8388310499218085E-4</c:v>
                </c:pt>
                <c:pt idx="527">
                  <c:v>5.8797215217264382E-4</c:v>
                </c:pt>
                <c:pt idx="528">
                  <c:v>5.9257231026481772E-4</c:v>
                </c:pt>
                <c:pt idx="529">
                  <c:v>5.9717244719541132E-4</c:v>
                </c:pt>
                <c:pt idx="530">
                  <c:v>5.9870582147000741E-4</c:v>
                </c:pt>
                <c:pt idx="531">
                  <c:v>5.9717244719541132E-4</c:v>
                </c:pt>
                <c:pt idx="532">
                  <c:v>5.9563907056979634E-4</c:v>
                </c:pt>
                <c:pt idx="533">
                  <c:v>5.930834376352915E-4</c:v>
                </c:pt>
                <c:pt idx="534">
                  <c:v>5.905277981697345E-4</c:v>
                </c:pt>
                <c:pt idx="535">
                  <c:v>5.8899441135510603E-4</c:v>
                </c:pt>
                <c:pt idx="536">
                  <c:v>5.8950554055456816E-4</c:v>
                </c:pt>
                <c:pt idx="537">
                  <c:v>5.9461681817987928E-4</c:v>
                </c:pt>
                <c:pt idx="538">
                  <c:v>6.0279480804025594E-4</c:v>
                </c:pt>
                <c:pt idx="539">
                  <c:v>6.0995049430628172E-4</c:v>
                </c:pt>
                <c:pt idx="540">
                  <c:v>6.1557278330877417E-4</c:v>
                </c:pt>
                <c:pt idx="541">
                  <c:v>6.2119504070131141E-4</c:v>
                </c:pt>
                <c:pt idx="542">
                  <c:v>6.2477282440248692E-4</c:v>
                </c:pt>
                <c:pt idx="543">
                  <c:v>6.2732837635171511E-4</c:v>
                </c:pt>
                <c:pt idx="544">
                  <c:v>6.2937281320903202E-4</c:v>
                </c:pt>
                <c:pt idx="545">
                  <c:v>6.3243946065815989E-4</c:v>
                </c:pt>
                <c:pt idx="546">
                  <c:v>6.3448388706622519E-4</c:v>
                </c:pt>
                <c:pt idx="547">
                  <c:v>6.3499499301522392E-4</c:v>
                </c:pt>
                <c:pt idx="548">
                  <c:v>6.3652830929462043E-4</c:v>
                </c:pt>
                <c:pt idx="549">
                  <c:v>6.4061714121246621E-4</c:v>
                </c:pt>
                <c:pt idx="550">
                  <c:v>6.4470595641183241E-4</c:v>
                </c:pt>
                <c:pt idx="551">
                  <c:v>6.493058535273189E-4</c:v>
                </c:pt>
                <c:pt idx="552">
                  <c:v>6.533946332003736E-4</c:v>
                </c:pt>
                <c:pt idx="553">
                  <c:v>6.5646120698404633E-4</c:v>
                </c:pt>
                <c:pt idx="554">
                  <c:v>6.6054995740060223E-4</c:v>
                </c:pt>
                <c:pt idx="555">
                  <c:v>6.6514978163628074E-4</c:v>
                </c:pt>
                <c:pt idx="556">
                  <c:v>6.6821631937197051E-4</c:v>
                </c:pt>
                <c:pt idx="557">
                  <c:v>6.7077176030186521E-4</c:v>
                </c:pt>
                <c:pt idx="558">
                  <c:v>6.7383828079761905E-4</c:v>
                </c:pt>
                <c:pt idx="559">
                  <c:v>6.7690479189007628E-4</c:v>
                </c:pt>
                <c:pt idx="560">
                  <c:v>6.7997129357884984E-4</c:v>
                </c:pt>
                <c:pt idx="561">
                  <c:v>6.8354886699763891E-4</c:v>
                </c:pt>
                <c:pt idx="562">
                  <c:v>6.8865966396522969E-4</c:v>
                </c:pt>
                <c:pt idx="563">
                  <c:v>6.9479258584767979E-4</c:v>
                </c:pt>
                <c:pt idx="564">
                  <c:v>7.0092547011763127E-4</c:v>
                </c:pt>
                <c:pt idx="565">
                  <c:v>7.0552510863700145E-4</c:v>
                </c:pt>
                <c:pt idx="566">
                  <c:v>7.1063579329000404E-4</c:v>
                </c:pt>
                <c:pt idx="567">
                  <c:v>7.183017712963114E-4</c:v>
                </c:pt>
                <c:pt idx="568">
                  <c:v>7.2443451138928523E-4</c:v>
                </c:pt>
                <c:pt idx="569">
                  <c:v>7.2801192574146903E-4</c:v>
                </c:pt>
                <c:pt idx="570">
                  <c:v>7.3261143967513027E-4</c:v>
                </c:pt>
                <c:pt idx="571">
                  <c:v>7.3567777054439534E-4</c:v>
                </c:pt>
                <c:pt idx="572">
                  <c:v>7.3772198590044331E-4</c:v>
                </c:pt>
                <c:pt idx="573">
                  <c:v>7.3976619707768392E-4</c:v>
                </c:pt>
                <c:pt idx="574">
                  <c:v>7.4283250600842843E-4</c:v>
                </c:pt>
                <c:pt idx="575">
                  <c:v>7.4385460689580982E-4</c:v>
                </c:pt>
                <c:pt idx="576">
                  <c:v>7.4129935271844837E-4</c:v>
                </c:pt>
                <c:pt idx="577">
                  <c:v>7.3925514467530198E-4</c:v>
                </c:pt>
                <c:pt idx="578">
                  <c:v>7.4078830109936824E-4</c:v>
                </c:pt>
                <c:pt idx="579">
                  <c:v>7.4283250600842843E-4</c:v>
                </c:pt>
                <c:pt idx="580">
                  <c:v>7.4232145517286771E-4</c:v>
                </c:pt>
                <c:pt idx="581">
                  <c:v>7.4078830109936824E-4</c:v>
                </c:pt>
                <c:pt idx="582">
                  <c:v>7.4129935271844837E-4</c:v>
                </c:pt>
                <c:pt idx="583">
                  <c:v>7.4436565694785341E-4</c:v>
                </c:pt>
                <c:pt idx="584">
                  <c:v>7.5152033025262862E-4</c:v>
                </c:pt>
                <c:pt idx="585">
                  <c:v>7.5816390962931486E-4</c:v>
                </c:pt>
                <c:pt idx="586">
                  <c:v>7.6378536539724372E-4</c:v>
                </c:pt>
                <c:pt idx="587">
                  <c:v>7.6787367701654544E-4</c:v>
                </c:pt>
                <c:pt idx="588">
                  <c:v>7.7093989976241843E-4</c:v>
                </c:pt>
                <c:pt idx="589">
                  <c:v>7.7400611310637414E-4</c:v>
                </c:pt>
                <c:pt idx="590">
                  <c:v>7.770723170489166E-4</c:v>
                </c:pt>
                <c:pt idx="591">
                  <c:v>7.8013851158965908E-4</c:v>
                </c:pt>
                <c:pt idx="592">
                  <c:v>7.8422675635288739E-4</c:v>
                </c:pt>
                <c:pt idx="593">
                  <c:v>7.8780395681021364E-4</c:v>
                </c:pt>
                <c:pt idx="594">
                  <c:v>7.9138114447144465E-4</c:v>
                </c:pt>
                <c:pt idx="595">
                  <c:v>7.9495831933622859E-4</c:v>
                </c:pt>
                <c:pt idx="596">
                  <c:v>7.9649139036105671E-4</c:v>
                </c:pt>
                <c:pt idx="597">
                  <c:v>7.9853548140487675E-4</c:v>
                </c:pt>
                <c:pt idx="598">
                  <c:v>8.0211263067748236E-4</c:v>
                </c:pt>
                <c:pt idx="599">
                  <c:v>8.0773383939574458E-4</c:v>
                </c:pt>
                <c:pt idx="600">
                  <c:v>8.1488805933808376E-4</c:v>
                </c:pt>
                <c:pt idx="601">
                  <c:v>8.2306424802822966E-4</c:v>
                </c:pt>
                <c:pt idx="602">
                  <c:v>8.3021835829446666E-4</c:v>
                </c:pt>
                <c:pt idx="603">
                  <c:v>8.3635041207261076E-4</c:v>
                </c:pt>
                <c:pt idx="604">
                  <c:v>8.4197142833699235E-4</c:v>
                </c:pt>
                <c:pt idx="605">
                  <c:v>8.4605942032045403E-4</c:v>
                </c:pt>
                <c:pt idx="606">
                  <c:v>8.4708141570523582E-4</c:v>
                </c:pt>
                <c:pt idx="607">
                  <c:v>8.4759241300594768E-4</c:v>
                </c:pt>
                <c:pt idx="608">
                  <c:v>8.5116938679920522E-4</c:v>
                </c:pt>
                <c:pt idx="609">
                  <c:v>8.5679031976674093E-4</c:v>
                </c:pt>
                <c:pt idx="610">
                  <c:v>8.6343319981302695E-4</c:v>
                </c:pt>
                <c:pt idx="611">
                  <c:v>8.6905406384710866E-4</c:v>
                </c:pt>
                <c:pt idx="612">
                  <c:v>8.7211997636732334E-4</c:v>
                </c:pt>
                <c:pt idx="613">
                  <c:v>8.7365292910272958E-4</c:v>
                </c:pt>
                <c:pt idx="614">
                  <c:v>8.7876275458165947E-4</c:v>
                </c:pt>
                <c:pt idx="615">
                  <c:v>8.8642744384365775E-4</c:v>
                </c:pt>
                <c:pt idx="616">
                  <c:v>8.9409207435864498E-4</c:v>
                </c:pt>
                <c:pt idx="617">
                  <c:v>8.9766888182822092E-4</c:v>
                </c:pt>
                <c:pt idx="618">
                  <c:v>9.0022373647343716E-4</c:v>
                </c:pt>
                <c:pt idx="619">
                  <c:v>9.0277858459161104E-4</c:v>
                </c:pt>
                <c:pt idx="620">
                  <c:v>9.0277858459161104E-4</c:v>
                </c:pt>
                <c:pt idx="621">
                  <c:v>9.0380052201134123E-4</c:v>
                </c:pt>
                <c:pt idx="622">
                  <c:v>9.0737729475567637E-4</c:v>
                </c:pt>
                <c:pt idx="623">
                  <c:v>9.0891019344405046E-4</c:v>
                </c:pt>
                <c:pt idx="624">
                  <c:v>9.094211591514096E-4</c:v>
                </c:pt>
                <c:pt idx="625">
                  <c:v>9.1350887541077615E-4</c:v>
                </c:pt>
                <c:pt idx="626">
                  <c:v>9.201513786942149E-4</c:v>
                </c:pt>
                <c:pt idx="627">
                  <c:v>9.2577192393328365E-4</c:v>
                </c:pt>
                <c:pt idx="628">
                  <c:v>9.2934861809191032E-4</c:v>
                </c:pt>
                <c:pt idx="629">
                  <c:v>9.3343625289445543E-4</c:v>
                </c:pt>
                <c:pt idx="630">
                  <c:v>9.3650196803116885E-4</c:v>
                </c:pt>
                <c:pt idx="631">
                  <c:v>9.3905672346577184E-4</c:v>
                </c:pt>
                <c:pt idx="632">
                  <c:v>9.4161147237361263E-4</c:v>
                </c:pt>
                <c:pt idx="633">
                  <c:v>9.4518810987957063E-4</c:v>
                </c:pt>
                <c:pt idx="634">
                  <c:v>9.5029756984021962E-4</c:v>
                </c:pt>
                <c:pt idx="635">
                  <c:v>9.5387417627956512E-4</c:v>
                </c:pt>
                <c:pt idx="636">
                  <c:v>9.5642888733264567E-4</c:v>
                </c:pt>
                <c:pt idx="637">
                  <c:v>9.5949453198163157E-4</c:v>
                </c:pt>
                <c:pt idx="638">
                  <c:v>9.6256016723224639E-4</c:v>
                </c:pt>
                <c:pt idx="639">
                  <c:v>9.6664766628064063E-4</c:v>
                </c:pt>
                <c:pt idx="640">
                  <c:v>9.7124608273936586E-4</c:v>
                </c:pt>
                <c:pt idx="641">
                  <c:v>9.7788820251578203E-4</c:v>
                </c:pt>
                <c:pt idx="642">
                  <c:v>9.8657398488626079E-4</c:v>
                </c:pt>
                <c:pt idx="643">
                  <c:v>9.9577061340244124E-4</c:v>
                </c:pt>
                <c:pt idx="644">
                  <c:v>1.003945323302484E-3</c:v>
                </c:pt>
                <c:pt idx="645">
                  <c:v>1.0110981396472187E-3</c:v>
                </c:pt>
                <c:pt idx="646">
                  <c:v>1.0172290843645198E-3</c:v>
                </c:pt>
                <c:pt idx="647">
                  <c:v>1.0243818056939219E-3</c:v>
                </c:pt>
                <c:pt idx="648">
                  <c:v>1.0315344758624868E-3</c:v>
                </c:pt>
                <c:pt idx="649">
                  <c:v>1.0371543951042178E-3</c:v>
                </c:pt>
                <c:pt idx="650">
                  <c:v>1.0417524873558162E-3</c:v>
                </c:pt>
                <c:pt idx="651">
                  <c:v>1.0458396627191534E-3</c:v>
                </c:pt>
                <c:pt idx="652">
                  <c:v>1.0483941388380921E-3</c:v>
                </c:pt>
                <c:pt idx="653">
                  <c:v>1.0524812870559819E-3</c:v>
                </c:pt>
                <c:pt idx="654">
                  <c:v>1.0601446449403805E-3</c:v>
                </c:pt>
                <c:pt idx="655">
                  <c:v>1.0683188286202607E-3</c:v>
                </c:pt>
                <c:pt idx="656">
                  <c:v>1.0734276594899898E-3</c:v>
                </c:pt>
                <c:pt idx="657">
                  <c:v>1.0795582220815341E-3</c:v>
                </c:pt>
                <c:pt idx="658">
                  <c:v>1.0877322470736776E-3</c:v>
                </c:pt>
                <c:pt idx="659">
                  <c:v>1.0969279453260103E-3</c:v>
                </c:pt>
                <c:pt idx="660">
                  <c:v>1.1030583638497145E-3</c:v>
                </c:pt>
                <c:pt idx="661">
                  <c:v>1.1056126938094339E-3</c:v>
                </c:pt>
                <c:pt idx="662">
                  <c:v>1.1091887447916189E-3</c:v>
                </c:pt>
                <c:pt idx="663">
                  <c:v>1.1153190881521798E-3</c:v>
                </c:pt>
                <c:pt idx="664">
                  <c:v>1.1219602510505488E-3</c:v>
                </c:pt>
                <c:pt idx="665">
                  <c:v>1.1280905161181354E-3</c:v>
                </c:pt>
                <c:pt idx="666">
                  <c:v>1.1331990416341077E-3</c:v>
                </c:pt>
                <c:pt idx="667">
                  <c:v>1.1352424445333967E-3</c:v>
                </c:pt>
                <c:pt idx="668">
                  <c:v>1.1372858432571961E-3</c:v>
                </c:pt>
                <c:pt idx="669">
                  <c:v>1.1413726281784041E-3</c:v>
                </c:pt>
                <c:pt idx="670">
                  <c:v>1.1464810858429941E-3</c:v>
                </c:pt>
                <c:pt idx="671">
                  <c:v>1.1521003591332241E-3</c:v>
                </c:pt>
                <c:pt idx="672">
                  <c:v>1.1587412777662601E-3</c:v>
                </c:pt>
                <c:pt idx="673">
                  <c:v>1.1664038213887056E-3</c:v>
                </c:pt>
                <c:pt idx="674">
                  <c:v>1.1745771365362537E-3</c:v>
                </c:pt>
                <c:pt idx="675">
                  <c:v>1.1842828615094736E-3</c:v>
                </c:pt>
                <c:pt idx="676">
                  <c:v>1.1934776719584273E-3</c:v>
                </c:pt>
                <c:pt idx="677">
                  <c:v>1.2021615819758802E-3</c:v>
                </c:pt>
                <c:pt idx="678">
                  <c:v>1.2103346048706221E-3</c:v>
                </c:pt>
                <c:pt idx="679">
                  <c:v>1.2174859451083383E-3</c:v>
                </c:pt>
                <c:pt idx="680">
                  <c:v>1.2251480386119291E-3</c:v>
                </c:pt>
                <c:pt idx="681">
                  <c:v>1.2348532727724519E-3</c:v>
                </c:pt>
                <c:pt idx="682">
                  <c:v>1.2455800009443161E-3</c:v>
                </c:pt>
                <c:pt idx="683">
                  <c:v>1.2568174022850717E-3</c:v>
                </c:pt>
                <c:pt idx="684">
                  <c:v>1.2695870232548845E-3</c:v>
                </c:pt>
                <c:pt idx="685">
                  <c:v>1.2803133788557174E-3</c:v>
                </c:pt>
                <c:pt idx="686">
                  <c:v>1.2874642186707082E-3</c:v>
                </c:pt>
                <c:pt idx="687">
                  <c:v>1.2946150073517811E-3</c:v>
                </c:pt>
                <c:pt idx="688">
                  <c:v>1.3032980391497141E-3</c:v>
                </c:pt>
                <c:pt idx="689">
                  <c:v>1.3145347919122923E-3</c:v>
                </c:pt>
                <c:pt idx="690">
                  <c:v>1.3262821711614704E-3</c:v>
                </c:pt>
                <c:pt idx="691">
                  <c:v>1.3385401589005965E-3</c:v>
                </c:pt>
                <c:pt idx="692">
                  <c:v>1.3513087363508627E-3</c:v>
                </c:pt>
                <c:pt idx="693">
                  <c:v>1.3625449496450879E-3</c:v>
                </c:pt>
                <c:pt idx="694">
                  <c:v>1.3712273916277671E-3</c:v>
                </c:pt>
                <c:pt idx="695">
                  <c:v>1.3793990328662214E-3</c:v>
                </c:pt>
                <c:pt idx="696">
                  <c:v>1.3885920494424461E-3</c:v>
                </c:pt>
                <c:pt idx="697">
                  <c:v>1.3998278438233547E-3</c:v>
                </c:pt>
                <c:pt idx="698">
                  <c:v>1.4115742211513159E-3</c:v>
                </c:pt>
                <c:pt idx="699">
                  <c:v>1.4212776461795021E-3</c:v>
                </c:pt>
                <c:pt idx="700">
                  <c:v>1.4309809770523681E-3</c:v>
                </c:pt>
                <c:pt idx="701">
                  <c:v>1.4411949078324457E-3</c:v>
                </c:pt>
                <c:pt idx="702">
                  <c:v>1.4503873563383343E-3</c:v>
                </c:pt>
                <c:pt idx="703">
                  <c:v>1.459069035671442E-3</c:v>
                </c:pt>
                <c:pt idx="704">
                  <c:v>1.4657079160700971E-3</c:v>
                </c:pt>
                <c:pt idx="705">
                  <c:v>1.4723467523945315E-3</c:v>
                </c:pt>
                <c:pt idx="706">
                  <c:v>1.4805175673670019E-3</c:v>
                </c:pt>
                <c:pt idx="707">
                  <c:v>1.4902203234349021E-3</c:v>
                </c:pt>
                <c:pt idx="708">
                  <c:v>1.4999229853602421E-3</c:v>
                </c:pt>
                <c:pt idx="709">
                  <c:v>1.5106468705934043E-3</c:v>
                </c:pt>
                <c:pt idx="710">
                  <c:v>1.5218812936828282E-3</c:v>
                </c:pt>
                <c:pt idx="711">
                  <c:v>1.5331155905616328E-3</c:v>
                </c:pt>
                <c:pt idx="712">
                  <c:v>1.5423071941338719E-3</c:v>
                </c:pt>
                <c:pt idx="713">
                  <c:v>1.5530306248557118E-3</c:v>
                </c:pt>
                <c:pt idx="714">
                  <c:v>1.5663070940503292E-3</c:v>
                </c:pt>
                <c:pt idx="715">
                  <c:v>1.577540891850168E-3</c:v>
                </c:pt>
                <c:pt idx="716">
                  <c:v>1.5872427065748763E-3</c:v>
                </c:pt>
                <c:pt idx="717">
                  <c:v>1.5974550414415325E-3</c:v>
                </c:pt>
                <c:pt idx="718">
                  <c:v>1.6076672720172459E-3</c:v>
                </c:pt>
                <c:pt idx="719">
                  <c:v>1.6189006051976487E-3</c:v>
                </c:pt>
                <c:pt idx="720">
                  <c:v>1.6331973921992833E-3</c:v>
                </c:pt>
                <c:pt idx="721">
                  <c:v>1.645962207874102E-3</c:v>
                </c:pt>
                <c:pt idx="722">
                  <c:v>1.6551527742684825E-3</c:v>
                </c:pt>
                <c:pt idx="723">
                  <c:v>1.6648538360497357E-3</c:v>
                </c:pt>
                <c:pt idx="724">
                  <c:v>1.6755759527387123E-3</c:v>
                </c:pt>
                <c:pt idx="725">
                  <c:v>1.6873190914908915E-3</c:v>
                </c:pt>
                <c:pt idx="726">
                  <c:v>1.7000832163352989E-3</c:v>
                </c:pt>
                <c:pt idx="727">
                  <c:v>1.7123366229101441E-3</c:v>
                </c:pt>
                <c:pt idx="728">
                  <c:v>1.7220371299659025E-3</c:v>
                </c:pt>
                <c:pt idx="729">
                  <c:v>1.7296953585412681E-3</c:v>
                </c:pt>
                <c:pt idx="730">
                  <c:v>1.7393956972107636E-3</c:v>
                </c:pt>
                <c:pt idx="731">
                  <c:v>1.7511380865471444E-3</c:v>
                </c:pt>
                <c:pt idx="732">
                  <c:v>1.7613487478049935E-3</c:v>
                </c:pt>
                <c:pt idx="733">
                  <c:v>1.7710487794322446E-3</c:v>
                </c:pt>
                <c:pt idx="734">
                  <c:v>1.7822802774537451E-3</c:v>
                </c:pt>
                <c:pt idx="735">
                  <c:v>1.7955537033916794E-3</c:v>
                </c:pt>
                <c:pt idx="736">
                  <c:v>1.811379480980082E-3</c:v>
                </c:pt>
                <c:pt idx="737">
                  <c:v>1.8282260012677713E-3</c:v>
                </c:pt>
                <c:pt idx="738">
                  <c:v>1.8435407734380064E-3</c:v>
                </c:pt>
                <c:pt idx="739">
                  <c:v>1.8568133862693647E-3</c:v>
                </c:pt>
                <c:pt idx="740">
                  <c:v>1.8670229685750447E-3</c:v>
                </c:pt>
                <c:pt idx="741">
                  <c:v>1.8767219752181383E-3</c:v>
                </c:pt>
                <c:pt idx="742">
                  <c:v>1.887952286440942E-3</c:v>
                </c:pt>
                <c:pt idx="743">
                  <c:v>1.9012243098324841E-3</c:v>
                </c:pt>
                <c:pt idx="744">
                  <c:v>1.9180693166281806E-3</c:v>
                </c:pt>
                <c:pt idx="745">
                  <c:v>1.9359349228611996E-3</c:v>
                </c:pt>
                <c:pt idx="746">
                  <c:v>1.9522689121064651E-3</c:v>
                </c:pt>
                <c:pt idx="747">
                  <c:v>1.9665609338408202E-3</c:v>
                </c:pt>
                <c:pt idx="748">
                  <c:v>1.9788110756108683E-3</c:v>
                </c:pt>
                <c:pt idx="749">
                  <c:v>1.9905506539916714E-3</c:v>
                </c:pt>
                <c:pt idx="750">
                  <c:v>2.0053525346475252E-3</c:v>
                </c:pt>
                <c:pt idx="751">
                  <c:v>2.0232165815946995E-3</c:v>
                </c:pt>
                <c:pt idx="752">
                  <c:v>2.0400595335726131E-3</c:v>
                </c:pt>
                <c:pt idx="753">
                  <c:v>2.0548606814272813E-3</c:v>
                </c:pt>
                <c:pt idx="754">
                  <c:v>2.068130489806481E-3</c:v>
                </c:pt>
                <c:pt idx="755">
                  <c:v>2.0819104890564266E-3</c:v>
                </c:pt>
                <c:pt idx="756">
                  <c:v>2.0997731684332687E-3</c:v>
                </c:pt>
                <c:pt idx="757">
                  <c:v>2.1176355287405037E-3</c:v>
                </c:pt>
                <c:pt idx="758">
                  <c:v>2.1334562099946542E-3</c:v>
                </c:pt>
                <c:pt idx="759">
                  <c:v>2.1492766409588093E-3</c:v>
                </c:pt>
                <c:pt idx="760">
                  <c:v>2.1656071458831089E-3</c:v>
                </c:pt>
                <c:pt idx="761">
                  <c:v>2.1809167520488179E-3</c:v>
                </c:pt>
                <c:pt idx="762">
                  <c:v>2.1941848878046346E-3</c:v>
                </c:pt>
                <c:pt idx="763">
                  <c:v>2.207452847519136E-3</c:v>
                </c:pt>
                <c:pt idx="764">
                  <c:v>2.2202103350802012E-3</c:v>
                </c:pt>
                <c:pt idx="765">
                  <c:v>2.2309264988568211E-3</c:v>
                </c:pt>
                <c:pt idx="766">
                  <c:v>2.2441939710975247E-3</c:v>
                </c:pt>
                <c:pt idx="767">
                  <c:v>2.2610332016061892E-3</c:v>
                </c:pt>
                <c:pt idx="768">
                  <c:v>2.2783824152536581E-3</c:v>
                </c:pt>
                <c:pt idx="769">
                  <c:v>2.2947108119685637E-3</c:v>
                </c:pt>
                <c:pt idx="770">
                  <c:v>2.3095081911999782E-3</c:v>
                </c:pt>
                <c:pt idx="771">
                  <c:v>2.3232848646896937E-3</c:v>
                </c:pt>
                <c:pt idx="772">
                  <c:v>2.3375715848774096E-3</c:v>
                </c:pt>
                <c:pt idx="773">
                  <c:v>2.3533887870034447E-3</c:v>
                </c:pt>
                <c:pt idx="774">
                  <c:v>2.3707363984418008E-3</c:v>
                </c:pt>
                <c:pt idx="775">
                  <c:v>2.3855326527448682E-3</c:v>
                </c:pt>
                <c:pt idx="776">
                  <c:v>2.3993082789174232E-3</c:v>
                </c:pt>
                <c:pt idx="777">
                  <c:v>2.4141041104728481E-3</c:v>
                </c:pt>
                <c:pt idx="778">
                  <c:v>2.4304302912387592E-3</c:v>
                </c:pt>
                <c:pt idx="779">
                  <c:v>2.4482867462584258E-3</c:v>
                </c:pt>
                <c:pt idx="780">
                  <c:v>2.4676733935525838E-3</c:v>
                </c:pt>
                <c:pt idx="781">
                  <c:v>2.4855291835607848E-3</c:v>
                </c:pt>
                <c:pt idx="782">
                  <c:v>2.5003237394706631E-3</c:v>
                </c:pt>
                <c:pt idx="783">
                  <c:v>2.5156282221538585E-3</c:v>
                </c:pt>
                <c:pt idx="784">
                  <c:v>2.5319527455164369E-3</c:v>
                </c:pt>
                <c:pt idx="785">
                  <c:v>2.5492972596000336E-3</c:v>
                </c:pt>
                <c:pt idx="786">
                  <c:v>2.5676617113273327E-3</c:v>
                </c:pt>
                <c:pt idx="787">
                  <c:v>2.5870460445017026E-3</c:v>
                </c:pt>
                <c:pt idx="788">
                  <c:v>2.6059199026020629E-3</c:v>
                </c:pt>
                <c:pt idx="789">
                  <c:v>2.623263133819827E-3</c:v>
                </c:pt>
                <c:pt idx="790">
                  <c:v>2.6390758177860492E-3</c:v>
                </c:pt>
                <c:pt idx="791">
                  <c:v>2.6564184739878522E-3</c:v>
                </c:pt>
                <c:pt idx="792">
                  <c:v>2.676821213872544E-3</c:v>
                </c:pt>
                <c:pt idx="793">
                  <c:v>2.6982436427482812E-3</c:v>
                </c:pt>
                <c:pt idx="794">
                  <c:v>2.7181354872202012E-3</c:v>
                </c:pt>
                <c:pt idx="795">
                  <c:v>2.7395570310716202E-3</c:v>
                </c:pt>
                <c:pt idx="796">
                  <c:v>2.7625081759905966E-3</c:v>
                </c:pt>
                <c:pt idx="797">
                  <c:v>2.7834187605466298E-3</c:v>
                </c:pt>
                <c:pt idx="798">
                  <c:v>2.8022889127350572E-3</c:v>
                </c:pt>
                <c:pt idx="799">
                  <c:v>2.8201387289716593E-3</c:v>
                </c:pt>
                <c:pt idx="800">
                  <c:v>2.8395181687125882E-3</c:v>
                </c:pt>
                <c:pt idx="801">
                  <c:v>2.8588972328983395E-3</c:v>
                </c:pt>
                <c:pt idx="802">
                  <c:v>2.8767460387244381E-3</c:v>
                </c:pt>
                <c:pt idx="803">
                  <c:v>2.8925547149852402E-3</c:v>
                </c:pt>
                <c:pt idx="804">
                  <c:v>2.9083631413357458E-3</c:v>
                </c:pt>
                <c:pt idx="805">
                  <c:v>2.9257011280490889E-3</c:v>
                </c:pt>
                <c:pt idx="806">
                  <c:v>2.9430388141620813E-3</c:v>
                </c:pt>
                <c:pt idx="807">
                  <c:v>2.9593563617980202E-3</c:v>
                </c:pt>
                <c:pt idx="808">
                  <c:v>2.975673643176165E-3</c:v>
                </c:pt>
                <c:pt idx="809">
                  <c:v>2.9945401678686391E-3</c:v>
                </c:pt>
                <c:pt idx="810">
                  <c:v>3.0154459011136488E-3</c:v>
                </c:pt>
                <c:pt idx="811">
                  <c:v>3.0353314369109389E-3</c:v>
                </c:pt>
                <c:pt idx="812">
                  <c:v>3.0531770939032981E-3</c:v>
                </c:pt>
                <c:pt idx="813">
                  <c:v>3.0725520180612015E-3</c:v>
                </c:pt>
                <c:pt idx="814">
                  <c:v>3.0919265668386963E-3</c:v>
                </c:pt>
                <c:pt idx="815">
                  <c:v>3.1128302642702602E-3</c:v>
                </c:pt>
                <c:pt idx="816">
                  <c:v>3.1342433549090584E-3</c:v>
                </c:pt>
                <c:pt idx="817">
                  <c:v>3.1556559870372192E-3</c:v>
                </c:pt>
                <c:pt idx="818">
                  <c:v>3.1770681606746072E-3</c:v>
                </c:pt>
                <c:pt idx="819">
                  <c:v>3.1969504828183192E-3</c:v>
                </c:pt>
                <c:pt idx="820">
                  <c:v>3.215303044709066E-3</c:v>
                </c:pt>
                <c:pt idx="821">
                  <c:v>3.2331454903072642E-3</c:v>
                </c:pt>
                <c:pt idx="822">
                  <c:v>3.2514973879447912E-3</c:v>
                </c:pt>
                <c:pt idx="823">
                  <c:v>3.2662806161179027E-3</c:v>
                </c:pt>
                <c:pt idx="824">
                  <c:v>3.2785148465773427E-3</c:v>
                </c:pt>
                <c:pt idx="825">
                  <c:v>3.2932976753535406E-3</c:v>
                </c:pt>
                <c:pt idx="826">
                  <c:v>3.3126679477969577E-3</c:v>
                </c:pt>
                <c:pt idx="827">
                  <c:v>3.3340767597666602E-3</c:v>
                </c:pt>
                <c:pt idx="828">
                  <c:v>3.3544656783901358E-3</c:v>
                </c:pt>
                <c:pt idx="829">
                  <c:v>3.3748541813140862E-3</c:v>
                </c:pt>
                <c:pt idx="830">
                  <c:v>3.3942228740654811E-3</c:v>
                </c:pt>
                <c:pt idx="831">
                  <c:v>3.4100233718834089E-3</c:v>
                </c:pt>
                <c:pt idx="832">
                  <c:v>3.4242945746861403E-3</c:v>
                </c:pt>
                <c:pt idx="833">
                  <c:v>3.4416236185717901E-3</c:v>
                </c:pt>
                <c:pt idx="834">
                  <c:v>3.4620103445713768E-3</c:v>
                </c:pt>
                <c:pt idx="835">
                  <c:v>3.484435263141876E-3</c:v>
                </c:pt>
                <c:pt idx="836">
                  <c:v>3.507369318814132E-3</c:v>
                </c:pt>
                <c:pt idx="837">
                  <c:v>3.5287739629091615E-3</c:v>
                </c:pt>
                <c:pt idx="838">
                  <c:v>3.5496685307043882E-3</c:v>
                </c:pt>
                <c:pt idx="839">
                  <c:v>3.5669954021344871E-3</c:v>
                </c:pt>
                <c:pt idx="840">
                  <c:v>3.5802451600717112E-3</c:v>
                </c:pt>
                <c:pt idx="841">
                  <c:v>3.5965523134597385E-3</c:v>
                </c:pt>
                <c:pt idx="842">
                  <c:v>3.6184646320820291E-3</c:v>
                </c:pt>
                <c:pt idx="843">
                  <c:v>3.6403764705651288E-3</c:v>
                </c:pt>
                <c:pt idx="844">
                  <c:v>3.658720896331652E-3</c:v>
                </c:pt>
                <c:pt idx="845">
                  <c:v>3.6765554320953163E-3</c:v>
                </c:pt>
                <c:pt idx="846">
                  <c:v>3.6959182822258623E-3</c:v>
                </c:pt>
                <c:pt idx="847">
                  <c:v>3.71579029120254E-3</c:v>
                </c:pt>
                <c:pt idx="848">
                  <c:v>3.7351523816568639E-3</c:v>
                </c:pt>
                <c:pt idx="849">
                  <c:v>3.7529855543647185E-3</c:v>
                </c:pt>
                <c:pt idx="850">
                  <c:v>3.7697993973547709E-3</c:v>
                </c:pt>
                <c:pt idx="851">
                  <c:v>3.7876319522126274E-3</c:v>
                </c:pt>
                <c:pt idx="852">
                  <c:v>3.8059736768855444E-3</c:v>
                </c:pt>
                <c:pt idx="853">
                  <c:v>3.8243150651457751E-3</c:v>
                </c:pt>
                <c:pt idx="854">
                  <c:v>3.8406182389665346E-3</c:v>
                </c:pt>
                <c:pt idx="855">
                  <c:v>3.8553927606608529E-3</c:v>
                </c:pt>
                <c:pt idx="856">
                  <c:v>3.8706765189168478E-3</c:v>
                </c:pt>
                <c:pt idx="857">
                  <c:v>3.8885072749846638E-3</c:v>
                </c:pt>
                <c:pt idx="858">
                  <c:v>3.9104131972006531E-3</c:v>
                </c:pt>
                <c:pt idx="859">
                  <c:v>3.9328280627404641E-3</c:v>
                </c:pt>
                <c:pt idx="860">
                  <c:v>3.9521859513862766E-3</c:v>
                </c:pt>
                <c:pt idx="861">
                  <c:v>3.970524658131044E-3</c:v>
                </c:pt>
                <c:pt idx="862">
                  <c:v>3.9914099978712028E-3</c:v>
                </c:pt>
                <c:pt idx="863">
                  <c:v>4.0128042838658952E-3</c:v>
                </c:pt>
                <c:pt idx="864">
                  <c:v>4.0301231325295759E-3</c:v>
                </c:pt>
                <c:pt idx="865">
                  <c:v>4.0459135860800906E-3</c:v>
                </c:pt>
                <c:pt idx="866">
                  <c:v>4.0622131475713504E-3</c:v>
                </c:pt>
                <c:pt idx="867">
                  <c:v>4.0805498366891279E-3</c:v>
                </c:pt>
                <c:pt idx="868">
                  <c:v>4.100414203809747E-3</c:v>
                </c:pt>
                <c:pt idx="869">
                  <c:v>4.1202781763451397E-3</c:v>
                </c:pt>
                <c:pt idx="870">
                  <c:v>4.1401417543109591E-3</c:v>
                </c:pt>
                <c:pt idx="871">
                  <c:v>4.159495630256204E-3</c:v>
                </c:pt>
                <c:pt idx="872">
                  <c:v>4.1783398337671288E-3</c:v>
                </c:pt>
                <c:pt idx="873">
                  <c:v>4.1971836821807313E-3</c:v>
                </c:pt>
                <c:pt idx="874">
                  <c:v>4.2150086173811828E-3</c:v>
                </c:pt>
                <c:pt idx="875">
                  <c:v>4.2297776087126841E-3</c:v>
                </c:pt>
                <c:pt idx="876">
                  <c:v>4.2460741736009043E-3</c:v>
                </c:pt>
                <c:pt idx="877">
                  <c:v>4.2649167456941285E-3</c:v>
                </c:pt>
                <c:pt idx="878">
                  <c:v>4.2832497183095883E-3</c:v>
                </c:pt>
                <c:pt idx="879">
                  <c:v>4.3015823548335341E-3</c:v>
                </c:pt>
                <c:pt idx="880">
                  <c:v>4.3199146552780768E-3</c:v>
                </c:pt>
                <c:pt idx="881">
                  <c:v>4.3402834838420449E-3</c:v>
                </c:pt>
                <c:pt idx="882">
                  <c:v>4.3606518975252608E-3</c:v>
                </c:pt>
                <c:pt idx="883">
                  <c:v>4.3784739191794703E-3</c:v>
                </c:pt>
                <c:pt idx="884">
                  <c:v>4.3942588731144426E-3</c:v>
                </c:pt>
                <c:pt idx="885">
                  <c:v>4.4064793114923038E-3</c:v>
                </c:pt>
                <c:pt idx="886">
                  <c:v>4.4192087760019519E-3</c:v>
                </c:pt>
                <c:pt idx="887">
                  <c:v>4.4365205876988932E-3</c:v>
                </c:pt>
                <c:pt idx="888">
                  <c:v>4.4563778850144533E-3</c:v>
                </c:pt>
                <c:pt idx="889">
                  <c:v>4.4731799055340582E-3</c:v>
                </c:pt>
                <c:pt idx="890">
                  <c:v>4.4889633646222034E-3</c:v>
                </c:pt>
                <c:pt idx="891">
                  <c:v>4.5057648376534212E-3</c:v>
                </c:pt>
                <c:pt idx="892">
                  <c:v>4.5230751509857236E-3</c:v>
                </c:pt>
                <c:pt idx="893">
                  <c:v>4.5419125044400413E-3</c:v>
                </c:pt>
                <c:pt idx="894">
                  <c:v>4.5622768117157785E-3</c:v>
                </c:pt>
                <c:pt idx="895">
                  <c:v>4.5841679795213574E-3</c:v>
                </c:pt>
                <c:pt idx="896">
                  <c:v>4.6055495877754052E-3</c:v>
                </c:pt>
                <c:pt idx="897">
                  <c:v>4.6243853877082942E-3</c:v>
                </c:pt>
                <c:pt idx="898">
                  <c:v>4.6432208328602963E-3</c:v>
                </c:pt>
                <c:pt idx="899">
                  <c:v>4.6646011785203704E-3</c:v>
                </c:pt>
                <c:pt idx="900">
                  <c:v>4.6890352995497221E-3</c:v>
                </c:pt>
                <c:pt idx="901">
                  <c:v>4.7114327193679461E-3</c:v>
                </c:pt>
                <c:pt idx="902">
                  <c:v>4.7302665250317268E-3</c:v>
                </c:pt>
                <c:pt idx="903">
                  <c:v>4.747063944337564E-3</c:v>
                </c:pt>
                <c:pt idx="904">
                  <c:v>4.7653880799733671E-3</c:v>
                </c:pt>
                <c:pt idx="905">
                  <c:v>4.7826938997684457E-3</c:v>
                </c:pt>
                <c:pt idx="906">
                  <c:v>4.7994904384601753E-3</c:v>
                </c:pt>
                <c:pt idx="907">
                  <c:v>4.8173046409098683E-3</c:v>
                </c:pt>
                <c:pt idx="908">
                  <c:v>4.8371543783977235E-3</c:v>
                </c:pt>
                <c:pt idx="909">
                  <c:v>4.8570037218813337E-3</c:v>
                </c:pt>
                <c:pt idx="910">
                  <c:v>4.8737990124823431E-3</c:v>
                </c:pt>
                <c:pt idx="911">
                  <c:v>4.8880493408763334E-3</c:v>
                </c:pt>
                <c:pt idx="912">
                  <c:v>4.90331732452556E-3</c:v>
                </c:pt>
                <c:pt idx="913">
                  <c:v>4.9190939960705804E-3</c:v>
                </c:pt>
                <c:pt idx="914">
                  <c:v>4.9353793314318361E-3</c:v>
                </c:pt>
                <c:pt idx="915">
                  <c:v>4.9511554971571918E-3</c:v>
                </c:pt>
                <c:pt idx="916">
                  <c:v>4.9684581024212254E-3</c:v>
                </c:pt>
                <c:pt idx="917">
                  <c:v>4.9872870679862694E-3</c:v>
                </c:pt>
                <c:pt idx="918">
                  <c:v>5.0050979253327011E-3</c:v>
                </c:pt>
                <c:pt idx="919">
                  <c:v>5.0218907288535671E-3</c:v>
                </c:pt>
                <c:pt idx="920">
                  <c:v>5.0417364058169597E-3</c:v>
                </c:pt>
                <c:pt idx="921">
                  <c:v>5.0625993851477246E-3</c:v>
                </c:pt>
                <c:pt idx="922">
                  <c:v>5.0829530918637712E-3</c:v>
                </c:pt>
                <c:pt idx="923">
                  <c:v>5.10585051674414E-3</c:v>
                </c:pt>
                <c:pt idx="924">
                  <c:v>5.1277297884501994E-3</c:v>
                </c:pt>
                <c:pt idx="925">
                  <c:v>5.1470645603589275E-3</c:v>
                </c:pt>
                <c:pt idx="926">
                  <c:v>5.1648725721838993E-3</c:v>
                </c:pt>
                <c:pt idx="927">
                  <c:v>5.1816626928773849E-3</c:v>
                </c:pt>
                <c:pt idx="928">
                  <c:v>5.1984525316672008E-3</c:v>
                </c:pt>
                <c:pt idx="929">
                  <c:v>5.2167683979395495E-3</c:v>
                </c:pt>
                <c:pt idx="930">
                  <c:v>5.2345751685320624E-3</c:v>
                </c:pt>
                <c:pt idx="931">
                  <c:v>5.250855367028775E-3</c:v>
                </c:pt>
                <c:pt idx="932">
                  <c:v>5.2666265565761384E-3</c:v>
                </c:pt>
                <c:pt idx="933">
                  <c:v>5.2834149689091874E-3</c:v>
                </c:pt>
                <c:pt idx="934">
                  <c:v>5.3017292791012489E-3</c:v>
                </c:pt>
                <c:pt idx="935">
                  <c:v>5.3210606870947082E-3</c:v>
                </c:pt>
                <c:pt idx="936">
                  <c:v>5.3398830147508821E-3</c:v>
                </c:pt>
                <c:pt idx="937">
                  <c:v>5.3592136852001091E-3</c:v>
                </c:pt>
                <c:pt idx="938">
                  <c:v>5.3790526689564281E-3</c:v>
                </c:pt>
                <c:pt idx="939">
                  <c:v>5.3993999357596972E-3</c:v>
                </c:pt>
                <c:pt idx="940">
                  <c:v>5.4187294557522915E-3</c:v>
                </c:pt>
                <c:pt idx="941">
                  <c:v>5.4370412879432093E-3</c:v>
                </c:pt>
                <c:pt idx="942">
                  <c:v>5.4573873748827795E-3</c:v>
                </c:pt>
                <c:pt idx="943">
                  <c:v>5.4777330478672972E-3</c:v>
                </c:pt>
                <c:pt idx="944">
                  <c:v>5.495535172170031E-3</c:v>
                </c:pt>
                <c:pt idx="945">
                  <c:v>5.5138455979742308E-3</c:v>
                </c:pt>
                <c:pt idx="946">
                  <c:v>5.5331729059352906E-3</c:v>
                </c:pt>
                <c:pt idx="947">
                  <c:v>5.5545342327795871E-3</c:v>
                </c:pt>
                <c:pt idx="948">
                  <c:v>5.5758951033273675E-3</c:v>
                </c:pt>
                <c:pt idx="949">
                  <c:v>5.5942040577798072E-3</c:v>
                </c:pt>
                <c:pt idx="950">
                  <c:v>5.6125126770205742E-3</c:v>
                </c:pt>
                <c:pt idx="951">
                  <c:v>5.6333637517799176E-3</c:v>
                </c:pt>
                <c:pt idx="952">
                  <c:v>5.6521802021383466E-3</c:v>
                </c:pt>
                <c:pt idx="953">
                  <c:v>5.667436523595356E-3</c:v>
                </c:pt>
                <c:pt idx="954">
                  <c:v>5.685235271123597E-3</c:v>
                </c:pt>
                <c:pt idx="955">
                  <c:v>5.7050677880613422E-3</c:v>
                </c:pt>
                <c:pt idx="956">
                  <c:v>5.7248999116781387E-3</c:v>
                </c:pt>
                <c:pt idx="957">
                  <c:v>5.744731641989618E-3</c:v>
                </c:pt>
                <c:pt idx="958">
                  <c:v>5.7645629790113633E-3</c:v>
                </c:pt>
                <c:pt idx="959">
                  <c:v>5.7818515160506347E-3</c:v>
                </c:pt>
                <c:pt idx="960">
                  <c:v>5.7955804354857064E-3</c:v>
                </c:pt>
                <c:pt idx="961">
                  <c:v>5.8082922298701503E-3</c:v>
                </c:pt>
                <c:pt idx="962">
                  <c:v>5.8235461698359367E-3</c:v>
                </c:pt>
                <c:pt idx="963">
                  <c:v>5.8428674931032838E-3</c:v>
                </c:pt>
                <c:pt idx="964">
                  <c:v>5.8652390852495778E-3</c:v>
                </c:pt>
                <c:pt idx="965">
                  <c:v>5.8865933199732422E-3</c:v>
                </c:pt>
                <c:pt idx="966">
                  <c:v>5.9064218439156789E-3</c:v>
                </c:pt>
                <c:pt idx="967">
                  <c:v>5.9252331570398137E-3</c:v>
                </c:pt>
                <c:pt idx="968">
                  <c:v>5.945060914833716E-3</c:v>
                </c:pt>
                <c:pt idx="969">
                  <c:v>5.9628547217250895E-3</c:v>
                </c:pt>
                <c:pt idx="970">
                  <c:v>5.9801398309599334E-3</c:v>
                </c:pt>
                <c:pt idx="971">
                  <c:v>5.998441385677563E-3</c:v>
                </c:pt>
                <c:pt idx="972">
                  <c:v>6.0177593300657891E-3</c:v>
                </c:pt>
                <c:pt idx="973">
                  <c:v>6.0391103081192535E-3</c:v>
                </c:pt>
                <c:pt idx="974">
                  <c:v>6.0594441491215647E-3</c:v>
                </c:pt>
                <c:pt idx="975">
                  <c:v>6.0782525839427354E-3</c:v>
                </c:pt>
                <c:pt idx="976">
                  <c:v>6.0970606650131006E-3</c:v>
                </c:pt>
                <c:pt idx="977">
                  <c:v>6.1153600800423532E-3</c:v>
                </c:pt>
                <c:pt idx="978">
                  <c:v>6.1316259456155311E-3</c:v>
                </c:pt>
                <c:pt idx="979">
                  <c:v>6.1489081378924724E-3</c:v>
                </c:pt>
                <c:pt idx="980">
                  <c:v>6.1666983179676713E-3</c:v>
                </c:pt>
                <c:pt idx="981">
                  <c:v>6.1829633485081924E-3</c:v>
                </c:pt>
                <c:pt idx="982">
                  <c:v>6.1992281145018188E-3</c:v>
                </c:pt>
                <c:pt idx="983">
                  <c:v>6.2149843542907285E-3</c:v>
                </c:pt>
                <c:pt idx="984">
                  <c:v>6.2302320919078906E-3</c:v>
                </c:pt>
                <c:pt idx="985">
                  <c:v>6.2449713506099224E-3</c:v>
                </c:pt>
                <c:pt idx="986">
                  <c:v>6.258693913425783E-3</c:v>
                </c:pt>
                <c:pt idx="987">
                  <c:v>6.2729245204122593E-3</c:v>
                </c:pt>
                <c:pt idx="988">
                  <c:v>6.2876631498776352E-3</c:v>
                </c:pt>
                <c:pt idx="989">
                  <c:v>6.3024015621187673E-3</c:v>
                </c:pt>
                <c:pt idx="990">
                  <c:v>6.3201890117521534E-3</c:v>
                </c:pt>
                <c:pt idx="991">
                  <c:v>6.3389925430559794E-3</c:v>
                </c:pt>
                <c:pt idx="992">
                  <c:v>6.3552547714898584E-3</c:v>
                </c:pt>
                <c:pt idx="993">
                  <c:v>6.3699921875788341E-3</c:v>
                </c:pt>
                <c:pt idx="994">
                  <c:v>6.3852375618786124E-3</c:v>
                </c:pt>
                <c:pt idx="995">
                  <c:v>6.4040398700910498E-3</c:v>
                </c:pt>
                <c:pt idx="996">
                  <c:v>6.4238581365879139E-3</c:v>
                </c:pt>
                <c:pt idx="997">
                  <c:v>6.441643425969013E-3</c:v>
                </c:pt>
                <c:pt idx="998">
                  <c:v>6.4594283990391981E-3</c:v>
                </c:pt>
                <c:pt idx="999">
                  <c:v>6.4772130558099651E-3</c:v>
                </c:pt>
                <c:pt idx="1000">
                  <c:v>6.4955055156583419E-3</c:v>
                </c:pt>
                <c:pt idx="1001">
                  <c:v>6.5137976408989728E-3</c:v>
                </c:pt>
                <c:pt idx="1002">
                  <c:v>6.5300570268839783E-3</c:v>
                </c:pt>
                <c:pt idx="1003">
                  <c:v>6.5447918670837116E-3</c:v>
                </c:pt>
                <c:pt idx="1004">
                  <c:v>6.5610507491335431E-3</c:v>
                </c:pt>
                <c:pt idx="1005">
                  <c:v>6.5798497519738968E-3</c:v>
                </c:pt>
                <c:pt idx="1006">
                  <c:v>6.5986484014185932E-3</c:v>
                </c:pt>
                <c:pt idx="1007">
                  <c:v>6.6159225244777622E-3</c:v>
                </c:pt>
                <c:pt idx="1008">
                  <c:v>6.6321802500731494E-3</c:v>
                </c:pt>
                <c:pt idx="1009">
                  <c:v>6.6494537939137703E-3</c:v>
                </c:pt>
                <c:pt idx="1010">
                  <c:v>6.6667270393844296E-3</c:v>
                </c:pt>
                <c:pt idx="1011">
                  <c:v>6.6839999864950162E-3</c:v>
                </c:pt>
                <c:pt idx="1012">
                  <c:v>6.6997485900133144E-3</c:v>
                </c:pt>
                <c:pt idx="1013">
                  <c:v>6.7134649135815721E-3</c:v>
                </c:pt>
                <c:pt idx="1014">
                  <c:v>6.7292130530788958E-3</c:v>
                </c:pt>
                <c:pt idx="1015">
                  <c:v>6.7475009038505734E-3</c:v>
                </c:pt>
                <c:pt idx="1016">
                  <c:v>6.7657884201828937E-3</c:v>
                </c:pt>
                <c:pt idx="1017">
                  <c:v>6.7835676293285631E-3</c:v>
                </c:pt>
                <c:pt idx="1018">
                  <c:v>6.8023624495781275E-3</c:v>
                </c:pt>
                <c:pt idx="1019">
                  <c:v>6.8211569165892699E-3</c:v>
                </c:pt>
                <c:pt idx="1020">
                  <c:v>6.8379192513188464E-3</c:v>
                </c:pt>
                <c:pt idx="1021">
                  <c:v>6.8521416180225281E-3</c:v>
                </c:pt>
                <c:pt idx="1022">
                  <c:v>6.8658558514922965E-3</c:v>
                </c:pt>
                <c:pt idx="1023">
                  <c:v>6.8821095142807794E-3</c:v>
                </c:pt>
                <c:pt idx="1024">
                  <c:v>6.8988708273422074E-3</c:v>
                </c:pt>
                <c:pt idx="1025">
                  <c:v>6.9156318594667324E-3</c:v>
                </c:pt>
                <c:pt idx="1026">
                  <c:v>6.9308689176176639E-3</c:v>
                </c:pt>
                <c:pt idx="1027">
                  <c:v>6.946613633805488E-3</c:v>
                </c:pt>
                <c:pt idx="1028">
                  <c:v>6.9654053899135182E-3</c:v>
                </c:pt>
                <c:pt idx="1029">
                  <c:v>6.9836889217845515E-3</c:v>
                </c:pt>
                <c:pt idx="1030">
                  <c:v>6.9994328063649079E-3</c:v>
                </c:pt>
                <c:pt idx="1031">
                  <c:v>7.0126371635997574E-3</c:v>
                </c:pt>
                <c:pt idx="1032">
                  <c:v>7.0248256462963465E-3</c:v>
                </c:pt>
                <c:pt idx="1033">
                  <c:v>7.0385375117577474E-3</c:v>
                </c:pt>
                <c:pt idx="1034">
                  <c:v>7.0542805328387154E-3</c:v>
                </c:pt>
                <c:pt idx="1035">
                  <c:v>7.0715467871131149E-3</c:v>
                </c:pt>
                <c:pt idx="1036">
                  <c:v>7.0893205609963376E-3</c:v>
                </c:pt>
                <c:pt idx="1037">
                  <c:v>7.1050627826252854E-3</c:v>
                </c:pt>
                <c:pt idx="1038">
                  <c:v>7.1213125579215279E-3</c:v>
                </c:pt>
                <c:pt idx="1039">
                  <c:v>7.1385776548529281E-3</c:v>
                </c:pt>
                <c:pt idx="1040">
                  <c:v>7.1553346697585465E-3</c:v>
                </c:pt>
                <c:pt idx="1041">
                  <c:v>7.1741225040779181E-3</c:v>
                </c:pt>
                <c:pt idx="1042">
                  <c:v>7.1934177502883294E-3</c:v>
                </c:pt>
                <c:pt idx="1043">
                  <c:v>7.2111893582156297E-3</c:v>
                </c:pt>
                <c:pt idx="1044">
                  <c:v>7.2254064171633822E-3</c:v>
                </c:pt>
                <c:pt idx="1045">
                  <c:v>7.2365768216845995E-3</c:v>
                </c:pt>
                <c:pt idx="1046">
                  <c:v>7.2497780479770842E-3</c:v>
                </c:pt>
                <c:pt idx="1047">
                  <c:v>7.2634868292894483E-3</c:v>
                </c:pt>
                <c:pt idx="1048">
                  <c:v>7.2751645318082083E-3</c:v>
                </c:pt>
                <c:pt idx="1049">
                  <c:v>7.2883652487090115E-3</c:v>
                </c:pt>
                <c:pt idx="1050">
                  <c:v>7.3015657913529739E-3</c:v>
                </c:pt>
                <c:pt idx="1051">
                  <c:v>7.3152738627417424E-3</c:v>
                </c:pt>
                <c:pt idx="1052">
                  <c:v>7.3299971375233378E-3</c:v>
                </c:pt>
                <c:pt idx="1053">
                  <c:v>7.3452278833224059E-3</c:v>
                </c:pt>
                <c:pt idx="1054">
                  <c:v>7.3594430367777894E-3</c:v>
                </c:pt>
                <c:pt idx="1055">
                  <c:v>7.3741656612636448E-3</c:v>
                </c:pt>
                <c:pt idx="1056">
                  <c:v>7.3893957343631432E-3</c:v>
                </c:pt>
                <c:pt idx="1057">
                  <c:v>7.4020872847606499E-3</c:v>
                </c:pt>
                <c:pt idx="1058">
                  <c:v>7.4137633688661237E-3</c:v>
                </c:pt>
                <c:pt idx="1059">
                  <c:v>7.4289928389061552E-3</c:v>
                </c:pt>
                <c:pt idx="1060">
                  <c:v>7.4472678968031131E-3</c:v>
                </c:pt>
                <c:pt idx="1061">
                  <c:v>7.4675731249940038E-3</c:v>
                </c:pt>
                <c:pt idx="1062">
                  <c:v>7.4853398614505521E-3</c:v>
                </c:pt>
                <c:pt idx="1063">
                  <c:v>7.5005682414658508E-3</c:v>
                </c:pt>
                <c:pt idx="1064">
                  <c:v>7.5152887883802076E-3</c:v>
                </c:pt>
                <c:pt idx="1065">
                  <c:v>7.5315318990174934E-3</c:v>
                </c:pt>
                <c:pt idx="1066">
                  <c:v>7.5487899149855823E-3</c:v>
                </c:pt>
                <c:pt idx="1067">
                  <c:v>7.5660476331196871E-3</c:v>
                </c:pt>
                <c:pt idx="1068">
                  <c:v>7.583305053430316E-3</c:v>
                </c:pt>
                <c:pt idx="1069">
                  <c:v>7.6005621759273039E-3</c:v>
                </c:pt>
                <c:pt idx="1070">
                  <c:v>7.6188340986822773E-3</c:v>
                </c:pt>
                <c:pt idx="1071">
                  <c:v>7.6345679868638772E-3</c:v>
                </c:pt>
                <c:pt idx="1072">
                  <c:v>7.6487790279294804E-3</c:v>
                </c:pt>
                <c:pt idx="1073">
                  <c:v>7.6619748138046133E-3</c:v>
                </c:pt>
                <c:pt idx="1074">
                  <c:v>7.6766929849351852E-3</c:v>
                </c:pt>
                <c:pt idx="1075">
                  <c:v>7.6934409851353962E-3</c:v>
                </c:pt>
                <c:pt idx="1076">
                  <c:v>7.709681202308096E-3</c:v>
                </c:pt>
                <c:pt idx="1077">
                  <c:v>7.7233836804014439E-3</c:v>
                </c:pt>
                <c:pt idx="1078">
                  <c:v>7.735056013647679E-3</c:v>
                </c:pt>
                <c:pt idx="1079">
                  <c:v>7.7477431778662648E-3</c:v>
                </c:pt>
                <c:pt idx="1080">
                  <c:v>7.7624600867067803E-3</c:v>
                </c:pt>
                <c:pt idx="1081">
                  <c:v>7.7802215848033398E-3</c:v>
                </c:pt>
                <c:pt idx="1082">
                  <c:v>7.7989976826282423E-3</c:v>
                </c:pt>
                <c:pt idx="1083">
                  <c:v>7.8187883230260782E-3</c:v>
                </c:pt>
                <c:pt idx="1084">
                  <c:v>7.8370562588412178E-3</c:v>
                </c:pt>
                <c:pt idx="1085">
                  <c:v>7.8512644226494451E-3</c:v>
                </c:pt>
                <c:pt idx="1086">
                  <c:v>7.8629352633331744E-3</c:v>
                </c:pt>
                <c:pt idx="1087">
                  <c:v>7.8751133866541111E-3</c:v>
                </c:pt>
                <c:pt idx="1088">
                  <c:v>7.8877987740775032E-3</c:v>
                </c:pt>
                <c:pt idx="1089">
                  <c:v>7.8999765946131464E-3</c:v>
                </c:pt>
                <c:pt idx="1090">
                  <c:v>7.9136764654539997E-3</c:v>
                </c:pt>
                <c:pt idx="1091">
                  <c:v>7.927883540679196E-3</c:v>
                </c:pt>
                <c:pt idx="1092">
                  <c:v>7.9415830292064431E-3</c:v>
                </c:pt>
                <c:pt idx="1093">
                  <c:v>7.9573118401517692E-3</c:v>
                </c:pt>
                <c:pt idx="1094">
                  <c:v>7.9745625096303147E-3</c:v>
                </c:pt>
                <c:pt idx="1095">
                  <c:v>7.9938423174821908E-3</c:v>
                </c:pt>
                <c:pt idx="1096">
                  <c:v>8.0136291021939438E-3</c:v>
                </c:pt>
                <c:pt idx="1097">
                  <c:v>8.0308788001977379E-3</c:v>
                </c:pt>
                <c:pt idx="1098">
                  <c:v>8.0455915427773868E-3</c:v>
                </c:pt>
                <c:pt idx="1099">
                  <c:v>8.0587820934730683E-3</c:v>
                </c:pt>
                <c:pt idx="1100">
                  <c:v>8.071972470180178E-3</c:v>
                </c:pt>
                <c:pt idx="1101">
                  <c:v>8.086177296676109E-3</c:v>
                </c:pt>
                <c:pt idx="1102">
                  <c:v>8.0998746168463379E-3</c:v>
                </c:pt>
                <c:pt idx="1103">
                  <c:v>8.1140790470054427E-3</c:v>
                </c:pt>
                <c:pt idx="1104">
                  <c:v>8.1308197235271003E-3</c:v>
                </c:pt>
                <c:pt idx="1105">
                  <c:v>8.1500965190343267E-3</c:v>
                </c:pt>
                <c:pt idx="1106">
                  <c:v>8.1693729429538221E-3</c:v>
                </c:pt>
                <c:pt idx="1107">
                  <c:v>8.1886489953002205E-3</c:v>
                </c:pt>
                <c:pt idx="1108">
                  <c:v>8.2064029253233108E-3</c:v>
                </c:pt>
                <c:pt idx="1109">
                  <c:v>8.221620328757678E-3</c:v>
                </c:pt>
                <c:pt idx="1110">
                  <c:v>8.2353157938596638E-3</c:v>
                </c:pt>
                <c:pt idx="1111">
                  <c:v>8.2505327573252022E-3</c:v>
                </c:pt>
                <c:pt idx="1112">
                  <c:v>8.2667639297993208E-3</c:v>
                </c:pt>
                <c:pt idx="1113">
                  <c:v>8.2814732022968001E-3</c:v>
                </c:pt>
                <c:pt idx="1114">
                  <c:v>8.2931390231915491E-3</c:v>
                </c:pt>
                <c:pt idx="1115">
                  <c:v>8.304297507139324E-3</c:v>
                </c:pt>
                <c:pt idx="1116">
                  <c:v>8.3164702567148779E-3</c:v>
                </c:pt>
                <c:pt idx="1117">
                  <c:v>8.3291500466262294E-3</c:v>
                </c:pt>
                <c:pt idx="1118">
                  <c:v>8.3438584015046828E-3</c:v>
                </c:pt>
                <c:pt idx="1119">
                  <c:v>8.3626239195107588E-3</c:v>
                </c:pt>
                <c:pt idx="1120">
                  <c:v>8.3803747610912711E-3</c:v>
                </c:pt>
                <c:pt idx="1121">
                  <c:v>8.3955895173767059E-3</c:v>
                </c:pt>
                <c:pt idx="1122">
                  <c:v>8.4087754522443464E-3</c:v>
                </c:pt>
                <c:pt idx="1123">
                  <c:v>8.4184112177717266E-3</c:v>
                </c:pt>
                <c:pt idx="1124">
                  <c:v>8.4265254746225017E-3</c:v>
                </c:pt>
                <c:pt idx="1125">
                  <c:v>8.4366682030977205E-3</c:v>
                </c:pt>
                <c:pt idx="1126">
                  <c:v>8.4493464690256186E-3</c:v>
                </c:pt>
                <c:pt idx="1127">
                  <c:v>8.4620245742169017E-3</c:v>
                </c:pt>
                <c:pt idx="1128">
                  <c:v>8.4731811738275702E-3</c:v>
                </c:pt>
                <c:pt idx="1129">
                  <c:v>8.4823092082017063E-3</c:v>
                </c:pt>
                <c:pt idx="1130">
                  <c:v>8.4924513708963065E-3</c:v>
                </c:pt>
                <c:pt idx="1131">
                  <c:v>8.5036076310542295E-3</c:v>
                </c:pt>
                <c:pt idx="1132">
                  <c:v>8.5162850483400266E-3</c:v>
                </c:pt>
                <c:pt idx="1133">
                  <c:v>8.5320048225739579E-3</c:v>
                </c:pt>
                <c:pt idx="1134">
                  <c:v>8.5487385042556825E-3</c:v>
                </c:pt>
                <c:pt idx="1135">
                  <c:v>8.5669931103750704E-3</c:v>
                </c:pt>
                <c:pt idx="1136">
                  <c:v>8.5832191471809666E-3</c:v>
                </c:pt>
                <c:pt idx="1137">
                  <c:v>8.5958955552449534E-3</c:v>
                </c:pt>
                <c:pt idx="1138">
                  <c:v>8.6090788491721536E-3</c:v>
                </c:pt>
                <c:pt idx="1139">
                  <c:v>8.6253042031134292E-3</c:v>
                </c:pt>
                <c:pt idx="1140">
                  <c:v>8.6420363236389391E-3</c:v>
                </c:pt>
                <c:pt idx="1141">
                  <c:v>8.6587681642050236E-3</c:v>
                </c:pt>
                <c:pt idx="1142">
                  <c:v>8.6734716717778073E-3</c:v>
                </c:pt>
                <c:pt idx="1143">
                  <c:v>8.6851329206114724E-3</c:v>
                </c:pt>
                <c:pt idx="1144">
                  <c:v>8.6967940334620065E-3</c:v>
                </c:pt>
                <c:pt idx="1145">
                  <c:v>8.709975997291005E-3</c:v>
                </c:pt>
                <c:pt idx="1146">
                  <c:v>8.7241717640122295E-3</c:v>
                </c:pt>
                <c:pt idx="1147">
                  <c:v>8.7388743099609967E-3</c:v>
                </c:pt>
                <c:pt idx="1148">
                  <c:v>8.7525626929094262E-3</c:v>
                </c:pt>
                <c:pt idx="1149">
                  <c:v>8.7667578550970262E-3</c:v>
                </c:pt>
                <c:pt idx="1150">
                  <c:v>8.7834876089901478E-3</c:v>
                </c:pt>
                <c:pt idx="1151">
                  <c:v>8.7997101333572667E-3</c:v>
                </c:pt>
                <c:pt idx="1152">
                  <c:v>8.8128907406285172E-3</c:v>
                </c:pt>
                <c:pt idx="1153">
                  <c:v>8.8230295510825524E-3</c:v>
                </c:pt>
                <c:pt idx="1154">
                  <c:v>8.8326613258004477E-3</c:v>
                </c:pt>
                <c:pt idx="1155">
                  <c:v>8.8433068636093945E-3</c:v>
                </c:pt>
                <c:pt idx="1156">
                  <c:v>8.8559799751447305E-3</c:v>
                </c:pt>
                <c:pt idx="1157">
                  <c:v>8.8711874969882362E-3</c:v>
                </c:pt>
                <c:pt idx="1158">
                  <c:v>8.8853809753893301E-3</c:v>
                </c:pt>
                <c:pt idx="1159">
                  <c:v>8.8975466536790736E-3</c:v>
                </c:pt>
                <c:pt idx="1160">
                  <c:v>8.9086983954293018E-3</c:v>
                </c:pt>
                <c:pt idx="1161">
                  <c:v>8.924412002272621E-3</c:v>
                </c:pt>
                <c:pt idx="1162">
                  <c:v>8.9421528745309321E-3</c:v>
                </c:pt>
                <c:pt idx="1163">
                  <c:v>8.9578659556966544E-3</c:v>
                </c:pt>
                <c:pt idx="1164">
                  <c:v>8.9710444785566813E-3</c:v>
                </c:pt>
                <c:pt idx="1165">
                  <c:v>8.9837159713728205E-3</c:v>
                </c:pt>
                <c:pt idx="1166">
                  <c:v>8.9953736029527321E-3</c:v>
                </c:pt>
                <c:pt idx="1167">
                  <c:v>9.0060174087521205E-3</c:v>
                </c:pt>
                <c:pt idx="1168">
                  <c:v>9.0161542613304523E-3</c:v>
                </c:pt>
                <c:pt idx="1169">
                  <c:v>9.0283183487883875E-3</c:v>
                </c:pt>
                <c:pt idx="1170">
                  <c:v>9.0409891158842771E-3</c:v>
                </c:pt>
                <c:pt idx="1171">
                  <c:v>9.0556870045835989E-3</c:v>
                </c:pt>
                <c:pt idx="1172">
                  <c:v>9.0724119255018061E-3</c:v>
                </c:pt>
                <c:pt idx="1173">
                  <c:v>9.0881229600458455E-3</c:v>
                </c:pt>
                <c:pt idx="1174">
                  <c:v>9.1018065632124216E-3</c:v>
                </c:pt>
                <c:pt idx="1175">
                  <c:v>9.1149831892968682E-3</c:v>
                </c:pt>
                <c:pt idx="1176">
                  <c:v>9.1317071185287868E-3</c:v>
                </c:pt>
                <c:pt idx="1177">
                  <c:v>9.1504578581065362E-3</c:v>
                </c:pt>
                <c:pt idx="1178">
                  <c:v>9.1661676665257125E-3</c:v>
                </c:pt>
                <c:pt idx="1179">
                  <c:v>9.1773164131027807E-3</c:v>
                </c:pt>
                <c:pt idx="1180">
                  <c:v>9.1884650353864748E-3</c:v>
                </c:pt>
                <c:pt idx="1181">
                  <c:v>9.2001202803354814E-3</c:v>
                </c:pt>
                <c:pt idx="1182">
                  <c:v>9.2138023510714671E-3</c:v>
                </c:pt>
                <c:pt idx="1183">
                  <c:v>9.2305246277541771E-3</c:v>
                </c:pt>
                <c:pt idx="1184">
                  <c:v>9.2467399017318892E-3</c:v>
                </c:pt>
                <c:pt idx="1185">
                  <c:v>9.2624481976633262E-3</c:v>
                </c:pt>
                <c:pt idx="1186">
                  <c:v>9.2776495394353096E-3</c:v>
                </c:pt>
                <c:pt idx="1187">
                  <c:v>9.2918372499393911E-3</c:v>
                </c:pt>
                <c:pt idx="1188">
                  <c:v>9.3070381449685147E-3</c:v>
                </c:pt>
                <c:pt idx="1189">
                  <c:v>9.3252789139996687E-3</c:v>
                </c:pt>
                <c:pt idx="1190">
                  <c:v>9.3455460449194845E-3</c:v>
                </c:pt>
                <c:pt idx="1191">
                  <c:v>9.3637861115570785E-3</c:v>
                </c:pt>
                <c:pt idx="1192">
                  <c:v>9.3789859129465459E-3</c:v>
                </c:pt>
                <c:pt idx="1193">
                  <c:v>9.3906389375527418E-3</c:v>
                </c:pt>
                <c:pt idx="1194">
                  <c:v>9.4012785370781587E-3</c:v>
                </c:pt>
                <c:pt idx="1195">
                  <c:v>9.4134379407811841E-3</c:v>
                </c:pt>
                <c:pt idx="1196">
                  <c:v>9.4255971966349106E-3</c:v>
                </c:pt>
                <c:pt idx="1197">
                  <c:v>9.4357297969084875E-3</c:v>
                </c:pt>
                <c:pt idx="1198">
                  <c:v>9.4453556720715572E-3</c:v>
                </c:pt>
                <c:pt idx="1199">
                  <c:v>9.4575145398379905E-3</c:v>
                </c:pt>
                <c:pt idx="1200">
                  <c:v>9.4727129166515527E-3</c:v>
                </c:pt>
                <c:pt idx="1201">
                  <c:v>9.4874044613386267E-3</c:v>
                </c:pt>
                <c:pt idx="1202">
                  <c:v>9.499056222616438E-3</c:v>
                </c:pt>
                <c:pt idx="1203">
                  <c:v>9.5081748976121334E-3</c:v>
                </c:pt>
                <c:pt idx="1204">
                  <c:v>9.5188132466823786E-3</c:v>
                </c:pt>
                <c:pt idx="1205">
                  <c:v>9.5329975360624319E-3</c:v>
                </c:pt>
                <c:pt idx="1206">
                  <c:v>9.5502210455453204E-3</c:v>
                </c:pt>
                <c:pt idx="1207">
                  <c:v>9.5689639393930527E-3</c:v>
                </c:pt>
                <c:pt idx="1208">
                  <c:v>9.5861868294247685E-3</c:v>
                </c:pt>
                <c:pt idx="1209">
                  <c:v>9.6013832507692715E-3</c:v>
                </c:pt>
                <c:pt idx="1210">
                  <c:v>9.6125271463206041E-3</c:v>
                </c:pt>
                <c:pt idx="1211">
                  <c:v>9.6236709176869186E-3</c:v>
                </c:pt>
                <c:pt idx="1212">
                  <c:v>9.638866769422421E-3</c:v>
                </c:pt>
                <c:pt idx="1213">
                  <c:v>9.6550754234258004E-3</c:v>
                </c:pt>
                <c:pt idx="1214">
                  <c:v>9.6687512708916578E-3</c:v>
                </c:pt>
                <c:pt idx="1215">
                  <c:v>9.680400919363636E-3</c:v>
                </c:pt>
                <c:pt idx="1216">
                  <c:v>9.6905309381549263E-3</c:v>
                </c:pt>
                <c:pt idx="1217">
                  <c:v>9.7011673474449098E-3</c:v>
                </c:pt>
                <c:pt idx="1218">
                  <c:v>9.7148425645834958E-3</c:v>
                </c:pt>
                <c:pt idx="1219">
                  <c:v>9.7305435091984208E-3</c:v>
                </c:pt>
                <c:pt idx="1220">
                  <c:v>9.7462442072973367E-3</c:v>
                </c:pt>
                <c:pt idx="1221">
                  <c:v>9.7609317339661054E-3</c:v>
                </c:pt>
                <c:pt idx="1222">
                  <c:v>9.774606133843726E-3</c:v>
                </c:pt>
                <c:pt idx="1223">
                  <c:v>9.7862545492164027E-3</c:v>
                </c:pt>
                <c:pt idx="1224">
                  <c:v>9.7963834957703923E-3</c:v>
                </c:pt>
                <c:pt idx="1225">
                  <c:v>9.8065123397301068E-3</c:v>
                </c:pt>
                <c:pt idx="1226">
                  <c:v>9.8171475154727617E-3</c:v>
                </c:pt>
                <c:pt idx="1227">
                  <c:v>9.8303147192095163E-3</c:v>
                </c:pt>
                <c:pt idx="1228">
                  <c:v>9.8444945908819532E-3</c:v>
                </c:pt>
                <c:pt idx="1229">
                  <c:v>9.8596870874096444E-3</c:v>
                </c:pt>
                <c:pt idx="1230">
                  <c:v>9.8738665425944991E-3</c:v>
                </c:pt>
                <c:pt idx="1231">
                  <c:v>9.8885521949403747E-3</c:v>
                </c:pt>
                <c:pt idx="1232">
                  <c:v>9.9037440221426826E-3</c:v>
                </c:pt>
                <c:pt idx="1233">
                  <c:v>9.9184292357280684E-3</c:v>
                </c:pt>
                <c:pt idx="1234">
                  <c:v>9.9321014821061697E-3</c:v>
                </c:pt>
                <c:pt idx="1235">
                  <c:v>9.9457735415565216E-3</c:v>
                </c:pt>
                <c:pt idx="1236">
                  <c:v>9.9589390517684888E-3</c:v>
                </c:pt>
                <c:pt idx="1237">
                  <c:v>9.9726107443014259E-3</c:v>
                </c:pt>
                <c:pt idx="1238">
                  <c:v>9.9857759011947531E-3</c:v>
                </c:pt>
                <c:pt idx="1239">
                  <c:v>9.9979281998781658E-3</c:v>
                </c:pt>
                <c:pt idx="1240">
                  <c:v>1.0011093023469636E-2</c:v>
                </c:pt>
                <c:pt idx="1241">
                  <c:v>1.0027295645358059E-2</c:v>
                </c:pt>
                <c:pt idx="1242">
                  <c:v>1.0042991684969081E-2</c:v>
                </c:pt>
                <c:pt idx="1243">
                  <c:v>1.0059193790027959E-2</c:v>
                </c:pt>
                <c:pt idx="1244">
                  <c:v>1.0076408239026941E-2</c:v>
                </c:pt>
                <c:pt idx="1245">
                  <c:v>1.0091597212642385E-2</c:v>
                </c:pt>
                <c:pt idx="1246">
                  <c:v>1.0104254514424852E-2</c:v>
                </c:pt>
                <c:pt idx="1247">
                  <c:v>1.0116911656001835E-2</c:v>
                </c:pt>
                <c:pt idx="1248">
                  <c:v>1.0128556084762983E-2</c:v>
                </c:pt>
                <c:pt idx="1249">
                  <c:v>1.0139187836083453E-2</c:v>
                </c:pt>
                <c:pt idx="1250">
                  <c:v>1.0150832005455593E-2</c:v>
                </c:pt>
                <c:pt idx="1251">
                  <c:v>1.0162476039242642E-2</c:v>
                </c:pt>
                <c:pt idx="1252">
                  <c:v>1.0173613683823418E-2</c:v>
                </c:pt>
                <c:pt idx="1253">
                  <c:v>1.0181207461279674E-2</c:v>
                </c:pt>
                <c:pt idx="1254">
                  <c:v>1.0187788688430365E-2</c:v>
                </c:pt>
                <c:pt idx="1255">
                  <c:v>1.019588860085012E-2</c:v>
                </c:pt>
                <c:pt idx="1256">
                  <c:v>1.0206013399113622E-2</c:v>
                </c:pt>
                <c:pt idx="1257">
                  <c:v>1.0214619397038681E-2</c:v>
                </c:pt>
                <c:pt idx="1258">
                  <c:v>1.0224237777662843E-2</c:v>
                </c:pt>
                <c:pt idx="1259">
                  <c:v>1.0236893400695618E-2</c:v>
                </c:pt>
                <c:pt idx="1260">
                  <c:v>1.0252586150822536E-2</c:v>
                </c:pt>
                <c:pt idx="1261">
                  <c:v>1.0267266242517566E-2</c:v>
                </c:pt>
                <c:pt idx="1262">
                  <c:v>1.0279415120948458E-2</c:v>
                </c:pt>
                <c:pt idx="1263">
                  <c:v>1.0291563851785909E-2</c:v>
                </c:pt>
                <c:pt idx="1264">
                  <c:v>1.0304724810308981E-2</c:v>
                </c:pt>
                <c:pt idx="1265">
                  <c:v>1.0319404136629259E-2</c:v>
                </c:pt>
                <c:pt idx="1266">
                  <c:v>1.0334589419863083E-2</c:v>
                </c:pt>
                <c:pt idx="1267">
                  <c:v>1.0349774472507327E-2</c:v>
                </c:pt>
                <c:pt idx="1268">
                  <c:v>1.0362428506904785E-2</c:v>
                </c:pt>
                <c:pt idx="1269">
                  <c:v>1.0375082381179459E-2</c:v>
                </c:pt>
                <c:pt idx="1270">
                  <c:v>1.0386217658091258E-2</c:v>
                </c:pt>
                <c:pt idx="1271">
                  <c:v>1.0392291393235961E-2</c:v>
                </c:pt>
                <c:pt idx="1272">
                  <c:v>1.0397352811009838E-2</c:v>
                </c:pt>
                <c:pt idx="1273">
                  <c:v>1.0407475569704654E-2</c:v>
                </c:pt>
                <c:pt idx="1274">
                  <c:v>1.0423165643177534E-2</c:v>
                </c:pt>
                <c:pt idx="1275">
                  <c:v>1.0440373827795363E-2</c:v>
                </c:pt>
                <c:pt idx="1276">
                  <c:v>1.045505116302934E-2</c:v>
                </c:pt>
                <c:pt idx="1277">
                  <c:v>1.0467703865330483E-2</c:v>
                </c:pt>
                <c:pt idx="1278">
                  <c:v>1.0480862505901309E-2</c:v>
                </c:pt>
                <c:pt idx="1279">
                  <c:v>1.0495539246885802E-2</c:v>
                </c:pt>
                <c:pt idx="1280">
                  <c:v>1.0509203605203899E-2</c:v>
                </c:pt>
                <c:pt idx="1281">
                  <c:v>1.0519831310366025E-2</c:v>
                </c:pt>
                <c:pt idx="1282">
                  <c:v>1.0528940682037181E-2</c:v>
                </c:pt>
                <c:pt idx="1283">
                  <c:v>1.0540074245835335E-2</c:v>
                </c:pt>
                <c:pt idx="1284">
                  <c:v>1.055424405685077E-2</c:v>
                </c:pt>
                <c:pt idx="1285">
                  <c:v>1.0569425774419437E-2</c:v>
                </c:pt>
                <c:pt idx="1286">
                  <c:v>1.0585619352451604E-2</c:v>
                </c:pt>
                <c:pt idx="1287">
                  <c:v>1.0602824741787392E-2</c:v>
                </c:pt>
                <c:pt idx="1288">
                  <c:v>1.0620029835102594E-2</c:v>
                </c:pt>
                <c:pt idx="1289">
                  <c:v>1.0635210553970532E-2</c:v>
                </c:pt>
                <c:pt idx="1290">
                  <c:v>1.0650391042388027E-2</c:v>
                </c:pt>
                <c:pt idx="1291">
                  <c:v>1.0664053284934001E-2</c:v>
                </c:pt>
                <c:pt idx="1292">
                  <c:v>1.0675691344323111E-2</c:v>
                </c:pt>
                <c:pt idx="1293">
                  <c:v>1.0685305291225336E-2</c:v>
                </c:pt>
                <c:pt idx="1294">
                  <c:v>1.0695425135481025E-2</c:v>
                </c:pt>
                <c:pt idx="1295">
                  <c:v>1.0709086762778357E-2</c:v>
                </c:pt>
                <c:pt idx="1296">
                  <c:v>1.0725784053795161E-2</c:v>
                </c:pt>
                <c:pt idx="1297">
                  <c:v>1.0739445266349399E-2</c:v>
                </c:pt>
                <c:pt idx="1298">
                  <c:v>1.0751082448360346E-2</c:v>
                </c:pt>
                <c:pt idx="1299">
                  <c:v>1.0763225450424315E-2</c:v>
                </c:pt>
                <c:pt idx="1300">
                  <c:v>1.0775368305037593E-2</c:v>
                </c:pt>
                <c:pt idx="1301">
                  <c:v>1.0785487237915291E-2</c:v>
                </c:pt>
                <c:pt idx="1302">
                  <c:v>1.0796112007237573E-2</c:v>
                </c:pt>
                <c:pt idx="1303">
                  <c:v>1.0808760394960499E-2</c:v>
                </c:pt>
                <c:pt idx="1304">
                  <c:v>1.0821408622703506E-2</c:v>
                </c:pt>
                <c:pt idx="1305">
                  <c:v>1.08345626098544E-2</c:v>
                </c:pt>
                <c:pt idx="1306">
                  <c:v>1.0847210511251388E-2</c:v>
                </c:pt>
                <c:pt idx="1307">
                  <c:v>1.0856822809326986E-2</c:v>
                </c:pt>
                <c:pt idx="1308">
                  <c:v>1.0866940918009738E-2</c:v>
                </c:pt>
                <c:pt idx="1309">
                  <c:v>1.0879588409898307E-2</c:v>
                </c:pt>
                <c:pt idx="1310">
                  <c:v>1.0892235741830071E-2</c:v>
                </c:pt>
                <c:pt idx="1311">
                  <c:v>1.0903871145936625E-2</c:v>
                </c:pt>
                <c:pt idx="1312">
                  <c:v>1.0915506414662098E-2</c:v>
                </c:pt>
                <c:pt idx="1313">
                  <c:v>1.0930176777923401E-2</c:v>
                </c:pt>
                <c:pt idx="1314">
                  <c:v>1.0948893825486611E-2</c:v>
                </c:pt>
                <c:pt idx="1315">
                  <c:v>1.0969128077421991E-2</c:v>
                </c:pt>
                <c:pt idx="1316">
                  <c:v>1.0988350237538067E-2</c:v>
                </c:pt>
                <c:pt idx="1317">
                  <c:v>1.100403119976268E-2</c:v>
                </c:pt>
                <c:pt idx="1318">
                  <c:v>1.101718278493366E-2</c:v>
                </c:pt>
                <c:pt idx="1319">
                  <c:v>1.1029828376794181E-2</c:v>
                </c:pt>
                <c:pt idx="1320">
                  <c:v>1.1043485436394255E-2</c:v>
                </c:pt>
                <c:pt idx="1321">
                  <c:v>1.1059165534076499E-2</c:v>
                </c:pt>
                <c:pt idx="1322">
                  <c:v>1.1071304795685863E-2</c:v>
                </c:pt>
                <c:pt idx="1323">
                  <c:v>1.1080409145187667E-2</c:v>
                </c:pt>
                <c:pt idx="1324">
                  <c:v>1.1091030781511583E-2</c:v>
                </c:pt>
                <c:pt idx="1325">
                  <c:v>1.1104687005297837E-2</c:v>
                </c:pt>
                <c:pt idx="1326">
                  <c:v>1.1117837266760555E-2</c:v>
                </c:pt>
                <c:pt idx="1327">
                  <c:v>1.1128964276007841E-2</c:v>
                </c:pt>
                <c:pt idx="1328">
                  <c:v>1.1139585396611898E-2</c:v>
                </c:pt>
                <c:pt idx="1329">
                  <c:v>1.1150712163871514E-2</c:v>
                </c:pt>
                <c:pt idx="1330">
                  <c:v>1.1162344560906567E-2</c:v>
                </c:pt>
                <c:pt idx="1331">
                  <c:v>1.1174988317255358E-2</c:v>
                </c:pt>
                <c:pt idx="1332">
                  <c:v>1.1188643394554646E-2</c:v>
                </c:pt>
                <c:pt idx="1333">
                  <c:v>1.1203309751373803E-2</c:v>
                </c:pt>
                <c:pt idx="1334">
                  <c:v>1.1218481618282374E-2</c:v>
                </c:pt>
                <c:pt idx="1335">
                  <c:v>1.1234664689273321E-2</c:v>
                </c:pt>
                <c:pt idx="1336">
                  <c:v>1.1248824661560523E-2</c:v>
                </c:pt>
                <c:pt idx="1337">
                  <c:v>1.1257421689770269E-2</c:v>
                </c:pt>
                <c:pt idx="1338">
                  <c:v>1.1263490135772757E-2</c:v>
                </c:pt>
                <c:pt idx="1339">
                  <c:v>1.1271581339824895E-2</c:v>
                </c:pt>
                <c:pt idx="1340">
                  <c:v>1.1282706638501264E-2</c:v>
                </c:pt>
                <c:pt idx="1341">
                  <c:v>1.1295348873122658E-2</c:v>
                </c:pt>
                <c:pt idx="1342">
                  <c:v>1.1306473907382757E-2</c:v>
                </c:pt>
                <c:pt idx="1343">
                  <c:v>1.1316587467492553E-2</c:v>
                </c:pt>
                <c:pt idx="1344">
                  <c:v>1.1330240611394588E-2</c:v>
                </c:pt>
                <c:pt idx="1345">
                  <c:v>1.1345916213407546E-2</c:v>
                </c:pt>
                <c:pt idx="1346">
                  <c:v>1.1360074610475012E-2</c:v>
                </c:pt>
                <c:pt idx="1347">
                  <c:v>1.1371198924686328E-2</c:v>
                </c:pt>
                <c:pt idx="1348">
                  <c:v>1.1382828757229716E-2</c:v>
                </c:pt>
                <c:pt idx="1349">
                  <c:v>1.1397997900764888E-2</c:v>
                </c:pt>
                <c:pt idx="1350">
                  <c:v>1.1413672440685861E-2</c:v>
                </c:pt>
                <c:pt idx="1351">
                  <c:v>1.1428841116359561E-2</c:v>
                </c:pt>
                <c:pt idx="1352">
                  <c:v>1.1443503950802103E-2</c:v>
                </c:pt>
                <c:pt idx="1353">
                  <c:v>1.1458166570249052E-2</c:v>
                </c:pt>
                <c:pt idx="1354">
                  <c:v>1.1471312184215073E-2</c:v>
                </c:pt>
                <c:pt idx="1355">
                  <c:v>1.1483446443729643E-2</c:v>
                </c:pt>
                <c:pt idx="1356">
                  <c:v>1.1497602893737165E-2</c:v>
                </c:pt>
                <c:pt idx="1357">
                  <c:v>1.1513275872485663E-2</c:v>
                </c:pt>
                <c:pt idx="1358">
                  <c:v>1.1527431900223655E-2</c:v>
                </c:pt>
                <c:pt idx="1359">
                  <c:v>1.154158772757137E-2</c:v>
                </c:pt>
                <c:pt idx="1360">
                  <c:v>1.1554732244968001E-2</c:v>
                </c:pt>
                <c:pt idx="1361">
                  <c:v>1.1565348844425864E-2</c:v>
                </c:pt>
                <c:pt idx="1362">
                  <c:v>1.1574954242052723E-2</c:v>
                </c:pt>
                <c:pt idx="1363">
                  <c:v>1.1584054007329299E-2</c:v>
                </c:pt>
                <c:pt idx="1364">
                  <c:v>1.1594164760519851E-2</c:v>
                </c:pt>
                <c:pt idx="1365">
                  <c:v>1.1603769881363687E-2</c:v>
                </c:pt>
                <c:pt idx="1366">
                  <c:v>1.1612363858653959E-2</c:v>
                </c:pt>
                <c:pt idx="1367">
                  <c:v>1.1620957762088456E-2</c:v>
                </c:pt>
                <c:pt idx="1368">
                  <c:v>1.1634101236252544E-2</c:v>
                </c:pt>
                <c:pt idx="1369">
                  <c:v>1.16517941017566E-2</c:v>
                </c:pt>
                <c:pt idx="1370">
                  <c:v>1.1670497647772657E-2</c:v>
                </c:pt>
                <c:pt idx="1371">
                  <c:v>1.1687684381636426E-2</c:v>
                </c:pt>
                <c:pt idx="1372">
                  <c:v>1.1700321497503122E-2</c:v>
                </c:pt>
                <c:pt idx="1373">
                  <c:v>1.1710431075216046E-2</c:v>
                </c:pt>
                <c:pt idx="1374">
                  <c:v>1.172256243356419E-2</c:v>
                </c:pt>
                <c:pt idx="1375">
                  <c:v>1.1737220961883666E-2</c:v>
                </c:pt>
                <c:pt idx="1376">
                  <c:v>1.1750868364062961E-2</c:v>
                </c:pt>
                <c:pt idx="1377">
                  <c:v>1.176249378197787E-2</c:v>
                </c:pt>
                <c:pt idx="1378">
                  <c:v>1.1774624508755155E-2</c:v>
                </c:pt>
                <c:pt idx="1379">
                  <c:v>1.1785238773973966E-2</c:v>
                </c:pt>
                <c:pt idx="1380">
                  <c:v>1.1795852926531139E-2</c:v>
                </c:pt>
                <c:pt idx="1381">
                  <c:v>1.1807477821496741E-2</c:v>
                </c:pt>
                <c:pt idx="1382">
                  <c:v>1.1820113423619863E-2</c:v>
                </c:pt>
                <c:pt idx="1383">
                  <c:v>1.1832748866086765E-2</c:v>
                </c:pt>
                <c:pt idx="1384">
                  <c:v>1.1843362514379447E-2</c:v>
                </c:pt>
                <c:pt idx="1385">
                  <c:v>1.1855492260205644E-2</c:v>
                </c:pt>
                <c:pt idx="1386">
                  <c:v>1.1870148840113287E-2</c:v>
                </c:pt>
                <c:pt idx="1387">
                  <c:v>1.1885310593277121E-2</c:v>
                </c:pt>
                <c:pt idx="1388">
                  <c:v>1.1898955974581052E-2</c:v>
                </c:pt>
                <c:pt idx="1389">
                  <c:v>1.1909568920201759E-2</c:v>
                </c:pt>
                <c:pt idx="1390">
                  <c:v>1.191967638274361E-2</c:v>
                </c:pt>
                <c:pt idx="1391">
                  <c:v>1.1928267645581053E-2</c:v>
                </c:pt>
                <c:pt idx="1392">
                  <c:v>1.1938374919128959E-2</c:v>
                </c:pt>
                <c:pt idx="1393">
                  <c:v>1.195050351254056E-2</c:v>
                </c:pt>
                <c:pt idx="1394">
                  <c:v>1.1963137307588828E-2</c:v>
                </c:pt>
                <c:pt idx="1395">
                  <c:v>1.1975770943026301E-2</c:v>
                </c:pt>
                <c:pt idx="1396">
                  <c:v>1.1987899082888208E-2</c:v>
                </c:pt>
                <c:pt idx="1397">
                  <c:v>1.1999521745564524E-2</c:v>
                </c:pt>
                <c:pt idx="1398">
                  <c:v>1.2013670891714331E-2</c:v>
                </c:pt>
                <c:pt idx="1399">
                  <c:v>1.2027314521617411E-2</c:v>
                </c:pt>
                <c:pt idx="1400">
                  <c:v>1.2039442036371452E-2</c:v>
                </c:pt>
                <c:pt idx="1401">
                  <c:v>1.205005349113366E-2</c:v>
                </c:pt>
                <c:pt idx="1402">
                  <c:v>1.205965423413014E-2</c:v>
                </c:pt>
                <c:pt idx="1403">
                  <c:v>1.2069760179811798E-2</c:v>
                </c:pt>
                <c:pt idx="1404">
                  <c:v>1.2084413619643989E-2</c:v>
                </c:pt>
                <c:pt idx="1405">
                  <c:v>1.2101593241177291E-2</c:v>
                </c:pt>
                <c:pt idx="1406">
                  <c:v>1.2118267297483007E-2</c:v>
                </c:pt>
                <c:pt idx="1407">
                  <c:v>1.2134941075768998E-2</c:v>
                </c:pt>
                <c:pt idx="1408">
                  <c:v>1.2151109322545341E-2</c:v>
                </c:pt>
                <c:pt idx="1409">
                  <c:v>1.2165761570389972E-2</c:v>
                </c:pt>
                <c:pt idx="1410">
                  <c:v>1.218243455679262E-2</c:v>
                </c:pt>
                <c:pt idx="1411">
                  <c:v>1.2197591575932608E-2</c:v>
                </c:pt>
                <c:pt idx="1412">
                  <c:v>1.2210727473359544E-2</c:v>
                </c:pt>
                <c:pt idx="1413">
                  <c:v>1.222234754648022E-2</c:v>
                </c:pt>
                <c:pt idx="1414">
                  <c:v>1.2230936209394774E-2</c:v>
                </c:pt>
                <c:pt idx="1415">
                  <c:v>1.2238514380120346E-2</c:v>
                </c:pt>
                <c:pt idx="1416">
                  <c:v>1.224962892663699E-2</c:v>
                </c:pt>
                <c:pt idx="1417">
                  <c:v>1.2264784927352569E-2</c:v>
                </c:pt>
                <c:pt idx="1418">
                  <c:v>1.2280951074934722E-2</c:v>
                </c:pt>
                <c:pt idx="1419">
                  <c:v>1.2294591058678073E-2</c:v>
                </c:pt>
                <c:pt idx="1420">
                  <c:v>1.2304189454230521E-2</c:v>
                </c:pt>
                <c:pt idx="1421">
                  <c:v>1.2312272242186223E-2</c:v>
                </c:pt>
                <c:pt idx="1422">
                  <c:v>1.232237563525935E-2</c:v>
                </c:pt>
                <c:pt idx="1423">
                  <c:v>1.2335004733054517E-2</c:v>
                </c:pt>
                <c:pt idx="1424">
                  <c:v>1.2349654286685286E-2</c:v>
                </c:pt>
                <c:pt idx="1425">
                  <c:v>1.2365313917042519E-2</c:v>
                </c:pt>
                <c:pt idx="1426">
                  <c:v>1.2379963026667459E-2</c:v>
                </c:pt>
                <c:pt idx="1427">
                  <c:v>1.2395622182411938E-2</c:v>
                </c:pt>
                <c:pt idx="1428">
                  <c:v>1.2409765725228257E-2</c:v>
                </c:pt>
                <c:pt idx="1429">
                  <c:v>1.2423403952067017E-2</c:v>
                </c:pt>
                <c:pt idx="1430">
                  <c:v>1.2437547101958898E-2</c:v>
                </c:pt>
                <c:pt idx="1431">
                  <c:v>1.2451690051824917E-2</c:v>
                </c:pt>
                <c:pt idx="1432">
                  <c:v>1.2463812421081558E-2</c:v>
                </c:pt>
                <c:pt idx="1433">
                  <c:v>1.2473914283208428E-2</c:v>
                </c:pt>
                <c:pt idx="1434">
                  <c:v>1.2484016043288484E-2</c:v>
                </c:pt>
                <c:pt idx="1435">
                  <c:v>1.2495632941228536E-2</c:v>
                </c:pt>
                <c:pt idx="1436">
                  <c:v>1.25082598511434E-2</c:v>
                </c:pt>
                <c:pt idx="1437">
                  <c:v>1.25213916683246E-2</c:v>
                </c:pt>
                <c:pt idx="1438">
                  <c:v>1.2535028372878752E-2</c:v>
                </c:pt>
                <c:pt idx="1439">
                  <c:v>1.2549169944149001E-2</c:v>
                </c:pt>
                <c:pt idx="1440">
                  <c:v>1.2563311315437836E-2</c:v>
                </c:pt>
                <c:pt idx="1441">
                  <c:v>1.2576442409717888E-2</c:v>
                </c:pt>
                <c:pt idx="1442">
                  <c:v>1.2590078363587158E-2</c:v>
                </c:pt>
                <c:pt idx="1443">
                  <c:v>1.2605229205368136E-2</c:v>
                </c:pt>
                <c:pt idx="1444">
                  <c:v>1.2618864766710286E-2</c:v>
                </c:pt>
                <c:pt idx="1445">
                  <c:v>1.2631995131537789E-2</c:v>
                </c:pt>
                <c:pt idx="1446">
                  <c:v>1.2647650341200481E-2</c:v>
                </c:pt>
                <c:pt idx="1447">
                  <c:v>1.2662800310749261E-2</c:v>
                </c:pt>
                <c:pt idx="1448">
                  <c:v>1.267492012113498E-2</c:v>
                </c:pt>
                <c:pt idx="1449">
                  <c:v>1.2685524834728382E-2</c:v>
                </c:pt>
                <c:pt idx="1450">
                  <c:v>1.2699159301245962E-2</c:v>
                </c:pt>
                <c:pt idx="1451">
                  <c:v>1.2715823396760787E-2</c:v>
                </c:pt>
                <c:pt idx="1452">
                  <c:v>1.273248721458837E-2</c:v>
                </c:pt>
                <c:pt idx="1453">
                  <c:v>1.2747130946478127E-2</c:v>
                </c:pt>
                <c:pt idx="1454">
                  <c:v>1.2759754681169669E-2</c:v>
                </c:pt>
                <c:pt idx="1455">
                  <c:v>1.2772378256504765E-2</c:v>
                </c:pt>
                <c:pt idx="1456">
                  <c:v>1.2787021404256745E-2</c:v>
                </c:pt>
                <c:pt idx="1457">
                  <c:v>1.2802674187157753E-2</c:v>
                </c:pt>
                <c:pt idx="1458">
                  <c:v>1.2816307056510857E-2</c:v>
                </c:pt>
                <c:pt idx="1459">
                  <c:v>1.2827920094923605E-2</c:v>
                </c:pt>
                <c:pt idx="1460">
                  <c:v>1.2840037904266207E-2</c:v>
                </c:pt>
                <c:pt idx="1461">
                  <c:v>1.28531653653497E-2</c:v>
                </c:pt>
                <c:pt idx="1462">
                  <c:v>1.2867302438410361E-2</c:v>
                </c:pt>
                <c:pt idx="1463">
                  <c:v>1.2882449080627205E-2</c:v>
                </c:pt>
                <c:pt idx="1464">
                  <c:v>1.2899614997800188E-2</c:v>
                </c:pt>
                <c:pt idx="1465">
                  <c:v>1.29177903536338E-2</c:v>
                </c:pt>
                <c:pt idx="1466">
                  <c:v>1.29339459481649E-2</c:v>
                </c:pt>
                <c:pt idx="1467">
                  <c:v>1.2950606131664672E-2</c:v>
                </c:pt>
                <c:pt idx="1468">
                  <c:v>1.2970295081595537E-2</c:v>
                </c:pt>
                <c:pt idx="1469">
                  <c:v>1.2989983643879285E-2</c:v>
                </c:pt>
                <c:pt idx="1470">
                  <c:v>1.3004118782875929E-2</c:v>
                </c:pt>
                <c:pt idx="1471">
                  <c:v>1.301219591545354E-2</c:v>
                </c:pt>
                <c:pt idx="1472">
                  <c:v>1.3016739273858709E-2</c:v>
                </c:pt>
                <c:pt idx="1473">
                  <c:v>1.3025321116748801E-2</c:v>
                </c:pt>
                <c:pt idx="1474">
                  <c:v>1.3040970170069707E-2</c:v>
                </c:pt>
                <c:pt idx="1475">
                  <c:v>1.3060152546514501E-2</c:v>
                </c:pt>
                <c:pt idx="1476">
                  <c:v>1.3077315413541478E-2</c:v>
                </c:pt>
                <c:pt idx="1477">
                  <c:v>1.3093468431076978E-2</c:v>
                </c:pt>
                <c:pt idx="1478">
                  <c:v>1.310861164805174E-2</c:v>
                </c:pt>
                <c:pt idx="1479">
                  <c:v>1.3121735583940615E-2</c:v>
                </c:pt>
                <c:pt idx="1480">
                  <c:v>1.3132840318242222E-2</c:v>
                </c:pt>
                <c:pt idx="1481">
                  <c:v>1.3143944929230046E-2</c:v>
                </c:pt>
                <c:pt idx="1482">
                  <c:v>1.3156563655672721E-2</c:v>
                </c:pt>
                <c:pt idx="1483">
                  <c:v>1.3168172743367634E-2</c:v>
                </c:pt>
                <c:pt idx="1484">
                  <c:v>1.3177258022338859E-2</c:v>
                </c:pt>
                <c:pt idx="1485">
                  <c:v>1.3186847949483221E-2</c:v>
                </c:pt>
                <c:pt idx="1486">
                  <c:v>1.3198961410213313E-2</c:v>
                </c:pt>
                <c:pt idx="1487">
                  <c:v>1.321258887814163E-2</c:v>
                </c:pt>
                <c:pt idx="1488">
                  <c:v>1.3226216160364596E-2</c:v>
                </c:pt>
                <c:pt idx="1489">
                  <c:v>1.324034796059974E-2</c:v>
                </c:pt>
                <c:pt idx="1490">
                  <c:v>1.3253974864549697E-2</c:v>
                </c:pt>
                <c:pt idx="1491">
                  <c:v>1.3265582821450963E-2</c:v>
                </c:pt>
                <c:pt idx="1492">
                  <c:v>1.3273657842433461E-2</c:v>
                </c:pt>
                <c:pt idx="1493">
                  <c:v>1.3282742163097839E-2</c:v>
                </c:pt>
                <c:pt idx="1494">
                  <c:v>1.3294854462279881E-2</c:v>
                </c:pt>
                <c:pt idx="1495">
                  <c:v>1.3309994629952623E-2</c:v>
                </c:pt>
                <c:pt idx="1496">
                  <c:v>1.3324629907481777E-2</c:v>
                </c:pt>
                <c:pt idx="1497">
                  <c:v>1.3338760317031765E-2</c:v>
                </c:pt>
                <c:pt idx="1498">
                  <c:v>1.3351881232831439E-2</c:v>
                </c:pt>
                <c:pt idx="1499">
                  <c:v>1.3365001976475131E-2</c:v>
                </c:pt>
                <c:pt idx="1500">
                  <c:v>1.3376608644657506E-2</c:v>
                </c:pt>
                <c:pt idx="1501">
                  <c:v>1.3389224435540404E-2</c:v>
                </c:pt>
                <c:pt idx="1502">
                  <c:v>1.3400326199863116E-2</c:v>
                </c:pt>
                <c:pt idx="1503">
                  <c:v>1.3409409369909619E-2</c:v>
                </c:pt>
                <c:pt idx="1504">
                  <c:v>1.3418492457453092E-2</c:v>
                </c:pt>
                <c:pt idx="1505">
                  <c:v>1.3429593896855671E-2</c:v>
                </c:pt>
                <c:pt idx="1506">
                  <c:v>1.3440695213017889E-2</c:v>
                </c:pt>
                <c:pt idx="1507">
                  <c:v>1.3449273418371425E-2</c:v>
                </c:pt>
                <c:pt idx="1508">
                  <c:v>1.3455833172814676E-2</c:v>
                </c:pt>
                <c:pt idx="1509">
                  <c:v>1.3462897475631001E-2</c:v>
                </c:pt>
                <c:pt idx="1510">
                  <c:v>1.34729892502293E-2</c:v>
                </c:pt>
                <c:pt idx="1511">
                  <c:v>1.3484090084659089E-2</c:v>
                </c:pt>
                <c:pt idx="1512">
                  <c:v>1.3496199945315149E-2</c:v>
                </c:pt>
                <c:pt idx="1513">
                  <c:v>1.3509318795538849E-2</c:v>
                </c:pt>
                <c:pt idx="1514">
                  <c:v>1.3520419226689721E-2</c:v>
                </c:pt>
                <c:pt idx="1515">
                  <c:v>1.3530005863523467E-2</c:v>
                </c:pt>
                <c:pt idx="1516">
                  <c:v>1.3539592408454719E-2</c:v>
                </c:pt>
                <c:pt idx="1517">
                  <c:v>1.3550187956457687E-2</c:v>
                </c:pt>
                <c:pt idx="1518">
                  <c:v>1.3562801557704163E-2</c:v>
                </c:pt>
                <c:pt idx="1519">
                  <c:v>1.3575414999849699E-2</c:v>
                </c:pt>
                <c:pt idx="1520">
                  <c:v>1.3587019226109017E-2</c:v>
                </c:pt>
                <c:pt idx="1521">
                  <c:v>1.360215497103762E-2</c:v>
                </c:pt>
                <c:pt idx="1522">
                  <c:v>1.3619308538349306E-2</c:v>
                </c:pt>
                <c:pt idx="1523">
                  <c:v>1.363595730758952E-2</c:v>
                </c:pt>
                <c:pt idx="1524">
                  <c:v>1.3651092311827527E-2</c:v>
                </c:pt>
                <c:pt idx="1525">
                  <c:v>1.366219116935175E-2</c:v>
                </c:pt>
                <c:pt idx="1526">
                  <c:v>1.367076747488606E-2</c:v>
                </c:pt>
                <c:pt idx="1527">
                  <c:v>1.3681361633116066E-2</c:v>
                </c:pt>
                <c:pt idx="1528">
                  <c:v>1.3694478054472121E-2</c:v>
                </c:pt>
                <c:pt idx="1529">
                  <c:v>1.3709612173031198E-2</c:v>
                </c:pt>
                <c:pt idx="1530">
                  <c:v>1.3724241603257914E-2</c:v>
                </c:pt>
                <c:pt idx="1531">
                  <c:v>1.3736348556079296E-2</c:v>
                </c:pt>
                <c:pt idx="1532">
                  <c:v>1.3750473149114742E-2</c:v>
                </c:pt>
                <c:pt idx="1533">
                  <c:v>1.3765101981585445E-2</c:v>
                </c:pt>
                <c:pt idx="1534">
                  <c:v>1.3778217304620978E-2</c:v>
                </c:pt>
                <c:pt idx="1535">
                  <c:v>1.379133245564732E-2</c:v>
                </c:pt>
                <c:pt idx="1536">
                  <c:v>1.3805456272084161E-2</c:v>
                </c:pt>
                <c:pt idx="1537">
                  <c:v>1.3820084300243961E-2</c:v>
                </c:pt>
                <c:pt idx="1538">
                  <c:v>1.3835216517996773E-2</c:v>
                </c:pt>
                <c:pt idx="1539">
                  <c:v>1.3848835318195824E-2</c:v>
                </c:pt>
                <c:pt idx="1540">
                  <c:v>1.3861949543095001E-2</c:v>
                </c:pt>
                <c:pt idx="1541">
                  <c:v>1.3874054828817758E-2</c:v>
                </c:pt>
                <c:pt idx="1542">
                  <c:v>1.3884142454982529E-2</c:v>
                </c:pt>
                <c:pt idx="1543">
                  <c:v>1.3893725605584571E-2</c:v>
                </c:pt>
                <c:pt idx="1544">
                  <c:v>1.3904821770497821E-2</c:v>
                </c:pt>
                <c:pt idx="1545">
                  <c:v>1.3917935261203445E-2</c:v>
                </c:pt>
                <c:pt idx="1546">
                  <c:v>1.3932561644121778E-2</c:v>
                </c:pt>
                <c:pt idx="1547">
                  <c:v>1.3948700852867198E-2</c:v>
                </c:pt>
                <c:pt idx="1548">
                  <c:v>1.3964335462951656E-2</c:v>
                </c:pt>
                <c:pt idx="1549">
                  <c:v>1.3976439509334531E-2</c:v>
                </c:pt>
                <c:pt idx="1550">
                  <c:v>1.398501312021426E-2</c:v>
                </c:pt>
                <c:pt idx="1551">
                  <c:v>1.3994595304210908E-2</c:v>
                </c:pt>
                <c:pt idx="1552">
                  <c:v>1.4006698984335006E-2</c:v>
                </c:pt>
                <c:pt idx="1553">
                  <c:v>1.4019811139151328E-2</c:v>
                </c:pt>
                <c:pt idx="1554">
                  <c:v>1.4033427425642217E-2</c:v>
                </c:pt>
                <c:pt idx="1555">
                  <c:v>1.4045530635766742E-2</c:v>
                </c:pt>
                <c:pt idx="1556">
                  <c:v>1.4058137990544728E-2</c:v>
                </c:pt>
                <c:pt idx="1557">
                  <c:v>1.4070240901597586E-2</c:v>
                </c:pt>
                <c:pt idx="1558">
                  <c:v>1.4082343666171551E-2</c:v>
                </c:pt>
                <c:pt idx="1559">
                  <c:v>1.4094446284270578E-2</c:v>
                </c:pt>
                <c:pt idx="1560">
                  <c:v>1.4109070085718042E-2</c:v>
                </c:pt>
                <c:pt idx="1561">
                  <c:v>1.4124197931139898E-2</c:v>
                </c:pt>
                <c:pt idx="1562">
                  <c:v>1.4139325547713745E-2</c:v>
                </c:pt>
                <c:pt idx="1563">
                  <c:v>1.4154957177762766E-2</c:v>
                </c:pt>
                <c:pt idx="1564">
                  <c:v>1.4173109731827675E-2</c:v>
                </c:pt>
                <c:pt idx="1565">
                  <c:v>1.4190757732372671E-2</c:v>
                </c:pt>
                <c:pt idx="1566">
                  <c:v>1.4205380125458524E-2</c:v>
                </c:pt>
                <c:pt idx="1567">
                  <c:v>1.4215464409908059E-2</c:v>
                </c:pt>
                <c:pt idx="1568">
                  <c:v>1.4225548592665825E-2</c:v>
                </c:pt>
                <c:pt idx="1569">
                  <c:v>1.4237649477744882E-2</c:v>
                </c:pt>
                <c:pt idx="1570">
                  <c:v>1.4248741827099478E-2</c:v>
                </c:pt>
                <c:pt idx="1571">
                  <c:v>1.4257817294145899E-2</c:v>
                </c:pt>
                <c:pt idx="1572">
                  <c:v>1.4265884306820251E-2</c:v>
                </c:pt>
                <c:pt idx="1573">
                  <c:v>1.4274959618292475E-2</c:v>
                </c:pt>
                <c:pt idx="1574">
                  <c:v>1.4285547377582461E-2</c:v>
                </c:pt>
                <c:pt idx="1575">
                  <c:v>1.4298151706766231E-2</c:v>
                </c:pt>
                <c:pt idx="1576">
                  <c:v>1.4313276692082809E-2</c:v>
                </c:pt>
                <c:pt idx="1577">
                  <c:v>1.432940975760765E-2</c:v>
                </c:pt>
                <c:pt idx="1578">
                  <c:v>1.4345038416636221E-2</c:v>
                </c:pt>
                <c:pt idx="1579">
                  <c:v>1.4362179245688087E-2</c:v>
                </c:pt>
                <c:pt idx="1580">
                  <c:v>1.4378815651740848E-2</c:v>
                </c:pt>
                <c:pt idx="1581">
                  <c:v>1.4392931173168474E-2</c:v>
                </c:pt>
                <c:pt idx="1582">
                  <c:v>1.440452591671681E-2</c:v>
                </c:pt>
                <c:pt idx="1583">
                  <c:v>1.441511230428591E-2</c:v>
                </c:pt>
                <c:pt idx="1584">
                  <c:v>1.4427715000506986E-2</c:v>
                </c:pt>
                <c:pt idx="1585">
                  <c:v>1.4439813439455664E-2</c:v>
                </c:pt>
                <c:pt idx="1586">
                  <c:v>1.4451407639432035E-2</c:v>
                </c:pt>
                <c:pt idx="1587">
                  <c:v>1.4463001704984463E-2</c:v>
                </c:pt>
                <c:pt idx="1588">
                  <c:v>1.4475603797688225E-2</c:v>
                </c:pt>
                <c:pt idx="1589">
                  <c:v>1.4488205731581029E-2</c:v>
                </c:pt>
                <c:pt idx="1590">
                  <c:v>1.4501815641813794E-2</c:v>
                </c:pt>
                <c:pt idx="1591">
                  <c:v>1.4515929427151426E-2</c:v>
                </c:pt>
                <c:pt idx="1592">
                  <c:v>1.4529034906603115E-2</c:v>
                </c:pt>
                <c:pt idx="1593">
                  <c:v>1.4541636167182849E-2</c:v>
                </c:pt>
                <c:pt idx="1594">
                  <c:v>1.4553229186673079E-2</c:v>
                </c:pt>
                <c:pt idx="1595">
                  <c:v>1.4564822071766991E-2</c:v>
                </c:pt>
                <c:pt idx="1596">
                  <c:v>1.4576414822467253E-2</c:v>
                </c:pt>
                <c:pt idx="1597">
                  <c:v>1.4588007438777207E-2</c:v>
                </c:pt>
                <c:pt idx="1598">
                  <c:v>1.4600103938604753E-2</c:v>
                </c:pt>
                <c:pt idx="1599">
                  <c:v>1.4611696280300714E-2</c:v>
                </c:pt>
                <c:pt idx="1600">
                  <c:v>1.4623288487615861E-2</c:v>
                </c:pt>
                <c:pt idx="1601">
                  <c:v>1.4636392560160099E-2</c:v>
                </c:pt>
                <c:pt idx="1602">
                  <c:v>1.4651512430492519E-2</c:v>
                </c:pt>
                <c:pt idx="1603">
                  <c:v>1.466764004020475E-2</c:v>
                </c:pt>
                <c:pt idx="1604">
                  <c:v>1.4684775340536535E-2</c:v>
                </c:pt>
                <c:pt idx="1605">
                  <c:v>1.470090241381076E-2</c:v>
                </c:pt>
                <c:pt idx="1606">
                  <c:v>1.4716525268030944E-2</c:v>
                </c:pt>
                <c:pt idx="1607">
                  <c:v>1.4731139975214271E-2</c:v>
                </c:pt>
                <c:pt idx="1608">
                  <c:v>1.4744242634550275E-2</c:v>
                </c:pt>
                <c:pt idx="1609">
                  <c:v>1.4755329366050842E-2</c:v>
                </c:pt>
                <c:pt idx="1610">
                  <c:v>1.4765912040549858E-2</c:v>
                </c:pt>
                <c:pt idx="1611">
                  <c:v>1.4778510316551625E-2</c:v>
                </c:pt>
                <c:pt idx="1612">
                  <c:v>1.4792620197247589E-2</c:v>
                </c:pt>
                <c:pt idx="1613">
                  <c:v>1.4805722051059442E-2</c:v>
                </c:pt>
                <c:pt idx="1614">
                  <c:v>1.4819831547809241E-2</c:v>
                </c:pt>
                <c:pt idx="1615">
                  <c:v>1.4837468138797726E-2</c:v>
                </c:pt>
                <c:pt idx="1616">
                  <c:v>1.4855608307884793E-2</c:v>
                </c:pt>
                <c:pt idx="1617">
                  <c:v>1.4869717100786899E-2</c:v>
                </c:pt>
                <c:pt idx="1618">
                  <c:v>1.4881306317474587E-2</c:v>
                </c:pt>
                <c:pt idx="1619">
                  <c:v>1.4893903139800217E-2</c:v>
                </c:pt>
                <c:pt idx="1620">
                  <c:v>1.4909019117136761E-2</c:v>
                </c:pt>
                <c:pt idx="1621">
                  <c:v>1.4924134865983771E-2</c:v>
                </c:pt>
                <c:pt idx="1622">
                  <c:v>1.4938746539350718E-2</c:v>
                </c:pt>
                <c:pt idx="1623">
                  <c:v>1.4951846478788802E-2</c:v>
                </c:pt>
                <c:pt idx="1624">
                  <c:v>1.4963938578264634E-2</c:v>
                </c:pt>
                <c:pt idx="1625">
                  <c:v>1.4974015216134066E-2</c:v>
                </c:pt>
                <c:pt idx="1626">
                  <c:v>1.4984091752465881E-2</c:v>
                </c:pt>
                <c:pt idx="1627">
                  <c:v>1.4995175825157272E-2</c:v>
                </c:pt>
                <c:pt idx="1628">
                  <c:v>1.5009282649081693E-2</c:v>
                </c:pt>
                <c:pt idx="1629">
                  <c:v>1.5024900686302802E-2</c:v>
                </c:pt>
                <c:pt idx="1630">
                  <c:v>1.5041022275327606E-2</c:v>
                </c:pt>
                <c:pt idx="1631">
                  <c:v>1.5057647391798126E-2</c:v>
                </c:pt>
                <c:pt idx="1632">
                  <c:v>1.5074776010597257E-2</c:v>
                </c:pt>
                <c:pt idx="1633">
                  <c:v>1.5088881711668511E-2</c:v>
                </c:pt>
                <c:pt idx="1634">
                  <c:v>1.5100468388702826E-2</c:v>
                </c:pt>
                <c:pt idx="1635">
                  <c:v>1.5115077485787701E-2</c:v>
                </c:pt>
                <c:pt idx="1636">
                  <c:v>1.5132708870458846E-2</c:v>
                </c:pt>
                <c:pt idx="1637">
                  <c:v>1.514832498013886E-2</c:v>
                </c:pt>
                <c:pt idx="1638">
                  <c:v>1.5161422174417717E-2</c:v>
                </c:pt>
                <c:pt idx="1639">
                  <c:v>1.5174015468690245E-2</c:v>
                </c:pt>
                <c:pt idx="1640">
                  <c:v>1.5185601159354922E-2</c:v>
                </c:pt>
                <c:pt idx="1641">
                  <c:v>1.5196179281430954E-2</c:v>
                </c:pt>
                <c:pt idx="1642">
                  <c:v>1.5207764715317115E-2</c:v>
                </c:pt>
                <c:pt idx="1643">
                  <c:v>1.5221868540627173E-2</c:v>
                </c:pt>
                <c:pt idx="1644">
                  <c:v>1.5236979561296439E-2</c:v>
                </c:pt>
                <c:pt idx="1645">
                  <c:v>1.5251082974574547E-2</c:v>
                </c:pt>
                <c:pt idx="1646">
                  <c:v>1.5263171456215915E-2</c:v>
                </c:pt>
                <c:pt idx="1647">
                  <c:v>1.5276770823392405E-2</c:v>
                </c:pt>
                <c:pt idx="1648">
                  <c:v>1.5290873675492821E-2</c:v>
                </c:pt>
                <c:pt idx="1649">
                  <c:v>1.5303969002929211E-2</c:v>
                </c:pt>
                <c:pt idx="1650">
                  <c:v>1.5316560502206615E-2</c:v>
                </c:pt>
                <c:pt idx="1651">
                  <c:v>1.5328648192354966E-2</c:v>
                </c:pt>
                <c:pt idx="1652">
                  <c:v>1.5340735736392847E-2</c:v>
                </c:pt>
                <c:pt idx="1653">
                  <c:v>1.5354334048792087E-2</c:v>
                </c:pt>
                <c:pt idx="1654">
                  <c:v>1.5368939437626909E-2</c:v>
                </c:pt>
                <c:pt idx="1655">
                  <c:v>1.5383544613147485E-2</c:v>
                </c:pt>
                <c:pt idx="1656">
                  <c:v>1.5396638727091539E-2</c:v>
                </c:pt>
                <c:pt idx="1657">
                  <c:v>1.5408725449323748E-2</c:v>
                </c:pt>
                <c:pt idx="1658">
                  <c:v>1.5420812025468841E-2</c:v>
                </c:pt>
                <c:pt idx="1659">
                  <c:v>1.5432898455530381E-2</c:v>
                </c:pt>
                <c:pt idx="1660">
                  <c:v>1.5444984739511902E-2</c:v>
                </c:pt>
                <c:pt idx="1661">
                  <c:v>1.5454552944066051E-2</c:v>
                </c:pt>
                <c:pt idx="1662">
                  <c:v>1.5463617474457871E-2</c:v>
                </c:pt>
                <c:pt idx="1663">
                  <c:v>1.5474696233354896E-2</c:v>
                </c:pt>
                <c:pt idx="1664">
                  <c:v>1.5490307003477503E-2</c:v>
                </c:pt>
                <c:pt idx="1665">
                  <c:v>1.550893889397276E-2</c:v>
                </c:pt>
                <c:pt idx="1666">
                  <c:v>1.5526059784581922E-2</c:v>
                </c:pt>
                <c:pt idx="1667">
                  <c:v>1.5540662665529031E-2</c:v>
                </c:pt>
                <c:pt idx="1668">
                  <c:v>1.5551740570898778E-2</c:v>
                </c:pt>
                <c:pt idx="1669">
                  <c:v>1.5561307754050719E-2</c:v>
                </c:pt>
                <c:pt idx="1670">
                  <c:v>1.5573392486149982E-2</c:v>
                </c:pt>
                <c:pt idx="1671">
                  <c:v>1.5586987635199587E-2</c:v>
                </c:pt>
                <c:pt idx="1672">
                  <c:v>1.5599575571374751E-2</c:v>
                </c:pt>
                <c:pt idx="1673">
                  <c:v>1.5611156332709205E-2</c:v>
                </c:pt>
                <c:pt idx="1674">
                  <c:v>1.56227369599314E-2</c:v>
                </c:pt>
                <c:pt idx="1675">
                  <c:v>1.5635827942258682E-2</c:v>
                </c:pt>
                <c:pt idx="1676">
                  <c:v>1.5648415263654281E-2</c:v>
                </c:pt>
                <c:pt idx="1677">
                  <c:v>1.5663016357981244E-2</c:v>
                </c:pt>
                <c:pt idx="1678">
                  <c:v>1.5681141557799521E-2</c:v>
                </c:pt>
                <c:pt idx="1679">
                  <c:v>1.5699769893058841E-2</c:v>
                </c:pt>
                <c:pt idx="1680">
                  <c:v>1.5714873693930556E-2</c:v>
                </c:pt>
                <c:pt idx="1681">
                  <c:v>1.5727963470160911E-2</c:v>
                </c:pt>
                <c:pt idx="1682">
                  <c:v>1.5740046188450492E-2</c:v>
                </c:pt>
                <c:pt idx="1683">
                  <c:v>1.5751625323151924E-2</c:v>
                </c:pt>
                <c:pt idx="1684">
                  <c:v>1.5763204323778549E-2</c:v>
                </c:pt>
                <c:pt idx="1685">
                  <c:v>1.5775286616272897E-2</c:v>
                </c:pt>
                <c:pt idx="1686">
                  <c:v>1.578636192282001E-2</c:v>
                </c:pt>
                <c:pt idx="1687">
                  <c:v>1.5796933691917443E-2</c:v>
                </c:pt>
                <c:pt idx="1688">
                  <c:v>1.5809015576893019E-2</c:v>
                </c:pt>
                <c:pt idx="1689">
                  <c:v>1.5822104120893504E-2</c:v>
                </c:pt>
                <c:pt idx="1690">
                  <c:v>1.5833682305479567E-2</c:v>
                </c:pt>
                <c:pt idx="1691">
                  <c:v>1.5843246791636397E-2</c:v>
                </c:pt>
                <c:pt idx="1692">
                  <c:v>1.5853817959380619E-2</c:v>
                </c:pt>
                <c:pt idx="1693">
                  <c:v>1.5865395776785949E-2</c:v>
                </c:pt>
                <c:pt idx="1694">
                  <c:v>1.5876973460146979E-2</c:v>
                </c:pt>
                <c:pt idx="1695">
                  <c:v>1.5888047640544401E-2</c:v>
                </c:pt>
                <c:pt idx="1696">
                  <c:v>1.590214187459351E-2</c:v>
                </c:pt>
                <c:pt idx="1697">
                  <c:v>1.5918249327411638E-2</c:v>
                </c:pt>
                <c:pt idx="1698">
                  <c:v>1.5930329746763464E-2</c:v>
                </c:pt>
                <c:pt idx="1699">
                  <c:v>1.593989330858624E-2</c:v>
                </c:pt>
                <c:pt idx="1700">
                  <c:v>1.5951470129475561E-2</c:v>
                </c:pt>
                <c:pt idx="1701">
                  <c:v>1.5964556809098369E-2</c:v>
                </c:pt>
                <c:pt idx="1702">
                  <c:v>1.5977139993383901E-2</c:v>
                </c:pt>
                <c:pt idx="1703">
                  <c:v>1.598821306458097E-2</c:v>
                </c:pt>
                <c:pt idx="1704">
                  <c:v>1.5999286013166279E-2</c:v>
                </c:pt>
                <c:pt idx="1705">
                  <c:v>1.601186876045842E-2</c:v>
                </c:pt>
                <c:pt idx="1706">
                  <c:v>1.6026464548969596E-2</c:v>
                </c:pt>
                <c:pt idx="1707">
                  <c:v>1.6043073290553406E-2</c:v>
                </c:pt>
                <c:pt idx="1708">
                  <c:v>1.6057165339819469E-2</c:v>
                </c:pt>
                <c:pt idx="1709">
                  <c:v>1.6068740803158923E-2</c:v>
                </c:pt>
                <c:pt idx="1710">
                  <c:v>1.6079309587449239E-2</c:v>
                </c:pt>
                <c:pt idx="1711">
                  <c:v>1.6091388061293982E-2</c:v>
                </c:pt>
                <c:pt idx="1712">
                  <c:v>1.6105982689213101E-2</c:v>
                </c:pt>
                <c:pt idx="1713">
                  <c:v>1.6120577104132183E-2</c:v>
                </c:pt>
                <c:pt idx="1714">
                  <c:v>1.6132655079541341E-2</c:v>
                </c:pt>
                <c:pt idx="1715">
                  <c:v>1.6141713465367396E-2</c:v>
                </c:pt>
                <c:pt idx="1716">
                  <c:v>1.6152784714390505E-2</c:v>
                </c:pt>
                <c:pt idx="1717">
                  <c:v>1.6168384902700155E-2</c:v>
                </c:pt>
                <c:pt idx="1718">
                  <c:v>1.6183984847647756E-2</c:v>
                </c:pt>
                <c:pt idx="1719">
                  <c:v>1.6198074911335101E-2</c:v>
                </c:pt>
                <c:pt idx="1720">
                  <c:v>1.6210655157581081E-2</c:v>
                </c:pt>
                <c:pt idx="1721">
                  <c:v>1.6220216038883024E-2</c:v>
                </c:pt>
                <c:pt idx="1722">
                  <c:v>1.6229776828775393E-2</c:v>
                </c:pt>
                <c:pt idx="1723">
                  <c:v>1.6242859866818206E-2</c:v>
                </c:pt>
                <c:pt idx="1724">
                  <c:v>1.6258961832516339E-2</c:v>
                </c:pt>
                <c:pt idx="1725">
                  <c:v>1.6273050839820023E-2</c:v>
                </c:pt>
                <c:pt idx="1726">
                  <c:v>1.6284623804469225E-2</c:v>
                </c:pt>
                <c:pt idx="1727">
                  <c:v>1.6294687143122582E-2</c:v>
                </c:pt>
                <c:pt idx="1728">
                  <c:v>1.6306259857379751E-2</c:v>
                </c:pt>
                <c:pt idx="1729">
                  <c:v>1.6318838742714451E-2</c:v>
                </c:pt>
                <c:pt idx="1730">
                  <c:v>1.633292690644331E-2</c:v>
                </c:pt>
                <c:pt idx="1731">
                  <c:v>1.6349027421962089E-2</c:v>
                </c:pt>
                <c:pt idx="1732">
                  <c:v>1.6365127678258429E-2</c:v>
                </c:pt>
                <c:pt idx="1733">
                  <c:v>1.6379718311625355E-2</c:v>
                </c:pt>
                <c:pt idx="1734">
                  <c:v>1.6391290041888423E-2</c:v>
                </c:pt>
                <c:pt idx="1735">
                  <c:v>1.6403867857690577E-2</c:v>
                </c:pt>
                <c:pt idx="1736">
                  <c:v>1.6416948618306722E-2</c:v>
                </c:pt>
                <c:pt idx="1737">
                  <c:v>1.6429526111386223E-2</c:v>
                </c:pt>
                <c:pt idx="1738">
                  <c:v>1.6443109626231554E-2</c:v>
                </c:pt>
                <c:pt idx="1739">
                  <c:v>1.6455183706752741E-2</c:v>
                </c:pt>
                <c:pt idx="1740">
                  <c:v>1.646474225044325E-2</c:v>
                </c:pt>
                <c:pt idx="1741">
                  <c:v>1.6477319142416801E-2</c:v>
                </c:pt>
                <c:pt idx="1742">
                  <c:v>1.6493417333332681E-2</c:v>
                </c:pt>
                <c:pt idx="1743">
                  <c:v>1.6510521377232083E-2</c:v>
                </c:pt>
                <c:pt idx="1744">
                  <c:v>1.6524103791929024E-2</c:v>
                </c:pt>
                <c:pt idx="1745">
                  <c:v>1.6535673851532522E-2</c:v>
                </c:pt>
                <c:pt idx="1746">
                  <c:v>1.6547243777271518E-2</c:v>
                </c:pt>
                <c:pt idx="1747">
                  <c:v>1.6560825693202198E-2</c:v>
                </c:pt>
                <c:pt idx="1748">
                  <c:v>1.6577425562164069E-2</c:v>
                </c:pt>
                <c:pt idx="1749">
                  <c:v>1.6596037208779817E-2</c:v>
                </c:pt>
                <c:pt idx="1750">
                  <c:v>1.6611127478775141E-2</c:v>
                </c:pt>
                <c:pt idx="1751">
                  <c:v>1.66237025298238E-2</c:v>
                </c:pt>
                <c:pt idx="1752">
                  <c:v>1.6637283407344838E-2</c:v>
                </c:pt>
                <c:pt idx="1753">
                  <c:v>1.665086410042816E-2</c:v>
                </c:pt>
                <c:pt idx="1754">
                  <c:v>1.6663941630565691E-2</c:v>
                </c:pt>
                <c:pt idx="1755">
                  <c:v>1.6675510072359751E-2</c:v>
                </c:pt>
                <c:pt idx="1756">
                  <c:v>1.6685066510293115E-2</c:v>
                </c:pt>
                <c:pt idx="1757">
                  <c:v>1.6693616929980309E-2</c:v>
                </c:pt>
                <c:pt idx="1758">
                  <c:v>1.6702670235845457E-2</c:v>
                </c:pt>
                <c:pt idx="1759">
                  <c:v>1.671524413579896E-2</c:v>
                </c:pt>
                <c:pt idx="1760">
                  <c:v>1.6729829661676701E-2</c:v>
                </c:pt>
                <c:pt idx="1761">
                  <c:v>1.6742906159187228E-2</c:v>
                </c:pt>
                <c:pt idx="1762">
                  <c:v>1.6753970754293687E-2</c:v>
                </c:pt>
                <c:pt idx="1763">
                  <c:v>1.6766544009220247E-2</c:v>
                </c:pt>
                <c:pt idx="1764">
                  <c:v>1.6782134625781868E-2</c:v>
                </c:pt>
                <c:pt idx="1765">
                  <c:v>1.6800742462850043E-2</c:v>
                </c:pt>
                <c:pt idx="1766">
                  <c:v>1.6817841251099482E-2</c:v>
                </c:pt>
                <c:pt idx="1767">
                  <c:v>1.6833431067932246E-2</c:v>
                </c:pt>
                <c:pt idx="1768">
                  <c:v>1.6846506210778284E-2</c:v>
                </c:pt>
                <c:pt idx="1769">
                  <c:v>1.6859581182667199E-2</c:v>
                </c:pt>
                <c:pt idx="1770">
                  <c:v>1.6871650235754581E-2</c:v>
                </c:pt>
                <c:pt idx="1771">
                  <c:v>1.6883719143181725E-2</c:v>
                </c:pt>
                <c:pt idx="1772">
                  <c:v>1.6896290766864983E-2</c:v>
                </c:pt>
                <c:pt idx="1773">
                  <c:v>1.6909867942928217E-2</c:v>
                </c:pt>
                <c:pt idx="1774">
                  <c:v>1.6923947782659661E-2</c:v>
                </c:pt>
                <c:pt idx="1775">
                  <c:v>1.6938530264824541E-2</c:v>
                </c:pt>
                <c:pt idx="1776">
                  <c:v>1.6951604033564965E-2</c:v>
                </c:pt>
                <c:pt idx="1777">
                  <c:v>1.6960655004105561E-2</c:v>
                </c:pt>
                <c:pt idx="1778">
                  <c:v>1.6967694591223631E-2</c:v>
                </c:pt>
                <c:pt idx="1779">
                  <c:v>1.6975236951001938E-2</c:v>
                </c:pt>
                <c:pt idx="1780">
                  <c:v>1.6985293342215806E-2</c:v>
                </c:pt>
                <c:pt idx="1781">
                  <c:v>1.6997863689019132E-2</c:v>
                </c:pt>
                <c:pt idx="1782">
                  <c:v>1.7013450699609283E-2</c:v>
                </c:pt>
                <c:pt idx="1783">
                  <c:v>1.7029540262159585E-2</c:v>
                </c:pt>
                <c:pt idx="1784">
                  <c:v>1.7045126779018347E-2</c:v>
                </c:pt>
                <c:pt idx="1785">
                  <c:v>1.705719359296734E-2</c:v>
                </c:pt>
                <c:pt idx="1786">
                  <c:v>1.7069763035997967E-2</c:v>
                </c:pt>
                <c:pt idx="1787">
                  <c:v>1.708384062462796E-2</c:v>
                </c:pt>
                <c:pt idx="1788">
                  <c:v>1.7097918015082241E-2</c:v>
                </c:pt>
                <c:pt idx="1789">
                  <c:v>1.7112497960568455E-2</c:v>
                </c:pt>
                <c:pt idx="1790">
                  <c:v>1.7127077693483192E-2</c:v>
                </c:pt>
                <c:pt idx="1791">
                  <c:v>1.7137635298415055E-2</c:v>
                </c:pt>
                <c:pt idx="1792">
                  <c:v>1.7146684585356554E-2</c:v>
                </c:pt>
                <c:pt idx="1793">
                  <c:v>1.7156236521622036E-2</c:v>
                </c:pt>
                <c:pt idx="1794">
                  <c:v>1.7170815616858844E-2</c:v>
                </c:pt>
                <c:pt idx="1795">
                  <c:v>1.7190421651194637E-2</c:v>
                </c:pt>
                <c:pt idx="1796">
                  <c:v>1.7209021892545747E-2</c:v>
                </c:pt>
                <c:pt idx="1797">
                  <c:v>1.7222092125442536E-2</c:v>
                </c:pt>
                <c:pt idx="1798">
                  <c:v>1.7232648727302517E-2</c:v>
                </c:pt>
                <c:pt idx="1799">
                  <c:v>1.7242199842483243E-2</c:v>
                </c:pt>
                <c:pt idx="1800">
                  <c:v>1.7251750866441217E-2</c:v>
                </c:pt>
                <c:pt idx="1801">
                  <c:v>1.7262307155211969E-2</c:v>
                </c:pt>
                <c:pt idx="1802">
                  <c:v>1.7274371348786167E-2</c:v>
                </c:pt>
                <c:pt idx="1803">
                  <c:v>1.7286435396817349E-2</c:v>
                </c:pt>
                <c:pt idx="1804">
                  <c:v>1.7296991319456653E-2</c:v>
                </c:pt>
                <c:pt idx="1805">
                  <c:v>1.7310060402630417E-2</c:v>
                </c:pt>
                <c:pt idx="1806">
                  <c:v>1.7326647839155662E-2</c:v>
                </c:pt>
                <c:pt idx="1807">
                  <c:v>1.7343235000542211E-2</c:v>
                </c:pt>
                <c:pt idx="1808">
                  <c:v>1.7358313999417743E-2</c:v>
                </c:pt>
                <c:pt idx="1809">
                  <c:v>1.7373392770920263E-2</c:v>
                </c:pt>
                <c:pt idx="1810">
                  <c:v>1.7387466085854689E-2</c:v>
                </c:pt>
                <c:pt idx="1811">
                  <c:v>1.7399528769590895E-2</c:v>
                </c:pt>
                <c:pt idx="1812">
                  <c:v>1.7412093910422279E-2</c:v>
                </c:pt>
                <c:pt idx="1813">
                  <c:v>1.7425664085188721E-2</c:v>
                </c:pt>
                <c:pt idx="1814">
                  <c:v>1.7438731486846794E-2</c:v>
                </c:pt>
                <c:pt idx="1815">
                  <c:v>1.7449788385648063E-2</c:v>
                </c:pt>
                <c:pt idx="1816">
                  <c:v>1.7456824530323399E-2</c:v>
                </c:pt>
                <c:pt idx="1817">
                  <c:v>1.7464865777902936E-2</c:v>
                </c:pt>
                <c:pt idx="1818">
                  <c:v>1.7477430097797567E-2</c:v>
                </c:pt>
                <c:pt idx="1819">
                  <c:v>1.7493009635231361E-2</c:v>
                </c:pt>
                <c:pt idx="1820">
                  <c:v>1.7511101696686609E-2</c:v>
                </c:pt>
                <c:pt idx="1821">
                  <c:v>1.7530198517568967E-2</c:v>
                </c:pt>
                <c:pt idx="1822">
                  <c:v>1.7547787372065103E-2</c:v>
                </c:pt>
                <c:pt idx="1823">
                  <c:v>1.756236076000376E-2</c:v>
                </c:pt>
                <c:pt idx="1824">
                  <c:v>1.7576431415802125E-2</c:v>
                </c:pt>
                <c:pt idx="1825">
                  <c:v>1.7590501873619893E-2</c:v>
                </c:pt>
                <c:pt idx="1826">
                  <c:v>1.7603567121467763E-2</c:v>
                </c:pt>
                <c:pt idx="1827">
                  <c:v>1.7616129698806385E-2</c:v>
                </c:pt>
                <c:pt idx="1828">
                  <c:v>1.762718463631837E-2</c:v>
                </c:pt>
                <c:pt idx="1829">
                  <c:v>1.7638239451620269E-2</c:v>
                </c:pt>
                <c:pt idx="1830">
                  <c:v>1.7648289177664842E-2</c:v>
                </c:pt>
                <c:pt idx="1831">
                  <c:v>1.7659846237759895E-2</c:v>
                </c:pt>
                <c:pt idx="1832">
                  <c:v>1.7672408108111881E-2</c:v>
                </c:pt>
                <c:pt idx="1833">
                  <c:v>1.768647721556799E-2</c:v>
                </c:pt>
                <c:pt idx="1834">
                  <c:v>1.7699038751391817E-2</c:v>
                </c:pt>
                <c:pt idx="1835">
                  <c:v>1.7710595224989283E-2</c:v>
                </c:pt>
                <c:pt idx="1836">
                  <c:v>1.7723658903892183E-2</c:v>
                </c:pt>
                <c:pt idx="1837">
                  <c:v>1.7737224851354462E-2</c:v>
                </c:pt>
                <c:pt idx="1838">
                  <c:v>1.7750790614784531E-2</c:v>
                </c:pt>
                <c:pt idx="1839">
                  <c:v>1.7764858619519493E-2</c:v>
                </c:pt>
                <c:pt idx="1840">
                  <c:v>1.7779931262120907E-2</c:v>
                </c:pt>
                <c:pt idx="1841">
                  <c:v>1.7795506087475911E-2</c:v>
                </c:pt>
                <c:pt idx="1842">
                  <c:v>1.7810578268149378E-2</c:v>
                </c:pt>
                <c:pt idx="1843">
                  <c:v>1.7824143036527365E-2</c:v>
                </c:pt>
                <c:pt idx="1844">
                  <c:v>1.7836702843186961E-2</c:v>
                </c:pt>
                <c:pt idx="1845">
                  <c:v>1.7848760109171927E-2</c:v>
                </c:pt>
                <c:pt idx="1846">
                  <c:v>1.785981247528258E-2</c:v>
                </c:pt>
                <c:pt idx="1847">
                  <c:v>1.7867348109412481E-2</c:v>
                </c:pt>
                <c:pt idx="1848">
                  <c:v>1.7874381316700841E-2</c:v>
                </c:pt>
                <c:pt idx="1849">
                  <c:v>1.7884428669876485E-2</c:v>
                </c:pt>
                <c:pt idx="1850">
                  <c:v>1.7896485360435657E-2</c:v>
                </c:pt>
                <c:pt idx="1851">
                  <c:v>1.7907537199084861E-2</c:v>
                </c:pt>
                <c:pt idx="1852">
                  <c:v>1.7919091263440583E-2</c:v>
                </c:pt>
                <c:pt idx="1853">
                  <c:v>1.7931147536093359E-2</c:v>
                </c:pt>
                <c:pt idx="1854">
                  <c:v>1.7943203663394181E-2</c:v>
                </c:pt>
                <c:pt idx="1855">
                  <c:v>1.795777128995896E-2</c:v>
                </c:pt>
                <c:pt idx="1856">
                  <c:v>1.7973845666097513E-2</c:v>
                </c:pt>
                <c:pt idx="1857">
                  <c:v>1.7987910533265133E-2</c:v>
                </c:pt>
                <c:pt idx="1858">
                  <c:v>1.7998459053822743E-2</c:v>
                </c:pt>
                <c:pt idx="1859">
                  <c:v>1.8006495947181771E-2</c:v>
                </c:pt>
                <c:pt idx="1860">
                  <c:v>1.8015035075603095E-2</c:v>
                </c:pt>
                <c:pt idx="1861">
                  <c:v>1.8026587897995393E-2</c:v>
                </c:pt>
                <c:pt idx="1862">
                  <c:v>1.8041154309909043E-2</c:v>
                </c:pt>
                <c:pt idx="1863">
                  <c:v>1.8057227345784417E-2</c:v>
                </c:pt>
                <c:pt idx="1864">
                  <c:v>1.8071793311401543E-2</c:v>
                </c:pt>
                <c:pt idx="1865">
                  <c:v>1.8083847743188466E-2</c:v>
                </c:pt>
                <c:pt idx="1866">
                  <c:v>1.8094897511344247E-2</c:v>
                </c:pt>
                <c:pt idx="1867">
                  <c:v>1.8106951664628067E-2</c:v>
                </c:pt>
                <c:pt idx="1868">
                  <c:v>1.8121516905985742E-2</c:v>
                </c:pt>
                <c:pt idx="1869">
                  <c:v>1.813758865025232E-2</c:v>
                </c:pt>
                <c:pt idx="1870">
                  <c:v>1.8152655675916413E-2</c:v>
                </c:pt>
                <c:pt idx="1871">
                  <c:v>1.8165713581197465E-2</c:v>
                </c:pt>
                <c:pt idx="1872">
                  <c:v>1.8176762444796758E-2</c:v>
                </c:pt>
                <c:pt idx="1873">
                  <c:v>1.818831339894356E-2</c:v>
                </c:pt>
                <c:pt idx="1874">
                  <c:v>1.8200366426237104E-2</c:v>
                </c:pt>
                <c:pt idx="1875">
                  <c:v>1.8212921508522089E-2</c:v>
                </c:pt>
                <c:pt idx="1876">
                  <c:v>1.8226480820341995E-2</c:v>
                </c:pt>
                <c:pt idx="1877">
                  <c:v>1.8241044320845407E-2</c:v>
                </c:pt>
                <c:pt idx="1878">
                  <c:v>1.8253096712592499E-2</c:v>
                </c:pt>
                <c:pt idx="1879">
                  <c:v>1.8261633735526622E-2</c:v>
                </c:pt>
                <c:pt idx="1880">
                  <c:v>1.8272681539374107E-2</c:v>
                </c:pt>
                <c:pt idx="1881">
                  <c:v>1.8286240040918843E-2</c:v>
                </c:pt>
                <c:pt idx="1882">
                  <c:v>1.8298794045106589E-2</c:v>
                </c:pt>
                <c:pt idx="1883">
                  <c:v>1.8307330677932124E-2</c:v>
                </c:pt>
                <c:pt idx="1884">
                  <c:v>1.8317875829635608E-2</c:v>
                </c:pt>
                <c:pt idx="1885">
                  <c:v>1.833093157767984E-2</c:v>
                </c:pt>
                <c:pt idx="1886">
                  <c:v>1.8345995690544615E-2</c:v>
                </c:pt>
                <c:pt idx="1887">
                  <c:v>1.8359553198102497E-2</c:v>
                </c:pt>
                <c:pt idx="1888">
                  <c:v>1.837311052185682E-2</c:v>
                </c:pt>
                <c:pt idx="1889">
                  <c:v>1.8387671887090385E-2</c:v>
                </c:pt>
                <c:pt idx="1890">
                  <c:v>1.8400224617974907E-2</c:v>
                </c:pt>
                <c:pt idx="1891">
                  <c:v>1.8413279290945411E-2</c:v>
                </c:pt>
                <c:pt idx="1892">
                  <c:v>1.8431354710634583E-2</c:v>
                </c:pt>
                <c:pt idx="1893">
                  <c:v>1.8448425640348119E-2</c:v>
                </c:pt>
                <c:pt idx="1894">
                  <c:v>1.8458467227581724E-2</c:v>
                </c:pt>
                <c:pt idx="1895">
                  <c:v>1.8467002497450549E-2</c:v>
                </c:pt>
                <c:pt idx="1896">
                  <c:v>1.8477545965533762E-2</c:v>
                </c:pt>
                <c:pt idx="1897">
                  <c:v>1.8490599629144969E-2</c:v>
                </c:pt>
                <c:pt idx="1898">
                  <c:v>1.8505159283689926E-2</c:v>
                </c:pt>
                <c:pt idx="1899">
                  <c:v>1.8518714633572481E-2</c:v>
                </c:pt>
                <c:pt idx="1900">
                  <c:v>1.8530261638543065E-2</c:v>
                </c:pt>
                <c:pt idx="1901">
                  <c:v>1.8539298332037185E-2</c:v>
                </c:pt>
                <c:pt idx="1902">
                  <c:v>1.8546326814964181E-2</c:v>
                </c:pt>
                <c:pt idx="1903">
                  <c:v>1.8552853219164091E-2</c:v>
                </c:pt>
                <c:pt idx="1904">
                  <c:v>1.8562391733299557E-2</c:v>
                </c:pt>
                <c:pt idx="1905">
                  <c:v>1.8576448325138561E-2</c:v>
                </c:pt>
                <c:pt idx="1906">
                  <c:v>1.8591508739992966E-2</c:v>
                </c:pt>
                <c:pt idx="1907">
                  <c:v>1.8606568928034663E-2</c:v>
                </c:pt>
                <c:pt idx="1908">
                  <c:v>1.8621126894216876E-2</c:v>
                </c:pt>
                <c:pt idx="1909">
                  <c:v>1.863417868371773E-2</c:v>
                </c:pt>
                <c:pt idx="1910">
                  <c:v>1.8646728320669513E-2</c:v>
                </c:pt>
                <c:pt idx="1911">
                  <c:v>1.8657771870909889E-2</c:v>
                </c:pt>
                <c:pt idx="1912">
                  <c:v>1.867082318214032E-2</c:v>
                </c:pt>
                <c:pt idx="1913">
                  <c:v>1.86853802129479E-2</c:v>
                </c:pt>
                <c:pt idx="1914">
                  <c:v>1.8699937031851608E-2</c:v>
                </c:pt>
                <c:pt idx="1915">
                  <c:v>1.8715497534978181E-2</c:v>
                </c:pt>
                <c:pt idx="1916">
                  <c:v>1.87300539154793E-2</c:v>
                </c:pt>
                <c:pt idx="1917">
                  <c:v>1.8743606217199903E-2</c:v>
                </c:pt>
                <c:pt idx="1918">
                  <c:v>1.8758162188548849E-2</c:v>
                </c:pt>
                <c:pt idx="1919">
                  <c:v>1.8770710269658902E-2</c:v>
                </c:pt>
                <c:pt idx="1920">
                  <c:v>1.8778740958938025E-2</c:v>
                </c:pt>
                <c:pt idx="1921">
                  <c:v>1.8786269671565825E-2</c:v>
                </c:pt>
                <c:pt idx="1922">
                  <c:v>1.87968097740208E-2</c:v>
                </c:pt>
                <c:pt idx="1923">
                  <c:v>1.8807349765382994E-2</c:v>
                </c:pt>
                <c:pt idx="1924">
                  <c:v>1.88158820579775E-2</c:v>
                </c:pt>
                <c:pt idx="1925">
                  <c:v>1.8825418063550581E-2</c:v>
                </c:pt>
                <c:pt idx="1926">
                  <c:v>1.8836961527578605E-2</c:v>
                </c:pt>
                <c:pt idx="1927">
                  <c:v>1.8852018019536863E-2</c:v>
                </c:pt>
                <c:pt idx="1928">
                  <c:v>1.8868078027757973E-2</c:v>
                </c:pt>
                <c:pt idx="1929">
                  <c:v>1.8885141503889501E-2</c:v>
                </c:pt>
                <c:pt idx="1930">
                  <c:v>1.8902706542837919E-2</c:v>
                </c:pt>
                <c:pt idx="1931">
                  <c:v>1.8918263891113271E-2</c:v>
                </c:pt>
                <c:pt idx="1932">
                  <c:v>1.8934322835468909E-2</c:v>
                </c:pt>
                <c:pt idx="1933">
                  <c:v>1.8950883351735958E-2</c:v>
                </c:pt>
                <c:pt idx="1934">
                  <c:v>1.89674435937566E-2</c:v>
                </c:pt>
                <c:pt idx="1935">
                  <c:v>1.8983501748363919E-2</c:v>
                </c:pt>
                <c:pt idx="1936">
                  <c:v>1.8997552422119045E-2</c:v>
                </c:pt>
                <c:pt idx="1937">
                  <c:v>1.9006083092010115E-2</c:v>
                </c:pt>
                <c:pt idx="1938">
                  <c:v>1.9011101099128579E-2</c:v>
                </c:pt>
                <c:pt idx="1939">
                  <c:v>1.9019631653441584E-2</c:v>
                </c:pt>
                <c:pt idx="1940">
                  <c:v>1.9035187182792779E-2</c:v>
                </c:pt>
                <c:pt idx="1941">
                  <c:v>1.9051244249608634E-2</c:v>
                </c:pt>
                <c:pt idx="1942">
                  <c:v>1.9062785107129571E-2</c:v>
                </c:pt>
                <c:pt idx="1943">
                  <c:v>1.9072318758535645E-2</c:v>
                </c:pt>
                <c:pt idx="1944">
                  <c:v>1.908135055497498E-2</c:v>
                </c:pt>
                <c:pt idx="1945">
                  <c:v>1.9093894581371867E-2</c:v>
                </c:pt>
                <c:pt idx="1946">
                  <c:v>1.910794370412985E-2</c:v>
                </c:pt>
                <c:pt idx="1947">
                  <c:v>1.9120989141387955E-2</c:v>
                </c:pt>
                <c:pt idx="1948">
                  <c:v>1.9133030932423883E-2</c:v>
                </c:pt>
                <c:pt idx="1949">
                  <c:v>1.9144570846100443E-2</c:v>
                </c:pt>
                <c:pt idx="1950">
                  <c:v>1.9156110626608863E-2</c:v>
                </c:pt>
                <c:pt idx="1951">
                  <c:v>1.9166145110111544E-2</c:v>
                </c:pt>
                <c:pt idx="1952">
                  <c:v>1.9176179492924356E-2</c:v>
                </c:pt>
                <c:pt idx="1953">
                  <c:v>1.9190227459707197E-2</c:v>
                </c:pt>
                <c:pt idx="1954">
                  <c:v>1.9204275229147451E-2</c:v>
                </c:pt>
                <c:pt idx="1955">
                  <c:v>1.9216316017317533E-2</c:v>
                </c:pt>
                <c:pt idx="1956">
                  <c:v>1.9231868487463978E-2</c:v>
                </c:pt>
                <c:pt idx="1957">
                  <c:v>1.9249929116997851E-2</c:v>
                </c:pt>
                <c:pt idx="1958">
                  <c:v>1.9264979392443191E-2</c:v>
                </c:pt>
                <c:pt idx="1959">
                  <c:v>1.927802278127622E-2</c:v>
                </c:pt>
                <c:pt idx="1960">
                  <c:v>1.92905643408696E-2</c:v>
                </c:pt>
                <c:pt idx="1961">
                  <c:v>1.9305112352946765E-2</c:v>
                </c:pt>
                <c:pt idx="1962">
                  <c:v>1.9320663442162923E-2</c:v>
                </c:pt>
                <c:pt idx="1963">
                  <c:v>1.9337217561718509E-2</c:v>
                </c:pt>
                <c:pt idx="1964">
                  <c:v>1.9351764895104855E-2</c:v>
                </c:pt>
                <c:pt idx="1965">
                  <c:v>1.9362299038898616E-2</c:v>
                </c:pt>
                <c:pt idx="1966">
                  <c:v>1.9371328216686624E-2</c:v>
                </c:pt>
                <c:pt idx="1967">
                  <c:v>1.938437021845342E-2</c:v>
                </c:pt>
                <c:pt idx="1968">
                  <c:v>1.940142488719461E-2</c:v>
                </c:pt>
                <c:pt idx="1969">
                  <c:v>1.9419482454720395E-2</c:v>
                </c:pt>
                <c:pt idx="1970">
                  <c:v>1.9433025416380725E-2</c:v>
                </c:pt>
                <c:pt idx="1971">
                  <c:v>1.9442555538714931E-2</c:v>
                </c:pt>
                <c:pt idx="1972">
                  <c:v>1.9453088726155421E-2</c:v>
                </c:pt>
                <c:pt idx="1973">
                  <c:v>1.9464624947004933E-2</c:v>
                </c:pt>
                <c:pt idx="1974">
                  <c:v>1.9476662600786111E-2</c:v>
                </c:pt>
                <c:pt idx="1975">
                  <c:v>1.9489201669389167E-2</c:v>
                </c:pt>
                <c:pt idx="1976">
                  <c:v>1.9501239027329687E-2</c:v>
                </c:pt>
                <c:pt idx="1977">
                  <c:v>1.9513276240373981E-2</c:v>
                </c:pt>
                <c:pt idx="1978">
                  <c:v>1.9525313308525534E-2</c:v>
                </c:pt>
                <c:pt idx="1979">
                  <c:v>1.9536848696211209E-2</c:v>
                </c:pt>
                <c:pt idx="1980">
                  <c:v>1.9547882420790391E-2</c:v>
                </c:pt>
                <c:pt idx="1981">
                  <c:v>1.9559417548137063E-2</c:v>
                </c:pt>
                <c:pt idx="1982">
                  <c:v>1.9571955579119761E-2</c:v>
                </c:pt>
                <c:pt idx="1983">
                  <c:v>1.9583490428784423E-2</c:v>
                </c:pt>
                <c:pt idx="1984">
                  <c:v>1.9591514593556694E-2</c:v>
                </c:pt>
                <c:pt idx="1985">
                  <c:v>1.9599037189554403E-2</c:v>
                </c:pt>
                <c:pt idx="1986">
                  <c:v>1.9608064230054421E-2</c:v>
                </c:pt>
                <c:pt idx="1987">
                  <c:v>1.9621604638017084E-2</c:v>
                </c:pt>
                <c:pt idx="1988">
                  <c:v>1.9636649320724897E-2</c:v>
                </c:pt>
                <c:pt idx="1989">
                  <c:v>1.9651693777093891E-2</c:v>
                </c:pt>
                <c:pt idx="1990">
                  <c:v>1.9667239477567173E-2</c:v>
                </c:pt>
                <c:pt idx="1991">
                  <c:v>1.9681280547697556E-2</c:v>
                </c:pt>
                <c:pt idx="1992">
                  <c:v>1.9695321420678841E-2</c:v>
                </c:pt>
                <c:pt idx="1993">
                  <c:v>1.9711367891258005E-2</c:v>
                </c:pt>
                <c:pt idx="1994">
                  <c:v>1.9726411223577205E-2</c:v>
                </c:pt>
                <c:pt idx="1995">
                  <c:v>1.9738947160975736E-2</c:v>
                </c:pt>
                <c:pt idx="1996">
                  <c:v>1.9751984369168266E-2</c:v>
                </c:pt>
                <c:pt idx="1997">
                  <c:v>1.9766525670098355E-2</c:v>
                </c:pt>
                <c:pt idx="1998">
                  <c:v>1.9781568172689837E-2</c:v>
                </c:pt>
                <c:pt idx="1999">
                  <c:v>1.979811466419458E-2</c:v>
                </c:pt>
                <c:pt idx="2000">
                  <c:v>1.9812655294350764E-2</c:v>
                </c:pt>
                <c:pt idx="2001">
                  <c:v>1.9825190150652434E-2</c:v>
                </c:pt>
                <c:pt idx="2002">
                  <c:v>1.9836722079681231E-2</c:v>
                </c:pt>
                <c:pt idx="2003">
                  <c:v>1.9847251116131472E-2</c:v>
                </c:pt>
                <c:pt idx="2004">
                  <c:v>1.9859785538789941E-2</c:v>
                </c:pt>
                <c:pt idx="2005">
                  <c:v>1.9875328004692681E-2</c:v>
                </c:pt>
                <c:pt idx="2006">
                  <c:v>1.98903688707259E-2</c:v>
                </c:pt>
                <c:pt idx="2007">
                  <c:v>1.9902401400670792E-2</c:v>
                </c:pt>
                <c:pt idx="2008">
                  <c:v>1.9914433785835635E-2</c:v>
                </c:pt>
                <c:pt idx="2009">
                  <c:v>1.9928471385546723E-2</c:v>
                </c:pt>
                <c:pt idx="2010">
                  <c:v>1.9944012783946977E-2</c:v>
                </c:pt>
                <c:pt idx="2011">
                  <c:v>1.9959553940815965E-2</c:v>
                </c:pt>
                <c:pt idx="2012">
                  <c:v>1.997409222374982E-2</c:v>
                </c:pt>
                <c:pt idx="2013">
                  <c:v>1.9987126366687383E-2</c:v>
                </c:pt>
                <c:pt idx="2014">
                  <c:v>2.0000160339738404E-2</c:v>
                </c:pt>
                <c:pt idx="2015">
                  <c:v>2.0014698032341037E-2</c:v>
                </c:pt>
                <c:pt idx="2016">
                  <c:v>2.0027230356337949E-2</c:v>
                </c:pt>
                <c:pt idx="2017">
                  <c:v>2.0039261239615521E-2</c:v>
                </c:pt>
                <c:pt idx="2018">
                  <c:v>2.0053798363796501E-2</c:v>
                </c:pt>
                <c:pt idx="2019">
                  <c:v>2.0068335276652808E-2</c:v>
                </c:pt>
                <c:pt idx="2020">
                  <c:v>2.0079864402106108E-2</c:v>
                </c:pt>
                <c:pt idx="2021">
                  <c:v>2.0089889620543196E-2</c:v>
                </c:pt>
                <c:pt idx="2022">
                  <c:v>2.010091724474181E-2</c:v>
                </c:pt>
                <c:pt idx="2023">
                  <c:v>2.011545347265619E-2</c:v>
                </c:pt>
                <c:pt idx="2024">
                  <c:v>2.012998948927169E-2</c:v>
                </c:pt>
                <c:pt idx="2025">
                  <c:v>2.0143021600393586E-2</c:v>
                </c:pt>
                <c:pt idx="2026">
                  <c:v>2.015555231631122E-2</c:v>
                </c:pt>
                <c:pt idx="2027">
                  <c:v>2.0167080436277948E-2</c:v>
                </c:pt>
                <c:pt idx="2028">
                  <c:v>2.0179109637163292E-2</c:v>
                </c:pt>
                <c:pt idx="2029">
                  <c:v>2.0191138693348435E-2</c:v>
                </c:pt>
                <c:pt idx="2030">
                  <c:v>2.02031676048374E-2</c:v>
                </c:pt>
                <c:pt idx="2031">
                  <c:v>2.0214695175905587E-2</c:v>
                </c:pt>
                <c:pt idx="2032">
                  <c:v>2.0227224993739797E-2</c:v>
                </c:pt>
                <c:pt idx="2033">
                  <c:v>2.024125820333058E-2</c:v>
                </c:pt>
                <c:pt idx="2034">
                  <c:v>2.0254288864476361E-2</c:v>
                </c:pt>
                <c:pt idx="2035">
                  <c:v>2.0265815846259062E-2</c:v>
                </c:pt>
                <c:pt idx="2036">
                  <c:v>2.0278345023581012E-2</c:v>
                </c:pt>
                <c:pt idx="2037">
                  <c:v>2.0290874043924611E-2</c:v>
                </c:pt>
                <c:pt idx="2038">
                  <c:v>2.0301899451977481E-2</c:v>
                </c:pt>
                <c:pt idx="2039">
                  <c:v>2.0311922444722959E-2</c:v>
                </c:pt>
                <c:pt idx="2040">
                  <c:v>2.0323949903411288E-2</c:v>
                </c:pt>
                <c:pt idx="2041">
                  <c:v>2.0339485156785287E-2</c:v>
                </c:pt>
                <c:pt idx="2042">
                  <c:v>2.0354519043165403E-2</c:v>
                </c:pt>
                <c:pt idx="2043">
                  <c:v>2.036754822854098E-2</c:v>
                </c:pt>
                <c:pt idx="2044">
                  <c:v>2.0382080581191182E-2</c:v>
                </c:pt>
                <c:pt idx="2045">
                  <c:v>2.0398116035581181E-2</c:v>
                </c:pt>
                <c:pt idx="2046">
                  <c:v>2.0418159991978265E-2</c:v>
                </c:pt>
                <c:pt idx="2047">
                  <c:v>2.0437702462653373E-2</c:v>
                </c:pt>
                <c:pt idx="2048">
                  <c:v>2.0454238101088488E-2</c:v>
                </c:pt>
                <c:pt idx="2049">
                  <c:v>2.0468268125340659E-2</c:v>
                </c:pt>
                <c:pt idx="2050">
                  <c:v>2.0480293703745881E-2</c:v>
                </c:pt>
                <c:pt idx="2051">
                  <c:v>2.0492820194141677E-2</c:v>
                </c:pt>
                <c:pt idx="2052">
                  <c:v>2.0507851775494315E-2</c:v>
                </c:pt>
                <c:pt idx="2053">
                  <c:v>2.0523885213229086E-2</c:v>
                </c:pt>
                <c:pt idx="2054">
                  <c:v>2.0538916327636342E-2</c:v>
                </c:pt>
                <c:pt idx="2055">
                  <c:v>2.0551442083722348E-2</c:v>
                </c:pt>
                <c:pt idx="2056">
                  <c:v>2.0560961553417741E-2</c:v>
                </c:pt>
                <c:pt idx="2057">
                  <c:v>2.0571482967125194E-2</c:v>
                </c:pt>
                <c:pt idx="2058">
                  <c:v>2.0583006293218103E-2</c:v>
                </c:pt>
                <c:pt idx="2059">
                  <c:v>2.0594028480882109E-2</c:v>
                </c:pt>
                <c:pt idx="2060">
                  <c:v>2.0604549546686075E-2</c:v>
                </c:pt>
                <c:pt idx="2061">
                  <c:v>2.0615070501798602E-2</c:v>
                </c:pt>
                <c:pt idx="2062">
                  <c:v>2.0626092336052268E-2</c:v>
                </c:pt>
                <c:pt idx="2063">
                  <c:v>2.0637615032884488E-2</c:v>
                </c:pt>
                <c:pt idx="2064">
                  <c:v>2.0648135640124098E-2</c:v>
                </c:pt>
                <c:pt idx="2065">
                  <c:v>2.0659658082962211E-2</c:v>
                </c:pt>
                <c:pt idx="2066">
                  <c:v>2.0671681360026787E-2</c:v>
                </c:pt>
                <c:pt idx="2067">
                  <c:v>2.0683704492533882E-2</c:v>
                </c:pt>
                <c:pt idx="2068">
                  <c:v>2.0697731297758922E-2</c:v>
                </c:pt>
                <c:pt idx="2069">
                  <c:v>2.0712258852899249E-2</c:v>
                </c:pt>
                <c:pt idx="2070">
                  <c:v>2.0725283378080477E-2</c:v>
                </c:pt>
                <c:pt idx="2071">
                  <c:v>2.0738307733625495E-2</c:v>
                </c:pt>
                <c:pt idx="2072">
                  <c:v>2.0753335625393048E-2</c:v>
                </c:pt>
                <c:pt idx="2073">
                  <c:v>2.0766860534895248E-2</c:v>
                </c:pt>
                <c:pt idx="2074">
                  <c:v>2.077687886844579E-2</c:v>
                </c:pt>
                <c:pt idx="2075">
                  <c:v>2.0782889820400254E-2</c:v>
                </c:pt>
                <c:pt idx="2076">
                  <c:v>2.0790403459533688E-2</c:v>
                </c:pt>
                <c:pt idx="2077">
                  <c:v>2.0798918848971181E-2</c:v>
                </c:pt>
                <c:pt idx="2078">
                  <c:v>2.0806933266909106E-2</c:v>
                </c:pt>
                <c:pt idx="2079">
                  <c:v>2.0816450304786169E-2</c:v>
                </c:pt>
                <c:pt idx="2080">
                  <c:v>2.0828972585053639E-2</c:v>
                </c:pt>
                <c:pt idx="2081">
                  <c:v>2.0842496471618416E-2</c:v>
                </c:pt>
                <c:pt idx="2082">
                  <c:v>2.085501842573477E-2</c:v>
                </c:pt>
                <c:pt idx="2083">
                  <c:v>2.0869543696073946E-2</c:v>
                </c:pt>
                <c:pt idx="2084">
                  <c:v>2.088607219533925E-2</c:v>
                </c:pt>
                <c:pt idx="2085">
                  <c:v>2.0903602123309221E-2</c:v>
                </c:pt>
                <c:pt idx="2086">
                  <c:v>2.0920130059654058E-2</c:v>
                </c:pt>
                <c:pt idx="2087">
                  <c:v>2.0933151877710342E-2</c:v>
                </c:pt>
                <c:pt idx="2088">
                  <c:v>2.0945171866952595E-2</c:v>
                </c:pt>
                <c:pt idx="2089">
                  <c:v>2.0960196650332968E-2</c:v>
                </c:pt>
                <c:pt idx="2090">
                  <c:v>2.0974720393021683E-2</c:v>
                </c:pt>
                <c:pt idx="2091">
                  <c:v>2.0985738264008447E-2</c:v>
                </c:pt>
                <c:pt idx="2092">
                  <c:v>2.0997757621183385E-2</c:v>
                </c:pt>
                <c:pt idx="2093">
                  <c:v>2.1011279225326598E-2</c:v>
                </c:pt>
                <c:pt idx="2094">
                  <c:v>2.1023799066144554E-2</c:v>
                </c:pt>
                <c:pt idx="2095">
                  <c:v>2.1035317181260244E-2</c:v>
                </c:pt>
                <c:pt idx="2096">
                  <c:v>2.1045332825696927E-2</c:v>
                </c:pt>
                <c:pt idx="2097">
                  <c:v>2.1056349918716778E-2</c:v>
                </c:pt>
                <c:pt idx="2098">
                  <c:v>2.1067867658916418E-2</c:v>
                </c:pt>
                <c:pt idx="2099">
                  <c:v>2.1079886028995038E-2</c:v>
                </c:pt>
                <c:pt idx="2100">
                  <c:v>2.1094908788476082E-2</c:v>
                </c:pt>
                <c:pt idx="2101">
                  <c:v>2.111243505596988E-2</c:v>
                </c:pt>
                <c:pt idx="2102">
                  <c:v>2.1129460278837872E-2</c:v>
                </c:pt>
                <c:pt idx="2103">
                  <c:v>2.1144983023539871E-2</c:v>
                </c:pt>
                <c:pt idx="2104">
                  <c:v>2.115850263711945E-2</c:v>
                </c:pt>
                <c:pt idx="2105">
                  <c:v>2.1170519917969498E-2</c:v>
                </c:pt>
                <c:pt idx="2106">
                  <c:v>2.1183037765290565E-2</c:v>
                </c:pt>
                <c:pt idx="2107">
                  <c:v>2.119605616028274E-2</c:v>
                </c:pt>
                <c:pt idx="2108">
                  <c:v>2.1211577871276359E-2</c:v>
                </c:pt>
                <c:pt idx="2109">
                  <c:v>2.1227099341350288E-2</c:v>
                </c:pt>
                <c:pt idx="2110">
                  <c:v>2.1240117162747908E-2</c:v>
                </c:pt>
                <c:pt idx="2111">
                  <c:v>2.1250130756201122E-2</c:v>
                </c:pt>
                <c:pt idx="2112">
                  <c:v>2.1260144249383269E-2</c:v>
                </c:pt>
                <c:pt idx="2113">
                  <c:v>2.1273161640618085E-2</c:v>
                </c:pt>
                <c:pt idx="2114">
                  <c:v>2.1285678203159717E-2</c:v>
                </c:pt>
                <c:pt idx="2115">
                  <c:v>2.12961919946256E-2</c:v>
                </c:pt>
                <c:pt idx="2116">
                  <c:v>2.130470307818429E-2</c:v>
                </c:pt>
                <c:pt idx="2117">
                  <c:v>2.131471602492457E-2</c:v>
                </c:pt>
                <c:pt idx="2118">
                  <c:v>2.1327732705801194E-2</c:v>
                </c:pt>
                <c:pt idx="2119">
                  <c:v>2.1342251111510356E-2</c:v>
                </c:pt>
                <c:pt idx="2120">
                  <c:v>2.1356769306438449E-2</c:v>
                </c:pt>
                <c:pt idx="2121">
                  <c:v>2.1368784204912523E-2</c:v>
                </c:pt>
                <c:pt idx="2122">
                  <c:v>2.1377795284034547E-2</c:v>
                </c:pt>
                <c:pt idx="2123">
                  <c:v>2.1387807498936817E-2</c:v>
                </c:pt>
                <c:pt idx="2124">
                  <c:v>2.1398320216697062E-2</c:v>
                </c:pt>
                <c:pt idx="2125">
                  <c:v>2.1409834018867761E-2</c:v>
                </c:pt>
                <c:pt idx="2126">
                  <c:v>2.1424851822474136E-2</c:v>
                </c:pt>
                <c:pt idx="2127">
                  <c:v>2.1439869400549486E-2</c:v>
                </c:pt>
                <c:pt idx="2128">
                  <c:v>2.1454386178315691E-2</c:v>
                </c:pt>
                <c:pt idx="2129">
                  <c:v>2.146990388013437E-2</c:v>
                </c:pt>
                <c:pt idx="2130">
                  <c:v>2.1484420221906417E-2</c:v>
                </c:pt>
                <c:pt idx="2131">
                  <c:v>2.1498435800221777E-2</c:v>
                </c:pt>
                <c:pt idx="2132">
                  <c:v>2.1510949543440488E-2</c:v>
                </c:pt>
                <c:pt idx="2133">
                  <c:v>2.1520960425269183E-2</c:v>
                </c:pt>
                <c:pt idx="2134">
                  <c:v>2.1530971206881043E-2</c:v>
                </c:pt>
                <c:pt idx="2135">
                  <c:v>2.1543985073155695E-2</c:v>
                </c:pt>
                <c:pt idx="2136">
                  <c:v>2.1561002950436298E-2</c:v>
                </c:pt>
                <c:pt idx="2137">
                  <c:v>2.1578020538113519E-2</c:v>
                </c:pt>
                <c:pt idx="2138">
                  <c:v>2.1593035816159151E-2</c:v>
                </c:pt>
                <c:pt idx="2139">
                  <c:v>2.1607049872257662E-2</c:v>
                </c:pt>
                <c:pt idx="2140">
                  <c:v>2.1620062748499001E-2</c:v>
                </c:pt>
                <c:pt idx="2141">
                  <c:v>2.1633075455407446E-2</c:v>
                </c:pt>
                <c:pt idx="2142">
                  <c:v>2.1647088950403365E-2</c:v>
                </c:pt>
                <c:pt idx="2143">
                  <c:v>2.1663104132796623E-2</c:v>
                </c:pt>
                <c:pt idx="2144">
                  <c:v>2.1677617670298889E-2</c:v>
                </c:pt>
                <c:pt idx="2145">
                  <c:v>2.1687126425485256E-2</c:v>
                </c:pt>
                <c:pt idx="2146">
                  <c:v>2.1694633273607641E-2</c:v>
                </c:pt>
                <c:pt idx="2147">
                  <c:v>2.1704141866998948E-2</c:v>
                </c:pt>
                <c:pt idx="2148">
                  <c:v>2.1716653036345387E-2</c:v>
                </c:pt>
                <c:pt idx="2149">
                  <c:v>2.1730164923428254E-2</c:v>
                </c:pt>
                <c:pt idx="2150">
                  <c:v>2.1740674042716689E-2</c:v>
                </c:pt>
                <c:pt idx="2151">
                  <c:v>2.1750182198337197E-2</c:v>
                </c:pt>
                <c:pt idx="2152">
                  <c:v>2.1760691107264932E-2</c:v>
                </c:pt>
                <c:pt idx="2153">
                  <c:v>2.1771700321977689E-2</c:v>
                </c:pt>
                <c:pt idx="2154">
                  <c:v>2.1784210646122945E-2</c:v>
                </c:pt>
                <c:pt idx="2155">
                  <c:v>2.1798722426060641E-2</c:v>
                </c:pt>
                <c:pt idx="2156">
                  <c:v>2.1813734390596553E-2</c:v>
                </c:pt>
                <c:pt idx="2157">
                  <c:v>2.1828746129776821E-2</c:v>
                </c:pt>
                <c:pt idx="2158">
                  <c:v>2.1843757643608356E-2</c:v>
                </c:pt>
                <c:pt idx="2159">
                  <c:v>2.1858268559444911E-2</c:v>
                </c:pt>
                <c:pt idx="2160">
                  <c:v>2.1870777800647098E-2</c:v>
                </c:pt>
                <c:pt idx="2161">
                  <c:v>2.188278652498549E-2</c:v>
                </c:pt>
                <c:pt idx="2162">
                  <c:v>2.1894795105116171E-2</c:v>
                </c:pt>
                <c:pt idx="2163">
                  <c:v>2.190680354104255E-2</c:v>
                </c:pt>
                <c:pt idx="2164">
                  <c:v>2.1916810460827489E-2</c:v>
                </c:pt>
                <c:pt idx="2165">
                  <c:v>2.1926316941871186E-2</c:v>
                </c:pt>
                <c:pt idx="2166">
                  <c:v>2.1937324333334566E-2</c:v>
                </c:pt>
                <c:pt idx="2167">
                  <c:v>2.194783127579699E-2</c:v>
                </c:pt>
                <c:pt idx="2168">
                  <c:v>2.1958838430447519E-2</c:v>
                </c:pt>
                <c:pt idx="2169">
                  <c:v>2.1972347045567026E-2</c:v>
                </c:pt>
                <c:pt idx="2170">
                  <c:v>2.1985855478206279E-2</c:v>
                </c:pt>
                <c:pt idx="2171">
                  <c:v>2.1998863426062731E-2</c:v>
                </c:pt>
                <c:pt idx="2172">
                  <c:v>2.2012871796063843E-2</c:v>
                </c:pt>
                <c:pt idx="2173">
                  <c:v>2.2027380258124691E-2</c:v>
                </c:pt>
                <c:pt idx="2174">
                  <c:v>2.2041888509693117E-2</c:v>
                </c:pt>
                <c:pt idx="2175">
                  <c:v>2.2054895728699765E-2</c:v>
                </c:pt>
                <c:pt idx="2176">
                  <c:v>2.2062900087072956E-2</c:v>
                </c:pt>
                <c:pt idx="2177">
                  <c:v>2.2071404647643671E-2</c:v>
                </c:pt>
                <c:pt idx="2178">
                  <c:v>2.2084411482735614E-2</c:v>
                </c:pt>
                <c:pt idx="2179">
                  <c:v>2.2100419662916041E-2</c:v>
                </c:pt>
                <c:pt idx="2180">
                  <c:v>2.2116927830332329E-2</c:v>
                </c:pt>
                <c:pt idx="2181">
                  <c:v>2.2131935018775858E-2</c:v>
                </c:pt>
                <c:pt idx="2182">
                  <c:v>2.2145441295818233E-2</c:v>
                </c:pt>
                <c:pt idx="2183">
                  <c:v>2.2158947390443634E-2</c:v>
                </c:pt>
                <c:pt idx="2184">
                  <c:v>2.2171953086938805E-2</c:v>
                </c:pt>
                <c:pt idx="2185">
                  <c:v>2.2185959032462909E-2</c:v>
                </c:pt>
                <c:pt idx="2186">
                  <c:v>2.2200965184985898E-2</c:v>
                </c:pt>
                <c:pt idx="2187">
                  <c:v>2.2213970335025417E-2</c:v>
                </c:pt>
                <c:pt idx="2188">
                  <c:v>2.2225974938791099E-2</c:v>
                </c:pt>
                <c:pt idx="2189">
                  <c:v>2.223597866517937E-2</c:v>
                </c:pt>
                <c:pt idx="2190">
                  <c:v>2.224398157423681E-2</c:v>
                </c:pt>
                <c:pt idx="2191">
                  <c:v>2.2252484594934788E-2</c:v>
                </c:pt>
                <c:pt idx="2192">
                  <c:v>2.2263488396748563E-2</c:v>
                </c:pt>
                <c:pt idx="2193">
                  <c:v>2.2276992897123541E-2</c:v>
                </c:pt>
                <c:pt idx="2194">
                  <c:v>2.2289496901531144E-2</c:v>
                </c:pt>
                <c:pt idx="2195">
                  <c:v>2.2298499687893495E-2</c:v>
                </c:pt>
                <c:pt idx="2196">
                  <c:v>2.2307502393206408E-2</c:v>
                </c:pt>
                <c:pt idx="2197">
                  <c:v>2.2318505589635239E-2</c:v>
                </c:pt>
                <c:pt idx="2198">
                  <c:v>2.2331009074981808E-2</c:v>
                </c:pt>
                <c:pt idx="2199">
                  <c:v>2.2345012792969215E-2</c:v>
                </c:pt>
                <c:pt idx="2200">
                  <c:v>2.2358016069795251E-2</c:v>
                </c:pt>
                <c:pt idx="2201">
                  <c:v>2.236851859302641E-2</c:v>
                </c:pt>
                <c:pt idx="2202">
                  <c:v>2.2379021005955978E-2</c:v>
                </c:pt>
                <c:pt idx="2203">
                  <c:v>2.23910236285292E-2</c:v>
                </c:pt>
                <c:pt idx="2204">
                  <c:v>2.2401525805105446E-2</c:v>
                </c:pt>
                <c:pt idx="2205">
                  <c:v>2.241152777549351E-2</c:v>
                </c:pt>
                <c:pt idx="2206">
                  <c:v>2.24225298273764E-2</c:v>
                </c:pt>
                <c:pt idx="2207">
                  <c:v>2.2433031673075792E-2</c:v>
                </c:pt>
                <c:pt idx="2208">
                  <c:v>2.244253324796203E-2</c:v>
                </c:pt>
                <c:pt idx="2209">
                  <c:v>2.2452534808205547E-2</c:v>
                </c:pt>
                <c:pt idx="2210">
                  <c:v>2.2467536961014656E-2</c:v>
                </c:pt>
                <c:pt idx="2211">
                  <c:v>2.2487039423201169E-2</c:v>
                </c:pt>
                <c:pt idx="2212">
                  <c:v>2.2502541109009757E-2</c:v>
                </c:pt>
                <c:pt idx="2213">
                  <c:v>2.2514542249118207E-2</c:v>
                </c:pt>
                <c:pt idx="2214">
                  <c:v>2.2527043283579094E-2</c:v>
                </c:pt>
                <c:pt idx="2215">
                  <c:v>2.2538544097261741E-2</c:v>
                </c:pt>
                <c:pt idx="2216">
                  <c:v>2.2550544805303666E-2</c:v>
                </c:pt>
                <c:pt idx="2217">
                  <c:v>2.2564545449333354E-2</c:v>
                </c:pt>
                <c:pt idx="2218">
                  <c:v>2.2579045909723344E-2</c:v>
                </c:pt>
                <c:pt idx="2219">
                  <c:v>2.2591546137852688E-2</c:v>
                </c:pt>
                <c:pt idx="2220">
                  <c:v>2.2603046209728268E-2</c:v>
                </c:pt>
                <c:pt idx="2221">
                  <c:v>2.2613046164728579E-2</c:v>
                </c:pt>
                <c:pt idx="2222">
                  <c:v>2.2621046056730085E-2</c:v>
                </c:pt>
                <c:pt idx="2223">
                  <c:v>2.2632045803735949E-2</c:v>
                </c:pt>
                <c:pt idx="2224">
                  <c:v>2.2645545327877905E-2</c:v>
                </c:pt>
                <c:pt idx="2225">
                  <c:v>2.2657544751905682E-2</c:v>
                </c:pt>
                <c:pt idx="2226">
                  <c:v>2.2667544161940591E-2</c:v>
                </c:pt>
                <c:pt idx="2227">
                  <c:v>2.2680543245505318E-2</c:v>
                </c:pt>
                <c:pt idx="2228">
                  <c:v>2.2696541885621289E-2</c:v>
                </c:pt>
                <c:pt idx="2229">
                  <c:v>2.2713040215165885E-2</c:v>
                </c:pt>
                <c:pt idx="2230">
                  <c:v>2.2729038335387107E-2</c:v>
                </c:pt>
                <c:pt idx="2231">
                  <c:v>2.2743036480632937E-2</c:v>
                </c:pt>
                <c:pt idx="2232">
                  <c:v>2.2756534506547008E-2</c:v>
                </c:pt>
                <c:pt idx="2233">
                  <c:v>2.2769532433377801E-2</c:v>
                </c:pt>
                <c:pt idx="2234">
                  <c:v>2.2782030280623859E-2</c:v>
                </c:pt>
                <c:pt idx="2235">
                  <c:v>2.2796527587749197E-2</c:v>
                </c:pt>
                <c:pt idx="2236">
                  <c:v>2.2809524994766781E-2</c:v>
                </c:pt>
                <c:pt idx="2237">
                  <c:v>2.2819522885212017E-2</c:v>
                </c:pt>
                <c:pt idx="2238">
                  <c:v>2.2829020788549904E-2</c:v>
                </c:pt>
                <c:pt idx="2239">
                  <c:v>2.2838518601678459E-2</c:v>
                </c:pt>
                <c:pt idx="2240">
                  <c:v>2.2849515956814601E-2</c:v>
                </c:pt>
                <c:pt idx="2241">
                  <c:v>2.2862512675143526E-2</c:v>
                </c:pt>
                <c:pt idx="2242">
                  <c:v>2.2874009631324462E-2</c:v>
                </c:pt>
                <c:pt idx="2243">
                  <c:v>2.2884006877083373E-2</c:v>
                </c:pt>
                <c:pt idx="2244">
                  <c:v>2.2893504167981152E-2</c:v>
                </c:pt>
                <c:pt idx="2245">
                  <c:v>2.2903001368681276E-2</c:v>
                </c:pt>
                <c:pt idx="2246">
                  <c:v>2.2913998014704302E-2</c:v>
                </c:pt>
                <c:pt idx="2247">
                  <c:v>2.2927493733187747E-2</c:v>
                </c:pt>
                <c:pt idx="2248">
                  <c:v>2.2941489100721378E-2</c:v>
                </c:pt>
                <c:pt idx="2249">
                  <c:v>2.2956983743448924E-2</c:v>
                </c:pt>
                <c:pt idx="2250">
                  <c:v>2.2972977961539492E-2</c:v>
                </c:pt>
                <c:pt idx="2251">
                  <c:v>2.2986472884075074E-2</c:v>
                </c:pt>
                <c:pt idx="2252">
                  <c:v>2.2998468217890346E-2</c:v>
                </c:pt>
                <c:pt idx="2253">
                  <c:v>2.3010963204277302E-2</c:v>
                </c:pt>
                <c:pt idx="2254">
                  <c:v>2.3023458034541523E-2</c:v>
                </c:pt>
                <c:pt idx="2255">
                  <c:v>2.3039451189471382E-2</c:v>
                </c:pt>
                <c:pt idx="2256">
                  <c:v>2.3057443183034779E-2</c:v>
                </c:pt>
                <c:pt idx="2257">
                  <c:v>2.3074935088655896E-2</c:v>
                </c:pt>
                <c:pt idx="2258">
                  <c:v>2.3090427663839487E-2</c:v>
                </c:pt>
                <c:pt idx="2259">
                  <c:v>2.3102921501254429E-2</c:v>
                </c:pt>
                <c:pt idx="2260">
                  <c:v>2.3113915949058313E-2</c:v>
                </c:pt>
                <c:pt idx="2261">
                  <c:v>2.3121911835174976E-2</c:v>
                </c:pt>
                <c:pt idx="2262">
                  <c:v>2.3127408969793734E-2</c:v>
                </c:pt>
                <c:pt idx="2263">
                  <c:v>2.3133905544474646E-2</c:v>
                </c:pt>
                <c:pt idx="2264">
                  <c:v>2.3146398838699175E-2</c:v>
                </c:pt>
                <c:pt idx="2265">
                  <c:v>2.3164888627713594E-2</c:v>
                </c:pt>
                <c:pt idx="2266">
                  <c:v>2.3184377494699183E-2</c:v>
                </c:pt>
                <c:pt idx="2267">
                  <c:v>2.3199868374443992E-2</c:v>
                </c:pt>
                <c:pt idx="2268">
                  <c:v>2.3212360844607621E-2</c:v>
                </c:pt>
                <c:pt idx="2269">
                  <c:v>2.322435346914373E-2</c:v>
                </c:pt>
                <c:pt idx="2270">
                  <c:v>2.3239344047565405E-2</c:v>
                </c:pt>
                <c:pt idx="2271">
                  <c:v>2.3255833424284892E-2</c:v>
                </c:pt>
                <c:pt idx="2272">
                  <c:v>2.3269324530273441E-2</c:v>
                </c:pt>
                <c:pt idx="2273">
                  <c:v>2.328081681033441E-2</c:v>
                </c:pt>
                <c:pt idx="2274">
                  <c:v>2.3292808613936806E-2</c:v>
                </c:pt>
                <c:pt idx="2275">
                  <c:v>2.3305299923108688E-2</c:v>
                </c:pt>
                <c:pt idx="2276">
                  <c:v>2.3320289288154397E-2</c:v>
                </c:pt>
                <c:pt idx="2277">
                  <c:v>2.3336277696558681E-2</c:v>
                </c:pt>
                <c:pt idx="2278">
                  <c:v>2.3347269579053507E-2</c:v>
                </c:pt>
                <c:pt idx="2279">
                  <c:v>2.3356262847592166E-2</c:v>
                </c:pt>
                <c:pt idx="2280">
                  <c:v>2.3367254510415939E-2</c:v>
                </c:pt>
                <c:pt idx="2281">
                  <c:v>2.3378745665099745E-2</c:v>
                </c:pt>
                <c:pt idx="2282">
                  <c:v>2.3388737866186868E-2</c:v>
                </c:pt>
                <c:pt idx="2283">
                  <c:v>2.339872996743092E-2</c:v>
                </c:pt>
                <c:pt idx="2284">
                  <c:v>2.3407722773186552E-2</c:v>
                </c:pt>
                <c:pt idx="2285">
                  <c:v>2.341821427769071E-2</c:v>
                </c:pt>
                <c:pt idx="2286">
                  <c:v>2.3430704020489686E-2</c:v>
                </c:pt>
                <c:pt idx="2287">
                  <c:v>2.3445191926710299E-2</c:v>
                </c:pt>
                <c:pt idx="2288">
                  <c:v>2.3462677051241033E-2</c:v>
                </c:pt>
                <c:pt idx="2289">
                  <c:v>2.3479662308038468E-2</c:v>
                </c:pt>
                <c:pt idx="2290">
                  <c:v>2.3494649059750159E-2</c:v>
                </c:pt>
                <c:pt idx="2291">
                  <c:v>2.3507637396224343E-2</c:v>
                </c:pt>
                <c:pt idx="2292">
                  <c:v>2.3519126937869141E-2</c:v>
                </c:pt>
                <c:pt idx="2293">
                  <c:v>2.3528118660987977E-2</c:v>
                </c:pt>
                <c:pt idx="2294">
                  <c:v>2.3536610769696084E-2</c:v>
                </c:pt>
                <c:pt idx="2295">
                  <c:v>2.3546601393495726E-2</c:v>
                </c:pt>
                <c:pt idx="2296">
                  <c:v>2.355659191748383E-2</c:v>
                </c:pt>
                <c:pt idx="2297">
                  <c:v>2.3566082822823849E-2</c:v>
                </c:pt>
                <c:pt idx="2298">
                  <c:v>2.357757169298098E-2</c:v>
                </c:pt>
                <c:pt idx="2299">
                  <c:v>2.3591058459091908E-2</c:v>
                </c:pt>
                <c:pt idx="2300">
                  <c:v>2.3605544042315546E-2</c:v>
                </c:pt>
                <c:pt idx="2301">
                  <c:v>2.3620528907601787E-2</c:v>
                </c:pt>
                <c:pt idx="2302">
                  <c:v>2.3637012000070217E-2</c:v>
                </c:pt>
                <c:pt idx="2303">
                  <c:v>2.3651996393824291E-2</c:v>
                </c:pt>
                <c:pt idx="2304">
                  <c:v>2.3662984806543087E-2</c:v>
                </c:pt>
                <c:pt idx="2305">
                  <c:v>2.3672474702176982E-2</c:v>
                </c:pt>
                <c:pt idx="2306">
                  <c:v>2.3682463968709981E-2</c:v>
                </c:pt>
                <c:pt idx="2307">
                  <c:v>2.3694450956834527E-2</c:v>
                </c:pt>
                <c:pt idx="2308">
                  <c:v>2.3705438903057766E-2</c:v>
                </c:pt>
                <c:pt idx="2309">
                  <c:v>2.3715427840309861E-2</c:v>
                </c:pt>
                <c:pt idx="2310">
                  <c:v>2.3726914994799425E-2</c:v>
                </c:pt>
                <c:pt idx="2311">
                  <c:v>2.3738901450105147E-2</c:v>
                </c:pt>
                <c:pt idx="2312">
                  <c:v>2.3751886614554841E-2</c:v>
                </c:pt>
                <c:pt idx="2313">
                  <c:v>2.3765371029941942E-2</c:v>
                </c:pt>
                <c:pt idx="2314">
                  <c:v>2.3780353500451858E-2</c:v>
                </c:pt>
                <c:pt idx="2315">
                  <c:v>2.3796334554911949E-2</c:v>
                </c:pt>
                <c:pt idx="2316">
                  <c:v>2.381131656152247E-2</c:v>
                </c:pt>
                <c:pt idx="2317">
                  <c:v>2.3825798954553241E-2</c:v>
                </c:pt>
                <c:pt idx="2318">
                  <c:v>2.3838283607793491E-2</c:v>
                </c:pt>
                <c:pt idx="2319">
                  <c:v>2.3849269973713418E-2</c:v>
                </c:pt>
                <c:pt idx="2320">
                  <c:v>2.386175433393135E-2</c:v>
                </c:pt>
                <c:pt idx="2321">
                  <c:v>2.3875237267907898E-2</c:v>
                </c:pt>
                <c:pt idx="2322">
                  <c:v>2.3888720020097311E-2</c:v>
                </c:pt>
                <c:pt idx="2323">
                  <c:v>2.3902701941473231E-2</c:v>
                </c:pt>
                <c:pt idx="2324">
                  <c:v>2.3917183011095303E-2</c:v>
                </c:pt>
                <c:pt idx="2325">
                  <c:v>2.3932662543284175E-2</c:v>
                </c:pt>
                <c:pt idx="2326">
                  <c:v>2.3948641163890158E-2</c:v>
                </c:pt>
                <c:pt idx="2327">
                  <c:v>2.3962622247484279E-2</c:v>
                </c:pt>
                <c:pt idx="2328">
                  <c:v>2.3975105192660492E-2</c:v>
                </c:pt>
                <c:pt idx="2329">
                  <c:v>2.3984092816702371E-2</c:v>
                </c:pt>
                <c:pt idx="2330">
                  <c:v>2.3989585213851587E-2</c:v>
                </c:pt>
                <c:pt idx="2331">
                  <c:v>2.3996575493867162E-2</c:v>
                </c:pt>
                <c:pt idx="2332">
                  <c:v>2.400905801521689E-2</c:v>
                </c:pt>
                <c:pt idx="2333">
                  <c:v>2.4022538963267229E-2</c:v>
                </c:pt>
                <c:pt idx="2334">
                  <c:v>2.403452187563437E-2</c:v>
                </c:pt>
                <c:pt idx="2335">
                  <c:v>2.4045506085832231E-2</c:v>
                </c:pt>
                <c:pt idx="2336">
                  <c:v>2.4057488722991155E-2</c:v>
                </c:pt>
                <c:pt idx="2337">
                  <c:v>2.4074463879849441E-2</c:v>
                </c:pt>
                <c:pt idx="2338">
                  <c:v>2.4092936517255914E-2</c:v>
                </c:pt>
                <c:pt idx="2339">
                  <c:v>2.4108912577130565E-2</c:v>
                </c:pt>
                <c:pt idx="2340">
                  <c:v>2.4122392179123028E-2</c:v>
                </c:pt>
                <c:pt idx="2341">
                  <c:v>2.4134873130071861E-2</c:v>
                </c:pt>
                <c:pt idx="2342">
                  <c:v>2.4147353925248308E-2</c:v>
                </c:pt>
                <c:pt idx="2343">
                  <c:v>2.4158836119236068E-2</c:v>
                </c:pt>
                <c:pt idx="2344">
                  <c:v>2.4169818964032745E-2</c:v>
                </c:pt>
                <c:pt idx="2345">
                  <c:v>2.4181300900076995E-2</c:v>
                </c:pt>
                <c:pt idx="2346">
                  <c:v>2.4193781115815199E-2</c:v>
                </c:pt>
                <c:pt idx="2347">
                  <c:v>2.4207758772530986E-2</c:v>
                </c:pt>
                <c:pt idx="2348">
                  <c:v>2.4222235425309602E-2</c:v>
                </c:pt>
                <c:pt idx="2349">
                  <c:v>2.4235214315145363E-2</c:v>
                </c:pt>
                <c:pt idx="2350">
                  <c:v>2.4247693858054881E-2</c:v>
                </c:pt>
                <c:pt idx="2351">
                  <c:v>2.4262669103973587E-2</c:v>
                </c:pt>
                <c:pt idx="2352">
                  <c:v>2.4276146633562756E-2</c:v>
                </c:pt>
                <c:pt idx="2353">
                  <c:v>2.4289124823714332E-2</c:v>
                </c:pt>
                <c:pt idx="2354">
                  <c:v>2.4302102845434621E-2</c:v>
                </c:pt>
                <c:pt idx="2355">
                  <c:v>2.4314581553638949E-2</c:v>
                </c:pt>
                <c:pt idx="2356">
                  <c:v>2.4327060106127146E-2</c:v>
                </c:pt>
                <c:pt idx="2357">
                  <c:v>2.4341035900052106E-2</c:v>
                </c:pt>
                <c:pt idx="2358">
                  <c:v>2.4354512373498977E-2</c:v>
                </c:pt>
                <c:pt idx="2359">
                  <c:v>2.4365493069435543E-2</c:v>
                </c:pt>
                <c:pt idx="2360">
                  <c:v>2.4374976300711879E-2</c:v>
                </c:pt>
                <c:pt idx="2361">
                  <c:v>2.4387454099588424E-2</c:v>
                </c:pt>
                <c:pt idx="2362">
                  <c:v>2.4402427252725102E-2</c:v>
                </c:pt>
                <c:pt idx="2363">
                  <c:v>2.4416401993381586E-2</c:v>
                </c:pt>
                <c:pt idx="2364">
                  <c:v>2.4429378363411896E-2</c:v>
                </c:pt>
                <c:pt idx="2365">
                  <c:v>2.444085731961556E-2</c:v>
                </c:pt>
                <c:pt idx="2366">
                  <c:v>2.4451337990638172E-2</c:v>
                </c:pt>
                <c:pt idx="2367">
                  <c:v>2.4462317623419442E-2</c:v>
                </c:pt>
                <c:pt idx="2368">
                  <c:v>2.4474794332522903E-2</c:v>
                </c:pt>
                <c:pt idx="2369">
                  <c:v>2.4488269003510321E-2</c:v>
                </c:pt>
                <c:pt idx="2370">
                  <c:v>2.4501743492933405E-2</c:v>
                </c:pt>
                <c:pt idx="2371">
                  <c:v>2.4515716845749814E-2</c:v>
                </c:pt>
                <c:pt idx="2372">
                  <c:v>2.4529190965334798E-2</c:v>
                </c:pt>
                <c:pt idx="2373">
                  <c:v>2.4543662965632571E-2</c:v>
                </c:pt>
                <c:pt idx="2374">
                  <c:v>2.4558633780030079E-2</c:v>
                </c:pt>
                <c:pt idx="2375">
                  <c:v>2.4572107321363518E-2</c:v>
                </c:pt>
                <c:pt idx="2376">
                  <c:v>2.4585081671074448E-2</c:v>
                </c:pt>
                <c:pt idx="2377">
                  <c:v>2.4597057844477604E-2</c:v>
                </c:pt>
                <c:pt idx="2378">
                  <c:v>2.4607037879417839E-2</c:v>
                </c:pt>
                <c:pt idx="2379">
                  <c:v>2.4615021835657797E-2</c:v>
                </c:pt>
                <c:pt idx="2380">
                  <c:v>2.4624502700901562E-2</c:v>
                </c:pt>
                <c:pt idx="2381">
                  <c:v>2.4636977386645598E-2</c:v>
                </c:pt>
                <c:pt idx="2382">
                  <c:v>2.4649950894742336E-2</c:v>
                </c:pt>
                <c:pt idx="2383">
                  <c:v>2.4663423205775248E-2</c:v>
                </c:pt>
                <c:pt idx="2384">
                  <c:v>2.467639637078356E-2</c:v>
                </c:pt>
                <c:pt idx="2385">
                  <c:v>2.468936936749121E-2</c:v>
                </c:pt>
                <c:pt idx="2386">
                  <c:v>2.4701843244075216E-2</c:v>
                </c:pt>
                <c:pt idx="2387">
                  <c:v>2.4714316965063772E-2</c:v>
                </c:pt>
                <c:pt idx="2388">
                  <c:v>2.4727289469839972E-2</c:v>
                </c:pt>
                <c:pt idx="2389">
                  <c:v>2.4738266073210158E-2</c:v>
                </c:pt>
                <c:pt idx="2390">
                  <c:v>2.4750240412201648E-2</c:v>
                </c:pt>
                <c:pt idx="2391">
                  <c:v>2.4764709213848383E-2</c:v>
                </c:pt>
                <c:pt idx="2392">
                  <c:v>2.4778678892660805E-2</c:v>
                </c:pt>
                <c:pt idx="2393">
                  <c:v>2.479165056253391E-2</c:v>
                </c:pt>
                <c:pt idx="2394">
                  <c:v>2.480362426230253E-2</c:v>
                </c:pt>
                <c:pt idx="2395">
                  <c:v>2.4815098923382295E-2</c:v>
                </c:pt>
                <c:pt idx="2396">
                  <c:v>2.4828070120838663E-2</c:v>
                </c:pt>
                <c:pt idx="2397">
                  <c:v>2.4841540032423878E-2</c:v>
                </c:pt>
                <c:pt idx="2398">
                  <c:v>2.485351313484941E-2</c:v>
                </c:pt>
                <c:pt idx="2399">
                  <c:v>2.4865984964105099E-2</c:v>
                </c:pt>
                <c:pt idx="2400">
                  <c:v>2.4879454364993808E-2</c:v>
                </c:pt>
                <c:pt idx="2401">
                  <c:v>2.4892923584460446E-2</c:v>
                </c:pt>
                <c:pt idx="2402">
                  <c:v>2.4904896071684741E-2</c:v>
                </c:pt>
                <c:pt idx="2403">
                  <c:v>2.49158707257215E-2</c:v>
                </c:pt>
                <c:pt idx="2404">
                  <c:v>2.4927344098890785E-2</c:v>
                </c:pt>
                <c:pt idx="2405">
                  <c:v>2.4939316174025752E-2</c:v>
                </c:pt>
                <c:pt idx="2406">
                  <c:v>2.4952285760345878E-2</c:v>
                </c:pt>
                <c:pt idx="2407">
                  <c:v>2.4964756357794961E-2</c:v>
                </c:pt>
                <c:pt idx="2408">
                  <c:v>2.497672798503859E-2</c:v>
                </c:pt>
                <c:pt idx="2409">
                  <c:v>2.4987701850777356E-2</c:v>
                </c:pt>
                <c:pt idx="2410">
                  <c:v>2.4996680378628188E-2</c:v>
                </c:pt>
                <c:pt idx="2411">
                  <c:v>2.5004661224597921E-2</c:v>
                </c:pt>
                <c:pt idx="2412">
                  <c:v>2.5012642006874072E-2</c:v>
                </c:pt>
                <c:pt idx="2413">
                  <c:v>2.5022119103101991E-2</c:v>
                </c:pt>
                <c:pt idx="2414">
                  <c:v>2.5032094896838587E-2</c:v>
                </c:pt>
                <c:pt idx="2415">
                  <c:v>2.504456449906579E-2</c:v>
                </c:pt>
                <c:pt idx="2416">
                  <c:v>2.5059029042853183E-2</c:v>
                </c:pt>
                <c:pt idx="2417">
                  <c:v>2.5071997076650015E-2</c:v>
                </c:pt>
                <c:pt idx="2418">
                  <c:v>2.5081972372829123E-2</c:v>
                </c:pt>
                <c:pt idx="2419">
                  <c:v>2.5091947569502695E-2</c:v>
                </c:pt>
                <c:pt idx="2420">
                  <c:v>2.5103418922666078E-2</c:v>
                </c:pt>
                <c:pt idx="2421">
                  <c:v>2.5113393905409457E-2</c:v>
                </c:pt>
                <c:pt idx="2422">
                  <c:v>2.5124865012558398E-2</c:v>
                </c:pt>
                <c:pt idx="2423">
                  <c:v>2.5142320792703791E-2</c:v>
                </c:pt>
                <c:pt idx="2424">
                  <c:v>2.5160773714687178E-2</c:v>
                </c:pt>
                <c:pt idx="2425">
                  <c:v>2.5173740429131349E-2</c:v>
                </c:pt>
                <c:pt idx="2426">
                  <c:v>2.5183215998744013E-2</c:v>
                </c:pt>
                <c:pt idx="2427">
                  <c:v>2.5190696648174072E-2</c:v>
                </c:pt>
                <c:pt idx="2428">
                  <c:v>2.5200670760366015E-2</c:v>
                </c:pt>
                <c:pt idx="2429">
                  <c:v>2.5212140866402451E-2</c:v>
                </c:pt>
                <c:pt idx="2430">
                  <c:v>2.5224608223744102E-2</c:v>
                </c:pt>
                <c:pt idx="2431">
                  <c:v>2.5235080683792488E-2</c:v>
                </c:pt>
                <c:pt idx="2432">
                  <c:v>2.5245553034169352E-2</c:v>
                </c:pt>
                <c:pt idx="2433">
                  <c:v>2.5256025274877449E-2</c:v>
                </c:pt>
                <c:pt idx="2434">
                  <c:v>2.5268990754288592E-2</c:v>
                </c:pt>
                <c:pt idx="2435">
                  <c:v>2.5284449375425011E-2</c:v>
                </c:pt>
                <c:pt idx="2436">
                  <c:v>2.5298411795571209E-2</c:v>
                </c:pt>
                <c:pt idx="2437">
                  <c:v>2.5310878077395686E-2</c:v>
                </c:pt>
                <c:pt idx="2438">
                  <c:v>2.5323842845638087E-2</c:v>
                </c:pt>
                <c:pt idx="2439">
                  <c:v>2.5337306080908804E-2</c:v>
                </c:pt>
                <c:pt idx="2440">
                  <c:v>2.5350769134922967E-2</c:v>
                </c:pt>
                <c:pt idx="2441">
                  <c:v>2.5363733386000741E-2</c:v>
                </c:pt>
                <c:pt idx="2442">
                  <c:v>2.5374703005639179E-2</c:v>
                </c:pt>
                <c:pt idx="2443">
                  <c:v>2.5384675282709032E-2</c:v>
                </c:pt>
                <c:pt idx="2444">
                  <c:v>2.5395644672626682E-2</c:v>
                </c:pt>
                <c:pt idx="2445">
                  <c:v>2.5409605540314836E-2</c:v>
                </c:pt>
                <c:pt idx="2446">
                  <c:v>2.5428053530817979E-2</c:v>
                </c:pt>
                <c:pt idx="2447">
                  <c:v>2.544949265977195E-2</c:v>
                </c:pt>
                <c:pt idx="2448">
                  <c:v>2.5469435622898079E-2</c:v>
                </c:pt>
                <c:pt idx="2449">
                  <c:v>2.5487383949665852E-2</c:v>
                </c:pt>
                <c:pt idx="2450">
                  <c:v>2.5501842089735965E-2</c:v>
                </c:pt>
                <c:pt idx="2451">
                  <c:v>2.5513807288954204E-2</c:v>
                </c:pt>
                <c:pt idx="2452">
                  <c:v>2.5525273803864337E-2</c:v>
                </c:pt>
                <c:pt idx="2453">
                  <c:v>2.5535244579520801E-2</c:v>
                </c:pt>
                <c:pt idx="2454">
                  <c:v>2.5544218192611642E-2</c:v>
                </c:pt>
                <c:pt idx="2455">
                  <c:v>2.5555185832589908E-2</c:v>
                </c:pt>
                <c:pt idx="2456">
                  <c:v>2.5569144473138218E-2</c:v>
                </c:pt>
                <c:pt idx="2457">
                  <c:v>2.5583601431160286E-2</c:v>
                </c:pt>
                <c:pt idx="2458">
                  <c:v>2.5597559675073881E-2</c:v>
                </c:pt>
                <c:pt idx="2459">
                  <c:v>2.5611517724157429E-2</c:v>
                </c:pt>
                <c:pt idx="2460">
                  <c:v>2.5626472560551911E-2</c:v>
                </c:pt>
                <c:pt idx="2461">
                  <c:v>2.5640928689813797E-2</c:v>
                </c:pt>
                <c:pt idx="2462">
                  <c:v>2.5654886133567988E-2</c:v>
                </c:pt>
                <c:pt idx="2463">
                  <c:v>2.5668344912692407E-2</c:v>
                </c:pt>
                <c:pt idx="2464">
                  <c:v>2.5682800436659416E-2</c:v>
                </c:pt>
                <c:pt idx="2465">
                  <c:v>2.569775420707834E-2</c:v>
                </c:pt>
                <c:pt idx="2466">
                  <c:v>2.5713206201594653E-2</c:v>
                </c:pt>
                <c:pt idx="2467">
                  <c:v>2.5727661077087398E-2</c:v>
                </c:pt>
                <c:pt idx="2468">
                  <c:v>2.5742115743639802E-2</c:v>
                </c:pt>
                <c:pt idx="2469">
                  <c:v>2.5755573348819245E-2</c:v>
                </c:pt>
                <c:pt idx="2470">
                  <c:v>2.5767535512495724E-2</c:v>
                </c:pt>
                <c:pt idx="2471">
                  <c:v>2.5778999118412912E-2</c:v>
                </c:pt>
                <c:pt idx="2472">
                  <c:v>2.5791459410576884E-2</c:v>
                </c:pt>
                <c:pt idx="2473">
                  <c:v>2.5804417949731182E-2</c:v>
                </c:pt>
                <c:pt idx="2474">
                  <c:v>2.5817376320963752E-2</c:v>
                </c:pt>
                <c:pt idx="2475">
                  <c:v>2.5830334524279269E-2</c:v>
                </c:pt>
                <c:pt idx="2476">
                  <c:v>2.5842295793688821E-2</c:v>
                </c:pt>
                <c:pt idx="2477">
                  <c:v>2.5851765030505989E-2</c:v>
                </c:pt>
                <c:pt idx="2478">
                  <c:v>2.5860237429547916E-2</c:v>
                </c:pt>
                <c:pt idx="2479">
                  <c:v>2.5869208126765655E-2</c:v>
                </c:pt>
                <c:pt idx="2480">
                  <c:v>2.5880172202970009E-2</c:v>
                </c:pt>
                <c:pt idx="2481">
                  <c:v>2.589312959259429E-2</c:v>
                </c:pt>
                <c:pt idx="2482">
                  <c:v>2.5907581867569592E-2</c:v>
                </c:pt>
                <c:pt idx="2483">
                  <c:v>2.5921535590049231E-2</c:v>
                </c:pt>
                <c:pt idx="2484">
                  <c:v>2.5934492443726611E-2</c:v>
                </c:pt>
                <c:pt idx="2485">
                  <c:v>2.594595413588606E-2</c:v>
                </c:pt>
                <c:pt idx="2486">
                  <c:v>2.5956917370678442E-2</c:v>
                </c:pt>
                <c:pt idx="2487">
                  <c:v>2.5969375446140249E-2</c:v>
                </c:pt>
                <c:pt idx="2488">
                  <c:v>2.5982829993316397E-2</c:v>
                </c:pt>
                <c:pt idx="2489">
                  <c:v>2.5996284359470174E-2</c:v>
                </c:pt>
                <c:pt idx="2490">
                  <c:v>2.6009738544606451E-2</c:v>
                </c:pt>
                <c:pt idx="2491">
                  <c:v>2.602319254873002E-2</c:v>
                </c:pt>
                <c:pt idx="2492">
                  <c:v>2.6035151511549285E-2</c:v>
                </c:pt>
                <c:pt idx="2493">
                  <c:v>2.604711033135345E-2</c:v>
                </c:pt>
                <c:pt idx="2494">
                  <c:v>2.6061560381143958E-2</c:v>
                </c:pt>
                <c:pt idx="2495">
                  <c:v>2.6077006755195142E-2</c:v>
                </c:pt>
                <c:pt idx="2496">
                  <c:v>2.6091954631949282E-2</c:v>
                </c:pt>
                <c:pt idx="2497">
                  <c:v>2.6105407529990219E-2</c:v>
                </c:pt>
                <c:pt idx="2498">
                  <c:v>2.6116867263352196E-2</c:v>
                </c:pt>
                <c:pt idx="2499">
                  <c:v>2.6128326865390197E-2</c:v>
                </c:pt>
                <c:pt idx="2500">
                  <c:v>2.6140284570985675E-2</c:v>
                </c:pt>
                <c:pt idx="2501">
                  <c:v>2.6153736818868942E-2</c:v>
                </c:pt>
                <c:pt idx="2502">
                  <c:v>2.6169679989437807E-2</c:v>
                </c:pt>
                <c:pt idx="2503">
                  <c:v>2.618313184189508E-2</c:v>
                </c:pt>
                <c:pt idx="2504">
                  <c:v>2.6194092476775198E-2</c:v>
                </c:pt>
                <c:pt idx="2505">
                  <c:v>2.6204554788911209E-2</c:v>
                </c:pt>
                <c:pt idx="2506">
                  <c:v>2.6217009779688542E-2</c:v>
                </c:pt>
                <c:pt idx="2507">
                  <c:v>2.6232453752815316E-2</c:v>
                </c:pt>
                <c:pt idx="2508">
                  <c:v>2.6247399306164688E-2</c:v>
                </c:pt>
                <c:pt idx="2509">
                  <c:v>2.6259853763328681E-2</c:v>
                </c:pt>
                <c:pt idx="2510">
                  <c:v>2.6268820876441293E-2</c:v>
                </c:pt>
                <c:pt idx="2511">
                  <c:v>2.627380257120409E-2</c:v>
                </c:pt>
                <c:pt idx="2512">
                  <c:v>2.6279780572160582E-2</c:v>
                </c:pt>
                <c:pt idx="2513">
                  <c:v>2.6291238307439641E-2</c:v>
                </c:pt>
                <c:pt idx="2514">
                  <c:v>2.6306681134234376E-2</c:v>
                </c:pt>
                <c:pt idx="2515">
                  <c:v>2.6321625578263962E-2</c:v>
                </c:pt>
                <c:pt idx="2516">
                  <c:v>2.6336071661868743E-2</c:v>
                </c:pt>
                <c:pt idx="2517">
                  <c:v>2.6346532488687686E-2</c:v>
                </c:pt>
                <c:pt idx="2518">
                  <c:v>2.6356993206078635E-2</c:v>
                </c:pt>
                <c:pt idx="2519">
                  <c:v>2.6369446298393398E-2</c:v>
                </c:pt>
                <c:pt idx="2520">
                  <c:v>2.6382397349894379E-2</c:v>
                </c:pt>
                <c:pt idx="2521">
                  <c:v>2.6395846341232633E-2</c:v>
                </c:pt>
                <c:pt idx="2522">
                  <c:v>2.6409793252315881E-2</c:v>
                </c:pt>
                <c:pt idx="2523">
                  <c:v>2.6424238062308411E-2</c:v>
                </c:pt>
                <c:pt idx="2524">
                  <c:v>2.6438184577423238E-2</c:v>
                </c:pt>
                <c:pt idx="2525">
                  <c:v>2.645013857842755E-2</c:v>
                </c:pt>
                <c:pt idx="2526">
                  <c:v>2.646059821208626E-2</c:v>
                </c:pt>
                <c:pt idx="2527">
                  <c:v>2.6470061595888519E-2</c:v>
                </c:pt>
                <c:pt idx="2528">
                  <c:v>2.6479524890136198E-2</c:v>
                </c:pt>
                <c:pt idx="2529">
                  <c:v>2.6487991972237682E-2</c:v>
                </c:pt>
                <c:pt idx="2530">
                  <c:v>2.6496458982648477E-2</c:v>
                </c:pt>
                <c:pt idx="2531">
                  <c:v>2.6507914235566872E-2</c:v>
                </c:pt>
                <c:pt idx="2532">
                  <c:v>2.652434980403006E-2</c:v>
                </c:pt>
                <c:pt idx="2533">
                  <c:v>2.6543275275523869E-2</c:v>
                </c:pt>
                <c:pt idx="2534">
                  <c:v>2.6560208288524758E-2</c:v>
                </c:pt>
                <c:pt idx="2535">
                  <c:v>2.6574152907470842E-2</c:v>
                </c:pt>
                <c:pt idx="2536">
                  <c:v>2.6588595343531612E-2</c:v>
                </c:pt>
                <c:pt idx="2537">
                  <c:v>2.6604531582639378E-2</c:v>
                </c:pt>
                <c:pt idx="2538">
                  <c:v>2.6620965563231052E-2</c:v>
                </c:pt>
                <c:pt idx="2539">
                  <c:v>2.6638395247527622E-2</c:v>
                </c:pt>
                <c:pt idx="2540">
                  <c:v>2.6653334735133486E-2</c:v>
                </c:pt>
                <c:pt idx="2541">
                  <c:v>2.6663792243661898E-2</c:v>
                </c:pt>
                <c:pt idx="2542">
                  <c:v>2.6673253704765549E-2</c:v>
                </c:pt>
                <c:pt idx="2543">
                  <c:v>2.6682217111657087E-2</c:v>
                </c:pt>
                <c:pt idx="2544">
                  <c:v>2.6691180438206452E-2</c:v>
                </c:pt>
                <c:pt idx="2545">
                  <c:v>2.6702633460771258E-2</c:v>
                </c:pt>
                <c:pt idx="2546">
                  <c:v>2.671657609380786E-2</c:v>
                </c:pt>
                <c:pt idx="2547">
                  <c:v>2.6728028825520996E-2</c:v>
                </c:pt>
                <c:pt idx="2548">
                  <c:v>2.6737489678875292E-2</c:v>
                </c:pt>
                <c:pt idx="2549">
                  <c:v>2.6748942171074656E-2</c:v>
                </c:pt>
                <c:pt idx="2550">
                  <c:v>2.6761888308669251E-2</c:v>
                </c:pt>
                <c:pt idx="2551">
                  <c:v>2.6775332197239543E-2</c:v>
                </c:pt>
                <c:pt idx="2552">
                  <c:v>2.6787780081062175E-2</c:v>
                </c:pt>
                <c:pt idx="2553">
                  <c:v>2.6797738276557587E-2</c:v>
                </c:pt>
                <c:pt idx="2554">
                  <c:v>2.68071984704269E-2</c:v>
                </c:pt>
                <c:pt idx="2555">
                  <c:v>2.6820641749870242E-2</c:v>
                </c:pt>
                <c:pt idx="2556">
                  <c:v>2.6839063728187215E-2</c:v>
                </c:pt>
                <c:pt idx="2557">
                  <c:v>2.6857983244565016E-2</c:v>
                </c:pt>
                <c:pt idx="2558">
                  <c:v>2.6871923711799989E-2</c:v>
                </c:pt>
                <c:pt idx="2559">
                  <c:v>2.6883374664506892E-2</c:v>
                </c:pt>
                <c:pt idx="2560">
                  <c:v>2.6895821203510441E-2</c:v>
                </c:pt>
                <c:pt idx="2561">
                  <c:v>2.6908765439740856E-2</c:v>
                </c:pt>
                <c:pt idx="2562">
                  <c:v>2.6920215970585082E-2</c:v>
                </c:pt>
                <c:pt idx="2563">
                  <c:v>2.6930670688587892E-2</c:v>
                </c:pt>
                <c:pt idx="2564">
                  <c:v>2.6943116638937042E-2</c:v>
                </c:pt>
                <c:pt idx="2565">
                  <c:v>2.6954566776451014E-2</c:v>
                </c:pt>
                <c:pt idx="2566">
                  <c:v>2.6964523311198425E-2</c:v>
                </c:pt>
                <c:pt idx="2567">
                  <c:v>2.6976968840229557E-2</c:v>
                </c:pt>
                <c:pt idx="2568">
                  <c:v>2.6992401081118118E-2</c:v>
                </c:pt>
                <c:pt idx="2569">
                  <c:v>2.7008828688758632E-2</c:v>
                </c:pt>
                <c:pt idx="2570">
                  <c:v>2.7021273666401266E-2</c:v>
                </c:pt>
                <c:pt idx="2571">
                  <c:v>2.7030233954405021E-2</c:v>
                </c:pt>
                <c:pt idx="2572">
                  <c:v>2.7039194162122502E-2</c:v>
                </c:pt>
                <c:pt idx="2573">
                  <c:v>2.704815428955561E-2</c:v>
                </c:pt>
                <c:pt idx="2574">
                  <c:v>2.7058607670091734E-2</c:v>
                </c:pt>
                <c:pt idx="2575">
                  <c:v>2.7070554256902239E-2</c:v>
                </c:pt>
                <c:pt idx="2576">
                  <c:v>2.7080509636889242E-2</c:v>
                </c:pt>
                <c:pt idx="2577">
                  <c:v>2.7089469394139531E-2</c:v>
                </c:pt>
                <c:pt idx="2578">
                  <c:v>2.7099922342804547E-2</c:v>
                </c:pt>
                <c:pt idx="2579">
                  <c:v>2.7110872933738237E-2</c:v>
                </c:pt>
                <c:pt idx="2580">
                  <c:v>2.7122321150591655E-2</c:v>
                </c:pt>
                <c:pt idx="2581">
                  <c:v>2.7135262455304308E-2</c:v>
                </c:pt>
                <c:pt idx="2582">
                  <c:v>2.7151189985044337E-2</c:v>
                </c:pt>
                <c:pt idx="2583">
                  <c:v>2.7164628640939985E-2</c:v>
                </c:pt>
                <c:pt idx="2584">
                  <c:v>2.7174583084429486E-2</c:v>
                </c:pt>
                <c:pt idx="2585">
                  <c:v>2.7187025999446342E-2</c:v>
                </c:pt>
                <c:pt idx="2586">
                  <c:v>2.7200464173766006E-2</c:v>
                </c:pt>
                <c:pt idx="2587">
                  <c:v>2.7210915962278547E-2</c:v>
                </c:pt>
                <c:pt idx="2588">
                  <c:v>2.7220869945016411E-2</c:v>
                </c:pt>
                <c:pt idx="2589">
                  <c:v>2.7234307664546042E-2</c:v>
                </c:pt>
                <c:pt idx="2590">
                  <c:v>2.7248242886666278E-2</c:v>
                </c:pt>
                <c:pt idx="2591">
                  <c:v>2.7262177914598777E-2</c:v>
                </c:pt>
                <c:pt idx="2592">
                  <c:v>2.7274619739735131E-2</c:v>
                </c:pt>
                <c:pt idx="2593">
                  <c:v>2.7288554400112849E-2</c:v>
                </c:pt>
                <c:pt idx="2594">
                  <c:v>2.7302986522234611E-2</c:v>
                </c:pt>
                <c:pt idx="2595">
                  <c:v>2.7314432539953651E-2</c:v>
                </c:pt>
                <c:pt idx="2596">
                  <c:v>2.7324883137367174E-2</c:v>
                </c:pt>
                <c:pt idx="2597">
                  <c:v>2.7339812372791501E-2</c:v>
                </c:pt>
                <c:pt idx="2598">
                  <c:v>2.7357229532426398E-2</c:v>
                </c:pt>
                <c:pt idx="2599">
                  <c:v>2.7373153527199743E-2</c:v>
                </c:pt>
                <c:pt idx="2600">
                  <c:v>2.738658920055477E-2</c:v>
                </c:pt>
                <c:pt idx="2601">
                  <c:v>2.7397039043919252E-2</c:v>
                </c:pt>
                <c:pt idx="2602">
                  <c:v>2.7407488778085652E-2</c:v>
                </c:pt>
                <c:pt idx="2603">
                  <c:v>2.7418933599739372E-2</c:v>
                </c:pt>
                <c:pt idx="2604">
                  <c:v>2.7431871066493942E-2</c:v>
                </c:pt>
                <c:pt idx="2605">
                  <c:v>2.7446798704767805E-2</c:v>
                </c:pt>
                <c:pt idx="2606">
                  <c:v>2.7462223696887625E-2</c:v>
                </c:pt>
                <c:pt idx="2607">
                  <c:v>2.7474663033353563E-2</c:v>
                </c:pt>
                <c:pt idx="2608">
                  <c:v>2.7484614391116897E-2</c:v>
                </c:pt>
                <c:pt idx="2609">
                  <c:v>2.7495063210189075E-2</c:v>
                </c:pt>
                <c:pt idx="2610">
                  <c:v>2.7507502138162453E-2</c:v>
                </c:pt>
                <c:pt idx="2611">
                  <c:v>2.7521433553803536E-2</c:v>
                </c:pt>
                <c:pt idx="2612">
                  <c:v>2.7536359855190831E-2</c:v>
                </c:pt>
                <c:pt idx="2613">
                  <c:v>2.7550788401422881E-2</c:v>
                </c:pt>
                <c:pt idx="2614">
                  <c:v>2.7563724162433998E-2</c:v>
                </c:pt>
                <c:pt idx="2615">
                  <c:v>2.7576162236373422E-2</c:v>
                </c:pt>
                <c:pt idx="2616">
                  <c:v>2.7588600155609256E-2</c:v>
                </c:pt>
                <c:pt idx="2617">
                  <c:v>2.760302794811487E-2</c:v>
                </c:pt>
                <c:pt idx="2618">
                  <c:v>2.7618948029307654E-2</c:v>
                </c:pt>
                <c:pt idx="2619">
                  <c:v>2.7636857817704037E-2</c:v>
                </c:pt>
                <c:pt idx="2620">
                  <c:v>2.7654269804464369E-2</c:v>
                </c:pt>
                <c:pt idx="2621">
                  <c:v>2.7667204226942691E-2</c:v>
                </c:pt>
                <c:pt idx="2622">
                  <c:v>2.7677651138350592E-2</c:v>
                </c:pt>
                <c:pt idx="2623">
                  <c:v>2.7688097940621915E-2</c:v>
                </c:pt>
                <c:pt idx="2624">
                  <c:v>2.7701529383181388E-2</c:v>
                </c:pt>
                <c:pt idx="2625">
                  <c:v>2.7713468291786225E-2</c:v>
                </c:pt>
                <c:pt idx="2626">
                  <c:v>2.7723417273408598E-2</c:v>
                </c:pt>
                <c:pt idx="2627">
                  <c:v>2.7736350801540841E-2</c:v>
                </c:pt>
                <c:pt idx="2628">
                  <c:v>2.7752766192512376E-2</c:v>
                </c:pt>
                <c:pt idx="2629">
                  <c:v>2.7768683890057568E-2</c:v>
                </c:pt>
                <c:pt idx="2630">
                  <c:v>2.7784601334233525E-2</c:v>
                </c:pt>
                <c:pt idx="2631">
                  <c:v>2.7799523708045382E-2</c:v>
                </c:pt>
                <c:pt idx="2632">
                  <c:v>2.7812953654089527E-2</c:v>
                </c:pt>
                <c:pt idx="2633">
                  <c:v>2.7825388628499849E-2</c:v>
                </c:pt>
                <c:pt idx="2634">
                  <c:v>2.7838320837858446E-2</c:v>
                </c:pt>
                <c:pt idx="2635">
                  <c:v>2.7850755496834446E-2</c:v>
                </c:pt>
                <c:pt idx="2636">
                  <c:v>2.7861200490884499E-2</c:v>
                </c:pt>
                <c:pt idx="2637">
                  <c:v>2.7871148002837808E-2</c:v>
                </c:pt>
                <c:pt idx="2638">
                  <c:v>2.7882090151696997E-2</c:v>
                </c:pt>
                <c:pt idx="2639">
                  <c:v>2.7892534818463599E-2</c:v>
                </c:pt>
                <c:pt idx="2640">
                  <c:v>2.7904471446903376E-2</c:v>
                </c:pt>
                <c:pt idx="2641">
                  <c:v>2.7917402633593491E-2</c:v>
                </c:pt>
                <c:pt idx="2642">
                  <c:v>2.7929338965200851E-2</c:v>
                </c:pt>
                <c:pt idx="2643">
                  <c:v>2.7940777815964532E-2</c:v>
                </c:pt>
                <c:pt idx="2644">
                  <c:v>2.7951719202954632E-2</c:v>
                </c:pt>
                <c:pt idx="2645">
                  <c:v>2.79621631424983E-2</c:v>
                </c:pt>
                <c:pt idx="2646">
                  <c:v>2.7971612327145644E-2</c:v>
                </c:pt>
                <c:pt idx="2647">
                  <c:v>2.7982056058929651E-2</c:v>
                </c:pt>
                <c:pt idx="2648">
                  <c:v>2.799498624240428E-2</c:v>
                </c:pt>
                <c:pt idx="2649">
                  <c:v>2.8007916258691232E-2</c:v>
                </c:pt>
                <c:pt idx="2650">
                  <c:v>2.8019851509953314E-2</c:v>
                </c:pt>
                <c:pt idx="2651">
                  <c:v>2.8030792031806272E-2</c:v>
                </c:pt>
                <c:pt idx="2652">
                  <c:v>2.8042727010044996E-2</c:v>
                </c:pt>
                <c:pt idx="2653">
                  <c:v>2.8056153690300949E-2</c:v>
                </c:pt>
                <c:pt idx="2654">
                  <c:v>2.8070077464598855E-2</c:v>
                </c:pt>
                <c:pt idx="2655">
                  <c:v>2.8083503777636472E-2</c:v>
                </c:pt>
                <c:pt idx="2656">
                  <c:v>2.8093449078481918E-2</c:v>
                </c:pt>
                <c:pt idx="2657">
                  <c:v>2.8101902506434129E-2</c:v>
                </c:pt>
                <c:pt idx="2658">
                  <c:v>2.8111847624301276E-2</c:v>
                </c:pt>
                <c:pt idx="2659">
                  <c:v>2.8124278882550972E-2</c:v>
                </c:pt>
                <c:pt idx="2660">
                  <c:v>2.8137704467888235E-2</c:v>
                </c:pt>
                <c:pt idx="2661">
                  <c:v>2.8150135404711011E-2</c:v>
                </c:pt>
                <c:pt idx="2662">
                  <c:v>2.8161571730110357E-2</c:v>
                </c:pt>
                <c:pt idx="2663">
                  <c:v>2.8171516254580704E-2</c:v>
                </c:pt>
                <c:pt idx="2664">
                  <c:v>2.8181460680158466E-2</c:v>
                </c:pt>
                <c:pt idx="2665">
                  <c:v>2.819339386031636E-2</c:v>
                </c:pt>
                <c:pt idx="2666">
                  <c:v>2.8205824104891586E-2</c:v>
                </c:pt>
                <c:pt idx="2667">
                  <c:v>2.8216762592307626E-2</c:v>
                </c:pt>
                <c:pt idx="2668">
                  <c:v>2.8227203764135431E-2</c:v>
                </c:pt>
                <c:pt idx="2669">
                  <c:v>2.823863920819495E-2</c:v>
                </c:pt>
                <c:pt idx="2670">
                  <c:v>2.8249577336671241E-2</c:v>
                </c:pt>
                <c:pt idx="2671">
                  <c:v>2.8260018165882066E-2</c:v>
                </c:pt>
                <c:pt idx="2672">
                  <c:v>2.8270458886083139E-2</c:v>
                </c:pt>
                <c:pt idx="2673">
                  <c:v>2.828239100426275E-2</c:v>
                </c:pt>
                <c:pt idx="2674">
                  <c:v>2.8293825817252902E-2</c:v>
                </c:pt>
                <c:pt idx="2675">
                  <c:v>2.8304266184485331E-2</c:v>
                </c:pt>
                <c:pt idx="2676">
                  <c:v>2.8315700747340831E-2</c:v>
                </c:pt>
                <c:pt idx="2677">
                  <c:v>2.8328129471713981E-2</c:v>
                </c:pt>
                <c:pt idx="2678">
                  <c:v>2.8339563761708039E-2</c:v>
                </c:pt>
                <c:pt idx="2679">
                  <c:v>2.8350003651433153E-2</c:v>
                </c:pt>
                <c:pt idx="2680">
                  <c:v>2.8360940561865375E-2</c:v>
                </c:pt>
                <c:pt idx="2681">
                  <c:v>2.8370883103914946E-2</c:v>
                </c:pt>
                <c:pt idx="2682">
                  <c:v>2.8379831307240186E-2</c:v>
                </c:pt>
                <c:pt idx="2683">
                  <c:v>2.8392259234582534E-2</c:v>
                </c:pt>
                <c:pt idx="2684">
                  <c:v>2.840866386217936E-2</c:v>
                </c:pt>
                <c:pt idx="2685">
                  <c:v>2.8424074024784182E-2</c:v>
                </c:pt>
                <c:pt idx="2686">
                  <c:v>2.8436004310161741E-2</c:v>
                </c:pt>
                <c:pt idx="2687">
                  <c:v>2.8446443193111744E-2</c:v>
                </c:pt>
                <c:pt idx="2688">
                  <c:v>2.8457379048850175E-2</c:v>
                </c:pt>
                <c:pt idx="2689">
                  <c:v>2.8467320632107034E-2</c:v>
                </c:pt>
                <c:pt idx="2690">
                  <c:v>2.8476267972534955E-2</c:v>
                </c:pt>
                <c:pt idx="2691">
                  <c:v>2.8486209368008702E-2</c:v>
                </c:pt>
                <c:pt idx="2692">
                  <c:v>2.8497641850624606E-2</c:v>
                </c:pt>
                <c:pt idx="2693">
                  <c:v>2.8509571258354509E-2</c:v>
                </c:pt>
                <c:pt idx="2694">
                  <c:v>2.8521003473890642E-2</c:v>
                </c:pt>
                <c:pt idx="2695">
                  <c:v>2.8529950334015113E-2</c:v>
                </c:pt>
                <c:pt idx="2696">
                  <c:v>2.8537903031371086E-2</c:v>
                </c:pt>
                <c:pt idx="2697">
                  <c:v>2.8546352703014491E-2</c:v>
                </c:pt>
                <c:pt idx="2698">
                  <c:v>2.8556293401776147E-2</c:v>
                </c:pt>
                <c:pt idx="2699">
                  <c:v>2.8567725083190172E-2</c:v>
                </c:pt>
                <c:pt idx="2700">
                  <c:v>2.8580150675636445E-2</c:v>
                </c:pt>
                <c:pt idx="2701">
                  <c:v>2.8591582084326574E-2</c:v>
                </c:pt>
                <c:pt idx="2702">
                  <c:v>2.8604007380340832E-2</c:v>
                </c:pt>
                <c:pt idx="2703">
                  <c:v>2.8618917531768553E-2</c:v>
                </c:pt>
                <c:pt idx="2704">
                  <c:v>2.8632833472528652E-2</c:v>
                </c:pt>
                <c:pt idx="2705">
                  <c:v>2.864476126762119E-2</c:v>
                </c:pt>
                <c:pt idx="2706">
                  <c:v>2.8656191937749268E-2</c:v>
                </c:pt>
                <c:pt idx="2707">
                  <c:v>2.8668616430997721E-2</c:v>
                </c:pt>
                <c:pt idx="2708">
                  <c:v>2.8680046828450378E-2</c:v>
                </c:pt>
                <c:pt idx="2709">
                  <c:v>2.8692471025319247E-2</c:v>
                </c:pt>
                <c:pt idx="2710">
                  <c:v>2.8706385942558001E-2</c:v>
                </c:pt>
                <c:pt idx="2711">
                  <c:v>2.8720797617008572E-2</c:v>
                </c:pt>
                <c:pt idx="2712">
                  <c:v>2.8733718252008201E-2</c:v>
                </c:pt>
                <c:pt idx="2713">
                  <c:v>2.8744154027636193E-2</c:v>
                </c:pt>
                <c:pt idx="2714">
                  <c:v>2.875359582603048E-2</c:v>
                </c:pt>
                <c:pt idx="2715">
                  <c:v>2.8764031394223729E-2</c:v>
                </c:pt>
                <c:pt idx="2716">
                  <c:v>2.8775460701103452E-2</c:v>
                </c:pt>
                <c:pt idx="2717">
                  <c:v>2.8789374463603776E-2</c:v>
                </c:pt>
                <c:pt idx="2718">
                  <c:v>2.8803784942108748E-2</c:v>
                </c:pt>
                <c:pt idx="2719">
                  <c:v>2.8817698310520602E-2</c:v>
                </c:pt>
                <c:pt idx="2720">
                  <c:v>2.8832108380874417E-2</c:v>
                </c:pt>
                <c:pt idx="2721">
                  <c:v>2.8845524466612281E-2</c:v>
                </c:pt>
                <c:pt idx="2722">
                  <c:v>2.8856952842125957E-2</c:v>
                </c:pt>
                <c:pt idx="2723">
                  <c:v>2.8867884209535667E-2</c:v>
                </c:pt>
                <c:pt idx="2724">
                  <c:v>2.8882790427068507E-2</c:v>
                </c:pt>
                <c:pt idx="2725">
                  <c:v>2.8900180733364381E-2</c:v>
                </c:pt>
                <c:pt idx="2726">
                  <c:v>2.8915583323533774E-2</c:v>
                </c:pt>
                <c:pt idx="2727">
                  <c:v>2.8929495136551284E-2</c:v>
                </c:pt>
                <c:pt idx="2728">
                  <c:v>2.8941419393670249E-2</c:v>
                </c:pt>
                <c:pt idx="2729">
                  <c:v>2.8951853002011932E-2</c:v>
                </c:pt>
                <c:pt idx="2730">
                  <c:v>2.8963280162434688E-2</c:v>
                </c:pt>
                <c:pt idx="2731">
                  <c:v>2.8975700840877246E-2</c:v>
                </c:pt>
                <c:pt idx="2732">
                  <c:v>2.8989611817582073E-2</c:v>
                </c:pt>
                <c:pt idx="2733">
                  <c:v>2.9002032168973974E-2</c:v>
                </c:pt>
                <c:pt idx="2734">
                  <c:v>2.9011471532860201E-2</c:v>
                </c:pt>
                <c:pt idx="2735">
                  <c:v>2.9019917203969316E-2</c:v>
                </c:pt>
                <c:pt idx="2736">
                  <c:v>2.9031343586642451E-2</c:v>
                </c:pt>
                <c:pt idx="2737">
                  <c:v>2.9042769838755013E-2</c:v>
                </c:pt>
                <c:pt idx="2738">
                  <c:v>2.905419596030968E-2</c:v>
                </c:pt>
                <c:pt idx="2739">
                  <c:v>2.9064628392057267E-2</c:v>
                </c:pt>
                <c:pt idx="2740">
                  <c:v>2.9074067165096577E-2</c:v>
                </c:pt>
                <c:pt idx="2741">
                  <c:v>2.9083505849045992E-2</c:v>
                </c:pt>
                <c:pt idx="2742">
                  <c:v>2.9093441209590381E-2</c:v>
                </c:pt>
                <c:pt idx="2743">
                  <c:v>2.910436999217866E-2</c:v>
                </c:pt>
                <c:pt idx="2744">
                  <c:v>2.9115795409908198E-2</c:v>
                </c:pt>
                <c:pt idx="2745">
                  <c:v>2.9125730449650916E-2</c:v>
                </c:pt>
                <c:pt idx="2746">
                  <c:v>2.9133678410378165E-2</c:v>
                </c:pt>
                <c:pt idx="2747">
                  <c:v>2.9141129566188983E-2</c:v>
                </c:pt>
                <c:pt idx="2748">
                  <c:v>2.9149574142324781E-2</c:v>
                </c:pt>
                <c:pt idx="2749">
                  <c:v>2.9163482700509249E-2</c:v>
                </c:pt>
                <c:pt idx="2750">
                  <c:v>2.9179874681453111E-2</c:v>
                </c:pt>
                <c:pt idx="2751">
                  <c:v>2.9197259822175036E-2</c:v>
                </c:pt>
                <c:pt idx="2752">
                  <c:v>2.9211167717140898E-2</c:v>
                </c:pt>
                <c:pt idx="2753">
                  <c:v>2.9222095213204742E-2</c:v>
                </c:pt>
                <c:pt idx="2754">
                  <c:v>2.9234015981816366E-2</c:v>
                </c:pt>
                <c:pt idx="2755">
                  <c:v>2.9247923365594092E-2</c:v>
                </c:pt>
                <c:pt idx="2756">
                  <c:v>2.9262823919299082E-2</c:v>
                </c:pt>
                <c:pt idx="2757">
                  <c:v>2.9277724250980647E-2</c:v>
                </c:pt>
                <c:pt idx="2758">
                  <c:v>2.9291631026908481E-2</c:v>
                </c:pt>
                <c:pt idx="2759">
                  <c:v>2.930305430531498E-2</c:v>
                </c:pt>
                <c:pt idx="2760">
                  <c:v>2.9313484141201645E-2</c:v>
                </c:pt>
                <c:pt idx="2761">
                  <c:v>2.9324907169978147E-2</c:v>
                </c:pt>
                <c:pt idx="2762">
                  <c:v>2.9338813289763749E-2</c:v>
                </c:pt>
                <c:pt idx="2763">
                  <c:v>2.9354209125389111E-2</c:v>
                </c:pt>
                <c:pt idx="2764">
                  <c:v>2.9368611466713292E-2</c:v>
                </c:pt>
                <c:pt idx="2765">
                  <c:v>2.9380530488876892E-2</c:v>
                </c:pt>
                <c:pt idx="2766">
                  <c:v>2.9392449368979071E-2</c:v>
                </c:pt>
                <c:pt idx="2767">
                  <c:v>2.9407347769338274E-2</c:v>
                </c:pt>
                <c:pt idx="2768">
                  <c:v>2.9422742549862359E-2</c:v>
                </c:pt>
                <c:pt idx="2769">
                  <c:v>2.9435157522816408E-2</c:v>
                </c:pt>
                <c:pt idx="2770">
                  <c:v>2.9445585980986351E-2</c:v>
                </c:pt>
                <c:pt idx="2771">
                  <c:v>2.9455517744803199E-2</c:v>
                </c:pt>
                <c:pt idx="2772">
                  <c:v>2.9464952829064726E-2</c:v>
                </c:pt>
                <c:pt idx="2773">
                  <c:v>2.9474387824306305E-2</c:v>
                </c:pt>
                <c:pt idx="2774">
                  <c:v>2.9483822730529588E-2</c:v>
                </c:pt>
                <c:pt idx="2775">
                  <c:v>2.949425068121149E-2</c:v>
                </c:pt>
                <c:pt idx="2776">
                  <c:v>2.9508154446301647E-2</c:v>
                </c:pt>
                <c:pt idx="2777">
                  <c:v>2.9523051122952598E-2</c:v>
                </c:pt>
                <c:pt idx="2778">
                  <c:v>2.9538444122365712E-2</c:v>
                </c:pt>
                <c:pt idx="2779">
                  <c:v>2.9552347273018548E-2</c:v>
                </c:pt>
                <c:pt idx="2780">
                  <c:v>2.956476063704783E-2</c:v>
                </c:pt>
                <c:pt idx="2781">
                  <c:v>2.9577670372179957E-2</c:v>
                </c:pt>
                <c:pt idx="2782">
                  <c:v>2.9591572977478775E-2</c:v>
                </c:pt>
                <c:pt idx="2783">
                  <c:v>2.9603985854597711E-2</c:v>
                </c:pt>
                <c:pt idx="2784">
                  <c:v>2.9612923030718139E-2</c:v>
                </c:pt>
                <c:pt idx="2785">
                  <c:v>2.961987411248039E-2</c:v>
                </c:pt>
                <c:pt idx="2786">
                  <c:v>2.9629307646160539E-2</c:v>
                </c:pt>
                <c:pt idx="2787">
                  <c:v>2.9641223561504077E-2</c:v>
                </c:pt>
                <c:pt idx="2788">
                  <c:v>2.9652146359170194E-2</c:v>
                </c:pt>
                <c:pt idx="2789">
                  <c:v>2.9661083104883981E-2</c:v>
                </c:pt>
                <c:pt idx="2790">
                  <c:v>2.9669026811804951E-2</c:v>
                </c:pt>
                <c:pt idx="2791">
                  <c:v>2.9678956356719119E-2</c:v>
                </c:pt>
                <c:pt idx="2792">
                  <c:v>2.9691368149213075E-2</c:v>
                </c:pt>
                <c:pt idx="2793">
                  <c:v>2.9704276249989649E-2</c:v>
                </c:pt>
                <c:pt idx="2794">
                  <c:v>2.9716191272052467E-2</c:v>
                </c:pt>
                <c:pt idx="2795">
                  <c:v>2.9727113250896834E-2</c:v>
                </c:pt>
                <c:pt idx="2796">
                  <c:v>2.9738531555780063E-2</c:v>
                </c:pt>
                <c:pt idx="2797">
                  <c:v>2.9747963970172882E-2</c:v>
                </c:pt>
                <c:pt idx="2798">
                  <c:v>2.9755410550268906E-2</c:v>
                </c:pt>
                <c:pt idx="2799">
                  <c:v>2.9764842805454161E-2</c:v>
                </c:pt>
                <c:pt idx="2800">
                  <c:v>2.9778742808830125E-2</c:v>
                </c:pt>
                <c:pt idx="2801">
                  <c:v>2.9796117541352748E-2</c:v>
                </c:pt>
                <c:pt idx="2802">
                  <c:v>2.9813491971999253E-2</c:v>
                </c:pt>
                <c:pt idx="2803">
                  <c:v>2.9829873301553091E-2</c:v>
                </c:pt>
                <c:pt idx="2804">
                  <c:v>2.9845757970911609E-2</c:v>
                </c:pt>
                <c:pt idx="2805">
                  <c:v>2.9858167693283796E-2</c:v>
                </c:pt>
                <c:pt idx="2806">
                  <c:v>2.9868591741065788E-2</c:v>
                </c:pt>
                <c:pt idx="2807">
                  <c:v>2.9880504805478408E-2</c:v>
                </c:pt>
                <c:pt idx="2808">
                  <c:v>2.9891921359034436E-2</c:v>
                </c:pt>
                <c:pt idx="2809">
                  <c:v>2.9902345054974442E-2</c:v>
                </c:pt>
                <c:pt idx="2810">
                  <c:v>2.9911775924344259E-2</c:v>
                </c:pt>
                <c:pt idx="2811">
                  <c:v>2.9920710350126181E-2</c:v>
                </c:pt>
                <c:pt idx="2812">
                  <c:v>2.9931133745984367E-2</c:v>
                </c:pt>
                <c:pt idx="2813">
                  <c:v>2.9944535095301848E-2</c:v>
                </c:pt>
                <c:pt idx="2814">
                  <c:v>2.9958928937120315E-2</c:v>
                </c:pt>
                <c:pt idx="2815">
                  <c:v>2.997381890029269E-2</c:v>
                </c:pt>
                <c:pt idx="2816">
                  <c:v>2.9987219677587589E-2</c:v>
                </c:pt>
                <c:pt idx="2817">
                  <c:v>2.999913132887019E-2</c:v>
                </c:pt>
                <c:pt idx="2818">
                  <c:v>3.0010050217903012E-2</c:v>
                </c:pt>
                <c:pt idx="2819">
                  <c:v>3.0021961597240902E-2</c:v>
                </c:pt>
                <c:pt idx="2820">
                  <c:v>3.0034369133181429E-2</c:v>
                </c:pt>
                <c:pt idx="2821">
                  <c:v>3.0047272807254624E-2</c:v>
                </c:pt>
                <c:pt idx="2822">
                  <c:v>3.0060672600252785E-2</c:v>
                </c:pt>
                <c:pt idx="2823">
                  <c:v>3.0074568492230339E-2</c:v>
                </c:pt>
                <c:pt idx="2824">
                  <c:v>3.0086975375470178E-2</c:v>
                </c:pt>
                <c:pt idx="2825">
                  <c:v>3.009690077123299E-2</c:v>
                </c:pt>
                <c:pt idx="2826">
                  <c:v>3.0104841016914199E-2</c:v>
                </c:pt>
                <c:pt idx="2827">
                  <c:v>3.0111788680166812E-2</c:v>
                </c:pt>
                <c:pt idx="2828">
                  <c:v>3.0119728807635693E-2</c:v>
                </c:pt>
                <c:pt idx="2829">
                  <c:v>3.0130646379964657E-2</c:v>
                </c:pt>
                <c:pt idx="2830">
                  <c:v>3.0143548811775618E-2</c:v>
                </c:pt>
                <c:pt idx="2831">
                  <c:v>3.0154466124052433E-2</c:v>
                </c:pt>
                <c:pt idx="2832">
                  <c:v>3.0162405912665544E-2</c:v>
                </c:pt>
                <c:pt idx="2833">
                  <c:v>3.0172826789552742E-2</c:v>
                </c:pt>
                <c:pt idx="2834">
                  <c:v>3.0184736230166469E-2</c:v>
                </c:pt>
                <c:pt idx="2835">
                  <c:v>3.0196149310996234E-2</c:v>
                </c:pt>
                <c:pt idx="2836">
                  <c:v>3.0207066049035242E-2</c:v>
                </c:pt>
                <c:pt idx="2837">
                  <c:v>3.0216494045072533E-2</c:v>
                </c:pt>
                <c:pt idx="2838">
                  <c:v>3.0226914358332128E-2</c:v>
                </c:pt>
                <c:pt idx="2839">
                  <c:v>3.0238823154814451E-2</c:v>
                </c:pt>
                <c:pt idx="2840">
                  <c:v>3.0252220381340632E-2</c:v>
                </c:pt>
                <c:pt idx="2841">
                  <c:v>3.0265121244656572E-2</c:v>
                </c:pt>
                <c:pt idx="2842">
                  <c:v>3.0276037229777376E-2</c:v>
                </c:pt>
                <c:pt idx="2843">
                  <c:v>3.0282983703722281E-2</c:v>
                </c:pt>
                <c:pt idx="2844">
                  <c:v>3.0288441613685099E-2</c:v>
                </c:pt>
                <c:pt idx="2845">
                  <c:v>3.0295388001464411E-2</c:v>
                </c:pt>
                <c:pt idx="2846">
                  <c:v>3.0305807492660767E-2</c:v>
                </c:pt>
                <c:pt idx="2847">
                  <c:v>3.032118844791281E-2</c:v>
                </c:pt>
                <c:pt idx="2848">
                  <c:v>3.0335080720286747E-2</c:v>
                </c:pt>
                <c:pt idx="2849">
                  <c:v>3.0346492085361654E-2</c:v>
                </c:pt>
                <c:pt idx="2850">
                  <c:v>3.0357903320218611E-2</c:v>
                </c:pt>
                <c:pt idx="2851">
                  <c:v>3.0369314424860808E-2</c:v>
                </c:pt>
                <c:pt idx="2852">
                  <c:v>3.0380725399291077E-2</c:v>
                </c:pt>
                <c:pt idx="2853">
                  <c:v>3.0391144001357982E-2</c:v>
                </c:pt>
                <c:pt idx="2854">
                  <c:v>3.0401066378600707E-2</c:v>
                </c:pt>
                <c:pt idx="2855">
                  <c:v>3.0410988657391041E-2</c:v>
                </c:pt>
                <c:pt idx="2856">
                  <c:v>3.0421903050350092E-2</c:v>
                </c:pt>
                <c:pt idx="2857">
                  <c:v>3.0432321223414285E-2</c:v>
                </c:pt>
                <c:pt idx="2858">
                  <c:v>3.0443235383545104E-2</c:v>
                </c:pt>
                <c:pt idx="2859">
                  <c:v>3.0454645514501246E-2</c:v>
                </c:pt>
                <c:pt idx="2860">
                  <c:v>3.0468039849937689E-2</c:v>
                </c:pt>
                <c:pt idx="2861">
                  <c:v>3.0481930082376197E-2</c:v>
                </c:pt>
                <c:pt idx="2862">
                  <c:v>3.0494331912588862E-2</c:v>
                </c:pt>
                <c:pt idx="2863">
                  <c:v>3.0506237524894494E-2</c:v>
                </c:pt>
                <c:pt idx="2864">
                  <c:v>3.0516158760207399E-2</c:v>
                </c:pt>
                <c:pt idx="2865">
                  <c:v>3.0524095677588122E-2</c:v>
                </c:pt>
                <c:pt idx="2866">
                  <c:v>3.0533520685159212E-2</c:v>
                </c:pt>
                <c:pt idx="2867">
                  <c:v>3.0546913964164171E-2</c:v>
                </c:pt>
                <c:pt idx="2868">
                  <c:v>3.0561795174899646E-2</c:v>
                </c:pt>
                <c:pt idx="2869">
                  <c:v>3.0577172193350616E-2</c:v>
                </c:pt>
                <c:pt idx="2870">
                  <c:v>3.0591556932036003E-2</c:v>
                </c:pt>
                <c:pt idx="2871">
                  <c:v>3.0603461386881609E-2</c:v>
                </c:pt>
                <c:pt idx="2872">
                  <c:v>3.0614373679331099E-2</c:v>
                </c:pt>
                <c:pt idx="2873">
                  <c:v>3.0627269871432845E-2</c:v>
                </c:pt>
                <c:pt idx="2874">
                  <c:v>3.0642645883118925E-2</c:v>
                </c:pt>
                <c:pt idx="2875">
                  <c:v>3.0659509624092397E-2</c:v>
                </c:pt>
                <c:pt idx="2876">
                  <c:v>3.0674885140071415E-2</c:v>
                </c:pt>
                <c:pt idx="2877">
                  <c:v>3.068926847326026E-2</c:v>
                </c:pt>
                <c:pt idx="2878">
                  <c:v>3.0702163699546942E-2</c:v>
                </c:pt>
                <c:pt idx="2879">
                  <c:v>3.0712578953231477E-2</c:v>
                </c:pt>
                <c:pt idx="2880">
                  <c:v>3.0722002184522212E-2</c:v>
                </c:pt>
                <c:pt idx="2881">
                  <c:v>3.0730929374361851E-2</c:v>
                </c:pt>
                <c:pt idx="2882">
                  <c:v>3.0739360536034741E-2</c:v>
                </c:pt>
                <c:pt idx="2883">
                  <c:v>3.0749279458760485E-2</c:v>
                </c:pt>
                <c:pt idx="2884">
                  <c:v>3.0758206405095086E-2</c:v>
                </c:pt>
                <c:pt idx="2885">
                  <c:v>3.0768621075100238E-2</c:v>
                </c:pt>
                <c:pt idx="2886">
                  <c:v>3.0783498986955784E-2</c:v>
                </c:pt>
                <c:pt idx="2887">
                  <c:v>3.0801848106731762E-2</c:v>
                </c:pt>
                <c:pt idx="2888">
                  <c:v>3.0818213253828601E-2</c:v>
                </c:pt>
                <c:pt idx="2889">
                  <c:v>3.0828627298904232E-2</c:v>
                </c:pt>
                <c:pt idx="2890">
                  <c:v>3.0837057636913839E-2</c:v>
                </c:pt>
                <c:pt idx="2891">
                  <c:v>3.0847471485745862E-2</c:v>
                </c:pt>
                <c:pt idx="2892">
                  <c:v>3.0861852336799979E-2</c:v>
                </c:pt>
                <c:pt idx="2893">
                  <c:v>3.0876728861643995E-2</c:v>
                </c:pt>
                <c:pt idx="2894">
                  <c:v>3.0892596910880879E-2</c:v>
                </c:pt>
                <c:pt idx="2895">
                  <c:v>3.0908464708326838E-2</c:v>
                </c:pt>
                <c:pt idx="2896">
                  <c:v>3.0920365391178269E-2</c:v>
                </c:pt>
                <c:pt idx="2897">
                  <c:v>3.0929290810375452E-2</c:v>
                </c:pt>
                <c:pt idx="2898">
                  <c:v>3.0939703698754664E-2</c:v>
                </c:pt>
                <c:pt idx="2899">
                  <c:v>3.0952099853070941E-2</c:v>
                </c:pt>
                <c:pt idx="2900">
                  <c:v>3.0966479199569599E-2</c:v>
                </c:pt>
                <c:pt idx="2901">
                  <c:v>3.0980858339305688E-2</c:v>
                </c:pt>
                <c:pt idx="2902">
                  <c:v>3.0993253983476386E-2</c:v>
                </c:pt>
                <c:pt idx="2903">
                  <c:v>3.1003666205838946E-2</c:v>
                </c:pt>
                <c:pt idx="2904">
                  <c:v>3.1013582507296602E-2</c:v>
                </c:pt>
                <c:pt idx="2905">
                  <c:v>3.10259777458393E-2</c:v>
                </c:pt>
                <c:pt idx="2906">
                  <c:v>3.1038372830742147E-2</c:v>
                </c:pt>
                <c:pt idx="2907">
                  <c:v>3.104977617316107E-2</c:v>
                </c:pt>
                <c:pt idx="2908">
                  <c:v>3.1059196227514813E-2</c:v>
                </c:pt>
                <c:pt idx="2909">
                  <c:v>3.106812040768029E-2</c:v>
                </c:pt>
                <c:pt idx="2910">
                  <c:v>3.1077044508205337E-2</c:v>
                </c:pt>
                <c:pt idx="2911">
                  <c:v>3.1088447409648882E-2</c:v>
                </c:pt>
                <c:pt idx="2912">
                  <c:v>3.1101833258476739E-2</c:v>
                </c:pt>
                <c:pt idx="2913">
                  <c:v>3.1117201975057986E-2</c:v>
                </c:pt>
                <c:pt idx="2914">
                  <c:v>3.1133066208944567E-2</c:v>
                </c:pt>
                <c:pt idx="2915">
                  <c:v>3.1145955713665661E-2</c:v>
                </c:pt>
                <c:pt idx="2916">
                  <c:v>3.1155374862050736E-2</c:v>
                </c:pt>
                <c:pt idx="2917">
                  <c:v>3.1163306707667336E-2</c:v>
                </c:pt>
                <c:pt idx="2918">
                  <c:v>3.1173717159562717E-2</c:v>
                </c:pt>
                <c:pt idx="2919">
                  <c:v>3.1183631774895554E-2</c:v>
                </c:pt>
                <c:pt idx="2920">
                  <c:v>3.1192059120641144E-2</c:v>
                </c:pt>
                <c:pt idx="2921">
                  <c:v>3.1198503513585614E-2</c:v>
                </c:pt>
                <c:pt idx="2922">
                  <c:v>3.1204947864999999E-2</c:v>
                </c:pt>
                <c:pt idx="2923">
                  <c:v>3.1210896460214459E-2</c:v>
                </c:pt>
                <c:pt idx="2924">
                  <c:v>3.1220314996935946E-2</c:v>
                </c:pt>
                <c:pt idx="2925">
                  <c:v>3.1232211969156487E-2</c:v>
                </c:pt>
                <c:pt idx="2926">
                  <c:v>3.1243613101388359E-2</c:v>
                </c:pt>
                <c:pt idx="2927">
                  <c:v>3.1255014103635681E-2</c:v>
                </c:pt>
                <c:pt idx="2928">
                  <c:v>3.1265919288505868E-2</c:v>
                </c:pt>
                <c:pt idx="2929">
                  <c:v>3.1276328672218474E-2</c:v>
                </c:pt>
                <c:pt idx="2930">
                  <c:v>3.1288224978068664E-2</c:v>
                </c:pt>
                <c:pt idx="2931">
                  <c:v>3.1301608152989192E-2</c:v>
                </c:pt>
                <c:pt idx="2932">
                  <c:v>3.1316973799616746E-2</c:v>
                </c:pt>
                <c:pt idx="2933">
                  <c:v>3.1331843555425863E-2</c:v>
                </c:pt>
                <c:pt idx="2934">
                  <c:v>3.1343739200876276E-2</c:v>
                </c:pt>
                <c:pt idx="2935">
                  <c:v>3.1354147774567312E-2</c:v>
                </c:pt>
                <c:pt idx="2936">
                  <c:v>3.1365051878425941E-2</c:v>
                </c:pt>
                <c:pt idx="2937">
                  <c:v>3.1376947128850891E-2</c:v>
                </c:pt>
                <c:pt idx="2938">
                  <c:v>3.1388346611066667E-2</c:v>
                </c:pt>
                <c:pt idx="2939">
                  <c:v>3.1401232825790999E-2</c:v>
                </c:pt>
                <c:pt idx="2940">
                  <c:v>3.1416101328750952E-2</c:v>
                </c:pt>
                <c:pt idx="2941">
                  <c:v>3.1429482792400751E-2</c:v>
                </c:pt>
                <c:pt idx="2942">
                  <c:v>3.1441872876864264E-2</c:v>
                </c:pt>
                <c:pt idx="2943">
                  <c:v>3.1454758401860246E-2</c:v>
                </c:pt>
                <c:pt idx="2944">
                  <c:v>3.1466652585257805E-2</c:v>
                </c:pt>
                <c:pt idx="2945">
                  <c:v>3.1476564296688332E-2</c:v>
                </c:pt>
                <c:pt idx="2946">
                  <c:v>3.1486475909877819E-2</c:v>
                </c:pt>
                <c:pt idx="2947">
                  <c:v>3.1496387424828243E-2</c:v>
                </c:pt>
                <c:pt idx="2948">
                  <c:v>3.1506298841541429E-2</c:v>
                </c:pt>
                <c:pt idx="2949">
                  <c:v>3.151472346851001E-2</c:v>
                </c:pt>
                <c:pt idx="2950">
                  <c:v>3.1521661343310255E-2</c:v>
                </c:pt>
                <c:pt idx="2951">
                  <c:v>3.1528599169976516E-2</c:v>
                </c:pt>
                <c:pt idx="2952">
                  <c:v>3.1537519162107085E-2</c:v>
                </c:pt>
                <c:pt idx="2953">
                  <c:v>3.1546934623037495E-2</c:v>
                </c:pt>
                <c:pt idx="2954">
                  <c:v>3.1555358907673213E-2</c:v>
                </c:pt>
                <c:pt idx="2955">
                  <c:v>3.1564774200636234E-2</c:v>
                </c:pt>
                <c:pt idx="2956">
                  <c:v>3.1574684939566174E-2</c:v>
                </c:pt>
                <c:pt idx="2957">
                  <c:v>3.1585091109731504E-2</c:v>
                </c:pt>
                <c:pt idx="2958">
                  <c:v>3.1595497171609602E-2</c:v>
                </c:pt>
                <c:pt idx="2959">
                  <c:v>3.160689416275448E-2</c:v>
                </c:pt>
                <c:pt idx="2960">
                  <c:v>3.1619282049284415E-2</c:v>
                </c:pt>
                <c:pt idx="2961">
                  <c:v>3.1630678769358274E-2</c:v>
                </c:pt>
                <c:pt idx="2962">
                  <c:v>3.1641579858327551E-2</c:v>
                </c:pt>
                <c:pt idx="2963">
                  <c:v>3.1653967315185369E-2</c:v>
                </c:pt>
                <c:pt idx="2964">
                  <c:v>3.1667345596239939E-2</c:v>
                </c:pt>
                <c:pt idx="2965">
                  <c:v>3.1678741768563029E-2</c:v>
                </c:pt>
                <c:pt idx="2966">
                  <c:v>3.1689146855957265E-2</c:v>
                </c:pt>
                <c:pt idx="2967">
                  <c:v>3.1700542779833592E-2</c:v>
                </c:pt>
                <c:pt idx="2968">
                  <c:v>3.1712434040203248E-2</c:v>
                </c:pt>
                <c:pt idx="2969">
                  <c:v>3.1723829698705193E-2</c:v>
                </c:pt>
                <c:pt idx="2970">
                  <c:v>3.1735225227347612E-2</c:v>
                </c:pt>
                <c:pt idx="2971">
                  <c:v>3.1744638826976812E-2</c:v>
                </c:pt>
                <c:pt idx="2972">
                  <c:v>3.1753556892252066E-2</c:v>
                </c:pt>
                <c:pt idx="2973">
                  <c:v>3.1765942962085472E-2</c:v>
                </c:pt>
                <c:pt idx="2974">
                  <c:v>3.1779815178167317E-2</c:v>
                </c:pt>
                <c:pt idx="2975">
                  <c:v>3.1789723786121951E-2</c:v>
                </c:pt>
                <c:pt idx="2976">
                  <c:v>3.179715517765741E-2</c:v>
                </c:pt>
                <c:pt idx="2977">
                  <c:v>3.1806568194323682E-2</c:v>
                </c:pt>
                <c:pt idx="2978">
                  <c:v>3.1817962780161607E-2</c:v>
                </c:pt>
                <c:pt idx="2979">
                  <c:v>3.1829852644349767E-2</c:v>
                </c:pt>
                <c:pt idx="2980">
                  <c:v>3.18412469648756E-2</c:v>
                </c:pt>
                <c:pt idx="2981">
                  <c:v>3.1853631948627906E-2</c:v>
                </c:pt>
                <c:pt idx="2982">
                  <c:v>3.186750294833094E-2</c:v>
                </c:pt>
                <c:pt idx="2983">
                  <c:v>3.1879392223511403E-2</c:v>
                </c:pt>
                <c:pt idx="2984">
                  <c:v>3.1888804466114438E-2</c:v>
                </c:pt>
                <c:pt idx="2985">
                  <c:v>3.1898711994201114E-2</c:v>
                </c:pt>
                <c:pt idx="2986">
                  <c:v>3.1910600898336576E-2</c:v>
                </c:pt>
                <c:pt idx="2987">
                  <c:v>3.192595719031744E-2</c:v>
                </c:pt>
                <c:pt idx="2988">
                  <c:v>3.194081789351623E-2</c:v>
                </c:pt>
                <c:pt idx="2989">
                  <c:v>3.1953201644153301E-2</c:v>
                </c:pt>
                <c:pt idx="2990">
                  <c:v>3.196409921785804E-2</c:v>
                </c:pt>
                <c:pt idx="2991">
                  <c:v>3.1975492008846765E-2</c:v>
                </c:pt>
                <c:pt idx="2992">
                  <c:v>3.1985894009002931E-2</c:v>
                </c:pt>
                <c:pt idx="2993">
                  <c:v>3.1995305249243482E-2</c:v>
                </c:pt>
                <c:pt idx="2994">
                  <c:v>3.2003230435485419E-2</c:v>
                </c:pt>
                <c:pt idx="2995">
                  <c:v>3.2012146194932221E-2</c:v>
                </c:pt>
                <c:pt idx="2996">
                  <c:v>3.202403375054387E-2</c:v>
                </c:pt>
                <c:pt idx="2997">
                  <c:v>3.2035425858735332E-2</c:v>
                </c:pt>
                <c:pt idx="2998">
                  <c:v>3.2044836632833654E-2</c:v>
                </c:pt>
                <c:pt idx="2999">
                  <c:v>3.2053256724062798E-2</c:v>
                </c:pt>
                <c:pt idx="3000">
                  <c:v>3.2062667330360908E-2</c:v>
                </c:pt>
                <c:pt idx="3001">
                  <c:v>3.2075049572146262E-2</c:v>
                </c:pt>
                <c:pt idx="3002">
                  <c:v>3.2089412780540637E-2</c:v>
                </c:pt>
                <c:pt idx="3003">
                  <c:v>3.2101794691163567E-2</c:v>
                </c:pt>
                <c:pt idx="3004">
                  <c:v>3.2111700109278801E-2</c:v>
                </c:pt>
                <c:pt idx="3005">
                  <c:v>3.212011963753271E-2</c:v>
                </c:pt>
                <c:pt idx="3006">
                  <c:v>3.2128539094898587E-2</c:v>
                </c:pt>
                <c:pt idx="3007">
                  <c:v>3.2138939503189086E-2</c:v>
                </c:pt>
                <c:pt idx="3008">
                  <c:v>3.2151320800595788E-2</c:v>
                </c:pt>
                <c:pt idx="3009">
                  <c:v>3.2162711458819895E-2</c:v>
                </c:pt>
                <c:pt idx="3010">
                  <c:v>3.2174101987298406E-2</c:v>
                </c:pt>
                <c:pt idx="3011">
                  <c:v>3.2187473311701034E-2</c:v>
                </c:pt>
                <c:pt idx="3012">
                  <c:v>3.219935878329689E-2</c:v>
                </c:pt>
                <c:pt idx="3013">
                  <c:v>3.2210253674830845E-2</c:v>
                </c:pt>
                <c:pt idx="3014">
                  <c:v>3.2222138875676078E-2</c:v>
                </c:pt>
                <c:pt idx="3015">
                  <c:v>3.2234023935264942E-2</c:v>
                </c:pt>
                <c:pt idx="3016">
                  <c:v>3.2245413651490272E-2</c:v>
                </c:pt>
                <c:pt idx="3017">
                  <c:v>3.2257793630687162E-2</c:v>
                </c:pt>
                <c:pt idx="3018">
                  <c:v>3.2270668646471573E-2</c:v>
                </c:pt>
                <c:pt idx="3019">
                  <c:v>3.2284533862704815E-2</c:v>
                </c:pt>
                <c:pt idx="3020">
                  <c:v>3.2299389238197092E-2</c:v>
                </c:pt>
                <c:pt idx="3021">
                  <c:v>3.2312263718451951E-2</c:v>
                </c:pt>
                <c:pt idx="3022">
                  <c:v>3.2324642870079245E-2</c:v>
                </c:pt>
                <c:pt idx="3023">
                  <c:v>3.2337021868464801E-2</c:v>
                </c:pt>
                <c:pt idx="3024">
                  <c:v>3.2346924956842008E-2</c:v>
                </c:pt>
                <c:pt idx="3025">
                  <c:v>3.2355342504855021E-2</c:v>
                </c:pt>
                <c:pt idx="3026">
                  <c:v>3.2365740554576937E-2</c:v>
                </c:pt>
                <c:pt idx="3027">
                  <c:v>3.2379604452689406E-2</c:v>
                </c:pt>
                <c:pt idx="3028">
                  <c:v>3.2393963287396042E-2</c:v>
                </c:pt>
                <c:pt idx="3029">
                  <c:v>3.2407826794239654E-2</c:v>
                </c:pt>
                <c:pt idx="3030">
                  <c:v>3.2419709647134552E-2</c:v>
                </c:pt>
                <c:pt idx="3031">
                  <c:v>3.2429116805536541E-2</c:v>
                </c:pt>
                <c:pt idx="3032">
                  <c:v>3.2437533661727025E-2</c:v>
                </c:pt>
                <c:pt idx="3033">
                  <c:v>3.2447930856860797E-2</c:v>
                </c:pt>
                <c:pt idx="3034">
                  <c:v>3.2459813233217352E-2</c:v>
                </c:pt>
                <c:pt idx="3035">
                  <c:v>3.2472190558452886E-2</c:v>
                </c:pt>
                <c:pt idx="3036">
                  <c:v>3.2483577562366431E-2</c:v>
                </c:pt>
                <c:pt idx="3037">
                  <c:v>3.2495459515165491E-2</c:v>
                </c:pt>
                <c:pt idx="3038">
                  <c:v>3.250783639920575E-2</c:v>
                </c:pt>
                <c:pt idx="3039">
                  <c:v>3.2520708196108875E-2</c:v>
                </c:pt>
                <c:pt idx="3040">
                  <c:v>3.2533579827330801E-2</c:v>
                </c:pt>
                <c:pt idx="3041">
                  <c:v>3.2544966132229916E-2</c:v>
                </c:pt>
                <c:pt idx="3042">
                  <c:v>3.2553382013393854E-2</c:v>
                </c:pt>
                <c:pt idx="3043">
                  <c:v>3.2560312685876967E-2</c:v>
                </c:pt>
                <c:pt idx="3044">
                  <c:v>3.2571203645588548E-2</c:v>
                </c:pt>
                <c:pt idx="3045">
                  <c:v>3.2584569661305636E-2</c:v>
                </c:pt>
                <c:pt idx="3046">
                  <c:v>3.2597935498374822E-2</c:v>
                </c:pt>
                <c:pt idx="3047">
                  <c:v>3.2609816092464099E-2</c:v>
                </c:pt>
                <c:pt idx="3048">
                  <c:v>3.2621696545406489E-2</c:v>
                </c:pt>
                <c:pt idx="3049">
                  <c:v>3.2634071867133962E-2</c:v>
                </c:pt>
                <c:pt idx="3050">
                  <c:v>3.2646447035714926E-2</c:v>
                </c:pt>
                <c:pt idx="3051">
                  <c:v>3.2655357062266806E-2</c:v>
                </c:pt>
                <c:pt idx="3052">
                  <c:v>3.2662782023750003E-2</c:v>
                </c:pt>
                <c:pt idx="3053">
                  <c:v>3.267218689582025E-2</c:v>
                </c:pt>
                <c:pt idx="3054">
                  <c:v>3.2682086665601191E-2</c:v>
                </c:pt>
                <c:pt idx="3055">
                  <c:v>3.2692976299165052E-2</c:v>
                </c:pt>
                <c:pt idx="3056">
                  <c:v>3.2705845713220778E-2</c:v>
                </c:pt>
                <c:pt idx="3057">
                  <c:v>3.2719704896984336E-2</c:v>
                </c:pt>
                <c:pt idx="3058">
                  <c:v>3.2732573967065651E-2</c:v>
                </c:pt>
                <c:pt idx="3059">
                  <c:v>3.2744452961687098E-2</c:v>
                </c:pt>
                <c:pt idx="3060">
                  <c:v>3.2757321713289614E-2</c:v>
                </c:pt>
                <c:pt idx="3061">
                  <c:v>3.2770685241597805E-2</c:v>
                </c:pt>
                <c:pt idx="3062">
                  <c:v>3.2782563783506982E-2</c:v>
                </c:pt>
                <c:pt idx="3063">
                  <c:v>3.2793947253767892E-2</c:v>
                </c:pt>
                <c:pt idx="3064">
                  <c:v>3.2807805216578327E-2</c:v>
                </c:pt>
                <c:pt idx="3065">
                  <c:v>3.2823642653210403E-2</c:v>
                </c:pt>
                <c:pt idx="3066">
                  <c:v>3.2839479839022002E-2</c:v>
                </c:pt>
                <c:pt idx="3067">
                  <c:v>3.2853832072019272E-2</c:v>
                </c:pt>
                <c:pt idx="3068">
                  <c:v>3.2866204521346261E-2</c:v>
                </c:pt>
                <c:pt idx="3069">
                  <c:v>3.2876102370593213E-2</c:v>
                </c:pt>
                <c:pt idx="3070">
                  <c:v>3.2884020579454845E-2</c:v>
                </c:pt>
                <c:pt idx="3071">
                  <c:v>3.2892928489480965E-2</c:v>
                </c:pt>
                <c:pt idx="3072">
                  <c:v>3.2904805579415941E-2</c:v>
                </c:pt>
                <c:pt idx="3073">
                  <c:v>3.2917177398095777E-2</c:v>
                </c:pt>
                <c:pt idx="3074">
                  <c:v>3.2926579877925605E-2</c:v>
                </c:pt>
                <c:pt idx="3075">
                  <c:v>3.2934497687107482E-2</c:v>
                </c:pt>
                <c:pt idx="3076">
                  <c:v>3.2943405147501395E-2</c:v>
                </c:pt>
                <c:pt idx="3077">
                  <c:v>3.2954291935790213E-2</c:v>
                </c:pt>
                <c:pt idx="3078">
                  <c:v>3.2967157987327786E-2</c:v>
                </c:pt>
                <c:pt idx="3079">
                  <c:v>3.2981013550014829E-2</c:v>
                </c:pt>
                <c:pt idx="3080">
                  <c:v>3.2992394761465656E-2</c:v>
                </c:pt>
                <c:pt idx="3081">
                  <c:v>3.3002291361785605E-2</c:v>
                </c:pt>
                <c:pt idx="3082">
                  <c:v>3.3013672331073204E-2</c:v>
                </c:pt>
                <c:pt idx="3083">
                  <c:v>3.3028516878967809E-2</c:v>
                </c:pt>
                <c:pt idx="3084">
                  <c:v>3.3042371591524851E-2</c:v>
                </c:pt>
                <c:pt idx="3085">
                  <c:v>3.3054741708390518E-2</c:v>
                </c:pt>
                <c:pt idx="3086">
                  <c:v>3.3066616876622233E-2</c:v>
                </c:pt>
                <c:pt idx="3087">
                  <c:v>3.3077502323620805E-2</c:v>
                </c:pt>
                <c:pt idx="3088">
                  <c:v>3.3087398081705258E-2</c:v>
                </c:pt>
                <c:pt idx="3089">
                  <c:v>3.3098778082442541E-2</c:v>
                </c:pt>
                <c:pt idx="3090">
                  <c:v>3.3108673629990482E-2</c:v>
                </c:pt>
                <c:pt idx="3091">
                  <c:v>3.3116589997525703E-2</c:v>
                </c:pt>
                <c:pt idx="3092">
                  <c:v>3.3125495836094483E-2</c:v>
                </c:pt>
                <c:pt idx="3093">
                  <c:v>3.3137370164143795E-2</c:v>
                </c:pt>
                <c:pt idx="3094">
                  <c:v>3.3150233860418349E-2</c:v>
                </c:pt>
                <c:pt idx="3095">
                  <c:v>3.3162602643095146E-2</c:v>
                </c:pt>
                <c:pt idx="3096">
                  <c:v>3.3175466014792973E-2</c:v>
                </c:pt>
                <c:pt idx="3097">
                  <c:v>3.3189813426482945E-2</c:v>
                </c:pt>
                <c:pt idx="3098">
                  <c:v>3.3203665904518342E-2</c:v>
                </c:pt>
                <c:pt idx="3099">
                  <c:v>3.3216034026327744E-2</c:v>
                </c:pt>
                <c:pt idx="3100">
                  <c:v>3.322790727935189E-2</c:v>
                </c:pt>
                <c:pt idx="3101">
                  <c:v>3.3239780391403545E-2</c:v>
                </c:pt>
                <c:pt idx="3102">
                  <c:v>3.3250663953613271E-2</c:v>
                </c:pt>
                <c:pt idx="3103">
                  <c:v>3.3260557998288927E-2</c:v>
                </c:pt>
                <c:pt idx="3104">
                  <c:v>3.3272430722683592E-2</c:v>
                </c:pt>
                <c:pt idx="3105">
                  <c:v>3.3285787369136552E-2</c:v>
                </c:pt>
                <c:pt idx="3106">
                  <c:v>3.3296670430640711E-2</c:v>
                </c:pt>
                <c:pt idx="3107">
                  <c:v>3.3304585310069947E-2</c:v>
                </c:pt>
                <c:pt idx="3108">
                  <c:v>3.3310026753338537E-2</c:v>
                </c:pt>
                <c:pt idx="3109">
                  <c:v>3.3315468166998208E-2</c:v>
                </c:pt>
                <c:pt idx="3110">
                  <c:v>3.3323382897647399E-2</c:v>
                </c:pt>
                <c:pt idx="3111">
                  <c:v>3.333426555000725E-2</c:v>
                </c:pt>
                <c:pt idx="3112">
                  <c:v>3.3347126713744797E-2</c:v>
                </c:pt>
                <c:pt idx="3113">
                  <c:v>3.3359987712075198E-2</c:v>
                </c:pt>
                <c:pt idx="3114">
                  <c:v>3.3372353900640264E-2</c:v>
                </c:pt>
                <c:pt idx="3115">
                  <c:v>3.3384225297795049E-2</c:v>
                </c:pt>
                <c:pt idx="3116">
                  <c:v>3.3395107288051992E-2</c:v>
                </c:pt>
                <c:pt idx="3117">
                  <c:v>3.3405494531922875E-2</c:v>
                </c:pt>
                <c:pt idx="3118">
                  <c:v>3.3414397797937812E-2</c:v>
                </c:pt>
                <c:pt idx="3119">
                  <c:v>3.342478484143644E-2</c:v>
                </c:pt>
                <c:pt idx="3120">
                  <c:v>3.3437644841050995E-2</c:v>
                </c:pt>
                <c:pt idx="3121">
                  <c:v>3.3450010069336622E-2</c:v>
                </c:pt>
                <c:pt idx="3122">
                  <c:v>3.3458912939028466E-2</c:v>
                </c:pt>
                <c:pt idx="3123">
                  <c:v>3.3466826534437027E-2</c:v>
                </c:pt>
                <c:pt idx="3124">
                  <c:v>3.3476718440631999E-2</c:v>
                </c:pt>
                <c:pt idx="3125">
                  <c:v>3.3490072358783256E-2</c:v>
                </c:pt>
                <c:pt idx="3126">
                  <c:v>3.350589899382321E-2</c:v>
                </c:pt>
                <c:pt idx="3127">
                  <c:v>3.3519747094012453E-2</c:v>
                </c:pt>
                <c:pt idx="3128">
                  <c:v>3.3531122175709166E-2</c:v>
                </c:pt>
                <c:pt idx="3129">
                  <c:v>3.3541013445921454E-2</c:v>
                </c:pt>
                <c:pt idx="3130">
                  <c:v>3.3552388285715551E-2</c:v>
                </c:pt>
                <c:pt idx="3131">
                  <c:v>3.3568213934542783E-2</c:v>
                </c:pt>
                <c:pt idx="3132">
                  <c:v>3.3586017490111156E-2</c:v>
                </c:pt>
                <c:pt idx="3133">
                  <c:v>3.3601842606747617E-2</c:v>
                </c:pt>
                <c:pt idx="3134">
                  <c:v>3.3614700329615284E-2</c:v>
                </c:pt>
                <c:pt idx="3135">
                  <c:v>3.3624590773172106E-2</c:v>
                </c:pt>
                <c:pt idx="3136">
                  <c:v>3.363151402545906E-2</c:v>
                </c:pt>
                <c:pt idx="3137">
                  <c:v>3.3636953690059201E-2</c:v>
                </c:pt>
                <c:pt idx="3138">
                  <c:v>3.3645854895579072E-2</c:v>
                </c:pt>
                <c:pt idx="3139">
                  <c:v>3.3658217549584014E-2</c:v>
                </c:pt>
                <c:pt idx="3140">
                  <c:v>3.3671074547623442E-2</c:v>
                </c:pt>
                <c:pt idx="3141">
                  <c:v>3.3683931380362755E-2</c:v>
                </c:pt>
                <c:pt idx="3142">
                  <c:v>3.3696788047805841E-2</c:v>
                </c:pt>
                <c:pt idx="3143">
                  <c:v>3.3708655594121575E-2</c:v>
                </c:pt>
                <c:pt idx="3144">
                  <c:v>3.3720522999600329E-2</c:v>
                </c:pt>
                <c:pt idx="3145">
                  <c:v>3.3732884730549258E-2</c:v>
                </c:pt>
                <c:pt idx="3146">
                  <c:v>3.3746235228337786E-2</c:v>
                </c:pt>
                <c:pt idx="3147">
                  <c:v>3.3760080000749537E-2</c:v>
                </c:pt>
                <c:pt idx="3148">
                  <c:v>3.3772441242718367E-2</c:v>
                </c:pt>
                <c:pt idx="3149">
                  <c:v>3.3781835684422848E-2</c:v>
                </c:pt>
                <c:pt idx="3150">
                  <c:v>3.3788757848152884E-2</c:v>
                </c:pt>
                <c:pt idx="3151">
                  <c:v>3.3798646570361982E-2</c:v>
                </c:pt>
                <c:pt idx="3152">
                  <c:v>3.3811007335612035E-2</c:v>
                </c:pt>
                <c:pt idx="3153">
                  <c:v>3.3822873526510568E-2</c:v>
                </c:pt>
                <c:pt idx="3154">
                  <c:v>3.3835728407756276E-2</c:v>
                </c:pt>
                <c:pt idx="3155">
                  <c:v>3.3848583123756326E-2</c:v>
                </c:pt>
                <c:pt idx="3156">
                  <c:v>3.3860943271771596E-2</c:v>
                </c:pt>
                <c:pt idx="3157">
                  <c:v>3.3872314473018222E-2</c:v>
                </c:pt>
                <c:pt idx="3158">
                  <c:v>3.3884179936460888E-2</c:v>
                </c:pt>
                <c:pt idx="3159">
                  <c:v>3.3896045259116249E-2</c:v>
                </c:pt>
                <c:pt idx="3160">
                  <c:v>3.3907910440987406E-2</c:v>
                </c:pt>
                <c:pt idx="3161">
                  <c:v>3.3920764229147388E-2</c:v>
                </c:pt>
                <c:pt idx="3162">
                  <c:v>3.3933123485031268E-2</c:v>
                </c:pt>
                <c:pt idx="3163">
                  <c:v>3.3943010779758767E-2</c:v>
                </c:pt>
                <c:pt idx="3164">
                  <c:v>3.3951414903415154E-2</c:v>
                </c:pt>
                <c:pt idx="3165">
                  <c:v>3.3963279428337496E-2</c:v>
                </c:pt>
                <c:pt idx="3166">
                  <c:v>3.3977615541476269E-2</c:v>
                </c:pt>
                <c:pt idx="3167">
                  <c:v>3.3991457110873202E-2</c:v>
                </c:pt>
                <c:pt idx="3168">
                  <c:v>3.4001343828858631E-2</c:v>
                </c:pt>
                <c:pt idx="3169">
                  <c:v>3.4010736120407226E-2</c:v>
                </c:pt>
                <c:pt idx="3170">
                  <c:v>3.4020622647789302E-2</c:v>
                </c:pt>
                <c:pt idx="3171">
                  <c:v>3.4030509077428953E-2</c:v>
                </c:pt>
                <c:pt idx="3172">
                  <c:v>3.4040395409328045E-2</c:v>
                </c:pt>
                <c:pt idx="3173">
                  <c:v>3.4047810094111251E-2</c:v>
                </c:pt>
                <c:pt idx="3174">
                  <c:v>3.4054236109786334E-2</c:v>
                </c:pt>
                <c:pt idx="3175">
                  <c:v>3.4063133601781044E-2</c:v>
                </c:pt>
                <c:pt idx="3176">
                  <c:v>3.4073019611150161E-2</c:v>
                </c:pt>
                <c:pt idx="3177">
                  <c:v>3.4084882693386644E-2</c:v>
                </c:pt>
                <c:pt idx="3178">
                  <c:v>3.4097734206998465E-2</c:v>
                </c:pt>
                <c:pt idx="3179">
                  <c:v>3.4107619874313252E-2</c:v>
                </c:pt>
                <c:pt idx="3180">
                  <c:v>3.4117011167744203E-2</c:v>
                </c:pt>
                <c:pt idx="3181">
                  <c:v>3.4126896644495926E-2</c:v>
                </c:pt>
                <c:pt idx="3182">
                  <c:v>3.4137276289912602E-2</c:v>
                </c:pt>
                <c:pt idx="3183">
                  <c:v>3.4150621389999761E-2</c:v>
                </c:pt>
                <c:pt idx="3184">
                  <c:v>3.4164460564947943E-2</c:v>
                </c:pt>
                <c:pt idx="3185">
                  <c:v>3.4176322562468955E-2</c:v>
                </c:pt>
                <c:pt idx="3186">
                  <c:v>3.4188184419284638E-2</c:v>
                </c:pt>
                <c:pt idx="3187">
                  <c:v>3.4201034605390042E-2</c:v>
                </c:pt>
                <c:pt idx="3188">
                  <c:v>3.4211907710813491E-2</c:v>
                </c:pt>
                <c:pt idx="3189">
                  <c:v>3.4219321124000751E-2</c:v>
                </c:pt>
                <c:pt idx="3190">
                  <c:v>3.4229205589426777E-2</c:v>
                </c:pt>
                <c:pt idx="3191">
                  <c:v>3.4242055248416628E-2</c:v>
                </c:pt>
                <c:pt idx="3192">
                  <c:v>3.4255893158062246E-2</c:v>
                </c:pt>
                <c:pt idx="3193">
                  <c:v>3.4268742474132786E-2</c:v>
                </c:pt>
                <c:pt idx="3194">
                  <c:v>3.4278132254542931E-2</c:v>
                </c:pt>
                <c:pt idx="3195">
                  <c:v>3.4286039369661681E-2</c:v>
                </c:pt>
                <c:pt idx="3196">
                  <c:v>3.4296417363373292E-2</c:v>
                </c:pt>
                <c:pt idx="3197">
                  <c:v>3.430778361386231E-2</c:v>
                </c:pt>
                <c:pt idx="3198">
                  <c:v>3.4318161381915901E-2</c:v>
                </c:pt>
                <c:pt idx="3199">
                  <c:v>3.4329527385261058E-2</c:v>
                </c:pt>
                <c:pt idx="3200">
                  <c:v>3.4342375755223087E-2</c:v>
                </c:pt>
                <c:pt idx="3201">
                  <c:v>3.4353741483352455E-2</c:v>
                </c:pt>
                <c:pt idx="3202">
                  <c:v>3.4363130465678446E-2</c:v>
                </c:pt>
                <c:pt idx="3203">
                  <c:v>3.4371531059353241E-2</c:v>
                </c:pt>
                <c:pt idx="3204">
                  <c:v>3.438042572867929E-2</c:v>
                </c:pt>
                <c:pt idx="3205">
                  <c:v>3.4391296883749402E-2</c:v>
                </c:pt>
                <c:pt idx="3206">
                  <c:v>3.4404144460103661E-2</c:v>
                </c:pt>
                <c:pt idx="3207">
                  <c:v>3.4416991871399981E-2</c:v>
                </c:pt>
                <c:pt idx="3208">
                  <c:v>3.4430827360516891E-2</c:v>
                </c:pt>
                <c:pt idx="3209">
                  <c:v>3.4447133226947882E-2</c:v>
                </c:pt>
                <c:pt idx="3210">
                  <c:v>3.4464427037172424E-2</c:v>
                </c:pt>
                <c:pt idx="3211">
                  <c:v>3.4480238259088719E-2</c:v>
                </c:pt>
                <c:pt idx="3212">
                  <c:v>3.4493578783129433E-2</c:v>
                </c:pt>
                <c:pt idx="3213">
                  <c:v>3.4504448708171605E-2</c:v>
                </c:pt>
                <c:pt idx="3214">
                  <c:v>3.4513836275623197E-2</c:v>
                </c:pt>
                <c:pt idx="3215">
                  <c:v>3.4523717830367354E-2</c:v>
                </c:pt>
                <c:pt idx="3216">
                  <c:v>3.4535081497610601E-2</c:v>
                </c:pt>
                <c:pt idx="3217">
                  <c:v>3.4547433163368814E-2</c:v>
                </c:pt>
                <c:pt idx="3218">
                  <c:v>3.4559290618966336E-2</c:v>
                </c:pt>
                <c:pt idx="3219">
                  <c:v>3.4569665777280274E-2</c:v>
                </c:pt>
                <c:pt idx="3220">
                  <c:v>3.4577076538743416E-2</c:v>
                </c:pt>
                <c:pt idx="3221">
                  <c:v>3.4581522969260231E-2</c:v>
                </c:pt>
                <c:pt idx="3222">
                  <c:v>3.4587945556214181E-2</c:v>
                </c:pt>
                <c:pt idx="3223">
                  <c:v>3.4599802531450494E-2</c:v>
                </c:pt>
                <c:pt idx="3224">
                  <c:v>3.4612647429308994E-2</c:v>
                </c:pt>
                <c:pt idx="3225">
                  <c:v>3.4623022034055199E-2</c:v>
                </c:pt>
                <c:pt idx="3226">
                  <c:v>3.463339653116998E-2</c:v>
                </c:pt>
                <c:pt idx="3227">
                  <c:v>3.4645252967510705E-2</c:v>
                </c:pt>
                <c:pt idx="3228">
                  <c:v>3.4658097281580182E-2</c:v>
                </c:pt>
                <c:pt idx="3229">
                  <c:v>3.4672423437262595E-2</c:v>
                </c:pt>
                <c:pt idx="3230">
                  <c:v>3.4687737376726917E-2</c:v>
                </c:pt>
                <c:pt idx="3231">
                  <c:v>3.4703051081677996E-2</c:v>
                </c:pt>
                <c:pt idx="3232">
                  <c:v>3.4717376593364616E-2</c:v>
                </c:pt>
                <c:pt idx="3233">
                  <c:v>3.4728738060159699E-2</c:v>
                </c:pt>
                <c:pt idx="3234">
                  <c:v>3.4738123522325852E-2</c:v>
                </c:pt>
                <c:pt idx="3235">
                  <c:v>3.4748990789524543E-2</c:v>
                </c:pt>
                <c:pt idx="3236">
                  <c:v>3.476430355649484E-2</c:v>
                </c:pt>
                <c:pt idx="3237">
                  <c:v>3.4780603986258381E-2</c:v>
                </c:pt>
                <c:pt idx="3238">
                  <c:v>3.4793940503891292E-2</c:v>
                </c:pt>
                <c:pt idx="3239">
                  <c:v>3.4805301100846536E-2</c:v>
                </c:pt>
                <c:pt idx="3240">
                  <c:v>3.481616763803675E-2</c:v>
                </c:pt>
                <c:pt idx="3241">
                  <c:v>3.4825058353363941E-2</c:v>
                </c:pt>
                <c:pt idx="3242">
                  <c:v>3.4834936833243804E-2</c:v>
                </c:pt>
                <c:pt idx="3243">
                  <c:v>3.4847778711200844E-2</c:v>
                </c:pt>
                <c:pt idx="3244">
                  <c:v>3.4862102149754742E-2</c:v>
                </c:pt>
                <c:pt idx="3245">
                  <c:v>3.4875437580537502E-2</c:v>
                </c:pt>
                <c:pt idx="3246">
                  <c:v>3.4887291147498188E-2</c:v>
                </c:pt>
                <c:pt idx="3247">
                  <c:v>3.4896675121695281E-2</c:v>
                </c:pt>
                <c:pt idx="3248">
                  <c:v>3.4906552894139138E-2</c:v>
                </c:pt>
                <c:pt idx="3249">
                  <c:v>3.4917418331134903E-2</c:v>
                </c:pt>
                <c:pt idx="3250">
                  <c:v>3.4928283650074013E-2</c:v>
                </c:pt>
                <c:pt idx="3251">
                  <c:v>3.4939148850959507E-2</c:v>
                </c:pt>
                <c:pt idx="3252">
                  <c:v>3.4949026203868284E-2</c:v>
                </c:pt>
                <c:pt idx="3253">
                  <c:v>3.49574218771335E-2</c:v>
                </c:pt>
                <c:pt idx="3254">
                  <c:v>3.4969274472333459E-2</c:v>
                </c:pt>
                <c:pt idx="3255">
                  <c:v>3.4985077714072596E-2</c:v>
                </c:pt>
                <c:pt idx="3256">
                  <c:v>3.5000880706073198E-2</c:v>
                </c:pt>
                <c:pt idx="3257">
                  <c:v>3.5014708119216281E-2</c:v>
                </c:pt>
                <c:pt idx="3258">
                  <c:v>3.5027053862243591E-2</c:v>
                </c:pt>
                <c:pt idx="3259">
                  <c:v>3.5039399452855668E-2</c:v>
                </c:pt>
                <c:pt idx="3260">
                  <c:v>3.5051251076454203E-2</c:v>
                </c:pt>
                <c:pt idx="3261">
                  <c:v>3.5066559215718003E-2</c:v>
                </c:pt>
                <c:pt idx="3262">
                  <c:v>3.5083348518364844E-2</c:v>
                </c:pt>
                <c:pt idx="3263">
                  <c:v>3.5100631329597135E-2</c:v>
                </c:pt>
                <c:pt idx="3264">
                  <c:v>3.5114951146916089E-2</c:v>
                </c:pt>
                <c:pt idx="3265">
                  <c:v>3.5124826763525012E-2</c:v>
                </c:pt>
                <c:pt idx="3266">
                  <c:v>3.5134702282607094E-2</c:v>
                </c:pt>
                <c:pt idx="3267">
                  <c:v>3.5149021612047811E-2</c:v>
                </c:pt>
                <c:pt idx="3268">
                  <c:v>3.5163834495701908E-2</c:v>
                </c:pt>
                <c:pt idx="3269">
                  <c:v>3.5178153407997945E-2</c:v>
                </c:pt>
                <c:pt idx="3270">
                  <c:v>3.5190003387260645E-2</c:v>
                </c:pt>
                <c:pt idx="3271">
                  <c:v>3.5198890779556742E-2</c:v>
                </c:pt>
                <c:pt idx="3272">
                  <c:v>3.5205309402648412E-2</c:v>
                </c:pt>
                <c:pt idx="3273">
                  <c:v>3.521271545502256E-2</c:v>
                </c:pt>
                <c:pt idx="3274">
                  <c:v>3.5222590106200574E-2</c:v>
                </c:pt>
                <c:pt idx="3275">
                  <c:v>3.5231970934503108E-2</c:v>
                </c:pt>
                <c:pt idx="3276">
                  <c:v>3.5241351674806652E-2</c:v>
                </c:pt>
                <c:pt idx="3277">
                  <c:v>3.5252707190069447E-2</c:v>
                </c:pt>
                <c:pt idx="3278">
                  <c:v>3.5266037413017599E-2</c:v>
                </c:pt>
                <c:pt idx="3279">
                  <c:v>3.528035486196425E-2</c:v>
                </c:pt>
                <c:pt idx="3280">
                  <c:v>3.5295659494504215E-2</c:v>
                </c:pt>
                <c:pt idx="3281">
                  <c:v>3.5311457579184094E-2</c:v>
                </c:pt>
                <c:pt idx="3282">
                  <c:v>3.5326268056906314E-2</c:v>
                </c:pt>
                <c:pt idx="3283">
                  <c:v>3.5339597299314338E-2</c:v>
                </c:pt>
                <c:pt idx="3284">
                  <c:v>3.535193903201958E-2</c:v>
                </c:pt>
                <c:pt idx="3285">
                  <c:v>3.5364774272455997E-2</c:v>
                </c:pt>
                <c:pt idx="3286">
                  <c:v>3.5376622040484765E-2</c:v>
                </c:pt>
                <c:pt idx="3287">
                  <c:v>3.5387482371201602E-2</c:v>
                </c:pt>
                <c:pt idx="3288">
                  <c:v>3.5398342583973223E-2</c:v>
                </c:pt>
                <c:pt idx="3289">
                  <c:v>3.541068359168556E-2</c:v>
                </c:pt>
                <c:pt idx="3290">
                  <c:v>3.5421543552491212E-2</c:v>
                </c:pt>
                <c:pt idx="3291">
                  <c:v>3.5429935259608691E-2</c:v>
                </c:pt>
                <c:pt idx="3292">
                  <c:v>3.543783327256745E-2</c:v>
                </c:pt>
                <c:pt idx="3293">
                  <c:v>3.5447212081937518E-2</c:v>
                </c:pt>
                <c:pt idx="3294">
                  <c:v>3.5458071646054551E-2</c:v>
                </c:pt>
                <c:pt idx="3295">
                  <c:v>3.5470905524334254E-2</c:v>
                </c:pt>
                <c:pt idx="3296">
                  <c:v>3.5483739237907541E-2</c:v>
                </c:pt>
                <c:pt idx="3297">
                  <c:v>3.5496572786779007E-2</c:v>
                </c:pt>
                <c:pt idx="3298">
                  <c:v>3.5508418993401653E-2</c:v>
                </c:pt>
                <c:pt idx="3299">
                  <c:v>3.5519771476399599E-2</c:v>
                </c:pt>
                <c:pt idx="3300">
                  <c:v>3.5532110985657332E-2</c:v>
                </c:pt>
                <c:pt idx="3301">
                  <c:v>3.55454374846359E-2</c:v>
                </c:pt>
                <c:pt idx="3302">
                  <c:v>3.5559750933873695E-2</c:v>
                </c:pt>
                <c:pt idx="3303">
                  <c:v>3.5573077064515901E-2</c:v>
                </c:pt>
                <c:pt idx="3304">
                  <c:v>3.5584428813512203E-2</c:v>
                </c:pt>
                <c:pt idx="3305">
                  <c:v>3.559380624809784E-2</c:v>
                </c:pt>
                <c:pt idx="3306">
                  <c:v>3.5602690052379746E-2</c:v>
                </c:pt>
                <c:pt idx="3307">
                  <c:v>3.5612067315724187E-2</c:v>
                </c:pt>
                <c:pt idx="3308">
                  <c:v>3.5619963890338197E-2</c:v>
                </c:pt>
                <c:pt idx="3309">
                  <c:v>3.5627860402596856E-2</c:v>
                </c:pt>
                <c:pt idx="3310">
                  <c:v>3.5637730955234412E-2</c:v>
                </c:pt>
                <c:pt idx="3311">
                  <c:v>3.564957548979622E-2</c:v>
                </c:pt>
                <c:pt idx="3312">
                  <c:v>3.5662406910589875E-2</c:v>
                </c:pt>
                <c:pt idx="3313">
                  <c:v>3.5675238166740598E-2</c:v>
                </c:pt>
                <c:pt idx="3314">
                  <c:v>3.5687575757776618E-2</c:v>
                </c:pt>
                <c:pt idx="3315">
                  <c:v>3.5699913196598564E-2</c:v>
                </c:pt>
                <c:pt idx="3316">
                  <c:v>3.5711263505882211E-2</c:v>
                </c:pt>
                <c:pt idx="3317">
                  <c:v>3.5721133235323436E-2</c:v>
                </c:pt>
                <c:pt idx="3318">
                  <c:v>3.5731002867354082E-2</c:v>
                </c:pt>
                <c:pt idx="3319">
                  <c:v>3.5742352823767851E-2</c:v>
                </c:pt>
                <c:pt idx="3320">
                  <c:v>3.5755183054159381E-2</c:v>
                </c:pt>
                <c:pt idx="3321">
                  <c:v>3.5766532736133977E-2</c:v>
                </c:pt>
                <c:pt idx="3322">
                  <c:v>3.5776401920100606E-2</c:v>
                </c:pt>
                <c:pt idx="3323">
                  <c:v>3.5785284102393781E-2</c:v>
                </c:pt>
                <c:pt idx="3324">
                  <c:v>3.5793672757675005E-2</c:v>
                </c:pt>
                <c:pt idx="3325">
                  <c:v>3.5803048230303919E-2</c:v>
                </c:pt>
                <c:pt idx="3326">
                  <c:v>3.5811930175923712E-2</c:v>
                </c:pt>
                <c:pt idx="3327">
                  <c:v>3.5821305477382832E-2</c:v>
                </c:pt>
                <c:pt idx="3328">
                  <c:v>3.5833641266443055E-2</c:v>
                </c:pt>
                <c:pt idx="3329">
                  <c:v>3.5848444012451276E-2</c:v>
                </c:pt>
                <c:pt idx="3330">
                  <c:v>3.5862753125308809E-2</c:v>
                </c:pt>
                <c:pt idx="3331">
                  <c:v>3.587755544039109E-2</c:v>
                </c:pt>
                <c:pt idx="3332">
                  <c:v>3.589433113261075E-2</c:v>
                </c:pt>
                <c:pt idx="3333">
                  <c:v>3.5911106543411495E-2</c:v>
                </c:pt>
                <c:pt idx="3334">
                  <c:v>3.5927388290660285E-2</c:v>
                </c:pt>
                <c:pt idx="3335">
                  <c:v>3.5942683023869854E-2</c:v>
                </c:pt>
                <c:pt idx="3336">
                  <c:v>3.5955510684252949E-2</c:v>
                </c:pt>
                <c:pt idx="3337">
                  <c:v>3.5966858092813241E-2</c:v>
                </c:pt>
                <c:pt idx="3338">
                  <c:v>3.5978205372611385E-2</c:v>
                </c:pt>
                <c:pt idx="3339">
                  <c:v>3.5989059171934706E-2</c:v>
                </c:pt>
                <c:pt idx="3340">
                  <c:v>3.6001392891806878E-2</c:v>
                </c:pt>
                <c:pt idx="3341">
                  <c:v>3.6015206477468621E-2</c:v>
                </c:pt>
                <c:pt idx="3342">
                  <c:v>3.6028033207584909E-2</c:v>
                </c:pt>
                <c:pt idx="3343">
                  <c:v>3.6039379793237292E-2</c:v>
                </c:pt>
                <c:pt idx="3344">
                  <c:v>3.6051219571438732E-2</c:v>
                </c:pt>
                <c:pt idx="3345">
                  <c:v>3.6065032468837271E-2</c:v>
                </c:pt>
                <c:pt idx="3346">
                  <c:v>3.6080325096976812E-2</c:v>
                </c:pt>
                <c:pt idx="3347">
                  <c:v>3.60936442922314E-2</c:v>
                </c:pt>
                <c:pt idx="3348">
                  <c:v>3.6103016952920189E-2</c:v>
                </c:pt>
                <c:pt idx="3349">
                  <c:v>3.6111402943284555E-2</c:v>
                </c:pt>
                <c:pt idx="3350">
                  <c:v>3.6122255297012323E-2</c:v>
                </c:pt>
                <c:pt idx="3351">
                  <c:v>3.6134094094032863E-2</c:v>
                </c:pt>
                <c:pt idx="3352">
                  <c:v>3.6144946201512172E-2</c:v>
                </c:pt>
                <c:pt idx="3353">
                  <c:v>3.6155304921519853E-2</c:v>
                </c:pt>
                <c:pt idx="3354">
                  <c:v>3.6166156798820626E-2</c:v>
                </c:pt>
                <c:pt idx="3355">
                  <c:v>3.6177008558359508E-2</c:v>
                </c:pt>
                <c:pt idx="3356">
                  <c:v>3.6189833213265611E-2</c:v>
                </c:pt>
                <c:pt idx="3357">
                  <c:v>3.6204630687632855E-2</c:v>
                </c:pt>
                <c:pt idx="3358">
                  <c:v>3.621942794303832E-2</c:v>
                </c:pt>
                <c:pt idx="3359">
                  <c:v>3.6234224979488056E-2</c:v>
                </c:pt>
                <c:pt idx="3360">
                  <c:v>3.6245569225822082E-2</c:v>
                </c:pt>
                <c:pt idx="3361">
                  <c:v>3.6253460799544952E-2</c:v>
                </c:pt>
                <c:pt idx="3362">
                  <c:v>3.6261352310991382E-2</c:v>
                </c:pt>
                <c:pt idx="3363">
                  <c:v>3.6270230186930007E-2</c:v>
                </c:pt>
                <c:pt idx="3364">
                  <c:v>3.628108081715456E-2</c:v>
                </c:pt>
                <c:pt idx="3365">
                  <c:v>3.6296370141729199E-2</c:v>
                </c:pt>
                <c:pt idx="3366">
                  <c:v>3.631363200142864E-2</c:v>
                </c:pt>
                <c:pt idx="3367">
                  <c:v>3.6327934459454092E-2</c:v>
                </c:pt>
                <c:pt idx="3368">
                  <c:v>3.6339770821745616E-2</c:v>
                </c:pt>
                <c:pt idx="3369">
                  <c:v>3.6350127523826617E-2</c:v>
                </c:pt>
                <c:pt idx="3370">
                  <c:v>3.6360484118647382E-2</c:v>
                </c:pt>
                <c:pt idx="3371">
                  <c:v>3.6372320095677896E-2</c:v>
                </c:pt>
                <c:pt idx="3372">
                  <c:v>3.6386621714350004E-2</c:v>
                </c:pt>
                <c:pt idx="3373">
                  <c:v>3.6401416277052769E-2</c:v>
                </c:pt>
                <c:pt idx="3374">
                  <c:v>3.6414238054348409E-2</c:v>
                </c:pt>
                <c:pt idx="3375">
                  <c:v>3.6425087122117651E-2</c:v>
                </c:pt>
                <c:pt idx="3376">
                  <c:v>3.6437415465348851E-2</c:v>
                </c:pt>
                <c:pt idx="3377">
                  <c:v>3.6451223029329911E-2</c:v>
                </c:pt>
                <c:pt idx="3378">
                  <c:v>3.6464044168034448E-2</c:v>
                </c:pt>
                <c:pt idx="3379">
                  <c:v>3.6473906470566662E-2</c:v>
                </c:pt>
                <c:pt idx="3380">
                  <c:v>3.6483275567881279E-2</c:v>
                </c:pt>
                <c:pt idx="3381">
                  <c:v>3.6494123886687914E-2</c:v>
                </c:pt>
                <c:pt idx="3382">
                  <c:v>3.6504972087809694E-2</c:v>
                </c:pt>
                <c:pt idx="3383">
                  <c:v>3.6513354708073889E-2</c:v>
                </c:pt>
                <c:pt idx="3384">
                  <c:v>3.6521244168839152E-2</c:v>
                </c:pt>
                <c:pt idx="3385">
                  <c:v>3.6529626652702138E-2</c:v>
                </c:pt>
                <c:pt idx="3386">
                  <c:v>3.6537022903641185E-2</c:v>
                </c:pt>
                <c:pt idx="3387">
                  <c:v>3.6544419099876248E-2</c:v>
                </c:pt>
                <c:pt idx="3388">
                  <c:v>3.6552308315565031E-2</c:v>
                </c:pt>
                <c:pt idx="3389">
                  <c:v>3.6561183608819485E-2</c:v>
                </c:pt>
                <c:pt idx="3390">
                  <c:v>3.6572031082492192E-2</c:v>
                </c:pt>
                <c:pt idx="3391">
                  <c:v>3.6584850672403656E-2</c:v>
                </c:pt>
                <c:pt idx="3392">
                  <c:v>3.6597670097975182E-2</c:v>
                </c:pt>
                <c:pt idx="3393">
                  <c:v>3.6608517175871255E-2</c:v>
                </c:pt>
                <c:pt idx="3394">
                  <c:v>3.6618871095014452E-2</c:v>
                </c:pt>
                <c:pt idx="3395">
                  <c:v>3.6631197049456526E-2</c:v>
                </c:pt>
                <c:pt idx="3396">
                  <c:v>3.6645001938063602E-2</c:v>
                </c:pt>
                <c:pt idx="3397">
                  <c:v>3.6658313614450065E-2</c:v>
                </c:pt>
                <c:pt idx="3398">
                  <c:v>3.6670639082737752E-2</c:v>
                </c:pt>
                <c:pt idx="3399">
                  <c:v>3.6681978379391078E-2</c:v>
                </c:pt>
                <c:pt idx="3400">
                  <c:v>3.6694303556004712E-2</c:v>
                </c:pt>
                <c:pt idx="3401">
                  <c:v>3.6705642584324051E-2</c:v>
                </c:pt>
                <c:pt idx="3402">
                  <c:v>3.6715995497892881E-2</c:v>
                </c:pt>
                <c:pt idx="3403">
                  <c:v>3.6727827267871611E-2</c:v>
                </c:pt>
                <c:pt idx="3404">
                  <c:v>3.673867293404199E-2</c:v>
                </c:pt>
                <c:pt idx="3405">
                  <c:v>3.6747546573417507E-2</c:v>
                </c:pt>
                <c:pt idx="3406">
                  <c:v>3.6755927160526836E-2</c:v>
                </c:pt>
                <c:pt idx="3407">
                  <c:v>3.6765786584854868E-2</c:v>
                </c:pt>
                <c:pt idx="3408">
                  <c:v>3.6776631839341434E-2</c:v>
                </c:pt>
                <c:pt idx="3409">
                  <c:v>3.6786491059536373E-2</c:v>
                </c:pt>
                <c:pt idx="3410">
                  <c:v>3.6797336089481034E-2</c:v>
                </c:pt>
                <c:pt idx="3411">
                  <c:v>3.6809659844381469E-2</c:v>
                </c:pt>
                <c:pt idx="3412">
                  <c:v>3.6822969329090155E-2</c:v>
                </c:pt>
                <c:pt idx="3413">
                  <c:v>3.6833321028062763E-2</c:v>
                </c:pt>
                <c:pt idx="3414">
                  <c:v>3.6842686758608204E-2</c:v>
                </c:pt>
                <c:pt idx="3415">
                  <c:v>3.685402410454075E-2</c:v>
                </c:pt>
                <c:pt idx="3416">
                  <c:v>3.6868811753896204E-2</c:v>
                </c:pt>
                <c:pt idx="3417">
                  <c:v>3.688803537114569E-2</c:v>
                </c:pt>
                <c:pt idx="3418">
                  <c:v>3.6906272820269412E-2</c:v>
                </c:pt>
                <c:pt idx="3419">
                  <c:v>3.6921059697015007E-2</c:v>
                </c:pt>
                <c:pt idx="3420">
                  <c:v>3.6935846355112212E-2</c:v>
                </c:pt>
                <c:pt idx="3421">
                  <c:v>3.6949154160460559E-2</c:v>
                </c:pt>
                <c:pt idx="3422">
                  <c:v>3.6959504553295101E-2</c:v>
                </c:pt>
                <c:pt idx="3423">
                  <c:v>3.6968376233315475E-2</c:v>
                </c:pt>
                <c:pt idx="3424">
                  <c:v>3.6978726427196774E-2</c:v>
                </c:pt>
                <c:pt idx="3425">
                  <c:v>3.6989569372554952E-2</c:v>
                </c:pt>
                <c:pt idx="3426">
                  <c:v>3.699942649358548E-2</c:v>
                </c:pt>
                <c:pt idx="3427">
                  <c:v>3.700928351745443E-2</c:v>
                </c:pt>
                <c:pt idx="3428">
                  <c:v>3.7020618974789886E-2</c:v>
                </c:pt>
                <c:pt idx="3429">
                  <c:v>3.7031954303634006E-2</c:v>
                </c:pt>
                <c:pt idx="3430">
                  <c:v>3.7043782335873472E-2</c:v>
                </c:pt>
                <c:pt idx="3431">
                  <c:v>3.705708870491789E-2</c:v>
                </c:pt>
                <c:pt idx="3432">
                  <c:v>3.7071380533712762E-2</c:v>
                </c:pt>
                <c:pt idx="3433">
                  <c:v>3.7084686535532839E-2</c:v>
                </c:pt>
                <c:pt idx="3434">
                  <c:v>3.7096021138177712E-2</c:v>
                </c:pt>
                <c:pt idx="3435">
                  <c:v>3.7106370011000651E-2</c:v>
                </c:pt>
                <c:pt idx="3436">
                  <c:v>3.7116718776725711E-2</c:v>
                </c:pt>
                <c:pt idx="3437">
                  <c:v>3.7129038596284684E-2</c:v>
                </c:pt>
                <c:pt idx="3438">
                  <c:v>3.7142343830933996E-2</c:v>
                </c:pt>
                <c:pt idx="3439">
                  <c:v>3.7155648888556179E-2</c:v>
                </c:pt>
                <c:pt idx="3440">
                  <c:v>3.7167475457831195E-2</c:v>
                </c:pt>
                <c:pt idx="3441">
                  <c:v>3.7179301887240161E-2</c:v>
                </c:pt>
                <c:pt idx="3442">
                  <c:v>3.7192113694601875E-2</c:v>
                </c:pt>
                <c:pt idx="3443">
                  <c:v>3.7202461573028055E-2</c:v>
                </c:pt>
                <c:pt idx="3444">
                  <c:v>3.7210345599006017E-2</c:v>
                </c:pt>
                <c:pt idx="3445">
                  <c:v>3.7218229562826555E-2</c:v>
                </c:pt>
                <c:pt idx="3446">
                  <c:v>3.7228084430194881E-2</c:v>
                </c:pt>
                <c:pt idx="3447">
                  <c:v>3.7238431936409098E-2</c:v>
                </c:pt>
                <c:pt idx="3448">
                  <c:v>3.7248286604688742E-2</c:v>
                </c:pt>
                <c:pt idx="3449">
                  <c:v>3.7255184814701761E-2</c:v>
                </c:pt>
                <c:pt idx="3450">
                  <c:v>3.7260604803472465E-2</c:v>
                </c:pt>
                <c:pt idx="3451">
                  <c:v>3.7268981091973651E-2</c:v>
                </c:pt>
                <c:pt idx="3452">
                  <c:v>3.7281791750441592E-2</c:v>
                </c:pt>
                <c:pt idx="3453">
                  <c:v>3.7295587660644287E-2</c:v>
                </c:pt>
                <c:pt idx="3454">
                  <c:v>3.7306427170856291E-2</c:v>
                </c:pt>
                <c:pt idx="3455">
                  <c:v>3.7313817678635973E-2</c:v>
                </c:pt>
                <c:pt idx="3456">
                  <c:v>3.7321700826731752E-2</c:v>
                </c:pt>
                <c:pt idx="3457">
                  <c:v>3.7330076603492801E-2</c:v>
                </c:pt>
                <c:pt idx="3458">
                  <c:v>3.7338944996539919E-2</c:v>
                </c:pt>
                <c:pt idx="3459">
                  <c:v>3.7349784036792198E-2</c:v>
                </c:pt>
                <c:pt idx="3460">
                  <c:v>3.7363086334715065E-2</c:v>
                </c:pt>
                <c:pt idx="3461">
                  <c:v>3.7375403119463017E-2</c:v>
                </c:pt>
                <c:pt idx="3462">
                  <c:v>3.7386734427448276E-2</c:v>
                </c:pt>
                <c:pt idx="3463">
                  <c:v>3.7399050920932958E-2</c:v>
                </c:pt>
                <c:pt idx="3464">
                  <c:v>3.7414323162181434E-2</c:v>
                </c:pt>
                <c:pt idx="3465">
                  <c:v>3.7429102528412896E-2</c:v>
                </c:pt>
                <c:pt idx="3466">
                  <c:v>3.7441911135797354E-2</c:v>
                </c:pt>
                <c:pt idx="3467">
                  <c:v>3.74566900943046E-2</c:v>
                </c:pt>
                <c:pt idx="3468">
                  <c:v>3.7471961455305867E-2</c:v>
                </c:pt>
                <c:pt idx="3469">
                  <c:v>3.7484276899143604E-2</c:v>
                </c:pt>
                <c:pt idx="3470">
                  <c:v>3.7494621754757651E-2</c:v>
                </c:pt>
                <c:pt idx="3471">
                  <c:v>3.7506444315849666E-2</c:v>
                </c:pt>
                <c:pt idx="3472">
                  <c:v>3.7517281540732174E-2</c:v>
                </c:pt>
                <c:pt idx="3473">
                  <c:v>3.7527133461438135E-2</c:v>
                </c:pt>
                <c:pt idx="3474">
                  <c:v>3.7537477873719104E-2</c:v>
                </c:pt>
                <c:pt idx="3475">
                  <c:v>3.7545851843382237E-2</c:v>
                </c:pt>
                <c:pt idx="3476">
                  <c:v>3.7552748001040193E-2</c:v>
                </c:pt>
                <c:pt idx="3477">
                  <c:v>3.7557181220136071E-2</c:v>
                </c:pt>
                <c:pt idx="3478">
                  <c:v>3.7563092148358714E-2</c:v>
                </c:pt>
                <c:pt idx="3479">
                  <c:v>3.7573928759356452E-2</c:v>
                </c:pt>
                <c:pt idx="3480">
                  <c:v>3.7586735511864811E-2</c:v>
                </c:pt>
                <c:pt idx="3481">
                  <c:v>3.7596094188823738E-2</c:v>
                </c:pt>
                <c:pt idx="3482">
                  <c:v>3.7602990000012416E-2</c:v>
                </c:pt>
                <c:pt idx="3483">
                  <c:v>3.7612348524852839E-2</c:v>
                </c:pt>
                <c:pt idx="3484">
                  <c:v>3.7624169694203041E-2</c:v>
                </c:pt>
                <c:pt idx="3485">
                  <c:v>3.7635990723814926E-2</c:v>
                </c:pt>
                <c:pt idx="3486">
                  <c:v>3.7647811613691649E-2</c:v>
                </c:pt>
                <c:pt idx="3487">
                  <c:v>3.7660617420041592E-2</c:v>
                </c:pt>
                <c:pt idx="3488">
                  <c:v>3.7671945496654959E-2</c:v>
                </c:pt>
                <c:pt idx="3489">
                  <c:v>3.7680810858405987E-2</c:v>
                </c:pt>
                <c:pt idx="3490">
                  <c:v>3.7691153681115162E-2</c:v>
                </c:pt>
                <c:pt idx="3491">
                  <c:v>3.7701496396851185E-2</c:v>
                </c:pt>
                <c:pt idx="3492">
                  <c:v>3.7710853999866935E-2</c:v>
                </c:pt>
                <c:pt idx="3493">
                  <c:v>3.7719226517815459E-2</c:v>
                </c:pt>
                <c:pt idx="3494">
                  <c:v>3.772759896566568E-2</c:v>
                </c:pt>
                <c:pt idx="3495">
                  <c:v>3.7737448814569141E-2</c:v>
                </c:pt>
                <c:pt idx="3496">
                  <c:v>3.7748776020868881E-2</c:v>
                </c:pt>
                <c:pt idx="3497">
                  <c:v>3.7759118140653969E-2</c:v>
                </c:pt>
                <c:pt idx="3498">
                  <c:v>3.7768475204486132E-2</c:v>
                </c:pt>
                <c:pt idx="3499">
                  <c:v>3.7779802059351088E-2</c:v>
                </c:pt>
                <c:pt idx="3500">
                  <c:v>3.7791128785919822E-2</c:v>
                </c:pt>
                <c:pt idx="3501">
                  <c:v>3.780097800908705E-2</c:v>
                </c:pt>
                <c:pt idx="3502">
                  <c:v>3.7811319589009844E-2</c:v>
                </c:pt>
                <c:pt idx="3503">
                  <c:v>3.782363085423604E-2</c:v>
                </c:pt>
                <c:pt idx="3504">
                  <c:v>3.7838404172441893E-2</c:v>
                </c:pt>
                <c:pt idx="3505">
                  <c:v>3.7853669705306556E-2</c:v>
                </c:pt>
                <c:pt idx="3506">
                  <c:v>3.7864995595232258E-2</c:v>
                </c:pt>
                <c:pt idx="3507">
                  <c:v>3.787385924569716E-2</c:v>
                </c:pt>
                <c:pt idx="3508">
                  <c:v>3.7882230398998434E-2</c:v>
                </c:pt>
                <c:pt idx="3509">
                  <c:v>3.7891586310937656E-2</c:v>
                </c:pt>
                <c:pt idx="3510">
                  <c:v>3.7900942135344652E-2</c:v>
                </c:pt>
                <c:pt idx="3511">
                  <c:v>3.7910297872221013E-2</c:v>
                </c:pt>
                <c:pt idx="3512">
                  <c:v>3.7921130721359039E-2</c:v>
                </c:pt>
                <c:pt idx="3513">
                  <c:v>3.7933933028137856E-2</c:v>
                </c:pt>
                <c:pt idx="3514">
                  <c:v>3.7946735171019708E-2</c:v>
                </c:pt>
                <c:pt idx="3515">
                  <c:v>3.7959044769232182E-2</c:v>
                </c:pt>
                <c:pt idx="3516">
                  <c:v>3.7970861840961954E-2</c:v>
                </c:pt>
                <c:pt idx="3517">
                  <c:v>3.7982678773050248E-2</c:v>
                </c:pt>
                <c:pt idx="3518">
                  <c:v>3.7995480291901272E-2</c:v>
                </c:pt>
                <c:pt idx="3519">
                  <c:v>3.8010743427121886E-2</c:v>
                </c:pt>
                <c:pt idx="3520">
                  <c:v>3.8026006329382668E-2</c:v>
                </c:pt>
                <c:pt idx="3521">
                  <c:v>3.8038314951843774E-2</c:v>
                </c:pt>
                <c:pt idx="3522">
                  <c:v>3.8047669403590431E-2</c:v>
                </c:pt>
                <c:pt idx="3523">
                  <c:v>3.8056531435053782E-2</c:v>
                </c:pt>
                <c:pt idx="3524">
                  <c:v>3.8069332008519613E-2</c:v>
                </c:pt>
                <c:pt idx="3525">
                  <c:v>3.8085086335544312E-2</c:v>
                </c:pt>
                <c:pt idx="3526">
                  <c:v>3.8101332725338291E-2</c:v>
                </c:pt>
                <c:pt idx="3527">
                  <c:v>3.8114625029759E-2</c:v>
                </c:pt>
                <c:pt idx="3528">
                  <c:v>3.8125947964535792E-2</c:v>
                </c:pt>
                <c:pt idx="3529">
                  <c:v>3.8135793890562465E-2</c:v>
                </c:pt>
                <c:pt idx="3530">
                  <c:v>3.8142193690494743E-2</c:v>
                </c:pt>
                <c:pt idx="3531">
                  <c:v>3.8146624297224561E-2</c:v>
                </c:pt>
                <c:pt idx="3532">
                  <c:v>3.8154993167488729E-2</c:v>
                </c:pt>
                <c:pt idx="3533">
                  <c:v>3.8166807923922776E-2</c:v>
                </c:pt>
                <c:pt idx="3534">
                  <c:v>3.8181576173171632E-2</c:v>
                </c:pt>
                <c:pt idx="3535">
                  <c:v>3.8195851940131378E-2</c:v>
                </c:pt>
                <c:pt idx="3536">
                  <c:v>3.8208158472217112E-2</c:v>
                </c:pt>
                <c:pt idx="3537">
                  <c:v>3.8219480347976356E-2</c:v>
                </c:pt>
                <c:pt idx="3538">
                  <c:v>3.8229817600851604E-2</c:v>
                </c:pt>
                <c:pt idx="3539">
                  <c:v>3.8240154746869093E-2</c:v>
                </c:pt>
                <c:pt idx="3540">
                  <c:v>3.8249507310714567E-2</c:v>
                </c:pt>
                <c:pt idx="3541">
                  <c:v>3.8257875320011812E-2</c:v>
                </c:pt>
                <c:pt idx="3542">
                  <c:v>3.8266735488827752E-2</c:v>
                </c:pt>
                <c:pt idx="3543">
                  <c:v>3.8279041148619318E-2</c:v>
                </c:pt>
                <c:pt idx="3544">
                  <c:v>3.8293807740485152E-2</c:v>
                </c:pt>
                <c:pt idx="3545">
                  <c:v>3.8310050739691189E-2</c:v>
                </c:pt>
                <c:pt idx="3546">
                  <c:v>3.8324816873661779E-2</c:v>
                </c:pt>
                <c:pt idx="3547">
                  <c:v>3.8336137428713661E-2</c:v>
                </c:pt>
                <c:pt idx="3548">
                  <c:v>3.8345981285458026E-2</c:v>
                </c:pt>
                <c:pt idx="3549">
                  <c:v>3.8355332859611006E-2</c:v>
                </c:pt>
                <c:pt idx="3550">
                  <c:v>3.8364192164982366E-2</c:v>
                </c:pt>
                <c:pt idx="3551">
                  <c:v>3.8376004450054312E-2</c:v>
                </c:pt>
                <c:pt idx="3552">
                  <c:v>3.8390769610182868E-2</c:v>
                </c:pt>
                <c:pt idx="3553">
                  <c:v>3.8406518874028205E-2</c:v>
                </c:pt>
                <c:pt idx="3554">
                  <c:v>3.8422760042585422E-2</c:v>
                </c:pt>
                <c:pt idx="3555">
                  <c:v>3.8437032366900235E-2</c:v>
                </c:pt>
                <c:pt idx="3556">
                  <c:v>3.8449828070693581E-2</c:v>
                </c:pt>
                <c:pt idx="3557">
                  <c:v>3.8463607876290259E-2</c:v>
                </c:pt>
                <c:pt idx="3558">
                  <c:v>3.8477879617627622E-2</c:v>
                </c:pt>
                <c:pt idx="3559">
                  <c:v>3.8489690559875014E-2</c:v>
                </c:pt>
                <c:pt idx="3560">
                  <c:v>3.8498548675015891E-2</c:v>
                </c:pt>
                <c:pt idx="3561">
                  <c:v>3.8504946153818782E-2</c:v>
                </c:pt>
                <c:pt idx="3562">
                  <c:v>3.8509375153629975E-2</c:v>
                </c:pt>
                <c:pt idx="3563">
                  <c:v>3.8512327809273161E-2</c:v>
                </c:pt>
                <c:pt idx="3564">
                  <c:v>3.8519217305203121E-2</c:v>
                </c:pt>
                <c:pt idx="3565">
                  <c:v>3.8530043560052386E-2</c:v>
                </c:pt>
                <c:pt idx="3566">
                  <c:v>3.8541361792075755E-2</c:v>
                </c:pt>
                <c:pt idx="3567">
                  <c:v>3.8552679895998164E-2</c:v>
                </c:pt>
                <c:pt idx="3568">
                  <c:v>3.8562521621370818E-2</c:v>
                </c:pt>
                <c:pt idx="3569">
                  <c:v>3.8573839485808024E-2</c:v>
                </c:pt>
                <c:pt idx="3570">
                  <c:v>3.8586633439188868E-2</c:v>
                </c:pt>
                <c:pt idx="3571">
                  <c:v>3.8599919294452459E-2</c:v>
                </c:pt>
                <c:pt idx="3572">
                  <c:v>3.8613697031990746E-2</c:v>
                </c:pt>
                <c:pt idx="3573">
                  <c:v>3.8627474579705591E-2</c:v>
                </c:pt>
                <c:pt idx="3574">
                  <c:v>3.8640759892374359E-2</c:v>
                </c:pt>
                <c:pt idx="3575">
                  <c:v>3.8653060950437801E-2</c:v>
                </c:pt>
                <c:pt idx="3576">
                  <c:v>3.8664377790215344E-2</c:v>
                </c:pt>
                <c:pt idx="3577">
                  <c:v>3.8675694501923437E-2</c:v>
                </c:pt>
                <c:pt idx="3578">
                  <c:v>3.8687011085565021E-2</c:v>
                </c:pt>
                <c:pt idx="3579">
                  <c:v>3.8699803591125133E-2</c:v>
                </c:pt>
                <c:pt idx="3580">
                  <c:v>3.8713579952561965E-2</c:v>
                </c:pt>
                <c:pt idx="3581">
                  <c:v>3.8724404103407328E-2</c:v>
                </c:pt>
                <c:pt idx="3582">
                  <c:v>3.8732768139724115E-2</c:v>
                </c:pt>
                <c:pt idx="3583">
                  <c:v>3.8739656117103942E-2</c:v>
                </c:pt>
                <c:pt idx="3584">
                  <c:v>3.875097197694579E-2</c:v>
                </c:pt>
                <c:pt idx="3585">
                  <c:v>3.8767207552191145E-2</c:v>
                </c:pt>
                <c:pt idx="3586">
                  <c:v>3.878541076249984E-2</c:v>
                </c:pt>
                <c:pt idx="3587">
                  <c:v>3.8801153812312666E-2</c:v>
                </c:pt>
                <c:pt idx="3588">
                  <c:v>3.8813944857794012E-2</c:v>
                </c:pt>
                <c:pt idx="3589">
                  <c:v>3.8826735739666357E-2</c:v>
                </c:pt>
                <c:pt idx="3590">
                  <c:v>3.8841986192691184E-2</c:v>
                </c:pt>
                <c:pt idx="3591">
                  <c:v>3.8860188041852067E-2</c:v>
                </c:pt>
                <c:pt idx="3592">
                  <c:v>3.8875929914495552E-2</c:v>
                </c:pt>
                <c:pt idx="3593">
                  <c:v>3.8888720003554235E-2</c:v>
                </c:pt>
                <c:pt idx="3594">
                  <c:v>3.8899542258833568E-2</c:v>
                </c:pt>
                <c:pt idx="3595">
                  <c:v>3.8910856309581077E-2</c:v>
                </c:pt>
                <c:pt idx="3596">
                  <c:v>3.8925613574706086E-2</c:v>
                </c:pt>
                <c:pt idx="3597">
                  <c:v>3.8941354417471201E-2</c:v>
                </c:pt>
                <c:pt idx="3598">
                  <c:v>3.895463556083021E-2</c:v>
                </c:pt>
                <c:pt idx="3599">
                  <c:v>3.8966440873516209E-2</c:v>
                </c:pt>
                <c:pt idx="3600">
                  <c:v>3.8975786647222115E-2</c:v>
                </c:pt>
                <c:pt idx="3601">
                  <c:v>3.8983656704703093E-2</c:v>
                </c:pt>
                <c:pt idx="3602">
                  <c:v>3.8991034827339795E-2</c:v>
                </c:pt>
                <c:pt idx="3603">
                  <c:v>3.8998412895540187E-2</c:v>
                </c:pt>
                <c:pt idx="3604">
                  <c:v>3.9006774640361001E-2</c:v>
                </c:pt>
                <c:pt idx="3605">
                  <c:v>3.9015136315263453E-2</c:v>
                </c:pt>
                <c:pt idx="3606">
                  <c:v>3.9024481633885937E-2</c:v>
                </c:pt>
                <c:pt idx="3607">
                  <c:v>3.90357942711596E-2</c:v>
                </c:pt>
                <c:pt idx="3608">
                  <c:v>3.9047106780458682E-2</c:v>
                </c:pt>
                <c:pt idx="3609">
                  <c:v>3.9056943641044402E-2</c:v>
                </c:pt>
                <c:pt idx="3610">
                  <c:v>3.9066780404867218E-2</c:v>
                </c:pt>
                <c:pt idx="3611">
                  <c:v>3.9078584393730104E-2</c:v>
                </c:pt>
                <c:pt idx="3612">
                  <c:v>3.9092355537969845E-2</c:v>
                </c:pt>
                <c:pt idx="3613">
                  <c:v>3.9105634676026055E-2</c:v>
                </c:pt>
                <c:pt idx="3614">
                  <c:v>3.9117930017001902E-2</c:v>
                </c:pt>
                <c:pt idx="3615">
                  <c:v>3.9128257986594576E-2</c:v>
                </c:pt>
                <c:pt idx="3616">
                  <c:v>3.9137602248123793E-2</c:v>
                </c:pt>
                <c:pt idx="3617">
                  <c:v>3.9148421810285577E-2</c:v>
                </c:pt>
                <c:pt idx="3618">
                  <c:v>3.9159733045563604E-2</c:v>
                </c:pt>
                <c:pt idx="3619">
                  <c:v>3.9169568798328253E-2</c:v>
                </c:pt>
                <c:pt idx="3620">
                  <c:v>3.9179404454351856E-2</c:v>
                </c:pt>
                <c:pt idx="3621">
                  <c:v>3.9190715339185257E-2</c:v>
                </c:pt>
                <c:pt idx="3622">
                  <c:v>3.9203501402769708E-2</c:v>
                </c:pt>
                <c:pt idx="3623">
                  <c:v>3.9217270826878557E-2</c:v>
                </c:pt>
                <c:pt idx="3624">
                  <c:v>3.9231040061392733E-2</c:v>
                </c:pt>
                <c:pt idx="3625">
                  <c:v>3.9244809106317897E-2</c:v>
                </c:pt>
                <c:pt idx="3626">
                  <c:v>3.9258577961659144E-2</c:v>
                </c:pt>
                <c:pt idx="3627">
                  <c:v>3.9270379686776498E-2</c:v>
                </c:pt>
                <c:pt idx="3628">
                  <c:v>3.9281689542652085E-2</c:v>
                </c:pt>
                <c:pt idx="3629">
                  <c:v>3.9293982719177216E-2</c:v>
                </c:pt>
                <c:pt idx="3630">
                  <c:v>3.9306275744581926E-2</c:v>
                </c:pt>
                <c:pt idx="3631">
                  <c:v>3.9317585194487907E-2</c:v>
                </c:pt>
                <c:pt idx="3632">
                  <c:v>3.9327911102264232E-2</c:v>
                </c:pt>
                <c:pt idx="3633">
                  <c:v>3.9338728605574885E-2</c:v>
                </c:pt>
                <c:pt idx="3634">
                  <c:v>3.9348562597949693E-2</c:v>
                </c:pt>
                <c:pt idx="3635">
                  <c:v>3.935741310840285E-2</c:v>
                </c:pt>
                <c:pt idx="3636">
                  <c:v>3.9366755228901984E-2</c:v>
                </c:pt>
                <c:pt idx="3637">
                  <c:v>3.9375113894318255E-2</c:v>
                </c:pt>
                <c:pt idx="3638">
                  <c:v>3.9384947528888686E-2</c:v>
                </c:pt>
                <c:pt idx="3639">
                  <c:v>3.9396747762730146E-2</c:v>
                </c:pt>
                <c:pt idx="3640">
                  <c:v>3.9407072853117696E-2</c:v>
                </c:pt>
                <c:pt idx="3641">
                  <c:v>3.9415431181540596E-2</c:v>
                </c:pt>
                <c:pt idx="3642">
                  <c:v>3.9426247738148824E-2</c:v>
                </c:pt>
                <c:pt idx="3643">
                  <c:v>3.9439522443174023E-2</c:v>
                </c:pt>
                <c:pt idx="3644">
                  <c:v>3.9452796971983901E-2</c:v>
                </c:pt>
                <c:pt idx="3645">
                  <c:v>3.9465579685036195E-2</c:v>
                </c:pt>
                <c:pt idx="3646">
                  <c:v>3.9477870601189055E-2</c:v>
                </c:pt>
                <c:pt idx="3647">
                  <c:v>3.9491144620958166E-2</c:v>
                </c:pt>
                <c:pt idx="3648">
                  <c:v>3.9505401705192782E-2</c:v>
                </c:pt>
                <c:pt idx="3649">
                  <c:v>3.9518183745836037E-2</c:v>
                </c:pt>
                <c:pt idx="3650">
                  <c:v>3.9529490799446565E-2</c:v>
                </c:pt>
                <c:pt idx="3651">
                  <c:v>3.9540306122399539E-2</c:v>
                </c:pt>
                <c:pt idx="3652">
                  <c:v>3.955210452312645E-2</c:v>
                </c:pt>
                <c:pt idx="3653">
                  <c:v>3.9562919601508748E-2</c:v>
                </c:pt>
                <c:pt idx="3654">
                  <c:v>3.9572751389448983E-2</c:v>
                </c:pt>
                <c:pt idx="3655">
                  <c:v>3.9583074662752654E-2</c:v>
                </c:pt>
                <c:pt idx="3656">
                  <c:v>3.9596347286123747E-2</c:v>
                </c:pt>
                <c:pt idx="3657">
                  <c:v>3.96110944388176E-2</c:v>
                </c:pt>
                <c:pt idx="3658">
                  <c:v>3.9627316055596891E-2</c:v>
                </c:pt>
                <c:pt idx="3659">
                  <c:v>3.9641571198570168E-2</c:v>
                </c:pt>
                <c:pt idx="3660">
                  <c:v>3.9652876857126082E-2</c:v>
                </c:pt>
                <c:pt idx="3661">
                  <c:v>3.9664182387865551E-2</c:v>
                </c:pt>
                <c:pt idx="3662">
                  <c:v>3.9675979327149842E-2</c:v>
                </c:pt>
                <c:pt idx="3663">
                  <c:v>3.9689742247091167E-2</c:v>
                </c:pt>
                <c:pt idx="3664">
                  <c:v>3.9702521931718103E-2</c:v>
                </c:pt>
                <c:pt idx="3665">
                  <c:v>3.9711860828740363E-2</c:v>
                </c:pt>
                <c:pt idx="3666">
                  <c:v>3.9718250550136273E-2</c:v>
                </c:pt>
                <c:pt idx="3667">
                  <c:v>3.9722674179493218E-2</c:v>
                </c:pt>
                <c:pt idx="3668">
                  <c:v>3.9726114766575296E-2</c:v>
                </c:pt>
                <c:pt idx="3669">
                  <c:v>3.9732995905226769E-2</c:v>
                </c:pt>
                <c:pt idx="3670">
                  <c:v>3.9744300530219275E-2</c:v>
                </c:pt>
                <c:pt idx="3671">
                  <c:v>3.9756096524398078E-2</c:v>
                </c:pt>
                <c:pt idx="3672">
                  <c:v>3.9768383870373382E-2</c:v>
                </c:pt>
                <c:pt idx="3673">
                  <c:v>3.9780671065371621E-2</c:v>
                </c:pt>
                <c:pt idx="3674">
                  <c:v>3.979295810939637E-2</c:v>
                </c:pt>
                <c:pt idx="3675">
                  <c:v>3.9805245002451792E-2</c:v>
                </c:pt>
                <c:pt idx="3676">
                  <c:v>3.9819989074843389E-2</c:v>
                </c:pt>
                <c:pt idx="3677">
                  <c:v>3.983571584578869E-2</c:v>
                </c:pt>
                <c:pt idx="3678">
                  <c:v>3.9849968018323911E-2</c:v>
                </c:pt>
                <c:pt idx="3679">
                  <c:v>3.9862745655493158E-2</c:v>
                </c:pt>
                <c:pt idx="3680">
                  <c:v>3.9876014567440075E-2</c:v>
                </c:pt>
                <c:pt idx="3681">
                  <c:v>3.9889283303325286E-2</c:v>
                </c:pt>
                <c:pt idx="3682">
                  <c:v>3.9901077587422298E-2</c:v>
                </c:pt>
                <c:pt idx="3683">
                  <c:v>3.9911888892312571E-2</c:v>
                </c:pt>
                <c:pt idx="3684">
                  <c:v>3.9923191495179242E-2</c:v>
                </c:pt>
                <c:pt idx="3685">
                  <c:v>3.9934985379362485E-2</c:v>
                </c:pt>
                <c:pt idx="3686">
                  <c:v>3.9947270527478429E-2</c:v>
                </c:pt>
                <c:pt idx="3687">
                  <c:v>3.9959555524671495E-2</c:v>
                </c:pt>
                <c:pt idx="3688">
                  <c:v>3.9971348979991952E-2</c:v>
                </c:pt>
                <c:pt idx="3689">
                  <c:v>3.9984125066303312E-2</c:v>
                </c:pt>
                <c:pt idx="3690">
                  <c:v>3.9999357878961403E-2</c:v>
                </c:pt>
                <c:pt idx="3691">
                  <c:v>4.0012624978348711E-2</c:v>
                </c:pt>
                <c:pt idx="3692">
                  <c:v>4.0021469613487876E-2</c:v>
                </c:pt>
                <c:pt idx="3693">
                  <c:v>4.0029822808179377E-2</c:v>
                </c:pt>
                <c:pt idx="3694">
                  <c:v>4.0040141364112353E-2</c:v>
                </c:pt>
                <c:pt idx="3695">
                  <c:v>4.0049968461251813E-2</c:v>
                </c:pt>
                <c:pt idx="3696">
                  <c:v>4.0059795461820466E-2</c:v>
                </c:pt>
                <c:pt idx="3697">
                  <c:v>4.0072079076731403E-2</c:v>
                </c:pt>
                <c:pt idx="3698">
                  <c:v>4.0084853876179369E-2</c:v>
                </c:pt>
                <c:pt idx="3699">
                  <c:v>4.0095171864289771E-2</c:v>
                </c:pt>
                <c:pt idx="3700">
                  <c:v>4.0103033117108049E-2</c:v>
                </c:pt>
                <c:pt idx="3701">
                  <c:v>4.0111385630514487E-2</c:v>
                </c:pt>
                <c:pt idx="3702">
                  <c:v>4.0122194661951827E-2</c:v>
                </c:pt>
                <c:pt idx="3703">
                  <c:v>4.0132020952782496E-2</c:v>
                </c:pt>
                <c:pt idx="3704">
                  <c:v>4.0141355839637696E-2</c:v>
                </c:pt>
                <c:pt idx="3705">
                  <c:v>4.0152655849242838E-2</c:v>
                </c:pt>
                <c:pt idx="3706">
                  <c:v>4.0164938323552175E-2</c:v>
                </c:pt>
                <c:pt idx="3707">
                  <c:v>4.0177711936804833E-2</c:v>
                </c:pt>
                <c:pt idx="3708">
                  <c:v>4.0189502819603103E-2</c:v>
                </c:pt>
                <c:pt idx="3709">
                  <c:v>4.0201784841351708E-2</c:v>
                </c:pt>
                <c:pt idx="3710">
                  <c:v>4.0213575440314224E-2</c:v>
                </c:pt>
                <c:pt idx="3711">
                  <c:v>4.0225857166407822E-2</c:v>
                </c:pt>
                <c:pt idx="3712">
                  <c:v>4.0238138741662363E-2</c:v>
                </c:pt>
                <c:pt idx="3713">
                  <c:v>4.0246981382448511E-2</c:v>
                </c:pt>
                <c:pt idx="3714">
                  <c:v>4.0255823945042783E-2</c:v>
                </c:pt>
                <c:pt idx="3715">
                  <c:v>4.0267613906872904E-2</c:v>
                </c:pt>
                <c:pt idx="3716">
                  <c:v>4.0279403729701506E-2</c:v>
                </c:pt>
                <c:pt idx="3717">
                  <c:v>4.0289228475879256E-2</c:v>
                </c:pt>
                <c:pt idx="3718">
                  <c:v>4.0297579434237882E-2</c:v>
                </c:pt>
                <c:pt idx="3719">
                  <c:v>4.0305930322858327E-2</c:v>
                </c:pt>
                <c:pt idx="3720">
                  <c:v>4.0317719693954417E-2</c:v>
                </c:pt>
                <c:pt idx="3721">
                  <c:v>4.0331473784568576E-2</c:v>
                </c:pt>
                <c:pt idx="3722">
                  <c:v>4.034424527075206E-2</c:v>
                </c:pt>
                <c:pt idx="3723">
                  <c:v>4.0352104565793093E-2</c:v>
                </c:pt>
                <c:pt idx="3724">
                  <c:v>4.0359472598795965E-2</c:v>
                </c:pt>
                <c:pt idx="3725">
                  <c:v>4.0370770143962502E-2</c:v>
                </c:pt>
                <c:pt idx="3726">
                  <c:v>4.0382067561495795E-2</c:v>
                </c:pt>
                <c:pt idx="3727">
                  <c:v>4.0391400114496767E-2</c:v>
                </c:pt>
                <c:pt idx="3728">
                  <c:v>4.0400732580401916E-2</c:v>
                </c:pt>
                <c:pt idx="3729">
                  <c:v>4.0413012008112106E-2</c:v>
                </c:pt>
                <c:pt idx="3730">
                  <c:v>4.0427255955355526E-2</c:v>
                </c:pt>
                <c:pt idx="3731">
                  <c:v>4.0441008539490855E-2</c:v>
                </c:pt>
                <c:pt idx="3732">
                  <c:v>4.0452796318216862E-2</c:v>
                </c:pt>
                <c:pt idx="3733">
                  <c:v>4.0462619361012434E-2</c:v>
                </c:pt>
                <c:pt idx="3734">
                  <c:v>4.0471951162293227E-2</c:v>
                </c:pt>
                <c:pt idx="3735">
                  <c:v>4.0483247436806591E-2</c:v>
                </c:pt>
                <c:pt idx="3736">
                  <c:v>4.049601698477473E-2</c:v>
                </c:pt>
                <c:pt idx="3737">
                  <c:v>4.0510259749757097E-2</c:v>
                </c:pt>
                <c:pt idx="3738">
                  <c:v>4.0523028952797094E-2</c:v>
                </c:pt>
                <c:pt idx="3739">
                  <c:v>4.0534324650339709E-2</c:v>
                </c:pt>
                <c:pt idx="3740">
                  <c:v>4.0543655782508056E-2</c:v>
                </c:pt>
                <c:pt idx="3741">
                  <c:v>4.0553969037816107E-2</c:v>
                </c:pt>
                <c:pt idx="3742">
                  <c:v>4.0566737682738857E-2</c:v>
                </c:pt>
                <c:pt idx="3743">
                  <c:v>4.0582452714215872E-2</c:v>
                </c:pt>
                <c:pt idx="3744">
                  <c:v>4.0594238825756898E-2</c:v>
                </c:pt>
                <c:pt idx="3745">
                  <c:v>4.0602587237385503E-2</c:v>
                </c:pt>
                <c:pt idx="3746">
                  <c:v>4.0611917732611594E-2</c:v>
                </c:pt>
                <c:pt idx="3747">
                  <c:v>4.0621739212482605E-2</c:v>
                </c:pt>
                <c:pt idx="3748">
                  <c:v>4.0629105259083816E-2</c:v>
                </c:pt>
                <c:pt idx="3749">
                  <c:v>4.0638435506887907E-2</c:v>
                </c:pt>
                <c:pt idx="3750">
                  <c:v>4.0651203073340726E-2</c:v>
                </c:pt>
                <c:pt idx="3751">
                  <c:v>4.0664952577990472E-2</c:v>
                </c:pt>
                <c:pt idx="3752">
                  <c:v>4.0679683980331824E-2</c:v>
                </c:pt>
                <c:pt idx="3753">
                  <c:v>4.0694415165662315E-2</c:v>
                </c:pt>
                <c:pt idx="3754">
                  <c:v>4.0707182017415723E-2</c:v>
                </c:pt>
                <c:pt idx="3755">
                  <c:v>4.0720930752409609E-2</c:v>
                </c:pt>
                <c:pt idx="3756">
                  <c:v>4.0736152345663829E-2</c:v>
                </c:pt>
                <c:pt idx="3757">
                  <c:v>4.0749409673590607E-2</c:v>
                </c:pt>
                <c:pt idx="3758">
                  <c:v>4.0761684820518382E-2</c:v>
                </c:pt>
                <c:pt idx="3759">
                  <c:v>4.0773468819811434E-2</c:v>
                </c:pt>
                <c:pt idx="3760">
                  <c:v>4.0781815735294547E-2</c:v>
                </c:pt>
                <c:pt idx="3761">
                  <c:v>4.0792126534703377E-2</c:v>
                </c:pt>
                <c:pt idx="3762">
                  <c:v>4.0805383120587596E-2</c:v>
                </c:pt>
                <c:pt idx="3763">
                  <c:v>4.0819130505516103E-2</c:v>
                </c:pt>
                <c:pt idx="3764">
                  <c:v>4.0832386733427192E-2</c:v>
                </c:pt>
                <c:pt idx="3765">
                  <c:v>4.0846624708414346E-2</c:v>
                </c:pt>
                <c:pt idx="3766">
                  <c:v>4.0860371526394414E-2</c:v>
                </c:pt>
                <c:pt idx="3767">
                  <c:v>4.0873136259596897E-2</c:v>
                </c:pt>
                <c:pt idx="3768">
                  <c:v>4.0886882713134808E-2</c:v>
                </c:pt>
                <c:pt idx="3769">
                  <c:v>4.0901119912236023E-2</c:v>
                </c:pt>
                <c:pt idx="3770">
                  <c:v>4.0913884125310378E-2</c:v>
                </c:pt>
                <c:pt idx="3771">
                  <c:v>4.0924193563085055E-2</c:v>
                </c:pt>
                <c:pt idx="3772">
                  <c:v>4.0934011976439436E-2</c:v>
                </c:pt>
                <c:pt idx="3773">
                  <c:v>4.0944321206710703E-2</c:v>
                </c:pt>
                <c:pt idx="3774">
                  <c:v>4.0955612146492515E-2</c:v>
                </c:pt>
                <c:pt idx="3775">
                  <c:v>4.0968375664039464E-2</c:v>
                </c:pt>
                <c:pt idx="3776">
                  <c:v>4.0982611702965112E-2</c:v>
                </c:pt>
                <c:pt idx="3777">
                  <c:v>4.0995374875909832E-2</c:v>
                </c:pt>
                <c:pt idx="3778">
                  <c:v>4.1005683473599307E-2</c:v>
                </c:pt>
                <c:pt idx="3779">
                  <c:v>4.1012064933201337E-2</c:v>
                </c:pt>
                <c:pt idx="3780">
                  <c:v>4.1017464597980183E-2</c:v>
                </c:pt>
                <c:pt idx="3781">
                  <c:v>4.1022373358842006E-2</c:v>
                </c:pt>
                <c:pt idx="3782">
                  <c:v>4.1030718197007425E-2</c:v>
                </c:pt>
                <c:pt idx="3783">
                  <c:v>4.1041517295970074E-2</c:v>
                </c:pt>
                <c:pt idx="3784">
                  <c:v>4.1051334557464549E-2</c:v>
                </c:pt>
                <c:pt idx="3785">
                  <c:v>4.1058206583166078E-2</c:v>
                </c:pt>
                <c:pt idx="3786">
                  <c:v>4.1064096853323441E-2</c:v>
                </c:pt>
                <c:pt idx="3787">
                  <c:v>4.1070477940174703E-2</c:v>
                </c:pt>
                <c:pt idx="3788">
                  <c:v>4.1077349834323894E-2</c:v>
                </c:pt>
                <c:pt idx="3789">
                  <c:v>4.1084712525652607E-2</c:v>
                </c:pt>
                <c:pt idx="3790">
                  <c:v>4.1094038523516063E-2</c:v>
                </c:pt>
                <c:pt idx="3791">
                  <c:v>4.1105327772984659E-2</c:v>
                </c:pt>
                <c:pt idx="3792">
                  <c:v>4.1116616895007924E-2</c:v>
                </c:pt>
                <c:pt idx="3793">
                  <c:v>4.1127415066386702E-2</c:v>
                </c:pt>
                <c:pt idx="3794">
                  <c:v>4.113870393906769E-2</c:v>
                </c:pt>
                <c:pt idx="3795">
                  <c:v>4.1150974308310329E-2</c:v>
                </c:pt>
                <c:pt idx="3796">
                  <c:v>4.1164716943117304E-2</c:v>
                </c:pt>
                <c:pt idx="3797">
                  <c:v>4.1176986993176644E-2</c:v>
                </c:pt>
                <c:pt idx="3798">
                  <c:v>4.1189747685532761E-2</c:v>
                </c:pt>
                <c:pt idx="3799">
                  <c:v>4.1202017428469448E-2</c:v>
                </c:pt>
                <c:pt idx="3800">
                  <c:v>4.1213796240056284E-2</c:v>
                </c:pt>
                <c:pt idx="3801">
                  <c:v>4.1224593362132647E-2</c:v>
                </c:pt>
                <c:pt idx="3802">
                  <c:v>4.1234408826494796E-2</c:v>
                </c:pt>
                <c:pt idx="3803">
                  <c:v>4.1243733428402006E-2</c:v>
                </c:pt>
                <c:pt idx="3804">
                  <c:v>4.1253057943361697E-2</c:v>
                </c:pt>
                <c:pt idx="3805">
                  <c:v>4.1261891614173887E-2</c:v>
                </c:pt>
                <c:pt idx="3806">
                  <c:v>4.127219746482997E-2</c:v>
                </c:pt>
                <c:pt idx="3807">
                  <c:v>4.1284956942300062E-2</c:v>
                </c:pt>
                <c:pt idx="3808">
                  <c:v>4.1295753296077112E-2</c:v>
                </c:pt>
                <c:pt idx="3809">
                  <c:v>4.1306058797767345E-2</c:v>
                </c:pt>
                <c:pt idx="3810">
                  <c:v>4.131881784319482E-2</c:v>
                </c:pt>
                <c:pt idx="3811">
                  <c:v>4.1330595279099699E-2</c:v>
                </c:pt>
                <c:pt idx="3812">
                  <c:v>4.1339428265002406E-2</c:v>
                </c:pt>
                <c:pt idx="3813">
                  <c:v>4.1349242602277056E-2</c:v>
                </c:pt>
                <c:pt idx="3814">
                  <c:v>4.136101967986415E-2</c:v>
                </c:pt>
                <c:pt idx="3815">
                  <c:v>4.1372305915735333E-2</c:v>
                </c:pt>
                <c:pt idx="3816">
                  <c:v>4.1383592024228831E-2</c:v>
                </c:pt>
                <c:pt idx="3817">
                  <c:v>4.1395368697289346E-2</c:v>
                </c:pt>
                <c:pt idx="3818">
                  <c:v>4.1408617288706713E-2</c:v>
                </c:pt>
                <c:pt idx="3819">
                  <c:v>4.1419902987395764E-2</c:v>
                </c:pt>
                <c:pt idx="3820">
                  <c:v>4.1429225859812083E-2</c:v>
                </c:pt>
                <c:pt idx="3821">
                  <c:v>4.1437567303563967E-2</c:v>
                </c:pt>
                <c:pt idx="3822">
                  <c:v>4.1445418010593787E-2</c:v>
                </c:pt>
                <c:pt idx="3823">
                  <c:v>4.1453759319281462E-2</c:v>
                </c:pt>
                <c:pt idx="3824">
                  <c:v>4.1463572534542074E-2</c:v>
                </c:pt>
                <c:pt idx="3825">
                  <c:v>4.1474366960104675E-2</c:v>
                </c:pt>
                <c:pt idx="3826">
                  <c:v>4.1482708027324733E-2</c:v>
                </c:pt>
                <c:pt idx="3827">
                  <c:v>4.1490067734742023E-2</c:v>
                </c:pt>
                <c:pt idx="3828">
                  <c:v>4.1499880593708752E-2</c:v>
                </c:pt>
                <c:pt idx="3829">
                  <c:v>4.1512637166410363E-2</c:v>
                </c:pt>
                <c:pt idx="3830">
                  <c:v>4.1526865459371141E-2</c:v>
                </c:pt>
                <c:pt idx="3831">
                  <c:v>4.1540602929449284E-2</c:v>
                </c:pt>
                <c:pt idx="3832">
                  <c:v>4.1552868368263877E-2</c:v>
                </c:pt>
                <c:pt idx="3833">
                  <c:v>4.1562190001149177E-2</c:v>
                </c:pt>
                <c:pt idx="3834">
                  <c:v>4.1568567910426457E-2</c:v>
                </c:pt>
                <c:pt idx="3835">
                  <c:v>4.1575926985969472E-2</c:v>
                </c:pt>
                <c:pt idx="3836">
                  <c:v>4.1586229600748814E-2</c:v>
                </c:pt>
                <c:pt idx="3837">
                  <c:v>4.1598494479948414E-2</c:v>
                </c:pt>
                <c:pt idx="3838">
                  <c:v>4.1610759208722682E-2</c:v>
                </c:pt>
                <c:pt idx="3839">
                  <c:v>4.1619589720298708E-2</c:v>
                </c:pt>
                <c:pt idx="3840">
                  <c:v>4.1627929576298947E-2</c:v>
                </c:pt>
                <c:pt idx="3841">
                  <c:v>4.1639212800181007E-2</c:v>
                </c:pt>
                <c:pt idx="3842">
                  <c:v>4.1653439292313472E-2</c:v>
                </c:pt>
                <c:pt idx="3843">
                  <c:v>4.1669627813033745E-2</c:v>
                </c:pt>
                <c:pt idx="3844">
                  <c:v>4.1687287718573302E-2</c:v>
                </c:pt>
                <c:pt idx="3845">
                  <c:v>4.1703475691351438E-2</c:v>
                </c:pt>
                <c:pt idx="3846">
                  <c:v>4.1715739132634974E-2</c:v>
                </c:pt>
                <c:pt idx="3847">
                  <c:v>4.1728002423528553E-2</c:v>
                </c:pt>
                <c:pt idx="3848">
                  <c:v>4.1741246608779467E-2</c:v>
                </c:pt>
                <c:pt idx="3849">
                  <c:v>4.1754000102869344E-2</c:v>
                </c:pt>
                <c:pt idx="3850">
                  <c:v>4.1767243943809033E-2</c:v>
                </c:pt>
                <c:pt idx="3851">
                  <c:v>4.1779997106348221E-2</c:v>
                </c:pt>
                <c:pt idx="3852">
                  <c:v>4.1791278614558378E-2</c:v>
                </c:pt>
                <c:pt idx="3853">
                  <c:v>4.1801088518244843E-2</c:v>
                </c:pt>
                <c:pt idx="3854">
                  <c:v>4.1810407837610926E-2</c:v>
                </c:pt>
                <c:pt idx="3855">
                  <c:v>4.1820217553644193E-2</c:v>
                </c:pt>
                <c:pt idx="3856">
                  <c:v>4.1831498608118793E-2</c:v>
                </c:pt>
                <c:pt idx="3857">
                  <c:v>4.1844250951239503E-2</c:v>
                </c:pt>
                <c:pt idx="3858">
                  <c:v>4.1858474526717884E-2</c:v>
                </c:pt>
                <c:pt idx="3859">
                  <c:v>4.1870736067341464E-2</c:v>
                </c:pt>
                <c:pt idx="3860">
                  <c:v>4.1878583374439955E-2</c:v>
                </c:pt>
                <c:pt idx="3861">
                  <c:v>4.1884959266114651E-2</c:v>
                </c:pt>
                <c:pt idx="3862">
                  <c:v>4.1892806461600401E-2</c:v>
                </c:pt>
                <c:pt idx="3863">
                  <c:v>4.1902124926260984E-2</c:v>
                </c:pt>
                <c:pt idx="3864">
                  <c:v>4.1911933742621449E-2</c:v>
                </c:pt>
                <c:pt idx="3865">
                  <c:v>4.1922723329493074E-2</c:v>
                </c:pt>
                <c:pt idx="3866">
                  <c:v>4.1933512799950758E-2</c:v>
                </c:pt>
                <c:pt idx="3867">
                  <c:v>4.1943811731338709E-2</c:v>
                </c:pt>
                <c:pt idx="3868">
                  <c:v>4.1953129720722605E-2</c:v>
                </c:pt>
                <c:pt idx="3869">
                  <c:v>4.1962447623282391E-2</c:v>
                </c:pt>
                <c:pt idx="3870">
                  <c:v>4.1972255847969306E-2</c:v>
                </c:pt>
                <c:pt idx="3871">
                  <c:v>4.1983044784013705E-2</c:v>
                </c:pt>
                <c:pt idx="3872">
                  <c:v>4.1994814399672155E-2</c:v>
                </c:pt>
                <c:pt idx="3873">
                  <c:v>4.2008545442863678E-2</c:v>
                </c:pt>
                <c:pt idx="3874">
                  <c:v>4.2021295528436732E-2</c:v>
                </c:pt>
                <c:pt idx="3875">
                  <c:v>4.2032574314780524E-2</c:v>
                </c:pt>
                <c:pt idx="3876">
                  <c:v>4.2041401102315336E-2</c:v>
                </c:pt>
                <c:pt idx="3877">
                  <c:v>4.2050227811938894E-2</c:v>
                </c:pt>
                <c:pt idx="3878">
                  <c:v>4.2060525541362963E-2</c:v>
                </c:pt>
                <c:pt idx="3879">
                  <c:v>4.207278460479532E-2</c:v>
                </c:pt>
                <c:pt idx="3880">
                  <c:v>4.2086024224504574E-2</c:v>
                </c:pt>
                <c:pt idx="3881">
                  <c:v>4.2098773322260793E-2</c:v>
                </c:pt>
                <c:pt idx="3882">
                  <c:v>4.2112502938072088E-2</c:v>
                </c:pt>
                <c:pt idx="3883">
                  <c:v>4.2125251698255387E-2</c:v>
                </c:pt>
                <c:pt idx="3884">
                  <c:v>4.2135548655136863E-2</c:v>
                </c:pt>
                <c:pt idx="3885">
                  <c:v>4.2147316476030788E-2</c:v>
                </c:pt>
                <c:pt idx="3886">
                  <c:v>4.2162516373064007E-2</c:v>
                </c:pt>
                <c:pt idx="3887">
                  <c:v>4.2178206347023919E-2</c:v>
                </c:pt>
                <c:pt idx="3888">
                  <c:v>4.2193896074812422E-2</c:v>
                </c:pt>
                <c:pt idx="3889">
                  <c:v>4.2209095263862365E-2</c:v>
                </c:pt>
                <c:pt idx="3890">
                  <c:v>4.2223803936537484E-2</c:v>
                </c:pt>
                <c:pt idx="3891">
                  <c:v>4.2237531835845422E-2</c:v>
                </c:pt>
                <c:pt idx="3892">
                  <c:v>4.2249788729551499E-2</c:v>
                </c:pt>
                <c:pt idx="3893">
                  <c:v>4.2260084404167224E-2</c:v>
                </c:pt>
                <c:pt idx="3894">
                  <c:v>4.2272831283020493E-2</c:v>
                </c:pt>
                <c:pt idx="3895">
                  <c:v>4.2285577999392907E-2</c:v>
                </c:pt>
                <c:pt idx="3896">
                  <c:v>4.2294892804761522E-2</c:v>
                </c:pt>
                <c:pt idx="3897">
                  <c:v>4.2301756290039273E-2</c:v>
                </c:pt>
                <c:pt idx="3898">
                  <c:v>4.2306658750682291E-2</c:v>
                </c:pt>
                <c:pt idx="3899">
                  <c:v>4.2314992878617674E-2</c:v>
                </c:pt>
                <c:pt idx="3900">
                  <c:v>4.2324797646087833E-2</c:v>
                </c:pt>
                <c:pt idx="3901">
                  <c:v>4.2331660926117988E-2</c:v>
                </c:pt>
                <c:pt idx="3902">
                  <c:v>4.2337053470239527E-2</c:v>
                </c:pt>
                <c:pt idx="3903">
                  <c:v>4.2345877570622456E-2</c:v>
                </c:pt>
                <c:pt idx="3904">
                  <c:v>4.2356662476460472E-2</c:v>
                </c:pt>
                <c:pt idx="3905">
                  <c:v>4.2367937480927931E-2</c:v>
                </c:pt>
                <c:pt idx="3906">
                  <c:v>4.2382643817447385E-2</c:v>
                </c:pt>
                <c:pt idx="3907">
                  <c:v>4.2397840137977164E-2</c:v>
                </c:pt>
                <c:pt idx="3908">
                  <c:v>4.2409114678178213E-2</c:v>
                </c:pt>
                <c:pt idx="3909">
                  <c:v>4.2418918522854038E-2</c:v>
                </c:pt>
                <c:pt idx="3910">
                  <c:v>4.2430683009594204E-2</c:v>
                </c:pt>
                <c:pt idx="3911">
                  <c:v>4.2445878600128155E-2</c:v>
                </c:pt>
                <c:pt idx="3912">
                  <c:v>4.2461073959759746E-2</c:v>
                </c:pt>
                <c:pt idx="3913">
                  <c:v>4.247381827689739E-2</c:v>
                </c:pt>
                <c:pt idx="3914">
                  <c:v>4.2485582117791479E-2</c:v>
                </c:pt>
                <c:pt idx="3915">
                  <c:v>4.2497345820299334E-2</c:v>
                </c:pt>
                <c:pt idx="3916">
                  <c:v>4.2510089675188302E-2</c:v>
                </c:pt>
                <c:pt idx="3917">
                  <c:v>4.2521853089401797E-2</c:v>
                </c:pt>
                <c:pt idx="3918">
                  <c:v>4.2532636097537713E-2</c:v>
                </c:pt>
                <c:pt idx="3919">
                  <c:v>4.2544399246532784E-2</c:v>
                </c:pt>
                <c:pt idx="3920">
                  <c:v>4.2555182011557148E-2</c:v>
                </c:pt>
                <c:pt idx="3921">
                  <c:v>4.2563514068533925E-2</c:v>
                </c:pt>
                <c:pt idx="3922">
                  <c:v>4.2569885594673756E-2</c:v>
                </c:pt>
                <c:pt idx="3923">
                  <c:v>4.257772741727029E-2</c:v>
                </c:pt>
                <c:pt idx="3924">
                  <c:v>4.2590960353460494E-2</c:v>
                </c:pt>
                <c:pt idx="3925">
                  <c:v>4.2606643606638024E-2</c:v>
                </c:pt>
                <c:pt idx="3926">
                  <c:v>4.2621836523602366E-2</c:v>
                </c:pt>
                <c:pt idx="3927">
                  <c:v>4.26340887078605E-2</c:v>
                </c:pt>
                <c:pt idx="3928">
                  <c:v>4.2643400267500263E-2</c:v>
                </c:pt>
                <c:pt idx="3929">
                  <c:v>4.2653691890437967E-2</c:v>
                </c:pt>
                <c:pt idx="3930">
                  <c:v>4.2668394025188107E-2</c:v>
                </c:pt>
                <c:pt idx="3931">
                  <c:v>4.2683095943788898E-2</c:v>
                </c:pt>
                <c:pt idx="3932">
                  <c:v>4.2696327485726819E-2</c:v>
                </c:pt>
                <c:pt idx="3933">
                  <c:v>4.2709068805090483E-2</c:v>
                </c:pt>
                <c:pt idx="3934">
                  <c:v>4.2720829878876709E-2</c:v>
                </c:pt>
                <c:pt idx="3935">
                  <c:v>4.2730140630859566E-2</c:v>
                </c:pt>
                <c:pt idx="3936">
                  <c:v>4.2739941328767392E-2</c:v>
                </c:pt>
                <c:pt idx="3937">
                  <c:v>4.2752192066078269E-2</c:v>
                </c:pt>
                <c:pt idx="3938">
                  <c:v>4.2765422693805524E-2</c:v>
                </c:pt>
                <c:pt idx="3939">
                  <c:v>4.277816313284119E-2</c:v>
                </c:pt>
                <c:pt idx="3940">
                  <c:v>4.2790903409560321E-2</c:v>
                </c:pt>
                <c:pt idx="3941">
                  <c:v>4.2803153522567555E-2</c:v>
                </c:pt>
                <c:pt idx="3942">
                  <c:v>4.281442349399836E-2</c:v>
                </c:pt>
                <c:pt idx="3943">
                  <c:v>4.2827163308761684E-2</c:v>
                </c:pt>
                <c:pt idx="3944">
                  <c:v>4.2839902961224072E-2</c:v>
                </c:pt>
                <c:pt idx="3945">
                  <c:v>4.2852642451389963E-2</c:v>
                </c:pt>
                <c:pt idx="3946">
                  <c:v>4.2865381779263106E-2</c:v>
                </c:pt>
                <c:pt idx="3947">
                  <c:v>4.2876161083782408E-2</c:v>
                </c:pt>
                <c:pt idx="3948">
                  <c:v>4.2885960350699394E-2</c:v>
                </c:pt>
                <c:pt idx="3949">
                  <c:v>4.2898699254134941E-2</c:v>
                </c:pt>
                <c:pt idx="3950">
                  <c:v>4.2912907839599349E-2</c:v>
                </c:pt>
                <c:pt idx="3951">
                  <c:v>4.2925156458139005E-2</c:v>
                </c:pt>
                <c:pt idx="3952">
                  <c:v>4.293593511835158E-2</c:v>
                </c:pt>
                <c:pt idx="3953">
                  <c:v>4.2947203593445303E-2</c:v>
                </c:pt>
                <c:pt idx="3954">
                  <c:v>4.2956512237967294E-2</c:v>
                </c:pt>
                <c:pt idx="3955">
                  <c:v>4.2963861106645733E-2</c:v>
                </c:pt>
                <c:pt idx="3956">
                  <c:v>4.2972679677772553E-2</c:v>
                </c:pt>
                <c:pt idx="3957">
                  <c:v>4.2981498171133163E-2</c:v>
                </c:pt>
                <c:pt idx="3958">
                  <c:v>4.2991296405883096E-2</c:v>
                </c:pt>
                <c:pt idx="3959">
                  <c:v>4.3003054160857465E-2</c:v>
                </c:pt>
                <c:pt idx="3960">
                  <c:v>4.3013831981474654E-2</c:v>
                </c:pt>
                <c:pt idx="3961">
                  <c:v>4.3022650111942784E-2</c:v>
                </c:pt>
                <c:pt idx="3962">
                  <c:v>4.3032447943486853E-2</c:v>
                </c:pt>
                <c:pt idx="3963">
                  <c:v>4.3046164746374536E-2</c:v>
                </c:pt>
                <c:pt idx="3964">
                  <c:v>4.3060371236732523E-2</c:v>
                </c:pt>
                <c:pt idx="3965">
                  <c:v>4.3071638309716033E-2</c:v>
                </c:pt>
                <c:pt idx="3966">
                  <c:v>4.3080945795996695E-2</c:v>
                </c:pt>
                <c:pt idx="3967">
                  <c:v>4.3090743056388894E-2</c:v>
                </c:pt>
                <c:pt idx="3968">
                  <c:v>4.3100050364854842E-2</c:v>
                </c:pt>
                <c:pt idx="3969">
                  <c:v>4.3107888031111471E-2</c:v>
                </c:pt>
                <c:pt idx="3970">
                  <c:v>4.3116705332223781E-2</c:v>
                </c:pt>
                <c:pt idx="3971">
                  <c:v>4.3127971770508373E-2</c:v>
                </c:pt>
                <c:pt idx="3972">
                  <c:v>4.3139727918606645E-2</c:v>
                </c:pt>
                <c:pt idx="3973">
                  <c:v>4.3150994097513114E-2</c:v>
                </c:pt>
                <c:pt idx="3974">
                  <c:v>4.3159321191648829E-2</c:v>
                </c:pt>
                <c:pt idx="3975">
                  <c:v>4.3168138039273309E-2</c:v>
                </c:pt>
                <c:pt idx="3976">
                  <c:v>4.3178914080802232E-2</c:v>
                </c:pt>
                <c:pt idx="3977">
                  <c:v>4.3190669630033922E-2</c:v>
                </c:pt>
                <c:pt idx="3978">
                  <c:v>4.3202914846868612E-2</c:v>
                </c:pt>
                <c:pt idx="3979">
                  <c:v>4.32132007131334E-2</c:v>
                </c:pt>
                <c:pt idx="3980">
                  <c:v>4.3222996677881702E-2</c:v>
                </c:pt>
                <c:pt idx="3981">
                  <c:v>4.3234261918711867E-2</c:v>
                </c:pt>
                <c:pt idx="3982">
                  <c:v>4.3246996385968108E-2</c:v>
                </c:pt>
                <c:pt idx="3983">
                  <c:v>4.3260710246272899E-2</c:v>
                </c:pt>
                <c:pt idx="3984">
                  <c:v>4.3273444376730454E-2</c:v>
                </c:pt>
                <c:pt idx="3985">
                  <c:v>4.3285198814765606E-2</c:v>
                </c:pt>
                <c:pt idx="3986">
                  <c:v>4.3296953114635654E-2</c:v>
                </c:pt>
                <c:pt idx="3987">
                  <c:v>4.3308707276343471E-2</c:v>
                </c:pt>
                <c:pt idx="3988">
                  <c:v>4.3319481803207348E-2</c:v>
                </c:pt>
                <c:pt idx="3989">
                  <c:v>4.3331725442820164E-2</c:v>
                </c:pt>
                <c:pt idx="3990">
                  <c:v>4.3346417612481834E-2</c:v>
                </c:pt>
                <c:pt idx="3991">
                  <c:v>4.3361599294362674E-2</c:v>
                </c:pt>
                <c:pt idx="3992">
                  <c:v>4.3374821861759359E-2</c:v>
                </c:pt>
                <c:pt idx="3993">
                  <c:v>4.3386085392381729E-2</c:v>
                </c:pt>
                <c:pt idx="3994">
                  <c:v>4.3394410529128388E-2</c:v>
                </c:pt>
                <c:pt idx="3995">
                  <c:v>4.340224588863674E-2</c:v>
                </c:pt>
                <c:pt idx="3996">
                  <c:v>4.3411060594700478E-2</c:v>
                </c:pt>
                <c:pt idx="3997">
                  <c:v>4.3421834018818113E-2</c:v>
                </c:pt>
                <c:pt idx="3998">
                  <c:v>4.3434566097682654E-2</c:v>
                </c:pt>
                <c:pt idx="3999">
                  <c:v>4.3446808328334786E-2</c:v>
                </c:pt>
                <c:pt idx="4000">
                  <c:v>4.3456112323396891E-2</c:v>
                </c:pt>
                <c:pt idx="4001">
                  <c:v>4.3464436877182398E-2</c:v>
                </c:pt>
                <c:pt idx="4002">
                  <c:v>4.3474230381151273E-2</c:v>
                </c:pt>
                <c:pt idx="4003">
                  <c:v>4.3485003124739144E-2</c:v>
                </c:pt>
                <c:pt idx="4004">
                  <c:v>4.3498224060531915E-2</c:v>
                </c:pt>
                <c:pt idx="4005">
                  <c:v>4.3512913784188964E-2</c:v>
                </c:pt>
                <c:pt idx="4006">
                  <c:v>4.3523686111060764E-2</c:v>
                </c:pt>
                <c:pt idx="4007">
                  <c:v>4.3530541167742222E-2</c:v>
                </c:pt>
                <c:pt idx="4008">
                  <c:v>4.3536906535441504E-2</c:v>
                </c:pt>
                <c:pt idx="4009">
                  <c:v>4.3544251140131586E-2</c:v>
                </c:pt>
                <c:pt idx="4010">
                  <c:v>4.3555023129434003E-2</c:v>
                </c:pt>
                <c:pt idx="4011">
                  <c:v>4.3567753512648272E-2</c:v>
                </c:pt>
                <c:pt idx="4012">
                  <c:v>4.3579504491774175E-2</c:v>
                </c:pt>
                <c:pt idx="4013">
                  <c:v>4.359027610133677E-2</c:v>
                </c:pt>
                <c:pt idx="4014">
                  <c:v>4.3600557984047515E-2</c:v>
                </c:pt>
                <c:pt idx="4015">
                  <c:v>4.3610839761042075E-2</c:v>
                </c:pt>
                <c:pt idx="4016">
                  <c:v>4.3621611033080591E-2</c:v>
                </c:pt>
                <c:pt idx="4017">
                  <c:v>4.3634340568638678E-2</c:v>
                </c:pt>
                <c:pt idx="4018">
                  <c:v>4.3647559530211079E-2</c:v>
                </c:pt>
                <c:pt idx="4019">
                  <c:v>4.3660778317044853E-2</c:v>
                </c:pt>
                <c:pt idx="4020">
                  <c:v>4.3673507354034753E-2</c:v>
                </c:pt>
                <c:pt idx="4021">
                  <c:v>4.3682809240139064E-2</c:v>
                </c:pt>
                <c:pt idx="4022">
                  <c:v>4.3693090171483713E-2</c:v>
                </c:pt>
                <c:pt idx="4023">
                  <c:v>4.3705818797184014E-2</c:v>
                </c:pt>
                <c:pt idx="4024">
                  <c:v>4.3719526366749008E-2</c:v>
                </c:pt>
                <c:pt idx="4025">
                  <c:v>4.3730296468164218E-2</c:v>
                </c:pt>
                <c:pt idx="4026">
                  <c:v>4.3738618739811684E-2</c:v>
                </c:pt>
                <c:pt idx="4027">
                  <c:v>4.3746451402799591E-2</c:v>
                </c:pt>
                <c:pt idx="4028">
                  <c:v>4.3757710748362454E-2</c:v>
                </c:pt>
                <c:pt idx="4029">
                  <c:v>4.3769949023666412E-2</c:v>
                </c:pt>
                <c:pt idx="4030">
                  <c:v>4.3782676671103034E-2</c:v>
                </c:pt>
                <c:pt idx="4031">
                  <c:v>4.3796872702137633E-2</c:v>
                </c:pt>
                <c:pt idx="4032">
                  <c:v>4.3810579023640266E-2</c:v>
                </c:pt>
                <c:pt idx="4033">
                  <c:v>4.3821348144459107E-2</c:v>
                </c:pt>
                <c:pt idx="4034">
                  <c:v>4.3828690660342888E-2</c:v>
                </c:pt>
                <c:pt idx="4035">
                  <c:v>4.3837501608239314E-2</c:v>
                </c:pt>
                <c:pt idx="4036">
                  <c:v>4.3850717884524326E-2</c:v>
                </c:pt>
                <c:pt idx="4037">
                  <c:v>4.3864912949683699E-2</c:v>
                </c:pt>
                <c:pt idx="4038">
                  <c:v>4.3876660437434593E-2</c:v>
                </c:pt>
                <c:pt idx="4039">
                  <c:v>4.3886449905142198E-2</c:v>
                </c:pt>
                <c:pt idx="4040">
                  <c:v>4.3895749810699186E-2</c:v>
                </c:pt>
                <c:pt idx="4041">
                  <c:v>4.3905539091534683E-2</c:v>
                </c:pt>
                <c:pt idx="4042">
                  <c:v>4.3916307189771103E-2</c:v>
                </c:pt>
                <c:pt idx="4043">
                  <c:v>4.3930011874375133E-2</c:v>
                </c:pt>
                <c:pt idx="4044">
                  <c:v>4.3946163582969315E-2</c:v>
                </c:pt>
                <c:pt idx="4045">
                  <c:v>4.3960357293344868E-2</c:v>
                </c:pt>
                <c:pt idx="4046">
                  <c:v>4.397308251757831E-2</c:v>
                </c:pt>
                <c:pt idx="4047">
                  <c:v>4.3985318157403176E-2</c:v>
                </c:pt>
                <c:pt idx="4048">
                  <c:v>4.3995595979160952E-2</c:v>
                </c:pt>
                <c:pt idx="4049">
                  <c:v>4.400293721574345E-2</c:v>
                </c:pt>
                <c:pt idx="4050">
                  <c:v>4.4012725447352595E-2</c:v>
                </c:pt>
                <c:pt idx="4051">
                  <c:v>4.4025450005210964E-2</c:v>
                </c:pt>
                <c:pt idx="4052">
                  <c:v>4.4038174401157273E-2</c:v>
                </c:pt>
                <c:pt idx="4053">
                  <c:v>4.4050898635195179E-2</c:v>
                </c:pt>
                <c:pt idx="4054">
                  <c:v>4.4064112091485599E-2</c:v>
                </c:pt>
                <c:pt idx="4055">
                  <c:v>4.4075857239393883E-2</c:v>
                </c:pt>
                <c:pt idx="4056">
                  <c:v>4.4089070365901172E-2</c:v>
                </c:pt>
                <c:pt idx="4057">
                  <c:v>4.4104730141614437E-2</c:v>
                </c:pt>
                <c:pt idx="4058">
                  <c:v>4.4118921601536784E-2</c:v>
                </c:pt>
                <c:pt idx="4059">
                  <c:v>4.4130176754133429E-2</c:v>
                </c:pt>
                <c:pt idx="4060">
                  <c:v>4.4140942433734058E-2</c:v>
                </c:pt>
                <c:pt idx="4061">
                  <c:v>4.4152197338487117E-2</c:v>
                </c:pt>
                <c:pt idx="4062">
                  <c:v>4.4163452116568878E-2</c:v>
                </c:pt>
                <c:pt idx="4063">
                  <c:v>4.4174706767981776E-2</c:v>
                </c:pt>
                <c:pt idx="4064">
                  <c:v>4.4187429264879542E-2</c:v>
                </c:pt>
                <c:pt idx="4065">
                  <c:v>4.4198683646442902E-2</c:v>
                </c:pt>
                <c:pt idx="4066">
                  <c:v>4.4207002020973822E-2</c:v>
                </c:pt>
                <c:pt idx="4067">
                  <c:v>4.4214341705744141E-2</c:v>
                </c:pt>
                <c:pt idx="4068">
                  <c:v>4.4220702722303176E-2</c:v>
                </c:pt>
                <c:pt idx="4069">
                  <c:v>4.4228531610214603E-2</c:v>
                </c:pt>
                <c:pt idx="4070">
                  <c:v>4.4240764124874682E-2</c:v>
                </c:pt>
                <c:pt idx="4071">
                  <c:v>4.4253485781391232E-2</c:v>
                </c:pt>
                <c:pt idx="4072">
                  <c:v>4.4263271560892312E-2</c:v>
                </c:pt>
                <c:pt idx="4073">
                  <c:v>4.4272567962719986E-2</c:v>
                </c:pt>
                <c:pt idx="4074">
                  <c:v>4.4284799938719914E-2</c:v>
                </c:pt>
                <c:pt idx="4075">
                  <c:v>4.4296542494917962E-2</c:v>
                </c:pt>
                <c:pt idx="4076">
                  <c:v>4.4306817118481716E-2</c:v>
                </c:pt>
                <c:pt idx="4077">
                  <c:v>4.4317580896606992E-2</c:v>
                </c:pt>
                <c:pt idx="4078">
                  <c:v>4.4325898282168957E-2</c:v>
                </c:pt>
                <c:pt idx="4079">
                  <c:v>4.4333237094333428E-2</c:v>
                </c:pt>
                <c:pt idx="4080">
                  <c:v>4.4340575852639834E-2</c:v>
                </c:pt>
                <c:pt idx="4081">
                  <c:v>4.434938229151672E-2</c:v>
                </c:pt>
                <c:pt idx="4082">
                  <c:v>4.4361124089381899E-2</c:v>
                </c:pt>
                <c:pt idx="4083">
                  <c:v>4.4373844214821934E-2</c:v>
                </c:pt>
                <c:pt idx="4084">
                  <c:v>4.4384118044174303E-2</c:v>
                </c:pt>
                <c:pt idx="4085">
                  <c:v>4.4395370212357101E-2</c:v>
                </c:pt>
                <c:pt idx="4086">
                  <c:v>4.4408579117801376E-2</c:v>
                </c:pt>
                <c:pt idx="4087">
                  <c:v>4.4422277057680419E-2</c:v>
                </c:pt>
                <c:pt idx="4088">
                  <c:v>4.4433528796502107E-2</c:v>
                </c:pt>
                <c:pt idx="4089">
                  <c:v>4.4442334416836107E-2</c:v>
                </c:pt>
                <c:pt idx="4090">
                  <c:v>4.4451139959631972E-2</c:v>
                </c:pt>
                <c:pt idx="4091">
                  <c:v>4.4460923805133439E-2</c:v>
                </c:pt>
                <c:pt idx="4092">
                  <c:v>4.4473153477400086E-2</c:v>
                </c:pt>
                <c:pt idx="4093">
                  <c:v>4.4486361355459345E-2</c:v>
                </c:pt>
                <c:pt idx="4094">
                  <c:v>4.4498101545063513E-2</c:v>
                </c:pt>
                <c:pt idx="4095">
                  <c:v>4.4506906596815436E-2</c:v>
                </c:pt>
                <c:pt idx="4096">
                  <c:v>4.4513265752642306E-2</c:v>
                </c:pt>
                <c:pt idx="4097">
                  <c:v>4.4519624868030759E-2</c:v>
                </c:pt>
                <c:pt idx="4098">
                  <c:v>4.4529897199774307E-2</c:v>
                </c:pt>
                <c:pt idx="4099">
                  <c:v>4.4546039222179173E-2</c:v>
                </c:pt>
                <c:pt idx="4100">
                  <c:v>4.4562180984023647E-2</c:v>
                </c:pt>
                <c:pt idx="4101">
                  <c:v>4.4575387686278375E-2</c:v>
                </c:pt>
                <c:pt idx="4102">
                  <c:v>4.4582724667721986E-2</c:v>
                </c:pt>
                <c:pt idx="4103">
                  <c:v>4.4587126830749335E-2</c:v>
                </c:pt>
                <c:pt idx="4104">
                  <c:v>4.4593974601384104E-2</c:v>
                </c:pt>
                <c:pt idx="4105">
                  <c:v>4.4603757049520146E-2</c:v>
                </c:pt>
                <c:pt idx="4106">
                  <c:v>4.4615984975118858E-2</c:v>
                </c:pt>
                <c:pt idx="4107">
                  <c:v>4.463016918149415E-2</c:v>
                </c:pt>
                <c:pt idx="4108">
                  <c:v>4.4643374985885803E-2</c:v>
                </c:pt>
                <c:pt idx="4109">
                  <c:v>4.46546242372605E-2</c:v>
                </c:pt>
                <c:pt idx="4110">
                  <c:v>4.4664406092115423E-2</c:v>
                </c:pt>
                <c:pt idx="4111">
                  <c:v>4.4675655106909677E-2</c:v>
                </c:pt>
                <c:pt idx="4112">
                  <c:v>4.4689349388911379E-2</c:v>
                </c:pt>
                <c:pt idx="4113">
                  <c:v>4.4701576267944312E-2</c:v>
                </c:pt>
                <c:pt idx="4114">
                  <c:v>4.4711846730802418E-2</c:v>
                </c:pt>
                <c:pt idx="4115">
                  <c:v>4.4721138963449633E-2</c:v>
                </c:pt>
                <c:pt idx="4116">
                  <c:v>4.4729452993154797E-2</c:v>
                </c:pt>
                <c:pt idx="4117">
                  <c:v>4.4738256008089582E-2</c:v>
                </c:pt>
                <c:pt idx="4118">
                  <c:v>4.4750971337299585E-2</c:v>
                </c:pt>
                <c:pt idx="4119">
                  <c:v>4.4766131710822145E-2</c:v>
                </c:pt>
                <c:pt idx="4120">
                  <c:v>4.4780313787660175E-2</c:v>
                </c:pt>
                <c:pt idx="4121">
                  <c:v>4.4791561498689937E-2</c:v>
                </c:pt>
                <c:pt idx="4122">
                  <c:v>4.4802320060427017E-2</c:v>
                </c:pt>
                <c:pt idx="4123">
                  <c:v>4.4815034575072493E-2</c:v>
                </c:pt>
                <c:pt idx="4124">
                  <c:v>4.4828237938409461E-2</c:v>
                </c:pt>
                <c:pt idx="4125">
                  <c:v>4.4840463119397322E-2</c:v>
                </c:pt>
                <c:pt idx="4126">
                  <c:v>4.4852688150931887E-2</c:v>
                </c:pt>
                <c:pt idx="4127">
                  <c:v>4.4864424040602952E-2</c:v>
                </c:pt>
                <c:pt idx="4128">
                  <c:v>4.4874692831083841E-2</c:v>
                </c:pt>
                <c:pt idx="4129">
                  <c:v>4.4884472533507094E-2</c:v>
                </c:pt>
                <c:pt idx="4130">
                  <c:v>4.4894741118117379E-2</c:v>
                </c:pt>
                <c:pt idx="4131">
                  <c:v>4.4905009597284565E-2</c:v>
                </c:pt>
                <c:pt idx="4132">
                  <c:v>4.4916255905867321E-2</c:v>
                </c:pt>
                <c:pt idx="4133">
                  <c:v>4.4927013126162686E-2</c:v>
                </c:pt>
                <c:pt idx="4134">
                  <c:v>4.4935814402152052E-2</c:v>
                </c:pt>
                <c:pt idx="4135">
                  <c:v>4.4944126647238271E-2</c:v>
                </c:pt>
                <c:pt idx="4136">
                  <c:v>4.4952927772608821E-2</c:v>
                </c:pt>
                <c:pt idx="4137">
                  <c:v>4.4962706709951339E-2</c:v>
                </c:pt>
                <c:pt idx="4138">
                  <c:v>4.4975419185535083E-2</c:v>
                </c:pt>
                <c:pt idx="4139">
                  <c:v>4.4990576156752032E-2</c:v>
                </c:pt>
                <c:pt idx="4140">
                  <c:v>4.5006221821558549E-2</c:v>
                </c:pt>
                <c:pt idx="4141">
                  <c:v>4.5022356157013783E-2</c:v>
                </c:pt>
                <c:pt idx="4142">
                  <c:v>4.5036534600548607E-2</c:v>
                </c:pt>
                <c:pt idx="4143">
                  <c:v>4.5047779430065986E-2</c:v>
                </c:pt>
                <c:pt idx="4144">
                  <c:v>4.5059024133138767E-2</c:v>
                </c:pt>
                <c:pt idx="4145">
                  <c:v>4.5073202056791904E-2</c:v>
                </c:pt>
                <c:pt idx="4146">
                  <c:v>4.5087868662836761E-2</c:v>
                </c:pt>
                <c:pt idx="4147">
                  <c:v>4.5100579547411798E-2</c:v>
                </c:pt>
                <c:pt idx="4148">
                  <c:v>4.5112312528234395E-2</c:v>
                </c:pt>
                <c:pt idx="4149">
                  <c:v>4.5124534236873494E-2</c:v>
                </c:pt>
                <c:pt idx="4150">
                  <c:v>4.5135778076899065E-2</c:v>
                </c:pt>
                <c:pt idx="4151">
                  <c:v>4.5144577515690426E-2</c:v>
                </c:pt>
                <c:pt idx="4152">
                  <c:v>4.515679883000509E-2</c:v>
                </c:pt>
                <c:pt idx="4153">
                  <c:v>4.5170975367493607E-2</c:v>
                </c:pt>
                <c:pt idx="4154">
                  <c:v>4.5179774496575315E-2</c:v>
                </c:pt>
                <c:pt idx="4155">
                  <c:v>4.518466286816579E-2</c:v>
                </c:pt>
                <c:pt idx="4156">
                  <c:v>4.5190040049315691E-2</c:v>
                </c:pt>
                <c:pt idx="4157">
                  <c:v>4.5197372522468394E-2</c:v>
                </c:pt>
                <c:pt idx="4158">
                  <c:v>4.5204704941856425E-2</c:v>
                </c:pt>
                <c:pt idx="4159">
                  <c:v>4.5213014952168333E-2</c:v>
                </c:pt>
                <c:pt idx="4160">
                  <c:v>4.5222791346477734E-2</c:v>
                </c:pt>
                <c:pt idx="4161">
                  <c:v>4.5234034081776675E-2</c:v>
                </c:pt>
                <c:pt idx="4162">
                  <c:v>4.5245276690677801E-2</c:v>
                </c:pt>
                <c:pt idx="4163">
                  <c:v>4.5255541571027375E-2</c:v>
                </c:pt>
                <c:pt idx="4164">
                  <c:v>4.5267272733834893E-2</c:v>
                </c:pt>
                <c:pt idx="4165">
                  <c:v>4.5278514969055467E-2</c:v>
                </c:pt>
                <c:pt idx="4166">
                  <c:v>4.5286824366030286E-2</c:v>
                </c:pt>
                <c:pt idx="4167">
                  <c:v>4.5293667346989364E-2</c:v>
                </c:pt>
                <c:pt idx="4168">
                  <c:v>4.5304420508174334E-2</c:v>
                </c:pt>
                <c:pt idx="4169">
                  <c:v>4.5317617411594492E-2</c:v>
                </c:pt>
                <c:pt idx="4170">
                  <c:v>4.532934784620718E-2</c:v>
                </c:pt>
                <c:pt idx="4171">
                  <c:v>4.5342055661758217E-2</c:v>
                </c:pt>
                <c:pt idx="4172">
                  <c:v>4.535671832519237E-2</c:v>
                </c:pt>
                <c:pt idx="4173">
                  <c:v>4.5370892028817854E-2</c:v>
                </c:pt>
                <c:pt idx="4174">
                  <c:v>4.5383599316447698E-2</c:v>
                </c:pt>
                <c:pt idx="4175">
                  <c:v>4.5393862777037219E-2</c:v>
                </c:pt>
                <c:pt idx="4176">
                  <c:v>4.5402171215600758E-2</c:v>
                </c:pt>
                <c:pt idx="4177">
                  <c:v>4.541047958513468E-2</c:v>
                </c:pt>
                <c:pt idx="4178">
                  <c:v>4.5418787885639945E-2</c:v>
                </c:pt>
                <c:pt idx="4179">
                  <c:v>4.5429050985081425E-2</c:v>
                </c:pt>
                <c:pt idx="4180">
                  <c:v>4.5440780112610477E-2</c:v>
                </c:pt>
                <c:pt idx="4181">
                  <c:v>4.5454952624827828E-2</c:v>
                </c:pt>
                <c:pt idx="4182">
                  <c:v>4.5467658844326971E-2</c:v>
                </c:pt>
                <c:pt idx="4183">
                  <c:v>4.5477921442215824E-2</c:v>
                </c:pt>
                <c:pt idx="4184">
                  <c:v>4.5488672622279944E-2</c:v>
                </c:pt>
                <c:pt idx="4185">
                  <c:v>4.5502355775191371E-2</c:v>
                </c:pt>
                <c:pt idx="4186">
                  <c:v>4.5517016088404305E-2</c:v>
                </c:pt>
                <c:pt idx="4187">
                  <c:v>4.5530210186537731E-2</c:v>
                </c:pt>
                <c:pt idx="4188">
                  <c:v>4.5539983480328422E-2</c:v>
                </c:pt>
                <c:pt idx="4189">
                  <c:v>4.5549268020957434E-2</c:v>
                </c:pt>
                <c:pt idx="4190">
                  <c:v>4.5561484390453086E-2</c:v>
                </c:pt>
                <c:pt idx="4191">
                  <c:v>4.5576143836853898E-2</c:v>
                </c:pt>
                <c:pt idx="4192">
                  <c:v>4.5589337154878493E-2</c:v>
                </c:pt>
                <c:pt idx="4193">
                  <c:v>4.5599598504113915E-2</c:v>
                </c:pt>
                <c:pt idx="4194">
                  <c:v>4.5610348376092874E-2</c:v>
                </c:pt>
                <c:pt idx="4195">
                  <c:v>4.562207537736674E-2</c:v>
                </c:pt>
                <c:pt idx="4196">
                  <c:v>4.5635268089419777E-2</c:v>
                </c:pt>
                <c:pt idx="4197">
                  <c:v>4.5646994798465443E-2</c:v>
                </c:pt>
                <c:pt idx="4198">
                  <c:v>4.5657744160955145E-2</c:v>
                </c:pt>
                <c:pt idx="4199">
                  <c:v>4.5667027608299882E-2</c:v>
                </c:pt>
                <c:pt idx="4200">
                  <c:v>4.5676799565031713E-2</c:v>
                </c:pt>
                <c:pt idx="4201">
                  <c:v>4.5686082835479092E-2</c:v>
                </c:pt>
                <c:pt idx="4202">
                  <c:v>4.5695854606006711E-2</c:v>
                </c:pt>
                <c:pt idx="4203">
                  <c:v>4.5704649117840487E-2</c:v>
                </c:pt>
                <c:pt idx="4204">
                  <c:v>4.5713443552331715E-2</c:v>
                </c:pt>
                <c:pt idx="4205">
                  <c:v>4.5722726482610734E-2</c:v>
                </c:pt>
                <c:pt idx="4206">
                  <c:v>4.5732986463190281E-2</c:v>
                </c:pt>
                <c:pt idx="4207">
                  <c:v>4.5743734901368932E-2</c:v>
                </c:pt>
                <c:pt idx="4208">
                  <c:v>4.5756437452090112E-2</c:v>
                </c:pt>
                <c:pt idx="4209">
                  <c:v>4.5771094040886709E-2</c:v>
                </c:pt>
                <c:pt idx="4210">
                  <c:v>4.5783796244083921E-2</c:v>
                </c:pt>
                <c:pt idx="4211">
                  <c:v>4.5793567059829898E-2</c:v>
                </c:pt>
                <c:pt idx="4212">
                  <c:v>4.5802849246361299E-2</c:v>
                </c:pt>
                <c:pt idx="4213">
                  <c:v>4.5813596933654645E-2</c:v>
                </c:pt>
                <c:pt idx="4214">
                  <c:v>4.5824344505436182E-2</c:v>
                </c:pt>
                <c:pt idx="4215">
                  <c:v>4.5834603443475092E-2</c:v>
                </c:pt>
                <c:pt idx="4216">
                  <c:v>4.5844373762808262E-2</c:v>
                </c:pt>
                <c:pt idx="4217">
                  <c:v>4.5852678459187321E-2</c:v>
                </c:pt>
                <c:pt idx="4218">
                  <c:v>4.5862448601924274E-2</c:v>
                </c:pt>
                <c:pt idx="4219">
                  <c:v>4.5876126641392463E-2</c:v>
                </c:pt>
                <c:pt idx="4220">
                  <c:v>4.5892246947727658E-2</c:v>
                </c:pt>
                <c:pt idx="4221">
                  <c:v>4.5908366994202379E-2</c:v>
                </c:pt>
                <c:pt idx="4222">
                  <c:v>4.5922532881134993E-2</c:v>
                </c:pt>
                <c:pt idx="4223">
                  <c:v>4.593327928218971E-2</c:v>
                </c:pt>
                <c:pt idx="4224">
                  <c:v>4.5941094774057709E-2</c:v>
                </c:pt>
                <c:pt idx="4225">
                  <c:v>4.5949398667240446E-2</c:v>
                </c:pt>
                <c:pt idx="4226">
                  <c:v>4.5959167865057528E-2</c:v>
                </c:pt>
                <c:pt idx="4227">
                  <c:v>4.5972356130725089E-2</c:v>
                </c:pt>
                <c:pt idx="4228">
                  <c:v>4.5985544222464501E-2</c:v>
                </c:pt>
                <c:pt idx="4229">
                  <c:v>4.5995313067176684E-2</c:v>
                </c:pt>
                <c:pt idx="4230">
                  <c:v>4.6005081816459382E-2</c:v>
                </c:pt>
                <c:pt idx="4231">
                  <c:v>4.6016315760162241E-2</c:v>
                </c:pt>
                <c:pt idx="4232">
                  <c:v>4.6028526425396864E-2</c:v>
                </c:pt>
                <c:pt idx="4233">
                  <c:v>4.6040248523750257E-2</c:v>
                </c:pt>
                <c:pt idx="4234">
                  <c:v>4.6050993659866993E-2</c:v>
                </c:pt>
                <c:pt idx="4235">
                  <c:v>4.6059785048994363E-2</c:v>
                </c:pt>
                <c:pt idx="4236">
                  <c:v>4.6068576360834085E-2</c:v>
                </c:pt>
                <c:pt idx="4237">
                  <c:v>4.6076390795364346E-2</c:v>
                </c:pt>
                <c:pt idx="4238">
                  <c:v>4.6084693565144073E-2</c:v>
                </c:pt>
                <c:pt idx="4239">
                  <c:v>4.6092019481231594E-2</c:v>
                </c:pt>
                <c:pt idx="4240">
                  <c:v>4.6098856954492284E-2</c:v>
                </c:pt>
                <c:pt idx="4241">
                  <c:v>4.6107159537743303E-2</c:v>
                </c:pt>
                <c:pt idx="4242">
                  <c:v>4.6118392334775986E-2</c:v>
                </c:pt>
                <c:pt idx="4243">
                  <c:v>4.6131090127313729E-2</c:v>
                </c:pt>
                <c:pt idx="4244">
                  <c:v>4.6144764492811158E-2</c:v>
                </c:pt>
                <c:pt idx="4245">
                  <c:v>4.6157950311024307E-2</c:v>
                </c:pt>
                <c:pt idx="4246">
                  <c:v>4.6170159246940075E-2</c:v>
                </c:pt>
                <c:pt idx="4247">
                  <c:v>4.6179437938546987E-2</c:v>
                </c:pt>
                <c:pt idx="4248">
                  <c:v>4.6188716544060447E-2</c:v>
                </c:pt>
                <c:pt idx="4249">
                  <c:v>4.6198971744729297E-2</c:v>
                </c:pt>
                <c:pt idx="4250">
                  <c:v>4.6210691845287762E-2</c:v>
                </c:pt>
                <c:pt idx="4251">
                  <c:v>4.6221923479429675E-2</c:v>
                </c:pt>
                <c:pt idx="4252">
                  <c:v>4.6232666663611831E-2</c:v>
                </c:pt>
                <c:pt idx="4253">
                  <c:v>4.6241944775252342E-2</c:v>
                </c:pt>
                <c:pt idx="4254">
                  <c:v>4.6250734485822106E-2</c:v>
                </c:pt>
                <c:pt idx="4255">
                  <c:v>4.6260989050507295E-2</c:v>
                </c:pt>
                <c:pt idx="4256">
                  <c:v>4.6272708424243622E-2</c:v>
                </c:pt>
                <c:pt idx="4257">
                  <c:v>4.6282474464109664E-2</c:v>
                </c:pt>
                <c:pt idx="4258">
                  <c:v>4.6290287227332735E-2</c:v>
                </c:pt>
                <c:pt idx="4259">
                  <c:v>4.6298588221376849E-2</c:v>
                </c:pt>
                <c:pt idx="4260">
                  <c:v>4.6305912570663341E-2</c:v>
                </c:pt>
                <c:pt idx="4261">
                  <c:v>4.6312748581596987E-2</c:v>
                </c:pt>
                <c:pt idx="4262">
                  <c:v>4.6321049389192445E-2</c:v>
                </c:pt>
                <c:pt idx="4263">
                  <c:v>4.6333256334016408E-2</c:v>
                </c:pt>
                <c:pt idx="4264">
                  <c:v>4.6349369273024091E-2</c:v>
                </c:pt>
                <c:pt idx="4265">
                  <c:v>4.6364505433776369E-2</c:v>
                </c:pt>
                <c:pt idx="4266">
                  <c:v>4.6375735340482754E-2</c:v>
                </c:pt>
                <c:pt idx="4267">
                  <c:v>4.6383059124740708E-2</c:v>
                </c:pt>
                <c:pt idx="4268">
                  <c:v>4.6389406361044203E-2</c:v>
                </c:pt>
                <c:pt idx="4269">
                  <c:v>4.6396241801239461E-2</c:v>
                </c:pt>
                <c:pt idx="4270">
                  <c:v>4.6405030155693278E-2</c:v>
                </c:pt>
                <c:pt idx="4271">
                  <c:v>4.6414794903391843E-2</c:v>
                </c:pt>
                <c:pt idx="4272">
                  <c:v>4.6425047785855475E-2</c:v>
                </c:pt>
                <c:pt idx="4273">
                  <c:v>4.6437253461250473E-2</c:v>
                </c:pt>
                <c:pt idx="4274">
                  <c:v>4.644897076947245E-2</c:v>
                </c:pt>
                <c:pt idx="4275">
                  <c:v>4.6459223301542972E-2</c:v>
                </c:pt>
                <c:pt idx="4276">
                  <c:v>4.6470940352341922E-2</c:v>
                </c:pt>
                <c:pt idx="4277">
                  <c:v>4.6487051073025927E-2</c:v>
                </c:pt>
                <c:pt idx="4278">
                  <c:v>4.6502185149963453E-2</c:v>
                </c:pt>
                <c:pt idx="4279">
                  <c:v>4.6515854441948092E-2</c:v>
                </c:pt>
                <c:pt idx="4280">
                  <c:v>4.6528547188629456E-2</c:v>
                </c:pt>
                <c:pt idx="4281">
                  <c:v>4.6540751600817366E-2</c:v>
                </c:pt>
                <c:pt idx="4282">
                  <c:v>4.6554908532356477E-2</c:v>
                </c:pt>
                <c:pt idx="4283">
                  <c:v>4.6573458691009602E-2</c:v>
                </c:pt>
                <c:pt idx="4284">
                  <c:v>4.6589079610349866E-2</c:v>
                </c:pt>
                <c:pt idx="4285">
                  <c:v>4.6597866270247555E-2</c:v>
                </c:pt>
                <c:pt idx="4286">
                  <c:v>4.6604700285680846E-2</c:v>
                </c:pt>
                <c:pt idx="4287">
                  <c:v>4.6612998670204957E-2</c:v>
                </c:pt>
                <c:pt idx="4288">
                  <c:v>4.6622273253770323E-2</c:v>
                </c:pt>
                <c:pt idx="4289">
                  <c:v>4.6631547751318336E-2</c:v>
                </c:pt>
                <c:pt idx="4290">
                  <c:v>4.6641798411692637E-2</c:v>
                </c:pt>
                <c:pt idx="4291">
                  <c:v>4.6652537086052374E-2</c:v>
                </c:pt>
                <c:pt idx="4292">
                  <c:v>4.6662787531275562E-2</c:v>
                </c:pt>
                <c:pt idx="4293">
                  <c:v>4.6672061653083553E-2</c:v>
                </c:pt>
                <c:pt idx="4294">
                  <c:v>4.667938326744088E-2</c:v>
                </c:pt>
                <c:pt idx="4295">
                  <c:v>4.6686216725810234E-2</c:v>
                </c:pt>
                <c:pt idx="4296">
                  <c:v>4.669256203819859E-2</c:v>
                </c:pt>
                <c:pt idx="4297">
                  <c:v>4.669988350246207E-2</c:v>
                </c:pt>
                <c:pt idx="4298">
                  <c:v>4.6708669188822112E-2</c:v>
                </c:pt>
                <c:pt idx="4299">
                  <c:v>4.6718919058685401E-2</c:v>
                </c:pt>
                <c:pt idx="4300">
                  <c:v>4.6728192659939542E-2</c:v>
                </c:pt>
                <c:pt idx="4301">
                  <c:v>4.6736490019744246E-2</c:v>
                </c:pt>
                <c:pt idx="4302">
                  <c:v>4.6743811162398827E-2</c:v>
                </c:pt>
                <c:pt idx="4303">
                  <c:v>4.6751620322152819E-2</c:v>
                </c:pt>
                <c:pt idx="4304">
                  <c:v>4.6761869751784396E-2</c:v>
                </c:pt>
                <c:pt idx="4305">
                  <c:v>4.6775535494549485E-2</c:v>
                </c:pt>
                <c:pt idx="4306">
                  <c:v>4.6789201050564409E-2</c:v>
                </c:pt>
                <c:pt idx="4307">
                  <c:v>4.6802866419834672E-2</c:v>
                </c:pt>
                <c:pt idx="4308">
                  <c:v>4.6815555524091557E-2</c:v>
                </c:pt>
                <c:pt idx="4309">
                  <c:v>4.6826292332702114E-2</c:v>
                </c:pt>
                <c:pt idx="4310">
                  <c:v>4.6836540997020733E-2</c:v>
                </c:pt>
                <c:pt idx="4311">
                  <c:v>4.6848253627628886E-2</c:v>
                </c:pt>
                <c:pt idx="4312">
                  <c:v>4.6860454138635176E-2</c:v>
                </c:pt>
                <c:pt idx="4313">
                  <c:v>4.6871678477295883E-2</c:v>
                </c:pt>
                <c:pt idx="4314">
                  <c:v>4.6882902689972625E-2</c:v>
                </c:pt>
                <c:pt idx="4315">
                  <c:v>4.6894614777578982E-2</c:v>
                </c:pt>
                <c:pt idx="4316">
                  <c:v>4.6907302717692161E-2</c:v>
                </c:pt>
                <c:pt idx="4317">
                  <c:v>4.6922430435893413E-2</c:v>
                </c:pt>
                <c:pt idx="4318">
                  <c:v>4.6936581965100636E-2</c:v>
                </c:pt>
                <c:pt idx="4319">
                  <c:v>4.6946829499165656E-2</c:v>
                </c:pt>
                <c:pt idx="4320">
                  <c:v>4.6955125045067547E-2</c:v>
                </c:pt>
                <c:pt idx="4321">
                  <c:v>4.6964396456110523E-2</c:v>
                </c:pt>
                <c:pt idx="4322">
                  <c:v>4.6975131666771898E-2</c:v>
                </c:pt>
                <c:pt idx="4323">
                  <c:v>4.6986842674240775E-2</c:v>
                </c:pt>
                <c:pt idx="4324">
                  <c:v>4.6999041494517495E-2</c:v>
                </c:pt>
                <c:pt idx="4325">
                  <c:v>4.7010264277743533E-2</c:v>
                </c:pt>
                <c:pt idx="4326">
                  <c:v>4.70205110567785E-2</c:v>
                </c:pt>
                <c:pt idx="4327">
                  <c:v>4.7029781861623425E-2</c:v>
                </c:pt>
                <c:pt idx="4328">
                  <c:v>4.7037588788514495E-2</c:v>
                </c:pt>
                <c:pt idx="4329">
                  <c:v>4.7046859435037232E-2</c:v>
                </c:pt>
                <c:pt idx="4330">
                  <c:v>4.705759376048247E-2</c:v>
                </c:pt>
                <c:pt idx="4331">
                  <c:v>4.7069303802282587E-2</c:v>
                </c:pt>
                <c:pt idx="4332">
                  <c:v>4.7079549976373557E-2</c:v>
                </c:pt>
                <c:pt idx="4333">
                  <c:v>4.7090283950915607E-2</c:v>
                </c:pt>
                <c:pt idx="4334">
                  <c:v>4.7102969408648686E-2</c:v>
                </c:pt>
                <c:pt idx="4335">
                  <c:v>4.7116630490860116E-2</c:v>
                </c:pt>
                <c:pt idx="4336">
                  <c:v>4.7129315614381696E-2</c:v>
                </c:pt>
                <c:pt idx="4337">
                  <c:v>4.7141024816350997E-2</c:v>
                </c:pt>
                <c:pt idx="4338">
                  <c:v>4.7154197504684622E-2</c:v>
                </c:pt>
                <c:pt idx="4339">
                  <c:v>4.7168833621547404E-2</c:v>
                </c:pt>
                <c:pt idx="4340">
                  <c:v>4.7183469524197552E-2</c:v>
                </c:pt>
                <c:pt idx="4341">
                  <c:v>4.7196641653435907E-2</c:v>
                </c:pt>
                <c:pt idx="4342">
                  <c:v>4.7208837914696419E-2</c:v>
                </c:pt>
                <c:pt idx="4343">
                  <c:v>4.7221521868616834E-2</c:v>
                </c:pt>
                <c:pt idx="4344">
                  <c:v>4.7236644834181933E-2</c:v>
                </c:pt>
                <c:pt idx="4345">
                  <c:v>4.7250304090377053E-2</c:v>
                </c:pt>
                <c:pt idx="4346">
                  <c:v>4.7262011875761852E-2</c:v>
                </c:pt>
                <c:pt idx="4347">
                  <c:v>4.7271768258875316E-2</c:v>
                </c:pt>
                <c:pt idx="4348">
                  <c:v>4.7280061109681963E-2</c:v>
                </c:pt>
                <c:pt idx="4349">
                  <c:v>4.7289329508612386E-2</c:v>
                </c:pt>
                <c:pt idx="4350">
                  <c:v>4.7300061231634744E-2</c:v>
                </c:pt>
                <c:pt idx="4351">
                  <c:v>4.7312744028542804E-2</c:v>
                </c:pt>
                <c:pt idx="4352">
                  <c:v>4.7325426664599407E-2</c:v>
                </c:pt>
                <c:pt idx="4353">
                  <c:v>4.7337621355275354E-2</c:v>
                </c:pt>
                <c:pt idx="4354">
                  <c:v>4.7346889220732193E-2</c:v>
                </c:pt>
                <c:pt idx="4355">
                  <c:v>4.7354205895947209E-2</c:v>
                </c:pt>
                <c:pt idx="4356">
                  <c:v>4.7360546971164354E-2</c:v>
                </c:pt>
                <c:pt idx="4357">
                  <c:v>4.7369814624153232E-2</c:v>
                </c:pt>
                <c:pt idx="4358">
                  <c:v>4.7381033247067397E-2</c:v>
                </c:pt>
                <c:pt idx="4359">
                  <c:v>4.7390788469037805E-2</c:v>
                </c:pt>
                <c:pt idx="4360">
                  <c:v>4.7399568087446504E-2</c:v>
                </c:pt>
                <c:pt idx="4361">
                  <c:v>4.7408347628773918E-2</c:v>
                </c:pt>
                <c:pt idx="4362">
                  <c:v>4.741663934703038E-2</c:v>
                </c:pt>
                <c:pt idx="4363">
                  <c:v>4.74254187384818E-2</c:v>
                </c:pt>
                <c:pt idx="4364">
                  <c:v>4.7435661264425479E-2</c:v>
                </c:pt>
                <c:pt idx="4365">
                  <c:v>4.7446391417178969E-2</c:v>
                </c:pt>
                <c:pt idx="4366">
                  <c:v>4.7456633728312797E-2</c:v>
                </c:pt>
                <c:pt idx="4367">
                  <c:v>4.7467363656032081E-2</c:v>
                </c:pt>
                <c:pt idx="4368">
                  <c:v>4.7478581184639872E-2</c:v>
                </c:pt>
                <c:pt idx="4369">
                  <c:v>4.7490286297726135E-2</c:v>
                </c:pt>
                <c:pt idx="4370">
                  <c:v>4.7503454386180699E-2</c:v>
                </c:pt>
                <c:pt idx="4371">
                  <c:v>4.7516134603773526E-2</c:v>
                </c:pt>
                <c:pt idx="4372">
                  <c:v>4.7528814660580225E-2</c:v>
                </c:pt>
                <c:pt idx="4373">
                  <c:v>4.7541982241703064E-2</c:v>
                </c:pt>
                <c:pt idx="4374">
                  <c:v>4.7554174291852561E-2</c:v>
                </c:pt>
                <c:pt idx="4375">
                  <c:v>4.7564903173025412E-2</c:v>
                </c:pt>
                <c:pt idx="4376">
                  <c:v>4.7576607275752462E-2</c:v>
                </c:pt>
                <c:pt idx="4377">
                  <c:v>4.7588798903761734E-2</c:v>
                </c:pt>
                <c:pt idx="4378">
                  <c:v>4.7600502726815694E-2</c:v>
                </c:pt>
                <c:pt idx="4379">
                  <c:v>4.7611718762039935E-2</c:v>
                </c:pt>
                <c:pt idx="4380">
                  <c:v>4.7622447025846129E-2</c:v>
                </c:pt>
                <c:pt idx="4381">
                  <c:v>4.7633662814946499E-2</c:v>
                </c:pt>
                <c:pt idx="4382">
                  <c:v>4.7646829015554316E-2</c:v>
                </c:pt>
                <c:pt idx="4383">
                  <c:v>4.766243317698933E-2</c:v>
                </c:pt>
                <c:pt idx="4384">
                  <c:v>4.7676574237973883E-2</c:v>
                </c:pt>
                <c:pt idx="4385">
                  <c:v>4.7689739873617028E-2</c:v>
                </c:pt>
                <c:pt idx="4386">
                  <c:v>4.7700954908004696E-2</c:v>
                </c:pt>
                <c:pt idx="4387">
                  <c:v>4.7709244200408833E-2</c:v>
                </c:pt>
                <c:pt idx="4388">
                  <c:v>4.7716070624912933E-2</c:v>
                </c:pt>
                <c:pt idx="4389">
                  <c:v>4.7721921808826923E-2</c:v>
                </c:pt>
                <c:pt idx="4390">
                  <c:v>4.7726310174294823E-2</c:v>
                </c:pt>
                <c:pt idx="4391">
                  <c:v>4.7734111665354857E-2</c:v>
                </c:pt>
                <c:pt idx="4392">
                  <c:v>4.7746788958518908E-2</c:v>
                </c:pt>
                <c:pt idx="4393">
                  <c:v>4.7760441248349474E-2</c:v>
                </c:pt>
                <c:pt idx="4394">
                  <c:v>4.7773118207732224E-2</c:v>
                </c:pt>
                <c:pt idx="4395">
                  <c:v>4.7785795006411627E-2</c:v>
                </c:pt>
                <c:pt idx="4396">
                  <c:v>4.7801396999566585E-2</c:v>
                </c:pt>
                <c:pt idx="4397">
                  <c:v>4.7816023647075823E-2</c:v>
                </c:pt>
                <c:pt idx="4398">
                  <c:v>4.7826262173040236E-2</c:v>
                </c:pt>
                <c:pt idx="4399">
                  <c:v>4.7836988135427284E-2</c:v>
                </c:pt>
                <c:pt idx="4400">
                  <c:v>4.7848201518551313E-2</c:v>
                </c:pt>
                <c:pt idx="4401">
                  <c:v>4.7858927245621838E-2</c:v>
                </c:pt>
                <c:pt idx="4402">
                  <c:v>4.7869652857652024E-2</c:v>
                </c:pt>
                <c:pt idx="4403">
                  <c:v>4.7879403314217223E-2</c:v>
                </c:pt>
                <c:pt idx="4404">
                  <c:v>4.7886716094250992E-2</c:v>
                </c:pt>
                <c:pt idx="4405">
                  <c:v>4.7893541307368434E-2</c:v>
                </c:pt>
                <c:pt idx="4406">
                  <c:v>4.7902804022089795E-2</c:v>
                </c:pt>
                <c:pt idx="4407">
                  <c:v>4.7914504170681833E-2</c:v>
                </c:pt>
                <c:pt idx="4408">
                  <c:v>4.7925229186635304E-2</c:v>
                </c:pt>
                <c:pt idx="4409">
                  <c:v>4.7934979101323688E-2</c:v>
                </c:pt>
                <c:pt idx="4410">
                  <c:v>4.7946191385697473E-2</c:v>
                </c:pt>
                <c:pt idx="4411">
                  <c:v>4.7957403544357402E-2</c:v>
                </c:pt>
                <c:pt idx="4412">
                  <c:v>4.7970078007118902E-2</c:v>
                </c:pt>
                <c:pt idx="4413">
                  <c:v>4.7984214718378874E-2</c:v>
                </c:pt>
                <c:pt idx="4414">
                  <c:v>4.7998838692141922E-2</c:v>
                </c:pt>
                <c:pt idx="4415">
                  <c:v>4.8011025173580565E-2</c:v>
                </c:pt>
                <c:pt idx="4416">
                  <c:v>4.8020286800151392E-2</c:v>
                </c:pt>
                <c:pt idx="4417">
                  <c:v>4.8028085998101384E-2</c:v>
                </c:pt>
                <c:pt idx="4418">
                  <c:v>4.8037347466663237E-2</c:v>
                </c:pt>
                <c:pt idx="4419">
                  <c:v>4.8049046041192076E-2</c:v>
                </c:pt>
                <c:pt idx="4420">
                  <c:v>4.8062694205173166E-2</c:v>
                </c:pt>
                <c:pt idx="4421">
                  <c:v>4.8076342182884153E-2</c:v>
                </c:pt>
                <c:pt idx="4422">
                  <c:v>4.8086090624352276E-2</c:v>
                </c:pt>
                <c:pt idx="4423">
                  <c:v>4.8092427060345985E-2</c:v>
                </c:pt>
                <c:pt idx="4424">
                  <c:v>4.8099738282755475E-2</c:v>
                </c:pt>
                <c:pt idx="4425">
                  <c:v>4.8109973904326996E-2</c:v>
                </c:pt>
                <c:pt idx="4426">
                  <c:v>4.8123133835262073E-2</c:v>
                </c:pt>
                <c:pt idx="4427">
                  <c:v>4.8134344010201814E-2</c:v>
                </c:pt>
                <c:pt idx="4428">
                  <c:v>4.8143604494715303E-2</c:v>
                </c:pt>
                <c:pt idx="4429">
                  <c:v>4.8154327053858734E-2</c:v>
                </c:pt>
                <c:pt idx="4430">
                  <c:v>4.8167486401126086E-2</c:v>
                </c:pt>
                <c:pt idx="4431">
                  <c:v>4.8182595067774475E-2</c:v>
                </c:pt>
                <c:pt idx="4432">
                  <c:v>4.8198678236275883E-2</c:v>
                </c:pt>
                <c:pt idx="4433">
                  <c:v>4.8212811716272799E-2</c:v>
                </c:pt>
                <c:pt idx="4434">
                  <c:v>4.8224020885958507E-2</c:v>
                </c:pt>
                <c:pt idx="4435">
                  <c:v>4.823425523550607E-2</c:v>
                </c:pt>
                <c:pt idx="4436">
                  <c:v>4.8245464164831664E-2</c:v>
                </c:pt>
                <c:pt idx="4437">
                  <c:v>4.8256672968518592E-2</c:v>
                </c:pt>
                <c:pt idx="4438">
                  <c:v>4.8266419652209562E-2</c:v>
                </c:pt>
                <c:pt idx="4439">
                  <c:v>4.8276653567844476E-2</c:v>
                </c:pt>
                <c:pt idx="4440">
                  <c:v>4.8286887378747721E-2</c:v>
                </c:pt>
                <c:pt idx="4441">
                  <c:v>4.8295659133308154E-2</c:v>
                </c:pt>
                <c:pt idx="4442">
                  <c:v>4.83034561838789E-2</c:v>
                </c:pt>
                <c:pt idx="4443">
                  <c:v>4.831125317365613E-2</c:v>
                </c:pt>
                <c:pt idx="4444">
                  <c:v>4.8317588183086894E-2</c:v>
                </c:pt>
                <c:pt idx="4445">
                  <c:v>4.8323435848479618E-2</c:v>
                </c:pt>
                <c:pt idx="4446">
                  <c:v>4.8330745382133763E-2</c:v>
                </c:pt>
                <c:pt idx="4447">
                  <c:v>4.8340004048062372E-2</c:v>
                </c:pt>
                <c:pt idx="4448">
                  <c:v>4.8349749919589451E-2</c:v>
                </c:pt>
                <c:pt idx="4449">
                  <c:v>4.8359982982469595E-2</c:v>
                </c:pt>
                <c:pt idx="4450">
                  <c:v>4.8372165063651475E-2</c:v>
                </c:pt>
                <c:pt idx="4451">
                  <c:v>4.8384834270656894E-2</c:v>
                </c:pt>
                <c:pt idx="4452">
                  <c:v>4.8399452386986092E-2</c:v>
                </c:pt>
                <c:pt idx="4453">
                  <c:v>4.8414557549370511E-2</c:v>
                </c:pt>
                <c:pt idx="4454">
                  <c:v>4.8427713472642402E-2</c:v>
                </c:pt>
                <c:pt idx="4455">
                  <c:v>4.8439894728759147E-2</c:v>
                </c:pt>
                <c:pt idx="4456">
                  <c:v>4.8451588595034054E-2</c:v>
                </c:pt>
                <c:pt idx="4457">
                  <c:v>4.8462795088563826E-2</c:v>
                </c:pt>
                <c:pt idx="4458">
                  <c:v>4.8471565300247405E-2</c:v>
                </c:pt>
                <c:pt idx="4459">
                  <c:v>4.8478873751228772E-2</c:v>
                </c:pt>
                <c:pt idx="4460">
                  <c:v>4.8485694923953986E-2</c:v>
                </c:pt>
                <c:pt idx="4461">
                  <c:v>4.8492028828394464E-2</c:v>
                </c:pt>
                <c:pt idx="4462">
                  <c:v>4.8499337129820914E-2</c:v>
                </c:pt>
                <c:pt idx="4463">
                  <c:v>4.8506645377836527E-2</c:v>
                </c:pt>
                <c:pt idx="4464">
                  <c:v>4.8512491937793896E-2</c:v>
                </c:pt>
                <c:pt idx="4465">
                  <c:v>4.8521748921152373E-2</c:v>
                </c:pt>
                <c:pt idx="4466">
                  <c:v>4.853587783580611E-2</c:v>
                </c:pt>
                <c:pt idx="4467">
                  <c:v>4.8548544968883105E-2</c:v>
                </c:pt>
                <c:pt idx="4468">
                  <c:v>4.8558775997693683E-2</c:v>
                </c:pt>
                <c:pt idx="4469">
                  <c:v>4.8569006921831109E-2</c:v>
                </c:pt>
                <c:pt idx="4470">
                  <c:v>4.8581673635267407E-2</c:v>
                </c:pt>
                <c:pt idx="4471">
                  <c:v>4.8594340188259928E-2</c:v>
                </c:pt>
                <c:pt idx="4472">
                  <c:v>4.8607006580813232E-2</c:v>
                </c:pt>
                <c:pt idx="4473">
                  <c:v>4.8619672812930829E-2</c:v>
                </c:pt>
                <c:pt idx="4474">
                  <c:v>4.8635748953429862E-2</c:v>
                </c:pt>
                <c:pt idx="4475">
                  <c:v>4.8650850546964837E-2</c:v>
                </c:pt>
                <c:pt idx="4476">
                  <c:v>4.8664003361971894E-2</c:v>
                </c:pt>
                <c:pt idx="4477">
                  <c:v>4.8674233209598322E-2</c:v>
                </c:pt>
                <c:pt idx="4478">
                  <c:v>4.8683975824331135E-2</c:v>
                </c:pt>
                <c:pt idx="4479">
                  <c:v>4.8694692590907473E-2</c:v>
                </c:pt>
                <c:pt idx="4480">
                  <c:v>4.8706870595336904E-2</c:v>
                </c:pt>
                <c:pt idx="4481">
                  <c:v>4.8719048451464485E-2</c:v>
                </c:pt>
                <c:pt idx="4482">
                  <c:v>4.8731226159293824E-2</c:v>
                </c:pt>
                <c:pt idx="4483">
                  <c:v>4.874535211459198E-2</c:v>
                </c:pt>
                <c:pt idx="4484">
                  <c:v>4.8759964961818079E-2</c:v>
                </c:pt>
                <c:pt idx="4485">
                  <c:v>4.8771655085855056E-2</c:v>
                </c:pt>
                <c:pt idx="4486">
                  <c:v>4.8782370912839546E-2</c:v>
                </c:pt>
                <c:pt idx="4487">
                  <c:v>4.8794060774952866E-2</c:v>
                </c:pt>
                <c:pt idx="4488">
                  <c:v>4.8805750500414948E-2</c:v>
                </c:pt>
                <c:pt idx="4489">
                  <c:v>4.8815004769494547E-2</c:v>
                </c:pt>
                <c:pt idx="4490">
                  <c:v>4.8823284832393787E-2</c:v>
                </c:pt>
                <c:pt idx="4491">
                  <c:v>4.8833025995089298E-2</c:v>
                </c:pt>
                <c:pt idx="4492">
                  <c:v>4.8843741164457305E-2</c:v>
                </c:pt>
                <c:pt idx="4493">
                  <c:v>4.8854943264217965E-2</c:v>
                </c:pt>
                <c:pt idx="4494">
                  <c:v>4.8864684118530018E-2</c:v>
                </c:pt>
                <c:pt idx="4495">
                  <c:v>4.8873450806285398E-2</c:v>
                </c:pt>
                <c:pt idx="4496">
                  <c:v>4.8882217417186867E-2</c:v>
                </c:pt>
                <c:pt idx="4497">
                  <c:v>4.8892445032771653E-2</c:v>
                </c:pt>
                <c:pt idx="4498">
                  <c:v>4.8902185521792915E-2</c:v>
                </c:pt>
                <c:pt idx="4499">
                  <c:v>4.8912412933154931E-2</c:v>
                </c:pt>
                <c:pt idx="4500">
                  <c:v>4.8923614263678313E-2</c:v>
                </c:pt>
                <c:pt idx="4501">
                  <c:v>4.893530247480251E-2</c:v>
                </c:pt>
                <c:pt idx="4502">
                  <c:v>4.8946990549314284E-2</c:v>
                </c:pt>
                <c:pt idx="4503">
                  <c:v>4.895770449760873E-2</c:v>
                </c:pt>
                <c:pt idx="4504">
                  <c:v>4.8967931341174026E-2</c:v>
                </c:pt>
                <c:pt idx="4505">
                  <c:v>4.8978158080151699E-2</c:v>
                </c:pt>
                <c:pt idx="4506">
                  <c:v>4.8991793569434762E-2</c:v>
                </c:pt>
                <c:pt idx="4507">
                  <c:v>4.900640281591951E-2</c:v>
                </c:pt>
                <c:pt idx="4508">
                  <c:v>4.9018090059439488E-2</c:v>
                </c:pt>
                <c:pt idx="4509">
                  <c:v>4.9028803246008563E-2</c:v>
                </c:pt>
                <c:pt idx="4510">
                  <c:v>4.9039516317806696E-2</c:v>
                </c:pt>
                <c:pt idx="4511">
                  <c:v>4.9049742324733692E-2</c:v>
                </c:pt>
                <c:pt idx="4512">
                  <c:v>4.9060942117099382E-2</c:v>
                </c:pt>
                <c:pt idx="4513">
                  <c:v>4.9075063415645624E-2</c:v>
                </c:pt>
                <c:pt idx="4514">
                  <c:v>4.9089671445679904E-2</c:v>
                </c:pt>
                <c:pt idx="4515">
                  <c:v>4.9102331565766114E-2</c:v>
                </c:pt>
                <c:pt idx="4516">
                  <c:v>4.9115478443906423E-2</c:v>
                </c:pt>
                <c:pt idx="4517">
                  <c:v>4.9127651325112924E-2</c:v>
                </c:pt>
                <c:pt idx="4518">
                  <c:v>4.9138850244952847E-2</c:v>
                </c:pt>
                <c:pt idx="4519">
                  <c:v>4.9151022841662527E-2</c:v>
                </c:pt>
                <c:pt idx="4520">
                  <c:v>4.9165142868218277E-2</c:v>
                </c:pt>
                <c:pt idx="4521">
                  <c:v>4.9179262695401391E-2</c:v>
                </c:pt>
                <c:pt idx="4522">
                  <c:v>4.9192895442819018E-2</c:v>
                </c:pt>
                <c:pt idx="4523">
                  <c:v>4.9205067381680005E-2</c:v>
                </c:pt>
                <c:pt idx="4524">
                  <c:v>4.9215778565324261E-2</c:v>
                </c:pt>
                <c:pt idx="4525">
                  <c:v>4.9226002769960385E-2</c:v>
                </c:pt>
                <c:pt idx="4526">
                  <c:v>4.9237200588430764E-2</c:v>
                </c:pt>
                <c:pt idx="4527">
                  <c:v>4.9247911427897695E-2</c:v>
                </c:pt>
                <c:pt idx="4528">
                  <c:v>4.9259109001042842E-2</c:v>
                </c:pt>
                <c:pt idx="4529">
                  <c:v>4.9270793291514459E-2</c:v>
                </c:pt>
                <c:pt idx="4530">
                  <c:v>4.9281990608442724E-2</c:v>
                </c:pt>
                <c:pt idx="4531">
                  <c:v>4.9292214136139337E-2</c:v>
                </c:pt>
                <c:pt idx="4532">
                  <c:v>4.9301463904469114E-2</c:v>
                </c:pt>
                <c:pt idx="4533">
                  <c:v>4.9311200410280719E-2</c:v>
                </c:pt>
                <c:pt idx="4534">
                  <c:v>4.9321423639355884E-2</c:v>
                </c:pt>
                <c:pt idx="4535">
                  <c:v>4.9333594013889516E-2</c:v>
                </c:pt>
                <c:pt idx="4536">
                  <c:v>4.9345277434094031E-2</c:v>
                </c:pt>
                <c:pt idx="4537">
                  <c:v>4.9356473917035529E-2</c:v>
                </c:pt>
                <c:pt idx="4538">
                  <c:v>4.9368157069929093E-2</c:v>
                </c:pt>
                <c:pt idx="4539">
                  <c:v>4.9379840086328314E-2</c:v>
                </c:pt>
                <c:pt idx="4540">
                  <c:v>4.9390549398123887E-2</c:v>
                </c:pt>
                <c:pt idx="4541">
                  <c:v>4.9400285036596901E-2</c:v>
                </c:pt>
                <c:pt idx="4542">
                  <c:v>4.9408560254776523E-2</c:v>
                </c:pt>
                <c:pt idx="4543">
                  <c:v>4.9417322175857099E-2</c:v>
                </c:pt>
                <c:pt idx="4544">
                  <c:v>4.9427544320088113E-2</c:v>
                </c:pt>
                <c:pt idx="4545">
                  <c:v>4.943971340316982E-2</c:v>
                </c:pt>
                <c:pt idx="4546">
                  <c:v>4.9452369092486417E-2</c:v>
                </c:pt>
                <c:pt idx="4547">
                  <c:v>4.9464537873479021E-2</c:v>
                </c:pt>
                <c:pt idx="4548">
                  <c:v>4.9476706506394116E-2</c:v>
                </c:pt>
                <c:pt idx="4549">
                  <c:v>4.9489361727549093E-2</c:v>
                </c:pt>
                <c:pt idx="4550">
                  <c:v>4.9502503518468743E-2</c:v>
                </c:pt>
                <c:pt idx="4551">
                  <c:v>4.951369824117921E-2</c:v>
                </c:pt>
                <c:pt idx="4552">
                  <c:v>4.9522459241101532E-2</c:v>
                </c:pt>
                <c:pt idx="4553">
                  <c:v>4.9528786582199287E-2</c:v>
                </c:pt>
                <c:pt idx="4554">
                  <c:v>4.9535113883262337E-2</c:v>
                </c:pt>
                <c:pt idx="4555">
                  <c:v>4.9542901275765952E-2</c:v>
                </c:pt>
                <c:pt idx="4556">
                  <c:v>4.9552148725599147E-2</c:v>
                </c:pt>
                <c:pt idx="4557">
                  <c:v>4.9561396089917893E-2</c:v>
                </c:pt>
                <c:pt idx="4558">
                  <c:v>4.9569669974981599E-2</c:v>
                </c:pt>
                <c:pt idx="4559">
                  <c:v>4.9577457098389018E-2</c:v>
                </c:pt>
                <c:pt idx="4560">
                  <c:v>4.9586217539740129E-2</c:v>
                </c:pt>
                <c:pt idx="4561">
                  <c:v>4.9596924641614998E-2</c:v>
                </c:pt>
                <c:pt idx="4562">
                  <c:v>4.9607144950097895E-2</c:v>
                </c:pt>
                <c:pt idx="4563">
                  <c:v>4.961687848011348E-2</c:v>
                </c:pt>
                <c:pt idx="4564">
                  <c:v>4.9624665235912614E-2</c:v>
                </c:pt>
                <c:pt idx="4565">
                  <c:v>4.9631965264406996E-2</c:v>
                </c:pt>
                <c:pt idx="4566">
                  <c:v>4.9640238565612477E-2</c:v>
                </c:pt>
                <c:pt idx="4567">
                  <c:v>4.9650458431425827E-2</c:v>
                </c:pt>
                <c:pt idx="4568">
                  <c:v>4.9664571407748076E-2</c:v>
                </c:pt>
                <c:pt idx="4569">
                  <c:v>4.96806307592184E-2</c:v>
                </c:pt>
                <c:pt idx="4570">
                  <c:v>4.9695229945849205E-2</c:v>
                </c:pt>
                <c:pt idx="4571">
                  <c:v>4.9706422511260721E-2</c:v>
                </c:pt>
                <c:pt idx="4572">
                  <c:v>4.9715181822895818E-2</c:v>
                </c:pt>
                <c:pt idx="4573">
                  <c:v>4.9726374164998068E-2</c:v>
                </c:pt>
                <c:pt idx="4574">
                  <c:v>4.9738052997114993E-2</c:v>
                </c:pt>
                <c:pt idx="4575">
                  <c:v>4.9748758473404008E-2</c:v>
                </c:pt>
                <c:pt idx="4576">
                  <c:v>4.9758004019787923E-2</c:v>
                </c:pt>
                <c:pt idx="4577">
                  <c:v>4.9769682482513129E-2</c:v>
                </c:pt>
                <c:pt idx="4578">
                  <c:v>4.9782333996559056E-2</c:v>
                </c:pt>
                <c:pt idx="4579">
                  <c:v>4.9794985350546009E-2</c:v>
                </c:pt>
                <c:pt idx="4580">
                  <c:v>4.9807636544478187E-2</c:v>
                </c:pt>
                <c:pt idx="4581">
                  <c:v>4.9819801003093057E-2</c:v>
                </c:pt>
                <c:pt idx="4582">
                  <c:v>4.9832451883083551E-2</c:v>
                </c:pt>
                <c:pt idx="4583">
                  <c:v>4.984558916598697E-2</c:v>
                </c:pt>
                <c:pt idx="4584">
                  <c:v>4.9860185944575725E-2</c:v>
                </c:pt>
                <c:pt idx="4585">
                  <c:v>4.9873322863136442E-2</c:v>
                </c:pt>
                <c:pt idx="4586">
                  <c:v>4.9884513435419914E-2</c:v>
                </c:pt>
                <c:pt idx="4587">
                  <c:v>4.9893757726766005E-2</c:v>
                </c:pt>
                <c:pt idx="4588">
                  <c:v>4.9901055791148986E-2</c:v>
                </c:pt>
                <c:pt idx="4589">
                  <c:v>4.9910786460808904E-2</c:v>
                </c:pt>
                <c:pt idx="4590">
                  <c:v>4.9923436189813139E-2</c:v>
                </c:pt>
                <c:pt idx="4591">
                  <c:v>4.9936085758803511E-2</c:v>
                </c:pt>
                <c:pt idx="4592">
                  <c:v>4.9945329573414375E-2</c:v>
                </c:pt>
                <c:pt idx="4593">
                  <c:v>4.9952140750556234E-2</c:v>
                </c:pt>
                <c:pt idx="4594">
                  <c:v>4.9960411403288309E-2</c:v>
                </c:pt>
                <c:pt idx="4595">
                  <c:v>4.9970141495398232E-2</c:v>
                </c:pt>
                <c:pt idx="4596">
                  <c:v>4.9979871492834456E-2</c:v>
                </c:pt>
                <c:pt idx="4597">
                  <c:v>4.9990087888252023E-2</c:v>
                </c:pt>
                <c:pt idx="4598">
                  <c:v>4.9999817691612713E-2</c:v>
                </c:pt>
                <c:pt idx="4599">
                  <c:v>5.0011493330683721E-2</c:v>
                </c:pt>
                <c:pt idx="4600">
                  <c:v>5.0026087687824482E-2</c:v>
                </c:pt>
                <c:pt idx="4601">
                  <c:v>5.0038735958392526E-2</c:v>
                </c:pt>
                <c:pt idx="4602">
                  <c:v>5.0048465288430898E-2</c:v>
                </c:pt>
                <c:pt idx="4603">
                  <c:v>5.0056735144538025E-2</c:v>
                </c:pt>
                <c:pt idx="4604">
                  <c:v>5.0065977843960864E-2</c:v>
                </c:pt>
                <c:pt idx="4605">
                  <c:v>5.0078625610000572E-2</c:v>
                </c:pt>
                <c:pt idx="4606">
                  <c:v>5.0093705429675402E-2</c:v>
                </c:pt>
                <c:pt idx="4607">
                  <c:v>5.0107325716509096E-2</c:v>
                </c:pt>
                <c:pt idx="4608">
                  <c:v>5.0116567948352536E-2</c:v>
                </c:pt>
                <c:pt idx="4609">
                  <c:v>5.0123377959263318E-2</c:v>
                </c:pt>
                <c:pt idx="4610">
                  <c:v>5.0134565733652575E-2</c:v>
                </c:pt>
                <c:pt idx="4611">
                  <c:v>5.0148671879481826E-2</c:v>
                </c:pt>
                <c:pt idx="4612">
                  <c:v>5.0161318599676576E-2</c:v>
                </c:pt>
                <c:pt idx="4613">
                  <c:v>5.0171046737146952E-2</c:v>
                </c:pt>
                <c:pt idx="4614">
                  <c:v>5.017980197995655E-2</c:v>
                </c:pt>
                <c:pt idx="4615">
                  <c:v>5.0189043541985057E-2</c:v>
                </c:pt>
                <c:pt idx="4616">
                  <c:v>5.0200230581750896E-2</c:v>
                </c:pt>
                <c:pt idx="4617">
                  <c:v>5.0211903881121692E-2</c:v>
                </c:pt>
                <c:pt idx="4618">
                  <c:v>5.0223090665152285E-2</c:v>
                </c:pt>
                <c:pt idx="4619">
                  <c:v>5.0235736444234562E-2</c:v>
                </c:pt>
                <c:pt idx="4620">
                  <c:v>5.0247409329144427E-2</c:v>
                </c:pt>
                <c:pt idx="4621">
                  <c:v>5.0256650266399229E-2</c:v>
                </c:pt>
                <c:pt idx="4622">
                  <c:v>5.0264918401032789E-2</c:v>
                </c:pt>
                <c:pt idx="4623">
                  <c:v>5.0274645530727094E-2</c:v>
                </c:pt>
                <c:pt idx="4624">
                  <c:v>5.0283886216298493E-2</c:v>
                </c:pt>
                <c:pt idx="4625">
                  <c:v>5.0293613161493111E-2</c:v>
                </c:pt>
                <c:pt idx="4626">
                  <c:v>5.0305771709937511E-2</c:v>
                </c:pt>
                <c:pt idx="4627">
                  <c:v>5.0317443777367202E-2</c:v>
                </c:pt>
                <c:pt idx="4628">
                  <c:v>5.0325225079967006E-2</c:v>
                </c:pt>
                <c:pt idx="4629">
                  <c:v>5.0332033670073523E-2</c:v>
                </c:pt>
                <c:pt idx="4630">
                  <c:v>5.0343705430977673E-2</c:v>
                </c:pt>
                <c:pt idx="4631">
                  <c:v>5.0358294940537028E-2</c:v>
                </c:pt>
                <c:pt idx="4632">
                  <c:v>5.0371911624086906E-2</c:v>
                </c:pt>
                <c:pt idx="4633">
                  <c:v>5.0384069220578726E-2</c:v>
                </c:pt>
                <c:pt idx="4634">
                  <c:v>5.0394281487407919E-2</c:v>
                </c:pt>
                <c:pt idx="4635">
                  <c:v>5.0404007358858277E-2</c:v>
                </c:pt>
                <c:pt idx="4636">
                  <c:v>5.0416164565151883E-2</c:v>
                </c:pt>
                <c:pt idx="4637">
                  <c:v>5.0430266739293912E-2</c:v>
                </c:pt>
                <c:pt idx="4638">
                  <c:v>5.0443882442868578E-2</c:v>
                </c:pt>
                <c:pt idx="4639">
                  <c:v>5.0454580365623794E-2</c:v>
                </c:pt>
                <c:pt idx="4640">
                  <c:v>5.0463333126390661E-2</c:v>
                </c:pt>
                <c:pt idx="4641">
                  <c:v>5.0469654517076974E-2</c:v>
                </c:pt>
                <c:pt idx="4642">
                  <c:v>5.0477920890757533E-2</c:v>
                </c:pt>
                <c:pt idx="4643">
                  <c:v>5.0487645948779795E-2</c:v>
                </c:pt>
                <c:pt idx="4644">
                  <c:v>5.0499802138310526E-2</c:v>
                </c:pt>
                <c:pt idx="4645">
                  <c:v>5.0512444418666876E-2</c:v>
                </c:pt>
                <c:pt idx="4646">
                  <c:v>5.0524114074061995E-2</c:v>
                </c:pt>
                <c:pt idx="4647">
                  <c:v>5.0536269820290226E-2</c:v>
                </c:pt>
                <c:pt idx="4648">
                  <c:v>5.0546966754743322E-2</c:v>
                </c:pt>
                <c:pt idx="4649">
                  <c:v>5.0555718706914755E-2</c:v>
                </c:pt>
                <c:pt idx="4650">
                  <c:v>5.0563011941880488E-2</c:v>
                </c:pt>
                <c:pt idx="4651">
                  <c:v>5.0571277543872604E-2</c:v>
                </c:pt>
                <c:pt idx="4652">
                  <c:v>5.0580515488779912E-2</c:v>
                </c:pt>
                <c:pt idx="4653">
                  <c:v>5.0590239549119842E-2</c:v>
                </c:pt>
                <c:pt idx="4654">
                  <c:v>5.0600449710710364E-2</c:v>
                </c:pt>
                <c:pt idx="4655">
                  <c:v>5.061114595866107E-2</c:v>
                </c:pt>
                <c:pt idx="4656">
                  <c:v>5.0621355906797082E-2</c:v>
                </c:pt>
                <c:pt idx="4657">
                  <c:v>5.0632051931133598E-2</c:v>
                </c:pt>
                <c:pt idx="4658">
                  <c:v>5.06412893146303E-2</c:v>
                </c:pt>
                <c:pt idx="4659">
                  <c:v>5.0650040441337835E-2</c:v>
                </c:pt>
                <c:pt idx="4660">
                  <c:v>5.0658305324021588E-2</c:v>
                </c:pt>
                <c:pt idx="4661">
                  <c:v>5.0668514790676571E-2</c:v>
                </c:pt>
                <c:pt idx="4662">
                  <c:v>5.0679696467894206E-2</c:v>
                </c:pt>
                <c:pt idx="4663">
                  <c:v>5.0692336474195084E-2</c:v>
                </c:pt>
                <c:pt idx="4664">
                  <c:v>5.0703517885050994E-2</c:v>
                </c:pt>
                <c:pt idx="4665">
                  <c:v>5.0714213030621791E-2</c:v>
                </c:pt>
                <c:pt idx="4666">
                  <c:v>5.0725394196870874E-2</c:v>
                </c:pt>
                <c:pt idx="4667">
                  <c:v>5.0737061367494694E-2</c:v>
                </c:pt>
                <c:pt idx="4668">
                  <c:v>5.0749700648728184E-2</c:v>
                </c:pt>
                <c:pt idx="4669">
                  <c:v>5.0761853653108882E-2</c:v>
                </c:pt>
                <c:pt idx="4670">
                  <c:v>5.0772548174791772E-2</c:v>
                </c:pt>
                <c:pt idx="4671">
                  <c:v>5.0783728688808732E-2</c:v>
                </c:pt>
                <c:pt idx="4672">
                  <c:v>5.0793936875045173E-2</c:v>
                </c:pt>
                <c:pt idx="4673">
                  <c:v>5.0803172763276262E-2</c:v>
                </c:pt>
                <c:pt idx="4674">
                  <c:v>5.0812894658734939E-2</c:v>
                </c:pt>
                <c:pt idx="4675">
                  <c:v>5.0825532981532313E-2</c:v>
                </c:pt>
                <c:pt idx="4676">
                  <c:v>5.0839143304379067E-2</c:v>
                </c:pt>
                <c:pt idx="4677">
                  <c:v>5.0853239514904724E-2</c:v>
                </c:pt>
                <c:pt idx="4678">
                  <c:v>5.08663633943627E-2</c:v>
                </c:pt>
                <c:pt idx="4679">
                  <c:v>5.0879973161509315E-2</c:v>
                </c:pt>
                <c:pt idx="4680">
                  <c:v>5.0892124582800603E-2</c:v>
                </c:pt>
                <c:pt idx="4681">
                  <c:v>5.0901359564229746E-2</c:v>
                </c:pt>
                <c:pt idx="4682">
                  <c:v>5.0909622370060005E-2</c:v>
                </c:pt>
                <c:pt idx="4683">
                  <c:v>5.092031531155209E-2</c:v>
                </c:pt>
                <c:pt idx="4684">
                  <c:v>5.0933438310750596E-2</c:v>
                </c:pt>
                <c:pt idx="4685">
                  <c:v>5.0947047165060266E-2</c:v>
                </c:pt>
                <c:pt idx="4686">
                  <c:v>5.0960655834171614E-2</c:v>
                </c:pt>
                <c:pt idx="4687">
                  <c:v>5.0971834245257711E-2</c:v>
                </c:pt>
                <c:pt idx="4688">
                  <c:v>5.0980096468792292E-2</c:v>
                </c:pt>
                <c:pt idx="4689">
                  <c:v>5.0986900601622503E-2</c:v>
                </c:pt>
                <c:pt idx="4690">
                  <c:v>5.0995162700676874E-2</c:v>
                </c:pt>
                <c:pt idx="4691">
                  <c:v>5.1007312722340638E-2</c:v>
                </c:pt>
                <c:pt idx="4692">
                  <c:v>5.1020434579929302E-2</c:v>
                </c:pt>
                <c:pt idx="4693">
                  <c:v>5.1032098308794412E-2</c:v>
                </c:pt>
                <c:pt idx="4694">
                  <c:v>5.1041331997665293E-2</c:v>
                </c:pt>
                <c:pt idx="4695">
                  <c:v>5.104910766953194E-2</c:v>
                </c:pt>
                <c:pt idx="4696">
                  <c:v>5.1057369254643395E-2</c:v>
                </c:pt>
                <c:pt idx="4697">
                  <c:v>5.1070004488089286E-2</c:v>
                </c:pt>
                <c:pt idx="4698">
                  <c:v>5.1084097444745596E-2</c:v>
                </c:pt>
                <c:pt idx="4699">
                  <c:v>5.1096246385904806E-2</c:v>
                </c:pt>
                <c:pt idx="4700">
                  <c:v>5.1108395179469038E-2</c:v>
                </c:pt>
                <c:pt idx="4701">
                  <c:v>5.1121029768210841E-2</c:v>
                </c:pt>
                <c:pt idx="4702">
                  <c:v>5.1131720449387096E-2</c:v>
                </c:pt>
                <c:pt idx="4703">
                  <c:v>5.1140467285340864E-2</c:v>
                </c:pt>
                <c:pt idx="4704">
                  <c:v>5.1147756256859675E-2</c:v>
                </c:pt>
                <c:pt idx="4705">
                  <c:v>5.1156017027021161E-2</c:v>
                </c:pt>
                <c:pt idx="4706">
                  <c:v>5.1166707334168289E-2</c:v>
                </c:pt>
                <c:pt idx="4707">
                  <c:v>5.1178369357082296E-2</c:v>
                </c:pt>
                <c:pt idx="4708">
                  <c:v>5.1191003061765675E-2</c:v>
                </c:pt>
                <c:pt idx="4709">
                  <c:v>5.1203636606840804E-2</c:v>
                </c:pt>
                <c:pt idx="4710">
                  <c:v>5.1216755888565106E-2</c:v>
                </c:pt>
                <c:pt idx="4711">
                  <c:v>5.1228903218181222E-2</c:v>
                </c:pt>
                <c:pt idx="4712">
                  <c:v>5.1240078631106946E-2</c:v>
                </c:pt>
                <c:pt idx="4713">
                  <c:v>5.1251739798399656E-2</c:v>
                </c:pt>
                <c:pt idx="4714">
                  <c:v>5.1265344321709309E-2</c:v>
                </c:pt>
                <c:pt idx="4715">
                  <c:v>5.1278462793903044E-2</c:v>
                </c:pt>
                <c:pt idx="4716">
                  <c:v>5.128720834642541E-2</c:v>
                </c:pt>
                <c:pt idx="4717">
                  <c:v>5.1293038672282347E-2</c:v>
                </c:pt>
                <c:pt idx="4718">
                  <c:v>5.130226995203669E-2</c:v>
                </c:pt>
                <c:pt idx="4719">
                  <c:v>5.1311501146575032E-2</c:v>
                </c:pt>
                <c:pt idx="4720">
                  <c:v>5.1317817177950274E-2</c:v>
                </c:pt>
                <c:pt idx="4721">
                  <c:v>5.1325104856890083E-2</c:v>
                </c:pt>
                <c:pt idx="4722">
                  <c:v>5.1334821679528082E-2</c:v>
                </c:pt>
                <c:pt idx="4723">
                  <c:v>5.1345024241683093E-2</c:v>
                </c:pt>
                <c:pt idx="4724">
                  <c:v>5.1354740870770771E-2</c:v>
                </c:pt>
                <c:pt idx="4725">
                  <c:v>5.1364943229701907E-2</c:v>
                </c:pt>
                <c:pt idx="4726">
                  <c:v>5.1378546213030674E-2</c:v>
                </c:pt>
                <c:pt idx="4727">
                  <c:v>5.1393606443020143E-2</c:v>
                </c:pt>
                <c:pt idx="4728">
                  <c:v>5.1405265820147164E-2</c:v>
                </c:pt>
                <c:pt idx="4729">
                  <c:v>5.1413524463363926E-2</c:v>
                </c:pt>
                <c:pt idx="4730">
                  <c:v>5.1419839850391433E-2</c:v>
                </c:pt>
                <c:pt idx="4731">
                  <c:v>5.1428584166586022E-2</c:v>
                </c:pt>
                <c:pt idx="4732">
                  <c:v>5.1440728923342394E-2</c:v>
                </c:pt>
                <c:pt idx="4733">
                  <c:v>5.1453359313908327E-2</c:v>
                </c:pt>
                <c:pt idx="4734">
                  <c:v>5.1467446869035122E-2</c:v>
                </c:pt>
                <c:pt idx="4735">
                  <c:v>5.1481048458089491E-2</c:v>
                </c:pt>
                <c:pt idx="4736">
                  <c:v>5.1493678339417585E-2</c:v>
                </c:pt>
                <c:pt idx="4737">
                  <c:v>5.1506308061233436E-2</c:v>
                </c:pt>
                <c:pt idx="4738">
                  <c:v>5.1516994624337717E-2</c:v>
                </c:pt>
                <c:pt idx="4739">
                  <c:v>5.1527195328040613E-2</c:v>
                </c:pt>
                <c:pt idx="4740">
                  <c:v>5.1538367407944374E-2</c:v>
                </c:pt>
                <c:pt idx="4741">
                  <c:v>5.1548567893633393E-2</c:v>
                </c:pt>
                <c:pt idx="4742">
                  <c:v>5.1559254005137153E-2</c:v>
                </c:pt>
                <c:pt idx="4743">
                  <c:v>5.1568968552866773E-2</c:v>
                </c:pt>
                <c:pt idx="4744">
                  <c:v>5.1574797236206116E-2</c:v>
                </c:pt>
                <c:pt idx="4745">
                  <c:v>5.1580140166089E-2</c:v>
                </c:pt>
                <c:pt idx="4746">
                  <c:v>5.1588883080685509E-2</c:v>
                </c:pt>
                <c:pt idx="4747">
                  <c:v>5.1603454435151422E-2</c:v>
                </c:pt>
                <c:pt idx="4748">
                  <c:v>5.1619482679833212E-2</c:v>
                </c:pt>
                <c:pt idx="4749">
                  <c:v>5.1630653728748692E-2</c:v>
                </c:pt>
                <c:pt idx="4750">
                  <c:v>5.1637453436555417E-2</c:v>
                </c:pt>
                <c:pt idx="4751">
                  <c:v>5.1647167224646323E-2</c:v>
                </c:pt>
                <c:pt idx="4752">
                  <c:v>5.165930932707094E-2</c:v>
                </c:pt>
                <c:pt idx="4753">
                  <c:v>5.1670479931092382E-2</c:v>
                </c:pt>
                <c:pt idx="4754">
                  <c:v>5.1680193398377747E-2</c:v>
                </c:pt>
                <c:pt idx="4755">
                  <c:v>5.1688935438264715E-2</c:v>
                </c:pt>
                <c:pt idx="4756">
                  <c:v>5.169864872628567E-2</c:v>
                </c:pt>
                <c:pt idx="4757">
                  <c:v>5.1710304547372882E-2</c:v>
                </c:pt>
                <c:pt idx="4758">
                  <c:v>5.1720988930689694E-2</c:v>
                </c:pt>
                <c:pt idx="4759">
                  <c:v>5.1731673199851919E-2</c:v>
                </c:pt>
                <c:pt idx="4760">
                  <c:v>5.1744299916235609E-2</c:v>
                </c:pt>
                <c:pt idx="4761">
                  <c:v>5.1759354638938784E-2</c:v>
                </c:pt>
                <c:pt idx="4762">
                  <c:v>5.1773923509633196E-2</c:v>
                </c:pt>
                <c:pt idx="4763">
                  <c:v>5.1784607213245931E-2</c:v>
                </c:pt>
                <c:pt idx="4764">
                  <c:v>5.1793348340394743E-2</c:v>
                </c:pt>
                <c:pt idx="4765">
                  <c:v>5.1802575002827103E-2</c:v>
                </c:pt>
                <c:pt idx="4766">
                  <c:v>5.1812287187102367E-2</c:v>
                </c:pt>
                <c:pt idx="4767">
                  <c:v>5.1821513674794477E-2</c:v>
                </c:pt>
                <c:pt idx="4768">
                  <c:v>5.1829768881098096E-2</c:v>
                </c:pt>
                <c:pt idx="4769">
                  <c:v>5.1839966394798778E-2</c:v>
                </c:pt>
                <c:pt idx="4770">
                  <c:v>5.1853562917973814E-2</c:v>
                </c:pt>
                <c:pt idx="4771">
                  <c:v>5.1867159256285905E-2</c:v>
                </c:pt>
                <c:pt idx="4772">
                  <c:v>5.1880269836014084E-2</c:v>
                </c:pt>
                <c:pt idx="4773">
                  <c:v>5.1892409108429828E-2</c:v>
                </c:pt>
                <c:pt idx="4774">
                  <c:v>5.1905033795422807E-2</c:v>
                </c:pt>
                <c:pt idx="4775">
                  <c:v>5.1916687211184843E-2</c:v>
                </c:pt>
                <c:pt idx="4776">
                  <c:v>5.1925912735686253E-2</c:v>
                </c:pt>
                <c:pt idx="4777">
                  <c:v>5.1936109269010752E-2</c:v>
                </c:pt>
                <c:pt idx="4778">
                  <c:v>5.1947762322644815E-2</c:v>
                </c:pt>
                <c:pt idx="4779">
                  <c:v>5.1957473096943305E-2</c:v>
                </c:pt>
                <c:pt idx="4780">
                  <c:v>5.1965241648487141E-2</c:v>
                </c:pt>
                <c:pt idx="4781">
                  <c:v>5.1973981196837174E-2</c:v>
                </c:pt>
                <c:pt idx="4782">
                  <c:v>5.1985633809158834E-2</c:v>
                </c:pt>
                <c:pt idx="4783">
                  <c:v>5.1998742835719064E-2</c:v>
                </c:pt>
                <c:pt idx="4784">
                  <c:v>5.2012822709874271E-2</c:v>
                </c:pt>
                <c:pt idx="4785">
                  <c:v>5.2026416883023535E-2</c:v>
                </c:pt>
                <c:pt idx="4786">
                  <c:v>5.2037097889426856E-2</c:v>
                </c:pt>
                <c:pt idx="4787">
                  <c:v>5.2046322303148734E-2</c:v>
                </c:pt>
                <c:pt idx="4788">
                  <c:v>5.2054090164496393E-2</c:v>
                </c:pt>
                <c:pt idx="4789">
                  <c:v>5.2059916020909404E-2</c:v>
                </c:pt>
                <c:pt idx="4790">
                  <c:v>5.206719829369702E-2</c:v>
                </c:pt>
                <c:pt idx="4791">
                  <c:v>5.2079820774237846E-2</c:v>
                </c:pt>
                <c:pt idx="4792">
                  <c:v>5.2092443095453737E-2</c:v>
                </c:pt>
                <c:pt idx="4793">
                  <c:v>5.2103608862184125E-2</c:v>
                </c:pt>
                <c:pt idx="4794">
                  <c:v>5.2114289044135717E-2</c:v>
                </c:pt>
                <c:pt idx="4795">
                  <c:v>5.2126425476078285E-2</c:v>
                </c:pt>
                <c:pt idx="4796">
                  <c:v>5.2139532657138873E-2</c:v>
                </c:pt>
                <c:pt idx="4797">
                  <c:v>5.2152639666403509E-2</c:v>
                </c:pt>
                <c:pt idx="4798">
                  <c:v>5.2164775632918124E-2</c:v>
                </c:pt>
                <c:pt idx="4799">
                  <c:v>5.2175940592033815E-2</c:v>
                </c:pt>
                <c:pt idx="4800">
                  <c:v>5.2183707446593765E-2</c:v>
                </c:pt>
                <c:pt idx="4801">
                  <c:v>5.219341592996353E-2</c:v>
                </c:pt>
                <c:pt idx="4802">
                  <c:v>5.2206036817435519E-2</c:v>
                </c:pt>
                <c:pt idx="4803">
                  <c:v>5.2219628364270188E-2</c:v>
                </c:pt>
                <c:pt idx="4804">
                  <c:v>5.2230792710977608E-2</c:v>
                </c:pt>
                <c:pt idx="4805">
                  <c:v>5.2239529938849394E-2</c:v>
                </c:pt>
                <c:pt idx="4806">
                  <c:v>5.2249237880285314E-2</c:v>
                </c:pt>
                <c:pt idx="4807">
                  <c:v>5.2262343451730899E-2</c:v>
                </c:pt>
                <c:pt idx="4808">
                  <c:v>5.2276419614937973E-2</c:v>
                </c:pt>
                <c:pt idx="4809">
                  <c:v>5.2290495580009505E-2</c:v>
                </c:pt>
                <c:pt idx="4810">
                  <c:v>5.2304085978975123E-2</c:v>
                </c:pt>
                <c:pt idx="4811">
                  <c:v>5.2317190831629494E-2</c:v>
                </c:pt>
                <c:pt idx="4812">
                  <c:v>5.2328839445371769E-2</c:v>
                </c:pt>
                <c:pt idx="4813">
                  <c:v>5.2340002572882356E-2</c:v>
                </c:pt>
                <c:pt idx="4814">
                  <c:v>5.2353106954866571E-2</c:v>
                </c:pt>
                <c:pt idx="4815">
                  <c:v>5.236960852494274E-2</c:v>
                </c:pt>
                <c:pt idx="4816">
                  <c:v>5.2385624494320653E-2</c:v>
                </c:pt>
                <c:pt idx="4817">
                  <c:v>5.2396786987953872E-2</c:v>
                </c:pt>
                <c:pt idx="4818">
                  <c:v>5.2406008084366483E-2</c:v>
                </c:pt>
                <c:pt idx="4819">
                  <c:v>5.2414258466978073E-2</c:v>
                </c:pt>
                <c:pt idx="4820">
                  <c:v>5.2422994092021821E-2</c:v>
                </c:pt>
                <c:pt idx="4821">
                  <c:v>5.2434641473375093E-2</c:v>
                </c:pt>
                <c:pt idx="4822">
                  <c:v>5.2449200509295316E-2</c:v>
                </c:pt>
                <c:pt idx="4823">
                  <c:v>5.2463759333253333E-2</c:v>
                </c:pt>
                <c:pt idx="4824">
                  <c:v>5.247589152464012E-2</c:v>
                </c:pt>
                <c:pt idx="4825">
                  <c:v>5.2485111891654425E-2</c:v>
                </c:pt>
                <c:pt idx="4826">
                  <c:v>5.2493846897773984E-2</c:v>
                </c:pt>
                <c:pt idx="4827">
                  <c:v>5.2504522912747639E-2</c:v>
                </c:pt>
                <c:pt idx="4828">
                  <c:v>5.251519881374541E-2</c:v>
                </c:pt>
                <c:pt idx="4829">
                  <c:v>5.2525389340195162E-2</c:v>
                </c:pt>
                <c:pt idx="4830">
                  <c:v>5.2533153481122107E-2</c:v>
                </c:pt>
                <c:pt idx="4831">
                  <c:v>5.2538976547257678E-2</c:v>
                </c:pt>
                <c:pt idx="4832">
                  <c:v>5.2544799579485262E-2</c:v>
                </c:pt>
                <c:pt idx="4833">
                  <c:v>5.2554019311166822E-2</c:v>
                </c:pt>
                <c:pt idx="4834">
                  <c:v>5.256420944202532E-2</c:v>
                </c:pt>
                <c:pt idx="4835">
                  <c:v>5.2574399469045754E-2</c:v>
                </c:pt>
                <c:pt idx="4836">
                  <c:v>5.2586530318207911E-2</c:v>
                </c:pt>
                <c:pt idx="4837">
                  <c:v>5.2599631470017678E-2</c:v>
                </c:pt>
                <c:pt idx="4838">
                  <c:v>5.2611762013099805E-2</c:v>
                </c:pt>
                <c:pt idx="4839">
                  <c:v>5.2623407196021578E-2</c:v>
                </c:pt>
                <c:pt idx="4840">
                  <c:v>5.2637963483974204E-2</c:v>
                </c:pt>
                <c:pt idx="4841">
                  <c:v>5.2653489957582518E-2</c:v>
                </c:pt>
                <c:pt idx="4842">
                  <c:v>5.2667075424238687E-2</c:v>
                </c:pt>
                <c:pt idx="4843">
                  <c:v>5.2678234776637224E-2</c:v>
                </c:pt>
                <c:pt idx="4844">
                  <c:v>5.2688908823275073E-2</c:v>
                </c:pt>
                <c:pt idx="4845">
                  <c:v>5.2699582755979059E-2</c:v>
                </c:pt>
                <c:pt idx="4846">
                  <c:v>5.270977140364231E-2</c:v>
                </c:pt>
                <c:pt idx="4847">
                  <c:v>5.2718989614460532E-2</c:v>
                </c:pt>
                <c:pt idx="4848">
                  <c:v>5.2728692902468136E-2</c:v>
                </c:pt>
                <c:pt idx="4849">
                  <c:v>5.2740821880075582E-2</c:v>
                </c:pt>
                <c:pt idx="4850">
                  <c:v>5.2753921010657387E-2</c:v>
                </c:pt>
                <c:pt idx="4851">
                  <c:v>5.2763623959723387E-2</c:v>
                </c:pt>
                <c:pt idx="4852">
                  <c:v>5.2771386251190523E-2</c:v>
                </c:pt>
                <c:pt idx="4853">
                  <c:v>5.2778178206798282E-2</c:v>
                </c:pt>
                <c:pt idx="4854">
                  <c:v>5.2786425519447976E-2</c:v>
                </c:pt>
                <c:pt idx="4855">
                  <c:v>5.2796128153130985E-2</c:v>
                </c:pt>
                <c:pt idx="4856">
                  <c:v>5.2806315817179789E-2</c:v>
                </c:pt>
                <c:pt idx="4857">
                  <c:v>5.2813107535552378E-2</c:v>
                </c:pt>
                <c:pt idx="4858">
                  <c:v>5.2817958734720435E-2</c:v>
                </c:pt>
                <c:pt idx="4859">
                  <c:v>5.2822809910354214E-2</c:v>
                </c:pt>
                <c:pt idx="4860">
                  <c:v>5.2830571742418377E-2</c:v>
                </c:pt>
                <c:pt idx="4861">
                  <c:v>5.2844639909479539E-2</c:v>
                </c:pt>
                <c:pt idx="4862">
                  <c:v>5.2861618468228337E-2</c:v>
                </c:pt>
                <c:pt idx="4863">
                  <c:v>5.2875686198528733E-2</c:v>
                </c:pt>
                <c:pt idx="4864">
                  <c:v>5.2884417793660314E-2</c:v>
                </c:pt>
                <c:pt idx="4865">
                  <c:v>5.2891694064697563E-2</c:v>
                </c:pt>
                <c:pt idx="4866">
                  <c:v>5.2901880755204224E-2</c:v>
                </c:pt>
                <c:pt idx="4867">
                  <c:v>5.2912067341943633E-2</c:v>
                </c:pt>
                <c:pt idx="4868">
                  <c:v>5.2922253824917428E-2</c:v>
                </c:pt>
                <c:pt idx="4869">
                  <c:v>5.2935835640806402E-2</c:v>
                </c:pt>
                <c:pt idx="4870">
                  <c:v>5.2950387381704073E-2</c:v>
                </c:pt>
                <c:pt idx="4871">
                  <c:v>5.2962028621961983E-2</c:v>
                </c:pt>
                <c:pt idx="4872">
                  <c:v>5.2971244507723822E-2</c:v>
                </c:pt>
                <c:pt idx="4873">
                  <c:v>5.2980460308553912E-2</c:v>
                </c:pt>
                <c:pt idx="4874">
                  <c:v>5.2989676024453813E-2</c:v>
                </c:pt>
                <c:pt idx="4875">
                  <c:v>5.2999861716902782E-2</c:v>
                </c:pt>
                <c:pt idx="4876">
                  <c:v>5.3013442478783764E-2</c:v>
                </c:pt>
                <c:pt idx="4877">
                  <c:v>5.3026053021100271E-2</c:v>
                </c:pt>
                <c:pt idx="4878">
                  <c:v>5.3037208368282601E-2</c:v>
                </c:pt>
                <c:pt idx="4879">
                  <c:v>5.3046908569028363E-2</c:v>
                </c:pt>
                <c:pt idx="4880">
                  <c:v>5.3053698653565094E-2</c:v>
                </c:pt>
                <c:pt idx="4881">
                  <c:v>5.3061458693723314E-2</c:v>
                </c:pt>
                <c:pt idx="4882">
                  <c:v>5.3071643655045873E-2</c:v>
                </c:pt>
                <c:pt idx="4883">
                  <c:v>5.3079403555951976E-2</c:v>
                </c:pt>
                <c:pt idx="4884">
                  <c:v>5.3086193419849333E-2</c:v>
                </c:pt>
                <c:pt idx="4885">
                  <c:v>5.309492317711844E-2</c:v>
                </c:pt>
                <c:pt idx="4886">
                  <c:v>5.3105107797614071E-2</c:v>
                </c:pt>
                <c:pt idx="4887">
                  <c:v>5.3115777288786109E-2</c:v>
                </c:pt>
                <c:pt idx="4888">
                  <c:v>5.3126446666121478E-2</c:v>
                </c:pt>
                <c:pt idx="4889">
                  <c:v>5.3136146001280415E-2</c:v>
                </c:pt>
                <c:pt idx="4890">
                  <c:v>5.3145845242363349E-2</c:v>
                </c:pt>
                <c:pt idx="4891">
                  <c:v>5.3157969161425317E-2</c:v>
                </c:pt>
                <c:pt idx="4892">
                  <c:v>5.3171062828915684E-2</c:v>
                </c:pt>
                <c:pt idx="4893">
                  <c:v>5.3182216558589651E-2</c:v>
                </c:pt>
                <c:pt idx="4894">
                  <c:v>5.3190945477644087E-2</c:v>
                </c:pt>
                <c:pt idx="4895">
                  <c:v>5.3197734584231618E-2</c:v>
                </c:pt>
                <c:pt idx="4896">
                  <c:v>5.3203553781764161E-2</c:v>
                </c:pt>
                <c:pt idx="4897">
                  <c:v>5.3212282514570421E-2</c:v>
                </c:pt>
                <c:pt idx="4898">
                  <c:v>5.3226345312723272E-2</c:v>
                </c:pt>
                <c:pt idx="4899">
                  <c:v>5.3242347566616895E-2</c:v>
                </c:pt>
                <c:pt idx="4900">
                  <c:v>5.3257379753681576E-2</c:v>
                </c:pt>
                <c:pt idx="4901">
                  <c:v>5.3269017420736822E-2</c:v>
                </c:pt>
                <c:pt idx="4902">
                  <c:v>5.3279200268311885E-2</c:v>
                </c:pt>
                <c:pt idx="4903">
                  <c:v>5.3290837681431502E-2</c:v>
                </c:pt>
                <c:pt idx="4904">
                  <c:v>5.3301505191154862E-2</c:v>
                </c:pt>
                <c:pt idx="4905">
                  <c:v>5.331120282851947E-2</c:v>
                </c:pt>
                <c:pt idx="4906">
                  <c:v>5.3320900371840882E-2</c:v>
                </c:pt>
                <c:pt idx="4907">
                  <c:v>5.3333507037567229E-2</c:v>
                </c:pt>
                <c:pt idx="4908">
                  <c:v>5.33451438187173E-2</c:v>
                </c:pt>
                <c:pt idx="4909">
                  <c:v>5.3353386456768716E-2</c:v>
                </c:pt>
                <c:pt idx="4910">
                  <c:v>5.3360659316275254E-2</c:v>
                </c:pt>
                <c:pt idx="4911">
                  <c:v>5.3370356380004376E-2</c:v>
                </c:pt>
                <c:pt idx="4912">
                  <c:v>5.3384416955387787E-2</c:v>
                </c:pt>
                <c:pt idx="4913">
                  <c:v>5.3399931843620387E-2</c:v>
                </c:pt>
                <c:pt idx="4914">
                  <c:v>5.3413507173367694E-2</c:v>
                </c:pt>
                <c:pt idx="4915">
                  <c:v>5.342514302361636E-2</c:v>
                </c:pt>
                <c:pt idx="4916">
                  <c:v>5.3435809100739876E-2</c:v>
                </c:pt>
                <c:pt idx="4917">
                  <c:v>5.3445020621249235E-2</c:v>
                </c:pt>
                <c:pt idx="4918">
                  <c:v>5.3455686486360204E-2</c:v>
                </c:pt>
                <c:pt idx="4919">
                  <c:v>5.3471685070728109E-2</c:v>
                </c:pt>
                <c:pt idx="4920">
                  <c:v>5.3487683399145697E-2</c:v>
                </c:pt>
                <c:pt idx="4921">
                  <c:v>5.3500287962482421E-2</c:v>
                </c:pt>
                <c:pt idx="4922">
                  <c:v>5.3509983672324797E-2</c:v>
                </c:pt>
                <c:pt idx="4923">
                  <c:v>5.3520164066485569E-2</c:v>
                </c:pt>
                <c:pt idx="4924">
                  <c:v>5.3531798675763846E-2</c:v>
                </c:pt>
                <c:pt idx="4925">
                  <c:v>5.3542948382635902E-2</c:v>
                </c:pt>
                <c:pt idx="4926">
                  <c:v>5.3552158916287007E-2</c:v>
                </c:pt>
                <c:pt idx="4927">
                  <c:v>5.3562338881098299E-2</c:v>
                </c:pt>
                <c:pt idx="4928">
                  <c:v>5.3575912006310546E-2</c:v>
                </c:pt>
                <c:pt idx="4929">
                  <c:v>5.35909391800461E-2</c:v>
                </c:pt>
                <c:pt idx="4930">
                  <c:v>5.3600634011004691E-2</c:v>
                </c:pt>
                <c:pt idx="4931">
                  <c:v>5.3606935600726185E-2</c:v>
                </c:pt>
                <c:pt idx="4932">
                  <c:v>5.3615176081214085E-2</c:v>
                </c:pt>
                <c:pt idx="4933">
                  <c:v>5.3625840131633767E-2</c:v>
                </c:pt>
                <c:pt idx="4934">
                  <c:v>5.363747351148463E-2</c:v>
                </c:pt>
                <c:pt idx="4935">
                  <c:v>5.3649591471586225E-2</c:v>
                </c:pt>
                <c:pt idx="4936">
                  <c:v>5.3661709284844442E-2</c:v>
                </c:pt>
                <c:pt idx="4937">
                  <c:v>5.3674311654865796E-2</c:v>
                </c:pt>
                <c:pt idx="4938">
                  <c:v>5.3685944470845778E-2</c:v>
                </c:pt>
                <c:pt idx="4939">
                  <c:v>5.3698061843596122E-2</c:v>
                </c:pt>
                <c:pt idx="4940">
                  <c:v>5.3710663755500092E-2</c:v>
                </c:pt>
                <c:pt idx="4941">
                  <c:v>5.3721811468268349E-2</c:v>
                </c:pt>
                <c:pt idx="4942">
                  <c:v>5.3730535678533434E-2</c:v>
                </c:pt>
                <c:pt idx="4943">
                  <c:v>5.3738775140564507E-2</c:v>
                </c:pt>
                <c:pt idx="4944">
                  <c:v>5.3746529866342971E-2</c:v>
                </c:pt>
                <c:pt idx="4945">
                  <c:v>5.3753799867145124E-2</c:v>
                </c:pt>
                <c:pt idx="4946">
                  <c:v>5.3763008458955104E-2</c:v>
                </c:pt>
                <c:pt idx="4947">
                  <c:v>5.3775609552439332E-2</c:v>
                </c:pt>
                <c:pt idx="4948">
                  <c:v>5.3788695135301719E-2</c:v>
                </c:pt>
                <c:pt idx="4949">
                  <c:v>5.3799841978237332E-2</c:v>
                </c:pt>
                <c:pt idx="4950">
                  <c:v>5.3810019421968787E-2</c:v>
                </c:pt>
                <c:pt idx="4951">
                  <c:v>5.3820681394782882E-2</c:v>
                </c:pt>
                <c:pt idx="4952">
                  <c:v>5.3831827881180301E-2</c:v>
                </c:pt>
                <c:pt idx="4953">
                  <c:v>5.3841520377056175E-2</c:v>
                </c:pt>
                <c:pt idx="4954">
                  <c:v>5.3852182014014871E-2</c:v>
                </c:pt>
                <c:pt idx="4955">
                  <c:v>5.3861874312611434E-2</c:v>
                </c:pt>
                <c:pt idx="4956">
                  <c:v>5.3869143474910695E-2</c:v>
                </c:pt>
                <c:pt idx="4957">
                  <c:v>5.3874958766705075E-2</c:v>
                </c:pt>
                <c:pt idx="4958">
                  <c:v>5.3881743231057065E-2</c:v>
                </c:pt>
                <c:pt idx="4959">
                  <c:v>5.3889496848240806E-2</c:v>
                </c:pt>
                <c:pt idx="4960">
                  <c:v>5.389821959571249E-2</c:v>
                </c:pt>
                <c:pt idx="4961">
                  <c:v>5.3908880628185052E-2</c:v>
                </c:pt>
                <c:pt idx="4962">
                  <c:v>5.3920510715803373E-2</c:v>
                </c:pt>
                <c:pt idx="4963">
                  <c:v>5.3931656089516333E-2</c:v>
                </c:pt>
                <c:pt idx="4964">
                  <c:v>5.3942316765529366E-2</c:v>
                </c:pt>
                <c:pt idx="4965">
                  <c:v>5.3952492759342413E-2</c:v>
                </c:pt>
                <c:pt idx="4966">
                  <c:v>5.3963637776611235E-2</c:v>
                </c:pt>
                <c:pt idx="4967">
                  <c:v>5.3976236342216391E-2</c:v>
                </c:pt>
                <c:pt idx="4968">
                  <c:v>5.3988350197923335E-2</c:v>
                </c:pt>
                <c:pt idx="4969">
                  <c:v>5.3998525723313734E-2</c:v>
                </c:pt>
                <c:pt idx="4970">
                  <c:v>5.4007732061829426E-2</c:v>
                </c:pt>
                <c:pt idx="4971">
                  <c:v>5.401596924023741E-2</c:v>
                </c:pt>
                <c:pt idx="4972">
                  <c:v>5.4023237282486022E-2</c:v>
                </c:pt>
                <c:pt idx="4973">
                  <c:v>5.4034381511338186E-2</c:v>
                </c:pt>
                <c:pt idx="4974">
                  <c:v>5.404843275331081E-2</c:v>
                </c:pt>
                <c:pt idx="4975">
                  <c:v>5.4062483797848664E-2</c:v>
                </c:pt>
                <c:pt idx="4976">
                  <c:v>5.4074112099196138E-2</c:v>
                </c:pt>
                <c:pt idx="4977">
                  <c:v>5.4083802247029134E-2</c:v>
                </c:pt>
                <c:pt idx="4978">
                  <c:v>5.4094461301193428E-2</c:v>
                </c:pt>
                <c:pt idx="4979">
                  <c:v>5.4106573724833698E-2</c:v>
                </c:pt>
                <c:pt idx="4980">
                  <c:v>5.4118686001765108E-2</c:v>
                </c:pt>
                <c:pt idx="4981">
                  <c:v>5.4127891234116134E-2</c:v>
                </c:pt>
                <c:pt idx="4982">
                  <c:v>5.4135642943004582E-2</c:v>
                </c:pt>
                <c:pt idx="4983">
                  <c:v>5.4143879067859446E-2</c:v>
                </c:pt>
                <c:pt idx="4984">
                  <c:v>5.4154537481684063E-2</c:v>
                </c:pt>
                <c:pt idx="4985">
                  <c:v>5.4165680247401031E-2</c:v>
                </c:pt>
                <c:pt idx="4986">
                  <c:v>5.4177307348818045E-2</c:v>
                </c:pt>
                <c:pt idx="4987">
                  <c:v>5.4188449860819908E-2</c:v>
                </c:pt>
                <c:pt idx="4988">
                  <c:v>5.4197654451003836E-2</c:v>
                </c:pt>
                <c:pt idx="4989">
                  <c:v>5.4205405619129052E-2</c:v>
                </c:pt>
                <c:pt idx="4990">
                  <c:v>5.4213641169432343E-2</c:v>
                </c:pt>
                <c:pt idx="4991">
                  <c:v>5.422429883973346E-2</c:v>
                </c:pt>
                <c:pt idx="4992">
                  <c:v>5.4237862983114372E-2</c:v>
                </c:pt>
                <c:pt idx="4993">
                  <c:v>5.4251911366230553E-2</c:v>
                </c:pt>
                <c:pt idx="4994">
                  <c:v>5.4267412801324758E-2</c:v>
                </c:pt>
                <c:pt idx="4995">
                  <c:v>5.4282429587427586E-2</c:v>
                </c:pt>
                <c:pt idx="4996">
                  <c:v>5.4293570928171837E-2</c:v>
                </c:pt>
                <c:pt idx="4997">
                  <c:v>5.4303258949659906E-2</c:v>
                </c:pt>
                <c:pt idx="4998">
                  <c:v>5.4315853237278645E-2</c:v>
                </c:pt>
                <c:pt idx="4999">
                  <c:v>5.4329900524808308E-2</c:v>
                </c:pt>
                <c:pt idx="5000">
                  <c:v>5.4342978856507441E-2</c:v>
                </c:pt>
                <c:pt idx="5001">
                  <c:v>5.4354603896650297E-2</c:v>
                </c:pt>
                <c:pt idx="5002">
                  <c:v>5.4364775695918195E-2</c:v>
                </c:pt>
                <c:pt idx="5003">
                  <c:v>5.4375916119259168E-2</c:v>
                </c:pt>
                <c:pt idx="5004">
                  <c:v>5.4389962563099289E-2</c:v>
                </c:pt>
                <c:pt idx="5005">
                  <c:v>5.4404977509025225E-2</c:v>
                </c:pt>
                <c:pt idx="5006">
                  <c:v>5.4419507887202907E-2</c:v>
                </c:pt>
                <c:pt idx="5007">
                  <c:v>5.4432100710843437E-2</c:v>
                </c:pt>
                <c:pt idx="5008">
                  <c:v>5.4442756053141486E-2</c:v>
                </c:pt>
                <c:pt idx="5009">
                  <c:v>5.4450505321683162E-2</c:v>
                </c:pt>
                <c:pt idx="5010">
                  <c:v>5.4456801558156402E-2</c:v>
                </c:pt>
                <c:pt idx="5011">
                  <c:v>5.4464550717856892E-2</c:v>
                </c:pt>
                <c:pt idx="5012">
                  <c:v>5.4474237083038841E-2</c:v>
                </c:pt>
                <c:pt idx="5013">
                  <c:v>5.4486829217507408E-2</c:v>
                </c:pt>
                <c:pt idx="5014">
                  <c:v>5.4496999671901726E-2</c:v>
                </c:pt>
                <c:pt idx="5015">
                  <c:v>5.4504748520108018E-2</c:v>
                </c:pt>
                <c:pt idx="5016">
                  <c:v>5.4512981605536928E-2</c:v>
                </c:pt>
                <c:pt idx="5017">
                  <c:v>5.4522667501612908E-2</c:v>
                </c:pt>
                <c:pt idx="5018">
                  <c:v>5.4532353303873432E-2</c:v>
                </c:pt>
                <c:pt idx="5019">
                  <c:v>5.4544460424773698E-2</c:v>
                </c:pt>
                <c:pt idx="5020">
                  <c:v>5.4557051675017093E-2</c:v>
                </c:pt>
                <c:pt idx="5021">
                  <c:v>5.4567705686010333E-2</c:v>
                </c:pt>
                <c:pt idx="5022">
                  <c:v>5.4577391052051928E-2</c:v>
                </c:pt>
                <c:pt idx="5023">
                  <c:v>5.4588044846352365E-2</c:v>
                </c:pt>
                <c:pt idx="5024">
                  <c:v>5.4598698527150671E-2</c:v>
                </c:pt>
                <c:pt idx="5025">
                  <c:v>5.4606930839120604E-2</c:v>
                </c:pt>
                <c:pt idx="5026">
                  <c:v>5.4615163083319956E-2</c:v>
                </c:pt>
                <c:pt idx="5027">
                  <c:v>5.4625332232590681E-2</c:v>
                </c:pt>
                <c:pt idx="5028">
                  <c:v>5.4634048563945097E-2</c:v>
                </c:pt>
                <c:pt idx="5029">
                  <c:v>5.464179635025733E-2</c:v>
                </c:pt>
                <c:pt idx="5030">
                  <c:v>5.4653902146197732E-2</c:v>
                </c:pt>
                <c:pt idx="5031">
                  <c:v>5.4666492018517386E-2</c:v>
                </c:pt>
                <c:pt idx="5032">
                  <c:v>5.4676660645832514E-2</c:v>
                </c:pt>
                <c:pt idx="5033">
                  <c:v>5.4686344956667993E-2</c:v>
                </c:pt>
                <c:pt idx="5034">
                  <c:v>5.4699902834279314E-2</c:v>
                </c:pt>
                <c:pt idx="5035">
                  <c:v>5.4716365724262493E-2</c:v>
                </c:pt>
                <c:pt idx="5036">
                  <c:v>5.4730407386844121E-2</c:v>
                </c:pt>
                <c:pt idx="5037">
                  <c:v>5.4740091177195936E-2</c:v>
                </c:pt>
                <c:pt idx="5038">
                  <c:v>5.4748806508334864E-2</c:v>
                </c:pt>
                <c:pt idx="5039">
                  <c:v>5.4758005942134237E-2</c:v>
                </c:pt>
                <c:pt idx="5040">
                  <c:v>5.4770110331355169E-2</c:v>
                </c:pt>
                <c:pt idx="5041">
                  <c:v>5.4785119570510472E-2</c:v>
                </c:pt>
                <c:pt idx="5042">
                  <c:v>5.4803033528801143E-2</c:v>
                </c:pt>
                <c:pt idx="5043">
                  <c:v>5.481949472105653E-2</c:v>
                </c:pt>
                <c:pt idx="5044">
                  <c:v>5.4834019077434251E-2</c:v>
                </c:pt>
                <c:pt idx="5045">
                  <c:v>5.4844670138037857E-2</c:v>
                </c:pt>
                <c:pt idx="5046">
                  <c:v>5.4852416292677314E-2</c:v>
                </c:pt>
                <c:pt idx="5047">
                  <c:v>5.4859678258157234E-2</c:v>
                </c:pt>
                <c:pt idx="5048">
                  <c:v>5.4868876672060217E-2</c:v>
                </c:pt>
                <c:pt idx="5049">
                  <c:v>5.4879043241620191E-2</c:v>
                </c:pt>
                <c:pt idx="5050">
                  <c:v>5.4888725592727512E-2</c:v>
                </c:pt>
                <c:pt idx="5051">
                  <c:v>5.4897439628570327E-2</c:v>
                </c:pt>
                <c:pt idx="5052">
                  <c:v>5.4907121801559829E-2</c:v>
                </c:pt>
                <c:pt idx="5053">
                  <c:v>5.4916803880805831E-2</c:v>
                </c:pt>
                <c:pt idx="5054">
                  <c:v>5.4925517671977779E-2</c:v>
                </c:pt>
                <c:pt idx="5055">
                  <c:v>5.4933747293921226E-2</c:v>
                </c:pt>
                <c:pt idx="5056">
                  <c:v>5.4945365468425295E-2</c:v>
                </c:pt>
                <c:pt idx="5057">
                  <c:v>5.4960372077384585E-2</c:v>
                </c:pt>
                <c:pt idx="5058">
                  <c:v>5.4974410314153323E-2</c:v>
                </c:pt>
                <c:pt idx="5059">
                  <c:v>5.4984575810860012E-2</c:v>
                </c:pt>
                <c:pt idx="5060">
                  <c:v>5.4992804946793719E-2</c:v>
                </c:pt>
                <c:pt idx="5061">
                  <c:v>5.4998129645724238E-2</c:v>
                </c:pt>
                <c:pt idx="5062">
                  <c:v>5.5003938375858374E-2</c:v>
                </c:pt>
                <c:pt idx="5063">
                  <c:v>5.5014587626804813E-2</c:v>
                </c:pt>
                <c:pt idx="5064">
                  <c:v>5.5026688910678495E-2</c:v>
                </c:pt>
                <c:pt idx="5065">
                  <c:v>5.5037821962507033E-2</c:v>
                </c:pt>
                <c:pt idx="5066">
                  <c:v>5.5048470852626749E-2</c:v>
                </c:pt>
                <c:pt idx="5067">
                  <c:v>5.5057183496560698E-2</c:v>
                </c:pt>
                <c:pt idx="5068">
                  <c:v>5.5064443975185964E-2</c:v>
                </c:pt>
                <c:pt idx="5069">
                  <c:v>5.5073156479953769E-2</c:v>
                </c:pt>
                <c:pt idx="5070">
                  <c:v>5.508332097291143E-2</c:v>
                </c:pt>
                <c:pt idx="5071">
                  <c:v>5.5094937409782517E-2</c:v>
                </c:pt>
                <c:pt idx="5072">
                  <c:v>5.5105585691706607E-2</c:v>
                </c:pt>
                <c:pt idx="5073">
                  <c:v>5.5114297838035904E-2</c:v>
                </c:pt>
                <c:pt idx="5074">
                  <c:v>5.5124461912823317E-2</c:v>
                </c:pt>
                <c:pt idx="5075">
                  <c:v>5.5134141888003883E-2</c:v>
                </c:pt>
                <c:pt idx="5076">
                  <c:v>5.5142369793234725E-2</c:v>
                </c:pt>
                <c:pt idx="5077">
                  <c:v>5.5151565607203447E-2</c:v>
                </c:pt>
                <c:pt idx="5078">
                  <c:v>5.5161729303207473E-2</c:v>
                </c:pt>
                <c:pt idx="5079">
                  <c:v>5.5171892895911817E-2</c:v>
                </c:pt>
                <c:pt idx="5080">
                  <c:v>5.5185444192166117E-2</c:v>
                </c:pt>
                <c:pt idx="5081">
                  <c:v>5.5200931163026129E-2</c:v>
                </c:pt>
                <c:pt idx="5082">
                  <c:v>5.5215449980381713E-2</c:v>
                </c:pt>
                <c:pt idx="5083">
                  <c:v>5.5225613027108184E-2</c:v>
                </c:pt>
                <c:pt idx="5084">
                  <c:v>5.5231420436006914E-2</c:v>
                </c:pt>
                <c:pt idx="5085">
                  <c:v>5.5237711757588688E-2</c:v>
                </c:pt>
                <c:pt idx="5086">
                  <c:v>5.5246422752897234E-2</c:v>
                </c:pt>
                <c:pt idx="5087">
                  <c:v>5.5256101547577673E-2</c:v>
                </c:pt>
                <c:pt idx="5088">
                  <c:v>5.5263844515873663E-2</c:v>
                </c:pt>
                <c:pt idx="5089">
                  <c:v>5.5269651702751374E-2</c:v>
                </c:pt>
                <c:pt idx="5090">
                  <c:v>5.5277878493100667E-2</c:v>
                </c:pt>
                <c:pt idx="5091">
                  <c:v>5.5288040905386526E-2</c:v>
                </c:pt>
                <c:pt idx="5092">
                  <c:v>5.5296751462291113E-2</c:v>
                </c:pt>
                <c:pt idx="5093">
                  <c:v>5.5306429769864919E-2</c:v>
                </c:pt>
                <c:pt idx="5094">
                  <c:v>5.5317075800008796E-2</c:v>
                </c:pt>
                <c:pt idx="5095">
                  <c:v>5.5324818296199146E-2</c:v>
                </c:pt>
                <c:pt idx="5096">
                  <c:v>5.5333044632718945E-2</c:v>
                </c:pt>
                <c:pt idx="5097">
                  <c:v>5.5343690379525377E-2</c:v>
                </c:pt>
                <c:pt idx="5098">
                  <c:v>5.5356271570548357E-2</c:v>
                </c:pt>
                <c:pt idx="5099">
                  <c:v>5.5370304250724964E-2</c:v>
                </c:pt>
                <c:pt idx="5100">
                  <c:v>5.5383368982843732E-2</c:v>
                </c:pt>
                <c:pt idx="5101">
                  <c:v>5.5394981934769175E-2</c:v>
                </c:pt>
                <c:pt idx="5102">
                  <c:v>5.5406594751835542E-2</c:v>
                </c:pt>
                <c:pt idx="5103">
                  <c:v>5.5416271996375749E-2</c:v>
                </c:pt>
                <c:pt idx="5104">
                  <c:v>5.5422078298148533E-2</c:v>
                </c:pt>
                <c:pt idx="5105">
                  <c:v>5.5427400711824393E-2</c:v>
                </c:pt>
                <c:pt idx="5106">
                  <c:v>5.5436593905087435E-2</c:v>
                </c:pt>
                <c:pt idx="5107">
                  <c:v>5.5450625458179803E-2</c:v>
                </c:pt>
                <c:pt idx="5108">
                  <c:v>5.5465624486872013E-2</c:v>
                </c:pt>
                <c:pt idx="5109">
                  <c:v>5.5477720313884482E-2</c:v>
                </c:pt>
                <c:pt idx="5110">
                  <c:v>5.548594539268184E-2</c:v>
                </c:pt>
                <c:pt idx="5111">
                  <c:v>5.5492718936188803E-2</c:v>
                </c:pt>
                <c:pt idx="5112">
                  <c:v>5.5500460072587576E-2</c:v>
                </c:pt>
                <c:pt idx="5113">
                  <c:v>5.551207166482737E-2</c:v>
                </c:pt>
                <c:pt idx="5114">
                  <c:v>5.5525134544936162E-2</c:v>
                </c:pt>
                <c:pt idx="5115">
                  <c:v>5.5535778247009254E-2</c:v>
                </c:pt>
                <c:pt idx="5116">
                  <c:v>5.5544970443995152E-2</c:v>
                </c:pt>
                <c:pt idx="5117">
                  <c:v>5.5555613934944362E-2</c:v>
                </c:pt>
                <c:pt idx="5118">
                  <c:v>5.5566741099812932E-2</c:v>
                </c:pt>
                <c:pt idx="5119">
                  <c:v>5.5576416794709337E-2</c:v>
                </c:pt>
                <c:pt idx="5120">
                  <c:v>5.5585608618147021E-2</c:v>
                </c:pt>
                <c:pt idx="5121">
                  <c:v>5.5596735449266806E-2</c:v>
                </c:pt>
                <c:pt idx="5122">
                  <c:v>5.5609313457103883E-2</c:v>
                </c:pt>
                <c:pt idx="5123">
                  <c:v>5.5619956263244397E-2</c:v>
                </c:pt>
                <c:pt idx="5124">
                  <c:v>5.5629147686485463E-2</c:v>
                </c:pt>
                <c:pt idx="5125">
                  <c:v>5.5639306529673999E-2</c:v>
                </c:pt>
                <c:pt idx="5126">
                  <c:v>5.5649465269661275E-2</c:v>
                </c:pt>
                <c:pt idx="5127">
                  <c:v>5.5660591390285473E-2</c:v>
                </c:pt>
                <c:pt idx="5128">
                  <c:v>5.5673652330455806E-2</c:v>
                </c:pt>
                <c:pt idx="5129">
                  <c:v>5.5685745641476207E-2</c:v>
                </c:pt>
                <c:pt idx="5130">
                  <c:v>5.5696387634199318E-2</c:v>
                </c:pt>
                <c:pt idx="5131">
                  <c:v>5.5706545794333893E-2</c:v>
                </c:pt>
                <c:pt idx="5132">
                  <c:v>5.5716703851281711E-2</c:v>
                </c:pt>
                <c:pt idx="5133">
                  <c:v>5.5722992120539598E-2</c:v>
                </c:pt>
                <c:pt idx="5134">
                  <c:v>5.5727829223830523E-2</c:v>
                </c:pt>
                <c:pt idx="5135">
                  <c:v>5.5735084834896934E-2</c:v>
                </c:pt>
                <c:pt idx="5136">
                  <c:v>5.5745726302568292E-2</c:v>
                </c:pt>
                <c:pt idx="5137">
                  <c:v>5.5758302436548744E-2</c:v>
                </c:pt>
                <c:pt idx="5138">
                  <c:v>5.5769911035231476E-2</c:v>
                </c:pt>
                <c:pt idx="5139">
                  <c:v>5.5779584764526706E-2</c:v>
                </c:pt>
                <c:pt idx="5140">
                  <c:v>5.5787807360850053E-2</c:v>
                </c:pt>
                <c:pt idx="5141">
                  <c:v>5.5796513565617323E-2</c:v>
                </c:pt>
                <c:pt idx="5142">
                  <c:v>5.5807638050293831E-2</c:v>
                </c:pt>
                <c:pt idx="5143">
                  <c:v>5.5819729741101755E-2</c:v>
                </c:pt>
                <c:pt idx="5144">
                  <c:v>5.5830853967514603E-2</c:v>
                </c:pt>
                <c:pt idx="5145">
                  <c:v>5.5841494416115932E-2</c:v>
                </c:pt>
                <c:pt idx="5146">
                  <c:v>5.5850200153487024E-2</c:v>
                </c:pt>
                <c:pt idx="5147">
                  <c:v>5.5857454876735352E-2</c:v>
                </c:pt>
                <c:pt idx="5148">
                  <c:v>5.5865193190189233E-2</c:v>
                </c:pt>
                <c:pt idx="5149">
                  <c:v>5.5876316910870805E-2</c:v>
                </c:pt>
                <c:pt idx="5150">
                  <c:v>5.5890825925805597E-2</c:v>
                </c:pt>
                <c:pt idx="5151">
                  <c:v>5.5904367483152542E-2</c:v>
                </c:pt>
                <c:pt idx="5152">
                  <c:v>5.5916941622211121E-2</c:v>
                </c:pt>
                <c:pt idx="5153">
                  <c:v>5.5929031991434272E-2</c:v>
                </c:pt>
                <c:pt idx="5154">
                  <c:v>5.5939671395434182E-2</c:v>
                </c:pt>
                <c:pt idx="5155">
                  <c:v>5.594982708456675E-2</c:v>
                </c:pt>
                <c:pt idx="5156">
                  <c:v>5.5961433460142498E-2</c:v>
                </c:pt>
                <c:pt idx="5157">
                  <c:v>5.5973039701011806E-2</c:v>
                </c:pt>
                <c:pt idx="5158">
                  <c:v>5.5983195051273416E-2</c:v>
                </c:pt>
                <c:pt idx="5159">
                  <c:v>5.5992383136454903E-2</c:v>
                </c:pt>
                <c:pt idx="5160">
                  <c:v>5.6000603983216581E-2</c:v>
                </c:pt>
                <c:pt idx="5161">
                  <c:v>5.6008824762396596E-2</c:v>
                </c:pt>
                <c:pt idx="5162">
                  <c:v>5.6018979749256931E-2</c:v>
                </c:pt>
                <c:pt idx="5163">
                  <c:v>5.6033003133007707E-2</c:v>
                </c:pt>
                <c:pt idx="5164">
                  <c:v>5.6047026320106073E-2</c:v>
                </c:pt>
                <c:pt idx="5165">
                  <c:v>5.6062499953518766E-2</c:v>
                </c:pt>
                <c:pt idx="5166">
                  <c:v>5.6077973347501593E-2</c:v>
                </c:pt>
                <c:pt idx="5167">
                  <c:v>5.6090545303818906E-2</c:v>
                </c:pt>
                <c:pt idx="5168">
                  <c:v>5.6100215931897304E-2</c:v>
                </c:pt>
                <c:pt idx="5169">
                  <c:v>5.6108919417207956E-2</c:v>
                </c:pt>
                <c:pt idx="5170">
                  <c:v>5.6118589867599614E-2</c:v>
                </c:pt>
                <c:pt idx="5171">
                  <c:v>5.6129227255018593E-2</c:v>
                </c:pt>
                <c:pt idx="5172">
                  <c:v>5.6140831548607384E-2</c:v>
                </c:pt>
                <c:pt idx="5173">
                  <c:v>5.6152919211238092E-2</c:v>
                </c:pt>
                <c:pt idx="5174">
                  <c:v>5.6164523229903306E-2</c:v>
                </c:pt>
                <c:pt idx="5175">
                  <c:v>5.6173226155536791E-2</c:v>
                </c:pt>
                <c:pt idx="5176">
                  <c:v>5.6178544572804662E-2</c:v>
                </c:pt>
                <c:pt idx="5177">
                  <c:v>5.6187247376413077E-2</c:v>
                </c:pt>
                <c:pt idx="5178">
                  <c:v>5.6201268400697488E-2</c:v>
                </c:pt>
                <c:pt idx="5179">
                  <c:v>5.6216739647627065E-2</c:v>
                </c:pt>
                <c:pt idx="5180">
                  <c:v>5.6227859458513156E-2</c:v>
                </c:pt>
                <c:pt idx="5181">
                  <c:v>5.6236078369695866E-2</c:v>
                </c:pt>
                <c:pt idx="5182">
                  <c:v>5.624381375380854E-2</c:v>
                </c:pt>
                <c:pt idx="5183">
                  <c:v>5.6251549078085383E-2</c:v>
                </c:pt>
                <c:pt idx="5184">
                  <c:v>5.6261701600395175E-2</c:v>
                </c:pt>
                <c:pt idx="5185">
                  <c:v>5.6273304356823518E-2</c:v>
                </c:pt>
                <c:pt idx="5186">
                  <c:v>5.6282489776854676E-2</c:v>
                </c:pt>
                <c:pt idx="5187">
                  <c:v>5.6289741364650245E-2</c:v>
                </c:pt>
                <c:pt idx="5188">
                  <c:v>5.6296992899860725E-2</c:v>
                </c:pt>
                <c:pt idx="5189">
                  <c:v>5.6304244382486733E-2</c:v>
                </c:pt>
                <c:pt idx="5190">
                  <c:v>5.6311495812529221E-2</c:v>
                </c:pt>
                <c:pt idx="5191">
                  <c:v>5.6318747189988937E-2</c:v>
                </c:pt>
                <c:pt idx="5192">
                  <c:v>5.6327448773532067E-2</c:v>
                </c:pt>
                <c:pt idx="5193">
                  <c:v>5.6337117110887562E-2</c:v>
                </c:pt>
                <c:pt idx="5194">
                  <c:v>5.6347268764507435E-2</c:v>
                </c:pt>
                <c:pt idx="5195">
                  <c:v>5.6358387124037124E-2</c:v>
                </c:pt>
                <c:pt idx="5196">
                  <c:v>5.6368055162276262E-2</c:v>
                </c:pt>
                <c:pt idx="5197">
                  <c:v>5.6377239712026739E-2</c:v>
                </c:pt>
                <c:pt idx="5198">
                  <c:v>5.6386907568000882E-2</c:v>
                </c:pt>
                <c:pt idx="5199">
                  <c:v>5.6397058716180282E-2</c:v>
                </c:pt>
                <c:pt idx="5200">
                  <c:v>5.6407209761315115E-2</c:v>
                </c:pt>
                <c:pt idx="5201">
                  <c:v>5.6419294204504103E-2</c:v>
                </c:pt>
                <c:pt idx="5202">
                  <c:v>5.6433311975654391E-2</c:v>
                </c:pt>
                <c:pt idx="5203">
                  <c:v>5.6446846188937395E-2</c:v>
                </c:pt>
                <c:pt idx="5204">
                  <c:v>5.6458930153154584E-2</c:v>
                </c:pt>
                <c:pt idx="5205">
                  <c:v>5.6469080570252066E-2</c:v>
                </c:pt>
                <c:pt idx="5206">
                  <c:v>5.6479230884319893E-2</c:v>
                </c:pt>
                <c:pt idx="5207">
                  <c:v>5.6490347776752138E-2</c:v>
                </c:pt>
                <c:pt idx="5208">
                  <c:v>5.6500981210394492E-2</c:v>
                </c:pt>
                <c:pt idx="5209">
                  <c:v>5.6511614530967882E-2</c:v>
                </c:pt>
                <c:pt idx="5210">
                  <c:v>5.6522731063402484E-2</c:v>
                </c:pt>
                <c:pt idx="5211">
                  <c:v>5.6531914192640823E-2</c:v>
                </c:pt>
                <c:pt idx="5212">
                  <c:v>5.6539163971945416E-2</c:v>
                </c:pt>
                <c:pt idx="5213">
                  <c:v>5.6545930385210053E-2</c:v>
                </c:pt>
                <c:pt idx="5214">
                  <c:v>5.6552213442246112E-2</c:v>
                </c:pt>
                <c:pt idx="5215">
                  <c:v>5.6558496459805319E-2</c:v>
                </c:pt>
                <c:pt idx="5216">
                  <c:v>5.6565262742259939E-2</c:v>
                </c:pt>
                <c:pt idx="5217">
                  <c:v>5.6574928780634255E-2</c:v>
                </c:pt>
                <c:pt idx="5218">
                  <c:v>5.6587011197214293E-2</c:v>
                </c:pt>
                <c:pt idx="5219">
                  <c:v>5.6598610179790322E-2</c:v>
                </c:pt>
                <c:pt idx="5220">
                  <c:v>5.6608759179183697E-2</c:v>
                </c:pt>
                <c:pt idx="5221">
                  <c:v>5.6617941518452335E-2</c:v>
                </c:pt>
                <c:pt idx="5222">
                  <c:v>5.6627607047647445E-2</c:v>
                </c:pt>
                <c:pt idx="5223">
                  <c:v>5.6638722290729387E-2</c:v>
                </c:pt>
                <c:pt idx="5224">
                  <c:v>5.6651770461919576E-2</c:v>
                </c:pt>
                <c:pt idx="5225">
                  <c:v>5.6665784974672784E-2</c:v>
                </c:pt>
                <c:pt idx="5226">
                  <c:v>5.6678832792751481E-2</c:v>
                </c:pt>
                <c:pt idx="5227">
                  <c:v>5.6691397197406714E-2</c:v>
                </c:pt>
                <c:pt idx="5228">
                  <c:v>5.670347820685738E-2</c:v>
                </c:pt>
                <c:pt idx="5229">
                  <c:v>5.6712659676428932E-2</c:v>
                </c:pt>
                <c:pt idx="5230">
                  <c:v>5.6718458455882526E-2</c:v>
                </c:pt>
                <c:pt idx="5231">
                  <c:v>5.6725706882913472E-2</c:v>
                </c:pt>
                <c:pt idx="5232">
                  <c:v>5.6736821035651537E-2</c:v>
                </c:pt>
                <c:pt idx="5233">
                  <c:v>5.674890149635211E-2</c:v>
                </c:pt>
                <c:pt idx="5234">
                  <c:v>5.6760498601328403E-2</c:v>
                </c:pt>
                <c:pt idx="5235">
                  <c:v>5.6772578775998006E-2</c:v>
                </c:pt>
                <c:pt idx="5236">
                  <c:v>5.6783209208995114E-2</c:v>
                </c:pt>
                <c:pt idx="5237">
                  <c:v>5.6792873140930275E-2</c:v>
                </c:pt>
                <c:pt idx="5238">
                  <c:v>5.6803503358192522E-2</c:v>
                </c:pt>
                <c:pt idx="5239">
                  <c:v>5.6813167094009284E-2</c:v>
                </c:pt>
                <c:pt idx="5240">
                  <c:v>5.6818482108902182E-2</c:v>
                </c:pt>
                <c:pt idx="5241">
                  <c:v>5.6821864376398405E-2</c:v>
                </c:pt>
                <c:pt idx="5242">
                  <c:v>5.6826696167263192E-2</c:v>
                </c:pt>
                <c:pt idx="5243">
                  <c:v>5.6833943809786319E-2</c:v>
                </c:pt>
                <c:pt idx="5244">
                  <c:v>5.6841674570580106E-2</c:v>
                </c:pt>
                <c:pt idx="5245">
                  <c:v>5.6850371605036337E-2</c:v>
                </c:pt>
                <c:pt idx="5246">
                  <c:v>5.6862450694079927E-2</c:v>
                </c:pt>
                <c:pt idx="5247">
                  <c:v>5.6874046482296547E-2</c:v>
                </c:pt>
                <c:pt idx="5248">
                  <c:v>5.6884192686685944E-2</c:v>
                </c:pt>
                <c:pt idx="5249">
                  <c:v>5.6893372497190779E-2</c:v>
                </c:pt>
                <c:pt idx="5250">
                  <c:v>5.6904001646182478E-2</c:v>
                </c:pt>
                <c:pt idx="5251">
                  <c:v>5.6912698138597236E-2</c:v>
                </c:pt>
                <c:pt idx="5252">
                  <c:v>5.6919462024855809E-2</c:v>
                </c:pt>
                <c:pt idx="5253">
                  <c:v>5.6927192124559656E-2</c:v>
                </c:pt>
                <c:pt idx="5254">
                  <c:v>5.6938304038197954E-2</c:v>
                </c:pt>
                <c:pt idx="5255">
                  <c:v>5.6951348301005143E-2</c:v>
                </c:pt>
                <c:pt idx="5256">
                  <c:v>5.6963426170411377E-2</c:v>
                </c:pt>
                <c:pt idx="5257">
                  <c:v>5.6972122146058672E-2</c:v>
                </c:pt>
                <c:pt idx="5258">
                  <c:v>5.6980334942513644E-2</c:v>
                </c:pt>
                <c:pt idx="5259">
                  <c:v>5.6988547671518966E-2</c:v>
                </c:pt>
                <c:pt idx="5260">
                  <c:v>5.6998209619290273E-2</c:v>
                </c:pt>
                <c:pt idx="5261">
                  <c:v>5.7010770011831899E-2</c:v>
                </c:pt>
                <c:pt idx="5262">
                  <c:v>5.7026228739926722E-2</c:v>
                </c:pt>
                <c:pt idx="5263">
                  <c:v>5.7040721080483324E-2</c:v>
                </c:pt>
                <c:pt idx="5264">
                  <c:v>5.7052797870511485E-2</c:v>
                </c:pt>
                <c:pt idx="5265">
                  <c:v>5.7061493069022785E-2</c:v>
                </c:pt>
                <c:pt idx="5266">
                  <c:v>5.7071637371728927E-2</c:v>
                </c:pt>
                <c:pt idx="5267">
                  <c:v>5.7084679895428488E-2</c:v>
                </c:pt>
                <c:pt idx="5268">
                  <c:v>5.7097722249022785E-2</c:v>
                </c:pt>
                <c:pt idx="5269">
                  <c:v>5.7108832267917062E-2</c:v>
                </c:pt>
                <c:pt idx="5270">
                  <c:v>5.7119942163380281E-2</c:v>
                </c:pt>
                <c:pt idx="5271">
                  <c:v>5.7132017996715759E-2</c:v>
                </c:pt>
                <c:pt idx="5272">
                  <c:v>5.7142644609424892E-2</c:v>
                </c:pt>
                <c:pt idx="5273">
                  <c:v>5.7151339026739724E-2</c:v>
                </c:pt>
                <c:pt idx="5274">
                  <c:v>5.7160033368462093E-2</c:v>
                </c:pt>
                <c:pt idx="5275">
                  <c:v>5.7168244621791736E-2</c:v>
                </c:pt>
                <c:pt idx="5276">
                  <c:v>5.7175489789325316E-2</c:v>
                </c:pt>
                <c:pt idx="5277">
                  <c:v>5.7184666926179434E-2</c:v>
                </c:pt>
                <c:pt idx="5278">
                  <c:v>5.7195775979164108E-2</c:v>
                </c:pt>
                <c:pt idx="5279">
                  <c:v>5.720640191436744E-2</c:v>
                </c:pt>
                <c:pt idx="5280">
                  <c:v>5.7215578767542352E-2</c:v>
                </c:pt>
                <c:pt idx="5281">
                  <c:v>5.7222823592141522E-2</c:v>
                </c:pt>
                <c:pt idx="5282">
                  <c:v>5.7231034329902994E-2</c:v>
                </c:pt>
                <c:pt idx="5283">
                  <c:v>5.7240210957033806E-2</c:v>
                </c:pt>
                <c:pt idx="5284">
                  <c:v>5.7248904526110853E-2</c:v>
                </c:pt>
                <c:pt idx="5285">
                  <c:v>5.7258080989255694E-2</c:v>
                </c:pt>
                <c:pt idx="5286">
                  <c:v>5.7263876606802898E-2</c:v>
                </c:pt>
                <c:pt idx="5287">
                  <c:v>5.7269672190761137E-2</c:v>
                </c:pt>
                <c:pt idx="5288">
                  <c:v>5.7280780299463284E-2</c:v>
                </c:pt>
                <c:pt idx="5289">
                  <c:v>5.7296234854138352E-2</c:v>
                </c:pt>
                <c:pt idx="5290">
                  <c:v>5.7312172113495104E-2</c:v>
                </c:pt>
                <c:pt idx="5291">
                  <c:v>5.7326660310685451E-2</c:v>
                </c:pt>
                <c:pt idx="5292">
                  <c:v>5.7338733647999934E-2</c:v>
                </c:pt>
                <c:pt idx="5293">
                  <c:v>5.7349840989590575E-2</c:v>
                </c:pt>
                <c:pt idx="5294">
                  <c:v>5.7361431127542474E-2</c:v>
                </c:pt>
                <c:pt idx="5295">
                  <c:v>5.7373021131164444E-2</c:v>
                </c:pt>
                <c:pt idx="5296">
                  <c:v>5.7383162274143654E-2</c:v>
                </c:pt>
                <c:pt idx="5297">
                  <c:v>5.7390888790243094E-2</c:v>
                </c:pt>
                <c:pt idx="5298">
                  <c:v>5.7395234929314393E-2</c:v>
                </c:pt>
                <c:pt idx="5299">
                  <c:v>5.7400546851416441E-2</c:v>
                </c:pt>
                <c:pt idx="5300">
                  <c:v>5.7407790336083023E-2</c:v>
                </c:pt>
                <c:pt idx="5301">
                  <c:v>5.7417931126470909E-2</c:v>
                </c:pt>
                <c:pt idx="5302">
                  <c:v>5.7430969134437286E-2</c:v>
                </c:pt>
                <c:pt idx="5303">
                  <c:v>5.7444972731430413E-2</c:v>
                </c:pt>
                <c:pt idx="5304">
                  <c:v>5.7458010386835193E-2</c:v>
                </c:pt>
                <c:pt idx="5305">
                  <c:v>5.7471047872261739E-2</c:v>
                </c:pt>
                <c:pt idx="5306">
                  <c:v>5.7483119466472887E-2</c:v>
                </c:pt>
                <c:pt idx="5307">
                  <c:v>5.7493742348837591E-2</c:v>
                </c:pt>
                <c:pt idx="5308">
                  <c:v>5.7504365118357742E-2</c:v>
                </c:pt>
                <c:pt idx="5309">
                  <c:v>5.7515953465502284E-2</c:v>
                </c:pt>
                <c:pt idx="5310">
                  <c:v>5.7528024517646867E-2</c:v>
                </c:pt>
                <c:pt idx="5311">
                  <c:v>5.7539612590622853E-2</c:v>
                </c:pt>
                <c:pt idx="5312">
                  <c:v>5.7550717701218973E-2</c:v>
                </c:pt>
                <c:pt idx="5313">
                  <c:v>5.7560857042321376E-2</c:v>
                </c:pt>
                <c:pt idx="5314">
                  <c:v>5.7570513462078005E-2</c:v>
                </c:pt>
                <c:pt idx="5315">
                  <c:v>5.7579204160134373E-2</c:v>
                </c:pt>
                <c:pt idx="5316">
                  <c:v>5.7589343212408141E-2</c:v>
                </c:pt>
                <c:pt idx="5317">
                  <c:v>5.7602861788863674E-2</c:v>
                </c:pt>
                <c:pt idx="5318">
                  <c:v>5.7613966197096592E-2</c:v>
                </c:pt>
                <c:pt idx="5319">
                  <c:v>5.7622656517528195E-2</c:v>
                </c:pt>
                <c:pt idx="5320">
                  <c:v>5.7632312340544771E-2</c:v>
                </c:pt>
                <c:pt idx="5321">
                  <c:v>5.7641968070327287E-2</c:v>
                </c:pt>
                <c:pt idx="5322">
                  <c:v>5.7653072044318993E-2</c:v>
                </c:pt>
                <c:pt idx="5323">
                  <c:v>5.7667555303361415E-2</c:v>
                </c:pt>
                <c:pt idx="5324">
                  <c:v>5.7683003881802884E-2</c:v>
                </c:pt>
                <c:pt idx="5325">
                  <c:v>5.769652119216738E-2</c:v>
                </c:pt>
                <c:pt idx="5326">
                  <c:v>5.7709072816757974E-2</c:v>
                </c:pt>
                <c:pt idx="5327">
                  <c:v>5.7719693299130931E-2</c:v>
                </c:pt>
                <c:pt idx="5328">
                  <c:v>5.772741721546551E-2</c:v>
                </c:pt>
                <c:pt idx="5329">
                  <c:v>5.7734658332847126E-2</c:v>
                </c:pt>
                <c:pt idx="5330">
                  <c:v>5.7743830339592912E-2</c:v>
                </c:pt>
                <c:pt idx="5331">
                  <c:v>5.7753967722859317E-2</c:v>
                </c:pt>
                <c:pt idx="5332">
                  <c:v>5.7764587728439697E-2</c:v>
                </c:pt>
                <c:pt idx="5333">
                  <c:v>5.7774242181097397E-2</c:v>
                </c:pt>
                <c:pt idx="5334">
                  <c:v>5.778389654054774E-2</c:v>
                </c:pt>
                <c:pt idx="5335">
                  <c:v>5.7793068095693519E-2</c:v>
                </c:pt>
                <c:pt idx="5336">
                  <c:v>5.7802239566722702E-2</c:v>
                </c:pt>
                <c:pt idx="5337">
                  <c:v>5.7810928251159494E-2</c:v>
                </c:pt>
                <c:pt idx="5338">
                  <c:v>5.7819616860103541E-2</c:v>
                </c:pt>
                <c:pt idx="5339">
                  <c:v>5.7829270781502302E-2</c:v>
                </c:pt>
                <c:pt idx="5340">
                  <c:v>5.7838441920507168E-2</c:v>
                </c:pt>
                <c:pt idx="5341">
                  <c:v>5.7847612975402904E-2</c:v>
                </c:pt>
                <c:pt idx="5342">
                  <c:v>5.7857749306644862E-2</c:v>
                </c:pt>
                <c:pt idx="5343">
                  <c:v>5.7868850884879093E-2</c:v>
                </c:pt>
                <c:pt idx="5344">
                  <c:v>5.7881883015113718E-2</c:v>
                </c:pt>
                <c:pt idx="5345">
                  <c:v>5.7896845621870321E-2</c:v>
                </c:pt>
                <c:pt idx="5346">
                  <c:v>5.7910842696481994E-2</c:v>
                </c:pt>
                <c:pt idx="5347">
                  <c:v>5.7923391631294785E-2</c:v>
                </c:pt>
                <c:pt idx="5348">
                  <c:v>5.7934975123659915E-2</c:v>
                </c:pt>
                <c:pt idx="5349">
                  <c:v>5.7944145293291206E-2</c:v>
                </c:pt>
                <c:pt idx="5350">
                  <c:v>5.7950419571429559E-2</c:v>
                </c:pt>
                <c:pt idx="5351">
                  <c:v>5.7957176442322587E-2</c:v>
                </c:pt>
                <c:pt idx="5352">
                  <c:v>5.796682903582983E-2</c:v>
                </c:pt>
                <c:pt idx="5353">
                  <c:v>5.7980342510211828E-2</c:v>
                </c:pt>
                <c:pt idx="5354">
                  <c:v>5.799240795802732E-2</c:v>
                </c:pt>
                <c:pt idx="5355">
                  <c:v>5.8001094990314923E-2</c:v>
                </c:pt>
                <c:pt idx="5356">
                  <c:v>5.8008334126242046E-2</c:v>
                </c:pt>
                <c:pt idx="5357">
                  <c:v>5.8016055813469324E-2</c:v>
                </c:pt>
                <c:pt idx="5358">
                  <c:v>5.8025707838657382E-2</c:v>
                </c:pt>
                <c:pt idx="5359">
                  <c:v>5.8035359770684622E-2</c:v>
                </c:pt>
                <c:pt idx="5360">
                  <c:v>5.8044046429858262E-2</c:v>
                </c:pt>
                <c:pt idx="5361">
                  <c:v>5.8051767841332404E-2</c:v>
                </c:pt>
                <c:pt idx="5362">
                  <c:v>5.8059006610442575E-2</c:v>
                </c:pt>
                <c:pt idx="5363">
                  <c:v>5.8065762747669315E-2</c:v>
                </c:pt>
                <c:pt idx="5364">
                  <c:v>5.8073483991465294E-2</c:v>
                </c:pt>
                <c:pt idx="5365">
                  <c:v>5.8084100604341084E-2</c:v>
                </c:pt>
                <c:pt idx="5366">
                  <c:v>5.8094717104505908E-2</c:v>
                </c:pt>
                <c:pt idx="5367">
                  <c:v>5.8106298612505256E-2</c:v>
                </c:pt>
                <c:pt idx="5368">
                  <c:v>5.8118362540708464E-2</c:v>
                </c:pt>
                <c:pt idx="5369">
                  <c:v>5.81294612261175E-2</c:v>
                </c:pt>
                <c:pt idx="5370">
                  <c:v>5.8139594700869261E-2</c:v>
                </c:pt>
                <c:pt idx="5371">
                  <c:v>5.8151658227400177E-2</c:v>
                </c:pt>
                <c:pt idx="5372">
                  <c:v>5.8161308943845406E-2</c:v>
                </c:pt>
                <c:pt idx="5373">
                  <c:v>5.8169511979595794E-2</c:v>
                </c:pt>
                <c:pt idx="5374">
                  <c:v>5.8179645048504383E-2</c:v>
                </c:pt>
                <c:pt idx="5375">
                  <c:v>5.8191225572957535E-2</c:v>
                </c:pt>
                <c:pt idx="5376">
                  <c:v>5.8204253502667676E-2</c:v>
                </c:pt>
                <c:pt idx="5377">
                  <c:v>5.821728126265311E-2</c:v>
                </c:pt>
                <c:pt idx="5378">
                  <c:v>5.8229343852052161E-2</c:v>
                </c:pt>
                <c:pt idx="5379">
                  <c:v>5.8238993818808212E-2</c:v>
                </c:pt>
                <c:pt idx="5380">
                  <c:v>5.8246713725165503E-2</c:v>
                </c:pt>
                <c:pt idx="5381">
                  <c:v>5.8255881036559785E-2</c:v>
                </c:pt>
                <c:pt idx="5382">
                  <c:v>5.8267460678198997E-2</c:v>
                </c:pt>
                <c:pt idx="5383">
                  <c:v>5.827904018575137E-2</c:v>
                </c:pt>
                <c:pt idx="5384">
                  <c:v>5.8288689672953663E-2</c:v>
                </c:pt>
                <c:pt idx="5385">
                  <c:v>5.8296891663866472E-2</c:v>
                </c:pt>
                <c:pt idx="5386">
                  <c:v>5.8305576051508587E-2</c:v>
                </c:pt>
                <c:pt idx="5387">
                  <c:v>5.8315225282657895E-2</c:v>
                </c:pt>
                <c:pt idx="5388">
                  <c:v>5.8325839329384052E-2</c:v>
                </c:pt>
                <c:pt idx="5389">
                  <c:v>5.8337900609370517E-2</c:v>
                </c:pt>
                <c:pt idx="5390">
                  <c:v>5.8349479301296893E-2</c:v>
                </c:pt>
                <c:pt idx="5391">
                  <c:v>5.8359610546757597E-2</c:v>
                </c:pt>
                <c:pt idx="5392">
                  <c:v>5.8369741689577176E-2</c:v>
                </c:pt>
                <c:pt idx="5393">
                  <c:v>5.8381802440059784E-2</c:v>
                </c:pt>
                <c:pt idx="5394">
                  <c:v>5.8396275148632347E-2</c:v>
                </c:pt>
                <c:pt idx="5395">
                  <c:v>5.8411712473575725E-2</c:v>
                </c:pt>
                <c:pt idx="5396">
                  <c:v>5.8425702343462962E-2</c:v>
                </c:pt>
                <c:pt idx="5397">
                  <c:v>5.8437762419041368E-2</c:v>
                </c:pt>
                <c:pt idx="5398">
                  <c:v>5.8448857560117272E-2</c:v>
                </c:pt>
                <c:pt idx="5399">
                  <c:v>5.8460917356446804E-2</c:v>
                </c:pt>
                <c:pt idx="5400">
                  <c:v>5.8472494624095935E-2</c:v>
                </c:pt>
                <c:pt idx="5401">
                  <c:v>5.8481659865929306E-2</c:v>
                </c:pt>
                <c:pt idx="5402">
                  <c:v>5.8488413148265833E-2</c:v>
                </c:pt>
                <c:pt idx="5403">
                  <c:v>5.8494684012455944E-2</c:v>
                </c:pt>
                <c:pt idx="5404">
                  <c:v>5.850240194516914E-2</c:v>
                </c:pt>
                <c:pt idx="5405">
                  <c:v>5.8512531641459309E-2</c:v>
                </c:pt>
                <c:pt idx="5406">
                  <c:v>5.8524590669921425E-2</c:v>
                </c:pt>
                <c:pt idx="5407">
                  <c:v>5.8535684847672957E-2</c:v>
                </c:pt>
                <c:pt idx="5408">
                  <c:v>5.8545331858715507E-2</c:v>
                </c:pt>
                <c:pt idx="5409">
                  <c:v>5.8554014089083936E-2</c:v>
                </c:pt>
                <c:pt idx="5410">
                  <c:v>5.8564143262574822E-2</c:v>
                </c:pt>
                <c:pt idx="5411">
                  <c:v>5.8576201668670683E-2</c:v>
                </c:pt>
                <c:pt idx="5412">
                  <c:v>5.8588742256766663E-2</c:v>
                </c:pt>
                <c:pt idx="5413">
                  <c:v>5.8600800366243218E-2</c:v>
                </c:pt>
                <c:pt idx="5414">
                  <c:v>5.8611893698547898E-2</c:v>
                </c:pt>
                <c:pt idx="5415">
                  <c:v>5.8622504596905163E-2</c:v>
                </c:pt>
                <c:pt idx="5416">
                  <c:v>5.8634079993977614E-2</c:v>
                </c:pt>
                <c:pt idx="5417">
                  <c:v>5.8648066753339785E-2</c:v>
                </c:pt>
                <c:pt idx="5418">
                  <c:v>5.86630179004669E-2</c:v>
                </c:pt>
                <c:pt idx="5419">
                  <c:v>5.86784511081965E-2</c:v>
                </c:pt>
                <c:pt idx="5420">
                  <c:v>5.8691472691954183E-2</c:v>
                </c:pt>
                <c:pt idx="5421">
                  <c:v>5.8702082745944996E-2</c:v>
                </c:pt>
                <c:pt idx="5422">
                  <c:v>5.8711728151886487E-2</c:v>
                </c:pt>
                <c:pt idx="5423">
                  <c:v>5.872137346479487E-2</c:v>
                </c:pt>
                <c:pt idx="5424">
                  <c:v>5.8729571907621278E-2</c:v>
                </c:pt>
                <c:pt idx="5425">
                  <c:v>5.873777028323382E-2</c:v>
                </c:pt>
                <c:pt idx="5426">
                  <c:v>5.8746933094085185E-2</c:v>
                </c:pt>
                <c:pt idx="5427">
                  <c:v>5.8757542559657663E-2</c:v>
                </c:pt>
                <c:pt idx="5428">
                  <c:v>5.8768151912670423E-2</c:v>
                </c:pt>
                <c:pt idx="5429">
                  <c:v>5.8778761153125997E-2</c:v>
                </c:pt>
                <c:pt idx="5430">
                  <c:v>5.8790816971565553E-2</c:v>
                </c:pt>
                <c:pt idx="5431">
                  <c:v>5.8802872644664141E-2</c:v>
                </c:pt>
                <c:pt idx="5432">
                  <c:v>5.8814445954105218E-2</c:v>
                </c:pt>
                <c:pt idx="5433">
                  <c:v>5.8826983554852122E-2</c:v>
                </c:pt>
                <c:pt idx="5434">
                  <c:v>5.883952099840959E-2</c:v>
                </c:pt>
                <c:pt idx="5435">
                  <c:v>5.8849165078800759E-2</c:v>
                </c:pt>
                <c:pt idx="5436">
                  <c:v>5.8857362474006282E-2</c:v>
                </c:pt>
                <c:pt idx="5437">
                  <c:v>5.8865559802014987E-2</c:v>
                </c:pt>
                <c:pt idx="5438">
                  <c:v>5.8875685820312718E-2</c:v>
                </c:pt>
                <c:pt idx="5439">
                  <c:v>5.8888704836031938E-2</c:v>
                </c:pt>
                <c:pt idx="5440">
                  <c:v>5.8903170210265907E-2</c:v>
                </c:pt>
                <c:pt idx="5441">
                  <c:v>5.8915706698679876E-2</c:v>
                </c:pt>
                <c:pt idx="5442">
                  <c:v>5.8925832209204658E-2</c:v>
                </c:pt>
                <c:pt idx="5443">
                  <c:v>5.8934028975965808E-2</c:v>
                </c:pt>
                <c:pt idx="5444">
                  <c:v>5.8941743518601965E-2</c:v>
                </c:pt>
                <c:pt idx="5445">
                  <c:v>5.8948493694588842E-2</c:v>
                </c:pt>
                <c:pt idx="5446">
                  <c:v>5.8957172425334076E-2</c:v>
                </c:pt>
                <c:pt idx="5447">
                  <c:v>5.8967297516008127E-2</c:v>
                </c:pt>
                <c:pt idx="5448">
                  <c:v>5.8975493942896272E-2</c:v>
                </c:pt>
                <c:pt idx="5449">
                  <c:v>5.8982726028478039E-2</c:v>
                </c:pt>
                <c:pt idx="5450">
                  <c:v>5.8989958061756859E-2</c:v>
                </c:pt>
                <c:pt idx="5451">
                  <c:v>5.8998636432653143E-2</c:v>
                </c:pt>
                <c:pt idx="5452">
                  <c:v>5.9007796853560106E-2</c:v>
                </c:pt>
                <c:pt idx="5453">
                  <c:v>5.9019367791606506E-2</c:v>
                </c:pt>
                <c:pt idx="5454">
                  <c:v>5.9031420709702534E-2</c:v>
                </c:pt>
                <c:pt idx="5455">
                  <c:v>5.9041062939583992E-2</c:v>
                </c:pt>
                <c:pt idx="5456">
                  <c:v>5.9048776656549493E-2</c:v>
                </c:pt>
                <c:pt idx="5457">
                  <c:v>5.9055526110084702E-2</c:v>
                </c:pt>
                <c:pt idx="5458">
                  <c:v>5.9063239715486694E-2</c:v>
                </c:pt>
                <c:pt idx="5459">
                  <c:v>5.9072881638568324E-2</c:v>
                </c:pt>
                <c:pt idx="5460">
                  <c:v>5.9082523468684117E-2</c:v>
                </c:pt>
                <c:pt idx="5461">
                  <c:v>5.9089754780263272E-2</c:v>
                </c:pt>
                <c:pt idx="5462">
                  <c:v>5.9096986039550971E-2</c:v>
                </c:pt>
                <c:pt idx="5463">
                  <c:v>5.9108073868898728E-2</c:v>
                </c:pt>
                <c:pt idx="5464">
                  <c:v>5.9120607788819793E-2</c:v>
                </c:pt>
                <c:pt idx="5465">
                  <c:v>5.9132177421619102E-2</c:v>
                </c:pt>
                <c:pt idx="5466">
                  <c:v>5.9141818680034715E-2</c:v>
                </c:pt>
                <c:pt idx="5467">
                  <c:v>5.9151459845497523E-2</c:v>
                </c:pt>
                <c:pt idx="5468">
                  <c:v>5.9162547070868814E-2</c:v>
                </c:pt>
                <c:pt idx="5469">
                  <c:v>5.9175562352496783E-2</c:v>
                </c:pt>
                <c:pt idx="5470">
                  <c:v>5.9189059502670109E-2</c:v>
                </c:pt>
                <c:pt idx="5471">
                  <c:v>5.9200146311175747E-2</c:v>
                </c:pt>
                <c:pt idx="5472">
                  <c:v>5.9208340829765782E-2</c:v>
                </c:pt>
                <c:pt idx="5473">
                  <c:v>5.9215089206419803E-2</c:v>
                </c:pt>
                <c:pt idx="5474">
                  <c:v>5.9223283602561412E-2</c:v>
                </c:pt>
                <c:pt idx="5475">
                  <c:v>5.9234852047507086E-2</c:v>
                </c:pt>
                <c:pt idx="5476">
                  <c:v>5.9246420358625471E-2</c:v>
                </c:pt>
                <c:pt idx="5477">
                  <c:v>5.9256060515663699E-2</c:v>
                </c:pt>
                <c:pt idx="5478">
                  <c:v>5.92666645810698E-2</c:v>
                </c:pt>
                <c:pt idx="5479">
                  <c:v>5.9277750529220873E-2</c:v>
                </c:pt>
                <c:pt idx="5480">
                  <c:v>5.9287390384237533E-2</c:v>
                </c:pt>
                <c:pt idx="5481">
                  <c:v>5.9297030146328422E-2</c:v>
                </c:pt>
                <c:pt idx="5482">
                  <c:v>5.9306669815494838E-2</c:v>
                </c:pt>
                <c:pt idx="5483">
                  <c:v>5.931582741513395E-2</c:v>
                </c:pt>
                <c:pt idx="5484">
                  <c:v>5.932498493091206E-2</c:v>
                </c:pt>
                <c:pt idx="5485">
                  <c:v>5.9335106298154382E-2</c:v>
                </c:pt>
                <c:pt idx="5486">
                  <c:v>5.9347155411303726E-2</c:v>
                </c:pt>
                <c:pt idx="5487">
                  <c:v>5.9360650245674211E-2</c:v>
                </c:pt>
                <c:pt idx="5488">
                  <c:v>5.9372699051047508E-2</c:v>
                </c:pt>
                <c:pt idx="5489">
                  <c:v>5.9383783823774773E-2</c:v>
                </c:pt>
                <c:pt idx="5490">
                  <c:v>5.9396796226281356E-2</c:v>
                </c:pt>
                <c:pt idx="5491">
                  <c:v>5.9409326527924224E-2</c:v>
                </c:pt>
                <c:pt idx="5492">
                  <c:v>5.9420410894653997E-2</c:v>
                </c:pt>
                <c:pt idx="5493">
                  <c:v>5.9431977059381448E-2</c:v>
                </c:pt>
                <c:pt idx="5494">
                  <c:v>5.9444025005387494E-2</c:v>
                </c:pt>
                <c:pt idx="5495">
                  <c:v>5.9454145167859358E-2</c:v>
                </c:pt>
                <c:pt idx="5496">
                  <c:v>5.9462819511320306E-2</c:v>
                </c:pt>
                <c:pt idx="5497">
                  <c:v>5.9472939483591745E-2</c:v>
                </c:pt>
                <c:pt idx="5498">
                  <c:v>5.9483059353450093E-2</c:v>
                </c:pt>
                <c:pt idx="5499">
                  <c:v>5.9492215337934175E-2</c:v>
                </c:pt>
                <c:pt idx="5500">
                  <c:v>5.9500407463518534E-2</c:v>
                </c:pt>
                <c:pt idx="5501">
                  <c:v>5.9509563289165616E-2</c:v>
                </c:pt>
                <c:pt idx="5502">
                  <c:v>5.9519682788404783E-2</c:v>
                </c:pt>
                <c:pt idx="5503">
                  <c:v>5.9529802185240475E-2</c:v>
                </c:pt>
                <c:pt idx="5504">
                  <c:v>5.9539921479675309E-2</c:v>
                </c:pt>
                <c:pt idx="5505">
                  <c:v>5.9550522535444093E-2</c:v>
                </c:pt>
                <c:pt idx="5506">
                  <c:v>5.9561605337224814E-2</c:v>
                </c:pt>
                <c:pt idx="5507">
                  <c:v>5.9575579129618257E-2</c:v>
                </c:pt>
                <c:pt idx="5508">
                  <c:v>5.9590034571442026E-2</c:v>
                </c:pt>
                <c:pt idx="5509">
                  <c:v>5.9600153256388712E-2</c:v>
                </c:pt>
                <c:pt idx="5510">
                  <c:v>5.9606417152903518E-2</c:v>
                </c:pt>
                <c:pt idx="5511">
                  <c:v>5.9613644677049993E-2</c:v>
                </c:pt>
                <c:pt idx="5512">
                  <c:v>5.9622317637073631E-2</c:v>
                </c:pt>
                <c:pt idx="5513">
                  <c:v>5.9631954171101328E-2</c:v>
                </c:pt>
                <c:pt idx="5514">
                  <c:v>5.9643999708049393E-2</c:v>
                </c:pt>
                <c:pt idx="5515">
                  <c:v>5.9657490537176776E-2</c:v>
                </c:pt>
                <c:pt idx="5516">
                  <c:v>5.9671462989764015E-2</c:v>
                </c:pt>
                <c:pt idx="5517">
                  <c:v>5.9684471649436313E-2</c:v>
                </c:pt>
                <c:pt idx="5518">
                  <c:v>5.9695552966792916E-2</c:v>
                </c:pt>
                <c:pt idx="5519">
                  <c:v>5.9706634161355507E-2</c:v>
                </c:pt>
                <c:pt idx="5520">
                  <c:v>5.9717233449950551E-2</c:v>
                </c:pt>
                <c:pt idx="5521">
                  <c:v>5.9726387290600966E-2</c:v>
                </c:pt>
                <c:pt idx="5522">
                  <c:v>5.9733613947715911E-2</c:v>
                </c:pt>
                <c:pt idx="5523">
                  <c:v>5.9741804095979019E-2</c:v>
                </c:pt>
                <c:pt idx="5524">
                  <c:v>5.9751921245342392E-2</c:v>
                </c:pt>
                <c:pt idx="5525">
                  <c:v>5.9764928858409415E-2</c:v>
                </c:pt>
                <c:pt idx="5526">
                  <c:v>5.9776972793722023E-2</c:v>
                </c:pt>
                <c:pt idx="5527">
                  <c:v>5.9785644337329087E-2</c:v>
                </c:pt>
                <c:pt idx="5528">
                  <c:v>5.9792870566227556E-2</c:v>
                </c:pt>
                <c:pt idx="5529">
                  <c:v>5.9802987198959517E-2</c:v>
                </c:pt>
                <c:pt idx="5530">
                  <c:v>5.9814067203092916E-2</c:v>
                </c:pt>
                <c:pt idx="5531">
                  <c:v>5.9823220157389612E-2</c:v>
                </c:pt>
                <c:pt idx="5532">
                  <c:v>5.9830446114762709E-2</c:v>
                </c:pt>
                <c:pt idx="5533">
                  <c:v>5.9839117194688034E-2</c:v>
                </c:pt>
                <c:pt idx="5534">
                  <c:v>5.9847306478913412E-2</c:v>
                </c:pt>
                <c:pt idx="5535">
                  <c:v>5.9853568827481926E-2</c:v>
                </c:pt>
                <c:pt idx="5536">
                  <c:v>5.9861757993360083E-2</c:v>
                </c:pt>
                <c:pt idx="5537">
                  <c:v>5.9874764177800903E-2</c:v>
                </c:pt>
                <c:pt idx="5538">
                  <c:v>5.9891623794755593E-2</c:v>
                </c:pt>
                <c:pt idx="5539">
                  <c:v>5.9908001436192494E-2</c:v>
                </c:pt>
                <c:pt idx="5540">
                  <c:v>5.9919561962774634E-2</c:v>
                </c:pt>
                <c:pt idx="5541">
                  <c:v>5.9930158994738893E-2</c:v>
                </c:pt>
                <c:pt idx="5542">
                  <c:v>5.9939792562713902E-2</c:v>
                </c:pt>
                <c:pt idx="5543">
                  <c:v>5.9947017677791904E-2</c:v>
                </c:pt>
                <c:pt idx="5544">
                  <c:v>5.9953761071433673E-2</c:v>
                </c:pt>
                <c:pt idx="5545">
                  <c:v>5.9960986085588662E-2</c:v>
                </c:pt>
                <c:pt idx="5546">
                  <c:v>5.9970619356594805E-2</c:v>
                </c:pt>
                <c:pt idx="5547">
                  <c:v>5.9983624125250996E-2</c:v>
                </c:pt>
                <c:pt idx="5548">
                  <c:v>5.9996147075966726E-2</c:v>
                </c:pt>
                <c:pt idx="5549">
                  <c:v>6.0003853429228877E-2</c:v>
                </c:pt>
                <c:pt idx="5550">
                  <c:v>6.0010114797525528E-2</c:v>
                </c:pt>
                <c:pt idx="5551">
                  <c:v>6.0017821043148803E-2</c:v>
                </c:pt>
                <c:pt idx="5552">
                  <c:v>6.0026008864054167E-2</c:v>
                </c:pt>
                <c:pt idx="5553">
                  <c:v>6.0035159878672945E-2</c:v>
                </c:pt>
                <c:pt idx="5554">
                  <c:v>6.0044310809551422E-2</c:v>
                </c:pt>
                <c:pt idx="5555">
                  <c:v>6.0052016791657233E-2</c:v>
                </c:pt>
                <c:pt idx="5556">
                  <c:v>6.0060685950546845E-2</c:v>
                </c:pt>
                <c:pt idx="5557">
                  <c:v>6.0070799874265064E-2</c:v>
                </c:pt>
                <c:pt idx="5558">
                  <c:v>6.0079950479011886E-2</c:v>
                </c:pt>
                <c:pt idx="5559">
                  <c:v>6.0089101000025777E-2</c:v>
                </c:pt>
                <c:pt idx="5560">
                  <c:v>6.0100659433203266E-2</c:v>
                </c:pt>
                <c:pt idx="5561">
                  <c:v>6.0114625695049093E-2</c:v>
                </c:pt>
                <c:pt idx="5562">
                  <c:v>6.0129073346872577E-2</c:v>
                </c:pt>
                <c:pt idx="5563">
                  <c:v>6.0140149738579063E-2</c:v>
                </c:pt>
                <c:pt idx="5564">
                  <c:v>6.0145447099939353E-2</c:v>
                </c:pt>
                <c:pt idx="5565">
                  <c:v>6.0149781283816199E-2</c:v>
                </c:pt>
                <c:pt idx="5566">
                  <c:v>6.0156523310286342E-2</c:v>
                </c:pt>
                <c:pt idx="5567">
                  <c:v>6.0166154697822632E-2</c:v>
                </c:pt>
                <c:pt idx="5568">
                  <c:v>6.0177712240419526E-2</c:v>
                </c:pt>
                <c:pt idx="5569">
                  <c:v>6.0189269649441254E-2</c:v>
                </c:pt>
                <c:pt idx="5570">
                  <c:v>6.0198419170186923E-2</c:v>
                </c:pt>
                <c:pt idx="5571">
                  <c:v>6.0206123964832527E-2</c:v>
                </c:pt>
                <c:pt idx="5572">
                  <c:v>6.0215754874659862E-2</c:v>
                </c:pt>
                <c:pt idx="5573">
                  <c:v>6.0227311844018222E-2</c:v>
                </c:pt>
                <c:pt idx="5574">
                  <c:v>6.0238868679814178E-2</c:v>
                </c:pt>
                <c:pt idx="5575">
                  <c:v>6.025042538205163E-2</c:v>
                </c:pt>
                <c:pt idx="5576">
                  <c:v>6.0262463471530033E-2</c:v>
                </c:pt>
                <c:pt idx="5577">
                  <c:v>6.0273056870397967E-2</c:v>
                </c:pt>
                <c:pt idx="5578">
                  <c:v>6.0282205624566404E-2</c:v>
                </c:pt>
                <c:pt idx="5579">
                  <c:v>6.0290391281033355E-2</c:v>
                </c:pt>
                <c:pt idx="5580">
                  <c:v>6.0299058373671686E-2</c:v>
                </c:pt>
                <c:pt idx="5581">
                  <c:v>6.0308206889962954E-2</c:v>
                </c:pt>
                <c:pt idx="5582">
                  <c:v>6.0320725776629551E-2</c:v>
                </c:pt>
                <c:pt idx="5583">
                  <c:v>6.0334207479311112E-2</c:v>
                </c:pt>
                <c:pt idx="5584">
                  <c:v>6.0345763079805222E-2</c:v>
                </c:pt>
                <c:pt idx="5585">
                  <c:v>6.0357318546768998E-2</c:v>
                </c:pt>
                <c:pt idx="5586">
                  <c:v>6.0370318287496554E-2</c:v>
                </c:pt>
                <c:pt idx="5587">
                  <c:v>6.0382836396626727E-2</c:v>
                </c:pt>
                <c:pt idx="5588">
                  <c:v>6.039439143520145E-2</c:v>
                </c:pt>
                <c:pt idx="5589">
                  <c:v>6.0404020532021124E-2</c:v>
                </c:pt>
                <c:pt idx="5590">
                  <c:v>6.0414130983893477E-2</c:v>
                </c:pt>
                <c:pt idx="5591">
                  <c:v>6.0422797004139203E-2</c:v>
                </c:pt>
                <c:pt idx="5592">
                  <c:v>6.0428574309247814E-2</c:v>
                </c:pt>
                <c:pt idx="5593">
                  <c:v>6.0433870142943262E-2</c:v>
                </c:pt>
                <c:pt idx="5594">
                  <c:v>6.0440610254357402E-2</c:v>
                </c:pt>
                <c:pt idx="5595">
                  <c:v>6.0448794614286191E-2</c:v>
                </c:pt>
                <c:pt idx="5596">
                  <c:v>6.0457941760821803E-2</c:v>
                </c:pt>
                <c:pt idx="5597">
                  <c:v>6.0469495931588832E-2</c:v>
                </c:pt>
                <c:pt idx="5598">
                  <c:v>6.0482975628757943E-2</c:v>
                </c:pt>
                <c:pt idx="5599">
                  <c:v>6.049741795980848E-2</c:v>
                </c:pt>
                <c:pt idx="5600">
                  <c:v>6.0512341482770952E-2</c:v>
                </c:pt>
                <c:pt idx="5601">
                  <c:v>6.0527264783025364E-2</c:v>
                </c:pt>
                <c:pt idx="5602">
                  <c:v>6.054074370151568E-2</c:v>
                </c:pt>
                <c:pt idx="5603">
                  <c:v>6.0555185198290347E-2</c:v>
                </c:pt>
                <c:pt idx="5604">
                  <c:v>6.0569145113597296E-2</c:v>
                </c:pt>
                <c:pt idx="5605">
                  <c:v>6.057877252785198E-2</c:v>
                </c:pt>
                <c:pt idx="5606">
                  <c:v>6.058647439252153E-2</c:v>
                </c:pt>
                <c:pt idx="5607">
                  <c:v>6.0596582999880494E-2</c:v>
                </c:pt>
                <c:pt idx="5608">
                  <c:v>6.0605728794680062E-2</c:v>
                </c:pt>
                <c:pt idx="5609">
                  <c:v>6.061246774785136E-2</c:v>
                </c:pt>
                <c:pt idx="5610">
                  <c:v>6.0620169353010254E-2</c:v>
                </c:pt>
                <c:pt idx="5611">
                  <c:v>6.0629314932097521E-2</c:v>
                </c:pt>
                <c:pt idx="5612">
                  <c:v>6.0638941767092697E-2</c:v>
                </c:pt>
                <c:pt idx="5613">
                  <c:v>6.0649531178547683E-2</c:v>
                </c:pt>
                <c:pt idx="5614">
                  <c:v>6.0660120477868187E-2</c:v>
                </c:pt>
                <c:pt idx="5615">
                  <c:v>6.0669747016309464E-2</c:v>
                </c:pt>
                <c:pt idx="5616">
                  <c:v>6.0682261377742824E-2</c:v>
                </c:pt>
                <c:pt idx="5617">
                  <c:v>6.0697182142465937E-2</c:v>
                </c:pt>
                <c:pt idx="5618">
                  <c:v>6.0710177465834306E-2</c:v>
                </c:pt>
                <c:pt idx="5619">
                  <c:v>6.0720284822811207E-2</c:v>
                </c:pt>
                <c:pt idx="5620">
                  <c:v>6.0728466894112036E-2</c:v>
                </c:pt>
                <c:pt idx="5621">
                  <c:v>6.0735686313194287E-2</c:v>
                </c:pt>
                <c:pt idx="5622">
                  <c:v>6.0741461810933935E-2</c:v>
                </c:pt>
                <c:pt idx="5623">
                  <c:v>6.0748199849471801E-2</c:v>
                </c:pt>
                <c:pt idx="5624">
                  <c:v>6.0757344257726352E-2</c:v>
                </c:pt>
                <c:pt idx="5625">
                  <c:v>6.0769376246452997E-2</c:v>
                </c:pt>
                <c:pt idx="5626">
                  <c:v>6.0779483005107174E-2</c:v>
                </c:pt>
                <c:pt idx="5627">
                  <c:v>6.0788627127301646E-2</c:v>
                </c:pt>
                <c:pt idx="5628">
                  <c:v>6.0796808639442465E-2</c:v>
                </c:pt>
                <c:pt idx="5629">
                  <c:v>6.08049900846468E-2</c:v>
                </c:pt>
                <c:pt idx="5630">
                  <c:v>6.0815096483368677E-2</c:v>
                </c:pt>
                <c:pt idx="5631">
                  <c:v>6.0827127777245492E-2</c:v>
                </c:pt>
                <c:pt idx="5632">
                  <c:v>6.0840121412048989E-2</c:v>
                </c:pt>
                <c:pt idx="5633">
                  <c:v>6.0853114878020108E-2</c:v>
                </c:pt>
                <c:pt idx="5634">
                  <c:v>6.0865626944946558E-2</c:v>
                </c:pt>
                <c:pt idx="5635">
                  <c:v>6.0876695181345829E-2</c:v>
                </c:pt>
                <c:pt idx="5636">
                  <c:v>6.0886800855417096E-2</c:v>
                </c:pt>
                <c:pt idx="5637">
                  <c:v>6.089835007216373E-2</c:v>
                </c:pt>
                <c:pt idx="5638">
                  <c:v>6.0911823989787332E-2</c:v>
                </c:pt>
                <c:pt idx="5639">
                  <c:v>6.0923372917541775E-2</c:v>
                </c:pt>
                <c:pt idx="5640">
                  <c:v>6.0933959317482696E-2</c:v>
                </c:pt>
                <c:pt idx="5641">
                  <c:v>6.0944064412880722E-2</c:v>
                </c:pt>
                <c:pt idx="5642">
                  <c:v>6.0954650593776687E-2</c:v>
                </c:pt>
                <c:pt idx="5643">
                  <c:v>6.0968123752837902E-2</c:v>
                </c:pt>
                <c:pt idx="5644">
                  <c:v>6.0982077904787907E-2</c:v>
                </c:pt>
                <c:pt idx="5645">
                  <c:v>6.0992663683275702E-2</c:v>
                </c:pt>
                <c:pt idx="5646">
                  <c:v>6.1003730513699624E-2</c:v>
                </c:pt>
                <c:pt idx="5647">
                  <c:v>6.1016240696266572E-2</c:v>
                </c:pt>
                <c:pt idx="5648">
                  <c:v>6.1028269570376166E-2</c:v>
                </c:pt>
                <c:pt idx="5649">
                  <c:v>6.1040779445960758E-2</c:v>
                </c:pt>
                <c:pt idx="5650">
                  <c:v>6.1051845743911287E-2</c:v>
                </c:pt>
                <c:pt idx="5651">
                  <c:v>6.1061949648132212E-2</c:v>
                </c:pt>
                <c:pt idx="5652">
                  <c:v>6.1072534581153692E-2</c:v>
                </c:pt>
                <c:pt idx="5653">
                  <c:v>6.1085043903004156E-2</c:v>
                </c:pt>
                <c:pt idx="5654">
                  <c:v>6.1095147471801316E-2</c:v>
                </c:pt>
                <c:pt idx="5655">
                  <c:v>6.1101883127621014E-2</c:v>
                </c:pt>
                <c:pt idx="5656">
                  <c:v>6.1109099851367962E-2</c:v>
                </c:pt>
                <c:pt idx="5657">
                  <c:v>6.1116797632626958E-2</c:v>
                </c:pt>
                <c:pt idx="5658">
                  <c:v>6.1125938670909284E-2</c:v>
                </c:pt>
                <c:pt idx="5659">
                  <c:v>6.1137966225555944E-2</c:v>
                </c:pt>
                <c:pt idx="5660">
                  <c:v>6.1150955822092221E-2</c:v>
                </c:pt>
                <c:pt idx="5661">
                  <c:v>6.1162020900872111E-2</c:v>
                </c:pt>
                <c:pt idx="5662">
                  <c:v>6.1170199358669776E-2</c:v>
                </c:pt>
                <c:pt idx="5663">
                  <c:v>6.1177896669614276E-2</c:v>
                </c:pt>
                <c:pt idx="5664">
                  <c:v>6.1186556073606915E-2</c:v>
                </c:pt>
                <c:pt idx="5665">
                  <c:v>6.1196177545653797E-2</c:v>
                </c:pt>
                <c:pt idx="5666">
                  <c:v>6.1205317858353502E-2</c:v>
                </c:pt>
                <c:pt idx="5667">
                  <c:v>6.1213977024899092E-2</c:v>
                </c:pt>
                <c:pt idx="5668">
                  <c:v>6.1222636116464328E-2</c:v>
                </c:pt>
                <c:pt idx="5669">
                  <c:v>6.1232738295191554E-2</c:v>
                </c:pt>
                <c:pt idx="5670">
                  <c:v>6.1244283517345816E-2</c:v>
                </c:pt>
                <c:pt idx="5671">
                  <c:v>6.1254385477390753E-2</c:v>
                </c:pt>
                <c:pt idx="5672">
                  <c:v>6.1262082140358332E-2</c:v>
                </c:pt>
                <c:pt idx="5673">
                  <c:v>6.1269297708090004E-2</c:v>
                </c:pt>
                <c:pt idx="5674">
                  <c:v>6.1277475288579755E-2</c:v>
                </c:pt>
                <c:pt idx="5675">
                  <c:v>6.1289019994249835E-2</c:v>
                </c:pt>
                <c:pt idx="5676">
                  <c:v>6.1300564566641472E-2</c:v>
                </c:pt>
                <c:pt idx="5677">
                  <c:v>6.1310184941826655E-2</c:v>
                </c:pt>
                <c:pt idx="5678">
                  <c:v>6.1319805224460885E-2</c:v>
                </c:pt>
                <c:pt idx="5679">
                  <c:v>6.1329425414546397E-2</c:v>
                </c:pt>
                <c:pt idx="5680">
                  <c:v>6.1339526514532297E-2</c:v>
                </c:pt>
                <c:pt idx="5681">
                  <c:v>6.1348665517077475E-2</c:v>
                </c:pt>
                <c:pt idx="5682">
                  <c:v>6.1358766422720076E-2</c:v>
                </c:pt>
                <c:pt idx="5683">
                  <c:v>6.1369829202310829E-2</c:v>
                </c:pt>
                <c:pt idx="5684">
                  <c:v>6.1380410876966753E-2</c:v>
                </c:pt>
                <c:pt idx="5685">
                  <c:v>6.1389549505878965E-2</c:v>
                </c:pt>
                <c:pt idx="5686">
                  <c:v>6.140013097186435E-2</c:v>
                </c:pt>
                <c:pt idx="5687">
                  <c:v>6.1412155229119976E-2</c:v>
                </c:pt>
                <c:pt idx="5688">
                  <c:v>6.1423217418101292E-2</c:v>
                </c:pt>
                <c:pt idx="5689">
                  <c:v>6.1433798527838666E-2</c:v>
                </c:pt>
                <c:pt idx="5690">
                  <c:v>6.1443898573601385E-2</c:v>
                </c:pt>
                <c:pt idx="5691">
                  <c:v>6.1453517569965005E-2</c:v>
                </c:pt>
                <c:pt idx="5692">
                  <c:v>6.1463136473804449E-2</c:v>
                </c:pt>
                <c:pt idx="5693">
                  <c:v>6.1471312469322123E-2</c:v>
                </c:pt>
                <c:pt idx="5694">
                  <c:v>6.1478526527501694E-2</c:v>
                </c:pt>
                <c:pt idx="5695">
                  <c:v>6.1485740533638832E-2</c:v>
                </c:pt>
                <c:pt idx="5696">
                  <c:v>6.149391634434883E-2</c:v>
                </c:pt>
                <c:pt idx="5697">
                  <c:v>6.1503534859606038E-2</c:v>
                </c:pt>
                <c:pt idx="5698">
                  <c:v>6.1514115119534099E-2</c:v>
                </c:pt>
                <c:pt idx="5699">
                  <c:v>6.1526618918765714E-2</c:v>
                </c:pt>
                <c:pt idx="5700">
                  <c:v>6.1540565279619173E-2</c:v>
                </c:pt>
                <c:pt idx="5701">
                  <c:v>6.1553068748129776E-2</c:v>
                </c:pt>
                <c:pt idx="5702">
                  <c:v>6.1563648483992262E-2</c:v>
                </c:pt>
                <c:pt idx="5703">
                  <c:v>6.1572304548262541E-2</c:v>
                </c:pt>
                <c:pt idx="5704">
                  <c:v>6.1580960537606234E-2</c:v>
                </c:pt>
                <c:pt idx="5705">
                  <c:v>6.1591059097142853E-2</c:v>
                </c:pt>
                <c:pt idx="5706">
                  <c:v>6.1603081058862787E-2</c:v>
                </c:pt>
                <c:pt idx="5707">
                  <c:v>6.1616064615188822E-2</c:v>
                </c:pt>
                <c:pt idx="5708">
                  <c:v>6.1626162820233019E-2</c:v>
                </c:pt>
                <c:pt idx="5709">
                  <c:v>6.1633856622298477E-2</c:v>
                </c:pt>
                <c:pt idx="5710">
                  <c:v>6.1642031222133756E-2</c:v>
                </c:pt>
                <c:pt idx="5711">
                  <c:v>6.1652129164966506E-2</c:v>
                </c:pt>
                <c:pt idx="5712">
                  <c:v>6.1664631238627914E-2</c:v>
                </c:pt>
                <c:pt idx="5713">
                  <c:v>6.1675209794260853E-2</c:v>
                </c:pt>
                <c:pt idx="5714">
                  <c:v>6.1682903218979387E-2</c:v>
                </c:pt>
                <c:pt idx="5715">
                  <c:v>6.1690596584509497E-2</c:v>
                </c:pt>
                <c:pt idx="5716">
                  <c:v>6.1699251549983382E-2</c:v>
                </c:pt>
                <c:pt idx="5717">
                  <c:v>6.1709829739391854E-2</c:v>
                </c:pt>
                <c:pt idx="5718">
                  <c:v>6.1720407816903321E-2</c:v>
                </c:pt>
                <c:pt idx="5719">
                  <c:v>6.173098578252003E-2</c:v>
                </c:pt>
                <c:pt idx="5720">
                  <c:v>6.1743006062174456E-2</c:v>
                </c:pt>
                <c:pt idx="5721">
                  <c:v>6.1753583788751794E-2</c:v>
                </c:pt>
                <c:pt idx="5722">
                  <c:v>6.1762719008027198E-2</c:v>
                </c:pt>
                <c:pt idx="5723">
                  <c:v>6.1772334938161838E-2</c:v>
                </c:pt>
                <c:pt idx="5724">
                  <c:v>6.178098919622519E-2</c:v>
                </c:pt>
                <c:pt idx="5725">
                  <c:v>6.1788201020732687E-2</c:v>
                </c:pt>
                <c:pt idx="5726">
                  <c:v>6.1796374358966941E-2</c:v>
                </c:pt>
                <c:pt idx="5727">
                  <c:v>6.1806951521047031E-2</c:v>
                </c:pt>
                <c:pt idx="5728">
                  <c:v>6.18189708876122E-2</c:v>
                </c:pt>
                <c:pt idx="5729">
                  <c:v>6.1829547810689077E-2</c:v>
                </c:pt>
                <c:pt idx="5730">
                  <c:v>6.1837720810990461E-2</c:v>
                </c:pt>
                <c:pt idx="5731">
                  <c:v>6.1844932226372488E-2</c:v>
                </c:pt>
                <c:pt idx="5732">
                  <c:v>6.1853105100938464E-2</c:v>
                </c:pt>
                <c:pt idx="5733">
                  <c:v>6.1861758660027057E-2</c:v>
                </c:pt>
                <c:pt idx="5734">
                  <c:v>6.1871373637854984E-2</c:v>
                </c:pt>
                <c:pt idx="5735">
                  <c:v>6.188243074806981E-2</c:v>
                </c:pt>
                <c:pt idx="5736">
                  <c:v>6.1894929942833375E-2</c:v>
                </c:pt>
                <c:pt idx="5737">
                  <c:v>6.1906467522412717E-2</c:v>
                </c:pt>
                <c:pt idx="5738">
                  <c:v>6.1914159168179682E-2</c:v>
                </c:pt>
                <c:pt idx="5739">
                  <c:v>6.1919447140326524E-2</c:v>
                </c:pt>
                <c:pt idx="5740">
                  <c:v>6.1925215805322863E-2</c:v>
                </c:pt>
                <c:pt idx="5741">
                  <c:v>6.1934349456844007E-2</c:v>
                </c:pt>
                <c:pt idx="5742">
                  <c:v>6.1943483024942132E-2</c:v>
                </c:pt>
                <c:pt idx="5743">
                  <c:v>6.1952135801978794E-2</c:v>
                </c:pt>
                <c:pt idx="5744">
                  <c:v>6.1960307800433934E-2</c:v>
                </c:pt>
                <c:pt idx="5745">
                  <c:v>6.1967999032093442E-2</c:v>
                </c:pt>
                <c:pt idx="5746">
                  <c:v>6.1973286719544864E-2</c:v>
                </c:pt>
                <c:pt idx="5747">
                  <c:v>6.1977612988481715E-2</c:v>
                </c:pt>
                <c:pt idx="5748">
                  <c:v>6.1984342702958967E-2</c:v>
                </c:pt>
                <c:pt idx="5749">
                  <c:v>6.1993956502222072E-2</c:v>
                </c:pt>
                <c:pt idx="5750">
                  <c:v>6.2003089525913928E-2</c:v>
                </c:pt>
                <c:pt idx="5751">
                  <c:v>6.201029974885644E-2</c:v>
                </c:pt>
                <c:pt idx="5752">
                  <c:v>6.2019432623286887E-2</c:v>
                </c:pt>
                <c:pt idx="5753">
                  <c:v>6.2030488096527329E-2</c:v>
                </c:pt>
                <c:pt idx="5754">
                  <c:v>6.2042504776640812E-2</c:v>
                </c:pt>
                <c:pt idx="5755">
                  <c:v>6.2053079335693977E-2</c:v>
                </c:pt>
                <c:pt idx="5756">
                  <c:v>6.2061731164474263E-2</c:v>
                </c:pt>
                <c:pt idx="5757">
                  <c:v>6.2070863569202217E-2</c:v>
                </c:pt>
                <c:pt idx="5758">
                  <c:v>6.2081437828379542E-2</c:v>
                </c:pt>
                <c:pt idx="5759">
                  <c:v>6.2092492616148159E-2</c:v>
                </c:pt>
                <c:pt idx="5760">
                  <c:v>6.2103066646617668E-2</c:v>
                </c:pt>
                <c:pt idx="5761">
                  <c:v>6.2111718042928962E-2</c:v>
                </c:pt>
                <c:pt idx="5762">
                  <c:v>6.212181124402872E-2</c:v>
                </c:pt>
                <c:pt idx="5763">
                  <c:v>6.2133826826797918E-2</c:v>
                </c:pt>
                <c:pt idx="5764">
                  <c:v>6.214536165043056E-2</c:v>
                </c:pt>
                <c:pt idx="5765">
                  <c:v>6.2155935121879079E-2</c:v>
                </c:pt>
                <c:pt idx="5766">
                  <c:v>6.2167469690500812E-2</c:v>
                </c:pt>
                <c:pt idx="5767">
                  <c:v>6.2176601129637347E-2</c:v>
                </c:pt>
                <c:pt idx="5768">
                  <c:v>6.2184290697920912E-2</c:v>
                </c:pt>
                <c:pt idx="5769">
                  <c:v>6.2194383166560507E-2</c:v>
                </c:pt>
                <c:pt idx="5770">
                  <c:v>6.2206878462802456E-2</c:v>
                </c:pt>
                <c:pt idx="5771">
                  <c:v>6.222081533980333E-2</c:v>
                </c:pt>
                <c:pt idx="5772">
                  <c:v>6.2232829733046523E-2</c:v>
                </c:pt>
                <c:pt idx="5773">
                  <c:v>6.2243402279699225E-2</c:v>
                </c:pt>
                <c:pt idx="5774">
                  <c:v>6.2253974714574264E-2</c:v>
                </c:pt>
                <c:pt idx="5775">
                  <c:v>6.2265508152413503E-2</c:v>
                </c:pt>
                <c:pt idx="5776">
                  <c:v>6.2276080353579483E-2</c:v>
                </c:pt>
                <c:pt idx="5777">
                  <c:v>6.228521080100289E-2</c:v>
                </c:pt>
                <c:pt idx="5778">
                  <c:v>6.2293860621663186E-2</c:v>
                </c:pt>
                <c:pt idx="5779">
                  <c:v>6.2303951984538038E-2</c:v>
                </c:pt>
                <c:pt idx="5780">
                  <c:v>6.2314523779277917E-2</c:v>
                </c:pt>
                <c:pt idx="5781">
                  <c:v>6.2322692816847818E-2</c:v>
                </c:pt>
                <c:pt idx="5782">
                  <c:v>6.2331342313302798E-2</c:v>
                </c:pt>
                <c:pt idx="5783">
                  <c:v>6.2343355378712946E-2</c:v>
                </c:pt>
                <c:pt idx="5784">
                  <c:v>6.2357290353794767E-2</c:v>
                </c:pt>
                <c:pt idx="5785">
                  <c:v>6.2369783614641863E-2</c:v>
                </c:pt>
                <c:pt idx="5786">
                  <c:v>6.2380354713449888E-2</c:v>
                </c:pt>
                <c:pt idx="5787">
                  <c:v>6.2390925700511017E-2</c:v>
                </c:pt>
                <c:pt idx="5788">
                  <c:v>6.2401496575827733E-2</c:v>
                </c:pt>
                <c:pt idx="5789">
                  <c:v>6.241110636551276E-2</c:v>
                </c:pt>
                <c:pt idx="5790">
                  <c:v>6.2420716062850629E-2</c:v>
                </c:pt>
                <c:pt idx="5791">
                  <c:v>6.2429845189786608E-2</c:v>
                </c:pt>
                <c:pt idx="5792">
                  <c:v>6.2439935180491984E-2</c:v>
                </c:pt>
                <c:pt idx="5793">
                  <c:v>6.2452907876091021E-2</c:v>
                </c:pt>
                <c:pt idx="5794">
                  <c:v>6.2466841324655638E-2</c:v>
                </c:pt>
                <c:pt idx="5795">
                  <c:v>6.2480774579082174E-2</c:v>
                </c:pt>
                <c:pt idx="5796">
                  <c:v>6.2494227192252533E-2</c:v>
                </c:pt>
                <c:pt idx="5797">
                  <c:v>6.2506718742439571E-2</c:v>
                </c:pt>
                <c:pt idx="5798">
                  <c:v>6.2518249265656425E-2</c:v>
                </c:pt>
                <c:pt idx="5799">
                  <c:v>6.2531220945357041E-2</c:v>
                </c:pt>
                <c:pt idx="5800">
                  <c:v>6.2545633725457517E-2</c:v>
                </c:pt>
                <c:pt idx="5801">
                  <c:v>6.2558124633518022E-2</c:v>
                </c:pt>
                <c:pt idx="5802">
                  <c:v>6.2570134974902394E-2</c:v>
                </c:pt>
                <c:pt idx="5803">
                  <c:v>6.2581184361577627E-2</c:v>
                </c:pt>
                <c:pt idx="5804">
                  <c:v>6.2587910015431333E-2</c:v>
                </c:pt>
                <c:pt idx="5805">
                  <c:v>6.2590312023702382E-2</c:v>
                </c:pt>
                <c:pt idx="5806">
                  <c:v>6.2596076820013002E-2</c:v>
                </c:pt>
                <c:pt idx="5807">
                  <c:v>6.2606165133590311E-2</c:v>
                </c:pt>
                <c:pt idx="5808">
                  <c:v>6.2619616060047123E-2</c:v>
                </c:pt>
                <c:pt idx="5809">
                  <c:v>6.2632106044041097E-2</c:v>
                </c:pt>
                <c:pt idx="5810">
                  <c:v>6.264027248769162E-2</c:v>
                </c:pt>
                <c:pt idx="5811">
                  <c:v>6.2647478117882821E-2</c:v>
                </c:pt>
                <c:pt idx="5812">
                  <c:v>6.2657085544039037E-2</c:v>
                </c:pt>
                <c:pt idx="5813">
                  <c:v>6.2669094696935296E-2</c:v>
                </c:pt>
                <c:pt idx="5814">
                  <c:v>6.2683505490043007E-2</c:v>
                </c:pt>
                <c:pt idx="5815">
                  <c:v>6.2695994676089425E-2</c:v>
                </c:pt>
                <c:pt idx="5816">
                  <c:v>6.2706081981719716E-2</c:v>
                </c:pt>
                <c:pt idx="5817">
                  <c:v>6.271520850389746E-2</c:v>
                </c:pt>
                <c:pt idx="5818">
                  <c:v>6.2724815279364146E-2</c:v>
                </c:pt>
                <c:pt idx="5819">
                  <c:v>6.2733941630574733E-2</c:v>
                </c:pt>
                <c:pt idx="5820">
                  <c:v>6.2743067898495625E-2</c:v>
                </c:pt>
                <c:pt idx="5821">
                  <c:v>6.2755076018866901E-2</c:v>
                </c:pt>
                <c:pt idx="5822">
                  <c:v>6.2768524942497045E-2</c:v>
                </c:pt>
                <c:pt idx="5823">
                  <c:v>6.2781493376128913E-2</c:v>
                </c:pt>
                <c:pt idx="5824">
                  <c:v>6.2793501035094346E-2</c:v>
                </c:pt>
                <c:pt idx="5825">
                  <c:v>6.2803107058455307E-2</c:v>
                </c:pt>
                <c:pt idx="5826">
                  <c:v>6.2809350924157292E-2</c:v>
                </c:pt>
                <c:pt idx="5827">
                  <c:v>6.2816075043622022E-2</c:v>
                </c:pt>
                <c:pt idx="5828">
                  <c:v>6.2824720273640333E-2</c:v>
                </c:pt>
                <c:pt idx="5829">
                  <c:v>6.2832885144475784E-2</c:v>
                </c:pt>
                <c:pt idx="5830">
                  <c:v>6.2840089386909992E-2</c:v>
                </c:pt>
                <c:pt idx="5831">
                  <c:v>6.2849214686153801E-2</c:v>
                </c:pt>
                <c:pt idx="5832">
                  <c:v>6.2859300446333324E-2</c:v>
                </c:pt>
                <c:pt idx="5833">
                  <c:v>6.2867465034832232E-2</c:v>
                </c:pt>
                <c:pt idx="5834">
                  <c:v>6.287659008426956E-2</c:v>
                </c:pt>
                <c:pt idx="5835">
                  <c:v>6.2888596601407304E-2</c:v>
                </c:pt>
                <c:pt idx="5836">
                  <c:v>6.2902043729460941E-2</c:v>
                </c:pt>
                <c:pt idx="5837">
                  <c:v>6.2914530186457873E-2</c:v>
                </c:pt>
                <c:pt idx="5838">
                  <c:v>6.2927976965786434E-2</c:v>
                </c:pt>
                <c:pt idx="5839">
                  <c:v>6.2940943331753554E-2</c:v>
                </c:pt>
                <c:pt idx="5840">
                  <c:v>6.2949107253701564E-2</c:v>
                </c:pt>
                <c:pt idx="5841">
                  <c:v>6.2954389755917398E-2</c:v>
                </c:pt>
                <c:pt idx="5842">
                  <c:v>6.2960632677104958E-2</c:v>
                </c:pt>
                <c:pt idx="5843">
                  <c:v>6.2971197531867237E-2</c:v>
                </c:pt>
                <c:pt idx="5844">
                  <c:v>6.2983683125413345E-2</c:v>
                </c:pt>
                <c:pt idx="5845">
                  <c:v>6.2997609180462294E-2</c:v>
                </c:pt>
                <c:pt idx="5846">
                  <c:v>6.3011054842699823E-2</c:v>
                </c:pt>
                <c:pt idx="5847">
                  <c:v>6.3022099358581524E-2</c:v>
                </c:pt>
                <c:pt idx="5848">
                  <c:v>6.303122299708859E-2</c:v>
                </c:pt>
                <c:pt idx="5849">
                  <c:v>6.3039866367311473E-2</c:v>
                </c:pt>
                <c:pt idx="5850">
                  <c:v>6.3049950204816838E-2</c:v>
                </c:pt>
                <c:pt idx="5851">
                  <c:v>6.3059073589227549E-2</c:v>
                </c:pt>
                <c:pt idx="5852">
                  <c:v>6.3069157233053244E-2</c:v>
                </c:pt>
                <c:pt idx="5853">
                  <c:v>6.307972094133743E-2</c:v>
                </c:pt>
                <c:pt idx="5854">
                  <c:v>6.3088844054143528E-2</c:v>
                </c:pt>
                <c:pt idx="5855">
                  <c:v>6.3096046452830457E-2</c:v>
                </c:pt>
                <c:pt idx="5856">
                  <c:v>6.3101328178898644E-2</c:v>
                </c:pt>
                <c:pt idx="5857">
                  <c:v>6.3108050335366372E-2</c:v>
                </c:pt>
                <c:pt idx="5858">
                  <c:v>6.3119093780037716E-2</c:v>
                </c:pt>
                <c:pt idx="5859">
                  <c:v>6.3132537808944594E-2</c:v>
                </c:pt>
                <c:pt idx="5860">
                  <c:v>6.3144061118439163E-2</c:v>
                </c:pt>
                <c:pt idx="5861">
                  <c:v>6.3153183644284155E-2</c:v>
                </c:pt>
                <c:pt idx="5862">
                  <c:v>6.3160865706764269E-2</c:v>
                </c:pt>
                <c:pt idx="5863">
                  <c:v>6.3169027833488267E-2</c:v>
                </c:pt>
                <c:pt idx="5864">
                  <c:v>6.3175749534885126E-2</c:v>
                </c:pt>
                <c:pt idx="5865">
                  <c:v>6.318151095726518E-2</c:v>
                </c:pt>
                <c:pt idx="5866">
                  <c:v>6.3188232574755143E-2</c:v>
                </c:pt>
                <c:pt idx="5867">
                  <c:v>6.3197834807082298E-2</c:v>
                </c:pt>
                <c:pt idx="5868">
                  <c:v>6.3208877260273688E-2</c:v>
                </c:pt>
                <c:pt idx="5869">
                  <c:v>6.3217999194853811E-2</c:v>
                </c:pt>
                <c:pt idx="5870">
                  <c:v>6.322664095085867E-2</c:v>
                </c:pt>
                <c:pt idx="5871">
                  <c:v>6.3236722905144829E-2</c:v>
                </c:pt>
                <c:pt idx="5872">
                  <c:v>6.3245364499346049E-2</c:v>
                </c:pt>
                <c:pt idx="5873">
                  <c:v>6.3253045853722503E-2</c:v>
                </c:pt>
                <c:pt idx="5874">
                  <c:v>6.3264087697268781E-2</c:v>
                </c:pt>
                <c:pt idx="5875">
                  <c:v>6.3273689201248484E-2</c:v>
                </c:pt>
                <c:pt idx="5876">
                  <c:v>6.3279930129399378E-2</c:v>
                </c:pt>
                <c:pt idx="5877">
                  <c:v>6.328761121827059E-2</c:v>
                </c:pt>
                <c:pt idx="5878">
                  <c:v>6.3299132740955166E-2</c:v>
                </c:pt>
                <c:pt idx="5879">
                  <c:v>6.3308733908457329E-2</c:v>
                </c:pt>
                <c:pt idx="5880">
                  <c:v>6.331449456471111E-2</c:v>
                </c:pt>
                <c:pt idx="5881">
                  <c:v>6.3320255187780047E-2</c:v>
                </c:pt>
                <c:pt idx="5882">
                  <c:v>6.3328416013655783E-2</c:v>
                </c:pt>
                <c:pt idx="5883">
                  <c:v>6.3338976983575296E-2</c:v>
                </c:pt>
                <c:pt idx="5884">
                  <c:v>6.3348577768535502E-2</c:v>
                </c:pt>
                <c:pt idx="5885">
                  <c:v>6.335625833013829E-2</c:v>
                </c:pt>
                <c:pt idx="5886">
                  <c:v>6.3362978773149989E-2</c:v>
                </c:pt>
                <c:pt idx="5887">
                  <c:v>6.3369699170997454E-2</c:v>
                </c:pt>
                <c:pt idx="5888">
                  <c:v>6.3379299661006555E-2</c:v>
                </c:pt>
                <c:pt idx="5889">
                  <c:v>6.3391300143906301E-2</c:v>
                </c:pt>
                <c:pt idx="5890">
                  <c:v>6.3403780493356099E-2</c:v>
                </c:pt>
                <c:pt idx="5891">
                  <c:v>6.3412900650222898E-2</c:v>
                </c:pt>
                <c:pt idx="5892">
                  <c:v>6.3420580717807457E-2</c:v>
                </c:pt>
                <c:pt idx="5893">
                  <c:v>6.3428260726409127E-2</c:v>
                </c:pt>
                <c:pt idx="5894">
                  <c:v>6.3437860654217762E-2</c:v>
                </c:pt>
                <c:pt idx="5895">
                  <c:v>6.3449860434381986E-2</c:v>
                </c:pt>
                <c:pt idx="5896">
                  <c:v>6.3462820035226575E-2</c:v>
                </c:pt>
                <c:pt idx="5897">
                  <c:v>6.3476259443892707E-2</c:v>
                </c:pt>
                <c:pt idx="5898">
                  <c:v>6.348969867194347E-2</c:v>
                </c:pt>
                <c:pt idx="5899">
                  <c:v>6.3501697830082832E-2</c:v>
                </c:pt>
                <c:pt idx="5900">
                  <c:v>6.3511297052929849E-2</c:v>
                </c:pt>
                <c:pt idx="5901">
                  <c:v>6.3520416229285809E-2</c:v>
                </c:pt>
                <c:pt idx="5902">
                  <c:v>6.3527135569177912E-2</c:v>
                </c:pt>
                <c:pt idx="5903">
                  <c:v>6.3537694440645928E-2</c:v>
                </c:pt>
                <c:pt idx="5904">
                  <c:v>6.3553532538807397E-2</c:v>
                </c:pt>
                <c:pt idx="5905">
                  <c:v>6.3568890455045504E-2</c:v>
                </c:pt>
                <c:pt idx="5906">
                  <c:v>6.3582328438273161E-2</c:v>
                </c:pt>
                <c:pt idx="5907">
                  <c:v>6.3592886726985959E-2</c:v>
                </c:pt>
                <c:pt idx="5908">
                  <c:v>6.3601045328275249E-2</c:v>
                </c:pt>
                <c:pt idx="5909">
                  <c:v>6.3608723951037532E-2</c:v>
                </c:pt>
                <c:pt idx="5910">
                  <c:v>6.3619761867961935E-2</c:v>
                </c:pt>
                <c:pt idx="5911">
                  <c:v>6.3634158967810495E-2</c:v>
                </c:pt>
                <c:pt idx="5912">
                  <c:v>6.3646156392683256E-2</c:v>
                </c:pt>
                <c:pt idx="5913">
                  <c:v>6.3654314559380157E-2</c:v>
                </c:pt>
                <c:pt idx="5914">
                  <c:v>6.3661032999627012E-2</c:v>
                </c:pt>
                <c:pt idx="5915">
                  <c:v>6.3666311742441875E-2</c:v>
                </c:pt>
                <c:pt idx="5916">
                  <c:v>6.3674469744710097E-2</c:v>
                </c:pt>
                <c:pt idx="5917">
                  <c:v>6.3685506935965752E-2</c:v>
                </c:pt>
                <c:pt idx="5918">
                  <c:v>6.3696544005403394E-2</c:v>
                </c:pt>
                <c:pt idx="5919">
                  <c:v>6.3706141358069693E-2</c:v>
                </c:pt>
                <c:pt idx="5920">
                  <c:v>6.3715738618627532E-2</c:v>
                </c:pt>
                <c:pt idx="5921">
                  <c:v>6.3726775354402881E-2</c:v>
                </c:pt>
                <c:pt idx="5922">
                  <c:v>6.3736852267642738E-2</c:v>
                </c:pt>
                <c:pt idx="5923">
                  <c:v>6.3744050000644772E-2</c:v>
                </c:pt>
                <c:pt idx="5924">
                  <c:v>6.3753167054742529E-2</c:v>
                </c:pt>
                <c:pt idx="5925">
                  <c:v>6.3764683214794032E-2</c:v>
                </c:pt>
                <c:pt idx="5926">
                  <c:v>6.3775239578338111E-2</c:v>
                </c:pt>
                <c:pt idx="5927">
                  <c:v>6.3785316003222722E-2</c:v>
                </c:pt>
                <c:pt idx="5928">
                  <c:v>6.3794432681105323E-2</c:v>
                </c:pt>
                <c:pt idx="5929">
                  <c:v>6.380162999967233E-2</c:v>
                </c:pt>
                <c:pt idx="5930">
                  <c:v>6.3807867633862508E-2</c:v>
                </c:pt>
                <c:pt idx="5931">
                  <c:v>6.3815064855734932E-2</c:v>
                </c:pt>
                <c:pt idx="5932">
                  <c:v>6.3826100495333021E-2</c:v>
                </c:pt>
                <c:pt idx="5933">
                  <c:v>6.3839055221205185E-2</c:v>
                </c:pt>
                <c:pt idx="5934">
                  <c:v>6.3849610799684486E-2</c:v>
                </c:pt>
                <c:pt idx="5935">
                  <c:v>6.3859206683434283E-2</c:v>
                </c:pt>
                <c:pt idx="5936">
                  <c:v>6.3872160980434731E-2</c:v>
                </c:pt>
                <c:pt idx="5937">
                  <c:v>6.3885115109623539E-2</c:v>
                </c:pt>
                <c:pt idx="5938">
                  <c:v>6.3896149976203909E-2</c:v>
                </c:pt>
                <c:pt idx="5939">
                  <c:v>6.390574541338169E-2</c:v>
                </c:pt>
                <c:pt idx="5940">
                  <c:v>6.391630028793463E-2</c:v>
                </c:pt>
                <c:pt idx="5941">
                  <c:v>6.3927814569481989E-2</c:v>
                </c:pt>
                <c:pt idx="5942">
                  <c:v>6.3938369211101562E-2</c:v>
                </c:pt>
                <c:pt idx="5943">
                  <c:v>6.3949403490048684E-2</c:v>
                </c:pt>
                <c:pt idx="5944">
                  <c:v>6.3961876876160728E-2</c:v>
                </c:pt>
                <c:pt idx="5945">
                  <c:v>6.3974350106689074E-2</c:v>
                </c:pt>
                <c:pt idx="5946">
                  <c:v>6.3988262372582566E-2</c:v>
                </c:pt>
                <c:pt idx="5947">
                  <c:v>6.4002174444927451E-2</c:v>
                </c:pt>
                <c:pt idx="5948">
                  <c:v>6.401320801985641E-2</c:v>
                </c:pt>
                <c:pt idx="5949">
                  <c:v>6.4025200898005591E-2</c:v>
                </c:pt>
                <c:pt idx="5950">
                  <c:v>6.403719363232771E-2</c:v>
                </c:pt>
                <c:pt idx="5951">
                  <c:v>6.4048706521967147E-2</c:v>
                </c:pt>
                <c:pt idx="5952">
                  <c:v>6.4060698974397381E-2</c:v>
                </c:pt>
                <c:pt idx="5953">
                  <c:v>6.4072691283010574E-2</c:v>
                </c:pt>
                <c:pt idx="5954">
                  <c:v>6.4082285026354893E-2</c:v>
                </c:pt>
                <c:pt idx="5955">
                  <c:v>6.4090919316671449E-2</c:v>
                </c:pt>
                <c:pt idx="5956">
                  <c:v>6.4100512885143193E-2</c:v>
                </c:pt>
                <c:pt idx="5957">
                  <c:v>6.4110586032985292E-2</c:v>
                </c:pt>
                <c:pt idx="5958">
                  <c:v>6.4118740411682654E-2</c:v>
                </c:pt>
                <c:pt idx="5959">
                  <c:v>6.4126415060303713E-2</c:v>
                </c:pt>
                <c:pt idx="5960">
                  <c:v>6.4136008288252319E-2</c:v>
                </c:pt>
                <c:pt idx="5961">
                  <c:v>6.414752004031242E-2</c:v>
                </c:pt>
                <c:pt idx="5962">
                  <c:v>6.4159511307791989E-2</c:v>
                </c:pt>
                <c:pt idx="5963">
                  <c:v>6.4171022789295776E-2</c:v>
                </c:pt>
                <c:pt idx="5964">
                  <c:v>6.4183013774952419E-2</c:v>
                </c:pt>
                <c:pt idx="5965">
                  <c:v>6.4193086091789323E-2</c:v>
                </c:pt>
                <c:pt idx="5966">
                  <c:v>6.4202199052938211E-2</c:v>
                </c:pt>
                <c:pt idx="5967">
                  <c:v>6.4211791553904732E-2</c:v>
                </c:pt>
                <c:pt idx="5968">
                  <c:v>6.4220424726101483E-2</c:v>
                </c:pt>
                <c:pt idx="5969">
                  <c:v>6.4228098594373756E-2</c:v>
                </c:pt>
                <c:pt idx="5970">
                  <c:v>6.4236731625791077E-2</c:v>
                </c:pt>
                <c:pt idx="5971">
                  <c:v>6.4247762613033235E-2</c:v>
                </c:pt>
                <c:pt idx="5972">
                  <c:v>6.4259273078684481E-2</c:v>
                </c:pt>
                <c:pt idx="5973">
                  <c:v>6.4270303817276483E-2</c:v>
                </c:pt>
                <c:pt idx="5974">
                  <c:v>6.4280375254943192E-2</c:v>
                </c:pt>
                <c:pt idx="5975">
                  <c:v>6.4289967006037313E-2</c:v>
                </c:pt>
                <c:pt idx="5976">
                  <c:v>6.4298599503361198E-2</c:v>
                </c:pt>
                <c:pt idx="5977">
                  <c:v>6.4307231926165845E-2</c:v>
                </c:pt>
                <c:pt idx="5978">
                  <c:v>6.4316823419662134E-2</c:v>
                </c:pt>
                <c:pt idx="5979">
                  <c:v>6.4325935253272404E-2</c:v>
                </c:pt>
                <c:pt idx="5980">
                  <c:v>6.4335526567378384E-2</c:v>
                </c:pt>
                <c:pt idx="5981">
                  <c:v>6.4343679112039531E-2</c:v>
                </c:pt>
                <c:pt idx="5982">
                  <c:v>6.4353749810742392E-2</c:v>
                </c:pt>
                <c:pt idx="5983">
                  <c:v>6.4366218154337435E-2</c:v>
                </c:pt>
                <c:pt idx="5984">
                  <c:v>6.4380124969564315E-2</c:v>
                </c:pt>
                <c:pt idx="5985">
                  <c:v>6.4393552055929767E-2</c:v>
                </c:pt>
                <c:pt idx="5986">
                  <c:v>6.4405060843608586E-2</c:v>
                </c:pt>
                <c:pt idx="5987">
                  <c:v>6.4413212821410451E-2</c:v>
                </c:pt>
                <c:pt idx="5988">
                  <c:v>6.4417049023263687E-2</c:v>
                </c:pt>
                <c:pt idx="5989">
                  <c:v>6.4420405687813126E-2</c:v>
                </c:pt>
                <c:pt idx="5990">
                  <c:v>6.442663946351293E-2</c:v>
                </c:pt>
                <c:pt idx="5991">
                  <c:v>6.4438627384483776E-2</c:v>
                </c:pt>
                <c:pt idx="5992">
                  <c:v>6.4453012699954043E-2</c:v>
                </c:pt>
                <c:pt idx="5993">
                  <c:v>6.4466438807692178E-2</c:v>
                </c:pt>
                <c:pt idx="5994">
                  <c:v>6.4477467261342333E-2</c:v>
                </c:pt>
                <c:pt idx="5995">
                  <c:v>6.4486577631316988E-2</c:v>
                </c:pt>
                <c:pt idx="5996">
                  <c:v>6.4494728944625532E-2</c:v>
                </c:pt>
                <c:pt idx="5997">
                  <c:v>6.450431863992255E-2</c:v>
                </c:pt>
                <c:pt idx="5998">
                  <c:v>6.4516785106326816E-2</c:v>
                </c:pt>
                <c:pt idx="5999">
                  <c:v>6.4529730887716338E-2</c:v>
                </c:pt>
                <c:pt idx="6000">
                  <c:v>6.4539320247362864E-2</c:v>
                </c:pt>
                <c:pt idx="6001">
                  <c:v>6.4546512206752268E-2</c:v>
                </c:pt>
                <c:pt idx="6002">
                  <c:v>6.4554183573089785E-2</c:v>
                </c:pt>
                <c:pt idx="6003">
                  <c:v>6.4561375425583933E-2</c:v>
                </c:pt>
                <c:pt idx="6004">
                  <c:v>6.4567128870339136E-2</c:v>
                </c:pt>
                <c:pt idx="6005">
                  <c:v>6.4573361731469395E-2</c:v>
                </c:pt>
                <c:pt idx="6006">
                  <c:v>6.4582950672735381E-2</c:v>
                </c:pt>
                <c:pt idx="6007">
                  <c:v>6.4593977841521946E-2</c:v>
                </c:pt>
                <c:pt idx="6008">
                  <c:v>6.4603087150108596E-2</c:v>
                </c:pt>
                <c:pt idx="6009">
                  <c:v>6.4609799219127712E-2</c:v>
                </c:pt>
                <c:pt idx="6010">
                  <c:v>6.4616990671655092E-2</c:v>
                </c:pt>
                <c:pt idx="6011">
                  <c:v>6.4625140921999516E-2</c:v>
                </c:pt>
                <c:pt idx="6012">
                  <c:v>6.4634249946717903E-2</c:v>
                </c:pt>
                <c:pt idx="6013">
                  <c:v>6.4644317719609171E-2</c:v>
                </c:pt>
                <c:pt idx="6014">
                  <c:v>6.4651988335684363E-2</c:v>
                </c:pt>
                <c:pt idx="6015">
                  <c:v>6.4659658892921634E-2</c:v>
                </c:pt>
                <c:pt idx="6016">
                  <c:v>6.4669726410006081E-2</c:v>
                </c:pt>
                <c:pt idx="6017">
                  <c:v>6.4679314427285625E-2</c:v>
                </c:pt>
                <c:pt idx="6018">
                  <c:v>6.4688422958551858E-2</c:v>
                </c:pt>
                <c:pt idx="6019">
                  <c:v>6.4699448964345332E-2</c:v>
                </c:pt>
                <c:pt idx="6020">
                  <c:v>6.4711912998416415E-2</c:v>
                </c:pt>
                <c:pt idx="6021">
                  <c:v>6.47253356306043E-2</c:v>
                </c:pt>
                <c:pt idx="6022">
                  <c:v>6.4738278712443392E-2</c:v>
                </c:pt>
                <c:pt idx="6023">
                  <c:v>6.4747386706649729E-2</c:v>
                </c:pt>
                <c:pt idx="6024">
                  <c:v>6.4753139081301953E-2</c:v>
                </c:pt>
                <c:pt idx="6025">
                  <c:v>6.4758412062331627E-2</c:v>
                </c:pt>
                <c:pt idx="6026">
                  <c:v>6.4764164373562097E-2</c:v>
                </c:pt>
                <c:pt idx="6027">
                  <c:v>6.4769916651704007E-2</c:v>
                </c:pt>
                <c:pt idx="6028">
                  <c:v>6.4777106952850799E-2</c:v>
                </c:pt>
                <c:pt idx="6029">
                  <c:v>6.4787173287599933E-2</c:v>
                </c:pt>
                <c:pt idx="6030">
                  <c:v>6.4798677546093225E-2</c:v>
                </c:pt>
                <c:pt idx="6031">
                  <c:v>6.4809702336292629E-2</c:v>
                </c:pt>
                <c:pt idx="6032">
                  <c:v>6.4821206335610282E-2</c:v>
                </c:pt>
                <c:pt idx="6033">
                  <c:v>6.4832710202587393E-2</c:v>
                </c:pt>
                <c:pt idx="6034">
                  <c:v>6.4842296657310422E-2</c:v>
                </c:pt>
                <c:pt idx="6035">
                  <c:v>6.4852841651362014E-2</c:v>
                </c:pt>
                <c:pt idx="6036">
                  <c:v>6.4864345154418523E-2</c:v>
                </c:pt>
                <c:pt idx="6037">
                  <c:v>6.4875369220674176E-2</c:v>
                </c:pt>
                <c:pt idx="6038">
                  <c:v>6.4885434566336414E-2</c:v>
                </c:pt>
                <c:pt idx="6039">
                  <c:v>6.4895979105511287E-2</c:v>
                </c:pt>
                <c:pt idx="6040">
                  <c:v>6.4906523533500224E-2</c:v>
                </c:pt>
                <c:pt idx="6041">
                  <c:v>6.4916109280644535E-2</c:v>
                </c:pt>
                <c:pt idx="6042">
                  <c:v>6.4923298530702694E-2</c:v>
                </c:pt>
                <c:pt idx="6043">
                  <c:v>6.4930487729075934E-2</c:v>
                </c:pt>
                <c:pt idx="6044">
                  <c:v>6.4939593972819912E-2</c:v>
                </c:pt>
                <c:pt idx="6045">
                  <c:v>6.4951096477969816E-2</c:v>
                </c:pt>
                <c:pt idx="6046">
                  <c:v>6.4964036638116521E-2</c:v>
                </c:pt>
                <c:pt idx="6047">
                  <c:v>6.4975538862119528E-2</c:v>
                </c:pt>
                <c:pt idx="6048">
                  <c:v>6.4984165443300143E-2</c:v>
                </c:pt>
                <c:pt idx="6049">
                  <c:v>6.4990395705649184E-2</c:v>
                </c:pt>
                <c:pt idx="6050">
                  <c:v>6.4996625929182608E-2</c:v>
                </c:pt>
                <c:pt idx="6051">
                  <c:v>6.5005731570678571E-2</c:v>
                </c:pt>
                <c:pt idx="6052">
                  <c:v>6.5017712551590515E-2</c:v>
                </c:pt>
                <c:pt idx="6053">
                  <c:v>6.5028734927252807E-2</c:v>
                </c:pt>
                <c:pt idx="6054">
                  <c:v>6.5038319502986802E-2</c:v>
                </c:pt>
                <c:pt idx="6055">
                  <c:v>6.5045987097432464E-2</c:v>
                </c:pt>
                <c:pt idx="6056">
                  <c:v>6.5053654633086613E-2</c:v>
                </c:pt>
                <c:pt idx="6057">
                  <c:v>6.5059884462516079E-2</c:v>
                </c:pt>
                <c:pt idx="6058">
                  <c:v>6.5066114253135424E-2</c:v>
                </c:pt>
                <c:pt idx="6059">
                  <c:v>6.5074260843847168E-2</c:v>
                </c:pt>
                <c:pt idx="6060">
                  <c:v>6.508432418780527E-2</c:v>
                </c:pt>
                <c:pt idx="6061">
                  <c:v>6.5092470630170124E-2</c:v>
                </c:pt>
                <c:pt idx="6062">
                  <c:v>6.5098700217788311E-2</c:v>
                </c:pt>
                <c:pt idx="6063">
                  <c:v>6.5106367349274594E-2</c:v>
                </c:pt>
                <c:pt idx="6064">
                  <c:v>6.5116909559084918E-2</c:v>
                </c:pt>
                <c:pt idx="6065">
                  <c:v>6.5126493289743917E-2</c:v>
                </c:pt>
                <c:pt idx="6066">
                  <c:v>6.5136076928555831E-2</c:v>
                </c:pt>
                <c:pt idx="6067">
                  <c:v>6.514757717389448E-2</c:v>
                </c:pt>
                <c:pt idx="6068">
                  <c:v>6.5160993959635483E-2</c:v>
                </c:pt>
                <c:pt idx="6069">
                  <c:v>6.5172973080506874E-2</c:v>
                </c:pt>
                <c:pt idx="6070">
                  <c:v>6.51863895255229E-2</c:v>
                </c:pt>
                <c:pt idx="6071">
                  <c:v>6.5200764088296809E-2</c:v>
                </c:pt>
                <c:pt idx="6072">
                  <c:v>6.5212742732769627E-2</c:v>
                </c:pt>
                <c:pt idx="6073">
                  <c:v>6.5219929850579714E-2</c:v>
                </c:pt>
                <c:pt idx="6074">
                  <c:v>6.5229512593975372E-2</c:v>
                </c:pt>
                <c:pt idx="6075">
                  <c:v>6.5242928280458759E-2</c:v>
                </c:pt>
                <c:pt idx="6076">
                  <c:v>6.5254427297053413E-2</c:v>
                </c:pt>
                <c:pt idx="6077">
                  <c:v>6.526305147272593E-2</c:v>
                </c:pt>
                <c:pt idx="6078">
                  <c:v>6.5270238228971517E-2</c:v>
                </c:pt>
                <c:pt idx="6079">
                  <c:v>6.5276945821535232E-2</c:v>
                </c:pt>
                <c:pt idx="6080">
                  <c:v>6.5288923553494221E-2</c:v>
                </c:pt>
                <c:pt idx="6081">
                  <c:v>6.5304733940008408E-2</c:v>
                </c:pt>
                <c:pt idx="6082">
                  <c:v>6.5320064985183432E-2</c:v>
                </c:pt>
                <c:pt idx="6083">
                  <c:v>6.5333479456907484E-2</c:v>
                </c:pt>
                <c:pt idx="6084">
                  <c:v>6.5344498352636934E-2</c:v>
                </c:pt>
                <c:pt idx="6085">
                  <c:v>6.5353121751559107E-2</c:v>
                </c:pt>
                <c:pt idx="6086">
                  <c:v>6.53588706428615E-2</c:v>
                </c:pt>
                <c:pt idx="6087">
                  <c:v>6.5363182289649532E-2</c:v>
                </c:pt>
                <c:pt idx="6088">
                  <c:v>6.5369889258813305E-2</c:v>
                </c:pt>
                <c:pt idx="6089">
                  <c:v>6.5379470565301107E-2</c:v>
                </c:pt>
                <c:pt idx="6090">
                  <c:v>6.5390968011910064E-2</c:v>
                </c:pt>
                <c:pt idx="6091">
                  <c:v>6.5403423429897412E-2</c:v>
                </c:pt>
                <c:pt idx="6092">
                  <c:v>6.5414920601114118E-2</c:v>
                </c:pt>
                <c:pt idx="6093">
                  <c:v>6.5425459558610274E-2</c:v>
                </c:pt>
                <c:pt idx="6094">
                  <c:v>6.5435519368973183E-2</c:v>
                </c:pt>
                <c:pt idx="6095">
                  <c:v>6.5446058109383157E-2</c:v>
                </c:pt>
                <c:pt idx="6096">
                  <c:v>6.5458033815944144E-2</c:v>
                </c:pt>
                <c:pt idx="6097">
                  <c:v>6.547144643702893E-2</c:v>
                </c:pt>
                <c:pt idx="6098">
                  <c:v>6.5483900852670515E-2</c:v>
                </c:pt>
                <c:pt idx="6099">
                  <c:v>6.5495876106048914E-2</c:v>
                </c:pt>
                <c:pt idx="6100">
                  <c:v>6.5506893212501929E-2</c:v>
                </c:pt>
                <c:pt idx="6101">
                  <c:v>6.551599420889348E-2</c:v>
                </c:pt>
                <c:pt idx="6102">
                  <c:v>6.5523179147537622E-2</c:v>
                </c:pt>
                <c:pt idx="6103">
                  <c:v>6.5534674941993054E-2</c:v>
                </c:pt>
                <c:pt idx="6104">
                  <c:v>6.5548086535165917E-2</c:v>
                </c:pt>
                <c:pt idx="6105">
                  <c:v>6.5559103066429106E-2</c:v>
                </c:pt>
                <c:pt idx="6106">
                  <c:v>6.5567724614935929E-2</c:v>
                </c:pt>
                <c:pt idx="6107">
                  <c:v>6.5573951242630366E-2</c:v>
                </c:pt>
                <c:pt idx="6108">
                  <c:v>6.5580656798326822E-2</c:v>
                </c:pt>
                <c:pt idx="6109">
                  <c:v>6.5591194009290171E-2</c:v>
                </c:pt>
                <c:pt idx="6110">
                  <c:v>6.5604604844478942E-2</c:v>
                </c:pt>
                <c:pt idx="6111">
                  <c:v>6.5618494448469594E-2</c:v>
                </c:pt>
                <c:pt idx="6112">
                  <c:v>6.5631425975316723E-2</c:v>
                </c:pt>
                <c:pt idx="6113">
                  <c:v>6.5642441588511638E-2</c:v>
                </c:pt>
                <c:pt idx="6114">
                  <c:v>6.5650104552210806E-2</c:v>
                </c:pt>
                <c:pt idx="6115">
                  <c:v>6.5656330666978777E-2</c:v>
                </c:pt>
                <c:pt idx="6116">
                  <c:v>6.5663035670300088E-2</c:v>
                </c:pt>
                <c:pt idx="6117">
                  <c:v>6.5669740628664805E-2</c:v>
                </c:pt>
                <c:pt idx="6118">
                  <c:v>6.5677882303383478E-2</c:v>
                </c:pt>
                <c:pt idx="6119">
                  <c:v>6.5686023911815716E-2</c:v>
                </c:pt>
                <c:pt idx="6120">
                  <c:v>6.5692728716047491E-2</c:v>
                </c:pt>
                <c:pt idx="6121">
                  <c:v>6.5698475655323413E-2</c:v>
                </c:pt>
                <c:pt idx="6122">
                  <c:v>6.5702785838106251E-2</c:v>
                </c:pt>
                <c:pt idx="6123">
                  <c:v>6.5708053814056422E-2</c:v>
                </c:pt>
                <c:pt idx="6124">
                  <c:v>6.5718110781990829E-2</c:v>
                </c:pt>
                <c:pt idx="6125">
                  <c:v>6.5732477703590794E-2</c:v>
                </c:pt>
                <c:pt idx="6126">
                  <c:v>6.5746844418785325E-2</c:v>
                </c:pt>
                <c:pt idx="6127">
                  <c:v>6.5757379878749231E-2</c:v>
                </c:pt>
                <c:pt idx="6128">
                  <c:v>6.5765999717979792E-2</c:v>
                </c:pt>
                <c:pt idx="6129">
                  <c:v>6.57770138488704E-2</c:v>
                </c:pt>
                <c:pt idx="6130">
                  <c:v>6.5791858789870317E-2</c:v>
                </c:pt>
                <c:pt idx="6131">
                  <c:v>6.5807661226846073E-2</c:v>
                </c:pt>
                <c:pt idx="6132">
                  <c:v>6.5821548010769795E-2</c:v>
                </c:pt>
                <c:pt idx="6133">
                  <c:v>6.5833519221444939E-2</c:v>
                </c:pt>
                <c:pt idx="6134">
                  <c:v>6.5845011448868604E-2</c:v>
                </c:pt>
                <c:pt idx="6135">
                  <c:v>6.5855545874653809E-2</c:v>
                </c:pt>
                <c:pt idx="6136">
                  <c:v>6.5864643698526293E-2</c:v>
                </c:pt>
                <c:pt idx="6137">
                  <c:v>6.5871347305258315E-2</c:v>
                </c:pt>
                <c:pt idx="6138">
                  <c:v>6.587613556826788E-2</c:v>
                </c:pt>
                <c:pt idx="6139">
                  <c:v>6.5880923808350492E-2</c:v>
                </c:pt>
                <c:pt idx="6140">
                  <c:v>6.5888584944793951E-2</c:v>
                </c:pt>
                <c:pt idx="6141">
                  <c:v>6.5900076539410574E-2</c:v>
                </c:pt>
                <c:pt idx="6142">
                  <c:v>6.5911568001972259E-2</c:v>
                </c:pt>
                <c:pt idx="6143">
                  <c:v>6.5922580529680294E-2</c:v>
                </c:pt>
                <c:pt idx="6144">
                  <c:v>6.593167774370641E-2</c:v>
                </c:pt>
                <c:pt idx="6145">
                  <c:v>6.5938380901085128E-2</c:v>
                </c:pt>
                <c:pt idx="6146">
                  <c:v>6.5945562805558605E-2</c:v>
                </c:pt>
                <c:pt idx="6147">
                  <c:v>6.5954181022842298E-2</c:v>
                </c:pt>
                <c:pt idx="6148">
                  <c:v>6.5962799165852695E-2</c:v>
                </c:pt>
                <c:pt idx="6149">
                  <c:v>6.5971896014010226E-2</c:v>
                </c:pt>
                <c:pt idx="6150">
                  <c:v>6.5982907877377983E-2</c:v>
                </c:pt>
                <c:pt idx="6151">
                  <c:v>6.5995355924734461E-2</c:v>
                </c:pt>
                <c:pt idx="6152">
                  <c:v>6.6005888766854287E-2</c:v>
                </c:pt>
                <c:pt idx="6153">
                  <c:v>6.6014027705235359E-2</c:v>
                </c:pt>
                <c:pt idx="6154">
                  <c:v>6.602312408738871E-2</c:v>
                </c:pt>
                <c:pt idx="6155">
                  <c:v>6.6033177887186656E-2</c:v>
                </c:pt>
                <c:pt idx="6156">
                  <c:v>6.6041795349420521E-2</c:v>
                </c:pt>
                <c:pt idx="6157">
                  <c:v>6.6053285183550553E-2</c:v>
                </c:pt>
                <c:pt idx="6158">
                  <c:v>6.6065732354883083E-2</c:v>
                </c:pt>
                <c:pt idx="6159">
                  <c:v>6.6076743184992029E-2</c:v>
                </c:pt>
                <c:pt idx="6160">
                  <c:v>6.608488154671599E-2</c:v>
                </c:pt>
                <c:pt idx="6161">
                  <c:v>6.6090147510185021E-2</c:v>
                </c:pt>
                <c:pt idx="6162">
                  <c:v>6.6096849605403754E-2</c:v>
                </c:pt>
                <c:pt idx="6163">
                  <c:v>6.6108817520858579E-2</c:v>
                </c:pt>
                <c:pt idx="6164">
                  <c:v>6.6121742708674769E-2</c:v>
                </c:pt>
                <c:pt idx="6165">
                  <c:v>6.6132274219674061E-2</c:v>
                </c:pt>
                <c:pt idx="6166">
                  <c:v>6.6140890827995083E-2</c:v>
                </c:pt>
                <c:pt idx="6167">
                  <c:v>6.6149028667681145E-2</c:v>
                </c:pt>
                <c:pt idx="6168">
                  <c:v>6.615860251193878E-2</c:v>
                </c:pt>
                <c:pt idx="6169">
                  <c:v>6.617104837244564E-2</c:v>
                </c:pt>
                <c:pt idx="6170">
                  <c:v>6.618540878824708E-2</c:v>
                </c:pt>
                <c:pt idx="6171">
                  <c:v>6.6200247667931075E-2</c:v>
                </c:pt>
                <c:pt idx="6172">
                  <c:v>6.6214129001199717E-2</c:v>
                </c:pt>
                <c:pt idx="6173">
                  <c:v>6.6225138197468641E-2</c:v>
                </c:pt>
                <c:pt idx="6174">
                  <c:v>6.6231839388031025E-2</c:v>
                </c:pt>
                <c:pt idx="6175">
                  <c:v>6.6236147272536502E-2</c:v>
                </c:pt>
                <c:pt idx="6176">
                  <c:v>6.6239976487628791E-2</c:v>
                </c:pt>
                <c:pt idx="6177">
                  <c:v>6.6244284337081003E-2</c:v>
                </c:pt>
                <c:pt idx="6178">
                  <c:v>6.6251464044929112E-2</c:v>
                </c:pt>
                <c:pt idx="6179">
                  <c:v>6.6263908749755365E-2</c:v>
                </c:pt>
                <c:pt idx="6180">
                  <c:v>6.6276353299712654E-2</c:v>
                </c:pt>
                <c:pt idx="6181">
                  <c:v>6.6286404553929881E-2</c:v>
                </c:pt>
                <c:pt idx="6182">
                  <c:v>6.6297891577900558E-2</c:v>
                </c:pt>
                <c:pt idx="6183">
                  <c:v>6.630985708755828E-2</c:v>
                </c:pt>
                <c:pt idx="6184">
                  <c:v>6.6320386617625585E-2</c:v>
                </c:pt>
                <c:pt idx="6185">
                  <c:v>6.632995882147702E-2</c:v>
                </c:pt>
                <c:pt idx="6186">
                  <c:v>6.6339530933702512E-2</c:v>
                </c:pt>
                <c:pt idx="6187">
                  <c:v>6.6350538749491303E-2</c:v>
                </c:pt>
                <c:pt idx="6188">
                  <c:v>6.6361546444109201E-2</c:v>
                </c:pt>
                <c:pt idx="6189">
                  <c:v>6.6369682488340492E-2</c:v>
                </c:pt>
                <c:pt idx="6190">
                  <c:v>6.6374946952275873E-2</c:v>
                </c:pt>
                <c:pt idx="6191">
                  <c:v>6.6380689972233425E-2</c:v>
                </c:pt>
                <c:pt idx="6192">
                  <c:v>6.6389783019713267E-2</c:v>
                </c:pt>
                <c:pt idx="6193">
                  <c:v>6.6401747429900099E-2</c:v>
                </c:pt>
                <c:pt idx="6194">
                  <c:v>6.6414190264646136E-2</c:v>
                </c:pt>
                <c:pt idx="6195">
                  <c:v>6.6421847316767271E-2</c:v>
                </c:pt>
                <c:pt idx="6196">
                  <c:v>6.6429504310258403E-2</c:v>
                </c:pt>
                <c:pt idx="6197">
                  <c:v>6.643859691388003E-2</c:v>
                </c:pt>
                <c:pt idx="6198">
                  <c:v>6.6448167986270915E-2</c:v>
                </c:pt>
                <c:pt idx="6199">
                  <c:v>6.6458217513691839E-2</c:v>
                </c:pt>
                <c:pt idx="6200">
                  <c:v>6.6469702564223812E-2</c:v>
                </c:pt>
                <c:pt idx="6201">
                  <c:v>6.6481187482850895E-2</c:v>
                </c:pt>
                <c:pt idx="6202">
                  <c:v>6.6493629329182791E-2</c:v>
                </c:pt>
                <c:pt idx="6203">
                  <c:v>6.6506549544223303E-2</c:v>
                </c:pt>
                <c:pt idx="6204">
                  <c:v>6.6517555521665425E-2</c:v>
                </c:pt>
                <c:pt idx="6205">
                  <c:v>6.6525690296704118E-2</c:v>
                </c:pt>
                <c:pt idx="6206">
                  <c:v>6.6534303515794452E-2</c:v>
                </c:pt>
                <c:pt idx="6207">
                  <c:v>6.6541481141698972E-2</c:v>
                </c:pt>
                <c:pt idx="6208">
                  <c:v>6.6548180212729166E-2</c:v>
                </c:pt>
                <c:pt idx="6209">
                  <c:v>6.6558228735129968E-2</c:v>
                </c:pt>
                <c:pt idx="6210">
                  <c:v>6.6570669622969245E-2</c:v>
                </c:pt>
                <c:pt idx="6211">
                  <c:v>6.6578803965950076E-2</c:v>
                </c:pt>
                <c:pt idx="6212">
                  <c:v>6.6583588842677469E-2</c:v>
                </c:pt>
                <c:pt idx="6213">
                  <c:v>6.6588373696509648E-2</c:v>
                </c:pt>
                <c:pt idx="6214">
                  <c:v>6.6595072453411702E-2</c:v>
                </c:pt>
                <c:pt idx="6215">
                  <c:v>6.6606555932274353E-2</c:v>
                </c:pt>
                <c:pt idx="6216">
                  <c:v>6.6622345500394101E-2</c:v>
                </c:pt>
                <c:pt idx="6217">
                  <c:v>6.6637177897891281E-2</c:v>
                </c:pt>
                <c:pt idx="6218">
                  <c:v>6.6649139348528313E-2</c:v>
                </c:pt>
                <c:pt idx="6219">
                  <c:v>6.6659665306737406E-2</c:v>
                </c:pt>
                <c:pt idx="6220">
                  <c:v>6.6670669599129165E-2</c:v>
                </c:pt>
                <c:pt idx="6221">
                  <c:v>6.668023845060396E-2</c:v>
                </c:pt>
                <c:pt idx="6222">
                  <c:v>6.6689807210516691E-2</c:v>
                </c:pt>
                <c:pt idx="6223">
                  <c:v>6.6700811171224977E-2</c:v>
                </c:pt>
                <c:pt idx="6224">
                  <c:v>6.6711336585555545E-2</c:v>
                </c:pt>
                <c:pt idx="6225">
                  <c:v>6.6723297149185429E-2</c:v>
                </c:pt>
                <c:pt idx="6226">
                  <c:v>6.6734779155685334E-2</c:v>
                </c:pt>
                <c:pt idx="6227">
                  <c:v>6.6743868983999977E-2</c:v>
                </c:pt>
                <c:pt idx="6228">
                  <c:v>6.6751523512179708E-2</c:v>
                </c:pt>
                <c:pt idx="6229">
                  <c:v>6.6757742773183276E-2</c:v>
                </c:pt>
                <c:pt idx="6230">
                  <c:v>6.6765875594595278E-2</c:v>
                </c:pt>
                <c:pt idx="6231">
                  <c:v>6.6776400324121923E-2</c:v>
                </c:pt>
                <c:pt idx="6232">
                  <c:v>6.6787403332009512E-2</c:v>
                </c:pt>
                <c:pt idx="6233">
                  <c:v>6.6796492681994224E-2</c:v>
                </c:pt>
                <c:pt idx="6234">
                  <c:v>6.6803668426256416E-2</c:v>
                </c:pt>
                <c:pt idx="6235">
                  <c:v>6.6809408984592714E-2</c:v>
                </c:pt>
                <c:pt idx="6236">
                  <c:v>6.681658463617185E-2</c:v>
                </c:pt>
                <c:pt idx="6237">
                  <c:v>6.682758720192257E-2</c:v>
                </c:pt>
                <c:pt idx="6238">
                  <c:v>6.6842416555528097E-2</c:v>
                </c:pt>
                <c:pt idx="6239">
                  <c:v>6.6855810621383044E-2</c:v>
                </c:pt>
                <c:pt idx="6240">
                  <c:v>6.6865377701443129E-2</c:v>
                </c:pt>
                <c:pt idx="6241">
                  <c:v>6.6873509647530374E-2</c:v>
                </c:pt>
                <c:pt idx="6242">
                  <c:v>6.688020649465487E-2</c:v>
                </c:pt>
                <c:pt idx="6243">
                  <c:v>6.6885946613637795E-2</c:v>
                </c:pt>
                <c:pt idx="6244">
                  <c:v>6.68940783924621E-2</c:v>
                </c:pt>
                <c:pt idx="6245">
                  <c:v>6.6906515102761008E-2</c:v>
                </c:pt>
                <c:pt idx="6246">
                  <c:v>6.6918473332187506E-2</c:v>
                </c:pt>
                <c:pt idx="6247">
                  <c:v>6.6928518134397125E-2</c:v>
                </c:pt>
                <c:pt idx="6248">
                  <c:v>6.6939997784803681E-2</c:v>
                </c:pt>
                <c:pt idx="6249">
                  <c:v>6.6949085747916137E-2</c:v>
                </c:pt>
                <c:pt idx="6250">
                  <c:v>6.6955782088939667E-2</c:v>
                </c:pt>
                <c:pt idx="6251">
                  <c:v>6.6964391604367624E-2</c:v>
                </c:pt>
                <c:pt idx="6252">
                  <c:v>6.6976827440237696E-2</c:v>
                </c:pt>
                <c:pt idx="6253">
                  <c:v>6.6988784828887718E-2</c:v>
                </c:pt>
                <c:pt idx="6254">
                  <c:v>6.6999785500167816E-2</c:v>
                </c:pt>
                <c:pt idx="6255">
                  <c:v>6.7008394636757493E-2</c:v>
                </c:pt>
                <c:pt idx="6256">
                  <c:v>6.7014612300422702E-2</c:v>
                </c:pt>
                <c:pt idx="6257">
                  <c:v>6.7022264756478517E-2</c:v>
                </c:pt>
                <c:pt idx="6258">
                  <c:v>6.7033743330763174E-2</c:v>
                </c:pt>
                <c:pt idx="6259">
                  <c:v>6.7048569627544269E-2</c:v>
                </c:pt>
                <c:pt idx="6260">
                  <c:v>6.7061482674672004E-2</c:v>
                </c:pt>
                <c:pt idx="6261">
                  <c:v>6.7072482546260553E-2</c:v>
                </c:pt>
                <c:pt idx="6262">
                  <c:v>6.7083482296853306E-2</c:v>
                </c:pt>
                <c:pt idx="6263">
                  <c:v>6.7094960168473411E-2</c:v>
                </c:pt>
                <c:pt idx="6264">
                  <c:v>6.7105003198072985E-2</c:v>
                </c:pt>
                <c:pt idx="6265">
                  <c:v>6.7115046126810962E-2</c:v>
                </c:pt>
                <c:pt idx="6266">
                  <c:v>6.7128436541569719E-2</c:v>
                </c:pt>
                <c:pt idx="6267">
                  <c:v>6.7142304996406624E-2</c:v>
                </c:pt>
                <c:pt idx="6268">
                  <c:v>6.7154738619985374E-2</c:v>
                </c:pt>
                <c:pt idx="6269">
                  <c:v>6.7165259257651003E-2</c:v>
                </c:pt>
                <c:pt idx="6270">
                  <c:v>6.7173866969778478E-2</c:v>
                </c:pt>
                <c:pt idx="6271">
                  <c:v>6.7181518207246715E-2</c:v>
                </c:pt>
                <c:pt idx="6272">
                  <c:v>6.7188691189205924E-2</c:v>
                </c:pt>
                <c:pt idx="6273">
                  <c:v>6.7198255085116412E-2</c:v>
                </c:pt>
                <c:pt idx="6274">
                  <c:v>6.7209253452337081E-2</c:v>
                </c:pt>
                <c:pt idx="6275">
                  <c:v>6.7220251698595065E-2</c:v>
                </c:pt>
                <c:pt idx="6276">
                  <c:v>6.7229815292670275E-2</c:v>
                </c:pt>
                <c:pt idx="6277">
                  <c:v>6.7238422449138593E-2</c:v>
                </c:pt>
                <c:pt idx="6278">
                  <c:v>6.7247985869438573E-2</c:v>
                </c:pt>
                <c:pt idx="6279">
                  <c:v>6.7258027362321587E-2</c:v>
                </c:pt>
                <c:pt idx="6280">
                  <c:v>6.7269981389047731E-2</c:v>
                </c:pt>
                <c:pt idx="6281">
                  <c:v>6.7283847881028508E-2</c:v>
                </c:pt>
                <c:pt idx="6282">
                  <c:v>6.7296757890374342E-2</c:v>
                </c:pt>
                <c:pt idx="6283">
                  <c:v>6.7308233314319482E-2</c:v>
                </c:pt>
                <c:pt idx="6284">
                  <c:v>6.7319230472032643E-2</c:v>
                </c:pt>
                <c:pt idx="6285">
                  <c:v>6.732974937929026E-2</c:v>
                </c:pt>
                <c:pt idx="6286">
                  <c:v>6.7338833801060913E-2</c:v>
                </c:pt>
                <c:pt idx="6287">
                  <c:v>6.7348874381741322E-2</c:v>
                </c:pt>
                <c:pt idx="6288">
                  <c:v>6.7360827322535358E-2</c:v>
                </c:pt>
                <c:pt idx="6289">
                  <c:v>6.7373258229403724E-2</c:v>
                </c:pt>
                <c:pt idx="6290">
                  <c:v>6.7384732775513823E-2</c:v>
                </c:pt>
                <c:pt idx="6291">
                  <c:v>6.7396685287704858E-2</c:v>
                </c:pt>
                <c:pt idx="6292">
                  <c:v>6.740720338025849E-2</c:v>
                </c:pt>
                <c:pt idx="6293">
                  <c:v>6.741533092145971E-2</c:v>
                </c:pt>
                <c:pt idx="6294">
                  <c:v>6.7420589883508034E-2</c:v>
                </c:pt>
                <c:pt idx="6295">
                  <c:v>6.742441456580843E-2</c:v>
                </c:pt>
                <c:pt idx="6296">
                  <c:v>6.7429673480086424E-2</c:v>
                </c:pt>
                <c:pt idx="6297">
                  <c:v>6.7438278916523126E-2</c:v>
                </c:pt>
                <c:pt idx="6298">
                  <c:v>6.744975271657884E-2</c:v>
                </c:pt>
                <c:pt idx="6299">
                  <c:v>6.746027025098203E-2</c:v>
                </c:pt>
                <c:pt idx="6300">
                  <c:v>6.7469831549903728E-2</c:v>
                </c:pt>
                <c:pt idx="6301">
                  <c:v>6.7479392757407733E-2</c:v>
                </c:pt>
                <c:pt idx="6302">
                  <c:v>6.7487519711910526E-2</c:v>
                </c:pt>
                <c:pt idx="6303">
                  <c:v>6.7497080750296867E-2</c:v>
                </c:pt>
                <c:pt idx="6304">
                  <c:v>6.7507119742219387E-2</c:v>
                </c:pt>
                <c:pt idx="6305">
                  <c:v>6.7518592752441112E-2</c:v>
                </c:pt>
                <c:pt idx="6306">
                  <c:v>6.7529587597054283E-2</c:v>
                </c:pt>
                <c:pt idx="6307">
                  <c:v>6.7540582320782055E-2</c:v>
                </c:pt>
                <c:pt idx="6308">
                  <c:v>6.7551098899930093E-2</c:v>
                </c:pt>
                <c:pt idx="6309">
                  <c:v>6.7559225271703577E-2</c:v>
                </c:pt>
                <c:pt idx="6310">
                  <c:v>6.7567829593367518E-2</c:v>
                </c:pt>
                <c:pt idx="6311">
                  <c:v>6.7578345885973057E-2</c:v>
                </c:pt>
                <c:pt idx="6312">
                  <c:v>6.7588862067987157E-2</c:v>
                </c:pt>
                <c:pt idx="6313">
                  <c:v>6.7601290140517523E-2</c:v>
                </c:pt>
                <c:pt idx="6314">
                  <c:v>6.7616108025130892E-2</c:v>
                </c:pt>
                <c:pt idx="6315">
                  <c:v>6.7631403675717336E-2</c:v>
                </c:pt>
                <c:pt idx="6316">
                  <c:v>6.7644787178065408E-2</c:v>
                </c:pt>
                <c:pt idx="6317">
                  <c:v>6.7656736582375879E-2</c:v>
                </c:pt>
                <c:pt idx="6318">
                  <c:v>6.7668207876180303E-2</c:v>
                </c:pt>
                <c:pt idx="6319">
                  <c:v>6.7680157000632069E-2</c:v>
                </c:pt>
                <c:pt idx="6320">
                  <c:v>6.7692583938601503E-2</c:v>
                </c:pt>
                <c:pt idx="6321">
                  <c:v>6.7702620968070851E-2</c:v>
                </c:pt>
                <c:pt idx="6322">
                  <c:v>6.770787841949269E-2</c:v>
                </c:pt>
                <c:pt idx="6323">
                  <c:v>6.7711224056006089E-2</c:v>
                </c:pt>
                <c:pt idx="6324">
                  <c:v>6.7716481462197803E-2</c:v>
                </c:pt>
                <c:pt idx="6325">
                  <c:v>6.7724606490127584E-2</c:v>
                </c:pt>
                <c:pt idx="6326">
                  <c:v>6.7736554940688504E-2</c:v>
                </c:pt>
                <c:pt idx="6327">
                  <c:v>6.7748503248485623E-2</c:v>
                </c:pt>
                <c:pt idx="6328">
                  <c:v>6.7756628016242923E-2</c:v>
                </c:pt>
                <c:pt idx="6329">
                  <c:v>6.7762841029398835E-2</c:v>
                </c:pt>
                <c:pt idx="6330">
                  <c:v>6.7769054003953583E-2</c:v>
                </c:pt>
                <c:pt idx="6331">
                  <c:v>6.7775266939907472E-2</c:v>
                </c:pt>
                <c:pt idx="6332">
                  <c:v>6.7785303139523828E-2</c:v>
                </c:pt>
                <c:pt idx="6333">
                  <c:v>6.7797728770925408E-2</c:v>
                </c:pt>
                <c:pt idx="6334">
                  <c:v>6.7808720546926493E-2</c:v>
                </c:pt>
                <c:pt idx="6335">
                  <c:v>6.7819712202109694E-2</c:v>
                </c:pt>
                <c:pt idx="6336">
                  <c:v>6.7830703736477774E-2</c:v>
                </c:pt>
                <c:pt idx="6337">
                  <c:v>6.7841217264999545E-2</c:v>
                </c:pt>
                <c:pt idx="6338">
                  <c:v>6.7851730682988429E-2</c:v>
                </c:pt>
                <c:pt idx="6339">
                  <c:v>6.7862721865431991E-2</c:v>
                </c:pt>
                <c:pt idx="6340">
                  <c:v>6.7874668665851928E-2</c:v>
                </c:pt>
                <c:pt idx="6341">
                  <c:v>6.7887093186886807E-2</c:v>
                </c:pt>
                <c:pt idx="6342">
                  <c:v>6.7898083980663507E-2</c:v>
                </c:pt>
                <c:pt idx="6343">
                  <c:v>6.7906207533207835E-2</c:v>
                </c:pt>
                <c:pt idx="6344">
                  <c:v>6.7911941765859948E-2</c:v>
                </c:pt>
                <c:pt idx="6345">
                  <c:v>6.7916242418770589E-2</c:v>
                </c:pt>
                <c:pt idx="6346">
                  <c:v>6.7921498747211095E-2</c:v>
                </c:pt>
                <c:pt idx="6347">
                  <c:v>6.7929622109547103E-2</c:v>
                </c:pt>
                <c:pt idx="6348">
                  <c:v>6.7940612435909681E-2</c:v>
                </c:pt>
                <c:pt idx="6349">
                  <c:v>6.7953513969257043E-2</c:v>
                </c:pt>
                <c:pt idx="6350">
                  <c:v>6.7967848811093953E-2</c:v>
                </c:pt>
                <c:pt idx="6351">
                  <c:v>6.7979794355656903E-2</c:v>
                </c:pt>
                <c:pt idx="6352">
                  <c:v>6.79888728740905E-2</c:v>
                </c:pt>
                <c:pt idx="6353">
                  <c:v>6.7996517878319312E-2</c:v>
                </c:pt>
                <c:pt idx="6354">
                  <c:v>6.8003207209075503E-2</c:v>
                </c:pt>
                <c:pt idx="6355">
                  <c:v>6.8012285514958512E-2</c:v>
                </c:pt>
                <c:pt idx="6356">
                  <c:v>6.8024708326298353E-2</c:v>
                </c:pt>
                <c:pt idx="6357">
                  <c:v>6.8038086565922709E-2</c:v>
                </c:pt>
                <c:pt idx="6358">
                  <c:v>6.8049553486008441E-2</c:v>
                </c:pt>
                <c:pt idx="6359">
                  <c:v>6.8058153589783218E-2</c:v>
                </c:pt>
                <c:pt idx="6360">
                  <c:v>6.8066275842102883E-2</c:v>
                </c:pt>
                <c:pt idx="6361">
                  <c:v>6.8077264666707354E-2</c:v>
                </c:pt>
                <c:pt idx="6362">
                  <c:v>6.808968667085448E-2</c:v>
                </c:pt>
                <c:pt idx="6363">
                  <c:v>6.8101152999264544E-2</c:v>
                </c:pt>
                <c:pt idx="6364">
                  <c:v>6.8111663684809753E-2</c:v>
                </c:pt>
                <c:pt idx="6365">
                  <c:v>6.812265201066911E-2</c:v>
                </c:pt>
                <c:pt idx="6366">
                  <c:v>6.813459570617772E-2</c:v>
                </c:pt>
                <c:pt idx="6367">
                  <c:v>6.8145583780056779E-2</c:v>
                </c:pt>
                <c:pt idx="6368">
                  <c:v>6.8155138528767006E-2</c:v>
                </c:pt>
                <c:pt idx="6369">
                  <c:v>6.8164215455482111E-2</c:v>
                </c:pt>
                <c:pt idx="6370">
                  <c:v>6.8174725478222176E-2</c:v>
                </c:pt>
                <c:pt idx="6371">
                  <c:v>6.8186190831596369E-2</c:v>
                </c:pt>
                <c:pt idx="6372">
                  <c:v>6.8197178338562287E-2</c:v>
                </c:pt>
                <c:pt idx="6373">
                  <c:v>6.820864343451076E-2</c:v>
                </c:pt>
                <c:pt idx="6374">
                  <c:v>6.8219630694782762E-2</c:v>
                </c:pt>
                <c:pt idx="6375">
                  <c:v>6.8227751635655753E-2</c:v>
                </c:pt>
                <c:pt idx="6376">
                  <c:v>6.8235872510579762E-2</c:v>
                </c:pt>
                <c:pt idx="6377">
                  <c:v>6.8246859471684324E-2</c:v>
                </c:pt>
                <c:pt idx="6378">
                  <c:v>6.8259279369315862E-2</c:v>
                </c:pt>
                <c:pt idx="6379">
                  <c:v>6.827074375329642E-2</c:v>
                </c:pt>
                <c:pt idx="6380">
                  <c:v>6.8281252656487212E-2</c:v>
                </c:pt>
                <c:pt idx="6381">
                  <c:v>6.8290806109009519E-2</c:v>
                </c:pt>
                <c:pt idx="6382">
                  <c:v>6.829749347147071E-2</c:v>
                </c:pt>
                <c:pt idx="6383">
                  <c:v>6.8303225460843692E-2</c:v>
                </c:pt>
                <c:pt idx="6384">
                  <c:v>6.8309912740252901E-2</c:v>
                </c:pt>
                <c:pt idx="6385">
                  <c:v>6.831803294798712E-2</c:v>
                </c:pt>
                <c:pt idx="6386">
                  <c:v>6.8326630743130307E-2</c:v>
                </c:pt>
                <c:pt idx="6387">
                  <c:v>6.8336183762147021E-2</c:v>
                </c:pt>
                <c:pt idx="6388">
                  <c:v>6.8346214333896996E-2</c:v>
                </c:pt>
                <c:pt idx="6389">
                  <c:v>6.8353856606747129E-2</c:v>
                </c:pt>
                <c:pt idx="6390">
                  <c:v>6.8359110635452719E-2</c:v>
                </c:pt>
                <c:pt idx="6391">
                  <c:v>6.8365797541154127E-2</c:v>
                </c:pt>
                <c:pt idx="6392">
                  <c:v>6.8374394925638779E-2</c:v>
                </c:pt>
                <c:pt idx="6393">
                  <c:v>6.8383947488376423E-2</c:v>
                </c:pt>
                <c:pt idx="6394">
                  <c:v>6.8393499959863727E-2</c:v>
                </c:pt>
                <c:pt idx="6395">
                  <c:v>6.8401141871354057E-2</c:v>
                </c:pt>
                <c:pt idx="6396">
                  <c:v>6.8410216565399584E-2</c:v>
                </c:pt>
                <c:pt idx="6397">
                  <c:v>6.8422634434331067E-2</c:v>
                </c:pt>
                <c:pt idx="6398">
                  <c:v>6.843600735149942E-2</c:v>
                </c:pt>
                <c:pt idx="6399">
                  <c:v>6.8449857684325474E-2</c:v>
                </c:pt>
                <c:pt idx="6400">
                  <c:v>6.8463707825322545E-2</c:v>
                </c:pt>
                <c:pt idx="6401">
                  <c:v>6.8475647448083127E-2</c:v>
                </c:pt>
                <c:pt idx="6402">
                  <c:v>6.8484721466041593E-2</c:v>
                </c:pt>
                <c:pt idx="6403">
                  <c:v>6.8493795401663032E-2</c:v>
                </c:pt>
                <c:pt idx="6404">
                  <c:v>6.8505734665196924E-2</c:v>
                </c:pt>
                <c:pt idx="6405">
                  <c:v>6.8519584032317032E-2</c:v>
                </c:pt>
                <c:pt idx="6406">
                  <c:v>6.8530567876753337E-2</c:v>
                </c:pt>
                <c:pt idx="6407">
                  <c:v>6.8540118947762768E-2</c:v>
                </c:pt>
                <c:pt idx="6408">
                  <c:v>6.8548237286397209E-2</c:v>
                </c:pt>
                <c:pt idx="6409">
                  <c:v>6.8557788188647162E-2</c:v>
                </c:pt>
                <c:pt idx="6410">
                  <c:v>6.8567816537835419E-2</c:v>
                </c:pt>
                <c:pt idx="6411">
                  <c:v>6.8578322319596888E-2</c:v>
                </c:pt>
                <c:pt idx="6412">
                  <c:v>6.8588350462864753E-2</c:v>
                </c:pt>
                <c:pt idx="6413">
                  <c:v>6.859790098200734E-2</c:v>
                </c:pt>
                <c:pt idx="6414">
                  <c:v>6.8608406447714571E-2</c:v>
                </c:pt>
                <c:pt idx="6415">
                  <c:v>6.8618911803058513E-2</c:v>
                </c:pt>
                <c:pt idx="6416">
                  <c:v>6.8629417048040833E-2</c:v>
                </c:pt>
                <c:pt idx="6417">
                  <c:v>6.8639444678939107E-2</c:v>
                </c:pt>
                <c:pt idx="6418">
                  <c:v>6.8648994710120051E-2</c:v>
                </c:pt>
                <c:pt idx="6419">
                  <c:v>6.8660454627150203E-2</c:v>
                </c:pt>
                <c:pt idx="6420">
                  <c:v>6.8673346876831423E-2</c:v>
                </c:pt>
                <c:pt idx="6421">
                  <c:v>6.8685283996857971E-2</c:v>
                </c:pt>
                <c:pt idx="6422">
                  <c:v>6.8693878635045391E-2</c:v>
                </c:pt>
                <c:pt idx="6423">
                  <c:v>6.8702473199365455E-2</c:v>
                </c:pt>
                <c:pt idx="6424">
                  <c:v>6.871202262864394E-2</c:v>
                </c:pt>
                <c:pt idx="6425">
                  <c:v>6.8720617037026338E-2</c:v>
                </c:pt>
                <c:pt idx="6426">
                  <c:v>6.8729688832408625E-2</c:v>
                </c:pt>
                <c:pt idx="6427">
                  <c:v>6.8742102734833693E-2</c:v>
                </c:pt>
                <c:pt idx="6428">
                  <c:v>6.8755471380489819E-2</c:v>
                </c:pt>
                <c:pt idx="6429">
                  <c:v>6.8765497747447751E-2</c:v>
                </c:pt>
                <c:pt idx="6430">
                  <c:v>6.8772181936237992E-2</c:v>
                </c:pt>
                <c:pt idx="6431">
                  <c:v>6.8777911205355091E-2</c:v>
                </c:pt>
                <c:pt idx="6432">
                  <c:v>6.8783163006543899E-2</c:v>
                </c:pt>
                <c:pt idx="6433">
                  <c:v>6.8789369645116782E-2</c:v>
                </c:pt>
                <c:pt idx="6434">
                  <c:v>6.8798440816813897E-2</c:v>
                </c:pt>
                <c:pt idx="6435">
                  <c:v>6.8810853865792915E-2</c:v>
                </c:pt>
                <c:pt idx="6436">
                  <c:v>6.8822789344504892E-2</c:v>
                </c:pt>
                <c:pt idx="6437">
                  <c:v>6.883472468076271E-2</c:v>
                </c:pt>
                <c:pt idx="6438">
                  <c:v>6.8848569492360165E-2</c:v>
                </c:pt>
                <c:pt idx="6439">
                  <c:v>6.8863368906590089E-2</c:v>
                </c:pt>
                <c:pt idx="6440">
                  <c:v>6.8875303758530099E-2</c:v>
                </c:pt>
                <c:pt idx="6441">
                  <c:v>6.8883419376487773E-2</c:v>
                </c:pt>
                <c:pt idx="6442">
                  <c:v>6.8891534928582993E-2</c:v>
                </c:pt>
                <c:pt idx="6443">
                  <c:v>6.8899650414816507E-2</c:v>
                </c:pt>
                <c:pt idx="6444">
                  <c:v>6.8909675336293802E-2</c:v>
                </c:pt>
                <c:pt idx="6445">
                  <c:v>6.8921609635589506E-2</c:v>
                </c:pt>
                <c:pt idx="6446">
                  <c:v>6.8934021155771782E-2</c:v>
                </c:pt>
                <c:pt idx="6447">
                  <c:v>6.8941658937778955E-2</c:v>
                </c:pt>
                <c:pt idx="6448">
                  <c:v>6.8947864592705965E-2</c:v>
                </c:pt>
                <c:pt idx="6449">
                  <c:v>6.89583663825451E-2</c:v>
                </c:pt>
                <c:pt idx="6450">
                  <c:v>6.8970300100764895E-2</c:v>
                </c:pt>
                <c:pt idx="6451">
                  <c:v>6.8981756336274749E-2</c:v>
                </c:pt>
                <c:pt idx="6452">
                  <c:v>6.899368977537039E-2</c:v>
                </c:pt>
                <c:pt idx="6453">
                  <c:v>6.9004668413565881E-2</c:v>
                </c:pt>
                <c:pt idx="6454">
                  <c:v>6.9013737632469943E-2</c:v>
                </c:pt>
                <c:pt idx="6455">
                  <c:v>6.9022806769123896E-2</c:v>
                </c:pt>
                <c:pt idx="6456">
                  <c:v>6.9032353139904121E-2</c:v>
                </c:pt>
                <c:pt idx="6457">
                  <c:v>6.9040944795687925E-2</c:v>
                </c:pt>
                <c:pt idx="6458">
                  <c:v>6.9049536377656096E-2</c:v>
                </c:pt>
                <c:pt idx="6459">
                  <c:v>6.9057650581737323E-2</c:v>
                </c:pt>
                <c:pt idx="6460">
                  <c:v>6.9066719320149628E-2</c:v>
                </c:pt>
                <c:pt idx="6461">
                  <c:v>6.9077219861882103E-2</c:v>
                </c:pt>
                <c:pt idx="6462">
                  <c:v>6.9086765713231357E-2</c:v>
                </c:pt>
                <c:pt idx="6463">
                  <c:v>6.9096311473458114E-2</c:v>
                </c:pt>
                <c:pt idx="6464">
                  <c:v>6.9109198105224437E-2</c:v>
                </c:pt>
                <c:pt idx="6465">
                  <c:v>6.9123516390199521E-2</c:v>
                </c:pt>
                <c:pt idx="6466">
                  <c:v>6.9136879937878107E-2</c:v>
                </c:pt>
                <c:pt idx="6467">
                  <c:v>6.914928878653262E-2</c:v>
                </c:pt>
                <c:pt idx="6468">
                  <c:v>6.9161697481209886E-2</c:v>
                </c:pt>
                <c:pt idx="6469">
                  <c:v>6.9171719776043458E-2</c:v>
                </c:pt>
                <c:pt idx="6470">
                  <c:v>6.9178401250129334E-2</c:v>
                </c:pt>
                <c:pt idx="6471">
                  <c:v>6.9185082679573337E-2</c:v>
                </c:pt>
                <c:pt idx="6472">
                  <c:v>6.9193195783883402E-2</c:v>
                </c:pt>
                <c:pt idx="6473">
                  <c:v>6.9201308822371521E-2</c:v>
                </c:pt>
                <c:pt idx="6474">
                  <c:v>6.9209421795038584E-2</c:v>
                </c:pt>
                <c:pt idx="6475">
                  <c:v>6.9218966384497274E-2</c:v>
                </c:pt>
                <c:pt idx="6476">
                  <c:v>6.9228988105384373E-2</c:v>
                </c:pt>
                <c:pt idx="6477">
                  <c:v>6.9240441377703729E-2</c:v>
                </c:pt>
                <c:pt idx="6478">
                  <c:v>6.9251417307251734E-2</c:v>
                </c:pt>
                <c:pt idx="6479">
                  <c:v>6.926096149589081E-2</c:v>
                </c:pt>
                <c:pt idx="6480">
                  <c:v>6.9270028390725089E-2</c:v>
                </c:pt>
                <c:pt idx="6481">
                  <c:v>6.9280049599898669E-2</c:v>
                </c:pt>
                <c:pt idx="6482">
                  <c:v>6.9290070708648482E-2</c:v>
                </c:pt>
                <c:pt idx="6483">
                  <c:v>6.9298660150506744E-2</c:v>
                </c:pt>
                <c:pt idx="6484">
                  <c:v>6.9305340776500315E-2</c:v>
                </c:pt>
                <c:pt idx="6485">
                  <c:v>6.9309635441071632E-2</c:v>
                </c:pt>
                <c:pt idx="6486">
                  <c:v>6.931249854053903E-2</c:v>
                </c:pt>
                <c:pt idx="6487">
                  <c:v>6.9319179074084608E-2</c:v>
                </c:pt>
                <c:pt idx="6488">
                  <c:v>6.9330631313474847E-2</c:v>
                </c:pt>
                <c:pt idx="6489">
                  <c:v>6.9345423595244093E-2</c:v>
                </c:pt>
                <c:pt idx="6490">
                  <c:v>6.9361647136557222E-2</c:v>
                </c:pt>
                <c:pt idx="6491">
                  <c:v>6.9375484654984707E-2</c:v>
                </c:pt>
                <c:pt idx="6492">
                  <c:v>6.9384550511513723E-2</c:v>
                </c:pt>
                <c:pt idx="6493">
                  <c:v>6.9391707708612124E-2</c:v>
                </c:pt>
                <c:pt idx="6494">
                  <c:v>6.9401727698492094E-2</c:v>
                </c:pt>
                <c:pt idx="6495">
                  <c:v>6.9413656126967038E-2</c:v>
                </c:pt>
                <c:pt idx="6496">
                  <c:v>6.9425107284440568E-2</c:v>
                </c:pt>
                <c:pt idx="6497">
                  <c:v>6.9436081187306944E-2</c:v>
                </c:pt>
                <c:pt idx="6498">
                  <c:v>6.9445146494495485E-2</c:v>
                </c:pt>
                <c:pt idx="6499">
                  <c:v>6.9452780373651338E-2</c:v>
                </c:pt>
                <c:pt idx="6500">
                  <c:v>6.9460891306401581E-2</c:v>
                </c:pt>
                <c:pt idx="6501">
                  <c:v>6.946661663108715E-2</c:v>
                </c:pt>
                <c:pt idx="6502">
                  <c:v>6.9474250346344829E-2</c:v>
                </c:pt>
                <c:pt idx="6503">
                  <c:v>6.9486655009353124E-2</c:v>
                </c:pt>
                <c:pt idx="6504">
                  <c:v>6.949905951848788E-2</c:v>
                </c:pt>
                <c:pt idx="6505">
                  <c:v>6.9509078432766713E-2</c:v>
                </c:pt>
                <c:pt idx="6506">
                  <c:v>6.9517188908901933E-2</c:v>
                </c:pt>
                <c:pt idx="6507">
                  <c:v>6.9524822238116429E-2</c:v>
                </c:pt>
                <c:pt idx="6508">
                  <c:v>6.9536749198366304E-2</c:v>
                </c:pt>
                <c:pt idx="6509">
                  <c:v>6.9551061362895239E-2</c:v>
                </c:pt>
                <c:pt idx="6510">
                  <c:v>6.9563942135837192E-2</c:v>
                </c:pt>
                <c:pt idx="6511">
                  <c:v>6.9574437457786048E-2</c:v>
                </c:pt>
                <c:pt idx="6512">
                  <c:v>6.9582547403847853E-2</c:v>
                </c:pt>
                <c:pt idx="6513">
                  <c:v>6.9589703183988813E-2</c:v>
                </c:pt>
                <c:pt idx="6514">
                  <c:v>6.9598767098660266E-2</c:v>
                </c:pt>
                <c:pt idx="6515">
                  <c:v>6.9610216136607311E-2</c:v>
                </c:pt>
                <c:pt idx="6516">
                  <c:v>6.9622142078416965E-2</c:v>
                </c:pt>
                <c:pt idx="6517">
                  <c:v>6.9630728668453046E-2</c:v>
                </c:pt>
                <c:pt idx="6518">
                  <c:v>6.9637884103829359E-2</c:v>
                </c:pt>
                <c:pt idx="6519">
                  <c:v>6.9646947581805424E-2</c:v>
                </c:pt>
                <c:pt idx="6520">
                  <c:v>6.9656965014523481E-2</c:v>
                </c:pt>
                <c:pt idx="6521">
                  <c:v>6.966745936021787E-2</c:v>
                </c:pt>
                <c:pt idx="6522">
                  <c:v>6.9676999578917959E-2</c:v>
                </c:pt>
                <c:pt idx="6523">
                  <c:v>6.9685585697930097E-2</c:v>
                </c:pt>
                <c:pt idx="6524">
                  <c:v>6.9696079743274894E-2</c:v>
                </c:pt>
                <c:pt idx="6525">
                  <c:v>6.9706096683829585E-2</c:v>
                </c:pt>
                <c:pt idx="6526">
                  <c:v>6.9716590513934765E-2</c:v>
                </c:pt>
                <c:pt idx="6527">
                  <c:v>6.9728038203003911E-2</c:v>
                </c:pt>
                <c:pt idx="6528">
                  <c:v>6.9740916696563918E-2</c:v>
                </c:pt>
                <c:pt idx="6529">
                  <c:v>6.975331805212763E-2</c:v>
                </c:pt>
                <c:pt idx="6530">
                  <c:v>6.9762857451756116E-2</c:v>
                </c:pt>
                <c:pt idx="6531">
                  <c:v>6.9771442833617123E-2</c:v>
                </c:pt>
                <c:pt idx="6532">
                  <c:v>6.9782889894775116E-2</c:v>
                </c:pt>
                <c:pt idx="6533">
                  <c:v>6.9794813777477691E-2</c:v>
                </c:pt>
                <c:pt idx="6534">
                  <c:v>6.9803875833243267E-2</c:v>
                </c:pt>
                <c:pt idx="6535">
                  <c:v>6.9811506974404094E-2</c:v>
                </c:pt>
                <c:pt idx="6536">
                  <c:v>6.9821522758803323E-2</c:v>
                </c:pt>
                <c:pt idx="6537">
                  <c:v>6.9831538442887794E-2</c:v>
                </c:pt>
                <c:pt idx="6538">
                  <c:v>6.9840123235119303E-2</c:v>
                </c:pt>
                <c:pt idx="6539">
                  <c:v>6.9846323317007963E-2</c:v>
                </c:pt>
                <c:pt idx="6540">
                  <c:v>6.9854431058398919E-2</c:v>
                </c:pt>
                <c:pt idx="6541">
                  <c:v>6.9863969493523317E-2</c:v>
                </c:pt>
                <c:pt idx="6542">
                  <c:v>6.987350783766684E-2</c:v>
                </c:pt>
                <c:pt idx="6543">
                  <c:v>6.9883523001101136E-2</c:v>
                </c:pt>
                <c:pt idx="6544">
                  <c:v>6.9891630440893429E-2</c:v>
                </c:pt>
                <c:pt idx="6545">
                  <c:v>6.9899737814955565E-2</c:v>
                </c:pt>
                <c:pt idx="6546">
                  <c:v>6.9910229613230734E-2</c:v>
                </c:pt>
                <c:pt idx="6547">
                  <c:v>6.992262886927543E-2</c:v>
                </c:pt>
                <c:pt idx="6548">
                  <c:v>6.9934074199938384E-2</c:v>
                </c:pt>
                <c:pt idx="6549">
                  <c:v>6.9943611875425735E-2</c:v>
                </c:pt>
                <c:pt idx="6550">
                  <c:v>6.9953149459946684E-2</c:v>
                </c:pt>
                <c:pt idx="6551">
                  <c:v>6.9962686953503064E-2</c:v>
                </c:pt>
                <c:pt idx="6552">
                  <c:v>6.9970793751506194E-2</c:v>
                </c:pt>
                <c:pt idx="6553">
                  <c:v>6.9978900483789602E-2</c:v>
                </c:pt>
                <c:pt idx="6554">
                  <c:v>6.9988914591760473E-2</c:v>
                </c:pt>
                <c:pt idx="6555">
                  <c:v>6.9998451744214846E-2</c:v>
                </c:pt>
                <c:pt idx="6556">
                  <c:v>7.0006081400689563E-2</c:v>
                </c:pt>
                <c:pt idx="6557">
                  <c:v>7.0010849906425809E-2</c:v>
                </c:pt>
                <c:pt idx="6558">
                  <c:v>7.0015618389423592E-2</c:v>
                </c:pt>
                <c:pt idx="6559">
                  <c:v>7.0021817383326967E-2</c:v>
                </c:pt>
                <c:pt idx="6560">
                  <c:v>7.0029923701987698E-2</c:v>
                </c:pt>
                <c:pt idx="6561">
                  <c:v>7.0041367804698704E-2</c:v>
                </c:pt>
                <c:pt idx="6562">
                  <c:v>7.0053765434844081E-2</c:v>
                </c:pt>
                <c:pt idx="6563">
                  <c:v>7.0065686088115184E-2</c:v>
                </c:pt>
                <c:pt idx="6564">
                  <c:v>7.0074745689564205E-2</c:v>
                </c:pt>
                <c:pt idx="6565">
                  <c:v>7.0082851579184549E-2</c:v>
                </c:pt>
                <c:pt idx="6566">
                  <c:v>7.0092387835793982E-2</c:v>
                </c:pt>
                <c:pt idx="6567">
                  <c:v>7.0102400807360132E-2</c:v>
                </c:pt>
                <c:pt idx="6568">
                  <c:v>7.0114320880883374E-2</c:v>
                </c:pt>
                <c:pt idx="6569">
                  <c:v>7.0126240812320134E-2</c:v>
                </c:pt>
                <c:pt idx="6570">
                  <c:v>7.0137683812827645E-2</c:v>
                </c:pt>
                <c:pt idx="6571">
                  <c:v>7.0148649898776463E-2</c:v>
                </c:pt>
                <c:pt idx="6572">
                  <c:v>7.0161999754145388E-2</c:v>
                </c:pt>
                <c:pt idx="6573">
                  <c:v>7.0174395888839877E-2</c:v>
                </c:pt>
                <c:pt idx="6574">
                  <c:v>7.0185361572210614E-2</c:v>
                </c:pt>
                <c:pt idx="6575">
                  <c:v>7.0195373612881584E-2</c:v>
                </c:pt>
                <c:pt idx="6576">
                  <c:v>7.0206815822334234E-2</c:v>
                </c:pt>
                <c:pt idx="6577">
                  <c:v>7.0218734651295078E-2</c:v>
                </c:pt>
                <c:pt idx="6578">
                  <c:v>7.0230176593450405E-2</c:v>
                </c:pt>
                <c:pt idx="6579">
                  <c:v>7.0239711445240813E-2</c:v>
                </c:pt>
                <c:pt idx="6580">
                  <c:v>7.0250199677206152E-2</c:v>
                </c:pt>
                <c:pt idx="6581">
                  <c:v>7.0262594718617857E-2</c:v>
                </c:pt>
                <c:pt idx="6582">
                  <c:v>7.0273559434876051E-2</c:v>
                </c:pt>
                <c:pt idx="6583">
                  <c:v>7.0282140433303789E-2</c:v>
                </c:pt>
                <c:pt idx="6584">
                  <c:v>7.0291674789641934E-2</c:v>
                </c:pt>
                <c:pt idx="6585">
                  <c:v>7.0301685765962491E-2</c:v>
                </c:pt>
                <c:pt idx="6586">
                  <c:v>7.0311219935951172E-2</c:v>
                </c:pt>
                <c:pt idx="6587">
                  <c:v>7.0320754015040288E-2</c:v>
                </c:pt>
                <c:pt idx="6588">
                  <c:v>7.0328857910797321E-2</c:v>
                </c:pt>
                <c:pt idx="6589">
                  <c:v>7.0336485046812683E-2</c:v>
                </c:pt>
                <c:pt idx="6590">
                  <c:v>7.0346495574551082E-2</c:v>
                </c:pt>
                <c:pt idx="6591">
                  <c:v>7.0360796154630534E-2</c:v>
                </c:pt>
                <c:pt idx="6592">
                  <c:v>7.0374619854315229E-2</c:v>
                </c:pt>
                <c:pt idx="6593">
                  <c:v>7.0384153328966428E-2</c:v>
                </c:pt>
                <c:pt idx="6594">
                  <c:v>7.0390350038751964E-2</c:v>
                </c:pt>
                <c:pt idx="6595">
                  <c:v>7.0397500040789734E-2</c:v>
                </c:pt>
                <c:pt idx="6596">
                  <c:v>7.0406556636648923E-2</c:v>
                </c:pt>
                <c:pt idx="6597">
                  <c:v>7.0416566462961711E-2</c:v>
                </c:pt>
                <c:pt idx="6598">
                  <c:v>7.0427529491102883E-2</c:v>
                </c:pt>
                <c:pt idx="6599">
                  <c:v>7.0438015753384334E-2</c:v>
                </c:pt>
                <c:pt idx="6600">
                  <c:v>7.0448501905705313E-2</c:v>
                </c:pt>
                <c:pt idx="6601">
                  <c:v>7.045994121919405E-2</c:v>
                </c:pt>
                <c:pt idx="6602">
                  <c:v>7.0470903771829282E-2</c:v>
                </c:pt>
                <c:pt idx="6603">
                  <c:v>7.0479006450884896E-2</c:v>
                </c:pt>
                <c:pt idx="6604">
                  <c:v>7.048567919610485E-2</c:v>
                </c:pt>
                <c:pt idx="6605">
                  <c:v>7.0494734993399991E-2</c:v>
                </c:pt>
                <c:pt idx="6606">
                  <c:v>7.0506173778029202E-2</c:v>
                </c:pt>
                <c:pt idx="6607">
                  <c:v>7.0518089039549009E-2</c:v>
                </c:pt>
                <c:pt idx="6608">
                  <c:v>7.0529050954757672E-2</c:v>
                </c:pt>
                <c:pt idx="6609">
                  <c:v>7.0539536152518345E-2</c:v>
                </c:pt>
                <c:pt idx="6610">
                  <c:v>7.0550021240340488E-2</c:v>
                </c:pt>
                <c:pt idx="6611">
                  <c:v>7.0559553042961673E-2</c:v>
                </c:pt>
                <c:pt idx="6612">
                  <c:v>7.056860817129787E-2</c:v>
                </c:pt>
                <c:pt idx="6613">
                  <c:v>7.0577186638297387E-2</c:v>
                </c:pt>
                <c:pt idx="6614">
                  <c:v>7.0584811880518086E-2</c:v>
                </c:pt>
                <c:pt idx="6615">
                  <c:v>7.0591007347009127E-2</c:v>
                </c:pt>
                <c:pt idx="6616">
                  <c:v>7.0599109052966402E-2</c:v>
                </c:pt>
                <c:pt idx="6617">
                  <c:v>7.0607687258320118E-2</c:v>
                </c:pt>
                <c:pt idx="6618">
                  <c:v>7.0618648191410061E-2</c:v>
                </c:pt>
                <c:pt idx="6619">
                  <c:v>7.0632468327109774E-2</c:v>
                </c:pt>
                <c:pt idx="6620">
                  <c:v>7.0645811725177865E-2</c:v>
                </c:pt>
                <c:pt idx="6621">
                  <c:v>7.0658201863961809E-2</c:v>
                </c:pt>
                <c:pt idx="6622">
                  <c:v>7.0668209171679292E-2</c:v>
                </c:pt>
                <c:pt idx="6623">
                  <c:v>7.0674404121508633E-2</c:v>
                </c:pt>
                <c:pt idx="6624">
                  <c:v>7.0679645972158256E-2</c:v>
                </c:pt>
                <c:pt idx="6625">
                  <c:v>7.0686317378700389E-2</c:v>
                </c:pt>
                <c:pt idx="6626">
                  <c:v>7.0696800927629783E-2</c:v>
                </c:pt>
                <c:pt idx="6627">
                  <c:v>7.0710143467315634E-2</c:v>
                </c:pt>
                <c:pt idx="6628">
                  <c:v>7.0726344883319733E-2</c:v>
                </c:pt>
                <c:pt idx="6629">
                  <c:v>7.0743975537786594E-2</c:v>
                </c:pt>
                <c:pt idx="6630">
                  <c:v>7.0759223420713738E-2</c:v>
                </c:pt>
                <c:pt idx="6631">
                  <c:v>7.077065918033415E-2</c:v>
                </c:pt>
                <c:pt idx="6632">
                  <c:v>7.0783047772347132E-2</c:v>
                </c:pt>
                <c:pt idx="6633">
                  <c:v>7.0797342110883954E-2</c:v>
                </c:pt>
                <c:pt idx="6634">
                  <c:v>7.0809253903582559E-2</c:v>
                </c:pt>
                <c:pt idx="6635">
                  <c:v>7.0818306771138137E-2</c:v>
                </c:pt>
                <c:pt idx="6636">
                  <c:v>7.0825930174988019E-2</c:v>
                </c:pt>
                <c:pt idx="6637">
                  <c:v>7.0835459348075044E-2</c:v>
                </c:pt>
                <c:pt idx="6638">
                  <c:v>7.0846417784868429E-2</c:v>
                </c:pt>
                <c:pt idx="6639">
                  <c:v>7.0855470315991903E-2</c:v>
                </c:pt>
                <c:pt idx="6640">
                  <c:v>7.0863569879639904E-2</c:v>
                </c:pt>
                <c:pt idx="6641">
                  <c:v>7.0872622255495607E-2</c:v>
                </c:pt>
                <c:pt idx="6642">
                  <c:v>7.0881198114927699E-2</c:v>
                </c:pt>
                <c:pt idx="6643">
                  <c:v>7.0888821039348418E-2</c:v>
                </c:pt>
                <c:pt idx="6644">
                  <c:v>7.0896443905660494E-2</c:v>
                </c:pt>
                <c:pt idx="6645">
                  <c:v>7.0903113866016984E-2</c:v>
                </c:pt>
                <c:pt idx="6646">
                  <c:v>7.090787809617706E-2</c:v>
                </c:pt>
                <c:pt idx="6647">
                  <c:v>7.0914071561451728E-2</c:v>
                </c:pt>
                <c:pt idx="6648">
                  <c:v>7.09226470654295E-2</c:v>
                </c:pt>
                <c:pt idx="6649">
                  <c:v>7.0931222495868432E-2</c:v>
                </c:pt>
                <c:pt idx="6650">
                  <c:v>7.093884503896801E-2</c:v>
                </c:pt>
                <c:pt idx="6651">
                  <c:v>7.094932594085937E-2</c:v>
                </c:pt>
                <c:pt idx="6652">
                  <c:v>7.0962665111667961E-2</c:v>
                </c:pt>
                <c:pt idx="6653">
                  <c:v>7.0974574935248017E-2</c:v>
                </c:pt>
                <c:pt idx="6654">
                  <c:v>7.0986008232439529E-2</c:v>
                </c:pt>
                <c:pt idx="6655">
                  <c:v>7.0996488640032177E-2</c:v>
                </c:pt>
                <c:pt idx="6656">
                  <c:v>7.1006968937787129E-2</c:v>
                </c:pt>
                <c:pt idx="6657">
                  <c:v>7.1017925495274942E-2</c:v>
                </c:pt>
                <c:pt idx="6658">
                  <c:v>7.1030787387845434E-2</c:v>
                </c:pt>
                <c:pt idx="6659">
                  <c:v>7.1042696400133665E-2</c:v>
                </c:pt>
                <c:pt idx="6660">
                  <c:v>7.1052699860854593E-2</c:v>
                </c:pt>
                <c:pt idx="6661">
                  <c:v>7.1062703221507581E-2</c:v>
                </c:pt>
                <c:pt idx="6662">
                  <c:v>7.1073659168359865E-2</c:v>
                </c:pt>
                <c:pt idx="6663">
                  <c:v>7.1086044007221585E-2</c:v>
                </c:pt>
                <c:pt idx="6664">
                  <c:v>7.1097476030032233E-2</c:v>
                </c:pt>
                <c:pt idx="6665">
                  <c:v>7.1107002615875353E-2</c:v>
                </c:pt>
                <c:pt idx="6666">
                  <c:v>7.1115100142485968E-2</c:v>
                </c:pt>
                <c:pt idx="6667">
                  <c:v>7.1122721284104462E-2</c:v>
                </c:pt>
                <c:pt idx="6668">
                  <c:v>7.1128437102202374E-2</c:v>
                </c:pt>
                <c:pt idx="6669">
                  <c:v>7.1135581828882063E-2</c:v>
                </c:pt>
                <c:pt idx="6670">
                  <c:v>7.1147489593244753E-2</c:v>
                </c:pt>
                <c:pt idx="6671">
                  <c:v>7.1159397215814088E-2</c:v>
                </c:pt>
                <c:pt idx="6672">
                  <c:v>7.1170352103349155E-2</c:v>
                </c:pt>
                <c:pt idx="6673">
                  <c:v>7.1182259453685309E-2</c:v>
                </c:pt>
                <c:pt idx="6674">
                  <c:v>7.1195119232797296E-2</c:v>
                </c:pt>
                <c:pt idx="6675">
                  <c:v>7.1204168607854543E-2</c:v>
                </c:pt>
                <c:pt idx="6676">
                  <c:v>7.1211312793476006E-2</c:v>
                </c:pt>
                <c:pt idx="6677">
                  <c:v>7.1218456928058171E-2</c:v>
                </c:pt>
                <c:pt idx="6678">
                  <c:v>7.1226553552218283E-2</c:v>
                </c:pt>
                <c:pt idx="6679">
                  <c:v>7.123226877686234E-2</c:v>
                </c:pt>
                <c:pt idx="6680">
                  <c:v>7.1236555173909866E-2</c:v>
                </c:pt>
                <c:pt idx="6681">
                  <c:v>7.1243222866131106E-2</c:v>
                </c:pt>
                <c:pt idx="6682">
                  <c:v>7.1252748063612342E-2</c:v>
                </c:pt>
                <c:pt idx="6683">
                  <c:v>7.126227317036507E-2</c:v>
                </c:pt>
                <c:pt idx="6684">
                  <c:v>7.1273703178709097E-2</c:v>
                </c:pt>
                <c:pt idx="6685">
                  <c:v>7.1287038023325089E-2</c:v>
                </c:pt>
                <c:pt idx="6686">
                  <c:v>7.1299420219822038E-2</c:v>
                </c:pt>
                <c:pt idx="6687">
                  <c:v>7.130894488202999E-2</c:v>
                </c:pt>
                <c:pt idx="6688">
                  <c:v>7.1317040773579449E-2</c:v>
                </c:pt>
                <c:pt idx="6689">
                  <c:v>7.1325136599585975E-2</c:v>
                </c:pt>
                <c:pt idx="6690">
                  <c:v>7.1332756140661133E-2</c:v>
                </c:pt>
                <c:pt idx="6691">
                  <c:v>7.1340851839440014E-2</c:v>
                </c:pt>
                <c:pt idx="6692">
                  <c:v>7.1350852318034508E-2</c:v>
                </c:pt>
                <c:pt idx="6693">
                  <c:v>7.1362281313968878E-2</c:v>
                </c:pt>
                <c:pt idx="6694">
                  <c:v>7.1372757778828594E-2</c:v>
                </c:pt>
                <c:pt idx="6695">
                  <c:v>7.1382757938355176E-2</c:v>
                </c:pt>
                <c:pt idx="6696">
                  <c:v>7.1391805615566392E-2</c:v>
                </c:pt>
                <c:pt idx="6697">
                  <c:v>7.1399900836314922E-2</c:v>
                </c:pt>
                <c:pt idx="6698">
                  <c:v>7.1410376907064532E-2</c:v>
                </c:pt>
                <c:pt idx="6699">
                  <c:v>7.1424662281222462E-2</c:v>
                </c:pt>
                <c:pt idx="6700">
                  <c:v>7.1440852125238555E-2</c:v>
                </c:pt>
                <c:pt idx="6701">
                  <c:v>7.1454184741150409E-2</c:v>
                </c:pt>
                <c:pt idx="6702">
                  <c:v>7.1465612556166402E-2</c:v>
                </c:pt>
                <c:pt idx="6703">
                  <c:v>7.1477516391272797E-2</c:v>
                </c:pt>
                <c:pt idx="6704">
                  <c:v>7.1488467794421404E-2</c:v>
                </c:pt>
                <c:pt idx="6705">
                  <c:v>7.1498466796902027E-2</c:v>
                </c:pt>
                <c:pt idx="6706">
                  <c:v>7.1507037290881509E-2</c:v>
                </c:pt>
                <c:pt idx="6707">
                  <c:v>7.1515131578861579E-2</c:v>
                </c:pt>
                <c:pt idx="6708">
                  <c:v>7.1524178058483573E-2</c:v>
                </c:pt>
                <c:pt idx="6709">
                  <c:v>7.1533700580199783E-2</c:v>
                </c:pt>
                <c:pt idx="6710">
                  <c:v>7.1544175249354913E-2</c:v>
                </c:pt>
                <c:pt idx="6711">
                  <c:v>7.1555125922524096E-2</c:v>
                </c:pt>
                <c:pt idx="6712">
                  <c:v>7.1566076475777077E-2</c:v>
                </c:pt>
                <c:pt idx="6713">
                  <c:v>7.1576074702282083E-2</c:v>
                </c:pt>
                <c:pt idx="6714">
                  <c:v>7.1587025026138271E-2</c:v>
                </c:pt>
                <c:pt idx="6715">
                  <c:v>7.1596546949414308E-2</c:v>
                </c:pt>
                <c:pt idx="6716">
                  <c:v>7.1604640512912765E-2</c:v>
                </c:pt>
                <c:pt idx="6717">
                  <c:v>7.1611781838071431E-2</c:v>
                </c:pt>
                <c:pt idx="6718">
                  <c:v>7.1619875278266756E-2</c:v>
                </c:pt>
                <c:pt idx="6719">
                  <c:v>7.1627492573907853E-2</c:v>
                </c:pt>
                <c:pt idx="6720">
                  <c:v>7.1635585886950875E-2</c:v>
                </c:pt>
                <c:pt idx="6721">
                  <c:v>7.1645583418512696E-2</c:v>
                </c:pt>
                <c:pt idx="6722">
                  <c:v>7.1657961176253393E-2</c:v>
                </c:pt>
                <c:pt idx="6723">
                  <c:v>7.1670814839440711E-2</c:v>
                </c:pt>
                <c:pt idx="6724">
                  <c:v>7.1683668337413159E-2</c:v>
                </c:pt>
                <c:pt idx="6725">
                  <c:v>7.1696045623759849E-2</c:v>
                </c:pt>
                <c:pt idx="6726">
                  <c:v>7.1705566509011859E-2</c:v>
                </c:pt>
                <c:pt idx="6727">
                  <c:v>7.171270711346403E-2</c:v>
                </c:pt>
                <c:pt idx="6728">
                  <c:v>7.1719847666928307E-2</c:v>
                </c:pt>
                <c:pt idx="6729">
                  <c:v>7.1729368325567547E-2</c:v>
                </c:pt>
                <c:pt idx="6730">
                  <c:v>7.1741269021401474E-2</c:v>
                </c:pt>
                <c:pt idx="6731">
                  <c:v>7.1753645594832952E-2</c:v>
                </c:pt>
                <c:pt idx="6732">
                  <c:v>7.1764593974413426E-2</c:v>
                </c:pt>
                <c:pt idx="6733">
                  <c:v>7.1772210167773381E-2</c:v>
                </c:pt>
                <c:pt idx="6734">
                  <c:v>7.1780302309661051E-2</c:v>
                </c:pt>
                <c:pt idx="6735">
                  <c:v>7.1791250397399101E-2</c:v>
                </c:pt>
                <c:pt idx="6736">
                  <c:v>7.1801246372829156E-2</c:v>
                </c:pt>
                <c:pt idx="6737">
                  <c:v>7.1810290264501503E-2</c:v>
                </c:pt>
                <c:pt idx="6738">
                  <c:v>7.1820286049612284E-2</c:v>
                </c:pt>
                <c:pt idx="6739">
                  <c:v>7.1831709681679776E-2</c:v>
                </c:pt>
                <c:pt idx="6740">
                  <c:v>7.1844085135823563E-2</c:v>
                </c:pt>
                <c:pt idx="6741">
                  <c:v>7.1854556554324767E-2</c:v>
                </c:pt>
                <c:pt idx="6742">
                  <c:v>7.186217206254579E-2</c:v>
                </c:pt>
                <c:pt idx="6743">
                  <c:v>7.1868359620271619E-2</c:v>
                </c:pt>
                <c:pt idx="6744">
                  <c:v>7.187740290500208E-2</c:v>
                </c:pt>
                <c:pt idx="6745">
                  <c:v>7.1889301839262329E-2</c:v>
                </c:pt>
                <c:pt idx="6746">
                  <c:v>7.1898344934609199E-2</c:v>
                </c:pt>
                <c:pt idx="6747">
                  <c:v>7.1905484162644459E-2</c:v>
                </c:pt>
                <c:pt idx="6748">
                  <c:v>7.1914051169008772E-2</c:v>
                </c:pt>
                <c:pt idx="6749">
                  <c:v>7.1922618101980293E-2</c:v>
                </c:pt>
                <c:pt idx="6750">
                  <c:v>7.1930233091897638E-2</c:v>
                </c:pt>
                <c:pt idx="6751">
                  <c:v>7.1937372092280488E-2</c:v>
                </c:pt>
                <c:pt idx="6752">
                  <c:v>7.1946414752935894E-2</c:v>
                </c:pt>
                <c:pt idx="6753">
                  <c:v>7.1956885099961287E-2</c:v>
                </c:pt>
                <c:pt idx="6754">
                  <c:v>7.19668794198563E-2</c:v>
                </c:pt>
                <c:pt idx="6755">
                  <c:v>7.197734955261284E-2</c:v>
                </c:pt>
                <c:pt idx="6756">
                  <c:v>7.1988295483284906E-2</c:v>
                </c:pt>
                <c:pt idx="6757">
                  <c:v>7.2001144901194553E-2</c:v>
                </c:pt>
                <c:pt idx="6758">
                  <c:v>7.2012090571408824E-2</c:v>
                </c:pt>
                <c:pt idx="6759">
                  <c:v>7.2021608448122817E-2</c:v>
                </c:pt>
                <c:pt idx="6760">
                  <c:v>7.2032078007877837E-2</c:v>
                </c:pt>
                <c:pt idx="6761">
                  <c:v>7.2043975101822505E-2</c:v>
                </c:pt>
                <c:pt idx="6762">
                  <c:v>7.2053492675069844E-2</c:v>
                </c:pt>
                <c:pt idx="6763">
                  <c:v>7.206110666844763E-2</c:v>
                </c:pt>
                <c:pt idx="6764">
                  <c:v>7.2066817125436597E-2</c:v>
                </c:pt>
                <c:pt idx="6765">
                  <c:v>7.207395515081598E-2</c:v>
                </c:pt>
                <c:pt idx="6766">
                  <c:v>7.2082044851318625E-2</c:v>
                </c:pt>
                <c:pt idx="6767">
                  <c:v>7.2090610345226597E-2</c:v>
                </c:pt>
                <c:pt idx="6768">
                  <c:v>7.2100603328724713E-2</c:v>
                </c:pt>
                <c:pt idx="6769">
                  <c:v>7.2111547910359772E-2</c:v>
                </c:pt>
                <c:pt idx="6770">
                  <c:v>7.2120588996146692E-2</c:v>
                </c:pt>
                <c:pt idx="6771">
                  <c:v>7.2128678319405837E-2</c:v>
                </c:pt>
                <c:pt idx="6772">
                  <c:v>7.2138670922500397E-2</c:v>
                </c:pt>
                <c:pt idx="6773">
                  <c:v>7.2148663425743914E-2</c:v>
                </c:pt>
                <c:pt idx="6774">
                  <c:v>7.2158180002669298E-2</c:v>
                </c:pt>
                <c:pt idx="6775">
                  <c:v>7.2167220666863138E-2</c:v>
                </c:pt>
                <c:pt idx="6776">
                  <c:v>7.2176737067189634E-2</c:v>
                </c:pt>
                <c:pt idx="6777">
                  <c:v>7.2187680815609195E-2</c:v>
                </c:pt>
                <c:pt idx="6778">
                  <c:v>7.2199100251489137E-2</c:v>
                </c:pt>
                <c:pt idx="6779">
                  <c:v>7.2212422761869025E-2</c:v>
                </c:pt>
                <c:pt idx="6780">
                  <c:v>7.2227648270686617E-2</c:v>
                </c:pt>
                <c:pt idx="6781">
                  <c:v>7.2241446187819955E-2</c:v>
                </c:pt>
                <c:pt idx="6782">
                  <c:v>7.2252389228105882E-2</c:v>
                </c:pt>
                <c:pt idx="6783">
                  <c:v>7.2261904817972705E-2</c:v>
                </c:pt>
                <c:pt idx="6784">
                  <c:v>7.2270944544478119E-2</c:v>
                </c:pt>
                <c:pt idx="6785">
                  <c:v>7.2278081112945022E-2</c:v>
                </c:pt>
                <c:pt idx="6786">
                  <c:v>7.2284741864230118E-2</c:v>
                </c:pt>
                <c:pt idx="6787">
                  <c:v>7.2292829859718202E-2</c:v>
                </c:pt>
                <c:pt idx="6788">
                  <c:v>7.2304723851896235E-2</c:v>
                </c:pt>
                <c:pt idx="6789">
                  <c:v>7.2318996455776205E-2</c:v>
                </c:pt>
                <c:pt idx="6790">
                  <c:v>7.2331365881030812E-2</c:v>
                </c:pt>
                <c:pt idx="6791">
                  <c:v>7.2342307937371605E-2</c:v>
                </c:pt>
                <c:pt idx="6792">
                  <c:v>7.2354201341075994E-2</c:v>
                </c:pt>
                <c:pt idx="6793">
                  <c:v>7.2364191690873825E-2</c:v>
                </c:pt>
                <c:pt idx="6794">
                  <c:v>7.2373706216938755E-2</c:v>
                </c:pt>
                <c:pt idx="6795">
                  <c:v>7.2384172091053439E-2</c:v>
                </c:pt>
                <c:pt idx="6796">
                  <c:v>7.2394162141438984E-2</c:v>
                </c:pt>
                <c:pt idx="6797">
                  <c:v>7.2402724962336892E-2</c:v>
                </c:pt>
                <c:pt idx="6798">
                  <c:v>7.2411287709913175E-2</c:v>
                </c:pt>
                <c:pt idx="6799">
                  <c:v>7.2420326086145084E-2</c:v>
                </c:pt>
                <c:pt idx="6800">
                  <c:v>7.2430315775358842E-2</c:v>
                </c:pt>
                <c:pt idx="6801">
                  <c:v>7.243982967230822E-2</c:v>
                </c:pt>
                <c:pt idx="6802">
                  <c:v>7.2448392102173562E-2</c:v>
                </c:pt>
                <c:pt idx="6803">
                  <c:v>7.2455527404390693E-2</c:v>
                </c:pt>
                <c:pt idx="6804">
                  <c:v>7.2462186973859019E-2</c:v>
                </c:pt>
                <c:pt idx="6805">
                  <c:v>7.2469797856088827E-2</c:v>
                </c:pt>
                <c:pt idx="6806">
                  <c:v>7.2477884354989003E-2</c:v>
                </c:pt>
                <c:pt idx="6807">
                  <c:v>7.2487397799388731E-2</c:v>
                </c:pt>
                <c:pt idx="6808">
                  <c:v>7.2499765141804035E-2</c:v>
                </c:pt>
                <c:pt idx="6809">
                  <c:v>7.2512607989349026E-2</c:v>
                </c:pt>
                <c:pt idx="6810">
                  <c:v>7.2524499367790554E-2</c:v>
                </c:pt>
                <c:pt idx="6811">
                  <c:v>7.2536390604828901E-2</c:v>
                </c:pt>
                <c:pt idx="6812">
                  <c:v>7.254637913466723E-2</c:v>
                </c:pt>
                <c:pt idx="6813">
                  <c:v>7.2553989376149805E-2</c:v>
                </c:pt>
                <c:pt idx="6814">
                  <c:v>7.256064828993819E-2</c:v>
                </c:pt>
                <c:pt idx="6815">
                  <c:v>7.2568258422830142E-2</c:v>
                </c:pt>
                <c:pt idx="6816">
                  <c:v>7.2576819753108854E-2</c:v>
                </c:pt>
                <c:pt idx="6817">
                  <c:v>7.2586807879129522E-2</c:v>
                </c:pt>
                <c:pt idx="6818">
                  <c:v>7.2596795905388728E-2</c:v>
                </c:pt>
                <c:pt idx="6819">
                  <c:v>7.2606783831887942E-2</c:v>
                </c:pt>
                <c:pt idx="6820">
                  <c:v>7.2617722875021606E-2</c:v>
                </c:pt>
                <c:pt idx="6821">
                  <c:v>7.2630088605776841E-2</c:v>
                </c:pt>
                <c:pt idx="6822">
                  <c:v>7.2641502990755655E-2</c:v>
                </c:pt>
                <c:pt idx="6823">
                  <c:v>7.2650063693988867E-2</c:v>
                </c:pt>
                <c:pt idx="6824">
                  <c:v>7.265767314645083E-2</c:v>
                </c:pt>
                <c:pt idx="6825">
                  <c:v>7.2665282541009332E-2</c:v>
                </c:pt>
                <c:pt idx="6826">
                  <c:v>7.2674318621842343E-2</c:v>
                </c:pt>
                <c:pt idx="6827">
                  <c:v>7.2686208077488587E-2</c:v>
                </c:pt>
                <c:pt idx="6828">
                  <c:v>7.269952409999289E-2</c:v>
                </c:pt>
                <c:pt idx="6829">
                  <c:v>7.27109376924404E-2</c:v>
                </c:pt>
                <c:pt idx="6830">
                  <c:v>7.2719022241606576E-2</c:v>
                </c:pt>
                <c:pt idx="6831">
                  <c:v>7.2724728942843195E-2</c:v>
                </c:pt>
                <c:pt idx="6832">
                  <c:v>7.2733288933636689E-2</c:v>
                </c:pt>
                <c:pt idx="6833">
                  <c:v>7.2745653235424493E-2</c:v>
                </c:pt>
                <c:pt idx="6834">
                  <c:v>7.2758968466384535E-2</c:v>
                </c:pt>
                <c:pt idx="6835">
                  <c:v>7.2770381380382193E-2</c:v>
                </c:pt>
                <c:pt idx="6836">
                  <c:v>7.2780843103789461E-2</c:v>
                </c:pt>
                <c:pt idx="6837">
                  <c:v>7.2789878140472927E-2</c:v>
                </c:pt>
                <c:pt idx="6838">
                  <c:v>7.2796535483689084E-2</c:v>
                </c:pt>
                <c:pt idx="6839">
                  <c:v>7.2802717262705124E-2</c:v>
                </c:pt>
                <c:pt idx="6840">
                  <c:v>7.2809850037161963E-2</c:v>
                </c:pt>
                <c:pt idx="6841">
                  <c:v>7.2819835835929533E-2</c:v>
                </c:pt>
                <c:pt idx="6842">
                  <c:v>7.2831248055278311E-2</c:v>
                </c:pt>
                <c:pt idx="6843">
                  <c:v>7.2843611145937168E-2</c:v>
                </c:pt>
                <c:pt idx="6844">
                  <c:v>7.2857400566741143E-2</c:v>
                </c:pt>
                <c:pt idx="6845">
                  <c:v>7.2872140771815599E-2</c:v>
                </c:pt>
                <c:pt idx="6846">
                  <c:v>7.2884978837918113E-2</c:v>
                </c:pt>
                <c:pt idx="6847">
                  <c:v>7.2895439362513609E-2</c:v>
                </c:pt>
                <c:pt idx="6848">
                  <c:v>7.290494883537503E-2</c:v>
                </c:pt>
                <c:pt idx="6849">
                  <c:v>7.2915409151076943E-2</c:v>
                </c:pt>
                <c:pt idx="6850">
                  <c:v>7.2924918434038991E-2</c:v>
                </c:pt>
                <c:pt idx="6851">
                  <c:v>7.2934427626575524E-2</c:v>
                </c:pt>
                <c:pt idx="6852">
                  <c:v>7.2942510369135793E-2</c:v>
                </c:pt>
                <c:pt idx="6853">
                  <c:v>7.2948215795138369E-2</c:v>
                </c:pt>
                <c:pt idx="6854">
                  <c:v>7.295297029194163E-2</c:v>
                </c:pt>
                <c:pt idx="6855">
                  <c:v>7.2962003773590411E-2</c:v>
                </c:pt>
                <c:pt idx="6856">
                  <c:v>7.2974840686084855E-2</c:v>
                </c:pt>
                <c:pt idx="6857">
                  <c:v>7.2986251136631541E-2</c:v>
                </c:pt>
                <c:pt idx="6858">
                  <c:v>7.2993382602107179E-2</c:v>
                </c:pt>
                <c:pt idx="6859">
                  <c:v>7.2999087737870422E-2</c:v>
                </c:pt>
                <c:pt idx="6860">
                  <c:v>7.3005268264883988E-2</c:v>
                </c:pt>
                <c:pt idx="6861">
                  <c:v>7.3013350434880234E-2</c:v>
                </c:pt>
                <c:pt idx="6862">
                  <c:v>7.3026186688263273E-2</c:v>
                </c:pt>
                <c:pt idx="6863">
                  <c:v>7.304235062480964E-2</c:v>
                </c:pt>
                <c:pt idx="6864">
                  <c:v>7.305851430008739E-2</c:v>
                </c:pt>
                <c:pt idx="6865">
                  <c:v>7.3072300757840394E-2</c:v>
                </c:pt>
                <c:pt idx="6866">
                  <c:v>7.3083234709877029E-2</c:v>
                </c:pt>
                <c:pt idx="6867">
                  <c:v>7.3094168542363669E-2</c:v>
                </c:pt>
                <c:pt idx="6868">
                  <c:v>7.3106053007300331E-2</c:v>
                </c:pt>
                <c:pt idx="6869">
                  <c:v>7.311841270100819E-2</c:v>
                </c:pt>
                <c:pt idx="6870">
                  <c:v>7.3129346148873398E-2</c:v>
                </c:pt>
                <c:pt idx="6871">
                  <c:v>7.313980411758432E-2</c:v>
                </c:pt>
                <c:pt idx="6872">
                  <c:v>7.3149311266960768E-2</c:v>
                </c:pt>
                <c:pt idx="6873">
                  <c:v>7.3157392272865274E-2</c:v>
                </c:pt>
                <c:pt idx="6874">
                  <c:v>7.3165473213467849E-2</c:v>
                </c:pt>
                <c:pt idx="6875">
                  <c:v>7.3177356831021903E-2</c:v>
                </c:pt>
                <c:pt idx="6876">
                  <c:v>7.3193042989959475E-2</c:v>
                </c:pt>
                <c:pt idx="6877">
                  <c:v>7.3208253575766977E-2</c:v>
                </c:pt>
                <c:pt idx="6878">
                  <c:v>7.3221562648562069E-2</c:v>
                </c:pt>
                <c:pt idx="6879">
                  <c:v>7.3232019652925112E-2</c:v>
                </c:pt>
                <c:pt idx="6880">
                  <c:v>7.3241050614149747E-2</c:v>
                </c:pt>
                <c:pt idx="6881">
                  <c:v>7.3250556801013902E-2</c:v>
                </c:pt>
                <c:pt idx="6882">
                  <c:v>7.326101350219108E-2</c:v>
                </c:pt>
                <c:pt idx="6883">
                  <c:v>7.3271945391057455E-2</c:v>
                </c:pt>
                <c:pt idx="6884">
                  <c:v>7.3283827743411883E-2</c:v>
                </c:pt>
                <c:pt idx="6885">
                  <c:v>7.3292382949682655E-2</c:v>
                </c:pt>
                <c:pt idx="6886">
                  <c:v>7.3298086379868108E-2</c:v>
                </c:pt>
                <c:pt idx="6887">
                  <c:v>7.330426505919449E-2</c:v>
                </c:pt>
                <c:pt idx="6888">
                  <c:v>7.3312820090622399E-2</c:v>
                </c:pt>
                <c:pt idx="6889">
                  <c:v>7.3320424501560982E-2</c:v>
                </c:pt>
                <c:pt idx="6890">
                  <c:v>7.3327078313696184E-2</c:v>
                </c:pt>
                <c:pt idx="6891">
                  <c:v>7.3335157883197832E-2</c:v>
                </c:pt>
                <c:pt idx="6892">
                  <c:v>7.3345613699768608E-2</c:v>
                </c:pt>
                <c:pt idx="6893">
                  <c:v>7.3356544663839521E-2</c:v>
                </c:pt>
                <c:pt idx="6894">
                  <c:v>7.3365574500558722E-2</c:v>
                </c:pt>
                <c:pt idx="6895">
                  <c:v>7.3373178510343223E-2</c:v>
                </c:pt>
                <c:pt idx="6896">
                  <c:v>7.3380782462307212E-2</c:v>
                </c:pt>
                <c:pt idx="6897">
                  <c:v>7.3388386356451563E-2</c:v>
                </c:pt>
                <c:pt idx="6898">
                  <c:v>7.339789114282437E-2</c:v>
                </c:pt>
                <c:pt idx="6899">
                  <c:v>7.3411672922598911E-2</c:v>
                </c:pt>
                <c:pt idx="6900">
                  <c:v>7.3425454512438579E-2</c:v>
                </c:pt>
                <c:pt idx="6901">
                  <c:v>7.3436859822465936E-2</c:v>
                </c:pt>
                <c:pt idx="6902">
                  <c:v>7.3446364148122084E-2</c:v>
                </c:pt>
                <c:pt idx="6903">
                  <c:v>7.3453967543608514E-2</c:v>
                </c:pt>
                <c:pt idx="6904">
                  <c:v>7.3461570881283633E-2</c:v>
                </c:pt>
                <c:pt idx="6905">
                  <c:v>7.3469649364220693E-2</c:v>
                </c:pt>
                <c:pt idx="6906">
                  <c:v>7.3476777383204017E-2</c:v>
                </c:pt>
                <c:pt idx="6907">
                  <c:v>7.3483430155081686E-2</c:v>
                </c:pt>
                <c:pt idx="6908">
                  <c:v>7.3490558075836182E-2</c:v>
                </c:pt>
                <c:pt idx="6909">
                  <c:v>7.3497685945784014E-2</c:v>
                </c:pt>
                <c:pt idx="6910">
                  <c:v>7.3505288951061884E-2</c:v>
                </c:pt>
                <c:pt idx="6911">
                  <c:v>7.3514792626370812E-2</c:v>
                </c:pt>
                <c:pt idx="6912">
                  <c:v>7.3525721741319272E-2</c:v>
                </c:pt>
                <c:pt idx="6913">
                  <c:v>7.3538076249170414E-2</c:v>
                </c:pt>
                <c:pt idx="6914">
                  <c:v>7.3551380933084609E-2</c:v>
                </c:pt>
                <c:pt idx="6915">
                  <c:v>7.3565635755134903E-2</c:v>
                </c:pt>
                <c:pt idx="6916">
                  <c:v>7.3578940072385871E-2</c:v>
                </c:pt>
                <c:pt idx="6917">
                  <c:v>7.3590343632007157E-2</c:v>
                </c:pt>
                <c:pt idx="6918">
                  <c:v>7.360079678075708E-2</c:v>
                </c:pt>
                <c:pt idx="6919">
                  <c:v>7.3612200091138127E-2</c:v>
                </c:pt>
                <c:pt idx="6920">
                  <c:v>7.3624553530644718E-2</c:v>
                </c:pt>
                <c:pt idx="6921">
                  <c:v>7.3634056072574797E-2</c:v>
                </c:pt>
                <c:pt idx="6922">
                  <c:v>7.3642608283107383E-2</c:v>
                </c:pt>
                <c:pt idx="6923">
                  <c:v>7.3652585769621887E-2</c:v>
                </c:pt>
                <c:pt idx="6924">
                  <c:v>7.3663513378725232E-2</c:v>
                </c:pt>
                <c:pt idx="6925">
                  <c:v>7.3672065337337528E-2</c:v>
                </c:pt>
                <c:pt idx="6926">
                  <c:v>7.3677766602448291E-2</c:v>
                </c:pt>
                <c:pt idx="6927">
                  <c:v>7.3684893138127844E-2</c:v>
                </c:pt>
                <c:pt idx="6928">
                  <c:v>7.3694395106698063E-2</c:v>
                </c:pt>
                <c:pt idx="6929">
                  <c:v>7.3705797349804494E-2</c:v>
                </c:pt>
                <c:pt idx="6930">
                  <c:v>7.3717674548125778E-2</c:v>
                </c:pt>
                <c:pt idx="6931">
                  <c:v>7.3728601445991374E-2</c:v>
                </c:pt>
                <c:pt idx="6932">
                  <c:v>7.3737152847993898E-2</c:v>
                </c:pt>
                <c:pt idx="6933">
                  <c:v>7.3744278960469062E-2</c:v>
                </c:pt>
                <c:pt idx="6934">
                  <c:v>7.3752830228408367E-2</c:v>
                </c:pt>
                <c:pt idx="6935">
                  <c:v>7.3763756742140335E-2</c:v>
                </c:pt>
                <c:pt idx="6936">
                  <c:v>7.37732579613843E-2</c:v>
                </c:pt>
                <c:pt idx="6937">
                  <c:v>7.3781333926765183E-2</c:v>
                </c:pt>
                <c:pt idx="6938">
                  <c:v>7.3787509620990482E-2</c:v>
                </c:pt>
                <c:pt idx="6939">
                  <c:v>7.3794635374627993E-2</c:v>
                </c:pt>
                <c:pt idx="6940">
                  <c:v>7.3801761077489467E-2</c:v>
                </c:pt>
                <c:pt idx="6941">
                  <c:v>7.3810311853899996E-2</c:v>
                </c:pt>
                <c:pt idx="6942">
                  <c:v>7.3819812630826084E-2</c:v>
                </c:pt>
                <c:pt idx="6943">
                  <c:v>7.3830738412702393E-2</c:v>
                </c:pt>
                <c:pt idx="6944">
                  <c:v>7.3840238995563301E-2</c:v>
                </c:pt>
                <c:pt idx="6945">
                  <c:v>7.3848789442965579E-2</c:v>
                </c:pt>
                <c:pt idx="6946">
                  <c:v>7.3857339817258255E-2</c:v>
                </c:pt>
                <c:pt idx="6947">
                  <c:v>7.3865890118442509E-2</c:v>
                </c:pt>
                <c:pt idx="6948">
                  <c:v>7.387776541547357E-2</c:v>
                </c:pt>
                <c:pt idx="6949">
                  <c:v>7.3892015585763499E-2</c:v>
                </c:pt>
                <c:pt idx="6950">
                  <c:v>7.3905315561491061E-2</c:v>
                </c:pt>
                <c:pt idx="6951">
                  <c:v>7.3917190390345333E-2</c:v>
                </c:pt>
                <c:pt idx="6952">
                  <c:v>7.3928590093383192E-2</c:v>
                </c:pt>
                <c:pt idx="6953">
                  <c:v>7.3940939625027291E-2</c:v>
                </c:pt>
                <c:pt idx="6954">
                  <c:v>7.395281403086193E-2</c:v>
                </c:pt>
                <c:pt idx="6955">
                  <c:v>7.3963738359698605E-2</c:v>
                </c:pt>
                <c:pt idx="6956">
                  <c:v>7.3971337822416675E-2</c:v>
                </c:pt>
                <c:pt idx="6957">
                  <c:v>7.3978462266264658E-2</c:v>
                </c:pt>
                <c:pt idx="6958">
                  <c:v>7.398653657459936E-2</c:v>
                </c:pt>
                <c:pt idx="6959">
                  <c:v>7.3996035677409172E-2</c:v>
                </c:pt>
                <c:pt idx="6960">
                  <c:v>7.4006959534091171E-2</c:v>
                </c:pt>
                <c:pt idx="6961">
                  <c:v>7.4017883271443777E-2</c:v>
                </c:pt>
                <c:pt idx="6962">
                  <c:v>7.4026432200049286E-2</c:v>
                </c:pt>
                <c:pt idx="6963">
                  <c:v>7.4033556251392893E-2</c:v>
                </c:pt>
                <c:pt idx="6964">
                  <c:v>7.4041155183552934E-2</c:v>
                </c:pt>
                <c:pt idx="6965">
                  <c:v>7.4049228985703472E-2</c:v>
                </c:pt>
                <c:pt idx="6966">
                  <c:v>7.4057302722668333E-2</c:v>
                </c:pt>
                <c:pt idx="6967">
                  <c:v>7.4065376394448532E-2</c:v>
                </c:pt>
                <c:pt idx="6968">
                  <c:v>7.407534966371225E-2</c:v>
                </c:pt>
                <c:pt idx="6969">
                  <c:v>7.408912211012883E-2</c:v>
                </c:pt>
                <c:pt idx="6970">
                  <c:v>7.4103844170685662E-2</c:v>
                </c:pt>
                <c:pt idx="6971">
                  <c:v>7.4115716642294424E-2</c:v>
                </c:pt>
                <c:pt idx="6972">
                  <c:v>7.4123789842475543E-2</c:v>
                </c:pt>
                <c:pt idx="6973">
                  <c:v>7.4128538753312892E-2</c:v>
                </c:pt>
                <c:pt idx="6974">
                  <c:v>7.4133762529186353E-2</c:v>
                </c:pt>
                <c:pt idx="6975">
                  <c:v>7.4142785350513385E-2</c:v>
                </c:pt>
                <c:pt idx="6976">
                  <c:v>7.4153232726132584E-2</c:v>
                </c:pt>
                <c:pt idx="6977">
                  <c:v>7.4163205119224529E-2</c:v>
                </c:pt>
                <c:pt idx="6978">
                  <c:v>7.4170328196260835E-2</c:v>
                </c:pt>
                <c:pt idx="6979">
                  <c:v>7.4176976355718127E-2</c:v>
                </c:pt>
                <c:pt idx="6980">
                  <c:v>7.4185049061354078E-2</c:v>
                </c:pt>
                <c:pt idx="6981">
                  <c:v>7.4195495995440439E-2</c:v>
                </c:pt>
                <c:pt idx="6982">
                  <c:v>7.4208317083566233E-2</c:v>
                </c:pt>
                <c:pt idx="6983">
                  <c:v>7.4222087698830347E-2</c:v>
                </c:pt>
                <c:pt idx="6984">
                  <c:v>7.4234433606470834E-2</c:v>
                </c:pt>
                <c:pt idx="6985">
                  <c:v>7.4244880024655208E-2</c:v>
                </c:pt>
                <c:pt idx="6986">
                  <c:v>7.4254376673762668E-2</c:v>
                </c:pt>
                <c:pt idx="6987">
                  <c:v>7.426387323268463E-2</c:v>
                </c:pt>
                <c:pt idx="6988">
                  <c:v>7.4273369701422828E-2</c:v>
                </c:pt>
                <c:pt idx="6989">
                  <c:v>7.4282866079978957E-2</c:v>
                </c:pt>
                <c:pt idx="6990">
                  <c:v>7.4293786803833223E-2</c:v>
                </c:pt>
                <c:pt idx="6991">
                  <c:v>7.430423260201087E-2</c:v>
                </c:pt>
                <c:pt idx="6992">
                  <c:v>7.4313253885354924E-2</c:v>
                </c:pt>
                <c:pt idx="6993">
                  <c:v>7.4318951496061894E-2</c:v>
                </c:pt>
                <c:pt idx="6994">
                  <c:v>7.4323699480186703E-2</c:v>
                </c:pt>
                <c:pt idx="6995">
                  <c:v>7.4330821414105103E-2</c:v>
                </c:pt>
                <c:pt idx="6996">
                  <c:v>7.4340792036378833E-2</c:v>
                </c:pt>
                <c:pt idx="6997">
                  <c:v>7.4349812989917372E-2</c:v>
                </c:pt>
                <c:pt idx="6998">
                  <c:v>7.4358359081362416E-2</c:v>
                </c:pt>
                <c:pt idx="6999">
                  <c:v>7.4367379876431702E-2</c:v>
                </c:pt>
                <c:pt idx="7000">
                  <c:v>7.4375925817750599E-2</c:v>
                </c:pt>
                <c:pt idx="7001">
                  <c:v>7.4384946454355921E-2</c:v>
                </c:pt>
                <c:pt idx="7002">
                  <c:v>7.4393492245553847E-2</c:v>
                </c:pt>
                <c:pt idx="7003">
                  <c:v>7.4401563203517276E-2</c:v>
                </c:pt>
                <c:pt idx="7004">
                  <c:v>7.4411058364783109E-2</c:v>
                </c:pt>
                <c:pt idx="7005">
                  <c:v>7.4423401939644029E-2</c:v>
                </c:pt>
                <c:pt idx="7006">
                  <c:v>7.4436694849870616E-2</c:v>
                </c:pt>
                <c:pt idx="7007">
                  <c:v>7.4449038108291579E-2</c:v>
                </c:pt>
                <c:pt idx="7008">
                  <c:v>7.4459957017587564E-2</c:v>
                </c:pt>
                <c:pt idx="7009">
                  <c:v>7.4472774715505494E-2</c:v>
                </c:pt>
                <c:pt idx="7010">
                  <c:v>7.4488440567627087E-2</c:v>
                </c:pt>
                <c:pt idx="7011">
                  <c:v>7.4504580885857694E-2</c:v>
                </c:pt>
                <c:pt idx="7012">
                  <c:v>7.4519771535633425E-2</c:v>
                </c:pt>
                <c:pt idx="7013">
                  <c:v>7.4531164371533232E-2</c:v>
                </c:pt>
                <c:pt idx="7014">
                  <c:v>7.4540658302300722E-2</c:v>
                </c:pt>
                <c:pt idx="7015">
                  <c:v>7.4550152142934353E-2</c:v>
                </c:pt>
                <c:pt idx="7016">
                  <c:v>7.455917120805132E-2</c:v>
                </c:pt>
                <c:pt idx="7017">
                  <c:v>7.4567240828943143E-2</c:v>
                </c:pt>
                <c:pt idx="7018">
                  <c:v>7.4573886350194102E-2</c:v>
                </c:pt>
                <c:pt idx="7019">
                  <c:v>7.45810065025274E-2</c:v>
                </c:pt>
                <c:pt idx="7020">
                  <c:v>7.4588126604164459E-2</c:v>
                </c:pt>
                <c:pt idx="7021">
                  <c:v>7.4596195991401493E-2</c:v>
                </c:pt>
                <c:pt idx="7022">
                  <c:v>7.4606163968089584E-2</c:v>
                </c:pt>
                <c:pt idx="7023">
                  <c:v>7.4616131845418543E-2</c:v>
                </c:pt>
                <c:pt idx="7024">
                  <c:v>7.4624675661190909E-2</c:v>
                </c:pt>
                <c:pt idx="7025">
                  <c:v>7.4633694054203836E-2</c:v>
                </c:pt>
                <c:pt idx="7026">
                  <c:v>7.4643187011615819E-2</c:v>
                </c:pt>
                <c:pt idx="7027">
                  <c:v>7.4654578441558414E-2</c:v>
                </c:pt>
                <c:pt idx="7028">
                  <c:v>7.4664071200719134E-2</c:v>
                </c:pt>
                <c:pt idx="7029">
                  <c:v>7.4673089238455864E-2</c:v>
                </c:pt>
                <c:pt idx="7030">
                  <c:v>7.468305644870743E-2</c:v>
                </c:pt>
                <c:pt idx="7031">
                  <c:v>7.4691125069958147E-2</c:v>
                </c:pt>
                <c:pt idx="7032">
                  <c:v>7.4697769767987407E-2</c:v>
                </c:pt>
                <c:pt idx="7033">
                  <c:v>7.4705363654529108E-2</c:v>
                </c:pt>
                <c:pt idx="7034">
                  <c:v>7.471438131989841E-2</c:v>
                </c:pt>
                <c:pt idx="7035">
                  <c:v>7.4724348118593562E-2</c:v>
                </c:pt>
                <c:pt idx="7036">
                  <c:v>7.4733365612769581E-2</c:v>
                </c:pt>
                <c:pt idx="7037">
                  <c:v>7.4740484629680887E-2</c:v>
                </c:pt>
                <c:pt idx="7038">
                  <c:v>7.4746179806720228E-2</c:v>
                </c:pt>
                <c:pt idx="7039">
                  <c:v>7.4751400357179781E-2</c:v>
                </c:pt>
                <c:pt idx="7040">
                  <c:v>7.4758044654711572E-2</c:v>
                </c:pt>
                <c:pt idx="7041">
                  <c:v>7.476753643174798E-2</c:v>
                </c:pt>
                <c:pt idx="7042">
                  <c:v>7.4778451863962314E-2</c:v>
                </c:pt>
                <c:pt idx="7043">
                  <c:v>7.4790316329058873E-2</c:v>
                </c:pt>
                <c:pt idx="7044">
                  <c:v>7.4799807799785997E-2</c:v>
                </c:pt>
                <c:pt idx="7045">
                  <c:v>7.480692634371168E-2</c:v>
                </c:pt>
                <c:pt idx="7046">
                  <c:v>7.4814993965569024E-2</c:v>
                </c:pt>
                <c:pt idx="7047">
                  <c:v>7.4825908879778982E-2</c:v>
                </c:pt>
                <c:pt idx="7048">
                  <c:v>7.4835874566969038E-2</c:v>
                </c:pt>
                <c:pt idx="7049">
                  <c:v>7.4843467404834982E-2</c:v>
                </c:pt>
                <c:pt idx="7050">
                  <c:v>7.4851534731899483E-2</c:v>
                </c:pt>
                <c:pt idx="7051">
                  <c:v>7.4861974705609777E-2</c:v>
                </c:pt>
                <c:pt idx="7052">
                  <c:v>7.4875736322609493E-2</c:v>
                </c:pt>
                <c:pt idx="7053">
                  <c:v>7.4889497750229669E-2</c:v>
                </c:pt>
                <c:pt idx="7054">
                  <c:v>7.4900411851272053E-2</c:v>
                </c:pt>
                <c:pt idx="7055">
                  <c:v>7.4909427757941321E-2</c:v>
                </c:pt>
                <c:pt idx="7056">
                  <c:v>7.4919392612847135E-2</c:v>
                </c:pt>
                <c:pt idx="7057">
                  <c:v>7.493030638762059E-2</c:v>
                </c:pt>
                <c:pt idx="7058">
                  <c:v>7.4938847519576982E-2</c:v>
                </c:pt>
                <c:pt idx="7059">
                  <c:v>7.4946439575629256E-2</c:v>
                </c:pt>
                <c:pt idx="7060">
                  <c:v>7.4957353055223858E-2</c:v>
                </c:pt>
                <c:pt idx="7061">
                  <c:v>7.4969215397955813E-2</c:v>
                </c:pt>
                <c:pt idx="7062">
                  <c:v>7.4981077599974549E-2</c:v>
                </c:pt>
                <c:pt idx="7063">
                  <c:v>7.4991990701556432E-2</c:v>
                </c:pt>
                <c:pt idx="7064">
                  <c:v>7.5002429209020741E-2</c:v>
                </c:pt>
                <c:pt idx="7065">
                  <c:v>7.5013342077594178E-2</c:v>
                </c:pt>
                <c:pt idx="7066">
                  <c:v>7.502188250036404E-2</c:v>
                </c:pt>
                <c:pt idx="7067">
                  <c:v>7.5028525000980992E-2</c:v>
                </c:pt>
                <c:pt idx="7068">
                  <c:v>7.5036116376229631E-2</c:v>
                </c:pt>
                <c:pt idx="7069">
                  <c:v>7.504797778468672E-2</c:v>
                </c:pt>
                <c:pt idx="7070">
                  <c:v>7.5060313500236633E-2</c:v>
                </c:pt>
                <c:pt idx="7071">
                  <c:v>7.5070751294541133E-2</c:v>
                </c:pt>
                <c:pt idx="7072">
                  <c:v>7.5080714542019103E-2</c:v>
                </c:pt>
                <c:pt idx="7073">
                  <c:v>7.509210098901585E-2</c:v>
                </c:pt>
                <c:pt idx="7074">
                  <c:v>7.5102538451536111E-2</c:v>
                </c:pt>
                <c:pt idx="7075">
                  <c:v>7.5110603688868599E-2</c:v>
                </c:pt>
                <c:pt idx="7076">
                  <c:v>7.5117720020731915E-2</c:v>
                </c:pt>
                <c:pt idx="7077">
                  <c:v>7.5126259552120309E-2</c:v>
                </c:pt>
                <c:pt idx="7078">
                  <c:v>7.513479901058577E-2</c:v>
                </c:pt>
                <c:pt idx="7079">
                  <c:v>7.5143338396129661E-2</c:v>
                </c:pt>
                <c:pt idx="7080">
                  <c:v>7.5152826516765497E-2</c:v>
                </c:pt>
                <c:pt idx="7081">
                  <c:v>7.5162788946545267E-2</c:v>
                </c:pt>
                <c:pt idx="7082">
                  <c:v>7.5171802487968092E-2</c:v>
                </c:pt>
                <c:pt idx="7083">
                  <c:v>7.5181290338538306E-2</c:v>
                </c:pt>
                <c:pt idx="7084">
                  <c:v>7.5194098794016784E-2</c:v>
                </c:pt>
                <c:pt idx="7085">
                  <c:v>7.5207855841242163E-2</c:v>
                </c:pt>
                <c:pt idx="7086">
                  <c:v>7.5218292095651729E-2</c:v>
                </c:pt>
                <c:pt idx="7087">
                  <c:v>7.5226830768248584E-2</c:v>
                </c:pt>
                <c:pt idx="7088">
                  <c:v>7.5234895003200672E-2</c:v>
                </c:pt>
                <c:pt idx="7089">
                  <c:v>7.5243907894718923E-2</c:v>
                </c:pt>
                <c:pt idx="7090">
                  <c:v>7.5253869417152772E-2</c:v>
                </c:pt>
                <c:pt idx="7091">
                  <c:v>7.5265728243048433E-2</c:v>
                </c:pt>
                <c:pt idx="7092">
                  <c:v>7.5278061272799721E-2</c:v>
                </c:pt>
                <c:pt idx="7093">
                  <c:v>7.5290394150449191E-2</c:v>
                </c:pt>
                <c:pt idx="7094">
                  <c:v>7.5301778210204201E-2</c:v>
                </c:pt>
                <c:pt idx="7095">
                  <c:v>7.5312687812528131E-2</c:v>
                </c:pt>
                <c:pt idx="7096">
                  <c:v>7.5322174326499833E-2</c:v>
                </c:pt>
                <c:pt idx="7097">
                  <c:v>7.533023779261859E-2</c:v>
                </c:pt>
                <c:pt idx="7098">
                  <c:v>7.5339724140104522E-2</c:v>
                </c:pt>
                <c:pt idx="7099">
                  <c:v>7.5353004875402155E-2</c:v>
                </c:pt>
                <c:pt idx="7100">
                  <c:v>7.5365336828821863E-2</c:v>
                </c:pt>
                <c:pt idx="7101">
                  <c:v>7.537434854476395E-2</c:v>
                </c:pt>
                <c:pt idx="7102">
                  <c:v>7.5382885884955592E-2</c:v>
                </c:pt>
                <c:pt idx="7103">
                  <c:v>7.5394743180975318E-2</c:v>
                </c:pt>
                <c:pt idx="7104">
                  <c:v>7.5407074619693912E-2</c:v>
                </c:pt>
                <c:pt idx="7105">
                  <c:v>7.5417034516879464E-2</c:v>
                </c:pt>
                <c:pt idx="7106">
                  <c:v>7.5426045766950847E-2</c:v>
                </c:pt>
                <c:pt idx="7107">
                  <c:v>7.5436479744534934E-2</c:v>
                </c:pt>
                <c:pt idx="7108">
                  <c:v>7.5448336405097183E-2</c:v>
                </c:pt>
                <c:pt idx="7109">
                  <c:v>7.5458770150105034E-2</c:v>
                </c:pt>
                <c:pt idx="7110">
                  <c:v>7.546825527837249E-2</c:v>
                </c:pt>
                <c:pt idx="7111">
                  <c:v>7.5476317566663426E-2</c:v>
                </c:pt>
                <c:pt idx="7112">
                  <c:v>7.5485328282538774E-2</c:v>
                </c:pt>
                <c:pt idx="7113">
                  <c:v>7.5494813158903551E-2</c:v>
                </c:pt>
                <c:pt idx="7114">
                  <c:v>7.5503823708122558E-2</c:v>
                </c:pt>
                <c:pt idx="7115">
                  <c:v>7.5512359943017235E-2</c:v>
                </c:pt>
                <c:pt idx="7116">
                  <c:v>7.5519947646195781E-2</c:v>
                </c:pt>
                <c:pt idx="7117">
                  <c:v>7.5525638385797289E-2</c:v>
                </c:pt>
                <c:pt idx="7118">
                  <c:v>7.5531329093014687E-2</c:v>
                </c:pt>
                <c:pt idx="7119">
                  <c:v>7.5540813533079496E-2</c:v>
                </c:pt>
                <c:pt idx="7120">
                  <c:v>7.5553143170683304E-2</c:v>
                </c:pt>
                <c:pt idx="7121">
                  <c:v>7.5565472656268784E-2</c:v>
                </c:pt>
                <c:pt idx="7122">
                  <c:v>7.5575905179184777E-2</c:v>
                </c:pt>
                <c:pt idx="7123">
                  <c:v>7.5583966599621424E-2</c:v>
                </c:pt>
                <c:pt idx="7124">
                  <c:v>7.5591079563685978E-2</c:v>
                </c:pt>
                <c:pt idx="7125">
                  <c:v>7.5598666669589254E-2</c:v>
                </c:pt>
                <c:pt idx="7126">
                  <c:v>7.5607676283083972E-2</c:v>
                </c:pt>
                <c:pt idx="7127">
                  <c:v>7.5618108365721456E-2</c:v>
                </c:pt>
                <c:pt idx="7128">
                  <c:v>7.5628540339531522E-2</c:v>
                </c:pt>
                <c:pt idx="7129">
                  <c:v>7.5636601335666936E-2</c:v>
                </c:pt>
                <c:pt idx="7130">
                  <c:v>7.5645136437220303E-2</c:v>
                </c:pt>
                <c:pt idx="7131">
                  <c:v>7.5655093963628725E-2</c:v>
                </c:pt>
                <c:pt idx="7132">
                  <c:v>7.5666473872399914E-2</c:v>
                </c:pt>
                <c:pt idx="7133">
                  <c:v>7.567927611497359E-2</c:v>
                </c:pt>
                <c:pt idx="7134">
                  <c:v>7.5690655748559016E-2</c:v>
                </c:pt>
                <c:pt idx="7135">
                  <c:v>7.5699664533309563E-2</c:v>
                </c:pt>
                <c:pt idx="7136">
                  <c:v>7.5708673236902696E-2</c:v>
                </c:pt>
                <c:pt idx="7137">
                  <c:v>7.571768185933983E-2</c:v>
                </c:pt>
                <c:pt idx="7138">
                  <c:v>7.5725268004762314E-2</c:v>
                </c:pt>
                <c:pt idx="7139">
                  <c:v>7.5732854092635901E-2</c:v>
                </c:pt>
                <c:pt idx="7140">
                  <c:v>7.5740440122961022E-2</c:v>
                </c:pt>
                <c:pt idx="7141">
                  <c:v>7.5748026095738871E-2</c:v>
                </c:pt>
                <c:pt idx="7142">
                  <c:v>7.5755612010970072E-2</c:v>
                </c:pt>
                <c:pt idx="7143">
                  <c:v>7.5762723754236247E-2</c:v>
                </c:pt>
                <c:pt idx="7144">
                  <c:v>7.5770783668796401E-2</c:v>
                </c:pt>
                <c:pt idx="7145">
                  <c:v>7.5780265838051378E-2</c:v>
                </c:pt>
                <c:pt idx="7146">
                  <c:v>7.579022201900254E-2</c:v>
                </c:pt>
                <c:pt idx="7147">
                  <c:v>7.5799229906830703E-2</c:v>
                </c:pt>
                <c:pt idx="7148">
                  <c:v>7.5807763620451704E-2</c:v>
                </c:pt>
                <c:pt idx="7149">
                  <c:v>7.5816297261248985E-2</c:v>
                </c:pt>
                <c:pt idx="7150">
                  <c:v>7.5825304914198324E-2</c:v>
                </c:pt>
                <c:pt idx="7151">
                  <c:v>7.5835260646744784E-2</c:v>
                </c:pt>
                <c:pt idx="7152">
                  <c:v>7.584616443057117E-2</c:v>
                </c:pt>
                <c:pt idx="7153">
                  <c:v>7.5855645885083284E-2</c:v>
                </c:pt>
                <c:pt idx="7154">
                  <c:v>7.5864653183602512E-2</c:v>
                </c:pt>
                <c:pt idx="7155">
                  <c:v>7.5874608524417797E-2</c:v>
                </c:pt>
                <c:pt idx="7156">
                  <c:v>7.5885037822782095E-2</c:v>
                </c:pt>
                <c:pt idx="7157">
                  <c:v>7.5895467012377399E-2</c:v>
                </c:pt>
                <c:pt idx="7158">
                  <c:v>7.5905896093205569E-2</c:v>
                </c:pt>
                <c:pt idx="7159">
                  <c:v>7.5916799106869798E-2</c:v>
                </c:pt>
                <c:pt idx="7160">
                  <c:v>7.5927227965227592E-2</c:v>
                </c:pt>
                <c:pt idx="7161">
                  <c:v>7.5938130746313823E-2</c:v>
                </c:pt>
                <c:pt idx="7162">
                  <c:v>7.5949033408530708E-2</c:v>
                </c:pt>
                <c:pt idx="7163">
                  <c:v>7.595756584387256E-2</c:v>
                </c:pt>
                <c:pt idx="7164">
                  <c:v>7.5965624188181605E-2</c:v>
                </c:pt>
                <c:pt idx="7165">
                  <c:v>7.5974156481965385E-2</c:v>
                </c:pt>
                <c:pt idx="7166">
                  <c:v>7.5984584742171679E-2</c:v>
                </c:pt>
                <c:pt idx="7167">
                  <c:v>7.5995960902006873E-2</c:v>
                </c:pt>
                <c:pt idx="7168">
                  <c:v>7.6005914935701233E-2</c:v>
                </c:pt>
                <c:pt idx="7169">
                  <c:v>7.6011602910469322E-2</c:v>
                </c:pt>
                <c:pt idx="7170">
                  <c:v>7.6018238840141986E-2</c:v>
                </c:pt>
                <c:pt idx="7171">
                  <c:v>7.6025822705846832E-2</c:v>
                </c:pt>
                <c:pt idx="7172">
                  <c:v>7.6032458541158629E-2</c:v>
                </c:pt>
                <c:pt idx="7173">
                  <c:v>7.6041938229504474E-2</c:v>
                </c:pt>
                <c:pt idx="7174">
                  <c:v>7.6056631568848163E-2</c:v>
                </c:pt>
                <c:pt idx="7175">
                  <c:v>7.6072272628335963E-2</c:v>
                </c:pt>
                <c:pt idx="7176">
                  <c:v>7.6085069676862696E-2</c:v>
                </c:pt>
                <c:pt idx="7177">
                  <c:v>7.6094548866486908E-2</c:v>
                </c:pt>
                <c:pt idx="7178">
                  <c:v>7.6100236337131366E-2</c:v>
                </c:pt>
                <c:pt idx="7179">
                  <c:v>7.6104027966256899E-2</c:v>
                </c:pt>
                <c:pt idx="7180">
                  <c:v>7.6108767482447007E-2</c:v>
                </c:pt>
                <c:pt idx="7181">
                  <c:v>7.6117298554982893E-2</c:v>
                </c:pt>
                <c:pt idx="7182">
                  <c:v>7.6128673205153291E-2</c:v>
                </c:pt>
                <c:pt idx="7183">
                  <c:v>7.6139573790159454E-2</c:v>
                </c:pt>
                <c:pt idx="7184">
                  <c:v>7.6151896047521414E-2</c:v>
                </c:pt>
                <c:pt idx="7185">
                  <c:v>7.6164692077150459E-2</c:v>
                </c:pt>
                <c:pt idx="7186">
                  <c:v>7.6175118350601298E-2</c:v>
                </c:pt>
                <c:pt idx="7187">
                  <c:v>7.6184122772009366E-2</c:v>
                </c:pt>
                <c:pt idx="7188">
                  <c:v>7.6196444480442813E-2</c:v>
                </c:pt>
                <c:pt idx="7189">
                  <c:v>7.6210187745354707E-2</c:v>
                </c:pt>
                <c:pt idx="7190">
                  <c:v>7.6221087441845622E-2</c:v>
                </c:pt>
                <c:pt idx="7191">
                  <c:v>7.6230565342225401E-2</c:v>
                </c:pt>
                <c:pt idx="7192">
                  <c:v>7.6238621486919372E-2</c:v>
                </c:pt>
                <c:pt idx="7193">
                  <c:v>7.6244782024364716E-2</c:v>
                </c:pt>
                <c:pt idx="7194">
                  <c:v>7.6250942523858056E-2</c:v>
                </c:pt>
                <c:pt idx="7195">
                  <c:v>7.6261367898081703E-2</c:v>
                </c:pt>
                <c:pt idx="7196">
                  <c:v>7.6275110270768859E-2</c:v>
                </c:pt>
                <c:pt idx="7197">
                  <c:v>7.6287430858138924E-2</c:v>
                </c:pt>
                <c:pt idx="7198">
                  <c:v>7.6296434268298977E-2</c:v>
                </c:pt>
                <c:pt idx="7199">
                  <c:v>7.6306385311535704E-2</c:v>
                </c:pt>
                <c:pt idx="7200">
                  <c:v>7.6318705513587021E-2</c:v>
                </c:pt>
                <c:pt idx="7201">
                  <c:v>7.6334342474529859E-2</c:v>
                </c:pt>
                <c:pt idx="7202">
                  <c:v>7.6349031518138377E-2</c:v>
                </c:pt>
                <c:pt idx="7203">
                  <c:v>7.6360877363883362E-2</c:v>
                </c:pt>
                <c:pt idx="7204">
                  <c:v>7.6370827765867691E-2</c:v>
                </c:pt>
                <c:pt idx="7205">
                  <c:v>7.638077806884272E-2</c:v>
                </c:pt>
                <c:pt idx="7206">
                  <c:v>7.6391675906119685E-2</c:v>
                </c:pt>
                <c:pt idx="7207">
                  <c:v>7.6401152189824476E-2</c:v>
                </c:pt>
                <c:pt idx="7208">
                  <c:v>7.6408733152132993E-2</c:v>
                </c:pt>
                <c:pt idx="7209">
                  <c:v>7.641726166603463E-2</c:v>
                </c:pt>
                <c:pt idx="7210">
                  <c:v>7.6429580502151262E-2</c:v>
                </c:pt>
                <c:pt idx="7211">
                  <c:v>7.6443320563408329E-2</c:v>
                </c:pt>
                <c:pt idx="7212">
                  <c:v>7.6456112864527886E-2</c:v>
                </c:pt>
                <c:pt idx="7213">
                  <c:v>7.6467957441879231E-2</c:v>
                </c:pt>
                <c:pt idx="7214">
                  <c:v>7.6480275653502391E-2</c:v>
                </c:pt>
                <c:pt idx="7215">
                  <c:v>7.649211994466093E-2</c:v>
                </c:pt>
                <c:pt idx="7216">
                  <c:v>7.6502542804835871E-2</c:v>
                </c:pt>
                <c:pt idx="7217">
                  <c:v>7.6513913073856563E-2</c:v>
                </c:pt>
                <c:pt idx="7218">
                  <c:v>7.6525756966612693E-2</c:v>
                </c:pt>
                <c:pt idx="7219">
                  <c:v>7.65357057281221E-2</c:v>
                </c:pt>
                <c:pt idx="7220">
                  <c:v>7.6544706903249438E-2</c:v>
                </c:pt>
                <c:pt idx="7221">
                  <c:v>7.6553234257580913E-2</c:v>
                </c:pt>
                <c:pt idx="7222">
                  <c:v>7.6561287803237441E-2</c:v>
                </c:pt>
                <c:pt idx="7223">
                  <c:v>7.6568393819071934E-2</c:v>
                </c:pt>
                <c:pt idx="7224">
                  <c:v>7.6577394699973961E-2</c:v>
                </c:pt>
                <c:pt idx="7225">
                  <c:v>7.6587816671384618E-2</c:v>
                </c:pt>
                <c:pt idx="7226">
                  <c:v>7.6599185970865374E-2</c:v>
                </c:pt>
                <c:pt idx="7227">
                  <c:v>7.6610081428241439E-2</c:v>
                </c:pt>
                <c:pt idx="7228">
                  <c:v>7.6619081933927913E-2</c:v>
                </c:pt>
                <c:pt idx="7229">
                  <c:v>7.6628082358605853E-2</c:v>
                </c:pt>
                <c:pt idx="7230">
                  <c:v>7.6638977501148814E-2</c:v>
                </c:pt>
                <c:pt idx="7231">
                  <c:v>7.6651293606303725E-2</c:v>
                </c:pt>
                <c:pt idx="7232">
                  <c:v>7.6663135872060972E-2</c:v>
                </c:pt>
                <c:pt idx="7233">
                  <c:v>7.6672609583695484E-2</c:v>
                </c:pt>
                <c:pt idx="7234">
                  <c:v>7.6677820086838239E-2</c:v>
                </c:pt>
                <c:pt idx="7235">
                  <c:v>7.6684925274643725E-2</c:v>
                </c:pt>
                <c:pt idx="7236">
                  <c:v>7.6695819797895887E-2</c:v>
                </c:pt>
                <c:pt idx="7237">
                  <c:v>7.6709082535571502E-2</c:v>
                </c:pt>
                <c:pt idx="7238">
                  <c:v>7.6720924117000766E-2</c:v>
                </c:pt>
                <c:pt idx="7239">
                  <c:v>7.6729449968804306E-2</c:v>
                </c:pt>
                <c:pt idx="7240">
                  <c:v>7.6737502095430329E-2</c:v>
                </c:pt>
                <c:pt idx="7241">
                  <c:v>7.6749816987213254E-2</c:v>
                </c:pt>
                <c:pt idx="7242">
                  <c:v>7.6763552649136341E-2</c:v>
                </c:pt>
                <c:pt idx="7243">
                  <c:v>7.6773499045166463E-2</c:v>
                </c:pt>
                <c:pt idx="7244">
                  <c:v>7.6780129920891935E-2</c:v>
                </c:pt>
                <c:pt idx="7245">
                  <c:v>7.6787234381806624E-2</c:v>
                </c:pt>
                <c:pt idx="7246">
                  <c:v>7.6798127790512899E-2</c:v>
                </c:pt>
                <c:pt idx="7247">
                  <c:v>7.6810915553665704E-2</c:v>
                </c:pt>
                <c:pt idx="7248">
                  <c:v>7.6821335091625684E-2</c:v>
                </c:pt>
                <c:pt idx="7249">
                  <c:v>7.682986008738682E-2</c:v>
                </c:pt>
                <c:pt idx="7250">
                  <c:v>7.6838385010473284E-2</c:v>
                </c:pt>
                <c:pt idx="7251">
                  <c:v>7.6848804262219406E-2</c:v>
                </c:pt>
                <c:pt idx="7252">
                  <c:v>7.6862064971070884E-2</c:v>
                </c:pt>
                <c:pt idx="7253">
                  <c:v>7.6876272678278582E-2</c:v>
                </c:pt>
                <c:pt idx="7254">
                  <c:v>7.6888585861246139E-2</c:v>
                </c:pt>
                <c:pt idx="7255">
                  <c:v>7.6899004589952871E-2</c:v>
                </c:pt>
                <c:pt idx="7256">
                  <c:v>7.6908476067309259E-2</c:v>
                </c:pt>
                <c:pt idx="7257">
                  <c:v>7.6917473887705784E-2</c:v>
                </c:pt>
                <c:pt idx="7258">
                  <c:v>7.6926471627142112E-2</c:v>
                </c:pt>
                <c:pt idx="7259">
                  <c:v>7.6936889961137039E-2</c:v>
                </c:pt>
                <c:pt idx="7260">
                  <c:v>7.6949202397739877E-2</c:v>
                </c:pt>
                <c:pt idx="7261">
                  <c:v>7.6961514682748561E-2</c:v>
                </c:pt>
                <c:pt idx="7262">
                  <c:v>7.6972406193124301E-2</c:v>
                </c:pt>
                <c:pt idx="7263">
                  <c:v>7.6983297584876154E-2</c:v>
                </c:pt>
                <c:pt idx="7264">
                  <c:v>7.6993715326858989E-2</c:v>
                </c:pt>
                <c:pt idx="7265">
                  <c:v>7.7003185907211572E-2</c:v>
                </c:pt>
                <c:pt idx="7266">
                  <c:v>7.7010288783616071E-2</c:v>
                </c:pt>
                <c:pt idx="7267">
                  <c:v>7.7017391609570079E-2</c:v>
                </c:pt>
                <c:pt idx="7268">
                  <c:v>7.7026388450021813E-2</c:v>
                </c:pt>
                <c:pt idx="7269">
                  <c:v>7.7037279253850996E-2</c:v>
                </c:pt>
                <c:pt idx="7270">
                  <c:v>7.7050063959176768E-2</c:v>
                </c:pt>
                <c:pt idx="7271">
                  <c:v>7.7063321999468151E-2</c:v>
                </c:pt>
                <c:pt idx="7272">
                  <c:v>7.7074212401070624E-2</c:v>
                </c:pt>
                <c:pt idx="7273">
                  <c:v>7.7085576171948819E-2</c:v>
                </c:pt>
                <c:pt idx="7274">
                  <c:v>7.7095045882369831E-2</c:v>
                </c:pt>
                <c:pt idx="7275">
                  <c:v>7.7104042024208702E-2</c:v>
                </c:pt>
                <c:pt idx="7276">
                  <c:v>7.7115405456116864E-2</c:v>
                </c:pt>
                <c:pt idx="7277">
                  <c:v>7.7125348353112355E-2</c:v>
                </c:pt>
                <c:pt idx="7278">
                  <c:v>7.7132450361868179E-2</c:v>
                </c:pt>
                <c:pt idx="7279">
                  <c:v>7.7139078857867333E-2</c:v>
                </c:pt>
                <c:pt idx="7280">
                  <c:v>7.7143340010665459E-2</c:v>
                </c:pt>
                <c:pt idx="7281">
                  <c:v>7.7146180769109979E-2</c:v>
                </c:pt>
                <c:pt idx="7282">
                  <c:v>7.7150915348584564E-2</c:v>
                </c:pt>
                <c:pt idx="7283">
                  <c:v>7.7159437535150574E-2</c:v>
                </c:pt>
                <c:pt idx="7284">
                  <c:v>7.7168433097734329E-2</c:v>
                </c:pt>
                <c:pt idx="7285">
                  <c:v>7.7176955135012437E-2</c:v>
                </c:pt>
                <c:pt idx="7286">
                  <c:v>7.7186423980144914E-2</c:v>
                </c:pt>
                <c:pt idx="7287">
                  <c:v>7.7196366171039324E-2</c:v>
                </c:pt>
                <c:pt idx="7288">
                  <c:v>7.7203467675445739E-2</c:v>
                </c:pt>
                <c:pt idx="7289">
                  <c:v>7.72115159861409E-2</c:v>
                </c:pt>
                <c:pt idx="7290">
                  <c:v>7.722382504191333E-2</c:v>
                </c:pt>
                <c:pt idx="7291">
                  <c:v>7.7237554194609453E-2</c:v>
                </c:pt>
                <c:pt idx="7292">
                  <c:v>7.7248916109470989E-2</c:v>
                </c:pt>
                <c:pt idx="7293">
                  <c:v>7.7257437460900483E-2</c:v>
                </c:pt>
                <c:pt idx="7294">
                  <c:v>7.7265011934545755E-2</c:v>
                </c:pt>
                <c:pt idx="7295">
                  <c:v>7.7273533148818893E-2</c:v>
                </c:pt>
                <c:pt idx="7296">
                  <c:v>7.7280634105246798E-2</c:v>
                </c:pt>
                <c:pt idx="7297">
                  <c:v>7.7285841441246894E-2</c:v>
                </c:pt>
                <c:pt idx="7298">
                  <c:v>7.7290575359534694E-2</c:v>
                </c:pt>
                <c:pt idx="7299">
                  <c:v>7.7299569742542484E-2</c:v>
                </c:pt>
                <c:pt idx="7300">
                  <c:v>7.7313297855374746E-2</c:v>
                </c:pt>
                <c:pt idx="7301">
                  <c:v>7.7328445899099763E-2</c:v>
                </c:pt>
                <c:pt idx="7302">
                  <c:v>7.7340280148601545E-2</c:v>
                </c:pt>
                <c:pt idx="7303">
                  <c:v>7.734832735826698E-2</c:v>
                </c:pt>
                <c:pt idx="7304">
                  <c:v>7.7356847862624173E-2</c:v>
                </c:pt>
                <c:pt idx="7305">
                  <c:v>7.7366315004541539E-2</c:v>
                </c:pt>
                <c:pt idx="7306">
                  <c:v>7.7375308706346763E-2</c:v>
                </c:pt>
                <c:pt idx="7307">
                  <c:v>7.7383828980813224E-2</c:v>
                </c:pt>
                <c:pt idx="7308">
                  <c:v>7.739376920927292E-2</c:v>
                </c:pt>
                <c:pt idx="7309">
                  <c:v>7.7406076021898515E-2</c:v>
                </c:pt>
                <c:pt idx="7310">
                  <c:v>7.7417436022201636E-2</c:v>
                </c:pt>
                <c:pt idx="7311">
                  <c:v>7.742548261100414E-2</c:v>
                </c:pt>
                <c:pt idx="7312">
                  <c:v>7.7432109164930971E-2</c:v>
                </c:pt>
                <c:pt idx="7313">
                  <c:v>7.7440155635666169E-2</c:v>
                </c:pt>
                <c:pt idx="7314">
                  <c:v>7.7451041934194664E-2</c:v>
                </c:pt>
                <c:pt idx="7315">
                  <c:v>7.7463348041999974E-2</c:v>
                </c:pt>
                <c:pt idx="7316">
                  <c:v>7.7474707391715233E-2</c:v>
                </c:pt>
                <c:pt idx="7317">
                  <c:v>7.7485120015601983E-2</c:v>
                </c:pt>
                <c:pt idx="7318">
                  <c:v>7.7495059237261493E-2</c:v>
                </c:pt>
                <c:pt idx="7319">
                  <c:v>7.7504998360134053E-2</c:v>
                </c:pt>
                <c:pt idx="7320">
                  <c:v>7.7515410668618584E-2</c:v>
                </c:pt>
                <c:pt idx="7321">
                  <c:v>7.7526769426954981E-2</c:v>
                </c:pt>
                <c:pt idx="7322">
                  <c:v>7.7536234960345091E-2</c:v>
                </c:pt>
                <c:pt idx="7323">
                  <c:v>7.7545700404139509E-2</c:v>
                </c:pt>
                <c:pt idx="7324">
                  <c:v>7.7557058818429322E-2</c:v>
                </c:pt>
                <c:pt idx="7325">
                  <c:v>7.7567470584861284E-2</c:v>
                </c:pt>
                <c:pt idx="7326">
                  <c:v>7.7574569454366221E-2</c:v>
                </c:pt>
                <c:pt idx="7327">
                  <c:v>7.7579775259975475E-2</c:v>
                </c:pt>
                <c:pt idx="7328">
                  <c:v>7.7583561283396843E-2</c:v>
                </c:pt>
                <c:pt idx="7329">
                  <c:v>7.7589713540884717E-2</c:v>
                </c:pt>
                <c:pt idx="7330">
                  <c:v>7.7600124967330833E-2</c:v>
                </c:pt>
                <c:pt idx="7331">
                  <c:v>7.761006304600207E-2</c:v>
                </c:pt>
                <c:pt idx="7332">
                  <c:v>7.7616688376913837E-2</c:v>
                </c:pt>
                <c:pt idx="7333">
                  <c:v>7.7623786897038013E-2</c:v>
                </c:pt>
                <c:pt idx="7334">
                  <c:v>7.763467119669612E-2</c:v>
                </c:pt>
                <c:pt idx="7335">
                  <c:v>7.7647448266871408E-2</c:v>
                </c:pt>
                <c:pt idx="7336">
                  <c:v>7.7659751957931802E-2</c:v>
                </c:pt>
                <c:pt idx="7337">
                  <c:v>7.7671109076857855E-2</c:v>
                </c:pt>
                <c:pt idx="7338">
                  <c:v>7.7681046450111979E-2</c:v>
                </c:pt>
                <c:pt idx="7339">
                  <c:v>7.7690983724615914E-2</c:v>
                </c:pt>
                <c:pt idx="7340">
                  <c:v>7.7699501309880403E-2</c:v>
                </c:pt>
                <c:pt idx="7341">
                  <c:v>7.7706126048262533E-2</c:v>
                </c:pt>
                <c:pt idx="7342">
                  <c:v>7.7710857977380032E-2</c:v>
                </c:pt>
                <c:pt idx="7343">
                  <c:v>7.7716063073547823E-2</c:v>
                </c:pt>
                <c:pt idx="7344">
                  <c:v>7.7724107259789704E-2</c:v>
                </c:pt>
                <c:pt idx="7345">
                  <c:v>7.7734517287106605E-2</c:v>
                </c:pt>
                <c:pt idx="7346">
                  <c:v>7.7744927206056136E-2</c:v>
                </c:pt>
                <c:pt idx="7347">
                  <c:v>7.7754863845782632E-2</c:v>
                </c:pt>
                <c:pt idx="7348">
                  <c:v>7.7762907719911317E-2</c:v>
                </c:pt>
                <c:pt idx="7349">
                  <c:v>7.777095152933651E-2</c:v>
                </c:pt>
                <c:pt idx="7350">
                  <c:v>7.7781834227337199E-2</c:v>
                </c:pt>
                <c:pt idx="7351">
                  <c:v>7.7796028872833253E-2</c:v>
                </c:pt>
                <c:pt idx="7352">
                  <c:v>7.7809277026845106E-2</c:v>
                </c:pt>
                <c:pt idx="7353">
                  <c:v>7.7821105587472642E-2</c:v>
                </c:pt>
                <c:pt idx="7354">
                  <c:v>7.7832460874044843E-2</c:v>
                </c:pt>
                <c:pt idx="7355">
                  <c:v>7.7845235417313571E-2</c:v>
                </c:pt>
                <c:pt idx="7356">
                  <c:v>7.7856590429889433E-2</c:v>
                </c:pt>
                <c:pt idx="7357">
                  <c:v>7.7866052841877101E-2</c:v>
                </c:pt>
                <c:pt idx="7358">
                  <c:v>7.7871730246092133E-2</c:v>
                </c:pt>
                <c:pt idx="7359">
                  <c:v>7.7877407618074518E-2</c:v>
                </c:pt>
                <c:pt idx="7360">
                  <c:v>7.7884977397245286E-2</c:v>
                </c:pt>
                <c:pt idx="7361">
                  <c:v>7.7894912645448025E-2</c:v>
                </c:pt>
                <c:pt idx="7362">
                  <c:v>7.7905793994508324E-2</c:v>
                </c:pt>
                <c:pt idx="7363">
                  <c:v>7.7916202130643195E-2</c:v>
                </c:pt>
                <c:pt idx="7364">
                  <c:v>7.7924244707096538E-2</c:v>
                </c:pt>
                <c:pt idx="7365">
                  <c:v>7.7931814131730434E-2</c:v>
                </c:pt>
                <c:pt idx="7366">
                  <c:v>7.7941275831950763E-2</c:v>
                </c:pt>
                <c:pt idx="7367">
                  <c:v>7.7952629754045114E-2</c:v>
                </c:pt>
                <c:pt idx="7368">
                  <c:v>7.7964929690842399E-2</c:v>
                </c:pt>
                <c:pt idx="7369">
                  <c:v>7.7974391077739819E-2</c:v>
                </c:pt>
                <c:pt idx="7370">
                  <c:v>7.798148705916734E-2</c:v>
                </c:pt>
                <c:pt idx="7371">
                  <c:v>7.7986690746879084E-2</c:v>
                </c:pt>
                <c:pt idx="7372">
                  <c:v>7.7990002170415004E-2</c:v>
                </c:pt>
                <c:pt idx="7373">
                  <c:v>7.7995205813816929E-2</c:v>
                </c:pt>
                <c:pt idx="7374">
                  <c:v>7.8003247754905039E-2</c:v>
                </c:pt>
                <c:pt idx="7375">
                  <c:v>7.8013654876782454E-2</c:v>
                </c:pt>
                <c:pt idx="7376">
                  <c:v>7.8025007977124999E-2</c:v>
                </c:pt>
                <c:pt idx="7377">
                  <c:v>7.8035414872544784E-2</c:v>
                </c:pt>
                <c:pt idx="7378">
                  <c:v>7.8042037385968432E-2</c:v>
                </c:pt>
                <c:pt idx="7379">
                  <c:v>7.8048186823448523E-2</c:v>
                </c:pt>
                <c:pt idx="7380">
                  <c:v>7.8058593477652649E-2</c:v>
                </c:pt>
                <c:pt idx="7381">
                  <c:v>7.8072311174546105E-2</c:v>
                </c:pt>
                <c:pt idx="7382">
                  <c:v>7.8086028683267E-2</c:v>
                </c:pt>
                <c:pt idx="7383">
                  <c:v>7.8097853970793191E-2</c:v>
                </c:pt>
                <c:pt idx="7384">
                  <c:v>7.8109206115260704E-2</c:v>
                </c:pt>
                <c:pt idx="7385">
                  <c:v>7.8121031128711743E-2</c:v>
                </c:pt>
                <c:pt idx="7386">
                  <c:v>7.8131437024881928E-2</c:v>
                </c:pt>
                <c:pt idx="7387">
                  <c:v>7.8144207749462166E-2</c:v>
                </c:pt>
                <c:pt idx="7388">
                  <c:v>7.8158870232118718E-2</c:v>
                </c:pt>
                <c:pt idx="7389">
                  <c:v>7.8171167632448371E-2</c:v>
                </c:pt>
                <c:pt idx="7390">
                  <c:v>7.8178735188255577E-2</c:v>
                </c:pt>
                <c:pt idx="7391">
                  <c:v>7.8186775653552684E-2</c:v>
                </c:pt>
                <c:pt idx="7392">
                  <c:v>7.8196234941722564E-2</c:v>
                </c:pt>
                <c:pt idx="7393">
                  <c:v>7.8207585969416293E-2</c:v>
                </c:pt>
                <c:pt idx="7394">
                  <c:v>7.8219409819588276E-2</c:v>
                </c:pt>
                <c:pt idx="7395">
                  <c:v>7.823265236580848E-2</c:v>
                </c:pt>
                <c:pt idx="7396">
                  <c:v>7.824825942729477E-2</c:v>
                </c:pt>
                <c:pt idx="7397">
                  <c:v>7.8261974522672709E-2</c:v>
                </c:pt>
                <c:pt idx="7398">
                  <c:v>7.8272851878359237E-2</c:v>
                </c:pt>
                <c:pt idx="7399">
                  <c:v>7.8281837430773507E-2</c:v>
                </c:pt>
                <c:pt idx="7400">
                  <c:v>7.8291768736874975E-2</c:v>
                </c:pt>
                <c:pt idx="7401">
                  <c:v>7.8302645768485848E-2</c:v>
                </c:pt>
                <c:pt idx="7402">
                  <c:v>7.8313049774974386E-2</c:v>
                </c:pt>
                <c:pt idx="7403">
                  <c:v>7.8321562063408512E-2</c:v>
                </c:pt>
                <c:pt idx="7404">
                  <c:v>7.8329601380397712E-2</c:v>
                </c:pt>
                <c:pt idx="7405">
                  <c:v>7.8336694841716181E-2</c:v>
                </c:pt>
                <c:pt idx="7406">
                  <c:v>7.8343788252717483E-2</c:v>
                </c:pt>
                <c:pt idx="7407">
                  <c:v>7.8350408724255943E-2</c:v>
                </c:pt>
                <c:pt idx="7408">
                  <c:v>7.8357502037980198E-2</c:v>
                </c:pt>
                <c:pt idx="7409">
                  <c:v>7.8366013948033997E-2</c:v>
                </c:pt>
                <c:pt idx="7410">
                  <c:v>7.8375471540896913E-2</c:v>
                </c:pt>
                <c:pt idx="7411">
                  <c:v>7.8386347662112763E-2</c:v>
                </c:pt>
                <c:pt idx="7412">
                  <c:v>7.8395805062670632E-2</c:v>
                </c:pt>
                <c:pt idx="7413">
                  <c:v>7.8403843782821378E-2</c:v>
                </c:pt>
                <c:pt idx="7414">
                  <c:v>7.8412355298429104E-2</c:v>
                </c:pt>
                <c:pt idx="7415">
                  <c:v>7.8421812453026721E-2</c:v>
                </c:pt>
                <c:pt idx="7416">
                  <c:v>7.8432688070247711E-2</c:v>
                </c:pt>
                <c:pt idx="7417">
                  <c:v>7.8445454948237833E-2</c:v>
                </c:pt>
                <c:pt idx="7418">
                  <c:v>7.8457748824847323E-2</c:v>
                </c:pt>
                <c:pt idx="7419">
                  <c:v>7.8468624051247216E-2</c:v>
                </c:pt>
                <c:pt idx="7420">
                  <c:v>7.8478553502496121E-2</c:v>
                </c:pt>
                <c:pt idx="7421">
                  <c:v>7.8488482855151934E-2</c:v>
                </c:pt>
                <c:pt idx="7422">
                  <c:v>7.8497939289830412E-2</c:v>
                </c:pt>
                <c:pt idx="7423">
                  <c:v>7.8506450004583922E-2</c:v>
                </c:pt>
                <c:pt idx="7424">
                  <c:v>7.8514487835343635E-2</c:v>
                </c:pt>
                <c:pt idx="7425">
                  <c:v>7.8523944024111905E-2</c:v>
                </c:pt>
                <c:pt idx="7426">
                  <c:v>7.8533872926081813E-2</c:v>
                </c:pt>
                <c:pt idx="7427">
                  <c:v>7.8544274527171914E-2</c:v>
                </c:pt>
                <c:pt idx="7428">
                  <c:v>7.8553730434277172E-2</c:v>
                </c:pt>
                <c:pt idx="7429">
                  <c:v>7.8565077404778028E-2</c:v>
                </c:pt>
                <c:pt idx="7430">
                  <c:v>7.857973371778415E-2</c:v>
                </c:pt>
                <c:pt idx="7431">
                  <c:v>7.8595335363332672E-2</c:v>
                </c:pt>
                <c:pt idx="7432">
                  <c:v>7.8608572932309884E-2</c:v>
                </c:pt>
                <c:pt idx="7433">
                  <c:v>7.8618973756433647E-2</c:v>
                </c:pt>
                <c:pt idx="7434">
                  <c:v>7.8627010682801021E-2</c:v>
                </c:pt>
                <c:pt idx="7435">
                  <c:v>7.863410203477908E-2</c:v>
                </c:pt>
                <c:pt idx="7436">
                  <c:v>7.8640720584588569E-2</c:v>
                </c:pt>
                <c:pt idx="7437">
                  <c:v>7.864639359241736E-2</c:v>
                </c:pt>
                <c:pt idx="7438">
                  <c:v>7.8655375788994647E-2</c:v>
                </c:pt>
                <c:pt idx="7439">
                  <c:v>7.8668612563211907E-2</c:v>
                </c:pt>
                <c:pt idx="7440">
                  <c:v>7.868184916221925E-2</c:v>
                </c:pt>
                <c:pt idx="7441">
                  <c:v>7.8690831040334822E-2</c:v>
                </c:pt>
                <c:pt idx="7442">
                  <c:v>7.8695558312202638E-2</c:v>
                </c:pt>
                <c:pt idx="7443">
                  <c:v>7.870170373222192E-2</c:v>
                </c:pt>
                <c:pt idx="7444">
                  <c:v>7.8711158150815419E-2</c:v>
                </c:pt>
                <c:pt idx="7445">
                  <c:v>7.8721085194137896E-2</c:v>
                </c:pt>
                <c:pt idx="7446">
                  <c:v>7.8732430265839023E-2</c:v>
                </c:pt>
                <c:pt idx="7447">
                  <c:v>7.8745666020149499E-2</c:v>
                </c:pt>
                <c:pt idx="7448">
                  <c:v>7.8758428903039135E-2</c:v>
                </c:pt>
                <c:pt idx="7449">
                  <c:v>7.8766937401137951E-2</c:v>
                </c:pt>
                <c:pt idx="7450">
                  <c:v>7.8770718932610923E-2</c:v>
                </c:pt>
                <c:pt idx="7451">
                  <c:v>7.8775918515037083E-2</c:v>
                </c:pt>
                <c:pt idx="7452">
                  <c:v>7.8786790281838825E-2</c:v>
                </c:pt>
                <c:pt idx="7453">
                  <c:v>7.8799552639878506E-2</c:v>
                </c:pt>
                <c:pt idx="7454">
                  <c:v>7.8811842164051849E-2</c:v>
                </c:pt>
                <c:pt idx="7455">
                  <c:v>7.8825076867334753E-2</c:v>
                </c:pt>
                <c:pt idx="7456">
                  <c:v>7.8838784053941999E-2</c:v>
                </c:pt>
                <c:pt idx="7457">
                  <c:v>7.8849655137309418E-2</c:v>
                </c:pt>
                <c:pt idx="7458">
                  <c:v>7.8857690209928777E-2</c:v>
                </c:pt>
                <c:pt idx="7459">
                  <c:v>7.8865252572240543E-2</c:v>
                </c:pt>
                <c:pt idx="7460">
                  <c:v>7.8875178085986472E-2</c:v>
                </c:pt>
                <c:pt idx="7461">
                  <c:v>7.8886994045330255E-2</c:v>
                </c:pt>
                <c:pt idx="7462">
                  <c:v>7.889928249494399E-2</c:v>
                </c:pt>
                <c:pt idx="7463">
                  <c:v>7.8910625545175431E-2</c:v>
                </c:pt>
                <c:pt idx="7464">
                  <c:v>7.8921023228193554E-2</c:v>
                </c:pt>
                <c:pt idx="7465">
                  <c:v>7.8930948188405251E-2</c:v>
                </c:pt>
                <c:pt idx="7466">
                  <c:v>7.8941345660118151E-2</c:v>
                </c:pt>
                <c:pt idx="7467">
                  <c:v>7.8951270418633715E-2</c:v>
                </c:pt>
                <c:pt idx="7468">
                  <c:v>7.8961195078649002E-2</c:v>
                </c:pt>
                <c:pt idx="7469">
                  <c:v>7.8972537426628686E-2</c:v>
                </c:pt>
                <c:pt idx="7470">
                  <c:v>7.8983407056057095E-2</c:v>
                </c:pt>
                <c:pt idx="7471">
                  <c:v>7.8993803982347829E-2</c:v>
                </c:pt>
                <c:pt idx="7472">
                  <c:v>7.9003255639719633E-2</c:v>
                </c:pt>
                <c:pt idx="7473">
                  <c:v>7.9012707207758534E-2</c:v>
                </c:pt>
                <c:pt idx="7474">
                  <c:v>7.9022158686466018E-2</c:v>
                </c:pt>
                <c:pt idx="7475">
                  <c:v>7.9030664940926004E-2</c:v>
                </c:pt>
                <c:pt idx="7476">
                  <c:v>7.9037280866593132E-2</c:v>
                </c:pt>
                <c:pt idx="7477">
                  <c:v>7.9044841870902383E-2</c:v>
                </c:pt>
                <c:pt idx="7478">
                  <c:v>7.9053820489267901E-2</c:v>
                </c:pt>
                <c:pt idx="7479">
                  <c:v>7.906279902701889E-2</c:v>
                </c:pt>
                <c:pt idx="7480">
                  <c:v>7.9071777484155975E-2</c:v>
                </c:pt>
                <c:pt idx="7481">
                  <c:v>7.9078393137832104E-2</c:v>
                </c:pt>
                <c:pt idx="7482">
                  <c:v>7.908595383129903E-2</c:v>
                </c:pt>
                <c:pt idx="7483">
                  <c:v>7.9095877154724159E-2</c:v>
                </c:pt>
                <c:pt idx="7484">
                  <c:v>7.9105327847389134E-2</c:v>
                </c:pt>
                <c:pt idx="7485">
                  <c:v>7.9112888337214429E-2</c:v>
                </c:pt>
                <c:pt idx="7486">
                  <c:v>7.9119031193108369E-2</c:v>
                </c:pt>
                <c:pt idx="7487">
                  <c:v>7.9126119056866367E-2</c:v>
                </c:pt>
                <c:pt idx="7488">
                  <c:v>7.9133206870387121E-2</c:v>
                </c:pt>
                <c:pt idx="7489">
                  <c:v>7.9139349601468789E-2</c:v>
                </c:pt>
                <c:pt idx="7490">
                  <c:v>7.9146909834078419E-2</c:v>
                </c:pt>
                <c:pt idx="7491">
                  <c:v>7.9159195090164766E-2</c:v>
                </c:pt>
                <c:pt idx="7492">
                  <c:v>7.9172425197163512E-2</c:v>
                </c:pt>
                <c:pt idx="7493">
                  <c:v>7.9185655129128632E-2</c:v>
                </c:pt>
                <c:pt idx="7494">
                  <c:v>7.9198884886065149E-2</c:v>
                </c:pt>
                <c:pt idx="7495">
                  <c:v>7.9208334605290392E-2</c:v>
                </c:pt>
                <c:pt idx="7496">
                  <c:v>7.9215421836108607E-2</c:v>
                </c:pt>
                <c:pt idx="7497">
                  <c:v>7.9224398923039091E-2</c:v>
                </c:pt>
                <c:pt idx="7498">
                  <c:v>7.9236683227195043E-2</c:v>
                </c:pt>
                <c:pt idx="7499">
                  <c:v>7.9250384773036531E-2</c:v>
                </c:pt>
                <c:pt idx="7500">
                  <c:v>7.9265031045478024E-2</c:v>
                </c:pt>
                <c:pt idx="7501">
                  <c:v>7.927825975233882E-2</c:v>
                </c:pt>
                <c:pt idx="7502">
                  <c:v>7.9288181167643024E-2</c:v>
                </c:pt>
                <c:pt idx="7503">
                  <c:v>7.9293850503622074E-2</c:v>
                </c:pt>
                <c:pt idx="7504">
                  <c:v>7.9297630043085335E-2</c:v>
                </c:pt>
                <c:pt idx="7505">
                  <c:v>7.9302826886522557E-2</c:v>
                </c:pt>
                <c:pt idx="7506">
                  <c:v>7.9309441011837706E-2</c:v>
                </c:pt>
                <c:pt idx="7507">
                  <c:v>7.9318889686401106E-2</c:v>
                </c:pt>
                <c:pt idx="7508">
                  <c:v>7.9331172829865682E-2</c:v>
                </c:pt>
                <c:pt idx="7509">
                  <c:v>7.9343455822456305E-2</c:v>
                </c:pt>
                <c:pt idx="7510">
                  <c:v>7.9354321420908758E-2</c:v>
                </c:pt>
                <c:pt idx="7511">
                  <c:v>7.9363769671423515E-2</c:v>
                </c:pt>
                <c:pt idx="7512">
                  <c:v>7.9373217832669735E-2</c:v>
                </c:pt>
                <c:pt idx="7513">
                  <c:v>7.9384083107746709E-2</c:v>
                </c:pt>
                <c:pt idx="7514">
                  <c:v>7.9393531077071103E-2</c:v>
                </c:pt>
                <c:pt idx="7515">
                  <c:v>7.9402978957132261E-2</c:v>
                </c:pt>
                <c:pt idx="7516">
                  <c:v>7.9412899135128764E-2</c:v>
                </c:pt>
                <c:pt idx="7517">
                  <c:v>7.9422819214716028E-2</c:v>
                </c:pt>
                <c:pt idx="7518">
                  <c:v>7.9434156328032024E-2</c:v>
                </c:pt>
                <c:pt idx="7519">
                  <c:v>7.944785516847265E-2</c:v>
                </c:pt>
                <c:pt idx="7520">
                  <c:v>7.9462026185248127E-2</c:v>
                </c:pt>
                <c:pt idx="7521">
                  <c:v>7.9474779928649042E-2</c:v>
                </c:pt>
                <c:pt idx="7522">
                  <c:v>7.9486588805287375E-2</c:v>
                </c:pt>
                <c:pt idx="7523">
                  <c:v>7.9497925195667424E-2</c:v>
                </c:pt>
                <c:pt idx="7524">
                  <c:v>7.9509733798990873E-2</c:v>
                </c:pt>
                <c:pt idx="7525">
                  <c:v>7.9519180581251389E-2</c:v>
                </c:pt>
                <c:pt idx="7526">
                  <c:v>7.9527210276007412E-2</c:v>
                </c:pt>
                <c:pt idx="7527">
                  <c:v>7.9536656893173935E-2</c:v>
                </c:pt>
                <c:pt idx="7528">
                  <c:v>7.954846503914173E-2</c:v>
                </c:pt>
                <c:pt idx="7529">
                  <c:v>7.9560745363039975E-2</c:v>
                </c:pt>
                <c:pt idx="7530">
                  <c:v>7.9573970158587318E-2</c:v>
                </c:pt>
                <c:pt idx="7531">
                  <c:v>7.9588139388310303E-2</c:v>
                </c:pt>
                <c:pt idx="7532">
                  <c:v>7.9601836119538499E-2</c:v>
                </c:pt>
                <c:pt idx="7533">
                  <c:v>7.9612226618088824E-2</c:v>
                </c:pt>
                <c:pt idx="7534">
                  <c:v>7.9622144720538704E-2</c:v>
                </c:pt>
                <c:pt idx="7535">
                  <c:v>7.9631590440942632E-2</c:v>
                </c:pt>
                <c:pt idx="7536">
                  <c:v>7.964009151302219E-2</c:v>
                </c:pt>
                <c:pt idx="7537">
                  <c:v>7.9648120236962883E-2</c:v>
                </c:pt>
                <c:pt idx="7538">
                  <c:v>7.9658982525576405E-2</c:v>
                </c:pt>
                <c:pt idx="7539">
                  <c:v>7.9670789227202082E-2</c:v>
                </c:pt>
                <c:pt idx="7540">
                  <c:v>7.9683068049020894E-2</c:v>
                </c:pt>
                <c:pt idx="7541">
                  <c:v>7.9695346720072016E-2</c:v>
                </c:pt>
                <c:pt idx="7542">
                  <c:v>7.970620849571293E-2</c:v>
                </c:pt>
                <c:pt idx="7543">
                  <c:v>7.9715181177909794E-2</c:v>
                </c:pt>
                <c:pt idx="7544">
                  <c:v>7.97246260195624E-2</c:v>
                </c:pt>
                <c:pt idx="7545">
                  <c:v>7.9736431946184863E-2</c:v>
                </c:pt>
                <c:pt idx="7546">
                  <c:v>7.9748709962019881E-2</c:v>
                </c:pt>
                <c:pt idx="7547">
                  <c:v>7.9758626710912939E-2</c:v>
                </c:pt>
                <c:pt idx="7548">
                  <c:v>7.9767126703121458E-2</c:v>
                </c:pt>
                <c:pt idx="7549">
                  <c:v>7.977657105417188E-2</c:v>
                </c:pt>
                <c:pt idx="7550">
                  <c:v>7.9786959737307095E-2</c:v>
                </c:pt>
                <c:pt idx="7551">
                  <c:v>7.9793570661292265E-2</c:v>
                </c:pt>
                <c:pt idx="7552">
                  <c:v>7.9798292723095687E-2</c:v>
                </c:pt>
                <c:pt idx="7553">
                  <c:v>7.980159815309075E-2</c:v>
                </c:pt>
                <c:pt idx="7554">
                  <c:v>7.980348696532541E-2</c:v>
                </c:pt>
                <c:pt idx="7555">
                  <c:v>7.9808208980303705E-2</c:v>
                </c:pt>
                <c:pt idx="7556">
                  <c:v>7.9820486114896144E-2</c:v>
                </c:pt>
                <c:pt idx="7557">
                  <c:v>7.9837012788830111E-2</c:v>
                </c:pt>
                <c:pt idx="7558">
                  <c:v>7.9852122651699012E-2</c:v>
                </c:pt>
                <c:pt idx="7559">
                  <c:v>7.9865343594427943E-2</c:v>
                </c:pt>
                <c:pt idx="7560">
                  <c:v>7.9873370510092592E-2</c:v>
                </c:pt>
                <c:pt idx="7561">
                  <c:v>7.9879036529416594E-2</c:v>
                </c:pt>
                <c:pt idx="7562">
                  <c:v>7.9886119008426168E-2</c:v>
                </c:pt>
                <c:pt idx="7563">
                  <c:v>7.9894617917024666E-2</c:v>
                </c:pt>
                <c:pt idx="7564">
                  <c:v>7.9903116753392164E-2</c:v>
                </c:pt>
                <c:pt idx="7565">
                  <c:v>7.991114336586197E-2</c:v>
                </c:pt>
                <c:pt idx="7566">
                  <c:v>7.9920586356872811E-2</c:v>
                </c:pt>
                <c:pt idx="7567">
                  <c:v>7.993002925871448E-2</c:v>
                </c:pt>
                <c:pt idx="7568">
                  <c:v>7.9937583515987023E-2</c:v>
                </c:pt>
                <c:pt idx="7569">
                  <c:v>7.9945609851811206E-2</c:v>
                </c:pt>
                <c:pt idx="7570">
                  <c:v>7.9953636123214045E-2</c:v>
                </c:pt>
                <c:pt idx="7571">
                  <c:v>7.9964022967048812E-2</c:v>
                </c:pt>
                <c:pt idx="7572">
                  <c:v>7.9976770309759304E-2</c:v>
                </c:pt>
                <c:pt idx="7573">
                  <c:v>7.9987156913306906E-2</c:v>
                </c:pt>
                <c:pt idx="7574">
                  <c:v>7.9995654963240487E-2</c:v>
                </c:pt>
                <c:pt idx="7575">
                  <c:v>8.0004152940958043E-2</c:v>
                </c:pt>
                <c:pt idx="7576">
                  <c:v>8.0011706638303981E-2</c:v>
                </c:pt>
                <c:pt idx="7577">
                  <c:v>8.0017371873869245E-2</c:v>
                </c:pt>
                <c:pt idx="7578">
                  <c:v>8.002350917618023E-2</c:v>
                </c:pt>
                <c:pt idx="7579">
                  <c:v>8.0030590632042764E-2</c:v>
                </c:pt>
                <c:pt idx="7580">
                  <c:v>8.0037672037758342E-2</c:v>
                </c:pt>
                <c:pt idx="7581">
                  <c:v>8.0044281304516782E-2</c:v>
                </c:pt>
                <c:pt idx="7582">
                  <c:v>8.0051834698752641E-2</c:v>
                </c:pt>
                <c:pt idx="7583">
                  <c:v>8.0060804280305084E-2</c:v>
                </c:pt>
                <c:pt idx="7584">
                  <c:v>8.0071190011066565E-2</c:v>
                </c:pt>
                <c:pt idx="7585">
                  <c:v>8.0081575633965493E-2</c:v>
                </c:pt>
                <c:pt idx="7586">
                  <c:v>8.0092433215307193E-2</c:v>
                </c:pt>
                <c:pt idx="7587">
                  <c:v>8.0103762739717518E-2</c:v>
                </c:pt>
                <c:pt idx="7588">
                  <c:v>8.0117452410460047E-2</c:v>
                </c:pt>
                <c:pt idx="7589">
                  <c:v>8.0131613941604882E-2</c:v>
                </c:pt>
                <c:pt idx="7590">
                  <c:v>8.0141998936985967E-2</c:v>
                </c:pt>
                <c:pt idx="7591">
                  <c:v>8.0148607514258494E-2</c:v>
                </c:pt>
                <c:pt idx="7592">
                  <c:v>8.0156160120521541E-2</c:v>
                </c:pt>
                <c:pt idx="7593">
                  <c:v>8.0166072829676721E-2</c:v>
                </c:pt>
                <c:pt idx="7594">
                  <c:v>8.0179289622367089E-2</c:v>
                </c:pt>
                <c:pt idx="7595">
                  <c:v>8.019203422131245E-2</c:v>
                </c:pt>
                <c:pt idx="7596">
                  <c:v>8.0205250670883507E-2</c:v>
                </c:pt>
                <c:pt idx="7597">
                  <c:v>8.0217994938971998E-2</c:v>
                </c:pt>
                <c:pt idx="7598">
                  <c:v>8.0228379037330488E-2</c:v>
                </c:pt>
                <c:pt idx="7599">
                  <c:v>8.0234987043779737E-2</c:v>
                </c:pt>
                <c:pt idx="7600">
                  <c:v>8.0239707021652604E-2</c:v>
                </c:pt>
                <c:pt idx="7601">
                  <c:v>8.0247730932907949E-2</c:v>
                </c:pt>
                <c:pt idx="7602">
                  <c:v>8.0260474659631709E-2</c:v>
                </c:pt>
                <c:pt idx="7603">
                  <c:v>8.0272746242987192E-2</c:v>
                </c:pt>
                <c:pt idx="7604">
                  <c:v>8.0284073724732508E-2</c:v>
                </c:pt>
                <c:pt idx="7605">
                  <c:v>8.0295401078167225E-2</c:v>
                </c:pt>
                <c:pt idx="7606">
                  <c:v>8.0304840441350042E-2</c:v>
                </c:pt>
                <c:pt idx="7607">
                  <c:v>8.0312863829999928E-2</c:v>
                </c:pt>
                <c:pt idx="7608">
                  <c:v>8.0321359112522528E-2</c:v>
                </c:pt>
                <c:pt idx="7609">
                  <c:v>8.0332686043622592E-2</c:v>
                </c:pt>
                <c:pt idx="7610">
                  <c:v>8.0344956740867585E-2</c:v>
                </c:pt>
                <c:pt idx="7611">
                  <c:v>8.0355339520932476E-2</c:v>
                </c:pt>
                <c:pt idx="7612">
                  <c:v>8.0362890565997172E-2</c:v>
                </c:pt>
                <c:pt idx="7613">
                  <c:v>8.0369497683656296E-2</c:v>
                </c:pt>
                <c:pt idx="7614">
                  <c:v>8.0376576689848753E-2</c:v>
                </c:pt>
                <c:pt idx="7615">
                  <c:v>8.038507143113191E-2</c:v>
                </c:pt>
                <c:pt idx="7616">
                  <c:v>8.0394038024201794E-2</c:v>
                </c:pt>
                <c:pt idx="7617">
                  <c:v>8.0403476456365003E-2</c:v>
                </c:pt>
                <c:pt idx="7618">
                  <c:v>8.0411970969145805E-2</c:v>
                </c:pt>
                <c:pt idx="7619">
                  <c:v>8.0419521586597695E-2</c:v>
                </c:pt>
                <c:pt idx="7620">
                  <c:v>8.0425184512272763E-2</c:v>
                </c:pt>
                <c:pt idx="7621">
                  <c:v>8.0433678840656858E-2</c:v>
                </c:pt>
                <c:pt idx="7622">
                  <c:v>8.0444060699585346E-2</c:v>
                </c:pt>
                <c:pt idx="7623">
                  <c:v>8.0453026763740471E-2</c:v>
                </c:pt>
                <c:pt idx="7624">
                  <c:v>8.0462464639161457E-2</c:v>
                </c:pt>
                <c:pt idx="7625">
                  <c:v>8.0474261858179644E-2</c:v>
                </c:pt>
                <c:pt idx="7626">
                  <c:v>8.0486058938025087E-2</c:v>
                </c:pt>
                <c:pt idx="7627">
                  <c:v>8.0495968377544885E-2</c:v>
                </c:pt>
                <c:pt idx="7628">
                  <c:v>8.0504462104691768E-2</c:v>
                </c:pt>
                <c:pt idx="7629">
                  <c:v>8.0513427627302472E-2</c:v>
                </c:pt>
                <c:pt idx="7630">
                  <c:v>8.0522864932687788E-2</c:v>
                </c:pt>
                <c:pt idx="7631">
                  <c:v>8.0532302149011081E-2</c:v>
                </c:pt>
                <c:pt idx="7632">
                  <c:v>8.0543154837682027E-2</c:v>
                </c:pt>
                <c:pt idx="7633">
                  <c:v>8.0556366647530492E-2</c:v>
                </c:pt>
                <c:pt idx="7634">
                  <c:v>8.0568162758824474E-2</c:v>
                </c:pt>
                <c:pt idx="7635">
                  <c:v>8.0579015058320463E-2</c:v>
                </c:pt>
                <c:pt idx="7636">
                  <c:v>8.0588451744760217E-2</c:v>
                </c:pt>
                <c:pt idx="7637">
                  <c:v>8.0597416514395365E-2</c:v>
                </c:pt>
                <c:pt idx="7638">
                  <c:v>8.0608740319061567E-2</c:v>
                </c:pt>
                <c:pt idx="7639">
                  <c:v>8.0624310341107785E-2</c:v>
                </c:pt>
                <c:pt idx="7640">
                  <c:v>8.0638464696237908E-2</c:v>
                </c:pt>
                <c:pt idx="7641">
                  <c:v>8.0647900821689378E-2</c:v>
                </c:pt>
                <c:pt idx="7642">
                  <c:v>8.0654977857345503E-2</c:v>
                </c:pt>
                <c:pt idx="7643">
                  <c:v>8.0663942030611974E-2</c:v>
                </c:pt>
                <c:pt idx="7644">
                  <c:v>8.0674321499268148E-2</c:v>
                </c:pt>
                <c:pt idx="7645">
                  <c:v>8.068328549913685E-2</c:v>
                </c:pt>
                <c:pt idx="7646">
                  <c:v>8.0689418715907693E-2</c:v>
                </c:pt>
                <c:pt idx="7647">
                  <c:v>8.0694136549365386E-2</c:v>
                </c:pt>
                <c:pt idx="7648">
                  <c:v>8.0699797920134153E-2</c:v>
                </c:pt>
                <c:pt idx="7649">
                  <c:v>8.0709233466858127E-2</c:v>
                </c:pt>
                <c:pt idx="7650">
                  <c:v>8.0720556005409227E-2</c:v>
                </c:pt>
                <c:pt idx="7651">
                  <c:v>8.0731878415761751E-2</c:v>
                </c:pt>
                <c:pt idx="7652">
                  <c:v>8.0742257179301932E-2</c:v>
                </c:pt>
                <c:pt idx="7653">
                  <c:v>8.0751220570219162E-2</c:v>
                </c:pt>
                <c:pt idx="7654">
                  <c:v>8.0760183880794201E-2</c:v>
                </c:pt>
                <c:pt idx="7655">
                  <c:v>8.077056235056447E-2</c:v>
                </c:pt>
                <c:pt idx="7656">
                  <c:v>8.0781884194741943E-2</c:v>
                </c:pt>
                <c:pt idx="7657">
                  <c:v>8.0791318966972614E-2</c:v>
                </c:pt>
                <c:pt idx="7658">
                  <c:v>8.0798866720666843E-2</c:v>
                </c:pt>
                <c:pt idx="7659">
                  <c:v>8.0805470958417377E-2</c:v>
                </c:pt>
                <c:pt idx="7660">
                  <c:v>8.0812075152552551E-2</c:v>
                </c:pt>
                <c:pt idx="7661">
                  <c:v>8.0821037917688146E-2</c:v>
                </c:pt>
                <c:pt idx="7662">
                  <c:v>8.0832359190407058E-2</c:v>
                </c:pt>
                <c:pt idx="7663">
                  <c:v>8.0843208623158483E-2</c:v>
                </c:pt>
                <c:pt idx="7664">
                  <c:v>8.0855001351337885E-2</c:v>
                </c:pt>
                <c:pt idx="7665">
                  <c:v>8.0865850538439366E-2</c:v>
                </c:pt>
                <c:pt idx="7666">
                  <c:v>8.0871510937157651E-2</c:v>
                </c:pt>
                <c:pt idx="7667">
                  <c:v>8.0872926031831008E-2</c:v>
                </c:pt>
                <c:pt idx="7668">
                  <c:v>8.0875284518503149E-2</c:v>
                </c:pt>
                <c:pt idx="7669">
                  <c:v>8.0882359945145685E-2</c:v>
                </c:pt>
                <c:pt idx="7670">
                  <c:v>8.0891793769462636E-2</c:v>
                </c:pt>
                <c:pt idx="7671">
                  <c:v>8.0902642557405327E-2</c:v>
                </c:pt>
                <c:pt idx="7672">
                  <c:v>8.0912547869694998E-2</c:v>
                </c:pt>
                <c:pt idx="7673">
                  <c:v>8.0921509734366723E-2</c:v>
                </c:pt>
                <c:pt idx="7674">
                  <c:v>8.0932358199934107E-2</c:v>
                </c:pt>
                <c:pt idx="7675">
                  <c:v>8.0946508195547745E-2</c:v>
                </c:pt>
                <c:pt idx="7676">
                  <c:v>8.0960657990941709E-2</c:v>
                </c:pt>
                <c:pt idx="7677">
                  <c:v>8.0974335936175215E-2</c:v>
                </c:pt>
                <c:pt idx="7678">
                  <c:v>8.0984712183624186E-2</c:v>
                </c:pt>
                <c:pt idx="7679">
                  <c:v>8.0994616683026197E-2</c:v>
                </c:pt>
                <c:pt idx="7680">
                  <c:v>8.1005935990794087E-2</c:v>
                </c:pt>
                <c:pt idx="7681">
                  <c:v>8.1018670058883205E-2</c:v>
                </c:pt>
                <c:pt idx="7682">
                  <c:v>8.1031875587849911E-2</c:v>
                </c:pt>
                <c:pt idx="7683">
                  <c:v>8.1046024175372905E-2</c:v>
                </c:pt>
                <c:pt idx="7684">
                  <c:v>8.1058757732989845E-2</c:v>
                </c:pt>
                <c:pt idx="7685">
                  <c:v>8.1069133104499203E-2</c:v>
                </c:pt>
                <c:pt idx="7686">
                  <c:v>8.1077621964756388E-2</c:v>
                </c:pt>
                <c:pt idx="7687">
                  <c:v>8.1084695959924846E-2</c:v>
                </c:pt>
                <c:pt idx="7688">
                  <c:v>8.1091298310267512E-2</c:v>
                </c:pt>
                <c:pt idx="7689">
                  <c:v>8.1099315391366056E-2</c:v>
                </c:pt>
                <c:pt idx="7690">
                  <c:v>8.1111576685196835E-2</c:v>
                </c:pt>
                <c:pt idx="7691">
                  <c:v>8.1126195723665265E-2</c:v>
                </c:pt>
                <c:pt idx="7692">
                  <c:v>8.113987140488535E-2</c:v>
                </c:pt>
                <c:pt idx="7693">
                  <c:v>8.1149302800208281E-2</c:v>
                </c:pt>
                <c:pt idx="7694">
                  <c:v>8.1156376288327156E-2</c:v>
                </c:pt>
                <c:pt idx="7695">
                  <c:v>8.1162978165429361E-2</c:v>
                </c:pt>
                <c:pt idx="7696">
                  <c:v>8.1170051556816253E-2</c:v>
                </c:pt>
                <c:pt idx="7697">
                  <c:v>8.1179011114082128E-2</c:v>
                </c:pt>
                <c:pt idx="7698">
                  <c:v>8.1188913689246953E-2</c:v>
                </c:pt>
                <c:pt idx="7699">
                  <c:v>8.1198816166351773E-2</c:v>
                </c:pt>
                <c:pt idx="7700">
                  <c:v>8.1207303925823704E-2</c:v>
                </c:pt>
                <c:pt idx="7701">
                  <c:v>8.1213905466717529E-2</c:v>
                </c:pt>
                <c:pt idx="7702">
                  <c:v>8.122145003151883E-2</c:v>
                </c:pt>
                <c:pt idx="7703">
                  <c:v>8.1231352186440259E-2</c:v>
                </c:pt>
                <c:pt idx="7704">
                  <c:v>8.1240782719015359E-2</c:v>
                </c:pt>
                <c:pt idx="7705">
                  <c:v>8.1249270122294326E-2</c:v>
                </c:pt>
                <c:pt idx="7706">
                  <c:v>8.1258700485896243E-2</c:v>
                </c:pt>
                <c:pt idx="7707">
                  <c:v>8.126907378314327E-2</c:v>
                </c:pt>
                <c:pt idx="7708">
                  <c:v>8.128133299570578E-2</c:v>
                </c:pt>
                <c:pt idx="7709">
                  <c:v>8.1294535056547754E-2</c:v>
                </c:pt>
                <c:pt idx="7710">
                  <c:v>8.1308679928324634E-2</c:v>
                </c:pt>
                <c:pt idx="7711">
                  <c:v>8.1320938655359928E-2</c:v>
                </c:pt>
                <c:pt idx="7712">
                  <c:v>8.1331782788624907E-2</c:v>
                </c:pt>
                <c:pt idx="7713">
                  <c:v>8.1344041232453257E-2</c:v>
                </c:pt>
                <c:pt idx="7714">
                  <c:v>8.1357713934832543E-2</c:v>
                </c:pt>
                <c:pt idx="7715">
                  <c:v>8.1369972060791468E-2</c:v>
                </c:pt>
                <c:pt idx="7716">
                  <c:v>8.1379401286204189E-2</c:v>
                </c:pt>
                <c:pt idx="7717">
                  <c:v>8.1387416057899994E-2</c:v>
                </c:pt>
                <c:pt idx="7718">
                  <c:v>8.1395430765359669E-2</c:v>
                </c:pt>
                <c:pt idx="7719">
                  <c:v>8.1405802644367128E-2</c:v>
                </c:pt>
                <c:pt idx="7720">
                  <c:v>8.1417588739933031E-2</c:v>
                </c:pt>
                <c:pt idx="7721">
                  <c:v>8.1427960389124546E-2</c:v>
                </c:pt>
                <c:pt idx="7722">
                  <c:v>8.1435503339153448E-2</c:v>
                </c:pt>
                <c:pt idx="7723">
                  <c:v>8.1443046232286709E-2</c:v>
                </c:pt>
                <c:pt idx="7724">
                  <c:v>8.1453889041488953E-2</c:v>
                </c:pt>
                <c:pt idx="7725">
                  <c:v>8.1465674570320945E-2</c:v>
                </c:pt>
                <c:pt idx="7726">
                  <c:v>8.1476517134172713E-2</c:v>
                </c:pt>
                <c:pt idx="7727">
                  <c:v>8.1486888172200525E-2</c:v>
                </c:pt>
                <c:pt idx="7728">
                  <c:v>8.1496787699073994E-2</c:v>
                </c:pt>
                <c:pt idx="7729">
                  <c:v>8.1505744329420107E-2</c:v>
                </c:pt>
                <c:pt idx="7730">
                  <c:v>8.1515172274698539E-2</c:v>
                </c:pt>
                <c:pt idx="7731">
                  <c:v>8.1525542911842275E-2</c:v>
                </c:pt>
                <c:pt idx="7732">
                  <c:v>8.1535913441437027E-2</c:v>
                </c:pt>
                <c:pt idx="7733">
                  <c:v>8.154628386348485E-2</c:v>
                </c:pt>
                <c:pt idx="7734">
                  <c:v>8.1558068303451914E-2</c:v>
                </c:pt>
                <c:pt idx="7735">
                  <c:v>8.1571266711346957E-2</c:v>
                </c:pt>
                <c:pt idx="7736">
                  <c:v>8.1584464945046495E-2</c:v>
                </c:pt>
                <c:pt idx="7737">
                  <c:v>8.1596720291795224E-2</c:v>
                </c:pt>
                <c:pt idx="7738">
                  <c:v>8.1607090083272965E-2</c:v>
                </c:pt>
                <c:pt idx="7739">
                  <c:v>8.1617931113934353E-2</c:v>
                </c:pt>
                <c:pt idx="7740">
                  <c:v>8.162924336845287E-2</c:v>
                </c:pt>
                <c:pt idx="7741">
                  <c:v>8.1641026830834781E-2</c:v>
                </c:pt>
                <c:pt idx="7742">
                  <c:v>8.1651867493595376E-2</c:v>
                </c:pt>
                <c:pt idx="7743">
                  <c:v>8.1660351408563828E-2</c:v>
                </c:pt>
                <c:pt idx="7744">
                  <c:v>8.166836392883399E-2</c:v>
                </c:pt>
                <c:pt idx="7745">
                  <c:v>8.1676376384904034E-2</c:v>
                </c:pt>
                <c:pt idx="7746">
                  <c:v>8.1682503513874877E-2</c:v>
                </c:pt>
                <c:pt idx="7747">
                  <c:v>8.1689573231423146E-2</c:v>
                </c:pt>
                <c:pt idx="7748">
                  <c:v>8.1697585517557098E-2</c:v>
                </c:pt>
                <c:pt idx="7749">
                  <c:v>8.17060690446684E-2</c:v>
                </c:pt>
                <c:pt idx="7750">
                  <c:v>8.1716909002355009E-2</c:v>
                </c:pt>
                <c:pt idx="7751">
                  <c:v>8.172916272607339E-2</c:v>
                </c:pt>
                <c:pt idx="7752">
                  <c:v>8.1741416299639505E-2</c:v>
                </c:pt>
                <c:pt idx="7753">
                  <c:v>8.1753198440318017E-2</c:v>
                </c:pt>
                <c:pt idx="7754">
                  <c:v>8.176780810197036E-2</c:v>
                </c:pt>
                <c:pt idx="7755">
                  <c:v>8.1783360087900367E-2</c:v>
                </c:pt>
                <c:pt idx="7756">
                  <c:v>8.1798911831969731E-2</c:v>
                </c:pt>
                <c:pt idx="7757">
                  <c:v>8.1811164550895502E-2</c:v>
                </c:pt>
                <c:pt idx="7758">
                  <c:v>8.1819647114514671E-2</c:v>
                </c:pt>
                <c:pt idx="7759">
                  <c:v>8.1827187110659977E-2</c:v>
                </c:pt>
                <c:pt idx="7760">
                  <c:v>8.1834727049954023E-2</c:v>
                </c:pt>
                <c:pt idx="7761">
                  <c:v>8.1842266932397878E-2</c:v>
                </c:pt>
                <c:pt idx="7762">
                  <c:v>8.1851220468962455E-2</c:v>
                </c:pt>
                <c:pt idx="7763">
                  <c:v>8.1860173925361782E-2</c:v>
                </c:pt>
                <c:pt idx="7764">
                  <c:v>8.1868184844716183E-2</c:v>
                </c:pt>
                <c:pt idx="7765">
                  <c:v>8.1877609373560534E-2</c:v>
                </c:pt>
                <c:pt idx="7766">
                  <c:v>8.1887976252701111E-2</c:v>
                </c:pt>
                <c:pt idx="7767">
                  <c:v>8.1895044517769605E-2</c:v>
                </c:pt>
                <c:pt idx="7768">
                  <c:v>8.1900699093853141E-2</c:v>
                </c:pt>
                <c:pt idx="7769">
                  <c:v>8.1908238478893738E-2</c:v>
                </c:pt>
                <c:pt idx="7770">
                  <c:v>8.1916720219120831E-2</c:v>
                </c:pt>
                <c:pt idx="7771">
                  <c:v>8.192331707845027E-2</c:v>
                </c:pt>
                <c:pt idx="7772">
                  <c:v>8.1932741087716032E-2</c:v>
                </c:pt>
                <c:pt idx="7773">
                  <c:v>8.1943578588579008E-2</c:v>
                </c:pt>
                <c:pt idx="7774">
                  <c:v>8.1952531218095884E-2</c:v>
                </c:pt>
                <c:pt idx="7775">
                  <c:v>8.1960070212365829E-2</c:v>
                </c:pt>
                <c:pt idx="7776">
                  <c:v>8.1968551512982893E-2</c:v>
                </c:pt>
                <c:pt idx="7777">
                  <c:v>8.197609038647749E-2</c:v>
                </c:pt>
                <c:pt idx="7778">
                  <c:v>8.1981744504300499E-2</c:v>
                </c:pt>
                <c:pt idx="7779">
                  <c:v>8.1988340934689583E-2</c:v>
                </c:pt>
                <c:pt idx="7780">
                  <c:v>8.1997764331192727E-2</c:v>
                </c:pt>
                <c:pt idx="7781">
                  <c:v>8.2007658801950281E-2</c:v>
                </c:pt>
                <c:pt idx="7782">
                  <c:v>8.2016610857801889E-2</c:v>
                </c:pt>
                <c:pt idx="7783">
                  <c:v>8.2026976296038528E-2</c:v>
                </c:pt>
                <c:pt idx="7784">
                  <c:v>8.2039226220890021E-2</c:v>
                </c:pt>
                <c:pt idx="7785">
                  <c:v>8.2052418279836212E-2</c:v>
                </c:pt>
                <c:pt idx="7786">
                  <c:v>8.2064667893031323E-2</c:v>
                </c:pt>
                <c:pt idx="7787">
                  <c:v>8.2075032833150235E-2</c:v>
                </c:pt>
                <c:pt idx="7788">
                  <c:v>8.208539766583825E-2</c:v>
                </c:pt>
                <c:pt idx="7789">
                  <c:v>8.209717575440087E-2</c:v>
                </c:pt>
                <c:pt idx="7790">
                  <c:v>8.210848258891125E-2</c:v>
                </c:pt>
                <c:pt idx="7791">
                  <c:v>8.2117433742232154E-2</c:v>
                </c:pt>
                <c:pt idx="7792">
                  <c:v>8.2125442600972279E-2</c:v>
                </c:pt>
                <c:pt idx="7793">
                  <c:v>8.213533580850782E-2</c:v>
                </c:pt>
                <c:pt idx="7794">
                  <c:v>8.2146171113984603E-2</c:v>
                </c:pt>
                <c:pt idx="7795">
                  <c:v>8.2154650836377505E-2</c:v>
                </c:pt>
                <c:pt idx="7796">
                  <c:v>8.2162188307028511E-2</c:v>
                </c:pt>
                <c:pt idx="7797">
                  <c:v>8.2171610065449083E-2</c:v>
                </c:pt>
                <c:pt idx="7798">
                  <c:v>8.2182444977892524E-2</c:v>
                </c:pt>
                <c:pt idx="7799">
                  <c:v>8.2195635147636198E-2</c:v>
                </c:pt>
                <c:pt idx="7800">
                  <c:v>8.2208354075119686E-2</c:v>
                </c:pt>
                <c:pt idx="7801">
                  <c:v>8.221871752605453E-2</c:v>
                </c:pt>
                <c:pt idx="7802">
                  <c:v>8.2228609810849923E-2</c:v>
                </c:pt>
                <c:pt idx="7803">
                  <c:v>8.2237559888962947E-2</c:v>
                </c:pt>
                <c:pt idx="7804">
                  <c:v>8.2245567785691365E-2</c:v>
                </c:pt>
                <c:pt idx="7805">
                  <c:v>8.2254046665273431E-2</c:v>
                </c:pt>
                <c:pt idx="7806">
                  <c:v>8.2262996515728382E-2</c:v>
                </c:pt>
                <c:pt idx="7807">
                  <c:v>8.2274772512713937E-2</c:v>
                </c:pt>
                <c:pt idx="7808">
                  <c:v>8.2287019402474959E-2</c:v>
                </c:pt>
                <c:pt idx="7809">
                  <c:v>8.2297382038202263E-2</c:v>
                </c:pt>
                <c:pt idx="7810">
                  <c:v>8.2307273544860005E-2</c:v>
                </c:pt>
                <c:pt idx="7811">
                  <c:v>8.2318106987509118E-2</c:v>
                </c:pt>
                <c:pt idx="7812">
                  <c:v>8.2327998289169341E-2</c:v>
                </c:pt>
                <c:pt idx="7813">
                  <c:v>8.2336005461711922E-2</c:v>
                </c:pt>
                <c:pt idx="7814">
                  <c:v>8.2344954578681392E-2</c:v>
                </c:pt>
                <c:pt idx="7815">
                  <c:v>8.2356258611960581E-2</c:v>
                </c:pt>
                <c:pt idx="7816">
                  <c:v>8.2367562517460219E-2</c:v>
                </c:pt>
                <c:pt idx="7817">
                  <c:v>8.2376040362730898E-2</c:v>
                </c:pt>
                <c:pt idx="7818">
                  <c:v>8.238357616485581E-2</c:v>
                </c:pt>
                <c:pt idx="7819">
                  <c:v>8.2391582892391013E-2</c:v>
                </c:pt>
                <c:pt idx="7820">
                  <c:v>8.2403828351680711E-2</c:v>
                </c:pt>
                <c:pt idx="7821">
                  <c:v>8.241889948034363E-2</c:v>
                </c:pt>
                <c:pt idx="7822">
                  <c:v>8.2432557494501471E-2</c:v>
                </c:pt>
                <c:pt idx="7823">
                  <c:v>8.244433149491838E-2</c:v>
                </c:pt>
                <c:pt idx="7824">
                  <c:v>8.2455163452867991E-2</c:v>
                </c:pt>
                <c:pt idx="7825">
                  <c:v>8.2465995293487471E-2</c:v>
                </c:pt>
                <c:pt idx="7826">
                  <c:v>8.2476356074728113E-2</c:v>
                </c:pt>
                <c:pt idx="7827">
                  <c:v>8.2486245811230333E-2</c:v>
                </c:pt>
                <c:pt idx="7828">
                  <c:v>8.2496606382663068E-2</c:v>
                </c:pt>
                <c:pt idx="7829">
                  <c:v>8.2505554062517875E-2</c:v>
                </c:pt>
                <c:pt idx="7830">
                  <c:v>8.25145016623125E-2</c:v>
                </c:pt>
                <c:pt idx="7831">
                  <c:v>8.2523449182048361E-2</c:v>
                </c:pt>
                <c:pt idx="7832">
                  <c:v>8.2531925705845013E-2</c:v>
                </c:pt>
                <c:pt idx="7833">
                  <c:v>8.2540873069680748E-2</c:v>
                </c:pt>
                <c:pt idx="7834">
                  <c:v>8.2550291260917202E-2</c:v>
                </c:pt>
                <c:pt idx="7835">
                  <c:v>8.2561592973315168E-2</c:v>
                </c:pt>
                <c:pt idx="7836">
                  <c:v>8.2571952764141546E-2</c:v>
                </c:pt>
                <c:pt idx="7837">
                  <c:v>8.2580899769849656E-2</c:v>
                </c:pt>
                <c:pt idx="7838">
                  <c:v>8.2590788472501314E-2</c:v>
                </c:pt>
                <c:pt idx="7839">
                  <c:v>8.2600206193638948E-2</c:v>
                </c:pt>
                <c:pt idx="7840">
                  <c:v>8.2608211186871283E-2</c:v>
                </c:pt>
                <c:pt idx="7841">
                  <c:v>8.2615745239612445E-2</c:v>
                </c:pt>
                <c:pt idx="7842">
                  <c:v>8.2626575340984804E-2</c:v>
                </c:pt>
                <c:pt idx="7843">
                  <c:v>8.2639759653912515E-2</c:v>
                </c:pt>
                <c:pt idx="7844">
                  <c:v>8.2652472933899282E-2</c:v>
                </c:pt>
                <c:pt idx="7845">
                  <c:v>8.266283178327577E-2</c:v>
                </c:pt>
                <c:pt idx="7846">
                  <c:v>8.2668482019526326E-2</c:v>
                </c:pt>
                <c:pt idx="7847">
                  <c:v>8.2673190525347814E-2</c:v>
                </c:pt>
                <c:pt idx="7848">
                  <c:v>8.2682136625330957E-2</c:v>
                </c:pt>
                <c:pt idx="7849">
                  <c:v>8.2692495167432392E-2</c:v>
                </c:pt>
                <c:pt idx="7850">
                  <c:v>8.270191193077768E-2</c:v>
                </c:pt>
                <c:pt idx="7851">
                  <c:v>8.2711328605448664E-2</c:v>
                </c:pt>
                <c:pt idx="7852">
                  <c:v>8.2720745191446815E-2</c:v>
                </c:pt>
                <c:pt idx="7853">
                  <c:v>8.2730161688773465E-2</c:v>
                </c:pt>
                <c:pt idx="7854">
                  <c:v>8.2740990551081528E-2</c:v>
                </c:pt>
                <c:pt idx="7855">
                  <c:v>8.2750406857770645E-2</c:v>
                </c:pt>
                <c:pt idx="7856">
                  <c:v>8.2756998219696773E-2</c:v>
                </c:pt>
                <c:pt idx="7857">
                  <c:v>8.2763589538177015E-2</c:v>
                </c:pt>
                <c:pt idx="7858">
                  <c:v>8.2774418038507477E-2</c:v>
                </c:pt>
                <c:pt idx="7859">
                  <c:v>8.2789012788211283E-2</c:v>
                </c:pt>
                <c:pt idx="7860">
                  <c:v>8.2801724170854463E-2</c:v>
                </c:pt>
                <c:pt idx="7861">
                  <c:v>8.2812552258254124E-2</c:v>
                </c:pt>
                <c:pt idx="7862">
                  <c:v>8.2822909449534493E-2</c:v>
                </c:pt>
                <c:pt idx="7863">
                  <c:v>8.283373730754201E-2</c:v>
                </c:pt>
                <c:pt idx="7864">
                  <c:v>8.2844565048308144E-2</c:v>
                </c:pt>
                <c:pt idx="7865">
                  <c:v>8.2856804961913208E-2</c:v>
                </c:pt>
                <c:pt idx="7866">
                  <c:v>8.2870456996502168E-2</c:v>
                </c:pt>
                <c:pt idx="7867">
                  <c:v>8.2881284339686334E-2</c:v>
                </c:pt>
                <c:pt idx="7868">
                  <c:v>8.2889287083214927E-2</c:v>
                </c:pt>
                <c:pt idx="7869">
                  <c:v>8.2895406785054013E-2</c:v>
                </c:pt>
                <c:pt idx="7870">
                  <c:v>8.2902467932947005E-2</c:v>
                </c:pt>
                <c:pt idx="7871">
                  <c:v>8.2910941244604491E-2</c:v>
                </c:pt>
                <c:pt idx="7872">
                  <c:v>8.2919885217908107E-2</c:v>
                </c:pt>
                <c:pt idx="7873">
                  <c:v>8.2928358381985451E-2</c:v>
                </c:pt>
                <c:pt idx="7874">
                  <c:v>8.2937302199512772E-2</c:v>
                </c:pt>
                <c:pt idx="7875">
                  <c:v>8.2945304494759328E-2</c:v>
                </c:pt>
                <c:pt idx="7876">
                  <c:v>8.2953777443458415E-2</c:v>
                </c:pt>
                <c:pt idx="7877">
                  <c:v>8.2963662459539358E-2</c:v>
                </c:pt>
                <c:pt idx="7878">
                  <c:v>8.2974018085869142E-2</c:v>
                </c:pt>
                <c:pt idx="7879">
                  <c:v>8.2985315010469546E-2</c:v>
                </c:pt>
                <c:pt idx="7880">
                  <c:v>8.2998023898100973E-2</c:v>
                </c:pt>
                <c:pt idx="7881">
                  <c:v>8.3008849860170278E-2</c:v>
                </c:pt>
                <c:pt idx="7882">
                  <c:v>8.3015910207073246E-2</c:v>
                </c:pt>
                <c:pt idx="7883">
                  <c:v>8.3022970504128227E-2</c:v>
                </c:pt>
                <c:pt idx="7884">
                  <c:v>8.3030501432710554E-2</c:v>
                </c:pt>
                <c:pt idx="7885">
                  <c:v>8.3037090948696615E-2</c:v>
                </c:pt>
                <c:pt idx="7886">
                  <c:v>8.3043680421261049E-2</c:v>
                </c:pt>
                <c:pt idx="7887">
                  <c:v>8.3053564548694142E-2</c:v>
                </c:pt>
                <c:pt idx="7888">
                  <c:v>8.3064389909502281E-2</c:v>
                </c:pt>
                <c:pt idx="7889">
                  <c:v>8.3073332510476633E-2</c:v>
                </c:pt>
                <c:pt idx="7890">
                  <c:v>8.3081804374474877E-2</c:v>
                </c:pt>
                <c:pt idx="7891">
                  <c:v>8.3092629429582704E-2</c:v>
                </c:pt>
                <c:pt idx="7892">
                  <c:v>8.3105807599379994E-2</c:v>
                </c:pt>
                <c:pt idx="7893">
                  <c:v>8.3118514955786232E-2</c:v>
                </c:pt>
                <c:pt idx="7894">
                  <c:v>8.3130280882556737E-2</c:v>
                </c:pt>
                <c:pt idx="7895">
                  <c:v>8.3140164154061072E-2</c:v>
                </c:pt>
                <c:pt idx="7896">
                  <c:v>8.314816482611731E-2</c:v>
                </c:pt>
                <c:pt idx="7897">
                  <c:v>8.3157577299527205E-2</c:v>
                </c:pt>
                <c:pt idx="7898">
                  <c:v>8.3167460301258642E-2</c:v>
                </c:pt>
                <c:pt idx="7899">
                  <c:v>8.317640198056718E-2</c:v>
                </c:pt>
                <c:pt idx="7900">
                  <c:v>8.3185814188200563E-2</c:v>
                </c:pt>
                <c:pt idx="7901">
                  <c:v>8.3197579323164517E-2</c:v>
                </c:pt>
                <c:pt idx="7902">
                  <c:v>8.3210285513455759E-2</c:v>
                </c:pt>
                <c:pt idx="7903">
                  <c:v>8.322157976929162E-2</c:v>
                </c:pt>
                <c:pt idx="7904">
                  <c:v>8.3231932725084071E-2</c:v>
                </c:pt>
                <c:pt idx="7905">
                  <c:v>8.3243226736434542E-2</c:v>
                </c:pt>
                <c:pt idx="7906">
                  <c:v>8.3254991195955474E-2</c:v>
                </c:pt>
                <c:pt idx="7907">
                  <c:v>8.3266755517075366E-2</c:v>
                </c:pt>
                <c:pt idx="7908">
                  <c:v>8.3276637439862397E-2</c:v>
                </c:pt>
                <c:pt idx="7909">
                  <c:v>8.3285107581671347E-2</c:v>
                </c:pt>
                <c:pt idx="7910">
                  <c:v>8.329357765173781E-2</c:v>
                </c:pt>
                <c:pt idx="7911">
                  <c:v>8.3302047650062716E-2</c:v>
                </c:pt>
                <c:pt idx="7912">
                  <c:v>8.3310047027052539E-2</c:v>
                </c:pt>
                <c:pt idx="7913">
                  <c:v>8.3318987431492825E-2</c:v>
                </c:pt>
                <c:pt idx="7914">
                  <c:v>8.3326986672976708E-2</c:v>
                </c:pt>
                <c:pt idx="7915">
                  <c:v>8.3335926925971707E-2</c:v>
                </c:pt>
                <c:pt idx="7916">
                  <c:v>8.3346749230553283E-2</c:v>
                </c:pt>
                <c:pt idx="7917">
                  <c:v>8.3357100890559727E-2</c:v>
                </c:pt>
                <c:pt idx="7918">
                  <c:v>8.3366040874331221E-2</c:v>
                </c:pt>
                <c:pt idx="7919">
                  <c:v>8.3373569219727994E-2</c:v>
                </c:pt>
                <c:pt idx="7920">
                  <c:v>8.3380626992064527E-2</c:v>
                </c:pt>
                <c:pt idx="7921">
                  <c:v>8.3388155227653166E-2</c:v>
                </c:pt>
                <c:pt idx="7922">
                  <c:v>8.3396153915868507E-2</c:v>
                </c:pt>
                <c:pt idx="7923">
                  <c:v>8.3403682034567994E-2</c:v>
                </c:pt>
                <c:pt idx="7924">
                  <c:v>8.3413092103247544E-2</c:v>
                </c:pt>
                <c:pt idx="7925">
                  <c:v>8.3424384068779056E-2</c:v>
                </c:pt>
                <c:pt idx="7926">
                  <c:v>8.3433793942653794E-2</c:v>
                </c:pt>
                <c:pt idx="7927">
                  <c:v>8.3441792265828749E-2</c:v>
                </c:pt>
                <c:pt idx="7928">
                  <c:v>8.3447438102494748E-2</c:v>
                </c:pt>
                <c:pt idx="7929">
                  <c:v>8.3453083907285425E-2</c:v>
                </c:pt>
                <c:pt idx="7930">
                  <c:v>8.3459200159838737E-2</c:v>
                </c:pt>
                <c:pt idx="7931">
                  <c:v>8.3468609706105701E-2</c:v>
                </c:pt>
                <c:pt idx="7932">
                  <c:v>8.3480371514432175E-2</c:v>
                </c:pt>
                <c:pt idx="7933">
                  <c:v>8.3490721791325731E-2</c:v>
                </c:pt>
                <c:pt idx="7934">
                  <c:v>8.3498719659188286E-2</c:v>
                </c:pt>
                <c:pt idx="7935">
                  <c:v>8.3503424257462766E-2</c:v>
                </c:pt>
                <c:pt idx="7936">
                  <c:v>8.350906974617632E-2</c:v>
                </c:pt>
                <c:pt idx="7937">
                  <c:v>8.352036062798969E-2</c:v>
                </c:pt>
                <c:pt idx="7938">
                  <c:v>8.3535414938768246E-2</c:v>
                </c:pt>
                <c:pt idx="7939">
                  <c:v>8.3551880331688227E-2</c:v>
                </c:pt>
                <c:pt idx="7940">
                  <c:v>8.356787502521372E-2</c:v>
                </c:pt>
                <c:pt idx="7941">
                  <c:v>8.3580576511358168E-2</c:v>
                </c:pt>
                <c:pt idx="7942">
                  <c:v>8.3591866585830704E-2</c:v>
                </c:pt>
                <c:pt idx="7943">
                  <c:v>8.3603626944531023E-2</c:v>
                </c:pt>
                <c:pt idx="7944">
                  <c:v>8.3614446352385033E-2</c:v>
                </c:pt>
                <c:pt idx="7945">
                  <c:v>8.3622913633399798E-2</c:v>
                </c:pt>
                <c:pt idx="7946">
                  <c:v>8.3629969646145746E-2</c:v>
                </c:pt>
                <c:pt idx="7947">
                  <c:v>8.3638907190819164E-2</c:v>
                </c:pt>
                <c:pt idx="7948">
                  <c:v>8.3650666996321371E-2</c:v>
                </c:pt>
                <c:pt idx="7949">
                  <c:v>8.3663367430935026E-2</c:v>
                </c:pt>
                <c:pt idx="7950">
                  <c:v>8.3672304677120127E-2</c:v>
                </c:pt>
                <c:pt idx="7951">
                  <c:v>8.3677949212504363E-2</c:v>
                </c:pt>
                <c:pt idx="7952">
                  <c:v>8.3683593716028029E-2</c:v>
                </c:pt>
                <c:pt idx="7953">
                  <c:v>8.3690178929871323E-2</c:v>
                </c:pt>
                <c:pt idx="7954">
                  <c:v>8.3699586302994067E-2</c:v>
                </c:pt>
                <c:pt idx="7955">
                  <c:v>8.3711345394947692E-2</c:v>
                </c:pt>
                <c:pt idx="7956">
                  <c:v>8.3723574703897768E-2</c:v>
                </c:pt>
                <c:pt idx="7957">
                  <c:v>8.3736274212591555E-2</c:v>
                </c:pt>
                <c:pt idx="7958">
                  <c:v>8.3747562529372169E-2</c:v>
                </c:pt>
                <c:pt idx="7959">
                  <c:v>8.3755558343328249E-2</c:v>
                </c:pt>
                <c:pt idx="7960">
                  <c:v>8.3763554093351927E-2</c:v>
                </c:pt>
                <c:pt idx="7961">
                  <c:v>8.3771549779444301E-2</c:v>
                </c:pt>
                <c:pt idx="7962">
                  <c:v>8.3780015730330365E-2</c:v>
                </c:pt>
                <c:pt idx="7963">
                  <c:v>8.3790362906304233E-2</c:v>
                </c:pt>
                <c:pt idx="7964">
                  <c:v>8.3800239656223047E-2</c:v>
                </c:pt>
                <c:pt idx="7965">
                  <c:v>8.3808705364226993E-2</c:v>
                </c:pt>
                <c:pt idx="7966">
                  <c:v>8.3814349129747376E-2</c:v>
                </c:pt>
                <c:pt idx="7967">
                  <c:v>8.3819052243349526E-2</c:v>
                </c:pt>
                <c:pt idx="7968">
                  <c:v>8.3825636565232634E-2</c:v>
                </c:pt>
                <c:pt idx="7969">
                  <c:v>8.3836923873313068E-2</c:v>
                </c:pt>
                <c:pt idx="7970">
                  <c:v>8.3849621942618788E-2</c:v>
                </c:pt>
                <c:pt idx="7971">
                  <c:v>8.3860908979974044E-2</c:v>
                </c:pt>
                <c:pt idx="7972">
                  <c:v>8.3871725604561534E-2</c:v>
                </c:pt>
                <c:pt idx="7973">
                  <c:v>8.3881131269970155E-2</c:v>
                </c:pt>
                <c:pt idx="7974">
                  <c:v>8.3888185460970835E-2</c:v>
                </c:pt>
                <c:pt idx="7975">
                  <c:v>8.3896180150616048E-2</c:v>
                </c:pt>
                <c:pt idx="7976">
                  <c:v>8.3907466662482125E-2</c:v>
                </c:pt>
                <c:pt idx="7977">
                  <c:v>8.392016383606786E-2</c:v>
                </c:pt>
                <c:pt idx="7978">
                  <c:v>8.3935212129333067E-2</c:v>
                </c:pt>
                <c:pt idx="7979">
                  <c:v>8.394978994749E-2</c:v>
                </c:pt>
                <c:pt idx="7980">
                  <c:v>8.3961546097661502E-2</c:v>
                </c:pt>
                <c:pt idx="7981">
                  <c:v>8.3970950918290474E-2</c:v>
                </c:pt>
                <c:pt idx="7982">
                  <c:v>8.3978944946281234E-2</c:v>
                </c:pt>
                <c:pt idx="7983">
                  <c:v>8.3985528215467037E-2</c:v>
                </c:pt>
                <c:pt idx="7984">
                  <c:v>8.3993051898610796E-2</c:v>
                </c:pt>
                <c:pt idx="7985">
                  <c:v>8.4003396870507757E-2</c:v>
                </c:pt>
                <c:pt idx="7986">
                  <c:v>8.4013271516578239E-2</c:v>
                </c:pt>
                <c:pt idx="7987">
                  <c:v>8.4020794990994047E-2</c:v>
                </c:pt>
                <c:pt idx="7988">
                  <c:v>8.4026907772278975E-2</c:v>
                </c:pt>
                <c:pt idx="7989">
                  <c:v>8.4035371561602304E-2</c:v>
                </c:pt>
                <c:pt idx="7990">
                  <c:v>8.4045716095714859E-2</c:v>
                </c:pt>
                <c:pt idx="7991">
                  <c:v>8.4059822106145335E-2</c:v>
                </c:pt>
                <c:pt idx="7992">
                  <c:v>8.4074868297954353E-2</c:v>
                </c:pt>
                <c:pt idx="7993">
                  <c:v>8.4088503713737092E-2</c:v>
                </c:pt>
                <c:pt idx="7994">
                  <c:v>8.4098377519447653E-2</c:v>
                </c:pt>
                <c:pt idx="7995">
                  <c:v>8.4103549474006722E-2</c:v>
                </c:pt>
                <c:pt idx="7996">
                  <c:v>8.4107310878703323E-2</c:v>
                </c:pt>
                <c:pt idx="7997">
                  <c:v>8.4112952959220597E-2</c:v>
                </c:pt>
                <c:pt idx="7998">
                  <c:v>8.4121886188270392E-2</c:v>
                </c:pt>
                <c:pt idx="7999">
                  <c:v>8.4133170153004228E-2</c:v>
                </c:pt>
                <c:pt idx="8000">
                  <c:v>8.4144924147540587E-2</c:v>
                </c:pt>
                <c:pt idx="8001">
                  <c:v>8.4156207852319448E-2</c:v>
                </c:pt>
                <c:pt idx="8002">
                  <c:v>8.416702128325905E-2</c:v>
                </c:pt>
                <c:pt idx="8003">
                  <c:v>8.4179245020911453E-2</c:v>
                </c:pt>
                <c:pt idx="8004">
                  <c:v>8.4193349147920329E-2</c:v>
                </c:pt>
                <c:pt idx="8005">
                  <c:v>8.4207923203515708E-2</c:v>
                </c:pt>
                <c:pt idx="8006">
                  <c:v>8.422249704671135E-2</c:v>
                </c:pt>
                <c:pt idx="8007">
                  <c:v>8.4235660335427745E-2</c:v>
                </c:pt>
                <c:pt idx="8008">
                  <c:v>8.4247883234088328E-2</c:v>
                </c:pt>
                <c:pt idx="8009">
                  <c:v>8.4259635880372968E-2</c:v>
                </c:pt>
                <c:pt idx="8010">
                  <c:v>8.4271388388534665E-2</c:v>
                </c:pt>
                <c:pt idx="8011">
                  <c:v>8.4281260388651497E-2</c:v>
                </c:pt>
                <c:pt idx="8012">
                  <c:v>8.4289251936414289E-2</c:v>
                </c:pt>
                <c:pt idx="8013">
                  <c:v>8.4298183590690745E-2</c:v>
                </c:pt>
                <c:pt idx="8014">
                  <c:v>8.4308995486502919E-2</c:v>
                </c:pt>
                <c:pt idx="8015">
                  <c:v>8.4318397040015425E-2</c:v>
                </c:pt>
                <c:pt idx="8016">
                  <c:v>8.4324508002400544E-2</c:v>
                </c:pt>
                <c:pt idx="8017">
                  <c:v>8.4330148857610546E-2</c:v>
                </c:pt>
                <c:pt idx="8018">
                  <c:v>8.4336729815139733E-2</c:v>
                </c:pt>
                <c:pt idx="8019">
                  <c:v>8.4344250856427994E-2</c:v>
                </c:pt>
                <c:pt idx="8020">
                  <c:v>8.4352241900817665E-2</c:v>
                </c:pt>
                <c:pt idx="8021">
                  <c:v>8.4358822712955708E-2</c:v>
                </c:pt>
                <c:pt idx="8022">
                  <c:v>8.4366343588084855E-2</c:v>
                </c:pt>
                <c:pt idx="8023">
                  <c:v>8.43752745538347E-2</c:v>
                </c:pt>
                <c:pt idx="8024">
                  <c:v>8.4386085616183992E-2</c:v>
                </c:pt>
                <c:pt idx="8025">
                  <c:v>8.4398306676361057E-2</c:v>
                </c:pt>
                <c:pt idx="8026">
                  <c:v>8.4410527587185633E-2</c:v>
                </c:pt>
                <c:pt idx="8027">
                  <c:v>8.4421808295388728E-2</c:v>
                </c:pt>
                <c:pt idx="8028">
                  <c:v>8.4431678810679048E-2</c:v>
                </c:pt>
                <c:pt idx="8029">
                  <c:v>8.4440139174813064E-2</c:v>
                </c:pt>
                <c:pt idx="8030">
                  <c:v>8.4449539495458081E-2</c:v>
                </c:pt>
                <c:pt idx="8031">
                  <c:v>8.4457529698529224E-2</c:v>
                </c:pt>
                <c:pt idx="8032">
                  <c:v>8.4465049831334807E-2</c:v>
                </c:pt>
                <c:pt idx="8033">
                  <c:v>8.4472099904479347E-2</c:v>
                </c:pt>
                <c:pt idx="8034">
                  <c:v>8.4478679927904129E-2</c:v>
                </c:pt>
                <c:pt idx="8035">
                  <c:v>8.4485259908032712E-2</c:v>
                </c:pt>
                <c:pt idx="8036">
                  <c:v>8.449277983230713E-2</c:v>
                </c:pt>
                <c:pt idx="8037">
                  <c:v>8.4501709668935721E-2</c:v>
                </c:pt>
                <c:pt idx="8038">
                  <c:v>8.4512049380147766E-2</c:v>
                </c:pt>
                <c:pt idx="8039">
                  <c:v>8.4522388984451385E-2</c:v>
                </c:pt>
                <c:pt idx="8040">
                  <c:v>8.4531318556680293E-2</c:v>
                </c:pt>
                <c:pt idx="8041">
                  <c:v>8.4540718020252828E-2</c:v>
                </c:pt>
                <c:pt idx="8042">
                  <c:v>8.455011739547659E-2</c:v>
                </c:pt>
                <c:pt idx="8043">
                  <c:v>8.4559046720107112E-2</c:v>
                </c:pt>
                <c:pt idx="8044">
                  <c:v>8.4567975965005579E-2</c:v>
                </c:pt>
                <c:pt idx="8045">
                  <c:v>8.4578784944259564E-2</c:v>
                </c:pt>
                <c:pt idx="8046">
                  <c:v>8.4588653910238787E-2</c:v>
                </c:pt>
                <c:pt idx="8047">
                  <c:v>8.4596173057041341E-2</c:v>
                </c:pt>
                <c:pt idx="8048">
                  <c:v>8.4604632029614532E-2</c:v>
                </c:pt>
                <c:pt idx="8049">
                  <c:v>8.4613560867481563E-2</c:v>
                </c:pt>
                <c:pt idx="8050">
                  <c:v>8.4622019692973796E-2</c:v>
                </c:pt>
                <c:pt idx="8051">
                  <c:v>8.4630478446914723E-2</c:v>
                </c:pt>
                <c:pt idx="8052">
                  <c:v>8.4637527353876085E-2</c:v>
                </c:pt>
                <c:pt idx="8053">
                  <c:v>8.4643166443670564E-2</c:v>
                </c:pt>
                <c:pt idx="8054">
                  <c:v>8.4648335581381101E-2</c:v>
                </c:pt>
                <c:pt idx="8055">
                  <c:v>8.4656324196195218E-2</c:v>
                </c:pt>
                <c:pt idx="8056">
                  <c:v>8.466713222054234E-2</c:v>
                </c:pt>
                <c:pt idx="8057">
                  <c:v>8.4677000314668169E-2</c:v>
                </c:pt>
                <c:pt idx="8058">
                  <c:v>8.4683578989985964E-2</c:v>
                </c:pt>
                <c:pt idx="8059">
                  <c:v>8.4689217820097792E-2</c:v>
                </c:pt>
                <c:pt idx="8060">
                  <c:v>8.4698145902747587E-2</c:v>
                </c:pt>
                <c:pt idx="8061">
                  <c:v>8.4708953475097021E-2</c:v>
                </c:pt>
                <c:pt idx="8062">
                  <c:v>8.472023081736571E-2</c:v>
                </c:pt>
                <c:pt idx="8063">
                  <c:v>8.4729158623134307E-2</c:v>
                </c:pt>
                <c:pt idx="8064">
                  <c:v>8.4737616470865751E-2</c:v>
                </c:pt>
                <c:pt idx="8065">
                  <c:v>8.4747013995557841E-2</c:v>
                </c:pt>
                <c:pt idx="8066">
                  <c:v>8.4754531951726483E-2</c:v>
                </c:pt>
                <c:pt idx="8067">
                  <c:v>8.476298958485777E-2</c:v>
                </c:pt>
                <c:pt idx="8068">
                  <c:v>8.4774736178874321E-2</c:v>
                </c:pt>
                <c:pt idx="8069">
                  <c:v>8.4786952490281328E-2</c:v>
                </c:pt>
                <c:pt idx="8070">
                  <c:v>8.4797759102894568E-2</c:v>
                </c:pt>
                <c:pt idx="8071">
                  <c:v>8.4809975133051621E-2</c:v>
                </c:pt>
                <c:pt idx="8072">
                  <c:v>8.4822191013978698E-2</c:v>
                </c:pt>
                <c:pt idx="8073">
                  <c:v>8.4832057578095948E-2</c:v>
                </c:pt>
                <c:pt idx="8074">
                  <c:v>8.4839574894940026E-2</c:v>
                </c:pt>
                <c:pt idx="8075">
                  <c:v>8.4847092155274723E-2</c:v>
                </c:pt>
                <c:pt idx="8076">
                  <c:v>8.4857898118005079E-2</c:v>
                </c:pt>
                <c:pt idx="8077">
                  <c:v>8.4871053045465064E-2</c:v>
                </c:pt>
                <c:pt idx="8078">
                  <c:v>8.4882798370179827E-2</c:v>
                </c:pt>
                <c:pt idx="8079">
                  <c:v>8.4889845498792346E-2</c:v>
                </c:pt>
                <c:pt idx="8080">
                  <c:v>8.4895952970085412E-2</c:v>
                </c:pt>
                <c:pt idx="8081">
                  <c:v>8.4901590602787E-2</c:v>
                </c:pt>
                <c:pt idx="8082">
                  <c:v>8.4906288605759966E-2</c:v>
                </c:pt>
                <c:pt idx="8083">
                  <c:v>8.4910986586661699E-2</c:v>
                </c:pt>
                <c:pt idx="8084">
                  <c:v>8.4918503310197097E-2</c:v>
                </c:pt>
                <c:pt idx="8085">
                  <c:v>8.4928368924093528E-2</c:v>
                </c:pt>
                <c:pt idx="8086">
                  <c:v>8.4939174008590232E-2</c:v>
                </c:pt>
                <c:pt idx="8087">
                  <c:v>8.4950448754897115E-2</c:v>
                </c:pt>
                <c:pt idx="8088">
                  <c:v>8.495843495661945E-2</c:v>
                </c:pt>
                <c:pt idx="8089">
                  <c:v>8.4965011780736927E-2</c:v>
                </c:pt>
                <c:pt idx="8090">
                  <c:v>8.4972058330006539E-2</c:v>
                </c:pt>
                <c:pt idx="8091">
                  <c:v>8.4980044359153226E-2</c:v>
                </c:pt>
                <c:pt idx="8092">
                  <c:v>8.499131864466912E-2</c:v>
                </c:pt>
                <c:pt idx="8093">
                  <c:v>8.5004002063940556E-2</c:v>
                </c:pt>
                <c:pt idx="8094">
                  <c:v>8.501480633125047E-2</c:v>
                </c:pt>
                <c:pt idx="8095">
                  <c:v>8.5023731507504932E-2</c:v>
                </c:pt>
                <c:pt idx="8096">
                  <c:v>8.5033126343821167E-2</c:v>
                </c:pt>
                <c:pt idx="8097">
                  <c:v>8.5042990826960943E-2</c:v>
                </c:pt>
                <c:pt idx="8098">
                  <c:v>8.5053324943025505E-2</c:v>
                </c:pt>
                <c:pt idx="8099">
                  <c:v>8.5064598402390126E-2</c:v>
                </c:pt>
                <c:pt idx="8100">
                  <c:v>8.5078220329559265E-2</c:v>
                </c:pt>
                <c:pt idx="8101">
                  <c:v>8.5090902646675404E-2</c:v>
                </c:pt>
                <c:pt idx="8102">
                  <c:v>8.5100766559901023E-2</c:v>
                </c:pt>
                <c:pt idx="8103">
                  <c:v>8.5107812152636311E-2</c:v>
                </c:pt>
                <c:pt idx="8104">
                  <c:v>8.5113448591083621E-2</c:v>
                </c:pt>
                <c:pt idx="8105">
                  <c:v>8.5119554696884037E-2</c:v>
                </c:pt>
                <c:pt idx="8106">
                  <c:v>8.5128948633004534E-2</c:v>
                </c:pt>
                <c:pt idx="8107">
                  <c:v>8.5140690929060167E-2</c:v>
                </c:pt>
                <c:pt idx="8108">
                  <c:v>8.5152902770695524E-2</c:v>
                </c:pt>
                <c:pt idx="8109">
                  <c:v>8.5162296393552758E-2</c:v>
                </c:pt>
                <c:pt idx="8110">
                  <c:v>8.5169341552788713E-2</c:v>
                </c:pt>
                <c:pt idx="8111">
                  <c:v>8.5177326006587506E-2</c:v>
                </c:pt>
                <c:pt idx="8112">
                  <c:v>8.518718906738168E-2</c:v>
                </c:pt>
                <c:pt idx="8113">
                  <c:v>8.5197991355682359E-2</c:v>
                </c:pt>
                <c:pt idx="8114">
                  <c:v>8.52083238700857E-2</c:v>
                </c:pt>
                <c:pt idx="8115">
                  <c:v>8.5217247319336997E-2</c:v>
                </c:pt>
                <c:pt idx="8116">
                  <c:v>8.5225701039913324E-2</c:v>
                </c:pt>
                <c:pt idx="8117">
                  <c:v>8.5232745752469391E-2</c:v>
                </c:pt>
                <c:pt idx="8118">
                  <c:v>8.5237911843469044E-2</c:v>
                </c:pt>
                <c:pt idx="8119">
                  <c:v>8.5242138625344979E-2</c:v>
                </c:pt>
                <c:pt idx="8120">
                  <c:v>8.5247304667820947E-2</c:v>
                </c:pt>
                <c:pt idx="8121">
                  <c:v>8.5253879592373738E-2</c:v>
                </c:pt>
                <c:pt idx="8122">
                  <c:v>8.5264681160291747E-2</c:v>
                </c:pt>
                <c:pt idx="8123">
                  <c:v>8.5276891487881062E-2</c:v>
                </c:pt>
                <c:pt idx="8124">
                  <c:v>8.5289101666379694E-2</c:v>
                </c:pt>
                <c:pt idx="8125">
                  <c:v>8.5301781309330499E-2</c:v>
                </c:pt>
                <c:pt idx="8126">
                  <c:v>8.5315400006016964E-2</c:v>
                </c:pt>
                <c:pt idx="8127">
                  <c:v>8.5328548916489194E-2</c:v>
                </c:pt>
                <c:pt idx="8128">
                  <c:v>8.5338880081999524E-2</c:v>
                </c:pt>
                <c:pt idx="8129">
                  <c:v>8.5346393589878056E-2</c:v>
                </c:pt>
                <c:pt idx="8130">
                  <c:v>8.5353907041303953E-2</c:v>
                </c:pt>
                <c:pt idx="8131">
                  <c:v>8.5361420436278507E-2</c:v>
                </c:pt>
                <c:pt idx="8132">
                  <c:v>8.5368464192798477E-2</c:v>
                </c:pt>
                <c:pt idx="8133">
                  <c:v>8.5376916635131486E-2</c:v>
                </c:pt>
                <c:pt idx="8134">
                  <c:v>8.5386308153932763E-2</c:v>
                </c:pt>
                <c:pt idx="8135">
                  <c:v>8.5397577860070586E-2</c:v>
                </c:pt>
                <c:pt idx="8136">
                  <c:v>8.5410256127665299E-2</c:v>
                </c:pt>
                <c:pt idx="8137">
                  <c:v>8.5425282014451195E-2</c:v>
                </c:pt>
                <c:pt idx="8138">
                  <c:v>8.5441246771780083E-2</c:v>
                </c:pt>
                <c:pt idx="8139">
                  <c:v>8.5454394027619493E-2</c:v>
                </c:pt>
                <c:pt idx="8140">
                  <c:v>8.5461437129288623E-2</c:v>
                </c:pt>
                <c:pt idx="8141">
                  <c:v>8.5464723893091843E-2</c:v>
                </c:pt>
                <c:pt idx="8142">
                  <c:v>8.5469419251213749E-2</c:v>
                </c:pt>
                <c:pt idx="8143">
                  <c:v>8.5477401309425133E-2</c:v>
                </c:pt>
                <c:pt idx="8144">
                  <c:v>8.5487261411016993E-2</c:v>
                </c:pt>
                <c:pt idx="8145">
                  <c:v>8.5498529979505161E-2</c:v>
                </c:pt>
                <c:pt idx="8146">
                  <c:v>8.5508859389071781E-2</c:v>
                </c:pt>
                <c:pt idx="8147">
                  <c:v>8.5518719180490047E-2</c:v>
                </c:pt>
                <c:pt idx="8148">
                  <c:v>8.5527170352902748E-2</c:v>
                </c:pt>
                <c:pt idx="8149">
                  <c:v>8.5535151950156263E-2</c:v>
                </c:pt>
                <c:pt idx="8150">
                  <c:v>8.5542194483064465E-2</c:v>
                </c:pt>
                <c:pt idx="8151">
                  <c:v>8.5552523441614459E-2</c:v>
                </c:pt>
                <c:pt idx="8152">
                  <c:v>8.5568016679403364E-2</c:v>
                </c:pt>
                <c:pt idx="8153">
                  <c:v>8.5583509677155292E-2</c:v>
                </c:pt>
                <c:pt idx="8154">
                  <c:v>8.5597594012276651E-2</c:v>
                </c:pt>
                <c:pt idx="8155">
                  <c:v>8.560886133754976E-2</c:v>
                </c:pt>
                <c:pt idx="8156">
                  <c:v>8.5617311748192856E-2</c:v>
                </c:pt>
                <c:pt idx="8157">
                  <c:v>8.5623884240434822E-2</c:v>
                </c:pt>
                <c:pt idx="8158">
                  <c:v>8.5631395607245572E-2</c:v>
                </c:pt>
                <c:pt idx="8159">
                  <c:v>8.5642662551673854E-2</c:v>
                </c:pt>
                <c:pt idx="8160">
                  <c:v>8.5652990472550691E-2</c:v>
                </c:pt>
                <c:pt idx="8161">
                  <c:v>8.5660971065626243E-2</c:v>
                </c:pt>
                <c:pt idx="8162">
                  <c:v>8.5668012712507707E-2</c:v>
                </c:pt>
                <c:pt idx="8163">
                  <c:v>8.5675993185698393E-2</c:v>
                </c:pt>
                <c:pt idx="8164">
                  <c:v>8.5685851329358298E-2</c:v>
                </c:pt>
                <c:pt idx="8165">
                  <c:v>8.5697587087956578E-2</c:v>
                </c:pt>
                <c:pt idx="8166">
                  <c:v>8.5707445018744263E-2</c:v>
                </c:pt>
                <c:pt idx="8167">
                  <c:v>8.5716364015244531E-2</c:v>
                </c:pt>
                <c:pt idx="8168">
                  <c:v>8.5725752346675302E-2</c:v>
                </c:pt>
                <c:pt idx="8169">
                  <c:v>8.5735609999817081E-2</c:v>
                </c:pt>
                <c:pt idx="8170">
                  <c:v>8.5745936960789554E-2</c:v>
                </c:pt>
                <c:pt idx="8171">
                  <c:v>8.5755794414961242E-2</c:v>
                </c:pt>
                <c:pt idx="8172">
                  <c:v>8.5766590562801989E-2</c:v>
                </c:pt>
                <c:pt idx="8173">
                  <c:v>8.5777855984107726E-2</c:v>
                </c:pt>
                <c:pt idx="8174">
                  <c:v>8.5788182508819047E-2</c:v>
                </c:pt>
                <c:pt idx="8175">
                  <c:v>8.5798508926894584E-2</c:v>
                </c:pt>
                <c:pt idx="8176">
                  <c:v>8.5808365862856797E-2</c:v>
                </c:pt>
                <c:pt idx="8177">
                  <c:v>8.5817753330587304E-2</c:v>
                </c:pt>
                <c:pt idx="8178">
                  <c:v>8.5823855137355867E-2</c:v>
                </c:pt>
                <c:pt idx="8179">
                  <c:v>8.5829487541326896E-2</c:v>
                </c:pt>
                <c:pt idx="8180">
                  <c:v>8.5838405449401647E-2</c:v>
                </c:pt>
                <c:pt idx="8181">
                  <c:v>8.5849200705403E-2</c:v>
                </c:pt>
                <c:pt idx="8182">
                  <c:v>8.5860465196114524E-2</c:v>
                </c:pt>
                <c:pt idx="8183">
                  <c:v>8.5870790867799307E-2</c:v>
                </c:pt>
                <c:pt idx="8184">
                  <c:v>8.5879708407543984E-2</c:v>
                </c:pt>
                <c:pt idx="8185">
                  <c:v>8.5888156529737789E-2</c:v>
                </c:pt>
                <c:pt idx="8186">
                  <c:v>8.5895665911772237E-2</c:v>
                </c:pt>
                <c:pt idx="8187">
                  <c:v>8.590458322969638E-2</c:v>
                </c:pt>
                <c:pt idx="8188">
                  <c:v>8.5915847096572642E-2</c:v>
                </c:pt>
                <c:pt idx="8189">
                  <c:v>8.5926641516608365E-2</c:v>
                </c:pt>
                <c:pt idx="8190">
                  <c:v>8.5935558558318775E-2</c:v>
                </c:pt>
                <c:pt idx="8191">
                  <c:v>8.5943536896660996E-2</c:v>
                </c:pt>
                <c:pt idx="8192">
                  <c:v>8.5951984479643223E-2</c:v>
                </c:pt>
                <c:pt idx="8193">
                  <c:v>8.5959962686935551E-2</c:v>
                </c:pt>
                <c:pt idx="8194">
                  <c:v>8.5969348731670558E-2</c:v>
                </c:pt>
                <c:pt idx="8195">
                  <c:v>8.5980142574205665E-2</c:v>
                </c:pt>
                <c:pt idx="8196">
                  <c:v>8.5991874879601526E-2</c:v>
                </c:pt>
                <c:pt idx="8197">
                  <c:v>8.6004545614825748E-2</c:v>
                </c:pt>
                <c:pt idx="8198">
                  <c:v>8.6015339077460229E-2</c:v>
                </c:pt>
                <c:pt idx="8199">
                  <c:v>8.6024255328289556E-2</c:v>
                </c:pt>
                <c:pt idx="8200">
                  <c:v>8.6032232959012897E-2</c:v>
                </c:pt>
                <c:pt idx="8201">
                  <c:v>8.6042087591452668E-2</c:v>
                </c:pt>
                <c:pt idx="8202">
                  <c:v>8.6053819170117465E-2</c:v>
                </c:pt>
                <c:pt idx="8203">
                  <c:v>8.6064612100935522E-2</c:v>
                </c:pt>
                <c:pt idx="8204">
                  <c:v>8.6074466414297807E-2</c:v>
                </c:pt>
                <c:pt idx="8205">
                  <c:v>8.6084789876524029E-2</c:v>
                </c:pt>
                <c:pt idx="8206">
                  <c:v>8.6094174749704128E-2</c:v>
                </c:pt>
                <c:pt idx="8207">
                  <c:v>8.6104028771752564E-2</c:v>
                </c:pt>
                <c:pt idx="8208">
                  <c:v>8.611435192879914E-2</c:v>
                </c:pt>
                <c:pt idx="8209">
                  <c:v>8.6125144206314549E-2</c:v>
                </c:pt>
                <c:pt idx="8210">
                  <c:v>8.6135936367358126E-2</c:v>
                </c:pt>
                <c:pt idx="8211">
                  <c:v>8.6146259195024791E-2</c:v>
                </c:pt>
                <c:pt idx="8212">
                  <c:v>8.6156112703847584E-2</c:v>
                </c:pt>
                <c:pt idx="8213">
                  <c:v>8.6163620073973574E-2</c:v>
                </c:pt>
                <c:pt idx="8214">
                  <c:v>8.6170188976601017E-2</c:v>
                </c:pt>
                <c:pt idx="8215">
                  <c:v>8.6176288633260573E-2</c:v>
                </c:pt>
                <c:pt idx="8216">
                  <c:v>8.6185672647779626E-2</c:v>
                </c:pt>
                <c:pt idx="8217">
                  <c:v>8.6197871735006731E-2</c:v>
                </c:pt>
                <c:pt idx="8218">
                  <c:v>8.6210070673417571E-2</c:v>
                </c:pt>
                <c:pt idx="8219">
                  <c:v>8.6222269463016227E-2</c:v>
                </c:pt>
                <c:pt idx="8220">
                  <c:v>8.6233529752105451E-2</c:v>
                </c:pt>
                <c:pt idx="8221">
                  <c:v>8.624244405771278E-2</c:v>
                </c:pt>
                <c:pt idx="8222">
                  <c:v>8.6251827451451824E-2</c:v>
                </c:pt>
                <c:pt idx="8223">
                  <c:v>8.6264025731682417E-2</c:v>
                </c:pt>
                <c:pt idx="8224">
                  <c:v>8.6277162174755964E-2</c:v>
                </c:pt>
                <c:pt idx="8225">
                  <c:v>8.6290298445265715E-2</c:v>
                </c:pt>
                <c:pt idx="8226">
                  <c:v>8.6302496256227892E-2</c:v>
                </c:pt>
                <c:pt idx="8227">
                  <c:v>8.6311879086493043E-2</c:v>
                </c:pt>
                <c:pt idx="8228">
                  <c:v>8.6320792693700896E-2</c:v>
                </c:pt>
                <c:pt idx="8229">
                  <c:v>8.633064448291497E-2</c:v>
                </c:pt>
                <c:pt idx="8230">
                  <c:v>8.6341434426406183E-2</c:v>
                </c:pt>
                <c:pt idx="8231">
                  <c:v>8.635363161364111E-2</c:v>
                </c:pt>
                <c:pt idx="8232">
                  <c:v>8.6365359537993541E-2</c:v>
                </c:pt>
                <c:pt idx="8233">
                  <c:v>8.637661821597141E-2</c:v>
                </c:pt>
                <c:pt idx="8234">
                  <c:v>8.6388345870743052E-2</c:v>
                </c:pt>
                <c:pt idx="8235">
                  <c:v>8.6398196994463244E-2</c:v>
                </c:pt>
                <c:pt idx="8236">
                  <c:v>8.640710983230368E-2</c:v>
                </c:pt>
                <c:pt idx="8237">
                  <c:v>8.6417429861087303E-2</c:v>
                </c:pt>
                <c:pt idx="8238">
                  <c:v>8.6427749783369215E-2</c:v>
                </c:pt>
                <c:pt idx="8239">
                  <c:v>8.6437600518925739E-2</c:v>
                </c:pt>
                <c:pt idx="8240">
                  <c:v>8.6447451157446717E-2</c:v>
                </c:pt>
                <c:pt idx="8241">
                  <c:v>8.6459647051652183E-2</c:v>
                </c:pt>
                <c:pt idx="8242">
                  <c:v>8.6471842797119725E-2</c:v>
                </c:pt>
                <c:pt idx="8243">
                  <c:v>8.6483100276307429E-2</c:v>
                </c:pt>
                <c:pt idx="8244">
                  <c:v>8.6493888574943667E-2</c:v>
                </c:pt>
                <c:pt idx="8245">
                  <c:v>8.6502800559945345E-2</c:v>
                </c:pt>
                <c:pt idx="8246">
                  <c:v>8.6510774373940252E-2</c:v>
                </c:pt>
                <c:pt idx="8247">
                  <c:v>8.6520155250179948E-2</c:v>
                </c:pt>
                <c:pt idx="8248">
                  <c:v>8.6531412185507278E-2</c:v>
                </c:pt>
                <c:pt idx="8249">
                  <c:v>8.6542199962955715E-2</c:v>
                </c:pt>
                <c:pt idx="8250">
                  <c:v>8.6549704435152156E-2</c:v>
                </c:pt>
                <c:pt idx="8251">
                  <c:v>8.6555332752341577E-2</c:v>
                </c:pt>
                <c:pt idx="8252">
                  <c:v>8.656049201527069E-2</c:v>
                </c:pt>
                <c:pt idx="8253">
                  <c:v>8.6568465369259717E-2</c:v>
                </c:pt>
                <c:pt idx="8254">
                  <c:v>8.6580659787686906E-2</c:v>
                </c:pt>
                <c:pt idx="8255">
                  <c:v>8.6595668098539441E-2</c:v>
                </c:pt>
                <c:pt idx="8256">
                  <c:v>8.661161418201728E-2</c:v>
                </c:pt>
                <c:pt idx="8257">
                  <c:v>8.6625215052285667E-2</c:v>
                </c:pt>
                <c:pt idx="8258">
                  <c:v>8.6636001817862476E-2</c:v>
                </c:pt>
                <c:pt idx="8259">
                  <c:v>8.6643974569810045E-2</c:v>
                </c:pt>
                <c:pt idx="8260">
                  <c:v>8.6649602356443797E-2</c:v>
                </c:pt>
                <c:pt idx="8261">
                  <c:v>8.6657106022688266E-2</c:v>
                </c:pt>
                <c:pt idx="8262">
                  <c:v>8.6665547579911864E-2</c:v>
                </c:pt>
                <c:pt idx="8263">
                  <c:v>8.6671644215811486E-2</c:v>
                </c:pt>
                <c:pt idx="8264">
                  <c:v>8.6675864941968744E-2</c:v>
                </c:pt>
                <c:pt idx="8265">
                  <c:v>8.6681961514967945E-2</c:v>
                </c:pt>
                <c:pt idx="8266">
                  <c:v>8.6690871824031457E-2</c:v>
                </c:pt>
                <c:pt idx="8267">
                  <c:v>8.6700251010959115E-2</c:v>
                </c:pt>
                <c:pt idx="8268">
                  <c:v>8.6707285343425602E-2</c:v>
                </c:pt>
                <c:pt idx="8269">
                  <c:v>8.6712912773772188E-2</c:v>
                </c:pt>
                <c:pt idx="8270">
                  <c:v>8.6722291753977013E-2</c:v>
                </c:pt>
                <c:pt idx="8271">
                  <c:v>8.6734484296736525E-2</c:v>
                </c:pt>
                <c:pt idx="8272">
                  <c:v>8.6744800947576778E-2</c:v>
                </c:pt>
                <c:pt idx="8273">
                  <c:v>8.6751366033605115E-2</c:v>
                </c:pt>
                <c:pt idx="8274">
                  <c:v>8.6760744653166091E-2</c:v>
                </c:pt>
                <c:pt idx="8275">
                  <c:v>8.6771998880535398E-2</c:v>
                </c:pt>
                <c:pt idx="8276">
                  <c:v>8.6783721899362704E-2</c:v>
                </c:pt>
                <c:pt idx="8277">
                  <c:v>8.6794975868145455E-2</c:v>
                </c:pt>
                <c:pt idx="8278">
                  <c:v>8.6806229710277641E-2</c:v>
                </c:pt>
                <c:pt idx="8279">
                  <c:v>8.6816076718252727E-2</c:v>
                </c:pt>
                <c:pt idx="8280">
                  <c:v>8.6825923629264959E-2</c:v>
                </c:pt>
                <c:pt idx="8281">
                  <c:v>8.6834363761531377E-2</c:v>
                </c:pt>
                <c:pt idx="8282">
                  <c:v>8.6841866041521096E-2</c:v>
                </c:pt>
                <c:pt idx="8283">
                  <c:v>8.6849837152340029E-2</c:v>
                </c:pt>
                <c:pt idx="8284">
                  <c:v>8.6858745965711928E-2</c:v>
                </c:pt>
                <c:pt idx="8285">
                  <c:v>8.6867654699717509E-2</c:v>
                </c:pt>
                <c:pt idx="8286">
                  <c:v>8.6876094479776844E-2</c:v>
                </c:pt>
                <c:pt idx="8287">
                  <c:v>8.6882658703911431E-2</c:v>
                </c:pt>
                <c:pt idx="8288">
                  <c:v>8.6889691753383125E-2</c:v>
                </c:pt>
                <c:pt idx="8289">
                  <c:v>8.6897662482988566E-2</c:v>
                </c:pt>
                <c:pt idx="8290">
                  <c:v>8.690610200979372E-2</c:v>
                </c:pt>
                <c:pt idx="8291">
                  <c:v>8.6910790605020175E-2</c:v>
                </c:pt>
                <c:pt idx="8292">
                  <c:v>8.6914541465373793E-2</c:v>
                </c:pt>
                <c:pt idx="8293">
                  <c:v>8.692157429061674E-2</c:v>
                </c:pt>
                <c:pt idx="8294">
                  <c:v>8.6930482464921813E-2</c:v>
                </c:pt>
                <c:pt idx="8295">
                  <c:v>8.6939859404776346E-2</c:v>
                </c:pt>
                <c:pt idx="8296">
                  <c:v>8.6949236256704379E-2</c:v>
                </c:pt>
                <c:pt idx="8297">
                  <c:v>8.6958144184596561E-2</c:v>
                </c:pt>
                <c:pt idx="8298">
                  <c:v>8.6966114368606795E-2</c:v>
                </c:pt>
                <c:pt idx="8299">
                  <c:v>8.6974553317732767E-2</c:v>
                </c:pt>
                <c:pt idx="8300">
                  <c:v>8.6983929844348482E-2</c:v>
                </c:pt>
                <c:pt idx="8301">
                  <c:v>8.6995650378983228E-2</c:v>
                </c:pt>
                <c:pt idx="8302">
                  <c:v>8.7008777214689234E-2</c:v>
                </c:pt>
                <c:pt idx="8303">
                  <c:v>8.7018622228389214E-2</c:v>
                </c:pt>
                <c:pt idx="8304">
                  <c:v>8.7027060734417475E-2</c:v>
                </c:pt>
                <c:pt idx="8305">
                  <c:v>8.7036905568118328E-2</c:v>
                </c:pt>
                <c:pt idx="8306">
                  <c:v>8.7047687893823819E-2</c:v>
                </c:pt>
                <c:pt idx="8307">
                  <c:v>8.7059407681208373E-2</c:v>
                </c:pt>
                <c:pt idx="8308">
                  <c:v>8.7071127331240894E-2</c:v>
                </c:pt>
                <c:pt idx="8309">
                  <c:v>8.7081440509654856E-2</c:v>
                </c:pt>
                <c:pt idx="8310">
                  <c:v>8.7090816034098364E-2</c:v>
                </c:pt>
                <c:pt idx="8311">
                  <c:v>8.7099722700902563E-2</c:v>
                </c:pt>
                <c:pt idx="8312">
                  <c:v>8.7108629288378689E-2</c:v>
                </c:pt>
                <c:pt idx="8313">
                  <c:v>8.7118004557917739E-2</c:v>
                </c:pt>
                <c:pt idx="8314">
                  <c:v>8.7130192276915971E-2</c:v>
                </c:pt>
                <c:pt idx="8315">
                  <c:v>8.7144254845031605E-2</c:v>
                </c:pt>
                <c:pt idx="8316">
                  <c:v>8.7157379730189277E-2</c:v>
                </c:pt>
                <c:pt idx="8317">
                  <c:v>8.7168629494647362E-2</c:v>
                </c:pt>
                <c:pt idx="8318">
                  <c:v>8.717894166755831E-2</c:v>
                </c:pt>
                <c:pt idx="8319">
                  <c:v>8.7188785006137401E-2</c:v>
                </c:pt>
                <c:pt idx="8320">
                  <c:v>8.7199096971204523E-2</c:v>
                </c:pt>
                <c:pt idx="8321">
                  <c:v>8.7210346266366021E-2</c:v>
                </c:pt>
                <c:pt idx="8322">
                  <c:v>8.7223001572161687E-2</c:v>
                </c:pt>
                <c:pt idx="8323">
                  <c:v>8.7234719305099212E-2</c:v>
                </c:pt>
                <c:pt idx="8324">
                  <c:v>8.7242687285068524E-2</c:v>
                </c:pt>
                <c:pt idx="8325">
                  <c:v>8.7248780403383616E-2</c:v>
                </c:pt>
                <c:pt idx="8326">
                  <c:v>8.7256279574959725E-2</c:v>
                </c:pt>
                <c:pt idx="8327">
                  <c:v>8.7265653460346218E-2</c:v>
                </c:pt>
                <c:pt idx="8328">
                  <c:v>8.7276433319912833E-2</c:v>
                </c:pt>
                <c:pt idx="8329">
                  <c:v>8.7286744381197587E-2</c:v>
                </c:pt>
                <c:pt idx="8330">
                  <c:v>8.7296117981016191E-2</c:v>
                </c:pt>
                <c:pt idx="8331">
                  <c:v>8.7304554145729463E-2</c:v>
                </c:pt>
                <c:pt idx="8332">
                  <c:v>8.7312990239274649E-2</c:v>
                </c:pt>
                <c:pt idx="8333">
                  <c:v>8.7322363593079697E-2</c:v>
                </c:pt>
                <c:pt idx="8334">
                  <c:v>8.7332205520016234E-2</c:v>
                </c:pt>
                <c:pt idx="8335">
                  <c:v>8.7342984662188594E-2</c:v>
                </c:pt>
                <c:pt idx="8336">
                  <c:v>8.7353763688172825E-2</c:v>
                </c:pt>
                <c:pt idx="8337">
                  <c:v>8.7364073952134344E-2</c:v>
                </c:pt>
                <c:pt idx="8338">
                  <c:v>8.7373915468571484E-2</c:v>
                </c:pt>
                <c:pt idx="8339">
                  <c:v>8.7385162797331148E-2</c:v>
                </c:pt>
                <c:pt idx="8340">
                  <c:v>8.7395941368687946E-2</c:v>
                </c:pt>
                <c:pt idx="8341">
                  <c:v>8.740578257150769E-2</c:v>
                </c:pt>
                <c:pt idx="8342">
                  <c:v>8.7417498162874668E-2</c:v>
                </c:pt>
                <c:pt idx="8343">
                  <c:v>8.7433899760203146E-2</c:v>
                </c:pt>
                <c:pt idx="8344">
                  <c:v>8.7449363877009148E-2</c:v>
                </c:pt>
                <c:pt idx="8345">
                  <c:v>8.7458735952628694E-2</c:v>
                </c:pt>
                <c:pt idx="8346">
                  <c:v>8.7466233549883005E-2</c:v>
                </c:pt>
                <c:pt idx="8347">
                  <c:v>8.7476074060971132E-2</c:v>
                </c:pt>
                <c:pt idx="8348">
                  <c:v>8.748732024078458E-2</c:v>
                </c:pt>
                <c:pt idx="8349">
                  <c:v>8.7498097711092168E-2</c:v>
                </c:pt>
                <c:pt idx="8350">
                  <c:v>8.7508406487047066E-2</c:v>
                </c:pt>
                <c:pt idx="8351">
                  <c:v>8.7516840861057266E-2</c:v>
                </c:pt>
                <c:pt idx="8352">
                  <c:v>8.7527149443795735E-2</c:v>
                </c:pt>
                <c:pt idx="8353">
                  <c:v>8.7539332177301546E-2</c:v>
                </c:pt>
                <c:pt idx="8354">
                  <c:v>8.7552920435734358E-2</c:v>
                </c:pt>
                <c:pt idx="8355">
                  <c:v>8.7562760093820552E-2</c:v>
                </c:pt>
                <c:pt idx="8356">
                  <c:v>8.7569319812089846E-2</c:v>
                </c:pt>
                <c:pt idx="8357">
                  <c:v>8.7576816580280104E-2</c:v>
                </c:pt>
                <c:pt idx="8358">
                  <c:v>8.7585718919510211E-2</c:v>
                </c:pt>
                <c:pt idx="8359">
                  <c:v>8.7595089717293309E-2</c:v>
                </c:pt>
                <c:pt idx="8360">
                  <c:v>8.7603054826367183E-2</c:v>
                </c:pt>
                <c:pt idx="8361">
                  <c:v>8.7608677218104516E-2</c:v>
                </c:pt>
                <c:pt idx="8362">
                  <c:v>8.7615705163323204E-2</c:v>
                </c:pt>
                <c:pt idx="8363">
                  <c:v>8.7624607156362472E-2</c:v>
                </c:pt>
                <c:pt idx="8364">
                  <c:v>8.7637257220678652E-2</c:v>
                </c:pt>
                <c:pt idx="8365">
                  <c:v>8.7650844148555174E-2</c:v>
                </c:pt>
                <c:pt idx="8366">
                  <c:v>8.766349388097823E-2</c:v>
                </c:pt>
                <c:pt idx="8367">
                  <c:v>8.76761434533877E-2</c:v>
                </c:pt>
                <c:pt idx="8368">
                  <c:v>8.7685513403862964E-2</c:v>
                </c:pt>
                <c:pt idx="8369">
                  <c:v>8.7692540809103617E-2</c:v>
                </c:pt>
                <c:pt idx="8370">
                  <c:v>8.7700973630205709E-2</c:v>
                </c:pt>
                <c:pt idx="8371">
                  <c:v>8.7711280314980933E-2</c:v>
                </c:pt>
                <c:pt idx="8372">
                  <c:v>8.7722523849948456E-2</c:v>
                </c:pt>
                <c:pt idx="8373">
                  <c:v>8.7734704203506916E-2</c:v>
                </c:pt>
                <c:pt idx="8374">
                  <c:v>8.7746415942018527E-2</c:v>
                </c:pt>
                <c:pt idx="8375">
                  <c:v>8.7756722158447292E-2</c:v>
                </c:pt>
                <c:pt idx="8376">
                  <c:v>8.7764685980210477E-2</c:v>
                </c:pt>
                <c:pt idx="8377">
                  <c:v>8.7773118192949667E-2</c:v>
                </c:pt>
                <c:pt idx="8378">
                  <c:v>8.7782955684614083E-2</c:v>
                </c:pt>
                <c:pt idx="8379">
                  <c:v>8.7793729969207507E-2</c:v>
                </c:pt>
                <c:pt idx="8380">
                  <c:v>8.7805441016449534E-2</c:v>
                </c:pt>
                <c:pt idx="8381">
                  <c:v>8.7816215058783495E-2</c:v>
                </c:pt>
                <c:pt idx="8382">
                  <c:v>8.78246468370317E-2</c:v>
                </c:pt>
                <c:pt idx="8383">
                  <c:v>8.7832610117875132E-2</c:v>
                </c:pt>
                <c:pt idx="8384">
                  <c:v>8.7841041757885513E-2</c:v>
                </c:pt>
                <c:pt idx="8385">
                  <c:v>8.7850410163406542E-2</c:v>
                </c:pt>
                <c:pt idx="8386">
                  <c:v>8.7861183721254496E-2</c:v>
                </c:pt>
                <c:pt idx="8387">
                  <c:v>8.7873362386014023E-2</c:v>
                </c:pt>
                <c:pt idx="8388">
                  <c:v>8.7886009303971779E-2</c:v>
                </c:pt>
                <c:pt idx="8389">
                  <c:v>8.7897719270582236E-2</c:v>
                </c:pt>
                <c:pt idx="8390">
                  <c:v>8.7908492318757747E-2</c:v>
                </c:pt>
                <c:pt idx="8391">
                  <c:v>8.7916454931946997E-2</c:v>
                </c:pt>
                <c:pt idx="8392">
                  <c:v>8.7922543946311077E-2</c:v>
                </c:pt>
                <c:pt idx="8393">
                  <c:v>8.7930506447613896E-2</c:v>
                </c:pt>
                <c:pt idx="8394">
                  <c:v>8.7941279142579237E-2</c:v>
                </c:pt>
                <c:pt idx="8395">
                  <c:v>8.7953456831928539E-2</c:v>
                </c:pt>
                <c:pt idx="8396">
                  <c:v>8.7964229279660675E-2</c:v>
                </c:pt>
                <c:pt idx="8397">
                  <c:v>8.7974533251513887E-2</c:v>
                </c:pt>
                <c:pt idx="8398">
                  <c:v>8.7984837117196527E-2</c:v>
                </c:pt>
                <c:pt idx="8399">
                  <c:v>8.7993267473786649E-2</c:v>
                </c:pt>
                <c:pt idx="8400">
                  <c:v>8.8001697759306344E-2</c:v>
                </c:pt>
                <c:pt idx="8401">
                  <c:v>8.8012001345095014E-2</c:v>
                </c:pt>
                <c:pt idx="8402">
                  <c:v>8.8023709836444128E-2</c:v>
                </c:pt>
                <c:pt idx="8403">
                  <c:v>8.8034013195433206E-2</c:v>
                </c:pt>
                <c:pt idx="8404">
                  <c:v>8.8043379793302234E-2</c:v>
                </c:pt>
                <c:pt idx="8405">
                  <c:v>8.8053214626642604E-2</c:v>
                </c:pt>
                <c:pt idx="8406">
                  <c:v>8.8063985999798519E-2</c:v>
                </c:pt>
                <c:pt idx="8407">
                  <c:v>8.807616219496274E-2</c:v>
                </c:pt>
                <c:pt idx="8408">
                  <c:v>8.8086933320945623E-2</c:v>
                </c:pt>
                <c:pt idx="8409">
                  <c:v>8.8098172633062591E-2</c:v>
                </c:pt>
                <c:pt idx="8410">
                  <c:v>8.8110816708201145E-2</c:v>
                </c:pt>
                <c:pt idx="8411">
                  <c:v>8.8123460623469443E-2</c:v>
                </c:pt>
                <c:pt idx="8412">
                  <c:v>8.8132358097640404E-2</c:v>
                </c:pt>
                <c:pt idx="8413">
                  <c:v>8.8137977514223226E-2</c:v>
                </c:pt>
                <c:pt idx="8414">
                  <c:v>8.8142660337253612E-2</c:v>
                </c:pt>
                <c:pt idx="8415">
                  <c:v>8.8147811417259567E-2</c:v>
                </c:pt>
                <c:pt idx="8416">
                  <c:v>8.8152962470732094E-2</c:v>
                </c:pt>
                <c:pt idx="8417">
                  <c:v>8.8160454864781343E-2</c:v>
                </c:pt>
                <c:pt idx="8418">
                  <c:v>8.8172161618103137E-2</c:v>
                </c:pt>
                <c:pt idx="8419">
                  <c:v>8.8183399972358523E-2</c:v>
                </c:pt>
                <c:pt idx="8420">
                  <c:v>8.8192296913239265E-2</c:v>
                </c:pt>
                <c:pt idx="8421">
                  <c:v>8.8198852503237751E-2</c:v>
                </c:pt>
                <c:pt idx="8422">
                  <c:v>8.8202130282120927E-2</c:v>
                </c:pt>
                <c:pt idx="8423">
                  <c:v>8.8206344553470165E-2</c:v>
                </c:pt>
                <c:pt idx="8424">
                  <c:v>8.8214304795339787E-2</c:v>
                </c:pt>
                <c:pt idx="8425">
                  <c:v>8.8222733217665425E-2</c:v>
                </c:pt>
                <c:pt idx="8426">
                  <c:v>8.8231629808608852E-2</c:v>
                </c:pt>
                <c:pt idx="8427">
                  <c:v>8.8237716904177033E-2</c:v>
                </c:pt>
                <c:pt idx="8428">
                  <c:v>8.8242399260170037E-2</c:v>
                </c:pt>
                <c:pt idx="8429">
                  <c:v>8.8247549826439564E-2</c:v>
                </c:pt>
                <c:pt idx="8430">
                  <c:v>8.8254573283146537E-2</c:v>
                </c:pt>
                <c:pt idx="8431">
                  <c:v>8.8263001366080548E-2</c:v>
                </c:pt>
                <c:pt idx="8432">
                  <c:v>8.8272365819365095E-2</c:v>
                </c:pt>
                <c:pt idx="8433">
                  <c:v>8.8280793752344253E-2</c:v>
                </c:pt>
                <c:pt idx="8434">
                  <c:v>8.8288285188696247E-2</c:v>
                </c:pt>
                <c:pt idx="8435">
                  <c:v>8.829484014946741E-2</c:v>
                </c:pt>
                <c:pt idx="8436">
                  <c:v>8.8301863274041312E-2</c:v>
                </c:pt>
                <c:pt idx="8437">
                  <c:v>8.8310290958422563E-2</c:v>
                </c:pt>
                <c:pt idx="8438">
                  <c:v>8.8320591365101564E-2</c:v>
                </c:pt>
                <c:pt idx="8439">
                  <c:v>8.833276443620823E-2</c:v>
                </c:pt>
                <c:pt idx="8440">
                  <c:v>8.8346810103354226E-2</c:v>
                </c:pt>
                <c:pt idx="8441">
                  <c:v>8.8361791930865963E-2</c:v>
                </c:pt>
                <c:pt idx="8442">
                  <c:v>8.8373028154203004E-2</c:v>
                </c:pt>
                <c:pt idx="8443">
                  <c:v>8.8383327914686866E-2</c:v>
                </c:pt>
                <c:pt idx="8444">
                  <c:v>8.8394563896044581E-2</c:v>
                </c:pt>
                <c:pt idx="8445">
                  <c:v>8.8404863434719011E-2</c:v>
                </c:pt>
                <c:pt idx="8446">
                  <c:v>8.8412822096493399E-2</c:v>
                </c:pt>
                <c:pt idx="8447">
                  <c:v>8.84226532971195E-2</c:v>
                </c:pt>
                <c:pt idx="8448">
                  <c:v>8.843482512589039E-2</c:v>
                </c:pt>
                <c:pt idx="8449">
                  <c:v>8.8446528667686292E-2</c:v>
                </c:pt>
                <c:pt idx="8450">
                  <c:v>8.8456359536943654E-2</c:v>
                </c:pt>
                <c:pt idx="8451">
                  <c:v>8.8466658439174201E-2</c:v>
                </c:pt>
                <c:pt idx="8452">
                  <c:v>8.8476957235338688E-2</c:v>
                </c:pt>
                <c:pt idx="8453">
                  <c:v>8.8485851564852738E-2</c:v>
                </c:pt>
                <c:pt idx="8454">
                  <c:v>8.8496150163353798E-2</c:v>
                </c:pt>
                <c:pt idx="8455">
                  <c:v>8.8507852987456448E-2</c:v>
                </c:pt>
                <c:pt idx="8456">
                  <c:v>8.8519087569747468E-2</c:v>
                </c:pt>
                <c:pt idx="8457">
                  <c:v>8.8529385825971932E-2</c:v>
                </c:pt>
                <c:pt idx="8458">
                  <c:v>8.8539215880709024E-2</c:v>
                </c:pt>
                <c:pt idx="8459">
                  <c:v>8.8548577747765006E-2</c:v>
                </c:pt>
                <c:pt idx="8460">
                  <c:v>8.8558875700298204E-2</c:v>
                </c:pt>
                <c:pt idx="8461">
                  <c:v>8.8566833136440468E-2</c:v>
                </c:pt>
                <c:pt idx="8462">
                  <c:v>8.8576662823076996E-2</c:v>
                </c:pt>
                <c:pt idx="8463">
                  <c:v>8.8587896632349492E-2</c:v>
                </c:pt>
                <c:pt idx="8464">
                  <c:v>8.8597726111941763E-2</c:v>
                </c:pt>
                <c:pt idx="8465">
                  <c:v>8.8606151303263853E-2</c:v>
                </c:pt>
                <c:pt idx="8466">
                  <c:v>8.8615044483762492E-2</c:v>
                </c:pt>
                <c:pt idx="8467">
                  <c:v>8.8626277861873451E-2</c:v>
                </c:pt>
                <c:pt idx="8468">
                  <c:v>8.8637043064152848E-2</c:v>
                </c:pt>
                <c:pt idx="8469">
                  <c:v>8.8647340105719424E-2</c:v>
                </c:pt>
                <c:pt idx="8470">
                  <c:v>8.8658573121049439E-2</c:v>
                </c:pt>
                <c:pt idx="8471">
                  <c:v>8.867074207860029E-2</c:v>
                </c:pt>
                <c:pt idx="8472">
                  <c:v>8.8680570743902745E-2</c:v>
                </c:pt>
                <c:pt idx="8473">
                  <c:v>8.868899523727479E-2</c:v>
                </c:pt>
                <c:pt idx="8474">
                  <c:v>8.8696951638070662E-2</c:v>
                </c:pt>
                <c:pt idx="8475">
                  <c:v>8.8703503920604984E-2</c:v>
                </c:pt>
                <c:pt idx="8476">
                  <c:v>8.8710524175678998E-2</c:v>
                </c:pt>
                <c:pt idx="8477">
                  <c:v>8.8719416428023501E-2</c:v>
                </c:pt>
                <c:pt idx="8478">
                  <c:v>8.8729244614935809E-2</c:v>
                </c:pt>
                <c:pt idx="8479">
                  <c:v>8.874000870882047E-2</c:v>
                </c:pt>
                <c:pt idx="8480">
                  <c:v>8.8749368696278197E-2</c:v>
                </c:pt>
                <c:pt idx="8481">
                  <c:v>8.875779261008479E-2</c:v>
                </c:pt>
                <c:pt idx="8482">
                  <c:v>8.8767152431087723E-2</c:v>
                </c:pt>
                <c:pt idx="8483">
                  <c:v>8.8778384100651794E-2</c:v>
                </c:pt>
                <c:pt idx="8484">
                  <c:v>8.8790083622305352E-2</c:v>
                </c:pt>
                <c:pt idx="8485">
                  <c:v>8.8801783007081733E-2</c:v>
                </c:pt>
                <c:pt idx="8486">
                  <c:v>8.8812078352462673E-2</c:v>
                </c:pt>
                <c:pt idx="8487">
                  <c:v>8.882003377402406E-2</c:v>
                </c:pt>
                <c:pt idx="8488">
                  <c:v>8.8828457092577515E-2</c:v>
                </c:pt>
                <c:pt idx="8489">
                  <c:v>8.8837816252199928E-2</c:v>
                </c:pt>
                <c:pt idx="8490">
                  <c:v>8.8848111226614693E-2</c:v>
                </c:pt>
                <c:pt idx="8491">
                  <c:v>8.8858406095044154E-2</c:v>
                </c:pt>
                <c:pt idx="8492">
                  <c:v>8.8869168798719575E-2</c:v>
                </c:pt>
                <c:pt idx="8493">
                  <c:v>8.887805964047403E-2</c:v>
                </c:pt>
                <c:pt idx="8494">
                  <c:v>8.8884610736449099E-2</c:v>
                </c:pt>
                <c:pt idx="8495">
                  <c:v>8.8893033511070141E-2</c:v>
                </c:pt>
                <c:pt idx="8496">
                  <c:v>8.8904731691465053E-2</c:v>
                </c:pt>
                <c:pt idx="8497">
                  <c:v>8.8916897653909754E-2</c:v>
                </c:pt>
                <c:pt idx="8498">
                  <c:v>8.8927659728079811E-2</c:v>
                </c:pt>
                <c:pt idx="8499">
                  <c:v>8.8939825411587986E-2</c:v>
                </c:pt>
                <c:pt idx="8500">
                  <c:v>8.8951990947093926E-2</c:v>
                </c:pt>
                <c:pt idx="8501">
                  <c:v>8.8961816848497563E-2</c:v>
                </c:pt>
                <c:pt idx="8502">
                  <c:v>8.8970238972856747E-2</c:v>
                </c:pt>
                <c:pt idx="8503">
                  <c:v>8.8977257355638828E-2</c:v>
                </c:pt>
                <c:pt idx="8504">
                  <c:v>8.8985211463245381E-2</c:v>
                </c:pt>
                <c:pt idx="8505">
                  <c:v>8.8997844327642447E-2</c:v>
                </c:pt>
                <c:pt idx="8506">
                  <c:v>8.90118806564687E-2</c:v>
                </c:pt>
                <c:pt idx="8507">
                  <c:v>8.9024045315421255E-2</c:v>
                </c:pt>
                <c:pt idx="8508">
                  <c:v>8.9035274100036366E-2</c:v>
                </c:pt>
                <c:pt idx="8509">
                  <c:v>8.9045567041838566E-2</c:v>
                </c:pt>
                <c:pt idx="8510">
                  <c:v>8.9054924169724561E-2</c:v>
                </c:pt>
                <c:pt idx="8511">
                  <c:v>8.9064281210055191E-2</c:v>
                </c:pt>
                <c:pt idx="8512">
                  <c:v>8.9073170317273145E-2</c:v>
                </c:pt>
                <c:pt idx="8513">
                  <c:v>8.9081591503855653E-2</c:v>
                </c:pt>
                <c:pt idx="8514">
                  <c:v>8.9089076943505971E-2</c:v>
                </c:pt>
                <c:pt idx="8515">
                  <c:v>8.9098901498015207E-2</c:v>
                </c:pt>
                <c:pt idx="8516">
                  <c:v>8.9111532926272108E-2</c:v>
                </c:pt>
                <c:pt idx="8517">
                  <c:v>8.912509983816487E-2</c:v>
                </c:pt>
                <c:pt idx="8518">
                  <c:v>8.9135859671892831E-2</c:v>
                </c:pt>
                <c:pt idx="8519">
                  <c:v>8.9144748142867714E-2</c:v>
                </c:pt>
                <c:pt idx="8520">
                  <c:v>8.9153168726704063E-2</c:v>
                </c:pt>
                <c:pt idx="8521">
                  <c:v>8.9162524847805971E-2</c:v>
                </c:pt>
                <c:pt idx="8522">
                  <c:v>8.9172816479914013E-2</c:v>
                </c:pt>
                <c:pt idx="8523">
                  <c:v>8.9184043594143628E-2</c:v>
                </c:pt>
                <c:pt idx="8524">
                  <c:v>8.9194335004791972E-2</c:v>
                </c:pt>
                <c:pt idx="8525">
                  <c:v>8.9201351814963997E-2</c:v>
                </c:pt>
                <c:pt idx="8526">
                  <c:v>8.9209304140305853E-2</c:v>
                </c:pt>
                <c:pt idx="8527">
                  <c:v>8.9219595290992271E-2</c:v>
                </c:pt>
                <c:pt idx="8528">
                  <c:v>8.9229418563306767E-2</c:v>
                </c:pt>
                <c:pt idx="8529">
                  <c:v>8.9237838434202188E-2</c:v>
                </c:pt>
                <c:pt idx="8530">
                  <c:v>8.9245790469397027E-2</c:v>
                </c:pt>
                <c:pt idx="8531">
                  <c:v>8.9253742441357448E-2</c:v>
                </c:pt>
                <c:pt idx="8532">
                  <c:v>8.9263097621531201E-2</c:v>
                </c:pt>
                <c:pt idx="8533">
                  <c:v>8.9271984961632328E-2</c:v>
                </c:pt>
                <c:pt idx="8534">
                  <c:v>8.9280404474133115E-2</c:v>
                </c:pt>
                <c:pt idx="8535">
                  <c:v>8.9290694893144965E-2</c:v>
                </c:pt>
                <c:pt idx="8536">
                  <c:v>8.9301452945255017E-2</c:v>
                </c:pt>
                <c:pt idx="8537">
                  <c:v>8.9311743147672568E-2</c:v>
                </c:pt>
                <c:pt idx="8538">
                  <c:v>8.9320630055456707E-2</c:v>
                </c:pt>
                <c:pt idx="8539">
                  <c:v>8.932858143231949E-2</c:v>
                </c:pt>
                <c:pt idx="8540">
                  <c:v>8.9340742239348153E-2</c:v>
                </c:pt>
                <c:pt idx="8541">
                  <c:v>8.9355709183449455E-2</c:v>
                </c:pt>
                <c:pt idx="8542">
                  <c:v>8.9371143609937934E-2</c:v>
                </c:pt>
                <c:pt idx="8543">
                  <c:v>8.9385642399640156E-2</c:v>
                </c:pt>
                <c:pt idx="8544">
                  <c:v>8.9396867124716312E-2</c:v>
                </c:pt>
                <c:pt idx="8545">
                  <c:v>8.9405285585840266E-2</c:v>
                </c:pt>
                <c:pt idx="8546">
                  <c:v>8.9414639348414676E-2</c:v>
                </c:pt>
                <c:pt idx="8547">
                  <c:v>8.9424928386193467E-2</c:v>
                </c:pt>
                <c:pt idx="8548">
                  <c:v>8.9434749641681896E-2</c:v>
                </c:pt>
                <c:pt idx="8549">
                  <c:v>8.9445506144163175E-2</c:v>
                </c:pt>
                <c:pt idx="8550">
                  <c:v>8.945673019730925E-2</c:v>
                </c:pt>
                <c:pt idx="8551">
                  <c:v>8.9466083478697542E-2</c:v>
                </c:pt>
                <c:pt idx="8552">
                  <c:v>8.9474501357148947E-2</c:v>
                </c:pt>
                <c:pt idx="8553">
                  <c:v>8.9482919164740493E-2</c:v>
                </c:pt>
                <c:pt idx="8554">
                  <c:v>8.9490401600890807E-2</c:v>
                </c:pt>
                <c:pt idx="8555">
                  <c:v>8.9497416333934626E-2</c:v>
                </c:pt>
                <c:pt idx="8556">
                  <c:v>8.9503963373714038E-2</c:v>
                </c:pt>
                <c:pt idx="8557">
                  <c:v>8.9512380933304533E-2</c:v>
                </c:pt>
                <c:pt idx="8558">
                  <c:v>8.9521733694193001E-2</c:v>
                </c:pt>
                <c:pt idx="8559">
                  <c:v>8.9530618736014658E-2</c:v>
                </c:pt>
                <c:pt idx="8560">
                  <c:v>8.9537633186952723E-2</c:v>
                </c:pt>
                <c:pt idx="8561">
                  <c:v>8.9544179963436804E-2</c:v>
                </c:pt>
                <c:pt idx="8562">
                  <c:v>8.9550726697061128E-2</c:v>
                </c:pt>
                <c:pt idx="8563">
                  <c:v>8.9560546717135911E-2</c:v>
                </c:pt>
                <c:pt idx="8564">
                  <c:v>8.9573639927231094E-2</c:v>
                </c:pt>
                <c:pt idx="8565">
                  <c:v>8.9585797754534124E-2</c:v>
                </c:pt>
                <c:pt idx="8566">
                  <c:v>8.9596552632397519E-2</c:v>
                </c:pt>
                <c:pt idx="8567">
                  <c:v>8.9606839798643326E-2</c:v>
                </c:pt>
                <c:pt idx="8568">
                  <c:v>8.9616191676126167E-2</c:v>
                </c:pt>
                <c:pt idx="8569">
                  <c:v>8.9623673115143646E-2</c:v>
                </c:pt>
                <c:pt idx="8570">
                  <c:v>8.9630219328369773E-2</c:v>
                </c:pt>
                <c:pt idx="8571">
                  <c:v>8.9636765498743276E-2</c:v>
                </c:pt>
                <c:pt idx="8572">
                  <c:v>8.9645649518565768E-2</c:v>
                </c:pt>
                <c:pt idx="8573">
                  <c:v>8.9656871325529477E-2</c:v>
                </c:pt>
                <c:pt idx="8574">
                  <c:v>8.9669028140967597E-2</c:v>
                </c:pt>
                <c:pt idx="8575">
                  <c:v>8.9678379436893621E-2</c:v>
                </c:pt>
                <c:pt idx="8576">
                  <c:v>8.968445773235259E-2</c:v>
                </c:pt>
                <c:pt idx="8577">
                  <c:v>8.9690535990866252E-2</c:v>
                </c:pt>
                <c:pt idx="8578">
                  <c:v>8.9700822190339993E-2</c:v>
                </c:pt>
                <c:pt idx="8579">
                  <c:v>8.9714848655474536E-2</c:v>
                </c:pt>
                <c:pt idx="8580">
                  <c:v>8.9726537226133024E-2</c:v>
                </c:pt>
                <c:pt idx="8581">
                  <c:v>8.9737290590475222E-2</c:v>
                </c:pt>
                <c:pt idx="8582">
                  <c:v>8.9749913957590077E-2</c:v>
                </c:pt>
                <c:pt idx="8583">
                  <c:v>8.9763004688511214E-2</c:v>
                </c:pt>
                <c:pt idx="8584">
                  <c:v>8.9775160213782068E-2</c:v>
                </c:pt>
                <c:pt idx="8585">
                  <c:v>8.9786848079510234E-2</c:v>
                </c:pt>
                <c:pt idx="8586">
                  <c:v>8.9799003314957368E-2</c:v>
                </c:pt>
                <c:pt idx="8587">
                  <c:v>8.9811625903078868E-2</c:v>
                </c:pt>
                <c:pt idx="8588">
                  <c:v>8.9824248331873052E-2</c:v>
                </c:pt>
                <c:pt idx="8589">
                  <c:v>8.9833598176408402E-2</c:v>
                </c:pt>
                <c:pt idx="8590">
                  <c:v>8.9838273065893912E-2</c:v>
                </c:pt>
                <c:pt idx="8591">
                  <c:v>8.9841077989095228E-2</c:v>
                </c:pt>
                <c:pt idx="8592">
                  <c:v>8.9845752843613597E-2</c:v>
                </c:pt>
                <c:pt idx="8593">
                  <c:v>8.9855102487088556E-2</c:v>
                </c:pt>
                <c:pt idx="8594">
                  <c:v>8.9868659314856575E-2</c:v>
                </c:pt>
                <c:pt idx="8595">
                  <c:v>8.9882683426043469E-2</c:v>
                </c:pt>
                <c:pt idx="8596">
                  <c:v>8.9892967649250505E-2</c:v>
                </c:pt>
                <c:pt idx="8597">
                  <c:v>8.9900447017879678E-2</c:v>
                </c:pt>
                <c:pt idx="8598">
                  <c:v>8.9906056507640525E-2</c:v>
                </c:pt>
                <c:pt idx="8599">
                  <c:v>8.9910263604311313E-2</c:v>
                </c:pt>
                <c:pt idx="8600">
                  <c:v>8.9914470683282857E-2</c:v>
                </c:pt>
                <c:pt idx="8601">
                  <c:v>8.9922417339715233E-2</c:v>
                </c:pt>
                <c:pt idx="8602">
                  <c:v>8.9932701154300146E-2</c:v>
                </c:pt>
                <c:pt idx="8603">
                  <c:v>8.9942049984878508E-2</c:v>
                </c:pt>
                <c:pt idx="8604">
                  <c:v>8.995046385767197E-2</c:v>
                </c:pt>
                <c:pt idx="8605">
                  <c:v>8.995887765967274E-2</c:v>
                </c:pt>
                <c:pt idx="8606">
                  <c:v>8.996775881831813E-2</c:v>
                </c:pt>
                <c:pt idx="8607">
                  <c:v>8.9978042166632646E-2</c:v>
                </c:pt>
                <c:pt idx="8608">
                  <c:v>8.9989727661357849E-2</c:v>
                </c:pt>
                <c:pt idx="8609">
                  <c:v>9.0000010783762727E-2</c:v>
                </c:pt>
                <c:pt idx="8610">
                  <c:v>9.0009826392871722E-2</c:v>
                </c:pt>
                <c:pt idx="8611">
                  <c:v>9.0020576711349942E-2</c:v>
                </c:pt>
                <c:pt idx="8612">
                  <c:v>9.0033663899600366E-2</c:v>
                </c:pt>
                <c:pt idx="8613">
                  <c:v>9.0044881353210565E-2</c:v>
                </c:pt>
                <c:pt idx="8614">
                  <c:v>9.0054696521899541E-2</c:v>
                </c:pt>
                <c:pt idx="8615">
                  <c:v>9.0064978976246796E-2</c:v>
                </c:pt>
                <c:pt idx="8616">
                  <c:v>9.0075728701836638E-2</c:v>
                </c:pt>
                <c:pt idx="8617">
                  <c:v>9.0087413055108659E-2</c:v>
                </c:pt>
                <c:pt idx="8618">
                  <c:v>9.009816253954292E-2</c:v>
                </c:pt>
                <c:pt idx="8619">
                  <c:v>9.0107509823385515E-2</c:v>
                </c:pt>
                <c:pt idx="8620">
                  <c:v>9.0115922304142282E-2</c:v>
                </c:pt>
                <c:pt idx="8621">
                  <c:v>9.0128073540296991E-2</c:v>
                </c:pt>
                <c:pt idx="8622">
                  <c:v>9.0143963395559287E-2</c:v>
                </c:pt>
                <c:pt idx="8623">
                  <c:v>9.0159852998338355E-2</c:v>
                </c:pt>
                <c:pt idx="8624">
                  <c:v>9.0171536368719593E-2</c:v>
                </c:pt>
                <c:pt idx="8625">
                  <c:v>9.0182752275867001E-2</c:v>
                </c:pt>
                <c:pt idx="8626">
                  <c:v>9.0194435378712537E-2</c:v>
                </c:pt>
                <c:pt idx="8627">
                  <c:v>9.0204249079620477E-2</c:v>
                </c:pt>
                <c:pt idx="8628">
                  <c:v>9.0211726120431962E-2</c:v>
                </c:pt>
                <c:pt idx="8629">
                  <c:v>9.0218735795419044E-2</c:v>
                </c:pt>
                <c:pt idx="8630">
                  <c:v>9.0227147340545058E-2</c:v>
                </c:pt>
                <c:pt idx="8631">
                  <c:v>9.0238829924732991E-2</c:v>
                </c:pt>
                <c:pt idx="8632">
                  <c:v>9.025004507715173E-2</c:v>
                </c:pt>
                <c:pt idx="8633">
                  <c:v>9.0259390941420034E-2</c:v>
                </c:pt>
                <c:pt idx="8634">
                  <c:v>9.0264531129536724E-2</c:v>
                </c:pt>
                <c:pt idx="8635">
                  <c:v>9.0267334857373163E-2</c:v>
                </c:pt>
                <c:pt idx="8636">
                  <c:v>9.0270138577348905E-2</c:v>
                </c:pt>
                <c:pt idx="8637">
                  <c:v>9.0278082407924634E-2</c:v>
                </c:pt>
                <c:pt idx="8638">
                  <c:v>9.0290698950314663E-2</c:v>
                </c:pt>
                <c:pt idx="8639">
                  <c:v>9.0303782603924965E-2</c:v>
                </c:pt>
                <c:pt idx="8640">
                  <c:v>9.0315931557573392E-2</c:v>
                </c:pt>
                <c:pt idx="8641">
                  <c:v>9.0327613104584037E-2</c:v>
                </c:pt>
                <c:pt idx="8642">
                  <c:v>9.0340696275234583E-2</c:v>
                </c:pt>
                <c:pt idx="8643">
                  <c:v>9.035377927471798E-2</c:v>
                </c:pt>
                <c:pt idx="8644">
                  <c:v>9.0366394862117463E-2</c:v>
                </c:pt>
                <c:pt idx="8645">
                  <c:v>9.0379944760201461E-2</c:v>
                </c:pt>
                <c:pt idx="8646">
                  <c:v>9.0392560017514306E-2</c:v>
                </c:pt>
                <c:pt idx="8647">
                  <c:v>9.0401904549958334E-2</c:v>
                </c:pt>
                <c:pt idx="8648">
                  <c:v>9.0407978449221965E-2</c:v>
                </c:pt>
                <c:pt idx="8649">
                  <c:v>9.0416855620245054E-2</c:v>
                </c:pt>
                <c:pt idx="8650">
                  <c:v>9.0427601563943444E-2</c:v>
                </c:pt>
                <c:pt idx="8651">
                  <c:v>9.0437412976905954E-2</c:v>
                </c:pt>
                <c:pt idx="8652">
                  <c:v>9.0443953865401619E-2</c:v>
                </c:pt>
                <c:pt idx="8653">
                  <c:v>9.0450494711114299E-2</c:v>
                </c:pt>
                <c:pt idx="8654">
                  <c:v>9.0457502712617113E-2</c:v>
                </c:pt>
                <c:pt idx="8655">
                  <c:v>9.0464977860087545E-2</c:v>
                </c:pt>
                <c:pt idx="8656">
                  <c:v>9.0473387334201183E-2</c:v>
                </c:pt>
                <c:pt idx="8657">
                  <c:v>9.0485067042040346E-2</c:v>
                </c:pt>
                <c:pt idx="8658">
                  <c:v>9.0498615332234716E-2</c:v>
                </c:pt>
                <c:pt idx="8659">
                  <c:v>9.0511696265839867E-2</c:v>
                </c:pt>
                <c:pt idx="8660">
                  <c:v>9.0522908358455778E-2</c:v>
                </c:pt>
                <c:pt idx="8661">
                  <c:v>9.0533185999587526E-2</c:v>
                </c:pt>
                <c:pt idx="8662">
                  <c:v>9.0541594900128586E-2</c:v>
                </c:pt>
                <c:pt idx="8663">
                  <c:v>9.0549069419026684E-2</c:v>
                </c:pt>
                <c:pt idx="8664">
                  <c:v>9.0559346791289644E-2</c:v>
                </c:pt>
                <c:pt idx="8665">
                  <c:v>9.0572426930499758E-2</c:v>
                </c:pt>
                <c:pt idx="8666">
                  <c:v>9.0586908313630921E-2</c:v>
                </c:pt>
                <c:pt idx="8667">
                  <c:v>9.0600455224129725E-2</c:v>
                </c:pt>
                <c:pt idx="8668">
                  <c:v>9.0612600574072374E-2</c:v>
                </c:pt>
                <c:pt idx="8669">
                  <c:v>9.0623811535403068E-2</c:v>
                </c:pt>
                <c:pt idx="8670">
                  <c:v>9.0633621023466795E-2</c:v>
                </c:pt>
                <c:pt idx="8671">
                  <c:v>9.0643430415305593E-2</c:v>
                </c:pt>
                <c:pt idx="8672">
                  <c:v>9.0655108137272164E-2</c:v>
                </c:pt>
                <c:pt idx="8673">
                  <c:v>9.0667252823458028E-2</c:v>
                </c:pt>
                <c:pt idx="8674">
                  <c:v>9.0679397362152581E-2</c:v>
                </c:pt>
                <c:pt idx="8675">
                  <c:v>9.0688739214632511E-2</c:v>
                </c:pt>
                <c:pt idx="8676">
                  <c:v>9.0694344284231315E-2</c:v>
                </c:pt>
                <c:pt idx="8677">
                  <c:v>9.0699015151564727E-2</c:v>
                </c:pt>
                <c:pt idx="8678">
                  <c:v>9.0706488493918963E-2</c:v>
                </c:pt>
                <c:pt idx="8679">
                  <c:v>9.0717231325706152E-2</c:v>
                </c:pt>
                <c:pt idx="8680">
                  <c:v>9.0728908185882959E-2</c:v>
                </c:pt>
                <c:pt idx="8681">
                  <c:v>9.0738716643061407E-2</c:v>
                </c:pt>
                <c:pt idx="8682">
                  <c:v>9.0748057941408514E-2</c:v>
                </c:pt>
                <c:pt idx="8683">
                  <c:v>9.0758333268806307E-2</c:v>
                </c:pt>
                <c:pt idx="8684">
                  <c:v>9.0769542596461653E-2</c:v>
                </c:pt>
                <c:pt idx="8685">
                  <c:v>9.0781218845826211E-2</c:v>
                </c:pt>
                <c:pt idx="8686">
                  <c:v>9.0792427916954008E-2</c:v>
                </c:pt>
                <c:pt idx="8687">
                  <c:v>9.0802235751124963E-2</c:v>
                </c:pt>
                <c:pt idx="8688">
                  <c:v>9.0809241288068027E-2</c:v>
                </c:pt>
                <c:pt idx="8689">
                  <c:v>9.0815312713720536E-2</c:v>
                </c:pt>
                <c:pt idx="8690">
                  <c:v>9.0822318159053395E-2</c:v>
                </c:pt>
                <c:pt idx="8691">
                  <c:v>9.0831658676489763E-2</c:v>
                </c:pt>
                <c:pt idx="8692">
                  <c:v>9.0841933144903006E-2</c:v>
                </c:pt>
                <c:pt idx="8693">
                  <c:v>9.0853141535504348E-2</c:v>
                </c:pt>
                <c:pt idx="8694">
                  <c:v>9.0864349800479277E-2</c:v>
                </c:pt>
                <c:pt idx="8695">
                  <c:v>9.087742595084182E-2</c:v>
                </c:pt>
                <c:pt idx="8696">
                  <c:v>9.0891435922205721E-2</c:v>
                </c:pt>
                <c:pt idx="8697">
                  <c:v>9.0904978707952305E-2</c:v>
                </c:pt>
                <c:pt idx="8698">
                  <c:v>9.0915252423072565E-2</c:v>
                </c:pt>
                <c:pt idx="8699">
                  <c:v>9.0922724149592529E-2</c:v>
                </c:pt>
                <c:pt idx="8700">
                  <c:v>9.093066279785085E-2</c:v>
                </c:pt>
                <c:pt idx="8701">
                  <c:v>9.0940469276337491E-2</c:v>
                </c:pt>
                <c:pt idx="8702">
                  <c:v>9.0951209594815965E-2</c:v>
                </c:pt>
                <c:pt idx="8703">
                  <c:v>9.0959148016942715E-2</c:v>
                </c:pt>
                <c:pt idx="8704">
                  <c:v>9.0965685493728646E-2</c:v>
                </c:pt>
                <c:pt idx="8705">
                  <c:v>9.0972689885715732E-2</c:v>
                </c:pt>
                <c:pt idx="8706">
                  <c:v>9.0981095091340128E-2</c:v>
                </c:pt>
                <c:pt idx="8707">
                  <c:v>9.0990901075278505E-2</c:v>
                </c:pt>
                <c:pt idx="8708">
                  <c:v>9.1000706963060327E-2</c:v>
                </c:pt>
                <c:pt idx="8709">
                  <c:v>9.1011446634589876E-2</c:v>
                </c:pt>
                <c:pt idx="8710">
                  <c:v>9.102125232090752E-2</c:v>
                </c:pt>
                <c:pt idx="8711">
                  <c:v>9.1029657118365859E-2</c:v>
                </c:pt>
                <c:pt idx="8712">
                  <c:v>9.1038061845184426E-2</c:v>
                </c:pt>
                <c:pt idx="8713">
                  <c:v>9.1045532654165678E-2</c:v>
                </c:pt>
                <c:pt idx="8714">
                  <c:v>9.1052069566240568E-2</c:v>
                </c:pt>
                <c:pt idx="8715">
                  <c:v>9.1058139517762648E-2</c:v>
                </c:pt>
                <c:pt idx="8716">
                  <c:v>9.1064676347428208E-2</c:v>
                </c:pt>
                <c:pt idx="8717">
                  <c:v>9.1073080779926013E-2</c:v>
                </c:pt>
                <c:pt idx="8718">
                  <c:v>9.1082885861900012E-2</c:v>
                </c:pt>
                <c:pt idx="8719">
                  <c:v>9.1091290141359263E-2</c:v>
                </c:pt>
                <c:pt idx="8720">
                  <c:v>9.1097826754329245E-2</c:v>
                </c:pt>
                <c:pt idx="8721">
                  <c:v>9.1108565382880424E-2</c:v>
                </c:pt>
                <c:pt idx="8722">
                  <c:v>9.1123505891642267E-2</c:v>
                </c:pt>
                <c:pt idx="8723">
                  <c:v>9.1137045534901026E-2</c:v>
                </c:pt>
                <c:pt idx="8724">
                  <c:v>9.1149184369554187E-2</c:v>
                </c:pt>
                <c:pt idx="8725">
                  <c:v>9.116272366514229E-2</c:v>
                </c:pt>
                <c:pt idx="8726">
                  <c:v>9.1175329051424128E-2</c:v>
                </c:pt>
                <c:pt idx="8727">
                  <c:v>9.1185599989431515E-2</c:v>
                </c:pt>
                <c:pt idx="8728">
                  <c:v>9.1194470260089283E-2</c:v>
                </c:pt>
                <c:pt idx="8729">
                  <c:v>9.1204274151907502E-2</c:v>
                </c:pt>
                <c:pt idx="8730">
                  <c:v>9.1214077947610536E-2</c:v>
                </c:pt>
                <c:pt idx="8731">
                  <c:v>9.1224815327862765E-2</c:v>
                </c:pt>
                <c:pt idx="8732">
                  <c:v>9.1235552592824606E-2</c:v>
                </c:pt>
                <c:pt idx="8733">
                  <c:v>9.1246289742498779E-2</c:v>
                </c:pt>
                <c:pt idx="8734">
                  <c:v>9.1258427251135393E-2</c:v>
                </c:pt>
                <c:pt idx="8735">
                  <c:v>9.1268230515949303E-2</c:v>
                </c:pt>
                <c:pt idx="8736">
                  <c:v>9.1274299155530772E-2</c:v>
                </c:pt>
                <c:pt idx="8737">
                  <c:v>9.1280367758284187E-2</c:v>
                </c:pt>
                <c:pt idx="8738">
                  <c:v>9.1287836757270244E-2</c:v>
                </c:pt>
                <c:pt idx="8739">
                  <c:v>9.1296239314448427E-2</c:v>
                </c:pt>
                <c:pt idx="8740">
                  <c:v>9.1304641801024239E-2</c:v>
                </c:pt>
                <c:pt idx="8741">
                  <c:v>9.1313044216999081E-2</c:v>
                </c:pt>
                <c:pt idx="8742">
                  <c:v>9.1322846946405647E-2</c:v>
                </c:pt>
                <c:pt idx="8743">
                  <c:v>9.1332649579719871E-2</c:v>
                </c:pt>
                <c:pt idx="8744">
                  <c:v>9.1342452116943446E-2</c:v>
                </c:pt>
                <c:pt idx="8745">
                  <c:v>9.1352254558077967E-2</c:v>
                </c:pt>
                <c:pt idx="8746">
                  <c:v>9.1364390780641735E-2</c:v>
                </c:pt>
                <c:pt idx="8747">
                  <c:v>9.1376526855918933E-2</c:v>
                </c:pt>
                <c:pt idx="8748">
                  <c:v>9.1389129547433903E-2</c:v>
                </c:pt>
                <c:pt idx="8749">
                  <c:v>9.1401265322485464E-2</c:v>
                </c:pt>
                <c:pt idx="8750">
                  <c:v>9.141246744566113E-2</c:v>
                </c:pt>
                <c:pt idx="8751">
                  <c:v>9.1422735948336303E-2</c:v>
                </c:pt>
                <c:pt idx="8752">
                  <c:v>9.1429737139705619E-2</c:v>
                </c:pt>
                <c:pt idx="8753">
                  <c:v>9.143533805750953E-2</c:v>
                </c:pt>
                <c:pt idx="8754">
                  <c:v>9.1443272637365208E-2</c:v>
                </c:pt>
                <c:pt idx="8755">
                  <c:v>9.1453074090267358E-2</c:v>
                </c:pt>
                <c:pt idx="8756">
                  <c:v>9.1461941988685166E-2</c:v>
                </c:pt>
                <c:pt idx="8757">
                  <c:v>9.1469409631621687E-2</c:v>
                </c:pt>
                <c:pt idx="8758">
                  <c:v>9.1476410496228691E-2</c:v>
                </c:pt>
                <c:pt idx="8759">
                  <c:v>9.1484344750200008E-2</c:v>
                </c:pt>
                <c:pt idx="8760">
                  <c:v>9.1493212371318119E-2</c:v>
                </c:pt>
                <c:pt idx="8761">
                  <c:v>9.1501613203000695E-2</c:v>
                </c:pt>
                <c:pt idx="8762">
                  <c:v>9.1509547257010701E-2</c:v>
                </c:pt>
                <c:pt idx="8763">
                  <c:v>9.1518881357607024E-2</c:v>
                </c:pt>
                <c:pt idx="8764">
                  <c:v>9.1527281973652452E-2</c:v>
                </c:pt>
                <c:pt idx="8765">
                  <c:v>9.1536615908713467E-2</c:v>
                </c:pt>
                <c:pt idx="8766">
                  <c:v>9.1545949756653172E-2</c:v>
                </c:pt>
                <c:pt idx="8767">
                  <c:v>9.1555750203226732E-2</c:v>
                </c:pt>
                <c:pt idx="8768">
                  <c:v>9.1566950595987351E-2</c:v>
                </c:pt>
                <c:pt idx="8769">
                  <c:v>9.157908421324723E-2</c:v>
                </c:pt>
                <c:pt idx="8770">
                  <c:v>9.158981767502461E-2</c:v>
                </c:pt>
                <c:pt idx="8771">
                  <c:v>9.1599151026402523E-2</c:v>
                </c:pt>
                <c:pt idx="8772">
                  <c:v>9.1610350933070045E-2</c:v>
                </c:pt>
                <c:pt idx="8773">
                  <c:v>9.1623883986269514E-2</c:v>
                </c:pt>
                <c:pt idx="8774">
                  <c:v>9.1636950208684745E-2</c:v>
                </c:pt>
                <c:pt idx="8775">
                  <c:v>9.1647216406528148E-2</c:v>
                </c:pt>
                <c:pt idx="8776">
                  <c:v>9.1657015860698868E-2</c:v>
                </c:pt>
                <c:pt idx="8777">
                  <c:v>9.1669148385197449E-2</c:v>
                </c:pt>
                <c:pt idx="8778">
                  <c:v>9.167988088032282E-2</c:v>
                </c:pt>
                <c:pt idx="8779">
                  <c:v>9.1687346895953065E-2</c:v>
                </c:pt>
                <c:pt idx="8780">
                  <c:v>9.1693879613904405E-2</c:v>
                </c:pt>
                <c:pt idx="8781">
                  <c:v>9.1700412289179564E-2</c:v>
                </c:pt>
                <c:pt idx="8782">
                  <c:v>9.1706478306580311E-2</c:v>
                </c:pt>
                <c:pt idx="8783">
                  <c:v>9.1713944123636967E-2</c:v>
                </c:pt>
                <c:pt idx="8784">
                  <c:v>9.1722809708997766E-2</c:v>
                </c:pt>
                <c:pt idx="8785">
                  <c:v>9.1733075025433208E-2</c:v>
                </c:pt>
                <c:pt idx="8786">
                  <c:v>9.1744740029836985E-2</c:v>
                </c:pt>
                <c:pt idx="8787">
                  <c:v>9.1753138748752266E-2</c:v>
                </c:pt>
                <c:pt idx="8788">
                  <c:v>9.1758737855508019E-2</c:v>
                </c:pt>
                <c:pt idx="8789">
                  <c:v>9.1764336930914223E-2</c:v>
                </c:pt>
                <c:pt idx="8790">
                  <c:v>9.1771802316023235E-2</c:v>
                </c:pt>
                <c:pt idx="8791">
                  <c:v>9.1783933447960611E-2</c:v>
                </c:pt>
                <c:pt idx="8792">
                  <c:v>9.1797464152278352E-2</c:v>
                </c:pt>
                <c:pt idx="8793">
                  <c:v>9.1808661838090028E-2</c:v>
                </c:pt>
                <c:pt idx="8794">
                  <c:v>9.1815660328049248E-2</c:v>
                </c:pt>
                <c:pt idx="8795">
                  <c:v>9.1819859398514905E-2</c:v>
                </c:pt>
                <c:pt idx="8796">
                  <c:v>9.1824991571806167E-2</c:v>
                </c:pt>
                <c:pt idx="8797">
                  <c:v>9.1834322728491763E-2</c:v>
                </c:pt>
                <c:pt idx="8798">
                  <c:v>9.1845520001582526E-2</c:v>
                </c:pt>
                <c:pt idx="8799">
                  <c:v>9.1857183694396508E-2</c:v>
                </c:pt>
                <c:pt idx="8800">
                  <c:v>9.1867914171634563E-2</c:v>
                </c:pt>
                <c:pt idx="8801">
                  <c:v>9.1877711463336481E-2</c:v>
                </c:pt>
                <c:pt idx="8802">
                  <c:v>9.1888441720305414E-2</c:v>
                </c:pt>
                <c:pt idx="8803">
                  <c:v>9.1901037962006923E-2</c:v>
                </c:pt>
                <c:pt idx="8804">
                  <c:v>9.1912234488098182E-2</c:v>
                </c:pt>
                <c:pt idx="8805">
                  <c:v>9.1920631800398431E-2</c:v>
                </c:pt>
                <c:pt idx="8806">
                  <c:v>9.1928096018801503E-2</c:v>
                </c:pt>
                <c:pt idx="8807">
                  <c:v>9.1937892720905204E-2</c:v>
                </c:pt>
                <c:pt idx="8808">
                  <c:v>9.1948155829694164E-2</c:v>
                </c:pt>
                <c:pt idx="8809">
                  <c:v>9.1957952335280896E-2</c:v>
                </c:pt>
                <c:pt idx="8810">
                  <c:v>9.196681575763957E-2</c:v>
                </c:pt>
                <c:pt idx="8811">
                  <c:v>9.1975212611618049E-2</c:v>
                </c:pt>
                <c:pt idx="8812">
                  <c:v>9.1985475337398356E-2</c:v>
                </c:pt>
                <c:pt idx="8813">
                  <c:v>9.1999003315005337E-2</c:v>
                </c:pt>
                <c:pt idx="8814">
                  <c:v>9.2012064636979252E-2</c:v>
                </c:pt>
                <c:pt idx="8815">
                  <c:v>9.2021394048228206E-2</c:v>
                </c:pt>
                <c:pt idx="8816">
                  <c:v>9.2030256908296526E-2</c:v>
                </c:pt>
                <c:pt idx="8817">
                  <c:v>9.2040052609616396E-2</c:v>
                </c:pt>
                <c:pt idx="8818">
                  <c:v>9.2048915304318649E-2</c:v>
                </c:pt>
                <c:pt idx="8819">
                  <c:v>9.2056378565250896E-2</c:v>
                </c:pt>
                <c:pt idx="8820">
                  <c:v>9.2064774667220392E-2</c:v>
                </c:pt>
                <c:pt idx="8821">
                  <c:v>9.2073170698696361E-2</c:v>
                </c:pt>
                <c:pt idx="8822">
                  <c:v>9.2080633778606855E-2</c:v>
                </c:pt>
                <c:pt idx="8823">
                  <c:v>9.2088096802820193E-2</c:v>
                </c:pt>
                <c:pt idx="8824">
                  <c:v>9.2095559771337168E-2</c:v>
                </c:pt>
                <c:pt idx="8825">
                  <c:v>9.2103955544345403E-2</c:v>
                </c:pt>
                <c:pt idx="8826">
                  <c:v>9.2112817672716119E-2</c:v>
                </c:pt>
                <c:pt idx="8827">
                  <c:v>9.2122612565332801E-2</c:v>
                </c:pt>
                <c:pt idx="8828">
                  <c:v>9.2132407362010255E-2</c:v>
                </c:pt>
                <c:pt idx="8829">
                  <c:v>9.2141269238242063E-2</c:v>
                </c:pt>
                <c:pt idx="8830">
                  <c:v>9.2150131035941801E-2</c:v>
                </c:pt>
                <c:pt idx="8831">
                  <c:v>9.2158526350796591E-2</c:v>
                </c:pt>
                <c:pt idx="8832">
                  <c:v>9.2166921595170564E-2</c:v>
                </c:pt>
                <c:pt idx="8833">
                  <c:v>9.2176249561813667E-2</c:v>
                </c:pt>
                <c:pt idx="8834">
                  <c:v>9.2189308568937534E-2</c:v>
                </c:pt>
                <c:pt idx="8835">
                  <c:v>9.2203300173042763E-2</c:v>
                </c:pt>
                <c:pt idx="8836">
                  <c:v>9.2214493315377469E-2</c:v>
                </c:pt>
                <c:pt idx="8837">
                  <c:v>9.2223820838285869E-2</c:v>
                </c:pt>
                <c:pt idx="8838">
                  <c:v>9.2232215534516951E-2</c:v>
                </c:pt>
                <c:pt idx="8839">
                  <c:v>9.2240610160277514E-2</c:v>
                </c:pt>
                <c:pt idx="8840">
                  <c:v>9.2249004715569113E-2</c:v>
                </c:pt>
                <c:pt idx="8841">
                  <c:v>9.2259264631894849E-2</c:v>
                </c:pt>
                <c:pt idx="8842">
                  <c:v>9.2271389851839428E-2</c:v>
                </c:pt>
                <c:pt idx="8843">
                  <c:v>9.2283981270787421E-2</c:v>
                </c:pt>
                <c:pt idx="8844">
                  <c:v>9.2296106191043267E-2</c:v>
                </c:pt>
                <c:pt idx="8845">
                  <c:v>9.2305899288541757E-2</c:v>
                </c:pt>
                <c:pt idx="8846">
                  <c:v>9.2312427966927235E-2</c:v>
                </c:pt>
                <c:pt idx="8847">
                  <c:v>9.23180239430475E-2</c:v>
                </c:pt>
                <c:pt idx="8848">
                  <c:v>9.2327350500326227E-2</c:v>
                </c:pt>
                <c:pt idx="8849">
                  <c:v>9.233994121467444E-2</c:v>
                </c:pt>
                <c:pt idx="8850">
                  <c:v>9.2352531770498653E-2</c:v>
                </c:pt>
                <c:pt idx="8851">
                  <c:v>9.2363723242596979E-2</c:v>
                </c:pt>
                <c:pt idx="8852">
                  <c:v>9.2374448285829691E-2</c:v>
                </c:pt>
                <c:pt idx="8853">
                  <c:v>9.2385173214036692E-2</c:v>
                </c:pt>
                <c:pt idx="8854">
                  <c:v>9.2395898027221146E-2</c:v>
                </c:pt>
                <c:pt idx="8855">
                  <c:v>9.2406622725384996E-2</c:v>
                </c:pt>
                <c:pt idx="8856">
                  <c:v>9.2419678724430229E-2</c:v>
                </c:pt>
                <c:pt idx="8857">
                  <c:v>9.243320082945844E-2</c:v>
                </c:pt>
                <c:pt idx="8858">
                  <c:v>9.2443458856131172E-2</c:v>
                </c:pt>
                <c:pt idx="8859">
                  <c:v>9.2450452904895508E-2</c:v>
                </c:pt>
                <c:pt idx="8860">
                  <c:v>9.245604810868692E-2</c:v>
                </c:pt>
                <c:pt idx="8861">
                  <c:v>9.2462109544132476E-2</c:v>
                </c:pt>
                <c:pt idx="8862">
                  <c:v>9.2469103462454211E-2</c:v>
                </c:pt>
                <c:pt idx="8863">
                  <c:v>9.2477496099873366E-2</c:v>
                </c:pt>
                <c:pt idx="8864">
                  <c:v>9.2486354918512509E-2</c:v>
                </c:pt>
                <c:pt idx="8865">
                  <c:v>9.2496146153073291E-2</c:v>
                </c:pt>
                <c:pt idx="8866">
                  <c:v>9.2506869776166026E-2</c:v>
                </c:pt>
                <c:pt idx="8867">
                  <c:v>9.2519458230455376E-2</c:v>
                </c:pt>
                <c:pt idx="8868">
                  <c:v>9.2532046526277764E-2</c:v>
                </c:pt>
                <c:pt idx="8869">
                  <c:v>9.2544168439153016E-2</c:v>
                </c:pt>
                <c:pt idx="8870">
                  <c:v>9.2557688860934392E-2</c:v>
                </c:pt>
                <c:pt idx="8871">
                  <c:v>9.2572607734895382E-2</c:v>
                </c:pt>
                <c:pt idx="8872">
                  <c:v>9.2586127772173524E-2</c:v>
                </c:pt>
                <c:pt idx="8873">
                  <c:v>9.2596384230245757E-2</c:v>
                </c:pt>
                <c:pt idx="8874">
                  <c:v>9.2602444815115495E-2</c:v>
                </c:pt>
                <c:pt idx="8875">
                  <c:v>9.260710677848287E-2</c:v>
                </c:pt>
                <c:pt idx="8876">
                  <c:v>9.261223491308411E-2</c:v>
                </c:pt>
                <c:pt idx="8877">
                  <c:v>9.2619227781523719E-2</c:v>
                </c:pt>
                <c:pt idx="8878">
                  <c:v>9.2630416269315882E-2</c:v>
                </c:pt>
                <c:pt idx="8879">
                  <c:v>9.2642536989827717E-2</c:v>
                </c:pt>
                <c:pt idx="8880">
                  <c:v>9.2654657563429402E-2</c:v>
                </c:pt>
                <c:pt idx="8881">
                  <c:v>9.2666311822583378E-2</c:v>
                </c:pt>
                <c:pt idx="8882">
                  <c:v>9.2675168968703744E-2</c:v>
                </c:pt>
                <c:pt idx="8883">
                  <c:v>9.2680296754285782E-2</c:v>
                </c:pt>
                <c:pt idx="8884">
                  <c:v>9.2684492195659315E-2</c:v>
                </c:pt>
                <c:pt idx="8885">
                  <c:v>9.2691484558833206E-2</c:v>
                </c:pt>
                <c:pt idx="8886">
                  <c:v>9.2698943025661548E-2</c:v>
                </c:pt>
                <c:pt idx="8887">
                  <c:v>9.270779988276838E-2</c:v>
                </c:pt>
                <c:pt idx="8888">
                  <c:v>9.2717122805504759E-2</c:v>
                </c:pt>
                <c:pt idx="8889">
                  <c:v>9.2728310198059494E-2</c:v>
                </c:pt>
                <c:pt idx="8890">
                  <c:v>9.2742294262751518E-2</c:v>
                </c:pt>
                <c:pt idx="8891">
                  <c:v>9.2754879753778316E-2</c:v>
                </c:pt>
                <c:pt idx="8892">
                  <c:v>9.2764668359515107E-2</c:v>
                </c:pt>
                <c:pt idx="8893">
                  <c:v>9.2772126280526321E-2</c:v>
                </c:pt>
                <c:pt idx="8894">
                  <c:v>9.2780516375180533E-2</c:v>
                </c:pt>
                <c:pt idx="8895">
                  <c:v>9.2793101385175214E-2</c:v>
                </c:pt>
                <c:pt idx="8896">
                  <c:v>9.2806618441719974E-2</c:v>
                </c:pt>
                <c:pt idx="8897">
                  <c:v>9.2817804833102133E-2</c:v>
                </c:pt>
                <c:pt idx="8898">
                  <c:v>9.282572845128724E-2</c:v>
                </c:pt>
                <c:pt idx="8899">
                  <c:v>9.2833185916932695E-2</c:v>
                </c:pt>
                <c:pt idx="8900">
                  <c:v>9.2842973756195088E-2</c:v>
                </c:pt>
                <c:pt idx="8901">
                  <c:v>9.285462582088308E-2</c:v>
                </c:pt>
                <c:pt idx="8902">
                  <c:v>9.2866277749801468E-2</c:v>
                </c:pt>
                <c:pt idx="8903">
                  <c:v>9.2876065265173266E-2</c:v>
                </c:pt>
                <c:pt idx="8904">
                  <c:v>9.2884454487818513E-2</c:v>
                </c:pt>
                <c:pt idx="8905">
                  <c:v>9.2893775763770808E-2</c:v>
                </c:pt>
                <c:pt idx="8906">
                  <c:v>9.2906825404137014E-2</c:v>
                </c:pt>
                <c:pt idx="8907">
                  <c:v>9.2920806972701275E-2</c:v>
                </c:pt>
                <c:pt idx="8908">
                  <c:v>9.2931992086805928E-2</c:v>
                </c:pt>
                <c:pt idx="8909">
                  <c:v>9.2939914800270113E-2</c:v>
                </c:pt>
                <c:pt idx="8910">
                  <c:v>9.294737141442673E-2</c:v>
                </c:pt>
                <c:pt idx="8911">
                  <c:v>9.2955294006046477E-2</c:v>
                </c:pt>
                <c:pt idx="8912">
                  <c:v>9.2963216534898849E-2</c:v>
                </c:pt>
                <c:pt idx="8913">
                  <c:v>9.2971139000985442E-2</c:v>
                </c:pt>
                <c:pt idx="8914">
                  <c:v>9.2979061404307187E-2</c:v>
                </c:pt>
                <c:pt idx="8915">
                  <c:v>9.298698374486486E-2</c:v>
                </c:pt>
                <c:pt idx="8916">
                  <c:v>9.2993973993235363E-2</c:v>
                </c:pt>
                <c:pt idx="8917">
                  <c:v>9.3000964192743035E-2</c:v>
                </c:pt>
                <c:pt idx="8918">
                  <c:v>9.3008886359781731E-2</c:v>
                </c:pt>
                <c:pt idx="8919">
                  <c:v>9.3017740472202445E-2</c:v>
                </c:pt>
                <c:pt idx="8920">
                  <c:v>9.3027526505250105E-2</c:v>
                </c:pt>
                <c:pt idx="8921">
                  <c:v>9.304057440034505E-2</c:v>
                </c:pt>
                <c:pt idx="8922">
                  <c:v>9.3053622125194982E-2</c:v>
                </c:pt>
                <c:pt idx="8923">
                  <c:v>9.3062941824429715E-2</c:v>
                </c:pt>
                <c:pt idx="8924">
                  <c:v>9.3068999582355552E-2</c:v>
                </c:pt>
                <c:pt idx="8925">
                  <c:v>9.3077853162545549E-2</c:v>
                </c:pt>
                <c:pt idx="8926">
                  <c:v>9.3088570549478847E-2</c:v>
                </c:pt>
                <c:pt idx="8927">
                  <c:v>9.3097889923012142E-2</c:v>
                </c:pt>
                <c:pt idx="8928">
                  <c:v>9.310441343280941E-2</c:v>
                </c:pt>
                <c:pt idx="8929">
                  <c:v>9.3110004978764607E-2</c:v>
                </c:pt>
                <c:pt idx="8930">
                  <c:v>9.3116528409530025E-2</c:v>
                </c:pt>
                <c:pt idx="8931">
                  <c:v>9.3124449661106626E-2</c:v>
                </c:pt>
                <c:pt idx="8932">
                  <c:v>9.3132370849937238E-2</c:v>
                </c:pt>
                <c:pt idx="8933">
                  <c:v>9.3141689815289877E-2</c:v>
                </c:pt>
                <c:pt idx="8934">
                  <c:v>9.3154270280762744E-2</c:v>
                </c:pt>
                <c:pt idx="8935">
                  <c:v>9.316964619030034E-2</c:v>
                </c:pt>
                <c:pt idx="8936">
                  <c:v>9.3185021863423229E-2</c:v>
                </c:pt>
                <c:pt idx="8937">
                  <c:v>9.319946546221855E-2</c:v>
                </c:pt>
                <c:pt idx="8938">
                  <c:v>9.3212045200872257E-2</c:v>
                </c:pt>
                <c:pt idx="8939">
                  <c:v>9.3220897514692508E-2</c:v>
                </c:pt>
                <c:pt idx="8940">
                  <c:v>9.3228352033971493E-2</c:v>
                </c:pt>
                <c:pt idx="8941">
                  <c:v>9.3235806497681123E-2</c:v>
                </c:pt>
                <c:pt idx="8942">
                  <c:v>9.3244658601162156E-2</c:v>
                </c:pt>
                <c:pt idx="8943">
                  <c:v>9.3253044732178769E-2</c:v>
                </c:pt>
                <c:pt idx="8944">
                  <c:v>9.3258169555401602E-2</c:v>
                </c:pt>
                <c:pt idx="8945">
                  <c:v>9.3262362573048929E-2</c:v>
                </c:pt>
                <c:pt idx="8946">
                  <c:v>9.3268885009998956E-2</c:v>
                </c:pt>
                <c:pt idx="8947">
                  <c:v>9.3279600349776545E-2</c:v>
                </c:pt>
                <c:pt idx="8948">
                  <c:v>9.3294042582592815E-2</c:v>
                </c:pt>
                <c:pt idx="8949">
                  <c:v>9.3306155262192575E-2</c:v>
                </c:pt>
                <c:pt idx="8950">
                  <c:v>9.3316404338028666E-2</c:v>
                </c:pt>
                <c:pt idx="8951">
                  <c:v>9.3323392284054785E-2</c:v>
                </c:pt>
                <c:pt idx="8952">
                  <c:v>9.3326653308822657E-2</c:v>
                </c:pt>
                <c:pt idx="8953">
                  <c:v>9.3330380181249992E-2</c:v>
                </c:pt>
                <c:pt idx="8954">
                  <c:v>9.3336902174576061E-2</c:v>
                </c:pt>
                <c:pt idx="8955">
                  <c:v>9.3346219234111905E-2</c:v>
                </c:pt>
                <c:pt idx="8956">
                  <c:v>9.3356467899339976E-2</c:v>
                </c:pt>
                <c:pt idx="8957">
                  <c:v>9.3366716459533733E-2</c:v>
                </c:pt>
                <c:pt idx="8958">
                  <c:v>9.3375567404267348E-2</c:v>
                </c:pt>
                <c:pt idx="8959">
                  <c:v>9.338628160097398E-2</c:v>
                </c:pt>
                <c:pt idx="8960">
                  <c:v>9.3397461509932583E-2</c:v>
                </c:pt>
                <c:pt idx="8961">
                  <c:v>9.3408641293901834E-2</c:v>
                </c:pt>
                <c:pt idx="8962">
                  <c:v>9.3420752585492164E-2</c:v>
                </c:pt>
                <c:pt idx="8963">
                  <c:v>9.3432863730400606E-2</c:v>
                </c:pt>
                <c:pt idx="8964">
                  <c:v>9.3443577313244153E-2</c:v>
                </c:pt>
                <c:pt idx="8965">
                  <c:v>9.3452893378939264E-2</c:v>
                </c:pt>
                <c:pt idx="8966">
                  <c:v>9.3462209357845924E-2</c:v>
                </c:pt>
                <c:pt idx="8967">
                  <c:v>9.3471525249966228E-2</c:v>
                </c:pt>
                <c:pt idx="8968">
                  <c:v>9.3479443690033567E-2</c:v>
                </c:pt>
                <c:pt idx="8969">
                  <c:v>9.3487362067399923E-2</c:v>
                </c:pt>
                <c:pt idx="8970">
                  <c:v>9.3497609286211467E-2</c:v>
                </c:pt>
                <c:pt idx="8971">
                  <c:v>9.3510185274876562E-2</c:v>
                </c:pt>
                <c:pt idx="8972">
                  <c:v>9.3523692642097672E-2</c:v>
                </c:pt>
                <c:pt idx="8973">
                  <c:v>9.3535336777750056E-2</c:v>
                </c:pt>
                <c:pt idx="8974">
                  <c:v>9.3544186230167026E-2</c:v>
                </c:pt>
                <c:pt idx="8975">
                  <c:v>9.3551638339882767E-2</c:v>
                </c:pt>
                <c:pt idx="8976">
                  <c:v>9.3558624642305147E-2</c:v>
                </c:pt>
                <c:pt idx="8977">
                  <c:v>9.3566542392713989E-2</c:v>
                </c:pt>
                <c:pt idx="8978">
                  <c:v>9.3577254543483271E-2</c:v>
                </c:pt>
                <c:pt idx="8979">
                  <c:v>9.3587966579503953E-2</c:v>
                </c:pt>
                <c:pt idx="8980">
                  <c:v>9.3598678500777924E-2</c:v>
                </c:pt>
                <c:pt idx="8981">
                  <c:v>9.360939030730786E-2</c:v>
                </c:pt>
                <c:pt idx="8982">
                  <c:v>9.3618239104418591E-2</c:v>
                </c:pt>
                <c:pt idx="8983">
                  <c:v>9.362475922060709E-2</c:v>
                </c:pt>
                <c:pt idx="8984">
                  <c:v>9.363127929428415E-2</c:v>
                </c:pt>
                <c:pt idx="8985">
                  <c:v>9.3638730755003272E-2</c:v>
                </c:pt>
                <c:pt idx="8986">
                  <c:v>9.3647113581943955E-2</c:v>
                </c:pt>
                <c:pt idx="8987">
                  <c:v>9.3655962045257182E-2</c:v>
                </c:pt>
                <c:pt idx="8988">
                  <c:v>9.3663413322056632E-2</c:v>
                </c:pt>
                <c:pt idx="8989">
                  <c:v>9.3670398843632013E-2</c:v>
                </c:pt>
                <c:pt idx="8990">
                  <c:v>9.3677384316409928E-2</c:v>
                </c:pt>
                <c:pt idx="8991">
                  <c:v>9.3685301126568629E-2</c:v>
                </c:pt>
                <c:pt idx="8992">
                  <c:v>9.3696012005258983E-2</c:v>
                </c:pt>
                <c:pt idx="8993">
                  <c:v>9.37081198169398E-2</c:v>
                </c:pt>
                <c:pt idx="8994">
                  <c:v>9.3717433418477047E-2</c:v>
                </c:pt>
                <c:pt idx="8995">
                  <c:v>9.3724884237252365E-2</c:v>
                </c:pt>
                <c:pt idx="8996">
                  <c:v>9.3733732012444226E-2</c:v>
                </c:pt>
                <c:pt idx="8997">
                  <c:v>9.3743976706973098E-2</c:v>
                </c:pt>
                <c:pt idx="8998">
                  <c:v>9.3752824313241695E-2</c:v>
                </c:pt>
                <c:pt idx="8999">
                  <c:v>9.3761671841230826E-2</c:v>
                </c:pt>
                <c:pt idx="9000">
                  <c:v>9.3771916249530143E-2</c:v>
                </c:pt>
                <c:pt idx="9001">
                  <c:v>9.3782626200541452E-2</c:v>
                </c:pt>
                <c:pt idx="9002">
                  <c:v>9.3794732963565719E-2</c:v>
                </c:pt>
                <c:pt idx="9003">
                  <c:v>9.3806839580018175E-2</c:v>
                </c:pt>
                <c:pt idx="9004">
                  <c:v>9.3818480419154943E-2</c:v>
                </c:pt>
                <c:pt idx="9005">
                  <c:v>9.3830121122784549E-2</c:v>
                </c:pt>
                <c:pt idx="9006">
                  <c:v>9.3842692930505733E-2</c:v>
                </c:pt>
                <c:pt idx="9007">
                  <c:v>9.3856195807200948E-2</c:v>
                </c:pt>
                <c:pt idx="9008">
                  <c:v>9.3869232894455007E-2</c:v>
                </c:pt>
                <c:pt idx="9009">
                  <c:v>9.3878544995577143E-2</c:v>
                </c:pt>
                <c:pt idx="9010">
                  <c:v>9.3885063414767225E-2</c:v>
                </c:pt>
                <c:pt idx="9011">
                  <c:v>9.3892047388177954E-2</c:v>
                </c:pt>
                <c:pt idx="9012">
                  <c:v>9.390229046095086E-2</c:v>
                </c:pt>
                <c:pt idx="9013">
                  <c:v>9.3912067841632516E-2</c:v>
                </c:pt>
                <c:pt idx="9014">
                  <c:v>9.3920913960828412E-2</c:v>
                </c:pt>
                <c:pt idx="9015">
                  <c:v>9.3929294422619866E-2</c:v>
                </c:pt>
                <c:pt idx="9016">
                  <c:v>9.3937674814179667E-2</c:v>
                </c:pt>
                <c:pt idx="9017">
                  <c:v>9.3946520706857259E-2</c:v>
                </c:pt>
                <c:pt idx="9018">
                  <c:v>9.395629765509475E-2</c:v>
                </c:pt>
                <c:pt idx="9019">
                  <c:v>9.3966540069771953E-2</c:v>
                </c:pt>
                <c:pt idx="9020">
                  <c:v>9.3975851264808008E-2</c:v>
                </c:pt>
                <c:pt idx="9021">
                  <c:v>9.3983765712422743E-2</c:v>
                </c:pt>
                <c:pt idx="9022">
                  <c:v>9.3992611197396228E-2</c:v>
                </c:pt>
                <c:pt idx="9023">
                  <c:v>9.4004249874209342E-2</c:v>
                </c:pt>
                <c:pt idx="9024">
                  <c:v>9.4016819493021667E-2</c:v>
                </c:pt>
                <c:pt idx="9025">
                  <c:v>9.4027992354885417E-2</c:v>
                </c:pt>
                <c:pt idx="9026">
                  <c:v>9.4038234035265636E-2</c:v>
                </c:pt>
                <c:pt idx="9027">
                  <c:v>9.4046613513922572E-2</c:v>
                </c:pt>
                <c:pt idx="9028">
                  <c:v>9.4053596359166769E-2</c:v>
                </c:pt>
                <c:pt idx="9029">
                  <c:v>9.4061044673683078E-2</c:v>
                </c:pt>
                <c:pt idx="9030">
                  <c:v>9.4068958447070236E-2</c:v>
                </c:pt>
                <c:pt idx="9031">
                  <c:v>9.4077337668277528E-2</c:v>
                </c:pt>
                <c:pt idx="9032">
                  <c:v>9.4088044348757505E-2</c:v>
                </c:pt>
                <c:pt idx="9033">
                  <c:v>9.409921641486825E-2</c:v>
                </c:pt>
                <c:pt idx="9034">
                  <c:v>9.4109457365824364E-2</c:v>
                </c:pt>
                <c:pt idx="9035">
                  <c:v>9.4118767230230937E-2</c:v>
                </c:pt>
                <c:pt idx="9036">
                  <c:v>9.4125749571656869E-2</c:v>
                </c:pt>
                <c:pt idx="9037">
                  <c:v>9.4131335409695482E-2</c:v>
                </c:pt>
                <c:pt idx="9038">
                  <c:v>9.413738669902752E-2</c:v>
                </c:pt>
                <c:pt idx="9039">
                  <c:v>9.41439034312027E-2</c:v>
                </c:pt>
                <c:pt idx="9040">
                  <c:v>9.4149489167838024E-2</c:v>
                </c:pt>
                <c:pt idx="9041">
                  <c:v>9.4152282024455664E-2</c:v>
                </c:pt>
                <c:pt idx="9042">
                  <c:v>9.4155540347317809E-2</c:v>
                </c:pt>
                <c:pt idx="9043">
                  <c:v>9.4159729603969067E-2</c:v>
                </c:pt>
                <c:pt idx="9044">
                  <c:v>9.4165780721482475E-2</c:v>
                </c:pt>
                <c:pt idx="9045">
                  <c:v>9.4174624596598727E-2</c:v>
                </c:pt>
                <c:pt idx="9046">
                  <c:v>9.4185330235514772E-2</c:v>
                </c:pt>
                <c:pt idx="9047">
                  <c:v>9.4197432124107708E-2</c:v>
                </c:pt>
                <c:pt idx="9048">
                  <c:v>9.4209999314942727E-2</c:v>
                </c:pt>
                <c:pt idx="9049">
                  <c:v>9.4221635461935349E-2</c:v>
                </c:pt>
                <c:pt idx="9050">
                  <c:v>9.4231409720773027E-2</c:v>
                </c:pt>
                <c:pt idx="9051">
                  <c:v>9.424071844989422E-2</c:v>
                </c:pt>
                <c:pt idx="9052">
                  <c:v>9.4250492522212917E-2</c:v>
                </c:pt>
                <c:pt idx="9053">
                  <c:v>9.4260731924082727E-2</c:v>
                </c:pt>
                <c:pt idx="9054">
                  <c:v>9.4269109538538551E-2</c:v>
                </c:pt>
                <c:pt idx="9055">
                  <c:v>9.4276556248023863E-2</c:v>
                </c:pt>
                <c:pt idx="9056">
                  <c:v>9.4286329970069083E-2</c:v>
                </c:pt>
                <c:pt idx="9057">
                  <c:v>9.4300292264428043E-2</c:v>
                </c:pt>
                <c:pt idx="9058">
                  <c:v>9.4316115962370578E-2</c:v>
                </c:pt>
                <c:pt idx="9059">
                  <c:v>9.4332870193163471E-2</c:v>
                </c:pt>
                <c:pt idx="9060">
                  <c:v>9.4346366452721847E-2</c:v>
                </c:pt>
                <c:pt idx="9061">
                  <c:v>9.4355674111808244E-2</c:v>
                </c:pt>
                <c:pt idx="9062">
                  <c:v>9.4361258665676864E-2</c:v>
                </c:pt>
                <c:pt idx="9063">
                  <c:v>9.4368239314156027E-2</c:v>
                </c:pt>
                <c:pt idx="9064">
                  <c:v>9.4377546769660578E-2</c:v>
                </c:pt>
                <c:pt idx="9065">
                  <c:v>9.4388715601917139E-2</c:v>
                </c:pt>
                <c:pt idx="9066">
                  <c:v>9.4397557505653845E-2</c:v>
                </c:pt>
                <c:pt idx="9067">
                  <c:v>9.440407254259181E-2</c:v>
                </c:pt>
                <c:pt idx="9068">
                  <c:v>9.4409656826183991E-2</c:v>
                </c:pt>
                <c:pt idx="9069">
                  <c:v>9.4418033193102366E-2</c:v>
                </c:pt>
                <c:pt idx="9070">
                  <c:v>9.4427805532495995E-2</c:v>
                </c:pt>
                <c:pt idx="9071">
                  <c:v>9.4436181747395972E-2</c:v>
                </c:pt>
                <c:pt idx="9072">
                  <c:v>9.4445488570553848E-2</c:v>
                </c:pt>
                <c:pt idx="9073">
                  <c:v>9.4456191310106297E-2</c:v>
                </c:pt>
                <c:pt idx="9074">
                  <c:v>9.4466428605971292E-2</c:v>
                </c:pt>
                <c:pt idx="9075">
                  <c:v>9.4474804497363868E-2</c:v>
                </c:pt>
                <c:pt idx="9076">
                  <c:v>9.4481319031056027E-2</c:v>
                </c:pt>
                <c:pt idx="9077">
                  <c:v>9.4487368202912744E-2</c:v>
                </c:pt>
                <c:pt idx="9078">
                  <c:v>9.4494347971123951E-2</c:v>
                </c:pt>
                <c:pt idx="9079">
                  <c:v>9.4502723628671292E-2</c:v>
                </c:pt>
                <c:pt idx="9080">
                  <c:v>9.4512029832559213E-2</c:v>
                </c:pt>
                <c:pt idx="9081">
                  <c:v>9.4519940037770991E-2</c:v>
                </c:pt>
                <c:pt idx="9082">
                  <c:v>9.45264542774336E-2</c:v>
                </c:pt>
                <c:pt idx="9083">
                  <c:v>9.4532503176266575E-2</c:v>
                </c:pt>
                <c:pt idx="9084">
                  <c:v>9.4538086742713537E-2</c:v>
                </c:pt>
                <c:pt idx="9085">
                  <c:v>9.4545066156931562E-2</c:v>
                </c:pt>
                <c:pt idx="9086">
                  <c:v>9.4554837255000537E-2</c:v>
                </c:pt>
                <c:pt idx="9087">
                  <c:v>9.4565073541052869E-2</c:v>
                </c:pt>
                <c:pt idx="9088">
                  <c:v>9.4574844443630623E-2</c:v>
                </c:pt>
                <c:pt idx="9089">
                  <c:v>9.4584149976374723E-2</c:v>
                </c:pt>
                <c:pt idx="9090">
                  <c:v>9.4592990152275652E-2</c:v>
                </c:pt>
                <c:pt idx="9091">
                  <c:v>9.4602295516166598E-2</c:v>
                </c:pt>
                <c:pt idx="9092">
                  <c:v>9.460973974493514E-2</c:v>
                </c:pt>
                <c:pt idx="9093">
                  <c:v>9.4616718659076657E-2</c:v>
                </c:pt>
                <c:pt idx="9094">
                  <c:v>9.4623697524513328E-2</c:v>
                </c:pt>
                <c:pt idx="9095">
                  <c:v>9.463114159396295E-2</c:v>
                </c:pt>
                <c:pt idx="9096">
                  <c:v>9.4638585607998538E-2</c:v>
                </c:pt>
                <c:pt idx="9097">
                  <c:v>9.4647425302694321E-2</c:v>
                </c:pt>
                <c:pt idx="9098">
                  <c:v>9.4656264919250332E-2</c:v>
                </c:pt>
                <c:pt idx="9099">
                  <c:v>9.4662778270923204E-2</c:v>
                </c:pt>
                <c:pt idx="9100">
                  <c:v>9.4668826345204946E-2</c:v>
                </c:pt>
                <c:pt idx="9101">
                  <c:v>9.4675804846999653E-2</c:v>
                </c:pt>
                <c:pt idx="9102">
                  <c:v>9.4683713756828519E-2</c:v>
                </c:pt>
                <c:pt idx="9103">
                  <c:v>9.4690692154732775E-2</c:v>
                </c:pt>
                <c:pt idx="9104">
                  <c:v>9.4698600946820671E-2</c:v>
                </c:pt>
                <c:pt idx="9105">
                  <c:v>9.4707905328021286E-2</c:v>
                </c:pt>
                <c:pt idx="9106">
                  <c:v>9.4716279197083739E-2</c:v>
                </c:pt>
                <c:pt idx="9107">
                  <c:v>9.4723722577383276E-2</c:v>
                </c:pt>
                <c:pt idx="9108">
                  <c:v>9.4729770283081535E-2</c:v>
                </c:pt>
                <c:pt idx="9109">
                  <c:v>9.4738143969052543E-2</c:v>
                </c:pt>
                <c:pt idx="9110">
                  <c:v>9.4750704366537861E-2</c:v>
                </c:pt>
                <c:pt idx="9111">
                  <c:v>9.4766055749221159E-2</c:v>
                </c:pt>
                <c:pt idx="9112">
                  <c:v>9.4779546163700226E-2</c:v>
                </c:pt>
                <c:pt idx="9113">
                  <c:v>9.4789314970921912E-2</c:v>
                </c:pt>
                <c:pt idx="9114">
                  <c:v>9.4797222983064269E-2</c:v>
                </c:pt>
                <c:pt idx="9115">
                  <c:v>9.4802339898773347E-2</c:v>
                </c:pt>
                <c:pt idx="9116">
                  <c:v>9.4806526446697278E-2</c:v>
                </c:pt>
                <c:pt idx="9117">
                  <c:v>9.4813969155284838E-2</c:v>
                </c:pt>
                <c:pt idx="9118">
                  <c:v>9.4825598276558454E-2</c:v>
                </c:pt>
                <c:pt idx="9119">
                  <c:v>9.4838622731834077E-2</c:v>
                </c:pt>
                <c:pt idx="9120">
                  <c:v>9.4850251566413357E-2</c:v>
                </c:pt>
                <c:pt idx="9121">
                  <c:v>9.4860484828982045E-2</c:v>
                </c:pt>
                <c:pt idx="9122">
                  <c:v>9.4869787704082206E-2</c:v>
                </c:pt>
                <c:pt idx="9123">
                  <c:v>9.4878625355267254E-2</c:v>
                </c:pt>
                <c:pt idx="9124">
                  <c:v>9.488792806161063E-2</c:v>
                </c:pt>
                <c:pt idx="9125">
                  <c:v>9.4897695810133048E-2</c:v>
                </c:pt>
                <c:pt idx="9126">
                  <c:v>9.4906533214680441E-2</c:v>
                </c:pt>
                <c:pt idx="9127">
                  <c:v>9.4914905420631066E-2</c:v>
                </c:pt>
                <c:pt idx="9128">
                  <c:v>9.4923277556488647E-2</c:v>
                </c:pt>
                <c:pt idx="9129">
                  <c:v>9.4933044959733703E-2</c:v>
                </c:pt>
                <c:pt idx="9130">
                  <c:v>9.4945137803003232E-2</c:v>
                </c:pt>
                <c:pt idx="9131">
                  <c:v>9.4957230500037598E-2</c:v>
                </c:pt>
                <c:pt idx="9132">
                  <c:v>9.4968857955436733E-2</c:v>
                </c:pt>
                <c:pt idx="9133">
                  <c:v>9.4981415455415233E-2</c:v>
                </c:pt>
                <c:pt idx="9134">
                  <c:v>9.4992112460649245E-2</c:v>
                </c:pt>
                <c:pt idx="9135">
                  <c:v>9.5000483950146486E-2</c:v>
                </c:pt>
                <c:pt idx="9136">
                  <c:v>9.5009785522949447E-2</c:v>
                </c:pt>
                <c:pt idx="9137">
                  <c:v>9.5020017153104125E-2</c:v>
                </c:pt>
                <c:pt idx="9138">
                  <c:v>9.5028388409001754E-2</c:v>
                </c:pt>
                <c:pt idx="9139">
                  <c:v>9.5036759594822162E-2</c:v>
                </c:pt>
                <c:pt idx="9140">
                  <c:v>9.5048386125542228E-2</c:v>
                </c:pt>
                <c:pt idx="9141">
                  <c:v>9.5061407679469564E-2</c:v>
                </c:pt>
                <c:pt idx="9142">
                  <c:v>9.5073498970577708E-2</c:v>
                </c:pt>
                <c:pt idx="9143">
                  <c:v>9.5084194990844514E-2</c:v>
                </c:pt>
                <c:pt idx="9144">
                  <c:v>9.5092565709512772E-2</c:v>
                </c:pt>
                <c:pt idx="9145">
                  <c:v>9.5097681114205052E-2</c:v>
                </c:pt>
                <c:pt idx="9146">
                  <c:v>9.5102331459400086E-2</c:v>
                </c:pt>
                <c:pt idx="9147">
                  <c:v>9.5108376875823672E-2</c:v>
                </c:pt>
                <c:pt idx="9148">
                  <c:v>9.5116747392075346E-2</c:v>
                </c:pt>
                <c:pt idx="9149">
                  <c:v>9.5126047883513226E-2</c:v>
                </c:pt>
                <c:pt idx="9150">
                  <c:v>9.5136278324189749E-2</c:v>
                </c:pt>
                <c:pt idx="9151">
                  <c:v>9.5147438685562261E-2</c:v>
                </c:pt>
                <c:pt idx="9152">
                  <c:v>9.515952893649561E-2</c:v>
                </c:pt>
                <c:pt idx="9153">
                  <c:v>9.5171154039930039E-2</c:v>
                </c:pt>
                <c:pt idx="9154">
                  <c:v>9.5179524030723037E-2</c:v>
                </c:pt>
                <c:pt idx="9155">
                  <c:v>9.5186498969535377E-2</c:v>
                </c:pt>
                <c:pt idx="9156">
                  <c:v>9.5194403841377742E-2</c:v>
                </c:pt>
                <c:pt idx="9157">
                  <c:v>9.5202773637573193E-2</c:v>
                </c:pt>
                <c:pt idx="9158">
                  <c:v>9.5211143363715903E-2</c:v>
                </c:pt>
                <c:pt idx="9159">
                  <c:v>9.5219048040750667E-2</c:v>
                </c:pt>
                <c:pt idx="9160">
                  <c:v>9.5225092751617155E-2</c:v>
                </c:pt>
                <c:pt idx="9161">
                  <c:v>9.5233462290957707E-2</c:v>
                </c:pt>
                <c:pt idx="9162">
                  <c:v>9.5247411367528914E-2</c:v>
                </c:pt>
                <c:pt idx="9163">
                  <c:v>9.5264150002577347E-2</c:v>
                </c:pt>
                <c:pt idx="9164">
                  <c:v>9.5278563602692726E-2</c:v>
                </c:pt>
                <c:pt idx="9165">
                  <c:v>9.5287862589289438E-2</c:v>
                </c:pt>
                <c:pt idx="9166">
                  <c:v>9.5294836772490538E-2</c:v>
                </c:pt>
                <c:pt idx="9167">
                  <c:v>9.5301345966261664E-2</c:v>
                </c:pt>
                <c:pt idx="9168">
                  <c:v>9.5305995364443716E-2</c:v>
                </c:pt>
                <c:pt idx="9169">
                  <c:v>9.5309714867424886E-2</c:v>
                </c:pt>
                <c:pt idx="9170">
                  <c:v>9.5318083698550202E-2</c:v>
                </c:pt>
                <c:pt idx="9171">
                  <c:v>9.5331566668049192E-2</c:v>
                </c:pt>
                <c:pt idx="9172">
                  <c:v>9.5345979296487415E-2</c:v>
                </c:pt>
                <c:pt idx="9173">
                  <c:v>9.5358996975891078E-2</c:v>
                </c:pt>
                <c:pt idx="9174">
                  <c:v>9.5369689942917349E-2</c:v>
                </c:pt>
                <c:pt idx="9175">
                  <c:v>9.5378058272138549E-2</c:v>
                </c:pt>
                <c:pt idx="9176">
                  <c:v>9.5389215935500704E-2</c:v>
                </c:pt>
                <c:pt idx="9177">
                  <c:v>9.5404092626330025E-2</c:v>
                </c:pt>
                <c:pt idx="9178">
                  <c:v>9.5417574436230709E-2</c:v>
                </c:pt>
                <c:pt idx="9179">
                  <c:v>9.5427337012695498E-2</c:v>
                </c:pt>
                <c:pt idx="9180">
                  <c:v>9.5436634615959415E-2</c:v>
                </c:pt>
                <c:pt idx="9181">
                  <c:v>9.5449186243243153E-2</c:v>
                </c:pt>
                <c:pt idx="9182">
                  <c:v>9.5461272846545223E-2</c:v>
                </c:pt>
                <c:pt idx="9183">
                  <c:v>9.5471034996412393E-2</c:v>
                </c:pt>
                <c:pt idx="9184">
                  <c:v>9.5480332193400561E-2</c:v>
                </c:pt>
                <c:pt idx="9185">
                  <c:v>9.5490559010252898E-2</c:v>
                </c:pt>
                <c:pt idx="9186">
                  <c:v>9.55007857225183E-2</c:v>
                </c:pt>
                <c:pt idx="9187">
                  <c:v>9.5510547486664543E-2</c:v>
                </c:pt>
                <c:pt idx="9188">
                  <c:v>9.551891463723125E-2</c:v>
                </c:pt>
                <c:pt idx="9189">
                  <c:v>9.5524492698715685E-2</c:v>
                </c:pt>
                <c:pt idx="9190">
                  <c:v>9.5528676224409748E-2</c:v>
                </c:pt>
                <c:pt idx="9191">
                  <c:v>9.5533324565765354E-2</c:v>
                </c:pt>
                <c:pt idx="9192">
                  <c:v>9.5540297037285643E-2</c:v>
                </c:pt>
                <c:pt idx="9193">
                  <c:v>9.5549593590356349E-2</c:v>
                </c:pt>
                <c:pt idx="9194">
                  <c:v>9.5560749339960116E-2</c:v>
                </c:pt>
                <c:pt idx="9195">
                  <c:v>9.5572369780128619E-2</c:v>
                </c:pt>
                <c:pt idx="9196">
                  <c:v>9.5582595655777244E-2</c:v>
                </c:pt>
                <c:pt idx="9197">
                  <c:v>9.5590032590570403E-2</c:v>
                </c:pt>
                <c:pt idx="9198">
                  <c:v>9.5596075059365182E-2</c:v>
                </c:pt>
                <c:pt idx="9199">
                  <c:v>9.5601652690461544E-2</c:v>
                </c:pt>
                <c:pt idx="9200">
                  <c:v>9.5607695089042974E-2</c:v>
                </c:pt>
                <c:pt idx="9201">
                  <c:v>9.5616061426804025E-2</c:v>
                </c:pt>
                <c:pt idx="9202">
                  <c:v>9.5628146013332291E-2</c:v>
                </c:pt>
                <c:pt idx="9203">
                  <c:v>9.5640695237081547E-2</c:v>
                </c:pt>
                <c:pt idx="9204">
                  <c:v>9.5651849970430275E-2</c:v>
                </c:pt>
                <c:pt idx="9205">
                  <c:v>9.5661610260041233E-2</c:v>
                </c:pt>
                <c:pt idx="9206">
                  <c:v>9.5672299991740664E-2</c:v>
                </c:pt>
                <c:pt idx="9207">
                  <c:v>9.5681595317725507E-2</c:v>
                </c:pt>
                <c:pt idx="9208">
                  <c:v>9.5690890557308214E-2</c:v>
                </c:pt>
                <c:pt idx="9209">
                  <c:v>9.5701115221056177E-2</c:v>
                </c:pt>
                <c:pt idx="9210">
                  <c:v>9.5713663529137627E-2</c:v>
                </c:pt>
                <c:pt idx="9211">
                  <c:v>9.5725282192522299E-2</c:v>
                </c:pt>
                <c:pt idx="9212">
                  <c:v>9.5737365459242885E-2</c:v>
                </c:pt>
                <c:pt idx="9213">
                  <c:v>9.5749913312456456E-2</c:v>
                </c:pt>
                <c:pt idx="9214">
                  <c:v>9.5760137372737447E-2</c:v>
                </c:pt>
                <c:pt idx="9215">
                  <c:v>9.5767572987286595E-2</c:v>
                </c:pt>
                <c:pt idx="9216">
                  <c:v>9.5774079104663332E-2</c:v>
                </c:pt>
                <c:pt idx="9217">
                  <c:v>9.5782444050521193E-2</c:v>
                </c:pt>
                <c:pt idx="9218">
                  <c:v>9.5793597202820463E-2</c:v>
                </c:pt>
                <c:pt idx="9219">
                  <c:v>9.5803820816486848E-2</c:v>
                </c:pt>
                <c:pt idx="9220">
                  <c:v>9.5810326698036172E-2</c:v>
                </c:pt>
                <c:pt idx="9221">
                  <c:v>9.5816832537259394E-2</c:v>
                </c:pt>
                <c:pt idx="9222">
                  <c:v>9.5825197125496295E-2</c:v>
                </c:pt>
                <c:pt idx="9223">
                  <c:v>9.5834491030367563E-2</c:v>
                </c:pt>
                <c:pt idx="9224">
                  <c:v>9.5843784848863009E-2</c:v>
                </c:pt>
                <c:pt idx="9225">
                  <c:v>9.585307858098438E-2</c:v>
                </c:pt>
                <c:pt idx="9226">
                  <c:v>9.5865160303615082E-2</c:v>
                </c:pt>
                <c:pt idx="9227">
                  <c:v>9.5878171226284753E-2</c:v>
                </c:pt>
                <c:pt idx="9228">
                  <c:v>9.5888858643268557E-2</c:v>
                </c:pt>
                <c:pt idx="9229">
                  <c:v>9.5898151956497549E-2</c:v>
                </c:pt>
                <c:pt idx="9230">
                  <c:v>9.5907445183361612E-2</c:v>
                </c:pt>
                <c:pt idx="9231">
                  <c:v>9.591487970267118E-2</c:v>
                </c:pt>
                <c:pt idx="9232">
                  <c:v>9.5920920208912158E-2</c:v>
                </c:pt>
                <c:pt idx="9233">
                  <c:v>9.5928819277402988E-2</c:v>
                </c:pt>
                <c:pt idx="9234">
                  <c:v>9.5938112219274008E-2</c:v>
                </c:pt>
                <c:pt idx="9235">
                  <c:v>9.5948798995666357E-2</c:v>
                </c:pt>
                <c:pt idx="9236">
                  <c:v>9.5960414927427753E-2</c:v>
                </c:pt>
                <c:pt idx="9237">
                  <c:v>9.59711014654797E-2</c:v>
                </c:pt>
                <c:pt idx="9238">
                  <c:v>9.5980858639616362E-2</c:v>
                </c:pt>
                <c:pt idx="9239">
                  <c:v>9.5988757234665406E-2</c:v>
                </c:pt>
                <c:pt idx="9240">
                  <c:v>9.5993868057041076E-2</c:v>
                </c:pt>
                <c:pt idx="9241">
                  <c:v>9.599665576732723E-2</c:v>
                </c:pt>
                <c:pt idx="9242">
                  <c:v>9.6002231164585811E-2</c:v>
                </c:pt>
                <c:pt idx="9243">
                  <c:v>9.6011523424273007E-2</c:v>
                </c:pt>
                <c:pt idx="9244">
                  <c:v>9.6021744810199997E-2</c:v>
                </c:pt>
                <c:pt idx="9245">
                  <c:v>9.6031501490215637E-2</c:v>
                </c:pt>
                <c:pt idx="9246">
                  <c:v>9.6041258075039507E-2</c:v>
                </c:pt>
                <c:pt idx="9247">
                  <c:v>9.6048227005919473E-2</c:v>
                </c:pt>
                <c:pt idx="9248">
                  <c:v>9.6052408341136153E-2</c:v>
                </c:pt>
                <c:pt idx="9249">
                  <c:v>9.6059377194311346E-2</c:v>
                </c:pt>
                <c:pt idx="9250">
                  <c:v>9.6068668923000478E-2</c:v>
                </c:pt>
                <c:pt idx="9251">
                  <c:v>9.6078889724840896E-2</c:v>
                </c:pt>
                <c:pt idx="9252">
                  <c:v>9.6087716696908215E-2</c:v>
                </c:pt>
                <c:pt idx="9253">
                  <c:v>9.6097008162279604E-2</c:v>
                </c:pt>
                <c:pt idx="9254">
                  <c:v>9.6107228674475964E-2</c:v>
                </c:pt>
                <c:pt idx="9255">
                  <c:v>9.6116519958554539E-2</c:v>
                </c:pt>
                <c:pt idx="9256">
                  <c:v>9.6125811156306265E-2</c:v>
                </c:pt>
                <c:pt idx="9257">
                  <c:v>9.6136495927000909E-2</c:v>
                </c:pt>
                <c:pt idx="9258">
                  <c:v>9.6148574225967509E-2</c:v>
                </c:pt>
                <c:pt idx="9259">
                  <c:v>9.6162046002711693E-2</c:v>
                </c:pt>
                <c:pt idx="9260">
                  <c:v>9.6174123993082991E-2</c:v>
                </c:pt>
                <c:pt idx="9261">
                  <c:v>9.6183414655641744E-2</c:v>
                </c:pt>
                <c:pt idx="9262">
                  <c:v>9.6192705231885306E-2</c:v>
                </c:pt>
                <c:pt idx="9263">
                  <c:v>9.6202924766060363E-2</c:v>
                </c:pt>
                <c:pt idx="9264">
                  <c:v>9.621175064334668E-2</c:v>
                </c:pt>
                <c:pt idx="9265">
                  <c:v>9.6218253871502929E-2</c:v>
                </c:pt>
                <c:pt idx="9266">
                  <c:v>9.6225686080467027E-2</c:v>
                </c:pt>
                <c:pt idx="9267">
                  <c:v>9.6234511756868008E-2</c:v>
                </c:pt>
                <c:pt idx="9268">
                  <c:v>9.6242872852134259E-2</c:v>
                </c:pt>
                <c:pt idx="9269">
                  <c:v>9.6251233877493445E-2</c:v>
                </c:pt>
                <c:pt idx="9270">
                  <c:v>9.6259130337255E-2</c:v>
                </c:pt>
                <c:pt idx="9271">
                  <c:v>9.6264704271309759E-2</c:v>
                </c:pt>
                <c:pt idx="9272">
                  <c:v>9.6271207155106536E-2</c:v>
                </c:pt>
                <c:pt idx="9273">
                  <c:v>9.6280032429764184E-2</c:v>
                </c:pt>
                <c:pt idx="9274">
                  <c:v>9.6290251071539601E-2</c:v>
                </c:pt>
                <c:pt idx="9275">
                  <c:v>9.6300469608895545E-2</c:v>
                </c:pt>
                <c:pt idx="9276">
                  <c:v>9.6309759097699524E-2</c:v>
                </c:pt>
                <c:pt idx="9277">
                  <c:v>9.6318584032133919E-2</c:v>
                </c:pt>
                <c:pt idx="9278">
                  <c:v>9.6326479960087807E-2</c:v>
                </c:pt>
                <c:pt idx="9279">
                  <c:v>9.6331589056718181E-2</c:v>
                </c:pt>
                <c:pt idx="9280">
                  <c:v>9.6334375825696622E-2</c:v>
                </c:pt>
                <c:pt idx="9281">
                  <c:v>9.6338555964602599E-2</c:v>
                </c:pt>
                <c:pt idx="9282">
                  <c:v>9.6345987279513351E-2</c:v>
                </c:pt>
                <c:pt idx="9283">
                  <c:v>9.6356205247345353E-2</c:v>
                </c:pt>
                <c:pt idx="9284">
                  <c:v>9.636828089290464E-2</c:v>
                </c:pt>
                <c:pt idx="9285">
                  <c:v>9.6382214148893433E-2</c:v>
                </c:pt>
                <c:pt idx="9286">
                  <c:v>9.6396147210748934E-2</c:v>
                </c:pt>
                <c:pt idx="9287">
                  <c:v>9.6407293520461373E-2</c:v>
                </c:pt>
                <c:pt idx="9288">
                  <c:v>9.641704643954499E-2</c:v>
                </c:pt>
                <c:pt idx="9289">
                  <c:v>9.6427728098926968E-2</c:v>
                </c:pt>
                <c:pt idx="9290">
                  <c:v>9.6437480818716614E-2</c:v>
                </c:pt>
                <c:pt idx="9291">
                  <c:v>9.6447697851718181E-2</c:v>
                </c:pt>
                <c:pt idx="9292">
                  <c:v>9.6459307989783777E-2</c:v>
                </c:pt>
                <c:pt idx="9293">
                  <c:v>9.6470917993055683E-2</c:v>
                </c:pt>
                <c:pt idx="9294">
                  <c:v>9.6480205898623689E-2</c:v>
                </c:pt>
                <c:pt idx="9295">
                  <c:v>9.6489958106628249E-2</c:v>
                </c:pt>
                <c:pt idx="9296">
                  <c:v>9.6501567754059728E-2</c:v>
                </c:pt>
                <c:pt idx="9297">
                  <c:v>9.6514106021898027E-2</c:v>
                </c:pt>
                <c:pt idx="9298">
                  <c:v>9.6525251016890024E-2</c:v>
                </c:pt>
                <c:pt idx="9299">
                  <c:v>9.6534074049835411E-2</c:v>
                </c:pt>
                <c:pt idx="9300">
                  <c:v>9.6542432640818521E-2</c:v>
                </c:pt>
                <c:pt idx="9301">
                  <c:v>9.6551255522172058E-2</c:v>
                </c:pt>
                <c:pt idx="9302">
                  <c:v>9.6560542681606229E-2</c:v>
                </c:pt>
                <c:pt idx="9303">
                  <c:v>9.6571687159076505E-2</c:v>
                </c:pt>
                <c:pt idx="9304">
                  <c:v>9.6582367166775526E-2</c:v>
                </c:pt>
                <c:pt idx="9305">
                  <c:v>9.6589796670076056E-2</c:v>
                </c:pt>
                <c:pt idx="9306">
                  <c:v>9.6597226118179655E-2</c:v>
                </c:pt>
                <c:pt idx="9307">
                  <c:v>9.660558418131919E-2</c:v>
                </c:pt>
                <c:pt idx="9308">
                  <c:v>9.6613013512131432E-2</c:v>
                </c:pt>
                <c:pt idx="9309">
                  <c:v>9.6620907115643015E-2</c:v>
                </c:pt>
                <c:pt idx="9310">
                  <c:v>9.6631586597688127E-2</c:v>
                </c:pt>
                <c:pt idx="9311">
                  <c:v>9.6640873011108103E-2</c:v>
                </c:pt>
                <c:pt idx="9312">
                  <c:v>9.6649695023980367E-2</c:v>
                </c:pt>
                <c:pt idx="9313">
                  <c:v>9.6658052648594867E-2</c:v>
                </c:pt>
                <c:pt idx="9314">
                  <c:v>9.6665945896594691E-2</c:v>
                </c:pt>
                <c:pt idx="9315">
                  <c:v>9.6673839082291366E-2</c:v>
                </c:pt>
                <c:pt idx="9316">
                  <c:v>9.6684517999068534E-2</c:v>
                </c:pt>
                <c:pt idx="9317">
                  <c:v>9.6698911141247262E-2</c:v>
                </c:pt>
                <c:pt idx="9318">
                  <c:v>9.6712839791273458E-2</c:v>
                </c:pt>
                <c:pt idx="9319">
                  <c:v>9.6726303968553376E-2</c:v>
                </c:pt>
                <c:pt idx="9320">
                  <c:v>9.6738839418923056E-2</c:v>
                </c:pt>
                <c:pt idx="9321">
                  <c:v>9.6748589105018143E-2</c:v>
                </c:pt>
                <c:pt idx="9322">
                  <c:v>9.6754624577346057E-2</c:v>
                </c:pt>
                <c:pt idx="9323">
                  <c:v>9.6760195750240544E-2</c:v>
                </c:pt>
                <c:pt idx="9324">
                  <c:v>9.6768552451386367E-2</c:v>
                </c:pt>
                <c:pt idx="9325">
                  <c:v>9.6780158864904681E-2</c:v>
                </c:pt>
                <c:pt idx="9326">
                  <c:v>9.6791300895150048E-2</c:v>
                </c:pt>
                <c:pt idx="9327">
                  <c:v>9.6801050069778016E-2</c:v>
                </c:pt>
                <c:pt idx="9328">
                  <c:v>9.6808477948556945E-2</c:v>
                </c:pt>
                <c:pt idx="9329">
                  <c:v>9.6814513059439514E-2</c:v>
                </c:pt>
                <c:pt idx="9330">
                  <c:v>9.6819155427641301E-2</c:v>
                </c:pt>
                <c:pt idx="9331">
                  <c:v>9.6827047404124233E-2</c:v>
                </c:pt>
                <c:pt idx="9332">
                  <c:v>9.6837260457706645E-2</c:v>
                </c:pt>
                <c:pt idx="9333">
                  <c:v>9.6848401851745688E-2</c:v>
                </c:pt>
                <c:pt idx="9334">
                  <c:v>9.6860007338541623E-2</c:v>
                </c:pt>
                <c:pt idx="9335">
                  <c:v>9.6870684267439153E-2</c:v>
                </c:pt>
                <c:pt idx="9336">
                  <c:v>9.687811162900363E-2</c:v>
                </c:pt>
                <c:pt idx="9337">
                  <c:v>9.6882753701967639E-2</c:v>
                </c:pt>
                <c:pt idx="9338">
                  <c:v>9.6885538935402846E-2</c:v>
                </c:pt>
                <c:pt idx="9339">
                  <c:v>9.6888324161080355E-2</c:v>
                </c:pt>
                <c:pt idx="9340">
                  <c:v>9.6893894589163157E-2</c:v>
                </c:pt>
                <c:pt idx="9341">
                  <c:v>9.6902714370167911E-2</c:v>
                </c:pt>
                <c:pt idx="9342">
                  <c:v>9.6914319226661327E-2</c:v>
                </c:pt>
                <c:pt idx="9343">
                  <c:v>9.6925459762196423E-2</c:v>
                </c:pt>
                <c:pt idx="9344">
                  <c:v>9.6935671810742502E-2</c:v>
                </c:pt>
                <c:pt idx="9345">
                  <c:v>9.6944955400744007E-2</c:v>
                </c:pt>
                <c:pt idx="9346">
                  <c:v>9.6954238904561216E-2</c:v>
                </c:pt>
                <c:pt idx="9347">
                  <c:v>9.6962593984310466E-2</c:v>
                </c:pt>
                <c:pt idx="9348">
                  <c:v>9.6972805653649449E-2</c:v>
                </c:pt>
                <c:pt idx="9349">
                  <c:v>9.6984873855700843E-2</c:v>
                </c:pt>
                <c:pt idx="9350">
                  <c:v>9.6996941912112597E-2</c:v>
                </c:pt>
                <c:pt idx="9351">
                  <c:v>9.7006689082126313E-2</c:v>
                </c:pt>
                <c:pt idx="9352">
                  <c:v>9.7014579578742724E-2</c:v>
                </c:pt>
                <c:pt idx="9353">
                  <c:v>9.7021077588031066E-2</c:v>
                </c:pt>
                <c:pt idx="9354">
                  <c:v>9.7027575555095891E-2</c:v>
                </c:pt>
                <c:pt idx="9355">
                  <c:v>9.7035930022136466E-2</c:v>
                </c:pt>
                <c:pt idx="9356">
                  <c:v>9.7044748550514398E-2</c:v>
                </c:pt>
                <c:pt idx="9357">
                  <c:v>9.7052638746829567E-2</c:v>
                </c:pt>
                <c:pt idx="9358">
                  <c:v>9.7060993004484175E-2</c:v>
                </c:pt>
                <c:pt idx="9359">
                  <c:v>9.7070275431133279E-2</c:v>
                </c:pt>
                <c:pt idx="9360">
                  <c:v>9.7080486000929681E-2</c:v>
                </c:pt>
                <c:pt idx="9361">
                  <c:v>9.7091160576064456E-2</c:v>
                </c:pt>
                <c:pt idx="9362">
                  <c:v>9.710090682776025E-2</c:v>
                </c:pt>
                <c:pt idx="9363">
                  <c:v>9.7108796580989754E-2</c:v>
                </c:pt>
                <c:pt idx="9364">
                  <c:v>9.7116686271971481E-2</c:v>
                </c:pt>
                <c:pt idx="9365">
                  <c:v>9.7126896367900159E-2</c:v>
                </c:pt>
                <c:pt idx="9366">
                  <c:v>9.7138034535476717E-2</c:v>
                </c:pt>
                <c:pt idx="9367">
                  <c:v>9.7148244413440749E-2</c:v>
                </c:pt>
                <c:pt idx="9368">
                  <c:v>9.7153813393848723E-2</c:v>
                </c:pt>
                <c:pt idx="9369">
                  <c:v>9.7157990108802286E-2</c:v>
                </c:pt>
                <c:pt idx="9370">
                  <c:v>9.7163559034936869E-2</c:v>
                </c:pt>
                <c:pt idx="9371">
                  <c:v>9.7170984221541024E-2</c:v>
                </c:pt>
                <c:pt idx="9372">
                  <c:v>9.7179337490569714E-2</c:v>
                </c:pt>
                <c:pt idx="9373">
                  <c:v>9.7187226625027379E-2</c:v>
                </c:pt>
                <c:pt idx="9374">
                  <c:v>9.7195579758380543E-2</c:v>
                </c:pt>
                <c:pt idx="9375">
                  <c:v>9.7204396879001523E-2</c:v>
                </c:pt>
                <c:pt idx="9376">
                  <c:v>9.7213677974616081E-2</c:v>
                </c:pt>
                <c:pt idx="9377">
                  <c:v>9.7223887080303315E-2</c:v>
                </c:pt>
                <c:pt idx="9378">
                  <c:v>9.723270395133965E-2</c:v>
                </c:pt>
                <c:pt idx="9379">
                  <c:v>9.7238736502521766E-2</c:v>
                </c:pt>
                <c:pt idx="9380">
                  <c:v>9.7241984784238789E-2</c:v>
                </c:pt>
                <c:pt idx="9381">
                  <c:v>9.7245233055404473E-2</c:v>
                </c:pt>
                <c:pt idx="9382">
                  <c:v>9.725219360094417E-2</c:v>
                </c:pt>
                <c:pt idx="9383">
                  <c:v>9.726008216065346E-2</c:v>
                </c:pt>
                <c:pt idx="9384">
                  <c:v>9.7268434685459162E-2</c:v>
                </c:pt>
                <c:pt idx="9385">
                  <c:v>9.7277715186754779E-2</c:v>
                </c:pt>
                <c:pt idx="9386">
                  <c:v>9.7287459620421179E-2</c:v>
                </c:pt>
                <c:pt idx="9387">
                  <c:v>9.7294883887100947E-2</c:v>
                </c:pt>
                <c:pt idx="9388">
                  <c:v>9.7301844087053557E-2</c:v>
                </c:pt>
                <c:pt idx="9389">
                  <c:v>9.7310196263050583E-2</c:v>
                </c:pt>
                <c:pt idx="9390">
                  <c:v>9.7320404383425027E-2</c:v>
                </c:pt>
                <c:pt idx="9391">
                  <c:v>9.7330148401120031E-2</c:v>
                </c:pt>
                <c:pt idx="9392">
                  <c:v>9.7339892323870525E-2</c:v>
                </c:pt>
                <c:pt idx="9393">
                  <c:v>9.7350564130326542E-2</c:v>
                </c:pt>
                <c:pt idx="9394">
                  <c:v>9.7362163790781497E-2</c:v>
                </c:pt>
                <c:pt idx="9395">
                  <c:v>9.737469127294561E-2</c:v>
                </c:pt>
                <c:pt idx="9396">
                  <c:v>9.7386754625963787E-2</c:v>
                </c:pt>
                <c:pt idx="9397">
                  <c:v>9.7396961964855228E-2</c:v>
                </c:pt>
                <c:pt idx="9398">
                  <c:v>9.7405313346452235E-2</c:v>
                </c:pt>
                <c:pt idx="9399">
                  <c:v>9.7414592577538026E-2</c:v>
                </c:pt>
                <c:pt idx="9400">
                  <c:v>9.7424799632283066E-2</c:v>
                </c:pt>
                <c:pt idx="9401">
                  <c:v>9.7434542632807264E-2</c:v>
                </c:pt>
                <c:pt idx="9402">
                  <c:v>9.7443821592673063E-2</c:v>
                </c:pt>
                <c:pt idx="9403">
                  <c:v>9.7453564407868912E-2</c:v>
                </c:pt>
                <c:pt idx="9404">
                  <c:v>9.7464698937576727E-2</c:v>
                </c:pt>
                <c:pt idx="9405">
                  <c:v>9.7475833343307852E-2</c:v>
                </c:pt>
                <c:pt idx="9406">
                  <c:v>9.7486967625065632E-2</c:v>
                </c:pt>
                <c:pt idx="9407">
                  <c:v>9.7498565703403567E-2</c:v>
                </c:pt>
                <c:pt idx="9408">
                  <c:v>9.7509699732057045E-2</c:v>
                </c:pt>
                <c:pt idx="9409">
                  <c:v>9.7519441905438445E-2</c:v>
                </c:pt>
                <c:pt idx="9410">
                  <c:v>9.7528256171002831E-2</c:v>
                </c:pt>
                <c:pt idx="9411">
                  <c:v>9.7537534261349146E-2</c:v>
                </c:pt>
                <c:pt idx="9412">
                  <c:v>9.7547276163566843E-2</c:v>
                </c:pt>
                <c:pt idx="9413">
                  <c:v>9.7557017970881066E-2</c:v>
                </c:pt>
                <c:pt idx="9414">
                  <c:v>9.7566759683293341E-2</c:v>
                </c:pt>
                <c:pt idx="9415">
                  <c:v>9.7576501300805293E-2</c:v>
                </c:pt>
                <c:pt idx="9416">
                  <c:v>9.7586242823419364E-2</c:v>
                </c:pt>
                <c:pt idx="9417">
                  <c:v>9.7596448126280488E-2</c:v>
                </c:pt>
                <c:pt idx="9418">
                  <c:v>9.7606653324994241E-2</c:v>
                </c:pt>
                <c:pt idx="9419">
                  <c:v>9.7614075222281743E-2</c:v>
                </c:pt>
                <c:pt idx="9420">
                  <c:v>9.7621033200961091E-2</c:v>
                </c:pt>
                <c:pt idx="9421">
                  <c:v>9.7628454991523797E-2</c:v>
                </c:pt>
                <c:pt idx="9422">
                  <c:v>9.7636340583642595E-2</c:v>
                </c:pt>
                <c:pt idx="9423">
                  <c:v>9.7643298407402254E-2</c:v>
                </c:pt>
                <c:pt idx="9424">
                  <c:v>9.7650256182751027E-2</c:v>
                </c:pt>
                <c:pt idx="9425">
                  <c:v>9.7657213909689539E-2</c:v>
                </c:pt>
                <c:pt idx="9426">
                  <c:v>9.7665563118114959E-2</c:v>
                </c:pt>
                <c:pt idx="9427">
                  <c:v>9.767623144965977E-2</c:v>
                </c:pt>
                <c:pt idx="9428">
                  <c:v>9.7687827333121355E-2</c:v>
                </c:pt>
                <c:pt idx="9429">
                  <c:v>9.7698495427148146E-2</c:v>
                </c:pt>
                <c:pt idx="9430">
                  <c:v>9.7707771938141133E-2</c:v>
                </c:pt>
                <c:pt idx="9431">
                  <c:v>9.7715193084977378E-2</c:v>
                </c:pt>
                <c:pt idx="9432">
                  <c:v>9.7720295091480724E-2</c:v>
                </c:pt>
                <c:pt idx="9433">
                  <c:v>9.7724933256622681E-2</c:v>
                </c:pt>
                <c:pt idx="9434">
                  <c:v>9.7730499026396481E-2</c:v>
                </c:pt>
                <c:pt idx="9435">
                  <c:v>9.7735600954809446E-2</c:v>
                </c:pt>
                <c:pt idx="9436">
                  <c:v>9.7740239048960634E-2</c:v>
                </c:pt>
                <c:pt idx="9437">
                  <c:v>9.7748123759648753E-2</c:v>
                </c:pt>
                <c:pt idx="9438">
                  <c:v>9.7757863610550444E-2</c:v>
                </c:pt>
                <c:pt idx="9439">
                  <c:v>9.7767603366588005E-2</c:v>
                </c:pt>
                <c:pt idx="9440">
                  <c:v>9.7777343027763863E-2</c:v>
                </c:pt>
                <c:pt idx="9441">
                  <c:v>9.7786618807358339E-2</c:v>
                </c:pt>
                <c:pt idx="9442">
                  <c:v>9.7795430718279452E-2</c:v>
                </c:pt>
                <c:pt idx="9443">
                  <c:v>9.7802851214617709E-2</c:v>
                </c:pt>
                <c:pt idx="9444">
                  <c:v>9.7812590532499175E-2</c:v>
                </c:pt>
                <c:pt idx="9445">
                  <c:v>9.7826039910778664E-2</c:v>
                </c:pt>
                <c:pt idx="9446">
                  <c:v>9.7841344155689763E-2</c:v>
                </c:pt>
                <c:pt idx="9447">
                  <c:v>9.7852938124692618E-2</c:v>
                </c:pt>
                <c:pt idx="9448">
                  <c:v>9.7861285699142556E-2</c:v>
                </c:pt>
                <c:pt idx="9449">
                  <c:v>9.7870560700139705E-2</c:v>
                </c:pt>
                <c:pt idx="9450">
                  <c:v>9.7881690587783426E-2</c:v>
                </c:pt>
                <c:pt idx="9451">
                  <c:v>9.7890501660983967E-2</c:v>
                </c:pt>
                <c:pt idx="9452">
                  <c:v>9.7898385186988263E-2</c:v>
                </c:pt>
                <c:pt idx="9453">
                  <c:v>9.7906732382075826E-2</c:v>
                </c:pt>
                <c:pt idx="9454">
                  <c:v>9.7915543234634805E-2</c:v>
                </c:pt>
                <c:pt idx="9455">
                  <c:v>9.7924354009563452E-2</c:v>
                </c:pt>
                <c:pt idx="9456">
                  <c:v>9.7932700987887644E-2</c:v>
                </c:pt>
                <c:pt idx="9457">
                  <c:v>9.7942439041209153E-2</c:v>
                </c:pt>
                <c:pt idx="9458">
                  <c:v>9.7954031838187253E-2</c:v>
                </c:pt>
                <c:pt idx="9459">
                  <c:v>9.7967015611253427E-2</c:v>
                </c:pt>
                <c:pt idx="9460">
                  <c:v>9.797768072730495E-2</c:v>
                </c:pt>
                <c:pt idx="9461">
                  <c:v>9.7986954648805913E-2</c:v>
                </c:pt>
                <c:pt idx="9462">
                  <c:v>9.7997155863121424E-2</c:v>
                </c:pt>
                <c:pt idx="9463">
                  <c:v>9.8006429604014234E-2</c:v>
                </c:pt>
                <c:pt idx="9464">
                  <c:v>9.8014775897286285E-2</c:v>
                </c:pt>
                <c:pt idx="9465">
                  <c:v>9.8022658443636307E-2</c:v>
                </c:pt>
                <c:pt idx="9466">
                  <c:v>9.8029149905740798E-2</c:v>
                </c:pt>
                <c:pt idx="9467">
                  <c:v>9.8037032338788258E-2</c:v>
                </c:pt>
                <c:pt idx="9468">
                  <c:v>9.8046769376183521E-2</c:v>
                </c:pt>
                <c:pt idx="9469">
                  <c:v>9.8058360963751187E-2</c:v>
                </c:pt>
                <c:pt idx="9470">
                  <c:v>9.8070416072289057E-2</c:v>
                </c:pt>
                <c:pt idx="9471">
                  <c:v>9.8081543735799748E-2</c:v>
                </c:pt>
                <c:pt idx="9472">
                  <c:v>9.8092671275487001E-2</c:v>
                </c:pt>
                <c:pt idx="9473">
                  <c:v>9.8103798691353328E-2</c:v>
                </c:pt>
                <c:pt idx="9474">
                  <c:v>9.8115389617883464E-2</c:v>
                </c:pt>
                <c:pt idx="9475">
                  <c:v>9.8125589522097101E-2</c:v>
                </c:pt>
                <c:pt idx="9476">
                  <c:v>9.813208031606499E-2</c:v>
                </c:pt>
                <c:pt idx="9477">
                  <c:v>9.813671657167658E-2</c:v>
                </c:pt>
                <c:pt idx="9478">
                  <c:v>9.8144598156886045E-2</c:v>
                </c:pt>
                <c:pt idx="9479">
                  <c:v>9.8156652225876204E-2</c:v>
                </c:pt>
                <c:pt idx="9480">
                  <c:v>9.8167315319634033E-2</c:v>
                </c:pt>
                <c:pt idx="9481">
                  <c:v>9.8175196663681241E-2</c:v>
                </c:pt>
                <c:pt idx="9482">
                  <c:v>9.8183541548498662E-2</c:v>
                </c:pt>
                <c:pt idx="9483">
                  <c:v>9.8194204355538328E-2</c:v>
                </c:pt>
                <c:pt idx="9484">
                  <c:v>9.8204403455885075E-2</c:v>
                </c:pt>
                <c:pt idx="9485">
                  <c:v>9.8213675275025253E-2</c:v>
                </c:pt>
                <c:pt idx="9486">
                  <c:v>9.8220629082965222E-2</c:v>
                </c:pt>
                <c:pt idx="9487">
                  <c:v>9.8227119260082416E-2</c:v>
                </c:pt>
                <c:pt idx="9488">
                  <c:v>9.8232218655409875E-2</c:v>
                </c:pt>
                <c:pt idx="9489">
                  <c:v>9.823870875730914E-2</c:v>
                </c:pt>
                <c:pt idx="9490">
                  <c:v>9.8248907403763464E-2</c:v>
                </c:pt>
                <c:pt idx="9491">
                  <c:v>9.8261887348821478E-2</c:v>
                </c:pt>
                <c:pt idx="9492">
                  <c:v>9.8275330685735837E-2</c:v>
                </c:pt>
                <c:pt idx="9493">
                  <c:v>9.8288310287827807E-2</c:v>
                </c:pt>
                <c:pt idx="9494">
                  <c:v>9.8296654228782546E-2</c:v>
                </c:pt>
                <c:pt idx="9495">
                  <c:v>9.8303143912503096E-2</c:v>
                </c:pt>
                <c:pt idx="9496">
                  <c:v>9.8309633554107934E-2</c:v>
                </c:pt>
                <c:pt idx="9497">
                  <c:v>9.8317513776580628E-2</c:v>
                </c:pt>
                <c:pt idx="9498">
                  <c:v>9.8325857473867725E-2</c:v>
                </c:pt>
                <c:pt idx="9499">
                  <c:v>9.8336055231566341E-2</c:v>
                </c:pt>
                <c:pt idx="9500">
                  <c:v>9.8346716412514509E-2</c:v>
                </c:pt>
                <c:pt idx="9501">
                  <c:v>9.8356913957502151E-2</c:v>
                </c:pt>
                <c:pt idx="9502">
                  <c:v>9.8366184362706943E-2</c:v>
                </c:pt>
                <c:pt idx="9503">
                  <c:v>9.8372673595216245E-2</c:v>
                </c:pt>
                <c:pt idx="9504">
                  <c:v>9.8379162785615565E-2</c:v>
                </c:pt>
                <c:pt idx="9505">
                  <c:v>9.8388896492259903E-2</c:v>
                </c:pt>
                <c:pt idx="9506">
                  <c:v>9.839909360712519E-2</c:v>
                </c:pt>
                <c:pt idx="9507">
                  <c:v>9.8409290618010709E-2</c:v>
                </c:pt>
                <c:pt idx="9508">
                  <c:v>9.8422268481483763E-2</c:v>
                </c:pt>
                <c:pt idx="9509">
                  <c:v>9.8434782690325212E-2</c:v>
                </c:pt>
                <c:pt idx="9510">
                  <c:v>9.8443125409217291E-2</c:v>
                </c:pt>
                <c:pt idx="9511">
                  <c:v>9.8450077621793697E-2</c:v>
                </c:pt>
                <c:pt idx="9512">
                  <c:v>9.8456566309924901E-2</c:v>
                </c:pt>
                <c:pt idx="9513">
                  <c:v>9.8463518429058136E-2</c:v>
                </c:pt>
                <c:pt idx="9514">
                  <c:v>9.8471860908220563E-2</c:v>
                </c:pt>
                <c:pt idx="9515">
                  <c:v>9.8484837959695523E-2</c:v>
                </c:pt>
                <c:pt idx="9516">
                  <c:v>9.8499668669461249E-2</c:v>
                </c:pt>
                <c:pt idx="9517">
                  <c:v>9.8513108810202865E-2</c:v>
                </c:pt>
                <c:pt idx="9518">
                  <c:v>9.8522377767537861E-2</c:v>
                </c:pt>
                <c:pt idx="9519">
                  <c:v>9.8529329429158999E-2</c:v>
                </c:pt>
                <c:pt idx="9520">
                  <c:v>9.8536744481622862E-2</c:v>
                </c:pt>
                <c:pt idx="9521">
                  <c:v>9.8545549785010844E-2</c:v>
                </c:pt>
                <c:pt idx="9522">
                  <c:v>9.855250128555007E-2</c:v>
                </c:pt>
                <c:pt idx="9523">
                  <c:v>9.8558062451189005E-2</c:v>
                </c:pt>
                <c:pt idx="9524">
                  <c:v>9.8565940716237435E-2</c:v>
                </c:pt>
                <c:pt idx="9525">
                  <c:v>9.8577526287381728E-2</c:v>
                </c:pt>
                <c:pt idx="9526">
                  <c:v>9.8588184894288E-2</c:v>
                </c:pt>
                <c:pt idx="9527">
                  <c:v>9.8596062922028743E-2</c:v>
                </c:pt>
                <c:pt idx="9528">
                  <c:v>9.860069702700211E-2</c:v>
                </c:pt>
                <c:pt idx="9529">
                  <c:v>9.8604867703117494E-2</c:v>
                </c:pt>
                <c:pt idx="9530">
                  <c:v>9.8610428577546538E-2</c:v>
                </c:pt>
                <c:pt idx="9531">
                  <c:v>9.8617379627097032E-2</c:v>
                </c:pt>
                <c:pt idx="9532">
                  <c:v>9.8622940431949385E-2</c:v>
                </c:pt>
                <c:pt idx="9533">
                  <c:v>9.8628037809232766E-2</c:v>
                </c:pt>
                <c:pt idx="9534">
                  <c:v>9.8637305701362241E-2</c:v>
                </c:pt>
                <c:pt idx="9535">
                  <c:v>9.8648890445736784E-2</c:v>
                </c:pt>
                <c:pt idx="9536">
                  <c:v>9.8659084909772155E-2</c:v>
                </c:pt>
                <c:pt idx="9537">
                  <c:v>9.8666499000158267E-2</c:v>
                </c:pt>
                <c:pt idx="9538">
                  <c:v>9.8672986284154926E-2</c:v>
                </c:pt>
                <c:pt idx="9539">
                  <c:v>9.8679010153040314E-2</c:v>
                </c:pt>
                <c:pt idx="9540">
                  <c:v>9.868781420383034E-2</c:v>
                </c:pt>
                <c:pt idx="9541">
                  <c:v>9.8697544906630658E-2</c:v>
                </c:pt>
                <c:pt idx="9542">
                  <c:v>9.8707275514745008E-2</c:v>
                </c:pt>
                <c:pt idx="9543">
                  <c:v>9.87170060281755E-2</c:v>
                </c:pt>
                <c:pt idx="9544">
                  <c:v>9.872627309579754E-2</c:v>
                </c:pt>
                <c:pt idx="9545">
                  <c:v>9.8735076730494045E-2</c:v>
                </c:pt>
                <c:pt idx="9546">
                  <c:v>9.8743416944503851E-2</c:v>
                </c:pt>
                <c:pt idx="9547">
                  <c:v>9.8751757088955144E-2</c:v>
                </c:pt>
                <c:pt idx="9548">
                  <c:v>9.8761023834543743E-2</c:v>
                </c:pt>
                <c:pt idx="9549">
                  <c:v>9.8773070475430796E-2</c:v>
                </c:pt>
                <c:pt idx="9550">
                  <c:v>9.8785580295060266E-2</c:v>
                </c:pt>
                <c:pt idx="9551">
                  <c:v>9.8796700003353402E-2</c:v>
                </c:pt>
                <c:pt idx="9552">
                  <c:v>9.8805966332478595E-2</c:v>
                </c:pt>
                <c:pt idx="9553">
                  <c:v>9.8812916022974123E-2</c:v>
                </c:pt>
                <c:pt idx="9554">
                  <c:v>9.8817549123138865E-2</c:v>
                </c:pt>
                <c:pt idx="9555">
                  <c:v>9.8823108815002267E-2</c:v>
                </c:pt>
                <c:pt idx="9556">
                  <c:v>9.8831911597237518E-2</c:v>
                </c:pt>
                <c:pt idx="9557">
                  <c:v>9.8841640897976563E-2</c:v>
                </c:pt>
                <c:pt idx="9558">
                  <c:v>9.8849980223269546E-2</c:v>
                </c:pt>
                <c:pt idx="9559">
                  <c:v>9.8858782768965744E-2</c:v>
                </c:pt>
                <c:pt idx="9560">
                  <c:v>9.8867585237178007E-2</c:v>
                </c:pt>
                <c:pt idx="9561">
                  <c:v>9.8876387627907333E-2</c:v>
                </c:pt>
                <c:pt idx="9562">
                  <c:v>9.8884263385514704E-2</c:v>
                </c:pt>
                <c:pt idx="9563">
                  <c:v>9.8894455450343921E-2</c:v>
                </c:pt>
                <c:pt idx="9564">
                  <c:v>9.8904647411295676E-2</c:v>
                </c:pt>
                <c:pt idx="9565">
                  <c:v>9.8912986211175669E-2</c:v>
                </c:pt>
                <c:pt idx="9566">
                  <c:v>9.8921324941520686E-2</c:v>
                </c:pt>
                <c:pt idx="9567">
                  <c:v>9.8928273830358501E-2</c:v>
                </c:pt>
                <c:pt idx="9568">
                  <c:v>9.8934296161626342E-2</c:v>
                </c:pt>
                <c:pt idx="9569">
                  <c:v>9.8941708211859547E-2</c:v>
                </c:pt>
                <c:pt idx="9570">
                  <c:v>9.8949583455036544E-2</c:v>
                </c:pt>
                <c:pt idx="9571">
                  <c:v>9.8956995391961233E-2</c:v>
                </c:pt>
                <c:pt idx="9572">
                  <c:v>9.8964870514749559E-2</c:v>
                </c:pt>
                <c:pt idx="9573">
                  <c:v>9.8973208812457997E-2</c:v>
                </c:pt>
                <c:pt idx="9574">
                  <c:v>9.8980620574275563E-2</c:v>
                </c:pt>
                <c:pt idx="9575">
                  <c:v>9.8988032281159266E-2</c:v>
                </c:pt>
                <c:pt idx="9576">
                  <c:v>9.8998223288429485E-2</c:v>
                </c:pt>
                <c:pt idx="9577">
                  <c:v>9.9008414191843766E-2</c:v>
                </c:pt>
                <c:pt idx="9578">
                  <c:v>9.9017215343034343E-2</c:v>
                </c:pt>
                <c:pt idx="9579">
                  <c:v>9.9025553204289823E-2</c:v>
                </c:pt>
                <c:pt idx="9580">
                  <c:v>9.9032964578154706E-2</c:v>
                </c:pt>
                <c:pt idx="9581">
                  <c:v>9.9039449485228248E-2</c:v>
                </c:pt>
                <c:pt idx="9582">
                  <c:v>9.9047323958709785E-2</c:v>
                </c:pt>
                <c:pt idx="9583">
                  <c:v>9.905566156892831E-2</c:v>
                </c:pt>
                <c:pt idx="9584">
                  <c:v>9.9062609524341802E-2</c:v>
                </c:pt>
                <c:pt idx="9585">
                  <c:v>9.9070020623574645E-2</c:v>
                </c:pt>
                <c:pt idx="9586">
                  <c:v>9.9077894856329243E-2</c:v>
                </c:pt>
                <c:pt idx="9587">
                  <c:v>9.9087621764129108E-2</c:v>
                </c:pt>
                <c:pt idx="9588">
                  <c:v>9.9098738114334867E-2</c:v>
                </c:pt>
                <c:pt idx="9589">
                  <c:v>9.9108464819397502E-2</c:v>
                </c:pt>
                <c:pt idx="9590">
                  <c:v>9.9115875578801305E-2</c:v>
                </c:pt>
                <c:pt idx="9591">
                  <c:v>9.9122823115864692E-2</c:v>
                </c:pt>
                <c:pt idx="9592">
                  <c:v>9.9129770604660022E-2</c:v>
                </c:pt>
                <c:pt idx="9593">
                  <c:v>9.9136718045188324E-2</c:v>
                </c:pt>
                <c:pt idx="9594">
                  <c:v>9.9143202279467366E-2</c:v>
                </c:pt>
                <c:pt idx="9595">
                  <c:v>9.9151539090331517E-2</c:v>
                </c:pt>
                <c:pt idx="9596">
                  <c:v>9.9162654730036701E-2</c:v>
                </c:pt>
                <c:pt idx="9597">
                  <c:v>9.9171917668741116E-2</c:v>
                </c:pt>
                <c:pt idx="9598">
                  <c:v>9.9179791099178655E-2</c:v>
                </c:pt>
                <c:pt idx="9599">
                  <c:v>9.9188127605015539E-2</c:v>
                </c:pt>
                <c:pt idx="9600">
                  <c:v>9.9197853440656195E-2</c:v>
                </c:pt>
                <c:pt idx="9601">
                  <c:v>9.9208042309872374E-2</c:v>
                </c:pt>
                <c:pt idx="9602">
                  <c:v>9.9218694198510024E-2</c:v>
                </c:pt>
                <c:pt idx="9603">
                  <c:v>9.922841973687091E-2</c:v>
                </c:pt>
                <c:pt idx="9604">
                  <c:v>9.9238608294657388E-2</c:v>
                </c:pt>
                <c:pt idx="9605">
                  <c:v>9.9248333639345654E-2</c:v>
                </c:pt>
                <c:pt idx="9606">
                  <c:v>9.9258521994241372E-2</c:v>
                </c:pt>
                <c:pt idx="9607">
                  <c:v>9.9267784044979782E-2</c:v>
                </c:pt>
                <c:pt idx="9608">
                  <c:v>9.9277046009933548E-2</c:v>
                </c:pt>
                <c:pt idx="9609">
                  <c:v>9.9285381705047304E-2</c:v>
                </c:pt>
                <c:pt idx="9610">
                  <c:v>9.9293254242187629E-2</c:v>
                </c:pt>
                <c:pt idx="9611">
                  <c:v>9.9302515971241428E-2</c:v>
                </c:pt>
                <c:pt idx="9612">
                  <c:v>9.9314093011932461E-2</c:v>
                </c:pt>
                <c:pt idx="9613">
                  <c:v>9.9326596065340264E-2</c:v>
                </c:pt>
                <c:pt idx="9614">
                  <c:v>9.9335857485597701E-2</c:v>
                </c:pt>
                <c:pt idx="9615">
                  <c:v>9.9344655755394765E-2</c:v>
                </c:pt>
                <c:pt idx="9616">
                  <c:v>9.9355306188948611E-2</c:v>
                </c:pt>
                <c:pt idx="9617">
                  <c:v>9.9365030398781445E-2</c:v>
                </c:pt>
                <c:pt idx="9618">
                  <c:v>9.9373828411912168E-2</c:v>
                </c:pt>
                <c:pt idx="9619">
                  <c:v>9.9383089394743315E-2</c:v>
                </c:pt>
                <c:pt idx="9620">
                  <c:v>9.9394202460931044E-2</c:v>
                </c:pt>
                <c:pt idx="9621">
                  <c:v>9.9406704512772545E-2</c:v>
                </c:pt>
                <c:pt idx="9622">
                  <c:v>9.9416428222812728E-2</c:v>
                </c:pt>
                <c:pt idx="9623">
                  <c:v>9.942476275616452E-2</c:v>
                </c:pt>
                <c:pt idx="9624">
                  <c:v>9.9432634196103153E-2</c:v>
                </c:pt>
                <c:pt idx="9625">
                  <c:v>9.9442820673461926E-2</c:v>
                </c:pt>
                <c:pt idx="9626">
                  <c:v>9.945208101738183E-2</c:v>
                </c:pt>
                <c:pt idx="9627">
                  <c:v>9.9460415253590756E-2</c:v>
                </c:pt>
                <c:pt idx="9628">
                  <c:v>9.9469212427568204E-2</c:v>
                </c:pt>
                <c:pt idx="9629">
                  <c:v>9.9477546521001797E-2</c:v>
                </c:pt>
                <c:pt idx="9630">
                  <c:v>9.9485417545468954E-2</c:v>
                </c:pt>
                <c:pt idx="9631">
                  <c:v>9.9495140490160075E-2</c:v>
                </c:pt>
                <c:pt idx="9632">
                  <c:v>9.9506715301056772E-2</c:v>
                </c:pt>
                <c:pt idx="9633">
                  <c:v>9.9516901023821727E-2</c:v>
                </c:pt>
                <c:pt idx="9634">
                  <c:v>9.952477173853605E-2</c:v>
                </c:pt>
                <c:pt idx="9635">
                  <c:v>9.9532179413442765E-2</c:v>
                </c:pt>
                <c:pt idx="9636">
                  <c:v>9.9542364876842163E-2</c:v>
                </c:pt>
                <c:pt idx="9637">
                  <c:v>9.9553013204927251E-2</c:v>
                </c:pt>
                <c:pt idx="9638">
                  <c:v>9.9561346599989817E-2</c:v>
                </c:pt>
                <c:pt idx="9639">
                  <c:v>9.9569216964894638E-2</c:v>
                </c:pt>
                <c:pt idx="9640">
                  <c:v>9.9579402051058225E-2</c:v>
                </c:pt>
                <c:pt idx="9641">
                  <c:v>9.9591438837328794E-2</c:v>
                </c:pt>
                <c:pt idx="9642">
                  <c:v>9.9604401368207751E-2</c:v>
                </c:pt>
                <c:pt idx="9643">
                  <c:v>9.9617363731061601E-2</c:v>
                </c:pt>
                <c:pt idx="9644">
                  <c:v>9.9629400060407089E-2</c:v>
                </c:pt>
                <c:pt idx="9645">
                  <c:v>9.9640510389680276E-2</c:v>
                </c:pt>
                <c:pt idx="9646">
                  <c:v>9.9650231826536498E-2</c:v>
                </c:pt>
                <c:pt idx="9647">
                  <c:v>9.9659490249966051E-2</c:v>
                </c:pt>
                <c:pt idx="9648">
                  <c:v>9.967060024493414E-2</c:v>
                </c:pt>
                <c:pt idx="9649">
                  <c:v>9.9682173025107082E-2</c:v>
                </c:pt>
                <c:pt idx="9650">
                  <c:v>9.9691431152817589E-2</c:v>
                </c:pt>
                <c:pt idx="9651">
                  <c:v>9.9700226294751643E-2</c:v>
                </c:pt>
                <c:pt idx="9652">
                  <c:v>9.9709021359331754E-2</c:v>
                </c:pt>
                <c:pt idx="9653">
                  <c:v>9.971642766950807E-2</c:v>
                </c:pt>
                <c:pt idx="9654">
                  <c:v>9.9722445256136494E-2</c:v>
                </c:pt>
                <c:pt idx="9655">
                  <c:v>9.9729388580327025E-2</c:v>
                </c:pt>
                <c:pt idx="9656">
                  <c:v>9.9738646270921966E-2</c:v>
                </c:pt>
                <c:pt idx="9657">
                  <c:v>9.9750218263644747E-2</c:v>
                </c:pt>
                <c:pt idx="9658">
                  <c:v>9.9762715865378229E-2</c:v>
                </c:pt>
                <c:pt idx="9659">
                  <c:v>9.9774287579572865E-2</c:v>
                </c:pt>
                <c:pt idx="9660">
                  <c:v>9.978493343836857E-2</c:v>
                </c:pt>
                <c:pt idx="9661">
                  <c:v>9.9795579183831362E-2</c:v>
                </c:pt>
                <c:pt idx="9662">
                  <c:v>9.9804836261677424E-2</c:v>
                </c:pt>
                <c:pt idx="9663">
                  <c:v>9.9813630406258111E-2</c:v>
                </c:pt>
                <c:pt idx="9664">
                  <c:v>9.9823350160293173E-2</c:v>
                </c:pt>
                <c:pt idx="9665">
                  <c:v>9.9833069819854972E-2</c:v>
                </c:pt>
                <c:pt idx="9666">
                  <c:v>9.9841863716150642E-2</c:v>
                </c:pt>
                <c:pt idx="9667">
                  <c:v>9.9848806211232502E-2</c:v>
                </c:pt>
                <c:pt idx="9668">
                  <c:v>9.9855748658116361E-2</c:v>
                </c:pt>
                <c:pt idx="9669">
                  <c:v>9.9865005178988331E-2</c:v>
                </c:pt>
                <c:pt idx="9670">
                  <c:v>9.9874261614177715E-2</c:v>
                </c:pt>
                <c:pt idx="9671">
                  <c:v>9.9881666700639221E-2</c:v>
                </c:pt>
                <c:pt idx="9672">
                  <c:v>9.9889997357363244E-2</c:v>
                </c:pt>
                <c:pt idx="9673">
                  <c:v>9.9901567598795066E-2</c:v>
                </c:pt>
                <c:pt idx="9674">
                  <c:v>9.9914063309179943E-2</c:v>
                </c:pt>
                <c:pt idx="9675">
                  <c:v>9.9925170476218392E-2</c:v>
                </c:pt>
                <c:pt idx="9676">
                  <c:v>9.9935351937628328E-2</c:v>
                </c:pt>
                <c:pt idx="9677">
                  <c:v>9.994692165431153E-2</c:v>
                </c:pt>
                <c:pt idx="9678">
                  <c:v>9.9959879578082389E-2</c:v>
                </c:pt>
                <c:pt idx="9679">
                  <c:v>9.9972837333946948E-2</c:v>
                </c:pt>
                <c:pt idx="9680">
                  <c:v>9.9982555540660267E-2</c:v>
                </c:pt>
                <c:pt idx="9681">
                  <c:v>9.9990885356960185E-2</c:v>
                </c:pt>
                <c:pt idx="9682">
                  <c:v>9.9998752341977526E-2</c:v>
                </c:pt>
                <c:pt idx="9683">
                  <c:v>0.10000615650663514</c:v>
                </c:pt>
                <c:pt idx="9684">
                  <c:v>0.10001541163536457</c:v>
                </c:pt>
                <c:pt idx="9685">
                  <c:v>0.10002790592327719</c:v>
                </c:pt>
                <c:pt idx="9686">
                  <c:v>0.10004040005508442</c:v>
                </c:pt>
                <c:pt idx="9687">
                  <c:v>0.10005104308127635</c:v>
                </c:pt>
                <c:pt idx="9688">
                  <c:v>0.10005752138958648</c:v>
                </c:pt>
                <c:pt idx="9689">
                  <c:v>0.10006214872697031</c:v>
                </c:pt>
                <c:pt idx="9690">
                  <c:v>0.10006723877336132</c:v>
                </c:pt>
                <c:pt idx="9691">
                  <c:v>0.10007371697675214</c:v>
                </c:pt>
                <c:pt idx="9692">
                  <c:v>0.10008204603373159</c:v>
                </c:pt>
                <c:pt idx="9693">
                  <c:v>0.10009176317919537</c:v>
                </c:pt>
                <c:pt idx="9694">
                  <c:v>0.10010194294459802</c:v>
                </c:pt>
                <c:pt idx="9695">
                  <c:v>0.10011258531581092</c:v>
                </c:pt>
                <c:pt idx="9696">
                  <c:v>0.1001227648692527</c:v>
                </c:pt>
                <c:pt idx="9697">
                  <c:v>0.10013340701887442</c:v>
                </c:pt>
                <c:pt idx="9698">
                  <c:v>0.10014358636036351</c:v>
                </c:pt>
                <c:pt idx="9699">
                  <c:v>0.10015237752644483</c:v>
                </c:pt>
                <c:pt idx="9700">
                  <c:v>0.10015978055372761</c:v>
                </c:pt>
                <c:pt idx="9701">
                  <c:v>0.10016440741794923</c:v>
                </c:pt>
                <c:pt idx="9702">
                  <c:v>0.10016903426076271</c:v>
                </c:pt>
                <c:pt idx="9703">
                  <c:v>0.10017597448484426</c:v>
                </c:pt>
                <c:pt idx="9704">
                  <c:v>0.10018569071763866</c:v>
                </c:pt>
                <c:pt idx="9705">
                  <c:v>0.10019448151358294</c:v>
                </c:pt>
                <c:pt idx="9706">
                  <c:v>0.10020142156105748</c:v>
                </c:pt>
                <c:pt idx="9707">
                  <c:v>0.10020928688997049</c:v>
                </c:pt>
                <c:pt idx="9708">
                  <c:v>0.10021807747848893</c:v>
                </c:pt>
                <c:pt idx="9709">
                  <c:v>0.1002264053331736</c:v>
                </c:pt>
                <c:pt idx="9710">
                  <c:v>0.10023565842370594</c:v>
                </c:pt>
                <c:pt idx="9711">
                  <c:v>0.10024629937197174</c:v>
                </c:pt>
                <c:pt idx="9712">
                  <c:v>0.10025647756436171</c:v>
                </c:pt>
                <c:pt idx="9713">
                  <c:v>0.10026480509926351</c:v>
                </c:pt>
                <c:pt idx="9714">
                  <c:v>0.10027128202290989</c:v>
                </c:pt>
                <c:pt idx="9715">
                  <c:v>0.10028099732972266</c:v>
                </c:pt>
                <c:pt idx="9716">
                  <c:v>0.10029256304810089</c:v>
                </c:pt>
                <c:pt idx="9717">
                  <c:v>0.10030459125331703</c:v>
                </c:pt>
                <c:pt idx="9718">
                  <c:v>0.10031615669881916</c:v>
                </c:pt>
                <c:pt idx="9719">
                  <c:v>0.10032587156967292</c:v>
                </c:pt>
                <c:pt idx="9720">
                  <c:v>0.10033419852671586</c:v>
                </c:pt>
                <c:pt idx="9721">
                  <c:v>0.10034252541442147</c:v>
                </c:pt>
                <c:pt idx="9722">
                  <c:v>0.10034946443454386</c:v>
                </c:pt>
                <c:pt idx="9723">
                  <c:v>0.10035501561597406</c:v>
                </c:pt>
                <c:pt idx="9724">
                  <c:v>0.10036149195536201</c:v>
                </c:pt>
                <c:pt idx="9725">
                  <c:v>0.10037028120601622</c:v>
                </c:pt>
                <c:pt idx="9726">
                  <c:v>0.10037999555107381</c:v>
                </c:pt>
                <c:pt idx="9727">
                  <c:v>0.10038924722053766</c:v>
                </c:pt>
                <c:pt idx="9728">
                  <c:v>0.1003975736498733</c:v>
                </c:pt>
                <c:pt idx="9729">
                  <c:v>0.10040497486219192</c:v>
                </c:pt>
                <c:pt idx="9730">
                  <c:v>0.10041191344899164</c:v>
                </c:pt>
                <c:pt idx="9731">
                  <c:v>0.10042023968960152</c:v>
                </c:pt>
                <c:pt idx="9732">
                  <c:v>0.10043087867393943</c:v>
                </c:pt>
                <c:pt idx="9733">
                  <c:v>0.10044336777199761</c:v>
                </c:pt>
                <c:pt idx="9734">
                  <c:v>0.10045585671408028</c:v>
                </c:pt>
                <c:pt idx="9735">
                  <c:v>0.10046788295533898</c:v>
                </c:pt>
                <c:pt idx="9736">
                  <c:v>0.10048083413033447</c:v>
                </c:pt>
                <c:pt idx="9737">
                  <c:v>0.10049286007121425</c:v>
                </c:pt>
                <c:pt idx="9738">
                  <c:v>0.10050442333952127</c:v>
                </c:pt>
                <c:pt idx="9739">
                  <c:v>0.10051367385789728</c:v>
                </c:pt>
                <c:pt idx="9740">
                  <c:v>0.10052338681009586</c:v>
                </c:pt>
                <c:pt idx="9741">
                  <c:v>0.1005349497254216</c:v>
                </c:pt>
                <c:pt idx="9742">
                  <c:v>0.10054604999834962</c:v>
                </c:pt>
                <c:pt idx="9743">
                  <c:v>0.1005543751221858</c:v>
                </c:pt>
                <c:pt idx="9744">
                  <c:v>0.10056177517407872</c:v>
                </c:pt>
                <c:pt idx="9745">
                  <c:v>0.1005705626645772</c:v>
                </c:pt>
                <c:pt idx="9746">
                  <c:v>0.10058027506423622</c:v>
                </c:pt>
                <c:pt idx="9747">
                  <c:v>0.1005918373217901</c:v>
                </c:pt>
                <c:pt idx="9748">
                  <c:v>0.10060293696327194</c:v>
                </c:pt>
                <c:pt idx="9749">
                  <c:v>0.10061079913478058</c:v>
                </c:pt>
                <c:pt idx="9750">
                  <c:v>0.10061819876914611</c:v>
                </c:pt>
                <c:pt idx="9751">
                  <c:v>0.10062467340430054</c:v>
                </c:pt>
                <c:pt idx="9752">
                  <c:v>0.10063068552797921</c:v>
                </c:pt>
                <c:pt idx="9753">
                  <c:v>0.10063808501519474</c:v>
                </c:pt>
                <c:pt idx="9754">
                  <c:v>0.10064825922071646</c:v>
                </c:pt>
                <c:pt idx="9755">
                  <c:v>0.10066074560419991</c:v>
                </c:pt>
                <c:pt idx="9756">
                  <c:v>0.1006746191807712</c:v>
                </c:pt>
                <c:pt idx="9757">
                  <c:v>0.10068710523512039</c:v>
                </c:pt>
                <c:pt idx="9758">
                  <c:v>0.1006968165029427</c:v>
                </c:pt>
                <c:pt idx="9759">
                  <c:v>0.10070467793639189</c:v>
                </c:pt>
                <c:pt idx="9760">
                  <c:v>0.10071207687612382</c:v>
                </c:pt>
                <c:pt idx="9761">
                  <c:v>0.10071993818960598</c:v>
                </c:pt>
                <c:pt idx="9762">
                  <c:v>0.10072826186593344</c:v>
                </c:pt>
                <c:pt idx="9763">
                  <c:v>0.10073751031392821</c:v>
                </c:pt>
                <c:pt idx="9764">
                  <c:v>0.10074722109226807</c:v>
                </c:pt>
                <c:pt idx="9765">
                  <c:v>0.10075693177630954</c:v>
                </c:pt>
                <c:pt idx="9766">
                  <c:v>0.10076617995915728</c:v>
                </c:pt>
                <c:pt idx="9767">
                  <c:v>0.10077635286150503</c:v>
                </c:pt>
                <c:pt idx="9768">
                  <c:v>0.10078698805785499</c:v>
                </c:pt>
                <c:pt idx="9769">
                  <c:v>0.10079762314109891</c:v>
                </c:pt>
                <c:pt idx="9770">
                  <c:v>0.10080779572358463</c:v>
                </c:pt>
                <c:pt idx="9771">
                  <c:v>0.10081796820259011</c:v>
                </c:pt>
                <c:pt idx="9772">
                  <c:v>0.10082906533439784</c:v>
                </c:pt>
                <c:pt idx="9773">
                  <c:v>0.10084016234306065</c:v>
                </c:pt>
                <c:pt idx="9774">
                  <c:v>0.10084894738758586</c:v>
                </c:pt>
                <c:pt idx="9775">
                  <c:v>0.10085680762516364</c:v>
                </c:pt>
                <c:pt idx="9776">
                  <c:v>0.10086744196590079</c:v>
                </c:pt>
                <c:pt idx="9777">
                  <c:v>0.10088177502883269</c:v>
                </c:pt>
                <c:pt idx="9778">
                  <c:v>0.10089425849690672</c:v>
                </c:pt>
                <c:pt idx="9779">
                  <c:v>0.10090211837833814</c:v>
                </c:pt>
                <c:pt idx="9780">
                  <c:v>0.1009081288342196</c:v>
                </c:pt>
                <c:pt idx="9781">
                  <c:v>0.10091321457636451</c:v>
                </c:pt>
                <c:pt idx="9782">
                  <c:v>0.10091645094426296</c:v>
                </c:pt>
                <c:pt idx="9783">
                  <c:v>0.10091968730168716</c:v>
                </c:pt>
                <c:pt idx="9784">
                  <c:v>0.10092754698325451</c:v>
                </c:pt>
                <c:pt idx="9785">
                  <c:v>0.1009400298799525</c:v>
                </c:pt>
                <c:pt idx="9786">
                  <c:v>0.10095205029987205</c:v>
                </c:pt>
                <c:pt idx="9787">
                  <c:v>0.1009612966784125</c:v>
                </c:pt>
                <c:pt idx="9788">
                  <c:v>0.1009696183460006</c:v>
                </c:pt>
                <c:pt idx="9789">
                  <c:v>0.10097562839619156</c:v>
                </c:pt>
                <c:pt idx="9790">
                  <c:v>0.10098210071754039</c:v>
                </c:pt>
                <c:pt idx="9791">
                  <c:v>0.10099227142359576</c:v>
                </c:pt>
                <c:pt idx="9792">
                  <c:v>0.10100382891855027</c:v>
                </c:pt>
                <c:pt idx="9793">
                  <c:v>0.10101584857160793</c:v>
                </c:pt>
                <c:pt idx="9794">
                  <c:v>0.10102648122119263</c:v>
                </c:pt>
                <c:pt idx="9795">
                  <c:v>0.10103618919381896</c:v>
                </c:pt>
                <c:pt idx="9796">
                  <c:v>0.10104497251641595</c:v>
                </c:pt>
                <c:pt idx="9797">
                  <c:v>0.10105514258304372</c:v>
                </c:pt>
                <c:pt idx="9798">
                  <c:v>0.10106808615461911</c:v>
                </c:pt>
                <c:pt idx="9799">
                  <c:v>0.10108102955866059</c:v>
                </c:pt>
                <c:pt idx="9800">
                  <c:v>0.10108981248742058</c:v>
                </c:pt>
                <c:pt idx="9801">
                  <c:v>0.10109767083197729</c:v>
                </c:pt>
                <c:pt idx="9802">
                  <c:v>0.10110876486033926</c:v>
                </c:pt>
                <c:pt idx="9803">
                  <c:v>0.10112216998040197</c:v>
                </c:pt>
                <c:pt idx="9804">
                  <c:v>0.10113465044789265</c:v>
                </c:pt>
                <c:pt idx="9805">
                  <c:v>0.10114574406601172</c:v>
                </c:pt>
                <c:pt idx="9806">
                  <c:v>0.10115591310784294</c:v>
                </c:pt>
                <c:pt idx="9807">
                  <c:v>0.10116515760159159</c:v>
                </c:pt>
                <c:pt idx="9808">
                  <c:v>0.10117440200988</c:v>
                </c:pt>
                <c:pt idx="9809">
                  <c:v>0.10118225968973366</c:v>
                </c:pt>
                <c:pt idx="9810">
                  <c:v>0.10119104172944562</c:v>
                </c:pt>
                <c:pt idx="9811">
                  <c:v>0.10119843707148959</c:v>
                </c:pt>
                <c:pt idx="9812">
                  <c:v>0.10120490795091459</c:v>
                </c:pt>
                <c:pt idx="9813">
                  <c:v>0.10121322759150604</c:v>
                </c:pt>
                <c:pt idx="9814">
                  <c:v>0.10122432033795931</c:v>
                </c:pt>
                <c:pt idx="9815">
                  <c:v>0.10123587515133653</c:v>
                </c:pt>
                <c:pt idx="9816">
                  <c:v>0.10124604327666707</c:v>
                </c:pt>
                <c:pt idx="9817">
                  <c:v>0.10125528693724918</c:v>
                </c:pt>
                <c:pt idx="9818">
                  <c:v>0.10126360615871779</c:v>
                </c:pt>
                <c:pt idx="9819">
                  <c:v>0.10127238748407399</c:v>
                </c:pt>
                <c:pt idx="9820">
                  <c:v>0.1012816309011436</c:v>
                </c:pt>
                <c:pt idx="9821">
                  <c:v>0.10128994990345502</c:v>
                </c:pt>
                <c:pt idx="9822">
                  <c:v>0.10129734451407794</c:v>
                </c:pt>
                <c:pt idx="9823">
                  <c:v>0.1013075120144025</c:v>
                </c:pt>
                <c:pt idx="9824">
                  <c:v>0.10131906586656104</c:v>
                </c:pt>
                <c:pt idx="9825">
                  <c:v>0.10132877099921299</c:v>
                </c:pt>
                <c:pt idx="9826">
                  <c:v>0.1013370896093765</c:v>
                </c:pt>
                <c:pt idx="9827">
                  <c:v>0.10134540815034145</c:v>
                </c:pt>
                <c:pt idx="9828">
                  <c:v>0.10135326448660401</c:v>
                </c:pt>
                <c:pt idx="9829">
                  <c:v>0.10136112076114465</c:v>
                </c:pt>
                <c:pt idx="9830">
                  <c:v>0.10136990123023912</c:v>
                </c:pt>
                <c:pt idx="9831">
                  <c:v>0.1013782194982646</c:v>
                </c:pt>
                <c:pt idx="9832">
                  <c:v>0.1013865376970972</c:v>
                </c:pt>
                <c:pt idx="9833">
                  <c:v>0.10139485582673832</c:v>
                </c:pt>
                <c:pt idx="9834">
                  <c:v>0.10140132543529005</c:v>
                </c:pt>
                <c:pt idx="9835">
                  <c:v>0.10140594655862985</c:v>
                </c:pt>
                <c:pt idx="9836">
                  <c:v>0.10141149187844911</c:v>
                </c:pt>
                <c:pt idx="9837">
                  <c:v>0.10141842348498062</c:v>
                </c:pt>
                <c:pt idx="9838">
                  <c:v>0.10142858975431561</c:v>
                </c:pt>
                <c:pt idx="9839">
                  <c:v>0.10144060430301016</c:v>
                </c:pt>
                <c:pt idx="9840">
                  <c:v>0.10145169452753187</c:v>
                </c:pt>
                <c:pt idx="9841">
                  <c:v>0.1014623225439537</c:v>
                </c:pt>
                <c:pt idx="9842">
                  <c:v>0.10147387460760271</c:v>
                </c:pt>
                <c:pt idx="9843">
                  <c:v>0.10148496446315752</c:v>
                </c:pt>
                <c:pt idx="9844">
                  <c:v>0.10149559212599357</c:v>
                </c:pt>
                <c:pt idx="9845">
                  <c:v>0.10150483348012941</c:v>
                </c:pt>
                <c:pt idx="9846">
                  <c:v>0.10151176443968604</c:v>
                </c:pt>
                <c:pt idx="9847">
                  <c:v>0.10151915741026477</c:v>
                </c:pt>
                <c:pt idx="9848">
                  <c:v>0.10152839854662891</c:v>
                </c:pt>
                <c:pt idx="9849">
                  <c:v>0.10153625344539451</c:v>
                </c:pt>
                <c:pt idx="9850">
                  <c:v>0.10154272213922642</c:v>
                </c:pt>
                <c:pt idx="9851">
                  <c:v>0.10154872874603205</c:v>
                </c:pt>
                <c:pt idx="9852">
                  <c:v>0.10155381123130253</c:v>
                </c:pt>
                <c:pt idx="9853">
                  <c:v>0.1015598177715008</c:v>
                </c:pt>
                <c:pt idx="9854">
                  <c:v>0.10156721038683265</c:v>
                </c:pt>
                <c:pt idx="9855">
                  <c:v>0.1015764510791454</c:v>
                </c:pt>
                <c:pt idx="9856">
                  <c:v>0.10158430560047338</c:v>
                </c:pt>
                <c:pt idx="9857">
                  <c:v>0.101589387904929</c:v>
                </c:pt>
                <c:pt idx="9858">
                  <c:v>0.10159447018355483</c:v>
                </c:pt>
                <c:pt idx="9859">
                  <c:v>0.10159816636996814</c:v>
                </c:pt>
                <c:pt idx="9860">
                  <c:v>0.10160047647953921</c:v>
                </c:pt>
                <c:pt idx="9861">
                  <c:v>0.10160648273944783</c:v>
                </c:pt>
                <c:pt idx="9862">
                  <c:v>0.10161526105442259</c:v>
                </c:pt>
                <c:pt idx="9863">
                  <c:v>0.10162496331290059</c:v>
                </c:pt>
                <c:pt idx="9864">
                  <c:v>0.10163789951110924</c:v>
                </c:pt>
                <c:pt idx="9865">
                  <c:v>0.10165175953777608</c:v>
                </c:pt>
                <c:pt idx="9866">
                  <c:v>0.10166515738095472</c:v>
                </c:pt>
                <c:pt idx="9867">
                  <c:v>0.10167763107359054</c:v>
                </c:pt>
                <c:pt idx="9868">
                  <c:v>0.10168779470810618</c:v>
                </c:pt>
                <c:pt idx="9869">
                  <c:v>0.10169749626287289</c:v>
                </c:pt>
                <c:pt idx="9870">
                  <c:v>0.10170673575133807</c:v>
                </c:pt>
                <c:pt idx="9871">
                  <c:v>0.10171458924941312</c:v>
                </c:pt>
                <c:pt idx="9872">
                  <c:v>0.1017219807206716</c:v>
                </c:pt>
                <c:pt idx="9873">
                  <c:v>0.10172937213729656</c:v>
                </c:pt>
                <c:pt idx="9874">
                  <c:v>0.1017363015407652</c:v>
                </c:pt>
                <c:pt idx="9875">
                  <c:v>0.10174461676154593</c:v>
                </c:pt>
                <c:pt idx="9876">
                  <c:v>0.10175431776506855</c:v>
                </c:pt>
                <c:pt idx="9877">
                  <c:v>0.10176263283604244</c:v>
                </c:pt>
                <c:pt idx="9878">
                  <c:v>0.10177140978039539</c:v>
                </c:pt>
                <c:pt idx="9879">
                  <c:v>0.10178157246182844</c:v>
                </c:pt>
                <c:pt idx="9880">
                  <c:v>0.10179265890560228</c:v>
                </c:pt>
                <c:pt idx="9881">
                  <c:v>0.10180235944308116</c:v>
                </c:pt>
                <c:pt idx="9882">
                  <c:v>0.10181067411459635</c:v>
                </c:pt>
                <c:pt idx="9883">
                  <c:v>0.10181529334667666</c:v>
                </c:pt>
                <c:pt idx="9884">
                  <c:v>0.10181806487568293</c:v>
                </c:pt>
                <c:pt idx="9885">
                  <c:v>0.10182222215479002</c:v>
                </c:pt>
                <c:pt idx="9886">
                  <c:v>0.10182730325022797</c:v>
                </c:pt>
                <c:pt idx="9887">
                  <c:v>0.10183607962699349</c:v>
                </c:pt>
                <c:pt idx="9888">
                  <c:v>0.10184901309446512</c:v>
                </c:pt>
                <c:pt idx="9889">
                  <c:v>0.10186056069193011</c:v>
                </c:pt>
                <c:pt idx="9890">
                  <c:v>0.10187118436382686</c:v>
                </c:pt>
                <c:pt idx="9891">
                  <c:v>0.10188411737728389</c:v>
                </c:pt>
                <c:pt idx="9892">
                  <c:v>0.10189705022348022</c:v>
                </c:pt>
                <c:pt idx="9893">
                  <c:v>0.10190490222706913</c:v>
                </c:pt>
                <c:pt idx="9894">
                  <c:v>0.10191275416900439</c:v>
                </c:pt>
                <c:pt idx="9895">
                  <c:v>0.10192383915854307</c:v>
                </c:pt>
                <c:pt idx="9896">
                  <c:v>0.1019340002910108</c:v>
                </c:pt>
                <c:pt idx="9897">
                  <c:v>0.10194277573141672</c:v>
                </c:pt>
                <c:pt idx="9898">
                  <c:v>0.10195108923550314</c:v>
                </c:pt>
                <c:pt idx="9899">
                  <c:v>0.10195986452594785</c:v>
                </c:pt>
                <c:pt idx="9900">
                  <c:v>0.10196817788796871</c:v>
                </c:pt>
                <c:pt idx="9901">
                  <c:v>0.1019760293330849</c:v>
                </c:pt>
                <c:pt idx="9902">
                  <c:v>0.1019852662484171</c:v>
                </c:pt>
                <c:pt idx="9903">
                  <c:v>0.10199404123895521</c:v>
                </c:pt>
                <c:pt idx="9904">
                  <c:v>0.10200327798791524</c:v>
                </c:pt>
                <c:pt idx="9905">
                  <c:v>0.10201482380413868</c:v>
                </c:pt>
                <c:pt idx="9906">
                  <c:v>0.10202683131160201</c:v>
                </c:pt>
                <c:pt idx="9907">
                  <c:v>0.10203652957775999</c:v>
                </c:pt>
                <c:pt idx="9908">
                  <c:v>0.10204530411847618</c:v>
                </c:pt>
                <c:pt idx="9909">
                  <c:v>0.10205315495806594</c:v>
                </c:pt>
                <c:pt idx="9910">
                  <c:v>0.10206008211828355</c:v>
                </c:pt>
                <c:pt idx="9911">
                  <c:v>0.1020670092305159</c:v>
                </c:pt>
                <c:pt idx="9912">
                  <c:v>0.10207716890832468</c:v>
                </c:pt>
                <c:pt idx="9913">
                  <c:v>0.10208825207548769</c:v>
                </c:pt>
                <c:pt idx="9914">
                  <c:v>0.10209979691066348</c:v>
                </c:pt>
                <c:pt idx="9915">
                  <c:v>0.10211087982704065</c:v>
                </c:pt>
                <c:pt idx="9916">
                  <c:v>0.10212242440098729</c:v>
                </c:pt>
                <c:pt idx="9917">
                  <c:v>0.10213304529130879</c:v>
                </c:pt>
                <c:pt idx="9918">
                  <c:v>0.10214551314905621</c:v>
                </c:pt>
                <c:pt idx="9919">
                  <c:v>0.10216028966805971</c:v>
                </c:pt>
                <c:pt idx="9920">
                  <c:v>0.102174142456326</c:v>
                </c:pt>
                <c:pt idx="9921">
                  <c:v>0.10218614805093314</c:v>
                </c:pt>
                <c:pt idx="9922">
                  <c:v>0.10219676826447814</c:v>
                </c:pt>
                <c:pt idx="9923">
                  <c:v>0.10220415617259659</c:v>
                </c:pt>
                <c:pt idx="9924">
                  <c:v>0.10221062054742687</c:v>
                </c:pt>
                <c:pt idx="9925">
                  <c:v>0.10221985529612398</c:v>
                </c:pt>
                <c:pt idx="9926">
                  <c:v>0.10223047515169871</c:v>
                </c:pt>
                <c:pt idx="9927">
                  <c:v>0.1022397097170462</c:v>
                </c:pt>
                <c:pt idx="9928">
                  <c:v>0.10224986764043416</c:v>
                </c:pt>
                <c:pt idx="9929">
                  <c:v>0.10226141060994644</c:v>
                </c:pt>
                <c:pt idx="9930">
                  <c:v>0.10227203002422119</c:v>
                </c:pt>
                <c:pt idx="9931">
                  <c:v>0.10228126420583737</c:v>
                </c:pt>
                <c:pt idx="9932">
                  <c:v>0.10228818978609126</c:v>
                </c:pt>
                <c:pt idx="9933">
                  <c:v>0.10229419191684785</c:v>
                </c:pt>
                <c:pt idx="9934">
                  <c:v>0.10230250249995979</c:v>
                </c:pt>
                <c:pt idx="9935">
                  <c:v>0.1023121980929665</c:v>
                </c:pt>
                <c:pt idx="9936">
                  <c:v>0.10231912345898966</c:v>
                </c:pt>
                <c:pt idx="9937">
                  <c:v>0.10232281696792461</c:v>
                </c:pt>
                <c:pt idx="9938">
                  <c:v>0.10232558709067328</c:v>
                </c:pt>
                <c:pt idx="9939">
                  <c:v>0.10233020394486898</c:v>
                </c:pt>
                <c:pt idx="9940">
                  <c:v>0.10233897590911725</c:v>
                </c:pt>
                <c:pt idx="9941">
                  <c:v>0.10235097952497568</c:v>
                </c:pt>
                <c:pt idx="9942">
                  <c:v>0.10236205965788209</c:v>
                </c:pt>
                <c:pt idx="9943">
                  <c:v>0.10237267800338243</c:v>
                </c:pt>
                <c:pt idx="9944">
                  <c:v>0.10238421955539351</c:v>
                </c:pt>
                <c:pt idx="9945">
                  <c:v>0.10239437601097519</c:v>
                </c:pt>
                <c:pt idx="9946">
                  <c:v>0.10240222411054646</c:v>
                </c:pt>
                <c:pt idx="9947">
                  <c:v>0.10241053379590037</c:v>
                </c:pt>
                <c:pt idx="9948">
                  <c:v>0.10242068998422758</c:v>
                </c:pt>
                <c:pt idx="9949">
                  <c:v>0.10243038443141</c:v>
                </c:pt>
                <c:pt idx="9950">
                  <c:v>0.10243777061380142</c:v>
                </c:pt>
                <c:pt idx="9951">
                  <c:v>0.10244561837281617</c:v>
                </c:pt>
                <c:pt idx="9952">
                  <c:v>0.10245392769758667</c:v>
                </c:pt>
                <c:pt idx="9953">
                  <c:v>0.10246085208215322</c:v>
                </c:pt>
                <c:pt idx="9954">
                  <c:v>0.10246685317666068</c:v>
                </c:pt>
                <c:pt idx="9955">
                  <c:v>0.10247562394231398</c:v>
                </c:pt>
                <c:pt idx="9956">
                  <c:v>0.10248993397376151</c:v>
                </c:pt>
                <c:pt idx="9957">
                  <c:v>0.1025042438004352</c:v>
                </c:pt>
                <c:pt idx="9958">
                  <c:v>0.10251532223529251</c:v>
                </c:pt>
                <c:pt idx="9959">
                  <c:v>0.10252455417058783</c:v>
                </c:pt>
                <c:pt idx="9960">
                  <c:v>0.10253193965745989</c:v>
                </c:pt>
                <c:pt idx="9961">
                  <c:v>0.10253701714804395</c:v>
                </c:pt>
                <c:pt idx="9962">
                  <c:v>0.10254163302620324</c:v>
                </c:pt>
                <c:pt idx="9963">
                  <c:v>0.10255040313600725</c:v>
                </c:pt>
                <c:pt idx="9964">
                  <c:v>0.10256148105950606</c:v>
                </c:pt>
                <c:pt idx="9965">
                  <c:v>0.10257394357675471</c:v>
                </c:pt>
                <c:pt idx="9966">
                  <c:v>0.10258502123947873</c:v>
                </c:pt>
                <c:pt idx="9967">
                  <c:v>0.10259471409369916</c:v>
                </c:pt>
                <c:pt idx="9968">
                  <c:v>0.10260394529608644</c:v>
                </c:pt>
                <c:pt idx="9969">
                  <c:v>0.1026127148594244</c:v>
                </c:pt>
                <c:pt idx="9970">
                  <c:v>0.10262148434585792</c:v>
                </c:pt>
                <c:pt idx="9971">
                  <c:v>0.10263256148195697</c:v>
                </c:pt>
                <c:pt idx="9972">
                  <c:v>0.1026450231134015</c:v>
                </c:pt>
                <c:pt idx="9973">
                  <c:v>0.10265702305617108</c:v>
                </c:pt>
                <c:pt idx="9974">
                  <c:v>0.10266671521251679</c:v>
                </c:pt>
                <c:pt idx="9975">
                  <c:v>0.10267502270033263</c:v>
                </c:pt>
                <c:pt idx="9976">
                  <c:v>0.10268194555412673</c:v>
                </c:pt>
                <c:pt idx="9977">
                  <c:v>0.10268840684109504</c:v>
                </c:pt>
                <c:pt idx="9978">
                  <c:v>0.10269394505384009</c:v>
                </c:pt>
                <c:pt idx="9979">
                  <c:v>0.10269994474970162</c:v>
                </c:pt>
                <c:pt idx="9980">
                  <c:v>0.10270686743096689</c:v>
                </c:pt>
                <c:pt idx="9981">
                  <c:v>0.10271517458522662</c:v>
                </c:pt>
                <c:pt idx="9982">
                  <c:v>0.10272302016755239</c:v>
                </c:pt>
                <c:pt idx="9983">
                  <c:v>0.10272717368621734</c:v>
                </c:pt>
                <c:pt idx="9984">
                  <c:v>0.10273086568832533</c:v>
                </c:pt>
                <c:pt idx="9985">
                  <c:v>0.10273778815553879</c:v>
                </c:pt>
                <c:pt idx="9986">
                  <c:v>0.10274701803728102</c:v>
                </c:pt>
                <c:pt idx="9987">
                  <c:v>0.10275809378292111</c:v>
                </c:pt>
                <c:pt idx="9988">
                  <c:v>0.10276870792404919</c:v>
                </c:pt>
                <c:pt idx="9989">
                  <c:v>0.10277839899799304</c:v>
                </c:pt>
                <c:pt idx="9990">
                  <c:v>0.10278762850491142</c:v>
                </c:pt>
                <c:pt idx="9991">
                  <c:v>0.10279639645758325</c:v>
                </c:pt>
                <c:pt idx="9992">
                  <c:v>0.10280377993704792</c:v>
                </c:pt>
                <c:pt idx="9993">
                  <c:v>0.10281254774810619</c:v>
                </c:pt>
                <c:pt idx="9994">
                  <c:v>0.10282131548229069</c:v>
                </c:pt>
                <c:pt idx="9995">
                  <c:v>0.10282869877776928</c:v>
                </c:pt>
                <c:pt idx="9996">
                  <c:v>0.10283608201873524</c:v>
                </c:pt>
                <c:pt idx="9997">
                  <c:v>0.10284577243977706</c:v>
                </c:pt>
                <c:pt idx="9998">
                  <c:v>0.10285592420872301</c:v>
                </c:pt>
                <c:pt idx="9999">
                  <c:v>0.10286423012484246</c:v>
                </c:pt>
                <c:pt idx="10000">
                  <c:v>0.10287207453783249</c:v>
                </c:pt>
                <c:pt idx="10001">
                  <c:v>0.10287991888928791</c:v>
                </c:pt>
                <c:pt idx="10002">
                  <c:v>0.1028877631792102</c:v>
                </c:pt>
                <c:pt idx="10003">
                  <c:v>0.102896991676811</c:v>
                </c:pt>
                <c:pt idx="10004">
                  <c:v>0.102905758670648</c:v>
                </c:pt>
                <c:pt idx="10005">
                  <c:v>0.10291498700217952</c:v>
                </c:pt>
                <c:pt idx="10006">
                  <c:v>0.1029260608876047</c:v>
                </c:pt>
                <c:pt idx="10007">
                  <c:v>0.10293898026561067</c:v>
                </c:pt>
                <c:pt idx="10008">
                  <c:v>0.10294866968958118</c:v>
                </c:pt>
                <c:pt idx="10009">
                  <c:v>0.10295374506466892</c:v>
                </c:pt>
                <c:pt idx="10010">
                  <c:v>0.10295882041399708</c:v>
                </c:pt>
                <c:pt idx="10011">
                  <c:v>0.10296712547551694</c:v>
                </c:pt>
                <c:pt idx="10012">
                  <c:v>0.10297958293847156</c:v>
                </c:pt>
                <c:pt idx="10013">
                  <c:v>0.10299065610859573</c:v>
                </c:pt>
                <c:pt idx="10014">
                  <c:v>0.10299896090572355</c:v>
                </c:pt>
                <c:pt idx="10015">
                  <c:v>0.10300634288971491</c:v>
                </c:pt>
                <c:pt idx="10016">
                  <c:v>0.10301372481921298</c:v>
                </c:pt>
                <c:pt idx="10017">
                  <c:v>0.10302249078971545</c:v>
                </c:pt>
                <c:pt idx="10018">
                  <c:v>0.10303310212488209</c:v>
                </c:pt>
                <c:pt idx="10019">
                  <c:v>0.10304694282762095</c:v>
                </c:pt>
                <c:pt idx="10020">
                  <c:v>0.10306078333879742</c:v>
                </c:pt>
                <c:pt idx="10021">
                  <c:v>0.10307185560981701</c:v>
                </c:pt>
                <c:pt idx="10022">
                  <c:v>0.103080621070764</c:v>
                </c:pt>
                <c:pt idx="10023">
                  <c:v>0.10308892512078749</c:v>
                </c:pt>
                <c:pt idx="10024">
                  <c:v>0.10309769043211421</c:v>
                </c:pt>
                <c:pt idx="10025">
                  <c:v>0.10310599434039487</c:v>
                </c:pt>
                <c:pt idx="10026">
                  <c:v>0.10311522082427869</c:v>
                </c:pt>
                <c:pt idx="10027">
                  <c:v>0.10312721512606292</c:v>
                </c:pt>
                <c:pt idx="10028">
                  <c:v>0.10314013190555953</c:v>
                </c:pt>
                <c:pt idx="10029">
                  <c:v>0.1031516646034104</c:v>
                </c:pt>
                <c:pt idx="10030">
                  <c:v>0.10316135196682163</c:v>
                </c:pt>
                <c:pt idx="10031">
                  <c:v>0.10316781015695989</c:v>
                </c:pt>
                <c:pt idx="10032">
                  <c:v>0.10317334571531096</c:v>
                </c:pt>
                <c:pt idx="10033">
                  <c:v>0.10318072641211336</c:v>
                </c:pt>
                <c:pt idx="10034">
                  <c:v>0.1031890296309023</c:v>
                </c:pt>
                <c:pt idx="10035">
                  <c:v>0.10319825534869795</c:v>
                </c:pt>
                <c:pt idx="10036">
                  <c:v>0.10320886481894168</c:v>
                </c:pt>
                <c:pt idx="10037">
                  <c:v>0.10321809035374598</c:v>
                </c:pt>
                <c:pt idx="10038">
                  <c:v>0.10322454817746859</c:v>
                </c:pt>
                <c:pt idx="10039">
                  <c:v>0.10322962215256599</c:v>
                </c:pt>
                <c:pt idx="10040">
                  <c:v>0.10323515736876462</c:v>
                </c:pt>
                <c:pt idx="10041">
                  <c:v>0.10324207634592759</c:v>
                </c:pt>
                <c:pt idx="10042">
                  <c:v>0.1032499177955073</c:v>
                </c:pt>
                <c:pt idx="10043">
                  <c:v>0.10325914295158563</c:v>
                </c:pt>
                <c:pt idx="10044">
                  <c:v>0.10327113552725872</c:v>
                </c:pt>
                <c:pt idx="10045">
                  <c:v>0.10328405044791304</c:v>
                </c:pt>
                <c:pt idx="10046">
                  <c:v>0.10329604272488692</c:v>
                </c:pt>
                <c:pt idx="10047">
                  <c:v>0.10330711239137141</c:v>
                </c:pt>
                <c:pt idx="10048">
                  <c:v>0.10331587579043593</c:v>
                </c:pt>
                <c:pt idx="10049">
                  <c:v>0.10332141052922394</c:v>
                </c:pt>
                <c:pt idx="10050">
                  <c:v>0.10332694523737888</c:v>
                </c:pt>
                <c:pt idx="10051">
                  <c:v>0.10333570846264251</c:v>
                </c:pt>
                <c:pt idx="10052">
                  <c:v>0.10334539404332634</c:v>
                </c:pt>
                <c:pt idx="10053">
                  <c:v>0.10335415710692127</c:v>
                </c:pt>
                <c:pt idx="10054">
                  <c:v>0.10336107526077969</c:v>
                </c:pt>
                <c:pt idx="10055">
                  <c:v>0.10336753216119991</c:v>
                </c:pt>
                <c:pt idx="10056">
                  <c:v>0.10337352781711662</c:v>
                </c:pt>
                <c:pt idx="10057">
                  <c:v>0.10338044583696718</c:v>
                </c:pt>
                <c:pt idx="10058">
                  <c:v>0.10338828620160882</c:v>
                </c:pt>
                <c:pt idx="10059">
                  <c:v>0.1033988936559281</c:v>
                </c:pt>
                <c:pt idx="10060">
                  <c:v>0.10341134574134139</c:v>
                </c:pt>
                <c:pt idx="10061">
                  <c:v>0.10342379767170207</c:v>
                </c:pt>
                <c:pt idx="10062">
                  <c:v>0.10343717179457311</c:v>
                </c:pt>
                <c:pt idx="10063">
                  <c:v>0.10344962340335569</c:v>
                </c:pt>
                <c:pt idx="10064">
                  <c:v>0.10345746322564059</c:v>
                </c:pt>
                <c:pt idx="10065">
                  <c:v>0.10346438066485097</c:v>
                </c:pt>
                <c:pt idx="10066">
                  <c:v>0.10347360384269699</c:v>
                </c:pt>
                <c:pt idx="10067">
                  <c:v>0.10348328808788269</c:v>
                </c:pt>
                <c:pt idx="10068">
                  <c:v>0.10349204994319181</c:v>
                </c:pt>
                <c:pt idx="10069">
                  <c:v>0.10349942828811844</c:v>
                </c:pt>
                <c:pt idx="10070">
                  <c:v>0.1035058842952717</c:v>
                </c:pt>
                <c:pt idx="10071">
                  <c:v>0.10351187912173634</c:v>
                </c:pt>
                <c:pt idx="10072">
                  <c:v>0.10351879618453956</c:v>
                </c:pt>
                <c:pt idx="10073">
                  <c:v>0.10352571319949708</c:v>
                </c:pt>
                <c:pt idx="10074">
                  <c:v>0.1035358580682226</c:v>
                </c:pt>
                <c:pt idx="10075">
                  <c:v>0.10354738620321259</c:v>
                </c:pt>
                <c:pt idx="10076">
                  <c:v>0.10355706973390158</c:v>
                </c:pt>
                <c:pt idx="10077">
                  <c:v>0.10356583094277348</c:v>
                </c:pt>
                <c:pt idx="10078">
                  <c:v>0.10357735873223912</c:v>
                </c:pt>
                <c:pt idx="10079">
                  <c:v>0.10358842528510491</c:v>
                </c:pt>
                <c:pt idx="10080">
                  <c:v>0.10359764731894155</c:v>
                </c:pt>
                <c:pt idx="10081">
                  <c:v>0.10360548598083603</c:v>
                </c:pt>
                <c:pt idx="10082">
                  <c:v>0.10361378567351676</c:v>
                </c:pt>
                <c:pt idx="10083">
                  <c:v>0.10362531291018708</c:v>
                </c:pt>
                <c:pt idx="10084">
                  <c:v>0.103637762176545</c:v>
                </c:pt>
                <c:pt idx="10085">
                  <c:v>0.10364882806097665</c:v>
                </c:pt>
                <c:pt idx="10086">
                  <c:v>0.10365804953779618</c:v>
                </c:pt>
                <c:pt idx="10087">
                  <c:v>0.10366773199693805</c:v>
                </c:pt>
                <c:pt idx="10088">
                  <c:v>0.10367741436233066</c:v>
                </c:pt>
                <c:pt idx="10089">
                  <c:v>0.10368617451690611</c:v>
                </c:pt>
                <c:pt idx="10090">
                  <c:v>0.10369493459474161</c:v>
                </c:pt>
                <c:pt idx="10091">
                  <c:v>0.10370369459583896</c:v>
                </c:pt>
                <c:pt idx="10092">
                  <c:v>0.10371153242651207</c:v>
                </c:pt>
                <c:pt idx="10093">
                  <c:v>0.10371890915220475</c:v>
                </c:pt>
                <c:pt idx="10094">
                  <c:v>0.10372674686363025</c:v>
                </c:pt>
                <c:pt idx="10095">
                  <c:v>0.10373688969311062</c:v>
                </c:pt>
                <c:pt idx="10096">
                  <c:v>0.1037488765407726</c:v>
                </c:pt>
                <c:pt idx="10097">
                  <c:v>0.10376270734030393</c:v>
                </c:pt>
                <c:pt idx="10098">
                  <c:v>0.10377469387849957</c:v>
                </c:pt>
                <c:pt idx="10099">
                  <c:v>0.10378253115271402</c:v>
                </c:pt>
                <c:pt idx="10100">
                  <c:v>0.10378760229741657</c:v>
                </c:pt>
                <c:pt idx="10101">
                  <c:v>0.10379129038650255</c:v>
                </c:pt>
                <c:pt idx="10102">
                  <c:v>0.10379405644439046</c:v>
                </c:pt>
                <c:pt idx="10103">
                  <c:v>0.10379774450967291</c:v>
                </c:pt>
                <c:pt idx="10104">
                  <c:v>0.10380558160323609</c:v>
                </c:pt>
                <c:pt idx="10105">
                  <c:v>0.10381341863537967</c:v>
                </c:pt>
                <c:pt idx="10106">
                  <c:v>0.10382033361273656</c:v>
                </c:pt>
                <c:pt idx="10107">
                  <c:v>0.10382770953587959</c:v>
                </c:pt>
                <c:pt idx="10108">
                  <c:v>0.10383739035244263</c:v>
                </c:pt>
                <c:pt idx="10109">
                  <c:v>0.10384845402804459</c:v>
                </c:pt>
                <c:pt idx="10110">
                  <c:v>0.10385813464378717</c:v>
                </c:pt>
                <c:pt idx="10111">
                  <c:v>0.10386643223983542</c:v>
                </c:pt>
                <c:pt idx="10112">
                  <c:v>0.10387611268154026</c:v>
                </c:pt>
                <c:pt idx="10113">
                  <c:v>0.10388948075650316</c:v>
                </c:pt>
                <c:pt idx="10114">
                  <c:v>0.1039033096115156</c:v>
                </c:pt>
                <c:pt idx="10115">
                  <c:v>0.10391529446450538</c:v>
                </c:pt>
                <c:pt idx="10116">
                  <c:v>0.10392589633011126</c:v>
                </c:pt>
                <c:pt idx="10117">
                  <c:v>0.10393557619619719</c:v>
                </c:pt>
                <c:pt idx="10118">
                  <c:v>0.10394433408953667</c:v>
                </c:pt>
                <c:pt idx="10119">
                  <c:v>0.10395539658201775</c:v>
                </c:pt>
                <c:pt idx="10120">
                  <c:v>0.10396691988155353</c:v>
                </c:pt>
                <c:pt idx="10121">
                  <c:v>0.10397659935054715</c:v>
                </c:pt>
                <c:pt idx="10122">
                  <c:v>0.10398535688461924</c:v>
                </c:pt>
                <c:pt idx="10123">
                  <c:v>0.10399457525868265</c:v>
                </c:pt>
                <c:pt idx="10124">
                  <c:v>0.10400425445999165</c:v>
                </c:pt>
                <c:pt idx="10125">
                  <c:v>0.10401439447516493</c:v>
                </c:pt>
                <c:pt idx="10126">
                  <c:v>0.10402361258155389</c:v>
                </c:pt>
                <c:pt idx="10127">
                  <c:v>0.10403375240043848</c:v>
                </c:pt>
                <c:pt idx="10128">
                  <c:v>0.10404343122255352</c:v>
                </c:pt>
                <c:pt idx="10129">
                  <c:v>0.10405172728123442</c:v>
                </c:pt>
                <c:pt idx="10130">
                  <c:v>0.1040595623845713</c:v>
                </c:pt>
                <c:pt idx="10131">
                  <c:v>0.10406647566006509</c:v>
                </c:pt>
                <c:pt idx="10132">
                  <c:v>0.10407431064784811</c:v>
                </c:pt>
                <c:pt idx="10133">
                  <c:v>0.104083067326256</c:v>
                </c:pt>
                <c:pt idx="10134">
                  <c:v>0.1040909021840451</c:v>
                </c:pt>
                <c:pt idx="10135">
                  <c:v>0.10409781524288257</c:v>
                </c:pt>
                <c:pt idx="10136">
                  <c:v>0.10410472825392998</c:v>
                </c:pt>
                <c:pt idx="10137">
                  <c:v>0.10411210207970568</c:v>
                </c:pt>
                <c:pt idx="10138">
                  <c:v>0.10412039756871097</c:v>
                </c:pt>
                <c:pt idx="10139">
                  <c:v>0.1041305364062656</c:v>
                </c:pt>
                <c:pt idx="10140">
                  <c:v>0.10414021429167544</c:v>
                </c:pt>
                <c:pt idx="10141">
                  <c:v>0.10414804870174096</c:v>
                </c:pt>
                <c:pt idx="10142">
                  <c:v>0.1041581872589506</c:v>
                </c:pt>
                <c:pt idx="10143">
                  <c:v>0.10417155156367644</c:v>
                </c:pt>
                <c:pt idx="10144">
                  <c:v>0.10418353320227609</c:v>
                </c:pt>
                <c:pt idx="10145">
                  <c:v>0.10419182809874902</c:v>
                </c:pt>
                <c:pt idx="10146">
                  <c:v>0.10420058374815915</c:v>
                </c:pt>
                <c:pt idx="10147">
                  <c:v>0.10421118258961364</c:v>
                </c:pt>
                <c:pt idx="10148">
                  <c:v>0.1042213205067601</c:v>
                </c:pt>
                <c:pt idx="10149">
                  <c:v>0.10423053670588914</c:v>
                </c:pt>
                <c:pt idx="10150">
                  <c:v>0.10423929201638811</c:v>
                </c:pt>
                <c:pt idx="10151">
                  <c:v>0.10424850804989025</c:v>
                </c:pt>
                <c:pt idx="10152">
                  <c:v>0.10425910638341759</c:v>
                </c:pt>
                <c:pt idx="10153">
                  <c:v>0.10426786144378512</c:v>
                </c:pt>
                <c:pt idx="10154">
                  <c:v>0.10427799878634525</c:v>
                </c:pt>
                <c:pt idx="10155">
                  <c:v>0.10429274382844052</c:v>
                </c:pt>
                <c:pt idx="10156">
                  <c:v>0.10430887096928997</c:v>
                </c:pt>
                <c:pt idx="10157">
                  <c:v>0.10432269402587192</c:v>
                </c:pt>
                <c:pt idx="10158">
                  <c:v>0.10433329157318497</c:v>
                </c:pt>
                <c:pt idx="10159">
                  <c:v>0.10434481051897111</c:v>
                </c:pt>
                <c:pt idx="10160">
                  <c:v>0.10435771158072862</c:v>
                </c:pt>
                <c:pt idx="10161">
                  <c:v>0.10436876950119474</c:v>
                </c:pt>
                <c:pt idx="10162">
                  <c:v>0.10437706286130018</c:v>
                </c:pt>
                <c:pt idx="10163">
                  <c:v>0.10438305246749062</c:v>
                </c:pt>
                <c:pt idx="10164">
                  <c:v>0.10438812056778461</c:v>
                </c:pt>
                <c:pt idx="10165">
                  <c:v>0.10439318864239308</c:v>
                </c:pt>
                <c:pt idx="10166">
                  <c:v>0.10439917815199749</c:v>
                </c:pt>
                <c:pt idx="10167">
                  <c:v>0.10440562835299029</c:v>
                </c:pt>
                <c:pt idx="10168">
                  <c:v>0.10441438213064848</c:v>
                </c:pt>
                <c:pt idx="10169">
                  <c:v>0.10442359655066306</c:v>
                </c:pt>
                <c:pt idx="10170">
                  <c:v>0.10443419302871637</c:v>
                </c:pt>
                <c:pt idx="10171">
                  <c:v>0.10444432868526518</c:v>
                </c:pt>
                <c:pt idx="10172">
                  <c:v>0.10445216071314546</c:v>
                </c:pt>
                <c:pt idx="10173">
                  <c:v>0.10445999267968537</c:v>
                </c:pt>
                <c:pt idx="10174">
                  <c:v>0.10446874598146549</c:v>
                </c:pt>
                <c:pt idx="10175">
                  <c:v>0.10447657781811191</c:v>
                </c:pt>
                <c:pt idx="10176">
                  <c:v>0.10448394890245363</c:v>
                </c:pt>
                <c:pt idx="10177">
                  <c:v>0.10449131993246298</c:v>
                </c:pt>
                <c:pt idx="10178">
                  <c:v>0.10449776953915209</c:v>
                </c:pt>
                <c:pt idx="10179">
                  <c:v>0.10450283705808354</c:v>
                </c:pt>
                <c:pt idx="10180">
                  <c:v>0.10450882591098545</c:v>
                </c:pt>
                <c:pt idx="10181">
                  <c:v>0.10451711810963892</c:v>
                </c:pt>
                <c:pt idx="10182">
                  <c:v>0.10452771359674468</c:v>
                </c:pt>
                <c:pt idx="10183">
                  <c:v>0.1045401516340134</c:v>
                </c:pt>
                <c:pt idx="10184">
                  <c:v>0.10455443215269121</c:v>
                </c:pt>
                <c:pt idx="10185">
                  <c:v>0.10456825181530732</c:v>
                </c:pt>
                <c:pt idx="10186">
                  <c:v>0.10458068934837365</c:v>
                </c:pt>
                <c:pt idx="10187">
                  <c:v>0.10458990223609792</c:v>
                </c:pt>
                <c:pt idx="10188">
                  <c:v>0.10459773312392961</c:v>
                </c:pt>
                <c:pt idx="10189">
                  <c:v>0.10460556395043895</c:v>
                </c:pt>
                <c:pt idx="10190">
                  <c:v>0.10461661913052786</c:v>
                </c:pt>
                <c:pt idx="10191">
                  <c:v>0.10462859543770732</c:v>
                </c:pt>
                <c:pt idx="10192">
                  <c:v>0.10463872912406143</c:v>
                </c:pt>
                <c:pt idx="10193">
                  <c:v>0.10464609901327362</c:v>
                </c:pt>
                <c:pt idx="10194">
                  <c:v>0.10465208700826496</c:v>
                </c:pt>
                <c:pt idx="10195">
                  <c:v>0.10465853557815639</c:v>
                </c:pt>
                <c:pt idx="10196">
                  <c:v>0.10466774774872357</c:v>
                </c:pt>
                <c:pt idx="10197">
                  <c:v>0.10467834163996358</c:v>
                </c:pt>
                <c:pt idx="10198">
                  <c:v>0.10468755362807634</c:v>
                </c:pt>
                <c:pt idx="10199">
                  <c:v>0.10469584434482279</c:v>
                </c:pt>
                <c:pt idx="10200">
                  <c:v>0.10470367440308079</c:v>
                </c:pt>
                <c:pt idx="10201">
                  <c:v>0.10471012264031701</c:v>
                </c:pt>
                <c:pt idx="10202">
                  <c:v>0.10471518908326183</c:v>
                </c:pt>
                <c:pt idx="10203">
                  <c:v>0.10471933433566968</c:v>
                </c:pt>
                <c:pt idx="10204">
                  <c:v>0.10472301899005149</c:v>
                </c:pt>
                <c:pt idx="10205">
                  <c:v>0.10472992768042401</c:v>
                </c:pt>
                <c:pt idx="10206">
                  <c:v>0.10474190263067046</c:v>
                </c:pt>
                <c:pt idx="10207">
                  <c:v>0.10475295630362189</c:v>
                </c:pt>
                <c:pt idx="10208">
                  <c:v>0.10476262816722667</c:v>
                </c:pt>
                <c:pt idx="10209">
                  <c:v>0.10477183937892943</c:v>
                </c:pt>
                <c:pt idx="10210">
                  <c:v>0.10478105050578651</c:v>
                </c:pt>
                <c:pt idx="10211">
                  <c:v>0.10479164319678375</c:v>
                </c:pt>
                <c:pt idx="10212">
                  <c:v>0.1048054595816347</c:v>
                </c:pt>
                <c:pt idx="10213">
                  <c:v>0.10482065738449323</c:v>
                </c:pt>
                <c:pt idx="10214">
                  <c:v>0.10483263124831191</c:v>
                </c:pt>
                <c:pt idx="10215">
                  <c:v>0.10484046023559784</c:v>
                </c:pt>
                <c:pt idx="10216">
                  <c:v>0.10484736811465548</c:v>
                </c:pt>
                <c:pt idx="10217">
                  <c:v>0.10485565750653662</c:v>
                </c:pt>
                <c:pt idx="10218">
                  <c:v>0.10486532837688518</c:v>
                </c:pt>
                <c:pt idx="10219">
                  <c:v>0.10487407813137396</c:v>
                </c:pt>
                <c:pt idx="10220">
                  <c:v>0.10488328831654947</c:v>
                </c:pt>
                <c:pt idx="10221">
                  <c:v>0.10489387992463425</c:v>
                </c:pt>
                <c:pt idx="10222">
                  <c:v>0.10490355042534752</c:v>
                </c:pt>
                <c:pt idx="10223">
                  <c:v>0.10491045786860116</c:v>
                </c:pt>
                <c:pt idx="10224">
                  <c:v>0.10491690477259076</c:v>
                </c:pt>
                <c:pt idx="10225">
                  <c:v>0.10492519358807761</c:v>
                </c:pt>
                <c:pt idx="10226">
                  <c:v>0.10493532426926006</c:v>
                </c:pt>
                <c:pt idx="10227">
                  <c:v>0.10494545484781292</c:v>
                </c:pt>
                <c:pt idx="10228">
                  <c:v>0.10495466437562209</c:v>
                </c:pt>
                <c:pt idx="10229">
                  <c:v>0.1049615714658194</c:v>
                </c:pt>
                <c:pt idx="10230">
                  <c:v>0.10496893897611204</c:v>
                </c:pt>
                <c:pt idx="10231">
                  <c:v>0.10497676689632321</c:v>
                </c:pt>
                <c:pt idx="10232">
                  <c:v>0.10498459475525893</c:v>
                </c:pt>
                <c:pt idx="10233">
                  <c:v>0.10499196209592987</c:v>
                </c:pt>
                <c:pt idx="10234">
                  <c:v>0.10499794802025918</c:v>
                </c:pt>
                <c:pt idx="10235">
                  <c:v>0.10500255255305321</c:v>
                </c:pt>
                <c:pt idx="10236">
                  <c:v>0.10500669661444055</c:v>
                </c:pt>
                <c:pt idx="10237">
                  <c:v>0.10501176155503691</c:v>
                </c:pt>
                <c:pt idx="10238">
                  <c:v>0.10502004958431393</c:v>
                </c:pt>
                <c:pt idx="10239">
                  <c:v>0.10503202106088999</c:v>
                </c:pt>
                <c:pt idx="10240">
                  <c:v>0.10504445282718379</c:v>
                </c:pt>
                <c:pt idx="10241">
                  <c:v>0.10505642401162213</c:v>
                </c:pt>
                <c:pt idx="10242">
                  <c:v>0.10506931589613491</c:v>
                </c:pt>
                <c:pt idx="10243">
                  <c:v>0.10508450968951674</c:v>
                </c:pt>
                <c:pt idx="10244">
                  <c:v>0.10509786162040168</c:v>
                </c:pt>
                <c:pt idx="10245">
                  <c:v>0.10510937176256366</c:v>
                </c:pt>
                <c:pt idx="10246">
                  <c:v>0.10511996097634453</c:v>
                </c:pt>
                <c:pt idx="10247">
                  <c:v>0.10512916889718228</c:v>
                </c:pt>
                <c:pt idx="10248">
                  <c:v>0.10513745595344492</c:v>
                </c:pt>
                <c:pt idx="10249">
                  <c:v>0.10514666371319258</c:v>
                </c:pt>
                <c:pt idx="10250">
                  <c:v>0.10515817329365242</c:v>
                </c:pt>
                <c:pt idx="10251">
                  <c:v>0.10517060349176002</c:v>
                </c:pt>
                <c:pt idx="10252">
                  <c:v>0.10518119205716818</c:v>
                </c:pt>
                <c:pt idx="10253">
                  <c:v>0.1051913201452571</c:v>
                </c:pt>
                <c:pt idx="10254">
                  <c:v>0.10520098777001601</c:v>
                </c:pt>
                <c:pt idx="10255">
                  <c:v>0.10521111565761504</c:v>
                </c:pt>
                <c:pt idx="10256">
                  <c:v>0.10522078309100122</c:v>
                </c:pt>
                <c:pt idx="10257">
                  <c:v>0.10522952973591508</c:v>
                </c:pt>
                <c:pt idx="10258">
                  <c:v>0.10523781596052686</c:v>
                </c:pt>
                <c:pt idx="10259">
                  <c:v>0.10524702279623423</c:v>
                </c:pt>
                <c:pt idx="10260">
                  <c:v>0.10525576921164254</c:v>
                </c:pt>
                <c:pt idx="10261">
                  <c:v>0.10526359488690062</c:v>
                </c:pt>
                <c:pt idx="10262">
                  <c:v>0.1052723411573642</c:v>
                </c:pt>
                <c:pt idx="10263">
                  <c:v>0.10528108735133142</c:v>
                </c:pt>
                <c:pt idx="10264">
                  <c:v>0.10528937314873801</c:v>
                </c:pt>
                <c:pt idx="10265">
                  <c:v>0.10529857950978119</c:v>
                </c:pt>
                <c:pt idx="10266">
                  <c:v>0.10530870640903536</c:v>
                </c:pt>
                <c:pt idx="10267">
                  <c:v>0.10531837289901998</c:v>
                </c:pt>
                <c:pt idx="10268">
                  <c:v>0.10532711869039546</c:v>
                </c:pt>
                <c:pt idx="10269">
                  <c:v>0.10533356290878117</c:v>
                </c:pt>
                <c:pt idx="10270">
                  <c:v>0.10534046738239657</c:v>
                </c:pt>
                <c:pt idx="10271">
                  <c:v>0.10534783210170875</c:v>
                </c:pt>
                <c:pt idx="10272">
                  <c:v>0.10535519676678241</c:v>
                </c:pt>
                <c:pt idx="10273">
                  <c:v>0.10536256137761803</c:v>
                </c:pt>
                <c:pt idx="10274">
                  <c:v>0.10537084649997765</c:v>
                </c:pt>
                <c:pt idx="10275">
                  <c:v>0.10538005211098177</c:v>
                </c:pt>
                <c:pt idx="10276">
                  <c:v>0.10538833708843068</c:v>
                </c:pt>
                <c:pt idx="10277">
                  <c:v>0.10539708226793817</c:v>
                </c:pt>
                <c:pt idx="10278">
                  <c:v>0.10540766843554536</c:v>
                </c:pt>
                <c:pt idx="10279">
                  <c:v>0.10541733396896666</c:v>
                </c:pt>
                <c:pt idx="10280">
                  <c:v>0.10542561863754313</c:v>
                </c:pt>
                <c:pt idx="10281">
                  <c:v>0.105435744250373</c:v>
                </c:pt>
                <c:pt idx="10282">
                  <c:v>0.10544863124569191</c:v>
                </c:pt>
                <c:pt idx="10283">
                  <c:v>0.10546197831576858</c:v>
                </c:pt>
                <c:pt idx="10284">
                  <c:v>0.10547394450300553</c:v>
                </c:pt>
                <c:pt idx="10285">
                  <c:v>0.10548314916498273</c:v>
                </c:pt>
                <c:pt idx="10286">
                  <c:v>0.10548775146419957</c:v>
                </c:pt>
                <c:pt idx="10287">
                  <c:v>0.10549005260586475</c:v>
                </c:pt>
                <c:pt idx="10288">
                  <c:v>0.10549557532425732</c:v>
                </c:pt>
                <c:pt idx="10289">
                  <c:v>0.10550800132912418</c:v>
                </c:pt>
                <c:pt idx="10290">
                  <c:v>0.10552548951884409</c:v>
                </c:pt>
                <c:pt idx="10291">
                  <c:v>0.10554343760607315</c:v>
                </c:pt>
                <c:pt idx="10292">
                  <c:v>0.10555770380459395</c:v>
                </c:pt>
                <c:pt idx="10293">
                  <c:v>0.10556736788795906</c:v>
                </c:pt>
                <c:pt idx="10294">
                  <c:v>0.10557427074746879</c:v>
                </c:pt>
                <c:pt idx="10295">
                  <c:v>0.10558025318716742</c:v>
                </c:pt>
                <c:pt idx="10296">
                  <c:v>0.10558531522357421</c:v>
                </c:pt>
                <c:pt idx="10297">
                  <c:v>0.10559313832034697</c:v>
                </c:pt>
                <c:pt idx="10298">
                  <c:v>0.10560418258807316</c:v>
                </c:pt>
                <c:pt idx="10299">
                  <c:v>0.1056143063930039</c:v>
                </c:pt>
                <c:pt idx="10300">
                  <c:v>0.10562350976309415</c:v>
                </c:pt>
                <c:pt idx="10301">
                  <c:v>0.10563225288622545</c:v>
                </c:pt>
                <c:pt idx="10302">
                  <c:v>0.10564007561581022</c:v>
                </c:pt>
                <c:pt idx="10303">
                  <c:v>0.10564789828420074</c:v>
                </c:pt>
                <c:pt idx="10304">
                  <c:v>0.10565848179697454</c:v>
                </c:pt>
                <c:pt idx="10305">
                  <c:v>0.1056699854881642</c:v>
                </c:pt>
                <c:pt idx="10306">
                  <c:v>0.10567964848649597</c:v>
                </c:pt>
                <c:pt idx="10307">
                  <c:v>0.10568609043351017</c:v>
                </c:pt>
                <c:pt idx="10308">
                  <c:v>0.1056929924735461</c:v>
                </c:pt>
                <c:pt idx="10309">
                  <c:v>0.10570035459707695</c:v>
                </c:pt>
                <c:pt idx="10310">
                  <c:v>0.1057086369212628</c:v>
                </c:pt>
                <c:pt idx="10311">
                  <c:v>0.105718299546115</c:v>
                </c:pt>
                <c:pt idx="10312">
                  <c:v>0.10572842219581972</c:v>
                </c:pt>
                <c:pt idx="10313">
                  <c:v>0.10573900485640655</c:v>
                </c:pt>
                <c:pt idx="10314">
                  <c:v>0.10575004751327</c:v>
                </c:pt>
                <c:pt idx="10315">
                  <c:v>0.10576109004819444</c:v>
                </c:pt>
                <c:pt idx="10316">
                  <c:v>0.1057725925590776</c:v>
                </c:pt>
                <c:pt idx="10317">
                  <c:v>0.10578225456597314</c:v>
                </c:pt>
                <c:pt idx="10318">
                  <c:v>0.10579145639051098</c:v>
                </c:pt>
                <c:pt idx="10319">
                  <c:v>0.10580203838405268</c:v>
                </c:pt>
                <c:pt idx="10320">
                  <c:v>0.10581354042393981</c:v>
                </c:pt>
                <c:pt idx="10321">
                  <c:v>0.10582412218379222</c:v>
                </c:pt>
                <c:pt idx="10322">
                  <c:v>0.10583332362308151</c:v>
                </c:pt>
                <c:pt idx="10323">
                  <c:v>0.10583976458020787</c:v>
                </c:pt>
                <c:pt idx="10324">
                  <c:v>0.10584574543182126</c:v>
                </c:pt>
                <c:pt idx="10325">
                  <c:v>0.10585126618617706</c:v>
                </c:pt>
                <c:pt idx="10326">
                  <c:v>0.10585632685089533</c:v>
                </c:pt>
                <c:pt idx="10327">
                  <c:v>0.10586368777204112</c:v>
                </c:pt>
                <c:pt idx="10328">
                  <c:v>0.1058747290521672</c:v>
                </c:pt>
                <c:pt idx="10329">
                  <c:v>0.10588623025599847</c:v>
                </c:pt>
                <c:pt idx="10330">
                  <c:v>0.10589589116499348</c:v>
                </c:pt>
                <c:pt idx="10331">
                  <c:v>0.10590509194393145</c:v>
                </c:pt>
                <c:pt idx="10332">
                  <c:v>0.10591475267070793</c:v>
                </c:pt>
                <c:pt idx="10333">
                  <c:v>0.10592579338702986</c:v>
                </c:pt>
                <c:pt idx="10334">
                  <c:v>0.1059386740686757</c:v>
                </c:pt>
                <c:pt idx="10335">
                  <c:v>0.10595293462982884</c:v>
                </c:pt>
                <c:pt idx="10336">
                  <c:v>0.10596673497925409</c:v>
                </c:pt>
                <c:pt idx="10337">
                  <c:v>0.10597685511445913</c:v>
                </c:pt>
                <c:pt idx="10338">
                  <c:v>0.10598375514792428</c:v>
                </c:pt>
                <c:pt idx="10339">
                  <c:v>0.10598881514220639</c:v>
                </c:pt>
                <c:pt idx="10340">
                  <c:v>0.10599387511088523</c:v>
                </c:pt>
                <c:pt idx="10341">
                  <c:v>0.10599939504751639</c:v>
                </c:pt>
                <c:pt idx="10342">
                  <c:v>0.10600767489533294</c:v>
                </c:pt>
                <c:pt idx="10343">
                  <c:v>0.10601779461623106</c:v>
                </c:pt>
                <c:pt idx="10344">
                  <c:v>0.10602837421494694</c:v>
                </c:pt>
                <c:pt idx="10345">
                  <c:v>0.10603803375080639</c:v>
                </c:pt>
                <c:pt idx="10346">
                  <c:v>0.10604723322202086</c:v>
                </c:pt>
                <c:pt idx="10347">
                  <c:v>0.10605643260860589</c:v>
                </c:pt>
                <c:pt idx="10348">
                  <c:v>0.10606563191056301</c:v>
                </c:pt>
                <c:pt idx="10349">
                  <c:v>0.10607391120996855</c:v>
                </c:pt>
                <c:pt idx="10350">
                  <c:v>0.10608127052967316</c:v>
                </c:pt>
                <c:pt idx="10351">
                  <c:v>0.10608908974751682</c:v>
                </c:pt>
                <c:pt idx="10352">
                  <c:v>0.10609644895551888</c:v>
                </c:pt>
                <c:pt idx="10353">
                  <c:v>0.10610150837960466</c:v>
                </c:pt>
                <c:pt idx="10354">
                  <c:v>0.1061051879446802</c:v>
                </c:pt>
                <c:pt idx="10355">
                  <c:v>0.10610978738198495</c:v>
                </c:pt>
                <c:pt idx="10356">
                  <c:v>0.10611300697551124</c:v>
                </c:pt>
                <c:pt idx="10357">
                  <c:v>0.10611714643767096</c:v>
                </c:pt>
                <c:pt idx="10358">
                  <c:v>0.10612588524595973</c:v>
                </c:pt>
                <c:pt idx="10359">
                  <c:v>0.10613692363148557</c:v>
                </c:pt>
                <c:pt idx="10360">
                  <c:v>0.10614888174497353</c:v>
                </c:pt>
                <c:pt idx="10361">
                  <c:v>0.10616037979616912</c:v>
                </c:pt>
                <c:pt idx="10362">
                  <c:v>0.10616957814193868</c:v>
                </c:pt>
                <c:pt idx="10363">
                  <c:v>0.10617739666931908</c:v>
                </c:pt>
                <c:pt idx="10364">
                  <c:v>0.10618659485856363</c:v>
                </c:pt>
                <c:pt idx="10365">
                  <c:v>0.10619671276901295</c:v>
                </c:pt>
                <c:pt idx="10366">
                  <c:v>0.10620913006465019</c:v>
                </c:pt>
                <c:pt idx="10367">
                  <c:v>0.10622338676949813</c:v>
                </c:pt>
                <c:pt idx="10368">
                  <c:v>0.10623534384910117</c:v>
                </c:pt>
                <c:pt idx="10369">
                  <c:v>0.10624316186230957</c:v>
                </c:pt>
                <c:pt idx="10370">
                  <c:v>0.10624868042306894</c:v>
                </c:pt>
                <c:pt idx="10371">
                  <c:v>0.10625649833201289</c:v>
                </c:pt>
                <c:pt idx="10372">
                  <c:v>0.10626845501570714</c:v>
                </c:pt>
                <c:pt idx="10373">
                  <c:v>0.10628041155644109</c:v>
                </c:pt>
                <c:pt idx="10374">
                  <c:v>0.10628960879818813</c:v>
                </c:pt>
                <c:pt idx="10375">
                  <c:v>0.10629742638716562</c:v>
                </c:pt>
                <c:pt idx="10376">
                  <c:v>0.1063061636201714</c:v>
                </c:pt>
                <c:pt idx="10377">
                  <c:v>0.10631674016851497</c:v>
                </c:pt>
                <c:pt idx="10378">
                  <c:v>0.10632593707614672</c:v>
                </c:pt>
                <c:pt idx="10379">
                  <c:v>0.10633375438113109</c:v>
                </c:pt>
                <c:pt idx="10380">
                  <c:v>0.10634111178882201</c:v>
                </c:pt>
                <c:pt idx="10381">
                  <c:v>0.10634846914238184</c:v>
                </c:pt>
                <c:pt idx="10382">
                  <c:v>0.1063539871220288</c:v>
                </c:pt>
                <c:pt idx="10383">
                  <c:v>0.10635904524329093</c:v>
                </c:pt>
                <c:pt idx="10384">
                  <c:v>0.10636594264014439</c:v>
                </c:pt>
                <c:pt idx="10385">
                  <c:v>0.10637559891581549</c:v>
                </c:pt>
                <c:pt idx="10386">
                  <c:v>0.10638387564931982</c:v>
                </c:pt>
                <c:pt idx="10387">
                  <c:v>0.10639169250139542</c:v>
                </c:pt>
                <c:pt idx="10388">
                  <c:v>0.10640042891081852</c:v>
                </c:pt>
                <c:pt idx="10389">
                  <c:v>0.10641146426625826</c:v>
                </c:pt>
                <c:pt idx="10390">
                  <c:v>0.10642387889556561</c:v>
                </c:pt>
                <c:pt idx="10391">
                  <c:v>0.10643675316316957</c:v>
                </c:pt>
                <c:pt idx="10392">
                  <c:v>0.10644916747853052</c:v>
                </c:pt>
                <c:pt idx="10393">
                  <c:v>0.10646020229613894</c:v>
                </c:pt>
                <c:pt idx="10394">
                  <c:v>0.10647031743864509</c:v>
                </c:pt>
                <c:pt idx="10395">
                  <c:v>0.10647951293395592</c:v>
                </c:pt>
                <c:pt idx="10396">
                  <c:v>0.10648778880744005</c:v>
                </c:pt>
                <c:pt idx="10397">
                  <c:v>0.10649560484728718</c:v>
                </c:pt>
                <c:pt idx="10398">
                  <c:v>0.10650112201510421</c:v>
                </c:pt>
                <c:pt idx="10399">
                  <c:v>0.10650663915248229</c:v>
                </c:pt>
                <c:pt idx="10400">
                  <c:v>0.10651583431380457</c:v>
                </c:pt>
                <c:pt idx="10401">
                  <c:v>0.10652640864480006</c:v>
                </c:pt>
                <c:pt idx="10402">
                  <c:v>0.10653560362434128</c:v>
                </c:pt>
                <c:pt idx="10403">
                  <c:v>0.10654387903364072</c:v>
                </c:pt>
                <c:pt idx="10404">
                  <c:v>0.10655169463509848</c:v>
                </c:pt>
                <c:pt idx="10405">
                  <c:v>0.10656042964679539</c:v>
                </c:pt>
                <c:pt idx="10406">
                  <c:v>0.10657146323672109</c:v>
                </c:pt>
                <c:pt idx="10407">
                  <c:v>0.10658341615509534</c:v>
                </c:pt>
                <c:pt idx="10408">
                  <c:v>0.10659261061047109</c:v>
                </c:pt>
                <c:pt idx="10409">
                  <c:v>0.1066018049813095</c:v>
                </c:pt>
                <c:pt idx="10410">
                  <c:v>0.10661237840326662</c:v>
                </c:pt>
                <c:pt idx="10411">
                  <c:v>0.10662341142002899</c:v>
                </c:pt>
                <c:pt idx="10412">
                  <c:v>0.10663444431506537</c:v>
                </c:pt>
                <c:pt idx="10413">
                  <c:v>0.10664409799837089</c:v>
                </c:pt>
                <c:pt idx="10414">
                  <c:v>0.10665145312310002</c:v>
                </c:pt>
                <c:pt idx="10415">
                  <c:v>0.10665742912210902</c:v>
                </c:pt>
                <c:pt idx="10416">
                  <c:v>0.10666432446120472</c:v>
                </c:pt>
                <c:pt idx="10417">
                  <c:v>0.10667167943716768</c:v>
                </c:pt>
                <c:pt idx="10418">
                  <c:v>0.10667811499676014</c:v>
                </c:pt>
                <c:pt idx="10419">
                  <c:v>0.10668546987129522</c:v>
                </c:pt>
                <c:pt idx="10420">
                  <c:v>0.1066951230620313</c:v>
                </c:pt>
                <c:pt idx="10421">
                  <c:v>0.10670707450240968</c:v>
                </c:pt>
                <c:pt idx="10422">
                  <c:v>0.1067171871480895</c:v>
                </c:pt>
                <c:pt idx="10423">
                  <c:v>0.10672546105485355</c:v>
                </c:pt>
                <c:pt idx="10424">
                  <c:v>0.10673511385955652</c:v>
                </c:pt>
                <c:pt idx="10425">
                  <c:v>0.10674706482199969</c:v>
                </c:pt>
                <c:pt idx="10426">
                  <c:v>0.10675579812730993</c:v>
                </c:pt>
                <c:pt idx="10427">
                  <c:v>0.10676223314557615</c:v>
                </c:pt>
                <c:pt idx="10428">
                  <c:v>0.10677096631841848</c:v>
                </c:pt>
                <c:pt idx="10429">
                  <c:v>0.10678153795192213</c:v>
                </c:pt>
                <c:pt idx="10430">
                  <c:v>0.10679164984461112</c:v>
                </c:pt>
                <c:pt idx="10431">
                  <c:v>0.10680176163505072</c:v>
                </c:pt>
                <c:pt idx="10432">
                  <c:v>0.10681325218189273</c:v>
                </c:pt>
                <c:pt idx="10433">
                  <c:v>0.10682474259670394</c:v>
                </c:pt>
                <c:pt idx="10434">
                  <c:v>0.1068334752236597</c:v>
                </c:pt>
                <c:pt idx="10435">
                  <c:v>0.1068408289556327</c:v>
                </c:pt>
                <c:pt idx="10436">
                  <c:v>0.10685048064678142</c:v>
                </c:pt>
                <c:pt idx="10437">
                  <c:v>0.10686197063383222</c:v>
                </c:pt>
                <c:pt idx="10438">
                  <c:v>0.10687116252841972</c:v>
                </c:pt>
                <c:pt idx="10439">
                  <c:v>0.10688035433851692</c:v>
                </c:pt>
                <c:pt idx="10440">
                  <c:v>0.10688954606412561</c:v>
                </c:pt>
                <c:pt idx="10441">
                  <c:v>0.10689781854493687</c:v>
                </c:pt>
                <c:pt idx="10442">
                  <c:v>0.10690517180376342</c:v>
                </c:pt>
                <c:pt idx="10443">
                  <c:v>0.10691298458202189</c:v>
                </c:pt>
                <c:pt idx="10444">
                  <c:v>0.10692171643843078</c:v>
                </c:pt>
                <c:pt idx="10445">
                  <c:v>0.10692998865311849</c:v>
                </c:pt>
                <c:pt idx="10446">
                  <c:v>0.10693872036105241</c:v>
                </c:pt>
                <c:pt idx="10447">
                  <c:v>0.1069488306644624</c:v>
                </c:pt>
                <c:pt idx="10448">
                  <c:v>0.10695756220787538</c:v>
                </c:pt>
                <c:pt idx="10449">
                  <c:v>0.10696307682759193</c:v>
                </c:pt>
                <c:pt idx="10450">
                  <c:v>0.10696675322384133</c:v>
                </c:pt>
                <c:pt idx="10451">
                  <c:v>0.10697134870014639</c:v>
                </c:pt>
                <c:pt idx="10452">
                  <c:v>0.10698008004694513</c:v>
                </c:pt>
                <c:pt idx="10453">
                  <c:v>0.10699156854500556</c:v>
                </c:pt>
                <c:pt idx="10454">
                  <c:v>0.10700167831412159</c:v>
                </c:pt>
                <c:pt idx="10455">
                  <c:v>0.10701086892462636</c:v>
                </c:pt>
                <c:pt idx="10456">
                  <c:v>0.1070195999263686</c:v>
                </c:pt>
                <c:pt idx="10457">
                  <c:v>0.10702649276863464</c:v>
                </c:pt>
                <c:pt idx="10458">
                  <c:v>0.10703338556338947</c:v>
                </c:pt>
                <c:pt idx="10459">
                  <c:v>0.10704257588249112</c:v>
                </c:pt>
                <c:pt idx="10460">
                  <c:v>0.10705452317105407</c:v>
                </c:pt>
                <c:pt idx="10461">
                  <c:v>0.10706601081391177</c:v>
                </c:pt>
                <c:pt idx="10462">
                  <c:v>0.10707474133422554</c:v>
                </c:pt>
                <c:pt idx="10463">
                  <c:v>0.10708301228316076</c:v>
                </c:pt>
                <c:pt idx="10464">
                  <c:v>0.10709220214619065</c:v>
                </c:pt>
                <c:pt idx="10465">
                  <c:v>0.10710185141147949</c:v>
                </c:pt>
                <c:pt idx="10466">
                  <c:v>0.10711241954758412</c:v>
                </c:pt>
                <c:pt idx="10467">
                  <c:v>0.10712436600173902</c:v>
                </c:pt>
                <c:pt idx="10468">
                  <c:v>0.10713631231317752</c:v>
                </c:pt>
                <c:pt idx="10469">
                  <c:v>0.10714412328580235</c:v>
                </c:pt>
                <c:pt idx="10470">
                  <c:v>0.10715009634134867</c:v>
                </c:pt>
                <c:pt idx="10471">
                  <c:v>0.10715606936121798</c:v>
                </c:pt>
                <c:pt idx="10472">
                  <c:v>0.10716204234541062</c:v>
                </c:pt>
                <c:pt idx="10473">
                  <c:v>0.10716847475002708</c:v>
                </c:pt>
                <c:pt idx="10474">
                  <c:v>0.10717582601892506</c:v>
                </c:pt>
                <c:pt idx="10475">
                  <c:v>0.10718593392542161</c:v>
                </c:pt>
                <c:pt idx="10476">
                  <c:v>0.10719650117297307</c:v>
                </c:pt>
                <c:pt idx="10477">
                  <c:v>0.10720568999311954</c:v>
                </c:pt>
                <c:pt idx="10478">
                  <c:v>0.10721625703190676</c:v>
                </c:pt>
                <c:pt idx="10479">
                  <c:v>0.10722820224564347</c:v>
                </c:pt>
                <c:pt idx="10480">
                  <c:v>0.10723922847014029</c:v>
                </c:pt>
                <c:pt idx="10481">
                  <c:v>0.10724933573579401</c:v>
                </c:pt>
                <c:pt idx="10482">
                  <c:v>0.10725990231338775</c:v>
                </c:pt>
                <c:pt idx="10483">
                  <c:v>0.1072690905509735</c:v>
                </c:pt>
                <c:pt idx="10484">
                  <c:v>0.10727827870413648</c:v>
                </c:pt>
                <c:pt idx="10485">
                  <c:v>0.10728608856794852</c:v>
                </c:pt>
                <c:pt idx="10486">
                  <c:v>0.1072925201747017</c:v>
                </c:pt>
                <c:pt idx="10487">
                  <c:v>0.10729757355098897</c:v>
                </c:pt>
                <c:pt idx="10488">
                  <c:v>0.10730216750727174</c:v>
                </c:pt>
                <c:pt idx="10489">
                  <c:v>0.10730676144245062</c:v>
                </c:pt>
                <c:pt idx="10490">
                  <c:v>0.10731135535652496</c:v>
                </c:pt>
                <c:pt idx="10491">
                  <c:v>0.10731640863763182</c:v>
                </c:pt>
                <c:pt idx="10492">
                  <c:v>0.10732467758799911</c:v>
                </c:pt>
                <c:pt idx="10493">
                  <c:v>0.10733432461034211</c:v>
                </c:pt>
                <c:pt idx="10494">
                  <c:v>0.10734121528360949</c:v>
                </c:pt>
                <c:pt idx="10495">
                  <c:v>0.10734764653582002</c:v>
                </c:pt>
                <c:pt idx="10496">
                  <c:v>0.10735775270572856</c:v>
                </c:pt>
                <c:pt idx="10497">
                  <c:v>0.1073706149560807</c:v>
                </c:pt>
                <c:pt idx="10498">
                  <c:v>0.1073830176836702</c:v>
                </c:pt>
                <c:pt idx="10499">
                  <c:v>0.10739358284880503</c:v>
                </c:pt>
                <c:pt idx="10500">
                  <c:v>0.10740322920644393</c:v>
                </c:pt>
                <c:pt idx="10501">
                  <c:v>0.10741379415804377</c:v>
                </c:pt>
                <c:pt idx="10502">
                  <c:v>0.10742252164256923</c:v>
                </c:pt>
                <c:pt idx="10503">
                  <c:v>0.10742987104414418</c:v>
                </c:pt>
                <c:pt idx="10504">
                  <c:v>0.10743813905635349</c:v>
                </c:pt>
                <c:pt idx="10505">
                  <c:v>0.10744778498419863</c:v>
                </c:pt>
                <c:pt idx="10506">
                  <c:v>0.10745789014214693</c:v>
                </c:pt>
                <c:pt idx="10507">
                  <c:v>0.10746799519798202</c:v>
                </c:pt>
                <c:pt idx="10508">
                  <c:v>0.10747764083784297</c:v>
                </c:pt>
                <c:pt idx="10509">
                  <c:v>0.10748682707502252</c:v>
                </c:pt>
                <c:pt idx="10510">
                  <c:v>0.10749647253324045</c:v>
                </c:pt>
                <c:pt idx="10511">
                  <c:v>0.10750657719920782</c:v>
                </c:pt>
                <c:pt idx="10512">
                  <c:v>0.10751484457723651</c:v>
                </c:pt>
                <c:pt idx="10513">
                  <c:v>0.10752173400671597</c:v>
                </c:pt>
                <c:pt idx="10514">
                  <c:v>0.10752954196941421</c:v>
                </c:pt>
                <c:pt idx="10515">
                  <c:v>0.10753689058449871</c:v>
                </c:pt>
                <c:pt idx="10516">
                  <c:v>0.10754286129449198</c:v>
                </c:pt>
                <c:pt idx="10517">
                  <c:v>0.10755066909223136</c:v>
                </c:pt>
                <c:pt idx="10518">
                  <c:v>0.10756031393468653</c:v>
                </c:pt>
                <c:pt idx="10519">
                  <c:v>0.10757041795558164</c:v>
                </c:pt>
                <c:pt idx="10520">
                  <c:v>0.10758052187438669</c:v>
                </c:pt>
                <c:pt idx="10521">
                  <c:v>0.10758878864111192</c:v>
                </c:pt>
                <c:pt idx="10522">
                  <c:v>0.10759613682083009</c:v>
                </c:pt>
                <c:pt idx="10523">
                  <c:v>0.10760440345847166</c:v>
                </c:pt>
                <c:pt idx="10524">
                  <c:v>0.10761221077571909</c:v>
                </c:pt>
                <c:pt idx="10525">
                  <c:v>0.10762001803201272</c:v>
                </c:pt>
                <c:pt idx="10526">
                  <c:v>0.10762782522735349</c:v>
                </c:pt>
                <c:pt idx="10527">
                  <c:v>0.10763746932568209</c:v>
                </c:pt>
                <c:pt idx="10528">
                  <c:v>0.10764849103845639</c:v>
                </c:pt>
                <c:pt idx="10529">
                  <c:v>0.10765997186008849</c:v>
                </c:pt>
                <c:pt idx="10530">
                  <c:v>0.10767237099940466</c:v>
                </c:pt>
                <c:pt idx="10531">
                  <c:v>0.10768568842224467</c:v>
                </c:pt>
                <c:pt idx="10532">
                  <c:v>0.10769854645532405</c:v>
                </c:pt>
                <c:pt idx="10533">
                  <c:v>0.10770956749494791</c:v>
                </c:pt>
                <c:pt idx="10534">
                  <c:v>0.10771875160185108</c:v>
                </c:pt>
                <c:pt idx="10535">
                  <c:v>0.10773023161686709</c:v>
                </c:pt>
                <c:pt idx="10536">
                  <c:v>0.10774354826918028</c:v>
                </c:pt>
                <c:pt idx="10537">
                  <c:v>0.10775778311521106</c:v>
                </c:pt>
                <c:pt idx="10538">
                  <c:v>0.10777155857973154</c:v>
                </c:pt>
                <c:pt idx="10539">
                  <c:v>0.10778395633555421</c:v>
                </c:pt>
                <c:pt idx="10540">
                  <c:v>0.10779405809702591</c:v>
                </c:pt>
                <c:pt idx="10541">
                  <c:v>0.10780048643755913</c:v>
                </c:pt>
                <c:pt idx="10542">
                  <c:v>0.10780645557391</c:v>
                </c:pt>
                <c:pt idx="10543">
                  <c:v>0.10781563879102966</c:v>
                </c:pt>
                <c:pt idx="10544">
                  <c:v>0.10782482192381886</c:v>
                </c:pt>
                <c:pt idx="10545">
                  <c:v>0.10783079091491019</c:v>
                </c:pt>
                <c:pt idx="10546">
                  <c:v>0.10783584157185147</c:v>
                </c:pt>
                <c:pt idx="10547">
                  <c:v>0.10784318793641118</c:v>
                </c:pt>
                <c:pt idx="10548">
                  <c:v>0.10785053424700208</c:v>
                </c:pt>
                <c:pt idx="10549">
                  <c:v>0.10785650308461939</c:v>
                </c:pt>
                <c:pt idx="10550">
                  <c:v>0.10786201274925986</c:v>
                </c:pt>
                <c:pt idx="10551">
                  <c:v>0.10786844065297339</c:v>
                </c:pt>
                <c:pt idx="10552">
                  <c:v>0.10787991894969536</c:v>
                </c:pt>
                <c:pt idx="10553">
                  <c:v>0.1078941518546568</c:v>
                </c:pt>
                <c:pt idx="10554">
                  <c:v>0.10790654809070049</c:v>
                </c:pt>
                <c:pt idx="10555">
                  <c:v>0.10791618950138572</c:v>
                </c:pt>
                <c:pt idx="10556">
                  <c:v>0.10792399438480962</c:v>
                </c:pt>
                <c:pt idx="10557">
                  <c:v>0.10793271741772549</c:v>
                </c:pt>
                <c:pt idx="10558">
                  <c:v>0.10794235857610622</c:v>
                </c:pt>
                <c:pt idx="10559">
                  <c:v>0.10795245873757109</c:v>
                </c:pt>
                <c:pt idx="10560">
                  <c:v>0.10796301788821158</c:v>
                </c:pt>
                <c:pt idx="10561">
                  <c:v>0.10797128149354925</c:v>
                </c:pt>
                <c:pt idx="10562">
                  <c:v>0.10797770869493444</c:v>
                </c:pt>
                <c:pt idx="10563">
                  <c:v>0.10798413585501129</c:v>
                </c:pt>
                <c:pt idx="10564">
                  <c:v>0.10799010389523762</c:v>
                </c:pt>
                <c:pt idx="10565">
                  <c:v>0.10799744912662165</c:v>
                </c:pt>
                <c:pt idx="10566">
                  <c:v>0.10800663058998178</c:v>
                </c:pt>
                <c:pt idx="10567">
                  <c:v>0.10801764823473994</c:v>
                </c:pt>
                <c:pt idx="10568">
                  <c:v>0.10803004293999748</c:v>
                </c:pt>
                <c:pt idx="10569">
                  <c:v>0.10804381465454856</c:v>
                </c:pt>
                <c:pt idx="10570">
                  <c:v>0.10805850427435841</c:v>
                </c:pt>
                <c:pt idx="10571">
                  <c:v>0.10807227559695667</c:v>
                </c:pt>
                <c:pt idx="10572">
                  <c:v>0.10808007926224626</c:v>
                </c:pt>
                <c:pt idx="10573">
                  <c:v>0.10808558769519808</c:v>
                </c:pt>
                <c:pt idx="10574">
                  <c:v>0.10809476834935652</c:v>
                </c:pt>
                <c:pt idx="10575">
                  <c:v>0.10810670307375889</c:v>
                </c:pt>
                <c:pt idx="10576">
                  <c:v>0.10811496549182882</c:v>
                </c:pt>
                <c:pt idx="10577">
                  <c:v>0.10812368685906387</c:v>
                </c:pt>
                <c:pt idx="10578">
                  <c:v>0.10813332617646262</c:v>
                </c:pt>
                <c:pt idx="10579">
                  <c:v>0.1081420473835696</c:v>
                </c:pt>
                <c:pt idx="10580">
                  <c:v>0.10815030950961642</c:v>
                </c:pt>
                <c:pt idx="10581">
                  <c:v>0.10816132557149388</c:v>
                </c:pt>
                <c:pt idx="10582">
                  <c:v>0.10817463648435423</c:v>
                </c:pt>
                <c:pt idx="10583">
                  <c:v>0.10818748823210025</c:v>
                </c:pt>
                <c:pt idx="10584">
                  <c:v>0.10819758591803207</c:v>
                </c:pt>
                <c:pt idx="10585">
                  <c:v>0.10820492962557619</c:v>
                </c:pt>
                <c:pt idx="10586">
                  <c:v>0.10821456815988571</c:v>
                </c:pt>
                <c:pt idx="10587">
                  <c:v>0.10822650145460436</c:v>
                </c:pt>
                <c:pt idx="10588">
                  <c:v>0.10823659874660264</c:v>
                </c:pt>
                <c:pt idx="10589">
                  <c:v>0.10824577801449177</c:v>
                </c:pt>
                <c:pt idx="10590">
                  <c:v>0.10825495719812253</c:v>
                </c:pt>
                <c:pt idx="10591">
                  <c:v>0.10826046466785789</c:v>
                </c:pt>
                <c:pt idx="10592">
                  <c:v>0.10826597210726122</c:v>
                </c:pt>
                <c:pt idx="10593">
                  <c:v>0.10827331531261622</c:v>
                </c:pt>
                <c:pt idx="10594">
                  <c:v>0.10828157635418698</c:v>
                </c:pt>
                <c:pt idx="10595">
                  <c:v>0.10828937838634077</c:v>
                </c:pt>
                <c:pt idx="10596">
                  <c:v>0.10829763929521544</c:v>
                </c:pt>
                <c:pt idx="10597">
                  <c:v>0.10830590013584758</c:v>
                </c:pt>
                <c:pt idx="10598">
                  <c:v>0.10831507876762576</c:v>
                </c:pt>
                <c:pt idx="10599">
                  <c:v>0.10832746978689049</c:v>
                </c:pt>
                <c:pt idx="10600">
                  <c:v>0.10834169632337386</c:v>
                </c:pt>
                <c:pt idx="10601">
                  <c:v>0.10835408701282637</c:v>
                </c:pt>
                <c:pt idx="10602">
                  <c:v>0.10836326520232761</c:v>
                </c:pt>
                <c:pt idx="10603">
                  <c:v>0.10836968988485665</c:v>
                </c:pt>
                <c:pt idx="10604">
                  <c:v>0.10837886793115356</c:v>
                </c:pt>
                <c:pt idx="10605">
                  <c:v>0.10839309373644342</c:v>
                </c:pt>
                <c:pt idx="10606">
                  <c:v>0.10840731933936233</c:v>
                </c:pt>
                <c:pt idx="10607">
                  <c:v>0.10841787368817871</c:v>
                </c:pt>
                <c:pt idx="10608">
                  <c:v>0.10842521577817824</c:v>
                </c:pt>
                <c:pt idx="10609">
                  <c:v>0.10843118118661035</c:v>
                </c:pt>
                <c:pt idx="10610">
                  <c:v>0.10843576993811198</c:v>
                </c:pt>
                <c:pt idx="10611">
                  <c:v>0.10844357076734011</c:v>
                </c:pt>
                <c:pt idx="10612">
                  <c:v>0.10845320700178412</c:v>
                </c:pt>
                <c:pt idx="10613">
                  <c:v>0.10846421972744756</c:v>
                </c:pt>
                <c:pt idx="10614">
                  <c:v>0.10847660889885306</c:v>
                </c:pt>
                <c:pt idx="10615">
                  <c:v>0.10848899791676873</c:v>
                </c:pt>
                <c:pt idx="10616">
                  <c:v>0.10850138678119908</c:v>
                </c:pt>
                <c:pt idx="10617">
                  <c:v>0.1085105636188608</c:v>
                </c:pt>
                <c:pt idx="10618">
                  <c:v>0.10851790502835618</c:v>
                </c:pt>
                <c:pt idx="10619">
                  <c:v>0.10852432871745353</c:v>
                </c:pt>
                <c:pt idx="10620">
                  <c:v>0.10853212885588301</c:v>
                </c:pt>
                <c:pt idx="10621">
                  <c:v>0.10854084658565791</c:v>
                </c:pt>
                <c:pt idx="10622">
                  <c:v>0.10854818777283796</c:v>
                </c:pt>
                <c:pt idx="10623">
                  <c:v>0.10855461126741169</c:v>
                </c:pt>
                <c:pt idx="10624">
                  <c:v>0.10856195235354378</c:v>
                </c:pt>
                <c:pt idx="10625">
                  <c:v>0.10857066982333026</c:v>
                </c:pt>
                <c:pt idx="10626">
                  <c:v>0.10857938721712317</c:v>
                </c:pt>
                <c:pt idx="10627">
                  <c:v>0.10858856333901885</c:v>
                </c:pt>
                <c:pt idx="10628">
                  <c:v>0.1085968217767338</c:v>
                </c:pt>
                <c:pt idx="10629">
                  <c:v>0.10860462134973001</c:v>
                </c:pt>
                <c:pt idx="10630">
                  <c:v>0.10861242086189352</c:v>
                </c:pt>
                <c:pt idx="10631">
                  <c:v>0.10862159668067486</c:v>
                </c:pt>
                <c:pt idx="10632">
                  <c:v>0.10862985484559122</c:v>
                </c:pt>
                <c:pt idx="10633">
                  <c:v>0.10863536025098192</c:v>
                </c:pt>
                <c:pt idx="10634">
                  <c:v>0.10864086562606298</c:v>
                </c:pt>
                <c:pt idx="10635">
                  <c:v>0.10864728852535069</c:v>
                </c:pt>
                <c:pt idx="10636">
                  <c:v>0.10865508770473929</c:v>
                </c:pt>
                <c:pt idx="10637">
                  <c:v>0.10866518067012622</c:v>
                </c:pt>
                <c:pt idx="10638">
                  <c:v>0.10867527353364602</c:v>
                </c:pt>
                <c:pt idx="10639">
                  <c:v>0.10868536629530068</c:v>
                </c:pt>
                <c:pt idx="10640">
                  <c:v>0.10869591770993609</c:v>
                </c:pt>
                <c:pt idx="10641">
                  <c:v>0.10870371651006759</c:v>
                </c:pt>
                <c:pt idx="10642">
                  <c:v>0.10871013900568448</c:v>
                </c:pt>
                <c:pt idx="10643">
                  <c:v>0.10871747895016692</c:v>
                </c:pt>
                <c:pt idx="10644">
                  <c:v>0.10872803002597543</c:v>
                </c:pt>
                <c:pt idx="10645">
                  <c:v>0.10874133339766906</c:v>
                </c:pt>
                <c:pt idx="10646">
                  <c:v>0.10875326040803586</c:v>
                </c:pt>
                <c:pt idx="10647">
                  <c:v>0.10876289365871419</c:v>
                </c:pt>
                <c:pt idx="10648">
                  <c:v>0.10877115065686443</c:v>
                </c:pt>
                <c:pt idx="10649">
                  <c:v>0.10877986630316966</c:v>
                </c:pt>
                <c:pt idx="10650">
                  <c:v>0.10878949929755168</c:v>
                </c:pt>
                <c:pt idx="10651">
                  <c:v>0.10879959090642494</c:v>
                </c:pt>
                <c:pt idx="10652">
                  <c:v>0.10880876500793632</c:v>
                </c:pt>
                <c:pt idx="10653">
                  <c:v>0.10881564552883768</c:v>
                </c:pt>
                <c:pt idx="10654">
                  <c:v>0.10882206730563312</c:v>
                </c:pt>
                <c:pt idx="10655">
                  <c:v>0.10882848904118998</c:v>
                </c:pt>
                <c:pt idx="10656">
                  <c:v>0.10883491073550799</c:v>
                </c:pt>
                <c:pt idx="10657">
                  <c:v>0.10884087370045016</c:v>
                </c:pt>
                <c:pt idx="10658">
                  <c:v>0.10884683662983555</c:v>
                </c:pt>
                <c:pt idx="10659">
                  <c:v>0.10885509293490056</c:v>
                </c:pt>
                <c:pt idx="10660">
                  <c:v>0.10886655991218504</c:v>
                </c:pt>
                <c:pt idx="10661">
                  <c:v>0.10887848542907586</c:v>
                </c:pt>
                <c:pt idx="10662">
                  <c:v>0.10888903480623842</c:v>
                </c:pt>
                <c:pt idx="10663">
                  <c:v>0.10889912541069346</c:v>
                </c:pt>
                <c:pt idx="10664">
                  <c:v>0.10891013322670152</c:v>
                </c:pt>
                <c:pt idx="10665">
                  <c:v>0.10892159957286086</c:v>
                </c:pt>
                <c:pt idx="10666">
                  <c:v>0.10893214849520833</c:v>
                </c:pt>
                <c:pt idx="10667">
                  <c:v>0.10894132138070919</c:v>
                </c:pt>
                <c:pt idx="10668">
                  <c:v>0.10895003554399939</c:v>
                </c:pt>
                <c:pt idx="10669">
                  <c:v>0.10895829099707018</c:v>
                </c:pt>
                <c:pt idx="10670">
                  <c:v>0.10896471185789662</c:v>
                </c:pt>
                <c:pt idx="10671">
                  <c:v>0.10897159130588972</c:v>
                </c:pt>
                <c:pt idx="10672">
                  <c:v>0.10897938795640294</c:v>
                </c:pt>
                <c:pt idx="10673">
                  <c:v>0.10898764316716066</c:v>
                </c:pt>
                <c:pt idx="10674">
                  <c:v>0.10899406383952442</c:v>
                </c:pt>
                <c:pt idx="10675">
                  <c:v>0.109001401700318</c:v>
                </c:pt>
                <c:pt idx="10676">
                  <c:v>0.10901103256089736</c:v>
                </c:pt>
                <c:pt idx="10677">
                  <c:v>0.109023873564055</c:v>
                </c:pt>
                <c:pt idx="10678">
                  <c:v>0.10903533860611009</c:v>
                </c:pt>
                <c:pt idx="10679">
                  <c:v>0.10904634492281882</c:v>
                </c:pt>
                <c:pt idx="10680">
                  <c:v>0.10905643394005222</c:v>
                </c:pt>
                <c:pt idx="10681">
                  <c:v>0.10906468851480651</c:v>
                </c:pt>
                <c:pt idx="10682">
                  <c:v>0.10907110869250768</c:v>
                </c:pt>
                <c:pt idx="10683">
                  <c:v>0.10907615308892861</c:v>
                </c:pt>
                <c:pt idx="10684">
                  <c:v>0.10908165603782123</c:v>
                </c:pt>
                <c:pt idx="10685">
                  <c:v>0.10908761753161576</c:v>
                </c:pt>
                <c:pt idx="10686">
                  <c:v>0.10909541327756914</c:v>
                </c:pt>
                <c:pt idx="10687">
                  <c:v>0.10910320896274893</c:v>
                </c:pt>
                <c:pt idx="10688">
                  <c:v>0.10911008745802779</c:v>
                </c:pt>
                <c:pt idx="10689">
                  <c:v>0.10911696590599312</c:v>
                </c:pt>
                <c:pt idx="10690">
                  <c:v>0.10912521998109889</c:v>
                </c:pt>
                <c:pt idx="10691">
                  <c:v>0.10913668386127862</c:v>
                </c:pt>
                <c:pt idx="10692">
                  <c:v>0.10914906470426268</c:v>
                </c:pt>
                <c:pt idx="10693">
                  <c:v>0.10916190393508304</c:v>
                </c:pt>
                <c:pt idx="10694">
                  <c:v>0.10917428446582733</c:v>
                </c:pt>
                <c:pt idx="10695">
                  <c:v>0.10918574778355461</c:v>
                </c:pt>
                <c:pt idx="10696">
                  <c:v>0.10919675244494584</c:v>
                </c:pt>
                <c:pt idx="10697">
                  <c:v>0.10920638142432219</c:v>
                </c:pt>
                <c:pt idx="10698">
                  <c:v>0.10921463476142156</c:v>
                </c:pt>
                <c:pt idx="10699">
                  <c:v>0.10922518059303289</c:v>
                </c:pt>
                <c:pt idx="10700">
                  <c:v>0.10923710183397906</c:v>
                </c:pt>
                <c:pt idx="10701">
                  <c:v>0.10924902293281104</c:v>
                </c:pt>
                <c:pt idx="10702">
                  <c:v>0.10926231937539382</c:v>
                </c:pt>
                <c:pt idx="10703">
                  <c:v>0.10927469866301191</c:v>
                </c:pt>
                <c:pt idx="10704">
                  <c:v>0.10928524386122167</c:v>
                </c:pt>
                <c:pt idx="10705">
                  <c:v>0.10929349654747107</c:v>
                </c:pt>
                <c:pt idx="10706">
                  <c:v>0.10929991525635693</c:v>
                </c:pt>
                <c:pt idx="10707">
                  <c:v>0.10930541697403896</c:v>
                </c:pt>
                <c:pt idx="10708">
                  <c:v>0.10931458643624556</c:v>
                </c:pt>
                <c:pt idx="10709">
                  <c:v>0.10932696507685553</c:v>
                </c:pt>
                <c:pt idx="10710">
                  <c:v>0.10933842664450005</c:v>
                </c:pt>
                <c:pt idx="10711">
                  <c:v>0.10934805425980158</c:v>
                </c:pt>
                <c:pt idx="10712">
                  <c:v>0.10935493107112502</c:v>
                </c:pt>
                <c:pt idx="10713">
                  <c:v>0.10936134938569415</c:v>
                </c:pt>
                <c:pt idx="10714">
                  <c:v>0.10937051833504711</c:v>
                </c:pt>
                <c:pt idx="10715">
                  <c:v>0.10938152096330021</c:v>
                </c:pt>
                <c:pt idx="10716">
                  <c:v>0.10939298190566939</c:v>
                </c:pt>
                <c:pt idx="10717">
                  <c:v>0.10940535957589392</c:v>
                </c:pt>
                <c:pt idx="10718">
                  <c:v>0.10941544497169105</c:v>
                </c:pt>
                <c:pt idx="10719">
                  <c:v>0.10942186289787548</c:v>
                </c:pt>
                <c:pt idx="10720">
                  <c:v>0.10942598868581514</c:v>
                </c:pt>
                <c:pt idx="10721">
                  <c:v>0.10943103129240257</c:v>
                </c:pt>
                <c:pt idx="10722">
                  <c:v>0.10943790753313426</c:v>
                </c:pt>
                <c:pt idx="10723">
                  <c:v>0.10944615895959989</c:v>
                </c:pt>
                <c:pt idx="10724">
                  <c:v>0.1094544103179796</c:v>
                </c:pt>
                <c:pt idx="10725">
                  <c:v>0.10946266160827529</c:v>
                </c:pt>
                <c:pt idx="10726">
                  <c:v>0.10947045443103973</c:v>
                </c:pt>
                <c:pt idx="10727">
                  <c:v>0.10947916398461775</c:v>
                </c:pt>
                <c:pt idx="10728">
                  <c:v>0.10949016541755457</c:v>
                </c:pt>
                <c:pt idx="10729">
                  <c:v>0.10950208349999027</c:v>
                </c:pt>
                <c:pt idx="10730">
                  <c:v>0.10950987601555402</c:v>
                </c:pt>
                <c:pt idx="10731">
                  <c:v>0.10951675171415372</c:v>
                </c:pt>
                <c:pt idx="10732">
                  <c:v>0.10952729436018853</c:v>
                </c:pt>
                <c:pt idx="10733">
                  <c:v>0.10953921200012919</c:v>
                </c:pt>
                <c:pt idx="10734">
                  <c:v>0.10955021277247513</c:v>
                </c:pt>
                <c:pt idx="10735">
                  <c:v>0.10955846327231789</c:v>
                </c:pt>
                <c:pt idx="10736">
                  <c:v>0.10956579699281067</c:v>
                </c:pt>
                <c:pt idx="10737">
                  <c:v>0.10957129724788503</c:v>
                </c:pt>
                <c:pt idx="10738">
                  <c:v>0.1095772558234097</c:v>
                </c:pt>
                <c:pt idx="10739">
                  <c:v>0.10958688113964132</c:v>
                </c:pt>
                <c:pt idx="10740">
                  <c:v>0.10959650636322753</c:v>
                </c:pt>
                <c:pt idx="10741">
                  <c:v>0.10960338146621086</c:v>
                </c:pt>
                <c:pt idx="10742">
                  <c:v>0.10960933985056275</c:v>
                </c:pt>
                <c:pt idx="10743">
                  <c:v>0.10961346486508639</c:v>
                </c:pt>
                <c:pt idx="10744">
                  <c:v>0.10961667319795176</c:v>
                </c:pt>
                <c:pt idx="10745">
                  <c:v>0.10962033985147968</c:v>
                </c:pt>
                <c:pt idx="10746">
                  <c:v>0.10962583980656329</c:v>
                </c:pt>
                <c:pt idx="10747">
                  <c:v>0.10963500633114903</c:v>
                </c:pt>
                <c:pt idx="10748">
                  <c:v>0.10964508941114499</c:v>
                </c:pt>
                <c:pt idx="10749">
                  <c:v>0.10965471407448243</c:v>
                </c:pt>
                <c:pt idx="10750">
                  <c:v>0.10966525526613681</c:v>
                </c:pt>
                <c:pt idx="10751">
                  <c:v>0.10967487973538748</c:v>
                </c:pt>
                <c:pt idx="10752">
                  <c:v>0.10968404581046019</c:v>
                </c:pt>
                <c:pt idx="10753">
                  <c:v>0.10969504498964672</c:v>
                </c:pt>
                <c:pt idx="10754">
                  <c:v>0.10970650233931895</c:v>
                </c:pt>
                <c:pt idx="10755">
                  <c:v>0.10971612641159868</c:v>
                </c:pt>
                <c:pt idx="10756">
                  <c:v>0.10972391725941467</c:v>
                </c:pt>
                <c:pt idx="10757">
                  <c:v>0.10973170804653412</c:v>
                </c:pt>
                <c:pt idx="10758">
                  <c:v>0.10974041532501677</c:v>
                </c:pt>
                <c:pt idx="10759">
                  <c:v>0.10974866425574929</c:v>
                </c:pt>
                <c:pt idx="10760">
                  <c:v>0.10975599658149897</c:v>
                </c:pt>
                <c:pt idx="10761">
                  <c:v>0.10976470364849829</c:v>
                </c:pt>
                <c:pt idx="10762">
                  <c:v>0.10977707671855724</c:v>
                </c:pt>
                <c:pt idx="10763">
                  <c:v>0.10978990788876927</c:v>
                </c:pt>
                <c:pt idx="10764">
                  <c:v>0.10980136415162177</c:v>
                </c:pt>
                <c:pt idx="10765">
                  <c:v>0.1098114455543666</c:v>
                </c:pt>
                <c:pt idx="10766">
                  <c:v>0.10982015213858365</c:v>
                </c:pt>
                <c:pt idx="10767">
                  <c:v>0.10982840041160148</c:v>
                </c:pt>
                <c:pt idx="10768">
                  <c:v>0.1098361903847604</c:v>
                </c:pt>
                <c:pt idx="10769">
                  <c:v>0.10984352206877049</c:v>
                </c:pt>
                <c:pt idx="10770">
                  <c:v>0.10985222837371612</c:v>
                </c:pt>
                <c:pt idx="10771">
                  <c:v>0.10986276748355102</c:v>
                </c:pt>
                <c:pt idx="10772">
                  <c:v>0.10987376469713199</c:v>
                </c:pt>
                <c:pt idx="10773">
                  <c:v>0.10988384537000774</c:v>
                </c:pt>
                <c:pt idx="10774">
                  <c:v>0.10989255132389529</c:v>
                </c:pt>
                <c:pt idx="10775">
                  <c:v>0.10990125720198982</c:v>
                </c:pt>
                <c:pt idx="10776">
                  <c:v>0.10991042120231412</c:v>
                </c:pt>
                <c:pt idx="10777">
                  <c:v>0.10992050150567639</c:v>
                </c:pt>
                <c:pt idx="10778">
                  <c:v>0.10993149808436585</c:v>
                </c:pt>
                <c:pt idx="10779">
                  <c:v>0.10994386909085047</c:v>
                </c:pt>
                <c:pt idx="10780">
                  <c:v>0.10995394905705509</c:v>
                </c:pt>
                <c:pt idx="10781">
                  <c:v>0.10996173805225891</c:v>
                </c:pt>
                <c:pt idx="10782">
                  <c:v>0.10997044332804545</c:v>
                </c:pt>
                <c:pt idx="10783">
                  <c:v>0.10997869036151894</c:v>
                </c:pt>
                <c:pt idx="10784">
                  <c:v>0.10998327201739344</c:v>
                </c:pt>
                <c:pt idx="10785">
                  <c:v>0.1099864791640156</c:v>
                </c:pt>
                <c:pt idx="10786">
                  <c:v>0.10999151894506923</c:v>
                </c:pt>
                <c:pt idx="10787">
                  <c:v>0.10999976580473389</c:v>
                </c:pt>
                <c:pt idx="10788">
                  <c:v>0.11000847074948614</c:v>
                </c:pt>
                <c:pt idx="10789">
                  <c:v>0.11001809191605268</c:v>
                </c:pt>
                <c:pt idx="10790">
                  <c:v>0.11002817113412533</c:v>
                </c:pt>
                <c:pt idx="10791">
                  <c:v>0.11003779211115401</c:v>
                </c:pt>
                <c:pt idx="10792">
                  <c:v>0.11004787113066694</c:v>
                </c:pt>
                <c:pt idx="10793">
                  <c:v>0.11005795004859455</c:v>
                </c:pt>
                <c:pt idx="10794">
                  <c:v>0.11006894511593243</c:v>
                </c:pt>
                <c:pt idx="10795">
                  <c:v>0.11007994006238032</c:v>
                </c:pt>
                <c:pt idx="10796">
                  <c:v>0.11009047677262269</c:v>
                </c:pt>
                <c:pt idx="10797">
                  <c:v>0.11009918092778019</c:v>
                </c:pt>
                <c:pt idx="10798">
                  <c:v>0.11010605257570442</c:v>
                </c:pt>
                <c:pt idx="10799">
                  <c:v>0.1101120079657102</c:v>
                </c:pt>
                <c:pt idx="10800">
                  <c:v>0.11011796332024965</c:v>
                </c:pt>
                <c:pt idx="10801">
                  <c:v>0.1101239186393231</c:v>
                </c:pt>
                <c:pt idx="10802">
                  <c:v>0.1101284996298614</c:v>
                </c:pt>
                <c:pt idx="10803">
                  <c:v>0.11013399679080695</c:v>
                </c:pt>
                <c:pt idx="10804">
                  <c:v>0.110139952014397</c:v>
                </c:pt>
                <c:pt idx="10805">
                  <c:v>0.11014499102204237</c:v>
                </c:pt>
                <c:pt idx="10806">
                  <c:v>0.11015003000429612</c:v>
                </c:pt>
                <c:pt idx="10807">
                  <c:v>0.11015644321771478</c:v>
                </c:pt>
                <c:pt idx="10808">
                  <c:v>0.1101646887173898</c:v>
                </c:pt>
                <c:pt idx="10809">
                  <c:v>0.11017247607132256</c:v>
                </c:pt>
                <c:pt idx="10810">
                  <c:v>0.11018026336461299</c:v>
                </c:pt>
                <c:pt idx="10811">
                  <c:v>0.11019034094826505</c:v>
                </c:pt>
                <c:pt idx="10812">
                  <c:v>0.11020087649531525</c:v>
                </c:pt>
                <c:pt idx="10813">
                  <c:v>0.11021049581090105</c:v>
                </c:pt>
                <c:pt idx="10814">
                  <c:v>0.11021965697781402</c:v>
                </c:pt>
                <c:pt idx="10815">
                  <c:v>0.11022973416448341</c:v>
                </c:pt>
                <c:pt idx="10816">
                  <c:v>0.11024164343598877</c:v>
                </c:pt>
                <c:pt idx="10817">
                  <c:v>0.1102530945248385</c:v>
                </c:pt>
                <c:pt idx="10818">
                  <c:v>0.11026317137455895</c:v>
                </c:pt>
                <c:pt idx="10819">
                  <c:v>0.11027553827861689</c:v>
                </c:pt>
                <c:pt idx="10820">
                  <c:v>0.11029065317588291</c:v>
                </c:pt>
                <c:pt idx="10821">
                  <c:v>0.11030530982778158</c:v>
                </c:pt>
                <c:pt idx="10822">
                  <c:v>0.11031950825445865</c:v>
                </c:pt>
                <c:pt idx="10823">
                  <c:v>0.11033050044633863</c:v>
                </c:pt>
                <c:pt idx="10824">
                  <c:v>0.11033874451095557</c:v>
                </c:pt>
                <c:pt idx="10825">
                  <c:v>0.11034744650543001</c:v>
                </c:pt>
                <c:pt idx="10826">
                  <c:v>0.11035889638279023</c:v>
                </c:pt>
                <c:pt idx="10827">
                  <c:v>0.11037080411617645</c:v>
                </c:pt>
                <c:pt idx="10828">
                  <c:v>0.11038225372609976</c:v>
                </c:pt>
                <c:pt idx="10829">
                  <c:v>0.11039278725144862</c:v>
                </c:pt>
                <c:pt idx="10830">
                  <c:v>0.11040194674851916</c:v>
                </c:pt>
                <c:pt idx="10831">
                  <c:v>0.11040973225506595</c:v>
                </c:pt>
                <c:pt idx="10832">
                  <c:v>0.11041522787025208</c:v>
                </c:pt>
                <c:pt idx="10833">
                  <c:v>0.11041889159693057</c:v>
                </c:pt>
                <c:pt idx="10834">
                  <c:v>0.11042347123640314</c:v>
                </c:pt>
                <c:pt idx="10835">
                  <c:v>0.1104307986159352</c:v>
                </c:pt>
                <c:pt idx="10836">
                  <c:v>0.11043949980939538</c:v>
                </c:pt>
                <c:pt idx="10837">
                  <c:v>0.11044865887861442</c:v>
                </c:pt>
                <c:pt idx="10838">
                  <c:v>0.11045644402149364</c:v>
                </c:pt>
                <c:pt idx="10839">
                  <c:v>0.11046514499181223</c:v>
                </c:pt>
                <c:pt idx="10840">
                  <c:v>0.11047476176566402</c:v>
                </c:pt>
                <c:pt idx="10841">
                  <c:v>0.11048529431662728</c:v>
                </c:pt>
                <c:pt idx="10842">
                  <c:v>0.11049536882678858</c:v>
                </c:pt>
                <c:pt idx="10843">
                  <c:v>0.11050361153233772</c:v>
                </c:pt>
                <c:pt idx="10844">
                  <c:v>0.1105123120922645</c:v>
                </c:pt>
                <c:pt idx="10845">
                  <c:v>0.11052330216502364</c:v>
                </c:pt>
                <c:pt idx="10846">
                  <c:v>0.11053337629228367</c:v>
                </c:pt>
                <c:pt idx="10847">
                  <c:v>0.11054116077565626</c:v>
                </c:pt>
                <c:pt idx="10848">
                  <c:v>0.11054894519843088</c:v>
                </c:pt>
                <c:pt idx="10849">
                  <c:v>0.11055810326529128</c:v>
                </c:pt>
                <c:pt idx="10850">
                  <c:v>0.11056726124828233</c:v>
                </c:pt>
                <c:pt idx="10851">
                  <c:v>0.11057687704016002</c:v>
                </c:pt>
                <c:pt idx="10852">
                  <c:v>0.11058649273957516</c:v>
                </c:pt>
                <c:pt idx="10853">
                  <c:v>0.11059427680947607</c:v>
                </c:pt>
                <c:pt idx="10854">
                  <c:v>0.11060022929263463</c:v>
                </c:pt>
                <c:pt idx="10855">
                  <c:v>0.11060618174036142</c:v>
                </c:pt>
                <c:pt idx="10856">
                  <c:v>0.11061442353256651</c:v>
                </c:pt>
                <c:pt idx="10857">
                  <c:v>0.11062266525684512</c:v>
                </c:pt>
                <c:pt idx="10858">
                  <c:v>0.11063090691319839</c:v>
                </c:pt>
                <c:pt idx="10859">
                  <c:v>0.11063960636565955</c:v>
                </c:pt>
                <c:pt idx="10860">
                  <c:v>0.11064876360228024</c:v>
                </c:pt>
                <c:pt idx="10861">
                  <c:v>0.11065746289939982</c:v>
                </c:pt>
                <c:pt idx="10862">
                  <c:v>0.11066570426896917</c:v>
                </c:pt>
                <c:pt idx="10863">
                  <c:v>0.11067165632697329</c:v>
                </c:pt>
                <c:pt idx="10864">
                  <c:v>0.11067760834955075</c:v>
                </c:pt>
                <c:pt idx="10865">
                  <c:v>0.11068676523818666</c:v>
                </c:pt>
                <c:pt idx="10866">
                  <c:v>0.11069729555646096</c:v>
                </c:pt>
                <c:pt idx="10867">
                  <c:v>0.11070736793105074</c:v>
                </c:pt>
                <c:pt idx="10868">
                  <c:v>0.11071560888934615</c:v>
                </c:pt>
                <c:pt idx="10869">
                  <c:v>0.1107247654300236</c:v>
                </c:pt>
                <c:pt idx="10870">
                  <c:v>0.11073392188685929</c:v>
                </c:pt>
                <c:pt idx="10871">
                  <c:v>0.11074307825985509</c:v>
                </c:pt>
                <c:pt idx="10872">
                  <c:v>0.11075269236126979</c:v>
                </c:pt>
                <c:pt idx="10873">
                  <c:v>0.11076276417790054</c:v>
                </c:pt>
                <c:pt idx="10874">
                  <c:v>0.11077283589309088</c:v>
                </c:pt>
                <c:pt idx="10875">
                  <c:v>0.11078244970841813</c:v>
                </c:pt>
                <c:pt idx="10876">
                  <c:v>0.1107920634313211</c:v>
                </c:pt>
                <c:pt idx="10877">
                  <c:v>0.11080076148192769</c:v>
                </c:pt>
                <c:pt idx="10878">
                  <c:v>0.11081037502878864</c:v>
                </c:pt>
                <c:pt idx="10879">
                  <c:v>0.11081953070178108</c:v>
                </c:pt>
                <c:pt idx="10880">
                  <c:v>0.11082822851348047</c:v>
                </c:pt>
                <c:pt idx="10881">
                  <c:v>0.11083601070192803</c:v>
                </c:pt>
                <c:pt idx="10882">
                  <c:v>0.11084287728849976</c:v>
                </c:pt>
                <c:pt idx="10883">
                  <c:v>0.11085111713014813</c:v>
                </c:pt>
                <c:pt idx="10884">
                  <c:v>0.11086073019292737</c:v>
                </c:pt>
                <c:pt idx="10885">
                  <c:v>0.11087080092148516</c:v>
                </c:pt>
                <c:pt idx="10886">
                  <c:v>0.11088087154862451</c:v>
                </c:pt>
                <c:pt idx="10887">
                  <c:v>0.11089002657619963</c:v>
                </c:pt>
                <c:pt idx="10888">
                  <c:v>0.11089689279187788</c:v>
                </c:pt>
                <c:pt idx="10889">
                  <c:v>0.11090330121730939</c:v>
                </c:pt>
                <c:pt idx="10890">
                  <c:v>0.11091108282155128</c:v>
                </c:pt>
                <c:pt idx="10891">
                  <c:v>0.11091886436524019</c:v>
                </c:pt>
                <c:pt idx="10892">
                  <c:v>0.11092573038291578</c:v>
                </c:pt>
                <c:pt idx="10893">
                  <c:v>0.11093396954189895</c:v>
                </c:pt>
                <c:pt idx="10894">
                  <c:v>0.11094175090749668</c:v>
                </c:pt>
                <c:pt idx="10895">
                  <c:v>0.11094998993448585</c:v>
                </c:pt>
                <c:pt idx="10896">
                  <c:v>0.11095960204684605</c:v>
                </c:pt>
                <c:pt idx="10897">
                  <c:v>0.11097196034126428</c:v>
                </c:pt>
                <c:pt idx="10898">
                  <c:v>0.11098614930577448</c:v>
                </c:pt>
                <c:pt idx="10899">
                  <c:v>0.11099804957238628</c:v>
                </c:pt>
                <c:pt idx="10900">
                  <c:v>0.11100674583150766</c:v>
                </c:pt>
                <c:pt idx="10901">
                  <c:v>0.11101406893842725</c:v>
                </c:pt>
                <c:pt idx="10902">
                  <c:v>0.11102093430245975</c:v>
                </c:pt>
                <c:pt idx="10903">
                  <c:v>0.11102779961935934</c:v>
                </c:pt>
                <c:pt idx="10904">
                  <c:v>0.11103558025486801</c:v>
                </c:pt>
                <c:pt idx="10905">
                  <c:v>0.11104381850883406</c:v>
                </c:pt>
                <c:pt idx="10906">
                  <c:v>0.11105388739373703</c:v>
                </c:pt>
                <c:pt idx="10907">
                  <c:v>0.11106487151618843</c:v>
                </c:pt>
                <c:pt idx="10908">
                  <c:v>0.11107631318211339</c:v>
                </c:pt>
                <c:pt idx="10909">
                  <c:v>0.11108592408032289</c:v>
                </c:pt>
                <c:pt idx="10910">
                  <c:v>0.11109233129447983</c:v>
                </c:pt>
                <c:pt idx="10911">
                  <c:v>0.11109599254128097</c:v>
                </c:pt>
                <c:pt idx="10912">
                  <c:v>0.11110285734290293</c:v>
                </c:pt>
                <c:pt idx="10913">
                  <c:v>0.1111129256333715</c:v>
                </c:pt>
                <c:pt idx="10914">
                  <c:v>0.11112207853674104</c:v>
                </c:pt>
                <c:pt idx="10915">
                  <c:v>0.1111298584387372</c:v>
                </c:pt>
                <c:pt idx="10916">
                  <c:v>0.11113901118712455</c:v>
                </c:pt>
                <c:pt idx="10917">
                  <c:v>0.11114862148277171</c:v>
                </c:pt>
                <c:pt idx="10918">
                  <c:v>0.11115777405942805</c:v>
                </c:pt>
                <c:pt idx="10919">
                  <c:v>0.1111669265523154</c:v>
                </c:pt>
                <c:pt idx="10920">
                  <c:v>0.11117882466783706</c:v>
                </c:pt>
                <c:pt idx="10921">
                  <c:v>0.11119163786469792</c:v>
                </c:pt>
                <c:pt idx="10922">
                  <c:v>0.1112007900476539</c:v>
                </c:pt>
                <c:pt idx="10923">
                  <c:v>0.11120628131722168</c:v>
                </c:pt>
                <c:pt idx="10924">
                  <c:v>0.11121131495450268</c:v>
                </c:pt>
                <c:pt idx="10925">
                  <c:v>0.11121634856644649</c:v>
                </c:pt>
                <c:pt idx="10926">
                  <c:v>0.11122229734789586</c:v>
                </c:pt>
                <c:pt idx="10927">
                  <c:v>0.11122778849936288</c:v>
                </c:pt>
                <c:pt idx="10928">
                  <c:v>0.1112351099877481</c:v>
                </c:pt>
                <c:pt idx="10929">
                  <c:v>0.11124471935990618</c:v>
                </c:pt>
                <c:pt idx="10930">
                  <c:v>0.11125524380441579</c:v>
                </c:pt>
                <c:pt idx="10931">
                  <c:v>0.11126668329238452</c:v>
                </c:pt>
                <c:pt idx="10932">
                  <c:v>0.11127903779240821</c:v>
                </c:pt>
                <c:pt idx="10933">
                  <c:v>0.1112891043092059</c:v>
                </c:pt>
                <c:pt idx="10934">
                  <c:v>0.11129642534868389</c:v>
                </c:pt>
                <c:pt idx="10935">
                  <c:v>0.11130328877451717</c:v>
                </c:pt>
                <c:pt idx="10936">
                  <c:v>0.1113106097101509</c:v>
                </c:pt>
                <c:pt idx="10937">
                  <c:v>0.11131930325160475</c:v>
                </c:pt>
                <c:pt idx="10938">
                  <c:v>0.11132982691119375</c:v>
                </c:pt>
                <c:pt idx="10939">
                  <c:v>0.11133852028558426</c:v>
                </c:pt>
                <c:pt idx="10940">
                  <c:v>0.1113458409632961</c:v>
                </c:pt>
                <c:pt idx="10941">
                  <c:v>0.11135316158741589</c:v>
                </c:pt>
                <c:pt idx="10942">
                  <c:v>0.11136139722549245</c:v>
                </c:pt>
                <c:pt idx="10943">
                  <c:v>0.11136871773573211</c:v>
                </c:pt>
                <c:pt idx="10944">
                  <c:v>0.11137558066541156</c:v>
                </c:pt>
                <c:pt idx="10945">
                  <c:v>0.11138473116505178</c:v>
                </c:pt>
                <c:pt idx="10946">
                  <c:v>0.11139388158096115</c:v>
                </c:pt>
                <c:pt idx="10947">
                  <c:v>0.11140303191314117</c:v>
                </c:pt>
                <c:pt idx="10948">
                  <c:v>0.11141263967181821</c:v>
                </c:pt>
                <c:pt idx="10949">
                  <c:v>0.11142133232631937</c:v>
                </c:pt>
                <c:pt idx="10950">
                  <c:v>0.11143002490525887</c:v>
                </c:pt>
                <c:pt idx="10951">
                  <c:v>0.11143871740863803</c:v>
                </c:pt>
                <c:pt idx="10952">
                  <c:v>0.11144695234214111</c:v>
                </c:pt>
                <c:pt idx="10953">
                  <c:v>0.11145610218872094</c:v>
                </c:pt>
                <c:pt idx="10954">
                  <c:v>0.11146662440879072</c:v>
                </c:pt>
                <c:pt idx="10955">
                  <c:v>0.11147668903743109</c:v>
                </c:pt>
                <c:pt idx="10956">
                  <c:v>0.11148583861193018</c:v>
                </c:pt>
                <c:pt idx="10957">
                  <c:v>0.11149407315740389</c:v>
                </c:pt>
                <c:pt idx="10958">
                  <c:v>0.1115009352268347</c:v>
                </c:pt>
                <c:pt idx="10959">
                  <c:v>0.11150871218193273</c:v>
                </c:pt>
                <c:pt idx="10960">
                  <c:v>0.11151740400135238</c:v>
                </c:pt>
                <c:pt idx="10961">
                  <c:v>0.11152655320333626</c:v>
                </c:pt>
                <c:pt idx="10962">
                  <c:v>0.11153524486768718</c:v>
                </c:pt>
                <c:pt idx="10963">
                  <c:v>0.11154256410538843</c:v>
                </c:pt>
                <c:pt idx="10964">
                  <c:v>0.11155079818376878</c:v>
                </c:pt>
                <c:pt idx="10965">
                  <c:v>0.11156131940747864</c:v>
                </c:pt>
                <c:pt idx="10966">
                  <c:v>0.11157275539465487</c:v>
                </c:pt>
                <c:pt idx="10967">
                  <c:v>0.11158281895518854</c:v>
                </c:pt>
                <c:pt idx="10968">
                  <c:v>0.11159242498667855</c:v>
                </c:pt>
                <c:pt idx="10969">
                  <c:v>0.11160203092589356</c:v>
                </c:pt>
                <c:pt idx="10970">
                  <c:v>0.11161392386565019</c:v>
                </c:pt>
                <c:pt idx="10971">
                  <c:v>0.11162718890082428</c:v>
                </c:pt>
                <c:pt idx="10972">
                  <c:v>0.11164045376003991</c:v>
                </c:pt>
                <c:pt idx="10973">
                  <c:v>0.11164868703243161</c:v>
                </c:pt>
                <c:pt idx="10974">
                  <c:v>0.11165326104335913</c:v>
                </c:pt>
                <c:pt idx="10975">
                  <c:v>0.11165783503336466</c:v>
                </c:pt>
                <c:pt idx="10976">
                  <c:v>0.11166423858422546</c:v>
                </c:pt>
                <c:pt idx="10977">
                  <c:v>0.1116733864428945</c:v>
                </c:pt>
                <c:pt idx="10978">
                  <c:v>0.11168436376283686</c:v>
                </c:pt>
                <c:pt idx="10979">
                  <c:v>0.11169488358137462</c:v>
                </c:pt>
                <c:pt idx="10980">
                  <c:v>0.11170448853643394</c:v>
                </c:pt>
                <c:pt idx="10981">
                  <c:v>0.1117131786543748</c:v>
                </c:pt>
                <c:pt idx="10982">
                  <c:v>0.11172095395904687</c:v>
                </c:pt>
                <c:pt idx="10983">
                  <c:v>0.11172872920326397</c:v>
                </c:pt>
                <c:pt idx="10984">
                  <c:v>0.11173741911055397</c:v>
                </c:pt>
                <c:pt idx="10985">
                  <c:v>0.11174610894233045</c:v>
                </c:pt>
                <c:pt idx="10986">
                  <c:v>0.11175479869859407</c:v>
                </c:pt>
                <c:pt idx="10987">
                  <c:v>0.11176028692680214</c:v>
                </c:pt>
                <c:pt idx="10988">
                  <c:v>0.11176303102961073</c:v>
                </c:pt>
                <c:pt idx="10989">
                  <c:v>0.11176714716970491</c:v>
                </c:pt>
                <c:pt idx="10990">
                  <c:v>0.1117753793990659</c:v>
                </c:pt>
                <c:pt idx="10991">
                  <c:v>0.11178361156065779</c:v>
                </c:pt>
                <c:pt idx="10992">
                  <c:v>0.11178909963073667</c:v>
                </c:pt>
                <c:pt idx="10993">
                  <c:v>0.11179367299946188</c:v>
                </c:pt>
                <c:pt idx="10994">
                  <c:v>0.11179961834753574</c:v>
                </c:pt>
                <c:pt idx="10995">
                  <c:v>0.11180739298014436</c:v>
                </c:pt>
                <c:pt idx="10996">
                  <c:v>0.11181791150452344</c:v>
                </c:pt>
                <c:pt idx="10997">
                  <c:v>0.11182980187711761</c:v>
                </c:pt>
                <c:pt idx="10998">
                  <c:v>0.11184032016579204</c:v>
                </c:pt>
                <c:pt idx="10999">
                  <c:v>0.11184855179280068</c:v>
                </c:pt>
                <c:pt idx="11000">
                  <c:v>0.11185541143021407</c:v>
                </c:pt>
                <c:pt idx="11001">
                  <c:v>0.11186181371601296</c:v>
                </c:pt>
                <c:pt idx="11002">
                  <c:v>0.11186913056387837</c:v>
                </c:pt>
                <c:pt idx="11003">
                  <c:v>0.1118796484388927</c:v>
                </c:pt>
                <c:pt idx="11004">
                  <c:v>0.11189199536840601</c:v>
                </c:pt>
                <c:pt idx="11005">
                  <c:v>0.11190525671548925</c:v>
                </c:pt>
                <c:pt idx="11006">
                  <c:v>0.11191851788671148</c:v>
                </c:pt>
                <c:pt idx="11007">
                  <c:v>0.1119290352422917</c:v>
                </c:pt>
                <c:pt idx="11008">
                  <c:v>0.11193818067897039</c:v>
                </c:pt>
                <c:pt idx="11009">
                  <c:v>0.11194732603201081</c:v>
                </c:pt>
                <c:pt idx="11010">
                  <c:v>0.11195555677823769</c:v>
                </c:pt>
                <c:pt idx="11011">
                  <c:v>0.11196195842291176</c:v>
                </c:pt>
                <c:pt idx="11012">
                  <c:v>0.11196881728244339</c:v>
                </c:pt>
                <c:pt idx="11013">
                  <c:v>0.11197887685799338</c:v>
                </c:pt>
                <c:pt idx="11014">
                  <c:v>0.11198847908571036</c:v>
                </c:pt>
                <c:pt idx="11015">
                  <c:v>0.11199716673610106</c:v>
                </c:pt>
                <c:pt idx="11016">
                  <c:v>0.11200265363430265</c:v>
                </c:pt>
                <c:pt idx="11017">
                  <c:v>0.1120058543110171</c:v>
                </c:pt>
                <c:pt idx="11018">
                  <c:v>0.11201088392515651</c:v>
                </c:pt>
                <c:pt idx="11019">
                  <c:v>0.1120200286133273</c:v>
                </c:pt>
                <c:pt idx="11020">
                  <c:v>0.11203328826263738</c:v>
                </c:pt>
                <c:pt idx="11021">
                  <c:v>0.11204746217609837</c:v>
                </c:pt>
                <c:pt idx="11022">
                  <c:v>0.1120602642478397</c:v>
                </c:pt>
                <c:pt idx="11023">
                  <c:v>0.11206940848445597</c:v>
                </c:pt>
                <c:pt idx="11024">
                  <c:v>0.11207718101983635</c:v>
                </c:pt>
                <c:pt idx="11025">
                  <c:v>0.11208403908912087</c:v>
                </c:pt>
                <c:pt idx="11026">
                  <c:v>0.11208952551068453</c:v>
                </c:pt>
                <c:pt idx="11027">
                  <c:v>0.11209638349531049</c:v>
                </c:pt>
                <c:pt idx="11028">
                  <c:v>0.11210461301477967</c:v>
                </c:pt>
                <c:pt idx="11029">
                  <c:v>0.11211375684587124</c:v>
                </c:pt>
                <c:pt idx="11030">
                  <c:v>0.11212198622236791</c:v>
                </c:pt>
                <c:pt idx="11031">
                  <c:v>0.11213067271297801</c:v>
                </c:pt>
                <c:pt idx="11032">
                  <c:v>0.11214027348323415</c:v>
                </c:pt>
                <c:pt idx="11033">
                  <c:v>0.11215078850680256</c:v>
                </c:pt>
                <c:pt idx="11034">
                  <c:v>0.1121631320890429</c:v>
                </c:pt>
                <c:pt idx="11035">
                  <c:v>0.11217547551892119</c:v>
                </c:pt>
                <c:pt idx="11036">
                  <c:v>0.11218644732868463</c:v>
                </c:pt>
                <c:pt idx="11037">
                  <c:v>0.11219559041153115</c:v>
                </c:pt>
                <c:pt idx="11038">
                  <c:v>0.11220199051978441</c:v>
                </c:pt>
                <c:pt idx="11039">
                  <c:v>0.11220747629425691</c:v>
                </c:pt>
                <c:pt idx="11040">
                  <c:v>0.11221250489442031</c:v>
                </c:pt>
                <c:pt idx="11041">
                  <c:v>0.11221890489442013</c:v>
                </c:pt>
                <c:pt idx="11042">
                  <c:v>0.11222667626792618</c:v>
                </c:pt>
                <c:pt idx="11043">
                  <c:v>0.11223353331204175</c:v>
                </c:pt>
                <c:pt idx="11044">
                  <c:v>0.11224039030913865</c:v>
                </c:pt>
                <c:pt idx="11045">
                  <c:v>0.11224679013067529</c:v>
                </c:pt>
                <c:pt idx="11046">
                  <c:v>0.11225273278542816</c:v>
                </c:pt>
                <c:pt idx="11047">
                  <c:v>0.11225958965087621</c:v>
                </c:pt>
                <c:pt idx="11048">
                  <c:v>0.11226827494628282</c:v>
                </c:pt>
                <c:pt idx="11049">
                  <c:v>0.11227650305129527</c:v>
                </c:pt>
                <c:pt idx="11050">
                  <c:v>0.11228427397719896</c:v>
                </c:pt>
                <c:pt idx="11051">
                  <c:v>0.11229204484271572</c:v>
                </c:pt>
                <c:pt idx="11052">
                  <c:v>0.11230027275215017</c:v>
                </c:pt>
                <c:pt idx="11053">
                  <c:v>0.112308043493344</c:v>
                </c:pt>
                <c:pt idx="11054">
                  <c:v>0.11231581417415382</c:v>
                </c:pt>
                <c:pt idx="11055">
                  <c:v>0.11232495607427052</c:v>
                </c:pt>
                <c:pt idx="11056">
                  <c:v>0.11233455497944693</c:v>
                </c:pt>
                <c:pt idx="11057">
                  <c:v>0.11234323962378448</c:v>
                </c:pt>
                <c:pt idx="11058">
                  <c:v>0.11235512375170896</c:v>
                </c:pt>
                <c:pt idx="11059">
                  <c:v>0.11236837895854868</c:v>
                </c:pt>
                <c:pt idx="11060">
                  <c:v>0.11237843451550103</c:v>
                </c:pt>
                <c:pt idx="11061">
                  <c:v>0.11238620464934604</c:v>
                </c:pt>
                <c:pt idx="11062">
                  <c:v>0.11239443178408209</c:v>
                </c:pt>
                <c:pt idx="11063">
                  <c:v>0.11240357296551574</c:v>
                </c:pt>
                <c:pt idx="11064">
                  <c:v>0.11241225701048006</c:v>
                </c:pt>
                <c:pt idx="11065">
                  <c:v>0.11242276917453943</c:v>
                </c:pt>
                <c:pt idx="11066">
                  <c:v>0.11243556644250567</c:v>
                </c:pt>
                <c:pt idx="11067">
                  <c:v>0.11244790651008814</c:v>
                </c:pt>
                <c:pt idx="11068">
                  <c:v>0.1124570472027151</c:v>
                </c:pt>
                <c:pt idx="11069">
                  <c:v>0.1124652737546428</c:v>
                </c:pt>
                <c:pt idx="11070">
                  <c:v>0.11247304321376736</c:v>
                </c:pt>
                <c:pt idx="11071">
                  <c:v>0.11247944154654459</c:v>
                </c:pt>
                <c:pt idx="11072">
                  <c:v>0.11248446877929287</c:v>
                </c:pt>
                <c:pt idx="11073">
                  <c:v>0.1124885819509253</c:v>
                </c:pt>
                <c:pt idx="11074">
                  <c:v>0.11249406615345146</c:v>
                </c:pt>
                <c:pt idx="11075">
                  <c:v>0.1125018353888788</c:v>
                </c:pt>
                <c:pt idx="11076">
                  <c:v>0.11251326062544401</c:v>
                </c:pt>
                <c:pt idx="11077">
                  <c:v>0.11252514273300127</c:v>
                </c:pt>
                <c:pt idx="11078">
                  <c:v>0.1125365677032792</c:v>
                </c:pt>
                <c:pt idx="11079">
                  <c:v>0.11254525059339278</c:v>
                </c:pt>
                <c:pt idx="11080">
                  <c:v>0.11254890652456988</c:v>
                </c:pt>
                <c:pt idx="11081">
                  <c:v>0.11255164846418159</c:v>
                </c:pt>
                <c:pt idx="11082">
                  <c:v>0.11255713232084998</c:v>
                </c:pt>
                <c:pt idx="11083">
                  <c:v>0.11256581503240598</c:v>
                </c:pt>
                <c:pt idx="11084">
                  <c:v>0.11257449766857315</c:v>
                </c:pt>
                <c:pt idx="11085">
                  <c:v>0.11258318022935282</c:v>
                </c:pt>
                <c:pt idx="11086">
                  <c:v>0.11259323362660167</c:v>
                </c:pt>
                <c:pt idx="11087">
                  <c:v>0.11260420085378517</c:v>
                </c:pt>
                <c:pt idx="11088">
                  <c:v>0.11261196923360028</c:v>
                </c:pt>
                <c:pt idx="11089">
                  <c:v>0.11261973755306841</c:v>
                </c:pt>
                <c:pt idx="11090">
                  <c:v>0.11263116144266092</c:v>
                </c:pt>
                <c:pt idx="11091">
                  <c:v>0.11264532688451202</c:v>
                </c:pt>
                <c:pt idx="11092">
                  <c:v>0.11265812130468282</c:v>
                </c:pt>
                <c:pt idx="11093">
                  <c:v>0.11266726007601158</c:v>
                </c:pt>
                <c:pt idx="11094">
                  <c:v>0.11267594183141703</c:v>
                </c:pt>
                <c:pt idx="11095">
                  <c:v>0.11268462351145005</c:v>
                </c:pt>
                <c:pt idx="11096">
                  <c:v>0.11269421896485003</c:v>
                </c:pt>
                <c:pt idx="11097">
                  <c:v>0.11270564200361165</c:v>
                </c:pt>
                <c:pt idx="11098">
                  <c:v>0.11271523725533276</c:v>
                </c:pt>
                <c:pt idx="11099">
                  <c:v>0.11272300477262635</c:v>
                </c:pt>
                <c:pt idx="11100">
                  <c:v>0.11273122913694024</c:v>
                </c:pt>
                <c:pt idx="11101">
                  <c:v>0.11274036724018072</c:v>
                </c:pt>
                <c:pt idx="11102">
                  <c:v>0.11274950525991709</c:v>
                </c:pt>
                <c:pt idx="11103">
                  <c:v>0.11275772940628503</c:v>
                </c:pt>
                <c:pt idx="11104">
                  <c:v>0.11276503970183117</c:v>
                </c:pt>
                <c:pt idx="11105">
                  <c:v>0.11277280683229454</c:v>
                </c:pt>
                <c:pt idx="11106">
                  <c:v>0.11278194455560353</c:v>
                </c:pt>
                <c:pt idx="11107">
                  <c:v>0.11279199595480392</c:v>
                </c:pt>
                <c:pt idx="11108">
                  <c:v>0.11280021975173092</c:v>
                </c:pt>
                <c:pt idx="11109">
                  <c:v>0.11280752973666783</c:v>
                </c:pt>
                <c:pt idx="11110">
                  <c:v>0.11281483966816917</c:v>
                </c:pt>
                <c:pt idx="11111">
                  <c:v>0.1128248907367351</c:v>
                </c:pt>
                <c:pt idx="11112">
                  <c:v>0.11283631228293377</c:v>
                </c:pt>
                <c:pt idx="11113">
                  <c:v>0.11284681999022288</c:v>
                </c:pt>
                <c:pt idx="11114">
                  <c:v>0.1128550433363026</c:v>
                </c:pt>
                <c:pt idx="11115">
                  <c:v>0.11286372346157986</c:v>
                </c:pt>
                <c:pt idx="11116">
                  <c:v>0.11287286035415914</c:v>
                </c:pt>
                <c:pt idx="11117">
                  <c:v>0.11288062664721371</c:v>
                </c:pt>
                <c:pt idx="11118">
                  <c:v>0.11288656553649989</c:v>
                </c:pt>
                <c:pt idx="11119">
                  <c:v>0.11289387489027999</c:v>
                </c:pt>
                <c:pt idx="11120">
                  <c:v>0.1129043819927386</c:v>
                </c:pt>
                <c:pt idx="11121">
                  <c:v>0.11291534580803689</c:v>
                </c:pt>
                <c:pt idx="11122">
                  <c:v>0.112924939047818</c:v>
                </c:pt>
                <c:pt idx="11123">
                  <c:v>0.11293453219556955</c:v>
                </c:pt>
                <c:pt idx="11124">
                  <c:v>0.11294549568031331</c:v>
                </c:pt>
                <c:pt idx="11125">
                  <c:v>0.11295600224040396</c:v>
                </c:pt>
                <c:pt idx="11126">
                  <c:v>0.11296468148939338</c:v>
                </c:pt>
                <c:pt idx="11127">
                  <c:v>0.112972903866318</c:v>
                </c:pt>
                <c:pt idx="11128">
                  <c:v>0.11298021258905024</c:v>
                </c:pt>
                <c:pt idx="11129">
                  <c:v>0.11298569409604441</c:v>
                </c:pt>
                <c:pt idx="11130">
                  <c:v>0.11299117557299196</c:v>
                </c:pt>
                <c:pt idx="11131">
                  <c:v>0.11299711380577813</c:v>
                </c:pt>
                <c:pt idx="11132">
                  <c:v>0.11300305200330242</c:v>
                </c:pt>
                <c:pt idx="11133">
                  <c:v>0.11300990372585971</c:v>
                </c:pt>
                <c:pt idx="11134">
                  <c:v>0.11301538507010461</c:v>
                </c:pt>
                <c:pt idx="11135">
                  <c:v>0.11301995283402434</c:v>
                </c:pt>
                <c:pt idx="11136">
                  <c:v>0.1130258908959276</c:v>
                </c:pt>
                <c:pt idx="11137">
                  <c:v>0.11303502630692762</c:v>
                </c:pt>
                <c:pt idx="11138">
                  <c:v>0.11304507516263722</c:v>
                </c:pt>
                <c:pt idx="11139">
                  <c:v>0.11305421039838348</c:v>
                </c:pt>
                <c:pt idx="11140">
                  <c:v>0.11306425906131762</c:v>
                </c:pt>
                <c:pt idx="11141">
                  <c:v>0.11307704812265089</c:v>
                </c:pt>
                <c:pt idx="11142">
                  <c:v>0.11308938027689336</c:v>
                </c:pt>
                <c:pt idx="11143">
                  <c:v>0.11309988532536842</c:v>
                </c:pt>
                <c:pt idx="11144">
                  <c:v>0.11310856332565583</c:v>
                </c:pt>
                <c:pt idx="11145">
                  <c:v>0.11311313066398022</c:v>
                </c:pt>
                <c:pt idx="11146">
                  <c:v>0.11311587105696159</c:v>
                </c:pt>
                <c:pt idx="11147">
                  <c:v>0.11312226527804747</c:v>
                </c:pt>
                <c:pt idx="11148">
                  <c:v>0.11313459687468105</c:v>
                </c:pt>
                <c:pt idx="11149">
                  <c:v>0.11314784175353722</c:v>
                </c:pt>
                <c:pt idx="11150">
                  <c:v>0.11315834618789304</c:v>
                </c:pt>
                <c:pt idx="11151">
                  <c:v>0.11316656697259447</c:v>
                </c:pt>
                <c:pt idx="11152">
                  <c:v>0.11317570109855679</c:v>
                </c:pt>
                <c:pt idx="11153">
                  <c:v>0.11318574854075211</c:v>
                </c:pt>
                <c:pt idx="11154">
                  <c:v>0.11319533918685802</c:v>
                </c:pt>
                <c:pt idx="11155">
                  <c:v>0.11320310297586125</c:v>
                </c:pt>
                <c:pt idx="11156">
                  <c:v>0.11320949663919262</c:v>
                </c:pt>
                <c:pt idx="11157">
                  <c:v>0.11321726031828162</c:v>
                </c:pt>
                <c:pt idx="11158">
                  <c:v>0.11322502393709614</c:v>
                </c:pt>
                <c:pt idx="11159">
                  <c:v>0.11323096078140316</c:v>
                </c:pt>
                <c:pt idx="11160">
                  <c:v>0.11323689759046411</c:v>
                </c:pt>
                <c:pt idx="11161">
                  <c:v>0.11324511772943942</c:v>
                </c:pt>
                <c:pt idx="11162">
                  <c:v>0.11325425113794067</c:v>
                </c:pt>
                <c:pt idx="11163">
                  <c:v>0.11326429779094389</c:v>
                </c:pt>
                <c:pt idx="11164">
                  <c:v>0.11327617097800004</c:v>
                </c:pt>
                <c:pt idx="11165">
                  <c:v>0.1132853041028849</c:v>
                </c:pt>
                <c:pt idx="11166">
                  <c:v>0.11329443714435675</c:v>
                </c:pt>
                <c:pt idx="11167">
                  <c:v>0.11330539668401968</c:v>
                </c:pt>
                <c:pt idx="11168">
                  <c:v>0.11331772602257136</c:v>
                </c:pt>
                <c:pt idx="11169">
                  <c:v>0.11332640213265112</c:v>
                </c:pt>
                <c:pt idx="11170">
                  <c:v>0.11333370827222856</c:v>
                </c:pt>
                <c:pt idx="11171">
                  <c:v>0.11334147098704163</c:v>
                </c:pt>
                <c:pt idx="11172">
                  <c:v>0.11335106013979204</c:v>
                </c:pt>
                <c:pt idx="11173">
                  <c:v>0.11336110582024092</c:v>
                </c:pt>
                <c:pt idx="11174">
                  <c:v>0.11337160801462906</c:v>
                </c:pt>
                <c:pt idx="11175">
                  <c:v>0.11338256670857183</c:v>
                </c:pt>
                <c:pt idx="11176">
                  <c:v>0.11339169886178753</c:v>
                </c:pt>
                <c:pt idx="11177">
                  <c:v>0.11339900452431521</c:v>
                </c:pt>
                <c:pt idx="11178">
                  <c:v>0.11340539693524515</c:v>
                </c:pt>
                <c:pt idx="11179">
                  <c:v>0.1134122459016107</c:v>
                </c:pt>
                <c:pt idx="11180">
                  <c:v>0.11342183437571692</c:v>
                </c:pt>
                <c:pt idx="11181">
                  <c:v>0.11343324910596972</c:v>
                </c:pt>
                <c:pt idx="11182">
                  <c:v>0.11344329396081269</c:v>
                </c:pt>
                <c:pt idx="11183">
                  <c:v>0.11345014266762839</c:v>
                </c:pt>
                <c:pt idx="11184">
                  <c:v>0.11345836105389336</c:v>
                </c:pt>
                <c:pt idx="11185">
                  <c:v>0.11346931879718285</c:v>
                </c:pt>
                <c:pt idx="11186">
                  <c:v>0.11347981985516439</c:v>
                </c:pt>
                <c:pt idx="11187">
                  <c:v>0.11348986424222415</c:v>
                </c:pt>
                <c:pt idx="11188">
                  <c:v>0.11350127819596531</c:v>
                </c:pt>
                <c:pt idx="11189">
                  <c:v>0.11351406166949095</c:v>
                </c:pt>
                <c:pt idx="11190">
                  <c:v>0.11352730152336885</c:v>
                </c:pt>
                <c:pt idx="11191">
                  <c:v>0.11353643235494575</c:v>
                </c:pt>
                <c:pt idx="11192">
                  <c:v>0.11354282388744345</c:v>
                </c:pt>
                <c:pt idx="11193">
                  <c:v>0.11354921537908971</c:v>
                </c:pt>
                <c:pt idx="11194">
                  <c:v>0.11355743295118087</c:v>
                </c:pt>
                <c:pt idx="11195">
                  <c:v>0.11356747655869856</c:v>
                </c:pt>
                <c:pt idx="11196">
                  <c:v>0.11357843310640005</c:v>
                </c:pt>
                <c:pt idx="11197">
                  <c:v>0.11358801998716465</c:v>
                </c:pt>
                <c:pt idx="11198">
                  <c:v>0.11359669375247146</c:v>
                </c:pt>
                <c:pt idx="11199">
                  <c:v>0.11360582395046442</c:v>
                </c:pt>
                <c:pt idx="11200">
                  <c:v>0.11361404105738543</c:v>
                </c:pt>
                <c:pt idx="11201">
                  <c:v>0.11362043209386551</c:v>
                </c:pt>
                <c:pt idx="11202">
                  <c:v>0.11362682308950051</c:v>
                </c:pt>
                <c:pt idx="11203">
                  <c:v>0.11363412703449809</c:v>
                </c:pt>
                <c:pt idx="11204">
                  <c:v>0.11364188741760549</c:v>
                </c:pt>
                <c:pt idx="11205">
                  <c:v>0.11364919125257537</c:v>
                </c:pt>
                <c:pt idx="11206">
                  <c:v>0.11365649503419967</c:v>
                </c:pt>
                <c:pt idx="11207">
                  <c:v>0.11366242931748999</c:v>
                </c:pt>
                <c:pt idx="11208">
                  <c:v>0.11366882004472741</c:v>
                </c:pt>
                <c:pt idx="11209">
                  <c:v>0.11367749310922456</c:v>
                </c:pt>
                <c:pt idx="11210">
                  <c:v>0.11368662256953672</c:v>
                </c:pt>
                <c:pt idx="11211">
                  <c:v>0.11369529547963371</c:v>
                </c:pt>
                <c:pt idx="11212">
                  <c:v>0.11370488124012351</c:v>
                </c:pt>
                <c:pt idx="11213">
                  <c:v>0.11371537982475455</c:v>
                </c:pt>
                <c:pt idx="11214">
                  <c:v>0.11372724765726849</c:v>
                </c:pt>
                <c:pt idx="11215">
                  <c:v>0.11373911534893859</c:v>
                </c:pt>
                <c:pt idx="11216">
                  <c:v>0.11374778780378442</c:v>
                </c:pt>
                <c:pt idx="11217">
                  <c:v>0.11375463442553578</c:v>
                </c:pt>
                <c:pt idx="11218">
                  <c:v>0.11376148100041118</c:v>
                </c:pt>
                <c:pt idx="11219">
                  <c:v>0.11376969682838624</c:v>
                </c:pt>
                <c:pt idx="11220">
                  <c:v>0.11377699972992036</c:v>
                </c:pt>
                <c:pt idx="11221">
                  <c:v>0.1137847590043644</c:v>
                </c:pt>
                <c:pt idx="11222">
                  <c:v>0.11379388748545376</c:v>
                </c:pt>
                <c:pt idx="11223">
                  <c:v>0.11380210304718813</c:v>
                </c:pt>
                <c:pt idx="11224">
                  <c:v>0.11380986212685185</c:v>
                </c:pt>
                <c:pt idx="11225">
                  <c:v>0.11381899037879156</c:v>
                </c:pt>
                <c:pt idx="11226">
                  <c:v>0.11383085698174387</c:v>
                </c:pt>
                <c:pt idx="11227">
                  <c:v>0.11384317984345943</c:v>
                </c:pt>
                <c:pt idx="11228">
                  <c:v>0.11385413337083761</c:v>
                </c:pt>
                <c:pt idx="11229">
                  <c:v>0.11386371760887368</c:v>
                </c:pt>
                <c:pt idx="11230">
                  <c:v>0.11387375814067506</c:v>
                </c:pt>
                <c:pt idx="11231">
                  <c:v>0.11388242942792082</c:v>
                </c:pt>
                <c:pt idx="11232">
                  <c:v>0.11389110063997621</c:v>
                </c:pt>
                <c:pt idx="11233">
                  <c:v>0.11389931540309205</c:v>
                </c:pt>
                <c:pt idx="11234">
                  <c:v>0.11390753009872603</c:v>
                </c:pt>
                <c:pt idx="11235">
                  <c:v>0.11391574472687992</c:v>
                </c:pt>
                <c:pt idx="11236">
                  <c:v>0.11392441565005701</c:v>
                </c:pt>
                <c:pt idx="11237">
                  <c:v>0.1139317174217864</c:v>
                </c:pt>
                <c:pt idx="11238">
                  <c:v>0.11394038820646715</c:v>
                </c:pt>
                <c:pt idx="11239">
                  <c:v>0.11394860256470928</c:v>
                </c:pt>
                <c:pt idx="11240">
                  <c:v>0.11395499146335893</c:v>
                </c:pt>
                <c:pt idx="11241">
                  <c:v>0.11396001128366302</c:v>
                </c:pt>
                <c:pt idx="11242">
                  <c:v>0.11396685645255968</c:v>
                </c:pt>
                <c:pt idx="11243">
                  <c:v>0.11397689594885092</c:v>
                </c:pt>
                <c:pt idx="11244">
                  <c:v>0.11399012967632878</c:v>
                </c:pt>
                <c:pt idx="11245">
                  <c:v>0.11400290690220159</c:v>
                </c:pt>
                <c:pt idx="11246">
                  <c:v>0.11401248971446958</c:v>
                </c:pt>
                <c:pt idx="11247">
                  <c:v>0.11401933452415305</c:v>
                </c:pt>
                <c:pt idx="11248">
                  <c:v>0.11402617928698569</c:v>
                </c:pt>
                <c:pt idx="11249">
                  <c:v>0.11403393662822536</c:v>
                </c:pt>
                <c:pt idx="11250">
                  <c:v>0.11404215021806602</c:v>
                </c:pt>
                <c:pt idx="11251">
                  <c:v>0.11405036374044435</c:v>
                </c:pt>
                <c:pt idx="11252">
                  <c:v>0.1140594897972988</c:v>
                </c:pt>
                <c:pt idx="11253">
                  <c:v>0.1140695283636456</c:v>
                </c:pt>
                <c:pt idx="11254">
                  <c:v>0.114080023120716</c:v>
                </c:pt>
                <c:pt idx="11255">
                  <c:v>0.11408960519402572</c:v>
                </c:pt>
                <c:pt idx="11256">
                  <c:v>0.11409827460980992</c:v>
                </c:pt>
                <c:pt idx="11257">
                  <c:v>0.11410785650823509</c:v>
                </c:pt>
                <c:pt idx="11258">
                  <c:v>0.11411835086307071</c:v>
                </c:pt>
                <c:pt idx="11259">
                  <c:v>0.11412747629949481</c:v>
                </c:pt>
                <c:pt idx="11260">
                  <c:v>0.11413523285498194</c:v>
                </c:pt>
                <c:pt idx="11261">
                  <c:v>0.11414162056138479</c:v>
                </c:pt>
                <c:pt idx="11262">
                  <c:v>0.11414663944493411</c:v>
                </c:pt>
                <c:pt idx="11263">
                  <c:v>0.11415211456189625</c:v>
                </c:pt>
                <c:pt idx="11264">
                  <c:v>0.11415895841594415</c:v>
                </c:pt>
                <c:pt idx="11265">
                  <c:v>0.1141671709789757</c:v>
                </c:pt>
                <c:pt idx="11266">
                  <c:v>0.11417629596990772</c:v>
                </c:pt>
                <c:pt idx="11267">
                  <c:v>0.11418724584911699</c:v>
                </c:pt>
                <c:pt idx="11268">
                  <c:v>0.11419956431991128</c:v>
                </c:pt>
                <c:pt idx="11269">
                  <c:v>0.11421233887008764</c:v>
                </c:pt>
                <c:pt idx="11270">
                  <c:v>0.11422420080627539</c:v>
                </c:pt>
                <c:pt idx="11271">
                  <c:v>0.11423378149817008</c:v>
                </c:pt>
                <c:pt idx="11272">
                  <c:v>0.11424153722914199</c:v>
                </c:pt>
                <c:pt idx="11273">
                  <c:v>0.11424792425654189</c:v>
                </c:pt>
                <c:pt idx="11274">
                  <c:v>0.11425385503117177</c:v>
                </c:pt>
                <c:pt idx="11275">
                  <c:v>0.11425978577062793</c:v>
                </c:pt>
                <c:pt idx="11276">
                  <c:v>0.11426890991649391</c:v>
                </c:pt>
                <c:pt idx="11277">
                  <c:v>0.11428077118166217</c:v>
                </c:pt>
                <c:pt idx="11278">
                  <c:v>0.11429400088837577</c:v>
                </c:pt>
                <c:pt idx="11279">
                  <c:v>0.11430631804418946</c:v>
                </c:pt>
                <c:pt idx="11280">
                  <c:v>0.11431544176550007</c:v>
                </c:pt>
                <c:pt idx="11281">
                  <c:v>0.11432182832088847</c:v>
                </c:pt>
                <c:pt idx="11282">
                  <c:v>0.11432639012119396</c:v>
                </c:pt>
                <c:pt idx="11283">
                  <c:v>0.11433414513395429</c:v>
                </c:pt>
                <c:pt idx="11284">
                  <c:v>0.11434463711431786</c:v>
                </c:pt>
                <c:pt idx="11285">
                  <c:v>0.11435467281861708</c:v>
                </c:pt>
                <c:pt idx="11286">
                  <c:v>0.1143642522605872</c:v>
                </c:pt>
                <c:pt idx="11287">
                  <c:v>0.11437428776803729</c:v>
                </c:pt>
                <c:pt idx="11288">
                  <c:v>0.11438249856286035</c:v>
                </c:pt>
                <c:pt idx="11289">
                  <c:v>0.11438660393499082</c:v>
                </c:pt>
                <c:pt idx="11290">
                  <c:v>0.1143925338872024</c:v>
                </c:pt>
                <c:pt idx="11291">
                  <c:v>0.1144025691108372</c:v>
                </c:pt>
                <c:pt idx="11292">
                  <c:v>0.11441488492948015</c:v>
                </c:pt>
                <c:pt idx="11293">
                  <c:v>0.11442628833002007</c:v>
                </c:pt>
                <c:pt idx="11294">
                  <c:v>0.11443358643812244</c:v>
                </c:pt>
                <c:pt idx="11295">
                  <c:v>0.11443951611173697</c:v>
                </c:pt>
                <c:pt idx="11296">
                  <c:v>0.11444681412330254</c:v>
                </c:pt>
                <c:pt idx="11297">
                  <c:v>0.11445411208160762</c:v>
                </c:pt>
                <c:pt idx="11298">
                  <c:v>0.11446323445459242</c:v>
                </c:pt>
                <c:pt idx="11299">
                  <c:v>0.11447463730379966</c:v>
                </c:pt>
                <c:pt idx="11300">
                  <c:v>0.11448695223490116</c:v>
                </c:pt>
                <c:pt idx="11301">
                  <c:v>0.11449835481366269</c:v>
                </c:pt>
                <c:pt idx="11302">
                  <c:v>0.11450747678305961</c:v>
                </c:pt>
                <c:pt idx="11303">
                  <c:v>0.11451614257691395</c:v>
                </c:pt>
                <c:pt idx="11304">
                  <c:v>0.11452617656019089</c:v>
                </c:pt>
                <c:pt idx="11305">
                  <c:v>0.11453621044278803</c:v>
                </c:pt>
                <c:pt idx="11306">
                  <c:v>0.11454487598764693</c:v>
                </c:pt>
                <c:pt idx="11307">
                  <c:v>0.11455308538193044</c:v>
                </c:pt>
                <c:pt idx="11308">
                  <c:v>0.11455992649235194</c:v>
                </c:pt>
                <c:pt idx="11309">
                  <c:v>0.11456585541686116</c:v>
                </c:pt>
                <c:pt idx="11310">
                  <c:v>0.11457315250646262</c:v>
                </c:pt>
                <c:pt idx="11311">
                  <c:v>0.11458364197947847</c:v>
                </c:pt>
                <c:pt idx="11312">
                  <c:v>0.1145950434557875</c:v>
                </c:pt>
                <c:pt idx="11313">
                  <c:v>0.11460416454323995</c:v>
                </c:pt>
                <c:pt idx="11314">
                  <c:v>0.11461282949926166</c:v>
                </c:pt>
                <c:pt idx="11315">
                  <c:v>0.11462149438020312</c:v>
                </c:pt>
                <c:pt idx="11316">
                  <c:v>0.11462879106381493</c:v>
                </c:pt>
                <c:pt idx="11317">
                  <c:v>0.11463426354158417</c:v>
                </c:pt>
                <c:pt idx="11318">
                  <c:v>0.11463927995323092</c:v>
                </c:pt>
                <c:pt idx="11319">
                  <c:v>0.11464475237360035</c:v>
                </c:pt>
                <c:pt idx="11320">
                  <c:v>0.11464976873263102</c:v>
                </c:pt>
                <c:pt idx="11321">
                  <c:v>0.11465524109560205</c:v>
                </c:pt>
                <c:pt idx="11322">
                  <c:v>0.11466299355854793</c:v>
                </c:pt>
                <c:pt idx="11323">
                  <c:v>0.11467393810980314</c:v>
                </c:pt>
                <c:pt idx="11324">
                  <c:v>0.11468716261609048</c:v>
                </c:pt>
                <c:pt idx="11325">
                  <c:v>0.11470084295580094</c:v>
                </c:pt>
                <c:pt idx="11326">
                  <c:v>0.1147126990988336</c:v>
                </c:pt>
                <c:pt idx="11327">
                  <c:v>0.11472273111006955</c:v>
                </c:pt>
                <c:pt idx="11328">
                  <c:v>0.11473048304982149</c:v>
                </c:pt>
                <c:pt idx="11329">
                  <c:v>0.11473823492948122</c:v>
                </c:pt>
                <c:pt idx="11330">
                  <c:v>0.11474644273656517</c:v>
                </c:pt>
                <c:pt idx="11331">
                  <c:v>0.11475282653994387</c:v>
                </c:pt>
                <c:pt idx="11332">
                  <c:v>0.11475875432087687</c:v>
                </c:pt>
                <c:pt idx="11333">
                  <c:v>0.11476741793749454</c:v>
                </c:pt>
                <c:pt idx="11334">
                  <c:v>0.11477744939980829</c:v>
                </c:pt>
                <c:pt idx="11335">
                  <c:v>0.11478611285446121</c:v>
                </c:pt>
                <c:pt idx="11336">
                  <c:v>0.11479249640459969</c:v>
                </c:pt>
                <c:pt idx="11337">
                  <c:v>0.11480115972889501</c:v>
                </c:pt>
                <c:pt idx="11338">
                  <c:v>0.11481347063957648</c:v>
                </c:pt>
                <c:pt idx="11339">
                  <c:v>0.11482623734983259</c:v>
                </c:pt>
                <c:pt idx="11340">
                  <c:v>0.11483490038182542</c:v>
                </c:pt>
                <c:pt idx="11341">
                  <c:v>0.11484037173178532</c:v>
                </c:pt>
                <c:pt idx="11342">
                  <c:v>0.11484584305180973</c:v>
                </c:pt>
                <c:pt idx="11343">
                  <c:v>0.11485313809860971</c:v>
                </c:pt>
                <c:pt idx="11344">
                  <c:v>0.11486088902752445</c:v>
                </c:pt>
                <c:pt idx="11345">
                  <c:v>0.11487046362147631</c:v>
                </c:pt>
                <c:pt idx="11346">
                  <c:v>0.11488459737833619</c:v>
                </c:pt>
                <c:pt idx="11347">
                  <c:v>0.11489827501735707</c:v>
                </c:pt>
                <c:pt idx="11348">
                  <c:v>0.11490967290696968</c:v>
                </c:pt>
                <c:pt idx="11349">
                  <c:v>0.11491970294236648</c:v>
                </c:pt>
                <c:pt idx="11350">
                  <c:v>0.11493018878089972</c:v>
                </c:pt>
                <c:pt idx="11351">
                  <c:v>0.11493976271136075</c:v>
                </c:pt>
                <c:pt idx="11352">
                  <c:v>0.11494979244496191</c:v>
                </c:pt>
                <c:pt idx="11353">
                  <c:v>0.11496073385779941</c:v>
                </c:pt>
                <c:pt idx="11354">
                  <c:v>0.11496985161038283</c:v>
                </c:pt>
                <c:pt idx="11355">
                  <c:v>0.11497805751662947</c:v>
                </c:pt>
                <c:pt idx="11356">
                  <c:v>0.11498763098881166</c:v>
                </c:pt>
                <c:pt idx="11357">
                  <c:v>0.11499811611509018</c:v>
                </c:pt>
                <c:pt idx="11358">
                  <c:v>0.11500677765822633</c:v>
                </c:pt>
                <c:pt idx="11359">
                  <c:v>0.11501361566560371</c:v>
                </c:pt>
                <c:pt idx="11360">
                  <c:v>0.11502136535077268</c:v>
                </c:pt>
                <c:pt idx="11361">
                  <c:v>0.11503093840835961</c:v>
                </c:pt>
                <c:pt idx="11362">
                  <c:v>0.11504051137430385</c:v>
                </c:pt>
                <c:pt idx="11363">
                  <c:v>0.1150496283995277</c:v>
                </c:pt>
                <c:pt idx="11364">
                  <c:v>0.11505828949650156</c:v>
                </c:pt>
                <c:pt idx="11365">
                  <c:v>0.1150664946770702</c:v>
                </c:pt>
                <c:pt idx="11366">
                  <c:v>0.11507515562796514</c:v>
                </c:pt>
                <c:pt idx="11367">
                  <c:v>0.11508472817063101</c:v>
                </c:pt>
                <c:pt idx="11368">
                  <c:v>0.11509475645037999</c:v>
                </c:pt>
                <c:pt idx="11369">
                  <c:v>0.11510387298106599</c:v>
                </c:pt>
                <c:pt idx="11370">
                  <c:v>0.11511344524883892</c:v>
                </c:pt>
                <c:pt idx="11371">
                  <c:v>0.11512301742498419</c:v>
                </c:pt>
                <c:pt idx="11372">
                  <c:v>0.115132133698033</c:v>
                </c:pt>
                <c:pt idx="11373">
                  <c:v>0.11514124988797619</c:v>
                </c:pt>
                <c:pt idx="11374">
                  <c:v>0.1151517334036735</c:v>
                </c:pt>
                <c:pt idx="11375">
                  <c:v>0.11516221680946757</c:v>
                </c:pt>
                <c:pt idx="11376">
                  <c:v>0.11517178851877682</c:v>
                </c:pt>
                <c:pt idx="11377">
                  <c:v>0.11517999276812232</c:v>
                </c:pt>
                <c:pt idx="11378">
                  <c:v>0.1151881969501585</c:v>
                </c:pt>
                <c:pt idx="11379">
                  <c:v>0.1151964010648867</c:v>
                </c:pt>
                <c:pt idx="11380">
                  <c:v>0.11520369355480709</c:v>
                </c:pt>
                <c:pt idx="11381">
                  <c:v>0.11521098599154753</c:v>
                </c:pt>
                <c:pt idx="11382">
                  <c:v>0.11521827837510872</c:v>
                </c:pt>
                <c:pt idx="11383">
                  <c:v>0.11522739377977805</c:v>
                </c:pt>
                <c:pt idx="11384">
                  <c:v>0.11523742062894556</c:v>
                </c:pt>
                <c:pt idx="11385">
                  <c:v>0.1152488146536913</c:v>
                </c:pt>
                <c:pt idx="11386">
                  <c:v>0.11526020854861488</c:v>
                </c:pt>
                <c:pt idx="11387">
                  <c:v>0.11527114656560718</c:v>
                </c:pt>
                <c:pt idx="11388">
                  <c:v>0.11528117297608394</c:v>
                </c:pt>
                <c:pt idx="11389">
                  <c:v>0.11529256650232791</c:v>
                </c:pt>
                <c:pt idx="11390">
                  <c:v>0.11530532709760968</c:v>
                </c:pt>
                <c:pt idx="11391">
                  <c:v>0.1153162646211084</c:v>
                </c:pt>
                <c:pt idx="11392">
                  <c:v>0.11532537913264132</c:v>
                </c:pt>
                <c:pt idx="11393">
                  <c:v>0.11533449356110063</c:v>
                </c:pt>
                <c:pt idx="11394">
                  <c:v>0.115343607906488</c:v>
                </c:pt>
                <c:pt idx="11395">
                  <c:v>0.11535408930098741</c:v>
                </c:pt>
                <c:pt idx="11396">
                  <c:v>0.1153636591739339</c:v>
                </c:pt>
                <c:pt idx="11397">
                  <c:v>0.11537231755149507</c:v>
                </c:pt>
                <c:pt idx="11398">
                  <c:v>0.11538097585408963</c:v>
                </c:pt>
                <c:pt idx="11399">
                  <c:v>0.11538872269286672</c:v>
                </c:pt>
                <c:pt idx="11400">
                  <c:v>0.11539555808900882</c:v>
                </c:pt>
                <c:pt idx="11401">
                  <c:v>0.11540193774992065</c:v>
                </c:pt>
                <c:pt idx="11402">
                  <c:v>0.11541059579605961</c:v>
                </c:pt>
                <c:pt idx="11403">
                  <c:v>0.11542153216824616</c:v>
                </c:pt>
                <c:pt idx="11404">
                  <c:v>0.11543246842082999</c:v>
                </c:pt>
                <c:pt idx="11405">
                  <c:v>0.1154424932139663</c:v>
                </c:pt>
                <c:pt idx="11406">
                  <c:v>0.1154506952426925</c:v>
                </c:pt>
                <c:pt idx="11407">
                  <c:v>0.11545889720414602</c:v>
                </c:pt>
                <c:pt idx="11408">
                  <c:v>0.1154670990983279</c:v>
                </c:pt>
                <c:pt idx="11409">
                  <c:v>0.11547438961446006</c:v>
                </c:pt>
                <c:pt idx="11410">
                  <c:v>0.11548122442506192</c:v>
                </c:pt>
                <c:pt idx="11411">
                  <c:v>0.11548988178476299</c:v>
                </c:pt>
                <c:pt idx="11412">
                  <c:v>0.11549899471400495</c:v>
                </c:pt>
                <c:pt idx="11413">
                  <c:v>0.11550947447996909</c:v>
                </c:pt>
                <c:pt idx="11414">
                  <c:v>0.11552086540536569</c:v>
                </c:pt>
                <c:pt idx="11415">
                  <c:v>0.11553180057167617</c:v>
                </c:pt>
                <c:pt idx="11416">
                  <c:v>0.11554091311892467</c:v>
                </c:pt>
                <c:pt idx="11417">
                  <c:v>0.11554729185259111</c:v>
                </c:pt>
                <c:pt idx="11418">
                  <c:v>0.11555321492599199</c:v>
                </c:pt>
                <c:pt idx="11419">
                  <c:v>0.1155618716624707</c:v>
                </c:pt>
                <c:pt idx="11420">
                  <c:v>0.11557280638038246</c:v>
                </c:pt>
                <c:pt idx="11421">
                  <c:v>0.11558191855397308</c:v>
                </c:pt>
                <c:pt idx="11422">
                  <c:v>0.11558784142228147</c:v>
                </c:pt>
                <c:pt idx="11423">
                  <c:v>0.1155928530526812</c:v>
                </c:pt>
                <c:pt idx="11424">
                  <c:v>0.115600142652063</c:v>
                </c:pt>
                <c:pt idx="11425">
                  <c:v>0.11560743219830689</c:v>
                </c:pt>
                <c:pt idx="11426">
                  <c:v>0.11561335491550376</c:v>
                </c:pt>
                <c:pt idx="11427">
                  <c:v>0.11561973318710164</c:v>
                </c:pt>
                <c:pt idx="11428">
                  <c:v>0.11562656700438312</c:v>
                </c:pt>
                <c:pt idx="11429">
                  <c:v>0.11563385635800889</c:v>
                </c:pt>
                <c:pt idx="11430">
                  <c:v>0.11564251239642705</c:v>
                </c:pt>
                <c:pt idx="11431">
                  <c:v>0.11565526852700089</c:v>
                </c:pt>
                <c:pt idx="11432">
                  <c:v>0.1156689356291926</c:v>
                </c:pt>
                <c:pt idx="11433">
                  <c:v>0.1156807803000022</c:v>
                </c:pt>
                <c:pt idx="11434">
                  <c:v>0.11569216927424512</c:v>
                </c:pt>
                <c:pt idx="11435">
                  <c:v>0.11570446922074049</c:v>
                </c:pt>
                <c:pt idx="11436">
                  <c:v>0.11571494683361248</c:v>
                </c:pt>
                <c:pt idx="11437">
                  <c:v>0.11572314662798003</c:v>
                </c:pt>
                <c:pt idx="11438">
                  <c:v>0.11572997973859186</c:v>
                </c:pt>
                <c:pt idx="11439">
                  <c:v>0.11573772387417444</c:v>
                </c:pt>
                <c:pt idx="11440">
                  <c:v>0.11574546794978562</c:v>
                </c:pt>
                <c:pt idx="11441">
                  <c:v>0.11575230090787586</c:v>
                </c:pt>
                <c:pt idx="11442">
                  <c:v>0.1157591338192769</c:v>
                </c:pt>
                <c:pt idx="11443">
                  <c:v>0.11576733325132961</c:v>
                </c:pt>
                <c:pt idx="11444">
                  <c:v>0.11577781020556058</c:v>
                </c:pt>
                <c:pt idx="11445">
                  <c:v>0.11578965358686442</c:v>
                </c:pt>
                <c:pt idx="11446">
                  <c:v>0.11580058581434204</c:v>
                </c:pt>
                <c:pt idx="11447">
                  <c:v>0.11580924040967062</c:v>
                </c:pt>
                <c:pt idx="11448">
                  <c:v>0.11581698393147437</c:v>
                </c:pt>
                <c:pt idx="11449">
                  <c:v>0.11582427189722097</c:v>
                </c:pt>
                <c:pt idx="11450">
                  <c:v>0.11583247079519808</c:v>
                </c:pt>
                <c:pt idx="11451">
                  <c:v>0.11584203609121092</c:v>
                </c:pt>
                <c:pt idx="11452">
                  <c:v>0.11585387871189204</c:v>
                </c:pt>
                <c:pt idx="11453">
                  <c:v>0.11586708762335247</c:v>
                </c:pt>
                <c:pt idx="11454">
                  <c:v>0.11587938541856295</c:v>
                </c:pt>
                <c:pt idx="11455">
                  <c:v>0.1158889502658364</c:v>
                </c:pt>
                <c:pt idx="11456">
                  <c:v>0.11589714863354136</c:v>
                </c:pt>
                <c:pt idx="11457">
                  <c:v>0.11590443601507591</c:v>
                </c:pt>
                <c:pt idx="11458">
                  <c:v>0.11591035697346964</c:v>
                </c:pt>
                <c:pt idx="11459">
                  <c:v>0.1159180997123178</c:v>
                </c:pt>
                <c:pt idx="11460">
                  <c:v>0.11592994143224579</c:v>
                </c:pt>
                <c:pt idx="11461">
                  <c:v>0.11594269389688748</c:v>
                </c:pt>
                <c:pt idx="11462">
                  <c:v>0.11595316901404364</c:v>
                </c:pt>
                <c:pt idx="11463">
                  <c:v>0.11596227772237892</c:v>
                </c:pt>
                <c:pt idx="11464">
                  <c:v>0.11596819833830514</c:v>
                </c:pt>
                <c:pt idx="11465">
                  <c:v>0.11597411891917786</c:v>
                </c:pt>
                <c:pt idx="11466">
                  <c:v>0.11598413828387746</c:v>
                </c:pt>
                <c:pt idx="11467">
                  <c:v>0.11599461296691035</c:v>
                </c:pt>
                <c:pt idx="11468">
                  <c:v>0.1160032658831822</c:v>
                </c:pt>
                <c:pt idx="11469">
                  <c:v>0.1160110079026971</c:v>
                </c:pt>
                <c:pt idx="11470">
                  <c:v>0.11601874986227352</c:v>
                </c:pt>
                <c:pt idx="11471">
                  <c:v>0.11602831337664658</c:v>
                </c:pt>
                <c:pt idx="11472">
                  <c:v>0.11603787679955974</c:v>
                </c:pt>
                <c:pt idx="11473">
                  <c:v>0.11604789552546915</c:v>
                </c:pt>
                <c:pt idx="11474">
                  <c:v>0.11605700337101303</c:v>
                </c:pt>
                <c:pt idx="11475">
                  <c:v>0.11606747729083888</c:v>
                </c:pt>
                <c:pt idx="11476">
                  <c:v>0.11607931724202204</c:v>
                </c:pt>
                <c:pt idx="11477">
                  <c:v>0.11609024630330676</c:v>
                </c:pt>
                <c:pt idx="11478">
                  <c:v>0.11609889839211465</c:v>
                </c:pt>
                <c:pt idx="11479">
                  <c:v>0.1161057289356645</c:v>
                </c:pt>
                <c:pt idx="11480">
                  <c:v>0.11611164870233456</c:v>
                </c:pt>
                <c:pt idx="11481">
                  <c:v>0.116117113071234</c:v>
                </c:pt>
                <c:pt idx="11482">
                  <c:v>0.11612530956859761</c:v>
                </c:pt>
                <c:pt idx="11483">
                  <c:v>0.11613714883507309</c:v>
                </c:pt>
                <c:pt idx="11484">
                  <c:v>0.1161508093529892</c:v>
                </c:pt>
                <c:pt idx="11485">
                  <c:v>0.1161603716044986</c:v>
                </c:pt>
                <c:pt idx="11486">
                  <c:v>0.11616902308660017</c:v>
                </c:pt>
                <c:pt idx="11487">
                  <c:v>0.11617858516394781</c:v>
                </c:pt>
                <c:pt idx="11488">
                  <c:v>0.11618723648847702</c:v>
                </c:pt>
                <c:pt idx="11489">
                  <c:v>0.11619270044435386</c:v>
                </c:pt>
                <c:pt idx="11490">
                  <c:v>0.11619816437037589</c:v>
                </c:pt>
                <c:pt idx="11491">
                  <c:v>0.116205904881136</c:v>
                </c:pt>
                <c:pt idx="11492">
                  <c:v>0.11621501128767514</c:v>
                </c:pt>
                <c:pt idx="11493">
                  <c:v>0.11622548355267814</c:v>
                </c:pt>
                <c:pt idx="11494">
                  <c:v>0.11623823224901034</c:v>
                </c:pt>
                <c:pt idx="11495">
                  <c:v>0.11624961487625272</c:v>
                </c:pt>
                <c:pt idx="11496">
                  <c:v>0.11625735498877121</c:v>
                </c:pt>
                <c:pt idx="11497">
                  <c:v>0.11626327385792141</c:v>
                </c:pt>
                <c:pt idx="11498">
                  <c:v>0.11627010327879322</c:v>
                </c:pt>
                <c:pt idx="11499">
                  <c:v>0.11627875381160926</c:v>
                </c:pt>
                <c:pt idx="11500">
                  <c:v>0.11628877012454061</c:v>
                </c:pt>
                <c:pt idx="11501">
                  <c:v>0.11629878633714677</c:v>
                </c:pt>
                <c:pt idx="11502">
                  <c:v>0.1163065260690834</c:v>
                </c:pt>
                <c:pt idx="11503">
                  <c:v>0.11631381046794975</c:v>
                </c:pt>
                <c:pt idx="11504">
                  <c:v>0.1163224606226851</c:v>
                </c:pt>
                <c:pt idx="11505">
                  <c:v>0.11633247649784741</c:v>
                </c:pt>
                <c:pt idx="11506">
                  <c:v>0.116342037012376</c:v>
                </c:pt>
                <c:pt idx="11507">
                  <c:v>0.11635159743550233</c:v>
                </c:pt>
                <c:pt idx="11508">
                  <c:v>0.11636161301883972</c:v>
                </c:pt>
                <c:pt idx="11509">
                  <c:v>0.11637026276008726</c:v>
                </c:pt>
                <c:pt idx="11510">
                  <c:v>0.11637572571601094</c:v>
                </c:pt>
                <c:pt idx="11511">
                  <c:v>0.11637800193883739</c:v>
                </c:pt>
                <c:pt idx="11512">
                  <c:v>0.11638027815648302</c:v>
                </c:pt>
                <c:pt idx="11513">
                  <c:v>0.11638710677833282</c:v>
                </c:pt>
                <c:pt idx="11514">
                  <c:v>0.1163975772412708</c:v>
                </c:pt>
                <c:pt idx="11515">
                  <c:v>0.11640759236410635</c:v>
                </c:pt>
                <c:pt idx="11516">
                  <c:v>0.11641715216051939</c:v>
                </c:pt>
                <c:pt idx="11517">
                  <c:v>0.11642580142138317</c:v>
                </c:pt>
                <c:pt idx="11518">
                  <c:v>0.11643536104372333</c:v>
                </c:pt>
                <c:pt idx="11519">
                  <c:v>0.11644492057467826</c:v>
                </c:pt>
                <c:pt idx="11520">
                  <c:v>0.11645675605782096</c:v>
                </c:pt>
                <c:pt idx="11521">
                  <c:v>0.11646813619797435</c:v>
                </c:pt>
                <c:pt idx="11522">
                  <c:v>0.11647815061418174</c:v>
                </c:pt>
                <c:pt idx="11523">
                  <c:v>0.11648816493010174</c:v>
                </c:pt>
                <c:pt idx="11524">
                  <c:v>0.11649908952400286</c:v>
                </c:pt>
                <c:pt idx="11525">
                  <c:v>0.11651001399855851</c:v>
                </c:pt>
                <c:pt idx="11526">
                  <c:v>0.11652184871131872</c:v>
                </c:pt>
                <c:pt idx="11527">
                  <c:v>0.11653368328402022</c:v>
                </c:pt>
                <c:pt idx="11528">
                  <c:v>0.11654324187511145</c:v>
                </c:pt>
                <c:pt idx="11529">
                  <c:v>0.11655097971526628</c:v>
                </c:pt>
                <c:pt idx="11530">
                  <c:v>0.11655826233365875</c:v>
                </c:pt>
                <c:pt idx="11531">
                  <c:v>0.11656600005758928</c:v>
                </c:pt>
                <c:pt idx="11532">
                  <c:v>0.11657464803113017</c:v>
                </c:pt>
                <c:pt idx="11533">
                  <c:v>0.11658284077918275</c:v>
                </c:pt>
                <c:pt idx="11534">
                  <c:v>0.11659148860708728</c:v>
                </c:pt>
                <c:pt idx="11535">
                  <c:v>0.11660286721407745</c:v>
                </c:pt>
                <c:pt idx="11536">
                  <c:v>0.11661652137156379</c:v>
                </c:pt>
                <c:pt idx="11537">
                  <c:v>0.11662926508368002</c:v>
                </c:pt>
                <c:pt idx="11538">
                  <c:v>0.11664109838523022</c:v>
                </c:pt>
                <c:pt idx="11539">
                  <c:v>0.11665111106948092</c:v>
                </c:pt>
                <c:pt idx="11540">
                  <c:v>0.1166602134227122</c:v>
                </c:pt>
                <c:pt idx="11541">
                  <c:v>0.11666977080443569</c:v>
                </c:pt>
                <c:pt idx="11542">
                  <c:v>0.11667932809481651</c:v>
                </c:pt>
                <c:pt idx="11543">
                  <c:v>0.11668979549852507</c:v>
                </c:pt>
                <c:pt idx="11544">
                  <c:v>0.11669980769520101</c:v>
                </c:pt>
                <c:pt idx="11545">
                  <c:v>0.11670890960519141</c:v>
                </c:pt>
                <c:pt idx="11546">
                  <c:v>0.11671755634294791</c:v>
                </c:pt>
                <c:pt idx="11547">
                  <c:v>0.11672665809139396</c:v>
                </c:pt>
                <c:pt idx="11548">
                  <c:v>0.11673530467568605</c:v>
                </c:pt>
                <c:pt idx="11549">
                  <c:v>0.11674395118521554</c:v>
                </c:pt>
                <c:pt idx="11550">
                  <c:v>0.11675305269342641</c:v>
                </c:pt>
                <c:pt idx="11551">
                  <c:v>0.11676260918789493</c:v>
                </c:pt>
                <c:pt idx="11552">
                  <c:v>0.11677171052629236</c:v>
                </c:pt>
                <c:pt idx="11553">
                  <c:v>0.11677808141388429</c:v>
                </c:pt>
                <c:pt idx="11554">
                  <c:v>0.11678490731983575</c:v>
                </c:pt>
                <c:pt idx="11555">
                  <c:v>0.11679264329025527</c:v>
                </c:pt>
                <c:pt idx="11556">
                  <c:v>0.11679946909680967</c:v>
                </c:pt>
                <c:pt idx="11557">
                  <c:v>0.11680948019547757</c:v>
                </c:pt>
                <c:pt idx="11558">
                  <c:v>0.11682222144883514</c:v>
                </c:pt>
                <c:pt idx="11559">
                  <c:v>0.11683359743072444</c:v>
                </c:pt>
                <c:pt idx="11560">
                  <c:v>0.11684451825158806</c:v>
                </c:pt>
                <c:pt idx="11561">
                  <c:v>0.11685634900627216</c:v>
                </c:pt>
                <c:pt idx="11562">
                  <c:v>0.116866814557205</c:v>
                </c:pt>
                <c:pt idx="11563">
                  <c:v>0.11687454989402081</c:v>
                </c:pt>
                <c:pt idx="11564">
                  <c:v>0.11688365021366968</c:v>
                </c:pt>
                <c:pt idx="11565">
                  <c:v>0.11689320546017136</c:v>
                </c:pt>
                <c:pt idx="11566">
                  <c:v>0.11690185060452349</c:v>
                </c:pt>
                <c:pt idx="11567">
                  <c:v>0.11690913066811499</c:v>
                </c:pt>
                <c:pt idx="11568">
                  <c:v>0.11691777567479317</c:v>
                </c:pt>
                <c:pt idx="11569">
                  <c:v>0.11692596561218141</c:v>
                </c:pt>
                <c:pt idx="11570">
                  <c:v>0.11693233551711046</c:v>
                </c:pt>
                <c:pt idx="11571">
                  <c:v>0.11694052533525549</c:v>
                </c:pt>
                <c:pt idx="11572">
                  <c:v>0.11694962505452923</c:v>
                </c:pt>
                <c:pt idx="11573">
                  <c:v>0.11696054460835639</c:v>
                </c:pt>
                <c:pt idx="11574">
                  <c:v>0.11697282896388859</c:v>
                </c:pt>
                <c:pt idx="11575">
                  <c:v>0.11698420323260859</c:v>
                </c:pt>
                <c:pt idx="11576">
                  <c:v>0.11699557737195618</c:v>
                </c:pt>
                <c:pt idx="11577">
                  <c:v>0.11700649642401868</c:v>
                </c:pt>
                <c:pt idx="11578">
                  <c:v>0.11701696040370226</c:v>
                </c:pt>
                <c:pt idx="11579">
                  <c:v>0.11702696932529102</c:v>
                </c:pt>
                <c:pt idx="11580">
                  <c:v>0.11703652320244791</c:v>
                </c:pt>
                <c:pt idx="11581">
                  <c:v>0.11704516710789166</c:v>
                </c:pt>
                <c:pt idx="11582">
                  <c:v>0.11705244612820843</c:v>
                </c:pt>
                <c:pt idx="11583">
                  <c:v>0.11706018002924042</c:v>
                </c:pt>
                <c:pt idx="11584">
                  <c:v>0.1170710983759299</c:v>
                </c:pt>
                <c:pt idx="11585">
                  <c:v>0.11708611090798259</c:v>
                </c:pt>
                <c:pt idx="11586">
                  <c:v>0.11710294287288503</c:v>
                </c:pt>
                <c:pt idx="11587">
                  <c:v>0.11711750001946605</c:v>
                </c:pt>
                <c:pt idx="11588">
                  <c:v>0.11712978244706543</c:v>
                </c:pt>
                <c:pt idx="11589">
                  <c:v>0.11713979023949668</c:v>
                </c:pt>
                <c:pt idx="11590">
                  <c:v>0.11714843325235999</c:v>
                </c:pt>
                <c:pt idx="11591">
                  <c:v>0.11715616641107569</c:v>
                </c:pt>
                <c:pt idx="11592">
                  <c:v>0.11716298973675103</c:v>
                </c:pt>
                <c:pt idx="11593">
                  <c:v>0.11716890324800994</c:v>
                </c:pt>
                <c:pt idx="11594">
                  <c:v>0.11717436184274918</c:v>
                </c:pt>
                <c:pt idx="11595">
                  <c:v>0.11718163992271877</c:v>
                </c:pt>
                <c:pt idx="11596">
                  <c:v>0.11719028257388421</c:v>
                </c:pt>
                <c:pt idx="11597">
                  <c:v>0.11719847027977072</c:v>
                </c:pt>
                <c:pt idx="11598">
                  <c:v>0.11720483844911309</c:v>
                </c:pt>
                <c:pt idx="11599">
                  <c:v>0.11721211630727578</c:v>
                </c:pt>
                <c:pt idx="11600">
                  <c:v>0.11722030383439715</c:v>
                </c:pt>
                <c:pt idx="11601">
                  <c:v>0.11722894615141158</c:v>
                </c:pt>
                <c:pt idx="11602">
                  <c:v>0.11723895295148708</c:v>
                </c:pt>
                <c:pt idx="11603">
                  <c:v>0.11725032419366115</c:v>
                </c:pt>
                <c:pt idx="11604">
                  <c:v>0.11726033077981426</c:v>
                </c:pt>
                <c:pt idx="11605">
                  <c:v>0.11727033726583677</c:v>
                </c:pt>
                <c:pt idx="11606">
                  <c:v>0.11728170815113995</c:v>
                </c:pt>
                <c:pt idx="11607">
                  <c:v>0.11729171442325348</c:v>
                </c:pt>
                <c:pt idx="11608">
                  <c:v>0.11730081094738053</c:v>
                </c:pt>
                <c:pt idx="11609">
                  <c:v>0.11731218148617813</c:v>
                </c:pt>
                <c:pt idx="11610">
                  <c:v>0.11732446152286385</c:v>
                </c:pt>
                <c:pt idx="11611">
                  <c:v>0.11733446736718657</c:v>
                </c:pt>
                <c:pt idx="11612">
                  <c:v>0.11734265389262047</c:v>
                </c:pt>
                <c:pt idx="11613">
                  <c:v>0.11735084035103592</c:v>
                </c:pt>
                <c:pt idx="11614">
                  <c:v>0.11736039113448435</c:v>
                </c:pt>
                <c:pt idx="11615">
                  <c:v>0.11736994182671642</c:v>
                </c:pt>
                <c:pt idx="11616">
                  <c:v>0.11737812806174408</c:v>
                </c:pt>
                <c:pt idx="11617">
                  <c:v>0.11738676901490511</c:v>
                </c:pt>
                <c:pt idx="11618">
                  <c:v>0.11739722901620143</c:v>
                </c:pt>
                <c:pt idx="11619">
                  <c:v>0.11740859845873253</c:v>
                </c:pt>
                <c:pt idx="11620">
                  <c:v>0.1174190582316964</c:v>
                </c:pt>
                <c:pt idx="11621">
                  <c:v>0.1174276988311905</c:v>
                </c:pt>
                <c:pt idx="11622">
                  <c:v>0.11743452030436949</c:v>
                </c:pt>
                <c:pt idx="11623">
                  <c:v>0.11744179649113839</c:v>
                </c:pt>
                <c:pt idx="11624">
                  <c:v>0.11745089165014908</c:v>
                </c:pt>
                <c:pt idx="11625">
                  <c:v>0.11745953197458874</c:v>
                </c:pt>
                <c:pt idx="11626">
                  <c:v>0.11746862697229468</c:v>
                </c:pt>
                <c:pt idx="11627">
                  <c:v>0.11747590291090212</c:v>
                </c:pt>
                <c:pt idx="11628">
                  <c:v>0.11748090508798596</c:v>
                </c:pt>
                <c:pt idx="11629">
                  <c:v>0.11748727145899526</c:v>
                </c:pt>
                <c:pt idx="11630">
                  <c:v>0.11749682093951515</c:v>
                </c:pt>
                <c:pt idx="11631">
                  <c:v>0.11750909870904452</c:v>
                </c:pt>
                <c:pt idx="11632">
                  <c:v>0.11752092160389867</c:v>
                </c:pt>
                <c:pt idx="11633">
                  <c:v>0.11753001604328572</c:v>
                </c:pt>
                <c:pt idx="11634">
                  <c:v>0.11753729153524539</c:v>
                </c:pt>
                <c:pt idx="11635">
                  <c:v>0.11754729525026159</c:v>
                </c:pt>
                <c:pt idx="11636">
                  <c:v>0.11755775357259668</c:v>
                </c:pt>
                <c:pt idx="11637">
                  <c:v>0.11756411945438046</c:v>
                </c:pt>
                <c:pt idx="11638">
                  <c:v>0.11756912119021011</c:v>
                </c:pt>
                <c:pt idx="11639">
                  <c:v>0.1175782151912614</c:v>
                </c:pt>
                <c:pt idx="11640">
                  <c:v>0.11759094665379743</c:v>
                </c:pt>
                <c:pt idx="11641">
                  <c:v>0.11760413264054952</c:v>
                </c:pt>
                <c:pt idx="11642">
                  <c:v>0.11761640909260949</c:v>
                </c:pt>
                <c:pt idx="11643">
                  <c:v>0.11762732136791912</c:v>
                </c:pt>
                <c:pt idx="11644">
                  <c:v>0.11763459615197169</c:v>
                </c:pt>
                <c:pt idx="11645">
                  <c:v>0.11764005220528106</c:v>
                </c:pt>
                <c:pt idx="11646">
                  <c:v>0.11764596289610646</c:v>
                </c:pt>
                <c:pt idx="11647">
                  <c:v>0.11765232821638677</c:v>
                </c:pt>
                <c:pt idx="11648">
                  <c:v>0.11766005747939924</c:v>
                </c:pt>
                <c:pt idx="11649">
                  <c:v>0.11767005996638151</c:v>
                </c:pt>
                <c:pt idx="11650">
                  <c:v>0.11768051700488903</c:v>
                </c:pt>
                <c:pt idx="11651">
                  <c:v>0.11769051928722807</c:v>
                </c:pt>
                <c:pt idx="11652">
                  <c:v>0.11770143075386109</c:v>
                </c:pt>
                <c:pt idx="11653">
                  <c:v>0.11771279673833406</c:v>
                </c:pt>
                <c:pt idx="11654">
                  <c:v>0.1177250718564652</c:v>
                </c:pt>
                <c:pt idx="11655">
                  <c:v>0.11773916532480193</c:v>
                </c:pt>
                <c:pt idx="11656">
                  <c:v>0.11775416783090274</c:v>
                </c:pt>
                <c:pt idx="11657">
                  <c:v>0.117765533215986</c:v>
                </c:pt>
                <c:pt idx="11658">
                  <c:v>0.11777235238503379</c:v>
                </c:pt>
                <c:pt idx="11659">
                  <c:v>0.11778053532651052</c:v>
                </c:pt>
                <c:pt idx="11660">
                  <c:v>0.1177900820069365</c:v>
                </c:pt>
                <c:pt idx="11661">
                  <c:v>0.11779735560704115</c:v>
                </c:pt>
                <c:pt idx="11662">
                  <c:v>0.11780417455909116</c:v>
                </c:pt>
                <c:pt idx="11663">
                  <c:v>0.11781372101384464</c:v>
                </c:pt>
                <c:pt idx="11664">
                  <c:v>0.11782417655019906</c:v>
                </c:pt>
                <c:pt idx="11665">
                  <c:v>0.11783372281400736</c:v>
                </c:pt>
                <c:pt idx="11666">
                  <c:v>0.11784326898668564</c:v>
                </c:pt>
                <c:pt idx="11667">
                  <c:v>0.11785326964127382</c:v>
                </c:pt>
                <c:pt idx="11668">
                  <c:v>0.11786372476413647</c:v>
                </c:pt>
                <c:pt idx="11669">
                  <c:v>0.11787327065041643</c:v>
                </c:pt>
                <c:pt idx="11670">
                  <c:v>0.11788190732615078</c:v>
                </c:pt>
                <c:pt idx="11671">
                  <c:v>0.11789281670467089</c:v>
                </c:pt>
                <c:pt idx="11672">
                  <c:v>0.11790372596417779</c:v>
                </c:pt>
                <c:pt idx="11673">
                  <c:v>0.11791327146862025</c:v>
                </c:pt>
                <c:pt idx="11674">
                  <c:v>0.11792327142316612</c:v>
                </c:pt>
                <c:pt idx="11675">
                  <c:v>0.1179323622041596</c:v>
                </c:pt>
                <c:pt idx="11676">
                  <c:v>0.11793918023567122</c:v>
                </c:pt>
                <c:pt idx="11677">
                  <c:v>0.11794508915871321</c:v>
                </c:pt>
                <c:pt idx="11678">
                  <c:v>0.11795372521419951</c:v>
                </c:pt>
                <c:pt idx="11679">
                  <c:v>0.11796463380926342</c:v>
                </c:pt>
                <c:pt idx="11680">
                  <c:v>0.11797645131963222</c:v>
                </c:pt>
                <c:pt idx="11681">
                  <c:v>0.11798690515470114</c:v>
                </c:pt>
                <c:pt idx="11682">
                  <c:v>0.11799644986519332</c:v>
                </c:pt>
                <c:pt idx="11683">
                  <c:v>0.11800553998096509</c:v>
                </c:pt>
                <c:pt idx="11684">
                  <c:v>0.11801417551441266</c:v>
                </c:pt>
                <c:pt idx="11685">
                  <c:v>0.11802326546905849</c:v>
                </c:pt>
                <c:pt idx="11686">
                  <c:v>0.11803462779617215</c:v>
                </c:pt>
                <c:pt idx="11687">
                  <c:v>0.11804462653724003</c:v>
                </c:pt>
                <c:pt idx="11688">
                  <c:v>0.11805098932041207</c:v>
                </c:pt>
                <c:pt idx="11689">
                  <c:v>0.11805598862164607</c:v>
                </c:pt>
                <c:pt idx="11690">
                  <c:v>0.11806144237630622</c:v>
                </c:pt>
                <c:pt idx="11691">
                  <c:v>0.11806735057695704</c:v>
                </c:pt>
                <c:pt idx="11692">
                  <c:v>0.11807462216060804</c:v>
                </c:pt>
                <c:pt idx="11693">
                  <c:v>0.11808234816030128</c:v>
                </c:pt>
                <c:pt idx="11694">
                  <c:v>0.11809143749528472</c:v>
                </c:pt>
                <c:pt idx="11695">
                  <c:v>0.11809961782613362</c:v>
                </c:pt>
                <c:pt idx="11696">
                  <c:v>0.11810461688426559</c:v>
                </c:pt>
                <c:pt idx="11697">
                  <c:v>0.11811097928574507</c:v>
                </c:pt>
                <c:pt idx="11698">
                  <c:v>0.11812006836049552</c:v>
                </c:pt>
                <c:pt idx="11699">
                  <c:v>0.11813188403416848</c:v>
                </c:pt>
                <c:pt idx="11700">
                  <c:v>0.11814551733031339</c:v>
                </c:pt>
                <c:pt idx="11701">
                  <c:v>0.1181591504405942</c:v>
                </c:pt>
                <c:pt idx="11702">
                  <c:v>0.11817096565249781</c:v>
                </c:pt>
                <c:pt idx="11703">
                  <c:v>0.11818232630152736</c:v>
                </c:pt>
                <c:pt idx="11704">
                  <c:v>0.11819368682149393</c:v>
                </c:pt>
                <c:pt idx="11705">
                  <c:v>0.11820277514454379</c:v>
                </c:pt>
                <c:pt idx="11706">
                  <c:v>0.11821140897493591</c:v>
                </c:pt>
                <c:pt idx="11707">
                  <c:v>0.11822186035409761</c:v>
                </c:pt>
                <c:pt idx="11708">
                  <c:v>0.11823049401971371</c:v>
                </c:pt>
                <c:pt idx="11709">
                  <c:v>0.11823867321311811</c:v>
                </c:pt>
                <c:pt idx="11710">
                  <c:v>0.11824776112732807</c:v>
                </c:pt>
                <c:pt idx="11711">
                  <c:v>0.11825684895894897</c:v>
                </c:pt>
                <c:pt idx="11712">
                  <c:v>0.11826457355089166</c:v>
                </c:pt>
                <c:pt idx="11713">
                  <c:v>0.11827366122972578</c:v>
                </c:pt>
                <c:pt idx="11714">
                  <c:v>0.11828411195828971</c:v>
                </c:pt>
                <c:pt idx="11715">
                  <c:v>0.11829501694991316</c:v>
                </c:pt>
                <c:pt idx="11716">
                  <c:v>0.11830364998394548</c:v>
                </c:pt>
                <c:pt idx="11717">
                  <c:v>0.1183109198495344</c:v>
                </c:pt>
                <c:pt idx="11718">
                  <c:v>0.11831864402381467</c:v>
                </c:pt>
                <c:pt idx="11719">
                  <c:v>0.11832773121128952</c:v>
                </c:pt>
                <c:pt idx="11720">
                  <c:v>0.11833681831618778</c:v>
                </c:pt>
                <c:pt idx="11721">
                  <c:v>0.11834454229042707</c:v>
                </c:pt>
                <c:pt idx="11722">
                  <c:v>0.11835317489691767</c:v>
                </c:pt>
                <c:pt idx="11723">
                  <c:v>0.1183631704534386</c:v>
                </c:pt>
                <c:pt idx="11724">
                  <c:v>0.11837271157327997</c:v>
                </c:pt>
                <c:pt idx="11725">
                  <c:v>0.11838270693452356</c:v>
                </c:pt>
                <c:pt idx="11726">
                  <c:v>0.11839451950537086</c:v>
                </c:pt>
                <c:pt idx="11727">
                  <c:v>0.11840678625817762</c:v>
                </c:pt>
                <c:pt idx="11728">
                  <c:v>0.11841768991212837</c:v>
                </c:pt>
                <c:pt idx="11729">
                  <c:v>0.11842950206974616</c:v>
                </c:pt>
                <c:pt idx="11730">
                  <c:v>0.11844131408783865</c:v>
                </c:pt>
                <c:pt idx="11731">
                  <c:v>0.11845267166596708</c:v>
                </c:pt>
                <c:pt idx="11732">
                  <c:v>0.11846175763559459</c:v>
                </c:pt>
                <c:pt idx="11733">
                  <c:v>0.11846857205863909</c:v>
                </c:pt>
                <c:pt idx="11734">
                  <c:v>0.11847538643524728</c:v>
                </c:pt>
                <c:pt idx="11735">
                  <c:v>0.11848401791229064</c:v>
                </c:pt>
                <c:pt idx="11736">
                  <c:v>0.11849219503234545</c:v>
                </c:pt>
                <c:pt idx="11737">
                  <c:v>0.11849991780655665</c:v>
                </c:pt>
                <c:pt idx="11738">
                  <c:v>0.11850854907186176</c:v>
                </c:pt>
                <c:pt idx="11739">
                  <c:v>0.11851808880473545</c:v>
                </c:pt>
                <c:pt idx="11740">
                  <c:v>0.1185262656461946</c:v>
                </c:pt>
                <c:pt idx="11741">
                  <c:v>0.11853398815729152</c:v>
                </c:pt>
                <c:pt idx="11742">
                  <c:v>0.11854443616561749</c:v>
                </c:pt>
                <c:pt idx="11743">
                  <c:v>0.11855670107958273</c:v>
                </c:pt>
                <c:pt idx="11744">
                  <c:v>0.11856942009073425</c:v>
                </c:pt>
                <c:pt idx="11745">
                  <c:v>0.11858213894011455</c:v>
                </c:pt>
                <c:pt idx="11746">
                  <c:v>0.11859531186357949</c:v>
                </c:pt>
                <c:pt idx="11747">
                  <c:v>0.11860803038365263</c:v>
                </c:pt>
                <c:pt idx="11748">
                  <c:v>0.11861938606845598</c:v>
                </c:pt>
                <c:pt idx="11749">
                  <c:v>0.11862710786046599</c:v>
                </c:pt>
                <c:pt idx="11750">
                  <c:v>0.11863392115684104</c:v>
                </c:pt>
                <c:pt idx="11751">
                  <c:v>0.11864164283661549</c:v>
                </c:pt>
                <c:pt idx="11752">
                  <c:v>0.11864936445676566</c:v>
                </c:pt>
                <c:pt idx="11753">
                  <c:v>0.11865708601729301</c:v>
                </c:pt>
                <c:pt idx="11754">
                  <c:v>0.1186643533139133</c:v>
                </c:pt>
                <c:pt idx="11755">
                  <c:v>0.11867162055772022</c:v>
                </c:pt>
                <c:pt idx="11756">
                  <c:v>0.11868025034114676</c:v>
                </c:pt>
                <c:pt idx="11757">
                  <c:v>0.11869024262891771</c:v>
                </c:pt>
                <c:pt idx="11758">
                  <c:v>0.11870114319261317</c:v>
                </c:pt>
                <c:pt idx="11759">
                  <c:v>0.11871204363748766</c:v>
                </c:pt>
                <c:pt idx="11760">
                  <c:v>0.11872248978566367</c:v>
                </c:pt>
                <c:pt idx="11761">
                  <c:v>0.11873111913011276</c:v>
                </c:pt>
                <c:pt idx="11762">
                  <c:v>0.1187379317178674</c:v>
                </c:pt>
                <c:pt idx="11763">
                  <c:v>0.11874610676191059</c:v>
                </c:pt>
                <c:pt idx="11764">
                  <c:v>0.11875655255426606</c:v>
                </c:pt>
                <c:pt idx="11765">
                  <c:v>0.11876518160478212</c:v>
                </c:pt>
                <c:pt idx="11766">
                  <c:v>0.11877153980488458</c:v>
                </c:pt>
                <c:pt idx="11767">
                  <c:v>0.11877926042208914</c:v>
                </c:pt>
                <c:pt idx="11768">
                  <c:v>0.11878879757281066</c:v>
                </c:pt>
                <c:pt idx="11769">
                  <c:v>0.11879788048893561</c:v>
                </c:pt>
                <c:pt idx="11770">
                  <c:v>0.11880378434017666</c:v>
                </c:pt>
                <c:pt idx="11771">
                  <c:v>0.11880968815656261</c:v>
                </c:pt>
                <c:pt idx="11772">
                  <c:v>0.11881695434426644</c:v>
                </c:pt>
                <c:pt idx="11773">
                  <c:v>0.11882558287359052</c:v>
                </c:pt>
                <c:pt idx="11774">
                  <c:v>0.1188337572011158</c:v>
                </c:pt>
                <c:pt idx="11775">
                  <c:v>0.11884193146182209</c:v>
                </c:pt>
                <c:pt idx="11776">
                  <c:v>0.11885146801486204</c:v>
                </c:pt>
                <c:pt idx="11777">
                  <c:v>0.11886191270669964</c:v>
                </c:pt>
                <c:pt idx="11778">
                  <c:v>0.11887235728944665</c:v>
                </c:pt>
                <c:pt idx="11779">
                  <c:v>0.11888370997305094</c:v>
                </c:pt>
                <c:pt idx="11780">
                  <c:v>0.11889506252777315</c:v>
                </c:pt>
                <c:pt idx="11781">
                  <c:v>0.11890550676429162</c:v>
                </c:pt>
                <c:pt idx="11782">
                  <c:v>0.11891322634726166</c:v>
                </c:pt>
                <c:pt idx="11783">
                  <c:v>0.11891958360613868</c:v>
                </c:pt>
                <c:pt idx="11784">
                  <c:v>0.11892730308044261</c:v>
                </c:pt>
                <c:pt idx="11785">
                  <c:v>0.11893683881937055</c:v>
                </c:pt>
                <c:pt idx="11786">
                  <c:v>0.11894773669537437</c:v>
                </c:pt>
                <c:pt idx="11787">
                  <c:v>0.11895863445261616</c:v>
                </c:pt>
                <c:pt idx="11788">
                  <c:v>0.11896816989278237</c:v>
                </c:pt>
                <c:pt idx="11789">
                  <c:v>0.11897725117983701</c:v>
                </c:pt>
                <c:pt idx="11790">
                  <c:v>0.11898633238442255</c:v>
                </c:pt>
                <c:pt idx="11791">
                  <c:v>0.11899541350654062</c:v>
                </c:pt>
                <c:pt idx="11792">
                  <c:v>0.11900358644593825</c:v>
                </c:pt>
                <c:pt idx="11793">
                  <c:v>0.11901221336505878</c:v>
                </c:pt>
                <c:pt idx="11794">
                  <c:v>0.1190199321243454</c:v>
                </c:pt>
                <c:pt idx="11795">
                  <c:v>0.11902628870490475</c:v>
                </c:pt>
                <c:pt idx="11796">
                  <c:v>0.11903173717036711</c:v>
                </c:pt>
                <c:pt idx="11797">
                  <c:v>0.11903945577895643</c:v>
                </c:pt>
                <c:pt idx="11798">
                  <c:v>0.11905035253671702</c:v>
                </c:pt>
                <c:pt idx="11799">
                  <c:v>0.11906215722363199</c:v>
                </c:pt>
                <c:pt idx="11800">
                  <c:v>0.11907214569602682</c:v>
                </c:pt>
                <c:pt idx="11801">
                  <c:v>0.11907759391164524</c:v>
                </c:pt>
                <c:pt idx="11802">
                  <c:v>0.11908258808322024</c:v>
                </c:pt>
                <c:pt idx="11803">
                  <c:v>0.1190889442655155</c:v>
                </c:pt>
                <c:pt idx="11804">
                  <c:v>0.11909530040741018</c:v>
                </c:pt>
                <c:pt idx="11805">
                  <c:v>0.11910120250299445</c:v>
                </c:pt>
                <c:pt idx="11806">
                  <c:v>0.11910846657281667</c:v>
                </c:pt>
                <c:pt idx="11807">
                  <c:v>0.11911618458918675</c:v>
                </c:pt>
                <c:pt idx="11808">
                  <c:v>0.11912526453218304</c:v>
                </c:pt>
                <c:pt idx="11809">
                  <c:v>0.11913570636470647</c:v>
                </c:pt>
                <c:pt idx="11810">
                  <c:v>0.11914660207370405</c:v>
                </c:pt>
                <c:pt idx="11811">
                  <c:v>0.11915568174051668</c:v>
                </c:pt>
                <c:pt idx="11812">
                  <c:v>0.11916158347973629</c:v>
                </c:pt>
                <c:pt idx="11813">
                  <c:v>0.11916703120810172</c:v>
                </c:pt>
                <c:pt idx="11814">
                  <c:v>0.11917611068942732</c:v>
                </c:pt>
                <c:pt idx="11815">
                  <c:v>0.11918700595820247</c:v>
                </c:pt>
                <c:pt idx="11816">
                  <c:v>0.11919699318363323</c:v>
                </c:pt>
                <c:pt idx="11817">
                  <c:v>0.1192051644757053</c:v>
                </c:pt>
                <c:pt idx="11818">
                  <c:v>0.11921151987893289</c:v>
                </c:pt>
                <c:pt idx="11819">
                  <c:v>0.11921696733526578</c:v>
                </c:pt>
                <c:pt idx="11820">
                  <c:v>0.11922559241377118</c:v>
                </c:pt>
                <c:pt idx="11821">
                  <c:v>0.11923603319874565</c:v>
                </c:pt>
                <c:pt idx="11822">
                  <c:v>0.11924828963331739</c:v>
                </c:pt>
                <c:pt idx="11823">
                  <c:v>0.11925963804990686</c:v>
                </c:pt>
                <c:pt idx="11824">
                  <c:v>0.11926871669045315</c:v>
                </c:pt>
                <c:pt idx="11825">
                  <c:v>0.11927643347011414</c:v>
                </c:pt>
                <c:pt idx="11826">
                  <c:v>0.11928369626716251</c:v>
                </c:pt>
                <c:pt idx="11827">
                  <c:v>0.11929368252697695</c:v>
                </c:pt>
                <c:pt idx="11828">
                  <c:v>0.1193059382549978</c:v>
                </c:pt>
                <c:pt idx="11829">
                  <c:v>0.11931773992520674</c:v>
                </c:pt>
                <c:pt idx="11830">
                  <c:v>0.11932727194177521</c:v>
                </c:pt>
                <c:pt idx="11831">
                  <c:v>0.11933771166519536</c:v>
                </c:pt>
                <c:pt idx="11832">
                  <c:v>0.11934951296043296</c:v>
                </c:pt>
                <c:pt idx="11833">
                  <c:v>0.11936176800423466</c:v>
                </c:pt>
                <c:pt idx="11834">
                  <c:v>0.11937356901558142</c:v>
                </c:pt>
                <c:pt idx="11835">
                  <c:v>0.11938582376458051</c:v>
                </c:pt>
                <c:pt idx="11836">
                  <c:v>0.1194003477170747</c:v>
                </c:pt>
                <c:pt idx="11837">
                  <c:v>0.11941532532215146</c:v>
                </c:pt>
                <c:pt idx="11838">
                  <c:v>0.11942894113210396</c:v>
                </c:pt>
                <c:pt idx="11839">
                  <c:v>0.11943801823574542</c:v>
                </c:pt>
                <c:pt idx="11840">
                  <c:v>0.11944301060762808</c:v>
                </c:pt>
                <c:pt idx="11841">
                  <c:v>0.11944664140788844</c:v>
                </c:pt>
                <c:pt idx="11842">
                  <c:v>0.11945344912284488</c:v>
                </c:pt>
                <c:pt idx="11843">
                  <c:v>0.11946252600402844</c:v>
                </c:pt>
                <c:pt idx="11844">
                  <c:v>0.11947296431553651</c:v>
                </c:pt>
                <c:pt idx="11845">
                  <c:v>0.11948113335288804</c:v>
                </c:pt>
                <c:pt idx="11846">
                  <c:v>0.11948794083303799</c:v>
                </c:pt>
                <c:pt idx="11847">
                  <c:v>0.11949384061168304</c:v>
                </c:pt>
                <c:pt idx="11848">
                  <c:v>0.1195015556543141</c:v>
                </c:pt>
                <c:pt idx="11849">
                  <c:v>0.11951244737787502</c:v>
                </c:pt>
                <c:pt idx="11850">
                  <c:v>0.11952560805223746</c:v>
                </c:pt>
                <c:pt idx="11851">
                  <c:v>0.11953831474589681</c:v>
                </c:pt>
                <c:pt idx="11852">
                  <c:v>0.11954920606909743</c:v>
                </c:pt>
                <c:pt idx="11853">
                  <c:v>0.11955828208115236</c:v>
                </c:pt>
                <c:pt idx="11854">
                  <c:v>0.11956690421630614</c:v>
                </c:pt>
                <c:pt idx="11855">
                  <c:v>0.11957643385814352</c:v>
                </c:pt>
                <c:pt idx="11856">
                  <c:v>0.11958777855144789</c:v>
                </c:pt>
                <c:pt idx="11857">
                  <c:v>0.1195977617750944</c:v>
                </c:pt>
                <c:pt idx="11858">
                  <c:v>0.1196059297930387</c:v>
                </c:pt>
                <c:pt idx="11859">
                  <c:v>0.11961455151737913</c:v>
                </c:pt>
                <c:pt idx="11860">
                  <c:v>0.11962544201029664</c:v>
                </c:pt>
                <c:pt idx="11861">
                  <c:v>0.1196349710943089</c:v>
                </c:pt>
                <c:pt idx="11862">
                  <c:v>0.11964268504819353</c:v>
                </c:pt>
                <c:pt idx="11863">
                  <c:v>0.11964858391395509</c:v>
                </c:pt>
                <c:pt idx="11864">
                  <c:v>0.11965539025428799</c:v>
                </c:pt>
                <c:pt idx="11865">
                  <c:v>0.11966718780112429</c:v>
                </c:pt>
                <c:pt idx="11866">
                  <c:v>0.11968080018222046</c:v>
                </c:pt>
                <c:pt idx="11867">
                  <c:v>0.11969078247725923</c:v>
                </c:pt>
                <c:pt idx="11868">
                  <c:v>0.11969713479494758</c:v>
                </c:pt>
                <c:pt idx="11869">
                  <c:v>0.11970439453718151</c:v>
                </c:pt>
                <c:pt idx="11870">
                  <c:v>0.11971301541263148</c:v>
                </c:pt>
                <c:pt idx="11871">
                  <c:v>0.11972254366218998</c:v>
                </c:pt>
                <c:pt idx="11872">
                  <c:v>0.11973252554054363</c:v>
                </c:pt>
                <c:pt idx="11873">
                  <c:v>0.11974114617348418</c:v>
                </c:pt>
                <c:pt idx="11874">
                  <c:v>0.11974931302035065</c:v>
                </c:pt>
                <c:pt idx="11875">
                  <c:v>0.11975747980052058</c:v>
                </c:pt>
                <c:pt idx="11876">
                  <c:v>0.11976700762642266</c:v>
                </c:pt>
                <c:pt idx="11877">
                  <c:v>0.11977562796211232</c:v>
                </c:pt>
                <c:pt idx="11878">
                  <c:v>0.11978424822349247</c:v>
                </c:pt>
                <c:pt idx="11879">
                  <c:v>0.11979513686849599</c:v>
                </c:pt>
                <c:pt idx="11880">
                  <c:v>0.1198060253949379</c:v>
                </c:pt>
                <c:pt idx="11881">
                  <c:v>0.11981600644002612</c:v>
                </c:pt>
                <c:pt idx="11882">
                  <c:v>0.11982689473923309</c:v>
                </c:pt>
                <c:pt idx="11883">
                  <c:v>0.11983914393413225</c:v>
                </c:pt>
                <c:pt idx="11884">
                  <c:v>0.11985366130416562</c:v>
                </c:pt>
                <c:pt idx="11885">
                  <c:v>0.11986863212127999</c:v>
                </c:pt>
                <c:pt idx="11886">
                  <c:v>0.11988088080494355</c:v>
                </c:pt>
                <c:pt idx="11887">
                  <c:v>0.11988768556437385</c:v>
                </c:pt>
                <c:pt idx="11888">
                  <c:v>0.11989403663139842</c:v>
                </c:pt>
                <c:pt idx="11889">
                  <c:v>0.1199026558721296</c:v>
                </c:pt>
                <c:pt idx="11890">
                  <c:v>0.11991172867685117</c:v>
                </c:pt>
                <c:pt idx="11891">
                  <c:v>0.11991989413072106</c:v>
                </c:pt>
                <c:pt idx="11892">
                  <c:v>0.1199289667790452</c:v>
                </c:pt>
                <c:pt idx="11893">
                  <c:v>0.11993940022286</c:v>
                </c:pt>
                <c:pt idx="11894">
                  <c:v>0.11995028717860871</c:v>
                </c:pt>
                <c:pt idx="11895">
                  <c:v>0.11996162763147843</c:v>
                </c:pt>
                <c:pt idx="11896">
                  <c:v>0.11997251434524228</c:v>
                </c:pt>
                <c:pt idx="11897">
                  <c:v>0.11998204012256286</c:v>
                </c:pt>
                <c:pt idx="11898">
                  <c:v>0.11999156580914368</c:v>
                </c:pt>
                <c:pt idx="11899">
                  <c:v>0.12000154500252569</c:v>
                </c:pt>
                <c:pt idx="11900">
                  <c:v>0.12000970972304049</c:v>
                </c:pt>
                <c:pt idx="11901">
                  <c:v>0.12001742078676139</c:v>
                </c:pt>
                <c:pt idx="11902">
                  <c:v>0.120027399722136</c:v>
                </c:pt>
                <c:pt idx="11903">
                  <c:v>0.12003873930055339</c:v>
                </c:pt>
                <c:pt idx="11904">
                  <c:v>0.12004962517486154</c:v>
                </c:pt>
                <c:pt idx="11905">
                  <c:v>0.12006051093066876</c:v>
                </c:pt>
                <c:pt idx="11906">
                  <c:v>0.12007230369907103</c:v>
                </c:pt>
                <c:pt idx="11907">
                  <c:v>0.12008228208679053</c:v>
                </c:pt>
                <c:pt idx="11908">
                  <c:v>0.12008999259092359</c:v>
                </c:pt>
                <c:pt idx="11909">
                  <c:v>0.12009815658932353</c:v>
                </c:pt>
                <c:pt idx="11910">
                  <c:v>0.12010541342083673</c:v>
                </c:pt>
                <c:pt idx="11911">
                  <c:v>0.12011221665255342</c:v>
                </c:pt>
                <c:pt idx="11912">
                  <c:v>0.12012128755617869</c:v>
                </c:pt>
                <c:pt idx="11913">
                  <c:v>0.12013035837752339</c:v>
                </c:pt>
                <c:pt idx="11914">
                  <c:v>0.12014078972035254</c:v>
                </c:pt>
                <c:pt idx="11915">
                  <c:v>0.12015348859954048</c:v>
                </c:pt>
                <c:pt idx="11916">
                  <c:v>0.1201652802715366</c:v>
                </c:pt>
                <c:pt idx="11917">
                  <c:v>0.12017435069384171</c:v>
                </c:pt>
                <c:pt idx="11918">
                  <c:v>0.12018115345657986</c:v>
                </c:pt>
                <c:pt idx="11919">
                  <c:v>0.12018840968582581</c:v>
                </c:pt>
                <c:pt idx="11920">
                  <c:v>0.12019702638966911</c:v>
                </c:pt>
                <c:pt idx="11921">
                  <c:v>0.12020655002858807</c:v>
                </c:pt>
                <c:pt idx="11922">
                  <c:v>0.12021516657612361</c:v>
                </c:pt>
                <c:pt idx="11923">
                  <c:v>0.1202233295526713</c:v>
                </c:pt>
                <c:pt idx="11924">
                  <c:v>0.12023239944846273</c:v>
                </c:pt>
                <c:pt idx="11925">
                  <c:v>0.12024101577326927</c:v>
                </c:pt>
                <c:pt idx="11926">
                  <c:v>0.12024917853881441</c:v>
                </c:pt>
                <c:pt idx="11927">
                  <c:v>0.12025643427447319</c:v>
                </c:pt>
                <c:pt idx="11928">
                  <c:v>0.1202636899574871</c:v>
                </c:pt>
                <c:pt idx="11929">
                  <c:v>0.12027094558785624</c:v>
                </c:pt>
                <c:pt idx="11930">
                  <c:v>0.12027729422124503</c:v>
                </c:pt>
                <c:pt idx="11931">
                  <c:v>0.12028454975290774</c:v>
                </c:pt>
                <c:pt idx="11932">
                  <c:v>0.12029452602298904</c:v>
                </c:pt>
                <c:pt idx="11933">
                  <c:v>0.12030631603204452</c:v>
                </c:pt>
                <c:pt idx="11934">
                  <c:v>0.12031629208498316</c:v>
                </c:pt>
                <c:pt idx="11935">
                  <c:v>0.12032490768697693</c:v>
                </c:pt>
                <c:pt idx="11936">
                  <c:v>0.1203339766615163</c:v>
                </c:pt>
                <c:pt idx="11937">
                  <c:v>0.1203444058805605</c:v>
                </c:pt>
                <c:pt idx="11938">
                  <c:v>0.12035528842794732</c:v>
                </c:pt>
                <c:pt idx="11939">
                  <c:v>0.12036571742473011</c:v>
                </c:pt>
                <c:pt idx="11940">
                  <c:v>0.12037478602917619</c:v>
                </c:pt>
                <c:pt idx="11941">
                  <c:v>0.12038340112722618</c:v>
                </c:pt>
                <c:pt idx="11942">
                  <c:v>0.1203915627306005</c:v>
                </c:pt>
                <c:pt idx="11943">
                  <c:v>0.12040063110066999</c:v>
                </c:pt>
                <c:pt idx="11944">
                  <c:v>0.12041060621276521</c:v>
                </c:pt>
                <c:pt idx="11945">
                  <c:v>0.12042012781785413</c:v>
                </c:pt>
                <c:pt idx="11946">
                  <c:v>0.12043055613845252</c:v>
                </c:pt>
                <c:pt idx="11947">
                  <c:v>0.12044325133848829</c:v>
                </c:pt>
                <c:pt idx="11948">
                  <c:v>0.12045458620233047</c:v>
                </c:pt>
                <c:pt idx="11949">
                  <c:v>0.12046184044776438</c:v>
                </c:pt>
                <c:pt idx="11950">
                  <c:v>0.12046909464057445</c:v>
                </c:pt>
                <c:pt idx="11951">
                  <c:v>0.12047680216277618</c:v>
                </c:pt>
                <c:pt idx="11952">
                  <c:v>0.12048450962557228</c:v>
                </c:pt>
                <c:pt idx="11953">
                  <c:v>0.12049221702896409</c:v>
                </c:pt>
                <c:pt idx="11954">
                  <c:v>0.12049947100142079</c:v>
                </c:pt>
                <c:pt idx="11955">
                  <c:v>0.12050989849464006</c:v>
                </c:pt>
                <c:pt idx="11956">
                  <c:v>0.12052349940934708</c:v>
                </c:pt>
                <c:pt idx="11957">
                  <c:v>0.12053438000792525</c:v>
                </c:pt>
                <c:pt idx="11958">
                  <c:v>0.12054299373117316</c:v>
                </c:pt>
                <c:pt idx="11959">
                  <c:v>0.12055070068381936</c:v>
                </c:pt>
                <c:pt idx="11960">
                  <c:v>0.1205593142664871</c:v>
                </c:pt>
                <c:pt idx="11961">
                  <c:v>0.12056928779583373</c:v>
                </c:pt>
                <c:pt idx="11962">
                  <c:v>0.12058062123116806</c:v>
                </c:pt>
                <c:pt idx="11963">
                  <c:v>0.12059059454801244</c:v>
                </c:pt>
                <c:pt idx="11964">
                  <c:v>0.12059739447974098</c:v>
                </c:pt>
                <c:pt idx="11965">
                  <c:v>0.12060283439183202</c:v>
                </c:pt>
                <c:pt idx="11966">
                  <c:v>0.12061054088330445</c:v>
                </c:pt>
                <c:pt idx="11967">
                  <c:v>0.12061870063307219</c:v>
                </c:pt>
                <c:pt idx="11968">
                  <c:v>0.12062550037368494</c:v>
                </c:pt>
                <c:pt idx="11969">
                  <c:v>0.12063230006806119</c:v>
                </c:pt>
                <c:pt idx="11970">
                  <c:v>0.1206413662553079</c:v>
                </c:pt>
                <c:pt idx="11971">
                  <c:v>0.12065133896634427</c:v>
                </c:pt>
                <c:pt idx="11972">
                  <c:v>0.12066176487609009</c:v>
                </c:pt>
                <c:pt idx="11973">
                  <c:v>0.12067083079620847</c:v>
                </c:pt>
                <c:pt idx="11974">
                  <c:v>0.12067944334419221</c:v>
                </c:pt>
                <c:pt idx="11975">
                  <c:v>0.12068760253175467</c:v>
                </c:pt>
                <c:pt idx="11976">
                  <c:v>0.12069666821763521</c:v>
                </c:pt>
                <c:pt idx="11977">
                  <c:v>0.12070709365479514</c:v>
                </c:pt>
                <c:pt idx="11978">
                  <c:v>0.12071797225595243</c:v>
                </c:pt>
                <c:pt idx="11979">
                  <c:v>0.12072794420305236</c:v>
                </c:pt>
                <c:pt idx="11980">
                  <c:v>0.12073700952321666</c:v>
                </c:pt>
                <c:pt idx="11981">
                  <c:v>0.12074562150125462</c:v>
                </c:pt>
                <c:pt idx="11982">
                  <c:v>0.12075423340512666</c:v>
                </c:pt>
                <c:pt idx="11983">
                  <c:v>0.1207637517389107</c:v>
                </c:pt>
                <c:pt idx="11984">
                  <c:v>0.12077236348664896</c:v>
                </c:pt>
                <c:pt idx="11985">
                  <c:v>0.12077916218247789</c:v>
                </c:pt>
                <c:pt idx="11986">
                  <c:v>0.12078596083208476</c:v>
                </c:pt>
                <c:pt idx="11987">
                  <c:v>0.12079411915060102</c:v>
                </c:pt>
                <c:pt idx="11988">
                  <c:v>0.12080273063682789</c:v>
                </c:pt>
                <c:pt idx="11989">
                  <c:v>0.12081088881853247</c:v>
                </c:pt>
                <c:pt idx="11990">
                  <c:v>0.1208167807972607</c:v>
                </c:pt>
                <c:pt idx="11991">
                  <c:v>0.12082357919111752</c:v>
                </c:pt>
                <c:pt idx="11992">
                  <c:v>0.12083309686487105</c:v>
                </c:pt>
                <c:pt idx="11993">
                  <c:v>0.12084759981259535</c:v>
                </c:pt>
                <c:pt idx="11994">
                  <c:v>0.12086164934262759</c:v>
                </c:pt>
                <c:pt idx="11995">
                  <c:v>0.12087433907106304</c:v>
                </c:pt>
                <c:pt idx="11996">
                  <c:v>0.12088612224613969</c:v>
                </c:pt>
                <c:pt idx="11997">
                  <c:v>0.12089790528237424</c:v>
                </c:pt>
                <c:pt idx="11998">
                  <c:v>0.12090651587489858</c:v>
                </c:pt>
                <c:pt idx="11999">
                  <c:v>0.12091376684267624</c:v>
                </c:pt>
                <c:pt idx="12000">
                  <c:v>0.1209223772986249</c:v>
                </c:pt>
                <c:pt idx="12001">
                  <c:v>0.12093280038294697</c:v>
                </c:pt>
                <c:pt idx="12002">
                  <c:v>0.12094412969920705</c:v>
                </c:pt>
                <c:pt idx="12003">
                  <c:v>0.12095500572206315</c:v>
                </c:pt>
                <c:pt idx="12004">
                  <c:v>0.12096406898408542</c:v>
                </c:pt>
                <c:pt idx="12005">
                  <c:v>0.12097041321862617</c:v>
                </c:pt>
                <c:pt idx="12006">
                  <c:v>0.12097721056811309</c:v>
                </c:pt>
                <c:pt idx="12007">
                  <c:v>0.12098717993045016</c:v>
                </c:pt>
                <c:pt idx="12008">
                  <c:v>0.12099896177598569</c:v>
                </c:pt>
                <c:pt idx="12009">
                  <c:v>0.12101074348271111</c:v>
                </c:pt>
                <c:pt idx="12010">
                  <c:v>0.12102071251075359</c:v>
                </c:pt>
                <c:pt idx="12011">
                  <c:v>0.12102705638594596</c:v>
                </c:pt>
                <c:pt idx="12012">
                  <c:v>0.12103294709116093</c:v>
                </c:pt>
                <c:pt idx="12013">
                  <c:v>0.12104065026869919</c:v>
                </c:pt>
                <c:pt idx="12014">
                  <c:v>0.12105061899860582</c:v>
                </c:pt>
                <c:pt idx="12015">
                  <c:v>0.12106104074634667</c:v>
                </c:pt>
                <c:pt idx="12016">
                  <c:v>0.12107055616029788</c:v>
                </c:pt>
                <c:pt idx="12017">
                  <c:v>0.12108097770026166</c:v>
                </c:pt>
                <c:pt idx="12018">
                  <c:v>0.12109139913161812</c:v>
                </c:pt>
                <c:pt idx="12019">
                  <c:v>0.12110272665121564</c:v>
                </c:pt>
                <c:pt idx="12020">
                  <c:v>0.12111541332083352</c:v>
                </c:pt>
                <c:pt idx="12021">
                  <c:v>0.12112628748097469</c:v>
                </c:pt>
                <c:pt idx="12022">
                  <c:v>0.12113444302348152</c:v>
                </c:pt>
                <c:pt idx="12023">
                  <c:v>0.1211416923387609</c:v>
                </c:pt>
                <c:pt idx="12024">
                  <c:v>0.12114984775563413</c:v>
                </c:pt>
                <c:pt idx="12025">
                  <c:v>0.12115845617906711</c:v>
                </c:pt>
                <c:pt idx="12026">
                  <c:v>0.12116479918049396</c:v>
                </c:pt>
                <c:pt idx="12027">
                  <c:v>0.12116978293910423</c:v>
                </c:pt>
                <c:pt idx="12028">
                  <c:v>0.12117839119092905</c:v>
                </c:pt>
                <c:pt idx="12029">
                  <c:v>0.12119017078387209</c:v>
                </c:pt>
                <c:pt idx="12030">
                  <c:v>0.1212001380233679</c:v>
                </c:pt>
                <c:pt idx="12031">
                  <c:v>0.12120693381151977</c:v>
                </c:pt>
                <c:pt idx="12032">
                  <c:v>0.12121282345722813</c:v>
                </c:pt>
                <c:pt idx="12033">
                  <c:v>0.12121916611381346</c:v>
                </c:pt>
                <c:pt idx="12034">
                  <c:v>0.12122822698200796</c:v>
                </c:pt>
                <c:pt idx="12035">
                  <c:v>0.1212377408052535</c:v>
                </c:pt>
                <c:pt idx="12036">
                  <c:v>0.12124906666729302</c:v>
                </c:pt>
                <c:pt idx="12037">
                  <c:v>0.12126084542774193</c:v>
                </c:pt>
                <c:pt idx="12038">
                  <c:v>0.12127035894066777</c:v>
                </c:pt>
                <c:pt idx="12039">
                  <c:v>0.12127806028960426</c:v>
                </c:pt>
                <c:pt idx="12040">
                  <c:v>0.12128621459442049</c:v>
                </c:pt>
                <c:pt idx="12041">
                  <c:v>0.12129527485512052</c:v>
                </c:pt>
                <c:pt idx="12042">
                  <c:v>0.12130478804050866</c:v>
                </c:pt>
                <c:pt idx="12043">
                  <c:v>0.12131430113539707</c:v>
                </c:pt>
                <c:pt idx="12044">
                  <c:v>0.1213233611416306</c:v>
                </c:pt>
                <c:pt idx="12045">
                  <c:v>0.12133196807152287</c:v>
                </c:pt>
                <c:pt idx="12046">
                  <c:v>0.12134057492733646</c:v>
                </c:pt>
                <c:pt idx="12047">
                  <c:v>0.12135144663932312</c:v>
                </c:pt>
                <c:pt idx="12048">
                  <c:v>0.12136367717403106</c:v>
                </c:pt>
                <c:pt idx="12049">
                  <c:v>0.12137500160983078</c:v>
                </c:pt>
                <c:pt idx="12050">
                  <c:v>0.12138541997750367</c:v>
                </c:pt>
                <c:pt idx="12051">
                  <c:v>0.12139447933942571</c:v>
                </c:pt>
                <c:pt idx="12052">
                  <c:v>0.12140444454274757</c:v>
                </c:pt>
                <c:pt idx="12053">
                  <c:v>0.12141667442928394</c:v>
                </c:pt>
                <c:pt idx="12054">
                  <c:v>0.1214279982649389</c:v>
                </c:pt>
                <c:pt idx="12055">
                  <c:v>0.12143751018779438</c:v>
                </c:pt>
                <c:pt idx="12056">
                  <c:v>0.12144521024955363</c:v>
                </c:pt>
                <c:pt idx="12057">
                  <c:v>0.12145426906983253</c:v>
                </c:pt>
                <c:pt idx="12058">
                  <c:v>0.12146468661170495</c:v>
                </c:pt>
                <c:pt idx="12059">
                  <c:v>0.12147465111542524</c:v>
                </c:pt>
                <c:pt idx="12060">
                  <c:v>0.12148325674327959</c:v>
                </c:pt>
                <c:pt idx="12061">
                  <c:v>0.12149095645279646</c:v>
                </c:pt>
                <c:pt idx="12062">
                  <c:v>0.12149956194033498</c:v>
                </c:pt>
                <c:pt idx="12063">
                  <c:v>0.12150771443916636</c:v>
                </c:pt>
                <c:pt idx="12064">
                  <c:v>0.12151496104899852</c:v>
                </c:pt>
                <c:pt idx="12065">
                  <c:v>0.12152356632996889</c:v>
                </c:pt>
                <c:pt idx="12066">
                  <c:v>0.12153488895526929</c:v>
                </c:pt>
                <c:pt idx="12067">
                  <c:v>0.12154802304000813</c:v>
                </c:pt>
                <c:pt idx="12068">
                  <c:v>0.12155979827966848</c:v>
                </c:pt>
                <c:pt idx="12069">
                  <c:v>0.12156885606197917</c:v>
                </c:pt>
                <c:pt idx="12070">
                  <c:v>0.12157746087918239</c:v>
                </c:pt>
                <c:pt idx="12071">
                  <c:v>0.12158515986339212</c:v>
                </c:pt>
                <c:pt idx="12072">
                  <c:v>0.12159059440479363</c:v>
                </c:pt>
                <c:pt idx="12073">
                  <c:v>0.12159738754001366</c:v>
                </c:pt>
                <c:pt idx="12074">
                  <c:v>0.12160644498185705</c:v>
                </c:pt>
                <c:pt idx="12075">
                  <c:v>0.12161731380378084</c:v>
                </c:pt>
                <c:pt idx="12076">
                  <c:v>0.12162772964727545</c:v>
                </c:pt>
                <c:pt idx="12077">
                  <c:v>0.12163723967050016</c:v>
                </c:pt>
                <c:pt idx="12078">
                  <c:v>0.12164674960328557</c:v>
                </c:pt>
                <c:pt idx="12079">
                  <c:v>0.12165444805406268</c:v>
                </c:pt>
                <c:pt idx="12080">
                  <c:v>0.12166033506466821</c:v>
                </c:pt>
                <c:pt idx="12081">
                  <c:v>0.1216653163542652</c:v>
                </c:pt>
                <c:pt idx="12082">
                  <c:v>0.12167301466210942</c:v>
                </c:pt>
                <c:pt idx="12083">
                  <c:v>0.1216843355953981</c:v>
                </c:pt>
                <c:pt idx="12084">
                  <c:v>0.12169293941898281</c:v>
                </c:pt>
                <c:pt idx="12085">
                  <c:v>0.12169746771745182</c:v>
                </c:pt>
                <c:pt idx="12086">
                  <c:v>0.12170244882208422</c:v>
                </c:pt>
                <c:pt idx="12087">
                  <c:v>0.12170924119750712</c:v>
                </c:pt>
                <c:pt idx="12088">
                  <c:v>0.12171603352679389</c:v>
                </c:pt>
                <c:pt idx="12089">
                  <c:v>0.12172599552629404</c:v>
                </c:pt>
                <c:pt idx="12090">
                  <c:v>0.12173731585980921</c:v>
                </c:pt>
                <c:pt idx="12091">
                  <c:v>0.12174863606517593</c:v>
                </c:pt>
                <c:pt idx="12092">
                  <c:v>0.12176040894282067</c:v>
                </c:pt>
                <c:pt idx="12093">
                  <c:v>0.1217721816818662</c:v>
                </c:pt>
                <c:pt idx="12094">
                  <c:v>0.12178350149255392</c:v>
                </c:pt>
                <c:pt idx="12095">
                  <c:v>0.1217939156052161</c:v>
                </c:pt>
                <c:pt idx="12096">
                  <c:v>0.12180342404814749</c:v>
                </c:pt>
                <c:pt idx="12097">
                  <c:v>0.12181474350518497</c:v>
                </c:pt>
                <c:pt idx="12098">
                  <c:v>0.12182877945396658</c:v>
                </c:pt>
                <c:pt idx="12099">
                  <c:v>0.12184145691579397</c:v>
                </c:pt>
                <c:pt idx="12100">
                  <c:v>0.12185005938764636</c:v>
                </c:pt>
                <c:pt idx="12101">
                  <c:v>0.12185820902956031</c:v>
                </c:pt>
                <c:pt idx="12102">
                  <c:v>0.12186681135730494</c:v>
                </c:pt>
                <c:pt idx="12103">
                  <c:v>0.12187360261641124</c:v>
                </c:pt>
                <c:pt idx="12104">
                  <c:v>0.12187903559048911</c:v>
                </c:pt>
                <c:pt idx="12105">
                  <c:v>0.12188673225323904</c:v>
                </c:pt>
                <c:pt idx="12106">
                  <c:v>0.12189442885675029</c:v>
                </c:pt>
                <c:pt idx="12107">
                  <c:v>0.12190257813707846</c:v>
                </c:pt>
                <c:pt idx="12108">
                  <c:v>0.12191253827840388</c:v>
                </c:pt>
                <c:pt idx="12109">
                  <c:v>0.12192385650040194</c:v>
                </c:pt>
                <c:pt idx="12110">
                  <c:v>0.1219342691515015</c:v>
                </c:pt>
                <c:pt idx="12111">
                  <c:v>0.12194468169417867</c:v>
                </c:pt>
                <c:pt idx="12112">
                  <c:v>0.12195735768675441</c:v>
                </c:pt>
                <c:pt idx="12113">
                  <c:v>0.12196912810741574</c:v>
                </c:pt>
                <c:pt idx="12114">
                  <c:v>0.12197772948105547</c:v>
                </c:pt>
                <c:pt idx="12115">
                  <c:v>0.12198497268568444</c:v>
                </c:pt>
                <c:pt idx="12116">
                  <c:v>0.12199176314237666</c:v>
                </c:pt>
                <c:pt idx="12117">
                  <c:v>0.12200036432132665</c:v>
                </c:pt>
                <c:pt idx="12118">
                  <c:v>0.1220098708014641</c:v>
                </c:pt>
                <c:pt idx="12119">
                  <c:v>0.12201892450805166</c:v>
                </c:pt>
                <c:pt idx="12120">
                  <c:v>0.12202888349062409</c:v>
                </c:pt>
                <c:pt idx="12121">
                  <c:v>0.1220392950481774</c:v>
                </c:pt>
                <c:pt idx="12122">
                  <c:v>0.12204834848837152</c:v>
                </c:pt>
                <c:pt idx="12123">
                  <c:v>0.12205559118151275</c:v>
                </c:pt>
                <c:pt idx="12124">
                  <c:v>0.12206192849498065</c:v>
                </c:pt>
                <c:pt idx="12125">
                  <c:v>0.12206826576828733</c:v>
                </c:pt>
                <c:pt idx="12126">
                  <c:v>0.12207505565940696</c:v>
                </c:pt>
                <c:pt idx="12127">
                  <c:v>0.12208229815911964</c:v>
                </c:pt>
                <c:pt idx="12128">
                  <c:v>0.12209270916056073</c:v>
                </c:pt>
                <c:pt idx="12129">
                  <c:v>0.12210447798819554</c:v>
                </c:pt>
                <c:pt idx="12130">
                  <c:v>0.12211443611878268</c:v>
                </c:pt>
                <c:pt idx="12131">
                  <c:v>0.12212122569641923</c:v>
                </c:pt>
                <c:pt idx="12132">
                  <c:v>0.12212484678564292</c:v>
                </c:pt>
                <c:pt idx="12133">
                  <c:v>0.12212801522795724</c:v>
                </c:pt>
                <c:pt idx="12134">
                  <c:v>0.12213435208246946</c:v>
                </c:pt>
                <c:pt idx="12135">
                  <c:v>0.12214476254199401</c:v>
                </c:pt>
                <c:pt idx="12136">
                  <c:v>0.12215788861909613</c:v>
                </c:pt>
                <c:pt idx="12137">
                  <c:v>0.12216784621783046</c:v>
                </c:pt>
                <c:pt idx="12138">
                  <c:v>0.12217554065803181</c:v>
                </c:pt>
                <c:pt idx="12139">
                  <c:v>0.12218232982080796</c:v>
                </c:pt>
                <c:pt idx="12140">
                  <c:v>0.12218957154363211</c:v>
                </c:pt>
                <c:pt idx="12141">
                  <c:v>0.12219636061115138</c:v>
                </c:pt>
                <c:pt idx="12142">
                  <c:v>0.12220405483195436</c:v>
                </c:pt>
                <c:pt idx="12143">
                  <c:v>0.12221310678063535</c:v>
                </c:pt>
                <c:pt idx="12144">
                  <c:v>0.12222261123856568</c:v>
                </c:pt>
                <c:pt idx="12145">
                  <c:v>0.12223302077931718</c:v>
                </c:pt>
                <c:pt idx="12146">
                  <c:v>0.1222429776299471</c:v>
                </c:pt>
                <c:pt idx="12147">
                  <c:v>0.12225202922630948</c:v>
                </c:pt>
                <c:pt idx="12148">
                  <c:v>0.12226108074074103</c:v>
                </c:pt>
                <c:pt idx="12149">
                  <c:v>0.12226967960356402</c:v>
                </c:pt>
                <c:pt idx="12150">
                  <c:v>0.12227918352381814</c:v>
                </c:pt>
                <c:pt idx="12151">
                  <c:v>0.12228868735374854</c:v>
                </c:pt>
                <c:pt idx="12152">
                  <c:v>0.12229592830640447</c:v>
                </c:pt>
                <c:pt idx="12153">
                  <c:v>0.1223013589864885</c:v>
                </c:pt>
                <c:pt idx="12154">
                  <c:v>0.12230724218996518</c:v>
                </c:pt>
                <c:pt idx="12155">
                  <c:v>0.12231267280860772</c:v>
                </c:pt>
                <c:pt idx="12156">
                  <c:v>0.12231765084978921</c:v>
                </c:pt>
                <c:pt idx="12157">
                  <c:v>0.12232715431414153</c:v>
                </c:pt>
                <c:pt idx="12158">
                  <c:v>0.12233892038297128</c:v>
                </c:pt>
                <c:pt idx="12159">
                  <c:v>0.12234932871307468</c:v>
                </c:pt>
                <c:pt idx="12160">
                  <c:v>0.12235837934684538</c:v>
                </c:pt>
                <c:pt idx="12161">
                  <c:v>0.12237150262031501</c:v>
                </c:pt>
                <c:pt idx="12162">
                  <c:v>0.12238869837314544</c:v>
                </c:pt>
                <c:pt idx="12163">
                  <c:v>0.12240408379609116</c:v>
                </c:pt>
                <c:pt idx="12164">
                  <c:v>0.12241765897270433</c:v>
                </c:pt>
                <c:pt idx="12165">
                  <c:v>0.12243123396503471</c:v>
                </c:pt>
                <c:pt idx="12166">
                  <c:v>0.12244390379161661</c:v>
                </c:pt>
                <c:pt idx="12167">
                  <c:v>0.12245612097236649</c:v>
                </c:pt>
                <c:pt idx="12168">
                  <c:v>0.12246788552387261</c:v>
                </c:pt>
                <c:pt idx="12169">
                  <c:v>0.12247603013230016</c:v>
                </c:pt>
                <c:pt idx="12170">
                  <c:v>0.12248100736035061</c:v>
                </c:pt>
                <c:pt idx="12171">
                  <c:v>0.12248643703542532</c:v>
                </c:pt>
                <c:pt idx="12172">
                  <c:v>0.12249458149276007</c:v>
                </c:pt>
                <c:pt idx="12173">
                  <c:v>0.12250363081200269</c:v>
                </c:pt>
                <c:pt idx="12174">
                  <c:v>0.12251268004935549</c:v>
                </c:pt>
                <c:pt idx="12175">
                  <c:v>0.12252127674899217</c:v>
                </c:pt>
                <c:pt idx="12176">
                  <c:v>0.12252896847023426</c:v>
                </c:pt>
                <c:pt idx="12177">
                  <c:v>0.12253575523396375</c:v>
                </c:pt>
                <c:pt idx="12178">
                  <c:v>0.12254254195163362</c:v>
                </c:pt>
                <c:pt idx="12179">
                  <c:v>0.12254751884865121</c:v>
                </c:pt>
                <c:pt idx="12180">
                  <c:v>0.12255249572089963</c:v>
                </c:pt>
                <c:pt idx="12181">
                  <c:v>0.12255973476359062</c:v>
                </c:pt>
                <c:pt idx="12182">
                  <c:v>0.12256968836172588</c:v>
                </c:pt>
                <c:pt idx="12183">
                  <c:v>0.12257964186078812</c:v>
                </c:pt>
                <c:pt idx="12184">
                  <c:v>0.12258914283565603</c:v>
                </c:pt>
                <c:pt idx="12185">
                  <c:v>0.12259728645655442</c:v>
                </c:pt>
                <c:pt idx="12186">
                  <c:v>0.12260678726378367</c:v>
                </c:pt>
                <c:pt idx="12187">
                  <c:v>0.12261809763088881</c:v>
                </c:pt>
                <c:pt idx="12188">
                  <c:v>0.12262986027697763</c:v>
                </c:pt>
                <c:pt idx="12189">
                  <c:v>0.12264071798133336</c:v>
                </c:pt>
                <c:pt idx="12190">
                  <c:v>0.12265112317071801</c:v>
                </c:pt>
                <c:pt idx="12191">
                  <c:v>0.12266017107348219</c:v>
                </c:pt>
                <c:pt idx="12192">
                  <c:v>0.1226692188943823</c:v>
                </c:pt>
                <c:pt idx="12193">
                  <c:v>0.12267917140282179</c:v>
                </c:pt>
                <c:pt idx="12194">
                  <c:v>0.12269093333054752</c:v>
                </c:pt>
                <c:pt idx="12195">
                  <c:v>0.12270359986723164</c:v>
                </c:pt>
                <c:pt idx="12196">
                  <c:v>0.1227171709784977</c:v>
                </c:pt>
                <c:pt idx="12197">
                  <c:v>0.12273119426665602</c:v>
                </c:pt>
                <c:pt idx="12198">
                  <c:v>0.12274159851466511</c:v>
                </c:pt>
                <c:pt idx="12199">
                  <c:v>0.12274747912870082</c:v>
                </c:pt>
                <c:pt idx="12200">
                  <c:v>0.12275200265442715</c:v>
                </c:pt>
                <c:pt idx="12201">
                  <c:v>0.12276195433899879</c:v>
                </c:pt>
                <c:pt idx="12202">
                  <c:v>0.12277688168016607</c:v>
                </c:pt>
                <c:pt idx="12203">
                  <c:v>0.12278999946269999</c:v>
                </c:pt>
                <c:pt idx="12204">
                  <c:v>0.12280130775780952</c:v>
                </c:pt>
                <c:pt idx="12205">
                  <c:v>0.12281261592504286</c:v>
                </c:pt>
                <c:pt idx="12206">
                  <c:v>0.12282392396440323</c:v>
                </c:pt>
                <c:pt idx="12207">
                  <c:v>0.12283523187589319</c:v>
                </c:pt>
                <c:pt idx="12208">
                  <c:v>0.12284699196820101</c:v>
                </c:pt>
                <c:pt idx="12209">
                  <c:v>0.12285875192221057</c:v>
                </c:pt>
                <c:pt idx="12210">
                  <c:v>0.12286779794657342</c:v>
                </c:pt>
                <c:pt idx="12211">
                  <c:v>0.12287639159392325</c:v>
                </c:pt>
                <c:pt idx="12212">
                  <c:v>0.12288679433138112</c:v>
                </c:pt>
                <c:pt idx="12213">
                  <c:v>0.12289719696062312</c:v>
                </c:pt>
                <c:pt idx="12214">
                  <c:v>0.12290533807324179</c:v>
                </c:pt>
                <c:pt idx="12215">
                  <c:v>0.12291167000390195</c:v>
                </c:pt>
                <c:pt idx="12216">
                  <c:v>0.12291754961790054</c:v>
                </c:pt>
                <c:pt idx="12217">
                  <c:v>0.12292569056482852</c:v>
                </c:pt>
                <c:pt idx="12218">
                  <c:v>0.12293609278945744</c:v>
                </c:pt>
                <c:pt idx="12219">
                  <c:v>0.12294920848367463</c:v>
                </c:pt>
                <c:pt idx="12220">
                  <c:v>0.12296187174935011</c:v>
                </c:pt>
                <c:pt idx="12221">
                  <c:v>0.12297001233546336</c:v>
                </c:pt>
                <c:pt idx="12222">
                  <c:v>0.12297860510446729</c:v>
                </c:pt>
                <c:pt idx="12223">
                  <c:v>0.12298945902293557</c:v>
                </c:pt>
                <c:pt idx="12224">
                  <c:v>0.12300166954039707</c:v>
                </c:pt>
                <c:pt idx="12225">
                  <c:v>0.12301161874068499</c:v>
                </c:pt>
                <c:pt idx="12226">
                  <c:v>0.12301749776705488</c:v>
                </c:pt>
                <c:pt idx="12227">
                  <c:v>0.12302202007151303</c:v>
                </c:pt>
                <c:pt idx="12228">
                  <c:v>0.12302970794215577</c:v>
                </c:pt>
                <c:pt idx="12229">
                  <c:v>0.12304101352691137</c:v>
                </c:pt>
                <c:pt idx="12230">
                  <c:v>0.12305005790268896</c:v>
                </c:pt>
                <c:pt idx="12231">
                  <c:v>0.12305503227449922</c:v>
                </c:pt>
                <c:pt idx="12232">
                  <c:v>0.12306181546890899</c:v>
                </c:pt>
                <c:pt idx="12233">
                  <c:v>0.12306995524146556</c:v>
                </c:pt>
                <c:pt idx="12234">
                  <c:v>0.12307899935548838</c:v>
                </c:pt>
                <c:pt idx="12235">
                  <c:v>0.12308849558718032</c:v>
                </c:pt>
                <c:pt idx="12236">
                  <c:v>0.12309708733814979</c:v>
                </c:pt>
                <c:pt idx="12237">
                  <c:v>0.12310387024729891</c:v>
                </c:pt>
                <c:pt idx="12238">
                  <c:v>0.12310884435143463</c:v>
                </c:pt>
                <c:pt idx="12239">
                  <c:v>0.12311381843082853</c:v>
                </c:pt>
                <c:pt idx="12240">
                  <c:v>0.12312060122649354</c:v>
                </c:pt>
                <c:pt idx="12241">
                  <c:v>0.12313145360386506</c:v>
                </c:pt>
                <c:pt idx="12242">
                  <c:v>0.12314456673605687</c:v>
                </c:pt>
                <c:pt idx="12243">
                  <c:v>0.12315677535973137</c:v>
                </c:pt>
                <c:pt idx="12244">
                  <c:v>0.12316627085287642</c:v>
                </c:pt>
                <c:pt idx="12245">
                  <c:v>0.12317214897011559</c:v>
                </c:pt>
                <c:pt idx="12246">
                  <c:v>0.12317667057524914</c:v>
                </c:pt>
                <c:pt idx="12247">
                  <c:v>0.12318300078808909</c:v>
                </c:pt>
                <c:pt idx="12248">
                  <c:v>0.12319204387977747</c:v>
                </c:pt>
                <c:pt idx="12249">
                  <c:v>0.12320334762938948</c:v>
                </c:pt>
                <c:pt idx="12250">
                  <c:v>0.12321374696618326</c:v>
                </c:pt>
                <c:pt idx="12251">
                  <c:v>0.12322278977983664</c:v>
                </c:pt>
                <c:pt idx="12252">
                  <c:v>0.12323138037706614</c:v>
                </c:pt>
                <c:pt idx="12253">
                  <c:v>0.12323906663834894</c:v>
                </c:pt>
                <c:pt idx="12254">
                  <c:v>0.12324720496825524</c:v>
                </c:pt>
                <c:pt idx="12255">
                  <c:v>0.12325398685925001</c:v>
                </c:pt>
                <c:pt idx="12256">
                  <c:v>0.12326167294677605</c:v>
                </c:pt>
                <c:pt idx="12257">
                  <c:v>0.12327161956058712</c:v>
                </c:pt>
                <c:pt idx="12258">
                  <c:v>0.12328247029918347</c:v>
                </c:pt>
                <c:pt idx="12259">
                  <c:v>0.12329241670613444</c:v>
                </c:pt>
                <c:pt idx="12260">
                  <c:v>0.12330055460187336</c:v>
                </c:pt>
                <c:pt idx="12261">
                  <c:v>0.12330824033148551</c:v>
                </c:pt>
                <c:pt idx="12262">
                  <c:v>0.12331637809845518</c:v>
                </c:pt>
                <c:pt idx="12263">
                  <c:v>0.12332089905149007</c:v>
                </c:pt>
                <c:pt idx="12264">
                  <c:v>0.12332451579920206</c:v>
                </c:pt>
                <c:pt idx="12265">
                  <c:v>0.12333084507622233</c:v>
                </c:pt>
                <c:pt idx="12266">
                  <c:v>0.12334259934155152</c:v>
                </c:pt>
                <c:pt idx="12267">
                  <c:v>0.12335661386195118</c:v>
                </c:pt>
                <c:pt idx="12268">
                  <c:v>0.1233683678243926</c:v>
                </c:pt>
                <c:pt idx="12269">
                  <c:v>0.12337786130858518</c:v>
                </c:pt>
                <c:pt idx="12270">
                  <c:v>0.12338554644406409</c:v>
                </c:pt>
                <c:pt idx="12271">
                  <c:v>0.12339323152048204</c:v>
                </c:pt>
                <c:pt idx="12272">
                  <c:v>0.12340272476863552</c:v>
                </c:pt>
                <c:pt idx="12273">
                  <c:v>0.12341312203225652</c:v>
                </c:pt>
                <c:pt idx="12274">
                  <c:v>0.12342171099458105</c:v>
                </c:pt>
                <c:pt idx="12275">
                  <c:v>0.12342894374774206</c:v>
                </c:pt>
                <c:pt idx="12276">
                  <c:v>0.12343482032116648</c:v>
                </c:pt>
                <c:pt idx="12277">
                  <c:v>0.12344024481982976</c:v>
                </c:pt>
                <c:pt idx="12278">
                  <c:v>0.12344657336441368</c:v>
                </c:pt>
                <c:pt idx="12279">
                  <c:v>0.12345335390345297</c:v>
                </c:pt>
                <c:pt idx="12280">
                  <c:v>0.12346058642775309</c:v>
                </c:pt>
                <c:pt idx="12281">
                  <c:v>0.12346827092750708</c:v>
                </c:pt>
                <c:pt idx="12282">
                  <c:v>0.12347640739229433</c:v>
                </c:pt>
                <c:pt idx="12283">
                  <c:v>0.12348409177047349</c:v>
                </c:pt>
                <c:pt idx="12284">
                  <c:v>0.12348951600187115</c:v>
                </c:pt>
                <c:pt idx="12285">
                  <c:v>0.12349720027931992</c:v>
                </c:pt>
                <c:pt idx="12286">
                  <c:v>0.12350850058006599</c:v>
                </c:pt>
                <c:pt idx="12287">
                  <c:v>0.12352115676530222</c:v>
                </c:pt>
                <c:pt idx="12288">
                  <c:v>0.12353336079222432</c:v>
                </c:pt>
                <c:pt idx="12289">
                  <c:v>0.12354240071614447</c:v>
                </c:pt>
                <c:pt idx="12290">
                  <c:v>0.12354827662287036</c:v>
                </c:pt>
                <c:pt idx="12291">
                  <c:v>0.12355460448380935</c:v>
                </c:pt>
                <c:pt idx="12292">
                  <c:v>0.12356183627585195</c:v>
                </c:pt>
                <c:pt idx="12293">
                  <c:v>0.12356997197938703</c:v>
                </c:pt>
                <c:pt idx="12294">
                  <c:v>0.1235799155271544</c:v>
                </c:pt>
                <c:pt idx="12295">
                  <c:v>0.12359166686522517</c:v>
                </c:pt>
                <c:pt idx="12296">
                  <c:v>0.12360296609852711</c:v>
                </c:pt>
                <c:pt idx="12297">
                  <c:v>0.12361381324238389</c:v>
                </c:pt>
                <c:pt idx="12298">
                  <c:v>0.12362556418212023</c:v>
                </c:pt>
                <c:pt idx="12299">
                  <c:v>0.12363686303241712</c:v>
                </c:pt>
                <c:pt idx="12300">
                  <c:v>0.12364499812558202</c:v>
                </c:pt>
                <c:pt idx="12301">
                  <c:v>0.12365132537451243</c:v>
                </c:pt>
                <c:pt idx="12302">
                  <c:v>0.12365855646712599</c:v>
                </c:pt>
                <c:pt idx="12303">
                  <c:v>0.12366759525936261</c:v>
                </c:pt>
                <c:pt idx="12304">
                  <c:v>0.12367979749928727</c:v>
                </c:pt>
                <c:pt idx="12305">
                  <c:v>0.12369290344299112</c:v>
                </c:pt>
                <c:pt idx="12306">
                  <c:v>0.12370284576846508</c:v>
                </c:pt>
                <c:pt idx="12307">
                  <c:v>0.12371052840680957</c:v>
                </c:pt>
                <c:pt idx="12308">
                  <c:v>0.12371595141010495</c:v>
                </c:pt>
                <c:pt idx="12309">
                  <c:v>0.123722730122868</c:v>
                </c:pt>
                <c:pt idx="12310">
                  <c:v>0.1237340278753611</c:v>
                </c:pt>
                <c:pt idx="12311">
                  <c:v>0.12374713310834858</c:v>
                </c:pt>
                <c:pt idx="12312">
                  <c:v>0.12375843058514754</c:v>
                </c:pt>
                <c:pt idx="12313">
                  <c:v>0.12376611279646769</c:v>
                </c:pt>
                <c:pt idx="12314">
                  <c:v>0.12377243927912406</c:v>
                </c:pt>
                <c:pt idx="12315">
                  <c:v>0.12377831383432412</c:v>
                </c:pt>
                <c:pt idx="12316">
                  <c:v>0.12378554400873425</c:v>
                </c:pt>
                <c:pt idx="12317">
                  <c:v>0.12379593729286513</c:v>
                </c:pt>
                <c:pt idx="12318">
                  <c:v>0.12380994546143519</c:v>
                </c:pt>
                <c:pt idx="12319">
                  <c:v>0.1238225978321281</c:v>
                </c:pt>
                <c:pt idx="12320">
                  <c:v>0.12383253886822826</c:v>
                </c:pt>
                <c:pt idx="12321">
                  <c:v>0.12384112422896819</c:v>
                </c:pt>
                <c:pt idx="12322">
                  <c:v>0.12385061322613702</c:v>
                </c:pt>
                <c:pt idx="12323">
                  <c:v>0.12386055398374053</c:v>
                </c:pt>
                <c:pt idx="12324">
                  <c:v>0.12386959095035616</c:v>
                </c:pt>
                <c:pt idx="12325">
                  <c:v>0.12387907967740949</c:v>
                </c:pt>
                <c:pt idx="12326">
                  <c:v>0.1238894719894484</c:v>
                </c:pt>
                <c:pt idx="12327">
                  <c:v>0.12390076785830066</c:v>
                </c:pt>
                <c:pt idx="12328">
                  <c:v>0.12391161177235736</c:v>
                </c:pt>
                <c:pt idx="12329">
                  <c:v>0.12392155192361048</c:v>
                </c:pt>
                <c:pt idx="12330">
                  <c:v>0.12393104015763558</c:v>
                </c:pt>
                <c:pt idx="12331">
                  <c:v>0.1239418837434287</c:v>
                </c:pt>
                <c:pt idx="12332">
                  <c:v>0.12395227540281198</c:v>
                </c:pt>
                <c:pt idx="12333">
                  <c:v>0.12396266695420968</c:v>
                </c:pt>
                <c:pt idx="12334">
                  <c:v>0.12397305839762403</c:v>
                </c:pt>
                <c:pt idx="12335">
                  <c:v>0.12398209434760289</c:v>
                </c:pt>
                <c:pt idx="12336">
                  <c:v>0.12398796767130549</c:v>
                </c:pt>
                <c:pt idx="12337">
                  <c:v>0.12399338917025977</c:v>
                </c:pt>
                <c:pt idx="12338">
                  <c:v>0.12399881063982131</c:v>
                </c:pt>
                <c:pt idx="12339">
                  <c:v>0.12400649100471996</c:v>
                </c:pt>
                <c:pt idx="12340">
                  <c:v>0.12401914088890598</c:v>
                </c:pt>
                <c:pt idx="12341">
                  <c:v>0.12403314593117325</c:v>
                </c:pt>
                <c:pt idx="12342">
                  <c:v>0.12404489194441838</c:v>
                </c:pt>
                <c:pt idx="12343">
                  <c:v>0.12405347548223201</c:v>
                </c:pt>
                <c:pt idx="12344">
                  <c:v>0.12406160718693564</c:v>
                </c:pt>
                <c:pt idx="12345">
                  <c:v>0.12406883531338239</c:v>
                </c:pt>
                <c:pt idx="12346">
                  <c:v>0.12407651514048702</c:v>
                </c:pt>
                <c:pt idx="12347">
                  <c:v>0.12408690540092802</c:v>
                </c:pt>
                <c:pt idx="12348">
                  <c:v>0.12409865078273435</c:v>
                </c:pt>
                <c:pt idx="12349">
                  <c:v>0.12410949255118958</c:v>
                </c:pt>
                <c:pt idx="12350">
                  <c:v>0.12411988246899416</c:v>
                </c:pt>
                <c:pt idx="12351">
                  <c:v>0.12412936882140803</c:v>
                </c:pt>
                <c:pt idx="12352">
                  <c:v>0.12413704818364169</c:v>
                </c:pt>
                <c:pt idx="12353">
                  <c:v>0.12414472748690307</c:v>
                </c:pt>
                <c:pt idx="12354">
                  <c:v>0.1241542136036325</c:v>
                </c:pt>
                <c:pt idx="12355">
                  <c:v>0.12416505476970843</c:v>
                </c:pt>
                <c:pt idx="12356">
                  <c:v>0.12417634752606044</c:v>
                </c:pt>
                <c:pt idx="12357">
                  <c:v>0.1241853816393237</c:v>
                </c:pt>
                <c:pt idx="12358">
                  <c:v>0.12419306057142823</c:v>
                </c:pt>
                <c:pt idx="12359">
                  <c:v>0.12420073944456719</c:v>
                </c:pt>
                <c:pt idx="12360">
                  <c:v>0.12420661148424068</c:v>
                </c:pt>
                <c:pt idx="12361">
                  <c:v>0.12421338687178712</c:v>
                </c:pt>
                <c:pt idx="12362">
                  <c:v>0.12422196896344614</c:v>
                </c:pt>
                <c:pt idx="12363">
                  <c:v>0.12423190603019568</c:v>
                </c:pt>
                <c:pt idx="12364">
                  <c:v>0.12424093964155354</c:v>
                </c:pt>
                <c:pt idx="12365">
                  <c:v>0.12424861814704541</c:v>
                </c:pt>
                <c:pt idx="12366">
                  <c:v>0.12425494157788611</c:v>
                </c:pt>
                <c:pt idx="12367">
                  <c:v>0.12426081329929189</c:v>
                </c:pt>
                <c:pt idx="12368">
                  <c:v>0.12426894331816719</c:v>
                </c:pt>
                <c:pt idx="12369">
                  <c:v>0.12427887991814272</c:v>
                </c:pt>
                <c:pt idx="12370">
                  <c:v>0.12429197801270879</c:v>
                </c:pt>
                <c:pt idx="12371">
                  <c:v>0.12430597923442849</c:v>
                </c:pt>
                <c:pt idx="12372">
                  <c:v>0.12431952861718668</c:v>
                </c:pt>
                <c:pt idx="12373">
                  <c:v>0.12433262617934655</c:v>
                </c:pt>
                <c:pt idx="12374">
                  <c:v>0.12434436867544015</c:v>
                </c:pt>
                <c:pt idx="12375">
                  <c:v>0.12435475615320044</c:v>
                </c:pt>
                <c:pt idx="12376">
                  <c:v>0.12436559514539094</c:v>
                </c:pt>
                <c:pt idx="12377">
                  <c:v>0.12437733725435499</c:v>
                </c:pt>
                <c:pt idx="12378">
                  <c:v>0.12438862761372058</c:v>
                </c:pt>
                <c:pt idx="12379">
                  <c:v>0.12439675659353373</c:v>
                </c:pt>
                <c:pt idx="12380">
                  <c:v>0.12440262748230278</c:v>
                </c:pt>
                <c:pt idx="12381">
                  <c:v>0.12440578871582508</c:v>
                </c:pt>
                <c:pt idx="12382">
                  <c:v>0.12440985314424111</c:v>
                </c:pt>
                <c:pt idx="12383">
                  <c:v>0.12441753035284431</c:v>
                </c:pt>
                <c:pt idx="12384">
                  <c:v>0.12442836866465071</c:v>
                </c:pt>
                <c:pt idx="12385">
                  <c:v>0.12443785209112124</c:v>
                </c:pt>
                <c:pt idx="12386">
                  <c:v>0.12444643225662372</c:v>
                </c:pt>
                <c:pt idx="12387">
                  <c:v>0.12445501234850739</c:v>
                </c:pt>
                <c:pt idx="12388">
                  <c:v>0.12446359236677408</c:v>
                </c:pt>
                <c:pt idx="12389">
                  <c:v>0.12447036601340505</c:v>
                </c:pt>
                <c:pt idx="12390">
                  <c:v>0.12447533332510723</c:v>
                </c:pt>
                <c:pt idx="12391">
                  <c:v>0.12448120375258066</c:v>
                </c:pt>
                <c:pt idx="12392">
                  <c:v>0.12448933197988186</c:v>
                </c:pt>
                <c:pt idx="12393">
                  <c:v>0.12449881482823162</c:v>
                </c:pt>
                <c:pt idx="12394">
                  <c:v>0.1245092007018181</c:v>
                </c:pt>
                <c:pt idx="12395">
                  <c:v>0.12451687714774989</c:v>
                </c:pt>
                <c:pt idx="12396">
                  <c:v>0.12452319888250626</c:v>
                </c:pt>
                <c:pt idx="12397">
                  <c:v>0.12452952057729866</c:v>
                </c:pt>
                <c:pt idx="12398">
                  <c:v>0.12453493914102688</c:v>
                </c:pt>
                <c:pt idx="12399">
                  <c:v>0.12454035767539458</c:v>
                </c:pt>
                <c:pt idx="12400">
                  <c:v>0.12454938850076236</c:v>
                </c:pt>
                <c:pt idx="12401">
                  <c:v>0.12456157998564267</c:v>
                </c:pt>
                <c:pt idx="12402">
                  <c:v>0.1245742228500102</c:v>
                </c:pt>
                <c:pt idx="12403">
                  <c:v>0.12458551098669798</c:v>
                </c:pt>
                <c:pt idx="12404">
                  <c:v>0.12459544444158079</c:v>
                </c:pt>
                <c:pt idx="12405">
                  <c:v>0.12460266871042816</c:v>
                </c:pt>
                <c:pt idx="12406">
                  <c:v>0.12460763536498669</c:v>
                </c:pt>
                <c:pt idx="12407">
                  <c:v>0.12461260199487789</c:v>
                </c:pt>
                <c:pt idx="12408">
                  <c:v>0.12461892312451787</c:v>
                </c:pt>
                <c:pt idx="12409">
                  <c:v>0.12462795324040601</c:v>
                </c:pt>
                <c:pt idx="12410">
                  <c:v>0.12463698327475185</c:v>
                </c:pt>
                <c:pt idx="12411">
                  <c:v>0.12464420724351918</c:v>
                </c:pt>
                <c:pt idx="12412">
                  <c:v>0.12465233414600424</c:v>
                </c:pt>
                <c:pt idx="12413">
                  <c:v>0.12466271842528927</c:v>
                </c:pt>
                <c:pt idx="12414">
                  <c:v>0.12467355408001117</c:v>
                </c:pt>
                <c:pt idx="12415">
                  <c:v>0.12468348666036468</c:v>
                </c:pt>
                <c:pt idx="12416">
                  <c:v>0.12469432209005279</c:v>
                </c:pt>
                <c:pt idx="12417">
                  <c:v>0.12470831767963642</c:v>
                </c:pt>
                <c:pt idx="12418">
                  <c:v>0.12472276453439822</c:v>
                </c:pt>
                <c:pt idx="12419">
                  <c:v>0.12473630827118792</c:v>
                </c:pt>
                <c:pt idx="12420">
                  <c:v>0.12474578877779897</c:v>
                </c:pt>
                <c:pt idx="12421">
                  <c:v>0.12475256051320757</c:v>
                </c:pt>
                <c:pt idx="12422">
                  <c:v>0.12475933220275989</c:v>
                </c:pt>
                <c:pt idx="12423">
                  <c:v>0.12476790961036481</c:v>
                </c:pt>
                <c:pt idx="12424">
                  <c:v>0.12477693838099403</c:v>
                </c:pt>
                <c:pt idx="12425">
                  <c:v>0.12478732136644097</c:v>
                </c:pt>
                <c:pt idx="12426">
                  <c:v>0.12479905852452294</c:v>
                </c:pt>
                <c:pt idx="12427">
                  <c:v>0.12480944128030062</c:v>
                </c:pt>
                <c:pt idx="12428">
                  <c:v>0.12481395548831895</c:v>
                </c:pt>
                <c:pt idx="12429">
                  <c:v>0.12481666400334832</c:v>
                </c:pt>
                <c:pt idx="12430">
                  <c:v>0.12481937251104194</c:v>
                </c:pt>
                <c:pt idx="12431">
                  <c:v>0.12482569233379796</c:v>
                </c:pt>
                <c:pt idx="12432">
                  <c:v>0.12483607481304827</c:v>
                </c:pt>
                <c:pt idx="12433">
                  <c:v>0.12484826280331897</c:v>
                </c:pt>
                <c:pt idx="12434">
                  <c:v>0.12485909644774347</c:v>
                </c:pt>
                <c:pt idx="12435">
                  <c:v>0.12487038136921516</c:v>
                </c:pt>
                <c:pt idx="12436">
                  <c:v>0.12488076338449525</c:v>
                </c:pt>
                <c:pt idx="12437">
                  <c:v>0.12488798559242349</c:v>
                </c:pt>
                <c:pt idx="12438">
                  <c:v>0.12489430498157367</c:v>
                </c:pt>
                <c:pt idx="12439">
                  <c:v>0.12490333261108492</c:v>
                </c:pt>
                <c:pt idx="12440">
                  <c:v>0.12491506840761182</c:v>
                </c:pt>
                <c:pt idx="12441">
                  <c:v>0.12492770680369121</c:v>
                </c:pt>
                <c:pt idx="12442">
                  <c:v>0.12493718549592953</c:v>
                </c:pt>
                <c:pt idx="12443">
                  <c:v>0.12494440729637853</c:v>
                </c:pt>
                <c:pt idx="12444">
                  <c:v>0.1249498236124892</c:v>
                </c:pt>
                <c:pt idx="12445">
                  <c:v>0.1249574966767613</c:v>
                </c:pt>
                <c:pt idx="12446">
                  <c:v>0.12496742643724652</c:v>
                </c:pt>
                <c:pt idx="12447">
                  <c:v>0.12497871013629602</c:v>
                </c:pt>
                <c:pt idx="12448">
                  <c:v>0.12498909102697199</c:v>
                </c:pt>
                <c:pt idx="12449">
                  <c:v>0.12499992314582944</c:v>
                </c:pt>
                <c:pt idx="12450">
                  <c:v>0.12501120647820371</c:v>
                </c:pt>
                <c:pt idx="12451">
                  <c:v>0.12502113570538045</c:v>
                </c:pt>
                <c:pt idx="12452">
                  <c:v>0.12502790557647547</c:v>
                </c:pt>
                <c:pt idx="12453">
                  <c:v>0.12503332144035303</c:v>
                </c:pt>
                <c:pt idx="12454">
                  <c:v>0.12504099386397036</c:v>
                </c:pt>
                <c:pt idx="12455">
                  <c:v>0.125050020169332</c:v>
                </c:pt>
                <c:pt idx="12456">
                  <c:v>0.12505994901112821</c:v>
                </c:pt>
                <c:pt idx="12457">
                  <c:v>0.12507123166623491</c:v>
                </c:pt>
                <c:pt idx="12458">
                  <c:v>0.12508296549250933</c:v>
                </c:pt>
                <c:pt idx="12459">
                  <c:v>0.12509424788793386</c:v>
                </c:pt>
                <c:pt idx="12460">
                  <c:v>0.12510417629061135</c:v>
                </c:pt>
                <c:pt idx="12461">
                  <c:v>0.12511320202569004</c:v>
                </c:pt>
                <c:pt idx="12462">
                  <c:v>0.12512313024018637</c:v>
                </c:pt>
                <c:pt idx="12463">
                  <c:v>0.12513350963176897</c:v>
                </c:pt>
                <c:pt idx="12464">
                  <c:v>0.12514208383051609</c:v>
                </c:pt>
                <c:pt idx="12465">
                  <c:v>0.12514885288286026</c:v>
                </c:pt>
                <c:pt idx="12466">
                  <c:v>0.12515517062370785</c:v>
                </c:pt>
                <c:pt idx="12467">
                  <c:v>0.12516148832464266</c:v>
                </c:pt>
                <c:pt idx="12468">
                  <c:v>0.12517006228349883</c:v>
                </c:pt>
                <c:pt idx="12469">
                  <c:v>0.12518224620383778</c:v>
                </c:pt>
                <c:pt idx="12470">
                  <c:v>0.12519397872756702</c:v>
                </c:pt>
                <c:pt idx="12471">
                  <c:v>0.12520435738381558</c:v>
                </c:pt>
                <c:pt idx="12472">
                  <c:v>0.12521473593234869</c:v>
                </c:pt>
                <c:pt idx="12473">
                  <c:v>0.12522556560728218</c:v>
                </c:pt>
                <c:pt idx="12474">
                  <c:v>0.12523594393570833</c:v>
                </c:pt>
                <c:pt idx="12475">
                  <c:v>0.12524812705338181</c:v>
                </c:pt>
                <c:pt idx="12476">
                  <c:v>0.12526121245889071</c:v>
                </c:pt>
                <c:pt idx="12477">
                  <c:v>0.12527249284345274</c:v>
                </c:pt>
                <c:pt idx="12478">
                  <c:v>0.12528332189291949</c:v>
                </c:pt>
                <c:pt idx="12479">
                  <c:v>0.12529460202808268</c:v>
                </c:pt>
                <c:pt idx="12480">
                  <c:v>0.12530272364661285</c:v>
                </c:pt>
                <c:pt idx="12481">
                  <c:v>0.12530904041542348</c:v>
                </c:pt>
                <c:pt idx="12482">
                  <c:v>0.12531806430165018</c:v>
                </c:pt>
                <c:pt idx="12483">
                  <c:v>0.1253288928576354</c:v>
                </c:pt>
                <c:pt idx="12484">
                  <c:v>0.12534197720634072</c:v>
                </c:pt>
                <c:pt idx="12485">
                  <c:v>0.12535641490968125</c:v>
                </c:pt>
                <c:pt idx="12486">
                  <c:v>0.12536904772911481</c:v>
                </c:pt>
                <c:pt idx="12487">
                  <c:v>0.12537897340385748</c:v>
                </c:pt>
                <c:pt idx="12488">
                  <c:v>0.12538528969103574</c:v>
                </c:pt>
                <c:pt idx="12489">
                  <c:v>0.12538980130030883</c:v>
                </c:pt>
                <c:pt idx="12490">
                  <c:v>0.12539611751909541</c:v>
                </c:pt>
                <c:pt idx="12491">
                  <c:v>0.12540559177247379</c:v>
                </c:pt>
                <c:pt idx="12492">
                  <c:v>0.12541461478747823</c:v>
                </c:pt>
                <c:pt idx="12493">
                  <c:v>0.12542093084953959</c:v>
                </c:pt>
                <c:pt idx="12494">
                  <c:v>0.12542634458527013</c:v>
                </c:pt>
                <c:pt idx="12495">
                  <c:v>0.12543220943257091</c:v>
                </c:pt>
                <c:pt idx="12496">
                  <c:v>0.12543852538350467</c:v>
                </c:pt>
                <c:pt idx="12497">
                  <c:v>0.12544574356429797</c:v>
                </c:pt>
                <c:pt idx="12498">
                  <c:v>0.12545566847781586</c:v>
                </c:pt>
                <c:pt idx="12499">
                  <c:v>0.12546784891886975</c:v>
                </c:pt>
                <c:pt idx="12500">
                  <c:v>0.12548093144956371</c:v>
                </c:pt>
                <c:pt idx="12501">
                  <c:v>0.12549266046950497</c:v>
                </c:pt>
                <c:pt idx="12502">
                  <c:v>0.12550303602631721</c:v>
                </c:pt>
                <c:pt idx="12503">
                  <c:v>0.12551341147547851</c:v>
                </c:pt>
                <c:pt idx="12504">
                  <c:v>0.12552514011446922</c:v>
                </c:pt>
                <c:pt idx="12505">
                  <c:v>0.12553777080262074</c:v>
                </c:pt>
                <c:pt idx="12506">
                  <c:v>0.1255508524185974</c:v>
                </c:pt>
                <c:pt idx="12507">
                  <c:v>0.12556258061846778</c:v>
                </c:pt>
                <c:pt idx="12508">
                  <c:v>0.12557250437246173</c:v>
                </c:pt>
                <c:pt idx="12509">
                  <c:v>0.12558107480802255</c:v>
                </c:pt>
                <c:pt idx="12510">
                  <c:v>0.12558964517013171</c:v>
                </c:pt>
                <c:pt idx="12511">
                  <c:v>0.12560001972072762</c:v>
                </c:pt>
                <c:pt idx="12512">
                  <c:v>0.12561264946313969</c:v>
                </c:pt>
                <c:pt idx="12513">
                  <c:v>0.12562527904604337</c:v>
                </c:pt>
                <c:pt idx="12514">
                  <c:v>0.12563610427586538</c:v>
                </c:pt>
                <c:pt idx="12515">
                  <c:v>0.12564602730025887</c:v>
                </c:pt>
                <c:pt idx="12516">
                  <c:v>0.12565595022618717</c:v>
                </c:pt>
                <c:pt idx="12517">
                  <c:v>0.1256649709824964</c:v>
                </c:pt>
                <c:pt idx="12518">
                  <c:v>0.12567218752895487</c:v>
                </c:pt>
                <c:pt idx="12519">
                  <c:v>0.12568030608147129</c:v>
                </c:pt>
                <c:pt idx="12520">
                  <c:v>0.12569067969154832</c:v>
                </c:pt>
                <c:pt idx="12521">
                  <c:v>0.12570105319401514</c:v>
                </c:pt>
                <c:pt idx="12522">
                  <c:v>0.12570962252793225</c:v>
                </c:pt>
                <c:pt idx="12523">
                  <c:v>0.12571638773967991</c:v>
                </c:pt>
                <c:pt idx="12524">
                  <c:v>0.12572179987612536</c:v>
                </c:pt>
                <c:pt idx="12525">
                  <c:v>0.12572991802587277</c:v>
                </c:pt>
                <c:pt idx="12526">
                  <c:v>0.12574029112131077</c:v>
                </c:pt>
                <c:pt idx="12527">
                  <c:v>0.12575021311191439</c:v>
                </c:pt>
                <c:pt idx="12528">
                  <c:v>0.12575878202457577</c:v>
                </c:pt>
                <c:pt idx="12529">
                  <c:v>0.12576735086381174</c:v>
                </c:pt>
                <c:pt idx="12530">
                  <c:v>0.12577591962962295</c:v>
                </c:pt>
                <c:pt idx="12531">
                  <c:v>0.12578629224789536</c:v>
                </c:pt>
                <c:pt idx="12532">
                  <c:v>0.12580027256316056</c:v>
                </c:pt>
                <c:pt idx="12533">
                  <c:v>0.12581470365133254</c:v>
                </c:pt>
                <c:pt idx="12534">
                  <c:v>0.12582687971999118</c:v>
                </c:pt>
                <c:pt idx="12535">
                  <c:v>0.12583634989311746</c:v>
                </c:pt>
                <c:pt idx="12536">
                  <c:v>0.12584266329204388</c:v>
                </c:pt>
                <c:pt idx="12537">
                  <c:v>0.12584717283830241</c:v>
                </c:pt>
                <c:pt idx="12538">
                  <c:v>0.12585213331569883</c:v>
                </c:pt>
                <c:pt idx="12539">
                  <c:v>0.12585934851162314</c:v>
                </c:pt>
                <c:pt idx="12540">
                  <c:v>0.1258679164891677</c:v>
                </c:pt>
                <c:pt idx="12541">
                  <c:v>0.1258778372135608</c:v>
                </c:pt>
                <c:pt idx="12542">
                  <c:v>0.12588911064454181</c:v>
                </c:pt>
                <c:pt idx="12543">
                  <c:v>0.12590083487794645</c:v>
                </c:pt>
                <c:pt idx="12544">
                  <c:v>0.12591030435073364</c:v>
                </c:pt>
                <c:pt idx="12545">
                  <c:v>0.12591842097032396</c:v>
                </c:pt>
                <c:pt idx="12546">
                  <c:v>0.12592563568798706</c:v>
                </c:pt>
                <c:pt idx="12547">
                  <c:v>0.12593239943852291</c:v>
                </c:pt>
                <c:pt idx="12548">
                  <c:v>0.12594096679019451</c:v>
                </c:pt>
                <c:pt idx="12549">
                  <c:v>0.12595269041564461</c:v>
                </c:pt>
                <c:pt idx="12550">
                  <c:v>0.12596486480429334</c:v>
                </c:pt>
                <c:pt idx="12551">
                  <c:v>0.12597523546290462</c:v>
                </c:pt>
                <c:pt idx="12552">
                  <c:v>0.12598199887796932</c:v>
                </c:pt>
                <c:pt idx="12553">
                  <c:v>0.12598740957708579</c:v>
                </c:pt>
                <c:pt idx="12554">
                  <c:v>0.12599507468405338</c:v>
                </c:pt>
                <c:pt idx="12555">
                  <c:v>0.12600589591151437</c:v>
                </c:pt>
                <c:pt idx="12556">
                  <c:v>0.12601852052888687</c:v>
                </c:pt>
                <c:pt idx="12557">
                  <c:v>0.1260302432451669</c:v>
                </c:pt>
                <c:pt idx="12558">
                  <c:v>0.12604061322578622</c:v>
                </c:pt>
                <c:pt idx="12559">
                  <c:v>0.12604872878778242</c:v>
                </c:pt>
                <c:pt idx="12560">
                  <c:v>0.12605368826546823</c:v>
                </c:pt>
                <c:pt idx="12561">
                  <c:v>0.12605774600164352</c:v>
                </c:pt>
                <c:pt idx="12562">
                  <c:v>0.12606270543460918</c:v>
                </c:pt>
                <c:pt idx="12563">
                  <c:v>0.12607036996444987</c:v>
                </c:pt>
                <c:pt idx="12564">
                  <c:v>0.12607893613416621</c:v>
                </c:pt>
                <c:pt idx="12565">
                  <c:v>0.12608795307564666</c:v>
                </c:pt>
                <c:pt idx="12566">
                  <c:v>0.12609922413816321</c:v>
                </c:pt>
                <c:pt idx="12567">
                  <c:v>0.12610914256809388</c:v>
                </c:pt>
                <c:pt idx="12568">
                  <c:v>0.12611635590989076</c:v>
                </c:pt>
                <c:pt idx="12569">
                  <c:v>0.12612311837056989</c:v>
                </c:pt>
                <c:pt idx="12570">
                  <c:v>0.12613348738812599</c:v>
                </c:pt>
                <c:pt idx="12571">
                  <c:v>0.12614656121353843</c:v>
                </c:pt>
                <c:pt idx="12572">
                  <c:v>0.12615783161550218</c:v>
                </c:pt>
                <c:pt idx="12573">
                  <c:v>0.12616639703604299</c:v>
                </c:pt>
                <c:pt idx="12574">
                  <c:v>0.12617496238321774</c:v>
                </c:pt>
                <c:pt idx="12575">
                  <c:v>0.1261853308632192</c:v>
                </c:pt>
                <c:pt idx="12576">
                  <c:v>0.12619750241995897</c:v>
                </c:pt>
                <c:pt idx="12577">
                  <c:v>0.12621012461862011</c:v>
                </c:pt>
                <c:pt idx="12578">
                  <c:v>0.12622049273405064</c:v>
                </c:pt>
                <c:pt idx="12579">
                  <c:v>0.12622905761789191</c:v>
                </c:pt>
                <c:pt idx="12580">
                  <c:v>0.12623807320584352</c:v>
                </c:pt>
                <c:pt idx="12581">
                  <c:v>0.12624979334866704</c:v>
                </c:pt>
                <c:pt idx="12582">
                  <c:v>0.12626376718558763</c:v>
                </c:pt>
                <c:pt idx="12583">
                  <c:v>0.12627683930786723</c:v>
                </c:pt>
                <c:pt idx="12584">
                  <c:v>0.12628900975086471</c:v>
                </c:pt>
                <c:pt idx="12585">
                  <c:v>0.12629982779807208</c:v>
                </c:pt>
                <c:pt idx="12586">
                  <c:v>0.12630974423853861</c:v>
                </c:pt>
                <c:pt idx="12587">
                  <c:v>0.12631875909908569</c:v>
                </c:pt>
                <c:pt idx="12588">
                  <c:v>0.12632732314133174</c:v>
                </c:pt>
                <c:pt idx="12589">
                  <c:v>0.12633769004171189</c:v>
                </c:pt>
                <c:pt idx="12590">
                  <c:v>0.12634940901707725</c:v>
                </c:pt>
                <c:pt idx="12591">
                  <c:v>0.12636112785510928</c:v>
                </c:pt>
                <c:pt idx="12592">
                  <c:v>0.12637059297018813</c:v>
                </c:pt>
                <c:pt idx="12593">
                  <c:v>0.12637870585466568</c:v>
                </c:pt>
                <c:pt idx="12594">
                  <c:v>0.12638681867332485</c:v>
                </c:pt>
                <c:pt idx="12595">
                  <c:v>0.12639403001243477</c:v>
                </c:pt>
                <c:pt idx="12596">
                  <c:v>0.12639988918717002</c:v>
                </c:pt>
                <c:pt idx="12597">
                  <c:v>0.12640800183397491</c:v>
                </c:pt>
                <c:pt idx="12598">
                  <c:v>0.12641701580879094</c:v>
                </c:pt>
                <c:pt idx="12599">
                  <c:v>0.12642377623658174</c:v>
                </c:pt>
                <c:pt idx="12600">
                  <c:v>0.12643008592795241</c:v>
                </c:pt>
                <c:pt idx="12601">
                  <c:v>0.12643864901684776</c:v>
                </c:pt>
                <c:pt idx="12602">
                  <c:v>0.12644721203241757</c:v>
                </c:pt>
                <c:pt idx="12603">
                  <c:v>0.12645442293602491</c:v>
                </c:pt>
                <c:pt idx="12604">
                  <c:v>0.12646298581652393</c:v>
                </c:pt>
                <c:pt idx="12605">
                  <c:v>0.12647154862370039</c:v>
                </c:pt>
                <c:pt idx="12606">
                  <c:v>0.1264774073442595</c:v>
                </c:pt>
                <c:pt idx="12607">
                  <c:v>0.12648371669724451</c:v>
                </c:pt>
                <c:pt idx="12608">
                  <c:v>0.1264918286640177</c:v>
                </c:pt>
                <c:pt idx="12609">
                  <c:v>0.12649994056498787</c:v>
                </c:pt>
                <c:pt idx="12610">
                  <c:v>0.12650805240015539</c:v>
                </c:pt>
                <c:pt idx="12611">
                  <c:v>0.12651661482144591</c:v>
                </c:pt>
                <c:pt idx="12612">
                  <c:v>0.12652743040670444</c:v>
                </c:pt>
                <c:pt idx="12613">
                  <c:v>0.12653779523281086</c:v>
                </c:pt>
                <c:pt idx="12614">
                  <c:v>0.12654545612219095</c:v>
                </c:pt>
                <c:pt idx="12615">
                  <c:v>0.12655356758815317</c:v>
                </c:pt>
                <c:pt idx="12616">
                  <c:v>0.12656438277375556</c:v>
                </c:pt>
                <c:pt idx="12617">
                  <c:v>0.12657745096696771</c:v>
                </c:pt>
                <c:pt idx="12618">
                  <c:v>0.12658781527463525</c:v>
                </c:pt>
                <c:pt idx="12619">
                  <c:v>0.12659727824434505</c:v>
                </c:pt>
                <c:pt idx="12620">
                  <c:v>0.12660629051319741</c:v>
                </c:pt>
                <c:pt idx="12621">
                  <c:v>0.12661395087786251</c:v>
                </c:pt>
                <c:pt idx="12622">
                  <c:v>0.12662116057923656</c:v>
                </c:pt>
                <c:pt idx="12623">
                  <c:v>0.12663062323340732</c:v>
                </c:pt>
                <c:pt idx="12624">
                  <c:v>0.12664323996634971</c:v>
                </c:pt>
                <c:pt idx="12625">
                  <c:v>0.1266563071290881</c:v>
                </c:pt>
                <c:pt idx="12626">
                  <c:v>0.12666667061950254</c:v>
                </c:pt>
                <c:pt idx="12627">
                  <c:v>0.12667433052164981</c:v>
                </c:pt>
                <c:pt idx="12628">
                  <c:v>0.12668063863230303</c:v>
                </c:pt>
                <c:pt idx="12629">
                  <c:v>0.12668965014992378</c:v>
                </c:pt>
                <c:pt idx="12630">
                  <c:v>0.1267027167062309</c:v>
                </c:pt>
                <c:pt idx="12631">
                  <c:v>0.1267162336537799</c:v>
                </c:pt>
                <c:pt idx="12632">
                  <c:v>0.12672749763717081</c:v>
                </c:pt>
                <c:pt idx="12633">
                  <c:v>0.12673605817969291</c:v>
                </c:pt>
                <c:pt idx="12634">
                  <c:v>0.12674191535077384</c:v>
                </c:pt>
                <c:pt idx="12635">
                  <c:v>0.12674597029527171</c:v>
                </c:pt>
                <c:pt idx="12636">
                  <c:v>0.12675092631621768</c:v>
                </c:pt>
                <c:pt idx="12637">
                  <c:v>0.12675903611569406</c:v>
                </c:pt>
                <c:pt idx="12638">
                  <c:v>0.12676849746529281</c:v>
                </c:pt>
                <c:pt idx="12639">
                  <c:v>0.12677931032665038</c:v>
                </c:pt>
                <c:pt idx="12640">
                  <c:v>0.12678922201352055</c:v>
                </c:pt>
                <c:pt idx="12641">
                  <c:v>0.12679823255269806</c:v>
                </c:pt>
                <c:pt idx="12642">
                  <c:v>0.12680769353145416</c:v>
                </c:pt>
                <c:pt idx="12643">
                  <c:v>0.12681760493700414</c:v>
                </c:pt>
                <c:pt idx="12644">
                  <c:v>0.12682661522044067</c:v>
                </c:pt>
                <c:pt idx="12645">
                  <c:v>0.12683742745340121</c:v>
                </c:pt>
                <c:pt idx="12646">
                  <c:v>0.12685094258020704</c:v>
                </c:pt>
                <c:pt idx="12647">
                  <c:v>0.12686310603816114</c:v>
                </c:pt>
                <c:pt idx="12648">
                  <c:v>0.12687031394343118</c:v>
                </c:pt>
                <c:pt idx="12649">
                  <c:v>0.12687301689451322</c:v>
                </c:pt>
                <c:pt idx="12650">
                  <c:v>0.12687571983828916</c:v>
                </c:pt>
                <c:pt idx="12651">
                  <c:v>0.12688382862578212</c:v>
                </c:pt>
                <c:pt idx="12652">
                  <c:v>0.12689644216452445</c:v>
                </c:pt>
                <c:pt idx="12653">
                  <c:v>0.12690815459375446</c:v>
                </c:pt>
                <c:pt idx="12654">
                  <c:v>0.12691851547449262</c:v>
                </c:pt>
                <c:pt idx="12655">
                  <c:v>0.12692887624788368</c:v>
                </c:pt>
                <c:pt idx="12656">
                  <c:v>0.12694013783634006</c:v>
                </c:pt>
                <c:pt idx="12657">
                  <c:v>0.1269504983857104</c:v>
                </c:pt>
                <c:pt idx="12658">
                  <c:v>0.12696130927930749</c:v>
                </c:pt>
                <c:pt idx="12659">
                  <c:v>0.12697392184078807</c:v>
                </c:pt>
                <c:pt idx="12660">
                  <c:v>0.12698563336258348</c:v>
                </c:pt>
                <c:pt idx="12661">
                  <c:v>0.12699554300466523</c:v>
                </c:pt>
                <c:pt idx="12662">
                  <c:v>0.12700455168497918</c:v>
                </c:pt>
                <c:pt idx="12663">
                  <c:v>0.12701536199423091</c:v>
                </c:pt>
                <c:pt idx="12664">
                  <c:v>0.12702797387399109</c:v>
                </c:pt>
                <c:pt idx="12665">
                  <c:v>0.12703968476277569</c:v>
                </c:pt>
                <c:pt idx="12666">
                  <c:v>0.12704914345744459</c:v>
                </c:pt>
                <c:pt idx="12667">
                  <c:v>0.12705725083880964</c:v>
                </c:pt>
                <c:pt idx="12668">
                  <c:v>0.12706851098166497</c:v>
                </c:pt>
                <c:pt idx="12669">
                  <c:v>0.1270833741760948</c:v>
                </c:pt>
                <c:pt idx="12670">
                  <c:v>0.12709688597933061</c:v>
                </c:pt>
                <c:pt idx="12671">
                  <c:v>0.12710634413296856</c:v>
                </c:pt>
                <c:pt idx="12672">
                  <c:v>0.1271149014329872</c:v>
                </c:pt>
                <c:pt idx="12673">
                  <c:v>0.12712435941623434</c:v>
                </c:pt>
                <c:pt idx="12674">
                  <c:v>0.12713516843041181</c:v>
                </c:pt>
                <c:pt idx="12675">
                  <c:v>0.12714552695936565</c:v>
                </c:pt>
                <c:pt idx="12676">
                  <c:v>0.12715363355935419</c:v>
                </c:pt>
                <c:pt idx="12677">
                  <c:v>0.12716083937084119</c:v>
                </c:pt>
                <c:pt idx="12678">
                  <c:v>0.12716894584669941</c:v>
                </c:pt>
                <c:pt idx="12679">
                  <c:v>0.12717750261103539</c:v>
                </c:pt>
                <c:pt idx="12680">
                  <c:v>0.1271856089518153</c:v>
                </c:pt>
                <c:pt idx="12681">
                  <c:v>0.12719551661241865</c:v>
                </c:pt>
                <c:pt idx="12682">
                  <c:v>0.12720677519849818</c:v>
                </c:pt>
                <c:pt idx="12683">
                  <c:v>0.12721623231284884</c:v>
                </c:pt>
                <c:pt idx="12684">
                  <c:v>0.12722298733977103</c:v>
                </c:pt>
                <c:pt idx="12685">
                  <c:v>0.12723019265152671</c:v>
                </c:pt>
                <c:pt idx="12686">
                  <c:v>0.127238748891807</c:v>
                </c:pt>
                <c:pt idx="12687">
                  <c:v>0.12724910634788081</c:v>
                </c:pt>
                <c:pt idx="12688">
                  <c:v>0.12725901337939624</c:v>
                </c:pt>
                <c:pt idx="12689">
                  <c:v>0.12726982093820302</c:v>
                </c:pt>
                <c:pt idx="12690">
                  <c:v>0.12728287991592388</c:v>
                </c:pt>
                <c:pt idx="12691">
                  <c:v>0.12729593872311021</c:v>
                </c:pt>
                <c:pt idx="12692">
                  <c:v>0.1273053949942729</c:v>
                </c:pt>
                <c:pt idx="12693">
                  <c:v>0.12731214941892771</c:v>
                </c:pt>
                <c:pt idx="12694">
                  <c:v>0.12731710263467905</c:v>
                </c:pt>
                <c:pt idx="12695">
                  <c:v>0.12732295640348182</c:v>
                </c:pt>
                <c:pt idx="12696">
                  <c:v>0.12733106156525406</c:v>
                </c:pt>
                <c:pt idx="12697">
                  <c:v>0.1273414180652527</c:v>
                </c:pt>
                <c:pt idx="12698">
                  <c:v>0.1273513241822799</c:v>
                </c:pt>
                <c:pt idx="12699">
                  <c:v>0.12735987938619658</c:v>
                </c:pt>
                <c:pt idx="12700">
                  <c:v>0.12736753398029271</c:v>
                </c:pt>
                <c:pt idx="12701">
                  <c:v>0.1273733874538904</c:v>
                </c:pt>
                <c:pt idx="12702">
                  <c:v>0.12737789010257333</c:v>
                </c:pt>
                <c:pt idx="12703">
                  <c:v>0.12738374351555218</c:v>
                </c:pt>
                <c:pt idx="12704">
                  <c:v>0.12739229844212083</c:v>
                </c:pt>
                <c:pt idx="12705">
                  <c:v>0.12740175380212787</c:v>
                </c:pt>
                <c:pt idx="12706">
                  <c:v>0.12740985832526236</c:v>
                </c:pt>
                <c:pt idx="12707">
                  <c:v>0.12741751253680084</c:v>
                </c:pt>
                <c:pt idx="12708">
                  <c:v>0.12742786814151311</c:v>
                </c:pt>
                <c:pt idx="12709">
                  <c:v>0.12744182552601654</c:v>
                </c:pt>
                <c:pt idx="12710">
                  <c:v>0.12745353156926154</c:v>
                </c:pt>
                <c:pt idx="12711">
                  <c:v>0.12746118544652457</c:v>
                </c:pt>
                <c:pt idx="12712">
                  <c:v>0.12746928948800998</c:v>
                </c:pt>
                <c:pt idx="12713">
                  <c:v>0.12747964455655705</c:v>
                </c:pt>
                <c:pt idx="12714">
                  <c:v>0.12749044973115545</c:v>
                </c:pt>
                <c:pt idx="12715">
                  <c:v>0.12750035437197496</c:v>
                </c:pt>
                <c:pt idx="12716">
                  <c:v>0.12750800789087166</c:v>
                </c:pt>
                <c:pt idx="12717">
                  <c:v>0.1275165617544379</c:v>
                </c:pt>
                <c:pt idx="12718">
                  <c:v>0.12752511554483625</c:v>
                </c:pt>
                <c:pt idx="12719">
                  <c:v>0.12753321906824838</c:v>
                </c:pt>
                <c:pt idx="12720">
                  <c:v>0.12754132252599418</c:v>
                </c:pt>
                <c:pt idx="12721">
                  <c:v>0.12754897573134771</c:v>
                </c:pt>
                <c:pt idx="12722">
                  <c:v>0.12755662887813035</c:v>
                </c:pt>
                <c:pt idx="12723">
                  <c:v>0.12756518232581129</c:v>
                </c:pt>
                <c:pt idx="12724">
                  <c:v>0.12757508622646271</c:v>
                </c:pt>
                <c:pt idx="12725">
                  <c:v>0.12758363951627191</c:v>
                </c:pt>
                <c:pt idx="12726">
                  <c:v>0.12758904155635231</c:v>
                </c:pt>
                <c:pt idx="12727">
                  <c:v>0.12759534389956362</c:v>
                </c:pt>
                <c:pt idx="12728">
                  <c:v>0.1276020963660707</c:v>
                </c:pt>
                <c:pt idx="12729">
                  <c:v>0.12760839862700671</c:v>
                </c:pt>
                <c:pt idx="12730">
                  <c:v>0.12761695163189141</c:v>
                </c:pt>
                <c:pt idx="12731">
                  <c:v>0.12762820547423451</c:v>
                </c:pt>
                <c:pt idx="12732">
                  <c:v>0.12763990933592392</c:v>
                </c:pt>
                <c:pt idx="12733">
                  <c:v>0.12765071277898102</c:v>
                </c:pt>
                <c:pt idx="12734">
                  <c:v>0.12766061583258778</c:v>
                </c:pt>
                <c:pt idx="12735">
                  <c:v>0.12767141905194737</c:v>
                </c:pt>
                <c:pt idx="12736">
                  <c:v>0.12768267228134278</c:v>
                </c:pt>
                <c:pt idx="12737">
                  <c:v>0.12769212489617271</c:v>
                </c:pt>
                <c:pt idx="12738">
                  <c:v>0.12770022706633891</c:v>
                </c:pt>
                <c:pt idx="12739">
                  <c:v>0.12770832917086083</c:v>
                </c:pt>
                <c:pt idx="12740">
                  <c:v>0.12771778154317018</c:v>
                </c:pt>
                <c:pt idx="12741">
                  <c:v>0.12772813403889793</c:v>
                </c:pt>
                <c:pt idx="12742">
                  <c:v>0.12773668601975052</c:v>
                </c:pt>
                <c:pt idx="12743">
                  <c:v>0.12774613812402544</c:v>
                </c:pt>
                <c:pt idx="12744">
                  <c:v>0.12775784060553666</c:v>
                </c:pt>
                <c:pt idx="12745">
                  <c:v>0.12776774259831283</c:v>
                </c:pt>
                <c:pt idx="12746">
                  <c:v>0.12777494398602021</c:v>
                </c:pt>
                <c:pt idx="12747">
                  <c:v>0.12778124515772318</c:v>
                </c:pt>
                <c:pt idx="12748">
                  <c:v>0.12778709621018111</c:v>
                </c:pt>
                <c:pt idx="12749">
                  <c:v>0.12779519761091346</c:v>
                </c:pt>
                <c:pt idx="12750">
                  <c:v>0.12780374901826133</c:v>
                </c:pt>
                <c:pt idx="12751">
                  <c:v>0.12781050007767134</c:v>
                </c:pt>
                <c:pt idx="12752">
                  <c:v>0.12781410062405427</c:v>
                </c:pt>
                <c:pt idx="12753">
                  <c:v>0.12781860128880235</c:v>
                </c:pt>
                <c:pt idx="12754">
                  <c:v>0.12782400205976238</c:v>
                </c:pt>
                <c:pt idx="12755">
                  <c:v>0.12783075298244478</c:v>
                </c:pt>
                <c:pt idx="12756">
                  <c:v>0.12783840397305687</c:v>
                </c:pt>
                <c:pt idx="12757">
                  <c:v>0.12784560485192434</c:v>
                </c:pt>
                <c:pt idx="12758">
                  <c:v>0.1278523556287697</c:v>
                </c:pt>
                <c:pt idx="12759">
                  <c:v>0.12785865631270918</c:v>
                </c:pt>
                <c:pt idx="12760">
                  <c:v>0.12786495695695002</c:v>
                </c:pt>
                <c:pt idx="12761">
                  <c:v>0.12787125756149334</c:v>
                </c:pt>
                <c:pt idx="12762">
                  <c:v>0.1278780081651659</c:v>
                </c:pt>
                <c:pt idx="12763">
                  <c:v>0.12788700889917581</c:v>
                </c:pt>
                <c:pt idx="12764">
                  <c:v>0.12789780967305137</c:v>
                </c:pt>
                <c:pt idx="12765">
                  <c:v>0.12790906035512417</c:v>
                </c:pt>
                <c:pt idx="12766">
                  <c:v>0.12791941087083877</c:v>
                </c:pt>
                <c:pt idx="12767">
                  <c:v>0.12792841123220328</c:v>
                </c:pt>
                <c:pt idx="12768">
                  <c:v>0.12793696150046799</c:v>
                </c:pt>
                <c:pt idx="12769">
                  <c:v>0.12794731172739707</c:v>
                </c:pt>
                <c:pt idx="12770">
                  <c:v>0.12795811184997841</c:v>
                </c:pt>
                <c:pt idx="12771">
                  <c:v>0.12796936185363467</c:v>
                </c:pt>
                <c:pt idx="12772">
                  <c:v>0.12797926175216079</c:v>
                </c:pt>
                <c:pt idx="12773">
                  <c:v>0.12798736159623897</c:v>
                </c:pt>
                <c:pt idx="12774">
                  <c:v>0.12799501138873803</c:v>
                </c:pt>
                <c:pt idx="12775">
                  <c:v>0.12800221113998669</c:v>
                </c:pt>
                <c:pt idx="12776">
                  <c:v>0.12800896085970473</c:v>
                </c:pt>
                <c:pt idx="12777">
                  <c:v>0.12801571053386421</c:v>
                </c:pt>
                <c:pt idx="12778">
                  <c:v>0.1280233601095041</c:v>
                </c:pt>
                <c:pt idx="12779">
                  <c:v>0.12803190956597243</c:v>
                </c:pt>
                <c:pt idx="12780">
                  <c:v>0.12804045894934821</c:v>
                </c:pt>
                <c:pt idx="12781">
                  <c:v>0.12804765837339441</c:v>
                </c:pt>
                <c:pt idx="12782">
                  <c:v>0.12805440778636429</c:v>
                </c:pt>
                <c:pt idx="12783">
                  <c:v>0.12805980728394087</c:v>
                </c:pt>
                <c:pt idx="12784">
                  <c:v>0.12806610666093243</c:v>
                </c:pt>
                <c:pt idx="12785">
                  <c:v>0.12807555565201639</c:v>
                </c:pt>
                <c:pt idx="12786">
                  <c:v>0.12808680433451466</c:v>
                </c:pt>
                <c:pt idx="12787">
                  <c:v>0.12809715301066046</c:v>
                </c:pt>
                <c:pt idx="12788">
                  <c:v>0.12810750157971215</c:v>
                </c:pt>
                <c:pt idx="12789">
                  <c:v>0.12811874990286856</c:v>
                </c:pt>
                <c:pt idx="12790">
                  <c:v>0.12812999809950137</c:v>
                </c:pt>
                <c:pt idx="12791">
                  <c:v>0.12813854664432542</c:v>
                </c:pt>
                <c:pt idx="12792">
                  <c:v>0.12814484552532951</c:v>
                </c:pt>
                <c:pt idx="12793">
                  <c:v>0.1281497946182843</c:v>
                </c:pt>
                <c:pt idx="12794">
                  <c:v>0.12815609342843898</c:v>
                </c:pt>
                <c:pt idx="12795">
                  <c:v>0.12816644138756295</c:v>
                </c:pt>
                <c:pt idx="12796">
                  <c:v>0.12817813895154537</c:v>
                </c:pt>
                <c:pt idx="12797">
                  <c:v>0.12818848668254673</c:v>
                </c:pt>
                <c:pt idx="12798">
                  <c:v>0.12819658483211951</c:v>
                </c:pt>
                <c:pt idx="12799">
                  <c:v>0.12820288334755955</c:v>
                </c:pt>
                <c:pt idx="12800">
                  <c:v>0.12820873193351742</c:v>
                </c:pt>
                <c:pt idx="12801">
                  <c:v>0.12821503037244988</c:v>
                </c:pt>
                <c:pt idx="12802">
                  <c:v>0.12822132877171136</c:v>
                </c:pt>
                <c:pt idx="12803">
                  <c:v>0.12822762713130373</c:v>
                </c:pt>
                <c:pt idx="12804">
                  <c:v>0.12823437532970347</c:v>
                </c:pt>
                <c:pt idx="12805">
                  <c:v>0.1282415733578037</c:v>
                </c:pt>
                <c:pt idx="12806">
                  <c:v>0.12825012094887875</c:v>
                </c:pt>
                <c:pt idx="12807">
                  <c:v>0.12825911833423878</c:v>
                </c:pt>
                <c:pt idx="12808">
                  <c:v>0.12826676604814588</c:v>
                </c:pt>
                <c:pt idx="12809">
                  <c:v>0.12827441370356588</c:v>
                </c:pt>
                <c:pt idx="12810">
                  <c:v>0.12828386072657297</c:v>
                </c:pt>
                <c:pt idx="12811">
                  <c:v>0.12829510706617092</c:v>
                </c:pt>
                <c:pt idx="12812">
                  <c:v>0.12830680312518375</c:v>
                </c:pt>
                <c:pt idx="12813">
                  <c:v>0.12831939872805898</c:v>
                </c:pt>
                <c:pt idx="12814">
                  <c:v>0.12833064466799349</c:v>
                </c:pt>
                <c:pt idx="12815">
                  <c:v>0.12833829183490944</c:v>
                </c:pt>
                <c:pt idx="12816">
                  <c:v>0.1283441396289754</c:v>
                </c:pt>
                <c:pt idx="12817">
                  <c:v>0.12835043721511058</c:v>
                </c:pt>
                <c:pt idx="12818">
                  <c:v>0.12836123298478835</c:v>
                </c:pt>
                <c:pt idx="12819">
                  <c:v>0.12837382790210952</c:v>
                </c:pt>
                <c:pt idx="12820">
                  <c:v>0.12838327398599958</c:v>
                </c:pt>
                <c:pt idx="12821">
                  <c:v>0.12839047094240674</c:v>
                </c:pt>
                <c:pt idx="12822">
                  <c:v>0.12839766784701814</c:v>
                </c:pt>
                <c:pt idx="12823">
                  <c:v>0.12840711370571747</c:v>
                </c:pt>
                <c:pt idx="12824">
                  <c:v>0.12841610967867026</c:v>
                </c:pt>
                <c:pt idx="12825">
                  <c:v>0.1284228566052765</c:v>
                </c:pt>
                <c:pt idx="12826">
                  <c:v>0.12842825411378661</c:v>
                </c:pt>
                <c:pt idx="12827">
                  <c:v>0.12843545074648247</c:v>
                </c:pt>
                <c:pt idx="12828">
                  <c:v>0.12844129797241238</c:v>
                </c:pt>
                <c:pt idx="12829">
                  <c:v>0.12844624559841769</c:v>
                </c:pt>
                <c:pt idx="12830">
                  <c:v>0.12845164298068693</c:v>
                </c:pt>
                <c:pt idx="12831">
                  <c:v>0.12845749011193863</c:v>
                </c:pt>
                <c:pt idx="12832">
                  <c:v>0.1284637869842819</c:v>
                </c:pt>
                <c:pt idx="12833">
                  <c:v>0.12847098336126594</c:v>
                </c:pt>
                <c:pt idx="12834">
                  <c:v>0.1284772801486449</c:v>
                </c:pt>
                <c:pt idx="12835">
                  <c:v>0.12848447642852806</c:v>
                </c:pt>
                <c:pt idx="12836">
                  <c:v>0.12849257218149637</c:v>
                </c:pt>
                <c:pt idx="12837">
                  <c:v>0.12850336641683494</c:v>
                </c:pt>
                <c:pt idx="12838">
                  <c:v>0.12851506004030228</c:v>
                </c:pt>
                <c:pt idx="12839">
                  <c:v>0.12852540428553988</c:v>
                </c:pt>
                <c:pt idx="12840">
                  <c:v>0.12853574842377538</c:v>
                </c:pt>
                <c:pt idx="12841">
                  <c:v>0.12854789140604275</c:v>
                </c:pt>
                <c:pt idx="12842">
                  <c:v>0.12855913477667041</c:v>
                </c:pt>
                <c:pt idx="12843">
                  <c:v>0.1285667801964909</c:v>
                </c:pt>
                <c:pt idx="12844">
                  <c:v>0.12857487528317754</c:v>
                </c:pt>
                <c:pt idx="12845">
                  <c:v>0.12858386974708522</c:v>
                </c:pt>
                <c:pt idx="12846">
                  <c:v>0.12859376356394439</c:v>
                </c:pt>
                <c:pt idx="12847">
                  <c:v>0.12860590584175938</c:v>
                </c:pt>
                <c:pt idx="12848">
                  <c:v>0.12861894738334181</c:v>
                </c:pt>
                <c:pt idx="12849">
                  <c:v>0.12863108935537371</c:v>
                </c:pt>
                <c:pt idx="12850">
                  <c:v>0.12864143240045176</c:v>
                </c:pt>
                <c:pt idx="12851">
                  <c:v>0.12864952688284781</c:v>
                </c:pt>
                <c:pt idx="12852">
                  <c:v>0.12865897036283308</c:v>
                </c:pt>
                <c:pt idx="12853">
                  <c:v>0.12866886343669226</c:v>
                </c:pt>
                <c:pt idx="12854">
                  <c:v>0.12867605833802537</c:v>
                </c:pt>
                <c:pt idx="12855">
                  <c:v>0.12868370286397138</c:v>
                </c:pt>
                <c:pt idx="12856">
                  <c:v>0.12869179700421868</c:v>
                </c:pt>
                <c:pt idx="12857">
                  <c:v>0.12870124008503744</c:v>
                </c:pt>
                <c:pt idx="12858">
                  <c:v>0.12871158240457256</c:v>
                </c:pt>
                <c:pt idx="12859">
                  <c:v>0.12871967631916284</c:v>
                </c:pt>
                <c:pt idx="12860">
                  <c:v>0.128725971540775</c:v>
                </c:pt>
                <c:pt idx="12861">
                  <c:v>0.12873136741347191</c:v>
                </c:pt>
                <c:pt idx="12862">
                  <c:v>0.1287381122133999</c:v>
                </c:pt>
                <c:pt idx="12863">
                  <c:v>0.12874800450433777</c:v>
                </c:pt>
                <c:pt idx="12864">
                  <c:v>0.12875924562525734</c:v>
                </c:pt>
                <c:pt idx="12865">
                  <c:v>0.12876958734490104</c:v>
                </c:pt>
                <c:pt idx="12866">
                  <c:v>0.12877902969117119</c:v>
                </c:pt>
                <c:pt idx="12867">
                  <c:v>0.1287871230598697</c:v>
                </c:pt>
                <c:pt idx="12868">
                  <c:v>0.12879656524056368</c:v>
                </c:pt>
                <c:pt idx="12869">
                  <c:v>0.12880690657426791</c:v>
                </c:pt>
                <c:pt idx="12870">
                  <c:v>0.12881544933449232</c:v>
                </c:pt>
                <c:pt idx="12871">
                  <c:v>0.12882309279493834</c:v>
                </c:pt>
                <c:pt idx="12872">
                  <c:v>0.12883163541688955</c:v>
                </c:pt>
                <c:pt idx="12873">
                  <c:v>0.12884152678271632</c:v>
                </c:pt>
                <c:pt idx="12874">
                  <c:v>0.12885051884856694</c:v>
                </c:pt>
                <c:pt idx="12875">
                  <c:v>0.12885906123623192</c:v>
                </c:pt>
                <c:pt idx="12876">
                  <c:v>0.12886850273770054</c:v>
                </c:pt>
                <c:pt idx="12877">
                  <c:v>0.12887929291594089</c:v>
                </c:pt>
                <c:pt idx="12878">
                  <c:v>0.12888918381038364</c:v>
                </c:pt>
                <c:pt idx="12879">
                  <c:v>0.1288968267072664</c:v>
                </c:pt>
                <c:pt idx="12880">
                  <c:v>0.12890446954573567</c:v>
                </c:pt>
                <c:pt idx="12881">
                  <c:v>0.12891301147254727</c:v>
                </c:pt>
                <c:pt idx="12882">
                  <c:v>0.12892020461748022</c:v>
                </c:pt>
                <c:pt idx="12883">
                  <c:v>0.12892649857685273</c:v>
                </c:pt>
                <c:pt idx="12884">
                  <c:v>0.1289341411885489</c:v>
                </c:pt>
                <c:pt idx="12885">
                  <c:v>0.12894358198117986</c:v>
                </c:pt>
                <c:pt idx="12886">
                  <c:v>0.12895482090381663</c:v>
                </c:pt>
                <c:pt idx="12887">
                  <c:v>0.12896695879839137</c:v>
                </c:pt>
                <c:pt idx="12888">
                  <c:v>0.12897954608900405</c:v>
                </c:pt>
                <c:pt idx="12889">
                  <c:v>0.12899123414556377</c:v>
                </c:pt>
                <c:pt idx="12890">
                  <c:v>0.12900157346633764</c:v>
                </c:pt>
                <c:pt idx="12891">
                  <c:v>0.12901011456373834</c:v>
                </c:pt>
                <c:pt idx="12892">
                  <c:v>0.12901730701023126</c:v>
                </c:pt>
                <c:pt idx="12893">
                  <c:v>0.12902270131115218</c:v>
                </c:pt>
                <c:pt idx="12894">
                  <c:v>0.12902854510431339</c:v>
                </c:pt>
                <c:pt idx="12895">
                  <c:v>0.12903618693615054</c:v>
                </c:pt>
                <c:pt idx="12896">
                  <c:v>0.12904427822385631</c:v>
                </c:pt>
                <c:pt idx="12897">
                  <c:v>0.12905147042463397</c:v>
                </c:pt>
                <c:pt idx="12898">
                  <c:v>0.12906091010965418</c:v>
                </c:pt>
                <c:pt idx="12899">
                  <c:v>0.12907304671660522</c:v>
                </c:pt>
                <c:pt idx="12900">
                  <c:v>0.12908473368038156</c:v>
                </c:pt>
                <c:pt idx="12901">
                  <c:v>0.12909417305141394</c:v>
                </c:pt>
                <c:pt idx="12902">
                  <c:v>0.1291004659159348</c:v>
                </c:pt>
                <c:pt idx="12903">
                  <c:v>0.12910451130792988</c:v>
                </c:pt>
                <c:pt idx="12904">
                  <c:v>0.12910990513846671</c:v>
                </c:pt>
                <c:pt idx="12905">
                  <c:v>0.12911619790398868</c:v>
                </c:pt>
                <c:pt idx="12906">
                  <c:v>0.12912473802243121</c:v>
                </c:pt>
                <c:pt idx="12907">
                  <c:v>0.12913372754200003</c:v>
                </c:pt>
                <c:pt idx="12908">
                  <c:v>0.12914136857009595</c:v>
                </c:pt>
                <c:pt idx="12909">
                  <c:v>0.12914766113762971</c:v>
                </c:pt>
                <c:pt idx="12910">
                  <c:v>0.12915215580448272</c:v>
                </c:pt>
                <c:pt idx="12911">
                  <c:v>0.12915709991468766</c:v>
                </c:pt>
                <c:pt idx="12912">
                  <c:v>0.12916474076419759</c:v>
                </c:pt>
                <c:pt idx="12913">
                  <c:v>0.12917372992416937</c:v>
                </c:pt>
                <c:pt idx="12914">
                  <c:v>0.12918182009905654</c:v>
                </c:pt>
                <c:pt idx="12915">
                  <c:v>0.12918901131067689</c:v>
                </c:pt>
                <c:pt idx="12916">
                  <c:v>0.12919530357842407</c:v>
                </c:pt>
                <c:pt idx="12917">
                  <c:v>0.12920294413603192</c:v>
                </c:pt>
                <c:pt idx="12918">
                  <c:v>0.12921418014411218</c:v>
                </c:pt>
                <c:pt idx="12919">
                  <c:v>0.12922676432328212</c:v>
                </c:pt>
                <c:pt idx="12920">
                  <c:v>0.12923979777047853</c:v>
                </c:pt>
                <c:pt idx="12921">
                  <c:v>0.12925507814741879</c:v>
                </c:pt>
                <c:pt idx="12922">
                  <c:v>0.12926811122559595</c:v>
                </c:pt>
                <c:pt idx="12923">
                  <c:v>0.12927620063696121</c:v>
                </c:pt>
                <c:pt idx="12924">
                  <c:v>0.12928204294891663</c:v>
                </c:pt>
                <c:pt idx="12925">
                  <c:v>0.12928833463131281</c:v>
                </c:pt>
                <c:pt idx="12926">
                  <c:v>0.1292950756756667</c:v>
                </c:pt>
                <c:pt idx="12927">
                  <c:v>0.12930271547100114</c:v>
                </c:pt>
                <c:pt idx="12928">
                  <c:v>0.12931170339078737</c:v>
                </c:pt>
                <c:pt idx="12929">
                  <c:v>0.12932069122979187</c:v>
                </c:pt>
                <c:pt idx="12930">
                  <c:v>0.12932878021582872</c:v>
                </c:pt>
                <c:pt idx="12931">
                  <c:v>0.12933597037070918</c:v>
                </c:pt>
                <c:pt idx="12932">
                  <c:v>0.12934181233348269</c:v>
                </c:pt>
                <c:pt idx="12933">
                  <c:v>0.12934900239466124</c:v>
                </c:pt>
                <c:pt idx="12934">
                  <c:v>0.12936068613381752</c:v>
                </c:pt>
                <c:pt idx="12935">
                  <c:v>0.12937371783567905</c:v>
                </c:pt>
                <c:pt idx="12936">
                  <c:v>0.12938450256396483</c:v>
                </c:pt>
                <c:pt idx="12937">
                  <c:v>0.12939348974868886</c:v>
                </c:pt>
                <c:pt idx="12938">
                  <c:v>0.12940292620572177</c:v>
                </c:pt>
                <c:pt idx="12939">
                  <c:v>0.12941191322487139</c:v>
                </c:pt>
                <c:pt idx="12940">
                  <c:v>0.12941910278203994</c:v>
                </c:pt>
                <c:pt idx="12941">
                  <c:v>0.12942629228751856</c:v>
                </c:pt>
                <c:pt idx="12942">
                  <c:v>0.12943393108045453</c:v>
                </c:pt>
                <c:pt idx="12943">
                  <c:v>0.1294420191505512</c:v>
                </c:pt>
                <c:pt idx="12944">
                  <c:v>0.12945145514965153</c:v>
                </c:pt>
                <c:pt idx="12945">
                  <c:v>0.12946223903959844</c:v>
                </c:pt>
                <c:pt idx="12946">
                  <c:v>0.12947347213463309</c:v>
                </c:pt>
                <c:pt idx="12947">
                  <c:v>0.12948425578715533</c:v>
                </c:pt>
                <c:pt idx="12948">
                  <c:v>0.12949548863487767</c:v>
                </c:pt>
                <c:pt idx="12949">
                  <c:v>0.12950806927453137</c:v>
                </c:pt>
                <c:pt idx="12950">
                  <c:v>0.12951840325298972</c:v>
                </c:pt>
                <c:pt idx="12951">
                  <c:v>0.12952783853136096</c:v>
                </c:pt>
                <c:pt idx="12952">
                  <c:v>0.12953592584196616</c:v>
                </c:pt>
                <c:pt idx="12953">
                  <c:v>0.12954221592721926</c:v>
                </c:pt>
                <c:pt idx="12954">
                  <c:v>0.1295485059729074</c:v>
                </c:pt>
                <c:pt idx="12955">
                  <c:v>0.12955704240020144</c:v>
                </c:pt>
                <c:pt idx="12956">
                  <c:v>0.12956782515157333</c:v>
                </c:pt>
                <c:pt idx="12957">
                  <c:v>0.12957995560789201</c:v>
                </c:pt>
                <c:pt idx="12958">
                  <c:v>0.12959343372011217</c:v>
                </c:pt>
                <c:pt idx="12959">
                  <c:v>0.12960601312762221</c:v>
                </c:pt>
                <c:pt idx="12960">
                  <c:v>0.12961589683679844</c:v>
                </c:pt>
                <c:pt idx="12961">
                  <c:v>0.12962353418152742</c:v>
                </c:pt>
                <c:pt idx="12962">
                  <c:v>0.12963072221740116</c:v>
                </c:pt>
                <c:pt idx="12963">
                  <c:v>0.12963970718958567</c:v>
                </c:pt>
                <c:pt idx="12964">
                  <c:v>0.12965048904964538</c:v>
                </c:pt>
                <c:pt idx="12965">
                  <c:v>0.12966261850326088</c:v>
                </c:pt>
                <c:pt idx="12966">
                  <c:v>0.12967519704050318</c:v>
                </c:pt>
                <c:pt idx="12967">
                  <c:v>0.1296859785179249</c:v>
                </c:pt>
                <c:pt idx="12968">
                  <c:v>0.12969451377178018</c:v>
                </c:pt>
                <c:pt idx="12969">
                  <c:v>0.12970304895278578</c:v>
                </c:pt>
                <c:pt idx="12970">
                  <c:v>0.12971562698148525</c:v>
                </c:pt>
                <c:pt idx="12971">
                  <c:v>0.12973090008936111</c:v>
                </c:pt>
                <c:pt idx="12972">
                  <c:v>0.12974482536677184</c:v>
                </c:pt>
                <c:pt idx="12973">
                  <c:v>0.12975650448217771</c:v>
                </c:pt>
                <c:pt idx="12974">
                  <c:v>0.1297686326499598</c:v>
                </c:pt>
                <c:pt idx="12975">
                  <c:v>0.12978076067065117</c:v>
                </c:pt>
                <c:pt idx="12976">
                  <c:v>0.12979064265283341</c:v>
                </c:pt>
                <c:pt idx="12977">
                  <c:v>0.12980052453736271</c:v>
                </c:pt>
                <c:pt idx="12978">
                  <c:v>0.12980950798401467</c:v>
                </c:pt>
                <c:pt idx="12979">
                  <c:v>0.12981759301700191</c:v>
                </c:pt>
                <c:pt idx="12980">
                  <c:v>0.12982433049455755</c:v>
                </c:pt>
                <c:pt idx="12981">
                  <c:v>0.12983016960505417</c:v>
                </c:pt>
                <c:pt idx="12982">
                  <c:v>0.12983511036422909</c:v>
                </c:pt>
                <c:pt idx="12983">
                  <c:v>0.12984050025548802</c:v>
                </c:pt>
                <c:pt idx="12984">
                  <c:v>0.12984813588504243</c:v>
                </c:pt>
                <c:pt idx="12985">
                  <c:v>0.12985846634987502</c:v>
                </c:pt>
                <c:pt idx="12986">
                  <c:v>0.1298701441381381</c:v>
                </c:pt>
                <c:pt idx="12987">
                  <c:v>0.12988047437561898</c:v>
                </c:pt>
                <c:pt idx="12988">
                  <c:v>0.12988855883486308</c:v>
                </c:pt>
                <c:pt idx="12989">
                  <c:v>0.12989619409747044</c:v>
                </c:pt>
                <c:pt idx="12990">
                  <c:v>0.1299042784296302</c:v>
                </c:pt>
                <c:pt idx="12991">
                  <c:v>0.12991326094426742</c:v>
                </c:pt>
                <c:pt idx="12992">
                  <c:v>0.12992314161717736</c:v>
                </c:pt>
                <c:pt idx="12993">
                  <c:v>0.12993347130719923</c:v>
                </c:pt>
                <c:pt idx="12994">
                  <c:v>0.12994425000041751</c:v>
                </c:pt>
                <c:pt idx="12995">
                  <c:v>0.12995592678696571</c:v>
                </c:pt>
                <c:pt idx="12996">
                  <c:v>0.12996760343716854</c:v>
                </c:pt>
                <c:pt idx="12997">
                  <c:v>0.12997793266792632</c:v>
                </c:pt>
                <c:pt idx="12998">
                  <c:v>0.12998601633931406</c:v>
                </c:pt>
                <c:pt idx="12999">
                  <c:v>0.12999275268222102</c:v>
                </c:pt>
                <c:pt idx="13000">
                  <c:v>0.13000128531809368</c:v>
                </c:pt>
                <c:pt idx="13001">
                  <c:v>0.13001161420095089</c:v>
                </c:pt>
                <c:pt idx="13002">
                  <c:v>0.13002194297712374</c:v>
                </c:pt>
                <c:pt idx="13003">
                  <c:v>0.13003047536393084</c:v>
                </c:pt>
                <c:pt idx="13004">
                  <c:v>0.1300358642022994</c:v>
                </c:pt>
                <c:pt idx="13005">
                  <c:v>0.13004125301162867</c:v>
                </c:pt>
                <c:pt idx="13006">
                  <c:v>0.13004619272800361</c:v>
                </c:pt>
                <c:pt idx="13007">
                  <c:v>0.13005292866555479</c:v>
                </c:pt>
                <c:pt idx="13008">
                  <c:v>0.13006280795855668</c:v>
                </c:pt>
                <c:pt idx="13009">
                  <c:v>0.13007358525779278</c:v>
                </c:pt>
                <c:pt idx="13010">
                  <c:v>0.13008481148765452</c:v>
                </c:pt>
                <c:pt idx="13011">
                  <c:v>0.13009783375640807</c:v>
                </c:pt>
                <c:pt idx="13012">
                  <c:v>0.13011085585558382</c:v>
                </c:pt>
                <c:pt idx="13013">
                  <c:v>0.13012073457632578</c:v>
                </c:pt>
                <c:pt idx="13014">
                  <c:v>0.13012881709343688</c:v>
                </c:pt>
                <c:pt idx="13015">
                  <c:v>0.13013645052183667</c:v>
                </c:pt>
                <c:pt idx="13016">
                  <c:v>0.13014408389196733</c:v>
                </c:pt>
                <c:pt idx="13017">
                  <c:v>0.13014992113569251</c:v>
                </c:pt>
                <c:pt idx="13018">
                  <c:v>0.13015575834534468</c:v>
                </c:pt>
                <c:pt idx="13019">
                  <c:v>0.13016428959046897</c:v>
                </c:pt>
                <c:pt idx="13020">
                  <c:v>0.13017326976986587</c:v>
                </c:pt>
                <c:pt idx="13021">
                  <c:v>0.13018000485149184</c:v>
                </c:pt>
                <c:pt idx="13022">
                  <c:v>0.13018673988775648</c:v>
                </c:pt>
                <c:pt idx="13023">
                  <c:v>0.13019527086857458</c:v>
                </c:pt>
                <c:pt idx="13024">
                  <c:v>0.13020469976270241</c:v>
                </c:pt>
                <c:pt idx="13025">
                  <c:v>0.13021547553284477</c:v>
                </c:pt>
                <c:pt idx="13026">
                  <c:v>0.13022625118687092</c:v>
                </c:pt>
                <c:pt idx="13027">
                  <c:v>0.13023567978889414</c:v>
                </c:pt>
                <c:pt idx="13028">
                  <c:v>0.13024241445019807</c:v>
                </c:pt>
                <c:pt idx="13029">
                  <c:v>0.13025049598389371</c:v>
                </c:pt>
                <c:pt idx="13030">
                  <c:v>0.13026082229301694</c:v>
                </c:pt>
                <c:pt idx="13031">
                  <c:v>0.13027159745841588</c:v>
                </c:pt>
                <c:pt idx="13032">
                  <c:v>0.13028237250771196</c:v>
                </c:pt>
                <c:pt idx="13033">
                  <c:v>0.13029224953424232</c:v>
                </c:pt>
                <c:pt idx="13034">
                  <c:v>0.13030033066520566</c:v>
                </c:pt>
                <c:pt idx="13035">
                  <c:v>0.13030571804956745</c:v>
                </c:pt>
                <c:pt idx="13036">
                  <c:v>0.13030975856879221</c:v>
                </c:pt>
                <c:pt idx="13037">
                  <c:v>0.13031379907169124</c:v>
                </c:pt>
                <c:pt idx="13038">
                  <c:v>0.13031918638349457</c:v>
                </c:pt>
                <c:pt idx="13039">
                  <c:v>0.13032547154391633</c:v>
                </c:pt>
                <c:pt idx="13040">
                  <c:v>0.13033355240641389</c:v>
                </c:pt>
                <c:pt idx="13041">
                  <c:v>0.13034342892745424</c:v>
                </c:pt>
                <c:pt idx="13042">
                  <c:v>0.13035240749829929</c:v>
                </c:pt>
                <c:pt idx="13043">
                  <c:v>0.1303577946021115</c:v>
                </c:pt>
                <c:pt idx="13044">
                  <c:v>0.13036407951988002</c:v>
                </c:pt>
                <c:pt idx="13045">
                  <c:v>0.13037305790531517</c:v>
                </c:pt>
                <c:pt idx="13046">
                  <c:v>0.13038383186143127</c:v>
                </c:pt>
                <c:pt idx="13047">
                  <c:v>0.13039370788590041</c:v>
                </c:pt>
                <c:pt idx="13048">
                  <c:v>0.1304031349091809</c:v>
                </c:pt>
                <c:pt idx="13049">
                  <c:v>0.13041166404414495</c:v>
                </c:pt>
                <c:pt idx="13050">
                  <c:v>0.13042064200235964</c:v>
                </c:pt>
                <c:pt idx="13051">
                  <c:v>0.13042917098800533</c:v>
                </c:pt>
                <c:pt idx="13052">
                  <c:v>0.13043635323528571</c:v>
                </c:pt>
                <c:pt idx="13053">
                  <c:v>0.13044263765934075</c:v>
                </c:pt>
                <c:pt idx="13054">
                  <c:v>0.13045251310306222</c:v>
                </c:pt>
                <c:pt idx="13055">
                  <c:v>0.13046597946006291</c:v>
                </c:pt>
                <c:pt idx="13056">
                  <c:v>0.13047854789632088</c:v>
                </c:pt>
                <c:pt idx="13057">
                  <c:v>0.13049021844568939</c:v>
                </c:pt>
                <c:pt idx="13058">
                  <c:v>0.13049874683794183</c:v>
                </c:pt>
                <c:pt idx="13059">
                  <c:v>0.13050503086990231</c:v>
                </c:pt>
                <c:pt idx="13060">
                  <c:v>0.13051041715158151</c:v>
                </c:pt>
                <c:pt idx="13061">
                  <c:v>0.13051670111020622</c:v>
                </c:pt>
                <c:pt idx="13062">
                  <c:v>0.13052298502934276</c:v>
                </c:pt>
                <c:pt idx="13063">
                  <c:v>0.13052926890899222</c:v>
                </c:pt>
                <c:pt idx="13064">
                  <c:v>0.13053869465442841</c:v>
                </c:pt>
                <c:pt idx="13065">
                  <c:v>0.13055171101397267</c:v>
                </c:pt>
                <c:pt idx="13066">
                  <c:v>0.1305638295412487</c:v>
                </c:pt>
                <c:pt idx="13067">
                  <c:v>0.13057235730574238</c:v>
                </c:pt>
                <c:pt idx="13068">
                  <c:v>0.13057864087515103</c:v>
                </c:pt>
                <c:pt idx="13069">
                  <c:v>0.13058492440507652</c:v>
                </c:pt>
                <c:pt idx="13070">
                  <c:v>0.13059165671475467</c:v>
                </c:pt>
                <c:pt idx="13071">
                  <c:v>0.13060018424194908</c:v>
                </c:pt>
                <c:pt idx="13072">
                  <c:v>0.13060960931898224</c:v>
                </c:pt>
                <c:pt idx="13073">
                  <c:v>0.13061903430718461</c:v>
                </c:pt>
                <c:pt idx="13074">
                  <c:v>0.13062890800907317</c:v>
                </c:pt>
                <c:pt idx="13075">
                  <c:v>0.13063923041135672</c:v>
                </c:pt>
                <c:pt idx="13076">
                  <c:v>0.13064685994456163</c:v>
                </c:pt>
                <c:pt idx="13077">
                  <c:v>0.13065134787807908</c:v>
                </c:pt>
                <c:pt idx="13078">
                  <c:v>0.13065673337171338</c:v>
                </c:pt>
                <c:pt idx="13079">
                  <c:v>0.13066346519797079</c:v>
                </c:pt>
                <c:pt idx="13080">
                  <c:v>0.13067109454627834</c:v>
                </c:pt>
                <c:pt idx="13081">
                  <c:v>0.13068051895500318</c:v>
                </c:pt>
                <c:pt idx="13082">
                  <c:v>0.13069218714751071</c:v>
                </c:pt>
                <c:pt idx="13083">
                  <c:v>0.13070340643499204</c:v>
                </c:pt>
                <c:pt idx="13084">
                  <c:v>0.13071327930385457</c:v>
                </c:pt>
                <c:pt idx="13085">
                  <c:v>0.13072270331502353</c:v>
                </c:pt>
                <c:pt idx="13086">
                  <c:v>0.13073122972479248</c:v>
                </c:pt>
                <c:pt idx="13087">
                  <c:v>0.1307375122959975</c:v>
                </c:pt>
                <c:pt idx="13088">
                  <c:v>0.1307455898295497</c:v>
                </c:pt>
                <c:pt idx="13089">
                  <c:v>0.13075456479030678</c:v>
                </c:pt>
                <c:pt idx="13090">
                  <c:v>0.13076398841241074</c:v>
                </c:pt>
                <c:pt idx="13091">
                  <c:v>0.1307734119457106</c:v>
                </c:pt>
                <c:pt idx="13092">
                  <c:v>0.13078328412344584</c:v>
                </c:pt>
                <c:pt idx="13093">
                  <c:v>0.13079315620372206</c:v>
                </c:pt>
                <c:pt idx="13094">
                  <c:v>0.13080123328782303</c:v>
                </c:pt>
                <c:pt idx="13095">
                  <c:v>0.13080841286336656</c:v>
                </c:pt>
                <c:pt idx="13096">
                  <c:v>0.13081738726030959</c:v>
                </c:pt>
                <c:pt idx="13097">
                  <c:v>0.1308268102904194</c:v>
                </c:pt>
                <c:pt idx="13098">
                  <c:v>0.13083668194101336</c:v>
                </c:pt>
                <c:pt idx="13099">
                  <c:v>0.13084879701537439</c:v>
                </c:pt>
                <c:pt idx="13100">
                  <c:v>0.13086180933916688</c:v>
                </c:pt>
                <c:pt idx="13101">
                  <c:v>0.13087257803081115</c:v>
                </c:pt>
                <c:pt idx="13102">
                  <c:v>0.13088110316278828</c:v>
                </c:pt>
                <c:pt idx="13103">
                  <c:v>0.13088962822208777</c:v>
                </c:pt>
                <c:pt idx="13104">
                  <c:v>0.13089994793347709</c:v>
                </c:pt>
                <c:pt idx="13105">
                  <c:v>0.13091161356594094</c:v>
                </c:pt>
                <c:pt idx="13106">
                  <c:v>0.13092462507237496</c:v>
                </c:pt>
                <c:pt idx="13107">
                  <c:v>0.13093539308760133</c:v>
                </c:pt>
                <c:pt idx="13108">
                  <c:v>0.13094391768409044</c:v>
                </c:pt>
                <c:pt idx="13109">
                  <c:v>0.13095244220791191</c:v>
                </c:pt>
                <c:pt idx="13110">
                  <c:v>0.13096141531237729</c:v>
                </c:pt>
                <c:pt idx="13111">
                  <c:v>0.13096769643759607</c:v>
                </c:pt>
                <c:pt idx="13112">
                  <c:v>0.13097218293145474</c:v>
                </c:pt>
                <c:pt idx="13113">
                  <c:v>0.13097801534337922</c:v>
                </c:pt>
                <c:pt idx="13114">
                  <c:v>0.13098609093450123</c:v>
                </c:pt>
                <c:pt idx="13115">
                  <c:v>0.13099416646040901</c:v>
                </c:pt>
                <c:pt idx="13116">
                  <c:v>0.13100179328610834</c:v>
                </c:pt>
                <c:pt idx="13117">
                  <c:v>0.13100986868521247</c:v>
                </c:pt>
                <c:pt idx="13118">
                  <c:v>0.13101659813465155</c:v>
                </c:pt>
                <c:pt idx="13119">
                  <c:v>0.13102243028753491</c:v>
                </c:pt>
                <c:pt idx="13120">
                  <c:v>0.13102826240640414</c:v>
                </c:pt>
                <c:pt idx="13121">
                  <c:v>0.13103678621126039</c:v>
                </c:pt>
                <c:pt idx="13122">
                  <c:v>0.13104755301880772</c:v>
                </c:pt>
                <c:pt idx="13123">
                  <c:v>0.13105831971043225</c:v>
                </c:pt>
                <c:pt idx="13124">
                  <c:v>0.13106818907592202</c:v>
                </c:pt>
                <c:pt idx="13125">
                  <c:v>0.13107760974302612</c:v>
                </c:pt>
                <c:pt idx="13126">
                  <c:v>0.13108747891813818</c:v>
                </c:pt>
                <c:pt idx="13127">
                  <c:v>0.13109779658797799</c:v>
                </c:pt>
                <c:pt idx="13128">
                  <c:v>0.13110811415136431</c:v>
                </c:pt>
                <c:pt idx="13129">
                  <c:v>0.13111932877343721</c:v>
                </c:pt>
                <c:pt idx="13130">
                  <c:v>0.13113009469230624</c:v>
                </c:pt>
                <c:pt idx="13131">
                  <c:v>0.13114130906787971</c:v>
                </c:pt>
                <c:pt idx="13132">
                  <c:v>0.13115117761435502</c:v>
                </c:pt>
                <c:pt idx="13133">
                  <c:v>0.13115835467789566</c:v>
                </c:pt>
                <c:pt idx="13134">
                  <c:v>0.13116463456623922</c:v>
                </c:pt>
                <c:pt idx="13135">
                  <c:v>0.13117270865044717</c:v>
                </c:pt>
                <c:pt idx="13136">
                  <c:v>0.13118257688706084</c:v>
                </c:pt>
                <c:pt idx="13137">
                  <c:v>0.13119199647662241</c:v>
                </c:pt>
                <c:pt idx="13138">
                  <c:v>0.13120186452290203</c:v>
                </c:pt>
                <c:pt idx="13139">
                  <c:v>0.13121128393078471</c:v>
                </c:pt>
                <c:pt idx="13140">
                  <c:v>0.13122070324994267</c:v>
                </c:pt>
                <c:pt idx="13141">
                  <c:v>0.13123057101294788</c:v>
                </c:pt>
                <c:pt idx="13142">
                  <c:v>0.13124043867858121</c:v>
                </c:pt>
                <c:pt idx="13143">
                  <c:v>0.13124985772312694</c:v>
                </c:pt>
                <c:pt idx="13144">
                  <c:v>0.13125837963936499</c:v>
                </c:pt>
                <c:pt idx="13145">
                  <c:v>0.13126734999905409</c:v>
                </c:pt>
                <c:pt idx="13146">
                  <c:v>0.13127542325397515</c:v>
                </c:pt>
                <c:pt idx="13147">
                  <c:v>0.13128170240718642</c:v>
                </c:pt>
                <c:pt idx="13148">
                  <c:v>0.13128843002758928</c:v>
                </c:pt>
                <c:pt idx="13149">
                  <c:v>0.13129426059532737</c:v>
                </c:pt>
                <c:pt idx="13150">
                  <c:v>0.13129964262768121</c:v>
                </c:pt>
                <c:pt idx="13151">
                  <c:v>0.13130726712393195</c:v>
                </c:pt>
                <c:pt idx="13152">
                  <c:v>0.13131847951281475</c:v>
                </c:pt>
                <c:pt idx="13153">
                  <c:v>0.13133103723911266</c:v>
                </c:pt>
                <c:pt idx="13154">
                  <c:v>0.13134180087899919</c:v>
                </c:pt>
                <c:pt idx="13155">
                  <c:v>0.1313507704904042</c:v>
                </c:pt>
                <c:pt idx="13156">
                  <c:v>0.13135749764616061</c:v>
                </c:pt>
                <c:pt idx="13157">
                  <c:v>0.13136243086495344</c:v>
                </c:pt>
                <c:pt idx="13158">
                  <c:v>0.13136601864515338</c:v>
                </c:pt>
                <c:pt idx="13159">
                  <c:v>0.1313714002913185</c:v>
                </c:pt>
                <c:pt idx="13160">
                  <c:v>0.13137947270626221</c:v>
                </c:pt>
                <c:pt idx="13161">
                  <c:v>0.13139023582482226</c:v>
                </c:pt>
                <c:pt idx="13162">
                  <c:v>0.13140010191506984</c:v>
                </c:pt>
                <c:pt idx="13163">
                  <c:v>0.13140862255104124</c:v>
                </c:pt>
                <c:pt idx="13164">
                  <c:v>0.13141804001159638</c:v>
                </c:pt>
                <c:pt idx="13165">
                  <c:v>0.13142700893919504</c:v>
                </c:pt>
                <c:pt idx="13166">
                  <c:v>0.13143597778635294</c:v>
                </c:pt>
                <c:pt idx="13167">
                  <c:v>0.13144718873218261</c:v>
                </c:pt>
                <c:pt idx="13168">
                  <c:v>0.13145929641251042</c:v>
                </c:pt>
                <c:pt idx="13169">
                  <c:v>0.1314700586719571</c:v>
                </c:pt>
                <c:pt idx="13170">
                  <c:v>0.13147857871187568</c:v>
                </c:pt>
                <c:pt idx="13171">
                  <c:v>0.13148575342603083</c:v>
                </c:pt>
                <c:pt idx="13172">
                  <c:v>0.13149292808870947</c:v>
                </c:pt>
                <c:pt idx="13173">
                  <c:v>0.13150099952269403</c:v>
                </c:pt>
                <c:pt idx="13174">
                  <c:v>0.13150862248386014</c:v>
                </c:pt>
                <c:pt idx="13175">
                  <c:v>0.13151624538691728</c:v>
                </c:pt>
                <c:pt idx="13176">
                  <c:v>0.13152341983083049</c:v>
                </c:pt>
                <c:pt idx="13177">
                  <c:v>0.1315305942232716</c:v>
                </c:pt>
                <c:pt idx="13178">
                  <c:v>0.13153866535324338</c:v>
                </c:pt>
                <c:pt idx="13179">
                  <c:v>0.13154763319903243</c:v>
                </c:pt>
                <c:pt idx="13180">
                  <c:v>0.1315574977365134</c:v>
                </c:pt>
                <c:pt idx="13181">
                  <c:v>0.13156781055801847</c:v>
                </c:pt>
                <c:pt idx="13182">
                  <c:v>0.13157767489646224</c:v>
                </c:pt>
                <c:pt idx="13183">
                  <c:v>0.13158798750988721</c:v>
                </c:pt>
                <c:pt idx="13184">
                  <c:v>0.1316000934855987</c:v>
                </c:pt>
                <c:pt idx="13185">
                  <c:v>0.13161175095332769</c:v>
                </c:pt>
                <c:pt idx="13186">
                  <c:v>0.13162161485833995</c:v>
                </c:pt>
                <c:pt idx="13187">
                  <c:v>0.1316292369001193</c:v>
                </c:pt>
                <c:pt idx="13188">
                  <c:v>0.13163596218285575</c:v>
                </c:pt>
                <c:pt idx="13189">
                  <c:v>0.13164223907260336</c:v>
                </c:pt>
                <c:pt idx="13190">
                  <c:v>0.13164986095718584</c:v>
                </c:pt>
                <c:pt idx="13191">
                  <c:v>0.13165837946532621</c:v>
                </c:pt>
                <c:pt idx="13192">
                  <c:v>0.13166689790090214</c:v>
                </c:pt>
                <c:pt idx="13193">
                  <c:v>0.1316745195975409</c:v>
                </c:pt>
                <c:pt idx="13194">
                  <c:v>0.13168527954096179</c:v>
                </c:pt>
                <c:pt idx="13195">
                  <c:v>0.13169559104476689</c:v>
                </c:pt>
                <c:pt idx="13196">
                  <c:v>0.13170410916336575</c:v>
                </c:pt>
                <c:pt idx="13197">
                  <c:v>0.1317130755256094</c:v>
                </c:pt>
                <c:pt idx="13198">
                  <c:v>0.13172069687030621</c:v>
                </c:pt>
                <c:pt idx="13199">
                  <c:v>0.131727869847549</c:v>
                </c:pt>
                <c:pt idx="13200">
                  <c:v>0.1317350427733408</c:v>
                </c:pt>
                <c:pt idx="13201">
                  <c:v>0.13174266395061965</c:v>
                </c:pt>
                <c:pt idx="13202">
                  <c:v>0.13174983677029575</c:v>
                </c:pt>
                <c:pt idx="13203">
                  <c:v>0.13175521635128909</c:v>
                </c:pt>
                <c:pt idx="13204">
                  <c:v>0.13176059590334258</c:v>
                </c:pt>
                <c:pt idx="13205">
                  <c:v>0.13176956175912241</c:v>
                </c:pt>
                <c:pt idx="13206">
                  <c:v>0.13178121725145961</c:v>
                </c:pt>
                <c:pt idx="13207">
                  <c:v>0.13179376916820473</c:v>
                </c:pt>
                <c:pt idx="13208">
                  <c:v>0.13180542437839754</c:v>
                </c:pt>
                <c:pt idx="13209">
                  <c:v>0.13181438983226285</c:v>
                </c:pt>
                <c:pt idx="13210">
                  <c:v>0.1318220104048497</c:v>
                </c:pt>
                <c:pt idx="13211">
                  <c:v>0.13182963091936464</c:v>
                </c:pt>
                <c:pt idx="13212">
                  <c:v>0.13183635485453429</c:v>
                </c:pt>
                <c:pt idx="13213">
                  <c:v>0.13184263048656911</c:v>
                </c:pt>
                <c:pt idx="13214">
                  <c:v>0.13184845782390839</c:v>
                </c:pt>
                <c:pt idx="13215">
                  <c:v>0.13185518163248891</c:v>
                </c:pt>
                <c:pt idx="13216">
                  <c:v>0.13186325014310893</c:v>
                </c:pt>
                <c:pt idx="13217">
                  <c:v>0.13186997385222982</c:v>
                </c:pt>
                <c:pt idx="13218">
                  <c:v>0.13187400805600225</c:v>
                </c:pt>
                <c:pt idx="13219">
                  <c:v>0.13187714575879586</c:v>
                </c:pt>
                <c:pt idx="13220">
                  <c:v>0.13188117993363555</c:v>
                </c:pt>
                <c:pt idx="13221">
                  <c:v>0.13188879999726341</c:v>
                </c:pt>
                <c:pt idx="13222">
                  <c:v>0.13189731647025124</c:v>
                </c:pt>
                <c:pt idx="13223">
                  <c:v>0.13190493641091874</c:v>
                </c:pt>
                <c:pt idx="13224">
                  <c:v>0.13191345274648325</c:v>
                </c:pt>
                <c:pt idx="13225">
                  <c:v>0.13192376189775992</c:v>
                </c:pt>
                <c:pt idx="13226">
                  <c:v>0.13193720845709953</c:v>
                </c:pt>
                <c:pt idx="13227">
                  <c:v>0.13195199946354003</c:v>
                </c:pt>
                <c:pt idx="13228">
                  <c:v>0.13196320462580341</c:v>
                </c:pt>
                <c:pt idx="13229">
                  <c:v>0.1319703758637607</c:v>
                </c:pt>
                <c:pt idx="13230">
                  <c:v>0.13197709885264033</c:v>
                </c:pt>
                <c:pt idx="13231">
                  <c:v>0.13198382179632154</c:v>
                </c:pt>
                <c:pt idx="13232">
                  <c:v>0.13199323384154349</c:v>
                </c:pt>
                <c:pt idx="13233">
                  <c:v>0.13200578309737279</c:v>
                </c:pt>
                <c:pt idx="13234">
                  <c:v>0.13201743583677508</c:v>
                </c:pt>
                <c:pt idx="13235">
                  <c:v>0.13202639939007091</c:v>
                </c:pt>
                <c:pt idx="13236">
                  <c:v>0.13203715554797157</c:v>
                </c:pt>
                <c:pt idx="13237">
                  <c:v>0.13204835975609308</c:v>
                </c:pt>
                <c:pt idx="13238">
                  <c:v>0.13205956383868117</c:v>
                </c:pt>
                <c:pt idx="13239">
                  <c:v>0.13207166410688168</c:v>
                </c:pt>
                <c:pt idx="13240">
                  <c:v>0.13208241977792151</c:v>
                </c:pt>
                <c:pt idx="13241">
                  <c:v>0.13209227904141671</c:v>
                </c:pt>
                <c:pt idx="13242">
                  <c:v>0.13210169006589398</c:v>
                </c:pt>
                <c:pt idx="13243">
                  <c:v>0.13211020472601026</c:v>
                </c:pt>
                <c:pt idx="13244">
                  <c:v>0.13211737490987618</c:v>
                </c:pt>
                <c:pt idx="13245">
                  <c:v>0.13212230438146161</c:v>
                </c:pt>
                <c:pt idx="13246">
                  <c:v>0.13212588943644279</c:v>
                </c:pt>
                <c:pt idx="13247">
                  <c:v>0.1321294744785714</c:v>
                </c:pt>
                <c:pt idx="13248">
                  <c:v>0.13213530014461869</c:v>
                </c:pt>
                <c:pt idx="13249">
                  <c:v>0.13214157390086892</c:v>
                </c:pt>
                <c:pt idx="13250">
                  <c:v>0.13214739949642995</c:v>
                </c:pt>
                <c:pt idx="13251">
                  <c:v>0.13215591376735622</c:v>
                </c:pt>
                <c:pt idx="13252">
                  <c:v>0.13216801286975977</c:v>
                </c:pt>
                <c:pt idx="13253">
                  <c:v>0.13217966371890488</c:v>
                </c:pt>
                <c:pt idx="13254">
                  <c:v>0.13218817771513072</c:v>
                </c:pt>
                <c:pt idx="13255">
                  <c:v>0.13219534733993984</c:v>
                </c:pt>
                <c:pt idx="13256">
                  <c:v>0.13220206881651378</c:v>
                </c:pt>
                <c:pt idx="13257">
                  <c:v>0.13220879024790999</c:v>
                </c:pt>
                <c:pt idx="13258">
                  <c:v>0.13221461545190971</c:v>
                </c:pt>
                <c:pt idx="13259">
                  <c:v>0.13222088871057638</c:v>
                </c:pt>
                <c:pt idx="13260">
                  <c:v>0.13222940235582151</c:v>
                </c:pt>
                <c:pt idx="13261">
                  <c:v>0.13224239672724247</c:v>
                </c:pt>
                <c:pt idx="13262">
                  <c:v>0.13225763129249982</c:v>
                </c:pt>
                <c:pt idx="13263">
                  <c:v>0.13227152142913617</c:v>
                </c:pt>
                <c:pt idx="13264">
                  <c:v>0.13228406719317121</c:v>
                </c:pt>
                <c:pt idx="13265">
                  <c:v>0.13229616474514222</c:v>
                </c:pt>
                <c:pt idx="13266">
                  <c:v>0.13230602190150467</c:v>
                </c:pt>
                <c:pt idx="13267">
                  <c:v>0.13231319068146838</c:v>
                </c:pt>
                <c:pt idx="13268">
                  <c:v>0.13231946332177941</c:v>
                </c:pt>
                <c:pt idx="13269">
                  <c:v>0.13232618396416526</c:v>
                </c:pt>
                <c:pt idx="13270">
                  <c:v>0.13233469671301468</c:v>
                </c:pt>
                <c:pt idx="13271">
                  <c:v>0.13234500152256087</c:v>
                </c:pt>
                <c:pt idx="13272">
                  <c:v>0.13235530622591857</c:v>
                </c:pt>
                <c:pt idx="13273">
                  <c:v>0.13236426675122068</c:v>
                </c:pt>
                <c:pt idx="13274">
                  <c:v>0.13237277917588816</c:v>
                </c:pt>
                <c:pt idx="13275">
                  <c:v>0.13238084351136503</c:v>
                </c:pt>
                <c:pt idx="13276">
                  <c:v>0.13238935579492622</c:v>
                </c:pt>
                <c:pt idx="13277">
                  <c:v>0.13239876402403539</c:v>
                </c:pt>
                <c:pt idx="13278">
                  <c:v>0.13240951617749036</c:v>
                </c:pt>
                <c:pt idx="13279">
                  <c:v>0.13242116421327307</c:v>
                </c:pt>
                <c:pt idx="13280">
                  <c:v>0.1324319161258817</c:v>
                </c:pt>
                <c:pt idx="13281">
                  <c:v>0.13243997998447379</c:v>
                </c:pt>
                <c:pt idx="13282">
                  <c:v>0.13244938773731385</c:v>
                </c:pt>
                <c:pt idx="13283">
                  <c:v>0.13246013934647136</c:v>
                </c:pt>
                <c:pt idx="13284">
                  <c:v>0.13246954690965893</c:v>
                </c:pt>
                <c:pt idx="13285">
                  <c:v>0.13247537059490075</c:v>
                </c:pt>
                <c:pt idx="13286">
                  <c:v>0.13248119424622717</c:v>
                </c:pt>
                <c:pt idx="13287">
                  <c:v>0.13249149754626247</c:v>
                </c:pt>
                <c:pt idx="13288">
                  <c:v>0.13250180074014026</c:v>
                </c:pt>
                <c:pt idx="13289">
                  <c:v>0.13250986403521473</c:v>
                </c:pt>
                <c:pt idx="13290">
                  <c:v>0.1325188231757107</c:v>
                </c:pt>
                <c:pt idx="13291">
                  <c:v>0.13252957403835539</c:v>
                </c:pt>
                <c:pt idx="13292">
                  <c:v>0.13253898094835823</c:v>
                </c:pt>
                <c:pt idx="13293">
                  <c:v>0.13254525217253268</c:v>
                </c:pt>
                <c:pt idx="13294">
                  <c:v>0.13255152335737888</c:v>
                </c:pt>
                <c:pt idx="13295">
                  <c:v>0.13255913831467792</c:v>
                </c:pt>
                <c:pt idx="13296">
                  <c:v>0.132567649080685</c:v>
                </c:pt>
                <c:pt idx="13297">
                  <c:v>0.13257660770349389</c:v>
                </c:pt>
                <c:pt idx="13298">
                  <c:v>0.13258735794492651</c:v>
                </c:pt>
                <c:pt idx="13299">
                  <c:v>0.13259989974720188</c:v>
                </c:pt>
                <c:pt idx="13300">
                  <c:v>0.13261064973824338</c:v>
                </c:pt>
                <c:pt idx="13301">
                  <c:v>0.1326187121556876</c:v>
                </c:pt>
                <c:pt idx="13302">
                  <c:v>0.13262587869440168</c:v>
                </c:pt>
                <c:pt idx="13303">
                  <c:v>0.13263573260127443</c:v>
                </c:pt>
                <c:pt idx="13304">
                  <c:v>0.13264827379686281</c:v>
                </c:pt>
                <c:pt idx="13305">
                  <c:v>0.13266215850851867</c:v>
                </c:pt>
                <c:pt idx="13306">
                  <c:v>0.13267649091188838</c:v>
                </c:pt>
                <c:pt idx="13307">
                  <c:v>0.13269127098771935</c:v>
                </c:pt>
                <c:pt idx="13308">
                  <c:v>0.13270425935887264</c:v>
                </c:pt>
                <c:pt idx="13309">
                  <c:v>0.13271321675793088</c:v>
                </c:pt>
                <c:pt idx="13310">
                  <c:v>0.13272217407675438</c:v>
                </c:pt>
                <c:pt idx="13311">
                  <c:v>0.1327315791751687</c:v>
                </c:pt>
                <c:pt idx="13312">
                  <c:v>0.13273964061769222</c:v>
                </c:pt>
                <c:pt idx="13313">
                  <c:v>0.13274770199522953</c:v>
                </c:pt>
                <c:pt idx="13314">
                  <c:v>0.13275665900516456</c:v>
                </c:pt>
                <c:pt idx="13315">
                  <c:v>0.13276516809029254</c:v>
                </c:pt>
                <c:pt idx="13316">
                  <c:v>0.13277233357950516</c:v>
                </c:pt>
                <c:pt idx="13317">
                  <c:v>0.13277949901737396</c:v>
                </c:pt>
                <c:pt idx="13318">
                  <c:v>0.13278890357665926</c:v>
                </c:pt>
                <c:pt idx="13319">
                  <c:v>0.13280054719418818</c:v>
                </c:pt>
                <c:pt idx="13320">
                  <c:v>0.13281174285242281</c:v>
                </c:pt>
                <c:pt idx="13321">
                  <c:v>0.13282204274729664</c:v>
                </c:pt>
                <c:pt idx="13322">
                  <c:v>0.13283234253608386</c:v>
                </c:pt>
                <c:pt idx="13323">
                  <c:v>0.13284443345712355</c:v>
                </c:pt>
                <c:pt idx="13324">
                  <c:v>0.13285786764237806</c:v>
                </c:pt>
                <c:pt idx="13325">
                  <c:v>0.13287219724106</c:v>
                </c:pt>
                <c:pt idx="13326">
                  <c:v>0.13288473547146828</c:v>
                </c:pt>
                <c:pt idx="13327">
                  <c:v>0.13289548240098104</c:v>
                </c:pt>
                <c:pt idx="13328">
                  <c:v>0.1329066769964094</c:v>
                </c:pt>
                <c:pt idx="13329">
                  <c:v>0.13291742369012224</c:v>
                </c:pt>
                <c:pt idx="13330">
                  <c:v>0.13292682695238245</c:v>
                </c:pt>
                <c:pt idx="13331">
                  <c:v>0.13293712566197671</c:v>
                </c:pt>
                <c:pt idx="13332">
                  <c:v>0.13294876755380233</c:v>
                </c:pt>
                <c:pt idx="13333">
                  <c:v>0.13295951379519239</c:v>
                </c:pt>
                <c:pt idx="13334">
                  <c:v>0.13296802115439424</c:v>
                </c:pt>
                <c:pt idx="13335">
                  <c:v>0.1329756329407524</c:v>
                </c:pt>
                <c:pt idx="13336">
                  <c:v>0.13298458790934978</c:v>
                </c:pt>
                <c:pt idx="13337">
                  <c:v>0.13299399054007194</c:v>
                </c:pt>
                <c:pt idx="13338">
                  <c:v>0.13300428855799465</c:v>
                </c:pt>
                <c:pt idx="13339">
                  <c:v>0.13301458646986891</c:v>
                </c:pt>
                <c:pt idx="13340">
                  <c:v>0.13302264563127747</c:v>
                </c:pt>
                <c:pt idx="13341">
                  <c:v>0.13302891382302498</c:v>
                </c:pt>
                <c:pt idx="13342">
                  <c:v>0.13303473425161008</c:v>
                </c:pt>
                <c:pt idx="13343">
                  <c:v>0.13304145008865073</c:v>
                </c:pt>
                <c:pt idx="13344">
                  <c:v>0.13305040446787966</c:v>
                </c:pt>
                <c:pt idx="13345">
                  <c:v>0.13306070190486988</c:v>
                </c:pt>
                <c:pt idx="13346">
                  <c:v>0.13306965611171304</c:v>
                </c:pt>
                <c:pt idx="13347">
                  <c:v>0.13307861023837897</c:v>
                </c:pt>
                <c:pt idx="13348">
                  <c:v>0.13308756428486937</c:v>
                </c:pt>
                <c:pt idx="13349">
                  <c:v>0.13309472746433626</c:v>
                </c:pt>
                <c:pt idx="13350">
                  <c:v>0.13310099520427868</c:v>
                </c:pt>
                <c:pt idx="13351">
                  <c:v>0.13310905366933809</c:v>
                </c:pt>
                <c:pt idx="13352">
                  <c:v>0.13311979818840244</c:v>
                </c:pt>
                <c:pt idx="13353">
                  <c:v>0.13313099027300215</c:v>
                </c:pt>
                <c:pt idx="13354">
                  <c:v>0.13314262990810843</c:v>
                </c:pt>
                <c:pt idx="13355">
                  <c:v>0.13315337406642044</c:v>
                </c:pt>
                <c:pt idx="13356">
                  <c:v>0.13316098444204841</c:v>
                </c:pt>
                <c:pt idx="13357">
                  <c:v>0.13316949008744697</c:v>
                </c:pt>
                <c:pt idx="13358">
                  <c:v>0.1331784433202354</c:v>
                </c:pt>
                <c:pt idx="13359">
                  <c:v>0.13318873943884488</c:v>
                </c:pt>
                <c:pt idx="13360">
                  <c:v>0.13319903545144574</c:v>
                </c:pt>
                <c:pt idx="13361">
                  <c:v>0.13320843606602231</c:v>
                </c:pt>
                <c:pt idx="13362">
                  <c:v>0.13321649366532323</c:v>
                </c:pt>
                <c:pt idx="13363">
                  <c:v>0.1332245511996997</c:v>
                </c:pt>
                <c:pt idx="13364">
                  <c:v>0.13323395157441659</c:v>
                </c:pt>
                <c:pt idx="13365">
                  <c:v>0.13324111370536551</c:v>
                </c:pt>
                <c:pt idx="13366">
                  <c:v>0.13324559001115979</c:v>
                </c:pt>
                <c:pt idx="13367">
                  <c:v>0.13325409493696674</c:v>
                </c:pt>
                <c:pt idx="13368">
                  <c:v>0.13326439027669182</c:v>
                </c:pt>
                <c:pt idx="13369">
                  <c:v>0.13327334265986091</c:v>
                </c:pt>
                <c:pt idx="13370">
                  <c:v>0.1332818473496378</c:v>
                </c:pt>
                <c:pt idx="13371">
                  <c:v>0.13329348522896575</c:v>
                </c:pt>
                <c:pt idx="13372">
                  <c:v>0.13330646578074223</c:v>
                </c:pt>
                <c:pt idx="13373">
                  <c:v>0.13331676058130867</c:v>
                </c:pt>
                <c:pt idx="13374">
                  <c:v>0.13332616008926679</c:v>
                </c:pt>
                <c:pt idx="13375">
                  <c:v>0.13333600709808122</c:v>
                </c:pt>
                <c:pt idx="13376">
                  <c:v>0.13334674917892991</c:v>
                </c:pt>
                <c:pt idx="13377">
                  <c:v>0.13335749114438741</c:v>
                </c:pt>
                <c:pt idx="13378">
                  <c:v>0.13336689026950788</c:v>
                </c:pt>
                <c:pt idx="13379">
                  <c:v>0.1333762893062857</c:v>
                </c:pt>
                <c:pt idx="13380">
                  <c:v>0.13338792608656785</c:v>
                </c:pt>
                <c:pt idx="13381">
                  <c:v>0.13339956273143691</c:v>
                </c:pt>
                <c:pt idx="13382">
                  <c:v>0.13340896146113163</c:v>
                </c:pt>
                <c:pt idx="13383">
                  <c:v>0.13341880765463779</c:v>
                </c:pt>
                <c:pt idx="13384">
                  <c:v>0.13342820620345722</c:v>
                </c:pt>
                <c:pt idx="13385">
                  <c:v>0.13343626203214032</c:v>
                </c:pt>
                <c:pt idx="13386">
                  <c:v>0.13344387025519724</c:v>
                </c:pt>
                <c:pt idx="13387">
                  <c:v>0.13345282103174433</c:v>
                </c:pt>
                <c:pt idx="13388">
                  <c:v>0.13346177172817572</c:v>
                </c:pt>
                <c:pt idx="13389">
                  <c:v>0.13347072234449286</c:v>
                </c:pt>
                <c:pt idx="13390">
                  <c:v>0.13348101545421814</c:v>
                </c:pt>
                <c:pt idx="13391">
                  <c:v>0.13349399357199318</c:v>
                </c:pt>
                <c:pt idx="13392">
                  <c:v>0.13350473395588114</c:v>
                </c:pt>
                <c:pt idx="13393">
                  <c:v>0.13351457920644297</c:v>
                </c:pt>
                <c:pt idx="13394">
                  <c:v>0.1335262143775964</c:v>
                </c:pt>
                <c:pt idx="13395">
                  <c:v>0.13353784941337421</c:v>
                </c:pt>
                <c:pt idx="13396">
                  <c:v>0.13354769433791316</c:v>
                </c:pt>
                <c:pt idx="13397">
                  <c:v>0.13355619669474397</c:v>
                </c:pt>
                <c:pt idx="13398">
                  <c:v>0.1335646989792855</c:v>
                </c:pt>
                <c:pt idx="13399">
                  <c:v>0.13357409615704471</c:v>
                </c:pt>
                <c:pt idx="13400">
                  <c:v>0.13358528315828624</c:v>
                </c:pt>
                <c:pt idx="13401">
                  <c:v>0.13359557508889822</c:v>
                </c:pt>
                <c:pt idx="13402">
                  <c:v>0.13360452450767812</c:v>
                </c:pt>
                <c:pt idx="13403">
                  <c:v>0.13361213145066941</c:v>
                </c:pt>
                <c:pt idx="13404">
                  <c:v>0.13361973833579541</c:v>
                </c:pt>
                <c:pt idx="13405">
                  <c:v>0.13362689770423175</c:v>
                </c:pt>
                <c:pt idx="13406">
                  <c:v>0.13363450447703371</c:v>
                </c:pt>
                <c:pt idx="13407">
                  <c:v>0.13364076883471787</c:v>
                </c:pt>
                <c:pt idx="13408">
                  <c:v>0.13364748060297599</c:v>
                </c:pt>
                <c:pt idx="13409">
                  <c:v>0.13365508721921038</c:v>
                </c:pt>
                <c:pt idx="13410">
                  <c:v>0.13366403610541014</c:v>
                </c:pt>
                <c:pt idx="13411">
                  <c:v>0.13367387978773468</c:v>
                </c:pt>
                <c:pt idx="13412">
                  <c:v>0.13368238107176433</c:v>
                </c:pt>
                <c:pt idx="13413">
                  <c:v>0.13369088228352238</c:v>
                </c:pt>
                <c:pt idx="13414">
                  <c:v>0.13370206797836121</c:v>
                </c:pt>
                <c:pt idx="13415">
                  <c:v>0.13371325354808178</c:v>
                </c:pt>
                <c:pt idx="13416">
                  <c:v>0.13372175449739179</c:v>
                </c:pt>
                <c:pt idx="13417">
                  <c:v>0.13372980796165632</c:v>
                </c:pt>
                <c:pt idx="13418">
                  <c:v>0.13373786136106341</c:v>
                </c:pt>
                <c:pt idx="13419">
                  <c:v>0.13374367766474418</c:v>
                </c:pt>
                <c:pt idx="13420">
                  <c:v>0.13374904653042413</c:v>
                </c:pt>
                <c:pt idx="13421">
                  <c:v>0.13375575757198854</c:v>
                </c:pt>
                <c:pt idx="13422">
                  <c:v>0.13376157377158088</c:v>
                </c:pt>
                <c:pt idx="13423">
                  <c:v>0.13376783733331046</c:v>
                </c:pt>
                <c:pt idx="13424">
                  <c:v>0.13377767999390694</c:v>
                </c:pt>
                <c:pt idx="13425">
                  <c:v>0.13378841733134295</c:v>
                </c:pt>
                <c:pt idx="13426">
                  <c:v>0.133796917641716</c:v>
                </c:pt>
                <c:pt idx="13427">
                  <c:v>0.13380318098207183</c:v>
                </c:pt>
                <c:pt idx="13428">
                  <c:v>0.13381078641405025</c:v>
                </c:pt>
                <c:pt idx="13429">
                  <c:v>0.13381973390703003</c:v>
                </c:pt>
                <c:pt idx="13430">
                  <c:v>0.13383136552821848</c:v>
                </c:pt>
                <c:pt idx="13431">
                  <c:v>0.13384389173819478</c:v>
                </c:pt>
                <c:pt idx="13432">
                  <c:v>0.13385418100758276</c:v>
                </c:pt>
                <c:pt idx="13433">
                  <c:v>0.13386178605169546</c:v>
                </c:pt>
                <c:pt idx="13434">
                  <c:v>0.13386983838830471</c:v>
                </c:pt>
                <c:pt idx="13435">
                  <c:v>0.13388012739072566</c:v>
                </c:pt>
                <c:pt idx="13436">
                  <c:v>0.13389041628728421</c:v>
                </c:pt>
                <c:pt idx="13437">
                  <c:v>0.13389981040473239</c:v>
                </c:pt>
                <c:pt idx="13438">
                  <c:v>0.13390875710120967</c:v>
                </c:pt>
                <c:pt idx="13439">
                  <c:v>0.1339168090596024</c:v>
                </c:pt>
                <c:pt idx="13440">
                  <c:v>0.13392441362744284</c:v>
                </c:pt>
                <c:pt idx="13441">
                  <c:v>0.13393112349221889</c:v>
                </c:pt>
                <c:pt idx="13442">
                  <c:v>0.13393872795120523</c:v>
                </c:pt>
                <c:pt idx="13443">
                  <c:v>0.1339449904034207</c:v>
                </c:pt>
                <c:pt idx="13444">
                  <c:v>0.13395125281641793</c:v>
                </c:pt>
                <c:pt idx="13445">
                  <c:v>0.13395930443264559</c:v>
                </c:pt>
                <c:pt idx="13446">
                  <c:v>0.13396735598404541</c:v>
                </c:pt>
                <c:pt idx="13447">
                  <c:v>0.13397451286420034</c:v>
                </c:pt>
                <c:pt idx="13448">
                  <c:v>0.13398077509231893</c:v>
                </c:pt>
                <c:pt idx="13449">
                  <c:v>0.13398658998331553</c:v>
                </c:pt>
                <c:pt idx="13450">
                  <c:v>0.13399329943091126</c:v>
                </c:pt>
                <c:pt idx="13451">
                  <c:v>0.13400269258191749</c:v>
                </c:pt>
                <c:pt idx="13452">
                  <c:v>0.13401566393111453</c:v>
                </c:pt>
                <c:pt idx="13453">
                  <c:v>0.13402908239115871</c:v>
                </c:pt>
                <c:pt idx="13454">
                  <c:v>0.1340398170295557</c:v>
                </c:pt>
                <c:pt idx="13455">
                  <c:v>0.13404920974362761</c:v>
                </c:pt>
                <c:pt idx="13456">
                  <c:v>0.13405860236947706</c:v>
                </c:pt>
                <c:pt idx="13457">
                  <c:v>0.13406620585912107</c:v>
                </c:pt>
                <c:pt idx="13458">
                  <c:v>0.13407336203185666</c:v>
                </c:pt>
                <c:pt idx="13459">
                  <c:v>0.13408185992046698</c:v>
                </c:pt>
                <c:pt idx="13460">
                  <c:v>0.13409080498835768</c:v>
                </c:pt>
                <c:pt idx="13461">
                  <c:v>0.13410153896420907</c:v>
                </c:pt>
                <c:pt idx="13462">
                  <c:v>0.13411227282484342</c:v>
                </c:pt>
                <c:pt idx="13463">
                  <c:v>0.13412121762069418</c:v>
                </c:pt>
                <c:pt idx="13464">
                  <c:v>0.13412837339976838</c:v>
                </c:pt>
                <c:pt idx="13465">
                  <c:v>0.13413552912763788</c:v>
                </c:pt>
                <c:pt idx="13466">
                  <c:v>0.13414313203239525</c:v>
                </c:pt>
                <c:pt idx="13467">
                  <c:v>0.13414894597938284</c:v>
                </c:pt>
                <c:pt idx="13468">
                  <c:v>0.13415297099980417</c:v>
                </c:pt>
                <c:pt idx="13469">
                  <c:v>0.13415967933117168</c:v>
                </c:pt>
                <c:pt idx="13470">
                  <c:v>0.1341699653518659</c:v>
                </c:pt>
                <c:pt idx="13471">
                  <c:v>0.13418204011072299</c:v>
                </c:pt>
                <c:pt idx="13472">
                  <c:v>0.13419456192887316</c:v>
                </c:pt>
                <c:pt idx="13473">
                  <c:v>0.1342057419911554</c:v>
                </c:pt>
                <c:pt idx="13474">
                  <c:v>0.13421558034256983</c:v>
                </c:pt>
                <c:pt idx="13475">
                  <c:v>0.13422407702271552</c:v>
                </c:pt>
                <c:pt idx="13476">
                  <c:v>0.13423302081856092</c:v>
                </c:pt>
                <c:pt idx="13477">
                  <c:v>0.1342428589016017</c:v>
                </c:pt>
                <c:pt idx="13478">
                  <c:v>0.13425359124544289</c:v>
                </c:pt>
                <c:pt idx="13479">
                  <c:v>0.1342638763002075</c:v>
                </c:pt>
                <c:pt idx="13480">
                  <c:v>0.13427147822921917</c:v>
                </c:pt>
                <c:pt idx="13481">
                  <c:v>0.13427684426196371</c:v>
                </c:pt>
                <c:pt idx="13482">
                  <c:v>0.13428355176240284</c:v>
                </c:pt>
                <c:pt idx="13483">
                  <c:v>0.13429160070354207</c:v>
                </c:pt>
                <c:pt idx="13484">
                  <c:v>0.13430143821028859</c:v>
                </c:pt>
                <c:pt idx="13485">
                  <c:v>0.13431216992545825</c:v>
                </c:pt>
                <c:pt idx="13486">
                  <c:v>0.13432424296736203</c:v>
                </c:pt>
                <c:pt idx="13487">
                  <c:v>0.13433944584982901</c:v>
                </c:pt>
                <c:pt idx="13488">
                  <c:v>0.1343524128316454</c:v>
                </c:pt>
                <c:pt idx="13489">
                  <c:v>0.13436135547976041</c:v>
                </c:pt>
                <c:pt idx="13490">
                  <c:v>0.13436806241336591</c:v>
                </c:pt>
                <c:pt idx="13491">
                  <c:v>0.13437655779802485</c:v>
                </c:pt>
                <c:pt idx="13492">
                  <c:v>0.13438326462967062</c:v>
                </c:pt>
                <c:pt idx="13493">
                  <c:v>0.13438952429862333</c:v>
                </c:pt>
                <c:pt idx="13494">
                  <c:v>0.13439936084209814</c:v>
                </c:pt>
                <c:pt idx="13495">
                  <c:v>0.13441232704702652</c:v>
                </c:pt>
                <c:pt idx="13496">
                  <c:v>0.13442395177747832</c:v>
                </c:pt>
                <c:pt idx="13497">
                  <c:v>0.13443244668735077</c:v>
                </c:pt>
                <c:pt idx="13498">
                  <c:v>0.13443915314417082</c:v>
                </c:pt>
                <c:pt idx="13499">
                  <c:v>0.13444675374086251</c:v>
                </c:pt>
                <c:pt idx="13500">
                  <c:v>0.13445211883315739</c:v>
                </c:pt>
                <c:pt idx="13501">
                  <c:v>0.13445524845703732</c:v>
                </c:pt>
                <c:pt idx="13502">
                  <c:v>0.13445882515804905</c:v>
                </c:pt>
                <c:pt idx="13503">
                  <c:v>0.13446419018558078</c:v>
                </c:pt>
                <c:pt idx="13504">
                  <c:v>0.13447044934798841</c:v>
                </c:pt>
                <c:pt idx="13505">
                  <c:v>0.13447760262848285</c:v>
                </c:pt>
                <c:pt idx="13506">
                  <c:v>0.13448430878247475</c:v>
                </c:pt>
                <c:pt idx="13507">
                  <c:v>0.13448922660015261</c:v>
                </c:pt>
                <c:pt idx="13508">
                  <c:v>0.13449637974633008</c:v>
                </c:pt>
                <c:pt idx="13509">
                  <c:v>0.13450576817303758</c:v>
                </c:pt>
                <c:pt idx="13510">
                  <c:v>0.13451336826343419</c:v>
                </c:pt>
                <c:pt idx="13511">
                  <c:v>0.13451918005829303</c:v>
                </c:pt>
                <c:pt idx="13512">
                  <c:v>0.13452633299021269</c:v>
                </c:pt>
                <c:pt idx="13513">
                  <c:v>0.13453437997746553</c:v>
                </c:pt>
                <c:pt idx="13514">
                  <c:v>0.13454197985041341</c:v>
                </c:pt>
                <c:pt idx="13515">
                  <c:v>0.13454868557269717</c:v>
                </c:pt>
                <c:pt idx="13516">
                  <c:v>0.13455628533692549</c:v>
                </c:pt>
                <c:pt idx="13517">
                  <c:v>0.13456254392292291</c:v>
                </c:pt>
                <c:pt idx="13518">
                  <c:v>0.13456612024019241</c:v>
                </c:pt>
                <c:pt idx="13519">
                  <c:v>0.13456880246975103</c:v>
                </c:pt>
                <c:pt idx="13520">
                  <c:v>0.13457237876463787</c:v>
                </c:pt>
                <c:pt idx="13521">
                  <c:v>0.13457819021655112</c:v>
                </c:pt>
                <c:pt idx="13522">
                  <c:v>0.13458713084585541</c:v>
                </c:pt>
                <c:pt idx="13523">
                  <c:v>0.1345933892388072</c:v>
                </c:pt>
                <c:pt idx="13524">
                  <c:v>0.13459741247073667</c:v>
                </c:pt>
                <c:pt idx="13525">
                  <c:v>0.1346023297322243</c:v>
                </c:pt>
                <c:pt idx="13526">
                  <c:v>0.13460724696953247</c:v>
                </c:pt>
                <c:pt idx="13527">
                  <c:v>0.13461127014570942</c:v>
                </c:pt>
                <c:pt idx="13528">
                  <c:v>0.13461708137161221</c:v>
                </c:pt>
                <c:pt idx="13529">
                  <c:v>0.1346228925637446</c:v>
                </c:pt>
                <c:pt idx="13530">
                  <c:v>0.13462915073289067</c:v>
                </c:pt>
                <c:pt idx="13531">
                  <c:v>0.13463540886287201</c:v>
                </c:pt>
                <c:pt idx="13532">
                  <c:v>0.13464211395867745</c:v>
                </c:pt>
                <c:pt idx="13533">
                  <c:v>0.13464926601131674</c:v>
                </c:pt>
                <c:pt idx="13534">
                  <c:v>0.13465731200939371</c:v>
                </c:pt>
                <c:pt idx="13535">
                  <c:v>0.13466759291272778</c:v>
                </c:pt>
                <c:pt idx="13536">
                  <c:v>0.13467653274275487</c:v>
                </c:pt>
                <c:pt idx="13537">
                  <c:v>0.13468055564019288</c:v>
                </c:pt>
                <c:pt idx="13538">
                  <c:v>0.13468502550725478</c:v>
                </c:pt>
                <c:pt idx="13539">
                  <c:v>0.13469173027038553</c:v>
                </c:pt>
                <c:pt idx="13540">
                  <c:v>0.13469977592680377</c:v>
                </c:pt>
                <c:pt idx="13541">
                  <c:v>0.13470871546912624</c:v>
                </c:pt>
                <c:pt idx="13542">
                  <c:v>0.13471631401726744</c:v>
                </c:pt>
                <c:pt idx="13543">
                  <c:v>0.13471988978464924</c:v>
                </c:pt>
                <c:pt idx="13544">
                  <c:v>0.13472212463277008</c:v>
                </c:pt>
                <c:pt idx="13545">
                  <c:v>0.1347270412810552</c:v>
                </c:pt>
                <c:pt idx="13546">
                  <c:v>0.13473598057964231</c:v>
                </c:pt>
                <c:pt idx="13547">
                  <c:v>0.13474670763246513</c:v>
                </c:pt>
                <c:pt idx="13548">
                  <c:v>0.13475654066313461</c:v>
                </c:pt>
                <c:pt idx="13549">
                  <c:v>0.13476726749541196</c:v>
                </c:pt>
                <c:pt idx="13550">
                  <c:v>0.13477888810053248</c:v>
                </c:pt>
                <c:pt idx="13551">
                  <c:v>0.13478782693565916</c:v>
                </c:pt>
                <c:pt idx="13552">
                  <c:v>0.1347914024473377</c:v>
                </c:pt>
                <c:pt idx="13553">
                  <c:v>0.1347945310095687</c:v>
                </c:pt>
                <c:pt idx="13554">
                  <c:v>0.13479944730187118</c:v>
                </c:pt>
                <c:pt idx="13555">
                  <c:v>0.13480570436620826</c:v>
                </c:pt>
                <c:pt idx="13556">
                  <c:v>0.13481553681678121</c:v>
                </c:pt>
                <c:pt idx="13557">
                  <c:v>0.13482626301623871</c:v>
                </c:pt>
                <c:pt idx="13558">
                  <c:v>0.13483475450921514</c:v>
                </c:pt>
                <c:pt idx="13559">
                  <c:v>0.13484145826852711</c:v>
                </c:pt>
                <c:pt idx="13560">
                  <c:v>0.13484816198289898</c:v>
                </c:pt>
                <c:pt idx="13561">
                  <c:v>0.13485531256202893</c:v>
                </c:pt>
                <c:pt idx="13562">
                  <c:v>0.13486335690243317</c:v>
                </c:pt>
                <c:pt idx="13563">
                  <c:v>0.13487006047000463</c:v>
                </c:pt>
                <c:pt idx="13564">
                  <c:v>0.13487676399263868</c:v>
                </c:pt>
                <c:pt idx="13565">
                  <c:v>0.13488391436725136</c:v>
                </c:pt>
                <c:pt idx="13566">
                  <c:v>0.13489106469073653</c:v>
                </c:pt>
                <c:pt idx="13567">
                  <c:v>0.13489910874354497</c:v>
                </c:pt>
                <c:pt idx="13568">
                  <c:v>0.13490894027577141</c:v>
                </c:pt>
                <c:pt idx="13569">
                  <c:v>0.13491743106672699</c:v>
                </c:pt>
                <c:pt idx="13570">
                  <c:v>0.13492592178558885</c:v>
                </c:pt>
                <c:pt idx="13571">
                  <c:v>0.13493485930650834</c:v>
                </c:pt>
                <c:pt idx="13572">
                  <c:v>0.13494424361750476</c:v>
                </c:pt>
                <c:pt idx="13573">
                  <c:v>0.13495094664287041</c:v>
                </c:pt>
                <c:pt idx="13574">
                  <c:v>0.13495586216624966</c:v>
                </c:pt>
                <c:pt idx="13575">
                  <c:v>0.13496122452783382</c:v>
                </c:pt>
                <c:pt idx="13576">
                  <c:v>0.13496703372043445</c:v>
                </c:pt>
                <c:pt idx="13577">
                  <c:v>0.13497328973626377</c:v>
                </c:pt>
                <c:pt idx="13578">
                  <c:v>0.13498088627429791</c:v>
                </c:pt>
                <c:pt idx="13579">
                  <c:v>0.13498714220346641</c:v>
                </c:pt>
                <c:pt idx="13580">
                  <c:v>0.13499116385155124</c:v>
                </c:pt>
                <c:pt idx="13581">
                  <c:v>0.13499473863627118</c:v>
                </c:pt>
                <c:pt idx="13582">
                  <c:v>0.13499786656241819</c:v>
                </c:pt>
                <c:pt idx="13583">
                  <c:v>0.13500278185516751</c:v>
                </c:pt>
                <c:pt idx="13584">
                  <c:v>0.13500993132876521</c:v>
                </c:pt>
                <c:pt idx="13585">
                  <c:v>0.13502065544332176</c:v>
                </c:pt>
                <c:pt idx="13586">
                  <c:v>0.13503003894921869</c:v>
                </c:pt>
                <c:pt idx="13587">
                  <c:v>0.13503629457090033</c:v>
                </c:pt>
                <c:pt idx="13588">
                  <c:v>0.13504120967476871</c:v>
                </c:pt>
                <c:pt idx="13589">
                  <c:v>0.13504612475447891</c:v>
                </c:pt>
                <c:pt idx="13590">
                  <c:v>0.13505506120115118</c:v>
                </c:pt>
                <c:pt idx="13591">
                  <c:v>0.13506712527748221</c:v>
                </c:pt>
                <c:pt idx="13592">
                  <c:v>0.13507740196845019</c:v>
                </c:pt>
                <c:pt idx="13593">
                  <c:v>0.13508410410131474</c:v>
                </c:pt>
                <c:pt idx="13594">
                  <c:v>0.13508857216493636</c:v>
                </c:pt>
                <c:pt idx="13595">
                  <c:v>0.13509572102520703</c:v>
                </c:pt>
                <c:pt idx="13596">
                  <c:v>0.13510510382675514</c:v>
                </c:pt>
                <c:pt idx="13597">
                  <c:v>0.13511359295229716</c:v>
                </c:pt>
                <c:pt idx="13598">
                  <c:v>0.13511984805131991</c:v>
                </c:pt>
                <c:pt idx="13599">
                  <c:v>0.13512565632252152</c:v>
                </c:pt>
                <c:pt idx="13600">
                  <c:v>0.1351314645599872</c:v>
                </c:pt>
                <c:pt idx="13601">
                  <c:v>0.13513861311363368</c:v>
                </c:pt>
                <c:pt idx="13602">
                  <c:v>0.13514888906997366</c:v>
                </c:pt>
                <c:pt idx="13603">
                  <c:v>0.13516005846796786</c:v>
                </c:pt>
                <c:pt idx="13604">
                  <c:v>0.13517033420393937</c:v>
                </c:pt>
                <c:pt idx="13605">
                  <c:v>0.13517882277575274</c:v>
                </c:pt>
                <c:pt idx="13606">
                  <c:v>0.13518731127551112</c:v>
                </c:pt>
                <c:pt idx="13607">
                  <c:v>0.1351966932177297</c:v>
                </c:pt>
                <c:pt idx="13608">
                  <c:v>0.13520339455113892</c:v>
                </c:pt>
                <c:pt idx="13609">
                  <c:v>0.13520741532962841</c:v>
                </c:pt>
                <c:pt idx="13610">
                  <c:v>0.13521054259061024</c:v>
                </c:pt>
                <c:pt idx="13611">
                  <c:v>0.13521635033505874</c:v>
                </c:pt>
                <c:pt idx="13612">
                  <c:v>0.13522305153674069</c:v>
                </c:pt>
                <c:pt idx="13613">
                  <c:v>0.1352315396610729</c:v>
                </c:pt>
                <c:pt idx="13614">
                  <c:v>0.13524002771335747</c:v>
                </c:pt>
                <c:pt idx="13615">
                  <c:v>0.1352476222253845</c:v>
                </c:pt>
                <c:pt idx="13616">
                  <c:v>0.13525521667973534</c:v>
                </c:pt>
                <c:pt idx="13617">
                  <c:v>0.13526147089295323</c:v>
                </c:pt>
                <c:pt idx="13618">
                  <c:v>0.13526638489018397</c:v>
                </c:pt>
                <c:pt idx="13619">
                  <c:v>0.13527174558689578</c:v>
                </c:pt>
                <c:pt idx="13620">
                  <c:v>0.1352779996967394</c:v>
                </c:pt>
                <c:pt idx="13621">
                  <c:v>0.13528559392039421</c:v>
                </c:pt>
                <c:pt idx="13622">
                  <c:v>0.13529274137232777</c:v>
                </c:pt>
                <c:pt idx="13623">
                  <c:v>0.13529988877317536</c:v>
                </c:pt>
                <c:pt idx="13624">
                  <c:v>0.1353083762453314</c:v>
                </c:pt>
                <c:pt idx="13625">
                  <c:v>0.13531641694197744</c:v>
                </c:pt>
                <c:pt idx="13626">
                  <c:v>0.13532177737049014</c:v>
                </c:pt>
                <c:pt idx="13627">
                  <c:v>0.13532713777026889</c:v>
                </c:pt>
                <c:pt idx="13628">
                  <c:v>0.13533428492527674</c:v>
                </c:pt>
                <c:pt idx="13629">
                  <c:v>0.13534098533670441</c:v>
                </c:pt>
                <c:pt idx="13630">
                  <c:v>0.13534768570323671</c:v>
                </c:pt>
                <c:pt idx="13631">
                  <c:v>0.13535617276972908</c:v>
                </c:pt>
                <c:pt idx="13632">
                  <c:v>0.13536465976419179</c:v>
                </c:pt>
                <c:pt idx="13633">
                  <c:v>0.13537225332976177</c:v>
                </c:pt>
                <c:pt idx="13634">
                  <c:v>0.13537940016233052</c:v>
                </c:pt>
                <c:pt idx="13635">
                  <c:v>0.1353869936159692</c:v>
                </c:pt>
                <c:pt idx="13636">
                  <c:v>0.13539548034886101</c:v>
                </c:pt>
                <c:pt idx="13637">
                  <c:v>0.1354035203451624</c:v>
                </c:pt>
                <c:pt idx="13638">
                  <c:v>0.13541200693779784</c:v>
                </c:pt>
                <c:pt idx="13639">
                  <c:v>0.13542049345841153</c:v>
                </c:pt>
                <c:pt idx="13640">
                  <c:v>0.13542808660001798</c:v>
                </c:pt>
                <c:pt idx="13641">
                  <c:v>0.13543612633417074</c:v>
                </c:pt>
                <c:pt idx="13642">
                  <c:v>0.13544327271026599</c:v>
                </c:pt>
                <c:pt idx="13643">
                  <c:v>0.13544863245882244</c:v>
                </c:pt>
                <c:pt idx="13644">
                  <c:v>0.13545622538676921</c:v>
                </c:pt>
                <c:pt idx="13645">
                  <c:v>0.13546649807987429</c:v>
                </c:pt>
                <c:pt idx="13646">
                  <c:v>0.1354767706674519</c:v>
                </c:pt>
                <c:pt idx="13647">
                  <c:v>0.13548614989438501</c:v>
                </c:pt>
                <c:pt idx="13648">
                  <c:v>0.13549642228009087</c:v>
                </c:pt>
                <c:pt idx="13649">
                  <c:v>0.13550669456027584</c:v>
                </c:pt>
                <c:pt idx="13650">
                  <c:v>0.13551428704737606</c:v>
                </c:pt>
                <c:pt idx="13651">
                  <c:v>0.13551875318933046</c:v>
                </c:pt>
                <c:pt idx="13652">
                  <c:v>0.13552455914405137</c:v>
                </c:pt>
                <c:pt idx="13653">
                  <c:v>0.13553483113521239</c:v>
                </c:pt>
                <c:pt idx="13654">
                  <c:v>0.13554644282425349</c:v>
                </c:pt>
                <c:pt idx="13655">
                  <c:v>0.13555671459062871</c:v>
                </c:pt>
                <c:pt idx="13656">
                  <c:v>0.13556653965973914</c:v>
                </c:pt>
                <c:pt idx="13657">
                  <c:v>0.13557502486901457</c:v>
                </c:pt>
                <c:pt idx="13658">
                  <c:v>0.13558261683733741</c:v>
                </c:pt>
                <c:pt idx="13659">
                  <c:v>0.13558976216663671</c:v>
                </c:pt>
                <c:pt idx="13660">
                  <c:v>0.13559780060107121</c:v>
                </c:pt>
                <c:pt idx="13661">
                  <c:v>0.13560941155895734</c:v>
                </c:pt>
                <c:pt idx="13662">
                  <c:v>0.13562236208371062</c:v>
                </c:pt>
                <c:pt idx="13663">
                  <c:v>0.13563397275641986</c:v>
                </c:pt>
                <c:pt idx="13664">
                  <c:v>0.13564335050904144</c:v>
                </c:pt>
                <c:pt idx="13665">
                  <c:v>0.13564960229526621</c:v>
                </c:pt>
                <c:pt idx="13666">
                  <c:v>0.1356549609380647</c:v>
                </c:pt>
                <c:pt idx="13667">
                  <c:v>0.13566076610202601</c:v>
                </c:pt>
                <c:pt idx="13668">
                  <c:v>0.13566791087294691</c:v>
                </c:pt>
                <c:pt idx="13669">
                  <c:v>0.13567728830731221</c:v>
                </c:pt>
                <c:pt idx="13670">
                  <c:v>0.13568755872976818</c:v>
                </c:pt>
                <c:pt idx="13671">
                  <c:v>0.13569604291223814</c:v>
                </c:pt>
                <c:pt idx="13672">
                  <c:v>0.13570497355286437</c:v>
                </c:pt>
                <c:pt idx="13673">
                  <c:v>0.13571524369098659</c:v>
                </c:pt>
                <c:pt idx="13674">
                  <c:v>0.13572462068150387</c:v>
                </c:pt>
                <c:pt idx="13675">
                  <c:v>0.13573310454954071</c:v>
                </c:pt>
                <c:pt idx="13676">
                  <c:v>0.13574337439875914</c:v>
                </c:pt>
                <c:pt idx="13677">
                  <c:v>0.13575453715872046</c:v>
                </c:pt>
                <c:pt idx="13678">
                  <c:v>0.13576436028441241</c:v>
                </c:pt>
                <c:pt idx="13679">
                  <c:v>0.13577195081544821</c:v>
                </c:pt>
                <c:pt idx="13680">
                  <c:v>0.13577954128886813</c:v>
                </c:pt>
                <c:pt idx="13681">
                  <c:v>0.1357880246909805</c:v>
                </c:pt>
                <c:pt idx="13682">
                  <c:v>0.13579650802112533</c:v>
                </c:pt>
                <c:pt idx="13683">
                  <c:v>0.13580365182227044</c:v>
                </c:pt>
                <c:pt idx="13684">
                  <c:v>0.13581034908949532</c:v>
                </c:pt>
                <c:pt idx="13685">
                  <c:v>0.13581793927146094</c:v>
                </c:pt>
                <c:pt idx="13686">
                  <c:v>0.13582865472439409</c:v>
                </c:pt>
                <c:pt idx="13687">
                  <c:v>0.13583937006250776</c:v>
                </c:pt>
                <c:pt idx="13688">
                  <c:v>0.13584874588917134</c:v>
                </c:pt>
                <c:pt idx="13689">
                  <c:v>0.1358576751661722</c:v>
                </c:pt>
                <c:pt idx="13690">
                  <c:v>0.13586794373615571</c:v>
                </c:pt>
                <c:pt idx="13691">
                  <c:v>0.13587865865328458</c:v>
                </c:pt>
                <c:pt idx="13692">
                  <c:v>0.13589071279782344</c:v>
                </c:pt>
                <c:pt idx="13693">
                  <c:v>0.13590232035523644</c:v>
                </c:pt>
                <c:pt idx="13694">
                  <c:v>0.13591214202934987</c:v>
                </c:pt>
                <c:pt idx="13695">
                  <c:v>0.13591883857002873</c:v>
                </c:pt>
                <c:pt idx="13696">
                  <c:v>0.13592508863420324</c:v>
                </c:pt>
                <c:pt idx="13697">
                  <c:v>0.13593223151685649</c:v>
                </c:pt>
                <c:pt idx="13698">
                  <c:v>0.13594160647291151</c:v>
                </c:pt>
                <c:pt idx="13699">
                  <c:v>0.13595053492077663</c:v>
                </c:pt>
                <c:pt idx="13700">
                  <c:v>0.13595812403878507</c:v>
                </c:pt>
                <c:pt idx="13701">
                  <c:v>0.13596749875210323</c:v>
                </c:pt>
                <c:pt idx="13702">
                  <c:v>0.13597776619442301</c:v>
                </c:pt>
                <c:pt idx="13703">
                  <c:v>0.13598803353132388</c:v>
                </c:pt>
                <c:pt idx="13704">
                  <c:v>0.13599696156467891</c:v>
                </c:pt>
                <c:pt idx="13705">
                  <c:v>0.13600633591391484</c:v>
                </c:pt>
                <c:pt idx="13706">
                  <c:v>0.13601704934829401</c:v>
                </c:pt>
                <c:pt idx="13707">
                  <c:v>0.13602686989564652</c:v>
                </c:pt>
                <c:pt idx="13708">
                  <c:v>0.13603535119983934</c:v>
                </c:pt>
                <c:pt idx="13709">
                  <c:v>0.13604293967419656</c:v>
                </c:pt>
                <c:pt idx="13710">
                  <c:v>0.13605008171510621</c:v>
                </c:pt>
                <c:pt idx="13711">
                  <c:v>0.13605677733213284</c:v>
                </c:pt>
                <c:pt idx="13712">
                  <c:v>0.13606481201338827</c:v>
                </c:pt>
                <c:pt idx="13713">
                  <c:v>0.13607418572659499</c:v>
                </c:pt>
                <c:pt idx="13714">
                  <c:v>0.13608489843409804</c:v>
                </c:pt>
                <c:pt idx="13715">
                  <c:v>0.1360956110268402</c:v>
                </c:pt>
                <c:pt idx="13716">
                  <c:v>0.13610766255650303</c:v>
                </c:pt>
                <c:pt idx="13717">
                  <c:v>0.1361183749053865</c:v>
                </c:pt>
                <c:pt idx="13718">
                  <c:v>0.13612730177513074</c:v>
                </c:pt>
                <c:pt idx="13719">
                  <c:v>0.13613533588976684</c:v>
                </c:pt>
                <c:pt idx="13720">
                  <c:v>0.13614381627407987</c:v>
                </c:pt>
                <c:pt idx="13721">
                  <c:v>0.13615274291671617</c:v>
                </c:pt>
                <c:pt idx="13722">
                  <c:v>0.13616300845723844</c:v>
                </c:pt>
                <c:pt idx="13723">
                  <c:v>0.13617416653393405</c:v>
                </c:pt>
                <c:pt idx="13724">
                  <c:v>0.13618353922214388</c:v>
                </c:pt>
                <c:pt idx="13725">
                  <c:v>0.13619246551019634</c:v>
                </c:pt>
                <c:pt idx="13726">
                  <c:v>0.13620094541004421</c:v>
                </c:pt>
                <c:pt idx="13727">
                  <c:v>0.13620897893304287</c:v>
                </c:pt>
                <c:pt idx="13728">
                  <c:v>0.13622058279677279</c:v>
                </c:pt>
                <c:pt idx="13729">
                  <c:v>0.13623441799677979</c:v>
                </c:pt>
                <c:pt idx="13730">
                  <c:v>0.13624780671776449</c:v>
                </c:pt>
                <c:pt idx="13731">
                  <c:v>0.13626074897765719</c:v>
                </c:pt>
                <c:pt idx="13732">
                  <c:v>0.13627279851733157</c:v>
                </c:pt>
                <c:pt idx="13733">
                  <c:v>0.13628440164053524</c:v>
                </c:pt>
                <c:pt idx="13734">
                  <c:v>0.13629511209630557</c:v>
                </c:pt>
                <c:pt idx="13735">
                  <c:v>0.13630626869908435</c:v>
                </c:pt>
                <c:pt idx="13736">
                  <c:v>0.13632054896901727</c:v>
                </c:pt>
                <c:pt idx="13737">
                  <c:v>0.13633616778076091</c:v>
                </c:pt>
                <c:pt idx="13738">
                  <c:v>0.13635000138172992</c:v>
                </c:pt>
                <c:pt idx="13739">
                  <c:v>0.13636249608263837</c:v>
                </c:pt>
                <c:pt idx="13740">
                  <c:v>0.13637365193366993</c:v>
                </c:pt>
                <c:pt idx="13741">
                  <c:v>0.13638257652489039</c:v>
                </c:pt>
                <c:pt idx="13742">
                  <c:v>0.13639105481277622</c:v>
                </c:pt>
                <c:pt idx="13743">
                  <c:v>0.13640310278243725</c:v>
                </c:pt>
                <c:pt idx="13744">
                  <c:v>0.13641738166963002</c:v>
                </c:pt>
                <c:pt idx="13745">
                  <c:v>0.13643076794120543</c:v>
                </c:pt>
                <c:pt idx="13746">
                  <c:v>0.13644326163300691</c:v>
                </c:pt>
                <c:pt idx="13747">
                  <c:v>0.13645486277848609</c:v>
                </c:pt>
                <c:pt idx="13748">
                  <c:v>0.13646334045353298</c:v>
                </c:pt>
                <c:pt idx="13749">
                  <c:v>0.13647003330411825</c:v>
                </c:pt>
                <c:pt idx="13750">
                  <c:v>0.13647895703521956</c:v>
                </c:pt>
                <c:pt idx="13751">
                  <c:v>0.13648788068668871</c:v>
                </c:pt>
                <c:pt idx="13752">
                  <c:v>0.13649725043502869</c:v>
                </c:pt>
                <c:pt idx="13753">
                  <c:v>0.1365088509541964</c:v>
                </c:pt>
                <c:pt idx="13754">
                  <c:v>0.13652357449627042</c:v>
                </c:pt>
                <c:pt idx="13755">
                  <c:v>0.13653785166337734</c:v>
                </c:pt>
                <c:pt idx="13756">
                  <c:v>0.13655123632241684</c:v>
                </c:pt>
                <c:pt idx="13757">
                  <c:v>0.13656417465586571</c:v>
                </c:pt>
                <c:pt idx="13758">
                  <c:v>0.13657443597370916</c:v>
                </c:pt>
                <c:pt idx="13759">
                  <c:v>0.13658246649683539</c:v>
                </c:pt>
                <c:pt idx="13760">
                  <c:v>0.13659228149307912</c:v>
                </c:pt>
                <c:pt idx="13761">
                  <c:v>0.13660521929548622</c:v>
                </c:pt>
                <c:pt idx="13762">
                  <c:v>0.13661681856223437</c:v>
                </c:pt>
                <c:pt idx="13763">
                  <c:v>0.13662707933989868</c:v>
                </c:pt>
                <c:pt idx="13764">
                  <c:v>0.13663734001228084</c:v>
                </c:pt>
                <c:pt idx="13765">
                  <c:v>0.13664938501508811</c:v>
                </c:pt>
                <c:pt idx="13766">
                  <c:v>0.13666410648816354</c:v>
                </c:pt>
                <c:pt idx="13767">
                  <c:v>0.1366801660298064</c:v>
                </c:pt>
                <c:pt idx="13768">
                  <c:v>0.1366957792258123</c:v>
                </c:pt>
                <c:pt idx="13769">
                  <c:v>0.13670871568926471</c:v>
                </c:pt>
                <c:pt idx="13770">
                  <c:v>0.1367203137555994</c:v>
                </c:pt>
                <c:pt idx="13771">
                  <c:v>0.1367301273989727</c:v>
                </c:pt>
                <c:pt idx="13772">
                  <c:v>0.13673949487780765</c:v>
                </c:pt>
                <c:pt idx="13773">
                  <c:v>0.13675064652391292</c:v>
                </c:pt>
                <c:pt idx="13774">
                  <c:v>0.13676224410394427</c:v>
                </c:pt>
                <c:pt idx="13775">
                  <c:v>0.13677428760238461</c:v>
                </c:pt>
                <c:pt idx="13776">
                  <c:v>0.13678543886050304</c:v>
                </c:pt>
                <c:pt idx="13777">
                  <c:v>0.13679703603703694</c:v>
                </c:pt>
                <c:pt idx="13778">
                  <c:v>0.13681041722745441</c:v>
                </c:pt>
                <c:pt idx="13779">
                  <c:v>0.13682469029987607</c:v>
                </c:pt>
                <c:pt idx="13780">
                  <c:v>0.13683896316858027</c:v>
                </c:pt>
                <c:pt idx="13781">
                  <c:v>0.13685145176158861</c:v>
                </c:pt>
                <c:pt idx="13782">
                  <c:v>0.1368621561457477</c:v>
                </c:pt>
                <c:pt idx="13783">
                  <c:v>0.13687330642406995</c:v>
                </c:pt>
                <c:pt idx="13784">
                  <c:v>0.13688579458818959</c:v>
                </c:pt>
                <c:pt idx="13785">
                  <c:v>0.1368987285937644</c:v>
                </c:pt>
                <c:pt idx="13786">
                  <c:v>0.13690943247186893</c:v>
                </c:pt>
                <c:pt idx="13787">
                  <c:v>0.13691612233750294</c:v>
                </c:pt>
                <c:pt idx="13788">
                  <c:v>0.13692236617171646</c:v>
                </c:pt>
                <c:pt idx="13789">
                  <c:v>0.13693173184993995</c:v>
                </c:pt>
                <c:pt idx="13790">
                  <c:v>0.13694243537478923</c:v>
                </c:pt>
                <c:pt idx="13791">
                  <c:v>0.13695135489131602</c:v>
                </c:pt>
                <c:pt idx="13792">
                  <c:v>0.13696072029804535</c:v>
                </c:pt>
                <c:pt idx="13793">
                  <c:v>0.13697276140638939</c:v>
                </c:pt>
                <c:pt idx="13794">
                  <c:v>0.13698614024561484</c:v>
                </c:pt>
                <c:pt idx="13795">
                  <c:v>0.13699996485810795</c:v>
                </c:pt>
                <c:pt idx="13796">
                  <c:v>0.13701334333338991</c:v>
                </c:pt>
                <c:pt idx="13797">
                  <c:v>0.13702716756981839</c:v>
                </c:pt>
                <c:pt idx="13798">
                  <c:v>0.1370400997470155</c:v>
                </c:pt>
                <c:pt idx="13799">
                  <c:v>0.1370525858283792</c:v>
                </c:pt>
                <c:pt idx="13800">
                  <c:v>0.13706730136698494</c:v>
                </c:pt>
                <c:pt idx="13801">
                  <c:v>0.13708335443486044</c:v>
                </c:pt>
                <c:pt idx="13802">
                  <c:v>0.13709806952069975</c:v>
                </c:pt>
                <c:pt idx="13803">
                  <c:v>0.13711055487827392</c:v>
                </c:pt>
                <c:pt idx="13804">
                  <c:v>0.1371225941825894</c:v>
                </c:pt>
                <c:pt idx="13805">
                  <c:v>0.13713284977194151</c:v>
                </c:pt>
                <c:pt idx="13806">
                  <c:v>0.13714132170120721</c:v>
                </c:pt>
                <c:pt idx="13807">
                  <c:v>0.13714801001571847</c:v>
                </c:pt>
                <c:pt idx="13808">
                  <c:v>0.13715425240223642</c:v>
                </c:pt>
                <c:pt idx="13809">
                  <c:v>0.13716272415018327</c:v>
                </c:pt>
                <c:pt idx="13810">
                  <c:v>0.13717520870055222</c:v>
                </c:pt>
                <c:pt idx="13811">
                  <c:v>0.13719036830217621</c:v>
                </c:pt>
                <c:pt idx="13812">
                  <c:v>0.1372059735343879</c:v>
                </c:pt>
                <c:pt idx="13813">
                  <c:v>0.13722113266963964</c:v>
                </c:pt>
                <c:pt idx="13814">
                  <c:v>0.13723629157509606</c:v>
                </c:pt>
                <c:pt idx="13815">
                  <c:v>0.13725189609068619</c:v>
                </c:pt>
                <c:pt idx="13816">
                  <c:v>0.13726571702972121</c:v>
                </c:pt>
                <c:pt idx="13817">
                  <c:v>0.1372782002943447</c:v>
                </c:pt>
                <c:pt idx="13818">
                  <c:v>0.13728756264054842</c:v>
                </c:pt>
                <c:pt idx="13819">
                  <c:v>0.13729514161851458</c:v>
                </c:pt>
                <c:pt idx="13820">
                  <c:v>0.13730361217297271</c:v>
                </c:pt>
                <c:pt idx="13821">
                  <c:v>0.13731654077565614</c:v>
                </c:pt>
                <c:pt idx="13822">
                  <c:v>0.13733303564675456</c:v>
                </c:pt>
                <c:pt idx="13823">
                  <c:v>0.1373486386527854</c:v>
                </c:pt>
                <c:pt idx="13824">
                  <c:v>0.13736201246418825</c:v>
                </c:pt>
                <c:pt idx="13825">
                  <c:v>0.13737048245223463</c:v>
                </c:pt>
                <c:pt idx="13826">
                  <c:v>0.13737716923422727</c:v>
                </c:pt>
                <c:pt idx="13827">
                  <c:v>0.1373878679924137</c:v>
                </c:pt>
                <c:pt idx="13828">
                  <c:v>0.13740034973229731</c:v>
                </c:pt>
                <c:pt idx="13829">
                  <c:v>0.13741283131638876</c:v>
                </c:pt>
                <c:pt idx="13830">
                  <c:v>0.13742531274469222</c:v>
                </c:pt>
                <c:pt idx="13831">
                  <c:v>0.13743690250291213</c:v>
                </c:pt>
                <c:pt idx="13832">
                  <c:v>0.13744760062204914</c:v>
                </c:pt>
                <c:pt idx="13833">
                  <c:v>0.13745606988519879</c:v>
                </c:pt>
                <c:pt idx="13834">
                  <c:v>0.13746498482155062</c:v>
                </c:pt>
                <c:pt idx="13835">
                  <c:v>0.13747612838022821</c:v>
                </c:pt>
                <c:pt idx="13836">
                  <c:v>0.13748727181472856</c:v>
                </c:pt>
                <c:pt idx="13837">
                  <c:v>0.13750064377221841</c:v>
                </c:pt>
                <c:pt idx="13838">
                  <c:v>0.13751490699645599</c:v>
                </c:pt>
                <c:pt idx="13839">
                  <c:v>0.13752827858441719</c:v>
                </c:pt>
                <c:pt idx="13840">
                  <c:v>0.13753763858960524</c:v>
                </c:pt>
                <c:pt idx="13841">
                  <c:v>0.13754566138146576</c:v>
                </c:pt>
                <c:pt idx="13842">
                  <c:v>0.13755457551915418</c:v>
                </c:pt>
                <c:pt idx="13843">
                  <c:v>0.13756393527820726</c:v>
                </c:pt>
                <c:pt idx="13844">
                  <c:v>0.13757463203842621</c:v>
                </c:pt>
                <c:pt idx="13845">
                  <c:v>0.13758577437531755</c:v>
                </c:pt>
                <c:pt idx="13846">
                  <c:v>0.13759869933057631</c:v>
                </c:pt>
                <c:pt idx="13847">
                  <c:v>0.13761474387021866</c:v>
                </c:pt>
                <c:pt idx="13848">
                  <c:v>0.13763167949390237</c:v>
                </c:pt>
                <c:pt idx="13849">
                  <c:v>0.13764816916769032</c:v>
                </c:pt>
                <c:pt idx="13850">
                  <c:v>0.13766198463098184</c:v>
                </c:pt>
                <c:pt idx="13851">
                  <c:v>0.137671789037528</c:v>
                </c:pt>
                <c:pt idx="13852">
                  <c:v>0.13768025640218776</c:v>
                </c:pt>
                <c:pt idx="13853">
                  <c:v>0.13768783240453178</c:v>
                </c:pt>
                <c:pt idx="13854">
                  <c:v>0.1376962996333484</c:v>
                </c:pt>
                <c:pt idx="13855">
                  <c:v>0.13770521242833428</c:v>
                </c:pt>
                <c:pt idx="13856">
                  <c:v>0.13771457077757474</c:v>
                </c:pt>
                <c:pt idx="13857">
                  <c:v>0.13772482029768557</c:v>
                </c:pt>
                <c:pt idx="13858">
                  <c:v>0.13773685220898818</c:v>
                </c:pt>
                <c:pt idx="13859">
                  <c:v>0.13774888397552607</c:v>
                </c:pt>
                <c:pt idx="13860">
                  <c:v>0.13775824191608391</c:v>
                </c:pt>
                <c:pt idx="13861">
                  <c:v>0.13776626293829194</c:v>
                </c:pt>
                <c:pt idx="13862">
                  <c:v>0.13777517510973347</c:v>
                </c:pt>
                <c:pt idx="13863">
                  <c:v>0.1377854240087012</c:v>
                </c:pt>
                <c:pt idx="13864">
                  <c:v>0.13779433600937882</c:v>
                </c:pt>
                <c:pt idx="13865">
                  <c:v>0.13780146555273581</c:v>
                </c:pt>
                <c:pt idx="13866">
                  <c:v>0.13780948622825492</c:v>
                </c:pt>
                <c:pt idx="13867">
                  <c:v>0.13781973477557921</c:v>
                </c:pt>
                <c:pt idx="13868">
                  <c:v>0.13782998321787171</c:v>
                </c:pt>
                <c:pt idx="13869">
                  <c:v>0.13783755808597434</c:v>
                </c:pt>
                <c:pt idx="13870">
                  <c:v>0.13784379616956371</c:v>
                </c:pt>
                <c:pt idx="13871">
                  <c:v>0.13785047978737044</c:v>
                </c:pt>
                <c:pt idx="13872">
                  <c:v>0.13785805450021643</c:v>
                </c:pt>
                <c:pt idx="13873">
                  <c:v>0.13786652028785218</c:v>
                </c:pt>
                <c:pt idx="13874">
                  <c:v>0.13787409487919763</c:v>
                </c:pt>
                <c:pt idx="13875">
                  <c:v>0.13788256053104048</c:v>
                </c:pt>
                <c:pt idx="13876">
                  <c:v>0.13789369943743637</c:v>
                </c:pt>
                <c:pt idx="13877">
                  <c:v>0.13790439267084745</c:v>
                </c:pt>
                <c:pt idx="13878">
                  <c:v>0.13791241252086747</c:v>
                </c:pt>
                <c:pt idx="13879">
                  <c:v>0.13791954122244574</c:v>
                </c:pt>
                <c:pt idx="13880">
                  <c:v>0.13792756095097766</c:v>
                </c:pt>
                <c:pt idx="13881">
                  <c:v>0.13793513507998095</c:v>
                </c:pt>
                <c:pt idx="13882">
                  <c:v>0.13794315468345628</c:v>
                </c:pt>
                <c:pt idx="13883">
                  <c:v>0.13795340186097152</c:v>
                </c:pt>
                <c:pt idx="13884">
                  <c:v>0.13796498550041753</c:v>
                </c:pt>
                <c:pt idx="13885">
                  <c:v>0.13797478693668411</c:v>
                </c:pt>
                <c:pt idx="13886">
                  <c:v>0.1379828062221749</c:v>
                </c:pt>
                <c:pt idx="13887">
                  <c:v>0.13798993442195706</c:v>
                </c:pt>
                <c:pt idx="13888">
                  <c:v>0.13799706257092847</c:v>
                </c:pt>
                <c:pt idx="13889">
                  <c:v>0.13800463617353714</c:v>
                </c:pt>
                <c:pt idx="13890">
                  <c:v>0.13801220971878728</c:v>
                </c:pt>
                <c:pt idx="13891">
                  <c:v>0.13802022870418065</c:v>
                </c:pt>
                <c:pt idx="13892">
                  <c:v>0.13802869311900134</c:v>
                </c:pt>
                <c:pt idx="13893">
                  <c:v>0.1380367119722162</c:v>
                </c:pt>
                <c:pt idx="13894">
                  <c:v>0.13804383978775919</c:v>
                </c:pt>
                <c:pt idx="13895">
                  <c:v>0.13805007658468266</c:v>
                </c:pt>
                <c:pt idx="13896">
                  <c:v>0.13805675882393686</c:v>
                </c:pt>
                <c:pt idx="13897">
                  <c:v>0.13806388649659154</c:v>
                </c:pt>
                <c:pt idx="13898">
                  <c:v>0.1380714595931215</c:v>
                </c:pt>
                <c:pt idx="13899">
                  <c:v>0.13807858716099491</c:v>
                </c:pt>
                <c:pt idx="13900">
                  <c:v>0.13808571467806632</c:v>
                </c:pt>
                <c:pt idx="13901">
                  <c:v>0.13809462400296676</c:v>
                </c:pt>
                <c:pt idx="13902">
                  <c:v>0.13810442416867866</c:v>
                </c:pt>
                <c:pt idx="13903">
                  <c:v>0.13811333332689268</c:v>
                </c:pt>
                <c:pt idx="13904">
                  <c:v>0.13812268785759266</c:v>
                </c:pt>
                <c:pt idx="13905">
                  <c:v>0.13813204230078588</c:v>
                </c:pt>
                <c:pt idx="13906">
                  <c:v>0.1381405057692269</c:v>
                </c:pt>
                <c:pt idx="13907">
                  <c:v>0.13814629652215182</c:v>
                </c:pt>
                <c:pt idx="13908">
                  <c:v>0.13815119636382003</c:v>
                </c:pt>
                <c:pt idx="13909">
                  <c:v>0.13815654161825827</c:v>
                </c:pt>
                <c:pt idx="13910">
                  <c:v>0.13816366857973192</c:v>
                </c:pt>
                <c:pt idx="13911">
                  <c:v>0.13817213178051002</c:v>
                </c:pt>
                <c:pt idx="13912">
                  <c:v>0.13817970405733571</c:v>
                </c:pt>
                <c:pt idx="13913">
                  <c:v>0.13818772169971225</c:v>
                </c:pt>
                <c:pt idx="13914">
                  <c:v>0.13819529385848814</c:v>
                </c:pt>
                <c:pt idx="13915">
                  <c:v>0.138201529710898</c:v>
                </c:pt>
                <c:pt idx="13916">
                  <c:v>0.13820642928194066</c:v>
                </c:pt>
                <c:pt idx="13917">
                  <c:v>0.13821043800402927</c:v>
                </c:pt>
                <c:pt idx="13918">
                  <c:v>0.13821533753142548</c:v>
                </c:pt>
                <c:pt idx="13919">
                  <c:v>0.13822023703481578</c:v>
                </c:pt>
                <c:pt idx="13920">
                  <c:v>0.13822424570155334</c:v>
                </c:pt>
                <c:pt idx="13921">
                  <c:v>0.13822647273168623</c:v>
                </c:pt>
                <c:pt idx="13922">
                  <c:v>0.13822825435222158</c:v>
                </c:pt>
                <c:pt idx="13923">
                  <c:v>0.1382331537923272</c:v>
                </c:pt>
                <c:pt idx="13924">
                  <c:v>0.1382389440087762</c:v>
                </c:pt>
                <c:pt idx="13925">
                  <c:v>0.13824607038299752</c:v>
                </c:pt>
                <c:pt idx="13926">
                  <c:v>0.13825364209996224</c:v>
                </c:pt>
                <c:pt idx="13927">
                  <c:v>0.13826165914955418</c:v>
                </c:pt>
                <c:pt idx="13928">
                  <c:v>0.13827012152106274</c:v>
                </c:pt>
                <c:pt idx="13929">
                  <c:v>0.13827769305592194</c:v>
                </c:pt>
                <c:pt idx="13930">
                  <c:v>0.13828259225381187</c:v>
                </c:pt>
                <c:pt idx="13931">
                  <c:v>0.13828660067059642</c:v>
                </c:pt>
                <c:pt idx="13932">
                  <c:v>0.13829194520131546</c:v>
                </c:pt>
                <c:pt idx="13933">
                  <c:v>0.13829862582454636</c:v>
                </c:pt>
                <c:pt idx="13934">
                  <c:v>0.13830441566191221</c:v>
                </c:pt>
                <c:pt idx="13935">
                  <c:v>0.13830753325276271</c:v>
                </c:pt>
                <c:pt idx="13936">
                  <c:v>0.1383124323044623</c:v>
                </c:pt>
                <c:pt idx="13937">
                  <c:v>0.13831911279082831</c:v>
                </c:pt>
                <c:pt idx="13938">
                  <c:v>0.13832490250957927</c:v>
                </c:pt>
                <c:pt idx="13939">
                  <c:v>0.13832935611657796</c:v>
                </c:pt>
                <c:pt idx="13940">
                  <c:v>0.13833291898789596</c:v>
                </c:pt>
                <c:pt idx="13941">
                  <c:v>0.1383364818465202</c:v>
                </c:pt>
                <c:pt idx="13942">
                  <c:v>0.13834182611065468</c:v>
                </c:pt>
                <c:pt idx="13943">
                  <c:v>0.1383507331540775</c:v>
                </c:pt>
                <c:pt idx="13944">
                  <c:v>0.13835964011816559</c:v>
                </c:pt>
                <c:pt idx="13945">
                  <c:v>0.13836453891459807</c:v>
                </c:pt>
                <c:pt idx="13946">
                  <c:v>0.13836498425853838</c:v>
                </c:pt>
                <c:pt idx="13947">
                  <c:v>0.13836498425853838</c:v>
                </c:pt>
                <c:pt idx="13948">
                  <c:v>0.1383672109752648</c:v>
                </c:pt>
                <c:pt idx="13949">
                  <c:v>0.13836988302879127</c:v>
                </c:pt>
                <c:pt idx="13950">
                  <c:v>0.13837255507517787</c:v>
                </c:pt>
                <c:pt idx="13951">
                  <c:v>0.13837522711442479</c:v>
                </c:pt>
                <c:pt idx="13952">
                  <c:v>0.13837923515990821</c:v>
                </c:pt>
                <c:pt idx="13953">
                  <c:v>0.13838368852493749</c:v>
                </c:pt>
                <c:pt idx="13954">
                  <c:v>0.13838814187013482</c:v>
                </c:pt>
                <c:pt idx="13955">
                  <c:v>0.13839348585819292</c:v>
                </c:pt>
                <c:pt idx="13956">
                  <c:v>0.13840016580310541</c:v>
                </c:pt>
                <c:pt idx="13957">
                  <c:v>0.13840684570339684</c:v>
                </c:pt>
                <c:pt idx="13958">
                  <c:v>0.13841397088119251</c:v>
                </c:pt>
                <c:pt idx="13959">
                  <c:v>0.13841931473122274</c:v>
                </c:pt>
                <c:pt idx="13960">
                  <c:v>0.13842332260000484</c:v>
                </c:pt>
                <c:pt idx="13961">
                  <c:v>0.13842510386986337</c:v>
                </c:pt>
                <c:pt idx="13962">
                  <c:v>0.13842599450360249</c:v>
                </c:pt>
                <c:pt idx="13963">
                  <c:v>0.13842911171544361</c:v>
                </c:pt>
                <c:pt idx="13964">
                  <c:v>0.13843534610997499</c:v>
                </c:pt>
                <c:pt idx="13965">
                  <c:v>0.13844469762889541</c:v>
                </c:pt>
                <c:pt idx="13966">
                  <c:v>0.13845404906036587</c:v>
                </c:pt>
                <c:pt idx="13967">
                  <c:v>0.13846250980396271</c:v>
                </c:pt>
                <c:pt idx="13968">
                  <c:v>0.13847141577252037</c:v>
                </c:pt>
                <c:pt idx="13969">
                  <c:v>0.13848165753830771</c:v>
                </c:pt>
                <c:pt idx="13970">
                  <c:v>0.13849011804832084</c:v>
                </c:pt>
                <c:pt idx="13971">
                  <c:v>0.13849590677708695</c:v>
                </c:pt>
                <c:pt idx="13972">
                  <c:v>0.13849946905505683</c:v>
                </c:pt>
                <c:pt idx="13973">
                  <c:v>0.13850258603787088</c:v>
                </c:pt>
                <c:pt idx="13974">
                  <c:v>0.1385057030109694</c:v>
                </c:pt>
                <c:pt idx="13975">
                  <c:v>0.13850837469446403</c:v>
                </c:pt>
                <c:pt idx="13976">
                  <c:v>0.13851149164951934</c:v>
                </c:pt>
                <c:pt idx="13977">
                  <c:v>0.13851594442560286</c:v>
                </c:pt>
                <c:pt idx="13978">
                  <c:v>0.13852262355255177</c:v>
                </c:pt>
                <c:pt idx="13979">
                  <c:v>0.13853019317583193</c:v>
                </c:pt>
                <c:pt idx="13980">
                  <c:v>0.13853553640482524</c:v>
                </c:pt>
                <c:pt idx="13981">
                  <c:v>0.13853909854162663</c:v>
                </c:pt>
                <c:pt idx="13982">
                  <c:v>0.13854310593036079</c:v>
                </c:pt>
                <c:pt idx="13983">
                  <c:v>0.13854844909035902</c:v>
                </c:pt>
                <c:pt idx="13984">
                  <c:v>0.13855423748147364</c:v>
                </c:pt>
                <c:pt idx="13985">
                  <c:v>0.13855824480954071</c:v>
                </c:pt>
                <c:pt idx="13986">
                  <c:v>0.13856047109597244</c:v>
                </c:pt>
                <c:pt idx="13987">
                  <c:v>0.13856403314395419</c:v>
                </c:pt>
                <c:pt idx="13988">
                  <c:v>0.13856982144486293</c:v>
                </c:pt>
                <c:pt idx="13989">
                  <c:v>0.13857872645776192</c:v>
                </c:pt>
                <c:pt idx="13990">
                  <c:v>0.13858629565637778</c:v>
                </c:pt>
                <c:pt idx="13991">
                  <c:v>0.13859163858561174</c:v>
                </c:pt>
                <c:pt idx="13992">
                  <c:v>0.1385969814862997</c:v>
                </c:pt>
                <c:pt idx="13993">
                  <c:v>0.13860276959649703</c:v>
                </c:pt>
                <c:pt idx="13994">
                  <c:v>0.13860677673008517</c:v>
                </c:pt>
                <c:pt idx="13995">
                  <c:v>0.13861078384761644</c:v>
                </c:pt>
                <c:pt idx="13996">
                  <c:v>0.13861701710963822</c:v>
                </c:pt>
                <c:pt idx="13997">
                  <c:v>0.13862280510386887</c:v>
                </c:pt>
                <c:pt idx="13998">
                  <c:v>0.13862770261128257</c:v>
                </c:pt>
                <c:pt idx="13999">
                  <c:v>0.1386312644197909</c:v>
                </c:pt>
                <c:pt idx="14000">
                  <c:v>0.13863482621561254</c:v>
                </c:pt>
                <c:pt idx="14001">
                  <c:v>0.1386410593277744</c:v>
                </c:pt>
                <c:pt idx="14002">
                  <c:v>0.13864907327203771</c:v>
                </c:pt>
                <c:pt idx="14003">
                  <c:v>0.1386575323657524</c:v>
                </c:pt>
                <c:pt idx="14004">
                  <c:v>0.13866465575759124</c:v>
                </c:pt>
                <c:pt idx="14005">
                  <c:v>0.13867044347609711</c:v>
                </c:pt>
                <c:pt idx="14006">
                  <c:v>0.13867311471949409</c:v>
                </c:pt>
                <c:pt idx="14007">
                  <c:v>0.13867667636625694</c:v>
                </c:pt>
                <c:pt idx="14008">
                  <c:v>0.13868290921756835</c:v>
                </c:pt>
                <c:pt idx="14009">
                  <c:v>0.1386895872294352</c:v>
                </c:pt>
                <c:pt idx="14010">
                  <c:v>0.13869537480364688</c:v>
                </c:pt>
                <c:pt idx="14011">
                  <c:v>0.13870116234436294</c:v>
                </c:pt>
                <c:pt idx="14012">
                  <c:v>0.13870873061629732</c:v>
                </c:pt>
                <c:pt idx="14013">
                  <c:v>0.13871629883095338</c:v>
                </c:pt>
                <c:pt idx="14014">
                  <c:v>0.13872297661984817</c:v>
                </c:pt>
                <c:pt idx="14015">
                  <c:v>0.13873054472668858</c:v>
                </c:pt>
                <c:pt idx="14016">
                  <c:v>0.13873722242045372</c:v>
                </c:pt>
                <c:pt idx="14017">
                  <c:v>0.13873989348547433</c:v>
                </c:pt>
                <c:pt idx="14018">
                  <c:v>0.13874033866228394</c:v>
                </c:pt>
                <c:pt idx="14019">
                  <c:v>0.13874390006962736</c:v>
                </c:pt>
                <c:pt idx="14020">
                  <c:v>0.13875102284626384</c:v>
                </c:pt>
                <c:pt idx="14021">
                  <c:v>0.13876126174879591</c:v>
                </c:pt>
                <c:pt idx="14022">
                  <c:v>0.13877328119626245</c:v>
                </c:pt>
                <c:pt idx="14023">
                  <c:v>0.13878441018547638</c:v>
                </c:pt>
                <c:pt idx="14024">
                  <c:v>0.1387933132876733</c:v>
                </c:pt>
                <c:pt idx="14025">
                  <c:v>0.13879910026159573</c:v>
                </c:pt>
                <c:pt idx="14026">
                  <c:v>0.13880266145967163</c:v>
                </c:pt>
                <c:pt idx="14027">
                  <c:v>0.13880800323300688</c:v>
                </c:pt>
                <c:pt idx="14028">
                  <c:v>0.13881601583950773</c:v>
                </c:pt>
                <c:pt idx="14029">
                  <c:v>0.13882536379928226</c:v>
                </c:pt>
                <c:pt idx="14030">
                  <c:v>0.13883515680627417</c:v>
                </c:pt>
                <c:pt idx="14031">
                  <c:v>0.13884138866988174</c:v>
                </c:pt>
                <c:pt idx="14032">
                  <c:v>0.13884762049465352</c:v>
                </c:pt>
                <c:pt idx="14033">
                  <c:v>0.13885518765823809</c:v>
                </c:pt>
                <c:pt idx="14034">
                  <c:v>0.13886275476456097</c:v>
                </c:pt>
                <c:pt idx="14035">
                  <c:v>0.13886898645618509</c:v>
                </c:pt>
                <c:pt idx="14036">
                  <c:v>0.13887477299220635</c:v>
                </c:pt>
                <c:pt idx="14037">
                  <c:v>0.13888189483672866</c:v>
                </c:pt>
                <c:pt idx="14038">
                  <c:v>0.13889124218069218</c:v>
                </c:pt>
                <c:pt idx="14039">
                  <c:v>0.138901034542561</c:v>
                </c:pt>
                <c:pt idx="14040">
                  <c:v>0.13890949150518964</c:v>
                </c:pt>
                <c:pt idx="14041">
                  <c:v>0.13891527780683252</c:v>
                </c:pt>
                <c:pt idx="14042">
                  <c:v>0.13891839349384946</c:v>
                </c:pt>
                <c:pt idx="14043">
                  <c:v>0.13892239936289258</c:v>
                </c:pt>
                <c:pt idx="14044">
                  <c:v>0.13892907577563796</c:v>
                </c:pt>
                <c:pt idx="14045">
                  <c:v>0.13893753250112759</c:v>
                </c:pt>
                <c:pt idx="14046">
                  <c:v>0.13894554406983262</c:v>
                </c:pt>
                <c:pt idx="14047">
                  <c:v>0.1389526654103537</c:v>
                </c:pt>
                <c:pt idx="14048">
                  <c:v>0.13896112193635493</c:v>
                </c:pt>
                <c:pt idx="14049">
                  <c:v>0.13897224883529977</c:v>
                </c:pt>
                <c:pt idx="14050">
                  <c:v>0.13898426574710043</c:v>
                </c:pt>
                <c:pt idx="14051">
                  <c:v>0.13899450226177174</c:v>
                </c:pt>
                <c:pt idx="14052">
                  <c:v>0.1390038485532189</c:v>
                </c:pt>
                <c:pt idx="14053">
                  <c:v>0.13901452992219671</c:v>
                </c:pt>
                <c:pt idx="14054">
                  <c:v>0.13902610127650819</c:v>
                </c:pt>
                <c:pt idx="14055">
                  <c:v>0.13903678240780051</c:v>
                </c:pt>
                <c:pt idx="14056">
                  <c:v>0.13904523822249726</c:v>
                </c:pt>
                <c:pt idx="14057">
                  <c:v>0.13905146877704741</c:v>
                </c:pt>
                <c:pt idx="14058">
                  <c:v>0.13905725425722804</c:v>
                </c:pt>
                <c:pt idx="14059">
                  <c:v>0.13906437480227027</c:v>
                </c:pt>
                <c:pt idx="14060">
                  <c:v>0.13907639060705873</c:v>
                </c:pt>
                <c:pt idx="14061">
                  <c:v>0.1390910763946212</c:v>
                </c:pt>
                <c:pt idx="14062">
                  <c:v>0.13910398190867995</c:v>
                </c:pt>
                <c:pt idx="14063">
                  <c:v>0.13911332717695951</c:v>
                </c:pt>
                <c:pt idx="14064">
                  <c:v>0.1391222273512695</c:v>
                </c:pt>
                <c:pt idx="14065">
                  <c:v>0.1391324624537997</c:v>
                </c:pt>
                <c:pt idx="14066">
                  <c:v>0.13914358744642982</c:v>
                </c:pt>
                <c:pt idx="14067">
                  <c:v>0.1391529323445935</c:v>
                </c:pt>
                <c:pt idx="14068">
                  <c:v>0.13916183216641931</c:v>
                </c:pt>
                <c:pt idx="14069">
                  <c:v>0.13917028692378861</c:v>
                </c:pt>
                <c:pt idx="14070">
                  <c:v>0.13917918659116399</c:v>
                </c:pt>
                <c:pt idx="14071">
                  <c:v>0.13918897613379655</c:v>
                </c:pt>
                <c:pt idx="14072">
                  <c:v>0.13919876558059491</c:v>
                </c:pt>
                <c:pt idx="14073">
                  <c:v>0.13920899989978261</c:v>
                </c:pt>
                <c:pt idx="14074">
                  <c:v>0.13921834418669701</c:v>
                </c:pt>
                <c:pt idx="14075">
                  <c:v>0.13922590854548494</c:v>
                </c:pt>
                <c:pt idx="14076">
                  <c:v>0.13923302788972225</c:v>
                </c:pt>
                <c:pt idx="14077">
                  <c:v>0.13924148204517336</c:v>
                </c:pt>
                <c:pt idx="14078">
                  <c:v>0.13925038107896079</c:v>
                </c:pt>
                <c:pt idx="14079">
                  <c:v>0.13926061486991501</c:v>
                </c:pt>
                <c:pt idx="14080">
                  <c:v>0.13927218337705724</c:v>
                </c:pt>
                <c:pt idx="14081">
                  <c:v>0.13928375175037064</c:v>
                </c:pt>
                <c:pt idx="14082">
                  <c:v>0.13929398519982414</c:v>
                </c:pt>
                <c:pt idx="14083">
                  <c:v>0.13930288376639852</c:v>
                </c:pt>
                <c:pt idx="14084">
                  <c:v>0.1393108924086133</c:v>
                </c:pt>
                <c:pt idx="14085">
                  <c:v>0.13931979082473991</c:v>
                </c:pt>
                <c:pt idx="14086">
                  <c:v>0.139328689161685</c:v>
                </c:pt>
                <c:pt idx="14087">
                  <c:v>0.13933580777423191</c:v>
                </c:pt>
                <c:pt idx="14088">
                  <c:v>0.13934159160961332</c:v>
                </c:pt>
                <c:pt idx="14089">
                  <c:v>0.13934915503617504</c:v>
                </c:pt>
                <c:pt idx="14090">
                  <c:v>0.13935938781635251</c:v>
                </c:pt>
                <c:pt idx="14091">
                  <c:v>0.13937140007686641</c:v>
                </c:pt>
                <c:pt idx="14092">
                  <c:v>0.13938341219308772</c:v>
                </c:pt>
                <c:pt idx="14093">
                  <c:v>0.13939497927974367</c:v>
                </c:pt>
                <c:pt idx="14094">
                  <c:v>0.1394052115910252</c:v>
                </c:pt>
                <c:pt idx="14095">
                  <c:v>0.1394141091679037</c:v>
                </c:pt>
                <c:pt idx="14096">
                  <c:v>0.13942389641103287</c:v>
                </c:pt>
                <c:pt idx="14097">
                  <c:v>0.139436797630621</c:v>
                </c:pt>
                <c:pt idx="14098">
                  <c:v>0.13945147812631481</c:v>
                </c:pt>
                <c:pt idx="14099">
                  <c:v>0.1394652686986792</c:v>
                </c:pt>
                <c:pt idx="14100">
                  <c:v>0.13947594514022152</c:v>
                </c:pt>
                <c:pt idx="14101">
                  <c:v>0.13948395239657521</c:v>
                </c:pt>
                <c:pt idx="14102">
                  <c:v>0.13949284927288211</c:v>
                </c:pt>
                <c:pt idx="14103">
                  <c:v>0.13950663927473045</c:v>
                </c:pt>
                <c:pt idx="14104">
                  <c:v>0.1395248773722037</c:v>
                </c:pt>
                <c:pt idx="14105">
                  <c:v>0.13954178067773479</c:v>
                </c:pt>
                <c:pt idx="14106">
                  <c:v>0.13955468037657121</c:v>
                </c:pt>
                <c:pt idx="14107">
                  <c:v>0.13956669029142343</c:v>
                </c:pt>
                <c:pt idx="14108">
                  <c:v>0.13957958966893955</c:v>
                </c:pt>
                <c:pt idx="14109">
                  <c:v>0.13959204408245049</c:v>
                </c:pt>
                <c:pt idx="14110">
                  <c:v>0.13960360875610858</c:v>
                </c:pt>
                <c:pt idx="14111">
                  <c:v>0.13961606287048131</c:v>
                </c:pt>
                <c:pt idx="14112">
                  <c:v>0.13962896161114177</c:v>
                </c:pt>
                <c:pt idx="14113">
                  <c:v>0.139640970633921</c:v>
                </c:pt>
                <c:pt idx="14114">
                  <c:v>0.13965075565696472</c:v>
                </c:pt>
                <c:pt idx="14115">
                  <c:v>0.13965876151369386</c:v>
                </c:pt>
                <c:pt idx="14116">
                  <c:v>0.1396672120707079</c:v>
                </c:pt>
                <c:pt idx="14117">
                  <c:v>0.13967655207695667</c:v>
                </c:pt>
                <c:pt idx="14118">
                  <c:v>0.13968678150751776</c:v>
                </c:pt>
                <c:pt idx="14119">
                  <c:v>0.13969745558436614</c:v>
                </c:pt>
                <c:pt idx="14120">
                  <c:v>0.13970990853002163</c:v>
                </c:pt>
                <c:pt idx="14121">
                  <c:v>0.13972369553896791</c:v>
                </c:pt>
                <c:pt idx="14122">
                  <c:v>0.13973703762470974</c:v>
                </c:pt>
                <c:pt idx="14123">
                  <c:v>0.13974904534967975</c:v>
                </c:pt>
                <c:pt idx="14124">
                  <c:v>0.13976238709720881</c:v>
                </c:pt>
                <c:pt idx="14125">
                  <c:v>0.1397757286667374</c:v>
                </c:pt>
                <c:pt idx="14126">
                  <c:v>0.13978995947804526</c:v>
                </c:pt>
                <c:pt idx="14127">
                  <c:v>0.13980730300551905</c:v>
                </c:pt>
                <c:pt idx="14128">
                  <c:v>0.13982420153783778</c:v>
                </c:pt>
                <c:pt idx="14129">
                  <c:v>0.1398366529052425</c:v>
                </c:pt>
                <c:pt idx="14130">
                  <c:v>0.13984510195911526</c:v>
                </c:pt>
                <c:pt idx="14131">
                  <c:v>0.13985221689648178</c:v>
                </c:pt>
                <c:pt idx="14132">
                  <c:v>0.13986022114050964</c:v>
                </c:pt>
                <c:pt idx="14133">
                  <c:v>0.13986866999525627</c:v>
                </c:pt>
                <c:pt idx="14134">
                  <c:v>0.13987845279052138</c:v>
                </c:pt>
                <c:pt idx="14135">
                  <c:v>0.13988868015597211</c:v>
                </c:pt>
                <c:pt idx="14136">
                  <c:v>0.13989935207796769</c:v>
                </c:pt>
                <c:pt idx="14137">
                  <c:v>0.13991180250968641</c:v>
                </c:pt>
                <c:pt idx="14138">
                  <c:v>0.13992469743626668</c:v>
                </c:pt>
                <c:pt idx="14139">
                  <c:v>0.13993892612780093</c:v>
                </c:pt>
                <c:pt idx="14140">
                  <c:v>0.13995493316378271</c:v>
                </c:pt>
                <c:pt idx="14141">
                  <c:v>0.13997049531423225</c:v>
                </c:pt>
                <c:pt idx="14142">
                  <c:v>0.13998161098770981</c:v>
                </c:pt>
                <c:pt idx="14143">
                  <c:v>0.13999005881691801</c:v>
                </c:pt>
                <c:pt idx="14144">
                  <c:v>0.13999984042473868</c:v>
                </c:pt>
                <c:pt idx="14145">
                  <c:v>0.14001095577203232</c:v>
                </c:pt>
                <c:pt idx="14146">
                  <c:v>0.14002162638919852</c:v>
                </c:pt>
                <c:pt idx="14147">
                  <c:v>0.14003185229047291</c:v>
                </c:pt>
                <c:pt idx="14148">
                  <c:v>0.14004207808717933</c:v>
                </c:pt>
                <c:pt idx="14149">
                  <c:v>0.14005096999931818</c:v>
                </c:pt>
                <c:pt idx="14150">
                  <c:v>0.14006030642197029</c:v>
                </c:pt>
                <c:pt idx="14151">
                  <c:v>0.14007231026586778</c:v>
                </c:pt>
                <c:pt idx="14152">
                  <c:v>0.14008520312289202</c:v>
                </c:pt>
                <c:pt idx="14153">
                  <c:v>0.14009676209476596</c:v>
                </c:pt>
                <c:pt idx="14154">
                  <c:v>0.14010565352067492</c:v>
                </c:pt>
                <c:pt idx="14155">
                  <c:v>0.14011543399786489</c:v>
                </c:pt>
                <c:pt idx="14156">
                  <c:v>0.14012699262030803</c:v>
                </c:pt>
                <c:pt idx="14157">
                  <c:v>0.14013899566374652</c:v>
                </c:pt>
                <c:pt idx="14158">
                  <c:v>0.14015099856311369</c:v>
                </c:pt>
                <c:pt idx="14159">
                  <c:v>0.14016211223036842</c:v>
                </c:pt>
                <c:pt idx="14160">
                  <c:v>0.14017322577411087</c:v>
                </c:pt>
                <c:pt idx="14161">
                  <c:v>0.1401834501252705</c:v>
                </c:pt>
                <c:pt idx="14162">
                  <c:v>0.14019234078043638</c:v>
                </c:pt>
                <c:pt idx="14163">
                  <c:v>0.14019945324765773</c:v>
                </c:pt>
                <c:pt idx="14164">
                  <c:v>0.14020967733066311</c:v>
                </c:pt>
                <c:pt idx="14165">
                  <c:v>0.14022345745106182</c:v>
                </c:pt>
                <c:pt idx="14166">
                  <c:v>0.14023723738157104</c:v>
                </c:pt>
                <c:pt idx="14167">
                  <c:v>0.14025057261739801</c:v>
                </c:pt>
                <c:pt idx="14168">
                  <c:v>0.14026479667294336</c:v>
                </c:pt>
                <c:pt idx="14169">
                  <c:v>0.140279465018321</c:v>
                </c:pt>
                <c:pt idx="14170">
                  <c:v>0.14029324417707703</c:v>
                </c:pt>
                <c:pt idx="14171">
                  <c:v>0.1403056897056652</c:v>
                </c:pt>
                <c:pt idx="14172">
                  <c:v>0.14031546822661059</c:v>
                </c:pt>
                <c:pt idx="14173">
                  <c:v>0.1403243577081317</c:v>
                </c:pt>
                <c:pt idx="14174">
                  <c:v>0.14033280264238229</c:v>
                </c:pt>
                <c:pt idx="14175">
                  <c:v>0.14034169196981142</c:v>
                </c:pt>
                <c:pt idx="14176">
                  <c:v>0.14035191459866719</c:v>
                </c:pt>
                <c:pt idx="14177">
                  <c:v>0.14036258157823217</c:v>
                </c:pt>
                <c:pt idx="14178">
                  <c:v>0.14037191509201338</c:v>
                </c:pt>
                <c:pt idx="14179">
                  <c:v>0.1403830263043602</c:v>
                </c:pt>
                <c:pt idx="14180">
                  <c:v>0.14039547071561956</c:v>
                </c:pt>
                <c:pt idx="14181">
                  <c:v>0.14040835940688229</c:v>
                </c:pt>
                <c:pt idx="14182">
                  <c:v>0.14042035907355813</c:v>
                </c:pt>
                <c:pt idx="14183">
                  <c:v>0.14043280302024491</c:v>
                </c:pt>
                <c:pt idx="14184">
                  <c:v>0.14044658006630892</c:v>
                </c:pt>
                <c:pt idx="14185">
                  <c:v>0.14045769044907278</c:v>
                </c:pt>
                <c:pt idx="14186">
                  <c:v>0.14046568984822902</c:v>
                </c:pt>
                <c:pt idx="14187">
                  <c:v>0.14047457799446381</c:v>
                </c:pt>
                <c:pt idx="14188">
                  <c:v>0.14048524366566809</c:v>
                </c:pt>
                <c:pt idx="14189">
                  <c:v>0.14049857559470491</c:v>
                </c:pt>
                <c:pt idx="14190">
                  <c:v>0.14051279612310444</c:v>
                </c:pt>
                <c:pt idx="14191">
                  <c:v>0.14052612768482148</c:v>
                </c:pt>
                <c:pt idx="14192">
                  <c:v>0.14053590405045774</c:v>
                </c:pt>
                <c:pt idx="14193">
                  <c:v>0.14054390282397924</c:v>
                </c:pt>
                <c:pt idx="14194">
                  <c:v>0.14055190153352079</c:v>
                </c:pt>
                <c:pt idx="14195">
                  <c:v>0.14056034454640581</c:v>
                </c:pt>
                <c:pt idx="14196">
                  <c:v>0.14057056494031275</c:v>
                </c:pt>
                <c:pt idx="14197">
                  <c:v>0.14058167394565016</c:v>
                </c:pt>
                <c:pt idx="14198">
                  <c:v>0.14059322718028971</c:v>
                </c:pt>
                <c:pt idx="14199">
                  <c:v>0.14060700201637491</c:v>
                </c:pt>
                <c:pt idx="14200">
                  <c:v>0.1406198879815817</c:v>
                </c:pt>
                <c:pt idx="14201">
                  <c:v>0.14063144077473622</c:v>
                </c:pt>
                <c:pt idx="14202">
                  <c:v>0.14064254910382806</c:v>
                </c:pt>
                <c:pt idx="14203">
                  <c:v>0.14065454596065155</c:v>
                </c:pt>
                <c:pt idx="14204">
                  <c:v>0.1406665426735523</c:v>
                </c:pt>
                <c:pt idx="14205">
                  <c:v>0.14067942787154805</c:v>
                </c:pt>
                <c:pt idx="14206">
                  <c:v>0.14069364582838348</c:v>
                </c:pt>
                <c:pt idx="14207">
                  <c:v>0.14070653067715674</c:v>
                </c:pt>
                <c:pt idx="14208">
                  <c:v>0.1407167495771014</c:v>
                </c:pt>
                <c:pt idx="14209">
                  <c:v>0.1407247469042166</c:v>
                </c:pt>
                <c:pt idx="14210">
                  <c:v>0.14072963412819153</c:v>
                </c:pt>
                <c:pt idx="14211">
                  <c:v>0.14073585419688764</c:v>
                </c:pt>
                <c:pt idx="14212">
                  <c:v>0.14074429565680713</c:v>
                </c:pt>
                <c:pt idx="14213">
                  <c:v>0.14075540273234763</c:v>
                </c:pt>
                <c:pt idx="14214">
                  <c:v>0.1407665096845222</c:v>
                </c:pt>
                <c:pt idx="14215">
                  <c:v>0.14077806078392041</c:v>
                </c:pt>
                <c:pt idx="14216">
                  <c:v>0.14078872321878508</c:v>
                </c:pt>
                <c:pt idx="14217">
                  <c:v>0.1408007183221176</c:v>
                </c:pt>
                <c:pt idx="14218">
                  <c:v>0.14081537880857489</c:v>
                </c:pt>
                <c:pt idx="14219">
                  <c:v>0.14083003908010583</c:v>
                </c:pt>
                <c:pt idx="14220">
                  <c:v>0.14084158944569716</c:v>
                </c:pt>
                <c:pt idx="14221">
                  <c:v>0.14085003001310772</c:v>
                </c:pt>
                <c:pt idx="14222">
                  <c:v>0.14085669356863434</c:v>
                </c:pt>
                <c:pt idx="14223">
                  <c:v>0.14086291284706484</c:v>
                </c:pt>
                <c:pt idx="14224">
                  <c:v>0.14087046477601625</c:v>
                </c:pt>
                <c:pt idx="14225">
                  <c:v>0.14088157045028302</c:v>
                </c:pt>
                <c:pt idx="14226">
                  <c:v>0.14089400865903881</c:v>
                </c:pt>
                <c:pt idx="14227">
                  <c:v>0.14090422564335398</c:v>
                </c:pt>
                <c:pt idx="14228">
                  <c:v>0.14091488673308641</c:v>
                </c:pt>
                <c:pt idx="14229">
                  <c:v>0.1409277687315374</c:v>
                </c:pt>
                <c:pt idx="14230">
                  <c:v>0.14094065056404509</c:v>
                </c:pt>
                <c:pt idx="14231">
                  <c:v>0.14095308803797654</c:v>
                </c:pt>
                <c:pt idx="14232">
                  <c:v>0.1409655253572189</c:v>
                </c:pt>
                <c:pt idx="14233">
                  <c:v>0.14097885088475459</c:v>
                </c:pt>
                <c:pt idx="14234">
                  <c:v>0.1409921762347229</c:v>
                </c:pt>
                <c:pt idx="14235">
                  <c:v>0.14100283638685221</c:v>
                </c:pt>
                <c:pt idx="14236">
                  <c:v>0.14101083142637458</c:v>
                </c:pt>
                <c:pt idx="14237">
                  <c:v>0.14102060305454087</c:v>
                </c:pt>
                <c:pt idx="14238">
                  <c:v>0.1410330395341115</c:v>
                </c:pt>
                <c:pt idx="14239">
                  <c:v>0.141044587555225</c:v>
                </c:pt>
                <c:pt idx="14240">
                  <c:v>0.14105480300120121</c:v>
                </c:pt>
                <c:pt idx="14241">
                  <c:v>0.14106413005639051</c:v>
                </c:pt>
                <c:pt idx="14242">
                  <c:v>0.14107256874564844</c:v>
                </c:pt>
                <c:pt idx="14243">
                  <c:v>0.14108278390579021</c:v>
                </c:pt>
                <c:pt idx="14244">
                  <c:v>0.1410956637415858</c:v>
                </c:pt>
                <c:pt idx="14245">
                  <c:v>0.14111165227248001</c:v>
                </c:pt>
                <c:pt idx="14246">
                  <c:v>0.14112630820123639</c:v>
                </c:pt>
                <c:pt idx="14247">
                  <c:v>0.14113741103456859</c:v>
                </c:pt>
                <c:pt idx="14248">
                  <c:v>0.14114540499823791</c:v>
                </c:pt>
                <c:pt idx="14249">
                  <c:v>0.14115206658581397</c:v>
                </c:pt>
                <c:pt idx="14250">
                  <c:v>0.14115961633142096</c:v>
                </c:pt>
                <c:pt idx="14251">
                  <c:v>0.14116938650583213</c:v>
                </c:pt>
                <c:pt idx="14252">
                  <c:v>0.14118182113520908</c:v>
                </c:pt>
                <c:pt idx="14253">
                  <c:v>0.14119514378082054</c:v>
                </c:pt>
                <c:pt idx="14254">
                  <c:v>0.14120757808992129</c:v>
                </c:pt>
                <c:pt idx="14255">
                  <c:v>0.1412200122444123</c:v>
                </c:pt>
                <c:pt idx="14256">
                  <c:v>0.14123200217553494</c:v>
                </c:pt>
                <c:pt idx="14257">
                  <c:v>0.14124399196290083</c:v>
                </c:pt>
                <c:pt idx="14258">
                  <c:v>0.14125331725368862</c:v>
                </c:pt>
                <c:pt idx="14259">
                  <c:v>0.14125997812243929</c:v>
                </c:pt>
                <c:pt idx="14260">
                  <c:v>0.14126797110637579</c:v>
                </c:pt>
                <c:pt idx="14261">
                  <c:v>0.14127862831891067</c:v>
                </c:pt>
                <c:pt idx="14262">
                  <c:v>0.14128706519828671</c:v>
                </c:pt>
                <c:pt idx="14263">
                  <c:v>0.14129106158998919</c:v>
                </c:pt>
                <c:pt idx="14264">
                  <c:v>0.14129639008741529</c:v>
                </c:pt>
                <c:pt idx="14265">
                  <c:v>0.14130571488959034</c:v>
                </c:pt>
                <c:pt idx="14266">
                  <c:v>0.14131859185441026</c:v>
                </c:pt>
                <c:pt idx="14267">
                  <c:v>0.14133013657844923</c:v>
                </c:pt>
                <c:pt idx="14268">
                  <c:v>0.14133946106595216</c:v>
                </c:pt>
                <c:pt idx="14269">
                  <c:v>0.14134656537902493</c:v>
                </c:pt>
                <c:pt idx="14270">
                  <c:v>0.14135366964162688</c:v>
                </c:pt>
                <c:pt idx="14271">
                  <c:v>0.14136299390969959</c:v>
                </c:pt>
                <c:pt idx="14272">
                  <c:v>0.14137453812114364</c:v>
                </c:pt>
                <c:pt idx="14273">
                  <c:v>0.14138741419976514</c:v>
                </c:pt>
                <c:pt idx="14274">
                  <c:v>0.14140117810047281</c:v>
                </c:pt>
                <c:pt idx="14275">
                  <c:v>0.14141183389349476</c:v>
                </c:pt>
                <c:pt idx="14276">
                  <c:v>0.14142026964911081</c:v>
                </c:pt>
                <c:pt idx="14277">
                  <c:v>0.14142870533356561</c:v>
                </c:pt>
                <c:pt idx="14278">
                  <c:v>0.14143758492453601</c:v>
                </c:pt>
                <c:pt idx="14279">
                  <c:v>0.14144824032962383</c:v>
                </c:pt>
                <c:pt idx="14280">
                  <c:v>0.14145845165296056</c:v>
                </c:pt>
                <c:pt idx="14281">
                  <c:v>0.14146821890814845</c:v>
                </c:pt>
                <c:pt idx="14282">
                  <c:v>0.14147709814826331</c:v>
                </c:pt>
                <c:pt idx="14283">
                  <c:v>0.14148464544037273</c:v>
                </c:pt>
                <c:pt idx="14284">
                  <c:v>0.14149174872208889</c:v>
                </c:pt>
                <c:pt idx="14285">
                  <c:v>0.1415010717027699</c:v>
                </c:pt>
                <c:pt idx="14286">
                  <c:v>0.14151261432033374</c:v>
                </c:pt>
                <c:pt idx="14287">
                  <c:v>0.14152371286542584</c:v>
                </c:pt>
                <c:pt idx="14288">
                  <c:v>0.14153259161281206</c:v>
                </c:pt>
                <c:pt idx="14289">
                  <c:v>0.14154013848610947</c:v>
                </c:pt>
                <c:pt idx="14290">
                  <c:v>0.14154635351547107</c:v>
                </c:pt>
                <c:pt idx="14291">
                  <c:v>0.14155212457957736</c:v>
                </c:pt>
                <c:pt idx="14292">
                  <c:v>0.14155878345831541</c:v>
                </c:pt>
                <c:pt idx="14293">
                  <c:v>0.1415685497335912</c:v>
                </c:pt>
                <c:pt idx="14294">
                  <c:v>0.14157875982848983</c:v>
                </c:pt>
                <c:pt idx="14295">
                  <c:v>0.14158763808714375</c:v>
                </c:pt>
                <c:pt idx="14296">
                  <c:v>0.14159518454502534</c:v>
                </c:pt>
                <c:pt idx="14297">
                  <c:v>0.14160184313703925</c:v>
                </c:pt>
                <c:pt idx="14298">
                  <c:v>0.14160938948772417</c:v>
                </c:pt>
                <c:pt idx="14299">
                  <c:v>0.14161871137171228</c:v>
                </c:pt>
                <c:pt idx="14300">
                  <c:v>0.1416289209544711</c:v>
                </c:pt>
                <c:pt idx="14301">
                  <c:v>0.14164090598383788</c:v>
                </c:pt>
                <c:pt idx="14302">
                  <c:v>0.14165244698747045</c:v>
                </c:pt>
                <c:pt idx="14303">
                  <c:v>0.14166310010337371</c:v>
                </c:pt>
                <c:pt idx="14304">
                  <c:v>0.1416741969784272</c:v>
                </c:pt>
                <c:pt idx="14305">
                  <c:v>0.14168618146517523</c:v>
                </c:pt>
                <c:pt idx="14306">
                  <c:v>0.14169639035911921</c:v>
                </c:pt>
                <c:pt idx="14307">
                  <c:v>0.14170615529058722</c:v>
                </c:pt>
                <c:pt idx="14308">
                  <c:v>0.14171503241826844</c:v>
                </c:pt>
                <c:pt idx="14309">
                  <c:v>0.14172257791483836</c:v>
                </c:pt>
                <c:pt idx="14310">
                  <c:v>0.14172967950666041</c:v>
                </c:pt>
                <c:pt idx="14311">
                  <c:v>0.14173900026939182</c:v>
                </c:pt>
                <c:pt idx="14312">
                  <c:v>0.14174920862413151</c:v>
                </c:pt>
                <c:pt idx="14313">
                  <c:v>0.14175852920483883</c:v>
                </c:pt>
                <c:pt idx="14314">
                  <c:v>0.14176696203633782</c:v>
                </c:pt>
                <c:pt idx="14315">
                  <c:v>0.14177672627870555</c:v>
                </c:pt>
                <c:pt idx="14316">
                  <c:v>0.14178870953676301</c:v>
                </c:pt>
                <c:pt idx="14317">
                  <c:v>0.14180024883472989</c:v>
                </c:pt>
                <c:pt idx="14318">
                  <c:v>0.14181134418797409</c:v>
                </c:pt>
                <c:pt idx="14319">
                  <c:v>0.1418224394181124</c:v>
                </c:pt>
                <c:pt idx="14320">
                  <c:v>0.14183353452514796</c:v>
                </c:pt>
                <c:pt idx="14321">
                  <c:v>0.14184374191489879</c:v>
                </c:pt>
                <c:pt idx="14322">
                  <c:v>0.14185350540760211</c:v>
                </c:pt>
                <c:pt idx="14323">
                  <c:v>0.14186282501625835</c:v>
                </c:pt>
                <c:pt idx="14324">
                  <c:v>0.14187170075327737</c:v>
                </c:pt>
                <c:pt idx="14325">
                  <c:v>0.14188013263047772</c:v>
                </c:pt>
                <c:pt idx="14326">
                  <c:v>0.14188812065908535</c:v>
                </c:pt>
                <c:pt idx="14327">
                  <c:v>0.14189743994514825</c:v>
                </c:pt>
                <c:pt idx="14328">
                  <c:v>0.14190764668261574</c:v>
                </c:pt>
                <c:pt idx="14329">
                  <c:v>0.1419174095514085</c:v>
                </c:pt>
                <c:pt idx="14330">
                  <c:v>0.14192805984502377</c:v>
                </c:pt>
                <c:pt idx="14331">
                  <c:v>0.14193871002521141</c:v>
                </c:pt>
                <c:pt idx="14332">
                  <c:v>0.14195024759241806</c:v>
                </c:pt>
                <c:pt idx="14333">
                  <c:v>0.14196134128150684</c:v>
                </c:pt>
                <c:pt idx="14334">
                  <c:v>0.14196888491978998</c:v>
                </c:pt>
                <c:pt idx="14335">
                  <c:v>0.14197598476266188</c:v>
                </c:pt>
                <c:pt idx="14336">
                  <c:v>0.14198619069847873</c:v>
                </c:pt>
                <c:pt idx="14337">
                  <c:v>0.14199728398883524</c:v>
                </c:pt>
                <c:pt idx="14338">
                  <c:v>0.14200615853251725</c:v>
                </c:pt>
                <c:pt idx="14339">
                  <c:v>0.14201325811075791</c:v>
                </c:pt>
                <c:pt idx="14340">
                  <c:v>0.14201991391958169</c:v>
                </c:pt>
                <c:pt idx="14341">
                  <c:v>0.14202701340016599</c:v>
                </c:pt>
                <c:pt idx="14342">
                  <c:v>0.14203810623767629</c:v>
                </c:pt>
                <c:pt idx="14343">
                  <c:v>0.14205319229922075</c:v>
                </c:pt>
                <c:pt idx="14344">
                  <c:v>0.1420673907374817</c:v>
                </c:pt>
                <c:pt idx="14345">
                  <c:v>0.14207892682012946</c:v>
                </c:pt>
                <c:pt idx="14346">
                  <c:v>0.14209001908179092</c:v>
                </c:pt>
                <c:pt idx="14347">
                  <c:v>0.14209978017027663</c:v>
                </c:pt>
                <c:pt idx="14348">
                  <c:v>0.14210776644453318</c:v>
                </c:pt>
                <c:pt idx="14349">
                  <c:v>0.14211530897832325</c:v>
                </c:pt>
                <c:pt idx="14350">
                  <c:v>0.14212285145522391</c:v>
                </c:pt>
                <c:pt idx="14351">
                  <c:v>0.14212950653465767</c:v>
                </c:pt>
                <c:pt idx="14352">
                  <c:v>0.14213749257151626</c:v>
                </c:pt>
                <c:pt idx="14353">
                  <c:v>0.14214636587100399</c:v>
                </c:pt>
                <c:pt idx="14354">
                  <c:v>0.1421552390917567</c:v>
                </c:pt>
                <c:pt idx="14355">
                  <c:v>0.14216366857854518</c:v>
                </c:pt>
                <c:pt idx="14356">
                  <c:v>0.1421716543425896</c:v>
                </c:pt>
                <c:pt idx="14357">
                  <c:v>0.14218052733895609</c:v>
                </c:pt>
                <c:pt idx="14358">
                  <c:v>0.14219073118744899</c:v>
                </c:pt>
                <c:pt idx="14359">
                  <c:v>0.14220315312334572</c:v>
                </c:pt>
                <c:pt idx="14360">
                  <c:v>0.14221468763994291</c:v>
                </c:pt>
                <c:pt idx="14361">
                  <c:v>0.14222489113987666</c:v>
                </c:pt>
                <c:pt idx="14362">
                  <c:v>0.14223376366388807</c:v>
                </c:pt>
                <c:pt idx="14363">
                  <c:v>0.14224263610917837</c:v>
                </c:pt>
                <c:pt idx="14364">
                  <c:v>0.14225283932394509</c:v>
                </c:pt>
                <c:pt idx="14365">
                  <c:v>0.14226304243460774</c:v>
                </c:pt>
                <c:pt idx="14366">
                  <c:v>0.14227147101272217</c:v>
                </c:pt>
                <c:pt idx="14367">
                  <c:v>0.1422794559159318</c:v>
                </c:pt>
                <c:pt idx="14368">
                  <c:v>0.14229098955245234</c:v>
                </c:pt>
                <c:pt idx="14369">
                  <c:v>0.14230474102214069</c:v>
                </c:pt>
                <c:pt idx="14370">
                  <c:v>0.14231538719138295</c:v>
                </c:pt>
                <c:pt idx="14371">
                  <c:v>0.14232381532831867</c:v>
                </c:pt>
                <c:pt idx="14372">
                  <c:v>0.14233046907046112</c:v>
                </c:pt>
                <c:pt idx="14373">
                  <c:v>0.14233800992470233</c:v>
                </c:pt>
                <c:pt idx="14374">
                  <c:v>0.14234732501908084</c:v>
                </c:pt>
                <c:pt idx="14375">
                  <c:v>0.14235442217560521</c:v>
                </c:pt>
                <c:pt idx="14376">
                  <c:v>0.14236196284922259</c:v>
                </c:pt>
                <c:pt idx="14377">
                  <c:v>0.14237039059362333</c:v>
                </c:pt>
                <c:pt idx="14378">
                  <c:v>0.14237881826699764</c:v>
                </c:pt>
                <c:pt idx="14379">
                  <c:v>0.14238768942539817</c:v>
                </c:pt>
                <c:pt idx="14380">
                  <c:v>0.1423974476087437</c:v>
                </c:pt>
                <c:pt idx="14381">
                  <c:v>0.14240543150611024</c:v>
                </c:pt>
                <c:pt idx="14382">
                  <c:v>0.14241297179509382</c:v>
                </c:pt>
                <c:pt idx="14383">
                  <c:v>0.14242184265051913</c:v>
                </c:pt>
                <c:pt idx="14384">
                  <c:v>0.14243426171591383</c:v>
                </c:pt>
                <c:pt idx="14385">
                  <c:v>0.14244801121555406</c:v>
                </c:pt>
                <c:pt idx="14386">
                  <c:v>0.14245998643217853</c:v>
                </c:pt>
                <c:pt idx="14387">
                  <c:v>0.14247240502387448</c:v>
                </c:pt>
                <c:pt idx="14388">
                  <c:v>0.14248482346135141</c:v>
                </c:pt>
                <c:pt idx="14389">
                  <c:v>0.14249635472949432</c:v>
                </c:pt>
                <c:pt idx="14390">
                  <c:v>0.14250611185252657</c:v>
                </c:pt>
                <c:pt idx="14391">
                  <c:v>0.14251586888035844</c:v>
                </c:pt>
                <c:pt idx="14392">
                  <c:v>0.1425260693076677</c:v>
                </c:pt>
                <c:pt idx="14393">
                  <c:v>0.14253760010020591</c:v>
                </c:pt>
                <c:pt idx="14394">
                  <c:v>0.14254824379069306</c:v>
                </c:pt>
                <c:pt idx="14395">
                  <c:v>0.14255622648421321</c:v>
                </c:pt>
                <c:pt idx="14396">
                  <c:v>0.14256287868013631</c:v>
                </c:pt>
                <c:pt idx="14397">
                  <c:v>0.14256820040501395</c:v>
                </c:pt>
                <c:pt idx="14398">
                  <c:v>0.14257263515411134</c:v>
                </c:pt>
                <c:pt idx="14399">
                  <c:v>0.14257706988354177</c:v>
                </c:pt>
                <c:pt idx="14400">
                  <c:v>0.14258460887843871</c:v>
                </c:pt>
                <c:pt idx="14401">
                  <c:v>0.1425956955323916</c:v>
                </c:pt>
                <c:pt idx="14402">
                  <c:v>0.14260811243889643</c:v>
                </c:pt>
                <c:pt idx="14403">
                  <c:v>0.14261875537890228</c:v>
                </c:pt>
                <c:pt idx="14404">
                  <c:v>0.14262895475678464</c:v>
                </c:pt>
                <c:pt idx="14405">
                  <c:v>0.14263871058611471</c:v>
                </c:pt>
                <c:pt idx="14406">
                  <c:v>0.14264757943927883</c:v>
                </c:pt>
                <c:pt idx="14407">
                  <c:v>0.14265600477692991</c:v>
                </c:pt>
                <c:pt idx="14408">
                  <c:v>0.14266398661027721</c:v>
                </c:pt>
                <c:pt idx="14409">
                  <c:v>0.14267285523927567</c:v>
                </c:pt>
                <c:pt idx="14410">
                  <c:v>0.14268083693812733</c:v>
                </c:pt>
                <c:pt idx="14411">
                  <c:v>0.1426888185732717</c:v>
                </c:pt>
                <c:pt idx="14412">
                  <c:v>0.14269768698204871</c:v>
                </c:pt>
                <c:pt idx="14413">
                  <c:v>0.14270788555491382</c:v>
                </c:pt>
                <c:pt idx="14414">
                  <c:v>0.14271764061424225</c:v>
                </c:pt>
                <c:pt idx="14415">
                  <c:v>0.14272606536162741</c:v>
                </c:pt>
                <c:pt idx="14416">
                  <c:v>0.14273271642784871</c:v>
                </c:pt>
                <c:pt idx="14417">
                  <c:v>0.14273848064945849</c:v>
                </c:pt>
                <c:pt idx="14418">
                  <c:v>0.14274335804179175</c:v>
                </c:pt>
                <c:pt idx="14419">
                  <c:v>0.14274912220206093</c:v>
                </c:pt>
                <c:pt idx="14420">
                  <c:v>0.14275444293589654</c:v>
                </c:pt>
                <c:pt idx="14421">
                  <c:v>0.14275932025037619</c:v>
                </c:pt>
                <c:pt idx="14422">
                  <c:v>0.1427646409299512</c:v>
                </c:pt>
                <c:pt idx="14423">
                  <c:v>0.14277084835367518</c:v>
                </c:pt>
                <c:pt idx="14424">
                  <c:v>0.14277838588782454</c:v>
                </c:pt>
                <c:pt idx="14425">
                  <c:v>0.14278592336515902</c:v>
                </c:pt>
                <c:pt idx="14426">
                  <c:v>0.14279301740957576</c:v>
                </c:pt>
                <c:pt idx="14427">
                  <c:v>0.14280011140366738</c:v>
                </c:pt>
                <c:pt idx="14428">
                  <c:v>0.14280764871724924</c:v>
                </c:pt>
                <c:pt idx="14429">
                  <c:v>0.14281474260754759</c:v>
                </c:pt>
                <c:pt idx="14430">
                  <c:v>0.14282183644752316</c:v>
                </c:pt>
                <c:pt idx="14431">
                  <c:v>0.14282848687679742</c:v>
                </c:pt>
                <c:pt idx="14432">
                  <c:v>0.14283602397650777</c:v>
                </c:pt>
                <c:pt idx="14433">
                  <c:v>0.14284311766551872</c:v>
                </c:pt>
                <c:pt idx="14434">
                  <c:v>0.14284799454752456</c:v>
                </c:pt>
                <c:pt idx="14435">
                  <c:v>0.14285154135586228</c:v>
                </c:pt>
                <c:pt idx="14436">
                  <c:v>0.14285375810468517</c:v>
                </c:pt>
                <c:pt idx="14437">
                  <c:v>0.14285863493479903</c:v>
                </c:pt>
                <c:pt idx="14438">
                  <c:v>0.14286794518079143</c:v>
                </c:pt>
                <c:pt idx="14439">
                  <c:v>0.1428776986788613</c:v>
                </c:pt>
                <c:pt idx="14440">
                  <c:v>0.14288434873663924</c:v>
                </c:pt>
                <c:pt idx="14441">
                  <c:v>0.14288700874736801</c:v>
                </c:pt>
                <c:pt idx="14442">
                  <c:v>0.14288922541757021</c:v>
                </c:pt>
                <c:pt idx="14443">
                  <c:v>0.14289454540600804</c:v>
                </c:pt>
                <c:pt idx="14444">
                  <c:v>0.14290075202341479</c:v>
                </c:pt>
                <c:pt idx="14445">
                  <c:v>0.14290740192788903</c:v>
                </c:pt>
                <c:pt idx="14446">
                  <c:v>0.14291360846550122</c:v>
                </c:pt>
                <c:pt idx="14447">
                  <c:v>0.14291804168306846</c:v>
                </c:pt>
                <c:pt idx="14448">
                  <c:v>0.14292203156207553</c:v>
                </c:pt>
                <c:pt idx="14449">
                  <c:v>0.14292735137598833</c:v>
                </c:pt>
                <c:pt idx="14450">
                  <c:v>0.14293222784721418</c:v>
                </c:pt>
                <c:pt idx="14451">
                  <c:v>0.14293488773058718</c:v>
                </c:pt>
                <c:pt idx="14452">
                  <c:v>0.14293577435680574</c:v>
                </c:pt>
                <c:pt idx="14453">
                  <c:v>0.14293488773058718</c:v>
                </c:pt>
                <c:pt idx="14454">
                  <c:v>0.14293488773058718</c:v>
                </c:pt>
                <c:pt idx="14455">
                  <c:v>0.14293621766962053</c:v>
                </c:pt>
                <c:pt idx="14456">
                  <c:v>0.14293666098223867</c:v>
                </c:pt>
                <c:pt idx="14457">
                  <c:v>0.14293621766962053</c:v>
                </c:pt>
                <c:pt idx="14458">
                  <c:v>0.14293621766962053</c:v>
                </c:pt>
                <c:pt idx="14459">
                  <c:v>0.14293843423074576</c:v>
                </c:pt>
                <c:pt idx="14460">
                  <c:v>0.14294331064792687</c:v>
                </c:pt>
                <c:pt idx="14461">
                  <c:v>0.14294907365575549</c:v>
                </c:pt>
                <c:pt idx="14462">
                  <c:v>0.14295483663037273</c:v>
                </c:pt>
                <c:pt idx="14463">
                  <c:v>0.14296059957177806</c:v>
                </c:pt>
                <c:pt idx="14464">
                  <c:v>0.14296636247997199</c:v>
                </c:pt>
                <c:pt idx="14465">
                  <c:v>0.14297168205805855</c:v>
                </c:pt>
                <c:pt idx="14466">
                  <c:v>0.14297567172305287</c:v>
                </c:pt>
                <c:pt idx="14467">
                  <c:v>0.14297700160784721</c:v>
                </c:pt>
                <c:pt idx="14468">
                  <c:v>0.14297833149087327</c:v>
                </c:pt>
                <c:pt idx="14469">
                  <c:v>0.14298054795865217</c:v>
                </c:pt>
                <c:pt idx="14470">
                  <c:v>0.14298453758827509</c:v>
                </c:pt>
                <c:pt idx="14471">
                  <c:v>0.14298985706967873</c:v>
                </c:pt>
                <c:pt idx="14472">
                  <c:v>0.14299340337489444</c:v>
                </c:pt>
                <c:pt idx="14473">
                  <c:v>0.14299473323610778</c:v>
                </c:pt>
                <c:pt idx="14474">
                  <c:v>0.14299694966753354</c:v>
                </c:pt>
                <c:pt idx="14475">
                  <c:v>0.14300049594759656</c:v>
                </c:pt>
                <c:pt idx="14476">
                  <c:v>0.14300537206214886</c:v>
                </c:pt>
                <c:pt idx="14477">
                  <c:v>0.14301113471232993</c:v>
                </c:pt>
                <c:pt idx="14478">
                  <c:v>0.14301512421992446</c:v>
                </c:pt>
                <c:pt idx="14479">
                  <c:v>0.14301734060615567</c:v>
                </c:pt>
                <c:pt idx="14480">
                  <c:v>0.14301955698747443</c:v>
                </c:pt>
                <c:pt idx="14481">
                  <c:v>0.14302265991306745</c:v>
                </c:pt>
                <c:pt idx="14482">
                  <c:v>0.14302531955591324</c:v>
                </c:pt>
                <c:pt idx="14483">
                  <c:v>0.14302620610195624</c:v>
                </c:pt>
                <c:pt idx="14484">
                  <c:v>0.14302487628259672</c:v>
                </c:pt>
                <c:pt idx="14485">
                  <c:v>0.14302265991306745</c:v>
                </c:pt>
                <c:pt idx="14486">
                  <c:v>0.14302221663857217</c:v>
                </c:pt>
                <c:pt idx="14487">
                  <c:v>0.14302088681390746</c:v>
                </c:pt>
                <c:pt idx="14488">
                  <c:v>0.14301911371160358</c:v>
                </c:pt>
                <c:pt idx="14489">
                  <c:v>0.14301911371160358</c:v>
                </c:pt>
                <c:pt idx="14490">
                  <c:v>0.14301955698747443</c:v>
                </c:pt>
                <c:pt idx="14491">
                  <c:v>0.14301955698747443</c:v>
                </c:pt>
                <c:pt idx="14492">
                  <c:v>0.14302088681390746</c:v>
                </c:pt>
                <c:pt idx="14493">
                  <c:v>0.14302443300908391</c:v>
                </c:pt>
                <c:pt idx="14494">
                  <c:v>0.14302797919168478</c:v>
                </c:pt>
                <c:pt idx="14495">
                  <c:v>0.14303374171159061</c:v>
                </c:pt>
                <c:pt idx="14496">
                  <c:v>0.14304172053048594</c:v>
                </c:pt>
                <c:pt idx="14497">
                  <c:v>0.14304836949760236</c:v>
                </c:pt>
                <c:pt idx="14498">
                  <c:v>0.14305147233379398</c:v>
                </c:pt>
                <c:pt idx="14499">
                  <c:v>0.14305147233379398</c:v>
                </c:pt>
                <c:pt idx="14500">
                  <c:v>0.14305191559532127</c:v>
                </c:pt>
                <c:pt idx="14501">
                  <c:v>0.14305457516035811</c:v>
                </c:pt>
                <c:pt idx="14502">
                  <c:v>0.14306078078460396</c:v>
                </c:pt>
                <c:pt idx="14503">
                  <c:v>0.14306698637034068</c:v>
                </c:pt>
                <c:pt idx="14504">
                  <c:v>0.1430705324020429</c:v>
                </c:pt>
                <c:pt idx="14505">
                  <c:v>0.14307230541317872</c:v>
                </c:pt>
                <c:pt idx="14506">
                  <c:v>0.14307540817510236</c:v>
                </c:pt>
                <c:pt idx="14507">
                  <c:v>0.14307851092739859</c:v>
                </c:pt>
                <c:pt idx="14508">
                  <c:v>0.14308072717314485</c:v>
                </c:pt>
                <c:pt idx="14509">
                  <c:v>0.14308205691823489</c:v>
                </c:pt>
                <c:pt idx="14510">
                  <c:v>0.14308117042170473</c:v>
                </c:pt>
                <c:pt idx="14511">
                  <c:v>0.14307806767765988</c:v>
                </c:pt>
                <c:pt idx="14512">
                  <c:v>0.14307452167267767</c:v>
                </c:pt>
                <c:pt idx="14513">
                  <c:v>0.1430731919175677</c:v>
                </c:pt>
                <c:pt idx="14514">
                  <c:v>0.14307363516946778</c:v>
                </c:pt>
                <c:pt idx="14515">
                  <c:v>0.14307363516946778</c:v>
                </c:pt>
                <c:pt idx="14516">
                  <c:v>0.14307363516946778</c:v>
                </c:pt>
                <c:pt idx="14517">
                  <c:v>0.14307452167267767</c:v>
                </c:pt>
                <c:pt idx="14518">
                  <c:v>0.14307718117759352</c:v>
                </c:pt>
                <c:pt idx="14519">
                  <c:v>0.14307939742628653</c:v>
                </c:pt>
                <c:pt idx="14520">
                  <c:v>0.14307851092739859</c:v>
                </c:pt>
                <c:pt idx="14521">
                  <c:v>0.14307673792726533</c:v>
                </c:pt>
                <c:pt idx="14522">
                  <c:v>0.14307585142601972</c:v>
                </c:pt>
                <c:pt idx="14523">
                  <c:v>0.14307452167267767</c:v>
                </c:pt>
                <c:pt idx="14524">
                  <c:v>0.14307230541317872</c:v>
                </c:pt>
                <c:pt idx="14525">
                  <c:v>0.14307186216068937</c:v>
                </c:pt>
                <c:pt idx="14526">
                  <c:v>0.1430705324020429</c:v>
                </c:pt>
                <c:pt idx="14527">
                  <c:v>0.14306787287944495</c:v>
                </c:pt>
                <c:pt idx="14528">
                  <c:v>0.14306609986045027</c:v>
                </c:pt>
                <c:pt idx="14529">
                  <c:v>0.14306388358228603</c:v>
                </c:pt>
                <c:pt idx="14530">
                  <c:v>0.14306078078460396</c:v>
                </c:pt>
                <c:pt idx="14531">
                  <c:v>0.14305812123607128</c:v>
                </c:pt>
                <c:pt idx="14532">
                  <c:v>0.14305812123607128</c:v>
                </c:pt>
                <c:pt idx="14533">
                  <c:v>0.14306078078460396</c:v>
                </c:pt>
                <c:pt idx="14534">
                  <c:v>0.14306432683831175</c:v>
                </c:pt>
                <c:pt idx="14535">
                  <c:v>0.14306920264162803</c:v>
                </c:pt>
                <c:pt idx="14536">
                  <c:v>0.14307540817510236</c:v>
                </c:pt>
                <c:pt idx="14537">
                  <c:v>0.14308072717314485</c:v>
                </c:pt>
                <c:pt idx="14538">
                  <c:v>0.14308338666155671</c:v>
                </c:pt>
                <c:pt idx="14539">
                  <c:v>0.14308604614289613</c:v>
                </c:pt>
                <c:pt idx="14540">
                  <c:v>0.14309136508435571</c:v>
                </c:pt>
                <c:pt idx="14541">
                  <c:v>0.14309668399752454</c:v>
                </c:pt>
                <c:pt idx="14542">
                  <c:v>0.14309890020299504</c:v>
                </c:pt>
                <c:pt idx="14543">
                  <c:v>0.14310111640355383</c:v>
                </c:pt>
                <c:pt idx="14544">
                  <c:v>0.14310510555218345</c:v>
                </c:pt>
                <c:pt idx="14545">
                  <c:v>0.14310953792088538</c:v>
                </c:pt>
                <c:pt idx="14546">
                  <c:v>0.14311352703592023</c:v>
                </c:pt>
                <c:pt idx="14547">
                  <c:v>0.14311485673739577</c:v>
                </c:pt>
                <c:pt idx="14548">
                  <c:v>0.14311264056728779</c:v>
                </c:pt>
                <c:pt idx="14549">
                  <c:v>0.14311219733267691</c:v>
                </c:pt>
                <c:pt idx="14550">
                  <c:v>0.14311529997082795</c:v>
                </c:pt>
                <c:pt idx="14551">
                  <c:v>0.14311751613504209</c:v>
                </c:pt>
                <c:pt idx="14552">
                  <c:v>0.14311751613504209</c:v>
                </c:pt>
                <c:pt idx="14553">
                  <c:v>0.14311840259935274</c:v>
                </c:pt>
                <c:pt idx="14554">
                  <c:v>0.14312194844873635</c:v>
                </c:pt>
                <c:pt idx="14555">
                  <c:v>0.14312726719923791</c:v>
                </c:pt>
                <c:pt idx="14556">
                  <c:v>0.14313169946971258</c:v>
                </c:pt>
                <c:pt idx="14557">
                  <c:v>0.14313524527194821</c:v>
                </c:pt>
                <c:pt idx="14558">
                  <c:v>0.14314056395172772</c:v>
                </c:pt>
                <c:pt idx="14559">
                  <c:v>0.14314854191835688</c:v>
                </c:pt>
                <c:pt idx="14560">
                  <c:v>0.14315563339081702</c:v>
                </c:pt>
                <c:pt idx="14561">
                  <c:v>0.14316050874896188</c:v>
                </c:pt>
                <c:pt idx="14562">
                  <c:v>0.14316538408333798</c:v>
                </c:pt>
                <c:pt idx="14563">
                  <c:v>0.14317070260282155</c:v>
                </c:pt>
                <c:pt idx="14564">
                  <c:v>0.14317513468078369</c:v>
                </c:pt>
                <c:pt idx="14565">
                  <c:v>0.14317912353415438</c:v>
                </c:pt>
                <c:pt idx="14566">
                  <c:v>0.14318266916823788</c:v>
                </c:pt>
                <c:pt idx="14567">
                  <c:v>0.14318621478974988</c:v>
                </c:pt>
                <c:pt idx="14568">
                  <c:v>0.14318976039869052</c:v>
                </c:pt>
                <c:pt idx="14569">
                  <c:v>0.14319241959714632</c:v>
                </c:pt>
                <c:pt idx="14570">
                  <c:v>0.14319374919372221</c:v>
                </c:pt>
                <c:pt idx="14571">
                  <c:v>0.14319330599505983</c:v>
                </c:pt>
                <c:pt idx="14572">
                  <c:v>0.14319419239218814</c:v>
                </c:pt>
                <c:pt idx="14573">
                  <c:v>0.14319862436604283</c:v>
                </c:pt>
                <c:pt idx="14574">
                  <c:v>0.14320438590268919</c:v>
                </c:pt>
                <c:pt idx="14575">
                  <c:v>0.14320793144720301</c:v>
                </c:pt>
                <c:pt idx="14576">
                  <c:v>0.14320748825482613</c:v>
                </c:pt>
                <c:pt idx="14577">
                  <c:v>0.14320438590268919</c:v>
                </c:pt>
                <c:pt idx="14578">
                  <c:v>0.14320349951459652</c:v>
                </c:pt>
                <c:pt idx="14579">
                  <c:v>0.14320615867651723</c:v>
                </c:pt>
                <c:pt idx="14580">
                  <c:v>0.14320926102315434</c:v>
                </c:pt>
                <c:pt idx="14581">
                  <c:v>0.14321192016975434</c:v>
                </c:pt>
                <c:pt idx="14582">
                  <c:v>0.14321502249851739</c:v>
                </c:pt>
                <c:pt idx="14583">
                  <c:v>0.14321768162979723</c:v>
                </c:pt>
                <c:pt idx="14584">
                  <c:v>0.14321901119278538</c:v>
                </c:pt>
                <c:pt idx="14585">
                  <c:v>0.14321856800531879</c:v>
                </c:pt>
                <c:pt idx="14586">
                  <c:v>0.14321812481765636</c:v>
                </c:pt>
                <c:pt idx="14587">
                  <c:v>0.14322034075400586</c:v>
                </c:pt>
                <c:pt idx="14588">
                  <c:v>0.14322432942706062</c:v>
                </c:pt>
                <c:pt idx="14589">
                  <c:v>0.14322787490086433</c:v>
                </c:pt>
                <c:pt idx="14590">
                  <c:v>0.14323009081560853</c:v>
                </c:pt>
                <c:pt idx="14591">
                  <c:v>0.14323452263036554</c:v>
                </c:pt>
                <c:pt idx="14592">
                  <c:v>0.14323939760391344</c:v>
                </c:pt>
                <c:pt idx="14593">
                  <c:v>0.14324249984743417</c:v>
                </c:pt>
                <c:pt idx="14594">
                  <c:v>0.14324560208133044</c:v>
                </c:pt>
                <c:pt idx="14595">
                  <c:v>0.14325092017419133</c:v>
                </c:pt>
                <c:pt idx="14596">
                  <c:v>0.14325668140954195</c:v>
                </c:pt>
                <c:pt idx="14597">
                  <c:v>0.14326288577972313</c:v>
                </c:pt>
                <c:pt idx="14598">
                  <c:v>0.14326953327648634</c:v>
                </c:pt>
                <c:pt idx="14599">
                  <c:v>0.14327618072906062</c:v>
                </c:pt>
                <c:pt idx="14600">
                  <c:v>0.14328061233956102</c:v>
                </c:pt>
                <c:pt idx="14601">
                  <c:v>0.14328371445522617</c:v>
                </c:pt>
                <c:pt idx="14602">
                  <c:v>0.14328770287551251</c:v>
                </c:pt>
                <c:pt idx="14603">
                  <c:v>0.14329169127989172</c:v>
                </c:pt>
                <c:pt idx="14604">
                  <c:v>0.14329567966836321</c:v>
                </c:pt>
                <c:pt idx="14605">
                  <c:v>0.14330365639758522</c:v>
                </c:pt>
                <c:pt idx="14606">
                  <c:v>0.14331074677014449</c:v>
                </c:pt>
                <c:pt idx="14607">
                  <c:v>0.14331473508261638</c:v>
                </c:pt>
                <c:pt idx="14608">
                  <c:v>0.14332005280783536</c:v>
                </c:pt>
                <c:pt idx="14609">
                  <c:v>0.14332980189729289</c:v>
                </c:pt>
                <c:pt idx="14610">
                  <c:v>0.14333866462341388</c:v>
                </c:pt>
                <c:pt idx="14611">
                  <c:v>0.14334442535327191</c:v>
                </c:pt>
                <c:pt idx="14612">
                  <c:v>0.14334841353142597</c:v>
                </c:pt>
                <c:pt idx="14613">
                  <c:v>0.14335151543677088</c:v>
                </c:pt>
                <c:pt idx="14614">
                  <c:v>0.14335594671343074</c:v>
                </c:pt>
                <c:pt idx="14615">
                  <c:v>0.14336259359160264</c:v>
                </c:pt>
                <c:pt idx="14616">
                  <c:v>0.14337012666678745</c:v>
                </c:pt>
                <c:pt idx="14617">
                  <c:v>0.14337810280219082</c:v>
                </c:pt>
                <c:pt idx="14618">
                  <c:v>0.14338563576054519</c:v>
                </c:pt>
                <c:pt idx="14619">
                  <c:v>0.14339228244138139</c:v>
                </c:pt>
                <c:pt idx="14620">
                  <c:v>0.14339671353739514</c:v>
                </c:pt>
                <c:pt idx="14621">
                  <c:v>0.14339804286237057</c:v>
                </c:pt>
                <c:pt idx="14622">
                  <c:v>0.14339892907803892</c:v>
                </c:pt>
                <c:pt idx="14623">
                  <c:v>0.1434011446137744</c:v>
                </c:pt>
                <c:pt idx="14624">
                  <c:v>0.14340557567051918</c:v>
                </c:pt>
                <c:pt idx="14625">
                  <c:v>0.14341222221882274</c:v>
                </c:pt>
                <c:pt idx="14626">
                  <c:v>0.14341886872295004</c:v>
                </c:pt>
                <c:pt idx="14627">
                  <c:v>0.14342462899079353</c:v>
                </c:pt>
                <c:pt idx="14628">
                  <c:v>0.14343083231905651</c:v>
                </c:pt>
                <c:pt idx="14629">
                  <c:v>0.14343792178995171</c:v>
                </c:pt>
                <c:pt idx="14630">
                  <c:v>0.14344589738463201</c:v>
                </c:pt>
                <c:pt idx="14631">
                  <c:v>0.14345342983231207</c:v>
                </c:pt>
                <c:pt idx="14632">
                  <c:v>0.14346140530330787</c:v>
                </c:pt>
                <c:pt idx="14633">
                  <c:v>0.14346893763417673</c:v>
                </c:pt>
                <c:pt idx="14634">
                  <c:v>0.14347336839053759</c:v>
                </c:pt>
                <c:pt idx="14635">
                  <c:v>0.14347558376135641</c:v>
                </c:pt>
                <c:pt idx="14636">
                  <c:v>0.14348001448827036</c:v>
                </c:pt>
                <c:pt idx="14637">
                  <c:v>0.14348798974724503</c:v>
                </c:pt>
                <c:pt idx="14638">
                  <c:v>0.14349818026337477</c:v>
                </c:pt>
                <c:pt idx="14639">
                  <c:v>0.14350792761641434</c:v>
                </c:pt>
                <c:pt idx="14640">
                  <c:v>0.14351634570848942</c:v>
                </c:pt>
                <c:pt idx="14641">
                  <c:v>0.14352476372970066</c:v>
                </c:pt>
                <c:pt idx="14642">
                  <c:v>0.14353362472810469</c:v>
                </c:pt>
                <c:pt idx="14643">
                  <c:v>0.14354248564799268</c:v>
                </c:pt>
                <c:pt idx="14644">
                  <c:v>0.14354957432737153</c:v>
                </c:pt>
                <c:pt idx="14645">
                  <c:v>0.14355710599415369</c:v>
                </c:pt>
                <c:pt idx="14646">
                  <c:v>0.14356552367225239</c:v>
                </c:pt>
                <c:pt idx="14647">
                  <c:v>0.14357482733929289</c:v>
                </c:pt>
                <c:pt idx="14648">
                  <c:v>0.14358457394525875</c:v>
                </c:pt>
                <c:pt idx="14649">
                  <c:v>0.14359387743506449</c:v>
                </c:pt>
                <c:pt idx="14650">
                  <c:v>0.14360273782107624</c:v>
                </c:pt>
                <c:pt idx="14651">
                  <c:v>0.14360982607336126</c:v>
                </c:pt>
                <c:pt idx="14652">
                  <c:v>0.14361425620552531</c:v>
                </c:pt>
                <c:pt idx="14653">
                  <c:v>0.1436186863180634</c:v>
                </c:pt>
                <c:pt idx="14654">
                  <c:v>0.14362533145007259</c:v>
                </c:pt>
                <c:pt idx="14655">
                  <c:v>0.14363419155739532</c:v>
                </c:pt>
                <c:pt idx="14656">
                  <c:v>0.14364349458559736</c:v>
                </c:pt>
                <c:pt idx="14657">
                  <c:v>0.14365191153653889</c:v>
                </c:pt>
                <c:pt idx="14658">
                  <c:v>0.14365944243259399</c:v>
                </c:pt>
                <c:pt idx="14659">
                  <c:v>0.14366475832507458</c:v>
                </c:pt>
                <c:pt idx="14660">
                  <c:v>0.14367051717670637</c:v>
                </c:pt>
                <c:pt idx="14661">
                  <c:v>0.1436789339002045</c:v>
                </c:pt>
                <c:pt idx="14662">
                  <c:v>0.14369000842845728</c:v>
                </c:pt>
                <c:pt idx="14663">
                  <c:v>0.1437015258077399</c:v>
                </c:pt>
                <c:pt idx="14664">
                  <c:v>0.14371171414807041</c:v>
                </c:pt>
                <c:pt idx="14665">
                  <c:v>0.14371968755940173</c:v>
                </c:pt>
                <c:pt idx="14666">
                  <c:v>0.14372588905759504</c:v>
                </c:pt>
                <c:pt idx="14667">
                  <c:v>0.143731647557196</c:v>
                </c:pt>
                <c:pt idx="14668">
                  <c:v>0.14373829193860721</c:v>
                </c:pt>
                <c:pt idx="14669">
                  <c:v>0.14374670809168549</c:v>
                </c:pt>
                <c:pt idx="14670">
                  <c:v>0.14375778186940102</c:v>
                </c:pt>
                <c:pt idx="14671">
                  <c:v>0.14377018435485889</c:v>
                </c:pt>
                <c:pt idx="14672">
                  <c:v>0.14378214374873041</c:v>
                </c:pt>
                <c:pt idx="14673">
                  <c:v>0.14379233126773552</c:v>
                </c:pt>
                <c:pt idx="14674">
                  <c:v>0.14380384746859384</c:v>
                </c:pt>
                <c:pt idx="14675">
                  <c:v>0.14381624938274104</c:v>
                </c:pt>
                <c:pt idx="14676">
                  <c:v>0.14382599363595683</c:v>
                </c:pt>
                <c:pt idx="14677">
                  <c:v>0.14383573779422357</c:v>
                </c:pt>
                <c:pt idx="14678">
                  <c:v>0.14384636767677214</c:v>
                </c:pt>
                <c:pt idx="14679">
                  <c:v>0.1438574403509405</c:v>
                </c:pt>
                <c:pt idx="14680">
                  <c:v>0.14386629840200107</c:v>
                </c:pt>
                <c:pt idx="14681">
                  <c:v>0.14387427058086841</c:v>
                </c:pt>
                <c:pt idx="14682">
                  <c:v>0.14388357137588689</c:v>
                </c:pt>
                <c:pt idx="14683">
                  <c:v>0.14389375786165359</c:v>
                </c:pt>
                <c:pt idx="14684">
                  <c:v>0.14390172982161323</c:v>
                </c:pt>
                <c:pt idx="14685">
                  <c:v>0.14390793019097831</c:v>
                </c:pt>
                <c:pt idx="14686">
                  <c:v>0.14391501628032063</c:v>
                </c:pt>
                <c:pt idx="14687">
                  <c:v>0.14392608819439573</c:v>
                </c:pt>
                <c:pt idx="14688">
                  <c:v>0.14393937432947232</c:v>
                </c:pt>
                <c:pt idx="14689">
                  <c:v>0.14395088883708768</c:v>
                </c:pt>
                <c:pt idx="14690">
                  <c:v>0.14395930320111563</c:v>
                </c:pt>
                <c:pt idx="14691">
                  <c:v>0.14396771749434292</c:v>
                </c:pt>
                <c:pt idx="14692">
                  <c:v>0.14397524601248032</c:v>
                </c:pt>
                <c:pt idx="14693">
                  <c:v>0.14398321732284866</c:v>
                </c:pt>
                <c:pt idx="14694">
                  <c:v>0.1439920742598452</c:v>
                </c:pt>
                <c:pt idx="14695">
                  <c:v>0.14400048827733297</c:v>
                </c:pt>
                <c:pt idx="14696">
                  <c:v>0.14400845938649065</c:v>
                </c:pt>
                <c:pt idx="14697">
                  <c:v>0.14401864460017291</c:v>
                </c:pt>
                <c:pt idx="14698">
                  <c:v>0.14402971536694983</c:v>
                </c:pt>
                <c:pt idx="14699">
                  <c:v>0.14403990036413919</c:v>
                </c:pt>
                <c:pt idx="14700">
                  <c:v>0.14405185653282496</c:v>
                </c:pt>
                <c:pt idx="14701">
                  <c:v>0.14406469818441212</c:v>
                </c:pt>
                <c:pt idx="14702">
                  <c:v>0.14407665405661618</c:v>
                </c:pt>
                <c:pt idx="14703">
                  <c:v>0.14408728137857549</c:v>
                </c:pt>
                <c:pt idx="14704">
                  <c:v>0.14409746578947513</c:v>
                </c:pt>
                <c:pt idx="14705">
                  <c:v>0.14410853568368012</c:v>
                </c:pt>
                <c:pt idx="14706">
                  <c:v>0.14412004824366167</c:v>
                </c:pt>
                <c:pt idx="14707">
                  <c:v>0.14413111788788574</c:v>
                </c:pt>
                <c:pt idx="14708">
                  <c:v>0.14414174463105919</c:v>
                </c:pt>
                <c:pt idx="14709">
                  <c:v>0.14415192848730041</c:v>
                </c:pt>
                <c:pt idx="14710">
                  <c:v>0.14416122670025022</c:v>
                </c:pt>
                <c:pt idx="14711">
                  <c:v>0.14417096759251613</c:v>
                </c:pt>
                <c:pt idx="14712">
                  <c:v>0.1441820366730984</c:v>
                </c:pt>
                <c:pt idx="14713">
                  <c:v>0.14419399114250966</c:v>
                </c:pt>
                <c:pt idx="14714">
                  <c:v>0.14420727371869191</c:v>
                </c:pt>
                <c:pt idx="14715">
                  <c:v>0.14422188434872241</c:v>
                </c:pt>
                <c:pt idx="14716">
                  <c:v>0.14423516655441898</c:v>
                </c:pt>
                <c:pt idx="14717">
                  <c:v>0.14424579219195743</c:v>
                </c:pt>
                <c:pt idx="14718">
                  <c:v>0.14425508953218752</c:v>
                </c:pt>
                <c:pt idx="14719">
                  <c:v>0.14426217316196346</c:v>
                </c:pt>
                <c:pt idx="14720">
                  <c:v>0.14427058490715025</c:v>
                </c:pt>
                <c:pt idx="14721">
                  <c:v>0.14428253831806723</c:v>
                </c:pt>
                <c:pt idx="14722">
                  <c:v>0.14429670513857698</c:v>
                </c:pt>
                <c:pt idx="14723">
                  <c:v>0.14430998635053224</c:v>
                </c:pt>
                <c:pt idx="14724">
                  <c:v>0.14432193929047971</c:v>
                </c:pt>
                <c:pt idx="14725">
                  <c:v>0.14433389208755598</c:v>
                </c:pt>
                <c:pt idx="14726">
                  <c:v>0.14434673011787502</c:v>
                </c:pt>
                <c:pt idx="14727">
                  <c:v>0.14436089602902641</c:v>
                </c:pt>
                <c:pt idx="14728">
                  <c:v>0.14437461906409277</c:v>
                </c:pt>
                <c:pt idx="14729">
                  <c:v>0.14438524321997034</c:v>
                </c:pt>
                <c:pt idx="14730">
                  <c:v>0.14439321126280671</c:v>
                </c:pt>
                <c:pt idx="14731">
                  <c:v>0.14440294989560903</c:v>
                </c:pt>
                <c:pt idx="14732">
                  <c:v>0.14441357375050129</c:v>
                </c:pt>
                <c:pt idx="14733">
                  <c:v>0.14442198422224703</c:v>
                </c:pt>
                <c:pt idx="14734">
                  <c:v>0.14443083727398243</c:v>
                </c:pt>
                <c:pt idx="14735">
                  <c:v>0.14444190347843633</c:v>
                </c:pt>
                <c:pt idx="14736">
                  <c:v>0.14445562540188692</c:v>
                </c:pt>
                <c:pt idx="14737">
                  <c:v>0.14446978977053282</c:v>
                </c:pt>
                <c:pt idx="14738">
                  <c:v>0.14448174080052353</c:v>
                </c:pt>
                <c:pt idx="14739">
                  <c:v>0.1444941343103969</c:v>
                </c:pt>
                <c:pt idx="14740">
                  <c:v>0.14450652766667255</c:v>
                </c:pt>
                <c:pt idx="14741">
                  <c:v>0.14451759303355688</c:v>
                </c:pt>
                <c:pt idx="14742">
                  <c:v>0.14452865827800057</c:v>
                </c:pt>
                <c:pt idx="14743">
                  <c:v>0.14454016600233949</c:v>
                </c:pt>
                <c:pt idx="14744">
                  <c:v>0.1445534439812543</c:v>
                </c:pt>
                <c:pt idx="14745">
                  <c:v>0.14457026250145491</c:v>
                </c:pt>
                <c:pt idx="14746">
                  <c:v>0.14458840848233123</c:v>
                </c:pt>
                <c:pt idx="14747">
                  <c:v>0.14460478384095721</c:v>
                </c:pt>
                <c:pt idx="14748">
                  <c:v>0.1446180609619109</c:v>
                </c:pt>
                <c:pt idx="14749">
                  <c:v>0.1446304527824247</c:v>
                </c:pt>
                <c:pt idx="14750">
                  <c:v>0.14464240189249286</c:v>
                </c:pt>
                <c:pt idx="14751">
                  <c:v>0.1446543508597809</c:v>
                </c:pt>
                <c:pt idx="14752">
                  <c:v>0.14466762732264818</c:v>
                </c:pt>
                <c:pt idx="14753">
                  <c:v>0.14468046106920621</c:v>
                </c:pt>
                <c:pt idx="14754">
                  <c:v>0.14469285211649793</c:v>
                </c:pt>
                <c:pt idx="14755">
                  <c:v>0.14470480048097728</c:v>
                </c:pt>
                <c:pt idx="14756">
                  <c:v>0.14471630617851022</c:v>
                </c:pt>
                <c:pt idx="14757">
                  <c:v>0.14472825426275659</c:v>
                </c:pt>
                <c:pt idx="14758">
                  <c:v>0.14474108723127249</c:v>
                </c:pt>
                <c:pt idx="14759">
                  <c:v>0.14475436254264523</c:v>
                </c:pt>
                <c:pt idx="14760">
                  <c:v>0.14476808017925594</c:v>
                </c:pt>
                <c:pt idx="14761">
                  <c:v>0.14478312511271973</c:v>
                </c:pt>
                <c:pt idx="14762">
                  <c:v>0.14479861230779664</c:v>
                </c:pt>
                <c:pt idx="14763">
                  <c:v>0.14481409926302399</c:v>
                </c:pt>
                <c:pt idx="14764">
                  <c:v>0.14483002845246754</c:v>
                </c:pt>
                <c:pt idx="14765">
                  <c:v>0.14484772725425887</c:v>
                </c:pt>
                <c:pt idx="14766">
                  <c:v>0.14486277098949496</c:v>
                </c:pt>
                <c:pt idx="14767">
                  <c:v>0.14487427486962104</c:v>
                </c:pt>
                <c:pt idx="14768">
                  <c:v>0.14488400881867089</c:v>
                </c:pt>
                <c:pt idx="14769">
                  <c:v>0.14489551245448354</c:v>
                </c:pt>
                <c:pt idx="14770">
                  <c:v>0.14490878571598542</c:v>
                </c:pt>
                <c:pt idx="14771">
                  <c:v>0.14492382853270874</c:v>
                </c:pt>
                <c:pt idx="14772">
                  <c:v>0.14493842869724863</c:v>
                </c:pt>
                <c:pt idx="14773">
                  <c:v>0.14495170138912744</c:v>
                </c:pt>
                <c:pt idx="14774">
                  <c:v>0.14496497390484461</c:v>
                </c:pt>
                <c:pt idx="14775">
                  <c:v>0.14497824624440442</c:v>
                </c:pt>
                <c:pt idx="14776">
                  <c:v>0.14499107600520264</c:v>
                </c:pt>
                <c:pt idx="14777">
                  <c:v>0.14500523279161229</c:v>
                </c:pt>
                <c:pt idx="14778">
                  <c:v>0.14501983176769356</c:v>
                </c:pt>
                <c:pt idx="14779">
                  <c:v>0.14503354576320193</c:v>
                </c:pt>
                <c:pt idx="14780">
                  <c:v>0.14504637481454474</c:v>
                </c:pt>
                <c:pt idx="14781">
                  <c:v>0.14506053081812817</c:v>
                </c:pt>
                <c:pt idx="14782">
                  <c:v>0.1450760137175979</c:v>
                </c:pt>
                <c:pt idx="14783">
                  <c:v>0.14509193873553591</c:v>
                </c:pt>
                <c:pt idx="14784">
                  <c:v>0.14510786349987173</c:v>
                </c:pt>
                <c:pt idx="14785">
                  <c:v>0.14512246097773754</c:v>
                </c:pt>
                <c:pt idx="14786">
                  <c:v>0.14513705824252021</c:v>
                </c:pt>
                <c:pt idx="14787">
                  <c:v>0.14515475161113431</c:v>
                </c:pt>
                <c:pt idx="14788">
                  <c:v>0.1451737716332466</c:v>
                </c:pt>
                <c:pt idx="14789">
                  <c:v>0.14519146435229549</c:v>
                </c:pt>
                <c:pt idx="14790">
                  <c:v>0.14520738753180107</c:v>
                </c:pt>
                <c:pt idx="14791">
                  <c:v>0.1452228681576872</c:v>
                </c:pt>
                <c:pt idx="14792">
                  <c:v>0.14523790625050359</c:v>
                </c:pt>
                <c:pt idx="14793">
                  <c:v>0.145251617255686</c:v>
                </c:pt>
                <c:pt idx="14794">
                  <c:v>0.14526621263527598</c:v>
                </c:pt>
                <c:pt idx="14795">
                  <c:v>0.14528257689846769</c:v>
                </c:pt>
                <c:pt idx="14796">
                  <c:v>0.1453002676925767</c:v>
                </c:pt>
                <c:pt idx="14797">
                  <c:v>0.14531795817372742</c:v>
                </c:pt>
                <c:pt idx="14798">
                  <c:v>0.14533299483664994</c:v>
                </c:pt>
                <c:pt idx="14799">
                  <c:v>0.14534582004694474</c:v>
                </c:pt>
                <c:pt idx="14800">
                  <c:v>0.14535997181224519</c:v>
                </c:pt>
                <c:pt idx="14801">
                  <c:v>0.14537545007622998</c:v>
                </c:pt>
                <c:pt idx="14802">
                  <c:v>0.14539092810064158</c:v>
                </c:pt>
                <c:pt idx="14803">
                  <c:v>0.14540640588548812</c:v>
                </c:pt>
                <c:pt idx="14804">
                  <c:v>0.14542144121852091</c:v>
                </c:pt>
                <c:pt idx="14805">
                  <c:v>0.14543868735157359</c:v>
                </c:pt>
                <c:pt idx="14806">
                  <c:v>0.1454559331872024</c:v>
                </c:pt>
                <c:pt idx="14807">
                  <c:v>0.14547096777559945</c:v>
                </c:pt>
                <c:pt idx="14808">
                  <c:v>0.14548644432166824</c:v>
                </c:pt>
                <c:pt idx="14809">
                  <c:v>0.14550192062821668</c:v>
                </c:pt>
                <c:pt idx="14810">
                  <c:v>0.14551651235501753</c:v>
                </c:pt>
                <c:pt idx="14811">
                  <c:v>0.14552933521189282</c:v>
                </c:pt>
                <c:pt idx="14812">
                  <c:v>0.14554304222190131</c:v>
                </c:pt>
                <c:pt idx="14813">
                  <c:v>0.1455607284088126</c:v>
                </c:pt>
                <c:pt idx="14814">
                  <c:v>0.14558018285313701</c:v>
                </c:pt>
                <c:pt idx="14815">
                  <c:v>0.14559742624875088</c:v>
                </c:pt>
                <c:pt idx="14816">
                  <c:v>0.14561378509281792</c:v>
                </c:pt>
                <c:pt idx="14817">
                  <c:v>0.1456314700286131</c:v>
                </c:pt>
                <c:pt idx="14818">
                  <c:v>0.14564871253989259</c:v>
                </c:pt>
                <c:pt idx="14819">
                  <c:v>0.1456628600194087</c:v>
                </c:pt>
                <c:pt idx="14820">
                  <c:v>0.14567568099983788</c:v>
                </c:pt>
                <c:pt idx="14821">
                  <c:v>0.14568717553219862</c:v>
                </c:pt>
                <c:pt idx="14822">
                  <c:v>0.14569866993243641</c:v>
                </c:pt>
                <c:pt idx="14823">
                  <c:v>0.14570928003077463</c:v>
                </c:pt>
                <c:pt idx="14824">
                  <c:v>0.1457234266534454</c:v>
                </c:pt>
                <c:pt idx="14825">
                  <c:v>0.14574110965036044</c:v>
                </c:pt>
                <c:pt idx="14826">
                  <c:v>0.14575835027129708</c:v>
                </c:pt>
                <c:pt idx="14827">
                  <c:v>0.14577426442680591</c:v>
                </c:pt>
                <c:pt idx="14828">
                  <c:v>0.14579194652478741</c:v>
                </c:pt>
                <c:pt idx="14829">
                  <c:v>0.14581228055095213</c:v>
                </c:pt>
                <c:pt idx="14830">
                  <c:v>0.14583217213298971</c:v>
                </c:pt>
                <c:pt idx="14831">
                  <c:v>0.14584985320707999</c:v>
                </c:pt>
                <c:pt idx="14832">
                  <c:v>0.14586620792228841</c:v>
                </c:pt>
                <c:pt idx="14833">
                  <c:v>0.14588344638660691</c:v>
                </c:pt>
                <c:pt idx="14834">
                  <c:v>0.14590068455376584</c:v>
                </c:pt>
                <c:pt idx="14835">
                  <c:v>0.14591615445078329</c:v>
                </c:pt>
                <c:pt idx="14836">
                  <c:v>0.14593339205412931</c:v>
                </c:pt>
                <c:pt idx="14837">
                  <c:v>0.14595239727238804</c:v>
                </c:pt>
                <c:pt idx="14838">
                  <c:v>0.14596875031061693</c:v>
                </c:pt>
                <c:pt idx="14839">
                  <c:v>0.14598289326316191</c:v>
                </c:pt>
                <c:pt idx="14840">
                  <c:v>0.14599659405769788</c:v>
                </c:pt>
                <c:pt idx="14841">
                  <c:v>0.14600941076007101</c:v>
                </c:pt>
                <c:pt idx="14842">
                  <c:v>0.14602134340427214</c:v>
                </c:pt>
                <c:pt idx="14843">
                  <c:v>0.14603415978944634</c:v>
                </c:pt>
                <c:pt idx="14844">
                  <c:v>0.14605139535880021</c:v>
                </c:pt>
                <c:pt idx="14845">
                  <c:v>0.1460721660348491</c:v>
                </c:pt>
                <c:pt idx="14846">
                  <c:v>0.14609161053207909</c:v>
                </c:pt>
                <c:pt idx="14847">
                  <c:v>0.14610840320269741</c:v>
                </c:pt>
                <c:pt idx="14848">
                  <c:v>0.14612342798474987</c:v>
                </c:pt>
                <c:pt idx="14849">
                  <c:v>0.146138452541062</c:v>
                </c:pt>
                <c:pt idx="14850">
                  <c:v>0.14615215120449221</c:v>
                </c:pt>
                <c:pt idx="14851">
                  <c:v>0.14616540779688544</c:v>
                </c:pt>
                <c:pt idx="14852">
                  <c:v>0.14617866421354328</c:v>
                </c:pt>
                <c:pt idx="14853">
                  <c:v>0.14619368793998488</c:v>
                </c:pt>
                <c:pt idx="14854">
                  <c:v>0.14621092076002382</c:v>
                </c:pt>
                <c:pt idx="14855">
                  <c:v>0.14622859513875866</c:v>
                </c:pt>
                <c:pt idx="14856">
                  <c:v>0.14624538550921673</c:v>
                </c:pt>
                <c:pt idx="14857">
                  <c:v>0.14626350111906239</c:v>
                </c:pt>
                <c:pt idx="14858">
                  <c:v>0.14628426739004391</c:v>
                </c:pt>
                <c:pt idx="14859">
                  <c:v>0.14630370776354693</c:v>
                </c:pt>
                <c:pt idx="14860">
                  <c:v>0.14632093868775461</c:v>
                </c:pt>
                <c:pt idx="14861">
                  <c:v>0.14633728570037188</c:v>
                </c:pt>
                <c:pt idx="14862">
                  <c:v>0.14635274884474048</c:v>
                </c:pt>
                <c:pt idx="14863">
                  <c:v>0.14636732816185871</c:v>
                </c:pt>
                <c:pt idx="14864">
                  <c:v>0.14638146547849923</c:v>
                </c:pt>
                <c:pt idx="14865">
                  <c:v>0.14639692793972997</c:v>
                </c:pt>
                <c:pt idx="14866">
                  <c:v>0.14641283193613983</c:v>
                </c:pt>
                <c:pt idx="14867">
                  <c:v>0.14642961921350417</c:v>
                </c:pt>
                <c:pt idx="14868">
                  <c:v>0.14644905676154668</c:v>
                </c:pt>
                <c:pt idx="14869">
                  <c:v>0.14646849393177813</c:v>
                </c:pt>
                <c:pt idx="14870">
                  <c:v>0.14648528027476312</c:v>
                </c:pt>
                <c:pt idx="14871">
                  <c:v>0.14650250807061937</c:v>
                </c:pt>
                <c:pt idx="14872">
                  <c:v>0.14652282765348557</c:v>
                </c:pt>
                <c:pt idx="14873">
                  <c:v>0.14654270510677814</c:v>
                </c:pt>
                <c:pt idx="14874">
                  <c:v>0.14656125704004486</c:v>
                </c:pt>
                <c:pt idx="14875">
                  <c:v>0.14657760012467852</c:v>
                </c:pt>
                <c:pt idx="14876">
                  <c:v>0.14659261785885619</c:v>
                </c:pt>
                <c:pt idx="14877">
                  <c:v>0.14660851874334307</c:v>
                </c:pt>
                <c:pt idx="14878">
                  <c:v>0.14662309433201498</c:v>
                </c:pt>
                <c:pt idx="14879">
                  <c:v>0.14663634468281828</c:v>
                </c:pt>
                <c:pt idx="14880">
                  <c:v>0.14664959485805204</c:v>
                </c:pt>
                <c:pt idx="14881">
                  <c:v>0.14666416984803191</c:v>
                </c:pt>
                <c:pt idx="14882">
                  <c:v>0.14668051125085324</c:v>
                </c:pt>
                <c:pt idx="14883">
                  <c:v>0.14669729403525034</c:v>
                </c:pt>
                <c:pt idx="14884">
                  <c:v>0.14671275161380321</c:v>
                </c:pt>
                <c:pt idx="14885">
                  <c:v>0.14672555914074278</c:v>
                </c:pt>
                <c:pt idx="14886">
                  <c:v>0.14673880813393</c:v>
                </c:pt>
                <c:pt idx="14887">
                  <c:v>0.14675161532715639</c:v>
                </c:pt>
                <c:pt idx="14888">
                  <c:v>0.14676353911823334</c:v>
                </c:pt>
                <c:pt idx="14889">
                  <c:v>0.1467767876082367</c:v>
                </c:pt>
                <c:pt idx="14890">
                  <c:v>0.14679356877693941</c:v>
                </c:pt>
                <c:pt idx="14891">
                  <c:v>0.14681432404342379</c:v>
                </c:pt>
                <c:pt idx="14892">
                  <c:v>0.14683640364125791</c:v>
                </c:pt>
                <c:pt idx="14893">
                  <c:v>0.14685627486249753</c:v>
                </c:pt>
                <c:pt idx="14894">
                  <c:v>0.14687349626817503</c:v>
                </c:pt>
                <c:pt idx="14895">
                  <c:v>0.14688895112332945</c:v>
                </c:pt>
                <c:pt idx="14896">
                  <c:v>0.14690308106759586</c:v>
                </c:pt>
                <c:pt idx="14897">
                  <c:v>0.1469172108122099</c:v>
                </c:pt>
                <c:pt idx="14898">
                  <c:v>0.14693001572081696</c:v>
                </c:pt>
                <c:pt idx="14899">
                  <c:v>0.14694105430353371</c:v>
                </c:pt>
                <c:pt idx="14900">
                  <c:v>0.1469529758360073</c:v>
                </c:pt>
                <c:pt idx="14901">
                  <c:v>0.14696710487564352</c:v>
                </c:pt>
                <c:pt idx="14902">
                  <c:v>0.1469825582841687</c:v>
                </c:pt>
                <c:pt idx="14903">
                  <c:v>0.1469975699380692</c:v>
                </c:pt>
                <c:pt idx="14904">
                  <c:v>0.14701169834765204</c:v>
                </c:pt>
                <c:pt idx="14905">
                  <c:v>0.14702494355035031</c:v>
                </c:pt>
                <c:pt idx="14906">
                  <c:v>0.1470377470795329</c:v>
                </c:pt>
                <c:pt idx="14907">
                  <c:v>0.14705143342945207</c:v>
                </c:pt>
                <c:pt idx="14908">
                  <c:v>0.14706732702009695</c:v>
                </c:pt>
                <c:pt idx="14909">
                  <c:v>0.14708101296518342</c:v>
                </c:pt>
                <c:pt idx="14910">
                  <c:v>0.14709204988123981</c:v>
                </c:pt>
                <c:pt idx="14911">
                  <c:v>0.14710441108260724</c:v>
                </c:pt>
                <c:pt idx="14912">
                  <c:v>0.1471185379827859</c:v>
                </c:pt>
                <c:pt idx="14913">
                  <c:v>0.14713266468339811</c:v>
                </c:pt>
                <c:pt idx="14914">
                  <c:v>0.14714634973431237</c:v>
                </c:pt>
                <c:pt idx="14915">
                  <c:v>0.14716003459794846</c:v>
                </c:pt>
                <c:pt idx="14916">
                  <c:v>0.14717283639761666</c:v>
                </c:pt>
                <c:pt idx="14917">
                  <c:v>0.14718519660041246</c:v>
                </c:pt>
                <c:pt idx="14918">
                  <c:v>0.14719843950530587</c:v>
                </c:pt>
                <c:pt idx="14919">
                  <c:v>0.14721212365612388</c:v>
                </c:pt>
                <c:pt idx="14920">
                  <c:v>0.14722448337333377</c:v>
                </c:pt>
                <c:pt idx="14921">
                  <c:v>0.14723640152739736</c:v>
                </c:pt>
                <c:pt idx="14922">
                  <c:v>0.1472487609445447</c:v>
                </c:pt>
                <c:pt idx="14923">
                  <c:v>0.14726288580566904</c:v>
                </c:pt>
                <c:pt idx="14924">
                  <c:v>0.14727701046728411</c:v>
                </c:pt>
                <c:pt idx="14925">
                  <c:v>0.14728892799534191</c:v>
                </c:pt>
                <c:pt idx="14926">
                  <c:v>0.14729907985166418</c:v>
                </c:pt>
                <c:pt idx="14927">
                  <c:v>0.14730967298316588</c:v>
                </c:pt>
                <c:pt idx="14928">
                  <c:v>0.14732114874899679</c:v>
                </c:pt>
                <c:pt idx="14929">
                  <c:v>0.14733438985362324</c:v>
                </c:pt>
                <c:pt idx="14930">
                  <c:v>0.14734895486621219</c:v>
                </c:pt>
                <c:pt idx="14931">
                  <c:v>0.14736131289235307</c:v>
                </c:pt>
                <c:pt idx="14932">
                  <c:v>0.1473719053646359</c:v>
                </c:pt>
                <c:pt idx="14933">
                  <c:v>0.14738338041632928</c:v>
                </c:pt>
                <c:pt idx="14934">
                  <c:v>0.14739617935710672</c:v>
                </c:pt>
                <c:pt idx="14935">
                  <c:v>0.14741030213613465</c:v>
                </c:pt>
                <c:pt idx="14936">
                  <c:v>0.14742663135075451</c:v>
                </c:pt>
                <c:pt idx="14937">
                  <c:v>0.14744340161795419</c:v>
                </c:pt>
                <c:pt idx="14938">
                  <c:v>0.14745928898008731</c:v>
                </c:pt>
                <c:pt idx="14939">
                  <c:v>0.14747341086786631</c:v>
                </c:pt>
                <c:pt idx="14940">
                  <c:v>0.14748488475484425</c:v>
                </c:pt>
                <c:pt idx="14941">
                  <c:v>0.14749547591828341</c:v>
                </c:pt>
                <c:pt idx="14942">
                  <c:v>0.14750739084307307</c:v>
                </c:pt>
                <c:pt idx="14943">
                  <c:v>0.14752018819675683</c:v>
                </c:pt>
                <c:pt idx="14944">
                  <c:v>0.14753122026676374</c:v>
                </c:pt>
                <c:pt idx="14945">
                  <c:v>0.14754269349046636</c:v>
                </c:pt>
                <c:pt idx="14946">
                  <c:v>0.14755504912262693</c:v>
                </c:pt>
                <c:pt idx="14947">
                  <c:v>0.14756475701222879</c:v>
                </c:pt>
                <c:pt idx="14948">
                  <c:v>0.14757314102286148</c:v>
                </c:pt>
                <c:pt idx="14949">
                  <c:v>0.14758064244647734</c:v>
                </c:pt>
                <c:pt idx="14950">
                  <c:v>0.14758814381382229</c:v>
                </c:pt>
                <c:pt idx="14951">
                  <c:v>0.14759520387286224</c:v>
                </c:pt>
                <c:pt idx="14952">
                  <c:v>0.14760182263294308</c:v>
                </c:pt>
                <c:pt idx="14953">
                  <c:v>0.14760932384141007</c:v>
                </c:pt>
                <c:pt idx="14954">
                  <c:v>0.14761991368698371</c:v>
                </c:pt>
                <c:pt idx="14955">
                  <c:v>0.14763226836508248</c:v>
                </c:pt>
                <c:pt idx="14956">
                  <c:v>0.14764285796768128</c:v>
                </c:pt>
                <c:pt idx="14957">
                  <c:v>0.14765344745814171</c:v>
                </c:pt>
                <c:pt idx="14958">
                  <c:v>0.14766403683646606</c:v>
                </c:pt>
                <c:pt idx="14959">
                  <c:v>0.14767374366808964</c:v>
                </c:pt>
                <c:pt idx="14960">
                  <c:v>0.14768389161859008</c:v>
                </c:pt>
                <c:pt idx="14961">
                  <c:v>0.14769403946611051</c:v>
                </c:pt>
                <c:pt idx="14962">
                  <c:v>0.14770462841460139</c:v>
                </c:pt>
                <c:pt idx="14963">
                  <c:v>0.14771301125263786</c:v>
                </c:pt>
                <c:pt idx="14964">
                  <c:v>0.14771918803569875</c:v>
                </c:pt>
                <c:pt idx="14965">
                  <c:v>0.1477266883638379</c:v>
                </c:pt>
                <c:pt idx="14966">
                  <c:v>0.14773683577707508</c:v>
                </c:pt>
                <c:pt idx="14967">
                  <c:v>0.14774698308734319</c:v>
                </c:pt>
                <c:pt idx="14968">
                  <c:v>0.14775624793287934</c:v>
                </c:pt>
                <c:pt idx="14969">
                  <c:v>0.14776639504616923</c:v>
                </c:pt>
                <c:pt idx="14970">
                  <c:v>0.14777786557199132</c:v>
                </c:pt>
                <c:pt idx="14971">
                  <c:v>0.14778757129876716</c:v>
                </c:pt>
                <c:pt idx="14972">
                  <c:v>0.14779727693134295</c:v>
                </c:pt>
                <c:pt idx="14973">
                  <c:v>0.14780698246972043</c:v>
                </c:pt>
                <c:pt idx="14974">
                  <c:v>0.1478144821394041</c:v>
                </c:pt>
                <c:pt idx="14975">
                  <c:v>0.14782065829573468</c:v>
                </c:pt>
                <c:pt idx="14976">
                  <c:v>0.14782948131003845</c:v>
                </c:pt>
                <c:pt idx="14977">
                  <c:v>0.1478405099684483</c:v>
                </c:pt>
                <c:pt idx="14978">
                  <c:v>0.14785109736609275</c:v>
                </c:pt>
                <c:pt idx="14979">
                  <c:v>0.14785992011183699</c:v>
                </c:pt>
                <c:pt idx="14980">
                  <c:v>0.14786830164819484</c:v>
                </c:pt>
                <c:pt idx="14981">
                  <c:v>0.14787712424215207</c:v>
                </c:pt>
                <c:pt idx="14982">
                  <c:v>0.14788682900560288</c:v>
                </c:pt>
                <c:pt idx="14983">
                  <c:v>0.14789697479396519</c:v>
                </c:pt>
                <c:pt idx="14984">
                  <c:v>0.14790756159381391</c:v>
                </c:pt>
                <c:pt idx="14985">
                  <c:v>0.14791638384140524</c:v>
                </c:pt>
                <c:pt idx="14986">
                  <c:v>0.14792255936840892</c:v>
                </c:pt>
                <c:pt idx="14987">
                  <c:v>0.14793005817135746</c:v>
                </c:pt>
                <c:pt idx="14988">
                  <c:v>0.14794196791928776</c:v>
                </c:pt>
                <c:pt idx="14989">
                  <c:v>0.14795520080618793</c:v>
                </c:pt>
                <c:pt idx="14990">
                  <c:v>0.1479679924304092</c:v>
                </c:pt>
                <c:pt idx="14991">
                  <c:v>0.14797901956134149</c:v>
                </c:pt>
                <c:pt idx="14992">
                  <c:v>0.14799004657067782</c:v>
                </c:pt>
                <c:pt idx="14993">
                  <c:v>0.14800151453140092</c:v>
                </c:pt>
                <c:pt idx="14994">
                  <c:v>0.14801386449587287</c:v>
                </c:pt>
                <c:pt idx="14995">
                  <c:v>0.1480257732457386</c:v>
                </c:pt>
                <c:pt idx="14996">
                  <c:v>0.14803503550869937</c:v>
                </c:pt>
                <c:pt idx="14997">
                  <c:v>0.14804209241337349</c:v>
                </c:pt>
                <c:pt idx="14998">
                  <c:v>0.14804959032002402</c:v>
                </c:pt>
                <c:pt idx="14999">
                  <c:v>0.14805708817045651</c:v>
                </c:pt>
                <c:pt idx="15000">
                  <c:v>0.14806590909899162</c:v>
                </c:pt>
                <c:pt idx="15001">
                  <c:v>0.14807605307061664</c:v>
                </c:pt>
                <c:pt idx="15002">
                  <c:v>0.14808619693934283</c:v>
                </c:pt>
                <c:pt idx="15003">
                  <c:v>0.14809634070517194</c:v>
                </c:pt>
                <c:pt idx="15004">
                  <c:v>0.14810472026020413</c:v>
                </c:pt>
                <c:pt idx="15005">
                  <c:v>0.14811221769729377</c:v>
                </c:pt>
                <c:pt idx="15006">
                  <c:v>0.14812015609882601</c:v>
                </c:pt>
                <c:pt idx="15007">
                  <c:v>0.14813118155196686</c:v>
                </c:pt>
                <c:pt idx="15008">
                  <c:v>0.14814397092532081</c:v>
                </c:pt>
                <c:pt idx="15009">
                  <c:v>0.14815499611589689</c:v>
                </c:pt>
                <c:pt idx="15010">
                  <c:v>0.14816161117189663</c:v>
                </c:pt>
                <c:pt idx="15011">
                  <c:v>0.14816513918387073</c:v>
                </c:pt>
                <c:pt idx="15012">
                  <c:v>0.14816822618413769</c:v>
                </c:pt>
                <c:pt idx="15013">
                  <c:v>0.14817043117849413</c:v>
                </c:pt>
                <c:pt idx="15014">
                  <c:v>0.14817307716530359</c:v>
                </c:pt>
                <c:pt idx="15015">
                  <c:v>0.14817836911791948</c:v>
                </c:pt>
                <c:pt idx="15016">
                  <c:v>0.14818851194882332</c:v>
                </c:pt>
                <c:pt idx="15017">
                  <c:v>0.14820174157365776</c:v>
                </c:pt>
                <c:pt idx="15018">
                  <c:v>0.14821585298056983</c:v>
                </c:pt>
                <c:pt idx="15019">
                  <c:v>0.14822775932526261</c:v>
                </c:pt>
                <c:pt idx="15020">
                  <c:v>0.14823569680963583</c:v>
                </c:pt>
                <c:pt idx="15021">
                  <c:v>0.14824187036503483</c:v>
                </c:pt>
                <c:pt idx="15022">
                  <c:v>0.14824892581025109</c:v>
                </c:pt>
                <c:pt idx="15023">
                  <c:v>0.14825642216625054</c:v>
                </c:pt>
                <c:pt idx="15024">
                  <c:v>0.14826391846605491</c:v>
                </c:pt>
                <c:pt idx="15025">
                  <c:v>0.1482740604292877</c:v>
                </c:pt>
                <c:pt idx="15026">
                  <c:v>0.14828772986916061</c:v>
                </c:pt>
                <c:pt idx="15027">
                  <c:v>0.14830095818145297</c:v>
                </c:pt>
                <c:pt idx="15028">
                  <c:v>0.14831242257722901</c:v>
                </c:pt>
                <c:pt idx="15029">
                  <c:v>0.14832256404854882</c:v>
                </c:pt>
                <c:pt idx="15030">
                  <c:v>0.14832961892446042</c:v>
                </c:pt>
                <c:pt idx="15031">
                  <c:v>0.14833446912277853</c:v>
                </c:pt>
                <c:pt idx="15032">
                  <c:v>0.14833976022138684</c:v>
                </c:pt>
                <c:pt idx="15033">
                  <c:v>0.14834637405527881</c:v>
                </c:pt>
                <c:pt idx="15034">
                  <c:v>0.14835386968080963</c:v>
                </c:pt>
                <c:pt idx="15035">
                  <c:v>0.14836092433586789</c:v>
                </c:pt>
                <c:pt idx="15036">
                  <c:v>0.14836709711821874</c:v>
                </c:pt>
                <c:pt idx="15037">
                  <c:v>0.1483741516799629</c:v>
                </c:pt>
                <c:pt idx="15038">
                  <c:v>0.14838120619194076</c:v>
                </c:pt>
                <c:pt idx="15039">
                  <c:v>0.1483860561400572</c:v>
                </c:pt>
                <c:pt idx="15040">
                  <c:v>0.1483882606541525</c:v>
                </c:pt>
                <c:pt idx="15041">
                  <c:v>0.14839046516338791</c:v>
                </c:pt>
                <c:pt idx="15042">
                  <c:v>0.14839796045843703</c:v>
                </c:pt>
                <c:pt idx="15043">
                  <c:v>0.1484094237422009</c:v>
                </c:pt>
                <c:pt idx="15044">
                  <c:v>0.14842088689455873</c:v>
                </c:pt>
                <c:pt idx="15045">
                  <c:v>0.14843411344553742</c:v>
                </c:pt>
                <c:pt idx="15046">
                  <c:v>0.14844645806861659</c:v>
                </c:pt>
                <c:pt idx="15047">
                  <c:v>0.14845615730841649</c:v>
                </c:pt>
                <c:pt idx="15048">
                  <c:v>0.14846365211110182</c:v>
                </c:pt>
                <c:pt idx="15049">
                  <c:v>0.1484707059917279</c:v>
                </c:pt>
                <c:pt idx="15050">
                  <c:v>0.14847775982259753</c:v>
                </c:pt>
                <c:pt idx="15051">
                  <c:v>0.14848525446337843</c:v>
                </c:pt>
                <c:pt idx="15052">
                  <c:v>0.14849230819162665</c:v>
                </c:pt>
                <c:pt idx="15053">
                  <c:v>0.14850024357643335</c:v>
                </c:pt>
                <c:pt idx="15054">
                  <c:v>0.14850729719895328</c:v>
                </c:pt>
                <c:pt idx="15055">
                  <c:v>0.14851346907784507</c:v>
                </c:pt>
                <c:pt idx="15056">
                  <c:v>0.14851875922943436</c:v>
                </c:pt>
                <c:pt idx="15057">
                  <c:v>0.14852449019540875</c:v>
                </c:pt>
                <c:pt idx="15058">
                  <c:v>0.14853110280764392</c:v>
                </c:pt>
                <c:pt idx="15059">
                  <c:v>0.14853727453961271</c:v>
                </c:pt>
                <c:pt idx="15060">
                  <c:v>0.14854344623349153</c:v>
                </c:pt>
                <c:pt idx="15061">
                  <c:v>0.14855005872037924</c:v>
                </c:pt>
                <c:pt idx="15062">
                  <c:v>0.14855799364692854</c:v>
                </c:pt>
                <c:pt idx="15063">
                  <c:v>0.14856681015813816</c:v>
                </c:pt>
                <c:pt idx="15064">
                  <c:v>0.14857562659161722</c:v>
                </c:pt>
                <c:pt idx="15065">
                  <c:v>0.14858444294736814</c:v>
                </c:pt>
                <c:pt idx="15066">
                  <c:v>0.14859193678864271</c:v>
                </c:pt>
                <c:pt idx="15067">
                  <c:v>0.14859766733525534</c:v>
                </c:pt>
                <c:pt idx="15068">
                  <c:v>0.14860339784902901</c:v>
                </c:pt>
                <c:pt idx="15069">
                  <c:v>0.14860824671964989</c:v>
                </c:pt>
                <c:pt idx="15070">
                  <c:v>0.1486126547634482</c:v>
                </c:pt>
                <c:pt idx="15071">
                  <c:v>0.14861970759310972</c:v>
                </c:pt>
                <c:pt idx="15072">
                  <c:v>0.14862984594860218</c:v>
                </c:pt>
                <c:pt idx="15073">
                  <c:v>0.14863866182635091</c:v>
                </c:pt>
                <c:pt idx="15074">
                  <c:v>0.14864747762638045</c:v>
                </c:pt>
                <c:pt idx="15075">
                  <c:v>0.1486549709952999</c:v>
                </c:pt>
                <c:pt idx="15076">
                  <c:v>0.1486607011807044</c:v>
                </c:pt>
                <c:pt idx="15077">
                  <c:v>0.14866334587058591</c:v>
                </c:pt>
                <c:pt idx="15078">
                  <c:v>0.14866643133327431</c:v>
                </c:pt>
                <c:pt idx="15079">
                  <c:v>0.14867083912060008</c:v>
                </c:pt>
                <c:pt idx="15080">
                  <c:v>0.14867524688849784</c:v>
                </c:pt>
                <c:pt idx="15081">
                  <c:v>0.14867921386299451</c:v>
                </c:pt>
                <c:pt idx="15082">
                  <c:v>0.14868406236600795</c:v>
                </c:pt>
                <c:pt idx="15083">
                  <c:v>0.14869023315402652</c:v>
                </c:pt>
                <c:pt idx="15084">
                  <c:v>0.14869948926465726</c:v>
                </c:pt>
                <c:pt idx="15085">
                  <c:v>0.14871094909245164</c:v>
                </c:pt>
                <c:pt idx="15086">
                  <c:v>0.1487224087889194</c:v>
                </c:pt>
                <c:pt idx="15087">
                  <c:v>0.14873254610324971</c:v>
                </c:pt>
                <c:pt idx="15088">
                  <c:v>0.14874047958191286</c:v>
                </c:pt>
                <c:pt idx="15089">
                  <c:v>0.14874665002180354</c:v>
                </c:pt>
                <c:pt idx="15090">
                  <c:v>0.14875193893997701</c:v>
                </c:pt>
                <c:pt idx="15091">
                  <c:v>0.14875634635042106</c:v>
                </c:pt>
                <c:pt idx="15092">
                  <c:v>0.14876207595495688</c:v>
                </c:pt>
                <c:pt idx="15093">
                  <c:v>0.14877044993330404</c:v>
                </c:pt>
                <c:pt idx="15094">
                  <c:v>0.14877882384152821</c:v>
                </c:pt>
                <c:pt idx="15095">
                  <c:v>0.14878763840600961</c:v>
                </c:pt>
                <c:pt idx="15096">
                  <c:v>0.14879645289279531</c:v>
                </c:pt>
                <c:pt idx="15097">
                  <c:v>0.14880350442628321</c:v>
                </c:pt>
                <c:pt idx="15098">
                  <c:v>0.14881011519376894</c:v>
                </c:pt>
                <c:pt idx="15099">
                  <c:v>0.14881672591755285</c:v>
                </c:pt>
                <c:pt idx="15100">
                  <c:v>0.14882421801834461</c:v>
                </c:pt>
                <c:pt idx="15101">
                  <c:v>0.1488308286488996</c:v>
                </c:pt>
                <c:pt idx="15102">
                  <c:v>0.1488347950062564</c:v>
                </c:pt>
                <c:pt idx="15103">
                  <c:v>0.14883743923575443</c:v>
                </c:pt>
                <c:pt idx="15104">
                  <c:v>0.14884184626938016</c:v>
                </c:pt>
                <c:pt idx="15105">
                  <c:v>0.14884669398393621</c:v>
                </c:pt>
                <c:pt idx="15106">
                  <c:v>0.14884977888096354</c:v>
                </c:pt>
                <c:pt idx="15107">
                  <c:v>0.14885198237301356</c:v>
                </c:pt>
                <c:pt idx="15108">
                  <c:v>0.1488537451631578</c:v>
                </c:pt>
                <c:pt idx="15109">
                  <c:v>0.14885859282003194</c:v>
                </c:pt>
                <c:pt idx="15110">
                  <c:v>0.14886520322335234</c:v>
                </c:pt>
                <c:pt idx="15111">
                  <c:v>0.14887269496095737</c:v>
                </c:pt>
                <c:pt idx="15112">
                  <c:v>0.14888018664243682</c:v>
                </c:pt>
                <c:pt idx="15113">
                  <c:v>0.14888811894988768</c:v>
                </c:pt>
                <c:pt idx="15114">
                  <c:v>0.14889605119441779</c:v>
                </c:pt>
                <c:pt idx="15115">
                  <c:v>0.14890662742258221</c:v>
                </c:pt>
                <c:pt idx="15116">
                  <c:v>0.14891852554556548</c:v>
                </c:pt>
                <c:pt idx="15117">
                  <c:v>0.14892777954334754</c:v>
                </c:pt>
                <c:pt idx="15118">
                  <c:v>0.14893218617885937</c:v>
                </c:pt>
                <c:pt idx="15119">
                  <c:v>0.14893394882762706</c:v>
                </c:pt>
                <c:pt idx="15120">
                  <c:v>0.14893703345549456</c:v>
                </c:pt>
                <c:pt idx="15121">
                  <c:v>0.14894232136684407</c:v>
                </c:pt>
                <c:pt idx="15122">
                  <c:v>0.14894849056141207</c:v>
                </c:pt>
                <c:pt idx="15123">
                  <c:v>0.14895554102288641</c:v>
                </c:pt>
                <c:pt idx="15124">
                  <c:v>0.14896303208373768</c:v>
                </c:pt>
                <c:pt idx="15125">
                  <c:v>0.14897096373406271</c:v>
                </c:pt>
                <c:pt idx="15126">
                  <c:v>0.14897889532147751</c:v>
                </c:pt>
                <c:pt idx="15127">
                  <c:v>0.14898638620738294</c:v>
                </c:pt>
                <c:pt idx="15128">
                  <c:v>0.14899387703717523</c:v>
                </c:pt>
                <c:pt idx="15129">
                  <c:v>0.14900136781085521</c:v>
                </c:pt>
                <c:pt idx="15130">
                  <c:v>0.14900973978562568</c:v>
                </c:pt>
                <c:pt idx="15131">
                  <c:v>0.14901987418762469</c:v>
                </c:pt>
                <c:pt idx="15132">
                  <c:v>0.14903133034447189</c:v>
                </c:pt>
                <c:pt idx="15133">
                  <c:v>0.14904278637007692</c:v>
                </c:pt>
                <c:pt idx="15134">
                  <c:v>0.14905247982769823</c:v>
                </c:pt>
                <c:pt idx="15135">
                  <c:v>0.14906041076858959</c:v>
                </c:pt>
                <c:pt idx="15136">
                  <c:v>0.14906834164658211</c:v>
                </c:pt>
                <c:pt idx="15137">
                  <c:v>0.14907583186248752</c:v>
                </c:pt>
                <c:pt idx="15138">
                  <c:v>0.14908111903993651</c:v>
                </c:pt>
                <c:pt idx="15139">
                  <c:v>0.14908464380937272</c:v>
                </c:pt>
                <c:pt idx="15140">
                  <c:v>0.14908728737829663</c:v>
                </c:pt>
                <c:pt idx="15141">
                  <c:v>0.14909213390317291</c:v>
                </c:pt>
                <c:pt idx="15142">
                  <c:v>0.14910094570640728</c:v>
                </c:pt>
                <c:pt idx="15143">
                  <c:v>0.1491119603512587</c:v>
                </c:pt>
                <c:pt idx="15144">
                  <c:v>0.14912209371737142</c:v>
                </c:pt>
                <c:pt idx="15145">
                  <c:v>0.14912870237907988</c:v>
                </c:pt>
                <c:pt idx="15146">
                  <c:v>0.14913398927700161</c:v>
                </c:pt>
                <c:pt idx="15147">
                  <c:v>0.1491397167182075</c:v>
                </c:pt>
                <c:pt idx="15148">
                  <c:v>0.14914368185059582</c:v>
                </c:pt>
                <c:pt idx="15149">
                  <c:v>0.14914808753480951</c:v>
                </c:pt>
                <c:pt idx="15150">
                  <c:v>0.14915513658917887</c:v>
                </c:pt>
                <c:pt idx="15151">
                  <c:v>0.14916394783726594</c:v>
                </c:pt>
                <c:pt idx="15152">
                  <c:v>0.14917319956419989</c:v>
                </c:pt>
                <c:pt idx="15153">
                  <c:v>0.1491828917577547</c:v>
                </c:pt>
                <c:pt idx="15154">
                  <c:v>0.14919082166442871</c:v>
                </c:pt>
                <c:pt idx="15155">
                  <c:v>0.14919698932614478</c:v>
                </c:pt>
                <c:pt idx="15156">
                  <c:v>0.1492044785785169</c:v>
                </c:pt>
                <c:pt idx="15157">
                  <c:v>0.14921240831401184</c:v>
                </c:pt>
                <c:pt idx="15158">
                  <c:v>0.14922033798662673</c:v>
                </c:pt>
                <c:pt idx="15159">
                  <c:v>0.14923002972331964</c:v>
                </c:pt>
                <c:pt idx="15160">
                  <c:v>0.14924412662719949</c:v>
                </c:pt>
                <c:pt idx="15161">
                  <c:v>0.14925866385119352</c:v>
                </c:pt>
                <c:pt idx="15162">
                  <c:v>0.14927011727277095</c:v>
                </c:pt>
                <c:pt idx="15163">
                  <c:v>0.14927804648778756</c:v>
                </c:pt>
                <c:pt idx="15164">
                  <c:v>0.14928641614654123</c:v>
                </c:pt>
                <c:pt idx="15165">
                  <c:v>0.14929390472920587</c:v>
                </c:pt>
                <c:pt idx="15166">
                  <c:v>0.14929919075379394</c:v>
                </c:pt>
                <c:pt idx="15167">
                  <c:v>0.14930667924079566</c:v>
                </c:pt>
                <c:pt idx="15168">
                  <c:v>0.14931504865990741</c:v>
                </c:pt>
                <c:pt idx="15169">
                  <c:v>0.14932165604656916</c:v>
                </c:pt>
                <c:pt idx="15170">
                  <c:v>0.14932694192446541</c:v>
                </c:pt>
                <c:pt idx="15171">
                  <c:v>0.14933046582754061</c:v>
                </c:pt>
                <c:pt idx="15172">
                  <c:v>0.14933222777442148</c:v>
                </c:pt>
                <c:pt idx="15173">
                  <c:v>0.14933443020365675</c:v>
                </c:pt>
                <c:pt idx="15174">
                  <c:v>0.14933971601403098</c:v>
                </c:pt>
                <c:pt idx="15175">
                  <c:v>0.14934676371773495</c:v>
                </c:pt>
                <c:pt idx="15176">
                  <c:v>0.14935425184849727</c:v>
                </c:pt>
                <c:pt idx="15177">
                  <c:v>0.14936350181496616</c:v>
                </c:pt>
                <c:pt idx="15178">
                  <c:v>0.14937231122729475</c:v>
                </c:pt>
                <c:pt idx="15179">
                  <c:v>0.14938112056201824</c:v>
                </c:pt>
                <c:pt idx="15180">
                  <c:v>0.14939037027995675</c:v>
                </c:pt>
                <c:pt idx="15181">
                  <c:v>0.14939873899865527</c:v>
                </c:pt>
                <c:pt idx="15182">
                  <c:v>0.14940534583236828</c:v>
                </c:pt>
                <c:pt idx="15183">
                  <c:v>0.14941151217111753</c:v>
                </c:pt>
                <c:pt idx="15184">
                  <c:v>0.14941988071288825</c:v>
                </c:pt>
                <c:pt idx="15185">
                  <c:v>0.14942957051586817</c:v>
                </c:pt>
                <c:pt idx="15186">
                  <c:v>0.14944014110294548</c:v>
                </c:pt>
                <c:pt idx="15187">
                  <c:v>0.14944806896992649</c:v>
                </c:pt>
                <c:pt idx="15188">
                  <c:v>0.14945291374658534</c:v>
                </c:pt>
                <c:pt idx="15189">
                  <c:v>0.14945643720577681</c:v>
                </c:pt>
                <c:pt idx="15190">
                  <c:v>0.14946040108252776</c:v>
                </c:pt>
                <c:pt idx="15191">
                  <c:v>0.14946348408691551</c:v>
                </c:pt>
                <c:pt idx="15192">
                  <c:v>0.14946568622708734</c:v>
                </c:pt>
                <c:pt idx="15193">
                  <c:v>0.14946965006717633</c:v>
                </c:pt>
                <c:pt idx="15194">
                  <c:v>0.14947449473928129</c:v>
                </c:pt>
                <c:pt idx="15195">
                  <c:v>0.14947977980935456</c:v>
                </c:pt>
                <c:pt idx="15196">
                  <c:v>0.14948682652600323</c:v>
                </c:pt>
                <c:pt idx="15197">
                  <c:v>0.14949651568031616</c:v>
                </c:pt>
                <c:pt idx="15198">
                  <c:v>0.14950620474075021</c:v>
                </c:pt>
                <c:pt idx="15199">
                  <c:v>0.14951589370730792</c:v>
                </c:pt>
                <c:pt idx="15200">
                  <c:v>0.14952558257998971</c:v>
                </c:pt>
                <c:pt idx="15201">
                  <c:v>0.14953395016721596</c:v>
                </c:pt>
                <c:pt idx="15202">
                  <c:v>0.14954099650215297</c:v>
                </c:pt>
                <c:pt idx="15203">
                  <c:v>0.14954804278743963</c:v>
                </c:pt>
                <c:pt idx="15204">
                  <c:v>0.14955596979903951</c:v>
                </c:pt>
                <c:pt idx="15205">
                  <c:v>0.14956433713200329</c:v>
                </c:pt>
                <c:pt idx="15206">
                  <c:v>0.1495727043949546</c:v>
                </c:pt>
                <c:pt idx="15207">
                  <c:v>0.14958019083404109</c:v>
                </c:pt>
                <c:pt idx="15208">
                  <c:v>0.14958679646904394</c:v>
                </c:pt>
                <c:pt idx="15209">
                  <c:v>0.14959296168901234</c:v>
                </c:pt>
                <c:pt idx="15210">
                  <c:v>0.14959780576375109</c:v>
                </c:pt>
                <c:pt idx="15211">
                  <c:v>0.14960309018215923</c:v>
                </c:pt>
                <c:pt idx="15212">
                  <c:v>0.14961057639376835</c:v>
                </c:pt>
                <c:pt idx="15213">
                  <c:v>0.14961718182805925</c:v>
                </c:pt>
                <c:pt idx="15214">
                  <c:v>0.14962158542668003</c:v>
                </c:pt>
                <c:pt idx="15215">
                  <c:v>0.14962554864885863</c:v>
                </c:pt>
                <c:pt idx="15216">
                  <c:v>0.14963259433839404</c:v>
                </c:pt>
                <c:pt idx="15217">
                  <c:v>0.14964184173057454</c:v>
                </c:pt>
                <c:pt idx="15218">
                  <c:v>0.14964888730531531</c:v>
                </c:pt>
                <c:pt idx="15219">
                  <c:v>0.14965373110915428</c:v>
                </c:pt>
                <c:pt idx="15220">
                  <c:v>0.14965725386084622</c:v>
                </c:pt>
                <c:pt idx="15221">
                  <c:v>0.14966121694166573</c:v>
                </c:pt>
                <c:pt idx="15222">
                  <c:v>0.14966606068578323</c:v>
                </c:pt>
                <c:pt idx="15223">
                  <c:v>0.14967134474351682</c:v>
                </c:pt>
                <c:pt idx="15224">
                  <c:v>0.14967662877332938</c:v>
                </c:pt>
                <c:pt idx="15225">
                  <c:v>0.14968103211017811</c:v>
                </c:pt>
                <c:pt idx="15226">
                  <c:v>0.1496867564190944</c:v>
                </c:pt>
                <c:pt idx="15227">
                  <c:v>0.14969424200438891</c:v>
                </c:pt>
                <c:pt idx="15228">
                  <c:v>0.14969908558854444</c:v>
                </c:pt>
                <c:pt idx="15229">
                  <c:v>0.14970084688605725</c:v>
                </c:pt>
                <c:pt idx="15230">
                  <c:v>0.14970216785715587</c:v>
                </c:pt>
                <c:pt idx="15231">
                  <c:v>0.14970701140292209</c:v>
                </c:pt>
                <c:pt idx="15232">
                  <c:v>0.14971405651852143</c:v>
                </c:pt>
                <c:pt idx="15233">
                  <c:v>0.14972198221424321</c:v>
                </c:pt>
                <c:pt idx="15234">
                  <c:v>0.14973034815824676</c:v>
                </c:pt>
                <c:pt idx="15235">
                  <c:v>0.14973783341724001</c:v>
                </c:pt>
                <c:pt idx="15236">
                  <c:v>0.14974575892451636</c:v>
                </c:pt>
                <c:pt idx="15237">
                  <c:v>0.14975280376714137</c:v>
                </c:pt>
                <c:pt idx="15238">
                  <c:v>0.14975940826202858</c:v>
                </c:pt>
                <c:pt idx="15239">
                  <c:v>0.14976645300849706</c:v>
                </c:pt>
                <c:pt idx="15240">
                  <c:v>0.14976997536312053</c:v>
                </c:pt>
                <c:pt idx="15241">
                  <c:v>0.14977085594983763</c:v>
                </c:pt>
                <c:pt idx="15242">
                  <c:v>0.14977305741323846</c:v>
                </c:pt>
                <c:pt idx="15243">
                  <c:v>0.14977702003514673</c:v>
                </c:pt>
                <c:pt idx="15244">
                  <c:v>0.14978098264135303</c:v>
                </c:pt>
                <c:pt idx="15245">
                  <c:v>0.14978450494479847</c:v>
                </c:pt>
                <c:pt idx="15246">
                  <c:v>0.14978846752134536</c:v>
                </c:pt>
                <c:pt idx="15247">
                  <c:v>0.14979287036575878</c:v>
                </c:pt>
                <c:pt idx="15248">
                  <c:v>0.1497985940345159</c:v>
                </c:pt>
                <c:pt idx="15249">
                  <c:v>0.14980519822698934</c:v>
                </c:pt>
                <c:pt idx="15250">
                  <c:v>0.14981224265088772</c:v>
                </c:pt>
                <c:pt idx="15251">
                  <c:v>0.14982016756845756</c:v>
                </c:pt>
                <c:pt idx="15252">
                  <c:v>0.14982765215516194</c:v>
                </c:pt>
                <c:pt idx="15253">
                  <c:v>0.1498311742942274</c:v>
                </c:pt>
                <c:pt idx="15254">
                  <c:v>0.14983293535910824</c:v>
                </c:pt>
                <c:pt idx="15255">
                  <c:v>0.1498368977437505</c:v>
                </c:pt>
                <c:pt idx="15256">
                  <c:v>0.14983997958761774</c:v>
                </c:pt>
                <c:pt idx="15257">
                  <c:v>0.14983997958761774</c:v>
                </c:pt>
                <c:pt idx="15258">
                  <c:v>0.14983909906176787</c:v>
                </c:pt>
                <c:pt idx="15259">
                  <c:v>0.14983909906176787</c:v>
                </c:pt>
                <c:pt idx="15260">
                  <c:v>0.14983997958761774</c:v>
                </c:pt>
                <c:pt idx="15261">
                  <c:v>0.14984174063699199</c:v>
                </c:pt>
                <c:pt idx="15262">
                  <c:v>0.14984350168326471</c:v>
                </c:pt>
                <c:pt idx="15263">
                  <c:v>0.14984482246593409</c:v>
                </c:pt>
                <c:pt idx="15264">
                  <c:v>0.14984658350677973</c:v>
                </c:pt>
                <c:pt idx="15265">
                  <c:v>0.14984790428537881</c:v>
                </c:pt>
                <c:pt idx="15266">
                  <c:v>0.14985098609532582</c:v>
                </c:pt>
                <c:pt idx="15267">
                  <c:v>0.14985494840844471</c:v>
                </c:pt>
                <c:pt idx="15268">
                  <c:v>0.14985935096016384</c:v>
                </c:pt>
                <c:pt idx="15269">
                  <c:v>0.14986419374466806</c:v>
                </c:pt>
                <c:pt idx="15270">
                  <c:v>0.1498707975039239</c:v>
                </c:pt>
                <c:pt idx="15271">
                  <c:v>0.14987828171169548</c:v>
                </c:pt>
                <c:pt idx="15272">
                  <c:v>0.14988444513486063</c:v>
                </c:pt>
                <c:pt idx="15273">
                  <c:v>0.14989016827949972</c:v>
                </c:pt>
                <c:pt idx="15274">
                  <c:v>0.14989809257954204</c:v>
                </c:pt>
                <c:pt idx="15275">
                  <c:v>0.14990601681679031</c:v>
                </c:pt>
                <c:pt idx="15276">
                  <c:v>0.14991041914368394</c:v>
                </c:pt>
                <c:pt idx="15277">
                  <c:v>0.14991173983797329</c:v>
                </c:pt>
                <c:pt idx="15278">
                  <c:v>0.1499143812213185</c:v>
                </c:pt>
                <c:pt idx="15279">
                  <c:v>0.14991790305492592</c:v>
                </c:pt>
                <c:pt idx="15280">
                  <c:v>0.14992142487613008</c:v>
                </c:pt>
                <c:pt idx="15281">
                  <c:v>0.149924946684931</c:v>
                </c:pt>
                <c:pt idx="15282">
                  <c:v>0.14992670758468021</c:v>
                </c:pt>
                <c:pt idx="15283">
                  <c:v>0.14992758803339212</c:v>
                </c:pt>
                <c:pt idx="15284">
                  <c:v>0.14993155004300254</c:v>
                </c:pt>
                <c:pt idx="15285">
                  <c:v>0.14993727291806075</c:v>
                </c:pt>
                <c:pt idx="15286">
                  <c:v>0.14994123488930003</c:v>
                </c:pt>
                <c:pt idx="15287">
                  <c:v>0.14994387619473867</c:v>
                </c:pt>
                <c:pt idx="15288">
                  <c:v>0.14994475662833454</c:v>
                </c:pt>
                <c:pt idx="15289">
                  <c:v>0.14994387619473867</c:v>
                </c:pt>
                <c:pt idx="15290">
                  <c:v>0.14994299576036785</c:v>
                </c:pt>
                <c:pt idx="15291">
                  <c:v>0.14994343597765009</c:v>
                </c:pt>
                <c:pt idx="15292">
                  <c:v>0.14994607727727524</c:v>
                </c:pt>
                <c:pt idx="15293">
                  <c:v>0.14995135985559602</c:v>
                </c:pt>
                <c:pt idx="15294">
                  <c:v>0.14996060430050978</c:v>
                </c:pt>
                <c:pt idx="15295">
                  <c:v>0.14997160948064825</c:v>
                </c:pt>
                <c:pt idx="15296">
                  <c:v>0.14998129393898549</c:v>
                </c:pt>
                <c:pt idx="15297">
                  <c:v>0.1499887773198274</c:v>
                </c:pt>
                <c:pt idx="15298">
                  <c:v>0.14999405967258744</c:v>
                </c:pt>
                <c:pt idx="15299">
                  <c:v>0.14999846161190608</c:v>
                </c:pt>
                <c:pt idx="15300">
                  <c:v>0.15000242334072494</c:v>
                </c:pt>
                <c:pt idx="15301">
                  <c:v>0.15000594486427704</c:v>
                </c:pt>
                <c:pt idx="15302">
                  <c:v>0.15000990656344987</c:v>
                </c:pt>
                <c:pt idx="15303">
                  <c:v>0.15001518880459927</c:v>
                </c:pt>
                <c:pt idx="15304">
                  <c:v>0.15002135138400821</c:v>
                </c:pt>
                <c:pt idx="15305">
                  <c:v>0.15002971482389119</c:v>
                </c:pt>
                <c:pt idx="15306">
                  <c:v>0.15003719784239156</c:v>
                </c:pt>
                <c:pt idx="15307">
                  <c:v>0.15004071924348622</c:v>
                </c:pt>
                <c:pt idx="15308">
                  <c:v>0.15004027906902756</c:v>
                </c:pt>
                <c:pt idx="15309">
                  <c:v>0.15004027906902756</c:v>
                </c:pt>
                <c:pt idx="15310">
                  <c:v>0.15004027906902756</c:v>
                </c:pt>
                <c:pt idx="15311">
                  <c:v>0.15003983889437536</c:v>
                </c:pt>
                <c:pt idx="15312">
                  <c:v>0.15003939871952895</c:v>
                </c:pt>
                <c:pt idx="15313">
                  <c:v>0.15004159959182262</c:v>
                </c:pt>
                <c:pt idx="15314">
                  <c:v>0.15004468080489636</c:v>
                </c:pt>
                <c:pt idx="15315">
                  <c:v>0.15004556114974471</c:v>
                </c:pt>
                <c:pt idx="15316">
                  <c:v>0.15004688166556474</c:v>
                </c:pt>
                <c:pt idx="15317">
                  <c:v>0.15005084320256171</c:v>
                </c:pt>
                <c:pt idx="15318">
                  <c:v>0.1500548047238652</c:v>
                </c:pt>
                <c:pt idx="15319">
                  <c:v>0.15005700556225263</c:v>
                </c:pt>
                <c:pt idx="15320">
                  <c:v>0.15005920639579634</c:v>
                </c:pt>
                <c:pt idx="15321">
                  <c:v>0.15006228755462045</c:v>
                </c:pt>
                <c:pt idx="15322">
                  <c:v>0.1500658088673657</c:v>
                </c:pt>
                <c:pt idx="15323">
                  <c:v>0.15006712935644839</c:v>
                </c:pt>
                <c:pt idx="15324">
                  <c:v>0.1500658088673657</c:v>
                </c:pt>
                <c:pt idx="15325">
                  <c:v>0.15006360804835273</c:v>
                </c:pt>
                <c:pt idx="15326">
                  <c:v>0.15006360804835273</c:v>
                </c:pt>
                <c:pt idx="15327">
                  <c:v>0.15006624903058674</c:v>
                </c:pt>
                <c:pt idx="15328">
                  <c:v>0.15007065065214423</c:v>
                </c:pt>
                <c:pt idx="15329">
                  <c:v>0.15007593257243951</c:v>
                </c:pt>
                <c:pt idx="15330">
                  <c:v>0.15008341524510024</c:v>
                </c:pt>
                <c:pt idx="15331">
                  <c:v>0.15009089786177149</c:v>
                </c:pt>
                <c:pt idx="15332">
                  <c:v>0.15009750012410261</c:v>
                </c:pt>
                <c:pt idx="15333">
                  <c:v>0.15010278190258292</c:v>
                </c:pt>
                <c:pt idx="15334">
                  <c:v>0.15010586292714681</c:v>
                </c:pt>
                <c:pt idx="15335">
                  <c:v>0.15010850379778914</c:v>
                </c:pt>
                <c:pt idx="15336">
                  <c:v>0.15011114466145728</c:v>
                </c:pt>
                <c:pt idx="15337">
                  <c:v>0.15011510594388275</c:v>
                </c:pt>
                <c:pt idx="15338">
                  <c:v>0.15011950735039631</c:v>
                </c:pt>
                <c:pt idx="15339">
                  <c:v>0.1501217080463883</c:v>
                </c:pt>
                <c:pt idx="15340">
                  <c:v>0.1501247890126409</c:v>
                </c:pt>
                <c:pt idx="15341">
                  <c:v>0.15013007064698985</c:v>
                </c:pt>
                <c:pt idx="15342">
                  <c:v>0.15013623251847388</c:v>
                </c:pt>
                <c:pt idx="15343">
                  <c:v>0.15014239435198884</c:v>
                </c:pt>
                <c:pt idx="15344">
                  <c:v>0.15014767589335376</c:v>
                </c:pt>
                <c:pt idx="15345">
                  <c:v>0.15015339753168791</c:v>
                </c:pt>
                <c:pt idx="15346">
                  <c:v>0.15015823889240093</c:v>
                </c:pt>
                <c:pt idx="15347">
                  <c:v>0.15016352035008287</c:v>
                </c:pt>
                <c:pt idx="15348">
                  <c:v>0.15016792154351039</c:v>
                </c:pt>
                <c:pt idx="15349">
                  <c:v>0.15017056225026917</c:v>
                </c:pt>
                <c:pt idx="15350">
                  <c:v>0.15017276283390815</c:v>
                </c:pt>
                <c:pt idx="15351">
                  <c:v>0.15017452329733236</c:v>
                </c:pt>
                <c:pt idx="15352">
                  <c:v>0.15017672387225461</c:v>
                </c:pt>
                <c:pt idx="15353">
                  <c:v>0.15017672387225461</c:v>
                </c:pt>
                <c:pt idx="15354">
                  <c:v>0.15017672387225461</c:v>
                </c:pt>
                <c:pt idx="15355">
                  <c:v>0.15017980466901018</c:v>
                </c:pt>
                <c:pt idx="15356">
                  <c:v>0.15018684645452543</c:v>
                </c:pt>
                <c:pt idx="15357">
                  <c:v>0.15019608872276327</c:v>
                </c:pt>
                <c:pt idx="15358">
                  <c:v>0.15020401059898048</c:v>
                </c:pt>
                <c:pt idx="15359">
                  <c:v>0.15021061211455627</c:v>
                </c:pt>
                <c:pt idx="15360">
                  <c:v>0.15021721358655274</c:v>
                </c:pt>
                <c:pt idx="15361">
                  <c:v>0.15022337492109764</c:v>
                </c:pt>
                <c:pt idx="15362">
                  <c:v>0.1502295362176809</c:v>
                </c:pt>
                <c:pt idx="15363">
                  <c:v>0.15023657765300688</c:v>
                </c:pt>
                <c:pt idx="15364">
                  <c:v>0.15024361903875166</c:v>
                </c:pt>
                <c:pt idx="15365">
                  <c:v>0.15024978021060684</c:v>
                </c:pt>
                <c:pt idx="15366">
                  <c:v>0.15025682150338809</c:v>
                </c:pt>
                <c:pt idx="15367">
                  <c:v>0.15026298259390131</c:v>
                </c:pt>
                <c:pt idx="15368">
                  <c:v>0.15026694327490078</c:v>
                </c:pt>
                <c:pt idx="15369">
                  <c:v>0.15027002379372151</c:v>
                </c:pt>
                <c:pt idx="15370">
                  <c:v>0.15027266423087238</c:v>
                </c:pt>
                <c:pt idx="15371">
                  <c:v>0.15027662487352614</c:v>
                </c:pt>
                <c:pt idx="15372">
                  <c:v>0.15028190570599678</c:v>
                </c:pt>
                <c:pt idx="15373">
                  <c:v>0.15028586631204871</c:v>
                </c:pt>
                <c:pt idx="15374">
                  <c:v>0.15028982690241441</c:v>
                </c:pt>
                <c:pt idx="15375">
                  <c:v>0.15029422753997876</c:v>
                </c:pt>
                <c:pt idx="15376">
                  <c:v>0.15029950827949351</c:v>
                </c:pt>
                <c:pt idx="15377">
                  <c:v>0.15030522904916579</c:v>
                </c:pt>
                <c:pt idx="15378">
                  <c:v>0.15031182989658254</c:v>
                </c:pt>
                <c:pt idx="15379">
                  <c:v>0.1503206309586948</c:v>
                </c:pt>
                <c:pt idx="15380">
                  <c:v>0.15032723170444723</c:v>
                </c:pt>
                <c:pt idx="15381">
                  <c:v>0.15033207222364095</c:v>
                </c:pt>
                <c:pt idx="15382">
                  <c:v>0.15033603263100884</c:v>
                </c:pt>
                <c:pt idx="15383">
                  <c:v>0.15034087310760211</c:v>
                </c:pt>
                <c:pt idx="15384">
                  <c:v>0.15034571356076532</c:v>
                </c:pt>
                <c:pt idx="15385">
                  <c:v>0.15034967391410795</c:v>
                </c:pt>
                <c:pt idx="15386">
                  <c:v>0.15035319421502341</c:v>
                </c:pt>
                <c:pt idx="15387">
                  <c:v>0.15035715453874021</c:v>
                </c:pt>
                <c:pt idx="15388">
                  <c:v>0.15036375504341479</c:v>
                </c:pt>
                <c:pt idx="15389">
                  <c:v>0.15037211562012739</c:v>
                </c:pt>
                <c:pt idx="15390">
                  <c:v>0.15038091615167956</c:v>
                </c:pt>
                <c:pt idx="15391">
                  <c:v>0.15038971660578307</c:v>
                </c:pt>
                <c:pt idx="15392">
                  <c:v>0.15039851698243939</c:v>
                </c:pt>
                <c:pt idx="15393">
                  <c:v>0.15040599724170531</c:v>
                </c:pt>
                <c:pt idx="15394">
                  <c:v>0.15041127739102789</c:v>
                </c:pt>
                <c:pt idx="15395">
                  <c:v>0.15041611750341538</c:v>
                </c:pt>
                <c:pt idx="15396">
                  <c:v>0.15042139759930201</c:v>
                </c:pt>
                <c:pt idx="15397">
                  <c:v>0.15042667766730891</c:v>
                </c:pt>
                <c:pt idx="15398">
                  <c:v>0.15043151770515811</c:v>
                </c:pt>
                <c:pt idx="15399">
                  <c:v>0.15043723771968698</c:v>
                </c:pt>
                <c:pt idx="15400">
                  <c:v>0.15044427769265353</c:v>
                </c:pt>
                <c:pt idx="15401">
                  <c:v>0.15045043762834392</c:v>
                </c:pt>
                <c:pt idx="15402">
                  <c:v>0.1504552775511957</c:v>
                </c:pt>
                <c:pt idx="15403">
                  <c:v>0.1504609974298198</c:v>
                </c:pt>
                <c:pt idx="15404">
                  <c:v>0.15046671727572691</c:v>
                </c:pt>
                <c:pt idx="15405">
                  <c:v>0.15047199710444939</c:v>
                </c:pt>
                <c:pt idx="15406">
                  <c:v>0.150478156869393</c:v>
                </c:pt>
                <c:pt idx="15407">
                  <c:v>0.15048387661715174</c:v>
                </c:pt>
                <c:pt idx="15408">
                  <c:v>0.15049003630892113</c:v>
                </c:pt>
                <c:pt idx="15409">
                  <c:v>0.15049663593657003</c:v>
                </c:pt>
                <c:pt idx="15410">
                  <c:v>0.15050235557863492</c:v>
                </c:pt>
                <c:pt idx="15411">
                  <c:v>0.15050939509318984</c:v>
                </c:pt>
                <c:pt idx="15412">
                  <c:v>0.15051863438084095</c:v>
                </c:pt>
                <c:pt idx="15413">
                  <c:v>0.1505261137416547</c:v>
                </c:pt>
                <c:pt idx="15414">
                  <c:v>0.15053007338061486</c:v>
                </c:pt>
                <c:pt idx="15415">
                  <c:v>0.15053315308896659</c:v>
                </c:pt>
                <c:pt idx="15416">
                  <c:v>0.15053799261149942</c:v>
                </c:pt>
                <c:pt idx="15417">
                  <c:v>0.15054459192266317</c:v>
                </c:pt>
                <c:pt idx="15418">
                  <c:v>0.15055075124045711</c:v>
                </c:pt>
                <c:pt idx="15419">
                  <c:v>0.15055603062551434</c:v>
                </c:pt>
                <c:pt idx="15420">
                  <c:v>0.15055999014601645</c:v>
                </c:pt>
                <c:pt idx="15421">
                  <c:v>0.15056482953867248</c:v>
                </c:pt>
                <c:pt idx="15422">
                  <c:v>0.15057274849432092</c:v>
                </c:pt>
                <c:pt idx="15423">
                  <c:v>0.15058286706861368</c:v>
                </c:pt>
                <c:pt idx="15424">
                  <c:v>0.15059210567746445</c:v>
                </c:pt>
                <c:pt idx="15425">
                  <c:v>0.15060002441711748</c:v>
                </c:pt>
                <c:pt idx="15426">
                  <c:v>0.15060574346786967</c:v>
                </c:pt>
                <c:pt idx="15427">
                  <c:v>0.15061278225466426</c:v>
                </c:pt>
                <c:pt idx="15428">
                  <c:v>0.15062070083058737</c:v>
                </c:pt>
                <c:pt idx="15429">
                  <c:v>0.15062905925937009</c:v>
                </c:pt>
                <c:pt idx="15430">
                  <c:v>0.15063521805692678</c:v>
                </c:pt>
                <c:pt idx="15431">
                  <c:v>0.15064049699607127</c:v>
                </c:pt>
                <c:pt idx="15432">
                  <c:v>0.1506457759073484</c:v>
                </c:pt>
                <c:pt idx="15433">
                  <c:v>0.15065237450725744</c:v>
                </c:pt>
                <c:pt idx="15434">
                  <c:v>0.150657653355835</c:v>
                </c:pt>
                <c:pt idx="15435">
                  <c:v>0.15066117257273903</c:v>
                </c:pt>
                <c:pt idx="15436">
                  <c:v>0.15066469177725791</c:v>
                </c:pt>
                <c:pt idx="15437">
                  <c:v>0.15066953066324953</c:v>
                </c:pt>
                <c:pt idx="15438">
                  <c:v>0.1506756892115563</c:v>
                </c:pt>
                <c:pt idx="15439">
                  <c:v>0.15068316739779741</c:v>
                </c:pt>
                <c:pt idx="15440">
                  <c:v>0.15068976575098025</c:v>
                </c:pt>
                <c:pt idx="15441">
                  <c:v>0.15069504440217951</c:v>
                </c:pt>
                <c:pt idx="15442">
                  <c:v>0.15070032302551439</c:v>
                </c:pt>
                <c:pt idx="15443">
                  <c:v>0.15070736114661781</c:v>
                </c:pt>
                <c:pt idx="15444">
                  <c:v>0.15071659860539308</c:v>
                </c:pt>
                <c:pt idx="15445">
                  <c:v>0.15072759546886744</c:v>
                </c:pt>
                <c:pt idx="15446">
                  <c:v>0.15073815234403273</c:v>
                </c:pt>
                <c:pt idx="15447">
                  <c:v>0.15074694965487082</c:v>
                </c:pt>
                <c:pt idx="15448">
                  <c:v>0.15075398744781898</c:v>
                </c:pt>
                <c:pt idx="15449">
                  <c:v>0.15076014547601829</c:v>
                </c:pt>
                <c:pt idx="15450">
                  <c:v>0.15076674332129403</c:v>
                </c:pt>
                <c:pt idx="15451">
                  <c:v>0.15077378097494021</c:v>
                </c:pt>
                <c:pt idx="15452">
                  <c:v>0.1507808185790582</c:v>
                </c:pt>
                <c:pt idx="15453">
                  <c:v>0.15078741628793818</c:v>
                </c:pt>
                <c:pt idx="15454">
                  <c:v>0.1507940139532882</c:v>
                </c:pt>
                <c:pt idx="15455">
                  <c:v>0.15080017173500876</c:v>
                </c:pt>
                <c:pt idx="15456">
                  <c:v>0.15080852866383737</c:v>
                </c:pt>
                <c:pt idx="15457">
                  <c:v>0.1508186448526648</c:v>
                </c:pt>
                <c:pt idx="15458">
                  <c:v>0.15082612196993683</c:v>
                </c:pt>
                <c:pt idx="15459">
                  <c:v>0.15083052024809887</c:v>
                </c:pt>
                <c:pt idx="15460">
                  <c:v>0.15083579815635856</c:v>
                </c:pt>
                <c:pt idx="15461">
                  <c:v>0.15084327514537502</c:v>
                </c:pt>
                <c:pt idx="15462">
                  <c:v>0.15085163171400071</c:v>
                </c:pt>
                <c:pt idx="15463">
                  <c:v>0.15085954839880988</c:v>
                </c:pt>
                <c:pt idx="15464">
                  <c:v>0.15086526596552771</c:v>
                </c:pt>
                <c:pt idx="15465">
                  <c:v>0.15086966407152749</c:v>
                </c:pt>
                <c:pt idx="15466">
                  <c:v>0.15087318254240034</c:v>
                </c:pt>
                <c:pt idx="15467">
                  <c:v>0.15087846022549734</c:v>
                </c:pt>
                <c:pt idx="15468">
                  <c:v>0.15088417768408688</c:v>
                </c:pt>
                <c:pt idx="15469">
                  <c:v>0.15089033491062587</c:v>
                </c:pt>
                <c:pt idx="15470">
                  <c:v>0.1508969318969908</c:v>
                </c:pt>
                <c:pt idx="15471">
                  <c:v>0.15090352883983521</c:v>
                </c:pt>
                <c:pt idx="15472">
                  <c:v>0.15090924615509865</c:v>
                </c:pt>
                <c:pt idx="15473">
                  <c:v>0.15091584301670752</c:v>
                </c:pt>
                <c:pt idx="15474">
                  <c:v>0.15092287962112372</c:v>
                </c:pt>
                <c:pt idx="15475">
                  <c:v>0.15092859682575371</c:v>
                </c:pt>
                <c:pt idx="15476">
                  <c:v>0.15093519355971091</c:v>
                </c:pt>
                <c:pt idx="15477">
                  <c:v>0.15094179025015117</c:v>
                </c:pt>
                <c:pt idx="15478">
                  <c:v>0.15094706757117218</c:v>
                </c:pt>
                <c:pt idx="15479">
                  <c:v>0.15095278463751646</c:v>
                </c:pt>
                <c:pt idx="15480">
                  <c:v>0.15095894144164274</c:v>
                </c:pt>
                <c:pt idx="15481">
                  <c:v>0.15096597774279999</c:v>
                </c:pt>
                <c:pt idx="15482">
                  <c:v>0.15097257423017019</c:v>
                </c:pt>
                <c:pt idx="15483">
                  <c:v>0.15097917067402741</c:v>
                </c:pt>
                <c:pt idx="15484">
                  <c:v>0.15098664659113037</c:v>
                </c:pt>
                <c:pt idx="15485">
                  <c:v>0.15099676097825221</c:v>
                </c:pt>
                <c:pt idx="15486">
                  <c:v>0.15100819451007497</c:v>
                </c:pt>
                <c:pt idx="15487">
                  <c:v>0.15101830867925642</c:v>
                </c:pt>
                <c:pt idx="15488">
                  <c:v>0.15102798300623113</c:v>
                </c:pt>
                <c:pt idx="15489">
                  <c:v>0.15103853671073539</c:v>
                </c:pt>
                <c:pt idx="15490">
                  <c:v>0.15104777111081064</c:v>
                </c:pt>
                <c:pt idx="15491">
                  <c:v>0.15105216841420821</c:v>
                </c:pt>
                <c:pt idx="15492">
                  <c:v>0.15105524651508154</c:v>
                </c:pt>
                <c:pt idx="15493">
                  <c:v>0.15106008351159719</c:v>
                </c:pt>
                <c:pt idx="15494">
                  <c:v>0.15106623965514249</c:v>
                </c:pt>
                <c:pt idx="15495">
                  <c:v>0.15107239576078979</c:v>
                </c:pt>
                <c:pt idx="15496">
                  <c:v>0.15108031069807945</c:v>
                </c:pt>
                <c:pt idx="15497">
                  <c:v>0.15108954471240701</c:v>
                </c:pt>
                <c:pt idx="15498">
                  <c:v>0.15109658009466354</c:v>
                </c:pt>
                <c:pt idx="15499">
                  <c:v>0.15110317572057616</c:v>
                </c:pt>
                <c:pt idx="15500">
                  <c:v>0.15111021100693448</c:v>
                </c:pt>
                <c:pt idx="15501">
                  <c:v>0.15111768594445821</c:v>
                </c:pt>
                <c:pt idx="15502">
                  <c:v>0.15112691961366978</c:v>
                </c:pt>
                <c:pt idx="15503">
                  <c:v>0.15113615319762197</c:v>
                </c:pt>
                <c:pt idx="15504">
                  <c:v>0.15114362794123259</c:v>
                </c:pt>
                <c:pt idx="15505">
                  <c:v>0.1511515423147462</c:v>
                </c:pt>
                <c:pt idx="15506">
                  <c:v>0.15116253439627081</c:v>
                </c:pt>
                <c:pt idx="15507">
                  <c:v>0.15117440570860688</c:v>
                </c:pt>
                <c:pt idx="15508">
                  <c:v>0.1511845181968485</c:v>
                </c:pt>
                <c:pt idx="15509">
                  <c:v>0.15119199257895366</c:v>
                </c:pt>
                <c:pt idx="15510">
                  <c:v>0.15119726857974494</c:v>
                </c:pt>
                <c:pt idx="15511">
                  <c:v>0.1512003462340184</c:v>
                </c:pt>
                <c:pt idx="15512">
                  <c:v>0.15120342387881991</c:v>
                </c:pt>
                <c:pt idx="15513">
                  <c:v>0.1512082601586569</c:v>
                </c:pt>
                <c:pt idx="15514">
                  <c:v>0.15121617402066559</c:v>
                </c:pt>
                <c:pt idx="15515">
                  <c:v>0.15122672573925475</c:v>
                </c:pt>
                <c:pt idx="15516">
                  <c:v>0.15123771699439273</c:v>
                </c:pt>
                <c:pt idx="15517">
                  <c:v>0.15124519097888145</c:v>
                </c:pt>
                <c:pt idx="15518">
                  <c:v>0.15125046669900621</c:v>
                </c:pt>
                <c:pt idx="15519">
                  <c:v>0.15125706131002226</c:v>
                </c:pt>
                <c:pt idx="15520">
                  <c:v>0.15126409551383813</c:v>
                </c:pt>
                <c:pt idx="15521">
                  <c:v>0.15127112966817438</c:v>
                </c:pt>
                <c:pt idx="15522">
                  <c:v>0.15127904303266038</c:v>
                </c:pt>
                <c:pt idx="15523">
                  <c:v>0.15128959408789774</c:v>
                </c:pt>
                <c:pt idx="15524">
                  <c:v>0.15130146389197374</c:v>
                </c:pt>
                <c:pt idx="15525">
                  <c:v>0.15131245432568033</c:v>
                </c:pt>
                <c:pt idx="15526">
                  <c:v>0.15132300502840121</c:v>
                </c:pt>
                <c:pt idx="15527">
                  <c:v>0.15133223680196806</c:v>
                </c:pt>
                <c:pt idx="15528">
                  <c:v>0.15134146849030969</c:v>
                </c:pt>
                <c:pt idx="15529">
                  <c:v>0.15135157928928025</c:v>
                </c:pt>
                <c:pt idx="15530">
                  <c:v>0.15136168998602409</c:v>
                </c:pt>
                <c:pt idx="15531">
                  <c:v>0.151369602633908</c:v>
                </c:pt>
                <c:pt idx="15532">
                  <c:v>0.15137663604613291</c:v>
                </c:pt>
                <c:pt idx="15533">
                  <c:v>0.15138454857575551</c:v>
                </c:pt>
                <c:pt idx="15534">
                  <c:v>0.15139377978118604</c:v>
                </c:pt>
                <c:pt idx="15535">
                  <c:v>0.15140345047643053</c:v>
                </c:pt>
                <c:pt idx="15536">
                  <c:v>0.15141487935932738</c:v>
                </c:pt>
                <c:pt idx="15537">
                  <c:v>0.15142630811160654</c:v>
                </c:pt>
                <c:pt idx="15538">
                  <c:v>0.15143553893155609</c:v>
                </c:pt>
                <c:pt idx="15539">
                  <c:v>0.15144345099512369</c:v>
                </c:pt>
                <c:pt idx="15540">
                  <c:v>0.15145400031583528</c:v>
                </c:pt>
                <c:pt idx="15541">
                  <c:v>0.15146806590367143</c:v>
                </c:pt>
                <c:pt idx="15542">
                  <c:v>0.15148169175322704</c:v>
                </c:pt>
                <c:pt idx="15543">
                  <c:v>0.15149399881260056</c:v>
                </c:pt>
                <c:pt idx="15544">
                  <c:v>0.15150674525013619</c:v>
                </c:pt>
                <c:pt idx="15545">
                  <c:v>0.15151949152520244</c:v>
                </c:pt>
                <c:pt idx="15546">
                  <c:v>0.15153091908196442</c:v>
                </c:pt>
                <c:pt idx="15547">
                  <c:v>0.15154190699416226</c:v>
                </c:pt>
                <c:pt idx="15548">
                  <c:v>0.1515537738037287</c:v>
                </c:pt>
                <c:pt idx="15549">
                  <c:v>0.15156476146480521</c:v>
                </c:pt>
                <c:pt idx="15550">
                  <c:v>0.15157355150674259</c:v>
                </c:pt>
                <c:pt idx="15551">
                  <c:v>0.15158190197501709</c:v>
                </c:pt>
                <c:pt idx="15552">
                  <c:v>0.15159157085116859</c:v>
                </c:pt>
                <c:pt idx="15553">
                  <c:v>0.15160211860944031</c:v>
                </c:pt>
                <c:pt idx="15554">
                  <c:v>0.15161310573933645</c:v>
                </c:pt>
                <c:pt idx="15555">
                  <c:v>0.1516240927485164</c:v>
                </c:pt>
                <c:pt idx="15556">
                  <c:v>0.15163376121674113</c:v>
                </c:pt>
                <c:pt idx="15557">
                  <c:v>0.15164299012193624</c:v>
                </c:pt>
                <c:pt idx="15558">
                  <c:v>0.15165309787275721</c:v>
                </c:pt>
                <c:pt idx="15559">
                  <c:v>0.15166540282281923</c:v>
                </c:pt>
                <c:pt idx="15560">
                  <c:v>0.15167946543749031</c:v>
                </c:pt>
                <c:pt idx="15561">
                  <c:v>0.15169396730174875</c:v>
                </c:pt>
                <c:pt idx="15562">
                  <c:v>0.1517058323069928</c:v>
                </c:pt>
                <c:pt idx="15563">
                  <c:v>0.15171506054707751</c:v>
                </c:pt>
                <c:pt idx="15564">
                  <c:v>0.15172516756945853</c:v>
                </c:pt>
                <c:pt idx="15565">
                  <c:v>0.15173659277610108</c:v>
                </c:pt>
                <c:pt idx="15566">
                  <c:v>0.15174626015668938</c:v>
                </c:pt>
                <c:pt idx="15567">
                  <c:v>0.15175416976220207</c:v>
                </c:pt>
                <c:pt idx="15568">
                  <c:v>0.15176251872237204</c:v>
                </c:pt>
                <c:pt idx="15569">
                  <c:v>0.15177262526510618</c:v>
                </c:pt>
                <c:pt idx="15570">
                  <c:v>0.1517831711138429</c:v>
                </c:pt>
                <c:pt idx="15571">
                  <c:v>0.15179327744785609</c:v>
                </c:pt>
                <c:pt idx="15572">
                  <c:v>0.15180074728126333</c:v>
                </c:pt>
                <c:pt idx="15573">
                  <c:v>0.15180777766173423</c:v>
                </c:pt>
                <c:pt idx="15574">
                  <c:v>0.15181656556781808</c:v>
                </c:pt>
                <c:pt idx="15575">
                  <c:v>0.1518266715643429</c:v>
                </c:pt>
                <c:pt idx="15576">
                  <c:v>0.15183985314545642</c:v>
                </c:pt>
                <c:pt idx="15577">
                  <c:v>0.15185435268399775</c:v>
                </c:pt>
                <c:pt idx="15578">
                  <c:v>0.15186709452916231</c:v>
                </c:pt>
                <c:pt idx="15579">
                  <c:v>0.15187763938169241</c:v>
                </c:pt>
                <c:pt idx="15580">
                  <c:v>0.15188730539883213</c:v>
                </c:pt>
                <c:pt idx="15581">
                  <c:v>0.15189828939580788</c:v>
                </c:pt>
                <c:pt idx="15582">
                  <c:v>0.15191147003292499</c:v>
                </c:pt>
                <c:pt idx="15583">
                  <c:v>0.15192640787830783</c:v>
                </c:pt>
                <c:pt idx="15584">
                  <c:v>0.15194046682307003</c:v>
                </c:pt>
                <c:pt idx="15585">
                  <c:v>0.15195276823760084</c:v>
                </c:pt>
                <c:pt idx="15586">
                  <c:v>0.15196463017258593</c:v>
                </c:pt>
                <c:pt idx="15587">
                  <c:v>0.15197649196686697</c:v>
                </c:pt>
                <c:pt idx="15588">
                  <c:v>0.15198791430245356</c:v>
                </c:pt>
                <c:pt idx="15589">
                  <c:v>0.15199845788104113</c:v>
                </c:pt>
                <c:pt idx="15590">
                  <c:v>0.15200768342111387</c:v>
                </c:pt>
                <c:pt idx="15591">
                  <c:v>0.15201471234690078</c:v>
                </c:pt>
                <c:pt idx="15592">
                  <c:v>0.1520234984346579</c:v>
                </c:pt>
                <c:pt idx="15593">
                  <c:v>0.15203535953068054</c:v>
                </c:pt>
                <c:pt idx="15594">
                  <c:v>0.15204809906970718</c:v>
                </c:pt>
                <c:pt idx="15595">
                  <c:v>0.15206083844643992</c:v>
                </c:pt>
                <c:pt idx="15596">
                  <c:v>0.15207445622141424</c:v>
                </c:pt>
                <c:pt idx="15597">
                  <c:v>0.15208719526237993</c:v>
                </c:pt>
                <c:pt idx="15598">
                  <c:v>0.15209729852430601</c:v>
                </c:pt>
                <c:pt idx="15599">
                  <c:v>0.1521074016841569</c:v>
                </c:pt>
                <c:pt idx="15600">
                  <c:v>0.15212014030543872</c:v>
                </c:pt>
                <c:pt idx="15601">
                  <c:v>0.15213639279355221</c:v>
                </c:pt>
                <c:pt idx="15602">
                  <c:v>0.15215352350859518</c:v>
                </c:pt>
                <c:pt idx="15603">
                  <c:v>0.15216670078201541</c:v>
                </c:pt>
                <c:pt idx="15604">
                  <c:v>0.1521746070627209</c:v>
                </c:pt>
                <c:pt idx="15605">
                  <c:v>0.15218163481531591</c:v>
                </c:pt>
                <c:pt idx="15606">
                  <c:v>0.1521921763516044</c:v>
                </c:pt>
                <c:pt idx="15607">
                  <c:v>0.15220447467016107</c:v>
                </c:pt>
                <c:pt idx="15608">
                  <c:v>0.15221545518392204</c:v>
                </c:pt>
                <c:pt idx="15609">
                  <c:v>0.15222687479033203</c:v>
                </c:pt>
                <c:pt idx="15610">
                  <c:v>0.15223961188979176</c:v>
                </c:pt>
                <c:pt idx="15611">
                  <c:v>0.15225234882701952</c:v>
                </c:pt>
                <c:pt idx="15612">
                  <c:v>0.15226332881511298</c:v>
                </c:pt>
                <c:pt idx="15613">
                  <c:v>0.15227562625864999</c:v>
                </c:pt>
                <c:pt idx="15614">
                  <c:v>0.15228836273717664</c:v>
                </c:pt>
                <c:pt idx="15615">
                  <c:v>0.15229846396686988</c:v>
                </c:pt>
                <c:pt idx="15616">
                  <c:v>0.15230856509452881</c:v>
                </c:pt>
                <c:pt idx="15617">
                  <c:v>0.15231910529286938</c:v>
                </c:pt>
                <c:pt idx="15618">
                  <c:v>0.15233096288320924</c:v>
                </c:pt>
                <c:pt idx="15619">
                  <c:v>0.15234325949505384</c:v>
                </c:pt>
                <c:pt idx="15620">
                  <c:v>0.15235336017024018</c:v>
                </c:pt>
                <c:pt idx="15621">
                  <c:v>0.15236170412931244</c:v>
                </c:pt>
                <c:pt idx="15622">
                  <c:v>0.15237004801876383</c:v>
                </c:pt>
                <c:pt idx="15623">
                  <c:v>0.15237927013137004</c:v>
                </c:pt>
                <c:pt idx="15624">
                  <c:v>0.15239068786724197</c:v>
                </c:pt>
                <c:pt idx="15625">
                  <c:v>0.15240430115117251</c:v>
                </c:pt>
                <c:pt idx="15626">
                  <c:v>0.15241791424978371</c:v>
                </c:pt>
                <c:pt idx="15627">
                  <c:v>0.1524293315444388</c:v>
                </c:pt>
                <c:pt idx="15628">
                  <c:v>0.15243723574899246</c:v>
                </c:pt>
                <c:pt idx="15629">
                  <c:v>0.15244382253839586</c:v>
                </c:pt>
                <c:pt idx="15630">
                  <c:v>0.15245216574269127</c:v>
                </c:pt>
                <c:pt idx="15631">
                  <c:v>0.15246358264629556</c:v>
                </c:pt>
                <c:pt idx="15632">
                  <c:v>0.15247675583464171</c:v>
                </c:pt>
                <c:pt idx="15633">
                  <c:v>0.15248905065386867</c:v>
                </c:pt>
                <c:pt idx="15634">
                  <c:v>0.15249871076293145</c:v>
                </c:pt>
                <c:pt idx="15635">
                  <c:v>0.15250661441911875</c:v>
                </c:pt>
                <c:pt idx="15636">
                  <c:v>0.15251583527238594</c:v>
                </c:pt>
                <c:pt idx="15637">
                  <c:v>0.1525268123677983</c:v>
                </c:pt>
                <c:pt idx="15638">
                  <c:v>0.15253735026603227</c:v>
                </c:pt>
                <c:pt idx="15639">
                  <c:v>0.15254657083589432</c:v>
                </c:pt>
                <c:pt idx="15640">
                  <c:v>0.1525566694577177</c:v>
                </c:pt>
                <c:pt idx="15641">
                  <c:v>0.15256764610490098</c:v>
                </c:pt>
                <c:pt idx="15642">
                  <c:v>0.15257950074852947</c:v>
                </c:pt>
                <c:pt idx="15643">
                  <c:v>0.15259311146235707</c:v>
                </c:pt>
                <c:pt idx="15644">
                  <c:v>0.15260628294451759</c:v>
                </c:pt>
                <c:pt idx="15645">
                  <c:v>0.15261725904712792</c:v>
                </c:pt>
                <c:pt idx="15646">
                  <c:v>0.15262516176640953</c:v>
                </c:pt>
                <c:pt idx="15647">
                  <c:v>0.15263218635334191</c:v>
                </c:pt>
                <c:pt idx="15648">
                  <c:v>0.15264052798623401</c:v>
                </c:pt>
                <c:pt idx="15649">
                  <c:v>0.15265150371297545</c:v>
                </c:pt>
                <c:pt idx="15650">
                  <c:v>0.15266511344683306</c:v>
                </c:pt>
                <c:pt idx="15651">
                  <c:v>0.15267960102450337</c:v>
                </c:pt>
                <c:pt idx="15652">
                  <c:v>0.15269013731279774</c:v>
                </c:pt>
                <c:pt idx="15653">
                  <c:v>0.15269935647399033</c:v>
                </c:pt>
                <c:pt idx="15654">
                  <c:v>0.15271077055580645</c:v>
                </c:pt>
                <c:pt idx="15655">
                  <c:v>0.15272394048832408</c:v>
                </c:pt>
                <c:pt idx="15656">
                  <c:v>0.15273491529959549</c:v>
                </c:pt>
                <c:pt idx="15657">
                  <c:v>0.15274413404798401</c:v>
                </c:pt>
                <c:pt idx="15658">
                  <c:v>0.15275423067489849</c:v>
                </c:pt>
                <c:pt idx="15659">
                  <c:v>0.15276696105918725</c:v>
                </c:pt>
                <c:pt idx="15660">
                  <c:v>0.15278013025170523</c:v>
                </c:pt>
                <c:pt idx="15661">
                  <c:v>0.15279154341160534</c:v>
                </c:pt>
                <c:pt idx="15662">
                  <c:v>0.15280295644124697</c:v>
                </c:pt>
                <c:pt idx="15663">
                  <c:v>0.15281524725057491</c:v>
                </c:pt>
                <c:pt idx="15664">
                  <c:v>0.15282841580722251</c:v>
                </c:pt>
                <c:pt idx="15665">
                  <c:v>0.15284114524714698</c:v>
                </c:pt>
                <c:pt idx="15666">
                  <c:v>0.15285431346276177</c:v>
                </c:pt>
                <c:pt idx="15667">
                  <c:v>0.15286704257303013</c:v>
                </c:pt>
                <c:pt idx="15668">
                  <c:v>0.15287626010345592</c:v>
                </c:pt>
                <c:pt idx="15669">
                  <c:v>0.15288372185157242</c:v>
                </c:pt>
                <c:pt idx="15670">
                  <c:v>0.15289469490942384</c:v>
                </c:pt>
                <c:pt idx="15671">
                  <c:v>0.15290830133393879</c:v>
                </c:pt>
                <c:pt idx="15672">
                  <c:v>0.15292146866526327</c:v>
                </c:pt>
                <c:pt idx="15673">
                  <c:v>0.15293419692073973</c:v>
                </c:pt>
                <c:pt idx="15674">
                  <c:v>0.15294780280778789</c:v>
                </c:pt>
                <c:pt idx="15675">
                  <c:v>0.15296228629058276</c:v>
                </c:pt>
                <c:pt idx="15676">
                  <c:v>0.15297633067963012</c:v>
                </c:pt>
                <c:pt idx="15677">
                  <c:v>0.15298905823683251</c:v>
                </c:pt>
                <c:pt idx="15678">
                  <c:v>0.15300090788585244</c:v>
                </c:pt>
                <c:pt idx="15679">
                  <c:v>0.15301319626245297</c:v>
                </c:pt>
                <c:pt idx="15680">
                  <c:v>0.15302548448805084</c:v>
                </c:pt>
                <c:pt idx="15681">
                  <c:v>0.15303865027648639</c:v>
                </c:pt>
                <c:pt idx="15682">
                  <c:v>0.15305313244356292</c:v>
                </c:pt>
                <c:pt idx="15683">
                  <c:v>0.15306805324482789</c:v>
                </c:pt>
                <c:pt idx="15684">
                  <c:v>0.15308253498609506</c:v>
                </c:pt>
                <c:pt idx="15685">
                  <c:v>0.15309657768643636</c:v>
                </c:pt>
                <c:pt idx="15686">
                  <c:v>0.1531110590146289</c:v>
                </c:pt>
                <c:pt idx="15687">
                  <c:v>0.15312510131442444</c:v>
                </c:pt>
                <c:pt idx="15688">
                  <c:v>0.1531373881649935</c:v>
                </c:pt>
                <c:pt idx="15689">
                  <c:v>0.15314791963103921</c:v>
                </c:pt>
                <c:pt idx="15690">
                  <c:v>0.15315888979023176</c:v>
                </c:pt>
                <c:pt idx="15691">
                  <c:v>0.15316942102983769</c:v>
                </c:pt>
                <c:pt idx="15692">
                  <c:v>0.15318082974759006</c:v>
                </c:pt>
                <c:pt idx="15693">
                  <c:v>0.15319311591345505</c:v>
                </c:pt>
                <c:pt idx="15694">
                  <c:v>0.15320627949509064</c:v>
                </c:pt>
                <c:pt idx="15695">
                  <c:v>0.15321900412596129</c:v>
                </c:pt>
                <c:pt idx="15696">
                  <c:v>0.15323128982282164</c:v>
                </c:pt>
                <c:pt idx="15697">
                  <c:v>0.15324313660184694</c:v>
                </c:pt>
                <c:pt idx="15698">
                  <c:v>0.15325673828617434</c:v>
                </c:pt>
                <c:pt idx="15699">
                  <c:v>0.15327209480419388</c:v>
                </c:pt>
                <c:pt idx="15700">
                  <c:v>0.15328613484287451</c:v>
                </c:pt>
                <c:pt idx="15701">
                  <c:v>0.15329929720011251</c:v>
                </c:pt>
                <c:pt idx="15702">
                  <c:v>0.1533133368568782</c:v>
                </c:pt>
                <c:pt idx="15703">
                  <c:v>0.15332869250577186</c:v>
                </c:pt>
                <c:pt idx="15704">
                  <c:v>0.15334360919605691</c:v>
                </c:pt>
                <c:pt idx="15705">
                  <c:v>0.15335764823071557</c:v>
                </c:pt>
                <c:pt idx="15706">
                  <c:v>0.15337124835759192</c:v>
                </c:pt>
                <c:pt idx="15707">
                  <c:v>0.15338528700423154</c:v>
                </c:pt>
                <c:pt idx="15708">
                  <c:v>0.15339800935751591</c:v>
                </c:pt>
                <c:pt idx="15709">
                  <c:v>0.15340941546768186</c:v>
                </c:pt>
                <c:pt idx="15710">
                  <c:v>0.15342301489053994</c:v>
                </c:pt>
                <c:pt idx="15711">
                  <c:v>0.15343880753660699</c:v>
                </c:pt>
                <c:pt idx="15712">
                  <c:v>0.15345416125895256</c:v>
                </c:pt>
                <c:pt idx="15713">
                  <c:v>0.15346907607779062</c:v>
                </c:pt>
                <c:pt idx="15714">
                  <c:v>0.15348267468932844</c:v>
                </c:pt>
                <c:pt idx="15715">
                  <c:v>0.15349364117683975</c:v>
                </c:pt>
                <c:pt idx="15716">
                  <c:v>0.15350460754408771</c:v>
                </c:pt>
                <c:pt idx="15717">
                  <c:v>0.1535168897326338</c:v>
                </c:pt>
                <c:pt idx="15718">
                  <c:v>0.15353048769399247</c:v>
                </c:pt>
                <c:pt idx="15719">
                  <c:v>0.15354320820012848</c:v>
                </c:pt>
                <c:pt idx="15720">
                  <c:v>0.15355636717413212</c:v>
                </c:pt>
                <c:pt idx="15721">
                  <c:v>0.1535708418455409</c:v>
                </c:pt>
                <c:pt idx="15722">
                  <c:v>0.15358487769045726</c:v>
                </c:pt>
                <c:pt idx="15723">
                  <c:v>0.15359847472735633</c:v>
                </c:pt>
                <c:pt idx="15724">
                  <c:v>0.15361251018442995</c:v>
                </c:pt>
                <c:pt idx="15725">
                  <c:v>0.15362742264172671</c:v>
                </c:pt>
                <c:pt idx="15726">
                  <c:v>0.15364233487664564</c:v>
                </c:pt>
                <c:pt idx="15727">
                  <c:v>0.1536563697181397</c:v>
                </c:pt>
                <c:pt idx="15728">
                  <c:v>0.15367040436265988</c:v>
                </c:pt>
                <c:pt idx="15729">
                  <c:v>0.15368356166300995</c:v>
                </c:pt>
                <c:pt idx="15730">
                  <c:v>0.15369759592590895</c:v>
                </c:pt>
                <c:pt idx="15731">
                  <c:v>0.15371294567543448</c:v>
                </c:pt>
                <c:pt idx="15732">
                  <c:v>0.15372697952595904</c:v>
                </c:pt>
                <c:pt idx="15733">
                  <c:v>0.15373969753288125</c:v>
                </c:pt>
                <c:pt idx="15734">
                  <c:v>0.15375329246486613</c:v>
                </c:pt>
                <c:pt idx="15735">
                  <c:v>0.15376557159941531</c:v>
                </c:pt>
                <c:pt idx="15736">
                  <c:v>0.15377960471142049</c:v>
                </c:pt>
                <c:pt idx="15737">
                  <c:v>0.15379451467715391</c:v>
                </c:pt>
                <c:pt idx="15738">
                  <c:v>0.15380854738300626</c:v>
                </c:pt>
                <c:pt idx="15739">
                  <c:v>0.15382170286590471</c:v>
                </c:pt>
                <c:pt idx="15740">
                  <c:v>0.1538348581757388</c:v>
                </c:pt>
                <c:pt idx="15741">
                  <c:v>0.15384889031547824</c:v>
                </c:pt>
                <c:pt idx="15742">
                  <c:v>0.15386379924820928</c:v>
                </c:pt>
                <c:pt idx="15743">
                  <c:v>0.15387826947035591</c:v>
                </c:pt>
                <c:pt idx="15744">
                  <c:v>0.15389361644685923</c:v>
                </c:pt>
                <c:pt idx="15745">
                  <c:v>0.15390940166268977</c:v>
                </c:pt>
                <c:pt idx="15746">
                  <c:v>0.15392255581887704</c:v>
                </c:pt>
                <c:pt idx="15747">
                  <c:v>0.15393264055477451</c:v>
                </c:pt>
                <c:pt idx="15748">
                  <c:v>0.15394316364901994</c:v>
                </c:pt>
                <c:pt idx="15749">
                  <c:v>0.15395544045235154</c:v>
                </c:pt>
                <c:pt idx="15750">
                  <c:v>0.15397034779663013</c:v>
                </c:pt>
                <c:pt idx="15751">
                  <c:v>0.15398613180129578</c:v>
                </c:pt>
                <c:pt idx="15752">
                  <c:v>0.15400016181851742</c:v>
                </c:pt>
                <c:pt idx="15753">
                  <c:v>0.15401287635160149</c:v>
                </c:pt>
                <c:pt idx="15754">
                  <c:v>0.15402471387501634</c:v>
                </c:pt>
                <c:pt idx="15755">
                  <c:v>0.15403435916086142</c:v>
                </c:pt>
                <c:pt idx="15756">
                  <c:v>0.15404225068917413</c:v>
                </c:pt>
                <c:pt idx="15757">
                  <c:v>0.15405058056816506</c:v>
                </c:pt>
                <c:pt idx="15758">
                  <c:v>0.15406154082954543</c:v>
                </c:pt>
                <c:pt idx="15759">
                  <c:v>0.15407513138682657</c:v>
                </c:pt>
                <c:pt idx="15760">
                  <c:v>0.15409003694695142</c:v>
                </c:pt>
                <c:pt idx="15761">
                  <c:v>0.1541049422849039</c:v>
                </c:pt>
                <c:pt idx="15762">
                  <c:v>0.1541202857830859</c:v>
                </c:pt>
                <c:pt idx="15763">
                  <c:v>0.15413738254660347</c:v>
                </c:pt>
                <c:pt idx="15764">
                  <c:v>0.15415272554704995</c:v>
                </c:pt>
                <c:pt idx="15765">
                  <c:v>0.15416762995064387</c:v>
                </c:pt>
                <c:pt idx="15766">
                  <c:v>0.15418428755060859</c:v>
                </c:pt>
                <c:pt idx="15767">
                  <c:v>0.15420138321994736</c:v>
                </c:pt>
                <c:pt idx="15768">
                  <c:v>0.15421935527515532</c:v>
                </c:pt>
                <c:pt idx="15769">
                  <c:v>0.15423688867628499</c:v>
                </c:pt>
                <c:pt idx="15770">
                  <c:v>0.15425179182553972</c:v>
                </c:pt>
                <c:pt idx="15771">
                  <c:v>0.15426581811606838</c:v>
                </c:pt>
                <c:pt idx="15772">
                  <c:v>0.15427984420986271</c:v>
                </c:pt>
                <c:pt idx="15773">
                  <c:v>0.15429167857347986</c:v>
                </c:pt>
                <c:pt idx="15774">
                  <c:v>0.15430219789023297</c:v>
                </c:pt>
                <c:pt idx="15775">
                  <c:v>0.15431490858367344</c:v>
                </c:pt>
                <c:pt idx="15776">
                  <c:v>0.15433068715076961</c:v>
                </c:pt>
                <c:pt idx="15777">
                  <c:v>0.1543469037519678</c:v>
                </c:pt>
                <c:pt idx="15778">
                  <c:v>0.15436136698522382</c:v>
                </c:pt>
                <c:pt idx="15779">
                  <c:v>0.15437758308891056</c:v>
                </c:pt>
                <c:pt idx="15780">
                  <c:v>0.15439642850065596</c:v>
                </c:pt>
                <c:pt idx="15781">
                  <c:v>0.15441571181016364</c:v>
                </c:pt>
                <c:pt idx="15782">
                  <c:v>0.15443324176886353</c:v>
                </c:pt>
                <c:pt idx="15783">
                  <c:v>0.15444945670707294</c:v>
                </c:pt>
                <c:pt idx="15784">
                  <c:v>0.15446479492014925</c:v>
                </c:pt>
                <c:pt idx="15785">
                  <c:v>0.15447794177268351</c:v>
                </c:pt>
                <c:pt idx="15786">
                  <c:v>0.1544910884523803</c:v>
                </c:pt>
                <c:pt idx="15787">
                  <c:v>0.15450554960042473</c:v>
                </c:pt>
                <c:pt idx="15788">
                  <c:v>0.1545217633662187</c:v>
                </c:pt>
                <c:pt idx="15789">
                  <c:v>0.15454016786287636</c:v>
                </c:pt>
                <c:pt idx="15790">
                  <c:v>0.15455813383051381</c:v>
                </c:pt>
                <c:pt idx="15791">
                  <c:v>0.15457566129276104</c:v>
                </c:pt>
                <c:pt idx="15792">
                  <c:v>0.15459231209734603</c:v>
                </c:pt>
                <c:pt idx="15793">
                  <c:v>0.15460983896055039</c:v>
                </c:pt>
                <c:pt idx="15794">
                  <c:v>0.1546269273564127</c:v>
                </c:pt>
                <c:pt idx="15795">
                  <c:v>0.15464182469403959</c:v>
                </c:pt>
                <c:pt idx="15796">
                  <c:v>0.15465584551495892</c:v>
                </c:pt>
                <c:pt idx="15797">
                  <c:v>0.15467161870351787</c:v>
                </c:pt>
                <c:pt idx="15798">
                  <c:v>0.15468826791042503</c:v>
                </c:pt>
                <c:pt idx="15799">
                  <c:v>0.15470447871396198</c:v>
                </c:pt>
                <c:pt idx="15800">
                  <c:v>0.15472112737378882</c:v>
                </c:pt>
                <c:pt idx="15801">
                  <c:v>0.15473865197943104</c:v>
                </c:pt>
                <c:pt idx="15802">
                  <c:v>0.15475486196622912</c:v>
                </c:pt>
                <c:pt idx="15803">
                  <c:v>0.15476844310421931</c:v>
                </c:pt>
                <c:pt idx="15804">
                  <c:v>0.15477983359386144</c:v>
                </c:pt>
                <c:pt idx="15805">
                  <c:v>0.15479297630530811</c:v>
                </c:pt>
                <c:pt idx="15806">
                  <c:v>0.15481049965188212</c:v>
                </c:pt>
                <c:pt idx="15807">
                  <c:v>0.15482889883530948</c:v>
                </c:pt>
                <c:pt idx="15808">
                  <c:v>0.1548455454238542</c:v>
                </c:pt>
                <c:pt idx="15809">
                  <c:v>0.15486131562054831</c:v>
                </c:pt>
                <c:pt idx="15810">
                  <c:v>0.15487620946684941</c:v>
                </c:pt>
                <c:pt idx="15811">
                  <c:v>0.15489197917997671</c:v>
                </c:pt>
                <c:pt idx="15812">
                  <c:v>0.15491037686432227</c:v>
                </c:pt>
                <c:pt idx="15813">
                  <c:v>0.15492965026584576</c:v>
                </c:pt>
                <c:pt idx="15814">
                  <c:v>0.15494804725714997</c:v>
                </c:pt>
                <c:pt idx="15815">
                  <c:v>0.15496425385003623</c:v>
                </c:pt>
                <c:pt idx="15816">
                  <c:v>0.15498089818555291</c:v>
                </c:pt>
                <c:pt idx="15817">
                  <c:v>0.15499754224404064</c:v>
                </c:pt>
                <c:pt idx="15818">
                  <c:v>0.15501462401601634</c:v>
                </c:pt>
                <c:pt idx="15819">
                  <c:v>0.15502907759517182</c:v>
                </c:pt>
                <c:pt idx="15820">
                  <c:v>0.15504353096542442</c:v>
                </c:pt>
                <c:pt idx="15821">
                  <c:v>0.15505973601093123</c:v>
                </c:pt>
                <c:pt idx="15822">
                  <c:v>0.15507506486634118</c:v>
                </c:pt>
                <c:pt idx="15823">
                  <c:v>0.15508820369824672</c:v>
                </c:pt>
                <c:pt idx="15824">
                  <c:v>0.15510002849936572</c:v>
                </c:pt>
                <c:pt idx="15825">
                  <c:v>0.15511448084418231</c:v>
                </c:pt>
                <c:pt idx="15826">
                  <c:v>0.15513199855787588</c:v>
                </c:pt>
                <c:pt idx="15827">
                  <c:v>0.15514995389594374</c:v>
                </c:pt>
                <c:pt idx="15828">
                  <c:v>0.15516703306467891</c:v>
                </c:pt>
                <c:pt idx="15829">
                  <c:v>0.15518323610896867</c:v>
                </c:pt>
                <c:pt idx="15830">
                  <c:v>0.15519943889072402</c:v>
                </c:pt>
                <c:pt idx="15831">
                  <c:v>0.15521695511622313</c:v>
                </c:pt>
                <c:pt idx="15832">
                  <c:v>0.15523709839625027</c:v>
                </c:pt>
                <c:pt idx="15833">
                  <c:v>0.15525417607670741</c:v>
                </c:pt>
                <c:pt idx="15834">
                  <c:v>0.15526818831464603</c:v>
                </c:pt>
                <c:pt idx="15835">
                  <c:v>0.15528044886178197</c:v>
                </c:pt>
                <c:pt idx="15836">
                  <c:v>0.15529358499547644</c:v>
                </c:pt>
                <c:pt idx="15837">
                  <c:v>0.15530584523124083</c:v>
                </c:pt>
                <c:pt idx="15838">
                  <c:v>0.15531635388511753</c:v>
                </c:pt>
                <c:pt idx="15839">
                  <c:v>0.15532730028214387</c:v>
                </c:pt>
                <c:pt idx="15840">
                  <c:v>0.1553395601045604</c:v>
                </c:pt>
                <c:pt idx="15841">
                  <c:v>0.1553535711461369</c:v>
                </c:pt>
                <c:pt idx="15842">
                  <c:v>0.15536977116824821</c:v>
                </c:pt>
                <c:pt idx="15843">
                  <c:v>0.15538553310003103</c:v>
                </c:pt>
                <c:pt idx="15844">
                  <c:v>0.15540085696219638</c:v>
                </c:pt>
                <c:pt idx="15845">
                  <c:v>0.15541486714497252</c:v>
                </c:pt>
                <c:pt idx="15846">
                  <c:v>0.15542843932235942</c:v>
                </c:pt>
                <c:pt idx="15847">
                  <c:v>0.15544244911870975</c:v>
                </c:pt>
                <c:pt idx="15848">
                  <c:v>0.1554573343122766</c:v>
                </c:pt>
                <c:pt idx="15849">
                  <c:v>0.15547221928427743</c:v>
                </c:pt>
                <c:pt idx="15850">
                  <c:v>0.15548622846729751</c:v>
                </c:pt>
                <c:pt idx="15851">
                  <c:v>0.15550067523173666</c:v>
                </c:pt>
                <c:pt idx="15852">
                  <c:v>0.15551512178747029</c:v>
                </c:pt>
                <c:pt idx="15853">
                  <c:v>0.1555295681345035</c:v>
                </c:pt>
                <c:pt idx="15854">
                  <c:v>0.15554270099616313</c:v>
                </c:pt>
                <c:pt idx="15855">
                  <c:v>0.15555670919183334</c:v>
                </c:pt>
                <c:pt idx="15856">
                  <c:v>0.15557203043116438</c:v>
                </c:pt>
                <c:pt idx="15857">
                  <c:v>0.15558778917529792</c:v>
                </c:pt>
                <c:pt idx="15858">
                  <c:v>0.15560223447259888</c:v>
                </c:pt>
                <c:pt idx="15859">
                  <c:v>0.15561536637998216</c:v>
                </c:pt>
                <c:pt idx="15860">
                  <c:v>0.15562718494918673</c:v>
                </c:pt>
                <c:pt idx="15861">
                  <c:v>0.15563900337871456</c:v>
                </c:pt>
                <c:pt idx="15862">
                  <c:v>0.15565169709189086</c:v>
                </c:pt>
                <c:pt idx="15863">
                  <c:v>0.15566482834975587</c:v>
                </c:pt>
                <c:pt idx="15864">
                  <c:v>0.15567839713507203</c:v>
                </c:pt>
                <c:pt idx="15865">
                  <c:v>0.15569196573627841</c:v>
                </c:pt>
                <c:pt idx="15866">
                  <c:v>0.15570422108880391</c:v>
                </c:pt>
                <c:pt idx="15867">
                  <c:v>0.15571341250463452</c:v>
                </c:pt>
                <c:pt idx="15868">
                  <c:v>0.15572347919646806</c:v>
                </c:pt>
                <c:pt idx="15869">
                  <c:v>0.15573485881303614</c:v>
                </c:pt>
                <c:pt idx="15870">
                  <c:v>0.15574536295954799</c:v>
                </c:pt>
                <c:pt idx="15871">
                  <c:v>0.15575499166359036</c:v>
                </c:pt>
                <c:pt idx="15872">
                  <c:v>0.15576593326019264</c:v>
                </c:pt>
                <c:pt idx="15873">
                  <c:v>0.15577818770625892</c:v>
                </c:pt>
                <c:pt idx="15874">
                  <c:v>0.1557895667002859</c:v>
                </c:pt>
                <c:pt idx="15875">
                  <c:v>0.15579875733170648</c:v>
                </c:pt>
                <c:pt idx="15876">
                  <c:v>0.15580575966085608</c:v>
                </c:pt>
                <c:pt idx="15877">
                  <c:v>0.15581101137554093</c:v>
                </c:pt>
                <c:pt idx="15878">
                  <c:v>0.15581582542310676</c:v>
                </c:pt>
                <c:pt idx="15879">
                  <c:v>0.15582501581319741</c:v>
                </c:pt>
                <c:pt idx="15880">
                  <c:v>0.15583770716541981</c:v>
                </c:pt>
                <c:pt idx="15881">
                  <c:v>0.15585171122922398</c:v>
                </c:pt>
                <c:pt idx="15882">
                  <c:v>0.15586527747902054</c:v>
                </c:pt>
                <c:pt idx="15883">
                  <c:v>0.15587884354477641</c:v>
                </c:pt>
                <c:pt idx="15884">
                  <c:v>0.15589022139350528</c:v>
                </c:pt>
                <c:pt idx="15885">
                  <c:v>0.15589766068614244</c:v>
                </c:pt>
                <c:pt idx="15886">
                  <c:v>0.15590378712087699</c:v>
                </c:pt>
                <c:pt idx="15887">
                  <c:v>0.15591166391038522</c:v>
                </c:pt>
                <c:pt idx="15888">
                  <c:v>0.15592304138569729</c:v>
                </c:pt>
                <c:pt idx="15889">
                  <c:v>0.15593748184102732</c:v>
                </c:pt>
                <c:pt idx="15890">
                  <c:v>0.1559527972476043</c:v>
                </c:pt>
                <c:pt idx="15891">
                  <c:v>0.15596548697822127</c:v>
                </c:pt>
                <c:pt idx="15892">
                  <c:v>0.1559759887024732</c:v>
                </c:pt>
                <c:pt idx="15893">
                  <c:v>0.15598430248929154</c:v>
                </c:pt>
                <c:pt idx="15894">
                  <c:v>0.15599217864462506</c:v>
                </c:pt>
                <c:pt idx="15895">
                  <c:v>0.15600005473792536</c:v>
                </c:pt>
                <c:pt idx="15896">
                  <c:v>0.15600749321352786</c:v>
                </c:pt>
                <c:pt idx="15897">
                  <c:v>0.15601624429045743</c:v>
                </c:pt>
                <c:pt idx="15898">
                  <c:v>0.15602762057597766</c:v>
                </c:pt>
                <c:pt idx="15899">
                  <c:v>0.15604074689845482</c:v>
                </c:pt>
                <c:pt idx="15900">
                  <c:v>0.15605387304863386</c:v>
                </c:pt>
                <c:pt idx="15901">
                  <c:v>0.15606306125124433</c:v>
                </c:pt>
                <c:pt idx="15902">
                  <c:v>0.15607006172990193</c:v>
                </c:pt>
                <c:pt idx="15903">
                  <c:v>0.15607531205673494</c:v>
                </c:pt>
                <c:pt idx="15904">
                  <c:v>0.15607968730803842</c:v>
                </c:pt>
                <c:pt idx="15905">
                  <c:v>0.15608625014910127</c:v>
                </c:pt>
                <c:pt idx="15906">
                  <c:v>0.15609543805423051</c:v>
                </c:pt>
                <c:pt idx="15907">
                  <c:v>0.15610506338810914</c:v>
                </c:pt>
                <c:pt idx="15908">
                  <c:v>0.15611468862934189</c:v>
                </c:pt>
                <c:pt idx="15909">
                  <c:v>0.15612518878684437</c:v>
                </c:pt>
                <c:pt idx="15910">
                  <c:v>0.15613700133224895</c:v>
                </c:pt>
                <c:pt idx="15911">
                  <c:v>0.15614793874987676</c:v>
                </c:pt>
                <c:pt idx="15912">
                  <c:v>0.15615493863437854</c:v>
                </c:pt>
                <c:pt idx="15913">
                  <c:v>0.15616062600445768</c:v>
                </c:pt>
                <c:pt idx="15914">
                  <c:v>0.15616762580015106</c:v>
                </c:pt>
                <c:pt idx="15915">
                  <c:v>0.15617593799389889</c:v>
                </c:pt>
                <c:pt idx="15916">
                  <c:v>0.15618337516131794</c:v>
                </c:pt>
                <c:pt idx="15917">
                  <c:v>0.15619212469923319</c:v>
                </c:pt>
                <c:pt idx="15918">
                  <c:v>0.15620218657319623</c:v>
                </c:pt>
                <c:pt idx="15919">
                  <c:v>0.15621224834591882</c:v>
                </c:pt>
                <c:pt idx="15920">
                  <c:v>0.15622318494057374</c:v>
                </c:pt>
                <c:pt idx="15921">
                  <c:v>0.15623324650201897</c:v>
                </c:pt>
                <c:pt idx="15922">
                  <c:v>0.15623937088116011</c:v>
                </c:pt>
                <c:pt idx="15923">
                  <c:v>0.15624243305666527</c:v>
                </c:pt>
                <c:pt idx="15924">
                  <c:v>0.15624593267433201</c:v>
                </c:pt>
                <c:pt idx="15925">
                  <c:v>0.15624855737954441</c:v>
                </c:pt>
                <c:pt idx="15926">
                  <c:v>0.15625205697577849</c:v>
                </c:pt>
                <c:pt idx="15927">
                  <c:v>0.15625949357711222</c:v>
                </c:pt>
                <c:pt idx="15928">
                  <c:v>0.15627086709571106</c:v>
                </c:pt>
                <c:pt idx="15929">
                  <c:v>0.15628180304929923</c:v>
                </c:pt>
                <c:pt idx="15930">
                  <c:v>0.15629142658952849</c:v>
                </c:pt>
                <c:pt idx="15931">
                  <c:v>0.15629973775428796</c:v>
                </c:pt>
                <c:pt idx="15932">
                  <c:v>0.15630586172622629</c:v>
                </c:pt>
                <c:pt idx="15933">
                  <c:v>0.15630892369813171</c:v>
                </c:pt>
                <c:pt idx="15934">
                  <c:v>0.15631111081518129</c:v>
                </c:pt>
                <c:pt idx="15935">
                  <c:v>0.15631592245585221</c:v>
                </c:pt>
                <c:pt idx="15936">
                  <c:v>0.15632335858226054</c:v>
                </c:pt>
                <c:pt idx="15937">
                  <c:v>0.15633079465337271</c:v>
                </c:pt>
                <c:pt idx="15938">
                  <c:v>0.1563382306691907</c:v>
                </c:pt>
                <c:pt idx="15939">
                  <c:v>0.15634654144496443</c:v>
                </c:pt>
                <c:pt idx="15940">
                  <c:v>0.1563526651302857</c:v>
                </c:pt>
                <c:pt idx="15941">
                  <c:v>0.15635791397357177</c:v>
                </c:pt>
                <c:pt idx="15942">
                  <c:v>0.15636491238843103</c:v>
                </c:pt>
                <c:pt idx="15943">
                  <c:v>0.15637059856444024</c:v>
                </c:pt>
                <c:pt idx="15944">
                  <c:v>0.1563762847081174</c:v>
                </c:pt>
                <c:pt idx="15945">
                  <c:v>0.1563828456029534</c:v>
                </c:pt>
                <c:pt idx="15946">
                  <c:v>0.15638984384333354</c:v>
                </c:pt>
                <c:pt idx="15947">
                  <c:v>0.15639552987758043</c:v>
                </c:pt>
                <c:pt idx="15948">
                  <c:v>0.15639990372807791</c:v>
                </c:pt>
                <c:pt idx="15949">
                  <c:v>0.15640646446795453</c:v>
                </c:pt>
                <c:pt idx="15950">
                  <c:v>0.15641433729898963</c:v>
                </c:pt>
                <c:pt idx="15951">
                  <c:v>0.15642046056916586</c:v>
                </c:pt>
                <c:pt idx="15952">
                  <c:v>0.15642658380184787</c:v>
                </c:pt>
                <c:pt idx="15953">
                  <c:v>0.15643183225716201</c:v>
                </c:pt>
                <c:pt idx="15954">
                  <c:v>0.15643664331700124</c:v>
                </c:pt>
                <c:pt idx="15955">
                  <c:v>0.15644232908515182</c:v>
                </c:pt>
                <c:pt idx="15956">
                  <c:v>0.15644539063922744</c:v>
                </c:pt>
                <c:pt idx="15957">
                  <c:v>0.15644582800332982</c:v>
                </c:pt>
                <c:pt idx="15958">
                  <c:v>0.15644626536724154</c:v>
                </c:pt>
                <c:pt idx="15959">
                  <c:v>0.15644888954669361</c:v>
                </c:pt>
                <c:pt idx="15960">
                  <c:v>0.15645457524521503</c:v>
                </c:pt>
                <c:pt idx="15961">
                  <c:v>0.15646288505413558</c:v>
                </c:pt>
                <c:pt idx="15962">
                  <c:v>0.15647250685188099</c:v>
                </c:pt>
                <c:pt idx="15963">
                  <c:v>0.15648169120882191</c:v>
                </c:pt>
                <c:pt idx="15964">
                  <c:v>0.15648912610265939</c:v>
                </c:pt>
                <c:pt idx="15965">
                  <c:v>0.15649568625719928</c:v>
                </c:pt>
                <c:pt idx="15966">
                  <c:v>0.15650180902927541</c:v>
                </c:pt>
                <c:pt idx="15967">
                  <c:v>0.15650661975246502</c:v>
                </c:pt>
                <c:pt idx="15968">
                  <c:v>0.15651099311710001</c:v>
                </c:pt>
                <c:pt idx="15969">
                  <c:v>0.15651580379610783</c:v>
                </c:pt>
                <c:pt idx="15970">
                  <c:v>0.15652192644501031</c:v>
                </c:pt>
                <c:pt idx="15971">
                  <c:v>0.15653067302127244</c:v>
                </c:pt>
                <c:pt idx="15972">
                  <c:v>0.15654029416680135</c:v>
                </c:pt>
                <c:pt idx="15973">
                  <c:v>0.15654816594429247</c:v>
                </c:pt>
                <c:pt idx="15974">
                  <c:v>0.15655647497553141</c:v>
                </c:pt>
                <c:pt idx="15975">
                  <c:v>0.15656259737542488</c:v>
                </c:pt>
                <c:pt idx="15976">
                  <c:v>0.15656565856131527</c:v>
                </c:pt>
                <c:pt idx="15977">
                  <c:v>0.15656959435797613</c:v>
                </c:pt>
                <c:pt idx="15978">
                  <c:v>0.15657571667754802</c:v>
                </c:pt>
                <c:pt idx="15979">
                  <c:v>0.15658183895963734</c:v>
                </c:pt>
                <c:pt idx="15980">
                  <c:v>0.15658664929784141</c:v>
                </c:pt>
                <c:pt idx="15981">
                  <c:v>0.15659364611210458</c:v>
                </c:pt>
                <c:pt idx="15982">
                  <c:v>0.15660108017361871</c:v>
                </c:pt>
                <c:pt idx="15983">
                  <c:v>0.15660851417986821</c:v>
                </c:pt>
                <c:pt idx="15984">
                  <c:v>0.15661594813085344</c:v>
                </c:pt>
                <c:pt idx="15985">
                  <c:v>0.15662294474012181</c:v>
                </c:pt>
                <c:pt idx="15986">
                  <c:v>0.1566303785838323</c:v>
                </c:pt>
                <c:pt idx="15987">
                  <c:v>0.15663824965223375</c:v>
                </c:pt>
                <c:pt idx="15988">
                  <c:v>0.15664480882857584</c:v>
                </c:pt>
                <c:pt idx="15989">
                  <c:v>0.15665093068767971</c:v>
                </c:pt>
                <c:pt idx="15990">
                  <c:v>0.1566583643233507</c:v>
                </c:pt>
                <c:pt idx="15991">
                  <c:v>0.156665797903763</c:v>
                </c:pt>
                <c:pt idx="15992">
                  <c:v>0.15667323142891781</c:v>
                </c:pt>
                <c:pt idx="15993">
                  <c:v>0.15667935311402545</c:v>
                </c:pt>
                <c:pt idx="15994">
                  <c:v>0.15668547476165814</c:v>
                </c:pt>
                <c:pt idx="15995">
                  <c:v>0.15669247088449462</c:v>
                </c:pt>
                <c:pt idx="15996">
                  <c:v>0.15670034146418024</c:v>
                </c:pt>
                <c:pt idx="15997">
                  <c:v>0.15670952372885452</c:v>
                </c:pt>
                <c:pt idx="15998">
                  <c:v>0.15671958039818643</c:v>
                </c:pt>
                <c:pt idx="15999">
                  <c:v>0.15673007420618379</c:v>
                </c:pt>
                <c:pt idx="16000">
                  <c:v>0.15674013066884951</c:v>
                </c:pt>
                <c:pt idx="16001">
                  <c:v>0.15675106149182488</c:v>
                </c:pt>
                <c:pt idx="16002">
                  <c:v>0.15676286664643643</c:v>
                </c:pt>
                <c:pt idx="16003">
                  <c:v>0.1567720483370085</c:v>
                </c:pt>
                <c:pt idx="16004">
                  <c:v>0.15677729497948531</c:v>
                </c:pt>
                <c:pt idx="16005">
                  <c:v>0.15678166716052164</c:v>
                </c:pt>
                <c:pt idx="16006">
                  <c:v>0.15678778818185779</c:v>
                </c:pt>
                <c:pt idx="16007">
                  <c:v>0.15679696964361198</c:v>
                </c:pt>
                <c:pt idx="16008">
                  <c:v>0.15680789984531157</c:v>
                </c:pt>
                <c:pt idx="16009">
                  <c:v>0.15681708112241444</c:v>
                </c:pt>
                <c:pt idx="16010">
                  <c:v>0.15682320192698498</c:v>
                </c:pt>
                <c:pt idx="16011">
                  <c:v>0.15682669951277653</c:v>
                </c:pt>
                <c:pt idx="16012">
                  <c:v>0.15683019708633503</c:v>
                </c:pt>
                <c:pt idx="16013">
                  <c:v>0.15683500623000349</c:v>
                </c:pt>
                <c:pt idx="16014">
                  <c:v>0.15684068973361229</c:v>
                </c:pt>
                <c:pt idx="16015">
                  <c:v>0.15684593601596575</c:v>
                </c:pt>
                <c:pt idx="16016">
                  <c:v>0.15685205664392454</c:v>
                </c:pt>
                <c:pt idx="16017">
                  <c:v>0.15685817723442172</c:v>
                </c:pt>
                <c:pt idx="16018">
                  <c:v>0.15686342342503157</c:v>
                </c:pt>
                <c:pt idx="16019">
                  <c:v>0.15686866958811893</c:v>
                </c:pt>
                <c:pt idx="16020">
                  <c:v>0.1568739157236842</c:v>
                </c:pt>
                <c:pt idx="16021">
                  <c:v>0.15687785030729742</c:v>
                </c:pt>
                <c:pt idx="16022">
                  <c:v>0.15688353356740781</c:v>
                </c:pt>
                <c:pt idx="16023">
                  <c:v>0.15689315131862891</c:v>
                </c:pt>
                <c:pt idx="16024">
                  <c:v>0.15690451763263391</c:v>
                </c:pt>
                <c:pt idx="16025">
                  <c:v>0.15691457234117751</c:v>
                </c:pt>
                <c:pt idx="16026">
                  <c:v>0.1569228783285046</c:v>
                </c:pt>
                <c:pt idx="16027">
                  <c:v>0.15692899848554812</c:v>
                </c:pt>
                <c:pt idx="16028">
                  <c:v>0.15693337000336097</c:v>
                </c:pt>
                <c:pt idx="16029">
                  <c:v>0.15693730435305336</c:v>
                </c:pt>
                <c:pt idx="16030">
                  <c:v>0.15694298727528208</c:v>
                </c:pt>
                <c:pt idx="16031">
                  <c:v>0.15695216731219888</c:v>
                </c:pt>
                <c:pt idx="16032">
                  <c:v>0.15696440723033156</c:v>
                </c:pt>
                <c:pt idx="16033">
                  <c:v>0.1569766469986501</c:v>
                </c:pt>
                <c:pt idx="16034">
                  <c:v>0.15698670098198386</c:v>
                </c:pt>
                <c:pt idx="16035">
                  <c:v>0.15699631774102285</c:v>
                </c:pt>
                <c:pt idx="16036">
                  <c:v>0.15700768288247305</c:v>
                </c:pt>
                <c:pt idx="16037">
                  <c:v>0.15702079634672234</c:v>
                </c:pt>
                <c:pt idx="16038">
                  <c:v>0.15703478385238331</c:v>
                </c:pt>
                <c:pt idx="16039">
                  <c:v>0.15704833406192001</c:v>
                </c:pt>
                <c:pt idx="16040">
                  <c:v>0.1570601357077252</c:v>
                </c:pt>
                <c:pt idx="16041">
                  <c:v>0.15706931466928303</c:v>
                </c:pt>
                <c:pt idx="16042">
                  <c:v>0.15707718228356021</c:v>
                </c:pt>
                <c:pt idx="16043">
                  <c:v>0.15708373858150732</c:v>
                </c:pt>
                <c:pt idx="16044">
                  <c:v>0.15708810942292495</c:v>
                </c:pt>
                <c:pt idx="16045">
                  <c:v>0.15709379148820701</c:v>
                </c:pt>
                <c:pt idx="16046">
                  <c:v>0.15710122183255293</c:v>
                </c:pt>
                <c:pt idx="16047">
                  <c:v>0.15710777797289224</c:v>
                </c:pt>
                <c:pt idx="16048">
                  <c:v>0.15711389699842862</c:v>
                </c:pt>
                <c:pt idx="16049">
                  <c:v>0.15712307546652921</c:v>
                </c:pt>
                <c:pt idx="16050">
                  <c:v>0.15713531329295166</c:v>
                </c:pt>
                <c:pt idx="16051">
                  <c:v>0.15714667685481631</c:v>
                </c:pt>
                <c:pt idx="16052">
                  <c:v>0.15715498091451816</c:v>
                </c:pt>
                <c:pt idx="16053">
                  <c:v>0.15716372195549769</c:v>
                </c:pt>
                <c:pt idx="16054">
                  <c:v>0.15717289996629494</c:v>
                </c:pt>
                <c:pt idx="16055">
                  <c:v>0.15718164085064526</c:v>
                </c:pt>
                <c:pt idx="16056">
                  <c:v>0.15719038165859311</c:v>
                </c:pt>
                <c:pt idx="16057">
                  <c:v>0.15719955942471173</c:v>
                </c:pt>
                <c:pt idx="16058">
                  <c:v>0.15720786304528711</c:v>
                </c:pt>
                <c:pt idx="16059">
                  <c:v>0.15721616659691301</c:v>
                </c:pt>
                <c:pt idx="16060">
                  <c:v>0.15722752924003852</c:v>
                </c:pt>
                <c:pt idx="16061">
                  <c:v>0.15723889175405614</c:v>
                </c:pt>
                <c:pt idx="16062">
                  <c:v>0.15724894310114448</c:v>
                </c:pt>
                <c:pt idx="16063">
                  <c:v>0.15725855733860639</c:v>
                </c:pt>
                <c:pt idx="16064">
                  <c:v>0.15726904549223739</c:v>
                </c:pt>
                <c:pt idx="16065">
                  <c:v>0.15727865953643297</c:v>
                </c:pt>
                <c:pt idx="16066">
                  <c:v>0.15728696250021953</c:v>
                </c:pt>
                <c:pt idx="16067">
                  <c:v>0.15729439140938276</c:v>
                </c:pt>
                <c:pt idx="16068">
                  <c:v>0.15730269424254953</c:v>
                </c:pt>
                <c:pt idx="16069">
                  <c:v>0.15731056002090771</c:v>
                </c:pt>
                <c:pt idx="16070">
                  <c:v>0.1573175517719525</c:v>
                </c:pt>
                <c:pt idx="16071">
                  <c:v>0.15732585441282618</c:v>
                </c:pt>
                <c:pt idx="16072">
                  <c:v>0.15733546791087641</c:v>
                </c:pt>
                <c:pt idx="16073">
                  <c:v>0.15734420737436108</c:v>
                </c:pt>
                <c:pt idx="16074">
                  <c:v>0.15735163585827083</c:v>
                </c:pt>
                <c:pt idx="16075">
                  <c:v>0.15735993821616237</c:v>
                </c:pt>
                <c:pt idx="16076">
                  <c:v>0.15737217314426027</c:v>
                </c:pt>
                <c:pt idx="16077">
                  <c:v>0.15738571878290367</c:v>
                </c:pt>
                <c:pt idx="16078">
                  <c:v>0.15739576865429813</c:v>
                </c:pt>
                <c:pt idx="16079">
                  <c:v>0.15740363370059052</c:v>
                </c:pt>
                <c:pt idx="16080">
                  <c:v>0.15741106174306768</c:v>
                </c:pt>
                <c:pt idx="16081">
                  <c:v>0.15741805279146739</c:v>
                </c:pt>
                <c:pt idx="16082">
                  <c:v>0.15742679153323699</c:v>
                </c:pt>
                <c:pt idx="16083">
                  <c:v>0.15743815178337237</c:v>
                </c:pt>
                <c:pt idx="16084">
                  <c:v>0.15744994882961047</c:v>
                </c:pt>
                <c:pt idx="16085">
                  <c:v>0.1574595611347592</c:v>
                </c:pt>
                <c:pt idx="16086">
                  <c:v>0.15746786259666881</c:v>
                </c:pt>
                <c:pt idx="16087">
                  <c:v>0.15747616398966421</c:v>
                </c:pt>
                <c:pt idx="16088">
                  <c:v>0.15748446531374721</c:v>
                </c:pt>
                <c:pt idx="16089">
                  <c:v>0.15749189275583042</c:v>
                </c:pt>
                <c:pt idx="16090">
                  <c:v>0.1574980094314172</c:v>
                </c:pt>
                <c:pt idx="16091">
                  <c:v>0.15750543677290313</c:v>
                </c:pt>
                <c:pt idx="16092">
                  <c:v>0.15751461164798791</c:v>
                </c:pt>
                <c:pt idx="16093">
                  <c:v>0.15752466022411563</c:v>
                </c:pt>
                <c:pt idx="16094">
                  <c:v>0.15753296114562751</c:v>
                </c:pt>
                <c:pt idx="16095">
                  <c:v>0.15754038822752051</c:v>
                </c:pt>
                <c:pt idx="16096">
                  <c:v>0.15754563084035142</c:v>
                </c:pt>
                <c:pt idx="16097">
                  <c:v>0.15754912590030251</c:v>
                </c:pt>
                <c:pt idx="16098">
                  <c:v>0.15755043654463508</c:v>
                </c:pt>
                <c:pt idx="16099">
                  <c:v>0.15755262094803812</c:v>
                </c:pt>
                <c:pt idx="16100">
                  <c:v>0.15755830037455593</c:v>
                </c:pt>
                <c:pt idx="16101">
                  <c:v>0.15756485351891841</c:v>
                </c:pt>
                <c:pt idx="16102">
                  <c:v>0.15757184349223882</c:v>
                </c:pt>
                <c:pt idx="16103">
                  <c:v>0.15757970715382166</c:v>
                </c:pt>
                <c:pt idx="16104">
                  <c:v>0.15758800761840749</c:v>
                </c:pt>
                <c:pt idx="16105">
                  <c:v>0.15759456056809781</c:v>
                </c:pt>
                <c:pt idx="16106">
                  <c:v>0.15760067661573282</c:v>
                </c:pt>
                <c:pt idx="16107">
                  <c:v>0.15760722948240488</c:v>
                </c:pt>
                <c:pt idx="16108">
                  <c:v>0.15761465601272326</c:v>
                </c:pt>
                <c:pt idx="16109">
                  <c:v>0.15762339303660461</c:v>
                </c:pt>
                <c:pt idx="16110">
                  <c:v>0.15763387736450019</c:v>
                </c:pt>
                <c:pt idx="16111">
                  <c:v>0.1576443615824763</c:v>
                </c:pt>
                <c:pt idx="16112">
                  <c:v>0.15765440885489293</c:v>
                </c:pt>
                <c:pt idx="16113">
                  <c:v>0.15766358236328584</c:v>
                </c:pt>
                <c:pt idx="16114">
                  <c:v>0.1576727557875264</c:v>
                </c:pt>
                <c:pt idx="16115">
                  <c:v>0.15768018183122987</c:v>
                </c:pt>
                <c:pt idx="16116">
                  <c:v>0.15768629735522527</c:v>
                </c:pt>
                <c:pt idx="16117">
                  <c:v>0.15769459693511345</c:v>
                </c:pt>
                <c:pt idx="16118">
                  <c:v>0.15770377007484998</c:v>
                </c:pt>
                <c:pt idx="16119">
                  <c:v>0.15771206950972427</c:v>
                </c:pt>
                <c:pt idx="16120">
                  <c:v>0.15772036887571811</c:v>
                </c:pt>
                <c:pt idx="16121">
                  <c:v>0.15772910497603657</c:v>
                </c:pt>
                <c:pt idx="16122">
                  <c:v>0.15773740420064891</c:v>
                </c:pt>
                <c:pt idx="16123">
                  <c:v>0.15774395617142745</c:v>
                </c:pt>
                <c:pt idx="16124">
                  <c:v>0.15774919771714177</c:v>
                </c:pt>
                <c:pt idx="16125">
                  <c:v>0.15775487602732882</c:v>
                </c:pt>
                <c:pt idx="16126">
                  <c:v>0.15776186467252751</c:v>
                </c:pt>
                <c:pt idx="16127">
                  <c:v>0.15777016362526519</c:v>
                </c:pt>
                <c:pt idx="16128">
                  <c:v>0.15778064641449102</c:v>
                </c:pt>
                <c:pt idx="16129">
                  <c:v>0.15779112909382895</c:v>
                </c:pt>
                <c:pt idx="16130">
                  <c:v>0.15779942780370723</c:v>
                </c:pt>
                <c:pt idx="16131">
                  <c:v>0.15780466905867313</c:v>
                </c:pt>
                <c:pt idx="16132">
                  <c:v>0.15780947351825991</c:v>
                </c:pt>
                <c:pt idx="16133">
                  <c:v>0.1578151514861941</c:v>
                </c:pt>
                <c:pt idx="16134">
                  <c:v>0.15782257647253958</c:v>
                </c:pt>
                <c:pt idx="16135">
                  <c:v>0.1578304381626984</c:v>
                </c:pt>
                <c:pt idx="16136">
                  <c:v>0.15783786303554179</c:v>
                </c:pt>
                <c:pt idx="16137">
                  <c:v>0.15784616135759946</c:v>
                </c:pt>
                <c:pt idx="16138">
                  <c:v>0.15785620660269359</c:v>
                </c:pt>
                <c:pt idx="16139">
                  <c:v>0.15786712523291221</c:v>
                </c:pt>
                <c:pt idx="16140">
                  <c:v>0.1578767335288897</c:v>
                </c:pt>
                <c:pt idx="16141">
                  <c:v>0.1578837213225244</c:v>
                </c:pt>
                <c:pt idx="16142">
                  <c:v>0.15789027233471034</c:v>
                </c:pt>
                <c:pt idx="16143">
                  <c:v>0.15789988040828756</c:v>
                </c:pt>
                <c:pt idx="16144">
                  <c:v>0.15791123528531661</c:v>
                </c:pt>
                <c:pt idx="16145">
                  <c:v>0.15792171659582982</c:v>
                </c:pt>
                <c:pt idx="16146">
                  <c:v>0.15793045093733932</c:v>
                </c:pt>
                <c:pt idx="16147">
                  <c:v>0.15793743835561919</c:v>
                </c:pt>
                <c:pt idx="16148">
                  <c:v>0.15794398901591492</c:v>
                </c:pt>
                <c:pt idx="16149">
                  <c:v>0.15795184975162727</c:v>
                </c:pt>
                <c:pt idx="16150">
                  <c:v>0.15796014712784434</c:v>
                </c:pt>
                <c:pt idx="16151">
                  <c:v>0.15796844443521535</c:v>
                </c:pt>
                <c:pt idx="16152">
                  <c:v>0.15797586828345395</c:v>
                </c:pt>
                <c:pt idx="16153">
                  <c:v>0.1579850388434241</c:v>
                </c:pt>
                <c:pt idx="16154">
                  <c:v>0.15799508269356369</c:v>
                </c:pt>
                <c:pt idx="16155">
                  <c:v>0.15800381639429473</c:v>
                </c:pt>
                <c:pt idx="16156">
                  <c:v>0.15801211333933776</c:v>
                </c:pt>
                <c:pt idx="16157">
                  <c:v>0.15801997353956337</c:v>
                </c:pt>
                <c:pt idx="16158">
                  <c:v>0.15802914369507384</c:v>
                </c:pt>
                <c:pt idx="16159">
                  <c:v>0.15803962376983174</c:v>
                </c:pt>
                <c:pt idx="16160">
                  <c:v>0.15805010373475886</c:v>
                </c:pt>
                <c:pt idx="16161">
                  <c:v>0.15805883695496808</c:v>
                </c:pt>
                <c:pt idx="16162">
                  <c:v>0.15806582347622214</c:v>
                </c:pt>
                <c:pt idx="16163">
                  <c:v>0.15807106333512994</c:v>
                </c:pt>
                <c:pt idx="16164">
                  <c:v>0.1580745565591487</c:v>
                </c:pt>
                <c:pt idx="16165">
                  <c:v>0.15807804977096501</c:v>
                </c:pt>
                <c:pt idx="16166">
                  <c:v>0.15808241626857519</c:v>
                </c:pt>
                <c:pt idx="16167">
                  <c:v>0.15808590945293602</c:v>
                </c:pt>
                <c:pt idx="16168">
                  <c:v>0.15809027591622751</c:v>
                </c:pt>
                <c:pt idx="16169">
                  <c:v>0.15809900878561245</c:v>
                </c:pt>
                <c:pt idx="16170">
                  <c:v>0.15810948812820852</c:v>
                </c:pt>
                <c:pt idx="16171">
                  <c:v>0.15811865746289702</c:v>
                </c:pt>
                <c:pt idx="16172">
                  <c:v>0.15812782671350922</c:v>
                </c:pt>
                <c:pt idx="16173">
                  <c:v>0.15813743250492865</c:v>
                </c:pt>
                <c:pt idx="16174">
                  <c:v>0.15814660158339053</c:v>
                </c:pt>
                <c:pt idx="16175">
                  <c:v>0.15815533396090686</c:v>
                </c:pt>
                <c:pt idx="16176">
                  <c:v>0.15816275642184099</c:v>
                </c:pt>
                <c:pt idx="16177">
                  <c:v>0.15817017882768297</c:v>
                </c:pt>
                <c:pt idx="16178">
                  <c:v>0.15817847439254656</c:v>
                </c:pt>
                <c:pt idx="16179">
                  <c:v>0.15818589668172486</c:v>
                </c:pt>
                <c:pt idx="16180">
                  <c:v>0.1581933189158129</c:v>
                </c:pt>
                <c:pt idx="16181">
                  <c:v>0.15820117769186104</c:v>
                </c:pt>
                <c:pt idx="16182">
                  <c:v>0.15820859981253138</c:v>
                </c:pt>
                <c:pt idx="16183">
                  <c:v>0.15821733164867488</c:v>
                </c:pt>
                <c:pt idx="16184">
                  <c:v>0.1582260634085742</c:v>
                </c:pt>
                <c:pt idx="16185">
                  <c:v>0.15823392192729599</c:v>
                </c:pt>
                <c:pt idx="16186">
                  <c:v>0.15824134380493934</c:v>
                </c:pt>
                <c:pt idx="16187">
                  <c:v>0.15824920220358091</c:v>
                </c:pt>
                <c:pt idx="16188">
                  <c:v>0.15825749711292997</c:v>
                </c:pt>
                <c:pt idx="16189">
                  <c:v>0.15826535538463388</c:v>
                </c:pt>
                <c:pt idx="16190">
                  <c:v>0.15827277702898637</c:v>
                </c:pt>
                <c:pt idx="16191">
                  <c:v>0.15827845236691479</c:v>
                </c:pt>
                <c:pt idx="16192">
                  <c:v>0.1582828179895571</c:v>
                </c:pt>
                <c:pt idx="16193">
                  <c:v>0.15828805671157103</c:v>
                </c:pt>
                <c:pt idx="16194">
                  <c:v>0.15829416851923447</c:v>
                </c:pt>
                <c:pt idx="16195">
                  <c:v>0.15830115339653841</c:v>
                </c:pt>
                <c:pt idx="16196">
                  <c:v>0.15830988442455998</c:v>
                </c:pt>
                <c:pt idx="16197">
                  <c:v>0.15831861537635183</c:v>
                </c:pt>
                <c:pt idx="16198">
                  <c:v>0.15832560008290034</c:v>
                </c:pt>
                <c:pt idx="16199">
                  <c:v>0.15833040204035298</c:v>
                </c:pt>
                <c:pt idx="16200">
                  <c:v>0.15833738666457564</c:v>
                </c:pt>
                <c:pt idx="16201">
                  <c:v>0.15834873657488982</c:v>
                </c:pt>
                <c:pt idx="16202">
                  <c:v>0.1583587767727864</c:v>
                </c:pt>
                <c:pt idx="16203">
                  <c:v>0.15836576119882606</c:v>
                </c:pt>
                <c:pt idx="16204">
                  <c:v>0.15837274557608375</c:v>
                </c:pt>
                <c:pt idx="16205">
                  <c:v>0.15838103946071874</c:v>
                </c:pt>
                <c:pt idx="16206">
                  <c:v>0.15838846024655823</c:v>
                </c:pt>
                <c:pt idx="16207">
                  <c:v>0.15839631748918998</c:v>
                </c:pt>
                <c:pt idx="16208">
                  <c:v>0.15840504768637481</c:v>
                </c:pt>
                <c:pt idx="16209">
                  <c:v>0.15841377780734381</c:v>
                </c:pt>
                <c:pt idx="16210">
                  <c:v>0.15842163485105237</c:v>
                </c:pt>
                <c:pt idx="16211">
                  <c:v>0.1584303648272154</c:v>
                </c:pt>
                <c:pt idx="16212">
                  <c:v>0.15843996771297</c:v>
                </c:pt>
                <c:pt idx="16213">
                  <c:v>0.15844869752908938</c:v>
                </c:pt>
                <c:pt idx="16214">
                  <c:v>0.15845742726899983</c:v>
                </c:pt>
                <c:pt idx="16215">
                  <c:v>0.15846659341388741</c:v>
                </c:pt>
                <c:pt idx="16216">
                  <c:v>0.15847532299757372</c:v>
                </c:pt>
                <c:pt idx="16217">
                  <c:v>0.15848274308379087</c:v>
                </c:pt>
                <c:pt idx="16218">
                  <c:v>0.15848929017296617</c:v>
                </c:pt>
                <c:pt idx="16219">
                  <c:v>0.15849321840589636</c:v>
                </c:pt>
                <c:pt idx="16220">
                  <c:v>0.15849758309105402</c:v>
                </c:pt>
                <c:pt idx="16221">
                  <c:v>0.15850238422272442</c:v>
                </c:pt>
                <c:pt idx="16222">
                  <c:v>0.15850587594036991</c:v>
                </c:pt>
                <c:pt idx="16223">
                  <c:v>0.15850893118330886</c:v>
                </c:pt>
                <c:pt idx="16224">
                  <c:v>0.158513732260496</c:v>
                </c:pt>
                <c:pt idx="16225">
                  <c:v>0.15852115206171941</c:v>
                </c:pt>
                <c:pt idx="16226">
                  <c:v>0.15852988116914651</c:v>
                </c:pt>
                <c:pt idx="16227">
                  <c:v>0.15854035599747957</c:v>
                </c:pt>
                <c:pt idx="16228">
                  <c:v>0.15855126716031934</c:v>
                </c:pt>
                <c:pt idx="16229">
                  <c:v>0.15855999600487333</c:v>
                </c:pt>
                <c:pt idx="16230">
                  <c:v>0.15856610615072714</c:v>
                </c:pt>
                <c:pt idx="16231">
                  <c:v>0.1585722162592467</c:v>
                </c:pt>
                <c:pt idx="16232">
                  <c:v>0.1585761441664385</c:v>
                </c:pt>
                <c:pt idx="16233">
                  <c:v>0.15857788989801541</c:v>
                </c:pt>
                <c:pt idx="16234">
                  <c:v>0.15858050848966684</c:v>
                </c:pt>
                <c:pt idx="16235">
                  <c:v>0.15858487279384847</c:v>
                </c:pt>
                <c:pt idx="16236">
                  <c:v>0.15859010993372424</c:v>
                </c:pt>
                <c:pt idx="16237">
                  <c:v>0.15859621989558073</c:v>
                </c:pt>
                <c:pt idx="16238">
                  <c:v>0.1586032026634189</c:v>
                </c:pt>
                <c:pt idx="16239">
                  <c:v>0.1586075668685574</c:v>
                </c:pt>
                <c:pt idx="16240">
                  <c:v>0.15861105821895513</c:v>
                </c:pt>
                <c:pt idx="16241">
                  <c:v>0.15861629522169648</c:v>
                </c:pt>
                <c:pt idx="16242">
                  <c:v>0.15862284143655483</c:v>
                </c:pt>
                <c:pt idx="16243">
                  <c:v>0.15862895119842702</c:v>
                </c:pt>
                <c:pt idx="16244">
                  <c:v>0.15863287888277561</c:v>
                </c:pt>
                <c:pt idx="16245">
                  <c:v>0.15863593373771473</c:v>
                </c:pt>
                <c:pt idx="16246">
                  <c:v>0.1586398613946382</c:v>
                </c:pt>
                <c:pt idx="16247">
                  <c:v>0.15864597105252357</c:v>
                </c:pt>
                <c:pt idx="16248">
                  <c:v>0.15865382627209879</c:v>
                </c:pt>
                <c:pt idx="16249">
                  <c:v>0.15866255422148023</c:v>
                </c:pt>
                <c:pt idx="16250">
                  <c:v>0.15867040931079271</c:v>
                </c:pt>
                <c:pt idx="16251">
                  <c:v>0.1586787007270167</c:v>
                </c:pt>
                <c:pt idx="16252">
                  <c:v>0.15868655568949849</c:v>
                </c:pt>
                <c:pt idx="16253">
                  <c:v>0.15869266506210525</c:v>
                </c:pt>
                <c:pt idx="16254">
                  <c:v>0.15869615611540847</c:v>
                </c:pt>
                <c:pt idx="16255">
                  <c:v>0.15870008353580686</c:v>
                </c:pt>
                <c:pt idx="16256">
                  <c:v>0.15870532007234417</c:v>
                </c:pt>
                <c:pt idx="16257">
                  <c:v>0.15870924745675186</c:v>
                </c:pt>
                <c:pt idx="16258">
                  <c:v>0.15871273845216569</c:v>
                </c:pt>
                <c:pt idx="16259">
                  <c:v>0.15871753855096044</c:v>
                </c:pt>
                <c:pt idx="16260">
                  <c:v>0.15872495684014137</c:v>
                </c:pt>
                <c:pt idx="16261">
                  <c:v>0.15873193870910049</c:v>
                </c:pt>
                <c:pt idx="16262">
                  <c:v>0.15873804780445275</c:v>
                </c:pt>
                <c:pt idx="16263">
                  <c:v>0.15874415686248405</c:v>
                </c:pt>
                <c:pt idx="16264">
                  <c:v>0.15875026588319469</c:v>
                </c:pt>
                <c:pt idx="16265">
                  <c:v>0.15875637486658575</c:v>
                </c:pt>
                <c:pt idx="16266">
                  <c:v>0.1587629201645199</c:v>
                </c:pt>
                <c:pt idx="16267">
                  <c:v>0.15877033811705624</c:v>
                </c:pt>
                <c:pt idx="16268">
                  <c:v>0.15877775601456631</c:v>
                </c:pt>
                <c:pt idx="16269">
                  <c:v>0.15878473751489977</c:v>
                </c:pt>
                <c:pt idx="16270">
                  <c:v>0.15879040994803104</c:v>
                </c:pt>
                <c:pt idx="16271">
                  <c:v>0.15879477333623682</c:v>
                </c:pt>
                <c:pt idx="16272">
                  <c:v>0.15879957304127332</c:v>
                </c:pt>
                <c:pt idx="16273">
                  <c:v>0.15880699072192597</c:v>
                </c:pt>
                <c:pt idx="16274">
                  <c:v>0.15881615366323887</c:v>
                </c:pt>
                <c:pt idx="16275">
                  <c:v>0.15882400754611131</c:v>
                </c:pt>
                <c:pt idx="16276">
                  <c:v>0.15883186136730088</c:v>
                </c:pt>
                <c:pt idx="16277">
                  <c:v>0.15883840617117395</c:v>
                </c:pt>
                <c:pt idx="16278">
                  <c:v>0.15884364198343157</c:v>
                </c:pt>
                <c:pt idx="16279">
                  <c:v>0.15884887776827572</c:v>
                </c:pt>
                <c:pt idx="16280">
                  <c:v>0.1588545498375882</c:v>
                </c:pt>
                <c:pt idx="16281">
                  <c:v>0.15885847663595826</c:v>
                </c:pt>
                <c:pt idx="16282">
                  <c:v>0.15886022187472887</c:v>
                </c:pt>
                <c:pt idx="16283">
                  <c:v>0.15886414865082618</c:v>
                </c:pt>
                <c:pt idx="16284">
                  <c:v>0.15887243846083901</c:v>
                </c:pt>
                <c:pt idx="16285">
                  <c:v>0.15888160080248057</c:v>
                </c:pt>
                <c:pt idx="16286">
                  <c:v>0.15888945417135777</c:v>
                </c:pt>
                <c:pt idx="16287">
                  <c:v>0.15889643489191654</c:v>
                </c:pt>
                <c:pt idx="16288">
                  <c:v>0.15890123410903331</c:v>
                </c:pt>
                <c:pt idx="16289">
                  <c:v>0.15890385185411637</c:v>
                </c:pt>
                <c:pt idx="16290">
                  <c:v>0.15890734217023458</c:v>
                </c:pt>
                <c:pt idx="16291">
                  <c:v>0.15891170504825033</c:v>
                </c:pt>
                <c:pt idx="16292">
                  <c:v>0.15891868561348427</c:v>
                </c:pt>
                <c:pt idx="16293">
                  <c:v>0.15892741125150292</c:v>
                </c:pt>
                <c:pt idx="16294">
                  <c:v>0.1589361368133857</c:v>
                </c:pt>
                <c:pt idx="16295">
                  <c:v>0.15894486229913349</c:v>
                </c:pt>
                <c:pt idx="16296">
                  <c:v>0.15895358770874771</c:v>
                </c:pt>
                <c:pt idx="16297">
                  <c:v>0.15896318557139147</c:v>
                </c:pt>
                <c:pt idx="16298">
                  <c:v>0.15897191082112969</c:v>
                </c:pt>
                <c:pt idx="16299">
                  <c:v>0.15897845470847363</c:v>
                </c:pt>
                <c:pt idx="16300">
                  <c:v>0.15898325353197662</c:v>
                </c:pt>
                <c:pt idx="16301">
                  <c:v>0.15898805233245097</c:v>
                </c:pt>
                <c:pt idx="16302">
                  <c:v>0.15899285110989714</c:v>
                </c:pt>
                <c:pt idx="16303">
                  <c:v>0.15899721361486482</c:v>
                </c:pt>
                <c:pt idx="16304">
                  <c:v>0.15900113985306408</c:v>
                </c:pt>
                <c:pt idx="16305">
                  <c:v>0.15900332108984699</c:v>
                </c:pt>
                <c:pt idx="16306">
                  <c:v>0.15900244859570486</c:v>
                </c:pt>
                <c:pt idx="16307">
                  <c:v>0.1590028848428712</c:v>
                </c:pt>
                <c:pt idx="16308">
                  <c:v>0.15900768354913994</c:v>
                </c:pt>
                <c:pt idx="16309">
                  <c:v>0.15901553592790893</c:v>
                </c:pt>
                <c:pt idx="16310">
                  <c:v>0.15902164329098942</c:v>
                </c:pt>
                <c:pt idx="16311">
                  <c:v>0.15902513319600325</c:v>
                </c:pt>
                <c:pt idx="16312">
                  <c:v>0.15902687814394242</c:v>
                </c:pt>
                <c:pt idx="16313">
                  <c:v>0.15903124050047027</c:v>
                </c:pt>
                <c:pt idx="16314">
                  <c:v>0.15903734776763837</c:v>
                </c:pt>
                <c:pt idx="16315">
                  <c:v>0.15904432745587307</c:v>
                </c:pt>
                <c:pt idx="16316">
                  <c:v>0.15904999841669307</c:v>
                </c:pt>
                <c:pt idx="16317">
                  <c:v>0.15905348822275134</c:v>
                </c:pt>
                <c:pt idx="16318">
                  <c:v>0.15905785046319812</c:v>
                </c:pt>
                <c:pt idx="16319">
                  <c:v>0.15906483000833252</c:v>
                </c:pt>
                <c:pt idx="16320">
                  <c:v>0.15907355437124673</c:v>
                </c:pt>
                <c:pt idx="16321">
                  <c:v>0.15908358729450256</c:v>
                </c:pt>
                <c:pt idx="16322">
                  <c:v>0.15909492873871339</c:v>
                </c:pt>
                <c:pt idx="16323">
                  <c:v>0.15910496144752534</c:v>
                </c:pt>
                <c:pt idx="16324">
                  <c:v>0.15911150446426192</c:v>
                </c:pt>
                <c:pt idx="16325">
                  <c:v>0.15911455785742151</c:v>
                </c:pt>
                <c:pt idx="16326">
                  <c:v>0.15911717504413744</c:v>
                </c:pt>
                <c:pt idx="16327">
                  <c:v>0.15912153700677636</c:v>
                </c:pt>
                <c:pt idx="16328">
                  <c:v>0.15912589895038856</c:v>
                </c:pt>
                <c:pt idx="16329">
                  <c:v>0.15912895229959639</c:v>
                </c:pt>
                <c:pt idx="16330">
                  <c:v>0.15913331421086391</c:v>
                </c:pt>
                <c:pt idx="16331">
                  <c:v>0.15914247416259547</c:v>
                </c:pt>
                <c:pt idx="16332">
                  <c:v>0.15915294257612062</c:v>
                </c:pt>
                <c:pt idx="16333">
                  <c:v>0.15916122999244217</c:v>
                </c:pt>
                <c:pt idx="16334">
                  <c:v>0.15916995351437238</c:v>
                </c:pt>
                <c:pt idx="16335">
                  <c:v>0.15917998547051421</c:v>
                </c:pt>
                <c:pt idx="16336">
                  <c:v>0.15918870882883276</c:v>
                </c:pt>
                <c:pt idx="16337">
                  <c:v>0.1591939428072979</c:v>
                </c:pt>
                <c:pt idx="16338">
                  <c:v>0.15919917675836823</c:v>
                </c:pt>
                <c:pt idx="16339">
                  <c:v>0.15920615531718249</c:v>
                </c:pt>
                <c:pt idx="16340">
                  <c:v>0.15921182536035974</c:v>
                </c:pt>
                <c:pt idx="16341">
                  <c:v>0.15921487844721607</c:v>
                </c:pt>
                <c:pt idx="16342">
                  <c:v>0.15921618691015801</c:v>
                </c:pt>
                <c:pt idx="16343">
                  <c:v>0.15921923998369833</c:v>
                </c:pt>
                <c:pt idx="16344">
                  <c:v>0.1592249099526854</c:v>
                </c:pt>
                <c:pt idx="16345">
                  <c:v>0.15923101603718082</c:v>
                </c:pt>
                <c:pt idx="16346">
                  <c:v>0.15923712208439197</c:v>
                </c:pt>
                <c:pt idx="16347">
                  <c:v>0.15924366423645889</c:v>
                </c:pt>
                <c:pt idx="16348">
                  <c:v>0.15925064248482268</c:v>
                </c:pt>
                <c:pt idx="16349">
                  <c:v>0.15925631227576231</c:v>
                </c:pt>
                <c:pt idx="16350">
                  <c:v>0.15926067363153321</c:v>
                </c:pt>
                <c:pt idx="16351">
                  <c:v>0.15926329043586593</c:v>
                </c:pt>
                <c:pt idx="16352">
                  <c:v>0.15926372656925541</c:v>
                </c:pt>
                <c:pt idx="16353">
                  <c:v>0.15926459883546415</c:v>
                </c:pt>
                <c:pt idx="16354">
                  <c:v>0.15926765176120275</c:v>
                </c:pt>
                <c:pt idx="16355">
                  <c:v>0.15927114080777707</c:v>
                </c:pt>
                <c:pt idx="16356">
                  <c:v>0.15927593822693994</c:v>
                </c:pt>
                <c:pt idx="16357">
                  <c:v>0.15928073562308778</c:v>
                </c:pt>
                <c:pt idx="16358">
                  <c:v>0.15928466074827191</c:v>
                </c:pt>
                <c:pt idx="16359">
                  <c:v>0.15928771361276386</c:v>
                </c:pt>
                <c:pt idx="16360">
                  <c:v>0.15929338319352257</c:v>
                </c:pt>
                <c:pt idx="16361">
                  <c:v>0.15930079721216694</c:v>
                </c:pt>
                <c:pt idx="16362">
                  <c:v>0.15930951951666972</c:v>
                </c:pt>
                <c:pt idx="16363">
                  <c:v>0.15931736952567549</c:v>
                </c:pt>
                <c:pt idx="16364">
                  <c:v>0.15932216672306529</c:v>
                </c:pt>
                <c:pt idx="16365">
                  <c:v>0.15932521947305892</c:v>
                </c:pt>
                <c:pt idx="16366">
                  <c:v>0.15932783610849333</c:v>
                </c:pt>
                <c:pt idx="16367">
                  <c:v>0.15933263325567323</c:v>
                </c:pt>
                <c:pt idx="16368">
                  <c:v>0.15933961088321891</c:v>
                </c:pt>
                <c:pt idx="16369">
                  <c:v>0.15934833284918526</c:v>
                </c:pt>
                <c:pt idx="16370">
                  <c:v>0.15935792692388437</c:v>
                </c:pt>
                <c:pt idx="16371">
                  <c:v>0.15936621264159692</c:v>
                </c:pt>
                <c:pt idx="16372">
                  <c:v>0.15937275394919106</c:v>
                </c:pt>
                <c:pt idx="16373">
                  <c:v>0.15937885913100774</c:v>
                </c:pt>
                <c:pt idx="16374">
                  <c:v>0.1593845281950344</c:v>
                </c:pt>
                <c:pt idx="16375">
                  <c:v>0.15939019722692319</c:v>
                </c:pt>
                <c:pt idx="16376">
                  <c:v>0.1593958662266737</c:v>
                </c:pt>
                <c:pt idx="16377">
                  <c:v>0.15940022697384421</c:v>
                </c:pt>
                <c:pt idx="16378">
                  <c:v>0.15940327948554894</c:v>
                </c:pt>
                <c:pt idx="16379">
                  <c:v>0.15940589591673682</c:v>
                </c:pt>
                <c:pt idx="16380">
                  <c:v>0.15940720412976386</c:v>
                </c:pt>
                <c:pt idx="16381">
                  <c:v>0.15940633198793616</c:v>
                </c:pt>
                <c:pt idx="16382">
                  <c:v>0.15940720412976386</c:v>
                </c:pt>
                <c:pt idx="16383">
                  <c:v>0.15941243696475688</c:v>
                </c:pt>
                <c:pt idx="16384">
                  <c:v>0.15941897796999163</c:v>
                </c:pt>
                <c:pt idx="16385">
                  <c:v>0.15942551893244183</c:v>
                </c:pt>
                <c:pt idx="16386">
                  <c:v>0.15943118773195813</c:v>
                </c:pt>
                <c:pt idx="16387">
                  <c:v>0.15943598438337217</c:v>
                </c:pt>
                <c:pt idx="16388">
                  <c:v>0.15944121706776551</c:v>
                </c:pt>
                <c:pt idx="16389">
                  <c:v>0.15944775788475268</c:v>
                </c:pt>
                <c:pt idx="16390">
                  <c:v>0.15945604285818732</c:v>
                </c:pt>
                <c:pt idx="16391">
                  <c:v>0.15946476380870125</c:v>
                </c:pt>
                <c:pt idx="16392">
                  <c:v>0.15947130447167587</c:v>
                </c:pt>
                <c:pt idx="16393">
                  <c:v>0.15947697301164956</c:v>
                </c:pt>
                <c:pt idx="16394">
                  <c:v>0.15948220548156747</c:v>
                </c:pt>
                <c:pt idx="16395">
                  <c:v>0.15948743792410658</c:v>
                </c:pt>
                <c:pt idx="16396">
                  <c:v>0.15949354240579897</c:v>
                </c:pt>
                <c:pt idx="16397">
                  <c:v>0.15949964685022722</c:v>
                </c:pt>
                <c:pt idx="16398">
                  <c:v>0.15950444317327858</c:v>
                </c:pt>
                <c:pt idx="16399">
                  <c:v>0.15951011152540787</c:v>
                </c:pt>
                <c:pt idx="16400">
                  <c:v>0.15951621586869183</c:v>
                </c:pt>
                <c:pt idx="16401">
                  <c:v>0.15952101211227379</c:v>
                </c:pt>
                <c:pt idx="16402">
                  <c:v>0.15952232017471291</c:v>
                </c:pt>
                <c:pt idx="16403">
                  <c:v>0.15952275619514544</c:v>
                </c:pt>
                <c:pt idx="16404">
                  <c:v>0.15952362823544075</c:v>
                </c:pt>
                <c:pt idx="16405">
                  <c:v>0.15952450027497542</c:v>
                </c:pt>
                <c:pt idx="16406">
                  <c:v>0.15952493629445771</c:v>
                </c:pt>
                <c:pt idx="16407">
                  <c:v>0.15952755240735872</c:v>
                </c:pt>
                <c:pt idx="16408">
                  <c:v>0.15953409265966878</c:v>
                </c:pt>
                <c:pt idx="16409">
                  <c:v>0.15954368495234891</c:v>
                </c:pt>
                <c:pt idx="16410">
                  <c:v>0.15955284114589263</c:v>
                </c:pt>
                <c:pt idx="16411">
                  <c:v>0.1595611252487644</c:v>
                </c:pt>
                <c:pt idx="16412">
                  <c:v>0.15956984528291232</c:v>
                </c:pt>
                <c:pt idx="16413">
                  <c:v>0.1595763852586228</c:v>
                </c:pt>
                <c:pt idx="16414">
                  <c:v>0.15957987322817965</c:v>
                </c:pt>
                <c:pt idx="16415">
                  <c:v>0.15958292519156234</c:v>
                </c:pt>
                <c:pt idx="16416">
                  <c:v>0.15958510515970434</c:v>
                </c:pt>
                <c:pt idx="16417">
                  <c:v>0.15958597714563036</c:v>
                </c:pt>
                <c:pt idx="16418">
                  <c:v>0.15958859309884671</c:v>
                </c:pt>
                <c:pt idx="16419">
                  <c:v>0.15959338899530351</c:v>
                </c:pt>
                <c:pt idx="16420">
                  <c:v>0.15959905684328027</c:v>
                </c:pt>
                <c:pt idx="16421">
                  <c:v>0.15960516064363708</c:v>
                </c:pt>
                <c:pt idx="16422">
                  <c:v>0.15961082842489491</c:v>
                </c:pt>
                <c:pt idx="16423">
                  <c:v>0.15961562421471437</c:v>
                </c:pt>
                <c:pt idx="16424">
                  <c:v>0.1596208559591962</c:v>
                </c:pt>
                <c:pt idx="16425">
                  <c:v>0.15962652365149721</c:v>
                </c:pt>
                <c:pt idx="16426">
                  <c:v>0.15963175533895588</c:v>
                </c:pt>
                <c:pt idx="16427">
                  <c:v>0.15963567908658838</c:v>
                </c:pt>
                <c:pt idx="16428">
                  <c:v>0.15964003878812363</c:v>
                </c:pt>
                <c:pt idx="16429">
                  <c:v>0.15964657830478768</c:v>
                </c:pt>
                <c:pt idx="16430">
                  <c:v>0.15965398970530925</c:v>
                </c:pt>
                <c:pt idx="16431">
                  <c:v>0.15965922124907664</c:v>
                </c:pt>
                <c:pt idx="16432">
                  <c:v>0.15966270892971668</c:v>
                </c:pt>
                <c:pt idx="16433">
                  <c:v>0.15966576064029867</c:v>
                </c:pt>
                <c:pt idx="16434">
                  <c:v>0.15966968425450531</c:v>
                </c:pt>
                <c:pt idx="16435">
                  <c:v>0.15967491571616699</c:v>
                </c:pt>
                <c:pt idx="16436">
                  <c:v>0.1596818909558102</c:v>
                </c:pt>
                <c:pt idx="16437">
                  <c:v>0.15968668640484179</c:v>
                </c:pt>
                <c:pt idx="16438">
                  <c:v>0.15968930209462129</c:v>
                </c:pt>
                <c:pt idx="16439">
                  <c:v>0.15969235372404944</c:v>
                </c:pt>
                <c:pt idx="16440">
                  <c:v>0.15969714912290808</c:v>
                </c:pt>
                <c:pt idx="16441">
                  <c:v>0.15970368826611023</c:v>
                </c:pt>
                <c:pt idx="16442">
                  <c:v>0.15971109924338056</c:v>
                </c:pt>
                <c:pt idx="16443">
                  <c:v>0.15971720235989351</c:v>
                </c:pt>
                <c:pt idx="16444">
                  <c:v>0.15972199763959441</c:v>
                </c:pt>
                <c:pt idx="16445">
                  <c:v>0.15972548510129814</c:v>
                </c:pt>
                <c:pt idx="16446">
                  <c:v>0.15972984441132385</c:v>
                </c:pt>
                <c:pt idx="16447">
                  <c:v>0.15973551148594711</c:v>
                </c:pt>
                <c:pt idx="16448">
                  <c:v>0.15974379407570383</c:v>
                </c:pt>
                <c:pt idx="16449">
                  <c:v>0.15975294843720142</c:v>
                </c:pt>
                <c:pt idx="16450">
                  <c:v>0.15976166679881171</c:v>
                </c:pt>
                <c:pt idx="16451">
                  <c:v>0.15976733369309895</c:v>
                </c:pt>
                <c:pt idx="16452">
                  <c:v>0.15977212873241262</c:v>
                </c:pt>
                <c:pt idx="16453">
                  <c:v>0.15977605192929506</c:v>
                </c:pt>
                <c:pt idx="16454">
                  <c:v>0.1597782314764683</c:v>
                </c:pt>
                <c:pt idx="16455">
                  <c:v>0.15978041101889046</c:v>
                </c:pt>
                <c:pt idx="16456">
                  <c:v>0.15978520599549886</c:v>
                </c:pt>
                <c:pt idx="16457">
                  <c:v>0.15978869323677264</c:v>
                </c:pt>
                <c:pt idx="16458">
                  <c:v>0.15979000094911511</c:v>
                </c:pt>
                <c:pt idx="16459">
                  <c:v>0.15979218046588592</c:v>
                </c:pt>
                <c:pt idx="16460">
                  <c:v>0.15979741128675426</c:v>
                </c:pt>
                <c:pt idx="16461">
                  <c:v>0.15980656515743574</c:v>
                </c:pt>
                <c:pt idx="16462">
                  <c:v>0.15981528305161102</c:v>
                </c:pt>
                <c:pt idx="16463">
                  <c:v>0.15982182142236662</c:v>
                </c:pt>
                <c:pt idx="16464">
                  <c:v>0.15982748797577498</c:v>
                </c:pt>
                <c:pt idx="16465">
                  <c:v>0.15983489803562873</c:v>
                </c:pt>
                <c:pt idx="16466">
                  <c:v>0.15984230804057376</c:v>
                </c:pt>
                <c:pt idx="16467">
                  <c:v>0.1598479744778952</c:v>
                </c:pt>
                <c:pt idx="16468">
                  <c:v>0.15985233325398554</c:v>
                </c:pt>
                <c:pt idx="16469">
                  <c:v>0.15985582026117864</c:v>
                </c:pt>
                <c:pt idx="16470">
                  <c:v>0.15986105074917029</c:v>
                </c:pt>
                <c:pt idx="16471">
                  <c:v>0.15986976816836099</c:v>
                </c:pt>
                <c:pt idx="16472">
                  <c:v>0.15987848551155892</c:v>
                </c:pt>
                <c:pt idx="16473">
                  <c:v>0.15988415174388698</c:v>
                </c:pt>
                <c:pt idx="16474">
                  <c:v>0.15988720277876542</c:v>
                </c:pt>
                <c:pt idx="16475">
                  <c:v>0.15989025380433503</c:v>
                </c:pt>
                <c:pt idx="16476">
                  <c:v>0.15989417653781779</c:v>
                </c:pt>
                <c:pt idx="16477">
                  <c:v>0.15989984268123802</c:v>
                </c:pt>
                <c:pt idx="16478">
                  <c:v>0.15990594464593982</c:v>
                </c:pt>
                <c:pt idx="16479">
                  <c:v>0.15991161072268079</c:v>
                </c:pt>
                <c:pt idx="16480">
                  <c:v>0.15991771261557491</c:v>
                </c:pt>
                <c:pt idx="16481">
                  <c:v>0.15992512200689149</c:v>
                </c:pt>
                <c:pt idx="16482">
                  <c:v>0.15993471054945482</c:v>
                </c:pt>
                <c:pt idx="16483">
                  <c:v>0.15994517067284952</c:v>
                </c:pt>
                <c:pt idx="16484">
                  <c:v>0.15995475902317821</c:v>
                </c:pt>
                <c:pt idx="16485">
                  <c:v>0.15996347562551641</c:v>
                </c:pt>
                <c:pt idx="16486">
                  <c:v>0.15997044885268263</c:v>
                </c:pt>
                <c:pt idx="16487">
                  <c:v>0.15997437127159456</c:v>
                </c:pt>
                <c:pt idx="16488">
                  <c:v>0.15997655038656441</c:v>
                </c:pt>
                <c:pt idx="16489">
                  <c:v>0.15997785785326712</c:v>
                </c:pt>
                <c:pt idx="16490">
                  <c:v>0.15998047278154406</c:v>
                </c:pt>
                <c:pt idx="16491">
                  <c:v>0.15998788170786221</c:v>
                </c:pt>
                <c:pt idx="16492">
                  <c:v>0.15999790546198037</c:v>
                </c:pt>
                <c:pt idx="16493">
                  <c:v>0.16000967234947938</c:v>
                </c:pt>
                <c:pt idx="16494">
                  <c:v>0.16002100329546981</c:v>
                </c:pt>
                <c:pt idx="16495">
                  <c:v>0.16002928352096238</c:v>
                </c:pt>
                <c:pt idx="16496">
                  <c:v>0.16003494889890071</c:v>
                </c:pt>
                <c:pt idx="16497">
                  <c:v>0.16003974265516391</c:v>
                </c:pt>
                <c:pt idx="16498">
                  <c:v>0.16004627955848894</c:v>
                </c:pt>
                <c:pt idx="16499">
                  <c:v>0.16005281641908317</c:v>
                </c:pt>
                <c:pt idx="16500">
                  <c:v>0.1600576100896948</c:v>
                </c:pt>
                <c:pt idx="16501">
                  <c:v>0.16006283952233644</c:v>
                </c:pt>
                <c:pt idx="16502">
                  <c:v>0.16006719736198091</c:v>
                </c:pt>
                <c:pt idx="16503">
                  <c:v>0.16007155518263472</c:v>
                </c:pt>
                <c:pt idx="16504">
                  <c:v>0.16007722032109406</c:v>
                </c:pt>
                <c:pt idx="16505">
                  <c:v>0.16008070654419404</c:v>
                </c:pt>
                <c:pt idx="16506">
                  <c:v>0.16008288542745991</c:v>
                </c:pt>
                <c:pt idx="16507">
                  <c:v>0.16008506430597788</c:v>
                </c:pt>
                <c:pt idx="16508">
                  <c:v>0.1600876789539328</c:v>
                </c:pt>
                <c:pt idx="16509">
                  <c:v>0.16009029359505175</c:v>
                </c:pt>
                <c:pt idx="16510">
                  <c:v>0.16009290822933409</c:v>
                </c:pt>
                <c:pt idx="16511">
                  <c:v>0.16009770170776322</c:v>
                </c:pt>
                <c:pt idx="16512">
                  <c:v>0.16010380246525918</c:v>
                </c:pt>
                <c:pt idx="16513">
                  <c:v>0.16011121047789664</c:v>
                </c:pt>
                <c:pt idx="16514">
                  <c:v>0.16012079723631717</c:v>
                </c:pt>
                <c:pt idx="16515">
                  <c:v>0.16012907663553783</c:v>
                </c:pt>
                <c:pt idx="16516">
                  <c:v>0.16013604870803019</c:v>
                </c:pt>
                <c:pt idx="16517">
                  <c:v>0.16014302073191289</c:v>
                </c:pt>
                <c:pt idx="16518">
                  <c:v>0.16014912121293576</c:v>
                </c:pt>
                <c:pt idx="16519">
                  <c:v>0.16015609314567758</c:v>
                </c:pt>
                <c:pt idx="16520">
                  <c:v>0.16016524373363547</c:v>
                </c:pt>
                <c:pt idx="16521">
                  <c:v>0.16017482997406873</c:v>
                </c:pt>
                <c:pt idx="16522">
                  <c:v>0.16018441612260725</c:v>
                </c:pt>
                <c:pt idx="16523">
                  <c:v>0.16019313072335445</c:v>
                </c:pt>
                <c:pt idx="16524">
                  <c:v>0.16019923089869123</c:v>
                </c:pt>
                <c:pt idx="16525">
                  <c:v>0.16020489531389778</c:v>
                </c:pt>
                <c:pt idx="16526">
                  <c:v>0.16021230257767882</c:v>
                </c:pt>
                <c:pt idx="16527">
                  <c:v>0.16022145265130427</c:v>
                </c:pt>
                <c:pt idx="16528">
                  <c:v>0.16022885979244184</c:v>
                </c:pt>
                <c:pt idx="16529">
                  <c:v>0.16023408832962341</c:v>
                </c:pt>
                <c:pt idx="16530">
                  <c:v>0.1602406239626572</c:v>
                </c:pt>
                <c:pt idx="16531">
                  <c:v>0.16024933807359151</c:v>
                </c:pt>
                <c:pt idx="16532">
                  <c:v>0.16025848780834734</c:v>
                </c:pt>
                <c:pt idx="16533">
                  <c:v>0.16026676606765583</c:v>
                </c:pt>
                <c:pt idx="16534">
                  <c:v>0.1602741728731594</c:v>
                </c:pt>
                <c:pt idx="16535">
                  <c:v>0.1602802725541462</c:v>
                </c:pt>
                <c:pt idx="16536">
                  <c:v>0.16028462944635763</c:v>
                </c:pt>
                <c:pt idx="16537">
                  <c:v>0.16028898631958638</c:v>
                </c:pt>
                <c:pt idx="16538">
                  <c:v>0.16029421454240492</c:v>
                </c:pt>
                <c:pt idx="16539">
                  <c:v>0.16030118546364239</c:v>
                </c:pt>
                <c:pt idx="16540">
                  <c:v>0.16030946336949795</c:v>
                </c:pt>
                <c:pt idx="16541">
                  <c:v>0.16031861255414223</c:v>
                </c:pt>
                <c:pt idx="16542">
                  <c:v>0.16032732598550462</c:v>
                </c:pt>
                <c:pt idx="16543">
                  <c:v>0.16033560367497487</c:v>
                </c:pt>
                <c:pt idx="16544">
                  <c:v>0.16034475262046124</c:v>
                </c:pt>
                <c:pt idx="16545">
                  <c:v>0.16035259450711445</c:v>
                </c:pt>
                <c:pt idx="16546">
                  <c:v>0.16036000067693323</c:v>
                </c:pt>
                <c:pt idx="16547">
                  <c:v>0.16036697113959772</c:v>
                </c:pt>
                <c:pt idx="16548">
                  <c:v>0.16037394155367518</c:v>
                </c:pt>
                <c:pt idx="16549">
                  <c:v>0.16038221885728696</c:v>
                </c:pt>
                <c:pt idx="16550">
                  <c:v>0.16039093173444019</c:v>
                </c:pt>
                <c:pt idx="16551">
                  <c:v>0.16039833762033348</c:v>
                </c:pt>
                <c:pt idx="16552">
                  <c:v>0.1604048721799857</c:v>
                </c:pt>
                <c:pt idx="16553">
                  <c:v>0.16041227796263871</c:v>
                </c:pt>
                <c:pt idx="16554">
                  <c:v>0.16042055494893567</c:v>
                </c:pt>
                <c:pt idx="16555">
                  <c:v>0.16042839624118091</c:v>
                </c:pt>
                <c:pt idx="16556">
                  <c:v>0.16043580184962239</c:v>
                </c:pt>
                <c:pt idx="16557">
                  <c:v>0.16044407864121571</c:v>
                </c:pt>
                <c:pt idx="16558">
                  <c:v>0.16045235536430424</c:v>
                </c:pt>
                <c:pt idx="16559">
                  <c:v>0.16045888957098522</c:v>
                </c:pt>
                <c:pt idx="16560">
                  <c:v>0.16046455251557259</c:v>
                </c:pt>
                <c:pt idx="16561">
                  <c:v>0.16047239346282888</c:v>
                </c:pt>
                <c:pt idx="16562">
                  <c:v>0.16048197675931711</c:v>
                </c:pt>
                <c:pt idx="16563">
                  <c:v>0.16049199556199667</c:v>
                </c:pt>
                <c:pt idx="16564">
                  <c:v>0.16050201426430008</c:v>
                </c:pt>
                <c:pt idx="16565">
                  <c:v>0.16051116168743843</c:v>
                </c:pt>
                <c:pt idx="16566">
                  <c:v>0.16051943785532019</c:v>
                </c:pt>
                <c:pt idx="16567">
                  <c:v>0.16052858511907939</c:v>
                </c:pt>
                <c:pt idx="16568">
                  <c:v>0.16053642556427761</c:v>
                </c:pt>
                <c:pt idx="16569">
                  <c:v>0.16054295922165115</c:v>
                </c:pt>
                <c:pt idx="16570">
                  <c:v>0.16055079955415089</c:v>
                </c:pt>
                <c:pt idx="16571">
                  <c:v>0.16056168880286931</c:v>
                </c:pt>
                <c:pt idx="16572">
                  <c:v>0.16057344905830201</c:v>
                </c:pt>
                <c:pt idx="16573">
                  <c:v>0.16058477361800519</c:v>
                </c:pt>
                <c:pt idx="16574">
                  <c:v>0.16059522694390532</c:v>
                </c:pt>
                <c:pt idx="16575">
                  <c:v>0.16060524461202325</c:v>
                </c:pt>
                <c:pt idx="16576">
                  <c:v>0.16061395554620567</c:v>
                </c:pt>
                <c:pt idx="16577">
                  <c:v>0.16062310194543161</c:v>
                </c:pt>
                <c:pt idx="16578">
                  <c:v>0.16063311933431215</c:v>
                </c:pt>
                <c:pt idx="16579">
                  <c:v>0.16064313662284571</c:v>
                </c:pt>
                <c:pt idx="16580">
                  <c:v>0.1606527182831991</c:v>
                </c:pt>
                <c:pt idx="16581">
                  <c:v>0.16065925118080304</c:v>
                </c:pt>
                <c:pt idx="16582">
                  <c:v>0.16066317089887935</c:v>
                </c:pt>
                <c:pt idx="16583">
                  <c:v>0.16066839716574824</c:v>
                </c:pt>
                <c:pt idx="16584">
                  <c:v>0.16067710754983269</c:v>
                </c:pt>
                <c:pt idx="16585">
                  <c:v>0.16068930196008938</c:v>
                </c:pt>
                <c:pt idx="16586">
                  <c:v>0.16070106071486354</c:v>
                </c:pt>
                <c:pt idx="16587">
                  <c:v>0.16071020631742958</c:v>
                </c:pt>
                <c:pt idx="16588">
                  <c:v>0.16071804533877104</c:v>
                </c:pt>
                <c:pt idx="16589">
                  <c:v>0.16072893276647077</c:v>
                </c:pt>
                <c:pt idx="16590">
                  <c:v>0.16074330398953371</c:v>
                </c:pt>
                <c:pt idx="16591">
                  <c:v>0.16075767500606775</c:v>
                </c:pt>
                <c:pt idx="16592">
                  <c:v>0.16077073938733891</c:v>
                </c:pt>
                <c:pt idx="16593">
                  <c:v>0.16078206171304918</c:v>
                </c:pt>
                <c:pt idx="16594">
                  <c:v>0.16079164204236887</c:v>
                </c:pt>
                <c:pt idx="16595">
                  <c:v>0.16080078681655488</c:v>
                </c:pt>
                <c:pt idx="16596">
                  <c:v>0.16081036696648429</c:v>
                </c:pt>
                <c:pt idx="16597">
                  <c:v>0.1608212533890907</c:v>
                </c:pt>
                <c:pt idx="16598">
                  <c:v>0.16083301059239197</c:v>
                </c:pt>
                <c:pt idx="16599">
                  <c:v>0.16084433221307309</c:v>
                </c:pt>
                <c:pt idx="16600">
                  <c:v>0.16085434738606041</c:v>
                </c:pt>
                <c:pt idx="16601">
                  <c:v>0.16086479789441221</c:v>
                </c:pt>
                <c:pt idx="16602">
                  <c:v>0.16087699001612471</c:v>
                </c:pt>
                <c:pt idx="16603">
                  <c:v>0.16088787571347235</c:v>
                </c:pt>
                <c:pt idx="16604">
                  <c:v>0.16089571334218905</c:v>
                </c:pt>
                <c:pt idx="16605">
                  <c:v>0.16090355090947797</c:v>
                </c:pt>
                <c:pt idx="16606">
                  <c:v>0.16091313007496744</c:v>
                </c:pt>
                <c:pt idx="16607">
                  <c:v>0.16092488619811141</c:v>
                </c:pt>
                <c:pt idx="16608">
                  <c:v>0.16093794839506867</c:v>
                </c:pt>
                <c:pt idx="16609">
                  <c:v>0.16094970422645116</c:v>
                </c:pt>
                <c:pt idx="16610">
                  <c:v>0.1609597183441801</c:v>
                </c:pt>
                <c:pt idx="16611">
                  <c:v>0.16097190930867267</c:v>
                </c:pt>
                <c:pt idx="16612">
                  <c:v>0.16098497089142352</c:v>
                </c:pt>
                <c:pt idx="16613">
                  <c:v>0.16099716154806898</c:v>
                </c:pt>
                <c:pt idx="16614">
                  <c:v>0.16100891668337597</c:v>
                </c:pt>
                <c:pt idx="16615">
                  <c:v>0.16101980094471247</c:v>
                </c:pt>
                <c:pt idx="16616">
                  <c:v>0.16103242653944891</c:v>
                </c:pt>
                <c:pt idx="16617">
                  <c:v>0.16104505197478169</c:v>
                </c:pt>
                <c:pt idx="16618">
                  <c:v>0.16105637119507898</c:v>
                </c:pt>
                <c:pt idx="16619">
                  <c:v>0.16106856098134434</c:v>
                </c:pt>
                <c:pt idx="16620">
                  <c:v>0.16108118596047541</c:v>
                </c:pt>
                <c:pt idx="16621">
                  <c:v>0.1610933754442595</c:v>
                </c:pt>
                <c:pt idx="16622">
                  <c:v>0.16110382345495805</c:v>
                </c:pt>
                <c:pt idx="16623">
                  <c:v>0.16111340070220523</c:v>
                </c:pt>
                <c:pt idx="16624">
                  <c:v>0.16112167188737664</c:v>
                </c:pt>
                <c:pt idx="16625">
                  <c:v>0.1611303783241759</c:v>
                </c:pt>
                <c:pt idx="16626">
                  <c:v>0.16114126126357967</c:v>
                </c:pt>
                <c:pt idx="16627">
                  <c:v>0.16115345001510339</c:v>
                </c:pt>
                <c:pt idx="16628">
                  <c:v>0.16116433270342378</c:v>
                </c:pt>
                <c:pt idx="16629">
                  <c:v>0.16117303876880867</c:v>
                </c:pt>
                <c:pt idx="16630">
                  <c:v>0.16118043886479264</c:v>
                </c:pt>
                <c:pt idx="16631">
                  <c:v>0.16118696831577217</c:v>
                </c:pt>
                <c:pt idx="16632">
                  <c:v>0.16119480360067187</c:v>
                </c:pt>
                <c:pt idx="16633">
                  <c:v>0.16120437997662304</c:v>
                </c:pt>
                <c:pt idx="16634">
                  <c:v>0.16121613267631654</c:v>
                </c:pt>
                <c:pt idx="16635">
                  <c:v>0.1612296263463707</c:v>
                </c:pt>
                <c:pt idx="16636">
                  <c:v>0.16124486091630891</c:v>
                </c:pt>
                <c:pt idx="16637">
                  <c:v>0.16125922472681897</c:v>
                </c:pt>
                <c:pt idx="16638">
                  <c:v>0.16127054152312123</c:v>
                </c:pt>
                <c:pt idx="16639">
                  <c:v>0.16128098768296084</c:v>
                </c:pt>
                <c:pt idx="16640">
                  <c:v>0.16129186898342404</c:v>
                </c:pt>
                <c:pt idx="16641">
                  <c:v>0.1613027501654862</c:v>
                </c:pt>
                <c:pt idx="16642">
                  <c:v>0.1613131959888762</c:v>
                </c:pt>
                <c:pt idx="16643">
                  <c:v>0.16132451217441637</c:v>
                </c:pt>
                <c:pt idx="16644">
                  <c:v>0.16133756915245748</c:v>
                </c:pt>
                <c:pt idx="16645">
                  <c:v>0.16135149640779176</c:v>
                </c:pt>
                <c:pt idx="16646">
                  <c:v>0.16136411781539661</c:v>
                </c:pt>
                <c:pt idx="16647">
                  <c:v>0.1613745629977737</c:v>
                </c:pt>
                <c:pt idx="16648">
                  <c:v>0.16138326723308058</c:v>
                </c:pt>
                <c:pt idx="16649">
                  <c:v>0.16139284180441194</c:v>
                </c:pt>
                <c:pt idx="16650">
                  <c:v>0.16140546269019398</c:v>
                </c:pt>
                <c:pt idx="16651">
                  <c:v>0.16142025938791923</c:v>
                </c:pt>
                <c:pt idx="16652">
                  <c:v>0.16143375030385468</c:v>
                </c:pt>
                <c:pt idx="16653">
                  <c:v>0.16144245402399901</c:v>
                </c:pt>
                <c:pt idx="16654">
                  <c:v>0.16145072248796846</c:v>
                </c:pt>
                <c:pt idx="16655">
                  <c:v>0.16146116676578814</c:v>
                </c:pt>
                <c:pt idx="16656">
                  <c:v>0.16147248127699732</c:v>
                </c:pt>
                <c:pt idx="16657">
                  <c:v>0.16148379566018922</c:v>
                </c:pt>
                <c:pt idx="16658">
                  <c:v>0.16149423959259135</c:v>
                </c:pt>
                <c:pt idx="16659">
                  <c:v>0.16150337794396719</c:v>
                </c:pt>
                <c:pt idx="16660">
                  <c:v>0.16151338651870506</c:v>
                </c:pt>
                <c:pt idx="16661">
                  <c:v>0.16152383014206809</c:v>
                </c:pt>
                <c:pt idx="16662">
                  <c:v>0.16153601423147479</c:v>
                </c:pt>
                <c:pt idx="16663">
                  <c:v>0.16154819817243196</c:v>
                </c:pt>
                <c:pt idx="16664">
                  <c:v>0.16155907656570179</c:v>
                </c:pt>
                <c:pt idx="16665">
                  <c:v>0.16157169535364116</c:v>
                </c:pt>
                <c:pt idx="16666">
                  <c:v>0.1615843139823489</c:v>
                </c:pt>
                <c:pt idx="16667">
                  <c:v>0.16159519198274641</c:v>
                </c:pt>
                <c:pt idx="16668">
                  <c:v>0.16160737520271062</c:v>
                </c:pt>
                <c:pt idx="16669">
                  <c:v>0.1616221689131212</c:v>
                </c:pt>
                <c:pt idx="16670">
                  <c:v>0.16163478690494207</c:v>
                </c:pt>
                <c:pt idx="16671">
                  <c:v>0.16164522926052877</c:v>
                </c:pt>
                <c:pt idx="16672">
                  <c:v>0.16165480132402635</c:v>
                </c:pt>
                <c:pt idx="16673">
                  <c:v>0.16166393820825745</c:v>
                </c:pt>
                <c:pt idx="16674">
                  <c:v>0.16167307500900657</c:v>
                </c:pt>
                <c:pt idx="16675">
                  <c:v>0.16168351696478492</c:v>
                </c:pt>
                <c:pt idx="16676">
                  <c:v>0.16169352373675924</c:v>
                </c:pt>
                <c:pt idx="16677">
                  <c:v>0.16170309533799296</c:v>
                </c:pt>
                <c:pt idx="16678">
                  <c:v>0.16171266684761126</c:v>
                </c:pt>
                <c:pt idx="16679">
                  <c:v>0.16172354345188339</c:v>
                </c:pt>
                <c:pt idx="16680">
                  <c:v>0.16173398488068871</c:v>
                </c:pt>
                <c:pt idx="16681">
                  <c:v>0.16174399114765733</c:v>
                </c:pt>
                <c:pt idx="16682">
                  <c:v>0.16175443236296283</c:v>
                </c:pt>
                <c:pt idx="16683">
                  <c:v>0.16176530851297968</c:v>
                </c:pt>
                <c:pt idx="16684">
                  <c:v>0.16177618454470721</c:v>
                </c:pt>
                <c:pt idx="16685">
                  <c:v>0.16178706045814795</c:v>
                </c:pt>
                <c:pt idx="16686">
                  <c:v>0.16179880631180754</c:v>
                </c:pt>
                <c:pt idx="16687">
                  <c:v>0.16181055202750347</c:v>
                </c:pt>
                <c:pt idx="16688">
                  <c:v>0.16182142756717494</c:v>
                </c:pt>
                <c:pt idx="16689">
                  <c:v>0.16183056292909517</c:v>
                </c:pt>
                <c:pt idx="16690">
                  <c:v>0.1618388281846363</c:v>
                </c:pt>
                <c:pt idx="16691">
                  <c:v>0.16184839839518131</c:v>
                </c:pt>
                <c:pt idx="16692">
                  <c:v>0.16186101353278079</c:v>
                </c:pt>
                <c:pt idx="16693">
                  <c:v>0.16187232352084877</c:v>
                </c:pt>
                <c:pt idx="16694">
                  <c:v>0.16188232840366687</c:v>
                </c:pt>
                <c:pt idx="16695">
                  <c:v>0.16189233318638827</c:v>
                </c:pt>
                <c:pt idx="16696">
                  <c:v>0.16190233786901476</c:v>
                </c:pt>
                <c:pt idx="16697">
                  <c:v>0.16191364738971711</c:v>
                </c:pt>
                <c:pt idx="16698">
                  <c:v>0.16192452180823497</c:v>
                </c:pt>
                <c:pt idx="16699">
                  <c:v>0.16193496113876091</c:v>
                </c:pt>
                <c:pt idx="16700">
                  <c:v>0.16194540036030844</c:v>
                </c:pt>
                <c:pt idx="16701">
                  <c:v>0.16195627443353808</c:v>
                </c:pt>
                <c:pt idx="16702">
                  <c:v>0.16196801829981472</c:v>
                </c:pt>
                <c:pt idx="16703">
                  <c:v>0.1619780222252683</c:v>
                </c:pt>
                <c:pt idx="16704">
                  <c:v>0.16198715615675821</c:v>
                </c:pt>
                <c:pt idx="16705">
                  <c:v>0.16199715989076088</c:v>
                </c:pt>
                <c:pt idx="16706">
                  <c:v>0.16200716352468963</c:v>
                </c:pt>
                <c:pt idx="16707">
                  <c:v>0.16201586225545769</c:v>
                </c:pt>
                <c:pt idx="16708">
                  <c:v>0.16202412597960075</c:v>
                </c:pt>
                <c:pt idx="16709">
                  <c:v>0.1620328245628192</c:v>
                </c:pt>
                <c:pt idx="16710">
                  <c:v>0.16204239291696682</c:v>
                </c:pt>
                <c:pt idx="16711">
                  <c:v>0.16205544052507936</c:v>
                </c:pt>
                <c:pt idx="16712">
                  <c:v>0.16206979269737884</c:v>
                </c:pt>
                <c:pt idx="16713">
                  <c:v>0.16208240504238564</c:v>
                </c:pt>
                <c:pt idx="16714">
                  <c:v>0.16209458232800783</c:v>
                </c:pt>
                <c:pt idx="16715">
                  <c:v>0.1621076292551957</c:v>
                </c:pt>
                <c:pt idx="16716">
                  <c:v>0.16212067601216357</c:v>
                </c:pt>
                <c:pt idx="16717">
                  <c:v>0.16213372259891567</c:v>
                </c:pt>
                <c:pt idx="16718">
                  <c:v>0.16214633413764779</c:v>
                </c:pt>
                <c:pt idx="16719">
                  <c:v>0.16215851064481648</c:v>
                </c:pt>
                <c:pt idx="16720">
                  <c:v>0.16216851266478968</c:v>
                </c:pt>
                <c:pt idx="16721">
                  <c:v>0.16217677512757336</c:v>
                </c:pt>
                <c:pt idx="16722">
                  <c:v>0.16218721182508938</c:v>
                </c:pt>
                <c:pt idx="16723">
                  <c:v>0.1621998226892622</c:v>
                </c:pt>
                <c:pt idx="16724">
                  <c:v>0.16221286824346789</c:v>
                </c:pt>
                <c:pt idx="16725">
                  <c:v>0.16222460909674538</c:v>
                </c:pt>
                <c:pt idx="16726">
                  <c:v>0.1622350452950472</c:v>
                </c:pt>
                <c:pt idx="16727">
                  <c:v>0.16224722072207884</c:v>
                </c:pt>
                <c:pt idx="16728">
                  <c:v>0.16226026565796961</c:v>
                </c:pt>
                <c:pt idx="16729">
                  <c:v>0.16227113630788886</c:v>
                </c:pt>
                <c:pt idx="16730">
                  <c:v>0.16228113720144716</c:v>
                </c:pt>
                <c:pt idx="16731">
                  <c:v>0.16229070317995747</c:v>
                </c:pt>
                <c:pt idx="16732">
                  <c:v>0.16230070387783241</c:v>
                </c:pt>
                <c:pt idx="16733">
                  <c:v>0.16231200889412933</c:v>
                </c:pt>
                <c:pt idx="16734">
                  <c:v>0.16232331378262391</c:v>
                </c:pt>
                <c:pt idx="16735">
                  <c:v>0.16233592293056087</c:v>
                </c:pt>
                <c:pt idx="16736">
                  <c:v>0.16234679275807221</c:v>
                </c:pt>
                <c:pt idx="16737">
                  <c:v>0.16235548853501161</c:v>
                </c:pt>
                <c:pt idx="16738">
                  <c:v>0.16236461901941637</c:v>
                </c:pt>
                <c:pt idx="16739">
                  <c:v>0.1623780972011751</c:v>
                </c:pt>
                <c:pt idx="16740">
                  <c:v>0.16239548813502119</c:v>
                </c:pt>
                <c:pt idx="16741">
                  <c:v>0.16241244400432836</c:v>
                </c:pt>
                <c:pt idx="16742">
                  <c:v>0.16242679105380331</c:v>
                </c:pt>
                <c:pt idx="16743">
                  <c:v>0.16243939889705597</c:v>
                </c:pt>
                <c:pt idx="16744">
                  <c:v>0.16245200658135275</c:v>
                </c:pt>
                <c:pt idx="16745">
                  <c:v>0.16246374462729432</c:v>
                </c:pt>
                <c:pt idx="16746">
                  <c:v>0.16247504780057309</c:v>
                </c:pt>
                <c:pt idx="16747">
                  <c:v>0.16248635084609231</c:v>
                </c:pt>
                <c:pt idx="16748">
                  <c:v>0.16249634958755502</c:v>
                </c:pt>
                <c:pt idx="16749">
                  <c:v>0.16250547878592672</c:v>
                </c:pt>
                <c:pt idx="16750">
                  <c:v>0.16251634677056112</c:v>
                </c:pt>
                <c:pt idx="16751">
                  <c:v>0.16252895348476676</c:v>
                </c:pt>
                <c:pt idx="16752">
                  <c:v>0.16254242945179276</c:v>
                </c:pt>
                <c:pt idx="16753">
                  <c:v>0.16255373173572341</c:v>
                </c:pt>
                <c:pt idx="16754">
                  <c:v>0.16256372980348816</c:v>
                </c:pt>
                <c:pt idx="16755">
                  <c:v>0.16257329307911889</c:v>
                </c:pt>
                <c:pt idx="16756">
                  <c:v>0.16258416032677761</c:v>
                </c:pt>
                <c:pt idx="16757">
                  <c:v>0.16259589682160414</c:v>
                </c:pt>
                <c:pt idx="16758">
                  <c:v>0.16260763317868687</c:v>
                </c:pt>
                <c:pt idx="16759">
                  <c:v>0.16261850005317163</c:v>
                </c:pt>
                <c:pt idx="16760">
                  <c:v>0.16262632412968067</c:v>
                </c:pt>
                <c:pt idx="16761">
                  <c:v>0.16263371347906372</c:v>
                </c:pt>
                <c:pt idx="16762">
                  <c:v>0.16264240676137351</c:v>
                </c:pt>
                <c:pt idx="16763">
                  <c:v>0.16265327325798667</c:v>
                </c:pt>
                <c:pt idx="16764">
                  <c:v>0.16266500894170238</c:v>
                </c:pt>
                <c:pt idx="16765">
                  <c:v>0.16267544054493993</c:v>
                </c:pt>
                <c:pt idx="16766">
                  <c:v>0.16268543739593194</c:v>
                </c:pt>
                <c:pt idx="16767">
                  <c:v>0.16269586878607126</c:v>
                </c:pt>
                <c:pt idx="16768">
                  <c:v>0.16270847323731186</c:v>
                </c:pt>
                <c:pt idx="16769">
                  <c:v>0.16272064290155486</c:v>
                </c:pt>
                <c:pt idx="16770">
                  <c:v>0.16273020467670746</c:v>
                </c:pt>
                <c:pt idx="16771">
                  <c:v>0.16273889712023612</c:v>
                </c:pt>
                <c:pt idx="16772">
                  <c:v>0.16274889333688541</c:v>
                </c:pt>
                <c:pt idx="16773">
                  <c:v>0.16276062789849421</c:v>
                </c:pt>
                <c:pt idx="16774">
                  <c:v>0.16277323153351297</c:v>
                </c:pt>
                <c:pt idx="16775">
                  <c:v>0.16278453120916905</c:v>
                </c:pt>
                <c:pt idx="16776">
                  <c:v>0.16279409237345821</c:v>
                </c:pt>
                <c:pt idx="16777">
                  <c:v>0.16280539181339745</c:v>
                </c:pt>
                <c:pt idx="16778">
                  <c:v>0.16281973322637872</c:v>
                </c:pt>
                <c:pt idx="16779">
                  <c:v>0.1628358127478699</c:v>
                </c:pt>
                <c:pt idx="16780">
                  <c:v>0.16285145743953938</c:v>
                </c:pt>
                <c:pt idx="16781">
                  <c:v>0.16286753645093249</c:v>
                </c:pt>
                <c:pt idx="16782">
                  <c:v>0.16288187697270617</c:v>
                </c:pt>
                <c:pt idx="16783">
                  <c:v>0.16289317542077747</c:v>
                </c:pt>
                <c:pt idx="16784">
                  <c:v>0.16290230099718284</c:v>
                </c:pt>
                <c:pt idx="16785">
                  <c:v>0.16291099194490891</c:v>
                </c:pt>
                <c:pt idx="16786">
                  <c:v>0.16292011735873002</c:v>
                </c:pt>
                <c:pt idx="16787">
                  <c:v>0.16293098083803773</c:v>
                </c:pt>
                <c:pt idx="16788">
                  <c:v>0.16294358232618678</c:v>
                </c:pt>
                <c:pt idx="16789">
                  <c:v>0.16295618365554004</c:v>
                </c:pt>
                <c:pt idx="16790">
                  <c:v>0.16296835030562279</c:v>
                </c:pt>
                <c:pt idx="16791">
                  <c:v>0.1629818203526919</c:v>
                </c:pt>
                <c:pt idx="16792">
                  <c:v>0.16299529021832163</c:v>
                </c:pt>
                <c:pt idx="16793">
                  <c:v>0.16300789089610801</c:v>
                </c:pt>
                <c:pt idx="16794">
                  <c:v>0.16302179490802382</c:v>
                </c:pt>
                <c:pt idx="16795">
                  <c:v>0.16303656770886452</c:v>
                </c:pt>
                <c:pt idx="16796">
                  <c:v>0.16305177477589297</c:v>
                </c:pt>
                <c:pt idx="16797">
                  <c:v>0.16306654713385715</c:v>
                </c:pt>
                <c:pt idx="16798">
                  <c:v>0.16308175374499678</c:v>
                </c:pt>
                <c:pt idx="16799">
                  <c:v>0.16309826351813125</c:v>
                </c:pt>
                <c:pt idx="16800">
                  <c:v>0.16311390410441021</c:v>
                </c:pt>
                <c:pt idx="16801">
                  <c:v>0.16312867554461258</c:v>
                </c:pt>
                <c:pt idx="16802">
                  <c:v>0.16314301232203141</c:v>
                </c:pt>
                <c:pt idx="16803">
                  <c:v>0.16315648001661634</c:v>
                </c:pt>
                <c:pt idx="16804">
                  <c:v>0.16316951309674602</c:v>
                </c:pt>
                <c:pt idx="16805">
                  <c:v>0.16318298043443391</c:v>
                </c:pt>
                <c:pt idx="16806">
                  <c:v>0.16319731643332214</c:v>
                </c:pt>
                <c:pt idx="16807">
                  <c:v>0.16321121781173098</c:v>
                </c:pt>
                <c:pt idx="16808">
                  <c:v>0.16322555340581638</c:v>
                </c:pt>
                <c:pt idx="16809">
                  <c:v>0.16324075759922038</c:v>
                </c:pt>
                <c:pt idx="16810">
                  <c:v>0.16325552716574668</c:v>
                </c:pt>
                <c:pt idx="16811">
                  <c:v>0.16326942773497541</c:v>
                </c:pt>
                <c:pt idx="16812">
                  <c:v>0.16328419687806567</c:v>
                </c:pt>
                <c:pt idx="16813">
                  <c:v>0.16329940017987563</c:v>
                </c:pt>
                <c:pt idx="16814">
                  <c:v>0.16331199702627691</c:v>
                </c:pt>
                <c:pt idx="16815">
                  <c:v>0.16332285624926468</c:v>
                </c:pt>
                <c:pt idx="16816">
                  <c:v>0.16333371535433133</c:v>
                </c:pt>
                <c:pt idx="16817">
                  <c:v>0.1633450086985121</c:v>
                </c:pt>
                <c:pt idx="16818">
                  <c:v>0.16335760497040677</c:v>
                </c:pt>
                <c:pt idx="16819">
                  <c:v>0.16337237281126191</c:v>
                </c:pt>
                <c:pt idx="16820">
                  <c:v>0.16338931212486821</c:v>
                </c:pt>
                <c:pt idx="16821">
                  <c:v>0.16340625115153926</c:v>
                </c:pt>
                <c:pt idx="16822">
                  <c:v>0.16342232124494363</c:v>
                </c:pt>
                <c:pt idx="16823">
                  <c:v>0.16343795676363071</c:v>
                </c:pt>
                <c:pt idx="16824">
                  <c:v>0.16345098617579157</c:v>
                </c:pt>
                <c:pt idx="16825">
                  <c:v>0.16346314680731086</c:v>
                </c:pt>
                <c:pt idx="16826">
                  <c:v>0.16347747879032531</c:v>
                </c:pt>
                <c:pt idx="16827">
                  <c:v>0.16349311344662598</c:v>
                </c:pt>
                <c:pt idx="16828">
                  <c:v>0.16350831357257031</c:v>
                </c:pt>
                <c:pt idx="16829">
                  <c:v>0.16352307918796871</c:v>
                </c:pt>
                <c:pt idx="16830">
                  <c:v>0.16353784458534709</c:v>
                </c:pt>
                <c:pt idx="16831">
                  <c:v>0.16355260976471167</c:v>
                </c:pt>
                <c:pt idx="16832">
                  <c:v>0.16356780898633821</c:v>
                </c:pt>
                <c:pt idx="16833">
                  <c:v>0.16358040245211003</c:v>
                </c:pt>
                <c:pt idx="16834">
                  <c:v>0.16359125876083061</c:v>
                </c:pt>
                <c:pt idx="16835">
                  <c:v>0.16360168070632136</c:v>
                </c:pt>
                <c:pt idx="16836">
                  <c:v>0.16361427374554055</c:v>
                </c:pt>
                <c:pt idx="16837">
                  <c:v>0.16362903779646648</c:v>
                </c:pt>
                <c:pt idx="16838">
                  <c:v>0.16364684121502721</c:v>
                </c:pt>
                <c:pt idx="16839">
                  <c:v>0.16366290744262321</c:v>
                </c:pt>
                <c:pt idx="16840">
                  <c:v>0.16367636813728631</c:v>
                </c:pt>
                <c:pt idx="16841">
                  <c:v>0.16368939444347771</c:v>
                </c:pt>
                <c:pt idx="16842">
                  <c:v>0.16370198637816996</c:v>
                </c:pt>
                <c:pt idx="16843">
                  <c:v>0.16371501235065661</c:v>
                </c:pt>
                <c:pt idx="16844">
                  <c:v>0.16372977491435839</c:v>
                </c:pt>
                <c:pt idx="16845">
                  <c:v>0.16374801072158221</c:v>
                </c:pt>
                <c:pt idx="16846">
                  <c:v>0.16376711454391041</c:v>
                </c:pt>
                <c:pt idx="16847">
                  <c:v>0.1637866521665339</c:v>
                </c:pt>
                <c:pt idx="16848">
                  <c:v>0.1638048869365939</c:v>
                </c:pt>
                <c:pt idx="16849">
                  <c:v>0.16382312137415317</c:v>
                </c:pt>
                <c:pt idx="16850">
                  <c:v>0.16384135547922402</c:v>
                </c:pt>
                <c:pt idx="16851">
                  <c:v>0.16386002338520847</c:v>
                </c:pt>
                <c:pt idx="16852">
                  <c:v>0.16387912506780686</c:v>
                </c:pt>
                <c:pt idx="16853">
                  <c:v>0.16389866050215496</c:v>
                </c:pt>
                <c:pt idx="16854">
                  <c:v>0.16391645912120001</c:v>
                </c:pt>
                <c:pt idx="16855">
                  <c:v>0.16393469152443518</c:v>
                </c:pt>
                <c:pt idx="16856">
                  <c:v>0.1639524895021949</c:v>
                </c:pt>
                <c:pt idx="16857">
                  <c:v>0.16396941899195541</c:v>
                </c:pt>
                <c:pt idx="16858">
                  <c:v>0.16398548003782079</c:v>
                </c:pt>
                <c:pt idx="16859">
                  <c:v>0.16400154082573276</c:v>
                </c:pt>
                <c:pt idx="16860">
                  <c:v>0.16401803542049806</c:v>
                </c:pt>
                <c:pt idx="16861">
                  <c:v>0.16403583191497959</c:v>
                </c:pt>
                <c:pt idx="16862">
                  <c:v>0.1640553642882612</c:v>
                </c:pt>
                <c:pt idx="16863">
                  <c:v>0.16407533031996541</c:v>
                </c:pt>
                <c:pt idx="16864">
                  <c:v>0.1640944278903213</c:v>
                </c:pt>
                <c:pt idx="16865">
                  <c:v>0.16411135497732812</c:v>
                </c:pt>
                <c:pt idx="16866">
                  <c:v>0.16412654570889887</c:v>
                </c:pt>
                <c:pt idx="16867">
                  <c:v>0.16414173620971467</c:v>
                </c:pt>
                <c:pt idx="16868">
                  <c:v>0.16415866249595557</c:v>
                </c:pt>
                <c:pt idx="16869">
                  <c:v>0.16417602249192853</c:v>
                </c:pt>
                <c:pt idx="16870">
                  <c:v>0.16419294819784491</c:v>
                </c:pt>
                <c:pt idx="16871">
                  <c:v>0.16421030759863342</c:v>
                </c:pt>
                <c:pt idx="16872">
                  <c:v>0.16422810067170371</c:v>
                </c:pt>
                <c:pt idx="16873">
                  <c:v>0.16424589342818641</c:v>
                </c:pt>
                <c:pt idx="16874">
                  <c:v>0.16426325190990959</c:v>
                </c:pt>
                <c:pt idx="16875">
                  <c:v>0.16427974218845695</c:v>
                </c:pt>
                <c:pt idx="16876">
                  <c:v>0.16429710008263254</c:v>
                </c:pt>
                <c:pt idx="16877">
                  <c:v>0.1643135898030279</c:v>
                </c:pt>
                <c:pt idx="16878">
                  <c:v>0.16432790960277638</c:v>
                </c:pt>
                <c:pt idx="16879">
                  <c:v>0.16434353096863955</c:v>
                </c:pt>
                <c:pt idx="16880">
                  <c:v>0.16436132167143591</c:v>
                </c:pt>
                <c:pt idx="16881">
                  <c:v>0.1643808476882265</c:v>
                </c:pt>
                <c:pt idx="16882">
                  <c:v>0.16439863772715041</c:v>
                </c:pt>
                <c:pt idx="16883">
                  <c:v>0.16441555966559784</c:v>
                </c:pt>
                <c:pt idx="16884">
                  <c:v>0.16443204743275971</c:v>
                </c:pt>
                <c:pt idx="16885">
                  <c:v>0.16444679941505774</c:v>
                </c:pt>
                <c:pt idx="16886">
                  <c:v>0.16445981568930548</c:v>
                </c:pt>
                <c:pt idx="16887">
                  <c:v>0.16447500112846541</c:v>
                </c:pt>
                <c:pt idx="16888">
                  <c:v>0.16449148791560744</c:v>
                </c:pt>
                <c:pt idx="16889">
                  <c:v>0.1645075405787555</c:v>
                </c:pt>
                <c:pt idx="16890">
                  <c:v>0.16452315913881138</c:v>
                </c:pt>
                <c:pt idx="16891">
                  <c:v>0.16454007897026421</c:v>
                </c:pt>
                <c:pt idx="16892">
                  <c:v>0.16455743234616879</c:v>
                </c:pt>
                <c:pt idx="16893">
                  <c:v>0.16457348395077631</c:v>
                </c:pt>
                <c:pt idx="16894">
                  <c:v>0.16458780002940321</c:v>
                </c:pt>
                <c:pt idx="16895">
                  <c:v>0.16460385114657197</c:v>
                </c:pt>
                <c:pt idx="16896">
                  <c:v>0.16462076961279618</c:v>
                </c:pt>
                <c:pt idx="16897">
                  <c:v>0.16463855538404967</c:v>
                </c:pt>
                <c:pt idx="16898">
                  <c:v>0.1646563408389749</c:v>
                </c:pt>
                <c:pt idx="16899">
                  <c:v>0.16467282463670338</c:v>
                </c:pt>
                <c:pt idx="16900">
                  <c:v>0.16468930816272112</c:v>
                </c:pt>
                <c:pt idx="16901">
                  <c:v>0.16470709271501616</c:v>
                </c:pt>
                <c:pt idx="16902">
                  <c:v>0.16472400943465618</c:v>
                </c:pt>
                <c:pt idx="16903">
                  <c:v>0.16473832335852584</c:v>
                </c:pt>
                <c:pt idx="16904">
                  <c:v>0.16475176958522217</c:v>
                </c:pt>
                <c:pt idx="16905">
                  <c:v>0.16476651685177321</c:v>
                </c:pt>
                <c:pt idx="16906">
                  <c:v>0.16478343256619071</c:v>
                </c:pt>
                <c:pt idx="16907">
                  <c:v>0.16479861309191826</c:v>
                </c:pt>
                <c:pt idx="16908">
                  <c:v>0.16481249222806371</c:v>
                </c:pt>
                <c:pt idx="16909">
                  <c:v>0.16482723859915549</c:v>
                </c:pt>
                <c:pt idx="16910">
                  <c:v>0.16484241845990441</c:v>
                </c:pt>
                <c:pt idx="16911">
                  <c:v>0.16485759809022871</c:v>
                </c:pt>
                <c:pt idx="16912">
                  <c:v>0.16487234379619284</c:v>
                </c:pt>
                <c:pt idx="16913">
                  <c:v>0.16488708928472395</c:v>
                </c:pt>
                <c:pt idx="16914">
                  <c:v>0.16489879878249314</c:v>
                </c:pt>
                <c:pt idx="16915">
                  <c:v>0.16491050814315103</c:v>
                </c:pt>
                <c:pt idx="16916">
                  <c:v>0.16492525306894523</c:v>
                </c:pt>
                <c:pt idx="16917">
                  <c:v>0.16493956411253941</c:v>
                </c:pt>
                <c:pt idx="16918">
                  <c:v>0.16495083933597321</c:v>
                </c:pt>
                <c:pt idx="16919">
                  <c:v>0.16495907884193278</c:v>
                </c:pt>
                <c:pt idx="16920">
                  <c:v>0.1649677519327577</c:v>
                </c:pt>
                <c:pt idx="16921">
                  <c:v>0.16497859319050839</c:v>
                </c:pt>
                <c:pt idx="16922">
                  <c:v>0.16499160254466791</c:v>
                </c:pt>
                <c:pt idx="16923">
                  <c:v>0.16500504536616908</c:v>
                </c:pt>
                <c:pt idx="16924">
                  <c:v>0.16502065615790945</c:v>
                </c:pt>
                <c:pt idx="16925">
                  <c:v>0.16503626670595711</c:v>
                </c:pt>
                <c:pt idx="16926">
                  <c:v>0.16504927530984803</c:v>
                </c:pt>
                <c:pt idx="16927">
                  <c:v>0.16506185013275446</c:v>
                </c:pt>
                <c:pt idx="16928">
                  <c:v>0.16507789364275388</c:v>
                </c:pt>
                <c:pt idx="16929">
                  <c:v>0.16509437049321304</c:v>
                </c:pt>
                <c:pt idx="16930">
                  <c:v>0.16510694474907206</c:v>
                </c:pt>
                <c:pt idx="16931">
                  <c:v>0.16511691732232783</c:v>
                </c:pt>
                <c:pt idx="16932">
                  <c:v>0.16512645621238245</c:v>
                </c:pt>
                <c:pt idx="16933">
                  <c:v>0.16513686217048731</c:v>
                </c:pt>
                <c:pt idx="16934">
                  <c:v>0.16514856874392353</c:v>
                </c:pt>
                <c:pt idx="16935">
                  <c:v>0.16516200945553566</c:v>
                </c:pt>
                <c:pt idx="16936">
                  <c:v>0.16517414929784788</c:v>
                </c:pt>
                <c:pt idx="16937">
                  <c:v>0.16518412120092718</c:v>
                </c:pt>
                <c:pt idx="16938">
                  <c:v>0.16519365944995618</c:v>
                </c:pt>
                <c:pt idx="16939">
                  <c:v>0.16520319760800795</c:v>
                </c:pt>
                <c:pt idx="16940">
                  <c:v>0.16521273567508421</c:v>
                </c:pt>
                <c:pt idx="16941">
                  <c:v>0.16522704260512289</c:v>
                </c:pt>
                <c:pt idx="16942">
                  <c:v>0.16524568466138556</c:v>
                </c:pt>
                <c:pt idx="16943">
                  <c:v>0.16526345932161371</c:v>
                </c:pt>
                <c:pt idx="16944">
                  <c:v>0.16527733200763911</c:v>
                </c:pt>
                <c:pt idx="16945">
                  <c:v>0.16528686936764569</c:v>
                </c:pt>
                <c:pt idx="16946">
                  <c:v>0.16529293854938143</c:v>
                </c:pt>
                <c:pt idx="16947">
                  <c:v>0.16529987471197541</c:v>
                </c:pt>
                <c:pt idx="16948">
                  <c:v>0.16530984536141821</c:v>
                </c:pt>
                <c:pt idx="16949">
                  <c:v>0.16532024941136791</c:v>
                </c:pt>
                <c:pt idx="16950">
                  <c:v>0.1653319538381775</c:v>
                </c:pt>
                <c:pt idx="16951">
                  <c:v>0.16534279114826192</c:v>
                </c:pt>
                <c:pt idx="16952">
                  <c:v>0.16535102742537783</c:v>
                </c:pt>
                <c:pt idx="16953">
                  <c:v>0.16535796318507121</c:v>
                </c:pt>
                <c:pt idx="16954">
                  <c:v>0.16536359845440141</c:v>
                </c:pt>
                <c:pt idx="16955">
                  <c:v>0.16536663281704114</c:v>
                </c:pt>
                <c:pt idx="16956">
                  <c:v>0.16537053412690586</c:v>
                </c:pt>
                <c:pt idx="16957">
                  <c:v>0.16537790322623488</c:v>
                </c:pt>
                <c:pt idx="16958">
                  <c:v>0.16538874003836573</c:v>
                </c:pt>
                <c:pt idx="16959">
                  <c:v>0.16540001019840644</c:v>
                </c:pt>
                <c:pt idx="16960">
                  <c:v>0.16540954638846475</c:v>
                </c:pt>
                <c:pt idx="16961">
                  <c:v>0.16541778211578681</c:v>
                </c:pt>
                <c:pt idx="16962">
                  <c:v>0.16542558432120996</c:v>
                </c:pt>
                <c:pt idx="16963">
                  <c:v>0.16543381991644973</c:v>
                </c:pt>
                <c:pt idx="16964">
                  <c:v>0.16544205544386503</c:v>
                </c:pt>
                <c:pt idx="16965">
                  <c:v>0.16545072434681957</c:v>
                </c:pt>
                <c:pt idx="16966">
                  <c:v>0.1654598266140426</c:v>
                </c:pt>
                <c:pt idx="16967">
                  <c:v>0.16546892879841529</c:v>
                </c:pt>
                <c:pt idx="16968">
                  <c:v>0.16547673060479348</c:v>
                </c:pt>
                <c:pt idx="16969">
                  <c:v>0.16548583263530503</c:v>
                </c:pt>
                <c:pt idx="16970">
                  <c:v>0.16549493458297049</c:v>
                </c:pt>
                <c:pt idx="16971">
                  <c:v>0.16550316960709124</c:v>
                </c:pt>
                <c:pt idx="16972">
                  <c:v>0.16551227139695829</c:v>
                </c:pt>
                <c:pt idx="16973">
                  <c:v>0.1655222399289035</c:v>
                </c:pt>
                <c:pt idx="16974">
                  <c:v>0.16553177495343233</c:v>
                </c:pt>
                <c:pt idx="16975">
                  <c:v>0.16553740924337426</c:v>
                </c:pt>
                <c:pt idx="16976">
                  <c:v>0.1655404430786557</c:v>
                </c:pt>
                <c:pt idx="16977">
                  <c:v>0.16554261009822149</c:v>
                </c:pt>
                <c:pt idx="16978">
                  <c:v>0.16554477711309121</c:v>
                </c:pt>
                <c:pt idx="16979">
                  <c:v>0.1655486777280232</c:v>
                </c:pt>
                <c:pt idx="16980">
                  <c:v>0.16555431192273104</c:v>
                </c:pt>
                <c:pt idx="16981">
                  <c:v>0.16556124627264021</c:v>
                </c:pt>
                <c:pt idx="16982">
                  <c:v>0.16556644700351619</c:v>
                </c:pt>
                <c:pt idx="16983">
                  <c:v>0.16557208109810947</c:v>
                </c:pt>
                <c:pt idx="16984">
                  <c:v>0.16557944871237443</c:v>
                </c:pt>
                <c:pt idx="16985">
                  <c:v>0.16558768304055166</c:v>
                </c:pt>
                <c:pt idx="16986">
                  <c:v>0.16559635068117248</c:v>
                </c:pt>
                <c:pt idx="16987">
                  <c:v>0.16560415149349716</c:v>
                </c:pt>
                <c:pt idx="16988">
                  <c:v>0.16561108549781103</c:v>
                </c:pt>
                <c:pt idx="16989">
                  <c:v>0.16561845282471274</c:v>
                </c:pt>
                <c:pt idx="16990">
                  <c:v>0.1656258200973377</c:v>
                </c:pt>
                <c:pt idx="16991">
                  <c:v>0.1656314538574285</c:v>
                </c:pt>
                <c:pt idx="16992">
                  <c:v>0.16563578749743907</c:v>
                </c:pt>
                <c:pt idx="16993">
                  <c:v>0.16563968775739152</c:v>
                </c:pt>
                <c:pt idx="16994">
                  <c:v>0.16564445472111924</c:v>
                </c:pt>
                <c:pt idx="16995">
                  <c:v>0.1656496550192697</c:v>
                </c:pt>
                <c:pt idx="16996">
                  <c:v>0.16565442193548438</c:v>
                </c:pt>
                <c:pt idx="16997">
                  <c:v>0.16566005553444199</c:v>
                </c:pt>
                <c:pt idx="16998">
                  <c:v>0.16566698915112937</c:v>
                </c:pt>
                <c:pt idx="16999">
                  <c:v>0.16567435606618355</c:v>
                </c:pt>
                <c:pt idx="17000">
                  <c:v>0.16568042289665477</c:v>
                </c:pt>
                <c:pt idx="17001">
                  <c:v>0.16568432298252153</c:v>
                </c:pt>
                <c:pt idx="17002">
                  <c:v>0.16568822305317787</c:v>
                </c:pt>
                <c:pt idx="17003">
                  <c:v>0.16569255644717884</c:v>
                </c:pt>
                <c:pt idx="17004">
                  <c:v>0.16569688982240163</c:v>
                </c:pt>
                <c:pt idx="17005">
                  <c:v>0.16570078984404671</c:v>
                </c:pt>
                <c:pt idx="17006">
                  <c:v>0.16570425651718454</c:v>
                </c:pt>
                <c:pt idx="17007">
                  <c:v>0.1657077231783044</c:v>
                </c:pt>
                <c:pt idx="17008">
                  <c:v>0.16571162315769941</c:v>
                </c:pt>
                <c:pt idx="17009">
                  <c:v>0.16571638977852723</c:v>
                </c:pt>
                <c:pt idx="17010">
                  <c:v>0.16572245635399294</c:v>
                </c:pt>
                <c:pt idx="17011">
                  <c:v>0.16572982286043833</c:v>
                </c:pt>
                <c:pt idx="17012">
                  <c:v>0.16573588935441194</c:v>
                </c:pt>
                <c:pt idx="17013">
                  <c:v>0.16574022254186158</c:v>
                </c:pt>
                <c:pt idx="17014">
                  <c:v>0.1657467222878298</c:v>
                </c:pt>
                <c:pt idx="17015">
                  <c:v>0.16575452192722628</c:v>
                </c:pt>
                <c:pt idx="17016">
                  <c:v>0.16576188819746526</c:v>
                </c:pt>
                <c:pt idx="17017">
                  <c:v>0.16576925441344226</c:v>
                </c:pt>
                <c:pt idx="17018">
                  <c:v>0.16577488736551818</c:v>
                </c:pt>
                <c:pt idx="17019">
                  <c:v>0.16578008698542629</c:v>
                </c:pt>
                <c:pt idx="17020">
                  <c:v>0.16578441998136378</c:v>
                </c:pt>
                <c:pt idx="17021">
                  <c:v>0.16578658647229189</c:v>
                </c:pt>
                <c:pt idx="17022">
                  <c:v>0.16578571987648374</c:v>
                </c:pt>
                <c:pt idx="17023">
                  <c:v>0.16578571987648374</c:v>
                </c:pt>
                <c:pt idx="17024">
                  <c:v>0.16579048614413452</c:v>
                </c:pt>
                <c:pt idx="17025">
                  <c:v>0.16579828544219777</c:v>
                </c:pt>
                <c:pt idx="17026">
                  <c:v>0.16580478481078376</c:v>
                </c:pt>
                <c:pt idx="17027">
                  <c:v>0.16580825112342454</c:v>
                </c:pt>
                <c:pt idx="17028">
                  <c:v>0.16581041756272352</c:v>
                </c:pt>
                <c:pt idx="17029">
                  <c:v>0.16581171742404968</c:v>
                </c:pt>
                <c:pt idx="17030">
                  <c:v>0.16581301728368653</c:v>
                </c:pt>
                <c:pt idx="17031">
                  <c:v>0.1658164835677915</c:v>
                </c:pt>
                <c:pt idx="17032">
                  <c:v>0.16581951655652641</c:v>
                </c:pt>
                <c:pt idx="17033">
                  <c:v>0.16582254953606271</c:v>
                </c:pt>
                <c:pt idx="17034">
                  <c:v>0.16582644906766394</c:v>
                </c:pt>
                <c:pt idx="17035">
                  <c:v>0.16583034858405893</c:v>
                </c:pt>
                <c:pt idx="17036">
                  <c:v>0.16583468136221891</c:v>
                </c:pt>
                <c:pt idx="17037">
                  <c:v>0.16584031394576154</c:v>
                </c:pt>
                <c:pt idx="17038">
                  <c:v>0.16584507995320988</c:v>
                </c:pt>
                <c:pt idx="17039">
                  <c:v>0.16584811285521414</c:v>
                </c:pt>
                <c:pt idx="17040">
                  <c:v>0.16585157901766945</c:v>
                </c:pt>
                <c:pt idx="17041">
                  <c:v>0.16585677823882614</c:v>
                </c:pt>
                <c:pt idx="17042">
                  <c:v>0.16586501028370737</c:v>
                </c:pt>
                <c:pt idx="17043">
                  <c:v>0.16587367552089885</c:v>
                </c:pt>
                <c:pt idx="17044">
                  <c:v>0.16587887462717238</c:v>
                </c:pt>
                <c:pt idx="17045">
                  <c:v>0.16588277393913878</c:v>
                </c:pt>
                <c:pt idx="17046">
                  <c:v>0.16588623998145591</c:v>
                </c:pt>
                <c:pt idx="17047">
                  <c:v>0.16588883950530983</c:v>
                </c:pt>
                <c:pt idx="17048">
                  <c:v>0.1658901392647025</c:v>
                </c:pt>
                <c:pt idx="17049">
                  <c:v>0.16588970601175937</c:v>
                </c:pt>
                <c:pt idx="17050">
                  <c:v>0.16589273877842037</c:v>
                </c:pt>
                <c:pt idx="17051">
                  <c:v>0.16589923753315064</c:v>
                </c:pt>
                <c:pt idx="17052">
                  <c:v>0.16590660273745594</c:v>
                </c:pt>
                <c:pt idx="17053">
                  <c:v>0.16591093518523717</c:v>
                </c:pt>
                <c:pt idx="17054">
                  <c:v>0.16591700058059702</c:v>
                </c:pt>
                <c:pt idx="17055">
                  <c:v>0.16592523212974203</c:v>
                </c:pt>
                <c:pt idx="17056">
                  <c:v>0.16593259714259498</c:v>
                </c:pt>
                <c:pt idx="17057">
                  <c:v>0.16593866240656824</c:v>
                </c:pt>
                <c:pt idx="17058">
                  <c:v>0.16594429440446123</c:v>
                </c:pt>
                <c:pt idx="17059">
                  <c:v>0.16594992637063449</c:v>
                </c:pt>
                <c:pt idx="17060">
                  <c:v>0.16595642475372846</c:v>
                </c:pt>
                <c:pt idx="17061">
                  <c:v>0.16596422275769973</c:v>
                </c:pt>
                <c:pt idx="17062">
                  <c:v>0.16597202070086203</c:v>
                </c:pt>
                <c:pt idx="17063">
                  <c:v>0.16597851894038063</c:v>
                </c:pt>
                <c:pt idx="17064">
                  <c:v>0.16598501713767269</c:v>
                </c:pt>
                <c:pt idx="17065">
                  <c:v>0.16599194850157437</c:v>
                </c:pt>
                <c:pt idx="17066">
                  <c:v>0.16600017943380765</c:v>
                </c:pt>
                <c:pt idx="17067">
                  <c:v>0.16600624428789174</c:v>
                </c:pt>
                <c:pt idx="17068">
                  <c:v>0.16600884349981071</c:v>
                </c:pt>
                <c:pt idx="17069">
                  <c:v>0.16601144270497376</c:v>
                </c:pt>
                <c:pt idx="17070">
                  <c:v>0.16601577469856577</c:v>
                </c:pt>
                <c:pt idx="17071">
                  <c:v>0.16602270584927978</c:v>
                </c:pt>
                <c:pt idx="17072">
                  <c:v>0.16602963695195311</c:v>
                </c:pt>
                <c:pt idx="17073">
                  <c:v>0.16603570162738479</c:v>
                </c:pt>
                <c:pt idx="17074">
                  <c:v>0.16604003351588897</c:v>
                </c:pt>
                <c:pt idx="17075">
                  <c:v>0.1660439321994987</c:v>
                </c:pt>
                <c:pt idx="17076">
                  <c:v>0.16604869723660173</c:v>
                </c:pt>
                <c:pt idx="17077">
                  <c:v>0.16605649452106788</c:v>
                </c:pt>
                <c:pt idx="17078">
                  <c:v>0.16606602445285071</c:v>
                </c:pt>
                <c:pt idx="17079">
                  <c:v>0.16607208890760838</c:v>
                </c:pt>
                <c:pt idx="17080">
                  <c:v>0.16607512112119599</c:v>
                </c:pt>
                <c:pt idx="17081">
                  <c:v>0.16607685381054627</c:v>
                </c:pt>
                <c:pt idx="17082">
                  <c:v>0.16607728698241497</c:v>
                </c:pt>
                <c:pt idx="17083">
                  <c:v>0.16607901966801239</c:v>
                </c:pt>
                <c:pt idx="17084">
                  <c:v>0.16608378453792638</c:v>
                </c:pt>
                <c:pt idx="17085">
                  <c:v>0.16608768305096841</c:v>
                </c:pt>
                <c:pt idx="17086">
                  <c:v>0.16609201471430121</c:v>
                </c:pt>
                <c:pt idx="17087">
                  <c:v>0.16609764584858261</c:v>
                </c:pt>
                <c:pt idx="17088">
                  <c:v>0.16610457643186055</c:v>
                </c:pt>
                <c:pt idx="17089">
                  <c:v>0.16611237328063433</c:v>
                </c:pt>
                <c:pt idx="17090">
                  <c:v>0.16612320213641626</c:v>
                </c:pt>
                <c:pt idx="17091">
                  <c:v>0.1661348971689513</c:v>
                </c:pt>
                <c:pt idx="17092">
                  <c:v>0.16614485949619467</c:v>
                </c:pt>
                <c:pt idx="17093">
                  <c:v>0.16615222289167264</c:v>
                </c:pt>
                <c:pt idx="17094">
                  <c:v>0.16615655427545017</c:v>
                </c:pt>
                <c:pt idx="17095">
                  <c:v>0.16615915309671145</c:v>
                </c:pt>
                <c:pt idx="17096">
                  <c:v>0.16616218504631361</c:v>
                </c:pt>
                <c:pt idx="17097">
                  <c:v>0.1661652169867229</c:v>
                </c:pt>
                <c:pt idx="17098">
                  <c:v>0.16616694951997249</c:v>
                </c:pt>
                <c:pt idx="17099">
                  <c:v>0.16616911518231331</c:v>
                </c:pt>
                <c:pt idx="17100">
                  <c:v>0.16617171397093117</c:v>
                </c:pt>
                <c:pt idx="17101">
                  <c:v>0.16617604527028618</c:v>
                </c:pt>
                <c:pt idx="17102">
                  <c:v>0.16618210905786673</c:v>
                </c:pt>
                <c:pt idx="17103">
                  <c:v>0.16619033842505659</c:v>
                </c:pt>
                <c:pt idx="17104">
                  <c:v>0.16619900084367323</c:v>
                </c:pt>
                <c:pt idx="17105">
                  <c:v>0.16620549760839282</c:v>
                </c:pt>
                <c:pt idx="17106">
                  <c:v>0.16620982876142368</c:v>
                </c:pt>
                <c:pt idx="17107">
                  <c:v>0.16621415989569593</c:v>
                </c:pt>
                <c:pt idx="17108">
                  <c:v>0.16622152278090732</c:v>
                </c:pt>
                <c:pt idx="17109">
                  <c:v>0.16622975182375488</c:v>
                </c:pt>
                <c:pt idx="17110">
                  <c:v>0.16623754769661975</c:v>
                </c:pt>
                <c:pt idx="17111">
                  <c:v>0.16624534350870959</c:v>
                </c:pt>
                <c:pt idx="17112">
                  <c:v>0.16625357235553823</c:v>
                </c:pt>
                <c:pt idx="17113">
                  <c:v>0.16626180113465408</c:v>
                </c:pt>
                <c:pt idx="17114">
                  <c:v>0.16626959675767175</c:v>
                </c:pt>
                <c:pt idx="17115">
                  <c:v>0.1662760930637637</c:v>
                </c:pt>
                <c:pt idx="17116">
                  <c:v>0.16628129007825221</c:v>
                </c:pt>
                <c:pt idx="17117">
                  <c:v>0.16628692014680271</c:v>
                </c:pt>
                <c:pt idx="17118">
                  <c:v>0.16629211710502309</c:v>
                </c:pt>
                <c:pt idx="17119">
                  <c:v>0.16629428249631056</c:v>
                </c:pt>
                <c:pt idx="17120">
                  <c:v>0.16629514865151221</c:v>
                </c:pt>
                <c:pt idx="17121">
                  <c:v>0.16629818018881143</c:v>
                </c:pt>
                <c:pt idx="17122">
                  <c:v>0.166303377088514</c:v>
                </c:pt>
                <c:pt idx="17123">
                  <c:v>0.16630814088951629</c:v>
                </c:pt>
                <c:pt idx="17124">
                  <c:v>0.16631420387615245</c:v>
                </c:pt>
                <c:pt idx="17125">
                  <c:v>0.16632156602479112</c:v>
                </c:pt>
                <c:pt idx="17126">
                  <c:v>0.16632979424442321</c:v>
                </c:pt>
                <c:pt idx="17127">
                  <c:v>0.16633715627828438</c:v>
                </c:pt>
                <c:pt idx="17128">
                  <c:v>0.16634408520181995</c:v>
                </c:pt>
                <c:pt idx="17129">
                  <c:v>0.16635058102403208</c:v>
                </c:pt>
                <c:pt idx="17130">
                  <c:v>0.16635447849710541</c:v>
                </c:pt>
                <c:pt idx="17131">
                  <c:v>0.16635837595498837</c:v>
                </c:pt>
                <c:pt idx="17132">
                  <c:v>0.16636054120280436</c:v>
                </c:pt>
                <c:pt idx="17133">
                  <c:v>0.16636313949399492</c:v>
                </c:pt>
                <c:pt idx="17134">
                  <c:v>0.1663679030103099</c:v>
                </c:pt>
                <c:pt idx="17135">
                  <c:v>0.16637353259124621</c:v>
                </c:pt>
                <c:pt idx="17136">
                  <c:v>0.16637959518142739</c:v>
                </c:pt>
                <c:pt idx="17137">
                  <c:v>0.16638652381091387</c:v>
                </c:pt>
                <c:pt idx="17138">
                  <c:v>0.16639301935745909</c:v>
                </c:pt>
                <c:pt idx="17139">
                  <c:v>0.16639518453026497</c:v>
                </c:pt>
                <c:pt idx="17140">
                  <c:v>0.16639605059807441</c:v>
                </c:pt>
                <c:pt idx="17141">
                  <c:v>0.16639994789393567</c:v>
                </c:pt>
                <c:pt idx="17142">
                  <c:v>0.166406876382408</c:v>
                </c:pt>
                <c:pt idx="17143">
                  <c:v>0.16641640297567681</c:v>
                </c:pt>
                <c:pt idx="17144">
                  <c:v>0.16642852759948873</c:v>
                </c:pt>
                <c:pt idx="17145">
                  <c:v>0.16643978604711354</c:v>
                </c:pt>
                <c:pt idx="17146">
                  <c:v>0.16644801329406672</c:v>
                </c:pt>
                <c:pt idx="17147">
                  <c:v>0.16645320941516234</c:v>
                </c:pt>
                <c:pt idx="17148">
                  <c:v>0.16645710648826567</c:v>
                </c:pt>
                <c:pt idx="17149">
                  <c:v>0.16646100354618187</c:v>
                </c:pt>
                <c:pt idx="17150">
                  <c:v>0.16646533359272139</c:v>
                </c:pt>
                <c:pt idx="17151">
                  <c:v>0.16646966362051097</c:v>
                </c:pt>
                <c:pt idx="17152">
                  <c:v>0.16647529262860838</c:v>
                </c:pt>
                <c:pt idx="17153">
                  <c:v>0.16648351958344654</c:v>
                </c:pt>
                <c:pt idx="17154">
                  <c:v>0.16649261245478708</c:v>
                </c:pt>
                <c:pt idx="17155">
                  <c:v>0.16650170524344807</c:v>
                </c:pt>
                <c:pt idx="17156">
                  <c:v>0.16651079794943091</c:v>
                </c:pt>
                <c:pt idx="17157">
                  <c:v>0.16651859163161239</c:v>
                </c:pt>
                <c:pt idx="17158">
                  <c:v>0.16652465334242644</c:v>
                </c:pt>
                <c:pt idx="17159">
                  <c:v>0.16652898311336847</c:v>
                </c:pt>
                <c:pt idx="17160">
                  <c:v>0.16653244691662444</c:v>
                </c:pt>
                <c:pt idx="17161">
                  <c:v>0.16653807557132638</c:v>
                </c:pt>
                <c:pt idx="17162">
                  <c:v>0.166545003102852</c:v>
                </c:pt>
                <c:pt idx="17163">
                  <c:v>0.16655193058638737</c:v>
                </c:pt>
                <c:pt idx="17164">
                  <c:v>0.1665614557978905</c:v>
                </c:pt>
                <c:pt idx="17165">
                  <c:v>0.16657271274905763</c:v>
                </c:pt>
                <c:pt idx="17166">
                  <c:v>0.16658267071561497</c:v>
                </c:pt>
                <c:pt idx="17167">
                  <c:v>0.16659003088803387</c:v>
                </c:pt>
                <c:pt idx="17168">
                  <c:v>0.16659695805964797</c:v>
                </c:pt>
                <c:pt idx="17169">
                  <c:v>0.16660388518327671</c:v>
                </c:pt>
                <c:pt idx="17170">
                  <c:v>0.16661037931809888</c:v>
                </c:pt>
                <c:pt idx="17171">
                  <c:v>0.1666155745955917</c:v>
                </c:pt>
                <c:pt idx="17172">
                  <c:v>0.16662206865450174</c:v>
                </c:pt>
                <c:pt idx="17173">
                  <c:v>0.1666302944019139</c:v>
                </c:pt>
                <c:pt idx="17174">
                  <c:v>0.16663808715283737</c:v>
                </c:pt>
                <c:pt idx="17175">
                  <c:v>0.16664587984303419</c:v>
                </c:pt>
                <c:pt idx="17176">
                  <c:v>0.16665280662778517</c:v>
                </c:pt>
                <c:pt idx="17177">
                  <c:v>0.16665973336455617</c:v>
                </c:pt>
                <c:pt idx="17178">
                  <c:v>0.16666752588607336</c:v>
                </c:pt>
                <c:pt idx="17179">
                  <c:v>0.1666774829085341</c:v>
                </c:pt>
                <c:pt idx="17180">
                  <c:v>0.16668787273931418</c:v>
                </c:pt>
                <c:pt idx="17181">
                  <c:v>0.16669739665603375</c:v>
                </c:pt>
                <c:pt idx="17182">
                  <c:v>0.16670562178384252</c:v>
                </c:pt>
                <c:pt idx="17183">
                  <c:v>0.16671384684399931</c:v>
                </c:pt>
                <c:pt idx="17184">
                  <c:v>0.16672250472897313</c:v>
                </c:pt>
                <c:pt idx="17185">
                  <c:v>0.1667302967613605</c:v>
                </c:pt>
                <c:pt idx="17186">
                  <c:v>0.16673635718901891</c:v>
                </c:pt>
                <c:pt idx="17187">
                  <c:v>0.16674111892784141</c:v>
                </c:pt>
                <c:pt idx="17188">
                  <c:v>0.1667471792899132</c:v>
                </c:pt>
                <c:pt idx="17189">
                  <c:v>0.16675323961525756</c:v>
                </c:pt>
                <c:pt idx="17190">
                  <c:v>0.16675843415060637</c:v>
                </c:pt>
                <c:pt idx="17191">
                  <c:v>0.16676233003441046</c:v>
                </c:pt>
                <c:pt idx="17192">
                  <c:v>0.16676839026793738</c:v>
                </c:pt>
                <c:pt idx="17193">
                  <c:v>0.16677748054936598</c:v>
                </c:pt>
                <c:pt idx="17194">
                  <c:v>0.16678786934124454</c:v>
                </c:pt>
                <c:pt idx="17195">
                  <c:v>0.16679652658536695</c:v>
                </c:pt>
                <c:pt idx="17196">
                  <c:v>0.16680475089786312</c:v>
                </c:pt>
                <c:pt idx="17197">
                  <c:v>0.16681384084877091</c:v>
                </c:pt>
                <c:pt idx="17198">
                  <c:v>0.16682249786805531</c:v>
                </c:pt>
                <c:pt idx="17199">
                  <c:v>0.16682899058333711</c:v>
                </c:pt>
                <c:pt idx="17200">
                  <c:v>0.16683418472521083</c:v>
                </c:pt>
                <c:pt idx="17201">
                  <c:v>0.16683937884010541</c:v>
                </c:pt>
                <c:pt idx="17202">
                  <c:v>0.16684587144578492</c:v>
                </c:pt>
                <c:pt idx="17203">
                  <c:v>0.166851065499978</c:v>
                </c:pt>
                <c:pt idx="17204">
                  <c:v>0.16685582669262211</c:v>
                </c:pt>
                <c:pt idx="17205">
                  <c:v>0.16686231919151351</c:v>
                </c:pt>
                <c:pt idx="17206">
                  <c:v>0.16687140861914587</c:v>
                </c:pt>
                <c:pt idx="17207">
                  <c:v>0.16688136361175868</c:v>
                </c:pt>
                <c:pt idx="17208">
                  <c:v>0.1668917513244797</c:v>
                </c:pt>
                <c:pt idx="17209">
                  <c:v>0.16690040766932102</c:v>
                </c:pt>
                <c:pt idx="17210">
                  <c:v>0.16690863112751456</c:v>
                </c:pt>
                <c:pt idx="17211">
                  <c:v>0.16691815294199164</c:v>
                </c:pt>
                <c:pt idx="17212">
                  <c:v>0.16692637625425952</c:v>
                </c:pt>
                <c:pt idx="17213">
                  <c:v>0.16693113708834911</c:v>
                </c:pt>
                <c:pt idx="17214">
                  <c:v>0.16693459949890521</c:v>
                </c:pt>
                <c:pt idx="17215">
                  <c:v>0.16694109148638631</c:v>
                </c:pt>
                <c:pt idx="17216">
                  <c:v>0.16694801622657848</c:v>
                </c:pt>
                <c:pt idx="17217">
                  <c:v>0.16695320975025446</c:v>
                </c:pt>
                <c:pt idx="17218">
                  <c:v>0.16695753766604698</c:v>
                </c:pt>
                <c:pt idx="17219">
                  <c:v>0.16696229835178494</c:v>
                </c:pt>
                <c:pt idx="17220">
                  <c:v>0.16696749180128725</c:v>
                </c:pt>
                <c:pt idx="17221">
                  <c:v>0.16697225243963679</c:v>
                </c:pt>
                <c:pt idx="17222">
                  <c:v>0.16697787861937619</c:v>
                </c:pt>
                <c:pt idx="17223">
                  <c:v>0.16698263920827855</c:v>
                </c:pt>
                <c:pt idx="17224">
                  <c:v>0.16698653421870516</c:v>
                </c:pt>
                <c:pt idx="17225">
                  <c:v>0.16699302586903644</c:v>
                </c:pt>
                <c:pt idx="17226">
                  <c:v>0.16700297965102992</c:v>
                </c:pt>
                <c:pt idx="17227">
                  <c:v>0.16701293333394693</c:v>
                </c:pt>
                <c:pt idx="17228">
                  <c:v>0.1670202903402512</c:v>
                </c:pt>
                <c:pt idx="17229">
                  <c:v>0.16702721453203587</c:v>
                </c:pt>
                <c:pt idx="17230">
                  <c:v>0.16703586970434514</c:v>
                </c:pt>
                <c:pt idx="17231">
                  <c:v>0.1670445248017432</c:v>
                </c:pt>
                <c:pt idx="17232">
                  <c:v>0.16705317982423121</c:v>
                </c:pt>
                <c:pt idx="17233">
                  <c:v>0.16706313300748657</c:v>
                </c:pt>
                <c:pt idx="17234">
                  <c:v>0.167074817052728</c:v>
                </c:pt>
                <c:pt idx="17235">
                  <c:v>0.16708477002062738</c:v>
                </c:pt>
                <c:pt idx="17236">
                  <c:v>0.16709342469480071</c:v>
                </c:pt>
                <c:pt idx="17237">
                  <c:v>0.16710078110895557</c:v>
                </c:pt>
                <c:pt idx="17238">
                  <c:v>0.16710857019436975</c:v>
                </c:pt>
                <c:pt idx="17239">
                  <c:v>0.1671167919409329</c:v>
                </c:pt>
                <c:pt idx="17240">
                  <c:v>0.1671245809016387</c:v>
                </c:pt>
                <c:pt idx="17241">
                  <c:v>0.16713193708660021</c:v>
                </c:pt>
                <c:pt idx="17242">
                  <c:v>0.16714015864104959</c:v>
                </c:pt>
                <c:pt idx="17243">
                  <c:v>0.16714924554364249</c:v>
                </c:pt>
                <c:pt idx="17244">
                  <c:v>0.16715963047407004</c:v>
                </c:pt>
                <c:pt idx="17245">
                  <c:v>0.16717001529665174</c:v>
                </c:pt>
                <c:pt idx="17246">
                  <c:v>0.16717996731709606</c:v>
                </c:pt>
                <c:pt idx="17247">
                  <c:v>0.16718991923849838</c:v>
                </c:pt>
                <c:pt idx="17248">
                  <c:v>0.16719814031626049</c:v>
                </c:pt>
                <c:pt idx="17249">
                  <c:v>0.16720463059306856</c:v>
                </c:pt>
                <c:pt idx="17250">
                  <c:v>0.16721241886963545</c:v>
                </c:pt>
                <c:pt idx="17251">
                  <c:v>0.16722193779195504</c:v>
                </c:pt>
                <c:pt idx="17252">
                  <c:v>0.16723275463915122</c:v>
                </c:pt>
                <c:pt idx="17253">
                  <c:v>0.16724270603523494</c:v>
                </c:pt>
                <c:pt idx="17254">
                  <c:v>0.16725179200604171</c:v>
                </c:pt>
                <c:pt idx="17255">
                  <c:v>0.1672595799153124</c:v>
                </c:pt>
                <c:pt idx="17256">
                  <c:v>0.16726736776393261</c:v>
                </c:pt>
                <c:pt idx="17257">
                  <c:v>0.16727429024512291</c:v>
                </c:pt>
                <c:pt idx="17258">
                  <c:v>0.16728121267839291</c:v>
                </c:pt>
                <c:pt idx="17259">
                  <c:v>0.16728900035854236</c:v>
                </c:pt>
                <c:pt idx="17260">
                  <c:v>0.16729549004567251</c:v>
                </c:pt>
                <c:pt idx="17261">
                  <c:v>0.16729938383773518</c:v>
                </c:pt>
                <c:pt idx="17262">
                  <c:v>0.16730371025557747</c:v>
                </c:pt>
                <c:pt idx="17263">
                  <c:v>0.16731149776052626</c:v>
                </c:pt>
                <c:pt idx="17264">
                  <c:v>0.1673210157397724</c:v>
                </c:pt>
                <c:pt idx="17265">
                  <c:v>0.16732923573985475</c:v>
                </c:pt>
                <c:pt idx="17266">
                  <c:v>0.16733702304602671</c:v>
                </c:pt>
                <c:pt idx="17267">
                  <c:v>0.16734610815991641</c:v>
                </c:pt>
                <c:pt idx="17268">
                  <c:v>0.16735605842804363</c:v>
                </c:pt>
                <c:pt idx="17269">
                  <c:v>0.1673634129104167</c:v>
                </c:pt>
                <c:pt idx="17270">
                  <c:v>0.16736860427717379</c:v>
                </c:pt>
                <c:pt idx="17271">
                  <c:v>0.16737466083766186</c:v>
                </c:pt>
                <c:pt idx="17272">
                  <c:v>0.16738244779010394</c:v>
                </c:pt>
                <c:pt idx="17273">
                  <c:v>0.16739023468190994</c:v>
                </c:pt>
                <c:pt idx="17274">
                  <c:v>0.16739888671280118</c:v>
                </c:pt>
                <c:pt idx="17275">
                  <c:v>0.16740667347660049</c:v>
                </c:pt>
                <c:pt idx="17276">
                  <c:v>0.16741229721274711</c:v>
                </c:pt>
                <c:pt idx="17277">
                  <c:v>0.16741532536526482</c:v>
                </c:pt>
                <c:pt idx="17278">
                  <c:v>0.16741921869074194</c:v>
                </c:pt>
                <c:pt idx="17279">
                  <c:v>0.1674239771790742</c:v>
                </c:pt>
                <c:pt idx="17280">
                  <c:v>0.16742916823143042</c:v>
                </c:pt>
                <c:pt idx="17281">
                  <c:v>0.16743781992547521</c:v>
                </c:pt>
                <c:pt idx="17282">
                  <c:v>0.16744863443777244</c:v>
                </c:pt>
                <c:pt idx="17283">
                  <c:v>0.16745598823933092</c:v>
                </c:pt>
                <c:pt idx="17284">
                  <c:v>0.16746290941492728</c:v>
                </c:pt>
                <c:pt idx="17285">
                  <c:v>0.16747156081705988</c:v>
                </c:pt>
                <c:pt idx="17286">
                  <c:v>0.16748064470874613</c:v>
                </c:pt>
                <c:pt idx="17287">
                  <c:v>0.16749145875792676</c:v>
                </c:pt>
                <c:pt idx="17288">
                  <c:v>0.16750313779969159</c:v>
                </c:pt>
                <c:pt idx="17289">
                  <c:v>0.16751351905564188</c:v>
                </c:pt>
                <c:pt idx="17290">
                  <c:v>0.16752346765813361</c:v>
                </c:pt>
                <c:pt idx="17291">
                  <c:v>0.1675355788667113</c:v>
                </c:pt>
                <c:pt idx="17292">
                  <c:v>0.16754768992860938</c:v>
                </c:pt>
                <c:pt idx="17293">
                  <c:v>0.16755850325278737</c:v>
                </c:pt>
                <c:pt idx="17294">
                  <c:v>0.16756672130096226</c:v>
                </c:pt>
                <c:pt idx="17295">
                  <c:v>0.16757537180502716</c:v>
                </c:pt>
                <c:pt idx="17296">
                  <c:v>0.16758618482987794</c:v>
                </c:pt>
                <c:pt idx="17297">
                  <c:v>0.16759786276539224</c:v>
                </c:pt>
                <c:pt idx="17298">
                  <c:v>0.16760867554705164</c:v>
                </c:pt>
                <c:pt idx="17299">
                  <c:v>0.1676173256882004</c:v>
                </c:pt>
                <c:pt idx="17300">
                  <c:v>0.16762294823982232</c:v>
                </c:pt>
                <c:pt idx="17301">
                  <c:v>0.16762727325801974</c:v>
                </c:pt>
                <c:pt idx="17302">
                  <c:v>0.16763246325516545</c:v>
                </c:pt>
                <c:pt idx="17303">
                  <c:v>0.16763981570501238</c:v>
                </c:pt>
                <c:pt idx="17304">
                  <c:v>0.16764976305111484</c:v>
                </c:pt>
                <c:pt idx="17305">
                  <c:v>0.16766057527160524</c:v>
                </c:pt>
                <c:pt idx="17306">
                  <c:v>0.16767095489329426</c:v>
                </c:pt>
                <c:pt idx="17307">
                  <c:v>0.16768133440724783</c:v>
                </c:pt>
                <c:pt idx="17308">
                  <c:v>0.1676925787591233</c:v>
                </c:pt>
                <c:pt idx="17309">
                  <c:v>0.16770382298456507</c:v>
                </c:pt>
                <c:pt idx="17310">
                  <c:v>0.16771506708357545</c:v>
                </c:pt>
                <c:pt idx="17311">
                  <c:v>0.16772631105615751</c:v>
                </c:pt>
                <c:pt idx="17312">
                  <c:v>0.16773625754190244</c:v>
                </c:pt>
                <c:pt idx="17313">
                  <c:v>0.16774620392871506</c:v>
                </c:pt>
                <c:pt idx="17314">
                  <c:v>0.16775701510652163</c:v>
                </c:pt>
                <c:pt idx="17315">
                  <c:v>0.1677660964055539</c:v>
                </c:pt>
                <c:pt idx="17316">
                  <c:v>0.16777301543517734</c:v>
                </c:pt>
                <c:pt idx="17317">
                  <c:v>0.1677816641548858</c:v>
                </c:pt>
                <c:pt idx="17318">
                  <c:v>0.1677911776601714</c:v>
                </c:pt>
                <c:pt idx="17319">
                  <c:v>0.1678006910749513</c:v>
                </c:pt>
                <c:pt idx="17320">
                  <c:v>0.16780847471063559</c:v>
                </c:pt>
                <c:pt idx="17321">
                  <c:v>0.16781539344704977</c:v>
                </c:pt>
                <c:pt idx="17322">
                  <c:v>0.16782231213559484</c:v>
                </c:pt>
                <c:pt idx="17323">
                  <c:v>0.16783139284166756</c:v>
                </c:pt>
                <c:pt idx="17324">
                  <c:v>0.16784004105650291</c:v>
                </c:pt>
                <c:pt idx="17325">
                  <c:v>0.16784695957452184</c:v>
                </c:pt>
                <c:pt idx="17326">
                  <c:v>0.16785387804467486</c:v>
                </c:pt>
                <c:pt idx="17327">
                  <c:v>0.16786252606505667</c:v>
                </c:pt>
                <c:pt idx="17328">
                  <c:v>0.16787247119603971</c:v>
                </c:pt>
                <c:pt idx="17329">
                  <c:v>0.16788328100884189</c:v>
                </c:pt>
                <c:pt idx="17330">
                  <c:v>0.16789365831919884</c:v>
                </c:pt>
                <c:pt idx="17331">
                  <c:v>0.16790403552186858</c:v>
                </c:pt>
                <c:pt idx="17332">
                  <c:v>0.16791398024004492</c:v>
                </c:pt>
                <c:pt idx="17333">
                  <c:v>0.16792176299398087</c:v>
                </c:pt>
                <c:pt idx="17334">
                  <c:v>0.16792911331708171</c:v>
                </c:pt>
                <c:pt idx="17335">
                  <c:v>0.16793819305338054</c:v>
                </c:pt>
                <c:pt idx="17336">
                  <c:v>0.16794856979391656</c:v>
                </c:pt>
                <c:pt idx="17337">
                  <c:v>0.16795591991998188</c:v>
                </c:pt>
                <c:pt idx="17338">
                  <c:v>0.16796154056816831</c:v>
                </c:pt>
                <c:pt idx="17339">
                  <c:v>0.1679675935385769</c:v>
                </c:pt>
                <c:pt idx="17340">
                  <c:v>0.16797407882335769</c:v>
                </c:pt>
                <c:pt idx="17341">
                  <c:v>0.16798013171787368</c:v>
                </c:pt>
                <c:pt idx="17342">
                  <c:v>0.1679848875378625</c:v>
                </c:pt>
                <c:pt idx="17343">
                  <c:v>0.1679905080232344</c:v>
                </c:pt>
                <c:pt idx="17344">
                  <c:v>0.16799785784105628</c:v>
                </c:pt>
                <c:pt idx="17345">
                  <c:v>0.1680060722794017</c:v>
                </c:pt>
                <c:pt idx="17346">
                  <c:v>0.16801471898371037</c:v>
                </c:pt>
                <c:pt idx="17347">
                  <c:v>0.16802509493019141</c:v>
                </c:pt>
                <c:pt idx="17348">
                  <c:v>0.16803460611988988</c:v>
                </c:pt>
                <c:pt idx="17349">
                  <c:v>0.16804325257747985</c:v>
                </c:pt>
                <c:pt idx="17350">
                  <c:v>0.16805060200764987</c:v>
                </c:pt>
                <c:pt idx="17351">
                  <c:v>0.16805838369836959</c:v>
                </c:pt>
                <c:pt idx="17352">
                  <c:v>0.16806789457145913</c:v>
                </c:pt>
                <c:pt idx="17353">
                  <c:v>0.16807999918820321</c:v>
                </c:pt>
                <c:pt idx="17354">
                  <c:v>0.16809253595822571</c:v>
                </c:pt>
                <c:pt idx="17355">
                  <c:v>0.16810247880200441</c:v>
                </c:pt>
                <c:pt idx="17356">
                  <c:v>0.16811026008904653</c:v>
                </c:pt>
                <c:pt idx="17357">
                  <c:v>0.16811674444866323</c:v>
                </c:pt>
                <c:pt idx="17358">
                  <c:v>0.16812366105257587</c:v>
                </c:pt>
                <c:pt idx="17359">
                  <c:v>0.16813144217479567</c:v>
                </c:pt>
                <c:pt idx="17360">
                  <c:v>0.16814008779514061</c:v>
                </c:pt>
                <c:pt idx="17361">
                  <c:v>0.16814959789118825</c:v>
                </c:pt>
                <c:pt idx="17362">
                  <c:v>0.16815910789679483</c:v>
                </c:pt>
                <c:pt idx="17363">
                  <c:v>0.16816732101067383</c:v>
                </c:pt>
                <c:pt idx="17364">
                  <c:v>0.16817380500029858</c:v>
                </c:pt>
                <c:pt idx="17365">
                  <c:v>0.16817985668601718</c:v>
                </c:pt>
                <c:pt idx="17366">
                  <c:v>0.16818590833511327</c:v>
                </c:pt>
                <c:pt idx="17367">
                  <c:v>0.16819109543376159</c:v>
                </c:pt>
                <c:pt idx="17368">
                  <c:v>0.1681967147602679</c:v>
                </c:pt>
                <c:pt idx="17369">
                  <c:v>0.16820363081108194</c:v>
                </c:pt>
                <c:pt idx="17370">
                  <c:v>0.16820925006714882</c:v>
                </c:pt>
                <c:pt idx="17371">
                  <c:v>0.16821314030285178</c:v>
                </c:pt>
                <c:pt idx="17372">
                  <c:v>0.16821573378491253</c:v>
                </c:pt>
                <c:pt idx="17373">
                  <c:v>0.16821789501482531</c:v>
                </c:pt>
                <c:pt idx="17374">
                  <c:v>0.16822264970419154</c:v>
                </c:pt>
                <c:pt idx="17375">
                  <c:v>0.16822913333507683</c:v>
                </c:pt>
                <c:pt idx="17376">
                  <c:v>0.16823648139926201</c:v>
                </c:pt>
                <c:pt idx="17377">
                  <c:v>0.16824469387769075</c:v>
                </c:pt>
                <c:pt idx="17378">
                  <c:v>0.16825420297898097</c:v>
                </c:pt>
                <c:pt idx="17379">
                  <c:v>0.1682628475380524</c:v>
                </c:pt>
                <c:pt idx="17380">
                  <c:v>0.16826803423762596</c:v>
                </c:pt>
                <c:pt idx="17381">
                  <c:v>0.16826976313150541</c:v>
                </c:pt>
                <c:pt idx="17382">
                  <c:v>0.1682701953545083</c:v>
                </c:pt>
                <c:pt idx="17383">
                  <c:v>0.16827235646672056</c:v>
                </c:pt>
                <c:pt idx="17384">
                  <c:v>0.1682749497952099</c:v>
                </c:pt>
                <c:pt idx="17385">
                  <c:v>0.16827797533661432</c:v>
                </c:pt>
                <c:pt idx="17386">
                  <c:v>0.16828143308701077</c:v>
                </c:pt>
                <c:pt idx="17387">
                  <c:v>0.16828445860879976</c:v>
                </c:pt>
                <c:pt idx="17388">
                  <c:v>0.16828618747428381</c:v>
                </c:pt>
                <c:pt idx="17389">
                  <c:v>0.16828791633677839</c:v>
                </c:pt>
                <c:pt idx="17390">
                  <c:v>0.16828964519628473</c:v>
                </c:pt>
                <c:pt idx="17391">
                  <c:v>0.16829137405280153</c:v>
                </c:pt>
                <c:pt idx="17392">
                  <c:v>0.16829223847993938</c:v>
                </c:pt>
                <c:pt idx="17393">
                  <c:v>0.16829353511924464</c:v>
                </c:pt>
                <c:pt idx="17394">
                  <c:v>0.16829828944898031</c:v>
                </c:pt>
                <c:pt idx="17395">
                  <c:v>0.16830563700502116</c:v>
                </c:pt>
                <c:pt idx="17396">
                  <c:v>0.16831212009787136</c:v>
                </c:pt>
                <c:pt idx="17397">
                  <c:v>0.1683177387443438</c:v>
                </c:pt>
                <c:pt idx="17398">
                  <c:v>0.16832465395820317</c:v>
                </c:pt>
                <c:pt idx="17399">
                  <c:v>0.16833243351663557</c:v>
                </c:pt>
                <c:pt idx="17400">
                  <c:v>0.16833891643576424</c:v>
                </c:pt>
                <c:pt idx="17401">
                  <c:v>0.16834496712236627</c:v>
                </c:pt>
                <c:pt idx="17402">
                  <c:v>0.16835015339602841</c:v>
                </c:pt>
                <c:pt idx="17403">
                  <c:v>0.16835447527020042</c:v>
                </c:pt>
                <c:pt idx="17404">
                  <c:v>0.16835793275608971</c:v>
                </c:pt>
                <c:pt idx="17405">
                  <c:v>0.16835922931021619</c:v>
                </c:pt>
                <c:pt idx="17406">
                  <c:v>0.16835879712569421</c:v>
                </c:pt>
                <c:pt idx="17407">
                  <c:v>0.16835879712569421</c:v>
                </c:pt>
                <c:pt idx="17408">
                  <c:v>0.16835966149455117</c:v>
                </c:pt>
                <c:pt idx="17409">
                  <c:v>0.16836095804643644</c:v>
                </c:pt>
                <c:pt idx="17410">
                  <c:v>0.16836398332763114</c:v>
                </c:pt>
                <c:pt idx="17411">
                  <c:v>0.16836744078064644</c:v>
                </c:pt>
                <c:pt idx="17412">
                  <c:v>0.16837046604222891</c:v>
                </c:pt>
                <c:pt idx="17413">
                  <c:v>0.16837262693775548</c:v>
                </c:pt>
                <c:pt idx="17414">
                  <c:v>0.16837392347283064</c:v>
                </c:pt>
                <c:pt idx="17415">
                  <c:v>0.16837478782861318</c:v>
                </c:pt>
                <c:pt idx="17416">
                  <c:v>0.16837781306796923</c:v>
                </c:pt>
                <c:pt idx="17417">
                  <c:v>0.16838213482260167</c:v>
                </c:pt>
                <c:pt idx="17418">
                  <c:v>0.16838645655855636</c:v>
                </c:pt>
                <c:pt idx="17419">
                  <c:v>0.16839034610494671</c:v>
                </c:pt>
                <c:pt idx="17420">
                  <c:v>0.16839682864864483</c:v>
                </c:pt>
                <c:pt idx="17421">
                  <c:v>0.16840460764561263</c:v>
                </c:pt>
                <c:pt idx="17422">
                  <c:v>0.1684089292844472</c:v>
                </c:pt>
                <c:pt idx="17423">
                  <c:v>0.16841195442051879</c:v>
                </c:pt>
                <c:pt idx="17424">
                  <c:v>0.16841454738701103</c:v>
                </c:pt>
                <c:pt idx="17425">
                  <c:v>0.16841541170768082</c:v>
                </c:pt>
                <c:pt idx="17426">
                  <c:v>0.16841627602760378</c:v>
                </c:pt>
                <c:pt idx="17427">
                  <c:v>0.16841670818728494</c:v>
                </c:pt>
                <c:pt idx="17428">
                  <c:v>0.1684184368241427</c:v>
                </c:pt>
                <c:pt idx="17429">
                  <c:v>0.16842189408889291</c:v>
                </c:pt>
                <c:pt idx="17430">
                  <c:v>0.16842491918574448</c:v>
                </c:pt>
                <c:pt idx="17431">
                  <c:v>0.16842794427344498</c:v>
                </c:pt>
                <c:pt idx="17432">
                  <c:v>0.16843140150532623</c:v>
                </c:pt>
                <c:pt idx="17433">
                  <c:v>0.16843442657341703</c:v>
                </c:pt>
                <c:pt idx="17434">
                  <c:v>0.16843788378288727</c:v>
                </c:pt>
                <c:pt idx="17435">
                  <c:v>0.16844090883136908</c:v>
                </c:pt>
                <c:pt idx="17436">
                  <c:v>0.16844263742639301</c:v>
                </c:pt>
                <c:pt idx="17437">
                  <c:v>0.16844350172278424</c:v>
                </c:pt>
                <c:pt idx="17438">
                  <c:v>0.16844479816597094</c:v>
                </c:pt>
                <c:pt idx="17439">
                  <c:v>0.16844825533958441</c:v>
                </c:pt>
                <c:pt idx="17440">
                  <c:v>0.16845344107759508</c:v>
                </c:pt>
                <c:pt idx="17441">
                  <c:v>0.16845733036345523</c:v>
                </c:pt>
                <c:pt idx="17442">
                  <c:v>0.16845949107128574</c:v>
                </c:pt>
                <c:pt idx="17443">
                  <c:v>0.16846208391451969</c:v>
                </c:pt>
                <c:pt idx="17444">
                  <c:v>0.16846554102837424</c:v>
                </c:pt>
                <c:pt idx="17445">
                  <c:v>0.16846770171846401</c:v>
                </c:pt>
                <c:pt idx="17446">
                  <c:v>0.16846899813027719</c:v>
                </c:pt>
                <c:pt idx="17447">
                  <c:v>0.1684698624038852</c:v>
                </c:pt>
                <c:pt idx="17448">
                  <c:v>0.16847288735563193</c:v>
                </c:pt>
                <c:pt idx="17449">
                  <c:v>0.16847764083274641</c:v>
                </c:pt>
                <c:pt idx="17450">
                  <c:v>0.16848196215597022</c:v>
                </c:pt>
                <c:pt idx="17451">
                  <c:v>0.16848671558994796</c:v>
                </c:pt>
                <c:pt idx="17452">
                  <c:v>0.1684901726186491</c:v>
                </c:pt>
                <c:pt idx="17453">
                  <c:v>0.1684914690013313</c:v>
                </c:pt>
                <c:pt idx="17454">
                  <c:v>0.16849233325551846</c:v>
                </c:pt>
                <c:pt idx="17455">
                  <c:v>0.16849406176165274</c:v>
                </c:pt>
                <c:pt idx="17456">
                  <c:v>0.16849535813929301</c:v>
                </c:pt>
                <c:pt idx="17457">
                  <c:v>0.16849665451525217</c:v>
                </c:pt>
                <c:pt idx="17458">
                  <c:v>0.16849795088953118</c:v>
                </c:pt>
                <c:pt idx="17459">
                  <c:v>0.16849881513811643</c:v>
                </c:pt>
                <c:pt idx="17460">
                  <c:v>0.16849924726212948</c:v>
                </c:pt>
                <c:pt idx="17461">
                  <c:v>0.16850011150959424</c:v>
                </c:pt>
                <c:pt idx="17462">
                  <c:v>0.16850140787939191</c:v>
                </c:pt>
                <c:pt idx="17463">
                  <c:v>0.16850400061394438</c:v>
                </c:pt>
                <c:pt idx="17464">
                  <c:v>0.16850875394316533</c:v>
                </c:pt>
                <c:pt idx="17465">
                  <c:v>0.16851177877726944</c:v>
                </c:pt>
                <c:pt idx="17466">
                  <c:v>0.16851393936745637</c:v>
                </c:pt>
                <c:pt idx="17467">
                  <c:v>0.16851653206951855</c:v>
                </c:pt>
                <c:pt idx="17468">
                  <c:v>0.16851696418587556</c:v>
                </c:pt>
                <c:pt idx="17469">
                  <c:v>0.16851609995297506</c:v>
                </c:pt>
                <c:pt idx="17470">
                  <c:v>0.16851523571932786</c:v>
                </c:pt>
                <c:pt idx="17471">
                  <c:v>0.16851480360222412</c:v>
                </c:pt>
                <c:pt idx="17472">
                  <c:v>0.16851566783624475</c:v>
                </c:pt>
                <c:pt idx="17473">
                  <c:v>0.16851912476485861</c:v>
                </c:pt>
                <c:pt idx="17474">
                  <c:v>0.16852431013537295</c:v>
                </c:pt>
                <c:pt idx="17475">
                  <c:v>0.16852863125692871</c:v>
                </c:pt>
                <c:pt idx="17476">
                  <c:v>0.16853208814072954</c:v>
                </c:pt>
                <c:pt idx="17477">
                  <c:v>0.16853511290425227</c:v>
                </c:pt>
                <c:pt idx="17478">
                  <c:v>0.16853986608558888</c:v>
                </c:pt>
                <c:pt idx="17479">
                  <c:v>0.16854505134855308</c:v>
                </c:pt>
                <c:pt idx="17480">
                  <c:v>0.16854850817559217</c:v>
                </c:pt>
                <c:pt idx="17481">
                  <c:v>0.16854980448265094</c:v>
                </c:pt>
                <c:pt idx="17482">
                  <c:v>0.16855196499068137</c:v>
                </c:pt>
                <c:pt idx="17483">
                  <c:v>0.16855369339374487</c:v>
                </c:pt>
                <c:pt idx="17484">
                  <c:v>0.16855542179382121</c:v>
                </c:pt>
                <c:pt idx="17485">
                  <c:v>0.16855758228971557</c:v>
                </c:pt>
                <c:pt idx="17486">
                  <c:v>0.16855887858501159</c:v>
                </c:pt>
                <c:pt idx="17487">
                  <c:v>0.16855931068307006</c:v>
                </c:pt>
                <c:pt idx="17488">
                  <c:v>0.16855931068307006</c:v>
                </c:pt>
                <c:pt idx="17489">
                  <c:v>0.16856190326750092</c:v>
                </c:pt>
                <c:pt idx="17490">
                  <c:v>0.16856665632150011</c:v>
                </c:pt>
                <c:pt idx="17491">
                  <c:v>0.16857054516705963</c:v>
                </c:pt>
                <c:pt idx="17492">
                  <c:v>0.16857313772236432</c:v>
                </c:pt>
                <c:pt idx="17493">
                  <c:v>0.16857529817998371</c:v>
                </c:pt>
                <c:pt idx="17494">
                  <c:v>0.16857659445231493</c:v>
                </c:pt>
                <c:pt idx="17495">
                  <c:v>0.16857702654271864</c:v>
                </c:pt>
                <c:pt idx="17496">
                  <c:v>0.16857789072296595</c:v>
                </c:pt>
                <c:pt idx="17497">
                  <c:v>0.16858048325922703</c:v>
                </c:pt>
                <c:pt idx="17498">
                  <c:v>0.16858610039806821</c:v>
                </c:pt>
                <c:pt idx="17499">
                  <c:v>0.16859431000577219</c:v>
                </c:pt>
                <c:pt idx="17500">
                  <c:v>0.16860424786176628</c:v>
                </c:pt>
                <c:pt idx="17501">
                  <c:v>0.16861029694314819</c:v>
                </c:pt>
                <c:pt idx="17502">
                  <c:v>0.16861288939539654</c:v>
                </c:pt>
                <c:pt idx="17503">
                  <c:v>0.16861591391452482</c:v>
                </c:pt>
                <c:pt idx="17504">
                  <c:v>0.16861980256853429</c:v>
                </c:pt>
                <c:pt idx="17505">
                  <c:v>0.16862412327747614</c:v>
                </c:pt>
                <c:pt idx="17506">
                  <c:v>0.16862887603575002</c:v>
                </c:pt>
                <c:pt idx="17507">
                  <c:v>0.1686327646393547</c:v>
                </c:pt>
                <c:pt idx="17508">
                  <c:v>0.16863622116319793</c:v>
                </c:pt>
                <c:pt idx="17509">
                  <c:v>0.16864097386397414</c:v>
                </c:pt>
                <c:pt idx="17510">
                  <c:v>0.16864572654216262</c:v>
                </c:pt>
                <c:pt idx="17511">
                  <c:v>0.1686509112562426</c:v>
                </c:pt>
                <c:pt idx="17512">
                  <c:v>0.16865566388720218</c:v>
                </c:pt>
                <c:pt idx="17513">
                  <c:v>0.16865955238664077</c:v>
                </c:pt>
                <c:pt idx="17514">
                  <c:v>0.16866387292383908</c:v>
                </c:pt>
                <c:pt idx="17515">
                  <c:v>0.16866646523719811</c:v>
                </c:pt>
                <c:pt idx="17516">
                  <c:v>0.16866732934015766</c:v>
                </c:pt>
                <c:pt idx="17517">
                  <c:v>0.168668625493197</c:v>
                </c:pt>
                <c:pt idx="17518">
                  <c:v>0.16867121779423583</c:v>
                </c:pt>
                <c:pt idx="17519">
                  <c:v>0.16867467418516738</c:v>
                </c:pt>
                <c:pt idx="17520">
                  <c:v>0.16867856261068528</c:v>
                </c:pt>
                <c:pt idx="17521">
                  <c:v>0.16868288306575052</c:v>
                </c:pt>
                <c:pt idx="17522">
                  <c:v>0.16868677145934916</c:v>
                </c:pt>
                <c:pt idx="17523">
                  <c:v>0.16868979575502871</c:v>
                </c:pt>
                <c:pt idx="17524">
                  <c:v>0.16869109187894843</c:v>
                </c:pt>
                <c:pt idx="17525">
                  <c:v>0.16869195596062825</c:v>
                </c:pt>
                <c:pt idx="17526">
                  <c:v>0.16869238800118824</c:v>
                </c:pt>
                <c:pt idx="17527">
                  <c:v>0.16869282004156161</c:v>
                </c:pt>
                <c:pt idx="17528">
                  <c:v>0.16869541227988155</c:v>
                </c:pt>
                <c:pt idx="17529">
                  <c:v>0.1686984365494289</c:v>
                </c:pt>
                <c:pt idx="17530">
                  <c:v>0.16869973266214922</c:v>
                </c:pt>
                <c:pt idx="17531">
                  <c:v>0.16869973266214922</c:v>
                </c:pt>
                <c:pt idx="17532">
                  <c:v>0.16870016469934926</c:v>
                </c:pt>
                <c:pt idx="17533">
                  <c:v>0.16870275691863018</c:v>
                </c:pt>
                <c:pt idx="17534">
                  <c:v>0.16870534913119184</c:v>
                </c:pt>
                <c:pt idx="17535">
                  <c:v>0.16870794133703373</c:v>
                </c:pt>
                <c:pt idx="17536">
                  <c:v>0.16871269369695821</c:v>
                </c:pt>
                <c:pt idx="17537">
                  <c:v>0.16871960618016868</c:v>
                </c:pt>
                <c:pt idx="17538">
                  <c:v>0.16872695064122462</c:v>
                </c:pt>
                <c:pt idx="17539">
                  <c:v>0.16873299898041541</c:v>
                </c:pt>
                <c:pt idx="17540">
                  <c:v>0.16873429504833973</c:v>
                </c:pt>
                <c:pt idx="17541">
                  <c:v>0.16873213493419939</c:v>
                </c:pt>
                <c:pt idx="17542">
                  <c:v>0.16873127088723675</c:v>
                </c:pt>
                <c:pt idx="17543">
                  <c:v>0.16873299898041541</c:v>
                </c:pt>
                <c:pt idx="17544">
                  <c:v>0.16873688717914909</c:v>
                </c:pt>
                <c:pt idx="17545">
                  <c:v>0.16874077536276472</c:v>
                </c:pt>
                <c:pt idx="17546">
                  <c:v>0.16874379949512502</c:v>
                </c:pt>
                <c:pt idx="17547">
                  <c:v>0.16874595958406868</c:v>
                </c:pt>
                <c:pt idx="17548">
                  <c:v>0.16874984773240942</c:v>
                </c:pt>
                <c:pt idx="17549">
                  <c:v>0.16875459989318423</c:v>
                </c:pt>
                <c:pt idx="17550">
                  <c:v>0.16876151208672571</c:v>
                </c:pt>
                <c:pt idx="17551">
                  <c:v>0.16876972025450065</c:v>
                </c:pt>
                <c:pt idx="17552">
                  <c:v>0.16877706434750633</c:v>
                </c:pt>
                <c:pt idx="17553">
                  <c:v>0.16878311238360097</c:v>
                </c:pt>
                <c:pt idx="17554">
                  <c:v>0.16878613638793175</c:v>
                </c:pt>
                <c:pt idx="17555">
                  <c:v>0.16878829638542625</c:v>
                </c:pt>
                <c:pt idx="17556">
                  <c:v>0.16879218436915849</c:v>
                </c:pt>
                <c:pt idx="17557">
                  <c:v>0.16879607233777491</c:v>
                </c:pt>
                <c:pt idx="17558">
                  <c:v>0.16879996029127514</c:v>
                </c:pt>
                <c:pt idx="17559">
                  <c:v>0.16880471221391352</c:v>
                </c:pt>
                <c:pt idx="17560">
                  <c:v>0.16881119207203094</c:v>
                </c:pt>
                <c:pt idx="17561">
                  <c:v>0.16881853586047108</c:v>
                </c:pt>
                <c:pt idx="17562">
                  <c:v>0.16882803950663133</c:v>
                </c:pt>
                <c:pt idx="17563">
                  <c:v>0.16883840701761654</c:v>
                </c:pt>
                <c:pt idx="17564">
                  <c:v>0.16884661455425184</c:v>
                </c:pt>
                <c:pt idx="17565">
                  <c:v>0.16885179822689259</c:v>
                </c:pt>
                <c:pt idx="17566">
                  <c:v>0.16885568596373937</c:v>
                </c:pt>
                <c:pt idx="17567">
                  <c:v>0.16886043762158209</c:v>
                </c:pt>
                <c:pt idx="17568">
                  <c:v>0.16886605318810541</c:v>
                </c:pt>
                <c:pt idx="17569">
                  <c:v>0.16886994086953322</c:v>
                </c:pt>
                <c:pt idx="17570">
                  <c:v>0.16887253264875482</c:v>
                </c:pt>
                <c:pt idx="17571">
                  <c:v>0.1688751244212594</c:v>
                </c:pt>
                <c:pt idx="17572">
                  <c:v>0.16887901206742179</c:v>
                </c:pt>
                <c:pt idx="17573">
                  <c:v>0.16888635535782501</c:v>
                </c:pt>
                <c:pt idx="17574">
                  <c:v>0.16889499445396824</c:v>
                </c:pt>
                <c:pt idx="17575">
                  <c:v>0.16890492932226761</c:v>
                </c:pt>
                <c:pt idx="17576">
                  <c:v>0.1689135682579507</c:v>
                </c:pt>
                <c:pt idx="17577">
                  <c:v>0.16891788769780589</c:v>
                </c:pt>
                <c:pt idx="17578">
                  <c:v>0.16892004741073671</c:v>
                </c:pt>
                <c:pt idx="17579">
                  <c:v>0.16892393488225829</c:v>
                </c:pt>
                <c:pt idx="17580">
                  <c:v>0.16892868621581719</c:v>
                </c:pt>
                <c:pt idx="17581">
                  <c:v>0.16893300559037197</c:v>
                </c:pt>
                <c:pt idx="17582">
                  <c:v>0.16893905268340478</c:v>
                </c:pt>
                <c:pt idx="17583">
                  <c:v>0.16894725939403207</c:v>
                </c:pt>
                <c:pt idx="17584">
                  <c:v>0.1689558979640377</c:v>
                </c:pt>
                <c:pt idx="17585">
                  <c:v>0.16896410453642272</c:v>
                </c:pt>
                <c:pt idx="17586">
                  <c:v>0.16897317488017749</c:v>
                </c:pt>
                <c:pt idx="17587">
                  <c:v>0.16898051747915097</c:v>
                </c:pt>
                <c:pt idx="17588">
                  <c:v>0.1689861323714005</c:v>
                </c:pt>
                <c:pt idx="17589">
                  <c:v>0.16899131532087866</c:v>
                </c:pt>
                <c:pt idx="17590">
                  <c:v>0.16899693015249995</c:v>
                </c:pt>
                <c:pt idx="17591">
                  <c:v>0.16900427257705025</c:v>
                </c:pt>
                <c:pt idx="17592">
                  <c:v>0.16901291065455962</c:v>
                </c:pt>
                <c:pt idx="17593">
                  <c:v>0.16902025296177611</c:v>
                </c:pt>
                <c:pt idx="17594">
                  <c:v>0.1690250038377189</c:v>
                </c:pt>
                <c:pt idx="17595">
                  <c:v>0.16902845900604599</c:v>
                </c:pt>
                <c:pt idx="17596">
                  <c:v>0.16903364173615276</c:v>
                </c:pt>
                <c:pt idx="17597">
                  <c:v>0.16904184767055497</c:v>
                </c:pt>
                <c:pt idx="17598">
                  <c:v>0.16905091730918387</c:v>
                </c:pt>
                <c:pt idx="17599">
                  <c:v>0.16905955498378372</c:v>
                </c:pt>
                <c:pt idx="17600">
                  <c:v>0.16906732882713332</c:v>
                </c:pt>
                <c:pt idx="17601">
                  <c:v>0.16907812573153122</c:v>
                </c:pt>
                <c:pt idx="17602">
                  <c:v>0.16909194559905921</c:v>
                </c:pt>
                <c:pt idx="17603">
                  <c:v>0.16910403782647804</c:v>
                </c:pt>
                <c:pt idx="17604">
                  <c:v>0.16911181132403372</c:v>
                </c:pt>
                <c:pt idx="17605">
                  <c:v>0.1691187210489101</c:v>
                </c:pt>
                <c:pt idx="17606">
                  <c:v>0.16912606257927792</c:v>
                </c:pt>
                <c:pt idx="17607">
                  <c:v>0.16913513145414391</c:v>
                </c:pt>
                <c:pt idx="17608">
                  <c:v>0.16914376840136316</c:v>
                </c:pt>
                <c:pt idx="17609">
                  <c:v>0.16915154159008047</c:v>
                </c:pt>
                <c:pt idx="17610">
                  <c:v>0.16915888287950034</c:v>
                </c:pt>
                <c:pt idx="17611">
                  <c:v>0.16916708778625064</c:v>
                </c:pt>
                <c:pt idx="17612">
                  <c:v>0.16917615628907318</c:v>
                </c:pt>
                <c:pt idx="17613">
                  <c:v>0.16918349739779232</c:v>
                </c:pt>
                <c:pt idx="17614">
                  <c:v>0.16918911115044991</c:v>
                </c:pt>
                <c:pt idx="17615">
                  <c:v>0.16919645216406701</c:v>
                </c:pt>
                <c:pt idx="17616">
                  <c:v>0.16920638403788998</c:v>
                </c:pt>
                <c:pt idx="17617">
                  <c:v>0.16921761125473619</c:v>
                </c:pt>
                <c:pt idx="17618">
                  <c:v>0.16923013377097648</c:v>
                </c:pt>
                <c:pt idx="17619">
                  <c:v>0.16924351973561982</c:v>
                </c:pt>
                <c:pt idx="17620">
                  <c:v>0.16925604192742683</c:v>
                </c:pt>
                <c:pt idx="17621">
                  <c:v>0.16926640500206488</c:v>
                </c:pt>
                <c:pt idx="17622">
                  <c:v>0.16927547260427769</c:v>
                </c:pt>
                <c:pt idx="17623">
                  <c:v>0.16928281298394368</c:v>
                </c:pt>
                <c:pt idx="17624">
                  <c:v>0.16929015330972894</c:v>
                </c:pt>
                <c:pt idx="17625">
                  <c:v>0.16929922069660541</c:v>
                </c:pt>
                <c:pt idx="17626">
                  <c:v>0.16930958332379048</c:v>
                </c:pt>
                <c:pt idx="17627">
                  <c:v>0.16931994584359286</c:v>
                </c:pt>
                <c:pt idx="17628">
                  <c:v>0.16932901296033373</c:v>
                </c:pt>
                <c:pt idx="17629">
                  <c:v>0.16933894351767376</c:v>
                </c:pt>
                <c:pt idx="17630">
                  <c:v>0.16935060100263172</c:v>
                </c:pt>
                <c:pt idx="17631">
                  <c:v>0.16936355360431302</c:v>
                </c:pt>
                <c:pt idx="17632">
                  <c:v>0.16937650603822657</c:v>
                </c:pt>
                <c:pt idx="17633">
                  <c:v>0.1693872996050019</c:v>
                </c:pt>
                <c:pt idx="17634">
                  <c:v>0.16939507090094316</c:v>
                </c:pt>
                <c:pt idx="17635">
                  <c:v>0.16940500080231596</c:v>
                </c:pt>
                <c:pt idx="17636">
                  <c:v>0.16941536233340496</c:v>
                </c:pt>
                <c:pt idx="17637">
                  <c:v>0.16942399686063422</c:v>
                </c:pt>
                <c:pt idx="17638">
                  <c:v>0.16943176787139688</c:v>
                </c:pt>
                <c:pt idx="17639">
                  <c:v>0.16944126569143136</c:v>
                </c:pt>
                <c:pt idx="17640">
                  <c:v>0.16945205855924533</c:v>
                </c:pt>
                <c:pt idx="17641">
                  <c:v>0.16946241960275779</c:v>
                </c:pt>
                <c:pt idx="17642">
                  <c:v>0.16947234883539031</c:v>
                </c:pt>
                <c:pt idx="17643">
                  <c:v>0.16948529986022662</c:v>
                </c:pt>
                <c:pt idx="17644">
                  <c:v>0.16949911410184651</c:v>
                </c:pt>
                <c:pt idx="17645">
                  <c:v>0.16950990634533175</c:v>
                </c:pt>
                <c:pt idx="17646">
                  <c:v>0.16952069847234541</c:v>
                </c:pt>
                <c:pt idx="17647">
                  <c:v>0.16953278551632975</c:v>
                </c:pt>
                <c:pt idx="17648">
                  <c:v>0.16954530408644164</c:v>
                </c:pt>
                <c:pt idx="17649">
                  <c:v>0.16955911749917904</c:v>
                </c:pt>
                <c:pt idx="17650">
                  <c:v>0.16957293072110899</c:v>
                </c:pt>
                <c:pt idx="17651">
                  <c:v>0.1695854487886734</c:v>
                </c:pt>
                <c:pt idx="17652">
                  <c:v>0.16959839834884191</c:v>
                </c:pt>
                <c:pt idx="17653">
                  <c:v>0.16961091609760681</c:v>
                </c:pt>
                <c:pt idx="17654">
                  <c:v>0.16962257041249829</c:v>
                </c:pt>
                <c:pt idx="17655">
                  <c:v>0.16963595112506472</c:v>
                </c:pt>
                <c:pt idx="17656">
                  <c:v>0.16964933165858981</c:v>
                </c:pt>
                <c:pt idx="17657">
                  <c:v>0.16966184876980478</c:v>
                </c:pt>
                <c:pt idx="17658">
                  <c:v>0.16967479734067115</c:v>
                </c:pt>
                <c:pt idx="17659">
                  <c:v>0.16968774574387435</c:v>
                </c:pt>
                <c:pt idx="17660">
                  <c:v>0.1696989675576995</c:v>
                </c:pt>
                <c:pt idx="17661">
                  <c:v>0.16970803123847333</c:v>
                </c:pt>
                <c:pt idx="17662">
                  <c:v>0.1697183896301952</c:v>
                </c:pt>
                <c:pt idx="17663">
                  <c:v>0.16973004269263076</c:v>
                </c:pt>
                <c:pt idx="17664">
                  <c:v>0.16974342196722833</c:v>
                </c:pt>
                <c:pt idx="17665">
                  <c:v>0.1697572326435717</c:v>
                </c:pt>
                <c:pt idx="17666">
                  <c:v>0.16977147470378492</c:v>
                </c:pt>
                <c:pt idx="17667">
                  <c:v>0.16978528499270962</c:v>
                </c:pt>
                <c:pt idx="17668">
                  <c:v>0.16979909509091268</c:v>
                </c:pt>
                <c:pt idx="17669">
                  <c:v>0.16981333655493552</c:v>
                </c:pt>
                <c:pt idx="17670">
                  <c:v>0.16982542006232904</c:v>
                </c:pt>
                <c:pt idx="17671">
                  <c:v>0.1698344825970553</c:v>
                </c:pt>
                <c:pt idx="17672">
                  <c:v>0.16984613430673876</c:v>
                </c:pt>
                <c:pt idx="17673">
                  <c:v>0.16986037510087459</c:v>
                </c:pt>
                <c:pt idx="17674">
                  <c:v>0.16987332110138045</c:v>
                </c:pt>
                <c:pt idx="17675">
                  <c:v>0.16988583540922633</c:v>
                </c:pt>
                <c:pt idx="17676">
                  <c:v>0.16990007563800208</c:v>
                </c:pt>
                <c:pt idx="17677">
                  <c:v>0.1699130211245585</c:v>
                </c:pt>
                <c:pt idx="17678">
                  <c:v>0.1699255349355987</c:v>
                </c:pt>
                <c:pt idx="17679">
                  <c:v>0.16993761708732677</c:v>
                </c:pt>
                <c:pt idx="17680">
                  <c:v>0.16994797310119364</c:v>
                </c:pt>
                <c:pt idx="17681">
                  <c:v>0.16995832900781424</c:v>
                </c:pt>
                <c:pt idx="17682">
                  <c:v>0.16997084225189674</c:v>
                </c:pt>
                <c:pt idx="17683">
                  <c:v>0.16998594423450689</c:v>
                </c:pt>
                <c:pt idx="17684">
                  <c:v>0.17000147746440089</c:v>
                </c:pt>
                <c:pt idx="17685">
                  <c:v>0.17001485310791514</c:v>
                </c:pt>
                <c:pt idx="17686">
                  <c:v>0.17002520832195936</c:v>
                </c:pt>
                <c:pt idx="17687">
                  <c:v>0.17003642634950245</c:v>
                </c:pt>
                <c:pt idx="17688">
                  <c:v>0.17004980152556434</c:v>
                </c:pt>
                <c:pt idx="17689">
                  <c:v>0.17006447086780424</c:v>
                </c:pt>
                <c:pt idx="17690">
                  <c:v>0.17008000287798314</c:v>
                </c:pt>
                <c:pt idx="17691">
                  <c:v>0.17009424034205811</c:v>
                </c:pt>
                <c:pt idx="17692">
                  <c:v>0.17010761474487487</c:v>
                </c:pt>
                <c:pt idx="17693">
                  <c:v>0.1701179689984024</c:v>
                </c:pt>
                <c:pt idx="17694">
                  <c:v>0.17012746030328837</c:v>
                </c:pt>
                <c:pt idx="17695">
                  <c:v>0.17013652010119043</c:v>
                </c:pt>
                <c:pt idx="17696">
                  <c:v>0.17014601123000489</c:v>
                </c:pt>
                <c:pt idx="17697">
                  <c:v>0.17015765931043372</c:v>
                </c:pt>
                <c:pt idx="17698">
                  <c:v>0.17017146426710364</c:v>
                </c:pt>
                <c:pt idx="17699">
                  <c:v>0.17018397484447351</c:v>
                </c:pt>
                <c:pt idx="17700">
                  <c:v>0.17019562248271006</c:v>
                </c:pt>
                <c:pt idx="17701">
                  <c:v>0.17021028968602431</c:v>
                </c:pt>
                <c:pt idx="17702">
                  <c:v>0.17022625080990336</c:v>
                </c:pt>
                <c:pt idx="17703">
                  <c:v>0.17024264305033479</c:v>
                </c:pt>
                <c:pt idx="17704">
                  <c:v>0.17025774092880253</c:v>
                </c:pt>
                <c:pt idx="17705">
                  <c:v>0.17027111314509025</c:v>
                </c:pt>
                <c:pt idx="17706">
                  <c:v>0.17028664194605569</c:v>
                </c:pt>
                <c:pt idx="17707">
                  <c:v>0.17030562126420687</c:v>
                </c:pt>
                <c:pt idx="17708">
                  <c:v>0.17032460022215068</c:v>
                </c:pt>
                <c:pt idx="17709">
                  <c:v>0.17034012819255454</c:v>
                </c:pt>
                <c:pt idx="17710">
                  <c:v>0.17035048003887121</c:v>
                </c:pt>
                <c:pt idx="17711">
                  <c:v>0.17036040045770301</c:v>
                </c:pt>
                <c:pt idx="17712">
                  <c:v>0.1703733399865402</c:v>
                </c:pt>
                <c:pt idx="17713">
                  <c:v>0.17038757327488049</c:v>
                </c:pt>
                <c:pt idx="17714">
                  <c:v>0.1704018063606377</c:v>
                </c:pt>
                <c:pt idx="17715">
                  <c:v>0.17041302016431262</c:v>
                </c:pt>
                <c:pt idx="17716">
                  <c:v>0.17042423384223981</c:v>
                </c:pt>
                <c:pt idx="17717">
                  <c:v>0.17043803511937569</c:v>
                </c:pt>
                <c:pt idx="17718">
                  <c:v>0.17045442388858348</c:v>
                </c:pt>
                <c:pt idx="17719">
                  <c:v>0.17047038111631338</c:v>
                </c:pt>
                <c:pt idx="17720">
                  <c:v>0.1704828879546427</c:v>
                </c:pt>
                <c:pt idx="17721">
                  <c:v>0.17049366958627912</c:v>
                </c:pt>
                <c:pt idx="17722">
                  <c:v>0.17050531361788271</c:v>
                </c:pt>
                <c:pt idx="17723">
                  <c:v>0.17051782001932778</c:v>
                </c:pt>
                <c:pt idx="17724">
                  <c:v>0.17053075751140373</c:v>
                </c:pt>
                <c:pt idx="17725">
                  <c:v>0.17054541980008361</c:v>
                </c:pt>
                <c:pt idx="17726">
                  <c:v>0.17056094434201291</c:v>
                </c:pt>
                <c:pt idx="17727">
                  <c:v>0.17057517496039604</c:v>
                </c:pt>
                <c:pt idx="17728">
                  <c:v>0.17058811171046906</c:v>
                </c:pt>
                <c:pt idx="17729">
                  <c:v>0.17060018585954342</c:v>
                </c:pt>
                <c:pt idx="17730">
                  <c:v>0.17061139743886278</c:v>
                </c:pt>
                <c:pt idx="17731">
                  <c:v>0.1706230400997282</c:v>
                </c:pt>
                <c:pt idx="17732">
                  <c:v>0.17063554502893433</c:v>
                </c:pt>
                <c:pt idx="17733">
                  <c:v>0.17064804980176934</c:v>
                </c:pt>
                <c:pt idx="17734">
                  <c:v>0.17066227918065047</c:v>
                </c:pt>
                <c:pt idx="17735">
                  <c:v>0.17067780190851128</c:v>
                </c:pt>
                <c:pt idx="17736">
                  <c:v>0.17069203086404841</c:v>
                </c:pt>
                <c:pt idx="17737">
                  <c:v>0.17070237906818209</c:v>
                </c:pt>
                <c:pt idx="17738">
                  <c:v>0.17071186482790132</c:v>
                </c:pt>
                <c:pt idx="17739">
                  <c:v>0.17072178166230978</c:v>
                </c:pt>
                <c:pt idx="17740">
                  <c:v>0.17073169839837551</c:v>
                </c:pt>
                <c:pt idx="17741">
                  <c:v>0.17074204619203234</c:v>
                </c:pt>
                <c:pt idx="17742">
                  <c:v>0.17075282502989669</c:v>
                </c:pt>
                <c:pt idx="17743">
                  <c:v>0.17076317260494259</c:v>
                </c:pt>
                <c:pt idx="17744">
                  <c:v>0.17077481349888568</c:v>
                </c:pt>
                <c:pt idx="17745">
                  <c:v>0.17078731653033227</c:v>
                </c:pt>
                <c:pt idx="17746">
                  <c:v>0.17080154392768637</c:v>
                </c:pt>
                <c:pt idx="17747">
                  <c:v>0.17081706449394621</c:v>
                </c:pt>
                <c:pt idx="17748">
                  <c:v>0.17083344705255721</c:v>
                </c:pt>
                <c:pt idx="17749">
                  <c:v>0.17084939823332232</c:v>
                </c:pt>
                <c:pt idx="17750">
                  <c:v>0.17086276254023333</c:v>
                </c:pt>
                <c:pt idx="17751">
                  <c:v>0.17087526447210519</c:v>
                </c:pt>
                <c:pt idx="17752">
                  <c:v>0.170886041874135</c:v>
                </c:pt>
                <c:pt idx="17753">
                  <c:v>0.17089380153167541</c:v>
                </c:pt>
                <c:pt idx="17754">
                  <c:v>0.17090199221597921</c:v>
                </c:pt>
                <c:pt idx="17755">
                  <c:v>0.17091018283319631</c:v>
                </c:pt>
                <c:pt idx="17756">
                  <c:v>0.17091923554259689</c:v>
                </c:pt>
                <c:pt idx="17757">
                  <c:v>0.17092915032076741</c:v>
                </c:pt>
                <c:pt idx="17758">
                  <c:v>0.17093906500063671</c:v>
                </c:pt>
                <c:pt idx="17759">
                  <c:v>0.17094897958220606</c:v>
                </c:pt>
                <c:pt idx="17760">
                  <c:v>0.17095889406547712</c:v>
                </c:pt>
                <c:pt idx="17761">
                  <c:v>0.17096880845045231</c:v>
                </c:pt>
                <c:pt idx="17762">
                  <c:v>0.17098044695087042</c:v>
                </c:pt>
                <c:pt idx="17763">
                  <c:v>0.17099380950653267</c:v>
                </c:pt>
                <c:pt idx="17764">
                  <c:v>0.17100717188363923</c:v>
                </c:pt>
                <c:pt idx="17765">
                  <c:v>0.17101924097400945</c:v>
                </c:pt>
                <c:pt idx="17766">
                  <c:v>0.17102958579267771</c:v>
                </c:pt>
                <c:pt idx="17767">
                  <c:v>0.17104036153166208</c:v>
                </c:pt>
                <c:pt idx="17768">
                  <c:v>0.17105156817703021</c:v>
                </c:pt>
                <c:pt idx="17769">
                  <c:v>0.17106105062501897</c:v>
                </c:pt>
                <c:pt idx="17770">
                  <c:v>0.17107053298309197</c:v>
                </c:pt>
                <c:pt idx="17771">
                  <c:v>0.17108044626130334</c:v>
                </c:pt>
                <c:pt idx="17772">
                  <c:v>0.17108906642334509</c:v>
                </c:pt>
                <c:pt idx="17773">
                  <c:v>0.17109854851576717</c:v>
                </c:pt>
                <c:pt idx="17774">
                  <c:v>0.17111104750022499</c:v>
                </c:pt>
                <c:pt idx="17775">
                  <c:v>0.1711248393017748</c:v>
                </c:pt>
                <c:pt idx="17776">
                  <c:v>0.17113819992813839</c:v>
                </c:pt>
                <c:pt idx="17777">
                  <c:v>0.17114983645727244</c:v>
                </c:pt>
                <c:pt idx="17778">
                  <c:v>0.171161041875868</c:v>
                </c:pt>
                <c:pt idx="17779">
                  <c:v>0.17117181619841632</c:v>
                </c:pt>
                <c:pt idx="17780">
                  <c:v>0.17118129750623362</c:v>
                </c:pt>
                <c:pt idx="17781">
                  <c:v>0.17119207161054462</c:v>
                </c:pt>
                <c:pt idx="17782">
                  <c:v>0.17120456942612081</c:v>
                </c:pt>
                <c:pt idx="17783">
                  <c:v>0.17121663613433147</c:v>
                </c:pt>
                <c:pt idx="17784">
                  <c:v>0.17122525512247952</c:v>
                </c:pt>
                <c:pt idx="17785">
                  <c:v>0.1712317193148401</c:v>
                </c:pt>
                <c:pt idx="17786">
                  <c:v>0.17123904534900145</c:v>
                </c:pt>
                <c:pt idx="17787">
                  <c:v>0.1712493878940953</c:v>
                </c:pt>
                <c:pt idx="17788">
                  <c:v>0.17126274685652626</c:v>
                </c:pt>
                <c:pt idx="17789">
                  <c:v>0.17127524378885256</c:v>
                </c:pt>
                <c:pt idx="17790">
                  <c:v>0.17128730964429187</c:v>
                </c:pt>
                <c:pt idx="17791">
                  <c:v>0.17129765169022451</c:v>
                </c:pt>
                <c:pt idx="17792">
                  <c:v>0.17130799362920021</c:v>
                </c:pt>
                <c:pt idx="17793">
                  <c:v>0.17131919727572867</c:v>
                </c:pt>
                <c:pt idx="17794">
                  <c:v>0.17132996989440349</c:v>
                </c:pt>
                <c:pt idx="17795">
                  <c:v>0.17134031149915349</c:v>
                </c:pt>
                <c:pt idx="17796">
                  <c:v>0.17135065299695582</c:v>
                </c:pt>
                <c:pt idx="17797">
                  <c:v>0.17135927083009667</c:v>
                </c:pt>
                <c:pt idx="17798">
                  <c:v>0.17136702681642568</c:v>
                </c:pt>
                <c:pt idx="17799">
                  <c:v>0.17137650627357975</c:v>
                </c:pt>
                <c:pt idx="17800">
                  <c:v>0.17139029441448661</c:v>
                </c:pt>
                <c:pt idx="17801">
                  <c:v>0.1714032206239274</c:v>
                </c:pt>
                <c:pt idx="17802">
                  <c:v>0.17141269973799259</c:v>
                </c:pt>
                <c:pt idx="17803">
                  <c:v>0.17142045530993991</c:v>
                </c:pt>
                <c:pt idx="17804">
                  <c:v>0.17142691824061607</c:v>
                </c:pt>
                <c:pt idx="17805">
                  <c:v>0.17143467370229237</c:v>
                </c:pt>
                <c:pt idx="17806">
                  <c:v>0.17144759933809389</c:v>
                </c:pt>
                <c:pt idx="17807">
                  <c:v>0.17146052480682536</c:v>
                </c:pt>
                <c:pt idx="17808">
                  <c:v>0.17147086506152306</c:v>
                </c:pt>
                <c:pt idx="17809">
                  <c:v>0.17148077437194498</c:v>
                </c:pt>
                <c:pt idx="17810">
                  <c:v>0.17149240691540732</c:v>
                </c:pt>
                <c:pt idx="17811">
                  <c:v>0.17150360849603671</c:v>
                </c:pt>
                <c:pt idx="17812">
                  <c:v>0.17151437912831374</c:v>
                </c:pt>
                <c:pt idx="17813">
                  <c:v>0.17152644209874271</c:v>
                </c:pt>
                <c:pt idx="17814">
                  <c:v>0.17153936654844168</c:v>
                </c:pt>
                <c:pt idx="17815">
                  <c:v>0.17155186002436995</c:v>
                </c:pt>
                <c:pt idx="17816">
                  <c:v>0.17156349174095953</c:v>
                </c:pt>
                <c:pt idx="17817">
                  <c:v>0.17157512332225378</c:v>
                </c:pt>
                <c:pt idx="17818">
                  <c:v>0.17158632397637216</c:v>
                </c:pt>
                <c:pt idx="17819">
                  <c:v>0.1715949397787877</c:v>
                </c:pt>
                <c:pt idx="17820">
                  <c:v>0.17160312472232567</c:v>
                </c:pt>
                <c:pt idx="17821">
                  <c:v>0.17161303272223882</c:v>
                </c:pt>
                <c:pt idx="17822">
                  <c:v>0.17162423295175716</c:v>
                </c:pt>
                <c:pt idx="17823">
                  <c:v>0.17163457151381825</c:v>
                </c:pt>
                <c:pt idx="17824">
                  <c:v>0.17164404843514591</c:v>
                </c:pt>
                <c:pt idx="17825">
                  <c:v>0.17165610984148891</c:v>
                </c:pt>
                <c:pt idx="17826">
                  <c:v>0.17166989412774741</c:v>
                </c:pt>
                <c:pt idx="17827">
                  <c:v>0.17168109372042695</c:v>
                </c:pt>
                <c:pt idx="17828">
                  <c:v>0.17168755496684002</c:v>
                </c:pt>
                <c:pt idx="17829">
                  <c:v>0.17169358542582691</c:v>
                </c:pt>
                <c:pt idx="17830">
                  <c:v>0.17170220030415248</c:v>
                </c:pt>
                <c:pt idx="17831">
                  <c:v>0.17171339953502432</c:v>
                </c:pt>
                <c:pt idx="17832">
                  <c:v>0.17172546010492934</c:v>
                </c:pt>
                <c:pt idx="17833">
                  <c:v>0.17173665907531321</c:v>
                </c:pt>
                <c:pt idx="17834">
                  <c:v>0.17174742719779451</c:v>
                </c:pt>
                <c:pt idx="17835">
                  <c:v>0.17175733376806879</c:v>
                </c:pt>
                <c:pt idx="17836">
                  <c:v>0.1717659480972302</c:v>
                </c:pt>
                <c:pt idx="17837">
                  <c:v>0.17177456235218505</c:v>
                </c:pt>
                <c:pt idx="17838">
                  <c:v>0.17178619147866794</c:v>
                </c:pt>
                <c:pt idx="17839">
                  <c:v>0.17180040467182778</c:v>
                </c:pt>
                <c:pt idx="17840">
                  <c:v>0.17181289488692897</c:v>
                </c:pt>
                <c:pt idx="17841">
                  <c:v>0.17182280080866719</c:v>
                </c:pt>
                <c:pt idx="17842">
                  <c:v>0.17183313731803676</c:v>
                </c:pt>
                <c:pt idx="17843">
                  <c:v>0.17184648848450912</c:v>
                </c:pt>
                <c:pt idx="17844">
                  <c:v>0.17186113149438861</c:v>
                </c:pt>
                <c:pt idx="17845">
                  <c:v>0.17187362095102618</c:v>
                </c:pt>
                <c:pt idx="17846">
                  <c:v>0.17188438759879429</c:v>
                </c:pt>
                <c:pt idx="17847">
                  <c:v>0.17189515413064221</c:v>
                </c:pt>
                <c:pt idx="17848">
                  <c:v>0.17190592054657375</c:v>
                </c:pt>
                <c:pt idx="17849">
                  <c:v>0.17191668684659056</c:v>
                </c:pt>
                <c:pt idx="17850">
                  <c:v>0.17192831432041641</c:v>
                </c:pt>
                <c:pt idx="17851">
                  <c:v>0.17193994165904586</c:v>
                </c:pt>
                <c:pt idx="17852">
                  <c:v>0.17194855441531318</c:v>
                </c:pt>
                <c:pt idx="17853">
                  <c:v>0.17195630583253058</c:v>
                </c:pt>
                <c:pt idx="17854">
                  <c:v>0.17196707159010102</c:v>
                </c:pt>
                <c:pt idx="17855">
                  <c:v>0.17197999034619707</c:v>
                </c:pt>
                <c:pt idx="17856">
                  <c:v>0.17199247831844974</c:v>
                </c:pt>
                <c:pt idx="17857">
                  <c:v>0.17200410491105081</c:v>
                </c:pt>
                <c:pt idx="17858">
                  <c:v>0.17201573136847598</c:v>
                </c:pt>
                <c:pt idx="17859">
                  <c:v>0.17202864949596749</c:v>
                </c:pt>
                <c:pt idx="17860">
                  <c:v>0.17204027566803121</c:v>
                </c:pt>
                <c:pt idx="17861">
                  <c:v>0.17205060992972568</c:v>
                </c:pt>
                <c:pt idx="17862">
                  <c:v>0.17206137467209454</c:v>
                </c:pt>
                <c:pt idx="17863">
                  <c:v>0.17207170871574967</c:v>
                </c:pt>
                <c:pt idx="17864">
                  <c:v>0.17208290380919888</c:v>
                </c:pt>
                <c:pt idx="17865">
                  <c:v>0.17209582106898302</c:v>
                </c:pt>
                <c:pt idx="17866">
                  <c:v>0.17210787702757616</c:v>
                </c:pt>
                <c:pt idx="17867">
                  <c:v>0.17211864115350023</c:v>
                </c:pt>
                <c:pt idx="17868">
                  <c:v>0.17212854404701813</c:v>
                </c:pt>
                <c:pt idx="17869">
                  <c:v>0.17213973850421191</c:v>
                </c:pt>
                <c:pt idx="17870">
                  <c:v>0.17215179393335289</c:v>
                </c:pt>
                <c:pt idx="17871">
                  <c:v>0.17216471030330227</c:v>
                </c:pt>
                <c:pt idx="17872">
                  <c:v>0.17217590435564387</c:v>
                </c:pt>
                <c:pt idx="17873">
                  <c:v>0.17218537614821516</c:v>
                </c:pt>
                <c:pt idx="17874">
                  <c:v>0.17219527838088902</c:v>
                </c:pt>
                <c:pt idx="17875">
                  <c:v>0.172208194189193</c:v>
                </c:pt>
                <c:pt idx="17876">
                  <c:v>0.17222110983068045</c:v>
                </c:pt>
                <c:pt idx="17877">
                  <c:v>0.17223273376539563</c:v>
                </c:pt>
                <c:pt idx="17878">
                  <c:v>0.17224521858181413</c:v>
                </c:pt>
                <c:pt idx="17879">
                  <c:v>0.17225856424769073</c:v>
                </c:pt>
                <c:pt idx="17880">
                  <c:v>0.17227320122482814</c:v>
                </c:pt>
                <c:pt idx="17881">
                  <c:v>0.17228826847751091</c:v>
                </c:pt>
                <c:pt idx="17882">
                  <c:v>0.17230161356887425</c:v>
                </c:pt>
                <c:pt idx="17883">
                  <c:v>0.17231323656786243</c:v>
                </c:pt>
                <c:pt idx="17884">
                  <c:v>0.17232572037926439</c:v>
                </c:pt>
                <c:pt idx="17885">
                  <c:v>0.17233949543857291</c:v>
                </c:pt>
                <c:pt idx="17886">
                  <c:v>0.17235240938434293</c:v>
                </c:pt>
                <c:pt idx="17887">
                  <c:v>0.17236230996316121</c:v>
                </c:pt>
                <c:pt idx="17888">
                  <c:v>0.17237134953647623</c:v>
                </c:pt>
                <c:pt idx="17889">
                  <c:v>0.1723803890280779</c:v>
                </c:pt>
                <c:pt idx="17890">
                  <c:v>0.17238899799173094</c:v>
                </c:pt>
                <c:pt idx="17891">
                  <c:v>0.17239889820830898</c:v>
                </c:pt>
                <c:pt idx="17892">
                  <c:v>0.1724122418234004</c:v>
                </c:pt>
                <c:pt idx="17893">
                  <c:v>0.17242730698128444</c:v>
                </c:pt>
                <c:pt idx="17894">
                  <c:v>0.17244237191221307</c:v>
                </c:pt>
                <c:pt idx="17895">
                  <c:v>0.17245743661619312</c:v>
                </c:pt>
                <c:pt idx="17896">
                  <c:v>0.17247379232356047</c:v>
                </c:pt>
                <c:pt idx="17897">
                  <c:v>0.17249014776342342</c:v>
                </c:pt>
                <c:pt idx="17898">
                  <c:v>0.17250478135129524</c:v>
                </c:pt>
                <c:pt idx="17899">
                  <c:v>0.17251640198911761</c:v>
                </c:pt>
                <c:pt idx="17900">
                  <c:v>0.17252457939404392</c:v>
                </c:pt>
                <c:pt idx="17901">
                  <c:v>0.17253533903548995</c:v>
                </c:pt>
                <c:pt idx="17902">
                  <c:v>0.17254911120761121</c:v>
                </c:pt>
                <c:pt idx="17903">
                  <c:v>0.17256245281848193</c:v>
                </c:pt>
                <c:pt idx="17904">
                  <c:v>0.17257364241938333</c:v>
                </c:pt>
                <c:pt idx="17905">
                  <c:v>0.17258569261879261</c:v>
                </c:pt>
                <c:pt idx="17906">
                  <c:v>0.17259946409745827</c:v>
                </c:pt>
                <c:pt idx="17907">
                  <c:v>0.17261366573619841</c:v>
                </c:pt>
                <c:pt idx="17908">
                  <c:v>0.17262657614185617</c:v>
                </c:pt>
                <c:pt idx="17909">
                  <c:v>0.17263690434637569</c:v>
                </c:pt>
                <c:pt idx="17910">
                  <c:v>0.17264551110199036</c:v>
                </c:pt>
                <c:pt idx="17911">
                  <c:v>0.17265454811566186</c:v>
                </c:pt>
                <c:pt idx="17912">
                  <c:v>0.1726653063587891</c:v>
                </c:pt>
                <c:pt idx="17913">
                  <c:v>0.1726782160977674</c:v>
                </c:pt>
                <c:pt idx="17914">
                  <c:v>0.17269112567008627</c:v>
                </c:pt>
                <c:pt idx="17915">
                  <c:v>0.17270231383129081</c:v>
                </c:pt>
                <c:pt idx="17916">
                  <c:v>0.17271135033165214</c:v>
                </c:pt>
                <c:pt idx="17917">
                  <c:v>0.17272081705397138</c:v>
                </c:pt>
                <c:pt idx="17918">
                  <c:v>0.17273329577828483</c:v>
                </c:pt>
                <c:pt idx="17919">
                  <c:v>0.17274663493207923</c:v>
                </c:pt>
                <c:pt idx="17920">
                  <c:v>0.1727565316086245</c:v>
                </c:pt>
                <c:pt idx="17921">
                  <c:v>0.17276470705015753</c:v>
                </c:pt>
                <c:pt idx="17922">
                  <c:v>0.17277374298672279</c:v>
                </c:pt>
                <c:pt idx="17923">
                  <c:v>0.17278536049947818</c:v>
                </c:pt>
                <c:pt idx="17924">
                  <c:v>0.17279955949844891</c:v>
                </c:pt>
                <c:pt idx="17925">
                  <c:v>0.17281332803218641</c:v>
                </c:pt>
                <c:pt idx="17926">
                  <c:v>0.17282451482626204</c:v>
                </c:pt>
                <c:pt idx="17927">
                  <c:v>0.1728348409866429</c:v>
                </c:pt>
                <c:pt idx="17928">
                  <c:v>0.17284645778961721</c:v>
                </c:pt>
                <c:pt idx="17929">
                  <c:v>0.17285893494620241</c:v>
                </c:pt>
                <c:pt idx="17930">
                  <c:v>0.17287055146928668</c:v>
                </c:pt>
                <c:pt idx="17931">
                  <c:v>0.17288173762323758</c:v>
                </c:pt>
                <c:pt idx="17932">
                  <c:v>0.17289206319274675</c:v>
                </c:pt>
                <c:pt idx="17933">
                  <c:v>0.17290324910606814</c:v>
                </c:pt>
                <c:pt idx="17934">
                  <c:v>0.17291615577365271</c:v>
                </c:pt>
                <c:pt idx="17935">
                  <c:v>0.17293078312887233</c:v>
                </c:pt>
                <c:pt idx="17936">
                  <c:v>0.17294498006315229</c:v>
                </c:pt>
                <c:pt idx="17937">
                  <c:v>0.17295917679588171</c:v>
                </c:pt>
                <c:pt idx="17938">
                  <c:v>0.17297251293697483</c:v>
                </c:pt>
                <c:pt idx="17939">
                  <c:v>0.17298240737834256</c:v>
                </c:pt>
                <c:pt idx="17940">
                  <c:v>0.17299015078590652</c:v>
                </c:pt>
                <c:pt idx="17941">
                  <c:v>0.17300047523605419</c:v>
                </c:pt>
                <c:pt idx="17942">
                  <c:v>0.17301295047109974</c:v>
                </c:pt>
                <c:pt idx="17943">
                  <c:v>0.17302456520520715</c:v>
                </c:pt>
                <c:pt idx="17944">
                  <c:v>0.17303617980441449</c:v>
                </c:pt>
                <c:pt idx="17945">
                  <c:v>0.17304736410578517</c:v>
                </c:pt>
                <c:pt idx="17946">
                  <c:v>0.1730585482820684</c:v>
                </c:pt>
                <c:pt idx="17947">
                  <c:v>0.17306973233326756</c:v>
                </c:pt>
                <c:pt idx="17948">
                  <c:v>0.17308177655621304</c:v>
                </c:pt>
                <c:pt idx="17949">
                  <c:v>0.17309339049095637</c:v>
                </c:pt>
                <c:pt idx="17950">
                  <c:v>0.17310328373638606</c:v>
                </c:pt>
                <c:pt idx="17951">
                  <c:v>0.17311446728727536</c:v>
                </c:pt>
                <c:pt idx="17952">
                  <c:v>0.17312737122904262</c:v>
                </c:pt>
                <c:pt idx="17953">
                  <c:v>0.17313855451055288</c:v>
                </c:pt>
                <c:pt idx="17954">
                  <c:v>0.17314844730917642</c:v>
                </c:pt>
                <c:pt idx="17955">
                  <c:v>0.17315834000993321</c:v>
                </c:pt>
                <c:pt idx="17956">
                  <c:v>0.17317081327574599</c:v>
                </c:pt>
                <c:pt idx="17957">
                  <c:v>0.17318629711341571</c:v>
                </c:pt>
                <c:pt idx="17958">
                  <c:v>0.17320135061463451</c:v>
                </c:pt>
                <c:pt idx="17959">
                  <c:v>0.17321382334397956</c:v>
                </c:pt>
                <c:pt idx="17960">
                  <c:v>0.17322371539801532</c:v>
                </c:pt>
                <c:pt idx="17961">
                  <c:v>0.17323618784841557</c:v>
                </c:pt>
                <c:pt idx="17962">
                  <c:v>0.17325081052319544</c:v>
                </c:pt>
                <c:pt idx="17963">
                  <c:v>0.17326629312225977</c:v>
                </c:pt>
                <c:pt idx="17964">
                  <c:v>0.17327919510503667</c:v>
                </c:pt>
                <c:pt idx="17965">
                  <c:v>0.17329123680544548</c:v>
                </c:pt>
                <c:pt idx="17966">
                  <c:v>0.17330628872704923</c:v>
                </c:pt>
                <c:pt idx="17967">
                  <c:v>0.17332306060139024</c:v>
                </c:pt>
                <c:pt idx="17968">
                  <c:v>0.17333682192922098</c:v>
                </c:pt>
                <c:pt idx="17969">
                  <c:v>0.17334843290227894</c:v>
                </c:pt>
                <c:pt idx="17970">
                  <c:v>0.17336004374052341</c:v>
                </c:pt>
                <c:pt idx="17971">
                  <c:v>0.17336993434825171</c:v>
                </c:pt>
                <c:pt idx="17972">
                  <c:v>0.17337896481770079</c:v>
                </c:pt>
                <c:pt idx="17973">
                  <c:v>0.17339014528593891</c:v>
                </c:pt>
                <c:pt idx="17974">
                  <c:v>0.17340304567088646</c:v>
                </c:pt>
                <c:pt idx="17975">
                  <c:v>0.17341680589806827</c:v>
                </c:pt>
                <c:pt idx="17976">
                  <c:v>0.1734314259319869</c:v>
                </c:pt>
                <c:pt idx="17977">
                  <c:v>0.1734477657169558</c:v>
                </c:pt>
                <c:pt idx="17978">
                  <c:v>0.17346281528270074</c:v>
                </c:pt>
                <c:pt idx="17979">
                  <c:v>0.17347485477222677</c:v>
                </c:pt>
                <c:pt idx="17980">
                  <c:v>0.1734860341684277</c:v>
                </c:pt>
                <c:pt idx="17981">
                  <c:v>0.17349893331643906</c:v>
                </c:pt>
                <c:pt idx="17982">
                  <c:v>0.17351355214971009</c:v>
                </c:pt>
                <c:pt idx="17983">
                  <c:v>0.17352774081292549</c:v>
                </c:pt>
                <c:pt idx="17984">
                  <c:v>0.17354149932439247</c:v>
                </c:pt>
                <c:pt idx="17985">
                  <c:v>0.17355439775697507</c:v>
                </c:pt>
                <c:pt idx="17986">
                  <c:v>0.1735677259625322</c:v>
                </c:pt>
                <c:pt idx="17987">
                  <c:v>0.17358277372304937</c:v>
                </c:pt>
                <c:pt idx="17988">
                  <c:v>0.17359782125713524</c:v>
                </c:pt>
                <c:pt idx="17989">
                  <c:v>0.1736102890424206</c:v>
                </c:pt>
                <c:pt idx="17990">
                  <c:v>0.17362103700842144</c:v>
                </c:pt>
                <c:pt idx="17991">
                  <c:v>0.17363264468195358</c:v>
                </c:pt>
                <c:pt idx="17992">
                  <c:v>0.17364769146562878</c:v>
                </c:pt>
                <c:pt idx="17993">
                  <c:v>0.1736618782257276</c:v>
                </c:pt>
                <c:pt idx="17994">
                  <c:v>0.17367520499884942</c:v>
                </c:pt>
                <c:pt idx="17995">
                  <c:v>0.17369025114214731</c:v>
                </c:pt>
                <c:pt idx="17996">
                  <c:v>0.17370744645728431</c:v>
                </c:pt>
                <c:pt idx="17997">
                  <c:v>0.17372249211548368</c:v>
                </c:pt>
                <c:pt idx="17998">
                  <c:v>0.17373409861142464</c:v>
                </c:pt>
                <c:pt idx="17999">
                  <c:v>0.17374398552023332</c:v>
                </c:pt>
                <c:pt idx="18000">
                  <c:v>0.173757311199182</c:v>
                </c:pt>
                <c:pt idx="18001">
                  <c:v>0.17377192625578536</c:v>
                </c:pt>
                <c:pt idx="18002">
                  <c:v>0.1737874007887879</c:v>
                </c:pt>
                <c:pt idx="18003">
                  <c:v>0.17380373475828689</c:v>
                </c:pt>
                <c:pt idx="18004">
                  <c:v>0.17381877896784609</c:v>
                </c:pt>
                <c:pt idx="18005">
                  <c:v>0.1738325334756714</c:v>
                </c:pt>
                <c:pt idx="18006">
                  <c:v>0.17384714743294652</c:v>
                </c:pt>
                <c:pt idx="18007">
                  <c:v>0.17386133136371371</c:v>
                </c:pt>
                <c:pt idx="18008">
                  <c:v>0.17387465547905165</c:v>
                </c:pt>
                <c:pt idx="18009">
                  <c:v>0.17388669001128243</c:v>
                </c:pt>
                <c:pt idx="18010">
                  <c:v>0.1739008733811955</c:v>
                </c:pt>
                <c:pt idx="18011">
                  <c:v>0.17391634591894561</c:v>
                </c:pt>
                <c:pt idx="18012">
                  <c:v>0.17393181821729994</c:v>
                </c:pt>
                <c:pt idx="18013">
                  <c:v>0.17394643072371477</c:v>
                </c:pt>
                <c:pt idx="18014">
                  <c:v>0.17396018347587708</c:v>
                </c:pt>
                <c:pt idx="18015">
                  <c:v>0.17397436580345071</c:v>
                </c:pt>
                <c:pt idx="18016">
                  <c:v>0.17398811817143692</c:v>
                </c:pt>
                <c:pt idx="18017">
                  <c:v>0.17400358935935775</c:v>
                </c:pt>
                <c:pt idx="18018">
                  <c:v>0.17402034954283502</c:v>
                </c:pt>
                <c:pt idx="18019">
                  <c:v>0.17403582023211028</c:v>
                </c:pt>
                <c:pt idx="18020">
                  <c:v>0.17404957175498426</c:v>
                </c:pt>
                <c:pt idx="18021">
                  <c:v>0.17406332308875638</c:v>
                </c:pt>
                <c:pt idx="18022">
                  <c:v>0.17407707423343205</c:v>
                </c:pt>
                <c:pt idx="18023">
                  <c:v>0.17409168461746213</c:v>
                </c:pt>
                <c:pt idx="18024">
                  <c:v>0.17410500566392051</c:v>
                </c:pt>
                <c:pt idx="18025">
                  <c:v>0.17411703742433077</c:v>
                </c:pt>
                <c:pt idx="18026">
                  <c:v>0.17412949873786082</c:v>
                </c:pt>
                <c:pt idx="18027">
                  <c:v>0.17414539742967791</c:v>
                </c:pt>
                <c:pt idx="18028">
                  <c:v>0.17416258492027886</c:v>
                </c:pt>
                <c:pt idx="18029">
                  <c:v>0.17417590502231101</c:v>
                </c:pt>
                <c:pt idx="18030">
                  <c:v>0.1741866469108426</c:v>
                </c:pt>
                <c:pt idx="18031">
                  <c:v>0.17419824802085421</c:v>
                </c:pt>
                <c:pt idx="18032">
                  <c:v>0.17421070832244104</c:v>
                </c:pt>
                <c:pt idx="18033">
                  <c:v>0.17422574641069641</c:v>
                </c:pt>
                <c:pt idx="18034">
                  <c:v>0.17424422146668594</c:v>
                </c:pt>
                <c:pt idx="18035">
                  <c:v>0.17426269618135429</c:v>
                </c:pt>
                <c:pt idx="18036">
                  <c:v>0.17427859275566404</c:v>
                </c:pt>
                <c:pt idx="18037">
                  <c:v>0.17429234094047452</c:v>
                </c:pt>
                <c:pt idx="18038">
                  <c:v>0.17430780742246027</c:v>
                </c:pt>
                <c:pt idx="18039">
                  <c:v>0.17432542173559371</c:v>
                </c:pt>
                <c:pt idx="18040">
                  <c:v>0.17434303573846877</c:v>
                </c:pt>
                <c:pt idx="18041">
                  <c:v>0.17435979023377515</c:v>
                </c:pt>
                <c:pt idx="18042">
                  <c:v>0.1743774036312993</c:v>
                </c:pt>
                <c:pt idx="18043">
                  <c:v>0.17439501671859658</c:v>
                </c:pt>
                <c:pt idx="18044">
                  <c:v>0.17441177034301808</c:v>
                </c:pt>
                <c:pt idx="18045">
                  <c:v>0.17442723497797594</c:v>
                </c:pt>
                <c:pt idx="18046">
                  <c:v>0.17444355849987053</c:v>
                </c:pt>
                <c:pt idx="18047">
                  <c:v>0.17446074086663896</c:v>
                </c:pt>
                <c:pt idx="18048">
                  <c:v>0.17447577519538096</c:v>
                </c:pt>
                <c:pt idx="18049">
                  <c:v>0.17449080929809549</c:v>
                </c:pt>
                <c:pt idx="18050">
                  <c:v>0.17450756131773459</c:v>
                </c:pt>
                <c:pt idx="18051">
                  <c:v>0.17452731974943131</c:v>
                </c:pt>
                <c:pt idx="18052">
                  <c:v>0.17454578923472791</c:v>
                </c:pt>
                <c:pt idx="18053">
                  <c:v>0.17456168130950098</c:v>
                </c:pt>
                <c:pt idx="18054">
                  <c:v>0.17457843214194252</c:v>
                </c:pt>
                <c:pt idx="18055">
                  <c:v>0.17459733018015502</c:v>
                </c:pt>
                <c:pt idx="18056">
                  <c:v>0.17461579837245231</c:v>
                </c:pt>
                <c:pt idx="18057">
                  <c:v>0.1746316893346824</c:v>
                </c:pt>
                <c:pt idx="18058">
                  <c:v>0.17464586214200481</c:v>
                </c:pt>
                <c:pt idx="18059">
                  <c:v>0.1746608936878512</c:v>
                </c:pt>
                <c:pt idx="18060">
                  <c:v>0.17467893124462161</c:v>
                </c:pt>
                <c:pt idx="18061">
                  <c:v>0.17469825683726853</c:v>
                </c:pt>
                <c:pt idx="18062">
                  <c:v>0.17471500538213192</c:v>
                </c:pt>
                <c:pt idx="18063">
                  <c:v>0.17473132420731394</c:v>
                </c:pt>
                <c:pt idx="18064">
                  <c:v>0.17474764276619681</c:v>
                </c:pt>
                <c:pt idx="18065">
                  <c:v>0.17476481990891668</c:v>
                </c:pt>
                <c:pt idx="18066">
                  <c:v>0.17478199675658776</c:v>
                </c:pt>
                <c:pt idx="18067">
                  <c:v>0.17479917330921974</c:v>
                </c:pt>
                <c:pt idx="18068">
                  <c:v>0.17481763777425011</c:v>
                </c:pt>
                <c:pt idx="18069">
                  <c:v>0.17483696068652249</c:v>
                </c:pt>
                <c:pt idx="18070">
                  <c:v>0.17485542445384863</c:v>
                </c:pt>
                <c:pt idx="18071">
                  <c:v>0.17487259974530306</c:v>
                </c:pt>
                <c:pt idx="18072">
                  <c:v>0.17488977474177189</c:v>
                </c:pt>
                <c:pt idx="18073">
                  <c:v>0.1749086668971917</c:v>
                </c:pt>
                <c:pt idx="18074">
                  <c:v>0.17492841740533843</c:v>
                </c:pt>
                <c:pt idx="18075">
                  <c:v>0.17494816752341044</c:v>
                </c:pt>
                <c:pt idx="18076">
                  <c:v>0.17496619989925363</c:v>
                </c:pt>
                <c:pt idx="18077">
                  <c:v>0.17498122663073581</c:v>
                </c:pt>
                <c:pt idx="18078">
                  <c:v>0.17499582381081841</c:v>
                </c:pt>
                <c:pt idx="18079">
                  <c:v>0.17501299669106313</c:v>
                </c:pt>
                <c:pt idx="18080">
                  <c:v>0.17503059858725989</c:v>
                </c:pt>
                <c:pt idx="18081">
                  <c:v>0.17504862947674973</c:v>
                </c:pt>
                <c:pt idx="18082">
                  <c:v>0.17506708933632251</c:v>
                </c:pt>
                <c:pt idx="18083">
                  <c:v>0.17508554885513491</c:v>
                </c:pt>
                <c:pt idx="18084">
                  <c:v>0.17510572514872028</c:v>
                </c:pt>
                <c:pt idx="18085">
                  <c:v>0.17512633030498953</c:v>
                </c:pt>
                <c:pt idx="18086">
                  <c:v>0.17514607651468389</c:v>
                </c:pt>
                <c:pt idx="18087">
                  <c:v>0.17516410532214322</c:v>
                </c:pt>
                <c:pt idx="18088">
                  <c:v>0.17518084606660436</c:v>
                </c:pt>
                <c:pt idx="18089">
                  <c:v>0.17519715729164639</c:v>
                </c:pt>
                <c:pt idx="18090">
                  <c:v>0.17521346825063691</c:v>
                </c:pt>
                <c:pt idx="18091">
                  <c:v>0.17523149584315542</c:v>
                </c:pt>
                <c:pt idx="18092">
                  <c:v>0.17524952311068551</c:v>
                </c:pt>
                <c:pt idx="18093">
                  <c:v>0.17526712084409818</c:v>
                </c:pt>
                <c:pt idx="18094">
                  <c:v>0.17528471826783548</c:v>
                </c:pt>
                <c:pt idx="18095">
                  <c:v>0.17530231538190941</c:v>
                </c:pt>
                <c:pt idx="18096">
                  <c:v>0.17531991218633047</c:v>
                </c:pt>
                <c:pt idx="18097">
                  <c:v>0.17533665032269341</c:v>
                </c:pt>
                <c:pt idx="18098">
                  <c:v>0.17535210066144241</c:v>
                </c:pt>
                <c:pt idx="18099">
                  <c:v>0.17536669242885342</c:v>
                </c:pt>
                <c:pt idx="18100">
                  <c:v>0.17538042566250645</c:v>
                </c:pt>
                <c:pt idx="18101">
                  <c:v>0.17539287124259839</c:v>
                </c:pt>
                <c:pt idx="18102">
                  <c:v>0.17540402921720322</c:v>
                </c:pt>
                <c:pt idx="18103">
                  <c:v>0.17541561621290341</c:v>
                </c:pt>
                <c:pt idx="18104">
                  <c:v>0.17543149447044104</c:v>
                </c:pt>
                <c:pt idx="18105">
                  <c:v>0.17545123465527851</c:v>
                </c:pt>
                <c:pt idx="18106">
                  <c:v>0.17547269093596171</c:v>
                </c:pt>
                <c:pt idx="18107">
                  <c:v>0.17549414675628297</c:v>
                </c:pt>
                <c:pt idx="18108">
                  <c:v>0.17551474391070079</c:v>
                </c:pt>
                <c:pt idx="18109">
                  <c:v>0.17553233697748832</c:v>
                </c:pt>
                <c:pt idx="18110">
                  <c:v>0.17554864247033736</c:v>
                </c:pt>
                <c:pt idx="18111">
                  <c:v>0.17556494769732151</c:v>
                </c:pt>
                <c:pt idx="18112">
                  <c:v>0.17558039450922852</c:v>
                </c:pt>
                <c:pt idx="18113">
                  <c:v>0.17559455387720593</c:v>
                </c:pt>
                <c:pt idx="18114">
                  <c:v>0.17560914210725062</c:v>
                </c:pt>
                <c:pt idx="18115">
                  <c:v>0.17562458823651481</c:v>
                </c:pt>
                <c:pt idx="18116">
                  <c:v>0.17564260841912024</c:v>
                </c:pt>
                <c:pt idx="18117">
                  <c:v>0.17566191539728471</c:v>
                </c:pt>
                <c:pt idx="18118">
                  <c:v>0.17567950587508757</c:v>
                </c:pt>
                <c:pt idx="18119">
                  <c:v>0.17569452189181484</c:v>
                </c:pt>
                <c:pt idx="18120">
                  <c:v>0.17570910866358655</c:v>
                </c:pt>
                <c:pt idx="18121">
                  <c:v>0.17572669831126442</c:v>
                </c:pt>
                <c:pt idx="18122">
                  <c:v>0.17574428764955172</c:v>
                </c:pt>
                <c:pt idx="18123">
                  <c:v>0.17575930269355361</c:v>
                </c:pt>
                <c:pt idx="18124">
                  <c:v>0.17577260154425425</c:v>
                </c:pt>
                <c:pt idx="18125">
                  <c:v>0.17578718717714897</c:v>
                </c:pt>
                <c:pt idx="18126">
                  <c:v>0.1758047754515184</c:v>
                </c:pt>
                <c:pt idx="18127">
                  <c:v>0.17582150547420955</c:v>
                </c:pt>
                <c:pt idx="18128">
                  <c:v>0.17583523246327198</c:v>
                </c:pt>
                <c:pt idx="18129">
                  <c:v>0.17584638550314052</c:v>
                </c:pt>
                <c:pt idx="18130">
                  <c:v>0.17585668050646081</c:v>
                </c:pt>
                <c:pt idx="18131">
                  <c:v>0.17586783330712208</c:v>
                </c:pt>
                <c:pt idx="18132">
                  <c:v>0.17588113071457795</c:v>
                </c:pt>
                <c:pt idx="18133">
                  <c:v>0.17589528582499162</c:v>
                </c:pt>
                <c:pt idx="18134">
                  <c:v>0.17590772499903881</c:v>
                </c:pt>
                <c:pt idx="18135">
                  <c:v>0.17592016401835534</c:v>
                </c:pt>
                <c:pt idx="18136">
                  <c:v>0.17593260288294482</c:v>
                </c:pt>
                <c:pt idx="18137">
                  <c:v>0.17594375483689595</c:v>
                </c:pt>
                <c:pt idx="18138">
                  <c:v>0.17595662232153414</c:v>
                </c:pt>
                <c:pt idx="18139">
                  <c:v>0.17597034745598722</c:v>
                </c:pt>
                <c:pt idx="18140">
                  <c:v>0.17598450130359292</c:v>
                </c:pt>
                <c:pt idx="18141">
                  <c:v>0.17599693936793023</c:v>
                </c:pt>
                <c:pt idx="18142">
                  <c:v>0.17600809060443093</c:v>
                </c:pt>
                <c:pt idx="18143">
                  <c:v>0.17602052837536777</c:v>
                </c:pt>
                <c:pt idx="18144">
                  <c:v>0.17603253711086539</c:v>
                </c:pt>
                <c:pt idx="18145">
                  <c:v>0.17604283019794262</c:v>
                </c:pt>
                <c:pt idx="18146">
                  <c:v>0.1760531231790729</c:v>
                </c:pt>
                <c:pt idx="18147">
                  <c:v>0.17606598925650191</c:v>
                </c:pt>
                <c:pt idx="18148">
                  <c:v>0.17608014175048267</c:v>
                </c:pt>
                <c:pt idx="18149">
                  <c:v>0.17609343633510544</c:v>
                </c:pt>
                <c:pt idx="18150">
                  <c:v>0.1761045864956032</c:v>
                </c:pt>
                <c:pt idx="18151">
                  <c:v>0.17611487884110036</c:v>
                </c:pt>
                <c:pt idx="18152">
                  <c:v>0.17612559992168225</c:v>
                </c:pt>
                <c:pt idx="18153">
                  <c:v>0.17613674972355886</c:v>
                </c:pt>
                <c:pt idx="18154">
                  <c:v>0.17614747056966576</c:v>
                </c:pt>
                <c:pt idx="18155">
                  <c:v>0.17615604716379721</c:v>
                </c:pt>
                <c:pt idx="18156">
                  <c:v>0.17616333721097471</c:v>
                </c:pt>
                <c:pt idx="18157">
                  <c:v>0.17617062720500715</c:v>
                </c:pt>
                <c:pt idx="18158">
                  <c:v>0.17617791714589678</c:v>
                </c:pt>
                <c:pt idx="18159">
                  <c:v>0.1761856358489145</c:v>
                </c:pt>
                <c:pt idx="18160">
                  <c:v>0.17619506973836166</c:v>
                </c:pt>
                <c:pt idx="18161">
                  <c:v>0.17620536115262095</c:v>
                </c:pt>
                <c:pt idx="18162">
                  <c:v>0.17621608126318372</c:v>
                </c:pt>
                <c:pt idx="18163">
                  <c:v>0.17622465726889183</c:v>
                </c:pt>
                <c:pt idx="18164">
                  <c:v>0.17623023163316262</c:v>
                </c:pt>
                <c:pt idx="18165">
                  <c:v>0.17623709234653104</c:v>
                </c:pt>
                <c:pt idx="18166">
                  <c:v>0.17624609696139626</c:v>
                </c:pt>
                <c:pt idx="18167">
                  <c:v>0.17625681663527792</c:v>
                </c:pt>
                <c:pt idx="18168">
                  <c:v>0.1762666786337605</c:v>
                </c:pt>
                <c:pt idx="18169">
                  <c:v>0.17627311031950318</c:v>
                </c:pt>
                <c:pt idx="18170">
                  <c:v>0.17627782686275736</c:v>
                </c:pt>
                <c:pt idx="18171">
                  <c:v>0.17628425847679899</c:v>
                </c:pt>
                <c:pt idx="18172">
                  <c:v>0.17629240512853581</c:v>
                </c:pt>
                <c:pt idx="18173">
                  <c:v>0.1763005517139051</c:v>
                </c:pt>
                <c:pt idx="18174">
                  <c:v>0.17630784070771749</c:v>
                </c:pt>
                <c:pt idx="18175">
                  <c:v>0.17631555840796301</c:v>
                </c:pt>
                <c:pt idx="18176">
                  <c:v>0.17632156102253035</c:v>
                </c:pt>
                <c:pt idx="18177">
                  <c:v>0.17632541982715416</c:v>
                </c:pt>
                <c:pt idx="18178">
                  <c:v>0.17632927861688757</c:v>
                </c:pt>
                <c:pt idx="18179">
                  <c:v>0.17633399489522963</c:v>
                </c:pt>
                <c:pt idx="18180">
                  <c:v>0.17634042614803117</c:v>
                </c:pt>
                <c:pt idx="18181">
                  <c:v>0.17634599986700314</c:v>
                </c:pt>
                <c:pt idx="18182">
                  <c:v>0.17634985857732371</c:v>
                </c:pt>
                <c:pt idx="18183">
                  <c:v>0.17635243104259837</c:v>
                </c:pt>
                <c:pt idx="18184">
                  <c:v>0.17635543224372174</c:v>
                </c:pt>
                <c:pt idx="18185">
                  <c:v>0.17636014839871789</c:v>
                </c:pt>
                <c:pt idx="18186">
                  <c:v>0.17636786569528026</c:v>
                </c:pt>
                <c:pt idx="18187">
                  <c:v>0.17637601166592951</c:v>
                </c:pt>
                <c:pt idx="18188">
                  <c:v>0.17638201391763128</c:v>
                </c:pt>
                <c:pt idx="18189">
                  <c:v>0.1763867299472662</c:v>
                </c:pt>
                <c:pt idx="18190">
                  <c:v>0.17638930231769268</c:v>
                </c:pt>
                <c:pt idx="18191">
                  <c:v>0.17639316086092549</c:v>
                </c:pt>
                <c:pt idx="18192">
                  <c:v>0.17639744811372246</c:v>
                </c:pt>
                <c:pt idx="18193">
                  <c:v>0.17640130662552445</c:v>
                </c:pt>
                <c:pt idx="18194">
                  <c:v>0.17640516512243862</c:v>
                </c:pt>
                <c:pt idx="18195">
                  <c:v>0.17641030976183156</c:v>
                </c:pt>
                <c:pt idx="18196">
                  <c:v>0.17641545437475717</c:v>
                </c:pt>
                <c:pt idx="18197">
                  <c:v>0.1764210276755592</c:v>
                </c:pt>
                <c:pt idx="18198">
                  <c:v>0.17642574352120838</c:v>
                </c:pt>
                <c:pt idx="18199">
                  <c:v>0.17642745836865747</c:v>
                </c:pt>
                <c:pt idx="18200">
                  <c:v>0.17643088805473417</c:v>
                </c:pt>
                <c:pt idx="18201">
                  <c:v>0.17643688997706419</c:v>
                </c:pt>
                <c:pt idx="18202">
                  <c:v>0.17644460668141401</c:v>
                </c:pt>
                <c:pt idx="18203">
                  <c:v>0.17645103722288474</c:v>
                </c:pt>
                <c:pt idx="18204">
                  <c:v>0.17645618162628857</c:v>
                </c:pt>
                <c:pt idx="18205">
                  <c:v>0.17646175470011088</c:v>
                </c:pt>
                <c:pt idx="18206">
                  <c:v>0.17646904251901477</c:v>
                </c:pt>
                <c:pt idx="18207">
                  <c:v>0.1764776163556093</c:v>
                </c:pt>
                <c:pt idx="18208">
                  <c:v>0.1764849040589174</c:v>
                </c:pt>
                <c:pt idx="18209">
                  <c:v>0.17648961960334536</c:v>
                </c:pt>
                <c:pt idx="18210">
                  <c:v>0.17649476380826987</c:v>
                </c:pt>
                <c:pt idx="18211">
                  <c:v>0.17650119402721257</c:v>
                </c:pt>
                <c:pt idx="18212">
                  <c:v>0.17650762420480737</c:v>
                </c:pt>
                <c:pt idx="18213">
                  <c:v>0.17651362566659209</c:v>
                </c:pt>
                <c:pt idx="18214">
                  <c:v>0.17651834107558445</c:v>
                </c:pt>
                <c:pt idx="18215">
                  <c:v>0.17652048443595741</c:v>
                </c:pt>
                <c:pt idx="18216">
                  <c:v>0.17652048443595741</c:v>
                </c:pt>
                <c:pt idx="18217">
                  <c:v>0.17651962709235949</c:v>
                </c:pt>
                <c:pt idx="18218">
                  <c:v>0.17652048443595741</c:v>
                </c:pt>
                <c:pt idx="18219">
                  <c:v>0.17652219912094841</c:v>
                </c:pt>
                <c:pt idx="18220">
                  <c:v>0.17652434247305249</c:v>
                </c:pt>
                <c:pt idx="18221">
                  <c:v>0.17652605715142841</c:v>
                </c:pt>
                <c:pt idx="18222">
                  <c:v>0.17652991516702382</c:v>
                </c:pt>
                <c:pt idx="18223">
                  <c:v>0.17653634515994002</c:v>
                </c:pt>
                <c:pt idx="18224">
                  <c:v>0.17654277511151159</c:v>
                </c:pt>
                <c:pt idx="18225">
                  <c:v>0.17654749038305453</c:v>
                </c:pt>
                <c:pt idx="18226">
                  <c:v>0.17654920502173951</c:v>
                </c:pt>
                <c:pt idx="18227">
                  <c:v>0.17654877636234384</c:v>
                </c:pt>
                <c:pt idx="18228">
                  <c:v>0.17655091965748423</c:v>
                </c:pt>
                <c:pt idx="18229">
                  <c:v>0.17655649220335121</c:v>
                </c:pt>
                <c:pt idx="18230">
                  <c:v>0.17656249337186464</c:v>
                </c:pt>
                <c:pt idx="18231">
                  <c:v>0.1765672085504317</c:v>
                </c:pt>
                <c:pt idx="18232">
                  <c:v>0.17657106640726777</c:v>
                </c:pt>
                <c:pt idx="18233">
                  <c:v>0.17657449560084992</c:v>
                </c:pt>
                <c:pt idx="18234">
                  <c:v>0.17657706748831969</c:v>
                </c:pt>
                <c:pt idx="18235">
                  <c:v>0.17657835342957395</c:v>
                </c:pt>
                <c:pt idx="18236">
                  <c:v>0.1765796393691747</c:v>
                </c:pt>
                <c:pt idx="18237">
                  <c:v>0.17658306853335873</c:v>
                </c:pt>
                <c:pt idx="18238">
                  <c:v>0.17658692632901007</c:v>
                </c:pt>
                <c:pt idx="18239">
                  <c:v>0.17659035546820631</c:v>
                </c:pt>
                <c:pt idx="18240">
                  <c:v>0.17659421323574614</c:v>
                </c:pt>
                <c:pt idx="18241">
                  <c:v>0.17659935690264894</c:v>
                </c:pt>
                <c:pt idx="18242">
                  <c:v>0.17660450054309476</c:v>
                </c:pt>
                <c:pt idx="18243">
                  <c:v>0.17660835825606691</c:v>
                </c:pt>
                <c:pt idx="18244">
                  <c:v>0.17661050142350967</c:v>
                </c:pt>
                <c:pt idx="18245">
                  <c:v>0.17661178732177074</c:v>
                </c:pt>
                <c:pt idx="18246">
                  <c:v>0.17661393048186494</c:v>
                </c:pt>
                <c:pt idx="18247">
                  <c:v>0.1766152163757162</c:v>
                </c:pt>
                <c:pt idx="18248">
                  <c:v>0.1766152163757162</c:v>
                </c:pt>
                <c:pt idx="18249">
                  <c:v>0.17661435911333229</c:v>
                </c:pt>
                <c:pt idx="18250">
                  <c:v>0.1766152163757162</c:v>
                </c:pt>
                <c:pt idx="18251">
                  <c:v>0.17661993130569212</c:v>
                </c:pt>
                <c:pt idx="18252">
                  <c:v>0.17662636071983304</c:v>
                </c:pt>
                <c:pt idx="18253">
                  <c:v>0.17662978972380597</c:v>
                </c:pt>
                <c:pt idx="18254">
                  <c:v>0.17663150422138318</c:v>
                </c:pt>
                <c:pt idx="18255">
                  <c:v>0.17663493320771911</c:v>
                </c:pt>
                <c:pt idx="18256">
                  <c:v>0.17663793356111823</c:v>
                </c:pt>
                <c:pt idx="18257">
                  <c:v>0.17664136252540796</c:v>
                </c:pt>
                <c:pt idx="18258">
                  <c:v>0.17664564871423591</c:v>
                </c:pt>
                <c:pt idx="18259">
                  <c:v>0.17665122073224721</c:v>
                </c:pt>
                <c:pt idx="18260">
                  <c:v>0.17665722133230741</c:v>
                </c:pt>
                <c:pt idx="18261">
                  <c:v>0.1766606502304609</c:v>
                </c:pt>
                <c:pt idx="18262">
                  <c:v>0.17666407911685714</c:v>
                </c:pt>
                <c:pt idx="18263">
                  <c:v>0.17666922242440691</c:v>
                </c:pt>
                <c:pt idx="18264">
                  <c:v>0.17667565152164369</c:v>
                </c:pt>
                <c:pt idx="18265">
                  <c:v>0.1766812233724819</c:v>
                </c:pt>
                <c:pt idx="18266">
                  <c:v>0.17668636659185441</c:v>
                </c:pt>
                <c:pt idx="18267">
                  <c:v>0.17669150978477408</c:v>
                </c:pt>
                <c:pt idx="18268">
                  <c:v>0.17669536716210493</c:v>
                </c:pt>
                <c:pt idx="18269">
                  <c:v>0.1766975101430813</c:v>
                </c:pt>
                <c:pt idx="18270">
                  <c:v>0.17669836733418595</c:v>
                </c:pt>
                <c:pt idx="18271">
                  <c:v>0.17669793873872572</c:v>
                </c:pt>
                <c:pt idx="18272">
                  <c:v>0.17669879592946294</c:v>
                </c:pt>
                <c:pt idx="18273">
                  <c:v>0.17670179609125738</c:v>
                </c:pt>
                <c:pt idx="18274">
                  <c:v>0.17670565342891001</c:v>
                </c:pt>
                <c:pt idx="18275">
                  <c:v>0.17670865357013107</c:v>
                </c:pt>
                <c:pt idx="18276">
                  <c:v>0.17671208229193364</c:v>
                </c:pt>
                <c:pt idx="18277">
                  <c:v>0.17671679676521679</c:v>
                </c:pt>
                <c:pt idx="18278">
                  <c:v>0.17672108263073216</c:v>
                </c:pt>
                <c:pt idx="18279">
                  <c:v>0.17672536847787929</c:v>
                </c:pt>
                <c:pt idx="18280">
                  <c:v>0.17672922572460625</c:v>
                </c:pt>
                <c:pt idx="18281">
                  <c:v>0.17673094005170945</c:v>
                </c:pt>
                <c:pt idx="18282">
                  <c:v>0.17673308295645551</c:v>
                </c:pt>
                <c:pt idx="18283">
                  <c:v>0.17673779733073244</c:v>
                </c:pt>
                <c:pt idx="18284">
                  <c:v>0.17674379741130536</c:v>
                </c:pt>
                <c:pt idx="18285">
                  <c:v>0.17674894030885629</c:v>
                </c:pt>
                <c:pt idx="18286">
                  <c:v>0.1767532260366115</c:v>
                </c:pt>
                <c:pt idx="18287">
                  <c:v>0.17675708317588729</c:v>
                </c:pt>
                <c:pt idx="18288">
                  <c:v>0.17676094030028516</c:v>
                </c:pt>
                <c:pt idx="18289">
                  <c:v>0.17676522597661198</c:v>
                </c:pt>
                <c:pt idx="18290">
                  <c:v>0.17676822593911243</c:v>
                </c:pt>
                <c:pt idx="18291">
                  <c:v>0.17676865450444945</c:v>
                </c:pt>
                <c:pt idx="18292">
                  <c:v>0.17676865450444945</c:v>
                </c:pt>
                <c:pt idx="18293">
                  <c:v>0.17676994019935793</c:v>
                </c:pt>
                <c:pt idx="18294">
                  <c:v>0.17676908306960268</c:v>
                </c:pt>
                <c:pt idx="18295">
                  <c:v>0.17676865450444945</c:v>
                </c:pt>
                <c:pt idx="18296">
                  <c:v>0.17677036876395988</c:v>
                </c:pt>
                <c:pt idx="18297">
                  <c:v>0.17677508296246175</c:v>
                </c:pt>
                <c:pt idx="18298">
                  <c:v>0.17678065425931161</c:v>
                </c:pt>
                <c:pt idx="18299">
                  <c:v>0.17678493985115196</c:v>
                </c:pt>
                <c:pt idx="18300">
                  <c:v>0.17678836831140049</c:v>
                </c:pt>
                <c:pt idx="18301">
                  <c:v>0.17679179675989462</c:v>
                </c:pt>
                <c:pt idx="18302">
                  <c:v>0.17679651085738182</c:v>
                </c:pt>
                <c:pt idx="18303">
                  <c:v>0.17680293913632369</c:v>
                </c:pt>
                <c:pt idx="18304">
                  <c:v>0.17680808172972487</c:v>
                </c:pt>
                <c:pt idx="18305">
                  <c:v>0.17681151011063329</c:v>
                </c:pt>
                <c:pt idx="18306">
                  <c:v>0.17681579557024057</c:v>
                </c:pt>
                <c:pt idx="18307">
                  <c:v>0.17681922392470309</c:v>
                </c:pt>
                <c:pt idx="18308">
                  <c:v>0.17682008101148233</c:v>
                </c:pt>
                <c:pt idx="18309">
                  <c:v>0.17681965246818471</c:v>
                </c:pt>
                <c:pt idx="18310">
                  <c:v>0.17682136664027354</c:v>
                </c:pt>
                <c:pt idx="18311">
                  <c:v>0.17682522351673091</c:v>
                </c:pt>
                <c:pt idx="18312">
                  <c:v>0.1768282232992465</c:v>
                </c:pt>
                <c:pt idx="18313">
                  <c:v>0.17682993745664391</c:v>
                </c:pt>
                <c:pt idx="18314">
                  <c:v>0.17683079453424091</c:v>
                </c:pt>
                <c:pt idx="18315">
                  <c:v>0.17683293722501905</c:v>
                </c:pt>
                <c:pt idx="18316">
                  <c:v>0.17683850819955588</c:v>
                </c:pt>
                <c:pt idx="18317">
                  <c:v>0.17684536474099674</c:v>
                </c:pt>
                <c:pt idx="18318">
                  <c:v>0.17684836446309388</c:v>
                </c:pt>
                <c:pt idx="18319">
                  <c:v>0.17685093564630094</c:v>
                </c:pt>
                <c:pt idx="18320">
                  <c:v>0.17685736357539592</c:v>
                </c:pt>
                <c:pt idx="18321">
                  <c:v>0.17686464851175426</c:v>
                </c:pt>
                <c:pt idx="18322">
                  <c:v>0.17687021930963168</c:v>
                </c:pt>
                <c:pt idx="18323">
                  <c:v>0.17687364747751588</c:v>
                </c:pt>
                <c:pt idx="18324">
                  <c:v>0.17687750415233824</c:v>
                </c:pt>
                <c:pt idx="18325">
                  <c:v>0.17688178932914014</c:v>
                </c:pt>
                <c:pt idx="18326">
                  <c:v>0.17688436042640757</c:v>
                </c:pt>
                <c:pt idx="18327">
                  <c:v>0.17688564597256201</c:v>
                </c:pt>
                <c:pt idx="18328">
                  <c:v>0.17688778854581411</c:v>
                </c:pt>
                <c:pt idx="18329">
                  <c:v>0.17689293070288903</c:v>
                </c:pt>
                <c:pt idx="18330">
                  <c:v>0.17689978687119101</c:v>
                </c:pt>
                <c:pt idx="18331">
                  <c:v>0.17690278643004145</c:v>
                </c:pt>
                <c:pt idx="18332">
                  <c:v>0.17690364344520346</c:v>
                </c:pt>
                <c:pt idx="18333">
                  <c:v>0.17690278643004145</c:v>
                </c:pt>
                <c:pt idx="18334">
                  <c:v>0.17690278643004145</c:v>
                </c:pt>
                <c:pt idx="18335">
                  <c:v>0.17690621448628224</c:v>
                </c:pt>
                <c:pt idx="18336">
                  <c:v>0.17691092804442504</c:v>
                </c:pt>
                <c:pt idx="18337">
                  <c:v>0.17691392756985719</c:v>
                </c:pt>
                <c:pt idx="18338">
                  <c:v>0.17691649858449571</c:v>
                </c:pt>
                <c:pt idx="18339">
                  <c:v>0.1769194980932188</c:v>
                </c:pt>
                <c:pt idx="18340">
                  <c:v>0.17692464008724113</c:v>
                </c:pt>
                <c:pt idx="18341">
                  <c:v>0.17693235302869983</c:v>
                </c:pt>
                <c:pt idx="18342">
                  <c:v>0.17693920892672194</c:v>
                </c:pt>
                <c:pt idx="18343">
                  <c:v>0.17694049440236861</c:v>
                </c:pt>
                <c:pt idx="18344">
                  <c:v>0.17693963741878746</c:v>
                </c:pt>
                <c:pt idx="18345">
                  <c:v>0.17694135138521452</c:v>
                </c:pt>
                <c:pt idx="18346">
                  <c:v>0.17694563628842919</c:v>
                </c:pt>
                <c:pt idx="18347">
                  <c:v>0.17694906419778161</c:v>
                </c:pt>
                <c:pt idx="18348">
                  <c:v>0.17695077814805127</c:v>
                </c:pt>
                <c:pt idx="18349">
                  <c:v>0.17695292058175729</c:v>
                </c:pt>
                <c:pt idx="18350">
                  <c:v>0.17695506301087344</c:v>
                </c:pt>
                <c:pt idx="18351">
                  <c:v>0.17695763391975389</c:v>
                </c:pt>
                <c:pt idx="18352">
                  <c:v>0.17696149027068206</c:v>
                </c:pt>
                <c:pt idx="18353">
                  <c:v>0.1769657750876048</c:v>
                </c:pt>
                <c:pt idx="18354">
                  <c:v>0.17697305923423784</c:v>
                </c:pt>
                <c:pt idx="18355">
                  <c:v>0.17698205722447272</c:v>
                </c:pt>
                <c:pt idx="18356">
                  <c:v>0.17698848431078532</c:v>
                </c:pt>
                <c:pt idx="18357">
                  <c:v>0.17699191207326193</c:v>
                </c:pt>
                <c:pt idx="18358">
                  <c:v>0.17699362595009416</c:v>
                </c:pt>
                <c:pt idx="18359">
                  <c:v>0.17699705369494656</c:v>
                </c:pt>
                <c:pt idx="18360">
                  <c:v>0.1770017668249339</c:v>
                </c:pt>
                <c:pt idx="18361">
                  <c:v>0.17700690839594949</c:v>
                </c:pt>
                <c:pt idx="18362">
                  <c:v>0.17701162147949098</c:v>
                </c:pt>
                <c:pt idx="18363">
                  <c:v>0.17701504916265992</c:v>
                </c:pt>
                <c:pt idx="18364">
                  <c:v>0.17701761991732648</c:v>
                </c:pt>
                <c:pt idx="18365">
                  <c:v>0.17702190449375085</c:v>
                </c:pt>
                <c:pt idx="18366">
                  <c:v>0.177026617506615</c:v>
                </c:pt>
                <c:pt idx="18367">
                  <c:v>0.17703047359152796</c:v>
                </c:pt>
                <c:pt idx="18368">
                  <c:v>0.17703390121007839</c:v>
                </c:pt>
                <c:pt idx="18369">
                  <c:v>0.17703947106516602</c:v>
                </c:pt>
                <c:pt idx="18370">
                  <c:v>0.17704675467500849</c:v>
                </c:pt>
                <c:pt idx="18371">
                  <c:v>0.17705360978875187</c:v>
                </c:pt>
                <c:pt idx="18372">
                  <c:v>0.17705917953406691</c:v>
                </c:pt>
                <c:pt idx="18373">
                  <c:v>0.17706432080990034</c:v>
                </c:pt>
                <c:pt idx="18374">
                  <c:v>0.17707031893163119</c:v>
                </c:pt>
                <c:pt idx="18375">
                  <c:v>0.17707503171632394</c:v>
                </c:pt>
                <c:pt idx="18376">
                  <c:v>0.1770767454507052</c:v>
                </c:pt>
                <c:pt idx="18377">
                  <c:v>0.17707717388384148</c:v>
                </c:pt>
                <c:pt idx="18378">
                  <c:v>0.17707760231679445</c:v>
                </c:pt>
                <c:pt idx="18379">
                  <c:v>0.17707845918214993</c:v>
                </c:pt>
                <c:pt idx="18380">
                  <c:v>0.17708102977380988</c:v>
                </c:pt>
                <c:pt idx="18381">
                  <c:v>0.17708659936640508</c:v>
                </c:pt>
                <c:pt idx="18382">
                  <c:v>0.1770930257808534</c:v>
                </c:pt>
                <c:pt idx="18383">
                  <c:v>0.17709988057741205</c:v>
                </c:pt>
                <c:pt idx="18384">
                  <c:v>0.17710759216737454</c:v>
                </c:pt>
                <c:pt idx="18385">
                  <c:v>0.1771148752810684</c:v>
                </c:pt>
                <c:pt idx="18386">
                  <c:v>0.17712258675539941</c:v>
                </c:pt>
                <c:pt idx="18387">
                  <c:v>0.17712944134932704</c:v>
                </c:pt>
                <c:pt idx="18388">
                  <c:v>0.17713458226393847</c:v>
                </c:pt>
                <c:pt idx="18389">
                  <c:v>0.17713929474578199</c:v>
                </c:pt>
                <c:pt idx="18390">
                  <c:v>0.17714186518106403</c:v>
                </c:pt>
                <c:pt idx="18391">
                  <c:v>0.17714272199135614</c:v>
                </c:pt>
                <c:pt idx="18392">
                  <c:v>0.17714443560973861</c:v>
                </c:pt>
                <c:pt idx="18393">
                  <c:v>0.17714743443484199</c:v>
                </c:pt>
                <c:pt idx="18394">
                  <c:v>0.17715171845510339</c:v>
                </c:pt>
                <c:pt idx="18395">
                  <c:v>0.17715814445108471</c:v>
                </c:pt>
                <c:pt idx="18396">
                  <c:v>0.17716714077608609</c:v>
                </c:pt>
                <c:pt idx="18397">
                  <c:v>0.17717656541070984</c:v>
                </c:pt>
                <c:pt idx="18398">
                  <c:v>0.17718470479640491</c:v>
                </c:pt>
                <c:pt idx="18399">
                  <c:v>0.17719070219610394</c:v>
                </c:pt>
                <c:pt idx="18400">
                  <c:v>0.17719669955983416</c:v>
                </c:pt>
                <c:pt idx="18401">
                  <c:v>0.17720483878165175</c:v>
                </c:pt>
                <c:pt idx="18402">
                  <c:v>0.17721511980925772</c:v>
                </c:pt>
                <c:pt idx="18403">
                  <c:v>0.17722454399170992</c:v>
                </c:pt>
                <c:pt idx="18404">
                  <c:v>0.17723182625368317</c:v>
                </c:pt>
                <c:pt idx="18405">
                  <c:v>0.17723739500646932</c:v>
                </c:pt>
                <c:pt idx="18406">
                  <c:v>0.17724253536613163</c:v>
                </c:pt>
                <c:pt idx="18407">
                  <c:v>0.17724767569937083</c:v>
                </c:pt>
                <c:pt idx="18408">
                  <c:v>0.17725367272142098</c:v>
                </c:pt>
                <c:pt idx="18409">
                  <c:v>0.17726223983339201</c:v>
                </c:pt>
                <c:pt idx="18410">
                  <c:v>0.17727209192142426</c:v>
                </c:pt>
                <c:pt idx="18411">
                  <c:v>0.17728151556697871</c:v>
                </c:pt>
                <c:pt idx="18412">
                  <c:v>0.17729051078216682</c:v>
                </c:pt>
                <c:pt idx="18413">
                  <c:v>0.17729779256377043</c:v>
                </c:pt>
                <c:pt idx="18414">
                  <c:v>0.1773050742923499</c:v>
                </c:pt>
                <c:pt idx="18415">
                  <c:v>0.17731364096397104</c:v>
                </c:pt>
                <c:pt idx="18416">
                  <c:v>0.17732349254561044</c:v>
                </c:pt>
                <c:pt idx="18417">
                  <c:v>0.17733334403019727</c:v>
                </c:pt>
                <c:pt idx="18418">
                  <c:v>0.17734319541773313</c:v>
                </c:pt>
                <c:pt idx="18419">
                  <c:v>0.17735304670821989</c:v>
                </c:pt>
                <c:pt idx="18420">
                  <c:v>0.17736118465759818</c:v>
                </c:pt>
                <c:pt idx="18421">
                  <c:v>0.17736718099897342</c:v>
                </c:pt>
                <c:pt idx="18422">
                  <c:v>0.17737274899805489</c:v>
                </c:pt>
                <c:pt idx="18423">
                  <c:v>0.17737874527008687</c:v>
                </c:pt>
                <c:pt idx="18424">
                  <c:v>0.17738474150616404</c:v>
                </c:pt>
                <c:pt idx="18425">
                  <c:v>0.17739116600491933</c:v>
                </c:pt>
                <c:pt idx="18426">
                  <c:v>0.17739801875809844</c:v>
                </c:pt>
                <c:pt idx="18427">
                  <c:v>0.17740444317155526</c:v>
                </c:pt>
                <c:pt idx="18428">
                  <c:v>0.17741172412357795</c:v>
                </c:pt>
                <c:pt idx="18429">
                  <c:v>0.17741814844898648</c:v>
                </c:pt>
                <c:pt idx="18430">
                  <c:v>0.1774237161642894</c:v>
                </c:pt>
                <c:pt idx="18431">
                  <c:v>0.1774284272837949</c:v>
                </c:pt>
                <c:pt idx="18432">
                  <c:v>0.17743527978163753</c:v>
                </c:pt>
                <c:pt idx="18433">
                  <c:v>0.17744427361379594</c:v>
                </c:pt>
                <c:pt idx="18434">
                  <c:v>0.17745412390858731</c:v>
                </c:pt>
                <c:pt idx="18435">
                  <c:v>0.17746397410635181</c:v>
                </c:pt>
                <c:pt idx="18436">
                  <c:v>0.17747425247013923</c:v>
                </c:pt>
                <c:pt idx="18437">
                  <c:v>0.17748538724502647</c:v>
                </c:pt>
                <c:pt idx="18438">
                  <c:v>0.17749780665536577</c:v>
                </c:pt>
                <c:pt idx="18439">
                  <c:v>0.17750851291979372</c:v>
                </c:pt>
                <c:pt idx="18440">
                  <c:v>0.17751622135920742</c:v>
                </c:pt>
                <c:pt idx="18441">
                  <c:v>0.17752264501332859</c:v>
                </c:pt>
                <c:pt idx="18442">
                  <c:v>0.17752992510478377</c:v>
                </c:pt>
                <c:pt idx="18443">
                  <c:v>0.17754020279072888</c:v>
                </c:pt>
                <c:pt idx="18444">
                  <c:v>0.17755176506115611</c:v>
                </c:pt>
                <c:pt idx="18445">
                  <c:v>0.17756289897299632</c:v>
                </c:pt>
                <c:pt idx="18446">
                  <c:v>0.17757403276087386</c:v>
                </c:pt>
                <c:pt idx="18447">
                  <c:v>0.17758430999350627</c:v>
                </c:pt>
                <c:pt idx="18448">
                  <c:v>0.17759415890900171</c:v>
                </c:pt>
                <c:pt idx="18449">
                  <c:v>0.17760357952001382</c:v>
                </c:pt>
                <c:pt idx="18450">
                  <c:v>0.17761385644899363</c:v>
                </c:pt>
                <c:pt idx="18451">
                  <c:v>0.1776262742639336</c:v>
                </c:pt>
                <c:pt idx="18452">
                  <c:v>0.17763912011712127</c:v>
                </c:pt>
                <c:pt idx="18453">
                  <c:v>0.17765025305640544</c:v>
                </c:pt>
                <c:pt idx="18454">
                  <c:v>0.17765967313899406</c:v>
                </c:pt>
                <c:pt idx="18455">
                  <c:v>0.17766866495323169</c:v>
                </c:pt>
                <c:pt idx="18456">
                  <c:v>0.17767637215822679</c:v>
                </c:pt>
                <c:pt idx="18457">
                  <c:v>0.17768579199477547</c:v>
                </c:pt>
                <c:pt idx="18458">
                  <c:v>0.17769820891647112</c:v>
                </c:pt>
                <c:pt idx="18459">
                  <c:v>0.17771105384563579</c:v>
                </c:pt>
                <c:pt idx="18460">
                  <c:v>0.17772175782723881</c:v>
                </c:pt>
                <c:pt idx="18461">
                  <c:v>0.17773246169426782</c:v>
                </c:pt>
                <c:pt idx="18462">
                  <c:v>0.17774616247688232</c:v>
                </c:pt>
                <c:pt idx="18463">
                  <c:v>0.17775986307178784</c:v>
                </c:pt>
                <c:pt idx="18464">
                  <c:v>0.1777722790737882</c:v>
                </c:pt>
                <c:pt idx="18465">
                  <c:v>0.17778426679151543</c:v>
                </c:pt>
                <c:pt idx="18466">
                  <c:v>0.17779753873994691</c:v>
                </c:pt>
                <c:pt idx="18467">
                  <c:v>0.17781123863098994</c:v>
                </c:pt>
                <c:pt idx="18468">
                  <c:v>0.17782108531174901</c:v>
                </c:pt>
                <c:pt idx="18469">
                  <c:v>0.17782793511944084</c:v>
                </c:pt>
                <c:pt idx="18470">
                  <c:v>0.17783564109701042</c:v>
                </c:pt>
                <c:pt idx="18471">
                  <c:v>0.17784677184866571</c:v>
                </c:pt>
                <c:pt idx="18472">
                  <c:v>0.17785875867343304</c:v>
                </c:pt>
                <c:pt idx="18473">
                  <c:v>0.177870745354518</c:v>
                </c:pt>
                <c:pt idx="18474">
                  <c:v>0.17788144762693198</c:v>
                </c:pt>
                <c:pt idx="18475">
                  <c:v>0.17789129361639303</c:v>
                </c:pt>
                <c:pt idx="18476">
                  <c:v>0.17790327990750071</c:v>
                </c:pt>
                <c:pt idx="18477">
                  <c:v>0.17791526605493907</c:v>
                </c:pt>
                <c:pt idx="18478">
                  <c:v>0.17792596785089307</c:v>
                </c:pt>
                <c:pt idx="18479">
                  <c:v>0.17793880985486246</c:v>
                </c:pt>
                <c:pt idx="18480">
                  <c:v>0.17795464809930028</c:v>
                </c:pt>
                <c:pt idx="18481">
                  <c:v>0.17797091414329161</c:v>
                </c:pt>
                <c:pt idx="18482">
                  <c:v>0.17798675187926638</c:v>
                </c:pt>
                <c:pt idx="18483">
                  <c:v>0.17800130525333771</c:v>
                </c:pt>
                <c:pt idx="18484">
                  <c:v>0.17801414628986659</c:v>
                </c:pt>
                <c:pt idx="18485">
                  <c:v>0.17802570308176119</c:v>
                </c:pt>
                <c:pt idx="18486">
                  <c:v>0.17803554765099391</c:v>
                </c:pt>
                <c:pt idx="18487">
                  <c:v>0.17804368004813145</c:v>
                </c:pt>
                <c:pt idx="18488">
                  <c:v>0.17805095634740573</c:v>
                </c:pt>
                <c:pt idx="18489">
                  <c:v>0.17806037265610991</c:v>
                </c:pt>
                <c:pt idx="18490">
                  <c:v>0.1780702168840432</c:v>
                </c:pt>
                <c:pt idx="18491">
                  <c:v>0.17807877700347388</c:v>
                </c:pt>
                <c:pt idx="18492">
                  <c:v>0.17808605304737793</c:v>
                </c:pt>
                <c:pt idx="18493">
                  <c:v>0.17809546902560799</c:v>
                </c:pt>
                <c:pt idx="18494">
                  <c:v>0.17810959282671693</c:v>
                </c:pt>
                <c:pt idx="18495">
                  <c:v>0.17812628433448474</c:v>
                </c:pt>
                <c:pt idx="18496">
                  <c:v>0.17814040770037434</c:v>
                </c:pt>
                <c:pt idx="18497">
                  <c:v>0.17815239100591784</c:v>
                </c:pt>
                <c:pt idx="18498">
                  <c:v>0.1781622343280477</c:v>
                </c:pt>
                <c:pt idx="18499">
                  <c:v>0.17817336144508872</c:v>
                </c:pt>
                <c:pt idx="18500">
                  <c:v>0.17818662823051448</c:v>
                </c:pt>
                <c:pt idx="18501">
                  <c:v>0.17820032279214787</c:v>
                </c:pt>
                <c:pt idx="18502">
                  <c:v>0.17821230537973651</c:v>
                </c:pt>
                <c:pt idx="18503">
                  <c:v>0.17822214811213047</c:v>
                </c:pt>
                <c:pt idx="18504">
                  <c:v>0.17823284662441671</c:v>
                </c:pt>
                <c:pt idx="18505">
                  <c:v>0.17824611262069442</c:v>
                </c:pt>
                <c:pt idx="18506">
                  <c:v>0.17825809465961809</c:v>
                </c:pt>
                <c:pt idx="18507">
                  <c:v>0.17826793694133319</c:v>
                </c:pt>
                <c:pt idx="18508">
                  <c:v>0.1782777791261782</c:v>
                </c:pt>
                <c:pt idx="18509">
                  <c:v>0.17828847704331541</c:v>
                </c:pt>
                <c:pt idx="18510">
                  <c:v>0.17830131439281366</c:v>
                </c:pt>
                <c:pt idx="18511">
                  <c:v>0.17831800270079295</c:v>
                </c:pt>
                <c:pt idx="18512">
                  <c:v>0.17833469073027716</c:v>
                </c:pt>
                <c:pt idx="18513">
                  <c:v>0.17834838326442334</c:v>
                </c:pt>
                <c:pt idx="18514">
                  <c:v>0.1783595083103674</c:v>
                </c:pt>
                <c:pt idx="18515">
                  <c:v>0.17837148899066479</c:v>
                </c:pt>
                <c:pt idx="18516">
                  <c:v>0.17838432527456072</c:v>
                </c:pt>
                <c:pt idx="18517">
                  <c:v>0.17839544992065814</c:v>
                </c:pt>
                <c:pt idx="18518">
                  <c:v>0.17840785803376721</c:v>
                </c:pt>
                <c:pt idx="18519">
                  <c:v>0.17841983813481962</c:v>
                </c:pt>
                <c:pt idx="18520">
                  <c:v>0.17843096238585809</c:v>
                </c:pt>
                <c:pt idx="18521">
                  <c:v>0.17844251436172753</c:v>
                </c:pt>
                <c:pt idx="18522">
                  <c:v>0.17845363836051409</c:v>
                </c:pt>
                <c:pt idx="18523">
                  <c:v>0.17846347871783058</c:v>
                </c:pt>
                <c:pt idx="18524">
                  <c:v>0.17847374681353081</c:v>
                </c:pt>
                <c:pt idx="18525">
                  <c:v>0.17848529829516904</c:v>
                </c:pt>
                <c:pt idx="18526">
                  <c:v>0.1784989887672854</c:v>
                </c:pt>
                <c:pt idx="18527">
                  <c:v>0.17851481814202749</c:v>
                </c:pt>
                <c:pt idx="18528">
                  <c:v>0.17852893602161604</c:v>
                </c:pt>
                <c:pt idx="18529">
                  <c:v>0.17854134247853554</c:v>
                </c:pt>
                <c:pt idx="18530">
                  <c:v>0.17855289317937442</c:v>
                </c:pt>
                <c:pt idx="18531">
                  <c:v>0.17856529933907572</c:v>
                </c:pt>
                <c:pt idx="18532">
                  <c:v>0.17857770534486578</c:v>
                </c:pt>
                <c:pt idx="18533">
                  <c:v>0.17859053898200028</c:v>
                </c:pt>
                <c:pt idx="18534">
                  <c:v>0.17860380023401218</c:v>
                </c:pt>
                <c:pt idx="18535">
                  <c:v>0.17861748908388794</c:v>
                </c:pt>
                <c:pt idx="18536">
                  <c:v>0.17863160551406551</c:v>
                </c:pt>
                <c:pt idx="18537">
                  <c:v>0.17864358293491631</c:v>
                </c:pt>
                <c:pt idx="18538">
                  <c:v>0.17865213814769329</c:v>
                </c:pt>
                <c:pt idx="18539">
                  <c:v>0.17865983777661371</c:v>
                </c:pt>
                <c:pt idx="18540">
                  <c:v>0.17866924835367473</c:v>
                </c:pt>
                <c:pt idx="18541">
                  <c:v>0.17867951433674087</c:v>
                </c:pt>
                <c:pt idx="18542">
                  <c:v>0.17869277440888887</c:v>
                </c:pt>
                <c:pt idx="18543">
                  <c:v>0.17870517883333345</c:v>
                </c:pt>
                <c:pt idx="18544">
                  <c:v>0.17871587217918528</c:v>
                </c:pt>
                <c:pt idx="18545">
                  <c:v>0.17872485450133394</c:v>
                </c:pt>
                <c:pt idx="18546">
                  <c:v>0.17873469219016147</c:v>
                </c:pt>
                <c:pt idx="18547">
                  <c:v>0.17874795153067197</c:v>
                </c:pt>
                <c:pt idx="18548">
                  <c:v>0.17876334925386222</c:v>
                </c:pt>
                <c:pt idx="18549">
                  <c:v>0.17877703591988439</c:v>
                </c:pt>
                <c:pt idx="18550">
                  <c:v>0.17878772849737543</c:v>
                </c:pt>
                <c:pt idx="18551">
                  <c:v>0.17879799326420495</c:v>
                </c:pt>
                <c:pt idx="18552">
                  <c:v>0.17880783023354577</c:v>
                </c:pt>
                <c:pt idx="18553">
                  <c:v>0.17881766710612196</c:v>
                </c:pt>
                <c:pt idx="18554">
                  <c:v>0.1788283592491717</c:v>
                </c:pt>
                <c:pt idx="18555">
                  <c:v>0.17883862359894664</c:v>
                </c:pt>
                <c:pt idx="18556">
                  <c:v>0.17884931551793046</c:v>
                </c:pt>
                <c:pt idx="18557">
                  <c:v>0.1788617180007363</c:v>
                </c:pt>
                <c:pt idx="18558">
                  <c:v>0.17887497565708638</c:v>
                </c:pt>
                <c:pt idx="18559">
                  <c:v>0.17889037142453376</c:v>
                </c:pt>
                <c:pt idx="18560">
                  <c:v>0.17890576695495503</c:v>
                </c:pt>
                <c:pt idx="18561">
                  <c:v>0.17891859638258323</c:v>
                </c:pt>
                <c:pt idx="18562">
                  <c:v>0.17892928744654313</c:v>
                </c:pt>
                <c:pt idx="18563">
                  <c:v>0.17893826785194025</c:v>
                </c:pt>
                <c:pt idx="18564">
                  <c:v>0.17894724817669011</c:v>
                </c:pt>
                <c:pt idx="18565">
                  <c:v>0.17895836656226644</c:v>
                </c:pt>
                <c:pt idx="18566">
                  <c:v>0.17897119531509362</c:v>
                </c:pt>
                <c:pt idx="18567">
                  <c:v>0.17898402390334595</c:v>
                </c:pt>
                <c:pt idx="18568">
                  <c:v>0.17899642471555671</c:v>
                </c:pt>
                <c:pt idx="18569">
                  <c:v>0.17900968058614386</c:v>
                </c:pt>
                <c:pt idx="18570">
                  <c:v>0.179022508680697</c:v>
                </c:pt>
                <c:pt idx="18571">
                  <c:v>0.1790344814204794</c:v>
                </c:pt>
                <c:pt idx="18572">
                  <c:v>0.17904474365477291</c:v>
                </c:pt>
                <c:pt idx="18573">
                  <c:v>0.17905543337017657</c:v>
                </c:pt>
                <c:pt idx="18574">
                  <c:v>0.17906697813446579</c:v>
                </c:pt>
                <c:pt idx="18575">
                  <c:v>0.1790785227654747</c:v>
                </c:pt>
                <c:pt idx="18576">
                  <c:v>0.17908664668518048</c:v>
                </c:pt>
                <c:pt idx="18577">
                  <c:v>0.17909306025938199</c:v>
                </c:pt>
                <c:pt idx="18578">
                  <c:v>0.17910032892708447</c:v>
                </c:pt>
                <c:pt idx="18579">
                  <c:v>0.1791084526696414</c:v>
                </c:pt>
                <c:pt idx="18580">
                  <c:v>0.1791178590259439</c:v>
                </c:pt>
                <c:pt idx="18581">
                  <c:v>0.1791294030695702</c:v>
                </c:pt>
                <c:pt idx="18582">
                  <c:v>0.17914180207910341</c:v>
                </c:pt>
                <c:pt idx="18583">
                  <c:v>0.17915249075703604</c:v>
                </c:pt>
                <c:pt idx="18584">
                  <c:v>0.17916232423983111</c:v>
                </c:pt>
                <c:pt idx="18585">
                  <c:v>0.1791734402343792</c:v>
                </c:pt>
                <c:pt idx="18586">
                  <c:v>0.17918370104275139</c:v>
                </c:pt>
                <c:pt idx="18587">
                  <c:v>0.1791901139945197</c:v>
                </c:pt>
                <c:pt idx="18588">
                  <c:v>0.17919396174584071</c:v>
                </c:pt>
                <c:pt idx="18589">
                  <c:v>0.17920037463180821</c:v>
                </c:pt>
                <c:pt idx="18590">
                  <c:v>0.17921106268369921</c:v>
                </c:pt>
                <c:pt idx="18591">
                  <c:v>0.17922132310604399</c:v>
                </c:pt>
                <c:pt idx="18592">
                  <c:v>0.17922901835371538</c:v>
                </c:pt>
                <c:pt idx="18593">
                  <c:v>0.17923756855945491</c:v>
                </c:pt>
                <c:pt idx="18594">
                  <c:v>0.17924740120567881</c:v>
                </c:pt>
                <c:pt idx="18595">
                  <c:v>0.17925723375522279</c:v>
                </c:pt>
                <c:pt idx="18596">
                  <c:v>0.17926492872655883</c:v>
                </c:pt>
                <c:pt idx="18597">
                  <c:v>0.17926877619002263</c:v>
                </c:pt>
                <c:pt idx="18598">
                  <c:v>0.17927134115744112</c:v>
                </c:pt>
                <c:pt idx="18599">
                  <c:v>0.17927604358062102</c:v>
                </c:pt>
                <c:pt idx="18600">
                  <c:v>0.17928245594023043</c:v>
                </c:pt>
                <c:pt idx="18601">
                  <c:v>0.1792905782033751</c:v>
                </c:pt>
                <c:pt idx="18602">
                  <c:v>0.17929998284670431</c:v>
                </c:pt>
                <c:pt idx="18603">
                  <c:v>0.17930895992373788</c:v>
                </c:pt>
                <c:pt idx="18604">
                  <c:v>0.17931494459698988</c:v>
                </c:pt>
                <c:pt idx="18605">
                  <c:v>0.17931964681513299</c:v>
                </c:pt>
                <c:pt idx="18606">
                  <c:v>0.17932563142442784</c:v>
                </c:pt>
                <c:pt idx="18607">
                  <c:v>0.1793324709340518</c:v>
                </c:pt>
                <c:pt idx="18608">
                  <c:v>0.17933845546660032</c:v>
                </c:pt>
                <c:pt idx="18609">
                  <c:v>0.17934401250046947</c:v>
                </c:pt>
                <c:pt idx="18610">
                  <c:v>0.17934956950345771</c:v>
                </c:pt>
                <c:pt idx="18611">
                  <c:v>0.17935512647556628</c:v>
                </c:pt>
                <c:pt idx="18612">
                  <c:v>0.17936068341679526</c:v>
                </c:pt>
                <c:pt idx="18613">
                  <c:v>0.17936795013950091</c:v>
                </c:pt>
                <c:pt idx="18614">
                  <c:v>0.17937649915743284</c:v>
                </c:pt>
                <c:pt idx="18615">
                  <c:v>0.17938333831915651</c:v>
                </c:pt>
                <c:pt idx="18616">
                  <c:v>0.17938974999079271</c:v>
                </c:pt>
                <c:pt idx="18617">
                  <c:v>0.17939744394249219</c:v>
                </c:pt>
                <c:pt idx="18618">
                  <c:v>0.17940428296097327</c:v>
                </c:pt>
                <c:pt idx="18619">
                  <c:v>0.17940727501685091</c:v>
                </c:pt>
                <c:pt idx="18620">
                  <c:v>0.17940855732377231</c:v>
                </c:pt>
                <c:pt idx="18621">
                  <c:v>0.17941069449832101</c:v>
                </c:pt>
                <c:pt idx="18622">
                  <c:v>0.17941539626624986</c:v>
                </c:pt>
                <c:pt idx="18623">
                  <c:v>0.17942266259138495</c:v>
                </c:pt>
                <c:pt idx="18624">
                  <c:v>0.17942779173027951</c:v>
                </c:pt>
                <c:pt idx="18625">
                  <c:v>0.17943078371581875</c:v>
                </c:pt>
                <c:pt idx="18626">
                  <c:v>0.17943420311690225</c:v>
                </c:pt>
                <c:pt idx="18627">
                  <c:v>0.17944018704066358</c:v>
                </c:pt>
                <c:pt idx="18628">
                  <c:v>0.17944574350923725</c:v>
                </c:pt>
                <c:pt idx="18629">
                  <c:v>0.17944959027708668</c:v>
                </c:pt>
                <c:pt idx="18630">
                  <c:v>0.1794530096138634</c:v>
                </c:pt>
                <c:pt idx="18631">
                  <c:v>0.17945471927786741</c:v>
                </c:pt>
                <c:pt idx="18632">
                  <c:v>0.1794560015239523</c:v>
                </c:pt>
                <c:pt idx="18633">
                  <c:v>0.17945813859710699</c:v>
                </c:pt>
                <c:pt idx="18634">
                  <c:v>0.17946113049185031</c:v>
                </c:pt>
                <c:pt idx="18635">
                  <c:v>0.17946583202264724</c:v>
                </c:pt>
                <c:pt idx="18636">
                  <c:v>0.17947181575714694</c:v>
                </c:pt>
                <c:pt idx="18637">
                  <c:v>0.17947950907746468</c:v>
                </c:pt>
                <c:pt idx="18638">
                  <c:v>0.17948805714173427</c:v>
                </c:pt>
                <c:pt idx="18639">
                  <c:v>0.17949532293891271</c:v>
                </c:pt>
                <c:pt idx="18640">
                  <c:v>0.17950173389258292</c:v>
                </c:pt>
                <c:pt idx="18641">
                  <c:v>0.17950686262592674</c:v>
                </c:pt>
                <c:pt idx="18642">
                  <c:v>0.1795107091586727</c:v>
                </c:pt>
                <c:pt idx="18643">
                  <c:v>0.17951541045638081</c:v>
                </c:pt>
                <c:pt idx="18644">
                  <c:v>0.17952053911958138</c:v>
                </c:pt>
                <c:pt idx="18645">
                  <c:v>0.17952438559972125</c:v>
                </c:pt>
                <c:pt idx="18646">
                  <c:v>0.1795269499115944</c:v>
                </c:pt>
                <c:pt idx="18647">
                  <c:v>0.17952951421689195</c:v>
                </c:pt>
                <c:pt idx="18648">
                  <c:v>0.17953293328039358</c:v>
                </c:pt>
                <c:pt idx="18649">
                  <c:v>0.17953507018914563</c:v>
                </c:pt>
                <c:pt idx="18650">
                  <c:v>0.17953507018914563</c:v>
                </c:pt>
                <c:pt idx="18651">
                  <c:v>0.17953464280776052</c:v>
                </c:pt>
                <c:pt idx="18652">
                  <c:v>0.17953464280776052</c:v>
                </c:pt>
                <c:pt idx="18653">
                  <c:v>0.17953635233220508</c:v>
                </c:pt>
                <c:pt idx="18654">
                  <c:v>0.17953891661339191</c:v>
                </c:pt>
                <c:pt idx="18655">
                  <c:v>0.17954276302284364</c:v>
                </c:pt>
                <c:pt idx="18656">
                  <c:v>0.17954404515603986</c:v>
                </c:pt>
                <c:pt idx="18657">
                  <c:v>0.17954276302284364</c:v>
                </c:pt>
                <c:pt idx="18658">
                  <c:v>0.17954062613053021</c:v>
                </c:pt>
                <c:pt idx="18659">
                  <c:v>0.17954148088800387</c:v>
                </c:pt>
                <c:pt idx="18660">
                  <c:v>0.17954361777849051</c:v>
                </c:pt>
                <c:pt idx="18661">
                  <c:v>0.17954489991059061</c:v>
                </c:pt>
                <c:pt idx="18662">
                  <c:v>0.17954575466441078</c:v>
                </c:pt>
                <c:pt idx="18663">
                  <c:v>0.17954703679377138</c:v>
                </c:pt>
                <c:pt idx="18664">
                  <c:v>0.17954618204104703</c:v>
                </c:pt>
                <c:pt idx="18665">
                  <c:v>0.17954276302284364</c:v>
                </c:pt>
                <c:pt idx="18666">
                  <c:v>0.17954062613053021</c:v>
                </c:pt>
                <c:pt idx="18667">
                  <c:v>0.17953848923365079</c:v>
                </c:pt>
                <c:pt idx="18668">
                  <c:v>0.17953763447362048</c:v>
                </c:pt>
                <c:pt idx="18669">
                  <c:v>0.17953891661339191</c:v>
                </c:pt>
                <c:pt idx="18670">
                  <c:v>0.17953934399295074</c:v>
                </c:pt>
                <c:pt idx="18671">
                  <c:v>0.17953848923365079</c:v>
                </c:pt>
                <c:pt idx="18672">
                  <c:v>0.17953677971285939</c:v>
                </c:pt>
                <c:pt idx="18673">
                  <c:v>0.17953464280776052</c:v>
                </c:pt>
                <c:pt idx="18674">
                  <c:v>0.17953336066250924</c:v>
                </c:pt>
                <c:pt idx="18675">
                  <c:v>0.17953421542619283</c:v>
                </c:pt>
                <c:pt idx="18676">
                  <c:v>0.17953763447362048</c:v>
                </c:pt>
                <c:pt idx="18677">
                  <c:v>0.17954105350935834</c:v>
                </c:pt>
                <c:pt idx="18678">
                  <c:v>0.17954447253340658</c:v>
                </c:pt>
                <c:pt idx="18679">
                  <c:v>0.17954618204104703</c:v>
                </c:pt>
                <c:pt idx="18680">
                  <c:v>0.17954575466441078</c:v>
                </c:pt>
                <c:pt idx="18681">
                  <c:v>0.17954319040075836</c:v>
                </c:pt>
                <c:pt idx="18682">
                  <c:v>0.17953891661339191</c:v>
                </c:pt>
                <c:pt idx="18683">
                  <c:v>0.17953549757034812</c:v>
                </c:pt>
                <c:pt idx="18684">
                  <c:v>0.17953507018914563</c:v>
                </c:pt>
                <c:pt idx="18685">
                  <c:v>0.17953507018914563</c:v>
                </c:pt>
                <c:pt idx="18686">
                  <c:v>0.17953507018914563</c:v>
                </c:pt>
                <c:pt idx="18687">
                  <c:v>0.17953507018914563</c:v>
                </c:pt>
                <c:pt idx="18688">
                  <c:v>0.17953507018914563</c:v>
                </c:pt>
                <c:pt idx="18689">
                  <c:v>0.17953635233220508</c:v>
                </c:pt>
                <c:pt idx="18690">
                  <c:v>0.17953848923365079</c:v>
                </c:pt>
                <c:pt idx="18691">
                  <c:v>0.17954105350935834</c:v>
                </c:pt>
                <c:pt idx="18692">
                  <c:v>0.17954361777849051</c:v>
                </c:pt>
                <c:pt idx="18693">
                  <c:v>0.17954789154576509</c:v>
                </c:pt>
                <c:pt idx="18694">
                  <c:v>0.17955259266867069</c:v>
                </c:pt>
                <c:pt idx="18695">
                  <c:v>0.1795577211411809</c:v>
                </c:pt>
                <c:pt idx="18696">
                  <c:v>0.17956028536757329</c:v>
                </c:pt>
                <c:pt idx="18697">
                  <c:v>0.17956242221787724</c:v>
                </c:pt>
                <c:pt idx="18698">
                  <c:v>0.17956584116886604</c:v>
                </c:pt>
                <c:pt idx="18699">
                  <c:v>0.17957054220738955</c:v>
                </c:pt>
                <c:pt idx="18700">
                  <c:v>0.17957310640090574</c:v>
                </c:pt>
                <c:pt idx="18701">
                  <c:v>0.1795739611306168</c:v>
                </c:pt>
                <c:pt idx="18702">
                  <c:v>0.17957438849519844</c:v>
                </c:pt>
                <c:pt idx="18703">
                  <c:v>0.17957823476821325</c:v>
                </c:pt>
                <c:pt idx="18704">
                  <c:v>0.17958592726986161</c:v>
                </c:pt>
                <c:pt idx="18705">
                  <c:v>0.17959319235597346</c:v>
                </c:pt>
                <c:pt idx="18706">
                  <c:v>0.17959490178032914</c:v>
                </c:pt>
                <c:pt idx="18707">
                  <c:v>0.17959319235597346</c:v>
                </c:pt>
                <c:pt idx="18708">
                  <c:v>0.17959276499942789</c:v>
                </c:pt>
                <c:pt idx="18709">
                  <c:v>0.17959319235597346</c:v>
                </c:pt>
                <c:pt idx="18710">
                  <c:v>0.1795944744245139</c:v>
                </c:pt>
                <c:pt idx="18711">
                  <c:v>0.17959618384667819</c:v>
                </c:pt>
                <c:pt idx="18712">
                  <c:v>0.17959703855666451</c:v>
                </c:pt>
                <c:pt idx="18713">
                  <c:v>0.17959703855666451</c:v>
                </c:pt>
                <c:pt idx="18714">
                  <c:v>0.17959874797444525</c:v>
                </c:pt>
                <c:pt idx="18715">
                  <c:v>0.17960131209563734</c:v>
                </c:pt>
                <c:pt idx="18716">
                  <c:v>0.17960344885827551</c:v>
                </c:pt>
                <c:pt idx="18717">
                  <c:v>0.17960558561634771</c:v>
                </c:pt>
                <c:pt idx="18718">
                  <c:v>0.179607295019518</c:v>
                </c:pt>
                <c:pt idx="18719">
                  <c:v>0.17960772236985387</c:v>
                </c:pt>
                <c:pt idx="18720">
                  <c:v>0.17960814972000741</c:v>
                </c:pt>
                <c:pt idx="18721">
                  <c:v>0.1796090044197664</c:v>
                </c:pt>
                <c:pt idx="18722">
                  <c:v>0.17961071381709293</c:v>
                </c:pt>
                <c:pt idx="18723">
                  <c:v>0.17961285055964171</c:v>
                </c:pt>
                <c:pt idx="18724">
                  <c:v>0.1796154146446734</c:v>
                </c:pt>
                <c:pt idx="18725">
                  <c:v>0.17961797872313071</c:v>
                </c:pt>
                <c:pt idx="18726">
                  <c:v>0.17961968810511644</c:v>
                </c:pt>
                <c:pt idx="18727">
                  <c:v>0.17961840606890131</c:v>
                </c:pt>
                <c:pt idx="18728">
                  <c:v>0.1796154146446734</c:v>
                </c:pt>
                <c:pt idx="18729">
                  <c:v>0.17961498729762479</c:v>
                </c:pt>
                <c:pt idx="18730">
                  <c:v>0.17961926075989429</c:v>
                </c:pt>
                <c:pt idx="18731">
                  <c:v>0.17962481623354168</c:v>
                </c:pt>
                <c:pt idx="18732">
                  <c:v>0.17962823497121591</c:v>
                </c:pt>
                <c:pt idx="18733">
                  <c:v>0.17962994433566978</c:v>
                </c:pt>
                <c:pt idx="18734">
                  <c:v>0.17963250837687234</c:v>
                </c:pt>
                <c:pt idx="18735">
                  <c:v>0.17963592708824888</c:v>
                </c:pt>
                <c:pt idx="18736">
                  <c:v>0.17963891845111593</c:v>
                </c:pt>
                <c:pt idx="18737">
                  <c:v>0.17964062779730824</c:v>
                </c:pt>
                <c:pt idx="18738">
                  <c:v>0.17964190980503486</c:v>
                </c:pt>
                <c:pt idx="18739">
                  <c:v>0.17964404648092713</c:v>
                </c:pt>
                <c:pt idx="18740">
                  <c:v>0.17964575581835354</c:v>
                </c:pt>
                <c:pt idx="18741">
                  <c:v>0.17964532848427092</c:v>
                </c:pt>
                <c:pt idx="18742">
                  <c:v>0.17964447381555734</c:v>
                </c:pt>
                <c:pt idx="18743">
                  <c:v>0.17964746515285851</c:v>
                </c:pt>
                <c:pt idx="18744">
                  <c:v>0.17965302046982021</c:v>
                </c:pt>
                <c:pt idx="18745">
                  <c:v>0.1796568664404074</c:v>
                </c:pt>
                <c:pt idx="18746">
                  <c:v>0.17965900308434241</c:v>
                </c:pt>
                <c:pt idx="18747">
                  <c:v>0.17965900308434241</c:v>
                </c:pt>
                <c:pt idx="18748">
                  <c:v>0.17965814842731631</c:v>
                </c:pt>
                <c:pt idx="18749">
                  <c:v>0.17965985774063795</c:v>
                </c:pt>
                <c:pt idx="18750">
                  <c:v>0.17966541298875568</c:v>
                </c:pt>
                <c:pt idx="18751">
                  <c:v>0.17967267749742191</c:v>
                </c:pt>
                <c:pt idx="18752">
                  <c:v>0.17967780535411867</c:v>
                </c:pt>
                <c:pt idx="18753">
                  <c:v>0.1796812239106417</c:v>
                </c:pt>
                <c:pt idx="18754">
                  <c:v>0.17968464245547824</c:v>
                </c:pt>
                <c:pt idx="18755">
                  <c:v>0.17968763367262391</c:v>
                </c:pt>
                <c:pt idx="18756">
                  <c:v>0.17969318876644227</c:v>
                </c:pt>
                <c:pt idx="18757">
                  <c:v>0.17969874382940126</c:v>
                </c:pt>
                <c:pt idx="18758">
                  <c:v>0.17970301693375587</c:v>
                </c:pt>
                <c:pt idx="18759">
                  <c:v>0.17970558078760437</c:v>
                </c:pt>
                <c:pt idx="18760">
                  <c:v>0.17970643540409328</c:v>
                </c:pt>
                <c:pt idx="18761">
                  <c:v>0.17970942655605199</c:v>
                </c:pt>
                <c:pt idx="18762">
                  <c:v>0.17971412691962491</c:v>
                </c:pt>
                <c:pt idx="18763">
                  <c:v>0.17971669074498914</c:v>
                </c:pt>
                <c:pt idx="18764">
                  <c:v>0.17971754535198331</c:v>
                </c:pt>
                <c:pt idx="18765">
                  <c:v>0.17971925456378032</c:v>
                </c:pt>
                <c:pt idx="18766">
                  <c:v>0.17972267297860972</c:v>
                </c:pt>
                <c:pt idx="18767">
                  <c:v>0.17972737327992067</c:v>
                </c:pt>
                <c:pt idx="18768">
                  <c:v>0.1797312189645604</c:v>
                </c:pt>
                <c:pt idx="18769">
                  <c:v>0.17973506463441088</c:v>
                </c:pt>
                <c:pt idx="18770">
                  <c:v>0.17973933758356647</c:v>
                </c:pt>
                <c:pt idx="18771">
                  <c:v>0.17974489239017269</c:v>
                </c:pt>
                <c:pt idx="18772">
                  <c:v>0.1797508744550872</c:v>
                </c:pt>
                <c:pt idx="18773">
                  <c:v>0.17975343818623923</c:v>
                </c:pt>
                <c:pt idx="18774">
                  <c:v>0.17975343818623923</c:v>
                </c:pt>
                <c:pt idx="18775">
                  <c:v>0.17975386547412534</c:v>
                </c:pt>
                <c:pt idx="18776">
                  <c:v>0.17975557462384445</c:v>
                </c:pt>
                <c:pt idx="18777">
                  <c:v>0.17975856562882453</c:v>
                </c:pt>
                <c:pt idx="18778">
                  <c:v>0.17976326576143262</c:v>
                </c:pt>
                <c:pt idx="18779">
                  <c:v>0.17976967499756891</c:v>
                </c:pt>
                <c:pt idx="18780">
                  <c:v>0.17977736602670974</c:v>
                </c:pt>
                <c:pt idx="18781">
                  <c:v>0.17978548427107552</c:v>
                </c:pt>
                <c:pt idx="18782">
                  <c:v>0.17979274790753821</c:v>
                </c:pt>
                <c:pt idx="18783">
                  <c:v>0.17979958422307171</c:v>
                </c:pt>
                <c:pt idx="18784">
                  <c:v>0.17980471142905208</c:v>
                </c:pt>
                <c:pt idx="18785">
                  <c:v>0.17980855681628591</c:v>
                </c:pt>
                <c:pt idx="18786">
                  <c:v>0.17981325671393494</c:v>
                </c:pt>
                <c:pt idx="18787">
                  <c:v>0.17981667480744212</c:v>
                </c:pt>
                <c:pt idx="18788">
                  <c:v>0.17981966562967663</c:v>
                </c:pt>
                <c:pt idx="18789">
                  <c:v>0.17982137466693748</c:v>
                </c:pt>
                <c:pt idx="18790">
                  <c:v>0.17982222918447271</c:v>
                </c:pt>
                <c:pt idx="18791">
                  <c:v>0.17982479273269691</c:v>
                </c:pt>
                <c:pt idx="18792">
                  <c:v>0.17982821078677313</c:v>
                </c:pt>
                <c:pt idx="18793">
                  <c:v>0.1798316288291662</c:v>
                </c:pt>
                <c:pt idx="18794">
                  <c:v>0.17983632861838056</c:v>
                </c:pt>
                <c:pt idx="18795">
                  <c:v>0.17984145563596901</c:v>
                </c:pt>
                <c:pt idx="18796">
                  <c:v>0.17984530088191</c:v>
                </c:pt>
                <c:pt idx="18797">
                  <c:v>0.17984914611306499</c:v>
                </c:pt>
                <c:pt idx="18798">
                  <c:v>0.17985341857478454</c:v>
                </c:pt>
                <c:pt idx="18799">
                  <c:v>0.17985512755436153</c:v>
                </c:pt>
                <c:pt idx="18800">
                  <c:v>0.17985769101825042</c:v>
                </c:pt>
                <c:pt idx="18801">
                  <c:v>0.17986239068498028</c:v>
                </c:pt>
                <c:pt idx="18802">
                  <c:v>0.17986965376284614</c:v>
                </c:pt>
                <c:pt idx="18803">
                  <c:v>0.17987777125803467</c:v>
                </c:pt>
                <c:pt idx="18804">
                  <c:v>0.17988417976032331</c:v>
                </c:pt>
                <c:pt idx="18805">
                  <c:v>0.17988887930256631</c:v>
                </c:pt>
                <c:pt idx="18806">
                  <c:v>0.17989528773366931</c:v>
                </c:pt>
                <c:pt idx="18807">
                  <c:v>0.17990340502077798</c:v>
                </c:pt>
                <c:pt idx="18808">
                  <c:v>0.17991109502147043</c:v>
                </c:pt>
                <c:pt idx="18809">
                  <c:v>0.17991707609223576</c:v>
                </c:pt>
                <c:pt idx="18810">
                  <c:v>0.17992305712722817</c:v>
                </c:pt>
                <c:pt idx="18811">
                  <c:v>0.17992775648676956</c:v>
                </c:pt>
                <c:pt idx="18812">
                  <c:v>0.17993117418892882</c:v>
                </c:pt>
                <c:pt idx="18813">
                  <c:v>0.17993459187940733</c:v>
                </c:pt>
                <c:pt idx="18814">
                  <c:v>0.17993843676723398</c:v>
                </c:pt>
                <c:pt idx="18815">
                  <c:v>0.17994142722532286</c:v>
                </c:pt>
                <c:pt idx="18816">
                  <c:v>0.17994527208686842</c:v>
                </c:pt>
                <c:pt idx="18817">
                  <c:v>0.17994911693363086</c:v>
                </c:pt>
                <c:pt idx="18818">
                  <c:v>0.17995381617070971</c:v>
                </c:pt>
                <c:pt idx="18819">
                  <c:v>0.17996022418568391</c:v>
                </c:pt>
                <c:pt idx="18820">
                  <c:v>0.1799674865530152</c:v>
                </c:pt>
                <c:pt idx="18821">
                  <c:v>0.17997304009244602</c:v>
                </c:pt>
                <c:pt idx="18822">
                  <c:v>0.1799777392171058</c:v>
                </c:pt>
                <c:pt idx="18823">
                  <c:v>0.17998243831968391</c:v>
                </c:pt>
                <c:pt idx="18824">
                  <c:v>0.17998713740018077</c:v>
                </c:pt>
                <c:pt idx="18825">
                  <c:v>0.17999311801614992</c:v>
                </c:pt>
                <c:pt idx="18826">
                  <c:v>0.18000038014459877</c:v>
                </c:pt>
                <c:pt idx="18827">
                  <c:v>0.18000593350135738</c:v>
                </c:pt>
                <c:pt idx="18828">
                  <c:v>0.18000892375760721</c:v>
                </c:pt>
                <c:pt idx="18829">
                  <c:v>0.18001276835964708</c:v>
                </c:pt>
                <c:pt idx="18830">
                  <c:v>0.18001917599686731</c:v>
                </c:pt>
                <c:pt idx="18831">
                  <c:v>0.18002643793608283</c:v>
                </c:pt>
                <c:pt idx="18832">
                  <c:v>0.18003327265422975</c:v>
                </c:pt>
                <c:pt idx="18833">
                  <c:v>0.18003882582832784</c:v>
                </c:pt>
                <c:pt idx="18834">
                  <c:v>0.18004480613517754</c:v>
                </c:pt>
                <c:pt idx="18835">
                  <c:v>0.18005164072778443</c:v>
                </c:pt>
                <c:pt idx="18836">
                  <c:v>0.18005719379988278</c:v>
                </c:pt>
                <c:pt idx="18837">
                  <c:v>0.18006061105969309</c:v>
                </c:pt>
                <c:pt idx="18838">
                  <c:v>0.18006659123626234</c:v>
                </c:pt>
                <c:pt idx="18839">
                  <c:v>0.18007641573441724</c:v>
                </c:pt>
                <c:pt idx="18840">
                  <c:v>0.18008709442728582</c:v>
                </c:pt>
                <c:pt idx="18841">
                  <c:v>0.18009563729947634</c:v>
                </c:pt>
                <c:pt idx="18842">
                  <c:v>0.18010247154468279</c:v>
                </c:pt>
                <c:pt idx="18843">
                  <c:v>0.18010845147092502</c:v>
                </c:pt>
                <c:pt idx="18844">
                  <c:v>0.18011357709352777</c:v>
                </c:pt>
                <c:pt idx="18845">
                  <c:v>0.18011699416066781</c:v>
                </c:pt>
                <c:pt idx="18846">
                  <c:v>0.18011912982170061</c:v>
                </c:pt>
                <c:pt idx="18847">
                  <c:v>0.1801204112161312</c:v>
                </c:pt>
                <c:pt idx="18848">
                  <c:v>0.18012468251904076</c:v>
                </c:pt>
                <c:pt idx="18849">
                  <c:v>0.18013066231246477</c:v>
                </c:pt>
                <c:pt idx="18850">
                  <c:v>0.18013536069649838</c:v>
                </c:pt>
                <c:pt idx="18851">
                  <c:v>0.1801392048124702</c:v>
                </c:pt>
                <c:pt idx="18852">
                  <c:v>0.18014475739834121</c:v>
                </c:pt>
                <c:pt idx="18853">
                  <c:v>0.18015244554326454</c:v>
                </c:pt>
                <c:pt idx="18854">
                  <c:v>0.18015927940024209</c:v>
                </c:pt>
                <c:pt idx="18855">
                  <c:v>0.18016397764982392</c:v>
                </c:pt>
                <c:pt idx="18856">
                  <c:v>0.18016995720827619</c:v>
                </c:pt>
                <c:pt idx="18857">
                  <c:v>0.18017935358503362</c:v>
                </c:pt>
                <c:pt idx="18858">
                  <c:v>0.18018960407716395</c:v>
                </c:pt>
                <c:pt idx="18859">
                  <c:v>0.18019729187730882</c:v>
                </c:pt>
                <c:pt idx="18860">
                  <c:v>0.18020327123656041</c:v>
                </c:pt>
                <c:pt idx="18861">
                  <c:v>0.18021053183901542</c:v>
                </c:pt>
                <c:pt idx="18862">
                  <c:v>0.18021950074573784</c:v>
                </c:pt>
                <c:pt idx="18863">
                  <c:v>0.18022804248687782</c:v>
                </c:pt>
                <c:pt idx="18864">
                  <c:v>0.18023444874485234</c:v>
                </c:pt>
                <c:pt idx="18865">
                  <c:v>0.18023786539899131</c:v>
                </c:pt>
                <c:pt idx="18866">
                  <c:v>0.18023914664128388</c:v>
                </c:pt>
                <c:pt idx="18867">
                  <c:v>0.18024085496178679</c:v>
                </c:pt>
                <c:pt idx="18868">
                  <c:v>0.18024469867224888</c:v>
                </c:pt>
                <c:pt idx="18869">
                  <c:v>0.18025025067238881</c:v>
                </c:pt>
                <c:pt idx="18870">
                  <c:v>0.18025751093375372</c:v>
                </c:pt>
                <c:pt idx="18871">
                  <c:v>0.18026605235022852</c:v>
                </c:pt>
                <c:pt idx="18872">
                  <c:v>0.18027758314674391</c:v>
                </c:pt>
                <c:pt idx="18873">
                  <c:v>0.1802899679282389</c:v>
                </c:pt>
                <c:pt idx="18874">
                  <c:v>0.1803010713950404</c:v>
                </c:pt>
                <c:pt idx="18875">
                  <c:v>0.18030918538896831</c:v>
                </c:pt>
                <c:pt idx="18876">
                  <c:v>0.18031473703109083</c:v>
                </c:pt>
                <c:pt idx="18877">
                  <c:v>0.1803177263640828</c:v>
                </c:pt>
                <c:pt idx="18878">
                  <c:v>0.180323277958789</c:v>
                </c:pt>
                <c:pt idx="18879">
                  <c:v>0.18033352697573768</c:v>
                </c:pt>
                <c:pt idx="18880">
                  <c:v>0.18034249477940112</c:v>
                </c:pt>
                <c:pt idx="18881">
                  <c:v>0.18034932733773723</c:v>
                </c:pt>
                <c:pt idx="18882">
                  <c:v>0.18035530578798617</c:v>
                </c:pt>
                <c:pt idx="18883">
                  <c:v>0.18035957608770992</c:v>
                </c:pt>
                <c:pt idx="18884">
                  <c:v>0.18036512745008906</c:v>
                </c:pt>
                <c:pt idx="18885">
                  <c:v>0.1803728139009684</c:v>
                </c:pt>
                <c:pt idx="18886">
                  <c:v>0.18038135433265326</c:v>
                </c:pt>
                <c:pt idx="18887">
                  <c:v>0.18038946767519473</c:v>
                </c:pt>
                <c:pt idx="18888">
                  <c:v>0.18039715393898728</c:v>
                </c:pt>
                <c:pt idx="18889">
                  <c:v>0.18040569416280108</c:v>
                </c:pt>
                <c:pt idx="18890">
                  <c:v>0.18041679634472158</c:v>
                </c:pt>
                <c:pt idx="18891">
                  <c:v>0.18042875240279238</c:v>
                </c:pt>
                <c:pt idx="18892">
                  <c:v>0.18043900033879404</c:v>
                </c:pt>
                <c:pt idx="18893">
                  <c:v>0.18044668622187637</c:v>
                </c:pt>
                <c:pt idx="18894">
                  <c:v>0.18045266409010013</c:v>
                </c:pt>
                <c:pt idx="18895">
                  <c:v>0.18045949589574231</c:v>
                </c:pt>
                <c:pt idx="18896">
                  <c:v>0.18046846256981725</c:v>
                </c:pt>
                <c:pt idx="18897">
                  <c:v>0.1804770021846635</c:v>
                </c:pt>
                <c:pt idx="18898">
                  <c:v>0.18048468777567472</c:v>
                </c:pt>
                <c:pt idx="18899">
                  <c:v>0.18049194633517102</c:v>
                </c:pt>
                <c:pt idx="18900">
                  <c:v>0.18049920484198106</c:v>
                </c:pt>
                <c:pt idx="18901">
                  <c:v>0.18050560936306029</c:v>
                </c:pt>
                <c:pt idx="18902">
                  <c:v>0.18051244080700168</c:v>
                </c:pt>
                <c:pt idx="18903">
                  <c:v>0.18051927220427413</c:v>
                </c:pt>
                <c:pt idx="18904">
                  <c:v>0.18052695747042347</c:v>
                </c:pt>
                <c:pt idx="18905">
                  <c:v>0.18053677744677424</c:v>
                </c:pt>
                <c:pt idx="18906">
                  <c:v>0.18054574342792096</c:v>
                </c:pt>
                <c:pt idx="18907">
                  <c:v>0.18055257459769444</c:v>
                </c:pt>
                <c:pt idx="18908">
                  <c:v>0.18056025960791133</c:v>
                </c:pt>
                <c:pt idx="18909">
                  <c:v>0.18056709067852375</c:v>
                </c:pt>
                <c:pt idx="18910">
                  <c:v>0.18057264088903674</c:v>
                </c:pt>
                <c:pt idx="18911">
                  <c:v>0.18057947187507273</c:v>
                </c:pt>
                <c:pt idx="18912">
                  <c:v>0.18058758361038421</c:v>
                </c:pt>
                <c:pt idx="18913">
                  <c:v>0.18059484142304591</c:v>
                </c:pt>
                <c:pt idx="18914">
                  <c:v>0.18060167225743221</c:v>
                </c:pt>
                <c:pt idx="18915">
                  <c:v>0.18060807612229307</c:v>
                </c:pt>
                <c:pt idx="18916">
                  <c:v>0.18061533378622618</c:v>
                </c:pt>
                <c:pt idx="18917">
                  <c:v>0.18062429906306834</c:v>
                </c:pt>
                <c:pt idx="18918">
                  <c:v>0.18063283734724059</c:v>
                </c:pt>
                <c:pt idx="18919">
                  <c:v>0.1806413755585109</c:v>
                </c:pt>
                <c:pt idx="18920">
                  <c:v>0.1806507675067083</c:v>
                </c:pt>
                <c:pt idx="18921">
                  <c:v>0.18066101316777783</c:v>
                </c:pt>
                <c:pt idx="18922">
                  <c:v>0.18067083182779975</c:v>
                </c:pt>
                <c:pt idx="18923">
                  <c:v>0.18067936971467266</c:v>
                </c:pt>
                <c:pt idx="18924">
                  <c:v>0.18068662686120121</c:v>
                </c:pt>
                <c:pt idx="18925">
                  <c:v>0.18069260329526779</c:v>
                </c:pt>
                <c:pt idx="18926">
                  <c:v>0.18069815280920531</c:v>
                </c:pt>
                <c:pt idx="18927">
                  <c:v>0.18070455605624916</c:v>
                </c:pt>
                <c:pt idx="18928">
                  <c:v>0.18071181301999964</c:v>
                </c:pt>
                <c:pt idx="18929">
                  <c:v>0.18072035055698862</c:v>
                </c:pt>
                <c:pt idx="18930">
                  <c:v>0.18073059550516213</c:v>
                </c:pt>
                <c:pt idx="18931">
                  <c:v>0.18074297467750344</c:v>
                </c:pt>
                <c:pt idx="18932">
                  <c:v>0.18075492683642647</c:v>
                </c:pt>
                <c:pt idx="18933">
                  <c:v>0.18076474457438979</c:v>
                </c:pt>
                <c:pt idx="18934">
                  <c:v>0.18077456221596588</c:v>
                </c:pt>
                <c:pt idx="18935">
                  <c:v>0.18078480660876164</c:v>
                </c:pt>
                <c:pt idx="18936">
                  <c:v>0.18079547773966073</c:v>
                </c:pt>
                <c:pt idx="18937">
                  <c:v>0.18080401456239206</c:v>
                </c:pt>
                <c:pt idx="18938">
                  <c:v>0.18081169764054014</c:v>
                </c:pt>
                <c:pt idx="18939">
                  <c:v>0.18082151482116121</c:v>
                </c:pt>
                <c:pt idx="18940">
                  <c:v>0.18083431969452551</c:v>
                </c:pt>
                <c:pt idx="18941">
                  <c:v>0.18084669758292218</c:v>
                </c:pt>
                <c:pt idx="18942">
                  <c:v>0.18085694123676499</c:v>
                </c:pt>
                <c:pt idx="18943">
                  <c:v>0.18086505072163991</c:v>
                </c:pt>
                <c:pt idx="18944">
                  <c:v>0.18087102608946654</c:v>
                </c:pt>
                <c:pt idx="18945">
                  <c:v>0.18087742822965916</c:v>
                </c:pt>
                <c:pt idx="18946">
                  <c:v>0.18088639115707131</c:v>
                </c:pt>
                <c:pt idx="18947">
                  <c:v>0.18089791480284553</c:v>
                </c:pt>
                <c:pt idx="18948">
                  <c:v>0.18090986511005375</c:v>
                </c:pt>
                <c:pt idx="18949">
                  <c:v>0.18092010811685424</c:v>
                </c:pt>
                <c:pt idx="18950">
                  <c:v>0.18092907066173922</c:v>
                </c:pt>
                <c:pt idx="18951">
                  <c:v>0.18093845990832058</c:v>
                </c:pt>
                <c:pt idx="18952">
                  <c:v>0.18094827584457857</c:v>
                </c:pt>
                <c:pt idx="18953">
                  <c:v>0.18095595781444052</c:v>
                </c:pt>
                <c:pt idx="18954">
                  <c:v>0.1809644932672978</c:v>
                </c:pt>
                <c:pt idx="18955">
                  <c:v>0.18097558924709606</c:v>
                </c:pt>
                <c:pt idx="18956">
                  <c:v>0.18098668510377536</c:v>
                </c:pt>
                <c:pt idx="18957">
                  <c:v>0.18099735408063131</c:v>
                </c:pt>
                <c:pt idx="18958">
                  <c:v>0.18100972995118303</c:v>
                </c:pt>
                <c:pt idx="18959">
                  <c:v>0.18102167892224877</c:v>
                </c:pt>
                <c:pt idx="18960">
                  <c:v>0.18103320100912942</c:v>
                </c:pt>
                <c:pt idx="18961">
                  <c:v>0.18104344275268403</c:v>
                </c:pt>
                <c:pt idx="18962">
                  <c:v>0.18105283092546387</c:v>
                </c:pt>
                <c:pt idx="18963">
                  <c:v>0.18106307246797687</c:v>
                </c:pt>
                <c:pt idx="18964">
                  <c:v>0.18107502080167504</c:v>
                </c:pt>
                <c:pt idx="18965">
                  <c:v>0.18108611555513701</c:v>
                </c:pt>
                <c:pt idx="18966">
                  <c:v>0.18109336975046242</c:v>
                </c:pt>
                <c:pt idx="18967">
                  <c:v>0.18109977046734257</c:v>
                </c:pt>
                <c:pt idx="18968">
                  <c:v>0.18110659785352459</c:v>
                </c:pt>
                <c:pt idx="18969">
                  <c:v>0.18111513202070323</c:v>
                </c:pt>
                <c:pt idx="18970">
                  <c:v>0.18112579962725711</c:v>
                </c:pt>
                <c:pt idx="18971">
                  <c:v>0.18113774721149836</c:v>
                </c:pt>
                <c:pt idx="18972">
                  <c:v>0.18114969465299668</c:v>
                </c:pt>
                <c:pt idx="18973">
                  <c:v>0.18116206863835657</c:v>
                </c:pt>
                <c:pt idx="18974">
                  <c:v>0.18117316242609149</c:v>
                </c:pt>
                <c:pt idx="18975">
                  <c:v>0.18118254938112571</c:v>
                </c:pt>
                <c:pt idx="18976">
                  <c:v>0.18119321626852572</c:v>
                </c:pt>
                <c:pt idx="18977">
                  <c:v>0.18120516304733325</c:v>
                </c:pt>
                <c:pt idx="18978">
                  <c:v>0.18121497636601194</c:v>
                </c:pt>
                <c:pt idx="18979">
                  <c:v>0.18122265628736972</c:v>
                </c:pt>
                <c:pt idx="18980">
                  <c:v>0.18123076280703818</c:v>
                </c:pt>
                <c:pt idx="18981">
                  <c:v>0.18124057587450271</c:v>
                </c:pt>
                <c:pt idx="18982">
                  <c:v>0.18125081549440825</c:v>
                </c:pt>
                <c:pt idx="18983">
                  <c:v>0.18126105500946499</c:v>
                </c:pt>
                <c:pt idx="18984">
                  <c:v>0.18127129441967491</c:v>
                </c:pt>
                <c:pt idx="18985">
                  <c:v>0.18128196036048871</c:v>
                </c:pt>
                <c:pt idx="18986">
                  <c:v>0.18129305281825775</c:v>
                </c:pt>
                <c:pt idx="18987">
                  <c:v>0.18130371852700153</c:v>
                </c:pt>
                <c:pt idx="18988">
                  <c:v>0.18131481074342287</c:v>
                </c:pt>
                <c:pt idx="18989">
                  <c:v>0.1813271826858199</c:v>
                </c:pt>
                <c:pt idx="18990">
                  <c:v>0.18133912786427683</c:v>
                </c:pt>
                <c:pt idx="18991">
                  <c:v>0.18135064629408437</c:v>
                </c:pt>
                <c:pt idx="18992">
                  <c:v>0.18136173798998792</c:v>
                </c:pt>
                <c:pt idx="18993">
                  <c:v>0.18137197636932084</c:v>
                </c:pt>
                <c:pt idx="18994">
                  <c:v>0.18138221464383042</c:v>
                </c:pt>
                <c:pt idx="18995">
                  <c:v>0.18139330598959474</c:v>
                </c:pt>
                <c:pt idx="18996">
                  <c:v>0.18140610354338527</c:v>
                </c:pt>
                <c:pt idx="18997">
                  <c:v>0.18141762120176841</c:v>
                </c:pt>
                <c:pt idx="18998">
                  <c:v>0.18142743243575951</c:v>
                </c:pt>
                <c:pt idx="18999">
                  <c:v>0.18143596386533312</c:v>
                </c:pt>
                <c:pt idx="19000">
                  <c:v>0.18144449522212172</c:v>
                </c:pt>
                <c:pt idx="19001">
                  <c:v>0.18145643899934982</c:v>
                </c:pt>
                <c:pt idx="19002">
                  <c:v>0.1814709419656329</c:v>
                </c:pt>
                <c:pt idx="19003">
                  <c:v>0.18148501817294019</c:v>
                </c:pt>
                <c:pt idx="19004">
                  <c:v>0.18149738800973325</c:v>
                </c:pt>
                <c:pt idx="19005">
                  <c:v>0.18150805153933164</c:v>
                </c:pt>
                <c:pt idx="19006">
                  <c:v>0.18151999455748619</c:v>
                </c:pt>
                <c:pt idx="19007">
                  <c:v>0.18153279049008544</c:v>
                </c:pt>
                <c:pt idx="19008">
                  <c:v>0.18154430668943314</c:v>
                </c:pt>
                <c:pt idx="19009">
                  <c:v>0.1815541166805677</c:v>
                </c:pt>
                <c:pt idx="19010">
                  <c:v>0.18156435309045432</c:v>
                </c:pt>
                <c:pt idx="19011">
                  <c:v>0.18157416288493691</c:v>
                </c:pt>
                <c:pt idx="19012">
                  <c:v>0.1815826930627869</c:v>
                </c:pt>
                <c:pt idx="19013">
                  <c:v>0.18159079666434741</c:v>
                </c:pt>
                <c:pt idx="19014">
                  <c:v>0.18159804719955427</c:v>
                </c:pt>
                <c:pt idx="19015">
                  <c:v>0.18160615067669236</c:v>
                </c:pt>
                <c:pt idx="19016">
                  <c:v>0.18161596006115979</c:v>
                </c:pt>
                <c:pt idx="19017">
                  <c:v>0.1816261958380149</c:v>
                </c:pt>
                <c:pt idx="19018">
                  <c:v>0.1816360050258547</c:v>
                </c:pt>
                <c:pt idx="19019">
                  <c:v>0.18164581411747549</c:v>
                </c:pt>
                <c:pt idx="19020">
                  <c:v>0.18165562311287853</c:v>
                </c:pt>
                <c:pt idx="19021">
                  <c:v>0.18166628495527506</c:v>
                </c:pt>
                <c:pt idx="19022">
                  <c:v>0.18167779961738473</c:v>
                </c:pt>
                <c:pt idx="19023">
                  <c:v>0.18168803476128684</c:v>
                </c:pt>
                <c:pt idx="19024">
                  <c:v>0.18169869625812246</c:v>
                </c:pt>
                <c:pt idx="19025">
                  <c:v>0.18170850473482161</c:v>
                </c:pt>
                <c:pt idx="19026">
                  <c:v>0.18171532796621878</c:v>
                </c:pt>
                <c:pt idx="19027">
                  <c:v>0.18172087180744814</c:v>
                </c:pt>
                <c:pt idx="19028">
                  <c:v>0.18172854784456621</c:v>
                </c:pt>
                <c:pt idx="19029">
                  <c:v>0.18173750314673404</c:v>
                </c:pt>
                <c:pt idx="19030">
                  <c:v>0.18174603193138242</c:v>
                </c:pt>
                <c:pt idx="19031">
                  <c:v>0.18175370777537347</c:v>
                </c:pt>
                <c:pt idx="19032">
                  <c:v>0.18176053069834749</c:v>
                </c:pt>
                <c:pt idx="19033">
                  <c:v>0.18176820643104988</c:v>
                </c:pt>
                <c:pt idx="19034">
                  <c:v>0.18177758780211994</c:v>
                </c:pt>
                <c:pt idx="19035">
                  <c:v>0.18178739550504769</c:v>
                </c:pt>
                <c:pt idx="19036">
                  <c:v>0.1817963502802348</c:v>
                </c:pt>
                <c:pt idx="19037">
                  <c:v>0.18180658421083154</c:v>
                </c:pt>
                <c:pt idx="19038">
                  <c:v>0.18181767085079098</c:v>
                </c:pt>
                <c:pt idx="19039">
                  <c:v>0.18182705175783104</c:v>
                </c:pt>
                <c:pt idx="19040">
                  <c:v>0.18183515337945591</c:v>
                </c:pt>
                <c:pt idx="19041">
                  <c:v>0.18184325493544504</c:v>
                </c:pt>
                <c:pt idx="19042">
                  <c:v>0.18185263560248721</c:v>
                </c:pt>
                <c:pt idx="19043">
                  <c:v>0.18186329534458542</c:v>
                </c:pt>
                <c:pt idx="19044">
                  <c:v>0.18187352859009773</c:v>
                </c:pt>
                <c:pt idx="19045">
                  <c:v>0.18188290897315837</c:v>
                </c:pt>
                <c:pt idx="19046">
                  <c:v>0.18189058376657874</c:v>
                </c:pt>
                <c:pt idx="19047">
                  <c:v>0.1818978321285023</c:v>
                </c:pt>
                <c:pt idx="19048">
                  <c:v>0.18190678591481341</c:v>
                </c:pt>
                <c:pt idx="19049">
                  <c:v>0.18191787144393456</c:v>
                </c:pt>
                <c:pt idx="19050">
                  <c:v>0.18192853049066196</c:v>
                </c:pt>
                <c:pt idx="19051">
                  <c:v>0.18193791035780044</c:v>
                </c:pt>
                <c:pt idx="19052">
                  <c:v>0.18194771648846569</c:v>
                </c:pt>
                <c:pt idx="19053">
                  <c:v>0.18195624348044573</c:v>
                </c:pt>
                <c:pt idx="19054">
                  <c:v>0.18196477039971626</c:v>
                </c:pt>
                <c:pt idx="19055">
                  <c:v>0.18197713430351253</c:v>
                </c:pt>
                <c:pt idx="19056">
                  <c:v>0.18199035072128819</c:v>
                </c:pt>
                <c:pt idx="19057">
                  <c:v>0.18200271430881743</c:v>
                </c:pt>
                <c:pt idx="19058">
                  <c:v>0.18201422509773107</c:v>
                </c:pt>
                <c:pt idx="19059">
                  <c:v>0.18202488311747536</c:v>
                </c:pt>
                <c:pt idx="19060">
                  <c:v>0.18203596733751073</c:v>
                </c:pt>
                <c:pt idx="19061">
                  <c:v>0.18204747774366423</c:v>
                </c:pt>
                <c:pt idx="19062">
                  <c:v>0.18205941432121736</c:v>
                </c:pt>
                <c:pt idx="19063">
                  <c:v>0.18206879296076894</c:v>
                </c:pt>
                <c:pt idx="19064">
                  <c:v>0.18207646632770594</c:v>
                </c:pt>
                <c:pt idx="19065">
                  <c:v>0.18208456592892847</c:v>
                </c:pt>
                <c:pt idx="19066">
                  <c:v>0.18209479691038671</c:v>
                </c:pt>
                <c:pt idx="19067">
                  <c:v>0.1821054540714343</c:v>
                </c:pt>
                <c:pt idx="19068">
                  <c:v>0.18211355343787194</c:v>
                </c:pt>
                <c:pt idx="19069">
                  <c:v>0.18212122646135434</c:v>
                </c:pt>
                <c:pt idx="19070">
                  <c:v>0.1821323096135562</c:v>
                </c:pt>
                <c:pt idx="19071">
                  <c:v>0.18214595024764146</c:v>
                </c:pt>
                <c:pt idx="19072">
                  <c:v>0.18215873817311201</c:v>
                </c:pt>
                <c:pt idx="19073">
                  <c:v>0.18216726336590924</c:v>
                </c:pt>
                <c:pt idx="19074">
                  <c:v>0.18217365721281187</c:v>
                </c:pt>
                <c:pt idx="19075">
                  <c:v>0.18218132977513241</c:v>
                </c:pt>
                <c:pt idx="19076">
                  <c:v>0.18218942852705095</c:v>
                </c:pt>
                <c:pt idx="19077">
                  <c:v>0.18219923219161827</c:v>
                </c:pt>
                <c:pt idx="19078">
                  <c:v>0.18221031447930958</c:v>
                </c:pt>
                <c:pt idx="19079">
                  <c:v>0.18222139664418474</c:v>
                </c:pt>
                <c:pt idx="19080">
                  <c:v>0.18223290491618171</c:v>
                </c:pt>
                <c:pt idx="19081">
                  <c:v>0.18224313438010692</c:v>
                </c:pt>
                <c:pt idx="19082">
                  <c:v>0.18225208507520299</c:v>
                </c:pt>
                <c:pt idx="19083">
                  <c:v>0.18226146190794754</c:v>
                </c:pt>
                <c:pt idx="19084">
                  <c:v>0.18227296971887416</c:v>
                </c:pt>
                <c:pt idx="19085">
                  <c:v>0.18228532981273454</c:v>
                </c:pt>
                <c:pt idx="19086">
                  <c:v>0.1822951325371677</c:v>
                </c:pt>
                <c:pt idx="19087">
                  <c:v>0.18230408276685814</c:v>
                </c:pt>
                <c:pt idx="19088">
                  <c:v>0.18231516389263247</c:v>
                </c:pt>
                <c:pt idx="19089">
                  <c:v>0.18232581870546474</c:v>
                </c:pt>
                <c:pt idx="19090">
                  <c:v>0.18233775196106164</c:v>
                </c:pt>
                <c:pt idx="19091">
                  <c:v>0.18235096361365383</c:v>
                </c:pt>
                <c:pt idx="19092">
                  <c:v>0.18236289656919588</c:v>
                </c:pt>
                <c:pt idx="19093">
                  <c:v>0.18237269853329641</c:v>
                </c:pt>
                <c:pt idx="19094">
                  <c:v>0.1823825004013194</c:v>
                </c:pt>
                <c:pt idx="19095">
                  <c:v>0.18239485914145256</c:v>
                </c:pt>
                <c:pt idx="19096">
                  <c:v>0.18240721772884921</c:v>
                </c:pt>
                <c:pt idx="19097">
                  <c:v>0.18241872386257751</c:v>
                </c:pt>
                <c:pt idx="19098">
                  <c:v>0.18243065600957131</c:v>
                </c:pt>
                <c:pt idx="19099">
                  <c:v>0.18244429257465744</c:v>
                </c:pt>
                <c:pt idx="19100">
                  <c:v>0.18245920735479984</c:v>
                </c:pt>
                <c:pt idx="19101">
                  <c:v>0.18247454803944629</c:v>
                </c:pt>
                <c:pt idx="19102">
                  <c:v>0.18248775788487229</c:v>
                </c:pt>
                <c:pt idx="19103">
                  <c:v>0.18249926309193745</c:v>
                </c:pt>
                <c:pt idx="19104">
                  <c:v>0.18251162038912391</c:v>
                </c:pt>
                <c:pt idx="19105">
                  <c:v>0.1825239775336093</c:v>
                </c:pt>
                <c:pt idx="19106">
                  <c:v>0.18253463012181576</c:v>
                </c:pt>
                <c:pt idx="19107">
                  <c:v>0.18254613478962187</c:v>
                </c:pt>
                <c:pt idx="19108">
                  <c:v>0.18255849150761802</c:v>
                </c:pt>
                <c:pt idx="19109">
                  <c:v>0.18257127415866309</c:v>
                </c:pt>
                <c:pt idx="19110">
                  <c:v>0.18258320448555423</c:v>
                </c:pt>
                <c:pt idx="19111">
                  <c:v>0.18259470859454521</c:v>
                </c:pt>
                <c:pt idx="19112">
                  <c:v>0.1826053604293133</c:v>
                </c:pt>
                <c:pt idx="19113">
                  <c:v>0.18261771641550092</c:v>
                </c:pt>
                <c:pt idx="19114">
                  <c:v>0.18263092436984238</c:v>
                </c:pt>
                <c:pt idx="19115">
                  <c:v>0.1826424279298749</c:v>
                </c:pt>
                <c:pt idx="19116">
                  <c:v>0.1826539313575769</c:v>
                </c:pt>
                <c:pt idx="19117">
                  <c:v>0.18266586069838725</c:v>
                </c:pt>
                <c:pt idx="19118">
                  <c:v>0.18267949405648828</c:v>
                </c:pt>
                <c:pt idx="19119">
                  <c:v>0.18269483136218406</c:v>
                </c:pt>
                <c:pt idx="19120">
                  <c:v>0.18270718624292681</c:v>
                </c:pt>
                <c:pt idx="19121">
                  <c:v>0.18271783687967508</c:v>
                </c:pt>
                <c:pt idx="19122">
                  <c:v>0.18272806138423395</c:v>
                </c:pt>
                <c:pt idx="19123">
                  <c:v>0.18273998984076001</c:v>
                </c:pt>
                <c:pt idx="19124">
                  <c:v>0.18275191815499967</c:v>
                </c:pt>
                <c:pt idx="19125">
                  <c:v>0.18276299431939227</c:v>
                </c:pt>
                <c:pt idx="19126">
                  <c:v>0.18277194036261046</c:v>
                </c:pt>
                <c:pt idx="19127">
                  <c:v>0.18278131232204878</c:v>
                </c:pt>
                <c:pt idx="19128">
                  <c:v>0.18279111018573124</c:v>
                </c:pt>
                <c:pt idx="19129">
                  <c:v>0.18280133394113818</c:v>
                </c:pt>
                <c:pt idx="19130">
                  <c:v>0.18281326152367289</c:v>
                </c:pt>
                <c:pt idx="19131">
                  <c:v>0.18282433700864059</c:v>
                </c:pt>
                <c:pt idx="19132">
                  <c:v>0.18283413445078442</c:v>
                </c:pt>
                <c:pt idx="19133">
                  <c:v>0.18284563567342843</c:v>
                </c:pt>
                <c:pt idx="19134">
                  <c:v>0.18285969254369192</c:v>
                </c:pt>
                <c:pt idx="19135">
                  <c:v>0.1828741751730561</c:v>
                </c:pt>
                <c:pt idx="19136">
                  <c:v>0.18288865759267686</c:v>
                </c:pt>
                <c:pt idx="19137">
                  <c:v>0.18290228791366692</c:v>
                </c:pt>
                <c:pt idx="19138">
                  <c:v>0.18291464023158993</c:v>
                </c:pt>
                <c:pt idx="19139">
                  <c:v>0.18292699239693563</c:v>
                </c:pt>
                <c:pt idx="19140">
                  <c:v>0.18293764069287832</c:v>
                </c:pt>
                <c:pt idx="19141">
                  <c:v>0.18294701109951544</c:v>
                </c:pt>
                <c:pt idx="19142">
                  <c:v>0.18295851102402078</c:v>
                </c:pt>
                <c:pt idx="19143">
                  <c:v>0.18297043673197153</c:v>
                </c:pt>
                <c:pt idx="19144">
                  <c:v>0.18298108456531867</c:v>
                </c:pt>
                <c:pt idx="19145">
                  <c:v>0.18299045456487997</c:v>
                </c:pt>
                <c:pt idx="19146">
                  <c:v>0.18299812086285444</c:v>
                </c:pt>
                <c:pt idx="19147">
                  <c:v>0.18300365759706294</c:v>
                </c:pt>
                <c:pt idx="19148">
                  <c:v>0.18301132379382026</c:v>
                </c:pt>
                <c:pt idx="19149">
                  <c:v>0.18302154529807635</c:v>
                </c:pt>
                <c:pt idx="19150">
                  <c:v>0.18303389614299156</c:v>
                </c:pt>
                <c:pt idx="19151">
                  <c:v>0.18304752448449077</c:v>
                </c:pt>
                <c:pt idx="19152">
                  <c:v>0.18305987500854687</c:v>
                </c:pt>
                <c:pt idx="19153">
                  <c:v>0.18307052188961762</c:v>
                </c:pt>
                <c:pt idx="19154">
                  <c:v>0.18308031692008769</c:v>
                </c:pt>
                <c:pt idx="19155">
                  <c:v>0.18309266703914942</c:v>
                </c:pt>
                <c:pt idx="19156">
                  <c:v>0.18310501700568763</c:v>
                </c:pt>
                <c:pt idx="19157">
                  <c:v>0.18311481169828445</c:v>
                </c:pt>
                <c:pt idx="19158">
                  <c:v>0.1831233287443004</c:v>
                </c:pt>
                <c:pt idx="19159">
                  <c:v>0.18313184571777674</c:v>
                </c:pt>
                <c:pt idx="19160">
                  <c:v>0.18314249183261594</c:v>
                </c:pt>
                <c:pt idx="19161">
                  <c:v>0.18315441534667989</c:v>
                </c:pt>
                <c:pt idx="19162">
                  <c:v>0.18316719038255666</c:v>
                </c:pt>
                <c:pt idx="19163">
                  <c:v>0.18317953942877388</c:v>
                </c:pt>
                <c:pt idx="19164">
                  <c:v>0.18319146250111151</c:v>
                </c:pt>
                <c:pt idx="19165">
                  <c:v>0.18320338543129128</c:v>
                </c:pt>
                <c:pt idx="19166">
                  <c:v>0.18321403078454107</c:v>
                </c:pt>
                <c:pt idx="19167">
                  <c:v>0.1832238244094449</c:v>
                </c:pt>
                <c:pt idx="19168">
                  <c:v>0.18323319213482095</c:v>
                </c:pt>
                <c:pt idx="19169">
                  <c:v>0.18324341137151204</c:v>
                </c:pt>
                <c:pt idx="19170">
                  <c:v>0.18325490788796137</c:v>
                </c:pt>
                <c:pt idx="19171">
                  <c:v>0.18326597848258841</c:v>
                </c:pt>
                <c:pt idx="19172">
                  <c:v>0.18327577159875152</c:v>
                </c:pt>
                <c:pt idx="19173">
                  <c:v>0.18328471305583874</c:v>
                </c:pt>
                <c:pt idx="19174">
                  <c:v>0.18329365443297724</c:v>
                </c:pt>
                <c:pt idx="19175">
                  <c:v>0.18330259573016769</c:v>
                </c:pt>
                <c:pt idx="19176">
                  <c:v>0.18331196271766806</c:v>
                </c:pt>
                <c:pt idx="19177">
                  <c:v>0.18332218114941992</c:v>
                </c:pt>
                <c:pt idx="19178">
                  <c:v>0.18333154795346621</c:v>
                </c:pt>
                <c:pt idx="19179">
                  <c:v>0.18334134042752451</c:v>
                </c:pt>
                <c:pt idx="19180">
                  <c:v>0.18335326157086437</c:v>
                </c:pt>
                <c:pt idx="19181">
                  <c:v>0.18336433107671754</c:v>
                </c:pt>
                <c:pt idx="19182">
                  <c:v>0.18337327174199239</c:v>
                </c:pt>
                <c:pt idx="19183">
                  <c:v>0.18337923214110094</c:v>
                </c:pt>
                <c:pt idx="19184">
                  <c:v>0.18338604398229463</c:v>
                </c:pt>
                <c:pt idx="19185">
                  <c:v>0.18339498445344479</c:v>
                </c:pt>
                <c:pt idx="19186">
                  <c:v>0.18340775641643201</c:v>
                </c:pt>
                <c:pt idx="19187">
                  <c:v>0.18342265683375011</c:v>
                </c:pt>
                <c:pt idx="19188">
                  <c:v>0.18343713131226505</c:v>
                </c:pt>
                <c:pt idx="19189">
                  <c:v>0.18344947702543957</c:v>
                </c:pt>
                <c:pt idx="19190">
                  <c:v>0.18346011975929408</c:v>
                </c:pt>
                <c:pt idx="19191">
                  <c:v>0.18346948527139215</c:v>
                </c:pt>
                <c:pt idx="19192">
                  <c:v>0.18347927639480191</c:v>
                </c:pt>
                <c:pt idx="19193">
                  <c:v>0.18348991881151591</c:v>
                </c:pt>
                <c:pt idx="19194">
                  <c:v>0.18350013542500679</c:v>
                </c:pt>
                <c:pt idx="19195">
                  <c:v>0.18350907487618842</c:v>
                </c:pt>
                <c:pt idx="19196">
                  <c:v>0.18351716288220779</c:v>
                </c:pt>
                <c:pt idx="19197">
                  <c:v>0.18352610218117524</c:v>
                </c:pt>
                <c:pt idx="19198">
                  <c:v>0.18353504140023225</c:v>
                </c:pt>
                <c:pt idx="19199">
                  <c:v>0.18354483188179849</c:v>
                </c:pt>
                <c:pt idx="19200">
                  <c:v>0.18355504793428154</c:v>
                </c:pt>
                <c:pt idx="19201">
                  <c:v>0.18356654086857491</c:v>
                </c:pt>
                <c:pt idx="19202">
                  <c:v>0.18358016195299212</c:v>
                </c:pt>
                <c:pt idx="19203">
                  <c:v>0.18359420850197891</c:v>
                </c:pt>
                <c:pt idx="19204">
                  <c:v>0.18360868049760337</c:v>
                </c:pt>
                <c:pt idx="19205">
                  <c:v>0.18362187536990568</c:v>
                </c:pt>
                <c:pt idx="19206">
                  <c:v>0.18363549570063331</c:v>
                </c:pt>
                <c:pt idx="19207">
                  <c:v>0.18364911584584981</c:v>
                </c:pt>
                <c:pt idx="19208">
                  <c:v>0.18366188456351298</c:v>
                </c:pt>
                <c:pt idx="19209">
                  <c:v>0.18367422750227769</c:v>
                </c:pt>
                <c:pt idx="19210">
                  <c:v>0.18368912394962408</c:v>
                </c:pt>
                <c:pt idx="19211">
                  <c:v>0.18370699939353141</c:v>
                </c:pt>
                <c:pt idx="19212">
                  <c:v>0.18372487451791317</c:v>
                </c:pt>
                <c:pt idx="19213">
                  <c:v>0.18373891903434889</c:v>
                </c:pt>
                <c:pt idx="19214">
                  <c:v>0.18375083543906762</c:v>
                </c:pt>
                <c:pt idx="19215">
                  <c:v>0.18376275170178721</c:v>
                </c:pt>
                <c:pt idx="19216">
                  <c:v>0.18377637011388059</c:v>
                </c:pt>
                <c:pt idx="19217">
                  <c:v>0.18378956277374014</c:v>
                </c:pt>
                <c:pt idx="19218">
                  <c:v>0.1838006274510347</c:v>
                </c:pt>
                <c:pt idx="19219">
                  <c:v>0.18381169200590372</c:v>
                </c:pt>
                <c:pt idx="19220">
                  <c:v>0.18382488419978471</c:v>
                </c:pt>
                <c:pt idx="19221">
                  <c:v>0.18384020394847303</c:v>
                </c:pt>
                <c:pt idx="19222">
                  <c:v>0.18385467238451617</c:v>
                </c:pt>
                <c:pt idx="19223">
                  <c:v>0.1838682895448622</c:v>
                </c:pt>
                <c:pt idx="19224">
                  <c:v>0.18388275757455888</c:v>
                </c:pt>
                <c:pt idx="19225">
                  <c:v>0.18389850195727231</c:v>
                </c:pt>
                <c:pt idx="19226">
                  <c:v>0.18391339506412593</c:v>
                </c:pt>
                <c:pt idx="19227">
                  <c:v>0.18392871345692038</c:v>
                </c:pt>
                <c:pt idx="19228">
                  <c:v>0.18394445711610877</c:v>
                </c:pt>
                <c:pt idx="19229">
                  <c:v>0.18396147700938581</c:v>
                </c:pt>
                <c:pt idx="19230">
                  <c:v>0.18397892209936997</c:v>
                </c:pt>
                <c:pt idx="19231">
                  <c:v>0.18399764332081095</c:v>
                </c:pt>
                <c:pt idx="19232">
                  <c:v>0.18401593872132668</c:v>
                </c:pt>
                <c:pt idx="19233">
                  <c:v>0.18403253193465988</c:v>
                </c:pt>
                <c:pt idx="19234">
                  <c:v>0.184046997588306</c:v>
                </c:pt>
                <c:pt idx="19235">
                  <c:v>0.18405976122657242</c:v>
                </c:pt>
                <c:pt idx="19236">
                  <c:v>0.18407337559449602</c:v>
                </c:pt>
                <c:pt idx="19237">
                  <c:v>0.18408911697635541</c:v>
                </c:pt>
                <c:pt idx="19238">
                  <c:v>0.18410826156629731</c:v>
                </c:pt>
                <c:pt idx="19239">
                  <c:v>0.18412740578973041</c:v>
                </c:pt>
                <c:pt idx="19240">
                  <c:v>0.18414399715358551</c:v>
                </c:pt>
                <c:pt idx="19241">
                  <c:v>0.18415718496438993</c:v>
                </c:pt>
                <c:pt idx="19242">
                  <c:v>0.1841703726012783</c:v>
                </c:pt>
                <c:pt idx="19243">
                  <c:v>0.18418398546339151</c:v>
                </c:pt>
                <c:pt idx="19244">
                  <c:v>0.18419802353336123</c:v>
                </c:pt>
                <c:pt idx="19245">
                  <c:v>0.18421503911154893</c:v>
                </c:pt>
                <c:pt idx="19246">
                  <c:v>0.18423460666853975</c:v>
                </c:pt>
                <c:pt idx="19247">
                  <c:v>0.18425332310391021</c:v>
                </c:pt>
                <c:pt idx="19248">
                  <c:v>0.18427118846544208</c:v>
                </c:pt>
                <c:pt idx="19249">
                  <c:v>0.18428735208895236</c:v>
                </c:pt>
                <c:pt idx="19250">
                  <c:v>0.18430181405695403</c:v>
                </c:pt>
                <c:pt idx="19251">
                  <c:v>0.18431670115849333</c:v>
                </c:pt>
                <c:pt idx="19252">
                  <c:v>0.18433371471744944</c:v>
                </c:pt>
                <c:pt idx="19253">
                  <c:v>0.18435242929797971</c:v>
                </c:pt>
                <c:pt idx="19254">
                  <c:v>0.18437156884762648</c:v>
                </c:pt>
                <c:pt idx="19255">
                  <c:v>0.18438943209679926</c:v>
                </c:pt>
                <c:pt idx="19256">
                  <c:v>0.18440814563464084</c:v>
                </c:pt>
                <c:pt idx="19257">
                  <c:v>0.18442983588804113</c:v>
                </c:pt>
                <c:pt idx="19258">
                  <c:v>0.18445067510012406</c:v>
                </c:pt>
                <c:pt idx="19259">
                  <c:v>0.18446896221419476</c:v>
                </c:pt>
                <c:pt idx="19260">
                  <c:v>0.18448597318286786</c:v>
                </c:pt>
                <c:pt idx="19261">
                  <c:v>0.18450553543911088</c:v>
                </c:pt>
                <c:pt idx="19262">
                  <c:v>0.18452637307375089</c:v>
                </c:pt>
                <c:pt idx="19263">
                  <c:v>0.18454678502954441</c:v>
                </c:pt>
                <c:pt idx="19264">
                  <c:v>0.18456592085970724</c:v>
                </c:pt>
                <c:pt idx="19265">
                  <c:v>0.18458378063748962</c:v>
                </c:pt>
                <c:pt idx="19266">
                  <c:v>0.18460078965311866</c:v>
                </c:pt>
                <c:pt idx="19267">
                  <c:v>0.18461949923616794</c:v>
                </c:pt>
                <c:pt idx="19268">
                  <c:v>0.18463990929118204</c:v>
                </c:pt>
                <c:pt idx="19269">
                  <c:v>0.18466116932219706</c:v>
                </c:pt>
                <c:pt idx="19270">
                  <c:v>0.184682003714081</c:v>
                </c:pt>
                <c:pt idx="19271">
                  <c:v>0.18470071177772493</c:v>
                </c:pt>
                <c:pt idx="19272">
                  <c:v>0.18471771880460364</c:v>
                </c:pt>
                <c:pt idx="19273">
                  <c:v>0.18473557587153824</c:v>
                </c:pt>
                <c:pt idx="19274">
                  <c:v>0.18475300746264134</c:v>
                </c:pt>
                <c:pt idx="19275">
                  <c:v>0.18477001360015666</c:v>
                </c:pt>
                <c:pt idx="19276">
                  <c:v>0.18478786973329253</c:v>
                </c:pt>
                <c:pt idx="19277">
                  <c:v>0.18480827635218011</c:v>
                </c:pt>
                <c:pt idx="19278">
                  <c:v>0.18482868255464591</c:v>
                </c:pt>
                <c:pt idx="19279">
                  <c:v>0.18484696275742085</c:v>
                </c:pt>
                <c:pt idx="19280">
                  <c:v>0.18486439240699823</c:v>
                </c:pt>
                <c:pt idx="19281">
                  <c:v>0.18488309705884542</c:v>
                </c:pt>
                <c:pt idx="19282">
                  <c:v>0.18490307664141328</c:v>
                </c:pt>
                <c:pt idx="19283">
                  <c:v>0.18492348090947688</c:v>
                </c:pt>
                <c:pt idx="19284">
                  <c:v>0.18494133430251464</c:v>
                </c:pt>
                <c:pt idx="19285">
                  <c:v>0.18495748709775617</c:v>
                </c:pt>
                <c:pt idx="19286">
                  <c:v>0.18497406469525859</c:v>
                </c:pt>
                <c:pt idx="19287">
                  <c:v>0.18499276729585576</c:v>
                </c:pt>
                <c:pt idx="19288">
                  <c:v>0.18501189459376244</c:v>
                </c:pt>
                <c:pt idx="19289">
                  <c:v>0.18503059648686188</c:v>
                </c:pt>
                <c:pt idx="19290">
                  <c:v>0.18504972306121867</c:v>
                </c:pt>
                <c:pt idx="19291">
                  <c:v>0.18506927429245804</c:v>
                </c:pt>
                <c:pt idx="19292">
                  <c:v>0.18508755009773623</c:v>
                </c:pt>
                <c:pt idx="19293">
                  <c:v>0.18510412553926489</c:v>
                </c:pt>
                <c:pt idx="19294">
                  <c:v>0.18512282570756686</c:v>
                </c:pt>
                <c:pt idx="19295">
                  <c:v>0.18514110053418506</c:v>
                </c:pt>
                <c:pt idx="19296">
                  <c:v>0.18515682511768042</c:v>
                </c:pt>
                <c:pt idx="19297">
                  <c:v>0.18517297443254602</c:v>
                </c:pt>
                <c:pt idx="19298">
                  <c:v>0.1851886985148497</c:v>
                </c:pt>
                <c:pt idx="19299">
                  <c:v>0.18520442234991041</c:v>
                </c:pt>
                <c:pt idx="19300">
                  <c:v>0.18522099585435917</c:v>
                </c:pt>
                <c:pt idx="19301">
                  <c:v>0.18523756908413141</c:v>
                </c:pt>
                <c:pt idx="19302">
                  <c:v>0.18525456698319143</c:v>
                </c:pt>
                <c:pt idx="19303">
                  <c:v>0.18527368927428053</c:v>
                </c:pt>
                <c:pt idx="19304">
                  <c:v>0.18529493583552561</c:v>
                </c:pt>
                <c:pt idx="19305">
                  <c:v>0.1853161819453637</c:v>
                </c:pt>
                <c:pt idx="19306">
                  <c:v>0.18533572796774858</c:v>
                </c:pt>
                <c:pt idx="19307">
                  <c:v>0.18535527360809406</c:v>
                </c:pt>
                <c:pt idx="19308">
                  <c:v>0.18537524375909259</c:v>
                </c:pt>
                <c:pt idx="19309">
                  <c:v>0.18539521351129218</c:v>
                </c:pt>
                <c:pt idx="19310">
                  <c:v>0.18541518286470851</c:v>
                </c:pt>
                <c:pt idx="19311">
                  <c:v>0.18543387721714491</c:v>
                </c:pt>
                <c:pt idx="19312">
                  <c:v>0.18545129664009949</c:v>
                </c:pt>
                <c:pt idx="19313">
                  <c:v>0.18546914061240644</c:v>
                </c:pt>
                <c:pt idx="19314">
                  <c:v>0.18548783395617427</c:v>
                </c:pt>
                <c:pt idx="19315">
                  <c:v>0.18551035047448436</c:v>
                </c:pt>
                <c:pt idx="19316">
                  <c:v>0.18553286648581191</c:v>
                </c:pt>
                <c:pt idx="19317">
                  <c:v>0.18555240827337641</c:v>
                </c:pt>
                <c:pt idx="19318">
                  <c:v>0.18556982563172841</c:v>
                </c:pt>
                <c:pt idx="19319">
                  <c:v>0.18558809229140064</c:v>
                </c:pt>
                <c:pt idx="19320">
                  <c:v>0.18560805779356221</c:v>
                </c:pt>
                <c:pt idx="19321">
                  <c:v>0.18562802289711064</c:v>
                </c:pt>
                <c:pt idx="19322">
                  <c:v>0.18564756282525521</c:v>
                </c:pt>
                <c:pt idx="19323">
                  <c:v>0.18566667760291164</c:v>
                </c:pt>
                <c:pt idx="19324">
                  <c:v>0.18568409297112504</c:v>
                </c:pt>
                <c:pt idx="19325">
                  <c:v>0.18569895950890633</c:v>
                </c:pt>
                <c:pt idx="19326">
                  <c:v>0.18571297632781489</c:v>
                </c:pt>
                <c:pt idx="19327">
                  <c:v>0.1857303908897448</c:v>
                </c:pt>
                <c:pt idx="19328">
                  <c:v>0.18575077828421918</c:v>
                </c:pt>
                <c:pt idx="19329">
                  <c:v>0.18577031581390321</c:v>
                </c:pt>
                <c:pt idx="19330">
                  <c:v>0.18578942824532996</c:v>
                </c:pt>
                <c:pt idx="19331">
                  <c:v>0.18580854031147873</c:v>
                </c:pt>
                <c:pt idx="19332">
                  <c:v>0.18583020021155083</c:v>
                </c:pt>
                <c:pt idx="19333">
                  <c:v>0.18585270902237094</c:v>
                </c:pt>
                <c:pt idx="19334">
                  <c:v>0.18587351860429233</c:v>
                </c:pt>
                <c:pt idx="19335">
                  <c:v>0.18589220439048273</c:v>
                </c:pt>
                <c:pt idx="19336">
                  <c:v>0.1859117391572723</c:v>
                </c:pt>
                <c:pt idx="19337">
                  <c:v>0.18593339682220747</c:v>
                </c:pt>
                <c:pt idx="19338">
                  <c:v>0.18595505401809803</c:v>
                </c:pt>
                <c:pt idx="19339">
                  <c:v>0.18597671074496486</c:v>
                </c:pt>
                <c:pt idx="19340">
                  <c:v>0.18599836700282824</c:v>
                </c:pt>
                <c:pt idx="19341">
                  <c:v>0.18602087202877438</c:v>
                </c:pt>
                <c:pt idx="19342">
                  <c:v>0.18604252733030099</c:v>
                </c:pt>
                <c:pt idx="19343">
                  <c:v>0.18606248376159085</c:v>
                </c:pt>
                <c:pt idx="19344">
                  <c:v>0.18608074142434283</c:v>
                </c:pt>
                <c:pt idx="19345">
                  <c:v>0.1860989987537589</c:v>
                </c:pt>
                <c:pt idx="19346">
                  <c:v>0.18611895405812376</c:v>
                </c:pt>
                <c:pt idx="19347">
                  <c:v>0.18614018266817695</c:v>
                </c:pt>
                <c:pt idx="19348">
                  <c:v>0.18616098626881372</c:v>
                </c:pt>
                <c:pt idx="19349">
                  <c:v>0.18618094033624941</c:v>
                </c:pt>
                <c:pt idx="19350">
                  <c:v>0.18620089400552831</c:v>
                </c:pt>
                <c:pt idx="19351">
                  <c:v>0.18622169634320229</c:v>
                </c:pt>
                <c:pt idx="19352">
                  <c:v>0.18624334729630176</c:v>
                </c:pt>
                <c:pt idx="19353">
                  <c:v>0.18626542229526252</c:v>
                </c:pt>
                <c:pt idx="19354">
                  <c:v>0.18628579878486934</c:v>
                </c:pt>
                <c:pt idx="19355">
                  <c:v>0.18630490136679623</c:v>
                </c:pt>
                <c:pt idx="19356">
                  <c:v>0.18632485256277553</c:v>
                </c:pt>
                <c:pt idx="19357">
                  <c:v>0.18634692576260092</c:v>
                </c:pt>
                <c:pt idx="19358">
                  <c:v>0.18637069635600081</c:v>
                </c:pt>
                <c:pt idx="19359">
                  <c:v>0.18639276854394121</c:v>
                </c:pt>
                <c:pt idx="19360">
                  <c:v>0.18641356689060098</c:v>
                </c:pt>
                <c:pt idx="19361">
                  <c:v>0.18643266703200612</c:v>
                </c:pt>
                <c:pt idx="19362">
                  <c:v>0.18645091793738941</c:v>
                </c:pt>
                <c:pt idx="19363">
                  <c:v>0.18647001736540475</c:v>
                </c:pt>
                <c:pt idx="19364">
                  <c:v>0.18648996526742737</c:v>
                </c:pt>
                <c:pt idx="19365">
                  <c:v>0.18650906394968214</c:v>
                </c:pt>
                <c:pt idx="19366">
                  <c:v>0.18652773786409194</c:v>
                </c:pt>
                <c:pt idx="19367">
                  <c:v>0.18654641142979297</c:v>
                </c:pt>
                <c:pt idx="19368">
                  <c:v>0.18656508464679838</c:v>
                </c:pt>
                <c:pt idx="19369">
                  <c:v>0.18658375751512127</c:v>
                </c:pt>
                <c:pt idx="19370">
                  <c:v>0.1866032787773835</c:v>
                </c:pt>
                <c:pt idx="19371">
                  <c:v>0.18662279965857337</c:v>
                </c:pt>
                <c:pt idx="19372">
                  <c:v>0.18664104709422599</c:v>
                </c:pt>
                <c:pt idx="19373">
                  <c:v>0.1866580211540437</c:v>
                </c:pt>
                <c:pt idx="19374">
                  <c:v>0.1866732975615423</c:v>
                </c:pt>
                <c:pt idx="19375">
                  <c:v>0.18668645205877851</c:v>
                </c:pt>
                <c:pt idx="19376">
                  <c:v>0.18670045504311195</c:v>
                </c:pt>
                <c:pt idx="19377">
                  <c:v>0.18671573080239193</c:v>
                </c:pt>
                <c:pt idx="19378">
                  <c:v>0.18673270359458174</c:v>
                </c:pt>
                <c:pt idx="19379">
                  <c:v>0.18675094902489761</c:v>
                </c:pt>
                <c:pt idx="19380">
                  <c:v>0.18676792121935173</c:v>
                </c:pt>
                <c:pt idx="19381">
                  <c:v>0.18678319594807721</c:v>
                </c:pt>
                <c:pt idx="19382">
                  <c:v>0.18679634899974454</c:v>
                </c:pt>
                <c:pt idx="19383">
                  <c:v>0.18680950187841133</c:v>
                </c:pt>
                <c:pt idx="19384">
                  <c:v>0.18682350313979784</c:v>
                </c:pt>
                <c:pt idx="19385">
                  <c:v>0.18684047410290477</c:v>
                </c:pt>
                <c:pt idx="19386">
                  <c:v>0.1868591418296725</c:v>
                </c:pt>
                <c:pt idx="19387">
                  <c:v>0.18687823346251053</c:v>
                </c:pt>
                <c:pt idx="19388">
                  <c:v>0.18689647623778854</c:v>
                </c:pt>
                <c:pt idx="19389">
                  <c:v>0.18691471868027404</c:v>
                </c:pt>
                <c:pt idx="19390">
                  <c:v>0.18693380925209876</c:v>
                </c:pt>
                <c:pt idx="19391">
                  <c:v>0.18695289945948051</c:v>
                </c:pt>
                <c:pt idx="19392">
                  <c:v>0.18697156508765989</c:v>
                </c:pt>
                <c:pt idx="19393">
                  <c:v>0.18699023036744072</c:v>
                </c:pt>
                <c:pt idx="19394">
                  <c:v>0.18700719850128547</c:v>
                </c:pt>
                <c:pt idx="19395">
                  <c:v>0.1870224695755803</c:v>
                </c:pt>
                <c:pt idx="19396">
                  <c:v>0.18703816460337469</c:v>
                </c:pt>
                <c:pt idx="19397">
                  <c:v>0.18705428356470313</c:v>
                </c:pt>
                <c:pt idx="19398">
                  <c:v>0.18707040226621466</c:v>
                </c:pt>
                <c:pt idx="19399">
                  <c:v>0.18708694487392838</c:v>
                </c:pt>
                <c:pt idx="19400">
                  <c:v>0.18710391136680171</c:v>
                </c:pt>
                <c:pt idx="19401">
                  <c:v>0.18711833265941644</c:v>
                </c:pt>
                <c:pt idx="19402">
                  <c:v>0.18713148130378071</c:v>
                </c:pt>
                <c:pt idx="19403">
                  <c:v>0.18714547805780651</c:v>
                </c:pt>
                <c:pt idx="19404">
                  <c:v>0.18715820220964638</c:v>
                </c:pt>
                <c:pt idx="19405">
                  <c:v>0.18716710901960243</c:v>
                </c:pt>
                <c:pt idx="19406">
                  <c:v>0.18717516749358618</c:v>
                </c:pt>
                <c:pt idx="19407">
                  <c:v>0.18718619477380541</c:v>
                </c:pt>
                <c:pt idx="19408">
                  <c:v>0.18720103899746254</c:v>
                </c:pt>
                <c:pt idx="19409">
                  <c:v>0.18721630711191431</c:v>
                </c:pt>
                <c:pt idx="19410">
                  <c:v>0.18723030267871241</c:v>
                </c:pt>
                <c:pt idx="19411">
                  <c:v>0.18724217755148201</c:v>
                </c:pt>
                <c:pt idx="19412">
                  <c:v>0.18725108361352033</c:v>
                </c:pt>
                <c:pt idx="19413">
                  <c:v>0.1872599895962416</c:v>
                </c:pt>
                <c:pt idx="19414">
                  <c:v>0.18727101594114809</c:v>
                </c:pt>
                <c:pt idx="19415">
                  <c:v>0.18728416257810093</c:v>
                </c:pt>
                <c:pt idx="19416">
                  <c:v>0.18729730904222194</c:v>
                </c:pt>
                <c:pt idx="19417">
                  <c:v>0.18730918311933056</c:v>
                </c:pt>
                <c:pt idx="19418">
                  <c:v>0.18731893672005237</c:v>
                </c:pt>
                <c:pt idx="19419">
                  <c:v>0.18732784209849829</c:v>
                </c:pt>
                <c:pt idx="19420">
                  <c:v>0.1873375955172307</c:v>
                </c:pt>
                <c:pt idx="19421">
                  <c:v>0.18734946911598707</c:v>
                </c:pt>
                <c:pt idx="19422">
                  <c:v>0.18736134257376297</c:v>
                </c:pt>
                <c:pt idx="19423">
                  <c:v>0.18737236780117941</c:v>
                </c:pt>
                <c:pt idx="19424">
                  <c:v>0.18738296886675621</c:v>
                </c:pt>
                <c:pt idx="19425">
                  <c:v>0.18739314578398161</c:v>
                </c:pt>
                <c:pt idx="19426">
                  <c:v>0.18740501872317844</c:v>
                </c:pt>
                <c:pt idx="19427">
                  <c:v>0.18741561944262847</c:v>
                </c:pt>
                <c:pt idx="19428">
                  <c:v>0.18742325189105002</c:v>
                </c:pt>
                <c:pt idx="19429">
                  <c:v>0.18742918819954824</c:v>
                </c:pt>
                <c:pt idx="19430">
                  <c:v>0.1874321563405823</c:v>
                </c:pt>
                <c:pt idx="19431">
                  <c:v>0.18743512447280675</c:v>
                </c:pt>
                <c:pt idx="19432">
                  <c:v>0.18743936464641653</c:v>
                </c:pt>
                <c:pt idx="19433">
                  <c:v>0.18744614888679589</c:v>
                </c:pt>
                <c:pt idx="19434">
                  <c:v>0.18745462912254621</c:v>
                </c:pt>
                <c:pt idx="19435">
                  <c:v>0.18746353329268708</c:v>
                </c:pt>
                <c:pt idx="19436">
                  <c:v>0.18747243738354441</c:v>
                </c:pt>
                <c:pt idx="19437">
                  <c:v>0.18748134139511977</c:v>
                </c:pt>
                <c:pt idx="19438">
                  <c:v>0.18748854934642301</c:v>
                </c:pt>
                <c:pt idx="19439">
                  <c:v>0.18749490926030968</c:v>
                </c:pt>
                <c:pt idx="19440">
                  <c:v>0.18750126913374821</c:v>
                </c:pt>
                <c:pt idx="19441">
                  <c:v>0.18750805295416687</c:v>
                </c:pt>
                <c:pt idx="19442">
                  <c:v>0.18751441274401418</c:v>
                </c:pt>
                <c:pt idx="19443">
                  <c:v>0.18751950054677038</c:v>
                </c:pt>
                <c:pt idx="19444">
                  <c:v>0.18752670822303003</c:v>
                </c:pt>
                <c:pt idx="19445">
                  <c:v>0.18753433982362297</c:v>
                </c:pt>
                <c:pt idx="19446">
                  <c:v>0.18753942752499508</c:v>
                </c:pt>
                <c:pt idx="19447">
                  <c:v>0.18754493917227194</c:v>
                </c:pt>
                <c:pt idx="19448">
                  <c:v>0.18755257063373468</c:v>
                </c:pt>
                <c:pt idx="19449">
                  <c:v>0.18755681030938248</c:v>
                </c:pt>
                <c:pt idx="19450">
                  <c:v>0.1875580822085717</c:v>
                </c:pt>
                <c:pt idx="19451">
                  <c:v>0.18756104996705583</c:v>
                </c:pt>
                <c:pt idx="19452">
                  <c:v>0.18756444168025244</c:v>
                </c:pt>
                <c:pt idx="19453">
                  <c:v>0.18756740941986313</c:v>
                </c:pt>
                <c:pt idx="19454">
                  <c:v>0.18757164903259971</c:v>
                </c:pt>
                <c:pt idx="19455">
                  <c:v>0.18757631258585</c:v>
                </c:pt>
                <c:pt idx="19456">
                  <c:v>0.18758097611735181</c:v>
                </c:pt>
                <c:pt idx="19457">
                  <c:v>0.18758436776296564</c:v>
                </c:pt>
                <c:pt idx="19458">
                  <c:v>0.18758521567257141</c:v>
                </c:pt>
                <c:pt idx="19459">
                  <c:v>0.18758775939707603</c:v>
                </c:pt>
                <c:pt idx="19460">
                  <c:v>0.18759454263078759</c:v>
                </c:pt>
                <c:pt idx="19461">
                  <c:v>0.18760174976619087</c:v>
                </c:pt>
                <c:pt idx="19462">
                  <c:v>0.18760810896017571</c:v>
                </c:pt>
                <c:pt idx="19463">
                  <c:v>0.18761362022891837</c:v>
                </c:pt>
                <c:pt idx="19464">
                  <c:v>0.18761743570487083</c:v>
                </c:pt>
                <c:pt idx="19465">
                  <c:v>0.18762040328721299</c:v>
                </c:pt>
                <c:pt idx="19466">
                  <c:v>0.1876233708607489</c:v>
                </c:pt>
                <c:pt idx="19467">
                  <c:v>0.18762676236257797</c:v>
                </c:pt>
                <c:pt idx="19468">
                  <c:v>0.18763227352851819</c:v>
                </c:pt>
                <c:pt idx="19469">
                  <c:v>0.18763863252840032</c:v>
                </c:pt>
                <c:pt idx="19470">
                  <c:v>0.18764583934604984</c:v>
                </c:pt>
                <c:pt idx="19471">
                  <c:v>0.18765177433335087</c:v>
                </c:pt>
                <c:pt idx="19472">
                  <c:v>0.18765686143728819</c:v>
                </c:pt>
                <c:pt idx="19473">
                  <c:v>0.18766237243735043</c:v>
                </c:pt>
                <c:pt idx="19474">
                  <c:v>0.18766703556752751</c:v>
                </c:pt>
                <c:pt idx="19475">
                  <c:v>0.1876721225938297</c:v>
                </c:pt>
                <c:pt idx="19476">
                  <c:v>0.18767720959425449</c:v>
                </c:pt>
                <c:pt idx="19477">
                  <c:v>0.18768102482759116</c:v>
                </c:pt>
                <c:pt idx="19478">
                  <c:v>0.18768399222123391</c:v>
                </c:pt>
                <c:pt idx="19479">
                  <c:v>0.18768865525059622</c:v>
                </c:pt>
                <c:pt idx="19480">
                  <c:v>0.18769374216692056</c:v>
                </c:pt>
                <c:pt idx="19481">
                  <c:v>0.18769670952282624</c:v>
                </c:pt>
                <c:pt idx="19482">
                  <c:v>0.18769925296373718</c:v>
                </c:pt>
                <c:pt idx="19483">
                  <c:v>0.18769925296373718</c:v>
                </c:pt>
                <c:pt idx="19484">
                  <c:v>0.18769755733718171</c:v>
                </c:pt>
                <c:pt idx="19485">
                  <c:v>0.18769628561537874</c:v>
                </c:pt>
                <c:pt idx="19486">
                  <c:v>0.18769713343009406</c:v>
                </c:pt>
                <c:pt idx="19487">
                  <c:v>0.18769925296373718</c:v>
                </c:pt>
                <c:pt idx="19488">
                  <c:v>0.18770222030329048</c:v>
                </c:pt>
                <c:pt idx="19489">
                  <c:v>0.18770476373018494</c:v>
                </c:pt>
                <c:pt idx="19490">
                  <c:v>0.18770561153771254</c:v>
                </c:pt>
                <c:pt idx="19491">
                  <c:v>0.1877060354412067</c:v>
                </c:pt>
                <c:pt idx="19492">
                  <c:v>0.18770730715061093</c:v>
                </c:pt>
                <c:pt idx="19493">
                  <c:v>0.18770857885839784</c:v>
                </c:pt>
                <c:pt idx="19494">
                  <c:v>0.18770857885839784</c:v>
                </c:pt>
                <c:pt idx="19495">
                  <c:v>0.18770900276063424</c:v>
                </c:pt>
                <c:pt idx="19496">
                  <c:v>0.18771154617027827</c:v>
                </c:pt>
                <c:pt idx="19497">
                  <c:v>0.18771620907115788</c:v>
                </c:pt>
                <c:pt idx="19498">
                  <c:v>0.18772129584732045</c:v>
                </c:pt>
                <c:pt idx="19499">
                  <c:v>0.18772680649229687</c:v>
                </c:pt>
                <c:pt idx="19500">
                  <c:v>0.18773189321455266</c:v>
                </c:pt>
                <c:pt idx="19501">
                  <c:v>0.18773528434834882</c:v>
                </c:pt>
                <c:pt idx="19502">
                  <c:v>0.18773782769114886</c:v>
                </c:pt>
                <c:pt idx="19503">
                  <c:v>0.18773994713854114</c:v>
                </c:pt>
                <c:pt idx="19504">
                  <c:v>0.18774164269322077</c:v>
                </c:pt>
                <c:pt idx="19505">
                  <c:v>0.18774418601984949</c:v>
                </c:pt>
                <c:pt idx="19506">
                  <c:v>0.1877463054537658</c:v>
                </c:pt>
                <c:pt idx="19507">
                  <c:v>0.18774927265370187</c:v>
                </c:pt>
                <c:pt idx="19508">
                  <c:v>0.18775308761211132</c:v>
                </c:pt>
                <c:pt idx="19509">
                  <c:v>0.18775563090963221</c:v>
                </c:pt>
                <c:pt idx="19510">
                  <c:v>0.18775732643771934</c:v>
                </c:pt>
                <c:pt idx="19511">
                  <c:v>0.18775859808189801</c:v>
                </c:pt>
                <c:pt idx="19512">
                  <c:v>0.18775859808189801</c:v>
                </c:pt>
                <c:pt idx="19513">
                  <c:v>0.18775902196293157</c:v>
                </c:pt>
                <c:pt idx="19514">
                  <c:v>0.1877611413654042</c:v>
                </c:pt>
                <c:pt idx="19515">
                  <c:v>0.18776495627853523</c:v>
                </c:pt>
                <c:pt idx="19516">
                  <c:v>0.18777004280673831</c:v>
                </c:pt>
                <c:pt idx="19517">
                  <c:v>0.18777512930906842</c:v>
                </c:pt>
                <c:pt idx="19518">
                  <c:v>0.18777809642347984</c:v>
                </c:pt>
                <c:pt idx="19519">
                  <c:v>0.18778063965739678</c:v>
                </c:pt>
                <c:pt idx="19520">
                  <c:v>0.1877840306258913</c:v>
                </c:pt>
                <c:pt idx="19521">
                  <c:v>0.18778826932033951</c:v>
                </c:pt>
                <c:pt idx="19522">
                  <c:v>0.18779123639576326</c:v>
                </c:pt>
                <c:pt idx="19523">
                  <c:v>0.18779250799682137</c:v>
                </c:pt>
                <c:pt idx="19524">
                  <c:v>0.18779250799682137</c:v>
                </c:pt>
                <c:pt idx="19525">
                  <c:v>0.18779208412998169</c:v>
                </c:pt>
                <c:pt idx="19526">
                  <c:v>0.18779293186348137</c:v>
                </c:pt>
                <c:pt idx="19527">
                  <c:v>0.18779462732832469</c:v>
                </c:pt>
                <c:pt idx="19528">
                  <c:v>0.18779759438488372</c:v>
                </c:pt>
                <c:pt idx="19529">
                  <c:v>0.18780140915895271</c:v>
                </c:pt>
                <c:pt idx="19530">
                  <c:v>0.18780310460942337</c:v>
                </c:pt>
                <c:pt idx="19531">
                  <c:v>0.18780225688454741</c:v>
                </c:pt>
                <c:pt idx="19532">
                  <c:v>0.18780183302183992</c:v>
                </c:pt>
                <c:pt idx="19533">
                  <c:v>0.18780522391846921</c:v>
                </c:pt>
                <c:pt idx="19534">
                  <c:v>0.18781073410096857</c:v>
                </c:pt>
                <c:pt idx="19535">
                  <c:v>0.1878153965393691</c:v>
                </c:pt>
                <c:pt idx="19536">
                  <c:v>0.18781921124552728</c:v>
                </c:pt>
                <c:pt idx="19537">
                  <c:v>0.18782387364440339</c:v>
                </c:pt>
                <c:pt idx="19538">
                  <c:v>0.18782980757517082</c:v>
                </c:pt>
                <c:pt idx="19539">
                  <c:v>0.18783616531906178</c:v>
                </c:pt>
                <c:pt idx="19540">
                  <c:v>0.18784167533107141</c:v>
                </c:pt>
                <c:pt idx="19541">
                  <c:v>0.18784548993698583</c:v>
                </c:pt>
                <c:pt idx="19542">
                  <c:v>0.18784803299951094</c:v>
                </c:pt>
                <c:pt idx="19543">
                  <c:v>0.18784845684263676</c:v>
                </c:pt>
                <c:pt idx="19544">
                  <c:v>0.18784888068558248</c:v>
                </c:pt>
                <c:pt idx="19545">
                  <c:v>0.18784930452834864</c:v>
                </c:pt>
                <c:pt idx="19546">
                  <c:v>0.18784972837093514</c:v>
                </c:pt>
                <c:pt idx="19547">
                  <c:v>0.18784972837093514</c:v>
                </c:pt>
                <c:pt idx="19548">
                  <c:v>0.18785057605556918</c:v>
                </c:pt>
                <c:pt idx="19549">
                  <c:v>0.18785184758117338</c:v>
                </c:pt>
                <c:pt idx="19550">
                  <c:v>0.18785354294613021</c:v>
                </c:pt>
                <c:pt idx="19551">
                  <c:v>0.18785566214828436</c:v>
                </c:pt>
                <c:pt idx="19552">
                  <c:v>0.18785650982788871</c:v>
                </c:pt>
                <c:pt idx="19553">
                  <c:v>0.18785439062753093</c:v>
                </c:pt>
                <c:pt idx="19554">
                  <c:v>0.18785227142268179</c:v>
                </c:pt>
                <c:pt idx="19555">
                  <c:v>0.18785184758117338</c:v>
                </c:pt>
                <c:pt idx="19556">
                  <c:v>0.18785142373948491</c:v>
                </c:pt>
                <c:pt idx="19557">
                  <c:v>0.18785227142268179</c:v>
                </c:pt>
                <c:pt idx="19558">
                  <c:v>0.18785354294613021</c:v>
                </c:pt>
                <c:pt idx="19559">
                  <c:v>0.18785481446796182</c:v>
                </c:pt>
                <c:pt idx="19560">
                  <c:v>0.18785481446796182</c:v>
                </c:pt>
                <c:pt idx="19561">
                  <c:v>0.18785439062753093</c:v>
                </c:pt>
                <c:pt idx="19562">
                  <c:v>0.18785566214828436</c:v>
                </c:pt>
                <c:pt idx="19563">
                  <c:v>0.18785990053912033</c:v>
                </c:pt>
                <c:pt idx="19564">
                  <c:v>0.18786541042035054</c:v>
                </c:pt>
                <c:pt idx="19565">
                  <c:v>0.18786922493572575</c:v>
                </c:pt>
                <c:pt idx="19566">
                  <c:v>0.18787049643761738</c:v>
                </c:pt>
                <c:pt idx="19567">
                  <c:v>0.18787134410464695</c:v>
                </c:pt>
                <c:pt idx="19568">
                  <c:v>0.18787346326907742</c:v>
                </c:pt>
                <c:pt idx="19569">
                  <c:v>0.18787558242901706</c:v>
                </c:pt>
                <c:pt idx="19570">
                  <c:v>0.18787727775373514</c:v>
                </c:pt>
                <c:pt idx="19571">
                  <c:v>0.18787897307557938</c:v>
                </c:pt>
                <c:pt idx="19572">
                  <c:v>0.18788024456507657</c:v>
                </c:pt>
                <c:pt idx="19573">
                  <c:v>0.18788236371064523</c:v>
                </c:pt>
                <c:pt idx="19574">
                  <c:v>0.187886601988311</c:v>
                </c:pt>
                <c:pt idx="19575">
                  <c:v>0.18789168789779906</c:v>
                </c:pt>
                <c:pt idx="19576">
                  <c:v>0.1878967737814205</c:v>
                </c:pt>
                <c:pt idx="19577">
                  <c:v>0.18789931671353122</c:v>
                </c:pt>
                <c:pt idx="19578">
                  <c:v>0.1878997405349212</c:v>
                </c:pt>
                <c:pt idx="19579">
                  <c:v>0.18790058817716204</c:v>
                </c:pt>
                <c:pt idx="19580">
                  <c:v>0.18790143581868407</c:v>
                </c:pt>
                <c:pt idx="19581">
                  <c:v>0.18790270727962013</c:v>
                </c:pt>
                <c:pt idx="19582">
                  <c:v>0.18790228345948781</c:v>
                </c:pt>
                <c:pt idx="19583">
                  <c:v>0.18790016435613138</c:v>
                </c:pt>
                <c:pt idx="19584">
                  <c:v>0.18789889289196199</c:v>
                </c:pt>
                <c:pt idx="19585">
                  <c:v>0.18790016435613138</c:v>
                </c:pt>
                <c:pt idx="19586">
                  <c:v>0.18790185963917574</c:v>
                </c:pt>
                <c:pt idx="19587">
                  <c:v>0.18790270727962013</c:v>
                </c:pt>
                <c:pt idx="19588">
                  <c:v>0.18790101199801251</c:v>
                </c:pt>
                <c:pt idx="19589">
                  <c:v>0.18789846907021288</c:v>
                </c:pt>
                <c:pt idx="19590">
                  <c:v>0.18789846907021288</c:v>
                </c:pt>
                <c:pt idx="19591">
                  <c:v>0.18790101199801251</c:v>
                </c:pt>
                <c:pt idx="19592">
                  <c:v>0.18790313109957302</c:v>
                </c:pt>
                <c:pt idx="19593">
                  <c:v>0.18790440255835381</c:v>
                </c:pt>
                <c:pt idx="19594">
                  <c:v>0.18790652165272903</c:v>
                </c:pt>
                <c:pt idx="19595">
                  <c:v>0.18791118364454806</c:v>
                </c:pt>
                <c:pt idx="19596">
                  <c:v>0.18791626942901768</c:v>
                </c:pt>
                <c:pt idx="19597">
                  <c:v>0.18792008375039601</c:v>
                </c:pt>
                <c:pt idx="19598">
                  <c:v>0.18792389805722506</c:v>
                </c:pt>
                <c:pt idx="19599">
                  <c:v>0.18792940758584897</c:v>
                </c:pt>
                <c:pt idx="19600">
                  <c:v>0.18793618850248497</c:v>
                </c:pt>
                <c:pt idx="19601">
                  <c:v>0.18794085035599958</c:v>
                </c:pt>
                <c:pt idx="19602">
                  <c:v>0.18794339317602968</c:v>
                </c:pt>
                <c:pt idx="19603">
                  <c:v>0.1879459359895933</c:v>
                </c:pt>
                <c:pt idx="19604">
                  <c:v>0.18794975019781573</c:v>
                </c:pt>
                <c:pt idx="19605">
                  <c:v>0.18795144539680025</c:v>
                </c:pt>
                <c:pt idx="19606">
                  <c:v>0.18795144539680025</c:v>
                </c:pt>
                <c:pt idx="19607">
                  <c:v>0.18795144539680025</c:v>
                </c:pt>
                <c:pt idx="19608">
                  <c:v>0.18795229299521474</c:v>
                </c:pt>
                <c:pt idx="19609">
                  <c:v>0.18795568338168891</c:v>
                </c:pt>
                <c:pt idx="19610">
                  <c:v>0.18795864996042513</c:v>
                </c:pt>
                <c:pt idx="19611">
                  <c:v>0.18795992134861761</c:v>
                </c:pt>
                <c:pt idx="19612">
                  <c:v>0.18796119273519427</c:v>
                </c:pt>
                <c:pt idx="19613">
                  <c:v>0.18796246412015397</c:v>
                </c:pt>
                <c:pt idx="19614">
                  <c:v>0.18796585447214462</c:v>
                </c:pt>
                <c:pt idx="19615">
                  <c:v>0.18797221135114575</c:v>
                </c:pt>
                <c:pt idx="19616">
                  <c:v>0.18798026333987058</c:v>
                </c:pt>
                <c:pt idx="19617">
                  <c:v>0.18798789147990977</c:v>
                </c:pt>
                <c:pt idx="19618">
                  <c:v>0.18799382443748924</c:v>
                </c:pt>
                <c:pt idx="19619">
                  <c:v>0.18799594334237982</c:v>
                </c:pt>
                <c:pt idx="19620">
                  <c:v>0.18799721468315886</c:v>
                </c:pt>
                <c:pt idx="19621">
                  <c:v>0.18800018113869182</c:v>
                </c:pt>
                <c:pt idx="19622">
                  <c:v>0.18800399514001762</c:v>
                </c:pt>
                <c:pt idx="19623">
                  <c:v>0.18800780912679724</c:v>
                </c:pt>
                <c:pt idx="19624">
                  <c:v>0.18801247064643992</c:v>
                </c:pt>
                <c:pt idx="19625">
                  <c:v>0.18801797968709347</c:v>
                </c:pt>
                <c:pt idx="19626">
                  <c:v>0.18802433623475051</c:v>
                </c:pt>
                <c:pt idx="19627">
                  <c:v>0.18803069274200251</c:v>
                </c:pt>
                <c:pt idx="19628">
                  <c:v>0.18803704920884939</c:v>
                </c:pt>
                <c:pt idx="19629">
                  <c:v>0.18804255811410076</c:v>
                </c:pt>
                <c:pt idx="19630">
                  <c:v>0.18804764323047368</c:v>
                </c:pt>
                <c:pt idx="19631">
                  <c:v>0.18805188080769838</c:v>
                </c:pt>
                <c:pt idx="19632">
                  <c:v>0.18805527085654886</c:v>
                </c:pt>
                <c:pt idx="19633">
                  <c:v>0.18805950840145089</c:v>
                </c:pt>
                <c:pt idx="19634">
                  <c:v>0.18806416968010317</c:v>
                </c:pt>
                <c:pt idx="19635">
                  <c:v>0.18806967843595271</c:v>
                </c:pt>
                <c:pt idx="19636">
                  <c:v>0.18807561090831468</c:v>
                </c:pt>
                <c:pt idx="19637">
                  <c:v>0.18808027211190964</c:v>
                </c:pt>
                <c:pt idx="19638">
                  <c:v>0.18808239083363404</c:v>
                </c:pt>
                <c:pt idx="19639">
                  <c:v>0.18808578077905591</c:v>
                </c:pt>
                <c:pt idx="19640">
                  <c:v>0.18809086567564171</c:v>
                </c:pt>
                <c:pt idx="19641">
                  <c:v>0.18809552680813171</c:v>
                </c:pt>
                <c:pt idx="19642">
                  <c:v>0.18809849297204101</c:v>
                </c:pt>
                <c:pt idx="19643">
                  <c:v>0.18809891670902382</c:v>
                </c:pt>
                <c:pt idx="19644">
                  <c:v>0.18809849297204101</c:v>
                </c:pt>
                <c:pt idx="19645">
                  <c:v>0.18809849297204101</c:v>
                </c:pt>
                <c:pt idx="19646">
                  <c:v>0.18809934044582755</c:v>
                </c:pt>
                <c:pt idx="19647">
                  <c:v>0.18810188286287799</c:v>
                </c:pt>
                <c:pt idx="19648">
                  <c:v>0.18810569647633382</c:v>
                </c:pt>
                <c:pt idx="19649">
                  <c:v>0.18810908634275184</c:v>
                </c:pt>
                <c:pt idx="19650">
                  <c:v>0.18811162873502429</c:v>
                </c:pt>
                <c:pt idx="19651">
                  <c:v>0.18811374739031378</c:v>
                </c:pt>
                <c:pt idx="19652">
                  <c:v>0.18811544231131358</c:v>
                </c:pt>
                <c:pt idx="19653">
                  <c:v>0.18811925587305944</c:v>
                </c:pt>
                <c:pt idx="19654">
                  <c:v>0.18812306942026222</c:v>
                </c:pt>
                <c:pt idx="19655">
                  <c:v>0.18812518805131287</c:v>
                </c:pt>
                <c:pt idx="19656">
                  <c:v>0.18812773040264891</c:v>
                </c:pt>
                <c:pt idx="19657">
                  <c:v>0.18813323880837013</c:v>
                </c:pt>
                <c:pt idx="19658">
                  <c:v>0.1881378997433579</c:v>
                </c:pt>
                <c:pt idx="19659">
                  <c:v>0.18814086578158459</c:v>
                </c:pt>
                <c:pt idx="19660">
                  <c:v>0.18814467924637798</c:v>
                </c:pt>
                <c:pt idx="19661">
                  <c:v>0.1881506112738176</c:v>
                </c:pt>
                <c:pt idx="19662">
                  <c:v>0.18815823811453489</c:v>
                </c:pt>
                <c:pt idx="19663">
                  <c:v>0.18816671231377577</c:v>
                </c:pt>
                <c:pt idx="19664">
                  <c:v>0.18817518644120573</c:v>
                </c:pt>
                <c:pt idx="19665">
                  <c:v>0.18818281309449478</c:v>
                </c:pt>
                <c:pt idx="19666">
                  <c:v>0.18819001599141494</c:v>
                </c:pt>
                <c:pt idx="19667">
                  <c:v>0.18819721883645432</c:v>
                </c:pt>
                <c:pt idx="19668">
                  <c:v>0.18820611639693399</c:v>
                </c:pt>
                <c:pt idx="19669">
                  <c:v>0.18821586125329162</c:v>
                </c:pt>
                <c:pt idx="19670">
                  <c:v>0.18822391128039692</c:v>
                </c:pt>
                <c:pt idx="19671">
                  <c:v>0.18823153756208907</c:v>
                </c:pt>
                <c:pt idx="19672">
                  <c:v>0.18824001114020147</c:v>
                </c:pt>
                <c:pt idx="19673">
                  <c:v>0.18824678995099475</c:v>
                </c:pt>
                <c:pt idx="19674">
                  <c:v>0.18825483972912796</c:v>
                </c:pt>
                <c:pt idx="19675">
                  <c:v>0.18826373677693942</c:v>
                </c:pt>
                <c:pt idx="19676">
                  <c:v>0.18827093909100051</c:v>
                </c:pt>
                <c:pt idx="19677">
                  <c:v>0.18827644670792884</c:v>
                </c:pt>
                <c:pt idx="19678">
                  <c:v>0.18828195429452321</c:v>
                </c:pt>
                <c:pt idx="19679">
                  <c:v>0.18828703819368764</c:v>
                </c:pt>
                <c:pt idx="19680">
                  <c:v>0.18829127475658103</c:v>
                </c:pt>
                <c:pt idx="19681">
                  <c:v>0.18829720591447882</c:v>
                </c:pt>
                <c:pt idx="19682">
                  <c:v>0.18830610258536595</c:v>
                </c:pt>
                <c:pt idx="19683">
                  <c:v>0.18831669375703125</c:v>
                </c:pt>
                <c:pt idx="19684">
                  <c:v>0.18832601389530829</c:v>
                </c:pt>
                <c:pt idx="19685">
                  <c:v>0.18833279212313214</c:v>
                </c:pt>
                <c:pt idx="19686">
                  <c:v>0.1883387230347893</c:v>
                </c:pt>
                <c:pt idx="19687">
                  <c:v>0.18834507754395971</c:v>
                </c:pt>
                <c:pt idx="19688">
                  <c:v>0.18835312653094174</c:v>
                </c:pt>
                <c:pt idx="19689">
                  <c:v>0.18836032820122103</c:v>
                </c:pt>
                <c:pt idx="19690">
                  <c:v>0.18836752981963645</c:v>
                </c:pt>
                <c:pt idx="19691">
                  <c:v>0.18837557862590318</c:v>
                </c:pt>
                <c:pt idx="19692">
                  <c:v>0.1883836273673872</c:v>
                </c:pt>
                <c:pt idx="19693">
                  <c:v>0.18839125243114138</c:v>
                </c:pt>
                <c:pt idx="19694">
                  <c:v>0.18839887743675421</c:v>
                </c:pt>
                <c:pt idx="19695">
                  <c:v>0.18840650238422682</c:v>
                </c:pt>
                <c:pt idx="19696">
                  <c:v>0.188416245288057</c:v>
                </c:pt>
                <c:pt idx="19697">
                  <c:v>0.18842895328083403</c:v>
                </c:pt>
                <c:pt idx="19698">
                  <c:v>0.18844208470371501</c:v>
                </c:pt>
                <c:pt idx="19699">
                  <c:v>0.18845309802220592</c:v>
                </c:pt>
                <c:pt idx="19700">
                  <c:v>0.188460298972562</c:v>
                </c:pt>
                <c:pt idx="19701">
                  <c:v>0.18846792345171459</c:v>
                </c:pt>
                <c:pt idx="19702">
                  <c:v>0.18847681860392021</c:v>
                </c:pt>
                <c:pt idx="19703">
                  <c:v>0.18848783153988447</c:v>
                </c:pt>
                <c:pt idx="19704">
                  <c:v>0.18850011505614694</c:v>
                </c:pt>
                <c:pt idx="19705">
                  <c:v>0.18851239842152687</c:v>
                </c:pt>
                <c:pt idx="19706">
                  <c:v>0.1885229874085142</c:v>
                </c:pt>
                <c:pt idx="19707">
                  <c:v>0.18853145851737427</c:v>
                </c:pt>
                <c:pt idx="19708">
                  <c:v>0.1885386589034842</c:v>
                </c:pt>
                <c:pt idx="19709">
                  <c:v>0.18854628278520927</c:v>
                </c:pt>
                <c:pt idx="19710">
                  <c:v>0.18855433015286244</c:v>
                </c:pt>
                <c:pt idx="19711">
                  <c:v>0.18856195391511271</c:v>
                </c:pt>
                <c:pt idx="19712">
                  <c:v>0.1885700011566559</c:v>
                </c:pt>
                <c:pt idx="19713">
                  <c:v>0.18858143659903107</c:v>
                </c:pt>
                <c:pt idx="19714">
                  <c:v>0.18859626012600153</c:v>
                </c:pt>
                <c:pt idx="19715">
                  <c:v>0.1886076952680989</c:v>
                </c:pt>
                <c:pt idx="19716">
                  <c:v>0.18861489510529819</c:v>
                </c:pt>
                <c:pt idx="19717">
                  <c:v>0.18862209489065954</c:v>
                </c:pt>
                <c:pt idx="19718">
                  <c:v>0.18863141218300389</c:v>
                </c:pt>
                <c:pt idx="19719">
                  <c:v>0.18864242341657972</c:v>
                </c:pt>
                <c:pt idx="19720">
                  <c:v>0.18865512853543004</c:v>
                </c:pt>
                <c:pt idx="19721">
                  <c:v>0.18866613950786429</c:v>
                </c:pt>
                <c:pt idx="19722">
                  <c:v>0.18867376241775732</c:v>
                </c:pt>
                <c:pt idx="19723">
                  <c:v>0.18868223224948741</c:v>
                </c:pt>
                <c:pt idx="19724">
                  <c:v>0.18869493686257507</c:v>
                </c:pt>
                <c:pt idx="19725">
                  <c:v>0.18871102914078033</c:v>
                </c:pt>
                <c:pt idx="19726">
                  <c:v>0.18872542727545971</c:v>
                </c:pt>
                <c:pt idx="19727">
                  <c:v>0.18873940173734305</c:v>
                </c:pt>
                <c:pt idx="19728">
                  <c:v>0.18875379946351839</c:v>
                </c:pt>
                <c:pt idx="19729">
                  <c:v>0.18876946734176442</c:v>
                </c:pt>
                <c:pt idx="19730">
                  <c:v>0.18878513497453148</c:v>
                </c:pt>
                <c:pt idx="19731">
                  <c:v>0.18879953204227251</c:v>
                </c:pt>
                <c:pt idx="19732">
                  <c:v>0.18881181173037684</c:v>
                </c:pt>
                <c:pt idx="19733">
                  <c:v>0.18882239754737251</c:v>
                </c:pt>
                <c:pt idx="19734">
                  <c:v>0.18883383010386356</c:v>
                </c:pt>
                <c:pt idx="19735">
                  <c:v>0.18884695621124675</c:v>
                </c:pt>
                <c:pt idx="19736">
                  <c:v>0.18885965873176574</c:v>
                </c:pt>
                <c:pt idx="19737">
                  <c:v>0.18887151427200782</c:v>
                </c:pt>
                <c:pt idx="19738">
                  <c:v>0.18888336967169794</c:v>
                </c:pt>
                <c:pt idx="19739">
                  <c:v>0.18889310793058642</c:v>
                </c:pt>
                <c:pt idx="19740">
                  <c:v>0.18890199930153218</c:v>
                </c:pt>
                <c:pt idx="19741">
                  <c:v>0.18891300755602972</c:v>
                </c:pt>
                <c:pt idx="19742">
                  <c:v>0.18892613262416913</c:v>
                </c:pt>
                <c:pt idx="19743">
                  <c:v>0.18894010428160374</c:v>
                </c:pt>
                <c:pt idx="19744">
                  <c:v>0.18895238224365676</c:v>
                </c:pt>
                <c:pt idx="19745">
                  <c:v>0.18896466005496351</c:v>
                </c:pt>
                <c:pt idx="19746">
                  <c:v>0.18897651435043111</c:v>
                </c:pt>
                <c:pt idx="19747">
                  <c:v>0.18898963858507162</c:v>
                </c:pt>
                <c:pt idx="19748">
                  <c:v>0.1890036093552569</c:v>
                </c:pt>
                <c:pt idx="19749">
                  <c:v>0.18901800327797383</c:v>
                </c:pt>
                <c:pt idx="19750">
                  <c:v>0.18903282033494645</c:v>
                </c:pt>
                <c:pt idx="19751">
                  <c:v>0.18904721383721224</c:v>
                </c:pt>
                <c:pt idx="19752">
                  <c:v>0.18906372377587791</c:v>
                </c:pt>
                <c:pt idx="19753">
                  <c:v>0.1890806567631578</c:v>
                </c:pt>
                <c:pt idx="19754">
                  <c:v>0.18909462626181589</c:v>
                </c:pt>
                <c:pt idx="19755">
                  <c:v>0.1891073256367107</c:v>
                </c:pt>
                <c:pt idx="19756">
                  <c:v>0.18912044815467646</c:v>
                </c:pt>
                <c:pt idx="19757">
                  <c:v>0.18913399379905371</c:v>
                </c:pt>
                <c:pt idx="19758">
                  <c:v>0.18914711596707312</c:v>
                </c:pt>
                <c:pt idx="19759">
                  <c:v>0.18916108453736699</c:v>
                </c:pt>
                <c:pt idx="19760">
                  <c:v>0.18917589947446387</c:v>
                </c:pt>
                <c:pt idx="19761">
                  <c:v>0.18919156074074522</c:v>
                </c:pt>
                <c:pt idx="19762">
                  <c:v>0.18920595195837794</c:v>
                </c:pt>
                <c:pt idx="19763">
                  <c:v>0.18922034296890666</c:v>
                </c:pt>
                <c:pt idx="19764">
                  <c:v>0.18923558028373641</c:v>
                </c:pt>
                <c:pt idx="19765">
                  <c:v>0.18925081736639413</c:v>
                </c:pt>
                <c:pt idx="19766">
                  <c:v>0.18926563097417448</c:v>
                </c:pt>
                <c:pt idx="19767">
                  <c:v>0.18928256054293652</c:v>
                </c:pt>
                <c:pt idx="19768">
                  <c:v>0.18930075950970104</c:v>
                </c:pt>
                <c:pt idx="19769">
                  <c:v>0.18931853492494791</c:v>
                </c:pt>
                <c:pt idx="19770">
                  <c:v>0.18933673323703393</c:v>
                </c:pt>
                <c:pt idx="19771">
                  <c:v>0.18935535442286552</c:v>
                </c:pt>
                <c:pt idx="19772">
                  <c:v>0.18937312886770027</c:v>
                </c:pt>
                <c:pt idx="19773">
                  <c:v>0.18939132618630469</c:v>
                </c:pt>
                <c:pt idx="19774">
                  <c:v>0.18941121589995918</c:v>
                </c:pt>
                <c:pt idx="19775">
                  <c:v>0.18943110521802062</c:v>
                </c:pt>
                <c:pt idx="19776">
                  <c:v>0.18944972464663332</c:v>
                </c:pt>
                <c:pt idx="19777">
                  <c:v>0.18946876688549347</c:v>
                </c:pt>
                <c:pt idx="19778">
                  <c:v>0.18948696246384125</c:v>
                </c:pt>
                <c:pt idx="19779">
                  <c:v>0.18950388828600293</c:v>
                </c:pt>
                <c:pt idx="19780">
                  <c:v>0.18952081382168584</c:v>
                </c:pt>
                <c:pt idx="19781">
                  <c:v>0.18953689281524294</c:v>
                </c:pt>
                <c:pt idx="19782">
                  <c:v>0.18955254842897573</c:v>
                </c:pt>
                <c:pt idx="19783">
                  <c:v>0.1895673575677384</c:v>
                </c:pt>
                <c:pt idx="19784">
                  <c:v>0.18958132026913171</c:v>
                </c:pt>
                <c:pt idx="19785">
                  <c:v>0.18959570587878341</c:v>
                </c:pt>
                <c:pt idx="19786">
                  <c:v>0.18961093747520749</c:v>
                </c:pt>
                <c:pt idx="19787">
                  <c:v>0.18962616883963324</c:v>
                </c:pt>
                <c:pt idx="19788">
                  <c:v>0.18964351538878108</c:v>
                </c:pt>
                <c:pt idx="19789">
                  <c:v>0.18966213086289493</c:v>
                </c:pt>
                <c:pt idx="19790">
                  <c:v>0.18967989985583317</c:v>
                </c:pt>
                <c:pt idx="19791">
                  <c:v>0.18969555323088069</c:v>
                </c:pt>
                <c:pt idx="19792">
                  <c:v>0.18971162941507194</c:v>
                </c:pt>
                <c:pt idx="19793">
                  <c:v>0.18973108971331445</c:v>
                </c:pt>
                <c:pt idx="19794">
                  <c:v>0.1897492805192165</c:v>
                </c:pt>
                <c:pt idx="19795">
                  <c:v>0.18976577887096793</c:v>
                </c:pt>
                <c:pt idx="19796">
                  <c:v>0.18978312299855327</c:v>
                </c:pt>
                <c:pt idx="19797">
                  <c:v>0.18980258190557242</c:v>
                </c:pt>
                <c:pt idx="19798">
                  <c:v>0.18982373246200218</c:v>
                </c:pt>
                <c:pt idx="19799">
                  <c:v>0.18984488257109558</c:v>
                </c:pt>
                <c:pt idx="19800">
                  <c:v>0.18986349429707541</c:v>
                </c:pt>
                <c:pt idx="19801">
                  <c:v>0.18987956778166309</c:v>
                </c:pt>
                <c:pt idx="19802">
                  <c:v>0.18989648696001762</c:v>
                </c:pt>
                <c:pt idx="19803">
                  <c:v>0.18991382882075325</c:v>
                </c:pt>
                <c:pt idx="19804">
                  <c:v>0.18993032445797492</c:v>
                </c:pt>
                <c:pt idx="19805">
                  <c:v>0.18994851164003007</c:v>
                </c:pt>
                <c:pt idx="19806">
                  <c:v>0.18996754438332794</c:v>
                </c:pt>
                <c:pt idx="19807">
                  <c:v>0.18998530795025251</c:v>
                </c:pt>
                <c:pt idx="19808">
                  <c:v>0.19000307120163817</c:v>
                </c:pt>
                <c:pt idx="19809">
                  <c:v>0.19001914244291379</c:v>
                </c:pt>
                <c:pt idx="19810">
                  <c:v>0.19003479050861216</c:v>
                </c:pt>
                <c:pt idx="19811">
                  <c:v>0.19005086124013088</c:v>
                </c:pt>
                <c:pt idx="19812">
                  <c:v>0.19006946913292333</c:v>
                </c:pt>
                <c:pt idx="19813">
                  <c:v>0.19008934536321478</c:v>
                </c:pt>
                <c:pt idx="19814">
                  <c:v>0.19010837542627473</c:v>
                </c:pt>
                <c:pt idx="19815">
                  <c:v>0.19012571361289105</c:v>
                </c:pt>
                <c:pt idx="19816">
                  <c:v>0.19014262862720788</c:v>
                </c:pt>
                <c:pt idx="19817">
                  <c:v>0.19016038908431179</c:v>
                </c:pt>
                <c:pt idx="19818">
                  <c:v>0.19017772636913682</c:v>
                </c:pt>
                <c:pt idx="19819">
                  <c:v>0.19019294910310652</c:v>
                </c:pt>
                <c:pt idx="19820">
                  <c:v>0.19020774876119254</c:v>
                </c:pt>
                <c:pt idx="19821">
                  <c:v>0.19022381671340827</c:v>
                </c:pt>
                <c:pt idx="19822">
                  <c:v>0.19024115289861521</c:v>
                </c:pt>
                <c:pt idx="19823">
                  <c:v>0.19025891160598452</c:v>
                </c:pt>
                <c:pt idx="19824">
                  <c:v>0.19027624718279593</c:v>
                </c:pt>
                <c:pt idx="19825">
                  <c:v>0.19029189122585088</c:v>
                </c:pt>
                <c:pt idx="19826">
                  <c:v>0.19030584381453203</c:v>
                </c:pt>
                <c:pt idx="19827">
                  <c:v>0.19032106459834353</c:v>
                </c:pt>
                <c:pt idx="19828">
                  <c:v>0.19034009025232462</c:v>
                </c:pt>
                <c:pt idx="19829">
                  <c:v>0.1903591155443369</c:v>
                </c:pt>
                <c:pt idx="19830">
                  <c:v>0.19037644938415688</c:v>
                </c:pt>
                <c:pt idx="19831">
                  <c:v>0.19039378292352033</c:v>
                </c:pt>
                <c:pt idx="19832">
                  <c:v>0.19041196167860161</c:v>
                </c:pt>
                <c:pt idx="19833">
                  <c:v>0.19042844910091836</c:v>
                </c:pt>
                <c:pt idx="19834">
                  <c:v>0.19044409076311991</c:v>
                </c:pt>
                <c:pt idx="19835">
                  <c:v>0.19046142313006867</c:v>
                </c:pt>
                <c:pt idx="19836">
                  <c:v>0.1904808688427122</c:v>
                </c:pt>
                <c:pt idx="19837">
                  <c:v>0.19049989145658491</c:v>
                </c:pt>
                <c:pt idx="19838">
                  <c:v>0.1905168001429158</c:v>
                </c:pt>
                <c:pt idx="19839">
                  <c:v>0.19053286313011583</c:v>
                </c:pt>
                <c:pt idx="19840">
                  <c:v>0.1905497712589527</c:v>
                </c:pt>
                <c:pt idx="19841">
                  <c:v>0.19056667910190983</c:v>
                </c:pt>
                <c:pt idx="19842">
                  <c:v>0.19058316397355288</c:v>
                </c:pt>
                <c:pt idx="19843">
                  <c:v>0.19059880321596323</c:v>
                </c:pt>
                <c:pt idx="19844">
                  <c:v>0.19061148350323123</c:v>
                </c:pt>
                <c:pt idx="19845">
                  <c:v>0.190624586297825</c:v>
                </c:pt>
                <c:pt idx="19846">
                  <c:v>0.19064149287587903</c:v>
                </c:pt>
                <c:pt idx="19847">
                  <c:v>0.19065966712850024</c:v>
                </c:pt>
                <c:pt idx="19848">
                  <c:v>0.19067615046733222</c:v>
                </c:pt>
                <c:pt idx="19849">
                  <c:v>0.19069094297598313</c:v>
                </c:pt>
                <c:pt idx="19850">
                  <c:v>0.19070573526581938</c:v>
                </c:pt>
                <c:pt idx="19851">
                  <c:v>0.19072264047198928</c:v>
                </c:pt>
                <c:pt idx="19852">
                  <c:v>0.19074039063089629</c:v>
                </c:pt>
                <c:pt idx="19853">
                  <c:v>0.19075687263919955</c:v>
                </c:pt>
                <c:pt idx="19854">
                  <c:v>0.19077081874173937</c:v>
                </c:pt>
                <c:pt idx="19855">
                  <c:v>0.19078349684800269</c:v>
                </c:pt>
                <c:pt idx="19856">
                  <c:v>0.19079575219793846</c:v>
                </c:pt>
                <c:pt idx="19857">
                  <c:v>0.1908075848070879</c:v>
                </c:pt>
                <c:pt idx="19858">
                  <c:v>0.19081941727622873</c:v>
                </c:pt>
                <c:pt idx="19859">
                  <c:v>0.19083251734660975</c:v>
                </c:pt>
                <c:pt idx="19860">
                  <c:v>0.19084773011620923</c:v>
                </c:pt>
                <c:pt idx="19861">
                  <c:v>0.19086378778860763</c:v>
                </c:pt>
                <c:pt idx="19862">
                  <c:v>0.1908802677632202</c:v>
                </c:pt>
                <c:pt idx="19863">
                  <c:v>0.19089590235987863</c:v>
                </c:pt>
                <c:pt idx="19864">
                  <c:v>0.1909094239760839</c:v>
                </c:pt>
                <c:pt idx="19865">
                  <c:v>0.19092125524028419</c:v>
                </c:pt>
                <c:pt idx="19866">
                  <c:v>0.1909335089020692</c:v>
                </c:pt>
                <c:pt idx="19867">
                  <c:v>0.19095041025814988</c:v>
                </c:pt>
                <c:pt idx="19868">
                  <c:v>0.19096857889734697</c:v>
                </c:pt>
                <c:pt idx="19869">
                  <c:v>0.19098294456441708</c:v>
                </c:pt>
                <c:pt idx="19870">
                  <c:v>0.19099435244713753</c:v>
                </c:pt>
                <c:pt idx="19871">
                  <c:v>0.19100491518547236</c:v>
                </c:pt>
                <c:pt idx="19872">
                  <c:v>0.19101463280620196</c:v>
                </c:pt>
                <c:pt idx="19873">
                  <c:v>0.19102646282572142</c:v>
                </c:pt>
                <c:pt idx="19874">
                  <c:v>0.19103956018408988</c:v>
                </c:pt>
                <c:pt idx="19875">
                  <c:v>0.19105223488369991</c:v>
                </c:pt>
                <c:pt idx="19876">
                  <c:v>0.19106533190452921</c:v>
                </c:pt>
                <c:pt idx="19877">
                  <c:v>0.19107842875382866</c:v>
                </c:pt>
                <c:pt idx="19878">
                  <c:v>0.19108814566021076</c:v>
                </c:pt>
                <c:pt idx="19879">
                  <c:v>0.19109575012977995</c:v>
                </c:pt>
                <c:pt idx="19880">
                  <c:v>0.19110377700714518</c:v>
                </c:pt>
                <c:pt idx="19881">
                  <c:v>0.19111433858972682</c:v>
                </c:pt>
                <c:pt idx="19882">
                  <c:v>0.19112658988577666</c:v>
                </c:pt>
                <c:pt idx="19883">
                  <c:v>0.19113799612993501</c:v>
                </c:pt>
                <c:pt idx="19884">
                  <c:v>0.19114729001046407</c:v>
                </c:pt>
                <c:pt idx="19885">
                  <c:v>0.19115573891780888</c:v>
                </c:pt>
                <c:pt idx="19886">
                  <c:v>0.19116376531366774</c:v>
                </c:pt>
                <c:pt idx="19887">
                  <c:v>0.19117305895470518</c:v>
                </c:pt>
                <c:pt idx="19888">
                  <c:v>0.19118361980558887</c:v>
                </c:pt>
                <c:pt idx="19889">
                  <c:v>0.19119080112048356</c:v>
                </c:pt>
                <c:pt idx="19890">
                  <c:v>0.19119629267942964</c:v>
                </c:pt>
                <c:pt idx="19891">
                  <c:v>0.19120262905612453</c:v>
                </c:pt>
                <c:pt idx="19892">
                  <c:v>0.19121149991604691</c:v>
                </c:pt>
                <c:pt idx="19893">
                  <c:v>0.191222060360971</c:v>
                </c:pt>
                <c:pt idx="19894">
                  <c:v>0.19123219828317861</c:v>
                </c:pt>
                <c:pt idx="19895">
                  <c:v>0.19124064647317521</c:v>
                </c:pt>
                <c:pt idx="19896">
                  <c:v>0.19124782737855628</c:v>
                </c:pt>
                <c:pt idx="19897">
                  <c:v>0.19125331862434888</c:v>
                </c:pt>
                <c:pt idx="19898">
                  <c:v>0.19125880983998797</c:v>
                </c:pt>
                <c:pt idx="19899">
                  <c:v>0.19126345622966923</c:v>
                </c:pt>
                <c:pt idx="19900">
                  <c:v>0.19126810259776211</c:v>
                </c:pt>
                <c:pt idx="19901">
                  <c:v>0.19127359373221955</c:v>
                </c:pt>
                <c:pt idx="19902">
                  <c:v>0.19127908483652525</c:v>
                </c:pt>
                <c:pt idx="19903">
                  <c:v>0.19128542068864118</c:v>
                </c:pt>
                <c:pt idx="19904">
                  <c:v>0.19129386842901852</c:v>
                </c:pt>
                <c:pt idx="19905">
                  <c:v>0.19130231609803219</c:v>
                </c:pt>
                <c:pt idx="19906">
                  <c:v>0.19130949656058499</c:v>
                </c:pt>
                <c:pt idx="19907">
                  <c:v>0.19131456509134448</c:v>
                </c:pt>
                <c:pt idx="19908">
                  <c:v>0.19131963359641468</c:v>
                </c:pt>
                <c:pt idx="19909">
                  <c:v>0.19132427970349408</c:v>
                </c:pt>
                <c:pt idx="19910">
                  <c:v>0.19132808104777604</c:v>
                </c:pt>
                <c:pt idx="19911">
                  <c:v>0.1913327271156082</c:v>
                </c:pt>
                <c:pt idx="19912">
                  <c:v>0.19133990735979992</c:v>
                </c:pt>
                <c:pt idx="19913">
                  <c:v>0.19134666518959048</c:v>
                </c:pt>
                <c:pt idx="19914">
                  <c:v>0.19135131117108045</c:v>
                </c:pt>
                <c:pt idx="19915">
                  <c:v>0.19135595713098555</c:v>
                </c:pt>
                <c:pt idx="19916">
                  <c:v>0.19136187013964667</c:v>
                </c:pt>
                <c:pt idx="19917">
                  <c:v>0.19136651605049551</c:v>
                </c:pt>
                <c:pt idx="19918">
                  <c:v>0.19136778311334454</c:v>
                </c:pt>
                <c:pt idx="19919">
                  <c:v>0.1913690501745883</c:v>
                </c:pt>
                <c:pt idx="19920">
                  <c:v>0.19137031723422637</c:v>
                </c:pt>
                <c:pt idx="19921">
                  <c:v>0.19137369605207938</c:v>
                </c:pt>
                <c:pt idx="19922">
                  <c:v>0.19138087600211118</c:v>
                </c:pt>
                <c:pt idx="19923">
                  <c:v>0.19139058997010042</c:v>
                </c:pt>
                <c:pt idx="19924">
                  <c:v>0.19139988150335971</c:v>
                </c:pt>
                <c:pt idx="19925">
                  <c:v>0.19140621659017482</c:v>
                </c:pt>
                <c:pt idx="19926">
                  <c:v>0.19141128463073101</c:v>
                </c:pt>
                <c:pt idx="19927">
                  <c:v>0.19141719731225046</c:v>
                </c:pt>
                <c:pt idx="19928">
                  <c:v>0.1914235322893694</c:v>
                </c:pt>
                <c:pt idx="19929">
                  <c:v>0.19142691092742367</c:v>
                </c:pt>
                <c:pt idx="19930">
                  <c:v>0.1914286002421699</c:v>
                </c:pt>
                <c:pt idx="19931">
                  <c:v>0.19143071188158955</c:v>
                </c:pt>
                <c:pt idx="19932">
                  <c:v>0.19143324584300775</c:v>
                </c:pt>
                <c:pt idx="19933">
                  <c:v>0.19143493514705251</c:v>
                </c:pt>
                <c:pt idx="19934">
                  <c:v>0.19143451282130874</c:v>
                </c:pt>
                <c:pt idx="19935">
                  <c:v>0.19143535747261781</c:v>
                </c:pt>
                <c:pt idx="19936">
                  <c:v>0.19143873607071921</c:v>
                </c:pt>
                <c:pt idx="19937">
                  <c:v>0.19144507091139273</c:v>
                </c:pt>
                <c:pt idx="19938">
                  <c:v>0.19145309498530369</c:v>
                </c:pt>
                <c:pt idx="19939">
                  <c:v>0.19145900741961738</c:v>
                </c:pt>
                <c:pt idx="19940">
                  <c:v>0.19146238593781637</c:v>
                </c:pt>
                <c:pt idx="19941">
                  <c:v>0.19146534213187724</c:v>
                </c:pt>
                <c:pt idx="19942">
                  <c:v>0.19146660906951338</c:v>
                </c:pt>
                <c:pt idx="19943">
                  <c:v>0.19146872062867368</c:v>
                </c:pt>
                <c:pt idx="19944">
                  <c:v>0.19147336604313256</c:v>
                </c:pt>
                <c:pt idx="19945">
                  <c:v>0.19147801143601134</c:v>
                </c:pt>
                <c:pt idx="19946">
                  <c:v>0.19147927835759671</c:v>
                </c:pt>
                <c:pt idx="19947">
                  <c:v>0.19147927835759671</c:v>
                </c:pt>
                <c:pt idx="19948">
                  <c:v>0.19148012297109529</c:v>
                </c:pt>
                <c:pt idx="19949">
                  <c:v>0.19148223450172075</c:v>
                </c:pt>
                <c:pt idx="19950">
                  <c:v>0.19148561294144723</c:v>
                </c:pt>
                <c:pt idx="19951">
                  <c:v>0.19148730215703064</c:v>
                </c:pt>
                <c:pt idx="19952">
                  <c:v>0.19148603524561059</c:v>
                </c:pt>
                <c:pt idx="19953">
                  <c:v>0.1914835014179557</c:v>
                </c:pt>
                <c:pt idx="19954">
                  <c:v>0.19148096758388036</c:v>
                </c:pt>
                <c:pt idx="19955">
                  <c:v>0.19147927835759671</c:v>
                </c:pt>
                <c:pt idx="19956">
                  <c:v>0.19147843374338491</c:v>
                </c:pt>
                <c:pt idx="19957">
                  <c:v>0.19147801143601134</c:v>
                </c:pt>
                <c:pt idx="19958">
                  <c:v>0.19147927835759671</c:v>
                </c:pt>
                <c:pt idx="19959">
                  <c:v>0.19148265680731069</c:v>
                </c:pt>
                <c:pt idx="19960">
                  <c:v>0.19148434602788741</c:v>
                </c:pt>
                <c:pt idx="19961">
                  <c:v>0.1914839237230106</c:v>
                </c:pt>
                <c:pt idx="19962">
                  <c:v>0.19148476833258568</c:v>
                </c:pt>
                <c:pt idx="19963">
                  <c:v>0.19148730215703064</c:v>
                </c:pt>
                <c:pt idx="19964">
                  <c:v>0.19149110288165974</c:v>
                </c:pt>
                <c:pt idx="19965">
                  <c:v>0.19149490359184379</c:v>
                </c:pt>
                <c:pt idx="19966">
                  <c:v>0.19149574819214507</c:v>
                </c:pt>
                <c:pt idx="19967">
                  <c:v>0.19149490359184379</c:v>
                </c:pt>
                <c:pt idx="19968">
                  <c:v>0.19149574819214507</c:v>
                </c:pt>
                <c:pt idx="19969">
                  <c:v>0.19149701509125941</c:v>
                </c:pt>
                <c:pt idx="19970">
                  <c:v>0.19149701509125941</c:v>
                </c:pt>
                <c:pt idx="19971">
                  <c:v>0.19149574819214507</c:v>
                </c:pt>
                <c:pt idx="19972">
                  <c:v>0.19149701509125941</c:v>
                </c:pt>
                <c:pt idx="19973">
                  <c:v>0.1915012380767159</c:v>
                </c:pt>
                <c:pt idx="19974">
                  <c:v>0.19150461645224093</c:v>
                </c:pt>
                <c:pt idx="19975">
                  <c:v>0.19150715022639475</c:v>
                </c:pt>
                <c:pt idx="19976">
                  <c:v>0.19150715022639475</c:v>
                </c:pt>
                <c:pt idx="19977">
                  <c:v>0.19150757252146289</c:v>
                </c:pt>
                <c:pt idx="19978">
                  <c:v>0.19151052858194623</c:v>
                </c:pt>
                <c:pt idx="19979">
                  <c:v>0.19151517380219427</c:v>
                </c:pt>
                <c:pt idx="19980">
                  <c:v>0.19151897442089275</c:v>
                </c:pt>
                <c:pt idx="19981">
                  <c:v>0.19152319731361628</c:v>
                </c:pt>
                <c:pt idx="19982">
                  <c:v>0.19152699790182071</c:v>
                </c:pt>
                <c:pt idx="19983">
                  <c:v>0.1915295316192657</c:v>
                </c:pt>
                <c:pt idx="19984">
                  <c:v>0.19153164304556589</c:v>
                </c:pt>
                <c:pt idx="19985">
                  <c:v>0.19153459903489642</c:v>
                </c:pt>
                <c:pt idx="19986">
                  <c:v>0.19153797729771765</c:v>
                </c:pt>
                <c:pt idx="19987">
                  <c:v>0.19154051098734398</c:v>
                </c:pt>
                <c:pt idx="19988">
                  <c:v>0.19154135554912649</c:v>
                </c:pt>
                <c:pt idx="19989">
                  <c:v>0.19154008870618541</c:v>
                </c:pt>
                <c:pt idx="19990">
                  <c:v>0.19153924414333343</c:v>
                </c:pt>
                <c:pt idx="19991">
                  <c:v>0.19153924414333343</c:v>
                </c:pt>
                <c:pt idx="19992">
                  <c:v>0.19153924414333343</c:v>
                </c:pt>
                <c:pt idx="19993">
                  <c:v>0.19153924414333343</c:v>
                </c:pt>
                <c:pt idx="19994">
                  <c:v>0.19154051098734398</c:v>
                </c:pt>
                <c:pt idx="19995">
                  <c:v>0.19154220011019538</c:v>
                </c:pt>
                <c:pt idx="19996">
                  <c:v>0.19154388923019333</c:v>
                </c:pt>
                <c:pt idx="19997">
                  <c:v>0.19154346695046132</c:v>
                </c:pt>
                <c:pt idx="19998">
                  <c:v>0.1915388218616397</c:v>
                </c:pt>
                <c:pt idx="19999">
                  <c:v>0.19153459903489642</c:v>
                </c:pt>
                <c:pt idx="20000">
                  <c:v>0.19153375446740792</c:v>
                </c:pt>
                <c:pt idx="20001">
                  <c:v>0.19153502131837322</c:v>
                </c:pt>
                <c:pt idx="20002">
                  <c:v>0.19153671045049711</c:v>
                </c:pt>
                <c:pt idx="20003">
                  <c:v>0.19153924414333343</c:v>
                </c:pt>
                <c:pt idx="20004">
                  <c:v>0.19154177782974977</c:v>
                </c:pt>
                <c:pt idx="20005">
                  <c:v>0.19154304467055092</c:v>
                </c:pt>
                <c:pt idx="20006">
                  <c:v>0.19154304467055092</c:v>
                </c:pt>
                <c:pt idx="20007">
                  <c:v>0.19154388923019333</c:v>
                </c:pt>
                <c:pt idx="20008">
                  <c:v>0.19154431150974696</c:v>
                </c:pt>
                <c:pt idx="20009">
                  <c:v>0.19154431150974696</c:v>
                </c:pt>
                <c:pt idx="20010">
                  <c:v>0.19154346695046132</c:v>
                </c:pt>
                <c:pt idx="20011">
                  <c:v>0.19154262239046221</c:v>
                </c:pt>
                <c:pt idx="20012">
                  <c:v>0.19154262239046221</c:v>
                </c:pt>
                <c:pt idx="20013">
                  <c:v>0.19154177782974977</c:v>
                </c:pt>
                <c:pt idx="20014">
                  <c:v>0.1915396664248484</c:v>
                </c:pt>
                <c:pt idx="20015">
                  <c:v>0.19153839957976793</c:v>
                </c:pt>
                <c:pt idx="20016">
                  <c:v>0.19153797729771765</c:v>
                </c:pt>
                <c:pt idx="20017">
                  <c:v>0.19153586588479179</c:v>
                </c:pt>
                <c:pt idx="20018">
                  <c:v>0.19153333218339624</c:v>
                </c:pt>
                <c:pt idx="20019">
                  <c:v>0.19153290989920604</c:v>
                </c:pt>
                <c:pt idx="20020">
                  <c:v>0.19153671045049711</c:v>
                </c:pt>
                <c:pt idx="20021">
                  <c:v>0.19154177782974977</c:v>
                </c:pt>
                <c:pt idx="20022">
                  <c:v>0.19154388923019333</c:v>
                </c:pt>
                <c:pt idx="20023">
                  <c:v>0.19154515606831934</c:v>
                </c:pt>
                <c:pt idx="20024">
                  <c:v>0.19154726746163006</c:v>
                </c:pt>
                <c:pt idx="20025">
                  <c:v>0.19155149023487705</c:v>
                </c:pt>
                <c:pt idx="20026">
                  <c:v>0.19155655753923603</c:v>
                </c:pt>
                <c:pt idx="20027">
                  <c:v>0.19155866890847362</c:v>
                </c:pt>
                <c:pt idx="20028">
                  <c:v>0.19155782436131358</c:v>
                </c:pt>
                <c:pt idx="20029">
                  <c:v>0.19155613526485338</c:v>
                </c:pt>
                <c:pt idx="20030">
                  <c:v>0.19155486844063588</c:v>
                </c:pt>
                <c:pt idx="20031">
                  <c:v>0.1915544461655404</c:v>
                </c:pt>
                <c:pt idx="20032">
                  <c:v>0.19155402389026624</c:v>
                </c:pt>
                <c:pt idx="20033">
                  <c:v>0.19155275706337418</c:v>
                </c:pt>
                <c:pt idx="20034">
                  <c:v>0.19155064568165417</c:v>
                </c:pt>
                <c:pt idx="20035">
                  <c:v>0.19154895657306881</c:v>
                </c:pt>
                <c:pt idx="20036">
                  <c:v>0.19154768973975714</c:v>
                </c:pt>
                <c:pt idx="20037">
                  <c:v>0.19154600062617871</c:v>
                </c:pt>
                <c:pt idx="20038">
                  <c:v>0.19154304467055092</c:v>
                </c:pt>
                <c:pt idx="20039">
                  <c:v>0.19154093326832441</c:v>
                </c:pt>
                <c:pt idx="20040">
                  <c:v>0.19154093326832441</c:v>
                </c:pt>
                <c:pt idx="20041">
                  <c:v>0.19154304467055092</c:v>
                </c:pt>
                <c:pt idx="20042">
                  <c:v>0.19154346695046132</c:v>
                </c:pt>
                <c:pt idx="20043">
                  <c:v>0.19154346695046132</c:v>
                </c:pt>
                <c:pt idx="20044">
                  <c:v>0.19154557834733821</c:v>
                </c:pt>
                <c:pt idx="20045">
                  <c:v>0.19155106795835475</c:v>
                </c:pt>
                <c:pt idx="20046">
                  <c:v>0.19155740208746624</c:v>
                </c:pt>
                <c:pt idx="20047">
                  <c:v>0.19156078027325352</c:v>
                </c:pt>
                <c:pt idx="20048">
                  <c:v>0.19155993572787677</c:v>
                </c:pt>
                <c:pt idx="20049">
                  <c:v>0.19155740208746624</c:v>
                </c:pt>
                <c:pt idx="20050">
                  <c:v>0.19155529071555347</c:v>
                </c:pt>
                <c:pt idx="20051">
                  <c:v>0.19155275706337418</c:v>
                </c:pt>
                <c:pt idx="20052">
                  <c:v>0.19154895657306881</c:v>
                </c:pt>
                <c:pt idx="20053">
                  <c:v>0.19154515606831934</c:v>
                </c:pt>
                <c:pt idx="20054">
                  <c:v>0.19154220011019538</c:v>
                </c:pt>
                <c:pt idx="20055">
                  <c:v>0.19154093326832441</c:v>
                </c:pt>
                <c:pt idx="20056">
                  <c:v>0.19154051098734398</c:v>
                </c:pt>
                <c:pt idx="20057">
                  <c:v>0.19154220011019538</c:v>
                </c:pt>
                <c:pt idx="20058">
                  <c:v>0.19154600062617871</c:v>
                </c:pt>
                <c:pt idx="20059">
                  <c:v>0.19154937885048279</c:v>
                </c:pt>
                <c:pt idx="20060">
                  <c:v>0.19155106795835475</c:v>
                </c:pt>
                <c:pt idx="20061">
                  <c:v>0.19155149023487705</c:v>
                </c:pt>
                <c:pt idx="20062">
                  <c:v>0.19155275706337418</c:v>
                </c:pt>
                <c:pt idx="20063">
                  <c:v>0.19155697981344008</c:v>
                </c:pt>
                <c:pt idx="20064">
                  <c:v>0.19155993572787677</c:v>
                </c:pt>
                <c:pt idx="20065">
                  <c:v>0.19155909118178641</c:v>
                </c:pt>
                <c:pt idx="20066">
                  <c:v>0.19155571299029264</c:v>
                </c:pt>
                <c:pt idx="20067">
                  <c:v>0.19155191251122125</c:v>
                </c:pt>
                <c:pt idx="20068">
                  <c:v>0.19154980112771824</c:v>
                </c:pt>
                <c:pt idx="20069">
                  <c:v>0.19154811201770616</c:v>
                </c:pt>
                <c:pt idx="20070">
                  <c:v>0.19154811201770616</c:v>
                </c:pt>
                <c:pt idx="20071">
                  <c:v>0.19154895657306881</c:v>
                </c:pt>
                <c:pt idx="20072">
                  <c:v>0.19154895657306881</c:v>
                </c:pt>
                <c:pt idx="20073">
                  <c:v>0.19154811201770616</c:v>
                </c:pt>
                <c:pt idx="20074">
                  <c:v>0.19154853429547641</c:v>
                </c:pt>
                <c:pt idx="20075">
                  <c:v>0.19155022340477518</c:v>
                </c:pt>
                <c:pt idx="20076">
                  <c:v>0.19155191251122125</c:v>
                </c:pt>
                <c:pt idx="20077">
                  <c:v>0.19155360161481366</c:v>
                </c:pt>
                <c:pt idx="20078">
                  <c:v>0.19155529071555347</c:v>
                </c:pt>
                <c:pt idx="20079">
                  <c:v>0.19155655753923603</c:v>
                </c:pt>
                <c:pt idx="20080">
                  <c:v>0.19155655753923603</c:v>
                </c:pt>
                <c:pt idx="20081">
                  <c:v>0.19155655753923603</c:v>
                </c:pt>
                <c:pt idx="20082">
                  <c:v>0.19155740208746624</c:v>
                </c:pt>
                <c:pt idx="20083">
                  <c:v>0.19155655753923603</c:v>
                </c:pt>
                <c:pt idx="20084">
                  <c:v>0.19155486844063588</c:v>
                </c:pt>
                <c:pt idx="20085">
                  <c:v>0.19155275706337418</c:v>
                </c:pt>
                <c:pt idx="20086">
                  <c:v>0.19155022340477518</c:v>
                </c:pt>
                <c:pt idx="20087">
                  <c:v>0.19154768973975714</c:v>
                </c:pt>
                <c:pt idx="20088">
                  <c:v>0.19154768973975714</c:v>
                </c:pt>
                <c:pt idx="20089">
                  <c:v>0.19154937885048279</c:v>
                </c:pt>
                <c:pt idx="20090">
                  <c:v>0.19155149023487705</c:v>
                </c:pt>
                <c:pt idx="20091">
                  <c:v>0.19155360161481366</c:v>
                </c:pt>
                <c:pt idx="20092">
                  <c:v>0.19155655753923603</c:v>
                </c:pt>
                <c:pt idx="20093">
                  <c:v>0.19155909118178641</c:v>
                </c:pt>
                <c:pt idx="20094">
                  <c:v>0.19156035800065416</c:v>
                </c:pt>
                <c:pt idx="20095">
                  <c:v>0.19155993572787677</c:v>
                </c:pt>
                <c:pt idx="20096">
                  <c:v>0.19155866890847362</c:v>
                </c:pt>
                <c:pt idx="20097">
                  <c:v>0.19156035800065416</c:v>
                </c:pt>
                <c:pt idx="20098">
                  <c:v>0.19156331390510511</c:v>
                </c:pt>
                <c:pt idx="20099">
                  <c:v>0.19156500298943971</c:v>
                </c:pt>
                <c:pt idx="20100">
                  <c:v>0.19156711434084606</c:v>
                </c:pt>
                <c:pt idx="20101">
                  <c:v>0.19156964795664938</c:v>
                </c:pt>
                <c:pt idx="20102">
                  <c:v>0.19157260383364008</c:v>
                </c:pt>
                <c:pt idx="20103">
                  <c:v>0.19157555970189377</c:v>
                </c:pt>
                <c:pt idx="20104">
                  <c:v>0.19157724876554438</c:v>
                </c:pt>
                <c:pt idx="20105">
                  <c:v>0.19157724876554438</c:v>
                </c:pt>
                <c:pt idx="20106">
                  <c:v>0.19157767103101137</c:v>
                </c:pt>
                <c:pt idx="20107">
                  <c:v>0.1915785155614102</c:v>
                </c:pt>
                <c:pt idx="20108">
                  <c:v>0.19157936009109591</c:v>
                </c:pt>
                <c:pt idx="20109">
                  <c:v>0.19158062688428687</c:v>
                </c:pt>
                <c:pt idx="20110">
                  <c:v>0.19158062688428687</c:v>
                </c:pt>
                <c:pt idx="20111">
                  <c:v>0.19158104914832749</c:v>
                </c:pt>
                <c:pt idx="20112">
                  <c:v>0.19158527177892493</c:v>
                </c:pt>
                <c:pt idx="20113">
                  <c:v>0.19159118343180631</c:v>
                </c:pt>
                <c:pt idx="20114">
                  <c:v>0.19159540601961073</c:v>
                </c:pt>
                <c:pt idx="20115">
                  <c:v>0.1915975173068267</c:v>
                </c:pt>
                <c:pt idx="20116">
                  <c:v>0.19159878407701678</c:v>
                </c:pt>
                <c:pt idx="20117">
                  <c:v>0.19159878407701678</c:v>
                </c:pt>
                <c:pt idx="20118">
                  <c:v>0.1915975173068267</c:v>
                </c:pt>
                <c:pt idx="20119">
                  <c:v>0.19159625053503229</c:v>
                </c:pt>
                <c:pt idx="20120">
                  <c:v>0.19159540601961073</c:v>
                </c:pt>
                <c:pt idx="20121">
                  <c:v>0.19159625053503229</c:v>
                </c:pt>
                <c:pt idx="20122">
                  <c:v>0.19159667279247528</c:v>
                </c:pt>
                <c:pt idx="20123">
                  <c:v>0.19159625053503229</c:v>
                </c:pt>
                <c:pt idx="20124">
                  <c:v>0.1915945615034762</c:v>
                </c:pt>
                <c:pt idx="20125">
                  <c:v>0.19159118343180631</c:v>
                </c:pt>
                <c:pt idx="20126">
                  <c:v>0.19158780534872488</c:v>
                </c:pt>
                <c:pt idx="20127">
                  <c:v>0.19158780534872488</c:v>
                </c:pt>
                <c:pt idx="20128">
                  <c:v>0.19159033891210583</c:v>
                </c:pt>
                <c:pt idx="20129">
                  <c:v>0.19159118343180631</c:v>
                </c:pt>
                <c:pt idx="20130">
                  <c:v>0.19158991665198788</c:v>
                </c:pt>
                <c:pt idx="20131">
                  <c:v>0.19159118343180631</c:v>
                </c:pt>
                <c:pt idx="20132">
                  <c:v>0.19159540601961073</c:v>
                </c:pt>
                <c:pt idx="20133">
                  <c:v>0.1916000508456018</c:v>
                </c:pt>
                <c:pt idx="20134">
                  <c:v>0.191603006632727</c:v>
                </c:pt>
                <c:pt idx="20135">
                  <c:v>0.1916038511417294</c:v>
                </c:pt>
                <c:pt idx="20136">
                  <c:v>0.19160216212301118</c:v>
                </c:pt>
                <c:pt idx="20137">
                  <c:v>0.19159962858958515</c:v>
                </c:pt>
                <c:pt idx="20138">
                  <c:v>0.19159793956373491</c:v>
                </c:pt>
                <c:pt idx="20139">
                  <c:v>0.19159836182046514</c:v>
                </c:pt>
                <c:pt idx="20140">
                  <c:v>0.19160131761258217</c:v>
                </c:pt>
                <c:pt idx="20141">
                  <c:v>0.1916038511417294</c:v>
                </c:pt>
                <c:pt idx="20142">
                  <c:v>0.19160469565001842</c:v>
                </c:pt>
                <c:pt idx="20143">
                  <c:v>0.19160807367604368</c:v>
                </c:pt>
                <c:pt idx="20144">
                  <c:v>0.19161187394168222</c:v>
                </c:pt>
                <c:pt idx="20145">
                  <c:v>0.19161482969386107</c:v>
                </c:pt>
                <c:pt idx="20146">
                  <c:v>0.19161694094006854</c:v>
                </c:pt>
                <c:pt idx="20147">
                  <c:v>0.19162074117200942</c:v>
                </c:pt>
                <c:pt idx="20148">
                  <c:v>0.19162665261521217</c:v>
                </c:pt>
                <c:pt idx="20149">
                  <c:v>0.19163340850751151</c:v>
                </c:pt>
                <c:pt idx="20150">
                  <c:v>0.19163763091702121</c:v>
                </c:pt>
                <c:pt idx="20151">
                  <c:v>0.19164016435416903</c:v>
                </c:pt>
                <c:pt idx="20152">
                  <c:v>0.19164438673515274</c:v>
                </c:pt>
                <c:pt idx="20153">
                  <c:v>0.19165072027320004</c:v>
                </c:pt>
                <c:pt idx="20154">
                  <c:v>0.19165494260961294</c:v>
                </c:pt>
                <c:pt idx="20155">
                  <c:v>0.1916574760029035</c:v>
                </c:pt>
                <c:pt idx="20156">
                  <c:v>0.19165789823449442</c:v>
                </c:pt>
                <c:pt idx="20157">
                  <c:v>0.1916574760029035</c:v>
                </c:pt>
                <c:pt idx="20158">
                  <c:v>0.19165832046590728</c:v>
                </c:pt>
                <c:pt idx="20159">
                  <c:v>0.19165916492819812</c:v>
                </c:pt>
                <c:pt idx="20160">
                  <c:v>0.19166043162029728</c:v>
                </c:pt>
                <c:pt idx="20161">
                  <c:v>0.19166169831079161</c:v>
                </c:pt>
                <c:pt idx="20162">
                  <c:v>0.19166212054059992</c:v>
                </c:pt>
                <c:pt idx="20163">
                  <c:v>0.19166169831079161</c:v>
                </c:pt>
                <c:pt idx="20164">
                  <c:v>0.19166254277022998</c:v>
                </c:pt>
                <c:pt idx="20165">
                  <c:v>0.19166423168696736</c:v>
                </c:pt>
                <c:pt idx="20166">
                  <c:v>0.19166634282887743</c:v>
                </c:pt>
                <c:pt idx="20167">
                  <c:v>0.19166760951188438</c:v>
                </c:pt>
                <c:pt idx="20168">
                  <c:v>0.1916667650567247</c:v>
                </c:pt>
                <c:pt idx="20169">
                  <c:v>0.19166549837264821</c:v>
                </c:pt>
                <c:pt idx="20170">
                  <c:v>0.1916667650567247</c:v>
                </c:pt>
                <c:pt idx="20171">
                  <c:v>0.19166929842006439</c:v>
                </c:pt>
                <c:pt idx="20172">
                  <c:v>0.19167014287308468</c:v>
                </c:pt>
                <c:pt idx="20173">
                  <c:v>0.1916697206466636</c:v>
                </c:pt>
                <c:pt idx="20174">
                  <c:v>0.19167056509932737</c:v>
                </c:pt>
                <c:pt idx="20175">
                  <c:v>0.19167352067803473</c:v>
                </c:pt>
                <c:pt idx="20176">
                  <c:v>0.19167943180924391</c:v>
                </c:pt>
                <c:pt idx="20177">
                  <c:v>0.1916891428775187</c:v>
                </c:pt>
                <c:pt idx="20178">
                  <c:v>0.19169885385148941</c:v>
                </c:pt>
                <c:pt idx="20179">
                  <c:v>0.19170603146729245</c:v>
                </c:pt>
                <c:pt idx="20180">
                  <c:v>0.19171236461492361</c:v>
                </c:pt>
                <c:pt idx="20181">
                  <c:v>0.19171785331042754</c:v>
                </c:pt>
                <c:pt idx="20182">
                  <c:v>0.19172080874937442</c:v>
                </c:pt>
                <c:pt idx="20183">
                  <c:v>0.19172249756770843</c:v>
                </c:pt>
                <c:pt idx="20184">
                  <c:v>0.19172249756770843</c:v>
                </c:pt>
                <c:pt idx="20185">
                  <c:v>0.19172165315889789</c:v>
                </c:pt>
                <c:pt idx="20186">
                  <c:v>0.19172291977184611</c:v>
                </c:pt>
                <c:pt idx="20187">
                  <c:v>0.19172418638318992</c:v>
                </c:pt>
                <c:pt idx="20188">
                  <c:v>0.19172418638318992</c:v>
                </c:pt>
                <c:pt idx="20189">
                  <c:v>0.19172376417958689</c:v>
                </c:pt>
                <c:pt idx="20190">
                  <c:v>0.19172460858661478</c:v>
                </c:pt>
                <c:pt idx="20191">
                  <c:v>0.19172671960106488</c:v>
                </c:pt>
                <c:pt idx="20192">
                  <c:v>0.19172967501380822</c:v>
                </c:pt>
                <c:pt idx="20193">
                  <c:v>0.19173431921618661</c:v>
                </c:pt>
                <c:pt idx="20194">
                  <c:v>0.19174107438114371</c:v>
                </c:pt>
                <c:pt idx="20195">
                  <c:v>0.19174571853058128</c:v>
                </c:pt>
                <c:pt idx="20196">
                  <c:v>0.19174698511304863</c:v>
                </c:pt>
                <c:pt idx="20197">
                  <c:v>0.19174614072491541</c:v>
                </c:pt>
                <c:pt idx="20198">
                  <c:v>0.19174529633606946</c:v>
                </c:pt>
                <c:pt idx="20199">
                  <c:v>0.19174529633606946</c:v>
                </c:pt>
                <c:pt idx="20200">
                  <c:v>0.19174782950046876</c:v>
                </c:pt>
                <c:pt idx="20201">
                  <c:v>0.1917520514268744</c:v>
                </c:pt>
                <c:pt idx="20202">
                  <c:v>0.19175500676475302</c:v>
                </c:pt>
                <c:pt idx="20203">
                  <c:v>0.19175711771503326</c:v>
                </c:pt>
                <c:pt idx="20204">
                  <c:v>0.19175965084948729</c:v>
                </c:pt>
                <c:pt idx="20205">
                  <c:v>0.19176218397752479</c:v>
                </c:pt>
                <c:pt idx="20206">
                  <c:v>0.19176513928545841</c:v>
                </c:pt>
                <c:pt idx="20207">
                  <c:v>0.19176809458465804</c:v>
                </c:pt>
                <c:pt idx="20208">
                  <c:v>0.19177189424222454</c:v>
                </c:pt>
                <c:pt idx="20209">
                  <c:v>0.1917752717034967</c:v>
                </c:pt>
                <c:pt idx="20210">
                  <c:v>0.19177780479196471</c:v>
                </c:pt>
                <c:pt idx="20211">
                  <c:v>0.19178118223327428</c:v>
                </c:pt>
                <c:pt idx="20212">
                  <c:v>0.19178667055107329</c:v>
                </c:pt>
                <c:pt idx="20213">
                  <c:v>0.19179342536239899</c:v>
                </c:pt>
                <c:pt idx="20214">
                  <c:v>0.19179849144095001</c:v>
                </c:pt>
                <c:pt idx="20215">
                  <c:v>0.19180229098302071</c:v>
                </c:pt>
                <c:pt idx="20216">
                  <c:v>0.19180651267950088</c:v>
                </c:pt>
                <c:pt idx="20217">
                  <c:v>0.19181157869175136</c:v>
                </c:pt>
                <c:pt idx="20218">
                  <c:v>0.19181580034902221</c:v>
                </c:pt>
                <c:pt idx="20219">
                  <c:v>0.19182002198847037</c:v>
                </c:pt>
                <c:pt idx="20220">
                  <c:v>0.19182466577127913</c:v>
                </c:pt>
                <c:pt idx="20221">
                  <c:v>0.19182930953252325</c:v>
                </c:pt>
                <c:pt idx="20222">
                  <c:v>0.19183226464208689</c:v>
                </c:pt>
                <c:pt idx="20223">
                  <c:v>0.19183479758619146</c:v>
                </c:pt>
                <c:pt idx="20224">
                  <c:v>0.19183733052387977</c:v>
                </c:pt>
                <c:pt idx="20225">
                  <c:v>0.19183901914544096</c:v>
                </c:pt>
                <c:pt idx="20226">
                  <c:v>0.19184155207243644</c:v>
                </c:pt>
                <c:pt idx="20227">
                  <c:v>0.19184239638000941</c:v>
                </c:pt>
                <c:pt idx="20228">
                  <c:v>0.19184281853352847</c:v>
                </c:pt>
                <c:pt idx="20229">
                  <c:v>0.19184450714582271</c:v>
                </c:pt>
                <c:pt idx="20230">
                  <c:v>0.1918457736031719</c:v>
                </c:pt>
                <c:pt idx="20231">
                  <c:v>0.1918457736031719</c:v>
                </c:pt>
                <c:pt idx="20232">
                  <c:v>0.19184535145090054</c:v>
                </c:pt>
                <c:pt idx="20233">
                  <c:v>0.19184450714582271</c:v>
                </c:pt>
                <c:pt idx="20234">
                  <c:v>0.1918449292984504</c:v>
                </c:pt>
                <c:pt idx="20235">
                  <c:v>0.1918478843618569</c:v>
                </c:pt>
                <c:pt idx="20236">
                  <c:v>0.19185252801528058</c:v>
                </c:pt>
                <c:pt idx="20237">
                  <c:v>0.19185886023519869</c:v>
                </c:pt>
                <c:pt idx="20238">
                  <c:v>0.19186392598226343</c:v>
                </c:pt>
                <c:pt idx="20239">
                  <c:v>0.19186856956119641</c:v>
                </c:pt>
                <c:pt idx="20240">
                  <c:v>0.19187405739940819</c:v>
                </c:pt>
                <c:pt idx="20241">
                  <c:v>0.19187870093129539</c:v>
                </c:pt>
                <c:pt idx="20242">
                  <c:v>0.19188250016861952</c:v>
                </c:pt>
                <c:pt idx="20243">
                  <c:v>0.1918850329854834</c:v>
                </c:pt>
                <c:pt idx="20244">
                  <c:v>0.19188629939150978</c:v>
                </c:pt>
                <c:pt idx="20245">
                  <c:v>0.19188545512100388</c:v>
                </c:pt>
                <c:pt idx="20246">
                  <c:v>0.19188418871390836</c:v>
                </c:pt>
                <c:pt idx="20247">
                  <c:v>0.19188629939150978</c:v>
                </c:pt>
                <c:pt idx="20248">
                  <c:v>0.1918892543326674</c:v>
                </c:pt>
                <c:pt idx="20249">
                  <c:v>0.19189094286655139</c:v>
                </c:pt>
                <c:pt idx="20250">
                  <c:v>0.19189178713242441</c:v>
                </c:pt>
                <c:pt idx="20251">
                  <c:v>0.19189389779398783</c:v>
                </c:pt>
                <c:pt idx="20252">
                  <c:v>0.19189600845109683</c:v>
                </c:pt>
                <c:pt idx="20253">
                  <c:v>0.19189727484322366</c:v>
                </c:pt>
                <c:pt idx="20254">
                  <c:v>0.19189769697357617</c:v>
                </c:pt>
                <c:pt idx="20255">
                  <c:v>0.19189769697357617</c:v>
                </c:pt>
                <c:pt idx="20256">
                  <c:v>0.19189896336356468</c:v>
                </c:pt>
                <c:pt idx="20257">
                  <c:v>0.19190276252390795</c:v>
                </c:pt>
                <c:pt idx="20258">
                  <c:v>0.19190740592250441</c:v>
                </c:pt>
                <c:pt idx="20259">
                  <c:v>0.19191289354759342</c:v>
                </c:pt>
                <c:pt idx="20260">
                  <c:v>0.19191753689914776</c:v>
                </c:pt>
                <c:pt idx="20261">
                  <c:v>0.19192133598892774</c:v>
                </c:pt>
                <c:pt idx="20262">
                  <c:v>0.19192555718286736</c:v>
                </c:pt>
                <c:pt idx="20263">
                  <c:v>0.19193146682444753</c:v>
                </c:pt>
                <c:pt idx="20264">
                  <c:v>0.19193906488373441</c:v>
                </c:pt>
                <c:pt idx="20265">
                  <c:v>0.19194708499479624</c:v>
                </c:pt>
                <c:pt idx="20266">
                  <c:v>0.19195552714747746</c:v>
                </c:pt>
                <c:pt idx="20267">
                  <c:v>0.19196439133108942</c:v>
                </c:pt>
                <c:pt idx="20268">
                  <c:v>0.19197114494205514</c:v>
                </c:pt>
                <c:pt idx="20269">
                  <c:v>0.19197494382817959</c:v>
                </c:pt>
                <c:pt idx="20270">
                  <c:v>0.19197621012034741</c:v>
                </c:pt>
                <c:pt idx="20271">
                  <c:v>0.19197747641091159</c:v>
                </c:pt>
                <c:pt idx="20272">
                  <c:v>0.19197874269987253</c:v>
                </c:pt>
                <c:pt idx="20273">
                  <c:v>0.1919791647958364</c:v>
                </c:pt>
                <c:pt idx="20274">
                  <c:v>0.19198000898722994</c:v>
                </c:pt>
                <c:pt idx="20275">
                  <c:v>0.19198422993350667</c:v>
                </c:pt>
                <c:pt idx="20276">
                  <c:v>0.19198929504552195</c:v>
                </c:pt>
                <c:pt idx="20277">
                  <c:v>0.19199393804233186</c:v>
                </c:pt>
                <c:pt idx="20278">
                  <c:v>0.19199900310517429</c:v>
                </c:pt>
                <c:pt idx="20279">
                  <c:v>0.19200449022763641</c:v>
                </c:pt>
                <c:pt idx="20280">
                  <c:v>0.19200913315389562</c:v>
                </c:pt>
                <c:pt idx="20281">
                  <c:v>0.19201250981399878</c:v>
                </c:pt>
                <c:pt idx="20282">
                  <c:v>0.19201673062309421</c:v>
                </c:pt>
                <c:pt idx="20283">
                  <c:v>0.19202137349252271</c:v>
                </c:pt>
                <c:pt idx="20284">
                  <c:v>0.19202475011129486</c:v>
                </c:pt>
                <c:pt idx="20285">
                  <c:v>0.19202728256789175</c:v>
                </c:pt>
                <c:pt idx="20286">
                  <c:v>0.19203023709248243</c:v>
                </c:pt>
                <c:pt idx="20287">
                  <c:v>0.1920331916083437</c:v>
                </c:pt>
                <c:pt idx="20288">
                  <c:v>0.1920365681872109</c:v>
                </c:pt>
                <c:pt idx="20289">
                  <c:v>0.19203994475467676</c:v>
                </c:pt>
                <c:pt idx="20290">
                  <c:v>0.19204289924185688</c:v>
                </c:pt>
                <c:pt idx="20291">
                  <c:v>0.19204627578794584</c:v>
                </c:pt>
                <c:pt idx="20292">
                  <c:v>0.19205007438866772</c:v>
                </c:pt>
                <c:pt idx="20293">
                  <c:v>0.19205598329444398</c:v>
                </c:pt>
                <c:pt idx="20294">
                  <c:v>0.19206273628686379</c:v>
                </c:pt>
                <c:pt idx="20295">
                  <c:v>0.1920682230596264</c:v>
                </c:pt>
                <c:pt idx="20296">
                  <c:v>0.19207159952020939</c:v>
                </c:pt>
                <c:pt idx="20297">
                  <c:v>0.19207328774622587</c:v>
                </c:pt>
                <c:pt idx="20298">
                  <c:v>0.19207539802473805</c:v>
                </c:pt>
                <c:pt idx="20299">
                  <c:v>0.1920787744610952</c:v>
                </c:pt>
                <c:pt idx="20300">
                  <c:v>0.19208299499051007</c:v>
                </c:pt>
                <c:pt idx="20301">
                  <c:v>0.19208848165211917</c:v>
                </c:pt>
                <c:pt idx="20302">
                  <c:v>0.19209607851849636</c:v>
                </c:pt>
                <c:pt idx="20303">
                  <c:v>0.19210409737039499</c:v>
                </c:pt>
                <c:pt idx="20304">
                  <c:v>0.1921125381976638</c:v>
                </c:pt>
                <c:pt idx="20305">
                  <c:v>0.19212182302536887</c:v>
                </c:pt>
                <c:pt idx="20306">
                  <c:v>0.19212984167082997</c:v>
                </c:pt>
                <c:pt idx="20307">
                  <c:v>0.19213532807541378</c:v>
                </c:pt>
                <c:pt idx="20308">
                  <c:v>0.19213828228079899</c:v>
                </c:pt>
                <c:pt idx="20309">
                  <c:v>0.19214208053204213</c:v>
                </c:pt>
                <c:pt idx="20310">
                  <c:v>0.19214461269152253</c:v>
                </c:pt>
                <c:pt idx="20311">
                  <c:v>0.19214587876885814</c:v>
                </c:pt>
                <c:pt idx="20312">
                  <c:v>0.1921475668694792</c:v>
                </c:pt>
                <c:pt idx="20313">
                  <c:v>0.19215178710856412</c:v>
                </c:pt>
                <c:pt idx="20314">
                  <c:v>0.19215980551375808</c:v>
                </c:pt>
                <c:pt idx="20315">
                  <c:v>0.19216824587081921</c:v>
                </c:pt>
                <c:pt idx="20316">
                  <c:v>0.19217373206470667</c:v>
                </c:pt>
                <c:pt idx="20317">
                  <c:v>0.19217753018130523</c:v>
                </c:pt>
                <c:pt idx="20318">
                  <c:v>0.1921813282834777</c:v>
                </c:pt>
                <c:pt idx="20319">
                  <c:v>0.19218597038876545</c:v>
                </c:pt>
                <c:pt idx="20320">
                  <c:v>0.19219272250344338</c:v>
                </c:pt>
                <c:pt idx="20321">
                  <c:v>0.19219989657533501</c:v>
                </c:pt>
                <c:pt idx="20322">
                  <c:v>0.19220496059509481</c:v>
                </c:pt>
                <c:pt idx="20323">
                  <c:v>0.1922083365940214</c:v>
                </c:pt>
                <c:pt idx="20324">
                  <c:v>0.19221255657665176</c:v>
                </c:pt>
                <c:pt idx="20325">
                  <c:v>0.19221635454579342</c:v>
                </c:pt>
                <c:pt idx="20326">
                  <c:v>0.19222184047575433</c:v>
                </c:pt>
                <c:pt idx="20327">
                  <c:v>0.19222859234823853</c:v>
                </c:pt>
                <c:pt idx="20328">
                  <c:v>0.19223576616280263</c:v>
                </c:pt>
                <c:pt idx="20329">
                  <c:v>0.19224040801539158</c:v>
                </c:pt>
                <c:pt idx="20330">
                  <c:v>0.19224420587875549</c:v>
                </c:pt>
                <c:pt idx="20331">
                  <c:v>0.19224969165592892</c:v>
                </c:pt>
                <c:pt idx="20332">
                  <c:v>0.19225559938230671</c:v>
                </c:pt>
                <c:pt idx="20333">
                  <c:v>0.19226277300313047</c:v>
                </c:pt>
                <c:pt idx="20334">
                  <c:v>0.19226952459925004</c:v>
                </c:pt>
                <c:pt idx="20335">
                  <c:v>0.19227543220846191</c:v>
                </c:pt>
                <c:pt idx="20336">
                  <c:v>0.19228176175103209</c:v>
                </c:pt>
                <c:pt idx="20337">
                  <c:v>0.19229020107880593</c:v>
                </c:pt>
                <c:pt idx="20338">
                  <c:v>0.19229864033535821</c:v>
                </c:pt>
                <c:pt idx="20339">
                  <c:v>0.19230665756311469</c:v>
                </c:pt>
                <c:pt idx="20340">
                  <c:v>0.19231383081767733</c:v>
                </c:pt>
                <c:pt idx="20341">
                  <c:v>0.19232269182580264</c:v>
                </c:pt>
                <c:pt idx="20342">
                  <c:v>0.19233408443516403</c:v>
                </c:pt>
                <c:pt idx="20343">
                  <c:v>0.19234378914817341</c:v>
                </c:pt>
                <c:pt idx="20344">
                  <c:v>0.19235054019732883</c:v>
                </c:pt>
                <c:pt idx="20345">
                  <c:v>0.19235560345428562</c:v>
                </c:pt>
                <c:pt idx="20346">
                  <c:v>0.19236151055500053</c:v>
                </c:pt>
                <c:pt idx="20347">
                  <c:v>0.19236783955275943</c:v>
                </c:pt>
                <c:pt idx="20348">
                  <c:v>0.19237290272212626</c:v>
                </c:pt>
                <c:pt idx="20349">
                  <c:v>0.19237712201034915</c:v>
                </c:pt>
                <c:pt idx="20350">
                  <c:v>0.19238176320683267</c:v>
                </c:pt>
                <c:pt idx="20351">
                  <c:v>0.19238809207641461</c:v>
                </c:pt>
                <c:pt idx="20352">
                  <c:v>0.19239568666704071</c:v>
                </c:pt>
                <c:pt idx="20353">
                  <c:v>0.19240454694987369</c:v>
                </c:pt>
                <c:pt idx="20354">
                  <c:v>0.19241593862673509</c:v>
                </c:pt>
                <c:pt idx="20355">
                  <c:v>0.19242733017382757</c:v>
                </c:pt>
                <c:pt idx="20356">
                  <c:v>0.19243787778691326</c:v>
                </c:pt>
                <c:pt idx="20357">
                  <c:v>0.19244800339081072</c:v>
                </c:pt>
                <c:pt idx="20358">
                  <c:v>0.1924560194211839</c:v>
                </c:pt>
                <c:pt idx="20359">
                  <c:v>0.19246192592876288</c:v>
                </c:pt>
                <c:pt idx="20360">
                  <c:v>0.19246530106028778</c:v>
                </c:pt>
                <c:pt idx="20361">
                  <c:v>0.19246909806963669</c:v>
                </c:pt>
                <c:pt idx="20362">
                  <c:v>0.19247627015907071</c:v>
                </c:pt>
                <c:pt idx="20363">
                  <c:v>0.19248639537423182</c:v>
                </c:pt>
                <c:pt idx="20364">
                  <c:v>0.19249609860922709</c:v>
                </c:pt>
                <c:pt idx="20365">
                  <c:v>0.19250411425407818</c:v>
                </c:pt>
                <c:pt idx="20366">
                  <c:v>0.19251002047759275</c:v>
                </c:pt>
                <c:pt idx="20367">
                  <c:v>0.19251634853550548</c:v>
                </c:pt>
                <c:pt idx="20368">
                  <c:v>0.19252309841980811</c:v>
                </c:pt>
                <c:pt idx="20369">
                  <c:v>0.19252984825855013</c:v>
                </c:pt>
                <c:pt idx="20370">
                  <c:v>0.19253701991229374</c:v>
                </c:pt>
                <c:pt idx="20371">
                  <c:v>0.19254419151460475</c:v>
                </c:pt>
                <c:pt idx="20372">
                  <c:v>0.1925522067739712</c:v>
                </c:pt>
                <c:pt idx="20373">
                  <c:v>0.19255980011832061</c:v>
                </c:pt>
                <c:pt idx="20374">
                  <c:v>0.19256570601295164</c:v>
                </c:pt>
                <c:pt idx="20375">
                  <c:v>0.1925711900267352</c:v>
                </c:pt>
                <c:pt idx="20376">
                  <c:v>0.19258004875470208</c:v>
                </c:pt>
                <c:pt idx="20377">
                  <c:v>0.19259228210716617</c:v>
                </c:pt>
                <c:pt idx="20378">
                  <c:v>0.19260451530997663</c:v>
                </c:pt>
                <c:pt idx="20379">
                  <c:v>0.19261506105435763</c:v>
                </c:pt>
                <c:pt idx="20380">
                  <c:v>0.19262391939369319</c:v>
                </c:pt>
                <c:pt idx="20381">
                  <c:v>0.19263277765455922</c:v>
                </c:pt>
                <c:pt idx="20382">
                  <c:v>0.19264205765320969</c:v>
                </c:pt>
                <c:pt idx="20383">
                  <c:v>0.19265386843603277</c:v>
                </c:pt>
                <c:pt idx="20384">
                  <c:v>0.19266610088547359</c:v>
                </c:pt>
                <c:pt idx="20385">
                  <c:v>0.19267833318528294</c:v>
                </c:pt>
                <c:pt idx="20386">
                  <c:v>0.1926918307217719</c:v>
                </c:pt>
                <c:pt idx="20387">
                  <c:v>0.19270279733602394</c:v>
                </c:pt>
                <c:pt idx="20388">
                  <c:v>0.1927112331113035</c:v>
                </c:pt>
                <c:pt idx="20389">
                  <c:v>0.19271924703190549</c:v>
                </c:pt>
                <c:pt idx="20390">
                  <c:v>0.19272726088828476</c:v>
                </c:pt>
                <c:pt idx="20391">
                  <c:v>0.19273527468044291</c:v>
                </c:pt>
                <c:pt idx="20392">
                  <c:v>0.19274624081827482</c:v>
                </c:pt>
                <c:pt idx="20393">
                  <c:v>0.19275762860335666</c:v>
                </c:pt>
                <c:pt idx="20394">
                  <c:v>0.19276859449605671</c:v>
                </c:pt>
                <c:pt idx="20395">
                  <c:v>0.19277913851025141</c:v>
                </c:pt>
                <c:pt idx="20396">
                  <c:v>0.19279052592070994</c:v>
                </c:pt>
                <c:pt idx="20397">
                  <c:v>0.19280275669861918</c:v>
                </c:pt>
                <c:pt idx="20398">
                  <c:v>0.19281498732693877</c:v>
                </c:pt>
                <c:pt idx="20399">
                  <c:v>0.19282679606751552</c:v>
                </c:pt>
                <c:pt idx="20400">
                  <c:v>0.19283776120176255</c:v>
                </c:pt>
                <c:pt idx="20401">
                  <c:v>0.19284577410844658</c:v>
                </c:pt>
                <c:pt idx="20402">
                  <c:v>0.19285125658655206</c:v>
                </c:pt>
                <c:pt idx="20403">
                  <c:v>0.19285716076012793</c:v>
                </c:pt>
                <c:pt idx="20404">
                  <c:v>0.19286601695513136</c:v>
                </c:pt>
                <c:pt idx="20405">
                  <c:v>0.1928769816593269</c:v>
                </c:pt>
                <c:pt idx="20406">
                  <c:v>0.19288752453075383</c:v>
                </c:pt>
                <c:pt idx="20407">
                  <c:v>0.19289806729102993</c:v>
                </c:pt>
                <c:pt idx="20408">
                  <c:v>0.1929107184566454</c:v>
                </c:pt>
                <c:pt idx="20409">
                  <c:v>0.19292421285689138</c:v>
                </c:pt>
                <c:pt idx="20410">
                  <c:v>0.19293644199982457</c:v>
                </c:pt>
                <c:pt idx="20411">
                  <c:v>0.19294614086891557</c:v>
                </c:pt>
                <c:pt idx="20412">
                  <c:v>0.19295541796002449</c:v>
                </c:pt>
                <c:pt idx="20413">
                  <c:v>0.19296511664507271</c:v>
                </c:pt>
                <c:pt idx="20414">
                  <c:v>0.19297650193793089</c:v>
                </c:pt>
                <c:pt idx="20415">
                  <c:v>0.19298830877138903</c:v>
                </c:pt>
                <c:pt idx="20416">
                  <c:v>0.19299758547131277</c:v>
                </c:pt>
                <c:pt idx="20417">
                  <c:v>0.19300644042278031</c:v>
                </c:pt>
                <c:pt idx="20418">
                  <c:v>0.19301656027130298</c:v>
                </c:pt>
                <c:pt idx="20419">
                  <c:v>0.19302836663181119</c:v>
                </c:pt>
                <c:pt idx="20420">
                  <c:v>0.19304185944456956</c:v>
                </c:pt>
                <c:pt idx="20421">
                  <c:v>0.19305535207527424</c:v>
                </c:pt>
                <c:pt idx="20422">
                  <c:v>0.19306589306634273</c:v>
                </c:pt>
                <c:pt idx="20423">
                  <c:v>0.19307516904657138</c:v>
                </c:pt>
                <c:pt idx="20424">
                  <c:v>0.19308570982875217</c:v>
                </c:pt>
                <c:pt idx="20425">
                  <c:v>0.19309751537288888</c:v>
                </c:pt>
                <c:pt idx="20426">
                  <c:v>0.193110164015521</c:v>
                </c:pt>
                <c:pt idx="20427">
                  <c:v>0.19312196927096778</c:v>
                </c:pt>
                <c:pt idx="20428">
                  <c:v>0.1931333527781634</c:v>
                </c:pt>
                <c:pt idx="20429">
                  <c:v>0.19314347134244053</c:v>
                </c:pt>
                <c:pt idx="20430">
                  <c:v>0.19315274660308573</c:v>
                </c:pt>
                <c:pt idx="20431">
                  <c:v>0.19316412975993472</c:v>
                </c:pt>
                <c:pt idx="20432">
                  <c:v>0.19317593437832323</c:v>
                </c:pt>
                <c:pt idx="20433">
                  <c:v>0.19318647409841772</c:v>
                </c:pt>
                <c:pt idx="20434">
                  <c:v>0.19319870003456105</c:v>
                </c:pt>
                <c:pt idx="20435">
                  <c:v>0.1932138768507943</c:v>
                </c:pt>
                <c:pt idx="20436">
                  <c:v>0.19322905343669516</c:v>
                </c:pt>
                <c:pt idx="20437">
                  <c:v>0.19324212197888016</c:v>
                </c:pt>
                <c:pt idx="20438">
                  <c:v>0.19325561190780532</c:v>
                </c:pt>
                <c:pt idx="20439">
                  <c:v>0.1932695232064148</c:v>
                </c:pt>
                <c:pt idx="20440">
                  <c:v>0.19328259121973337</c:v>
                </c:pt>
                <c:pt idx="20441">
                  <c:v>0.19329312981576074</c:v>
                </c:pt>
                <c:pt idx="20442">
                  <c:v>0.19330282522601661</c:v>
                </c:pt>
                <c:pt idx="20443">
                  <c:v>0.19331504973975008</c:v>
                </c:pt>
                <c:pt idx="20444">
                  <c:v>0.19333022479028103</c:v>
                </c:pt>
                <c:pt idx="20445">
                  <c:v>0.19334497809085807</c:v>
                </c:pt>
                <c:pt idx="20446">
                  <c:v>0.19335846663234241</c:v>
                </c:pt>
                <c:pt idx="20447">
                  <c:v>0.19337237650019259</c:v>
                </c:pt>
                <c:pt idx="20448">
                  <c:v>0.19338502166670418</c:v>
                </c:pt>
                <c:pt idx="20449">
                  <c:v>0.19339724517567344</c:v>
                </c:pt>
                <c:pt idx="20450">
                  <c:v>0.19340989002772263</c:v>
                </c:pt>
                <c:pt idx="20451">
                  <c:v>0.19342337769367365</c:v>
                </c:pt>
                <c:pt idx="20452">
                  <c:v>0.19343686517771033</c:v>
                </c:pt>
                <c:pt idx="20453">
                  <c:v>0.19345119543017991</c:v>
                </c:pt>
                <c:pt idx="20454">
                  <c:v>0.19346678988335989</c:v>
                </c:pt>
                <c:pt idx="20455">
                  <c:v>0.1934819626314187</c:v>
                </c:pt>
                <c:pt idx="20456">
                  <c:v>0.19349797806017729</c:v>
                </c:pt>
                <c:pt idx="20457">
                  <c:v>0.19351357178383019</c:v>
                </c:pt>
                <c:pt idx="20458">
                  <c:v>0.19352663660832886</c:v>
                </c:pt>
                <c:pt idx="20459">
                  <c:v>0.19353843694826303</c:v>
                </c:pt>
                <c:pt idx="20460">
                  <c:v>0.19355150144790872</c:v>
                </c:pt>
                <c:pt idx="20461">
                  <c:v>0.19356667291072438</c:v>
                </c:pt>
                <c:pt idx="20462">
                  <c:v>0.19358184414337071</c:v>
                </c:pt>
                <c:pt idx="20463">
                  <c:v>0.19359448666142362</c:v>
                </c:pt>
                <c:pt idx="20464">
                  <c:v>0.1936071290196445</c:v>
                </c:pt>
                <c:pt idx="20465">
                  <c:v>0.19362229963853864</c:v>
                </c:pt>
                <c:pt idx="20466">
                  <c:v>0.19363831281991575</c:v>
                </c:pt>
                <c:pt idx="20467">
                  <c:v>0.19365432574487482</c:v>
                </c:pt>
                <c:pt idx="20468">
                  <c:v>0.19366949564778776</c:v>
                </c:pt>
                <c:pt idx="20469">
                  <c:v>0.19368297981274316</c:v>
                </c:pt>
                <c:pt idx="20470">
                  <c:v>0.19369393556288989</c:v>
                </c:pt>
                <c:pt idx="20471">
                  <c:v>0.19370573392881618</c:v>
                </c:pt>
                <c:pt idx="20472">
                  <c:v>0.19372258849581439</c:v>
                </c:pt>
                <c:pt idx="20473">
                  <c:v>0.19374197089667924</c:v>
                </c:pt>
                <c:pt idx="20474">
                  <c:v>0.19376008888820359</c:v>
                </c:pt>
                <c:pt idx="20475">
                  <c:v>0.19377525718679695</c:v>
                </c:pt>
                <c:pt idx="20476">
                  <c:v>0.19379042525531634</c:v>
                </c:pt>
                <c:pt idx="20477">
                  <c:v>0.19380601441933096</c:v>
                </c:pt>
                <c:pt idx="20478">
                  <c:v>0.19382286729624387</c:v>
                </c:pt>
                <c:pt idx="20479">
                  <c:v>0.19384014120032575</c:v>
                </c:pt>
                <c:pt idx="20480">
                  <c:v>0.193858678716678</c:v>
                </c:pt>
                <c:pt idx="20481">
                  <c:v>0.19387637329809215</c:v>
                </c:pt>
                <c:pt idx="20482">
                  <c:v>0.19389153983296495</c:v>
                </c:pt>
                <c:pt idx="20483">
                  <c:v>0.19390586357135972</c:v>
                </c:pt>
                <c:pt idx="20484">
                  <c:v>0.19392187221265594</c:v>
                </c:pt>
                <c:pt idx="20485">
                  <c:v>0.19393703805748883</c:v>
                </c:pt>
                <c:pt idx="20486">
                  <c:v>0.1939526249361174</c:v>
                </c:pt>
                <c:pt idx="20487">
                  <c:v>0.19396905408572632</c:v>
                </c:pt>
                <c:pt idx="20488">
                  <c:v>0.19398674671421925</c:v>
                </c:pt>
                <c:pt idx="20489">
                  <c:v>0.194004439029689</c:v>
                </c:pt>
                <c:pt idx="20490">
                  <c:v>0.19402255226648488</c:v>
                </c:pt>
                <c:pt idx="20491">
                  <c:v>0.19404066517519741</c:v>
                </c:pt>
                <c:pt idx="20492">
                  <c:v>0.19405709287845541</c:v>
                </c:pt>
                <c:pt idx="20493">
                  <c:v>0.19407352031184805</c:v>
                </c:pt>
                <c:pt idx="20494">
                  <c:v>0.19409078988675371</c:v>
                </c:pt>
                <c:pt idx="20495">
                  <c:v>0.19410974395493968</c:v>
                </c:pt>
                <c:pt idx="20496">
                  <c:v>0.19412954004260166</c:v>
                </c:pt>
                <c:pt idx="20497">
                  <c:v>0.19414849337633602</c:v>
                </c:pt>
                <c:pt idx="20498">
                  <c:v>0.19416407695941018</c:v>
                </c:pt>
                <c:pt idx="20499">
                  <c:v>0.19417713328799191</c:v>
                </c:pt>
                <c:pt idx="20500">
                  <c:v>0.1941906106096607</c:v>
                </c:pt>
                <c:pt idx="20501">
                  <c:v>0.19420493006491529</c:v>
                </c:pt>
                <c:pt idx="20502">
                  <c:v>0.19422051276853566</c:v>
                </c:pt>
                <c:pt idx="20503">
                  <c:v>0.19423693751760096</c:v>
                </c:pt>
                <c:pt idx="20504">
                  <c:v>0.19425336199689774</c:v>
                </c:pt>
                <c:pt idx="20505">
                  <c:v>0.19427062846632004</c:v>
                </c:pt>
                <c:pt idx="20506">
                  <c:v>0.19428957912617195</c:v>
                </c:pt>
                <c:pt idx="20507">
                  <c:v>0.19430895054061864</c:v>
                </c:pt>
                <c:pt idx="20508">
                  <c:v>0.19432832157982083</c:v>
                </c:pt>
                <c:pt idx="20509">
                  <c:v>0.19434853443806291</c:v>
                </c:pt>
                <c:pt idx="20510">
                  <c:v>0.19436874688775324</c:v>
                </c:pt>
                <c:pt idx="20511">
                  <c:v>0.19438643244610604</c:v>
                </c:pt>
                <c:pt idx="20512">
                  <c:v>0.19440285447023034</c:v>
                </c:pt>
                <c:pt idx="20513">
                  <c:v>0.19441969729175693</c:v>
                </c:pt>
                <c:pt idx="20514">
                  <c:v>0.19443611876961853</c:v>
                </c:pt>
                <c:pt idx="20515">
                  <c:v>0.19445085576374777</c:v>
                </c:pt>
                <c:pt idx="20516">
                  <c:v>0.19446517149294529</c:v>
                </c:pt>
                <c:pt idx="20517">
                  <c:v>0.19448159222407638</c:v>
                </c:pt>
                <c:pt idx="20518">
                  <c:v>0.19449843371950076</c:v>
                </c:pt>
                <c:pt idx="20519">
                  <c:v>0.19451316979533032</c:v>
                </c:pt>
                <c:pt idx="20520">
                  <c:v>0.19452874769651968</c:v>
                </c:pt>
                <c:pt idx="20521">
                  <c:v>0.19454643042542047</c:v>
                </c:pt>
                <c:pt idx="20522">
                  <c:v>0.19456327082891656</c:v>
                </c:pt>
                <c:pt idx="20523">
                  <c:v>0.19457926894955849</c:v>
                </c:pt>
                <c:pt idx="20524">
                  <c:v>0.1945961088000549</c:v>
                </c:pt>
                <c:pt idx="20525">
                  <c:v>0.19461252738125817</c:v>
                </c:pt>
                <c:pt idx="20526">
                  <c:v>0.19462768275541745</c:v>
                </c:pt>
                <c:pt idx="20527">
                  <c:v>0.19464367984563122</c:v>
                </c:pt>
                <c:pt idx="20528">
                  <c:v>0.19466220247249413</c:v>
                </c:pt>
                <c:pt idx="20529">
                  <c:v>0.19467988284172791</c:v>
                </c:pt>
                <c:pt idx="20530">
                  <c:v>0.1946963000475492</c:v>
                </c:pt>
                <c:pt idx="20531">
                  <c:v>0.19471313792739145</c:v>
                </c:pt>
                <c:pt idx="20532">
                  <c:v>0.19473208020333141</c:v>
                </c:pt>
                <c:pt idx="20533">
                  <c:v>0.19475060119287471</c:v>
                </c:pt>
                <c:pt idx="20534">
                  <c:v>0.1947678590789399</c:v>
                </c:pt>
                <c:pt idx="20535">
                  <c:v>0.19478427484051264</c:v>
                </c:pt>
                <c:pt idx="20536">
                  <c:v>0.19479942761201804</c:v>
                </c:pt>
                <c:pt idx="20537">
                  <c:v>0.1948154219550717</c:v>
                </c:pt>
                <c:pt idx="20538">
                  <c:v>0.19483352050842956</c:v>
                </c:pt>
                <c:pt idx="20539">
                  <c:v>0.19485203961931077</c:v>
                </c:pt>
                <c:pt idx="20540">
                  <c:v>0.19487224189459276</c:v>
                </c:pt>
                <c:pt idx="20541">
                  <c:v>0.19489244376175091</c:v>
                </c:pt>
                <c:pt idx="20542">
                  <c:v>0.19491012006073849</c:v>
                </c:pt>
                <c:pt idx="20543">
                  <c:v>0.19492611263345133</c:v>
                </c:pt>
                <c:pt idx="20544">
                  <c:v>0.19494420918359723</c:v>
                </c:pt>
                <c:pt idx="20545">
                  <c:v>0.19496230540626383</c:v>
                </c:pt>
                <c:pt idx="20546">
                  <c:v>0.19497703464808028</c:v>
                </c:pt>
                <c:pt idx="20547">
                  <c:v>0.19499302615070122</c:v>
                </c:pt>
                <c:pt idx="20548">
                  <c:v>0.19501238394330761</c:v>
                </c:pt>
                <c:pt idx="20549">
                  <c:v>0.19503132055174874</c:v>
                </c:pt>
                <c:pt idx="20550">
                  <c:v>0.19504689038339101</c:v>
                </c:pt>
                <c:pt idx="20551">
                  <c:v>0.19505993519083195</c:v>
                </c:pt>
                <c:pt idx="20552">
                  <c:v>0.19507340062002573</c:v>
                </c:pt>
                <c:pt idx="20553">
                  <c:v>0.19508812822559715</c:v>
                </c:pt>
                <c:pt idx="20554">
                  <c:v>0.1951036971727852</c:v>
                </c:pt>
                <c:pt idx="20555">
                  <c:v>0.19512052819437797</c:v>
                </c:pt>
                <c:pt idx="20556">
                  <c:v>0.19513904199094403</c:v>
                </c:pt>
                <c:pt idx="20557">
                  <c:v>0.19515797620108585</c:v>
                </c:pt>
                <c:pt idx="20558">
                  <c:v>0.19517691005273072</c:v>
                </c:pt>
                <c:pt idx="20559">
                  <c:v>0.19519584354589156</c:v>
                </c:pt>
                <c:pt idx="20560">
                  <c:v>0.19521267301665127</c:v>
                </c:pt>
                <c:pt idx="20561">
                  <c:v>0.19522824002494391</c:v>
                </c:pt>
                <c:pt idx="20562">
                  <c:v>0.19524506895050156</c:v>
                </c:pt>
                <c:pt idx="20563">
                  <c:v>0.19526652541984868</c:v>
                </c:pt>
                <c:pt idx="20564">
                  <c:v>0.19528798142882592</c:v>
                </c:pt>
                <c:pt idx="20565">
                  <c:v>0.19530817489909943</c:v>
                </c:pt>
                <c:pt idx="20566">
                  <c:v>0.1953296300144732</c:v>
                </c:pt>
                <c:pt idx="20567">
                  <c:v>0.19535108466953452</c:v>
                </c:pt>
                <c:pt idx="20568">
                  <c:v>0.19537001486527972</c:v>
                </c:pt>
                <c:pt idx="20569">
                  <c:v>0.1953876827246675</c:v>
                </c:pt>
                <c:pt idx="20570">
                  <c:v>0.1954061915758955</c:v>
                </c:pt>
                <c:pt idx="20571">
                  <c:v>0.19542512072849449</c:v>
                </c:pt>
                <c:pt idx="20572">
                  <c:v>0.19544236697780382</c:v>
                </c:pt>
                <c:pt idx="20573">
                  <c:v>0.1954566685199309</c:v>
                </c:pt>
                <c:pt idx="20574">
                  <c:v>0.19547096985752674</c:v>
                </c:pt>
                <c:pt idx="20575">
                  <c:v>0.19548653284546103</c:v>
                </c:pt>
                <c:pt idx="20576">
                  <c:v>0.19550167497962717</c:v>
                </c:pt>
                <c:pt idx="20577">
                  <c:v>0.19551807869957061</c:v>
                </c:pt>
                <c:pt idx="20578">
                  <c:v>0.19553658513749847</c:v>
                </c:pt>
                <c:pt idx="20579">
                  <c:v>0.19555719417666584</c:v>
                </c:pt>
                <c:pt idx="20580">
                  <c:v>0.19557612047115638</c:v>
                </c:pt>
                <c:pt idx="20581">
                  <c:v>0.19559294354332754</c:v>
                </c:pt>
                <c:pt idx="20582">
                  <c:v>0.19560934576620759</c:v>
                </c:pt>
                <c:pt idx="20583">
                  <c:v>0.19562532716050027</c:v>
                </c:pt>
                <c:pt idx="20584">
                  <c:v>0.19564256995737495</c:v>
                </c:pt>
                <c:pt idx="20585">
                  <c:v>0.1956589713662984</c:v>
                </c:pt>
                <c:pt idx="20586">
                  <c:v>0.19567453142866517</c:v>
                </c:pt>
                <c:pt idx="20587">
                  <c:v>0.19568925018374472</c:v>
                </c:pt>
                <c:pt idx="20588">
                  <c:v>0.19570396872218571</c:v>
                </c:pt>
                <c:pt idx="20589">
                  <c:v>0.19571742548204227</c:v>
                </c:pt>
                <c:pt idx="20590">
                  <c:v>0.19572919999837241</c:v>
                </c:pt>
                <c:pt idx="20591">
                  <c:v>0.19574223590830972</c:v>
                </c:pt>
                <c:pt idx="20592">
                  <c:v>0.19575779467513876</c:v>
                </c:pt>
                <c:pt idx="20593">
                  <c:v>0.1957758761811017</c:v>
                </c:pt>
                <c:pt idx="20594">
                  <c:v>0.19579479833724428</c:v>
                </c:pt>
                <c:pt idx="20595">
                  <c:v>0.19581245869327729</c:v>
                </c:pt>
                <c:pt idx="20596">
                  <c:v>0.19582927779001655</c:v>
                </c:pt>
                <c:pt idx="20597">
                  <c:v>0.19584819893572195</c:v>
                </c:pt>
                <c:pt idx="20598">
                  <c:v>0.19586669926536471</c:v>
                </c:pt>
                <c:pt idx="20599">
                  <c:v>0.19588309699869369</c:v>
                </c:pt>
                <c:pt idx="20600">
                  <c:v>0.19589907401869402</c:v>
                </c:pt>
                <c:pt idx="20601">
                  <c:v>0.195916312096094</c:v>
                </c:pt>
                <c:pt idx="20602">
                  <c:v>0.19593312944621794</c:v>
                </c:pt>
                <c:pt idx="20603">
                  <c:v>0.19594826481951971</c:v>
                </c:pt>
                <c:pt idx="20604">
                  <c:v>0.19596382038114821</c:v>
                </c:pt>
                <c:pt idx="20605">
                  <c:v>0.19597937570080509</c:v>
                </c:pt>
                <c:pt idx="20606">
                  <c:v>0.19599535118264508</c:v>
                </c:pt>
                <c:pt idx="20607">
                  <c:v>0.19601174680652722</c:v>
                </c:pt>
                <c:pt idx="20608">
                  <c:v>0.19602604020802064</c:v>
                </c:pt>
                <c:pt idx="20609">
                  <c:v>0.19603991301997878</c:v>
                </c:pt>
                <c:pt idx="20610">
                  <c:v>0.19605378563948486</c:v>
                </c:pt>
                <c:pt idx="20611">
                  <c:v>0.19606807844011731</c:v>
                </c:pt>
                <c:pt idx="20612">
                  <c:v>0.19608321177106891</c:v>
                </c:pt>
                <c:pt idx="20613">
                  <c:v>0.19609750415112881</c:v>
                </c:pt>
                <c:pt idx="20614">
                  <c:v>0.19611263703678108</c:v>
                </c:pt>
                <c:pt idx="20615">
                  <c:v>0.19612903073781709</c:v>
                </c:pt>
                <c:pt idx="20616">
                  <c:v>0.19614710553257941</c:v>
                </c:pt>
                <c:pt idx="20617">
                  <c:v>0.19616560033322908</c:v>
                </c:pt>
                <c:pt idx="20618">
                  <c:v>0.19618451511645685</c:v>
                </c:pt>
                <c:pt idx="20619">
                  <c:v>0.19620384985842496</c:v>
                </c:pt>
                <c:pt idx="20620">
                  <c:v>0.19622402484278986</c:v>
                </c:pt>
                <c:pt idx="20621">
                  <c:v>0.19624251822089997</c:v>
                </c:pt>
                <c:pt idx="20622">
                  <c:v>0.19625848949949826</c:v>
                </c:pt>
                <c:pt idx="20623">
                  <c:v>0.19627572138243243</c:v>
                </c:pt>
                <c:pt idx="20624">
                  <c:v>0.19629379352600995</c:v>
                </c:pt>
                <c:pt idx="20625">
                  <c:v>0.19631186534299083</c:v>
                </c:pt>
                <c:pt idx="20626">
                  <c:v>0.1963299368333869</c:v>
                </c:pt>
                <c:pt idx="20627">
                  <c:v>0.1963488485085102</c:v>
                </c:pt>
                <c:pt idx="20628">
                  <c:v>0.19636818007342638</c:v>
                </c:pt>
                <c:pt idx="20629">
                  <c:v>0.19638793150377704</c:v>
                </c:pt>
                <c:pt idx="20630">
                  <c:v>0.19640852300516096</c:v>
                </c:pt>
                <c:pt idx="20631">
                  <c:v>0.19642869386071271</c:v>
                </c:pt>
                <c:pt idx="20632">
                  <c:v>0.19644844409587797</c:v>
                </c:pt>
                <c:pt idx="20633">
                  <c:v>0.19646609291216802</c:v>
                </c:pt>
                <c:pt idx="20634">
                  <c:v>0.19648206062041959</c:v>
                </c:pt>
                <c:pt idx="20635">
                  <c:v>0.1964984482664042</c:v>
                </c:pt>
                <c:pt idx="20636">
                  <c:v>0.19651567601492889</c:v>
                </c:pt>
                <c:pt idx="20637">
                  <c:v>0.19653206311004981</c:v>
                </c:pt>
                <c:pt idx="20638">
                  <c:v>0.19654802976495186</c:v>
                </c:pt>
                <c:pt idx="20639">
                  <c:v>0.19656357599976967</c:v>
                </c:pt>
                <c:pt idx="20640">
                  <c:v>0.19657912199290575</c:v>
                </c:pt>
                <c:pt idx="20641">
                  <c:v>0.19659634835167222</c:v>
                </c:pt>
                <c:pt idx="20642">
                  <c:v>0.19661315426937223</c:v>
                </c:pt>
                <c:pt idx="20643">
                  <c:v>0.19662743907735325</c:v>
                </c:pt>
                <c:pt idx="20644">
                  <c:v>0.19664214381360184</c:v>
                </c:pt>
                <c:pt idx="20645">
                  <c:v>0.19665810871099423</c:v>
                </c:pt>
                <c:pt idx="20646">
                  <c:v>0.19667617394539619</c:v>
                </c:pt>
                <c:pt idx="20647">
                  <c:v>0.19669339863240645</c:v>
                </c:pt>
                <c:pt idx="20648">
                  <c:v>0.19670810239877629</c:v>
                </c:pt>
                <c:pt idx="20649">
                  <c:v>0.19672322604720568</c:v>
                </c:pt>
                <c:pt idx="20650">
                  <c:v>0.19674087001462848</c:v>
                </c:pt>
                <c:pt idx="20651">
                  <c:v>0.19676145424983571</c:v>
                </c:pt>
                <c:pt idx="20652">
                  <c:v>0.19678455849893919</c:v>
                </c:pt>
                <c:pt idx="20653">
                  <c:v>0.19680682208849853</c:v>
                </c:pt>
                <c:pt idx="20654">
                  <c:v>0.19682530469195864</c:v>
                </c:pt>
                <c:pt idx="20655">
                  <c:v>0.19684126666549748</c:v>
                </c:pt>
                <c:pt idx="20656">
                  <c:v>0.1968589085503569</c:v>
                </c:pt>
                <c:pt idx="20657">
                  <c:v>0.1968765501239855</c:v>
                </c:pt>
                <c:pt idx="20658">
                  <c:v>0.19689293130654356</c:v>
                </c:pt>
                <c:pt idx="20659">
                  <c:v>0.19690931222076274</c:v>
                </c:pt>
                <c:pt idx="20660">
                  <c:v>0.19692695290522186</c:v>
                </c:pt>
                <c:pt idx="20661">
                  <c:v>0.19694375326777411</c:v>
                </c:pt>
                <c:pt idx="20662">
                  <c:v>0.19695845335347584</c:v>
                </c:pt>
                <c:pt idx="20663">
                  <c:v>0.19697483319442802</c:v>
                </c:pt>
                <c:pt idx="20664">
                  <c:v>0.19699415266198417</c:v>
                </c:pt>
                <c:pt idx="20665">
                  <c:v>0.19701347175630557</c:v>
                </c:pt>
                <c:pt idx="20666">
                  <c:v>0.19703279047740688</c:v>
                </c:pt>
                <c:pt idx="20667">
                  <c:v>0.1970533687045932</c:v>
                </c:pt>
                <c:pt idx="20668">
                  <c:v>0.19707352655737925</c:v>
                </c:pt>
                <c:pt idx="20669">
                  <c:v>0.19709284411834474</c:v>
                </c:pt>
                <c:pt idx="20670">
                  <c:v>0.19711090150092778</c:v>
                </c:pt>
                <c:pt idx="20671">
                  <c:v>0.19712727884501408</c:v>
                </c:pt>
                <c:pt idx="20672">
                  <c:v>0.1971436559208874</c:v>
                </c:pt>
                <c:pt idx="20673">
                  <c:v>0.19716087255761805</c:v>
                </c:pt>
                <c:pt idx="20674">
                  <c:v>0.19717892871183793</c:v>
                </c:pt>
                <c:pt idx="20675">
                  <c:v>0.19719950393200947</c:v>
                </c:pt>
                <c:pt idx="20676">
                  <c:v>0.1972225980626372</c:v>
                </c:pt>
                <c:pt idx="20677">
                  <c:v>0.19724359226403951</c:v>
                </c:pt>
                <c:pt idx="20678">
                  <c:v>0.19726248666846252</c:v>
                </c:pt>
                <c:pt idx="20679">
                  <c:v>0.19728012112383722</c:v>
                </c:pt>
                <c:pt idx="20680">
                  <c:v>0.19729607583931671</c:v>
                </c:pt>
                <c:pt idx="20681">
                  <c:v>0.19731119059812346</c:v>
                </c:pt>
                <c:pt idx="20682">
                  <c:v>0.19732672497328155</c:v>
                </c:pt>
                <c:pt idx="20683">
                  <c:v>0.19734393845849449</c:v>
                </c:pt>
                <c:pt idx="20684">
                  <c:v>0.19736115164740822</c:v>
                </c:pt>
                <c:pt idx="20685">
                  <c:v>0.19737920418575286</c:v>
                </c:pt>
                <c:pt idx="20686">
                  <c:v>0.19739809602806691</c:v>
                </c:pt>
                <c:pt idx="20687">
                  <c:v>0.19741866673936323</c:v>
                </c:pt>
                <c:pt idx="20688">
                  <c:v>0.19743965682490688</c:v>
                </c:pt>
                <c:pt idx="20689">
                  <c:v>0.19746022668129448</c:v>
                </c:pt>
                <c:pt idx="20690">
                  <c:v>0.19748037633444793</c:v>
                </c:pt>
                <c:pt idx="20691">
                  <c:v>0.19750010580976021</c:v>
                </c:pt>
                <c:pt idx="20692">
                  <c:v>0.19751899536817941</c:v>
                </c:pt>
                <c:pt idx="20693">
                  <c:v>0.19753872408158038</c:v>
                </c:pt>
                <c:pt idx="20694">
                  <c:v>0.19755971164728792</c:v>
                </c:pt>
                <c:pt idx="20695">
                  <c:v>0.19758069877252699</c:v>
                </c:pt>
                <c:pt idx="20696">
                  <c:v>0.19760042626864857</c:v>
                </c:pt>
                <c:pt idx="20697">
                  <c:v>0.19761931393217191</c:v>
                </c:pt>
                <c:pt idx="20698">
                  <c:v>0.19763778152490491</c:v>
                </c:pt>
                <c:pt idx="20699">
                  <c:v>0.19765708818902036</c:v>
                </c:pt>
                <c:pt idx="20700">
                  <c:v>0.1976751353857979</c:v>
                </c:pt>
                <c:pt idx="20701">
                  <c:v>0.1976923428747494</c:v>
                </c:pt>
                <c:pt idx="20702">
                  <c:v>0.19770745164530729</c:v>
                </c:pt>
                <c:pt idx="20703">
                  <c:v>0.19772130115112144</c:v>
                </c:pt>
                <c:pt idx="20704">
                  <c:v>0.19773515046512949</c:v>
                </c:pt>
                <c:pt idx="20705">
                  <c:v>0.19775151758894965</c:v>
                </c:pt>
                <c:pt idx="20706">
                  <c:v>0.19777040239895335</c:v>
                </c:pt>
                <c:pt idx="20707">
                  <c:v>0.19779222440191191</c:v>
                </c:pt>
                <c:pt idx="20708">
                  <c:v>0.19781404592868088</c:v>
                </c:pt>
                <c:pt idx="20709">
                  <c:v>0.19783334919005166</c:v>
                </c:pt>
                <c:pt idx="20710">
                  <c:v>0.19785013433184442</c:v>
                </c:pt>
                <c:pt idx="20711">
                  <c:v>0.1978656603371694</c:v>
                </c:pt>
                <c:pt idx="20712">
                  <c:v>0.19788244493662829</c:v>
                </c:pt>
                <c:pt idx="20713">
                  <c:v>0.19790006846286162</c:v>
                </c:pt>
                <c:pt idx="20714">
                  <c:v>0.19791769167851128</c:v>
                </c:pt>
                <c:pt idx="20715">
                  <c:v>0.19793447540467521</c:v>
                </c:pt>
                <c:pt idx="20716">
                  <c:v>0.19794916093399553</c:v>
                </c:pt>
                <c:pt idx="20717">
                  <c:v>0.19796468540192094</c:v>
                </c:pt>
                <c:pt idx="20718">
                  <c:v>0.19798146833937991</c:v>
                </c:pt>
                <c:pt idx="20719">
                  <c:v>0.19800034880734782</c:v>
                </c:pt>
                <c:pt idx="20720">
                  <c:v>0.19802048758027638</c:v>
                </c:pt>
                <c:pt idx="20721">
                  <c:v>0.19804104549265028</c:v>
                </c:pt>
                <c:pt idx="20722">
                  <c:v>0.19806076390946326</c:v>
                </c:pt>
                <c:pt idx="20723">
                  <c:v>0.19807964288036714</c:v>
                </c:pt>
                <c:pt idx="20724">
                  <c:v>0.19809810197396741</c:v>
                </c:pt>
                <c:pt idx="20725">
                  <c:v>0.19811823877838294</c:v>
                </c:pt>
                <c:pt idx="20726">
                  <c:v>0.1981371166642617</c:v>
                </c:pt>
                <c:pt idx="20727">
                  <c:v>0.19815557469698819</c:v>
                </c:pt>
                <c:pt idx="20728">
                  <c:v>0.19817487136692888</c:v>
                </c:pt>
                <c:pt idx="20729">
                  <c:v>0.19819416766451523</c:v>
                </c:pt>
                <c:pt idx="20730">
                  <c:v>0.19821304411708543</c:v>
                </c:pt>
                <c:pt idx="20731">
                  <c:v>0.19823192021334118</c:v>
                </c:pt>
                <c:pt idx="20732">
                  <c:v>0.19825205432329271</c:v>
                </c:pt>
                <c:pt idx="20733">
                  <c:v>0.19827134913160568</c:v>
                </c:pt>
                <c:pt idx="20734">
                  <c:v>0.19828896580536837</c:v>
                </c:pt>
                <c:pt idx="20735">
                  <c:v>0.19830784046858718</c:v>
                </c:pt>
                <c:pt idx="20736">
                  <c:v>0.19832881189878912</c:v>
                </c:pt>
                <c:pt idx="20737">
                  <c:v>0.19835020230452188</c:v>
                </c:pt>
                <c:pt idx="20738">
                  <c:v>0.19836949521919986</c:v>
                </c:pt>
                <c:pt idx="20739">
                  <c:v>0.19838585196399816</c:v>
                </c:pt>
                <c:pt idx="20740">
                  <c:v>0.19840095026019774</c:v>
                </c:pt>
                <c:pt idx="20741">
                  <c:v>0.19841856465098764</c:v>
                </c:pt>
                <c:pt idx="20742">
                  <c:v>0.19843827562519908</c:v>
                </c:pt>
                <c:pt idx="20743">
                  <c:v>0.19845714747048232</c:v>
                </c:pt>
                <c:pt idx="20744">
                  <c:v>0.19847559959706951</c:v>
                </c:pt>
                <c:pt idx="20745">
                  <c:v>0.19849572880140051</c:v>
                </c:pt>
                <c:pt idx="20746">
                  <c:v>0.19851627694622864</c:v>
                </c:pt>
                <c:pt idx="20747">
                  <c:v>0.19853724400572106</c:v>
                </c:pt>
                <c:pt idx="20748">
                  <c:v>0.19855862995351836</c:v>
                </c:pt>
                <c:pt idx="20749">
                  <c:v>0.19857749952765183</c:v>
                </c:pt>
                <c:pt idx="20750">
                  <c:v>0.19859469149631934</c:v>
                </c:pt>
                <c:pt idx="20751">
                  <c:v>0.19861272178006811</c:v>
                </c:pt>
                <c:pt idx="20752">
                  <c:v>0.19863117103622821</c:v>
                </c:pt>
                <c:pt idx="20753">
                  <c:v>0.19864794279192127</c:v>
                </c:pt>
                <c:pt idx="20754">
                  <c:v>0.1986647142663269</c:v>
                </c:pt>
                <c:pt idx="20755">
                  <c:v>0.1986840011141647</c:v>
                </c:pt>
                <c:pt idx="20756">
                  <c:v>0.19870454539075016</c:v>
                </c:pt>
                <c:pt idx="20757">
                  <c:v>0.19872466998715838</c:v>
                </c:pt>
                <c:pt idx="20758">
                  <c:v>0.19874185942588371</c:v>
                </c:pt>
                <c:pt idx="20759">
                  <c:v>0.19875904856913768</c:v>
                </c:pt>
                <c:pt idx="20760">
                  <c:v>0.19877917206873219</c:v>
                </c:pt>
                <c:pt idx="20761">
                  <c:v>0.19880139129578481</c:v>
                </c:pt>
                <c:pt idx="20762">
                  <c:v>0.19882444846225722</c:v>
                </c:pt>
                <c:pt idx="20763">
                  <c:v>0.19884624747618812</c:v>
                </c:pt>
                <c:pt idx="20764">
                  <c:v>0.19886762681674514</c:v>
                </c:pt>
                <c:pt idx="20765">
                  <c:v>0.19888732894157787</c:v>
                </c:pt>
                <c:pt idx="20766">
                  <c:v>0.19890619231437925</c:v>
                </c:pt>
                <c:pt idx="20767">
                  <c:v>0.19892463615707043</c:v>
                </c:pt>
                <c:pt idx="20768">
                  <c:v>0.19894349882615145</c:v>
                </c:pt>
                <c:pt idx="20769">
                  <c:v>0.19896236113943852</c:v>
                </c:pt>
                <c:pt idx="20770">
                  <c:v>0.19898164224751588</c:v>
                </c:pt>
                <c:pt idx="20771">
                  <c:v>0.19899924641282979</c:v>
                </c:pt>
                <c:pt idx="20772">
                  <c:v>0.19901433545072786</c:v>
                </c:pt>
                <c:pt idx="20773">
                  <c:v>0.19902900513040711</c:v>
                </c:pt>
                <c:pt idx="20774">
                  <c:v>0.19904535109141494</c:v>
                </c:pt>
                <c:pt idx="20775">
                  <c:v>0.1990637923676857</c:v>
                </c:pt>
                <c:pt idx="20776">
                  <c:v>0.1990826524121162</c:v>
                </c:pt>
                <c:pt idx="20777">
                  <c:v>0.19910193120100669</c:v>
                </c:pt>
                <c:pt idx="20778">
                  <c:v>0.19912204780185486</c:v>
                </c:pt>
                <c:pt idx="20779">
                  <c:v>0.19914174491474068</c:v>
                </c:pt>
                <c:pt idx="20780">
                  <c:v>0.1991597653377474</c:v>
                </c:pt>
                <c:pt idx="20781">
                  <c:v>0.19917736636765968</c:v>
                </c:pt>
                <c:pt idx="20782">
                  <c:v>0.19919622427022149</c:v>
                </c:pt>
                <c:pt idx="20783">
                  <c:v>0.19921508181716993</c:v>
                </c:pt>
                <c:pt idx="20784">
                  <c:v>0.19923435805317496</c:v>
                </c:pt>
                <c:pt idx="20785">
                  <c:v>0.19925363391761422</c:v>
                </c:pt>
                <c:pt idx="20786">
                  <c:v>0.19927207135331937</c:v>
                </c:pt>
                <c:pt idx="20787">
                  <c:v>0.19929008942796325</c:v>
                </c:pt>
                <c:pt idx="20788">
                  <c:v>0.19930726915027641</c:v>
                </c:pt>
                <c:pt idx="20789">
                  <c:v>0.19932402957054407</c:v>
                </c:pt>
                <c:pt idx="20790">
                  <c:v>0.19934078970990504</c:v>
                </c:pt>
                <c:pt idx="20791">
                  <c:v>0.19935796856123134</c:v>
                </c:pt>
                <c:pt idx="20792">
                  <c:v>0.1993755661029388</c:v>
                </c:pt>
                <c:pt idx="20793">
                  <c:v>0.19939483924568918</c:v>
                </c:pt>
                <c:pt idx="20794">
                  <c:v>0.19941494995514567</c:v>
                </c:pt>
                <c:pt idx="20795">
                  <c:v>0.19943212753254214</c:v>
                </c:pt>
                <c:pt idx="20796">
                  <c:v>0.19944721004014346</c:v>
                </c:pt>
                <c:pt idx="20797">
                  <c:v>0.1994618733711119</c:v>
                </c:pt>
                <c:pt idx="20798">
                  <c:v>0.19947863120036993</c:v>
                </c:pt>
                <c:pt idx="20799">
                  <c:v>0.19949748342261847</c:v>
                </c:pt>
                <c:pt idx="20800">
                  <c:v>0.19951842991940125</c:v>
                </c:pt>
                <c:pt idx="20801">
                  <c:v>0.19953937597743782</c:v>
                </c:pt>
                <c:pt idx="20802">
                  <c:v>0.19955738923645364</c:v>
                </c:pt>
                <c:pt idx="20803">
                  <c:v>0.19957330766039591</c:v>
                </c:pt>
                <c:pt idx="20804">
                  <c:v>0.19958838803881304</c:v>
                </c:pt>
                <c:pt idx="20805">
                  <c:v>0.19960388707965288</c:v>
                </c:pt>
                <c:pt idx="20806">
                  <c:v>0.19962022364644008</c:v>
                </c:pt>
                <c:pt idx="20807">
                  <c:v>0.19963614107019731</c:v>
                </c:pt>
                <c:pt idx="20808">
                  <c:v>0.19965205824059365</c:v>
                </c:pt>
                <c:pt idx="20809">
                  <c:v>0.19966839402045486</c:v>
                </c:pt>
                <c:pt idx="20810">
                  <c:v>0.1996843106774879</c:v>
                </c:pt>
                <c:pt idx="20811">
                  <c:v>0.19969938938204337</c:v>
                </c:pt>
                <c:pt idx="20812">
                  <c:v>0.19971404901571593</c:v>
                </c:pt>
                <c:pt idx="20813">
                  <c:v>0.19972828959693337</c:v>
                </c:pt>
                <c:pt idx="20814">
                  <c:v>0.19974043581477907</c:v>
                </c:pt>
                <c:pt idx="20815">
                  <c:v>0.19975258188509623</c:v>
                </c:pt>
                <c:pt idx="20816">
                  <c:v>0.19976765956025291</c:v>
                </c:pt>
                <c:pt idx="20817">
                  <c:v>0.19978441226602464</c:v>
                </c:pt>
                <c:pt idx="20818">
                  <c:v>0.19979990826899846</c:v>
                </c:pt>
                <c:pt idx="20819">
                  <c:v>0.19981331002387473</c:v>
                </c:pt>
                <c:pt idx="20820">
                  <c:v>0.1998250364120594</c:v>
                </c:pt>
                <c:pt idx="20821">
                  <c:v>0.19983550628531316</c:v>
                </c:pt>
                <c:pt idx="20822">
                  <c:v>0.19984471968310136</c:v>
                </c:pt>
                <c:pt idx="20823">
                  <c:v>0.199853095425611</c:v>
                </c:pt>
                <c:pt idx="20824">
                  <c:v>0.19986356500509614</c:v>
                </c:pt>
                <c:pt idx="20825">
                  <c:v>0.1998744532514857</c:v>
                </c:pt>
                <c:pt idx="20826">
                  <c:v>0.199882828744959</c:v>
                </c:pt>
                <c:pt idx="20827">
                  <c:v>0.19988827277809998</c:v>
                </c:pt>
                <c:pt idx="20828">
                  <c:v>0.19989371678160348</c:v>
                </c:pt>
                <c:pt idx="20829">
                  <c:v>0.19990083581838949</c:v>
                </c:pt>
                <c:pt idx="20830">
                  <c:v>0.19991046737572676</c:v>
                </c:pt>
                <c:pt idx="20831">
                  <c:v>0.19992009884029777</c:v>
                </c:pt>
                <c:pt idx="20832">
                  <c:v>0.19992847395147736</c:v>
                </c:pt>
                <c:pt idx="20833">
                  <c:v>0.19993643024212923</c:v>
                </c:pt>
                <c:pt idx="20834">
                  <c:v>0.1999443864694789</c:v>
                </c:pt>
                <c:pt idx="20835">
                  <c:v>0.19995401760736628</c:v>
                </c:pt>
                <c:pt idx="20836">
                  <c:v>0.19996406739148445</c:v>
                </c:pt>
                <c:pt idx="20837">
                  <c:v>0.19997076719145343</c:v>
                </c:pt>
                <c:pt idx="20838">
                  <c:v>0.19997579201197321</c:v>
                </c:pt>
                <c:pt idx="20839">
                  <c:v>0.19998291046448871</c:v>
                </c:pt>
                <c:pt idx="20840">
                  <c:v>0.19999002886633224</c:v>
                </c:pt>
                <c:pt idx="20841">
                  <c:v>0.19999630976705524</c:v>
                </c:pt>
                <c:pt idx="20842">
                  <c:v>0.20000049701228756</c:v>
                </c:pt>
                <c:pt idx="20843">
                  <c:v>0.20000175318243832</c:v>
                </c:pt>
                <c:pt idx="20844">
                  <c:v>0.20000342807351787</c:v>
                </c:pt>
                <c:pt idx="20845">
                  <c:v>0.20000887145015334</c:v>
                </c:pt>
                <c:pt idx="20846">
                  <c:v>0.20001850196700033</c:v>
                </c:pt>
                <c:pt idx="20847">
                  <c:v>0.20003064466039641</c:v>
                </c:pt>
                <c:pt idx="20848">
                  <c:v>0.20004111238119057</c:v>
                </c:pt>
                <c:pt idx="20849">
                  <c:v>0.20004864907231537</c:v>
                </c:pt>
                <c:pt idx="20850">
                  <c:v>0.20005451090391957</c:v>
                </c:pt>
                <c:pt idx="20851">
                  <c:v>0.20005911660464668</c:v>
                </c:pt>
                <c:pt idx="20852">
                  <c:v>0.20006288488946408</c:v>
                </c:pt>
                <c:pt idx="20853">
                  <c:v>0.20006581576783769</c:v>
                </c:pt>
                <c:pt idx="20854">
                  <c:v>0.20006874663762142</c:v>
                </c:pt>
                <c:pt idx="20855">
                  <c:v>0.20007209619257021</c:v>
                </c:pt>
                <c:pt idx="20856">
                  <c:v>0.20007795788673391</c:v>
                </c:pt>
                <c:pt idx="20857">
                  <c:v>0.20008507561202596</c:v>
                </c:pt>
                <c:pt idx="20858">
                  <c:v>0.20008800642536254</c:v>
                </c:pt>
                <c:pt idx="20859">
                  <c:v>0.20008800642536254</c:v>
                </c:pt>
                <c:pt idx="20860">
                  <c:v>0.20008884379902372</c:v>
                </c:pt>
                <c:pt idx="20861">
                  <c:v>0.20009093723010901</c:v>
                </c:pt>
                <c:pt idx="20862">
                  <c:v>0.20009512407913241</c:v>
                </c:pt>
                <c:pt idx="20863">
                  <c:v>0.20010056695665607</c:v>
                </c:pt>
                <c:pt idx="20864">
                  <c:v>0.2001064284839357</c:v>
                </c:pt>
                <c:pt idx="20865">
                  <c:v>0.20011061526810037</c:v>
                </c:pt>
                <c:pt idx="20866">
                  <c:v>0.2001139646828112</c:v>
                </c:pt>
                <c:pt idx="20867">
                  <c:v>0.20011647673648203</c:v>
                </c:pt>
                <c:pt idx="20868">
                  <c:v>0.20011731408630348</c:v>
                </c:pt>
                <c:pt idx="20869">
                  <c:v>0.20011773276095121</c:v>
                </c:pt>
                <c:pt idx="20870">
                  <c:v>0.20011982613156021</c:v>
                </c:pt>
                <c:pt idx="20871">
                  <c:v>0.20012275684305117</c:v>
                </c:pt>
                <c:pt idx="20872">
                  <c:v>0.2001252688746358</c:v>
                </c:pt>
                <c:pt idx="20873">
                  <c:v>0.20012694355885319</c:v>
                </c:pt>
                <c:pt idx="20874">
                  <c:v>0.200129036910181</c:v>
                </c:pt>
                <c:pt idx="20875">
                  <c:v>0.20012861824026587</c:v>
                </c:pt>
                <c:pt idx="20876">
                  <c:v>0.20012652488806168</c:v>
                </c:pt>
                <c:pt idx="20877">
                  <c:v>0.20012359418761388</c:v>
                </c:pt>
                <c:pt idx="20878">
                  <c:v>0.20012150082489247</c:v>
                </c:pt>
                <c:pt idx="20879">
                  <c:v>0.20012024480515625</c:v>
                </c:pt>
                <c:pt idx="20880">
                  <c:v>0.20012066347857682</c:v>
                </c:pt>
                <c:pt idx="20881">
                  <c:v>0.20012443153147558</c:v>
                </c:pt>
                <c:pt idx="20882">
                  <c:v>0.20012945557992096</c:v>
                </c:pt>
                <c:pt idx="20883">
                  <c:v>0.20013364226767708</c:v>
                </c:pt>
                <c:pt idx="20884">
                  <c:v>0.20013699160526191</c:v>
                </c:pt>
                <c:pt idx="20885">
                  <c:v>0.2001399222664462</c:v>
                </c:pt>
                <c:pt idx="20886">
                  <c:v>0.20014201559060524</c:v>
                </c:pt>
                <c:pt idx="20887">
                  <c:v>0.20014369024677739</c:v>
                </c:pt>
                <c:pt idx="20888">
                  <c:v>0.20014578356304871</c:v>
                </c:pt>
                <c:pt idx="20889">
                  <c:v>0.20014787687493821</c:v>
                </c:pt>
                <c:pt idx="20890">
                  <c:v>0.20015164482529674</c:v>
                </c:pt>
                <c:pt idx="20891">
                  <c:v>0.20015792471101118</c:v>
                </c:pt>
                <c:pt idx="20892">
                  <c:v>0.20016378590209744</c:v>
                </c:pt>
                <c:pt idx="20893">
                  <c:v>0.20016671648475787</c:v>
                </c:pt>
                <c:pt idx="20894">
                  <c:v>0.20016713513872283</c:v>
                </c:pt>
                <c:pt idx="20895">
                  <c:v>0.200167553792512</c:v>
                </c:pt>
                <c:pt idx="20896">
                  <c:v>0.20016964705883014</c:v>
                </c:pt>
                <c:pt idx="20897">
                  <c:v>0.20017132166872967</c:v>
                </c:pt>
                <c:pt idx="20898">
                  <c:v>0.20017425222930618</c:v>
                </c:pt>
                <c:pt idx="20899">
                  <c:v>0.20017802008028518</c:v>
                </c:pt>
                <c:pt idx="20900">
                  <c:v>0.20018178791706745</c:v>
                </c:pt>
                <c:pt idx="20901">
                  <c:v>0.20018304385950692</c:v>
                </c:pt>
                <c:pt idx="20902">
                  <c:v>0.20018220656472269</c:v>
                </c:pt>
                <c:pt idx="20903">
                  <c:v>0.20018178791706745</c:v>
                </c:pt>
                <c:pt idx="20904">
                  <c:v>0.20018262521220237</c:v>
                </c:pt>
                <c:pt idx="20905">
                  <c:v>0.20018304385950692</c:v>
                </c:pt>
                <c:pt idx="20906">
                  <c:v>0.20018429980036895</c:v>
                </c:pt>
                <c:pt idx="20907">
                  <c:v>0.20018555573965313</c:v>
                </c:pt>
                <c:pt idx="20908">
                  <c:v>0.20018681167736074</c:v>
                </c:pt>
                <c:pt idx="20909">
                  <c:v>0.20019016083686825</c:v>
                </c:pt>
                <c:pt idx="20910">
                  <c:v>0.20019518455509788</c:v>
                </c:pt>
                <c:pt idx="20911">
                  <c:v>0.20019937096767706</c:v>
                </c:pt>
                <c:pt idx="20912">
                  <c:v>0.20020188280681228</c:v>
                </c:pt>
                <c:pt idx="20913">
                  <c:v>0.20020313872401391</c:v>
                </c:pt>
                <c:pt idx="20914">
                  <c:v>0.20020439463963804</c:v>
                </c:pt>
                <c:pt idx="20915">
                  <c:v>0.20020606919135026</c:v>
                </c:pt>
                <c:pt idx="20916">
                  <c:v>0.20020690646615444</c:v>
                </c:pt>
                <c:pt idx="20917">
                  <c:v>0.20020690646615444</c:v>
                </c:pt>
                <c:pt idx="20918">
                  <c:v>0.20020690646615444</c:v>
                </c:pt>
                <c:pt idx="20919">
                  <c:v>0.20020816237704694</c:v>
                </c:pt>
                <c:pt idx="20920">
                  <c:v>0.20020983692244984</c:v>
                </c:pt>
                <c:pt idx="20921">
                  <c:v>0.20021109282966174</c:v>
                </c:pt>
                <c:pt idx="20922">
                  <c:v>0.20021276737015714</c:v>
                </c:pt>
                <c:pt idx="20923">
                  <c:v>0.20021276737015714</c:v>
                </c:pt>
                <c:pt idx="20924">
                  <c:v>0.2002115114650484</c:v>
                </c:pt>
                <c:pt idx="20925">
                  <c:v>0.20021109282966174</c:v>
                </c:pt>
                <c:pt idx="20926">
                  <c:v>0.20021025555836236</c:v>
                </c:pt>
                <c:pt idx="20927">
                  <c:v>0.20020774374025799</c:v>
                </c:pt>
                <c:pt idx="20928">
                  <c:v>0.20020523191584449</c:v>
                </c:pt>
                <c:pt idx="20929">
                  <c:v>0.20020481327782896</c:v>
                </c:pt>
                <c:pt idx="20930">
                  <c:v>0.20020606919135026</c:v>
                </c:pt>
                <c:pt idx="20931">
                  <c:v>0.20020899965009883</c:v>
                </c:pt>
                <c:pt idx="20932">
                  <c:v>0.2002115114650484</c:v>
                </c:pt>
                <c:pt idx="20933">
                  <c:v>0.2002115114650484</c:v>
                </c:pt>
                <c:pt idx="20934">
                  <c:v>0.20020899965009883</c:v>
                </c:pt>
                <c:pt idx="20935">
                  <c:v>0.20020439463963804</c:v>
                </c:pt>
                <c:pt idx="20936">
                  <c:v>0.20020062688803325</c:v>
                </c:pt>
                <c:pt idx="20937">
                  <c:v>0.20019811504574356</c:v>
                </c:pt>
                <c:pt idx="20938">
                  <c:v>0.20019685912223284</c:v>
                </c:pt>
                <c:pt idx="20939">
                  <c:v>0.20019518455509788</c:v>
                </c:pt>
                <c:pt idx="20940">
                  <c:v>0.20019141676879154</c:v>
                </c:pt>
                <c:pt idx="20941">
                  <c:v>0.20018932354804272</c:v>
                </c:pt>
                <c:pt idx="20942">
                  <c:v>0.20019016083686825</c:v>
                </c:pt>
                <c:pt idx="20943">
                  <c:v>0.20019099812499239</c:v>
                </c:pt>
                <c:pt idx="20944">
                  <c:v>0.20019099812499239</c:v>
                </c:pt>
                <c:pt idx="20945">
                  <c:v>0.2001918354124155</c:v>
                </c:pt>
                <c:pt idx="20946">
                  <c:v>0.20019476591287588</c:v>
                </c:pt>
                <c:pt idx="20947">
                  <c:v>0.20019811504574356</c:v>
                </c:pt>
                <c:pt idx="20948">
                  <c:v>0.20020020824808987</c:v>
                </c:pt>
                <c:pt idx="20949">
                  <c:v>0.20020188280681228</c:v>
                </c:pt>
                <c:pt idx="20950">
                  <c:v>0.20020272008512191</c:v>
                </c:pt>
                <c:pt idx="20951">
                  <c:v>0.20020313872401391</c:v>
                </c:pt>
                <c:pt idx="20952">
                  <c:v>0.20020188280681228</c:v>
                </c:pt>
                <c:pt idx="20953">
                  <c:v>0.20019937096767706</c:v>
                </c:pt>
                <c:pt idx="20954">
                  <c:v>0.20019937096767706</c:v>
                </c:pt>
                <c:pt idx="20955">
                  <c:v>0.20020020824808987</c:v>
                </c:pt>
                <c:pt idx="20956">
                  <c:v>0.20020062688803325</c:v>
                </c:pt>
                <c:pt idx="20957">
                  <c:v>0.20020020824808987</c:v>
                </c:pt>
                <c:pt idx="20958">
                  <c:v>0.20020020824808987</c:v>
                </c:pt>
                <c:pt idx="20959">
                  <c:v>0.20020104552780177</c:v>
                </c:pt>
                <c:pt idx="20960">
                  <c:v>0.20020188280681228</c:v>
                </c:pt>
                <c:pt idx="20961">
                  <c:v>0.20019978960797127</c:v>
                </c:pt>
                <c:pt idx="20962">
                  <c:v>0.20019769640474847</c:v>
                </c:pt>
                <c:pt idx="20963">
                  <c:v>0.20019978960797127</c:v>
                </c:pt>
                <c:pt idx="20964">
                  <c:v>0.20020523191584449</c:v>
                </c:pt>
                <c:pt idx="20965">
                  <c:v>0.20021025555836236</c:v>
                </c:pt>
                <c:pt idx="20966">
                  <c:v>0.20021276737015714</c:v>
                </c:pt>
                <c:pt idx="20967">
                  <c:v>0.2002115114650484</c:v>
                </c:pt>
                <c:pt idx="20968">
                  <c:v>0.20020941828636199</c:v>
                </c:pt>
                <c:pt idx="20969">
                  <c:v>0.20020565055368489</c:v>
                </c:pt>
                <c:pt idx="20970">
                  <c:v>0.20020313872401391</c:v>
                </c:pt>
                <c:pt idx="20971">
                  <c:v>0.2002039760012719</c:v>
                </c:pt>
                <c:pt idx="20972">
                  <c:v>0.20020523191584449</c:v>
                </c:pt>
                <c:pt idx="20973">
                  <c:v>0.20020565055368489</c:v>
                </c:pt>
                <c:pt idx="20974">
                  <c:v>0.20020481327782896</c:v>
                </c:pt>
                <c:pt idx="20975">
                  <c:v>0.20020272008512191</c:v>
                </c:pt>
                <c:pt idx="20976">
                  <c:v>0.20020062688803325</c:v>
                </c:pt>
                <c:pt idx="20977">
                  <c:v>0.20019978960797127</c:v>
                </c:pt>
                <c:pt idx="20978">
                  <c:v>0.20019937096767706</c:v>
                </c:pt>
                <c:pt idx="20979">
                  <c:v>0.20019937096767706</c:v>
                </c:pt>
                <c:pt idx="20980">
                  <c:v>0.20019727776357812</c:v>
                </c:pt>
                <c:pt idx="20981">
                  <c:v>0.20019350998515867</c:v>
                </c:pt>
                <c:pt idx="20982">
                  <c:v>0.2001918354124155</c:v>
                </c:pt>
                <c:pt idx="20983">
                  <c:v>0.20019309134223598</c:v>
                </c:pt>
                <c:pt idx="20984">
                  <c:v>0.2001939286279063</c:v>
                </c:pt>
                <c:pt idx="20985">
                  <c:v>0.20019476591287588</c:v>
                </c:pt>
                <c:pt idx="20986">
                  <c:v>0.20019644048071195</c:v>
                </c:pt>
                <c:pt idx="20987">
                  <c:v>0.20019602183901569</c:v>
                </c:pt>
                <c:pt idx="20988">
                  <c:v>0.2001939286279063</c:v>
                </c:pt>
                <c:pt idx="20989">
                  <c:v>0.2001918354124155</c:v>
                </c:pt>
                <c:pt idx="20990">
                  <c:v>0.20019141676879154</c:v>
                </c:pt>
                <c:pt idx="20991">
                  <c:v>0.20019225405586424</c:v>
                </c:pt>
                <c:pt idx="20992">
                  <c:v>0.20019141676879154</c:v>
                </c:pt>
                <c:pt idx="20993">
                  <c:v>0.20019225405586424</c:v>
                </c:pt>
                <c:pt idx="20994">
                  <c:v>0.20019476591287588</c:v>
                </c:pt>
                <c:pt idx="20995">
                  <c:v>0.20019644048071195</c:v>
                </c:pt>
                <c:pt idx="20996">
                  <c:v>0.20019727776357812</c:v>
                </c:pt>
                <c:pt idx="20997">
                  <c:v>0.20019811504574356</c:v>
                </c:pt>
                <c:pt idx="20998">
                  <c:v>0.20019978960797127</c:v>
                </c:pt>
                <c:pt idx="20999">
                  <c:v>0.20020230144605475</c:v>
                </c:pt>
                <c:pt idx="21000">
                  <c:v>0.20020481327782896</c:v>
                </c:pt>
                <c:pt idx="21001">
                  <c:v>0.20020606919135026</c:v>
                </c:pt>
                <c:pt idx="21002">
                  <c:v>0.20020565055368489</c:v>
                </c:pt>
                <c:pt idx="21003">
                  <c:v>0.20020481327782896</c:v>
                </c:pt>
                <c:pt idx="21004">
                  <c:v>0.20020523191584449</c:v>
                </c:pt>
                <c:pt idx="21005">
                  <c:v>0.20020565055368489</c:v>
                </c:pt>
                <c:pt idx="21006">
                  <c:v>0.20020565055368489</c:v>
                </c:pt>
                <c:pt idx="21007">
                  <c:v>0.20020565055368489</c:v>
                </c:pt>
                <c:pt idx="21008">
                  <c:v>0.20020606919135026</c:v>
                </c:pt>
                <c:pt idx="21009">
                  <c:v>0.20020690646615444</c:v>
                </c:pt>
                <c:pt idx="21010">
                  <c:v>0.20020732510329398</c:v>
                </c:pt>
                <c:pt idx="21011">
                  <c:v>0.20020648782884018</c:v>
                </c:pt>
                <c:pt idx="21012">
                  <c:v>0.20020565055368489</c:v>
                </c:pt>
                <c:pt idx="21013">
                  <c:v>0.20020439463963804</c:v>
                </c:pt>
                <c:pt idx="21014">
                  <c:v>0.20020230144605475</c:v>
                </c:pt>
                <c:pt idx="21015">
                  <c:v>0.20020188280681228</c:v>
                </c:pt>
                <c:pt idx="21016">
                  <c:v>0.20020313872401391</c:v>
                </c:pt>
                <c:pt idx="21017">
                  <c:v>0.20020481327782896</c:v>
                </c:pt>
                <c:pt idx="21018">
                  <c:v>0.20020648782884018</c:v>
                </c:pt>
                <c:pt idx="21019">
                  <c:v>0.20020816237704694</c:v>
                </c:pt>
                <c:pt idx="21020">
                  <c:v>0.20020774374025799</c:v>
                </c:pt>
                <c:pt idx="21021">
                  <c:v>0.20020648782884018</c:v>
                </c:pt>
                <c:pt idx="21022">
                  <c:v>0.20020565055368489</c:v>
                </c:pt>
                <c:pt idx="21023">
                  <c:v>0.20020648782884018</c:v>
                </c:pt>
                <c:pt idx="21024">
                  <c:v>0.20020732510329398</c:v>
                </c:pt>
                <c:pt idx="21025">
                  <c:v>0.20020732510329398</c:v>
                </c:pt>
                <c:pt idx="21026">
                  <c:v>0.20020648782884018</c:v>
                </c:pt>
                <c:pt idx="21027">
                  <c:v>0.20020481327782896</c:v>
                </c:pt>
                <c:pt idx="21028">
                  <c:v>0.20020481327782896</c:v>
                </c:pt>
                <c:pt idx="21029">
                  <c:v>0.2002085810136604</c:v>
                </c:pt>
                <c:pt idx="21030">
                  <c:v>0.20021402327368865</c:v>
                </c:pt>
                <c:pt idx="21031">
                  <c:v>0.20022114003057426</c:v>
                </c:pt>
                <c:pt idx="21032">
                  <c:v>0.20022741947988329</c:v>
                </c:pt>
                <c:pt idx="21033">
                  <c:v>0.20023118713054172</c:v>
                </c:pt>
                <c:pt idx="21034">
                  <c:v>0.20023453614143241</c:v>
                </c:pt>
                <c:pt idx="21035">
                  <c:v>0.20023704789224006</c:v>
                </c:pt>
                <c:pt idx="21036">
                  <c:v>0.20023830376527782</c:v>
                </c:pt>
                <c:pt idx="21037">
                  <c:v>0.20023830376527782</c:v>
                </c:pt>
                <c:pt idx="21038">
                  <c:v>0.20023704789224006</c:v>
                </c:pt>
                <c:pt idx="21039">
                  <c:v>0.20023662926754318</c:v>
                </c:pt>
                <c:pt idx="21040">
                  <c:v>0.20023579201762481</c:v>
                </c:pt>
                <c:pt idx="21041">
                  <c:v>0.20023453614143241</c:v>
                </c:pt>
                <c:pt idx="21042">
                  <c:v>0.2002341175156844</c:v>
                </c:pt>
                <c:pt idx="21043">
                  <c:v>0.20023788514110707</c:v>
                </c:pt>
                <c:pt idx="21044">
                  <c:v>0.20024625759122533</c:v>
                </c:pt>
                <c:pt idx="21045">
                  <c:v>0.20025379273639823</c:v>
                </c:pt>
                <c:pt idx="21046">
                  <c:v>0.20025756028769276</c:v>
                </c:pt>
                <c:pt idx="21047">
                  <c:v>0.20025965336561186</c:v>
                </c:pt>
                <c:pt idx="21048">
                  <c:v>0.20026007198067003</c:v>
                </c:pt>
                <c:pt idx="21049">
                  <c:v>0.20025881613496996</c:v>
                </c:pt>
                <c:pt idx="21050">
                  <c:v>0.20025672305529829</c:v>
                </c:pt>
                <c:pt idx="21051">
                  <c:v>0.20025462997124566</c:v>
                </c:pt>
                <c:pt idx="21052">
                  <c:v>0.20025086240891088</c:v>
                </c:pt>
                <c:pt idx="21053">
                  <c:v>0.20024667621189091</c:v>
                </c:pt>
                <c:pt idx="21054">
                  <c:v>0.2002437458635499</c:v>
                </c:pt>
                <c:pt idx="21055">
                  <c:v>0.20024625759122533</c:v>
                </c:pt>
                <c:pt idx="21056">
                  <c:v>0.20025379273639823</c:v>
                </c:pt>
                <c:pt idx="21057">
                  <c:v>0.20026049059555309</c:v>
                </c:pt>
                <c:pt idx="21058">
                  <c:v>0.20026425812161328</c:v>
                </c:pt>
                <c:pt idx="21059">
                  <c:v>0.20026886285641107</c:v>
                </c:pt>
                <c:pt idx="21060">
                  <c:v>0.20027556061462937</c:v>
                </c:pt>
                <c:pt idx="21061">
                  <c:v>0.20028142111627173</c:v>
                </c:pt>
                <c:pt idx="21062">
                  <c:v>0.20028518856347682</c:v>
                </c:pt>
                <c:pt idx="21063">
                  <c:v>0.20028811879037883</c:v>
                </c:pt>
                <c:pt idx="21064">
                  <c:v>0.20029230481391591</c:v>
                </c:pt>
                <c:pt idx="21065">
                  <c:v>0.20029732801903041</c:v>
                </c:pt>
                <c:pt idx="21066">
                  <c:v>0.20030151400401774</c:v>
                </c:pt>
                <c:pt idx="21067">
                  <c:v>0.20030402558659949</c:v>
                </c:pt>
                <c:pt idx="21068">
                  <c:v>0.20030611856726588</c:v>
                </c:pt>
                <c:pt idx="21069">
                  <c:v>0.20030863013828251</c:v>
                </c:pt>
                <c:pt idx="21070">
                  <c:v>0.20031156029649669</c:v>
                </c:pt>
                <c:pt idx="21071">
                  <c:v>0.20031700199611518</c:v>
                </c:pt>
                <c:pt idx="21072">
                  <c:v>0.20032411802016645</c:v>
                </c:pt>
                <c:pt idx="21073">
                  <c:v>0.20032997823724558</c:v>
                </c:pt>
                <c:pt idx="21074">
                  <c:v>0.20033416408556226</c:v>
                </c:pt>
                <c:pt idx="21075">
                  <c:v>0.20033667558614193</c:v>
                </c:pt>
                <c:pt idx="21076">
                  <c:v>0.20033751275160022</c:v>
                </c:pt>
                <c:pt idx="21077">
                  <c:v>0.20033751275160022</c:v>
                </c:pt>
                <c:pt idx="21078">
                  <c:v>0.20033793133406641</c:v>
                </c:pt>
                <c:pt idx="21079">
                  <c:v>0.20033918708041432</c:v>
                </c:pt>
                <c:pt idx="21080">
                  <c:v>0.20034086140642487</c:v>
                </c:pt>
                <c:pt idx="21081">
                  <c:v>0.20034379147019762</c:v>
                </c:pt>
                <c:pt idx="21082">
                  <c:v>0.20034755868243342</c:v>
                </c:pt>
                <c:pt idx="21083">
                  <c:v>0.20035216303367068</c:v>
                </c:pt>
                <c:pt idx="21084">
                  <c:v>0.20035802308640291</c:v>
                </c:pt>
                <c:pt idx="21085">
                  <c:v>0.20036513881855414</c:v>
                </c:pt>
                <c:pt idx="21086">
                  <c:v>0.20037309163574538</c:v>
                </c:pt>
                <c:pt idx="21087">
                  <c:v>0.20037937013095758</c:v>
                </c:pt>
                <c:pt idx="21088">
                  <c:v>0.20038397433572663</c:v>
                </c:pt>
                <c:pt idx="21089">
                  <c:v>0.20038983420204645</c:v>
                </c:pt>
                <c:pt idx="21090">
                  <c:v>0.20039736826543064</c:v>
                </c:pt>
                <c:pt idx="21091">
                  <c:v>0.20040280949812941</c:v>
                </c:pt>
                <c:pt idx="21092">
                  <c:v>0.20040615793430494</c:v>
                </c:pt>
                <c:pt idx="21093">
                  <c:v>0.20040825070122151</c:v>
                </c:pt>
                <c:pt idx="21094">
                  <c:v>0.20040950635926871</c:v>
                </c:pt>
                <c:pt idx="21095">
                  <c:v>0.20041369187470656</c:v>
                </c:pt>
                <c:pt idx="21096">
                  <c:v>0.20042164430577525</c:v>
                </c:pt>
                <c:pt idx="21097">
                  <c:v>0.20043168939146852</c:v>
                </c:pt>
                <c:pt idx="21098">
                  <c:v>0.20044047875867776</c:v>
                </c:pt>
                <c:pt idx="21099">
                  <c:v>0.20044759390412306</c:v>
                </c:pt>
                <c:pt idx="21100">
                  <c:v>0.20045429046535529</c:v>
                </c:pt>
                <c:pt idx="21101">
                  <c:v>0.20046098698174375</c:v>
                </c:pt>
                <c:pt idx="21102">
                  <c:v>0.20046852050907921</c:v>
                </c:pt>
                <c:pt idx="21103">
                  <c:v>0.20047814660030649</c:v>
                </c:pt>
                <c:pt idx="21104">
                  <c:v>0.20048819111844829</c:v>
                </c:pt>
                <c:pt idx="21105">
                  <c:v>0.20049739850478099</c:v>
                </c:pt>
                <c:pt idx="21106">
                  <c:v>0.20050535027020891</c:v>
                </c:pt>
                <c:pt idx="21107">
                  <c:v>0.20050995389497761</c:v>
                </c:pt>
                <c:pt idx="21108">
                  <c:v>0.20051288346334131</c:v>
                </c:pt>
                <c:pt idx="21109">
                  <c:v>0.20051706854611603</c:v>
                </c:pt>
                <c:pt idx="21110">
                  <c:v>0.20052250912753813</c:v>
                </c:pt>
                <c:pt idx="21111">
                  <c:v>0.20052836818212147</c:v>
                </c:pt>
                <c:pt idx="21112">
                  <c:v>0.20053422720237579</c:v>
                </c:pt>
                <c:pt idx="21113">
                  <c:v>0.20054008618830263</c:v>
                </c:pt>
                <c:pt idx="21114">
                  <c:v>0.20054761911976798</c:v>
                </c:pt>
                <c:pt idx="21115">
                  <c:v>0.200555570485865</c:v>
                </c:pt>
                <c:pt idx="21116">
                  <c:v>0.20056435876431056</c:v>
                </c:pt>
                <c:pt idx="21117">
                  <c:v>0.20057482089985407</c:v>
                </c:pt>
                <c:pt idx="21118">
                  <c:v>0.20058653836171808</c:v>
                </c:pt>
                <c:pt idx="21119">
                  <c:v>0.20059867415962293</c:v>
                </c:pt>
                <c:pt idx="21120">
                  <c:v>0.20060997287355725</c:v>
                </c:pt>
                <c:pt idx="21121">
                  <c:v>0.20062127145983233</c:v>
                </c:pt>
                <c:pt idx="21122">
                  <c:v>0.20063047762093028</c:v>
                </c:pt>
                <c:pt idx="21123">
                  <c:v>0.20063884678474608</c:v>
                </c:pt>
                <c:pt idx="21124">
                  <c:v>0.20064721587851977</c:v>
                </c:pt>
                <c:pt idx="21125">
                  <c:v>0.2006543295531574</c:v>
                </c:pt>
                <c:pt idx="21126">
                  <c:v>0.20065976938785357</c:v>
                </c:pt>
                <c:pt idx="21127">
                  <c:v>0.20066520919295791</c:v>
                </c:pt>
                <c:pt idx="21128">
                  <c:v>0.20067232273959845</c:v>
                </c:pt>
                <c:pt idx="21129">
                  <c:v>0.20068278374567555</c:v>
                </c:pt>
                <c:pt idx="21130">
                  <c:v>0.2006957552412327</c:v>
                </c:pt>
                <c:pt idx="21131">
                  <c:v>0.20070663443034834</c:v>
                </c:pt>
                <c:pt idx="21132">
                  <c:v>0.20071542138130793</c:v>
                </c:pt>
                <c:pt idx="21133">
                  <c:v>0.20072588193654139</c:v>
                </c:pt>
                <c:pt idx="21134">
                  <c:v>0.20074094494384601</c:v>
                </c:pt>
                <c:pt idx="21135">
                  <c:v>0.20075726294571958</c:v>
                </c:pt>
                <c:pt idx="21136">
                  <c:v>0.20077065187658857</c:v>
                </c:pt>
                <c:pt idx="21137">
                  <c:v>0.20077985666257539</c:v>
                </c:pt>
                <c:pt idx="21138">
                  <c:v>0.20078738778808949</c:v>
                </c:pt>
                <c:pt idx="21139">
                  <c:v>0.20079533724793444</c:v>
                </c:pt>
                <c:pt idx="21140">
                  <c:v>0.20080370503213243</c:v>
                </c:pt>
                <c:pt idx="21141">
                  <c:v>0.20080956243940964</c:v>
                </c:pt>
                <c:pt idx="21142">
                  <c:v>0.20081458304691149</c:v>
                </c:pt>
                <c:pt idx="21143">
                  <c:v>0.20082211391090257</c:v>
                </c:pt>
                <c:pt idx="21144">
                  <c:v>0.20083382847549541</c:v>
                </c:pt>
                <c:pt idx="21145">
                  <c:v>0.20084679801193728</c:v>
                </c:pt>
                <c:pt idx="21146">
                  <c:v>0.20086018574408898</c:v>
                </c:pt>
                <c:pt idx="21147">
                  <c:v>0.20087273658020491</c:v>
                </c:pt>
                <c:pt idx="21148">
                  <c:v>0.20088612396510497</c:v>
                </c:pt>
                <c:pt idx="21149">
                  <c:v>0.200899929518075</c:v>
                </c:pt>
                <c:pt idx="21150">
                  <c:v>0.20091415322179407</c:v>
                </c:pt>
                <c:pt idx="21151">
                  <c:v>0.20092837672320191</c:v>
                </c:pt>
                <c:pt idx="21152">
                  <c:v>0.20094510999526413</c:v>
                </c:pt>
                <c:pt idx="21153">
                  <c:v>0.20096226130854239</c:v>
                </c:pt>
                <c:pt idx="21154">
                  <c:v>0.2009773207557104</c:v>
                </c:pt>
                <c:pt idx="21155">
                  <c:v>0.20099070674058445</c:v>
                </c:pt>
                <c:pt idx="21156">
                  <c:v>0.20100451084981708</c:v>
                </c:pt>
                <c:pt idx="21157">
                  <c:v>0.20101956966074838</c:v>
                </c:pt>
                <c:pt idx="21158">
                  <c:v>0.20103546482627632</c:v>
                </c:pt>
                <c:pt idx="21159">
                  <c:v>0.20104968660232542</c:v>
                </c:pt>
                <c:pt idx="21160">
                  <c:v>0.20106139850132224</c:v>
                </c:pt>
                <c:pt idx="21161">
                  <c:v>0.20107101888717049</c:v>
                </c:pt>
                <c:pt idx="21162">
                  <c:v>0.20108189399451012</c:v>
                </c:pt>
                <c:pt idx="21163">
                  <c:v>0.20109653337532338</c:v>
                </c:pt>
                <c:pt idx="21164">
                  <c:v>0.20111200905915511</c:v>
                </c:pt>
                <c:pt idx="21165">
                  <c:v>0.20112957576138768</c:v>
                </c:pt>
                <c:pt idx="21166">
                  <c:v>0.20114672391115518</c:v>
                </c:pt>
                <c:pt idx="21167">
                  <c:v>0.2011596893901493</c:v>
                </c:pt>
                <c:pt idx="21168">
                  <c:v>0.20117056353323567</c:v>
                </c:pt>
                <c:pt idx="21169">
                  <c:v>0.20118394693163189</c:v>
                </c:pt>
                <c:pt idx="21170">
                  <c:v>0.20119900304073221</c:v>
                </c:pt>
                <c:pt idx="21171">
                  <c:v>0.20121573178498112</c:v>
                </c:pt>
                <c:pt idx="21172">
                  <c:v>0.20123287845740831</c:v>
                </c:pt>
                <c:pt idx="21173">
                  <c:v>0.20124960663497821</c:v>
                </c:pt>
                <c:pt idx="21174">
                  <c:v>0.20126382536589824</c:v>
                </c:pt>
                <c:pt idx="21175">
                  <c:v>0.20127720751620107</c:v>
                </c:pt>
                <c:pt idx="21176">
                  <c:v>0.20129184403804504</c:v>
                </c:pt>
                <c:pt idx="21177">
                  <c:v>0.20130857122926538</c:v>
                </c:pt>
                <c:pt idx="21178">
                  <c:v>0.20132404363204021</c:v>
                </c:pt>
                <c:pt idx="21179">
                  <c:v>0.20133742497652271</c:v>
                </c:pt>
                <c:pt idx="21180">
                  <c:v>0.2013528969328702</c:v>
                </c:pt>
                <c:pt idx="21181">
                  <c:v>0.20137045940404422</c:v>
                </c:pt>
                <c:pt idx="21182">
                  <c:v>0.2013884397097559</c:v>
                </c:pt>
                <c:pt idx="21183">
                  <c:v>0.20140558342109813</c:v>
                </c:pt>
                <c:pt idx="21184">
                  <c:v>0.20142189058109164</c:v>
                </c:pt>
                <c:pt idx="21185">
                  <c:v>0.20143819747516598</c:v>
                </c:pt>
                <c:pt idx="21186">
                  <c:v>0.20145659467745367</c:v>
                </c:pt>
                <c:pt idx="21187">
                  <c:v>0.20147540964789912</c:v>
                </c:pt>
                <c:pt idx="21188">
                  <c:v>0.20149380616560611</c:v>
                </c:pt>
                <c:pt idx="21189">
                  <c:v>0.20151094807068656</c:v>
                </c:pt>
                <c:pt idx="21190">
                  <c:v>0.20152725351258641</c:v>
                </c:pt>
                <c:pt idx="21191">
                  <c:v>0.20154397676656421</c:v>
                </c:pt>
                <c:pt idx="21192">
                  <c:v>0.20156069974087926</c:v>
                </c:pt>
                <c:pt idx="21193">
                  <c:v>0.20157700437158285</c:v>
                </c:pt>
                <c:pt idx="21194">
                  <c:v>0.20159289067913291</c:v>
                </c:pt>
                <c:pt idx="21195">
                  <c:v>0.20160961283548878</c:v>
                </c:pt>
                <c:pt idx="21196">
                  <c:v>0.20162717079871517</c:v>
                </c:pt>
                <c:pt idx="21197">
                  <c:v>0.2016434743456777</c:v>
                </c:pt>
                <c:pt idx="21198">
                  <c:v>0.20166103171438049</c:v>
                </c:pt>
                <c:pt idx="21199">
                  <c:v>0.20168109690115668</c:v>
                </c:pt>
                <c:pt idx="21200">
                  <c:v>0.20169948963535841</c:v>
                </c:pt>
                <c:pt idx="21201">
                  <c:v>0.20171537399720452</c:v>
                </c:pt>
                <c:pt idx="21202">
                  <c:v>0.20173000410726732</c:v>
                </c:pt>
                <c:pt idx="21203">
                  <c:v>0.20174588798442175</c:v>
                </c:pt>
                <c:pt idx="21204">
                  <c:v>0.20176344355511813</c:v>
                </c:pt>
                <c:pt idx="21205">
                  <c:v>0.20178434264220507</c:v>
                </c:pt>
                <c:pt idx="21206">
                  <c:v>0.20180649519765984</c:v>
                </c:pt>
                <c:pt idx="21207">
                  <c:v>0.20182613950610875</c:v>
                </c:pt>
                <c:pt idx="21208">
                  <c:v>0.20184327571535809</c:v>
                </c:pt>
                <c:pt idx="21209">
                  <c:v>0.20185999368529536</c:v>
                </c:pt>
                <c:pt idx="21210">
                  <c:v>0.20187629343689187</c:v>
                </c:pt>
                <c:pt idx="21211">
                  <c:v>0.20189217499059275</c:v>
                </c:pt>
                <c:pt idx="21212">
                  <c:v>0.20190889214306049</c:v>
                </c:pt>
                <c:pt idx="21213">
                  <c:v>0.20192728068800034</c:v>
                </c:pt>
                <c:pt idx="21214">
                  <c:v>0.20194650471435621</c:v>
                </c:pt>
                <c:pt idx="21215">
                  <c:v>0.20196656417393821</c:v>
                </c:pt>
                <c:pt idx="21216">
                  <c:v>0.20198578744512977</c:v>
                </c:pt>
                <c:pt idx="21217">
                  <c:v>0.20200459246155619</c:v>
                </c:pt>
                <c:pt idx="21218">
                  <c:v>0.20202339712436124</c:v>
                </c:pt>
                <c:pt idx="21219">
                  <c:v>0.20204345504159793</c:v>
                </c:pt>
                <c:pt idx="21220">
                  <c:v>0.20206267683476595</c:v>
                </c:pt>
                <c:pt idx="21221">
                  <c:v>0.20207897328303887</c:v>
                </c:pt>
                <c:pt idx="21222">
                  <c:v>0.20209485161822091</c:v>
                </c:pt>
                <c:pt idx="21223">
                  <c:v>0.20211031186022443</c:v>
                </c:pt>
                <c:pt idx="21224">
                  <c:v>0.20212368268758588</c:v>
                </c:pt>
                <c:pt idx="21225">
                  <c:v>0.20213621767587228</c:v>
                </c:pt>
                <c:pt idx="21226">
                  <c:v>0.20215334857242695</c:v>
                </c:pt>
                <c:pt idx="21227">
                  <c:v>0.20217298606842904</c:v>
                </c:pt>
                <c:pt idx="21228">
                  <c:v>0.20219136975775195</c:v>
                </c:pt>
                <c:pt idx="21229">
                  <c:v>0.20220766410893942</c:v>
                </c:pt>
                <c:pt idx="21230">
                  <c:v>0.20222521157483539</c:v>
                </c:pt>
                <c:pt idx="21231">
                  <c:v>0.20224442987466817</c:v>
                </c:pt>
                <c:pt idx="21232">
                  <c:v>0.20226406558216123</c:v>
                </c:pt>
                <c:pt idx="21233">
                  <c:v>0.20228453644116301</c:v>
                </c:pt>
                <c:pt idx="21234">
                  <c:v>0.20230333584050178</c:v>
                </c:pt>
                <c:pt idx="21235">
                  <c:v>0.2023208816276959</c:v>
                </c:pt>
                <c:pt idx="21236">
                  <c:v>0.20233759161500503</c:v>
                </c:pt>
                <c:pt idx="21237">
                  <c:v>0.20235471906222022</c:v>
                </c:pt>
                <c:pt idx="21238">
                  <c:v>0.20237142848412029</c:v>
                </c:pt>
                <c:pt idx="21239">
                  <c:v>0.20238771990165569</c:v>
                </c:pt>
                <c:pt idx="21240">
                  <c:v>0.20240568192617714</c:v>
                </c:pt>
                <c:pt idx="21241">
                  <c:v>0.20242406133822841</c:v>
                </c:pt>
                <c:pt idx="21242">
                  <c:v>0.20244285811479082</c:v>
                </c:pt>
                <c:pt idx="21243">
                  <c:v>0.2024612368435848</c:v>
                </c:pt>
                <c:pt idx="21244">
                  <c:v>0.20248170366676049</c:v>
                </c:pt>
                <c:pt idx="21245">
                  <c:v>0.2025030054255974</c:v>
                </c:pt>
                <c:pt idx="21246">
                  <c:v>0.20252388906239183</c:v>
                </c:pt>
                <c:pt idx="21247">
                  <c:v>0.20254560758202503</c:v>
                </c:pt>
                <c:pt idx="21248">
                  <c:v>0.20256732562997409</c:v>
                </c:pt>
                <c:pt idx="21249">
                  <c:v>0.20258611971384768</c:v>
                </c:pt>
                <c:pt idx="21250">
                  <c:v>0.20260282526965617</c:v>
                </c:pt>
                <c:pt idx="21251">
                  <c:v>0.20261994817473741</c:v>
                </c:pt>
                <c:pt idx="21252">
                  <c:v>0.20263707078662924</c:v>
                </c:pt>
                <c:pt idx="21253">
                  <c:v>0.20265502833290222</c:v>
                </c:pt>
                <c:pt idx="21254">
                  <c:v>0.20267507358505968</c:v>
                </c:pt>
                <c:pt idx="21255">
                  <c:v>0.20269553603218959</c:v>
                </c:pt>
                <c:pt idx="21256">
                  <c:v>0.20271474529539812</c:v>
                </c:pt>
                <c:pt idx="21257">
                  <c:v>0.20273270144689426</c:v>
                </c:pt>
                <c:pt idx="21258">
                  <c:v>0.20275065727597258</c:v>
                </c:pt>
                <c:pt idx="21259">
                  <c:v>0.20276944791464421</c:v>
                </c:pt>
                <c:pt idx="21260">
                  <c:v>0.20278740308392751</c:v>
                </c:pt>
                <c:pt idx="21261">
                  <c:v>0.20280452282881828</c:v>
                </c:pt>
                <c:pt idx="21262">
                  <c:v>0.20282247736834236</c:v>
                </c:pt>
                <c:pt idx="21263">
                  <c:v>0.202842101728855</c:v>
                </c:pt>
                <c:pt idx="21264">
                  <c:v>0.20286339581204449</c:v>
                </c:pt>
                <c:pt idx="21265">
                  <c:v>0.20288468944180524</c:v>
                </c:pt>
                <c:pt idx="21266">
                  <c:v>0.2029059826181572</c:v>
                </c:pt>
                <c:pt idx="21267">
                  <c:v>0.20292644034091714</c:v>
                </c:pt>
                <c:pt idx="21268">
                  <c:v>0.20294648015334543</c:v>
                </c:pt>
                <c:pt idx="21269">
                  <c:v>0.20296610208055721</c:v>
                </c:pt>
                <c:pt idx="21270">
                  <c:v>0.20298614109819532</c:v>
                </c:pt>
                <c:pt idx="21271">
                  <c:v>0.20300659718117739</c:v>
                </c:pt>
                <c:pt idx="21272">
                  <c:v>0.20302621792882439</c:v>
                </c:pt>
                <c:pt idx="21273">
                  <c:v>0.20304500339029743</c:v>
                </c:pt>
                <c:pt idx="21274">
                  <c:v>0.20306211872574242</c:v>
                </c:pt>
                <c:pt idx="21275">
                  <c:v>0.2030792337682582</c:v>
                </c:pt>
                <c:pt idx="21276">
                  <c:v>0.20309760080510461</c:v>
                </c:pt>
                <c:pt idx="21277">
                  <c:v>0.20311596750460911</c:v>
                </c:pt>
                <c:pt idx="21278">
                  <c:v>0.2031334990394579</c:v>
                </c:pt>
                <c:pt idx="21279">
                  <c:v>0.20315144767338986</c:v>
                </c:pt>
                <c:pt idx="21280">
                  <c:v>0.20317064818095182</c:v>
                </c:pt>
                <c:pt idx="21281">
                  <c:v>0.2031894309294569</c:v>
                </c:pt>
                <c:pt idx="21282">
                  <c:v>0.20320863070774206</c:v>
                </c:pt>
                <c:pt idx="21283">
                  <c:v>0.20322616061815188</c:v>
                </c:pt>
                <c:pt idx="21284">
                  <c:v>0.20324160337986921</c:v>
                </c:pt>
                <c:pt idx="21285">
                  <c:v>0.20325788062730343</c:v>
                </c:pt>
                <c:pt idx="21286">
                  <c:v>0.20327457496483467</c:v>
                </c:pt>
                <c:pt idx="21287">
                  <c:v>0.20329210371929651</c:v>
                </c:pt>
                <c:pt idx="21288">
                  <c:v>0.20330963216650591</c:v>
                </c:pt>
                <c:pt idx="21289">
                  <c:v>0.20332716030647441</c:v>
                </c:pt>
                <c:pt idx="21290">
                  <c:v>0.20334635744059329</c:v>
                </c:pt>
                <c:pt idx="21291">
                  <c:v>0.20336513688911656</c:v>
                </c:pt>
                <c:pt idx="21292">
                  <c:v>0.20338224674629363</c:v>
                </c:pt>
                <c:pt idx="21293">
                  <c:v>0.20340102552085371</c:v>
                </c:pt>
                <c:pt idx="21294">
                  <c:v>0.20342105582503553</c:v>
                </c:pt>
                <c:pt idx="21295">
                  <c:v>0.20344150301339131</c:v>
                </c:pt>
                <c:pt idx="21296">
                  <c:v>0.20346236706034132</c:v>
                </c:pt>
                <c:pt idx="21297">
                  <c:v>0.20348364793978468</c:v>
                </c:pt>
                <c:pt idx="21298">
                  <c:v>0.20350409384836102</c:v>
                </c:pt>
                <c:pt idx="21299">
                  <c:v>0.20352203583191444</c:v>
                </c:pt>
                <c:pt idx="21300">
                  <c:v>0.20353789127037206</c:v>
                </c:pt>
                <c:pt idx="21301">
                  <c:v>0.20355416369580856</c:v>
                </c:pt>
                <c:pt idx="21302">
                  <c:v>0.20357252201175038</c:v>
                </c:pt>
                <c:pt idx="21303">
                  <c:v>0.2035912972135481</c:v>
                </c:pt>
                <c:pt idx="21304">
                  <c:v>0.20360923763258251</c:v>
                </c:pt>
                <c:pt idx="21305">
                  <c:v>0.20362717772976408</c:v>
                </c:pt>
                <c:pt idx="21306">
                  <c:v>0.20364636910532752</c:v>
                </c:pt>
                <c:pt idx="21307">
                  <c:v>0.20366722887842409</c:v>
                </c:pt>
                <c:pt idx="21308">
                  <c:v>0.20368683666839094</c:v>
                </c:pt>
                <c:pt idx="21309">
                  <c:v>0.20370477537350468</c:v>
                </c:pt>
                <c:pt idx="21310">
                  <c:v>0.20372229658877677</c:v>
                </c:pt>
                <c:pt idx="21311">
                  <c:v>0.20373981749706113</c:v>
                </c:pt>
                <c:pt idx="21312">
                  <c:v>0.20375692094476189</c:v>
                </c:pt>
                <c:pt idx="21313">
                  <c:v>0.20377277265947968</c:v>
                </c:pt>
                <c:pt idx="21314">
                  <c:v>0.2037869555596577</c:v>
                </c:pt>
                <c:pt idx="21315">
                  <c:v>0.20380030398783891</c:v>
                </c:pt>
                <c:pt idx="21316">
                  <c:v>0.20381448649755127</c:v>
                </c:pt>
                <c:pt idx="21317">
                  <c:v>0.2038290859298002</c:v>
                </c:pt>
                <c:pt idx="21318">
                  <c:v>0.20384493650062979</c:v>
                </c:pt>
                <c:pt idx="21319">
                  <c:v>0.20386078682022257</c:v>
                </c:pt>
                <c:pt idx="21320">
                  <c:v>0.20387580268072533</c:v>
                </c:pt>
                <c:pt idx="21321">
                  <c:v>0.20389123541351026</c:v>
                </c:pt>
                <c:pt idx="21322">
                  <c:v>0.20390750209024328</c:v>
                </c:pt>
                <c:pt idx="21323">
                  <c:v>0.20392251724929777</c:v>
                </c:pt>
                <c:pt idx="21324">
                  <c:v>0.20393628094704486</c:v>
                </c:pt>
                <c:pt idx="21325">
                  <c:v>0.20395087860128522</c:v>
                </c:pt>
                <c:pt idx="21326">
                  <c:v>0.20396631017549627</c:v>
                </c:pt>
                <c:pt idx="21327">
                  <c:v>0.20398090739139027</c:v>
                </c:pt>
                <c:pt idx="21328">
                  <c:v>0.20399592144830131</c:v>
                </c:pt>
                <c:pt idx="21329">
                  <c:v>0.20401343756312751</c:v>
                </c:pt>
                <c:pt idx="21330">
                  <c:v>0.20402970225217484</c:v>
                </c:pt>
                <c:pt idx="21331">
                  <c:v>0.20404179633664554</c:v>
                </c:pt>
                <c:pt idx="21332">
                  <c:v>0.20405097106177911</c:v>
                </c:pt>
                <c:pt idx="21333">
                  <c:v>0.20406056272987239</c:v>
                </c:pt>
                <c:pt idx="21334">
                  <c:v>0.20407140537432691</c:v>
                </c:pt>
                <c:pt idx="21335">
                  <c:v>0.20408308193688046</c:v>
                </c:pt>
                <c:pt idx="21336">
                  <c:v>0.20409559238832034</c:v>
                </c:pt>
                <c:pt idx="21337">
                  <c:v>0.20410601764496414</c:v>
                </c:pt>
                <c:pt idx="21338">
                  <c:v>0.20411435777202608</c:v>
                </c:pt>
                <c:pt idx="21339">
                  <c:v>0.20412394883215723</c:v>
                </c:pt>
                <c:pt idx="21340">
                  <c:v>0.20413604177686245</c:v>
                </c:pt>
                <c:pt idx="21341">
                  <c:v>0.2041502195258029</c:v>
                </c:pt>
                <c:pt idx="21342">
                  <c:v>0.2041656480241997</c:v>
                </c:pt>
                <c:pt idx="21343">
                  <c:v>0.20418065930768137</c:v>
                </c:pt>
                <c:pt idx="21344">
                  <c:v>0.2041931685384514</c:v>
                </c:pt>
                <c:pt idx="21345">
                  <c:v>0.20420400974521141</c:v>
                </c:pt>
                <c:pt idx="21346">
                  <c:v>0.20421485083444083</c:v>
                </c:pt>
                <c:pt idx="21347">
                  <c:v>0.20422610876424499</c:v>
                </c:pt>
                <c:pt idx="21348">
                  <c:v>0.20423611570656144</c:v>
                </c:pt>
                <c:pt idx="21349">
                  <c:v>0.20424570559898167</c:v>
                </c:pt>
                <c:pt idx="21350">
                  <c:v>0.20425571234519641</c:v>
                </c:pt>
                <c:pt idx="21351">
                  <c:v>0.20426655287393083</c:v>
                </c:pt>
                <c:pt idx="21352">
                  <c:v>0.20427655941153539</c:v>
                </c:pt>
                <c:pt idx="21353">
                  <c:v>0.20428364731508988</c:v>
                </c:pt>
                <c:pt idx="21354">
                  <c:v>0.20428865051088141</c:v>
                </c:pt>
                <c:pt idx="21355">
                  <c:v>0.20429281982158573</c:v>
                </c:pt>
                <c:pt idx="21356">
                  <c:v>0.20429740604328359</c:v>
                </c:pt>
                <c:pt idx="21357">
                  <c:v>0.20430407687366009</c:v>
                </c:pt>
                <c:pt idx="21358">
                  <c:v>0.20431241534905314</c:v>
                </c:pt>
                <c:pt idx="21359">
                  <c:v>0.2043215875916792</c:v>
                </c:pt>
                <c:pt idx="21360">
                  <c:v>0.2043320104925434</c:v>
                </c:pt>
                <c:pt idx="21361">
                  <c:v>0.20434159946539182</c:v>
                </c:pt>
                <c:pt idx="21362">
                  <c:v>0.20434827000096889</c:v>
                </c:pt>
                <c:pt idx="21363">
                  <c:v>0.20435285596836728</c:v>
                </c:pt>
                <c:pt idx="21364">
                  <c:v>0.20435952642885824</c:v>
                </c:pt>
                <c:pt idx="21365">
                  <c:v>0.20436953203616753</c:v>
                </c:pt>
                <c:pt idx="21366">
                  <c:v>0.20437953754336541</c:v>
                </c:pt>
                <c:pt idx="21367">
                  <c:v>0.20438704160806728</c:v>
                </c:pt>
                <c:pt idx="21368">
                  <c:v>0.20439496250416256</c:v>
                </c:pt>
                <c:pt idx="21369">
                  <c:v>0.20440330022174574</c:v>
                </c:pt>
                <c:pt idx="21370">
                  <c:v>0.20441122098905959</c:v>
                </c:pt>
                <c:pt idx="21371">
                  <c:v>0.20441830793821367</c:v>
                </c:pt>
                <c:pt idx="21372">
                  <c:v>0.20442456108693444</c:v>
                </c:pt>
                <c:pt idx="21373">
                  <c:v>0.20443081419655373</c:v>
                </c:pt>
                <c:pt idx="21374">
                  <c:v>0.20443748413704993</c:v>
                </c:pt>
                <c:pt idx="21375">
                  <c:v>0.2044437371658607</c:v>
                </c:pt>
                <c:pt idx="21376">
                  <c:v>0.20445082388457839</c:v>
                </c:pt>
                <c:pt idx="21377">
                  <c:v>0.20445832741436401</c:v>
                </c:pt>
                <c:pt idx="21378">
                  <c:v>0.204463746595305</c:v>
                </c:pt>
                <c:pt idx="21379">
                  <c:v>0.20446624774583433</c:v>
                </c:pt>
                <c:pt idx="21380">
                  <c:v>0.20446708146128717</c:v>
                </c:pt>
                <c:pt idx="21381">
                  <c:v>0.20446916574687843</c:v>
                </c:pt>
                <c:pt idx="21382">
                  <c:v>0.20447125002812533</c:v>
                </c:pt>
                <c:pt idx="21383">
                  <c:v>0.20447208373940787</c:v>
                </c:pt>
                <c:pt idx="21384">
                  <c:v>0.20447375115988742</c:v>
                </c:pt>
                <c:pt idx="21385">
                  <c:v>0.20447750284580141</c:v>
                </c:pt>
                <c:pt idx="21386">
                  <c:v>0.20448292192282821</c:v>
                </c:pt>
                <c:pt idx="21387">
                  <c:v>0.20448834097048918</c:v>
                </c:pt>
                <c:pt idx="21388">
                  <c:v>0.20449084205950474</c:v>
                </c:pt>
                <c:pt idx="21389">
                  <c:v>0.20449042521176999</c:v>
                </c:pt>
                <c:pt idx="21390">
                  <c:v>0.20449084205950474</c:v>
                </c:pt>
                <c:pt idx="21391">
                  <c:v>0.20449417683512883</c:v>
                </c:pt>
                <c:pt idx="21392">
                  <c:v>0.20449876213345344</c:v>
                </c:pt>
                <c:pt idx="21393">
                  <c:v>0.20450376425310138</c:v>
                </c:pt>
                <c:pt idx="21394">
                  <c:v>0.20450834950746585</c:v>
                </c:pt>
                <c:pt idx="21395">
                  <c:v>0.20451418525533957</c:v>
                </c:pt>
                <c:pt idx="21396">
                  <c:v>0.20452043780455584</c:v>
                </c:pt>
                <c:pt idx="21397">
                  <c:v>0.20452543981578133</c:v>
                </c:pt>
                <c:pt idx="21398">
                  <c:v>0.20453127546392189</c:v>
                </c:pt>
                <c:pt idx="21399">
                  <c:v>0.20453627742093744</c:v>
                </c:pt>
                <c:pt idx="21400">
                  <c:v>0.20454044569933852</c:v>
                </c:pt>
                <c:pt idx="21401">
                  <c:v>0.20454461396036511</c:v>
                </c:pt>
                <c:pt idx="21402">
                  <c:v>0.20454919902742713</c:v>
                </c:pt>
                <c:pt idx="21403">
                  <c:v>0.20455253360844916</c:v>
                </c:pt>
                <c:pt idx="21404">
                  <c:v>0.20455295043029517</c:v>
                </c:pt>
                <c:pt idx="21405">
                  <c:v>0.20455169996423592</c:v>
                </c:pt>
                <c:pt idx="21406">
                  <c:v>0.20454919902742713</c:v>
                </c:pt>
                <c:pt idx="21407">
                  <c:v>0.20455003267372471</c:v>
                </c:pt>
                <c:pt idx="21408">
                  <c:v>0.2045558681783522</c:v>
                </c:pt>
                <c:pt idx="21409">
                  <c:v>0.20456128683072933</c:v>
                </c:pt>
                <c:pt idx="21410">
                  <c:v>0.20456337091997898</c:v>
                </c:pt>
                <c:pt idx="21411">
                  <c:v>0.20456295410247663</c:v>
                </c:pt>
                <c:pt idx="21412">
                  <c:v>0.20456295410247663</c:v>
                </c:pt>
                <c:pt idx="21413">
                  <c:v>0.20456337091997898</c:v>
                </c:pt>
                <c:pt idx="21414">
                  <c:v>0.20456337091997898</c:v>
                </c:pt>
                <c:pt idx="21415">
                  <c:v>0.20456253728480034</c:v>
                </c:pt>
                <c:pt idx="21416">
                  <c:v>0.20456253728480034</c:v>
                </c:pt>
                <c:pt idx="21417">
                  <c:v>0.20456337091997898</c:v>
                </c:pt>
                <c:pt idx="21418">
                  <c:v>0.20456587182134578</c:v>
                </c:pt>
                <c:pt idx="21419">
                  <c:v>0.20456753908544856</c:v>
                </c:pt>
                <c:pt idx="21420">
                  <c:v>0.20456795590103991</c:v>
                </c:pt>
                <c:pt idx="21421">
                  <c:v>0.20457045679093994</c:v>
                </c:pt>
                <c:pt idx="21422">
                  <c:v>0.20457254086107896</c:v>
                </c:pt>
                <c:pt idx="21423">
                  <c:v>0.20457420811406274</c:v>
                </c:pt>
                <c:pt idx="21424">
                  <c:v>0.2045775426116915</c:v>
                </c:pt>
                <c:pt idx="21425">
                  <c:v>0.20458004347761644</c:v>
                </c:pt>
                <c:pt idx="21426">
                  <c:v>0.20458046028799604</c:v>
                </c:pt>
                <c:pt idx="21427">
                  <c:v>0.20458212752777624</c:v>
                </c:pt>
                <c:pt idx="21428">
                  <c:v>0.20458462838223476</c:v>
                </c:pt>
                <c:pt idx="21429">
                  <c:v>0.20458629561506594</c:v>
                </c:pt>
                <c:pt idx="21430">
                  <c:v>0.2045871292304392</c:v>
                </c:pt>
                <c:pt idx="21431">
                  <c:v>0.20458837965219617</c:v>
                </c:pt>
                <c:pt idx="21432">
                  <c:v>0.20458963007238942</c:v>
                </c:pt>
                <c:pt idx="21433">
                  <c:v>0.20459213090808509</c:v>
                </c:pt>
                <c:pt idx="21434">
                  <c:v>0.20459671575728441</c:v>
                </c:pt>
                <c:pt idx="21435">
                  <c:v>0.20460088378376959</c:v>
                </c:pt>
                <c:pt idx="21436">
                  <c:v>0.20460296779049778</c:v>
                </c:pt>
                <c:pt idx="21437">
                  <c:v>0.20460380139197271</c:v>
                </c:pt>
                <c:pt idx="21438">
                  <c:v>0.20460296779049778</c:v>
                </c:pt>
                <c:pt idx="21439">
                  <c:v>0.20460338459132249</c:v>
                </c:pt>
                <c:pt idx="21440">
                  <c:v>0.20460505179288271</c:v>
                </c:pt>
                <c:pt idx="21441">
                  <c:v>0.20460838618766525</c:v>
                </c:pt>
                <c:pt idx="21442">
                  <c:v>0.20461088697645541</c:v>
                </c:pt>
                <c:pt idx="21443">
                  <c:v>0.20461088697645541</c:v>
                </c:pt>
                <c:pt idx="21444">
                  <c:v>0.20461047017875786</c:v>
                </c:pt>
                <c:pt idx="21445">
                  <c:v>0.20461130377397921</c:v>
                </c:pt>
                <c:pt idx="21446">
                  <c:v>0.20461213736850531</c:v>
                </c:pt>
                <c:pt idx="21447">
                  <c:v>0.20461422135178098</c:v>
                </c:pt>
                <c:pt idx="21448">
                  <c:v>0.20461755571598858</c:v>
                </c:pt>
                <c:pt idx="21449">
                  <c:v>0.20462047327554983</c:v>
                </c:pt>
                <c:pt idx="21450">
                  <c:v>0.20462255724145387</c:v>
                </c:pt>
                <c:pt idx="21451">
                  <c:v>0.20462214044862051</c:v>
                </c:pt>
                <c:pt idx="21452">
                  <c:v>0.20461922289392331</c:v>
                </c:pt>
                <c:pt idx="21453">
                  <c:v>0.20461672212597889</c:v>
                </c:pt>
                <c:pt idx="21454">
                  <c:v>0.20461755571598858</c:v>
                </c:pt>
                <c:pt idx="21455">
                  <c:v>0.20462005648184806</c:v>
                </c:pt>
                <c:pt idx="21456">
                  <c:v>0.20462130686243299</c:v>
                </c:pt>
                <c:pt idx="21457">
                  <c:v>0.20462172365561318</c:v>
                </c:pt>
                <c:pt idx="21458">
                  <c:v>0.20462255724145387</c:v>
                </c:pt>
                <c:pt idx="21459">
                  <c:v>0.20462380761891136</c:v>
                </c:pt>
                <c:pt idx="21460">
                  <c:v>0.20462380761891136</c:v>
                </c:pt>
                <c:pt idx="21461">
                  <c:v>0.20462214044862051</c:v>
                </c:pt>
                <c:pt idx="21462">
                  <c:v>0.20461880609970004</c:v>
                </c:pt>
                <c:pt idx="21463">
                  <c:v>0.20461505494387527</c:v>
                </c:pt>
                <c:pt idx="21464">
                  <c:v>0.20461255416550789</c:v>
                </c:pt>
                <c:pt idx="21465">
                  <c:v>0.20461130377397921</c:v>
                </c:pt>
                <c:pt idx="21466">
                  <c:v>0.20461047017875786</c:v>
                </c:pt>
                <c:pt idx="21467">
                  <c:v>0.20461005338088664</c:v>
                </c:pt>
                <c:pt idx="21468">
                  <c:v>0.20461130377397921</c:v>
                </c:pt>
                <c:pt idx="21469">
                  <c:v>0.20461338775899199</c:v>
                </c:pt>
                <c:pt idx="21470">
                  <c:v>0.20461672212597889</c:v>
                </c:pt>
                <c:pt idx="21471">
                  <c:v>0.20462089006907822</c:v>
                </c:pt>
                <c:pt idx="21472">
                  <c:v>0.20462547478642329</c:v>
                </c:pt>
                <c:pt idx="21473">
                  <c:v>0.20462880911310788</c:v>
                </c:pt>
                <c:pt idx="21474">
                  <c:v>0.20462880911310788</c:v>
                </c:pt>
                <c:pt idx="21475">
                  <c:v>0.20462797553247924</c:v>
                </c:pt>
                <c:pt idx="21476">
                  <c:v>0.20462797553247924</c:v>
                </c:pt>
                <c:pt idx="21477">
                  <c:v>0.20463089306164028</c:v>
                </c:pt>
                <c:pt idx="21478">
                  <c:v>0.20463756166775987</c:v>
                </c:pt>
                <c:pt idx="21479">
                  <c:v>0.20464464701303603</c:v>
                </c:pt>
                <c:pt idx="21480">
                  <c:v>0.20464923162146387</c:v>
                </c:pt>
                <c:pt idx="21481">
                  <c:v>0.20465048196556881</c:v>
                </c:pt>
                <c:pt idx="21482">
                  <c:v>0.20465131552743707</c:v>
                </c:pt>
                <c:pt idx="21483">
                  <c:v>0.20465381620887255</c:v>
                </c:pt>
                <c:pt idx="21484">
                  <c:v>0.20465756721930117</c:v>
                </c:pt>
                <c:pt idx="21485">
                  <c:v>0.20465798399736923</c:v>
                </c:pt>
                <c:pt idx="21486">
                  <c:v>0.20465631688405495</c:v>
                </c:pt>
                <c:pt idx="21487">
                  <c:v>0.20465506654724563</c:v>
                </c:pt>
                <c:pt idx="21488">
                  <c:v>0.20465590010529228</c:v>
                </c:pt>
                <c:pt idx="21489">
                  <c:v>0.20465756721930117</c:v>
                </c:pt>
                <c:pt idx="21490">
                  <c:v>0.20465715044105948</c:v>
                </c:pt>
                <c:pt idx="21491">
                  <c:v>0.20465548332635589</c:v>
                </c:pt>
                <c:pt idx="21492">
                  <c:v>0.20465506654724563</c:v>
                </c:pt>
                <c:pt idx="21493">
                  <c:v>0.20465548332635589</c:v>
                </c:pt>
                <c:pt idx="21494">
                  <c:v>0.20465506654724563</c:v>
                </c:pt>
                <c:pt idx="21495">
                  <c:v>0.20465464976796169</c:v>
                </c:pt>
                <c:pt idx="21496">
                  <c:v>0.20465548332635589</c:v>
                </c:pt>
                <c:pt idx="21497">
                  <c:v>0.20465506654724563</c:v>
                </c:pt>
                <c:pt idx="21498">
                  <c:v>0.20465339942906771</c:v>
                </c:pt>
                <c:pt idx="21499">
                  <c:v>0.20465256586893638</c:v>
                </c:pt>
                <c:pt idx="21500">
                  <c:v>0.20465173230811037</c:v>
                </c:pt>
                <c:pt idx="21501">
                  <c:v>0.20465173230811037</c:v>
                </c:pt>
                <c:pt idx="21502">
                  <c:v>0.20465298264908888</c:v>
                </c:pt>
                <c:pt idx="21503">
                  <c:v>0.20465464976796169</c:v>
                </c:pt>
                <c:pt idx="21504">
                  <c:v>0.20465631688405495</c:v>
                </c:pt>
                <c:pt idx="21505">
                  <c:v>0.20465923433053071</c:v>
                </c:pt>
                <c:pt idx="21506">
                  <c:v>0.20466340209644593</c:v>
                </c:pt>
                <c:pt idx="21507">
                  <c:v>0.20466631952225103</c:v>
                </c:pt>
                <c:pt idx="21508">
                  <c:v>0.20466715307091771</c:v>
                </c:pt>
                <c:pt idx="21509">
                  <c:v>0.20466715307091771</c:v>
                </c:pt>
                <c:pt idx="21510">
                  <c:v>0.2046675698449904</c:v>
                </c:pt>
                <c:pt idx="21511">
                  <c:v>0.20466882016616691</c:v>
                </c:pt>
                <c:pt idx="21512">
                  <c:v>0.20467048725863665</c:v>
                </c:pt>
                <c:pt idx="21513">
                  <c:v>0.20467048725863665</c:v>
                </c:pt>
                <c:pt idx="21514">
                  <c:v>0.20467048725863665</c:v>
                </c:pt>
                <c:pt idx="21515">
                  <c:v>0.20467048725863665</c:v>
                </c:pt>
                <c:pt idx="21516">
                  <c:v>0.20467007048577968</c:v>
                </c:pt>
                <c:pt idx="21517">
                  <c:v>0.20466882016616691</c:v>
                </c:pt>
                <c:pt idx="21518">
                  <c:v>0.20466965371274901</c:v>
                </c:pt>
                <c:pt idx="21519">
                  <c:v>0.20467090403131968</c:v>
                </c:pt>
                <c:pt idx="21520">
                  <c:v>0.2046713208038293</c:v>
                </c:pt>
                <c:pt idx="21521">
                  <c:v>0.2046713208038293</c:v>
                </c:pt>
                <c:pt idx="21522">
                  <c:v>0.20467048725863665</c:v>
                </c:pt>
                <c:pt idx="21523">
                  <c:v>0.20466965371274901</c:v>
                </c:pt>
                <c:pt idx="21524">
                  <c:v>0.20467048725863665</c:v>
                </c:pt>
                <c:pt idx="21525">
                  <c:v>0.20467090403131968</c:v>
                </c:pt>
                <c:pt idx="21526">
                  <c:v>0.20466882016616691</c:v>
                </c:pt>
                <c:pt idx="21527">
                  <c:v>0.2046667362966712</c:v>
                </c:pt>
                <c:pt idx="21528">
                  <c:v>0.20466798661888955</c:v>
                </c:pt>
                <c:pt idx="21529">
                  <c:v>0.2046717375761653</c:v>
                </c:pt>
                <c:pt idx="21530">
                  <c:v>0.20467632206039504</c:v>
                </c:pt>
                <c:pt idx="21531">
                  <c:v>0.20467965621754286</c:v>
                </c:pt>
                <c:pt idx="21532">
                  <c:v>0.20467923944850738</c:v>
                </c:pt>
                <c:pt idx="21533">
                  <c:v>0.20467590528996985</c:v>
                </c:pt>
                <c:pt idx="21534">
                  <c:v>0.2046717375761653</c:v>
                </c:pt>
                <c:pt idx="21535">
                  <c:v>0.20466965371274901</c:v>
                </c:pt>
                <c:pt idx="21536">
                  <c:v>0.20466965371274901</c:v>
                </c:pt>
                <c:pt idx="21537">
                  <c:v>0.20466840339261499</c:v>
                </c:pt>
                <c:pt idx="21538">
                  <c:v>0.20466506919794819</c:v>
                </c:pt>
                <c:pt idx="21539">
                  <c:v>0.20466215176849534</c:v>
                </c:pt>
                <c:pt idx="21540">
                  <c:v>0.20466256854465217</c:v>
                </c:pt>
                <c:pt idx="21541">
                  <c:v>0.20466423564754441</c:v>
                </c:pt>
                <c:pt idx="21542">
                  <c:v>0.20466590274765689</c:v>
                </c:pt>
                <c:pt idx="21543">
                  <c:v>0.2046667362966712</c:v>
                </c:pt>
                <c:pt idx="21544">
                  <c:v>0.20466590274765689</c:v>
                </c:pt>
                <c:pt idx="21545">
                  <c:v>0.2046638188720819</c:v>
                </c:pt>
                <c:pt idx="21546">
                  <c:v>0.2046638188720819</c:v>
                </c:pt>
                <c:pt idx="21547">
                  <c:v>0.20466465242283299</c:v>
                </c:pt>
                <c:pt idx="21548">
                  <c:v>0.2046638188720819</c:v>
                </c:pt>
                <c:pt idx="21549">
                  <c:v>0.20466340209644593</c:v>
                </c:pt>
                <c:pt idx="21550">
                  <c:v>0.20466423564754441</c:v>
                </c:pt>
                <c:pt idx="21551">
                  <c:v>0.20466590274765689</c:v>
                </c:pt>
                <c:pt idx="21552">
                  <c:v>0.2046667362966712</c:v>
                </c:pt>
                <c:pt idx="21553">
                  <c:v>0.20466465242283299</c:v>
                </c:pt>
                <c:pt idx="21554">
                  <c:v>0.20466048466212944</c:v>
                </c:pt>
                <c:pt idx="21555">
                  <c:v>0.20465548332635589</c:v>
                </c:pt>
                <c:pt idx="21556">
                  <c:v>0.20465131552743707</c:v>
                </c:pt>
                <c:pt idx="21557">
                  <c:v>0.20464714771114784</c:v>
                </c:pt>
                <c:pt idx="21558">
                  <c:v>0.20464381344560925</c:v>
                </c:pt>
                <c:pt idx="21559">
                  <c:v>0.20464089595414348</c:v>
                </c:pt>
                <c:pt idx="21560">
                  <c:v>0.20463631130749996</c:v>
                </c:pt>
                <c:pt idx="21561">
                  <c:v>0.20463005948274843</c:v>
                </c:pt>
                <c:pt idx="21562">
                  <c:v>0.20462339082659944</c:v>
                </c:pt>
                <c:pt idx="21563">
                  <c:v>0.20461880609970004</c:v>
                </c:pt>
                <c:pt idx="21564">
                  <c:v>0.2046163053307137</c:v>
                </c:pt>
                <c:pt idx="21565">
                  <c:v>0.20461380455547343</c:v>
                </c:pt>
                <c:pt idx="21566">
                  <c:v>0.20461130377397921</c:v>
                </c:pt>
                <c:pt idx="21567">
                  <c:v>0.20461005338088664</c:v>
                </c:pt>
                <c:pt idx="21568">
                  <c:v>0.20461005338088664</c:v>
                </c:pt>
                <c:pt idx="21569">
                  <c:v>0.20461130377397921</c:v>
                </c:pt>
                <c:pt idx="21570">
                  <c:v>0.20461297096233691</c:v>
                </c:pt>
                <c:pt idx="21571">
                  <c:v>0.20461380455547343</c:v>
                </c:pt>
                <c:pt idx="21572">
                  <c:v>0.20461463814791514</c:v>
                </c:pt>
                <c:pt idx="21573">
                  <c:v>0.20461588853527476</c:v>
                </c:pt>
                <c:pt idx="21574">
                  <c:v>0.20461713892107078</c:v>
                </c:pt>
                <c:pt idx="21575">
                  <c:v>0.20461797251073291</c:v>
                </c:pt>
                <c:pt idx="21576">
                  <c:v>0.20461838930530357</c:v>
                </c:pt>
                <c:pt idx="21577">
                  <c:v>0.20461838930530357</c:v>
                </c:pt>
                <c:pt idx="21578">
                  <c:v>0.20461880609970004</c:v>
                </c:pt>
                <c:pt idx="21579">
                  <c:v>0.20462005648184806</c:v>
                </c:pt>
                <c:pt idx="21580">
                  <c:v>0.20462089006907822</c:v>
                </c:pt>
                <c:pt idx="21581">
                  <c:v>0.20462047327554983</c:v>
                </c:pt>
                <c:pt idx="21582">
                  <c:v>0.20462047327554983</c:v>
                </c:pt>
                <c:pt idx="21583">
                  <c:v>0.20462214044862051</c:v>
                </c:pt>
                <c:pt idx="21584">
                  <c:v>0.20462339082659944</c:v>
                </c:pt>
                <c:pt idx="21585">
                  <c:v>0.20462255724145387</c:v>
                </c:pt>
                <c:pt idx="21586">
                  <c:v>0.20462130686243299</c:v>
                </c:pt>
                <c:pt idx="21587">
                  <c:v>0.20462047327554983</c:v>
                </c:pt>
                <c:pt idx="21588">
                  <c:v>0.20462047327554983</c:v>
                </c:pt>
                <c:pt idx="21589">
                  <c:v>0.20462047327554983</c:v>
                </c:pt>
                <c:pt idx="21590">
                  <c:v>0.20462172365561318</c:v>
                </c:pt>
                <c:pt idx="21591">
                  <c:v>0.20462297403411339</c:v>
                </c:pt>
                <c:pt idx="21592">
                  <c:v>0.20462297403411339</c:v>
                </c:pt>
                <c:pt idx="21593">
                  <c:v>0.20462172365561318</c:v>
                </c:pt>
                <c:pt idx="21594">
                  <c:v>0.20462047327554983</c:v>
                </c:pt>
                <c:pt idx="21595">
                  <c:v>0.20462047327554983</c:v>
                </c:pt>
                <c:pt idx="21596">
                  <c:v>0.20462172365561318</c:v>
                </c:pt>
                <c:pt idx="21597">
                  <c:v>0.20462547478642329</c:v>
                </c:pt>
                <c:pt idx="21598">
                  <c:v>0.20462880911310788</c:v>
                </c:pt>
                <c:pt idx="21599">
                  <c:v>0.20463047627228123</c:v>
                </c:pt>
                <c:pt idx="21600">
                  <c:v>0.20462880911310788</c:v>
                </c:pt>
                <c:pt idx="21601">
                  <c:v>0.2046263083691367</c:v>
                </c:pt>
                <c:pt idx="21602">
                  <c:v>0.20462589157786693</c:v>
                </c:pt>
                <c:pt idx="21603">
                  <c:v>0.20462797553247924</c:v>
                </c:pt>
                <c:pt idx="21604">
                  <c:v>0.20463005948274843</c:v>
                </c:pt>
                <c:pt idx="21605">
                  <c:v>0.20462797553247924</c:v>
                </c:pt>
                <c:pt idx="21606">
                  <c:v>0.20462464120301468</c:v>
                </c:pt>
                <c:pt idx="21607">
                  <c:v>0.20462380761891136</c:v>
                </c:pt>
                <c:pt idx="21608">
                  <c:v>0.20462464120301468</c:v>
                </c:pt>
                <c:pt idx="21609">
                  <c:v>0.20462380761891136</c:v>
                </c:pt>
                <c:pt idx="21610">
                  <c:v>0.20462172365561318</c:v>
                </c:pt>
                <c:pt idx="21611">
                  <c:v>0.20462172365561318</c:v>
                </c:pt>
                <c:pt idx="21612">
                  <c:v>0.20462089006907822</c:v>
                </c:pt>
                <c:pt idx="21613">
                  <c:v>0.20461963968797275</c:v>
                </c:pt>
                <c:pt idx="21614">
                  <c:v>0.20461963968797275</c:v>
                </c:pt>
                <c:pt idx="21615">
                  <c:v>0.20462005648184806</c:v>
                </c:pt>
                <c:pt idx="21616">
                  <c:v>0.20461963968797275</c:v>
                </c:pt>
                <c:pt idx="21617">
                  <c:v>0.20461797251073291</c:v>
                </c:pt>
                <c:pt idx="21618">
                  <c:v>0.20461588853527476</c:v>
                </c:pt>
                <c:pt idx="21619">
                  <c:v>0.20461338775899199</c:v>
                </c:pt>
                <c:pt idx="21620">
                  <c:v>0.20461130377397921</c:v>
                </c:pt>
                <c:pt idx="21621">
                  <c:v>0.20461297096233691</c:v>
                </c:pt>
                <c:pt idx="21622">
                  <c:v>0.20461672212597889</c:v>
                </c:pt>
                <c:pt idx="21623">
                  <c:v>0.20461922289392331</c:v>
                </c:pt>
                <c:pt idx="21624">
                  <c:v>0.20461797251073291</c:v>
                </c:pt>
                <c:pt idx="21625">
                  <c:v>0.20461463814791514</c:v>
                </c:pt>
                <c:pt idx="21626">
                  <c:v>0.20461088697645541</c:v>
                </c:pt>
                <c:pt idx="21627">
                  <c:v>0.20460796938892514</c:v>
                </c:pt>
                <c:pt idx="21628">
                  <c:v>0.20460630219222914</c:v>
                </c:pt>
                <c:pt idx="21629">
                  <c:v>0.20460463499275303</c:v>
                </c:pt>
                <c:pt idx="21630">
                  <c:v>0.20460296779049778</c:v>
                </c:pt>
                <c:pt idx="21631">
                  <c:v>0.20460255098949942</c:v>
                </c:pt>
                <c:pt idx="21632">
                  <c:v>0.20460380139197271</c:v>
                </c:pt>
                <c:pt idx="21633">
                  <c:v>0.20460380139197271</c:v>
                </c:pt>
                <c:pt idx="21634">
                  <c:v>0.20460213418832773</c:v>
                </c:pt>
                <c:pt idx="21635">
                  <c:v>0.2045996333776483</c:v>
                </c:pt>
                <c:pt idx="21636">
                  <c:v>0.20459796616705414</c:v>
                </c:pt>
                <c:pt idx="21637">
                  <c:v>0.20459713256071474</c:v>
                </c:pt>
                <c:pt idx="21638">
                  <c:v>0.20460046698190276</c:v>
                </c:pt>
                <c:pt idx="21639">
                  <c:v>0.20460546859283849</c:v>
                </c:pt>
                <c:pt idx="21640">
                  <c:v>0.20460838618766525</c:v>
                </c:pt>
                <c:pt idx="21641">
                  <c:v>0.20460880298623091</c:v>
                </c:pt>
                <c:pt idx="21642">
                  <c:v>0.20460963658284204</c:v>
                </c:pt>
                <c:pt idx="21643">
                  <c:v>0.20461005338088664</c:v>
                </c:pt>
                <c:pt idx="21644">
                  <c:v>0.20460963658284204</c:v>
                </c:pt>
                <c:pt idx="21645">
                  <c:v>0.20460921978462324</c:v>
                </c:pt>
                <c:pt idx="21646">
                  <c:v>0.20460921978462324</c:v>
                </c:pt>
                <c:pt idx="21647">
                  <c:v>0.20461047017875786</c:v>
                </c:pt>
                <c:pt idx="21648">
                  <c:v>0.20461338775899199</c:v>
                </c:pt>
                <c:pt idx="21649">
                  <c:v>0.20461797251073291</c:v>
                </c:pt>
                <c:pt idx="21650">
                  <c:v>0.20462297403411339</c:v>
                </c:pt>
                <c:pt idx="21651">
                  <c:v>0.20462755874190403</c:v>
                </c:pt>
                <c:pt idx="21652">
                  <c:v>0.20463047627228123</c:v>
                </c:pt>
                <c:pt idx="21653">
                  <c:v>0.20463214342867508</c:v>
                </c:pt>
                <c:pt idx="21654">
                  <c:v>0.20463464415805438</c:v>
                </c:pt>
                <c:pt idx="21655">
                  <c:v>0.20463589452039932</c:v>
                </c:pt>
                <c:pt idx="21656">
                  <c:v>0.20463714488118045</c:v>
                </c:pt>
                <c:pt idx="21657">
                  <c:v>0.20463881202645656</c:v>
                </c:pt>
                <c:pt idx="21658">
                  <c:v>0.20463922881234153</c:v>
                </c:pt>
                <c:pt idx="21659">
                  <c:v>0.20463714488118045</c:v>
                </c:pt>
                <c:pt idx="21660">
                  <c:v>0.20463714488118045</c:v>
                </c:pt>
                <c:pt idx="21661">
                  <c:v>0.20464089595414348</c:v>
                </c:pt>
                <c:pt idx="21662">
                  <c:v>0.20464631414580536</c:v>
                </c:pt>
                <c:pt idx="21663">
                  <c:v>0.20465214908861037</c:v>
                </c:pt>
                <c:pt idx="21664">
                  <c:v>0.20465548332635589</c:v>
                </c:pt>
                <c:pt idx="21665">
                  <c:v>0.20465423298850408</c:v>
                </c:pt>
                <c:pt idx="21666">
                  <c:v>0.20465048196556881</c:v>
                </c:pt>
                <c:pt idx="21667">
                  <c:v>0.20464881483974789</c:v>
                </c:pt>
                <c:pt idx="21668">
                  <c:v>0.20464881483974789</c:v>
                </c:pt>
                <c:pt idx="21669">
                  <c:v>0.20464881483974789</c:v>
                </c:pt>
                <c:pt idx="21670">
                  <c:v>0.20464798127579531</c:v>
                </c:pt>
                <c:pt idx="21671">
                  <c:v>0.20464673092856331</c:v>
                </c:pt>
                <c:pt idx="21672">
                  <c:v>0.20464673092856331</c:v>
                </c:pt>
                <c:pt idx="21673">
                  <c:v>0.20464714771114784</c:v>
                </c:pt>
                <c:pt idx="21674">
                  <c:v>0.20464798127579531</c:v>
                </c:pt>
                <c:pt idx="21675">
                  <c:v>0.20464839805785853</c:v>
                </c:pt>
                <c:pt idx="21676">
                  <c:v>0.20464923162146387</c:v>
                </c:pt>
                <c:pt idx="21677">
                  <c:v>0.20465089874658982</c:v>
                </c:pt>
                <c:pt idx="21678">
                  <c:v>0.20465339942906771</c:v>
                </c:pt>
                <c:pt idx="21679">
                  <c:v>0.20465423298850408</c:v>
                </c:pt>
                <c:pt idx="21680">
                  <c:v>0.20465339942906771</c:v>
                </c:pt>
                <c:pt idx="21681">
                  <c:v>0.20465214908861037</c:v>
                </c:pt>
                <c:pt idx="21682">
                  <c:v>0.20465173230811037</c:v>
                </c:pt>
                <c:pt idx="21683">
                  <c:v>0.20465173230811037</c:v>
                </c:pt>
                <c:pt idx="21684">
                  <c:v>0.20465131552743707</c:v>
                </c:pt>
                <c:pt idx="21685">
                  <c:v>0.2046496484030057</c:v>
                </c:pt>
                <c:pt idx="21686">
                  <c:v>0.20464839805785853</c:v>
                </c:pt>
                <c:pt idx="21687">
                  <c:v>0.20464839805785853</c:v>
                </c:pt>
                <c:pt idx="21688">
                  <c:v>0.2046496484030057</c:v>
                </c:pt>
                <c:pt idx="21689">
                  <c:v>0.20465173230811037</c:v>
                </c:pt>
                <c:pt idx="21690">
                  <c:v>0.20465173230811037</c:v>
                </c:pt>
                <c:pt idx="21691">
                  <c:v>0.20465131552743707</c:v>
                </c:pt>
                <c:pt idx="21692">
                  <c:v>0.20465214908861037</c:v>
                </c:pt>
                <c:pt idx="21693">
                  <c:v>0.20465464976796169</c:v>
                </c:pt>
                <c:pt idx="21694">
                  <c:v>0.20465756721930117</c:v>
                </c:pt>
                <c:pt idx="21695">
                  <c:v>0.20466006788510341</c:v>
                </c:pt>
                <c:pt idx="21696">
                  <c:v>0.20466090143898127</c:v>
                </c:pt>
                <c:pt idx="21697">
                  <c:v>0.20466131821565933</c:v>
                </c:pt>
                <c:pt idx="21698">
                  <c:v>0.20466256854465217</c:v>
                </c:pt>
                <c:pt idx="21699">
                  <c:v>0.20466590274765689</c:v>
                </c:pt>
                <c:pt idx="21700">
                  <c:v>0.2046675698449904</c:v>
                </c:pt>
                <c:pt idx="21701">
                  <c:v>0.20466882016616691</c:v>
                </c:pt>
                <c:pt idx="21702">
                  <c:v>0.20466965371274901</c:v>
                </c:pt>
                <c:pt idx="21703">
                  <c:v>0.20466965371274901</c:v>
                </c:pt>
                <c:pt idx="21704">
                  <c:v>0.20466882016616691</c:v>
                </c:pt>
                <c:pt idx="21705">
                  <c:v>0.20466882016616691</c:v>
                </c:pt>
                <c:pt idx="21706">
                  <c:v>0.20467048725863665</c:v>
                </c:pt>
                <c:pt idx="21707">
                  <c:v>0.2046713208038293</c:v>
                </c:pt>
                <c:pt idx="21708">
                  <c:v>0.20467090403131968</c:v>
                </c:pt>
                <c:pt idx="21709">
                  <c:v>0.20467215434832731</c:v>
                </c:pt>
                <c:pt idx="21710">
                  <c:v>0.20467298789213054</c:v>
                </c:pt>
                <c:pt idx="21711">
                  <c:v>0.20467340466377137</c:v>
                </c:pt>
                <c:pt idx="21712">
                  <c:v>0.2046742382065323</c:v>
                </c:pt>
                <c:pt idx="21713">
                  <c:v>0.20467590528996985</c:v>
                </c:pt>
                <c:pt idx="21714">
                  <c:v>0.20467798914035859</c:v>
                </c:pt>
                <c:pt idx="21715">
                  <c:v>0.20467882267929813</c:v>
                </c:pt>
                <c:pt idx="21716">
                  <c:v>0.20467673883064647</c:v>
                </c:pt>
                <c:pt idx="21717">
                  <c:v>0.20467298789213054</c:v>
                </c:pt>
                <c:pt idx="21718">
                  <c:v>0.20467007048577968</c:v>
                </c:pt>
                <c:pt idx="21719">
                  <c:v>0.2046675698449904</c:v>
                </c:pt>
                <c:pt idx="21720">
                  <c:v>0.20466631952225103</c:v>
                </c:pt>
                <c:pt idx="21721">
                  <c:v>0.20466715307091771</c:v>
                </c:pt>
                <c:pt idx="21722">
                  <c:v>0.20466715307091771</c:v>
                </c:pt>
                <c:pt idx="21723">
                  <c:v>0.20466548597288944</c:v>
                </c:pt>
                <c:pt idx="21724">
                  <c:v>0.2046638188720819</c:v>
                </c:pt>
                <c:pt idx="21725">
                  <c:v>0.20466256854465217</c:v>
                </c:pt>
                <c:pt idx="21726">
                  <c:v>0.20466131821565933</c:v>
                </c:pt>
                <c:pt idx="21727">
                  <c:v>0.20466131821565933</c:v>
                </c:pt>
                <c:pt idx="21728">
                  <c:v>0.20466131821565933</c:v>
                </c:pt>
                <c:pt idx="21729">
                  <c:v>0.20465881755298396</c:v>
                </c:pt>
                <c:pt idx="21730">
                  <c:v>0.20465715044105948</c:v>
                </c:pt>
                <c:pt idx="21731">
                  <c:v>0.20465923433053071</c:v>
                </c:pt>
                <c:pt idx="21732">
                  <c:v>0.20466256854465217</c:v>
                </c:pt>
                <c:pt idx="21733">
                  <c:v>0.2046638188720819</c:v>
                </c:pt>
                <c:pt idx="21734">
                  <c:v>0.20466465242283299</c:v>
                </c:pt>
                <c:pt idx="21735">
                  <c:v>0.20466631952225103</c:v>
                </c:pt>
                <c:pt idx="21736">
                  <c:v>0.20466798661888955</c:v>
                </c:pt>
                <c:pt idx="21737">
                  <c:v>0.20466965371274901</c:v>
                </c:pt>
                <c:pt idx="21738">
                  <c:v>0.20467090403131968</c:v>
                </c:pt>
                <c:pt idx="21739">
                  <c:v>0.2046713208038293</c:v>
                </c:pt>
                <c:pt idx="21740">
                  <c:v>0.20467257112031562</c:v>
                </c:pt>
                <c:pt idx="21741">
                  <c:v>0.20467340466377137</c:v>
                </c:pt>
                <c:pt idx="21742">
                  <c:v>0.20467215434832731</c:v>
                </c:pt>
                <c:pt idx="21743">
                  <c:v>0.20466923693954464</c:v>
                </c:pt>
                <c:pt idx="21744">
                  <c:v>0.2046675698449904</c:v>
                </c:pt>
                <c:pt idx="21745">
                  <c:v>0.20466590274765689</c:v>
                </c:pt>
                <c:pt idx="21746">
                  <c:v>0.20466423564754441</c:v>
                </c:pt>
                <c:pt idx="21747">
                  <c:v>0.20466298532063584</c:v>
                </c:pt>
                <c:pt idx="21748">
                  <c:v>0.20466215176849534</c:v>
                </c:pt>
                <c:pt idx="21749">
                  <c:v>0.20465965110790391</c:v>
                </c:pt>
                <c:pt idx="21750">
                  <c:v>0.20465756721930117</c:v>
                </c:pt>
                <c:pt idx="21751">
                  <c:v>0.20465631688405495</c:v>
                </c:pt>
                <c:pt idx="21752">
                  <c:v>0.20465423298850408</c:v>
                </c:pt>
                <c:pt idx="21753">
                  <c:v>0.20465298264908888</c:v>
                </c:pt>
                <c:pt idx="21754">
                  <c:v>0.20465423298850408</c:v>
                </c:pt>
                <c:pt idx="21755">
                  <c:v>0.20465673366264406</c:v>
                </c:pt>
                <c:pt idx="21756">
                  <c:v>0.20465965110790391</c:v>
                </c:pt>
                <c:pt idx="21757">
                  <c:v>0.20466215176849534</c:v>
                </c:pt>
                <c:pt idx="21758">
                  <c:v>0.2046638188720819</c:v>
                </c:pt>
                <c:pt idx="21759">
                  <c:v>0.2046638188720819</c:v>
                </c:pt>
                <c:pt idx="21760">
                  <c:v>0.2046638188720819</c:v>
                </c:pt>
                <c:pt idx="21761">
                  <c:v>0.2046638188720819</c:v>
                </c:pt>
                <c:pt idx="21762">
                  <c:v>0.20466215176849534</c:v>
                </c:pt>
                <c:pt idx="21763">
                  <c:v>0.20465798399736923</c:v>
                </c:pt>
                <c:pt idx="21764">
                  <c:v>0.20465506654724563</c:v>
                </c:pt>
                <c:pt idx="21765">
                  <c:v>0.20465464976796169</c:v>
                </c:pt>
                <c:pt idx="21766">
                  <c:v>0.20465506654724563</c:v>
                </c:pt>
                <c:pt idx="21767">
                  <c:v>0.20465548332635589</c:v>
                </c:pt>
                <c:pt idx="21768">
                  <c:v>0.20465423298850408</c:v>
                </c:pt>
                <c:pt idx="21769">
                  <c:v>0.20465089874658982</c:v>
                </c:pt>
                <c:pt idx="21770">
                  <c:v>0.20464714771114784</c:v>
                </c:pt>
                <c:pt idx="21771">
                  <c:v>0.20464589736287359</c:v>
                </c:pt>
                <c:pt idx="21772">
                  <c:v>0.20464631414580536</c:v>
                </c:pt>
                <c:pt idx="21773">
                  <c:v>0.20464673092856331</c:v>
                </c:pt>
                <c:pt idx="21774">
                  <c:v>0.20464798127579531</c:v>
                </c:pt>
                <c:pt idx="21775">
                  <c:v>0.20464839805785853</c:v>
                </c:pt>
                <c:pt idx="21776">
                  <c:v>0.20464881483974789</c:v>
                </c:pt>
                <c:pt idx="21777">
                  <c:v>0.2046496484030057</c:v>
                </c:pt>
                <c:pt idx="21778">
                  <c:v>0.20464923162146387</c:v>
                </c:pt>
                <c:pt idx="21779">
                  <c:v>0.20464798127579531</c:v>
                </c:pt>
                <c:pt idx="21780">
                  <c:v>0.20464714771114784</c:v>
                </c:pt>
                <c:pt idx="21781">
                  <c:v>0.20464714771114784</c:v>
                </c:pt>
                <c:pt idx="21782">
                  <c:v>0.20464839805785853</c:v>
                </c:pt>
                <c:pt idx="21783">
                  <c:v>0.20464923162146387</c:v>
                </c:pt>
                <c:pt idx="21784">
                  <c:v>0.20464881483974789</c:v>
                </c:pt>
                <c:pt idx="21785">
                  <c:v>0.20464839805785853</c:v>
                </c:pt>
                <c:pt idx="21786">
                  <c:v>0.20464923162146387</c:v>
                </c:pt>
                <c:pt idx="21787">
                  <c:v>0.20465214908861037</c:v>
                </c:pt>
                <c:pt idx="21788">
                  <c:v>0.20465590010529228</c:v>
                </c:pt>
                <c:pt idx="21789">
                  <c:v>0.20465923433053071</c:v>
                </c:pt>
                <c:pt idx="21790">
                  <c:v>0.20466131821565933</c:v>
                </c:pt>
                <c:pt idx="21791">
                  <c:v>0.20466215176849534</c:v>
                </c:pt>
                <c:pt idx="21792">
                  <c:v>0.20466256854465217</c:v>
                </c:pt>
                <c:pt idx="21793">
                  <c:v>0.2046638188720819</c:v>
                </c:pt>
                <c:pt idx="21794">
                  <c:v>0.20466506919794819</c:v>
                </c:pt>
                <c:pt idx="21795">
                  <c:v>0.20466840339261499</c:v>
                </c:pt>
                <c:pt idx="21796">
                  <c:v>0.20467298789213054</c:v>
                </c:pt>
                <c:pt idx="21797">
                  <c:v>0.20467715560072411</c:v>
                </c:pt>
                <c:pt idx="21798">
                  <c:v>0.20468048975509312</c:v>
                </c:pt>
                <c:pt idx="21799">
                  <c:v>0.20468257359592842</c:v>
                </c:pt>
                <c:pt idx="21800">
                  <c:v>0.20468299036357437</c:v>
                </c:pt>
                <c:pt idx="21801">
                  <c:v>0.20468257359592842</c:v>
                </c:pt>
                <c:pt idx="21802">
                  <c:v>0.20468382389834527</c:v>
                </c:pt>
                <c:pt idx="21803">
                  <c:v>0.20468549096580274</c:v>
                </c:pt>
                <c:pt idx="21804">
                  <c:v>0.2046888250923804</c:v>
                </c:pt>
                <c:pt idx="21805">
                  <c:v>0.20469257597149274</c:v>
                </c:pt>
                <c:pt idx="21806">
                  <c:v>0.20469757712175732</c:v>
                </c:pt>
                <c:pt idx="21807">
                  <c:v>0.20470299500631944</c:v>
                </c:pt>
                <c:pt idx="21808">
                  <c:v>0.20470674583228252</c:v>
                </c:pt>
                <c:pt idx="21809">
                  <c:v>0.20470966313163846</c:v>
                </c:pt>
                <c:pt idx="21810">
                  <c:v>0.20471258042248403</c:v>
                </c:pt>
                <c:pt idx="21811">
                  <c:v>0.20471383068738389</c:v>
                </c:pt>
                <c:pt idx="21812">
                  <c:v>0.20471549770481873</c:v>
                </c:pt>
                <c:pt idx="21813">
                  <c:v>0.20471883173135183</c:v>
                </c:pt>
                <c:pt idx="21814">
                  <c:v>0.20472133224395675</c:v>
                </c:pt>
                <c:pt idx="21815">
                  <c:v>0.2047234159996846</c:v>
                </c:pt>
                <c:pt idx="21816">
                  <c:v>0.20472674999981788</c:v>
                </c:pt>
                <c:pt idx="21817">
                  <c:v>0.20473050073668153</c:v>
                </c:pt>
                <c:pt idx="21818">
                  <c:v>0.20473425145947738</c:v>
                </c:pt>
                <c:pt idx="21819">
                  <c:v>0.20473925240132151</c:v>
                </c:pt>
                <c:pt idx="21820">
                  <c:v>0.20474383657604187</c:v>
                </c:pt>
                <c:pt idx="21821">
                  <c:v>0.20474633702612288</c:v>
                </c:pt>
                <c:pt idx="21822">
                  <c:v>0.20474883746995154</c:v>
                </c:pt>
                <c:pt idx="21823">
                  <c:v>0.20475217138533092</c:v>
                </c:pt>
                <c:pt idx="21824">
                  <c:v>0.20475675550082895</c:v>
                </c:pt>
                <c:pt idx="21825">
                  <c:v>0.20476008938981041</c:v>
                </c:pt>
                <c:pt idx="21826">
                  <c:v>0.20476300653355148</c:v>
                </c:pt>
                <c:pt idx="21827">
                  <c:v>0.20476550693569942</c:v>
                </c:pt>
                <c:pt idx="21828">
                  <c:v>0.20476634040169311</c:v>
                </c:pt>
                <c:pt idx="21829">
                  <c:v>0.20476759059938052</c:v>
                </c:pt>
                <c:pt idx="21830">
                  <c:v>0.20476967425871942</c:v>
                </c:pt>
                <c:pt idx="21831">
                  <c:v>0.2047734248345893</c:v>
                </c:pt>
                <c:pt idx="21832">
                  <c:v>0.20477800885266045</c:v>
                </c:pt>
                <c:pt idx="21833">
                  <c:v>0.20478300957568166</c:v>
                </c:pt>
                <c:pt idx="21834">
                  <c:v>0.20478759354981621</c:v>
                </c:pt>
                <c:pt idx="21835">
                  <c:v>0.20479134405847924</c:v>
                </c:pt>
                <c:pt idx="21836">
                  <c:v>0.20479801159470354</c:v>
                </c:pt>
                <c:pt idx="21837">
                  <c:v>0.20480676266853318</c:v>
                </c:pt>
                <c:pt idx="21838">
                  <c:v>0.20481426352800691</c:v>
                </c:pt>
                <c:pt idx="21839">
                  <c:v>0.20481968078041399</c:v>
                </c:pt>
                <c:pt idx="21840">
                  <c:v>0.20482384787768071</c:v>
                </c:pt>
                <c:pt idx="21841">
                  <c:v>0.20482884837147941</c:v>
                </c:pt>
                <c:pt idx="21842">
                  <c:v>0.2048355156576481</c:v>
                </c:pt>
                <c:pt idx="21843">
                  <c:v>0.20484259960049575</c:v>
                </c:pt>
                <c:pt idx="21844">
                  <c:v>0.20484926679498194</c:v>
                </c:pt>
                <c:pt idx="21845">
                  <c:v>0.20485426716167543</c:v>
                </c:pt>
                <c:pt idx="21846">
                  <c:v>0.20485926750336561</c:v>
                </c:pt>
                <c:pt idx="21847">
                  <c:v>0.20486510120373588</c:v>
                </c:pt>
                <c:pt idx="21848">
                  <c:v>0.20487135155922503</c:v>
                </c:pt>
                <c:pt idx="21849">
                  <c:v>0.2048776018756471</c:v>
                </c:pt>
                <c:pt idx="21850">
                  <c:v>0.20488551888703371</c:v>
                </c:pt>
                <c:pt idx="21851">
                  <c:v>0.20489260247567143</c:v>
                </c:pt>
                <c:pt idx="21852">
                  <c:v>0.20489843598157939</c:v>
                </c:pt>
                <c:pt idx="21853">
                  <c:v>0.20490468612871821</c:v>
                </c:pt>
                <c:pt idx="21854">
                  <c:v>0.20490968621830322</c:v>
                </c:pt>
                <c:pt idx="21855">
                  <c:v>0.20491468628288739</c:v>
                </c:pt>
                <c:pt idx="21856">
                  <c:v>0.20492051965997105</c:v>
                </c:pt>
                <c:pt idx="21857">
                  <c:v>0.20492635300302672</c:v>
                </c:pt>
                <c:pt idx="21858">
                  <c:v>0.20493135298427681</c:v>
                </c:pt>
                <c:pt idx="21859">
                  <c:v>0.20493510295380821</c:v>
                </c:pt>
                <c:pt idx="21860">
                  <c:v>0.20493843624825328</c:v>
                </c:pt>
                <c:pt idx="21861">
                  <c:v>0.20494218619122306</c:v>
                </c:pt>
                <c:pt idx="21862">
                  <c:v>0.20494801940789201</c:v>
                </c:pt>
                <c:pt idx="21863">
                  <c:v>0.20495385259053459</c:v>
                </c:pt>
                <c:pt idx="21864">
                  <c:v>0.20495843578159831</c:v>
                </c:pt>
                <c:pt idx="21865">
                  <c:v>0.20496301895165592</c:v>
                </c:pt>
                <c:pt idx="21866">
                  <c:v>0.20497051863916887</c:v>
                </c:pt>
                <c:pt idx="21867">
                  <c:v>0.2049801014913635</c:v>
                </c:pt>
                <c:pt idx="21868">
                  <c:v>0.20498968425172753</c:v>
                </c:pt>
                <c:pt idx="21869">
                  <c:v>0.20499801701218368</c:v>
                </c:pt>
                <c:pt idx="21870">
                  <c:v>0.20500593307030343</c:v>
                </c:pt>
                <c:pt idx="21871">
                  <c:v>0.2050134324359823</c:v>
                </c:pt>
                <c:pt idx="21872">
                  <c:v>0.20502051511859387</c:v>
                </c:pt>
                <c:pt idx="21873">
                  <c:v>0.20502801437491769</c:v>
                </c:pt>
                <c:pt idx="21874">
                  <c:v>0.20503634681598576</c:v>
                </c:pt>
                <c:pt idx="21875">
                  <c:v>0.20504509580438388</c:v>
                </c:pt>
                <c:pt idx="21876">
                  <c:v>0.2050530114898354</c:v>
                </c:pt>
                <c:pt idx="21877">
                  <c:v>0.20505884406007419</c:v>
                </c:pt>
                <c:pt idx="21878">
                  <c:v>0.20506384337891689</c:v>
                </c:pt>
                <c:pt idx="21879">
                  <c:v>0.20507092570449439</c:v>
                </c:pt>
                <c:pt idx="21880">
                  <c:v>0.20508134079804793</c:v>
                </c:pt>
                <c:pt idx="21881">
                  <c:v>0.20509217238027574</c:v>
                </c:pt>
                <c:pt idx="21882">
                  <c:v>0.20510175406675668</c:v>
                </c:pt>
                <c:pt idx="21883">
                  <c:v>0.20511091907226628</c:v>
                </c:pt>
                <c:pt idx="21884">
                  <c:v>0.20512091716429701</c:v>
                </c:pt>
                <c:pt idx="21885">
                  <c:v>0.20513258147866043</c:v>
                </c:pt>
                <c:pt idx="21886">
                  <c:v>0.20514466223224972</c:v>
                </c:pt>
                <c:pt idx="21887">
                  <c:v>0.20515549312863141</c:v>
                </c:pt>
                <c:pt idx="21888">
                  <c:v>0.20516674047378938</c:v>
                </c:pt>
                <c:pt idx="21889">
                  <c:v>0.20517715456947641</c:v>
                </c:pt>
                <c:pt idx="21890">
                  <c:v>0.20518881822789128</c:v>
                </c:pt>
                <c:pt idx="21891">
                  <c:v>0.20520381416024491</c:v>
                </c:pt>
                <c:pt idx="21892">
                  <c:v>0.20521964295599063</c:v>
                </c:pt>
                <c:pt idx="21893">
                  <c:v>0.20523213919670502</c:v>
                </c:pt>
                <c:pt idx="21894">
                  <c:v>0.20524130300731758</c:v>
                </c:pt>
                <c:pt idx="21895">
                  <c:v>0.20524880060808504</c:v>
                </c:pt>
                <c:pt idx="21896">
                  <c:v>0.2052554650949093</c:v>
                </c:pt>
                <c:pt idx="21897">
                  <c:v>0.20526254606349431</c:v>
                </c:pt>
                <c:pt idx="21898">
                  <c:v>0.20527129307311021</c:v>
                </c:pt>
                <c:pt idx="21899">
                  <c:v>0.20528087304347478</c:v>
                </c:pt>
                <c:pt idx="21900">
                  <c:v>0.20529086943644329</c:v>
                </c:pt>
                <c:pt idx="21901">
                  <c:v>0.20530253176860977</c:v>
                </c:pt>
                <c:pt idx="21902">
                  <c:v>0.20531544347771849</c:v>
                </c:pt>
                <c:pt idx="21903">
                  <c:v>0.20532835502011673</c:v>
                </c:pt>
                <c:pt idx="21904">
                  <c:v>0.20534043340885991</c:v>
                </c:pt>
                <c:pt idx="21905">
                  <c:v>0.20535167867413467</c:v>
                </c:pt>
                <c:pt idx="21906">
                  <c:v>0.20536167435933075</c:v>
                </c:pt>
                <c:pt idx="21907">
                  <c:v>0.20537166994461378</c:v>
                </c:pt>
                <c:pt idx="21908">
                  <c:v>0.20538291485863322</c:v>
                </c:pt>
                <c:pt idx="21909">
                  <c:v>0.20539249375972943</c:v>
                </c:pt>
                <c:pt idx="21910">
                  <c:v>0.20540165610100741</c:v>
                </c:pt>
                <c:pt idx="21911">
                  <c:v>0.20541290067784188</c:v>
                </c:pt>
                <c:pt idx="21912">
                  <c:v>0.20542497804545884</c:v>
                </c:pt>
                <c:pt idx="21913">
                  <c:v>0.20543705526721512</c:v>
                </c:pt>
                <c:pt idx="21914">
                  <c:v>0.20544996523952339</c:v>
                </c:pt>
                <c:pt idx="21915">
                  <c:v>0.20546329148773515</c:v>
                </c:pt>
                <c:pt idx="21916">
                  <c:v>0.20547453537153071</c:v>
                </c:pt>
                <c:pt idx="21917">
                  <c:v>0.20548328052707907</c:v>
                </c:pt>
                <c:pt idx="21918">
                  <c:v>0.20549244203657943</c:v>
                </c:pt>
                <c:pt idx="21919">
                  <c:v>0.20550535129387026</c:v>
                </c:pt>
                <c:pt idx="21920">
                  <c:v>0.20551867680401892</c:v>
                </c:pt>
                <c:pt idx="21921">
                  <c:v>0.20553033647973867</c:v>
                </c:pt>
                <c:pt idx="21922">
                  <c:v>0.20554282883857911</c:v>
                </c:pt>
                <c:pt idx="21923">
                  <c:v>0.20555615384933326</c:v>
                </c:pt>
                <c:pt idx="21924">
                  <c:v>0.20556947868253356</c:v>
                </c:pt>
                <c:pt idx="21925">
                  <c:v>0.20558155415925972</c:v>
                </c:pt>
                <c:pt idx="21926">
                  <c:v>0.20559196393595561</c:v>
                </c:pt>
                <c:pt idx="21927">
                  <c:v>0.20560362275720731</c:v>
                </c:pt>
                <c:pt idx="21928">
                  <c:v>0.20561694695791174</c:v>
                </c:pt>
                <c:pt idx="21929">
                  <c:v>0.20563068735394738</c:v>
                </c:pt>
                <c:pt idx="21930">
                  <c:v>0.20564276209157711</c:v>
                </c:pt>
                <c:pt idx="21931">
                  <c:v>0.20565608577079492</c:v>
                </c:pt>
                <c:pt idx="21932">
                  <c:v>0.20567190740930061</c:v>
                </c:pt>
                <c:pt idx="21933">
                  <c:v>0.20568731244837254</c:v>
                </c:pt>
                <c:pt idx="21934">
                  <c:v>0.2057031335928331</c:v>
                </c:pt>
                <c:pt idx="21935">
                  <c:v>0.20571853815087551</c:v>
                </c:pt>
                <c:pt idx="21936">
                  <c:v>0.20573269348148182</c:v>
                </c:pt>
                <c:pt idx="21937">
                  <c:v>0.20574559963769756</c:v>
                </c:pt>
                <c:pt idx="21938">
                  <c:v>0.20575933826612081</c:v>
                </c:pt>
                <c:pt idx="21939">
                  <c:v>0.20577224407846154</c:v>
                </c:pt>
                <c:pt idx="21940">
                  <c:v>0.20578390079806078</c:v>
                </c:pt>
                <c:pt idx="21941">
                  <c:v>0.20579847150648301</c:v>
                </c:pt>
                <c:pt idx="21942">
                  <c:v>0.20581553978062045</c:v>
                </c:pt>
                <c:pt idx="21943">
                  <c:v>0.20583135889652363</c:v>
                </c:pt>
                <c:pt idx="21944">
                  <c:v>0.20584592891346881</c:v>
                </c:pt>
                <c:pt idx="21945">
                  <c:v>0.20586049871813183</c:v>
                </c:pt>
                <c:pt idx="21946">
                  <c:v>0.20587381949663133</c:v>
                </c:pt>
                <c:pt idx="21947">
                  <c:v>0.20588589129887877</c:v>
                </c:pt>
                <c:pt idx="21948">
                  <c:v>0.20589837921681842</c:v>
                </c:pt>
                <c:pt idx="21949">
                  <c:v>0.20591336451249764</c:v>
                </c:pt>
                <c:pt idx="21950">
                  <c:v>0.20593001457766202</c:v>
                </c:pt>
                <c:pt idx="21951">
                  <c:v>0.20594375067272783</c:v>
                </c:pt>
                <c:pt idx="21952">
                  <c:v>0.20595332420316464</c:v>
                </c:pt>
                <c:pt idx="21953">
                  <c:v>0.20596164893774099</c:v>
                </c:pt>
                <c:pt idx="21954">
                  <c:v>0.2059708060657327</c:v>
                </c:pt>
                <c:pt idx="21955">
                  <c:v>0.20598204424457336</c:v>
                </c:pt>
                <c:pt idx="21956">
                  <c:v>0.20599328229711908</c:v>
                </c:pt>
                <c:pt idx="21957">
                  <c:v>0.20600368778872138</c:v>
                </c:pt>
                <c:pt idx="21958">
                  <c:v>0.20601742287184918</c:v>
                </c:pt>
                <c:pt idx="21959">
                  <c:v>0.20603282258920191</c:v>
                </c:pt>
                <c:pt idx="21960">
                  <c:v>0.20604780587035784</c:v>
                </c:pt>
                <c:pt idx="21961">
                  <c:v>0.20606112415403074</c:v>
                </c:pt>
                <c:pt idx="21962">
                  <c:v>0.20607485844829304</c:v>
                </c:pt>
                <c:pt idx="21963">
                  <c:v>0.20609150582481259</c:v>
                </c:pt>
                <c:pt idx="21964">
                  <c:v>0.20610898527189644</c:v>
                </c:pt>
                <c:pt idx="21965">
                  <c:v>0.20612396741193731</c:v>
                </c:pt>
                <c:pt idx="21966">
                  <c:v>0.20613686851933122</c:v>
                </c:pt>
                <c:pt idx="21967">
                  <c:v>0.20614976946028871</c:v>
                </c:pt>
                <c:pt idx="21968">
                  <c:v>0.20616225408339475</c:v>
                </c:pt>
                <c:pt idx="21969">
                  <c:v>0.20617390625766965</c:v>
                </c:pt>
                <c:pt idx="21970">
                  <c:v>0.20618680672081718</c:v>
                </c:pt>
                <c:pt idx="21971">
                  <c:v>0.20620095542452571</c:v>
                </c:pt>
                <c:pt idx="21972">
                  <c:v>0.20621552005747754</c:v>
                </c:pt>
                <c:pt idx="21973">
                  <c:v>0.20623091672451538</c:v>
                </c:pt>
                <c:pt idx="21974">
                  <c:v>0.20624714538720573</c:v>
                </c:pt>
                <c:pt idx="21975">
                  <c:v>0.20626295767701674</c:v>
                </c:pt>
                <c:pt idx="21976">
                  <c:v>0.2062775214069629</c:v>
                </c:pt>
                <c:pt idx="21977">
                  <c:v>0.20629042053350521</c:v>
                </c:pt>
                <c:pt idx="21978">
                  <c:v>0.2063029034007699</c:v>
                </c:pt>
                <c:pt idx="21979">
                  <c:v>0.20631871480895078</c:v>
                </c:pt>
                <c:pt idx="21980">
                  <c:v>0.20633743852163924</c:v>
                </c:pt>
                <c:pt idx="21981">
                  <c:v>0.20635491367052139</c:v>
                </c:pt>
                <c:pt idx="21982">
                  <c:v>0.20636947606131684</c:v>
                </c:pt>
                <c:pt idx="21983">
                  <c:v>0.20638237400178622</c:v>
                </c:pt>
                <c:pt idx="21984">
                  <c:v>0.20639610388464771</c:v>
                </c:pt>
                <c:pt idx="21985">
                  <c:v>0.20641108172368716</c:v>
                </c:pt>
                <c:pt idx="21986">
                  <c:v>0.20642647538004474</c:v>
                </c:pt>
                <c:pt idx="21987">
                  <c:v>0.20644228483451507</c:v>
                </c:pt>
                <c:pt idx="21988">
                  <c:v>0.20646100623367783</c:v>
                </c:pt>
                <c:pt idx="21989">
                  <c:v>0.20648097533980728</c:v>
                </c:pt>
                <c:pt idx="21990">
                  <c:v>0.20650094404717942</c:v>
                </c:pt>
                <c:pt idx="21991">
                  <c:v>0.20651924834532051</c:v>
                </c:pt>
                <c:pt idx="21992">
                  <c:v>0.20653588832561892</c:v>
                </c:pt>
                <c:pt idx="21993">
                  <c:v>0.20655086407115136</c:v>
                </c:pt>
                <c:pt idx="21994">
                  <c:v>0.20656583959241451</c:v>
                </c:pt>
                <c:pt idx="21995">
                  <c:v>0.20658247879745992</c:v>
                </c:pt>
                <c:pt idx="21996">
                  <c:v>0.20659953369530479</c:v>
                </c:pt>
                <c:pt idx="21997">
                  <c:v>0.20661409252430929</c:v>
                </c:pt>
                <c:pt idx="21998">
                  <c:v>0.2066282351838114</c:v>
                </c:pt>
                <c:pt idx="21999">
                  <c:v>0.20664445739988729</c:v>
                </c:pt>
                <c:pt idx="22000">
                  <c:v>0.20666234312797127</c:v>
                </c:pt>
                <c:pt idx="22001">
                  <c:v>0.20668022853616136</c:v>
                </c:pt>
                <c:pt idx="22002">
                  <c:v>0.20669603397947311</c:v>
                </c:pt>
                <c:pt idx="22003">
                  <c:v>0.20671142325003244</c:v>
                </c:pt>
                <c:pt idx="22004">
                  <c:v>0.20672722820030939</c:v>
                </c:pt>
                <c:pt idx="22005">
                  <c:v>0.20674220108068031</c:v>
                </c:pt>
                <c:pt idx="22006">
                  <c:v>0.20675592602408047</c:v>
                </c:pt>
                <c:pt idx="22007">
                  <c:v>0.2067704825763908</c:v>
                </c:pt>
                <c:pt idx="22008">
                  <c:v>0.20678628659327314</c:v>
                </c:pt>
                <c:pt idx="22009">
                  <c:v>0.20680333801558021</c:v>
                </c:pt>
                <c:pt idx="22010">
                  <c:v>0.20681955739137176</c:v>
                </c:pt>
                <c:pt idx="22011">
                  <c:v>0.20683536063270014</c:v>
                </c:pt>
                <c:pt idx="22012">
                  <c:v>0.20685074775928947</c:v>
                </c:pt>
                <c:pt idx="22013">
                  <c:v>0.20686571879034471</c:v>
                </c:pt>
                <c:pt idx="22014">
                  <c:v>0.20687985789165525</c:v>
                </c:pt>
                <c:pt idx="22015">
                  <c:v>0.20689566018007671</c:v>
                </c:pt>
                <c:pt idx="22016">
                  <c:v>0.20691312557675998</c:v>
                </c:pt>
                <c:pt idx="22017">
                  <c:v>0.20693100650020627</c:v>
                </c:pt>
                <c:pt idx="22018">
                  <c:v>0.20694847127956814</c:v>
                </c:pt>
                <c:pt idx="22019">
                  <c:v>0.20696551993664372</c:v>
                </c:pt>
                <c:pt idx="22020">
                  <c:v>0.20698090506060124</c:v>
                </c:pt>
                <c:pt idx="22021">
                  <c:v>0.20699545833838456</c:v>
                </c:pt>
                <c:pt idx="22022">
                  <c:v>0.20700710080811821</c:v>
                </c:pt>
                <c:pt idx="22023">
                  <c:v>0.20701583257146708</c:v>
                </c:pt>
                <c:pt idx="22024">
                  <c:v>0.20702622742842439</c:v>
                </c:pt>
                <c:pt idx="22025">
                  <c:v>0.20704119583261804</c:v>
                </c:pt>
                <c:pt idx="22026">
                  <c:v>0.20705741135099434</c:v>
                </c:pt>
                <c:pt idx="22027">
                  <c:v>0.20707237928842503</c:v>
                </c:pt>
                <c:pt idx="22028">
                  <c:v>0.20708693123502891</c:v>
                </c:pt>
                <c:pt idx="22029">
                  <c:v>0.20710106720896237</c:v>
                </c:pt>
                <c:pt idx="22030">
                  <c:v>0.20711645024766584</c:v>
                </c:pt>
                <c:pt idx="22031">
                  <c:v>0.20713349604119077</c:v>
                </c:pt>
                <c:pt idx="22032">
                  <c:v>0.20715178876467819</c:v>
                </c:pt>
                <c:pt idx="22033">
                  <c:v>0.20716966542115361</c:v>
                </c:pt>
                <c:pt idx="22034">
                  <c:v>0.20718546313065228</c:v>
                </c:pt>
                <c:pt idx="22035">
                  <c:v>0.20720084487115498</c:v>
                </c:pt>
                <c:pt idx="22036">
                  <c:v>0.20721747351365921</c:v>
                </c:pt>
                <c:pt idx="22037">
                  <c:v>0.20723742751967617</c:v>
                </c:pt>
                <c:pt idx="22038">
                  <c:v>0.20725654973515981</c:v>
                </c:pt>
                <c:pt idx="22039">
                  <c:v>0.20727359314076529</c:v>
                </c:pt>
                <c:pt idx="22040">
                  <c:v>0.20728980489116733</c:v>
                </c:pt>
                <c:pt idx="22041">
                  <c:v>0.20730435367417199</c:v>
                </c:pt>
                <c:pt idx="22042">
                  <c:v>0.2073164082197439</c:v>
                </c:pt>
                <c:pt idx="22043">
                  <c:v>0.20732846262000548</c:v>
                </c:pt>
                <c:pt idx="22044">
                  <c:v>0.2073413481975323</c:v>
                </c:pt>
                <c:pt idx="22045">
                  <c:v>0.20735797450384036</c:v>
                </c:pt>
                <c:pt idx="22046">
                  <c:v>0.20737501618092491</c:v>
                </c:pt>
                <c:pt idx="22047">
                  <c:v>0.20739081064671047</c:v>
                </c:pt>
                <c:pt idx="22048">
                  <c:v>0.20740535796028964</c:v>
                </c:pt>
                <c:pt idx="22049">
                  <c:v>0.20741990506224753</c:v>
                </c:pt>
                <c:pt idx="22050">
                  <c:v>0.20743528319707563</c:v>
                </c:pt>
                <c:pt idx="22051">
                  <c:v>0.2074502454796549</c:v>
                </c:pt>
                <c:pt idx="22052">
                  <c:v>0.20746479192864872</c:v>
                </c:pt>
                <c:pt idx="22053">
                  <c:v>0.20747809135398909</c:v>
                </c:pt>
                <c:pt idx="22054">
                  <c:v>0.20749139060245736</c:v>
                </c:pt>
                <c:pt idx="22055">
                  <c:v>0.20750593645295237</c:v>
                </c:pt>
                <c:pt idx="22056">
                  <c:v>0.20752089767844289</c:v>
                </c:pt>
                <c:pt idx="22057">
                  <c:v>0.20753544309974231</c:v>
                </c:pt>
                <c:pt idx="22058">
                  <c:v>0.20755040388378709</c:v>
                </c:pt>
                <c:pt idx="22059">
                  <c:v>0.20756536444401061</c:v>
                </c:pt>
                <c:pt idx="22060">
                  <c:v>0.20758074034212451</c:v>
                </c:pt>
                <c:pt idx="22061">
                  <c:v>0.20759403822551709</c:v>
                </c:pt>
                <c:pt idx="22062">
                  <c:v>0.20760650483059881</c:v>
                </c:pt>
                <c:pt idx="22063">
                  <c:v>0.20761980237138525</c:v>
                </c:pt>
                <c:pt idx="22064">
                  <c:v>0.20763309973534921</c:v>
                </c:pt>
                <c:pt idx="22065">
                  <c:v>0.20764556585347899</c:v>
                </c:pt>
                <c:pt idx="22066">
                  <c:v>0.2076588628748634</c:v>
                </c:pt>
                <c:pt idx="22067">
                  <c:v>0.2076729907663547</c:v>
                </c:pt>
                <c:pt idx="22068">
                  <c:v>0.20768670294075037</c:v>
                </c:pt>
                <c:pt idx="22069">
                  <c:v>0.20769916839067856</c:v>
                </c:pt>
                <c:pt idx="22070">
                  <c:v>0.20771163368522139</c:v>
                </c:pt>
                <c:pt idx="22071">
                  <c:v>0.20772617633246962</c:v>
                </c:pt>
                <c:pt idx="22072">
                  <c:v>0.20774238074742549</c:v>
                </c:pt>
                <c:pt idx="22073">
                  <c:v>0.20775733843586419</c:v>
                </c:pt>
                <c:pt idx="22074">
                  <c:v>0.20776897203886172</c:v>
                </c:pt>
                <c:pt idx="22075">
                  <c:v>0.20777977454903279</c:v>
                </c:pt>
                <c:pt idx="22076">
                  <c:v>0.20779390073241263</c:v>
                </c:pt>
                <c:pt idx="22077">
                  <c:v>0.20781218137939853</c:v>
                </c:pt>
                <c:pt idx="22078">
                  <c:v>0.20783046169220837</c:v>
                </c:pt>
                <c:pt idx="22079">
                  <c:v>0.2078483262205052</c:v>
                </c:pt>
                <c:pt idx="22080">
                  <c:v>0.20786494409984821</c:v>
                </c:pt>
                <c:pt idx="22081">
                  <c:v>0.20787823820449441</c:v>
                </c:pt>
                <c:pt idx="22082">
                  <c:v>0.20789070126709291</c:v>
                </c:pt>
                <c:pt idx="22083">
                  <c:v>0.20790399502932783</c:v>
                </c:pt>
                <c:pt idx="22084">
                  <c:v>0.20791811945806749</c:v>
                </c:pt>
                <c:pt idx="22085">
                  <c:v>0.20793473617764499</c:v>
                </c:pt>
                <c:pt idx="22086">
                  <c:v>0.20795342965713129</c:v>
                </c:pt>
                <c:pt idx="22087">
                  <c:v>0.20797129198881803</c:v>
                </c:pt>
                <c:pt idx="22088">
                  <c:v>0.20798915400144799</c:v>
                </c:pt>
                <c:pt idx="22089">
                  <c:v>0.20800660031043244</c:v>
                </c:pt>
                <c:pt idx="22090">
                  <c:v>0.20802321555982584</c:v>
                </c:pt>
                <c:pt idx="22091">
                  <c:v>0.20803775367658719</c:v>
                </c:pt>
                <c:pt idx="22092">
                  <c:v>0.20805312231306342</c:v>
                </c:pt>
                <c:pt idx="22093">
                  <c:v>0.20806890607224032</c:v>
                </c:pt>
                <c:pt idx="22094">
                  <c:v>0.20808302817191424</c:v>
                </c:pt>
                <c:pt idx="22095">
                  <c:v>0.20809631937766354</c:v>
                </c:pt>
                <c:pt idx="22096">
                  <c:v>0.20811044109021232</c:v>
                </c:pt>
                <c:pt idx="22097">
                  <c:v>0.20812663927962868</c:v>
                </c:pt>
                <c:pt idx="22098">
                  <c:v>0.20814242187848322</c:v>
                </c:pt>
                <c:pt idx="22099">
                  <c:v>0.20815654294000513</c:v>
                </c:pt>
                <c:pt idx="22100">
                  <c:v>0.2081690025345784</c:v>
                </c:pt>
                <c:pt idx="22101">
                  <c:v>0.20818187728588278</c:v>
                </c:pt>
                <c:pt idx="22102">
                  <c:v>0.20819558248416131</c:v>
                </c:pt>
                <c:pt idx="22103">
                  <c:v>0.20820970279502432</c:v>
                </c:pt>
                <c:pt idx="22104">
                  <c:v>0.20822506878912447</c:v>
                </c:pt>
                <c:pt idx="22105">
                  <c:v>0.20824001925946231</c:v>
                </c:pt>
                <c:pt idx="22106">
                  <c:v>0.20825330837878825</c:v>
                </c:pt>
                <c:pt idx="22107">
                  <c:v>0.20826701259813099</c:v>
                </c:pt>
                <c:pt idx="22108">
                  <c:v>0.20828196244140706</c:v>
                </c:pt>
                <c:pt idx="22109">
                  <c:v>0.20829774258906808</c:v>
                </c:pt>
                <c:pt idx="22110">
                  <c:v>0.20831352248771964</c:v>
                </c:pt>
                <c:pt idx="22111">
                  <c:v>0.20833137838852434</c:v>
                </c:pt>
                <c:pt idx="22112">
                  <c:v>0.20835089493866327</c:v>
                </c:pt>
                <c:pt idx="22113">
                  <c:v>0.20836958064038574</c:v>
                </c:pt>
                <c:pt idx="22114">
                  <c:v>0.20838868121905069</c:v>
                </c:pt>
                <c:pt idx="22115">
                  <c:v>0.20840985752110888</c:v>
                </c:pt>
                <c:pt idx="22116">
                  <c:v>0.20843227899922487</c:v>
                </c:pt>
                <c:pt idx="22117">
                  <c:v>0.20845428477594993</c:v>
                </c:pt>
                <c:pt idx="22118">
                  <c:v>0.20847296854587821</c:v>
                </c:pt>
                <c:pt idx="22119">
                  <c:v>0.20848791531048524</c:v>
                </c:pt>
                <c:pt idx="22120">
                  <c:v>0.20850120113592158</c:v>
                </c:pt>
                <c:pt idx="22121">
                  <c:v>0.20851241091383704</c:v>
                </c:pt>
                <c:pt idx="22122">
                  <c:v>0.20852320539603028</c:v>
                </c:pt>
                <c:pt idx="22123">
                  <c:v>0.20853690591716911</c:v>
                </c:pt>
                <c:pt idx="22124">
                  <c:v>0.20855268204232907</c:v>
                </c:pt>
                <c:pt idx="22125">
                  <c:v>0.2085692882209903</c:v>
                </c:pt>
                <c:pt idx="22126">
                  <c:v>0.20858713955549227</c:v>
                </c:pt>
                <c:pt idx="22127">
                  <c:v>0.20860333002515921</c:v>
                </c:pt>
                <c:pt idx="22128">
                  <c:v>0.20861785971065616</c:v>
                </c:pt>
                <c:pt idx="22129">
                  <c:v>0.20863363455874051</c:v>
                </c:pt>
                <c:pt idx="22130">
                  <c:v>0.20865065451048304</c:v>
                </c:pt>
                <c:pt idx="22131">
                  <c:v>0.20866808928264224</c:v>
                </c:pt>
                <c:pt idx="22132">
                  <c:v>0.20868469354495664</c:v>
                </c:pt>
                <c:pt idx="22133">
                  <c:v>0.20870005224214114</c:v>
                </c:pt>
                <c:pt idx="22134">
                  <c:v>0.20871748615309099</c:v>
                </c:pt>
                <c:pt idx="22135">
                  <c:v>0.20873658008777862</c:v>
                </c:pt>
                <c:pt idx="22136">
                  <c:v>0.20875567365789471</c:v>
                </c:pt>
                <c:pt idx="22137">
                  <c:v>0.20877476686345353</c:v>
                </c:pt>
                <c:pt idx="22138">
                  <c:v>0.20879344464658406</c:v>
                </c:pt>
                <c:pt idx="22139">
                  <c:v>0.20881253713099418</c:v>
                </c:pt>
                <c:pt idx="22140">
                  <c:v>0.20883411950052336</c:v>
                </c:pt>
                <c:pt idx="22141">
                  <c:v>0.20885611643630941</c:v>
                </c:pt>
                <c:pt idx="22142">
                  <c:v>0.20887728284223603</c:v>
                </c:pt>
                <c:pt idx="22143">
                  <c:v>0.20889637372604888</c:v>
                </c:pt>
                <c:pt idx="22144">
                  <c:v>0.2089154642454073</c:v>
                </c:pt>
                <c:pt idx="22145">
                  <c:v>0.20893579939776899</c:v>
                </c:pt>
                <c:pt idx="22146">
                  <c:v>0.20895530415537431</c:v>
                </c:pt>
                <c:pt idx="22147">
                  <c:v>0.20897356358367186</c:v>
                </c:pt>
                <c:pt idx="22148">
                  <c:v>0.20899099272694294</c:v>
                </c:pt>
                <c:pt idx="22149">
                  <c:v>0.20900759162859381</c:v>
                </c:pt>
                <c:pt idx="22150">
                  <c:v>0.20902419025472593</c:v>
                </c:pt>
                <c:pt idx="22151">
                  <c:v>0.20904120356058409</c:v>
                </c:pt>
                <c:pt idx="22152">
                  <c:v>0.20905821657699447</c:v>
                </c:pt>
                <c:pt idx="22153">
                  <c:v>0.20907813388696325</c:v>
                </c:pt>
                <c:pt idx="22154">
                  <c:v>0.20909929559414947</c:v>
                </c:pt>
                <c:pt idx="22155">
                  <c:v>0.20911962700865408</c:v>
                </c:pt>
                <c:pt idx="22156">
                  <c:v>0.2091387132665076</c:v>
                </c:pt>
                <c:pt idx="22157">
                  <c:v>0.2091577991600827</c:v>
                </c:pt>
                <c:pt idx="22158">
                  <c:v>0.2091772995881592</c:v>
                </c:pt>
                <c:pt idx="22159">
                  <c:v>0.20919514007224277</c:v>
                </c:pt>
                <c:pt idx="22160">
                  <c:v>0.20921339512183901</c:v>
                </c:pt>
                <c:pt idx="22161">
                  <c:v>0.20923082008558888</c:v>
                </c:pt>
                <c:pt idx="22162">
                  <c:v>0.20924575552714347</c:v>
                </c:pt>
                <c:pt idx="22163">
                  <c:v>0.20926027588146526</c:v>
                </c:pt>
                <c:pt idx="22164">
                  <c:v>0.20927687031395018</c:v>
                </c:pt>
                <c:pt idx="22165">
                  <c:v>0.20929553872134302</c:v>
                </c:pt>
                <c:pt idx="22166">
                  <c:v>0.20931420678023252</c:v>
                </c:pt>
                <c:pt idx="22167">
                  <c:v>0.20933162998744689</c:v>
                </c:pt>
                <c:pt idx="22168">
                  <c:v>0.20934656392344783</c:v>
                </c:pt>
                <c:pt idx="22169">
                  <c:v>0.20936066799155889</c:v>
                </c:pt>
                <c:pt idx="22170">
                  <c:v>0.2093780903892965</c:v>
                </c:pt>
                <c:pt idx="22171">
                  <c:v>0.20939924574991012</c:v>
                </c:pt>
                <c:pt idx="22172">
                  <c:v>0.20941998586506846</c:v>
                </c:pt>
                <c:pt idx="22173">
                  <c:v>0.209439481181112</c:v>
                </c:pt>
                <c:pt idx="22174">
                  <c:v>0.20945939089883842</c:v>
                </c:pt>
                <c:pt idx="22175">
                  <c:v>0.20947888544669097</c:v>
                </c:pt>
                <c:pt idx="22176">
                  <c:v>0.20949962391019539</c:v>
                </c:pt>
                <c:pt idx="22177">
                  <c:v>0.20952202096772049</c:v>
                </c:pt>
                <c:pt idx="22178">
                  <c:v>0.20954317328368213</c:v>
                </c:pt>
                <c:pt idx="22179">
                  <c:v>0.20956225145941129</c:v>
                </c:pt>
                <c:pt idx="22180">
                  <c:v>0.20958091454000191</c:v>
                </c:pt>
                <c:pt idx="22181">
                  <c:v>0.20959833310097245</c:v>
                </c:pt>
                <c:pt idx="22182">
                  <c:v>0.20961492192458417</c:v>
                </c:pt>
                <c:pt idx="22183">
                  <c:v>0.20963524285848553</c:v>
                </c:pt>
                <c:pt idx="22184">
                  <c:v>0.20965763687878519</c:v>
                </c:pt>
                <c:pt idx="22185">
                  <c:v>0.20967961570736851</c:v>
                </c:pt>
                <c:pt idx="22186">
                  <c:v>0.20970283809574244</c:v>
                </c:pt>
                <c:pt idx="22187">
                  <c:v>0.20972564527370127</c:v>
                </c:pt>
                <c:pt idx="22188">
                  <c:v>0.20974554929485331</c:v>
                </c:pt>
                <c:pt idx="22189">
                  <c:v>0.20976462361004447</c:v>
                </c:pt>
                <c:pt idx="22190">
                  <c:v>0.20978286826674486</c:v>
                </c:pt>
                <c:pt idx="22191">
                  <c:v>0.20980028331035749</c:v>
                </c:pt>
                <c:pt idx="22192">
                  <c:v>0.20981811268366998</c:v>
                </c:pt>
                <c:pt idx="22193">
                  <c:v>0.20983718561482792</c:v>
                </c:pt>
                <c:pt idx="22194">
                  <c:v>0.20985833126544828</c:v>
                </c:pt>
                <c:pt idx="22195">
                  <c:v>0.20988072029051458</c:v>
                </c:pt>
                <c:pt idx="22196">
                  <c:v>0.20990352341188992</c:v>
                </c:pt>
                <c:pt idx="22197">
                  <c:v>0.20992425307101636</c:v>
                </c:pt>
                <c:pt idx="22198">
                  <c:v>0.20994373855878543</c:v>
                </c:pt>
                <c:pt idx="22199">
                  <c:v>0.2099619799479174</c:v>
                </c:pt>
                <c:pt idx="22200">
                  <c:v>0.20997980643853889</c:v>
                </c:pt>
                <c:pt idx="22201">
                  <c:v>0.20999846172796735</c:v>
                </c:pt>
                <c:pt idx="22202">
                  <c:v>0.2100175312196827</c:v>
                </c:pt>
                <c:pt idx="22203">
                  <c:v>0.21003494217714497</c:v>
                </c:pt>
                <c:pt idx="22204">
                  <c:v>0.2100515237595669</c:v>
                </c:pt>
                <c:pt idx="22205">
                  <c:v>0.21006851959620934</c:v>
                </c:pt>
                <c:pt idx="22206">
                  <c:v>0.21008551514399793</c:v>
                </c:pt>
                <c:pt idx="22207">
                  <c:v>0.21010292491784535</c:v>
                </c:pt>
                <c:pt idx="22208">
                  <c:v>0.21012074889611221</c:v>
                </c:pt>
                <c:pt idx="22209">
                  <c:v>0.21013981605603871</c:v>
                </c:pt>
                <c:pt idx="22210">
                  <c:v>0.21016054081752844</c:v>
                </c:pt>
                <c:pt idx="22211">
                  <c:v>0.21018375204048742</c:v>
                </c:pt>
                <c:pt idx="22212">
                  <c:v>0.21020737719630597</c:v>
                </c:pt>
                <c:pt idx="22213">
                  <c:v>0.21022851502051562</c:v>
                </c:pt>
                <c:pt idx="22214">
                  <c:v>0.21024840903515352</c:v>
                </c:pt>
                <c:pt idx="22215">
                  <c:v>0.21026954599206657</c:v>
                </c:pt>
                <c:pt idx="22216">
                  <c:v>0.2102906825022183</c:v>
                </c:pt>
                <c:pt idx="22217">
                  <c:v>0.21031016085130852</c:v>
                </c:pt>
                <c:pt idx="22218">
                  <c:v>0.21033005324176521</c:v>
                </c:pt>
                <c:pt idx="22219">
                  <c:v>0.21035160288489169</c:v>
                </c:pt>
                <c:pt idx="22220">
                  <c:v>0.21037149445099251</c:v>
                </c:pt>
                <c:pt idx="22221">
                  <c:v>0.21038972803900247</c:v>
                </c:pt>
                <c:pt idx="22222">
                  <c:v>0.21041003323437754</c:v>
                </c:pt>
                <c:pt idx="22223">
                  <c:v>0.21043158115405108</c:v>
                </c:pt>
                <c:pt idx="22224">
                  <c:v>0.21045188549961691</c:v>
                </c:pt>
                <c:pt idx="22225">
                  <c:v>0.21046970325915829</c:v>
                </c:pt>
                <c:pt idx="22226">
                  <c:v>0.21048752070123294</c:v>
                </c:pt>
                <c:pt idx="22227">
                  <c:v>0.21050533782585207</c:v>
                </c:pt>
                <c:pt idx="22228">
                  <c:v>0.21052356897360253</c:v>
                </c:pt>
                <c:pt idx="22229">
                  <c:v>0.21054097112276868</c:v>
                </c:pt>
                <c:pt idx="22230">
                  <c:v>0.21055754431662224</c:v>
                </c:pt>
                <c:pt idx="22231">
                  <c:v>0.21057536019367656</c:v>
                </c:pt>
                <c:pt idx="22232">
                  <c:v>0.21059483299855863</c:v>
                </c:pt>
                <c:pt idx="22233">
                  <c:v>0.21061471972706824</c:v>
                </c:pt>
                <c:pt idx="22234">
                  <c:v>0.21063584894278772</c:v>
                </c:pt>
                <c:pt idx="22235">
                  <c:v>0.21065656342676989</c:v>
                </c:pt>
                <c:pt idx="22236">
                  <c:v>0.21067852031132095</c:v>
                </c:pt>
                <c:pt idx="22237">
                  <c:v>0.21070130524782754</c:v>
                </c:pt>
                <c:pt idx="22238">
                  <c:v>0.21072201837597471</c:v>
                </c:pt>
                <c:pt idx="22239">
                  <c:v>0.21073983132304641</c:v>
                </c:pt>
                <c:pt idx="22240">
                  <c:v>0.2107559869773914</c:v>
                </c:pt>
                <c:pt idx="22241">
                  <c:v>0.21077297084540941</c:v>
                </c:pt>
                <c:pt idx="22242">
                  <c:v>0.21079285403169082</c:v>
                </c:pt>
                <c:pt idx="22243">
                  <c:v>0.21081397948394698</c:v>
                </c:pt>
                <c:pt idx="22244">
                  <c:v>0.21083551870127071</c:v>
                </c:pt>
                <c:pt idx="22245">
                  <c:v>0.21085705745466651</c:v>
                </c:pt>
                <c:pt idx="22246">
                  <c:v>0.21088025251643902</c:v>
                </c:pt>
                <c:pt idx="22247">
                  <c:v>0.21090427540611223</c:v>
                </c:pt>
                <c:pt idx="22248">
                  <c:v>0.21092788354578557</c:v>
                </c:pt>
                <c:pt idx="22249">
                  <c:v>0.21095066280133981</c:v>
                </c:pt>
                <c:pt idx="22250">
                  <c:v>0.21097219907484471</c:v>
                </c:pt>
                <c:pt idx="22251">
                  <c:v>0.21099332073873561</c:v>
                </c:pt>
                <c:pt idx="22252">
                  <c:v>0.21101609850374503</c:v>
                </c:pt>
                <c:pt idx="22253">
                  <c:v>0.21103680511263273</c:v>
                </c:pt>
                <c:pt idx="22254">
                  <c:v>0.21105419833275571</c:v>
                </c:pt>
                <c:pt idx="22255">
                  <c:v>0.21107200536375889</c:v>
                </c:pt>
                <c:pt idx="22256">
                  <c:v>0.21109229671022536</c:v>
                </c:pt>
                <c:pt idx="22257">
                  <c:v>0.21111382993371217</c:v>
                </c:pt>
                <c:pt idx="22258">
                  <c:v>0.21113660495398812</c:v>
                </c:pt>
                <c:pt idx="22259">
                  <c:v>0.21115855130096772</c:v>
                </c:pt>
                <c:pt idx="22260">
                  <c:v>0.21117801275290443</c:v>
                </c:pt>
                <c:pt idx="22261">
                  <c:v>0.21119498945486603</c:v>
                </c:pt>
                <c:pt idx="22262">
                  <c:v>0.21121196586862381</c:v>
                </c:pt>
                <c:pt idx="22263">
                  <c:v>0.21122935604243101</c:v>
                </c:pt>
                <c:pt idx="22264">
                  <c:v>0.21124798803592434</c:v>
                </c:pt>
                <c:pt idx="22265">
                  <c:v>0.21126620564945878</c:v>
                </c:pt>
                <c:pt idx="22266">
                  <c:v>0.21128400890567461</c:v>
                </c:pt>
                <c:pt idx="22267">
                  <c:v>0.2113018118449404</c:v>
                </c:pt>
                <c:pt idx="22268">
                  <c:v>0.21132044248849938</c:v>
                </c:pt>
                <c:pt idx="22269">
                  <c:v>0.21133907278496381</c:v>
                </c:pt>
                <c:pt idx="22270">
                  <c:v>0.21135728873924231</c:v>
                </c:pt>
                <c:pt idx="22271">
                  <c:v>0.21137674632388168</c:v>
                </c:pt>
                <c:pt idx="22272">
                  <c:v>0.21139868740132631</c:v>
                </c:pt>
                <c:pt idx="22273">
                  <c:v>0.21142145593496528</c:v>
                </c:pt>
                <c:pt idx="22274">
                  <c:v>0.21144132623160464</c:v>
                </c:pt>
                <c:pt idx="22275">
                  <c:v>0.21145912637040482</c:v>
                </c:pt>
                <c:pt idx="22276">
                  <c:v>0.21147775408335059</c:v>
                </c:pt>
                <c:pt idx="22277">
                  <c:v>0.21149803719838262</c:v>
                </c:pt>
                <c:pt idx="22278">
                  <c:v>0.21151914775873407</c:v>
                </c:pt>
                <c:pt idx="22279">
                  <c:v>0.2115398439539049</c:v>
                </c:pt>
                <c:pt idx="22280">
                  <c:v>0.21156053972075203</c:v>
                </c:pt>
                <c:pt idx="22281">
                  <c:v>0.21157999335105876</c:v>
                </c:pt>
                <c:pt idx="22282">
                  <c:v>0.2115994466029294</c:v>
                </c:pt>
                <c:pt idx="22283">
                  <c:v>0.21161931336319112</c:v>
                </c:pt>
                <c:pt idx="22284">
                  <c:v>0.21163959360719203</c:v>
                </c:pt>
                <c:pt idx="22285">
                  <c:v>0.21166152891830475</c:v>
                </c:pt>
                <c:pt idx="22286">
                  <c:v>0.21168470532803163</c:v>
                </c:pt>
                <c:pt idx="22287">
                  <c:v>0.21170870890042681</c:v>
                </c:pt>
                <c:pt idx="22288">
                  <c:v>0.21173271189666401</c:v>
                </c:pt>
                <c:pt idx="22289">
                  <c:v>0.21175547282641183</c:v>
                </c:pt>
                <c:pt idx="22290">
                  <c:v>0.2117749226649682</c:v>
                </c:pt>
                <c:pt idx="22291">
                  <c:v>0.21179354449633497</c:v>
                </c:pt>
                <c:pt idx="22292">
                  <c:v>0.21181382120722964</c:v>
                </c:pt>
                <c:pt idx="22293">
                  <c:v>0.21183658029094979</c:v>
                </c:pt>
                <c:pt idx="22294">
                  <c:v>0.21186016643115549</c:v>
                </c:pt>
                <c:pt idx="22295">
                  <c:v>0.21188375201506848</c:v>
                </c:pt>
                <c:pt idx="22296">
                  <c:v>0.21190526820289757</c:v>
                </c:pt>
                <c:pt idx="22297">
                  <c:v>0.21192554264855218</c:v>
                </c:pt>
                <c:pt idx="22298">
                  <c:v>0.21194457542754969</c:v>
                </c:pt>
                <c:pt idx="22299">
                  <c:v>0.21196278035545879</c:v>
                </c:pt>
                <c:pt idx="22300">
                  <c:v>0.21198181242573874</c:v>
                </c:pt>
                <c:pt idx="22301">
                  <c:v>0.2120024990478255</c:v>
                </c:pt>
                <c:pt idx="22302">
                  <c:v>0.21202359896150252</c:v>
                </c:pt>
                <c:pt idx="22303">
                  <c:v>0.21204469842998291</c:v>
                </c:pt>
                <c:pt idx="22304">
                  <c:v>0.21206497004899291</c:v>
                </c:pt>
                <c:pt idx="22305">
                  <c:v>0.21208524125707301</c:v>
                </c:pt>
                <c:pt idx="22306">
                  <c:v>0.21210675311010471</c:v>
                </c:pt>
                <c:pt idx="22307">
                  <c:v>0.21212991920354915</c:v>
                </c:pt>
                <c:pt idx="22308">
                  <c:v>0.21215391209172751</c:v>
                </c:pt>
                <c:pt idx="22309">
                  <c:v>0.21217666343669495</c:v>
                </c:pt>
                <c:pt idx="22310">
                  <c:v>0.21219817332317739</c:v>
                </c:pt>
                <c:pt idx="22311">
                  <c:v>0.21222051002328657</c:v>
                </c:pt>
                <c:pt idx="22312">
                  <c:v>0.21224160533750117</c:v>
                </c:pt>
                <c:pt idx="22313">
                  <c:v>0.2122602184804904</c:v>
                </c:pt>
                <c:pt idx="22314">
                  <c:v>0.21227717682026082</c:v>
                </c:pt>
                <c:pt idx="22315">
                  <c:v>0.21229413487245141</c:v>
                </c:pt>
                <c:pt idx="22316">
                  <c:v>0.21231067903647691</c:v>
                </c:pt>
                <c:pt idx="22317">
                  <c:v>0.21232970448673949</c:v>
                </c:pt>
                <c:pt idx="22318">
                  <c:v>0.21235203824910251</c:v>
                </c:pt>
                <c:pt idx="22319">
                  <c:v>0.21237519866101154</c:v>
                </c:pt>
                <c:pt idx="22320">
                  <c:v>0.21239587714695016</c:v>
                </c:pt>
                <c:pt idx="22321">
                  <c:v>0.2124149009763652</c:v>
                </c:pt>
                <c:pt idx="22322">
                  <c:v>0.21243227024367992</c:v>
                </c:pt>
                <c:pt idx="22323">
                  <c:v>0.21244922566601432</c:v>
                </c:pt>
                <c:pt idx="22324">
                  <c:v>0.21246659433715004</c:v>
                </c:pt>
                <c:pt idx="22325">
                  <c:v>0.2124823085891914</c:v>
                </c:pt>
                <c:pt idx="22326">
                  <c:v>0.21249554145201388</c:v>
                </c:pt>
                <c:pt idx="22327">
                  <c:v>0.21250753358269509</c:v>
                </c:pt>
                <c:pt idx="22328">
                  <c:v>0.21252159313897556</c:v>
                </c:pt>
                <c:pt idx="22329">
                  <c:v>0.21253896055324104</c:v>
                </c:pt>
                <c:pt idx="22330">
                  <c:v>0.21255922215533501</c:v>
                </c:pt>
                <c:pt idx="22331">
                  <c:v>0.21257948334690452</c:v>
                </c:pt>
                <c:pt idx="22332">
                  <c:v>0.21259809020204276</c:v>
                </c:pt>
                <c:pt idx="22333">
                  <c:v>0.21261711018501622</c:v>
                </c:pt>
                <c:pt idx="22334">
                  <c:v>0.21263695673808392</c:v>
                </c:pt>
                <c:pt idx="22335">
                  <c:v>0.21265514906571839</c:v>
                </c:pt>
                <c:pt idx="22336">
                  <c:v>0.21267127380671508</c:v>
                </c:pt>
                <c:pt idx="22337">
                  <c:v>0.21268533106108553</c:v>
                </c:pt>
                <c:pt idx="22338">
                  <c:v>0.21270269563190394</c:v>
                </c:pt>
                <c:pt idx="22339">
                  <c:v>0.21272295391676796</c:v>
                </c:pt>
                <c:pt idx="22340">
                  <c:v>0.21274197152500679</c:v>
                </c:pt>
                <c:pt idx="22341">
                  <c:v>0.21275768145033125</c:v>
                </c:pt>
                <c:pt idx="22342">
                  <c:v>0.21277215090005183</c:v>
                </c:pt>
                <c:pt idx="22343">
                  <c:v>0.21278620673644902</c:v>
                </c:pt>
                <c:pt idx="22344">
                  <c:v>0.21280191596686221</c:v>
                </c:pt>
                <c:pt idx="22345">
                  <c:v>0.21281803834147361</c:v>
                </c:pt>
                <c:pt idx="22346">
                  <c:v>0.21283540060805992</c:v>
                </c:pt>
                <c:pt idx="22347">
                  <c:v>0.21285441607797212</c:v>
                </c:pt>
                <c:pt idx="22348">
                  <c:v>0.21287260444998077</c:v>
                </c:pt>
                <c:pt idx="22349">
                  <c:v>0.21288789896129792</c:v>
                </c:pt>
                <c:pt idx="22350">
                  <c:v>0.21289947303058773</c:v>
                </c:pt>
                <c:pt idx="22351">
                  <c:v>0.21291187367046108</c:v>
                </c:pt>
                <c:pt idx="22352">
                  <c:v>0.21292758092688321</c:v>
                </c:pt>
                <c:pt idx="22353">
                  <c:v>0.21294411461447882</c:v>
                </c:pt>
                <c:pt idx="22354">
                  <c:v>0.21295899469959301</c:v>
                </c:pt>
                <c:pt idx="22355">
                  <c:v>0.21297470121589621</c:v>
                </c:pt>
                <c:pt idx="22356">
                  <c:v>0.2129916474436559</c:v>
                </c:pt>
                <c:pt idx="22357">
                  <c:v>0.21300900669628278</c:v>
                </c:pt>
                <c:pt idx="22358">
                  <c:v>0.2130255390376759</c:v>
                </c:pt>
                <c:pt idx="22359">
                  <c:v>0.21304041791124642</c:v>
                </c:pt>
                <c:pt idx="22360">
                  <c:v>0.21305323009720606</c:v>
                </c:pt>
                <c:pt idx="22361">
                  <c:v>0.21306562883055127</c:v>
                </c:pt>
                <c:pt idx="22362">
                  <c:v>0.21308133367210663</c:v>
                </c:pt>
                <c:pt idx="22363">
                  <c:v>0.21309745154250656</c:v>
                </c:pt>
                <c:pt idx="22364">
                  <c:v>0.21310943645721858</c:v>
                </c:pt>
                <c:pt idx="22365">
                  <c:v>0.21311770183195183</c:v>
                </c:pt>
                <c:pt idx="22366">
                  <c:v>0.2131251406108019</c:v>
                </c:pt>
                <c:pt idx="22367">
                  <c:v>0.21313588541589548</c:v>
                </c:pt>
                <c:pt idx="22368">
                  <c:v>0.2131503493942872</c:v>
                </c:pt>
                <c:pt idx="22369">
                  <c:v>0.21316563965825328</c:v>
                </c:pt>
                <c:pt idx="22370">
                  <c:v>0.21317886348179821</c:v>
                </c:pt>
                <c:pt idx="22371">
                  <c:v>0.21318919447226964</c:v>
                </c:pt>
                <c:pt idx="22372">
                  <c:v>0.21319993858914268</c:v>
                </c:pt>
                <c:pt idx="22373">
                  <c:v>0.21321192227562621</c:v>
                </c:pt>
                <c:pt idx="22374">
                  <c:v>0.21322390581850292</c:v>
                </c:pt>
                <c:pt idx="22375">
                  <c:v>0.21323630243587952</c:v>
                </c:pt>
                <c:pt idx="22376">
                  <c:v>0.21325076496192519</c:v>
                </c:pt>
                <c:pt idx="22377">
                  <c:v>0.21326481407265804</c:v>
                </c:pt>
                <c:pt idx="22378">
                  <c:v>0.21327679698172425</c:v>
                </c:pt>
                <c:pt idx="22379">
                  <c:v>0.2132858873686814</c:v>
                </c:pt>
                <c:pt idx="22380">
                  <c:v>0.21329291170200504</c:v>
                </c:pt>
                <c:pt idx="22381">
                  <c:v>0.21330158875151897</c:v>
                </c:pt>
                <c:pt idx="22382">
                  <c:v>0.21331150528734269</c:v>
                </c:pt>
                <c:pt idx="22383">
                  <c:v>0.21332100854189753</c:v>
                </c:pt>
                <c:pt idx="22384">
                  <c:v>0.2133288589884122</c:v>
                </c:pt>
                <c:pt idx="22385">
                  <c:v>0.21333588301989662</c:v>
                </c:pt>
                <c:pt idx="22386">
                  <c:v>0.21334455969655589</c:v>
                </c:pt>
                <c:pt idx="22387">
                  <c:v>0.21335488897537191</c:v>
                </c:pt>
                <c:pt idx="22388">
                  <c:v>0.21336687080513395</c:v>
                </c:pt>
                <c:pt idx="22389">
                  <c:v>0.2133792656503658</c:v>
                </c:pt>
                <c:pt idx="22390">
                  <c:v>0.2133895945707025</c:v>
                </c:pt>
                <c:pt idx="22391">
                  <c:v>0.21339827078133863</c:v>
                </c:pt>
                <c:pt idx="22392">
                  <c:v>0.21340777321137866</c:v>
                </c:pt>
                <c:pt idx="22393">
                  <c:v>0.21341851498008521</c:v>
                </c:pt>
                <c:pt idx="22394">
                  <c:v>0.21342719093980664</c:v>
                </c:pt>
                <c:pt idx="22395">
                  <c:v>0.21343380114430979</c:v>
                </c:pt>
                <c:pt idx="22396">
                  <c:v>0.21343917190329509</c:v>
                </c:pt>
                <c:pt idx="22397">
                  <c:v>0.21344660829119388</c:v>
                </c:pt>
                <c:pt idx="22398">
                  <c:v>0.21345652338903714</c:v>
                </c:pt>
                <c:pt idx="22399">
                  <c:v>0.2134676777566023</c:v>
                </c:pt>
                <c:pt idx="22400">
                  <c:v>0.21347759264554311</c:v>
                </c:pt>
                <c:pt idx="22401">
                  <c:v>0.21348544186290425</c:v>
                </c:pt>
                <c:pt idx="22402">
                  <c:v>0.21349287790673024</c:v>
                </c:pt>
                <c:pt idx="22403">
                  <c:v>0.21350114011279742</c:v>
                </c:pt>
                <c:pt idx="22404">
                  <c:v>0.21351022846062653</c:v>
                </c:pt>
                <c:pt idx="22405">
                  <c:v>0.21351849052334157</c:v>
                </c:pt>
                <c:pt idx="22406">
                  <c:v>0.21352386082750091</c:v>
                </c:pt>
                <c:pt idx="22407">
                  <c:v>0.21352799181107582</c:v>
                </c:pt>
                <c:pt idx="22408">
                  <c:v>0.21353336206421097</c:v>
                </c:pt>
                <c:pt idx="22409">
                  <c:v>0.21353997156694099</c:v>
                </c:pt>
                <c:pt idx="22410">
                  <c:v>0.21354658102598573</c:v>
                </c:pt>
                <c:pt idx="22411">
                  <c:v>0.21355319044134582</c:v>
                </c:pt>
                <c:pt idx="22412">
                  <c:v>0.21356062598140949</c:v>
                </c:pt>
                <c:pt idx="22413">
                  <c:v>0.21356640914101432</c:v>
                </c:pt>
                <c:pt idx="22414">
                  <c:v>0.21356971378862921</c:v>
                </c:pt>
                <c:pt idx="22415">
                  <c:v>0.21357219226717389</c:v>
                </c:pt>
                <c:pt idx="22416">
                  <c:v>0.21357549689567787</c:v>
                </c:pt>
                <c:pt idx="22417">
                  <c:v>0.21358004074203976</c:v>
                </c:pt>
                <c:pt idx="22418">
                  <c:v>0.213584584567755</c:v>
                </c:pt>
                <c:pt idx="22419">
                  <c:v>0.21358995451698229</c:v>
                </c:pt>
                <c:pt idx="22420">
                  <c:v>0.21359986819364271</c:v>
                </c:pt>
                <c:pt idx="22421">
                  <c:v>0.21361267321387165</c:v>
                </c:pt>
                <c:pt idx="22422">
                  <c:v>0.2136246519553234</c:v>
                </c:pt>
                <c:pt idx="22423">
                  <c:v>0.21363415223444571</c:v>
                </c:pt>
                <c:pt idx="22424">
                  <c:v>0.21364117412187544</c:v>
                </c:pt>
                <c:pt idx="22425">
                  <c:v>0.21364736986395494</c:v>
                </c:pt>
                <c:pt idx="22426">
                  <c:v>0.21365315252192901</c:v>
                </c:pt>
                <c:pt idx="22427">
                  <c:v>0.21365852210296321</c:v>
                </c:pt>
                <c:pt idx="22428">
                  <c:v>0.21366347861371182</c:v>
                </c:pt>
                <c:pt idx="22429">
                  <c:v>0.21366719598065131</c:v>
                </c:pt>
                <c:pt idx="22430">
                  <c:v>0.21367050029521867</c:v>
                </c:pt>
                <c:pt idx="22431">
                  <c:v>0.2136729785239789</c:v>
                </c:pt>
                <c:pt idx="22432">
                  <c:v>0.21367463067307388</c:v>
                </c:pt>
                <c:pt idx="22433">
                  <c:v>0.21367545674659771</c:v>
                </c:pt>
                <c:pt idx="22434">
                  <c:v>0.21367793496307488</c:v>
                </c:pt>
                <c:pt idx="22435">
                  <c:v>0.21368247834399878</c:v>
                </c:pt>
                <c:pt idx="22436">
                  <c:v>0.21368784776756866</c:v>
                </c:pt>
                <c:pt idx="22437">
                  <c:v>0.21369321716230777</c:v>
                </c:pt>
                <c:pt idx="22438">
                  <c:v>0.2136977604737994</c:v>
                </c:pt>
                <c:pt idx="22439">
                  <c:v>0.21370189073906162</c:v>
                </c:pt>
                <c:pt idx="22440">
                  <c:v>0.21370643401114692</c:v>
                </c:pt>
                <c:pt idx="22441">
                  <c:v>0.21371180330609038</c:v>
                </c:pt>
                <c:pt idx="22442">
                  <c:v>0.21371758559148094</c:v>
                </c:pt>
                <c:pt idx="22443">
                  <c:v>0.21372295482654841</c:v>
                </c:pt>
                <c:pt idx="22444">
                  <c:v>0.21372708498775297</c:v>
                </c:pt>
                <c:pt idx="22445">
                  <c:v>0.21373204115868141</c:v>
                </c:pt>
                <c:pt idx="22446">
                  <c:v>0.21373699730504636</c:v>
                </c:pt>
                <c:pt idx="22447">
                  <c:v>0.21373988837908242</c:v>
                </c:pt>
                <c:pt idx="22448">
                  <c:v>0.21374030138897654</c:v>
                </c:pt>
                <c:pt idx="22449">
                  <c:v>0.21374071439870021</c:v>
                </c:pt>
                <c:pt idx="22450">
                  <c:v>0.21374319245346063</c:v>
                </c:pt>
                <c:pt idx="22451">
                  <c:v>0.21374649651692187</c:v>
                </c:pt>
                <c:pt idx="22452">
                  <c:v>0.21374980056946619</c:v>
                </c:pt>
                <c:pt idx="22453">
                  <c:v>0.21375269160648694</c:v>
                </c:pt>
                <c:pt idx="22454">
                  <c:v>0.21375806065306621</c:v>
                </c:pt>
                <c:pt idx="22455">
                  <c:v>0.21376508167048197</c:v>
                </c:pt>
                <c:pt idx="22456">
                  <c:v>0.21377334162786057</c:v>
                </c:pt>
                <c:pt idx="22457">
                  <c:v>0.21378077553116775</c:v>
                </c:pt>
                <c:pt idx="22458">
                  <c:v>0.2137861444269657</c:v>
                </c:pt>
                <c:pt idx="22459">
                  <c:v>0.21379151329393839</c:v>
                </c:pt>
                <c:pt idx="22460">
                  <c:v>0.21379770810462823</c:v>
                </c:pt>
                <c:pt idx="22461">
                  <c:v>0.21380225094141087</c:v>
                </c:pt>
                <c:pt idx="22462">
                  <c:v>0.21380555480974497</c:v>
                </c:pt>
                <c:pt idx="22463">
                  <c:v>0.21380927164857361</c:v>
                </c:pt>
                <c:pt idx="22464">
                  <c:v>0.21381381443282557</c:v>
                </c:pt>
                <c:pt idx="22465">
                  <c:v>0.21381670528478627</c:v>
                </c:pt>
                <c:pt idx="22466">
                  <c:v>0.21381670528478627</c:v>
                </c:pt>
                <c:pt idx="22467">
                  <c:v>0.21381629230644658</c:v>
                </c:pt>
                <c:pt idx="22468">
                  <c:v>0.21381794421878283</c:v>
                </c:pt>
                <c:pt idx="22469">
                  <c:v>0.21382083505880514</c:v>
                </c:pt>
                <c:pt idx="22470">
                  <c:v>0.21382124803526922</c:v>
                </c:pt>
                <c:pt idx="22471">
                  <c:v>0.21382083505880514</c:v>
                </c:pt>
                <c:pt idx="22472">
                  <c:v>0.21382331291502993</c:v>
                </c:pt>
                <c:pt idx="22473">
                  <c:v>0.21382702968785527</c:v>
                </c:pt>
                <c:pt idx="22474">
                  <c:v>0.21383115941923694</c:v>
                </c:pt>
                <c:pt idx="22475">
                  <c:v>0.21383528913356406</c:v>
                </c:pt>
                <c:pt idx="22476">
                  <c:v>0.21383900586187687</c:v>
                </c:pt>
                <c:pt idx="22477">
                  <c:v>0.21384107070497024</c:v>
                </c:pt>
                <c:pt idx="22478">
                  <c:v>0.21383941883083654</c:v>
                </c:pt>
                <c:pt idx="22479">
                  <c:v>0.21383528913356406</c:v>
                </c:pt>
                <c:pt idx="22480">
                  <c:v>0.21383363724987969</c:v>
                </c:pt>
                <c:pt idx="22481">
                  <c:v>0.21383487616289881</c:v>
                </c:pt>
                <c:pt idx="22482">
                  <c:v>0.21383611507438274</c:v>
                </c:pt>
                <c:pt idx="22483">
                  <c:v>0.21383652804453637</c:v>
                </c:pt>
                <c:pt idx="22484">
                  <c:v>0.21383528913356406</c:v>
                </c:pt>
                <c:pt idx="22485">
                  <c:v>0.21383322427853219</c:v>
                </c:pt>
                <c:pt idx="22486">
                  <c:v>0.21383115941923694</c:v>
                </c:pt>
                <c:pt idx="22487">
                  <c:v>0.21383115941923694</c:v>
                </c:pt>
                <c:pt idx="22488">
                  <c:v>0.2138328113070142</c:v>
                </c:pt>
                <c:pt idx="22489">
                  <c:v>0.21383363724987969</c:v>
                </c:pt>
                <c:pt idx="22490">
                  <c:v>0.21383363724987969</c:v>
                </c:pt>
                <c:pt idx="22491">
                  <c:v>0.21383405022105659</c:v>
                </c:pt>
                <c:pt idx="22492">
                  <c:v>0.21383528913356406</c:v>
                </c:pt>
                <c:pt idx="22493">
                  <c:v>0.21383528913356406</c:v>
                </c:pt>
                <c:pt idx="22494">
                  <c:v>0.21383405022105659</c:v>
                </c:pt>
                <c:pt idx="22495">
                  <c:v>0.2138328113070142</c:v>
                </c:pt>
                <c:pt idx="22496">
                  <c:v>0.2138328113070142</c:v>
                </c:pt>
                <c:pt idx="22497">
                  <c:v>0.21383487616289881</c:v>
                </c:pt>
                <c:pt idx="22498">
                  <c:v>0.21383652804453637</c:v>
                </c:pt>
                <c:pt idx="22499">
                  <c:v>0.21383776695397388</c:v>
                </c:pt>
                <c:pt idx="22500">
                  <c:v>0.21383983179962587</c:v>
                </c:pt>
                <c:pt idx="22501">
                  <c:v>0.21384189664101394</c:v>
                </c:pt>
                <c:pt idx="22502">
                  <c:v>0.21384437444505189</c:v>
                </c:pt>
                <c:pt idx="22503">
                  <c:v>0.21384685224295041</c:v>
                </c:pt>
                <c:pt idx="22504">
                  <c:v>0.21384891706984241</c:v>
                </c:pt>
                <c:pt idx="22505">
                  <c:v>0.21385139485648538</c:v>
                </c:pt>
                <c:pt idx="22506">
                  <c:v>0.21385304671083621</c:v>
                </c:pt>
                <c:pt idx="22507">
                  <c:v>0.21385387263698838</c:v>
                </c:pt>
                <c:pt idx="22508">
                  <c:v>0.21385511152493791</c:v>
                </c:pt>
                <c:pt idx="22509">
                  <c:v>0.21385800225751764</c:v>
                </c:pt>
                <c:pt idx="22510">
                  <c:v>0.21386213186099334</c:v>
                </c:pt>
                <c:pt idx="22511">
                  <c:v>0.21386626144741536</c:v>
                </c:pt>
                <c:pt idx="22512">
                  <c:v>0.2138699780606142</c:v>
                </c:pt>
                <c:pt idx="22513">
                  <c:v>0.21387328170519504</c:v>
                </c:pt>
                <c:pt idx="22514">
                  <c:v>0.21387658533886139</c:v>
                </c:pt>
                <c:pt idx="22515">
                  <c:v>0.2138790630569492</c:v>
                </c:pt>
                <c:pt idx="22516">
                  <c:v>0.2138803019136909</c:v>
                </c:pt>
                <c:pt idx="22517">
                  <c:v>0.21387865010436091</c:v>
                </c:pt>
                <c:pt idx="22518">
                  <c:v>0.21387575943146814</c:v>
                </c:pt>
                <c:pt idx="22519">
                  <c:v>0.21387575943146814</c:v>
                </c:pt>
                <c:pt idx="22520">
                  <c:v>0.21387865010436091</c:v>
                </c:pt>
                <c:pt idx="22521">
                  <c:v>0.21388071486559709</c:v>
                </c:pt>
                <c:pt idx="22522">
                  <c:v>0.21388071486559709</c:v>
                </c:pt>
                <c:pt idx="22523">
                  <c:v>0.21388071486559709</c:v>
                </c:pt>
                <c:pt idx="22524">
                  <c:v>0.21388112781733298</c:v>
                </c:pt>
                <c:pt idx="22525">
                  <c:v>0.2138823666715165</c:v>
                </c:pt>
                <c:pt idx="22526">
                  <c:v>0.21388401847470745</c:v>
                </c:pt>
                <c:pt idx="22527">
                  <c:v>0.21388443142507907</c:v>
                </c:pt>
                <c:pt idx="22528">
                  <c:v>0.21388484437527971</c:v>
                </c:pt>
                <c:pt idx="22529">
                  <c:v>0.21388690912372629</c:v>
                </c:pt>
                <c:pt idx="22530">
                  <c:v>0.21388814797074784</c:v>
                </c:pt>
                <c:pt idx="22531">
                  <c:v>0.21388938681623496</c:v>
                </c:pt>
                <c:pt idx="22532">
                  <c:v>0.21389062566018688</c:v>
                </c:pt>
                <c:pt idx="22533">
                  <c:v>0.21389269039669659</c:v>
                </c:pt>
                <c:pt idx="22534">
                  <c:v>0.21389392923655595</c:v>
                </c:pt>
                <c:pt idx="22535">
                  <c:v>0.21389475512894304</c:v>
                </c:pt>
                <c:pt idx="22536">
                  <c:v>0.21389681985692677</c:v>
                </c:pt>
                <c:pt idx="22537">
                  <c:v>0.21389888458064707</c:v>
                </c:pt>
                <c:pt idx="22538">
                  <c:v>0.21389888458064707</c:v>
                </c:pt>
                <c:pt idx="22539">
                  <c:v>0.21389681985692677</c:v>
                </c:pt>
                <c:pt idx="22540">
                  <c:v>0.21389558102064821</c:v>
                </c:pt>
                <c:pt idx="22541">
                  <c:v>0.2138951680748809</c:v>
                </c:pt>
                <c:pt idx="22542">
                  <c:v>0.21389310334348691</c:v>
                </c:pt>
                <c:pt idx="22543">
                  <c:v>0.21389062566018688</c:v>
                </c:pt>
                <c:pt idx="22544">
                  <c:v>0.21388938681623496</c:v>
                </c:pt>
                <c:pt idx="22545">
                  <c:v>0.21388897386790984</c:v>
                </c:pt>
                <c:pt idx="22546">
                  <c:v>0.21388814797074784</c:v>
                </c:pt>
                <c:pt idx="22547">
                  <c:v>0.21388814797074784</c:v>
                </c:pt>
                <c:pt idx="22548">
                  <c:v>0.21388979976438924</c:v>
                </c:pt>
                <c:pt idx="22549">
                  <c:v>0.21389186450260436</c:v>
                </c:pt>
                <c:pt idx="22550">
                  <c:v>0.21389186450260436</c:v>
                </c:pt>
                <c:pt idx="22551">
                  <c:v>0.21389062566018688</c:v>
                </c:pt>
                <c:pt idx="22552">
                  <c:v>0.21388938681623496</c:v>
                </c:pt>
                <c:pt idx="22553">
                  <c:v>0.21388938681623496</c:v>
                </c:pt>
                <c:pt idx="22554">
                  <c:v>0.21388897386790984</c:v>
                </c:pt>
                <c:pt idx="22555">
                  <c:v>0.21388979976438924</c:v>
                </c:pt>
                <c:pt idx="22556">
                  <c:v>0.21389186450260436</c:v>
                </c:pt>
                <c:pt idx="22557">
                  <c:v>0.21389269039669659</c:v>
                </c:pt>
                <c:pt idx="22558">
                  <c:v>0.21389269039669659</c:v>
                </c:pt>
                <c:pt idx="22559">
                  <c:v>0.21389269039669659</c:v>
                </c:pt>
                <c:pt idx="22560">
                  <c:v>0.21389392923655595</c:v>
                </c:pt>
                <c:pt idx="22561">
                  <c:v>0.21389558102064821</c:v>
                </c:pt>
                <c:pt idx="22562">
                  <c:v>0.21389558102064821</c:v>
                </c:pt>
                <c:pt idx="22563">
                  <c:v>0.21389558102064821</c:v>
                </c:pt>
                <c:pt idx="22564">
                  <c:v>0.21389681985692677</c:v>
                </c:pt>
                <c:pt idx="22565">
                  <c:v>0.21389805869167042</c:v>
                </c:pt>
                <c:pt idx="22566">
                  <c:v>0.21389805869167042</c:v>
                </c:pt>
                <c:pt idx="22567">
                  <c:v>0.21389764574692638</c:v>
                </c:pt>
                <c:pt idx="22568">
                  <c:v>0.21389764574692638</c:v>
                </c:pt>
                <c:pt idx="22569">
                  <c:v>0.21389805869167042</c:v>
                </c:pt>
                <c:pt idx="22570">
                  <c:v>0.21390053635655371</c:v>
                </c:pt>
                <c:pt idx="22571">
                  <c:v>0.21390342695782594</c:v>
                </c:pt>
                <c:pt idx="22572">
                  <c:v>0.21390673049190545</c:v>
                </c:pt>
                <c:pt idx="22573">
                  <c:v>0.21390920813530312</c:v>
                </c:pt>
                <c:pt idx="22574">
                  <c:v>0.21391085989415778</c:v>
                </c:pt>
                <c:pt idx="22575">
                  <c:v>0.21391416340368224</c:v>
                </c:pt>
                <c:pt idx="22576">
                  <c:v>0.21391829277524194</c:v>
                </c:pt>
                <c:pt idx="22577">
                  <c:v>0.21392118332518734</c:v>
                </c:pt>
                <c:pt idx="22578">
                  <c:v>0.21392283506426224</c:v>
                </c:pt>
                <c:pt idx="22579">
                  <c:v>0.21392613853422715</c:v>
                </c:pt>
                <c:pt idx="22580">
                  <c:v>0.21393233251099775</c:v>
                </c:pt>
                <c:pt idx="22581">
                  <c:v>0.21394017815983174</c:v>
                </c:pt>
                <c:pt idx="22582">
                  <c:v>0.21394761082300048</c:v>
                </c:pt>
                <c:pt idx="22583">
                  <c:v>0.21395256590108802</c:v>
                </c:pt>
                <c:pt idx="22584">
                  <c:v>0.2139542175883283</c:v>
                </c:pt>
                <c:pt idx="22585">
                  <c:v>0.2139542175883283</c:v>
                </c:pt>
                <c:pt idx="22586">
                  <c:v>0.2139542175883283</c:v>
                </c:pt>
                <c:pt idx="22587">
                  <c:v>0.21395504343092508</c:v>
                </c:pt>
                <c:pt idx="22588">
                  <c:v>0.21395586927283972</c:v>
                </c:pt>
                <c:pt idx="22589">
                  <c:v>0.2139554563519678</c:v>
                </c:pt>
                <c:pt idx="22590">
                  <c:v>0.21395586927283972</c:v>
                </c:pt>
                <c:pt idx="22591">
                  <c:v>0.21395917263367889</c:v>
                </c:pt>
                <c:pt idx="22592">
                  <c:v>0.21396288890157988</c:v>
                </c:pt>
                <c:pt idx="22593">
                  <c:v>0.21396371473701578</c:v>
                </c:pt>
                <c:pt idx="22594">
                  <c:v>0.21396082431000651</c:v>
                </c:pt>
                <c:pt idx="22595">
                  <c:v>0.21395628219354149</c:v>
                </c:pt>
                <c:pt idx="22596">
                  <c:v>0.21395339174504927</c:v>
                </c:pt>
                <c:pt idx="22597">
                  <c:v>0.21395504343092508</c:v>
                </c:pt>
                <c:pt idx="22598">
                  <c:v>0.21395834679449255</c:v>
                </c:pt>
                <c:pt idx="22599">
                  <c:v>0.21396165014714758</c:v>
                </c:pt>
                <c:pt idx="22600">
                  <c:v>0.21396619223923108</c:v>
                </c:pt>
                <c:pt idx="22601">
                  <c:v>0.21397032139594971</c:v>
                </c:pt>
                <c:pt idx="22602">
                  <c:v>0.21397279888179732</c:v>
                </c:pt>
                <c:pt idx="22603">
                  <c:v>0.21397403762241918</c:v>
                </c:pt>
                <c:pt idx="22604">
                  <c:v>0.21397610218671251</c:v>
                </c:pt>
                <c:pt idx="22605">
                  <c:v>0.21397940548071601</c:v>
                </c:pt>
                <c:pt idx="22606">
                  <c:v>0.21398312167342706</c:v>
                </c:pt>
                <c:pt idx="22607">
                  <c:v>0.21398683785232817</c:v>
                </c:pt>
                <c:pt idx="22608">
                  <c:v>0.21399137983000832</c:v>
                </c:pt>
                <c:pt idx="22609">
                  <c:v>0.21399716049903833</c:v>
                </c:pt>
                <c:pt idx="22610">
                  <c:v>0.2140021153316102</c:v>
                </c:pt>
                <c:pt idx="22611">
                  <c:v>0.21400500563927316</c:v>
                </c:pt>
                <c:pt idx="22612">
                  <c:v>0.21400665723990114</c:v>
                </c:pt>
                <c:pt idx="22613">
                  <c:v>0.2140074830391927</c:v>
                </c:pt>
                <c:pt idx="22614">
                  <c:v>0.21400789593858208</c:v>
                </c:pt>
                <c:pt idx="22615">
                  <c:v>0.21400954753443682</c:v>
                </c:pt>
                <c:pt idx="22616">
                  <c:v>0.21401119912756358</c:v>
                </c:pt>
                <c:pt idx="22617">
                  <c:v>0.21401161202541891</c:v>
                </c:pt>
                <c:pt idx="22618">
                  <c:v>0.21401119912756358</c:v>
                </c:pt>
                <c:pt idx="22619">
                  <c:v>0.21401119912756358</c:v>
                </c:pt>
                <c:pt idx="22620">
                  <c:v>0.21401243782061843</c:v>
                </c:pt>
                <c:pt idx="22621">
                  <c:v>0.21401491520212532</c:v>
                </c:pt>
                <c:pt idx="22622">
                  <c:v>0.21401821836792084</c:v>
                </c:pt>
                <c:pt idx="22623">
                  <c:v>0.21402234730982145</c:v>
                </c:pt>
                <c:pt idx="22624">
                  <c:v>0.21402688912622211</c:v>
                </c:pt>
                <c:pt idx="22625">
                  <c:v>0.21403143092199448</c:v>
                </c:pt>
                <c:pt idx="22626">
                  <c:v>0.21403597269713884</c:v>
                </c:pt>
                <c:pt idx="22627">
                  <c:v>0.21404010156573394</c:v>
                </c:pt>
                <c:pt idx="22628">
                  <c:v>0.21404299176360725</c:v>
                </c:pt>
                <c:pt idx="22629">
                  <c:v>0.21404588195312729</c:v>
                </c:pt>
                <c:pt idx="22630">
                  <c:v>0.21404959789880759</c:v>
                </c:pt>
                <c:pt idx="22631">
                  <c:v>0.21405331383067944</c:v>
                </c:pt>
                <c:pt idx="22632">
                  <c:v>0.21405785550643833</c:v>
                </c:pt>
                <c:pt idx="22633">
                  <c:v>0.21406157140762574</c:v>
                </c:pt>
                <c:pt idx="22634">
                  <c:v>0.21406322291483246</c:v>
                </c:pt>
                <c:pt idx="22635">
                  <c:v>0.21406363579120827</c:v>
                </c:pt>
                <c:pt idx="22636">
                  <c:v>0.21406446154344783</c:v>
                </c:pt>
                <c:pt idx="22637">
                  <c:v>0.21406652592106359</c:v>
                </c:pt>
                <c:pt idx="22638">
                  <c:v>0.21407024179003317</c:v>
                </c:pt>
                <c:pt idx="22639">
                  <c:v>0.21407395764519491</c:v>
                </c:pt>
                <c:pt idx="22640">
                  <c:v>0.21407684774521921</c:v>
                </c:pt>
                <c:pt idx="22641">
                  <c:v>0.21407973783689094</c:v>
                </c:pt>
                <c:pt idx="22642">
                  <c:v>0.21408469226032398</c:v>
                </c:pt>
                <c:pt idx="22643">
                  <c:v>0.21409047238997223</c:v>
                </c:pt>
                <c:pt idx="22644">
                  <c:v>0.21409666534894925</c:v>
                </c:pt>
                <c:pt idx="22645">
                  <c:v>0.21410244540939252</c:v>
                </c:pt>
                <c:pt idx="22646">
                  <c:v>0.21410574828607404</c:v>
                </c:pt>
                <c:pt idx="22647">
                  <c:v>0.21410698686201737</c:v>
                </c:pt>
                <c:pt idx="22648">
                  <c:v>0.21410822543642657</c:v>
                </c:pt>
                <c:pt idx="22649">
                  <c:v>0.21411152829401722</c:v>
                </c:pt>
                <c:pt idx="22650">
                  <c:v>0.21411689541433668</c:v>
                </c:pt>
                <c:pt idx="22651">
                  <c:v>0.2141226753578499</c:v>
                </c:pt>
                <c:pt idx="22652">
                  <c:v>0.21412762956855727</c:v>
                </c:pt>
                <c:pt idx="22653">
                  <c:v>0.21413051951346904</c:v>
                </c:pt>
                <c:pt idx="22654">
                  <c:v>0.21413175805873153</c:v>
                </c:pt>
                <c:pt idx="22655">
                  <c:v>0.21413093236206043</c:v>
                </c:pt>
                <c:pt idx="22656">
                  <c:v>0.21413299660246027</c:v>
                </c:pt>
                <c:pt idx="22657">
                  <c:v>0.21414001498794671</c:v>
                </c:pt>
                <c:pt idx="22658">
                  <c:v>0.21414744616594952</c:v>
                </c:pt>
                <c:pt idx="22659">
                  <c:v>0.2141536387721015</c:v>
                </c:pt>
                <c:pt idx="22660">
                  <c:v>0.21415900566641391</c:v>
                </c:pt>
                <c:pt idx="22661">
                  <c:v>0.21416272119175719</c:v>
                </c:pt>
                <c:pt idx="22662">
                  <c:v>0.21416684953705867</c:v>
                </c:pt>
                <c:pt idx="22663">
                  <c:v>0.21417097786531689</c:v>
                </c:pt>
                <c:pt idx="22664">
                  <c:v>0.21417428051565254</c:v>
                </c:pt>
                <c:pt idx="22665">
                  <c:v>0.21417717032574857</c:v>
                </c:pt>
                <c:pt idx="22666">
                  <c:v>0.21418336274783412</c:v>
                </c:pt>
                <c:pt idx="22667">
                  <c:v>0.21419120642742825</c:v>
                </c:pt>
                <c:pt idx="22668">
                  <c:v>0.21419905004549936</c:v>
                </c:pt>
                <c:pt idx="22669">
                  <c:v>0.2142056551498413</c:v>
                </c:pt>
                <c:pt idx="22670">
                  <c:v>0.21421184739553972</c:v>
                </c:pt>
                <c:pt idx="22671">
                  <c:v>0.21421556272455369</c:v>
                </c:pt>
                <c:pt idx="22672">
                  <c:v>0.21421556272455369</c:v>
                </c:pt>
                <c:pt idx="22673">
                  <c:v>0.21421638835134932</c:v>
                </c:pt>
                <c:pt idx="22674">
                  <c:v>0.21422175490890238</c:v>
                </c:pt>
                <c:pt idx="22675">
                  <c:v>0.21422794705490844</c:v>
                </c:pt>
                <c:pt idx="22676">
                  <c:v>0.21423331355043229</c:v>
                </c:pt>
                <c:pt idx="22677">
                  <c:v>0.21423702879969339</c:v>
                </c:pt>
                <c:pt idx="22678">
                  <c:v>0.21424239524648045</c:v>
                </c:pt>
                <c:pt idx="22679">
                  <c:v>0.21424900006453002</c:v>
                </c:pt>
                <c:pt idx="22680">
                  <c:v>0.21425643043269249</c:v>
                </c:pt>
                <c:pt idx="22681">
                  <c:v>0.21426468633256482</c:v>
                </c:pt>
                <c:pt idx="22682">
                  <c:v>0.21427418053315628</c:v>
                </c:pt>
                <c:pt idx="22683">
                  <c:v>0.21428656413759431</c:v>
                </c:pt>
                <c:pt idx="22684">
                  <c:v>0.21429812203004581</c:v>
                </c:pt>
                <c:pt idx="22685">
                  <c:v>0.21430720313754484</c:v>
                </c:pt>
                <c:pt idx="22686">
                  <c:v>0.21431545861825521</c:v>
                </c:pt>
                <c:pt idx="22687">
                  <c:v>0.2143237140308131</c:v>
                </c:pt>
                <c:pt idx="22688">
                  <c:v>0.21433196937521995</c:v>
                </c:pt>
                <c:pt idx="22689">
                  <c:v>0.21434187569855007</c:v>
                </c:pt>
                <c:pt idx="22690">
                  <c:v>0.21435013089302829</c:v>
                </c:pt>
                <c:pt idx="22691">
                  <c:v>0.21435756050979221</c:v>
                </c:pt>
                <c:pt idx="22692">
                  <c:v>0.21436540282315894</c:v>
                </c:pt>
                <c:pt idx="22693">
                  <c:v>0.2143720068288186</c:v>
                </c:pt>
                <c:pt idx="22694">
                  <c:v>0.21437778529799492</c:v>
                </c:pt>
                <c:pt idx="22695">
                  <c:v>0.21438604019603882</c:v>
                </c:pt>
                <c:pt idx="22696">
                  <c:v>0.21439594598374279</c:v>
                </c:pt>
                <c:pt idx="22697">
                  <c:v>0.21440626440825991</c:v>
                </c:pt>
                <c:pt idx="22698">
                  <c:v>0.21441616999563032</c:v>
                </c:pt>
                <c:pt idx="22699">
                  <c:v>0.21442525003119131</c:v>
                </c:pt>
                <c:pt idx="22700">
                  <c:v>0.21443556815334244</c:v>
                </c:pt>
                <c:pt idx="22701">
                  <c:v>0.21444464801276997</c:v>
                </c:pt>
                <c:pt idx="22702">
                  <c:v>0.21445125149511637</c:v>
                </c:pt>
                <c:pt idx="22703">
                  <c:v>0.21445991849952101</c:v>
                </c:pt>
                <c:pt idx="22704">
                  <c:v>0.21447271251159333</c:v>
                </c:pt>
                <c:pt idx="22705">
                  <c:v>0.21448633176393392</c:v>
                </c:pt>
                <c:pt idx="22706">
                  <c:v>0.21449953813452224</c:v>
                </c:pt>
                <c:pt idx="22707">
                  <c:v>0.21451150625722123</c:v>
                </c:pt>
                <c:pt idx="22708">
                  <c:v>0.21452306155012307</c:v>
                </c:pt>
                <c:pt idx="22709">
                  <c:v>0.21453255329797691</c:v>
                </c:pt>
                <c:pt idx="22710">
                  <c:v>0.21454245763446703</c:v>
                </c:pt>
                <c:pt idx="22711">
                  <c:v>0.21455318722163388</c:v>
                </c:pt>
                <c:pt idx="22712">
                  <c:v>0.21456432936338043</c:v>
                </c:pt>
                <c:pt idx="22713">
                  <c:v>0.21457547138098121</c:v>
                </c:pt>
                <c:pt idx="22714">
                  <c:v>0.21458620061393191</c:v>
                </c:pt>
                <c:pt idx="22715">
                  <c:v>0.21459734238784708</c:v>
                </c:pt>
                <c:pt idx="22716">
                  <c:v>0.21461095994293891</c:v>
                </c:pt>
                <c:pt idx="22717">
                  <c:v>0.21462498995726631</c:v>
                </c:pt>
                <c:pt idx="22718">
                  <c:v>0.21463778185760049</c:v>
                </c:pt>
                <c:pt idx="22719">
                  <c:v>0.21464974832590569</c:v>
                </c:pt>
                <c:pt idx="22720">
                  <c:v>0.21466295253854475</c:v>
                </c:pt>
                <c:pt idx="22721">
                  <c:v>0.21467574395327738</c:v>
                </c:pt>
                <c:pt idx="22722">
                  <c:v>0.2146872973485317</c:v>
                </c:pt>
                <c:pt idx="22723">
                  <c:v>0.21469720015251084</c:v>
                </c:pt>
                <c:pt idx="22724">
                  <c:v>0.21470792807949174</c:v>
                </c:pt>
                <c:pt idx="22725">
                  <c:v>0.2147198937084292</c:v>
                </c:pt>
                <c:pt idx="22726">
                  <c:v>0.21473268439482901</c:v>
                </c:pt>
                <c:pt idx="22727">
                  <c:v>0.21474588751241563</c:v>
                </c:pt>
                <c:pt idx="22728">
                  <c:v>0.21476115339982058</c:v>
                </c:pt>
                <c:pt idx="22729">
                  <c:v>0.21477806938123575</c:v>
                </c:pt>
                <c:pt idx="22730">
                  <c:v>0.2147929222021579</c:v>
                </c:pt>
                <c:pt idx="22731">
                  <c:v>0.21480488681413645</c:v>
                </c:pt>
                <c:pt idx="22732">
                  <c:v>0.21481685128296488</c:v>
                </c:pt>
                <c:pt idx="22733">
                  <c:v>0.21483087840895107</c:v>
                </c:pt>
                <c:pt idx="22734">
                  <c:v>0.21484779321095041</c:v>
                </c:pt>
                <c:pt idx="22735">
                  <c:v>0.21486388263514541</c:v>
                </c:pt>
                <c:pt idx="22736">
                  <c:v>0.21487790910143734</c:v>
                </c:pt>
                <c:pt idx="22737">
                  <c:v>0.21489069776688444</c:v>
                </c:pt>
                <c:pt idx="22738">
                  <c:v>0.2149030737390174</c:v>
                </c:pt>
                <c:pt idx="22739">
                  <c:v>0.21491627460713988</c:v>
                </c:pt>
                <c:pt idx="22740">
                  <c:v>0.21493112537548154</c:v>
                </c:pt>
                <c:pt idx="22741">
                  <c:v>0.21494680094724852</c:v>
                </c:pt>
                <c:pt idx="22742">
                  <c:v>0.21496082625054563</c:v>
                </c:pt>
                <c:pt idx="22743">
                  <c:v>0.21497485135713681</c:v>
                </c:pt>
                <c:pt idx="22744">
                  <c:v>0.21499135123070692</c:v>
                </c:pt>
                <c:pt idx="22745">
                  <c:v>0.21500908829116097</c:v>
                </c:pt>
                <c:pt idx="22746">
                  <c:v>0.21502641255812843</c:v>
                </c:pt>
                <c:pt idx="22747">
                  <c:v>0.21504249910872053</c:v>
                </c:pt>
                <c:pt idx="22748">
                  <c:v>0.21505776046879241</c:v>
                </c:pt>
                <c:pt idx="22749">
                  <c:v>0.21507260913612491</c:v>
                </c:pt>
                <c:pt idx="22750">
                  <c:v>0.21508580776643738</c:v>
                </c:pt>
                <c:pt idx="22751">
                  <c:v>0.21509776887468751</c:v>
                </c:pt>
                <c:pt idx="22752">
                  <c:v>0.21511179206078873</c:v>
                </c:pt>
                <c:pt idx="22753">
                  <c:v>0.21512746480077991</c:v>
                </c:pt>
                <c:pt idx="22754">
                  <c:v>0.21514272486422517</c:v>
                </c:pt>
                <c:pt idx="22755">
                  <c:v>0.21515674741991839</c:v>
                </c:pt>
                <c:pt idx="22756">
                  <c:v>0.21517035735946391</c:v>
                </c:pt>
                <c:pt idx="22757">
                  <c:v>0.21518437952768721</c:v>
                </c:pt>
                <c:pt idx="22758">
                  <c:v>0.21520005113008409</c:v>
                </c:pt>
                <c:pt idx="22759">
                  <c:v>0.21521572248688584</c:v>
                </c:pt>
                <c:pt idx="22760">
                  <c:v>0.21523098120358247</c:v>
                </c:pt>
                <c:pt idx="22761">
                  <c:v>0.21524665207567945</c:v>
                </c:pt>
                <c:pt idx="22762">
                  <c:v>0.21526355984647069</c:v>
                </c:pt>
                <c:pt idx="22763">
                  <c:v>0.21528129207944383</c:v>
                </c:pt>
                <c:pt idx="22764">
                  <c:v>0.21529819926456492</c:v>
                </c:pt>
                <c:pt idx="22765">
                  <c:v>0.21531386908333944</c:v>
                </c:pt>
                <c:pt idx="22766">
                  <c:v>0.21532830159393082</c:v>
                </c:pt>
                <c:pt idx="22767">
                  <c:v>0.21534232154762395</c:v>
                </c:pt>
                <c:pt idx="22768">
                  <c:v>0.21535881535914597</c:v>
                </c:pt>
                <c:pt idx="22769">
                  <c:v>0.2153748965634554</c:v>
                </c:pt>
                <c:pt idx="22770">
                  <c:v>0.21538726654464499</c:v>
                </c:pt>
                <c:pt idx="22771">
                  <c:v>0.21539798707123756</c:v>
                </c:pt>
                <c:pt idx="22772">
                  <c:v>0.21541200604798438</c:v>
                </c:pt>
                <c:pt idx="22773">
                  <c:v>0.21542726176996277</c:v>
                </c:pt>
                <c:pt idx="22774">
                  <c:v>0.21544169264411728</c:v>
                </c:pt>
                <c:pt idx="22775">
                  <c:v>0.21545777251572601</c:v>
                </c:pt>
                <c:pt idx="22776">
                  <c:v>0.21547385212877648</c:v>
                </c:pt>
                <c:pt idx="22777">
                  <c:v>0.21548910690728487</c:v>
                </c:pt>
                <c:pt idx="22778">
                  <c:v>0.21550518601650254</c:v>
                </c:pt>
                <c:pt idx="22779">
                  <c:v>0.2155225016911462</c:v>
                </c:pt>
                <c:pt idx="22780">
                  <c:v>0.21554022933313741</c:v>
                </c:pt>
                <c:pt idx="22781">
                  <c:v>0.21555754440099845</c:v>
                </c:pt>
                <c:pt idx="22782">
                  <c:v>0.21557321015644082</c:v>
                </c:pt>
                <c:pt idx="22783">
                  <c:v>0.21558928791342097</c:v>
                </c:pt>
                <c:pt idx="22784">
                  <c:v>0.21560660213185731</c:v>
                </c:pt>
                <c:pt idx="22785">
                  <c:v>0.21562556497951668</c:v>
                </c:pt>
                <c:pt idx="22786">
                  <c:v>0.21564576413910896</c:v>
                </c:pt>
                <c:pt idx="22787">
                  <c:v>0.21566637510587541</c:v>
                </c:pt>
                <c:pt idx="22788">
                  <c:v>0.21568368798967036</c:v>
                </c:pt>
                <c:pt idx="22789">
                  <c:v>0.21569893956753947</c:v>
                </c:pt>
                <c:pt idx="22790">
                  <c:v>0.21571295432590451</c:v>
                </c:pt>
                <c:pt idx="22791">
                  <c:v>0.21572779326773983</c:v>
                </c:pt>
                <c:pt idx="22792">
                  <c:v>0.21574304417295373</c:v>
                </c:pt>
                <c:pt idx="22793">
                  <c:v>0.21575870702269395</c:v>
                </c:pt>
                <c:pt idx="22794">
                  <c:v>0.21577684264749161</c:v>
                </c:pt>
                <c:pt idx="22795">
                  <c:v>0.2157970387516637</c:v>
                </c:pt>
                <c:pt idx="22796">
                  <c:v>0.21581517368131087</c:v>
                </c:pt>
                <c:pt idx="22797">
                  <c:v>0.21583124754856209</c:v>
                </c:pt>
                <c:pt idx="22798">
                  <c:v>0.2158464968760983</c:v>
                </c:pt>
                <c:pt idx="22799">
                  <c:v>0.21586092170163501</c:v>
                </c:pt>
                <c:pt idx="22800">
                  <c:v>0.21587658270520071</c:v>
                </c:pt>
                <c:pt idx="22801">
                  <c:v>0.21589183134142712</c:v>
                </c:pt>
                <c:pt idx="22802">
                  <c:v>0.21590666762917349</c:v>
                </c:pt>
                <c:pt idx="22803">
                  <c:v>0.21592274002584241</c:v>
                </c:pt>
                <c:pt idx="22804">
                  <c:v>0.21594087267606987</c:v>
                </c:pt>
                <c:pt idx="22805">
                  <c:v>0.21596024128018138</c:v>
                </c:pt>
                <c:pt idx="22806">
                  <c:v>0.21597754907709718</c:v>
                </c:pt>
                <c:pt idx="22807">
                  <c:v>0.2159936203345805</c:v>
                </c:pt>
                <c:pt idx="22808">
                  <c:v>0.21600927926010649</c:v>
                </c:pt>
                <c:pt idx="22809">
                  <c:v>0.21602617414159678</c:v>
                </c:pt>
                <c:pt idx="22810">
                  <c:v>0.21604348079740759</c:v>
                </c:pt>
                <c:pt idx="22811">
                  <c:v>0.21606037510108106</c:v>
                </c:pt>
                <c:pt idx="22812">
                  <c:v>0.21607479684181424</c:v>
                </c:pt>
                <c:pt idx="22813">
                  <c:v>0.21608798225133483</c:v>
                </c:pt>
                <c:pt idx="22814">
                  <c:v>0.21610322766437134</c:v>
                </c:pt>
                <c:pt idx="22815">
                  <c:v>0.21612218109702414</c:v>
                </c:pt>
                <c:pt idx="22816">
                  <c:v>0.21614237022797941</c:v>
                </c:pt>
                <c:pt idx="22817">
                  <c:v>0.21616173492979554</c:v>
                </c:pt>
                <c:pt idx="22818">
                  <c:v>0.21618233526475766</c:v>
                </c:pt>
                <c:pt idx="22819">
                  <c:v>0.21620293517535497</c:v>
                </c:pt>
                <c:pt idx="22820">
                  <c:v>0.2162206507590744</c:v>
                </c:pt>
                <c:pt idx="22821">
                  <c:v>0.21623713009008014</c:v>
                </c:pt>
                <c:pt idx="22822">
                  <c:v>0.2162544330953656</c:v>
                </c:pt>
                <c:pt idx="22823">
                  <c:v>0.2162737956272599</c:v>
                </c:pt>
                <c:pt idx="22824">
                  <c:v>0.21629562952199324</c:v>
                </c:pt>
                <c:pt idx="22825">
                  <c:v>0.21631705099314641</c:v>
                </c:pt>
                <c:pt idx="22826">
                  <c:v>0.2163360003735845</c:v>
                </c:pt>
                <c:pt idx="22827">
                  <c:v>0.21635371360015418</c:v>
                </c:pt>
                <c:pt idx="22828">
                  <c:v>0.21637142651297128</c:v>
                </c:pt>
                <c:pt idx="22829">
                  <c:v>0.2163887271947007</c:v>
                </c:pt>
                <c:pt idx="22830">
                  <c:v>0.21640602757712249</c:v>
                </c:pt>
                <c:pt idx="22831">
                  <c:v>0.21642497527160021</c:v>
                </c:pt>
                <c:pt idx="22832">
                  <c:v>0.21644557018449284</c:v>
                </c:pt>
                <c:pt idx="22833">
                  <c:v>0.21646616467324345</c:v>
                </c:pt>
                <c:pt idx="22834">
                  <c:v>0.21648511122830721</c:v>
                </c:pt>
                <c:pt idx="22835">
                  <c:v>0.21650240994334269</c:v>
                </c:pt>
                <c:pt idx="22836">
                  <c:v>0.2165201202225332</c:v>
                </c:pt>
                <c:pt idx="22837">
                  <c:v>0.21654030132112326</c:v>
                </c:pt>
                <c:pt idx="22838">
                  <c:v>0.21656130570548032</c:v>
                </c:pt>
                <c:pt idx="22839">
                  <c:v>0.21658066229651318</c:v>
                </c:pt>
                <c:pt idx="22840">
                  <c:v>0.21659878302089797</c:v>
                </c:pt>
                <c:pt idx="22841">
                  <c:v>0.21661731524029448</c:v>
                </c:pt>
                <c:pt idx="22842">
                  <c:v>0.21663708256244094</c:v>
                </c:pt>
                <c:pt idx="22843">
                  <c:v>0.21665767310751002</c:v>
                </c:pt>
                <c:pt idx="22844">
                  <c:v>0.2166770278333067</c:v>
                </c:pt>
                <c:pt idx="22845">
                  <c:v>0.21669720576560877</c:v>
                </c:pt>
                <c:pt idx="22846">
                  <c:v>0.21671944219901787</c:v>
                </c:pt>
                <c:pt idx="22847">
                  <c:v>0.21674167813797848</c:v>
                </c:pt>
                <c:pt idx="22848">
                  <c:v>0.21676103123796492</c:v>
                </c:pt>
                <c:pt idx="22849">
                  <c:v>0.21677708990893704</c:v>
                </c:pt>
                <c:pt idx="22850">
                  <c:v>0.21679067781372571</c:v>
                </c:pt>
                <c:pt idx="22851">
                  <c:v>0.2168042655338854</c:v>
                </c:pt>
                <c:pt idx="22852">
                  <c:v>0.21682073525019491</c:v>
                </c:pt>
                <c:pt idx="22853">
                  <c:v>0.2168396750886222</c:v>
                </c:pt>
                <c:pt idx="22854">
                  <c:v>0.21685984973933911</c:v>
                </c:pt>
                <c:pt idx="22855">
                  <c:v>0.21687961226785638</c:v>
                </c:pt>
                <c:pt idx="22856">
                  <c:v>0.21689813928364243</c:v>
                </c:pt>
                <c:pt idx="22857">
                  <c:v>0.21691419575301063</c:v>
                </c:pt>
                <c:pt idx="22858">
                  <c:v>0.21693025196457241</c:v>
                </c:pt>
                <c:pt idx="22859">
                  <c:v>0.21694836635530396</c:v>
                </c:pt>
                <c:pt idx="22860">
                  <c:v>0.21696812713460373</c:v>
                </c:pt>
                <c:pt idx="22861">
                  <c:v>0.21698788752342318</c:v>
                </c:pt>
                <c:pt idx="22862">
                  <c:v>0.21700888250870978</c:v>
                </c:pt>
                <c:pt idx="22863">
                  <c:v>0.21702987705321622</c:v>
                </c:pt>
                <c:pt idx="22864">
                  <c:v>0.21704757799336299</c:v>
                </c:pt>
                <c:pt idx="22865">
                  <c:v>0.21706363206347162</c:v>
                </c:pt>
                <c:pt idx="22866">
                  <c:v>0.21707845097635645</c:v>
                </c:pt>
                <c:pt idx="22867">
                  <c:v>0.21709326966964423</c:v>
                </c:pt>
                <c:pt idx="22868">
                  <c:v>0.2171072649005637</c:v>
                </c:pt>
                <c:pt idx="22869">
                  <c:v>0.21712084831973677</c:v>
                </c:pt>
                <c:pt idx="22870">
                  <c:v>0.21713648960416676</c:v>
                </c:pt>
                <c:pt idx="22871">
                  <c:v>0.21715460025944747</c:v>
                </c:pt>
                <c:pt idx="22872">
                  <c:v>0.21717106420690152</c:v>
                </c:pt>
                <c:pt idx="22873">
                  <c:v>0.21718546993857188</c:v>
                </c:pt>
                <c:pt idx="22874">
                  <c:v>0.21720193337780153</c:v>
                </c:pt>
                <c:pt idx="22875">
                  <c:v>0.21722045442295701</c:v>
                </c:pt>
                <c:pt idx="22876">
                  <c:v>0.21723897512508941</c:v>
                </c:pt>
                <c:pt idx="22877">
                  <c:v>0.21725831860332331</c:v>
                </c:pt>
                <c:pt idx="22878">
                  <c:v>0.21727807325873472</c:v>
                </c:pt>
                <c:pt idx="22879">
                  <c:v>0.21729741598069693</c:v>
                </c:pt>
                <c:pt idx="22880">
                  <c:v>0.21731593525751541</c:v>
                </c:pt>
                <c:pt idx="22881">
                  <c:v>0.21733445419137701</c:v>
                </c:pt>
                <c:pt idx="22882">
                  <c:v>0.21735297278229382</c:v>
                </c:pt>
                <c:pt idx="22883">
                  <c:v>0.21737272556795131</c:v>
                </c:pt>
                <c:pt idx="22884">
                  <c:v>0.21739412397879096</c:v>
                </c:pt>
                <c:pt idx="22885">
                  <c:v>0.21741428744690863</c:v>
                </c:pt>
                <c:pt idx="22886">
                  <c:v>0.21743403902147987</c:v>
                </c:pt>
                <c:pt idx="22887">
                  <c:v>0.21745296724770391</c:v>
                </c:pt>
                <c:pt idx="22888">
                  <c:v>0.21747066070040671</c:v>
                </c:pt>
                <c:pt idx="22889">
                  <c:v>0.2174867079798069</c:v>
                </c:pt>
                <c:pt idx="22890">
                  <c:v>0.21750275500169594</c:v>
                </c:pt>
                <c:pt idx="22891">
                  <c:v>0.21752003612190804</c:v>
                </c:pt>
                <c:pt idx="22892">
                  <c:v>0.21753608260899296</c:v>
                </c:pt>
                <c:pt idx="22893">
                  <c:v>0.21755171740002394</c:v>
                </c:pt>
                <c:pt idx="22894">
                  <c:v>0.21756817481071394</c:v>
                </c:pt>
                <c:pt idx="22895">
                  <c:v>0.21758504337558834</c:v>
                </c:pt>
                <c:pt idx="22896">
                  <c:v>0.21760273449158346</c:v>
                </c:pt>
                <c:pt idx="22897">
                  <c:v>0.2176204252946084</c:v>
                </c:pt>
                <c:pt idx="22898">
                  <c:v>0.21763647017089388</c:v>
                </c:pt>
                <c:pt idx="22899">
                  <c:v>0.21765128059743463</c:v>
                </c:pt>
                <c:pt idx="22900">
                  <c:v>0.21766567941294673</c:v>
                </c:pt>
                <c:pt idx="22901">
                  <c:v>0.21768090079248556</c:v>
                </c:pt>
                <c:pt idx="22902">
                  <c:v>0.217695710561009</c:v>
                </c:pt>
                <c:pt idx="22903">
                  <c:v>0.21770928598948389</c:v>
                </c:pt>
                <c:pt idx="22904">
                  <c:v>0.21772162712817589</c:v>
                </c:pt>
                <c:pt idx="22905">
                  <c:v>0.21773355675080724</c:v>
                </c:pt>
                <c:pt idx="22906">
                  <c:v>0.21774589758997639</c:v>
                </c:pt>
                <c:pt idx="22907">
                  <c:v>0.21776070639595071</c:v>
                </c:pt>
                <c:pt idx="22908">
                  <c:v>0.21777716036761074</c:v>
                </c:pt>
                <c:pt idx="22909">
                  <c:v>0.21778908932777397</c:v>
                </c:pt>
                <c:pt idx="22910">
                  <c:v>0.21779649343837168</c:v>
                </c:pt>
                <c:pt idx="22911">
                  <c:v>0.21780101814563821</c:v>
                </c:pt>
                <c:pt idx="22912">
                  <c:v>0.21780842216791477</c:v>
                </c:pt>
                <c:pt idx="22913">
                  <c:v>0.2178195280985433</c:v>
                </c:pt>
                <c:pt idx="22914">
                  <c:v>0.21783227920012554</c:v>
                </c:pt>
                <c:pt idx="22915">
                  <c:v>0.21784749804401612</c:v>
                </c:pt>
                <c:pt idx="22916">
                  <c:v>0.21786395058768257</c:v>
                </c:pt>
                <c:pt idx="22917">
                  <c:v>0.21787752373243441</c:v>
                </c:pt>
                <c:pt idx="22918">
                  <c:v>0.21788862889565669</c:v>
                </c:pt>
                <c:pt idx="22919">
                  <c:v>0.21790055652619841</c:v>
                </c:pt>
                <c:pt idx="22920">
                  <c:v>0.21791248401447313</c:v>
                </c:pt>
                <c:pt idx="22921">
                  <c:v>0.21792276621776821</c:v>
                </c:pt>
                <c:pt idx="22922">
                  <c:v>0.21793181446921417</c:v>
                </c:pt>
                <c:pt idx="22923">
                  <c:v>0.21794045136013118</c:v>
                </c:pt>
                <c:pt idx="22924">
                  <c:v>0.21794867690117631</c:v>
                </c:pt>
                <c:pt idx="22925">
                  <c:v>0.21795813618973517</c:v>
                </c:pt>
                <c:pt idx="22926">
                  <c:v>0.21797088552404517</c:v>
                </c:pt>
                <c:pt idx="22927">
                  <c:v>0.21798610225866971</c:v>
                </c:pt>
                <c:pt idx="22928">
                  <c:v>0.21800049625398873</c:v>
                </c:pt>
                <c:pt idx="22929">
                  <c:v>0.2180124225503004</c:v>
                </c:pt>
                <c:pt idx="22930">
                  <c:v>0.21802352621555815</c:v>
                </c:pt>
                <c:pt idx="22931">
                  <c:v>0.21803462975752674</c:v>
                </c:pt>
                <c:pt idx="22932">
                  <c:v>0.21804491070497795</c:v>
                </c:pt>
                <c:pt idx="22933">
                  <c:v>0.21805478031509148</c:v>
                </c:pt>
                <c:pt idx="22934">
                  <c:v>0.21806547228279197</c:v>
                </c:pt>
                <c:pt idx="22935">
                  <c:v>0.21807657535902245</c:v>
                </c:pt>
                <c:pt idx="22936">
                  <c:v>0.21808685587524451</c:v>
                </c:pt>
                <c:pt idx="22937">
                  <c:v>0.21809713628577845</c:v>
                </c:pt>
                <c:pt idx="22938">
                  <c:v>0.21810659417012793</c:v>
                </c:pt>
                <c:pt idx="22939">
                  <c:v>0.21811646317147157</c:v>
                </c:pt>
                <c:pt idx="22940">
                  <c:v>0.21812550967047614</c:v>
                </c:pt>
                <c:pt idx="22941">
                  <c:v>0.21813167769105757</c:v>
                </c:pt>
                <c:pt idx="22942">
                  <c:v>0.21813743447594297</c:v>
                </c:pt>
                <c:pt idx="22943">
                  <c:v>0.21814442481303531</c:v>
                </c:pt>
                <c:pt idx="22944">
                  <c:v>0.21815059271694923</c:v>
                </c:pt>
                <c:pt idx="22945">
                  <c:v>0.21815634939294593</c:v>
                </c:pt>
                <c:pt idx="22946">
                  <c:v>0.21816416197164981</c:v>
                </c:pt>
                <c:pt idx="22947">
                  <c:v>0.21817197448931788</c:v>
                </c:pt>
                <c:pt idx="22948">
                  <c:v>0.21818019812618863</c:v>
                </c:pt>
                <c:pt idx="22949">
                  <c:v>0.2181892440486364</c:v>
                </c:pt>
                <c:pt idx="22950">
                  <c:v>0.21819952340663695</c:v>
                </c:pt>
                <c:pt idx="22951">
                  <c:v>0.21820980265897374</c:v>
                </c:pt>
                <c:pt idx="22952">
                  <c:v>0.21821761482008281</c:v>
                </c:pt>
                <c:pt idx="22953">
                  <c:v>0.21822213762230419</c:v>
                </c:pt>
                <c:pt idx="22954">
                  <c:v>0.21822542692016234</c:v>
                </c:pt>
                <c:pt idx="22955">
                  <c:v>0.21822994968705134</c:v>
                </c:pt>
                <c:pt idx="22956">
                  <c:v>0.21823365011747325</c:v>
                </c:pt>
                <c:pt idx="22957">
                  <c:v>0.21823652822055617</c:v>
                </c:pt>
                <c:pt idx="22958">
                  <c:v>0.21824022862663495</c:v>
                </c:pt>
                <c:pt idx="22959">
                  <c:v>0.21824310671078478</c:v>
                </c:pt>
                <c:pt idx="22960">
                  <c:v>0.21824557363346328</c:v>
                </c:pt>
                <c:pt idx="22961">
                  <c:v>0.21824927400607019</c:v>
                </c:pt>
                <c:pt idx="22962">
                  <c:v>0.21825503011402045</c:v>
                </c:pt>
                <c:pt idx="22963">
                  <c:v>0.2182620196291308</c:v>
                </c:pt>
                <c:pt idx="22964">
                  <c:v>0.21826900909538852</c:v>
                </c:pt>
                <c:pt idx="22965">
                  <c:v>0.21827640965347295</c:v>
                </c:pt>
                <c:pt idx="22966">
                  <c:v>0.21828586584243576</c:v>
                </c:pt>
                <c:pt idx="22967">
                  <c:v>0.21829532194197959</c:v>
                </c:pt>
                <c:pt idx="22968">
                  <c:v>0.2183060113381397</c:v>
                </c:pt>
                <c:pt idx="22969">
                  <c:v>0.21831546724718895</c:v>
                </c:pt>
                <c:pt idx="22970">
                  <c:v>0.2183220452181395</c:v>
                </c:pt>
                <c:pt idx="22971">
                  <c:v>0.21832533418738917</c:v>
                </c:pt>
                <c:pt idx="22972">
                  <c:v>0.2183261564280112</c:v>
                </c:pt>
                <c:pt idx="22973">
                  <c:v>0.21832738978767688</c:v>
                </c:pt>
                <c:pt idx="22974">
                  <c:v>0.21833026762098059</c:v>
                </c:pt>
                <c:pt idx="22975">
                  <c:v>0.21833396768020227</c:v>
                </c:pt>
                <c:pt idx="22976">
                  <c:v>0.2183376677257334</c:v>
                </c:pt>
                <c:pt idx="22977">
                  <c:v>0.21833972330066825</c:v>
                </c:pt>
                <c:pt idx="22978">
                  <c:v>0.21834136775757423</c:v>
                </c:pt>
                <c:pt idx="22979">
                  <c:v>0.21834547888800776</c:v>
                </c:pt>
                <c:pt idx="22980">
                  <c:v>0.21835082333230371</c:v>
                </c:pt>
                <c:pt idx="22981">
                  <c:v>0.21835534553209099</c:v>
                </c:pt>
                <c:pt idx="22982">
                  <c:v>0.21835781217790054</c:v>
                </c:pt>
                <c:pt idx="22983">
                  <c:v>0.21835945660506026</c:v>
                </c:pt>
                <c:pt idx="22984">
                  <c:v>0.21835986771142774</c:v>
                </c:pt>
                <c:pt idx="22985">
                  <c:v>0.21835986771142774</c:v>
                </c:pt>
                <c:pt idx="22986">
                  <c:v>0.21836068992365518</c:v>
                </c:pt>
                <c:pt idx="22987">
                  <c:v>0.21836151213520719</c:v>
                </c:pt>
                <c:pt idx="22988">
                  <c:v>0.21836110102951564</c:v>
                </c:pt>
                <c:pt idx="22989">
                  <c:v>0.21835986771142774</c:v>
                </c:pt>
                <c:pt idx="22990">
                  <c:v>0.21835904549852378</c:v>
                </c:pt>
                <c:pt idx="22991">
                  <c:v>0.21835986771142774</c:v>
                </c:pt>
                <c:pt idx="22992">
                  <c:v>0.21836027881762612</c:v>
                </c:pt>
                <c:pt idx="22993">
                  <c:v>0.21836027881762612</c:v>
                </c:pt>
                <c:pt idx="22994">
                  <c:v>0.21836151213520719</c:v>
                </c:pt>
                <c:pt idx="22995">
                  <c:v>0.21836233434608288</c:v>
                </c:pt>
                <c:pt idx="22996">
                  <c:v>0.21836027881762612</c:v>
                </c:pt>
                <c:pt idx="22997">
                  <c:v>0.21835904549852378</c:v>
                </c:pt>
                <c:pt idx="22998">
                  <c:v>0.21836110102951564</c:v>
                </c:pt>
                <c:pt idx="22999">
                  <c:v>0.2183643898703147</c:v>
                </c:pt>
                <c:pt idx="23000">
                  <c:v>0.21836685649381521</c:v>
                </c:pt>
                <c:pt idx="23001">
                  <c:v>0.2183672675971407</c:v>
                </c:pt>
                <c:pt idx="23002">
                  <c:v>0.21836603428665771</c:v>
                </c:pt>
                <c:pt idx="23003">
                  <c:v>0.21836562318282543</c:v>
                </c:pt>
                <c:pt idx="23004">
                  <c:v>0.2183672675971407</c:v>
                </c:pt>
                <c:pt idx="23005">
                  <c:v>0.21836932311123197</c:v>
                </c:pt>
                <c:pt idx="23006">
                  <c:v>0.2183713786210979</c:v>
                </c:pt>
                <c:pt idx="23007">
                  <c:v>0.21837220082386133</c:v>
                </c:pt>
                <c:pt idx="23008">
                  <c:v>0.21837343412673896</c:v>
                </c:pt>
                <c:pt idx="23009">
                  <c:v>0.2183750785282097</c:v>
                </c:pt>
                <c:pt idx="23010">
                  <c:v>0.21837384522736014</c:v>
                </c:pt>
                <c:pt idx="23011">
                  <c:v>0.21837178972256421</c:v>
                </c:pt>
                <c:pt idx="23012">
                  <c:v>0.2183713786210979</c:v>
                </c:pt>
                <c:pt idx="23013">
                  <c:v>0.21837055641765835</c:v>
                </c:pt>
                <c:pt idx="23014">
                  <c:v>0.21836932311123197</c:v>
                </c:pt>
                <c:pt idx="23015">
                  <c:v>0.21836973421354297</c:v>
                </c:pt>
                <c:pt idx="23016">
                  <c:v>0.2183713786210979</c:v>
                </c:pt>
                <c:pt idx="23017">
                  <c:v>0.2183713786210979</c:v>
                </c:pt>
                <c:pt idx="23018">
                  <c:v>0.21836973421354297</c:v>
                </c:pt>
                <c:pt idx="23019">
                  <c:v>0.21836850090610241</c:v>
                </c:pt>
                <c:pt idx="23020">
                  <c:v>0.21836808980328418</c:v>
                </c:pt>
                <c:pt idx="23021">
                  <c:v>0.2183676787002968</c:v>
                </c:pt>
                <c:pt idx="23022">
                  <c:v>0.21836685649381521</c:v>
                </c:pt>
                <c:pt idx="23023">
                  <c:v>0.21836480097465372</c:v>
                </c:pt>
                <c:pt idx="23024">
                  <c:v>0.21836315655628269</c:v>
                </c:pt>
                <c:pt idx="23025">
                  <c:v>0.21836233434608288</c:v>
                </c:pt>
                <c:pt idx="23026">
                  <c:v>0.21836356766112891</c:v>
                </c:pt>
                <c:pt idx="23027">
                  <c:v>0.21836521207882426</c:v>
                </c:pt>
                <c:pt idx="23028">
                  <c:v>0.21836685649381521</c:v>
                </c:pt>
                <c:pt idx="23029">
                  <c:v>0.2183672675971407</c:v>
                </c:pt>
                <c:pt idx="23030">
                  <c:v>0.21836932311123197</c:v>
                </c:pt>
                <c:pt idx="23031">
                  <c:v>0.21837425632781224</c:v>
                </c:pt>
                <c:pt idx="23032">
                  <c:v>0.21837877842163209</c:v>
                </c:pt>
                <c:pt idx="23033">
                  <c:v>0.21838124500964209</c:v>
                </c:pt>
                <c:pt idx="23034">
                  <c:v>0.2183820672042934</c:v>
                </c:pt>
                <c:pt idx="23035">
                  <c:v>0.21838165610705229</c:v>
                </c:pt>
                <c:pt idx="23036">
                  <c:v>0.21838083391206306</c:v>
                </c:pt>
                <c:pt idx="23037">
                  <c:v>0.21837918952005644</c:v>
                </c:pt>
                <c:pt idx="23038">
                  <c:v>0.21837918952005644</c:v>
                </c:pt>
                <c:pt idx="23039">
                  <c:v>0.21838124500964209</c:v>
                </c:pt>
                <c:pt idx="23040">
                  <c:v>0.2183820672042934</c:v>
                </c:pt>
                <c:pt idx="23041">
                  <c:v>0.21838083391206306</c:v>
                </c:pt>
                <c:pt idx="23042">
                  <c:v>0.21837918952005644</c:v>
                </c:pt>
                <c:pt idx="23043">
                  <c:v>0.21838165610705229</c:v>
                </c:pt>
                <c:pt idx="23044">
                  <c:v>0.21838494488024948</c:v>
                </c:pt>
                <c:pt idx="23045">
                  <c:v>0.21838700035800521</c:v>
                </c:pt>
                <c:pt idx="23046">
                  <c:v>0.21838864473716782</c:v>
                </c:pt>
                <c:pt idx="23047">
                  <c:v>0.21839152239419571</c:v>
                </c:pt>
                <c:pt idx="23048">
                  <c:v>0.21839604440993801</c:v>
                </c:pt>
                <c:pt idx="23049">
                  <c:v>0.21840015531559506</c:v>
                </c:pt>
                <c:pt idx="23050">
                  <c:v>0.21840385511623764</c:v>
                </c:pt>
                <c:pt idx="23051">
                  <c:v>0.21840714381642842</c:v>
                </c:pt>
                <c:pt idx="23052">
                  <c:v>0.21841043250580347</c:v>
                </c:pt>
                <c:pt idx="23053">
                  <c:v>0.21841536551958679</c:v>
                </c:pt>
                <c:pt idx="23054">
                  <c:v>0.21841906526395491</c:v>
                </c:pt>
                <c:pt idx="23055">
                  <c:v>0.21842112067157821</c:v>
                </c:pt>
                <c:pt idx="23056">
                  <c:v>0.21842235391412446</c:v>
                </c:pt>
                <c:pt idx="23057">
                  <c:v>0.21842276499463506</c:v>
                </c:pt>
                <c:pt idx="23058">
                  <c:v>0.21842276499463506</c:v>
                </c:pt>
                <c:pt idx="23059">
                  <c:v>0.21842194283344477</c:v>
                </c:pt>
                <c:pt idx="23060">
                  <c:v>0.21842112067157821</c:v>
                </c:pt>
                <c:pt idx="23061">
                  <c:v>0.21842153175259613</c:v>
                </c:pt>
                <c:pt idx="23062">
                  <c:v>0.21842112067157821</c:v>
                </c:pt>
                <c:pt idx="23063">
                  <c:v>0.21841742093481453</c:v>
                </c:pt>
                <c:pt idx="23064">
                  <c:v>0.21841331010013446</c:v>
                </c:pt>
                <c:pt idx="23065">
                  <c:v>0.21841331010013446</c:v>
                </c:pt>
                <c:pt idx="23066">
                  <c:v>0.21841454335231292</c:v>
                </c:pt>
                <c:pt idx="23067">
                  <c:v>0.21841618768618501</c:v>
                </c:pt>
                <c:pt idx="23068">
                  <c:v>0.21841742093481453</c:v>
                </c:pt>
                <c:pt idx="23069">
                  <c:v>0.21841742093481453</c:v>
                </c:pt>
                <c:pt idx="23070">
                  <c:v>0.21841700985210735</c:v>
                </c:pt>
                <c:pt idx="23071">
                  <c:v>0.21841906526395491</c:v>
                </c:pt>
                <c:pt idx="23072">
                  <c:v>0.21842194283344477</c:v>
                </c:pt>
                <c:pt idx="23073">
                  <c:v>0.21842235391412446</c:v>
                </c:pt>
                <c:pt idx="23074">
                  <c:v>0.21842070959039175</c:v>
                </c:pt>
                <c:pt idx="23075">
                  <c:v>0.21842112067157821</c:v>
                </c:pt>
                <c:pt idx="23076">
                  <c:v>0.21842564255347877</c:v>
                </c:pt>
                <c:pt idx="23077">
                  <c:v>0.21843180872311771</c:v>
                </c:pt>
                <c:pt idx="23078">
                  <c:v>0.21843427518032774</c:v>
                </c:pt>
                <c:pt idx="23079">
                  <c:v>0.21843427518032774</c:v>
                </c:pt>
                <c:pt idx="23080">
                  <c:v>0.21843427518032774</c:v>
                </c:pt>
                <c:pt idx="23081">
                  <c:v>0.21843345302860023</c:v>
                </c:pt>
                <c:pt idx="23082">
                  <c:v>0.21843221979974192</c:v>
                </c:pt>
                <c:pt idx="23083">
                  <c:v>0.21843098656936305</c:v>
                </c:pt>
                <c:pt idx="23084">
                  <c:v>0.21842975333746301</c:v>
                </c:pt>
                <c:pt idx="23085">
                  <c:v>0.21842852010404171</c:v>
                </c:pt>
                <c:pt idx="23086">
                  <c:v>0.21842728686910032</c:v>
                </c:pt>
                <c:pt idx="23087">
                  <c:v>0.21842605363263756</c:v>
                </c:pt>
                <c:pt idx="23088">
                  <c:v>0.21842687579044837</c:v>
                </c:pt>
                <c:pt idx="23089">
                  <c:v>0.21842852010404171</c:v>
                </c:pt>
                <c:pt idx="23090">
                  <c:v>0.21843016441493177</c:v>
                </c:pt>
                <c:pt idx="23091">
                  <c:v>0.21843139764632513</c:v>
                </c:pt>
                <c:pt idx="23092">
                  <c:v>0.21843221979974192</c:v>
                </c:pt>
                <c:pt idx="23093">
                  <c:v>0.21843386410454821</c:v>
                </c:pt>
                <c:pt idx="23094">
                  <c:v>0.21843674163145377</c:v>
                </c:pt>
                <c:pt idx="23095">
                  <c:v>0.21843879700274532</c:v>
                </c:pt>
                <c:pt idx="23096">
                  <c:v>0.21843920807649694</c:v>
                </c:pt>
                <c:pt idx="23097">
                  <c:v>0.21843797485473576</c:v>
                </c:pt>
                <c:pt idx="23098">
                  <c:v>0.21843509733137892</c:v>
                </c:pt>
                <c:pt idx="23099">
                  <c:v>0.21843221979974192</c:v>
                </c:pt>
                <c:pt idx="23100">
                  <c:v>0.21843098656936305</c:v>
                </c:pt>
                <c:pt idx="23101">
                  <c:v>0.21842975333746301</c:v>
                </c:pt>
                <c:pt idx="23102">
                  <c:v>0.21842810902589707</c:v>
                </c:pt>
                <c:pt idx="23103">
                  <c:v>0.21842852010404171</c:v>
                </c:pt>
                <c:pt idx="23104">
                  <c:v>0.21842934225982494</c:v>
                </c:pt>
                <c:pt idx="23105">
                  <c:v>0.21842934225982494</c:v>
                </c:pt>
                <c:pt idx="23106">
                  <c:v>0.218428931182018</c:v>
                </c:pt>
                <c:pt idx="23107">
                  <c:v>0.21842810902589707</c:v>
                </c:pt>
                <c:pt idx="23108">
                  <c:v>0.21842728686910032</c:v>
                </c:pt>
                <c:pt idx="23109">
                  <c:v>0.21842852010404171</c:v>
                </c:pt>
                <c:pt idx="23110">
                  <c:v>0.21842852010404171</c:v>
                </c:pt>
                <c:pt idx="23111">
                  <c:v>0.21842728686910032</c:v>
                </c:pt>
                <c:pt idx="23112">
                  <c:v>0.21842852010404171</c:v>
                </c:pt>
                <c:pt idx="23113">
                  <c:v>0.21843098656936305</c:v>
                </c:pt>
                <c:pt idx="23114">
                  <c:v>0.21843386410454821</c:v>
                </c:pt>
                <c:pt idx="23115">
                  <c:v>0.21843427518032774</c:v>
                </c:pt>
                <c:pt idx="23116">
                  <c:v>0.21843427518032774</c:v>
                </c:pt>
                <c:pt idx="23117">
                  <c:v>0.21843468625593779</c:v>
                </c:pt>
                <c:pt idx="23118">
                  <c:v>0.21843591948175431</c:v>
                </c:pt>
                <c:pt idx="23119">
                  <c:v>0.21843797485473576</c:v>
                </c:pt>
                <c:pt idx="23120">
                  <c:v>0.21843961915007892</c:v>
                </c:pt>
                <c:pt idx="23121">
                  <c:v>0.21844044129673695</c:v>
                </c:pt>
                <c:pt idx="23122">
                  <c:v>0.21844126344271875</c:v>
                </c:pt>
                <c:pt idx="23123">
                  <c:v>0.21844249666042451</c:v>
                </c:pt>
                <c:pt idx="23124">
                  <c:v>0.21844372987660887</c:v>
                </c:pt>
                <c:pt idx="23125">
                  <c:v>0.21844496309127276</c:v>
                </c:pt>
                <c:pt idx="23126">
                  <c:v>0.21844578523353694</c:v>
                </c:pt>
                <c:pt idx="23127">
                  <c:v>0.2184461963044157</c:v>
                </c:pt>
                <c:pt idx="23128">
                  <c:v>0.21844496309127276</c:v>
                </c:pt>
                <c:pt idx="23129">
                  <c:v>0.21844249666042451</c:v>
                </c:pt>
                <c:pt idx="23130">
                  <c:v>0.21844044129673695</c:v>
                </c:pt>
                <c:pt idx="23131">
                  <c:v>0.21844126344271875</c:v>
                </c:pt>
                <c:pt idx="23132">
                  <c:v>0.21844331880471629</c:v>
                </c:pt>
                <c:pt idx="23133">
                  <c:v>0.21844537416248952</c:v>
                </c:pt>
                <c:pt idx="23134">
                  <c:v>0.2184474295160381</c:v>
                </c:pt>
                <c:pt idx="23135">
                  <c:v>0.2184474295160381</c:v>
                </c:pt>
                <c:pt idx="23136">
                  <c:v>0.21844578523353694</c:v>
                </c:pt>
                <c:pt idx="23137">
                  <c:v>0.21844455201988691</c:v>
                </c:pt>
                <c:pt idx="23138">
                  <c:v>0.21844331880471629</c:v>
                </c:pt>
                <c:pt idx="23139">
                  <c:v>0.21844085236981231</c:v>
                </c:pt>
                <c:pt idx="23140">
                  <c:v>0.21843879700274532</c:v>
                </c:pt>
                <c:pt idx="23141">
                  <c:v>0.21843920807649694</c:v>
                </c:pt>
                <c:pt idx="23142">
                  <c:v>0.21844085236981231</c:v>
                </c:pt>
                <c:pt idx="23143">
                  <c:v>0.21844208558802491</c:v>
                </c:pt>
                <c:pt idx="23144">
                  <c:v>0.21844249666042451</c:v>
                </c:pt>
                <c:pt idx="23145">
                  <c:v>0.21844290773265462</c:v>
                </c:pt>
                <c:pt idx="23146">
                  <c:v>0.21844208558802491</c:v>
                </c:pt>
                <c:pt idx="23147">
                  <c:v>0.21844003022349251</c:v>
                </c:pt>
                <c:pt idx="23148">
                  <c:v>0.21843797485473576</c:v>
                </c:pt>
                <c:pt idx="23149">
                  <c:v>0.21843879700274532</c:v>
                </c:pt>
                <c:pt idx="23150">
                  <c:v>0.21843920807649694</c:v>
                </c:pt>
                <c:pt idx="23151">
                  <c:v>0.21843879700274532</c:v>
                </c:pt>
                <c:pt idx="23152">
                  <c:v>0.21843674163145377</c:v>
                </c:pt>
                <c:pt idx="23153">
                  <c:v>0.21843550840665091</c:v>
                </c:pt>
                <c:pt idx="23154">
                  <c:v>0.21843509733137892</c:v>
                </c:pt>
                <c:pt idx="23155">
                  <c:v>0.21843345302860023</c:v>
                </c:pt>
                <c:pt idx="23156">
                  <c:v>0.21843180872311771</c:v>
                </c:pt>
                <c:pt idx="23157">
                  <c:v>0.21843057549223183</c:v>
                </c:pt>
                <c:pt idx="23158">
                  <c:v>0.218428931182018</c:v>
                </c:pt>
                <c:pt idx="23159">
                  <c:v>0.21842810902589707</c:v>
                </c:pt>
                <c:pt idx="23160">
                  <c:v>0.21842934225982494</c:v>
                </c:pt>
                <c:pt idx="23161">
                  <c:v>0.21842934225982494</c:v>
                </c:pt>
                <c:pt idx="23162">
                  <c:v>0.21842728686910032</c:v>
                </c:pt>
                <c:pt idx="23163">
                  <c:v>0.21842687579044837</c:v>
                </c:pt>
                <c:pt idx="23164">
                  <c:v>0.21842523147415094</c:v>
                </c:pt>
                <c:pt idx="23165">
                  <c:v>0.21842153175259613</c:v>
                </c:pt>
                <c:pt idx="23166">
                  <c:v>0.21841988742751151</c:v>
                </c:pt>
                <c:pt idx="23167">
                  <c:v>0.21842276499463506</c:v>
                </c:pt>
                <c:pt idx="23168">
                  <c:v>0.21842687579044837</c:v>
                </c:pt>
                <c:pt idx="23169">
                  <c:v>0.21842975333746301</c:v>
                </c:pt>
                <c:pt idx="23170">
                  <c:v>0.21843180872311771</c:v>
                </c:pt>
                <c:pt idx="23171">
                  <c:v>0.21843180872311771</c:v>
                </c:pt>
                <c:pt idx="23172">
                  <c:v>0.21842852010404171</c:v>
                </c:pt>
                <c:pt idx="23173">
                  <c:v>0.21842523147415094</c:v>
                </c:pt>
                <c:pt idx="23174">
                  <c:v>0.21842564255347877</c:v>
                </c:pt>
                <c:pt idx="23175">
                  <c:v>0.21842810902589707</c:v>
                </c:pt>
                <c:pt idx="23176">
                  <c:v>0.21843016441493177</c:v>
                </c:pt>
                <c:pt idx="23177">
                  <c:v>0.21843098656936305</c:v>
                </c:pt>
                <c:pt idx="23178">
                  <c:v>0.21842975333746301</c:v>
                </c:pt>
                <c:pt idx="23179">
                  <c:v>0.21842687579044837</c:v>
                </c:pt>
                <c:pt idx="23180">
                  <c:v>0.21842523147415094</c:v>
                </c:pt>
                <c:pt idx="23181">
                  <c:v>0.21842440931498824</c:v>
                </c:pt>
                <c:pt idx="23182">
                  <c:v>0.21842276499463506</c:v>
                </c:pt>
                <c:pt idx="23183">
                  <c:v>0.21842194283344477</c:v>
                </c:pt>
                <c:pt idx="23184">
                  <c:v>0.21842358715514981</c:v>
                </c:pt>
                <c:pt idx="23185">
                  <c:v>0.21842482039465397</c:v>
                </c:pt>
                <c:pt idx="23186">
                  <c:v>0.21842523147415094</c:v>
                </c:pt>
                <c:pt idx="23187">
                  <c:v>0.21842482039465397</c:v>
                </c:pt>
                <c:pt idx="23188">
                  <c:v>0.21842564255347877</c:v>
                </c:pt>
                <c:pt idx="23189">
                  <c:v>0.21842810902589707</c:v>
                </c:pt>
                <c:pt idx="23190">
                  <c:v>0.21843016441493177</c:v>
                </c:pt>
                <c:pt idx="23191">
                  <c:v>0.21843180872311771</c:v>
                </c:pt>
                <c:pt idx="23192">
                  <c:v>0.21843304195248331</c:v>
                </c:pt>
                <c:pt idx="23193">
                  <c:v>0.21843386410454821</c:v>
                </c:pt>
                <c:pt idx="23194">
                  <c:v>0.21843468625593779</c:v>
                </c:pt>
                <c:pt idx="23195">
                  <c:v>0.21843468625593779</c:v>
                </c:pt>
                <c:pt idx="23196">
                  <c:v>0.21843180872311771</c:v>
                </c:pt>
                <c:pt idx="23197">
                  <c:v>0.21842810902589707</c:v>
                </c:pt>
                <c:pt idx="23198">
                  <c:v>0.21842399823515329</c:v>
                </c:pt>
                <c:pt idx="23199">
                  <c:v>0.21842112067157821</c:v>
                </c:pt>
                <c:pt idx="23200">
                  <c:v>0.21842070959039175</c:v>
                </c:pt>
                <c:pt idx="23201">
                  <c:v>0.21842235391412446</c:v>
                </c:pt>
                <c:pt idx="23202">
                  <c:v>0.21842399823515329</c:v>
                </c:pt>
                <c:pt idx="23203">
                  <c:v>0.21842482039465397</c:v>
                </c:pt>
                <c:pt idx="23204">
                  <c:v>0.21842564255347877</c:v>
                </c:pt>
                <c:pt idx="23205">
                  <c:v>0.21842605363263756</c:v>
                </c:pt>
                <c:pt idx="23206">
                  <c:v>0.21842564255347877</c:v>
                </c:pt>
                <c:pt idx="23207">
                  <c:v>0.21842523147415094</c:v>
                </c:pt>
                <c:pt idx="23208">
                  <c:v>0.21842440931498824</c:v>
                </c:pt>
                <c:pt idx="23209">
                  <c:v>0.21842440931498824</c:v>
                </c:pt>
                <c:pt idx="23210">
                  <c:v>0.21842728686910032</c:v>
                </c:pt>
                <c:pt idx="23211">
                  <c:v>0.21843016441493177</c:v>
                </c:pt>
                <c:pt idx="23212">
                  <c:v>0.21843098656936305</c:v>
                </c:pt>
                <c:pt idx="23213">
                  <c:v>0.21843139764632513</c:v>
                </c:pt>
                <c:pt idx="23214">
                  <c:v>0.21843263087619727</c:v>
                </c:pt>
                <c:pt idx="23215">
                  <c:v>0.21843304195248331</c:v>
                </c:pt>
                <c:pt idx="23216">
                  <c:v>0.21843263087619727</c:v>
                </c:pt>
                <c:pt idx="23217">
                  <c:v>0.21843427518032774</c:v>
                </c:pt>
                <c:pt idx="23218">
                  <c:v>0.21843797485473576</c:v>
                </c:pt>
                <c:pt idx="23219">
                  <c:v>0.21844044129673695</c:v>
                </c:pt>
                <c:pt idx="23220">
                  <c:v>0.21844003022349251</c:v>
                </c:pt>
                <c:pt idx="23221">
                  <c:v>0.21843797485473576</c:v>
                </c:pt>
                <c:pt idx="23222">
                  <c:v>0.21843715270605002</c:v>
                </c:pt>
                <c:pt idx="23223">
                  <c:v>0.21843879700274532</c:v>
                </c:pt>
                <c:pt idx="23224">
                  <c:v>0.21844167451545618</c:v>
                </c:pt>
                <c:pt idx="23225">
                  <c:v>0.21844249666042451</c:v>
                </c:pt>
                <c:pt idx="23226">
                  <c:v>0.21843961915007892</c:v>
                </c:pt>
                <c:pt idx="23227">
                  <c:v>0.21843633055668876</c:v>
                </c:pt>
                <c:pt idx="23228">
                  <c:v>0.21843427518032774</c:v>
                </c:pt>
                <c:pt idx="23229">
                  <c:v>0.21843468625593779</c:v>
                </c:pt>
                <c:pt idx="23230">
                  <c:v>0.21843633055668876</c:v>
                </c:pt>
                <c:pt idx="23231">
                  <c:v>0.21843797485473576</c:v>
                </c:pt>
                <c:pt idx="23232">
                  <c:v>0.21843797485473576</c:v>
                </c:pt>
                <c:pt idx="23233">
                  <c:v>0.218438385928825</c:v>
                </c:pt>
                <c:pt idx="23234">
                  <c:v>0.21844044129673695</c:v>
                </c:pt>
                <c:pt idx="23235">
                  <c:v>0.21844249666042451</c:v>
                </c:pt>
                <c:pt idx="23236">
                  <c:v>0.21844496309127276</c:v>
                </c:pt>
                <c:pt idx="23237">
                  <c:v>0.21844701844566625</c:v>
                </c:pt>
                <c:pt idx="23238">
                  <c:v>0.21844866272613939</c:v>
                </c:pt>
                <c:pt idx="23239">
                  <c:v>0.21844989593471981</c:v>
                </c:pt>
                <c:pt idx="23240">
                  <c:v>0.21845195127897443</c:v>
                </c:pt>
                <c:pt idx="23241">
                  <c:v>0.21845400661900471</c:v>
                </c:pt>
                <c:pt idx="23242">
                  <c:v>0.2184564730214652</c:v>
                </c:pt>
                <c:pt idx="23243">
                  <c:v>0.21846099474350938</c:v>
                </c:pt>
                <c:pt idx="23244">
                  <c:v>0.2184651053821714</c:v>
                </c:pt>
                <c:pt idx="23245">
                  <c:v>0.21846674963290477</c:v>
                </c:pt>
                <c:pt idx="23246">
                  <c:v>0.21846674963290477</c:v>
                </c:pt>
                <c:pt idx="23247">
                  <c:v>0.21846592750787591</c:v>
                </c:pt>
                <c:pt idx="23248">
                  <c:v>0.21846428325579073</c:v>
                </c:pt>
                <c:pt idx="23249">
                  <c:v>0.21846346112873433</c:v>
                </c:pt>
                <c:pt idx="23250">
                  <c:v>0.2184651053821714</c:v>
                </c:pt>
                <c:pt idx="23251">
                  <c:v>0.21846921600393557</c:v>
                </c:pt>
                <c:pt idx="23252">
                  <c:v>0.2184720934291168</c:v>
                </c:pt>
                <c:pt idx="23253">
                  <c:v>0.21847168236888354</c:v>
                </c:pt>
                <c:pt idx="23254">
                  <c:v>0.21847127130848124</c:v>
                </c:pt>
                <c:pt idx="23255">
                  <c:v>0.2184720934291168</c:v>
                </c:pt>
                <c:pt idx="23256">
                  <c:v>0.21847168236888354</c:v>
                </c:pt>
                <c:pt idx="23257">
                  <c:v>0.21846839388093481</c:v>
                </c:pt>
                <c:pt idx="23258">
                  <c:v>0.21846387219234692</c:v>
                </c:pt>
                <c:pt idx="23259">
                  <c:v>0.21845893941784231</c:v>
                </c:pt>
                <c:pt idx="23260">
                  <c:v>0.21845482875383401</c:v>
                </c:pt>
                <c:pt idx="23261">
                  <c:v>0.21845359555133695</c:v>
                </c:pt>
                <c:pt idx="23262">
                  <c:v>0.21845441768650398</c:v>
                </c:pt>
                <c:pt idx="23263">
                  <c:v>0.21845770622041374</c:v>
                </c:pt>
                <c:pt idx="23264">
                  <c:v>0.21846099474350938</c:v>
                </c:pt>
                <c:pt idx="23265">
                  <c:v>0.21846305006495251</c:v>
                </c:pt>
                <c:pt idx="23266">
                  <c:v>0.21846633857047507</c:v>
                </c:pt>
                <c:pt idx="23267">
                  <c:v>0.21846962706518269</c:v>
                </c:pt>
                <c:pt idx="23268">
                  <c:v>0.21847168236888354</c:v>
                </c:pt>
                <c:pt idx="23269">
                  <c:v>0.21847414872774873</c:v>
                </c:pt>
                <c:pt idx="23270">
                  <c:v>0.21847743719677334</c:v>
                </c:pt>
                <c:pt idx="23271">
                  <c:v>0.21847949248442228</c:v>
                </c:pt>
                <c:pt idx="23272">
                  <c:v>0.21847990354144506</c:v>
                </c:pt>
                <c:pt idx="23273">
                  <c:v>0.2184786703698692</c:v>
                </c:pt>
                <c:pt idx="23274">
                  <c:v>0.21847538190490007</c:v>
                </c:pt>
                <c:pt idx="23275">
                  <c:v>0.21847414872774873</c:v>
                </c:pt>
                <c:pt idx="23276">
                  <c:v>0.21847497084601869</c:v>
                </c:pt>
                <c:pt idx="23277">
                  <c:v>0.21847538190490007</c:v>
                </c:pt>
                <c:pt idx="23278">
                  <c:v>0.21847620402215631</c:v>
                </c:pt>
                <c:pt idx="23279">
                  <c:v>0.21847784825464076</c:v>
                </c:pt>
                <c:pt idx="23280">
                  <c:v>0.21848031459829881</c:v>
                </c:pt>
                <c:pt idx="23281">
                  <c:v>0.21848195882402463</c:v>
                </c:pt>
                <c:pt idx="23282">
                  <c:v>0.21848360304704698</c:v>
                </c:pt>
                <c:pt idx="23283">
                  <c:v>0.21848565832202338</c:v>
                </c:pt>
                <c:pt idx="23284">
                  <c:v>0.21848935780633605</c:v>
                </c:pt>
                <c:pt idx="23285">
                  <c:v>0.21849182412160728</c:v>
                </c:pt>
                <c:pt idx="23286">
                  <c:v>0.2184910020171929</c:v>
                </c:pt>
                <c:pt idx="23287">
                  <c:v>0.21848935780633605</c:v>
                </c:pt>
                <c:pt idx="23288">
                  <c:v>0.21848812464641887</c:v>
                </c:pt>
                <c:pt idx="23289">
                  <c:v>0.21848853569989352</c:v>
                </c:pt>
                <c:pt idx="23290">
                  <c:v>0.21848976885930343</c:v>
                </c:pt>
                <c:pt idx="23291">
                  <c:v>0.21849059096473186</c:v>
                </c:pt>
                <c:pt idx="23292">
                  <c:v>0.21849141306948447</c:v>
                </c:pt>
                <c:pt idx="23293">
                  <c:v>0.21849346832840907</c:v>
                </c:pt>
                <c:pt idx="23294">
                  <c:v>0.21849552358310959</c:v>
                </c:pt>
                <c:pt idx="23295">
                  <c:v>0.21849634568380702</c:v>
                </c:pt>
                <c:pt idx="23296">
                  <c:v>0.21849634568380702</c:v>
                </c:pt>
                <c:pt idx="23297">
                  <c:v>0.21849675673390234</c:v>
                </c:pt>
                <c:pt idx="23298">
                  <c:v>0.21849840093259401</c:v>
                </c:pt>
                <c:pt idx="23299">
                  <c:v>0.21849798988317451</c:v>
                </c:pt>
                <c:pt idx="23300">
                  <c:v>0.21849593463354283</c:v>
                </c:pt>
                <c:pt idx="23301">
                  <c:v>0.2184947014817363</c:v>
                </c:pt>
                <c:pt idx="23302">
                  <c:v>0.21849593463354283</c:v>
                </c:pt>
                <c:pt idx="23303">
                  <c:v>0.21849798988317451</c:v>
                </c:pt>
                <c:pt idx="23304">
                  <c:v>0.21849798988317451</c:v>
                </c:pt>
                <c:pt idx="23305">
                  <c:v>0.21849634568380702</c:v>
                </c:pt>
                <c:pt idx="23306">
                  <c:v>0.21849387937968695</c:v>
                </c:pt>
                <c:pt idx="23307">
                  <c:v>0.21849264622534617</c:v>
                </c:pt>
                <c:pt idx="23308">
                  <c:v>0.21849264622534617</c:v>
                </c:pt>
                <c:pt idx="23309">
                  <c:v>0.2184910020171929</c:v>
                </c:pt>
                <c:pt idx="23310">
                  <c:v>0.21848853569989352</c:v>
                </c:pt>
                <c:pt idx="23311">
                  <c:v>0.21848606937651169</c:v>
                </c:pt>
                <c:pt idx="23312">
                  <c:v>0.21848401410238036</c:v>
                </c:pt>
                <c:pt idx="23313">
                  <c:v>0.21848154776784653</c:v>
                </c:pt>
                <c:pt idx="23314">
                  <c:v>0.2184807256549835</c:v>
                </c:pt>
                <c:pt idx="23315">
                  <c:v>0.21848031459829881</c:v>
                </c:pt>
                <c:pt idx="23316">
                  <c:v>0.21847949248442228</c:v>
                </c:pt>
                <c:pt idx="23317">
                  <c:v>0.2184782593123398</c:v>
                </c:pt>
                <c:pt idx="23318">
                  <c:v>0.21847784825464076</c:v>
                </c:pt>
                <c:pt idx="23319">
                  <c:v>0.21847908142723038</c:v>
                </c:pt>
                <c:pt idx="23320">
                  <c:v>0.21847990354144506</c:v>
                </c:pt>
                <c:pt idx="23321">
                  <c:v>0.21847908142723038</c:v>
                </c:pt>
                <c:pt idx="23322">
                  <c:v>0.21847784825464076</c:v>
                </c:pt>
                <c:pt idx="23323">
                  <c:v>0.21847784825464076</c:v>
                </c:pt>
                <c:pt idx="23324">
                  <c:v>0.21847949248442228</c:v>
                </c:pt>
                <c:pt idx="23325">
                  <c:v>0.21847990354144506</c:v>
                </c:pt>
                <c:pt idx="23326">
                  <c:v>0.21848031459829881</c:v>
                </c:pt>
                <c:pt idx="23327">
                  <c:v>0.21848360304704698</c:v>
                </c:pt>
                <c:pt idx="23328">
                  <c:v>0.21848812464641887</c:v>
                </c:pt>
                <c:pt idx="23329">
                  <c:v>0.21849305727696208</c:v>
                </c:pt>
                <c:pt idx="23330">
                  <c:v>0.21849634568380702</c:v>
                </c:pt>
                <c:pt idx="23331">
                  <c:v>0.21849757883358595</c:v>
                </c:pt>
                <c:pt idx="23332">
                  <c:v>0.21849840093259401</c:v>
                </c:pt>
                <c:pt idx="23333">
                  <c:v>0.21849922303092595</c:v>
                </c:pt>
                <c:pt idx="23334">
                  <c:v>0.2185000451285819</c:v>
                </c:pt>
                <c:pt idx="23335">
                  <c:v>0.21849922303092595</c:v>
                </c:pt>
                <c:pt idx="23336">
                  <c:v>0.21849881198184443</c:v>
                </c:pt>
                <c:pt idx="23337">
                  <c:v>0.21849757883358595</c:v>
                </c:pt>
                <c:pt idx="23338">
                  <c:v>0.21849634568380702</c:v>
                </c:pt>
                <c:pt idx="23339">
                  <c:v>0.21849634568380702</c:v>
                </c:pt>
                <c:pt idx="23340">
                  <c:v>0.21849552358310959</c:v>
                </c:pt>
                <c:pt idx="23341">
                  <c:v>0.21849182412160728</c:v>
                </c:pt>
                <c:pt idx="23342">
                  <c:v>0.21848812464641887</c:v>
                </c:pt>
                <c:pt idx="23343">
                  <c:v>0.21848812464641887</c:v>
                </c:pt>
                <c:pt idx="23344">
                  <c:v>0.21849059096473186</c:v>
                </c:pt>
                <c:pt idx="23345">
                  <c:v>0.21849182412160728</c:v>
                </c:pt>
                <c:pt idx="23346">
                  <c:v>0.21849223517356131</c:v>
                </c:pt>
                <c:pt idx="23347">
                  <c:v>0.21849387937968695</c:v>
                </c:pt>
                <c:pt idx="23348">
                  <c:v>0.2184951125325075</c:v>
                </c:pt>
                <c:pt idx="23349">
                  <c:v>0.2184951125325075</c:v>
                </c:pt>
                <c:pt idx="23350">
                  <c:v>0.21849429043079646</c:v>
                </c:pt>
                <c:pt idx="23351">
                  <c:v>0.21849223517356131</c:v>
                </c:pt>
                <c:pt idx="23352">
                  <c:v>0.21849305727696208</c:v>
                </c:pt>
                <c:pt idx="23353">
                  <c:v>0.21849675673390234</c:v>
                </c:pt>
                <c:pt idx="23354">
                  <c:v>0.21850045617715683</c:v>
                </c:pt>
                <c:pt idx="23355">
                  <c:v>0.21850333351244849</c:v>
                </c:pt>
                <c:pt idx="23356">
                  <c:v>0.21850538874687359</c:v>
                </c:pt>
                <c:pt idx="23357">
                  <c:v>0.21850579979325141</c:v>
                </c:pt>
                <c:pt idx="23358">
                  <c:v>0.2185045666536099</c:v>
                </c:pt>
                <c:pt idx="23359">
                  <c:v>0.21850333351244849</c:v>
                </c:pt>
                <c:pt idx="23360">
                  <c:v>0.21850579979325141</c:v>
                </c:pt>
                <c:pt idx="23361">
                  <c:v>0.21850785502260794</c:v>
                </c:pt>
                <c:pt idx="23362">
                  <c:v>0.21850785502260794</c:v>
                </c:pt>
                <c:pt idx="23363">
                  <c:v>0.21850785502260794</c:v>
                </c:pt>
                <c:pt idx="23364">
                  <c:v>0.21850867711316774</c:v>
                </c:pt>
                <c:pt idx="23365">
                  <c:v>0.21850949920305171</c:v>
                </c:pt>
                <c:pt idx="23366">
                  <c:v>0.21850826606797247</c:v>
                </c:pt>
                <c:pt idx="23367">
                  <c:v>0.21850662188550091</c:v>
                </c:pt>
                <c:pt idx="23368">
                  <c:v>0.21850744397707486</c:v>
                </c:pt>
                <c:pt idx="23369">
                  <c:v>0.21850867711316774</c:v>
                </c:pt>
                <c:pt idx="23370">
                  <c:v>0.21850908815819436</c:v>
                </c:pt>
                <c:pt idx="23371">
                  <c:v>0.21850826606797247</c:v>
                </c:pt>
                <c:pt idx="23372">
                  <c:v>0.21850703293137244</c:v>
                </c:pt>
                <c:pt idx="23373">
                  <c:v>0.21850662188550091</c:v>
                </c:pt>
                <c:pt idx="23374">
                  <c:v>0.21850703293137244</c:v>
                </c:pt>
                <c:pt idx="23375">
                  <c:v>0.21850744397707486</c:v>
                </c:pt>
                <c:pt idx="23376">
                  <c:v>0.21850867711316774</c:v>
                </c:pt>
                <c:pt idx="23377">
                  <c:v>0.21850867711316774</c:v>
                </c:pt>
                <c:pt idx="23378">
                  <c:v>0.21850867711316774</c:v>
                </c:pt>
                <c:pt idx="23379">
                  <c:v>0.21850991024774041</c:v>
                </c:pt>
                <c:pt idx="23380">
                  <c:v>0.21851114338079247</c:v>
                </c:pt>
                <c:pt idx="23381">
                  <c:v>0.21850949920305171</c:v>
                </c:pt>
                <c:pt idx="23382">
                  <c:v>0.21850662188550091</c:v>
                </c:pt>
                <c:pt idx="23383">
                  <c:v>0.21850579979325141</c:v>
                </c:pt>
                <c:pt idx="23384">
                  <c:v>0.21850374455967125</c:v>
                </c:pt>
                <c:pt idx="23385">
                  <c:v>0.21850210036976564</c:v>
                </c:pt>
                <c:pt idx="23386">
                  <c:v>0.21850251141749547</c:v>
                </c:pt>
                <c:pt idx="23387">
                  <c:v>0.21850210036976564</c:v>
                </c:pt>
                <c:pt idx="23388">
                  <c:v>0.21850333351244849</c:v>
                </c:pt>
                <c:pt idx="23389">
                  <c:v>0.2185045666536099</c:v>
                </c:pt>
                <c:pt idx="23390">
                  <c:v>0.2185045666536099</c:v>
                </c:pt>
                <c:pt idx="23391">
                  <c:v>0.21850374455967125</c:v>
                </c:pt>
                <c:pt idx="23392">
                  <c:v>0.2185045666536099</c:v>
                </c:pt>
                <c:pt idx="23393">
                  <c:v>0.2185062108394609</c:v>
                </c:pt>
                <c:pt idx="23394">
                  <c:v>0.21850826606797247</c:v>
                </c:pt>
                <c:pt idx="23395">
                  <c:v>0.21850908815819436</c:v>
                </c:pt>
                <c:pt idx="23396">
                  <c:v>0.21850826606797247</c:v>
                </c:pt>
                <c:pt idx="23397">
                  <c:v>0.2185062108394609</c:v>
                </c:pt>
                <c:pt idx="23398">
                  <c:v>0.21850497770032631</c:v>
                </c:pt>
                <c:pt idx="23399">
                  <c:v>0.21850538874687359</c:v>
                </c:pt>
                <c:pt idx="23400">
                  <c:v>0.21850497770032631</c:v>
                </c:pt>
                <c:pt idx="23401">
                  <c:v>0.21850374455967125</c:v>
                </c:pt>
                <c:pt idx="23402">
                  <c:v>0.21850210036976564</c:v>
                </c:pt>
                <c:pt idx="23403">
                  <c:v>0.2185029224650562</c:v>
                </c:pt>
                <c:pt idx="23404">
                  <c:v>0.2185029224650562</c:v>
                </c:pt>
                <c:pt idx="23405">
                  <c:v>0.2185000451285819</c:v>
                </c:pt>
                <c:pt idx="23406">
                  <c:v>0.21849675673390234</c:v>
                </c:pt>
                <c:pt idx="23407">
                  <c:v>0.21849552358310959</c:v>
                </c:pt>
                <c:pt idx="23408">
                  <c:v>0.2184951125325075</c:v>
                </c:pt>
                <c:pt idx="23409">
                  <c:v>0.2184951125325075</c:v>
                </c:pt>
                <c:pt idx="23410">
                  <c:v>0.2184951125325075</c:v>
                </c:pt>
                <c:pt idx="23411">
                  <c:v>0.2184951125325075</c:v>
                </c:pt>
                <c:pt idx="23412">
                  <c:v>0.2184947014817363</c:v>
                </c:pt>
                <c:pt idx="23413">
                  <c:v>0.21849429043079646</c:v>
                </c:pt>
                <c:pt idx="23414">
                  <c:v>0.21849264622534617</c:v>
                </c:pt>
                <c:pt idx="23415">
                  <c:v>0.21849059096473186</c:v>
                </c:pt>
                <c:pt idx="23416">
                  <c:v>0.21848853569989352</c:v>
                </c:pt>
                <c:pt idx="23417">
                  <c:v>0.21848771359277558</c:v>
                </c:pt>
                <c:pt idx="23418">
                  <c:v>0.21848935780633605</c:v>
                </c:pt>
                <c:pt idx="23419">
                  <c:v>0.21849305727696208</c:v>
                </c:pt>
                <c:pt idx="23420">
                  <c:v>0.2184947014817363</c:v>
                </c:pt>
                <c:pt idx="23421">
                  <c:v>0.21849305727696208</c:v>
                </c:pt>
                <c:pt idx="23422">
                  <c:v>0.2184910020171929</c:v>
                </c:pt>
                <c:pt idx="23423">
                  <c:v>0.21849182412160728</c:v>
                </c:pt>
                <c:pt idx="23424">
                  <c:v>0.2184947014817363</c:v>
                </c:pt>
                <c:pt idx="23425">
                  <c:v>0.21849429043079646</c:v>
                </c:pt>
                <c:pt idx="23426">
                  <c:v>0.21849182412160728</c:v>
                </c:pt>
                <c:pt idx="23427">
                  <c:v>0.21849059096473186</c:v>
                </c:pt>
                <c:pt idx="23428">
                  <c:v>0.21848976885930343</c:v>
                </c:pt>
                <c:pt idx="23429">
                  <c:v>0.21848976885930343</c:v>
                </c:pt>
                <c:pt idx="23430">
                  <c:v>0.21848976885930343</c:v>
                </c:pt>
                <c:pt idx="23431">
                  <c:v>0.21848976885930343</c:v>
                </c:pt>
                <c:pt idx="23432">
                  <c:v>0.21848935780633605</c:v>
                </c:pt>
                <c:pt idx="23433">
                  <c:v>0.21848976885930343</c:v>
                </c:pt>
                <c:pt idx="23434">
                  <c:v>0.21849059096473186</c:v>
                </c:pt>
                <c:pt idx="23435">
                  <c:v>0.21849264622534617</c:v>
                </c:pt>
                <c:pt idx="23436">
                  <c:v>0.21849346832840907</c:v>
                </c:pt>
                <c:pt idx="23437">
                  <c:v>0.21849059096473186</c:v>
                </c:pt>
                <c:pt idx="23438">
                  <c:v>0.21848689148498149</c:v>
                </c:pt>
                <c:pt idx="23439">
                  <c:v>0.21848771359277558</c:v>
                </c:pt>
                <c:pt idx="23440">
                  <c:v>0.21849182412160728</c:v>
                </c:pt>
                <c:pt idx="23441">
                  <c:v>0.21849429043079646</c:v>
                </c:pt>
                <c:pt idx="23442">
                  <c:v>0.21849264622534617</c:v>
                </c:pt>
                <c:pt idx="23443">
                  <c:v>0.21848894675319919</c:v>
                </c:pt>
                <c:pt idx="23444">
                  <c:v>0.21848483621253958</c:v>
                </c:pt>
                <c:pt idx="23445">
                  <c:v>0.21848154776784653</c:v>
                </c:pt>
                <c:pt idx="23446">
                  <c:v>0.21848031459829881</c:v>
                </c:pt>
                <c:pt idx="23447">
                  <c:v>0.21847908142723038</c:v>
                </c:pt>
                <c:pt idx="23448">
                  <c:v>0.2184786703698692</c:v>
                </c:pt>
                <c:pt idx="23449">
                  <c:v>0.21848113671149985</c:v>
                </c:pt>
                <c:pt idx="23450">
                  <c:v>0.21848442515754452</c:v>
                </c:pt>
                <c:pt idx="23451">
                  <c:v>0.21848565832202338</c:v>
                </c:pt>
                <c:pt idx="23452">
                  <c:v>0.2184852472673661</c:v>
                </c:pt>
                <c:pt idx="23453">
                  <c:v>0.21848483621253958</c:v>
                </c:pt>
                <c:pt idx="23454">
                  <c:v>0.2184852472673661</c:v>
                </c:pt>
                <c:pt idx="23455">
                  <c:v>0.21848606937651169</c:v>
                </c:pt>
                <c:pt idx="23456">
                  <c:v>0.21848606937651169</c:v>
                </c:pt>
                <c:pt idx="23457">
                  <c:v>0.21848442515754452</c:v>
                </c:pt>
                <c:pt idx="23458">
                  <c:v>0.21848360304704698</c:v>
                </c:pt>
                <c:pt idx="23459">
                  <c:v>0.21848401410238036</c:v>
                </c:pt>
                <c:pt idx="23460">
                  <c:v>0.21848319199154498</c:v>
                </c:pt>
                <c:pt idx="23461">
                  <c:v>0.21848236988003381</c:v>
                </c:pt>
                <c:pt idx="23462">
                  <c:v>0.21848319199154498</c:v>
                </c:pt>
                <c:pt idx="23463">
                  <c:v>0.21848648043083119</c:v>
                </c:pt>
                <c:pt idx="23464">
                  <c:v>0.21848976885930343</c:v>
                </c:pt>
                <c:pt idx="23465">
                  <c:v>0.21849141306948447</c:v>
                </c:pt>
                <c:pt idx="23466">
                  <c:v>0.21849017991210207</c:v>
                </c:pt>
                <c:pt idx="23467">
                  <c:v>0.21848771359277558</c:v>
                </c:pt>
                <c:pt idx="23468">
                  <c:v>0.21848565832202338</c:v>
                </c:pt>
                <c:pt idx="23469">
                  <c:v>0.21848360304704698</c:v>
                </c:pt>
                <c:pt idx="23470">
                  <c:v>0.21848236988003381</c:v>
                </c:pt>
                <c:pt idx="23471">
                  <c:v>0.21848236988003381</c:v>
                </c:pt>
                <c:pt idx="23472">
                  <c:v>0.21848319199154498</c:v>
                </c:pt>
                <c:pt idx="23473">
                  <c:v>0.21848401410238036</c:v>
                </c:pt>
                <c:pt idx="23474">
                  <c:v>0.21848442515754452</c:v>
                </c:pt>
                <c:pt idx="23475">
                  <c:v>0.21848483621253958</c:v>
                </c:pt>
                <c:pt idx="23476">
                  <c:v>0.21848689148498149</c:v>
                </c:pt>
                <c:pt idx="23477">
                  <c:v>0.21849059096473186</c:v>
                </c:pt>
                <c:pt idx="23478">
                  <c:v>0.21849223517356131</c:v>
                </c:pt>
                <c:pt idx="23479">
                  <c:v>0.21849141306948447</c:v>
                </c:pt>
                <c:pt idx="23480">
                  <c:v>0.2184910020171929</c:v>
                </c:pt>
                <c:pt idx="23481">
                  <c:v>0.21849059096473186</c:v>
                </c:pt>
                <c:pt idx="23482">
                  <c:v>0.21848976885930343</c:v>
                </c:pt>
                <c:pt idx="23483">
                  <c:v>0.21849017991210207</c:v>
                </c:pt>
                <c:pt idx="23484">
                  <c:v>0.21849264622534617</c:v>
                </c:pt>
                <c:pt idx="23485">
                  <c:v>0.21849675673390234</c:v>
                </c:pt>
                <c:pt idx="23486">
                  <c:v>0.21850168932186684</c:v>
                </c:pt>
                <c:pt idx="23487">
                  <c:v>0.21850662188550091</c:v>
                </c:pt>
                <c:pt idx="23488">
                  <c:v>0.21850867711316774</c:v>
                </c:pt>
                <c:pt idx="23489">
                  <c:v>0.21850949920305171</c:v>
                </c:pt>
                <c:pt idx="23490">
                  <c:v>0.21851114338079247</c:v>
                </c:pt>
                <c:pt idx="23491">
                  <c:v>0.21851443172816373</c:v>
                </c:pt>
                <c:pt idx="23492">
                  <c:v>0.21851895318814299</c:v>
                </c:pt>
                <c:pt idx="23493">
                  <c:v>0.21852306358856591</c:v>
                </c:pt>
                <c:pt idx="23494">
                  <c:v>0.21852511878244174</c:v>
                </c:pt>
                <c:pt idx="23495">
                  <c:v>0.21852470774400423</c:v>
                </c:pt>
                <c:pt idx="23496">
                  <c:v>0.21852470774400423</c:v>
                </c:pt>
                <c:pt idx="23497">
                  <c:v>0.21852676293450068</c:v>
                </c:pt>
                <c:pt idx="23498">
                  <c:v>0.21852840708385721</c:v>
                </c:pt>
                <c:pt idx="23499">
                  <c:v>0.2185275850095168</c:v>
                </c:pt>
                <c:pt idx="23500">
                  <c:v>0.21852840708385721</c:v>
                </c:pt>
                <c:pt idx="23501">
                  <c:v>0.21853169537445971</c:v>
                </c:pt>
                <c:pt idx="23502">
                  <c:v>0.21853375055059557</c:v>
                </c:pt>
                <c:pt idx="23503">
                  <c:v>0.21853539468846325</c:v>
                </c:pt>
                <c:pt idx="23504">
                  <c:v>0.21853827192322675</c:v>
                </c:pt>
                <c:pt idx="23505">
                  <c:v>0.21854156018139134</c:v>
                </c:pt>
                <c:pt idx="23506">
                  <c:v>0.21854402636791884</c:v>
                </c:pt>
                <c:pt idx="23507">
                  <c:v>0.21854731460716145</c:v>
                </c:pt>
                <c:pt idx="23508">
                  <c:v>0.21855060283559122</c:v>
                </c:pt>
                <c:pt idx="23509">
                  <c:v>0.21855183591846483</c:v>
                </c:pt>
                <c:pt idx="23510">
                  <c:v>0.2185530689998178</c:v>
                </c:pt>
                <c:pt idx="23511">
                  <c:v>0.21855348002659794</c:v>
                </c:pt>
                <c:pt idx="23512">
                  <c:v>0.21855389105320874</c:v>
                </c:pt>
                <c:pt idx="23513">
                  <c:v>0.21855389105320874</c:v>
                </c:pt>
                <c:pt idx="23514">
                  <c:v>0.21855430207965043</c:v>
                </c:pt>
                <c:pt idx="23515">
                  <c:v>0.21855553515796303</c:v>
                </c:pt>
                <c:pt idx="23516">
                  <c:v>0.21855717926001381</c:v>
                </c:pt>
                <c:pt idx="23517">
                  <c:v>0.21855841233477821</c:v>
                </c:pt>
                <c:pt idx="23518">
                  <c:v>0.21856005643209908</c:v>
                </c:pt>
                <c:pt idx="23519">
                  <c:v>0.21856334461863131</c:v>
                </c:pt>
                <c:pt idx="23520">
                  <c:v>0.21856786585745902</c:v>
                </c:pt>
                <c:pt idx="23521">
                  <c:v>0.21857074299879686</c:v>
                </c:pt>
                <c:pt idx="23522">
                  <c:v>0.21857279809468461</c:v>
                </c:pt>
                <c:pt idx="23523">
                  <c:v>0.21857567522183197</c:v>
                </c:pt>
                <c:pt idx="23524">
                  <c:v>0.21857855234070156</c:v>
                </c:pt>
                <c:pt idx="23525">
                  <c:v>0.21857896335700724</c:v>
                </c:pt>
                <c:pt idx="23526">
                  <c:v>0.21858019640491064</c:v>
                </c:pt>
                <c:pt idx="23527">
                  <c:v>0.21858348452521981</c:v>
                </c:pt>
                <c:pt idx="23528">
                  <c:v>0.21858718364764404</c:v>
                </c:pt>
                <c:pt idx="23529">
                  <c:v>0.21859088275638502</c:v>
                </c:pt>
                <c:pt idx="23530">
                  <c:v>0.21859458185144251</c:v>
                </c:pt>
                <c:pt idx="23531">
                  <c:v>0.21859910294904167</c:v>
                </c:pt>
                <c:pt idx="23532">
                  <c:v>0.21860403503220147</c:v>
                </c:pt>
                <c:pt idx="23533">
                  <c:v>0.21860855608706231</c:v>
                </c:pt>
                <c:pt idx="23534">
                  <c:v>0.21861184411412282</c:v>
                </c:pt>
                <c:pt idx="23535">
                  <c:v>0.21861513213037229</c:v>
                </c:pt>
                <c:pt idx="23536">
                  <c:v>0.21861924213548095</c:v>
                </c:pt>
                <c:pt idx="23537">
                  <c:v>0.21862170813043791</c:v>
                </c:pt>
                <c:pt idx="23538">
                  <c:v>0.21862294112563591</c:v>
                </c:pt>
                <c:pt idx="23539">
                  <c:v>0.2186241741193137</c:v>
                </c:pt>
                <c:pt idx="23540">
                  <c:v>0.21862622910539847</c:v>
                </c:pt>
                <c:pt idx="23541">
                  <c:v>0.21863198304396936</c:v>
                </c:pt>
                <c:pt idx="23542">
                  <c:v>0.21864020289878211</c:v>
                </c:pt>
                <c:pt idx="23543">
                  <c:v>0.21864924466103813</c:v>
                </c:pt>
                <c:pt idx="23544">
                  <c:v>0.21865746437396474</c:v>
                </c:pt>
                <c:pt idx="23545">
                  <c:v>0.21866362911432133</c:v>
                </c:pt>
                <c:pt idx="23546">
                  <c:v>0.21866814989976263</c:v>
                </c:pt>
                <c:pt idx="23547">
                  <c:v>0.21867225968697401</c:v>
                </c:pt>
                <c:pt idx="23548">
                  <c:v>0.21867636945729574</c:v>
                </c:pt>
                <c:pt idx="23549">
                  <c:v>0.21868047921072664</c:v>
                </c:pt>
                <c:pt idx="23550">
                  <c:v>0.21868623283715549</c:v>
                </c:pt>
                <c:pt idx="23551">
                  <c:v>0.21869157546062579</c:v>
                </c:pt>
                <c:pt idx="23552">
                  <c:v>0.21869609611973001</c:v>
                </c:pt>
                <c:pt idx="23553">
                  <c:v>0.21870184965630554</c:v>
                </c:pt>
                <c:pt idx="23554">
                  <c:v>0.2187100689368473</c:v>
                </c:pt>
                <c:pt idx="23555">
                  <c:v>0.21872034294252413</c:v>
                </c:pt>
                <c:pt idx="23556">
                  <c:v>0.21872979493452116</c:v>
                </c:pt>
                <c:pt idx="23557">
                  <c:v>0.21873883588674725</c:v>
                </c:pt>
                <c:pt idx="23558">
                  <c:v>0.21874828770395158</c:v>
                </c:pt>
                <c:pt idx="23559">
                  <c:v>0.2187565066028162</c:v>
                </c:pt>
                <c:pt idx="23560">
                  <c:v>0.21876349261374053</c:v>
                </c:pt>
                <c:pt idx="23561">
                  <c:v>0.21877088951328891</c:v>
                </c:pt>
                <c:pt idx="23562">
                  <c:v>0.21877787542373484</c:v>
                </c:pt>
                <c:pt idx="23563">
                  <c:v>0.21878855966296179</c:v>
                </c:pt>
                <c:pt idx="23564">
                  <c:v>0.21880253118817164</c:v>
                </c:pt>
                <c:pt idx="23565">
                  <c:v>0.21881403700353946</c:v>
                </c:pt>
                <c:pt idx="23566">
                  <c:v>0.21882307719417271</c:v>
                </c:pt>
                <c:pt idx="23567">
                  <c:v>0.21883211730308125</c:v>
                </c:pt>
                <c:pt idx="23568">
                  <c:v>0.21884156823865186</c:v>
                </c:pt>
                <c:pt idx="23569">
                  <c:v>0.218853484508367</c:v>
                </c:pt>
                <c:pt idx="23570">
                  <c:v>0.21886498973749385</c:v>
                </c:pt>
                <c:pt idx="23571">
                  <c:v>0.21887526215164441</c:v>
                </c:pt>
                <c:pt idx="23572">
                  <c:v>0.21888594535042463</c:v>
                </c:pt>
                <c:pt idx="23573">
                  <c:v>0.21889745020608994</c:v>
                </c:pt>
                <c:pt idx="23574">
                  <c:v>0.21890895492939558</c:v>
                </c:pt>
                <c:pt idx="23575">
                  <c:v>0.21892169214723814</c:v>
                </c:pt>
                <c:pt idx="23576">
                  <c:v>0.2189331965916517</c:v>
                </c:pt>
                <c:pt idx="23577">
                  <c:v>0.21894141397091557</c:v>
                </c:pt>
                <c:pt idx="23578">
                  <c:v>0.21894963128265499</c:v>
                </c:pt>
                <c:pt idx="23579">
                  <c:v>0.21895867024757845</c:v>
                </c:pt>
                <c:pt idx="23580">
                  <c:v>0.21896811998718702</c:v>
                </c:pt>
                <c:pt idx="23581">
                  <c:v>0.21897839134200137</c:v>
                </c:pt>
                <c:pt idx="23582">
                  <c:v>0.21898701919851501</c:v>
                </c:pt>
                <c:pt idx="23583">
                  <c:v>0.21899359275351421</c:v>
                </c:pt>
                <c:pt idx="23584">
                  <c:v>0.21899975542208136</c:v>
                </c:pt>
                <c:pt idx="23585">
                  <c:v>0.21900879393394779</c:v>
                </c:pt>
                <c:pt idx="23586">
                  <c:v>0.21901988654140331</c:v>
                </c:pt>
                <c:pt idx="23587">
                  <c:v>0.21903015736452117</c:v>
                </c:pt>
                <c:pt idx="23588">
                  <c:v>0.21904001725547087</c:v>
                </c:pt>
                <c:pt idx="23589">
                  <c:v>0.21905193116066238</c:v>
                </c:pt>
                <c:pt idx="23590">
                  <c:v>0.21906548819046556</c:v>
                </c:pt>
                <c:pt idx="23591">
                  <c:v>0.21907945584712418</c:v>
                </c:pt>
                <c:pt idx="23592">
                  <c:v>0.21909219089345824</c:v>
                </c:pt>
                <c:pt idx="23593">
                  <c:v>0.21910615817715029</c:v>
                </c:pt>
                <c:pt idx="23594">
                  <c:v>0.21912259002585263</c:v>
                </c:pt>
                <c:pt idx="23595">
                  <c:v>0.21913943239056244</c:v>
                </c:pt>
                <c:pt idx="23596">
                  <c:v>0.21915339901443931</c:v>
                </c:pt>
                <c:pt idx="23597">
                  <c:v>0.21916736544325224</c:v>
                </c:pt>
                <c:pt idx="23598">
                  <c:v>0.21918420705386121</c:v>
                </c:pt>
                <c:pt idx="23599">
                  <c:v>0.21920022685927029</c:v>
                </c:pt>
                <c:pt idx="23600">
                  <c:v>0.2192117280997613</c:v>
                </c:pt>
                <c:pt idx="23601">
                  <c:v>0.21922117544835254</c:v>
                </c:pt>
                <c:pt idx="23602">
                  <c:v>0.21923267644791292</c:v>
                </c:pt>
                <c:pt idx="23603">
                  <c:v>0.21924664176955491</c:v>
                </c:pt>
                <c:pt idx="23604">
                  <c:v>0.21926101763223543</c:v>
                </c:pt>
                <c:pt idx="23605">
                  <c:v>0.21927375036659624</c:v>
                </c:pt>
                <c:pt idx="23606">
                  <c:v>0.21928812583957524</c:v>
                </c:pt>
                <c:pt idx="23607">
                  <c:v>0.21930373326197294</c:v>
                </c:pt>
                <c:pt idx="23608">
                  <c:v>0.21931810830394319</c:v>
                </c:pt>
                <c:pt idx="23609">
                  <c:v>0.21933207243256123</c:v>
                </c:pt>
                <c:pt idx="23610">
                  <c:v>0.21934644706716364</c:v>
                </c:pt>
                <c:pt idx="23611">
                  <c:v>0.21936123219004458</c:v>
                </c:pt>
                <c:pt idx="23612">
                  <c:v>0.21937560640549489</c:v>
                </c:pt>
                <c:pt idx="23613">
                  <c:v>0.21938792699714621</c:v>
                </c:pt>
                <c:pt idx="23614">
                  <c:v>0.21939819404090113</c:v>
                </c:pt>
                <c:pt idx="23615">
                  <c:v>0.21940846097924482</c:v>
                </c:pt>
                <c:pt idx="23616">
                  <c:v>0.21941913848330449</c:v>
                </c:pt>
                <c:pt idx="23617">
                  <c:v>0.21942899453970738</c:v>
                </c:pt>
                <c:pt idx="23618">
                  <c:v>0.21943802917274113</c:v>
                </c:pt>
                <c:pt idx="23619">
                  <c:v>0.21944952767855125</c:v>
                </c:pt>
                <c:pt idx="23620">
                  <c:v>0.21946431127746302</c:v>
                </c:pt>
                <c:pt idx="23621">
                  <c:v>0.21948073724214984</c:v>
                </c:pt>
                <c:pt idx="23622">
                  <c:v>0.21949675229794527</c:v>
                </c:pt>
                <c:pt idx="23623">
                  <c:v>0.21951071393219579</c:v>
                </c:pt>
                <c:pt idx="23624">
                  <c:v>0.21952426474373549</c:v>
                </c:pt>
                <c:pt idx="23625">
                  <c:v>0.21953781537165321</c:v>
                </c:pt>
                <c:pt idx="23626">
                  <c:v>0.21955218704910145</c:v>
                </c:pt>
                <c:pt idx="23627">
                  <c:v>0.21956737974067791</c:v>
                </c:pt>
                <c:pt idx="23628">
                  <c:v>0.21958134038889579</c:v>
                </c:pt>
                <c:pt idx="23629">
                  <c:v>0.21959489024343012</c:v>
                </c:pt>
                <c:pt idx="23630">
                  <c:v>0.21961131406338921</c:v>
                </c:pt>
                <c:pt idx="23631">
                  <c:v>0.21963061170716799</c:v>
                </c:pt>
                <c:pt idx="23632">
                  <c:v>0.21964785609504403</c:v>
                </c:pt>
                <c:pt idx="23633">
                  <c:v>0.21966263676225994</c:v>
                </c:pt>
                <c:pt idx="23634">
                  <c:v>0.21967782777591335</c:v>
                </c:pt>
                <c:pt idx="23635">
                  <c:v>0.21969466079178071</c:v>
                </c:pt>
                <c:pt idx="23636">
                  <c:v>0.21971190407521432</c:v>
                </c:pt>
                <c:pt idx="23637">
                  <c:v>0.21972791542931749</c:v>
                </c:pt>
                <c:pt idx="23638">
                  <c:v>0.21974187383654856</c:v>
                </c:pt>
                <c:pt idx="23639">
                  <c:v>0.21975665311419529</c:v>
                </c:pt>
                <c:pt idx="23640">
                  <c:v>0.21977307427762668</c:v>
                </c:pt>
                <c:pt idx="23641">
                  <c:v>0.21978867413312322</c:v>
                </c:pt>
                <c:pt idx="23642">
                  <c:v>0.21980468425809074</c:v>
                </c:pt>
                <c:pt idx="23643">
                  <c:v>0.21982110463282054</c:v>
                </c:pt>
                <c:pt idx="23644">
                  <c:v>0.21983752473792587</c:v>
                </c:pt>
                <c:pt idx="23645">
                  <c:v>0.2198547655581132</c:v>
                </c:pt>
                <c:pt idx="23646">
                  <c:v>0.21987405850446903</c:v>
                </c:pt>
                <c:pt idx="23647">
                  <c:v>0.21989211964883171</c:v>
                </c:pt>
                <c:pt idx="23648">
                  <c:v>0.21990853858791429</c:v>
                </c:pt>
                <c:pt idx="23649">
                  <c:v>0.21992454679396714</c:v>
                </c:pt>
                <c:pt idx="23650">
                  <c:v>0.21994014428671177</c:v>
                </c:pt>
                <c:pt idx="23651">
                  <c:v>0.21995492063437641</c:v>
                </c:pt>
                <c:pt idx="23652">
                  <c:v>0.21996846542793264</c:v>
                </c:pt>
                <c:pt idx="23653">
                  <c:v>0.21998283091759374</c:v>
                </c:pt>
                <c:pt idx="23654">
                  <c:v>0.21999883793441352</c:v>
                </c:pt>
                <c:pt idx="23655">
                  <c:v>0.22001566554762428</c:v>
                </c:pt>
                <c:pt idx="23656">
                  <c:v>0.22003290329681768</c:v>
                </c:pt>
                <c:pt idx="23657">
                  <c:v>0.22005014074887638</c:v>
                </c:pt>
                <c:pt idx="23658">
                  <c:v>0.22006778830864002</c:v>
                </c:pt>
                <c:pt idx="23659">
                  <c:v>0.22008379396561417</c:v>
                </c:pt>
                <c:pt idx="23660">
                  <c:v>0.22010020975793501</c:v>
                </c:pt>
                <c:pt idx="23661">
                  <c:v>0.22011867720219114</c:v>
                </c:pt>
                <c:pt idx="23662">
                  <c:v>0.22013509242189092</c:v>
                </c:pt>
                <c:pt idx="23663">
                  <c:v>0.2201502762602133</c:v>
                </c:pt>
                <c:pt idx="23664">
                  <c:v>0.22016463913832929</c:v>
                </c:pt>
                <c:pt idx="23665">
                  <c:v>0.22017900181015568</c:v>
                </c:pt>
                <c:pt idx="23666">
                  <c:v>0.22019500568719794</c:v>
                </c:pt>
                <c:pt idx="23667">
                  <c:v>0.22021100930812021</c:v>
                </c:pt>
                <c:pt idx="23668">
                  <c:v>0.2202274230122504</c:v>
                </c:pt>
                <c:pt idx="23669">
                  <c:v>0.22024342611439068</c:v>
                </c:pt>
                <c:pt idx="23670">
                  <c:v>0.22025860830789371</c:v>
                </c:pt>
                <c:pt idx="23671">
                  <c:v>0.2202737902709013</c:v>
                </c:pt>
                <c:pt idx="23672">
                  <c:v>0.22028938231731682</c:v>
                </c:pt>
                <c:pt idx="23673">
                  <c:v>0.2203070256555926</c:v>
                </c:pt>
                <c:pt idx="23674">
                  <c:v>0.22032713047555982</c:v>
                </c:pt>
                <c:pt idx="23675">
                  <c:v>0.22034846576079894</c:v>
                </c:pt>
                <c:pt idx="23676">
                  <c:v>0.2203689800288835</c:v>
                </c:pt>
                <c:pt idx="23677">
                  <c:v>0.22038867333033058</c:v>
                </c:pt>
                <c:pt idx="23678">
                  <c:v>0.22040836624395937</c:v>
                </c:pt>
                <c:pt idx="23679">
                  <c:v>0.22042805876978497</c:v>
                </c:pt>
                <c:pt idx="23680">
                  <c:v>0.2204465201605558</c:v>
                </c:pt>
                <c:pt idx="23681">
                  <c:v>0.22046375048444966</c:v>
                </c:pt>
                <c:pt idx="23682">
                  <c:v>0.22048016004071888</c:v>
                </c:pt>
                <c:pt idx="23683">
                  <c:v>0.22049615909882614</c:v>
                </c:pt>
                <c:pt idx="23684">
                  <c:v>0.2205117476784689</c:v>
                </c:pt>
                <c:pt idx="23685">
                  <c:v>0.22052897687851733</c:v>
                </c:pt>
                <c:pt idx="23686">
                  <c:v>0.22054825682185983</c:v>
                </c:pt>
                <c:pt idx="23687">
                  <c:v>0.22056794659310638</c:v>
                </c:pt>
                <c:pt idx="23688">
                  <c:v>0.2205888665502744</c:v>
                </c:pt>
                <c:pt idx="23689">
                  <c:v>0.22060978606980713</c:v>
                </c:pt>
                <c:pt idx="23690">
                  <c:v>0.2206307051517227</c:v>
                </c:pt>
                <c:pt idx="23691">
                  <c:v>0.2206512136307488</c:v>
                </c:pt>
                <c:pt idx="23692">
                  <c:v>0.22067090137492368</c:v>
                </c:pt>
                <c:pt idx="23693">
                  <c:v>0.22068853798327318</c:v>
                </c:pt>
                <c:pt idx="23694">
                  <c:v>0.22070371342055675</c:v>
                </c:pt>
                <c:pt idx="23695">
                  <c:v>0.22071929876508362</c:v>
                </c:pt>
                <c:pt idx="23696">
                  <c:v>0.22073570412848934</c:v>
                </c:pt>
                <c:pt idx="23697">
                  <c:v>0.22075333959398521</c:v>
                </c:pt>
                <c:pt idx="23698">
                  <c:v>0.22077097474847668</c:v>
                </c:pt>
                <c:pt idx="23699">
                  <c:v>0.2207873792641481</c:v>
                </c:pt>
                <c:pt idx="23700">
                  <c:v>0.22080378351071564</c:v>
                </c:pt>
                <c:pt idx="23701">
                  <c:v>0.22082264806160057</c:v>
                </c:pt>
                <c:pt idx="23702">
                  <c:v>0.22084274251784838</c:v>
                </c:pt>
                <c:pt idx="23703">
                  <c:v>0.22086242649164955</c:v>
                </c:pt>
                <c:pt idx="23704">
                  <c:v>0.22088170000723575</c:v>
                </c:pt>
                <c:pt idx="23705">
                  <c:v>0.22090261340179421</c:v>
                </c:pt>
                <c:pt idx="23706">
                  <c:v>0.22092434646604844</c:v>
                </c:pt>
                <c:pt idx="23707">
                  <c:v>0.22094361878826754</c:v>
                </c:pt>
                <c:pt idx="23708">
                  <c:v>0.22096043051071304</c:v>
                </c:pt>
                <c:pt idx="23709">
                  <c:v>0.22097642188685121</c:v>
                </c:pt>
                <c:pt idx="23710">
                  <c:v>0.22099241300726949</c:v>
                </c:pt>
                <c:pt idx="23711">
                  <c:v>0.22101045396434268</c:v>
                </c:pt>
                <c:pt idx="23712">
                  <c:v>0.22103218468504271</c:v>
                </c:pt>
                <c:pt idx="23713">
                  <c:v>0.2210530949327254</c:v>
                </c:pt>
                <c:pt idx="23714">
                  <c:v>0.22107072480182416</c:v>
                </c:pt>
                <c:pt idx="23715">
                  <c:v>0.22108712440101819</c:v>
                </c:pt>
                <c:pt idx="23716">
                  <c:v>0.22110352373126987</c:v>
                </c:pt>
                <c:pt idx="23717">
                  <c:v>0.22112197265634387</c:v>
                </c:pt>
                <c:pt idx="23718">
                  <c:v>0.22114288102664176</c:v>
                </c:pt>
                <c:pt idx="23719">
                  <c:v>0.22116296904907687</c:v>
                </c:pt>
                <c:pt idx="23720">
                  <c:v>0.22118100692944617</c:v>
                </c:pt>
                <c:pt idx="23721">
                  <c:v>0.22119904448445621</c:v>
                </c:pt>
                <c:pt idx="23722">
                  <c:v>0.22121913137872179</c:v>
                </c:pt>
                <c:pt idx="23723">
                  <c:v>0.22124003771770895</c:v>
                </c:pt>
                <c:pt idx="23724">
                  <c:v>0.22125930395684321</c:v>
                </c:pt>
                <c:pt idx="23725">
                  <c:v>0.22127856982479668</c:v>
                </c:pt>
                <c:pt idx="23726">
                  <c:v>0.22129988482067611</c:v>
                </c:pt>
                <c:pt idx="23727">
                  <c:v>0.22132037958057638</c:v>
                </c:pt>
                <c:pt idx="23728">
                  <c:v>0.22133841462184239</c:v>
                </c:pt>
                <c:pt idx="23729">
                  <c:v>0.22135726908994188</c:v>
                </c:pt>
                <c:pt idx="23730">
                  <c:v>0.2213765330706228</c:v>
                </c:pt>
                <c:pt idx="23731">
                  <c:v>0.22139620654021214</c:v>
                </c:pt>
                <c:pt idx="23732">
                  <c:v>0.22141587962276341</c:v>
                </c:pt>
                <c:pt idx="23733">
                  <c:v>0.22143391294177989</c:v>
                </c:pt>
                <c:pt idx="23734">
                  <c:v>0.22145071642362552</c:v>
                </c:pt>
                <c:pt idx="23735">
                  <c:v>0.22146792945372595</c:v>
                </c:pt>
                <c:pt idx="23736">
                  <c:v>0.22148473236399041</c:v>
                </c:pt>
                <c:pt idx="23737">
                  <c:v>0.22150030554091474</c:v>
                </c:pt>
                <c:pt idx="23738">
                  <c:v>0.22151587847531892</c:v>
                </c:pt>
                <c:pt idx="23739">
                  <c:v>0.22153309038382898</c:v>
                </c:pt>
                <c:pt idx="23740">
                  <c:v>0.22155112158928936</c:v>
                </c:pt>
                <c:pt idx="23741">
                  <c:v>0.22156997204737663</c:v>
                </c:pt>
                <c:pt idx="23742">
                  <c:v>0.22159046127270843</c:v>
                </c:pt>
                <c:pt idx="23743">
                  <c:v>0.22161217939322303</c:v>
                </c:pt>
                <c:pt idx="23744">
                  <c:v>0.22163184822742321</c:v>
                </c:pt>
                <c:pt idx="23745">
                  <c:v>0.22164946789621912</c:v>
                </c:pt>
                <c:pt idx="23746">
                  <c:v>0.22166872624886402</c:v>
                </c:pt>
                <c:pt idx="23747">
                  <c:v>0.22168962319067931</c:v>
                </c:pt>
                <c:pt idx="23748">
                  <c:v>0.22170847103815333</c:v>
                </c:pt>
                <c:pt idx="23749">
                  <c:v>0.22172567963212553</c:v>
                </c:pt>
                <c:pt idx="23750">
                  <c:v>0.22174288792996741</c:v>
                </c:pt>
                <c:pt idx="23751">
                  <c:v>0.22176050564240621</c:v>
                </c:pt>
                <c:pt idx="23752">
                  <c:v>0.2217781230444667</c:v>
                </c:pt>
                <c:pt idx="23753">
                  <c:v>0.22179574013615974</c:v>
                </c:pt>
                <c:pt idx="23754">
                  <c:v>0.22181376660639301</c:v>
                </c:pt>
                <c:pt idx="23755">
                  <c:v>0.22183179275167836</c:v>
                </c:pt>
                <c:pt idx="23756">
                  <c:v>0.22185022824598663</c:v>
                </c:pt>
                <c:pt idx="23757">
                  <c:v>0.22187112139534917</c:v>
                </c:pt>
                <c:pt idx="23758">
                  <c:v>0.22189324307771224</c:v>
                </c:pt>
                <c:pt idx="23759">
                  <c:v>0.22191126779041331</c:v>
                </c:pt>
                <c:pt idx="23760">
                  <c:v>0.2219272439687027</c:v>
                </c:pt>
                <c:pt idx="23761">
                  <c:v>0.22194362952745489</c:v>
                </c:pt>
                <c:pt idx="23762">
                  <c:v>0.22196083407519082</c:v>
                </c:pt>
                <c:pt idx="23763">
                  <c:v>0.22197926719073391</c:v>
                </c:pt>
                <c:pt idx="23764">
                  <c:v>0.22199810957988389</c:v>
                </c:pt>
                <c:pt idx="23765">
                  <c:v>0.22201695161400473</c:v>
                </c:pt>
                <c:pt idx="23766">
                  <c:v>0.22203579329311032</c:v>
                </c:pt>
                <c:pt idx="23767">
                  <c:v>0.22205504420727321</c:v>
                </c:pt>
                <c:pt idx="23768">
                  <c:v>0.22207470433285287</c:v>
                </c:pt>
                <c:pt idx="23769">
                  <c:v>0.22209436407191971</c:v>
                </c:pt>
                <c:pt idx="23770">
                  <c:v>0.22211115645964388</c:v>
                </c:pt>
                <c:pt idx="23771">
                  <c:v>0.2221267198842857</c:v>
                </c:pt>
                <c:pt idx="23772">
                  <c:v>0.22214474038916371</c:v>
                </c:pt>
                <c:pt idx="23773">
                  <c:v>0.22216276056930839</c:v>
                </c:pt>
                <c:pt idx="23774">
                  <c:v>0.22218078042473233</c:v>
                </c:pt>
                <c:pt idx="23775">
                  <c:v>0.22219920948646252</c:v>
                </c:pt>
                <c:pt idx="23776">
                  <c:v>0.22221927630076399</c:v>
                </c:pt>
                <c:pt idx="23777">
                  <c:v>0.22223811416815428</c:v>
                </c:pt>
                <c:pt idx="23778">
                  <c:v>0.22225613266578048</c:v>
                </c:pt>
                <c:pt idx="23779">
                  <c:v>0.22227333183792783</c:v>
                </c:pt>
                <c:pt idx="23780">
                  <c:v>0.22229012122064967</c:v>
                </c:pt>
                <c:pt idx="23781">
                  <c:v>0.22230813878122033</c:v>
                </c:pt>
                <c:pt idx="23782">
                  <c:v>0.22232697497472068</c:v>
                </c:pt>
                <c:pt idx="23783">
                  <c:v>0.22234581081342611</c:v>
                </c:pt>
                <c:pt idx="23784">
                  <c:v>0.22236423683407966</c:v>
                </c:pt>
                <c:pt idx="23785">
                  <c:v>0.22238348142650324</c:v>
                </c:pt>
                <c:pt idx="23786">
                  <c:v>0.22240354454343211</c:v>
                </c:pt>
                <c:pt idx="23787">
                  <c:v>0.22242319781871223</c:v>
                </c:pt>
                <c:pt idx="23788">
                  <c:v>0.22244121298174793</c:v>
                </c:pt>
                <c:pt idx="23789">
                  <c:v>0.22246004666882771</c:v>
                </c:pt>
                <c:pt idx="23790">
                  <c:v>0.22247969883369842</c:v>
                </c:pt>
                <c:pt idx="23791">
                  <c:v>0.22249648475203326</c:v>
                </c:pt>
                <c:pt idx="23792">
                  <c:v>0.22251245158360194</c:v>
                </c:pt>
                <c:pt idx="23793">
                  <c:v>0.22252882755628384</c:v>
                </c:pt>
                <c:pt idx="23794">
                  <c:v>0.22254438448194108</c:v>
                </c:pt>
                <c:pt idx="23795">
                  <c:v>0.22255994116558361</c:v>
                </c:pt>
                <c:pt idx="23796">
                  <c:v>0.22257672573704218</c:v>
                </c:pt>
                <c:pt idx="23797">
                  <c:v>0.22259637560907314</c:v>
                </c:pt>
                <c:pt idx="23798">
                  <c:v>0.22261643445517854</c:v>
                </c:pt>
                <c:pt idx="23799">
                  <c:v>0.22263362743160217</c:v>
                </c:pt>
                <c:pt idx="23800">
                  <c:v>0.22264754533887332</c:v>
                </c:pt>
                <c:pt idx="23801">
                  <c:v>0.22266064436876742</c:v>
                </c:pt>
                <c:pt idx="23802">
                  <c:v>0.22267497123624924</c:v>
                </c:pt>
                <c:pt idx="23803">
                  <c:v>0.22269257253530755</c:v>
                </c:pt>
                <c:pt idx="23804">
                  <c:v>0.22271181081014246</c:v>
                </c:pt>
                <c:pt idx="23805">
                  <c:v>0.22273104871487326</c:v>
                </c:pt>
                <c:pt idx="23806">
                  <c:v>0.22274987694411968</c:v>
                </c:pt>
                <c:pt idx="23807">
                  <c:v>0.22276829552101532</c:v>
                </c:pt>
                <c:pt idx="23808">
                  <c:v>0.22278753233913959</c:v>
                </c:pt>
                <c:pt idx="23809">
                  <c:v>0.222806768787216</c:v>
                </c:pt>
                <c:pt idx="23810">
                  <c:v>0.22282559559085488</c:v>
                </c:pt>
                <c:pt idx="23811">
                  <c:v>0.22284278497158336</c:v>
                </c:pt>
                <c:pt idx="23812">
                  <c:v>0.22285874627483637</c:v>
                </c:pt>
                <c:pt idx="23813">
                  <c:v>0.22287634433954082</c:v>
                </c:pt>
                <c:pt idx="23814">
                  <c:v>0.22289516983335261</c:v>
                </c:pt>
                <c:pt idx="23815">
                  <c:v>0.22291481344905523</c:v>
                </c:pt>
                <c:pt idx="23816">
                  <c:v>0.22293691205549379</c:v>
                </c:pt>
                <c:pt idx="23817">
                  <c:v>0.22295982861303468</c:v>
                </c:pt>
                <c:pt idx="23818">
                  <c:v>0.2229815170141401</c:v>
                </c:pt>
                <c:pt idx="23819">
                  <c:v>0.22300238654092863</c:v>
                </c:pt>
                <c:pt idx="23820">
                  <c:v>0.22302202805064086</c:v>
                </c:pt>
                <c:pt idx="23821">
                  <c:v>0.22303921405517771</c:v>
                </c:pt>
                <c:pt idx="23822">
                  <c:v>0.22305476304287739</c:v>
                </c:pt>
                <c:pt idx="23823">
                  <c:v>0.22307153931108692</c:v>
                </c:pt>
                <c:pt idx="23824">
                  <c:v>0.22309036113065014</c:v>
                </c:pt>
                <c:pt idx="23825">
                  <c:v>0.22311286501512842</c:v>
                </c:pt>
                <c:pt idx="23826">
                  <c:v>0.22313782327652915</c:v>
                </c:pt>
                <c:pt idx="23827">
                  <c:v>0.22316032609296196</c:v>
                </c:pt>
                <c:pt idx="23828">
                  <c:v>0.2231795553712162</c:v>
                </c:pt>
                <c:pt idx="23829">
                  <c:v>0.22319755691362142</c:v>
                </c:pt>
                <c:pt idx="23830">
                  <c:v>0.22321596724681031</c:v>
                </c:pt>
                <c:pt idx="23831">
                  <c:v>0.22323478634819874</c:v>
                </c:pt>
                <c:pt idx="23832">
                  <c:v>0.223254014194703</c:v>
                </c:pt>
                <c:pt idx="23833">
                  <c:v>0.22327405985380608</c:v>
                </c:pt>
                <c:pt idx="23834">
                  <c:v>0.22329246877861689</c:v>
                </c:pt>
                <c:pt idx="23835">
                  <c:v>0.22331087736454544</c:v>
                </c:pt>
                <c:pt idx="23836">
                  <c:v>0.22333092188383258</c:v>
                </c:pt>
                <c:pt idx="23837">
                  <c:v>0.22335014788196431</c:v>
                </c:pt>
                <c:pt idx="23838">
                  <c:v>0.22336937351046401</c:v>
                </c:pt>
                <c:pt idx="23839">
                  <c:v>0.22338778068075263</c:v>
                </c:pt>
                <c:pt idx="23840">
                  <c:v>0.22340577847520526</c:v>
                </c:pt>
                <c:pt idx="23841">
                  <c:v>0.22342418497540004</c:v>
                </c:pt>
                <c:pt idx="23842">
                  <c:v>0.22344381820218273</c:v>
                </c:pt>
                <c:pt idx="23843">
                  <c:v>0.22346304202991329</c:v>
                </c:pt>
                <c:pt idx="23844">
                  <c:v>0.22347981145018039</c:v>
                </c:pt>
                <c:pt idx="23845">
                  <c:v>0.22349617158919313</c:v>
                </c:pt>
                <c:pt idx="23846">
                  <c:v>0.22351416743297167</c:v>
                </c:pt>
                <c:pt idx="23847">
                  <c:v>0.22353257193823137</c:v>
                </c:pt>
                <c:pt idx="23848">
                  <c:v>0.22355179405986753</c:v>
                </c:pt>
                <c:pt idx="23849">
                  <c:v>0.22357387859455929</c:v>
                </c:pt>
                <c:pt idx="23850">
                  <c:v>0.22359718951873447</c:v>
                </c:pt>
                <c:pt idx="23851">
                  <c:v>0.22361763725044784</c:v>
                </c:pt>
                <c:pt idx="23852">
                  <c:v>0.22363644879435673</c:v>
                </c:pt>
                <c:pt idx="23853">
                  <c:v>0.22365444211392843</c:v>
                </c:pt>
                <c:pt idx="23854">
                  <c:v>0.22367202618161836</c:v>
                </c:pt>
                <c:pt idx="23855">
                  <c:v>0.22369042778182224</c:v>
                </c:pt>
                <c:pt idx="23856">
                  <c:v>0.22370964686940281</c:v>
                </c:pt>
                <c:pt idx="23857">
                  <c:v>0.22372845668256477</c:v>
                </c:pt>
                <c:pt idx="23858">
                  <c:v>0.22374849283350631</c:v>
                </c:pt>
                <c:pt idx="23859">
                  <c:v>0.22377220857499441</c:v>
                </c:pt>
                <c:pt idx="23860">
                  <c:v>0.22379592375405935</c:v>
                </c:pt>
                <c:pt idx="23861">
                  <c:v>0.22381800289797837</c:v>
                </c:pt>
                <c:pt idx="23862">
                  <c:v>0.2238372195338614</c:v>
                </c:pt>
                <c:pt idx="23863">
                  <c:v>0.22385602694758067</c:v>
                </c:pt>
                <c:pt idx="23864">
                  <c:v>0.22387565169782586</c:v>
                </c:pt>
                <c:pt idx="23865">
                  <c:v>0.22389445838875638</c:v>
                </c:pt>
                <c:pt idx="23866">
                  <c:v>0.22391449121397233</c:v>
                </c:pt>
                <c:pt idx="23867">
                  <c:v>0.22393575009977845</c:v>
                </c:pt>
                <c:pt idx="23868">
                  <c:v>0.22395700853365388</c:v>
                </c:pt>
                <c:pt idx="23869">
                  <c:v>0.22397622249852772</c:v>
                </c:pt>
                <c:pt idx="23870">
                  <c:v>0.22399420970553621</c:v>
                </c:pt>
                <c:pt idx="23871">
                  <c:v>0.22401178779979733</c:v>
                </c:pt>
                <c:pt idx="23872">
                  <c:v>0.22402773045529226</c:v>
                </c:pt>
                <c:pt idx="23873">
                  <c:v>0.22404367285662274</c:v>
                </c:pt>
                <c:pt idx="23874">
                  <c:v>0.2240620676192665</c:v>
                </c:pt>
                <c:pt idx="23875">
                  <c:v>0.2240833233680275</c:v>
                </c:pt>
                <c:pt idx="23876">
                  <c:v>0.22410621366912184</c:v>
                </c:pt>
                <c:pt idx="23877">
                  <c:v>0.22412992092861253</c:v>
                </c:pt>
                <c:pt idx="23878">
                  <c:v>0.2241532188946809</c:v>
                </c:pt>
                <c:pt idx="23879">
                  <c:v>0.22417529015132537</c:v>
                </c:pt>
                <c:pt idx="23880">
                  <c:v>0.22419572606572902</c:v>
                </c:pt>
                <c:pt idx="23881">
                  <c:v>0.22421657026819075</c:v>
                </c:pt>
                <c:pt idx="23882">
                  <c:v>0.22423741403618089</c:v>
                </c:pt>
                <c:pt idx="23883">
                  <c:v>0.22425743999227282</c:v>
                </c:pt>
                <c:pt idx="23884">
                  <c:v>0.22427828290840984</c:v>
                </c:pt>
                <c:pt idx="23885">
                  <c:v>0.22429953406189876</c:v>
                </c:pt>
                <c:pt idx="23886">
                  <c:v>0.22431955877402876</c:v>
                </c:pt>
                <c:pt idx="23887">
                  <c:v>0.22433876577420447</c:v>
                </c:pt>
                <c:pt idx="23888">
                  <c:v>0.2243571551095348</c:v>
                </c:pt>
                <c:pt idx="23889">
                  <c:v>0.22437677002782502</c:v>
                </c:pt>
                <c:pt idx="23890">
                  <c:v>0.22439761045695064</c:v>
                </c:pt>
                <c:pt idx="23891">
                  <c:v>0.22441926769761072</c:v>
                </c:pt>
                <c:pt idx="23892">
                  <c:v>0.22444133308306938</c:v>
                </c:pt>
                <c:pt idx="23893">
                  <c:v>0.22446258077187328</c:v>
                </c:pt>
                <c:pt idx="23894">
                  <c:v>0.22448137642795241</c:v>
                </c:pt>
                <c:pt idx="23895">
                  <c:v>0.22450058032037759</c:v>
                </c:pt>
                <c:pt idx="23896">
                  <c:v>0.22452223533113366</c:v>
                </c:pt>
                <c:pt idx="23897">
                  <c:v>0.22454388987296012</c:v>
                </c:pt>
                <c:pt idx="23898">
                  <c:v>0.22456186687220722</c:v>
                </c:pt>
                <c:pt idx="23899">
                  <c:v>0.22457902643365782</c:v>
                </c:pt>
                <c:pt idx="23900">
                  <c:v>0.22459700280127223</c:v>
                </c:pt>
                <c:pt idx="23901">
                  <c:v>0.22461824718274695</c:v>
                </c:pt>
                <c:pt idx="23902">
                  <c:v>0.22463989964560302</c:v>
                </c:pt>
                <c:pt idx="23903">
                  <c:v>0.22466114311578989</c:v>
                </c:pt>
                <c:pt idx="23904">
                  <c:v>0.22468279464987337</c:v>
                </c:pt>
                <c:pt idx="23905">
                  <c:v>0.22470444571517834</c:v>
                </c:pt>
                <c:pt idx="23906">
                  <c:v>0.22472568781424154</c:v>
                </c:pt>
                <c:pt idx="23907">
                  <c:v>0.22474815492800473</c:v>
                </c:pt>
                <c:pt idx="23908">
                  <c:v>0.22476817065873589</c:v>
                </c:pt>
                <c:pt idx="23909">
                  <c:v>0.2247861436265757</c:v>
                </c:pt>
                <c:pt idx="23910">
                  <c:v>0.22480656706156937</c:v>
                </c:pt>
                <c:pt idx="23911">
                  <c:v>0.22483066617837888</c:v>
                </c:pt>
                <c:pt idx="23912">
                  <c:v>0.22485517315919351</c:v>
                </c:pt>
                <c:pt idx="23913">
                  <c:v>0.22487804579943241</c:v>
                </c:pt>
                <c:pt idx="23914">
                  <c:v>0.22489969263780021</c:v>
                </c:pt>
                <c:pt idx="23915">
                  <c:v>0.22491888849868313</c:v>
                </c:pt>
                <c:pt idx="23916">
                  <c:v>0.22493726716913398</c:v>
                </c:pt>
                <c:pt idx="23917">
                  <c:v>0.22495687071198475</c:v>
                </c:pt>
                <c:pt idx="23918">
                  <c:v>0.22497688226559456</c:v>
                </c:pt>
                <c:pt idx="23919">
                  <c:v>0.22499730180546182</c:v>
                </c:pt>
                <c:pt idx="23920">
                  <c:v>0.22501812930658477</c:v>
                </c:pt>
                <c:pt idx="23921">
                  <c:v>0.22503936474346589</c:v>
                </c:pt>
                <c:pt idx="23922">
                  <c:v>0.22505896628496433</c:v>
                </c:pt>
                <c:pt idx="23923">
                  <c:v>0.22507734238117574</c:v>
                </c:pt>
                <c:pt idx="23924">
                  <c:v>0.22509571813971205</c:v>
                </c:pt>
                <c:pt idx="23925">
                  <c:v>0.22511654359119143</c:v>
                </c:pt>
                <c:pt idx="23926">
                  <c:v>0.2251390019253677</c:v>
                </c:pt>
                <c:pt idx="23927">
                  <c:v>0.22516064311565845</c:v>
                </c:pt>
                <c:pt idx="23928">
                  <c:v>0.22518065059192224</c:v>
                </c:pt>
                <c:pt idx="23929">
                  <c:v>0.22519943275637958</c:v>
                </c:pt>
                <c:pt idx="23930">
                  <c:v>0.22521943945658338</c:v>
                </c:pt>
                <c:pt idx="23931">
                  <c:v>0.22523985404419491</c:v>
                </c:pt>
                <c:pt idx="23932">
                  <c:v>0.22525985993572656</c:v>
                </c:pt>
                <c:pt idx="23933">
                  <c:v>0.22527904888419945</c:v>
                </c:pt>
                <c:pt idx="23934">
                  <c:v>0.22529864572812841</c:v>
                </c:pt>
                <c:pt idx="23935">
                  <c:v>0.22531946695402169</c:v>
                </c:pt>
                <c:pt idx="23936">
                  <c:v>0.22534151248539333</c:v>
                </c:pt>
                <c:pt idx="23937">
                  <c:v>0.22536437400459935</c:v>
                </c:pt>
                <c:pt idx="23938">
                  <c:v>0.22538764322850011</c:v>
                </c:pt>
                <c:pt idx="23939">
                  <c:v>0.22541132012862375</c:v>
                </c:pt>
                <c:pt idx="23940">
                  <c:v>0.22543458826016324</c:v>
                </c:pt>
                <c:pt idx="23941">
                  <c:v>0.22545744765163891</c:v>
                </c:pt>
                <c:pt idx="23942">
                  <c:v>0.22548030652057491</c:v>
                </c:pt>
                <c:pt idx="23943">
                  <c:v>0.22550234850647727</c:v>
                </c:pt>
                <c:pt idx="23944">
                  <c:v>0.22552398183502897</c:v>
                </c:pt>
                <c:pt idx="23945">
                  <c:v>0.22554439020654349</c:v>
                </c:pt>
                <c:pt idx="23946">
                  <c:v>0.22556275738480472</c:v>
                </c:pt>
                <c:pt idx="23947">
                  <c:v>0.22558194052192998</c:v>
                </c:pt>
                <c:pt idx="23948">
                  <c:v>0.22560275585017486</c:v>
                </c:pt>
                <c:pt idx="23949">
                  <c:v>0.22562479513724576</c:v>
                </c:pt>
                <c:pt idx="23950">
                  <c:v>0.22564683393859702</c:v>
                </c:pt>
                <c:pt idx="23951">
                  <c:v>0.22566887225425017</c:v>
                </c:pt>
                <c:pt idx="23952">
                  <c:v>0.22569009387696257</c:v>
                </c:pt>
                <c:pt idx="23953">
                  <c:v>0.22570886647549884</c:v>
                </c:pt>
                <c:pt idx="23954">
                  <c:v>0.2257264144554513</c:v>
                </c:pt>
                <c:pt idx="23955">
                  <c:v>0.22574437020920973</c:v>
                </c:pt>
                <c:pt idx="23956">
                  <c:v>0.22576395793651985</c:v>
                </c:pt>
                <c:pt idx="23957">
                  <c:v>0.22578354528015837</c:v>
                </c:pt>
                <c:pt idx="23958">
                  <c:v>0.22580231612446744</c:v>
                </c:pt>
                <c:pt idx="23959">
                  <c:v>0.2258190463626393</c:v>
                </c:pt>
                <c:pt idx="23960">
                  <c:v>0.2258365924092807</c:v>
                </c:pt>
                <c:pt idx="23961">
                  <c:v>0.22585699440198476</c:v>
                </c:pt>
                <c:pt idx="23962">
                  <c:v>0.22587821203285757</c:v>
                </c:pt>
                <c:pt idx="23963">
                  <c:v>0.22589942921355174</c:v>
                </c:pt>
                <c:pt idx="23964">
                  <c:v>0.22592064594408717</c:v>
                </c:pt>
                <c:pt idx="23965">
                  <c:v>0.22594227022546332</c:v>
                </c:pt>
                <c:pt idx="23966">
                  <c:v>0.22596389403923992</c:v>
                </c:pt>
                <c:pt idx="23967">
                  <c:v>0.22598470141859803</c:v>
                </c:pt>
                <c:pt idx="23968">
                  <c:v>0.226004692414491</c:v>
                </c:pt>
                <c:pt idx="23969">
                  <c:v>0.22602468301075188</c:v>
                </c:pt>
                <c:pt idx="23970">
                  <c:v>0.22604385728882564</c:v>
                </c:pt>
                <c:pt idx="23971">
                  <c:v>0.22606303119925361</c:v>
                </c:pt>
                <c:pt idx="23972">
                  <c:v>0.22608342857272531</c:v>
                </c:pt>
                <c:pt idx="23973">
                  <c:v>0.2261050493343684</c:v>
                </c:pt>
                <c:pt idx="23974">
                  <c:v>0.22612503792455516</c:v>
                </c:pt>
                <c:pt idx="23975">
                  <c:v>0.22614421027851117</c:v>
                </c:pt>
                <c:pt idx="23976">
                  <c:v>0.22616419808594926</c:v>
                </c:pt>
                <c:pt idx="23977">
                  <c:v>0.22618377759159186</c:v>
                </c:pt>
                <c:pt idx="23978">
                  <c:v>0.22620335671388497</c:v>
                </c:pt>
                <c:pt idx="23979">
                  <c:v>0.22622334333916236</c:v>
                </c:pt>
                <c:pt idx="23980">
                  <c:v>0.22624414532081691</c:v>
                </c:pt>
                <c:pt idx="23981">
                  <c:v>0.22626453900040841</c:v>
                </c:pt>
                <c:pt idx="23982">
                  <c:v>0.22628697156760244</c:v>
                </c:pt>
                <c:pt idx="23983">
                  <c:v>0.22631225858545287</c:v>
                </c:pt>
                <c:pt idx="23984">
                  <c:v>0.22633632144416641</c:v>
                </c:pt>
                <c:pt idx="23985">
                  <c:v>0.2263575289073998</c:v>
                </c:pt>
                <c:pt idx="23986">
                  <c:v>0.22637832809794498</c:v>
                </c:pt>
                <c:pt idx="23987">
                  <c:v>0.2263987190412674</c:v>
                </c:pt>
                <c:pt idx="23988">
                  <c:v>0.2264195173751177</c:v>
                </c:pt>
                <c:pt idx="23989">
                  <c:v>0.22644072307406871</c:v>
                </c:pt>
                <c:pt idx="23990">
                  <c:v>0.22646152053433241</c:v>
                </c:pt>
                <c:pt idx="23991">
                  <c:v>0.22648109421947091</c:v>
                </c:pt>
                <c:pt idx="23992">
                  <c:v>0.22650107529453881</c:v>
                </c:pt>
                <c:pt idx="23993">
                  <c:v>0.22652024044039754</c:v>
                </c:pt>
                <c:pt idx="23994">
                  <c:v>0.22653981297621575</c:v>
                </c:pt>
                <c:pt idx="23995">
                  <c:v>0.22655938512895751</c:v>
                </c:pt>
                <c:pt idx="23996">
                  <c:v>0.22657977238072827</c:v>
                </c:pt>
                <c:pt idx="23997">
                  <c:v>0.22660138241381889</c:v>
                </c:pt>
                <c:pt idx="23998">
                  <c:v>0.22662217653307962</c:v>
                </c:pt>
                <c:pt idx="23999">
                  <c:v>0.22664052392629258</c:v>
                </c:pt>
                <c:pt idx="24000">
                  <c:v>0.22665764785625139</c:v>
                </c:pt>
                <c:pt idx="24001">
                  <c:v>0.22667517919504868</c:v>
                </c:pt>
                <c:pt idx="24002">
                  <c:v>0.22669393331025256</c:v>
                </c:pt>
                <c:pt idx="24003">
                  <c:v>0.22671309476035106</c:v>
                </c:pt>
                <c:pt idx="24004">
                  <c:v>0.22673103280641738</c:v>
                </c:pt>
                <c:pt idx="24005">
                  <c:v>0.22674937820252841</c:v>
                </c:pt>
                <c:pt idx="24006">
                  <c:v>0.22676853859026203</c:v>
                </c:pt>
                <c:pt idx="24007">
                  <c:v>0.22678810626690671</c:v>
                </c:pt>
                <c:pt idx="24008">
                  <c:v>0.22680808120854687</c:v>
                </c:pt>
                <c:pt idx="24009">
                  <c:v>0.22682968630849271</c:v>
                </c:pt>
                <c:pt idx="24010">
                  <c:v>0.22685047568096614</c:v>
                </c:pt>
                <c:pt idx="24011">
                  <c:v>0.22686922650895838</c:v>
                </c:pt>
                <c:pt idx="24012">
                  <c:v>0.22688756937004978</c:v>
                </c:pt>
                <c:pt idx="24013">
                  <c:v>0.22690550428668363</c:v>
                </c:pt>
                <c:pt idx="24014">
                  <c:v>0.22692384648235506</c:v>
                </c:pt>
                <c:pt idx="24015">
                  <c:v>0.2269446338974104</c:v>
                </c:pt>
                <c:pt idx="24016">
                  <c:v>0.2269650132966099</c:v>
                </c:pt>
                <c:pt idx="24017">
                  <c:v>0.22698335440079792</c:v>
                </c:pt>
                <c:pt idx="24018">
                  <c:v>0.22700251030602389</c:v>
                </c:pt>
                <c:pt idx="24019">
                  <c:v>0.22702166584430836</c:v>
                </c:pt>
                <c:pt idx="24020">
                  <c:v>0.22703878324891888</c:v>
                </c:pt>
                <c:pt idx="24021">
                  <c:v>0.22705508526662019</c:v>
                </c:pt>
                <c:pt idx="24022">
                  <c:v>0.22707260963925285</c:v>
                </c:pt>
                <c:pt idx="24023">
                  <c:v>0.22709135630255142</c:v>
                </c:pt>
                <c:pt idx="24024">
                  <c:v>0.22710765746323502</c:v>
                </c:pt>
                <c:pt idx="24025">
                  <c:v>0.22712477339596832</c:v>
                </c:pt>
                <c:pt idx="24026">
                  <c:v>0.22714351908140484</c:v>
                </c:pt>
                <c:pt idx="24027">
                  <c:v>0.22716267191880635</c:v>
                </c:pt>
                <c:pt idx="24028">
                  <c:v>0.22718100939810842</c:v>
                </c:pt>
                <c:pt idx="24029">
                  <c:v>0.22720016151748504</c:v>
                </c:pt>
                <c:pt idx="24030">
                  <c:v>0.22722012823012311</c:v>
                </c:pt>
                <c:pt idx="24031">
                  <c:v>0.22723887212816984</c:v>
                </c:pt>
                <c:pt idx="24032">
                  <c:v>0.22725557834987287</c:v>
                </c:pt>
                <c:pt idx="24033">
                  <c:v>0.22727350666756968</c:v>
                </c:pt>
                <c:pt idx="24034">
                  <c:v>0.22729306446575342</c:v>
                </c:pt>
                <c:pt idx="24035">
                  <c:v>0.22731262188143717</c:v>
                </c:pt>
                <c:pt idx="24036">
                  <c:v>0.22732769712830983</c:v>
                </c:pt>
                <c:pt idx="24037">
                  <c:v>0.22734114242702924</c:v>
                </c:pt>
                <c:pt idx="24038">
                  <c:v>0.22735906921078489</c:v>
                </c:pt>
                <c:pt idx="24039">
                  <c:v>0.22737658825714638</c:v>
                </c:pt>
                <c:pt idx="24040">
                  <c:v>0.22739003289853021</c:v>
                </c:pt>
                <c:pt idx="24041">
                  <c:v>0.22740225514293391</c:v>
                </c:pt>
                <c:pt idx="24042">
                  <c:v>0.22741569943924228</c:v>
                </c:pt>
                <c:pt idx="24043">
                  <c:v>0.22743036573816536</c:v>
                </c:pt>
                <c:pt idx="24044">
                  <c:v>0.22744421704519938</c:v>
                </c:pt>
                <c:pt idx="24045">
                  <c:v>0.22745766077737498</c:v>
                </c:pt>
                <c:pt idx="24046">
                  <c:v>0.22747314121478718</c:v>
                </c:pt>
                <c:pt idx="24047">
                  <c:v>0.22748984352323029</c:v>
                </c:pt>
                <c:pt idx="24048">
                  <c:v>0.22750532346245134</c:v>
                </c:pt>
                <c:pt idx="24049">
                  <c:v>0.2275203958046017</c:v>
                </c:pt>
                <c:pt idx="24050">
                  <c:v>0.22753668997300069</c:v>
                </c:pt>
                <c:pt idx="24051">
                  <c:v>0.22755461325159237</c:v>
                </c:pt>
                <c:pt idx="24052">
                  <c:v>0.22757335088119343</c:v>
                </c:pt>
                <c:pt idx="24053">
                  <c:v>0.22759086617397911</c:v>
                </c:pt>
                <c:pt idx="24054">
                  <c:v>0.22760512258116528</c:v>
                </c:pt>
                <c:pt idx="24055">
                  <c:v>0.22761897146781684</c:v>
                </c:pt>
                <c:pt idx="24056">
                  <c:v>0.22763363478581625</c:v>
                </c:pt>
                <c:pt idx="24057">
                  <c:v>0.22764829788880625</c:v>
                </c:pt>
                <c:pt idx="24058">
                  <c:v>0.22766214617754491</c:v>
                </c:pt>
                <c:pt idx="24059">
                  <c:v>0.22767721615621289</c:v>
                </c:pt>
                <c:pt idx="24060">
                  <c:v>0.22769269319521121</c:v>
                </c:pt>
                <c:pt idx="24061">
                  <c:v>0.22770694815079418</c:v>
                </c:pt>
                <c:pt idx="24062">
                  <c:v>0.22772079562735648</c:v>
                </c:pt>
                <c:pt idx="24063">
                  <c:v>0.22773464291216891</c:v>
                </c:pt>
                <c:pt idx="24064">
                  <c:v>0.22774849000523698</c:v>
                </c:pt>
                <c:pt idx="24065">
                  <c:v>0.22776192964749808</c:v>
                </c:pt>
                <c:pt idx="24066">
                  <c:v>0.22777577636273147</c:v>
                </c:pt>
                <c:pt idx="24067">
                  <c:v>0.2277908446291054</c:v>
                </c:pt>
                <c:pt idx="24068">
                  <c:v>0.22780265473321967</c:v>
                </c:pt>
                <c:pt idx="24069">
                  <c:v>0.22781202126834088</c:v>
                </c:pt>
                <c:pt idx="24070">
                  <c:v>0.22782138771573104</c:v>
                </c:pt>
                <c:pt idx="24071">
                  <c:v>0.22783156853730321</c:v>
                </c:pt>
                <c:pt idx="24072">
                  <c:v>0.22784297093441289</c:v>
                </c:pt>
                <c:pt idx="24073">
                  <c:v>0.22785518764418428</c:v>
                </c:pt>
                <c:pt idx="24074">
                  <c:v>0.22786821863677151</c:v>
                </c:pt>
                <c:pt idx="24075">
                  <c:v>0.2278800278271314</c:v>
                </c:pt>
                <c:pt idx="24076">
                  <c:v>0.22788776480727024</c:v>
                </c:pt>
                <c:pt idx="24077">
                  <c:v>0.22789672334106764</c:v>
                </c:pt>
                <c:pt idx="24078">
                  <c:v>0.22791016099128691</c:v>
                </c:pt>
                <c:pt idx="24079">
                  <c:v>0.22792726319405121</c:v>
                </c:pt>
                <c:pt idx="24080">
                  <c:v>0.22794395791939384</c:v>
                </c:pt>
                <c:pt idx="24081">
                  <c:v>0.22795698775527512</c:v>
                </c:pt>
                <c:pt idx="24082">
                  <c:v>0.22796757437191875</c:v>
                </c:pt>
                <c:pt idx="24083">
                  <c:v>0.22797734653396101</c:v>
                </c:pt>
                <c:pt idx="24084">
                  <c:v>0.22798711860050852</c:v>
                </c:pt>
                <c:pt idx="24085">
                  <c:v>0.22799974071180129</c:v>
                </c:pt>
                <c:pt idx="24086">
                  <c:v>0.22801276982086691</c:v>
                </c:pt>
                <c:pt idx="24087">
                  <c:v>0.22802498445644354</c:v>
                </c:pt>
                <c:pt idx="24088">
                  <c:v>0.22803353461257525</c:v>
                </c:pt>
                <c:pt idx="24089">
                  <c:v>0.22803964182219749</c:v>
                </c:pt>
                <c:pt idx="24090">
                  <c:v>0.22804615613801704</c:v>
                </c:pt>
                <c:pt idx="24091">
                  <c:v>0.2280530775520784</c:v>
                </c:pt>
                <c:pt idx="24092">
                  <c:v>0.22805918464234923</c:v>
                </c:pt>
                <c:pt idx="24093">
                  <c:v>0.22806529169532369</c:v>
                </c:pt>
                <c:pt idx="24094">
                  <c:v>0.22807384150683074</c:v>
                </c:pt>
                <c:pt idx="24095">
                  <c:v>0.22808279837381637</c:v>
                </c:pt>
                <c:pt idx="24096">
                  <c:v>0.22809175516057742</c:v>
                </c:pt>
                <c:pt idx="24097">
                  <c:v>0.22810111898823338</c:v>
                </c:pt>
                <c:pt idx="24098">
                  <c:v>0.22811007561090266</c:v>
                </c:pt>
                <c:pt idx="24099">
                  <c:v>0.22811903215335189</c:v>
                </c:pt>
                <c:pt idx="24100">
                  <c:v>0.22812758150540241</c:v>
                </c:pt>
                <c:pt idx="24101">
                  <c:v>0.22813613078436257</c:v>
                </c:pt>
                <c:pt idx="24102">
                  <c:v>0.22814305157570225</c:v>
                </c:pt>
                <c:pt idx="24103">
                  <c:v>0.22815119362183905</c:v>
                </c:pt>
                <c:pt idx="24104">
                  <c:v>0.22816055689294271</c:v>
                </c:pt>
                <c:pt idx="24105">
                  <c:v>0.22816910588999276</c:v>
                </c:pt>
                <c:pt idx="24106">
                  <c:v>0.22817806190375217</c:v>
                </c:pt>
                <c:pt idx="24107">
                  <c:v>0.22818823909475422</c:v>
                </c:pt>
                <c:pt idx="24108">
                  <c:v>0.22819923034470171</c:v>
                </c:pt>
                <c:pt idx="24109">
                  <c:v>0.22820859316603745</c:v>
                </c:pt>
                <c:pt idx="24110">
                  <c:v>0.22821632760449989</c:v>
                </c:pt>
                <c:pt idx="24111">
                  <c:v>0.22822284076943811</c:v>
                </c:pt>
                <c:pt idx="24112">
                  <c:v>0.22822935389195531</c:v>
                </c:pt>
                <c:pt idx="24113">
                  <c:v>0.22823505283935949</c:v>
                </c:pt>
                <c:pt idx="24114">
                  <c:v>0.22824034469001148</c:v>
                </c:pt>
                <c:pt idx="24115">
                  <c:v>0.22824685769852471</c:v>
                </c:pt>
                <c:pt idx="24116">
                  <c:v>0.22825418478239845</c:v>
                </c:pt>
                <c:pt idx="24117">
                  <c:v>0.22826354708922189</c:v>
                </c:pt>
                <c:pt idx="24118">
                  <c:v>0.22827290930839339</c:v>
                </c:pt>
                <c:pt idx="24119">
                  <c:v>0.22827901505628356</c:v>
                </c:pt>
                <c:pt idx="24120">
                  <c:v>0.22828267848712319</c:v>
                </c:pt>
                <c:pt idx="24121">
                  <c:v>0.22828634190454206</c:v>
                </c:pt>
                <c:pt idx="24122">
                  <c:v>0.22829000530854038</c:v>
                </c:pt>
                <c:pt idx="24123">
                  <c:v>0.22829407574168739</c:v>
                </c:pt>
                <c:pt idx="24124">
                  <c:v>0.22829773911735399</c:v>
                </c:pt>
                <c:pt idx="24125">
                  <c:v>0.22830099544001306</c:v>
                </c:pt>
                <c:pt idx="24126">
                  <c:v>0.22830425175206884</c:v>
                </c:pt>
                <c:pt idx="24127">
                  <c:v>0.22830628694171892</c:v>
                </c:pt>
                <c:pt idx="24128">
                  <c:v>0.22830710101641921</c:v>
                </c:pt>
                <c:pt idx="24129">
                  <c:v>0.22830954323654387</c:v>
                </c:pt>
                <c:pt idx="24130">
                  <c:v>0.22831564876076121</c:v>
                </c:pt>
                <c:pt idx="24131">
                  <c:v>0.22832419643203972</c:v>
                </c:pt>
                <c:pt idx="24132">
                  <c:v>0.22833233700342651</c:v>
                </c:pt>
                <c:pt idx="24133">
                  <c:v>0.22834047750854475</c:v>
                </c:pt>
                <c:pt idx="24134">
                  <c:v>0.22834943198763646</c:v>
                </c:pt>
                <c:pt idx="24135">
                  <c:v>0.22835716533687045</c:v>
                </c:pt>
                <c:pt idx="24136">
                  <c:v>0.22836286355593291</c:v>
                </c:pt>
                <c:pt idx="24137">
                  <c:v>0.22836734070527503</c:v>
                </c:pt>
                <c:pt idx="24138">
                  <c:v>0.2283710038125544</c:v>
                </c:pt>
                <c:pt idx="24139">
                  <c:v>0.22837263185592724</c:v>
                </c:pt>
                <c:pt idx="24140">
                  <c:v>0.22837344587661956</c:v>
                </c:pt>
                <c:pt idx="24141">
                  <c:v>0.22837670195276288</c:v>
                </c:pt>
                <c:pt idx="24142">
                  <c:v>0.22837995801830427</c:v>
                </c:pt>
                <c:pt idx="24143">
                  <c:v>0.22838240006050284</c:v>
                </c:pt>
                <c:pt idx="24144">
                  <c:v>0.22838728412700937</c:v>
                </c:pt>
                <c:pt idx="24145">
                  <c:v>0.22839298217445125</c:v>
                </c:pt>
                <c:pt idx="24146">
                  <c:v>0.22839827318943287</c:v>
                </c:pt>
                <c:pt idx="24147">
                  <c:v>0.22840437817193288</c:v>
                </c:pt>
                <c:pt idx="24148">
                  <c:v>0.22841048311716258</c:v>
                </c:pt>
                <c:pt idx="24149">
                  <c:v>0.22841455305994296</c:v>
                </c:pt>
                <c:pt idx="24150">
                  <c:v>0.22841780900224137</c:v>
                </c:pt>
                <c:pt idx="24151">
                  <c:v>0.22842065794305563</c:v>
                </c:pt>
                <c:pt idx="24152">
                  <c:v>0.22842309988586557</c:v>
                </c:pt>
                <c:pt idx="24153">
                  <c:v>0.22842676278889928</c:v>
                </c:pt>
                <c:pt idx="24154">
                  <c:v>0.22843327458338722</c:v>
                </c:pt>
                <c:pt idx="24155">
                  <c:v>0.22843815840142612</c:v>
                </c:pt>
                <c:pt idx="24156">
                  <c:v>0.22844019331856893</c:v>
                </c:pt>
                <c:pt idx="24157">
                  <c:v>0.22843978633547193</c:v>
                </c:pt>
                <c:pt idx="24158">
                  <c:v>0.22843937935220882</c:v>
                </c:pt>
                <c:pt idx="24159">
                  <c:v>0.22843815840142612</c:v>
                </c:pt>
                <c:pt idx="24160">
                  <c:v>0.22843775141750033</c:v>
                </c:pt>
                <c:pt idx="24161">
                  <c:v>0.22843978633547193</c:v>
                </c:pt>
                <c:pt idx="24162">
                  <c:v>0.22844344917738549</c:v>
                </c:pt>
                <c:pt idx="24163">
                  <c:v>0.22844670502560091</c:v>
                </c:pt>
                <c:pt idx="24164">
                  <c:v>0.22844914690480611</c:v>
                </c:pt>
                <c:pt idx="24165">
                  <c:v>0.22845240273447096</c:v>
                </c:pt>
                <c:pt idx="24166">
                  <c:v>0.22845891436199933</c:v>
                </c:pt>
                <c:pt idx="24167">
                  <c:v>0.22846786778061806</c:v>
                </c:pt>
                <c:pt idx="24168">
                  <c:v>0.22847600718252672</c:v>
                </c:pt>
                <c:pt idx="24169">
                  <c:v>0.2284817047244444</c:v>
                </c:pt>
                <c:pt idx="24170">
                  <c:v>0.22848658830596541</c:v>
                </c:pt>
                <c:pt idx="24171">
                  <c:v>0.22849187882569996</c:v>
                </c:pt>
                <c:pt idx="24172">
                  <c:v>0.22849798323676779</c:v>
                </c:pt>
                <c:pt idx="24173">
                  <c:v>0.22850408761057189</c:v>
                </c:pt>
                <c:pt idx="24174">
                  <c:v>0.22850937803772711</c:v>
                </c:pt>
                <c:pt idx="24175">
                  <c:v>0.22851304062474656</c:v>
                </c:pt>
                <c:pt idx="24176">
                  <c:v>0.22851385453115161</c:v>
                </c:pt>
                <c:pt idx="24177">
                  <c:v>0.22851426148410547</c:v>
                </c:pt>
                <c:pt idx="24178">
                  <c:v>0.22851588929426539</c:v>
                </c:pt>
                <c:pt idx="24179">
                  <c:v>0.22851548234197402</c:v>
                </c:pt>
                <c:pt idx="24180">
                  <c:v>0.22851263367129587</c:v>
                </c:pt>
                <c:pt idx="24181">
                  <c:v>0.22850978499250291</c:v>
                </c:pt>
                <c:pt idx="24182">
                  <c:v>0.22850815717240644</c:v>
                </c:pt>
                <c:pt idx="24183">
                  <c:v>0.2285069363055949</c:v>
                </c:pt>
                <c:pt idx="24184">
                  <c:v>0.22850571543729317</c:v>
                </c:pt>
                <c:pt idx="24185">
                  <c:v>0.22850490152426378</c:v>
                </c:pt>
                <c:pt idx="24186">
                  <c:v>0.22850449456750074</c:v>
                </c:pt>
                <c:pt idx="24187">
                  <c:v>0.2285069363055949</c:v>
                </c:pt>
                <c:pt idx="24188">
                  <c:v>0.22851304062474656</c:v>
                </c:pt>
                <c:pt idx="24189">
                  <c:v>0.22852117965898494</c:v>
                </c:pt>
                <c:pt idx="24190">
                  <c:v>0.22852728389119201</c:v>
                </c:pt>
                <c:pt idx="24191">
                  <c:v>0.22853257419563047</c:v>
                </c:pt>
                <c:pt idx="24192">
                  <c:v>0.2285407130708868</c:v>
                </c:pt>
                <c:pt idx="24193">
                  <c:v>0.22855007269554137</c:v>
                </c:pt>
                <c:pt idx="24194">
                  <c:v>0.2285561767513814</c:v>
                </c:pt>
                <c:pt idx="24195">
                  <c:v>0.22856024610124182</c:v>
                </c:pt>
                <c:pt idx="24196">
                  <c:v>0.22856594316322634</c:v>
                </c:pt>
                <c:pt idx="24197">
                  <c:v>0.22857164019275442</c:v>
                </c:pt>
                <c:pt idx="24198">
                  <c:v>0.22857489562362687</c:v>
                </c:pt>
                <c:pt idx="24199">
                  <c:v>0.2285769302625405</c:v>
                </c:pt>
                <c:pt idx="24200">
                  <c:v>0.2285769302625405</c:v>
                </c:pt>
                <c:pt idx="24201">
                  <c:v>0.2285769302625405</c:v>
                </c:pt>
                <c:pt idx="24202">
                  <c:v>0.22857815104390172</c:v>
                </c:pt>
                <c:pt idx="24203">
                  <c:v>0.22858059260215297</c:v>
                </c:pt>
                <c:pt idx="24204">
                  <c:v>0.22858222030434205</c:v>
                </c:pt>
                <c:pt idx="24205">
                  <c:v>0.22858425492835258</c:v>
                </c:pt>
                <c:pt idx="24206">
                  <c:v>0.22858710339501292</c:v>
                </c:pt>
                <c:pt idx="24207">
                  <c:v>0.22858791724113978</c:v>
                </c:pt>
                <c:pt idx="24208">
                  <c:v>0.22858710339501292</c:v>
                </c:pt>
                <c:pt idx="24209">
                  <c:v>0.22858588262458068</c:v>
                </c:pt>
                <c:pt idx="24210">
                  <c:v>0.2285834410792453</c:v>
                </c:pt>
                <c:pt idx="24211">
                  <c:v>0.2285793718237725</c:v>
                </c:pt>
                <c:pt idx="24212">
                  <c:v>0.22857530255174074</c:v>
                </c:pt>
                <c:pt idx="24213">
                  <c:v>0.22857204712219306</c:v>
                </c:pt>
                <c:pt idx="24214">
                  <c:v>0.2285704194034448</c:v>
                </c:pt>
                <c:pt idx="24215">
                  <c:v>0.22857001247334369</c:v>
                </c:pt>
                <c:pt idx="24216">
                  <c:v>0.22857123326315013</c:v>
                </c:pt>
                <c:pt idx="24217">
                  <c:v>0.22857245405146617</c:v>
                </c:pt>
                <c:pt idx="24218">
                  <c:v>0.22857204712219306</c:v>
                </c:pt>
                <c:pt idx="24219">
                  <c:v>0.22857164019275442</c:v>
                </c:pt>
                <c:pt idx="24220">
                  <c:v>0.22857204712219306</c:v>
                </c:pt>
                <c:pt idx="24221">
                  <c:v>0.22857367483829155</c:v>
                </c:pt>
                <c:pt idx="24222">
                  <c:v>0.22857815104390172</c:v>
                </c:pt>
                <c:pt idx="24223">
                  <c:v>0.22858222030434205</c:v>
                </c:pt>
                <c:pt idx="24224">
                  <c:v>0.22858466185265816</c:v>
                </c:pt>
                <c:pt idx="24225">
                  <c:v>0.22858751031815885</c:v>
                </c:pt>
                <c:pt idx="24226">
                  <c:v>0.22859198646183951</c:v>
                </c:pt>
                <c:pt idx="24227">
                  <c:v>0.22859564874631141</c:v>
                </c:pt>
                <c:pt idx="24228">
                  <c:v>0.22859564874631141</c:v>
                </c:pt>
                <c:pt idx="24229">
                  <c:v>0.22859686950482169</c:v>
                </c:pt>
                <c:pt idx="24230">
                  <c:v>0.22860053177141043</c:v>
                </c:pt>
                <c:pt idx="24231">
                  <c:v>0.22860378710822996</c:v>
                </c:pt>
                <c:pt idx="24232">
                  <c:v>0.22860460094077897</c:v>
                </c:pt>
                <c:pt idx="24233">
                  <c:v>0.22860297327501852</c:v>
                </c:pt>
                <c:pt idx="24234">
                  <c:v>0.22860175252395967</c:v>
                </c:pt>
                <c:pt idx="24235">
                  <c:v>0.22860134560660889</c:v>
                </c:pt>
                <c:pt idx="24236">
                  <c:v>0.22860175252395967</c:v>
                </c:pt>
                <c:pt idx="24237">
                  <c:v>0.22860256635816439</c:v>
                </c:pt>
                <c:pt idx="24238">
                  <c:v>0.22860338019170734</c:v>
                </c:pt>
                <c:pt idx="24239">
                  <c:v>0.22860338019170734</c:v>
                </c:pt>
                <c:pt idx="24240">
                  <c:v>0.22860378710822996</c:v>
                </c:pt>
                <c:pt idx="24241">
                  <c:v>0.22860338019170734</c:v>
                </c:pt>
                <c:pt idx="24242">
                  <c:v>0.22860175252395967</c:v>
                </c:pt>
                <c:pt idx="24243">
                  <c:v>0.22860053177141043</c:v>
                </c:pt>
                <c:pt idx="24244">
                  <c:v>0.22860053177141043</c:v>
                </c:pt>
                <c:pt idx="24245">
                  <c:v>0.22860012485356287</c:v>
                </c:pt>
                <c:pt idx="24246">
                  <c:v>0.22859890409902683</c:v>
                </c:pt>
                <c:pt idx="24247">
                  <c:v>0.22860053177141043</c:v>
                </c:pt>
                <c:pt idx="24248">
                  <c:v>0.22860582168836083</c:v>
                </c:pt>
                <c:pt idx="24249">
                  <c:v>0.22861111157732844</c:v>
                </c:pt>
                <c:pt idx="24250">
                  <c:v>0.22861599452692297</c:v>
                </c:pt>
                <c:pt idx="24251">
                  <c:v>0.22862047054310553</c:v>
                </c:pt>
                <c:pt idx="24252">
                  <c:v>0.22862372581501825</c:v>
                </c:pt>
                <c:pt idx="24253">
                  <c:v>0.22862576035458243</c:v>
                </c:pt>
                <c:pt idx="24254">
                  <c:v>0.22862901560927582</c:v>
                </c:pt>
                <c:pt idx="24255">
                  <c:v>0.22863267775813922</c:v>
                </c:pt>
                <c:pt idx="24256">
                  <c:v>0.22863552608687218</c:v>
                </c:pt>
                <c:pt idx="24257">
                  <c:v>0.22863796750504334</c:v>
                </c:pt>
                <c:pt idx="24258">
                  <c:v>0.22864081581870938</c:v>
                </c:pt>
                <c:pt idx="24259">
                  <c:v>0.22864244342287626</c:v>
                </c:pt>
                <c:pt idx="24260">
                  <c:v>0.22864203652208284</c:v>
                </c:pt>
                <c:pt idx="24261">
                  <c:v>0.22864081581870938</c:v>
                </c:pt>
                <c:pt idx="24262">
                  <c:v>0.22864244342287626</c:v>
                </c:pt>
                <c:pt idx="24263">
                  <c:v>0.22864651242170289</c:v>
                </c:pt>
                <c:pt idx="24264">
                  <c:v>0.22864936071103081</c:v>
                </c:pt>
                <c:pt idx="24265">
                  <c:v>0.22864936071103081</c:v>
                </c:pt>
                <c:pt idx="24266">
                  <c:v>0.22864895381305192</c:v>
                </c:pt>
                <c:pt idx="24267">
                  <c:v>0.22864854691490763</c:v>
                </c:pt>
                <c:pt idx="24268">
                  <c:v>0.22864895381305192</c:v>
                </c:pt>
                <c:pt idx="24269">
                  <c:v>0.22865017450649133</c:v>
                </c:pt>
                <c:pt idx="24270">
                  <c:v>0.22865058140397318</c:v>
                </c:pt>
                <c:pt idx="24271">
                  <c:v>0.22865139519844069</c:v>
                </c:pt>
                <c:pt idx="24272">
                  <c:v>0.22865383657786884</c:v>
                </c:pt>
                <c:pt idx="24273">
                  <c:v>0.22865627795133647</c:v>
                </c:pt>
                <c:pt idx="24274">
                  <c:v>0.22865994000036291</c:v>
                </c:pt>
                <c:pt idx="24275">
                  <c:v>0.22866441581984992</c:v>
                </c:pt>
                <c:pt idx="24276">
                  <c:v>0.22866767094871204</c:v>
                </c:pt>
                <c:pt idx="24277">
                  <c:v>0.22866645027663066</c:v>
                </c:pt>
                <c:pt idx="24278">
                  <c:v>0.22866278825144506</c:v>
                </c:pt>
                <c:pt idx="24279">
                  <c:v>0.22866156757340322</c:v>
                </c:pt>
                <c:pt idx="24280">
                  <c:v>0.22866319514379471</c:v>
                </c:pt>
                <c:pt idx="24281">
                  <c:v>0.22866441581984992</c:v>
                </c:pt>
                <c:pt idx="24282">
                  <c:v>0.22866441581984992</c:v>
                </c:pt>
                <c:pt idx="24283">
                  <c:v>0.22866441581984992</c:v>
                </c:pt>
                <c:pt idx="24284">
                  <c:v>0.22866482271153707</c:v>
                </c:pt>
                <c:pt idx="24285">
                  <c:v>0.22866645027663066</c:v>
                </c:pt>
                <c:pt idx="24286">
                  <c:v>0.22866889161930398</c:v>
                </c:pt>
                <c:pt idx="24287">
                  <c:v>0.2286705191777747</c:v>
                </c:pt>
                <c:pt idx="24288">
                  <c:v>0.22866970539887052</c:v>
                </c:pt>
                <c:pt idx="24289">
                  <c:v>0.22867011228840542</c:v>
                </c:pt>
                <c:pt idx="24290">
                  <c:v>0.22867377428677002</c:v>
                </c:pt>
                <c:pt idx="24291">
                  <c:v>0.22867825004433803</c:v>
                </c:pt>
                <c:pt idx="24292">
                  <c:v>0.22868272578187337</c:v>
                </c:pt>
                <c:pt idx="24293">
                  <c:v>0.22868638773404801</c:v>
                </c:pt>
                <c:pt idx="24294">
                  <c:v>0.22868801526404317</c:v>
                </c:pt>
                <c:pt idx="24295">
                  <c:v>0.22868882902804752</c:v>
                </c:pt>
                <c:pt idx="24296">
                  <c:v>0.22868760838179283</c:v>
                </c:pt>
                <c:pt idx="24297">
                  <c:v>0.22868638773404801</c:v>
                </c:pt>
                <c:pt idx="24298">
                  <c:v>0.22868679461679503</c:v>
                </c:pt>
                <c:pt idx="24299">
                  <c:v>0.22868923590980156</c:v>
                </c:pt>
                <c:pt idx="24300">
                  <c:v>0.22869127031608738</c:v>
                </c:pt>
                <c:pt idx="24301">
                  <c:v>0.22869249095787267</c:v>
                </c:pt>
                <c:pt idx="24302">
                  <c:v>0.22869411847793492</c:v>
                </c:pt>
                <c:pt idx="24303">
                  <c:v>0.22869818726650173</c:v>
                </c:pt>
                <c:pt idx="24304">
                  <c:v>0.22870469729377468</c:v>
                </c:pt>
                <c:pt idx="24305">
                  <c:v>0.22870998665972841</c:v>
                </c:pt>
                <c:pt idx="24306">
                  <c:v>0.22871405538373171</c:v>
                </c:pt>
                <c:pt idx="24307">
                  <c:v>0.22871690348068421</c:v>
                </c:pt>
                <c:pt idx="24308">
                  <c:v>0.22871853096101499</c:v>
                </c:pt>
                <c:pt idx="24309">
                  <c:v>0.22871934470018743</c:v>
                </c:pt>
                <c:pt idx="24310">
                  <c:v>0.22872178591373069</c:v>
                </c:pt>
                <c:pt idx="24311">
                  <c:v>0.22872748205549001</c:v>
                </c:pt>
                <c:pt idx="24312">
                  <c:v>0.22873399189205654</c:v>
                </c:pt>
                <c:pt idx="24313">
                  <c:v>0.22873806051839057</c:v>
                </c:pt>
                <c:pt idx="24314">
                  <c:v>0.22874090854697518</c:v>
                </c:pt>
                <c:pt idx="24315">
                  <c:v>0.22874375656744825</c:v>
                </c:pt>
                <c:pt idx="24316">
                  <c:v>0.2287470114380567</c:v>
                </c:pt>
                <c:pt idx="24317">
                  <c:v>0.22875270743612994</c:v>
                </c:pt>
                <c:pt idx="24318">
                  <c:v>0.2287600308145509</c:v>
                </c:pt>
                <c:pt idx="24319">
                  <c:v>0.22876735413934063</c:v>
                </c:pt>
                <c:pt idx="24320">
                  <c:v>0.22877427056350835</c:v>
                </c:pt>
                <c:pt idx="24321">
                  <c:v>0.22878037325098968</c:v>
                </c:pt>
                <c:pt idx="24322">
                  <c:v>0.22878525537415997</c:v>
                </c:pt>
                <c:pt idx="24323">
                  <c:v>0.22878810326833546</c:v>
                </c:pt>
                <c:pt idx="24324">
                  <c:v>0.22879095115440062</c:v>
                </c:pt>
                <c:pt idx="24325">
                  <c:v>0.22879379903235514</c:v>
                </c:pt>
                <c:pt idx="24326">
                  <c:v>0.2287966469021995</c:v>
                </c:pt>
                <c:pt idx="24327">
                  <c:v>0.22879868108997975</c:v>
                </c:pt>
                <c:pt idx="24328">
                  <c:v>0.22880152894592035</c:v>
                </c:pt>
                <c:pt idx="24329">
                  <c:v>0.22880722463347131</c:v>
                </c:pt>
                <c:pt idx="24330">
                  <c:v>0.22881454761265438</c:v>
                </c:pt>
                <c:pt idx="24331">
                  <c:v>0.22882105688246518</c:v>
                </c:pt>
                <c:pt idx="24332">
                  <c:v>0.22882878658533337</c:v>
                </c:pt>
                <c:pt idx="24333">
                  <c:v>0.22883855033513392</c:v>
                </c:pt>
                <c:pt idx="24334">
                  <c:v>0.22884750035537321</c:v>
                </c:pt>
                <c:pt idx="24335">
                  <c:v>0.22885522985384485</c:v>
                </c:pt>
                <c:pt idx="24336">
                  <c:v>0.22886011161157055</c:v>
                </c:pt>
                <c:pt idx="24337">
                  <c:v>0.22886255248149667</c:v>
                </c:pt>
                <c:pt idx="24338">
                  <c:v>0.22886702739422043</c:v>
                </c:pt>
                <c:pt idx="24339">
                  <c:v>0.2288731295156638</c:v>
                </c:pt>
                <c:pt idx="24340">
                  <c:v>0.22887882479541588</c:v>
                </c:pt>
                <c:pt idx="24341">
                  <c:v>0.22888492684487055</c:v>
                </c:pt>
                <c:pt idx="24342">
                  <c:v>0.22889143565658124</c:v>
                </c:pt>
                <c:pt idx="24343">
                  <c:v>0.22889631723756271</c:v>
                </c:pt>
                <c:pt idx="24344">
                  <c:v>0.22890079199919522</c:v>
                </c:pt>
                <c:pt idx="24345">
                  <c:v>0.22890648712140477</c:v>
                </c:pt>
                <c:pt idx="24346">
                  <c:v>0.22891625011258973</c:v>
                </c:pt>
                <c:pt idx="24347">
                  <c:v>0.22892764014850508</c:v>
                </c:pt>
                <c:pt idx="24348">
                  <c:v>0.22893740293317671</c:v>
                </c:pt>
                <c:pt idx="24349">
                  <c:v>0.22894635206873118</c:v>
                </c:pt>
                <c:pt idx="24350">
                  <c:v>0.22895286048065003</c:v>
                </c:pt>
                <c:pt idx="24351">
                  <c:v>0.22895774176179107</c:v>
                </c:pt>
                <c:pt idx="24352">
                  <c:v>0.22896465686928769</c:v>
                </c:pt>
                <c:pt idx="24353">
                  <c:v>0.22897360576094697</c:v>
                </c:pt>
                <c:pt idx="24354">
                  <c:v>0.22898174104750843</c:v>
                </c:pt>
                <c:pt idx="24355">
                  <c:v>0.22898784246899742</c:v>
                </c:pt>
                <c:pt idx="24356">
                  <c:v>0.22899394385325911</c:v>
                </c:pt>
                <c:pt idx="24357">
                  <c:v>0.22900207897436659</c:v>
                </c:pt>
                <c:pt idx="24358">
                  <c:v>0.22901062078030376</c:v>
                </c:pt>
                <c:pt idx="24359">
                  <c:v>0.22901794227017824</c:v>
                </c:pt>
                <c:pt idx="24360">
                  <c:v>0.22902485696139568</c:v>
                </c:pt>
                <c:pt idx="24361">
                  <c:v>0.22903177160480018</c:v>
                </c:pt>
                <c:pt idx="24362">
                  <c:v>0.22903949967908421</c:v>
                </c:pt>
                <c:pt idx="24363">
                  <c:v>0.22904722769364527</c:v>
                </c:pt>
                <c:pt idx="24364">
                  <c:v>0.22905576911394118</c:v>
                </c:pt>
                <c:pt idx="24365">
                  <c:v>0.22906471719028801</c:v>
                </c:pt>
                <c:pt idx="24366">
                  <c:v>0.2290724450099712</c:v>
                </c:pt>
                <c:pt idx="24367">
                  <c:v>0.22907976604721569</c:v>
                </c:pt>
                <c:pt idx="24368">
                  <c:v>0.22908871390883945</c:v>
                </c:pt>
                <c:pt idx="24369">
                  <c:v>0.22909806840584121</c:v>
                </c:pt>
                <c:pt idx="24370">
                  <c:v>0.22910579596779745</c:v>
                </c:pt>
                <c:pt idx="24371">
                  <c:v>0.22911271005156231</c:v>
                </c:pt>
                <c:pt idx="24372">
                  <c:v>0.22911881067400897</c:v>
                </c:pt>
                <c:pt idx="24373">
                  <c:v>0.22912491125923812</c:v>
                </c:pt>
                <c:pt idx="24374">
                  <c:v>0.22913182521084</c:v>
                </c:pt>
                <c:pt idx="24375">
                  <c:v>0.22914117930456768</c:v>
                </c:pt>
                <c:pt idx="24376">
                  <c:v>0.22915256677883417</c:v>
                </c:pt>
                <c:pt idx="24377">
                  <c:v>0.22916436081190775</c:v>
                </c:pt>
                <c:pt idx="24378">
                  <c:v>0.22917249454677641</c:v>
                </c:pt>
                <c:pt idx="24379">
                  <c:v>0.22917778143896433</c:v>
                </c:pt>
                <c:pt idx="24380">
                  <c:v>0.22918388166444897</c:v>
                </c:pt>
                <c:pt idx="24381">
                  <c:v>0.22918998185272133</c:v>
                </c:pt>
                <c:pt idx="24382">
                  <c:v>0.22919811537919871</c:v>
                </c:pt>
                <c:pt idx="24383">
                  <c:v>0.22920746885286553</c:v>
                </c:pt>
                <c:pt idx="24384">
                  <c:v>0.22921682223904533</c:v>
                </c:pt>
                <c:pt idx="24385">
                  <c:v>0.22922373555521083</c:v>
                </c:pt>
                <c:pt idx="24386">
                  <c:v>0.22922942883851888</c:v>
                </c:pt>
                <c:pt idx="24387">
                  <c:v>0.22923674872657371</c:v>
                </c:pt>
                <c:pt idx="24388">
                  <c:v>0.22924610183889313</c:v>
                </c:pt>
                <c:pt idx="24389">
                  <c:v>0.22925830141914641</c:v>
                </c:pt>
                <c:pt idx="24390">
                  <c:v>0.22927131414070825</c:v>
                </c:pt>
                <c:pt idx="24391">
                  <c:v>0.22928392005324738</c:v>
                </c:pt>
                <c:pt idx="24392">
                  <c:v>0.22929245945210253</c:v>
                </c:pt>
                <c:pt idx="24393">
                  <c:v>0.22929937224538519</c:v>
                </c:pt>
                <c:pt idx="24394">
                  <c:v>0.22930669162148171</c:v>
                </c:pt>
                <c:pt idx="24395">
                  <c:v>0.22931685733274079</c:v>
                </c:pt>
                <c:pt idx="24396">
                  <c:v>0.22932824280666567</c:v>
                </c:pt>
                <c:pt idx="24397">
                  <c:v>0.22934003476800421</c:v>
                </c:pt>
                <c:pt idx="24398">
                  <c:v>0.22934938691433224</c:v>
                </c:pt>
                <c:pt idx="24399">
                  <c:v>0.22935670592436283</c:v>
                </c:pt>
                <c:pt idx="24400">
                  <c:v>0.2293660579147814</c:v>
                </c:pt>
                <c:pt idx="24401">
                  <c:v>0.22937825603171766</c:v>
                </c:pt>
                <c:pt idx="24402">
                  <c:v>0.22939086059623737</c:v>
                </c:pt>
                <c:pt idx="24403">
                  <c:v>0.22940183863588878</c:v>
                </c:pt>
                <c:pt idx="24404">
                  <c:v>0.22941078361612888</c:v>
                </c:pt>
                <c:pt idx="24405">
                  <c:v>0.22941850876194594</c:v>
                </c:pt>
                <c:pt idx="24406">
                  <c:v>0.22942786017440581</c:v>
                </c:pt>
                <c:pt idx="24407">
                  <c:v>0.22943883780788432</c:v>
                </c:pt>
                <c:pt idx="24408">
                  <c:v>0.22944940874845024</c:v>
                </c:pt>
                <c:pt idx="24409">
                  <c:v>0.22945754016515421</c:v>
                </c:pt>
                <c:pt idx="24410">
                  <c:v>0.22946567151573921</c:v>
                </c:pt>
                <c:pt idx="24411">
                  <c:v>0.22947624217265281</c:v>
                </c:pt>
                <c:pt idx="24412">
                  <c:v>0.22948762583206034</c:v>
                </c:pt>
                <c:pt idx="24413">
                  <c:v>0.2294990093618815</c:v>
                </c:pt>
                <c:pt idx="24414">
                  <c:v>0.22950998621434221</c:v>
                </c:pt>
                <c:pt idx="24415">
                  <c:v>0.22952096294631322</c:v>
                </c:pt>
                <c:pt idx="24416">
                  <c:v>0.22953153301877918</c:v>
                </c:pt>
                <c:pt idx="24417">
                  <c:v>0.22954250951424043</c:v>
                </c:pt>
                <c:pt idx="24418">
                  <c:v>0.22955429894924009</c:v>
                </c:pt>
                <c:pt idx="24419">
                  <c:v>0.22956568172011571</c:v>
                </c:pt>
                <c:pt idx="24420">
                  <c:v>0.22957787740227514</c:v>
                </c:pt>
                <c:pt idx="24421">
                  <c:v>0.2295892599047672</c:v>
                </c:pt>
                <c:pt idx="24422">
                  <c:v>0.22959901623235551</c:v>
                </c:pt>
                <c:pt idx="24423">
                  <c:v>0.22960917897237654</c:v>
                </c:pt>
                <c:pt idx="24424">
                  <c:v>0.22962096762141168</c:v>
                </c:pt>
                <c:pt idx="24425">
                  <c:v>0.22963275613147643</c:v>
                </c:pt>
                <c:pt idx="24426">
                  <c:v>0.22964373151592507</c:v>
                </c:pt>
                <c:pt idx="24427">
                  <c:v>0.22965592624625672</c:v>
                </c:pt>
                <c:pt idx="24428">
                  <c:v>0.22966934027786282</c:v>
                </c:pt>
                <c:pt idx="24429">
                  <c:v>0.2296803152607956</c:v>
                </c:pt>
                <c:pt idx="24430">
                  <c:v>0.22969210307126484</c:v>
                </c:pt>
                <c:pt idx="24431">
                  <c:v>0.22970429721173671</c:v>
                </c:pt>
                <c:pt idx="24432">
                  <c:v>0.22971608473951621</c:v>
                </c:pt>
                <c:pt idx="24433">
                  <c:v>0.22972746566898047</c:v>
                </c:pt>
                <c:pt idx="24434">
                  <c:v>0.22973965937824611</c:v>
                </c:pt>
                <c:pt idx="24435">
                  <c:v>0.22975429163310121</c:v>
                </c:pt>
                <c:pt idx="24436">
                  <c:v>0.22976933011637726</c:v>
                </c:pt>
                <c:pt idx="24437">
                  <c:v>0.22978396193709191</c:v>
                </c:pt>
                <c:pt idx="24438">
                  <c:v>0.22979574852586432</c:v>
                </c:pt>
                <c:pt idx="24439">
                  <c:v>0.22980753497571452</c:v>
                </c:pt>
                <c:pt idx="24440">
                  <c:v>0.22982013413055519</c:v>
                </c:pt>
                <c:pt idx="24441">
                  <c:v>0.22983395237592288</c:v>
                </c:pt>
                <c:pt idx="24442">
                  <c:v>0.22984777043034921</c:v>
                </c:pt>
                <c:pt idx="24443">
                  <c:v>0.22986158829383938</c:v>
                </c:pt>
                <c:pt idx="24444">
                  <c:v>0.22987418676767671</c:v>
                </c:pt>
                <c:pt idx="24445">
                  <c:v>0.22988719147741399</c:v>
                </c:pt>
                <c:pt idx="24446">
                  <c:v>0.22990263435056871</c:v>
                </c:pt>
                <c:pt idx="24447">
                  <c:v>0.22991848336714824</c:v>
                </c:pt>
                <c:pt idx="24448">
                  <c:v>0.22993473850783677</c:v>
                </c:pt>
                <c:pt idx="24449">
                  <c:v>0.22994936790854323</c:v>
                </c:pt>
                <c:pt idx="24450">
                  <c:v>0.22996440345847613</c:v>
                </c:pt>
                <c:pt idx="24451">
                  <c:v>0.22997862606791458</c:v>
                </c:pt>
                <c:pt idx="24452">
                  <c:v>0.22999203577154206</c:v>
                </c:pt>
                <c:pt idx="24453">
                  <c:v>0.23000463260205781</c:v>
                </c:pt>
                <c:pt idx="24454">
                  <c:v>0.23001763561550639</c:v>
                </c:pt>
                <c:pt idx="24455">
                  <c:v>0.23003307647437596</c:v>
                </c:pt>
                <c:pt idx="24456">
                  <c:v>0.23004932975245954</c:v>
                </c:pt>
                <c:pt idx="24457">
                  <c:v>0.23006436379949727</c:v>
                </c:pt>
                <c:pt idx="24458">
                  <c:v>0.23007939762051538</c:v>
                </c:pt>
                <c:pt idx="24459">
                  <c:v>0.23009524383584062</c:v>
                </c:pt>
                <c:pt idx="24460">
                  <c:v>0.23011230870999144</c:v>
                </c:pt>
                <c:pt idx="24461">
                  <c:v>0.23012815440381268</c:v>
                </c:pt>
                <c:pt idx="24462">
                  <c:v>0.2301431872658527</c:v>
                </c:pt>
                <c:pt idx="24463">
                  <c:v>0.23015943875438771</c:v>
                </c:pt>
                <c:pt idx="24464">
                  <c:v>0.23017609625604318</c:v>
                </c:pt>
                <c:pt idx="24465">
                  <c:v>0.23019234720977139</c:v>
                </c:pt>
                <c:pt idx="24466">
                  <c:v>0.23020981669048751</c:v>
                </c:pt>
                <c:pt idx="24467">
                  <c:v>0.23022809837839181</c:v>
                </c:pt>
                <c:pt idx="24468">
                  <c:v>0.23024556723456968</c:v>
                </c:pt>
                <c:pt idx="24469">
                  <c:v>0.23026222330161378</c:v>
                </c:pt>
                <c:pt idx="24470">
                  <c:v>0.2302792853265434</c:v>
                </c:pt>
                <c:pt idx="24471">
                  <c:v>0.23029634706036553</c:v>
                </c:pt>
                <c:pt idx="24472">
                  <c:v>0.23031218983826302</c:v>
                </c:pt>
                <c:pt idx="24473">
                  <c:v>0.2303272199339986</c:v>
                </c:pt>
                <c:pt idx="24474">
                  <c:v>0.23034387464109671</c:v>
                </c:pt>
                <c:pt idx="24475">
                  <c:v>0.23035971666604887</c:v>
                </c:pt>
                <c:pt idx="24476">
                  <c:v>0.23037190266831317</c:v>
                </c:pt>
                <c:pt idx="24477">
                  <c:v>0.23038408852208092</c:v>
                </c:pt>
                <c:pt idx="24478">
                  <c:v>0.23039871135059084</c:v>
                </c:pt>
                <c:pt idx="24479">
                  <c:v>0.23041333396527738</c:v>
                </c:pt>
                <c:pt idx="24480">
                  <c:v>0.23042755019123101</c:v>
                </c:pt>
                <c:pt idx="24481">
                  <c:v>0.23044136004578103</c:v>
                </c:pt>
                <c:pt idx="24482">
                  <c:v>0.23045435738173337</c:v>
                </c:pt>
                <c:pt idx="24483">
                  <c:v>0.23046816686608756</c:v>
                </c:pt>
                <c:pt idx="24484">
                  <c:v>0.23048441307412151</c:v>
                </c:pt>
                <c:pt idx="24485">
                  <c:v>0.23050187745338788</c:v>
                </c:pt>
                <c:pt idx="24486">
                  <c:v>0.2305197476652884</c:v>
                </c:pt>
                <c:pt idx="24487">
                  <c:v>0.23053599303535841</c:v>
                </c:pt>
                <c:pt idx="24488">
                  <c:v>0.23055101976771247</c:v>
                </c:pt>
                <c:pt idx="24489">
                  <c:v>0.23056604627426724</c:v>
                </c:pt>
                <c:pt idx="24490">
                  <c:v>0.23058066644230191</c:v>
                </c:pt>
                <c:pt idx="24491">
                  <c:v>0.23059650471646656</c:v>
                </c:pt>
                <c:pt idx="24492">
                  <c:v>0.23061477933649199</c:v>
                </c:pt>
                <c:pt idx="24493">
                  <c:v>0.23063264753094392</c:v>
                </c:pt>
                <c:pt idx="24494">
                  <c:v>0.23064848498184579</c:v>
                </c:pt>
                <c:pt idx="24495">
                  <c:v>0.23066472826068143</c:v>
                </c:pt>
                <c:pt idx="24496">
                  <c:v>0.23068340770517184</c:v>
                </c:pt>
                <c:pt idx="24497">
                  <c:v>0.23070168073716188</c:v>
                </c:pt>
                <c:pt idx="24498">
                  <c:v>0.23071548680655393</c:v>
                </c:pt>
                <c:pt idx="24499">
                  <c:v>0.23072848058010034</c:v>
                </c:pt>
                <c:pt idx="24500">
                  <c:v>0.23074269232659614</c:v>
                </c:pt>
                <c:pt idx="24501">
                  <c:v>0.23076015219579787</c:v>
                </c:pt>
                <c:pt idx="24502">
                  <c:v>0.23077842382549976</c:v>
                </c:pt>
                <c:pt idx="24503">
                  <c:v>0.23079831922038641</c:v>
                </c:pt>
                <c:pt idx="24504">
                  <c:v>0.23081902625182504</c:v>
                </c:pt>
                <c:pt idx="24505">
                  <c:v>0.23083932684679562</c:v>
                </c:pt>
                <c:pt idx="24506">
                  <c:v>0.23085800303019621</c:v>
                </c:pt>
                <c:pt idx="24507">
                  <c:v>0.23087546088622182</c:v>
                </c:pt>
                <c:pt idx="24508">
                  <c:v>0.23089251245137296</c:v>
                </c:pt>
                <c:pt idx="24509">
                  <c:v>0.23090915774642881</c:v>
                </c:pt>
                <c:pt idx="24510">
                  <c:v>0.23092661470943299</c:v>
                </c:pt>
                <c:pt idx="24511">
                  <c:v>0.23094366540236158</c:v>
                </c:pt>
                <c:pt idx="24512">
                  <c:v>0.23095990388724638</c:v>
                </c:pt>
                <c:pt idx="24513">
                  <c:v>0.2309765480605985</c:v>
                </c:pt>
                <c:pt idx="24514">
                  <c:v>0.23099725140181426</c:v>
                </c:pt>
                <c:pt idx="24515">
                  <c:v>0.23101957805413439</c:v>
                </c:pt>
                <c:pt idx="24516">
                  <c:v>0.23104109235657969</c:v>
                </c:pt>
                <c:pt idx="24517">
                  <c:v>0.23105976477218598</c:v>
                </c:pt>
                <c:pt idx="24518">
                  <c:v>0.23107681319498397</c:v>
                </c:pt>
                <c:pt idx="24519">
                  <c:v>0.23109467313570572</c:v>
                </c:pt>
                <c:pt idx="24520">
                  <c:v>0.23111334455086577</c:v>
                </c:pt>
                <c:pt idx="24521">
                  <c:v>0.2311312038391572</c:v>
                </c:pt>
                <c:pt idx="24522">
                  <c:v>0.23114703339622847</c:v>
                </c:pt>
                <c:pt idx="24523">
                  <c:v>0.23116367445528169</c:v>
                </c:pt>
                <c:pt idx="24524">
                  <c:v>0.23118193871352918</c:v>
                </c:pt>
                <c:pt idx="24525">
                  <c:v>0.23119857919173625</c:v>
                </c:pt>
                <c:pt idx="24526">
                  <c:v>0.23121359597095809</c:v>
                </c:pt>
                <c:pt idx="24527">
                  <c:v>0.23122942422386222</c:v>
                </c:pt>
                <c:pt idx="24528">
                  <c:v>0.23124768728128933</c:v>
                </c:pt>
                <c:pt idx="24529">
                  <c:v>0.23126716750825074</c:v>
                </c:pt>
                <c:pt idx="24530">
                  <c:v>0.23128624152945504</c:v>
                </c:pt>
                <c:pt idx="24531">
                  <c:v>0.23130369191102021</c:v>
                </c:pt>
                <c:pt idx="24532">
                  <c:v>0.23131951873793841</c:v>
                </c:pt>
                <c:pt idx="24533">
                  <c:v>0.23133656273295383</c:v>
                </c:pt>
                <c:pt idx="24534">
                  <c:v>0.23135482383382672</c:v>
                </c:pt>
                <c:pt idx="24535">
                  <c:v>0.23137186722711786</c:v>
                </c:pt>
                <c:pt idx="24536">
                  <c:v>0.23139093925140128</c:v>
                </c:pt>
                <c:pt idx="24537">
                  <c:v>0.23141163401520076</c:v>
                </c:pt>
                <c:pt idx="24538">
                  <c:v>0.23143313988457925</c:v>
                </c:pt>
                <c:pt idx="24539">
                  <c:v>0.23145464529146534</c:v>
                </c:pt>
                <c:pt idx="24540">
                  <c:v>0.23147493298722224</c:v>
                </c:pt>
                <c:pt idx="24541">
                  <c:v>0.23149400304595238</c:v>
                </c:pt>
                <c:pt idx="24542">
                  <c:v>0.23151185553730874</c:v>
                </c:pt>
                <c:pt idx="24543">
                  <c:v>0.23152767907002611</c:v>
                </c:pt>
                <c:pt idx="24544">
                  <c:v>0.23154309663030306</c:v>
                </c:pt>
                <c:pt idx="24545">
                  <c:v>0.2315577025207777</c:v>
                </c:pt>
                <c:pt idx="24546">
                  <c:v>0.23157109106630921</c:v>
                </c:pt>
                <c:pt idx="24547">
                  <c:v>0.23158529084296758</c:v>
                </c:pt>
                <c:pt idx="24548">
                  <c:v>0.23160435879730312</c:v>
                </c:pt>
                <c:pt idx="24549">
                  <c:v>0.23162829465083939</c:v>
                </c:pt>
                <c:pt idx="24550">
                  <c:v>0.23164939018236064</c:v>
                </c:pt>
                <c:pt idx="24551">
                  <c:v>0.23166480586627761</c:v>
                </c:pt>
                <c:pt idx="24552">
                  <c:v>0.23167859864518975</c:v>
                </c:pt>
                <c:pt idx="24553">
                  <c:v>0.23169320255668571</c:v>
                </c:pt>
                <c:pt idx="24554">
                  <c:v>0.23170699494393709</c:v>
                </c:pt>
                <c:pt idx="24555">
                  <c:v>0.23172078714096153</c:v>
                </c:pt>
                <c:pt idx="24556">
                  <c:v>0.23173620172429349</c:v>
                </c:pt>
                <c:pt idx="24557">
                  <c:v>0.23175526680131184</c:v>
                </c:pt>
                <c:pt idx="24558">
                  <c:v>0.23177676528191737</c:v>
                </c:pt>
                <c:pt idx="24559">
                  <c:v>0.23179664082451545</c:v>
                </c:pt>
                <c:pt idx="24560">
                  <c:v>0.23181570474930371</c:v>
                </c:pt>
                <c:pt idx="24561">
                  <c:v>0.23183517391440558</c:v>
                </c:pt>
                <c:pt idx="24562">
                  <c:v>0.23185342591244221</c:v>
                </c:pt>
                <c:pt idx="24563">
                  <c:v>0.23187167757734942</c:v>
                </c:pt>
                <c:pt idx="24564">
                  <c:v>0.23188992890913937</c:v>
                </c:pt>
                <c:pt idx="24565">
                  <c:v>0.23190858548178969</c:v>
                </c:pt>
                <c:pt idx="24566">
                  <c:v>0.23192602500668866</c:v>
                </c:pt>
                <c:pt idx="24567">
                  <c:v>0.23194305866763681</c:v>
                </c:pt>
                <c:pt idx="24568">
                  <c:v>0.23196009203844387</c:v>
                </c:pt>
                <c:pt idx="24569">
                  <c:v>0.23197712511912019</c:v>
                </c:pt>
                <c:pt idx="24570">
                  <c:v>0.2319941579096757</c:v>
                </c:pt>
                <c:pt idx="24571">
                  <c:v>0.23201037934524876</c:v>
                </c:pt>
                <c:pt idx="24572">
                  <c:v>0.23202578946531821</c:v>
                </c:pt>
                <c:pt idx="24573">
                  <c:v>0.23203998278687424</c:v>
                </c:pt>
                <c:pt idx="24574">
                  <c:v>0.23205377039206071</c:v>
                </c:pt>
                <c:pt idx="24575">
                  <c:v>0.23206796331648261</c:v>
                </c:pt>
                <c:pt idx="24576">
                  <c:v>0.23208175053589244</c:v>
                </c:pt>
                <c:pt idx="24577">
                  <c:v>0.23209797055066111</c:v>
                </c:pt>
                <c:pt idx="24578">
                  <c:v>0.23211540677311596</c:v>
                </c:pt>
                <c:pt idx="24579">
                  <c:v>0.23213081527479767</c:v>
                </c:pt>
                <c:pt idx="24580">
                  <c:v>0.2321450071057774</c:v>
                </c:pt>
                <c:pt idx="24581">
                  <c:v>0.2321583877905159</c:v>
                </c:pt>
                <c:pt idx="24582">
                  <c:v>0.23217257923019893</c:v>
                </c:pt>
                <c:pt idx="24583">
                  <c:v>0.23218839231146979</c:v>
                </c:pt>
                <c:pt idx="24584">
                  <c:v>0.23220339423435141</c:v>
                </c:pt>
                <c:pt idx="24585">
                  <c:v>0.23221596323971155</c:v>
                </c:pt>
                <c:pt idx="24586">
                  <c:v>0.23222772119848129</c:v>
                </c:pt>
                <c:pt idx="24587">
                  <c:v>0.23224150621546541</c:v>
                </c:pt>
                <c:pt idx="24588">
                  <c:v>0.2322569127742812</c:v>
                </c:pt>
                <c:pt idx="24589">
                  <c:v>0.2322727245220452</c:v>
                </c:pt>
                <c:pt idx="24590">
                  <c:v>0.23228772517984447</c:v>
                </c:pt>
                <c:pt idx="24591">
                  <c:v>0.23230150936970317</c:v>
                </c:pt>
                <c:pt idx="24592">
                  <c:v>0.23231529336956094</c:v>
                </c:pt>
                <c:pt idx="24593">
                  <c:v>0.23232988798585039</c:v>
                </c:pt>
                <c:pt idx="24594">
                  <c:v>0.23234488778619136</c:v>
                </c:pt>
                <c:pt idx="24595">
                  <c:v>0.23235948197057121</c:v>
                </c:pt>
                <c:pt idx="24596">
                  <c:v>0.23237367055674557</c:v>
                </c:pt>
                <c:pt idx="24597">
                  <c:v>0.23238826432107371</c:v>
                </c:pt>
                <c:pt idx="24598">
                  <c:v>0.23240245249887617</c:v>
                </c:pt>
                <c:pt idx="24599">
                  <c:v>0.2324154243709933</c:v>
                </c:pt>
                <c:pt idx="24600">
                  <c:v>0.23242677462106348</c:v>
                </c:pt>
                <c:pt idx="24601">
                  <c:v>0.23243893546032396</c:v>
                </c:pt>
                <c:pt idx="24602">
                  <c:v>0.23245109615169993</c:v>
                </c:pt>
                <c:pt idx="24603">
                  <c:v>0.23246487808982141</c:v>
                </c:pt>
                <c:pt idx="24604">
                  <c:v>0.2324798758654894</c:v>
                </c:pt>
                <c:pt idx="24605">
                  <c:v>0.23249446807997587</c:v>
                </c:pt>
                <c:pt idx="24606">
                  <c:v>0.23250946541186984</c:v>
                </c:pt>
                <c:pt idx="24607">
                  <c:v>0.23252446251884684</c:v>
                </c:pt>
                <c:pt idx="24608">
                  <c:v>0.23253905408273481</c:v>
                </c:pt>
                <c:pt idx="24609">
                  <c:v>0.23255242949592875</c:v>
                </c:pt>
                <c:pt idx="24610">
                  <c:v>0.232563372882749</c:v>
                </c:pt>
                <c:pt idx="24611">
                  <c:v>0.23257593736437801</c:v>
                </c:pt>
                <c:pt idx="24612">
                  <c:v>0.23258971758206526</c:v>
                </c:pt>
                <c:pt idx="24613">
                  <c:v>0.23260268702524656</c:v>
                </c:pt>
                <c:pt idx="24614">
                  <c:v>0.23261362986209619</c:v>
                </c:pt>
                <c:pt idx="24615">
                  <c:v>0.23262457257920116</c:v>
                </c:pt>
                <c:pt idx="24616">
                  <c:v>0.23263632573456897</c:v>
                </c:pt>
                <c:pt idx="24617">
                  <c:v>0.23264848402579444</c:v>
                </c:pt>
                <c:pt idx="24618">
                  <c:v>0.23266064216919741</c:v>
                </c:pt>
                <c:pt idx="24619">
                  <c:v>0.23267198963634145</c:v>
                </c:pt>
                <c:pt idx="24620">
                  <c:v>0.23268090541305136</c:v>
                </c:pt>
                <c:pt idx="24621">
                  <c:v>0.23268901059562691</c:v>
                </c:pt>
                <c:pt idx="24622">
                  <c:v>0.23269914198146502</c:v>
                </c:pt>
                <c:pt idx="24623">
                  <c:v>0.23270886801530191</c:v>
                </c:pt>
                <c:pt idx="24624">
                  <c:v>0.23271899919995959</c:v>
                </c:pt>
                <c:pt idx="24625">
                  <c:v>0.23272831979919331</c:v>
                </c:pt>
                <c:pt idx="24626">
                  <c:v>0.23273723507369254</c:v>
                </c:pt>
                <c:pt idx="24627">
                  <c:v>0.23274615026871026</c:v>
                </c:pt>
                <c:pt idx="24628">
                  <c:v>0.23275628107566382</c:v>
                </c:pt>
                <c:pt idx="24629">
                  <c:v>0.23276641177998478</c:v>
                </c:pt>
                <c:pt idx="24630">
                  <c:v>0.23277492149230189</c:v>
                </c:pt>
                <c:pt idx="24631">
                  <c:v>0.23278140503403374</c:v>
                </c:pt>
                <c:pt idx="24632">
                  <c:v>0.23278829375106525</c:v>
                </c:pt>
                <c:pt idx="24633">
                  <c:v>0.23279720849089863</c:v>
                </c:pt>
                <c:pt idx="24634">
                  <c:v>0.23280814919935</c:v>
                </c:pt>
                <c:pt idx="24635">
                  <c:v>0.23281868458324748</c:v>
                </c:pt>
                <c:pt idx="24636">
                  <c:v>0.23282921985615143</c:v>
                </c:pt>
                <c:pt idx="24637">
                  <c:v>0.23283813423114841</c:v>
                </c:pt>
                <c:pt idx="24638">
                  <c:v>0.23284542775158495</c:v>
                </c:pt>
                <c:pt idx="24639">
                  <c:v>0.23285272121882619</c:v>
                </c:pt>
                <c:pt idx="24640">
                  <c:v>0.23286204057177981</c:v>
                </c:pt>
                <c:pt idx="24641">
                  <c:v>0.23286973910219125</c:v>
                </c:pt>
                <c:pt idx="24642">
                  <c:v>0.23287541166562251</c:v>
                </c:pt>
                <c:pt idx="24643">
                  <c:v>0.23288229973510124</c:v>
                </c:pt>
                <c:pt idx="24644">
                  <c:v>0.23288959293342401</c:v>
                </c:pt>
                <c:pt idx="24645">
                  <c:v>0.23289688607855635</c:v>
                </c:pt>
                <c:pt idx="24646">
                  <c:v>0.2329045843407144</c:v>
                </c:pt>
                <c:pt idx="24647">
                  <c:v>0.23291025670648807</c:v>
                </c:pt>
                <c:pt idx="24648">
                  <c:v>0.23291552387446762</c:v>
                </c:pt>
                <c:pt idx="24649">
                  <c:v>0.23291998068724296</c:v>
                </c:pt>
                <c:pt idx="24650">
                  <c:v>0.23292443748015482</c:v>
                </c:pt>
                <c:pt idx="24651">
                  <c:v>0.23292929941340537</c:v>
                </c:pt>
                <c:pt idx="24652">
                  <c:v>0.23293578195430212</c:v>
                </c:pt>
                <c:pt idx="24653">
                  <c:v>0.23294104898783802</c:v>
                </c:pt>
                <c:pt idx="24654">
                  <c:v>0.23294510053321893</c:v>
                </c:pt>
                <c:pt idx="24655">
                  <c:v>0.23294793660521859</c:v>
                </c:pt>
                <c:pt idx="24656">
                  <c:v>0.23295239327353878</c:v>
                </c:pt>
                <c:pt idx="24657">
                  <c:v>0.23295806536812999</c:v>
                </c:pt>
                <c:pt idx="24658">
                  <c:v>0.23296130655059463</c:v>
                </c:pt>
                <c:pt idx="24659">
                  <c:v>0.23296373743054868</c:v>
                </c:pt>
                <c:pt idx="24660">
                  <c:v>0.232966978594629</c:v>
                </c:pt>
                <c:pt idx="24661">
                  <c:v>0.23297224546385398</c:v>
                </c:pt>
                <c:pt idx="24662">
                  <c:v>0.23297872772635808</c:v>
                </c:pt>
                <c:pt idx="24663">
                  <c:v>0.23298602022144876</c:v>
                </c:pt>
                <c:pt idx="24664">
                  <c:v>0.23299412293140037</c:v>
                </c:pt>
                <c:pt idx="24665">
                  <c:v>0.23300263070618976</c:v>
                </c:pt>
                <c:pt idx="24666">
                  <c:v>0.23300992302697091</c:v>
                </c:pt>
                <c:pt idx="24667">
                  <c:v>0.23301599992033345</c:v>
                </c:pt>
                <c:pt idx="24668">
                  <c:v>0.2330204562853293</c:v>
                </c:pt>
                <c:pt idx="24669">
                  <c:v>0.23302288702150184</c:v>
                </c:pt>
                <c:pt idx="24670">
                  <c:v>0.23302207677676751</c:v>
                </c:pt>
                <c:pt idx="24671">
                  <c:v>0.23302086140843498</c:v>
                </c:pt>
                <c:pt idx="24672">
                  <c:v>0.23302288702150184</c:v>
                </c:pt>
                <c:pt idx="24673">
                  <c:v>0.23302855871626121</c:v>
                </c:pt>
                <c:pt idx="24674">
                  <c:v>0.23303463549637801</c:v>
                </c:pt>
                <c:pt idx="24675">
                  <c:v>0.23303949689388395</c:v>
                </c:pt>
                <c:pt idx="24676">
                  <c:v>0.23304192758377426</c:v>
                </c:pt>
                <c:pt idx="24677">
                  <c:v>0.23304273781242527</c:v>
                </c:pt>
                <c:pt idx="24678">
                  <c:v>0.23304516849443799</c:v>
                </c:pt>
                <c:pt idx="24679">
                  <c:v>0.23304759917054271</c:v>
                </c:pt>
                <c:pt idx="24680">
                  <c:v>0.23304840939459795</c:v>
                </c:pt>
                <c:pt idx="24681">
                  <c:v>0.23304840939459795</c:v>
                </c:pt>
                <c:pt idx="24682">
                  <c:v>0.23304881450637951</c:v>
                </c:pt>
                <c:pt idx="24683">
                  <c:v>0.23305246050502751</c:v>
                </c:pt>
                <c:pt idx="24684">
                  <c:v>0.23305691670754489</c:v>
                </c:pt>
                <c:pt idx="24685">
                  <c:v>0.23306056267665237</c:v>
                </c:pt>
                <c:pt idx="24686">
                  <c:v>0.23306380352692219</c:v>
                </c:pt>
                <c:pt idx="24687">
                  <c:v>0.23306825967889291</c:v>
                </c:pt>
                <c:pt idx="24688">
                  <c:v>0.23307028519595191</c:v>
                </c:pt>
                <c:pt idx="24689">
                  <c:v>0.23307150050421768</c:v>
                </c:pt>
                <c:pt idx="24690">
                  <c:v>0.23307393111631891</c:v>
                </c:pt>
                <c:pt idx="24691">
                  <c:v>0.23307514642015389</c:v>
                </c:pt>
                <c:pt idx="24692">
                  <c:v>0.23307393111631891</c:v>
                </c:pt>
                <c:pt idx="24693">
                  <c:v>0.23307150050421768</c:v>
                </c:pt>
                <c:pt idx="24694">
                  <c:v>0.23306988009286858</c:v>
                </c:pt>
                <c:pt idx="24695">
                  <c:v>0.23307190560664487</c:v>
                </c:pt>
                <c:pt idx="24696">
                  <c:v>0.23307474131903957</c:v>
                </c:pt>
                <c:pt idx="24697">
                  <c:v>0.23307879232279741</c:v>
                </c:pt>
                <c:pt idx="24698">
                  <c:v>0.23308405860314868</c:v>
                </c:pt>
                <c:pt idx="24699">
                  <c:v>0.23308729937727263</c:v>
                </c:pt>
                <c:pt idx="24700">
                  <c:v>0.23309013504601539</c:v>
                </c:pt>
                <c:pt idx="24701">
                  <c:v>0.2330925656128234</c:v>
                </c:pt>
                <c:pt idx="24702">
                  <c:v>0.23309459108065075</c:v>
                </c:pt>
                <c:pt idx="24703">
                  <c:v>0.23309540126663306</c:v>
                </c:pt>
                <c:pt idx="24704">
                  <c:v>0.23309580635937793</c:v>
                </c:pt>
                <c:pt idx="24705">
                  <c:v>0.2330970216366284</c:v>
                </c:pt>
                <c:pt idx="24706">
                  <c:v>0.2330978318206415</c:v>
                </c:pt>
                <c:pt idx="24707">
                  <c:v>0.23309823691240203</c:v>
                </c:pt>
                <c:pt idx="24708">
                  <c:v>0.2330994521866985</c:v>
                </c:pt>
                <c:pt idx="24709">
                  <c:v>0.23309985727780239</c:v>
                </c:pt>
                <c:pt idx="24710">
                  <c:v>0.23309985727780239</c:v>
                </c:pt>
                <c:pt idx="24711">
                  <c:v>0.23309985727780239</c:v>
                </c:pt>
                <c:pt idx="24712">
                  <c:v>0.23310066745951766</c:v>
                </c:pt>
                <c:pt idx="24713">
                  <c:v>0.2331026929109353</c:v>
                </c:pt>
                <c:pt idx="24714">
                  <c:v>0.23310512344722104</c:v>
                </c:pt>
                <c:pt idx="24715">
                  <c:v>0.23310755397759916</c:v>
                </c:pt>
                <c:pt idx="24716">
                  <c:v>0.23310917432790271</c:v>
                </c:pt>
                <c:pt idx="24717">
                  <c:v>0.23310998450207024</c:v>
                </c:pt>
                <c:pt idx="24718">
                  <c:v>0.23310998450207024</c:v>
                </c:pt>
                <c:pt idx="24719">
                  <c:v>0.23311038958890748</c:v>
                </c:pt>
                <c:pt idx="24720">
                  <c:v>0.23311160484843504</c:v>
                </c:pt>
                <c:pt idx="24721">
                  <c:v>0.23311363027769966</c:v>
                </c:pt>
                <c:pt idx="24722">
                  <c:v>0.23311565570286177</c:v>
                </c:pt>
                <c:pt idx="24723">
                  <c:v>0.23311727604003771</c:v>
                </c:pt>
                <c:pt idx="24724">
                  <c:v>0.23311849129119683</c:v>
                </c:pt>
                <c:pt idx="24725">
                  <c:v>0.23311808620764093</c:v>
                </c:pt>
                <c:pt idx="24726">
                  <c:v>0.23311444044825674</c:v>
                </c:pt>
                <c:pt idx="24727">
                  <c:v>0.23311119976209027</c:v>
                </c:pt>
                <c:pt idx="24728">
                  <c:v>0.23310998450207024</c:v>
                </c:pt>
                <c:pt idx="24729">
                  <c:v>0.23311200993461617</c:v>
                </c:pt>
                <c:pt idx="24730">
                  <c:v>0.23311525061815735</c:v>
                </c:pt>
                <c:pt idx="24731">
                  <c:v>0.23311849129119683</c:v>
                </c:pt>
                <c:pt idx="24732">
                  <c:v>0.23312173195373367</c:v>
                </c:pt>
                <c:pt idx="24733">
                  <c:v>0.23312335228106423</c:v>
                </c:pt>
                <c:pt idx="24734">
                  <c:v>0.23312132687149106</c:v>
                </c:pt>
                <c:pt idx="24735">
                  <c:v>0.23311849129119683</c:v>
                </c:pt>
                <c:pt idx="24736">
                  <c:v>0.23311727604003771</c:v>
                </c:pt>
                <c:pt idx="24737">
                  <c:v>0.23311808620764093</c:v>
                </c:pt>
                <c:pt idx="24738">
                  <c:v>0.23312051670651285</c:v>
                </c:pt>
                <c:pt idx="24739">
                  <c:v>0.23312254211772721</c:v>
                </c:pt>
                <c:pt idx="24740">
                  <c:v>0.23312254211772721</c:v>
                </c:pt>
                <c:pt idx="24741">
                  <c:v>0.23312254211772721</c:v>
                </c:pt>
                <c:pt idx="24742">
                  <c:v>0.23312335228106423</c:v>
                </c:pt>
                <c:pt idx="24743">
                  <c:v>0.23312375736248669</c:v>
                </c:pt>
                <c:pt idx="24744">
                  <c:v>0.23312335228106423</c:v>
                </c:pt>
                <c:pt idx="24745">
                  <c:v>0.23312213703581261</c:v>
                </c:pt>
                <c:pt idx="24746">
                  <c:v>0.23312254211772721</c:v>
                </c:pt>
                <c:pt idx="24747">
                  <c:v>0.23312537768653527</c:v>
                </c:pt>
                <c:pt idx="24748">
                  <c:v>0.23312699800795839</c:v>
                </c:pt>
                <c:pt idx="24749">
                  <c:v>0.23312618784757494</c:v>
                </c:pt>
                <c:pt idx="24750">
                  <c:v>0.23312618784757494</c:v>
                </c:pt>
                <c:pt idx="24751">
                  <c:v>0.2331282132473029</c:v>
                </c:pt>
                <c:pt idx="24752">
                  <c:v>0.23312861832675602</c:v>
                </c:pt>
                <c:pt idx="24753">
                  <c:v>0.23312659292784868</c:v>
                </c:pt>
                <c:pt idx="24754">
                  <c:v>0.23312375736248669</c:v>
                </c:pt>
                <c:pt idx="24755">
                  <c:v>0.23312173195373367</c:v>
                </c:pt>
                <c:pt idx="24756">
                  <c:v>0.233120921789084</c:v>
                </c:pt>
                <c:pt idx="24757">
                  <c:v>0.23312213703581261</c:v>
                </c:pt>
                <c:pt idx="24758">
                  <c:v>0.23312294719947774</c:v>
                </c:pt>
                <c:pt idx="24759">
                  <c:v>0.23312173195373367</c:v>
                </c:pt>
                <c:pt idx="24760">
                  <c:v>0.23311970654087871</c:v>
                </c:pt>
                <c:pt idx="24761">
                  <c:v>0.23311970654087871</c:v>
                </c:pt>
                <c:pt idx="24762">
                  <c:v>0.23311930145781551</c:v>
                </c:pt>
                <c:pt idx="24763">
                  <c:v>0.23311849129119683</c:v>
                </c:pt>
                <c:pt idx="24764">
                  <c:v>0.23311849129119683</c:v>
                </c:pt>
                <c:pt idx="24765">
                  <c:v>0.233120921789084</c:v>
                </c:pt>
                <c:pt idx="24766">
                  <c:v>0.23312416244374487</c:v>
                </c:pt>
                <c:pt idx="24767">
                  <c:v>0.23312699800795839</c:v>
                </c:pt>
                <c:pt idx="24768">
                  <c:v>0.23312902340604522</c:v>
                </c:pt>
                <c:pt idx="24769">
                  <c:v>0.2331306437215612</c:v>
                </c:pt>
                <c:pt idx="24770">
                  <c:v>0.23313185895647534</c:v>
                </c:pt>
                <c:pt idx="24771">
                  <c:v>0.23313428942187306</c:v>
                </c:pt>
                <c:pt idx="24772">
                  <c:v>0.23313834018440902</c:v>
                </c:pt>
                <c:pt idx="24773">
                  <c:v>0.23314198585666177</c:v>
                </c:pt>
                <c:pt idx="24774">
                  <c:v>0.23314320107779249</c:v>
                </c:pt>
                <c:pt idx="24775">
                  <c:v>0.23314320107779249</c:v>
                </c:pt>
                <c:pt idx="24776">
                  <c:v>0.23314482137033621</c:v>
                </c:pt>
                <c:pt idx="24777">
                  <c:v>0.23314846701896091</c:v>
                </c:pt>
                <c:pt idx="24778">
                  <c:v>0.23315211265429486</c:v>
                </c:pt>
                <c:pt idx="24779">
                  <c:v>0.23315332786311935</c:v>
                </c:pt>
                <c:pt idx="24780">
                  <c:v>0.23315373293239941</c:v>
                </c:pt>
                <c:pt idx="24781">
                  <c:v>0.23315535320787864</c:v>
                </c:pt>
                <c:pt idx="24782">
                  <c:v>0.23315697348073261</c:v>
                </c:pt>
                <c:pt idx="24783">
                  <c:v>0.23315656841276519</c:v>
                </c:pt>
                <c:pt idx="24784">
                  <c:v>0.23315413800151522</c:v>
                </c:pt>
                <c:pt idx="24785">
                  <c:v>0.23315170758435838</c:v>
                </c:pt>
                <c:pt idx="24786">
                  <c:v>0.23315251772406717</c:v>
                </c:pt>
                <c:pt idx="24787">
                  <c:v>0.23315454307046721</c:v>
                </c:pt>
                <c:pt idx="24788">
                  <c:v>0.23315616334463368</c:v>
                </c:pt>
                <c:pt idx="24789">
                  <c:v>0.23315616334463368</c:v>
                </c:pt>
                <c:pt idx="24790">
                  <c:v>0.23315535320787864</c:v>
                </c:pt>
                <c:pt idx="24791">
                  <c:v>0.23315454307046721</c:v>
                </c:pt>
                <c:pt idx="24792">
                  <c:v>0.23315413800151522</c:v>
                </c:pt>
                <c:pt idx="24793">
                  <c:v>0.23315535320787864</c:v>
                </c:pt>
                <c:pt idx="24794">
                  <c:v>0.23315737854853572</c:v>
                </c:pt>
                <c:pt idx="24795">
                  <c:v>0.23315859375096126</c:v>
                </c:pt>
                <c:pt idx="24796">
                  <c:v>0.23315859375096126</c:v>
                </c:pt>
                <c:pt idx="24797">
                  <c:v>0.23315818868365018</c:v>
                </c:pt>
                <c:pt idx="24798">
                  <c:v>0.23315737854853572</c:v>
                </c:pt>
                <c:pt idx="24799">
                  <c:v>0.23315697348073261</c:v>
                </c:pt>
                <c:pt idx="24800">
                  <c:v>0.23315818868365018</c:v>
                </c:pt>
                <c:pt idx="24801">
                  <c:v>0.23316021401856468</c:v>
                </c:pt>
                <c:pt idx="24802">
                  <c:v>0.23316142921754435</c:v>
                </c:pt>
                <c:pt idx="24803">
                  <c:v>0.2331610241513819</c:v>
                </c:pt>
                <c:pt idx="24804">
                  <c:v>0.23315980895190988</c:v>
                </c:pt>
                <c:pt idx="24805">
                  <c:v>0.23315778361617501</c:v>
                </c:pt>
                <c:pt idx="24806">
                  <c:v>0.23315656841276519</c:v>
                </c:pt>
                <c:pt idx="24807">
                  <c:v>0.23315616334463368</c:v>
                </c:pt>
                <c:pt idx="24808">
                  <c:v>0.23315535320787864</c:v>
                </c:pt>
                <c:pt idx="24809">
                  <c:v>0.23315211265429486</c:v>
                </c:pt>
                <c:pt idx="24810">
                  <c:v>0.23314927716129508</c:v>
                </c:pt>
                <c:pt idx="24811">
                  <c:v>0.23314968223221566</c:v>
                </c:pt>
                <c:pt idx="24812">
                  <c:v>0.23315089744399348</c:v>
                </c:pt>
                <c:pt idx="24813">
                  <c:v>0.23314927716129508</c:v>
                </c:pt>
                <c:pt idx="24814">
                  <c:v>0.2331452264430619</c:v>
                </c:pt>
                <c:pt idx="24815">
                  <c:v>0.23314158078262329</c:v>
                </c:pt>
                <c:pt idx="24816">
                  <c:v>0.23313996048482868</c:v>
                </c:pt>
                <c:pt idx="24817">
                  <c:v>0.23313996048482868</c:v>
                </c:pt>
                <c:pt idx="24818">
                  <c:v>0.23313996048482868</c:v>
                </c:pt>
                <c:pt idx="24819">
                  <c:v>0.23314036555952344</c:v>
                </c:pt>
                <c:pt idx="24820">
                  <c:v>0.23314117570842074</c:v>
                </c:pt>
                <c:pt idx="24821">
                  <c:v>0.23314279600424623</c:v>
                </c:pt>
                <c:pt idx="24822">
                  <c:v>0.23314320107779249</c:v>
                </c:pt>
                <c:pt idx="24823">
                  <c:v>0.23314117570842074</c:v>
                </c:pt>
                <c:pt idx="24824">
                  <c:v>0.23313996048482868</c:v>
                </c:pt>
                <c:pt idx="24825">
                  <c:v>0.23313955540996983</c:v>
                </c:pt>
                <c:pt idx="24826">
                  <c:v>0.23313915033494689</c:v>
                </c:pt>
                <c:pt idx="24827">
                  <c:v>0.23313915033494689</c:v>
                </c:pt>
                <c:pt idx="24828">
                  <c:v>0.23313996048482868</c:v>
                </c:pt>
                <c:pt idx="24829">
                  <c:v>0.23314117570842074</c:v>
                </c:pt>
                <c:pt idx="24830">
                  <c:v>0.23314279600424623</c:v>
                </c:pt>
                <c:pt idx="24831">
                  <c:v>0.23314482137033621</c:v>
                </c:pt>
                <c:pt idx="24832">
                  <c:v>0.23314765687597083</c:v>
                </c:pt>
                <c:pt idx="24833">
                  <c:v>0.23315049237356503</c:v>
                </c:pt>
                <c:pt idx="24834">
                  <c:v>0.23315292279367517</c:v>
                </c:pt>
                <c:pt idx="24835">
                  <c:v>0.23315535320787864</c:v>
                </c:pt>
                <c:pt idx="24836">
                  <c:v>0.23316021401856468</c:v>
                </c:pt>
                <c:pt idx="24837">
                  <c:v>0.23316791025382969</c:v>
                </c:pt>
                <c:pt idx="24838">
                  <c:v>0.23317398618719953</c:v>
                </c:pt>
                <c:pt idx="24839">
                  <c:v>0.23317763172950118</c:v>
                </c:pt>
                <c:pt idx="24840">
                  <c:v>0.23318006208365216</c:v>
                </c:pt>
                <c:pt idx="24841">
                  <c:v>0.23318087220039022</c:v>
                </c:pt>
                <c:pt idx="24842">
                  <c:v>0.23318006208365216</c:v>
                </c:pt>
                <c:pt idx="24843">
                  <c:v>0.23318006208365216</c:v>
                </c:pt>
                <c:pt idx="24844">
                  <c:v>0.23317965702503737</c:v>
                </c:pt>
                <c:pt idx="24845">
                  <c:v>0.23317925196625827</c:v>
                </c:pt>
                <c:pt idx="24846">
                  <c:v>0.23317925196625827</c:v>
                </c:pt>
                <c:pt idx="24847">
                  <c:v>0.23317965702503737</c:v>
                </c:pt>
                <c:pt idx="24848">
                  <c:v>0.23318046714210341</c:v>
                </c:pt>
                <c:pt idx="24849">
                  <c:v>0.23318168231647171</c:v>
                </c:pt>
                <c:pt idx="24850">
                  <c:v>0.23318370760380416</c:v>
                </c:pt>
                <c:pt idx="24851">
                  <c:v>0.23318411266077863</c:v>
                </c:pt>
                <c:pt idx="24852">
                  <c:v>0.23318451771758861</c:v>
                </c:pt>
                <c:pt idx="24853">
                  <c:v>0.23318573288703509</c:v>
                </c:pt>
                <c:pt idx="24854">
                  <c:v>0.23318816322149771</c:v>
                </c:pt>
                <c:pt idx="24855">
                  <c:v>0.23318897333167257</c:v>
                </c:pt>
                <c:pt idx="24856">
                  <c:v>0.23318735311066666</c:v>
                </c:pt>
                <c:pt idx="24857">
                  <c:v>0.23318532783071708</c:v>
                </c:pt>
                <c:pt idx="24858">
                  <c:v>0.23318492277423492</c:v>
                </c:pt>
                <c:pt idx="24859">
                  <c:v>0.23318573288703509</c:v>
                </c:pt>
                <c:pt idx="24860">
                  <c:v>0.23318654299917888</c:v>
                </c:pt>
                <c:pt idx="24861">
                  <c:v>0.23318613794318913</c:v>
                </c:pt>
                <c:pt idx="24862">
                  <c:v>0.23318532783071708</c:v>
                </c:pt>
                <c:pt idx="24863">
                  <c:v>0.23318451771758861</c:v>
                </c:pt>
                <c:pt idx="24864">
                  <c:v>0.23318492277423492</c:v>
                </c:pt>
                <c:pt idx="24865">
                  <c:v>0.23318694805500473</c:v>
                </c:pt>
                <c:pt idx="24866">
                  <c:v>0.23318856827666717</c:v>
                </c:pt>
                <c:pt idx="24867">
                  <c:v>0.23318816322149771</c:v>
                </c:pt>
                <c:pt idx="24868">
                  <c:v>0.23318775816616419</c:v>
                </c:pt>
                <c:pt idx="24869">
                  <c:v>0.23318897333167257</c:v>
                </c:pt>
                <c:pt idx="24870">
                  <c:v>0.23319140365825997</c:v>
                </c:pt>
                <c:pt idx="24871">
                  <c:v>0.23319261881933864</c:v>
                </c:pt>
                <c:pt idx="24872">
                  <c:v>0.23319342892590419</c:v>
                </c:pt>
                <c:pt idx="24873">
                  <c:v>0.23319383397894086</c:v>
                </c:pt>
                <c:pt idx="24874">
                  <c:v>0.23319464408452184</c:v>
                </c:pt>
                <c:pt idx="24875">
                  <c:v>0.23319423903181341</c:v>
                </c:pt>
                <c:pt idx="24876">
                  <c:v>0.23319423903181341</c:v>
                </c:pt>
                <c:pt idx="24877">
                  <c:v>0.23319545418944676</c:v>
                </c:pt>
                <c:pt idx="24878">
                  <c:v>0.23319707439732767</c:v>
                </c:pt>
                <c:pt idx="24879">
                  <c:v>0.23319869460258302</c:v>
                </c:pt>
                <c:pt idx="24880">
                  <c:v>0.23319788450028353</c:v>
                </c:pt>
                <c:pt idx="24881">
                  <c:v>0.23319504913706651</c:v>
                </c:pt>
                <c:pt idx="24882">
                  <c:v>0.23319464408452184</c:v>
                </c:pt>
                <c:pt idx="24883">
                  <c:v>0.23319545418944676</c:v>
                </c:pt>
                <c:pt idx="24884">
                  <c:v>0.23319545418944676</c:v>
                </c:pt>
                <c:pt idx="24885">
                  <c:v>0.23319504913706651</c:v>
                </c:pt>
                <c:pt idx="24886">
                  <c:v>0.23319383397894086</c:v>
                </c:pt>
                <c:pt idx="24887">
                  <c:v>0.23319261881933864</c:v>
                </c:pt>
                <c:pt idx="24888">
                  <c:v>0.23319261881933864</c:v>
                </c:pt>
                <c:pt idx="24889">
                  <c:v>0.23319342892590419</c:v>
                </c:pt>
                <c:pt idx="24890">
                  <c:v>0.23319261881933864</c:v>
                </c:pt>
                <c:pt idx="24891">
                  <c:v>0.23319099860423886</c:v>
                </c:pt>
                <c:pt idx="24892">
                  <c:v>0.23318937838651418</c:v>
                </c:pt>
                <c:pt idx="24893">
                  <c:v>0.23318937838651418</c:v>
                </c:pt>
                <c:pt idx="24894">
                  <c:v>0.2331901884957048</c:v>
                </c:pt>
                <c:pt idx="24895">
                  <c:v>0.23319261881933864</c:v>
                </c:pt>
                <c:pt idx="24896">
                  <c:v>0.23319585924166289</c:v>
                </c:pt>
                <c:pt idx="24897">
                  <c:v>0.23319869460258302</c:v>
                </c:pt>
                <c:pt idx="24898">
                  <c:v>0.23319950470422671</c:v>
                </c:pt>
                <c:pt idx="24899">
                  <c:v>0.23319828955151548</c:v>
                </c:pt>
                <c:pt idx="24900">
                  <c:v>0.23319707439732767</c:v>
                </c:pt>
                <c:pt idx="24901">
                  <c:v>0.23319585924166289</c:v>
                </c:pt>
                <c:pt idx="24902">
                  <c:v>0.23319464408452184</c:v>
                </c:pt>
                <c:pt idx="24903">
                  <c:v>0.23319464408452184</c:v>
                </c:pt>
                <c:pt idx="24904">
                  <c:v>0.23319585924166289</c:v>
                </c:pt>
                <c:pt idx="24905">
                  <c:v>0.23319585924166289</c:v>
                </c:pt>
                <c:pt idx="24906">
                  <c:v>0.23319585924166289</c:v>
                </c:pt>
                <c:pt idx="24907">
                  <c:v>0.23319585924166289</c:v>
                </c:pt>
                <c:pt idx="24908">
                  <c:v>0.23319707439732767</c:v>
                </c:pt>
                <c:pt idx="24909">
                  <c:v>0.23319909965348684</c:v>
                </c:pt>
                <c:pt idx="24910">
                  <c:v>0.23320152995546409</c:v>
                </c:pt>
                <c:pt idx="24911">
                  <c:v>0.23320193500521941</c:v>
                </c:pt>
                <c:pt idx="24912">
                  <c:v>0.23320031480521394</c:v>
                </c:pt>
                <c:pt idx="24913">
                  <c:v>0.23319869460258302</c:v>
                </c:pt>
                <c:pt idx="24914">
                  <c:v>0.23319909965348684</c:v>
                </c:pt>
                <c:pt idx="24915">
                  <c:v>0.23319990975480223</c:v>
                </c:pt>
                <c:pt idx="24916">
                  <c:v>0.23320031480521394</c:v>
                </c:pt>
                <c:pt idx="24917">
                  <c:v>0.23320193500521941</c:v>
                </c:pt>
                <c:pt idx="24918">
                  <c:v>0.23320517539735541</c:v>
                </c:pt>
                <c:pt idx="24919">
                  <c:v>0.2332063905416997</c:v>
                </c:pt>
                <c:pt idx="24920">
                  <c:v>0.23320477034891268</c:v>
                </c:pt>
                <c:pt idx="24921">
                  <c:v>0.23320112490554468</c:v>
                </c:pt>
                <c:pt idx="24922">
                  <c:v>0.23319626429371515</c:v>
                </c:pt>
                <c:pt idx="24923">
                  <c:v>0.23319342892590419</c:v>
                </c:pt>
                <c:pt idx="24924">
                  <c:v>0.23319383397894086</c:v>
                </c:pt>
                <c:pt idx="24925">
                  <c:v>0.23319464408452184</c:v>
                </c:pt>
                <c:pt idx="24926">
                  <c:v>0.23319383397894086</c:v>
                </c:pt>
                <c:pt idx="24927">
                  <c:v>0.23319221376580976</c:v>
                </c:pt>
                <c:pt idx="24928">
                  <c:v>0.23319099860423886</c:v>
                </c:pt>
                <c:pt idx="24929">
                  <c:v>0.2331901884957048</c:v>
                </c:pt>
                <c:pt idx="24930">
                  <c:v>0.23318816322149771</c:v>
                </c:pt>
                <c:pt idx="24931">
                  <c:v>0.23318613794318913</c:v>
                </c:pt>
                <c:pt idx="24932">
                  <c:v>0.23318411266077863</c:v>
                </c:pt>
                <c:pt idx="24933">
                  <c:v>0.23318289748936369</c:v>
                </c:pt>
                <c:pt idx="24934">
                  <c:v>0.23318006208365216</c:v>
                </c:pt>
                <c:pt idx="24935">
                  <c:v>0.23317641655021071</c:v>
                </c:pt>
                <c:pt idx="24936">
                  <c:v>0.23317236594191038</c:v>
                </c:pt>
                <c:pt idx="24937">
                  <c:v>0.23316710012659114</c:v>
                </c:pt>
                <c:pt idx="24938">
                  <c:v>0.23316142921754435</c:v>
                </c:pt>
                <c:pt idx="24939">
                  <c:v>0.23315656841276519</c:v>
                </c:pt>
                <c:pt idx="24940">
                  <c:v>0.23315251772406717</c:v>
                </c:pt>
                <c:pt idx="24941">
                  <c:v>0.2331500873029724</c:v>
                </c:pt>
                <c:pt idx="24942">
                  <c:v>0.23315049237356503</c:v>
                </c:pt>
                <c:pt idx="24943">
                  <c:v>0.23315251772406717</c:v>
                </c:pt>
                <c:pt idx="24944">
                  <c:v>0.23315332786311935</c:v>
                </c:pt>
                <c:pt idx="24945">
                  <c:v>0.23315332786311935</c:v>
                </c:pt>
                <c:pt idx="24946">
                  <c:v>0.23315454307046721</c:v>
                </c:pt>
                <c:pt idx="24947">
                  <c:v>0.23315737854853572</c:v>
                </c:pt>
                <c:pt idx="24948">
                  <c:v>0.23315980895190988</c:v>
                </c:pt>
                <c:pt idx="24949">
                  <c:v>0.2331610241513819</c:v>
                </c:pt>
                <c:pt idx="24950">
                  <c:v>0.2331610241513819</c:v>
                </c:pt>
                <c:pt idx="24951">
                  <c:v>0.23315940388509127</c:v>
                </c:pt>
                <c:pt idx="24952">
                  <c:v>0.23315737854853572</c:v>
                </c:pt>
                <c:pt idx="24953">
                  <c:v>0.23315535320787864</c:v>
                </c:pt>
                <c:pt idx="24954">
                  <c:v>0.23315413800151522</c:v>
                </c:pt>
                <c:pt idx="24955">
                  <c:v>0.23315454307046721</c:v>
                </c:pt>
                <c:pt idx="24956">
                  <c:v>0.23315413800151522</c:v>
                </c:pt>
                <c:pt idx="24957">
                  <c:v>0.23315373293239941</c:v>
                </c:pt>
                <c:pt idx="24958">
                  <c:v>0.23315251772406717</c:v>
                </c:pt>
                <c:pt idx="24959">
                  <c:v>0.2331500873029724</c:v>
                </c:pt>
                <c:pt idx="24960">
                  <c:v>0.23314846701896091</c:v>
                </c:pt>
                <c:pt idx="24961">
                  <c:v>0.23315049237356503</c:v>
                </c:pt>
                <c:pt idx="24962">
                  <c:v>0.23315292279367517</c:v>
                </c:pt>
                <c:pt idx="24963">
                  <c:v>0.23315373293239941</c:v>
                </c:pt>
                <c:pt idx="24964">
                  <c:v>0.23315332786311935</c:v>
                </c:pt>
                <c:pt idx="24965">
                  <c:v>0.23315373293239941</c:v>
                </c:pt>
                <c:pt idx="24966">
                  <c:v>0.23315413800151522</c:v>
                </c:pt>
                <c:pt idx="24967">
                  <c:v>0.23315332786311935</c:v>
                </c:pt>
                <c:pt idx="24968">
                  <c:v>0.23315211265429486</c:v>
                </c:pt>
                <c:pt idx="24969">
                  <c:v>0.2331500873029724</c:v>
                </c:pt>
                <c:pt idx="24970">
                  <c:v>0.2331480619475477</c:v>
                </c:pt>
                <c:pt idx="24971">
                  <c:v>0.23314725180422957</c:v>
                </c:pt>
                <c:pt idx="24972">
                  <c:v>0.23314725180422957</c:v>
                </c:pt>
                <c:pt idx="24973">
                  <c:v>0.23314725180422957</c:v>
                </c:pt>
                <c:pt idx="24974">
                  <c:v>0.23314846701896091</c:v>
                </c:pt>
                <c:pt idx="24975">
                  <c:v>0.2331500873029724</c:v>
                </c:pt>
                <c:pt idx="24976">
                  <c:v>0.23315089744399348</c:v>
                </c:pt>
                <c:pt idx="24977">
                  <c:v>0.23315170758435838</c:v>
                </c:pt>
                <c:pt idx="24978">
                  <c:v>0.23315170758435838</c:v>
                </c:pt>
                <c:pt idx="24979">
                  <c:v>0.23315049237356503</c:v>
                </c:pt>
                <c:pt idx="24980">
                  <c:v>0.23314968223221566</c:v>
                </c:pt>
                <c:pt idx="24981">
                  <c:v>0.23314927716129508</c:v>
                </c:pt>
                <c:pt idx="24982">
                  <c:v>0.23314927716129508</c:v>
                </c:pt>
                <c:pt idx="24983">
                  <c:v>0.23314846701896091</c:v>
                </c:pt>
                <c:pt idx="24984">
                  <c:v>0.23314644166025472</c:v>
                </c:pt>
                <c:pt idx="24985">
                  <c:v>0.23314482137033621</c:v>
                </c:pt>
                <c:pt idx="24986">
                  <c:v>0.23314360615117441</c:v>
                </c:pt>
                <c:pt idx="24987">
                  <c:v>0.23314239093053593</c:v>
                </c:pt>
                <c:pt idx="24988">
                  <c:v>0.23314117570842074</c:v>
                </c:pt>
                <c:pt idx="24989">
                  <c:v>0.23314036555952344</c:v>
                </c:pt>
                <c:pt idx="24990">
                  <c:v>0.23313874525975967</c:v>
                </c:pt>
                <c:pt idx="24991">
                  <c:v>0.23313550465235655</c:v>
                </c:pt>
                <c:pt idx="24992">
                  <c:v>0.23313104880002999</c:v>
                </c:pt>
                <c:pt idx="24993">
                  <c:v>0.23312659292784868</c:v>
                </c:pt>
                <c:pt idx="24994">
                  <c:v>0.23312416244374487</c:v>
                </c:pt>
                <c:pt idx="24995">
                  <c:v>0.23312456752483907</c:v>
                </c:pt>
                <c:pt idx="24996">
                  <c:v>0.23312497260576917</c:v>
                </c:pt>
                <c:pt idx="24997">
                  <c:v>0.23312294719947774</c:v>
                </c:pt>
                <c:pt idx="24998">
                  <c:v>0.233120921789084</c:v>
                </c:pt>
                <c:pt idx="24999">
                  <c:v>0.233120921789084</c:v>
                </c:pt>
                <c:pt idx="25000">
                  <c:v>0.23312294719947774</c:v>
                </c:pt>
                <c:pt idx="25001">
                  <c:v>0.23312456752483907</c:v>
                </c:pt>
                <c:pt idx="25002">
                  <c:v>0.23312659292784868</c:v>
                </c:pt>
                <c:pt idx="25003">
                  <c:v>0.23312983356413161</c:v>
                </c:pt>
                <c:pt idx="25004">
                  <c:v>0.23313347926739678</c:v>
                </c:pt>
                <c:pt idx="25005">
                  <c:v>0.23313712495737091</c:v>
                </c:pt>
                <c:pt idx="25006">
                  <c:v>0.23313996048482868</c:v>
                </c:pt>
                <c:pt idx="25007">
                  <c:v>0.23314117570842074</c:v>
                </c:pt>
                <c:pt idx="25008">
                  <c:v>0.23314158078262329</c:v>
                </c:pt>
                <c:pt idx="25009">
                  <c:v>0.23314117570842074</c:v>
                </c:pt>
                <c:pt idx="25010">
                  <c:v>0.23314279600424623</c:v>
                </c:pt>
                <c:pt idx="25011">
                  <c:v>0.23314644166025472</c:v>
                </c:pt>
                <c:pt idx="25012">
                  <c:v>0.23314927716129508</c:v>
                </c:pt>
                <c:pt idx="25013">
                  <c:v>0.23315049237356503</c:v>
                </c:pt>
                <c:pt idx="25014">
                  <c:v>0.23315049237356503</c:v>
                </c:pt>
                <c:pt idx="25015">
                  <c:v>0.23315170758435838</c:v>
                </c:pt>
                <c:pt idx="25016">
                  <c:v>0.23315413800151522</c:v>
                </c:pt>
                <c:pt idx="25017">
                  <c:v>0.23315778361617501</c:v>
                </c:pt>
                <c:pt idx="25018">
                  <c:v>0.23316021401856468</c:v>
                </c:pt>
                <c:pt idx="25019">
                  <c:v>0.23316142921754435</c:v>
                </c:pt>
                <c:pt idx="25020">
                  <c:v>0.23316345454589593</c:v>
                </c:pt>
                <c:pt idx="25021">
                  <c:v>0.2331658849345026</c:v>
                </c:pt>
                <c:pt idx="25022">
                  <c:v>0.23316750519029253</c:v>
                </c:pt>
                <c:pt idx="25023">
                  <c:v>0.23316791025382969</c:v>
                </c:pt>
                <c:pt idx="25024">
                  <c:v>0.23316872038041186</c:v>
                </c:pt>
                <c:pt idx="25025">
                  <c:v>0.23316953050633807</c:v>
                </c:pt>
                <c:pt idx="25026">
                  <c:v>0.23316993556905491</c:v>
                </c:pt>
                <c:pt idx="25027">
                  <c:v>0.23317034063160752</c:v>
                </c:pt>
                <c:pt idx="25028">
                  <c:v>0.23317074569399618</c:v>
                </c:pt>
                <c:pt idx="25029">
                  <c:v>0.23317196088017797</c:v>
                </c:pt>
                <c:pt idx="25030">
                  <c:v>0.23317439124811137</c:v>
                </c:pt>
                <c:pt idx="25031">
                  <c:v>0.23317884690731508</c:v>
                </c:pt>
                <c:pt idx="25032">
                  <c:v>0.23318289748936369</c:v>
                </c:pt>
                <c:pt idx="25033">
                  <c:v>0.23318411266077863</c:v>
                </c:pt>
                <c:pt idx="25034">
                  <c:v>0.23318451771758861</c:v>
                </c:pt>
                <c:pt idx="25035">
                  <c:v>0.23318492277423492</c:v>
                </c:pt>
                <c:pt idx="25036">
                  <c:v>0.23318573288703509</c:v>
                </c:pt>
                <c:pt idx="25037">
                  <c:v>0.23318694805500473</c:v>
                </c:pt>
                <c:pt idx="25038">
                  <c:v>0.23318816322149771</c:v>
                </c:pt>
                <c:pt idx="25039">
                  <c:v>0.23318897333167257</c:v>
                </c:pt>
                <c:pt idx="25040">
                  <c:v>0.23319059355005389</c:v>
                </c:pt>
                <c:pt idx="25041">
                  <c:v>0.23319383397894086</c:v>
                </c:pt>
                <c:pt idx="25042">
                  <c:v>0.23319707439732767</c:v>
                </c:pt>
                <c:pt idx="25043">
                  <c:v>0.23319626429371515</c:v>
                </c:pt>
                <c:pt idx="25044">
                  <c:v>0.23319302387270344</c:v>
                </c:pt>
                <c:pt idx="25045">
                  <c:v>0.23318978344119154</c:v>
                </c:pt>
                <c:pt idx="25046">
                  <c:v>0.23318573288703509</c:v>
                </c:pt>
                <c:pt idx="25047">
                  <c:v>0.23318411266077863</c:v>
                </c:pt>
                <c:pt idx="25048">
                  <c:v>0.23318532783071708</c:v>
                </c:pt>
                <c:pt idx="25049">
                  <c:v>0.23318532783071708</c:v>
                </c:pt>
                <c:pt idx="25050">
                  <c:v>0.23318370760380416</c:v>
                </c:pt>
                <c:pt idx="25051">
                  <c:v>0.23318451771758861</c:v>
                </c:pt>
                <c:pt idx="25052">
                  <c:v>0.23318654299917888</c:v>
                </c:pt>
                <c:pt idx="25053">
                  <c:v>0.23318897333167257</c:v>
                </c:pt>
                <c:pt idx="25054">
                  <c:v>0.23319221376580976</c:v>
                </c:pt>
                <c:pt idx="25055">
                  <c:v>0.23319585924166289</c:v>
                </c:pt>
                <c:pt idx="25056">
                  <c:v>0.23319788450028353</c:v>
                </c:pt>
                <c:pt idx="25057">
                  <c:v>0.23319990975480223</c:v>
                </c:pt>
                <c:pt idx="25058">
                  <c:v>0.23320396025153484</c:v>
                </c:pt>
                <c:pt idx="25059">
                  <c:v>0.2332063905416997</c:v>
                </c:pt>
                <c:pt idx="25060">
                  <c:v>0.23320679558948623</c:v>
                </c:pt>
                <c:pt idx="25061">
                  <c:v>0.2332063905416997</c:v>
                </c:pt>
                <c:pt idx="25062">
                  <c:v>0.23320720063710848</c:v>
                </c:pt>
                <c:pt idx="25063">
                  <c:v>0.23321003596587206</c:v>
                </c:pt>
                <c:pt idx="25064">
                  <c:v>0.23321206119578111</c:v>
                </c:pt>
                <c:pt idx="25065">
                  <c:v>0.23321246624127082</c:v>
                </c:pt>
                <c:pt idx="25066">
                  <c:v>0.23321327633175784</c:v>
                </c:pt>
                <c:pt idx="25067">
                  <c:v>0.23321408642158878</c:v>
                </c:pt>
                <c:pt idx="25068">
                  <c:v>0.23321408642158878</c:v>
                </c:pt>
                <c:pt idx="25069">
                  <c:v>0.23321246624127082</c:v>
                </c:pt>
                <c:pt idx="25070">
                  <c:v>0.23321003596587206</c:v>
                </c:pt>
                <c:pt idx="25071">
                  <c:v>0.23320841577899148</c:v>
                </c:pt>
                <c:pt idx="25072">
                  <c:v>0.2332063905416997</c:v>
                </c:pt>
                <c:pt idx="25073">
                  <c:v>0.2332031501535009</c:v>
                </c:pt>
                <c:pt idx="25074">
                  <c:v>0.23320071985546134</c:v>
                </c:pt>
                <c:pt idx="25075">
                  <c:v>0.23319950470422671</c:v>
                </c:pt>
                <c:pt idx="25076">
                  <c:v>0.23319869460258302</c:v>
                </c:pt>
                <c:pt idx="25077">
                  <c:v>0.23319828955151548</c:v>
                </c:pt>
                <c:pt idx="25078">
                  <c:v>0.23319909965348684</c:v>
                </c:pt>
                <c:pt idx="25079">
                  <c:v>0.23320031480521394</c:v>
                </c:pt>
                <c:pt idx="25080">
                  <c:v>0.23320071985546134</c:v>
                </c:pt>
                <c:pt idx="25081">
                  <c:v>0.23319909965348684</c:v>
                </c:pt>
                <c:pt idx="25082">
                  <c:v>0.23319707439732767</c:v>
                </c:pt>
                <c:pt idx="25083">
                  <c:v>0.23319626429371515</c:v>
                </c:pt>
                <c:pt idx="25084">
                  <c:v>0.23319626429371515</c:v>
                </c:pt>
                <c:pt idx="25085">
                  <c:v>0.23319423903181341</c:v>
                </c:pt>
                <c:pt idx="25086">
                  <c:v>0.23319221376580976</c:v>
                </c:pt>
                <c:pt idx="25087">
                  <c:v>0.23319180871211698</c:v>
                </c:pt>
                <c:pt idx="25088">
                  <c:v>0.23319545418944676</c:v>
                </c:pt>
                <c:pt idx="25089">
                  <c:v>0.23320031480521394</c:v>
                </c:pt>
                <c:pt idx="25090">
                  <c:v>0.23320396025153484</c:v>
                </c:pt>
                <c:pt idx="25091">
                  <c:v>0.23320517539735541</c:v>
                </c:pt>
                <c:pt idx="25092">
                  <c:v>0.23320436530030594</c:v>
                </c:pt>
                <c:pt idx="25093">
                  <c:v>0.23320274510423791</c:v>
                </c:pt>
                <c:pt idx="25094">
                  <c:v>0.23320152995546409</c:v>
                </c:pt>
                <c:pt idx="25095">
                  <c:v>0.23320193500521941</c:v>
                </c:pt>
                <c:pt idx="25096">
                  <c:v>0.23320071985546134</c:v>
                </c:pt>
                <c:pt idx="25097">
                  <c:v>0.23319828955151548</c:v>
                </c:pt>
                <c:pt idx="25098">
                  <c:v>0.23319666934560337</c:v>
                </c:pt>
                <c:pt idx="25099">
                  <c:v>0.23319828955151548</c:v>
                </c:pt>
                <c:pt idx="25100">
                  <c:v>0.23319990975480223</c:v>
                </c:pt>
                <c:pt idx="25101">
                  <c:v>0.23319909965348684</c:v>
                </c:pt>
                <c:pt idx="25102">
                  <c:v>0.23319666934560337</c:v>
                </c:pt>
                <c:pt idx="25103">
                  <c:v>0.23319464408452184</c:v>
                </c:pt>
                <c:pt idx="25104">
                  <c:v>0.23319464408452184</c:v>
                </c:pt>
                <c:pt idx="25105">
                  <c:v>0.23319464408452184</c:v>
                </c:pt>
                <c:pt idx="25106">
                  <c:v>0.23319261881933864</c:v>
                </c:pt>
                <c:pt idx="25107">
                  <c:v>0.23319180871211698</c:v>
                </c:pt>
                <c:pt idx="25108">
                  <c:v>0.23319261881933864</c:v>
                </c:pt>
                <c:pt idx="25109">
                  <c:v>0.23319423903181341</c:v>
                </c:pt>
                <c:pt idx="25110">
                  <c:v>0.23319585924166289</c:v>
                </c:pt>
                <c:pt idx="25111">
                  <c:v>0.23319626429371515</c:v>
                </c:pt>
                <c:pt idx="25112">
                  <c:v>0.23319504913706651</c:v>
                </c:pt>
                <c:pt idx="25113">
                  <c:v>0.23319464408452184</c:v>
                </c:pt>
                <c:pt idx="25114">
                  <c:v>0.23319747944888738</c:v>
                </c:pt>
                <c:pt idx="25115">
                  <c:v>0.23319990975480223</c:v>
                </c:pt>
                <c:pt idx="25116">
                  <c:v>0.23319990975480223</c:v>
                </c:pt>
                <c:pt idx="25117">
                  <c:v>0.23319950470422671</c:v>
                </c:pt>
                <c:pt idx="25118">
                  <c:v>0.23320071985546134</c:v>
                </c:pt>
                <c:pt idx="25119">
                  <c:v>0.23320396025153484</c:v>
                </c:pt>
                <c:pt idx="25120">
                  <c:v>0.23320760568456678</c:v>
                </c:pt>
                <c:pt idx="25121">
                  <c:v>0.23321246624127082</c:v>
                </c:pt>
                <c:pt idx="25122">
                  <c:v>0.23321854190392799</c:v>
                </c:pt>
                <c:pt idx="25123">
                  <c:v>0.23322299736641625</c:v>
                </c:pt>
                <c:pt idx="25124">
                  <c:v>0.23322583265039123</c:v>
                </c:pt>
                <c:pt idx="25125">
                  <c:v>0.23322704776963391</c:v>
                </c:pt>
                <c:pt idx="25126">
                  <c:v>0.23322704776963391</c:v>
                </c:pt>
                <c:pt idx="25127">
                  <c:v>0.23322583265039123</c:v>
                </c:pt>
                <c:pt idx="25128">
                  <c:v>0.23322461752967186</c:v>
                </c:pt>
                <c:pt idx="25129">
                  <c:v>0.23322380744837221</c:v>
                </c:pt>
                <c:pt idx="25130">
                  <c:v>0.23322299736641625</c:v>
                </c:pt>
                <c:pt idx="25131">
                  <c:v>0.23322340240747644</c:v>
                </c:pt>
                <c:pt idx="25132">
                  <c:v>0.23322421248910424</c:v>
                </c:pt>
                <c:pt idx="25133">
                  <c:v>0.23322299736641625</c:v>
                </c:pt>
                <c:pt idx="25134">
                  <c:v>0.23322218728380395</c:v>
                </c:pt>
                <c:pt idx="25135">
                  <c:v>0.23322380744837221</c:v>
                </c:pt>
                <c:pt idx="25136">
                  <c:v>0.23322745280905341</c:v>
                </c:pt>
                <c:pt idx="25137">
                  <c:v>0.23323312334369964</c:v>
                </c:pt>
                <c:pt idx="25138">
                  <c:v>0.23323879384619145</c:v>
                </c:pt>
                <c:pt idx="25139">
                  <c:v>0.23324405928399924</c:v>
                </c:pt>
                <c:pt idx="25140">
                  <c:v>0.23325053978477989</c:v>
                </c:pt>
                <c:pt idx="25141">
                  <c:v>0.2332570202435639</c:v>
                </c:pt>
                <c:pt idx="25142">
                  <c:v>0.2332622855854036</c:v>
                </c:pt>
                <c:pt idx="25143">
                  <c:v>0.23326471573382451</c:v>
                </c:pt>
                <c:pt idx="25144">
                  <c:v>0.23326471573382451</c:v>
                </c:pt>
                <c:pt idx="25145">
                  <c:v>0.23326552578198601</c:v>
                </c:pt>
                <c:pt idx="25146">
                  <c:v>0.2332695760129504</c:v>
                </c:pt>
                <c:pt idx="25147">
                  <c:v>0.23327484128867942</c:v>
                </c:pt>
                <c:pt idx="25148">
                  <c:v>0.23327929650033594</c:v>
                </c:pt>
                <c:pt idx="25149">
                  <c:v>0.23328618178839927</c:v>
                </c:pt>
                <c:pt idx="25150">
                  <c:v>0.23329468707879097</c:v>
                </c:pt>
                <c:pt idx="25151">
                  <c:v>0.23330197727012186</c:v>
                </c:pt>
                <c:pt idx="25152">
                  <c:v>0.23330805238896654</c:v>
                </c:pt>
                <c:pt idx="25153">
                  <c:v>0.23331453247505451</c:v>
                </c:pt>
                <c:pt idx="25154">
                  <c:v>0.23332020251593544</c:v>
                </c:pt>
                <c:pt idx="25155">
                  <c:v>0.23332546752510991</c:v>
                </c:pt>
                <c:pt idx="25156">
                  <c:v>0.23332911251522281</c:v>
                </c:pt>
                <c:pt idx="25157">
                  <c:v>0.23333356748509609</c:v>
                </c:pt>
                <c:pt idx="25158">
                  <c:v>0.23333923741804904</c:v>
                </c:pt>
                <c:pt idx="25159">
                  <c:v>0.23334450232700571</c:v>
                </c:pt>
                <c:pt idx="25160">
                  <c:v>0.23335138716612439</c:v>
                </c:pt>
                <c:pt idx="25161">
                  <c:v>0.23335867694411389</c:v>
                </c:pt>
                <c:pt idx="25162">
                  <c:v>0.23336556168564368</c:v>
                </c:pt>
                <c:pt idx="25163">
                  <c:v>0.2333728513603055</c:v>
                </c:pt>
                <c:pt idx="25164">
                  <c:v>0.23338054595924368</c:v>
                </c:pt>
                <c:pt idx="25165">
                  <c:v>0.23338945542088974</c:v>
                </c:pt>
                <c:pt idx="25166">
                  <c:v>0.23339755486259525</c:v>
                </c:pt>
                <c:pt idx="25167">
                  <c:v>0.23340524927145304</c:v>
                </c:pt>
                <c:pt idx="25168">
                  <c:v>0.233412133692353</c:v>
                </c:pt>
                <c:pt idx="25169">
                  <c:v>0.2334182081420231</c:v>
                </c:pt>
                <c:pt idx="25170">
                  <c:v>0.23342387759509087</c:v>
                </c:pt>
                <c:pt idx="25171">
                  <c:v>0.23342792718474573</c:v>
                </c:pt>
                <c:pt idx="25172">
                  <c:v>0.23343116684466259</c:v>
                </c:pt>
                <c:pt idx="25173">
                  <c:v>0.23343562135991092</c:v>
                </c:pt>
                <c:pt idx="25174">
                  <c:v>0.2334441253793765</c:v>
                </c:pt>
                <c:pt idx="25175">
                  <c:v>0.23345465406518598</c:v>
                </c:pt>
                <c:pt idx="25176">
                  <c:v>0.23346396781022877</c:v>
                </c:pt>
                <c:pt idx="25177">
                  <c:v>0.23347004194504414</c:v>
                </c:pt>
                <c:pt idx="25178">
                  <c:v>0.23347449628712688</c:v>
                </c:pt>
                <c:pt idx="25179">
                  <c:v>0.23348016542108141</c:v>
                </c:pt>
                <c:pt idx="25180">
                  <c:v>0.23348502465317708</c:v>
                </c:pt>
                <c:pt idx="25181">
                  <c:v>0.23349028879463518</c:v>
                </c:pt>
                <c:pt idx="25182">
                  <c:v>0.23349717263011391</c:v>
                </c:pt>
                <c:pt idx="25183">
                  <c:v>0.23350446134544145</c:v>
                </c:pt>
                <c:pt idx="25184">
                  <c:v>0.23351094015891141</c:v>
                </c:pt>
                <c:pt idx="25185">
                  <c:v>0.23351741893040698</c:v>
                </c:pt>
                <c:pt idx="25186">
                  <c:v>0.2335259222542955</c:v>
                </c:pt>
                <c:pt idx="25187">
                  <c:v>0.23353483042081671</c:v>
                </c:pt>
                <c:pt idx="25188">
                  <c:v>0.23354414341915083</c:v>
                </c:pt>
                <c:pt idx="25189">
                  <c:v>0.23355426614505514</c:v>
                </c:pt>
                <c:pt idx="25190">
                  <c:v>0.23356479367129729</c:v>
                </c:pt>
                <c:pt idx="25191">
                  <c:v>0.23357410639058887</c:v>
                </c:pt>
                <c:pt idx="25192">
                  <c:v>0.23358220433686891</c:v>
                </c:pt>
                <c:pt idx="25193">
                  <c:v>0.2335878728602469</c:v>
                </c:pt>
                <c:pt idx="25194">
                  <c:v>0.23359232667750229</c:v>
                </c:pt>
                <c:pt idx="25195">
                  <c:v>0.23359637558506668</c:v>
                </c:pt>
                <c:pt idx="25196">
                  <c:v>0.23360163914039181</c:v>
                </c:pt>
                <c:pt idx="25197">
                  <c:v>0.23360933197910791</c:v>
                </c:pt>
                <c:pt idx="25198">
                  <c:v>0.23361904916447682</c:v>
                </c:pt>
                <c:pt idx="25199">
                  <c:v>0.23362836137851817</c:v>
                </c:pt>
                <c:pt idx="25200">
                  <c:v>0.23363645888545809</c:v>
                </c:pt>
                <c:pt idx="25201">
                  <c:v>0.23364374658564221</c:v>
                </c:pt>
                <c:pt idx="25202">
                  <c:v>0.23365143910044076</c:v>
                </c:pt>
                <c:pt idx="25203">
                  <c:v>0.23365913155606496</c:v>
                </c:pt>
                <c:pt idx="25204">
                  <c:v>0.23366722881384747</c:v>
                </c:pt>
                <c:pt idx="25205">
                  <c:v>0.23367532600606516</c:v>
                </c:pt>
                <c:pt idx="25206">
                  <c:v>0.23368261342300367</c:v>
                </c:pt>
                <c:pt idx="25207">
                  <c:v>0.23368909108236652</c:v>
                </c:pt>
                <c:pt idx="25208">
                  <c:v>0.23369435414970241</c:v>
                </c:pt>
                <c:pt idx="25209">
                  <c:v>0.2336996171893384</c:v>
                </c:pt>
                <c:pt idx="25210">
                  <c:v>0.23370609473855763</c:v>
                </c:pt>
                <c:pt idx="25211">
                  <c:v>0.23371540614205158</c:v>
                </c:pt>
                <c:pt idx="25212">
                  <c:v>0.23372471745884366</c:v>
                </c:pt>
                <c:pt idx="25213">
                  <c:v>0.23373321902019614</c:v>
                </c:pt>
                <c:pt idx="25214">
                  <c:v>0.23374212534028271</c:v>
                </c:pt>
                <c:pt idx="25215">
                  <c:v>0.23375143640828874</c:v>
                </c:pt>
                <c:pt idx="25216">
                  <c:v>0.23376155703605095</c:v>
                </c:pt>
                <c:pt idx="25217">
                  <c:v>0.23377248719898941</c:v>
                </c:pt>
                <c:pt idx="25218">
                  <c:v>0.23378503649800023</c:v>
                </c:pt>
                <c:pt idx="25219">
                  <c:v>0.23379677602224574</c:v>
                </c:pt>
                <c:pt idx="25220">
                  <c:v>0.23380811060454218</c:v>
                </c:pt>
                <c:pt idx="25221">
                  <c:v>0.23382025465729625</c:v>
                </c:pt>
                <c:pt idx="25222">
                  <c:v>0.23382996979331619</c:v>
                </c:pt>
                <c:pt idx="25223">
                  <c:v>0.23383725608339259</c:v>
                </c:pt>
                <c:pt idx="25224">
                  <c:v>0.23384494710976614</c:v>
                </c:pt>
                <c:pt idx="25225">
                  <c:v>0.23385385243482654</c:v>
                </c:pt>
                <c:pt idx="25226">
                  <c:v>0.23386316246259709</c:v>
                </c:pt>
                <c:pt idx="25227">
                  <c:v>0.23387247240369119</c:v>
                </c:pt>
                <c:pt idx="25228">
                  <c:v>0.23387935360879269</c:v>
                </c:pt>
                <c:pt idx="25229">
                  <c:v>0.23388623476654366</c:v>
                </c:pt>
                <c:pt idx="25230">
                  <c:v>0.23389513972393342</c:v>
                </c:pt>
                <c:pt idx="25231">
                  <c:v>0.23390566366225041</c:v>
                </c:pt>
                <c:pt idx="25232">
                  <c:v>0.23391618748981513</c:v>
                </c:pt>
                <c:pt idx="25233">
                  <c:v>0.23392590169388375</c:v>
                </c:pt>
                <c:pt idx="25234">
                  <c:v>0.23393561580358768</c:v>
                </c:pt>
                <c:pt idx="25235">
                  <c:v>0.23394411557217168</c:v>
                </c:pt>
                <c:pt idx="25236">
                  <c:v>0.23395180577673291</c:v>
                </c:pt>
                <c:pt idx="25237">
                  <c:v>0.23396111489260399</c:v>
                </c:pt>
                <c:pt idx="25238">
                  <c:v>0.23397325708741906</c:v>
                </c:pt>
                <c:pt idx="25239">
                  <c:v>0.23398418493669904</c:v>
                </c:pt>
                <c:pt idx="25240">
                  <c:v>0.23399308902189361</c:v>
                </c:pt>
                <c:pt idx="25241">
                  <c:v>0.23400199302780575</c:v>
                </c:pt>
                <c:pt idx="25242">
                  <c:v>0.23401211112010836</c:v>
                </c:pt>
                <c:pt idx="25243">
                  <c:v>0.23402263382750374</c:v>
                </c:pt>
                <c:pt idx="25244">
                  <c:v>0.2340347752753715</c:v>
                </c:pt>
                <c:pt idx="25245">
                  <c:v>0.23404691657582663</c:v>
                </c:pt>
                <c:pt idx="25246">
                  <c:v>0.23405784362020071</c:v>
                </c:pt>
                <c:pt idx="25247">
                  <c:v>0.23406674704955882</c:v>
                </c:pt>
                <c:pt idx="25248">
                  <c:v>0.23407403161461768</c:v>
                </c:pt>
                <c:pt idx="25249">
                  <c:v>0.23408091143289353</c:v>
                </c:pt>
                <c:pt idx="25250">
                  <c:v>0.23409062403693975</c:v>
                </c:pt>
                <c:pt idx="25251">
                  <c:v>0.23410276465934116</c:v>
                </c:pt>
                <c:pt idx="25252">
                  <c:v>0.23411409577393441</c:v>
                </c:pt>
                <c:pt idx="25253">
                  <c:v>0.23412340337915835</c:v>
                </c:pt>
                <c:pt idx="25254">
                  <c:v>0.2341319015517479</c:v>
                </c:pt>
                <c:pt idx="25255">
                  <c:v>0.23413999498231047</c:v>
                </c:pt>
                <c:pt idx="25256">
                  <c:v>0.23414889768027328</c:v>
                </c:pt>
                <c:pt idx="25257">
                  <c:v>0.23416022827214272</c:v>
                </c:pt>
                <c:pt idx="25258">
                  <c:v>0.23417196339266769</c:v>
                </c:pt>
                <c:pt idx="25259">
                  <c:v>0.23418167511240695</c:v>
                </c:pt>
                <c:pt idx="25260">
                  <c:v>0.23419017278980975</c:v>
                </c:pt>
                <c:pt idx="25261">
                  <c:v>0.23419867039500245</c:v>
                </c:pt>
                <c:pt idx="25262">
                  <c:v>0.23420797721307618</c:v>
                </c:pt>
                <c:pt idx="25263">
                  <c:v>0.23421849785964327</c:v>
                </c:pt>
                <c:pt idx="25264">
                  <c:v>0.23422861376157783</c:v>
                </c:pt>
                <c:pt idx="25265">
                  <c:v>0.2342375156706327</c:v>
                </c:pt>
                <c:pt idx="25266">
                  <c:v>0.2342464175004447</c:v>
                </c:pt>
                <c:pt idx="25267">
                  <c:v>0.23425734236509277</c:v>
                </c:pt>
                <c:pt idx="25268">
                  <c:v>0.23427069481535845</c:v>
                </c:pt>
                <c:pt idx="25269">
                  <c:v>0.2342848563102137</c:v>
                </c:pt>
                <c:pt idx="25270">
                  <c:v>0.23429699457475772</c:v>
                </c:pt>
                <c:pt idx="25271">
                  <c:v>0.23430589587511641</c:v>
                </c:pt>
                <c:pt idx="25272">
                  <c:v>0.23431439249700131</c:v>
                </c:pt>
                <c:pt idx="25273">
                  <c:v>0.23432531661906075</c:v>
                </c:pt>
                <c:pt idx="25274">
                  <c:v>0.23433826357215753</c:v>
                </c:pt>
                <c:pt idx="25275">
                  <c:v>0.23435121035763259</c:v>
                </c:pt>
                <c:pt idx="25276">
                  <c:v>0.23436415697549093</c:v>
                </c:pt>
                <c:pt idx="25277">
                  <c:v>0.23437750799960524</c:v>
                </c:pt>
                <c:pt idx="25278">
                  <c:v>0.23438964513957763</c:v>
                </c:pt>
                <c:pt idx="25279">
                  <c:v>0.23440097300398</c:v>
                </c:pt>
                <c:pt idx="25280">
                  <c:v>0.23441230074006342</c:v>
                </c:pt>
                <c:pt idx="25281">
                  <c:v>0.23442160557014011</c:v>
                </c:pt>
                <c:pt idx="25282">
                  <c:v>0.23443171941767621</c:v>
                </c:pt>
                <c:pt idx="25283">
                  <c:v>0.23444304680547981</c:v>
                </c:pt>
                <c:pt idx="25284">
                  <c:v>0.23445396952220238</c:v>
                </c:pt>
                <c:pt idx="25285">
                  <c:v>0.23446408304242161</c:v>
                </c:pt>
                <c:pt idx="25286">
                  <c:v>0.23447500552937459</c:v>
                </c:pt>
                <c:pt idx="25287">
                  <c:v>0.23448633242687292</c:v>
                </c:pt>
                <c:pt idx="25288">
                  <c:v>0.23449927729548661</c:v>
                </c:pt>
                <c:pt idx="25289">
                  <c:v>0.23451424459093512</c:v>
                </c:pt>
                <c:pt idx="25290">
                  <c:v>0.23452759361139017</c:v>
                </c:pt>
                <c:pt idx="25291">
                  <c:v>0.23453851540467568</c:v>
                </c:pt>
                <c:pt idx="25292">
                  <c:v>0.23454903257436002</c:v>
                </c:pt>
                <c:pt idx="25293">
                  <c:v>0.23456197663135916</c:v>
                </c:pt>
                <c:pt idx="25294">
                  <c:v>0.23457653849521329</c:v>
                </c:pt>
                <c:pt idx="25295">
                  <c:v>0.23458988668413741</c:v>
                </c:pt>
                <c:pt idx="25296">
                  <c:v>0.23460363917728266</c:v>
                </c:pt>
                <c:pt idx="25297">
                  <c:v>0.23461658252747503</c:v>
                </c:pt>
                <c:pt idx="25298">
                  <c:v>0.23462750334889038</c:v>
                </c:pt>
                <c:pt idx="25299">
                  <c:v>0.23463882851920301</c:v>
                </c:pt>
                <c:pt idx="25300">
                  <c:v>0.23465177141393817</c:v>
                </c:pt>
                <c:pt idx="25301">
                  <c:v>0.23466350076759646</c:v>
                </c:pt>
                <c:pt idx="25302">
                  <c:v>0.2346744210766413</c:v>
                </c:pt>
                <c:pt idx="25303">
                  <c:v>0.23468695906218756</c:v>
                </c:pt>
                <c:pt idx="25304">
                  <c:v>0.23470071022041947</c:v>
                </c:pt>
                <c:pt idx="25305">
                  <c:v>0.23471324787635953</c:v>
                </c:pt>
                <c:pt idx="25306">
                  <c:v>0.23472335877471473</c:v>
                </c:pt>
                <c:pt idx="25307">
                  <c:v>0.23473306514095871</c:v>
                </c:pt>
                <c:pt idx="25308">
                  <c:v>0.23474358026473993</c:v>
                </c:pt>
                <c:pt idx="25309">
                  <c:v>0.2347561173832047</c:v>
                </c:pt>
                <c:pt idx="25310">
                  <c:v>0.23476946317530736</c:v>
                </c:pt>
                <c:pt idx="25311">
                  <c:v>0.23478159555902547</c:v>
                </c:pt>
                <c:pt idx="25312">
                  <c:v>0.23479372779555063</c:v>
                </c:pt>
                <c:pt idx="25313">
                  <c:v>0.23480828628509162</c:v>
                </c:pt>
                <c:pt idx="25314">
                  <c:v>0.23482324895626036</c:v>
                </c:pt>
                <c:pt idx="25315">
                  <c:v>0.23483618946429693</c:v>
                </c:pt>
                <c:pt idx="25316">
                  <c:v>0.23484751227146333</c:v>
                </c:pt>
                <c:pt idx="25317">
                  <c:v>0.23485762181238304</c:v>
                </c:pt>
                <c:pt idx="25318">
                  <c:v>0.23486894437687941</c:v>
                </c:pt>
                <c:pt idx="25319">
                  <c:v>0.23487986244265915</c:v>
                </c:pt>
                <c:pt idx="25320">
                  <c:v>0.23488997165654055</c:v>
                </c:pt>
                <c:pt idx="25321">
                  <c:v>0.23490008076822683</c:v>
                </c:pt>
                <c:pt idx="25322">
                  <c:v>0.23490978541930227</c:v>
                </c:pt>
                <c:pt idx="25323">
                  <c:v>0.23491948997619849</c:v>
                </c:pt>
                <c:pt idx="25324">
                  <c:v>0.23492838573728753</c:v>
                </c:pt>
                <c:pt idx="25325">
                  <c:v>0.2349364727241528</c:v>
                </c:pt>
                <c:pt idx="25326">
                  <c:v>0.23494617702206524</c:v>
                </c:pt>
                <c:pt idx="25327">
                  <c:v>0.23495790292306423</c:v>
                </c:pt>
                <c:pt idx="25328">
                  <c:v>0.23497124602246844</c:v>
                </c:pt>
                <c:pt idx="25329">
                  <c:v>0.23498418461550166</c:v>
                </c:pt>
                <c:pt idx="25330">
                  <c:v>0.23499712304113002</c:v>
                </c:pt>
                <c:pt idx="25331">
                  <c:v>0.23500965698132184</c:v>
                </c:pt>
                <c:pt idx="25332">
                  <c:v>0.23502299939018872</c:v>
                </c:pt>
                <c:pt idx="25333">
                  <c:v>0.23503755454228847</c:v>
                </c:pt>
                <c:pt idx="25334">
                  <c:v>0.23505291808411866</c:v>
                </c:pt>
                <c:pt idx="25335">
                  <c:v>0.2350678770954174</c:v>
                </c:pt>
                <c:pt idx="25336">
                  <c:v>0.23508041014881897</c:v>
                </c:pt>
                <c:pt idx="25337">
                  <c:v>0.23508970876435623</c:v>
                </c:pt>
                <c:pt idx="25338">
                  <c:v>0.23509779444671525</c:v>
                </c:pt>
                <c:pt idx="25339">
                  <c:v>0.23510588006369609</c:v>
                </c:pt>
                <c:pt idx="25340">
                  <c:v>0.23511477416686544</c:v>
                </c:pt>
                <c:pt idx="25341">
                  <c:v>0.23512366819093039</c:v>
                </c:pt>
                <c:pt idx="25342">
                  <c:v>0.23513417920829585</c:v>
                </c:pt>
                <c:pt idx="25343">
                  <c:v>0.23514711569338836</c:v>
                </c:pt>
                <c:pt idx="25344">
                  <c:v>0.23516288180832906</c:v>
                </c:pt>
                <c:pt idx="25345">
                  <c:v>0.23517864767470287</c:v>
                </c:pt>
                <c:pt idx="25346">
                  <c:v>0.23519037085010699</c:v>
                </c:pt>
                <c:pt idx="25347">
                  <c:v>0.23519724299248351</c:v>
                </c:pt>
                <c:pt idx="25348">
                  <c:v>0.23520492356631131</c:v>
                </c:pt>
                <c:pt idx="25349">
                  <c:v>0.2352146252594588</c:v>
                </c:pt>
                <c:pt idx="25350">
                  <c:v>0.2352239226270709</c:v>
                </c:pt>
                <c:pt idx="25351">
                  <c:v>0.2352340283633903</c:v>
                </c:pt>
                <c:pt idx="25352">
                  <c:v>0.23524736777895841</c:v>
                </c:pt>
                <c:pt idx="25353">
                  <c:v>0.23526151544951418</c:v>
                </c:pt>
                <c:pt idx="25354">
                  <c:v>0.23527566291991631</c:v>
                </c:pt>
                <c:pt idx="25355">
                  <c:v>0.23528900178011916</c:v>
                </c:pt>
                <c:pt idx="25356">
                  <c:v>0.23530193626251963</c:v>
                </c:pt>
                <c:pt idx="25357">
                  <c:v>0.23531406218782908</c:v>
                </c:pt>
                <c:pt idx="25358">
                  <c:v>0.23532578377586186</c:v>
                </c:pt>
                <c:pt idx="25359">
                  <c:v>0.23533871778251811</c:v>
                </c:pt>
                <c:pt idx="25360">
                  <c:v>0.23535205580167284</c:v>
                </c:pt>
                <c:pt idx="25361">
                  <c:v>0.23536539364292752</c:v>
                </c:pt>
                <c:pt idx="25362">
                  <c:v>0.23537832713728291</c:v>
                </c:pt>
                <c:pt idx="25363">
                  <c:v>0.2353900479720569</c:v>
                </c:pt>
                <c:pt idx="25364">
                  <c:v>0.23540015202970521</c:v>
                </c:pt>
                <c:pt idx="25365">
                  <c:v>0.23541066014136142</c:v>
                </c:pt>
                <c:pt idx="25366">
                  <c:v>0.23542157229428667</c:v>
                </c:pt>
                <c:pt idx="25367">
                  <c:v>0.23543167603341786</c:v>
                </c:pt>
                <c:pt idx="25368">
                  <c:v>0.23544218381382351</c:v>
                </c:pt>
                <c:pt idx="25369">
                  <c:v>0.23545349976155033</c:v>
                </c:pt>
                <c:pt idx="25370">
                  <c:v>0.23546602798288421</c:v>
                </c:pt>
                <c:pt idx="25371">
                  <c:v>0.23547936430409275</c:v>
                </c:pt>
                <c:pt idx="25372">
                  <c:v>0.23549270044744613</c:v>
                </c:pt>
                <c:pt idx="25373">
                  <c:v>0.23550563229539526</c:v>
                </c:pt>
                <c:pt idx="25374">
                  <c:v>0.23551735163815041</c:v>
                </c:pt>
                <c:pt idx="25375">
                  <c:v>0.23552907084356392</c:v>
                </c:pt>
                <c:pt idx="25376">
                  <c:v>0.23554038580813033</c:v>
                </c:pt>
                <c:pt idx="25377">
                  <c:v>0.23555170064466918</c:v>
                </c:pt>
                <c:pt idx="25378">
                  <c:v>0.23556301535318425</c:v>
                </c:pt>
                <c:pt idx="25379">
                  <c:v>0.23557513811310041</c:v>
                </c:pt>
                <c:pt idx="25380">
                  <c:v>0.23558564438615356</c:v>
                </c:pt>
                <c:pt idx="25381">
                  <c:v>0.23559493830492048</c:v>
                </c:pt>
                <c:pt idx="25382">
                  <c:v>0.2356050402925674</c:v>
                </c:pt>
                <c:pt idx="25383">
                  <c:v>0.23561635439757941</c:v>
                </c:pt>
                <c:pt idx="25384">
                  <c:v>0.23562888057881359</c:v>
                </c:pt>
                <c:pt idx="25385">
                  <c:v>0.23564181066583326</c:v>
                </c:pt>
                <c:pt idx="25386">
                  <c:v>0.23565352841278517</c:v>
                </c:pt>
                <c:pt idx="25387">
                  <c:v>0.23566322575470358</c:v>
                </c:pt>
                <c:pt idx="25388">
                  <c:v>0.23567453920142203</c:v>
                </c:pt>
                <c:pt idx="25389">
                  <c:v>0.23568625656487821</c:v>
                </c:pt>
                <c:pt idx="25390">
                  <c:v>0.23569716571088395</c:v>
                </c:pt>
                <c:pt idx="25391">
                  <c:v>0.23570605455667554</c:v>
                </c:pt>
                <c:pt idx="25392">
                  <c:v>0.23571453929031649</c:v>
                </c:pt>
                <c:pt idx="25393">
                  <c:v>0.23572302395196748</c:v>
                </c:pt>
                <c:pt idx="25394">
                  <c:v>0.23573393269688228</c:v>
                </c:pt>
                <c:pt idx="25395">
                  <c:v>0.2357480734854013</c:v>
                </c:pt>
                <c:pt idx="25396">
                  <c:v>0.23576261808783874</c:v>
                </c:pt>
                <c:pt idx="25397">
                  <c:v>0.23577473842827493</c:v>
                </c:pt>
                <c:pt idx="25398">
                  <c:v>0.23578483859975571</c:v>
                </c:pt>
                <c:pt idx="25399">
                  <c:v>0.23579372666627421</c:v>
                </c:pt>
                <c:pt idx="25400">
                  <c:v>0.23580261465379537</c:v>
                </c:pt>
                <c:pt idx="25401">
                  <c:v>0.23580988658482868</c:v>
                </c:pt>
                <c:pt idx="25402">
                  <c:v>0.23581635047913113</c:v>
                </c:pt>
                <c:pt idx="25403">
                  <c:v>0.23582483427699591</c:v>
                </c:pt>
                <c:pt idx="25404">
                  <c:v>0.23583654987953254</c:v>
                </c:pt>
                <c:pt idx="25405">
                  <c:v>0.23585109319518271</c:v>
                </c:pt>
                <c:pt idx="25406">
                  <c:v>0.23586563629932777</c:v>
                </c:pt>
                <c:pt idx="25407">
                  <c:v>0.23587856332545737</c:v>
                </c:pt>
                <c:pt idx="25408">
                  <c:v>0.23589068226068785</c:v>
                </c:pt>
                <c:pt idx="25409">
                  <c:v>0.23590360896305387</c:v>
                </c:pt>
                <c:pt idx="25410">
                  <c:v>0.23591613154662505</c:v>
                </c:pt>
                <c:pt idx="25411">
                  <c:v>0.23592663423773741</c:v>
                </c:pt>
                <c:pt idx="25412">
                  <c:v>0.23593713681854495</c:v>
                </c:pt>
                <c:pt idx="25413">
                  <c:v>0.23594763928904919</c:v>
                </c:pt>
                <c:pt idx="25414">
                  <c:v>0.23595652590870803</c:v>
                </c:pt>
                <c:pt idx="25415">
                  <c:v>0.23596379672059944</c:v>
                </c:pt>
                <c:pt idx="25416">
                  <c:v>0.23597147140913341</c:v>
                </c:pt>
                <c:pt idx="25417">
                  <c:v>0.23598076174276356</c:v>
                </c:pt>
                <c:pt idx="25418">
                  <c:v>0.23599045591192297</c:v>
                </c:pt>
                <c:pt idx="25419">
                  <c:v>0.23599853431443502</c:v>
                </c:pt>
                <c:pt idx="25420">
                  <c:v>0.23600661265168688</c:v>
                </c:pt>
                <c:pt idx="25421">
                  <c:v>0.23601549874729036</c:v>
                </c:pt>
                <c:pt idx="25422">
                  <c:v>0.23602398085579704</c:v>
                </c:pt>
                <c:pt idx="25423">
                  <c:v>0.23603367460599389</c:v>
                </c:pt>
                <c:pt idx="25424">
                  <c:v>0.2360461955609231</c:v>
                </c:pt>
                <c:pt idx="25425">
                  <c:v>0.23606113972126036</c:v>
                </c:pt>
                <c:pt idx="25426">
                  <c:v>0.23607608365827296</c:v>
                </c:pt>
                <c:pt idx="25427">
                  <c:v>0.23609183513391394</c:v>
                </c:pt>
                <c:pt idx="25428">
                  <c:v>0.23610597086235149</c:v>
                </c:pt>
                <c:pt idx="25429">
                  <c:v>0.23611768317168591</c:v>
                </c:pt>
                <c:pt idx="25430">
                  <c:v>0.23612737601360267</c:v>
                </c:pt>
                <c:pt idx="25431">
                  <c:v>0.23613747262402948</c:v>
                </c:pt>
                <c:pt idx="25432">
                  <c:v>0.23614676141558802</c:v>
                </c:pt>
                <c:pt idx="25433">
                  <c:v>0.23615322313274092</c:v>
                </c:pt>
                <c:pt idx="25434">
                  <c:v>0.23615928095465122</c:v>
                </c:pt>
                <c:pt idx="25435">
                  <c:v>0.23616614644178674</c:v>
                </c:pt>
                <c:pt idx="25436">
                  <c:v>0.2361738195775126</c:v>
                </c:pt>
                <c:pt idx="25437">
                  <c:v>0.23618270418742993</c:v>
                </c:pt>
                <c:pt idx="25438">
                  <c:v>0.23619280023924769</c:v>
                </c:pt>
                <c:pt idx="25439">
                  <c:v>0.23620208851689642</c:v>
                </c:pt>
                <c:pt idx="25440">
                  <c:v>0.2362101652099427</c:v>
                </c:pt>
                <c:pt idx="25441">
                  <c:v>0.2362186456674355</c:v>
                </c:pt>
                <c:pt idx="25442">
                  <c:v>0.23622752987910076</c:v>
                </c:pt>
                <c:pt idx="25443">
                  <c:v>0.23623641401183809</c:v>
                </c:pt>
                <c:pt idx="25444">
                  <c:v>0.23624489424673248</c:v>
                </c:pt>
                <c:pt idx="25445">
                  <c:v>0.23625498967069891</c:v>
                </c:pt>
                <c:pt idx="25446">
                  <c:v>0.23626589261411021</c:v>
                </c:pt>
                <c:pt idx="25447">
                  <c:v>0.23627598782609274</c:v>
                </c:pt>
                <c:pt idx="25448">
                  <c:v>0.23628487152833516</c:v>
                </c:pt>
                <c:pt idx="25449">
                  <c:v>0.23629294755279925</c:v>
                </c:pt>
                <c:pt idx="25450">
                  <c:v>0.23630061971562813</c:v>
                </c:pt>
                <c:pt idx="25451">
                  <c:v>0.23630950319905211</c:v>
                </c:pt>
                <c:pt idx="25452">
                  <c:v>0.23631798281415842</c:v>
                </c:pt>
                <c:pt idx="25453">
                  <c:v>0.23632686614333931</c:v>
                </c:pt>
                <c:pt idx="25454">
                  <c:v>0.23633453804594509</c:v>
                </c:pt>
                <c:pt idx="25455">
                  <c:v>0.23634220988969329</c:v>
                </c:pt>
                <c:pt idx="25456">
                  <c:v>0.23635149677969344</c:v>
                </c:pt>
                <c:pt idx="25457">
                  <c:v>0.23636239867094949</c:v>
                </c:pt>
                <c:pt idx="25458">
                  <c:v>0.23637208914117971</c:v>
                </c:pt>
                <c:pt idx="25459">
                  <c:v>0.23637935693222772</c:v>
                </c:pt>
                <c:pt idx="25460">
                  <c:v>0.23638581714659371</c:v>
                </c:pt>
                <c:pt idx="25461">
                  <c:v>0.23639187355965877</c:v>
                </c:pt>
                <c:pt idx="25462">
                  <c:v>0.23639914120691943</c:v>
                </c:pt>
                <c:pt idx="25463">
                  <c:v>0.23640802381517637</c:v>
                </c:pt>
                <c:pt idx="25464">
                  <c:v>0.23641690634453327</c:v>
                </c:pt>
                <c:pt idx="25465">
                  <c:v>0.23642538504895474</c:v>
                </c:pt>
                <c:pt idx="25466">
                  <c:v>0.23643426742410223</c:v>
                </c:pt>
                <c:pt idx="25467">
                  <c:v>0.23644234224213637</c:v>
                </c:pt>
                <c:pt idx="25468">
                  <c:v>0.23645041699496791</c:v>
                </c:pt>
                <c:pt idx="25469">
                  <c:v>0.23645889541526882</c:v>
                </c:pt>
                <c:pt idx="25470">
                  <c:v>0.23646818122169194</c:v>
                </c:pt>
                <c:pt idx="25471">
                  <c:v>0.23647706321671688</c:v>
                </c:pt>
                <c:pt idx="25472">
                  <c:v>0.23648513768919174</c:v>
                </c:pt>
                <c:pt idx="25473">
                  <c:v>0.23649482697010171</c:v>
                </c:pt>
                <c:pt idx="25474">
                  <c:v>0.23650491987121924</c:v>
                </c:pt>
                <c:pt idx="25475">
                  <c:v>0.23651299411877019</c:v>
                </c:pt>
                <c:pt idx="25476">
                  <c:v>0.23651904976165036</c:v>
                </c:pt>
                <c:pt idx="25477">
                  <c:v>0.23652672018998933</c:v>
                </c:pt>
                <c:pt idx="25478">
                  <c:v>0.23653721647026929</c:v>
                </c:pt>
                <c:pt idx="25479">
                  <c:v>0.23654892372983991</c:v>
                </c:pt>
                <c:pt idx="25480">
                  <c:v>0.23656063085235274</c:v>
                </c:pt>
                <c:pt idx="25481">
                  <c:v>0.23657354889744892</c:v>
                </c:pt>
                <c:pt idx="25482">
                  <c:v>0.23658646677567141</c:v>
                </c:pt>
                <c:pt idx="25483">
                  <c:v>0.23659776978223102</c:v>
                </c:pt>
                <c:pt idx="25484">
                  <c:v>0.23660826531678461</c:v>
                </c:pt>
                <c:pt idx="25485">
                  <c:v>0.23661754973629767</c:v>
                </c:pt>
                <c:pt idx="25486">
                  <c:v>0.23662723773432146</c:v>
                </c:pt>
                <c:pt idx="25487">
                  <c:v>0.23663773295959928</c:v>
                </c:pt>
                <c:pt idx="25488">
                  <c:v>0.23664620979191231</c:v>
                </c:pt>
                <c:pt idx="25489">
                  <c:v>0.23665226462814187</c:v>
                </c:pt>
                <c:pt idx="25490">
                  <c:v>0.23665912673155018</c:v>
                </c:pt>
                <c:pt idx="25491">
                  <c:v>0.23666841067885863</c:v>
                </c:pt>
                <c:pt idx="25492">
                  <c:v>0.23667890547202849</c:v>
                </c:pt>
                <c:pt idx="25493">
                  <c:v>0.23669020743380703</c:v>
                </c:pt>
                <c:pt idx="25494">
                  <c:v>0.2367002983631718</c:v>
                </c:pt>
                <c:pt idx="25495">
                  <c:v>0.23670796740138766</c:v>
                </c:pt>
                <c:pt idx="25496">
                  <c:v>0.23671644363835834</c:v>
                </c:pt>
                <c:pt idx="25497">
                  <c:v>0.23672693792744698</c:v>
                </c:pt>
                <c:pt idx="25498">
                  <c:v>0.23673783572647519</c:v>
                </c:pt>
                <c:pt idx="25499">
                  <c:v>0.23674792617523993</c:v>
                </c:pt>
                <c:pt idx="25500">
                  <c:v>0.23675761291026523</c:v>
                </c:pt>
                <c:pt idx="25501">
                  <c:v>0.2367681067673231</c:v>
                </c:pt>
                <c:pt idx="25502">
                  <c:v>0.23678061852989329</c:v>
                </c:pt>
                <c:pt idx="25503">
                  <c:v>0.23679474452529717</c:v>
                </c:pt>
                <c:pt idx="25504">
                  <c:v>0.23680765954647587</c:v>
                </c:pt>
                <c:pt idx="25505">
                  <c:v>0.23681774929071497</c:v>
                </c:pt>
                <c:pt idx="25506">
                  <c:v>0.23682582101280888</c:v>
                </c:pt>
                <c:pt idx="25507">
                  <c:v>0.23683469983186153</c:v>
                </c:pt>
                <c:pt idx="25508">
                  <c:v>0.23684398214930924</c:v>
                </c:pt>
                <c:pt idx="25509">
                  <c:v>0.23685165008569195</c:v>
                </c:pt>
                <c:pt idx="25510">
                  <c:v>0.23685931796327792</c:v>
                </c:pt>
                <c:pt idx="25511">
                  <c:v>0.23686779291746787</c:v>
                </c:pt>
                <c:pt idx="25512">
                  <c:v>0.23687707492774132</c:v>
                </c:pt>
                <c:pt idx="25513">
                  <c:v>0.23688877820920037</c:v>
                </c:pt>
                <c:pt idx="25514">
                  <c:v>0.23690088490795796</c:v>
                </c:pt>
                <c:pt idx="25515">
                  <c:v>0.23691258791076722</c:v>
                </c:pt>
                <c:pt idx="25516">
                  <c:v>0.23692388723179925</c:v>
                </c:pt>
                <c:pt idx="25517">
                  <c:v>0.23693639704544567</c:v>
                </c:pt>
                <c:pt idx="25518">
                  <c:v>0.23695011730627591</c:v>
                </c:pt>
                <c:pt idx="25519">
                  <c:v>0.23696343385000379</c:v>
                </c:pt>
                <c:pt idx="25520">
                  <c:v>0.23697675021640296</c:v>
                </c:pt>
                <c:pt idx="25521">
                  <c:v>0.23699087344154254</c:v>
                </c:pt>
                <c:pt idx="25522">
                  <c:v>0.23700701402603391</c:v>
                </c:pt>
                <c:pt idx="25523">
                  <c:v>0.23702154032933606</c:v>
                </c:pt>
                <c:pt idx="25524">
                  <c:v>0.23703122441430921</c:v>
                </c:pt>
                <c:pt idx="25525">
                  <c:v>0.23704010140981754</c:v>
                </c:pt>
                <c:pt idx="25526">
                  <c:v>0.23705059230291539</c:v>
                </c:pt>
                <c:pt idx="25527">
                  <c:v>0.23706350402025872</c:v>
                </c:pt>
                <c:pt idx="25528">
                  <c:v>0.23707641557089182</c:v>
                </c:pt>
                <c:pt idx="25529">
                  <c:v>0.23708811651965719</c:v>
                </c:pt>
                <c:pt idx="25530">
                  <c:v>0.23709901038336592</c:v>
                </c:pt>
                <c:pt idx="25531">
                  <c:v>0.2371119214755677</c:v>
                </c:pt>
                <c:pt idx="25532">
                  <c:v>0.23712684971812861</c:v>
                </c:pt>
                <c:pt idx="25533">
                  <c:v>0.23714177773784023</c:v>
                </c:pt>
                <c:pt idx="25534">
                  <c:v>0.23715589863246783</c:v>
                </c:pt>
                <c:pt idx="25535">
                  <c:v>0.23716880899020584</c:v>
                </c:pt>
                <c:pt idx="25536">
                  <c:v>0.2371817191812689</c:v>
                </c:pt>
                <c:pt idx="25537">
                  <c:v>0.23719341889795431</c:v>
                </c:pt>
                <c:pt idx="25538">
                  <c:v>0.23720269788627049</c:v>
                </c:pt>
                <c:pt idx="25539">
                  <c:v>0.23721318707373373</c:v>
                </c:pt>
                <c:pt idx="25540">
                  <c:v>0.2372265001147652</c:v>
                </c:pt>
                <c:pt idx="25541">
                  <c:v>0.23724061981309616</c:v>
                </c:pt>
                <c:pt idx="25542">
                  <c:v>0.23725594954555621</c:v>
                </c:pt>
                <c:pt idx="25543">
                  <c:v>0.23727248925649513</c:v>
                </c:pt>
                <c:pt idx="25544">
                  <c:v>0.23728943209137068</c:v>
                </c:pt>
                <c:pt idx="25545">
                  <c:v>0.2373055678577087</c:v>
                </c:pt>
                <c:pt idx="25546">
                  <c:v>0.23732008982480621</c:v>
                </c:pt>
                <c:pt idx="25547">
                  <c:v>0.23733461158101934</c:v>
                </c:pt>
                <c:pt idx="25548">
                  <c:v>0.23735074661837416</c:v>
                </c:pt>
                <c:pt idx="25549">
                  <c:v>0.2373672847614843</c:v>
                </c:pt>
                <c:pt idx="25550">
                  <c:v>0.23738220919243502</c:v>
                </c:pt>
                <c:pt idx="25551">
                  <c:v>0.23739551998347319</c:v>
                </c:pt>
                <c:pt idx="25552">
                  <c:v>0.23740963729551298</c:v>
                </c:pt>
                <c:pt idx="25553">
                  <c:v>0.23742617446471695</c:v>
                </c:pt>
                <c:pt idx="25554">
                  <c:v>0.23744472803634081</c:v>
                </c:pt>
                <c:pt idx="25555">
                  <c:v>0.23746368459094333</c:v>
                </c:pt>
                <c:pt idx="25556">
                  <c:v>0.23748062418676474</c:v>
                </c:pt>
                <c:pt idx="25557">
                  <c:v>0.23749554692629782</c:v>
                </c:pt>
                <c:pt idx="25558">
                  <c:v>0.23751006613480749</c:v>
                </c:pt>
                <c:pt idx="25559">
                  <c:v>0.23752579503947321</c:v>
                </c:pt>
                <c:pt idx="25560">
                  <c:v>0.23754233028788443</c:v>
                </c:pt>
                <c:pt idx="25561">
                  <c:v>0.23755805868508223</c:v>
                </c:pt>
                <c:pt idx="25562">
                  <c:v>0.23757298026913373</c:v>
                </c:pt>
                <c:pt idx="25563">
                  <c:v>0.23758830490748278</c:v>
                </c:pt>
                <c:pt idx="25564">
                  <c:v>0.23760443585203878</c:v>
                </c:pt>
                <c:pt idx="25565">
                  <c:v>0.23762137306377845</c:v>
                </c:pt>
                <c:pt idx="25566">
                  <c:v>0.23763669696054918</c:v>
                </c:pt>
                <c:pt idx="25567">
                  <c:v>0.23764960111254091</c:v>
                </c:pt>
                <c:pt idx="25568">
                  <c:v>0.23766290834488069</c:v>
                </c:pt>
                <c:pt idx="25569">
                  <c:v>0.23767944132626356</c:v>
                </c:pt>
                <c:pt idx="25570">
                  <c:v>0.23769799019952101</c:v>
                </c:pt>
                <c:pt idx="25571">
                  <c:v>0.23771613550348658</c:v>
                </c:pt>
                <c:pt idx="25572">
                  <c:v>0.23773428047820613</c:v>
                </c:pt>
                <c:pt idx="25573">
                  <c:v>0.23775242512369121</c:v>
                </c:pt>
                <c:pt idx="25574">
                  <c:v>0.23777056943995437</c:v>
                </c:pt>
                <c:pt idx="25575">
                  <c:v>0.23779032620992491</c:v>
                </c:pt>
                <c:pt idx="25576">
                  <c:v>0.23781048577693056</c:v>
                </c:pt>
                <c:pt idx="25577">
                  <c:v>0.23782903221964238</c:v>
                </c:pt>
                <c:pt idx="25578">
                  <c:v>0.23784677197342324</c:v>
                </c:pt>
                <c:pt idx="25579">
                  <c:v>0.23786531774317393</c:v>
                </c:pt>
                <c:pt idx="25580">
                  <c:v>0.23788386316898547</c:v>
                </c:pt>
                <c:pt idx="25581">
                  <c:v>0.23790240825087086</c:v>
                </c:pt>
                <c:pt idx="25582">
                  <c:v>0.23791934041658397</c:v>
                </c:pt>
                <c:pt idx="25583">
                  <c:v>0.23793667543208591</c:v>
                </c:pt>
                <c:pt idx="25584">
                  <c:v>0.23795763830522604</c:v>
                </c:pt>
                <c:pt idx="25585">
                  <c:v>0.23798101945300743</c:v>
                </c:pt>
                <c:pt idx="25586">
                  <c:v>0.23800399694494256</c:v>
                </c:pt>
                <c:pt idx="25587">
                  <c:v>0.23802657080884332</c:v>
                </c:pt>
                <c:pt idx="25588">
                  <c:v>0.23804672561387039</c:v>
                </c:pt>
                <c:pt idx="25589">
                  <c:v>0.2380656707602152</c:v>
                </c:pt>
                <c:pt idx="25590">
                  <c:v>0.2380838093937922</c:v>
                </c:pt>
                <c:pt idx="25591">
                  <c:v>0.23810114155848136</c:v>
                </c:pt>
                <c:pt idx="25592">
                  <c:v>0.23811726423268509</c:v>
                </c:pt>
                <c:pt idx="25593">
                  <c:v>0.23813459581754406</c:v>
                </c:pt>
                <c:pt idx="25594">
                  <c:v>0.23815313625019771</c:v>
                </c:pt>
                <c:pt idx="25595">
                  <c:v>0.23817248242213512</c:v>
                </c:pt>
                <c:pt idx="25596">
                  <c:v>0.23819344035271761</c:v>
                </c:pt>
                <c:pt idx="25597">
                  <c:v>0.23821480086844987</c:v>
                </c:pt>
                <c:pt idx="25598">
                  <c:v>0.23823213076294159</c:v>
                </c:pt>
                <c:pt idx="25599">
                  <c:v>0.23824744530345307</c:v>
                </c:pt>
                <c:pt idx="25600">
                  <c:v>0.238263968623601</c:v>
                </c:pt>
                <c:pt idx="25601">
                  <c:v>0.23828210366071492</c:v>
                </c:pt>
                <c:pt idx="25602">
                  <c:v>0.23830144733781153</c:v>
                </c:pt>
                <c:pt idx="25603">
                  <c:v>0.23832159660357277</c:v>
                </c:pt>
                <c:pt idx="25604">
                  <c:v>0.23834134249013286</c:v>
                </c:pt>
                <c:pt idx="25605">
                  <c:v>0.23835987909004513</c:v>
                </c:pt>
                <c:pt idx="25606">
                  <c:v>0.23837680351162341</c:v>
                </c:pt>
                <c:pt idx="25607">
                  <c:v>0.23839251878947276</c:v>
                </c:pt>
                <c:pt idx="25608">
                  <c:v>0.2384086367666188</c:v>
                </c:pt>
                <c:pt idx="25609">
                  <c:v>0.23842515742358503</c:v>
                </c:pt>
                <c:pt idx="25610">
                  <c:v>0.23844248367303497</c:v>
                </c:pt>
                <c:pt idx="25611">
                  <c:v>0.23846142132323966</c:v>
                </c:pt>
                <c:pt idx="25612">
                  <c:v>0.238481970282647</c:v>
                </c:pt>
                <c:pt idx="25613">
                  <c:v>0.2385037275441339</c:v>
                </c:pt>
                <c:pt idx="25614">
                  <c:v>0.23852548433225287</c:v>
                </c:pt>
                <c:pt idx="25615">
                  <c:v>0.23854844931729954</c:v>
                </c:pt>
                <c:pt idx="25616">
                  <c:v>0.23857020513244845</c:v>
                </c:pt>
                <c:pt idx="25617">
                  <c:v>0.23859115472933051</c:v>
                </c:pt>
                <c:pt idx="25618">
                  <c:v>0.2386117010230516</c:v>
                </c:pt>
                <c:pt idx="25619">
                  <c:v>0.23863345546216683</c:v>
                </c:pt>
                <c:pt idx="25620">
                  <c:v>0.23865641796782033</c:v>
                </c:pt>
                <c:pt idx="25621">
                  <c:v>0.23867978278322921</c:v>
                </c:pt>
                <c:pt idx="25622">
                  <c:v>0.2387019385694254</c:v>
                </c:pt>
                <c:pt idx="25623">
                  <c:v>0.23872167694729771</c:v>
                </c:pt>
                <c:pt idx="25624">
                  <c:v>0.23874222055947397</c:v>
                </c:pt>
                <c:pt idx="25625">
                  <c:v>0.23876316655304969</c:v>
                </c:pt>
                <c:pt idx="25626">
                  <c:v>0.23878411210790029</c:v>
                </c:pt>
                <c:pt idx="25627">
                  <c:v>0.2388050572240436</c:v>
                </c:pt>
                <c:pt idx="25628">
                  <c:v>0.23882519634509244</c:v>
                </c:pt>
                <c:pt idx="25629">
                  <c:v>0.23884372397825238</c:v>
                </c:pt>
                <c:pt idx="25630">
                  <c:v>0.23886305679470191</c:v>
                </c:pt>
                <c:pt idx="25631">
                  <c:v>0.23888319474773612</c:v>
                </c:pt>
                <c:pt idx="25632">
                  <c:v>0.23890212405382671</c:v>
                </c:pt>
                <c:pt idx="25633">
                  <c:v>0.23892105300160504</c:v>
                </c:pt>
                <c:pt idx="25634">
                  <c:v>0.23894118978676043</c:v>
                </c:pt>
                <c:pt idx="25635">
                  <c:v>0.23896092344281322</c:v>
                </c:pt>
                <c:pt idx="25636">
                  <c:v>0.23898065670945673</c:v>
                </c:pt>
                <c:pt idx="25637">
                  <c:v>0.23899998687881802</c:v>
                </c:pt>
                <c:pt idx="25638">
                  <c:v>0.23901891397426445</c:v>
                </c:pt>
                <c:pt idx="25639">
                  <c:v>0.23903945148108843</c:v>
                </c:pt>
                <c:pt idx="25640">
                  <c:v>0.23906079393342142</c:v>
                </c:pt>
                <c:pt idx="25641">
                  <c:v>0.23908213593026412</c:v>
                </c:pt>
                <c:pt idx="25642">
                  <c:v>0.23910307480525911</c:v>
                </c:pt>
                <c:pt idx="25643">
                  <c:v>0.23912441589977226</c:v>
                </c:pt>
                <c:pt idx="25644">
                  <c:v>0.23914696448593661</c:v>
                </c:pt>
                <c:pt idx="25645">
                  <c:v>0.23916910992388668</c:v>
                </c:pt>
                <c:pt idx="25646">
                  <c:v>0.23918964434632381</c:v>
                </c:pt>
                <c:pt idx="25647">
                  <c:v>0.23921017834710681</c:v>
                </c:pt>
                <c:pt idx="25648">
                  <c:v>0.23922829623294323</c:v>
                </c:pt>
                <c:pt idx="25649">
                  <c:v>0.23924641379052797</c:v>
                </c:pt>
                <c:pt idx="25650">
                  <c:v>0.23926694662565201</c:v>
                </c:pt>
                <c:pt idx="25651">
                  <c:v>0.23928908940673407</c:v>
                </c:pt>
                <c:pt idx="25652">
                  <c:v>0.23931082911479459</c:v>
                </c:pt>
                <c:pt idx="25653">
                  <c:v>0.23933095805271998</c:v>
                </c:pt>
                <c:pt idx="25654">
                  <c:v>0.23935028145194828</c:v>
                </c:pt>
                <c:pt idx="25655">
                  <c:v>0.23937121471308917</c:v>
                </c:pt>
                <c:pt idx="25656">
                  <c:v>0.23939295263586269</c:v>
                </c:pt>
                <c:pt idx="25657">
                  <c:v>0.23941348246238064</c:v>
                </c:pt>
                <c:pt idx="25658">
                  <c:v>0.23943401186743304</c:v>
                </c:pt>
                <c:pt idx="25659">
                  <c:v>0.23945333327543297</c:v>
                </c:pt>
                <c:pt idx="25660">
                  <c:v>0.23947144675639156</c:v>
                </c:pt>
                <c:pt idx="25661">
                  <c:v>0.23949116995141287</c:v>
                </c:pt>
                <c:pt idx="25662">
                  <c:v>0.23951210026353664</c:v>
                </c:pt>
                <c:pt idx="25663">
                  <c:v>0.23953262764414487</c:v>
                </c:pt>
                <c:pt idx="25664">
                  <c:v>0.2395523496325328</c:v>
                </c:pt>
                <c:pt idx="25665">
                  <c:v>0.23957207123197122</c:v>
                </c:pt>
                <c:pt idx="25666">
                  <c:v>0.23959219491211012</c:v>
                </c:pt>
                <c:pt idx="25667">
                  <c:v>0.23961352557092824</c:v>
                </c:pt>
                <c:pt idx="25668">
                  <c:v>0.23963606313118196</c:v>
                </c:pt>
                <c:pt idx="25669">
                  <c:v>0.23965900262625242</c:v>
                </c:pt>
                <c:pt idx="25670">
                  <c:v>0.23968153916159921</c:v>
                </c:pt>
                <c:pt idx="25671">
                  <c:v>0.23970407518906206</c:v>
                </c:pt>
                <c:pt idx="25672">
                  <c:v>0.23972459862934656</c:v>
                </c:pt>
                <c:pt idx="25673">
                  <c:v>0.23974270719745663</c:v>
                </c:pt>
                <c:pt idx="25674">
                  <c:v>0.23976001063393942</c:v>
                </c:pt>
                <c:pt idx="25675">
                  <c:v>0.23977932574427141</c:v>
                </c:pt>
                <c:pt idx="25676">
                  <c:v>0.23979984764022996</c:v>
                </c:pt>
                <c:pt idx="25677">
                  <c:v>0.23982077149269806</c:v>
                </c:pt>
                <c:pt idx="25678">
                  <c:v>0.23984048779919107</c:v>
                </c:pt>
                <c:pt idx="25679">
                  <c:v>0.23985819190642349</c:v>
                </c:pt>
                <c:pt idx="25680">
                  <c:v>0.23987549334475666</c:v>
                </c:pt>
                <c:pt idx="25681">
                  <c:v>0.23989480622467785</c:v>
                </c:pt>
                <c:pt idx="25682">
                  <c:v>0.23991613042964324</c:v>
                </c:pt>
                <c:pt idx="25683">
                  <c:v>0.23993745417989623</c:v>
                </c:pt>
                <c:pt idx="25684">
                  <c:v>0.23995596121719751</c:v>
                </c:pt>
                <c:pt idx="25685">
                  <c:v>0.23997124938098074</c:v>
                </c:pt>
                <c:pt idx="25686">
                  <c:v>0.23998573268896861</c:v>
                </c:pt>
                <c:pt idx="25687">
                  <c:v>0.24000021578719324</c:v>
                </c:pt>
                <c:pt idx="25688">
                  <c:v>0.24001469867566066</c:v>
                </c:pt>
                <c:pt idx="25689">
                  <c:v>0.24003079052795395</c:v>
                </c:pt>
                <c:pt idx="25690">
                  <c:v>0.24004808898036656</c:v>
                </c:pt>
                <c:pt idx="25691">
                  <c:v>0.24006578941261941</c:v>
                </c:pt>
                <c:pt idx="25692">
                  <c:v>0.24008429407499043</c:v>
                </c:pt>
                <c:pt idx="25693">
                  <c:v>0.24010480971343864</c:v>
                </c:pt>
                <c:pt idx="25694">
                  <c:v>0.24012452042059715</c:v>
                </c:pt>
                <c:pt idx="25695">
                  <c:v>0.24014262174820927</c:v>
                </c:pt>
                <c:pt idx="25696">
                  <c:v>0.24016152722945172</c:v>
                </c:pt>
                <c:pt idx="25697">
                  <c:v>0.24018244351563744</c:v>
                </c:pt>
                <c:pt idx="25698">
                  <c:v>0.24020215269265319</c:v>
                </c:pt>
                <c:pt idx="25699">
                  <c:v>0.2402194481810454</c:v>
                </c:pt>
                <c:pt idx="25700">
                  <c:v>0.24023593894953324</c:v>
                </c:pt>
                <c:pt idx="25701">
                  <c:v>0.2402540382604528</c:v>
                </c:pt>
                <c:pt idx="25702">
                  <c:v>0.24027455041682211</c:v>
                </c:pt>
                <c:pt idx="25703">
                  <c:v>0.2402946599656007</c:v>
                </c:pt>
                <c:pt idx="25704">
                  <c:v>0.24031396475198191</c:v>
                </c:pt>
                <c:pt idx="25705">
                  <c:v>0.24033407350817945</c:v>
                </c:pt>
                <c:pt idx="25706">
                  <c:v>0.24035538834827574</c:v>
                </c:pt>
                <c:pt idx="25707">
                  <c:v>0.24037589842586279</c:v>
                </c:pt>
                <c:pt idx="25708">
                  <c:v>0.24039640808279553</c:v>
                </c:pt>
                <c:pt idx="25709">
                  <c:v>0.24041772159429597</c:v>
                </c:pt>
                <c:pt idx="25710">
                  <c:v>0.24043863252258904</c:v>
                </c:pt>
                <c:pt idx="25711">
                  <c:v>0.24045994513416688</c:v>
                </c:pt>
                <c:pt idx="25712">
                  <c:v>0.24048085517955434</c:v>
                </c:pt>
                <c:pt idx="25713">
                  <c:v>0.24050055847605728</c:v>
                </c:pt>
                <c:pt idx="25714">
                  <c:v>0.24051865299822278</c:v>
                </c:pt>
                <c:pt idx="25715">
                  <c:v>0.24053594301350054</c:v>
                </c:pt>
                <c:pt idx="25716">
                  <c:v>0.24055363481270892</c:v>
                </c:pt>
                <c:pt idx="25717">
                  <c:v>0.24057052214724842</c:v>
                </c:pt>
                <c:pt idx="25718">
                  <c:v>0.24058700712732145</c:v>
                </c:pt>
                <c:pt idx="25719">
                  <c:v>0.24060429596080576</c:v>
                </c:pt>
                <c:pt idx="25720">
                  <c:v>0.24062238860600521</c:v>
                </c:pt>
                <c:pt idx="25721">
                  <c:v>0.24064088297165714</c:v>
                </c:pt>
                <c:pt idx="25722">
                  <c:v>0.2406593769952737</c:v>
                </c:pt>
                <c:pt idx="25723">
                  <c:v>0.24067787067686763</c:v>
                </c:pt>
                <c:pt idx="25724">
                  <c:v>0.24069757009193643</c:v>
                </c:pt>
                <c:pt idx="25725">
                  <c:v>0.24071807315262231</c:v>
                </c:pt>
                <c:pt idx="25726">
                  <c:v>0.24073736976691104</c:v>
                </c:pt>
                <c:pt idx="25727">
                  <c:v>0.24075546000463541</c:v>
                </c:pt>
                <c:pt idx="25728">
                  <c:v>0.24077435390353458</c:v>
                </c:pt>
                <c:pt idx="25729">
                  <c:v>0.24079525737572297</c:v>
                </c:pt>
                <c:pt idx="25730">
                  <c:v>0.24081575843363831</c:v>
                </c:pt>
                <c:pt idx="25731">
                  <c:v>0.24083424922341659</c:v>
                </c:pt>
                <c:pt idx="25732">
                  <c:v>0.24085273967129203</c:v>
                </c:pt>
                <c:pt idx="25733">
                  <c:v>0.24087002391122089</c:v>
                </c:pt>
                <c:pt idx="25734">
                  <c:v>0.2408885136976244</c:v>
                </c:pt>
                <c:pt idx="25735">
                  <c:v>0.24090780702329986</c:v>
                </c:pt>
                <c:pt idx="25736">
                  <c:v>0.24092549224484591</c:v>
                </c:pt>
                <c:pt idx="25737">
                  <c:v>0.24094197137433043</c:v>
                </c:pt>
                <c:pt idx="25738">
                  <c:v>0.24095885215222926</c:v>
                </c:pt>
                <c:pt idx="25739">
                  <c:v>0.24097734029630549</c:v>
                </c:pt>
                <c:pt idx="25740">
                  <c:v>0.24099663190831291</c:v>
                </c:pt>
                <c:pt idx="25741">
                  <c:v>0.24101391366137448</c:v>
                </c:pt>
                <c:pt idx="25742">
                  <c:v>0.24103240078750302</c:v>
                </c:pt>
                <c:pt idx="25743">
                  <c:v>0.241052896984354</c:v>
                </c:pt>
                <c:pt idx="25744">
                  <c:v>0.24107500025525705</c:v>
                </c:pt>
                <c:pt idx="25745">
                  <c:v>0.24109710303761661</c:v>
                </c:pt>
                <c:pt idx="25746">
                  <c:v>0.24111639233936874</c:v>
                </c:pt>
                <c:pt idx="25747">
                  <c:v>0.24113327017318728</c:v>
                </c:pt>
                <c:pt idx="25748">
                  <c:v>0.24115215693519534</c:v>
                </c:pt>
                <c:pt idx="25749">
                  <c:v>0.24117184700940936</c:v>
                </c:pt>
                <c:pt idx="25750">
                  <c:v>0.24119113486947044</c:v>
                </c:pt>
                <c:pt idx="25751">
                  <c:v>0.24120921690041228</c:v>
                </c:pt>
                <c:pt idx="25752">
                  <c:v>0.24122810222810023</c:v>
                </c:pt>
                <c:pt idx="25753">
                  <c:v>0.24124779080701778</c:v>
                </c:pt>
                <c:pt idx="25754">
                  <c:v>0.24126747899830228</c:v>
                </c:pt>
                <c:pt idx="25755">
                  <c:v>0.24128515786016982</c:v>
                </c:pt>
                <c:pt idx="25756">
                  <c:v>0.24129922036801721</c:v>
                </c:pt>
                <c:pt idx="25757">
                  <c:v>0.24131328267811344</c:v>
                </c:pt>
                <c:pt idx="25758">
                  <c:v>0.24133096073024973</c:v>
                </c:pt>
                <c:pt idx="25759">
                  <c:v>0.24135225433266796</c:v>
                </c:pt>
                <c:pt idx="25760">
                  <c:v>0.24137274397485337</c:v>
                </c:pt>
                <c:pt idx="25761">
                  <c:v>0.24139162621456067</c:v>
                </c:pt>
                <c:pt idx="25762">
                  <c:v>0.24140930288180257</c:v>
                </c:pt>
                <c:pt idx="25763">
                  <c:v>0.24142617577269157</c:v>
                </c:pt>
                <c:pt idx="25764">
                  <c:v>0.24144184320217496</c:v>
                </c:pt>
                <c:pt idx="25765">
                  <c:v>0.24145751038619376</c:v>
                </c:pt>
                <c:pt idx="25766">
                  <c:v>0.24147398075088591</c:v>
                </c:pt>
                <c:pt idx="25767">
                  <c:v>0.24149125425656251</c:v>
                </c:pt>
                <c:pt idx="25768">
                  <c:v>0.24150852746387</c:v>
                </c:pt>
                <c:pt idx="25769">
                  <c:v>0.2415241936031774</c:v>
                </c:pt>
                <c:pt idx="25770">
                  <c:v>0.24153985949706064</c:v>
                </c:pt>
                <c:pt idx="25771">
                  <c:v>0.24155793522350932</c:v>
                </c:pt>
                <c:pt idx="25772">
                  <c:v>0.24157801898081138</c:v>
                </c:pt>
                <c:pt idx="25773">
                  <c:v>0.24159890566053319</c:v>
                </c:pt>
                <c:pt idx="25774">
                  <c:v>0.24161979190401042</c:v>
                </c:pt>
                <c:pt idx="25775">
                  <c:v>0.24164107935712623</c:v>
                </c:pt>
                <c:pt idx="25776">
                  <c:v>0.24166196471978107</c:v>
                </c:pt>
                <c:pt idx="25777">
                  <c:v>0.24168003823924392</c:v>
                </c:pt>
                <c:pt idx="25778">
                  <c:v>0.24169650493925937</c:v>
                </c:pt>
                <c:pt idx="25779">
                  <c:v>0.24171457783447578</c:v>
                </c:pt>
                <c:pt idx="25780">
                  <c:v>0.24173465844608349</c:v>
                </c:pt>
                <c:pt idx="25781">
                  <c:v>0.24175393545387491</c:v>
                </c:pt>
                <c:pt idx="25782">
                  <c:v>0.24177200731119441</c:v>
                </c:pt>
                <c:pt idx="25783">
                  <c:v>0.24178726773637449</c:v>
                </c:pt>
                <c:pt idx="25784">
                  <c:v>0.2418017247664668</c:v>
                </c:pt>
                <c:pt idx="25785">
                  <c:v>0.24181497686044853</c:v>
                </c:pt>
                <c:pt idx="25786">
                  <c:v>0.2418286303493567</c:v>
                </c:pt>
                <c:pt idx="25787">
                  <c:v>0.24184228365185012</c:v>
                </c:pt>
                <c:pt idx="25788">
                  <c:v>0.24185633832734899</c:v>
                </c:pt>
                <c:pt idx="25789">
                  <c:v>0.24187240057175871</c:v>
                </c:pt>
                <c:pt idx="25790">
                  <c:v>0.24189087183388847</c:v>
                </c:pt>
                <c:pt idx="25791">
                  <c:v>0.24190894121670534</c:v>
                </c:pt>
                <c:pt idx="25792">
                  <c:v>0.24192379802020791</c:v>
                </c:pt>
                <c:pt idx="25793">
                  <c:v>0.24193664696956554</c:v>
                </c:pt>
                <c:pt idx="25794">
                  <c:v>0.24195070031889046</c:v>
                </c:pt>
                <c:pt idx="25795">
                  <c:v>0.2419659580174037</c:v>
                </c:pt>
                <c:pt idx="25796">
                  <c:v>0.24198041246441487</c:v>
                </c:pt>
                <c:pt idx="25797">
                  <c:v>0.24199486670249826</c:v>
                </c:pt>
                <c:pt idx="25798">
                  <c:v>0.24201012372715369</c:v>
                </c:pt>
                <c:pt idx="25799">
                  <c:v>0.24202538051903633</c:v>
                </c:pt>
                <c:pt idx="25800">
                  <c:v>0.24203903113552241</c:v>
                </c:pt>
                <c:pt idx="25801">
                  <c:v>0.24205107564238398</c:v>
                </c:pt>
                <c:pt idx="25802">
                  <c:v>0.24206352148040569</c:v>
                </c:pt>
                <c:pt idx="25803">
                  <c:v>0.2420775730468443</c:v>
                </c:pt>
                <c:pt idx="25804">
                  <c:v>0.24209242734524716</c:v>
                </c:pt>
                <c:pt idx="25805">
                  <c:v>0.24210527412809171</c:v>
                </c:pt>
                <c:pt idx="25806">
                  <c:v>0.24211771929159009</c:v>
                </c:pt>
                <c:pt idx="25807">
                  <c:v>0.24213257299366467</c:v>
                </c:pt>
                <c:pt idx="25808">
                  <c:v>0.24214943368541156</c:v>
                </c:pt>
                <c:pt idx="25809">
                  <c:v>0.24216348404470944</c:v>
                </c:pt>
                <c:pt idx="25810">
                  <c:v>0.24217512562143664</c:v>
                </c:pt>
                <c:pt idx="25811">
                  <c:v>0.24218756991565724</c:v>
                </c:pt>
                <c:pt idx="25812">
                  <c:v>0.2422004154762924</c:v>
                </c:pt>
                <c:pt idx="25813">
                  <c:v>0.24221285945580498</c:v>
                </c:pt>
                <c:pt idx="25814">
                  <c:v>0.24222650751334521</c:v>
                </c:pt>
                <c:pt idx="25815">
                  <c:v>0.24224055678977754</c:v>
                </c:pt>
                <c:pt idx="25816">
                  <c:v>0.24225460586883066</c:v>
                </c:pt>
                <c:pt idx="25817">
                  <c:v>0.2422678519625879</c:v>
                </c:pt>
                <c:pt idx="25818">
                  <c:v>0.24228190065817673</c:v>
                </c:pt>
                <c:pt idx="25819">
                  <c:v>0.24229795606860971</c:v>
                </c:pt>
                <c:pt idx="25820">
                  <c:v>0.24231441259678438</c:v>
                </c:pt>
                <c:pt idx="25821">
                  <c:v>0.24232805926840123</c:v>
                </c:pt>
                <c:pt idx="25822">
                  <c:v>0.24234050165962828</c:v>
                </c:pt>
                <c:pt idx="25823">
                  <c:v>0.24235214117578591</c:v>
                </c:pt>
                <c:pt idx="25824">
                  <c:v>0.24236418191200487</c:v>
                </c:pt>
                <c:pt idx="25825">
                  <c:v>0.24237702520417412</c:v>
                </c:pt>
                <c:pt idx="25826">
                  <c:v>0.24239067102137041</c:v>
                </c:pt>
                <c:pt idx="25827">
                  <c:v>0.24240431665236076</c:v>
                </c:pt>
                <c:pt idx="25828">
                  <c:v>0.24241756076319645</c:v>
                </c:pt>
                <c:pt idx="25829">
                  <c:v>0.24243040336982832</c:v>
                </c:pt>
                <c:pt idx="25830">
                  <c:v>0.24244324581152996</c:v>
                </c:pt>
                <c:pt idx="25831">
                  <c:v>0.24245689072512758</c:v>
                </c:pt>
                <c:pt idx="25832">
                  <c:v>0.24247053545254421</c:v>
                </c:pt>
                <c:pt idx="25833">
                  <c:v>0.24248217345527862</c:v>
                </c:pt>
                <c:pt idx="25834">
                  <c:v>0.24249140349907136</c:v>
                </c:pt>
                <c:pt idx="25835">
                  <c:v>0.24250143605874044</c:v>
                </c:pt>
                <c:pt idx="25836">
                  <c:v>0.24251186981402562</c:v>
                </c:pt>
                <c:pt idx="25837">
                  <c:v>0.24251989570555171</c:v>
                </c:pt>
                <c:pt idx="25838">
                  <c:v>0.24252511250050121</c:v>
                </c:pt>
                <c:pt idx="25839">
                  <c:v>0.24252992797937648</c:v>
                </c:pt>
                <c:pt idx="25840">
                  <c:v>0.24253795372597181</c:v>
                </c:pt>
                <c:pt idx="25841">
                  <c:v>0.24254838710024956</c:v>
                </c:pt>
                <c:pt idx="25842">
                  <c:v>0.24255882036567297</c:v>
                </c:pt>
                <c:pt idx="25843">
                  <c:v>0.24256845097560384</c:v>
                </c:pt>
                <c:pt idx="25844">
                  <c:v>0.24257968656996676</c:v>
                </c:pt>
                <c:pt idx="25845">
                  <c:v>0.24259212583076198</c:v>
                </c:pt>
                <c:pt idx="25846">
                  <c:v>0.24260456493682359</c:v>
                </c:pt>
                <c:pt idx="25847">
                  <c:v>0.24261780639583191</c:v>
                </c:pt>
                <c:pt idx="25848">
                  <c:v>0.24263305391931345</c:v>
                </c:pt>
                <c:pt idx="25849">
                  <c:v>0.24264629500109408</c:v>
                </c:pt>
                <c:pt idx="25850">
                  <c:v>0.24265752972087187</c:v>
                </c:pt>
                <c:pt idx="25851">
                  <c:v>0.24266876431443271</c:v>
                </c:pt>
                <c:pt idx="25852">
                  <c:v>0.24268080123890218</c:v>
                </c:pt>
                <c:pt idx="25853">
                  <c:v>0.24269243679483446</c:v>
                </c:pt>
                <c:pt idx="25854">
                  <c:v>0.24270367099623721</c:v>
                </c:pt>
                <c:pt idx="25855">
                  <c:v>0.24271330021127588</c:v>
                </c:pt>
                <c:pt idx="25856">
                  <c:v>0.2427225281220145</c:v>
                </c:pt>
                <c:pt idx="25857">
                  <c:v>0.24273135473956253</c:v>
                </c:pt>
                <c:pt idx="25858">
                  <c:v>0.24273937886972688</c:v>
                </c:pt>
                <c:pt idx="25859">
                  <c:v>0.24274539692509664</c:v>
                </c:pt>
                <c:pt idx="25860">
                  <c:v>0.24275261854373406</c:v>
                </c:pt>
                <c:pt idx="25861">
                  <c:v>0.24276144489569079</c:v>
                </c:pt>
                <c:pt idx="25862">
                  <c:v>0.24277147474653271</c:v>
                </c:pt>
                <c:pt idx="25863">
                  <c:v>0.24278190568469529</c:v>
                </c:pt>
                <c:pt idx="25864">
                  <c:v>0.24279313888103757</c:v>
                </c:pt>
                <c:pt idx="25865">
                  <c:v>0.24280437195119609</c:v>
                </c:pt>
                <c:pt idx="25866">
                  <c:v>0.24281520372077636</c:v>
                </c:pt>
                <c:pt idx="25867">
                  <c:v>0.24282683771297495</c:v>
                </c:pt>
                <c:pt idx="25868">
                  <c:v>0.24283847156982527</c:v>
                </c:pt>
                <c:pt idx="25869">
                  <c:v>0.2428476983255714</c:v>
                </c:pt>
                <c:pt idx="25870">
                  <c:v>0.24285612268038126</c:v>
                </c:pt>
                <c:pt idx="25871">
                  <c:v>0.24286735504306492</c:v>
                </c:pt>
                <c:pt idx="25872">
                  <c:v>0.24288059302282899</c:v>
                </c:pt>
                <c:pt idx="25873">
                  <c:v>0.24289342968433444</c:v>
                </c:pt>
                <c:pt idx="25874">
                  <c:v>0.24290345821148293</c:v>
                </c:pt>
                <c:pt idx="25875">
                  <c:v>0.24291107982485396</c:v>
                </c:pt>
                <c:pt idx="25876">
                  <c:v>0.24291990477829256</c:v>
                </c:pt>
                <c:pt idx="25877">
                  <c:v>0.24292913078270886</c:v>
                </c:pt>
                <c:pt idx="25878">
                  <c:v>0.24293755445153331</c:v>
                </c:pt>
                <c:pt idx="25879">
                  <c:v>0.24294597804940052</c:v>
                </c:pt>
                <c:pt idx="25880">
                  <c:v>0.24295480269487041</c:v>
                </c:pt>
                <c:pt idx="25881">
                  <c:v>0.24296402837732531</c:v>
                </c:pt>
                <c:pt idx="25882">
                  <c:v>0.24297485841769143</c:v>
                </c:pt>
                <c:pt idx="25883">
                  <c:v>0.24298729276384251</c:v>
                </c:pt>
                <c:pt idx="25884">
                  <c:v>0.24299852365328078</c:v>
                </c:pt>
                <c:pt idx="25885">
                  <c:v>0.24300774893239094</c:v>
                </c:pt>
                <c:pt idx="25886">
                  <c:v>0.2430149686566774</c:v>
                </c:pt>
                <c:pt idx="25887">
                  <c:v>0.24302339160246664</c:v>
                </c:pt>
                <c:pt idx="25888">
                  <c:v>0.24303261665216641</c:v>
                </c:pt>
                <c:pt idx="25889">
                  <c:v>0.24304184161676581</c:v>
                </c:pt>
                <c:pt idx="25890">
                  <c:v>0.24305307189359221</c:v>
                </c:pt>
                <c:pt idx="25891">
                  <c:v>0.24306710956227279</c:v>
                </c:pt>
                <c:pt idx="25892">
                  <c:v>0.24308154810162211</c:v>
                </c:pt>
                <c:pt idx="25893">
                  <c:v>0.24309317899560259</c:v>
                </c:pt>
                <c:pt idx="25894">
                  <c:v>0.24310200234217791</c:v>
                </c:pt>
                <c:pt idx="25895">
                  <c:v>0.2431092213860154</c:v>
                </c:pt>
                <c:pt idx="25896">
                  <c:v>0.24311644037773919</c:v>
                </c:pt>
                <c:pt idx="25897">
                  <c:v>0.24312446141853303</c:v>
                </c:pt>
                <c:pt idx="25898">
                  <c:v>0.24313288344212508</c:v>
                </c:pt>
                <c:pt idx="25899">
                  <c:v>0.2431405033071129</c:v>
                </c:pt>
                <c:pt idx="25900">
                  <c:v>0.24314852415490071</c:v>
                </c:pt>
                <c:pt idx="25901">
                  <c:v>0.24315935219736545</c:v>
                </c:pt>
                <c:pt idx="25902">
                  <c:v>0.2431701801225844</c:v>
                </c:pt>
                <c:pt idx="25903">
                  <c:v>0.24317900278978088</c:v>
                </c:pt>
                <c:pt idx="25904">
                  <c:v>0.24318862742885686</c:v>
                </c:pt>
                <c:pt idx="25905">
                  <c:v>0.24319905401665595</c:v>
                </c:pt>
                <c:pt idx="25906">
                  <c:v>0.24320667337745189</c:v>
                </c:pt>
                <c:pt idx="25907">
                  <c:v>0.24321308963625182</c:v>
                </c:pt>
                <c:pt idx="25908">
                  <c:v>0.24322110990185877</c:v>
                </c:pt>
                <c:pt idx="25909">
                  <c:v>0.24322993211973246</c:v>
                </c:pt>
                <c:pt idx="25910">
                  <c:v>0.24323674923478139</c:v>
                </c:pt>
                <c:pt idx="25911">
                  <c:v>0.24324436830837054</c:v>
                </c:pt>
                <c:pt idx="25912">
                  <c:v>0.24325479431500141</c:v>
                </c:pt>
                <c:pt idx="25913">
                  <c:v>0.24326522021293201</c:v>
                </c:pt>
                <c:pt idx="25914">
                  <c:v>0.24327404204166517</c:v>
                </c:pt>
                <c:pt idx="25915">
                  <c:v>0.24328125984365181</c:v>
                </c:pt>
                <c:pt idx="25916">
                  <c:v>0.24328847759354241</c:v>
                </c:pt>
                <c:pt idx="25917">
                  <c:v>0.24329729921710638</c:v>
                </c:pt>
                <c:pt idx="25918">
                  <c:v>0.24330531880736156</c:v>
                </c:pt>
                <c:pt idx="25919">
                  <c:v>0.2433125363836029</c:v>
                </c:pt>
                <c:pt idx="25920">
                  <c:v>0.24332095682337851</c:v>
                </c:pt>
                <c:pt idx="25921">
                  <c:v>0.24333138203153204</c:v>
                </c:pt>
                <c:pt idx="25922">
                  <c:v>0.24334341098281226</c:v>
                </c:pt>
                <c:pt idx="25923">
                  <c:v>0.24335423691525071</c:v>
                </c:pt>
                <c:pt idx="25924">
                  <c:v>0.24336185509374825</c:v>
                </c:pt>
                <c:pt idx="25925">
                  <c:v>0.24336666654500239</c:v>
                </c:pt>
                <c:pt idx="25926">
                  <c:v>0.24337027511825063</c:v>
                </c:pt>
                <c:pt idx="25927">
                  <c:v>0.24337588842853192</c:v>
                </c:pt>
                <c:pt idx="25928">
                  <c:v>0.24338511022701922</c:v>
                </c:pt>
                <c:pt idx="25929">
                  <c:v>0.24339553476638504</c:v>
                </c:pt>
                <c:pt idx="25930">
                  <c:v>0.24340676107186426</c:v>
                </c:pt>
                <c:pt idx="25931">
                  <c:v>0.24341638351910946</c:v>
                </c:pt>
                <c:pt idx="25932">
                  <c:v>0.2434240012241792</c:v>
                </c:pt>
                <c:pt idx="25933">
                  <c:v>0.24342961423288831</c:v>
                </c:pt>
                <c:pt idx="25934">
                  <c:v>0.24343322257899297</c:v>
                </c:pt>
                <c:pt idx="25935">
                  <c:v>0.24343723183717222</c:v>
                </c:pt>
                <c:pt idx="25936">
                  <c:v>0.24344364661682444</c:v>
                </c:pt>
                <c:pt idx="25937">
                  <c:v>0.24345326870914824</c:v>
                </c:pt>
                <c:pt idx="25938">
                  <c:v>0.24346409345234665</c:v>
                </c:pt>
                <c:pt idx="25939">
                  <c:v>0.24347491807837071</c:v>
                </c:pt>
                <c:pt idx="25940">
                  <c:v>0.24348333715093801</c:v>
                </c:pt>
                <c:pt idx="25941">
                  <c:v>0.24348975163484241</c:v>
                </c:pt>
                <c:pt idx="25942">
                  <c:v>0.24349536427450691</c:v>
                </c:pt>
                <c:pt idx="25943">
                  <c:v>0.24350177868126449</c:v>
                </c:pt>
                <c:pt idx="25944">
                  <c:v>0.2435097966318524</c:v>
                </c:pt>
                <c:pt idx="25945">
                  <c:v>0.24351941808769906</c:v>
                </c:pt>
                <c:pt idx="25946">
                  <c:v>0.24352984122706844</c:v>
                </c:pt>
                <c:pt idx="25947">
                  <c:v>0.2435390616059499</c:v>
                </c:pt>
                <c:pt idx="25948">
                  <c:v>0.24354788101924277</c:v>
                </c:pt>
                <c:pt idx="25949">
                  <c:v>0.24355589860019394</c:v>
                </c:pt>
                <c:pt idx="25950">
                  <c:v>0.24356271349346192</c:v>
                </c:pt>
                <c:pt idx="25951">
                  <c:v>0.24356792485109488</c:v>
                </c:pt>
                <c:pt idx="25952">
                  <c:v>0.24357233444018722</c:v>
                </c:pt>
                <c:pt idx="25953">
                  <c:v>0.24357554140185947</c:v>
                </c:pt>
                <c:pt idx="25954">
                  <c:v>0.2435787483532473</c:v>
                </c:pt>
                <c:pt idx="25955">
                  <c:v>0.24358436049342908</c:v>
                </c:pt>
                <c:pt idx="25956">
                  <c:v>0.24358997260211471</c:v>
                </c:pt>
                <c:pt idx="25957">
                  <c:v>0.24359358036963821</c:v>
                </c:pt>
                <c:pt idx="25958">
                  <c:v>0.24359758898495421</c:v>
                </c:pt>
                <c:pt idx="25959">
                  <c:v>0.24360400273603669</c:v>
                </c:pt>
                <c:pt idx="25960">
                  <c:v>0.24361001559031656</c:v>
                </c:pt>
                <c:pt idx="25961">
                  <c:v>0.24361562755502544</c:v>
                </c:pt>
                <c:pt idx="25962">
                  <c:v>0.24362123948824016</c:v>
                </c:pt>
                <c:pt idx="25963">
                  <c:v>0.24362725223887902</c:v>
                </c:pt>
                <c:pt idx="25964">
                  <c:v>0.24363406664589843</c:v>
                </c:pt>
                <c:pt idx="25965">
                  <c:v>0.24363887678760121</c:v>
                </c:pt>
                <c:pt idx="25966">
                  <c:v>0.24364248437869457</c:v>
                </c:pt>
                <c:pt idx="25967">
                  <c:v>0.24364649279797851</c:v>
                </c:pt>
                <c:pt idx="25968">
                  <c:v>0.24365170371902661</c:v>
                </c:pt>
                <c:pt idx="25969">
                  <c:v>0.24365771628649521</c:v>
                </c:pt>
                <c:pt idx="25970">
                  <c:v>0.24366533215339251</c:v>
                </c:pt>
                <c:pt idx="25971">
                  <c:v>0.24367214630092543</c:v>
                </c:pt>
                <c:pt idx="25972">
                  <c:v>0.2436769562594637</c:v>
                </c:pt>
                <c:pt idx="25973">
                  <c:v>0.24368096454057231</c:v>
                </c:pt>
                <c:pt idx="25974">
                  <c:v>0.24368657610713323</c:v>
                </c:pt>
                <c:pt idx="25975">
                  <c:v>0.24369579504097971</c:v>
                </c:pt>
                <c:pt idx="25976">
                  <c:v>0.2437058155248529</c:v>
                </c:pt>
                <c:pt idx="25977">
                  <c:v>0.24371262939653296</c:v>
                </c:pt>
                <c:pt idx="25978">
                  <c:v>0.24371703834758551</c:v>
                </c:pt>
                <c:pt idx="25979">
                  <c:v>0.24371984403358871</c:v>
                </c:pt>
                <c:pt idx="25980">
                  <c:v>0.24372104646803749</c:v>
                </c:pt>
                <c:pt idx="25981">
                  <c:v>0.24372345133259757</c:v>
                </c:pt>
                <c:pt idx="25982">
                  <c:v>0.24372946346869551</c:v>
                </c:pt>
                <c:pt idx="25983">
                  <c:v>0.24373627717924398</c:v>
                </c:pt>
                <c:pt idx="25984">
                  <c:v>0.24374309084336601</c:v>
                </c:pt>
                <c:pt idx="25985">
                  <c:v>0.24374910286139032</c:v>
                </c:pt>
                <c:pt idx="25986">
                  <c:v>0.24375431324777419</c:v>
                </c:pt>
                <c:pt idx="25987">
                  <c:v>0.24375711882919804</c:v>
                </c:pt>
                <c:pt idx="25988">
                  <c:v>0.24376032519832977</c:v>
                </c:pt>
                <c:pt idx="25989">
                  <c:v>0.2437635315571805</c:v>
                </c:pt>
                <c:pt idx="25990">
                  <c:v>0.24376753949128693</c:v>
                </c:pt>
                <c:pt idx="25991">
                  <c:v>0.2437727497816102</c:v>
                </c:pt>
                <c:pt idx="25992">
                  <c:v>0.24377836083313734</c:v>
                </c:pt>
                <c:pt idx="25993">
                  <c:v>0.24378437263912192</c:v>
                </c:pt>
                <c:pt idx="25994">
                  <c:v>0.24378717813621284</c:v>
                </c:pt>
                <c:pt idx="25995">
                  <c:v>0.24378838048969967</c:v>
                </c:pt>
                <c:pt idx="25996">
                  <c:v>0.24378878127387391</c:v>
                </c:pt>
                <c:pt idx="25997">
                  <c:v>0.24379038440896497</c:v>
                </c:pt>
                <c:pt idx="25998">
                  <c:v>0.24379118597554669</c:v>
                </c:pt>
                <c:pt idx="25999">
                  <c:v>0.24378958284174082</c:v>
                </c:pt>
                <c:pt idx="26000">
                  <c:v>0.24378797970536475</c:v>
                </c:pt>
                <c:pt idx="26001">
                  <c:v>0.24378757892086889</c:v>
                </c:pt>
                <c:pt idx="26002">
                  <c:v>0.24378878127387391</c:v>
                </c:pt>
                <c:pt idx="26003">
                  <c:v>0.24379038440896497</c:v>
                </c:pt>
                <c:pt idx="26004">
                  <c:v>0.24379519379881767</c:v>
                </c:pt>
                <c:pt idx="26005">
                  <c:v>0.24380320939717212</c:v>
                </c:pt>
                <c:pt idx="26006">
                  <c:v>0.24381162570629591</c:v>
                </c:pt>
                <c:pt idx="26007">
                  <c:v>0.24381683576692334</c:v>
                </c:pt>
                <c:pt idx="26008">
                  <c:v>0.24382004194458615</c:v>
                </c:pt>
                <c:pt idx="26009">
                  <c:v>0.2438244504220885</c:v>
                </c:pt>
                <c:pt idx="26010">
                  <c:v>0.24382925964810759</c:v>
                </c:pt>
                <c:pt idx="26011">
                  <c:v>0.24383366808497403</c:v>
                </c:pt>
                <c:pt idx="26012">
                  <c:v>0.24383607267870988</c:v>
                </c:pt>
                <c:pt idx="26013">
                  <c:v>0.24383927879469691</c:v>
                </c:pt>
                <c:pt idx="26014">
                  <c:v>0.24384288566289544</c:v>
                </c:pt>
                <c:pt idx="26015">
                  <c:v>0.24384488947293992</c:v>
                </c:pt>
                <c:pt idx="26016">
                  <c:v>0.24384649251808443</c:v>
                </c:pt>
                <c:pt idx="26017">
                  <c:v>0.24384849632090133</c:v>
                </c:pt>
                <c:pt idx="26018">
                  <c:v>0.24385050011970286</c:v>
                </c:pt>
                <c:pt idx="26019">
                  <c:v>0.24385290467296517</c:v>
                </c:pt>
                <c:pt idx="26020">
                  <c:v>0.24385651149201701</c:v>
                </c:pt>
                <c:pt idx="26021">
                  <c:v>0.24386011829806006</c:v>
                </c:pt>
                <c:pt idx="26022">
                  <c:v>0.24386292358265521</c:v>
                </c:pt>
                <c:pt idx="26023">
                  <c:v>0.24386492735254786</c:v>
                </c:pt>
                <c:pt idx="26024">
                  <c:v>0.24386733187111953</c:v>
                </c:pt>
                <c:pt idx="26025">
                  <c:v>0.24387053788688709</c:v>
                </c:pt>
                <c:pt idx="26026">
                  <c:v>0.24387254164152256</c:v>
                </c:pt>
                <c:pt idx="26027">
                  <c:v>0.24387294239196791</c:v>
                </c:pt>
                <c:pt idx="26028">
                  <c:v>0.24387214089091674</c:v>
                </c:pt>
                <c:pt idx="26029">
                  <c:v>0.24387334314225259</c:v>
                </c:pt>
                <c:pt idx="26030">
                  <c:v>0.24387614838974855</c:v>
                </c:pt>
                <c:pt idx="26031">
                  <c:v>0.24387815213314201</c:v>
                </c:pt>
                <c:pt idx="26032">
                  <c:v>0.24387895362937509</c:v>
                </c:pt>
                <c:pt idx="26033">
                  <c:v>0.24387855288133889</c:v>
                </c:pt>
                <c:pt idx="26034">
                  <c:v>0.24387614838974855</c:v>
                </c:pt>
                <c:pt idx="26035">
                  <c:v>0.24387414464234025</c:v>
                </c:pt>
                <c:pt idx="26036">
                  <c:v>0.24387374389237679</c:v>
                </c:pt>
                <c:pt idx="26037">
                  <c:v>0.24387414464234025</c:v>
                </c:pt>
                <c:pt idx="26038">
                  <c:v>0.24387574764058789</c:v>
                </c:pt>
                <c:pt idx="26039">
                  <c:v>0.24387654913874818</c:v>
                </c:pt>
                <c:pt idx="26040">
                  <c:v>0.24387654913874818</c:v>
                </c:pt>
                <c:pt idx="26041">
                  <c:v>0.2438773506362665</c:v>
                </c:pt>
                <c:pt idx="26042">
                  <c:v>0.24387975512496576</c:v>
                </c:pt>
                <c:pt idx="26043">
                  <c:v>0.24388175886113242</c:v>
                </c:pt>
                <c:pt idx="26044">
                  <c:v>0.24388215960788381</c:v>
                </c:pt>
                <c:pt idx="26045">
                  <c:v>0.24388135811422051</c:v>
                </c:pt>
                <c:pt idx="26046">
                  <c:v>0.24388215960788381</c:v>
                </c:pt>
                <c:pt idx="26047">
                  <c:v>0.24388175886113242</c:v>
                </c:pt>
                <c:pt idx="26048">
                  <c:v>0.24388055661991417</c:v>
                </c:pt>
                <c:pt idx="26049">
                  <c:v>0.24387815213314201</c:v>
                </c:pt>
                <c:pt idx="26050">
                  <c:v>0.2438773506362665</c:v>
                </c:pt>
                <c:pt idx="26051">
                  <c:v>0.24387775138478437</c:v>
                </c:pt>
                <c:pt idx="26052">
                  <c:v>0.24387975512496576</c:v>
                </c:pt>
                <c:pt idx="26053">
                  <c:v>0.24388336184717493</c:v>
                </c:pt>
                <c:pt idx="26054">
                  <c:v>0.24388696855637537</c:v>
                </c:pt>
                <c:pt idx="26055">
                  <c:v>0.2438901745091884</c:v>
                </c:pt>
                <c:pt idx="26056">
                  <c:v>0.24389297970946874</c:v>
                </c:pt>
                <c:pt idx="26057">
                  <c:v>0.24389618564301044</c:v>
                </c:pt>
                <c:pt idx="26058">
                  <c:v>0.24390059378484841</c:v>
                </c:pt>
                <c:pt idx="26059">
                  <c:v>0.24390420043189925</c:v>
                </c:pt>
                <c:pt idx="26060">
                  <c:v>0.24390820780225492</c:v>
                </c:pt>
                <c:pt idx="26061">
                  <c:v>0.24391261589109792</c:v>
                </c:pt>
                <c:pt idx="26062">
                  <c:v>0.24391461956142135</c:v>
                </c:pt>
                <c:pt idx="26063">
                  <c:v>0.24391341735970881</c:v>
                </c:pt>
                <c:pt idx="26064">
                  <c:v>0.24391181442184429</c:v>
                </c:pt>
                <c:pt idx="26065">
                  <c:v>0.24391261589109792</c:v>
                </c:pt>
                <c:pt idx="26066">
                  <c:v>0.24391582176168791</c:v>
                </c:pt>
                <c:pt idx="26067">
                  <c:v>0.24391822615788603</c:v>
                </c:pt>
                <c:pt idx="26068">
                  <c:v>0.24391902762200077</c:v>
                </c:pt>
                <c:pt idx="26069">
                  <c:v>0.24391902762200077</c:v>
                </c:pt>
                <c:pt idx="26070">
                  <c:v>0.24392143201049069</c:v>
                </c:pt>
                <c:pt idx="26071">
                  <c:v>0.24392584004104048</c:v>
                </c:pt>
                <c:pt idx="26072">
                  <c:v>0.2439294465970383</c:v>
                </c:pt>
                <c:pt idx="26073">
                  <c:v>0.24393345386622453</c:v>
                </c:pt>
                <c:pt idx="26074">
                  <c:v>0.24393545749479581</c:v>
                </c:pt>
                <c:pt idx="26075">
                  <c:v>0.24393625894510026</c:v>
                </c:pt>
                <c:pt idx="26076">
                  <c:v>0.24393625894510026</c:v>
                </c:pt>
                <c:pt idx="26077">
                  <c:v>0.24393385459225986</c:v>
                </c:pt>
                <c:pt idx="26078">
                  <c:v>0.24393145023363841</c:v>
                </c:pt>
                <c:pt idx="26079">
                  <c:v>0.24393145023363841</c:v>
                </c:pt>
                <c:pt idx="26080">
                  <c:v>0.24393265241367171</c:v>
                </c:pt>
                <c:pt idx="26081">
                  <c:v>0.24393465604384879</c:v>
                </c:pt>
                <c:pt idx="26082">
                  <c:v>0.24393826256805132</c:v>
                </c:pt>
                <c:pt idx="26083">
                  <c:v>0.24394267052441251</c:v>
                </c:pt>
                <c:pt idx="26084">
                  <c:v>0.24394347196893601</c:v>
                </c:pt>
                <c:pt idx="26085">
                  <c:v>0.2439402661869878</c:v>
                </c:pt>
                <c:pt idx="26086">
                  <c:v>0.24393585822002822</c:v>
                </c:pt>
                <c:pt idx="26087">
                  <c:v>0.24393185096047687</c:v>
                </c:pt>
                <c:pt idx="26088">
                  <c:v>0.24392984732467921</c:v>
                </c:pt>
                <c:pt idx="26089">
                  <c:v>0.24392984732467921</c:v>
                </c:pt>
                <c:pt idx="26090">
                  <c:v>0.24393024805215988</c:v>
                </c:pt>
                <c:pt idx="26091">
                  <c:v>0.24393024805215988</c:v>
                </c:pt>
                <c:pt idx="26092">
                  <c:v>0.24392984732467921</c:v>
                </c:pt>
                <c:pt idx="26093">
                  <c:v>0.24393024805215988</c:v>
                </c:pt>
                <c:pt idx="26094">
                  <c:v>0.24393225168715452</c:v>
                </c:pt>
                <c:pt idx="26095">
                  <c:v>0.24393385459225986</c:v>
                </c:pt>
                <c:pt idx="26096">
                  <c:v>0.24393345386622453</c:v>
                </c:pt>
                <c:pt idx="26097">
                  <c:v>0.24393225168715452</c:v>
                </c:pt>
                <c:pt idx="26098">
                  <c:v>0.24393185096047687</c:v>
                </c:pt>
                <c:pt idx="26099">
                  <c:v>0.24393345386622453</c:v>
                </c:pt>
                <c:pt idx="26100">
                  <c:v>0.24393866329215946</c:v>
                </c:pt>
                <c:pt idx="26101">
                  <c:v>0.2439446741345169</c:v>
                </c:pt>
                <c:pt idx="26102">
                  <c:v>0.24394988350200197</c:v>
                </c:pt>
                <c:pt idx="26103">
                  <c:v>0.24395549355971324</c:v>
                </c:pt>
                <c:pt idx="26104">
                  <c:v>0.24396110358595224</c:v>
                </c:pt>
                <c:pt idx="26105">
                  <c:v>0.2439655114416325</c:v>
                </c:pt>
                <c:pt idx="26106">
                  <c:v>0.24396991927788378</c:v>
                </c:pt>
                <c:pt idx="26107">
                  <c:v>0.24397512851385905</c:v>
                </c:pt>
                <c:pt idx="26108">
                  <c:v>0.24397993701528978</c:v>
                </c:pt>
                <c:pt idx="26109">
                  <c:v>0.24398314267006488</c:v>
                </c:pt>
                <c:pt idx="26110">
                  <c:v>0.24398594760956319</c:v>
                </c:pt>
                <c:pt idx="26111">
                  <c:v>0.24398835183715706</c:v>
                </c:pt>
                <c:pt idx="26112">
                  <c:v>0.24399035535573638</c:v>
                </c:pt>
                <c:pt idx="26113">
                  <c:v>0.24399235887030185</c:v>
                </c:pt>
                <c:pt idx="26114">
                  <c:v>0.24399316027500384</c:v>
                </c:pt>
                <c:pt idx="26115">
                  <c:v>0.2439911567620443</c:v>
                </c:pt>
                <c:pt idx="26116">
                  <c:v>0.24399035535573638</c:v>
                </c:pt>
                <c:pt idx="26117">
                  <c:v>0.2439911567620443</c:v>
                </c:pt>
                <c:pt idx="26118">
                  <c:v>0.24399275957273314</c:v>
                </c:pt>
                <c:pt idx="26119">
                  <c:v>0.24399356097711394</c:v>
                </c:pt>
                <c:pt idx="26120">
                  <c:v>0.24399436238085284</c:v>
                </c:pt>
                <c:pt idx="26121">
                  <c:v>0.24399476308248139</c:v>
                </c:pt>
                <c:pt idx="26122">
                  <c:v>0.24399476308248139</c:v>
                </c:pt>
                <c:pt idx="26123">
                  <c:v>0.24399436238085284</c:v>
                </c:pt>
                <c:pt idx="26124">
                  <c:v>0.24399396167906373</c:v>
                </c:pt>
                <c:pt idx="26125">
                  <c:v>0.24399476308248139</c:v>
                </c:pt>
                <c:pt idx="26126">
                  <c:v>0.24399676658821562</c:v>
                </c:pt>
                <c:pt idx="26127">
                  <c:v>0.24399997218904146</c:v>
                </c:pt>
                <c:pt idx="26128">
                  <c:v>0.24400478057101296</c:v>
                </c:pt>
                <c:pt idx="26129">
                  <c:v>0.24401119171100988</c:v>
                </c:pt>
                <c:pt idx="26130">
                  <c:v>0.24401680142479032</c:v>
                </c:pt>
                <c:pt idx="26131">
                  <c:v>0.24402040765274571</c:v>
                </c:pt>
                <c:pt idx="26132">
                  <c:v>0.24402241110710196</c:v>
                </c:pt>
                <c:pt idx="26133">
                  <c:v>0.24402441455744425</c:v>
                </c:pt>
                <c:pt idx="26134">
                  <c:v>0.24402561662572261</c:v>
                </c:pt>
                <c:pt idx="26135">
                  <c:v>0.24402641800377239</c:v>
                </c:pt>
                <c:pt idx="26136">
                  <c:v>0.24402641800377239</c:v>
                </c:pt>
                <c:pt idx="26137">
                  <c:v>0.24402842144608691</c:v>
                </c:pt>
                <c:pt idx="26138">
                  <c:v>0.24403162694544156</c:v>
                </c:pt>
                <c:pt idx="26139">
                  <c:v>0.24403322969126584</c:v>
                </c:pt>
                <c:pt idx="26140">
                  <c:v>0.24403282900505038</c:v>
                </c:pt>
                <c:pt idx="26141">
                  <c:v>0.24403483243452129</c:v>
                </c:pt>
                <c:pt idx="26142">
                  <c:v>0.24403843859745397</c:v>
                </c:pt>
                <c:pt idx="26143">
                  <c:v>0.24404164406469864</c:v>
                </c:pt>
                <c:pt idx="26144">
                  <c:v>0.24404404815838932</c:v>
                </c:pt>
                <c:pt idx="26145">
                  <c:v>0.24404725360765306</c:v>
                </c:pt>
                <c:pt idx="26146">
                  <c:v>0.24405166108361362</c:v>
                </c:pt>
                <c:pt idx="26147">
                  <c:v>0.2440552671858599</c:v>
                </c:pt>
                <c:pt idx="26148">
                  <c:v>0.24405767124679956</c:v>
                </c:pt>
                <c:pt idx="26149">
                  <c:v>0.24406087665239576</c:v>
                </c:pt>
                <c:pt idx="26150">
                  <c:v>0.24406328069985009</c:v>
                </c:pt>
                <c:pt idx="26151">
                  <c:v>0.24406368137386381</c:v>
                </c:pt>
                <c:pt idx="26152">
                  <c:v>0.24406528406831393</c:v>
                </c:pt>
                <c:pt idx="26153">
                  <c:v>0.24407009213625175</c:v>
                </c:pt>
                <c:pt idx="26154">
                  <c:v>0.24407690352625816</c:v>
                </c:pt>
                <c:pt idx="26155">
                  <c:v>0.24408411553569628</c:v>
                </c:pt>
                <c:pt idx="26156">
                  <c:v>0.24409212881851389</c:v>
                </c:pt>
                <c:pt idx="26157">
                  <c:v>0.24409894005842225</c:v>
                </c:pt>
                <c:pt idx="26158">
                  <c:v>0.24410334730658223</c:v>
                </c:pt>
                <c:pt idx="26159">
                  <c:v>0.24410855584754779</c:v>
                </c:pt>
                <c:pt idx="26160">
                  <c:v>0.24411336370743741</c:v>
                </c:pt>
                <c:pt idx="26161">
                  <c:v>0.24411656893452147</c:v>
                </c:pt>
                <c:pt idx="26162">
                  <c:v>0.24412057545392968</c:v>
                </c:pt>
                <c:pt idx="26163">
                  <c:v>0.2441257839051629</c:v>
                </c:pt>
                <c:pt idx="26164">
                  <c:v>0.24413339620816696</c:v>
                </c:pt>
                <c:pt idx="26165">
                  <c:v>0.24414140909609625</c:v>
                </c:pt>
                <c:pt idx="26166">
                  <c:v>0.24414982255931991</c:v>
                </c:pt>
                <c:pt idx="26167">
                  <c:v>0.24415743467933756</c:v>
                </c:pt>
                <c:pt idx="26168">
                  <c:v>0.24416504674141118</c:v>
                </c:pt>
                <c:pt idx="26169">
                  <c:v>0.24417105622317117</c:v>
                </c:pt>
                <c:pt idx="26170">
                  <c:v>0.24417626441148504</c:v>
                </c:pt>
                <c:pt idx="26171">
                  <c:v>0.24418267445217279</c:v>
                </c:pt>
                <c:pt idx="26172">
                  <c:v>0.24418988569883324</c:v>
                </c:pt>
                <c:pt idx="26173">
                  <c:v>0.24419869937413191</c:v>
                </c:pt>
                <c:pt idx="26174">
                  <c:v>0.24420831420404571</c:v>
                </c:pt>
                <c:pt idx="26175">
                  <c:v>0.24421672710438719</c:v>
                </c:pt>
                <c:pt idx="26176">
                  <c:v>0.24422273627558388</c:v>
                </c:pt>
                <c:pt idx="26177">
                  <c:v>0.24422674236965436</c:v>
                </c:pt>
                <c:pt idx="26178">
                  <c:v>0.24423275148066859</c:v>
                </c:pt>
                <c:pt idx="26179">
                  <c:v>0.24424116417542535</c:v>
                </c:pt>
                <c:pt idx="26180">
                  <c:v>0.24424917619987149</c:v>
                </c:pt>
                <c:pt idx="26181">
                  <c:v>0.24425638696698887</c:v>
                </c:pt>
                <c:pt idx="26182">
                  <c:v>0.24426479946291033</c:v>
                </c:pt>
                <c:pt idx="26183">
                  <c:v>0.24427441365730698</c:v>
                </c:pt>
                <c:pt idx="26184">
                  <c:v>0.24428362717353533</c:v>
                </c:pt>
                <c:pt idx="26185">
                  <c:v>0.24429284060487572</c:v>
                </c:pt>
                <c:pt idx="26186">
                  <c:v>0.24430245452968441</c:v>
                </c:pt>
                <c:pt idx="26187">
                  <c:v>0.24431126721289817</c:v>
                </c:pt>
                <c:pt idx="26188">
                  <c:v>0.24431967924715434</c:v>
                </c:pt>
                <c:pt idx="26189">
                  <c:v>0.24432969348138694</c:v>
                </c:pt>
                <c:pt idx="26190">
                  <c:v>0.24433890648831039</c:v>
                </c:pt>
                <c:pt idx="26191">
                  <c:v>0.24434771885029191</c:v>
                </c:pt>
                <c:pt idx="26192">
                  <c:v>0.24435733224752229</c:v>
                </c:pt>
                <c:pt idx="26193">
                  <c:v>0.24436734610469799</c:v>
                </c:pt>
                <c:pt idx="26194">
                  <c:v>0.24437575766723171</c:v>
                </c:pt>
                <c:pt idx="26195">
                  <c:v>0.24438497024977687</c:v>
                </c:pt>
                <c:pt idx="26196">
                  <c:v>0.24439618545310682</c:v>
                </c:pt>
                <c:pt idx="26197">
                  <c:v>0.24440699999433926</c:v>
                </c:pt>
                <c:pt idx="26198">
                  <c:v>0.24441581175627913</c:v>
                </c:pt>
                <c:pt idx="26199">
                  <c:v>0.24442462344057225</c:v>
                </c:pt>
                <c:pt idx="26200">
                  <c:v>0.24443303452133056</c:v>
                </c:pt>
                <c:pt idx="26201">
                  <c:v>0.24444064448581782</c:v>
                </c:pt>
                <c:pt idx="26202">
                  <c:v>0.24444785387243945</c:v>
                </c:pt>
                <c:pt idx="26203">
                  <c:v>0.24445666527439341</c:v>
                </c:pt>
                <c:pt idx="26204">
                  <c:v>0.24446828018561662</c:v>
                </c:pt>
                <c:pt idx="26205">
                  <c:v>0.24448069597601871</c:v>
                </c:pt>
                <c:pt idx="26206">
                  <c:v>0.24449231060813259</c:v>
                </c:pt>
                <c:pt idx="26207">
                  <c:v>0.24450352460768962</c:v>
                </c:pt>
                <c:pt idx="26208">
                  <c:v>0.24451553946766877</c:v>
                </c:pt>
                <c:pt idx="26209">
                  <c:v>0.24452835515920168</c:v>
                </c:pt>
                <c:pt idx="26210">
                  <c:v>0.24454077020375245</c:v>
                </c:pt>
                <c:pt idx="26211">
                  <c:v>0.24455198365990025</c:v>
                </c:pt>
                <c:pt idx="26212">
                  <c:v>0.24456359746406789</c:v>
                </c:pt>
                <c:pt idx="26213">
                  <c:v>0.2445752111333567</c:v>
                </c:pt>
                <c:pt idx="26214">
                  <c:v>0.24458762559620642</c:v>
                </c:pt>
                <c:pt idx="26215">
                  <c:v>0.2446016417400009</c:v>
                </c:pt>
                <c:pt idx="26216">
                  <c:v>0.24461685904512073</c:v>
                </c:pt>
                <c:pt idx="26217">
                  <c:v>0.24463287701087127</c:v>
                </c:pt>
                <c:pt idx="26218">
                  <c:v>0.24464769340076206</c:v>
                </c:pt>
                <c:pt idx="26219">
                  <c:v>0.2446613082681974</c:v>
                </c:pt>
                <c:pt idx="26220">
                  <c:v>0.2446753233792904</c:v>
                </c:pt>
                <c:pt idx="26221">
                  <c:v>0.24468893787055521</c:v>
                </c:pt>
                <c:pt idx="26222">
                  <c:v>0.24470215175835144</c:v>
                </c:pt>
                <c:pt idx="26223">
                  <c:v>0.24471376381863741</c:v>
                </c:pt>
                <c:pt idx="26224">
                  <c:v>0.24472417451667094</c:v>
                </c:pt>
                <c:pt idx="26225">
                  <c:v>0.2447349855114529</c:v>
                </c:pt>
                <c:pt idx="26226">
                  <c:v>0.24474819879079873</c:v>
                </c:pt>
                <c:pt idx="26227">
                  <c:v>0.24476061110629824</c:v>
                </c:pt>
                <c:pt idx="26228">
                  <c:v>0.24477222248777444</c:v>
                </c:pt>
                <c:pt idx="26229">
                  <c:v>0.24478383373442808</c:v>
                </c:pt>
                <c:pt idx="26230">
                  <c:v>0.24479544484626256</c:v>
                </c:pt>
                <c:pt idx="26231">
                  <c:v>0.24480825695113911</c:v>
                </c:pt>
                <c:pt idx="26232">
                  <c:v>0.24482467222062287</c:v>
                </c:pt>
                <c:pt idx="26233">
                  <c:v>0.24484308903148877</c:v>
                </c:pt>
                <c:pt idx="26234">
                  <c:v>0.2448611051487074</c:v>
                </c:pt>
                <c:pt idx="26235">
                  <c:v>0.24487591815749227</c:v>
                </c:pt>
                <c:pt idx="26236">
                  <c:v>0.24488952991805313</c:v>
                </c:pt>
                <c:pt idx="26237">
                  <c:v>0.24490314149333756</c:v>
                </c:pt>
                <c:pt idx="26238">
                  <c:v>0.2449187545427246</c:v>
                </c:pt>
                <c:pt idx="26239">
                  <c:v>0.24493556832329921</c:v>
                </c:pt>
                <c:pt idx="26240">
                  <c:v>0.24495238182117596</c:v>
                </c:pt>
                <c:pt idx="26241">
                  <c:v>0.24496839441347887</c:v>
                </c:pt>
                <c:pt idx="26242">
                  <c:v>0.24498520735944748</c:v>
                </c:pt>
                <c:pt idx="26243">
                  <c:v>0.2450020200227459</c:v>
                </c:pt>
                <c:pt idx="26244">
                  <c:v>0.24501683094431972</c:v>
                </c:pt>
                <c:pt idx="26245">
                  <c:v>0.24503244221878226</c:v>
                </c:pt>
                <c:pt idx="26246">
                  <c:v>0.24504965436711712</c:v>
                </c:pt>
                <c:pt idx="26247">
                  <c:v>0.24506606567450823</c:v>
                </c:pt>
                <c:pt idx="26248">
                  <c:v>0.2450800751140689</c:v>
                </c:pt>
                <c:pt idx="26249">
                  <c:v>0.24509408435736807</c:v>
                </c:pt>
                <c:pt idx="26250">
                  <c:v>0.24510849366001394</c:v>
                </c:pt>
                <c:pt idx="26251">
                  <c:v>0.24512370325422608</c:v>
                </c:pt>
                <c:pt idx="26252">
                  <c:v>0.24514091383184766</c:v>
                </c:pt>
                <c:pt idx="26253">
                  <c:v>0.24516012528956152</c:v>
                </c:pt>
                <c:pt idx="26254">
                  <c:v>0.24517973660529141</c:v>
                </c:pt>
                <c:pt idx="26255">
                  <c:v>0.24519894731718495</c:v>
                </c:pt>
                <c:pt idx="26256">
                  <c:v>0.24521695702441779</c:v>
                </c:pt>
                <c:pt idx="26257">
                  <c:v>0.2452329653807799</c:v>
                </c:pt>
                <c:pt idx="26258">
                  <c:v>0.24524857328149988</c:v>
                </c:pt>
                <c:pt idx="26259">
                  <c:v>0.24526578171018856</c:v>
                </c:pt>
                <c:pt idx="26260">
                  <c:v>0.24528459058421587</c:v>
                </c:pt>
                <c:pt idx="26261">
                  <c:v>0.24530179839311983</c:v>
                </c:pt>
                <c:pt idx="26262">
                  <c:v>0.24531860573456693</c:v>
                </c:pt>
                <c:pt idx="26263">
                  <c:v>0.24533661328693496</c:v>
                </c:pt>
                <c:pt idx="26264">
                  <c:v>0.2453562211418423</c:v>
                </c:pt>
                <c:pt idx="26265">
                  <c:v>0.24537622876074408</c:v>
                </c:pt>
                <c:pt idx="26266">
                  <c:v>0.24539463541659162</c:v>
                </c:pt>
                <c:pt idx="26267">
                  <c:v>0.24541104106341557</c:v>
                </c:pt>
                <c:pt idx="26268">
                  <c:v>0.24542744644109896</c:v>
                </c:pt>
                <c:pt idx="26269">
                  <c:v>0.24544465179196345</c:v>
                </c:pt>
                <c:pt idx="26270">
                  <c:v>0.24546265707471351</c:v>
                </c:pt>
                <c:pt idx="26271">
                  <c:v>0.24547946171279442</c:v>
                </c:pt>
                <c:pt idx="26272">
                  <c:v>0.24549626606848374</c:v>
                </c:pt>
                <c:pt idx="26273">
                  <c:v>0.24551427042193677</c:v>
                </c:pt>
                <c:pt idx="26274">
                  <c:v>0.24553227445123904</c:v>
                </c:pt>
                <c:pt idx="26275">
                  <c:v>0.24554867784017961</c:v>
                </c:pt>
                <c:pt idx="26276">
                  <c:v>0.24556348066751982</c:v>
                </c:pt>
                <c:pt idx="26277">
                  <c:v>0.24557908341048237</c:v>
                </c:pt>
                <c:pt idx="26278">
                  <c:v>0.24559588609219093</c:v>
                </c:pt>
                <c:pt idx="26279">
                  <c:v>0.24561468875840944</c:v>
                </c:pt>
                <c:pt idx="26280">
                  <c:v>0.24563469120670961</c:v>
                </c:pt>
                <c:pt idx="26281">
                  <c:v>0.24565669343773686</c:v>
                </c:pt>
                <c:pt idx="26282">
                  <c:v>0.24568109534596722</c:v>
                </c:pt>
                <c:pt idx="26283">
                  <c:v>0.24570229652051323</c:v>
                </c:pt>
                <c:pt idx="26284">
                  <c:v>0.24571949714317629</c:v>
                </c:pt>
                <c:pt idx="26285">
                  <c:v>0.24573629746574277</c:v>
                </c:pt>
                <c:pt idx="26286">
                  <c:v>0.24575549748878334</c:v>
                </c:pt>
                <c:pt idx="26287">
                  <c:v>0.24577469714319017</c:v>
                </c:pt>
                <c:pt idx="26288">
                  <c:v>0.24579389642897737</c:v>
                </c:pt>
                <c:pt idx="26289">
                  <c:v>0.24581429526624438</c:v>
                </c:pt>
                <c:pt idx="26290">
                  <c:v>0.24583189392874619</c:v>
                </c:pt>
                <c:pt idx="26291">
                  <c:v>0.24584789244408448</c:v>
                </c:pt>
                <c:pt idx="26292">
                  <c:v>0.24586349075010888</c:v>
                </c:pt>
                <c:pt idx="26293">
                  <c:v>0.24587868886554251</c:v>
                </c:pt>
                <c:pt idx="26294">
                  <c:v>0.24589548651387239</c:v>
                </c:pt>
                <c:pt idx="26295">
                  <c:v>0.24591348368111884</c:v>
                </c:pt>
                <c:pt idx="26296">
                  <c:v>0.24593148052447319</c:v>
                </c:pt>
                <c:pt idx="26297">
                  <c:v>0.24594827728605764</c:v>
                </c:pt>
                <c:pt idx="26298">
                  <c:v>0.24596507376551574</c:v>
                </c:pt>
                <c:pt idx="26299">
                  <c:v>0.24598306968044381</c:v>
                </c:pt>
                <c:pt idx="26300">
                  <c:v>0.24600186506805605</c:v>
                </c:pt>
                <c:pt idx="26301">
                  <c:v>0.2460218597734587</c:v>
                </c:pt>
                <c:pt idx="26302">
                  <c:v>0.24604345360626112</c:v>
                </c:pt>
                <c:pt idx="26303">
                  <c:v>0.24606664646286247</c:v>
                </c:pt>
                <c:pt idx="26304">
                  <c:v>0.24608943891856039</c:v>
                </c:pt>
                <c:pt idx="26305">
                  <c:v>0.24611063143760203</c:v>
                </c:pt>
                <c:pt idx="26306">
                  <c:v>0.24613022412169433</c:v>
                </c:pt>
                <c:pt idx="26307">
                  <c:v>0.24615021626078568</c:v>
                </c:pt>
                <c:pt idx="26308">
                  <c:v>0.24617100766146321</c:v>
                </c:pt>
                <c:pt idx="26309">
                  <c:v>0.24619099898522961</c:v>
                </c:pt>
                <c:pt idx="26310">
                  <c:v>0.24620939065012773</c:v>
                </c:pt>
                <c:pt idx="26311">
                  <c:v>0.24622938120658924</c:v>
                </c:pt>
                <c:pt idx="26312">
                  <c:v>0.24625057076013998</c:v>
                </c:pt>
                <c:pt idx="26313">
                  <c:v>0.24627136007443337</c:v>
                </c:pt>
                <c:pt idx="26314">
                  <c:v>0.24629054982710608</c:v>
                </c:pt>
                <c:pt idx="26315">
                  <c:v>0.24630893966120629</c:v>
                </c:pt>
                <c:pt idx="26316">
                  <c:v>0.24632972776209794</c:v>
                </c:pt>
                <c:pt idx="26317">
                  <c:v>0.24635291398021089</c:v>
                </c:pt>
                <c:pt idx="26318">
                  <c:v>0.24637569991217759</c:v>
                </c:pt>
                <c:pt idx="26319">
                  <c:v>0.24639728610564926</c:v>
                </c:pt>
                <c:pt idx="26320">
                  <c:v>0.24641767263830641</c:v>
                </c:pt>
                <c:pt idx="26321">
                  <c:v>0.24643645985923945</c:v>
                </c:pt>
                <c:pt idx="26322">
                  <c:v>0.24645484701029863</c:v>
                </c:pt>
                <c:pt idx="26323">
                  <c:v>0.24647283411354598</c:v>
                </c:pt>
                <c:pt idx="26324">
                  <c:v>0.24649122059580497</c:v>
                </c:pt>
                <c:pt idx="26325">
                  <c:v>0.24651080582462598</c:v>
                </c:pt>
                <c:pt idx="26326">
                  <c:v>0.24653318847359731</c:v>
                </c:pt>
                <c:pt idx="26327">
                  <c:v>0.24655477126779471</c:v>
                </c:pt>
                <c:pt idx="26328">
                  <c:v>0.24657555425899522</c:v>
                </c:pt>
                <c:pt idx="26329">
                  <c:v>0.2465951378362084</c:v>
                </c:pt>
                <c:pt idx="26330">
                  <c:v>0.24661392172339033</c:v>
                </c:pt>
                <c:pt idx="26331">
                  <c:v>0.24663430384012197</c:v>
                </c:pt>
                <c:pt idx="26332">
                  <c:v>0.24665508517848059</c:v>
                </c:pt>
                <c:pt idx="26333">
                  <c:v>0.24667666534199514</c:v>
                </c:pt>
                <c:pt idx="26334">
                  <c:v>0.24669824503981624</c:v>
                </c:pt>
                <c:pt idx="26335">
                  <c:v>0.24671822582629294</c:v>
                </c:pt>
                <c:pt idx="26336">
                  <c:v>0.2467378066097124</c:v>
                </c:pt>
                <c:pt idx="26337">
                  <c:v>0.2467581862015899</c:v>
                </c:pt>
                <c:pt idx="26338">
                  <c:v>0.24677776620257752</c:v>
                </c:pt>
                <c:pt idx="26339">
                  <c:v>0.24679654665963441</c:v>
                </c:pt>
                <c:pt idx="26340">
                  <c:v>0.24681492719097628</c:v>
                </c:pt>
                <c:pt idx="26341">
                  <c:v>0.2468345060810174</c:v>
                </c:pt>
                <c:pt idx="26342">
                  <c:v>0.24685408458773375</c:v>
                </c:pt>
                <c:pt idx="26343">
                  <c:v>0.24687406226068667</c:v>
                </c:pt>
                <c:pt idx="26344">
                  <c:v>0.24689324045124939</c:v>
                </c:pt>
                <c:pt idx="26345">
                  <c:v>0.24691201873979263</c:v>
                </c:pt>
                <c:pt idx="26346">
                  <c:v>0.24693039714883824</c:v>
                </c:pt>
                <c:pt idx="26347">
                  <c:v>0.24694797618056957</c:v>
                </c:pt>
                <c:pt idx="26348">
                  <c:v>0.24696595441611802</c:v>
                </c:pt>
                <c:pt idx="26349">
                  <c:v>0.24698313331699251</c:v>
                </c:pt>
                <c:pt idx="26350">
                  <c:v>0.24699991242364921</c:v>
                </c:pt>
                <c:pt idx="26351">
                  <c:v>0.24701988718354331</c:v>
                </c:pt>
                <c:pt idx="26352">
                  <c:v>0.24704145947609171</c:v>
                </c:pt>
                <c:pt idx="26353">
                  <c:v>0.2470622323550217</c:v>
                </c:pt>
                <c:pt idx="26354">
                  <c:v>0.24708060800361237</c:v>
                </c:pt>
                <c:pt idx="26355">
                  <c:v>0.24709978223344828</c:v>
                </c:pt>
                <c:pt idx="26356">
                  <c:v>0.24712015444982027</c:v>
                </c:pt>
                <c:pt idx="26357">
                  <c:v>0.24714092569411031</c:v>
                </c:pt>
                <c:pt idx="26358">
                  <c:v>0.24716089763752491</c:v>
                </c:pt>
                <c:pt idx="26359">
                  <c:v>0.24717927147318333</c:v>
                </c:pt>
                <c:pt idx="26360">
                  <c:v>0.24719604728916766</c:v>
                </c:pt>
                <c:pt idx="26361">
                  <c:v>0.24721322223778791</c:v>
                </c:pt>
                <c:pt idx="26362">
                  <c:v>0.24723039689143486</c:v>
                </c:pt>
                <c:pt idx="26363">
                  <c:v>0.24724797065029827</c:v>
                </c:pt>
                <c:pt idx="26364">
                  <c:v>0.24726474531384671</c:v>
                </c:pt>
                <c:pt idx="26365">
                  <c:v>0.24728112030922916</c:v>
                </c:pt>
                <c:pt idx="26366">
                  <c:v>0.24729869317672246</c:v>
                </c:pt>
                <c:pt idx="26367">
                  <c:v>0.24731746385317208</c:v>
                </c:pt>
                <c:pt idx="26368">
                  <c:v>0.24733663354206079</c:v>
                </c:pt>
                <c:pt idx="26369">
                  <c:v>0.24735740029034406</c:v>
                </c:pt>
                <c:pt idx="26370">
                  <c:v>0.24737936465097324</c:v>
                </c:pt>
                <c:pt idx="26371">
                  <c:v>0.24740092919024581</c:v>
                </c:pt>
                <c:pt idx="26372">
                  <c:v>0.24742049661049179</c:v>
                </c:pt>
                <c:pt idx="26373">
                  <c:v>0.24743886567698431</c:v>
                </c:pt>
                <c:pt idx="26374">
                  <c:v>0.24745483850401123</c:v>
                </c:pt>
                <c:pt idx="26375">
                  <c:v>0.24747001245337524</c:v>
                </c:pt>
                <c:pt idx="26376">
                  <c:v>0.24748758200183446</c:v>
                </c:pt>
                <c:pt idx="26377">
                  <c:v>0.24750555053892634</c:v>
                </c:pt>
                <c:pt idx="26378">
                  <c:v>0.24752232088225154</c:v>
                </c:pt>
                <c:pt idx="26379">
                  <c:v>0.24753789309208638</c:v>
                </c:pt>
                <c:pt idx="26380">
                  <c:v>0.24755306578124608</c:v>
                </c:pt>
                <c:pt idx="26381">
                  <c:v>0.24757143241275048</c:v>
                </c:pt>
                <c:pt idx="26382">
                  <c:v>0.24759259354820998</c:v>
                </c:pt>
                <c:pt idx="26383">
                  <c:v>0.2476125564730664</c:v>
                </c:pt>
                <c:pt idx="26384">
                  <c:v>0.2476313212590695</c:v>
                </c:pt>
                <c:pt idx="26385">
                  <c:v>0.24764888797365919</c:v>
                </c:pt>
                <c:pt idx="26386">
                  <c:v>0.24766445821270472</c:v>
                </c:pt>
                <c:pt idx="26387">
                  <c:v>0.24767922975385345</c:v>
                </c:pt>
                <c:pt idx="26388">
                  <c:v>0.24769559796351717</c:v>
                </c:pt>
                <c:pt idx="26389">
                  <c:v>0.24771476040513249</c:v>
                </c:pt>
                <c:pt idx="26390">
                  <c:v>0.24773432168553441</c:v>
                </c:pt>
                <c:pt idx="26391">
                  <c:v>0.24775228578966232</c:v>
                </c:pt>
                <c:pt idx="26392">
                  <c:v>0.24777104795388208</c:v>
                </c:pt>
                <c:pt idx="26393">
                  <c:v>0.24779100731662052</c:v>
                </c:pt>
                <c:pt idx="26394">
                  <c:v>0.24780936957850033</c:v>
                </c:pt>
                <c:pt idx="26395">
                  <c:v>0.24782613482749299</c:v>
                </c:pt>
                <c:pt idx="26396">
                  <c:v>0.24784489560620934</c:v>
                </c:pt>
                <c:pt idx="26397">
                  <c:v>0.24786485349506449</c:v>
                </c:pt>
                <c:pt idx="26398">
                  <c:v>0.24788201696091131</c:v>
                </c:pt>
                <c:pt idx="26399">
                  <c:v>0.24789598700634038</c:v>
                </c:pt>
                <c:pt idx="26400">
                  <c:v>0.24790995685660974</c:v>
                </c:pt>
                <c:pt idx="26401">
                  <c:v>0.24792472477183733</c:v>
                </c:pt>
                <c:pt idx="26402">
                  <c:v>0.24793869422065284</c:v>
                </c:pt>
                <c:pt idx="26403">
                  <c:v>0.24795186523651538</c:v>
                </c:pt>
                <c:pt idx="26404">
                  <c:v>0.24796463696501744</c:v>
                </c:pt>
                <c:pt idx="26405">
                  <c:v>0.24797740853040476</c:v>
                </c:pt>
                <c:pt idx="26406">
                  <c:v>0.24798978082882869</c:v>
                </c:pt>
                <c:pt idx="26407">
                  <c:v>0.24800175387510703</c:v>
                </c:pt>
                <c:pt idx="26408">
                  <c:v>0.24801372677803321</c:v>
                </c:pt>
                <c:pt idx="26409">
                  <c:v>0.24802689680568424</c:v>
                </c:pt>
                <c:pt idx="26410">
                  <c:v>0.24803966757594559</c:v>
                </c:pt>
                <c:pt idx="26411">
                  <c:v>0.24805283726196259</c:v>
                </c:pt>
                <c:pt idx="26412">
                  <c:v>0.2480664058479726</c:v>
                </c:pt>
                <c:pt idx="26413">
                  <c:v>0.2480787770453507</c:v>
                </c:pt>
                <c:pt idx="26414">
                  <c:v>0.24808995089853444</c:v>
                </c:pt>
                <c:pt idx="26415">
                  <c:v>0.24810272086357668</c:v>
                </c:pt>
                <c:pt idx="26416">
                  <c:v>0.24811549066554942</c:v>
                </c:pt>
                <c:pt idx="26417">
                  <c:v>0.24812746220680149</c:v>
                </c:pt>
                <c:pt idx="26418">
                  <c:v>0.24813943360473778</c:v>
                </c:pt>
                <c:pt idx="26419">
                  <c:v>0.24815220293790741</c:v>
                </c:pt>
                <c:pt idx="26420">
                  <c:v>0.24816377500525133</c:v>
                </c:pt>
                <c:pt idx="26421">
                  <c:v>0.24817375081789611</c:v>
                </c:pt>
                <c:pt idx="26422">
                  <c:v>0.24818332750441041</c:v>
                </c:pt>
                <c:pt idx="26423">
                  <c:v>0.24819250507626073</c:v>
                </c:pt>
                <c:pt idx="26424">
                  <c:v>0.24820048550505708</c:v>
                </c:pt>
                <c:pt idx="26425">
                  <c:v>0.24821006193554621</c:v>
                </c:pt>
                <c:pt idx="26426">
                  <c:v>0.24822322937772906</c:v>
                </c:pt>
                <c:pt idx="26427">
                  <c:v>0.24823799266733351</c:v>
                </c:pt>
                <c:pt idx="26428">
                  <c:v>0.24825036174217283</c:v>
                </c:pt>
                <c:pt idx="26429">
                  <c:v>0.24825913970247018</c:v>
                </c:pt>
                <c:pt idx="26430">
                  <c:v>0.24826751859269414</c:v>
                </c:pt>
                <c:pt idx="26431">
                  <c:v>0.24827470044272268</c:v>
                </c:pt>
                <c:pt idx="26432">
                  <c:v>0.24828028629041904</c:v>
                </c:pt>
                <c:pt idx="26433">
                  <c:v>0.24828706906353171</c:v>
                </c:pt>
                <c:pt idx="26434">
                  <c:v>0.24829824058954653</c:v>
                </c:pt>
                <c:pt idx="26435">
                  <c:v>0.24831220482156288</c:v>
                </c:pt>
                <c:pt idx="26436">
                  <c:v>0.24832616885858186</c:v>
                </c:pt>
                <c:pt idx="26437">
                  <c:v>0.24833773891296751</c:v>
                </c:pt>
                <c:pt idx="26438">
                  <c:v>0.24834651610630831</c:v>
                </c:pt>
                <c:pt idx="26439">
                  <c:v>0.24835329843021581</c:v>
                </c:pt>
                <c:pt idx="26440">
                  <c:v>0.24835888383889407</c:v>
                </c:pt>
                <c:pt idx="26441">
                  <c:v>0.24836247444228507</c:v>
                </c:pt>
                <c:pt idx="26442">
                  <c:v>0.24836686294003241</c:v>
                </c:pt>
                <c:pt idx="26443">
                  <c:v>0.24837444302714382</c:v>
                </c:pt>
                <c:pt idx="26444">
                  <c:v>0.2483860125230109</c:v>
                </c:pt>
                <c:pt idx="26445">
                  <c:v>0.24839798082615733</c:v>
                </c:pt>
                <c:pt idx="26446">
                  <c:v>0.24840915111319381</c:v>
                </c:pt>
                <c:pt idx="26447">
                  <c:v>0.24842032127545621</c:v>
                </c:pt>
                <c:pt idx="26448">
                  <c:v>0.2484279009573612</c:v>
                </c:pt>
                <c:pt idx="26449">
                  <c:v>0.24843308702240455</c:v>
                </c:pt>
                <c:pt idx="26450">
                  <c:v>0.24843787413549606</c:v>
                </c:pt>
                <c:pt idx="26451">
                  <c:v>0.24844345907180584</c:v>
                </c:pt>
                <c:pt idx="26452">
                  <c:v>0.24844864505616454</c:v>
                </c:pt>
                <c:pt idx="26453">
                  <c:v>0.24845303317576947</c:v>
                </c:pt>
                <c:pt idx="26454">
                  <c:v>0.2484570223587009</c:v>
                </c:pt>
                <c:pt idx="26455">
                  <c:v>0.24846260718807048</c:v>
                </c:pt>
                <c:pt idx="26456">
                  <c:v>0.24846898981201523</c:v>
                </c:pt>
                <c:pt idx="26457">
                  <c:v>0.24847457457454875</c:v>
                </c:pt>
                <c:pt idx="26458">
                  <c:v>0.24847856367154889</c:v>
                </c:pt>
                <c:pt idx="26459">
                  <c:v>0.24848255275263645</c:v>
                </c:pt>
                <c:pt idx="26460">
                  <c:v>0.24848773853426045</c:v>
                </c:pt>
                <c:pt idx="26461">
                  <c:v>0.24849252538573649</c:v>
                </c:pt>
                <c:pt idx="26462">
                  <c:v>0.24849811001683197</c:v>
                </c:pt>
                <c:pt idx="26463">
                  <c:v>0.24850529021098439</c:v>
                </c:pt>
                <c:pt idx="26464">
                  <c:v>0.24851207145812351</c:v>
                </c:pt>
                <c:pt idx="26465">
                  <c:v>0.24851645929941546</c:v>
                </c:pt>
                <c:pt idx="26466">
                  <c:v>0.24852044822933694</c:v>
                </c:pt>
                <c:pt idx="26467">
                  <c:v>0.24852603270449608</c:v>
                </c:pt>
                <c:pt idx="26468">
                  <c:v>0.24853161714846891</c:v>
                </c:pt>
                <c:pt idx="26469">
                  <c:v>0.24853440935876073</c:v>
                </c:pt>
                <c:pt idx="26470">
                  <c:v>0.24853560601792757</c:v>
                </c:pt>
                <c:pt idx="26471">
                  <c:v>0.24853720156125625</c:v>
                </c:pt>
                <c:pt idx="26472">
                  <c:v>0.24853959487147551</c:v>
                </c:pt>
                <c:pt idx="26473">
                  <c:v>0.24854198817596679</c:v>
                </c:pt>
                <c:pt idx="26474">
                  <c:v>0.24854438147473032</c:v>
                </c:pt>
                <c:pt idx="26475">
                  <c:v>0.24854637588599099</c:v>
                </c:pt>
                <c:pt idx="26476">
                  <c:v>0.2485479714121358</c:v>
                </c:pt>
                <c:pt idx="26477">
                  <c:v>0.24855076357676328</c:v>
                </c:pt>
                <c:pt idx="26478">
                  <c:v>0.24855555012655819</c:v>
                </c:pt>
                <c:pt idx="26479">
                  <c:v>0.24855914002386922</c:v>
                </c:pt>
                <c:pt idx="26480">
                  <c:v>0.24856113440569574</c:v>
                </c:pt>
                <c:pt idx="26481">
                  <c:v>0.2485639265335704</c:v>
                </c:pt>
                <c:pt idx="26482">
                  <c:v>0.24856711752730987</c:v>
                </c:pt>
                <c:pt idx="26483">
                  <c:v>0.24856831414733699</c:v>
                </c:pt>
                <c:pt idx="26484">
                  <c:v>0.24857030851086659</c:v>
                </c:pt>
                <c:pt idx="26485">
                  <c:v>0.24857349948424101</c:v>
                </c:pt>
                <c:pt idx="26486">
                  <c:v>0.24857748818664047</c:v>
                </c:pt>
                <c:pt idx="26487">
                  <c:v>0.24858107800519691</c:v>
                </c:pt>
                <c:pt idx="26488">
                  <c:v>0.24858227460851867</c:v>
                </c:pt>
                <c:pt idx="26489">
                  <c:v>0.24858307234327098</c:v>
                </c:pt>
                <c:pt idx="26490">
                  <c:v>0.24858586440989291</c:v>
                </c:pt>
                <c:pt idx="26491">
                  <c:v>0.24859184738354659</c:v>
                </c:pt>
                <c:pt idx="26492">
                  <c:v>0.24859862804374747</c:v>
                </c:pt>
                <c:pt idx="26493">
                  <c:v>0.24860461094103725</c:v>
                </c:pt>
                <c:pt idx="26494">
                  <c:v>0.2486078018049557</c:v>
                </c:pt>
                <c:pt idx="26495">
                  <c:v>0.24860979608973444</c:v>
                </c:pt>
                <c:pt idx="26496">
                  <c:v>0.24861258808174291</c:v>
                </c:pt>
                <c:pt idx="26497">
                  <c:v>0.24861458235697662</c:v>
                </c:pt>
                <c:pt idx="26498">
                  <c:v>0.24861418350224823</c:v>
                </c:pt>
                <c:pt idx="26499">
                  <c:v>0.24861498121154596</c:v>
                </c:pt>
                <c:pt idx="26500">
                  <c:v>0.24861657662823292</c:v>
                </c:pt>
                <c:pt idx="26501">
                  <c:v>0.24861936860131045</c:v>
                </c:pt>
                <c:pt idx="26502">
                  <c:v>0.24862415482273625</c:v>
                </c:pt>
                <c:pt idx="26503">
                  <c:v>0.24863013756730451</c:v>
                </c:pt>
                <c:pt idx="26504">
                  <c:v>0.24863452489057228</c:v>
                </c:pt>
                <c:pt idx="26505">
                  <c:v>0.24863651912205834</c:v>
                </c:pt>
                <c:pt idx="26506">
                  <c:v>0.24863771565904097</c:v>
                </c:pt>
                <c:pt idx="26507">
                  <c:v>0.24863931103945744</c:v>
                </c:pt>
                <c:pt idx="26508">
                  <c:v>0.24864050757309944</c:v>
                </c:pt>
                <c:pt idx="26509">
                  <c:v>0.24864090641732897</c:v>
                </c:pt>
                <c:pt idx="26510">
                  <c:v>0.24864210294906194</c:v>
                </c:pt>
                <c:pt idx="26511">
                  <c:v>0.24864369832247901</c:v>
                </c:pt>
                <c:pt idx="26512">
                  <c:v>0.24864329947936362</c:v>
                </c:pt>
                <c:pt idx="26513">
                  <c:v>0.24864130526139902</c:v>
                </c:pt>
                <c:pt idx="26514">
                  <c:v>0.24864010872871128</c:v>
                </c:pt>
                <c:pt idx="26515">
                  <c:v>0.24863931103945744</c:v>
                </c:pt>
                <c:pt idx="26516">
                  <c:v>0.24863771565904097</c:v>
                </c:pt>
                <c:pt idx="26517">
                  <c:v>0.24863731681353921</c:v>
                </c:pt>
                <c:pt idx="26518">
                  <c:v>0.24863931103945744</c:v>
                </c:pt>
                <c:pt idx="26519">
                  <c:v>0.24864329947936362</c:v>
                </c:pt>
                <c:pt idx="26520">
                  <c:v>0.24864449600823327</c:v>
                </c:pt>
                <c:pt idx="26521">
                  <c:v>0.24864529369335103</c:v>
                </c:pt>
                <c:pt idx="26522">
                  <c:v>0.24864688906167753</c:v>
                </c:pt>
                <c:pt idx="26523">
                  <c:v>0.24864728790336163</c:v>
                </c:pt>
                <c:pt idx="26524">
                  <c:v>0.24864688906167753</c:v>
                </c:pt>
                <c:pt idx="26525">
                  <c:v>0.24864768674488641</c:v>
                </c:pt>
                <c:pt idx="26526">
                  <c:v>0.2486480855862524</c:v>
                </c:pt>
                <c:pt idx="26527">
                  <c:v>0.24864609137783258</c:v>
                </c:pt>
                <c:pt idx="26528">
                  <c:v>0.24864290063608854</c:v>
                </c:pt>
                <c:pt idx="26529">
                  <c:v>0.24864130526139902</c:v>
                </c:pt>
                <c:pt idx="26530">
                  <c:v>0.24864210294906194</c:v>
                </c:pt>
                <c:pt idx="26531">
                  <c:v>0.24864369832247901</c:v>
                </c:pt>
                <c:pt idx="26532">
                  <c:v>0.2486480855862524</c:v>
                </c:pt>
                <c:pt idx="26533">
                  <c:v>0.24865247283077749</c:v>
                </c:pt>
                <c:pt idx="26534">
                  <c:v>0.24865287167023448</c:v>
                </c:pt>
                <c:pt idx="26535">
                  <c:v>0.2486504786311067</c:v>
                </c:pt>
                <c:pt idx="26536">
                  <c:v>0.24864928210939563</c:v>
                </c:pt>
                <c:pt idx="26537">
                  <c:v>0.24864928210939563</c:v>
                </c:pt>
                <c:pt idx="26538">
                  <c:v>0.24865167515138628</c:v>
                </c:pt>
                <c:pt idx="26539">
                  <c:v>0.24865446702647154</c:v>
                </c:pt>
                <c:pt idx="26540">
                  <c:v>0.24865646121818863</c:v>
                </c:pt>
                <c:pt idx="26541">
                  <c:v>0.24865725889376228</c:v>
                </c:pt>
                <c:pt idx="26542">
                  <c:v>0.24865686005605489</c:v>
                </c:pt>
                <c:pt idx="26543">
                  <c:v>0.24865725889376228</c:v>
                </c:pt>
                <c:pt idx="26544">
                  <c:v>0.24865805656869924</c:v>
                </c:pt>
                <c:pt idx="26545">
                  <c:v>0.24865965191666445</c:v>
                </c:pt>
                <c:pt idx="26546">
                  <c:v>0.24866084842596833</c:v>
                </c:pt>
                <c:pt idx="26547">
                  <c:v>0.24866044958969302</c:v>
                </c:pt>
                <c:pt idx="26548">
                  <c:v>0.24865765773131004</c:v>
                </c:pt>
                <c:pt idx="26549">
                  <c:v>0.2486540681876509</c:v>
                </c:pt>
                <c:pt idx="26550">
                  <c:v>0.2486504786311067</c:v>
                </c:pt>
                <c:pt idx="26551">
                  <c:v>0.24864728790336163</c:v>
                </c:pt>
                <c:pt idx="26552">
                  <c:v>0.24864609137783258</c:v>
                </c:pt>
                <c:pt idx="26553">
                  <c:v>0.24864489485087152</c:v>
                </c:pt>
                <c:pt idx="26554">
                  <c:v>0.24864329947936362</c:v>
                </c:pt>
                <c:pt idx="26555">
                  <c:v>0.24864329947936362</c:v>
                </c:pt>
                <c:pt idx="26556">
                  <c:v>0.24864529369335103</c:v>
                </c:pt>
                <c:pt idx="26557">
                  <c:v>0.24864569253567123</c:v>
                </c:pt>
                <c:pt idx="26558">
                  <c:v>0.24864449600823327</c:v>
                </c:pt>
                <c:pt idx="26559">
                  <c:v>0.24864449600823327</c:v>
                </c:pt>
                <c:pt idx="26560">
                  <c:v>0.24864529369335103</c:v>
                </c:pt>
                <c:pt idx="26561">
                  <c:v>0.24864688906167753</c:v>
                </c:pt>
                <c:pt idx="26562">
                  <c:v>0.2486488832685067</c:v>
                </c:pt>
                <c:pt idx="26563">
                  <c:v>0.2486500797906952</c:v>
                </c:pt>
                <c:pt idx="26564">
                  <c:v>0.24864928210939563</c:v>
                </c:pt>
                <c:pt idx="26565">
                  <c:v>0.24864768674488641</c:v>
                </c:pt>
                <c:pt idx="26566">
                  <c:v>0.24864728790336163</c:v>
                </c:pt>
                <c:pt idx="26567">
                  <c:v>0.2486480855862524</c:v>
                </c:pt>
                <c:pt idx="26568">
                  <c:v>0.2486500797906952</c:v>
                </c:pt>
                <c:pt idx="26569">
                  <c:v>0.24865247283077749</c:v>
                </c:pt>
                <c:pt idx="26570">
                  <c:v>0.24865526470363555</c:v>
                </c:pt>
                <c:pt idx="26571">
                  <c:v>0.24865845540592929</c:v>
                </c:pt>
                <c:pt idx="26572">
                  <c:v>0.24866084842596833</c:v>
                </c:pt>
                <c:pt idx="26573">
                  <c:v>0.24866244376947993</c:v>
                </c:pt>
                <c:pt idx="26574">
                  <c:v>0.24866284260495972</c:v>
                </c:pt>
                <c:pt idx="26575">
                  <c:v>0.24866005075325814</c:v>
                </c:pt>
                <c:pt idx="26576">
                  <c:v>0.24865725889376228</c:v>
                </c:pt>
                <c:pt idx="26577">
                  <c:v>0.24865725889376228</c:v>
                </c:pt>
                <c:pt idx="26578">
                  <c:v>0.24865925307991191</c:v>
                </c:pt>
                <c:pt idx="26579">
                  <c:v>0.24866164609804206</c:v>
                </c:pt>
                <c:pt idx="26580">
                  <c:v>0.24866284260495972</c:v>
                </c:pt>
                <c:pt idx="26581">
                  <c:v>0.24866204493384042</c:v>
                </c:pt>
                <c:pt idx="26582">
                  <c:v>0.24866044958969302</c:v>
                </c:pt>
                <c:pt idx="26583">
                  <c:v>0.24866005075325814</c:v>
                </c:pt>
                <c:pt idx="26584">
                  <c:v>0.24866084842596833</c:v>
                </c:pt>
                <c:pt idx="26585">
                  <c:v>0.24865925307991191</c:v>
                </c:pt>
                <c:pt idx="26586">
                  <c:v>0.24865526470363555</c:v>
                </c:pt>
                <c:pt idx="26587">
                  <c:v>0.24865287167023448</c:v>
                </c:pt>
                <c:pt idx="26588">
                  <c:v>0.24865287167023448</c:v>
                </c:pt>
                <c:pt idx="26589">
                  <c:v>0.24865486586513316</c:v>
                </c:pt>
                <c:pt idx="26590">
                  <c:v>0.24865765773131004</c:v>
                </c:pt>
                <c:pt idx="26591">
                  <c:v>0.24865845540592929</c:v>
                </c:pt>
                <c:pt idx="26592">
                  <c:v>0.24865725889376228</c:v>
                </c:pt>
                <c:pt idx="26593">
                  <c:v>0.24865327050953223</c:v>
                </c:pt>
                <c:pt idx="26594">
                  <c:v>0.24864848442745943</c:v>
                </c:pt>
                <c:pt idx="26595">
                  <c:v>0.24864569253567123</c:v>
                </c:pt>
                <c:pt idx="26596">
                  <c:v>0.24864569253567123</c:v>
                </c:pt>
                <c:pt idx="26597">
                  <c:v>0.24864688906167753</c:v>
                </c:pt>
                <c:pt idx="26598">
                  <c:v>0.24864728790336163</c:v>
                </c:pt>
                <c:pt idx="26599">
                  <c:v>0.24864768674488641</c:v>
                </c:pt>
                <c:pt idx="26600">
                  <c:v>0.2486504786311067</c:v>
                </c:pt>
                <c:pt idx="26601">
                  <c:v>0.24865327050953223</c:v>
                </c:pt>
                <c:pt idx="26602">
                  <c:v>0.24865366934867095</c:v>
                </c:pt>
                <c:pt idx="26603">
                  <c:v>0.24865287167023448</c:v>
                </c:pt>
                <c:pt idx="26604">
                  <c:v>0.24865127631145209</c:v>
                </c:pt>
                <c:pt idx="26605">
                  <c:v>0.24864968095012502</c:v>
                </c:pt>
                <c:pt idx="26606">
                  <c:v>0.24864728790336163</c:v>
                </c:pt>
                <c:pt idx="26607">
                  <c:v>0.24864369832247901</c:v>
                </c:pt>
                <c:pt idx="26608">
                  <c:v>0.24864090641732897</c:v>
                </c:pt>
                <c:pt idx="26609">
                  <c:v>0.24864010872871128</c:v>
                </c:pt>
                <c:pt idx="26610">
                  <c:v>0.24864090641732897</c:v>
                </c:pt>
                <c:pt idx="26611">
                  <c:v>0.24864329947936362</c:v>
                </c:pt>
                <c:pt idx="26612">
                  <c:v>0.24864369832247901</c:v>
                </c:pt>
                <c:pt idx="26613">
                  <c:v>0.24864449600823327</c:v>
                </c:pt>
                <c:pt idx="26614">
                  <c:v>0.24864609137783258</c:v>
                </c:pt>
                <c:pt idx="26615">
                  <c:v>0.24864848442745943</c:v>
                </c:pt>
                <c:pt idx="26616">
                  <c:v>0.24864848442745943</c:v>
                </c:pt>
                <c:pt idx="26617">
                  <c:v>0.24864569253567123</c:v>
                </c:pt>
                <c:pt idx="26618">
                  <c:v>0.24864369832247901</c:v>
                </c:pt>
                <c:pt idx="26619">
                  <c:v>0.24864569253567123</c:v>
                </c:pt>
                <c:pt idx="26620">
                  <c:v>0.24864928210939563</c:v>
                </c:pt>
                <c:pt idx="26621">
                  <c:v>0.24865087747135897</c:v>
                </c:pt>
                <c:pt idx="26622">
                  <c:v>0.2486488832685067</c:v>
                </c:pt>
                <c:pt idx="26623">
                  <c:v>0.24864728790336163</c:v>
                </c:pt>
                <c:pt idx="26624">
                  <c:v>0.24864848442745943</c:v>
                </c:pt>
                <c:pt idx="26625">
                  <c:v>0.24865287167023448</c:v>
                </c:pt>
                <c:pt idx="26626">
                  <c:v>0.24865725889376228</c:v>
                </c:pt>
                <c:pt idx="26627">
                  <c:v>0.24866164609804206</c:v>
                </c:pt>
                <c:pt idx="26628">
                  <c:v>0.24866603328307471</c:v>
                </c:pt>
                <c:pt idx="26629">
                  <c:v>0.24867201577710071</c:v>
                </c:pt>
                <c:pt idx="26630">
                  <c:v>0.24867799823533648</c:v>
                </c:pt>
                <c:pt idx="26631">
                  <c:v>0.24868039120860985</c:v>
                </c:pt>
                <c:pt idx="26632">
                  <c:v>0.24868039120860985</c:v>
                </c:pt>
                <c:pt idx="26633">
                  <c:v>0.24868079003693219</c:v>
                </c:pt>
                <c:pt idx="26634">
                  <c:v>0.24868118886509527</c:v>
                </c:pt>
                <c:pt idx="26635">
                  <c:v>0.24868039120860985</c:v>
                </c:pt>
                <c:pt idx="26636">
                  <c:v>0.24867879589373071</c:v>
                </c:pt>
                <c:pt idx="26637">
                  <c:v>0.24867879589373071</c:v>
                </c:pt>
                <c:pt idx="26638">
                  <c:v>0.24867999238012875</c:v>
                </c:pt>
                <c:pt idx="26639">
                  <c:v>0.24868118886509527</c:v>
                </c:pt>
                <c:pt idx="26640">
                  <c:v>0.24868318300352471</c:v>
                </c:pt>
                <c:pt idx="26641">
                  <c:v>0.24868477831140504</c:v>
                </c:pt>
                <c:pt idx="26642">
                  <c:v>0.24868597479064536</c:v>
                </c:pt>
                <c:pt idx="26643">
                  <c:v>0.24868717126845388</c:v>
                </c:pt>
                <c:pt idx="26644">
                  <c:v>0.24868916539495364</c:v>
                </c:pt>
                <c:pt idx="26645">
                  <c:v>0.24869076069329041</c:v>
                </c:pt>
                <c:pt idx="26646">
                  <c:v>0.24869275481263262</c:v>
                </c:pt>
                <c:pt idx="26647">
                  <c:v>0.24869514775059426</c:v>
                </c:pt>
                <c:pt idx="26648">
                  <c:v>0.24869754068282951</c:v>
                </c:pt>
                <c:pt idx="26649">
                  <c:v>0.24870033242986697</c:v>
                </c:pt>
                <c:pt idx="26650">
                  <c:v>0.248702326530122</c:v>
                </c:pt>
                <c:pt idx="26651">
                  <c:v>0.24870631471870241</c:v>
                </c:pt>
                <c:pt idx="26652">
                  <c:v>0.24871070170777052</c:v>
                </c:pt>
                <c:pt idx="26653">
                  <c:v>0.24871349341806601</c:v>
                </c:pt>
                <c:pt idx="26654">
                  <c:v>0.24871349341806601</c:v>
                </c:pt>
                <c:pt idx="26655">
                  <c:v>0.24871229697175062</c:v>
                </c:pt>
                <c:pt idx="26656">
                  <c:v>0.24871309460278654</c:v>
                </c:pt>
                <c:pt idx="26657">
                  <c:v>0.2487146898629497</c:v>
                </c:pt>
                <c:pt idx="26658">
                  <c:v>0.24871668393457461</c:v>
                </c:pt>
                <c:pt idx="26659">
                  <c:v>0.24871867800222336</c:v>
                </c:pt>
                <c:pt idx="26660">
                  <c:v>0.24871947562816951</c:v>
                </c:pt>
                <c:pt idx="26661">
                  <c:v>0.24871827918901182</c:v>
                </c:pt>
                <c:pt idx="26662">
                  <c:v>0.24871708274842275</c:v>
                </c:pt>
                <c:pt idx="26663">
                  <c:v>0.24871748156211151</c:v>
                </c:pt>
                <c:pt idx="26664">
                  <c:v>0.24871987444090402</c:v>
                </c:pt>
                <c:pt idx="26665">
                  <c:v>0.24872346374835699</c:v>
                </c:pt>
                <c:pt idx="26666">
                  <c:v>0.24872705304292714</c:v>
                </c:pt>
                <c:pt idx="26667">
                  <c:v>0.24872904708989932</c:v>
                </c:pt>
                <c:pt idx="26668">
                  <c:v>0.24872944589881646</c:v>
                </c:pt>
                <c:pt idx="26669">
                  <c:v>0.24873024351617407</c:v>
                </c:pt>
                <c:pt idx="26670">
                  <c:v>0.24873143994101726</c:v>
                </c:pt>
                <c:pt idx="26671">
                  <c:v>0.2487338327864097</c:v>
                </c:pt>
                <c:pt idx="26672">
                  <c:v>0.24873702323802591</c:v>
                </c:pt>
                <c:pt idx="26673">
                  <c:v>0.24873861846001691</c:v>
                </c:pt>
                <c:pt idx="26674">
                  <c:v>0.24874061248392748</c:v>
                </c:pt>
                <c:pt idx="26675">
                  <c:v>0.2487422077001929</c:v>
                </c:pt>
                <c:pt idx="26676">
                  <c:v>0.24874420171694625</c:v>
                </c:pt>
                <c:pt idx="26677">
                  <c:v>0.24874420171694625</c:v>
                </c:pt>
                <c:pt idx="26678">
                  <c:v>0.24874380291391351</c:v>
                </c:pt>
                <c:pt idx="26679">
                  <c:v>0.24874499932253433</c:v>
                </c:pt>
                <c:pt idx="26680">
                  <c:v>0.24874978494270275</c:v>
                </c:pt>
                <c:pt idx="26681">
                  <c:v>0.24875457053996924</c:v>
                </c:pt>
                <c:pt idx="26682">
                  <c:v>0.24875576693570728</c:v>
                </c:pt>
                <c:pt idx="26683">
                  <c:v>0.24875496933870742</c:v>
                </c:pt>
                <c:pt idx="26684">
                  <c:v>0.24875417174107178</c:v>
                </c:pt>
                <c:pt idx="26685">
                  <c:v>0.24875417174107178</c:v>
                </c:pt>
                <c:pt idx="26686">
                  <c:v>0.24875696333001421</c:v>
                </c:pt>
                <c:pt idx="26687">
                  <c:v>0.24876015370783486</c:v>
                </c:pt>
                <c:pt idx="26688">
                  <c:v>0.24876015370783486</c:v>
                </c:pt>
                <c:pt idx="26689">
                  <c:v>0.24875776092542373</c:v>
                </c:pt>
                <c:pt idx="26690">
                  <c:v>0.24875736212779859</c:v>
                </c:pt>
                <c:pt idx="26691">
                  <c:v>0.24876015370783486</c:v>
                </c:pt>
                <c:pt idx="26692">
                  <c:v>0.24876374287071634</c:v>
                </c:pt>
                <c:pt idx="26693">
                  <c:v>0.24876852840118641</c:v>
                </c:pt>
                <c:pt idx="26694">
                  <c:v>0.24877411149112369</c:v>
                </c:pt>
                <c:pt idx="26695">
                  <c:v>0.24877889697197472</c:v>
                </c:pt>
                <c:pt idx="26696">
                  <c:v>0.24878248606758452</c:v>
                </c:pt>
                <c:pt idx="26697">
                  <c:v>0.24878767029405688</c:v>
                </c:pt>
                <c:pt idx="26698">
                  <c:v>0.24879405084358971</c:v>
                </c:pt>
                <c:pt idx="26699">
                  <c:v>0.24879923501010856</c:v>
                </c:pt>
                <c:pt idx="26700">
                  <c:v>0.24880242525306923</c:v>
                </c:pt>
                <c:pt idx="26701">
                  <c:v>0.24880322281221931</c:v>
                </c:pt>
                <c:pt idx="26702">
                  <c:v>0.24880362159155561</c:v>
                </c:pt>
                <c:pt idx="26703">
                  <c:v>0.24880441914975154</c:v>
                </c:pt>
                <c:pt idx="26704">
                  <c:v>0.2488060142642349</c:v>
                </c:pt>
                <c:pt idx="26705">
                  <c:v>0.24880800815376106</c:v>
                </c:pt>
                <c:pt idx="26706">
                  <c:v>0.24880920448556862</c:v>
                </c:pt>
                <c:pt idx="26707">
                  <c:v>0.24881119836873375</c:v>
                </c:pt>
                <c:pt idx="26708">
                  <c:v>0.24881398979848604</c:v>
                </c:pt>
                <c:pt idx="26709">
                  <c:v>0.24881717999437591</c:v>
                </c:pt>
                <c:pt idx="26710">
                  <c:v>0.24882116772492671</c:v>
                </c:pt>
                <c:pt idx="26711">
                  <c:v>0.24882675052098241</c:v>
                </c:pt>
                <c:pt idx="26712">
                  <c:v>0.24883313082116776</c:v>
                </c:pt>
                <c:pt idx="26713">
                  <c:v>0.24883671972213253</c:v>
                </c:pt>
                <c:pt idx="26714">
                  <c:v>0.24883751725393088</c:v>
                </c:pt>
                <c:pt idx="26715">
                  <c:v>0.24883871355043649</c:v>
                </c:pt>
                <c:pt idx="26716">
                  <c:v>0.24884150490338311</c:v>
                </c:pt>
                <c:pt idx="26717">
                  <c:v>0.24884668882389877</c:v>
                </c:pt>
                <c:pt idx="26718">
                  <c:v>0.2488506764367778</c:v>
                </c:pt>
                <c:pt idx="26719">
                  <c:v>0.24885346775633244</c:v>
                </c:pt>
                <c:pt idx="26720">
                  <c:v>0.24885546155124397</c:v>
                </c:pt>
                <c:pt idx="26721">
                  <c:v>0.24885745534218026</c:v>
                </c:pt>
                <c:pt idx="26722">
                  <c:v>0.24885984788605636</c:v>
                </c:pt>
                <c:pt idx="26723">
                  <c:v>0.24886263918001067</c:v>
                </c:pt>
                <c:pt idx="26724">
                  <c:v>0.24886423420162904</c:v>
                </c:pt>
                <c:pt idx="26725">
                  <c:v>0.24886582922070347</c:v>
                </c:pt>
                <c:pt idx="26726">
                  <c:v>0.24886662672928658</c:v>
                </c:pt>
                <c:pt idx="26727">
                  <c:v>0.24886662672928658</c:v>
                </c:pt>
                <c:pt idx="26728">
                  <c:v>0.24886862049796227</c:v>
                </c:pt>
                <c:pt idx="26729">
                  <c:v>0.24887260802338737</c:v>
                </c:pt>
                <c:pt idx="26730">
                  <c:v>0.24887579803227972</c:v>
                </c:pt>
                <c:pt idx="26731">
                  <c:v>0.24887858928171255</c:v>
                </c:pt>
                <c:pt idx="26732">
                  <c:v>0.2488825767673877</c:v>
                </c:pt>
                <c:pt idx="26733">
                  <c:v>0.24888696298326571</c:v>
                </c:pt>
                <c:pt idx="26734">
                  <c:v>0.24889214666813594</c:v>
                </c:pt>
                <c:pt idx="26735">
                  <c:v>0.24889772906794574</c:v>
                </c:pt>
                <c:pt idx="26736">
                  <c:v>0.24890291269700862</c:v>
                </c:pt>
                <c:pt idx="26737">
                  <c:v>0.24890729882368987</c:v>
                </c:pt>
                <c:pt idx="26738">
                  <c:v>0.24891008998519801</c:v>
                </c:pt>
                <c:pt idx="26739">
                  <c:v>0.2489120836672197</c:v>
                </c:pt>
                <c:pt idx="26740">
                  <c:v>0.24891248240314695</c:v>
                </c:pt>
                <c:pt idx="26741">
                  <c:v>0.24891088745848364</c:v>
                </c:pt>
                <c:pt idx="26742">
                  <c:v>0.24891088745848364</c:v>
                </c:pt>
                <c:pt idx="26743">
                  <c:v>0.24891407734526658</c:v>
                </c:pt>
                <c:pt idx="26744">
                  <c:v>0.24892005835555869</c:v>
                </c:pt>
                <c:pt idx="26745">
                  <c:v>0.24892564059955691</c:v>
                </c:pt>
                <c:pt idx="26746">
                  <c:v>0.24893122281239444</c:v>
                </c:pt>
                <c:pt idx="26747">
                  <c:v>0.24893720372014058</c:v>
                </c:pt>
                <c:pt idx="26748">
                  <c:v>0.24894238714458577</c:v>
                </c:pt>
                <c:pt idx="26749">
                  <c:v>0.24894438076221848</c:v>
                </c:pt>
                <c:pt idx="26750">
                  <c:v>0.24894517820815829</c:v>
                </c:pt>
                <c:pt idx="26751">
                  <c:v>0.24894717182022694</c:v>
                </c:pt>
                <c:pt idx="26752">
                  <c:v>0.2489503615912691</c:v>
                </c:pt>
                <c:pt idx="26753">
                  <c:v>0.24895395007152951</c:v>
                </c:pt>
                <c:pt idx="26754">
                  <c:v>0.24895554494751176</c:v>
                </c:pt>
                <c:pt idx="26755">
                  <c:v>0.24895793725671636</c:v>
                </c:pt>
                <c:pt idx="26756">
                  <c:v>0.24896351928926991</c:v>
                </c:pt>
                <c:pt idx="26757">
                  <c:v>0.24897348712704487</c:v>
                </c:pt>
                <c:pt idx="26758">
                  <c:v>0.2489838535729329</c:v>
                </c:pt>
                <c:pt idx="26759">
                  <c:v>0.24899142898466134</c:v>
                </c:pt>
                <c:pt idx="26760">
                  <c:v>0.24899780823423834</c:v>
                </c:pt>
                <c:pt idx="26761">
                  <c:v>0.24900378874375764</c:v>
                </c:pt>
                <c:pt idx="26762">
                  <c:v>0.24900976921751083</c:v>
                </c:pt>
                <c:pt idx="26763">
                  <c:v>0.24901455357076238</c:v>
                </c:pt>
                <c:pt idx="26764">
                  <c:v>0.24901694573880404</c:v>
                </c:pt>
                <c:pt idx="26765">
                  <c:v>0.24901933790112354</c:v>
                </c:pt>
                <c:pt idx="26766">
                  <c:v>0.24902412220859468</c:v>
                </c:pt>
                <c:pt idx="26767">
                  <c:v>0.24903050124961743</c:v>
                </c:pt>
                <c:pt idx="26768">
                  <c:v>0.24903688024994849</c:v>
                </c:pt>
                <c:pt idx="26769">
                  <c:v>0.24904325920958806</c:v>
                </c:pt>
                <c:pt idx="26770">
                  <c:v>0.24905043549054434</c:v>
                </c:pt>
                <c:pt idx="26771">
                  <c:v>0.24905721304193876</c:v>
                </c:pt>
                <c:pt idx="26772">
                  <c:v>0.24906199716820782</c:v>
                </c:pt>
                <c:pt idx="26773">
                  <c:v>0.2490663825971817</c:v>
                </c:pt>
                <c:pt idx="26774">
                  <c:v>0.24907076800692321</c:v>
                </c:pt>
                <c:pt idx="26775">
                  <c:v>0.2490755520683442</c:v>
                </c:pt>
                <c:pt idx="26776">
                  <c:v>0.24908113344440874</c:v>
                </c:pt>
                <c:pt idx="26777">
                  <c:v>0.24908791078774978</c:v>
                </c:pt>
                <c:pt idx="26778">
                  <c:v>0.24909468808515894</c:v>
                </c:pt>
                <c:pt idx="26779">
                  <c:v>0.24910066801531722</c:v>
                </c:pt>
                <c:pt idx="26780">
                  <c:v>0.24910624925120245</c:v>
                </c:pt>
                <c:pt idx="26781">
                  <c:v>0.24911183045593743</c:v>
                </c:pt>
                <c:pt idx="26782">
                  <c:v>0.24911661432091739</c:v>
                </c:pt>
                <c:pt idx="26783">
                  <c:v>0.24912179681548741</c:v>
                </c:pt>
                <c:pt idx="26784">
                  <c:v>0.2491269792831991</c:v>
                </c:pt>
                <c:pt idx="26785">
                  <c:v>0.24913096577854738</c:v>
                </c:pt>
                <c:pt idx="26786">
                  <c:v>0.24913455361077322</c:v>
                </c:pt>
                <c:pt idx="26787">
                  <c:v>0.24914013465753851</c:v>
                </c:pt>
                <c:pt idx="26788">
                  <c:v>0.24914571567315572</c:v>
                </c:pt>
                <c:pt idx="26789">
                  <c:v>0.24915089801691045</c:v>
                </c:pt>
                <c:pt idx="26790">
                  <c:v>0.24915727624927905</c:v>
                </c:pt>
                <c:pt idx="26791">
                  <c:v>0.24916245853312383</c:v>
                </c:pt>
                <c:pt idx="26792">
                  <c:v>0.24916684352155424</c:v>
                </c:pt>
                <c:pt idx="26793">
                  <c:v>0.24917202575581868</c:v>
                </c:pt>
                <c:pt idx="26794">
                  <c:v>0.24917800522352238</c:v>
                </c:pt>
                <c:pt idx="26795">
                  <c:v>0.24918239014378171</c:v>
                </c:pt>
                <c:pt idx="26796">
                  <c:v>0.24918637641824171</c:v>
                </c:pt>
                <c:pt idx="26797">
                  <c:v>0.24919395029593741</c:v>
                </c:pt>
                <c:pt idx="26798">
                  <c:v>0.24920232135717882</c:v>
                </c:pt>
                <c:pt idx="26799">
                  <c:v>0.24921148958194589</c:v>
                </c:pt>
                <c:pt idx="26800">
                  <c:v>0.24922145494831124</c:v>
                </c:pt>
                <c:pt idx="26801">
                  <c:v>0.24923102160659391</c:v>
                </c:pt>
                <c:pt idx="26802">
                  <c:v>0.24923939235751633</c:v>
                </c:pt>
                <c:pt idx="26803">
                  <c:v>0.24924776303836954</c:v>
                </c:pt>
                <c:pt idx="26804">
                  <c:v>0.24925533645114681</c:v>
                </c:pt>
                <c:pt idx="26805">
                  <c:v>0.24926370699853839</c:v>
                </c:pt>
                <c:pt idx="26806">
                  <c:v>0.24927207747586499</c:v>
                </c:pt>
                <c:pt idx="26807">
                  <c:v>0.24927885352524107</c:v>
                </c:pt>
                <c:pt idx="26808">
                  <c:v>0.24928443376672221</c:v>
                </c:pt>
                <c:pt idx="26809">
                  <c:v>0.24928921680606464</c:v>
                </c:pt>
                <c:pt idx="26810">
                  <c:v>0.24929479698971621</c:v>
                </c:pt>
                <c:pt idx="26811">
                  <c:v>0.24930077572336051</c:v>
                </c:pt>
                <c:pt idx="26812">
                  <c:v>0.24930715299984899</c:v>
                </c:pt>
                <c:pt idx="26813">
                  <c:v>0.24931432738728612</c:v>
                </c:pt>
                <c:pt idx="26814">
                  <c:v>0.24932229886851476</c:v>
                </c:pt>
                <c:pt idx="26815">
                  <c:v>0.24933226313069237</c:v>
                </c:pt>
                <c:pt idx="26816">
                  <c:v>0.24934182872897445</c:v>
                </c:pt>
                <c:pt idx="26817">
                  <c:v>0.24935059711368668</c:v>
                </c:pt>
                <c:pt idx="26818">
                  <c:v>0.24935816974770203</c:v>
                </c:pt>
                <c:pt idx="26819">
                  <c:v>0.24936534376913569</c:v>
                </c:pt>
                <c:pt idx="26820">
                  <c:v>0.24937371339576053</c:v>
                </c:pt>
                <c:pt idx="26821">
                  <c:v>0.24938208295233563</c:v>
                </c:pt>
                <c:pt idx="26822">
                  <c:v>0.24938726407130193</c:v>
                </c:pt>
                <c:pt idx="26823">
                  <c:v>0.24939204661882941</c:v>
                </c:pt>
                <c:pt idx="26824">
                  <c:v>0.24939882185534007</c:v>
                </c:pt>
                <c:pt idx="26825">
                  <c:v>0.24940639412417731</c:v>
                </c:pt>
                <c:pt idx="26826">
                  <c:v>0.24941356779965759</c:v>
                </c:pt>
                <c:pt idx="26827">
                  <c:v>0.2494203428903593</c:v>
                </c:pt>
                <c:pt idx="26828">
                  <c:v>0.24942671940438271</c:v>
                </c:pt>
                <c:pt idx="26829">
                  <c:v>0.24943269734935244</c:v>
                </c:pt>
                <c:pt idx="26830">
                  <c:v>0.24943747967959881</c:v>
                </c:pt>
                <c:pt idx="26831">
                  <c:v>0.24944186346223349</c:v>
                </c:pt>
                <c:pt idx="26832">
                  <c:v>0.24944584870249781</c:v>
                </c:pt>
                <c:pt idx="26833">
                  <c:v>0.24945102949109738</c:v>
                </c:pt>
                <c:pt idx="26834">
                  <c:v>0.24945979691835143</c:v>
                </c:pt>
                <c:pt idx="26835">
                  <c:v>0.24947015832418701</c:v>
                </c:pt>
                <c:pt idx="26836">
                  <c:v>0.24948012111317044</c:v>
                </c:pt>
                <c:pt idx="26837">
                  <c:v>0.24948888828537094</c:v>
                </c:pt>
                <c:pt idx="26838">
                  <c:v>0.24949566286579042</c:v>
                </c:pt>
                <c:pt idx="26839">
                  <c:v>0.24950323440135952</c:v>
                </c:pt>
                <c:pt idx="26840">
                  <c:v>0.24951279836434703</c:v>
                </c:pt>
                <c:pt idx="26841">
                  <c:v>0.24952315922103041</c:v>
                </c:pt>
                <c:pt idx="26842">
                  <c:v>0.24953152752690891</c:v>
                </c:pt>
                <c:pt idx="26843">
                  <c:v>0.24953750484537632</c:v>
                </c:pt>
                <c:pt idx="26844">
                  <c:v>0.2495422866744261</c:v>
                </c:pt>
                <c:pt idx="26845">
                  <c:v>0.24954786544608412</c:v>
                </c:pt>
                <c:pt idx="26846">
                  <c:v>0.24955543658641163</c:v>
                </c:pt>
                <c:pt idx="26847">
                  <c:v>0.24956500005015442</c:v>
                </c:pt>
                <c:pt idx="26848">
                  <c:v>0.24957456342243867</c:v>
                </c:pt>
                <c:pt idx="26849">
                  <c:v>0.24958133742247204</c:v>
                </c:pt>
                <c:pt idx="26850">
                  <c:v>0.24958572057451189</c:v>
                </c:pt>
                <c:pt idx="26851">
                  <c:v>0.24959010370734053</c:v>
                </c:pt>
                <c:pt idx="26852">
                  <c:v>0.24959329142823958</c:v>
                </c:pt>
                <c:pt idx="26853">
                  <c:v>0.24959608067569067</c:v>
                </c:pt>
                <c:pt idx="26854">
                  <c:v>0.24960006530141043</c:v>
                </c:pt>
                <c:pt idx="26855">
                  <c:v>0.24960644066953824</c:v>
                </c:pt>
                <c:pt idx="26856">
                  <c:v>0.24961401136639907</c:v>
                </c:pt>
                <c:pt idx="26857">
                  <c:v>0.24961998819185627</c:v>
                </c:pt>
                <c:pt idx="26858">
                  <c:v>0.24962716033525106</c:v>
                </c:pt>
                <c:pt idx="26859">
                  <c:v>0.24963552777086509</c:v>
                </c:pt>
                <c:pt idx="26860">
                  <c:v>0.24964429358070087</c:v>
                </c:pt>
                <c:pt idx="26861">
                  <c:v>0.24965066866686386</c:v>
                </c:pt>
                <c:pt idx="26862">
                  <c:v>0.24965624683391796</c:v>
                </c:pt>
                <c:pt idx="26863">
                  <c:v>0.24966302028065215</c:v>
                </c:pt>
                <c:pt idx="26864">
                  <c:v>0.2496721842826197</c:v>
                </c:pt>
                <c:pt idx="26865">
                  <c:v>0.24968334034558143</c:v>
                </c:pt>
                <c:pt idx="26866">
                  <c:v>0.24969449628408691</c:v>
                </c:pt>
                <c:pt idx="26867">
                  <c:v>0.24970326157703324</c:v>
                </c:pt>
                <c:pt idx="26868">
                  <c:v>0.24971202679314941</c:v>
                </c:pt>
                <c:pt idx="26869">
                  <c:v>0.24972039351868194</c:v>
                </c:pt>
                <c:pt idx="26870">
                  <c:v>0.24972836176363233</c:v>
                </c:pt>
                <c:pt idx="26871">
                  <c:v>0.24973513472191927</c:v>
                </c:pt>
                <c:pt idx="26872">
                  <c:v>0.24974190763433327</c:v>
                </c:pt>
                <c:pt idx="26873">
                  <c:v>0.24974907890336107</c:v>
                </c:pt>
                <c:pt idx="26874">
                  <c:v>0.24975585172133358</c:v>
                </c:pt>
                <c:pt idx="26875">
                  <c:v>0.24976342128713738</c:v>
                </c:pt>
                <c:pt idx="26876">
                  <c:v>0.24977138918924038</c:v>
                </c:pt>
                <c:pt idx="26877">
                  <c:v>0.24978015380822657</c:v>
                </c:pt>
                <c:pt idx="26878">
                  <c:v>0.24978931673684995</c:v>
                </c:pt>
                <c:pt idx="26879">
                  <c:v>0.2497972844326245</c:v>
                </c:pt>
                <c:pt idx="26880">
                  <c:v>0.24980326016279386</c:v>
                </c:pt>
                <c:pt idx="26881">
                  <c:v>0.24980883747873445</c:v>
                </c:pt>
                <c:pt idx="26882">
                  <c:v>0.24981521151600597</c:v>
                </c:pt>
                <c:pt idx="26883">
                  <c:v>0.24982158551264891</c:v>
                </c:pt>
                <c:pt idx="26884">
                  <c:v>0.24982716272638472</c:v>
                </c:pt>
                <c:pt idx="26885">
                  <c:v>0.24983234153985884</c:v>
                </c:pt>
                <c:pt idx="26886">
                  <c:v>0.24983752032651269</c:v>
                </c:pt>
                <c:pt idx="26887">
                  <c:v>0.24984230072115837</c:v>
                </c:pt>
                <c:pt idx="26888">
                  <c:v>0.24984827618232971</c:v>
                </c:pt>
                <c:pt idx="26889">
                  <c:v>0.24985584504855488</c:v>
                </c:pt>
                <c:pt idx="26890">
                  <c:v>0.24986301550055653</c:v>
                </c:pt>
                <c:pt idx="26891">
                  <c:v>0.24986978754690381</c:v>
                </c:pt>
                <c:pt idx="26892">
                  <c:v>0.24987695789893224</c:v>
                </c:pt>
                <c:pt idx="26893">
                  <c:v>0.24988293315301491</c:v>
                </c:pt>
                <c:pt idx="26894">
                  <c:v>0.24988890837139432</c:v>
                </c:pt>
                <c:pt idx="26895">
                  <c:v>0.24989607858632176</c:v>
                </c:pt>
                <c:pt idx="26896">
                  <c:v>0.24990404543149899</c:v>
                </c:pt>
                <c:pt idx="26897">
                  <c:v>0.24991161387562788</c:v>
                </c:pt>
                <c:pt idx="26898">
                  <c:v>0.24991798725783457</c:v>
                </c:pt>
                <c:pt idx="26899">
                  <c:v>0.2499243605994215</c:v>
                </c:pt>
                <c:pt idx="26900">
                  <c:v>0.24993033557026861</c:v>
                </c:pt>
                <c:pt idx="26901">
                  <c:v>0.24993631050541557</c:v>
                </c:pt>
                <c:pt idx="26902">
                  <c:v>0.24994268373022355</c:v>
                </c:pt>
                <c:pt idx="26903">
                  <c:v>0.24994826026861117</c:v>
                </c:pt>
                <c:pt idx="26904">
                  <c:v>0.24995264181267138</c:v>
                </c:pt>
                <c:pt idx="26905">
                  <c:v>0.24995742165702362</c:v>
                </c:pt>
                <c:pt idx="26906">
                  <c:v>0.24996299811322562</c:v>
                </c:pt>
                <c:pt idx="26907">
                  <c:v>0.24996817622328293</c:v>
                </c:pt>
                <c:pt idx="26908">
                  <c:v>0.24997454924500723</c:v>
                </c:pt>
                <c:pt idx="26909">
                  <c:v>0.24998132053608779</c:v>
                </c:pt>
                <c:pt idx="26910">
                  <c:v>0.24998928670218706</c:v>
                </c:pt>
                <c:pt idx="26911">
                  <c:v>0.24999884601774017</c:v>
                </c:pt>
                <c:pt idx="26912">
                  <c:v>0.25000800694273045</c:v>
                </c:pt>
                <c:pt idx="26913">
                  <c:v>0.25001477800726374</c:v>
                </c:pt>
                <c:pt idx="26914">
                  <c:v>0.25001955755462435</c:v>
                </c:pt>
                <c:pt idx="26915">
                  <c:v>0.25002274390684104</c:v>
                </c:pt>
                <c:pt idx="26916">
                  <c:v>0.25002513366433976</c:v>
                </c:pt>
                <c:pt idx="26917">
                  <c:v>0.25002752341612805</c:v>
                </c:pt>
                <c:pt idx="26918">
                  <c:v>0.25003031145266352</c:v>
                </c:pt>
                <c:pt idx="26919">
                  <c:v>0.25003270119207832</c:v>
                </c:pt>
                <c:pt idx="26920">
                  <c:v>0.2500382772285043</c:v>
                </c:pt>
                <c:pt idx="26921">
                  <c:v>0.25004743779227728</c:v>
                </c:pt>
                <c:pt idx="26922">
                  <c:v>0.25005699655196456</c:v>
                </c:pt>
                <c:pt idx="26923">
                  <c:v>0.25006496211524193</c:v>
                </c:pt>
                <c:pt idx="26924">
                  <c:v>0.2500709362460603</c:v>
                </c:pt>
                <c:pt idx="26925">
                  <c:v>0.25007730861292854</c:v>
                </c:pt>
                <c:pt idx="26926">
                  <c:v>0.250085274014411</c:v>
                </c:pt>
                <c:pt idx="26927">
                  <c:v>0.25009323935244582</c:v>
                </c:pt>
                <c:pt idx="26928">
                  <c:v>0.25010000983989134</c:v>
                </c:pt>
                <c:pt idx="26929">
                  <c:v>0.25010439071910562</c:v>
                </c:pt>
                <c:pt idx="26930">
                  <c:v>0.25010837331991953</c:v>
                </c:pt>
                <c:pt idx="26931">
                  <c:v>0.25011315241995874</c:v>
                </c:pt>
                <c:pt idx="26932">
                  <c:v>0.25011872800780527</c:v>
                </c:pt>
                <c:pt idx="26933">
                  <c:v>0.25012510007013466</c:v>
                </c:pt>
                <c:pt idx="26934">
                  <c:v>0.25012987909023682</c:v>
                </c:pt>
                <c:pt idx="26935">
                  <c:v>0.2501342598386001</c:v>
                </c:pt>
                <c:pt idx="26936">
                  <c:v>0.25013983530876149</c:v>
                </c:pt>
                <c:pt idx="26937">
                  <c:v>0.25014620723659625</c:v>
                </c:pt>
                <c:pt idx="26938">
                  <c:v>0.25015377384816606</c:v>
                </c:pt>
                <c:pt idx="26939">
                  <c:v>0.25016173864059738</c:v>
                </c:pt>
                <c:pt idx="26940">
                  <c:v>0.25016930513464902</c:v>
                </c:pt>
                <c:pt idx="26941">
                  <c:v>0.25017567687470732</c:v>
                </c:pt>
                <c:pt idx="26942">
                  <c:v>0.25018045565310815</c:v>
                </c:pt>
                <c:pt idx="26943">
                  <c:v>0.25018284503374488</c:v>
                </c:pt>
                <c:pt idx="26944">
                  <c:v>0.25018483617991438</c:v>
                </c:pt>
                <c:pt idx="26945">
                  <c:v>0.25018722555008427</c:v>
                </c:pt>
                <c:pt idx="26946">
                  <c:v>0.25019200427329713</c:v>
                </c:pt>
                <c:pt idx="26947">
                  <c:v>0.25019957053834774</c:v>
                </c:pt>
                <c:pt idx="26948">
                  <c:v>0.25020634030591965</c:v>
                </c:pt>
                <c:pt idx="26949">
                  <c:v>0.25021072071933925</c:v>
                </c:pt>
                <c:pt idx="26950">
                  <c:v>0.25021311002766228</c:v>
                </c:pt>
                <c:pt idx="26951">
                  <c:v>0.25021669397944368</c:v>
                </c:pt>
                <c:pt idx="26952">
                  <c:v>0.25022147256183674</c:v>
                </c:pt>
                <c:pt idx="26953">
                  <c:v>0.25022704754576874</c:v>
                </c:pt>
                <c:pt idx="26954">
                  <c:v>0.25023142786848279</c:v>
                </c:pt>
                <c:pt idx="26955">
                  <c:v>0.25023461354567844</c:v>
                </c:pt>
                <c:pt idx="26956">
                  <c:v>0.250239392042443</c:v>
                </c:pt>
                <c:pt idx="26957">
                  <c:v>0.25024576333594339</c:v>
                </c:pt>
                <c:pt idx="26958">
                  <c:v>0.25024974537376693</c:v>
                </c:pt>
                <c:pt idx="26959">
                  <c:v>0.25025093998202197</c:v>
                </c:pt>
                <c:pt idx="26960">
                  <c:v>0.25025452379822466</c:v>
                </c:pt>
                <c:pt idx="26961">
                  <c:v>0.25025970039895412</c:v>
                </c:pt>
                <c:pt idx="26962">
                  <c:v>0.25026408057864102</c:v>
                </c:pt>
                <c:pt idx="26963">
                  <c:v>0.25026885893460032</c:v>
                </c:pt>
                <c:pt idx="26964">
                  <c:v>0.25027124810401713</c:v>
                </c:pt>
                <c:pt idx="26965">
                  <c:v>0.25027363726772617</c:v>
                </c:pt>
                <c:pt idx="26966">
                  <c:v>0.25027682281045932</c:v>
                </c:pt>
                <c:pt idx="26967">
                  <c:v>0.25028160110553149</c:v>
                </c:pt>
                <c:pt idx="26968">
                  <c:v>0.25028598118929107</c:v>
                </c:pt>
                <c:pt idx="26969">
                  <c:v>0.25028876850533033</c:v>
                </c:pt>
                <c:pt idx="26970">
                  <c:v>0.25029036125386517</c:v>
                </c:pt>
                <c:pt idx="26971">
                  <c:v>0.25029275037190979</c:v>
                </c:pt>
                <c:pt idx="26972">
                  <c:v>0.25029633403827523</c:v>
                </c:pt>
                <c:pt idx="26973">
                  <c:v>0.25030031587473051</c:v>
                </c:pt>
                <c:pt idx="26974">
                  <c:v>0.25030270496899282</c:v>
                </c:pt>
                <c:pt idx="26975">
                  <c:v>0.25030469587651827</c:v>
                </c:pt>
                <c:pt idx="26976">
                  <c:v>0.25030788132031434</c:v>
                </c:pt>
                <c:pt idx="26977">
                  <c:v>0.25031425217746539</c:v>
                </c:pt>
                <c:pt idx="26978">
                  <c:v>0.25032022481918281</c:v>
                </c:pt>
                <c:pt idx="26979">
                  <c:v>0.25032460473377038</c:v>
                </c:pt>
                <c:pt idx="26980">
                  <c:v>0.25032739194215647</c:v>
                </c:pt>
                <c:pt idx="26981">
                  <c:v>0.25032818828598252</c:v>
                </c:pt>
                <c:pt idx="26982">
                  <c:v>0.25032898462917463</c:v>
                </c:pt>
                <c:pt idx="26983">
                  <c:v>0.25033057731365643</c:v>
                </c:pt>
                <c:pt idx="26984">
                  <c:v>0.25033256816569088</c:v>
                </c:pt>
                <c:pt idx="26985">
                  <c:v>0.25033416084446553</c:v>
                </c:pt>
                <c:pt idx="26986">
                  <c:v>0.25033893886556796</c:v>
                </c:pt>
                <c:pt idx="26987">
                  <c:v>0.25034690218334132</c:v>
                </c:pt>
                <c:pt idx="26988">
                  <c:v>0.25035446727648875</c:v>
                </c:pt>
                <c:pt idx="26989">
                  <c:v>0.25035685624138165</c:v>
                </c:pt>
                <c:pt idx="26990">
                  <c:v>0.25035526359875382</c:v>
                </c:pt>
                <c:pt idx="26991">
                  <c:v>0.25035605992038457</c:v>
                </c:pt>
                <c:pt idx="26992">
                  <c:v>0.25035924520056785</c:v>
                </c:pt>
                <c:pt idx="26993">
                  <c:v>0.25036083783685525</c:v>
                </c:pt>
                <c:pt idx="26994">
                  <c:v>0.25036123599553012</c:v>
                </c:pt>
                <c:pt idx="26995">
                  <c:v>0.25036282862864667</c:v>
                </c:pt>
                <c:pt idx="26996">
                  <c:v>0.25036601388726992</c:v>
                </c:pt>
                <c:pt idx="26997">
                  <c:v>0.25036840282457901</c:v>
                </c:pt>
                <c:pt idx="26998">
                  <c:v>0.25036999544628086</c:v>
                </c:pt>
                <c:pt idx="26999">
                  <c:v>0.25037158806544701</c:v>
                </c:pt>
                <c:pt idx="27000">
                  <c:v>0.25037397698943964</c:v>
                </c:pt>
                <c:pt idx="27001">
                  <c:v>0.25037915297184582</c:v>
                </c:pt>
                <c:pt idx="27002">
                  <c:v>0.25038592152379968</c:v>
                </c:pt>
                <c:pt idx="27003">
                  <c:v>0.25039229188378881</c:v>
                </c:pt>
                <c:pt idx="27004">
                  <c:v>0.25039866220319656</c:v>
                </c:pt>
                <c:pt idx="27005">
                  <c:v>0.25040503248202373</c:v>
                </c:pt>
                <c:pt idx="27006">
                  <c:v>0.2504098101645133</c:v>
                </c:pt>
                <c:pt idx="27007">
                  <c:v>0.25041379154915167</c:v>
                </c:pt>
                <c:pt idx="27008">
                  <c:v>0.25041578223552596</c:v>
                </c:pt>
                <c:pt idx="27009">
                  <c:v>0.25041578223552596</c:v>
                </c:pt>
                <c:pt idx="27010">
                  <c:v>0.25041737478177251</c:v>
                </c:pt>
                <c:pt idx="27011">
                  <c:v>0.25042135613629313</c:v>
                </c:pt>
                <c:pt idx="27012">
                  <c:v>0.25042533747496248</c:v>
                </c:pt>
                <c:pt idx="27013">
                  <c:v>0.25042772627055582</c:v>
                </c:pt>
                <c:pt idx="27014">
                  <c:v>0.25042892066621236</c:v>
                </c:pt>
                <c:pt idx="27015">
                  <c:v>0.25042971692919086</c:v>
                </c:pt>
                <c:pt idx="27016">
                  <c:v>0.2504313094532461</c:v>
                </c:pt>
                <c:pt idx="27017">
                  <c:v>0.25043688326746738</c:v>
                </c:pt>
                <c:pt idx="27018">
                  <c:v>0.25044484580531884</c:v>
                </c:pt>
                <c:pt idx="27019">
                  <c:v>0.25045241015755276</c:v>
                </c:pt>
                <c:pt idx="27020">
                  <c:v>0.25045718761369246</c:v>
                </c:pt>
                <c:pt idx="27021">
                  <c:v>0.25046037257177245</c:v>
                </c:pt>
                <c:pt idx="27022">
                  <c:v>0.25046514998987301</c:v>
                </c:pt>
                <c:pt idx="27023">
                  <c:v>0.25047112173040231</c:v>
                </c:pt>
                <c:pt idx="27024">
                  <c:v>0.25047550098412547</c:v>
                </c:pt>
                <c:pt idx="27025">
                  <c:v>0.25047868588387939</c:v>
                </c:pt>
                <c:pt idx="27026">
                  <c:v>0.25048107455203694</c:v>
                </c:pt>
                <c:pt idx="27027">
                  <c:v>0.25048346321449011</c:v>
                </c:pt>
                <c:pt idx="27028">
                  <c:v>0.25048784241416683</c:v>
                </c:pt>
                <c:pt idx="27029">
                  <c:v>0.25049381401918475</c:v>
                </c:pt>
                <c:pt idx="27030">
                  <c:v>0.25050217420630205</c:v>
                </c:pt>
                <c:pt idx="27031">
                  <c:v>0.25051212671888368</c:v>
                </c:pt>
                <c:pt idx="27032">
                  <c:v>0.25052128294297632</c:v>
                </c:pt>
                <c:pt idx="27033">
                  <c:v>0.25052884671703685</c:v>
                </c:pt>
                <c:pt idx="27034">
                  <c:v>0.25053481807719913</c:v>
                </c:pt>
                <c:pt idx="27035">
                  <c:v>0.25053760469973879</c:v>
                </c:pt>
                <c:pt idx="27036">
                  <c:v>0.25053680852266291</c:v>
                </c:pt>
                <c:pt idx="27037">
                  <c:v>0.25053720661127998</c:v>
                </c:pt>
                <c:pt idx="27038">
                  <c:v>0.2505399932271643</c:v>
                </c:pt>
                <c:pt idx="27039">
                  <c:v>0.25054277983528311</c:v>
                </c:pt>
                <c:pt idx="27040">
                  <c:v>0.25054636260573976</c:v>
                </c:pt>
                <c:pt idx="27041">
                  <c:v>0.25055273194374689</c:v>
                </c:pt>
                <c:pt idx="27042">
                  <c:v>0.25056188779605798</c:v>
                </c:pt>
                <c:pt idx="27043">
                  <c:v>0.25057144163952949</c:v>
                </c:pt>
                <c:pt idx="27044">
                  <c:v>0.25057820889009702</c:v>
                </c:pt>
                <c:pt idx="27045">
                  <c:v>0.25058378188559038</c:v>
                </c:pt>
                <c:pt idx="27046">
                  <c:v>0.25058855871415031</c:v>
                </c:pt>
                <c:pt idx="27047">
                  <c:v>0.2505925393871864</c:v>
                </c:pt>
                <c:pt idx="27048">
                  <c:v>0.25059492778340231</c:v>
                </c:pt>
                <c:pt idx="27049">
                  <c:v>0.25059890843108529</c:v>
                </c:pt>
                <c:pt idx="27050">
                  <c:v>0.25060408324938482</c:v>
                </c:pt>
                <c:pt idx="27051">
                  <c:v>0.25060726773964387</c:v>
                </c:pt>
                <c:pt idx="27052">
                  <c:v>0.25060925804090523</c:v>
                </c:pt>
                <c:pt idx="27053">
                  <c:v>0.25061443280564782</c:v>
                </c:pt>
                <c:pt idx="27054">
                  <c:v>0.25062159782031407</c:v>
                </c:pt>
                <c:pt idx="27055">
                  <c:v>0.25063035499074493</c:v>
                </c:pt>
                <c:pt idx="27056">
                  <c:v>0.25063951013238173</c:v>
                </c:pt>
                <c:pt idx="27057">
                  <c:v>0.25064866519020351</c:v>
                </c:pt>
                <c:pt idx="27058">
                  <c:v>0.25065543191820167</c:v>
                </c:pt>
                <c:pt idx="27059">
                  <c:v>0.25066060644401117</c:v>
                </c:pt>
                <c:pt idx="27060">
                  <c:v>0.25066498486801336</c:v>
                </c:pt>
                <c:pt idx="27061">
                  <c:v>0.25066976130869761</c:v>
                </c:pt>
                <c:pt idx="27062">
                  <c:v>0.25067533379399376</c:v>
                </c:pt>
                <c:pt idx="27063">
                  <c:v>0.25068369246371569</c:v>
                </c:pt>
                <c:pt idx="27064">
                  <c:v>0.25069324514356073</c:v>
                </c:pt>
                <c:pt idx="27065">
                  <c:v>0.25070120564039106</c:v>
                </c:pt>
                <c:pt idx="27066">
                  <c:v>0.25070677795046853</c:v>
                </c:pt>
                <c:pt idx="27067">
                  <c:v>0.25071115617231665</c:v>
                </c:pt>
                <c:pt idx="27068">
                  <c:v>0.25071633040978875</c:v>
                </c:pt>
                <c:pt idx="27069">
                  <c:v>0.2507219026355863</c:v>
                </c:pt>
                <c:pt idx="27070">
                  <c:v>0.25072588277786101</c:v>
                </c:pt>
                <c:pt idx="27071">
                  <c:v>0.25073026091606526</c:v>
                </c:pt>
                <c:pt idx="27072">
                  <c:v>0.25073662908287331</c:v>
                </c:pt>
                <c:pt idx="27073">
                  <c:v>0.25074379322205798</c:v>
                </c:pt>
                <c:pt idx="27074">
                  <c:v>0.25075016130269101</c:v>
                </c:pt>
                <c:pt idx="27075">
                  <c:v>0.25075732534493</c:v>
                </c:pt>
                <c:pt idx="27076">
                  <c:v>0.25076409133769739</c:v>
                </c:pt>
                <c:pt idx="27077">
                  <c:v>0.25077045928907138</c:v>
                </c:pt>
                <c:pt idx="27078">
                  <c:v>0.25077682719989552</c:v>
                </c:pt>
                <c:pt idx="27079">
                  <c:v>0.250783195070169</c:v>
                </c:pt>
                <c:pt idx="27080">
                  <c:v>0.25078797094626382</c:v>
                </c:pt>
                <c:pt idx="27081">
                  <c:v>0.25079155283836596</c:v>
                </c:pt>
                <c:pt idx="27082">
                  <c:v>0.25079473673168673</c:v>
                </c:pt>
                <c:pt idx="27083">
                  <c:v>0.25079752263002619</c:v>
                </c:pt>
                <c:pt idx="27084">
                  <c:v>0.25080070650434028</c:v>
                </c:pt>
                <c:pt idx="27085">
                  <c:v>0.25080667624135544</c:v>
                </c:pt>
                <c:pt idx="27086">
                  <c:v>0.25081503381330555</c:v>
                </c:pt>
                <c:pt idx="27087">
                  <c:v>0.2508237892899563</c:v>
                </c:pt>
                <c:pt idx="27088">
                  <c:v>0.25083135077628094</c:v>
                </c:pt>
                <c:pt idx="27089">
                  <c:v>0.25083771829936652</c:v>
                </c:pt>
                <c:pt idx="27090">
                  <c:v>0.25084289188201925</c:v>
                </c:pt>
                <c:pt idx="27091">
                  <c:v>0.2508456776462068</c:v>
                </c:pt>
                <c:pt idx="27092">
                  <c:v>0.25084647357740686</c:v>
                </c:pt>
                <c:pt idx="27093">
                  <c:v>0.25084886136720508</c:v>
                </c:pt>
                <c:pt idx="27094">
                  <c:v>0.2508528410041978</c:v>
                </c:pt>
                <c:pt idx="27095">
                  <c:v>0.25085801450861234</c:v>
                </c:pt>
                <c:pt idx="27096">
                  <c:v>0.25086557573614982</c:v>
                </c:pt>
                <c:pt idx="27097">
                  <c:v>0.25087472872457117</c:v>
                </c:pt>
                <c:pt idx="27098">
                  <c:v>0.25088069801971091</c:v>
                </c:pt>
                <c:pt idx="27099">
                  <c:v>0.25088467753000837</c:v>
                </c:pt>
                <c:pt idx="27100">
                  <c:v>0.25088825907573536</c:v>
                </c:pt>
                <c:pt idx="27101">
                  <c:v>0.25089184060863529</c:v>
                </c:pt>
                <c:pt idx="27102">
                  <c:v>0.25089661596588214</c:v>
                </c:pt>
                <c:pt idx="27103">
                  <c:v>0.25090218718718132</c:v>
                </c:pt>
                <c:pt idx="27104">
                  <c:v>0.25090736043630979</c:v>
                </c:pt>
                <c:pt idx="27105">
                  <c:v>0.25091173778005432</c:v>
                </c:pt>
                <c:pt idx="27106">
                  <c:v>0.25091691097977603</c:v>
                </c:pt>
                <c:pt idx="27107">
                  <c:v>0.25092248208800871</c:v>
                </c:pt>
                <c:pt idx="27108">
                  <c:v>0.25092526763048612</c:v>
                </c:pt>
                <c:pt idx="27109">
                  <c:v>0.2509260634983404</c:v>
                </c:pt>
                <c:pt idx="27110">
                  <c:v>0.25092685936556103</c:v>
                </c:pt>
                <c:pt idx="27111">
                  <c:v>0.2509300428281091</c:v>
                </c:pt>
                <c:pt idx="27112">
                  <c:v>0.25093521593313617</c:v>
                </c:pt>
                <c:pt idx="27113">
                  <c:v>0.25094038901140242</c:v>
                </c:pt>
                <c:pt idx="27114">
                  <c:v>0.250943174504</c:v>
                </c:pt>
                <c:pt idx="27115">
                  <c:v>0.25094635791461101</c:v>
                </c:pt>
                <c:pt idx="27116">
                  <c:v>0.25094954131508734</c:v>
                </c:pt>
                <c:pt idx="27117">
                  <c:v>0.25095232678219109</c:v>
                </c:pt>
                <c:pt idx="27118">
                  <c:v>0.25095471431924826</c:v>
                </c:pt>
                <c:pt idx="27119">
                  <c:v>0.25095630600745206</c:v>
                </c:pt>
                <c:pt idx="27120">
                  <c:v>0.25095789769312254</c:v>
                </c:pt>
                <c:pt idx="27121">
                  <c:v>0.25095948937626006</c:v>
                </c:pt>
                <c:pt idx="27122">
                  <c:v>0.25096108105686382</c:v>
                </c:pt>
                <c:pt idx="27123">
                  <c:v>0.25096386649182417</c:v>
                </c:pt>
                <c:pt idx="27124">
                  <c:v>0.25096744775394458</c:v>
                </c:pt>
                <c:pt idx="27125">
                  <c:v>0.2509706310872849</c:v>
                </c:pt>
                <c:pt idx="27126">
                  <c:v>0.25097381441049094</c:v>
                </c:pt>
                <c:pt idx="27127">
                  <c:v>0.25097620189624603</c:v>
                </c:pt>
                <c:pt idx="27128">
                  <c:v>0.25097938520171847</c:v>
                </c:pt>
                <c:pt idx="27129">
                  <c:v>0.25098495596191261</c:v>
                </c:pt>
                <c:pt idx="27130">
                  <c:v>0.25099172041471279</c:v>
                </c:pt>
                <c:pt idx="27131">
                  <c:v>0.25099689320068613</c:v>
                </c:pt>
                <c:pt idx="27132">
                  <c:v>0.25100127015253276</c:v>
                </c:pt>
                <c:pt idx="27133">
                  <c:v>0.25100485128070382</c:v>
                </c:pt>
                <c:pt idx="27134">
                  <c:v>0.25100843239604997</c:v>
                </c:pt>
                <c:pt idx="27135">
                  <c:v>0.25101440089312871</c:v>
                </c:pt>
                <c:pt idx="27136">
                  <c:v>0.25102156304260154</c:v>
                </c:pt>
                <c:pt idx="27137">
                  <c:v>0.25102872514077801</c:v>
                </c:pt>
                <c:pt idx="27138">
                  <c:v>0.25103548929751135</c:v>
                </c:pt>
                <c:pt idx="27139">
                  <c:v>0.25104066185708301</c:v>
                </c:pt>
                <c:pt idx="27140">
                  <c:v>0.25104464073085458</c:v>
                </c:pt>
                <c:pt idx="27141">
                  <c:v>0.25104861958879493</c:v>
                </c:pt>
                <c:pt idx="27142">
                  <c:v>0.2510514047799336</c:v>
                </c:pt>
                <c:pt idx="27143">
                  <c:v>0.2510541899633153</c:v>
                </c:pt>
                <c:pt idx="27144">
                  <c:v>0.25105777090197856</c:v>
                </c:pt>
                <c:pt idx="27145">
                  <c:v>0.25106095394780364</c:v>
                </c:pt>
                <c:pt idx="27146">
                  <c:v>0.25106373910458885</c:v>
                </c:pt>
                <c:pt idx="27147">
                  <c:v>0.25106652425361731</c:v>
                </c:pt>
                <c:pt idx="27148">
                  <c:v>0.25107010514811257</c:v>
                </c:pt>
                <c:pt idx="27149">
                  <c:v>0.25107487965416048</c:v>
                </c:pt>
                <c:pt idx="27150">
                  <c:v>0.25108044988240458</c:v>
                </c:pt>
                <c:pt idx="27151">
                  <c:v>0.25108641794966419</c:v>
                </c:pt>
                <c:pt idx="27152">
                  <c:v>0.25109238598130534</c:v>
                </c:pt>
                <c:pt idx="27153">
                  <c:v>0.25109835397732977</c:v>
                </c:pt>
                <c:pt idx="27154">
                  <c:v>0.25110352621174109</c:v>
                </c:pt>
                <c:pt idx="27155">
                  <c:v>0.25110710697373895</c:v>
                </c:pt>
                <c:pt idx="27156">
                  <c:v>0.25111068772291589</c:v>
                </c:pt>
                <c:pt idx="27157">
                  <c:v>0.25111506417671875</c:v>
                </c:pt>
                <c:pt idx="27158">
                  <c:v>0.25111824704018176</c:v>
                </c:pt>
                <c:pt idx="27159">
                  <c:v>0.25112023632470198</c:v>
                </c:pt>
                <c:pt idx="27160">
                  <c:v>0.25112381702686581</c:v>
                </c:pt>
                <c:pt idx="27161">
                  <c:v>0.25112779556978798</c:v>
                </c:pt>
                <c:pt idx="27162">
                  <c:v>0.25113018268794352</c:v>
                </c:pt>
                <c:pt idx="27163">
                  <c:v>0.25113256980040088</c:v>
                </c:pt>
                <c:pt idx="27164">
                  <c:v>0.25113455905642879</c:v>
                </c:pt>
                <c:pt idx="27165">
                  <c:v>0.25113694615843929</c:v>
                </c:pt>
                <c:pt idx="27166">
                  <c:v>0.25114172034536553</c:v>
                </c:pt>
                <c:pt idx="27167">
                  <c:v>0.25114848373782772</c:v>
                </c:pt>
                <c:pt idx="27168">
                  <c:v>0.25115484924188791</c:v>
                </c:pt>
                <c:pt idx="27169">
                  <c:v>0.25115922550242475</c:v>
                </c:pt>
                <c:pt idx="27170">
                  <c:v>0.25116161254555475</c:v>
                </c:pt>
                <c:pt idx="27171">
                  <c:v>0.25116280606498331</c:v>
                </c:pt>
                <c:pt idx="27172">
                  <c:v>0.25116201038552266</c:v>
                </c:pt>
                <c:pt idx="27173">
                  <c:v>0.2511639995829868</c:v>
                </c:pt>
                <c:pt idx="27174">
                  <c:v>0.25116956931483653</c:v>
                </c:pt>
                <c:pt idx="27175">
                  <c:v>0.25117553685024996</c:v>
                </c:pt>
                <c:pt idx="27176">
                  <c:v>0.25118070868546982</c:v>
                </c:pt>
                <c:pt idx="27177">
                  <c:v>0.2511858804939418</c:v>
                </c:pt>
                <c:pt idx="27178">
                  <c:v>0.2511922457599583</c:v>
                </c:pt>
                <c:pt idx="27179">
                  <c:v>0.25119861098545831</c:v>
                </c:pt>
                <c:pt idx="27180">
                  <c:v>0.25120497617044285</c:v>
                </c:pt>
                <c:pt idx="27181">
                  <c:v>0.25121014785340962</c:v>
                </c:pt>
                <c:pt idx="27182">
                  <c:v>0.25121452387195281</c:v>
                </c:pt>
                <c:pt idx="27183">
                  <c:v>0.25121889987134677</c:v>
                </c:pt>
                <c:pt idx="27184">
                  <c:v>0.25122327585159077</c:v>
                </c:pt>
                <c:pt idx="27185">
                  <c:v>0.25122844743991901</c:v>
                </c:pt>
                <c:pt idx="27186">
                  <c:v>0.2512344146239866</c:v>
                </c:pt>
                <c:pt idx="27187">
                  <c:v>0.25124038177244812</c:v>
                </c:pt>
                <c:pt idx="27188">
                  <c:v>0.2512447576586892</c:v>
                </c:pt>
                <c:pt idx="27189">
                  <c:v>0.25124634888530184</c:v>
                </c:pt>
                <c:pt idx="27190">
                  <c:v>0.25124794010938278</c:v>
                </c:pt>
                <c:pt idx="27191">
                  <c:v>0.25125112254994875</c:v>
                </c:pt>
                <c:pt idx="27192">
                  <c:v>0.25125430498038676</c:v>
                </c:pt>
                <c:pt idx="27193">
                  <c:v>0.25125788520252385</c:v>
                </c:pt>
                <c:pt idx="27194">
                  <c:v>0.2512614654118428</c:v>
                </c:pt>
                <c:pt idx="27195">
                  <c:v>0.25126783019676074</c:v>
                </c:pt>
                <c:pt idx="27196">
                  <c:v>0.25127578612094081</c:v>
                </c:pt>
                <c:pt idx="27197">
                  <c:v>0.25128334419028375</c:v>
                </c:pt>
                <c:pt idx="27198">
                  <c:v>0.25128851546797332</c:v>
                </c:pt>
                <c:pt idx="27199">
                  <c:v>0.25129328893133546</c:v>
                </c:pt>
                <c:pt idx="27200">
                  <c:v>0.25129885794312634</c:v>
                </c:pt>
                <c:pt idx="27201">
                  <c:v>0.25130562027289238</c:v>
                </c:pt>
                <c:pt idx="27202">
                  <c:v>0.25131238255692945</c:v>
                </c:pt>
                <c:pt idx="27203">
                  <c:v>0.25131994034968053</c:v>
                </c:pt>
                <c:pt idx="27204">
                  <c:v>0.2513271003111755</c:v>
                </c:pt>
                <c:pt idx="27205">
                  <c:v>0.2513326691346745</c:v>
                </c:pt>
                <c:pt idx="27206">
                  <c:v>0.25133823792716098</c:v>
                </c:pt>
                <c:pt idx="27207">
                  <c:v>0.25134460222345906</c:v>
                </c:pt>
                <c:pt idx="27208">
                  <c:v>0.2513525575368723</c:v>
                </c:pt>
                <c:pt idx="27209">
                  <c:v>0.25135971726483486</c:v>
                </c:pt>
                <c:pt idx="27210">
                  <c:v>0.25136488814759395</c:v>
                </c:pt>
                <c:pt idx="27211">
                  <c:v>0.25136886573152195</c:v>
                </c:pt>
                <c:pt idx="27212">
                  <c:v>0.25137324105556902</c:v>
                </c:pt>
                <c:pt idx="27213">
                  <c:v>0.25138000288235252</c:v>
                </c:pt>
                <c:pt idx="27214">
                  <c:v>0.25138915116346011</c:v>
                </c:pt>
                <c:pt idx="27215">
                  <c:v>0.25139869710669288</c:v>
                </c:pt>
                <c:pt idx="27216">
                  <c:v>0.25140585650431674</c:v>
                </c:pt>
                <c:pt idx="27217">
                  <c:v>0.25140983392529342</c:v>
                </c:pt>
                <c:pt idx="27218">
                  <c:v>0.25141222037028582</c:v>
                </c:pt>
                <c:pt idx="27219">
                  <c:v>0.25141500454891225</c:v>
                </c:pt>
                <c:pt idx="27220">
                  <c:v>0.25141977740852345</c:v>
                </c:pt>
                <c:pt idx="27221">
                  <c:v>0.25142614118590295</c:v>
                </c:pt>
                <c:pt idx="27222">
                  <c:v>0.25143170945788895</c:v>
                </c:pt>
                <c:pt idx="27223">
                  <c:v>0.2514384708893318</c:v>
                </c:pt>
                <c:pt idx="27224">
                  <c:v>0.25144682318270273</c:v>
                </c:pt>
                <c:pt idx="27225">
                  <c:v>0.25145358451195604</c:v>
                </c:pt>
                <c:pt idx="27226">
                  <c:v>0.25145994807419864</c:v>
                </c:pt>
                <c:pt idx="27227">
                  <c:v>0.25146790247005618</c:v>
                </c:pt>
                <c:pt idx="27228">
                  <c:v>0.25147824309008027</c:v>
                </c:pt>
                <c:pt idx="27229">
                  <c:v>0.25149017444185451</c:v>
                </c:pt>
                <c:pt idx="27230">
                  <c:v>0.25150091253673729</c:v>
                </c:pt>
                <c:pt idx="27231">
                  <c:v>0.25150807120260144</c:v>
                </c:pt>
                <c:pt idx="27232">
                  <c:v>0.25151363901839829</c:v>
                </c:pt>
                <c:pt idx="27233">
                  <c:v>0.25152079759315832</c:v>
                </c:pt>
                <c:pt idx="27234">
                  <c:v>0.25152835381092131</c:v>
                </c:pt>
                <c:pt idx="27235">
                  <c:v>0.25153630766267376</c:v>
                </c:pt>
                <c:pt idx="27236">
                  <c:v>0.25154505682653122</c:v>
                </c:pt>
                <c:pt idx="27237">
                  <c:v>0.25155460128162133</c:v>
                </c:pt>
                <c:pt idx="27238">
                  <c:v>0.25156653172237947</c:v>
                </c:pt>
                <c:pt idx="27239">
                  <c:v>0.25157885969496713</c:v>
                </c:pt>
                <c:pt idx="27240">
                  <c:v>0.25158880149764307</c:v>
                </c:pt>
                <c:pt idx="27241">
                  <c:v>0.25159675486861915</c:v>
                </c:pt>
                <c:pt idx="27242">
                  <c:v>0.25160470817634034</c:v>
                </c:pt>
                <c:pt idx="27243">
                  <c:v>0.25161186609920672</c:v>
                </c:pt>
                <c:pt idx="27244">
                  <c:v>0.2516194216288703</c:v>
                </c:pt>
                <c:pt idx="27245">
                  <c:v>0.25162817006558408</c:v>
                </c:pt>
                <c:pt idx="27246">
                  <c:v>0.25163572547206375</c:v>
                </c:pt>
                <c:pt idx="27247">
                  <c:v>0.25164248552421192</c:v>
                </c:pt>
                <c:pt idx="27248">
                  <c:v>0.25165083611377359</c:v>
                </c:pt>
                <c:pt idx="27249">
                  <c:v>0.25166157248360421</c:v>
                </c:pt>
                <c:pt idx="27250">
                  <c:v>0.25167111582668511</c:v>
                </c:pt>
                <c:pt idx="27251">
                  <c:v>0.25168105671221519</c:v>
                </c:pt>
                <c:pt idx="27252">
                  <c:v>0.25169139512833794</c:v>
                </c:pt>
                <c:pt idx="27253">
                  <c:v>0.25170133581227716</c:v>
                </c:pt>
                <c:pt idx="27254">
                  <c:v>0.25171286688185002</c:v>
                </c:pt>
                <c:pt idx="27255">
                  <c:v>0.25172559066638023</c:v>
                </c:pt>
                <c:pt idx="27256">
                  <c:v>0.25173672384504231</c:v>
                </c:pt>
                <c:pt idx="27257">
                  <c:v>0.25174507364769866</c:v>
                </c:pt>
                <c:pt idx="27258">
                  <c:v>0.25175302577588693</c:v>
                </c:pt>
                <c:pt idx="27259">
                  <c:v>0.25176097784083989</c:v>
                </c:pt>
                <c:pt idx="27260">
                  <c:v>0.25177211062553873</c:v>
                </c:pt>
                <c:pt idx="27261">
                  <c:v>0.25178483365629195</c:v>
                </c:pt>
                <c:pt idx="27262">
                  <c:v>0.25179596617541433</c:v>
                </c:pt>
                <c:pt idx="27263">
                  <c:v>0.2518043154834258</c:v>
                </c:pt>
                <c:pt idx="27264">
                  <c:v>0.25181107439599631</c:v>
                </c:pt>
                <c:pt idx="27265">
                  <c:v>0.25181823084186689</c:v>
                </c:pt>
                <c:pt idx="27266">
                  <c:v>0.25182697753949207</c:v>
                </c:pt>
                <c:pt idx="27267">
                  <c:v>0.25183810958945874</c:v>
                </c:pt>
                <c:pt idx="27268">
                  <c:v>0.25185083178053796</c:v>
                </c:pt>
                <c:pt idx="27269">
                  <c:v>0.25186434893121834</c:v>
                </c:pt>
                <c:pt idx="27270">
                  <c:v>0.25187826345430353</c:v>
                </c:pt>
                <c:pt idx="27271">
                  <c:v>0.2518905875844934</c:v>
                </c:pt>
                <c:pt idx="27272">
                  <c:v>0.25189973119584225</c:v>
                </c:pt>
                <c:pt idx="27273">
                  <c:v>0.251909272266374</c:v>
                </c:pt>
                <c:pt idx="27274">
                  <c:v>0.25192000586191221</c:v>
                </c:pt>
                <c:pt idx="27275">
                  <c:v>0.25193153441027477</c:v>
                </c:pt>
                <c:pt idx="27276">
                  <c:v>0.25194346035492932</c:v>
                </c:pt>
                <c:pt idx="27277">
                  <c:v>0.25195419358351434</c:v>
                </c:pt>
                <c:pt idx="27278">
                  <c:v>0.25196452917623491</c:v>
                </c:pt>
                <c:pt idx="27279">
                  <c:v>0.25197605721132305</c:v>
                </c:pt>
                <c:pt idx="27280">
                  <c:v>0.25198877764753913</c:v>
                </c:pt>
                <c:pt idx="27281">
                  <c:v>0.25200110041582074</c:v>
                </c:pt>
                <c:pt idx="27282">
                  <c:v>0.25201024301674396</c:v>
                </c:pt>
                <c:pt idx="27283">
                  <c:v>0.25201978303293832</c:v>
                </c:pt>
                <c:pt idx="27284">
                  <c:v>0.25203051544237021</c:v>
                </c:pt>
                <c:pt idx="27285">
                  <c:v>0.25204244020664768</c:v>
                </c:pt>
                <c:pt idx="27286">
                  <c:v>0.25205396734361524</c:v>
                </c:pt>
                <c:pt idx="27287">
                  <c:v>0.25206589182823896</c:v>
                </c:pt>
                <c:pt idx="27288">
                  <c:v>0.25207781617067132</c:v>
                </c:pt>
                <c:pt idx="27289">
                  <c:v>0.25209013784180789</c:v>
                </c:pt>
                <c:pt idx="27290">
                  <c:v>0.25210166442897425</c:v>
                </c:pt>
                <c:pt idx="27291">
                  <c:v>0.2521127934215503</c:v>
                </c:pt>
                <c:pt idx="27292">
                  <c:v>0.25212551211855166</c:v>
                </c:pt>
                <c:pt idx="27293">
                  <c:v>0.25213703829798279</c:v>
                </c:pt>
                <c:pt idx="27294">
                  <c:v>0.25214856434456334</c:v>
                </c:pt>
                <c:pt idx="27295">
                  <c:v>0.2521616800290738</c:v>
                </c:pt>
                <c:pt idx="27296">
                  <c:v>0.2521747955415658</c:v>
                </c:pt>
                <c:pt idx="27297">
                  <c:v>0.25218671858547131</c:v>
                </c:pt>
                <c:pt idx="27298">
                  <c:v>0.252197846631525</c:v>
                </c:pt>
                <c:pt idx="27299">
                  <c:v>0.2522097694005967</c:v>
                </c:pt>
                <c:pt idx="27300">
                  <c:v>0.25222328170036645</c:v>
                </c:pt>
                <c:pt idx="27301">
                  <c:v>0.25223719123000399</c:v>
                </c:pt>
                <c:pt idx="27302">
                  <c:v>0.25225149797293134</c:v>
                </c:pt>
                <c:pt idx="27303">
                  <c:v>0.25226540711010204</c:v>
                </c:pt>
                <c:pt idx="27304">
                  <c:v>0.25227931605381126</c:v>
                </c:pt>
                <c:pt idx="27305">
                  <c:v>0.25229401958395026</c:v>
                </c:pt>
                <c:pt idx="27306">
                  <c:v>0.25230872289789907</c:v>
                </c:pt>
                <c:pt idx="27307">
                  <c:v>0.25232302861748468</c:v>
                </c:pt>
                <c:pt idx="27308">
                  <c:v>0.25233733413241977</c:v>
                </c:pt>
                <c:pt idx="27309">
                  <c:v>0.25235004997389482</c:v>
                </c:pt>
                <c:pt idx="27310">
                  <c:v>0.25236316301606732</c:v>
                </c:pt>
                <c:pt idx="27311">
                  <c:v>0.25237786531342093</c:v>
                </c:pt>
                <c:pt idx="27312">
                  <c:v>0.2523917726930538</c:v>
                </c:pt>
                <c:pt idx="27313">
                  <c:v>0.25240528253378103</c:v>
                </c:pt>
                <c:pt idx="27314">
                  <c:v>0.25241998421189848</c:v>
                </c:pt>
                <c:pt idx="27315">
                  <c:v>0.2524350830076903</c:v>
                </c:pt>
                <c:pt idx="27316">
                  <c:v>0.25245177088517934</c:v>
                </c:pt>
                <c:pt idx="27317">
                  <c:v>0.25246925312481394</c:v>
                </c:pt>
                <c:pt idx="27318">
                  <c:v>0.25248554311848681</c:v>
                </c:pt>
                <c:pt idx="27319">
                  <c:v>0.25250064092445812</c:v>
                </c:pt>
                <c:pt idx="27320">
                  <c:v>0.25251693040683609</c:v>
                </c:pt>
                <c:pt idx="27321">
                  <c:v>0.25253163044364613</c:v>
                </c:pt>
                <c:pt idx="27322">
                  <c:v>0.25254196006996821</c:v>
                </c:pt>
                <c:pt idx="27323">
                  <c:v>0.25255228958958986</c:v>
                </c:pt>
                <c:pt idx="27324">
                  <c:v>0.25256659182522839</c:v>
                </c:pt>
                <c:pt idx="27325">
                  <c:v>0.25258288023334485</c:v>
                </c:pt>
                <c:pt idx="27326">
                  <c:v>0.25259877110753381</c:v>
                </c:pt>
                <c:pt idx="27327">
                  <c:v>0.25261505899151299</c:v>
                </c:pt>
                <c:pt idx="27328">
                  <c:v>0.2526317438658805</c:v>
                </c:pt>
                <c:pt idx="27329">
                  <c:v>0.25264763396360895</c:v>
                </c:pt>
                <c:pt idx="27330">
                  <c:v>0.25266352380884632</c:v>
                </c:pt>
                <c:pt idx="27331">
                  <c:v>0.25267901616485872</c:v>
                </c:pt>
                <c:pt idx="27332">
                  <c:v>0.25269371381921246</c:v>
                </c:pt>
                <c:pt idx="27333">
                  <c:v>0.25270721958140629</c:v>
                </c:pt>
                <c:pt idx="27334">
                  <c:v>0.25272191682124517</c:v>
                </c:pt>
                <c:pt idx="27335">
                  <c:v>0.25273899712588682</c:v>
                </c:pt>
                <c:pt idx="27336">
                  <c:v>0.25275528272605979</c:v>
                </c:pt>
                <c:pt idx="27337">
                  <c:v>0.25276918485783295</c:v>
                </c:pt>
                <c:pt idx="27338">
                  <c:v>0.25278348399174289</c:v>
                </c:pt>
                <c:pt idx="27339">
                  <c:v>0.25279897448941491</c:v>
                </c:pt>
                <c:pt idx="27340">
                  <c:v>0.25281446474713581</c:v>
                </c:pt>
                <c:pt idx="27341">
                  <c:v>0.25283035194169945</c:v>
                </c:pt>
                <c:pt idx="27342">
                  <c:v>0.25284782756419943</c:v>
                </c:pt>
                <c:pt idx="27343">
                  <c:v>0.25286530288130743</c:v>
                </c:pt>
                <c:pt idx="27344">
                  <c:v>0.25288198358094455</c:v>
                </c:pt>
                <c:pt idx="27345">
                  <c:v>0.2528990611518388</c:v>
                </c:pt>
                <c:pt idx="27346">
                  <c:v>0.25291732985829951</c:v>
                </c:pt>
                <c:pt idx="27347">
                  <c:v>0.25293599536585254</c:v>
                </c:pt>
                <c:pt idx="27348">
                  <c:v>0.2529514835012458</c:v>
                </c:pt>
                <c:pt idx="27349">
                  <c:v>0.25296538290569598</c:v>
                </c:pt>
                <c:pt idx="27350">
                  <c:v>0.25298047346893182</c:v>
                </c:pt>
                <c:pt idx="27351">
                  <c:v>0.25299675513702485</c:v>
                </c:pt>
                <c:pt idx="27352">
                  <c:v>0.25301383074802924</c:v>
                </c:pt>
                <c:pt idx="27353">
                  <c:v>0.2530301118730236</c:v>
                </c:pt>
                <c:pt idx="27354">
                  <c:v>0.25304440727641631</c:v>
                </c:pt>
                <c:pt idx="27355">
                  <c:v>0.25305949664718574</c:v>
                </c:pt>
                <c:pt idx="27356">
                  <c:v>0.25307855657955547</c:v>
                </c:pt>
                <c:pt idx="27357">
                  <c:v>0.25310079270818275</c:v>
                </c:pt>
                <c:pt idx="27358">
                  <c:v>0.25312223422109675</c:v>
                </c:pt>
                <c:pt idx="27359">
                  <c:v>0.2531412929577414</c:v>
                </c:pt>
                <c:pt idx="27360">
                  <c:v>0.253158366100874</c:v>
                </c:pt>
                <c:pt idx="27361">
                  <c:v>0.25317305671164775</c:v>
                </c:pt>
                <c:pt idx="27362">
                  <c:v>0.25318695303672528</c:v>
                </c:pt>
                <c:pt idx="27363">
                  <c:v>0.25320045213903525</c:v>
                </c:pt>
                <c:pt idx="27364">
                  <c:v>0.25321434808342475</c:v>
                </c:pt>
                <c:pt idx="27365">
                  <c:v>0.25322943489013133</c:v>
                </c:pt>
                <c:pt idx="27366">
                  <c:v>0.25324452146923021</c:v>
                </c:pt>
                <c:pt idx="27367">
                  <c:v>0.25325841680125233</c:v>
                </c:pt>
                <c:pt idx="27368">
                  <c:v>0.25327112093585291</c:v>
                </c:pt>
                <c:pt idx="27369">
                  <c:v>0.25328580989029548</c:v>
                </c:pt>
                <c:pt idx="27370">
                  <c:v>0.25330367454410585</c:v>
                </c:pt>
                <c:pt idx="27371">
                  <c:v>0.25332193586036633</c:v>
                </c:pt>
                <c:pt idx="27372">
                  <c:v>0.25333979986881588</c:v>
                </c:pt>
                <c:pt idx="27373">
                  <c:v>0.25335845749249031</c:v>
                </c:pt>
                <c:pt idx="27374">
                  <c:v>0.25337592388853386</c:v>
                </c:pt>
                <c:pt idx="27375">
                  <c:v>0.25339219911936006</c:v>
                </c:pt>
                <c:pt idx="27376">
                  <c:v>0.25340847408530681</c:v>
                </c:pt>
                <c:pt idx="27377">
                  <c:v>0.25342633654791757</c:v>
                </c:pt>
                <c:pt idx="27378">
                  <c:v>0.25344459562436633</c:v>
                </c:pt>
                <c:pt idx="27379">
                  <c:v>0.25346245744177476</c:v>
                </c:pt>
                <c:pt idx="27380">
                  <c:v>0.2534795251025474</c:v>
                </c:pt>
                <c:pt idx="27381">
                  <c:v>0.25349738629606811</c:v>
                </c:pt>
                <c:pt idx="27382">
                  <c:v>0.25351524717057283</c:v>
                </c:pt>
                <c:pt idx="27383">
                  <c:v>0.25353469531556788</c:v>
                </c:pt>
                <c:pt idx="27384">
                  <c:v>0.25355453997160082</c:v>
                </c:pt>
                <c:pt idx="27385">
                  <c:v>0.25357478111505988</c:v>
                </c:pt>
                <c:pt idx="27386">
                  <c:v>0.25359462497562768</c:v>
                </c:pt>
                <c:pt idx="27387">
                  <c:v>0.2536144684424248</c:v>
                </c:pt>
                <c:pt idx="27388">
                  <c:v>0.25363272408411303</c:v>
                </c:pt>
                <c:pt idx="27389">
                  <c:v>0.25365058254155165</c:v>
                </c:pt>
                <c:pt idx="27390">
                  <c:v>0.25366605961336125</c:v>
                </c:pt>
                <c:pt idx="27391">
                  <c:v>0.2536795522497553</c:v>
                </c:pt>
                <c:pt idx="27392">
                  <c:v>0.25369542570655779</c:v>
                </c:pt>
                <c:pt idx="27393">
                  <c:v>0.25371367987039278</c:v>
                </c:pt>
                <c:pt idx="27394">
                  <c:v>0.25373272733827057</c:v>
                </c:pt>
                <c:pt idx="27395">
                  <c:v>0.25374899676312079</c:v>
                </c:pt>
                <c:pt idx="27396">
                  <c:v>0.25376447231185389</c:v>
                </c:pt>
                <c:pt idx="27397">
                  <c:v>0.25378074122024408</c:v>
                </c:pt>
                <c:pt idx="27398">
                  <c:v>0.25379780344956726</c:v>
                </c:pt>
                <c:pt idx="27399">
                  <c:v>0.25381565895921282</c:v>
                </c:pt>
                <c:pt idx="27400">
                  <c:v>0.25383272059277728</c:v>
                </c:pt>
                <c:pt idx="27401">
                  <c:v>0.25384898839089004</c:v>
                </c:pt>
                <c:pt idx="27402">
                  <c:v>0.25386723975180681</c:v>
                </c:pt>
                <c:pt idx="27403">
                  <c:v>0.25388668105247059</c:v>
                </c:pt>
                <c:pt idx="27404">
                  <c:v>0.25390493172546424</c:v>
                </c:pt>
                <c:pt idx="27405">
                  <c:v>0.25392159509252021</c:v>
                </c:pt>
                <c:pt idx="27406">
                  <c:v>0.25393905165543379</c:v>
                </c:pt>
                <c:pt idx="27407">
                  <c:v>0.25395849156004463</c:v>
                </c:pt>
                <c:pt idx="27408">
                  <c:v>0.25397872452879483</c:v>
                </c:pt>
                <c:pt idx="27409">
                  <c:v>0.25399856037526486</c:v>
                </c:pt>
                <c:pt idx="27410">
                  <c:v>0.25401601559469311</c:v>
                </c:pt>
                <c:pt idx="27411">
                  <c:v>0.25403386720850885</c:v>
                </c:pt>
                <c:pt idx="27412">
                  <c:v>0.25405290857866308</c:v>
                </c:pt>
                <c:pt idx="27413">
                  <c:v>0.2540711562181725</c:v>
                </c:pt>
                <c:pt idx="27414">
                  <c:v>0.25408861017048223</c:v>
                </c:pt>
                <c:pt idx="27415">
                  <c:v>0.25410685715853926</c:v>
                </c:pt>
                <c:pt idx="27416">
                  <c:v>0.25412510381365055</c:v>
                </c:pt>
                <c:pt idx="27417">
                  <c:v>0.25414414344662994</c:v>
                </c:pt>
                <c:pt idx="27418">
                  <c:v>0.25416516595360478</c:v>
                </c:pt>
                <c:pt idx="27419">
                  <c:v>0.25418618801864284</c:v>
                </c:pt>
                <c:pt idx="27420">
                  <c:v>0.25420522648864774</c:v>
                </c:pt>
                <c:pt idx="27421">
                  <c:v>0.25422386797265423</c:v>
                </c:pt>
                <c:pt idx="27422">
                  <c:v>0.254242905725311</c:v>
                </c:pt>
                <c:pt idx="27423">
                  <c:v>0.25426233972398171</c:v>
                </c:pt>
                <c:pt idx="27424">
                  <c:v>0.2542837563462953</c:v>
                </c:pt>
                <c:pt idx="27425">
                  <c:v>0.25430437932688077</c:v>
                </c:pt>
                <c:pt idx="27426">
                  <c:v>0.25432262237826148</c:v>
                </c:pt>
                <c:pt idx="27427">
                  <c:v>0.25433888220876688</c:v>
                </c:pt>
                <c:pt idx="27428">
                  <c:v>0.25435514177489432</c:v>
                </c:pt>
                <c:pt idx="27429">
                  <c:v>0.25437140107665313</c:v>
                </c:pt>
                <c:pt idx="27430">
                  <c:v>0.25438845323106446</c:v>
                </c:pt>
                <c:pt idx="27431">
                  <c:v>0.25440788440139794</c:v>
                </c:pt>
                <c:pt idx="27432">
                  <c:v>0.25442969444897057</c:v>
                </c:pt>
                <c:pt idx="27433">
                  <c:v>0.25445150402087535</c:v>
                </c:pt>
                <c:pt idx="27434">
                  <c:v>0.254473313117133</c:v>
                </c:pt>
                <c:pt idx="27435">
                  <c:v>0.25449472522163441</c:v>
                </c:pt>
                <c:pt idx="27436">
                  <c:v>0.25451375781852575</c:v>
                </c:pt>
                <c:pt idx="27437">
                  <c:v>0.25453160054912999</c:v>
                </c:pt>
                <c:pt idx="27438">
                  <c:v>0.25455063244420806</c:v>
                </c:pt>
                <c:pt idx="27439">
                  <c:v>0.25456887100377495</c:v>
                </c:pt>
                <c:pt idx="27440">
                  <c:v>0.25458591979125961</c:v>
                </c:pt>
                <c:pt idx="27441">
                  <c:v>0.25460376123435546</c:v>
                </c:pt>
                <c:pt idx="27442">
                  <c:v>0.25462199882496395</c:v>
                </c:pt>
                <c:pt idx="27443">
                  <c:v>0.25464063254140529</c:v>
                </c:pt>
                <c:pt idx="27444">
                  <c:v>0.25466204106358376</c:v>
                </c:pt>
                <c:pt idx="27445">
                  <c:v>0.25468344912744756</c:v>
                </c:pt>
                <c:pt idx="27446">
                  <c:v>0.25470287456656693</c:v>
                </c:pt>
                <c:pt idx="27447">
                  <c:v>0.25472229962834608</c:v>
                </c:pt>
                <c:pt idx="27448">
                  <c:v>0.25474132789443954</c:v>
                </c:pt>
                <c:pt idx="27449">
                  <c:v>0.25475837374202198</c:v>
                </c:pt>
                <c:pt idx="27450">
                  <c:v>0.2547746264888851</c:v>
                </c:pt>
                <c:pt idx="27451">
                  <c:v>0.25479246456552873</c:v>
                </c:pt>
                <c:pt idx="27452">
                  <c:v>0.25481109510586103</c:v>
                </c:pt>
                <c:pt idx="27453">
                  <c:v>0.25482932891562571</c:v>
                </c:pt>
                <c:pt idx="27454">
                  <c:v>0.25484914789697793</c:v>
                </c:pt>
                <c:pt idx="27455">
                  <c:v>0.25487055195566438</c:v>
                </c:pt>
                <c:pt idx="27456">
                  <c:v>0.25489076647932418</c:v>
                </c:pt>
                <c:pt idx="27457">
                  <c:v>0.25490979154008608</c:v>
                </c:pt>
                <c:pt idx="27458">
                  <c:v>0.25492841989470211</c:v>
                </c:pt>
                <c:pt idx="27459">
                  <c:v>0.25494704790230777</c:v>
                </c:pt>
                <c:pt idx="27460">
                  <c:v>0.25496646822163038</c:v>
                </c:pt>
                <c:pt idx="27461">
                  <c:v>0.25498707712761143</c:v>
                </c:pt>
                <c:pt idx="27462">
                  <c:v>0.25500570404259204</c:v>
                </c:pt>
                <c:pt idx="27463">
                  <c:v>0.25502234907731908</c:v>
                </c:pt>
                <c:pt idx="27464">
                  <c:v>0.25503820123376758</c:v>
                </c:pt>
                <c:pt idx="27465">
                  <c:v>0.25505563831562483</c:v>
                </c:pt>
                <c:pt idx="27466">
                  <c:v>0.25507466023997893</c:v>
                </c:pt>
                <c:pt idx="27467">
                  <c:v>0.25509249296544761</c:v>
                </c:pt>
                <c:pt idx="27468">
                  <c:v>0.25510913655564466</c:v>
                </c:pt>
                <c:pt idx="27469">
                  <c:v>0.25512657240065167</c:v>
                </c:pt>
                <c:pt idx="27470">
                  <c:v>0.25514519671747155</c:v>
                </c:pt>
                <c:pt idx="27471">
                  <c:v>0.25516302818513803</c:v>
                </c:pt>
                <c:pt idx="27472">
                  <c:v>0.25518046309053288</c:v>
                </c:pt>
                <c:pt idx="27473">
                  <c:v>0.25519948264064962</c:v>
                </c:pt>
                <c:pt idx="27474">
                  <c:v>0.25521929428736262</c:v>
                </c:pt>
                <c:pt idx="27475">
                  <c:v>0.25523791687739666</c:v>
                </c:pt>
                <c:pt idx="27476">
                  <c:v>0.25525495426237271</c:v>
                </c:pt>
                <c:pt idx="27477">
                  <c:v>0.25527476481014288</c:v>
                </c:pt>
                <c:pt idx="27478">
                  <c:v>0.25529536736351316</c:v>
                </c:pt>
                <c:pt idx="27479">
                  <c:v>0.25531517711070212</c:v>
                </c:pt>
                <c:pt idx="27480">
                  <c:v>0.25533340173153124</c:v>
                </c:pt>
                <c:pt idx="27481">
                  <c:v>0.25535162602022976</c:v>
                </c:pt>
                <c:pt idx="27482">
                  <c:v>0.2553702461460905</c:v>
                </c:pt>
                <c:pt idx="27483">
                  <c:v>0.25538846976334489</c:v>
                </c:pt>
                <c:pt idx="27484">
                  <c:v>0.25540708920318889</c:v>
                </c:pt>
                <c:pt idx="27485">
                  <c:v>0.25542689673734204</c:v>
                </c:pt>
                <c:pt idx="27486">
                  <c:v>0.25544749615667645</c:v>
                </c:pt>
                <c:pt idx="27487">
                  <c:v>0.25546532223476381</c:v>
                </c:pt>
                <c:pt idx="27488">
                  <c:v>0.2554803751199074</c:v>
                </c:pt>
                <c:pt idx="27489">
                  <c:v>0.25549740837456397</c:v>
                </c:pt>
                <c:pt idx="27490">
                  <c:v>0.25551642189753682</c:v>
                </c:pt>
                <c:pt idx="27491">
                  <c:v>0.25553543505900222</c:v>
                </c:pt>
                <c:pt idx="27492">
                  <c:v>0.25555207127874674</c:v>
                </c:pt>
                <c:pt idx="27493">
                  <c:v>0.25556791504024617</c:v>
                </c:pt>
                <c:pt idx="27494">
                  <c:v>0.25558494680389138</c:v>
                </c:pt>
                <c:pt idx="27495">
                  <c:v>0.25560514689170255</c:v>
                </c:pt>
                <c:pt idx="27496">
                  <c:v>0.25562693084283367</c:v>
                </c:pt>
                <c:pt idx="27497">
                  <c:v>0.25564831826045792</c:v>
                </c:pt>
                <c:pt idx="27498">
                  <c:v>0.25566812101708147</c:v>
                </c:pt>
                <c:pt idx="27499">
                  <c:v>0.25568831942485404</c:v>
                </c:pt>
                <c:pt idx="27500">
                  <c:v>0.25570970552958922</c:v>
                </c:pt>
                <c:pt idx="27501">
                  <c:v>0.25573148720316319</c:v>
                </c:pt>
                <c:pt idx="27502">
                  <c:v>0.25575089229454534</c:v>
                </c:pt>
                <c:pt idx="27503">
                  <c:v>0.25576831695368552</c:v>
                </c:pt>
                <c:pt idx="27504">
                  <c:v>0.25578415728943782</c:v>
                </c:pt>
                <c:pt idx="27505">
                  <c:v>0.25579999737427755</c:v>
                </c:pt>
                <c:pt idx="27506">
                  <c:v>0.25581504522247528</c:v>
                </c:pt>
                <c:pt idx="27507">
                  <c:v>0.25582969685709306</c:v>
                </c:pt>
                <c:pt idx="27508">
                  <c:v>0.25584355631388556</c:v>
                </c:pt>
                <c:pt idx="27509">
                  <c:v>0.25585939545787539</c:v>
                </c:pt>
                <c:pt idx="27510">
                  <c:v>0.25587761016331995</c:v>
                </c:pt>
                <c:pt idx="27511">
                  <c:v>0.25589820030040777</c:v>
                </c:pt>
                <c:pt idx="27512">
                  <c:v>0.25591720620451308</c:v>
                </c:pt>
                <c:pt idx="27513">
                  <c:v>0.25593502391155276</c:v>
                </c:pt>
                <c:pt idx="27514">
                  <c:v>0.25595244536258582</c:v>
                </c:pt>
                <c:pt idx="27515">
                  <c:v>0.25596986651011727</c:v>
                </c:pt>
                <c:pt idx="27516">
                  <c:v>0.25598609957897767</c:v>
                </c:pt>
                <c:pt idx="27517">
                  <c:v>0.25600352014022859</c:v>
                </c:pt>
                <c:pt idx="27518">
                  <c:v>0.25602212813180741</c:v>
                </c:pt>
                <c:pt idx="27519">
                  <c:v>0.25603875625685596</c:v>
                </c:pt>
                <c:pt idx="27520">
                  <c:v>0.25605538410541462</c:v>
                </c:pt>
                <c:pt idx="27521">
                  <c:v>0.25607280345974343</c:v>
                </c:pt>
                <c:pt idx="27522">
                  <c:v>0.25609141016215475</c:v>
                </c:pt>
                <c:pt idx="27523">
                  <c:v>0.25611001651836374</c:v>
                </c:pt>
                <c:pt idx="27524">
                  <c:v>0.25612822665943341</c:v>
                </c:pt>
                <c:pt idx="27525">
                  <c:v>0.25614485302037066</c:v>
                </c:pt>
                <c:pt idx="27526">
                  <c:v>0.25615870810998881</c:v>
                </c:pt>
                <c:pt idx="27527">
                  <c:v>0.25617256300764629</c:v>
                </c:pt>
                <c:pt idx="27528">
                  <c:v>0.25618760525061895</c:v>
                </c:pt>
                <c:pt idx="27529">
                  <c:v>0.25620541814046149</c:v>
                </c:pt>
                <c:pt idx="27530">
                  <c:v>0.25622520986815345</c:v>
                </c:pt>
                <c:pt idx="27531">
                  <c:v>0.25624460538125932</c:v>
                </c:pt>
                <c:pt idx="27532">
                  <c:v>0.25626320888730825</c:v>
                </c:pt>
                <c:pt idx="27533">
                  <c:v>0.25628220785542738</c:v>
                </c:pt>
                <c:pt idx="27534">
                  <c:v>0.25630120646259263</c:v>
                </c:pt>
                <c:pt idx="27535">
                  <c:v>0.25631980891570288</c:v>
                </c:pt>
                <c:pt idx="27536">
                  <c:v>0.25633682787819145</c:v>
                </c:pt>
                <c:pt idx="27537">
                  <c:v>0.25635345077124005</c:v>
                </c:pt>
                <c:pt idx="27538">
                  <c:v>0.25637007338797341</c:v>
                </c:pt>
                <c:pt idx="27539">
                  <c:v>0.25638669572839906</c:v>
                </c:pt>
                <c:pt idx="27540">
                  <c:v>0.2564029220323063</c:v>
                </c:pt>
                <c:pt idx="27541">
                  <c:v>0.25642033533385339</c:v>
                </c:pt>
                <c:pt idx="27542">
                  <c:v>0.2564385398249015</c:v>
                </c:pt>
                <c:pt idx="27543">
                  <c:v>0.25645595250624093</c:v>
                </c:pt>
                <c:pt idx="27544">
                  <c:v>0.25647257341922852</c:v>
                </c:pt>
                <c:pt idx="27545">
                  <c:v>0.25648998550796714</c:v>
                </c:pt>
                <c:pt idx="27546">
                  <c:v>0.25650660585530882</c:v>
                </c:pt>
                <c:pt idx="27547">
                  <c:v>0.25652203878764374</c:v>
                </c:pt>
                <c:pt idx="27548">
                  <c:v>0.2565390543087665</c:v>
                </c:pt>
                <c:pt idx="27549">
                  <c:v>0.25655725663874479</c:v>
                </c:pt>
                <c:pt idx="27550">
                  <c:v>0.25657664571276512</c:v>
                </c:pt>
                <c:pt idx="27551">
                  <c:v>0.25659643009465782</c:v>
                </c:pt>
                <c:pt idx="27552">
                  <c:v>0.25661542273303223</c:v>
                </c:pt>
                <c:pt idx="27553">
                  <c:v>0.25663243666526719</c:v>
                </c:pt>
                <c:pt idx="27554">
                  <c:v>0.25664826331909391</c:v>
                </c:pt>
                <c:pt idx="27555">
                  <c:v>0.25666329840822188</c:v>
                </c:pt>
                <c:pt idx="27556">
                  <c:v>0.2566799158753173</c:v>
                </c:pt>
                <c:pt idx="27557">
                  <c:v>0.2566969287103143</c:v>
                </c:pt>
                <c:pt idx="27558">
                  <c:v>0.2567147325300253</c:v>
                </c:pt>
                <c:pt idx="27559">
                  <c:v>0.25673372292167929</c:v>
                </c:pt>
                <c:pt idx="27560">
                  <c:v>0.25675350419617121</c:v>
                </c:pt>
                <c:pt idx="27561">
                  <c:v>0.25677249385155748</c:v>
                </c:pt>
                <c:pt idx="27562">
                  <c:v>0.25679227435913393</c:v>
                </c:pt>
                <c:pt idx="27563">
                  <c:v>0.25681205447544952</c:v>
                </c:pt>
                <c:pt idx="27564">
                  <c:v>0.25683064742804851</c:v>
                </c:pt>
                <c:pt idx="27565">
                  <c:v>0.2568488444511739</c:v>
                </c:pt>
                <c:pt idx="27566">
                  <c:v>0.25686704114317427</c:v>
                </c:pt>
                <c:pt idx="27567">
                  <c:v>0.25688325965478631</c:v>
                </c:pt>
                <c:pt idx="27568">
                  <c:v>0.25689947790336232</c:v>
                </c:pt>
                <c:pt idx="27569">
                  <c:v>0.25691806923058763</c:v>
                </c:pt>
                <c:pt idx="27570">
                  <c:v>0.25693863795584188</c:v>
                </c:pt>
                <c:pt idx="27571">
                  <c:v>0.25695881071774862</c:v>
                </c:pt>
                <c:pt idx="27572">
                  <c:v>0.25697621434221207</c:v>
                </c:pt>
                <c:pt idx="27573">
                  <c:v>0.25699243108330777</c:v>
                </c:pt>
                <c:pt idx="27574">
                  <c:v>0.25700904308199629</c:v>
                </c:pt>
                <c:pt idx="27575">
                  <c:v>0.2570272368591715</c:v>
                </c:pt>
                <c:pt idx="27576">
                  <c:v>0.25704582581136221</c:v>
                </c:pt>
                <c:pt idx="27577">
                  <c:v>0.25706480991652531</c:v>
                </c:pt>
                <c:pt idx="27578">
                  <c:v>0.25708339817029185</c:v>
                </c:pt>
                <c:pt idx="27579">
                  <c:v>0.25710079962663601</c:v>
                </c:pt>
                <c:pt idx="27580">
                  <c:v>0.25711899173450498</c:v>
                </c:pt>
                <c:pt idx="27581">
                  <c:v>0.25713836992016531</c:v>
                </c:pt>
                <c:pt idx="27582">
                  <c:v>0.25715735226855924</c:v>
                </c:pt>
                <c:pt idx="27583">
                  <c:v>0.25717633425663033</c:v>
                </c:pt>
                <c:pt idx="27584">
                  <c:v>0.25719452499042916</c:v>
                </c:pt>
                <c:pt idx="27585">
                  <c:v>0.25721152907279354</c:v>
                </c:pt>
                <c:pt idx="27586">
                  <c:v>0.25722853286602376</c:v>
                </c:pt>
                <c:pt idx="27587">
                  <c:v>0.2572455363701297</c:v>
                </c:pt>
                <c:pt idx="27588">
                  <c:v>0.25726293500528657</c:v>
                </c:pt>
                <c:pt idx="27589">
                  <c:v>0.25728033333773598</c:v>
                </c:pt>
                <c:pt idx="27590">
                  <c:v>0.25729535892670918</c:v>
                </c:pt>
                <c:pt idx="27591">
                  <c:v>0.257310779691165</c:v>
                </c:pt>
                <c:pt idx="27592">
                  <c:v>0.25732620021782404</c:v>
                </c:pt>
                <c:pt idx="27593">
                  <c:v>0.25734043433906861</c:v>
                </c:pt>
                <c:pt idx="27594">
                  <c:v>0.25735506364144306</c:v>
                </c:pt>
                <c:pt idx="27595">
                  <c:v>0.25737166961722241</c:v>
                </c:pt>
                <c:pt idx="27596">
                  <c:v>0.25738748457588045</c:v>
                </c:pt>
                <c:pt idx="27597">
                  <c:v>0.25740211318996387</c:v>
                </c:pt>
                <c:pt idx="27598">
                  <c:v>0.25741753230828684</c:v>
                </c:pt>
                <c:pt idx="27599">
                  <c:v>0.25743532330323671</c:v>
                </c:pt>
                <c:pt idx="27600">
                  <c:v>0.25745350932648781</c:v>
                </c:pt>
                <c:pt idx="27601">
                  <c:v>0.25747050900566903</c:v>
                </c:pt>
                <c:pt idx="27602">
                  <c:v>0.25748750839586587</c:v>
                </c:pt>
                <c:pt idx="27603">
                  <c:v>0.25750490282158472</c:v>
                </c:pt>
                <c:pt idx="27604">
                  <c:v>0.25752032035507638</c:v>
                </c:pt>
                <c:pt idx="27605">
                  <c:v>0.25753494702609953</c:v>
                </c:pt>
                <c:pt idx="27606">
                  <c:v>0.25754917817634826</c:v>
                </c:pt>
                <c:pt idx="27607">
                  <c:v>0.25756380442528676</c:v>
                </c:pt>
                <c:pt idx="27608">
                  <c:v>0.25757843046030154</c:v>
                </c:pt>
                <c:pt idx="27609">
                  <c:v>0.25759226570194332</c:v>
                </c:pt>
                <c:pt idx="27610">
                  <c:v>0.2576057054676803</c:v>
                </c:pt>
                <c:pt idx="27611">
                  <c:v>0.25761874977345595</c:v>
                </c:pt>
                <c:pt idx="27612">
                  <c:v>0.25763218918326031</c:v>
                </c:pt>
                <c:pt idx="27613">
                  <c:v>0.2576452331435804</c:v>
                </c:pt>
                <c:pt idx="27614">
                  <c:v>0.25765906746102829</c:v>
                </c:pt>
                <c:pt idx="27615">
                  <c:v>0.25767566838933681</c:v>
                </c:pt>
                <c:pt idx="27616">
                  <c:v>0.25769385004223094</c:v>
                </c:pt>
                <c:pt idx="27617">
                  <c:v>0.25771084563622271</c:v>
                </c:pt>
                <c:pt idx="27618">
                  <c:v>0.25772705046846428</c:v>
                </c:pt>
                <c:pt idx="27619">
                  <c:v>0.25774285980783218</c:v>
                </c:pt>
                <c:pt idx="27620">
                  <c:v>0.25775787844873199</c:v>
                </c:pt>
                <c:pt idx="27621">
                  <c:v>0.25777289686407684</c:v>
                </c:pt>
                <c:pt idx="27622">
                  <c:v>0.25778712462845216</c:v>
                </c:pt>
                <c:pt idx="27623">
                  <c:v>0.25780135219040162</c:v>
                </c:pt>
                <c:pt idx="27624">
                  <c:v>0.257816369952859</c:v>
                </c:pt>
                <c:pt idx="27625">
                  <c:v>0.25783178268507945</c:v>
                </c:pt>
                <c:pt idx="27626">
                  <c:v>0.25784679999054877</c:v>
                </c:pt>
                <c:pt idx="27627">
                  <c:v>0.25786142188707589</c:v>
                </c:pt>
                <c:pt idx="27628">
                  <c:v>0.25787485803592786</c:v>
                </c:pt>
                <c:pt idx="27629">
                  <c:v>0.25788750365817181</c:v>
                </c:pt>
                <c:pt idx="27630">
                  <c:v>0.25789935878379433</c:v>
                </c:pt>
                <c:pt idx="27631">
                  <c:v>0.25790963311231807</c:v>
                </c:pt>
                <c:pt idx="27632">
                  <c:v>0.25791832669246506</c:v>
                </c:pt>
                <c:pt idx="27633">
                  <c:v>0.25792702019703384</c:v>
                </c:pt>
                <c:pt idx="27634">
                  <c:v>0.25793808454808975</c:v>
                </c:pt>
                <c:pt idx="27635">
                  <c:v>0.25795270510993512</c:v>
                </c:pt>
                <c:pt idx="27636">
                  <c:v>0.25796930116434208</c:v>
                </c:pt>
                <c:pt idx="27637">
                  <c:v>0.25798392126979297</c:v>
                </c:pt>
                <c:pt idx="27638">
                  <c:v>0.25799735577283656</c:v>
                </c:pt>
                <c:pt idx="27639">
                  <c:v>0.25801079009539718</c:v>
                </c:pt>
                <c:pt idx="27640">
                  <c:v>0.25802461935657339</c:v>
                </c:pt>
                <c:pt idx="27641">
                  <c:v>0.25803765819908753</c:v>
                </c:pt>
                <c:pt idx="27642">
                  <c:v>0.25804951154475381</c:v>
                </c:pt>
                <c:pt idx="27643">
                  <c:v>0.25806017943572562</c:v>
                </c:pt>
                <c:pt idx="27644">
                  <c:v>0.25807005701108127</c:v>
                </c:pt>
                <c:pt idx="27645">
                  <c:v>0.25807993448887134</c:v>
                </c:pt>
                <c:pt idx="27646">
                  <c:v>0.2580902069622778</c:v>
                </c:pt>
                <c:pt idx="27647">
                  <c:v>0.25810245477342575</c:v>
                </c:pt>
                <c:pt idx="27648">
                  <c:v>0.25811667784973574</c:v>
                </c:pt>
                <c:pt idx="27649">
                  <c:v>0.25813050564664952</c:v>
                </c:pt>
                <c:pt idx="27650">
                  <c:v>0.25814472832399771</c:v>
                </c:pt>
                <c:pt idx="27651">
                  <c:v>0.25815895079906431</c:v>
                </c:pt>
                <c:pt idx="27652">
                  <c:v>0.25817159282931135</c:v>
                </c:pt>
                <c:pt idx="27653">
                  <c:v>0.25818265447467581</c:v>
                </c:pt>
                <c:pt idx="27654">
                  <c:v>0.25819292589295356</c:v>
                </c:pt>
                <c:pt idx="27655">
                  <c:v>0.25820319720572976</c:v>
                </c:pt>
                <c:pt idx="27656">
                  <c:v>0.25821346841300769</c:v>
                </c:pt>
                <c:pt idx="27657">
                  <c:v>0.25822571471457539</c:v>
                </c:pt>
                <c:pt idx="27658">
                  <c:v>0.2582383559008245</c:v>
                </c:pt>
                <c:pt idx="27659">
                  <c:v>0.2582498118378343</c:v>
                </c:pt>
                <c:pt idx="27660">
                  <c:v>0.2582596875402684</c:v>
                </c:pt>
                <c:pt idx="27661">
                  <c:v>0.25827074821120866</c:v>
                </c:pt>
                <c:pt idx="27662">
                  <c:v>0.25828457387784887</c:v>
                </c:pt>
                <c:pt idx="27663">
                  <c:v>0.25829918937473867</c:v>
                </c:pt>
                <c:pt idx="27664">
                  <c:v>0.25831182963222088</c:v>
                </c:pt>
                <c:pt idx="27665">
                  <c:v>0.25832091471859736</c:v>
                </c:pt>
                <c:pt idx="27666">
                  <c:v>0.25832920972537882</c:v>
                </c:pt>
                <c:pt idx="27667">
                  <c:v>0.25834026962738832</c:v>
                </c:pt>
                <c:pt idx="27668">
                  <c:v>0.25835251437621781</c:v>
                </c:pt>
                <c:pt idx="27669">
                  <c:v>0.25836396900551767</c:v>
                </c:pt>
                <c:pt idx="27670">
                  <c:v>0.25837384358063931</c:v>
                </c:pt>
                <c:pt idx="27671">
                  <c:v>0.25838213814838867</c:v>
                </c:pt>
                <c:pt idx="27672">
                  <c:v>0.25839201254410049</c:v>
                </c:pt>
                <c:pt idx="27673">
                  <c:v>0.25840425665937128</c:v>
                </c:pt>
                <c:pt idx="27674">
                  <c:v>0.25841650062472621</c:v>
                </c:pt>
                <c:pt idx="27675">
                  <c:v>0.25842637468113633</c:v>
                </c:pt>
                <c:pt idx="27676">
                  <c:v>0.25843387889880298</c:v>
                </c:pt>
                <c:pt idx="27677">
                  <c:v>0.25844059315108708</c:v>
                </c:pt>
                <c:pt idx="27678">
                  <c:v>0.25844888716519832</c:v>
                </c:pt>
                <c:pt idx="27679">
                  <c:v>0.25845876090182951</c:v>
                </c:pt>
                <c:pt idx="27680">
                  <c:v>0.25847021431418626</c:v>
                </c:pt>
                <c:pt idx="27681">
                  <c:v>0.25848166759536373</c:v>
                </c:pt>
                <c:pt idx="27682">
                  <c:v>0.25849193594282732</c:v>
                </c:pt>
                <c:pt idx="27683">
                  <c:v>0.25850220418485315</c:v>
                </c:pt>
                <c:pt idx="27684">
                  <c:v>0.25851286724766837</c:v>
                </c:pt>
                <c:pt idx="27685">
                  <c:v>0.25852274035259931</c:v>
                </c:pt>
                <c:pt idx="27686">
                  <c:v>0.25853182352304444</c:v>
                </c:pt>
                <c:pt idx="27687">
                  <c:v>0.25854209135550532</c:v>
                </c:pt>
                <c:pt idx="27688">
                  <c:v>0.25855235908253849</c:v>
                </c:pt>
                <c:pt idx="27689">
                  <c:v>0.25856104707691474</c:v>
                </c:pt>
                <c:pt idx="27690">
                  <c:v>0.25856973499581132</c:v>
                </c:pt>
                <c:pt idx="27691">
                  <c:v>0.25858118713721367</c:v>
                </c:pt>
                <c:pt idx="27692">
                  <c:v>0.25859263914746622</c:v>
                </c:pt>
                <c:pt idx="27693">
                  <c:v>0.25860290635550431</c:v>
                </c:pt>
                <c:pt idx="27694">
                  <c:v>0.25861198879782032</c:v>
                </c:pt>
                <c:pt idx="27695">
                  <c:v>0.25862146604098507</c:v>
                </c:pt>
                <c:pt idx="27696">
                  <c:v>0.25863054831473625</c:v>
                </c:pt>
                <c:pt idx="27697">
                  <c:v>0.25864002538201081</c:v>
                </c:pt>
                <c:pt idx="27698">
                  <c:v>0.2586506869753385</c:v>
                </c:pt>
                <c:pt idx="27699">
                  <c:v>0.25866371765726381</c:v>
                </c:pt>
                <c:pt idx="27700">
                  <c:v>0.25867753789194342</c:v>
                </c:pt>
                <c:pt idx="27701">
                  <c:v>0.25868977851172953</c:v>
                </c:pt>
                <c:pt idx="27702">
                  <c:v>0.25870122927846717</c:v>
                </c:pt>
                <c:pt idx="27703">
                  <c:v>0.25870991597956239</c:v>
                </c:pt>
                <c:pt idx="27704">
                  <c:v>0.25871662837872567</c:v>
                </c:pt>
                <c:pt idx="27705">
                  <c:v>0.2587233407328331</c:v>
                </c:pt>
                <c:pt idx="27706">
                  <c:v>0.25872926336080643</c:v>
                </c:pt>
                <c:pt idx="27707">
                  <c:v>0.25873439627667533</c:v>
                </c:pt>
                <c:pt idx="27708">
                  <c:v>0.2587422930188743</c:v>
                </c:pt>
                <c:pt idx="27709">
                  <c:v>0.25875216385893218</c:v>
                </c:pt>
                <c:pt idx="27710">
                  <c:v>0.25876321908412525</c:v>
                </c:pt>
                <c:pt idx="27711">
                  <c:v>0.2587742741871018</c:v>
                </c:pt>
                <c:pt idx="27712">
                  <c:v>0.25878493434922739</c:v>
                </c:pt>
                <c:pt idx="27713">
                  <c:v>0.25879480476839029</c:v>
                </c:pt>
                <c:pt idx="27714">
                  <c:v>0.25880506990097291</c:v>
                </c:pt>
                <c:pt idx="27715">
                  <c:v>0.25881572973481776</c:v>
                </c:pt>
                <c:pt idx="27716">
                  <c:v>0.25882638945503167</c:v>
                </c:pt>
                <c:pt idx="27717">
                  <c:v>0.25883902305036721</c:v>
                </c:pt>
                <c:pt idx="27718">
                  <c:v>0.25885284086251431</c:v>
                </c:pt>
                <c:pt idx="27719">
                  <c:v>0.25886547412368038</c:v>
                </c:pt>
                <c:pt idx="27720">
                  <c:v>0.25887613331364961</c:v>
                </c:pt>
                <c:pt idx="27721">
                  <c:v>0.25888481849554468</c:v>
                </c:pt>
                <c:pt idx="27722">
                  <c:v>0.25889074016722441</c:v>
                </c:pt>
                <c:pt idx="27723">
                  <c:v>0.25889745135273762</c:v>
                </c:pt>
                <c:pt idx="27724">
                  <c:v>0.25890613634948517</c:v>
                </c:pt>
                <c:pt idx="27725">
                  <c:v>0.25891679510603838</c:v>
                </c:pt>
                <c:pt idx="27726">
                  <c:v>0.25892705898645635</c:v>
                </c:pt>
                <c:pt idx="27727">
                  <c:v>0.25893732276152764</c:v>
                </c:pt>
                <c:pt idx="27728">
                  <c:v>0.25894877069406164</c:v>
                </c:pt>
                <c:pt idx="27729">
                  <c:v>0.2589598237459475</c:v>
                </c:pt>
                <c:pt idx="27730">
                  <c:v>0.25897048193027866</c:v>
                </c:pt>
                <c:pt idx="27731">
                  <c:v>0.25898035051818774</c:v>
                </c:pt>
                <c:pt idx="27732">
                  <c:v>0.25898824531839632</c:v>
                </c:pt>
                <c:pt idx="27733">
                  <c:v>0.25899535058529349</c:v>
                </c:pt>
                <c:pt idx="27734">
                  <c:v>0.25900403473183164</c:v>
                </c:pt>
                <c:pt idx="27735">
                  <c:v>0.259014692444967</c:v>
                </c:pt>
                <c:pt idx="27736">
                  <c:v>0.25902535004451627</c:v>
                </c:pt>
                <c:pt idx="27737">
                  <c:v>0.25903679696936932</c:v>
                </c:pt>
                <c:pt idx="27738">
                  <c:v>0.2590490331924184</c:v>
                </c:pt>
                <c:pt idx="27739">
                  <c:v>0.2590600851361593</c:v>
                </c:pt>
                <c:pt idx="27740">
                  <c:v>0.2590687687205539</c:v>
                </c:pt>
                <c:pt idx="27741">
                  <c:v>0.25907666282275194</c:v>
                </c:pt>
                <c:pt idx="27742">
                  <c:v>0.25908455686263282</c:v>
                </c:pt>
                <c:pt idx="27743">
                  <c:v>0.25909245084019866</c:v>
                </c:pt>
                <c:pt idx="27744">
                  <c:v>0.25910073944957762</c:v>
                </c:pt>
                <c:pt idx="27745">
                  <c:v>0.25911021206188739</c:v>
                </c:pt>
                <c:pt idx="27746">
                  <c:v>0.25912126332950774</c:v>
                </c:pt>
                <c:pt idx="27747">
                  <c:v>0.25913152511151294</c:v>
                </c:pt>
                <c:pt idx="27748">
                  <c:v>0.25913981339702818</c:v>
                </c:pt>
                <c:pt idx="27749">
                  <c:v>0.25914731226282472</c:v>
                </c:pt>
                <c:pt idx="27750">
                  <c:v>0.2591548110723888</c:v>
                </c:pt>
                <c:pt idx="27751">
                  <c:v>0.25916309916490632</c:v>
                </c:pt>
                <c:pt idx="27752">
                  <c:v>0.25917138718873128</c:v>
                </c:pt>
                <c:pt idx="27753">
                  <c:v>0.25917928048089328</c:v>
                </c:pt>
                <c:pt idx="27754">
                  <c:v>0.25918796303031122</c:v>
                </c:pt>
                <c:pt idx="27755">
                  <c:v>0.25919664550434246</c:v>
                </c:pt>
                <c:pt idx="27756">
                  <c:v>0.25920493325014082</c:v>
                </c:pt>
                <c:pt idx="27757">
                  <c:v>0.2592128262775194</c:v>
                </c:pt>
                <c:pt idx="27758">
                  <c:v>0.25921914065456653</c:v>
                </c:pt>
                <c:pt idx="27759">
                  <c:v>0.25922427105655932</c:v>
                </c:pt>
                <c:pt idx="27760">
                  <c:v>0.25922861214537934</c:v>
                </c:pt>
                <c:pt idx="27761">
                  <c:v>0.25923374249877923</c:v>
                </c:pt>
                <c:pt idx="27762">
                  <c:v>0.25924045138274332</c:v>
                </c:pt>
                <c:pt idx="27763">
                  <c:v>0.25924952803646489</c:v>
                </c:pt>
                <c:pt idx="27764">
                  <c:v>0.25925742071186514</c:v>
                </c:pt>
                <c:pt idx="27765">
                  <c:v>0.25926491869579527</c:v>
                </c:pt>
                <c:pt idx="27766">
                  <c:v>0.25927399512743982</c:v>
                </c:pt>
                <c:pt idx="27767">
                  <c:v>0.25928346609871555</c:v>
                </c:pt>
                <c:pt idx="27768">
                  <c:v>0.25929135850625845</c:v>
                </c:pt>
                <c:pt idx="27769">
                  <c:v>0.25929925085151234</c:v>
                </c:pt>
                <c:pt idx="27770">
                  <c:v>0.25930595929600408</c:v>
                </c:pt>
                <c:pt idx="27771">
                  <c:v>0.25931345691600316</c:v>
                </c:pt>
                <c:pt idx="27772">
                  <c:v>0.2593233221198315</c:v>
                </c:pt>
                <c:pt idx="27773">
                  <c:v>0.25933555483741816</c:v>
                </c:pt>
                <c:pt idx="27774">
                  <c:v>0.25934660361500944</c:v>
                </c:pt>
                <c:pt idx="27775">
                  <c:v>0.25935410093027988</c:v>
                </c:pt>
                <c:pt idx="27776">
                  <c:v>0.25935844145553477</c:v>
                </c:pt>
                <c:pt idx="27777">
                  <c:v>0.25936278196195012</c:v>
                </c:pt>
                <c:pt idx="27778">
                  <c:v>0.25936830621559331</c:v>
                </c:pt>
                <c:pt idx="27779">
                  <c:v>0.25937501419684833</c:v>
                </c:pt>
                <c:pt idx="27780">
                  <c:v>0.25938251129911988</c:v>
                </c:pt>
                <c:pt idx="27781">
                  <c:v>0.25939198124270257</c:v>
                </c:pt>
                <c:pt idx="27782">
                  <c:v>0.2594010565211502</c:v>
                </c:pt>
                <c:pt idx="27783">
                  <c:v>0.25941013171723898</c:v>
                </c:pt>
                <c:pt idx="27784">
                  <c:v>0.25941920683096892</c:v>
                </c:pt>
                <c:pt idx="27785">
                  <c:v>0.25942709816726844</c:v>
                </c:pt>
                <c:pt idx="27786">
                  <c:v>0.25943498944129467</c:v>
                </c:pt>
                <c:pt idx="27787">
                  <c:v>0.25944288065304977</c:v>
                </c:pt>
                <c:pt idx="27788">
                  <c:v>0.2594503772465383</c:v>
                </c:pt>
                <c:pt idx="27789">
                  <c:v>0.25945669012378197</c:v>
                </c:pt>
                <c:pt idx="27790">
                  <c:v>0.25946103020376965</c:v>
                </c:pt>
                <c:pt idx="27791">
                  <c:v>0.25946655391469386</c:v>
                </c:pt>
                <c:pt idx="27792">
                  <c:v>0.25947286668981762</c:v>
                </c:pt>
                <c:pt idx="27793">
                  <c:v>0.25947839033536024</c:v>
                </c:pt>
                <c:pt idx="27794">
                  <c:v>0.25948470303576404</c:v>
                </c:pt>
                <c:pt idx="27795">
                  <c:v>0.25949219931573458</c:v>
                </c:pt>
                <c:pt idx="27796">
                  <c:v>0.25950009007604885</c:v>
                </c:pt>
                <c:pt idx="27797">
                  <c:v>0.2595071917070963</c:v>
                </c:pt>
                <c:pt idx="27798">
                  <c:v>0.25951271516304414</c:v>
                </c:pt>
                <c:pt idx="27799">
                  <c:v>0.25951626594004323</c:v>
                </c:pt>
                <c:pt idx="27800">
                  <c:v>0.25952060576147506</c:v>
                </c:pt>
                <c:pt idx="27801">
                  <c:v>0.2595261291433309</c:v>
                </c:pt>
                <c:pt idx="27802">
                  <c:v>0.25953165249467969</c:v>
                </c:pt>
                <c:pt idx="27803">
                  <c:v>0.25953875390158671</c:v>
                </c:pt>
                <c:pt idx="27804">
                  <c:v>0.25954901140031134</c:v>
                </c:pt>
                <c:pt idx="27805">
                  <c:v>0.25955887428063201</c:v>
                </c:pt>
                <c:pt idx="27806">
                  <c:v>0.25956597549422938</c:v>
                </c:pt>
                <c:pt idx="27807">
                  <c:v>0.2595730766573997</c:v>
                </c:pt>
                <c:pt idx="27808">
                  <c:v>0.25958017777014447</c:v>
                </c:pt>
                <c:pt idx="27809">
                  <c:v>0.25958648982802912</c:v>
                </c:pt>
                <c:pt idx="27810">
                  <c:v>0.25959280184607181</c:v>
                </c:pt>
                <c:pt idx="27811">
                  <c:v>0.25959911382427331</c:v>
                </c:pt>
                <c:pt idx="27812">
                  <c:v>0.25960542576263412</c:v>
                </c:pt>
                <c:pt idx="27813">
                  <c:v>0.25961292113769213</c:v>
                </c:pt>
                <c:pt idx="27814">
                  <c:v>0.25961962747828055</c:v>
                </c:pt>
                <c:pt idx="27815">
                  <c:v>0.25962436133867722</c:v>
                </c:pt>
                <c:pt idx="27816">
                  <c:v>0.25962791171926802</c:v>
                </c:pt>
                <c:pt idx="27817">
                  <c:v>0.2596314620872533</c:v>
                </c:pt>
                <c:pt idx="27818">
                  <c:v>0.25963619589162651</c:v>
                </c:pt>
                <c:pt idx="27819">
                  <c:v>0.25964092967359076</c:v>
                </c:pt>
                <c:pt idx="27820">
                  <c:v>0.25964605791209822</c:v>
                </c:pt>
                <c:pt idx="27821">
                  <c:v>0.25965355298261006</c:v>
                </c:pt>
                <c:pt idx="27822">
                  <c:v>0.25966302035980376</c:v>
                </c:pt>
                <c:pt idx="27823">
                  <c:v>0.25967248764736678</c:v>
                </c:pt>
                <c:pt idx="27824">
                  <c:v>0.25968234930993672</c:v>
                </c:pt>
                <c:pt idx="27825">
                  <c:v>0.25968984410844781</c:v>
                </c:pt>
                <c:pt idx="27826">
                  <c:v>0.25969339425655774</c:v>
                </c:pt>
                <c:pt idx="27827">
                  <c:v>0.25969654993318614</c:v>
                </c:pt>
                <c:pt idx="27828">
                  <c:v>0.25970088897229032</c:v>
                </c:pt>
                <c:pt idx="27829">
                  <c:v>0.25970601690332179</c:v>
                </c:pt>
                <c:pt idx="27830">
                  <c:v>0.25971311707210876</c:v>
                </c:pt>
                <c:pt idx="27831">
                  <c:v>0.25972376723076701</c:v>
                </c:pt>
                <c:pt idx="27832">
                  <c:v>0.25973402283190244</c:v>
                </c:pt>
                <c:pt idx="27833">
                  <c:v>0.2597438838876554</c:v>
                </c:pt>
                <c:pt idx="27834">
                  <c:v>0.25975335040969411</c:v>
                </c:pt>
                <c:pt idx="27835">
                  <c:v>0.25976321127485946</c:v>
                </c:pt>
                <c:pt idx="27836">
                  <c:v>0.25977109989698111</c:v>
                </c:pt>
                <c:pt idx="27837">
                  <c:v>0.25977662189543982</c:v>
                </c:pt>
                <c:pt idx="27838">
                  <c:v>0.25978135501270622</c:v>
                </c:pt>
                <c:pt idx="27839">
                  <c:v>0.25978727137778662</c:v>
                </c:pt>
                <c:pt idx="27840">
                  <c:v>0.25979397654922859</c:v>
                </c:pt>
                <c:pt idx="27841">
                  <c:v>0.25980147051116576</c:v>
                </c:pt>
                <c:pt idx="27842">
                  <c:v>0.25980857000225138</c:v>
                </c:pt>
                <c:pt idx="27843">
                  <c:v>0.25981330296830607</c:v>
                </c:pt>
                <c:pt idx="27844">
                  <c:v>0.25981488061868013</c:v>
                </c:pt>
                <c:pt idx="27845">
                  <c:v>0.25981488061868013</c:v>
                </c:pt>
                <c:pt idx="27846">
                  <c:v>0.2598164582665648</c:v>
                </c:pt>
                <c:pt idx="27847">
                  <c:v>0.25982276883321448</c:v>
                </c:pt>
                <c:pt idx="27848">
                  <c:v>0.2598322346085199</c:v>
                </c:pt>
                <c:pt idx="27849">
                  <c:v>0.25984012268616424</c:v>
                </c:pt>
                <c:pt idx="27850">
                  <c:v>0.25984722190284504</c:v>
                </c:pt>
                <c:pt idx="27851">
                  <c:v>0.25985589865478931</c:v>
                </c:pt>
                <c:pt idx="27852">
                  <c:v>0.25986457533144941</c:v>
                </c:pt>
                <c:pt idx="27853">
                  <c:v>0.25987285754348582</c:v>
                </c:pt>
                <c:pt idx="27854">
                  <c:v>0.25988074530070093</c:v>
                </c:pt>
                <c:pt idx="27855">
                  <c:v>0.25988784422899902</c:v>
                </c:pt>
                <c:pt idx="27856">
                  <c:v>0.25989375996408531</c:v>
                </c:pt>
                <c:pt idx="27857">
                  <c:v>0.25989809814757342</c:v>
                </c:pt>
                <c:pt idx="27858">
                  <c:v>0.25990243631224214</c:v>
                </c:pt>
                <c:pt idx="27859">
                  <c:v>0.25990677445809068</c:v>
                </c:pt>
                <c:pt idx="27860">
                  <c:v>0.25990953508655978</c:v>
                </c:pt>
                <c:pt idx="27861">
                  <c:v>0.25991347882829507</c:v>
                </c:pt>
                <c:pt idx="27862">
                  <c:v>0.25991978878272148</c:v>
                </c:pt>
                <c:pt idx="27863">
                  <c:v>0.25992846490504751</c:v>
                </c:pt>
                <c:pt idx="27864">
                  <c:v>0.25993556349459668</c:v>
                </c:pt>
                <c:pt idx="27865">
                  <c:v>0.2599395071336843</c:v>
                </c:pt>
                <c:pt idx="27866">
                  <c:v>0.25994345075721975</c:v>
                </c:pt>
                <c:pt idx="27867">
                  <c:v>0.25994976052252783</c:v>
                </c:pt>
                <c:pt idx="27868">
                  <c:v>0.25995607024802331</c:v>
                </c:pt>
                <c:pt idx="27869">
                  <c:v>0.25996119687067337</c:v>
                </c:pt>
                <c:pt idx="27870">
                  <c:v>0.25996711217184232</c:v>
                </c:pt>
                <c:pt idx="27871">
                  <c:v>0.25997460483642498</c:v>
                </c:pt>
                <c:pt idx="27872">
                  <c:v>0.25998288613722847</c:v>
                </c:pt>
                <c:pt idx="27873">
                  <c:v>0.25999077302661538</c:v>
                </c:pt>
                <c:pt idx="27874">
                  <c:v>0.25999708249333869</c:v>
                </c:pt>
                <c:pt idx="27875">
                  <c:v>0.26000299758223827</c:v>
                </c:pt>
                <c:pt idx="27876">
                  <c:v>0.26000970130736045</c:v>
                </c:pt>
                <c:pt idx="27877">
                  <c:v>0.26001482765507233</c:v>
                </c:pt>
                <c:pt idx="27878">
                  <c:v>0.26001916531337932</c:v>
                </c:pt>
                <c:pt idx="27879">
                  <c:v>0.26002310862278583</c:v>
                </c:pt>
                <c:pt idx="27880">
                  <c:v>0.26002665758795723</c:v>
                </c:pt>
                <c:pt idx="27881">
                  <c:v>0.26003138952192573</c:v>
                </c:pt>
                <c:pt idx="27882">
                  <c:v>0.26003967035249331</c:v>
                </c:pt>
                <c:pt idx="27883">
                  <c:v>0.26004637383177681</c:v>
                </c:pt>
                <c:pt idx="27884">
                  <c:v>0.26005071135325025</c:v>
                </c:pt>
                <c:pt idx="27885">
                  <c:v>0.26005465453826276</c:v>
                </c:pt>
                <c:pt idx="27886">
                  <c:v>0.26005938633975462</c:v>
                </c:pt>
                <c:pt idx="27887">
                  <c:v>0.26006293517617945</c:v>
                </c:pt>
                <c:pt idx="27888">
                  <c:v>0.26006766693848932</c:v>
                </c:pt>
                <c:pt idx="27889">
                  <c:v>0.26007318729955253</c:v>
                </c:pt>
                <c:pt idx="27890">
                  <c:v>0.26007752470472312</c:v>
                </c:pt>
                <c:pt idx="27891">
                  <c:v>0.26008225639799931</c:v>
                </c:pt>
                <c:pt idx="27892">
                  <c:v>0.26008777667852401</c:v>
                </c:pt>
                <c:pt idx="27893">
                  <c:v>0.26009329692857525</c:v>
                </c:pt>
                <c:pt idx="27894">
                  <c:v>0.26010000004838479</c:v>
                </c:pt>
                <c:pt idx="27895">
                  <c:v>0.26010867460732306</c:v>
                </c:pt>
                <c:pt idx="27896">
                  <c:v>0.26011813767670916</c:v>
                </c:pt>
                <c:pt idx="27897">
                  <c:v>0.26012838923415776</c:v>
                </c:pt>
                <c:pt idx="27898">
                  <c:v>0.26013824640182615</c:v>
                </c:pt>
                <c:pt idx="27899">
                  <c:v>0.2601469206290023</c:v>
                </c:pt>
                <c:pt idx="27900">
                  <c:v>0.26015322911059779</c:v>
                </c:pt>
                <c:pt idx="27901">
                  <c:v>0.26015756616861002</c:v>
                </c:pt>
                <c:pt idx="27902">
                  <c:v>0.26016348030831243</c:v>
                </c:pt>
                <c:pt idx="27903">
                  <c:v>0.26017018295769267</c:v>
                </c:pt>
                <c:pt idx="27904">
                  <c:v>0.260176491292541</c:v>
                </c:pt>
                <c:pt idx="27905">
                  <c:v>0.26018201105288863</c:v>
                </c:pt>
                <c:pt idx="27906">
                  <c:v>0.26018555945416583</c:v>
                </c:pt>
                <c:pt idx="27907">
                  <c:v>0.26018910784285293</c:v>
                </c:pt>
                <c:pt idx="27908">
                  <c:v>0.26019462753356049</c:v>
                </c:pt>
                <c:pt idx="27909">
                  <c:v>0.26020054145408172</c:v>
                </c:pt>
                <c:pt idx="27910">
                  <c:v>0.26020487830690281</c:v>
                </c:pt>
                <c:pt idx="27911">
                  <c:v>0.26021000365416952</c:v>
                </c:pt>
                <c:pt idx="27912">
                  <c:v>0.26021591748375872</c:v>
                </c:pt>
                <c:pt idx="27913">
                  <c:v>0.2602206485222493</c:v>
                </c:pt>
                <c:pt idx="27914">
                  <c:v>0.26022577378868939</c:v>
                </c:pt>
                <c:pt idx="27915">
                  <c:v>0.26023129327701683</c:v>
                </c:pt>
                <c:pt idx="27916">
                  <c:v>0.26023681273487992</c:v>
                </c:pt>
                <c:pt idx="27917">
                  <c:v>0.26024114943040055</c:v>
                </c:pt>
                <c:pt idx="27918">
                  <c:v>0.26024548610711479</c:v>
                </c:pt>
                <c:pt idx="27919">
                  <c:v>0.26025021700571727</c:v>
                </c:pt>
                <c:pt idx="27920">
                  <c:v>0.26025337092568501</c:v>
                </c:pt>
                <c:pt idx="27921">
                  <c:v>0.26025573635913279</c:v>
                </c:pt>
                <c:pt idx="27922">
                  <c:v>0.26025770754939875</c:v>
                </c:pt>
                <c:pt idx="27923">
                  <c:v>0.2602600729725888</c:v>
                </c:pt>
                <c:pt idx="27924">
                  <c:v>0.26026164991827361</c:v>
                </c:pt>
                <c:pt idx="27925">
                  <c:v>0.26026362109688278</c:v>
                </c:pt>
                <c:pt idx="27926">
                  <c:v>0.26026559227160634</c:v>
                </c:pt>
                <c:pt idx="27927">
                  <c:v>0.26026795767614563</c:v>
                </c:pt>
                <c:pt idx="27928">
                  <c:v>0.26027071730770357</c:v>
                </c:pt>
                <c:pt idx="27929">
                  <c:v>0.26027347693164532</c:v>
                </c:pt>
                <c:pt idx="27930">
                  <c:v>0.26027741923835218</c:v>
                </c:pt>
                <c:pt idx="27931">
                  <c:v>0.26028136152951731</c:v>
                </c:pt>
                <c:pt idx="27932">
                  <c:v>0.26028333266927156</c:v>
                </c:pt>
                <c:pt idx="27933">
                  <c:v>0.26028569803184831</c:v>
                </c:pt>
                <c:pt idx="27934">
                  <c:v>0.26028964029037593</c:v>
                </c:pt>
                <c:pt idx="27935">
                  <c:v>0.26029476520322786</c:v>
                </c:pt>
                <c:pt idx="27936">
                  <c:v>0.26030146697271206</c:v>
                </c:pt>
                <c:pt idx="27937">
                  <c:v>0.26030895713251473</c:v>
                </c:pt>
                <c:pt idx="27938">
                  <c:v>0.26031565880688828</c:v>
                </c:pt>
                <c:pt idx="27939">
                  <c:v>0.26032117779912056</c:v>
                </c:pt>
                <c:pt idx="27940">
                  <c:v>0.26032748518151738</c:v>
                </c:pt>
                <c:pt idx="27941">
                  <c:v>0.2603330041084802</c:v>
                </c:pt>
                <c:pt idx="27942">
                  <c:v>0.26033734038686934</c:v>
                </c:pt>
                <c:pt idx="27943">
                  <c:v>0.26034049403206938</c:v>
                </c:pt>
                <c:pt idx="27944">
                  <c:v>0.26034325346346071</c:v>
                </c:pt>
                <c:pt idx="27945">
                  <c:v>0.26034561868430739</c:v>
                </c:pt>
                <c:pt idx="27946">
                  <c:v>0.26034758969740635</c:v>
                </c:pt>
                <c:pt idx="27947">
                  <c:v>0.26035074331028391</c:v>
                </c:pt>
                <c:pt idx="27948">
                  <c:v>0.26035468531239536</c:v>
                </c:pt>
                <c:pt idx="27949">
                  <c:v>0.26035862729896747</c:v>
                </c:pt>
                <c:pt idx="27950">
                  <c:v>0.26036020408924515</c:v>
                </c:pt>
                <c:pt idx="27951">
                  <c:v>0.26036099248345163</c:v>
                </c:pt>
                <c:pt idx="27952">
                  <c:v>0.26036296346624893</c:v>
                </c:pt>
                <c:pt idx="27953">
                  <c:v>0.26036572283563791</c:v>
                </c:pt>
                <c:pt idx="27954">
                  <c:v>0.26037005897215232</c:v>
                </c:pt>
                <c:pt idx="27955">
                  <c:v>0.26037636604624564</c:v>
                </c:pt>
                <c:pt idx="27956">
                  <c:v>0.26038227889208065</c:v>
                </c:pt>
                <c:pt idx="27957">
                  <c:v>0.26038779751665003</c:v>
                </c:pt>
                <c:pt idx="27958">
                  <c:v>0.26039252774204152</c:v>
                </c:pt>
                <c:pt idx="27959">
                  <c:v>0.26039528702985365</c:v>
                </c:pt>
                <c:pt idx="27960">
                  <c:v>0.26039844049231525</c:v>
                </c:pt>
                <c:pt idx="27961">
                  <c:v>0.2604035648476079</c:v>
                </c:pt>
                <c:pt idx="27962">
                  <c:v>0.26040868917664139</c:v>
                </c:pt>
                <c:pt idx="27963">
                  <c:v>0.26041223677366632</c:v>
                </c:pt>
                <c:pt idx="27964">
                  <c:v>0.26041420765546452</c:v>
                </c:pt>
                <c:pt idx="27965">
                  <c:v>0.26041893775593189</c:v>
                </c:pt>
                <c:pt idx="27966">
                  <c:v>0.2604252445217512</c:v>
                </c:pt>
                <c:pt idx="27967">
                  <c:v>0.26042879206004577</c:v>
                </c:pt>
                <c:pt idx="27968">
                  <c:v>0.26042958040017944</c:v>
                </c:pt>
                <c:pt idx="27969">
                  <c:v>0.26042879206004577</c:v>
                </c:pt>
                <c:pt idx="27970">
                  <c:v>0.26042760954867922</c:v>
                </c:pt>
                <c:pt idx="27971">
                  <c:v>0.26042800371929004</c:v>
                </c:pt>
                <c:pt idx="27972">
                  <c:v>0.26042839788974598</c:v>
                </c:pt>
                <c:pt idx="27973">
                  <c:v>0.26042918623019007</c:v>
                </c:pt>
                <c:pt idx="27974">
                  <c:v>0.26042958040017944</c:v>
                </c:pt>
                <c:pt idx="27975">
                  <c:v>0.26042918623019007</c:v>
                </c:pt>
                <c:pt idx="27976">
                  <c:v>0.26042918623019007</c:v>
                </c:pt>
                <c:pt idx="27977">
                  <c:v>0.26043076290921557</c:v>
                </c:pt>
                <c:pt idx="27978">
                  <c:v>0.26043312792309176</c:v>
                </c:pt>
                <c:pt idx="27979">
                  <c:v>0.26043549293137525</c:v>
                </c:pt>
                <c:pt idx="27980">
                  <c:v>0.26043864626705282</c:v>
                </c:pt>
                <c:pt idx="27981">
                  <c:v>0.26044258792266683</c:v>
                </c:pt>
                <c:pt idx="27982">
                  <c:v>0.26044652956274367</c:v>
                </c:pt>
                <c:pt idx="27983">
                  <c:v>0.26044850037695588</c:v>
                </c:pt>
                <c:pt idx="27984">
                  <c:v>0.26044889453933201</c:v>
                </c:pt>
                <c:pt idx="27985">
                  <c:v>0.26045007702552891</c:v>
                </c:pt>
                <c:pt idx="27986">
                  <c:v>0.260454806956334</c:v>
                </c:pt>
                <c:pt idx="27987">
                  <c:v>0.26045953686476692</c:v>
                </c:pt>
                <c:pt idx="27988">
                  <c:v>0.26046466090699016</c:v>
                </c:pt>
                <c:pt idx="27989">
                  <c:v>0.26047017907694442</c:v>
                </c:pt>
                <c:pt idx="27990">
                  <c:v>0.26047530306463651</c:v>
                </c:pt>
                <c:pt idx="27991">
                  <c:v>0.26047924457576427</c:v>
                </c:pt>
                <c:pt idx="27992">
                  <c:v>0.26047963872602259</c:v>
                </c:pt>
                <c:pt idx="27993">
                  <c:v>0.26048042702607332</c:v>
                </c:pt>
                <c:pt idx="27994">
                  <c:v>0.26048042702607332</c:v>
                </c:pt>
                <c:pt idx="27995">
                  <c:v>0.26047924457576427</c:v>
                </c:pt>
                <c:pt idx="27996">
                  <c:v>0.26047963872602259</c:v>
                </c:pt>
                <c:pt idx="27997">
                  <c:v>0.26048121532550278</c:v>
                </c:pt>
                <c:pt idx="27998">
                  <c:v>0.26048200362431068</c:v>
                </c:pt>
                <c:pt idx="27999">
                  <c:v>0.26048279192249729</c:v>
                </c:pt>
                <c:pt idx="28000">
                  <c:v>0.2604831860713569</c:v>
                </c:pt>
                <c:pt idx="28001">
                  <c:v>0.26048279192249729</c:v>
                </c:pt>
                <c:pt idx="28002">
                  <c:v>0.2604831860713569</c:v>
                </c:pt>
                <c:pt idx="28003">
                  <c:v>0.26048436851700563</c:v>
                </c:pt>
                <c:pt idx="28004">
                  <c:v>0.26048555096125542</c:v>
                </c:pt>
                <c:pt idx="28005">
                  <c:v>0.26048633925664616</c:v>
                </c:pt>
                <c:pt idx="28006">
                  <c:v>0.26048870413908753</c:v>
                </c:pt>
                <c:pt idx="28007">
                  <c:v>0.26049225145226357</c:v>
                </c:pt>
                <c:pt idx="28008">
                  <c:v>0.26049540460896753</c:v>
                </c:pt>
                <c:pt idx="28009">
                  <c:v>0.26049698118359138</c:v>
                </c:pt>
                <c:pt idx="28010">
                  <c:v>0.26049855775572922</c:v>
                </c:pt>
                <c:pt idx="28011">
                  <c:v>0.26050210503395188</c:v>
                </c:pt>
                <c:pt idx="28012">
                  <c:v>0.26050644057913575</c:v>
                </c:pt>
                <c:pt idx="28013">
                  <c:v>0.26050919955264823</c:v>
                </c:pt>
                <c:pt idx="28014">
                  <c:v>0.26051117024335341</c:v>
                </c:pt>
                <c:pt idx="28015">
                  <c:v>0.26051471747683635</c:v>
                </c:pt>
                <c:pt idx="28016">
                  <c:v>0.26051905296733913</c:v>
                </c:pt>
                <c:pt idx="28017">
                  <c:v>0.26052338843904532</c:v>
                </c:pt>
                <c:pt idx="28018">
                  <c:v>0.26052654149757132</c:v>
                </c:pt>
                <c:pt idx="28019">
                  <c:v>0.26052732976064952</c:v>
                </c:pt>
                <c:pt idx="28020">
                  <c:v>0.26052772389195555</c:v>
                </c:pt>
                <c:pt idx="28021">
                  <c:v>0.26052890628494202</c:v>
                </c:pt>
                <c:pt idx="28022">
                  <c:v>0.26053087693681132</c:v>
                </c:pt>
                <c:pt idx="28023">
                  <c:v>0.26053481822890084</c:v>
                </c:pt>
                <c:pt idx="28024">
                  <c:v>0.26053836537850056</c:v>
                </c:pt>
                <c:pt idx="28025">
                  <c:v>0.26054073013790952</c:v>
                </c:pt>
                <c:pt idx="28026">
                  <c:v>0.26054230664107575</c:v>
                </c:pt>
                <c:pt idx="28027">
                  <c:v>0.26054467139116522</c:v>
                </c:pt>
                <c:pt idx="28028">
                  <c:v>0.26054506551563617</c:v>
                </c:pt>
                <c:pt idx="28029">
                  <c:v>0.26054388314175658</c:v>
                </c:pt>
                <c:pt idx="28030">
                  <c:v>0.26054427726653834</c:v>
                </c:pt>
                <c:pt idx="28031">
                  <c:v>0.26054703613566227</c:v>
                </c:pt>
                <c:pt idx="28032">
                  <c:v>0.26055097736406491</c:v>
                </c:pt>
                <c:pt idx="28033">
                  <c:v>0.26055491857693319</c:v>
                </c:pt>
                <c:pt idx="28034">
                  <c:v>0.26055846565523438</c:v>
                </c:pt>
                <c:pt idx="28035">
                  <c:v>0.26056043624885422</c:v>
                </c:pt>
                <c:pt idx="28036">
                  <c:v>0.26056043624885422</c:v>
                </c:pt>
                <c:pt idx="28037">
                  <c:v>0.26056004213044082</c:v>
                </c:pt>
                <c:pt idx="28038">
                  <c:v>0.26056083036711192</c:v>
                </c:pt>
                <c:pt idx="28039">
                  <c:v>0.26056280095607182</c:v>
                </c:pt>
                <c:pt idx="28040">
                  <c:v>0.26056398330758396</c:v>
                </c:pt>
                <c:pt idx="28041">
                  <c:v>0.26056674212234182</c:v>
                </c:pt>
                <c:pt idx="28042">
                  <c:v>0.26056910681464812</c:v>
                </c:pt>
                <c:pt idx="28043">
                  <c:v>0.26056989504417427</c:v>
                </c:pt>
                <c:pt idx="28044">
                  <c:v>0.26057068327307914</c:v>
                </c:pt>
                <c:pt idx="28045">
                  <c:v>0.26057344206935301</c:v>
                </c:pt>
                <c:pt idx="28046">
                  <c:v>0.26057698908195093</c:v>
                </c:pt>
                <c:pt idx="28047">
                  <c:v>0.2605801419714755</c:v>
                </c:pt>
                <c:pt idx="28048">
                  <c:v>0.26058408306940273</c:v>
                </c:pt>
                <c:pt idx="28049">
                  <c:v>0.26058881236641201</c:v>
                </c:pt>
                <c:pt idx="28050">
                  <c:v>0.26059354164105525</c:v>
                </c:pt>
                <c:pt idx="28051">
                  <c:v>0.26059905909987152</c:v>
                </c:pt>
                <c:pt idx="28052">
                  <c:v>0.26060378832605585</c:v>
                </c:pt>
                <c:pt idx="28053">
                  <c:v>0.26060457652824537</c:v>
                </c:pt>
                <c:pt idx="28054">
                  <c:v>0.26060260602160656</c:v>
                </c:pt>
                <c:pt idx="28055">
                  <c:v>0.26059984730578878</c:v>
                </c:pt>
                <c:pt idx="28056">
                  <c:v>0.26059827089333293</c:v>
                </c:pt>
                <c:pt idx="28057">
                  <c:v>0.26059787678983082</c:v>
                </c:pt>
                <c:pt idx="28058">
                  <c:v>0.26059827089333293</c:v>
                </c:pt>
                <c:pt idx="28059">
                  <c:v>0.26059945320290784</c:v>
                </c:pt>
                <c:pt idx="28060">
                  <c:v>0.260603000123245</c:v>
                </c:pt>
                <c:pt idx="28061">
                  <c:v>0.26060694113108684</c:v>
                </c:pt>
                <c:pt idx="28062">
                  <c:v>0.26060969982733478</c:v>
                </c:pt>
                <c:pt idx="28063">
                  <c:v>0.26061364080877325</c:v>
                </c:pt>
                <c:pt idx="28064">
                  <c:v>0.26061836996599813</c:v>
                </c:pt>
                <c:pt idx="28065">
                  <c:v>0.26062191681923957</c:v>
                </c:pt>
                <c:pt idx="28066">
                  <c:v>0.26062309910085835</c:v>
                </c:pt>
                <c:pt idx="28067">
                  <c:v>0.26062349319442041</c:v>
                </c:pt>
                <c:pt idx="28068">
                  <c:v>0.26062467547417489</c:v>
                </c:pt>
                <c:pt idx="28069">
                  <c:v>0.2606274341214993</c:v>
                </c:pt>
                <c:pt idx="28070">
                  <c:v>0.26063176912334884</c:v>
                </c:pt>
                <c:pt idx="28071">
                  <c:v>0.26063768045922203</c:v>
                </c:pt>
                <c:pt idx="28072">
                  <c:v>0.2606439858456378</c:v>
                </c:pt>
                <c:pt idx="28073">
                  <c:v>0.26065029119229621</c:v>
                </c:pt>
                <c:pt idx="28074">
                  <c:v>0.26065738465976412</c:v>
                </c:pt>
                <c:pt idx="28075">
                  <c:v>0.26066250768830945</c:v>
                </c:pt>
                <c:pt idx="28076">
                  <c:v>0.26066487215417095</c:v>
                </c:pt>
                <c:pt idx="28077">
                  <c:v>0.26066447807691551</c:v>
                </c:pt>
                <c:pt idx="28078">
                  <c:v>0.26066329584421782</c:v>
                </c:pt>
                <c:pt idx="28079">
                  <c:v>0.26066290176634138</c:v>
                </c:pt>
                <c:pt idx="28080">
                  <c:v>0.26066368992193889</c:v>
                </c:pt>
                <c:pt idx="28081">
                  <c:v>0.26066368992193889</c:v>
                </c:pt>
                <c:pt idx="28082">
                  <c:v>0.26066447807691551</c:v>
                </c:pt>
                <c:pt idx="28083">
                  <c:v>0.26066763069060955</c:v>
                </c:pt>
                <c:pt idx="28084">
                  <c:v>0.26067157144375047</c:v>
                </c:pt>
                <c:pt idx="28085">
                  <c:v>0.26067432996170908</c:v>
                </c:pt>
                <c:pt idx="28086">
                  <c:v>0.26067511810829969</c:v>
                </c:pt>
                <c:pt idx="28087">
                  <c:v>0.26067511810829969</c:v>
                </c:pt>
                <c:pt idx="28088">
                  <c:v>0.26067551218136176</c:v>
                </c:pt>
                <c:pt idx="28089">
                  <c:v>0.26067590625426934</c:v>
                </c:pt>
                <c:pt idx="28090">
                  <c:v>0.26067590625426934</c:v>
                </c:pt>
                <c:pt idx="28091">
                  <c:v>0.26067551218136176</c:v>
                </c:pt>
                <c:pt idx="28092">
                  <c:v>0.26067590625426934</c:v>
                </c:pt>
                <c:pt idx="28093">
                  <c:v>0.26067827068845045</c:v>
                </c:pt>
                <c:pt idx="28094">
                  <c:v>0.26068181732923962</c:v>
                </c:pt>
                <c:pt idx="28095">
                  <c:v>0.2606865461640589</c:v>
                </c:pt>
                <c:pt idx="28096">
                  <c:v>0.26069245717613559</c:v>
                </c:pt>
                <c:pt idx="28097">
                  <c:v>0.26069758002500726</c:v>
                </c:pt>
                <c:pt idx="28098">
                  <c:v>0.26070191472278526</c:v>
                </c:pt>
                <c:pt idx="28099">
                  <c:v>0.26070546127971927</c:v>
                </c:pt>
                <c:pt idx="28100">
                  <c:v>0.26070821970419361</c:v>
                </c:pt>
                <c:pt idx="28101">
                  <c:v>0.26071097812105948</c:v>
                </c:pt>
                <c:pt idx="28102">
                  <c:v>0.26071334247231653</c:v>
                </c:pt>
                <c:pt idx="28103">
                  <c:v>0.26071688898872181</c:v>
                </c:pt>
                <c:pt idx="28104">
                  <c:v>0.26071846521419789</c:v>
                </c:pt>
                <c:pt idx="28105">
                  <c:v>0.26071846521419789</c:v>
                </c:pt>
                <c:pt idx="28106">
                  <c:v>0.26072004143718874</c:v>
                </c:pt>
                <c:pt idx="28107">
                  <c:v>0.26072477009125672</c:v>
                </c:pt>
                <c:pt idx="28108">
                  <c:v>0.26072989277459685</c:v>
                </c:pt>
                <c:pt idx="28109">
                  <c:v>0.26073343923230613</c:v>
                </c:pt>
                <c:pt idx="28110">
                  <c:v>0.2607365916286003</c:v>
                </c:pt>
                <c:pt idx="28111">
                  <c:v>0.26073856187123756</c:v>
                </c:pt>
                <c:pt idx="28112">
                  <c:v>0.26073934996720549</c:v>
                </c:pt>
                <c:pt idx="28113">
                  <c:v>0.26074132020440827</c:v>
                </c:pt>
                <c:pt idx="28114">
                  <c:v>0.26074407852997067</c:v>
                </c:pt>
                <c:pt idx="28115">
                  <c:v>0.26074723089272539</c:v>
                </c:pt>
                <c:pt idx="28116">
                  <c:v>0.26075077728894713</c:v>
                </c:pt>
                <c:pt idx="28117">
                  <c:v>0.26075511175613697</c:v>
                </c:pt>
                <c:pt idx="28118">
                  <c:v>0.26075984024437271</c:v>
                </c:pt>
                <c:pt idx="28119">
                  <c:v>0.26076417467228041</c:v>
                </c:pt>
                <c:pt idx="28120">
                  <c:v>0.26076890311766265</c:v>
                </c:pt>
                <c:pt idx="28121">
                  <c:v>0.26077284347173429</c:v>
                </c:pt>
                <c:pt idx="28122">
                  <c:v>0.26077678381028091</c:v>
                </c:pt>
                <c:pt idx="28123">
                  <c:v>0.26078190622717878</c:v>
                </c:pt>
                <c:pt idx="28124">
                  <c:v>0.26078702861783776</c:v>
                </c:pt>
                <c:pt idx="28125">
                  <c:v>0.26079018084520178</c:v>
                </c:pt>
                <c:pt idx="28126">
                  <c:v>0.26079254500920385</c:v>
                </c:pt>
                <c:pt idx="28127">
                  <c:v>0.26079609124472691</c:v>
                </c:pt>
                <c:pt idx="28128">
                  <c:v>0.26080121356272556</c:v>
                </c:pt>
                <c:pt idx="28129">
                  <c:v>0.26080830595971605</c:v>
                </c:pt>
                <c:pt idx="28130">
                  <c:v>0.26081697437661494</c:v>
                </c:pt>
                <c:pt idx="28131">
                  <c:v>0.26082524870446838</c:v>
                </c:pt>
                <c:pt idx="28132">
                  <c:v>0.2608311588967322</c:v>
                </c:pt>
                <c:pt idx="28133">
                  <c:v>0.26083431098499132</c:v>
                </c:pt>
                <c:pt idx="28134">
                  <c:v>0.26083785707240581</c:v>
                </c:pt>
                <c:pt idx="28135">
                  <c:v>0.26083903909874956</c:v>
                </c:pt>
                <c:pt idx="28136">
                  <c:v>0.26083706905406717</c:v>
                </c:pt>
                <c:pt idx="28137">
                  <c:v>0.26083667504466523</c:v>
                </c:pt>
                <c:pt idx="28138">
                  <c:v>0.26083982711553577</c:v>
                </c:pt>
                <c:pt idx="28139">
                  <c:v>0.26084455520321348</c:v>
                </c:pt>
                <c:pt idx="28140">
                  <c:v>0.26085007127725096</c:v>
                </c:pt>
                <c:pt idx="28141">
                  <c:v>0.26085598132281146</c:v>
                </c:pt>
                <c:pt idx="28142">
                  <c:v>0.26086031533402343</c:v>
                </c:pt>
                <c:pt idx="28143">
                  <c:v>0.26086346733037952</c:v>
                </c:pt>
                <c:pt idx="28144">
                  <c:v>0.26086819530628585</c:v>
                </c:pt>
                <c:pt idx="28145">
                  <c:v>0.26087174127354595</c:v>
                </c:pt>
                <c:pt idx="28146">
                  <c:v>0.26087331725495888</c:v>
                </c:pt>
                <c:pt idx="28147">
                  <c:v>0.26087607521645512</c:v>
                </c:pt>
                <c:pt idx="28148">
                  <c:v>0.26088119712476776</c:v>
                </c:pt>
                <c:pt idx="28149">
                  <c:v>0.26088710698637607</c:v>
                </c:pt>
                <c:pt idx="28150">
                  <c:v>0.26089341080026235</c:v>
                </c:pt>
                <c:pt idx="28151">
                  <c:v>0.26089892660481556</c:v>
                </c:pt>
                <c:pt idx="28152">
                  <c:v>0.26090247246310505</c:v>
                </c:pt>
                <c:pt idx="28153">
                  <c:v>0.26090404839608694</c:v>
                </c:pt>
                <c:pt idx="28154">
                  <c:v>0.26090601830882182</c:v>
                </c:pt>
                <c:pt idx="28155">
                  <c:v>0.26091074608355286</c:v>
                </c:pt>
                <c:pt idx="28156">
                  <c:v>0.26091941361250731</c:v>
                </c:pt>
                <c:pt idx="28157">
                  <c:v>0.26092886901296003</c:v>
                </c:pt>
                <c:pt idx="28158">
                  <c:v>0.26093753638483491</c:v>
                </c:pt>
                <c:pt idx="28159">
                  <c:v>0.26094541574862362</c:v>
                </c:pt>
                <c:pt idx="28160">
                  <c:v>0.26095329505032844</c:v>
                </c:pt>
                <c:pt idx="28161">
                  <c:v>0.26096117428995075</c:v>
                </c:pt>
                <c:pt idx="28162">
                  <c:v>0.26097023533876712</c:v>
                </c:pt>
                <c:pt idx="28163">
                  <c:v>0.26098047816465303</c:v>
                </c:pt>
                <c:pt idx="28164">
                  <c:v>0.26098914508922588</c:v>
                </c:pt>
                <c:pt idx="28165">
                  <c:v>0.26099663009999918</c:v>
                </c:pt>
                <c:pt idx="28166">
                  <c:v>0.26100529688458662</c:v>
                </c:pt>
                <c:pt idx="28167">
                  <c:v>0.26101396359406215</c:v>
                </c:pt>
                <c:pt idx="28168">
                  <c:v>0.26102302416456646</c:v>
                </c:pt>
                <c:pt idx="28169">
                  <c:v>0.2610344482451496</c:v>
                </c:pt>
                <c:pt idx="28170">
                  <c:v>0.26104626612221032</c:v>
                </c:pt>
                <c:pt idx="28171">
                  <c:v>0.26105493247662526</c:v>
                </c:pt>
                <c:pt idx="28172">
                  <c:v>0.26106281091546585</c:v>
                </c:pt>
                <c:pt idx="28173">
                  <c:v>0.26107108320944611</c:v>
                </c:pt>
                <c:pt idx="28174">
                  <c:v>0.26107817369267827</c:v>
                </c:pt>
                <c:pt idx="28175">
                  <c:v>0.26108368847821156</c:v>
                </c:pt>
                <c:pt idx="28176">
                  <c:v>0.26109038496261688</c:v>
                </c:pt>
                <c:pt idx="28177">
                  <c:v>0.26109708140217869</c:v>
                </c:pt>
                <c:pt idx="28178">
                  <c:v>0.2611049595089594</c:v>
                </c:pt>
                <c:pt idx="28179">
                  <c:v>0.26111401925503058</c:v>
                </c:pt>
                <c:pt idx="28180">
                  <c:v>0.26112426060827582</c:v>
                </c:pt>
                <c:pt idx="28181">
                  <c:v>0.2611360774239983</c:v>
                </c:pt>
                <c:pt idx="28182">
                  <c:v>0.2611467124387607</c:v>
                </c:pt>
                <c:pt idx="28183">
                  <c:v>0.26115537792272031</c:v>
                </c:pt>
                <c:pt idx="28184">
                  <c:v>0.26116325557024972</c:v>
                </c:pt>
                <c:pt idx="28185">
                  <c:v>0.26117073927792306</c:v>
                </c:pt>
                <c:pt idx="28186">
                  <c:v>0.26117822292959042</c:v>
                </c:pt>
                <c:pt idx="28187">
                  <c:v>0.26118767588322528</c:v>
                </c:pt>
                <c:pt idx="28188">
                  <c:v>0.26119870421619379</c:v>
                </c:pt>
                <c:pt idx="28189">
                  <c:v>0.26120894470219175</c:v>
                </c:pt>
                <c:pt idx="28190">
                  <c:v>0.26121760964689766</c:v>
                </c:pt>
                <c:pt idx="28191">
                  <c:v>0.26122706222822051</c:v>
                </c:pt>
                <c:pt idx="28192">
                  <c:v>0.26123730242382359</c:v>
                </c:pt>
                <c:pt idx="28193">
                  <c:v>0.26124557327449122</c:v>
                </c:pt>
                <c:pt idx="28194">
                  <c:v>0.26125384405675123</c:v>
                </c:pt>
                <c:pt idx="28195">
                  <c:v>0.26126447781914447</c:v>
                </c:pt>
                <c:pt idx="28196">
                  <c:v>0.261275111468461</c:v>
                </c:pt>
                <c:pt idx="28197">
                  <c:v>0.26128613883720886</c:v>
                </c:pt>
                <c:pt idx="28198">
                  <c:v>0.26129874139544995</c:v>
                </c:pt>
                <c:pt idx="28199">
                  <c:v>0.26131134379486803</c:v>
                </c:pt>
                <c:pt idx="28200">
                  <c:v>0.26132276458215836</c:v>
                </c:pt>
                <c:pt idx="28201">
                  <c:v>0.26133379142543278</c:v>
                </c:pt>
                <c:pt idx="28202">
                  <c:v>0.26134481814711746</c:v>
                </c:pt>
                <c:pt idx="28203">
                  <c:v>0.2613554509421625</c:v>
                </c:pt>
                <c:pt idx="28204">
                  <c:v>0.26136529602195602</c:v>
                </c:pt>
                <c:pt idx="28205">
                  <c:v>0.26137632239625602</c:v>
                </c:pt>
                <c:pt idx="28206">
                  <c:v>0.26138931760988293</c:v>
                </c:pt>
                <c:pt idx="28207">
                  <c:v>0.26140191886788233</c:v>
                </c:pt>
                <c:pt idx="28208">
                  <c:v>0.26141294483837435</c:v>
                </c:pt>
                <c:pt idx="28209">
                  <c:v>0.26142278935215546</c:v>
                </c:pt>
                <c:pt idx="28210">
                  <c:v>0.26143302754368075</c:v>
                </c:pt>
                <c:pt idx="28211">
                  <c:v>0.26144444694133878</c:v>
                </c:pt>
                <c:pt idx="28212">
                  <c:v>0.2614558662085964</c:v>
                </c:pt>
                <c:pt idx="28213">
                  <c:v>0.26146492277611405</c:v>
                </c:pt>
                <c:pt idx="28214">
                  <c:v>0.26147358550307748</c:v>
                </c:pt>
                <c:pt idx="28215">
                  <c:v>0.26148382317455915</c:v>
                </c:pt>
                <c:pt idx="28216">
                  <c:v>0.26149602949203676</c:v>
                </c:pt>
                <c:pt idx="28217">
                  <c:v>0.2615090231501474</c:v>
                </c:pt>
                <c:pt idx="28218">
                  <c:v>0.26152319785735162</c:v>
                </c:pt>
                <c:pt idx="28219">
                  <c:v>0.26153579742841493</c:v>
                </c:pt>
                <c:pt idx="28220">
                  <c:v>0.26154839684073128</c:v>
                </c:pt>
                <c:pt idx="28221">
                  <c:v>0.2615621772661883</c:v>
                </c:pt>
                <c:pt idx="28222">
                  <c:v>0.26157674493804461</c:v>
                </c:pt>
                <c:pt idx="28223">
                  <c:v>0.26159170610986682</c:v>
                </c:pt>
                <c:pt idx="28224">
                  <c:v>0.26160706076399043</c:v>
                </c:pt>
                <c:pt idx="28225">
                  <c:v>0.26162241518235296</c:v>
                </c:pt>
                <c:pt idx="28226">
                  <c:v>0.26163658828236031</c:v>
                </c:pt>
                <c:pt idx="28227">
                  <c:v>0.26164958011423828</c:v>
                </c:pt>
                <c:pt idx="28228">
                  <c:v>0.26166296546145662</c:v>
                </c:pt>
                <c:pt idx="28229">
                  <c:v>0.26167753166514751</c:v>
                </c:pt>
                <c:pt idx="28230">
                  <c:v>0.26169249132916989</c:v>
                </c:pt>
                <c:pt idx="28231">
                  <c:v>0.26170823810216393</c:v>
                </c:pt>
                <c:pt idx="28232">
                  <c:v>0.26172359096709757</c:v>
                </c:pt>
                <c:pt idx="28233">
                  <c:v>0.26173854994210877</c:v>
                </c:pt>
                <c:pt idx="28234">
                  <c:v>0.26175350869335229</c:v>
                </c:pt>
                <c:pt idx="28235">
                  <c:v>0.261768860863274</c:v>
                </c:pt>
                <c:pt idx="28236">
                  <c:v>0.26178381916111426</c:v>
                </c:pt>
                <c:pt idx="28237">
                  <c:v>0.26179956449606673</c:v>
                </c:pt>
                <c:pt idx="28238">
                  <c:v>0.26181412871017934</c:v>
                </c:pt>
                <c:pt idx="28239">
                  <c:v>0.26182869271217862</c:v>
                </c:pt>
                <c:pt idx="28240">
                  <c:v>0.26184483095313804</c:v>
                </c:pt>
                <c:pt idx="28241">
                  <c:v>0.26186057532747736</c:v>
                </c:pt>
                <c:pt idx="28242">
                  <c:v>0.26187474505244318</c:v>
                </c:pt>
                <c:pt idx="28243">
                  <c:v>0.26188773379061664</c:v>
                </c:pt>
                <c:pt idx="28244">
                  <c:v>0.2619019031307625</c:v>
                </c:pt>
                <c:pt idx="28245">
                  <c:v>0.26191607227014102</c:v>
                </c:pt>
                <c:pt idx="28246">
                  <c:v>0.2619306347875201</c:v>
                </c:pt>
                <c:pt idx="28247">
                  <c:v>0.26194637781099989</c:v>
                </c:pt>
                <c:pt idx="28248">
                  <c:v>0.26196448198161104</c:v>
                </c:pt>
                <c:pt idx="28249">
                  <c:v>0.26198219226615038</c:v>
                </c:pt>
                <c:pt idx="28250">
                  <c:v>0.26199754092571076</c:v>
                </c:pt>
                <c:pt idx="28251">
                  <c:v>0.26201170871005852</c:v>
                </c:pt>
                <c:pt idx="28252">
                  <c:v>0.26202587629368324</c:v>
                </c:pt>
                <c:pt idx="28253">
                  <c:v>0.26204004367658973</c:v>
                </c:pt>
                <c:pt idx="28254">
                  <c:v>0.26205499791857756</c:v>
                </c:pt>
                <c:pt idx="28255">
                  <c:v>0.26207034546071784</c:v>
                </c:pt>
                <c:pt idx="28256">
                  <c:v>0.26208529924957558</c:v>
                </c:pt>
                <c:pt idx="28257">
                  <c:v>0.26209907227832524</c:v>
                </c:pt>
                <c:pt idx="28258">
                  <c:v>0.26211245161032726</c:v>
                </c:pt>
                <c:pt idx="28259">
                  <c:v>0.26212622426511489</c:v>
                </c:pt>
                <c:pt idx="28260">
                  <c:v>0.26213960323384838</c:v>
                </c:pt>
                <c:pt idx="28261">
                  <c:v>0.26215455598708348</c:v>
                </c:pt>
                <c:pt idx="28262">
                  <c:v>0.26217068897008239</c:v>
                </c:pt>
                <c:pt idx="28263">
                  <c:v>0.26218485430153543</c:v>
                </c:pt>
                <c:pt idx="28264">
                  <c:v>0.2621986259591888</c:v>
                </c:pt>
                <c:pt idx="28265">
                  <c:v>0.26221436476427568</c:v>
                </c:pt>
                <c:pt idx="28266">
                  <c:v>0.26223010332165597</c:v>
                </c:pt>
                <c:pt idx="28267">
                  <c:v>0.2622454481766146</c:v>
                </c:pt>
                <c:pt idx="28268">
                  <c:v>0.26226197314170635</c:v>
                </c:pt>
                <c:pt idx="28269">
                  <c:v>0.26228125192251683</c:v>
                </c:pt>
                <c:pt idx="28270">
                  <c:v>0.26230013689845688</c:v>
                </c:pt>
                <c:pt idx="28271">
                  <c:v>0.26231705438655645</c:v>
                </c:pt>
                <c:pt idx="28272">
                  <c:v>0.26233318474820533</c:v>
                </c:pt>
                <c:pt idx="28273">
                  <c:v>0.26234892143565697</c:v>
                </c:pt>
                <c:pt idx="28274">
                  <c:v>0.26236347765107232</c:v>
                </c:pt>
                <c:pt idx="28275">
                  <c:v>0.26237803365460816</c:v>
                </c:pt>
                <c:pt idx="28276">
                  <c:v>0.26239376963630706</c:v>
                </c:pt>
                <c:pt idx="28277">
                  <c:v>0.26241107893017884</c:v>
                </c:pt>
                <c:pt idx="28278">
                  <c:v>0.26242760115847741</c:v>
                </c:pt>
                <c:pt idx="28279">
                  <c:v>0.26244412311379567</c:v>
                </c:pt>
                <c:pt idx="28280">
                  <c:v>0.26245985805555511</c:v>
                </c:pt>
                <c:pt idx="28281">
                  <c:v>0.26247677284181298</c:v>
                </c:pt>
                <c:pt idx="28282">
                  <c:v>0.26249408069902952</c:v>
                </c:pt>
                <c:pt idx="28283">
                  <c:v>0.26251178160679145</c:v>
                </c:pt>
                <c:pt idx="28284">
                  <c:v>0.26253105557224726</c:v>
                </c:pt>
                <c:pt idx="28285">
                  <c:v>0.26255111583563928</c:v>
                </c:pt>
                <c:pt idx="28286">
                  <c:v>0.26256920906137859</c:v>
                </c:pt>
                <c:pt idx="28287">
                  <c:v>0.26258612199810427</c:v>
                </c:pt>
                <c:pt idx="28288">
                  <c:v>0.26260342796284153</c:v>
                </c:pt>
                <c:pt idx="28289">
                  <c:v>0.26262112693518025</c:v>
                </c:pt>
                <c:pt idx="28290">
                  <c:v>0.26263882559427137</c:v>
                </c:pt>
                <c:pt idx="28291">
                  <c:v>0.26265573735362768</c:v>
                </c:pt>
                <c:pt idx="28292">
                  <c:v>0.26267304211365633</c:v>
                </c:pt>
                <c:pt idx="28293">
                  <c:v>0.26269113313351022</c:v>
                </c:pt>
                <c:pt idx="28294">
                  <c:v>0.26270961709837654</c:v>
                </c:pt>
                <c:pt idx="28295">
                  <c:v>0.26272849398645953</c:v>
                </c:pt>
                <c:pt idx="28296">
                  <c:v>0.26274815703263527</c:v>
                </c:pt>
                <c:pt idx="28297">
                  <c:v>0.26276821294143116</c:v>
                </c:pt>
                <c:pt idx="28298">
                  <c:v>0.26278708872344947</c:v>
                </c:pt>
                <c:pt idx="28299">
                  <c:v>0.26280596414917973</c:v>
                </c:pt>
                <c:pt idx="28300">
                  <c:v>0.26282405276451998</c:v>
                </c:pt>
                <c:pt idx="28301">
                  <c:v>0.26283978172929123</c:v>
                </c:pt>
                <c:pt idx="28302">
                  <c:v>0.26285315115483077</c:v>
                </c:pt>
                <c:pt idx="28303">
                  <c:v>0.26286652040163089</c:v>
                </c:pt>
                <c:pt idx="28304">
                  <c:v>0.26288185549404436</c:v>
                </c:pt>
                <c:pt idx="28305">
                  <c:v>0.26289915634162825</c:v>
                </c:pt>
                <c:pt idx="28306">
                  <c:v>0.2629164568898994</c:v>
                </c:pt>
                <c:pt idx="28307">
                  <c:v>0.26293336395471339</c:v>
                </c:pt>
                <c:pt idx="28308">
                  <c:v>0.26295184344277672</c:v>
                </c:pt>
                <c:pt idx="28309">
                  <c:v>0.26297268160476572</c:v>
                </c:pt>
                <c:pt idx="28310">
                  <c:v>0.26299391249303455</c:v>
                </c:pt>
                <c:pt idx="28311">
                  <c:v>0.26301592923440903</c:v>
                </c:pt>
                <c:pt idx="28312">
                  <c:v>0.26303873177697185</c:v>
                </c:pt>
                <c:pt idx="28313">
                  <c:v>0.2630615337995908</c:v>
                </c:pt>
                <c:pt idx="28314">
                  <c:v>0.26308276280155352</c:v>
                </c:pt>
                <c:pt idx="28315">
                  <c:v>0.26310241888302766</c:v>
                </c:pt>
                <c:pt idx="28316">
                  <c:v>0.26312128835776111</c:v>
                </c:pt>
                <c:pt idx="28317">
                  <c:v>0.26313937127027398</c:v>
                </c:pt>
                <c:pt idx="28318">
                  <c:v>0.26315824004775468</c:v>
                </c:pt>
                <c:pt idx="28319">
                  <c:v>0.26317789464571262</c:v>
                </c:pt>
                <c:pt idx="28320">
                  <c:v>0.26319754885737479</c:v>
                </c:pt>
                <c:pt idx="28321">
                  <c:v>0.26321720268275678</c:v>
                </c:pt>
                <c:pt idx="28322">
                  <c:v>0.26323764225140373</c:v>
                </c:pt>
                <c:pt idx="28323">
                  <c:v>0.26325768834562957</c:v>
                </c:pt>
                <c:pt idx="28324">
                  <c:v>0.26327891318387975</c:v>
                </c:pt>
                <c:pt idx="28325">
                  <c:v>0.26330053061161462</c:v>
                </c:pt>
                <c:pt idx="28326">
                  <c:v>0.26331939634848955</c:v>
                </c:pt>
                <c:pt idx="28327">
                  <c:v>0.26333865475444063</c:v>
                </c:pt>
                <c:pt idx="28328">
                  <c:v>0.26335869882388246</c:v>
                </c:pt>
                <c:pt idx="28329">
                  <c:v>0.26337795647295231</c:v>
                </c:pt>
                <c:pt idx="28330">
                  <c:v>0.26339682074920157</c:v>
                </c:pt>
                <c:pt idx="28331">
                  <c:v>0.26341529167488442</c:v>
                </c:pt>
                <c:pt idx="28332">
                  <c:v>0.26343336927179017</c:v>
                </c:pt>
                <c:pt idx="28333">
                  <c:v>0.26345341144287682</c:v>
                </c:pt>
                <c:pt idx="28334">
                  <c:v>0.26347502509877835</c:v>
                </c:pt>
                <c:pt idx="28335">
                  <c:v>0.26349742421287481</c:v>
                </c:pt>
                <c:pt idx="28336">
                  <c:v>0.26351746510021534</c:v>
                </c:pt>
                <c:pt idx="28337">
                  <c:v>0.26353632674494332</c:v>
                </c:pt>
                <c:pt idx="28338">
                  <c:v>0.26355597391323682</c:v>
                </c:pt>
                <c:pt idx="28339">
                  <c:v>0.26357601362723548</c:v>
                </c:pt>
                <c:pt idx="28340">
                  <c:v>0.26359644586333209</c:v>
                </c:pt>
                <c:pt idx="28341">
                  <c:v>0.26361452018573206</c:v>
                </c:pt>
                <c:pt idx="28342">
                  <c:v>0.26362984381187632</c:v>
                </c:pt>
                <c:pt idx="28343">
                  <c:v>0.263644381393982</c:v>
                </c:pt>
                <c:pt idx="28344">
                  <c:v>0.26366245485000805</c:v>
                </c:pt>
                <c:pt idx="28345">
                  <c:v>0.26368249243029435</c:v>
                </c:pt>
                <c:pt idx="28346">
                  <c:v>0.26370095808015875</c:v>
                </c:pt>
                <c:pt idx="28347">
                  <c:v>0.26371903051368695</c:v>
                </c:pt>
                <c:pt idx="28348">
                  <c:v>0.26373945982786789</c:v>
                </c:pt>
                <c:pt idx="28349">
                  <c:v>0.2637614601610167</c:v>
                </c:pt>
                <c:pt idx="28350">
                  <c:v>0.26378110290661744</c:v>
                </c:pt>
                <c:pt idx="28351">
                  <c:v>0.26379681682529976</c:v>
                </c:pt>
                <c:pt idx="28352">
                  <c:v>0.26381253049705888</c:v>
                </c:pt>
                <c:pt idx="28353">
                  <c:v>0.26382902958666327</c:v>
                </c:pt>
                <c:pt idx="28354">
                  <c:v>0.26384592122971967</c:v>
                </c:pt>
                <c:pt idx="28355">
                  <c:v>0.26386163412989322</c:v>
                </c:pt>
                <c:pt idx="28356">
                  <c:v>0.26387616834274352</c:v>
                </c:pt>
                <c:pt idx="28357">
                  <c:v>0.26389109515227532</c:v>
                </c:pt>
                <c:pt idx="28358">
                  <c:v>0.26390798574698376</c:v>
                </c:pt>
                <c:pt idx="28359">
                  <c:v>0.26392566164524917</c:v>
                </c:pt>
                <c:pt idx="28360">
                  <c:v>0.26394373001832921</c:v>
                </c:pt>
                <c:pt idx="28361">
                  <c:v>0.26396336918401164</c:v>
                </c:pt>
                <c:pt idx="28362">
                  <c:v>0.26398261519218402</c:v>
                </c:pt>
                <c:pt idx="28363">
                  <c:v>0.26400264635832221</c:v>
                </c:pt>
                <c:pt idx="28364">
                  <c:v>0.26402346263523746</c:v>
                </c:pt>
                <c:pt idx="28365">
                  <c:v>0.26404506397389288</c:v>
                </c:pt>
                <c:pt idx="28366">
                  <c:v>0.26406470114958103</c:v>
                </c:pt>
                <c:pt idx="28367">
                  <c:v>0.26408315974312679</c:v>
                </c:pt>
                <c:pt idx="28368">
                  <c:v>0.26410043981978781</c:v>
                </c:pt>
                <c:pt idx="28369">
                  <c:v>0.26411693415987364</c:v>
                </c:pt>
                <c:pt idx="28370">
                  <c:v>0.2641314646626387</c:v>
                </c:pt>
                <c:pt idx="28371">
                  <c:v>0.26414403141368603</c:v>
                </c:pt>
                <c:pt idx="28372">
                  <c:v>0.26415777611682134</c:v>
                </c:pt>
                <c:pt idx="28373">
                  <c:v>0.26417544760040768</c:v>
                </c:pt>
                <c:pt idx="28374">
                  <c:v>0.26419390414986227</c:v>
                </c:pt>
                <c:pt idx="28375">
                  <c:v>0.26421157499502945</c:v>
                </c:pt>
                <c:pt idx="28376">
                  <c:v>0.26422885285282688</c:v>
                </c:pt>
                <c:pt idx="28377">
                  <c:v>0.26424691574861581</c:v>
                </c:pt>
                <c:pt idx="28378">
                  <c:v>0.26426380033442282</c:v>
                </c:pt>
                <c:pt idx="28379">
                  <c:v>0.264279899325154</c:v>
                </c:pt>
                <c:pt idx="28380">
                  <c:v>0.26429442746016329</c:v>
                </c:pt>
                <c:pt idx="28381">
                  <c:v>0.26430856274029196</c:v>
                </c:pt>
                <c:pt idx="28382">
                  <c:v>0.26432426837276429</c:v>
                </c:pt>
                <c:pt idx="28383">
                  <c:v>0.26434115165256494</c:v>
                </c:pt>
                <c:pt idx="28384">
                  <c:v>0.2643592125200448</c:v>
                </c:pt>
                <c:pt idx="28385">
                  <c:v>0.26437688044434127</c:v>
                </c:pt>
                <c:pt idx="28386">
                  <c:v>0.26439258500388552</c:v>
                </c:pt>
                <c:pt idx="28387">
                  <c:v>0.26440475586789725</c:v>
                </c:pt>
                <c:pt idx="28388">
                  <c:v>0.26441574877903962</c:v>
                </c:pt>
                <c:pt idx="28389">
                  <c:v>0.26442752676402292</c:v>
                </c:pt>
                <c:pt idx="28390">
                  <c:v>0.26444048238728413</c:v>
                </c:pt>
                <c:pt idx="28391">
                  <c:v>0.26445500818952539</c:v>
                </c:pt>
                <c:pt idx="28392">
                  <c:v>0.26447149668232456</c:v>
                </c:pt>
                <c:pt idx="28393">
                  <c:v>0.2644883774766334</c:v>
                </c:pt>
                <c:pt idx="28394">
                  <c:v>0.26450447285233381</c:v>
                </c:pt>
                <c:pt idx="28395">
                  <c:v>0.26451978284734684</c:v>
                </c:pt>
                <c:pt idx="28396">
                  <c:v>0.26453470005293017</c:v>
                </c:pt>
                <c:pt idx="28397">
                  <c:v>0.26454804683772926</c:v>
                </c:pt>
                <c:pt idx="28398">
                  <c:v>0.26455982326462046</c:v>
                </c:pt>
                <c:pt idx="28399">
                  <c:v>0.26457081447126235</c:v>
                </c:pt>
                <c:pt idx="28400">
                  <c:v>0.26458180555709937</c:v>
                </c:pt>
                <c:pt idx="28401">
                  <c:v>0.26459201145720884</c:v>
                </c:pt>
                <c:pt idx="28402">
                  <c:v>0.2646010396666339</c:v>
                </c:pt>
                <c:pt idx="28403">
                  <c:v>0.2646112453704455</c:v>
                </c:pt>
                <c:pt idx="28404">
                  <c:v>0.26462302105311103</c:v>
                </c:pt>
                <c:pt idx="28405">
                  <c:v>0.26463518911285738</c:v>
                </c:pt>
                <c:pt idx="28406">
                  <c:v>0.2646477495353583</c:v>
                </c:pt>
                <c:pt idx="28407">
                  <c:v>0.2646583472691314</c:v>
                </c:pt>
                <c:pt idx="28408">
                  <c:v>0.26466619736988806</c:v>
                </c:pt>
                <c:pt idx="28409">
                  <c:v>0.26467640240874341</c:v>
                </c:pt>
                <c:pt idx="28410">
                  <c:v>0.26468935480808714</c:v>
                </c:pt>
                <c:pt idx="28411">
                  <c:v>0.2647026995289159</c:v>
                </c:pt>
                <c:pt idx="28412">
                  <c:v>0.26471643655552074</c:v>
                </c:pt>
                <c:pt idx="28413">
                  <c:v>0.26472978091495891</c:v>
                </c:pt>
                <c:pt idx="28414">
                  <c:v>0.26474234014941056</c:v>
                </c:pt>
                <c:pt idx="28415">
                  <c:v>0.26475607663148593</c:v>
                </c:pt>
                <c:pt idx="28416">
                  <c:v>0.26477020538762608</c:v>
                </c:pt>
                <c:pt idx="28417">
                  <c:v>0.26478315657206075</c:v>
                </c:pt>
                <c:pt idx="28418">
                  <c:v>0.26479610758876476</c:v>
                </c:pt>
                <c:pt idx="28419">
                  <c:v>0.26480788109476644</c:v>
                </c:pt>
                <c:pt idx="28420">
                  <c:v>0.26481651491107017</c:v>
                </c:pt>
                <c:pt idx="28421">
                  <c:v>0.26482397132879915</c:v>
                </c:pt>
                <c:pt idx="28422">
                  <c:v>0.26483378232005256</c:v>
                </c:pt>
                <c:pt idx="28423">
                  <c:v>0.26484634024840242</c:v>
                </c:pt>
                <c:pt idx="28424">
                  <c:v>0.26485811316300772</c:v>
                </c:pt>
                <c:pt idx="28425">
                  <c:v>0.26486870866764939</c:v>
                </c:pt>
                <c:pt idx="28426">
                  <c:v>0.2648793040600268</c:v>
                </c:pt>
                <c:pt idx="28427">
                  <c:v>0.26488950692436353</c:v>
                </c:pt>
                <c:pt idx="28428">
                  <c:v>0.2649008869194705</c:v>
                </c:pt>
                <c:pt idx="28429">
                  <c:v>0.26491383641154576</c:v>
                </c:pt>
                <c:pt idx="28430">
                  <c:v>0.26492560853155578</c:v>
                </c:pt>
                <c:pt idx="28431">
                  <c:v>0.2649350261277848</c:v>
                </c:pt>
                <c:pt idx="28432">
                  <c:v>0.26494287405689332</c:v>
                </c:pt>
                <c:pt idx="28433">
                  <c:v>0.26494993714043141</c:v>
                </c:pt>
                <c:pt idx="28434">
                  <c:v>0.26495660778463365</c:v>
                </c:pt>
                <c:pt idx="28435">
                  <c:v>0.26496367077117</c:v>
                </c:pt>
                <c:pt idx="28436">
                  <c:v>0.26497151847548112</c:v>
                </c:pt>
                <c:pt idx="28437">
                  <c:v>0.26497975849872579</c:v>
                </c:pt>
                <c:pt idx="28438">
                  <c:v>0.26498721369934664</c:v>
                </c:pt>
                <c:pt idx="28439">
                  <c:v>0.26499427646971796</c:v>
                </c:pt>
                <c:pt idx="28440">
                  <c:v>0.2650013391902073</c:v>
                </c:pt>
                <c:pt idx="28441">
                  <c:v>0.26500918659891465</c:v>
                </c:pt>
                <c:pt idx="28442">
                  <c:v>0.26501781867736612</c:v>
                </c:pt>
                <c:pt idx="28443">
                  <c:v>0.26502723540524181</c:v>
                </c:pt>
                <c:pt idx="28444">
                  <c:v>0.26503665204444332</c:v>
                </c:pt>
                <c:pt idx="28445">
                  <c:v>0.26504567624047082</c:v>
                </c:pt>
                <c:pt idx="28446">
                  <c:v>0.26505587740748432</c:v>
                </c:pt>
                <c:pt idx="28447">
                  <c:v>0.26506529377697952</c:v>
                </c:pt>
                <c:pt idx="28448">
                  <c:v>0.26507392537112506</c:v>
                </c:pt>
                <c:pt idx="28449">
                  <c:v>0.26508059518829996</c:v>
                </c:pt>
                <c:pt idx="28450">
                  <c:v>0.26508765729917261</c:v>
                </c:pt>
                <c:pt idx="28451">
                  <c:v>0.26509668103493272</c:v>
                </c:pt>
                <c:pt idx="28452">
                  <c:v>0.26510648935101155</c:v>
                </c:pt>
                <c:pt idx="28453">
                  <c:v>0.26511590524394052</c:v>
                </c:pt>
                <c:pt idx="28454">
                  <c:v>0.26512335942963211</c:v>
                </c:pt>
                <c:pt idx="28455">
                  <c:v>0.26513120588085887</c:v>
                </c:pt>
                <c:pt idx="28456">
                  <c:v>0.26514140617541215</c:v>
                </c:pt>
                <c:pt idx="28457">
                  <c:v>0.26515160636592039</c:v>
                </c:pt>
                <c:pt idx="28458">
                  <c:v>0.26515906028549535</c:v>
                </c:pt>
                <c:pt idx="28459">
                  <c:v>0.26516337568722292</c:v>
                </c:pt>
                <c:pt idx="28460">
                  <c:v>0.26516651414950981</c:v>
                </c:pt>
                <c:pt idx="28461">
                  <c:v>0.26516926029593091</c:v>
                </c:pt>
                <c:pt idx="28462">
                  <c:v>0.26517436026213381</c:v>
                </c:pt>
                <c:pt idx="28463">
                  <c:v>0.26518299091491765</c:v>
                </c:pt>
                <c:pt idx="28464">
                  <c:v>0.2651900523026996</c:v>
                </c:pt>
                <c:pt idx="28465">
                  <c:v>0.26519475986685292</c:v>
                </c:pt>
                <c:pt idx="28466">
                  <c:v>0.26520064429088058</c:v>
                </c:pt>
                <c:pt idx="28467">
                  <c:v>0.26520927471681971</c:v>
                </c:pt>
                <c:pt idx="28468">
                  <c:v>0.26521829735520824</c:v>
                </c:pt>
                <c:pt idx="28469">
                  <c:v>0.265225750777692</c:v>
                </c:pt>
                <c:pt idx="28470">
                  <c:v>0.26523281186353775</c:v>
                </c:pt>
                <c:pt idx="28471">
                  <c:v>0.26523830378472585</c:v>
                </c:pt>
                <c:pt idx="28472">
                  <c:v>0.26524222656710794</c:v>
                </c:pt>
                <c:pt idx="28473">
                  <c:v>0.26524693388565512</c:v>
                </c:pt>
                <c:pt idx="28474">
                  <c:v>0.26525242572928642</c:v>
                </c:pt>
                <c:pt idx="28475">
                  <c:v>0.26525752527136709</c:v>
                </c:pt>
                <c:pt idx="28476">
                  <c:v>0.26526262478744295</c:v>
                </c:pt>
                <c:pt idx="28477">
                  <c:v>0.26526929334614952</c:v>
                </c:pt>
                <c:pt idx="28478">
                  <c:v>0.26527321600696874</c:v>
                </c:pt>
                <c:pt idx="28479">
                  <c:v>0.26527439280221426</c:v>
                </c:pt>
                <c:pt idx="28480">
                  <c:v>0.26527713865240071</c:v>
                </c:pt>
                <c:pt idx="28481">
                  <c:v>0.26528145354460408</c:v>
                </c:pt>
                <c:pt idx="28482">
                  <c:v>0.2652877297182093</c:v>
                </c:pt>
                <c:pt idx="28483">
                  <c:v>0.26529400585242435</c:v>
                </c:pt>
                <c:pt idx="28484">
                  <c:v>0.26529988969247742</c:v>
                </c:pt>
                <c:pt idx="28485">
                  <c:v>0.26530459673959406</c:v>
                </c:pt>
                <c:pt idx="28486">
                  <c:v>0.26530851926193277</c:v>
                </c:pt>
                <c:pt idx="28487">
                  <c:v>0.26531244176888558</c:v>
                </c:pt>
                <c:pt idx="28488">
                  <c:v>0.26531754100492178</c:v>
                </c:pt>
                <c:pt idx="28489">
                  <c:v>0.26532342470649939</c:v>
                </c:pt>
                <c:pt idx="28490">
                  <c:v>0.26532891613007298</c:v>
                </c:pt>
                <c:pt idx="28491">
                  <c:v>0.26533244631501707</c:v>
                </c:pt>
                <c:pt idx="28492">
                  <c:v>0.26533479976472352</c:v>
                </c:pt>
                <c:pt idx="28493">
                  <c:v>0.26533793768904934</c:v>
                </c:pt>
                <c:pt idx="28494">
                  <c:v>0.2653430367950777</c:v>
                </c:pt>
                <c:pt idx="28495">
                  <c:v>0.26534931258218875</c:v>
                </c:pt>
                <c:pt idx="28496">
                  <c:v>0.26535519609683583</c:v>
                </c:pt>
                <c:pt idx="28497">
                  <c:v>0.26535990288363032</c:v>
                </c:pt>
                <c:pt idx="28498">
                  <c:v>0.26536382518903606</c:v>
                </c:pt>
                <c:pt idx="28499">
                  <c:v>0.26536774747905711</c:v>
                </c:pt>
                <c:pt idx="28500">
                  <c:v>0.26537088529999769</c:v>
                </c:pt>
                <c:pt idx="28501">
                  <c:v>0.26537323865924134</c:v>
                </c:pt>
                <c:pt idx="28502">
                  <c:v>0.26537559201294703</c:v>
                </c:pt>
                <c:pt idx="28503">
                  <c:v>0.26537872980927291</c:v>
                </c:pt>
                <c:pt idx="28504">
                  <c:v>0.26538225981836988</c:v>
                </c:pt>
                <c:pt idx="28505">
                  <c:v>0.26538657425701195</c:v>
                </c:pt>
                <c:pt idx="28506">
                  <c:v>0.26539088867703847</c:v>
                </c:pt>
                <c:pt idx="28507">
                  <c:v>0.26539324198920788</c:v>
                </c:pt>
                <c:pt idx="28508">
                  <c:v>0.26539441864321572</c:v>
                </c:pt>
                <c:pt idx="28509">
                  <c:v>0.26539677194707834</c:v>
                </c:pt>
                <c:pt idx="28510">
                  <c:v>0.26540108632310816</c:v>
                </c:pt>
                <c:pt idx="28511">
                  <c:v>0.26540618510714664</c:v>
                </c:pt>
                <c:pt idx="28512">
                  <c:v>0.26541246049796624</c:v>
                </c:pt>
                <c:pt idx="28513">
                  <c:v>0.26541873584940567</c:v>
                </c:pt>
                <c:pt idx="28514">
                  <c:v>0.26542265792405773</c:v>
                </c:pt>
                <c:pt idx="28515">
                  <c:v>0.26542540336716125</c:v>
                </c:pt>
                <c:pt idx="28516">
                  <c:v>0.26542971761966705</c:v>
                </c:pt>
                <c:pt idx="28517">
                  <c:v>0.26543363965124767</c:v>
                </c:pt>
                <c:pt idx="28518">
                  <c:v>0.26543560066126975</c:v>
                </c:pt>
                <c:pt idx="28519">
                  <c:v>0.26543599286281294</c:v>
                </c:pt>
                <c:pt idx="28520">
                  <c:v>0.26543873826930647</c:v>
                </c:pt>
                <c:pt idx="28521">
                  <c:v>0.26544266026550867</c:v>
                </c:pt>
                <c:pt idx="28522">
                  <c:v>0.26544462125784152</c:v>
                </c:pt>
                <c:pt idx="28523">
                  <c:v>0.26544658224632822</c:v>
                </c:pt>
                <c:pt idx="28524">
                  <c:v>0.26544854323097034</c:v>
                </c:pt>
                <c:pt idx="28525">
                  <c:v>0.26545050421176641</c:v>
                </c:pt>
                <c:pt idx="28526">
                  <c:v>0.26545403396750938</c:v>
                </c:pt>
                <c:pt idx="28527">
                  <c:v>0.26545913248158615</c:v>
                </c:pt>
                <c:pt idx="28528">
                  <c:v>0.26546501535014427</c:v>
                </c:pt>
                <c:pt idx="28529">
                  <c:v>0.26547168255933834</c:v>
                </c:pt>
                <c:pt idx="28530">
                  <c:v>0.26547913409348178</c:v>
                </c:pt>
                <c:pt idx="28531">
                  <c:v>0.2654842324795878</c:v>
                </c:pt>
                <c:pt idx="28532">
                  <c:v>0.26548619339039992</c:v>
                </c:pt>
                <c:pt idx="28533">
                  <c:v>0.26548776211628061</c:v>
                </c:pt>
                <c:pt idx="28534">
                  <c:v>0.26548972302017082</c:v>
                </c:pt>
                <c:pt idx="28535">
                  <c:v>0.26549089956065958</c:v>
                </c:pt>
                <c:pt idx="28536">
                  <c:v>0.26549207609976389</c:v>
                </c:pt>
                <c:pt idx="28537">
                  <c:v>0.26549442917381977</c:v>
                </c:pt>
                <c:pt idx="28538">
                  <c:v>0.26549678224233858</c:v>
                </c:pt>
                <c:pt idx="28539">
                  <c:v>0.265499527481946</c:v>
                </c:pt>
                <c:pt idx="28540">
                  <c:v>0.26550344923974084</c:v>
                </c:pt>
                <c:pt idx="28541">
                  <c:v>0.26550893967481493</c:v>
                </c:pt>
                <c:pt idx="28542">
                  <c:v>0.26551482225037082</c:v>
                </c:pt>
                <c:pt idx="28543">
                  <c:v>0.26551952828590081</c:v>
                </c:pt>
                <c:pt idx="28544">
                  <c:v>0.26552266563061727</c:v>
                </c:pt>
                <c:pt idx="28545">
                  <c:v>0.26552619513165754</c:v>
                </c:pt>
                <c:pt idx="28546">
                  <c:v>0.26552933245545712</c:v>
                </c:pt>
                <c:pt idx="28547">
                  <c:v>0.26553364625961084</c:v>
                </c:pt>
                <c:pt idx="28548">
                  <c:v>0.26553756788360255</c:v>
                </c:pt>
                <c:pt idx="28549">
                  <c:v>0.26554109733204595</c:v>
                </c:pt>
                <c:pt idx="28550">
                  <c:v>0.26554462676803176</c:v>
                </c:pt>
                <c:pt idx="28551">
                  <c:v>0.26554815619156125</c:v>
                </c:pt>
                <c:pt idx="28552">
                  <c:v>0.26555129344646344</c:v>
                </c:pt>
                <c:pt idx="28553">
                  <c:v>0.26555599931036217</c:v>
                </c:pt>
                <c:pt idx="28554">
                  <c:v>0.2655626659129775</c:v>
                </c:pt>
                <c:pt idx="28555">
                  <c:v>0.26556854817249398</c:v>
                </c:pt>
                <c:pt idx="28556">
                  <c:v>0.26557246965961673</c:v>
                </c:pt>
                <c:pt idx="28557">
                  <c:v>0.26557482254450782</c:v>
                </c:pt>
                <c:pt idx="28558">
                  <c:v>0.26557717542386372</c:v>
                </c:pt>
                <c:pt idx="28559">
                  <c:v>0.26557992044278167</c:v>
                </c:pt>
                <c:pt idx="28560">
                  <c:v>0.26558305759803275</c:v>
                </c:pt>
                <c:pt idx="28561">
                  <c:v>0.26558384188530781</c:v>
                </c:pt>
                <c:pt idx="28562">
                  <c:v>0.26558227331014317</c:v>
                </c:pt>
                <c:pt idx="28563">
                  <c:v>0.26558109687715431</c:v>
                </c:pt>
                <c:pt idx="28564">
                  <c:v>0.26558188116596754</c:v>
                </c:pt>
                <c:pt idx="28565">
                  <c:v>0.26558188116596754</c:v>
                </c:pt>
                <c:pt idx="28566">
                  <c:v>0.26558423402871467</c:v>
                </c:pt>
                <c:pt idx="28567">
                  <c:v>0.26559050830231068</c:v>
                </c:pt>
                <c:pt idx="28568">
                  <c:v>0.2655995275016369</c:v>
                </c:pt>
                <c:pt idx="28569">
                  <c:v>0.26560462527396983</c:v>
                </c:pt>
                <c:pt idx="28570">
                  <c:v>0.26560697808320438</c:v>
                </c:pt>
                <c:pt idx="28571">
                  <c:v>0.26561129155242341</c:v>
                </c:pt>
                <c:pt idx="28572">
                  <c:v>0.26561678139543016</c:v>
                </c:pt>
                <c:pt idx="28573">
                  <c:v>0.26562109482236307</c:v>
                </c:pt>
                <c:pt idx="28574">
                  <c:v>0.26562423184844702</c:v>
                </c:pt>
                <c:pt idx="28575">
                  <c:v>0.26562658461155131</c:v>
                </c:pt>
                <c:pt idx="28576">
                  <c:v>0.26562932949484408</c:v>
                </c:pt>
                <c:pt idx="28577">
                  <c:v>0.26563050587109122</c:v>
                </c:pt>
                <c:pt idx="28578">
                  <c:v>0.26563050587109122</c:v>
                </c:pt>
                <c:pt idx="28579">
                  <c:v>0.26563089799619927</c:v>
                </c:pt>
                <c:pt idx="28580">
                  <c:v>0.26563246649509514</c:v>
                </c:pt>
                <c:pt idx="28581">
                  <c:v>0.26563364286765234</c:v>
                </c:pt>
                <c:pt idx="28582">
                  <c:v>0.26563521136224283</c:v>
                </c:pt>
                <c:pt idx="28583">
                  <c:v>0.26563677985437301</c:v>
                </c:pt>
                <c:pt idx="28584">
                  <c:v>0.26563913258795474</c:v>
                </c:pt>
                <c:pt idx="28585">
                  <c:v>0.26564266167795003</c:v>
                </c:pt>
                <c:pt idx="28586">
                  <c:v>0.26564775923039879</c:v>
                </c:pt>
                <c:pt idx="28587">
                  <c:v>0.26565128828995022</c:v>
                </c:pt>
                <c:pt idx="28588">
                  <c:v>0.26565168040690879</c:v>
                </c:pt>
                <c:pt idx="28589">
                  <c:v>0.26565089617283688</c:v>
                </c:pt>
                <c:pt idx="28590">
                  <c:v>0.2656524646403659</c:v>
                </c:pt>
                <c:pt idx="28591">
                  <c:v>0.26565717002819134</c:v>
                </c:pt>
                <c:pt idx="28592">
                  <c:v>0.26566265961933877</c:v>
                </c:pt>
                <c:pt idx="28593">
                  <c:v>0.2656673649591938</c:v>
                </c:pt>
                <c:pt idx="28594">
                  <c:v>0.2656716781679449</c:v>
                </c:pt>
                <c:pt idx="28595">
                  <c:v>0.26567638346536476</c:v>
                </c:pt>
                <c:pt idx="28596">
                  <c:v>0.26568108874064494</c:v>
                </c:pt>
                <c:pt idx="28597">
                  <c:v>0.26568579399378561</c:v>
                </c:pt>
                <c:pt idx="28598">
                  <c:v>0.26568971502115718</c:v>
                </c:pt>
                <c:pt idx="28599">
                  <c:v>0.26569245973116973</c:v>
                </c:pt>
                <c:pt idx="28600">
                  <c:v>0.26569598863297356</c:v>
                </c:pt>
                <c:pt idx="28601">
                  <c:v>0.26570147801102684</c:v>
                </c:pt>
                <c:pt idx="28602">
                  <c:v>0.26570461478495738</c:v>
                </c:pt>
                <c:pt idx="28603">
                  <c:v>0.26570383059239661</c:v>
                </c:pt>
                <c:pt idx="28604">
                  <c:v>0.26570383059239661</c:v>
                </c:pt>
                <c:pt idx="28605">
                  <c:v>0.265706967358948</c:v>
                </c:pt>
                <c:pt idx="28606">
                  <c:v>0.26570892783304534</c:v>
                </c:pt>
                <c:pt idx="28607">
                  <c:v>0.26570892783304534</c:v>
                </c:pt>
                <c:pt idx="28608">
                  <c:v>0.26570971202160776</c:v>
                </c:pt>
                <c:pt idx="28609">
                  <c:v>0.26571128039688868</c:v>
                </c:pt>
                <c:pt idx="28610">
                  <c:v>0.2657128487697098</c:v>
                </c:pt>
                <c:pt idx="28611">
                  <c:v>0.2657152013243293</c:v>
                </c:pt>
                <c:pt idx="28612">
                  <c:v>0.2657179459643903</c:v>
                </c:pt>
                <c:pt idx="28613">
                  <c:v>0.26571990641696464</c:v>
                </c:pt>
                <c:pt idx="28614">
                  <c:v>0.26572108268666444</c:v>
                </c:pt>
                <c:pt idx="28615">
                  <c:v>0.26572265104411191</c:v>
                </c:pt>
                <c:pt idx="28616">
                  <c:v>0.26572461148746251</c:v>
                </c:pt>
                <c:pt idx="28617">
                  <c:v>0.26572657192696952</c:v>
                </c:pt>
                <c:pt idx="28618">
                  <c:v>0.26572853236263322</c:v>
                </c:pt>
                <c:pt idx="28619">
                  <c:v>0.26572931653582227</c:v>
                </c:pt>
                <c:pt idx="28620">
                  <c:v>0.26572814027580782</c:v>
                </c:pt>
                <c:pt idx="28621">
                  <c:v>0.26572617983937574</c:v>
                </c:pt>
                <c:pt idx="28622">
                  <c:v>0.2657238273105833</c:v>
                </c:pt>
                <c:pt idx="28623">
                  <c:v>0.26572186686569582</c:v>
                </c:pt>
                <c:pt idx="28624">
                  <c:v>0.26572108268666444</c:v>
                </c:pt>
                <c:pt idx="28625">
                  <c:v>0.26572108268666444</c:v>
                </c:pt>
                <c:pt idx="28626">
                  <c:v>0.26572225895498058</c:v>
                </c:pt>
                <c:pt idx="28627">
                  <c:v>0.26572304313308925</c:v>
                </c:pt>
                <c:pt idx="28628">
                  <c:v>0.26572343522191316</c:v>
                </c:pt>
                <c:pt idx="28629">
                  <c:v>0.2657250035756713</c:v>
                </c:pt>
                <c:pt idx="28630">
                  <c:v>0.26572853236263322</c:v>
                </c:pt>
                <c:pt idx="28631">
                  <c:v>0.26573166905170076</c:v>
                </c:pt>
                <c:pt idx="28632">
                  <c:v>0.26573166905170076</c:v>
                </c:pt>
                <c:pt idx="28633">
                  <c:v>0.26573049279445338</c:v>
                </c:pt>
                <c:pt idx="28634">
                  <c:v>0.2657328453075648</c:v>
                </c:pt>
                <c:pt idx="28635">
                  <c:v>0.2657371582338946</c:v>
                </c:pt>
                <c:pt idx="28636">
                  <c:v>0.26574107905987221</c:v>
                </c:pt>
                <c:pt idx="28637">
                  <c:v>0.26574460779010739</c:v>
                </c:pt>
                <c:pt idx="28638">
                  <c:v>0.26574696027001332</c:v>
                </c:pt>
                <c:pt idx="28639">
                  <c:v>0.26574813650789075</c:v>
                </c:pt>
                <c:pt idx="28640">
                  <c:v>0.26574892066570727</c:v>
                </c:pt>
                <c:pt idx="28641">
                  <c:v>0.26575088105755867</c:v>
                </c:pt>
                <c:pt idx="28642">
                  <c:v>0.26575401767652579</c:v>
                </c:pt>
                <c:pt idx="28643">
                  <c:v>0.26575754636110493</c:v>
                </c:pt>
                <c:pt idx="28644">
                  <c:v>0.26575950673604626</c:v>
                </c:pt>
                <c:pt idx="28645">
                  <c:v>0.26575989881057355</c:v>
                </c:pt>
                <c:pt idx="28646">
                  <c:v>0.26575911466136515</c:v>
                </c:pt>
                <c:pt idx="28647">
                  <c:v>0.26575872258653088</c:v>
                </c:pt>
                <c:pt idx="28648">
                  <c:v>0.26575833051154274</c:v>
                </c:pt>
                <c:pt idx="28649">
                  <c:v>0.2657579384364005</c:v>
                </c:pt>
                <c:pt idx="28650">
                  <c:v>0.26575872258653088</c:v>
                </c:pt>
                <c:pt idx="28651">
                  <c:v>0.26576146710714482</c:v>
                </c:pt>
                <c:pt idx="28652">
                  <c:v>0.26576499576543738</c:v>
                </c:pt>
                <c:pt idx="28653">
                  <c:v>0.26576695612577478</c:v>
                </c:pt>
                <c:pt idx="28654">
                  <c:v>0.26576813234013275</c:v>
                </c:pt>
                <c:pt idx="28655">
                  <c:v>0.26576891648226958</c:v>
                </c:pt>
                <c:pt idx="28656">
                  <c:v>0.26576852441127774</c:v>
                </c:pt>
                <c:pt idx="28657">
                  <c:v>0.26576813234013275</c:v>
                </c:pt>
                <c:pt idx="28658">
                  <c:v>0.26577048476469867</c:v>
                </c:pt>
                <c:pt idx="28659">
                  <c:v>0.26577362132217758</c:v>
                </c:pt>
                <c:pt idx="28660">
                  <c:v>0.26577714993758228</c:v>
                </c:pt>
                <c:pt idx="28661">
                  <c:v>0.26577989440762217</c:v>
                </c:pt>
                <c:pt idx="28662">
                  <c:v>0.26578107060676204</c:v>
                </c:pt>
                <c:pt idx="28663">
                  <c:v>0.26578224680451851</c:v>
                </c:pt>
                <c:pt idx="28664">
                  <c:v>0.26578381506604182</c:v>
                </c:pt>
                <c:pt idx="28665">
                  <c:v>0.26578538332510582</c:v>
                </c:pt>
                <c:pt idx="28666">
                  <c:v>0.26578655951778946</c:v>
                </c:pt>
                <c:pt idx="28667">
                  <c:v>0.26578773570909031</c:v>
                </c:pt>
                <c:pt idx="28668">
                  <c:v>0.26578969602485014</c:v>
                </c:pt>
                <c:pt idx="28669">
                  <c:v>0.26579087221246156</c:v>
                </c:pt>
                <c:pt idx="28670">
                  <c:v>0.26579165633676649</c:v>
                </c:pt>
                <c:pt idx="28671">
                  <c:v>0.26579440076699434</c:v>
                </c:pt>
                <c:pt idx="28672">
                  <c:v>0.26579871342784994</c:v>
                </c:pt>
                <c:pt idx="28673">
                  <c:v>0.26580263401248738</c:v>
                </c:pt>
                <c:pt idx="28674">
                  <c:v>0.26580459429904252</c:v>
                </c:pt>
                <c:pt idx="28675">
                  <c:v>0.26580459429904252</c:v>
                </c:pt>
                <c:pt idx="28676">
                  <c:v>0.26580498635589239</c:v>
                </c:pt>
                <c:pt idx="28677">
                  <c:v>0.26580773074953656</c:v>
                </c:pt>
                <c:pt idx="28678">
                  <c:v>0.26581282746060952</c:v>
                </c:pt>
                <c:pt idx="28679">
                  <c:v>0.26581870824879988</c:v>
                </c:pt>
                <c:pt idx="28680">
                  <c:v>0.26582262875504703</c:v>
                </c:pt>
                <c:pt idx="28681">
                  <c:v>0.26582419695324244</c:v>
                </c:pt>
                <c:pt idx="28682">
                  <c:v>0.26582537310027476</c:v>
                </c:pt>
                <c:pt idx="28683">
                  <c:v>0.26582654924592392</c:v>
                </c:pt>
                <c:pt idx="28684">
                  <c:v>0.26582850948559839</c:v>
                </c:pt>
                <c:pt idx="28685">
                  <c:v>0.26582968562755888</c:v>
                </c:pt>
                <c:pt idx="28686">
                  <c:v>0.26583007767457145</c:v>
                </c:pt>
                <c:pt idx="28687">
                  <c:v>0.26582929358039231</c:v>
                </c:pt>
                <c:pt idx="28688">
                  <c:v>0.26582772539018973</c:v>
                </c:pt>
                <c:pt idx="28689">
                  <c:v>0.26582694129416645</c:v>
                </c:pt>
                <c:pt idx="28690">
                  <c:v>0.26582850948559839</c:v>
                </c:pt>
                <c:pt idx="28691">
                  <c:v>0.26583046972143032</c:v>
                </c:pt>
                <c:pt idx="28692">
                  <c:v>0.26583242995341982</c:v>
                </c:pt>
                <c:pt idx="28693">
                  <c:v>0.26583478222673501</c:v>
                </c:pt>
                <c:pt idx="28694">
                  <c:v>0.26583674245027111</c:v>
                </c:pt>
                <c:pt idx="28695">
                  <c:v>0.26583831062633329</c:v>
                </c:pt>
                <c:pt idx="28696">
                  <c:v>0.26583870266996512</c:v>
                </c:pt>
                <c:pt idx="28697">
                  <c:v>0.2658390947134423</c:v>
                </c:pt>
                <c:pt idx="28698">
                  <c:v>0.26584066288581626</c:v>
                </c:pt>
                <c:pt idx="28699">
                  <c:v>0.26584301513976538</c:v>
                </c:pt>
                <c:pt idx="28700">
                  <c:v>0.26584497534716361</c:v>
                </c:pt>
                <c:pt idx="28701">
                  <c:v>0.26584693555071831</c:v>
                </c:pt>
                <c:pt idx="28702">
                  <c:v>0.26584850371079632</c:v>
                </c:pt>
                <c:pt idx="28703">
                  <c:v>0.2658481116710073</c:v>
                </c:pt>
                <c:pt idx="28704">
                  <c:v>0.26584654351031456</c:v>
                </c:pt>
                <c:pt idx="28705">
                  <c:v>0.26584575942904631</c:v>
                </c:pt>
                <c:pt idx="28706">
                  <c:v>0.26584575942904631</c:v>
                </c:pt>
                <c:pt idx="28707">
                  <c:v>0.2658481116710073</c:v>
                </c:pt>
                <c:pt idx="28708">
                  <c:v>0.26585124798501508</c:v>
                </c:pt>
                <c:pt idx="28709">
                  <c:v>0.26585360021406595</c:v>
                </c:pt>
                <c:pt idx="28710">
                  <c:v>0.26585516836369238</c:v>
                </c:pt>
                <c:pt idx="28711">
                  <c:v>0.26585673651086</c:v>
                </c:pt>
                <c:pt idx="28712">
                  <c:v>0.26585634447429835</c:v>
                </c:pt>
                <c:pt idx="28713">
                  <c:v>0.26585438428918667</c:v>
                </c:pt>
                <c:pt idx="28714">
                  <c:v>0.26585399225170286</c:v>
                </c:pt>
                <c:pt idx="28715">
                  <c:v>0.26585516836369238</c:v>
                </c:pt>
                <c:pt idx="28716">
                  <c:v>0.26585712854726734</c:v>
                </c:pt>
                <c:pt idx="28717">
                  <c:v>0.26585752058352125</c:v>
                </c:pt>
                <c:pt idx="28718">
                  <c:v>0.26585712854726734</c:v>
                </c:pt>
                <c:pt idx="28719">
                  <c:v>0.26585712854726734</c:v>
                </c:pt>
                <c:pt idx="28720">
                  <c:v>0.26585908872700031</c:v>
                </c:pt>
                <c:pt idx="28721">
                  <c:v>0.26586104890289058</c:v>
                </c:pt>
                <c:pt idx="28722">
                  <c:v>0.26586183297217131</c:v>
                </c:pt>
                <c:pt idx="28723">
                  <c:v>0.26586104890289058</c:v>
                </c:pt>
                <c:pt idx="28724">
                  <c:v>0.26585948076248583</c:v>
                </c:pt>
                <c:pt idx="28725">
                  <c:v>0.26585908872700031</c:v>
                </c:pt>
                <c:pt idx="28726">
                  <c:v>0.26585948076248583</c:v>
                </c:pt>
                <c:pt idx="28727">
                  <c:v>0.26586183297217131</c:v>
                </c:pt>
                <c:pt idx="28728">
                  <c:v>0.26586614534222452</c:v>
                </c:pt>
                <c:pt idx="28729">
                  <c:v>0.26587084972470965</c:v>
                </c:pt>
                <c:pt idx="28730">
                  <c:v>0.26587516205587941</c:v>
                </c:pt>
                <c:pt idx="28731">
                  <c:v>0.26587829828505011</c:v>
                </c:pt>
                <c:pt idx="28732">
                  <c:v>0.26587947436845316</c:v>
                </c:pt>
                <c:pt idx="28733">
                  <c:v>0.26587947436845316</c:v>
                </c:pt>
                <c:pt idx="28734">
                  <c:v>0.26588182653110926</c:v>
                </c:pt>
                <c:pt idx="28735">
                  <c:v>0.26588653083982544</c:v>
                </c:pt>
                <c:pt idx="28736">
                  <c:v>0.26589045108018278</c:v>
                </c:pt>
                <c:pt idx="28737">
                  <c:v>0.26589319523928939</c:v>
                </c:pt>
                <c:pt idx="28738">
                  <c:v>0.26589476332682643</c:v>
                </c:pt>
                <c:pt idx="28739">
                  <c:v>0.26589554736967286</c:v>
                </c:pt>
                <c:pt idx="28740">
                  <c:v>0.265896331411904</c:v>
                </c:pt>
                <c:pt idx="28741">
                  <c:v>0.26589672343278936</c:v>
                </c:pt>
                <c:pt idx="28742">
                  <c:v>0.26589750747409885</c:v>
                </c:pt>
                <c:pt idx="28743">
                  <c:v>0.26589946757468375</c:v>
                </c:pt>
                <c:pt idx="28744">
                  <c:v>0.26590181969031351</c:v>
                </c:pt>
                <c:pt idx="28745">
                  <c:v>0.26590338776432648</c:v>
                </c:pt>
                <c:pt idx="28746">
                  <c:v>0.26590338776432648</c:v>
                </c:pt>
                <c:pt idx="28747">
                  <c:v>0.26590221170904765</c:v>
                </c:pt>
                <c:pt idx="28748">
                  <c:v>0.26589946757468375</c:v>
                </c:pt>
                <c:pt idx="28749">
                  <c:v>0.26589829151479388</c:v>
                </c:pt>
                <c:pt idx="28750">
                  <c:v>0.26590025161384168</c:v>
                </c:pt>
                <c:pt idx="28751">
                  <c:v>0.26590338776432648</c:v>
                </c:pt>
                <c:pt idx="28752">
                  <c:v>0.2659053478533851</c:v>
                </c:pt>
                <c:pt idx="28753">
                  <c:v>0.26590769995518398</c:v>
                </c:pt>
                <c:pt idx="28754">
                  <c:v>0.26591005205145068</c:v>
                </c:pt>
                <c:pt idx="28755">
                  <c:v>0.26591005205145068</c:v>
                </c:pt>
                <c:pt idx="28756">
                  <c:v>0.26590887600400942</c:v>
                </c:pt>
                <c:pt idx="28757">
                  <c:v>0.26590966003579036</c:v>
                </c:pt>
                <c:pt idx="28758">
                  <c:v>0.2659131881712003</c:v>
                </c:pt>
                <c:pt idx="28759">
                  <c:v>0.26591789233238394</c:v>
                </c:pt>
                <c:pt idx="28760">
                  <c:v>0.26592338049246256</c:v>
                </c:pt>
                <c:pt idx="28761">
                  <c:v>0.26592769259710858</c:v>
                </c:pt>
                <c:pt idx="28762">
                  <c:v>0.26593082866153561</c:v>
                </c:pt>
                <c:pt idx="28763">
                  <c:v>0.26593318070340216</c:v>
                </c:pt>
                <c:pt idx="28764">
                  <c:v>0.26593631675061846</c:v>
                </c:pt>
                <c:pt idx="28765">
                  <c:v>0.26593984479198129</c:v>
                </c:pt>
                <c:pt idx="28766">
                  <c:v>0.26594298081829887</c:v>
                </c:pt>
                <c:pt idx="28767">
                  <c:v>0.26594611683478181</c:v>
                </c:pt>
                <c:pt idx="28768">
                  <c:v>0.26594925284142984</c:v>
                </c:pt>
                <c:pt idx="28769">
                  <c:v>0.26595199683917997</c:v>
                </c:pt>
                <c:pt idx="28770">
                  <c:v>0.26595395683296291</c:v>
                </c:pt>
                <c:pt idx="28771">
                  <c:v>0.26595552482522333</c:v>
                </c:pt>
                <c:pt idx="28772">
                  <c:v>0.26595552482522333</c:v>
                </c:pt>
                <c:pt idx="28773">
                  <c:v>0.2659531728359108</c:v>
                </c:pt>
                <c:pt idx="28774">
                  <c:v>0.2659504288413877</c:v>
                </c:pt>
                <c:pt idx="28775">
                  <c:v>0.2659508208410663</c:v>
                </c:pt>
                <c:pt idx="28776">
                  <c:v>0.26595356483451382</c:v>
                </c:pt>
                <c:pt idx="28777">
                  <c:v>0.26595474082940063</c:v>
                </c:pt>
                <c:pt idx="28778">
                  <c:v>0.26595356483451382</c:v>
                </c:pt>
                <c:pt idx="28779">
                  <c:v>0.26595160483996266</c:v>
                </c:pt>
                <c:pt idx="28780">
                  <c:v>0.26594964484156924</c:v>
                </c:pt>
                <c:pt idx="28781">
                  <c:v>0.26594690083736588</c:v>
                </c:pt>
                <c:pt idx="28782">
                  <c:v>0.26594494082975351</c:v>
                </c:pt>
                <c:pt idx="28783">
                  <c:v>0.26594572483325918</c:v>
                </c:pt>
                <c:pt idx="28784">
                  <c:v>0.26594925284142984</c:v>
                </c:pt>
                <c:pt idx="28785">
                  <c:v>0.26595591682290431</c:v>
                </c:pt>
                <c:pt idx="28786">
                  <c:v>0.26596375674425432</c:v>
                </c:pt>
                <c:pt idx="28787">
                  <c:v>0.26597002863708002</c:v>
                </c:pt>
                <c:pt idx="28788">
                  <c:v>0.26597394855012074</c:v>
                </c:pt>
                <c:pt idx="28789">
                  <c:v>0.26597708446949031</c:v>
                </c:pt>
                <c:pt idx="28790">
                  <c:v>0.26598139634256607</c:v>
                </c:pt>
                <c:pt idx="28791">
                  <c:v>0.26598374826549781</c:v>
                </c:pt>
                <c:pt idx="28792">
                  <c:v>0.26598374826549781</c:v>
                </c:pt>
                <c:pt idx="28793">
                  <c:v>0.26598296429180246</c:v>
                </c:pt>
                <c:pt idx="28794">
                  <c:v>0.2659849242248904</c:v>
                </c:pt>
                <c:pt idx="28795">
                  <c:v>0.26599002003294081</c:v>
                </c:pt>
                <c:pt idx="28796">
                  <c:v>0.26599550779718645</c:v>
                </c:pt>
                <c:pt idx="28797">
                  <c:v>0.26600099553131668</c:v>
                </c:pt>
                <c:pt idx="28798">
                  <c:v>0.26600413136587048</c:v>
                </c:pt>
                <c:pt idx="28799">
                  <c:v>0.26600295542906521</c:v>
                </c:pt>
                <c:pt idx="28800">
                  <c:v>0.26600021157114184</c:v>
                </c:pt>
                <c:pt idx="28801">
                  <c:v>0.26599942761035245</c:v>
                </c:pt>
                <c:pt idx="28802">
                  <c:v>0.26600021157114184</c:v>
                </c:pt>
                <c:pt idx="28803">
                  <c:v>0.26600334740815329</c:v>
                </c:pt>
                <c:pt idx="28804">
                  <c:v>0.26600648323533188</c:v>
                </c:pt>
                <c:pt idx="28805">
                  <c:v>0.26601001102915384</c:v>
                </c:pt>
                <c:pt idx="28806">
                  <c:v>0.26601471473489002</c:v>
                </c:pt>
                <c:pt idx="28807">
                  <c:v>0.26601981039113676</c:v>
                </c:pt>
                <c:pt idx="28808">
                  <c:v>0.26602529799190305</c:v>
                </c:pt>
                <c:pt idx="28809">
                  <c:v>0.26603078556255538</c:v>
                </c:pt>
                <c:pt idx="28810">
                  <c:v>0.26603470523744227</c:v>
                </c:pt>
                <c:pt idx="28811">
                  <c:v>0.26603901686207171</c:v>
                </c:pt>
                <c:pt idx="28812">
                  <c:v>0.26604372043137509</c:v>
                </c:pt>
                <c:pt idx="28813">
                  <c:v>0.26604803201713523</c:v>
                </c:pt>
                <c:pt idx="28814">
                  <c:v>0.26605155966438476</c:v>
                </c:pt>
                <c:pt idx="28815">
                  <c:v>0.26605704709092676</c:v>
                </c:pt>
                <c:pt idx="28816">
                  <c:v>0.26606449426449952</c:v>
                </c:pt>
                <c:pt idx="28817">
                  <c:v>0.26607272528655518</c:v>
                </c:pt>
                <c:pt idx="28818">
                  <c:v>0.2660774286973116</c:v>
                </c:pt>
                <c:pt idx="28819">
                  <c:v>0.26608056429219307</c:v>
                </c:pt>
                <c:pt idx="28820">
                  <c:v>0.26608526766607982</c:v>
                </c:pt>
                <c:pt idx="28821">
                  <c:v>0.26609193074121823</c:v>
                </c:pt>
                <c:pt idx="28822">
                  <c:v>0.2660974179462321</c:v>
                </c:pt>
                <c:pt idx="28823">
                  <c:v>0.26610133735995073</c:v>
                </c:pt>
                <c:pt idx="28824">
                  <c:v>0.26610486481916307</c:v>
                </c:pt>
                <c:pt idx="28825">
                  <c:v>0.26611035195320532</c:v>
                </c:pt>
                <c:pt idx="28826">
                  <c:v>0.26611662292667221</c:v>
                </c:pt>
                <c:pt idx="28827">
                  <c:v>0.26612054226511905</c:v>
                </c:pt>
                <c:pt idx="28828">
                  <c:v>0.26612406965658747</c:v>
                </c:pt>
                <c:pt idx="28829">
                  <c:v>0.26612838089592988</c:v>
                </c:pt>
                <c:pt idx="28830">
                  <c:v>0.26613269211668505</c:v>
                </c:pt>
                <c:pt idx="28831">
                  <c:v>0.26613700331885431</c:v>
                </c:pt>
                <c:pt idx="28832">
                  <c:v>0.26614209835200031</c:v>
                </c:pt>
                <c:pt idx="28833">
                  <c:v>0.26614562566743294</c:v>
                </c:pt>
                <c:pt idx="28834">
                  <c:v>0.26614758528174182</c:v>
                </c:pt>
                <c:pt idx="28835">
                  <c:v>0.26614915297042374</c:v>
                </c:pt>
                <c:pt idx="28836">
                  <c:v>0.26615189641970377</c:v>
                </c:pt>
                <c:pt idx="28837">
                  <c:v>0.26615777521424566</c:v>
                </c:pt>
                <c:pt idx="28838">
                  <c:v>0.26616561355320711</c:v>
                </c:pt>
                <c:pt idx="28839">
                  <c:v>0.26617266800574274</c:v>
                </c:pt>
                <c:pt idx="28840">
                  <c:v>0.26617893858844038</c:v>
                </c:pt>
                <c:pt idx="28841">
                  <c:v>0.26618442531604658</c:v>
                </c:pt>
                <c:pt idx="28842">
                  <c:v>0.2661899120135483</c:v>
                </c:pt>
                <c:pt idx="28843">
                  <c:v>0.26619539868094644</c:v>
                </c:pt>
                <c:pt idx="28844">
                  <c:v>0.26620088531824176</c:v>
                </c:pt>
                <c:pt idx="28845">
                  <c:v>0.26620637192543339</c:v>
                </c:pt>
                <c:pt idx="28846">
                  <c:v>0.26621264229679176</c:v>
                </c:pt>
                <c:pt idx="28847">
                  <c:v>0.26621773694457057</c:v>
                </c:pt>
                <c:pt idx="28848">
                  <c:v>0.26622243967332893</c:v>
                </c:pt>
                <c:pt idx="28849">
                  <c:v>0.2662271423799718</c:v>
                </c:pt>
                <c:pt idx="28850">
                  <c:v>0.26623184506449926</c:v>
                </c:pt>
                <c:pt idx="28851">
                  <c:v>0.26623772338905932</c:v>
                </c:pt>
                <c:pt idx="28852">
                  <c:v>0.26624556110138775</c:v>
                </c:pt>
                <c:pt idx="28853">
                  <c:v>0.26625457439462402</c:v>
                </c:pt>
                <c:pt idx="28854">
                  <c:v>0.2662616282196193</c:v>
                </c:pt>
                <c:pt idx="28855">
                  <c:v>0.26626672261783846</c:v>
                </c:pt>
                <c:pt idx="28856">
                  <c:v>0.26626985761922761</c:v>
                </c:pt>
                <c:pt idx="28857">
                  <c:v>0.26627220886381986</c:v>
                </c:pt>
                <c:pt idx="28858">
                  <c:v>0.26627456010288397</c:v>
                </c:pt>
                <c:pt idx="28859">
                  <c:v>0.26627691133641934</c:v>
                </c:pt>
                <c:pt idx="28860">
                  <c:v>0.26628004630586682</c:v>
                </c:pt>
                <c:pt idx="28861">
                  <c:v>0.26628631621527837</c:v>
                </c:pt>
                <c:pt idx="28862">
                  <c:v>0.26629493727653114</c:v>
                </c:pt>
                <c:pt idx="28863">
                  <c:v>0.26630159895477684</c:v>
                </c:pt>
                <c:pt idx="28864">
                  <c:v>0.26630669314937416</c:v>
                </c:pt>
                <c:pt idx="28865">
                  <c:v>0.26631100360145582</c:v>
                </c:pt>
                <c:pt idx="28866">
                  <c:v>0.26631492217813457</c:v>
                </c:pt>
                <c:pt idx="28867">
                  <c:v>0.26631923259474632</c:v>
                </c:pt>
                <c:pt idx="28868">
                  <c:v>0.26632354299277838</c:v>
                </c:pt>
                <c:pt idx="28869">
                  <c:v>0.26632746152032116</c:v>
                </c:pt>
                <c:pt idx="28870">
                  <c:v>0.26632981262947664</c:v>
                </c:pt>
                <c:pt idx="28871">
                  <c:v>0.26633216373310387</c:v>
                </c:pt>
                <c:pt idx="28872">
                  <c:v>0.26633764962007184</c:v>
                </c:pt>
                <c:pt idx="28873">
                  <c:v>0.2663443110137883</c:v>
                </c:pt>
                <c:pt idx="28874">
                  <c:v>0.2663497968341183</c:v>
                </c:pt>
                <c:pt idx="28875">
                  <c:v>0.26635489078319252</c:v>
                </c:pt>
                <c:pt idx="28876">
                  <c:v>0.26636116022335532</c:v>
                </c:pt>
                <c:pt idx="28877">
                  <c:v>0.26636938880391897</c:v>
                </c:pt>
                <c:pt idx="28878">
                  <c:v>0.26637879281308358</c:v>
                </c:pt>
                <c:pt idx="28879">
                  <c:v>0.26638662941983327</c:v>
                </c:pt>
                <c:pt idx="28880">
                  <c:v>0.26639211500801702</c:v>
                </c:pt>
                <c:pt idx="28881">
                  <c:v>0.26639720874152956</c:v>
                </c:pt>
                <c:pt idx="28882">
                  <c:v>0.26640191062635854</c:v>
                </c:pt>
                <c:pt idx="28883">
                  <c:v>0.26640582884682834</c:v>
                </c:pt>
                <c:pt idx="28884">
                  <c:v>0.26641288160498638</c:v>
                </c:pt>
                <c:pt idx="28885">
                  <c:v>0.26642189339024641</c:v>
                </c:pt>
                <c:pt idx="28886">
                  <c:v>0.26642972965924205</c:v>
                </c:pt>
                <c:pt idx="28887">
                  <c:v>0.26643639043960682</c:v>
                </c:pt>
                <c:pt idx="28888">
                  <c:v>0.26644226756190931</c:v>
                </c:pt>
                <c:pt idx="28889">
                  <c:v>0.26644736103996558</c:v>
                </c:pt>
                <c:pt idx="28890">
                  <c:v>0.26645284629501192</c:v>
                </c:pt>
                <c:pt idx="28891">
                  <c:v>0.26645911512108028</c:v>
                </c:pt>
                <c:pt idx="28892">
                  <c:v>0.26646460031165392</c:v>
                </c:pt>
                <c:pt idx="28893">
                  <c:v>0.26646969367596002</c:v>
                </c:pt>
                <c:pt idx="28894">
                  <c:v>0.26647439521998639</c:v>
                </c:pt>
                <c:pt idx="28895">
                  <c:v>0.26648027211893477</c:v>
                </c:pt>
                <c:pt idx="28896">
                  <c:v>0.26648614898334533</c:v>
                </c:pt>
                <c:pt idx="28897">
                  <c:v>0.26649045866196269</c:v>
                </c:pt>
                <c:pt idx="28898">
                  <c:v>0.26649320117504882</c:v>
                </c:pt>
                <c:pt idx="28899">
                  <c:v>0.26649555189456481</c:v>
                </c:pt>
                <c:pt idx="28900">
                  <c:v>0.26649946974814531</c:v>
                </c:pt>
                <c:pt idx="28901">
                  <c:v>0.26650338758637626</c:v>
                </c:pt>
                <c:pt idx="28902">
                  <c:v>0.26650377936935554</c:v>
                </c:pt>
                <c:pt idx="28903">
                  <c:v>0.26650338758637626</c:v>
                </c:pt>
                <c:pt idx="28904">
                  <c:v>0.26650495471737068</c:v>
                </c:pt>
                <c:pt idx="28905">
                  <c:v>0.266507697190702</c:v>
                </c:pt>
                <c:pt idx="28906">
                  <c:v>0.26651043965651144</c:v>
                </c:pt>
                <c:pt idx="28907">
                  <c:v>0.26651239855605668</c:v>
                </c:pt>
                <c:pt idx="28908">
                  <c:v>0.26651435745176427</c:v>
                </c:pt>
                <c:pt idx="28909">
                  <c:v>0.26651827523166866</c:v>
                </c:pt>
                <c:pt idx="28910">
                  <c:v>0.26652140944454034</c:v>
                </c:pt>
                <c:pt idx="28911">
                  <c:v>0.26652297654729257</c:v>
                </c:pt>
                <c:pt idx="28912">
                  <c:v>0.26652532719681582</c:v>
                </c:pt>
                <c:pt idx="28913">
                  <c:v>0.26652767784081455</c:v>
                </c:pt>
                <c:pt idx="28914">
                  <c:v>0.26653002847928625</c:v>
                </c:pt>
                <c:pt idx="28915">
                  <c:v>0.26653355442663468</c:v>
                </c:pt>
                <c:pt idx="28916">
                  <c:v>0.26653747213132994</c:v>
                </c:pt>
                <c:pt idx="28917">
                  <c:v>0.26654295689211827</c:v>
                </c:pt>
                <c:pt idx="28918">
                  <c:v>0.26655235926919596</c:v>
                </c:pt>
                <c:pt idx="28919">
                  <c:v>0.26656254507793581</c:v>
                </c:pt>
                <c:pt idx="28920">
                  <c:v>0.26656920497370817</c:v>
                </c:pt>
                <c:pt idx="28921">
                  <c:v>0.26657233902695981</c:v>
                </c:pt>
                <c:pt idx="28922">
                  <c:v>0.26657547307038887</c:v>
                </c:pt>
                <c:pt idx="28923">
                  <c:v>0.26657821535033238</c:v>
                </c:pt>
                <c:pt idx="28924">
                  <c:v>0.26657899885750658</c:v>
                </c:pt>
                <c:pt idx="28925">
                  <c:v>0.26657978236406693</c:v>
                </c:pt>
                <c:pt idx="28926">
                  <c:v>0.26658095762275591</c:v>
                </c:pt>
                <c:pt idx="28927">
                  <c:v>0.26658409163917413</c:v>
                </c:pt>
                <c:pt idx="28928">
                  <c:v>0.26659035964254452</c:v>
                </c:pt>
                <c:pt idx="28929">
                  <c:v>0.26659701935307828</c:v>
                </c:pt>
                <c:pt idx="28930">
                  <c:v>0.26660367901926085</c:v>
                </c:pt>
                <c:pt idx="28931">
                  <c:v>0.26660955515847268</c:v>
                </c:pt>
                <c:pt idx="28932">
                  <c:v>0.26661386430528339</c:v>
                </c:pt>
                <c:pt idx="28933">
                  <c:v>0.26661778169536132</c:v>
                </c:pt>
                <c:pt idx="28934">
                  <c:v>0.2666213073333108</c:v>
                </c:pt>
                <c:pt idx="28935">
                  <c:v>0.26662248254319815</c:v>
                </c:pt>
                <c:pt idx="28936">
                  <c:v>0.26662287427952092</c:v>
                </c:pt>
                <c:pt idx="28937">
                  <c:v>0.26662483295883022</c:v>
                </c:pt>
                <c:pt idx="28938">
                  <c:v>0.26662914203980692</c:v>
                </c:pt>
                <c:pt idx="28939">
                  <c:v>0.2666346262978318</c:v>
                </c:pt>
                <c:pt idx="28940">
                  <c:v>0.26664089398446061</c:v>
                </c:pt>
                <c:pt idx="28941">
                  <c:v>0.26664637817803494</c:v>
                </c:pt>
                <c:pt idx="28942">
                  <c:v>0.26665264579100656</c:v>
                </c:pt>
                <c:pt idx="28943">
                  <c:v>0.2666620471368093</c:v>
                </c:pt>
                <c:pt idx="28944">
                  <c:v>0.26667223182835631</c:v>
                </c:pt>
                <c:pt idx="28945">
                  <c:v>0.26668084956326327</c:v>
                </c:pt>
                <c:pt idx="28946">
                  <c:v>0.26668829209273592</c:v>
                </c:pt>
                <c:pt idx="28947">
                  <c:v>0.26669495115110209</c:v>
                </c:pt>
                <c:pt idx="28948">
                  <c:v>0.26670043504822566</c:v>
                </c:pt>
                <c:pt idx="28949">
                  <c:v>0.26670396039478228</c:v>
                </c:pt>
                <c:pt idx="28950">
                  <c:v>0.26670631061891509</c:v>
                </c:pt>
                <c:pt idx="28951">
                  <c:v>0.26670944424250026</c:v>
                </c:pt>
                <c:pt idx="28952">
                  <c:v>0.26671492806014618</c:v>
                </c:pt>
                <c:pt idx="28953">
                  <c:v>0.26672197863864633</c:v>
                </c:pt>
                <c:pt idx="28954">
                  <c:v>0.26672746238755657</c:v>
                </c:pt>
                <c:pt idx="28955">
                  <c:v>0.26673137933265262</c:v>
                </c:pt>
                <c:pt idx="28956">
                  <c:v>0.26673372949234575</c:v>
                </c:pt>
                <c:pt idx="28957">
                  <c:v>0.26673529626240605</c:v>
                </c:pt>
                <c:pt idx="28958">
                  <c:v>0.26673960486741505</c:v>
                </c:pt>
                <c:pt idx="28959">
                  <c:v>0.26674743864714329</c:v>
                </c:pt>
                <c:pt idx="28960">
                  <c:v>0.26675605573396477</c:v>
                </c:pt>
                <c:pt idx="28961">
                  <c:v>0.26676193097786088</c:v>
                </c:pt>
                <c:pt idx="28962">
                  <c:v>0.26676741450768726</c:v>
                </c:pt>
                <c:pt idx="28963">
                  <c:v>0.26677250632988847</c:v>
                </c:pt>
                <c:pt idx="28964">
                  <c:v>0.26677877315239013</c:v>
                </c:pt>
                <c:pt idx="28965">
                  <c:v>0.26678699829732389</c:v>
                </c:pt>
                <c:pt idx="28966">
                  <c:v>0.26679561504326449</c:v>
                </c:pt>
                <c:pt idx="28967">
                  <c:v>0.26680305671864418</c:v>
                </c:pt>
                <c:pt idx="28968">
                  <c:v>0.26681049833864628</c:v>
                </c:pt>
                <c:pt idx="28969">
                  <c:v>0.26681911488209581</c:v>
                </c:pt>
                <c:pt idx="28970">
                  <c:v>0.26682929797409055</c:v>
                </c:pt>
                <c:pt idx="28971">
                  <c:v>0.26683908931091121</c:v>
                </c:pt>
                <c:pt idx="28972">
                  <c:v>0.26684574736518868</c:v>
                </c:pt>
                <c:pt idx="28973">
                  <c:v>0.2668500554943346</c:v>
                </c:pt>
                <c:pt idx="28974">
                  <c:v>0.26685632183087027</c:v>
                </c:pt>
                <c:pt idx="28975">
                  <c:v>0.26686376305450515</c:v>
                </c:pt>
                <c:pt idx="28976">
                  <c:v>0.26687159586166953</c:v>
                </c:pt>
                <c:pt idx="28977">
                  <c:v>0.26687707879017958</c:v>
                </c:pt>
                <c:pt idx="28978">
                  <c:v>0.26688295332308143</c:v>
                </c:pt>
                <c:pt idx="28979">
                  <c:v>0.26689039434854855</c:v>
                </c:pt>
                <c:pt idx="28980">
                  <c:v>0.26689587717398938</c:v>
                </c:pt>
                <c:pt idx="28981">
                  <c:v>0.26689979345947112</c:v>
                </c:pt>
                <c:pt idx="28982">
                  <c:v>0.26690488460766798</c:v>
                </c:pt>
                <c:pt idx="28983">
                  <c:v>0.26691154222389246</c:v>
                </c:pt>
                <c:pt idx="28984">
                  <c:v>0.26692094113604714</c:v>
                </c:pt>
                <c:pt idx="28985">
                  <c:v>0.26693112319119255</c:v>
                </c:pt>
                <c:pt idx="28986">
                  <c:v>0.26694052191931034</c:v>
                </c:pt>
                <c:pt idx="28987">
                  <c:v>0.26694913734248432</c:v>
                </c:pt>
                <c:pt idx="28988">
                  <c:v>0.26695657787549304</c:v>
                </c:pt>
                <c:pt idx="28989">
                  <c:v>0.26696245194139367</c:v>
                </c:pt>
                <c:pt idx="28990">
                  <c:v>0.26696715116927172</c:v>
                </c:pt>
                <c:pt idx="28991">
                  <c:v>0.26697263357388562</c:v>
                </c:pt>
                <c:pt idx="28992">
                  <c:v>0.26697929073908072</c:v>
                </c:pt>
                <c:pt idx="28993">
                  <c:v>0.26698555626583897</c:v>
                </c:pt>
                <c:pt idx="28994">
                  <c:v>0.26699299652787745</c:v>
                </c:pt>
                <c:pt idx="28995">
                  <c:v>0.26700043673455831</c:v>
                </c:pt>
                <c:pt idx="28996">
                  <c:v>0.26700631054283602</c:v>
                </c:pt>
                <c:pt idx="28997">
                  <c:v>0.26701218431661272</c:v>
                </c:pt>
                <c:pt idx="28998">
                  <c:v>0.26702001596131258</c:v>
                </c:pt>
                <c:pt idx="28999">
                  <c:v>0.26702784754467895</c:v>
                </c:pt>
                <c:pt idx="29000">
                  <c:v>0.2670356790667115</c:v>
                </c:pt>
                <c:pt idx="29001">
                  <c:v>0.26704351052741215</c:v>
                </c:pt>
                <c:pt idx="29002">
                  <c:v>0.26705251663139679</c:v>
                </c:pt>
                <c:pt idx="29003">
                  <c:v>0.26706073952506881</c:v>
                </c:pt>
                <c:pt idx="29004">
                  <c:v>0.26706778766582834</c:v>
                </c:pt>
                <c:pt idx="29005">
                  <c:v>0.26707679355117392</c:v>
                </c:pt>
                <c:pt idx="29006">
                  <c:v>0.26708736557396068</c:v>
                </c:pt>
                <c:pt idx="29007">
                  <c:v>0.2670975459347133</c:v>
                </c:pt>
                <c:pt idx="29008">
                  <c:v>0.26710733464539294</c:v>
                </c:pt>
                <c:pt idx="29009">
                  <c:v>0.26711712326025538</c:v>
                </c:pt>
                <c:pt idx="29010">
                  <c:v>0.26712652024037931</c:v>
                </c:pt>
                <c:pt idx="29011">
                  <c:v>0.26713630866744381</c:v>
                </c:pt>
                <c:pt idx="29012">
                  <c:v>0.26714570546728544</c:v>
                </c:pt>
                <c:pt idx="29013">
                  <c:v>0.26715666828883405</c:v>
                </c:pt>
                <c:pt idx="29014">
                  <c:v>0.26716880555821881</c:v>
                </c:pt>
                <c:pt idx="29015">
                  <c:v>0.26718055116252432</c:v>
                </c:pt>
                <c:pt idx="29016">
                  <c:v>0.26719112208844525</c:v>
                </c:pt>
                <c:pt idx="29017">
                  <c:v>0.26720130139297982</c:v>
                </c:pt>
                <c:pt idx="29018">
                  <c:v>0.26721069758212035</c:v>
                </c:pt>
                <c:pt idx="29019">
                  <c:v>0.26721852767229581</c:v>
                </c:pt>
                <c:pt idx="29020">
                  <c:v>0.26722440019969285</c:v>
                </c:pt>
                <c:pt idx="29021">
                  <c:v>0.26723066419090402</c:v>
                </c:pt>
                <c:pt idx="29022">
                  <c:v>0.26723849412474132</c:v>
                </c:pt>
                <c:pt idx="29023">
                  <c:v>0.26724593250510004</c:v>
                </c:pt>
                <c:pt idx="29024">
                  <c:v>0.26725297934071923</c:v>
                </c:pt>
                <c:pt idx="29025">
                  <c:v>0.26725963463987362</c:v>
                </c:pt>
                <c:pt idx="29026">
                  <c:v>0.26726668137893678</c:v>
                </c:pt>
                <c:pt idx="29027">
                  <c:v>0.26727451103076788</c:v>
                </c:pt>
                <c:pt idx="29028">
                  <c:v>0.26728234062129574</c:v>
                </c:pt>
                <c:pt idx="29029">
                  <c:v>0.2672897786755164</c:v>
                </c:pt>
                <c:pt idx="29030">
                  <c:v>0.26729525931164594</c:v>
                </c:pt>
                <c:pt idx="29031">
                  <c:v>0.26730152285901387</c:v>
                </c:pt>
                <c:pt idx="29032">
                  <c:v>0.2673093522380543</c:v>
                </c:pt>
                <c:pt idx="29033">
                  <c:v>0.26731639862677986</c:v>
                </c:pt>
                <c:pt idx="29034">
                  <c:v>0.26732031326572936</c:v>
                </c:pt>
                <c:pt idx="29035">
                  <c:v>0.26732344496585497</c:v>
                </c:pt>
                <c:pt idx="29036">
                  <c:v>0.26732814249765424</c:v>
                </c:pt>
                <c:pt idx="29037">
                  <c:v>0.26733440583906093</c:v>
                </c:pt>
                <c:pt idx="29038">
                  <c:v>0.26734145205125159</c:v>
                </c:pt>
                <c:pt idx="29039">
                  <c:v>0.26734810676162207</c:v>
                </c:pt>
                <c:pt idx="29040">
                  <c:v>0.26735358707808682</c:v>
                </c:pt>
                <c:pt idx="29041">
                  <c:v>0.26735945881239925</c:v>
                </c:pt>
                <c:pt idx="29042">
                  <c:v>0.26736650484806535</c:v>
                </c:pt>
                <c:pt idx="29043">
                  <c:v>0.26737394227629635</c:v>
                </c:pt>
                <c:pt idx="29044">
                  <c:v>0.2673805967704585</c:v>
                </c:pt>
                <c:pt idx="29045">
                  <c:v>0.2673892084030513</c:v>
                </c:pt>
                <c:pt idx="29046">
                  <c:v>0.26740055998725337</c:v>
                </c:pt>
                <c:pt idx="29047">
                  <c:v>0.26741269429683767</c:v>
                </c:pt>
                <c:pt idx="29048">
                  <c:v>0.26742326276908873</c:v>
                </c:pt>
                <c:pt idx="29049">
                  <c:v>0.26743109119504282</c:v>
                </c:pt>
                <c:pt idx="29050">
                  <c:v>0.26743891955971322</c:v>
                </c:pt>
                <c:pt idx="29051">
                  <c:v>0.26744792210332274</c:v>
                </c:pt>
                <c:pt idx="29052">
                  <c:v>0.26745653315615731</c:v>
                </c:pt>
                <c:pt idx="29053">
                  <c:v>0.26746436132166257</c:v>
                </c:pt>
                <c:pt idx="29054">
                  <c:v>0.26747062380994491</c:v>
                </c:pt>
                <c:pt idx="29055">
                  <c:v>0.26747610345501982</c:v>
                </c:pt>
                <c:pt idx="29056">
                  <c:v>0.26748275726938786</c:v>
                </c:pt>
                <c:pt idx="29057">
                  <c:v>0.26748980243634418</c:v>
                </c:pt>
                <c:pt idx="29058">
                  <c:v>0.26749723894761857</c:v>
                </c:pt>
                <c:pt idx="29059">
                  <c:v>0.26750350123000932</c:v>
                </c:pt>
                <c:pt idx="29060">
                  <c:v>0.26750937208413428</c:v>
                </c:pt>
                <c:pt idx="29061">
                  <c:v>0.26751563429054442</c:v>
                </c:pt>
                <c:pt idx="29062">
                  <c:v>0.26752228784188753</c:v>
                </c:pt>
                <c:pt idx="29063">
                  <c:v>0.26753011549267242</c:v>
                </c:pt>
                <c:pt idx="29064">
                  <c:v>0.26753676894766526</c:v>
                </c:pt>
                <c:pt idx="29065">
                  <c:v>0.26754224823030126</c:v>
                </c:pt>
                <c:pt idx="29066">
                  <c:v>0.26754694473438045</c:v>
                </c:pt>
                <c:pt idx="29067">
                  <c:v>0.2675512498437429</c:v>
                </c:pt>
                <c:pt idx="29068">
                  <c:v>0.26755594630554602</c:v>
                </c:pt>
                <c:pt idx="29069">
                  <c:v>0.26756259958867734</c:v>
                </c:pt>
                <c:pt idx="29070">
                  <c:v>0.26757081828907792</c:v>
                </c:pt>
                <c:pt idx="29071">
                  <c:v>0.26757786283565954</c:v>
                </c:pt>
                <c:pt idx="29072">
                  <c:v>0.26758373325323581</c:v>
                </c:pt>
                <c:pt idx="29073">
                  <c:v>0.26758960363635048</c:v>
                </c:pt>
                <c:pt idx="29074">
                  <c:v>0.26759586534035612</c:v>
                </c:pt>
                <c:pt idx="29075">
                  <c:v>0.26760251835790083</c:v>
                </c:pt>
                <c:pt idx="29076">
                  <c:v>0.26760956268117403</c:v>
                </c:pt>
                <c:pt idx="29077">
                  <c:v>0.2676173896488348</c:v>
                </c:pt>
                <c:pt idx="29078">
                  <c:v>0.26762678192916362</c:v>
                </c:pt>
                <c:pt idx="29079">
                  <c:v>0.26763656546070086</c:v>
                </c:pt>
                <c:pt idx="29080">
                  <c:v>0.26764595756092713</c:v>
                </c:pt>
                <c:pt idx="29081">
                  <c:v>0.26765339291104706</c:v>
                </c:pt>
                <c:pt idx="29082">
                  <c:v>0.26765926288524877</c:v>
                </c:pt>
                <c:pt idx="29083">
                  <c:v>0.26766591548102275</c:v>
                </c:pt>
                <c:pt idx="29084">
                  <c:v>0.26767256803254097</c:v>
                </c:pt>
                <c:pt idx="29085">
                  <c:v>0.26767922053980231</c:v>
                </c:pt>
                <c:pt idx="29086">
                  <c:v>0.26768822092036182</c:v>
                </c:pt>
                <c:pt idx="29087">
                  <c:v>0.2676976125354496</c:v>
                </c:pt>
                <c:pt idx="29088">
                  <c:v>0.26770504750150764</c:v>
                </c:pt>
                <c:pt idx="29089">
                  <c:v>0.26771169979270398</c:v>
                </c:pt>
                <c:pt idx="29090">
                  <c:v>0.26771835203964744</c:v>
                </c:pt>
                <c:pt idx="29091">
                  <c:v>0.26772500424233814</c:v>
                </c:pt>
                <c:pt idx="29092">
                  <c:v>0.26773361290954439</c:v>
                </c:pt>
                <c:pt idx="29093">
                  <c:v>0.26774339539595932</c:v>
                </c:pt>
                <c:pt idx="29094">
                  <c:v>0.26775200390484455</c:v>
                </c:pt>
                <c:pt idx="29095">
                  <c:v>0.26775982975770557</c:v>
                </c:pt>
                <c:pt idx="29096">
                  <c:v>0.26776530781826868</c:v>
                </c:pt>
                <c:pt idx="29097">
                  <c:v>0.26776882941278407</c:v>
                </c:pt>
                <c:pt idx="29098">
                  <c:v>0.26777469870941756</c:v>
                </c:pt>
                <c:pt idx="29099">
                  <c:v>0.26778213310236687</c:v>
                </c:pt>
                <c:pt idx="29100">
                  <c:v>0.26778839360092976</c:v>
                </c:pt>
                <c:pt idx="29101">
                  <c:v>0.2677923063926283</c:v>
                </c:pt>
                <c:pt idx="29102">
                  <c:v>0.26779465406029829</c:v>
                </c:pt>
                <c:pt idx="29103">
                  <c:v>0.26779974065467699</c:v>
                </c:pt>
                <c:pt idx="29104">
                  <c:v>0.26780756613396833</c:v>
                </c:pt>
                <c:pt idx="29105">
                  <c:v>0.26781695662828381</c:v>
                </c:pt>
                <c:pt idx="29106">
                  <c:v>0.26782634703441943</c:v>
                </c:pt>
                <c:pt idx="29107">
                  <c:v>0.26783612861370965</c:v>
                </c:pt>
                <c:pt idx="29108">
                  <c:v>0.26784551883981494</c:v>
                </c:pt>
                <c:pt idx="29109">
                  <c:v>0.26785256145152808</c:v>
                </c:pt>
                <c:pt idx="29110">
                  <c:v>0.26785921276149383</c:v>
                </c:pt>
                <c:pt idx="29111">
                  <c:v>0.2678674290244914</c:v>
                </c:pt>
                <c:pt idx="29112">
                  <c:v>0.26787721020194538</c:v>
                </c:pt>
                <c:pt idx="29113">
                  <c:v>0.26788660004229498</c:v>
                </c:pt>
                <c:pt idx="29114">
                  <c:v>0.26789403360337527</c:v>
                </c:pt>
                <c:pt idx="29115">
                  <c:v>0.26789872845558726</c:v>
                </c:pt>
                <c:pt idx="29116">
                  <c:v>0.26790264081559328</c:v>
                </c:pt>
                <c:pt idx="29117">
                  <c:v>0.26790694439392082</c:v>
                </c:pt>
                <c:pt idx="29118">
                  <c:v>0.26791007425743563</c:v>
                </c:pt>
                <c:pt idx="29119">
                  <c:v>0.26791359534218012</c:v>
                </c:pt>
                <c:pt idx="29120">
                  <c:v>0.26792141993055801</c:v>
                </c:pt>
                <c:pt idx="29121">
                  <c:v>0.26793198302775206</c:v>
                </c:pt>
                <c:pt idx="29122">
                  <c:v>0.26794019869287361</c:v>
                </c:pt>
                <c:pt idx="29123">
                  <c:v>0.2679464582019479</c:v>
                </c:pt>
                <c:pt idx="29124">
                  <c:v>0.26795428253319259</c:v>
                </c:pt>
                <c:pt idx="29125">
                  <c:v>0.26796367164987689</c:v>
                </c:pt>
                <c:pt idx="29126">
                  <c:v>0.26797423430077338</c:v>
                </c:pt>
                <c:pt idx="29127">
                  <c:v>0.26798518804311933</c:v>
                </c:pt>
                <c:pt idx="29128">
                  <c:v>0.26799614166548241</c:v>
                </c:pt>
                <c:pt idx="29129">
                  <c:v>0.26800748636215976</c:v>
                </c:pt>
                <c:pt idx="29130">
                  <c:v>0.26801922211983981</c:v>
                </c:pt>
                <c:pt idx="29131">
                  <c:v>0.26802782825460597</c:v>
                </c:pt>
                <c:pt idx="29132">
                  <c:v>0.26803330484725751</c:v>
                </c:pt>
                <c:pt idx="29133">
                  <c:v>0.26803839022786424</c:v>
                </c:pt>
                <c:pt idx="29134">
                  <c:v>0.26804543148139454</c:v>
                </c:pt>
                <c:pt idx="29135">
                  <c:v>0.26805325503828126</c:v>
                </c:pt>
                <c:pt idx="29136">
                  <c:v>0.26806107853395983</c:v>
                </c:pt>
                <c:pt idx="29137">
                  <c:v>0.26806655494451731</c:v>
                </c:pt>
                <c:pt idx="29138">
                  <c:v>0.26807203132508362</c:v>
                </c:pt>
                <c:pt idx="29139">
                  <c:v>0.26807907234174383</c:v>
                </c:pt>
                <c:pt idx="29140">
                  <c:v>0.2680868956354448</c:v>
                </c:pt>
                <c:pt idx="29141">
                  <c:v>0.26809471886794156</c:v>
                </c:pt>
                <c:pt idx="29142">
                  <c:v>0.26810254203923589</c:v>
                </c:pt>
                <c:pt idx="29143">
                  <c:v>0.26811075630322706</c:v>
                </c:pt>
                <c:pt idx="29144">
                  <c:v>0.26812092625087586</c:v>
                </c:pt>
                <c:pt idx="29145">
                  <c:v>0.26813070494915481</c:v>
                </c:pt>
                <c:pt idx="29146">
                  <c:v>0.26813931012454201</c:v>
                </c:pt>
                <c:pt idx="29147">
                  <c:v>0.26814830636509135</c:v>
                </c:pt>
                <c:pt idx="29148">
                  <c:v>0.26815769366024822</c:v>
                </c:pt>
                <c:pt idx="29149">
                  <c:v>0.26816668973541713</c:v>
                </c:pt>
                <c:pt idx="29150">
                  <c:v>0.26817529460115525</c:v>
                </c:pt>
                <c:pt idx="29151">
                  <c:v>0.26818350826756232</c:v>
                </c:pt>
                <c:pt idx="29152">
                  <c:v>0.26819406859666911</c:v>
                </c:pt>
                <c:pt idx="29153">
                  <c:v>0.26820658439786876</c:v>
                </c:pt>
                <c:pt idx="29154">
                  <c:v>0.26821949115379246</c:v>
                </c:pt>
                <c:pt idx="29155">
                  <c:v>0.26823083331693476</c:v>
                </c:pt>
                <c:pt idx="29156">
                  <c:v>0.26823943763074659</c:v>
                </c:pt>
                <c:pt idx="29157">
                  <c:v>0.26824686856946023</c:v>
                </c:pt>
                <c:pt idx="29158">
                  <c:v>0.26825351725729257</c:v>
                </c:pt>
                <c:pt idx="29159">
                  <c:v>0.26826055699622775</c:v>
                </c:pt>
                <c:pt idx="29160">
                  <c:v>0.26826759668560551</c:v>
                </c:pt>
                <c:pt idx="29161">
                  <c:v>0.26827620068310093</c:v>
                </c:pt>
                <c:pt idx="29162">
                  <c:v>0.26828519569223985</c:v>
                </c:pt>
                <c:pt idx="29163">
                  <c:v>0.26829536386601244</c:v>
                </c:pt>
                <c:pt idx="29164">
                  <c:v>0.26830514085867607</c:v>
                </c:pt>
                <c:pt idx="29165">
                  <c:v>0.26831530882964627</c:v>
                </c:pt>
                <c:pt idx="29166">
                  <c:v>0.26832547669722917</c:v>
                </c:pt>
                <c:pt idx="29167">
                  <c:v>0.26833564446142738</c:v>
                </c:pt>
                <c:pt idx="29168">
                  <c:v>0.26834581212224418</c:v>
                </c:pt>
                <c:pt idx="29169">
                  <c:v>0.26835637073751706</c:v>
                </c:pt>
                <c:pt idx="29170">
                  <c:v>0.26836888450755253</c:v>
                </c:pt>
                <c:pt idx="29171">
                  <c:v>0.26838139812099532</c:v>
                </c:pt>
                <c:pt idx="29172">
                  <c:v>0.26839195636053775</c:v>
                </c:pt>
                <c:pt idx="29173">
                  <c:v>0.26840329656773143</c:v>
                </c:pt>
                <c:pt idx="29174">
                  <c:v>0.26841424561127397</c:v>
                </c:pt>
                <c:pt idx="29175">
                  <c:v>0.26842441247293586</c:v>
                </c:pt>
                <c:pt idx="29176">
                  <c:v>0.26843614333872085</c:v>
                </c:pt>
                <c:pt idx="29177">
                  <c:v>0.2684478740668943</c:v>
                </c:pt>
                <c:pt idx="29178">
                  <c:v>0.26845686753196912</c:v>
                </c:pt>
                <c:pt idx="29179">
                  <c:v>0.26846546990113945</c:v>
                </c:pt>
                <c:pt idx="29180">
                  <c:v>0.26847524523082755</c:v>
                </c:pt>
                <c:pt idx="29181">
                  <c:v>0.26848619348663338</c:v>
                </c:pt>
                <c:pt idx="29182">
                  <c:v>0.26849714162257654</c:v>
                </c:pt>
                <c:pt idx="29183">
                  <c:v>0.26850730764148534</c:v>
                </c:pt>
                <c:pt idx="29184">
                  <c:v>0.26851669156721203</c:v>
                </c:pt>
                <c:pt idx="29185">
                  <c:v>0.26852607540488105</c:v>
                </c:pt>
                <c:pt idx="29186">
                  <c:v>0.26853585014215026</c:v>
                </c:pt>
                <c:pt idx="29187">
                  <c:v>0.26854523380004131</c:v>
                </c:pt>
                <c:pt idx="29188">
                  <c:v>0.26855618128962605</c:v>
                </c:pt>
                <c:pt idx="29189">
                  <c:v>0.26856947450871549</c:v>
                </c:pt>
                <c:pt idx="29190">
                  <c:v>0.26858354948926488</c:v>
                </c:pt>
                <c:pt idx="29191">
                  <c:v>0.2685964513807414</c:v>
                </c:pt>
                <c:pt idx="29192">
                  <c:v>0.26860896214684227</c:v>
                </c:pt>
                <c:pt idx="29193">
                  <c:v>0.26862108180224548</c:v>
                </c:pt>
                <c:pt idx="29194">
                  <c:v>0.26863281036116876</c:v>
                </c:pt>
                <c:pt idx="29195">
                  <c:v>0.26864453878253514</c:v>
                </c:pt>
                <c:pt idx="29196">
                  <c:v>0.2686558761257698</c:v>
                </c:pt>
                <c:pt idx="29197">
                  <c:v>0.26866643146772085</c:v>
                </c:pt>
                <c:pt idx="29198">
                  <c:v>0.26867659576578073</c:v>
                </c:pt>
                <c:pt idx="29199">
                  <c:v>0.26868715088903211</c:v>
                </c:pt>
                <c:pt idx="29200">
                  <c:v>0.26869653312728242</c:v>
                </c:pt>
                <c:pt idx="29201">
                  <c:v>0.26870630619852276</c:v>
                </c:pt>
                <c:pt idx="29202">
                  <c:v>0.26871920650631226</c:v>
                </c:pt>
                <c:pt idx="29203">
                  <c:v>0.26873327937955982</c:v>
                </c:pt>
                <c:pt idx="29204">
                  <c:v>0.26874852476875816</c:v>
                </c:pt>
                <c:pt idx="29205">
                  <c:v>0.268764160823938</c:v>
                </c:pt>
                <c:pt idx="29206">
                  <c:v>0.26877784217166822</c:v>
                </c:pt>
                <c:pt idx="29207">
                  <c:v>0.26879113244451747</c:v>
                </c:pt>
                <c:pt idx="29208">
                  <c:v>0.26880403165807631</c:v>
                </c:pt>
                <c:pt idx="29209">
                  <c:v>0.26881693070524787</c:v>
                </c:pt>
                <c:pt idx="29210">
                  <c:v>0.26882748434735865</c:v>
                </c:pt>
                <c:pt idx="29211">
                  <c:v>0.26883764700856849</c:v>
                </c:pt>
                <c:pt idx="29212">
                  <c:v>0.26885093648662439</c:v>
                </c:pt>
                <c:pt idx="29213">
                  <c:v>0.26886657094058403</c:v>
                </c:pt>
                <c:pt idx="29214">
                  <c:v>0.26888025088728712</c:v>
                </c:pt>
                <c:pt idx="29215">
                  <c:v>0.2688911947099093</c:v>
                </c:pt>
                <c:pt idx="29216">
                  <c:v>0.26890213841276611</c:v>
                </c:pt>
                <c:pt idx="29217">
                  <c:v>0.26891425451551626</c:v>
                </c:pt>
                <c:pt idx="29218">
                  <c:v>0.26892597963647108</c:v>
                </c:pt>
                <c:pt idx="29219">
                  <c:v>0.26893653212778701</c:v>
                </c:pt>
                <c:pt idx="29220">
                  <c:v>0.26894708450774935</c:v>
                </c:pt>
                <c:pt idx="29221">
                  <c:v>0.2689595908879579</c:v>
                </c:pt>
                <c:pt idx="29222">
                  <c:v>0.26897405119509882</c:v>
                </c:pt>
                <c:pt idx="29223">
                  <c:v>0.26898890210370141</c:v>
                </c:pt>
                <c:pt idx="29224">
                  <c:v>0.26900297118209504</c:v>
                </c:pt>
                <c:pt idx="29225">
                  <c:v>0.26901664926299002</c:v>
                </c:pt>
                <c:pt idx="29226">
                  <c:v>0.26903071795101441</c:v>
                </c:pt>
                <c:pt idx="29227">
                  <c:v>0.26904478644111379</c:v>
                </c:pt>
                <c:pt idx="29228">
                  <c:v>0.2690576823831714</c:v>
                </c:pt>
                <c:pt idx="29229">
                  <c:v>0.26907096893741383</c:v>
                </c:pt>
                <c:pt idx="29230">
                  <c:v>0.26908581840677925</c:v>
                </c:pt>
                <c:pt idx="29231">
                  <c:v>0.26910066765564272</c:v>
                </c:pt>
                <c:pt idx="29232">
                  <c:v>0.26911512592292852</c:v>
                </c:pt>
                <c:pt idx="29233">
                  <c:v>0.26912997473660638</c:v>
                </c:pt>
                <c:pt idx="29234">
                  <c:v>0.26914599557776708</c:v>
                </c:pt>
                <c:pt idx="29235">
                  <c:v>0.26916318839007791</c:v>
                </c:pt>
                <c:pt idx="29236">
                  <c:v>0.26917999017106731</c:v>
                </c:pt>
                <c:pt idx="29237">
                  <c:v>0.26919288436967465</c:v>
                </c:pt>
                <c:pt idx="29238">
                  <c:v>0.26920304331814521</c:v>
                </c:pt>
                <c:pt idx="29239">
                  <c:v>0.26921320216341271</c:v>
                </c:pt>
                <c:pt idx="29240">
                  <c:v>0.26922609593378782</c:v>
                </c:pt>
                <c:pt idx="29241">
                  <c:v>0.26924094309979618</c:v>
                </c:pt>
                <c:pt idx="29242">
                  <c:v>0.26925618075148661</c:v>
                </c:pt>
                <c:pt idx="29243">
                  <c:v>0.26927259027057127</c:v>
                </c:pt>
                <c:pt idx="29244">
                  <c:v>0.26928939021352971</c:v>
                </c:pt>
                <c:pt idx="29245">
                  <c:v>0.26930462712702397</c:v>
                </c:pt>
                <c:pt idx="29246">
                  <c:v>0.26931869176418988</c:v>
                </c:pt>
                <c:pt idx="29247">
                  <c:v>0.26933275620354402</c:v>
                </c:pt>
                <c:pt idx="29248">
                  <c:v>0.26934682044509289</c:v>
                </c:pt>
                <c:pt idx="29249">
                  <c:v>0.26936088448884205</c:v>
                </c:pt>
                <c:pt idx="29250">
                  <c:v>0.26937455767507923</c:v>
                </c:pt>
                <c:pt idx="29251">
                  <c:v>0.26938901198296167</c:v>
                </c:pt>
                <c:pt idx="29252">
                  <c:v>0.26940307543334296</c:v>
                </c:pt>
                <c:pt idx="29253">
                  <c:v>0.26941479482424796</c:v>
                </c:pt>
                <c:pt idx="29254">
                  <c:v>0.26942729535649701</c:v>
                </c:pt>
                <c:pt idx="29255">
                  <c:v>0.26944253016890268</c:v>
                </c:pt>
                <c:pt idx="29256">
                  <c:v>0.26945737412184789</c:v>
                </c:pt>
                <c:pt idx="29257">
                  <c:v>0.26947182723273383</c:v>
                </c:pt>
                <c:pt idx="29258">
                  <c:v>0.26948784259810976</c:v>
                </c:pt>
                <c:pt idx="29259">
                  <c:v>0.26950581075151125</c:v>
                </c:pt>
                <c:pt idx="29260">
                  <c:v>0.26952416918349142</c:v>
                </c:pt>
                <c:pt idx="29261">
                  <c:v>0.26954135549521879</c:v>
                </c:pt>
                <c:pt idx="29262">
                  <c:v>0.26955697915866422</c:v>
                </c:pt>
                <c:pt idx="29263">
                  <c:v>0.26957260257801341</c:v>
                </c:pt>
                <c:pt idx="29264">
                  <c:v>0.26958822575327601</c:v>
                </c:pt>
                <c:pt idx="29265">
                  <c:v>0.26960033354622243</c:v>
                </c:pt>
                <c:pt idx="29266">
                  <c:v>0.2696104883563023</c:v>
                </c:pt>
                <c:pt idx="29267">
                  <c:v>0.26962142419029644</c:v>
                </c:pt>
                <c:pt idx="29268">
                  <c:v>0.26963314102258035</c:v>
                </c:pt>
                <c:pt idx="29269">
                  <c:v>0.26964602937953192</c:v>
                </c:pt>
                <c:pt idx="29270">
                  <c:v>0.26965930811902056</c:v>
                </c:pt>
                <c:pt idx="29271">
                  <c:v>0.26967297722549327</c:v>
                </c:pt>
                <c:pt idx="29272">
                  <c:v>0.2696878177581119</c:v>
                </c:pt>
                <c:pt idx="29273">
                  <c:v>0.26970265807049276</c:v>
                </c:pt>
                <c:pt idx="29274">
                  <c:v>0.2697194507899513</c:v>
                </c:pt>
                <c:pt idx="29275">
                  <c:v>0.26973624322741885</c:v>
                </c:pt>
                <c:pt idx="29276">
                  <c:v>0.26975186384632366</c:v>
                </c:pt>
                <c:pt idx="29277">
                  <c:v>0.2697659221947179</c:v>
                </c:pt>
                <c:pt idx="29278">
                  <c:v>0.26978037084684492</c:v>
                </c:pt>
                <c:pt idx="29279">
                  <c:v>0.26979520978578225</c:v>
                </c:pt>
                <c:pt idx="29280">
                  <c:v>0.26981004850452961</c:v>
                </c:pt>
                <c:pt idx="29281">
                  <c:v>0.26982566797060259</c:v>
                </c:pt>
                <c:pt idx="29282">
                  <c:v>0.26984128719271061</c:v>
                </c:pt>
                <c:pt idx="29283">
                  <c:v>0.26985768711336638</c:v>
                </c:pt>
                <c:pt idx="29284">
                  <c:v>0.26987447722968977</c:v>
                </c:pt>
                <c:pt idx="29285">
                  <c:v>0.26989009568945976</c:v>
                </c:pt>
                <c:pt idx="29286">
                  <c:v>0.26990532345287432</c:v>
                </c:pt>
                <c:pt idx="29287">
                  <c:v>0.26992172232338268</c:v>
                </c:pt>
                <c:pt idx="29288">
                  <c:v>0.26993851136459052</c:v>
                </c:pt>
                <c:pt idx="29289">
                  <c:v>0.26995373839076608</c:v>
                </c:pt>
                <c:pt idx="29290">
                  <c:v>0.26996857475735603</c:v>
                </c:pt>
                <c:pt idx="29291">
                  <c:v>0.26998302048174372</c:v>
                </c:pt>
                <c:pt idx="29292">
                  <c:v>0.26999668516410386</c:v>
                </c:pt>
                <c:pt idx="29293">
                  <c:v>0.27001191130449798</c:v>
                </c:pt>
                <c:pt idx="29294">
                  <c:v>0.27002752761792381</c:v>
                </c:pt>
                <c:pt idx="29295">
                  <c:v>0.27004275328871735</c:v>
                </c:pt>
                <c:pt idx="29296">
                  <c:v>0.27006032108234562</c:v>
                </c:pt>
                <c:pt idx="29297">
                  <c:v>0.27007905972204582</c:v>
                </c:pt>
                <c:pt idx="29298">
                  <c:v>0.27009545574374644</c:v>
                </c:pt>
                <c:pt idx="29299">
                  <c:v>0.27011029000793002</c:v>
                </c:pt>
                <c:pt idx="29300">
                  <c:v>0.27012512405206185</c:v>
                </c:pt>
                <c:pt idx="29301">
                  <c:v>0.27014190967872515</c:v>
                </c:pt>
                <c:pt idx="29302">
                  <c:v>0.27015713360808774</c:v>
                </c:pt>
                <c:pt idx="29303">
                  <c:v>0.27017118626025338</c:v>
                </c:pt>
                <c:pt idx="29304">
                  <c:v>0.27018445802819713</c:v>
                </c:pt>
                <c:pt idx="29305">
                  <c:v>0.27019968130982602</c:v>
                </c:pt>
                <c:pt idx="29306">
                  <c:v>0.27021646568505636</c:v>
                </c:pt>
                <c:pt idx="29307">
                  <c:v>0.27023246912930982</c:v>
                </c:pt>
                <c:pt idx="29308">
                  <c:v>0.27024847231745774</c:v>
                </c:pt>
                <c:pt idx="29309">
                  <c:v>0.27026291399911767</c:v>
                </c:pt>
                <c:pt idx="29310">
                  <c:v>0.27027618454973606</c:v>
                </c:pt>
                <c:pt idx="29311">
                  <c:v>0.27028945492424988</c:v>
                </c:pt>
                <c:pt idx="29312">
                  <c:v>0.27030467660757734</c:v>
                </c:pt>
                <c:pt idx="29313">
                  <c:v>0.27032184951061</c:v>
                </c:pt>
                <c:pt idx="29314">
                  <c:v>0.27033746098473138</c:v>
                </c:pt>
                <c:pt idx="29315">
                  <c:v>0.27035151110306482</c:v>
                </c:pt>
                <c:pt idx="29316">
                  <c:v>0.27036712211413566</c:v>
                </c:pt>
                <c:pt idx="29317">
                  <c:v>0.27038351341347838</c:v>
                </c:pt>
                <c:pt idx="29318">
                  <c:v>0.27039873366515532</c:v>
                </c:pt>
                <c:pt idx="29319">
                  <c:v>0.27041239266814582</c:v>
                </c:pt>
                <c:pt idx="29320">
                  <c:v>0.27042566123526229</c:v>
                </c:pt>
                <c:pt idx="29321">
                  <c:v>0.27043814913760655</c:v>
                </c:pt>
                <c:pt idx="29322">
                  <c:v>0.27045180760223508</c:v>
                </c:pt>
                <c:pt idx="29323">
                  <c:v>0.27046741704766736</c:v>
                </c:pt>
                <c:pt idx="29324">
                  <c:v>0.2704834164763707</c:v>
                </c:pt>
                <c:pt idx="29325">
                  <c:v>0.2704982449866013</c:v>
                </c:pt>
                <c:pt idx="29326">
                  <c:v>0.27051424392208745</c:v>
                </c:pt>
                <c:pt idx="29327">
                  <c:v>0.27053141322664881</c:v>
                </c:pt>
                <c:pt idx="29328">
                  <c:v>0.27054819203493607</c:v>
                </c:pt>
                <c:pt idx="29329">
                  <c:v>0.27056419017134881</c:v>
                </c:pt>
                <c:pt idx="29330">
                  <c:v>0.27057901748388308</c:v>
                </c:pt>
                <c:pt idx="29331">
                  <c:v>0.27059267402461551</c:v>
                </c:pt>
                <c:pt idx="29332">
                  <c:v>0.27060594019988732</c:v>
                </c:pt>
                <c:pt idx="29333">
                  <c:v>0.27061959637295602</c:v>
                </c:pt>
                <c:pt idx="29334">
                  <c:v>0.27063442286399364</c:v>
                </c:pt>
                <c:pt idx="29335">
                  <c:v>0.27064924913521021</c:v>
                </c:pt>
                <c:pt idx="29336">
                  <c:v>0.27066251455997331</c:v>
                </c:pt>
                <c:pt idx="29337">
                  <c:v>0.27067656011204</c:v>
                </c:pt>
                <c:pt idx="29338">
                  <c:v>0.27069216604963131</c:v>
                </c:pt>
                <c:pt idx="29339">
                  <c:v>0.27070699146476285</c:v>
                </c:pt>
                <c:pt idx="29340">
                  <c:v>0.27071986598906406</c:v>
                </c:pt>
                <c:pt idx="29341">
                  <c:v>0.27073274034761347</c:v>
                </c:pt>
                <c:pt idx="29342">
                  <c:v>0.27074639478919871</c:v>
                </c:pt>
                <c:pt idx="29343">
                  <c:v>0.27076082928186301</c:v>
                </c:pt>
                <c:pt idx="29344">
                  <c:v>0.27077760424129599</c:v>
                </c:pt>
                <c:pt idx="29345">
                  <c:v>0.27079359870799075</c:v>
                </c:pt>
                <c:pt idx="29346">
                  <c:v>0.2708072523186203</c:v>
                </c:pt>
                <c:pt idx="29347">
                  <c:v>0.27081895526507177</c:v>
                </c:pt>
                <c:pt idx="29348">
                  <c:v>0.27083026798312176</c:v>
                </c:pt>
                <c:pt idx="29349">
                  <c:v>0.2708427508338303</c:v>
                </c:pt>
                <c:pt idx="29350">
                  <c:v>0.27085523352871949</c:v>
                </c:pt>
                <c:pt idx="29351">
                  <c:v>0.2708669359136664</c:v>
                </c:pt>
                <c:pt idx="29352">
                  <c:v>0.2708782480889409</c:v>
                </c:pt>
                <c:pt idx="29353">
                  <c:v>0.27088995020456652</c:v>
                </c:pt>
                <c:pt idx="29354">
                  <c:v>0.27090321243673243</c:v>
                </c:pt>
                <c:pt idx="29355">
                  <c:v>0.27091881483763075</c:v>
                </c:pt>
                <c:pt idx="29356">
                  <c:v>0.27093480704591488</c:v>
                </c:pt>
                <c:pt idx="29357">
                  <c:v>0.27094962886425616</c:v>
                </c:pt>
                <c:pt idx="29358">
                  <c:v>0.27096328034469136</c:v>
                </c:pt>
                <c:pt idx="29359">
                  <c:v>0.27097810174101516</c:v>
                </c:pt>
                <c:pt idx="29360">
                  <c:v>0.27099409300120636</c:v>
                </c:pt>
                <c:pt idx="29361">
                  <c:v>0.27100930396261586</c:v>
                </c:pt>
                <c:pt idx="29362">
                  <c:v>0.27102373466084545</c:v>
                </c:pt>
                <c:pt idx="29363">
                  <c:v>0.27103738512967102</c:v>
                </c:pt>
                <c:pt idx="29364">
                  <c:v>0.271050645406678</c:v>
                </c:pt>
                <c:pt idx="29365">
                  <c:v>0.27106390550785325</c:v>
                </c:pt>
                <c:pt idx="29366">
                  <c:v>0.27107755542834228</c:v>
                </c:pt>
                <c:pt idx="29367">
                  <c:v>0.2710919851416963</c:v>
                </c:pt>
                <c:pt idx="29368">
                  <c:v>0.27110563467890875</c:v>
                </c:pt>
                <c:pt idx="29369">
                  <c:v>0.27111538423428078</c:v>
                </c:pt>
                <c:pt idx="29370">
                  <c:v>0.27112513369459934</c:v>
                </c:pt>
                <c:pt idx="29371">
                  <c:v>0.27113644294948902</c:v>
                </c:pt>
                <c:pt idx="29372">
                  <c:v>0.27114697214079458</c:v>
                </c:pt>
                <c:pt idx="29373">
                  <c:v>0.27115633132888539</c:v>
                </c:pt>
                <c:pt idx="29374">
                  <c:v>0.27116530046861026</c:v>
                </c:pt>
                <c:pt idx="29375">
                  <c:v>0.2711734896128859</c:v>
                </c:pt>
                <c:pt idx="29376">
                  <c:v>0.27118167869009946</c:v>
                </c:pt>
                <c:pt idx="29377">
                  <c:v>0.27119142750410724</c:v>
                </c:pt>
                <c:pt idx="29378">
                  <c:v>0.27120351590148833</c:v>
                </c:pt>
                <c:pt idx="29379">
                  <c:v>0.27121716391645334</c:v>
                </c:pt>
                <c:pt idx="29380">
                  <c:v>0.27123042180977408</c:v>
                </c:pt>
                <c:pt idx="29381">
                  <c:v>0.27124250973578828</c:v>
                </c:pt>
                <c:pt idx="29382">
                  <c:v>0.27125381766332779</c:v>
                </c:pt>
                <c:pt idx="29383">
                  <c:v>0.27126512546299975</c:v>
                </c:pt>
                <c:pt idx="29384">
                  <c:v>0.27127760288666181</c:v>
                </c:pt>
                <c:pt idx="29385">
                  <c:v>0.27129085997871877</c:v>
                </c:pt>
                <c:pt idx="29386">
                  <c:v>0.27130489670816088</c:v>
                </c:pt>
                <c:pt idx="29387">
                  <c:v>0.27131737363559322</c:v>
                </c:pt>
                <c:pt idx="29388">
                  <c:v>0.27132946051059198</c:v>
                </c:pt>
                <c:pt idx="29389">
                  <c:v>0.27134076745494762</c:v>
                </c:pt>
                <c:pt idx="29390">
                  <c:v>0.27135285404719289</c:v>
                </c:pt>
                <c:pt idx="29391">
                  <c:v>0.27136572025905897</c:v>
                </c:pt>
                <c:pt idx="29392">
                  <c:v>0.27137897618299534</c:v>
                </c:pt>
                <c:pt idx="29393">
                  <c:v>0.27139106231343896</c:v>
                </c:pt>
                <c:pt idx="29394">
                  <c:v>0.27140353816584234</c:v>
                </c:pt>
                <c:pt idx="29395">
                  <c:v>0.27141601386260067</c:v>
                </c:pt>
                <c:pt idx="29396">
                  <c:v>0.27142770968695723</c:v>
                </c:pt>
                <c:pt idx="29397">
                  <c:v>0.27143901552047484</c:v>
                </c:pt>
                <c:pt idx="29398">
                  <c:v>0.2714495415264343</c:v>
                </c:pt>
                <c:pt idx="29399">
                  <c:v>0.27146084711312934</c:v>
                </c:pt>
                <c:pt idx="29400">
                  <c:v>0.27147332209494363</c:v>
                </c:pt>
                <c:pt idx="29401">
                  <c:v>0.2714865765926045</c:v>
                </c:pt>
                <c:pt idx="29402">
                  <c:v>0.27149827159170548</c:v>
                </c:pt>
                <c:pt idx="29403">
                  <c:v>0.27150957662749486</c:v>
                </c:pt>
                <c:pt idx="29404">
                  <c:v>0.27152088153548215</c:v>
                </c:pt>
                <c:pt idx="29405">
                  <c:v>0.27153296595097176</c:v>
                </c:pt>
                <c:pt idx="29406">
                  <c:v>0.27154699928247333</c:v>
                </c:pt>
                <c:pt idx="29407">
                  <c:v>0.2715606426104083</c:v>
                </c:pt>
                <c:pt idx="29408">
                  <c:v>0.27157194694111669</c:v>
                </c:pt>
                <c:pt idx="29409">
                  <c:v>0.27158130215265214</c:v>
                </c:pt>
                <c:pt idx="29410">
                  <c:v>0.27159182666101589</c:v>
                </c:pt>
                <c:pt idx="29411">
                  <c:v>0.27160468979859687</c:v>
                </c:pt>
                <c:pt idx="29412">
                  <c:v>0.27161833233946997</c:v>
                </c:pt>
                <c:pt idx="29413">
                  <c:v>0.27163197469422601</c:v>
                </c:pt>
                <c:pt idx="29414">
                  <c:v>0.271646006636383</c:v>
                </c:pt>
                <c:pt idx="29415">
                  <c:v>0.27165886907706338</c:v>
                </c:pt>
                <c:pt idx="29416">
                  <c:v>0.27167017229744833</c:v>
                </c:pt>
                <c:pt idx="29417">
                  <c:v>0.27168342418623193</c:v>
                </c:pt>
                <c:pt idx="29418">
                  <c:v>0.27169901441879524</c:v>
                </c:pt>
                <c:pt idx="29419">
                  <c:v>0.27171499415493183</c:v>
                </c:pt>
                <c:pt idx="29420">
                  <c:v>0.2717309736357198</c:v>
                </c:pt>
                <c:pt idx="29421">
                  <c:v>0.27174578365820778</c:v>
                </c:pt>
                <c:pt idx="29422">
                  <c:v>0.27175825508597207</c:v>
                </c:pt>
                <c:pt idx="29423">
                  <c:v>0.27176994690824396</c:v>
                </c:pt>
                <c:pt idx="29424">
                  <c:v>0.27178319747490082</c:v>
                </c:pt>
                <c:pt idx="29425">
                  <c:v>0.27179449929006982</c:v>
                </c:pt>
                <c:pt idx="29426">
                  <c:v>0.2718061906885913</c:v>
                </c:pt>
                <c:pt idx="29427">
                  <c:v>0.27181749224389995</c:v>
                </c:pt>
                <c:pt idx="29428">
                  <c:v>0.27182801426678588</c:v>
                </c:pt>
                <c:pt idx="29429">
                  <c:v>0.27184087436663151</c:v>
                </c:pt>
                <c:pt idx="29430">
                  <c:v>0.27185529306979395</c:v>
                </c:pt>
                <c:pt idx="29431">
                  <c:v>0.27186815281883786</c:v>
                </c:pt>
                <c:pt idx="29432">
                  <c:v>0.27188101240251106</c:v>
                </c:pt>
                <c:pt idx="29433">
                  <c:v>0.27189348214390441</c:v>
                </c:pt>
                <c:pt idx="29434">
                  <c:v>0.27190595172980547</c:v>
                </c:pt>
                <c:pt idx="29435">
                  <c:v>0.27191959016134681</c:v>
                </c:pt>
                <c:pt idx="29436">
                  <c:v>0.27193400772958248</c:v>
                </c:pt>
                <c:pt idx="29437">
                  <c:v>0.27194920440081033</c:v>
                </c:pt>
                <c:pt idx="29438">
                  <c:v>0.27196634908597822</c:v>
                </c:pt>
                <c:pt idx="29439">
                  <c:v>0.27198310383521945</c:v>
                </c:pt>
                <c:pt idx="29440">
                  <c:v>0.27199907903236231</c:v>
                </c:pt>
                <c:pt idx="29441">
                  <c:v>0.27201310582431432</c:v>
                </c:pt>
                <c:pt idx="29442">
                  <c:v>0.27202518429306088</c:v>
                </c:pt>
                <c:pt idx="29443">
                  <c:v>0.27203570413084527</c:v>
                </c:pt>
                <c:pt idx="29444">
                  <c:v>0.27204778232664334</c:v>
                </c:pt>
                <c:pt idx="29445">
                  <c:v>0.27206336687985816</c:v>
                </c:pt>
                <c:pt idx="29446">
                  <c:v>0.27207934079484491</c:v>
                </c:pt>
                <c:pt idx="29447">
                  <c:v>0.27209453525767108</c:v>
                </c:pt>
                <c:pt idx="29448">
                  <c:v>0.27210972948962897</c:v>
                </c:pt>
                <c:pt idx="29449">
                  <c:v>0.27212336514226415</c:v>
                </c:pt>
                <c:pt idx="29450">
                  <c:v>0.27213661102678693</c:v>
                </c:pt>
                <c:pt idx="29451">
                  <c:v>0.27214946715868488</c:v>
                </c:pt>
                <c:pt idx="29452">
                  <c:v>0.27216232312530481</c:v>
                </c:pt>
                <c:pt idx="29453">
                  <c:v>0.27217517892665088</c:v>
                </c:pt>
                <c:pt idx="29454">
                  <c:v>0.27218842412487765</c:v>
                </c:pt>
                <c:pt idx="29455">
                  <c:v>0.27220089003353876</c:v>
                </c:pt>
                <c:pt idx="29456">
                  <c:v>0.27221296623436647</c:v>
                </c:pt>
                <c:pt idx="29457">
                  <c:v>0.27222426319343945</c:v>
                </c:pt>
                <c:pt idx="29458">
                  <c:v>0.27223517048110407</c:v>
                </c:pt>
                <c:pt idx="29459">
                  <c:v>0.27224646718934165</c:v>
                </c:pt>
                <c:pt idx="29460">
                  <c:v>0.27225971144338029</c:v>
                </c:pt>
                <c:pt idx="29461">
                  <c:v>0.27227490316583985</c:v>
                </c:pt>
                <c:pt idx="29462">
                  <c:v>0.27229009465751375</c:v>
                </c:pt>
                <c:pt idx="29463">
                  <c:v>0.27230450688500402</c:v>
                </c:pt>
                <c:pt idx="29464">
                  <c:v>0.27231852939346751</c:v>
                </c:pt>
                <c:pt idx="29465">
                  <c:v>0.27233216219929562</c:v>
                </c:pt>
                <c:pt idx="29466">
                  <c:v>0.27234657382051575</c:v>
                </c:pt>
                <c:pt idx="29467">
                  <c:v>0.27236137472882421</c:v>
                </c:pt>
                <c:pt idx="29468">
                  <c:v>0.27237461746109592</c:v>
                </c:pt>
                <c:pt idx="29469">
                  <c:v>0.27238591259415967</c:v>
                </c:pt>
                <c:pt idx="29470">
                  <c:v>0.27239876552142384</c:v>
                </c:pt>
                <c:pt idx="29471">
                  <c:v>0.27241317618282102</c:v>
                </c:pt>
                <c:pt idx="29472">
                  <c:v>0.27242875504262037</c:v>
                </c:pt>
                <c:pt idx="29473">
                  <c:v>0.27244472312203988</c:v>
                </c:pt>
                <c:pt idx="29474">
                  <c:v>0.27246146985822822</c:v>
                </c:pt>
                <c:pt idx="29475">
                  <c:v>0.27247860576309013</c:v>
                </c:pt>
                <c:pt idx="29476">
                  <c:v>0.27249496248926847</c:v>
                </c:pt>
                <c:pt idx="29477">
                  <c:v>0.27251054007499187</c:v>
                </c:pt>
                <c:pt idx="29478">
                  <c:v>0.27252494912574587</c:v>
                </c:pt>
                <c:pt idx="29479">
                  <c:v>0.2725381896920368</c:v>
                </c:pt>
                <c:pt idx="29480">
                  <c:v>0.27255104066225599</c:v>
                </c:pt>
                <c:pt idx="29481">
                  <c:v>0.27256544912945058</c:v>
                </c:pt>
                <c:pt idx="29482">
                  <c:v>0.27258102561720982</c:v>
                </c:pt>
                <c:pt idx="29483">
                  <c:v>0.27259738066823375</c:v>
                </c:pt>
                <c:pt idx="29484">
                  <c:v>0.27261334605527515</c:v>
                </c:pt>
                <c:pt idx="29485">
                  <c:v>0.27262892179699244</c:v>
                </c:pt>
                <c:pt idx="29486">
                  <c:v>0.27264410791158822</c:v>
                </c:pt>
                <c:pt idx="29487">
                  <c:v>0.27265890441680968</c:v>
                </c:pt>
                <c:pt idx="29488">
                  <c:v>0.27267331132994804</c:v>
                </c:pt>
                <c:pt idx="29489">
                  <c:v>0.27268693929999416</c:v>
                </c:pt>
                <c:pt idx="29490">
                  <c:v>0.27269862026935848</c:v>
                </c:pt>
                <c:pt idx="29491">
                  <c:v>0.27271069046102725</c:v>
                </c:pt>
                <c:pt idx="29492">
                  <c:v>0.27272392856824296</c:v>
                </c:pt>
                <c:pt idx="29493">
                  <c:v>0.27273716650021329</c:v>
                </c:pt>
                <c:pt idx="29494">
                  <c:v>0.27275157228588881</c:v>
                </c:pt>
                <c:pt idx="29495">
                  <c:v>0.27276597786404089</c:v>
                </c:pt>
                <c:pt idx="29496">
                  <c:v>0.27277999390306162</c:v>
                </c:pt>
                <c:pt idx="29497">
                  <c:v>0.27279478839779642</c:v>
                </c:pt>
                <c:pt idx="29498">
                  <c:v>0.27280880403301638</c:v>
                </c:pt>
                <c:pt idx="29499">
                  <c:v>0.27282204084146638</c:v>
                </c:pt>
                <c:pt idx="29500">
                  <c:v>0.27283761333297213</c:v>
                </c:pt>
                <c:pt idx="29501">
                  <c:v>0.2728555213984149</c:v>
                </c:pt>
                <c:pt idx="29502">
                  <c:v>0.27287303984777567</c:v>
                </c:pt>
                <c:pt idx="29503">
                  <c:v>0.27289094727881502</c:v>
                </c:pt>
                <c:pt idx="29504">
                  <c:v>0.27290729726188162</c:v>
                </c:pt>
                <c:pt idx="29505">
                  <c:v>0.27291975421241227</c:v>
                </c:pt>
                <c:pt idx="29506">
                  <c:v>0.27293143246260554</c:v>
                </c:pt>
                <c:pt idx="29507">
                  <c:v>0.27294505691546228</c:v>
                </c:pt>
                <c:pt idx="29508">
                  <c:v>0.27296101675272672</c:v>
                </c:pt>
                <c:pt idx="29509">
                  <c:v>0.27297658708019862</c:v>
                </c:pt>
                <c:pt idx="29510">
                  <c:v>0.27299060016764415</c:v>
                </c:pt>
                <c:pt idx="29511">
                  <c:v>0.27300422381440254</c:v>
                </c:pt>
                <c:pt idx="29512">
                  <c:v>0.27302018270740835</c:v>
                </c:pt>
                <c:pt idx="29513">
                  <c:v>0.27303691980937944</c:v>
                </c:pt>
                <c:pt idx="29514">
                  <c:v>0.27305054282511426</c:v>
                </c:pt>
                <c:pt idx="29515">
                  <c:v>0.27306183032613363</c:v>
                </c:pt>
                <c:pt idx="29516">
                  <c:v>0.27307428535181505</c:v>
                </c:pt>
                <c:pt idx="29517">
                  <c:v>0.27308829707028243</c:v>
                </c:pt>
                <c:pt idx="29518">
                  <c:v>0.27310230859242396</c:v>
                </c:pt>
                <c:pt idx="29519">
                  <c:v>0.27311515231525885</c:v>
                </c:pt>
                <c:pt idx="29520">
                  <c:v>0.27312994185236256</c:v>
                </c:pt>
                <c:pt idx="29521">
                  <c:v>0.27314784468357839</c:v>
                </c:pt>
                <c:pt idx="29522">
                  <c:v>0.27316419046695067</c:v>
                </c:pt>
                <c:pt idx="29523">
                  <c:v>0.27317820092575873</c:v>
                </c:pt>
                <c:pt idx="29524">
                  <c:v>0.27319221118827597</c:v>
                </c:pt>
                <c:pt idx="29525">
                  <c:v>0.27320738875116829</c:v>
                </c:pt>
                <c:pt idx="29526">
                  <c:v>0.2732229552430499</c:v>
                </c:pt>
                <c:pt idx="29527">
                  <c:v>0.2732373540323057</c:v>
                </c:pt>
                <c:pt idx="29528">
                  <c:v>0.27325019602078315</c:v>
                </c:pt>
                <c:pt idx="29529">
                  <c:v>0.27326225955670275</c:v>
                </c:pt>
                <c:pt idx="29530">
                  <c:v>0.2732743229470958</c:v>
                </c:pt>
                <c:pt idx="29531">
                  <c:v>0.27328677532647366</c:v>
                </c:pt>
                <c:pt idx="29532">
                  <c:v>0.27329883842112745</c:v>
                </c:pt>
                <c:pt idx="29533">
                  <c:v>0.27331206874471875</c:v>
                </c:pt>
                <c:pt idx="29534">
                  <c:v>0.27332646625091556</c:v>
                </c:pt>
                <c:pt idx="29535">
                  <c:v>0.27334047443636494</c:v>
                </c:pt>
                <c:pt idx="29536">
                  <c:v>0.27335370420911281</c:v>
                </c:pt>
                <c:pt idx="29537">
                  <c:v>0.27336732291000182</c:v>
                </c:pt>
                <c:pt idx="29538">
                  <c:v>0.27338016322953962</c:v>
                </c:pt>
                <c:pt idx="29539">
                  <c:v>0.27339144701060181</c:v>
                </c:pt>
                <c:pt idx="29540">
                  <c:v>0.27340273066434267</c:v>
                </c:pt>
                <c:pt idx="29541">
                  <c:v>0.27341323602061512</c:v>
                </c:pt>
                <c:pt idx="29542">
                  <c:v>0.27342296310394792</c:v>
                </c:pt>
                <c:pt idx="29543">
                  <c:v>0.27343191193704908</c:v>
                </c:pt>
                <c:pt idx="29544">
                  <c:v>0.27344163883872119</c:v>
                </c:pt>
                <c:pt idx="29545">
                  <c:v>0.27345486727316404</c:v>
                </c:pt>
                <c:pt idx="29546">
                  <c:v>0.27346965178693028</c:v>
                </c:pt>
                <c:pt idx="29547">
                  <c:v>0.27348326890886665</c:v>
                </c:pt>
                <c:pt idx="29548">
                  <c:v>0.27349494058008617</c:v>
                </c:pt>
                <c:pt idx="29549">
                  <c:v>0.27350427781897946</c:v>
                </c:pt>
                <c:pt idx="29550">
                  <c:v>0.27351166973793906</c:v>
                </c:pt>
                <c:pt idx="29551">
                  <c:v>0.2735210068206298</c:v>
                </c:pt>
                <c:pt idx="29552">
                  <c:v>0.27353189997358301</c:v>
                </c:pt>
                <c:pt idx="29553">
                  <c:v>0.27354201493793362</c:v>
                </c:pt>
                <c:pt idx="29554">
                  <c:v>0.27355096270572832</c:v>
                </c:pt>
                <c:pt idx="29555">
                  <c:v>0.27356068844948045</c:v>
                </c:pt>
                <c:pt idx="29556">
                  <c:v>0.27357119214648995</c:v>
                </c:pt>
                <c:pt idx="29557">
                  <c:v>0.27358169573317331</c:v>
                </c:pt>
                <c:pt idx="29558">
                  <c:v>0.27359025412964105</c:v>
                </c:pt>
                <c:pt idx="29559">
                  <c:v>0.27359881245286338</c:v>
                </c:pt>
                <c:pt idx="29560">
                  <c:v>0.27360970475830515</c:v>
                </c:pt>
                <c:pt idx="29561">
                  <c:v>0.27362331997326944</c:v>
                </c:pt>
                <c:pt idx="29562">
                  <c:v>0.27363732400098328</c:v>
                </c:pt>
                <c:pt idx="29563">
                  <c:v>0.27364821588695637</c:v>
                </c:pt>
                <c:pt idx="29564">
                  <c:v>0.27365677371413982</c:v>
                </c:pt>
                <c:pt idx="29565">
                  <c:v>0.27366572045516274</c:v>
                </c:pt>
                <c:pt idx="29566">
                  <c:v>0.27367777897946088</c:v>
                </c:pt>
                <c:pt idx="29567">
                  <c:v>0.27369294917446207</c:v>
                </c:pt>
                <c:pt idx="29568">
                  <c:v>0.27370889708004542</c:v>
                </c:pt>
                <c:pt idx="29569">
                  <c:v>0.27372367783860974</c:v>
                </c:pt>
                <c:pt idx="29570">
                  <c:v>0.27373651358328027</c:v>
                </c:pt>
                <c:pt idx="29571">
                  <c:v>0.27374623752258809</c:v>
                </c:pt>
                <c:pt idx="29572">
                  <c:v>0.27375557241536724</c:v>
                </c:pt>
                <c:pt idx="29573">
                  <c:v>0.27376490722100721</c:v>
                </c:pt>
                <c:pt idx="29574">
                  <c:v>0.27377618666156228</c:v>
                </c:pt>
                <c:pt idx="29575">
                  <c:v>0.27378902173226538</c:v>
                </c:pt>
                <c:pt idx="29576">
                  <c:v>0.27380068983540573</c:v>
                </c:pt>
                <c:pt idx="29577">
                  <c:v>0.27381235780240243</c:v>
                </c:pt>
                <c:pt idx="29578">
                  <c:v>0.27382363670775745</c:v>
                </c:pt>
                <c:pt idx="29579">
                  <c:v>0.27383452656463347</c:v>
                </c:pt>
                <c:pt idx="29580">
                  <c:v>0.27384463846840551</c:v>
                </c:pt>
                <c:pt idx="29581">
                  <c:v>0.2738547502699285</c:v>
                </c:pt>
                <c:pt idx="29582">
                  <c:v>0.27386486196920401</c:v>
                </c:pt>
                <c:pt idx="29583">
                  <c:v>0.27387419575470723</c:v>
                </c:pt>
                <c:pt idx="29584">
                  <c:v>0.27388430725735813</c:v>
                </c:pt>
                <c:pt idx="29585">
                  <c:v>0.273895974248756</c:v>
                </c:pt>
                <c:pt idx="29586">
                  <c:v>0.27390608553119694</c:v>
                </c:pt>
                <c:pt idx="29587">
                  <c:v>0.27391541893193827</c:v>
                </c:pt>
                <c:pt idx="29588">
                  <c:v>0.27392630778937116</c:v>
                </c:pt>
                <c:pt idx="29589">
                  <c:v>0.27393875205268231</c:v>
                </c:pt>
                <c:pt idx="29590">
                  <c:v>0.27395002953254671</c:v>
                </c:pt>
                <c:pt idx="29591">
                  <c:v>0.27395897365028277</c:v>
                </c:pt>
                <c:pt idx="29592">
                  <c:v>0.27396830655741328</c:v>
                </c:pt>
                <c:pt idx="29593">
                  <c:v>0.27397958370398412</c:v>
                </c:pt>
                <c:pt idx="29594">
                  <c:v>0.27399163844417029</c:v>
                </c:pt>
                <c:pt idx="29595">
                  <c:v>0.27400213761561082</c:v>
                </c:pt>
                <c:pt idx="29596">
                  <c:v>0.27401224782466715</c:v>
                </c:pt>
                <c:pt idx="29597">
                  <c:v>0.27402119138593484</c:v>
                </c:pt>
                <c:pt idx="29598">
                  <c:v>0.27403130140235554</c:v>
                </c:pt>
                <c:pt idx="29599">
                  <c:v>0.27404180015737828</c:v>
                </c:pt>
                <c:pt idx="29600">
                  <c:v>0.27405190996544815</c:v>
                </c:pt>
                <c:pt idx="29601">
                  <c:v>0.27406240850410946</c:v>
                </c:pt>
                <c:pt idx="29602">
                  <c:v>0.27407446224591214</c:v>
                </c:pt>
                <c:pt idx="29603">
                  <c:v>0.27408534937169132</c:v>
                </c:pt>
                <c:pt idx="29604">
                  <c:v>0.27409545873949814</c:v>
                </c:pt>
                <c:pt idx="29605">
                  <c:v>0.2741047903729194</c:v>
                </c:pt>
                <c:pt idx="29606">
                  <c:v>0.27411334429372525</c:v>
                </c:pt>
                <c:pt idx="29607">
                  <c:v>0.27412306456946267</c:v>
                </c:pt>
                <c:pt idx="29608">
                  <c:v>0.27413395116611766</c:v>
                </c:pt>
                <c:pt idx="29609">
                  <c:v>0.27414600404559963</c:v>
                </c:pt>
                <c:pt idx="29610">
                  <c:v>0.2741592231657351</c:v>
                </c:pt>
                <c:pt idx="29611">
                  <c:v>0.27417244211112779</c:v>
                </c:pt>
                <c:pt idx="29612">
                  <c:v>0.27418566088178242</c:v>
                </c:pt>
                <c:pt idx="29613">
                  <c:v>0.27419693557749708</c:v>
                </c:pt>
                <c:pt idx="29614">
                  <c:v>0.27420665504074182</c:v>
                </c:pt>
                <c:pt idx="29615">
                  <c:v>0.27421754072742444</c:v>
                </c:pt>
                <c:pt idx="29616">
                  <c:v>0.27423037013460333</c:v>
                </c:pt>
                <c:pt idx="29617">
                  <c:v>0.27424319937718994</c:v>
                </c:pt>
                <c:pt idx="29618">
                  <c:v>0.27425408466607193</c:v>
                </c:pt>
                <c:pt idx="29619">
                  <c:v>0.27426380357387686</c:v>
                </c:pt>
                <c:pt idx="29620">
                  <c:v>0.27427468863847981</c:v>
                </c:pt>
                <c:pt idx="29621">
                  <c:v>0.27428635107621707</c:v>
                </c:pt>
                <c:pt idx="29622">
                  <c:v>0.27429723589539284</c:v>
                </c:pt>
                <c:pt idx="29623">
                  <c:v>0.27430773185882096</c:v>
                </c:pt>
                <c:pt idx="29624">
                  <c:v>0.27432017137652553</c:v>
                </c:pt>
                <c:pt idx="29625">
                  <c:v>0.27433261073949028</c:v>
                </c:pt>
                <c:pt idx="29626">
                  <c:v>0.27434271760796275</c:v>
                </c:pt>
                <c:pt idx="29627">
                  <c:v>0.27435282437428743</c:v>
                </c:pt>
                <c:pt idx="29628">
                  <c:v>0.27436487461602121</c:v>
                </c:pt>
                <c:pt idx="29629">
                  <c:v>0.27437731342292182</c:v>
                </c:pt>
                <c:pt idx="29630">
                  <c:v>0.27439052948572468</c:v>
                </c:pt>
                <c:pt idx="29631">
                  <c:v>0.27440607757128932</c:v>
                </c:pt>
                <c:pt idx="29632">
                  <c:v>0.27442162541511445</c:v>
                </c:pt>
                <c:pt idx="29633">
                  <c:v>0.27443445220429147</c:v>
                </c:pt>
                <c:pt idx="29634">
                  <c:v>0.27444611277895581</c:v>
                </c:pt>
                <c:pt idx="29635">
                  <c:v>0.27445816189660144</c:v>
                </c:pt>
                <c:pt idx="29636">
                  <c:v>0.27447021086906714</c:v>
                </c:pt>
                <c:pt idx="29637">
                  <c:v>0.27448070501712213</c:v>
                </c:pt>
                <c:pt idx="29638">
                  <c:v>0.27449003305627478</c:v>
                </c:pt>
                <c:pt idx="29639">
                  <c:v>0.27450091565864754</c:v>
                </c:pt>
                <c:pt idx="29640">
                  <c:v>0.27451451874507121</c:v>
                </c:pt>
                <c:pt idx="29641">
                  <c:v>0.27452928760081957</c:v>
                </c:pt>
                <c:pt idx="29642">
                  <c:v>0.2745428903013053</c:v>
                </c:pt>
                <c:pt idx="29643">
                  <c:v>0.27455377232847189</c:v>
                </c:pt>
                <c:pt idx="29644">
                  <c:v>0.27456309968607789</c:v>
                </c:pt>
                <c:pt idx="29645">
                  <c:v>0.27457359285939431</c:v>
                </c:pt>
                <c:pt idx="29646">
                  <c:v>0.27458602907037638</c:v>
                </c:pt>
                <c:pt idx="29647">
                  <c:v>0.27459963099905232</c:v>
                </c:pt>
                <c:pt idx="29648">
                  <c:v>0.2746120668862248</c:v>
                </c:pt>
                <c:pt idx="29649">
                  <c:v>0.27462294816063981</c:v>
                </c:pt>
                <c:pt idx="29650">
                  <c:v>0.27463421792717885</c:v>
                </c:pt>
                <c:pt idx="29651">
                  <c:v>0.27464665338424277</c:v>
                </c:pt>
                <c:pt idx="29652">
                  <c:v>0.27465792288363383</c:v>
                </c:pt>
                <c:pt idx="29653">
                  <c:v>0.27466841506200668</c:v>
                </c:pt>
                <c:pt idx="29654">
                  <c:v>0.27468046150141939</c:v>
                </c:pt>
                <c:pt idx="29655">
                  <c:v>0.27469445073281984</c:v>
                </c:pt>
                <c:pt idx="29656">
                  <c:v>0.27470882835005661</c:v>
                </c:pt>
                <c:pt idx="29657">
                  <c:v>0.27472204003229228</c:v>
                </c:pt>
                <c:pt idx="29658">
                  <c:v>0.27473602868205749</c:v>
                </c:pt>
                <c:pt idx="29659">
                  <c:v>0.27475079426674398</c:v>
                </c:pt>
                <c:pt idx="29660">
                  <c:v>0.27476594819274758</c:v>
                </c:pt>
                <c:pt idx="29661">
                  <c:v>0.27478226754855334</c:v>
                </c:pt>
                <c:pt idx="29662">
                  <c:v>0.27479858663804135</c:v>
                </c:pt>
                <c:pt idx="29663">
                  <c:v>0.27481451692090764</c:v>
                </c:pt>
                <c:pt idx="29664">
                  <c:v>0.27482889281199457</c:v>
                </c:pt>
                <c:pt idx="29665">
                  <c:v>0.27483977172733531</c:v>
                </c:pt>
                <c:pt idx="29666">
                  <c:v>0.27484987347132389</c:v>
                </c:pt>
                <c:pt idx="29667">
                  <c:v>0.27486152920297202</c:v>
                </c:pt>
                <c:pt idx="29668">
                  <c:v>0.27487473886794012</c:v>
                </c:pt>
                <c:pt idx="29669">
                  <c:v>0.27488522877169885</c:v>
                </c:pt>
                <c:pt idx="29670">
                  <c:v>0.274896884091265</c:v>
                </c:pt>
                <c:pt idx="29671">
                  <c:v>0.27491125879830725</c:v>
                </c:pt>
                <c:pt idx="29672">
                  <c:v>0.27492602179586501</c:v>
                </c:pt>
                <c:pt idx="29673">
                  <c:v>0.27494039608407056</c:v>
                </c:pt>
                <c:pt idx="29674">
                  <c:v>0.27495360470728131</c:v>
                </c:pt>
                <c:pt idx="29675">
                  <c:v>0.27496759011816696</c:v>
                </c:pt>
                <c:pt idx="29676">
                  <c:v>0.27498196380887518</c:v>
                </c:pt>
                <c:pt idx="29677">
                  <c:v>0.27499594882315509</c:v>
                </c:pt>
                <c:pt idx="29678">
                  <c:v>0.27500837978277143</c:v>
                </c:pt>
                <c:pt idx="29679">
                  <c:v>0.27501964520644739</c:v>
                </c:pt>
                <c:pt idx="29680">
                  <c:v>0.27503091050321499</c:v>
                </c:pt>
                <c:pt idx="29681">
                  <c:v>0.27504295257666594</c:v>
                </c:pt>
                <c:pt idx="29682">
                  <c:v>0.27505771363017034</c:v>
                </c:pt>
                <c:pt idx="29683">
                  <c:v>0.27507441666478188</c:v>
                </c:pt>
                <c:pt idx="29684">
                  <c:v>0.27509111942040676</c:v>
                </c:pt>
                <c:pt idx="29685">
                  <c:v>0.27510626819006523</c:v>
                </c:pt>
                <c:pt idx="29686">
                  <c:v>0.27511947462252989</c:v>
                </c:pt>
                <c:pt idx="29687">
                  <c:v>0.27513190404670579</c:v>
                </c:pt>
                <c:pt idx="29688">
                  <c:v>0.27514549855250603</c:v>
                </c:pt>
                <c:pt idx="29689">
                  <c:v>0.27516064649841576</c:v>
                </c:pt>
                <c:pt idx="29690">
                  <c:v>0.2751773478138389</c:v>
                </c:pt>
                <c:pt idx="29691">
                  <c:v>0.27519521402851638</c:v>
                </c:pt>
                <c:pt idx="29692">
                  <c:v>0.2752111379942993</c:v>
                </c:pt>
                <c:pt idx="29693">
                  <c:v>0.27522628494594664</c:v>
                </c:pt>
                <c:pt idx="29694">
                  <c:v>0.27524065491876193</c:v>
                </c:pt>
                <c:pt idx="29695">
                  <c:v>0.27525308283683725</c:v>
                </c:pt>
                <c:pt idx="29696">
                  <c:v>0.27526434550418261</c:v>
                </c:pt>
                <c:pt idx="29697">
                  <c:v>0.27527793820963831</c:v>
                </c:pt>
                <c:pt idx="29698">
                  <c:v>0.27529230744022226</c:v>
                </c:pt>
                <c:pt idx="29699">
                  <c:v>0.27530706481347272</c:v>
                </c:pt>
                <c:pt idx="29700">
                  <c:v>0.27532337534106444</c:v>
                </c:pt>
                <c:pt idx="29701">
                  <c:v>0.27534318062406582</c:v>
                </c:pt>
                <c:pt idx="29702">
                  <c:v>0.27536220885983248</c:v>
                </c:pt>
                <c:pt idx="29703">
                  <c:v>0.27537813016663787</c:v>
                </c:pt>
                <c:pt idx="29704">
                  <c:v>0.27539366290460215</c:v>
                </c:pt>
                <c:pt idx="29705">
                  <c:v>0.27541036032883065</c:v>
                </c:pt>
                <c:pt idx="29706">
                  <c:v>0.27542705747425972</c:v>
                </c:pt>
                <c:pt idx="29707">
                  <c:v>0.27544375434089868</c:v>
                </c:pt>
                <c:pt idx="29708">
                  <c:v>0.27546045092875732</c:v>
                </c:pt>
                <c:pt idx="29709">
                  <c:v>0.27547637067151032</c:v>
                </c:pt>
                <c:pt idx="29710">
                  <c:v>0.27549306671480089</c:v>
                </c:pt>
                <c:pt idx="29711">
                  <c:v>0.27550976247933784</c:v>
                </c:pt>
                <c:pt idx="29712">
                  <c:v>0.27552684622892631</c:v>
                </c:pt>
                <c:pt idx="29713">
                  <c:v>0.27554392968666497</c:v>
                </c:pt>
                <c:pt idx="29714">
                  <c:v>0.27555907159840931</c:v>
                </c:pt>
                <c:pt idx="29715">
                  <c:v>0.27557304854421394</c:v>
                </c:pt>
                <c:pt idx="29716">
                  <c:v>0.27558780177507514</c:v>
                </c:pt>
                <c:pt idx="29717">
                  <c:v>0.27560488419152268</c:v>
                </c:pt>
                <c:pt idx="29718">
                  <c:v>0.27562429567419211</c:v>
                </c:pt>
                <c:pt idx="29719">
                  <c:v>0.27564331856163721</c:v>
                </c:pt>
                <c:pt idx="29720">
                  <c:v>0.27566117645319527</c:v>
                </c:pt>
                <c:pt idx="29721">
                  <c:v>0.2756774812061093</c:v>
                </c:pt>
                <c:pt idx="29722">
                  <c:v>0.27569378569318193</c:v>
                </c:pt>
                <c:pt idx="29723">
                  <c:v>0.27571125449148198</c:v>
                </c:pt>
                <c:pt idx="29724">
                  <c:v>0.27572949935502045</c:v>
                </c:pt>
                <c:pt idx="29725">
                  <c:v>0.27574774388568868</c:v>
                </c:pt>
                <c:pt idx="29726">
                  <c:v>0.27576637625430611</c:v>
                </c:pt>
                <c:pt idx="29727">
                  <c:v>0.27578539643918659</c:v>
                </c:pt>
                <c:pt idx="29728">
                  <c:v>0.27580247548060305</c:v>
                </c:pt>
                <c:pt idx="29729">
                  <c:v>0.27581683717602057</c:v>
                </c:pt>
                <c:pt idx="29730">
                  <c:v>0.275830034227799</c:v>
                </c:pt>
                <c:pt idx="29731">
                  <c:v>0.2758440073869135</c:v>
                </c:pt>
                <c:pt idx="29732">
                  <c:v>0.27585798035078124</c:v>
                </c:pt>
                <c:pt idx="29733">
                  <c:v>0.27587389376627608</c:v>
                </c:pt>
                <c:pt idx="29734">
                  <c:v>0.27589174754075818</c:v>
                </c:pt>
                <c:pt idx="29735">
                  <c:v>0.27590804853473094</c:v>
                </c:pt>
                <c:pt idx="29736">
                  <c:v>0.27592396115349677</c:v>
                </c:pt>
                <c:pt idx="29737">
                  <c:v>0.27594181403411722</c:v>
                </c:pt>
                <c:pt idx="29738">
                  <c:v>0.27595927850023577</c:v>
                </c:pt>
                <c:pt idx="29739">
                  <c:v>0.27597441412415891</c:v>
                </c:pt>
                <c:pt idx="29740">
                  <c:v>0.27598760909656395</c:v>
                </c:pt>
                <c:pt idx="29741">
                  <c:v>0.27599963965495838</c:v>
                </c:pt>
                <c:pt idx="29742">
                  <c:v>0.27601438659361077</c:v>
                </c:pt>
                <c:pt idx="29743">
                  <c:v>0.27603340206191829</c:v>
                </c:pt>
                <c:pt idx="29744">
                  <c:v>0.27605513358294731</c:v>
                </c:pt>
                <c:pt idx="29745">
                  <c:v>0.27607608853097398</c:v>
                </c:pt>
                <c:pt idx="29746">
                  <c:v>0.27609432673943912</c:v>
                </c:pt>
                <c:pt idx="29747">
                  <c:v>0.27611140050548161</c:v>
                </c:pt>
                <c:pt idx="29748">
                  <c:v>0.27612886201013986</c:v>
                </c:pt>
                <c:pt idx="29749">
                  <c:v>0.27614632320989968</c:v>
                </c:pt>
                <c:pt idx="29750">
                  <c:v>0.27616339608819679</c:v>
                </c:pt>
                <c:pt idx="29751">
                  <c:v>0.2761804686750165</c:v>
                </c:pt>
                <c:pt idx="29752">
                  <c:v>0.27619831697686731</c:v>
                </c:pt>
                <c:pt idx="29753">
                  <c:v>0.27621461297426064</c:v>
                </c:pt>
                <c:pt idx="29754">
                  <c:v>0.27622896875194713</c:v>
                </c:pt>
                <c:pt idx="29755">
                  <c:v>0.27624526424985085</c:v>
                </c:pt>
                <c:pt idx="29756">
                  <c:v>0.27626155948221476</c:v>
                </c:pt>
                <c:pt idx="29757">
                  <c:v>0.27627591458596856</c:v>
                </c:pt>
                <c:pt idx="29758">
                  <c:v>0.27629182135214481</c:v>
                </c:pt>
                <c:pt idx="29759">
                  <c:v>0.27631005562648997</c:v>
                </c:pt>
                <c:pt idx="29760">
                  <c:v>0.27632867752095086</c:v>
                </c:pt>
                <c:pt idx="29761">
                  <c:v>0.27634729906864236</c:v>
                </c:pt>
                <c:pt idx="29762">
                  <c:v>0.2763659202695784</c:v>
                </c:pt>
                <c:pt idx="29763">
                  <c:v>0.27638415319284626</c:v>
                </c:pt>
                <c:pt idx="29764">
                  <c:v>0.27640199785967701</c:v>
                </c:pt>
                <c:pt idx="29765">
                  <c:v>0.27641945429084952</c:v>
                </c:pt>
                <c:pt idx="29766">
                  <c:v>0.27643574668501675</c:v>
                </c:pt>
                <c:pt idx="29767">
                  <c:v>0.27645087509906929</c:v>
                </c:pt>
                <c:pt idx="29768">
                  <c:v>0.27646639118343025</c:v>
                </c:pt>
                <c:pt idx="29769">
                  <c:v>0.27648423438282516</c:v>
                </c:pt>
                <c:pt idx="29770">
                  <c:v>0.27650130149302976</c:v>
                </c:pt>
                <c:pt idx="29771">
                  <c:v>0.27651448951504803</c:v>
                </c:pt>
                <c:pt idx="29772">
                  <c:v>0.27652496223216566</c:v>
                </c:pt>
                <c:pt idx="29773">
                  <c:v>0.2765358227118494</c:v>
                </c:pt>
                <c:pt idx="29774">
                  <c:v>0.2765486224114832</c:v>
                </c:pt>
                <c:pt idx="29775">
                  <c:v>0.27656297339504038</c:v>
                </c:pt>
                <c:pt idx="29776">
                  <c:v>0.27657809988449078</c:v>
                </c:pt>
                <c:pt idx="29777">
                  <c:v>0.27659361399496224</c:v>
                </c:pt>
                <c:pt idx="29778">
                  <c:v>0.27660796433286478</c:v>
                </c:pt>
                <c:pt idx="29779">
                  <c:v>0.27662270230338382</c:v>
                </c:pt>
                <c:pt idx="29780">
                  <c:v>0.27663821572190944</c:v>
                </c:pt>
                <c:pt idx="29781">
                  <c:v>0.27665372889977247</c:v>
                </c:pt>
                <c:pt idx="29782">
                  <c:v>0.27666807837503782</c:v>
                </c:pt>
                <c:pt idx="29783">
                  <c:v>0.27668126419779648</c:v>
                </c:pt>
                <c:pt idx="29784">
                  <c:v>0.27669600108807241</c:v>
                </c:pt>
                <c:pt idx="29785">
                  <c:v>0.2767134523877971</c:v>
                </c:pt>
                <c:pt idx="29786">
                  <c:v>0.27673129117941342</c:v>
                </c:pt>
                <c:pt idx="29787">
                  <c:v>0.27674525175088177</c:v>
                </c:pt>
                <c:pt idx="29788">
                  <c:v>0.27675766098412707</c:v>
                </c:pt>
                <c:pt idx="29789">
                  <c:v>0.27677123340667076</c:v>
                </c:pt>
                <c:pt idx="29790">
                  <c:v>0.27678596897115032</c:v>
                </c:pt>
                <c:pt idx="29791">
                  <c:v>0.27680147985707815</c:v>
                </c:pt>
                <c:pt idx="29792">
                  <c:v>0.27681854155372432</c:v>
                </c:pt>
                <c:pt idx="29793">
                  <c:v>0.27683676622632536</c:v>
                </c:pt>
                <c:pt idx="29794">
                  <c:v>0.27685343957202446</c:v>
                </c:pt>
                <c:pt idx="29795">
                  <c:v>0.27686894941146722</c:v>
                </c:pt>
                <c:pt idx="29796">
                  <c:v>0.27688523448398839</c:v>
                </c:pt>
                <c:pt idx="29797">
                  <c:v>0.27690190702158562</c:v>
                </c:pt>
                <c:pt idx="29798">
                  <c:v>0.27691819155740366</c:v>
                </c:pt>
                <c:pt idx="29799">
                  <c:v>0.27693447582803882</c:v>
                </c:pt>
                <c:pt idx="29800">
                  <c:v>0.27695114754468508</c:v>
                </c:pt>
                <c:pt idx="29801">
                  <c:v>0.27696859439237992</c:v>
                </c:pt>
                <c:pt idx="29802">
                  <c:v>0.27698487784226983</c:v>
                </c:pt>
                <c:pt idx="29803">
                  <c:v>0.27700038564327506</c:v>
                </c:pt>
                <c:pt idx="29804">
                  <c:v>0.27701511783147797</c:v>
                </c:pt>
                <c:pt idx="29805">
                  <c:v>0.27702984980264767</c:v>
                </c:pt>
                <c:pt idx="29806">
                  <c:v>0.27704535690625759</c:v>
                </c:pt>
                <c:pt idx="29807">
                  <c:v>0.27706047610075402</c:v>
                </c:pt>
                <c:pt idx="29808">
                  <c:v>0.27707481974063908</c:v>
                </c:pt>
                <c:pt idx="29809">
                  <c:v>0.27708955083231362</c:v>
                </c:pt>
                <c:pt idx="29810">
                  <c:v>0.27710544466153419</c:v>
                </c:pt>
                <c:pt idx="29811">
                  <c:v>0.27712056294758702</c:v>
                </c:pt>
                <c:pt idx="29812">
                  <c:v>0.27713606864457391</c:v>
                </c:pt>
                <c:pt idx="29813">
                  <c:v>0.27715312463357122</c:v>
                </c:pt>
                <c:pt idx="29814">
                  <c:v>0.27717056795778944</c:v>
                </c:pt>
                <c:pt idx="29815">
                  <c:v>0.27718646049940054</c:v>
                </c:pt>
                <c:pt idx="29816">
                  <c:v>0.27720118994658877</c:v>
                </c:pt>
                <c:pt idx="29817">
                  <c:v>0.27721669439345847</c:v>
                </c:pt>
                <c:pt idx="29818">
                  <c:v>0.2772318109977111</c:v>
                </c:pt>
                <c:pt idx="29819">
                  <c:v>0.27724537698645968</c:v>
                </c:pt>
                <c:pt idx="29820">
                  <c:v>0.27725894279117463</c:v>
                </c:pt>
                <c:pt idx="29821">
                  <c:v>0.27727289599831983</c:v>
                </c:pt>
                <c:pt idx="29822">
                  <c:v>0.27728917449392326</c:v>
                </c:pt>
                <c:pt idx="29823">
                  <c:v>0.27730816573721712</c:v>
                </c:pt>
                <c:pt idx="29824">
                  <c:v>0.27732599392311436</c:v>
                </c:pt>
                <c:pt idx="29825">
                  <c:v>0.27734227155439367</c:v>
                </c:pt>
                <c:pt idx="29826">
                  <c:v>0.27735661115290489</c:v>
                </c:pt>
                <c:pt idx="29827">
                  <c:v>0.27736707505447916</c:v>
                </c:pt>
                <c:pt idx="29828">
                  <c:v>0.27737560111554738</c:v>
                </c:pt>
                <c:pt idx="29829">
                  <c:v>0.27738645236086368</c:v>
                </c:pt>
                <c:pt idx="29830">
                  <c:v>0.2774011788625983</c:v>
                </c:pt>
                <c:pt idx="29831">
                  <c:v>0.27741784280038428</c:v>
                </c:pt>
                <c:pt idx="29832">
                  <c:v>0.27743411893666231</c:v>
                </c:pt>
                <c:pt idx="29833">
                  <c:v>0.27745000729036395</c:v>
                </c:pt>
                <c:pt idx="29834">
                  <c:v>0.27746434534408215</c:v>
                </c:pt>
                <c:pt idx="29835">
                  <c:v>0.27747713316449696</c:v>
                </c:pt>
                <c:pt idx="29836">
                  <c:v>0.27748953331903403</c:v>
                </c:pt>
                <c:pt idx="29837">
                  <c:v>0.27750232081735582</c:v>
                </c:pt>
                <c:pt idx="29838">
                  <c:v>0.27751627062903367</c:v>
                </c:pt>
                <c:pt idx="29839">
                  <c:v>0.27753099521913782</c:v>
                </c:pt>
                <c:pt idx="29840">
                  <c:v>0.2775449446308218</c:v>
                </c:pt>
                <c:pt idx="29841">
                  <c:v>0.27755889384792237</c:v>
                </c:pt>
                <c:pt idx="29842">
                  <c:v>0.27757051804686983</c:v>
                </c:pt>
                <c:pt idx="29843">
                  <c:v>0.27757942984122252</c:v>
                </c:pt>
                <c:pt idx="29844">
                  <c:v>0.27758911648413626</c:v>
                </c:pt>
                <c:pt idx="29845">
                  <c:v>0.27760112779103829</c:v>
                </c:pt>
                <c:pt idx="29846">
                  <c:v>0.27761585113171811</c:v>
                </c:pt>
                <c:pt idx="29847">
                  <c:v>0.27763173659827928</c:v>
                </c:pt>
                <c:pt idx="29848">
                  <c:v>0.27764839669454067</c:v>
                </c:pt>
                <c:pt idx="29849">
                  <c:v>0.277664281644113</c:v>
                </c:pt>
                <c:pt idx="29850">
                  <c:v>0.2776770669080505</c:v>
                </c:pt>
                <c:pt idx="29851">
                  <c:v>0.27768907715860586</c:v>
                </c:pt>
                <c:pt idx="29852">
                  <c:v>0.27770186210553172</c:v>
                </c:pt>
                <c:pt idx="29853">
                  <c:v>0.27771503430413425</c:v>
                </c:pt>
                <c:pt idx="29854">
                  <c:v>0.27772975596783794</c:v>
                </c:pt>
                <c:pt idx="29855">
                  <c:v>0.2777448648183895</c:v>
                </c:pt>
                <c:pt idx="29856">
                  <c:v>0.27775764905209799</c:v>
                </c:pt>
                <c:pt idx="29857">
                  <c:v>0.27776849615253257</c:v>
                </c:pt>
                <c:pt idx="29858">
                  <c:v>0.27777973052537475</c:v>
                </c:pt>
                <c:pt idx="29859">
                  <c:v>0.27779173954298475</c:v>
                </c:pt>
                <c:pt idx="29860">
                  <c:v>0.27780374841638023</c:v>
                </c:pt>
                <c:pt idx="29861">
                  <c:v>0.27781769402386314</c:v>
                </c:pt>
                <c:pt idx="29862">
                  <c:v>0.27783202680667557</c:v>
                </c:pt>
                <c:pt idx="29863">
                  <c:v>0.27784480992614058</c:v>
                </c:pt>
                <c:pt idx="29864">
                  <c:v>0.27785836760155735</c:v>
                </c:pt>
                <c:pt idx="29865">
                  <c:v>0.2778742492161288</c:v>
                </c:pt>
                <c:pt idx="29866">
                  <c:v>0.27788974323117877</c:v>
                </c:pt>
                <c:pt idx="29867">
                  <c:v>0.27790252561287393</c:v>
                </c:pt>
                <c:pt idx="29868">
                  <c:v>0.27791414581808632</c:v>
                </c:pt>
                <c:pt idx="29869">
                  <c:v>0.27792731522076147</c:v>
                </c:pt>
                <c:pt idx="29870">
                  <c:v>0.27794242108673706</c:v>
                </c:pt>
                <c:pt idx="29871">
                  <c:v>0.27795713940333339</c:v>
                </c:pt>
                <c:pt idx="29872">
                  <c:v>0.27796992092357958</c:v>
                </c:pt>
                <c:pt idx="29873">
                  <c:v>0.27798115303378146</c:v>
                </c:pt>
                <c:pt idx="29874">
                  <c:v>0.27799277232536912</c:v>
                </c:pt>
                <c:pt idx="29875">
                  <c:v>0.27800516608758846</c:v>
                </c:pt>
                <c:pt idx="29876">
                  <c:v>0.27801833429164352</c:v>
                </c:pt>
                <c:pt idx="29877">
                  <c:v>0.27803072773706011</c:v>
                </c:pt>
                <c:pt idx="29878">
                  <c:v>0.27804157187580342</c:v>
                </c:pt>
                <c:pt idx="29879">
                  <c:v>0.2780531904653914</c:v>
                </c:pt>
                <c:pt idx="29880">
                  <c:v>0.2780663580370708</c:v>
                </c:pt>
                <c:pt idx="29881">
                  <c:v>0.27807991270916332</c:v>
                </c:pt>
                <c:pt idx="29882">
                  <c:v>0.27809385446592511</c:v>
                </c:pt>
                <c:pt idx="29883">
                  <c:v>0.27810895781641048</c:v>
                </c:pt>
                <c:pt idx="29884">
                  <c:v>0.27812444819533622</c:v>
                </c:pt>
                <c:pt idx="29885">
                  <c:v>0.27813800208006378</c:v>
                </c:pt>
                <c:pt idx="29886">
                  <c:v>0.2781484578084768</c:v>
                </c:pt>
                <c:pt idx="29887">
                  <c:v>0.27815930067062078</c:v>
                </c:pt>
                <c:pt idx="29888">
                  <c:v>0.27817130513085914</c:v>
                </c:pt>
                <c:pt idx="29889">
                  <c:v>0.27818485838051221</c:v>
                </c:pt>
                <c:pt idx="29890">
                  <c:v>0.2781987986742343</c:v>
                </c:pt>
                <c:pt idx="29891">
                  <c:v>0.27821390043980498</c:v>
                </c:pt>
                <c:pt idx="29892">
                  <c:v>0.27822900197731631</c:v>
                </c:pt>
                <c:pt idx="29893">
                  <c:v>0.27824255444501717</c:v>
                </c:pt>
                <c:pt idx="29894">
                  <c:v>0.27825533231776889</c:v>
                </c:pt>
                <c:pt idx="29895">
                  <c:v>0.27826849722801766</c:v>
                </c:pt>
                <c:pt idx="29896">
                  <c:v>0.27828321074613949</c:v>
                </c:pt>
                <c:pt idx="29897">
                  <c:v>0.27829676247920337</c:v>
                </c:pt>
                <c:pt idx="29898">
                  <c:v>0.27830799091890568</c:v>
                </c:pt>
                <c:pt idx="29899">
                  <c:v>0.27831844487012158</c:v>
                </c:pt>
                <c:pt idx="29900">
                  <c:v>0.27832928588928646</c:v>
                </c:pt>
                <c:pt idx="29901">
                  <c:v>0.27833973961788921</c:v>
                </c:pt>
                <c:pt idx="29902">
                  <c:v>0.27835096757503802</c:v>
                </c:pt>
                <c:pt idx="29903">
                  <c:v>0.27836529271664906</c:v>
                </c:pt>
                <c:pt idx="29904">
                  <c:v>0.27838232775307364</c:v>
                </c:pt>
                <c:pt idx="29905">
                  <c:v>0.27839858819895852</c:v>
                </c:pt>
                <c:pt idx="29906">
                  <c:v>0.27841291265841855</c:v>
                </c:pt>
                <c:pt idx="29907">
                  <c:v>0.27842723691269139</c:v>
                </c:pt>
                <c:pt idx="29908">
                  <c:v>0.27844194809539674</c:v>
                </c:pt>
                <c:pt idx="29909">
                  <c:v>0.2784554976774799</c:v>
                </c:pt>
                <c:pt idx="29910">
                  <c:v>0.2784674985825803</c:v>
                </c:pt>
                <c:pt idx="29911">
                  <c:v>0.27847833798598004</c:v>
                </c:pt>
                <c:pt idx="29912">
                  <c:v>0.27848801592544636</c:v>
                </c:pt>
                <c:pt idx="29913">
                  <c:v>0.27849730665921635</c:v>
                </c:pt>
                <c:pt idx="29914">
                  <c:v>0.27850814573952037</c:v>
                </c:pt>
                <c:pt idx="29915">
                  <c:v>0.27852130732194558</c:v>
                </c:pt>
                <c:pt idx="29916">
                  <c:v>0.27853640421788872</c:v>
                </c:pt>
                <c:pt idx="29917">
                  <c:v>0.27855266215863506</c:v>
                </c:pt>
                <c:pt idx="29918">
                  <c:v>0.27856737149631611</c:v>
                </c:pt>
                <c:pt idx="29919">
                  <c:v>0.27858091937908286</c:v>
                </c:pt>
                <c:pt idx="29920">
                  <c:v>0.27859485415272944</c:v>
                </c:pt>
                <c:pt idx="29921">
                  <c:v>0.27860956286981253</c:v>
                </c:pt>
                <c:pt idx="29922">
                  <c:v>0.27862349724432761</c:v>
                </c:pt>
                <c:pt idx="29923">
                  <c:v>0.27863510907477018</c:v>
                </c:pt>
                <c:pt idx="29924">
                  <c:v>0.27864555960688614</c:v>
                </c:pt>
                <c:pt idx="29925">
                  <c:v>0.27865678413084588</c:v>
                </c:pt>
                <c:pt idx="29926">
                  <c:v>0.27866994375711218</c:v>
                </c:pt>
                <c:pt idx="29927">
                  <c:v>0.27868426433010596</c:v>
                </c:pt>
                <c:pt idx="29928">
                  <c:v>0.27869781062932464</c:v>
                </c:pt>
                <c:pt idx="29929">
                  <c:v>0.27871174377422531</c:v>
                </c:pt>
                <c:pt idx="29930">
                  <c:v>0.27872877290991638</c:v>
                </c:pt>
                <c:pt idx="29931">
                  <c:v>0.27874734981812255</c:v>
                </c:pt>
                <c:pt idx="29932">
                  <c:v>0.27876205629237749</c:v>
                </c:pt>
                <c:pt idx="29933">
                  <c:v>0.27877289250343451</c:v>
                </c:pt>
                <c:pt idx="29934">
                  <c:v>0.27878140658688955</c:v>
                </c:pt>
                <c:pt idx="29935">
                  <c:v>0.27879069459525818</c:v>
                </c:pt>
                <c:pt idx="29936">
                  <c:v>0.2788011435015576</c:v>
                </c:pt>
                <c:pt idx="29937">
                  <c:v>0.27881352724912778</c:v>
                </c:pt>
                <c:pt idx="29938">
                  <c:v>0.27883016766843577</c:v>
                </c:pt>
                <c:pt idx="29939">
                  <c:v>0.27884874269315441</c:v>
                </c:pt>
                <c:pt idx="29940">
                  <c:v>0.27886499555675492</c:v>
                </c:pt>
                <c:pt idx="29941">
                  <c:v>0.27887776547855864</c:v>
                </c:pt>
                <c:pt idx="29942">
                  <c:v>0.27888860043584607</c:v>
                </c:pt>
                <c:pt idx="29943">
                  <c:v>0.27890020918838082</c:v>
                </c:pt>
                <c:pt idx="29944">
                  <c:v>0.27891297866052017</c:v>
                </c:pt>
                <c:pt idx="29945">
                  <c:v>0.27892420018324615</c:v>
                </c:pt>
                <c:pt idx="29946">
                  <c:v>0.27893503463742925</c:v>
                </c:pt>
                <c:pt idx="29947">
                  <c:v>0.27894702978906677</c:v>
                </c:pt>
                <c:pt idx="29948">
                  <c:v>0.27896018559638835</c:v>
                </c:pt>
                <c:pt idx="29949">
                  <c:v>0.2789737281584363</c:v>
                </c:pt>
                <c:pt idx="29950">
                  <c:v>0.27898727053708589</c:v>
                </c:pt>
                <c:pt idx="29951">
                  <c:v>0.27900158656653079</c:v>
                </c:pt>
                <c:pt idx="29952">
                  <c:v>0.27901628930236294</c:v>
                </c:pt>
                <c:pt idx="29953">
                  <c:v>0.27903021801059075</c:v>
                </c:pt>
                <c:pt idx="29954">
                  <c:v>0.2790425989217023</c:v>
                </c:pt>
                <c:pt idx="29955">
                  <c:v>0.27905343209318273</c:v>
                </c:pt>
                <c:pt idx="29956">
                  <c:v>0.27906233068196357</c:v>
                </c:pt>
                <c:pt idx="29957">
                  <c:v>0.2790712291915603</c:v>
                </c:pt>
                <c:pt idx="29958">
                  <c:v>0.27908244893862477</c:v>
                </c:pt>
                <c:pt idx="29959">
                  <c:v>0.27909560296453034</c:v>
                </c:pt>
                <c:pt idx="29960">
                  <c:v>0.2791068224381319</c:v>
                </c:pt>
                <c:pt idx="29961">
                  <c:v>0.27911726804178077</c:v>
                </c:pt>
                <c:pt idx="29962">
                  <c:v>0.27912887414008952</c:v>
                </c:pt>
                <c:pt idx="29963">
                  <c:v>0.27914086696683182</c:v>
                </c:pt>
                <c:pt idx="29964">
                  <c:v>0.27915092535577973</c:v>
                </c:pt>
                <c:pt idx="29965">
                  <c:v>0.27916059678820582</c:v>
                </c:pt>
                <c:pt idx="29966">
                  <c:v>0.27917336293578682</c:v>
                </c:pt>
                <c:pt idx="29967">
                  <c:v>0.27918922368000038</c:v>
                </c:pt>
                <c:pt idx="29968">
                  <c:v>0.27920508417265488</c:v>
                </c:pt>
                <c:pt idx="29969">
                  <c:v>0.2792190102514811</c:v>
                </c:pt>
                <c:pt idx="29970">
                  <c:v>0.27923409661802834</c:v>
                </c:pt>
                <c:pt idx="29971">
                  <c:v>0.27924956957806435</c:v>
                </c:pt>
                <c:pt idx="29972">
                  <c:v>0.27926233458986371</c:v>
                </c:pt>
                <c:pt idx="29973">
                  <c:v>0.27927471262751141</c:v>
                </c:pt>
                <c:pt idx="29974">
                  <c:v>0.27928554328477012</c:v>
                </c:pt>
                <c:pt idx="29975">
                  <c:v>0.27929637382472677</c:v>
                </c:pt>
                <c:pt idx="29976">
                  <c:v>0.27930797784451428</c:v>
                </c:pt>
                <c:pt idx="29977">
                  <c:v>0.27932035531720473</c:v>
                </c:pt>
                <c:pt idx="29978">
                  <c:v>0.27933234584777977</c:v>
                </c:pt>
                <c:pt idx="29979">
                  <c:v>0.27934356266558008</c:v>
                </c:pt>
                <c:pt idx="29980">
                  <c:v>0.27935477935756586</c:v>
                </c:pt>
                <c:pt idx="29981">
                  <c:v>0.27936715625098818</c:v>
                </c:pt>
                <c:pt idx="29982">
                  <c:v>0.2793806933027701</c:v>
                </c:pt>
                <c:pt idx="29983">
                  <c:v>0.27939461693628087</c:v>
                </c:pt>
                <c:pt idx="29984">
                  <c:v>0.27940854037592788</c:v>
                </c:pt>
                <c:pt idx="29985">
                  <c:v>0.27942362388344727</c:v>
                </c:pt>
                <c:pt idx="29986">
                  <c:v>0.27943793366745273</c:v>
                </c:pt>
                <c:pt idx="29987">
                  <c:v>0.27945108301816485</c:v>
                </c:pt>
                <c:pt idx="29988">
                  <c:v>0.27946307198135767</c:v>
                </c:pt>
                <c:pt idx="29989">
                  <c:v>0.27947390059876381</c:v>
                </c:pt>
                <c:pt idx="29990">
                  <c:v>0.27948511582889191</c:v>
                </c:pt>
                <c:pt idx="29991">
                  <c:v>0.2794967176587323</c:v>
                </c:pt>
                <c:pt idx="29992">
                  <c:v>0.27950831935397252</c:v>
                </c:pt>
                <c:pt idx="29993">
                  <c:v>0.2795203076309844</c:v>
                </c:pt>
                <c:pt idx="29994">
                  <c:v>0.27953268247586388</c:v>
                </c:pt>
                <c:pt idx="29995">
                  <c:v>0.27954583058075799</c:v>
                </c:pt>
                <c:pt idx="29996">
                  <c:v>0.2795601386161311</c:v>
                </c:pt>
                <c:pt idx="29997">
                  <c:v>0.27957444644678814</c:v>
                </c:pt>
                <c:pt idx="29998">
                  <c:v>0.27958875407273381</c:v>
                </c:pt>
                <c:pt idx="29999">
                  <c:v>0.27960344817819321</c:v>
                </c:pt>
                <c:pt idx="30000">
                  <c:v>0.2796189154243669</c:v>
                </c:pt>
                <c:pt idx="30001">
                  <c:v>0.27963283574137893</c:v>
                </c:pt>
                <c:pt idx="30002">
                  <c:v>0.2796440491891643</c:v>
                </c:pt>
                <c:pt idx="30003">
                  <c:v>0.27965332918879315</c:v>
                </c:pt>
                <c:pt idx="30004">
                  <c:v>0.27966338242454308</c:v>
                </c:pt>
                <c:pt idx="30005">
                  <c:v>0.27967614215514291</c:v>
                </c:pt>
                <c:pt idx="30006">
                  <c:v>0.27969083497657854</c:v>
                </c:pt>
                <c:pt idx="30007">
                  <c:v>0.27970514093738924</c:v>
                </c:pt>
                <c:pt idx="30008">
                  <c:v>0.27972060661074782</c:v>
                </c:pt>
                <c:pt idx="30009">
                  <c:v>0.27973607204492262</c:v>
                </c:pt>
                <c:pt idx="30010">
                  <c:v>0.27975037735859332</c:v>
                </c:pt>
                <c:pt idx="30011">
                  <c:v>0.27976197611134057</c:v>
                </c:pt>
                <c:pt idx="30012">
                  <c:v>0.27977125501667727</c:v>
                </c:pt>
                <c:pt idx="30013">
                  <c:v>0.27978285352727417</c:v>
                </c:pt>
                <c:pt idx="30014">
                  <c:v>0.27979793138993708</c:v>
                </c:pt>
                <c:pt idx="30015">
                  <c:v>0.27981184921523083</c:v>
                </c:pt>
                <c:pt idx="30016">
                  <c:v>0.27982267405654093</c:v>
                </c:pt>
                <c:pt idx="30017">
                  <c:v>0.27983195239868636</c:v>
                </c:pt>
                <c:pt idx="30018">
                  <c:v>0.27984123065474542</c:v>
                </c:pt>
                <c:pt idx="30019">
                  <c:v>0.2798516685899135</c:v>
                </c:pt>
                <c:pt idx="30020">
                  <c:v>0.27986365275149072</c:v>
                </c:pt>
                <c:pt idx="30021">
                  <c:v>0.27987795624020889</c:v>
                </c:pt>
                <c:pt idx="30022">
                  <c:v>0.27989341924111349</c:v>
                </c:pt>
                <c:pt idx="30023">
                  <c:v>0.27990810887050627</c:v>
                </c:pt>
                <c:pt idx="30024">
                  <c:v>0.27992202516246439</c:v>
                </c:pt>
                <c:pt idx="30025">
                  <c:v>0.27993362192449361</c:v>
                </c:pt>
                <c:pt idx="30026">
                  <c:v>0.27994251268430737</c:v>
                </c:pt>
                <c:pt idx="30027">
                  <c:v>0.27995294956235917</c:v>
                </c:pt>
                <c:pt idx="30028">
                  <c:v>0.27996570559871847</c:v>
                </c:pt>
                <c:pt idx="30029">
                  <c:v>0.27997923455038526</c:v>
                </c:pt>
                <c:pt idx="30030">
                  <c:v>0.27999005757993695</c:v>
                </c:pt>
                <c:pt idx="30031">
                  <c:v>0.27999933436917845</c:v>
                </c:pt>
                <c:pt idx="30032">
                  <c:v>0.28000938412707621</c:v>
                </c:pt>
                <c:pt idx="30033">
                  <c:v>0.28002175292122694</c:v>
                </c:pt>
                <c:pt idx="30034">
                  <c:v>0.28003450807996438</c:v>
                </c:pt>
                <c:pt idx="30035">
                  <c:v>0.28004687656336796</c:v>
                </c:pt>
                <c:pt idx="30036">
                  <c:v>0.28005808536931553</c:v>
                </c:pt>
                <c:pt idx="30037">
                  <c:v>0.28006968055360348</c:v>
                </c:pt>
                <c:pt idx="30038">
                  <c:v>0.28008282159993264</c:v>
                </c:pt>
                <c:pt idx="30039">
                  <c:v>0.28009557597975804</c:v>
                </c:pt>
                <c:pt idx="30040">
                  <c:v>0.28010601126043688</c:v>
                </c:pt>
                <c:pt idx="30041">
                  <c:v>0.28011412751456927</c:v>
                </c:pt>
                <c:pt idx="30042">
                  <c:v>0.28012147073535587</c:v>
                </c:pt>
                <c:pt idx="30043">
                  <c:v>0.28012842742109817</c:v>
                </c:pt>
                <c:pt idx="30044">
                  <c:v>0.28013731644911943</c:v>
                </c:pt>
                <c:pt idx="30045">
                  <c:v>0.28014852424139525</c:v>
                </c:pt>
                <c:pt idx="30046">
                  <c:v>0.28016050484595634</c:v>
                </c:pt>
                <c:pt idx="30047">
                  <c:v>0.28017248530698408</c:v>
                </c:pt>
                <c:pt idx="30048">
                  <c:v>0.28018485208394711</c:v>
                </c:pt>
                <c:pt idx="30049">
                  <c:v>0.28019915097916409</c:v>
                </c:pt>
                <c:pt idx="30050">
                  <c:v>0.28021460901427087</c:v>
                </c:pt>
                <c:pt idx="30051">
                  <c:v>0.28022890748400614</c:v>
                </c:pt>
                <c:pt idx="30052">
                  <c:v>0.28024088712557138</c:v>
                </c:pt>
                <c:pt idx="30053">
                  <c:v>0.28025170732363502</c:v>
                </c:pt>
                <c:pt idx="30054">
                  <c:v>0.28026291383392232</c:v>
                </c:pt>
                <c:pt idx="30055">
                  <c:v>0.28027643876529784</c:v>
                </c:pt>
                <c:pt idx="30056">
                  <c:v>0.28028957709490676</c:v>
                </c:pt>
                <c:pt idx="30057">
                  <c:v>0.28030078318081636</c:v>
                </c:pt>
                <c:pt idx="30058">
                  <c:v>0.28031044349891482</c:v>
                </c:pt>
                <c:pt idx="30059">
                  <c:v>0.2803216493509974</c:v>
                </c:pt>
                <c:pt idx="30060">
                  <c:v>0.28033362788160632</c:v>
                </c:pt>
                <c:pt idx="30061">
                  <c:v>0.28034560626873217</c:v>
                </c:pt>
                <c:pt idx="30062">
                  <c:v>0.28035835729736397</c:v>
                </c:pt>
                <c:pt idx="30063">
                  <c:v>0.28037072177591743</c:v>
                </c:pt>
                <c:pt idx="30064">
                  <c:v>0.28038154056924336</c:v>
                </c:pt>
                <c:pt idx="30065">
                  <c:v>0.28039274562465538</c:v>
                </c:pt>
                <c:pt idx="30066">
                  <c:v>0.28040472330367128</c:v>
                </c:pt>
                <c:pt idx="30067">
                  <c:v>0.28041476898835416</c:v>
                </c:pt>
                <c:pt idx="30068">
                  <c:v>0.28042288273692706</c:v>
                </c:pt>
                <c:pt idx="30069">
                  <c:v>0.28043215551182776</c:v>
                </c:pt>
                <c:pt idx="30070">
                  <c:v>0.28044220092094124</c:v>
                </c:pt>
                <c:pt idx="30071">
                  <c:v>0.28045224622914477</c:v>
                </c:pt>
                <c:pt idx="30072">
                  <c:v>0.28046151873176983</c:v>
                </c:pt>
                <c:pt idx="30073">
                  <c:v>0.28047001845031344</c:v>
                </c:pt>
                <c:pt idx="30074">
                  <c:v>0.28048006347908716</c:v>
                </c:pt>
                <c:pt idx="30075">
                  <c:v>0.28049088108953873</c:v>
                </c:pt>
                <c:pt idx="30076">
                  <c:v>0.28050053957141435</c:v>
                </c:pt>
                <c:pt idx="30077">
                  <c:v>0.28050981162625277</c:v>
                </c:pt>
                <c:pt idx="30078">
                  <c:v>0.28051792460371339</c:v>
                </c:pt>
                <c:pt idx="30079">
                  <c:v>0.28052603751535471</c:v>
                </c:pt>
                <c:pt idx="30080">
                  <c:v>0.28053646830503681</c:v>
                </c:pt>
                <c:pt idx="30081">
                  <c:v>0.2805484442627223</c:v>
                </c:pt>
                <c:pt idx="30082">
                  <c:v>0.28055926113348706</c:v>
                </c:pt>
                <c:pt idx="30083">
                  <c:v>0.28056930526585966</c:v>
                </c:pt>
                <c:pt idx="30084">
                  <c:v>0.28057857668312286</c:v>
                </c:pt>
                <c:pt idx="30085">
                  <c:v>0.28058630279851332</c:v>
                </c:pt>
                <c:pt idx="30086">
                  <c:v>0.28059325625132697</c:v>
                </c:pt>
                <c:pt idx="30087">
                  <c:v>0.28059982335681227</c:v>
                </c:pt>
                <c:pt idx="30088">
                  <c:v>0.2806071630119063</c:v>
                </c:pt>
                <c:pt idx="30089">
                  <c:v>0.28061604778547128</c:v>
                </c:pt>
                <c:pt idx="30090">
                  <c:v>0.28062531876937741</c:v>
                </c:pt>
                <c:pt idx="30091">
                  <c:v>0.28063304452364279</c:v>
                </c:pt>
                <c:pt idx="30092">
                  <c:v>0.28063845251611447</c:v>
                </c:pt>
                <c:pt idx="30093">
                  <c:v>0.28064308791495662</c:v>
                </c:pt>
                <c:pt idx="30094">
                  <c:v>0.28064810957278707</c:v>
                </c:pt>
                <c:pt idx="30095">
                  <c:v>0.28065467631805552</c:v>
                </c:pt>
                <c:pt idx="30096">
                  <c:v>0.28066394694384594</c:v>
                </c:pt>
                <c:pt idx="30097">
                  <c:v>0.28067167239968654</c:v>
                </c:pt>
                <c:pt idx="30098">
                  <c:v>0.28067785272138729</c:v>
                </c:pt>
                <c:pt idx="30099">
                  <c:v>0.28068480553764558</c:v>
                </c:pt>
                <c:pt idx="30100">
                  <c:v>0.28069330335853326</c:v>
                </c:pt>
                <c:pt idx="30101">
                  <c:v>0.28070102858758611</c:v>
                </c:pt>
                <c:pt idx="30102">
                  <c:v>0.280706822470212</c:v>
                </c:pt>
                <c:pt idx="30103">
                  <c:v>0.28071261631926925</c:v>
                </c:pt>
                <c:pt idx="30104">
                  <c:v>0.28072034139912688</c:v>
                </c:pt>
                <c:pt idx="30105">
                  <c:v>0.28072729391997614</c:v>
                </c:pt>
                <c:pt idx="30106">
                  <c:v>0.2807334738979288</c:v>
                </c:pt>
                <c:pt idx="30107">
                  <c:v>0.28074042632747448</c:v>
                </c:pt>
                <c:pt idx="30108">
                  <c:v>0.28074815119250185</c:v>
                </c:pt>
                <c:pt idx="30109">
                  <c:v>0.28075664847510923</c:v>
                </c:pt>
                <c:pt idx="30110">
                  <c:v>0.28076360074353823</c:v>
                </c:pt>
                <c:pt idx="30111">
                  <c:v>0.2807690080300112</c:v>
                </c:pt>
                <c:pt idx="30112">
                  <c:v>0.28077518775017801</c:v>
                </c:pt>
                <c:pt idx="30113">
                  <c:v>0.28078368480305277</c:v>
                </c:pt>
                <c:pt idx="30114">
                  <c:v>0.28079295423293626</c:v>
                </c:pt>
                <c:pt idx="30115">
                  <c:v>0.28080145113485067</c:v>
                </c:pt>
                <c:pt idx="30116">
                  <c:v>0.28080878931022119</c:v>
                </c:pt>
                <c:pt idx="30117">
                  <c:v>0.28081728607758721</c:v>
                </c:pt>
                <c:pt idx="30118">
                  <c:v>0.28082578277275927</c:v>
                </c:pt>
                <c:pt idx="30119">
                  <c:v>0.2808327345605654</c:v>
                </c:pt>
                <c:pt idx="30120">
                  <c:v>0.28083852768015477</c:v>
                </c:pt>
                <c:pt idx="30121">
                  <c:v>0.28084586558345737</c:v>
                </c:pt>
                <c:pt idx="30122">
                  <c:v>0.28085629303763127</c:v>
                </c:pt>
                <c:pt idx="30123">
                  <c:v>0.28086826516574498</c:v>
                </c:pt>
                <c:pt idx="30124">
                  <c:v>0.28087869238635177</c:v>
                </c:pt>
                <c:pt idx="30125">
                  <c:v>0.28088525761762051</c:v>
                </c:pt>
                <c:pt idx="30126">
                  <c:v>0.28088873331084335</c:v>
                </c:pt>
                <c:pt idx="30127">
                  <c:v>0.2808922089919843</c:v>
                </c:pt>
                <c:pt idx="30128">
                  <c:v>0.28089800176704255</c:v>
                </c:pt>
                <c:pt idx="30129">
                  <c:v>0.28090649777642834</c:v>
                </c:pt>
                <c:pt idx="30130">
                  <c:v>0.28091499371363265</c:v>
                </c:pt>
                <c:pt idx="30131">
                  <c:v>0.28092271723027357</c:v>
                </c:pt>
                <c:pt idx="30132">
                  <c:v>0.2809300545158287</c:v>
                </c:pt>
                <c:pt idx="30133">
                  <c:v>0.28093739174754945</c:v>
                </c:pt>
                <c:pt idx="30134">
                  <c:v>0.280945501256818</c:v>
                </c:pt>
                <c:pt idx="30135">
                  <c:v>0.28095399686265915</c:v>
                </c:pt>
                <c:pt idx="30136">
                  <c:v>0.28096249239632531</c:v>
                </c:pt>
                <c:pt idx="30137">
                  <c:v>0.28097214632424816</c:v>
                </c:pt>
                <c:pt idx="30138">
                  <c:v>0.28098102785562501</c:v>
                </c:pt>
                <c:pt idx="30139">
                  <c:v>0.28098720626571139</c:v>
                </c:pt>
                <c:pt idx="30140">
                  <c:v>0.28099261234322381</c:v>
                </c:pt>
                <c:pt idx="30141">
                  <c:v>0.28099917682662662</c:v>
                </c:pt>
                <c:pt idx="30142">
                  <c:v>0.28100651355119999</c:v>
                </c:pt>
                <c:pt idx="30143">
                  <c:v>0.28101114724425003</c:v>
                </c:pt>
                <c:pt idx="30144">
                  <c:v>0.28101578091582841</c:v>
                </c:pt>
                <c:pt idx="30145">
                  <c:v>0.28102080070247604</c:v>
                </c:pt>
                <c:pt idx="30146">
                  <c:v>0.28102543432932342</c:v>
                </c:pt>
                <c:pt idx="30147">
                  <c:v>0.28103006793470137</c:v>
                </c:pt>
                <c:pt idx="30148">
                  <c:v>0.28103585991123026</c:v>
                </c:pt>
                <c:pt idx="30149">
                  <c:v>0.28104010733936458</c:v>
                </c:pt>
                <c:pt idx="30150">
                  <c:v>0.28104319636667585</c:v>
                </c:pt>
                <c:pt idx="30151">
                  <c:v>0.28104898826716662</c:v>
                </c:pt>
                <c:pt idx="30152">
                  <c:v>0.28105478013411145</c:v>
                </c:pt>
                <c:pt idx="30153">
                  <c:v>0.28105864136010461</c:v>
                </c:pt>
                <c:pt idx="30154">
                  <c:v>0.28106288869147733</c:v>
                </c:pt>
                <c:pt idx="30155">
                  <c:v>0.28106713600481031</c:v>
                </c:pt>
                <c:pt idx="30156">
                  <c:v>0.28107254165023482</c:v>
                </c:pt>
                <c:pt idx="30157">
                  <c:v>0.2810794917228443</c:v>
                </c:pt>
                <c:pt idx="30158">
                  <c:v>0.28108644174714975</c:v>
                </c:pt>
                <c:pt idx="30159">
                  <c:v>0.28109068896044698</c:v>
                </c:pt>
                <c:pt idx="30160">
                  <c:v>0.28109261950598208</c:v>
                </c:pt>
                <c:pt idx="30161">
                  <c:v>0.28109377783151435</c:v>
                </c:pt>
                <c:pt idx="30162">
                  <c:v>0.28109763890693179</c:v>
                </c:pt>
                <c:pt idx="30163">
                  <c:v>0.28110497490915493</c:v>
                </c:pt>
                <c:pt idx="30164">
                  <c:v>0.28111424136135432</c:v>
                </c:pt>
                <c:pt idx="30165">
                  <c:v>0.28112312163080522</c:v>
                </c:pt>
                <c:pt idx="30166">
                  <c:v>0.28113045744608883</c:v>
                </c:pt>
                <c:pt idx="30167">
                  <c:v>0.28113509056485758</c:v>
                </c:pt>
                <c:pt idx="30168">
                  <c:v>0.28113933757153786</c:v>
                </c:pt>
                <c:pt idx="30169">
                  <c:v>0.28114319847105029</c:v>
                </c:pt>
                <c:pt idx="30170">
                  <c:v>0.28114821761813125</c:v>
                </c:pt>
                <c:pt idx="30171">
                  <c:v>0.28115285065461598</c:v>
                </c:pt>
                <c:pt idx="30172">
                  <c:v>0.28115632541789298</c:v>
                </c:pt>
                <c:pt idx="30173">
                  <c:v>0.28116018625181782</c:v>
                </c:pt>
                <c:pt idx="30174">
                  <c:v>0.28116597747475613</c:v>
                </c:pt>
                <c:pt idx="30175">
                  <c:v>0.28117369905317008</c:v>
                </c:pt>
                <c:pt idx="30176">
                  <c:v>0.2811818066463363</c:v>
                </c:pt>
                <c:pt idx="30177">
                  <c:v>0.28119030024486635</c:v>
                </c:pt>
                <c:pt idx="30178">
                  <c:v>0.28119917983892168</c:v>
                </c:pt>
                <c:pt idx="30179">
                  <c:v>0.28120767328989243</c:v>
                </c:pt>
                <c:pt idx="30180">
                  <c:v>0.28121346423782995</c:v>
                </c:pt>
                <c:pt idx="30181">
                  <c:v>0.28121655272968432</c:v>
                </c:pt>
                <c:pt idx="30182">
                  <c:v>0.28121809697203481</c:v>
                </c:pt>
                <c:pt idx="30183">
                  <c:v>0.28122079939041011</c:v>
                </c:pt>
                <c:pt idx="30184">
                  <c:v>0.28122581814801612</c:v>
                </c:pt>
                <c:pt idx="30185">
                  <c:v>0.28123122293573111</c:v>
                </c:pt>
                <c:pt idx="30186">
                  <c:v>0.2812343113727393</c:v>
                </c:pt>
                <c:pt idx="30187">
                  <c:v>0.28123662769423535</c:v>
                </c:pt>
                <c:pt idx="30188">
                  <c:v>0.28124087426971034</c:v>
                </c:pt>
                <c:pt idx="30189">
                  <c:v>0.28124627897605131</c:v>
                </c:pt>
                <c:pt idx="30190">
                  <c:v>0.28125168365318154</c:v>
                </c:pt>
                <c:pt idx="30191">
                  <c:v>0.2812574743462638</c:v>
                </c:pt>
                <c:pt idx="30192">
                  <c:v>0.28126365104859175</c:v>
                </c:pt>
                <c:pt idx="30193">
                  <c:v>0.28127175791249981</c:v>
                </c:pt>
                <c:pt idx="30194">
                  <c:v>0.28127909263750089</c:v>
                </c:pt>
                <c:pt idx="30195">
                  <c:v>0.28128295299747202</c:v>
                </c:pt>
                <c:pt idx="30196">
                  <c:v>0.28128488317186939</c:v>
                </c:pt>
                <c:pt idx="30197">
                  <c:v>0.2812883574763948</c:v>
                </c:pt>
                <c:pt idx="30198">
                  <c:v>0.28129298986365375</c:v>
                </c:pt>
                <c:pt idx="30199">
                  <c:v>0.2812972361997888</c:v>
                </c:pt>
                <c:pt idx="30200">
                  <c:v>0.28129993840430523</c:v>
                </c:pt>
                <c:pt idx="30201">
                  <c:v>0.28130186854591827</c:v>
                </c:pt>
                <c:pt idx="30202">
                  <c:v>0.28130418471093571</c:v>
                </c:pt>
                <c:pt idx="30203">
                  <c:v>0.28130920305007012</c:v>
                </c:pt>
                <c:pt idx="30204">
                  <c:v>0.2813165375004274</c:v>
                </c:pt>
                <c:pt idx="30205">
                  <c:v>0.28132387189699104</c:v>
                </c:pt>
                <c:pt idx="30206">
                  <c:v>0.28132811810199332</c:v>
                </c:pt>
                <c:pt idx="30207">
                  <c:v>0.28133004818921581</c:v>
                </c:pt>
                <c:pt idx="30208">
                  <c:v>0.28133236428896596</c:v>
                </c:pt>
                <c:pt idx="30209">
                  <c:v>0.28133506639856037</c:v>
                </c:pt>
                <c:pt idx="30210">
                  <c:v>0.28133738248668749</c:v>
                </c:pt>
                <c:pt idx="30211">
                  <c:v>0.2813400845827228</c:v>
                </c:pt>
                <c:pt idx="30212">
                  <c:v>0.28134124262164545</c:v>
                </c:pt>
                <c:pt idx="30213">
                  <c:v>0.28134201464684933</c:v>
                </c:pt>
                <c:pt idx="30214">
                  <c:v>0.28134394470725038</c:v>
                </c:pt>
                <c:pt idx="30215">
                  <c:v>0.28134433071888348</c:v>
                </c:pt>
                <c:pt idx="30216">
                  <c:v>0.28134317268353676</c:v>
                </c:pt>
                <c:pt idx="30217">
                  <c:v>0.28134433071888348</c:v>
                </c:pt>
                <c:pt idx="30218">
                  <c:v>0.28134819082702095</c:v>
                </c:pt>
                <c:pt idx="30219">
                  <c:v>0.28135359495337986</c:v>
                </c:pt>
                <c:pt idx="30220">
                  <c:v>0.28135822703844415</c:v>
                </c:pt>
                <c:pt idx="30221">
                  <c:v>0.28136208709294019</c:v>
                </c:pt>
                <c:pt idx="30222">
                  <c:v>0.28136594713253632</c:v>
                </c:pt>
                <c:pt idx="30223">
                  <c:v>0.28137019315888323</c:v>
                </c:pt>
                <c:pt idx="30224">
                  <c:v>0.28137289516626257</c:v>
                </c:pt>
                <c:pt idx="30225">
                  <c:v>0.2813771411631073</c:v>
                </c:pt>
                <c:pt idx="30226">
                  <c:v>0.28138331712633546</c:v>
                </c:pt>
                <c:pt idx="30227">
                  <c:v>0.28138910705722148</c:v>
                </c:pt>
                <c:pt idx="30228">
                  <c:v>0.28139412497020577</c:v>
                </c:pt>
                <c:pt idx="30229">
                  <c:v>0.28139875686753485</c:v>
                </c:pt>
                <c:pt idx="30230">
                  <c:v>0.28140223077645232</c:v>
                </c:pt>
                <c:pt idx="30231">
                  <c:v>0.28140570467330195</c:v>
                </c:pt>
                <c:pt idx="30232">
                  <c:v>0.28140995053084095</c:v>
                </c:pt>
                <c:pt idx="30233">
                  <c:v>0.28141381038568747</c:v>
                </c:pt>
                <c:pt idx="30234">
                  <c:v>0.28141612629144391</c:v>
                </c:pt>
                <c:pt idx="30235">
                  <c:v>0.28141844219183682</c:v>
                </c:pt>
                <c:pt idx="30236">
                  <c:v>0.2814238459385634</c:v>
                </c:pt>
                <c:pt idx="30237">
                  <c:v>0.28143156552609011</c:v>
                </c:pt>
                <c:pt idx="30238">
                  <c:v>0.28143889907904468</c:v>
                </c:pt>
                <c:pt idx="30239">
                  <c:v>0.2814443027152283</c:v>
                </c:pt>
                <c:pt idx="30240">
                  <c:v>0.28144816243748277</c:v>
                </c:pt>
                <c:pt idx="30241">
                  <c:v>0.28145086423419696</c:v>
                </c:pt>
                <c:pt idx="30242">
                  <c:v>0.28145318005414188</c:v>
                </c:pt>
                <c:pt idx="30243">
                  <c:v>0.28145665377400397</c:v>
                </c:pt>
                <c:pt idx="30244">
                  <c:v>0.28146089941522595</c:v>
                </c:pt>
                <c:pt idx="30245">
                  <c:v>0.28146398714297505</c:v>
                </c:pt>
                <c:pt idx="30246">
                  <c:v>0.28146553100327382</c:v>
                </c:pt>
                <c:pt idx="30247">
                  <c:v>0.28146630293252967</c:v>
                </c:pt>
                <c:pt idx="30248">
                  <c:v>0.281467460825296</c:v>
                </c:pt>
                <c:pt idx="30249">
                  <c:v>0.28146977660680672</c:v>
                </c:pt>
                <c:pt idx="30250">
                  <c:v>0.28147325026901732</c:v>
                </c:pt>
                <c:pt idx="30251">
                  <c:v>0.28147903967922128</c:v>
                </c:pt>
                <c:pt idx="30252">
                  <c:v>0.28148444309850501</c:v>
                </c:pt>
                <c:pt idx="30253">
                  <c:v>0.28148830266583208</c:v>
                </c:pt>
                <c:pt idx="30254">
                  <c:v>0.28149177626368982</c:v>
                </c:pt>
                <c:pt idx="30255">
                  <c:v>0.28149679366151681</c:v>
                </c:pt>
                <c:pt idx="30256">
                  <c:v>0.2815041267361339</c:v>
                </c:pt>
                <c:pt idx="30257">
                  <c:v>0.28151184570395382</c:v>
                </c:pt>
                <c:pt idx="30258">
                  <c:v>0.28151879272404962</c:v>
                </c:pt>
                <c:pt idx="30259">
                  <c:v>0.28152303810146012</c:v>
                </c:pt>
                <c:pt idx="30260">
                  <c:v>0.28152458187059592</c:v>
                </c:pt>
                <c:pt idx="30261">
                  <c:v>0.28152419592853545</c:v>
                </c:pt>
                <c:pt idx="30262">
                  <c:v>0.2815234240439673</c:v>
                </c:pt>
                <c:pt idx="30263">
                  <c:v>0.28152419592853545</c:v>
                </c:pt>
                <c:pt idx="30264">
                  <c:v>0.28152766940171681</c:v>
                </c:pt>
                <c:pt idx="30265">
                  <c:v>0.28153230068052493</c:v>
                </c:pt>
                <c:pt idx="30266">
                  <c:v>0.2815361600631473</c:v>
                </c:pt>
                <c:pt idx="30267">
                  <c:v>0.28154001943087481</c:v>
                </c:pt>
                <c:pt idx="30268">
                  <c:v>0.28154542252067022</c:v>
                </c:pt>
                <c:pt idx="30269">
                  <c:v>0.28155082558127281</c:v>
                </c:pt>
                <c:pt idx="30270">
                  <c:v>0.28155661454237968</c:v>
                </c:pt>
                <c:pt idx="30271">
                  <c:v>0.28156317532445646</c:v>
                </c:pt>
                <c:pt idx="30272">
                  <c:v>0.28157050791230986</c:v>
                </c:pt>
                <c:pt idx="30273">
                  <c:v>0.28157745452489041</c:v>
                </c:pt>
                <c:pt idx="30274">
                  <c:v>0.28158324333184664</c:v>
                </c:pt>
                <c:pt idx="30275">
                  <c:v>0.28158633068185446</c:v>
                </c:pt>
                <c:pt idx="30276">
                  <c:v>0.28158748843564996</c:v>
                </c:pt>
                <c:pt idx="30277">
                  <c:v>0.28158826027076928</c:v>
                </c:pt>
                <c:pt idx="30278">
                  <c:v>0.28159057577255187</c:v>
                </c:pt>
                <c:pt idx="30279">
                  <c:v>0.28159520676003225</c:v>
                </c:pt>
                <c:pt idx="30280">
                  <c:v>0.28159945181305018</c:v>
                </c:pt>
                <c:pt idx="30281">
                  <c:v>0.28160369684804748</c:v>
                </c:pt>
                <c:pt idx="30282">
                  <c:v>0.281609485503094</c:v>
                </c:pt>
                <c:pt idx="30283">
                  <c:v>0.28161566003154337</c:v>
                </c:pt>
                <c:pt idx="30284">
                  <c:v>0.28162144861733979</c:v>
                </c:pt>
                <c:pt idx="30285">
                  <c:v>0.28162685126718556</c:v>
                </c:pt>
                <c:pt idx="30286">
                  <c:v>0.2816326397882008</c:v>
                </c:pt>
                <c:pt idx="30287">
                  <c:v>0.28163804237758477</c:v>
                </c:pt>
                <c:pt idx="30288">
                  <c:v>0.28164074366133124</c:v>
                </c:pt>
                <c:pt idx="30289">
                  <c:v>0.28164228724876766</c:v>
                </c:pt>
                <c:pt idx="30290">
                  <c:v>0.28164460262545427</c:v>
                </c:pt>
                <c:pt idx="30291">
                  <c:v>0.28164768978603033</c:v>
                </c:pt>
                <c:pt idx="30292">
                  <c:v>0.2816515487233483</c:v>
                </c:pt>
                <c:pt idx="30293">
                  <c:v>0.281655793537199</c:v>
                </c:pt>
                <c:pt idx="30294">
                  <c:v>0.28166042422266813</c:v>
                </c:pt>
                <c:pt idx="30295">
                  <c:v>0.28166621254934937</c:v>
                </c:pt>
                <c:pt idx="30296">
                  <c:v>0.28167238672754735</c:v>
                </c:pt>
                <c:pt idx="30297">
                  <c:v>0.28167701733617878</c:v>
                </c:pt>
                <c:pt idx="30298">
                  <c:v>0.28168049027858133</c:v>
                </c:pt>
                <c:pt idx="30299">
                  <c:v>0.28168357732836896</c:v>
                </c:pt>
                <c:pt idx="30300">
                  <c:v>0.28168782200626602</c:v>
                </c:pt>
                <c:pt idx="30301">
                  <c:v>0.28169322429753174</c:v>
                </c:pt>
                <c:pt idx="30302">
                  <c:v>0.28170055593185583</c:v>
                </c:pt>
                <c:pt idx="30303">
                  <c:v>0.28170557228226423</c:v>
                </c:pt>
                <c:pt idx="30304">
                  <c:v>0.28170788751242681</c:v>
                </c:pt>
                <c:pt idx="30305">
                  <c:v>0.28171136034762073</c:v>
                </c:pt>
                <c:pt idx="30306">
                  <c:v>0.28171560490758996</c:v>
                </c:pt>
                <c:pt idx="30307">
                  <c:v>0.28172139291487774</c:v>
                </c:pt>
                <c:pt idx="30308">
                  <c:v>0.28172833847940132</c:v>
                </c:pt>
                <c:pt idx="30309">
                  <c:v>0.28173644157704197</c:v>
                </c:pt>
                <c:pt idx="30310">
                  <c:v>0.28174338703704582</c:v>
                </c:pt>
                <c:pt idx="30311">
                  <c:v>0.28174840317260352</c:v>
                </c:pt>
                <c:pt idx="30312">
                  <c:v>0.28175303342924685</c:v>
                </c:pt>
                <c:pt idx="30313">
                  <c:v>0.28175727781233628</c:v>
                </c:pt>
                <c:pt idx="30314">
                  <c:v>0.28176113632678484</c:v>
                </c:pt>
                <c:pt idx="30315">
                  <c:v>0.28176538067548307</c:v>
                </c:pt>
                <c:pt idx="30316">
                  <c:v>0.28177271178080393</c:v>
                </c:pt>
                <c:pt idx="30317">
                  <c:v>0.28178081451889236</c:v>
                </c:pt>
                <c:pt idx="30318">
                  <c:v>0.28178814551106696</c:v>
                </c:pt>
                <c:pt idx="30319">
                  <c:v>0.28179393309850526</c:v>
                </c:pt>
                <c:pt idx="30320">
                  <c:v>0.28179701979810939</c:v>
                </c:pt>
                <c:pt idx="30321">
                  <c:v>0.28179933481656</c:v>
                </c:pt>
                <c:pt idx="30322">
                  <c:v>0.28180242149949153</c:v>
                </c:pt>
                <c:pt idx="30323">
                  <c:v>0.28180473650543697</c:v>
                </c:pt>
                <c:pt idx="30324">
                  <c:v>0.2818066656729652</c:v>
                </c:pt>
                <c:pt idx="30325">
                  <c:v>0.2818105239968553</c:v>
                </c:pt>
                <c:pt idx="30326">
                  <c:v>0.28181708311330339</c:v>
                </c:pt>
                <c:pt idx="30327">
                  <c:v>0.28182711461995097</c:v>
                </c:pt>
                <c:pt idx="30328">
                  <c:v>0.28183714602596777</c:v>
                </c:pt>
                <c:pt idx="30329">
                  <c:v>0.28184486242366058</c:v>
                </c:pt>
                <c:pt idx="30330">
                  <c:v>0.28185219294631692</c:v>
                </c:pt>
                <c:pt idx="30331">
                  <c:v>0.28185913760242348</c:v>
                </c:pt>
                <c:pt idx="30332">
                  <c:v>0.28186762544994803</c:v>
                </c:pt>
                <c:pt idx="30333">
                  <c:v>0.28187649903169426</c:v>
                </c:pt>
                <c:pt idx="30334">
                  <c:v>0.28188691574457736</c:v>
                </c:pt>
                <c:pt idx="30335">
                  <c:v>0.28189733234895281</c:v>
                </c:pt>
                <c:pt idx="30336">
                  <c:v>0.28190466248698931</c:v>
                </c:pt>
                <c:pt idx="30337">
                  <c:v>0.28191122098600335</c:v>
                </c:pt>
                <c:pt idx="30338">
                  <c:v>0.28191777944200413</c:v>
                </c:pt>
                <c:pt idx="30339">
                  <c:v>0.28192279470286463</c:v>
                </c:pt>
                <c:pt idx="30340">
                  <c:v>0.28192703836548438</c:v>
                </c:pt>
                <c:pt idx="30341">
                  <c:v>0.28193321093351176</c:v>
                </c:pt>
                <c:pt idx="30342">
                  <c:v>0.28194092658996794</c:v>
                </c:pt>
                <c:pt idx="30343">
                  <c:v>0.28194748485114884</c:v>
                </c:pt>
                <c:pt idx="30344">
                  <c:v>0.28195211418608696</c:v>
                </c:pt>
                <c:pt idx="30345">
                  <c:v>0.28195635772428762</c:v>
                </c:pt>
                <c:pt idx="30346">
                  <c:v>0.28196137279167188</c:v>
                </c:pt>
                <c:pt idx="30347">
                  <c:v>0.28196831668960604</c:v>
                </c:pt>
                <c:pt idx="30348">
                  <c:v>0.28197641784292105</c:v>
                </c:pt>
                <c:pt idx="30349">
                  <c:v>0.28198490469505133</c:v>
                </c:pt>
                <c:pt idx="30350">
                  <c:v>0.28199377723617552</c:v>
                </c:pt>
                <c:pt idx="30351">
                  <c:v>0.28200110666729405</c:v>
                </c:pt>
                <c:pt idx="30352">
                  <c:v>0.28200689302233617</c:v>
                </c:pt>
                <c:pt idx="30353">
                  <c:v>0.28201460811030932</c:v>
                </c:pt>
                <c:pt idx="30354">
                  <c:v>0.28202309463833175</c:v>
                </c:pt>
                <c:pt idx="30355">
                  <c:v>0.28203158109433385</c:v>
                </c:pt>
                <c:pt idx="30356">
                  <c:v>0.28204199619190501</c:v>
                </c:pt>
                <c:pt idx="30357">
                  <c:v>0.28205318265736207</c:v>
                </c:pt>
                <c:pt idx="30358">
                  <c:v>0.2820628260616303</c:v>
                </c:pt>
                <c:pt idx="30359">
                  <c:v>0.28207015498667981</c:v>
                </c:pt>
                <c:pt idx="30360">
                  <c:v>0.28207748385801634</c:v>
                </c:pt>
                <c:pt idx="30361">
                  <c:v>0.28208596985246159</c:v>
                </c:pt>
                <c:pt idx="30362">
                  <c:v>0.28209522721881741</c:v>
                </c:pt>
                <c:pt idx="30363">
                  <c:v>0.28210409878115933</c:v>
                </c:pt>
                <c:pt idx="30364">
                  <c:v>0.28211219883456223</c:v>
                </c:pt>
                <c:pt idx="30365">
                  <c:v>0.28211991311013734</c:v>
                </c:pt>
                <c:pt idx="30366">
                  <c:v>0.282128784453481</c:v>
                </c:pt>
                <c:pt idx="30367">
                  <c:v>0.28213958424350194</c:v>
                </c:pt>
                <c:pt idx="30368">
                  <c:v>0.28215154101783446</c:v>
                </c:pt>
                <c:pt idx="30369">
                  <c:v>0.28216349764920423</c:v>
                </c:pt>
                <c:pt idx="30370">
                  <c:v>0.2821735256814113</c:v>
                </c:pt>
                <c:pt idx="30371">
                  <c:v>0.28218085379519897</c:v>
                </c:pt>
                <c:pt idx="30372">
                  <c:v>0.28218741048306889</c:v>
                </c:pt>
                <c:pt idx="30373">
                  <c:v>0.28219473849510829</c:v>
                </c:pt>
                <c:pt idx="30374">
                  <c:v>0.2822032234945937</c:v>
                </c:pt>
                <c:pt idx="30375">
                  <c:v>0.28221209409889597</c:v>
                </c:pt>
                <c:pt idx="30376">
                  <c:v>0.28222057895112068</c:v>
                </c:pt>
                <c:pt idx="30377">
                  <c:v>0.28222906373135331</c:v>
                </c:pt>
                <c:pt idx="30378">
                  <c:v>0.28223677710545741</c:v>
                </c:pt>
                <c:pt idx="30379">
                  <c:v>0.28224564741212455</c:v>
                </c:pt>
                <c:pt idx="30380">
                  <c:v>0.28225490330041286</c:v>
                </c:pt>
                <c:pt idx="30381">
                  <c:v>0.28226454475961282</c:v>
                </c:pt>
                <c:pt idx="30382">
                  <c:v>0.28227341481997736</c:v>
                </c:pt>
                <c:pt idx="30383">
                  <c:v>0.28228228480166506</c:v>
                </c:pt>
                <c:pt idx="30384">
                  <c:v>0.28228922647158355</c:v>
                </c:pt>
                <c:pt idx="30385">
                  <c:v>0.2822965537375553</c:v>
                </c:pt>
                <c:pt idx="30386">
                  <c:v>0.28230503787318578</c:v>
                </c:pt>
                <c:pt idx="30387">
                  <c:v>0.28231429321178114</c:v>
                </c:pt>
                <c:pt idx="30388">
                  <c:v>0.28232393409839546</c:v>
                </c:pt>
                <c:pt idx="30389">
                  <c:v>0.28233357489206445</c:v>
                </c:pt>
                <c:pt idx="30390">
                  <c:v>0.28234282996654486</c:v>
                </c:pt>
                <c:pt idx="30391">
                  <c:v>0.28235054246317975</c:v>
                </c:pt>
                <c:pt idx="30392">
                  <c:v>0.28235786927988893</c:v>
                </c:pt>
                <c:pt idx="30393">
                  <c:v>0.2823663528953278</c:v>
                </c:pt>
                <c:pt idx="30394">
                  <c:v>0.28237676450681998</c:v>
                </c:pt>
                <c:pt idx="30395">
                  <c:v>0.28238717600991142</c:v>
                </c:pt>
                <c:pt idx="30396">
                  <c:v>0.28239565937672789</c:v>
                </c:pt>
                <c:pt idx="30397">
                  <c:v>0.28240375706882792</c:v>
                </c:pt>
                <c:pt idx="30398">
                  <c:v>0.28241455388962755</c:v>
                </c:pt>
                <c:pt idx="30399">
                  <c:v>0.28242650737668168</c:v>
                </c:pt>
                <c:pt idx="30400">
                  <c:v>0.28243807513133368</c:v>
                </c:pt>
                <c:pt idx="30401">
                  <c:v>0.28244887158161552</c:v>
                </c:pt>
                <c:pt idx="30402">
                  <c:v>0.28245966791533489</c:v>
                </c:pt>
                <c:pt idx="30403">
                  <c:v>0.28246892182289418</c:v>
                </c:pt>
                <c:pt idx="30404">
                  <c:v>0.28247663334711154</c:v>
                </c:pt>
                <c:pt idx="30405">
                  <c:v>0.28248550152644541</c:v>
                </c:pt>
                <c:pt idx="30406">
                  <c:v>0.28249591189748841</c:v>
                </c:pt>
                <c:pt idx="30407">
                  <c:v>0.28250670772335951</c:v>
                </c:pt>
                <c:pt idx="30408">
                  <c:v>0.28251673231445296</c:v>
                </c:pt>
                <c:pt idx="30409">
                  <c:v>0.2825282990254589</c:v>
                </c:pt>
                <c:pt idx="30410">
                  <c:v>0.28254025115294706</c:v>
                </c:pt>
                <c:pt idx="30411">
                  <c:v>0.28255181759192166</c:v>
                </c:pt>
                <c:pt idx="30412">
                  <c:v>0.28256145618887368</c:v>
                </c:pt>
                <c:pt idx="30413">
                  <c:v>0.2825703236160188</c:v>
                </c:pt>
                <c:pt idx="30414">
                  <c:v>0.28257880542927655</c:v>
                </c:pt>
                <c:pt idx="30415">
                  <c:v>0.28258805823441857</c:v>
                </c:pt>
                <c:pt idx="30416">
                  <c:v>0.28259846753786877</c:v>
                </c:pt>
                <c:pt idx="30417">
                  <c:v>0.2826096477801443</c:v>
                </c:pt>
                <c:pt idx="30418">
                  <c:v>0.28262044237821932</c:v>
                </c:pt>
                <c:pt idx="30419">
                  <c:v>0.28263008031375031</c:v>
                </c:pt>
                <c:pt idx="30420">
                  <c:v>0.28263701956981585</c:v>
                </c:pt>
                <c:pt idx="30421">
                  <c:v>0.28264203122480536</c:v>
                </c:pt>
                <c:pt idx="30422">
                  <c:v>0.28264742836362744</c:v>
                </c:pt>
                <c:pt idx="30423">
                  <c:v>0.2826559095229248</c:v>
                </c:pt>
                <c:pt idx="30424">
                  <c:v>0.28266670362163698</c:v>
                </c:pt>
                <c:pt idx="30425">
                  <c:v>0.28267865409502041</c:v>
                </c:pt>
                <c:pt idx="30426">
                  <c:v>0.28268790597633281</c:v>
                </c:pt>
                <c:pt idx="30427">
                  <c:v>0.28269523032166627</c:v>
                </c:pt>
                <c:pt idx="30428">
                  <c:v>0.28270409656266382</c:v>
                </c:pt>
                <c:pt idx="30429">
                  <c:v>0.28271643207154395</c:v>
                </c:pt>
                <c:pt idx="30430">
                  <c:v>0.28272992386015294</c:v>
                </c:pt>
                <c:pt idx="30431">
                  <c:v>0.28274148810551053</c:v>
                </c:pt>
                <c:pt idx="30432">
                  <c:v>0.28275035393638626</c:v>
                </c:pt>
                <c:pt idx="30433">
                  <c:v>0.28275844875680001</c:v>
                </c:pt>
                <c:pt idx="30434">
                  <c:v>0.28276847082462286</c:v>
                </c:pt>
                <c:pt idx="30435">
                  <c:v>0.28278119099683052</c:v>
                </c:pt>
                <c:pt idx="30436">
                  <c:v>0.28279198374333409</c:v>
                </c:pt>
                <c:pt idx="30437">
                  <c:v>0.28279969277666372</c:v>
                </c:pt>
                <c:pt idx="30438">
                  <c:v>0.28280663085584951</c:v>
                </c:pt>
                <c:pt idx="30439">
                  <c:v>0.28281472522072615</c:v>
                </c:pt>
                <c:pt idx="30440">
                  <c:v>0.28282436128396293</c:v>
                </c:pt>
                <c:pt idx="30441">
                  <c:v>0.28283399725434638</c:v>
                </c:pt>
                <c:pt idx="30442">
                  <c:v>0.28284517486366756</c:v>
                </c:pt>
                <c:pt idx="30443">
                  <c:v>0.28285750863240877</c:v>
                </c:pt>
                <c:pt idx="30444">
                  <c:v>0.28286945682581288</c:v>
                </c:pt>
                <c:pt idx="30445">
                  <c:v>0.28287947778117256</c:v>
                </c:pt>
                <c:pt idx="30446">
                  <c:v>0.28288718614003988</c:v>
                </c:pt>
                <c:pt idx="30447">
                  <c:v>0.28289412361221783</c:v>
                </c:pt>
                <c:pt idx="30448">
                  <c:v>0.28290337350025585</c:v>
                </c:pt>
                <c:pt idx="30449">
                  <c:v>0.28291493573998522</c:v>
                </c:pt>
                <c:pt idx="30450">
                  <c:v>0.28292611244464955</c:v>
                </c:pt>
                <c:pt idx="30451">
                  <c:v>0.28293497663883532</c:v>
                </c:pt>
                <c:pt idx="30452">
                  <c:v>0.28294268456991112</c:v>
                </c:pt>
                <c:pt idx="30453">
                  <c:v>0.28295000704940304</c:v>
                </c:pt>
                <c:pt idx="30454">
                  <c:v>0.28295771486462662</c:v>
                </c:pt>
                <c:pt idx="30455">
                  <c:v>0.28296696416447437</c:v>
                </c:pt>
                <c:pt idx="30456">
                  <c:v>0.28297698414276939</c:v>
                </c:pt>
                <c:pt idx="30457">
                  <c:v>0.28298584788603182</c:v>
                </c:pt>
                <c:pt idx="30458">
                  <c:v>0.28299355542500676</c:v>
                </c:pt>
                <c:pt idx="30459">
                  <c:v>0.28299972141341484</c:v>
                </c:pt>
                <c:pt idx="30460">
                  <c:v>0.28300550199301838</c:v>
                </c:pt>
                <c:pt idx="30461">
                  <c:v>0.28301128253920682</c:v>
                </c:pt>
                <c:pt idx="30462">
                  <c:v>0.2830174484183105</c:v>
                </c:pt>
                <c:pt idx="30463">
                  <c:v>0.28302515571372822</c:v>
                </c:pt>
                <c:pt idx="30464">
                  <c:v>0.28303517510896542</c:v>
                </c:pt>
                <c:pt idx="30465">
                  <c:v>0.2830451944038152</c:v>
                </c:pt>
                <c:pt idx="30466">
                  <c:v>0.28305328683790981</c:v>
                </c:pt>
                <c:pt idx="30467">
                  <c:v>0.28306060850756631</c:v>
                </c:pt>
                <c:pt idx="30468">
                  <c:v>0.28306870081692442</c:v>
                </c:pt>
                <c:pt idx="30469">
                  <c:v>0.28307987580314414</c:v>
                </c:pt>
                <c:pt idx="30470">
                  <c:v>0.28309182133997374</c:v>
                </c:pt>
                <c:pt idx="30471">
                  <c:v>0.28310145473347703</c:v>
                </c:pt>
                <c:pt idx="30472">
                  <c:v>0.28311031737353831</c:v>
                </c:pt>
                <c:pt idx="30473">
                  <c:v>0.28311917993505392</c:v>
                </c:pt>
                <c:pt idx="30474">
                  <c:v>0.28312765709431131</c:v>
                </c:pt>
                <c:pt idx="30475">
                  <c:v>0.28313767546260432</c:v>
                </c:pt>
                <c:pt idx="30476">
                  <c:v>0.28314807904652345</c:v>
                </c:pt>
                <c:pt idx="30477">
                  <c:v>0.2831577118980923</c:v>
                </c:pt>
                <c:pt idx="30478">
                  <c:v>0.28316734465687005</c:v>
                </c:pt>
                <c:pt idx="30479">
                  <c:v>0.28317736262756832</c:v>
                </c:pt>
                <c:pt idx="30480">
                  <c:v>0.28318660989606065</c:v>
                </c:pt>
                <c:pt idx="30481">
                  <c:v>0.28319393058963804</c:v>
                </c:pt>
                <c:pt idx="30482">
                  <c:v>0.28320048063846531</c:v>
                </c:pt>
                <c:pt idx="30483">
                  <c:v>0.28320857181601838</c:v>
                </c:pt>
                <c:pt idx="30484">
                  <c:v>0.28321974523929938</c:v>
                </c:pt>
                <c:pt idx="30485">
                  <c:v>0.28323091853773574</c:v>
                </c:pt>
                <c:pt idx="30486">
                  <c:v>0.28324055059136088</c:v>
                </c:pt>
                <c:pt idx="30487">
                  <c:v>0.28324941199875692</c:v>
                </c:pt>
                <c:pt idx="30488">
                  <c:v>0.2832578880540933</c:v>
                </c:pt>
                <c:pt idx="30489">
                  <c:v>0.2832671345779782</c:v>
                </c:pt>
                <c:pt idx="30490">
                  <c:v>0.28327522521624326</c:v>
                </c:pt>
                <c:pt idx="30491">
                  <c:v>0.2832821599969424</c:v>
                </c:pt>
                <c:pt idx="30492">
                  <c:v>0.28329025051364304</c:v>
                </c:pt>
                <c:pt idx="30493">
                  <c:v>0.28329872622283858</c:v>
                </c:pt>
                <c:pt idx="30494">
                  <c:v>0.28330643135067862</c:v>
                </c:pt>
                <c:pt idx="30495">
                  <c:v>0.28331490692273154</c:v>
                </c:pt>
                <c:pt idx="30496">
                  <c:v>0.28332338242294963</c:v>
                </c:pt>
                <c:pt idx="30497">
                  <c:v>0.28332993162391834</c:v>
                </c:pt>
                <c:pt idx="30498">
                  <c:v>0.28333416931933642</c:v>
                </c:pt>
                <c:pt idx="30499">
                  <c:v>0.28333840699679591</c:v>
                </c:pt>
                <c:pt idx="30500">
                  <c:v>0.28334457085922665</c:v>
                </c:pt>
                <c:pt idx="30501">
                  <c:v>0.28335189039651587</c:v>
                </c:pt>
                <c:pt idx="30502">
                  <c:v>0.28335920988023061</c:v>
                </c:pt>
                <c:pt idx="30503">
                  <c:v>0.28336537361443664</c:v>
                </c:pt>
                <c:pt idx="30504">
                  <c:v>0.28337076685070239</c:v>
                </c:pt>
                <c:pt idx="30505">
                  <c:v>0.28337654528585227</c:v>
                </c:pt>
                <c:pt idx="30506">
                  <c:v>0.28338309413865648</c:v>
                </c:pt>
                <c:pt idx="30507">
                  <c:v>0.28338964294857388</c:v>
                </c:pt>
                <c:pt idx="30508">
                  <c:v>0.28339734737592287</c:v>
                </c:pt>
                <c:pt idx="30509">
                  <c:v>0.28340620739399391</c:v>
                </c:pt>
                <c:pt idx="30510">
                  <c:v>0.28341545254654821</c:v>
                </c:pt>
                <c:pt idx="30511">
                  <c:v>0.28342546803202995</c:v>
                </c:pt>
                <c:pt idx="30512">
                  <c:v>0.28343548341720232</c:v>
                </c:pt>
                <c:pt idx="30513">
                  <c:v>0.28344280228908714</c:v>
                </c:pt>
                <c:pt idx="30514">
                  <c:v>0.28344858030800091</c:v>
                </c:pt>
                <c:pt idx="30515">
                  <c:v>0.283454358293529</c:v>
                </c:pt>
                <c:pt idx="30516">
                  <c:v>0.28345975104990201</c:v>
                </c:pt>
                <c:pt idx="30517">
                  <c:v>0.28346475858335046</c:v>
                </c:pt>
                <c:pt idx="30518">
                  <c:v>0.28347169204980693</c:v>
                </c:pt>
                <c:pt idx="30519">
                  <c:v>0.28348093659696832</c:v>
                </c:pt>
                <c:pt idx="30520">
                  <c:v>0.28348979587447176</c:v>
                </c:pt>
                <c:pt idx="30521">
                  <c:v>0.28349480325747273</c:v>
                </c:pt>
                <c:pt idx="30522">
                  <c:v>0.28349904025427336</c:v>
                </c:pt>
                <c:pt idx="30523">
                  <c:v>0.28350327723312257</c:v>
                </c:pt>
                <c:pt idx="30524">
                  <c:v>0.28350751419401982</c:v>
                </c:pt>
                <c:pt idx="30525">
                  <c:v>0.28351098078503806</c:v>
                </c:pt>
                <c:pt idx="30526">
                  <c:v>0.28351598806195932</c:v>
                </c:pt>
                <c:pt idx="30527">
                  <c:v>0.28352176565802134</c:v>
                </c:pt>
                <c:pt idx="30528">
                  <c:v>0.28352754322070256</c:v>
                </c:pt>
                <c:pt idx="30529">
                  <c:v>0.28353293558242182</c:v>
                </c:pt>
                <c:pt idx="30530">
                  <c:v>0.28353871308056888</c:v>
                </c:pt>
                <c:pt idx="30531">
                  <c:v>0.28354641635950822</c:v>
                </c:pt>
                <c:pt idx="30532">
                  <c:v>0.2835545047385295</c:v>
                </c:pt>
                <c:pt idx="30533">
                  <c:v>0.28355951179751981</c:v>
                </c:pt>
                <c:pt idx="30534">
                  <c:v>0.28356490398685708</c:v>
                </c:pt>
                <c:pt idx="30535">
                  <c:v>0.28357068130031005</c:v>
                </c:pt>
                <c:pt idx="30536">
                  <c:v>0.28357530312704066</c:v>
                </c:pt>
                <c:pt idx="30537">
                  <c:v>0.28357876948307054</c:v>
                </c:pt>
                <c:pt idx="30538">
                  <c:v>0.28358223582708475</c:v>
                </c:pt>
                <c:pt idx="30539">
                  <c:v>0.2835872427472258</c:v>
                </c:pt>
                <c:pt idx="30540">
                  <c:v>0.2835937902203538</c:v>
                </c:pt>
                <c:pt idx="30541">
                  <c:v>0.2836014930750318</c:v>
                </c:pt>
                <c:pt idx="30542">
                  <c:v>0.28360881073201827</c:v>
                </c:pt>
                <c:pt idx="30543">
                  <c:v>0.28361574319976884</c:v>
                </c:pt>
                <c:pt idx="30544">
                  <c:v>0.28362074995214487</c:v>
                </c:pt>
                <c:pt idx="30545">
                  <c:v>0.28362652694296814</c:v>
                </c:pt>
                <c:pt idx="30546">
                  <c:v>0.28363345928790284</c:v>
                </c:pt>
                <c:pt idx="30547">
                  <c:v>0.28363923620530479</c:v>
                </c:pt>
                <c:pt idx="30548">
                  <c:v>0.2836442428400589</c:v>
                </c:pt>
                <c:pt idx="30549">
                  <c:v>0.28364886432681458</c:v>
                </c:pt>
                <c:pt idx="30550">
                  <c:v>0.28365387091336391</c:v>
                </c:pt>
                <c:pt idx="30551">
                  <c:v>0.28365887747484858</c:v>
                </c:pt>
                <c:pt idx="30552">
                  <c:v>0.28366388401126641</c:v>
                </c:pt>
                <c:pt idx="30553">
                  <c:v>0.28366966075291095</c:v>
                </c:pt>
                <c:pt idx="30554">
                  <c:v>0.28367543746118429</c:v>
                </c:pt>
                <c:pt idx="30555">
                  <c:v>0.28368082902546654</c:v>
                </c:pt>
                <c:pt idx="30556">
                  <c:v>0.28368583545198456</c:v>
                </c:pt>
                <c:pt idx="30557">
                  <c:v>0.28369084185343912</c:v>
                </c:pt>
                <c:pt idx="30558">
                  <c:v>0.28369623333466804</c:v>
                </c:pt>
                <c:pt idx="30559">
                  <c:v>0.2837020098894425</c:v>
                </c:pt>
                <c:pt idx="30560">
                  <c:v>0.28370663110923616</c:v>
                </c:pt>
                <c:pt idx="30561">
                  <c:v>0.28371086720862065</c:v>
                </c:pt>
                <c:pt idx="30562">
                  <c:v>0.28371587348475791</c:v>
                </c:pt>
                <c:pt idx="30563">
                  <c:v>0.2837216499260809</c:v>
                </c:pt>
                <c:pt idx="30564">
                  <c:v>0.28372858161162451</c:v>
                </c:pt>
                <c:pt idx="30565">
                  <c:v>0.2837355132491195</c:v>
                </c:pt>
                <c:pt idx="30566">
                  <c:v>0.28374013431409034</c:v>
                </c:pt>
                <c:pt idx="30567">
                  <c:v>0.2837428299254619</c:v>
                </c:pt>
                <c:pt idx="30568">
                  <c:v>0.28374475535770682</c:v>
                </c:pt>
                <c:pt idx="30569">
                  <c:v>0.2837489912955965</c:v>
                </c:pt>
                <c:pt idx="30570">
                  <c:v>0.28375515262776863</c:v>
                </c:pt>
                <c:pt idx="30571">
                  <c:v>0.28376285423960096</c:v>
                </c:pt>
                <c:pt idx="30572">
                  <c:v>0.28377248117098014</c:v>
                </c:pt>
                <c:pt idx="30573">
                  <c:v>0.2837809527939309</c:v>
                </c:pt>
                <c:pt idx="30574">
                  <c:v>0.2837859587192138</c:v>
                </c:pt>
                <c:pt idx="30575">
                  <c:v>0.28378980941391746</c:v>
                </c:pt>
                <c:pt idx="30576">
                  <c:v>0.28379404516096568</c:v>
                </c:pt>
                <c:pt idx="30577">
                  <c:v>0.28380097634470847</c:v>
                </c:pt>
                <c:pt idx="30578">
                  <c:v>0.28380790748040946</c:v>
                </c:pt>
                <c:pt idx="30579">
                  <c:v>0.28381599374467703</c:v>
                </c:pt>
                <c:pt idx="30580">
                  <c:v>0.2838244649990157</c:v>
                </c:pt>
                <c:pt idx="30581">
                  <c:v>0.28383178102455775</c:v>
                </c:pt>
                <c:pt idx="30582">
                  <c:v>0.2838371717459709</c:v>
                </c:pt>
                <c:pt idx="30583">
                  <c:v>0.28384179234119566</c:v>
                </c:pt>
                <c:pt idx="30584">
                  <c:v>0.28384718300864148</c:v>
                </c:pt>
                <c:pt idx="30585">
                  <c:v>0.28385411382408676</c:v>
                </c:pt>
                <c:pt idx="30586">
                  <c:v>0.28386027450860041</c:v>
                </c:pt>
                <c:pt idx="30587">
                  <c:v>0.28386489499707868</c:v>
                </c:pt>
                <c:pt idx="30588">
                  <c:v>0.28386990050217098</c:v>
                </c:pt>
                <c:pt idx="30589">
                  <c:v>0.28387567605383768</c:v>
                </c:pt>
                <c:pt idx="30590">
                  <c:v>0.28388106653863082</c:v>
                </c:pt>
                <c:pt idx="30591">
                  <c:v>0.28388761208824448</c:v>
                </c:pt>
                <c:pt idx="30592">
                  <c:v>0.28389646776364497</c:v>
                </c:pt>
                <c:pt idx="30593">
                  <c:v>0.28390493833629737</c:v>
                </c:pt>
                <c:pt idx="30594">
                  <c:v>0.28391148372965991</c:v>
                </c:pt>
                <c:pt idx="30595">
                  <c:v>0.28391610398153255</c:v>
                </c:pt>
                <c:pt idx="30596">
                  <c:v>0.28392226428415779</c:v>
                </c:pt>
                <c:pt idx="30597">
                  <c:v>0.28392880956411554</c:v>
                </c:pt>
                <c:pt idx="30598">
                  <c:v>0.28393573981384712</c:v>
                </c:pt>
                <c:pt idx="30599">
                  <c:v>0.28394344003499716</c:v>
                </c:pt>
                <c:pt idx="30600">
                  <c:v>0.28395152520339095</c:v>
                </c:pt>
                <c:pt idx="30601">
                  <c:v>0.28395884029942048</c:v>
                </c:pt>
                <c:pt idx="30602">
                  <c:v>0.28396654034269475</c:v>
                </c:pt>
                <c:pt idx="30603">
                  <c:v>0.28397347033094855</c:v>
                </c:pt>
                <c:pt idx="30604">
                  <c:v>0.28397886028861041</c:v>
                </c:pt>
                <c:pt idx="30605">
                  <c:v>0.28398540519814325</c:v>
                </c:pt>
                <c:pt idx="30606">
                  <c:v>0.28399426000756556</c:v>
                </c:pt>
                <c:pt idx="30607">
                  <c:v>0.28400388471148547</c:v>
                </c:pt>
                <c:pt idx="30608">
                  <c:v>0.28401350932277186</c:v>
                </c:pt>
                <c:pt idx="30609">
                  <c:v>0.28402197890407826</c:v>
                </c:pt>
                <c:pt idx="30610">
                  <c:v>0.28402852353141073</c:v>
                </c:pt>
                <c:pt idx="30611">
                  <c:v>0.28403352821752875</c:v>
                </c:pt>
                <c:pt idx="30612">
                  <c:v>0.28403776293237398</c:v>
                </c:pt>
                <c:pt idx="30613">
                  <c:v>0.28404276757225305</c:v>
                </c:pt>
                <c:pt idx="30614">
                  <c:v>0.28404931206353279</c:v>
                </c:pt>
                <c:pt idx="30615">
                  <c:v>0.28405778134161203</c:v>
                </c:pt>
                <c:pt idx="30616">
                  <c:v>0.2840666355101833</c:v>
                </c:pt>
                <c:pt idx="30617">
                  <c:v>0.28407317984526276</c:v>
                </c:pt>
                <c:pt idx="30618">
                  <c:v>0.28408087900817142</c:v>
                </c:pt>
                <c:pt idx="30619">
                  <c:v>0.28409011792541639</c:v>
                </c:pt>
                <c:pt idx="30620">
                  <c:v>0.28410012665610879</c:v>
                </c:pt>
                <c:pt idx="30621">
                  <c:v>0.28410898044975785</c:v>
                </c:pt>
                <c:pt idx="30622">
                  <c:v>0.28411667933703788</c:v>
                </c:pt>
                <c:pt idx="30623">
                  <c:v>0.28412283840418506</c:v>
                </c:pt>
                <c:pt idx="30624">
                  <c:v>0.28412861249518434</c:v>
                </c:pt>
                <c:pt idx="30625">
                  <c:v>0.28413477148883581</c:v>
                </c:pt>
                <c:pt idx="30626">
                  <c:v>0.28414170031135161</c:v>
                </c:pt>
                <c:pt idx="30627">
                  <c:v>0.28414978387694334</c:v>
                </c:pt>
                <c:pt idx="30628">
                  <c:v>0.28415825230414438</c:v>
                </c:pt>
                <c:pt idx="30629">
                  <c:v>0.28416749050657503</c:v>
                </c:pt>
                <c:pt idx="30630">
                  <c:v>0.28417634370382111</c:v>
                </c:pt>
                <c:pt idx="30631">
                  <c:v>0.28418288732097507</c:v>
                </c:pt>
                <c:pt idx="30632">
                  <c:v>0.28418827615000936</c:v>
                </c:pt>
                <c:pt idx="30633">
                  <c:v>0.28419481968908245</c:v>
                </c:pt>
                <c:pt idx="30634">
                  <c:v>0.28420328773491138</c:v>
                </c:pt>
                <c:pt idx="30635">
                  <c:v>0.28421098589616722</c:v>
                </c:pt>
                <c:pt idx="30636">
                  <c:v>0.2842194538051015</c:v>
                </c:pt>
                <c:pt idx="30637">
                  <c:v>0.2842290763418529</c:v>
                </c:pt>
                <c:pt idx="30638">
                  <c:v>0.28423792899388578</c:v>
                </c:pt>
                <c:pt idx="30639">
                  <c:v>0.28424562688847316</c:v>
                </c:pt>
                <c:pt idx="30640">
                  <c:v>0.28425409450407735</c:v>
                </c:pt>
                <c:pt idx="30641">
                  <c:v>0.28426448647977881</c:v>
                </c:pt>
                <c:pt idx="30642">
                  <c:v>0.28427410858321289</c:v>
                </c:pt>
                <c:pt idx="30643">
                  <c:v>0.28428180619929982</c:v>
                </c:pt>
                <c:pt idx="30644">
                  <c:v>0.28429065838454831</c:v>
                </c:pt>
                <c:pt idx="30645">
                  <c:v>0.28430104998028782</c:v>
                </c:pt>
                <c:pt idx="30646">
                  <c:v>0.28431105660005146</c:v>
                </c:pt>
                <c:pt idx="30647">
                  <c:v>0.28431913879676185</c:v>
                </c:pt>
                <c:pt idx="30648">
                  <c:v>0.28432568147958942</c:v>
                </c:pt>
                <c:pt idx="30649">
                  <c:v>0.28433145439947632</c:v>
                </c:pt>
                <c:pt idx="30650">
                  <c:v>0.28433838185935029</c:v>
                </c:pt>
                <c:pt idx="30651">
                  <c:v>0.28434684868958032</c:v>
                </c:pt>
                <c:pt idx="30652">
                  <c:v>0.28435493059701838</c:v>
                </c:pt>
                <c:pt idx="30653">
                  <c:v>0.28436108819693962</c:v>
                </c:pt>
                <c:pt idx="30654">
                  <c:v>0.28436801545153034</c:v>
                </c:pt>
                <c:pt idx="30655">
                  <c:v>0.28437648203086341</c:v>
                </c:pt>
                <c:pt idx="30656">
                  <c:v>0.28438456369881226</c:v>
                </c:pt>
                <c:pt idx="30657">
                  <c:v>0.28439226046470767</c:v>
                </c:pt>
                <c:pt idx="30658">
                  <c:v>0.28440034200514147</c:v>
                </c:pt>
                <c:pt idx="30659">
                  <c:v>0.28440765381878108</c:v>
                </c:pt>
                <c:pt idx="30660">
                  <c:v>0.28441419592251038</c:v>
                </c:pt>
                <c:pt idx="30661">
                  <c:v>0.28442035315751152</c:v>
                </c:pt>
                <c:pt idx="30662">
                  <c:v>0.28442728000157186</c:v>
                </c:pt>
                <c:pt idx="30663">
                  <c:v>0.28443613089915881</c:v>
                </c:pt>
                <c:pt idx="30664">
                  <c:v>0.28444498171840843</c:v>
                </c:pt>
                <c:pt idx="30665">
                  <c:v>0.28445267801929658</c:v>
                </c:pt>
                <c:pt idx="30666">
                  <c:v>0.28445960463945247</c:v>
                </c:pt>
                <c:pt idx="30667">
                  <c:v>0.28446614640332329</c:v>
                </c:pt>
                <c:pt idx="30668">
                  <c:v>0.28447307293018981</c:v>
                </c:pt>
                <c:pt idx="30669">
                  <c:v>0.28447999940907998</c:v>
                </c:pt>
                <c:pt idx="30670">
                  <c:v>0.2844873106403043</c:v>
                </c:pt>
                <c:pt idx="30671">
                  <c:v>0.28449616100658448</c:v>
                </c:pt>
                <c:pt idx="30672">
                  <c:v>0.28450424170738908</c:v>
                </c:pt>
                <c:pt idx="30673">
                  <c:v>0.28450962880498248</c:v>
                </c:pt>
                <c:pt idx="30674">
                  <c:v>0.28451578545241135</c:v>
                </c:pt>
                <c:pt idx="30675">
                  <c:v>0.28452348120839421</c:v>
                </c:pt>
                <c:pt idx="30676">
                  <c:v>0.28453002255441434</c:v>
                </c:pt>
                <c:pt idx="30677">
                  <c:v>0.28453694863885681</c:v>
                </c:pt>
                <c:pt idx="30678">
                  <c:v>0.28454618334349258</c:v>
                </c:pt>
                <c:pt idx="30679">
                  <c:v>0.28455503318874531</c:v>
                </c:pt>
                <c:pt idx="30680">
                  <c:v>0.284563113413837</c:v>
                </c:pt>
                <c:pt idx="30681">
                  <c:v>0.28457157834152547</c:v>
                </c:pt>
                <c:pt idx="30682">
                  <c:v>0.28457927366815394</c:v>
                </c:pt>
                <c:pt idx="30683">
                  <c:v>0.28458619941148788</c:v>
                </c:pt>
                <c:pt idx="30684">
                  <c:v>0.28459504890261333</c:v>
                </c:pt>
                <c:pt idx="30685">
                  <c:v>0.28460582209045748</c:v>
                </c:pt>
                <c:pt idx="30686">
                  <c:v>0.28461621041167595</c:v>
                </c:pt>
                <c:pt idx="30687">
                  <c:v>0.28462621387826248</c:v>
                </c:pt>
                <c:pt idx="30688">
                  <c:v>0.28463660198764801</c:v>
                </c:pt>
                <c:pt idx="30689">
                  <c:v>0.28464583577206432</c:v>
                </c:pt>
                <c:pt idx="30690">
                  <c:v>0.28465391526348688</c:v>
                </c:pt>
                <c:pt idx="30691">
                  <c:v>0.28466122522328791</c:v>
                </c:pt>
                <c:pt idx="30692">
                  <c:v>0.28466699620643882</c:v>
                </c:pt>
                <c:pt idx="30693">
                  <c:v>0.28467238242733128</c:v>
                </c:pt>
                <c:pt idx="30694">
                  <c:v>0.28467892279941354</c:v>
                </c:pt>
                <c:pt idx="30695">
                  <c:v>0.28468700202351527</c:v>
                </c:pt>
                <c:pt idx="30696">
                  <c:v>0.28469546590256517</c:v>
                </c:pt>
                <c:pt idx="30697">
                  <c:v>0.28470392970997788</c:v>
                </c:pt>
                <c:pt idx="30698">
                  <c:v>0.28471162401819006</c:v>
                </c:pt>
                <c:pt idx="30699">
                  <c:v>0.28471970297809746</c:v>
                </c:pt>
                <c:pt idx="30700">
                  <c:v>0.28472778187273584</c:v>
                </c:pt>
                <c:pt idx="30701">
                  <c:v>0.28473624540663761</c:v>
                </c:pt>
                <c:pt idx="30702">
                  <c:v>0.28474701707346112</c:v>
                </c:pt>
                <c:pt idx="30703">
                  <c:v>0.28475701923161911</c:v>
                </c:pt>
                <c:pt idx="30704">
                  <c:v>0.28476355905017003</c:v>
                </c:pt>
                <c:pt idx="30705">
                  <c:v>0.28476894475098041</c:v>
                </c:pt>
                <c:pt idx="30706">
                  <c:v>0.28477471511251889</c:v>
                </c:pt>
                <c:pt idx="30707">
                  <c:v>0.28478048544076034</c:v>
                </c:pt>
                <c:pt idx="30708">
                  <c:v>0.28478625573570482</c:v>
                </c:pt>
                <c:pt idx="30709">
                  <c:v>0.28479241068027955</c:v>
                </c:pt>
                <c:pt idx="30710">
                  <c:v>0.28479971962775841</c:v>
                </c:pt>
                <c:pt idx="30711">
                  <c:v>0.28480895190611188</c:v>
                </c:pt>
                <c:pt idx="30712">
                  <c:v>0.28481856877209494</c:v>
                </c:pt>
                <c:pt idx="30713">
                  <c:v>0.28482626219829293</c:v>
                </c:pt>
                <c:pt idx="30714">
                  <c:v>0.28483087822560138</c:v>
                </c:pt>
                <c:pt idx="30715">
                  <c:v>0.28483549423160182</c:v>
                </c:pt>
                <c:pt idx="30716">
                  <c:v>0.28484087954500603</c:v>
                </c:pt>
                <c:pt idx="30717">
                  <c:v>0.28484357219083262</c:v>
                </c:pt>
                <c:pt idx="30718">
                  <c:v>0.28484549550484151</c:v>
                </c:pt>
                <c:pt idx="30719">
                  <c:v>0.28485165008481039</c:v>
                </c:pt>
                <c:pt idx="30720">
                  <c:v>0.28486203585261605</c:v>
                </c:pt>
                <c:pt idx="30721">
                  <c:v>0.28487242151255843</c:v>
                </c:pt>
                <c:pt idx="30722">
                  <c:v>0.28488049917349861</c:v>
                </c:pt>
                <c:pt idx="30723">
                  <c:v>0.28488819212325639</c:v>
                </c:pt>
                <c:pt idx="30724">
                  <c:v>0.28489703894231477</c:v>
                </c:pt>
                <c:pt idx="30725">
                  <c:v>0.28490665496121781</c:v>
                </c:pt>
                <c:pt idx="30726">
                  <c:v>0.28491434770976426</c:v>
                </c:pt>
                <c:pt idx="30727">
                  <c:v>0.28491973259853515</c:v>
                </c:pt>
                <c:pt idx="30728">
                  <c:v>0.2849262713530607</c:v>
                </c:pt>
                <c:pt idx="30729">
                  <c:v>0.28493242543590935</c:v>
                </c:pt>
                <c:pt idx="30730">
                  <c:v>0.28493781022733516</c:v>
                </c:pt>
                <c:pt idx="30731">
                  <c:v>0.28494319498976561</c:v>
                </c:pt>
                <c:pt idx="30732">
                  <c:v>0.2849478104773418</c:v>
                </c:pt>
                <c:pt idx="30733">
                  <c:v>0.28495281056484389</c:v>
                </c:pt>
                <c:pt idx="30734">
                  <c:v>0.28495857986551015</c:v>
                </c:pt>
                <c:pt idx="30735">
                  <c:v>0.28496511836602761</c:v>
                </c:pt>
                <c:pt idx="30736">
                  <c:v>0.28497050298141263</c:v>
                </c:pt>
                <c:pt idx="30737">
                  <c:v>0.28497588756780357</c:v>
                </c:pt>
                <c:pt idx="30738">
                  <c:v>0.28498165673533327</c:v>
                </c:pt>
                <c:pt idx="30739">
                  <c:v>0.28498627204539395</c:v>
                </c:pt>
                <c:pt idx="30740">
                  <c:v>0.2849920411530148</c:v>
                </c:pt>
                <c:pt idx="30741">
                  <c:v>0.285000502450655</c:v>
                </c:pt>
                <c:pt idx="30742">
                  <c:v>0.28500780987736596</c:v>
                </c:pt>
                <c:pt idx="30743">
                  <c:v>0.28501280966487536</c:v>
                </c:pt>
                <c:pt idx="30744">
                  <c:v>0.28501742483115722</c:v>
                </c:pt>
                <c:pt idx="30745">
                  <c:v>0.28502357835306802</c:v>
                </c:pt>
                <c:pt idx="30746">
                  <c:v>0.2850308856111558</c:v>
                </c:pt>
                <c:pt idx="30747">
                  <c:v>0.28503703905023575</c:v>
                </c:pt>
                <c:pt idx="30748">
                  <c:v>0.28504242327837032</c:v>
                </c:pt>
                <c:pt idx="30749">
                  <c:v>0.28504780747751496</c:v>
                </c:pt>
                <c:pt idx="30750">
                  <c:v>0.28505280706504943</c:v>
                </c:pt>
                <c:pt idx="30751">
                  <c:v>0.28505780662758728</c:v>
                </c:pt>
                <c:pt idx="30752">
                  <c:v>0.28506203700713495</c:v>
                </c:pt>
                <c:pt idx="30753">
                  <c:v>0.28506511363556558</c:v>
                </c:pt>
                <c:pt idx="30754">
                  <c:v>0.28506742110067712</c:v>
                </c:pt>
                <c:pt idx="30755">
                  <c:v>0.28507011313657721</c:v>
                </c:pt>
                <c:pt idx="30756">
                  <c:v>0.28507588176053156</c:v>
                </c:pt>
                <c:pt idx="30757">
                  <c:v>0.28508434234880403</c:v>
                </c:pt>
                <c:pt idx="30758">
                  <c:v>0.28509088002707833</c:v>
                </c:pt>
                <c:pt idx="30759">
                  <c:v>0.28509472570021527</c:v>
                </c:pt>
                <c:pt idx="30760">
                  <c:v>0.28509780222807646</c:v>
                </c:pt>
                <c:pt idx="30761">
                  <c:v>0.28510203243843124</c:v>
                </c:pt>
                <c:pt idx="30762">
                  <c:v>0.28510664719295586</c:v>
                </c:pt>
                <c:pt idx="30763">
                  <c:v>0.28510972368414056</c:v>
                </c:pt>
                <c:pt idx="30764">
                  <c:v>0.28511280016586094</c:v>
                </c:pt>
                <c:pt idx="30765">
                  <c:v>0.28511626119648253</c:v>
                </c:pt>
                <c:pt idx="30766">
                  <c:v>0.28512164499808457</c:v>
                </c:pt>
                <c:pt idx="30767">
                  <c:v>0.28512664421647621</c:v>
                </c:pt>
                <c:pt idx="30768">
                  <c:v>0.28512895153961243</c:v>
                </c:pt>
                <c:pt idx="30769">
                  <c:v>0.28513241251433374</c:v>
                </c:pt>
                <c:pt idx="30770">
                  <c:v>0.28513702712866368</c:v>
                </c:pt>
                <c:pt idx="30771">
                  <c:v>0.28514010352638625</c:v>
                </c:pt>
                <c:pt idx="30772">
                  <c:v>0.28514125717309274</c:v>
                </c:pt>
                <c:pt idx="30773">
                  <c:v>0.28514241081846786</c:v>
                </c:pt>
                <c:pt idx="30774">
                  <c:v>0.28514471810522546</c:v>
                </c:pt>
                <c:pt idx="30775">
                  <c:v>0.28514702538665981</c:v>
                </c:pt>
                <c:pt idx="30776">
                  <c:v>0.28514894811712155</c:v>
                </c:pt>
                <c:pt idx="30777">
                  <c:v>0.2851516399335573</c:v>
                </c:pt>
                <c:pt idx="30778">
                  <c:v>0.28515471628632577</c:v>
                </c:pt>
                <c:pt idx="30779">
                  <c:v>0.28515856171397802</c:v>
                </c:pt>
                <c:pt idx="30780">
                  <c:v>0.28516240712684293</c:v>
                </c:pt>
                <c:pt idx="30781">
                  <c:v>0.28516663706391437</c:v>
                </c:pt>
                <c:pt idx="30782">
                  <c:v>0.28517125152031414</c:v>
                </c:pt>
                <c:pt idx="30783">
                  <c:v>0.28517663502586876</c:v>
                </c:pt>
                <c:pt idx="30784">
                  <c:v>0.2851827875681569</c:v>
                </c:pt>
                <c:pt idx="30785">
                  <c:v>0.28518970913298414</c:v>
                </c:pt>
                <c:pt idx="30786">
                  <c:v>0.28519663064990358</c:v>
                </c:pt>
                <c:pt idx="30787">
                  <c:v>0.28520201401883122</c:v>
                </c:pt>
                <c:pt idx="30788">
                  <c:v>0.28520509021663526</c:v>
                </c:pt>
                <c:pt idx="30789">
                  <c:v>0.28520624378837217</c:v>
                </c:pt>
                <c:pt idx="30790">
                  <c:v>0.28520778188195184</c:v>
                </c:pt>
                <c:pt idx="30791">
                  <c:v>0.28520970449559829</c:v>
                </c:pt>
                <c:pt idx="30792">
                  <c:v>0.28521124258385477</c:v>
                </c:pt>
                <c:pt idx="30793">
                  <c:v>0.28521278066974576</c:v>
                </c:pt>
                <c:pt idx="30794">
                  <c:v>0.28521354971180357</c:v>
                </c:pt>
                <c:pt idx="30795">
                  <c:v>0.28521316519084888</c:v>
                </c:pt>
                <c:pt idx="30796">
                  <c:v>0.28521239614849447</c:v>
                </c:pt>
                <c:pt idx="30797">
                  <c:v>0.28521162710554931</c:v>
                </c:pt>
                <c:pt idx="30798">
                  <c:v>0.28521201162709586</c:v>
                </c:pt>
                <c:pt idx="30799">
                  <c:v>0.28521393423261121</c:v>
                </c:pt>
                <c:pt idx="30800">
                  <c:v>0.28521508779414595</c:v>
                </c:pt>
                <c:pt idx="30801">
                  <c:v>0.28521547231436162</c:v>
                </c:pt>
                <c:pt idx="30802">
                  <c:v>0.28521701039374642</c:v>
                </c:pt>
                <c:pt idx="30803">
                  <c:v>0.28521931750838775</c:v>
                </c:pt>
                <c:pt idx="30804">
                  <c:v>0.2852197020269775</c:v>
                </c:pt>
                <c:pt idx="30805">
                  <c:v>0.2852197020269775</c:v>
                </c:pt>
                <c:pt idx="30806">
                  <c:v>0.2852197020269775</c:v>
                </c:pt>
                <c:pt idx="30807">
                  <c:v>0.28521931750838775</c:v>
                </c:pt>
                <c:pt idx="30808">
                  <c:v>0.28521816395173283</c:v>
                </c:pt>
                <c:pt idx="30809">
                  <c:v>0.28521624135434998</c:v>
                </c:pt>
                <c:pt idx="30810">
                  <c:v>0.28521508779414595</c:v>
                </c:pt>
                <c:pt idx="30811">
                  <c:v>0.28521662587412216</c:v>
                </c:pt>
                <c:pt idx="30812">
                  <c:v>0.2852197020269775</c:v>
                </c:pt>
                <c:pt idx="30813">
                  <c:v>0.28522316268762932</c:v>
                </c:pt>
                <c:pt idx="30814">
                  <c:v>0.28522700785208488</c:v>
                </c:pt>
                <c:pt idx="30815">
                  <c:v>0.28523123751590923</c:v>
                </c:pt>
                <c:pt idx="30816">
                  <c:v>0.28523623618645522</c:v>
                </c:pt>
                <c:pt idx="30817">
                  <c:v>0.28524008130064205</c:v>
                </c:pt>
                <c:pt idx="30818">
                  <c:v>0.28524354189076839</c:v>
                </c:pt>
                <c:pt idx="30819">
                  <c:v>0.28524700246891921</c:v>
                </c:pt>
                <c:pt idx="30820">
                  <c:v>0.2852512320481741</c:v>
                </c:pt>
                <c:pt idx="30821">
                  <c:v>0.2852543080945783</c:v>
                </c:pt>
                <c:pt idx="30822">
                  <c:v>0.28525853764293346</c:v>
                </c:pt>
                <c:pt idx="30823">
                  <c:v>0.28526392067860407</c:v>
                </c:pt>
                <c:pt idx="30824">
                  <c:v>0.28526661218557331</c:v>
                </c:pt>
                <c:pt idx="30825">
                  <c:v>0.2852658431843213</c:v>
                </c:pt>
                <c:pt idx="30826">
                  <c:v>0.2852646896813345</c:v>
                </c:pt>
                <c:pt idx="30827">
                  <c:v>0.28526430518004353</c:v>
                </c:pt>
                <c:pt idx="30828">
                  <c:v>0.2852646896813345</c:v>
                </c:pt>
                <c:pt idx="30829">
                  <c:v>0.2852646896813345</c:v>
                </c:pt>
                <c:pt idx="30830">
                  <c:v>0.28526276717339982</c:v>
                </c:pt>
                <c:pt idx="30831">
                  <c:v>0.28526046015899947</c:v>
                </c:pt>
                <c:pt idx="30832">
                  <c:v>0.28525930664980331</c:v>
                </c:pt>
                <c:pt idx="30833">
                  <c:v>0.28525930664980331</c:v>
                </c:pt>
                <c:pt idx="30834">
                  <c:v>0.28526046015899947</c:v>
                </c:pt>
                <c:pt idx="30835">
                  <c:v>0.28526238267136927</c:v>
                </c:pt>
                <c:pt idx="30836">
                  <c:v>0.2852646896813345</c:v>
                </c:pt>
                <c:pt idx="30837">
                  <c:v>0.28526661218557331</c:v>
                </c:pt>
                <c:pt idx="30838">
                  <c:v>0.28526738118623368</c:v>
                </c:pt>
                <c:pt idx="30839">
                  <c:v>0.28526776568634232</c:v>
                </c:pt>
                <c:pt idx="30840">
                  <c:v>0.28526815018630275</c:v>
                </c:pt>
                <c:pt idx="30841">
                  <c:v>0.28526930368529796</c:v>
                </c:pt>
                <c:pt idx="30842">
                  <c:v>0.28527161067929635</c:v>
                </c:pt>
                <c:pt idx="30843">
                  <c:v>0.28527468666301531</c:v>
                </c:pt>
                <c:pt idx="30844">
                  <c:v>0.28527737814100751</c:v>
                </c:pt>
                <c:pt idx="30845">
                  <c:v>0.28527814713338917</c:v>
                </c:pt>
                <c:pt idx="30846">
                  <c:v>0.28527776263727256</c:v>
                </c:pt>
                <c:pt idx="30847">
                  <c:v>0.2852785316293584</c:v>
                </c:pt>
                <c:pt idx="30848">
                  <c:v>0.28528122309700232</c:v>
                </c:pt>
                <c:pt idx="30849">
                  <c:v>0.28528314556945578</c:v>
                </c:pt>
                <c:pt idx="30850">
                  <c:v>0.28528237658091782</c:v>
                </c:pt>
                <c:pt idx="30851">
                  <c:v>0.28528122309700232</c:v>
                </c:pt>
                <c:pt idx="30852">
                  <c:v>0.28528083860206782</c:v>
                </c:pt>
                <c:pt idx="30853">
                  <c:v>0.28528199208642702</c:v>
                </c:pt>
                <c:pt idx="30854">
                  <c:v>0.28528353006350254</c:v>
                </c:pt>
                <c:pt idx="30855">
                  <c:v>0.28528391455740187</c:v>
                </c:pt>
                <c:pt idx="30856">
                  <c:v>0.28528391455740187</c:v>
                </c:pt>
                <c:pt idx="30857">
                  <c:v>0.28528468354475756</c:v>
                </c:pt>
                <c:pt idx="30858">
                  <c:v>0.28528468354475756</c:v>
                </c:pt>
                <c:pt idx="30859">
                  <c:v>0.28528276107526107</c:v>
                </c:pt>
                <c:pt idx="30860">
                  <c:v>0.28528237658091782</c:v>
                </c:pt>
                <c:pt idx="30861">
                  <c:v>0.28528429905115371</c:v>
                </c:pt>
                <c:pt idx="30862">
                  <c:v>0.28528583702468147</c:v>
                </c:pt>
                <c:pt idx="30863">
                  <c:v>0.28528660601055805</c:v>
                </c:pt>
                <c:pt idx="30864">
                  <c:v>0.28528737499584389</c:v>
                </c:pt>
                <c:pt idx="30865">
                  <c:v>0.28528891296464109</c:v>
                </c:pt>
                <c:pt idx="30866">
                  <c:v>0.28528929745646997</c:v>
                </c:pt>
                <c:pt idx="30867">
                  <c:v>0.28529121991340056</c:v>
                </c:pt>
                <c:pt idx="30868">
                  <c:v>0.28529544930563894</c:v>
                </c:pt>
                <c:pt idx="30869">
                  <c:v>0.28530044765522256</c:v>
                </c:pt>
                <c:pt idx="30870">
                  <c:v>0.28530352355024086</c:v>
                </c:pt>
                <c:pt idx="30871">
                  <c:v>0.28530544597982288</c:v>
                </c:pt>
                <c:pt idx="30872">
                  <c:v>0.28530698392082776</c:v>
                </c:pt>
                <c:pt idx="30873">
                  <c:v>0.28530929082789924</c:v>
                </c:pt>
                <c:pt idx="30874">
                  <c:v>0.2853112132463938</c:v>
                </c:pt>
                <c:pt idx="30875">
                  <c:v>0.28531236669571697</c:v>
                </c:pt>
                <c:pt idx="30876">
                  <c:v>0.28531352014370898</c:v>
                </c:pt>
                <c:pt idx="30877">
                  <c:v>0.28531428910829865</c:v>
                </c:pt>
                <c:pt idx="30878">
                  <c:v>0.28531544255407332</c:v>
                </c:pt>
                <c:pt idx="30879">
                  <c:v>0.28531851840296946</c:v>
                </c:pt>
                <c:pt idx="30880">
                  <c:v>0.28532120976299258</c:v>
                </c:pt>
                <c:pt idx="30881">
                  <c:v>0.28532543902839386</c:v>
                </c:pt>
                <c:pt idx="30882">
                  <c:v>0.28532889932314626</c:v>
                </c:pt>
                <c:pt idx="30883">
                  <c:v>0.28533274408104892</c:v>
                </c:pt>
                <c:pt idx="30884">
                  <c:v>0.28533620435052331</c:v>
                </c:pt>
                <c:pt idx="30885">
                  <c:v>0.28533735777102043</c:v>
                </c:pt>
                <c:pt idx="30886">
                  <c:v>0.28533620435052331</c:v>
                </c:pt>
                <c:pt idx="30887">
                  <c:v>0.28533428198007166</c:v>
                </c:pt>
                <c:pt idx="30888">
                  <c:v>0.28533389750553734</c:v>
                </c:pt>
                <c:pt idx="30889">
                  <c:v>0.28533466645445765</c:v>
                </c:pt>
                <c:pt idx="30890">
                  <c:v>0.28533620435052331</c:v>
                </c:pt>
                <c:pt idx="30891">
                  <c:v>0.28533889566294807</c:v>
                </c:pt>
                <c:pt idx="30892">
                  <c:v>0.28534235591113555</c:v>
                </c:pt>
                <c:pt idx="30893">
                  <c:v>0.28534620061730231</c:v>
                </c:pt>
                <c:pt idx="30894">
                  <c:v>0.28534927637159235</c:v>
                </c:pt>
                <c:pt idx="30895">
                  <c:v>0.28535119871321984</c:v>
                </c:pt>
                <c:pt idx="30896">
                  <c:v>0.28535196764883636</c:v>
                </c:pt>
                <c:pt idx="30897">
                  <c:v>0.28535158318110182</c:v>
                </c:pt>
                <c:pt idx="30898">
                  <c:v>0.28535273658386118</c:v>
                </c:pt>
                <c:pt idx="30899">
                  <c:v>0.2853554278517923</c:v>
                </c:pt>
                <c:pt idx="30900">
                  <c:v>0.28535696571593011</c:v>
                </c:pt>
                <c:pt idx="30901">
                  <c:v>0.28535735018159453</c:v>
                </c:pt>
                <c:pt idx="30902">
                  <c:v>0.28535811911248116</c:v>
                </c:pt>
                <c:pt idx="30903">
                  <c:v>0.28535927250770132</c:v>
                </c:pt>
                <c:pt idx="30904">
                  <c:v>0.28535927250770132</c:v>
                </c:pt>
                <c:pt idx="30905">
                  <c:v>0.28535811911248116</c:v>
                </c:pt>
                <c:pt idx="30906">
                  <c:v>0.28535581231804857</c:v>
                </c:pt>
                <c:pt idx="30907">
                  <c:v>0.28535312105115168</c:v>
                </c:pt>
                <c:pt idx="30908">
                  <c:v>0.28535119871321984</c:v>
                </c:pt>
                <c:pt idx="30909">
                  <c:v>0.28534927637159235</c:v>
                </c:pt>
                <c:pt idx="30910">
                  <c:v>0.28534735402626943</c:v>
                </c:pt>
                <c:pt idx="30911">
                  <c:v>0.28534581614735083</c:v>
                </c:pt>
                <c:pt idx="30912">
                  <c:v>0.28534427826606684</c:v>
                </c:pt>
                <c:pt idx="30913">
                  <c:v>0.28534274038241786</c:v>
                </c:pt>
                <c:pt idx="30914">
                  <c:v>0.28534081802453032</c:v>
                </c:pt>
                <c:pt idx="30915">
                  <c:v>0.28534043355250932</c:v>
                </c:pt>
                <c:pt idx="30916">
                  <c:v>0.28534197143970641</c:v>
                </c:pt>
                <c:pt idx="30917">
                  <c:v>0.28534427826606684</c:v>
                </c:pt>
                <c:pt idx="30918">
                  <c:v>0.28534696955676192</c:v>
                </c:pt>
                <c:pt idx="30919">
                  <c:v>0.28535042977701253</c:v>
                </c:pt>
                <c:pt idx="30920">
                  <c:v>0.28535465891883682</c:v>
                </c:pt>
                <c:pt idx="30921">
                  <c:v>0.28535965697247956</c:v>
                </c:pt>
                <c:pt idx="30922">
                  <c:v>0.28536465500114178</c:v>
                </c:pt>
                <c:pt idx="30923">
                  <c:v>0.28536696177517623</c:v>
                </c:pt>
                <c:pt idx="30924">
                  <c:v>0.28536734623699733</c:v>
                </c:pt>
                <c:pt idx="30925">
                  <c:v>0.2853681151601975</c:v>
                </c:pt>
                <c:pt idx="30926">
                  <c:v>0.28536888408280658</c:v>
                </c:pt>
                <c:pt idx="30927">
                  <c:v>0.28536888408280658</c:v>
                </c:pt>
                <c:pt idx="30928">
                  <c:v>0.28537042192625023</c:v>
                </c:pt>
                <c:pt idx="30929">
                  <c:v>0.28537272868698088</c:v>
                </c:pt>
                <c:pt idx="30930">
                  <c:v>0.28537503544239107</c:v>
                </c:pt>
                <c:pt idx="30931">
                  <c:v>0.285376957734502</c:v>
                </c:pt>
                <c:pt idx="30932">
                  <c:v>0.28537811110799444</c:v>
                </c:pt>
                <c:pt idx="30933">
                  <c:v>0.28537849556552941</c:v>
                </c:pt>
                <c:pt idx="30934">
                  <c:v>0.28538234013275243</c:v>
                </c:pt>
                <c:pt idx="30935">
                  <c:v>0.28538810695587313</c:v>
                </c:pt>
                <c:pt idx="30936">
                  <c:v>0.28539272039042501</c:v>
                </c:pt>
                <c:pt idx="30937">
                  <c:v>0.28539541155075132</c:v>
                </c:pt>
                <c:pt idx="30938">
                  <c:v>0.28539771825383808</c:v>
                </c:pt>
                <c:pt idx="30939">
                  <c:v>0.28539810270383531</c:v>
                </c:pt>
                <c:pt idx="30940">
                  <c:v>0.28539618045237136</c:v>
                </c:pt>
                <c:pt idx="30941">
                  <c:v>0.28539502709971931</c:v>
                </c:pt>
                <c:pt idx="30942">
                  <c:v>0.28539387374573733</c:v>
                </c:pt>
                <c:pt idx="30943">
                  <c:v>0.28539387374573733</c:v>
                </c:pt>
                <c:pt idx="30944">
                  <c:v>0.28539502709971931</c:v>
                </c:pt>
                <c:pt idx="30945">
                  <c:v>0.28539502709971931</c:v>
                </c:pt>
                <c:pt idx="30946">
                  <c:v>0.28539464264853975</c:v>
                </c:pt>
                <c:pt idx="30947">
                  <c:v>0.28539464264853975</c:v>
                </c:pt>
                <c:pt idx="30948">
                  <c:v>0.28539425819721231</c:v>
                </c:pt>
                <c:pt idx="30949">
                  <c:v>0.28539348929411451</c:v>
                </c:pt>
                <c:pt idx="30950">
                  <c:v>0.28539272039042501</c:v>
                </c:pt>
                <c:pt idx="30951">
                  <c:v>0.28539310484234331</c:v>
                </c:pt>
                <c:pt idx="30952">
                  <c:v>0.28539387374573733</c:v>
                </c:pt>
                <c:pt idx="30953">
                  <c:v>0.28539310484234331</c:v>
                </c:pt>
                <c:pt idx="30954">
                  <c:v>0.28539156703378227</c:v>
                </c:pt>
                <c:pt idx="30955">
                  <c:v>0.28539156703378227</c:v>
                </c:pt>
                <c:pt idx="30956">
                  <c:v>0.28539156703378227</c:v>
                </c:pt>
                <c:pt idx="30957">
                  <c:v>0.28539195148614394</c:v>
                </c:pt>
                <c:pt idx="30958">
                  <c:v>0.28539272039042501</c:v>
                </c:pt>
                <c:pt idx="30959">
                  <c:v>0.28539464264853975</c:v>
                </c:pt>
                <c:pt idx="30960">
                  <c:v>0.28539656490296039</c:v>
                </c:pt>
                <c:pt idx="30961">
                  <c:v>0.28539848715368504</c:v>
                </c:pt>
                <c:pt idx="30962">
                  <c:v>0.28540117829849182</c:v>
                </c:pt>
                <c:pt idx="30963">
                  <c:v>0.28540386943605717</c:v>
                </c:pt>
                <c:pt idx="30964">
                  <c:v>0.28540348498827695</c:v>
                </c:pt>
                <c:pt idx="30965">
                  <c:v>0.28540194719567841</c:v>
                </c:pt>
                <c:pt idx="30966">
                  <c:v>0.28540117829849182</c:v>
                </c:pt>
                <c:pt idx="30967">
                  <c:v>0.28540040940071482</c:v>
                </c:pt>
                <c:pt idx="30968">
                  <c:v>0.28539887160338656</c:v>
                </c:pt>
                <c:pt idx="30969">
                  <c:v>0.28539771825383808</c:v>
                </c:pt>
                <c:pt idx="30970">
                  <c:v>0.28539810270383531</c:v>
                </c:pt>
                <c:pt idx="30971">
                  <c:v>0.28539925605294031</c:v>
                </c:pt>
                <c:pt idx="30972">
                  <c:v>0.28540079384967793</c:v>
                </c:pt>
                <c:pt idx="30973">
                  <c:v>0.28540194719567841</c:v>
                </c:pt>
                <c:pt idx="30974">
                  <c:v>0.28540117829849182</c:v>
                </c:pt>
                <c:pt idx="30975">
                  <c:v>0.28539887160338656</c:v>
                </c:pt>
                <c:pt idx="30976">
                  <c:v>0.28539694935340065</c:v>
                </c:pt>
                <c:pt idx="30977">
                  <c:v>0.28539541155075132</c:v>
                </c:pt>
                <c:pt idx="30978">
                  <c:v>0.28539464264853975</c:v>
                </c:pt>
                <c:pt idx="30979">
                  <c:v>0.28539387374573733</c:v>
                </c:pt>
                <c:pt idx="30980">
                  <c:v>0.28539387374573733</c:v>
                </c:pt>
                <c:pt idx="30981">
                  <c:v>0.28539464264853975</c:v>
                </c:pt>
                <c:pt idx="30982">
                  <c:v>0.28539464264853975</c:v>
                </c:pt>
                <c:pt idx="30983">
                  <c:v>0.28539348929411451</c:v>
                </c:pt>
                <c:pt idx="30984">
                  <c:v>0.28539348929411451</c:v>
                </c:pt>
                <c:pt idx="30985">
                  <c:v>0.28539771825383808</c:v>
                </c:pt>
                <c:pt idx="30986">
                  <c:v>0.2854046383311738</c:v>
                </c:pt>
                <c:pt idx="30987">
                  <c:v>0.28541040502570675</c:v>
                </c:pt>
                <c:pt idx="30988">
                  <c:v>0.28541424947025368</c:v>
                </c:pt>
                <c:pt idx="30989">
                  <c:v>0.28541809390002104</c:v>
                </c:pt>
                <c:pt idx="30990">
                  <c:v>0.28542193831500867</c:v>
                </c:pt>
                <c:pt idx="30991">
                  <c:v>0.28542539827586133</c:v>
                </c:pt>
                <c:pt idx="30992">
                  <c:v>0.28542847378656905</c:v>
                </c:pt>
                <c:pt idx="30993">
                  <c:v>0.28543231816165227</c:v>
                </c:pt>
                <c:pt idx="30994">
                  <c:v>0.28543462477960835</c:v>
                </c:pt>
                <c:pt idx="30995">
                  <c:v>0.28543424034365167</c:v>
                </c:pt>
                <c:pt idx="30996">
                  <c:v>0.28543308703489545</c:v>
                </c:pt>
                <c:pt idx="30997">
                  <c:v>0.28543462477960835</c:v>
                </c:pt>
                <c:pt idx="30998">
                  <c:v>0.28543962243359361</c:v>
                </c:pt>
                <c:pt idx="30999">
                  <c:v>0.28544423563048937</c:v>
                </c:pt>
                <c:pt idx="31000">
                  <c:v>0.28544731108326332</c:v>
                </c:pt>
                <c:pt idx="31001">
                  <c:v>0.28544923323644428</c:v>
                </c:pt>
                <c:pt idx="31002">
                  <c:v>0.28544884880610333</c:v>
                </c:pt>
                <c:pt idx="31003">
                  <c:v>0.28544731108326332</c:v>
                </c:pt>
                <c:pt idx="31004">
                  <c:v>0.28544731108326332</c:v>
                </c:pt>
                <c:pt idx="31005">
                  <c:v>0.28544846437561555</c:v>
                </c:pt>
                <c:pt idx="31006">
                  <c:v>0.28545192424469013</c:v>
                </c:pt>
                <c:pt idx="31007">
                  <c:v>0.28545807509348797</c:v>
                </c:pt>
                <c:pt idx="31008">
                  <c:v>0.28546461032888243</c:v>
                </c:pt>
                <c:pt idx="31009">
                  <c:v>0.28547037667758612</c:v>
                </c:pt>
                <c:pt idx="31010">
                  <c:v>0.28547383647084812</c:v>
                </c:pt>
                <c:pt idx="31011">
                  <c:v>0.28547614299303931</c:v>
                </c:pt>
                <c:pt idx="31012">
                  <c:v>0.28547768067154466</c:v>
                </c:pt>
                <c:pt idx="31013">
                  <c:v>0.28548075602146183</c:v>
                </c:pt>
                <c:pt idx="31014">
                  <c:v>0.28548498461215543</c:v>
                </c:pt>
                <c:pt idx="31015">
                  <c:v>0.28549036642899489</c:v>
                </c:pt>
                <c:pt idx="31016">
                  <c:v>0.28549651704134588</c:v>
                </c:pt>
                <c:pt idx="31017">
                  <c:v>0.28550112997578342</c:v>
                </c:pt>
                <c:pt idx="31018">
                  <c:v>0.2855026676158679</c:v>
                </c:pt>
                <c:pt idx="31019">
                  <c:v>0.28550382084437842</c:v>
                </c:pt>
                <c:pt idx="31020">
                  <c:v>0.28550689611390695</c:v>
                </c:pt>
                <c:pt idx="31021">
                  <c:v>0.28551150900046685</c:v>
                </c:pt>
                <c:pt idx="31022">
                  <c:v>0.28551650627022773</c:v>
                </c:pt>
                <c:pt idx="31023">
                  <c:v>0.28551996590389517</c:v>
                </c:pt>
                <c:pt idx="31024">
                  <c:v>0.28552419432878934</c:v>
                </c:pt>
                <c:pt idx="31025">
                  <c:v>0.28552880713555562</c:v>
                </c:pt>
                <c:pt idx="31026">
                  <c:v>0.28553265112493947</c:v>
                </c:pt>
                <c:pt idx="31027">
                  <c:v>0.28553534190871671</c:v>
                </c:pt>
                <c:pt idx="31028">
                  <c:v>0.28553726389269657</c:v>
                </c:pt>
                <c:pt idx="31029">
                  <c:v>0.2855380326852538</c:v>
                </c:pt>
                <c:pt idx="31030">
                  <c:v>0.28553995466406157</c:v>
                </c:pt>
                <c:pt idx="31031">
                  <c:v>0.28554456739812928</c:v>
                </c:pt>
                <c:pt idx="31032">
                  <c:v>0.28554918011091934</c:v>
                </c:pt>
                <c:pt idx="31033">
                  <c:v>0.28555263963154887</c:v>
                </c:pt>
                <c:pt idx="31034">
                  <c:v>0.28555840547266914</c:v>
                </c:pt>
                <c:pt idx="31035">
                  <c:v>0.28556609320911508</c:v>
                </c:pt>
                <c:pt idx="31036">
                  <c:v>0.28557339650399627</c:v>
                </c:pt>
                <c:pt idx="31037">
                  <c:v>0.28557800908380876</c:v>
                </c:pt>
                <c:pt idx="31038">
                  <c:v>0.28558069974554068</c:v>
                </c:pt>
                <c:pt idx="31039">
                  <c:v>0.28558262164234505</c:v>
                </c:pt>
                <c:pt idx="31040">
                  <c:v>0.285585312291666</c:v>
                </c:pt>
                <c:pt idx="31041">
                  <c:v>0.2855903091926264</c:v>
                </c:pt>
                <c:pt idx="31042">
                  <c:v>0.28559722793735048</c:v>
                </c:pt>
                <c:pt idx="31043">
                  <c:v>0.28560414663420636</c:v>
                </c:pt>
                <c:pt idx="31044">
                  <c:v>0.28561221838670497</c:v>
                </c:pt>
                <c:pt idx="31045">
                  <c:v>0.28562067443848982</c:v>
                </c:pt>
                <c:pt idx="31046">
                  <c:v>0.28562836169624573</c:v>
                </c:pt>
                <c:pt idx="31047">
                  <c:v>0.28563374274151287</c:v>
                </c:pt>
                <c:pt idx="31048">
                  <c:v>0.28563720196960984</c:v>
                </c:pt>
                <c:pt idx="31049">
                  <c:v>0.28564412038990378</c:v>
                </c:pt>
                <c:pt idx="31050">
                  <c:v>0.28565372922757448</c:v>
                </c:pt>
                <c:pt idx="31051">
                  <c:v>0.28566103188245495</c:v>
                </c:pt>
                <c:pt idx="31052">
                  <c:v>0.28566679709863824</c:v>
                </c:pt>
                <c:pt idx="31053">
                  <c:v>0.28567333097013153</c:v>
                </c:pt>
                <c:pt idx="31054">
                  <c:v>0.28568101782311478</c:v>
                </c:pt>
                <c:pt idx="31055">
                  <c:v>0.28568755160169318</c:v>
                </c:pt>
                <c:pt idx="31056">
                  <c:v>0.28569331666498676</c:v>
                </c:pt>
                <c:pt idx="31057">
                  <c:v>0.28570023469706801</c:v>
                </c:pt>
                <c:pt idx="31058">
                  <c:v>0.28570715268129021</c:v>
                </c:pt>
                <c:pt idx="31059">
                  <c:v>0.28571330196042238</c:v>
                </c:pt>
                <c:pt idx="31060">
                  <c:v>0.28572021985424689</c:v>
                </c:pt>
                <c:pt idx="31061">
                  <c:v>0.2857275220235862</c:v>
                </c:pt>
                <c:pt idx="31062">
                  <c:v>0.28573520846002326</c:v>
                </c:pt>
                <c:pt idx="31063">
                  <c:v>0.28574020461202576</c:v>
                </c:pt>
                <c:pt idx="31064">
                  <c:v>0.2857428948373803</c:v>
                </c:pt>
                <c:pt idx="31065">
                  <c:v>0.28574673800390343</c:v>
                </c:pt>
                <c:pt idx="31066">
                  <c:v>0.28575288703961987</c:v>
                </c:pt>
                <c:pt idx="31067">
                  <c:v>0.28575903603752473</c:v>
                </c:pt>
                <c:pt idx="31068">
                  <c:v>0.28576595361497431</c:v>
                </c:pt>
                <c:pt idx="31069">
                  <c:v>0.28577556128204668</c:v>
                </c:pt>
                <c:pt idx="31070">
                  <c:v>0.28578516885681188</c:v>
                </c:pt>
                <c:pt idx="31071">
                  <c:v>0.2857951606366515</c:v>
                </c:pt>
                <c:pt idx="31072">
                  <c:v>0.28580515231665682</c:v>
                </c:pt>
                <c:pt idx="31073">
                  <c:v>0.28581399102728888</c:v>
                </c:pt>
                <c:pt idx="31074">
                  <c:v>0.28582206108616004</c:v>
                </c:pt>
                <c:pt idx="31075">
                  <c:v>0.28582936251187857</c:v>
                </c:pt>
                <c:pt idx="31076">
                  <c:v>0.28583512675768352</c:v>
                </c:pt>
                <c:pt idx="31077">
                  <c:v>0.28584089097026277</c:v>
                </c:pt>
                <c:pt idx="31078">
                  <c:v>0.28584742370435212</c:v>
                </c:pt>
                <c:pt idx="31079">
                  <c:v>0.28585549349342482</c:v>
                </c:pt>
                <c:pt idx="31080">
                  <c:v>0.28586433175911913</c:v>
                </c:pt>
                <c:pt idx="31081">
                  <c:v>0.28587240141174952</c:v>
                </c:pt>
                <c:pt idx="31082">
                  <c:v>0.28588047099926167</c:v>
                </c:pt>
                <c:pt idx="31083">
                  <c:v>0.28588930904420146</c:v>
                </c:pt>
                <c:pt idx="31084">
                  <c:v>0.28589814701103039</c:v>
                </c:pt>
                <c:pt idx="31085">
                  <c:v>0.28590583213608661</c:v>
                </c:pt>
                <c:pt idx="31086">
                  <c:v>0.28591313295018506</c:v>
                </c:pt>
                <c:pt idx="31087">
                  <c:v>0.28591966521235618</c:v>
                </c:pt>
                <c:pt idx="31088">
                  <c:v>0.28592504469033864</c:v>
                </c:pt>
                <c:pt idx="31089">
                  <c:v>0.28593196111950975</c:v>
                </c:pt>
                <c:pt idx="31090">
                  <c:v>0.28594118295065801</c:v>
                </c:pt>
                <c:pt idx="31091">
                  <c:v>0.2859504046967648</c:v>
                </c:pt>
                <c:pt idx="31092">
                  <c:v>0.28595770518545605</c:v>
                </c:pt>
                <c:pt idx="31093">
                  <c:v>0.28596385292406767</c:v>
                </c:pt>
                <c:pt idx="31094">
                  <c:v>0.28596846370322426</c:v>
                </c:pt>
                <c:pt idx="31095">
                  <c:v>0.2859734586899863</c:v>
                </c:pt>
                <c:pt idx="31096">
                  <c:v>0.28597768519775979</c:v>
                </c:pt>
                <c:pt idx="31097">
                  <c:v>0.28598306436363546</c:v>
                </c:pt>
                <c:pt idx="31098">
                  <c:v>0.28599190150190085</c:v>
                </c:pt>
                <c:pt idx="31099">
                  <c:v>0.28600189121633712</c:v>
                </c:pt>
                <c:pt idx="31100">
                  <c:v>0.28600842289874334</c:v>
                </c:pt>
                <c:pt idx="31101">
                  <c:v>0.28601303347240231</c:v>
                </c:pt>
                <c:pt idx="31102">
                  <c:v>0.28601802823654471</c:v>
                </c:pt>
                <c:pt idx="31103">
                  <c:v>0.28602225455594876</c:v>
                </c:pt>
                <c:pt idx="31104">
                  <c:v>0.28602724927403445</c:v>
                </c:pt>
                <c:pt idx="31105">
                  <c:v>0.28603416499635281</c:v>
                </c:pt>
                <c:pt idx="31106">
                  <c:v>0.28604069646796038</c:v>
                </c:pt>
                <c:pt idx="31107">
                  <c:v>0.28604607529490039</c:v>
                </c:pt>
                <c:pt idx="31108">
                  <c:v>0.28605260668871668</c:v>
                </c:pt>
                <c:pt idx="31109">
                  <c:v>0.28606182740736397</c:v>
                </c:pt>
                <c:pt idx="31110">
                  <c:v>0.28607143223221371</c:v>
                </c:pt>
                <c:pt idx="31111">
                  <c:v>0.28608065277727862</c:v>
                </c:pt>
                <c:pt idx="31112">
                  <c:v>0.28608872068446961</c:v>
                </c:pt>
                <c:pt idx="31113">
                  <c:v>0.28609602016345931</c:v>
                </c:pt>
                <c:pt idx="31114">
                  <c:v>0.28610331958916735</c:v>
                </c:pt>
                <c:pt idx="31115">
                  <c:v>0.2861102347854263</c:v>
                </c:pt>
                <c:pt idx="31116">
                  <c:v>0.28611599741244698</c:v>
                </c:pt>
                <c:pt idx="31117">
                  <c:v>0.28612099166233651</c:v>
                </c:pt>
                <c:pt idx="31118">
                  <c:v>0.28612560171701945</c:v>
                </c:pt>
                <c:pt idx="31119">
                  <c:v>0.28613098008728882</c:v>
                </c:pt>
                <c:pt idx="31120">
                  <c:v>0.28613789509227333</c:v>
                </c:pt>
                <c:pt idx="31121">
                  <c:v>0.28614596253765351</c:v>
                </c:pt>
                <c:pt idx="31122">
                  <c:v>0.28615518239553667</c:v>
                </c:pt>
                <c:pt idx="31123">
                  <c:v>0.2861640180129093</c:v>
                </c:pt>
                <c:pt idx="31124">
                  <c:v>0.28617208524754822</c:v>
                </c:pt>
                <c:pt idx="31125">
                  <c:v>0.28618053656641451</c:v>
                </c:pt>
                <c:pt idx="31126">
                  <c:v>0.28618975610553754</c:v>
                </c:pt>
                <c:pt idx="31127">
                  <c:v>0.28619705484706165</c:v>
                </c:pt>
                <c:pt idx="31128">
                  <c:v>0.28620358525484962</c:v>
                </c:pt>
                <c:pt idx="31129">
                  <c:v>0.28621011561999082</c:v>
                </c:pt>
                <c:pt idx="31130">
                  <c:v>0.28621664594248714</c:v>
                </c:pt>
                <c:pt idx="31131">
                  <c:v>0.28622048728874089</c:v>
                </c:pt>
                <c:pt idx="31132">
                  <c:v>0.28622279208941026</c:v>
                </c:pt>
                <c:pt idx="31133">
                  <c:v>0.28622586514870596</c:v>
                </c:pt>
                <c:pt idx="31134">
                  <c:v>0.28623124297974945</c:v>
                </c:pt>
                <c:pt idx="31135">
                  <c:v>0.28623815729145291</c:v>
                </c:pt>
                <c:pt idx="31136">
                  <c:v>0.28624430330616557</c:v>
                </c:pt>
                <c:pt idx="31137">
                  <c:v>0.28624891279241171</c:v>
                </c:pt>
                <c:pt idx="31138">
                  <c:v>0.28625467462033999</c:v>
                </c:pt>
                <c:pt idx="31139">
                  <c:v>0.28626312524124931</c:v>
                </c:pt>
                <c:pt idx="31140">
                  <c:v>0.28627311224661889</c:v>
                </c:pt>
                <c:pt idx="31141">
                  <c:v>0.28628194682207436</c:v>
                </c:pt>
                <c:pt idx="31142">
                  <c:v>0.28628617202622381</c:v>
                </c:pt>
                <c:pt idx="31143">
                  <c:v>0.28628847667550833</c:v>
                </c:pt>
                <c:pt idx="31144">
                  <c:v>0.28629193363947558</c:v>
                </c:pt>
                <c:pt idx="31145">
                  <c:v>0.28629577469653417</c:v>
                </c:pt>
                <c:pt idx="31146">
                  <c:v>0.2862992316352731</c:v>
                </c:pt>
                <c:pt idx="31147">
                  <c:v>0.28630384086833516</c:v>
                </c:pt>
                <c:pt idx="31148">
                  <c:v>0.2863115228762278</c:v>
                </c:pt>
                <c:pt idx="31149">
                  <c:v>0.28631920482510748</c:v>
                </c:pt>
                <c:pt idx="31150">
                  <c:v>0.28632496624804143</c:v>
                </c:pt>
                <c:pt idx="31151">
                  <c:v>0.28632995945439937</c:v>
                </c:pt>
                <c:pt idx="31152">
                  <c:v>0.28633418445569081</c:v>
                </c:pt>
                <c:pt idx="31153">
                  <c:v>0.28633802535046604</c:v>
                </c:pt>
                <c:pt idx="31154">
                  <c:v>0.28634225031767924</c:v>
                </c:pt>
                <c:pt idx="31155">
                  <c:v>0.28634647526704282</c:v>
                </c:pt>
                <c:pt idx="31156">
                  <c:v>0.28635300469912922</c:v>
                </c:pt>
                <c:pt idx="31157">
                  <c:v>0.28636107040931802</c:v>
                </c:pt>
                <c:pt idx="31158">
                  <c:v>0.28636683159105197</c:v>
                </c:pt>
                <c:pt idx="31159">
                  <c:v>0.28637297681498419</c:v>
                </c:pt>
                <c:pt idx="31160">
                  <c:v>0.28637950607403406</c:v>
                </c:pt>
                <c:pt idx="31161">
                  <c:v>0.28638526714955803</c:v>
                </c:pt>
                <c:pt idx="31162">
                  <c:v>0.28639064412343485</c:v>
                </c:pt>
                <c:pt idx="31163">
                  <c:v>0.28639448480136082</c:v>
                </c:pt>
                <c:pt idx="31164">
                  <c:v>0.28639717326713221</c:v>
                </c:pt>
                <c:pt idx="31165">
                  <c:v>0.2864013979844558</c:v>
                </c:pt>
                <c:pt idx="31166">
                  <c:v>0.28640754299597332</c:v>
                </c:pt>
                <c:pt idx="31167">
                  <c:v>0.28641522420726989</c:v>
                </c:pt>
                <c:pt idx="31168">
                  <c:v>0.28642175319048258</c:v>
                </c:pt>
                <c:pt idx="31169">
                  <c:v>0.28642674591358858</c:v>
                </c:pt>
                <c:pt idx="31170">
                  <c:v>0.28643135455894603</c:v>
                </c:pt>
                <c:pt idx="31171">
                  <c:v>0.28643596318306475</c:v>
                </c:pt>
                <c:pt idx="31172">
                  <c:v>0.28644133988435871</c:v>
                </c:pt>
                <c:pt idx="31173">
                  <c:v>0.28644671655674381</c:v>
                </c:pt>
                <c:pt idx="31174">
                  <c:v>0.28645286128978636</c:v>
                </c:pt>
                <c:pt idx="31175">
                  <c:v>0.28646169427738438</c:v>
                </c:pt>
                <c:pt idx="31176">
                  <c:v>0.28647129526236914</c:v>
                </c:pt>
                <c:pt idx="31177">
                  <c:v>0.28647974405290538</c:v>
                </c:pt>
                <c:pt idx="31178">
                  <c:v>0.28648550455098098</c:v>
                </c:pt>
                <c:pt idx="31179">
                  <c:v>0.28649049695580547</c:v>
                </c:pt>
                <c:pt idx="31180">
                  <c:v>0.28649625739193912</c:v>
                </c:pt>
                <c:pt idx="31181">
                  <c:v>0.28650316987149976</c:v>
                </c:pt>
                <c:pt idx="31182">
                  <c:v>0.28651085034830337</c:v>
                </c:pt>
                <c:pt idx="31183">
                  <c:v>0.28652006684260301</c:v>
                </c:pt>
                <c:pt idx="31184">
                  <c:v>0.28652851522109035</c:v>
                </c:pt>
                <c:pt idx="31185">
                  <c:v>0.28653542747767291</c:v>
                </c:pt>
                <c:pt idx="31186">
                  <c:v>0.28654157166563621</c:v>
                </c:pt>
                <c:pt idx="31187">
                  <c:v>0.28654617978183444</c:v>
                </c:pt>
                <c:pt idx="31188">
                  <c:v>0.28655040386969566</c:v>
                </c:pt>
                <c:pt idx="31189">
                  <c:v>0.28655501194519389</c:v>
                </c:pt>
                <c:pt idx="31190">
                  <c:v>0.28656038800643796</c:v>
                </c:pt>
                <c:pt idx="31191">
                  <c:v>0.28656538003742882</c:v>
                </c:pt>
                <c:pt idx="31192">
                  <c:v>0.28657190804035332</c:v>
                </c:pt>
                <c:pt idx="31193">
                  <c:v>0.28657997198513163</c:v>
                </c:pt>
                <c:pt idx="31194">
                  <c:v>0.28658957183460659</c:v>
                </c:pt>
                <c:pt idx="31195">
                  <c:v>0.28659878760340096</c:v>
                </c:pt>
                <c:pt idx="31196">
                  <c:v>0.28660723531685456</c:v>
                </c:pt>
                <c:pt idx="31197">
                  <c:v>0.28661299508056604</c:v>
                </c:pt>
                <c:pt idx="31198">
                  <c:v>0.28661721888620306</c:v>
                </c:pt>
                <c:pt idx="31199">
                  <c:v>0.28662144267399975</c:v>
                </c:pt>
                <c:pt idx="31200">
                  <c:v>0.28662758633349406</c:v>
                </c:pt>
                <c:pt idx="31201">
                  <c:v>0.28663488188011932</c:v>
                </c:pt>
                <c:pt idx="31202">
                  <c:v>0.28664294531709827</c:v>
                </c:pt>
                <c:pt idx="31203">
                  <c:v>0.28665292852994201</c:v>
                </c:pt>
                <c:pt idx="31204">
                  <c:v>0.28666444749784253</c:v>
                </c:pt>
                <c:pt idx="31205">
                  <c:v>0.28667596633305814</c:v>
                </c:pt>
                <c:pt idx="31206">
                  <c:v>0.28668556526105016</c:v>
                </c:pt>
                <c:pt idx="31207">
                  <c:v>0.28669247643215146</c:v>
                </c:pt>
                <c:pt idx="31208">
                  <c:v>0.28669900360544587</c:v>
                </c:pt>
                <c:pt idx="31209">
                  <c:v>0.28670745047234925</c:v>
                </c:pt>
                <c:pt idx="31210">
                  <c:v>0.28671704909813323</c:v>
                </c:pt>
                <c:pt idx="31211">
                  <c:v>0.28672626369220788</c:v>
                </c:pt>
                <c:pt idx="31212">
                  <c:v>0.28673586213741298</c:v>
                </c:pt>
                <c:pt idx="31213">
                  <c:v>0.28674661228666742</c:v>
                </c:pt>
                <c:pt idx="31214">
                  <c:v>0.28675774624799477</c:v>
                </c:pt>
                <c:pt idx="31215">
                  <c:v>0.28676888008535867</c:v>
                </c:pt>
                <c:pt idx="31216">
                  <c:v>0.28677809420184586</c:v>
                </c:pt>
                <c:pt idx="31217">
                  <c:v>0.28678654040071055</c:v>
                </c:pt>
                <c:pt idx="31218">
                  <c:v>0.28679421870141025</c:v>
                </c:pt>
                <c:pt idx="31219">
                  <c:v>0.28680343258442881</c:v>
                </c:pt>
                <c:pt idx="31220">
                  <c:v>0.28681533372434748</c:v>
                </c:pt>
                <c:pt idx="31221">
                  <c:v>0.28682953812529288</c:v>
                </c:pt>
                <c:pt idx="31222">
                  <c:v>0.28684412621895217</c:v>
                </c:pt>
                <c:pt idx="31223">
                  <c:v>0.28685679465395347</c:v>
                </c:pt>
                <c:pt idx="31224">
                  <c:v>0.28686792738858891</c:v>
                </c:pt>
                <c:pt idx="31225">
                  <c:v>0.28687829223701189</c:v>
                </c:pt>
                <c:pt idx="31226">
                  <c:v>0.28688904085523831</c:v>
                </c:pt>
                <c:pt idx="31227">
                  <c:v>0.28689978935793375</c:v>
                </c:pt>
                <c:pt idx="31228">
                  <c:v>0.28690977000699058</c:v>
                </c:pt>
                <c:pt idx="31229">
                  <c:v>0.28691936669099088</c:v>
                </c:pt>
                <c:pt idx="31230">
                  <c:v>0.28693049872905435</c:v>
                </c:pt>
                <c:pt idx="31231">
                  <c:v>0.2869420145000946</c:v>
                </c:pt>
                <c:pt idx="31232">
                  <c:v>0.28695276243342077</c:v>
                </c:pt>
                <c:pt idx="31233">
                  <c:v>0.28696351025122985</c:v>
                </c:pt>
                <c:pt idx="31234">
                  <c:v>0.28697464179789939</c:v>
                </c:pt>
                <c:pt idx="31235">
                  <c:v>0.28698654090041914</c:v>
                </c:pt>
                <c:pt idx="31236">
                  <c:v>0.28699690451950982</c:v>
                </c:pt>
                <c:pt idx="31237">
                  <c:v>0.28700650036734843</c:v>
                </c:pt>
                <c:pt idx="31238">
                  <c:v>0.28701609612310697</c:v>
                </c:pt>
                <c:pt idx="31239">
                  <c:v>0.28702607561142057</c:v>
                </c:pt>
                <c:pt idx="31240">
                  <c:v>0.28703605500014451</c:v>
                </c:pt>
                <c:pt idx="31241">
                  <c:v>0.28704565047230979</c:v>
                </c:pt>
                <c:pt idx="31242">
                  <c:v>0.28705639729182764</c:v>
                </c:pt>
                <c:pt idx="31243">
                  <c:v>0.2870690630379889</c:v>
                </c:pt>
                <c:pt idx="31244">
                  <c:v>0.2870794258018915</c:v>
                </c:pt>
                <c:pt idx="31245">
                  <c:v>0.28708825325681164</c:v>
                </c:pt>
                <c:pt idx="31246">
                  <c:v>0.28709784822812529</c:v>
                </c:pt>
                <c:pt idx="31247">
                  <c:v>0.28710897827951415</c:v>
                </c:pt>
                <c:pt idx="31248">
                  <c:v>0.28712010820702538</c:v>
                </c:pt>
                <c:pt idx="31249">
                  <c:v>0.28713085422639273</c:v>
                </c:pt>
                <c:pt idx="31250">
                  <c:v>0.28714121634999112</c:v>
                </c:pt>
                <c:pt idx="31251">
                  <c:v>0.28715157836621696</c:v>
                </c:pt>
                <c:pt idx="31252">
                  <c:v>0.28716194027507252</c:v>
                </c:pt>
                <c:pt idx="31253">
                  <c:v>0.28717345338120931</c:v>
                </c:pt>
                <c:pt idx="31254">
                  <c:v>0.28718496635479596</c:v>
                </c:pt>
                <c:pt idx="31255">
                  <c:v>0.2871957116772223</c:v>
                </c:pt>
                <c:pt idx="31256">
                  <c:v>0.28720568937323432</c:v>
                </c:pt>
                <c:pt idx="31257">
                  <c:v>0.28721758572682932</c:v>
                </c:pt>
                <c:pt idx="31258">
                  <c:v>0.28722986568532333</c:v>
                </c:pt>
                <c:pt idx="31259">
                  <c:v>0.28724099426745597</c:v>
                </c:pt>
                <c:pt idx="31260">
                  <c:v>0.28725250646347605</c:v>
                </c:pt>
                <c:pt idx="31261">
                  <c:v>0.28726363479365302</c:v>
                </c:pt>
                <c:pt idx="31262">
                  <c:v>0.2872759141866828</c:v>
                </c:pt>
                <c:pt idx="31263">
                  <c:v>0.28728972832361038</c:v>
                </c:pt>
                <c:pt idx="31264">
                  <c:v>0.28730354226971039</c:v>
                </c:pt>
                <c:pt idx="31265">
                  <c:v>0.28731543745927657</c:v>
                </c:pt>
                <c:pt idx="31266">
                  <c:v>0.28732503025102241</c:v>
                </c:pt>
                <c:pt idx="31267">
                  <c:v>0.28733385553815605</c:v>
                </c:pt>
                <c:pt idx="31268">
                  <c:v>0.28734498296309591</c:v>
                </c:pt>
                <c:pt idx="31269">
                  <c:v>0.28735802875189581</c:v>
                </c:pt>
                <c:pt idx="31270">
                  <c:v>0.28736992329335698</c:v>
                </c:pt>
                <c:pt idx="31271">
                  <c:v>0.28738066662855655</c:v>
                </c:pt>
                <c:pt idx="31272">
                  <c:v>0.28739025879459584</c:v>
                </c:pt>
                <c:pt idx="31273">
                  <c:v>0.28739908350609011</c:v>
                </c:pt>
                <c:pt idx="31274">
                  <c:v>0.28741021020523788</c:v>
                </c:pt>
                <c:pt idx="31275">
                  <c:v>0.28742363881519861</c:v>
                </c:pt>
                <c:pt idx="31276">
                  <c:v>0.28743668357791863</c:v>
                </c:pt>
                <c:pt idx="31277">
                  <c:v>0.28744819352135881</c:v>
                </c:pt>
                <c:pt idx="31278">
                  <c:v>0.28745931967409077</c:v>
                </c:pt>
                <c:pt idx="31279">
                  <c:v>0.28747236397137377</c:v>
                </c:pt>
                <c:pt idx="31280">
                  <c:v>0.28748579174672717</c:v>
                </c:pt>
                <c:pt idx="31281">
                  <c:v>0.28749653383719137</c:v>
                </c:pt>
                <c:pt idx="31282">
                  <c:v>0.28750612489188337</c:v>
                </c:pt>
                <c:pt idx="31283">
                  <c:v>0.28751571585458824</c:v>
                </c:pt>
                <c:pt idx="31284">
                  <c:v>0.2875256903582224</c:v>
                </c:pt>
                <c:pt idx="31285">
                  <c:v>0.28753719927725108</c:v>
                </c:pt>
                <c:pt idx="31286">
                  <c:v>0.28754755719112834</c:v>
                </c:pt>
                <c:pt idx="31287">
                  <c:v>0.28755753137716822</c:v>
                </c:pt>
                <c:pt idx="31288">
                  <c:v>0.28756788908045161</c:v>
                </c:pt>
                <c:pt idx="31289">
                  <c:v>0.28757786306369976</c:v>
                </c:pt>
                <c:pt idx="31290">
                  <c:v>0.28758591890062357</c:v>
                </c:pt>
                <c:pt idx="31291">
                  <c:v>0.28759244024488739</c:v>
                </c:pt>
                <c:pt idx="31292">
                  <c:v>0.28759896154662362</c:v>
                </c:pt>
                <c:pt idx="31293">
                  <c:v>0.28760855161898058</c:v>
                </c:pt>
                <c:pt idx="31294">
                  <c:v>0.28761929239083583</c:v>
                </c:pt>
                <c:pt idx="31295">
                  <c:v>0.28763080023266302</c:v>
                </c:pt>
                <c:pt idx="31296">
                  <c:v>0.28764269153009348</c:v>
                </c:pt>
                <c:pt idx="31297">
                  <c:v>0.28765419910265222</c:v>
                </c:pt>
                <c:pt idx="31298">
                  <c:v>0.28766493938423193</c:v>
                </c:pt>
                <c:pt idx="31299">
                  <c:v>0.28767376167209252</c:v>
                </c:pt>
                <c:pt idx="31300">
                  <c:v>0.28767989886991707</c:v>
                </c:pt>
                <c:pt idx="31301">
                  <c:v>0.28768526888711632</c:v>
                </c:pt>
                <c:pt idx="31302">
                  <c:v>0.28769332385884638</c:v>
                </c:pt>
                <c:pt idx="31303">
                  <c:v>0.28770483084876741</c:v>
                </c:pt>
                <c:pt idx="31304">
                  <c:v>0.28771710482540558</c:v>
                </c:pt>
                <c:pt idx="31305">
                  <c:v>0.28772746087601458</c:v>
                </c:pt>
                <c:pt idx="31306">
                  <c:v>0.28773781681937677</c:v>
                </c:pt>
                <c:pt idx="31307">
                  <c:v>0.28775047393784658</c:v>
                </c:pt>
                <c:pt idx="31308">
                  <c:v>0.28776274735427865</c:v>
                </c:pt>
                <c:pt idx="31309">
                  <c:v>0.28777348647008827</c:v>
                </c:pt>
                <c:pt idx="31310">
                  <c:v>0.28778269133470658</c:v>
                </c:pt>
                <c:pt idx="31311">
                  <c:v>0.28778997845910531</c:v>
                </c:pt>
                <c:pt idx="31312">
                  <c:v>0.28779688200165832</c:v>
                </c:pt>
                <c:pt idx="31313">
                  <c:v>0.28780685370120801</c:v>
                </c:pt>
                <c:pt idx="31314">
                  <c:v>0.28781835938482453</c:v>
                </c:pt>
                <c:pt idx="31315">
                  <c:v>0.28782909790343025</c:v>
                </c:pt>
                <c:pt idx="31316">
                  <c:v>0.28783868576902777</c:v>
                </c:pt>
                <c:pt idx="31317">
                  <c:v>0.28784942406936181</c:v>
                </c:pt>
                <c:pt idx="31318">
                  <c:v>0.28786131276737092</c:v>
                </c:pt>
                <c:pt idx="31319">
                  <c:v>0.28787396832284451</c:v>
                </c:pt>
                <c:pt idx="31320">
                  <c:v>0.28788739070666347</c:v>
                </c:pt>
                <c:pt idx="31321">
                  <c:v>0.28790004593211138</c:v>
                </c:pt>
                <c:pt idx="31322">
                  <c:v>0.28791001660299942</c:v>
                </c:pt>
                <c:pt idx="31323">
                  <c:v>0.28791960369279451</c:v>
                </c:pt>
                <c:pt idx="31324">
                  <c:v>0.2879307246018098</c:v>
                </c:pt>
                <c:pt idx="31325">
                  <c:v>0.28794299580616373</c:v>
                </c:pt>
                <c:pt idx="31326">
                  <c:v>0.28795526685993683</c:v>
                </c:pt>
                <c:pt idx="31327">
                  <c:v>0.2879679212264315</c:v>
                </c:pt>
                <c:pt idx="31328">
                  <c:v>0.28797827467991255</c:v>
                </c:pt>
                <c:pt idx="31329">
                  <c:v>0.28798747765968419</c:v>
                </c:pt>
                <c:pt idx="31330">
                  <c:v>0.28799783091069081</c:v>
                </c:pt>
                <c:pt idx="31331">
                  <c:v>0.28800818405450951</c:v>
                </c:pt>
                <c:pt idx="31332">
                  <c:v>0.28801738675903082</c:v>
                </c:pt>
                <c:pt idx="31333">
                  <c:v>0.28802582249711178</c:v>
                </c:pt>
                <c:pt idx="31334">
                  <c:v>0.28803540847673448</c:v>
                </c:pt>
                <c:pt idx="31335">
                  <c:v>0.28804691153098788</c:v>
                </c:pt>
                <c:pt idx="31336">
                  <c:v>0.28805918130967995</c:v>
                </c:pt>
                <c:pt idx="31337">
                  <c:v>0.28807068409047715</c:v>
                </c:pt>
                <c:pt idx="31338">
                  <c:v>0.28808141989984642</c:v>
                </c:pt>
                <c:pt idx="31339">
                  <c:v>0.28809177217829596</c:v>
                </c:pt>
                <c:pt idx="31340">
                  <c:v>0.28810250776127111</c:v>
                </c:pt>
                <c:pt idx="31341">
                  <c:v>0.28811324322899406</c:v>
                </c:pt>
                <c:pt idx="31342">
                  <c:v>0.28812397858146882</c:v>
                </c:pt>
                <c:pt idx="31343">
                  <c:v>0.28813471381869632</c:v>
                </c:pt>
                <c:pt idx="31344">
                  <c:v>0.2881458323357623</c:v>
                </c:pt>
                <c:pt idx="31345">
                  <c:v>0.28815695072920833</c:v>
                </c:pt>
                <c:pt idx="31346">
                  <c:v>0.28816806899903707</c:v>
                </c:pt>
                <c:pt idx="31347">
                  <c:v>0.28817918714525126</c:v>
                </c:pt>
                <c:pt idx="31348">
                  <c:v>0.28818992178982178</c:v>
                </c:pt>
                <c:pt idx="31349">
                  <c:v>0.28819873944737201</c:v>
                </c:pt>
                <c:pt idx="31350">
                  <c:v>0.28820679028418977</c:v>
                </c:pt>
                <c:pt idx="31351">
                  <c:v>0.28821522442467035</c:v>
                </c:pt>
                <c:pt idx="31352">
                  <c:v>0.28822289176337951</c:v>
                </c:pt>
                <c:pt idx="31353">
                  <c:v>0.28823170913021828</c:v>
                </c:pt>
                <c:pt idx="31354">
                  <c:v>0.28824129313642871</c:v>
                </c:pt>
                <c:pt idx="31355">
                  <c:v>0.28825049369597638</c:v>
                </c:pt>
                <c:pt idx="31356">
                  <c:v>0.28826007752215788</c:v>
                </c:pt>
                <c:pt idx="31357">
                  <c:v>0.2882700446039535</c:v>
                </c:pt>
                <c:pt idx="31358">
                  <c:v>0.28827924489897633</c:v>
                </c:pt>
                <c:pt idx="31359">
                  <c:v>0.28828882844961717</c:v>
                </c:pt>
                <c:pt idx="31360">
                  <c:v>0.28829956191729783</c:v>
                </c:pt>
                <c:pt idx="31361">
                  <c:v>0.28831106193339801</c:v>
                </c:pt>
                <c:pt idx="31362">
                  <c:v>0.2883233284714703</c:v>
                </c:pt>
                <c:pt idx="31363">
                  <c:v>0.2883352115367418</c:v>
                </c:pt>
                <c:pt idx="31364">
                  <c:v>0.28834824441370716</c:v>
                </c:pt>
                <c:pt idx="31365">
                  <c:v>0.28836242705741033</c:v>
                </c:pt>
                <c:pt idx="31366">
                  <c:v>0.28837469296543072</c:v>
                </c:pt>
                <c:pt idx="31367">
                  <c:v>0.28838504220829692</c:v>
                </c:pt>
                <c:pt idx="31368">
                  <c:v>0.28839385814551827</c:v>
                </c:pt>
                <c:pt idx="31369">
                  <c:v>0.28840420719004339</c:v>
                </c:pt>
                <c:pt idx="31370">
                  <c:v>0.28841608929427243</c:v>
                </c:pt>
                <c:pt idx="31371">
                  <c:v>0.28842528824574504</c:v>
                </c:pt>
                <c:pt idx="31372">
                  <c:v>0.28843142083304862</c:v>
                </c:pt>
                <c:pt idx="31373">
                  <c:v>0.28843755338274463</c:v>
                </c:pt>
                <c:pt idx="31374">
                  <c:v>0.28844560229714722</c:v>
                </c:pt>
                <c:pt idx="31375">
                  <c:v>0.28845633408224214</c:v>
                </c:pt>
                <c:pt idx="31376">
                  <c:v>0.28846591593589777</c:v>
                </c:pt>
                <c:pt idx="31377">
                  <c:v>0.28847358135271833</c:v>
                </c:pt>
                <c:pt idx="31378">
                  <c:v>0.28848316304111488</c:v>
                </c:pt>
                <c:pt idx="31379">
                  <c:v>0.28849427768463898</c:v>
                </c:pt>
                <c:pt idx="31380">
                  <c:v>0.28850500894737491</c:v>
                </c:pt>
                <c:pt idx="31381">
                  <c:v>0.28851612334809362</c:v>
                </c:pt>
                <c:pt idx="31382">
                  <c:v>0.28852493812979274</c:v>
                </c:pt>
                <c:pt idx="31383">
                  <c:v>0.288530686858605</c:v>
                </c:pt>
                <c:pt idx="31384">
                  <c:v>0.2885356690635103</c:v>
                </c:pt>
                <c:pt idx="31385">
                  <c:v>0.28854256746009288</c:v>
                </c:pt>
                <c:pt idx="31386">
                  <c:v>0.28855483115874064</c:v>
                </c:pt>
                <c:pt idx="31387">
                  <c:v>0.28856977733812367</c:v>
                </c:pt>
                <c:pt idx="31388">
                  <c:v>0.28858089101900791</c:v>
                </c:pt>
                <c:pt idx="31389">
                  <c:v>0.2885897052298152</c:v>
                </c:pt>
                <c:pt idx="31390">
                  <c:v>0.28860196835039581</c:v>
                </c:pt>
                <c:pt idx="31391">
                  <c:v>0.28861576418129581</c:v>
                </c:pt>
                <c:pt idx="31392">
                  <c:v>0.28862802698231882</c:v>
                </c:pt>
                <c:pt idx="31393">
                  <c:v>0.28863875680986023</c:v>
                </c:pt>
                <c:pt idx="31394">
                  <c:v>0.2886483369157356</c:v>
                </c:pt>
                <c:pt idx="31395">
                  <c:v>0.28865753373103176</c:v>
                </c:pt>
                <c:pt idx="31396">
                  <c:v>0.28866749685215581</c:v>
                </c:pt>
                <c:pt idx="31397">
                  <c:v>0.28867822625620282</c:v>
                </c:pt>
                <c:pt idx="31398">
                  <c:v>0.28869010510497406</c:v>
                </c:pt>
                <c:pt idx="31399">
                  <c:v>0.28870313335750586</c:v>
                </c:pt>
                <c:pt idx="31400">
                  <c:v>0.28871424555642056</c:v>
                </c:pt>
                <c:pt idx="31401">
                  <c:v>0.28872497445889639</c:v>
                </c:pt>
                <c:pt idx="31402">
                  <c:v>0.28873876859294101</c:v>
                </c:pt>
                <c:pt idx="31403">
                  <c:v>0.28875217937417497</c:v>
                </c:pt>
                <c:pt idx="31404">
                  <c:v>0.2887648236603273</c:v>
                </c:pt>
                <c:pt idx="31405">
                  <c:v>0.28877708463361101</c:v>
                </c:pt>
                <c:pt idx="31406">
                  <c:v>0.28878896230812368</c:v>
                </c:pt>
                <c:pt idx="31407">
                  <c:v>0.28879892411990132</c:v>
                </c:pt>
                <c:pt idx="31408">
                  <c:v>0.28880850269148745</c:v>
                </c:pt>
                <c:pt idx="31409">
                  <c:v>0.28881961371958548</c:v>
                </c:pt>
                <c:pt idx="31410">
                  <c:v>0.28883225715311256</c:v>
                </c:pt>
                <c:pt idx="31411">
                  <c:v>0.2888452835537958</c:v>
                </c:pt>
                <c:pt idx="31412">
                  <c:v>0.28885716041829596</c:v>
                </c:pt>
                <c:pt idx="31413">
                  <c:v>0.28886980337711687</c:v>
                </c:pt>
                <c:pt idx="31414">
                  <c:v>0.28888397862571524</c:v>
                </c:pt>
                <c:pt idx="31415">
                  <c:v>0.28889738745972332</c:v>
                </c:pt>
                <c:pt idx="31416">
                  <c:v>0.28890964680776382</c:v>
                </c:pt>
                <c:pt idx="31417">
                  <c:v>0.28892305529759832</c:v>
                </c:pt>
                <c:pt idx="31418">
                  <c:v>0.28893646360764802</c:v>
                </c:pt>
                <c:pt idx="31419">
                  <c:v>0.28894757321406733</c:v>
                </c:pt>
                <c:pt idx="31420">
                  <c:v>0.28895715036191949</c:v>
                </c:pt>
                <c:pt idx="31421">
                  <c:v>0.28896787665862367</c:v>
                </c:pt>
                <c:pt idx="31422">
                  <c:v>0.28897936899170551</c:v>
                </c:pt>
                <c:pt idx="31423">
                  <c:v>0.28898971197855727</c:v>
                </c:pt>
                <c:pt idx="31424">
                  <c:v>0.28899852258668235</c:v>
                </c:pt>
                <c:pt idx="31425">
                  <c:v>0.28900656698717664</c:v>
                </c:pt>
                <c:pt idx="31426">
                  <c:v>0.28901652663146382</c:v>
                </c:pt>
                <c:pt idx="31427">
                  <c:v>0.28902840146231967</c:v>
                </c:pt>
                <c:pt idx="31428">
                  <c:v>0.28904142530821542</c:v>
                </c:pt>
                <c:pt idx="31429">
                  <c:v>0.28905406593761218</c:v>
                </c:pt>
                <c:pt idx="31430">
                  <c:v>0.28906594032270538</c:v>
                </c:pt>
                <c:pt idx="31431">
                  <c:v>0.28907743152886856</c:v>
                </c:pt>
                <c:pt idx="31432">
                  <c:v>0.28909007170313439</c:v>
                </c:pt>
                <c:pt idx="31433">
                  <c:v>0.28910424382974126</c:v>
                </c:pt>
                <c:pt idx="31434">
                  <c:v>0.28911841575550107</c:v>
                </c:pt>
                <c:pt idx="31435">
                  <c:v>0.28913143842912437</c:v>
                </c:pt>
                <c:pt idx="31436">
                  <c:v>0.28914446093316132</c:v>
                </c:pt>
                <c:pt idx="31437">
                  <c:v>0.28915901529581256</c:v>
                </c:pt>
                <c:pt idx="31438">
                  <c:v>0.28917318644538176</c:v>
                </c:pt>
                <c:pt idx="31439">
                  <c:v>0.289185825409355</c:v>
                </c:pt>
                <c:pt idx="31440">
                  <c:v>0.2891984642135863</c:v>
                </c:pt>
                <c:pt idx="31441">
                  <c:v>0.28920995389699949</c:v>
                </c:pt>
                <c:pt idx="31442">
                  <c:v>0.28922182643117456</c:v>
                </c:pt>
                <c:pt idx="31443">
                  <c:v>0.28923293286779544</c:v>
                </c:pt>
                <c:pt idx="31444">
                  <c:v>0.28924442215518376</c:v>
                </c:pt>
                <c:pt idx="31445">
                  <c:v>0.28925591131057071</c:v>
                </c:pt>
                <c:pt idx="31446">
                  <c:v>0.28926854922903666</c:v>
                </c:pt>
                <c:pt idx="31447">
                  <c:v>0.28928080402774803</c:v>
                </c:pt>
                <c:pt idx="31448">
                  <c:v>0.28929076094111983</c:v>
                </c:pt>
                <c:pt idx="31449">
                  <c:v>0.28929956889723191</c:v>
                </c:pt>
                <c:pt idx="31450">
                  <c:v>0.28930952562376688</c:v>
                </c:pt>
                <c:pt idx="31451">
                  <c:v>0.28932063108641026</c:v>
                </c:pt>
                <c:pt idx="31452">
                  <c:v>0.28933173642572274</c:v>
                </c:pt>
                <c:pt idx="31453">
                  <c:v>0.2893424587052798</c:v>
                </c:pt>
                <c:pt idx="31454">
                  <c:v>0.2893527979374011</c:v>
                </c:pt>
                <c:pt idx="31455">
                  <c:v>0.2893642858477159</c:v>
                </c:pt>
                <c:pt idx="31456">
                  <c:v>0.28937539070224128</c:v>
                </c:pt>
                <c:pt idx="31457">
                  <c:v>0.28938687835301696</c:v>
                </c:pt>
                <c:pt idx="31458">
                  <c:v>0.28939951461645036</c:v>
                </c:pt>
                <c:pt idx="31459">
                  <c:v>0.28941329944899935</c:v>
                </c:pt>
                <c:pt idx="31460">
                  <c:v>0.28942823280316332</c:v>
                </c:pt>
                <c:pt idx="31461">
                  <c:v>0.28944240013815181</c:v>
                </c:pt>
                <c:pt idx="31462">
                  <c:v>0.28945618437954818</c:v>
                </c:pt>
                <c:pt idx="31463">
                  <c:v>0.28946767110223692</c:v>
                </c:pt>
                <c:pt idx="31464">
                  <c:v>0.28947915769298221</c:v>
                </c:pt>
                <c:pt idx="31465">
                  <c:v>0.28949064415178727</c:v>
                </c:pt>
                <c:pt idx="31466">
                  <c:v>0.28950136472763538</c:v>
                </c:pt>
                <c:pt idx="31467">
                  <c:v>0.28951246806003306</c:v>
                </c:pt>
                <c:pt idx="31468">
                  <c:v>0.28952433700316282</c:v>
                </c:pt>
                <c:pt idx="31469">
                  <c:v>0.28953926869926788</c:v>
                </c:pt>
                <c:pt idx="31470">
                  <c:v>0.28955534873804428</c:v>
                </c:pt>
                <c:pt idx="31471">
                  <c:v>0.28957181136701587</c:v>
                </c:pt>
                <c:pt idx="31472">
                  <c:v>0.28958789088251724</c:v>
                </c:pt>
                <c:pt idx="31473">
                  <c:v>0.28960320446643179</c:v>
                </c:pt>
                <c:pt idx="31474">
                  <c:v>0.28961736932277304</c:v>
                </c:pt>
                <c:pt idx="31475">
                  <c:v>0.28963076832653772</c:v>
                </c:pt>
                <c:pt idx="31476">
                  <c:v>0.28964378432971388</c:v>
                </c:pt>
                <c:pt idx="31477">
                  <c:v>0.28965603453088534</c:v>
                </c:pt>
                <c:pt idx="31478">
                  <c:v>0.28966905020520267</c:v>
                </c:pt>
                <c:pt idx="31479">
                  <c:v>0.28968091729002515</c:v>
                </c:pt>
                <c:pt idx="31480">
                  <c:v>0.28969201862898025</c:v>
                </c:pt>
                <c:pt idx="31481">
                  <c:v>0.28970388544123876</c:v>
                </c:pt>
                <c:pt idx="31482">
                  <c:v>0.28971766607875432</c:v>
                </c:pt>
                <c:pt idx="31483">
                  <c:v>0.28973221210122124</c:v>
                </c:pt>
                <c:pt idx="31484">
                  <c:v>0.28974560956630629</c:v>
                </c:pt>
                <c:pt idx="31485">
                  <c:v>0.28975747574263233</c:v>
                </c:pt>
                <c:pt idx="31486">
                  <c:v>0.28976819345828886</c:v>
                </c:pt>
                <c:pt idx="31487">
                  <c:v>0.28977967659759551</c:v>
                </c:pt>
                <c:pt idx="31488">
                  <c:v>0.28979192513418262</c:v>
                </c:pt>
                <c:pt idx="31489">
                  <c:v>0.28980493903992427</c:v>
                </c:pt>
                <c:pt idx="31490">
                  <c:v>0.28981795277630545</c:v>
                </c:pt>
                <c:pt idx="31491">
                  <c:v>0.28983096634333239</c:v>
                </c:pt>
                <c:pt idx="31492">
                  <c:v>0.28984321425171489</c:v>
                </c:pt>
                <c:pt idx="31493">
                  <c:v>0.28985316556681973</c:v>
                </c:pt>
                <c:pt idx="31494">
                  <c:v>0.28986311678289661</c:v>
                </c:pt>
                <c:pt idx="31495">
                  <c:v>0.28987459883224403</c:v>
                </c:pt>
                <c:pt idx="31496">
                  <c:v>0.28988722893425523</c:v>
                </c:pt>
                <c:pt idx="31497">
                  <c:v>0.28990138976802937</c:v>
                </c:pt>
                <c:pt idx="31498">
                  <c:v>0.28991669855194241</c:v>
                </c:pt>
                <c:pt idx="31499">
                  <c:v>0.28992932812224448</c:v>
                </c:pt>
                <c:pt idx="31500">
                  <c:v>0.28994119211874608</c:v>
                </c:pt>
                <c:pt idx="31501">
                  <c:v>0.28995611759184137</c:v>
                </c:pt>
                <c:pt idx="31502">
                  <c:v>0.28997142553796684</c:v>
                </c:pt>
                <c:pt idx="31503">
                  <c:v>0.28998520248912735</c:v>
                </c:pt>
                <c:pt idx="31504">
                  <c:v>0.28999668313677401</c:v>
                </c:pt>
                <c:pt idx="31505">
                  <c:v>0.29000701560696335</c:v>
                </c:pt>
                <c:pt idx="31506">
                  <c:v>0.29001926135931416</c:v>
                </c:pt>
                <c:pt idx="31507">
                  <c:v>0.29003303765146327</c:v>
                </c:pt>
                <c:pt idx="31508">
                  <c:v>0.29004643108688183</c:v>
                </c:pt>
                <c:pt idx="31509">
                  <c:v>0.29005867635657262</c:v>
                </c:pt>
                <c:pt idx="31510">
                  <c:v>0.29007053881859562</c:v>
                </c:pt>
                <c:pt idx="31511">
                  <c:v>0.29008431440435511</c:v>
                </c:pt>
                <c:pt idx="31512">
                  <c:v>0.29009885509456385</c:v>
                </c:pt>
                <c:pt idx="31513">
                  <c:v>0.29011224764849508</c:v>
                </c:pt>
                <c:pt idx="31514">
                  <c:v>0.29012334420016522</c:v>
                </c:pt>
                <c:pt idx="31515">
                  <c:v>0.29013291009415637</c:v>
                </c:pt>
                <c:pt idx="31516">
                  <c:v>0.29014285852683824</c:v>
                </c:pt>
                <c:pt idx="31517">
                  <c:v>0.29015586786639641</c:v>
                </c:pt>
                <c:pt idx="31518">
                  <c:v>0.29016964227675635</c:v>
                </c:pt>
                <c:pt idx="31519">
                  <c:v>0.29018188603779482</c:v>
                </c:pt>
                <c:pt idx="31520">
                  <c:v>0.29019336442762178</c:v>
                </c:pt>
                <c:pt idx="31521">
                  <c:v>0.29020599050425822</c:v>
                </c:pt>
                <c:pt idx="31522">
                  <c:v>0.2902197642242304</c:v>
                </c:pt>
                <c:pt idx="31523">
                  <c:v>0.29023277256334085</c:v>
                </c:pt>
                <c:pt idx="31524">
                  <c:v>0.29024386777768835</c:v>
                </c:pt>
                <c:pt idx="31525">
                  <c:v>0.29025343251883823</c:v>
                </c:pt>
                <c:pt idx="31526">
                  <c:v>0.29026184941537569</c:v>
                </c:pt>
                <c:pt idx="31527">
                  <c:v>0.29027103140352845</c:v>
                </c:pt>
                <c:pt idx="31528">
                  <c:v>0.29028097846222206</c:v>
                </c:pt>
                <c:pt idx="31529">
                  <c:v>0.29029207314173011</c:v>
                </c:pt>
                <c:pt idx="31530">
                  <c:v>0.29030393283543282</c:v>
                </c:pt>
                <c:pt idx="31531">
                  <c:v>0.29031387956686072</c:v>
                </c:pt>
                <c:pt idx="31532">
                  <c:v>0.29032459132083049</c:v>
                </c:pt>
                <c:pt idx="31533">
                  <c:v>0.29033683318486847</c:v>
                </c:pt>
                <c:pt idx="31534">
                  <c:v>0.29034792724470715</c:v>
                </c:pt>
                <c:pt idx="31535">
                  <c:v>0.29035825608633276</c:v>
                </c:pt>
                <c:pt idx="31536">
                  <c:v>0.29036743718932806</c:v>
                </c:pt>
                <c:pt idx="31537">
                  <c:v>0.29037700074864797</c:v>
                </c:pt>
                <c:pt idx="31538">
                  <c:v>0.29038694675331861</c:v>
                </c:pt>
                <c:pt idx="31539">
                  <c:v>0.29039689265906765</c:v>
                </c:pt>
                <c:pt idx="31540">
                  <c:v>0.29040683846589632</c:v>
                </c:pt>
                <c:pt idx="31541">
                  <c:v>0.29041754922416452</c:v>
                </c:pt>
                <c:pt idx="31542">
                  <c:v>0.29042825986771365</c:v>
                </c:pt>
                <c:pt idx="31543">
                  <c:v>0.29043782284537217</c:v>
                </c:pt>
                <c:pt idx="31544">
                  <c:v>0.2904473857315813</c:v>
                </c:pt>
                <c:pt idx="31545">
                  <c:v>0.29045847856501844</c:v>
                </c:pt>
                <c:pt idx="31546">
                  <c:v>0.290468423759348</c:v>
                </c:pt>
                <c:pt idx="31547">
                  <c:v>0.29047722134880827</c:v>
                </c:pt>
                <c:pt idx="31548">
                  <c:v>0.29048601886087216</c:v>
                </c:pt>
                <c:pt idx="31549">
                  <c:v>0.29049672877109589</c:v>
                </c:pt>
                <c:pt idx="31550">
                  <c:v>0.29051126346579481</c:v>
                </c:pt>
                <c:pt idx="31551">
                  <c:v>0.29052771036554548</c:v>
                </c:pt>
                <c:pt idx="31552">
                  <c:v>0.29054147965498145</c:v>
                </c:pt>
                <c:pt idx="31553">
                  <c:v>0.29055065907594357</c:v>
                </c:pt>
                <c:pt idx="31554">
                  <c:v>0.29055945594196431</c:v>
                </c:pt>
                <c:pt idx="31555">
                  <c:v>0.2905690176650863</c:v>
                </c:pt>
                <c:pt idx="31556">
                  <c:v>0.29057781436961172</c:v>
                </c:pt>
                <c:pt idx="31557">
                  <c:v>0.29058546361499465</c:v>
                </c:pt>
                <c:pt idx="31558">
                  <c:v>0.29059311280186639</c:v>
                </c:pt>
                <c:pt idx="31559">
                  <c:v>0.29060267420317787</c:v>
                </c:pt>
                <c:pt idx="31560">
                  <c:v>0.29061223551306981</c:v>
                </c:pt>
                <c:pt idx="31561">
                  <c:v>0.29062103183743032</c:v>
                </c:pt>
                <c:pt idx="31562">
                  <c:v>0.29062944564050347</c:v>
                </c:pt>
                <c:pt idx="31563">
                  <c:v>0.29063824181347986</c:v>
                </c:pt>
                <c:pt idx="31564">
                  <c:v>0.29064780278330654</c:v>
                </c:pt>
                <c:pt idx="31565">
                  <c:v>0.29065659879481304</c:v>
                </c:pt>
                <c:pt idx="31566">
                  <c:v>0.29066501229863911</c:v>
                </c:pt>
                <c:pt idx="31567">
                  <c:v>0.29067342573167942</c:v>
                </c:pt>
                <c:pt idx="31568">
                  <c:v>0.29068183909393447</c:v>
                </c:pt>
                <c:pt idx="31569">
                  <c:v>0.2906902523854053</c:v>
                </c:pt>
                <c:pt idx="31570">
                  <c:v>0.29069904802353319</c:v>
                </c:pt>
                <c:pt idx="31571">
                  <c:v>0.29070707875599949</c:v>
                </c:pt>
                <c:pt idx="31572">
                  <c:v>0.29071549183512541</c:v>
                </c:pt>
                <c:pt idx="31573">
                  <c:v>0.29072466965890326</c:v>
                </c:pt>
                <c:pt idx="31574">
                  <c:v>0.29073308259003655</c:v>
                </c:pt>
                <c:pt idx="31575">
                  <c:v>0.29074073064783185</c:v>
                </c:pt>
                <c:pt idx="31576">
                  <c:v>0.29074952584198477</c:v>
                </c:pt>
                <c:pt idx="31577">
                  <c:v>0.29075985053641679</c:v>
                </c:pt>
                <c:pt idx="31578">
                  <c:v>0.29077055751434588</c:v>
                </c:pt>
                <c:pt idx="31579">
                  <c:v>0.29078126437763685</c:v>
                </c:pt>
                <c:pt idx="31580">
                  <c:v>0.29079235350805183</c:v>
                </c:pt>
                <c:pt idx="31581">
                  <c:v>0.29080306013798002</c:v>
                </c:pt>
                <c:pt idx="31582">
                  <c:v>0.29081300190598575</c:v>
                </c:pt>
                <c:pt idx="31583">
                  <c:v>0.29082256120509087</c:v>
                </c:pt>
                <c:pt idx="31584">
                  <c:v>0.29083288514548644</c:v>
                </c:pt>
                <c:pt idx="31585">
                  <c:v>0.29084473842709568</c:v>
                </c:pt>
                <c:pt idx="31586">
                  <c:v>0.2908573562821638</c:v>
                </c:pt>
                <c:pt idx="31587">
                  <c:v>0.29086882692134264</c:v>
                </c:pt>
                <c:pt idx="31588">
                  <c:v>0.29087876803553514</c:v>
                </c:pt>
                <c:pt idx="31589">
                  <c:v>0.29088679732485406</c:v>
                </c:pt>
                <c:pt idx="31590">
                  <c:v>0.29089520889213433</c:v>
                </c:pt>
                <c:pt idx="31591">
                  <c:v>0.29090323804944601</c:v>
                </c:pt>
                <c:pt idx="31592">
                  <c:v>0.2909093554593648</c:v>
                </c:pt>
                <c:pt idx="31593">
                  <c:v>0.29091317882156081</c:v>
                </c:pt>
                <c:pt idx="31594">
                  <c:v>0.2909177668369004</c:v>
                </c:pt>
                <c:pt idx="31595">
                  <c:v>0.29092464882044117</c:v>
                </c:pt>
                <c:pt idx="31596">
                  <c:v>0.29093153075661993</c:v>
                </c:pt>
                <c:pt idx="31597">
                  <c:v>0.29093803031952431</c:v>
                </c:pt>
                <c:pt idx="31598">
                  <c:v>0.29094452984018482</c:v>
                </c:pt>
                <c:pt idx="31599">
                  <c:v>0.29095217628099618</c:v>
                </c:pt>
                <c:pt idx="31600">
                  <c:v>0.29096058729835889</c:v>
                </c:pt>
                <c:pt idx="31601">
                  <c:v>0.29096861593075596</c:v>
                </c:pt>
                <c:pt idx="31602">
                  <c:v>0.29097664449869398</c:v>
                </c:pt>
                <c:pt idx="31603">
                  <c:v>0.29098620223362592</c:v>
                </c:pt>
                <c:pt idx="31604">
                  <c:v>0.29099652448474822</c:v>
                </c:pt>
                <c:pt idx="31605">
                  <c:v>0.29100608202967526</c:v>
                </c:pt>
                <c:pt idx="31606">
                  <c:v>0.29101334570272702</c:v>
                </c:pt>
                <c:pt idx="31607">
                  <c:v>0.29101793325852332</c:v>
                </c:pt>
                <c:pt idx="31608">
                  <c:v>0.29102213849951486</c:v>
                </c:pt>
                <c:pt idx="31609">
                  <c:v>0.29102481455275742</c:v>
                </c:pt>
                <c:pt idx="31610">
                  <c:v>0.29102672601497448</c:v>
                </c:pt>
                <c:pt idx="31611">
                  <c:v>0.29102940205593958</c:v>
                </c:pt>
                <c:pt idx="31612">
                  <c:v>0.29103475411638724</c:v>
                </c:pt>
                <c:pt idx="31613">
                  <c:v>0.29104316443921768</c:v>
                </c:pt>
                <c:pt idx="31614">
                  <c:v>0.29105081012586553</c:v>
                </c:pt>
                <c:pt idx="31615">
                  <c:v>0.29105539750979498</c:v>
                </c:pt>
                <c:pt idx="31616">
                  <c:v>0.29105845575405714</c:v>
                </c:pt>
                <c:pt idx="31617">
                  <c:v>0.29106074943111554</c:v>
                </c:pt>
                <c:pt idx="31618">
                  <c:v>0.2910634253810348</c:v>
                </c:pt>
                <c:pt idx="31619">
                  <c:v>0.29106763043072575</c:v>
                </c:pt>
                <c:pt idx="31620">
                  <c:v>0.29107374683507536</c:v>
                </c:pt>
                <c:pt idx="31621">
                  <c:v>0.29107986320201523</c:v>
                </c:pt>
                <c:pt idx="31622">
                  <c:v>0.29108597953154453</c:v>
                </c:pt>
                <c:pt idx="31623">
                  <c:v>0.29109324262427222</c:v>
                </c:pt>
                <c:pt idx="31624">
                  <c:v>0.29110050566424878</c:v>
                </c:pt>
                <c:pt idx="31625">
                  <c:v>0.29110891543410738</c:v>
                </c:pt>
                <c:pt idx="31626">
                  <c:v>0.29111694287572548</c:v>
                </c:pt>
                <c:pt idx="31627">
                  <c:v>0.29112267672314301</c:v>
                </c:pt>
                <c:pt idx="31628">
                  <c:v>0.29112611701581265</c:v>
                </c:pt>
                <c:pt idx="31629">
                  <c:v>0.29112802828440393</c:v>
                </c:pt>
                <c:pt idx="31630">
                  <c:v>0.29113108630655116</c:v>
                </c:pt>
                <c:pt idx="31631">
                  <c:v>0.29113567332223905</c:v>
                </c:pt>
                <c:pt idx="31632">
                  <c:v>0.29114102481394794</c:v>
                </c:pt>
                <c:pt idx="31633">
                  <c:v>0.29114714076940545</c:v>
                </c:pt>
                <c:pt idx="31634">
                  <c:v>0.29115249219974776</c:v>
                </c:pt>
                <c:pt idx="31635">
                  <c:v>0.29115707911724747</c:v>
                </c:pt>
                <c:pt idx="31636">
                  <c:v>0.29116434169359251</c:v>
                </c:pt>
                <c:pt idx="31637">
                  <c:v>0.29117313316280985</c:v>
                </c:pt>
                <c:pt idx="31638">
                  <c:v>0.29118192455473735</c:v>
                </c:pt>
                <c:pt idx="31639">
                  <c:v>0.29118918695064422</c:v>
                </c:pt>
                <c:pt idx="31640">
                  <c:v>0.29119568483911668</c:v>
                </c:pt>
                <c:pt idx="31641">
                  <c:v>0.29120294713509182</c:v>
                </c:pt>
                <c:pt idx="31642">
                  <c:v>0.29121059160019308</c:v>
                </c:pt>
                <c:pt idx="31643">
                  <c:v>0.29121747156882083</c:v>
                </c:pt>
                <c:pt idx="31644">
                  <c:v>0.29122282262280652</c:v>
                </c:pt>
                <c:pt idx="31645">
                  <c:v>0.29122740921771839</c:v>
                </c:pt>
                <c:pt idx="31646">
                  <c:v>0.2912335246448769</c:v>
                </c:pt>
                <c:pt idx="31647">
                  <c:v>0.29124116887623419</c:v>
                </c:pt>
                <c:pt idx="31648">
                  <c:v>0.29124881304915784</c:v>
                </c:pt>
                <c:pt idx="31649">
                  <c:v>0.2912564571636484</c:v>
                </c:pt>
                <c:pt idx="31650">
                  <c:v>0.29126333681672995</c:v>
                </c:pt>
                <c:pt idx="31651">
                  <c:v>0.29126983422340508</c:v>
                </c:pt>
                <c:pt idx="31652">
                  <c:v>0.29127556719423647</c:v>
                </c:pt>
                <c:pt idx="31653">
                  <c:v>0.29128053574237134</c:v>
                </c:pt>
                <c:pt idx="31654">
                  <c:v>0.2912851220725845</c:v>
                </c:pt>
                <c:pt idx="31655">
                  <c:v>0.29129123714681576</c:v>
                </c:pt>
                <c:pt idx="31656">
                  <c:v>0.29129926312499632</c:v>
                </c:pt>
                <c:pt idx="31657">
                  <c:v>0.29130805340814092</c:v>
                </c:pt>
                <c:pt idx="31658">
                  <c:v>0.29131607925135672</c:v>
                </c:pt>
                <c:pt idx="31659">
                  <c:v>0.29132448720849452</c:v>
                </c:pt>
                <c:pt idx="31660">
                  <c:v>0.29133213074454689</c:v>
                </c:pt>
                <c:pt idx="31661">
                  <c:v>0.29133862770425673</c:v>
                </c:pt>
                <c:pt idx="31662">
                  <c:v>0.29134550679205884</c:v>
                </c:pt>
                <c:pt idx="31663">
                  <c:v>0.29135429666871937</c:v>
                </c:pt>
                <c:pt idx="31664">
                  <c:v>0.29136270430453465</c:v>
                </c:pt>
                <c:pt idx="31665">
                  <c:v>0.29136920106561276</c:v>
                </c:pt>
                <c:pt idx="31666">
                  <c:v>0.29137531562571778</c:v>
                </c:pt>
                <c:pt idx="31667">
                  <c:v>0.29138295877327303</c:v>
                </c:pt>
                <c:pt idx="31668">
                  <c:v>0.29139251262556781</c:v>
                </c:pt>
                <c:pt idx="31669">
                  <c:v>0.29140206638658755</c:v>
                </c:pt>
                <c:pt idx="31670">
                  <c:v>0.29140894503800502</c:v>
                </c:pt>
                <c:pt idx="31671">
                  <c:v>0.29141544149867582</c:v>
                </c:pt>
                <c:pt idx="31672">
                  <c:v>0.29142346648006084</c:v>
                </c:pt>
                <c:pt idx="31673">
                  <c:v>0.29143301994536047</c:v>
                </c:pt>
                <c:pt idx="31674">
                  <c:v>0.29144142691932751</c:v>
                </c:pt>
                <c:pt idx="31675">
                  <c:v>0.29145021595290693</c:v>
                </c:pt>
                <c:pt idx="31676">
                  <c:v>0.29146091554169867</c:v>
                </c:pt>
                <c:pt idx="31677">
                  <c:v>0.29147237925979558</c:v>
                </c:pt>
                <c:pt idx="31678">
                  <c:v>0.29148346072903786</c:v>
                </c:pt>
                <c:pt idx="31679">
                  <c:v>0.291494924188687</c:v>
                </c:pt>
                <c:pt idx="31680">
                  <c:v>0.29150829805885797</c:v>
                </c:pt>
                <c:pt idx="31681">
                  <c:v>0.29152128964718682</c:v>
                </c:pt>
                <c:pt idx="31682">
                  <c:v>0.29153237057444653</c:v>
                </c:pt>
                <c:pt idx="31683">
                  <c:v>0.2915415409041503</c:v>
                </c:pt>
                <c:pt idx="31684">
                  <c:v>0.29154880068885991</c:v>
                </c:pt>
                <c:pt idx="31685">
                  <c:v>0.29155453206061188</c:v>
                </c:pt>
                <c:pt idx="31686">
                  <c:v>0.29156217383851762</c:v>
                </c:pt>
                <c:pt idx="31687">
                  <c:v>0.29157401847886538</c:v>
                </c:pt>
                <c:pt idx="31688">
                  <c:v>0.29158739129128874</c:v>
                </c:pt>
                <c:pt idx="31689">
                  <c:v>0.29160114599749981</c:v>
                </c:pt>
                <c:pt idx="31690">
                  <c:v>0.29161375431199527</c:v>
                </c:pt>
                <c:pt idx="31691">
                  <c:v>0.29162750865559822</c:v>
                </c:pt>
                <c:pt idx="31692">
                  <c:v>0.29164049869529435</c:v>
                </c:pt>
                <c:pt idx="31693">
                  <c:v>0.2916508141948489</c:v>
                </c:pt>
                <c:pt idx="31694">
                  <c:v>0.29165921933803196</c:v>
                </c:pt>
                <c:pt idx="31695">
                  <c:v>0.29166686031598593</c:v>
                </c:pt>
                <c:pt idx="31696">
                  <c:v>0.29167564736845514</c:v>
                </c:pt>
                <c:pt idx="31697">
                  <c:v>0.29168405230291561</c:v>
                </c:pt>
                <c:pt idx="31698">
                  <c:v>0.29169360327905436</c:v>
                </c:pt>
                <c:pt idx="31699">
                  <c:v>0.29170468229709412</c:v>
                </c:pt>
                <c:pt idx="31700">
                  <c:v>0.2917157611923909</c:v>
                </c:pt>
                <c:pt idx="31701">
                  <c:v>0.29172607591560806</c:v>
                </c:pt>
                <c:pt idx="31702">
                  <c:v>0.2917371545738901</c:v>
                </c:pt>
                <c:pt idx="31703">
                  <c:v>0.29174861512571632</c:v>
                </c:pt>
                <c:pt idx="31704">
                  <c:v>0.29175892951006138</c:v>
                </c:pt>
                <c:pt idx="31705">
                  <c:v>0.29176886177962363</c:v>
                </c:pt>
                <c:pt idx="31706">
                  <c:v>0.29177993996390894</c:v>
                </c:pt>
                <c:pt idx="31707">
                  <c:v>0.29179216402483382</c:v>
                </c:pt>
                <c:pt idx="31708">
                  <c:v>0.29180476993115984</c:v>
                </c:pt>
                <c:pt idx="31709">
                  <c:v>0.29181584771765773</c:v>
                </c:pt>
                <c:pt idx="31710">
                  <c:v>0.29182616140856665</c:v>
                </c:pt>
                <c:pt idx="31711">
                  <c:v>0.29183685697567424</c:v>
                </c:pt>
                <c:pt idx="31712">
                  <c:v>0.29184908034086637</c:v>
                </c:pt>
                <c:pt idx="31713">
                  <c:v>0.29186283144811681</c:v>
                </c:pt>
                <c:pt idx="31714">
                  <c:v>0.291877346300631</c:v>
                </c:pt>
                <c:pt idx="31715">
                  <c:v>0.29189262486514911</c:v>
                </c:pt>
                <c:pt idx="31716">
                  <c:v>0.29190866710666352</c:v>
                </c:pt>
                <c:pt idx="31717">
                  <c:v>0.2919227993443031</c:v>
                </c:pt>
                <c:pt idx="31718">
                  <c:v>0.29193387582337998</c:v>
                </c:pt>
                <c:pt idx="31719">
                  <c:v>0.29194380635548889</c:v>
                </c:pt>
                <c:pt idx="31720">
                  <c:v>0.29195335485105645</c:v>
                </c:pt>
                <c:pt idx="31721">
                  <c:v>0.2919636671238649</c:v>
                </c:pt>
                <c:pt idx="31722">
                  <c:v>0.29197550700965208</c:v>
                </c:pt>
                <c:pt idx="31723">
                  <c:v>0.29198734675525784</c:v>
                </c:pt>
                <c:pt idx="31724">
                  <c:v>0.29199880444011778</c:v>
                </c:pt>
                <c:pt idx="31725">
                  <c:v>0.29200835241055356</c:v>
                </c:pt>
                <c:pt idx="31726">
                  <c:v>0.29201713646283933</c:v>
                </c:pt>
                <c:pt idx="31727">
                  <c:v>0.29202668425824452</c:v>
                </c:pt>
                <c:pt idx="31728">
                  <c:v>0.29203814149239893</c:v>
                </c:pt>
                <c:pt idx="31729">
                  <c:v>0.29205150809967384</c:v>
                </c:pt>
                <c:pt idx="31730">
                  <c:v>0.29206411073717681</c:v>
                </c:pt>
                <c:pt idx="31731">
                  <c:v>0.29207518565114082</c:v>
                </c:pt>
                <c:pt idx="31732">
                  <c:v>0.29208664232962123</c:v>
                </c:pt>
                <c:pt idx="31733">
                  <c:v>0.29209809887684701</c:v>
                </c:pt>
                <c:pt idx="31734">
                  <c:v>0.29211031904922041</c:v>
                </c:pt>
                <c:pt idx="31735">
                  <c:v>0.29212368469176681</c:v>
                </c:pt>
                <c:pt idx="31736">
                  <c:v>0.29213705015567554</c:v>
                </c:pt>
                <c:pt idx="31737">
                  <c:v>0.29214888798881805</c:v>
                </c:pt>
                <c:pt idx="31738">
                  <c:v>0.29216034382294975</c:v>
                </c:pt>
                <c:pt idx="31739">
                  <c:v>0.29217065396146263</c:v>
                </c:pt>
                <c:pt idx="31740">
                  <c:v>0.29218058214252846</c:v>
                </c:pt>
                <c:pt idx="31741">
                  <c:v>0.29219127391959732</c:v>
                </c:pt>
                <c:pt idx="31742">
                  <c:v>0.29220196558235345</c:v>
                </c:pt>
                <c:pt idx="31743">
                  <c:v>0.29221227529175148</c:v>
                </c:pt>
                <c:pt idx="31744">
                  <c:v>0.29222182122420115</c:v>
                </c:pt>
                <c:pt idx="31745">
                  <c:v>0.29223098523362312</c:v>
                </c:pt>
                <c:pt idx="31746">
                  <c:v>0.29224014915906682</c:v>
                </c:pt>
                <c:pt idx="31747">
                  <c:v>0.29225007665019903</c:v>
                </c:pt>
                <c:pt idx="31748">
                  <c:v>0.29226076768427833</c:v>
                </c:pt>
                <c:pt idx="31749">
                  <c:v>0.29227260405297212</c:v>
                </c:pt>
                <c:pt idx="31750">
                  <c:v>0.29228444028156758</c:v>
                </c:pt>
                <c:pt idx="31751">
                  <c:v>0.2922970399838713</c:v>
                </c:pt>
                <c:pt idx="31752">
                  <c:v>0.29230963952742456</c:v>
                </c:pt>
                <c:pt idx="31753">
                  <c:v>0.29232185711502395</c:v>
                </c:pt>
                <c:pt idx="31754">
                  <c:v>0.29233331096783277</c:v>
                </c:pt>
                <c:pt idx="31755">
                  <c:v>0.29234514647791354</c:v>
                </c:pt>
                <c:pt idx="31756">
                  <c:v>0.29235660006397463</c:v>
                </c:pt>
                <c:pt idx="31757">
                  <c:v>0.29236805351885214</c:v>
                </c:pt>
                <c:pt idx="31758">
                  <c:v>0.29237912506720648</c:v>
                </c:pt>
                <c:pt idx="31759">
                  <c:v>0.29239057826409914</c:v>
                </c:pt>
                <c:pt idx="31760">
                  <c:v>0.29240355839533566</c:v>
                </c:pt>
                <c:pt idx="31761">
                  <c:v>0.29241692011915144</c:v>
                </c:pt>
                <c:pt idx="31762">
                  <c:v>0.29242913639611856</c:v>
                </c:pt>
                <c:pt idx="31763">
                  <c:v>0.2924398255160453</c:v>
                </c:pt>
                <c:pt idx="31764">
                  <c:v>0.29245013277348081</c:v>
                </c:pt>
                <c:pt idx="31765">
                  <c:v>0.29245929469090232</c:v>
                </c:pt>
                <c:pt idx="31766">
                  <c:v>0.2924684565243838</c:v>
                </c:pt>
                <c:pt idx="31767">
                  <c:v>0.29247876348671803</c:v>
                </c:pt>
                <c:pt idx="31768">
                  <c:v>0.29248868860930316</c:v>
                </c:pt>
                <c:pt idx="31769">
                  <c:v>0.29249937709269114</c:v>
                </c:pt>
                <c:pt idx="31770">
                  <c:v>0.29251159236238888</c:v>
                </c:pt>
                <c:pt idx="31771">
                  <c:v>0.29252533436244604</c:v>
                </c:pt>
                <c:pt idx="31772">
                  <c:v>0.29253793102994052</c:v>
                </c:pt>
                <c:pt idx="31773">
                  <c:v>0.29254900069765738</c:v>
                </c:pt>
                <c:pt idx="31774">
                  <c:v>0.29255930682986386</c:v>
                </c:pt>
                <c:pt idx="31775">
                  <c:v>0.29257075796329712</c:v>
                </c:pt>
                <c:pt idx="31776">
                  <c:v>0.29258411745323931</c:v>
                </c:pt>
                <c:pt idx="31777">
                  <c:v>0.29259824014854441</c:v>
                </c:pt>
                <c:pt idx="31778">
                  <c:v>0.29261045421067089</c:v>
                </c:pt>
                <c:pt idx="31779">
                  <c:v>0.29261999634290647</c:v>
                </c:pt>
                <c:pt idx="31780">
                  <c:v>0.29262877502414647</c:v>
                </c:pt>
                <c:pt idx="31781">
                  <c:v>0.29263869865796682</c:v>
                </c:pt>
                <c:pt idx="31782">
                  <c:v>0.29265129389753902</c:v>
                </c:pt>
                <c:pt idx="31783">
                  <c:v>0.29266617897614516</c:v>
                </c:pt>
                <c:pt idx="31784">
                  <c:v>0.29268030051257626</c:v>
                </c:pt>
                <c:pt idx="31785">
                  <c:v>0.2926932768837493</c:v>
                </c:pt>
                <c:pt idx="31786">
                  <c:v>0.29270510813424216</c:v>
                </c:pt>
                <c:pt idx="31787">
                  <c:v>0.2927173208911536</c:v>
                </c:pt>
                <c:pt idx="31788">
                  <c:v>0.29273067842324668</c:v>
                </c:pt>
                <c:pt idx="31789">
                  <c:v>0.29274365414071785</c:v>
                </c:pt>
                <c:pt idx="31790">
                  <c:v>0.29275510316337255</c:v>
                </c:pt>
                <c:pt idx="31791">
                  <c:v>0.29276617042734082</c:v>
                </c:pt>
                <c:pt idx="31792">
                  <c:v>0.29277838243854087</c:v>
                </c:pt>
                <c:pt idx="31793">
                  <c:v>0.29279059430060989</c:v>
                </c:pt>
                <c:pt idx="31794">
                  <c:v>0.29280280601355096</c:v>
                </c:pt>
                <c:pt idx="31795">
                  <c:v>0.29281463596825591</c:v>
                </c:pt>
                <c:pt idx="31796">
                  <c:v>0.29282532096834712</c:v>
                </c:pt>
                <c:pt idx="31797">
                  <c:v>0.2928329530413708</c:v>
                </c:pt>
                <c:pt idx="31798">
                  <c:v>0.29283982185729013</c:v>
                </c:pt>
                <c:pt idx="31799">
                  <c:v>0.29284783541623155</c:v>
                </c:pt>
                <c:pt idx="31800">
                  <c:v>0.29285623050434223</c:v>
                </c:pt>
                <c:pt idx="31801">
                  <c:v>0.29286615188124643</c:v>
                </c:pt>
                <c:pt idx="31802">
                  <c:v>0.29287683633090777</c:v>
                </c:pt>
                <c:pt idx="31803">
                  <c:v>0.29288981015202642</c:v>
                </c:pt>
                <c:pt idx="31804">
                  <c:v>0.29290392853081648</c:v>
                </c:pt>
                <c:pt idx="31805">
                  <c:v>0.29291613885983964</c:v>
                </c:pt>
                <c:pt idx="31806">
                  <c:v>0.29292605964239082</c:v>
                </c:pt>
                <c:pt idx="31807">
                  <c:v>0.29293483563722145</c:v>
                </c:pt>
                <c:pt idx="31808">
                  <c:v>0.29294475623428901</c:v>
                </c:pt>
                <c:pt idx="31809">
                  <c:v>0.29295543984414357</c:v>
                </c:pt>
                <c:pt idx="31810">
                  <c:v>0.29296650489116682</c:v>
                </c:pt>
                <c:pt idx="31811">
                  <c:v>0.29297833290949166</c:v>
                </c:pt>
                <c:pt idx="31812">
                  <c:v>0.29299016078791557</c:v>
                </c:pt>
                <c:pt idx="31813">
                  <c:v>0.29300046237449379</c:v>
                </c:pt>
                <c:pt idx="31814">
                  <c:v>0.29301038232052917</c:v>
                </c:pt>
                <c:pt idx="31815">
                  <c:v>0.29302068369879652</c:v>
                </c:pt>
                <c:pt idx="31816">
                  <c:v>0.29303174802392085</c:v>
                </c:pt>
                <c:pt idx="31817">
                  <c:v>0.29304166765961154</c:v>
                </c:pt>
                <c:pt idx="31818">
                  <c:v>0.29305158719690327</c:v>
                </c:pt>
                <c:pt idx="31819">
                  <c:v>0.29306226966548454</c:v>
                </c:pt>
                <c:pt idx="31820">
                  <c:v>0.29307485957124157</c:v>
                </c:pt>
                <c:pt idx="31821">
                  <c:v>0.29308744931849484</c:v>
                </c:pt>
                <c:pt idx="31822">
                  <c:v>0.29309851290493188</c:v>
                </c:pt>
                <c:pt idx="31823">
                  <c:v>0.29310843187836422</c:v>
                </c:pt>
                <c:pt idx="31824">
                  <c:v>0.29311911373972432</c:v>
                </c:pt>
                <c:pt idx="31825">
                  <c:v>0.29313132144156329</c:v>
                </c:pt>
                <c:pt idx="31826">
                  <c:v>0.29314467344481265</c:v>
                </c:pt>
                <c:pt idx="31827">
                  <c:v>0.29315649935595639</c:v>
                </c:pt>
                <c:pt idx="31828">
                  <c:v>0.29316679922913452</c:v>
                </c:pt>
                <c:pt idx="31829">
                  <c:v>0.29317595458289902</c:v>
                </c:pt>
                <c:pt idx="31830">
                  <c:v>0.29318434691688366</c:v>
                </c:pt>
                <c:pt idx="31831">
                  <c:v>0.29319617235886453</c:v>
                </c:pt>
                <c:pt idx="31832">
                  <c:v>0.29321066787116862</c:v>
                </c:pt>
                <c:pt idx="31833">
                  <c:v>0.29322325590875631</c:v>
                </c:pt>
                <c:pt idx="31834">
                  <c:v>0.29323164784578315</c:v>
                </c:pt>
                <c:pt idx="31835">
                  <c:v>0.29323889537108733</c:v>
                </c:pt>
                <c:pt idx="31836">
                  <c:v>0.29324690573268097</c:v>
                </c:pt>
                <c:pt idx="31837">
                  <c:v>0.29325720467473126</c:v>
                </c:pt>
                <c:pt idx="31838">
                  <c:v>0.29326788494704836</c:v>
                </c:pt>
                <c:pt idx="31839">
                  <c:v>0.29327703937538835</c:v>
                </c:pt>
                <c:pt idx="31840">
                  <c:v>0.29328466800165626</c:v>
                </c:pt>
                <c:pt idx="31841">
                  <c:v>0.29329229656972783</c:v>
                </c:pt>
                <c:pt idx="31842">
                  <c:v>0.29330030650357158</c:v>
                </c:pt>
                <c:pt idx="31843">
                  <c:v>0.2933075535312889</c:v>
                </c:pt>
                <c:pt idx="31844">
                  <c:v>0.29331594476092848</c:v>
                </c:pt>
                <c:pt idx="31845">
                  <c:v>0.29332700581968996</c:v>
                </c:pt>
                <c:pt idx="31846">
                  <c:v>0.29333997380174226</c:v>
                </c:pt>
                <c:pt idx="31847">
                  <c:v>0.29335179740351991</c:v>
                </c:pt>
                <c:pt idx="31848">
                  <c:v>0.29336056966289054</c:v>
                </c:pt>
                <c:pt idx="31849">
                  <c:v>0.29336705345731312</c:v>
                </c:pt>
                <c:pt idx="31850">
                  <c:v>0.29337582558285508</c:v>
                </c:pt>
                <c:pt idx="31851">
                  <c:v>0.29338726737009285</c:v>
                </c:pt>
                <c:pt idx="31852">
                  <c:v>0.29339909041270684</c:v>
                </c:pt>
                <c:pt idx="31853">
                  <c:v>0.29340976916976108</c:v>
                </c:pt>
                <c:pt idx="31854">
                  <c:v>0.29341968505634602</c:v>
                </c:pt>
                <c:pt idx="31855">
                  <c:v>0.29342845672021056</c:v>
                </c:pt>
                <c:pt idx="31856">
                  <c:v>0.29343494007448462</c:v>
                </c:pt>
                <c:pt idx="31857">
                  <c:v>0.29343913516367481</c:v>
                </c:pt>
                <c:pt idx="31858">
                  <c:v>0.29344523708017228</c:v>
                </c:pt>
                <c:pt idx="31859">
                  <c:v>0.29345248305765442</c:v>
                </c:pt>
                <c:pt idx="31860">
                  <c:v>0.29345782216535932</c:v>
                </c:pt>
                <c:pt idx="31861">
                  <c:v>0.29346239852070422</c:v>
                </c:pt>
                <c:pt idx="31862">
                  <c:v>0.29346811893543434</c:v>
                </c:pt>
                <c:pt idx="31863">
                  <c:v>0.29347536474711677</c:v>
                </c:pt>
                <c:pt idx="31864">
                  <c:v>0.29348337321473689</c:v>
                </c:pt>
                <c:pt idx="31865">
                  <c:v>0.29349252567062667</c:v>
                </c:pt>
                <c:pt idx="31866">
                  <c:v>0.29350396612269247</c:v>
                </c:pt>
                <c:pt idx="31867">
                  <c:v>0.29351693181014504</c:v>
                </c:pt>
                <c:pt idx="31868">
                  <c:v>0.29352875331983985</c:v>
                </c:pt>
                <c:pt idx="31869">
                  <c:v>0.29353904935958197</c:v>
                </c:pt>
                <c:pt idx="31870">
                  <c:v>0.29355010795085917</c:v>
                </c:pt>
                <c:pt idx="31871">
                  <c:v>0.29356078509536376</c:v>
                </c:pt>
                <c:pt idx="31872">
                  <c:v>0.29356803023563782</c:v>
                </c:pt>
                <c:pt idx="31873">
                  <c:v>0.29357298740663396</c:v>
                </c:pt>
                <c:pt idx="31874">
                  <c:v>0.29357908850643311</c:v>
                </c:pt>
                <c:pt idx="31875">
                  <c:v>0.29358595219921463</c:v>
                </c:pt>
                <c:pt idx="31876">
                  <c:v>0.29359510371630704</c:v>
                </c:pt>
                <c:pt idx="31877">
                  <c:v>0.29360425514965088</c:v>
                </c:pt>
                <c:pt idx="31878">
                  <c:v>0.29361302519468507</c:v>
                </c:pt>
                <c:pt idx="31879">
                  <c:v>0.29362065125828252</c:v>
                </c:pt>
                <c:pt idx="31880">
                  <c:v>0.29362751466579634</c:v>
                </c:pt>
                <c:pt idx="31881">
                  <c:v>0.29363247154192734</c:v>
                </c:pt>
                <c:pt idx="31882">
                  <c:v>0.29363742839348767</c:v>
                </c:pt>
                <c:pt idx="31883">
                  <c:v>0.29364581685553953</c:v>
                </c:pt>
                <c:pt idx="31884">
                  <c:v>0.2936557304017901</c:v>
                </c:pt>
                <c:pt idx="31885">
                  <c:v>0.29366488128033247</c:v>
                </c:pt>
                <c:pt idx="31886">
                  <c:v>0.2936744133564359</c:v>
                </c:pt>
                <c:pt idx="31887">
                  <c:v>0.2936843266191993</c:v>
                </c:pt>
                <c:pt idx="31888">
                  <c:v>0.29369271468785813</c:v>
                </c:pt>
                <c:pt idx="31889">
                  <c:v>0.29369805251309794</c:v>
                </c:pt>
                <c:pt idx="31890">
                  <c:v>0.29370224649865601</c:v>
                </c:pt>
                <c:pt idx="31891">
                  <c:v>0.29370720300436531</c:v>
                </c:pt>
                <c:pt idx="31892">
                  <c:v>0.29371444708390332</c:v>
                </c:pt>
                <c:pt idx="31893">
                  <c:v>0.29372207237409326</c:v>
                </c:pt>
                <c:pt idx="31894">
                  <c:v>0.29372931634591731</c:v>
                </c:pt>
                <c:pt idx="31895">
                  <c:v>0.29373579774991132</c:v>
                </c:pt>
                <c:pt idx="31896">
                  <c:v>0.29374304162230974</c:v>
                </c:pt>
                <c:pt idx="31897">
                  <c:v>0.29375066669446265</c:v>
                </c:pt>
                <c:pt idx="31898">
                  <c:v>0.29375943545556027</c:v>
                </c:pt>
                <c:pt idx="31899">
                  <c:v>0.29376706040270978</c:v>
                </c:pt>
                <c:pt idx="31900">
                  <c:v>0.29377430404865085</c:v>
                </c:pt>
                <c:pt idx="31901">
                  <c:v>0.29378192888242932</c:v>
                </c:pt>
                <c:pt idx="31902">
                  <c:v>0.29379031613243667</c:v>
                </c:pt>
                <c:pt idx="31903">
                  <c:v>0.29379832207818579</c:v>
                </c:pt>
                <c:pt idx="31904">
                  <c:v>0.29380556549768272</c:v>
                </c:pt>
                <c:pt idx="31905">
                  <c:v>0.29381166517866947</c:v>
                </c:pt>
                <c:pt idx="31906">
                  <c:v>0.29381662114207541</c:v>
                </c:pt>
                <c:pt idx="31907">
                  <c:v>0.29382195830596725</c:v>
                </c:pt>
                <c:pt idx="31908">
                  <c:v>0.29382958277639987</c:v>
                </c:pt>
                <c:pt idx="31909">
                  <c:v>0.29383873206418532</c:v>
                </c:pt>
                <c:pt idx="31910">
                  <c:v>0.29384635640672829</c:v>
                </c:pt>
                <c:pt idx="31911">
                  <c:v>0.29385359947830181</c:v>
                </c:pt>
                <c:pt idx="31912">
                  <c:v>0.29386084249741351</c:v>
                </c:pt>
                <c:pt idx="31913">
                  <c:v>0.29386541700876989</c:v>
                </c:pt>
                <c:pt idx="31914">
                  <c:v>0.29386922908558138</c:v>
                </c:pt>
                <c:pt idx="31915">
                  <c:v>0.29387418476371202</c:v>
                </c:pt>
                <c:pt idx="31916">
                  <c:v>0.29388104643134844</c:v>
                </c:pt>
                <c:pt idx="31917">
                  <c:v>0.29389057644718181</c:v>
                </c:pt>
                <c:pt idx="31918">
                  <c:v>0.29390048756730647</c:v>
                </c:pt>
                <c:pt idx="31919">
                  <c:v>0.29390963620638877</c:v>
                </c:pt>
                <c:pt idx="31920">
                  <c:v>0.29391687881963896</c:v>
                </c:pt>
                <c:pt idx="31921">
                  <c:v>0.29392450256638952</c:v>
                </c:pt>
                <c:pt idx="31922">
                  <c:v>0.2939321262550198</c:v>
                </c:pt>
                <c:pt idx="31923">
                  <c:v>0.29393784398335132</c:v>
                </c:pt>
                <c:pt idx="31924">
                  <c:v>0.29394051224538448</c:v>
                </c:pt>
                <c:pt idx="31925">
                  <c:v>0.29394279932146111</c:v>
                </c:pt>
                <c:pt idx="31926">
                  <c:v>0.2939458487480921</c:v>
                </c:pt>
                <c:pt idx="31927">
                  <c:v>0.29394966051830496</c:v>
                </c:pt>
                <c:pt idx="31928">
                  <c:v>0.29395728401514187</c:v>
                </c:pt>
                <c:pt idx="31929">
                  <c:v>0.29396757564368403</c:v>
                </c:pt>
                <c:pt idx="31930">
                  <c:v>0.29397672366902572</c:v>
                </c:pt>
                <c:pt idx="31931">
                  <c:v>0.29398205997849503</c:v>
                </c:pt>
                <c:pt idx="31932">
                  <c:v>0.29398587161068179</c:v>
                </c:pt>
                <c:pt idx="31933">
                  <c:v>0.29398968322833985</c:v>
                </c:pt>
                <c:pt idx="31934">
                  <c:v>0.29399463830957556</c:v>
                </c:pt>
                <c:pt idx="31935">
                  <c:v>0.29400378608735156</c:v>
                </c:pt>
                <c:pt idx="31936">
                  <c:v>0.29401407723732498</c:v>
                </c:pt>
                <c:pt idx="31937">
                  <c:v>0.29402284368895304</c:v>
                </c:pt>
                <c:pt idx="31938">
                  <c:v>0.29402894204476016</c:v>
                </c:pt>
                <c:pt idx="31939">
                  <c:v>0.29403351578720938</c:v>
                </c:pt>
                <c:pt idx="31940">
                  <c:v>0.29403885179362782</c:v>
                </c:pt>
                <c:pt idx="31941">
                  <c:v>0.29404533119171461</c:v>
                </c:pt>
                <c:pt idx="31942">
                  <c:v>0.29405219168510627</c:v>
                </c:pt>
                <c:pt idx="31943">
                  <c:v>0.29405867099675964</c:v>
                </c:pt>
                <c:pt idx="31944">
                  <c:v>0.29406476913408397</c:v>
                </c:pt>
                <c:pt idx="31945">
                  <c:v>0.29407201062385624</c:v>
                </c:pt>
                <c:pt idx="31946">
                  <c:v>0.29408039544123837</c:v>
                </c:pt>
                <c:pt idx="31947">
                  <c:v>0.29408763681785505</c:v>
                </c:pt>
                <c:pt idx="31948">
                  <c:v>0.29409221029185806</c:v>
                </c:pt>
                <c:pt idx="31949">
                  <c:v>0.29409716486509091</c:v>
                </c:pt>
                <c:pt idx="31950">
                  <c:v>0.29410326276767956</c:v>
                </c:pt>
                <c:pt idx="31951">
                  <c:v>0.29411050397870747</c:v>
                </c:pt>
                <c:pt idx="31952">
                  <c:v>0.29411850736147077</c:v>
                </c:pt>
                <c:pt idx="31953">
                  <c:v>0.29412498624345962</c:v>
                </c:pt>
                <c:pt idx="31954">
                  <c:v>0.29413070286917892</c:v>
                </c:pt>
                <c:pt idx="31955">
                  <c:v>0.2941375627769055</c:v>
                </c:pt>
                <c:pt idx="31956">
                  <c:v>0.29414480373956514</c:v>
                </c:pt>
                <c:pt idx="31957">
                  <c:v>0.2941512824511851</c:v>
                </c:pt>
                <c:pt idx="31958">
                  <c:v>0.29415661782923913</c:v>
                </c:pt>
                <c:pt idx="31959">
                  <c:v>0.29416080989202564</c:v>
                </c:pt>
                <c:pt idx="31960">
                  <c:v>0.29416652631295942</c:v>
                </c:pt>
                <c:pt idx="31961">
                  <c:v>0.29417414815670578</c:v>
                </c:pt>
                <c:pt idx="31962">
                  <c:v>0.2941836753796982</c:v>
                </c:pt>
                <c:pt idx="31963">
                  <c:v>0.29419320251192199</c:v>
                </c:pt>
                <c:pt idx="31964">
                  <c:v>0.29420044307170906</c:v>
                </c:pt>
                <c:pt idx="31965">
                  <c:v>0.29420577818747945</c:v>
                </c:pt>
                <c:pt idx="31966">
                  <c:v>0.29421187542779192</c:v>
                </c:pt>
                <c:pt idx="31967">
                  <c:v>0.29421987799928562</c:v>
                </c:pt>
                <c:pt idx="31968">
                  <c:v>0.29422597515362914</c:v>
                </c:pt>
                <c:pt idx="31969">
                  <c:v>0.29423131013318399</c:v>
                </c:pt>
                <c:pt idx="31970">
                  <c:v>0.29423931254915175</c:v>
                </c:pt>
                <c:pt idx="31971">
                  <c:v>0.29424845808898653</c:v>
                </c:pt>
                <c:pt idx="31972">
                  <c:v>0.29425722248617564</c:v>
                </c:pt>
                <c:pt idx="31973">
                  <c:v>0.2942659868065518</c:v>
                </c:pt>
                <c:pt idx="31974">
                  <c:v>0.29427360789226725</c:v>
                </c:pt>
                <c:pt idx="31975">
                  <c:v>0.29428046681975212</c:v>
                </c:pt>
                <c:pt idx="31976">
                  <c:v>0.29428884988945719</c:v>
                </c:pt>
                <c:pt idx="31977">
                  <c:v>0.2942979949762588</c:v>
                </c:pt>
                <c:pt idx="31978">
                  <c:v>0.29430561581804227</c:v>
                </c:pt>
                <c:pt idx="31979">
                  <c:v>0.29431171244965326</c:v>
                </c:pt>
                <c:pt idx="31980">
                  <c:v>0.29431780904409566</c:v>
                </c:pt>
                <c:pt idx="31981">
                  <c:v>0.29432542973488079</c:v>
                </c:pt>
                <c:pt idx="31982">
                  <c:v>0.29433266933733504</c:v>
                </c:pt>
                <c:pt idx="31983">
                  <c:v>0.29433952785973488</c:v>
                </c:pt>
                <c:pt idx="31984">
                  <c:v>0.29434867248309632</c:v>
                </c:pt>
                <c:pt idx="31985">
                  <c:v>0.29435972212475492</c:v>
                </c:pt>
                <c:pt idx="31986">
                  <c:v>0.29436772351318602</c:v>
                </c:pt>
                <c:pt idx="31987">
                  <c:v>0.29437381976616256</c:v>
                </c:pt>
                <c:pt idx="31988">
                  <c:v>0.29437877294434117</c:v>
                </c:pt>
                <c:pt idx="31989">
                  <c:v>0.29438258306470677</c:v>
                </c:pt>
                <c:pt idx="31990">
                  <c:v>0.29438677418034159</c:v>
                </c:pt>
                <c:pt idx="31991">
                  <c:v>0.29439401333870152</c:v>
                </c:pt>
                <c:pt idx="31992">
                  <c:v>0.29440277646028556</c:v>
                </c:pt>
                <c:pt idx="31993">
                  <c:v>0.29441115850472677</c:v>
                </c:pt>
                <c:pt idx="31994">
                  <c:v>0.29441839748656812</c:v>
                </c:pt>
                <c:pt idx="31995">
                  <c:v>0.29442525542102671</c:v>
                </c:pt>
                <c:pt idx="31996">
                  <c:v>0.29443135132328485</c:v>
                </c:pt>
                <c:pt idx="31997">
                  <c:v>0.29443706619790361</c:v>
                </c:pt>
                <c:pt idx="31998">
                  <c:v>0.29444278103986327</c:v>
                </c:pt>
                <c:pt idx="31999">
                  <c:v>0.29445040077833762</c:v>
                </c:pt>
                <c:pt idx="32000">
                  <c:v>0.29445878242360174</c:v>
                </c:pt>
                <c:pt idx="32001">
                  <c:v>0.29446602106070352</c:v>
                </c:pt>
                <c:pt idx="32002">
                  <c:v>0.29447364062209846</c:v>
                </c:pt>
                <c:pt idx="32003">
                  <c:v>0.29448087915164917</c:v>
                </c:pt>
                <c:pt idx="32004">
                  <c:v>0.29448659374323</c:v>
                </c:pt>
                <c:pt idx="32005">
                  <c:v>0.29449116539298198</c:v>
                </c:pt>
                <c:pt idx="32006">
                  <c:v>0.29449649895794461</c:v>
                </c:pt>
                <c:pt idx="32007">
                  <c:v>0.29450488021684001</c:v>
                </c:pt>
                <c:pt idx="32008">
                  <c:v>0.29451592813260313</c:v>
                </c:pt>
                <c:pt idx="32009">
                  <c:v>0.29452735688253767</c:v>
                </c:pt>
                <c:pt idx="32010">
                  <c:v>0.29453573788281057</c:v>
                </c:pt>
                <c:pt idx="32011">
                  <c:v>0.29454030930789893</c:v>
                </c:pt>
                <c:pt idx="32012">
                  <c:v>0.29454373786300081</c:v>
                </c:pt>
                <c:pt idx="32013">
                  <c:v>0.29454754735488353</c:v>
                </c:pt>
                <c:pt idx="32014">
                  <c:v>0.29455364251170929</c:v>
                </c:pt>
                <c:pt idx="32015">
                  <c:v>0.29456278517729245</c:v>
                </c:pt>
                <c:pt idx="32016">
                  <c:v>0.29457307057615884</c:v>
                </c:pt>
                <c:pt idx="32017">
                  <c:v>0.29458221306411958</c:v>
                </c:pt>
                <c:pt idx="32018">
                  <c:v>0.29458945080781035</c:v>
                </c:pt>
                <c:pt idx="32019">
                  <c:v>0.29459668849911597</c:v>
                </c:pt>
                <c:pt idx="32020">
                  <c:v>0.29460659262338385</c:v>
                </c:pt>
                <c:pt idx="32021">
                  <c:v>0.2946172584936656</c:v>
                </c:pt>
                <c:pt idx="32022">
                  <c:v>0.294627162414209</c:v>
                </c:pt>
                <c:pt idx="32023">
                  <c:v>0.29463592349292628</c:v>
                </c:pt>
                <c:pt idx="32024">
                  <c:v>0.29464544631751793</c:v>
                </c:pt>
                <c:pt idx="32025">
                  <c:v>0.29465534995889658</c:v>
                </c:pt>
                <c:pt idx="32026">
                  <c:v>0.29466525350219375</c:v>
                </c:pt>
                <c:pt idx="32027">
                  <c:v>0.29467401424720052</c:v>
                </c:pt>
                <c:pt idx="32028">
                  <c:v>0.29468163222394961</c:v>
                </c:pt>
                <c:pt idx="32029">
                  <c:v>0.29468925014266573</c:v>
                </c:pt>
                <c:pt idx="32030">
                  <c:v>0.29469839156852234</c:v>
                </c:pt>
                <c:pt idx="32031">
                  <c:v>0.2947086755727254</c:v>
                </c:pt>
                <c:pt idx="32032">
                  <c:v>0.29471934035426506</c:v>
                </c:pt>
                <c:pt idx="32033">
                  <c:v>0.29473190941506477</c:v>
                </c:pt>
                <c:pt idx="32034">
                  <c:v>0.29474600181052268</c:v>
                </c:pt>
                <c:pt idx="32035">
                  <c:v>0.29476009400738784</c:v>
                </c:pt>
                <c:pt idx="32036">
                  <c:v>0.29477380514345886</c:v>
                </c:pt>
                <c:pt idx="32037">
                  <c:v>0.2947848500885778</c:v>
                </c:pt>
                <c:pt idx="32038">
                  <c:v>0.29479322893108623</c:v>
                </c:pt>
                <c:pt idx="32039">
                  <c:v>0.29480275025781144</c:v>
                </c:pt>
                <c:pt idx="32040">
                  <c:v>0.29481227149388112</c:v>
                </c:pt>
                <c:pt idx="32041">
                  <c:v>0.29482065010663405</c:v>
                </c:pt>
                <c:pt idx="32042">
                  <c:v>0.29482864780786683</c:v>
                </c:pt>
                <c:pt idx="32043">
                  <c:v>0.29483854963505812</c:v>
                </c:pt>
                <c:pt idx="32044">
                  <c:v>0.29484921303161638</c:v>
                </c:pt>
                <c:pt idx="32045">
                  <c:v>0.294859114655178</c:v>
                </c:pt>
                <c:pt idx="32046">
                  <c:v>0.29486787370198864</c:v>
                </c:pt>
                <c:pt idx="32047">
                  <c:v>0.29487549020206977</c:v>
                </c:pt>
                <c:pt idx="32048">
                  <c:v>0.29488120253906114</c:v>
                </c:pt>
                <c:pt idx="32049">
                  <c:v>0.29488805730037843</c:v>
                </c:pt>
                <c:pt idx="32050">
                  <c:v>0.29489795853932754</c:v>
                </c:pt>
                <c:pt idx="32051">
                  <c:v>0.29490900211327198</c:v>
                </c:pt>
                <c:pt idx="32052">
                  <c:v>0.29491928395179462</c:v>
                </c:pt>
                <c:pt idx="32053">
                  <c:v>0.29492804247159676</c:v>
                </c:pt>
                <c:pt idx="32054">
                  <c:v>0.29493756251481063</c:v>
                </c:pt>
                <c:pt idx="32055">
                  <c:v>0.29494974803787627</c:v>
                </c:pt>
                <c:pt idx="32056">
                  <c:v>0.29496231420301977</c:v>
                </c:pt>
                <c:pt idx="32057">
                  <c:v>0.29497335706627431</c:v>
                </c:pt>
                <c:pt idx="32058">
                  <c:v>0.2949817343294685</c:v>
                </c:pt>
                <c:pt idx="32059">
                  <c:v>0.29498973074250595</c:v>
                </c:pt>
                <c:pt idx="32060">
                  <c:v>0.29500039252709048</c:v>
                </c:pt>
                <c:pt idx="32061">
                  <c:v>0.295013338826981</c:v>
                </c:pt>
                <c:pt idx="32062">
                  <c:v>0.29502590419306302</c:v>
                </c:pt>
                <c:pt idx="32063">
                  <c:v>0.29503656559198332</c:v>
                </c:pt>
                <c:pt idx="32064">
                  <c:v>0.29504646536063361</c:v>
                </c:pt>
                <c:pt idx="32065">
                  <c:v>0.29505674578588525</c:v>
                </c:pt>
                <c:pt idx="32066">
                  <c:v>0.29506702610545082</c:v>
                </c:pt>
                <c:pt idx="32067">
                  <c:v>0.29507692557255516</c:v>
                </c:pt>
                <c:pt idx="32068">
                  <c:v>0.295086824941661</c:v>
                </c:pt>
                <c:pt idx="32069">
                  <c:v>0.29509710495200908</c:v>
                </c:pt>
                <c:pt idx="32070">
                  <c:v>0.29510548117860302</c:v>
                </c:pt>
                <c:pt idx="32071">
                  <c:v>0.29511461880032352</c:v>
                </c:pt>
                <c:pt idx="32072">
                  <c:v>0.29512680216607012</c:v>
                </c:pt>
                <c:pt idx="32073">
                  <c:v>0.29513936610653274</c:v>
                </c:pt>
                <c:pt idx="32074">
                  <c:v>0.29515116845226835</c:v>
                </c:pt>
                <c:pt idx="32075">
                  <c:v>0.29516487422734955</c:v>
                </c:pt>
                <c:pt idx="32076">
                  <c:v>0.29517896052266007</c:v>
                </c:pt>
                <c:pt idx="32077">
                  <c:v>0.29519152380782931</c:v>
                </c:pt>
                <c:pt idx="32078">
                  <c:v>0.29520294483920212</c:v>
                </c:pt>
                <c:pt idx="32079">
                  <c:v>0.29521284296088146</c:v>
                </c:pt>
                <c:pt idx="32080">
                  <c:v>0.29522388305794323</c:v>
                </c:pt>
                <c:pt idx="32081">
                  <c:v>0.29523606509256362</c:v>
                </c:pt>
                <c:pt idx="32082">
                  <c:v>0.29524862766033722</c:v>
                </c:pt>
                <c:pt idx="32083">
                  <c:v>0.29525890600749538</c:v>
                </c:pt>
                <c:pt idx="32084">
                  <c:v>0.29526804222739184</c:v>
                </c:pt>
                <c:pt idx="32085">
                  <c:v>0.29527679769313431</c:v>
                </c:pt>
                <c:pt idx="32086">
                  <c:v>0.29528517241472235</c:v>
                </c:pt>
                <c:pt idx="32087">
                  <c:v>0.29529506972254088</c:v>
                </c:pt>
                <c:pt idx="32088">
                  <c:v>0.29530572825218132</c:v>
                </c:pt>
                <c:pt idx="32089">
                  <c:v>0.29531638666821924</c:v>
                </c:pt>
                <c:pt idx="32090">
                  <c:v>0.29532552236297765</c:v>
                </c:pt>
                <c:pt idx="32091">
                  <c:v>0.29533389667652149</c:v>
                </c:pt>
                <c:pt idx="32092">
                  <c:v>0.29534265156569917</c:v>
                </c:pt>
                <c:pt idx="32093">
                  <c:v>0.29535254830464791</c:v>
                </c:pt>
                <c:pt idx="32094">
                  <c:v>0.295362444945652</c:v>
                </c:pt>
                <c:pt idx="32095">
                  <c:v>0.29537119958489688</c:v>
                </c:pt>
                <c:pt idx="32096">
                  <c:v>0.29538071541019006</c:v>
                </c:pt>
                <c:pt idx="32097">
                  <c:v>0.29539441803953431</c:v>
                </c:pt>
                <c:pt idx="32098">
                  <c:v>0.29540926234277665</c:v>
                </c:pt>
                <c:pt idx="32099">
                  <c:v>0.29542258396576959</c:v>
                </c:pt>
                <c:pt idx="32100">
                  <c:v>0.29543514419061989</c:v>
                </c:pt>
                <c:pt idx="32101">
                  <c:v>0.29544656243995154</c:v>
                </c:pt>
                <c:pt idx="32102">
                  <c:v>0.29545721935503338</c:v>
                </c:pt>
                <c:pt idx="32103">
                  <c:v>0.29546863735230955</c:v>
                </c:pt>
                <c:pt idx="32104">
                  <c:v>0.29547929403214457</c:v>
                </c:pt>
                <c:pt idx="32105">
                  <c:v>0.29548918941887747</c:v>
                </c:pt>
                <c:pt idx="32106">
                  <c:v>0.29549946529376847</c:v>
                </c:pt>
                <c:pt idx="32107">
                  <c:v>0.29551050222696235</c:v>
                </c:pt>
                <c:pt idx="32108">
                  <c:v>0.29552230019325954</c:v>
                </c:pt>
                <c:pt idx="32109">
                  <c:v>0.29553257572791564</c:v>
                </c:pt>
                <c:pt idx="32110">
                  <c:v>0.29554209001771281</c:v>
                </c:pt>
                <c:pt idx="32111">
                  <c:v>0.29554855968306931</c:v>
                </c:pt>
                <c:pt idx="32112">
                  <c:v>0.29555502930656952</c:v>
                </c:pt>
                <c:pt idx="32113">
                  <c:v>0.29556378225997842</c:v>
                </c:pt>
                <c:pt idx="32114">
                  <c:v>0.29557443792593835</c:v>
                </c:pt>
                <c:pt idx="32115">
                  <c:v>0.29558623513795323</c:v>
                </c:pt>
                <c:pt idx="32116">
                  <c:v>0.29559727111352052</c:v>
                </c:pt>
                <c:pt idx="32117">
                  <c:v>0.29560640424257656</c:v>
                </c:pt>
                <c:pt idx="32118">
                  <c:v>0.29561553728821882</c:v>
                </c:pt>
                <c:pt idx="32119">
                  <c:v>0.29562543132687052</c:v>
                </c:pt>
                <c:pt idx="32120">
                  <c:v>0.2956349447332578</c:v>
                </c:pt>
                <c:pt idx="32121">
                  <c:v>0.29564369698720128</c:v>
                </c:pt>
                <c:pt idx="32122">
                  <c:v>0.29565244916454353</c:v>
                </c:pt>
                <c:pt idx="32123">
                  <c:v>0.29566196231390396</c:v>
                </c:pt>
                <c:pt idx="32124">
                  <c:v>0.29567375849342553</c:v>
                </c:pt>
                <c:pt idx="32125">
                  <c:v>0.29568593504891438</c:v>
                </c:pt>
                <c:pt idx="32126">
                  <c:v>0.29569620890228082</c:v>
                </c:pt>
                <c:pt idx="32127">
                  <c:v>0.29570762417111585</c:v>
                </c:pt>
                <c:pt idx="32128">
                  <c:v>0.2957186588071265</c:v>
                </c:pt>
                <c:pt idx="32129">
                  <c:v>0.29572626882998365</c:v>
                </c:pt>
                <c:pt idx="32130">
                  <c:v>0.29573197630912096</c:v>
                </c:pt>
                <c:pt idx="32131">
                  <c:v>0.29573806425096288</c:v>
                </c:pt>
                <c:pt idx="32132">
                  <c:v>0.29574643511047932</c:v>
                </c:pt>
                <c:pt idx="32133">
                  <c:v>0.29575708883033924</c:v>
                </c:pt>
                <c:pt idx="32134">
                  <c:v>0.29577002533758207</c:v>
                </c:pt>
                <c:pt idx="32135">
                  <c:v>0.29578220072093508</c:v>
                </c:pt>
                <c:pt idx="32136">
                  <c:v>0.29579171263603543</c:v>
                </c:pt>
                <c:pt idx="32137">
                  <c:v>0.29580160493176388</c:v>
                </c:pt>
                <c:pt idx="32138">
                  <c:v>0.29581263853078521</c:v>
                </c:pt>
                <c:pt idx="32139">
                  <c:v>0.29582443293304811</c:v>
                </c:pt>
                <c:pt idx="32140">
                  <c:v>0.29583584673827334</c:v>
                </c:pt>
                <c:pt idx="32141">
                  <c:v>0.29584535814311369</c:v>
                </c:pt>
                <c:pt idx="32142">
                  <c:v>0.29585296720185117</c:v>
                </c:pt>
                <c:pt idx="32143">
                  <c:v>0.29585943485625482</c:v>
                </c:pt>
                <c:pt idx="32144">
                  <c:v>0.29586932648208042</c:v>
                </c:pt>
                <c:pt idx="32145">
                  <c:v>0.29588150065647212</c:v>
                </c:pt>
                <c:pt idx="32146">
                  <c:v>0.29589367468265504</c:v>
                </c:pt>
                <c:pt idx="32147">
                  <c:v>0.29590394640196727</c:v>
                </c:pt>
                <c:pt idx="32148">
                  <c:v>0.29591383758751372</c:v>
                </c:pt>
                <c:pt idx="32149">
                  <c:v>0.29592525037234385</c:v>
                </c:pt>
                <c:pt idx="32150">
                  <c:v>0.29593894554220962</c:v>
                </c:pt>
                <c:pt idx="32151">
                  <c:v>0.29595226011087805</c:v>
                </c:pt>
                <c:pt idx="32152">
                  <c:v>0.29596329204776456</c:v>
                </c:pt>
                <c:pt idx="32153">
                  <c:v>0.29597280224050415</c:v>
                </c:pt>
                <c:pt idx="32154">
                  <c:v>0.29598117113530026</c:v>
                </c:pt>
                <c:pt idx="32155">
                  <c:v>0.29599106155703497</c:v>
                </c:pt>
                <c:pt idx="32156">
                  <c:v>0.29600247346056391</c:v>
                </c:pt>
                <c:pt idx="32157">
                  <c:v>0.29601502640402927</c:v>
                </c:pt>
                <c:pt idx="32158">
                  <c:v>0.29602643803407841</c:v>
                </c:pt>
                <c:pt idx="32159">
                  <c:v>0.29603822991498807</c:v>
                </c:pt>
                <c:pt idx="32160">
                  <c:v>0.29605116278578086</c:v>
                </c:pt>
                <c:pt idx="32161">
                  <c:v>0.29606523660218725</c:v>
                </c:pt>
                <c:pt idx="32162">
                  <c:v>0.29607816912371404</c:v>
                </c:pt>
                <c:pt idx="32163">
                  <c:v>0.29608919967167557</c:v>
                </c:pt>
                <c:pt idx="32164">
                  <c:v>0.2960990890250258</c:v>
                </c:pt>
                <c:pt idx="32165">
                  <c:v>0.29610935863460752</c:v>
                </c:pt>
                <c:pt idx="32166">
                  <c:v>0.29612038883853908</c:v>
                </c:pt>
                <c:pt idx="32167">
                  <c:v>0.296132179611651</c:v>
                </c:pt>
                <c:pt idx="32168">
                  <c:v>0.29614358990487677</c:v>
                </c:pt>
                <c:pt idx="32169">
                  <c:v>0.29615423939442398</c:v>
                </c:pt>
                <c:pt idx="32170">
                  <c:v>0.29616450843765152</c:v>
                </c:pt>
                <c:pt idx="32171">
                  <c:v>0.29617439704627885</c:v>
                </c:pt>
                <c:pt idx="32172">
                  <c:v>0.29618656750727729</c:v>
                </c:pt>
                <c:pt idx="32173">
                  <c:v>0.29619949845979354</c:v>
                </c:pt>
                <c:pt idx="32174">
                  <c:v>0.29621242924510338</c:v>
                </c:pt>
                <c:pt idx="32175">
                  <c:v>0.29622383862269897</c:v>
                </c:pt>
                <c:pt idx="32176">
                  <c:v>0.29623410695123764</c:v>
                </c:pt>
                <c:pt idx="32177">
                  <c:v>0.29624475547687334</c:v>
                </c:pt>
                <c:pt idx="32178">
                  <c:v>0.29625692508161261</c:v>
                </c:pt>
                <c:pt idx="32179">
                  <c:v>0.29626795365798481</c:v>
                </c:pt>
                <c:pt idx="32180">
                  <c:v>0.29627784124374096</c:v>
                </c:pt>
                <c:pt idx="32181">
                  <c:v>0.29628620758609758</c:v>
                </c:pt>
                <c:pt idx="32182">
                  <c:v>0.29629495414190354</c:v>
                </c:pt>
                <c:pt idx="32183">
                  <c:v>0.29630446118101111</c:v>
                </c:pt>
                <c:pt idx="32184">
                  <c:v>0.29631663005918102</c:v>
                </c:pt>
                <c:pt idx="32185">
                  <c:v>0.29632917905970113</c:v>
                </c:pt>
                <c:pt idx="32186">
                  <c:v>0.29634020683924817</c:v>
                </c:pt>
                <c:pt idx="32187">
                  <c:v>0.29635047397295583</c:v>
                </c:pt>
                <c:pt idx="32188">
                  <c:v>0.29636074100124976</c:v>
                </c:pt>
                <c:pt idx="32189">
                  <c:v>0.29637062766961009</c:v>
                </c:pt>
                <c:pt idx="32190">
                  <c:v>0.29637975373826297</c:v>
                </c:pt>
                <c:pt idx="32191">
                  <c:v>0.29638887972363226</c:v>
                </c:pt>
                <c:pt idx="32192">
                  <c:v>0.29639914635762271</c:v>
                </c:pt>
                <c:pt idx="32193">
                  <c:v>0.29641055360510332</c:v>
                </c:pt>
                <c:pt idx="32194">
                  <c:v>0.29642120025201812</c:v>
                </c:pt>
                <c:pt idx="32195">
                  <c:v>0.29643108632265891</c:v>
                </c:pt>
                <c:pt idx="32196">
                  <c:v>0.29644135252334114</c:v>
                </c:pt>
                <c:pt idx="32197">
                  <c:v>0.29645313951267238</c:v>
                </c:pt>
                <c:pt idx="32198">
                  <c:v>0.29646378570620241</c:v>
                </c:pt>
                <c:pt idx="32199">
                  <c:v>0.29647100984440566</c:v>
                </c:pt>
                <c:pt idx="32200">
                  <c:v>0.2964778537166684</c:v>
                </c:pt>
                <c:pt idx="32201">
                  <c:v>0.29648583817510982</c:v>
                </c:pt>
                <c:pt idx="32202">
                  <c:v>0.29649610381371738</c:v>
                </c:pt>
                <c:pt idx="32203">
                  <c:v>0.29650750995524067</c:v>
                </c:pt>
                <c:pt idx="32204">
                  <c:v>0.2965189159666653</c:v>
                </c:pt>
                <c:pt idx="32205">
                  <c:v>0.2965299416540455</c:v>
                </c:pt>
                <c:pt idx="32206">
                  <c:v>0.29654134740961757</c:v>
                </c:pt>
                <c:pt idx="32207">
                  <c:v>0.29655427377533605</c:v>
                </c:pt>
                <c:pt idx="32208">
                  <c:v>0.29656834051288161</c:v>
                </c:pt>
                <c:pt idx="32209">
                  <c:v>0.29658202687841051</c:v>
                </c:pt>
                <c:pt idx="32210">
                  <c:v>0.29659457254892785</c:v>
                </c:pt>
                <c:pt idx="32211">
                  <c:v>0.29660559740217868</c:v>
                </c:pt>
                <c:pt idx="32212">
                  <c:v>0.29661738245572761</c:v>
                </c:pt>
                <c:pt idx="32213">
                  <c:v>0.29663068799442488</c:v>
                </c:pt>
                <c:pt idx="32214">
                  <c:v>0.29664437350667555</c:v>
                </c:pt>
                <c:pt idx="32215">
                  <c:v>0.29665805883163543</c:v>
                </c:pt>
                <c:pt idx="32216">
                  <c:v>0.29667098368879724</c:v>
                </c:pt>
                <c:pt idx="32217">
                  <c:v>0.29668352824334882</c:v>
                </c:pt>
                <c:pt idx="32218">
                  <c:v>0.29669531237851954</c:v>
                </c:pt>
                <c:pt idx="32219">
                  <c:v>0.29670481561218481</c:v>
                </c:pt>
                <c:pt idx="32220">
                  <c:v>0.29671393863153911</c:v>
                </c:pt>
                <c:pt idx="32221">
                  <c:v>0.29672458204892826</c:v>
                </c:pt>
                <c:pt idx="32222">
                  <c:v>0.29673750604632038</c:v>
                </c:pt>
                <c:pt idx="32223">
                  <c:v>0.29675042987668582</c:v>
                </c:pt>
                <c:pt idx="32224">
                  <c:v>0.29676221322350982</c:v>
                </c:pt>
                <c:pt idx="32225">
                  <c:v>0.29677323622871166</c:v>
                </c:pt>
                <c:pt idx="32226">
                  <c:v>0.29678387901499365</c:v>
                </c:pt>
                <c:pt idx="32227">
                  <c:v>0.2967941415944928</c:v>
                </c:pt>
                <c:pt idx="32228">
                  <c:v>0.29680288370877378</c:v>
                </c:pt>
                <c:pt idx="32229">
                  <c:v>0.29681124565961664</c:v>
                </c:pt>
                <c:pt idx="32230">
                  <c:v>0.29682112787501197</c:v>
                </c:pt>
                <c:pt idx="32231">
                  <c:v>0.29683215023081982</c:v>
                </c:pt>
                <c:pt idx="32232">
                  <c:v>0.29684507283808531</c:v>
                </c:pt>
                <c:pt idx="32233">
                  <c:v>0.29685837534760451</c:v>
                </c:pt>
                <c:pt idx="32234">
                  <c:v>0.29687015742254536</c:v>
                </c:pt>
                <c:pt idx="32235">
                  <c:v>0.29687851881087063</c:v>
                </c:pt>
                <c:pt idx="32236">
                  <c:v>0.29688726018755002</c:v>
                </c:pt>
                <c:pt idx="32237">
                  <c:v>0.29689866186838576</c:v>
                </c:pt>
                <c:pt idx="32238">
                  <c:v>0.29691158361618131</c:v>
                </c:pt>
                <c:pt idx="32239">
                  <c:v>0.29692374510863995</c:v>
                </c:pt>
                <c:pt idx="32240">
                  <c:v>0.29693438629321683</c:v>
                </c:pt>
                <c:pt idx="32241">
                  <c:v>0.29694616747263075</c:v>
                </c:pt>
                <c:pt idx="32242">
                  <c:v>0.29696022869862898</c:v>
                </c:pt>
                <c:pt idx="32243">
                  <c:v>0.29697428972691264</c:v>
                </c:pt>
                <c:pt idx="32244">
                  <c:v>0.29698759051764501</c:v>
                </c:pt>
                <c:pt idx="32245">
                  <c:v>0.29700089113146855</c:v>
                </c:pt>
                <c:pt idx="32246">
                  <c:v>0.29701457157827205</c:v>
                </c:pt>
                <c:pt idx="32247">
                  <c:v>0.29702749182840826</c:v>
                </c:pt>
                <c:pt idx="32248">
                  <c:v>0.29703889191048893</c:v>
                </c:pt>
                <c:pt idx="32249">
                  <c:v>0.29704877187650197</c:v>
                </c:pt>
                <c:pt idx="32250">
                  <c:v>0.29705865174490204</c:v>
                </c:pt>
                <c:pt idx="32251">
                  <c:v>0.29707119143730332</c:v>
                </c:pt>
                <c:pt idx="32252">
                  <c:v>0.29708525090543381</c:v>
                </c:pt>
                <c:pt idx="32253">
                  <c:v>0.29709893019821482</c:v>
                </c:pt>
                <c:pt idx="32254">
                  <c:v>0.29711184935846974</c:v>
                </c:pt>
                <c:pt idx="32255">
                  <c:v>0.29712514831968806</c:v>
                </c:pt>
                <c:pt idx="32256">
                  <c:v>0.29714034691594582</c:v>
                </c:pt>
                <c:pt idx="32257">
                  <c:v>0.29715592523738182</c:v>
                </c:pt>
                <c:pt idx="32258">
                  <c:v>0.29716998351425966</c:v>
                </c:pt>
                <c:pt idx="32259">
                  <c:v>0.29718252181068139</c:v>
                </c:pt>
                <c:pt idx="32260">
                  <c:v>0.29719316024193776</c:v>
                </c:pt>
                <c:pt idx="32261">
                  <c:v>0.29720417849785852</c:v>
                </c:pt>
                <c:pt idx="32262">
                  <c:v>0.29721709629847382</c:v>
                </c:pt>
                <c:pt idx="32263">
                  <c:v>0.29723153364286881</c:v>
                </c:pt>
                <c:pt idx="32264">
                  <c:v>0.29724559085686986</c:v>
                </c:pt>
                <c:pt idx="32265">
                  <c:v>0.29725736837051908</c:v>
                </c:pt>
                <c:pt idx="32266">
                  <c:v>0.29726686626436177</c:v>
                </c:pt>
                <c:pt idx="32267">
                  <c:v>0.29727712388838784</c:v>
                </c:pt>
                <c:pt idx="32268">
                  <c:v>0.2972900407467497</c:v>
                </c:pt>
                <c:pt idx="32269">
                  <c:v>0.29730257753795886</c:v>
                </c:pt>
                <c:pt idx="32270">
                  <c:v>0.29731473427630561</c:v>
                </c:pt>
                <c:pt idx="32271">
                  <c:v>0.29732803053965723</c:v>
                </c:pt>
                <c:pt idx="32272">
                  <c:v>0.29734398582231852</c:v>
                </c:pt>
                <c:pt idx="32273">
                  <c:v>0.29735880121399144</c:v>
                </c:pt>
                <c:pt idx="32274">
                  <c:v>0.29737095726886575</c:v>
                </c:pt>
                <c:pt idx="32275">
                  <c:v>0.29738159369566447</c:v>
                </c:pt>
                <c:pt idx="32276">
                  <c:v>0.29739260987558352</c:v>
                </c:pt>
                <c:pt idx="32277">
                  <c:v>0.29740362593414826</c:v>
                </c:pt>
                <c:pt idx="32278">
                  <c:v>0.29741464187136041</c:v>
                </c:pt>
                <c:pt idx="32279">
                  <c:v>0.29742527783352385</c:v>
                </c:pt>
                <c:pt idx="32280">
                  <c:v>0.29743705323110925</c:v>
                </c:pt>
                <c:pt idx="32281">
                  <c:v>0.2974503478681863</c:v>
                </c:pt>
                <c:pt idx="32282">
                  <c:v>0.29746554152270838</c:v>
                </c:pt>
                <c:pt idx="32283">
                  <c:v>0.29748035511360904</c:v>
                </c:pt>
                <c:pt idx="32284">
                  <c:v>0.29749478865777362</c:v>
                </c:pt>
                <c:pt idx="32285">
                  <c:v>0.29750960181542824</c:v>
                </c:pt>
                <c:pt idx="32286">
                  <c:v>0.29752289548803906</c:v>
                </c:pt>
                <c:pt idx="32287">
                  <c:v>0.29753504954834964</c:v>
                </c:pt>
                <c:pt idx="32288">
                  <c:v>0.29754796307557363</c:v>
                </c:pt>
                <c:pt idx="32289">
                  <c:v>0.29756049663370082</c:v>
                </c:pt>
                <c:pt idx="32290">
                  <c:v>0.29757416942704551</c:v>
                </c:pt>
                <c:pt idx="32291">
                  <c:v>0.2975878420334469</c:v>
                </c:pt>
                <c:pt idx="32292">
                  <c:v>0.29760227402628858</c:v>
                </c:pt>
                <c:pt idx="32293">
                  <c:v>0.29761670581085187</c:v>
                </c:pt>
                <c:pt idx="32294">
                  <c:v>0.29763113738714031</c:v>
                </c:pt>
                <c:pt idx="32295">
                  <c:v>0.29764594852519199</c:v>
                </c:pt>
                <c:pt idx="32296">
                  <c:v>0.29766151897225657</c:v>
                </c:pt>
                <c:pt idx="32297">
                  <c:v>0.29767898796574344</c:v>
                </c:pt>
                <c:pt idx="32298">
                  <c:v>0.29769569715222621</c:v>
                </c:pt>
                <c:pt idx="32299">
                  <c:v>0.29771012758859872</c:v>
                </c:pt>
                <c:pt idx="32300">
                  <c:v>0.29772265911440576</c:v>
                </c:pt>
                <c:pt idx="32301">
                  <c:v>0.2977332918010307</c:v>
                </c:pt>
                <c:pt idx="32302">
                  <c:v>0.29774354464177949</c:v>
                </c:pt>
                <c:pt idx="32303">
                  <c:v>0.2977564554768945</c:v>
                </c:pt>
                <c:pt idx="32304">
                  <c:v>0.29777278364729903</c:v>
                </c:pt>
                <c:pt idx="32305">
                  <c:v>0.29779025069722825</c:v>
                </c:pt>
                <c:pt idx="32306">
                  <c:v>0.29780543918830138</c:v>
                </c:pt>
                <c:pt idx="32307">
                  <c:v>0.29781872892875538</c:v>
                </c:pt>
                <c:pt idx="32308">
                  <c:v>0.29783543578046323</c:v>
                </c:pt>
                <c:pt idx="32309">
                  <c:v>0.29785517988172383</c:v>
                </c:pt>
                <c:pt idx="32310">
                  <c:v>0.29787340485996855</c:v>
                </c:pt>
                <c:pt idx="32311">
                  <c:v>0.29789049047541782</c:v>
                </c:pt>
                <c:pt idx="32312">
                  <c:v>0.29790719612826977</c:v>
                </c:pt>
                <c:pt idx="32313">
                  <c:v>0.29792276250815464</c:v>
                </c:pt>
                <c:pt idx="32314">
                  <c:v>0.29793567102963953</c:v>
                </c:pt>
                <c:pt idx="32315">
                  <c:v>0.29794857938449676</c:v>
                </c:pt>
                <c:pt idx="32316">
                  <c:v>0.29796452476927593</c:v>
                </c:pt>
                <c:pt idx="32317">
                  <c:v>0.29798084954267057</c:v>
                </c:pt>
                <c:pt idx="32318">
                  <c:v>0.29799565550203105</c:v>
                </c:pt>
                <c:pt idx="32319">
                  <c:v>0.29801008161055464</c:v>
                </c:pt>
                <c:pt idx="32320">
                  <c:v>0.29802488713711656</c:v>
                </c:pt>
                <c:pt idx="32321">
                  <c:v>0.29804045168509991</c:v>
                </c:pt>
                <c:pt idx="32322">
                  <c:v>0.29805487714740847</c:v>
                </c:pt>
                <c:pt idx="32323">
                  <c:v>0.29806816357333127</c:v>
                </c:pt>
                <c:pt idx="32324">
                  <c:v>0.29808107021805175</c:v>
                </c:pt>
                <c:pt idx="32325">
                  <c:v>0.29809549509443467</c:v>
                </c:pt>
                <c:pt idx="32326">
                  <c:v>0.29811067895004878</c:v>
                </c:pt>
                <c:pt idx="32327">
                  <c:v>0.29812624216278932</c:v>
                </c:pt>
                <c:pt idx="32328">
                  <c:v>0.29814218471494197</c:v>
                </c:pt>
                <c:pt idx="32329">
                  <c:v>0.29815926573877877</c:v>
                </c:pt>
                <c:pt idx="32330">
                  <c:v>0.29817596690220538</c:v>
                </c:pt>
                <c:pt idx="32331">
                  <c:v>0.29819380647322025</c:v>
                </c:pt>
                <c:pt idx="32332">
                  <c:v>0.29821050705979141</c:v>
                </c:pt>
                <c:pt idx="32333">
                  <c:v>0.29822568916919395</c:v>
                </c:pt>
                <c:pt idx="32334">
                  <c:v>0.29824011195963213</c:v>
                </c:pt>
                <c:pt idx="32335">
                  <c:v>0.29825529361957981</c:v>
                </c:pt>
                <c:pt idx="32336">
                  <c:v>0.29827047504904886</c:v>
                </c:pt>
                <c:pt idx="32337">
                  <c:v>0.29828641530194494</c:v>
                </c:pt>
                <c:pt idx="32338">
                  <c:v>0.29830197577992529</c:v>
                </c:pt>
                <c:pt idx="32339">
                  <c:v>0.2983182950454828</c:v>
                </c:pt>
                <c:pt idx="32340">
                  <c:v>0.29833537306146524</c:v>
                </c:pt>
                <c:pt idx="32341">
                  <c:v>0.29835169178201726</c:v>
                </c:pt>
                <c:pt idx="32342">
                  <c:v>0.29836573325864219</c:v>
                </c:pt>
                <c:pt idx="32343">
                  <c:v>0.29837711809495093</c:v>
                </c:pt>
                <c:pt idx="32344">
                  <c:v>0.29838964126518785</c:v>
                </c:pt>
                <c:pt idx="32345">
                  <c:v>0.29840368220895952</c:v>
                </c:pt>
                <c:pt idx="32346">
                  <c:v>0.29841772295558588</c:v>
                </c:pt>
                <c:pt idx="32347">
                  <c:v>0.29842986614504063</c:v>
                </c:pt>
                <c:pt idx="32348">
                  <c:v>0.2984420091870395</c:v>
                </c:pt>
                <c:pt idx="32349">
                  <c:v>0.29845604939554088</c:v>
                </c:pt>
                <c:pt idx="32350">
                  <c:v>0.29846895103496002</c:v>
                </c:pt>
                <c:pt idx="32351">
                  <c:v>0.29848033469621832</c:v>
                </c:pt>
                <c:pt idx="32352">
                  <c:v>0.29849209767671481</c:v>
                </c:pt>
                <c:pt idx="32353">
                  <c:v>0.29850537829484852</c:v>
                </c:pt>
                <c:pt idx="32354">
                  <c:v>0.29851941761366846</c:v>
                </c:pt>
                <c:pt idx="32355">
                  <c:v>0.29853383616837514</c:v>
                </c:pt>
                <c:pt idx="32356">
                  <c:v>0.29854635737617108</c:v>
                </c:pt>
                <c:pt idx="32357">
                  <c:v>0.29855849900370363</c:v>
                </c:pt>
                <c:pt idx="32358">
                  <c:v>0.29857329641294306</c:v>
                </c:pt>
                <c:pt idx="32359">
                  <c:v>0.29858771419082236</c:v>
                </c:pt>
                <c:pt idx="32360">
                  <c:v>0.29860137294653977</c:v>
                </c:pt>
                <c:pt idx="32361">
                  <c:v>0.29861503151569885</c:v>
                </c:pt>
                <c:pt idx="32362">
                  <c:v>0.29862868989830404</c:v>
                </c:pt>
                <c:pt idx="32363">
                  <c:v>0.29864196870254395</c:v>
                </c:pt>
                <c:pt idx="32364">
                  <c:v>0.29865600610387188</c:v>
                </c:pt>
                <c:pt idx="32365">
                  <c:v>0.29867156083195034</c:v>
                </c:pt>
                <c:pt idx="32366">
                  <c:v>0.2986863565682743</c:v>
                </c:pt>
                <c:pt idx="32367">
                  <c:v>0.29869811712560373</c:v>
                </c:pt>
                <c:pt idx="32368">
                  <c:v>0.29870911881208612</c:v>
                </c:pt>
                <c:pt idx="32369">
                  <c:v>0.2987223965483764</c:v>
                </c:pt>
                <c:pt idx="32370">
                  <c:v>0.29873757088826458</c:v>
                </c:pt>
                <c:pt idx="32371">
                  <c:v>0.2987508482467835</c:v>
                </c:pt>
                <c:pt idx="32372">
                  <c:v>0.29876298739173301</c:v>
                </c:pt>
                <c:pt idx="32373">
                  <c:v>0.29877664375366336</c:v>
                </c:pt>
                <c:pt idx="32374">
                  <c:v>0.29879029992909978</c:v>
                </c:pt>
                <c:pt idx="32375">
                  <c:v>0.29880509390870907</c:v>
                </c:pt>
                <c:pt idx="32376">
                  <c:v>0.29882102564199081</c:v>
                </c:pt>
                <c:pt idx="32377">
                  <c:v>0.29883695712145691</c:v>
                </c:pt>
                <c:pt idx="32378">
                  <c:v>0.29885175041084161</c:v>
                </c:pt>
                <c:pt idx="32379">
                  <c:v>0.29886464694611142</c:v>
                </c:pt>
                <c:pt idx="32380">
                  <c:v>0.29887564680064843</c:v>
                </c:pt>
                <c:pt idx="32381">
                  <c:v>0.29888854302774392</c:v>
                </c:pt>
                <c:pt idx="32382">
                  <c:v>0.29890295626121582</c:v>
                </c:pt>
                <c:pt idx="32383">
                  <c:v>0.29891698999946154</c:v>
                </c:pt>
                <c:pt idx="32384">
                  <c:v>0.29892988569339912</c:v>
                </c:pt>
                <c:pt idx="32385">
                  <c:v>0.29894316049874781</c:v>
                </c:pt>
                <c:pt idx="32386">
                  <c:v>0.2989568144004075</c:v>
                </c:pt>
                <c:pt idx="32387">
                  <c:v>0.29897008884829035</c:v>
                </c:pt>
                <c:pt idx="32388">
                  <c:v>0.2989826045949015</c:v>
                </c:pt>
                <c:pt idx="32389">
                  <c:v>0.2989954994427268</c:v>
                </c:pt>
                <c:pt idx="32390">
                  <c:v>0.29900953188231427</c:v>
                </c:pt>
                <c:pt idx="32391">
                  <c:v>0.29902432261898981</c:v>
                </c:pt>
                <c:pt idx="32392">
                  <c:v>0.29903721692888252</c:v>
                </c:pt>
                <c:pt idx="32393">
                  <c:v>0.29905049030951647</c:v>
                </c:pt>
                <c:pt idx="32394">
                  <c:v>0.29906603890275774</c:v>
                </c:pt>
                <c:pt idx="32395">
                  <c:v>0.29908310415364103</c:v>
                </c:pt>
                <c:pt idx="32396">
                  <c:v>0.2990994106768381</c:v>
                </c:pt>
                <c:pt idx="32397">
                  <c:v>0.29911344165838333</c:v>
                </c:pt>
                <c:pt idx="32398">
                  <c:v>0.29912671402730256</c:v>
                </c:pt>
                <c:pt idx="32399">
                  <c:v>0.29914112382839403</c:v>
                </c:pt>
                <c:pt idx="32400">
                  <c:v>0.29915401663231367</c:v>
                </c:pt>
                <c:pt idx="32401">
                  <c:v>0.29916539249773283</c:v>
                </c:pt>
                <c:pt idx="32402">
                  <c:v>0.29917714742271478</c:v>
                </c:pt>
                <c:pt idx="32403">
                  <c:v>0.29919041894613979</c:v>
                </c:pt>
                <c:pt idx="32404">
                  <c:v>0.29920520700762432</c:v>
                </c:pt>
                <c:pt idx="32405">
                  <c:v>0.29922189071189237</c:v>
                </c:pt>
                <c:pt idx="32406">
                  <c:v>0.29923819497213905</c:v>
                </c:pt>
                <c:pt idx="32407">
                  <c:v>0.29925222400655316</c:v>
                </c:pt>
                <c:pt idx="32408">
                  <c:v>0.29926549453364182</c:v>
                </c:pt>
                <c:pt idx="32409">
                  <c:v>0.29928028148495411</c:v>
                </c:pt>
                <c:pt idx="32410">
                  <c:v>0.29929620564953235</c:v>
                </c:pt>
                <c:pt idx="32411">
                  <c:v>0.29931061300850853</c:v>
                </c:pt>
                <c:pt idx="32412">
                  <c:v>0.29932350362743693</c:v>
                </c:pt>
                <c:pt idx="32413">
                  <c:v>0.29933753146511172</c:v>
                </c:pt>
                <c:pt idx="32414">
                  <c:v>0.29935459208357512</c:v>
                </c:pt>
                <c:pt idx="32415">
                  <c:v>0.29937203152605923</c:v>
                </c:pt>
                <c:pt idx="32416">
                  <c:v>0.29938833333857506</c:v>
                </c:pt>
                <c:pt idx="32417">
                  <c:v>0.29940273937030493</c:v>
                </c:pt>
                <c:pt idx="32418">
                  <c:v>0.29941866158497943</c:v>
                </c:pt>
                <c:pt idx="32419">
                  <c:v>0.29943458354614028</c:v>
                </c:pt>
                <c:pt idx="32420">
                  <c:v>0.29945050525379702</c:v>
                </c:pt>
                <c:pt idx="32421">
                  <c:v>0.29946566854922102</c:v>
                </c:pt>
                <c:pt idx="32422">
                  <c:v>0.29948310605471795</c:v>
                </c:pt>
                <c:pt idx="32423">
                  <c:v>0.29950243858581488</c:v>
                </c:pt>
                <c:pt idx="32424">
                  <c:v>0.2995210126263948</c:v>
                </c:pt>
                <c:pt idx="32425">
                  <c:v>0.29953807011487038</c:v>
                </c:pt>
                <c:pt idx="32426">
                  <c:v>0.29955399017494244</c:v>
                </c:pt>
                <c:pt idx="32427">
                  <c:v>0.29957028902149602</c:v>
                </c:pt>
                <c:pt idx="32428">
                  <c:v>0.29958772470278416</c:v>
                </c:pt>
                <c:pt idx="32429">
                  <c:v>0.29960516008007482</c:v>
                </c:pt>
                <c:pt idx="32430">
                  <c:v>0.29962070005143981</c:v>
                </c:pt>
                <c:pt idx="32431">
                  <c:v>0.29963510273609995</c:v>
                </c:pt>
                <c:pt idx="32432">
                  <c:v>0.29965177926971676</c:v>
                </c:pt>
                <c:pt idx="32433">
                  <c:v>0.29966769751964967</c:v>
                </c:pt>
                <c:pt idx="32434">
                  <c:v>0.29968020453826633</c:v>
                </c:pt>
                <c:pt idx="32435">
                  <c:v>0.29969233240693316</c:v>
                </c:pt>
                <c:pt idx="32436">
                  <c:v>0.29970673405994064</c:v>
                </c:pt>
                <c:pt idx="32437">
                  <c:v>0.29972265143511995</c:v>
                </c:pt>
                <c:pt idx="32438">
                  <c:v>0.29973894753294411</c:v>
                </c:pt>
                <c:pt idx="32439">
                  <c:v>0.29975638027383011</c:v>
                </c:pt>
                <c:pt idx="32440">
                  <c:v>0.2997749495983294</c:v>
                </c:pt>
                <c:pt idx="32441">
                  <c:v>0.29979427648822976</c:v>
                </c:pt>
                <c:pt idx="32442">
                  <c:v>0.29981208721290198</c:v>
                </c:pt>
                <c:pt idx="32443">
                  <c:v>0.29982800291123751</c:v>
                </c:pt>
                <c:pt idx="32444">
                  <c:v>0.29984505516407717</c:v>
                </c:pt>
                <c:pt idx="32445">
                  <c:v>0.29986400177064626</c:v>
                </c:pt>
                <c:pt idx="32446">
                  <c:v>0.2998825690968136</c:v>
                </c:pt>
                <c:pt idx="32447">
                  <c:v>0.29989924150409286</c:v>
                </c:pt>
                <c:pt idx="32448">
                  <c:v>0.29991364017759631</c:v>
                </c:pt>
                <c:pt idx="32449">
                  <c:v>0.29992765973943264</c:v>
                </c:pt>
                <c:pt idx="32450">
                  <c:v>0.29994205800375956</c:v>
                </c:pt>
                <c:pt idx="32451">
                  <c:v>0.29995607716719891</c:v>
                </c:pt>
                <c:pt idx="32452">
                  <c:v>0.29996820169060118</c:v>
                </c:pt>
                <c:pt idx="32453">
                  <c:v>0.29997881052798997</c:v>
                </c:pt>
                <c:pt idx="32454">
                  <c:v>0.29999017701458613</c:v>
                </c:pt>
                <c:pt idx="32455">
                  <c:v>0.30000533212907748</c:v>
                </c:pt>
                <c:pt idx="32456">
                  <c:v>0.30002238135834913</c:v>
                </c:pt>
                <c:pt idx="32457">
                  <c:v>0.30003639939577476</c:v>
                </c:pt>
                <c:pt idx="32458">
                  <c:v>0.30004890180390903</c:v>
                </c:pt>
                <c:pt idx="32459">
                  <c:v>0.30006329832267953</c:v>
                </c:pt>
                <c:pt idx="32460">
                  <c:v>0.30007958887027902</c:v>
                </c:pt>
                <c:pt idx="32461">
                  <c:v>0.30009587915250097</c:v>
                </c:pt>
                <c:pt idx="32462">
                  <c:v>0.30011141150003534</c:v>
                </c:pt>
                <c:pt idx="32463">
                  <c:v>0.30012656477733002</c:v>
                </c:pt>
                <c:pt idx="32464">
                  <c:v>0.30014171782500548</c:v>
                </c:pt>
                <c:pt idx="32465">
                  <c:v>0.30015762827794651</c:v>
                </c:pt>
                <c:pt idx="32466">
                  <c:v>0.3001720232315303</c:v>
                </c:pt>
                <c:pt idx="32467">
                  <c:v>0.30018528155809127</c:v>
                </c:pt>
                <c:pt idx="32468">
                  <c:v>0.30019816090700258</c:v>
                </c:pt>
                <c:pt idx="32469">
                  <c:v>0.30021104009003774</c:v>
                </c:pt>
                <c:pt idx="32470">
                  <c:v>0.30022316152254941</c:v>
                </c:pt>
                <c:pt idx="32471">
                  <c:v>0.30023566159593984</c:v>
                </c:pt>
                <c:pt idx="32472">
                  <c:v>0.30024854029600945</c:v>
                </c:pt>
                <c:pt idx="32473">
                  <c:v>0.30026141883022028</c:v>
                </c:pt>
                <c:pt idx="32474">
                  <c:v>0.30027429719857701</c:v>
                </c:pt>
                <c:pt idx="32475">
                  <c:v>0.3002871754010828</c:v>
                </c:pt>
                <c:pt idx="32476">
                  <c:v>0.3003019472526765</c:v>
                </c:pt>
                <c:pt idx="32477">
                  <c:v>0.30031747639984469</c:v>
                </c:pt>
                <c:pt idx="32478">
                  <c:v>0.30033149030125583</c:v>
                </c:pt>
                <c:pt idx="32479">
                  <c:v>0.30034209528529565</c:v>
                </c:pt>
                <c:pt idx="32480">
                  <c:v>0.30035345764339355</c:v>
                </c:pt>
                <c:pt idx="32481">
                  <c:v>0.30036747104058065</c:v>
                </c:pt>
                <c:pt idx="32482">
                  <c:v>0.30038224170611483</c:v>
                </c:pt>
                <c:pt idx="32483">
                  <c:v>0.30039549724584219</c:v>
                </c:pt>
                <c:pt idx="32484">
                  <c:v>0.30040723772000932</c:v>
                </c:pt>
                <c:pt idx="32485">
                  <c:v>0.30041632702470061</c:v>
                </c:pt>
                <c:pt idx="32486">
                  <c:v>0.30042276523220568</c:v>
                </c:pt>
                <c:pt idx="32487">
                  <c:v>0.30043147568226464</c:v>
                </c:pt>
                <c:pt idx="32488">
                  <c:v>0.30044321573403798</c:v>
                </c:pt>
                <c:pt idx="32489">
                  <c:v>0.30045495564798491</c:v>
                </c:pt>
                <c:pt idx="32490">
                  <c:v>0.30046745282428577</c:v>
                </c:pt>
                <c:pt idx="32491">
                  <c:v>0.30048260070738847</c:v>
                </c:pt>
                <c:pt idx="32492">
                  <c:v>0.30049888442581002</c:v>
                </c:pt>
                <c:pt idx="32493">
                  <c:v>0.30051251710242738</c:v>
                </c:pt>
                <c:pt idx="32494">
                  <c:v>0.30052463488117781</c:v>
                </c:pt>
                <c:pt idx="32495">
                  <c:v>0.30053675251308953</c:v>
                </c:pt>
                <c:pt idx="32496">
                  <c:v>0.30054924866720883</c:v>
                </c:pt>
                <c:pt idx="32497">
                  <c:v>0.30056098733641196</c:v>
                </c:pt>
                <c:pt idx="32498">
                  <c:v>0.30057272586781941</c:v>
                </c:pt>
                <c:pt idx="32499">
                  <c:v>0.3005852215724209</c:v>
                </c:pt>
                <c:pt idx="32500">
                  <c:v>0.30059809577142782</c:v>
                </c:pt>
                <c:pt idx="32501">
                  <c:v>0.30061248438594529</c:v>
                </c:pt>
                <c:pt idx="32502">
                  <c:v>0.30062649415378245</c:v>
                </c:pt>
                <c:pt idx="32503">
                  <c:v>0.30063861055147134</c:v>
                </c:pt>
                <c:pt idx="32504">
                  <c:v>0.30064731912163195</c:v>
                </c:pt>
                <c:pt idx="32505">
                  <c:v>0.3006548917296919</c:v>
                </c:pt>
                <c:pt idx="32506">
                  <c:v>0.30066322153232428</c:v>
                </c:pt>
                <c:pt idx="32507">
                  <c:v>0.30067458024227833</c:v>
                </c:pt>
                <c:pt idx="32508">
                  <c:v>0.30068858914020014</c:v>
                </c:pt>
                <c:pt idx="32509">
                  <c:v>0.30070108339710155</c:v>
                </c:pt>
                <c:pt idx="32510">
                  <c:v>0.30071168446235702</c:v>
                </c:pt>
                <c:pt idx="32511">
                  <c:v>0.30072228541523138</c:v>
                </c:pt>
                <c:pt idx="32512">
                  <c:v>0.30073402205340022</c:v>
                </c:pt>
                <c:pt idx="32513">
                  <c:v>0.30074689433687563</c:v>
                </c:pt>
                <c:pt idx="32514">
                  <c:v>0.30075976645465735</c:v>
                </c:pt>
                <c:pt idx="32515">
                  <c:v>0.30077188123768361</c:v>
                </c:pt>
                <c:pt idx="32516">
                  <c:v>0.30078323871347684</c:v>
                </c:pt>
                <c:pt idx="32517">
                  <c:v>0.30079421748413077</c:v>
                </c:pt>
                <c:pt idx="32518">
                  <c:v>0.30080671042136281</c:v>
                </c:pt>
                <c:pt idx="32519">
                  <c:v>0.30081996033575947</c:v>
                </c:pt>
                <c:pt idx="32520">
                  <c:v>0.30083245295139283</c:v>
                </c:pt>
                <c:pt idx="32521">
                  <c:v>0.30084343118175177</c:v>
                </c:pt>
                <c:pt idx="32522">
                  <c:v>0.30085440929159007</c:v>
                </c:pt>
                <c:pt idx="32523">
                  <c:v>0.30086728002550972</c:v>
                </c:pt>
                <c:pt idx="32524">
                  <c:v>0.30088166476738742</c:v>
                </c:pt>
                <c:pt idx="32525">
                  <c:v>0.30089453515051601</c:v>
                </c:pt>
                <c:pt idx="32526">
                  <c:v>0.30090589123336403</c:v>
                </c:pt>
                <c:pt idx="32527">
                  <c:v>0.30091611159766751</c:v>
                </c:pt>
                <c:pt idx="32528">
                  <c:v>0.30092595333123562</c:v>
                </c:pt>
                <c:pt idx="32529">
                  <c:v>0.30093655201291081</c:v>
                </c:pt>
                <c:pt idx="32530">
                  <c:v>0.30094752910051181</c:v>
                </c:pt>
                <c:pt idx="32531">
                  <c:v>0.30095623498086138</c:v>
                </c:pt>
                <c:pt idx="32532">
                  <c:v>0.30096418376194412</c:v>
                </c:pt>
                <c:pt idx="32533">
                  <c:v>0.30097326800581503</c:v>
                </c:pt>
                <c:pt idx="32534">
                  <c:v>0.30098273067209552</c:v>
                </c:pt>
                <c:pt idx="32535">
                  <c:v>0.30099067924257383</c:v>
                </c:pt>
                <c:pt idx="32536">
                  <c:v>0.30099635675423331</c:v>
                </c:pt>
                <c:pt idx="32537">
                  <c:v>0.30100203423366001</c:v>
                </c:pt>
                <c:pt idx="32538">
                  <c:v>0.30100809017618585</c:v>
                </c:pt>
                <c:pt idx="32539">
                  <c:v>0.30101528156030227</c:v>
                </c:pt>
                <c:pt idx="32540">
                  <c:v>0.30102209440281325</c:v>
                </c:pt>
                <c:pt idx="32541">
                  <c:v>0.30102852871145541</c:v>
                </c:pt>
                <c:pt idx="32542">
                  <c:v>0.3010360984333243</c:v>
                </c:pt>
                <c:pt idx="32543">
                  <c:v>0.30104480354263752</c:v>
                </c:pt>
                <c:pt idx="32544">
                  <c:v>0.30105502248731164</c:v>
                </c:pt>
                <c:pt idx="32545">
                  <c:v>0.30106486285385858</c:v>
                </c:pt>
                <c:pt idx="32546">
                  <c:v>0.30107205382971347</c:v>
                </c:pt>
                <c:pt idx="32547">
                  <c:v>0.30107810934822116</c:v>
                </c:pt>
                <c:pt idx="32548">
                  <c:v>0.30108530022882196</c:v>
                </c:pt>
                <c:pt idx="32549">
                  <c:v>0.30109249105771452</c:v>
                </c:pt>
                <c:pt idx="32550">
                  <c:v>0.30109854645246531</c:v>
                </c:pt>
                <c:pt idx="32551">
                  <c:v>0.30110687256037721</c:v>
                </c:pt>
                <c:pt idx="32552">
                  <c:v>0.30111860468568036</c:v>
                </c:pt>
                <c:pt idx="32553">
                  <c:v>0.30112995822427574</c:v>
                </c:pt>
                <c:pt idx="32554">
                  <c:v>0.30114093318905677</c:v>
                </c:pt>
                <c:pt idx="32555">
                  <c:v>0.30115001582744216</c:v>
                </c:pt>
                <c:pt idx="32556">
                  <c:v>0.30115493555545686</c:v>
                </c:pt>
                <c:pt idx="32557">
                  <c:v>0.30116023369701994</c:v>
                </c:pt>
                <c:pt idx="32558">
                  <c:v>0.301167423987101</c:v>
                </c:pt>
                <c:pt idx="32559">
                  <c:v>0.30117537108967296</c:v>
                </c:pt>
                <c:pt idx="32560">
                  <c:v>0.30118293970007204</c:v>
                </c:pt>
                <c:pt idx="32561">
                  <c:v>0.30119164353121425</c:v>
                </c:pt>
                <c:pt idx="32562">
                  <c:v>0.3012014825534578</c:v>
                </c:pt>
                <c:pt idx="32563">
                  <c:v>0.30120980780436046</c:v>
                </c:pt>
                <c:pt idx="32564">
                  <c:v>0.30121775457011124</c:v>
                </c:pt>
                <c:pt idx="32565">
                  <c:v>0.30122645809823828</c:v>
                </c:pt>
                <c:pt idx="32566">
                  <c:v>0.30123478314121632</c:v>
                </c:pt>
                <c:pt idx="32567">
                  <c:v>0.30124197289528692</c:v>
                </c:pt>
                <c:pt idx="32568">
                  <c:v>0.30124954100162177</c:v>
                </c:pt>
                <c:pt idx="32569">
                  <c:v>0.30125673064958836</c:v>
                </c:pt>
                <c:pt idx="32570">
                  <c:v>0.30126240665094406</c:v>
                </c:pt>
                <c:pt idx="32571">
                  <c:v>0.30126732582605881</c:v>
                </c:pt>
                <c:pt idx="32572">
                  <c:v>0.30127224497697547</c:v>
                </c:pt>
                <c:pt idx="32573">
                  <c:v>0.30127716410369432</c:v>
                </c:pt>
                <c:pt idx="32574">
                  <c:v>0.30128246159771516</c:v>
                </c:pt>
                <c:pt idx="32575">
                  <c:v>0.30128813745302352</c:v>
                </c:pt>
                <c:pt idx="32576">
                  <c:v>0.3012945700500958</c:v>
                </c:pt>
                <c:pt idx="32577">
                  <c:v>0.30130062422130632</c:v>
                </c:pt>
                <c:pt idx="32578">
                  <c:v>0.3013070567380568</c:v>
                </c:pt>
                <c:pt idx="32579">
                  <c:v>0.30131386759304679</c:v>
                </c:pt>
                <c:pt idx="32580">
                  <c:v>0.30131916489263466</c:v>
                </c:pt>
                <c:pt idx="32581">
                  <c:v>0.30132257028469495</c:v>
                </c:pt>
                <c:pt idx="32582">
                  <c:v>0.30132824591235763</c:v>
                </c:pt>
                <c:pt idx="32583">
                  <c:v>0.30133581336579962</c:v>
                </c:pt>
                <c:pt idx="32584">
                  <c:v>0.30134035381037722</c:v>
                </c:pt>
                <c:pt idx="32585">
                  <c:v>0.30134186728732204</c:v>
                </c:pt>
                <c:pt idx="32586">
                  <c:v>0.30134413749844402</c:v>
                </c:pt>
                <c:pt idx="32587">
                  <c:v>0.30134716443858939</c:v>
                </c:pt>
                <c:pt idx="32588">
                  <c:v>0.30134981300370101</c:v>
                </c:pt>
                <c:pt idx="32589">
                  <c:v>0.30135208319678491</c:v>
                </c:pt>
                <c:pt idx="32590">
                  <c:v>0.30135511011287947</c:v>
                </c:pt>
                <c:pt idx="32591">
                  <c:v>0.30135813701981218</c:v>
                </c:pt>
                <c:pt idx="32592">
                  <c:v>0.30136154227915934</c:v>
                </c:pt>
                <c:pt idx="32593">
                  <c:v>0.30136646096663416</c:v>
                </c:pt>
                <c:pt idx="32594">
                  <c:v>0.30137137962991561</c:v>
                </c:pt>
                <c:pt idx="32595">
                  <c:v>0.30137629826900397</c:v>
                </c:pt>
                <c:pt idx="32596">
                  <c:v>0.30138197359173557</c:v>
                </c:pt>
                <c:pt idx="32597">
                  <c:v>0.30138727053055903</c:v>
                </c:pt>
                <c:pt idx="32598">
                  <c:v>0.30139218909148652</c:v>
                </c:pt>
                <c:pt idx="32599">
                  <c:v>0.30139559423487994</c:v>
                </c:pt>
                <c:pt idx="32600">
                  <c:v>0.30139748597619898</c:v>
                </c:pt>
                <c:pt idx="32601">
                  <c:v>0.30139975606105862</c:v>
                </c:pt>
                <c:pt idx="32602">
                  <c:v>0.30140202614076528</c:v>
                </c:pt>
                <c:pt idx="32603">
                  <c:v>0.30140353952437282</c:v>
                </c:pt>
                <c:pt idx="32604">
                  <c:v>0.30140618794017615</c:v>
                </c:pt>
                <c:pt idx="32605">
                  <c:v>0.30140845800528132</c:v>
                </c:pt>
                <c:pt idx="32606">
                  <c:v>0.30140997137915593</c:v>
                </c:pt>
                <c:pt idx="32607">
                  <c:v>0.30141337646199806</c:v>
                </c:pt>
                <c:pt idx="32608">
                  <c:v>0.30141753821417167</c:v>
                </c:pt>
                <c:pt idx="32609">
                  <c:v>0.30142056493214658</c:v>
                </c:pt>
                <c:pt idx="32610">
                  <c:v>0.30142169994902518</c:v>
                </c:pt>
                <c:pt idx="32611">
                  <c:v>0.30142207828769857</c:v>
                </c:pt>
                <c:pt idx="32612">
                  <c:v>0.30142245662622807</c:v>
                </c:pt>
                <c:pt idx="32613">
                  <c:v>0.30142434831673182</c:v>
                </c:pt>
                <c:pt idx="32614">
                  <c:v>0.30142548332931668</c:v>
                </c:pt>
                <c:pt idx="32615">
                  <c:v>0.30142586166655838</c:v>
                </c:pt>
                <c:pt idx="32616">
                  <c:v>0.30142586166655838</c:v>
                </c:pt>
                <c:pt idx="32617">
                  <c:v>0.30142586166655838</c:v>
                </c:pt>
                <c:pt idx="32618">
                  <c:v>0.30142586166655838</c:v>
                </c:pt>
                <c:pt idx="32619">
                  <c:v>0.30142586166655838</c:v>
                </c:pt>
                <c:pt idx="32620">
                  <c:v>0.30142586166655838</c:v>
                </c:pt>
                <c:pt idx="32621">
                  <c:v>0.30142737501409461</c:v>
                </c:pt>
                <c:pt idx="32622">
                  <c:v>0.30142964503110398</c:v>
                </c:pt>
                <c:pt idx="32623">
                  <c:v>0.30143115837291456</c:v>
                </c:pt>
                <c:pt idx="32624">
                  <c:v>0.30143267171243543</c:v>
                </c:pt>
                <c:pt idx="32625">
                  <c:v>0.30143342838133624</c:v>
                </c:pt>
                <c:pt idx="32626">
                  <c:v>0.30143456338361546</c:v>
                </c:pt>
                <c:pt idx="32627">
                  <c:v>0.30143494171742158</c:v>
                </c:pt>
                <c:pt idx="32628">
                  <c:v>0.30143418504966579</c:v>
                </c:pt>
                <c:pt idx="32629">
                  <c:v>0.30143418504966579</c:v>
                </c:pt>
                <c:pt idx="32630">
                  <c:v>0.30143380671557235</c:v>
                </c:pt>
                <c:pt idx="32631">
                  <c:v>0.30143305004695709</c:v>
                </c:pt>
                <c:pt idx="32632">
                  <c:v>0.30143342838133624</c:v>
                </c:pt>
                <c:pt idx="32633">
                  <c:v>0.30143532005108475</c:v>
                </c:pt>
                <c:pt idx="32634">
                  <c:v>0.30143759005005982</c:v>
                </c:pt>
                <c:pt idx="32635">
                  <c:v>0.30143948171193552</c:v>
                </c:pt>
                <c:pt idx="32636">
                  <c:v>0.30144137337023352</c:v>
                </c:pt>
                <c:pt idx="32637">
                  <c:v>0.30144364335546725</c:v>
                </c:pt>
                <c:pt idx="32638">
                  <c:v>0.30144591333554838</c:v>
                </c:pt>
                <c:pt idx="32639">
                  <c:v>0.30144704832365626</c:v>
                </c:pt>
                <c:pt idx="32640">
                  <c:v>0.30144856163913003</c:v>
                </c:pt>
                <c:pt idx="32641">
                  <c:v>0.30145158826320706</c:v>
                </c:pt>
                <c:pt idx="32642">
                  <c:v>0.30145461487812336</c:v>
                </c:pt>
                <c:pt idx="32643">
                  <c:v>0.30145801980895548</c:v>
                </c:pt>
                <c:pt idx="32644">
                  <c:v>0.30146142472819309</c:v>
                </c:pt>
                <c:pt idx="32645">
                  <c:v>0.30146369466791151</c:v>
                </c:pt>
                <c:pt idx="32646">
                  <c:v>0.30146558628040715</c:v>
                </c:pt>
                <c:pt idx="32647">
                  <c:v>0.30146861285295762</c:v>
                </c:pt>
                <c:pt idx="32648">
                  <c:v>0.30147239605576404</c:v>
                </c:pt>
                <c:pt idx="32649">
                  <c:v>0.30147731419801488</c:v>
                </c:pt>
                <c:pt idx="32650">
                  <c:v>0.30148298894748027</c:v>
                </c:pt>
                <c:pt idx="32651">
                  <c:v>0.30148715040995377</c:v>
                </c:pt>
                <c:pt idx="32652">
                  <c:v>0.30148752872386553</c:v>
                </c:pt>
                <c:pt idx="32653">
                  <c:v>0.30148828535125982</c:v>
                </c:pt>
                <c:pt idx="32654">
                  <c:v>0.30148866366474236</c:v>
                </c:pt>
                <c:pt idx="32655">
                  <c:v>0.30148866366474236</c:v>
                </c:pt>
                <c:pt idx="32656">
                  <c:v>0.30148866366474236</c:v>
                </c:pt>
                <c:pt idx="32657">
                  <c:v>0.30148942029127695</c:v>
                </c:pt>
                <c:pt idx="32658">
                  <c:v>0.30149055523000634</c:v>
                </c:pt>
                <c:pt idx="32659">
                  <c:v>0.30149017691723956</c:v>
                </c:pt>
                <c:pt idx="32660">
                  <c:v>0.30148942029127695</c:v>
                </c:pt>
                <c:pt idx="32661">
                  <c:v>0.30149131185510991</c:v>
                </c:pt>
                <c:pt idx="32662">
                  <c:v>0.30149433834980155</c:v>
                </c:pt>
                <c:pt idx="32663">
                  <c:v>0.30149547328294951</c:v>
                </c:pt>
                <c:pt idx="32664">
                  <c:v>0.30149509497204308</c:v>
                </c:pt>
                <c:pt idx="32665">
                  <c:v>0.30149471666099342</c:v>
                </c:pt>
                <c:pt idx="32666">
                  <c:v>0.30149396003846585</c:v>
                </c:pt>
                <c:pt idx="32667">
                  <c:v>0.30149433834980155</c:v>
                </c:pt>
                <c:pt idx="32668">
                  <c:v>0.30149471666099342</c:v>
                </c:pt>
                <c:pt idx="32669">
                  <c:v>0.30149396003846585</c:v>
                </c:pt>
                <c:pt idx="32670">
                  <c:v>0.30149471666099342</c:v>
                </c:pt>
                <c:pt idx="32671">
                  <c:v>0.30149812145528432</c:v>
                </c:pt>
                <c:pt idx="32672">
                  <c:v>0.30150152623798282</c:v>
                </c:pt>
                <c:pt idx="32673">
                  <c:v>0.30150266116297336</c:v>
                </c:pt>
                <c:pt idx="32674">
                  <c:v>0.30150266116297336</c:v>
                </c:pt>
                <c:pt idx="32675">
                  <c:v>0.30150266116297336</c:v>
                </c:pt>
                <c:pt idx="32676">
                  <c:v>0.30150228285478603</c:v>
                </c:pt>
                <c:pt idx="32677">
                  <c:v>0.30150039131170492</c:v>
                </c:pt>
                <c:pt idx="32678">
                  <c:v>0.30149887807466408</c:v>
                </c:pt>
                <c:pt idx="32679">
                  <c:v>0.30149736483533257</c:v>
                </c:pt>
                <c:pt idx="32680">
                  <c:v>0.30149849976504611</c:v>
                </c:pt>
                <c:pt idx="32681">
                  <c:v>0.30150190454645581</c:v>
                </c:pt>
                <c:pt idx="32682">
                  <c:v>0.30150682254358246</c:v>
                </c:pt>
                <c:pt idx="32683">
                  <c:v>0.30151098390687597</c:v>
                </c:pt>
                <c:pt idx="32684">
                  <c:v>0.30151476694938789</c:v>
                </c:pt>
                <c:pt idx="32685">
                  <c:v>0.30151968488325764</c:v>
                </c:pt>
                <c:pt idx="32686">
                  <c:v>0.30152346789285422</c:v>
                </c:pt>
                <c:pt idx="32687">
                  <c:v>0.30152649429022643</c:v>
                </c:pt>
                <c:pt idx="32688">
                  <c:v>0.30153065557165881</c:v>
                </c:pt>
                <c:pt idx="32689">
                  <c:v>0.30153481683577532</c:v>
                </c:pt>
                <c:pt idx="32690">
                  <c:v>0.3015385997881273</c:v>
                </c:pt>
                <c:pt idx="32691">
                  <c:v>0.30154238272616884</c:v>
                </c:pt>
                <c:pt idx="32692">
                  <c:v>0.30154503077428307</c:v>
                </c:pt>
                <c:pt idx="32693">
                  <c:v>0.30154654394148606</c:v>
                </c:pt>
                <c:pt idx="32694">
                  <c:v>0.30154654394148606</c:v>
                </c:pt>
                <c:pt idx="32695">
                  <c:v>0.30154692223292906</c:v>
                </c:pt>
                <c:pt idx="32696">
                  <c:v>0.30154881368799702</c:v>
                </c:pt>
                <c:pt idx="32697">
                  <c:v>0.30155146171908204</c:v>
                </c:pt>
                <c:pt idx="32698">
                  <c:v>0.30155335316556331</c:v>
                </c:pt>
                <c:pt idx="32699">
                  <c:v>0.30155373145443037</c:v>
                </c:pt>
                <c:pt idx="32700">
                  <c:v>0.30155448803173535</c:v>
                </c:pt>
                <c:pt idx="32701">
                  <c:v>0.30155637947249325</c:v>
                </c:pt>
                <c:pt idx="32702">
                  <c:v>0.30155827090967369</c:v>
                </c:pt>
                <c:pt idx="32703">
                  <c:v>0.30155827090967369</c:v>
                </c:pt>
                <c:pt idx="32704">
                  <c:v>0.30155827090967369</c:v>
                </c:pt>
                <c:pt idx="32705">
                  <c:v>0.30155864919668013</c:v>
                </c:pt>
                <c:pt idx="32706">
                  <c:v>0.3015578926225233</c:v>
                </c:pt>
                <c:pt idx="32707">
                  <c:v>0.30155637947249325</c:v>
                </c:pt>
                <c:pt idx="32708">
                  <c:v>0.30155410974315466</c:v>
                </c:pt>
                <c:pt idx="32709">
                  <c:v>0.30155259658739997</c:v>
                </c:pt>
                <c:pt idx="32710">
                  <c:v>0.30155146171908204</c:v>
                </c:pt>
                <c:pt idx="32711">
                  <c:v>0.30154881368799702</c:v>
                </c:pt>
                <c:pt idx="32712">
                  <c:v>0.30154540906629845</c:v>
                </c:pt>
                <c:pt idx="32713">
                  <c:v>0.30154540906629845</c:v>
                </c:pt>
                <c:pt idx="32714">
                  <c:v>0.30154881368799702</c:v>
                </c:pt>
                <c:pt idx="32715">
                  <c:v>0.30155297487655364</c:v>
                </c:pt>
                <c:pt idx="32716">
                  <c:v>0.30155751433523037</c:v>
                </c:pt>
                <c:pt idx="32717">
                  <c:v>0.3015635669147459</c:v>
                </c:pt>
                <c:pt idx="32718">
                  <c:v>0.30156886289177015</c:v>
                </c:pt>
                <c:pt idx="32719">
                  <c:v>0.30157264571532982</c:v>
                </c:pt>
                <c:pt idx="32720">
                  <c:v>0.30157718508471343</c:v>
                </c:pt>
                <c:pt idx="32721">
                  <c:v>0.30158285926746597</c:v>
                </c:pt>
                <c:pt idx="32722">
                  <c:v>0.30158626376166298</c:v>
                </c:pt>
                <c:pt idx="32723">
                  <c:v>0.30158739859048589</c:v>
                </c:pt>
                <c:pt idx="32724">
                  <c:v>0.30158702031435475</c:v>
                </c:pt>
                <c:pt idx="32725">
                  <c:v>0.30158739859048589</c:v>
                </c:pt>
                <c:pt idx="32726">
                  <c:v>0.30158702031435475</c:v>
                </c:pt>
                <c:pt idx="32727">
                  <c:v>0.30158702031435475</c:v>
                </c:pt>
                <c:pt idx="32728">
                  <c:v>0.30158739859048589</c:v>
                </c:pt>
                <c:pt idx="32729">
                  <c:v>0.30158777686647437</c:v>
                </c:pt>
                <c:pt idx="32730">
                  <c:v>0.30158891169358076</c:v>
                </c:pt>
                <c:pt idx="32731">
                  <c:v>0.30159118134392932</c:v>
                </c:pt>
                <c:pt idx="32732">
                  <c:v>0.30159458580979454</c:v>
                </c:pt>
                <c:pt idx="32733">
                  <c:v>0.30159950335113683</c:v>
                </c:pt>
                <c:pt idx="32734">
                  <c:v>0.30160404259860546</c:v>
                </c:pt>
                <c:pt idx="32735">
                  <c:v>0.30160631221461326</c:v>
                </c:pt>
                <c:pt idx="32736">
                  <c:v>0.30160858182546968</c:v>
                </c:pt>
                <c:pt idx="32737">
                  <c:v>0.30161160796526504</c:v>
                </c:pt>
                <c:pt idx="32738">
                  <c:v>0.30161539062713144</c:v>
                </c:pt>
                <c:pt idx="32739">
                  <c:v>0.30161992980248464</c:v>
                </c:pt>
                <c:pt idx="32740">
                  <c:v>0.30162295590793997</c:v>
                </c:pt>
                <c:pt idx="32741">
                  <c:v>0.30162598200423785</c:v>
                </c:pt>
                <c:pt idx="32742">
                  <c:v>0.30162938635162717</c:v>
                </c:pt>
                <c:pt idx="32743">
                  <c:v>0.30163279068742682</c:v>
                </c:pt>
                <c:pt idx="32744">
                  <c:v>0.301635816753964</c:v>
                </c:pt>
                <c:pt idx="32745">
                  <c:v>0.30163884281134407</c:v>
                </c:pt>
                <c:pt idx="32746">
                  <c:v>0.30163997758050082</c:v>
                </c:pt>
                <c:pt idx="32747">
                  <c:v>0.30163922106787305</c:v>
                </c:pt>
                <c:pt idx="32748">
                  <c:v>0.30163770804089968</c:v>
                </c:pt>
                <c:pt idx="32749">
                  <c:v>0.30163846455467264</c:v>
                </c:pt>
                <c:pt idx="32750">
                  <c:v>0.30164111234836977</c:v>
                </c:pt>
                <c:pt idx="32751">
                  <c:v>0.301643760135057</c:v>
                </c:pt>
                <c:pt idx="32752">
                  <c:v>0.30164640791473302</c:v>
                </c:pt>
                <c:pt idx="32753">
                  <c:v>0.30165094694929545</c:v>
                </c:pt>
                <c:pt idx="32754">
                  <c:v>0.30165662071352561</c:v>
                </c:pt>
                <c:pt idx="32755">
                  <c:v>0.30166380743533833</c:v>
                </c:pt>
                <c:pt idx="32756">
                  <c:v>0.3016702376163386</c:v>
                </c:pt>
                <c:pt idx="32757">
                  <c:v>0.30167553302846939</c:v>
                </c:pt>
                <c:pt idx="32758">
                  <c:v>0.30168007193083457</c:v>
                </c:pt>
                <c:pt idx="32759">
                  <c:v>0.30168347609408813</c:v>
                </c:pt>
                <c:pt idx="32760">
                  <c:v>0.30168536729088891</c:v>
                </c:pt>
                <c:pt idx="32761">
                  <c:v>0.30168688024575391</c:v>
                </c:pt>
                <c:pt idx="32762">
                  <c:v>0.3016899061486169</c:v>
                </c:pt>
                <c:pt idx="32763">
                  <c:v>0.30169520145659529</c:v>
                </c:pt>
                <c:pt idx="32764">
                  <c:v>0.30170200966850941</c:v>
                </c:pt>
                <c:pt idx="32765">
                  <c:v>0.30170919606413293</c:v>
                </c:pt>
                <c:pt idx="32766">
                  <c:v>0.30171449126996785</c:v>
                </c:pt>
                <c:pt idx="32767">
                  <c:v>0.30171751708928374</c:v>
                </c:pt>
                <c:pt idx="32768">
                  <c:v>0.30172092112507093</c:v>
                </c:pt>
                <c:pt idx="32769">
                  <c:v>0.30172545982142834</c:v>
                </c:pt>
                <c:pt idx="32770">
                  <c:v>0.30172962027499362</c:v>
                </c:pt>
                <c:pt idx="32771">
                  <c:v>0.30173226782734103</c:v>
                </c:pt>
                <c:pt idx="32772">
                  <c:v>0.30173491537267888</c:v>
                </c:pt>
                <c:pt idx="32773">
                  <c:v>0.30173831934924222</c:v>
                </c:pt>
                <c:pt idx="32774">
                  <c:v>0.30174058866051318</c:v>
                </c:pt>
                <c:pt idx="32775">
                  <c:v>0.30174323618382143</c:v>
                </c:pt>
                <c:pt idx="32776">
                  <c:v>0.3017477747788993</c:v>
                </c:pt>
                <c:pt idx="32777">
                  <c:v>0.3017519351396255</c:v>
                </c:pt>
                <c:pt idx="32778">
                  <c:v>0.30175496084564596</c:v>
                </c:pt>
                <c:pt idx="32779">
                  <c:v>0.30175836475397533</c:v>
                </c:pt>
                <c:pt idx="32780">
                  <c:v>0.30176252507064388</c:v>
                </c:pt>
                <c:pt idx="32781">
                  <c:v>0.30176592895322518</c:v>
                </c:pt>
                <c:pt idx="32782">
                  <c:v>0.3017693328242208</c:v>
                </c:pt>
                <c:pt idx="32783">
                  <c:v>0.3017738713008592</c:v>
                </c:pt>
                <c:pt idx="32784">
                  <c:v>0.30177878796063939</c:v>
                </c:pt>
                <c:pt idx="32785">
                  <c:v>0.30178332639436489</c:v>
                </c:pt>
                <c:pt idx="32786">
                  <c:v>0.30179013400633348</c:v>
                </c:pt>
                <c:pt idx="32787">
                  <c:v>0.30179656337508565</c:v>
                </c:pt>
                <c:pt idx="32788">
                  <c:v>0.30180223631318498</c:v>
                </c:pt>
                <c:pt idx="32789">
                  <c:v>0.30180828741168664</c:v>
                </c:pt>
                <c:pt idx="32790">
                  <c:v>0.30181358209283915</c:v>
                </c:pt>
                <c:pt idx="32791">
                  <c:v>0.30182114587442743</c:v>
                </c:pt>
                <c:pt idx="32792">
                  <c:v>0.3018298441525275</c:v>
                </c:pt>
                <c:pt idx="32793">
                  <c:v>0.30183740781111434</c:v>
                </c:pt>
                <c:pt idx="32794">
                  <c:v>0.30184308051751141</c:v>
                </c:pt>
                <c:pt idx="32795">
                  <c:v>0.30184799683702646</c:v>
                </c:pt>
                <c:pt idx="32796">
                  <c:v>0.30185329130793492</c:v>
                </c:pt>
                <c:pt idx="32797">
                  <c:v>0.30185896392423117</c:v>
                </c:pt>
                <c:pt idx="32798">
                  <c:v>0.30186652736256997</c:v>
                </c:pt>
                <c:pt idx="32799">
                  <c:v>0.30187484707867107</c:v>
                </c:pt>
                <c:pt idx="32800">
                  <c:v>0.30188203223232812</c:v>
                </c:pt>
                <c:pt idx="32801">
                  <c:v>0.30188732652304073</c:v>
                </c:pt>
                <c:pt idx="32802">
                  <c:v>0.30189186446419908</c:v>
                </c:pt>
                <c:pt idx="32803">
                  <c:v>0.30189715870285772</c:v>
                </c:pt>
                <c:pt idx="32804">
                  <c:v>0.30190358738354717</c:v>
                </c:pt>
                <c:pt idx="32805">
                  <c:v>0.30191152863792831</c:v>
                </c:pt>
                <c:pt idx="32806">
                  <c:v>0.30191984797964239</c:v>
                </c:pt>
                <c:pt idx="32807">
                  <c:v>0.30192741095750392</c:v>
                </c:pt>
                <c:pt idx="32808">
                  <c:v>0.30193497387816765</c:v>
                </c:pt>
                <c:pt idx="32809">
                  <c:v>0.30194404930746405</c:v>
                </c:pt>
                <c:pt idx="32810">
                  <c:v>0.30195161210229471</c:v>
                </c:pt>
                <c:pt idx="32811">
                  <c:v>0.30195501534130831</c:v>
                </c:pt>
                <c:pt idx="32812">
                  <c:v>0.30195652788826405</c:v>
                </c:pt>
                <c:pt idx="32813">
                  <c:v>0.30196182178459041</c:v>
                </c:pt>
                <c:pt idx="32814">
                  <c:v>0.30196976257653285</c:v>
                </c:pt>
                <c:pt idx="32815">
                  <c:v>0.30197732517690312</c:v>
                </c:pt>
                <c:pt idx="32816">
                  <c:v>0.30198261896313239</c:v>
                </c:pt>
                <c:pt idx="32817">
                  <c:v>0.30198829084585199</c:v>
                </c:pt>
                <c:pt idx="32818">
                  <c:v>0.30199623142761256</c:v>
                </c:pt>
                <c:pt idx="32819">
                  <c:v>0.30200492818291003</c:v>
                </c:pt>
                <c:pt idx="32820">
                  <c:v>0.30201211240197839</c:v>
                </c:pt>
                <c:pt idx="32821">
                  <c:v>0.30201854034371212</c:v>
                </c:pt>
                <c:pt idx="32822">
                  <c:v>0.30202685879520974</c:v>
                </c:pt>
                <c:pt idx="32823">
                  <c:v>0.30203442096379757</c:v>
                </c:pt>
                <c:pt idx="32824">
                  <c:v>0.30203971444778344</c:v>
                </c:pt>
                <c:pt idx="32825">
                  <c:v>0.30204425169746935</c:v>
                </c:pt>
                <c:pt idx="32826">
                  <c:v>0.30204878892656839</c:v>
                </c:pt>
                <c:pt idx="32827">
                  <c:v>0.30205408233449854</c:v>
                </c:pt>
                <c:pt idx="32828">
                  <c:v>0.30205937571440866</c:v>
                </c:pt>
                <c:pt idx="32829">
                  <c:v>0.30206353477896652</c:v>
                </c:pt>
                <c:pt idx="32830">
                  <c:v>0.30206693763710313</c:v>
                </c:pt>
                <c:pt idx="32831">
                  <c:v>0.30207260904159788</c:v>
                </c:pt>
                <c:pt idx="32832">
                  <c:v>0.30208017086422451</c:v>
                </c:pt>
                <c:pt idx="32833">
                  <c:v>0.30208924497589695</c:v>
                </c:pt>
                <c:pt idx="32834">
                  <c:v>0.30209794092231901</c:v>
                </c:pt>
                <c:pt idx="32835">
                  <c:v>0.30210588063344623</c:v>
                </c:pt>
                <c:pt idx="32836">
                  <c:v>0.30211268604995339</c:v>
                </c:pt>
                <c:pt idx="32837">
                  <c:v>0.30211949142014588</c:v>
                </c:pt>
                <c:pt idx="32838">
                  <c:v>0.30212554059921581</c:v>
                </c:pt>
                <c:pt idx="32839">
                  <c:v>0.30213158974169302</c:v>
                </c:pt>
                <c:pt idx="32840">
                  <c:v>0.30213801691548142</c:v>
                </c:pt>
                <c:pt idx="32841">
                  <c:v>0.302144065982489</c:v>
                </c:pt>
                <c:pt idx="32842">
                  <c:v>0.30215124920203396</c:v>
                </c:pt>
                <c:pt idx="32843">
                  <c:v>0.30216070072808682</c:v>
                </c:pt>
                <c:pt idx="32844">
                  <c:v>0.30216939605315868</c:v>
                </c:pt>
                <c:pt idx="32845">
                  <c:v>0.30217620103743204</c:v>
                </c:pt>
                <c:pt idx="32846">
                  <c:v>0.30218224987346598</c:v>
                </c:pt>
                <c:pt idx="32847">
                  <c:v>0.30218565232765615</c:v>
                </c:pt>
                <c:pt idx="32848">
                  <c:v>0.30218905477026931</c:v>
                </c:pt>
                <c:pt idx="32849">
                  <c:v>0.30219548157473181</c:v>
                </c:pt>
                <c:pt idx="32850">
                  <c:v>0.30220304246827789</c:v>
                </c:pt>
                <c:pt idx="32851">
                  <c:v>0.3022098472235924</c:v>
                </c:pt>
                <c:pt idx="32852">
                  <c:v>0.30221476174030026</c:v>
                </c:pt>
                <c:pt idx="32853">
                  <c:v>0.30221816408387236</c:v>
                </c:pt>
                <c:pt idx="32854">
                  <c:v>0.30222194445204192</c:v>
                </c:pt>
                <c:pt idx="32855">
                  <c:v>0.30222874907873437</c:v>
                </c:pt>
                <c:pt idx="32856">
                  <c:v>0.30223744381212664</c:v>
                </c:pt>
                <c:pt idx="32857">
                  <c:v>0.30224727255014694</c:v>
                </c:pt>
                <c:pt idx="32858">
                  <c:v>0.30225747921430512</c:v>
                </c:pt>
                <c:pt idx="32859">
                  <c:v>0.30226730775540567</c:v>
                </c:pt>
                <c:pt idx="32860">
                  <c:v>0.30227827024497994</c:v>
                </c:pt>
                <c:pt idx="32861">
                  <c:v>0.30228734255926282</c:v>
                </c:pt>
                <c:pt idx="32862">
                  <c:v>0.30229414674096139</c:v>
                </c:pt>
                <c:pt idx="32863">
                  <c:v>0.30230095087636388</c:v>
                </c:pt>
                <c:pt idx="32864">
                  <c:v>0.30230737696173471</c:v>
                </c:pt>
                <c:pt idx="32865">
                  <c:v>0.30231342500436148</c:v>
                </c:pt>
                <c:pt idx="32866">
                  <c:v>0.30231909501110277</c:v>
                </c:pt>
                <c:pt idx="32867">
                  <c:v>0.30232589897675666</c:v>
                </c:pt>
                <c:pt idx="32868">
                  <c:v>0.30233345888429858</c:v>
                </c:pt>
                <c:pt idx="32869">
                  <c:v>0.30234101873468938</c:v>
                </c:pt>
                <c:pt idx="32870">
                  <c:v>0.30234820053962452</c:v>
                </c:pt>
                <c:pt idx="32871">
                  <c:v>0.30235500430724876</c:v>
                </c:pt>
                <c:pt idx="32872">
                  <c:v>0.30236218601174303</c:v>
                </c:pt>
                <c:pt idx="32873">
                  <c:v>0.30236974564496505</c:v>
                </c:pt>
                <c:pt idx="32874">
                  <c:v>0.30237654926600338</c:v>
                </c:pt>
                <c:pt idx="32875">
                  <c:v>0.30238297486559218</c:v>
                </c:pt>
                <c:pt idx="32876">
                  <c:v>0.30238902245101751</c:v>
                </c:pt>
                <c:pt idx="32877">
                  <c:v>0.30239658188136953</c:v>
                </c:pt>
                <c:pt idx="32878">
                  <c:v>0.30240451922173683</c:v>
                </c:pt>
                <c:pt idx="32879">
                  <c:v>0.30241094464160506</c:v>
                </c:pt>
                <c:pt idx="32880">
                  <c:v>0.30241623613284968</c:v>
                </c:pt>
                <c:pt idx="32881">
                  <c:v>0.30242341739761019</c:v>
                </c:pt>
                <c:pt idx="32882">
                  <c:v>0.30243286635162037</c:v>
                </c:pt>
                <c:pt idx="32883">
                  <c:v>0.30244155931045597</c:v>
                </c:pt>
                <c:pt idx="32884">
                  <c:v>0.30244798449233085</c:v>
                </c:pt>
                <c:pt idx="32885">
                  <c:v>0.30245365373617278</c:v>
                </c:pt>
                <c:pt idx="32886">
                  <c:v>0.30245781116123022</c:v>
                </c:pt>
                <c:pt idx="32887">
                  <c:v>0.30246007884033982</c:v>
                </c:pt>
                <c:pt idx="32888">
                  <c:v>0.30246234651430731</c:v>
                </c:pt>
                <c:pt idx="32889">
                  <c:v>0.30246763773356683</c:v>
                </c:pt>
                <c:pt idx="32890">
                  <c:v>0.30247633039014304</c:v>
                </c:pt>
                <c:pt idx="32891">
                  <c:v>0.30248653471666415</c:v>
                </c:pt>
                <c:pt idx="32892">
                  <c:v>0.3024974948032414</c:v>
                </c:pt>
                <c:pt idx="32893">
                  <c:v>0.30250694305732695</c:v>
                </c:pt>
                <c:pt idx="32894">
                  <c:v>0.3025152574470788</c:v>
                </c:pt>
                <c:pt idx="32895">
                  <c:v>0.30252508345493473</c:v>
                </c:pt>
                <c:pt idx="32896">
                  <c:v>0.30253490936624106</c:v>
                </c:pt>
                <c:pt idx="32897">
                  <c:v>0.30254360143806958</c:v>
                </c:pt>
                <c:pt idx="32898">
                  <c:v>0.30254964805217355</c:v>
                </c:pt>
                <c:pt idx="32899">
                  <c:v>0.30255456089921251</c:v>
                </c:pt>
                <c:pt idx="32900">
                  <c:v>0.30255947372211445</c:v>
                </c:pt>
                <c:pt idx="32901">
                  <c:v>0.30256514233393367</c:v>
                </c:pt>
                <c:pt idx="32902">
                  <c:v>0.30257043300930753</c:v>
                </c:pt>
                <c:pt idx="32903">
                  <c:v>0.30257383414298095</c:v>
                </c:pt>
                <c:pt idx="32904">
                  <c:v>0.302576479461174</c:v>
                </c:pt>
                <c:pt idx="32905">
                  <c:v>0.30257874687119807</c:v>
                </c:pt>
                <c:pt idx="32906">
                  <c:v>0.30258252587648127</c:v>
                </c:pt>
                <c:pt idx="32907">
                  <c:v>0.30259083963783462</c:v>
                </c:pt>
                <c:pt idx="32908">
                  <c:v>0.30259953122352928</c:v>
                </c:pt>
                <c:pt idx="32909">
                  <c:v>0.30260708906272782</c:v>
                </c:pt>
                <c:pt idx="32910">
                  <c:v>0.30261578050719135</c:v>
                </c:pt>
                <c:pt idx="32911">
                  <c:v>0.30262560552736123</c:v>
                </c:pt>
                <c:pt idx="32912">
                  <c:v>0.30263543045100028</c:v>
                </c:pt>
                <c:pt idx="32913">
                  <c:v>0.30264374377253145</c:v>
                </c:pt>
                <c:pt idx="32914">
                  <c:v>0.30264978978114582</c:v>
                </c:pt>
                <c:pt idx="32915">
                  <c:v>0.30265545788102283</c:v>
                </c:pt>
                <c:pt idx="32916">
                  <c:v>0.3026633931668779</c:v>
                </c:pt>
                <c:pt idx="32917">
                  <c:v>0.30267397345006658</c:v>
                </c:pt>
                <c:pt idx="32918">
                  <c:v>0.30268379789850902</c:v>
                </c:pt>
                <c:pt idx="32919">
                  <c:v>0.30269286653448052</c:v>
                </c:pt>
                <c:pt idx="32920">
                  <c:v>0.30270117937854252</c:v>
                </c:pt>
                <c:pt idx="32921">
                  <c:v>0.30270873644954238</c:v>
                </c:pt>
                <c:pt idx="32922">
                  <c:v>0.30271629346343382</c:v>
                </c:pt>
                <c:pt idx="32923">
                  <c:v>0.30272422826655732</c:v>
                </c:pt>
                <c:pt idx="32924">
                  <c:v>0.30273254084991918</c:v>
                </c:pt>
                <c:pt idx="32925">
                  <c:v>0.30274123120409835</c:v>
                </c:pt>
                <c:pt idx="32926">
                  <c:v>0.30274916580934913</c:v>
                </c:pt>
                <c:pt idx="32927">
                  <c:v>0.30275634468365997</c:v>
                </c:pt>
                <c:pt idx="32928">
                  <c:v>0.30276427916899262</c:v>
                </c:pt>
                <c:pt idx="32929">
                  <c:v>0.30277296924736063</c:v>
                </c:pt>
                <c:pt idx="32930">
                  <c:v>0.30278430401869832</c:v>
                </c:pt>
                <c:pt idx="32931">
                  <c:v>0.30279866121129312</c:v>
                </c:pt>
                <c:pt idx="32932">
                  <c:v>0.30281377382291935</c:v>
                </c:pt>
                <c:pt idx="32933">
                  <c:v>0.30282661936323119</c:v>
                </c:pt>
                <c:pt idx="32934">
                  <c:v>0.30283530889987653</c:v>
                </c:pt>
                <c:pt idx="32935">
                  <c:v>0.30284097594831366</c:v>
                </c:pt>
                <c:pt idx="32936">
                  <c:v>0.30284513176342248</c:v>
                </c:pt>
                <c:pt idx="32937">
                  <c:v>0.30284928756126123</c:v>
                </c:pt>
                <c:pt idx="32938">
                  <c:v>0.30285457673353217</c:v>
                </c:pt>
                <c:pt idx="32939">
                  <c:v>0.30286062146758658</c:v>
                </c:pt>
                <c:pt idx="32940">
                  <c:v>0.30286666616510266</c:v>
                </c:pt>
                <c:pt idx="32941">
                  <c:v>0.30287384419594587</c:v>
                </c:pt>
                <c:pt idx="32942">
                  <c:v>0.30288215553571107</c:v>
                </c:pt>
                <c:pt idx="32943">
                  <c:v>0.30289046680639831</c:v>
                </c:pt>
                <c:pt idx="32944">
                  <c:v>0.30289877800800957</c:v>
                </c:pt>
                <c:pt idx="32945">
                  <c:v>0.30290897802467009</c:v>
                </c:pt>
                <c:pt idx="32946">
                  <c:v>0.30292068902660868</c:v>
                </c:pt>
                <c:pt idx="32947">
                  <c:v>0.30293126658789882</c:v>
                </c:pt>
                <c:pt idx="32948">
                  <c:v>0.30293844415505489</c:v>
                </c:pt>
                <c:pt idx="32949">
                  <c:v>0.30294259956512481</c:v>
                </c:pt>
                <c:pt idx="32950">
                  <c:v>0.30294788824387697</c:v>
                </c:pt>
                <c:pt idx="32951">
                  <c:v>0.30295544345071762</c:v>
                </c:pt>
                <c:pt idx="32952">
                  <c:v>0.30296337635646764</c:v>
                </c:pt>
                <c:pt idx="32953">
                  <c:v>0.30296942043289482</c:v>
                </c:pt>
                <c:pt idx="32954">
                  <c:v>0.30297282020983218</c:v>
                </c:pt>
                <c:pt idx="32955">
                  <c:v>0.30297735322776798</c:v>
                </c:pt>
                <c:pt idx="32956">
                  <c:v>0.30298453046414292</c:v>
                </c:pt>
                <c:pt idx="32957">
                  <c:v>0.3029932186287278</c:v>
                </c:pt>
                <c:pt idx="32958">
                  <c:v>0.3030019067178305</c:v>
                </c:pt>
                <c:pt idx="32959">
                  <c:v>0.30300983925500158</c:v>
                </c:pt>
                <c:pt idx="32960">
                  <c:v>0.30301701625822092</c:v>
                </c:pt>
                <c:pt idx="32961">
                  <c:v>0.30302381547691531</c:v>
                </c:pt>
                <c:pt idx="32962">
                  <c:v>0.30302948145718017</c:v>
                </c:pt>
                <c:pt idx="32963">
                  <c:v>0.30303476967646303</c:v>
                </c:pt>
                <c:pt idx="32964">
                  <c:v>0.30304156877444954</c:v>
                </c:pt>
                <c:pt idx="32965">
                  <c:v>0.3030498787203213</c:v>
                </c:pt>
                <c:pt idx="32966">
                  <c:v>0.30305781087696332</c:v>
                </c:pt>
                <c:pt idx="32967">
                  <c:v>0.30306498753590039</c:v>
                </c:pt>
                <c:pt idx="32968">
                  <c:v>0.30307065328289046</c:v>
                </c:pt>
                <c:pt idx="32969">
                  <c:v>0.30307707442400611</c:v>
                </c:pt>
                <c:pt idx="32970">
                  <c:v>0.30308425094469704</c:v>
                </c:pt>
                <c:pt idx="32971">
                  <c:v>0.30309067199850143</c:v>
                </c:pt>
                <c:pt idx="32972">
                  <c:v>0.303094449069715</c:v>
                </c:pt>
                <c:pt idx="32973">
                  <c:v>0.30309822612666232</c:v>
                </c:pt>
                <c:pt idx="32974">
                  <c:v>0.30310313627936608</c:v>
                </c:pt>
                <c:pt idx="32975">
                  <c:v>0.30311031261302634</c:v>
                </c:pt>
                <c:pt idx="32976">
                  <c:v>0.30311711119741025</c:v>
                </c:pt>
                <c:pt idx="32977">
                  <c:v>0.30312277664908954</c:v>
                </c:pt>
                <c:pt idx="32978">
                  <c:v>0.30312693129325485</c:v>
                </c:pt>
                <c:pt idx="32979">
                  <c:v>0.30312995284180538</c:v>
                </c:pt>
                <c:pt idx="32980">
                  <c:v>0.30313335207301229</c:v>
                </c:pt>
                <c:pt idx="32981">
                  <c:v>0.30313863974303484</c:v>
                </c:pt>
                <c:pt idx="32982">
                  <c:v>0.30314506044761652</c:v>
                </c:pt>
                <c:pt idx="32983">
                  <c:v>0.30315148111097323</c:v>
                </c:pt>
                <c:pt idx="32984">
                  <c:v>0.30315865709770451</c:v>
                </c:pt>
                <c:pt idx="32985">
                  <c:v>0.30316545535342321</c:v>
                </c:pt>
                <c:pt idx="32986">
                  <c:v>0.30317149820859651</c:v>
                </c:pt>
                <c:pt idx="32987">
                  <c:v>0.30317791870220806</c:v>
                </c:pt>
                <c:pt idx="32988">
                  <c:v>0.303185849843286</c:v>
                </c:pt>
                <c:pt idx="32989">
                  <c:v>0.30319378092146132</c:v>
                </c:pt>
                <c:pt idx="32990">
                  <c:v>0.30319982360547032</c:v>
                </c:pt>
                <c:pt idx="32991">
                  <c:v>0.30320548858856683</c:v>
                </c:pt>
                <c:pt idx="32992">
                  <c:v>0.30321190886394794</c:v>
                </c:pt>
                <c:pt idx="32993">
                  <c:v>0.30321757377858222</c:v>
                </c:pt>
                <c:pt idx="32994">
                  <c:v>0.30322286100328805</c:v>
                </c:pt>
                <c:pt idx="32995">
                  <c:v>0.30322777054405536</c:v>
                </c:pt>
                <c:pt idx="32996">
                  <c:v>0.30323268006071852</c:v>
                </c:pt>
                <c:pt idx="32997">
                  <c:v>0.30323758955327912</c:v>
                </c:pt>
                <c:pt idx="32998">
                  <c:v>0.30324212137117257</c:v>
                </c:pt>
                <c:pt idx="32999">
                  <c:v>0.30324552022111478</c:v>
                </c:pt>
                <c:pt idx="33000">
                  <c:v>0.30324740846609105</c:v>
                </c:pt>
                <c:pt idx="33001">
                  <c:v>0.30324854141136576</c:v>
                </c:pt>
                <c:pt idx="33002">
                  <c:v>0.30325042965063737</c:v>
                </c:pt>
                <c:pt idx="33003">
                  <c:v>0.30325458376448533</c:v>
                </c:pt>
                <c:pt idx="33004">
                  <c:v>0.30326062608109389</c:v>
                </c:pt>
                <c:pt idx="33005">
                  <c:v>0.30326704600248755</c:v>
                </c:pt>
                <c:pt idx="33006">
                  <c:v>0.30327346588266696</c:v>
                </c:pt>
                <c:pt idx="33007">
                  <c:v>0.30327837517499412</c:v>
                </c:pt>
                <c:pt idx="33008">
                  <c:v>0.30328252917275444</c:v>
                </c:pt>
                <c:pt idx="33009">
                  <c:v>0.30328630551938052</c:v>
                </c:pt>
                <c:pt idx="33010">
                  <c:v>0.30329083711650756</c:v>
                </c:pt>
                <c:pt idx="33011">
                  <c:v>0.30329838973275314</c:v>
                </c:pt>
                <c:pt idx="33012">
                  <c:v>0.30330631991841983</c:v>
                </c:pt>
                <c:pt idx="33013">
                  <c:v>0.30331311717036608</c:v>
                </c:pt>
                <c:pt idx="33014">
                  <c:v>0.30331727102381145</c:v>
                </c:pt>
                <c:pt idx="33015">
                  <c:v>0.30332029199729743</c:v>
                </c:pt>
                <c:pt idx="33016">
                  <c:v>0.30332482344041473</c:v>
                </c:pt>
                <c:pt idx="33017">
                  <c:v>0.30333124294968072</c:v>
                </c:pt>
                <c:pt idx="33018">
                  <c:v>0.30333917287482065</c:v>
                </c:pt>
                <c:pt idx="33019">
                  <c:v>0.30334710273707682</c:v>
                </c:pt>
                <c:pt idx="33020">
                  <c:v>0.30335201166791365</c:v>
                </c:pt>
                <c:pt idx="33021">
                  <c:v>0.3033550325364508</c:v>
                </c:pt>
                <c:pt idx="33022">
                  <c:v>0.30335956382214718</c:v>
                </c:pt>
                <c:pt idx="33023">
                  <c:v>0.30336371748266422</c:v>
                </c:pt>
                <c:pt idx="33024">
                  <c:v>0.3033678711259285</c:v>
                </c:pt>
                <c:pt idx="33025">
                  <c:v>0.30337315755603955</c:v>
                </c:pt>
                <c:pt idx="33026">
                  <c:v>0.30337882155729079</c:v>
                </c:pt>
                <c:pt idx="33027">
                  <c:v>0.30338410792951409</c:v>
                </c:pt>
                <c:pt idx="33028">
                  <c:v>0.30338826148808495</c:v>
                </c:pt>
                <c:pt idx="33029">
                  <c:v>0.30339165984135547</c:v>
                </c:pt>
                <c:pt idx="33030">
                  <c:v>0.30339354781040517</c:v>
                </c:pt>
                <c:pt idx="33031">
                  <c:v>0.30339619096108605</c:v>
                </c:pt>
                <c:pt idx="33032">
                  <c:v>0.30340449796060226</c:v>
                </c:pt>
                <c:pt idx="33033">
                  <c:v>0.30341469282024069</c:v>
                </c:pt>
                <c:pt idx="33034">
                  <c:v>0.30342337724832458</c:v>
                </c:pt>
                <c:pt idx="33035">
                  <c:v>0.30343017370465247</c:v>
                </c:pt>
                <c:pt idx="33036">
                  <c:v>0.30343508222771698</c:v>
                </c:pt>
                <c:pt idx="33037">
                  <c:v>0.30343810284532002</c:v>
                </c:pt>
                <c:pt idx="33038">
                  <c:v>0.30344112345379876</c:v>
                </c:pt>
                <c:pt idx="33039">
                  <c:v>0.30344527677555982</c:v>
                </c:pt>
                <c:pt idx="33040">
                  <c:v>0.30345094036834303</c:v>
                </c:pt>
                <c:pt idx="33041">
                  <c:v>0.30345509364933082</c:v>
                </c:pt>
                <c:pt idx="33042">
                  <c:v>0.30345773663734232</c:v>
                </c:pt>
                <c:pt idx="33043">
                  <c:v>0.30346188989010403</c:v>
                </c:pt>
                <c:pt idx="33044">
                  <c:v>0.30346717582321653</c:v>
                </c:pt>
                <c:pt idx="33045">
                  <c:v>0.30347434954489272</c:v>
                </c:pt>
                <c:pt idx="33046">
                  <c:v>0.30348114565479906</c:v>
                </c:pt>
                <c:pt idx="33047">
                  <c:v>0.30348643148612786</c:v>
                </c:pt>
                <c:pt idx="33048">
                  <c:v>0.30349020706282887</c:v>
                </c:pt>
                <c:pt idx="33049">
                  <c:v>0.3034951152912278</c:v>
                </c:pt>
                <c:pt idx="33050">
                  <c:v>0.30349964594221468</c:v>
                </c:pt>
                <c:pt idx="33051">
                  <c:v>0.30350191126001064</c:v>
                </c:pt>
                <c:pt idx="33052">
                  <c:v>0.30350304391698385</c:v>
                </c:pt>
                <c:pt idx="33053">
                  <c:v>0.30350530922708235</c:v>
                </c:pt>
                <c:pt idx="33054">
                  <c:v>0.30350946228226827</c:v>
                </c:pt>
                <c:pt idx="33055">
                  <c:v>0.30351588060635637</c:v>
                </c:pt>
                <c:pt idx="33056">
                  <c:v>0.30352380906747489</c:v>
                </c:pt>
                <c:pt idx="33057">
                  <c:v>0.30353173746573175</c:v>
                </c:pt>
                <c:pt idx="33058">
                  <c:v>0.30353853318563706</c:v>
                </c:pt>
                <c:pt idx="33059">
                  <c:v>0.30354495132314252</c:v>
                </c:pt>
                <c:pt idx="33060">
                  <c:v>0.30355136941945604</c:v>
                </c:pt>
                <c:pt idx="33061">
                  <c:v>0.30355816500594945</c:v>
                </c:pt>
                <c:pt idx="33062">
                  <c:v>0.30356420548850821</c:v>
                </c:pt>
                <c:pt idx="33063">
                  <c:v>0.30356986840776956</c:v>
                </c:pt>
                <c:pt idx="33064">
                  <c:v>0.30357439872008923</c:v>
                </c:pt>
                <c:pt idx="33065">
                  <c:v>0.303581194150087</c:v>
                </c:pt>
                <c:pt idx="33066">
                  <c:v>0.30359138720850082</c:v>
                </c:pt>
                <c:pt idx="33067">
                  <c:v>0.30360233519255275</c:v>
                </c:pt>
                <c:pt idx="33068">
                  <c:v>0.30360988545654738</c:v>
                </c:pt>
                <c:pt idx="33069">
                  <c:v>0.30361517060742532</c:v>
                </c:pt>
                <c:pt idx="33070">
                  <c:v>0.30361894569809378</c:v>
                </c:pt>
                <c:pt idx="33071">
                  <c:v>0.30362309828136835</c:v>
                </c:pt>
                <c:pt idx="33072">
                  <c:v>0.30362876086713564</c:v>
                </c:pt>
                <c:pt idx="33073">
                  <c:v>0.30363555592773039</c:v>
                </c:pt>
                <c:pt idx="33074">
                  <c:v>0.30364235094215281</c:v>
                </c:pt>
                <c:pt idx="33075">
                  <c:v>0.30364725842385376</c:v>
                </c:pt>
                <c:pt idx="33076">
                  <c:v>0.30364952340728568</c:v>
                </c:pt>
                <c:pt idx="33077">
                  <c:v>0.30365103339338995</c:v>
                </c:pt>
                <c:pt idx="33078">
                  <c:v>0.30365216588147237</c:v>
                </c:pt>
                <c:pt idx="33079">
                  <c:v>0.30365518584342038</c:v>
                </c:pt>
                <c:pt idx="33080">
                  <c:v>0.30366047075488561</c:v>
                </c:pt>
                <c:pt idx="33081">
                  <c:v>0.30366726560001372</c:v>
                </c:pt>
                <c:pt idx="33082">
                  <c:v>0.30367292793568618</c:v>
                </c:pt>
                <c:pt idx="33083">
                  <c:v>0.30367783526733338</c:v>
                </c:pt>
                <c:pt idx="33084">
                  <c:v>0.30368274257489974</c:v>
                </c:pt>
                <c:pt idx="33085">
                  <c:v>0.30368802734073186</c:v>
                </c:pt>
                <c:pt idx="33086">
                  <c:v>0.30369255711778731</c:v>
                </c:pt>
                <c:pt idx="33087">
                  <c:v>0.30369708687432406</c:v>
                </c:pt>
                <c:pt idx="33088">
                  <c:v>0.30370048417826173</c:v>
                </c:pt>
                <c:pt idx="33089">
                  <c:v>0.30370312651778875</c:v>
                </c:pt>
                <c:pt idx="33090">
                  <c:v>0.30370614632584264</c:v>
                </c:pt>
                <c:pt idx="33091">
                  <c:v>0.3037102985470258</c:v>
                </c:pt>
                <c:pt idx="33092">
                  <c:v>0.30371369580607976</c:v>
                </c:pt>
                <c:pt idx="33093">
                  <c:v>0.30371709305359168</c:v>
                </c:pt>
                <c:pt idx="33094">
                  <c:v>0.30372011281946965</c:v>
                </c:pt>
                <c:pt idx="33095">
                  <c:v>0.30372501991957163</c:v>
                </c:pt>
                <c:pt idx="33096">
                  <c:v>0.30372992699559387</c:v>
                </c:pt>
                <c:pt idx="33097">
                  <c:v>0.30373407911803618</c:v>
                </c:pt>
                <c:pt idx="33098">
                  <c:v>0.30373860868649283</c:v>
                </c:pt>
                <c:pt idx="33099">
                  <c:v>0.30374427061821185</c:v>
                </c:pt>
                <c:pt idx="33100">
                  <c:v>0.30374917759977121</c:v>
                </c:pt>
                <c:pt idx="33101">
                  <c:v>0.30375295218458537</c:v>
                </c:pt>
                <c:pt idx="33102">
                  <c:v>0.30375748166755656</c:v>
                </c:pt>
                <c:pt idx="33103">
                  <c:v>0.30376238858428978</c:v>
                </c:pt>
                <c:pt idx="33104">
                  <c:v>0.30376654057194985</c:v>
                </c:pt>
                <c:pt idx="33105">
                  <c:v>0.30376918273693976</c:v>
                </c:pt>
                <c:pt idx="33106">
                  <c:v>0.30377182489494903</c:v>
                </c:pt>
                <c:pt idx="33107">
                  <c:v>0.30377408959625762</c:v>
                </c:pt>
                <c:pt idx="33108">
                  <c:v>0.30377635429243732</c:v>
                </c:pt>
                <c:pt idx="33109">
                  <c:v>0.30377786408704127</c:v>
                </c:pt>
                <c:pt idx="33110">
                  <c:v>0.30378163856357754</c:v>
                </c:pt>
                <c:pt idx="33111">
                  <c:v>0.30378579047131304</c:v>
                </c:pt>
                <c:pt idx="33112">
                  <c:v>0.30378767769640364</c:v>
                </c:pt>
                <c:pt idx="33113">
                  <c:v>0.30378843258544252</c:v>
                </c:pt>
                <c:pt idx="33114">
                  <c:v>0.30378918747391132</c:v>
                </c:pt>
                <c:pt idx="33115">
                  <c:v>0.30379069724913982</c:v>
                </c:pt>
                <c:pt idx="33116">
                  <c:v>0.30379296190770888</c:v>
                </c:pt>
                <c:pt idx="33117">
                  <c:v>0.30379598144448888</c:v>
                </c:pt>
                <c:pt idx="33118">
                  <c:v>0.30379937841246846</c:v>
                </c:pt>
                <c:pt idx="33119">
                  <c:v>0.30380277536890959</c:v>
                </c:pt>
                <c:pt idx="33120">
                  <c:v>0.30380466256194538</c:v>
                </c:pt>
                <c:pt idx="33121">
                  <c:v>0.30380466256194538</c:v>
                </c:pt>
                <c:pt idx="33122">
                  <c:v>0.30380579487605758</c:v>
                </c:pt>
                <c:pt idx="33123">
                  <c:v>0.30380768206339531</c:v>
                </c:pt>
                <c:pt idx="33124">
                  <c:v>0.30380881437408896</c:v>
                </c:pt>
                <c:pt idx="33125">
                  <c:v>0.30380994668349942</c:v>
                </c:pt>
                <c:pt idx="33126">
                  <c:v>0.30381296616899472</c:v>
                </c:pt>
                <c:pt idx="33127">
                  <c:v>0.30381598564537216</c:v>
                </c:pt>
                <c:pt idx="33128">
                  <c:v>0.30381674051304186</c:v>
                </c:pt>
                <c:pt idx="33129">
                  <c:v>0.30381711794666327</c:v>
                </c:pt>
                <c:pt idx="33130">
                  <c:v>0.3038201374105044</c:v>
                </c:pt>
                <c:pt idx="33131">
                  <c:v>0.30382504401980165</c:v>
                </c:pt>
                <c:pt idx="33132">
                  <c:v>0.30383070546215207</c:v>
                </c:pt>
                <c:pt idx="33133">
                  <c:v>0.30383561201959586</c:v>
                </c:pt>
                <c:pt idx="33134">
                  <c:v>0.30383900885295495</c:v>
                </c:pt>
                <c:pt idx="33135">
                  <c:v>0.30384240567477544</c:v>
                </c:pt>
                <c:pt idx="33136">
                  <c:v>0.30384542506226242</c:v>
                </c:pt>
                <c:pt idx="33137">
                  <c:v>0.30384882186228818</c:v>
                </c:pt>
                <c:pt idx="33138">
                  <c:v>0.30385146380988687</c:v>
                </c:pt>
                <c:pt idx="33139">
                  <c:v>0.30385410575050514</c:v>
                </c:pt>
                <c:pt idx="33140">
                  <c:v>0.303854483170024</c:v>
                </c:pt>
                <c:pt idx="33141">
                  <c:v>0.3038522186507755</c:v>
                </c:pt>
                <c:pt idx="33142">
                  <c:v>0.30385070896842764</c:v>
                </c:pt>
                <c:pt idx="33143">
                  <c:v>0.30385070896842764</c:v>
                </c:pt>
                <c:pt idx="33144">
                  <c:v>0.30385108638922842</c:v>
                </c:pt>
                <c:pt idx="33145">
                  <c:v>0.30385184123040226</c:v>
                </c:pt>
                <c:pt idx="33146">
                  <c:v>0.30385410575050514</c:v>
                </c:pt>
                <c:pt idx="33147">
                  <c:v>0.30385750252104432</c:v>
                </c:pt>
                <c:pt idx="33148">
                  <c:v>0.30386089928004612</c:v>
                </c:pt>
                <c:pt idx="33149">
                  <c:v>0.30386354119573644</c:v>
                </c:pt>
                <c:pt idx="33150">
                  <c:v>0.3038676927634345</c:v>
                </c:pt>
                <c:pt idx="33151">
                  <c:v>0.30387335396433746</c:v>
                </c:pt>
                <c:pt idx="33152">
                  <c:v>0.3038797699532842</c:v>
                </c:pt>
                <c:pt idx="33153">
                  <c:v>0.30388543108581639</c:v>
                </c:pt>
                <c:pt idx="33154">
                  <c:v>0.30388769552985595</c:v>
                </c:pt>
                <c:pt idx="33155">
                  <c:v>0.30388882774995285</c:v>
                </c:pt>
                <c:pt idx="33156">
                  <c:v>0.30389109218629978</c:v>
                </c:pt>
                <c:pt idx="33157">
                  <c:v>0.30389486623548539</c:v>
                </c:pt>
                <c:pt idx="33158">
                  <c:v>0.30390014988041503</c:v>
                </c:pt>
                <c:pt idx="33159">
                  <c:v>0.30390505609713853</c:v>
                </c:pt>
                <c:pt idx="33160">
                  <c:v>0.30390883009362374</c:v>
                </c:pt>
                <c:pt idx="33161">
                  <c:v>0.30391184928055676</c:v>
                </c:pt>
                <c:pt idx="33162">
                  <c:v>0.30391373626776097</c:v>
                </c:pt>
                <c:pt idx="33163">
                  <c:v>0.30391411366477472</c:v>
                </c:pt>
                <c:pt idx="33164">
                  <c:v>0.30391524585496066</c:v>
                </c:pt>
                <c:pt idx="33165">
                  <c:v>0.30391600064770563</c:v>
                </c:pt>
                <c:pt idx="33166">
                  <c:v>0.30391600064770563</c:v>
                </c:pt>
                <c:pt idx="33167">
                  <c:v>0.30391600064770563</c:v>
                </c:pt>
                <c:pt idx="33168">
                  <c:v>0.30391788762707656</c:v>
                </c:pt>
                <c:pt idx="33169">
                  <c:v>0.30392052939221348</c:v>
                </c:pt>
                <c:pt idx="33170">
                  <c:v>0.30392354854382381</c:v>
                </c:pt>
                <c:pt idx="33171">
                  <c:v>0.30392656768631976</c:v>
                </c:pt>
                <c:pt idx="33172">
                  <c:v>0.3039292094285258</c:v>
                </c:pt>
                <c:pt idx="33173">
                  <c:v>0.303931096382972</c:v>
                </c:pt>
                <c:pt idx="33174">
                  <c:v>0.3039329833338581</c:v>
                </c:pt>
                <c:pt idx="33175">
                  <c:v>0.30393637983647898</c:v>
                </c:pt>
                <c:pt idx="33176">
                  <c:v>0.30393977632756397</c:v>
                </c:pt>
                <c:pt idx="33177">
                  <c:v>0.30394317280711258</c:v>
                </c:pt>
                <c:pt idx="33178">
                  <c:v>0.30394619189036087</c:v>
                </c:pt>
                <c:pt idx="33179">
                  <c:v>0.30394807881276198</c:v>
                </c:pt>
                <c:pt idx="33180">
                  <c:v>0.30394807881276198</c:v>
                </c:pt>
                <c:pt idx="33181">
                  <c:v>0.30395147526411193</c:v>
                </c:pt>
                <c:pt idx="33182">
                  <c:v>0.30395789075185403</c:v>
                </c:pt>
                <c:pt idx="33183">
                  <c:v>0.30396355144215231</c:v>
                </c:pt>
                <c:pt idx="33184">
                  <c:v>0.30396921210040784</c:v>
                </c:pt>
                <c:pt idx="33185">
                  <c:v>0.30397525010056181</c:v>
                </c:pt>
                <c:pt idx="33186">
                  <c:v>0.30398166543577937</c:v>
                </c:pt>
                <c:pt idx="33187">
                  <c:v>0.30398921283628438</c:v>
                </c:pt>
                <c:pt idx="33188">
                  <c:v>0.30399525071567551</c:v>
                </c:pt>
                <c:pt idx="33189">
                  <c:v>0.30399902437178217</c:v>
                </c:pt>
                <c:pt idx="33190">
                  <c:v>0.3040005338302379</c:v>
                </c:pt>
                <c:pt idx="33191">
                  <c:v>0.30400166592258426</c:v>
                </c:pt>
                <c:pt idx="33192">
                  <c:v>0.3040024206501028</c:v>
                </c:pt>
                <c:pt idx="33193">
                  <c:v>0.30400430746640805</c:v>
                </c:pt>
                <c:pt idx="33194">
                  <c:v>0.30400770372678537</c:v>
                </c:pt>
                <c:pt idx="33195">
                  <c:v>0.30400959053312226</c:v>
                </c:pt>
                <c:pt idx="33196">
                  <c:v>0.30401223205601302</c:v>
                </c:pt>
                <c:pt idx="33197">
                  <c:v>0.30401826979641944</c:v>
                </c:pt>
                <c:pt idx="33198">
                  <c:v>0.30402543956580386</c:v>
                </c:pt>
                <c:pt idx="33199">
                  <c:v>0.30403147722646667</c:v>
                </c:pt>
                <c:pt idx="33200">
                  <c:v>0.30403600544804138</c:v>
                </c:pt>
                <c:pt idx="33201">
                  <c:v>0.30403940160076642</c:v>
                </c:pt>
                <c:pt idx="33202">
                  <c:v>0.30404166569617547</c:v>
                </c:pt>
                <c:pt idx="33203">
                  <c:v>0.30404430713434094</c:v>
                </c:pt>
                <c:pt idx="33204">
                  <c:v>0.30404770325887215</c:v>
                </c:pt>
                <c:pt idx="33205">
                  <c:v>0.30405109937186986</c:v>
                </c:pt>
                <c:pt idx="33206">
                  <c:v>0.30405525016098162</c:v>
                </c:pt>
                <c:pt idx="33207">
                  <c:v>0.30406091030018739</c:v>
                </c:pt>
                <c:pt idx="33208">
                  <c:v>0.30406543838848482</c:v>
                </c:pt>
                <c:pt idx="33209">
                  <c:v>0.30406770242494524</c:v>
                </c:pt>
                <c:pt idx="33210">
                  <c:v>0.30406770242494524</c:v>
                </c:pt>
                <c:pt idx="33211">
                  <c:v>0.30406845710262614</c:v>
                </c:pt>
                <c:pt idx="33212">
                  <c:v>0.30407185314514235</c:v>
                </c:pt>
                <c:pt idx="33213">
                  <c:v>0.30407826786065129</c:v>
                </c:pt>
                <c:pt idx="33214">
                  <c:v>0.30408581453209677</c:v>
                </c:pt>
                <c:pt idx="33215">
                  <c:v>0.30409109716822258</c:v>
                </c:pt>
                <c:pt idx="33216">
                  <c:v>0.30409373847582077</c:v>
                </c:pt>
                <c:pt idx="33217">
                  <c:v>0.30409524779131603</c:v>
                </c:pt>
                <c:pt idx="33218">
                  <c:v>0.3040971344324816</c:v>
                </c:pt>
                <c:pt idx="33219">
                  <c:v>0.30409902107008768</c:v>
                </c:pt>
                <c:pt idx="33220">
                  <c:v>0.30409977572413383</c:v>
                </c:pt>
                <c:pt idx="33221">
                  <c:v>0.30410015305094323</c:v>
                </c:pt>
                <c:pt idx="33222">
                  <c:v>0.30410166235675695</c:v>
                </c:pt>
                <c:pt idx="33223">
                  <c:v>0.30410430363644947</c:v>
                </c:pt>
                <c:pt idx="33224">
                  <c:v>0.30410845420472787</c:v>
                </c:pt>
                <c:pt idx="33225">
                  <c:v>0.30411335939957485</c:v>
                </c:pt>
                <c:pt idx="33226">
                  <c:v>0.30411901920988454</c:v>
                </c:pt>
                <c:pt idx="33227">
                  <c:v>0.30412656557380141</c:v>
                </c:pt>
                <c:pt idx="33228">
                  <c:v>0.30413486650833521</c:v>
                </c:pt>
                <c:pt idx="33229">
                  <c:v>0.30414128081964503</c:v>
                </c:pt>
                <c:pt idx="33230">
                  <c:v>0.304145808544033</c:v>
                </c:pt>
                <c:pt idx="33231">
                  <c:v>0.30414958163203032</c:v>
                </c:pt>
                <c:pt idx="33232">
                  <c:v>0.30415448662514338</c:v>
                </c:pt>
                <c:pt idx="33233">
                  <c:v>0.30416127811435134</c:v>
                </c:pt>
                <c:pt idx="33234">
                  <c:v>0.30416731495492538</c:v>
                </c:pt>
                <c:pt idx="33235">
                  <c:v>0.30417221986105786</c:v>
                </c:pt>
                <c:pt idx="33236">
                  <c:v>0.30417561555120987</c:v>
                </c:pt>
                <c:pt idx="33237">
                  <c:v>0.30417674744536488</c:v>
                </c:pt>
                <c:pt idx="33238">
                  <c:v>0.30417901122983193</c:v>
                </c:pt>
                <c:pt idx="33239">
                  <c:v>0.30418202960114848</c:v>
                </c:pt>
                <c:pt idx="33240">
                  <c:v>0.30418316148804403</c:v>
                </c:pt>
                <c:pt idx="33241">
                  <c:v>0.30418391607859518</c:v>
                </c:pt>
                <c:pt idx="33242">
                  <c:v>0.3041869344351078</c:v>
                </c:pt>
                <c:pt idx="33243">
                  <c:v>0.30419146195279451</c:v>
                </c:pt>
                <c:pt idx="33244">
                  <c:v>0.30419561215933311</c:v>
                </c:pt>
                <c:pt idx="33245">
                  <c:v>0.30419749861115669</c:v>
                </c:pt>
                <c:pt idx="33246">
                  <c:v>0.30419976234864826</c:v>
                </c:pt>
                <c:pt idx="33247">
                  <c:v>0.30420428980825648</c:v>
                </c:pt>
                <c:pt idx="33248">
                  <c:v>0.30421070367428044</c:v>
                </c:pt>
                <c:pt idx="33249">
                  <c:v>0.30421749478170218</c:v>
                </c:pt>
                <c:pt idx="33250">
                  <c:v>0.30422315400265781</c:v>
                </c:pt>
                <c:pt idx="33251">
                  <c:v>0.30422617224073872</c:v>
                </c:pt>
                <c:pt idx="33252">
                  <c:v>0.30422843591332088</c:v>
                </c:pt>
                <c:pt idx="33253">
                  <c:v>0.30423069958077908</c:v>
                </c:pt>
                <c:pt idx="33254">
                  <c:v>0.30423447234848922</c:v>
                </c:pt>
                <c:pt idx="33255">
                  <c:v>0.30423749055240862</c:v>
                </c:pt>
                <c:pt idx="33256">
                  <c:v>0.30423824510196534</c:v>
                </c:pt>
                <c:pt idx="33257">
                  <c:v>0.30423862237652977</c:v>
                </c:pt>
                <c:pt idx="33258">
                  <c:v>0.30424088602092952</c:v>
                </c:pt>
                <c:pt idx="33259">
                  <c:v>0.30424428147792132</c:v>
                </c:pt>
                <c:pt idx="33260">
                  <c:v>0.30424692238094453</c:v>
                </c:pt>
                <c:pt idx="33261">
                  <c:v>0.30424880873597632</c:v>
                </c:pt>
                <c:pt idx="33262">
                  <c:v>0.30424956327699282</c:v>
                </c:pt>
                <c:pt idx="33263">
                  <c:v>0.30424994054728727</c:v>
                </c:pt>
                <c:pt idx="33264">
                  <c:v>0.30425182689662594</c:v>
                </c:pt>
                <c:pt idx="33265">
                  <c:v>0.30425673138825415</c:v>
                </c:pt>
                <c:pt idx="33266">
                  <c:v>0.3042635221831051</c:v>
                </c:pt>
                <c:pt idx="33267">
                  <c:v>0.3042721992427519</c:v>
                </c:pt>
                <c:pt idx="33268">
                  <c:v>0.30428087622710748</c:v>
                </c:pt>
                <c:pt idx="33269">
                  <c:v>0.30428578057626532</c:v>
                </c:pt>
                <c:pt idx="33270">
                  <c:v>0.30428879862533031</c:v>
                </c:pt>
                <c:pt idx="33271">
                  <c:v>0.30429219391964146</c:v>
                </c:pt>
                <c:pt idx="33272">
                  <c:v>0.30429521194935061</c:v>
                </c:pt>
                <c:pt idx="33273">
                  <c:v>0.30429634370814307</c:v>
                </c:pt>
                <c:pt idx="33274">
                  <c:v>0.30429558920242389</c:v>
                </c:pt>
                <c:pt idx="33275">
                  <c:v>0.30429672096078941</c:v>
                </c:pt>
                <c:pt idx="33276">
                  <c:v>0.30430011622820202</c:v>
                </c:pt>
                <c:pt idx="33277">
                  <c:v>0.30430200248289441</c:v>
                </c:pt>
                <c:pt idx="33278">
                  <c:v>0.30430200248289441</c:v>
                </c:pt>
                <c:pt idx="33279">
                  <c:v>0.30430200248289441</c:v>
                </c:pt>
                <c:pt idx="33280">
                  <c:v>0.30430200248289441</c:v>
                </c:pt>
                <c:pt idx="33281">
                  <c:v>0.30430275698377496</c:v>
                </c:pt>
                <c:pt idx="33282">
                  <c:v>0.3043016252322408</c:v>
                </c:pt>
                <c:pt idx="33283">
                  <c:v>0.30429973897683621</c:v>
                </c:pt>
                <c:pt idx="33284">
                  <c:v>0.3042986072218864</c:v>
                </c:pt>
                <c:pt idx="33285">
                  <c:v>0.30430011622820202</c:v>
                </c:pt>
                <c:pt idx="33286">
                  <c:v>0.30430464323348638</c:v>
                </c:pt>
                <c:pt idx="33287">
                  <c:v>0.30431256544342072</c:v>
                </c:pt>
                <c:pt idx="33288">
                  <c:v>0.30432086483413245</c:v>
                </c:pt>
                <c:pt idx="33289">
                  <c:v>0.30432690071138663</c:v>
                </c:pt>
                <c:pt idx="33290">
                  <c:v>0.30433142759541887</c:v>
                </c:pt>
                <c:pt idx="33291">
                  <c:v>0.30433633169666241</c:v>
                </c:pt>
                <c:pt idx="33292">
                  <c:v>0.30434048130200708</c:v>
                </c:pt>
                <c:pt idx="33293">
                  <c:v>0.30434425365555912</c:v>
                </c:pt>
                <c:pt idx="33294">
                  <c:v>0.30434991215920576</c:v>
                </c:pt>
                <c:pt idx="33295">
                  <c:v>0.30435594786113668</c:v>
                </c:pt>
                <c:pt idx="33296">
                  <c:v>0.30435972015634483</c:v>
                </c:pt>
                <c:pt idx="33297">
                  <c:v>0.30436122907044355</c:v>
                </c:pt>
                <c:pt idx="33298">
                  <c:v>0.30436386966463791</c:v>
                </c:pt>
                <c:pt idx="33299">
                  <c:v>0.30436877360678488</c:v>
                </c:pt>
                <c:pt idx="33300">
                  <c:v>0.30437292307751057</c:v>
                </c:pt>
                <c:pt idx="33301">
                  <c:v>0.30437443197168706</c:v>
                </c:pt>
                <c:pt idx="33302">
                  <c:v>0.30437405474835588</c:v>
                </c:pt>
                <c:pt idx="33303">
                  <c:v>0.30437292307751057</c:v>
                </c:pt>
                <c:pt idx="33304">
                  <c:v>0.30437254585361057</c:v>
                </c:pt>
                <c:pt idx="33305">
                  <c:v>0.30437405474835588</c:v>
                </c:pt>
                <c:pt idx="33306">
                  <c:v>0.30437707253101742</c:v>
                </c:pt>
                <c:pt idx="33307">
                  <c:v>0.30438009030457258</c:v>
                </c:pt>
                <c:pt idx="33308">
                  <c:v>0.30438197640841941</c:v>
                </c:pt>
                <c:pt idx="33309">
                  <c:v>0.30438461694782903</c:v>
                </c:pt>
                <c:pt idx="33310">
                  <c:v>0.30438688026177319</c:v>
                </c:pt>
                <c:pt idx="33311">
                  <c:v>0.30438725748026563</c:v>
                </c:pt>
                <c:pt idx="33312">
                  <c:v>0.30438801191682452</c:v>
                </c:pt>
                <c:pt idx="33313">
                  <c:v>0.30439253852422232</c:v>
                </c:pt>
                <c:pt idx="33314">
                  <c:v>0.30439895118296195</c:v>
                </c:pt>
                <c:pt idx="33315">
                  <c:v>0.30440536380057903</c:v>
                </c:pt>
                <c:pt idx="33316">
                  <c:v>0.30441064474891638</c:v>
                </c:pt>
                <c:pt idx="33317">
                  <c:v>0.30441479404590327</c:v>
                </c:pt>
                <c:pt idx="33318">
                  <c:v>0.30441932053207088</c:v>
                </c:pt>
                <c:pt idx="33319">
                  <c:v>0.30442460140670474</c:v>
                </c:pt>
                <c:pt idx="33320">
                  <c:v>0.30442912784848025</c:v>
                </c:pt>
                <c:pt idx="33321">
                  <c:v>0.30443101385983951</c:v>
                </c:pt>
                <c:pt idx="33322">
                  <c:v>0.30443139106168432</c:v>
                </c:pt>
                <c:pt idx="33323">
                  <c:v>0.30443214546494773</c:v>
                </c:pt>
                <c:pt idx="33324">
                  <c:v>0.30443403147061582</c:v>
                </c:pt>
                <c:pt idx="33325">
                  <c:v>0.30443591747272691</c:v>
                </c:pt>
                <c:pt idx="33326">
                  <c:v>0.30443818067056533</c:v>
                </c:pt>
                <c:pt idx="33327">
                  <c:v>0.30444044386328156</c:v>
                </c:pt>
                <c:pt idx="33328">
                  <c:v>0.30444119825971527</c:v>
                </c:pt>
                <c:pt idx="33329">
                  <c:v>0.30444082106156967</c:v>
                </c:pt>
                <c:pt idx="33330">
                  <c:v>0.30444006666485157</c:v>
                </c:pt>
                <c:pt idx="33331">
                  <c:v>0.30444232985329905</c:v>
                </c:pt>
                <c:pt idx="33332">
                  <c:v>0.30444459303662486</c:v>
                </c:pt>
                <c:pt idx="33333">
                  <c:v>0.30444723341069757</c:v>
                </c:pt>
                <c:pt idx="33334">
                  <c:v>0.304451005361566</c:v>
                </c:pt>
                <c:pt idx="33335">
                  <c:v>0.30445515449108773</c:v>
                </c:pt>
                <c:pt idx="33336">
                  <c:v>0.30446005798560138</c:v>
                </c:pt>
                <c:pt idx="33337">
                  <c:v>0.30446420707756322</c:v>
                </c:pt>
                <c:pt idx="33338">
                  <c:v>0.30446835615230983</c:v>
                </c:pt>
                <c:pt idx="33339">
                  <c:v>0.30447137365040439</c:v>
                </c:pt>
                <c:pt idx="33340">
                  <c:v>0.30447363676799932</c:v>
                </c:pt>
                <c:pt idx="33341">
                  <c:v>0.30447439113939345</c:v>
                </c:pt>
                <c:pt idx="33342">
                  <c:v>0.3044755226954165</c:v>
                </c:pt>
                <c:pt idx="33343">
                  <c:v>0.30447703143478932</c:v>
                </c:pt>
                <c:pt idx="33344">
                  <c:v>0.30447703143478932</c:v>
                </c:pt>
                <c:pt idx="33345">
                  <c:v>0.30447703143478932</c:v>
                </c:pt>
                <c:pt idx="33346">
                  <c:v>0.30447891735580501</c:v>
                </c:pt>
                <c:pt idx="33347">
                  <c:v>0.30448231200466891</c:v>
                </c:pt>
                <c:pt idx="33348">
                  <c:v>0.30448608382322467</c:v>
                </c:pt>
                <c:pt idx="33349">
                  <c:v>0.30448985562755404</c:v>
                </c:pt>
                <c:pt idx="33350">
                  <c:v>0.30449400459588438</c:v>
                </c:pt>
                <c:pt idx="33351">
                  <c:v>0.30449739919353302</c:v>
                </c:pt>
                <c:pt idx="33352">
                  <c:v>0.30449966225223057</c:v>
                </c:pt>
                <c:pt idx="33353">
                  <c:v>0.30450192530580683</c:v>
                </c:pt>
                <c:pt idx="33354">
                  <c:v>0.30450531987656737</c:v>
                </c:pt>
                <c:pt idx="33355">
                  <c:v>0.30451022312510195</c:v>
                </c:pt>
                <c:pt idx="33356">
                  <c:v>0.3045143720089295</c:v>
                </c:pt>
                <c:pt idx="33357">
                  <c:v>0.30451776653744</c:v>
                </c:pt>
                <c:pt idx="33358">
                  <c:v>0.30451965238163331</c:v>
                </c:pt>
                <c:pt idx="33359">
                  <c:v>0.30452116105442772</c:v>
                </c:pt>
                <c:pt idx="33360">
                  <c:v>0.30452304689221932</c:v>
                </c:pt>
                <c:pt idx="33361">
                  <c:v>0.30452719572284354</c:v>
                </c:pt>
                <c:pt idx="33362">
                  <c:v>0.30453134453625375</c:v>
                </c:pt>
                <c:pt idx="33363">
                  <c:v>0.30453360751813224</c:v>
                </c:pt>
                <c:pt idx="33364">
                  <c:v>0.30453549333245311</c:v>
                </c:pt>
                <c:pt idx="33365">
                  <c:v>0.30453737914321632</c:v>
                </c:pt>
                <c:pt idx="33366">
                  <c:v>0.30453926495042388</c:v>
                </c:pt>
                <c:pt idx="33367">
                  <c:v>0.30454039643304132</c:v>
                </c:pt>
                <c:pt idx="33368">
                  <c:v>0.30454265939443598</c:v>
                </c:pt>
                <c:pt idx="33369">
                  <c:v>0.30454492235070924</c:v>
                </c:pt>
                <c:pt idx="33370">
                  <c:v>0.30454605382692518</c:v>
                </c:pt>
                <c:pt idx="33371">
                  <c:v>0.30454605382692518</c:v>
                </c:pt>
                <c:pt idx="33372">
                  <c:v>0.30454643098537931</c:v>
                </c:pt>
                <c:pt idx="33373">
                  <c:v>0.30454793961777432</c:v>
                </c:pt>
                <c:pt idx="33374">
                  <c:v>0.30454756245988907</c:v>
                </c:pt>
                <c:pt idx="33375">
                  <c:v>0.30454680814369167</c:v>
                </c:pt>
                <c:pt idx="33376">
                  <c:v>0.30454718530186153</c:v>
                </c:pt>
                <c:pt idx="33377">
                  <c:v>0.30454718530186153</c:v>
                </c:pt>
                <c:pt idx="33378">
                  <c:v>0.30454567666832866</c:v>
                </c:pt>
                <c:pt idx="33379">
                  <c:v>0.30454454519168594</c:v>
                </c:pt>
                <c:pt idx="33380">
                  <c:v>0.30454492235070924</c:v>
                </c:pt>
                <c:pt idx="33381">
                  <c:v>0.30454605382692518</c:v>
                </c:pt>
                <c:pt idx="33382">
                  <c:v>0.30454831677551697</c:v>
                </c:pt>
                <c:pt idx="33383">
                  <c:v>0.30455057971898808</c:v>
                </c:pt>
                <c:pt idx="33384">
                  <c:v>0.3045513340323403</c:v>
                </c:pt>
                <c:pt idx="33385">
                  <c:v>0.30455057971898808</c:v>
                </c:pt>
                <c:pt idx="33386">
                  <c:v>0.30454944824789248</c:v>
                </c:pt>
                <c:pt idx="33387">
                  <c:v>0.30455057971898808</c:v>
                </c:pt>
                <c:pt idx="33388">
                  <c:v>0.3045532198132318</c:v>
                </c:pt>
                <c:pt idx="33389">
                  <c:v>0.30455585990050577</c:v>
                </c:pt>
                <c:pt idx="33390">
                  <c:v>0.3045592542881872</c:v>
                </c:pt>
                <c:pt idx="33391">
                  <c:v>0.30456264866434724</c:v>
                </c:pt>
                <c:pt idx="33392">
                  <c:v>0.30456566587792816</c:v>
                </c:pt>
                <c:pt idx="33393">
                  <c:v>0.30456792878213895</c:v>
                </c:pt>
                <c:pt idx="33394">
                  <c:v>0.30457094597978901</c:v>
                </c:pt>
                <c:pt idx="33395">
                  <c:v>0.30457434031626301</c:v>
                </c:pt>
                <c:pt idx="33396">
                  <c:v>0.30457811178772143</c:v>
                </c:pt>
                <c:pt idx="33397">
                  <c:v>0.30458188324495628</c:v>
                </c:pt>
                <c:pt idx="33398">
                  <c:v>0.30458678611809614</c:v>
                </c:pt>
                <c:pt idx="33399">
                  <c:v>0.30459168896719796</c:v>
                </c:pt>
                <c:pt idx="33400">
                  <c:v>0.30459696893165678</c:v>
                </c:pt>
                <c:pt idx="33401">
                  <c:v>0.30460149459328911</c:v>
                </c:pt>
                <c:pt idx="33402">
                  <c:v>0.30460413455311625</c:v>
                </c:pt>
                <c:pt idx="33403">
                  <c:v>0.30460488882607306</c:v>
                </c:pt>
                <c:pt idx="33404">
                  <c:v>0.30460564309846039</c:v>
                </c:pt>
                <c:pt idx="33405">
                  <c:v>0.30460639737027922</c:v>
                </c:pt>
                <c:pt idx="33406">
                  <c:v>0.30460639737027922</c:v>
                </c:pt>
                <c:pt idx="33407">
                  <c:v>0.3046067745059749</c:v>
                </c:pt>
                <c:pt idx="33408">
                  <c:v>0.30460941445186318</c:v>
                </c:pt>
                <c:pt idx="33409">
                  <c:v>0.3046113001232309</c:v>
                </c:pt>
                <c:pt idx="33410">
                  <c:v>0.30461280865776552</c:v>
                </c:pt>
                <c:pt idx="33411">
                  <c:v>0.30461544858772405</c:v>
                </c:pt>
                <c:pt idx="33412">
                  <c:v>0.30461846564200107</c:v>
                </c:pt>
                <c:pt idx="33413">
                  <c:v>0.30461997416572556</c:v>
                </c:pt>
                <c:pt idx="33414">
                  <c:v>0.30462110555702532</c:v>
                </c:pt>
                <c:pt idx="33415">
                  <c:v>0.30462185981718132</c:v>
                </c:pt>
                <c:pt idx="33416">
                  <c:v>0.30462148268717432</c:v>
                </c:pt>
                <c:pt idx="33417">
                  <c:v>0.30462072842673416</c:v>
                </c:pt>
                <c:pt idx="33418">
                  <c:v>0.30461959703500763</c:v>
                </c:pt>
                <c:pt idx="33419">
                  <c:v>0.30461997416572556</c:v>
                </c:pt>
                <c:pt idx="33420">
                  <c:v>0.30462185981718132</c:v>
                </c:pt>
                <c:pt idx="33421">
                  <c:v>0.30462261407676788</c:v>
                </c:pt>
                <c:pt idx="33422">
                  <c:v>0.30462185981718132</c:v>
                </c:pt>
                <c:pt idx="33423">
                  <c:v>0.30462185981718132</c:v>
                </c:pt>
                <c:pt idx="33424">
                  <c:v>0.30462261407676788</c:v>
                </c:pt>
                <c:pt idx="33425">
                  <c:v>0.30462261407676788</c:v>
                </c:pt>
                <c:pt idx="33426">
                  <c:v>0.30462185981718132</c:v>
                </c:pt>
                <c:pt idx="33427">
                  <c:v>0.30462148268717432</c:v>
                </c:pt>
                <c:pt idx="33428">
                  <c:v>0.30462148268717432</c:v>
                </c:pt>
                <c:pt idx="33429">
                  <c:v>0.30462072842673416</c:v>
                </c:pt>
                <c:pt idx="33430">
                  <c:v>0.30462035129630088</c:v>
                </c:pt>
                <c:pt idx="33431">
                  <c:v>0.30462185981718132</c:v>
                </c:pt>
                <c:pt idx="33432">
                  <c:v>0.30462713962234145</c:v>
                </c:pt>
                <c:pt idx="33433">
                  <c:v>0.30463392790230032</c:v>
                </c:pt>
                <c:pt idx="33434">
                  <c:v>0.30463807627292444</c:v>
                </c:pt>
                <c:pt idx="33435">
                  <c:v>0.30463883052027951</c:v>
                </c:pt>
                <c:pt idx="33436">
                  <c:v>0.30463920764374391</c:v>
                </c:pt>
                <c:pt idx="33437">
                  <c:v>0.30463883052027951</c:v>
                </c:pt>
                <c:pt idx="33438">
                  <c:v>0.30463920764374391</c:v>
                </c:pt>
                <c:pt idx="33439">
                  <c:v>0.30464222462633866</c:v>
                </c:pt>
                <c:pt idx="33440">
                  <c:v>0.30464599584178281</c:v>
                </c:pt>
                <c:pt idx="33441">
                  <c:v>0.30464976704300506</c:v>
                </c:pt>
                <c:pt idx="33442">
                  <c:v>0.3046520297569113</c:v>
                </c:pt>
                <c:pt idx="33443">
                  <c:v>0.30465165263828226</c:v>
                </c:pt>
                <c:pt idx="33444">
                  <c:v>0.30465014416234482</c:v>
                </c:pt>
                <c:pt idx="33445">
                  <c:v>0.30464976704300506</c:v>
                </c:pt>
                <c:pt idx="33446">
                  <c:v>0.30465165263828226</c:v>
                </c:pt>
                <c:pt idx="33447">
                  <c:v>0.30465391534792285</c:v>
                </c:pt>
                <c:pt idx="33448">
                  <c:v>0.30465617805244327</c:v>
                </c:pt>
                <c:pt idx="33449">
                  <c:v>0.3046584407518434</c:v>
                </c:pt>
                <c:pt idx="33450">
                  <c:v>0.30466070344612356</c:v>
                </c:pt>
                <c:pt idx="33451">
                  <c:v>0.30466258902078014</c:v>
                </c:pt>
                <c:pt idx="33452">
                  <c:v>0.30466485170567448</c:v>
                </c:pt>
                <c:pt idx="33453">
                  <c:v>0.30466673727250904</c:v>
                </c:pt>
                <c:pt idx="33454">
                  <c:v>0.3046659830462019</c:v>
                </c:pt>
                <c:pt idx="33455">
                  <c:v>0.30466372036386724</c:v>
                </c:pt>
                <c:pt idx="33456">
                  <c:v>0.30466145767641278</c:v>
                </c:pt>
                <c:pt idx="33457">
                  <c:v>0.30466032633076606</c:v>
                </c:pt>
                <c:pt idx="33458">
                  <c:v>0.30466032633076606</c:v>
                </c:pt>
                <c:pt idx="33459">
                  <c:v>0.30466145767641278</c:v>
                </c:pt>
                <c:pt idx="33460">
                  <c:v>0.30466296613528493</c:v>
                </c:pt>
                <c:pt idx="33461">
                  <c:v>0.30466560593283504</c:v>
                </c:pt>
                <c:pt idx="33462">
                  <c:v>0.3046682457234165</c:v>
                </c:pt>
                <c:pt idx="33463">
                  <c:v>0.30467201684073048</c:v>
                </c:pt>
                <c:pt idx="33464">
                  <c:v>0.30467729638107882</c:v>
                </c:pt>
                <c:pt idx="33465">
                  <c:v>0.30468333010734588</c:v>
                </c:pt>
                <c:pt idx="33466">
                  <c:v>0.30468974090161527</c:v>
                </c:pt>
                <c:pt idx="33467">
                  <c:v>0.30469539745066382</c:v>
                </c:pt>
                <c:pt idx="33468">
                  <c:v>0.30470067686757502</c:v>
                </c:pt>
                <c:pt idx="33469">
                  <c:v>0.30470444786258938</c:v>
                </c:pt>
                <c:pt idx="33470">
                  <c:v>0.30470595625661384</c:v>
                </c:pt>
                <c:pt idx="33471">
                  <c:v>0.30470897303783701</c:v>
                </c:pt>
                <c:pt idx="33472">
                  <c:v>0.30471349819260624</c:v>
                </c:pt>
                <c:pt idx="33473">
                  <c:v>0.30471726913927255</c:v>
                </c:pt>
                <c:pt idx="33474">
                  <c:v>0.30472179425650092</c:v>
                </c:pt>
                <c:pt idx="33475">
                  <c:v>0.304727450624242</c:v>
                </c:pt>
                <c:pt idx="33476">
                  <c:v>0.30473272987193378</c:v>
                </c:pt>
                <c:pt idx="33477">
                  <c:v>0.30473574657238722</c:v>
                </c:pt>
                <c:pt idx="33478">
                  <c:v>0.30473725491920184</c:v>
                </c:pt>
                <c:pt idx="33479">
                  <c:v>0.30473838617781968</c:v>
                </c:pt>
                <c:pt idx="33480">
                  <c:v>0.30473763200554976</c:v>
                </c:pt>
                <c:pt idx="33481">
                  <c:v>0.30473536948532859</c:v>
                </c:pt>
                <c:pt idx="33482">
                  <c:v>0.30473423822329826</c:v>
                </c:pt>
                <c:pt idx="33483">
                  <c:v>0.30473386113567097</c:v>
                </c:pt>
                <c:pt idx="33484">
                  <c:v>0.30473536948532859</c:v>
                </c:pt>
                <c:pt idx="33485">
                  <c:v>0.30473725491920184</c:v>
                </c:pt>
                <c:pt idx="33486">
                  <c:v>0.3047380090917558</c:v>
                </c:pt>
                <c:pt idx="33487">
                  <c:v>0.30473838617781968</c:v>
                </c:pt>
                <c:pt idx="33488">
                  <c:v>0.30473989452065231</c:v>
                </c:pt>
                <c:pt idx="33489">
                  <c:v>0.30474328828370761</c:v>
                </c:pt>
                <c:pt idx="33490">
                  <c:v>0.30474781328319839</c:v>
                </c:pt>
                <c:pt idx="33491">
                  <c:v>0.3047527153428749</c:v>
                </c:pt>
                <c:pt idx="33492">
                  <c:v>0.30475761737852008</c:v>
                </c:pt>
                <c:pt idx="33493">
                  <c:v>0.30476176523606707</c:v>
                </c:pt>
                <c:pt idx="33494">
                  <c:v>0.30476591307640882</c:v>
                </c:pt>
                <c:pt idx="33495">
                  <c:v>0.3047685526022143</c:v>
                </c:pt>
                <c:pt idx="33496">
                  <c:v>0.3047693067511647</c:v>
                </c:pt>
                <c:pt idx="33497">
                  <c:v>0.3047693067511647</c:v>
                </c:pt>
                <c:pt idx="33498">
                  <c:v>0.30477006089954689</c:v>
                </c:pt>
                <c:pt idx="33499">
                  <c:v>0.30477270041440402</c:v>
                </c:pt>
                <c:pt idx="33500">
                  <c:v>0.30477571699428108</c:v>
                </c:pt>
                <c:pt idx="33501">
                  <c:v>0.30477609406612549</c:v>
                </c:pt>
                <c:pt idx="33502">
                  <c:v>0.30477609406612549</c:v>
                </c:pt>
                <c:pt idx="33503">
                  <c:v>0.30477684820938888</c:v>
                </c:pt>
                <c:pt idx="33504">
                  <c:v>0.30477760235208323</c:v>
                </c:pt>
                <c:pt idx="33505">
                  <c:v>0.30477873356505852</c:v>
                </c:pt>
                <c:pt idx="33506">
                  <c:v>0.30478250426573378</c:v>
                </c:pt>
                <c:pt idx="33507">
                  <c:v>0.30478816029008804</c:v>
                </c:pt>
                <c:pt idx="33508">
                  <c:v>0.3047938162824515</c:v>
                </c:pt>
                <c:pt idx="33509">
                  <c:v>0.3047972098625143</c:v>
                </c:pt>
                <c:pt idx="33510">
                  <c:v>0.3047975869262548</c:v>
                </c:pt>
                <c:pt idx="33511">
                  <c:v>0.30479683279863146</c:v>
                </c:pt>
                <c:pt idx="33512">
                  <c:v>0.30479796398985409</c:v>
                </c:pt>
                <c:pt idx="33513">
                  <c:v>0.30480135755584098</c:v>
                </c:pt>
                <c:pt idx="33514">
                  <c:v>0.30480437404927313</c:v>
                </c:pt>
                <c:pt idx="33515">
                  <c:v>0.30480512817120886</c:v>
                </c:pt>
                <c:pt idx="33516">
                  <c:v>0.30480437404927313</c:v>
                </c:pt>
                <c:pt idx="33517">
                  <c:v>0.30480512817120886</c:v>
                </c:pt>
                <c:pt idx="33518">
                  <c:v>0.30480625935304739</c:v>
                </c:pt>
                <c:pt idx="33519">
                  <c:v>0.30480625935304739</c:v>
                </c:pt>
                <c:pt idx="33520">
                  <c:v>0.30480625935304739</c:v>
                </c:pt>
                <c:pt idx="33521">
                  <c:v>0.30480814465326711</c:v>
                </c:pt>
                <c:pt idx="33522">
                  <c:v>0.30481153818470597</c:v>
                </c:pt>
                <c:pt idx="33523">
                  <c:v>0.30481606287537755</c:v>
                </c:pt>
                <c:pt idx="33524">
                  <c:v>0.3048224728187835</c:v>
                </c:pt>
                <c:pt idx="33525">
                  <c:v>0.30482888272110198</c:v>
                </c:pt>
                <c:pt idx="33526">
                  <c:v>0.30483453848314501</c:v>
                </c:pt>
                <c:pt idx="33527">
                  <c:v>0.30484057126073438</c:v>
                </c:pt>
                <c:pt idx="33528">
                  <c:v>0.3048469810470455</c:v>
                </c:pt>
                <c:pt idx="33529">
                  <c:v>0.30485301374957141</c:v>
                </c:pt>
                <c:pt idx="33530">
                  <c:v>0.30485829233442846</c:v>
                </c:pt>
                <c:pt idx="33531">
                  <c:v>0.30486319385256039</c:v>
                </c:pt>
                <c:pt idx="33532">
                  <c:v>0.30486771830951237</c:v>
                </c:pt>
                <c:pt idx="33533">
                  <c:v>0.30487148867466868</c:v>
                </c:pt>
                <c:pt idx="33534">
                  <c:v>0.30487450495655816</c:v>
                </c:pt>
                <c:pt idx="33535">
                  <c:v>0.30487676716200518</c:v>
                </c:pt>
                <c:pt idx="33536">
                  <c:v>0.30488016046057947</c:v>
                </c:pt>
                <c:pt idx="33537">
                  <c:v>0.30488279968484427</c:v>
                </c:pt>
                <c:pt idx="33538">
                  <c:v>0.30488430780986764</c:v>
                </c:pt>
                <c:pt idx="33539">
                  <c:v>0.30488694702318547</c:v>
                </c:pt>
                <c:pt idx="33540">
                  <c:v>0.30489109434432682</c:v>
                </c:pt>
                <c:pt idx="33541">
                  <c:v>0.30489524164826831</c:v>
                </c:pt>
                <c:pt idx="33542">
                  <c:v>0.30489825785851332</c:v>
                </c:pt>
                <c:pt idx="33543">
                  <c:v>0.30490127405966111</c:v>
                </c:pt>
                <c:pt idx="33544">
                  <c:v>0.30490542132138382</c:v>
                </c:pt>
                <c:pt idx="33545">
                  <c:v>0.30490956856590767</c:v>
                </c:pt>
                <c:pt idx="33546">
                  <c:v>0.30491296175317972</c:v>
                </c:pt>
                <c:pt idx="33547">
                  <c:v>0.30491484685224446</c:v>
                </c:pt>
                <c:pt idx="33548">
                  <c:v>0.30491597790997793</c:v>
                </c:pt>
                <c:pt idx="33549">
                  <c:v>0.30491710896643098</c:v>
                </c:pt>
                <c:pt idx="33550">
                  <c:v>0.30491937107550138</c:v>
                </c:pt>
                <c:pt idx="33551">
                  <c:v>0.30492201019628185</c:v>
                </c:pt>
                <c:pt idx="33552">
                  <c:v>0.30492540334133711</c:v>
                </c:pt>
                <c:pt idx="33553">
                  <c:v>0.30492615737200829</c:v>
                </c:pt>
                <c:pt idx="33554">
                  <c:v>0.30492540334133711</c:v>
                </c:pt>
                <c:pt idx="33555">
                  <c:v>0.30492804244619764</c:v>
                </c:pt>
                <c:pt idx="33556">
                  <c:v>0.30493256660975565</c:v>
                </c:pt>
                <c:pt idx="33557">
                  <c:v>0.3049374677638455</c:v>
                </c:pt>
                <c:pt idx="33558">
                  <c:v>0.30494425393754443</c:v>
                </c:pt>
                <c:pt idx="33559">
                  <c:v>0.30495104006519103</c:v>
                </c:pt>
                <c:pt idx="33560">
                  <c:v>0.30495443311174575</c:v>
                </c:pt>
                <c:pt idx="33561">
                  <c:v>0.30495518712052738</c:v>
                </c:pt>
                <c:pt idx="33562">
                  <c:v>0.30495594112874103</c:v>
                </c:pt>
                <c:pt idx="33563">
                  <c:v>0.30495744914346223</c:v>
                </c:pt>
                <c:pt idx="33564">
                  <c:v>0.30495971116128012</c:v>
                </c:pt>
                <c:pt idx="33565">
                  <c:v>0.30496385818065702</c:v>
                </c:pt>
                <c:pt idx="33566">
                  <c:v>0.30496913618044602</c:v>
                </c:pt>
                <c:pt idx="33567">
                  <c:v>0.30497366015809307</c:v>
                </c:pt>
                <c:pt idx="33568">
                  <c:v>0.304976676131821</c:v>
                </c:pt>
                <c:pt idx="33569">
                  <c:v>0.30497931510137088</c:v>
                </c:pt>
                <c:pt idx="33570">
                  <c:v>0.30498346203945159</c:v>
                </c:pt>
                <c:pt idx="33571">
                  <c:v>0.30498911692730052</c:v>
                </c:pt>
                <c:pt idx="33572">
                  <c:v>0.30499514877242656</c:v>
                </c:pt>
                <c:pt idx="33573">
                  <c:v>0.30500004961980243</c:v>
                </c:pt>
                <c:pt idx="33574">
                  <c:v>0.30500381948605482</c:v>
                </c:pt>
                <c:pt idx="33575">
                  <c:v>0.30500645838397583</c:v>
                </c:pt>
                <c:pt idx="33576">
                  <c:v>0.30501098219278172</c:v>
                </c:pt>
                <c:pt idx="33577">
                  <c:v>0.30501776786761919</c:v>
                </c:pt>
                <c:pt idx="33578">
                  <c:v>0.30502379953993025</c:v>
                </c:pt>
                <c:pt idx="33579">
                  <c:v>0.305028323270289</c:v>
                </c:pt>
                <c:pt idx="33580">
                  <c:v>0.30503209302995538</c:v>
                </c:pt>
                <c:pt idx="33581">
                  <c:v>0.30503661672279631</c:v>
                </c:pt>
                <c:pt idx="33582">
                  <c:v>0.30504189433858081</c:v>
                </c:pt>
                <c:pt idx="33583">
                  <c:v>0.30504830283458784</c:v>
                </c:pt>
                <c:pt idx="33584">
                  <c:v>0.30505659612139818</c:v>
                </c:pt>
                <c:pt idx="33585">
                  <c:v>0.30506564326493252</c:v>
                </c:pt>
                <c:pt idx="33586">
                  <c:v>0.30507318248868631</c:v>
                </c:pt>
                <c:pt idx="33587">
                  <c:v>0.30507770599565637</c:v>
                </c:pt>
                <c:pt idx="33588">
                  <c:v>0.30507996774146773</c:v>
                </c:pt>
                <c:pt idx="33589">
                  <c:v>0.30508298339459244</c:v>
                </c:pt>
                <c:pt idx="33590">
                  <c:v>0.30508826076567735</c:v>
                </c:pt>
                <c:pt idx="33591">
                  <c:v>0.30509240725199172</c:v>
                </c:pt>
                <c:pt idx="33592">
                  <c:v>0.30509504591614883</c:v>
                </c:pt>
                <c:pt idx="33593">
                  <c:v>0.30509693067199839</c:v>
                </c:pt>
                <c:pt idx="33594">
                  <c:v>0.30509919237432931</c:v>
                </c:pt>
                <c:pt idx="33595">
                  <c:v>0.30510371576364476</c:v>
                </c:pt>
                <c:pt idx="33596">
                  <c:v>0.30511050080925373</c:v>
                </c:pt>
                <c:pt idx="33597">
                  <c:v>0.30511917052275889</c:v>
                </c:pt>
                <c:pt idx="33598">
                  <c:v>0.3051267093429717</c:v>
                </c:pt>
                <c:pt idx="33599">
                  <c:v>0.30513010179352462</c:v>
                </c:pt>
                <c:pt idx="33600">
                  <c:v>0.30513160954563212</c:v>
                </c:pt>
                <c:pt idx="33601">
                  <c:v>0.3051346250430273</c:v>
                </c:pt>
                <c:pt idx="33602">
                  <c:v>0.30513877133709816</c:v>
                </c:pt>
                <c:pt idx="33603">
                  <c:v>0.30514254068042534</c:v>
                </c:pt>
                <c:pt idx="33604">
                  <c:v>0.30514555614485794</c:v>
                </c:pt>
                <c:pt idx="33605">
                  <c:v>0.30514744080551043</c:v>
                </c:pt>
                <c:pt idx="33606">
                  <c:v>0.30514744080551043</c:v>
                </c:pt>
                <c:pt idx="33607">
                  <c:v>0.30514970239360556</c:v>
                </c:pt>
                <c:pt idx="33608">
                  <c:v>0.30515460248359716</c:v>
                </c:pt>
                <c:pt idx="33609">
                  <c:v>0.30516101025735781</c:v>
                </c:pt>
                <c:pt idx="33610">
                  <c:v>0.30516704106574238</c:v>
                </c:pt>
                <c:pt idx="33611">
                  <c:v>0.30517269491557147</c:v>
                </c:pt>
                <c:pt idx="33612">
                  <c:v>0.30517759489289964</c:v>
                </c:pt>
                <c:pt idx="33613">
                  <c:v>0.30518098717083147</c:v>
                </c:pt>
                <c:pt idx="33614">
                  <c:v>0.30518362560126638</c:v>
                </c:pt>
                <c:pt idx="33615">
                  <c:v>0.30518626402474108</c:v>
                </c:pt>
                <c:pt idx="33616">
                  <c:v>0.30518965627326444</c:v>
                </c:pt>
                <c:pt idx="33617">
                  <c:v>0.30519304851028023</c:v>
                </c:pt>
                <c:pt idx="33618">
                  <c:v>0.30519530999523181</c:v>
                </c:pt>
                <c:pt idx="33619">
                  <c:v>0.30519794838787806</c:v>
                </c:pt>
                <c:pt idx="33620">
                  <c:v>0.30520247133050477</c:v>
                </c:pt>
                <c:pt idx="33621">
                  <c:v>0.30520812498001981</c:v>
                </c:pt>
                <c:pt idx="33622">
                  <c:v>0.30521340169072952</c:v>
                </c:pt>
                <c:pt idx="33623">
                  <c:v>0.3052205628964435</c:v>
                </c:pt>
                <c:pt idx="33624">
                  <c:v>0.30522960855667441</c:v>
                </c:pt>
                <c:pt idx="33625">
                  <c:v>0.30523676964632845</c:v>
                </c:pt>
                <c:pt idx="33626">
                  <c:v>0.30524242310193722</c:v>
                </c:pt>
                <c:pt idx="33627">
                  <c:v>0.30524845341935808</c:v>
                </c:pt>
                <c:pt idx="33628">
                  <c:v>0.30525523748298966</c:v>
                </c:pt>
                <c:pt idx="33629">
                  <c:v>0.30526013705587907</c:v>
                </c:pt>
                <c:pt idx="33630">
                  <c:v>0.30526616726648054</c:v>
                </c:pt>
                <c:pt idx="33631">
                  <c:v>0.30527295120994186</c:v>
                </c:pt>
                <c:pt idx="33632">
                  <c:v>0.30527935822539704</c:v>
                </c:pt>
                <c:pt idx="33633">
                  <c:v>0.30528350391940673</c:v>
                </c:pt>
                <c:pt idx="33634">
                  <c:v>0.30528501144023901</c:v>
                </c:pt>
                <c:pt idx="33635">
                  <c:v>0.30528501144023901</c:v>
                </c:pt>
                <c:pt idx="33636">
                  <c:v>0.30528576519980416</c:v>
                </c:pt>
                <c:pt idx="33637">
                  <c:v>0.30528953398910258</c:v>
                </c:pt>
                <c:pt idx="33638">
                  <c:v>0.30529405651751229</c:v>
                </c:pt>
                <c:pt idx="33639">
                  <c:v>0.30529895590020922</c:v>
                </c:pt>
                <c:pt idx="33640">
                  <c:v>0.30530197089301492</c:v>
                </c:pt>
                <c:pt idx="33641">
                  <c:v>0.30530234776647641</c:v>
                </c:pt>
                <c:pt idx="33642">
                  <c:v>0.30530498587673027</c:v>
                </c:pt>
                <c:pt idx="33643">
                  <c:v>0.30531101581689052</c:v>
                </c:pt>
                <c:pt idx="33644">
                  <c:v>0.30531893005817196</c:v>
                </c:pt>
                <c:pt idx="33645">
                  <c:v>0.30532269872248236</c:v>
                </c:pt>
                <c:pt idx="33646">
                  <c:v>0.30532345245363934</c:v>
                </c:pt>
                <c:pt idx="33647">
                  <c:v>0.30532382931900587</c:v>
                </c:pt>
                <c:pt idx="33648">
                  <c:v>0.30532458304931126</c:v>
                </c:pt>
                <c:pt idx="33649">
                  <c:v>0.30532646737258967</c:v>
                </c:pt>
                <c:pt idx="33650">
                  <c:v>0.30532985914554273</c:v>
                </c:pt>
                <c:pt idx="33651">
                  <c:v>0.30533174345887842</c:v>
                </c:pt>
                <c:pt idx="33652">
                  <c:v>0.30533400463019539</c:v>
                </c:pt>
                <c:pt idx="33653">
                  <c:v>0.30533890381717588</c:v>
                </c:pt>
                <c:pt idx="33654">
                  <c:v>0.30534719469430882</c:v>
                </c:pt>
                <c:pt idx="33655">
                  <c:v>0.30535473179569089</c:v>
                </c:pt>
                <c:pt idx="33656">
                  <c:v>0.30535812347277896</c:v>
                </c:pt>
                <c:pt idx="33657">
                  <c:v>0.30536076143589486</c:v>
                </c:pt>
                <c:pt idx="33658">
                  <c:v>0.30536377624236294</c:v>
                </c:pt>
                <c:pt idx="33659">
                  <c:v>0.30536754473766686</c:v>
                </c:pt>
                <c:pt idx="33660">
                  <c:v>0.30537131321876915</c:v>
                </c:pt>
                <c:pt idx="33661">
                  <c:v>0.30537545853157871</c:v>
                </c:pt>
                <c:pt idx="33662">
                  <c:v>0.30537771960405141</c:v>
                </c:pt>
                <c:pt idx="33663">
                  <c:v>0.30537922698285902</c:v>
                </c:pt>
                <c:pt idx="33664">
                  <c:v>0.30538299541993741</c:v>
                </c:pt>
                <c:pt idx="33665">
                  <c:v>0.30538789436690872</c:v>
                </c:pt>
                <c:pt idx="33666">
                  <c:v>0.30539128593152182</c:v>
                </c:pt>
                <c:pt idx="33667">
                  <c:v>0.30539279328988084</c:v>
                </c:pt>
                <c:pt idx="33668">
                  <c:v>0.30539430064596623</c:v>
                </c:pt>
                <c:pt idx="33669">
                  <c:v>0.30539769218885288</c:v>
                </c:pt>
                <c:pt idx="33670">
                  <c:v>0.30540146055634682</c:v>
                </c:pt>
                <c:pt idx="33671">
                  <c:v>0.30540635941285976</c:v>
                </c:pt>
                <c:pt idx="33672">
                  <c:v>0.30541201190978445</c:v>
                </c:pt>
                <c:pt idx="33673">
                  <c:v>0.30541804120462079</c:v>
                </c:pt>
                <c:pt idx="33674">
                  <c:v>0.30542256315189192</c:v>
                </c:pt>
                <c:pt idx="33675">
                  <c:v>0.3054274619050274</c:v>
                </c:pt>
                <c:pt idx="33676">
                  <c:v>0.30543386793061023</c:v>
                </c:pt>
                <c:pt idx="33677">
                  <c:v>0.30543952027204552</c:v>
                </c:pt>
                <c:pt idx="33678">
                  <c:v>0.30544253484108047</c:v>
                </c:pt>
                <c:pt idx="33679">
                  <c:v>0.30544404212219028</c:v>
                </c:pt>
                <c:pt idx="33680">
                  <c:v>0.30544667985866636</c:v>
                </c:pt>
                <c:pt idx="33681">
                  <c:v>0.30545195531074404</c:v>
                </c:pt>
                <c:pt idx="33682">
                  <c:v>0.30545610028928177</c:v>
                </c:pt>
                <c:pt idx="33683">
                  <c:v>0.30545873799395118</c:v>
                </c:pt>
                <c:pt idx="33684">
                  <c:v>0.30546175250505342</c:v>
                </c:pt>
                <c:pt idx="33685">
                  <c:v>0.30546589744298247</c:v>
                </c:pt>
                <c:pt idx="33686">
                  <c:v>0.30547004236373032</c:v>
                </c:pt>
                <c:pt idx="33687">
                  <c:v>0.30547381045859284</c:v>
                </c:pt>
                <c:pt idx="33688">
                  <c:v>0.30547682492426076</c:v>
                </c:pt>
                <c:pt idx="33689">
                  <c:v>0.30548134660572257</c:v>
                </c:pt>
                <c:pt idx="33690">
                  <c:v>0.30548812908958173</c:v>
                </c:pt>
                <c:pt idx="33691">
                  <c:v>0.30549528832819234</c:v>
                </c:pt>
                <c:pt idx="33692">
                  <c:v>0.30549867952859283</c:v>
                </c:pt>
                <c:pt idx="33693">
                  <c:v>0.3054994331271198</c:v>
                </c:pt>
                <c:pt idx="33694">
                  <c:v>0.30550131712095341</c:v>
                </c:pt>
                <c:pt idx="33695">
                  <c:v>0.30550207071749297</c:v>
                </c:pt>
                <c:pt idx="33696">
                  <c:v>0.30550131712095341</c:v>
                </c:pt>
                <c:pt idx="33697">
                  <c:v>0.30550131712095341</c:v>
                </c:pt>
                <c:pt idx="33698">
                  <c:v>0.30550169391929427</c:v>
                </c:pt>
                <c:pt idx="33699">
                  <c:v>0.30550470830090892</c:v>
                </c:pt>
                <c:pt idx="33700">
                  <c:v>0.30550922985629342</c:v>
                </c:pt>
                <c:pt idx="33701">
                  <c:v>0.30551337459743638</c:v>
                </c:pt>
                <c:pt idx="33702">
                  <c:v>0.30551601215103757</c:v>
                </c:pt>
                <c:pt idx="33703">
                  <c:v>0.30552015686407014</c:v>
                </c:pt>
                <c:pt idx="33704">
                  <c:v>0.30552543192853882</c:v>
                </c:pt>
                <c:pt idx="33705">
                  <c:v>0.30552995339022238</c:v>
                </c:pt>
                <c:pt idx="33706">
                  <c:v>0.30553447483146168</c:v>
                </c:pt>
                <c:pt idx="33707">
                  <c:v>0.30553937303640138</c:v>
                </c:pt>
                <c:pt idx="33708">
                  <c:v>0.30554389443505081</c:v>
                </c:pt>
                <c:pt idx="33709">
                  <c:v>0.30554803903252081</c:v>
                </c:pt>
                <c:pt idx="33710">
                  <c:v>0.30555256039198847</c:v>
                </c:pt>
                <c:pt idx="33711">
                  <c:v>0.30555670495354192</c:v>
                </c:pt>
                <c:pt idx="33712">
                  <c:v>0.3055608494979179</c:v>
                </c:pt>
                <c:pt idx="33713">
                  <c:v>0.30556424047599434</c:v>
                </c:pt>
                <c:pt idx="33714">
                  <c:v>0.30556612434773528</c:v>
                </c:pt>
                <c:pt idx="33715">
                  <c:v>0.30556763144257237</c:v>
                </c:pt>
                <c:pt idx="33716">
                  <c:v>0.30557139916972903</c:v>
                </c:pt>
                <c:pt idx="33717">
                  <c:v>0.30557479011203237</c:v>
                </c:pt>
                <c:pt idx="33718">
                  <c:v>0.30557818104283746</c:v>
                </c:pt>
                <c:pt idx="33719">
                  <c:v>0.30558157196214397</c:v>
                </c:pt>
                <c:pt idx="33720">
                  <c:v>0.30558383256862631</c:v>
                </c:pt>
                <c:pt idx="33721">
                  <c:v>0.30558646993639804</c:v>
                </c:pt>
                <c:pt idx="33722">
                  <c:v>0.30558948406247677</c:v>
                </c:pt>
                <c:pt idx="33723">
                  <c:v>0.30559099112210908</c:v>
                </c:pt>
                <c:pt idx="33724">
                  <c:v>0.30559174465107325</c:v>
                </c:pt>
                <c:pt idx="33725">
                  <c:v>0.30559287494345594</c:v>
                </c:pt>
                <c:pt idx="33726">
                  <c:v>0.3055955122873788</c:v>
                </c:pt>
                <c:pt idx="33727">
                  <c:v>0.30559852638620288</c:v>
                </c:pt>
                <c:pt idx="33728">
                  <c:v>0.3056019172365208</c:v>
                </c:pt>
                <c:pt idx="33729">
                  <c:v>0.30560493131604</c:v>
                </c:pt>
                <c:pt idx="33730">
                  <c:v>0.30560869890266368</c:v>
                </c:pt>
                <c:pt idx="33731">
                  <c:v>0.30561133620485414</c:v>
                </c:pt>
                <c:pt idx="33732">
                  <c:v>0.30561284323155435</c:v>
                </c:pt>
                <c:pt idx="33733">
                  <c:v>0.30561397350008923</c:v>
                </c:pt>
                <c:pt idx="33734">
                  <c:v>0.30561736429802877</c:v>
                </c:pt>
                <c:pt idx="33735">
                  <c:v>0.3056215085910074</c:v>
                </c:pt>
                <c:pt idx="33736">
                  <c:v>0.3056237691072119</c:v>
                </c:pt>
                <c:pt idx="33737">
                  <c:v>0.30562602961830537</c:v>
                </c:pt>
                <c:pt idx="33738">
                  <c:v>0.30562866687479062</c:v>
                </c:pt>
                <c:pt idx="33739">
                  <c:v>0.30563130412431955</c:v>
                </c:pt>
                <c:pt idx="33740">
                  <c:v>0.30563469486349532</c:v>
                </c:pt>
                <c:pt idx="33741">
                  <c:v>0.30563808559117339</c:v>
                </c:pt>
                <c:pt idx="33742">
                  <c:v>0.30564298328863454</c:v>
                </c:pt>
                <c:pt idx="33743">
                  <c:v>0.30564938793373486</c:v>
                </c:pt>
                <c:pt idx="33744">
                  <c:v>0.30565729949752146</c:v>
                </c:pt>
                <c:pt idx="33745">
                  <c:v>0.30566445752510812</c:v>
                </c:pt>
                <c:pt idx="33746">
                  <c:v>0.30567086203267646</c:v>
                </c:pt>
                <c:pt idx="33747">
                  <c:v>0.30567538283685197</c:v>
                </c:pt>
                <c:pt idx="33748">
                  <c:v>0.30567764323127566</c:v>
                </c:pt>
                <c:pt idx="33749">
                  <c:v>0.30567990362058994</c:v>
                </c:pt>
                <c:pt idx="33750">
                  <c:v>0.30568367092476029</c:v>
                </c:pt>
                <c:pt idx="33751">
                  <c:v>0.30568743821473698</c:v>
                </c:pt>
                <c:pt idx="33752">
                  <c:v>0.30569158221731985</c:v>
                </c:pt>
                <c:pt idx="33753">
                  <c:v>0.30569685637758881</c:v>
                </c:pt>
                <c:pt idx="33754">
                  <c:v>0.30570250723272357</c:v>
                </c:pt>
                <c:pt idx="33755">
                  <c:v>0.30570740461467732</c:v>
                </c:pt>
                <c:pt idx="33756">
                  <c:v>0.30571192525365465</c:v>
                </c:pt>
                <c:pt idx="33757">
                  <c:v>0.30571644587219582</c:v>
                </c:pt>
                <c:pt idx="33758">
                  <c:v>0.30571983632269056</c:v>
                </c:pt>
                <c:pt idx="33759">
                  <c:v>0.30572285004681332</c:v>
                </c:pt>
                <c:pt idx="33760">
                  <c:v>0.30572624047559516</c:v>
                </c:pt>
                <c:pt idx="33761">
                  <c:v>0.30573113774131955</c:v>
                </c:pt>
                <c:pt idx="33762">
                  <c:v>0.30573565827300975</c:v>
                </c:pt>
                <c:pt idx="33763">
                  <c:v>0.30573791853119109</c:v>
                </c:pt>
                <c:pt idx="33764">
                  <c:v>0.30573980207577378</c:v>
                </c:pt>
                <c:pt idx="33765">
                  <c:v>0.30574243903222881</c:v>
                </c:pt>
                <c:pt idx="33766">
                  <c:v>0.30574733621862571</c:v>
                </c:pt>
                <c:pt idx="33767">
                  <c:v>0.30575261008484855</c:v>
                </c:pt>
                <c:pt idx="33768">
                  <c:v>0.30575788392325737</c:v>
                </c:pt>
                <c:pt idx="33769">
                  <c:v>0.30576165093366331</c:v>
                </c:pt>
                <c:pt idx="33770">
                  <c:v>0.30576466453177131</c:v>
                </c:pt>
                <c:pt idx="33771">
                  <c:v>0.30576805481878733</c:v>
                </c:pt>
                <c:pt idx="33772">
                  <c:v>0.30577219848730897</c:v>
                </c:pt>
                <c:pt idx="33773">
                  <c:v>0.30577596544379282</c:v>
                </c:pt>
                <c:pt idx="33774">
                  <c:v>0.30577784891671334</c:v>
                </c:pt>
                <c:pt idx="33775">
                  <c:v>0.30577897899876338</c:v>
                </c:pt>
                <c:pt idx="33776">
                  <c:v>0.30577973238608658</c:v>
                </c:pt>
                <c:pt idx="33777">
                  <c:v>0.30578425269810866</c:v>
                </c:pt>
                <c:pt idx="33778">
                  <c:v>0.30579216319498054</c:v>
                </c:pt>
                <c:pt idx="33779">
                  <c:v>0.30580082700070793</c:v>
                </c:pt>
                <c:pt idx="33780">
                  <c:v>0.30580836068380546</c:v>
                </c:pt>
                <c:pt idx="33781">
                  <c:v>0.30581476426981374</c:v>
                </c:pt>
                <c:pt idx="33782">
                  <c:v>0.30582003778044237</c:v>
                </c:pt>
                <c:pt idx="33783">
                  <c:v>0.30582455791027557</c:v>
                </c:pt>
                <c:pt idx="33784">
                  <c:v>0.30582757131881377</c:v>
                </c:pt>
                <c:pt idx="33785">
                  <c:v>0.3058313380667157</c:v>
                </c:pt>
                <c:pt idx="33786">
                  <c:v>0.30583661148994395</c:v>
                </c:pt>
                <c:pt idx="33787">
                  <c:v>0.305842638225295</c:v>
                </c:pt>
                <c:pt idx="33788">
                  <c:v>0.30584904159180831</c:v>
                </c:pt>
                <c:pt idx="33789">
                  <c:v>0.30585657491168261</c:v>
                </c:pt>
                <c:pt idx="33790">
                  <c:v>0.30586373151299734</c:v>
                </c:pt>
                <c:pt idx="33791">
                  <c:v>0.30586787478508626</c:v>
                </c:pt>
                <c:pt idx="33792">
                  <c:v>0.30587088806309592</c:v>
                </c:pt>
                <c:pt idx="33793">
                  <c:v>0.30587540796308554</c:v>
                </c:pt>
                <c:pt idx="33794">
                  <c:v>0.30588143446462601</c:v>
                </c:pt>
                <c:pt idx="33795">
                  <c:v>0.30588670762368175</c:v>
                </c:pt>
                <c:pt idx="33796">
                  <c:v>0.30589085080057488</c:v>
                </c:pt>
                <c:pt idx="33797">
                  <c:v>0.30589499396030367</c:v>
                </c:pt>
                <c:pt idx="33798">
                  <c:v>0.30590102034381045</c:v>
                </c:pt>
                <c:pt idx="33799">
                  <c:v>0.30590855327212341</c:v>
                </c:pt>
                <c:pt idx="33800">
                  <c:v>0.30591533285908823</c:v>
                </c:pt>
                <c:pt idx="33801">
                  <c:v>0.30592135912002688</c:v>
                </c:pt>
                <c:pt idx="33802">
                  <c:v>0.30592889189513173</c:v>
                </c:pt>
                <c:pt idx="33803">
                  <c:v>0.30593755451635363</c:v>
                </c:pt>
                <c:pt idx="33804">
                  <c:v>0.30594810021482044</c:v>
                </c:pt>
                <c:pt idx="33805">
                  <c:v>0.30595751592304643</c:v>
                </c:pt>
                <c:pt idx="33806">
                  <c:v>0.30596693154261789</c:v>
                </c:pt>
                <c:pt idx="33807">
                  <c:v>0.30597747693128885</c:v>
                </c:pt>
                <c:pt idx="33808">
                  <c:v>0.305987268978339</c:v>
                </c:pt>
                <c:pt idx="33809">
                  <c:v>0.30599819076385526</c:v>
                </c:pt>
                <c:pt idx="33810">
                  <c:v>0.30600986564405147</c:v>
                </c:pt>
                <c:pt idx="33811">
                  <c:v>0.30602041057997764</c:v>
                </c:pt>
                <c:pt idx="33812">
                  <c:v>0.3060302022066303</c:v>
                </c:pt>
                <c:pt idx="33813">
                  <c:v>0.30603961714184358</c:v>
                </c:pt>
                <c:pt idx="33814">
                  <c:v>0.30604940858043533</c:v>
                </c:pt>
                <c:pt idx="33815">
                  <c:v>0.30606070627506593</c:v>
                </c:pt>
                <c:pt idx="33816">
                  <c:v>0.30607313359173877</c:v>
                </c:pt>
                <c:pt idx="33817">
                  <c:v>0.30608593733223943</c:v>
                </c:pt>
                <c:pt idx="33818">
                  <c:v>0.30609911748210494</c:v>
                </c:pt>
                <c:pt idx="33819">
                  <c:v>0.30611003804611064</c:v>
                </c:pt>
                <c:pt idx="33820">
                  <c:v>0.30611794596628844</c:v>
                </c:pt>
                <c:pt idx="33821">
                  <c:v>0.30612623038702114</c:v>
                </c:pt>
                <c:pt idx="33822">
                  <c:v>0.30613602097758558</c:v>
                </c:pt>
                <c:pt idx="33823">
                  <c:v>0.30614618802787052</c:v>
                </c:pt>
                <c:pt idx="33824">
                  <c:v>0.30615786118035437</c:v>
                </c:pt>
                <c:pt idx="33825">
                  <c:v>0.30617141692836786</c:v>
                </c:pt>
                <c:pt idx="33826">
                  <c:v>0.30618459595165626</c:v>
                </c:pt>
                <c:pt idx="33827">
                  <c:v>0.30619777480125887</c:v>
                </c:pt>
                <c:pt idx="33828">
                  <c:v>0.30621170653913227</c:v>
                </c:pt>
                <c:pt idx="33829">
                  <c:v>0.30622601460843185</c:v>
                </c:pt>
                <c:pt idx="33830">
                  <c:v>0.30623768682913027</c:v>
                </c:pt>
                <c:pt idx="33831">
                  <c:v>0.30624822936298357</c:v>
                </c:pt>
                <c:pt idx="33832">
                  <c:v>0.30626140737400404</c:v>
                </c:pt>
                <c:pt idx="33833">
                  <c:v>0.30627609123886551</c:v>
                </c:pt>
                <c:pt idx="33834">
                  <c:v>0.306289268882729</c:v>
                </c:pt>
                <c:pt idx="33835">
                  <c:v>0.30629943437506141</c:v>
                </c:pt>
                <c:pt idx="33836">
                  <c:v>0.30630884677582476</c:v>
                </c:pt>
                <c:pt idx="33837">
                  <c:v>0.30631863557863903</c:v>
                </c:pt>
                <c:pt idx="33838">
                  <c:v>0.30632993023205179</c:v>
                </c:pt>
                <c:pt idx="33839">
                  <c:v>0.30634273068503681</c:v>
                </c:pt>
                <c:pt idx="33840">
                  <c:v>0.30635553097417306</c:v>
                </c:pt>
                <c:pt idx="33841">
                  <c:v>0.30636607226573004</c:v>
                </c:pt>
                <c:pt idx="33842">
                  <c:v>0.30637774285176844</c:v>
                </c:pt>
                <c:pt idx="33843">
                  <c:v>0.3063920485456228</c:v>
                </c:pt>
                <c:pt idx="33844">
                  <c:v>0.30640785986389213</c:v>
                </c:pt>
                <c:pt idx="33845">
                  <c:v>0.3064229180298233</c:v>
                </c:pt>
                <c:pt idx="33846">
                  <c:v>0.306438728860016</c:v>
                </c:pt>
                <c:pt idx="33847">
                  <c:v>0.30645378656112665</c:v>
                </c:pt>
                <c:pt idx="33848">
                  <c:v>0.30646846760141094</c:v>
                </c:pt>
                <c:pt idx="33849">
                  <c:v>0.30648427771144976</c:v>
                </c:pt>
                <c:pt idx="33850">
                  <c:v>0.30650008757153202</c:v>
                </c:pt>
                <c:pt idx="33851">
                  <c:v>0.30651476793209043</c:v>
                </c:pt>
                <c:pt idx="33852">
                  <c:v>0.30652869525442927</c:v>
                </c:pt>
                <c:pt idx="33853">
                  <c:v>0.30654224597647539</c:v>
                </c:pt>
                <c:pt idx="33854">
                  <c:v>0.30655654931720927</c:v>
                </c:pt>
                <c:pt idx="33855">
                  <c:v>0.30657122884891691</c:v>
                </c:pt>
                <c:pt idx="33856">
                  <c:v>0.30658515538493442</c:v>
                </c:pt>
                <c:pt idx="33857">
                  <c:v>0.30659795257135974</c:v>
                </c:pt>
                <c:pt idx="33858">
                  <c:v>0.30660962045154894</c:v>
                </c:pt>
                <c:pt idx="33859">
                  <c:v>0.30662128819560053</c:v>
                </c:pt>
                <c:pt idx="33860">
                  <c:v>0.30663257943119276</c:v>
                </c:pt>
                <c:pt idx="33861">
                  <c:v>0.3066442469073693</c:v>
                </c:pt>
                <c:pt idx="33862">
                  <c:v>0.30665704333761712</c:v>
                </c:pt>
                <c:pt idx="33863">
                  <c:v>0.3066717213942054</c:v>
                </c:pt>
                <c:pt idx="33864">
                  <c:v>0.30668790464277423</c:v>
                </c:pt>
                <c:pt idx="33865">
                  <c:v>0.30670295859236618</c:v>
                </c:pt>
                <c:pt idx="33866">
                  <c:v>0.30671725963457358</c:v>
                </c:pt>
                <c:pt idx="33867">
                  <c:v>0.30673043146619755</c:v>
                </c:pt>
                <c:pt idx="33868">
                  <c:v>0.30674435578526632</c:v>
                </c:pt>
                <c:pt idx="33869">
                  <c:v>0.30675940888507591</c:v>
                </c:pt>
                <c:pt idx="33870">
                  <c:v>0.30677220384175602</c:v>
                </c:pt>
                <c:pt idx="33871">
                  <c:v>0.30678274074198042</c:v>
                </c:pt>
                <c:pt idx="33872">
                  <c:v>0.3067936538430267</c:v>
                </c:pt>
                <c:pt idx="33873">
                  <c:v>0.30680795358826601</c:v>
                </c:pt>
                <c:pt idx="33874">
                  <c:v>0.30682150052671431</c:v>
                </c:pt>
                <c:pt idx="33875">
                  <c:v>0.30683354209571578</c:v>
                </c:pt>
                <c:pt idx="33876">
                  <c:v>0.30684671239578654</c:v>
                </c:pt>
                <c:pt idx="33877">
                  <c:v>0.30686138766868587</c:v>
                </c:pt>
                <c:pt idx="33878">
                  <c:v>0.30687606272622447</c:v>
                </c:pt>
                <c:pt idx="33879">
                  <c:v>0.30689186639350335</c:v>
                </c:pt>
                <c:pt idx="33880">
                  <c:v>0.30690879861701148</c:v>
                </c:pt>
                <c:pt idx="33881">
                  <c:v>0.30692309671581602</c:v>
                </c:pt>
                <c:pt idx="33882">
                  <c:v>0.30693588957830181</c:v>
                </c:pt>
                <c:pt idx="33883">
                  <c:v>0.30694905853050275</c:v>
                </c:pt>
                <c:pt idx="33884">
                  <c:v>0.30696448479680716</c:v>
                </c:pt>
                <c:pt idx="33885">
                  <c:v>0.30698141579077926</c:v>
                </c:pt>
                <c:pt idx="33886">
                  <c:v>0.30699872273278206</c:v>
                </c:pt>
                <c:pt idx="33887">
                  <c:v>0.30701452446171695</c:v>
                </c:pt>
                <c:pt idx="33888">
                  <c:v>0.30702957349523102</c:v>
                </c:pt>
                <c:pt idx="33889">
                  <c:v>0.30704650338723205</c:v>
                </c:pt>
                <c:pt idx="33890">
                  <c:v>0.3070630567822768</c:v>
                </c:pt>
                <c:pt idx="33891">
                  <c:v>0.30707810508544997</c:v>
                </c:pt>
                <c:pt idx="33892">
                  <c:v>0.30709127216496707</c:v>
                </c:pt>
                <c:pt idx="33893">
                  <c:v>0.3071033104859523</c:v>
                </c:pt>
                <c:pt idx="33894">
                  <c:v>0.30711647723359498</c:v>
                </c:pt>
                <c:pt idx="33895">
                  <c:v>0.30713077236331932</c:v>
                </c:pt>
                <c:pt idx="33896">
                  <c:v>0.30714506728869662</c:v>
                </c:pt>
                <c:pt idx="33897">
                  <c:v>0.30715936200973132</c:v>
                </c:pt>
                <c:pt idx="33898">
                  <c:v>0.30717252801938288</c:v>
                </c:pt>
                <c:pt idx="33899">
                  <c:v>0.30718569385569355</c:v>
                </c:pt>
                <c:pt idx="33900">
                  <c:v>0.30720036415482677</c:v>
                </c:pt>
                <c:pt idx="33901">
                  <c:v>0.30721729115563134</c:v>
                </c:pt>
                <c:pt idx="33902">
                  <c:v>0.30723271328469443</c:v>
                </c:pt>
                <c:pt idx="33903">
                  <c:v>0.30724625447020976</c:v>
                </c:pt>
                <c:pt idx="33904">
                  <c:v>0.30725941933589213</c:v>
                </c:pt>
                <c:pt idx="33905">
                  <c:v>0.30727371242240131</c:v>
                </c:pt>
                <c:pt idx="33906">
                  <c:v>0.30728800530462208</c:v>
                </c:pt>
                <c:pt idx="33907">
                  <c:v>0.30730079349976402</c:v>
                </c:pt>
                <c:pt idx="33908">
                  <c:v>0.30731207706555147</c:v>
                </c:pt>
                <c:pt idx="33909">
                  <c:v>0.30732486495286526</c:v>
                </c:pt>
                <c:pt idx="33910">
                  <c:v>0.30733915710399112</c:v>
                </c:pt>
                <c:pt idx="33911">
                  <c:v>0.30735457735375143</c:v>
                </c:pt>
                <c:pt idx="33912">
                  <c:v>0.30737074955535415</c:v>
                </c:pt>
                <c:pt idx="33913">
                  <c:v>0.30738692149542146</c:v>
                </c:pt>
                <c:pt idx="33914">
                  <c:v>0.30740121275966048</c:v>
                </c:pt>
                <c:pt idx="33915">
                  <c:v>0.30741362342869882</c:v>
                </c:pt>
                <c:pt idx="33916">
                  <c:v>0.30742716216471544</c:v>
                </c:pt>
                <c:pt idx="33917">
                  <c:v>0.30744107678572891</c:v>
                </c:pt>
                <c:pt idx="33918">
                  <c:v>0.30745348696004177</c:v>
                </c:pt>
                <c:pt idx="33919">
                  <c:v>0.30746514486228482</c:v>
                </c:pt>
                <c:pt idx="33920">
                  <c:v>0.30747755473791338</c:v>
                </c:pt>
                <c:pt idx="33921">
                  <c:v>0.30749146865775656</c:v>
                </c:pt>
                <c:pt idx="33922">
                  <c:v>0.30750688655903075</c:v>
                </c:pt>
                <c:pt idx="33923">
                  <c:v>0.30752343233498874</c:v>
                </c:pt>
                <c:pt idx="33924">
                  <c:v>0.30754035386814732</c:v>
                </c:pt>
                <c:pt idx="33925">
                  <c:v>0.30755765113942823</c:v>
                </c:pt>
                <c:pt idx="33926">
                  <c:v>0.30757570014699631</c:v>
                </c:pt>
                <c:pt idx="33927">
                  <c:v>0.3075926207957343</c:v>
                </c:pt>
                <c:pt idx="33928">
                  <c:v>0.30760653311466118</c:v>
                </c:pt>
                <c:pt idx="33929">
                  <c:v>0.30761969323820842</c:v>
                </c:pt>
                <c:pt idx="33930">
                  <c:v>0.30763285318856881</c:v>
                </c:pt>
                <c:pt idx="33931">
                  <c:v>0.30764676494778476</c:v>
                </c:pt>
                <c:pt idx="33932">
                  <c:v>0.30766067651346585</c:v>
                </c:pt>
                <c:pt idx="33933">
                  <c:v>0.30767383592450354</c:v>
                </c:pt>
                <c:pt idx="33934">
                  <c:v>0.30768699516237352</c:v>
                </c:pt>
                <c:pt idx="33935">
                  <c:v>0.30770015422707941</c:v>
                </c:pt>
                <c:pt idx="33936">
                  <c:v>0.30771444101556022</c:v>
                </c:pt>
                <c:pt idx="33937">
                  <c:v>0.30772985547947834</c:v>
                </c:pt>
                <c:pt idx="33938">
                  <c:v>0.30774489375188196</c:v>
                </c:pt>
                <c:pt idx="33939">
                  <c:v>0.30775842800368958</c:v>
                </c:pt>
                <c:pt idx="33940">
                  <c:v>0.30777384178959238</c:v>
                </c:pt>
                <c:pt idx="33941">
                  <c:v>0.30779000721224253</c:v>
                </c:pt>
                <c:pt idx="33942">
                  <c:v>0.3078039167853559</c:v>
                </c:pt>
                <c:pt idx="33943">
                  <c:v>0.30781745023836021</c:v>
                </c:pt>
                <c:pt idx="33944">
                  <c:v>0.30783135942976081</c:v>
                </c:pt>
                <c:pt idx="33945">
                  <c:v>0.30784602025991376</c:v>
                </c:pt>
                <c:pt idx="33946">
                  <c:v>0.30785955314312835</c:v>
                </c:pt>
                <c:pt idx="33947">
                  <c:v>0.30787308584320716</c:v>
                </c:pt>
                <c:pt idx="33948">
                  <c:v>0.30788887376184165</c:v>
                </c:pt>
                <c:pt idx="33949">
                  <c:v>0.30790879625582229</c:v>
                </c:pt>
                <c:pt idx="33950">
                  <c:v>0.30792909423771464</c:v>
                </c:pt>
                <c:pt idx="33951">
                  <c:v>0.30794563302945127</c:v>
                </c:pt>
                <c:pt idx="33952">
                  <c:v>0.30796066805730765</c:v>
                </c:pt>
                <c:pt idx="33953">
                  <c:v>0.30797570285911535</c:v>
                </c:pt>
                <c:pt idx="33954">
                  <c:v>0.30799261674095862</c:v>
                </c:pt>
                <c:pt idx="33955">
                  <c:v>0.30800990619116186</c:v>
                </c:pt>
                <c:pt idx="33956">
                  <c:v>0.30802719534244616</c:v>
                </c:pt>
                <c:pt idx="33957">
                  <c:v>0.30804335667007993</c:v>
                </c:pt>
                <c:pt idx="33958">
                  <c:v>0.30805726271968198</c:v>
                </c:pt>
                <c:pt idx="33959">
                  <c:v>0.30807041691294795</c:v>
                </c:pt>
                <c:pt idx="33960">
                  <c:v>0.30808657754208529</c:v>
                </c:pt>
                <c:pt idx="33961">
                  <c:v>0.30810461700566716</c:v>
                </c:pt>
                <c:pt idx="33962">
                  <c:v>0.30812152870723042</c:v>
                </c:pt>
                <c:pt idx="33963">
                  <c:v>0.30813580947693403</c:v>
                </c:pt>
                <c:pt idx="33964">
                  <c:v>0.3081489626370284</c:v>
                </c:pt>
                <c:pt idx="33965">
                  <c:v>0.3081639946081518</c:v>
                </c:pt>
                <c:pt idx="33966">
                  <c:v>0.30818240846484318</c:v>
                </c:pt>
                <c:pt idx="33967">
                  <c:v>0.30820044619978482</c:v>
                </c:pt>
                <c:pt idx="33968">
                  <c:v>0.30821660472772078</c:v>
                </c:pt>
                <c:pt idx="33969">
                  <c:v>0.30823125991098649</c:v>
                </c:pt>
                <c:pt idx="33970">
                  <c:v>0.30824779370606431</c:v>
                </c:pt>
                <c:pt idx="33971">
                  <c:v>0.30826583026165388</c:v>
                </c:pt>
                <c:pt idx="33972">
                  <c:v>0.30828349074045253</c:v>
                </c:pt>
                <c:pt idx="33973">
                  <c:v>0.30830190239691024</c:v>
                </c:pt>
                <c:pt idx="33974">
                  <c:v>0.30831918650060797</c:v>
                </c:pt>
                <c:pt idx="33975">
                  <c:v>0.30833571884200112</c:v>
                </c:pt>
                <c:pt idx="33976">
                  <c:v>0.30835262663572388</c:v>
                </c:pt>
                <c:pt idx="33977">
                  <c:v>0.3083684069852819</c:v>
                </c:pt>
                <c:pt idx="33978">
                  <c:v>0.30838305994404358</c:v>
                </c:pt>
                <c:pt idx="33979">
                  <c:v>0.30839921552150285</c:v>
                </c:pt>
                <c:pt idx="33980">
                  <c:v>0.3084168736448325</c:v>
                </c:pt>
                <c:pt idx="33981">
                  <c:v>0.30843265298058958</c:v>
                </c:pt>
                <c:pt idx="33982">
                  <c:v>0.30844692930792245</c:v>
                </c:pt>
                <c:pt idx="33983">
                  <c:v>0.3084619568007203</c:v>
                </c:pt>
                <c:pt idx="33984">
                  <c:v>0.30847735974647778</c:v>
                </c:pt>
                <c:pt idx="33985">
                  <c:v>0.30849313812784174</c:v>
                </c:pt>
                <c:pt idx="33986">
                  <c:v>0.30851079459276637</c:v>
                </c:pt>
                <c:pt idx="33987">
                  <c:v>0.30853070470050836</c:v>
                </c:pt>
                <c:pt idx="33988">
                  <c:v>0.30855023876058452</c:v>
                </c:pt>
                <c:pt idx="33989">
                  <c:v>0.30856826986198155</c:v>
                </c:pt>
                <c:pt idx="33990">
                  <c:v>0.30858517372427041</c:v>
                </c:pt>
                <c:pt idx="33991">
                  <c:v>0.30860132603682106</c:v>
                </c:pt>
                <c:pt idx="33992">
                  <c:v>0.30861822934034738</c:v>
                </c:pt>
                <c:pt idx="33993">
                  <c:v>0.30863475673864182</c:v>
                </c:pt>
                <c:pt idx="33994">
                  <c:v>0.30865128386378632</c:v>
                </c:pt>
                <c:pt idx="33995">
                  <c:v>0.30866893753666197</c:v>
                </c:pt>
                <c:pt idx="33996">
                  <c:v>0.30868846889670265</c:v>
                </c:pt>
                <c:pt idx="33997">
                  <c:v>0.30870687309841993</c:v>
                </c:pt>
                <c:pt idx="33998">
                  <c:v>0.30872339903174106</c:v>
                </c:pt>
                <c:pt idx="33999">
                  <c:v>0.30873917353151076</c:v>
                </c:pt>
                <c:pt idx="34000">
                  <c:v>0.30875569893105048</c:v>
                </c:pt>
                <c:pt idx="34001">
                  <c:v>0.30877372632818784</c:v>
                </c:pt>
                <c:pt idx="34002">
                  <c:v>0.30879325564168775</c:v>
                </c:pt>
                <c:pt idx="34003">
                  <c:v>0.30881203346808017</c:v>
                </c:pt>
                <c:pt idx="34004">
                  <c:v>0.30883005984969025</c:v>
                </c:pt>
                <c:pt idx="34005">
                  <c:v>0.30884808590635576</c:v>
                </c:pt>
                <c:pt idx="34006">
                  <c:v>0.30886648717071113</c:v>
                </c:pt>
                <c:pt idx="34007">
                  <c:v>0.30888601467275739</c:v>
                </c:pt>
                <c:pt idx="34008">
                  <c:v>0.30890704386390377</c:v>
                </c:pt>
                <c:pt idx="34009">
                  <c:v>0.30892657057400341</c:v>
                </c:pt>
                <c:pt idx="34010">
                  <c:v>0.30894309287704735</c:v>
                </c:pt>
                <c:pt idx="34011">
                  <c:v>0.30895811291565667</c:v>
                </c:pt>
                <c:pt idx="34012">
                  <c:v>0.30897388371339646</c:v>
                </c:pt>
                <c:pt idx="34013">
                  <c:v>0.30899153169216792</c:v>
                </c:pt>
                <c:pt idx="34014">
                  <c:v>0.30901143223077848</c:v>
                </c:pt>
                <c:pt idx="34015">
                  <c:v>0.30902983048962818</c:v>
                </c:pt>
                <c:pt idx="34016">
                  <c:v>0.30904710201642749</c:v>
                </c:pt>
                <c:pt idx="34017">
                  <c:v>0.30906474870310296</c:v>
                </c:pt>
                <c:pt idx="34018">
                  <c:v>0.30908427233401897</c:v>
                </c:pt>
                <c:pt idx="34019">
                  <c:v>0.30910454647037833</c:v>
                </c:pt>
                <c:pt idx="34020">
                  <c:v>0.30912331845236984</c:v>
                </c:pt>
                <c:pt idx="34021">
                  <c:v>0.30913946207504817</c:v>
                </c:pt>
                <c:pt idx="34022">
                  <c:v>0.30915560543711362</c:v>
                </c:pt>
                <c:pt idx="34023">
                  <c:v>0.3091724993741623</c:v>
                </c:pt>
                <c:pt idx="34024">
                  <c:v>0.30918976843704926</c:v>
                </c:pt>
                <c:pt idx="34025">
                  <c:v>0.30920741260633627</c:v>
                </c:pt>
                <c:pt idx="34026">
                  <c:v>0.3092254318621645</c:v>
                </c:pt>
                <c:pt idx="34027">
                  <c:v>0.30924232461962031</c:v>
                </c:pt>
                <c:pt idx="34028">
                  <c:v>0.30925846632123732</c:v>
                </c:pt>
                <c:pt idx="34029">
                  <c:v>0.30927610927846083</c:v>
                </c:pt>
                <c:pt idx="34030">
                  <c:v>0.3092948780401843</c:v>
                </c:pt>
                <c:pt idx="34031">
                  <c:v>0.30931252035501461</c:v>
                </c:pt>
                <c:pt idx="34032">
                  <c:v>0.30932978700006097</c:v>
                </c:pt>
                <c:pt idx="34033">
                  <c:v>0.30934855475435685</c:v>
                </c:pt>
                <c:pt idx="34034">
                  <c:v>0.30936732215643081</c:v>
                </c:pt>
                <c:pt idx="34035">
                  <c:v>0.30938721521808826</c:v>
                </c:pt>
                <c:pt idx="34036">
                  <c:v>0.30940860920123775</c:v>
                </c:pt>
                <c:pt idx="34037">
                  <c:v>0.30943075336839898</c:v>
                </c:pt>
                <c:pt idx="34038">
                  <c:v>0.30945139579447833</c:v>
                </c:pt>
                <c:pt idx="34039">
                  <c:v>0.30947091187817127</c:v>
                </c:pt>
                <c:pt idx="34040">
                  <c:v>0.30948817578856769</c:v>
                </c:pt>
                <c:pt idx="34041">
                  <c:v>0.30950543940092584</c:v>
                </c:pt>
                <c:pt idx="34042">
                  <c:v>0.30952270271525795</c:v>
                </c:pt>
                <c:pt idx="34043">
                  <c:v>0.30953959045177765</c:v>
                </c:pt>
                <c:pt idx="34044">
                  <c:v>0.30955610262950939</c:v>
                </c:pt>
                <c:pt idx="34045">
                  <c:v>0.30957298980199494</c:v>
                </c:pt>
                <c:pt idx="34046">
                  <c:v>0.3095910024716565</c:v>
                </c:pt>
                <c:pt idx="34047">
                  <c:v>0.30961089108416989</c:v>
                </c:pt>
                <c:pt idx="34048">
                  <c:v>0.30963228028258777</c:v>
                </c:pt>
                <c:pt idx="34049">
                  <c:v>0.3096540442605033</c:v>
                </c:pt>
                <c:pt idx="34050">
                  <c:v>0.30967505730697931</c:v>
                </c:pt>
                <c:pt idx="34051">
                  <c:v>0.30969456902620635</c:v>
                </c:pt>
                <c:pt idx="34052">
                  <c:v>0.30971370515027508</c:v>
                </c:pt>
                <c:pt idx="34053">
                  <c:v>0.309734341736429</c:v>
                </c:pt>
                <c:pt idx="34054">
                  <c:v>0.30975610349321892</c:v>
                </c:pt>
                <c:pt idx="34055">
                  <c:v>0.30977748958591889</c:v>
                </c:pt>
                <c:pt idx="34056">
                  <c:v>0.30979624893980223</c:v>
                </c:pt>
                <c:pt idx="34057">
                  <c:v>0.30981463276518806</c:v>
                </c:pt>
                <c:pt idx="34058">
                  <c:v>0.30983376659186201</c:v>
                </c:pt>
                <c:pt idx="34059">
                  <c:v>0.30985214972754926</c:v>
                </c:pt>
                <c:pt idx="34060">
                  <c:v>0.30986865674509512</c:v>
                </c:pt>
                <c:pt idx="34061">
                  <c:v>0.30988516349016443</c:v>
                </c:pt>
                <c:pt idx="34062">
                  <c:v>0.30990392082428253</c:v>
                </c:pt>
                <c:pt idx="34063">
                  <c:v>0.30992380321431939</c:v>
                </c:pt>
                <c:pt idx="34064">
                  <c:v>0.30994293495227876</c:v>
                </c:pt>
                <c:pt idx="34065">
                  <c:v>0.30995981559357788</c:v>
                </c:pt>
                <c:pt idx="34066">
                  <c:v>0.30997669594992727</c:v>
                </c:pt>
                <c:pt idx="34067">
                  <c:v>0.30999582667599246</c:v>
                </c:pt>
                <c:pt idx="34068">
                  <c:v>0.31001795784367353</c:v>
                </c:pt>
                <c:pt idx="34069">
                  <c:v>0.31004008852157611</c:v>
                </c:pt>
                <c:pt idx="34070">
                  <c:v>0.31006071837346072</c:v>
                </c:pt>
                <c:pt idx="34071">
                  <c:v>0.31008097272308288</c:v>
                </c:pt>
                <c:pt idx="34072">
                  <c:v>0.31010310200648272</c:v>
                </c:pt>
                <c:pt idx="34073">
                  <c:v>0.31012823127688993</c:v>
                </c:pt>
                <c:pt idx="34074">
                  <c:v>0.31015411001475152</c:v>
                </c:pt>
                <c:pt idx="34075">
                  <c:v>0.31017811288309527</c:v>
                </c:pt>
                <c:pt idx="34076">
                  <c:v>0.3101972397563334</c:v>
                </c:pt>
                <c:pt idx="34077">
                  <c:v>0.31021374107850258</c:v>
                </c:pt>
                <c:pt idx="34078">
                  <c:v>0.31023361730958732</c:v>
                </c:pt>
                <c:pt idx="34079">
                  <c:v>0.31025611822650057</c:v>
                </c:pt>
                <c:pt idx="34080">
                  <c:v>0.31027861863713402</c:v>
                </c:pt>
                <c:pt idx="34081">
                  <c:v>0.31029924356881466</c:v>
                </c:pt>
                <c:pt idx="34082">
                  <c:v>0.3103179931375758</c:v>
                </c:pt>
                <c:pt idx="34083">
                  <c:v>0.31033561741167581</c:v>
                </c:pt>
                <c:pt idx="34084">
                  <c:v>0.31035286640045479</c:v>
                </c:pt>
                <c:pt idx="34085">
                  <c:v>0.31036936515479929</c:v>
                </c:pt>
                <c:pt idx="34086">
                  <c:v>0.31038736348545476</c:v>
                </c:pt>
                <c:pt idx="34087">
                  <c:v>0.31040798617442522</c:v>
                </c:pt>
                <c:pt idx="34088">
                  <c:v>0.31042860843810882</c:v>
                </c:pt>
                <c:pt idx="34089">
                  <c:v>0.31044848039894191</c:v>
                </c:pt>
                <c:pt idx="34090">
                  <c:v>0.31046947675869863</c:v>
                </c:pt>
                <c:pt idx="34091">
                  <c:v>0.31049047267761776</c:v>
                </c:pt>
                <c:pt idx="34092">
                  <c:v>0.31051071832480454</c:v>
                </c:pt>
                <c:pt idx="34093">
                  <c:v>0.31053021374581791</c:v>
                </c:pt>
                <c:pt idx="34094">
                  <c:v>0.31054933388571782</c:v>
                </c:pt>
                <c:pt idx="34095">
                  <c:v>0.31056845366004526</c:v>
                </c:pt>
                <c:pt idx="34096">
                  <c:v>0.31058832284210092</c:v>
                </c:pt>
                <c:pt idx="34097">
                  <c:v>0.31060669211203723</c:v>
                </c:pt>
                <c:pt idx="34098">
                  <c:v>0.31062581078973006</c:v>
                </c:pt>
                <c:pt idx="34099">
                  <c:v>0.3106471782910733</c:v>
                </c:pt>
                <c:pt idx="34100">
                  <c:v>0.31067079447190682</c:v>
                </c:pt>
                <c:pt idx="34101">
                  <c:v>0.31069441009502935</c:v>
                </c:pt>
                <c:pt idx="34102">
                  <c:v>0.31071502645291055</c:v>
                </c:pt>
                <c:pt idx="34103">
                  <c:v>0.31073376822761517</c:v>
                </c:pt>
                <c:pt idx="34104">
                  <c:v>0.31075176000087718</c:v>
                </c:pt>
                <c:pt idx="34105">
                  <c:v>0.31077012626886535</c:v>
                </c:pt>
                <c:pt idx="34106">
                  <c:v>0.31078849219953958</c:v>
                </c:pt>
                <c:pt idx="34107">
                  <c:v>0.31080798220603933</c:v>
                </c:pt>
                <c:pt idx="34108">
                  <c:v>0.31082972061131797</c:v>
                </c:pt>
                <c:pt idx="34109">
                  <c:v>0.31085258290702766</c:v>
                </c:pt>
                <c:pt idx="34110">
                  <c:v>0.31087581945887427</c:v>
                </c:pt>
                <c:pt idx="34111">
                  <c:v>0.31089755638954547</c:v>
                </c:pt>
                <c:pt idx="34112">
                  <c:v>0.31091816855975868</c:v>
                </c:pt>
                <c:pt idx="34113">
                  <c:v>0.31093728128341758</c:v>
                </c:pt>
                <c:pt idx="34114">
                  <c:v>0.31095601889317381</c:v>
                </c:pt>
                <c:pt idx="34115">
                  <c:v>0.31097438141010586</c:v>
                </c:pt>
                <c:pt idx="34116">
                  <c:v>0.31099199411973721</c:v>
                </c:pt>
                <c:pt idx="34117">
                  <c:v>0.31101148016042551</c:v>
                </c:pt>
                <c:pt idx="34118">
                  <c:v>0.31103358886216781</c:v>
                </c:pt>
                <c:pt idx="34119">
                  <c:v>0.31105607178638767</c:v>
                </c:pt>
                <c:pt idx="34120">
                  <c:v>0.31107668068954752</c:v>
                </c:pt>
                <c:pt idx="34121">
                  <c:v>0.31109579038387702</c:v>
                </c:pt>
                <c:pt idx="34122">
                  <c:v>0.31111452502381476</c:v>
                </c:pt>
                <c:pt idx="34123">
                  <c:v>0.31113550740386131</c:v>
                </c:pt>
                <c:pt idx="34124">
                  <c:v>0.31115761336372288</c:v>
                </c:pt>
                <c:pt idx="34125">
                  <c:v>0.31117896950491669</c:v>
                </c:pt>
                <c:pt idx="34126">
                  <c:v>0.31119957587547037</c:v>
                </c:pt>
                <c:pt idx="34127">
                  <c:v>0.31122055647104241</c:v>
                </c:pt>
                <c:pt idx="34128">
                  <c:v>0.31124191126807077</c:v>
                </c:pt>
                <c:pt idx="34129">
                  <c:v>0.31126289097544996</c:v>
                </c:pt>
                <c:pt idx="34130">
                  <c:v>0.31128199711172305</c:v>
                </c:pt>
                <c:pt idx="34131">
                  <c:v>0.31130110288295904</c:v>
                </c:pt>
                <c:pt idx="34132">
                  <c:v>0.31132095751334987</c:v>
                </c:pt>
                <c:pt idx="34133">
                  <c:v>0.31134118635398317</c:v>
                </c:pt>
                <c:pt idx="34134">
                  <c:v>0.31135991639712285</c:v>
                </c:pt>
                <c:pt idx="34135">
                  <c:v>0.31137864608945476</c:v>
                </c:pt>
                <c:pt idx="34136">
                  <c:v>0.31139737543099111</c:v>
                </c:pt>
                <c:pt idx="34137">
                  <c:v>0.31141610442174622</c:v>
                </c:pt>
                <c:pt idx="34138">
                  <c:v>0.31143633133777937</c:v>
                </c:pt>
                <c:pt idx="34139">
                  <c:v>0.31145880520909586</c:v>
                </c:pt>
                <c:pt idx="34140">
                  <c:v>0.31148052947127675</c:v>
                </c:pt>
                <c:pt idx="34141">
                  <c:v>0.31150075508424491</c:v>
                </c:pt>
                <c:pt idx="34142">
                  <c:v>0.31152172936191558</c:v>
                </c:pt>
                <c:pt idx="34143">
                  <c:v>0.31154307772849471</c:v>
                </c:pt>
                <c:pt idx="34144">
                  <c:v>0.31156405111850682</c:v>
                </c:pt>
                <c:pt idx="34145">
                  <c:v>0.3115865221196813</c:v>
                </c:pt>
                <c:pt idx="34146">
                  <c:v>0.31161123963777337</c:v>
                </c:pt>
                <c:pt idx="34147">
                  <c:v>0.31163483306239942</c:v>
                </c:pt>
                <c:pt idx="34148">
                  <c:v>0.31165692798706562</c:v>
                </c:pt>
                <c:pt idx="34149">
                  <c:v>0.31167715003261548</c:v>
                </c:pt>
                <c:pt idx="34150">
                  <c:v>0.31169812061089497</c:v>
                </c:pt>
                <c:pt idx="34151">
                  <c:v>0.31171909074941884</c:v>
                </c:pt>
                <c:pt idx="34152">
                  <c:v>0.31173931153796258</c:v>
                </c:pt>
                <c:pt idx="34153">
                  <c:v>0.31176028081273338</c:v>
                </c:pt>
                <c:pt idx="34154">
                  <c:v>0.31178237296584577</c:v>
                </c:pt>
                <c:pt idx="34155">
                  <c:v>0.31180371576889387</c:v>
                </c:pt>
                <c:pt idx="34156">
                  <c:v>0.31182430926984844</c:v>
                </c:pt>
                <c:pt idx="34157">
                  <c:v>0.31184565117788626</c:v>
                </c:pt>
                <c:pt idx="34158">
                  <c:v>0.3118669926304577</c:v>
                </c:pt>
                <c:pt idx="34159">
                  <c:v>0.31188758482837398</c:v>
                </c:pt>
                <c:pt idx="34160">
                  <c:v>0.31190929977773202</c:v>
                </c:pt>
                <c:pt idx="34161">
                  <c:v>0.31193138863897507</c:v>
                </c:pt>
                <c:pt idx="34162">
                  <c:v>0.3119512307593425</c:v>
                </c:pt>
                <c:pt idx="34163">
                  <c:v>0.31197144685442474</c:v>
                </c:pt>
                <c:pt idx="34164">
                  <c:v>0.31199203690153327</c:v>
                </c:pt>
                <c:pt idx="34165">
                  <c:v>0.31201187781855905</c:v>
                </c:pt>
                <c:pt idx="34166">
                  <c:v>0.31203246703321774</c:v>
                </c:pt>
                <c:pt idx="34167">
                  <c:v>0.31205305582396931</c:v>
                </c:pt>
                <c:pt idx="34168">
                  <c:v>0.31207289553037265</c:v>
                </c:pt>
                <c:pt idx="34169">
                  <c:v>0.31209161187370832</c:v>
                </c:pt>
                <c:pt idx="34170">
                  <c:v>0.31211107649918535</c:v>
                </c:pt>
                <c:pt idx="34171">
                  <c:v>0.3121312893631018</c:v>
                </c:pt>
                <c:pt idx="34172">
                  <c:v>0.3121515018184669</c:v>
                </c:pt>
                <c:pt idx="34173">
                  <c:v>0.31216946810248958</c:v>
                </c:pt>
                <c:pt idx="34174">
                  <c:v>0.3121870597761634</c:v>
                </c:pt>
                <c:pt idx="34175">
                  <c:v>0.31220502542135875</c:v>
                </c:pt>
                <c:pt idx="34176">
                  <c:v>0.31222261646953692</c:v>
                </c:pt>
                <c:pt idx="34177">
                  <c:v>0.31224170427813525</c:v>
                </c:pt>
                <c:pt idx="34178">
                  <c:v>0.31226266302085193</c:v>
                </c:pt>
                <c:pt idx="34179">
                  <c:v>0.31228287282103345</c:v>
                </c:pt>
                <c:pt idx="34180">
                  <c:v>0.31230158523481233</c:v>
                </c:pt>
                <c:pt idx="34181">
                  <c:v>0.3123180518692944</c:v>
                </c:pt>
                <c:pt idx="34182">
                  <c:v>0.31233526669724926</c:v>
                </c:pt>
                <c:pt idx="34183">
                  <c:v>0.31235435235574344</c:v>
                </c:pt>
                <c:pt idx="34184">
                  <c:v>0.31237381186779689</c:v>
                </c:pt>
                <c:pt idx="34185">
                  <c:v>0.31239289679065235</c:v>
                </c:pt>
                <c:pt idx="34186">
                  <c:v>0.31241198134928061</c:v>
                </c:pt>
                <c:pt idx="34187">
                  <c:v>0.31243106554369471</c:v>
                </c:pt>
                <c:pt idx="34188">
                  <c:v>0.31244977518466149</c:v>
                </c:pt>
                <c:pt idx="34189">
                  <c:v>0.31246736192799907</c:v>
                </c:pt>
                <c:pt idx="34190">
                  <c:v>0.31248494836204893</c:v>
                </c:pt>
                <c:pt idx="34191">
                  <c:v>0.31250403116401076</c:v>
                </c:pt>
                <c:pt idx="34192">
                  <c:v>0.31252461024821604</c:v>
                </c:pt>
                <c:pt idx="34193">
                  <c:v>0.31254481475524354</c:v>
                </c:pt>
                <c:pt idx="34194">
                  <c:v>0.31256539300018532</c:v>
                </c:pt>
                <c:pt idx="34195">
                  <c:v>0.31258671909811103</c:v>
                </c:pt>
                <c:pt idx="34196">
                  <c:v>0.31260804474124332</c:v>
                </c:pt>
                <c:pt idx="34197">
                  <c:v>0.31262936992960333</c:v>
                </c:pt>
                <c:pt idx="34198">
                  <c:v>0.31264994643463884</c:v>
                </c:pt>
                <c:pt idx="34199">
                  <c:v>0.31266940019548212</c:v>
                </c:pt>
                <c:pt idx="34200">
                  <c:v>0.31268660897615075</c:v>
                </c:pt>
                <c:pt idx="34201">
                  <c:v>0.31270493974286562</c:v>
                </c:pt>
                <c:pt idx="34202">
                  <c:v>0.31272401834727737</c:v>
                </c:pt>
                <c:pt idx="34203">
                  <c:v>0.31274496698383975</c:v>
                </c:pt>
                <c:pt idx="34204">
                  <c:v>0.31276591518156582</c:v>
                </c:pt>
                <c:pt idx="34205">
                  <c:v>0.31278611481378377</c:v>
                </c:pt>
                <c:pt idx="34206">
                  <c:v>0.31280668809384476</c:v>
                </c:pt>
                <c:pt idx="34207">
                  <c:v>0.31282688690248983</c:v>
                </c:pt>
                <c:pt idx="34208">
                  <c:v>0.31284521509800606</c:v>
                </c:pt>
                <c:pt idx="34209">
                  <c:v>0.31286391699205995</c:v>
                </c:pt>
                <c:pt idx="34210">
                  <c:v>0.31288486269817223</c:v>
                </c:pt>
                <c:pt idx="34211">
                  <c:v>0.31290543394678577</c:v>
                </c:pt>
                <c:pt idx="34212">
                  <c:v>0.31292301267846573</c:v>
                </c:pt>
                <c:pt idx="34213">
                  <c:v>0.31293946908339232</c:v>
                </c:pt>
                <c:pt idx="34214">
                  <c:v>0.31295742121627457</c:v>
                </c:pt>
                <c:pt idx="34215">
                  <c:v>0.31297537302688372</c:v>
                </c:pt>
                <c:pt idx="34216">
                  <c:v>0.31299332451523026</c:v>
                </c:pt>
                <c:pt idx="34217">
                  <c:v>0.31301127568132731</c:v>
                </c:pt>
                <c:pt idx="34218">
                  <c:v>0.31302997447002062</c:v>
                </c:pt>
                <c:pt idx="34219">
                  <c:v>0.31304867290907579</c:v>
                </c:pt>
                <c:pt idx="34220">
                  <c:v>0.31306924078821902</c:v>
                </c:pt>
                <c:pt idx="34221">
                  <c:v>0.31309167799209603</c:v>
                </c:pt>
                <c:pt idx="34222">
                  <c:v>0.31311224498674461</c:v>
                </c:pt>
                <c:pt idx="34223">
                  <c:v>0.31313019401822634</c:v>
                </c:pt>
                <c:pt idx="34224">
                  <c:v>0.31314702094265212</c:v>
                </c:pt>
                <c:pt idx="34225">
                  <c:v>0.31316609111471638</c:v>
                </c:pt>
                <c:pt idx="34226">
                  <c:v>0.31318777831941608</c:v>
                </c:pt>
                <c:pt idx="34227">
                  <c:v>0.31321021286382911</c:v>
                </c:pt>
                <c:pt idx="34228">
                  <c:v>0.31323302080136561</c:v>
                </c:pt>
                <c:pt idx="34229">
                  <c:v>0.31325508044278544</c:v>
                </c:pt>
                <c:pt idx="34230">
                  <c:v>0.31327489631593652</c:v>
                </c:pt>
                <c:pt idx="34231">
                  <c:v>0.31329359017593839</c:v>
                </c:pt>
                <c:pt idx="34232">
                  <c:v>0.31331153595277472</c:v>
                </c:pt>
                <c:pt idx="34233">
                  <c:v>0.31332985526778256</c:v>
                </c:pt>
                <c:pt idx="34234">
                  <c:v>0.31334817424719863</c:v>
                </c:pt>
                <c:pt idx="34235">
                  <c:v>0.31336724058365695</c:v>
                </c:pt>
                <c:pt idx="34236">
                  <c:v>0.3133874280730965</c:v>
                </c:pt>
                <c:pt idx="34237">
                  <c:v>0.31340761515500964</c:v>
                </c:pt>
                <c:pt idx="34238">
                  <c:v>0.31342892329937633</c:v>
                </c:pt>
                <c:pt idx="34239">
                  <c:v>0.31345135243452399</c:v>
                </c:pt>
                <c:pt idx="34240">
                  <c:v>0.31347191203315677</c:v>
                </c:pt>
                <c:pt idx="34241">
                  <c:v>0.3134917236101083</c:v>
                </c:pt>
                <c:pt idx="34242">
                  <c:v>0.31351340375397563</c:v>
                </c:pt>
                <c:pt idx="34243">
                  <c:v>0.31353583099440202</c:v>
                </c:pt>
                <c:pt idx="34244">
                  <c:v>0.31355713640693023</c:v>
                </c:pt>
                <c:pt idx="34245">
                  <c:v>0.31357657252769122</c:v>
                </c:pt>
                <c:pt idx="34246">
                  <c:v>0.31359600827069561</c:v>
                </c:pt>
                <c:pt idx="34247">
                  <c:v>0.31361619114246508</c:v>
                </c:pt>
                <c:pt idx="34248">
                  <c:v>0.31363674735239372</c:v>
                </c:pt>
                <c:pt idx="34249">
                  <c:v>0.31365580818766653</c:v>
                </c:pt>
                <c:pt idx="34250">
                  <c:v>0.31367374746545396</c:v>
                </c:pt>
                <c:pt idx="34251">
                  <c:v>0.31369206014625717</c:v>
                </c:pt>
                <c:pt idx="34252">
                  <c:v>0.31371037249171185</c:v>
                </c:pt>
                <c:pt idx="34253">
                  <c:v>0.31372831079069108</c:v>
                </c:pt>
                <c:pt idx="34254">
                  <c:v>0.31374587506331636</c:v>
                </c:pt>
                <c:pt idx="34255">
                  <c:v>0.31376343902744402</c:v>
                </c:pt>
                <c:pt idx="34256">
                  <c:v>0.31377988160789838</c:v>
                </c:pt>
                <c:pt idx="34257">
                  <c:v>0.31379707128930651</c:v>
                </c:pt>
                <c:pt idx="34258">
                  <c:v>0.31381538171188011</c:v>
                </c:pt>
                <c:pt idx="34259">
                  <c:v>0.31383556015659292</c:v>
                </c:pt>
                <c:pt idx="34260">
                  <c:v>0.31385499086668189</c:v>
                </c:pt>
                <c:pt idx="34261">
                  <c:v>0.31387217925704602</c:v>
                </c:pt>
                <c:pt idx="34262">
                  <c:v>0.31388974100293016</c:v>
                </c:pt>
                <c:pt idx="34263">
                  <c:v>0.31390917066028473</c:v>
                </c:pt>
                <c:pt idx="34264">
                  <c:v>0.31393046812022724</c:v>
                </c:pt>
                <c:pt idx="34265">
                  <c:v>0.31395139149881562</c:v>
                </c:pt>
                <c:pt idx="34266">
                  <c:v>0.31397156719927793</c:v>
                </c:pt>
                <c:pt idx="34267">
                  <c:v>0.31399211610539418</c:v>
                </c:pt>
                <c:pt idx="34268">
                  <c:v>0.31401341179890158</c:v>
                </c:pt>
                <c:pt idx="34269">
                  <c:v>0.31403321265089906</c:v>
                </c:pt>
                <c:pt idx="34270">
                  <c:v>0.31405039797821693</c:v>
                </c:pt>
                <c:pt idx="34271">
                  <c:v>0.31406683584104123</c:v>
                </c:pt>
                <c:pt idx="34272">
                  <c:v>0.31408551490263542</c:v>
                </c:pt>
                <c:pt idx="34273">
                  <c:v>0.31410755574656107</c:v>
                </c:pt>
                <c:pt idx="34274">
                  <c:v>0.31413109034868458</c:v>
                </c:pt>
                <c:pt idx="34275">
                  <c:v>0.31415425084494814</c:v>
                </c:pt>
                <c:pt idx="34276">
                  <c:v>0.31417629017394516</c:v>
                </c:pt>
                <c:pt idx="34277">
                  <c:v>0.31419832901722028</c:v>
                </c:pt>
                <c:pt idx="34278">
                  <c:v>0.31422148795627303</c:v>
                </c:pt>
                <c:pt idx="34279">
                  <c:v>0.31424352580347481</c:v>
                </c:pt>
                <c:pt idx="34280">
                  <c:v>0.31426182805317643</c:v>
                </c:pt>
                <c:pt idx="34281">
                  <c:v>0.31427602140396532</c:v>
                </c:pt>
                <c:pt idx="34282">
                  <c:v>0.31429133505651624</c:v>
                </c:pt>
                <c:pt idx="34283">
                  <c:v>0.31431150389961443</c:v>
                </c:pt>
                <c:pt idx="34284">
                  <c:v>0.31433204582166252</c:v>
                </c:pt>
                <c:pt idx="34285">
                  <c:v>0.31435109340869782</c:v>
                </c:pt>
                <c:pt idx="34286">
                  <c:v>0.31437051410428846</c:v>
                </c:pt>
                <c:pt idx="34287">
                  <c:v>0.31439030788668837</c:v>
                </c:pt>
                <c:pt idx="34288">
                  <c:v>0.3144108481900319</c:v>
                </c:pt>
                <c:pt idx="34289">
                  <c:v>0.31443176151996527</c:v>
                </c:pt>
                <c:pt idx="34290">
                  <c:v>0.31445267441253982</c:v>
                </c:pt>
                <c:pt idx="34291">
                  <c:v>0.31447209313547619</c:v>
                </c:pt>
                <c:pt idx="34292">
                  <c:v>0.3144907646288489</c:v>
                </c:pt>
                <c:pt idx="34293">
                  <c:v>0.31450943577360307</c:v>
                </c:pt>
                <c:pt idx="34294">
                  <c:v>0.31452773315724608</c:v>
                </c:pt>
                <c:pt idx="34295">
                  <c:v>0.31454677701731004</c:v>
                </c:pt>
                <c:pt idx="34296">
                  <c:v>0.31456507371772452</c:v>
                </c:pt>
                <c:pt idx="34297">
                  <c:v>0.3145826232994946</c:v>
                </c:pt>
                <c:pt idx="34298">
                  <c:v>0.31460017257328132</c:v>
                </c:pt>
                <c:pt idx="34299">
                  <c:v>0.31461846829676876</c:v>
                </c:pt>
                <c:pt idx="34300">
                  <c:v>0.3146371370573236</c:v>
                </c:pt>
                <c:pt idx="34301">
                  <c:v>0.31465729892727085</c:v>
                </c:pt>
                <c:pt idx="34302">
                  <c:v>0.31467596696292743</c:v>
                </c:pt>
                <c:pt idx="34303">
                  <c:v>0.31469314124794551</c:v>
                </c:pt>
                <c:pt idx="34304">
                  <c:v>0.31470994189353835</c:v>
                </c:pt>
                <c:pt idx="34305">
                  <c:v>0.31472674225687503</c:v>
                </c:pt>
                <c:pt idx="34306">
                  <c:v>0.3147439156698934</c:v>
                </c:pt>
                <c:pt idx="34307">
                  <c:v>0.31476183543860908</c:v>
                </c:pt>
                <c:pt idx="34308">
                  <c:v>0.31477938156766327</c:v>
                </c:pt>
                <c:pt idx="34309">
                  <c:v>0.31479618076443772</c:v>
                </c:pt>
                <c:pt idx="34310">
                  <c:v>0.31481372629088</c:v>
                </c:pt>
                <c:pt idx="34311">
                  <c:v>0.31483052491070551</c:v>
                </c:pt>
                <c:pt idx="34312">
                  <c:v>0.31484471019213234</c:v>
                </c:pt>
                <c:pt idx="34313">
                  <c:v>0.31486113500345275</c:v>
                </c:pt>
                <c:pt idx="34314">
                  <c:v>0.31488166563824038</c:v>
                </c:pt>
                <c:pt idx="34315">
                  <c:v>0.31490368894150877</c:v>
                </c:pt>
                <c:pt idx="34316">
                  <c:v>0.3149249652314926</c:v>
                </c:pt>
                <c:pt idx="34317">
                  <c:v>0.31494698758119183</c:v>
                </c:pt>
                <c:pt idx="34318">
                  <c:v>0.31496676995640299</c:v>
                </c:pt>
                <c:pt idx="34319">
                  <c:v>0.31498356600552407</c:v>
                </c:pt>
                <c:pt idx="34320">
                  <c:v>0.31500148148031432</c:v>
                </c:pt>
                <c:pt idx="34321">
                  <c:v>0.31502088954914559</c:v>
                </c:pt>
                <c:pt idx="34322">
                  <c:v>0.31503843113343061</c:v>
                </c:pt>
                <c:pt idx="34323">
                  <c:v>0.31505373311524293</c:v>
                </c:pt>
                <c:pt idx="34324">
                  <c:v>0.31507015449378789</c:v>
                </c:pt>
                <c:pt idx="34325">
                  <c:v>0.31508769521391738</c:v>
                </c:pt>
                <c:pt idx="34326">
                  <c:v>0.31510448923211243</c:v>
                </c:pt>
                <c:pt idx="34327">
                  <c:v>0.31512128296827308</c:v>
                </c:pt>
                <c:pt idx="34328">
                  <c:v>0.31513919597599038</c:v>
                </c:pt>
                <c:pt idx="34329">
                  <c:v>0.31515748184040238</c:v>
                </c:pt>
                <c:pt idx="34330">
                  <c:v>0.31517614054104781</c:v>
                </c:pt>
                <c:pt idx="34331">
                  <c:v>0.31519405256613664</c:v>
                </c:pt>
                <c:pt idx="34332">
                  <c:v>0.31521009848283432</c:v>
                </c:pt>
                <c:pt idx="34333">
                  <c:v>0.31522614414206412</c:v>
                </c:pt>
                <c:pt idx="34334">
                  <c:v>0.31524293583532542</c:v>
                </c:pt>
                <c:pt idx="34335">
                  <c:v>0.31526121980288008</c:v>
                </c:pt>
                <c:pt idx="34336">
                  <c:v>0.31528024969978158</c:v>
                </c:pt>
                <c:pt idx="34337">
                  <c:v>0.31529853298510918</c:v>
                </c:pt>
                <c:pt idx="34338">
                  <c:v>0.3153156965814205</c:v>
                </c:pt>
                <c:pt idx="34339">
                  <c:v>0.31533435233024615</c:v>
                </c:pt>
                <c:pt idx="34340">
                  <c:v>0.31535338083550712</c:v>
                </c:pt>
                <c:pt idx="34341">
                  <c:v>0.31537091658838923</c:v>
                </c:pt>
                <c:pt idx="34342">
                  <c:v>0.31538695966741498</c:v>
                </c:pt>
                <c:pt idx="34343">
                  <c:v>0.31540188323078894</c:v>
                </c:pt>
                <c:pt idx="34344">
                  <c:v>0.31541643349065146</c:v>
                </c:pt>
                <c:pt idx="34345">
                  <c:v>0.31543172968941552</c:v>
                </c:pt>
                <c:pt idx="34346">
                  <c:v>0.31544814486195938</c:v>
                </c:pt>
                <c:pt idx="34347">
                  <c:v>0.31546530589060751</c:v>
                </c:pt>
                <c:pt idx="34348">
                  <c:v>0.31548246662475909</c:v>
                </c:pt>
                <c:pt idx="34349">
                  <c:v>0.31549925401451917</c:v>
                </c:pt>
                <c:pt idx="34350">
                  <c:v>0.31551678720961535</c:v>
                </c:pt>
                <c:pt idx="34351">
                  <c:v>0.31553432009730187</c:v>
                </c:pt>
                <c:pt idx="34352">
                  <c:v>0.31555222570787678</c:v>
                </c:pt>
                <c:pt idx="34353">
                  <c:v>0.3155708770446376</c:v>
                </c:pt>
                <c:pt idx="34354">
                  <c:v>0.31559102009761558</c:v>
                </c:pt>
                <c:pt idx="34355">
                  <c:v>0.31561078973656143</c:v>
                </c:pt>
                <c:pt idx="34356">
                  <c:v>0.31562794797430654</c:v>
                </c:pt>
                <c:pt idx="34357">
                  <c:v>0.31564473292201317</c:v>
                </c:pt>
                <c:pt idx="34358">
                  <c:v>0.31566300954466553</c:v>
                </c:pt>
                <c:pt idx="34359">
                  <c:v>0.31568240477888415</c:v>
                </c:pt>
                <c:pt idx="34360">
                  <c:v>0.31570217261128747</c:v>
                </c:pt>
                <c:pt idx="34361">
                  <c:v>0.31572119411883198</c:v>
                </c:pt>
                <c:pt idx="34362">
                  <c:v>0.31573909638365577</c:v>
                </c:pt>
                <c:pt idx="34363">
                  <c:v>0.31575476060247787</c:v>
                </c:pt>
                <c:pt idx="34364">
                  <c:v>0.31576930572882572</c:v>
                </c:pt>
                <c:pt idx="34365">
                  <c:v>0.31578459653097957</c:v>
                </c:pt>
                <c:pt idx="34366">
                  <c:v>0.31579839534685522</c:v>
                </c:pt>
                <c:pt idx="34367">
                  <c:v>0.31581182103900596</c:v>
                </c:pt>
                <c:pt idx="34368">
                  <c:v>0.31582822997352189</c:v>
                </c:pt>
                <c:pt idx="34369">
                  <c:v>0.31584650324280628</c:v>
                </c:pt>
                <c:pt idx="34370">
                  <c:v>0.31586477617818393</c:v>
                </c:pt>
                <c:pt idx="34371">
                  <c:v>0.31588304877966772</c:v>
                </c:pt>
                <c:pt idx="34372">
                  <c:v>0.31590169394721374</c:v>
                </c:pt>
                <c:pt idx="34373">
                  <c:v>0.31591996587413257</c:v>
                </c:pt>
                <c:pt idx="34374">
                  <c:v>0.31593823746719368</c:v>
                </c:pt>
                <c:pt idx="34375">
                  <c:v>0.31595539008748091</c:v>
                </c:pt>
                <c:pt idx="34376">
                  <c:v>0.31597067804454243</c:v>
                </c:pt>
                <c:pt idx="34377">
                  <c:v>0.31598559289936512</c:v>
                </c:pt>
                <c:pt idx="34378">
                  <c:v>0.31600088039469776</c:v>
                </c:pt>
                <c:pt idx="34379">
                  <c:v>0.31601654051344608</c:v>
                </c:pt>
                <c:pt idx="34380">
                  <c:v>0.31603369179069463</c:v>
                </c:pt>
                <c:pt idx="34381">
                  <c:v>0.31605233414971423</c:v>
                </c:pt>
                <c:pt idx="34382">
                  <c:v>0.31607209467084113</c:v>
                </c:pt>
                <c:pt idx="34383">
                  <c:v>0.31609334611626583</c:v>
                </c:pt>
                <c:pt idx="34384">
                  <c:v>0.31611496993049948</c:v>
                </c:pt>
                <c:pt idx="34385">
                  <c:v>0.31613361077437768</c:v>
                </c:pt>
                <c:pt idx="34386">
                  <c:v>0.31615113285079627</c:v>
                </c:pt>
                <c:pt idx="34387">
                  <c:v>0.31616828181979018</c:v>
                </c:pt>
                <c:pt idx="34388">
                  <c:v>0.31618393931725269</c:v>
                </c:pt>
                <c:pt idx="34389">
                  <c:v>0.31619885099167688</c:v>
                </c:pt>
                <c:pt idx="34390">
                  <c:v>0.31621525357672459</c:v>
                </c:pt>
                <c:pt idx="34391">
                  <c:v>0.31623351977525532</c:v>
                </c:pt>
                <c:pt idx="34392">
                  <c:v>0.31625178564013789</c:v>
                </c:pt>
                <c:pt idx="34393">
                  <c:v>0.31626893288314151</c:v>
                </c:pt>
                <c:pt idx="34394">
                  <c:v>0.31628682534497377</c:v>
                </c:pt>
                <c:pt idx="34395">
                  <c:v>0.3163050902362185</c:v>
                </c:pt>
                <c:pt idx="34396">
                  <c:v>0.31632260930824552</c:v>
                </c:pt>
                <c:pt idx="34397">
                  <c:v>0.31634087354591772</c:v>
                </c:pt>
                <c:pt idx="34398">
                  <c:v>0.31635913745001382</c:v>
                </c:pt>
                <c:pt idx="34399">
                  <c:v>0.31637665557521738</c:v>
                </c:pt>
                <c:pt idx="34400">
                  <c:v>0.31639454610974604</c:v>
                </c:pt>
                <c:pt idx="34401">
                  <c:v>0.31641131819518137</c:v>
                </c:pt>
                <c:pt idx="34402">
                  <c:v>0.31642659918367616</c:v>
                </c:pt>
                <c:pt idx="34403">
                  <c:v>0.31644374342939602</c:v>
                </c:pt>
                <c:pt idx="34404">
                  <c:v>0.31646200545480102</c:v>
                </c:pt>
                <c:pt idx="34405">
                  <c:v>0.3164798944624535</c:v>
                </c:pt>
                <c:pt idx="34406">
                  <c:v>0.31649666511649266</c:v>
                </c:pt>
                <c:pt idx="34407">
                  <c:v>0.31651343548928146</c:v>
                </c:pt>
                <c:pt idx="34408">
                  <c:v>0.31653020558082973</c:v>
                </c:pt>
                <c:pt idx="34409">
                  <c:v>0.3165451120927768</c:v>
                </c:pt>
                <c:pt idx="34410">
                  <c:v>0.31656039103692035</c:v>
                </c:pt>
                <c:pt idx="34411">
                  <c:v>0.31657604239618486</c:v>
                </c:pt>
                <c:pt idx="34412">
                  <c:v>0.31659355672206568</c:v>
                </c:pt>
                <c:pt idx="34413">
                  <c:v>0.31661256128185711</c:v>
                </c:pt>
                <c:pt idx="34414">
                  <c:v>0.31663119285260632</c:v>
                </c:pt>
                <c:pt idx="34415">
                  <c:v>0.31664870621259888</c:v>
                </c:pt>
                <c:pt idx="34416">
                  <c:v>0.31666472880519997</c:v>
                </c:pt>
                <c:pt idx="34417">
                  <c:v>0.31667926070206226</c:v>
                </c:pt>
                <c:pt idx="34418">
                  <c:v>0.31669379238775097</c:v>
                </c:pt>
                <c:pt idx="34419">
                  <c:v>0.31671093205329648</c:v>
                </c:pt>
                <c:pt idx="34420">
                  <c:v>0.31673030697365534</c:v>
                </c:pt>
                <c:pt idx="34421">
                  <c:v>0.3167500541023579</c:v>
                </c:pt>
                <c:pt idx="34422">
                  <c:v>0.31677017341734853</c:v>
                </c:pt>
                <c:pt idx="34423">
                  <c:v>0.31679141003292527</c:v>
                </c:pt>
                <c:pt idx="34424">
                  <c:v>0.31681190107657065</c:v>
                </c:pt>
                <c:pt idx="34425">
                  <c:v>0.31683201914729303</c:v>
                </c:pt>
                <c:pt idx="34426">
                  <c:v>0.31685027408343758</c:v>
                </c:pt>
                <c:pt idx="34427">
                  <c:v>0.31686778360703577</c:v>
                </c:pt>
                <c:pt idx="34428">
                  <c:v>0.31688752802118292</c:v>
                </c:pt>
                <c:pt idx="34429">
                  <c:v>0.31690764457050991</c:v>
                </c:pt>
                <c:pt idx="34430">
                  <c:v>0.31692627064425777</c:v>
                </c:pt>
                <c:pt idx="34431">
                  <c:v>0.31694526888207813</c:v>
                </c:pt>
                <c:pt idx="34432">
                  <c:v>0.31696463926275559</c:v>
                </c:pt>
                <c:pt idx="34433">
                  <c:v>0.31698289177811095</c:v>
                </c:pt>
                <c:pt idx="34434">
                  <c:v>0.31699779154366314</c:v>
                </c:pt>
                <c:pt idx="34435">
                  <c:v>0.31701343605856591</c:v>
                </c:pt>
                <c:pt idx="34436">
                  <c:v>0.31703280511887694</c:v>
                </c:pt>
                <c:pt idx="34437">
                  <c:v>0.31705329121673181</c:v>
                </c:pt>
                <c:pt idx="34438">
                  <c:v>0.31707377689491612</c:v>
                </c:pt>
                <c:pt idx="34439">
                  <c:v>0.31709202741836146</c:v>
                </c:pt>
                <c:pt idx="34440">
                  <c:v>0.31711027760873234</c:v>
                </c:pt>
                <c:pt idx="34441">
                  <c:v>0.31712889990863929</c:v>
                </c:pt>
                <c:pt idx="34442">
                  <c:v>0.3171445423725659</c:v>
                </c:pt>
                <c:pt idx="34443">
                  <c:v>0.31715795000404073</c:v>
                </c:pt>
                <c:pt idx="34444">
                  <c:v>0.31717210230891157</c:v>
                </c:pt>
                <c:pt idx="34445">
                  <c:v>0.317188861358287</c:v>
                </c:pt>
                <c:pt idx="34446">
                  <c:v>0.31720859943402213</c:v>
                </c:pt>
                <c:pt idx="34447">
                  <c:v>0.31722982674105382</c:v>
                </c:pt>
                <c:pt idx="34448">
                  <c:v>0.31724993640575927</c:v>
                </c:pt>
                <c:pt idx="34449">
                  <c:v>0.31726743893291998</c:v>
                </c:pt>
                <c:pt idx="34450">
                  <c:v>0.31728531353809658</c:v>
                </c:pt>
                <c:pt idx="34451">
                  <c:v>0.31730430495602457</c:v>
                </c:pt>
                <c:pt idx="34452">
                  <c:v>0.31732292364308029</c:v>
                </c:pt>
                <c:pt idx="34453">
                  <c:v>0.31734079725652553</c:v>
                </c:pt>
                <c:pt idx="34454">
                  <c:v>0.31735867055051092</c:v>
                </c:pt>
                <c:pt idx="34455">
                  <c:v>0.31737654352504746</c:v>
                </c:pt>
                <c:pt idx="34456">
                  <c:v>0.31739478852373032</c:v>
                </c:pt>
                <c:pt idx="34457">
                  <c:v>0.31741377786270686</c:v>
                </c:pt>
                <c:pt idx="34458">
                  <c:v>0.31743351149956617</c:v>
                </c:pt>
                <c:pt idx="34459">
                  <c:v>0.31745287242519776</c:v>
                </c:pt>
                <c:pt idx="34460">
                  <c:v>0.31747111603132605</c:v>
                </c:pt>
                <c:pt idx="34461">
                  <c:v>0.3174886146877467</c:v>
                </c:pt>
                <c:pt idx="34462">
                  <c:v>0.31750722994354486</c:v>
                </c:pt>
                <c:pt idx="34463">
                  <c:v>0.31752658944198547</c:v>
                </c:pt>
                <c:pt idx="34464">
                  <c:v>0.31754669313983813</c:v>
                </c:pt>
                <c:pt idx="34465">
                  <c:v>0.3175667964335398</c:v>
                </c:pt>
                <c:pt idx="34466">
                  <c:v>0.31758838840996262</c:v>
                </c:pt>
                <c:pt idx="34467">
                  <c:v>0.31761109670975396</c:v>
                </c:pt>
                <c:pt idx="34468">
                  <c:v>0.31763305998455332</c:v>
                </c:pt>
                <c:pt idx="34469">
                  <c:v>0.31765316154208978</c:v>
                </c:pt>
                <c:pt idx="34470">
                  <c:v>0.31767251821560144</c:v>
                </c:pt>
                <c:pt idx="34471">
                  <c:v>0.31769187451443931</c:v>
                </c:pt>
                <c:pt idx="34472">
                  <c:v>0.31771048598692386</c:v>
                </c:pt>
                <c:pt idx="34473">
                  <c:v>0.31772872489390014</c:v>
                </c:pt>
                <c:pt idx="34474">
                  <c:v>0.31774808010482603</c:v>
                </c:pt>
                <c:pt idx="34475">
                  <c:v>0.31776780714585445</c:v>
                </c:pt>
                <c:pt idx="34476">
                  <c:v>0.31778641720518735</c:v>
                </c:pt>
                <c:pt idx="34477">
                  <c:v>0.31780391034517858</c:v>
                </c:pt>
                <c:pt idx="34478">
                  <c:v>0.31782214754829174</c:v>
                </c:pt>
                <c:pt idx="34479">
                  <c:v>0.31784112877381326</c:v>
                </c:pt>
                <c:pt idx="34480">
                  <c:v>0.31785936529818543</c:v>
                </c:pt>
                <c:pt idx="34481">
                  <c:v>0.31787760148999283</c:v>
                </c:pt>
                <c:pt idx="34482">
                  <c:v>0.3178969538196233</c:v>
                </c:pt>
                <c:pt idx="34483">
                  <c:v>0.31791742222227154</c:v>
                </c:pt>
                <c:pt idx="34484">
                  <c:v>0.31793826234725359</c:v>
                </c:pt>
                <c:pt idx="34485">
                  <c:v>0.31795947417131998</c:v>
                </c:pt>
                <c:pt idx="34486">
                  <c:v>0.31798105767081014</c:v>
                </c:pt>
                <c:pt idx="34487">
                  <c:v>0.31800487340549527</c:v>
                </c:pt>
                <c:pt idx="34488">
                  <c:v>0.31802868857300454</c:v>
                </c:pt>
                <c:pt idx="34489">
                  <c:v>0.31805027057867308</c:v>
                </c:pt>
                <c:pt idx="34490">
                  <c:v>0.31806999165933686</c:v>
                </c:pt>
                <c:pt idx="34491">
                  <c:v>0.31808896818110105</c:v>
                </c:pt>
                <c:pt idx="34492">
                  <c:v>0.31810906057635296</c:v>
                </c:pt>
                <c:pt idx="34493">
                  <c:v>0.31813064084752107</c:v>
                </c:pt>
                <c:pt idx="34494">
                  <c:v>0.31815333683715918</c:v>
                </c:pt>
                <c:pt idx="34495">
                  <c:v>0.31817528820594926</c:v>
                </c:pt>
                <c:pt idx="34496">
                  <c:v>0.31819575091238805</c:v>
                </c:pt>
                <c:pt idx="34497">
                  <c:v>0.31821360893220241</c:v>
                </c:pt>
                <c:pt idx="34498">
                  <c:v>0.31822923443793855</c:v>
                </c:pt>
                <c:pt idx="34499">
                  <c:v>0.31824671983344888</c:v>
                </c:pt>
                <c:pt idx="34500">
                  <c:v>0.31826718107827062</c:v>
                </c:pt>
                <c:pt idx="34501">
                  <c:v>0.31828950195878575</c:v>
                </c:pt>
                <c:pt idx="34502">
                  <c:v>0.31831293834712793</c:v>
                </c:pt>
                <c:pt idx="34503">
                  <c:v>0.31833339823709511</c:v>
                </c:pt>
                <c:pt idx="34504">
                  <c:v>0.31835050982361146</c:v>
                </c:pt>
                <c:pt idx="34505">
                  <c:v>0.31836799309872027</c:v>
                </c:pt>
                <c:pt idx="34506">
                  <c:v>0.31838584804292203</c:v>
                </c:pt>
                <c:pt idx="34507">
                  <c:v>0.31840519053939137</c:v>
                </c:pt>
                <c:pt idx="34508">
                  <c:v>0.31842750833966132</c:v>
                </c:pt>
                <c:pt idx="34509">
                  <c:v>0.31845094149389302</c:v>
                </c:pt>
                <c:pt idx="34510">
                  <c:v>0.3184728863308971</c:v>
                </c:pt>
                <c:pt idx="34511">
                  <c:v>0.31849334294864101</c:v>
                </c:pt>
                <c:pt idx="34512">
                  <c:v>0.31851491492857414</c:v>
                </c:pt>
                <c:pt idx="34513">
                  <c:v>0.31853574260558193</c:v>
                </c:pt>
                <c:pt idx="34514">
                  <c:v>0.31855433837920988</c:v>
                </c:pt>
                <c:pt idx="34515">
                  <c:v>0.31857181809112184</c:v>
                </c:pt>
                <c:pt idx="34516">
                  <c:v>0.3185904131939164</c:v>
                </c:pt>
                <c:pt idx="34517">
                  <c:v>0.3186123549704834</c:v>
                </c:pt>
                <c:pt idx="34518">
                  <c:v>0.31863689943817985</c:v>
                </c:pt>
                <c:pt idx="34519">
                  <c:v>0.31866144330346091</c:v>
                </c:pt>
                <c:pt idx="34520">
                  <c:v>0.31868338352157338</c:v>
                </c:pt>
                <c:pt idx="34521">
                  <c:v>0.31870234840697276</c:v>
                </c:pt>
                <c:pt idx="34522">
                  <c:v>0.3187205692325969</c:v>
                </c:pt>
                <c:pt idx="34523">
                  <c:v>0.31873916156957932</c:v>
                </c:pt>
                <c:pt idx="34524">
                  <c:v>0.31875775356089348</c:v>
                </c:pt>
                <c:pt idx="34525">
                  <c:v>0.31877597337702696</c:v>
                </c:pt>
                <c:pt idx="34526">
                  <c:v>0.31879382103831377</c:v>
                </c:pt>
                <c:pt idx="34527">
                  <c:v>0.31881315564525348</c:v>
                </c:pt>
                <c:pt idx="34528">
                  <c:v>0.31883434891955015</c:v>
                </c:pt>
                <c:pt idx="34529">
                  <c:v>0.31885628534444616</c:v>
                </c:pt>
                <c:pt idx="34530">
                  <c:v>0.31887784949649717</c:v>
                </c:pt>
                <c:pt idx="34531">
                  <c:v>0.31889829783182705</c:v>
                </c:pt>
                <c:pt idx="34532">
                  <c:v>0.31891837397245043</c:v>
                </c:pt>
                <c:pt idx="34533">
                  <c:v>0.31893770617137984</c:v>
                </c:pt>
                <c:pt idx="34534">
                  <c:v>0.3189574097587905</c:v>
                </c:pt>
                <c:pt idx="34535">
                  <c:v>0.31897785646732646</c:v>
                </c:pt>
                <c:pt idx="34536">
                  <c:v>0.31899830275780355</c:v>
                </c:pt>
                <c:pt idx="34537">
                  <c:v>0.31902060732518511</c:v>
                </c:pt>
                <c:pt idx="34538">
                  <c:v>0.31904291139508412</c:v>
                </c:pt>
                <c:pt idx="34539">
                  <c:v>0.31906521496752188</c:v>
                </c:pt>
                <c:pt idx="34540">
                  <c:v>0.31908751804252239</c:v>
                </c:pt>
                <c:pt idx="34541">
                  <c:v>0.31910907720886766</c:v>
                </c:pt>
                <c:pt idx="34542">
                  <c:v>0.31912952081657031</c:v>
                </c:pt>
                <c:pt idx="34543">
                  <c:v>0.31914996400634038</c:v>
                </c:pt>
                <c:pt idx="34544">
                  <c:v>0.31917115014384262</c:v>
                </c:pt>
                <c:pt idx="34545">
                  <c:v>0.31919270750724427</c:v>
                </c:pt>
                <c:pt idx="34546">
                  <c:v>0.31921277773818624</c:v>
                </c:pt>
                <c:pt idx="34547">
                  <c:v>0.31923136092619925</c:v>
                </c:pt>
                <c:pt idx="34548">
                  <c:v>0.31925031542221582</c:v>
                </c:pt>
                <c:pt idx="34549">
                  <c:v>0.31927187107910887</c:v>
                </c:pt>
                <c:pt idx="34550">
                  <c:v>0.3192949128192219</c:v>
                </c:pt>
                <c:pt idx="34551">
                  <c:v>0.3193179540284255</c:v>
                </c:pt>
                <c:pt idx="34552">
                  <c:v>0.31934025146734263</c:v>
                </c:pt>
                <c:pt idx="34553">
                  <c:v>0.31936217679747347</c:v>
                </c:pt>
                <c:pt idx="34554">
                  <c:v>0.3193822436274501</c:v>
                </c:pt>
                <c:pt idx="34555">
                  <c:v>0.31940231005475694</c:v>
                </c:pt>
                <c:pt idx="34556">
                  <c:v>0.3194227476686628</c:v>
                </c:pt>
                <c:pt idx="34557">
                  <c:v>0.31944244170142677</c:v>
                </c:pt>
                <c:pt idx="34558">
                  <c:v>0.31946139219697356</c:v>
                </c:pt>
                <c:pt idx="34559">
                  <c:v>0.31947959919756613</c:v>
                </c:pt>
                <c:pt idx="34560">
                  <c:v>0.31949854898897939</c:v>
                </c:pt>
                <c:pt idx="34561">
                  <c:v>0.31951972774267762</c:v>
                </c:pt>
                <c:pt idx="34562">
                  <c:v>0.31954202068306092</c:v>
                </c:pt>
                <c:pt idx="34563">
                  <c:v>0.31956542773560748</c:v>
                </c:pt>
                <c:pt idx="34564">
                  <c:v>0.31959032034906015</c:v>
                </c:pt>
                <c:pt idx="34565">
                  <c:v>0.31961446930726628</c:v>
                </c:pt>
                <c:pt idx="34566">
                  <c:v>0.31963713164530261</c:v>
                </c:pt>
                <c:pt idx="34567">
                  <c:v>0.31965830746422758</c:v>
                </c:pt>
                <c:pt idx="34568">
                  <c:v>0.31967948283474645</c:v>
                </c:pt>
                <c:pt idx="34569">
                  <c:v>0.31970065775687806</c:v>
                </c:pt>
                <c:pt idx="34570">
                  <c:v>0.31972220370863608</c:v>
                </c:pt>
                <c:pt idx="34571">
                  <c:v>0.31974300625605706</c:v>
                </c:pt>
                <c:pt idx="34572">
                  <c:v>0.3197626939827109</c:v>
                </c:pt>
                <c:pt idx="34573">
                  <c:v>0.31978423859789473</c:v>
                </c:pt>
                <c:pt idx="34574">
                  <c:v>0.31980615419572805</c:v>
                </c:pt>
                <c:pt idx="34575">
                  <c:v>0.31982769787461002</c:v>
                </c:pt>
                <c:pt idx="34576">
                  <c:v>0.31985072681121213</c:v>
                </c:pt>
                <c:pt idx="34577">
                  <c:v>0.31987449806048196</c:v>
                </c:pt>
                <c:pt idx="34578">
                  <c:v>0.31989678309348307</c:v>
                </c:pt>
                <c:pt idx="34579">
                  <c:v>0.31991832481999388</c:v>
                </c:pt>
                <c:pt idx="34580">
                  <c:v>0.31993912328803831</c:v>
                </c:pt>
                <c:pt idx="34581">
                  <c:v>0.31996103549178107</c:v>
                </c:pt>
                <c:pt idx="34582">
                  <c:v>0.31998368997726878</c:v>
                </c:pt>
                <c:pt idx="34583">
                  <c:v>0.32000708669404176</c:v>
                </c:pt>
                <c:pt idx="34584">
                  <c:v>0.3200308542267758</c:v>
                </c:pt>
                <c:pt idx="34585">
                  <c:v>0.32005424984009956</c:v>
                </c:pt>
                <c:pt idx="34586">
                  <c:v>0.32007615952133839</c:v>
                </c:pt>
                <c:pt idx="34587">
                  <c:v>0.32009658336814889</c:v>
                </c:pt>
                <c:pt idx="34588">
                  <c:v>0.32011403614307526</c:v>
                </c:pt>
                <c:pt idx="34589">
                  <c:v>0.32013148861340762</c:v>
                </c:pt>
                <c:pt idx="34590">
                  <c:v>0.32015302528460443</c:v>
                </c:pt>
                <c:pt idx="34591">
                  <c:v>0.32017604673056732</c:v>
                </c:pt>
                <c:pt idx="34592">
                  <c:v>0.32019721114071881</c:v>
                </c:pt>
                <c:pt idx="34593">
                  <c:v>0.32021651863295497</c:v>
                </c:pt>
                <c:pt idx="34594">
                  <c:v>0.32023656832649222</c:v>
                </c:pt>
                <c:pt idx="34595">
                  <c:v>0.32025847401359908</c:v>
                </c:pt>
                <c:pt idx="34596">
                  <c:v>0.32028149303213588</c:v>
                </c:pt>
                <c:pt idx="34597">
                  <c:v>0.32030451152081041</c:v>
                </c:pt>
                <c:pt idx="34598">
                  <c:v>0.32032827198562591</c:v>
                </c:pt>
                <c:pt idx="34599">
                  <c:v>0.32035054690866654</c:v>
                </c:pt>
                <c:pt idx="34600">
                  <c:v>0.32037170762598605</c:v>
                </c:pt>
                <c:pt idx="34601">
                  <c:v>0.32039323912434137</c:v>
                </c:pt>
                <c:pt idx="34602">
                  <c:v>0.32041625504096266</c:v>
                </c:pt>
                <c:pt idx="34603">
                  <c:v>0.32043964163944044</c:v>
                </c:pt>
                <c:pt idx="34604">
                  <c:v>0.32046117167513982</c:v>
                </c:pt>
                <c:pt idx="34605">
                  <c:v>0.32048158766011464</c:v>
                </c:pt>
                <c:pt idx="34606">
                  <c:v>0.32050088966258689</c:v>
                </c:pt>
                <c:pt idx="34607">
                  <c:v>0.32052093365543993</c:v>
                </c:pt>
                <c:pt idx="34608">
                  <c:v>0.32054209076759871</c:v>
                </c:pt>
                <c:pt idx="34609">
                  <c:v>0.32056250510061418</c:v>
                </c:pt>
                <c:pt idx="34610">
                  <c:v>0.32058254785849827</c:v>
                </c:pt>
                <c:pt idx="34611">
                  <c:v>0.32060444596807958</c:v>
                </c:pt>
                <c:pt idx="34612">
                  <c:v>0.32062708588228678</c:v>
                </c:pt>
                <c:pt idx="34613">
                  <c:v>0.32064935415033924</c:v>
                </c:pt>
                <c:pt idx="34614">
                  <c:v>0.3206712507970545</c:v>
                </c:pt>
                <c:pt idx="34615">
                  <c:v>0.32069203361144882</c:v>
                </c:pt>
                <c:pt idx="34616">
                  <c:v>0.32071244488374206</c:v>
                </c:pt>
                <c:pt idx="34617">
                  <c:v>0.32073359794450712</c:v>
                </c:pt>
                <c:pt idx="34618">
                  <c:v>0.32075437946320651</c:v>
                </c:pt>
                <c:pt idx="34619">
                  <c:v>0.32077404728848186</c:v>
                </c:pt>
                <c:pt idx="34620">
                  <c:v>0.32079371472694101</c:v>
                </c:pt>
                <c:pt idx="34621">
                  <c:v>0.32081449499637338</c:v>
                </c:pt>
                <c:pt idx="34622">
                  <c:v>0.32083750121955801</c:v>
                </c:pt>
                <c:pt idx="34623">
                  <c:v>0.32085939374691524</c:v>
                </c:pt>
                <c:pt idx="34624">
                  <c:v>0.32087980160349588</c:v>
                </c:pt>
                <c:pt idx="34625">
                  <c:v>0.32089946696216914</c:v>
                </c:pt>
                <c:pt idx="34626">
                  <c:v>0.32091950296761396</c:v>
                </c:pt>
                <c:pt idx="34627">
                  <c:v>0.3209406516489664</c:v>
                </c:pt>
                <c:pt idx="34628">
                  <c:v>0.32096217090072066</c:v>
                </c:pt>
                <c:pt idx="34629">
                  <c:v>0.32098294766991919</c:v>
                </c:pt>
                <c:pt idx="34630">
                  <c:v>0.32100372400745197</c:v>
                </c:pt>
                <c:pt idx="34631">
                  <c:v>0.32102487090773496</c:v>
                </c:pt>
                <c:pt idx="34632">
                  <c:v>0.32104713031966414</c:v>
                </c:pt>
                <c:pt idx="34633">
                  <c:v>0.32106938923612288</c:v>
                </c:pt>
                <c:pt idx="34634">
                  <c:v>0.32109164765713366</c:v>
                </c:pt>
                <c:pt idx="34635">
                  <c:v>0.32111390558271857</c:v>
                </c:pt>
                <c:pt idx="34636">
                  <c:v>0.32113430824597144</c:v>
                </c:pt>
                <c:pt idx="34637">
                  <c:v>0.32115322670721841</c:v>
                </c:pt>
                <c:pt idx="34638">
                  <c:v>0.32117362856823978</c:v>
                </c:pt>
                <c:pt idx="34639">
                  <c:v>0.32119477187591122</c:v>
                </c:pt>
                <c:pt idx="34640">
                  <c:v>0.32121591473655181</c:v>
                </c:pt>
                <c:pt idx="34641">
                  <c:v>0.32123594440271325</c:v>
                </c:pt>
                <c:pt idx="34642">
                  <c:v>0.32125634457622693</c:v>
                </c:pt>
                <c:pt idx="34643">
                  <c:v>0.32127859883634263</c:v>
                </c:pt>
                <c:pt idx="34644">
                  <c:v>0.32130159438485117</c:v>
                </c:pt>
                <c:pt idx="34645">
                  <c:v>0.32132310587087259</c:v>
                </c:pt>
                <c:pt idx="34646">
                  <c:v>0.32134498776981452</c:v>
                </c:pt>
                <c:pt idx="34647">
                  <c:v>0.32136575658691902</c:v>
                </c:pt>
                <c:pt idx="34648">
                  <c:v>0.32138541239152935</c:v>
                </c:pt>
                <c:pt idx="34649">
                  <c:v>0.32140543866303117</c:v>
                </c:pt>
                <c:pt idx="34650">
                  <c:v>0.32142435199565261</c:v>
                </c:pt>
                <c:pt idx="34651">
                  <c:v>0.32144326497056541</c:v>
                </c:pt>
                <c:pt idx="34652">
                  <c:v>0.32146366091518458</c:v>
                </c:pt>
                <c:pt idx="34653">
                  <c:v>0.3214833147955195</c:v>
                </c:pt>
                <c:pt idx="34654">
                  <c:v>0.32150111420287397</c:v>
                </c:pt>
                <c:pt idx="34655">
                  <c:v>0.32151965491531231</c:v>
                </c:pt>
                <c:pt idx="34656">
                  <c:v>0.32154079090818483</c:v>
                </c:pt>
                <c:pt idx="34657">
                  <c:v>0.32156600519252326</c:v>
                </c:pt>
                <c:pt idx="34658">
                  <c:v>0.32158973570291588</c:v>
                </c:pt>
                <c:pt idx="34659">
                  <c:v>0.32160975788304252</c:v>
                </c:pt>
                <c:pt idx="34660">
                  <c:v>0.3216286673517374</c:v>
                </c:pt>
                <c:pt idx="34661">
                  <c:v>0.32164720569942207</c:v>
                </c:pt>
                <c:pt idx="34662">
                  <c:v>0.32166537294673031</c:v>
                </c:pt>
                <c:pt idx="34663">
                  <c:v>0.32168502286307982</c:v>
                </c:pt>
                <c:pt idx="34664">
                  <c:v>0.32170726758542784</c:v>
                </c:pt>
                <c:pt idx="34665">
                  <c:v>0.32172988254589258</c:v>
                </c:pt>
                <c:pt idx="34666">
                  <c:v>0.32175138482087112</c:v>
                </c:pt>
                <c:pt idx="34667">
                  <c:v>0.32177288663351178</c:v>
                </c:pt>
                <c:pt idx="34668">
                  <c:v>0.32179475869271668</c:v>
                </c:pt>
                <c:pt idx="34669">
                  <c:v>0.32181663027354601</c:v>
                </c:pt>
                <c:pt idx="34670">
                  <c:v>0.32183701860452585</c:v>
                </c:pt>
                <c:pt idx="34671">
                  <c:v>0.32185666514837558</c:v>
                </c:pt>
                <c:pt idx="34672">
                  <c:v>0.32187779401947758</c:v>
                </c:pt>
                <c:pt idx="34673">
                  <c:v>0.32189892244415935</c:v>
                </c:pt>
                <c:pt idx="34674">
                  <c:v>0.32191967976000219</c:v>
                </c:pt>
                <c:pt idx="34675">
                  <c:v>0.32193895402463374</c:v>
                </c:pt>
                <c:pt idx="34676">
                  <c:v>0.32195933986181502</c:v>
                </c:pt>
                <c:pt idx="34677">
                  <c:v>0.3219804665636507</c:v>
                </c:pt>
                <c:pt idx="34678">
                  <c:v>0.32200085155458996</c:v>
                </c:pt>
                <c:pt idx="34679">
                  <c:v>0.32202123612999006</c:v>
                </c:pt>
                <c:pt idx="34680">
                  <c:v>0.32204087905497097</c:v>
                </c:pt>
                <c:pt idx="34681">
                  <c:v>0.32205903915179007</c:v>
                </c:pt>
                <c:pt idx="34682">
                  <c:v>0.32207645771030113</c:v>
                </c:pt>
                <c:pt idx="34683">
                  <c:v>0.32209535835609204</c:v>
                </c:pt>
                <c:pt idx="34684">
                  <c:v>0.32211574100512186</c:v>
                </c:pt>
                <c:pt idx="34685">
                  <c:v>0.32213686440301031</c:v>
                </c:pt>
                <c:pt idx="34686">
                  <c:v>0.32215761678045562</c:v>
                </c:pt>
                <c:pt idx="34687">
                  <c:v>0.32217577475745013</c:v>
                </c:pt>
                <c:pt idx="34688">
                  <c:v>0.32219207959869112</c:v>
                </c:pt>
                <c:pt idx="34689">
                  <c:v>0.32220986639503385</c:v>
                </c:pt>
                <c:pt idx="34690">
                  <c:v>0.32222913506739681</c:v>
                </c:pt>
                <c:pt idx="34691">
                  <c:v>0.32224803282773468</c:v>
                </c:pt>
                <c:pt idx="34692">
                  <c:v>0.32226730076470278</c:v>
                </c:pt>
                <c:pt idx="34693">
                  <c:v>0.32228805043548758</c:v>
                </c:pt>
                <c:pt idx="34694">
                  <c:v>0.32230879967573323</c:v>
                </c:pt>
                <c:pt idx="34695">
                  <c:v>0.32232843695299196</c:v>
                </c:pt>
                <c:pt idx="34696">
                  <c:v>0.32234770334081547</c:v>
                </c:pt>
                <c:pt idx="34697">
                  <c:v>0.32236808084708723</c:v>
                </c:pt>
                <c:pt idx="34698">
                  <c:v>0.32238919891542933</c:v>
                </c:pt>
                <c:pt idx="34699">
                  <c:v>0.32241031653780816</c:v>
                </c:pt>
                <c:pt idx="34700">
                  <c:v>0.32242958134818733</c:v>
                </c:pt>
                <c:pt idx="34701">
                  <c:v>0.32244773438757152</c:v>
                </c:pt>
                <c:pt idx="34702">
                  <c:v>0.32246736893674716</c:v>
                </c:pt>
                <c:pt idx="34703">
                  <c:v>0.32248774400470348</c:v>
                </c:pt>
                <c:pt idx="34704">
                  <c:v>0.32250700732352888</c:v>
                </c:pt>
                <c:pt idx="34705">
                  <c:v>0.3225258998334834</c:v>
                </c:pt>
                <c:pt idx="34706">
                  <c:v>0.3225451624173219</c:v>
                </c:pt>
                <c:pt idx="34707">
                  <c:v>0.32256368378264416</c:v>
                </c:pt>
                <c:pt idx="34708">
                  <c:v>0.32258220480493088</c:v>
                </c:pt>
                <c:pt idx="34709">
                  <c:v>0.32260220712371862</c:v>
                </c:pt>
                <c:pt idx="34710">
                  <c:v>0.32262220904242211</c:v>
                </c:pt>
                <c:pt idx="34711">
                  <c:v>0.32264184016619829</c:v>
                </c:pt>
                <c:pt idx="34712">
                  <c:v>0.32266073012901764</c:v>
                </c:pt>
                <c:pt idx="34713">
                  <c:v>0.3226811012576476</c:v>
                </c:pt>
                <c:pt idx="34714">
                  <c:v>0.3227014719713025</c:v>
                </c:pt>
                <c:pt idx="34715">
                  <c:v>0.32272036080772326</c:v>
                </c:pt>
                <c:pt idx="34716">
                  <c:v>0.32273776785087255</c:v>
                </c:pt>
                <c:pt idx="34717">
                  <c:v>0.32275628564925518</c:v>
                </c:pt>
                <c:pt idx="34718">
                  <c:v>0.32277628448635987</c:v>
                </c:pt>
                <c:pt idx="34719">
                  <c:v>0.3227966532611769</c:v>
                </c:pt>
                <c:pt idx="34720">
                  <c:v>0.32281628096075077</c:v>
                </c:pt>
                <c:pt idx="34721">
                  <c:v>0.32283627859806735</c:v>
                </c:pt>
                <c:pt idx="34722">
                  <c:v>0.32285701646622955</c:v>
                </c:pt>
                <c:pt idx="34723">
                  <c:v>0.32287849451917888</c:v>
                </c:pt>
                <c:pt idx="34724">
                  <c:v>0.32289960181143407</c:v>
                </c:pt>
                <c:pt idx="34725">
                  <c:v>0.32291996807460926</c:v>
                </c:pt>
                <c:pt idx="34726">
                  <c:v>0.32293922306924416</c:v>
                </c:pt>
                <c:pt idx="34727">
                  <c:v>0.32295810741539882</c:v>
                </c:pt>
                <c:pt idx="34728">
                  <c:v>0.32297810221675144</c:v>
                </c:pt>
                <c:pt idx="34729">
                  <c:v>0.32299883714403366</c:v>
                </c:pt>
                <c:pt idx="34730">
                  <c:v>0.32301957164138756</c:v>
                </c:pt>
                <c:pt idx="34731">
                  <c:v>0.3230417866971978</c:v>
                </c:pt>
                <c:pt idx="34732">
                  <c:v>0.32306511197467308</c:v>
                </c:pt>
                <c:pt idx="34733">
                  <c:v>0.32308806647847726</c:v>
                </c:pt>
                <c:pt idx="34734">
                  <c:v>0.32311065023413038</c:v>
                </c:pt>
                <c:pt idx="34735">
                  <c:v>0.32313397390541843</c:v>
                </c:pt>
                <c:pt idx="34736">
                  <c:v>0.32315729703272489</c:v>
                </c:pt>
                <c:pt idx="34737">
                  <c:v>0.32317913883330435</c:v>
                </c:pt>
                <c:pt idx="34738">
                  <c:v>0.32319912921570987</c:v>
                </c:pt>
                <c:pt idx="34739">
                  <c:v>0.32321874901727327</c:v>
                </c:pt>
                <c:pt idx="34740">
                  <c:v>0.32323873860787938</c:v>
                </c:pt>
                <c:pt idx="34741">
                  <c:v>0.32325983829780752</c:v>
                </c:pt>
                <c:pt idx="34742">
                  <c:v>0.32327982706708125</c:v>
                </c:pt>
                <c:pt idx="34743">
                  <c:v>0.32329833483053289</c:v>
                </c:pt>
                <c:pt idx="34744">
                  <c:v>0.32331684225145452</c:v>
                </c:pt>
                <c:pt idx="34745">
                  <c:v>0.32333645974366954</c:v>
                </c:pt>
                <c:pt idx="34746">
                  <c:v>0.32335644698144894</c:v>
                </c:pt>
                <c:pt idx="34747">
                  <c:v>0.32337791431039564</c:v>
                </c:pt>
                <c:pt idx="34748">
                  <c:v>0.32340086163518289</c:v>
                </c:pt>
                <c:pt idx="34749">
                  <c:v>0.32342306822232353</c:v>
                </c:pt>
                <c:pt idx="34750">
                  <c:v>0.32344416402335308</c:v>
                </c:pt>
                <c:pt idx="34751">
                  <c:v>0.32346451919896296</c:v>
                </c:pt>
                <c:pt idx="34752">
                  <c:v>0.32348561412557802</c:v>
                </c:pt>
                <c:pt idx="34753">
                  <c:v>0.32350707868186013</c:v>
                </c:pt>
                <c:pt idx="34754">
                  <c:v>0.32352891284399837</c:v>
                </c:pt>
                <c:pt idx="34755">
                  <c:v>0.32355037647092261</c:v>
                </c:pt>
                <c:pt idx="34756">
                  <c:v>0.32357035943359702</c:v>
                </c:pt>
                <c:pt idx="34757">
                  <c:v>0.32358886182077651</c:v>
                </c:pt>
                <c:pt idx="34758">
                  <c:v>0.32360773390302772</c:v>
                </c:pt>
                <c:pt idx="34759">
                  <c:v>0.32362808574945029</c:v>
                </c:pt>
                <c:pt idx="34760">
                  <c:v>0.32364917722595943</c:v>
                </c:pt>
                <c:pt idx="34761">
                  <c:v>0.32366915821441933</c:v>
                </c:pt>
                <c:pt idx="34762">
                  <c:v>0.32368691875789279</c:v>
                </c:pt>
                <c:pt idx="34763">
                  <c:v>0.32370504898733077</c:v>
                </c:pt>
                <c:pt idx="34764">
                  <c:v>0.32372465886545643</c:v>
                </c:pt>
                <c:pt idx="34765">
                  <c:v>0.32374574830521585</c:v>
                </c:pt>
                <c:pt idx="34766">
                  <c:v>0.32376794723500657</c:v>
                </c:pt>
                <c:pt idx="34767">
                  <c:v>0.32378977570210343</c:v>
                </c:pt>
                <c:pt idx="34768">
                  <c:v>0.32381012384401398</c:v>
                </c:pt>
                <c:pt idx="34769">
                  <c:v>0.32383047157188538</c:v>
                </c:pt>
                <c:pt idx="34770">
                  <c:v>0.32385303856765496</c:v>
                </c:pt>
                <c:pt idx="34771">
                  <c:v>0.32387449523886824</c:v>
                </c:pt>
                <c:pt idx="34772">
                  <c:v>0.32389299199971594</c:v>
                </c:pt>
                <c:pt idx="34773">
                  <c:v>0.32391000871753117</c:v>
                </c:pt>
                <c:pt idx="34774">
                  <c:v>0.32392924465855588</c:v>
                </c:pt>
                <c:pt idx="34775">
                  <c:v>0.32395106960509956</c:v>
                </c:pt>
                <c:pt idx="34776">
                  <c:v>0.32397326397749593</c:v>
                </c:pt>
                <c:pt idx="34777">
                  <c:v>0.32399582775113567</c:v>
                </c:pt>
                <c:pt idx="34778">
                  <c:v>0.32401765124457144</c:v>
                </c:pt>
                <c:pt idx="34779">
                  <c:v>0.32403910438407257</c:v>
                </c:pt>
                <c:pt idx="34780">
                  <c:v>0.32406055706334674</c:v>
                </c:pt>
                <c:pt idx="34781">
                  <c:v>0.32408163942046597</c:v>
                </c:pt>
                <c:pt idx="34782">
                  <c:v>0.32410161176985886</c:v>
                </c:pt>
                <c:pt idx="34783">
                  <c:v>0.32412195356753781</c:v>
                </c:pt>
                <c:pt idx="34784">
                  <c:v>0.32414266479095072</c:v>
                </c:pt>
                <c:pt idx="34785">
                  <c:v>0.32416448508015916</c:v>
                </c:pt>
                <c:pt idx="34786">
                  <c:v>0.32418667471649043</c:v>
                </c:pt>
                <c:pt idx="34787">
                  <c:v>0.32420775441494737</c:v>
                </c:pt>
                <c:pt idx="34788">
                  <c:v>0.32422883366906136</c:v>
                </c:pt>
                <c:pt idx="34789">
                  <c:v>0.32424954267899675</c:v>
                </c:pt>
                <c:pt idx="34790">
                  <c:v>0.32426877208993837</c:v>
                </c:pt>
                <c:pt idx="34791">
                  <c:v>0.32428652198722979</c:v>
                </c:pt>
                <c:pt idx="34792">
                  <c:v>0.32430501112855742</c:v>
                </c:pt>
                <c:pt idx="34793">
                  <c:v>0.32432313015540354</c:v>
                </c:pt>
                <c:pt idx="34794">
                  <c:v>0.32434087908788017</c:v>
                </c:pt>
                <c:pt idx="34795">
                  <c:v>0.32435862770533658</c:v>
                </c:pt>
                <c:pt idx="34796">
                  <c:v>0.32437711551355214</c:v>
                </c:pt>
                <c:pt idx="34797">
                  <c:v>0.32439523323399538</c:v>
                </c:pt>
                <c:pt idx="34798">
                  <c:v>0.324412980886777</c:v>
                </c:pt>
                <c:pt idx="34799">
                  <c:v>0.32442961902519868</c:v>
                </c:pt>
                <c:pt idx="34800">
                  <c:v>0.32444403852124482</c:v>
                </c:pt>
                <c:pt idx="34801">
                  <c:v>0.32445808808663296</c:v>
                </c:pt>
                <c:pt idx="34802">
                  <c:v>0.32447398604099176</c:v>
                </c:pt>
                <c:pt idx="34803">
                  <c:v>0.32448988374261017</c:v>
                </c:pt>
                <c:pt idx="34804">
                  <c:v>0.32450504178087147</c:v>
                </c:pt>
                <c:pt idx="34805">
                  <c:v>0.32452167838765511</c:v>
                </c:pt>
                <c:pt idx="34806">
                  <c:v>0.32453868441074463</c:v>
                </c:pt>
                <c:pt idx="34807">
                  <c:v>0.32455495077091412</c:v>
                </c:pt>
                <c:pt idx="34808">
                  <c:v>0.3245719562281873</c:v>
                </c:pt>
                <c:pt idx="34809">
                  <c:v>0.32459080976669236</c:v>
                </c:pt>
                <c:pt idx="34810">
                  <c:v>0.32461114161573956</c:v>
                </c:pt>
                <c:pt idx="34811">
                  <c:v>0.3246311033926344</c:v>
                </c:pt>
                <c:pt idx="34812">
                  <c:v>0.32465032546785766</c:v>
                </c:pt>
                <c:pt idx="34813">
                  <c:v>0.32466954717359936</c:v>
                </c:pt>
                <c:pt idx="34814">
                  <c:v>0.3246880292345426</c:v>
                </c:pt>
                <c:pt idx="34815">
                  <c:v>0.32470503242892484</c:v>
                </c:pt>
                <c:pt idx="34816">
                  <c:v>0.32471981758034602</c:v>
                </c:pt>
                <c:pt idx="34817">
                  <c:v>0.32473386327171938</c:v>
                </c:pt>
                <c:pt idx="34818">
                  <c:v>0.32474864799688086</c:v>
                </c:pt>
                <c:pt idx="34819">
                  <c:v>0.32476454133263943</c:v>
                </c:pt>
                <c:pt idx="34820">
                  <c:v>0.32478154322613284</c:v>
                </c:pt>
                <c:pt idx="34821">
                  <c:v>0.32479928402420338</c:v>
                </c:pt>
                <c:pt idx="34822">
                  <c:v>0.32481517655521314</c:v>
                </c:pt>
                <c:pt idx="34823">
                  <c:v>0.32482996007823794</c:v>
                </c:pt>
                <c:pt idx="34824">
                  <c:v>0.32484437380276532</c:v>
                </c:pt>
                <c:pt idx="34825">
                  <c:v>0.32485952646864558</c:v>
                </c:pt>
                <c:pt idx="34826">
                  <c:v>0.32487541804228698</c:v>
                </c:pt>
                <c:pt idx="34827">
                  <c:v>0.32489093980065153</c:v>
                </c:pt>
                <c:pt idx="34828">
                  <c:v>0.32490387441525076</c:v>
                </c:pt>
                <c:pt idx="34829">
                  <c:v>0.32491606975578091</c:v>
                </c:pt>
                <c:pt idx="34830">
                  <c:v>0.32492974314254791</c:v>
                </c:pt>
                <c:pt idx="34831">
                  <c:v>0.32494563360038331</c:v>
                </c:pt>
                <c:pt idx="34832">
                  <c:v>0.32496263241527085</c:v>
                </c:pt>
                <c:pt idx="34833">
                  <c:v>0.3249792614111035</c:v>
                </c:pt>
                <c:pt idx="34834">
                  <c:v>0.3249962596543724</c:v>
                </c:pt>
                <c:pt idx="34835">
                  <c:v>0.32501399664364483</c:v>
                </c:pt>
                <c:pt idx="34836">
                  <c:v>0.32503136380747466</c:v>
                </c:pt>
                <c:pt idx="34837">
                  <c:v>0.32504836116512476</c:v>
                </c:pt>
                <c:pt idx="34838">
                  <c:v>0.32506277174204551</c:v>
                </c:pt>
                <c:pt idx="34839">
                  <c:v>0.32507681261725019</c:v>
                </c:pt>
                <c:pt idx="34840">
                  <c:v>0.325093070226458</c:v>
                </c:pt>
                <c:pt idx="34841">
                  <c:v>0.32510858860687147</c:v>
                </c:pt>
                <c:pt idx="34842">
                  <c:v>0.32512336779290096</c:v>
                </c:pt>
                <c:pt idx="34843">
                  <c:v>0.32513703834551422</c:v>
                </c:pt>
                <c:pt idx="34844">
                  <c:v>0.32515181711108881</c:v>
                </c:pt>
                <c:pt idx="34845">
                  <c:v>0.32516733457987962</c:v>
                </c:pt>
                <c:pt idx="34846">
                  <c:v>0.32518248235287162</c:v>
                </c:pt>
                <c:pt idx="34847">
                  <c:v>0.32519652154734657</c:v>
                </c:pt>
                <c:pt idx="34848">
                  <c:v>0.32521056054472597</c:v>
                </c:pt>
                <c:pt idx="34849">
                  <c:v>0.32522349102584197</c:v>
                </c:pt>
                <c:pt idx="34850">
                  <c:v>0.32523605190454186</c:v>
                </c:pt>
                <c:pt idx="34851">
                  <c:v>0.32525009034696933</c:v>
                </c:pt>
                <c:pt idx="34852">
                  <c:v>0.32526597571519716</c:v>
                </c:pt>
                <c:pt idx="34853">
                  <c:v>0.32528075257537298</c:v>
                </c:pt>
                <c:pt idx="34854">
                  <c:v>0.32529515980381218</c:v>
                </c:pt>
                <c:pt idx="34855">
                  <c:v>0.32531104445611675</c:v>
                </c:pt>
                <c:pt idx="34856">
                  <c:v>0.32532766765926524</c:v>
                </c:pt>
                <c:pt idx="34857">
                  <c:v>0.32534355179520591</c:v>
                </c:pt>
                <c:pt idx="34858">
                  <c:v>0.32535943567884557</c:v>
                </c:pt>
                <c:pt idx="34859">
                  <c:v>0.3253749499262813</c:v>
                </c:pt>
                <c:pt idx="34860">
                  <c:v>0.32539009455471241</c:v>
                </c:pt>
                <c:pt idx="34861">
                  <c:v>0.32540376146153482</c:v>
                </c:pt>
              </c:numCache>
            </c:numRef>
          </c:xVal>
          <c:yVal>
            <c:numRef>
              <c:f>Sheet1!$AL$3:$AL$34864</c:f>
              <c:numCache>
                <c:formatCode>General</c:formatCode>
                <c:ptCount val="34862"/>
                <c:pt idx="0">
                  <c:v>0</c:v>
                </c:pt>
                <c:pt idx="1">
                  <c:v>4834235.906383981</c:v>
                </c:pt>
                <c:pt idx="2">
                  <c:v>4991089.0332841976</c:v>
                </c:pt>
                <c:pt idx="3">
                  <c:v>5207096.0658293404</c:v>
                </c:pt>
                <c:pt idx="4">
                  <c:v>5291067.2656495767</c:v>
                </c:pt>
                <c:pt idx="5">
                  <c:v>5311855.8162631476</c:v>
                </c:pt>
                <c:pt idx="6">
                  <c:v>5373746.3009507274</c:v>
                </c:pt>
                <c:pt idx="7">
                  <c:v>5515497.8722738605</c:v>
                </c:pt>
                <c:pt idx="8">
                  <c:v>5614591.2371502463</c:v>
                </c:pt>
                <c:pt idx="9">
                  <c:v>5594910.8264031904</c:v>
                </c:pt>
                <c:pt idx="10">
                  <c:v>5475366.1817048201</c:v>
                </c:pt>
                <c:pt idx="11">
                  <c:v>5270197.9777769009</c:v>
                </c:pt>
                <c:pt idx="12">
                  <c:v>4991089.0332841976</c:v>
                </c:pt>
                <c:pt idx="13">
                  <c:v>4788491.8646005346</c:v>
                </c:pt>
                <c:pt idx="14">
                  <c:v>4695687.9700701516</c:v>
                </c:pt>
                <c:pt idx="15">
                  <c:v>4719057.4070138792</c:v>
                </c:pt>
                <c:pt idx="16">
                  <c:v>4719057.4070138792</c:v>
                </c:pt>
                <c:pt idx="17">
                  <c:v>4601041.9257808095</c:v>
                </c:pt>
                <c:pt idx="18">
                  <c:v>4380737.5553693203</c:v>
                </c:pt>
                <c:pt idx="19">
                  <c:v>4148940.5543543771</c:v>
                </c:pt>
                <c:pt idx="20">
                  <c:v>4014477.8350482862</c:v>
                </c:pt>
                <c:pt idx="21">
                  <c:v>3987049.6694935695</c:v>
                </c:pt>
                <c:pt idx="22">
                  <c:v>3987049.6694935695</c:v>
                </c:pt>
                <c:pt idx="23">
                  <c:v>4041722.7182779107</c:v>
                </c:pt>
                <c:pt idx="24">
                  <c:v>4201539.1062166831</c:v>
                </c:pt>
                <c:pt idx="25">
                  <c:v>4330283.1882293532</c:v>
                </c:pt>
                <c:pt idx="26">
                  <c:v>4380737.5553693203</c:v>
                </c:pt>
                <c:pt idx="27">
                  <c:v>4405751.3786789207</c:v>
                </c:pt>
                <c:pt idx="28">
                  <c:v>4405751.3786789207</c:v>
                </c:pt>
                <c:pt idx="29">
                  <c:v>4355582.3049017163</c:v>
                </c:pt>
                <c:pt idx="30">
                  <c:v>4304837.6952937888</c:v>
                </c:pt>
                <c:pt idx="31">
                  <c:v>4279243.2421178157</c:v>
                </c:pt>
                <c:pt idx="32">
                  <c:v>4148940.5543543771</c:v>
                </c:pt>
                <c:pt idx="33">
                  <c:v>4122393.5248377719</c:v>
                </c:pt>
                <c:pt idx="34">
                  <c:v>4227596.7307002833</c:v>
                </c:pt>
                <c:pt idx="35">
                  <c:v>4380737.5553693203</c:v>
                </c:pt>
                <c:pt idx="36">
                  <c:v>4430626.1456904607</c:v>
                </c:pt>
                <c:pt idx="37">
                  <c:v>4380737.5553693203</c:v>
                </c:pt>
                <c:pt idx="38">
                  <c:v>4355582.3049017163</c:v>
                </c:pt>
                <c:pt idx="39">
                  <c:v>4405751.3786789207</c:v>
                </c:pt>
                <c:pt idx="40">
                  <c:v>4552992.6624295954</c:v>
                </c:pt>
                <c:pt idx="41">
                  <c:v>4624882.2215823596</c:v>
                </c:pt>
                <c:pt idx="42">
                  <c:v>4648602.1252005519</c:v>
                </c:pt>
                <c:pt idx="43">
                  <c:v>4765457.7307789205</c:v>
                </c:pt>
                <c:pt idx="44">
                  <c:v>4946773.6188118597</c:v>
                </c:pt>
                <c:pt idx="45">
                  <c:v>5013102.0822709622</c:v>
                </c:pt>
                <c:pt idx="46">
                  <c:v>5013102.0822709622</c:v>
                </c:pt>
                <c:pt idx="47">
                  <c:v>5056845.0965993535</c:v>
                </c:pt>
                <c:pt idx="48">
                  <c:v>5164606.4524847213</c:v>
                </c:pt>
                <c:pt idx="49">
                  <c:v>5270197.9777769009</c:v>
                </c:pt>
                <c:pt idx="50">
                  <c:v>5291067.2656495767</c:v>
                </c:pt>
                <c:pt idx="51">
                  <c:v>5228213.3594596786</c:v>
                </c:pt>
                <c:pt idx="52">
                  <c:v>5207096.0658293404</c:v>
                </c:pt>
                <c:pt idx="53">
                  <c:v>5228213.3594596786</c:v>
                </c:pt>
                <c:pt idx="54">
                  <c:v>5291067.2656495767</c:v>
                </c:pt>
                <c:pt idx="55">
                  <c:v>5353194.4259911794</c:v>
                </c:pt>
                <c:pt idx="56">
                  <c:v>5332564.5641624695</c:v>
                </c:pt>
                <c:pt idx="57">
                  <c:v>5228213.3594596786</c:v>
                </c:pt>
                <c:pt idx="58">
                  <c:v>5078577.4752704278</c:v>
                </c:pt>
                <c:pt idx="59">
                  <c:v>4968979.9701312762</c:v>
                </c:pt>
                <c:pt idx="60">
                  <c:v>4902063.812498712</c:v>
                </c:pt>
                <c:pt idx="61">
                  <c:v>4856948.8367533199</c:v>
                </c:pt>
                <c:pt idx="62">
                  <c:v>4834235.906383981</c:v>
                </c:pt>
                <c:pt idx="63">
                  <c:v>4811417.4134697653</c:v>
                </c:pt>
                <c:pt idx="64">
                  <c:v>4856948.8367533199</c:v>
                </c:pt>
                <c:pt idx="65">
                  <c:v>4924468.6768783489</c:v>
                </c:pt>
                <c:pt idx="66">
                  <c:v>4879557.66357949</c:v>
                </c:pt>
                <c:pt idx="67">
                  <c:v>4856948.8367533199</c:v>
                </c:pt>
                <c:pt idx="68">
                  <c:v>5056845.0965993535</c:v>
                </c:pt>
                <c:pt idx="69">
                  <c:v>5311855.8162631476</c:v>
                </c:pt>
                <c:pt idx="70">
                  <c:v>5394221.0712970002</c:v>
                </c:pt>
                <c:pt idx="71">
                  <c:v>5434942.7448702818</c:v>
                </c:pt>
                <c:pt idx="72">
                  <c:v>5515497.8722738605</c:v>
                </c:pt>
                <c:pt idx="73">
                  <c:v>5634203.9545969013</c:v>
                </c:pt>
                <c:pt idx="74">
                  <c:v>5731276.1351670073</c:v>
                </c:pt>
                <c:pt idx="75">
                  <c:v>5807783.4578738287</c:v>
                </c:pt>
                <c:pt idx="76">
                  <c:v>5939335.9526304305</c:v>
                </c:pt>
                <c:pt idx="77">
                  <c:v>6068079.8610899765</c:v>
                </c:pt>
                <c:pt idx="78">
                  <c:v>6140454.269518136</c:v>
                </c:pt>
                <c:pt idx="79">
                  <c:v>6158416.9965577004</c:v>
                </c:pt>
                <c:pt idx="80">
                  <c:v>6158416.9965577004</c:v>
                </c:pt>
                <c:pt idx="81">
                  <c:v>6140454.269518136</c:v>
                </c:pt>
                <c:pt idx="82">
                  <c:v>6049853.0598757192</c:v>
                </c:pt>
                <c:pt idx="83">
                  <c:v>5976398.5873120725</c:v>
                </c:pt>
                <c:pt idx="84">
                  <c:v>5976398.5873120725</c:v>
                </c:pt>
                <c:pt idx="85">
                  <c:v>6013236.2673201114</c:v>
                </c:pt>
                <c:pt idx="86">
                  <c:v>5994845.2895471584</c:v>
                </c:pt>
                <c:pt idx="87">
                  <c:v>5902044.1695100581</c:v>
                </c:pt>
                <c:pt idx="88">
                  <c:v>5826755.7166291811</c:v>
                </c:pt>
                <c:pt idx="89">
                  <c:v>5826755.7166291811</c:v>
                </c:pt>
                <c:pt idx="90">
                  <c:v>5826755.7166291811</c:v>
                </c:pt>
                <c:pt idx="91">
                  <c:v>5731276.1351670073</c:v>
                </c:pt>
                <c:pt idx="92">
                  <c:v>5575162.0129004149</c:v>
                </c:pt>
                <c:pt idx="93">
                  <c:v>5434942.7448702818</c:v>
                </c:pt>
                <c:pt idx="94">
                  <c:v>5291067.2656495767</c:v>
                </c:pt>
                <c:pt idx="95">
                  <c:v>5056845.0965993535</c:v>
                </c:pt>
                <c:pt idx="96">
                  <c:v>4834235.906383981</c:v>
                </c:pt>
                <c:pt idx="97">
                  <c:v>4672203.4514812669</c:v>
                </c:pt>
                <c:pt idx="98">
                  <c:v>4601041.9257808095</c:v>
                </c:pt>
                <c:pt idx="99">
                  <c:v>4624882.2215823596</c:v>
                </c:pt>
                <c:pt idx="100">
                  <c:v>4648602.1252005519</c:v>
                </c:pt>
                <c:pt idx="101">
                  <c:v>4601041.9257808095</c:v>
                </c:pt>
                <c:pt idx="102">
                  <c:v>4479967.6687702145</c:v>
                </c:pt>
                <c:pt idx="103">
                  <c:v>4380737.5553693203</c:v>
                </c:pt>
                <c:pt idx="104">
                  <c:v>4201539.1062166831</c:v>
                </c:pt>
                <c:pt idx="105">
                  <c:v>3903627.1243584491</c:v>
                </c:pt>
                <c:pt idx="106">
                  <c:v>3519731.1514741639</c:v>
                </c:pt>
                <c:pt idx="107">
                  <c:v>3053723.3532439983</c:v>
                </c:pt>
                <c:pt idx="108">
                  <c:v>2672419.7304713349</c:v>
                </c:pt>
                <c:pt idx="109">
                  <c:v>2415405.3933731541</c:v>
                </c:pt>
                <c:pt idx="110">
                  <c:v>2023439.4741442534</c:v>
                </c:pt>
                <c:pt idx="111">
                  <c:v>1464288.9405878598</c:v>
                </c:pt>
                <c:pt idx="112">
                  <c:v>1131976.5267165438</c:v>
                </c:pt>
                <c:pt idx="113">
                  <c:v>1032614.0913706023</c:v>
                </c:pt>
                <c:pt idx="114">
                  <c:v>1131976.5267165438</c:v>
                </c:pt>
                <c:pt idx="115">
                  <c:v>1131976.5267165438</c:v>
                </c:pt>
                <c:pt idx="116">
                  <c:v>922794.81930848036</c:v>
                </c:pt>
                <c:pt idx="117">
                  <c:v>458909.75119338481</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922794.81930848036</c:v>
                </c:pt>
                <c:pt idx="139">
                  <c:v>1536329.9619145931</c:v>
                </c:pt>
                <c:pt idx="140">
                  <c:v>1671254.8077560386</c:v>
                </c:pt>
                <c:pt idx="141">
                  <c:v>1671254.8077560386</c:v>
                </c:pt>
                <c:pt idx="142">
                  <c:v>1464288.9405878598</c:v>
                </c:pt>
                <c:pt idx="143">
                  <c:v>458909.75119338481</c:v>
                </c:pt>
                <c:pt idx="144">
                  <c:v>0</c:v>
                </c:pt>
                <c:pt idx="145">
                  <c:v>0</c:v>
                </c:pt>
                <c:pt idx="146">
                  <c:v>0</c:v>
                </c:pt>
                <c:pt idx="147">
                  <c:v>0</c:v>
                </c:pt>
                <c:pt idx="148">
                  <c:v>0</c:v>
                </c:pt>
                <c:pt idx="149">
                  <c:v>0</c:v>
                </c:pt>
                <c:pt idx="150">
                  <c:v>0</c:v>
                </c:pt>
                <c:pt idx="151">
                  <c:v>0</c:v>
                </c:pt>
                <c:pt idx="152">
                  <c:v>0</c:v>
                </c:pt>
                <c:pt idx="153">
                  <c:v>0</c:v>
                </c:pt>
                <c:pt idx="154">
                  <c:v>0</c:v>
                </c:pt>
                <c:pt idx="155">
                  <c:v>0</c:v>
                </c:pt>
                <c:pt idx="156">
                  <c:v>650753.09867047868</c:v>
                </c:pt>
                <c:pt idx="157">
                  <c:v>1223409.511169865</c:v>
                </c:pt>
                <c:pt idx="158">
                  <c:v>1671254.8077560386</c:v>
                </c:pt>
                <c:pt idx="159">
                  <c:v>1671254.8077560386</c:v>
                </c:pt>
                <c:pt idx="160">
                  <c:v>1131976.5267165438</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650753.09867047868</c:v>
                </c:pt>
                <c:pt idx="181">
                  <c:v>1223409.511169865</c:v>
                </c:pt>
                <c:pt idx="182">
                  <c:v>1671254.8077560386</c:v>
                </c:pt>
                <c:pt idx="183">
                  <c:v>1796217.3537327177</c:v>
                </c:pt>
                <c:pt idx="184">
                  <c:v>1388575.9490305246</c:v>
                </c:pt>
                <c:pt idx="185">
                  <c:v>650753.09867047868</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650753.09867047868</c:v>
                </c:pt>
                <c:pt idx="202">
                  <c:v>1223409.511169865</c:v>
                </c:pt>
                <c:pt idx="203">
                  <c:v>1388575.9490305246</c:v>
                </c:pt>
                <c:pt idx="204">
                  <c:v>1223409.511169865</c:v>
                </c:pt>
                <c:pt idx="205">
                  <c:v>798267.73181753373</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1734844.1885130957</c:v>
                </c:pt>
                <c:pt idx="223">
                  <c:v>2323528.015322627</c:v>
                </c:pt>
                <c:pt idx="224">
                  <c:v>2672419.7304713349</c:v>
                </c:pt>
                <c:pt idx="225">
                  <c:v>2869314.6102416255</c:v>
                </c:pt>
                <c:pt idx="226">
                  <c:v>3017729.5042544389</c:v>
                </c:pt>
                <c:pt idx="227">
                  <c:v>3193705.1775126606</c:v>
                </c:pt>
                <c:pt idx="228">
                  <c:v>3327891.0493648052</c:v>
                </c:pt>
                <c:pt idx="229">
                  <c:v>3550712.1165176206</c:v>
                </c:pt>
                <c:pt idx="230">
                  <c:v>3931628.2833344825</c:v>
                </c:pt>
                <c:pt idx="231">
                  <c:v>4330283.1882293532</c:v>
                </c:pt>
                <c:pt idx="232">
                  <c:v>4528779.8241424616</c:v>
                </c:pt>
                <c:pt idx="233">
                  <c:v>4695687.9700701516</c:v>
                </c:pt>
                <c:pt idx="234">
                  <c:v>4924468.6768783489</c:v>
                </c:pt>
                <c:pt idx="235">
                  <c:v>5035020.3634887245</c:v>
                </c:pt>
                <c:pt idx="236">
                  <c:v>5056845.0965993535</c:v>
                </c:pt>
                <c:pt idx="237">
                  <c:v>5013102.0822709622</c:v>
                </c:pt>
                <c:pt idx="238">
                  <c:v>4924468.6768783489</c:v>
                </c:pt>
                <c:pt idx="239">
                  <c:v>4834235.906383981</c:v>
                </c:pt>
                <c:pt idx="240">
                  <c:v>4742313.4461908601</c:v>
                </c:pt>
                <c:pt idx="241">
                  <c:v>4695687.9700701516</c:v>
                </c:pt>
                <c:pt idx="242">
                  <c:v>4742313.4461908601</c:v>
                </c:pt>
                <c:pt idx="243">
                  <c:v>4834235.906383981</c:v>
                </c:pt>
                <c:pt idx="244">
                  <c:v>4902063.812498712</c:v>
                </c:pt>
                <c:pt idx="245">
                  <c:v>4946773.6188118597</c:v>
                </c:pt>
                <c:pt idx="246">
                  <c:v>4946773.6188118597</c:v>
                </c:pt>
                <c:pt idx="247">
                  <c:v>4991089.0332841976</c:v>
                </c:pt>
                <c:pt idx="248">
                  <c:v>5078577.4752704278</c:v>
                </c:pt>
                <c:pt idx="249">
                  <c:v>5078577.4752704278</c:v>
                </c:pt>
                <c:pt idx="250">
                  <c:v>4924468.6768783489</c:v>
                </c:pt>
                <c:pt idx="251">
                  <c:v>4856948.8367533199</c:v>
                </c:pt>
                <c:pt idx="252">
                  <c:v>4946773.6188118597</c:v>
                </c:pt>
                <c:pt idx="253">
                  <c:v>5078577.4752704278</c:v>
                </c:pt>
                <c:pt idx="254">
                  <c:v>5078577.4752704278</c:v>
                </c:pt>
                <c:pt idx="255">
                  <c:v>5013102.0822709622</c:v>
                </c:pt>
                <c:pt idx="256">
                  <c:v>5013102.0822709622</c:v>
                </c:pt>
                <c:pt idx="257">
                  <c:v>5056845.0965993535</c:v>
                </c:pt>
                <c:pt idx="258">
                  <c:v>5100218.6679810714</c:v>
                </c:pt>
                <c:pt idx="259">
                  <c:v>5207096.0658293404</c:v>
                </c:pt>
                <c:pt idx="260">
                  <c:v>5394221.0712970002</c:v>
                </c:pt>
                <c:pt idx="261">
                  <c:v>5535456.2771268301</c:v>
                </c:pt>
                <c:pt idx="262">
                  <c:v>5515497.8722738605</c:v>
                </c:pt>
                <c:pt idx="263">
                  <c:v>5495468.098832407</c:v>
                </c:pt>
                <c:pt idx="264">
                  <c:v>5515497.8722738605</c:v>
                </c:pt>
                <c:pt idx="265">
                  <c:v>5495468.098832407</c:v>
                </c:pt>
                <c:pt idx="266">
                  <c:v>5475366.1817048201</c:v>
                </c:pt>
                <c:pt idx="267">
                  <c:v>5495468.098832407</c:v>
                </c:pt>
                <c:pt idx="268">
                  <c:v>5495468.098832407</c:v>
                </c:pt>
                <c:pt idx="269">
                  <c:v>5495468.098832407</c:v>
                </c:pt>
                <c:pt idx="270">
                  <c:v>5535456.2771268301</c:v>
                </c:pt>
                <c:pt idx="271">
                  <c:v>5535456.2771268301</c:v>
                </c:pt>
                <c:pt idx="272">
                  <c:v>5594910.8264031904</c:v>
                </c:pt>
                <c:pt idx="273">
                  <c:v>5750496.9281284772</c:v>
                </c:pt>
                <c:pt idx="274">
                  <c:v>5994845.2895471584</c:v>
                </c:pt>
                <c:pt idx="275">
                  <c:v>6140454.269518136</c:v>
                </c:pt>
                <c:pt idx="276">
                  <c:v>6140454.269518136</c:v>
                </c:pt>
                <c:pt idx="277">
                  <c:v>6068079.8610899765</c:v>
                </c:pt>
                <c:pt idx="278">
                  <c:v>5976398.5873120725</c:v>
                </c:pt>
                <c:pt idx="279">
                  <c:v>5939335.9526304305</c:v>
                </c:pt>
                <c:pt idx="280">
                  <c:v>6013236.2673201114</c:v>
                </c:pt>
                <c:pt idx="281">
                  <c:v>6122439.6504609678</c:v>
                </c:pt>
                <c:pt idx="282">
                  <c:v>6176328.2796827015</c:v>
                </c:pt>
                <c:pt idx="283">
                  <c:v>6211998.2746260688</c:v>
                </c:pt>
                <c:pt idx="284">
                  <c:v>6229757.8510717526</c:v>
                </c:pt>
                <c:pt idx="285">
                  <c:v>6211998.2746260688</c:v>
                </c:pt>
                <c:pt idx="286">
                  <c:v>6086252.9110018304</c:v>
                </c:pt>
                <c:pt idx="287">
                  <c:v>5939335.9526304305</c:v>
                </c:pt>
                <c:pt idx="288">
                  <c:v>5883311.0007897904</c:v>
                </c:pt>
                <c:pt idx="289">
                  <c:v>5883311.0007897904</c:v>
                </c:pt>
                <c:pt idx="290">
                  <c:v>5902044.1695100581</c:v>
                </c:pt>
                <c:pt idx="291">
                  <c:v>5864518.9121248834</c:v>
                </c:pt>
                <c:pt idx="292">
                  <c:v>5864518.9121248834</c:v>
                </c:pt>
                <c:pt idx="293">
                  <c:v>5957895.6483907793</c:v>
                </c:pt>
                <c:pt idx="294">
                  <c:v>6031572.0251255995</c:v>
                </c:pt>
                <c:pt idx="295">
                  <c:v>6104372.6847404325</c:v>
                </c:pt>
                <c:pt idx="296">
                  <c:v>6176328.2796827015</c:v>
                </c:pt>
                <c:pt idx="297">
                  <c:v>6211998.2746260688</c:v>
                </c:pt>
                <c:pt idx="298">
                  <c:v>6176328.2796827015</c:v>
                </c:pt>
                <c:pt idx="299">
                  <c:v>6140454.269518136</c:v>
                </c:pt>
                <c:pt idx="300">
                  <c:v>6049853.0598757192</c:v>
                </c:pt>
                <c:pt idx="301">
                  <c:v>5957895.6483907793</c:v>
                </c:pt>
                <c:pt idx="302">
                  <c:v>5957895.6483907793</c:v>
                </c:pt>
                <c:pt idx="303">
                  <c:v>6013236.2673201114</c:v>
                </c:pt>
                <c:pt idx="304">
                  <c:v>6068079.8610899765</c:v>
                </c:pt>
                <c:pt idx="305">
                  <c:v>6104372.6847404325</c:v>
                </c:pt>
                <c:pt idx="306">
                  <c:v>6122439.6504609678</c:v>
                </c:pt>
                <c:pt idx="307">
                  <c:v>6086252.9110018304</c:v>
                </c:pt>
                <c:pt idx="308">
                  <c:v>6049853.0598757192</c:v>
                </c:pt>
                <c:pt idx="309">
                  <c:v>6049853.0598757192</c:v>
                </c:pt>
                <c:pt idx="310">
                  <c:v>6086252.9110018304</c:v>
                </c:pt>
                <c:pt idx="311">
                  <c:v>6122439.6504609678</c:v>
                </c:pt>
                <c:pt idx="312">
                  <c:v>6158416.9965577004</c:v>
                </c:pt>
                <c:pt idx="313">
                  <c:v>6158416.9965577004</c:v>
                </c:pt>
                <c:pt idx="314">
                  <c:v>6068079.8610899765</c:v>
                </c:pt>
                <c:pt idx="315">
                  <c:v>5976398.5873120725</c:v>
                </c:pt>
                <c:pt idx="316">
                  <c:v>5957895.6483907793</c:v>
                </c:pt>
                <c:pt idx="317">
                  <c:v>6068079.8610899765</c:v>
                </c:pt>
                <c:pt idx="318">
                  <c:v>6265128.2779243663</c:v>
                </c:pt>
                <c:pt idx="319">
                  <c:v>6541312.0979788555</c:v>
                </c:pt>
                <c:pt idx="320">
                  <c:v>6855053.7935451493</c:v>
                </c:pt>
                <c:pt idx="321">
                  <c:v>7108682.6733648917</c:v>
                </c:pt>
                <c:pt idx="322">
                  <c:v>7216884.7743621003</c:v>
                </c:pt>
                <c:pt idx="323">
                  <c:v>7293204.0243818993</c:v>
                </c:pt>
                <c:pt idx="324">
                  <c:v>7383761.6019225521</c:v>
                </c:pt>
                <c:pt idx="325">
                  <c:v>7502830.4994243542</c:v>
                </c:pt>
                <c:pt idx="326">
                  <c:v>7605509.7362231584</c:v>
                </c:pt>
                <c:pt idx="327">
                  <c:v>7663575.2426024582</c:v>
                </c:pt>
                <c:pt idx="328">
                  <c:v>7692446.1221890515</c:v>
                </c:pt>
                <c:pt idx="329">
                  <c:v>7721210.6850501616</c:v>
                </c:pt>
                <c:pt idx="330">
                  <c:v>7764160.7426306149</c:v>
                </c:pt>
                <c:pt idx="331">
                  <c:v>7806878.0835469095</c:v>
                </c:pt>
                <c:pt idx="332">
                  <c:v>7835228.8850158593</c:v>
                </c:pt>
                <c:pt idx="333">
                  <c:v>7891629.5572186327</c:v>
                </c:pt>
                <c:pt idx="334">
                  <c:v>7989387.124581717</c:v>
                </c:pt>
                <c:pt idx="335">
                  <c:v>8127031.7218468245</c:v>
                </c:pt>
                <c:pt idx="336">
                  <c:v>8275836.4462963315</c:v>
                </c:pt>
                <c:pt idx="337">
                  <c:v>8382423.8492333861</c:v>
                </c:pt>
                <c:pt idx="338">
                  <c:v>8435220.0927298591</c:v>
                </c:pt>
                <c:pt idx="339">
                  <c:v>8500761.2291779276</c:v>
                </c:pt>
                <c:pt idx="340">
                  <c:v>8565808.4314310886</c:v>
                </c:pt>
                <c:pt idx="341">
                  <c:v>8591691.5008357</c:v>
                </c:pt>
                <c:pt idx="342">
                  <c:v>8578759.5798581839</c:v>
                </c:pt>
                <c:pt idx="343">
                  <c:v>8500761.2291779276</c:v>
                </c:pt>
                <c:pt idx="344">
                  <c:v>8395653.5639603585</c:v>
                </c:pt>
                <c:pt idx="345">
                  <c:v>8408862.7792707365</c:v>
                </c:pt>
                <c:pt idx="346">
                  <c:v>8565808.4314310886</c:v>
                </c:pt>
                <c:pt idx="347">
                  <c:v>8719971.7664084435</c:v>
                </c:pt>
                <c:pt idx="348">
                  <c:v>8796055.420901509</c:v>
                </c:pt>
                <c:pt idx="349">
                  <c:v>8796055.420901509</c:v>
                </c:pt>
                <c:pt idx="350">
                  <c:v>8833855.2137715351</c:v>
                </c:pt>
                <c:pt idx="351">
                  <c:v>8896503.3386175297</c:v>
                </c:pt>
                <c:pt idx="352">
                  <c:v>8995846.4857917689</c:v>
                </c:pt>
                <c:pt idx="353">
                  <c:v>9106331.5275337752</c:v>
                </c:pt>
                <c:pt idx="354">
                  <c:v>9191359.9203695022</c:v>
                </c:pt>
                <c:pt idx="355">
                  <c:v>9287596.3249949105</c:v>
                </c:pt>
                <c:pt idx="356">
                  <c:v>9382860.456846863</c:v>
                </c:pt>
                <c:pt idx="357">
                  <c:v>9430137.0462639593</c:v>
                </c:pt>
                <c:pt idx="358">
                  <c:v>9453688.0142747946</c:v>
                </c:pt>
                <c:pt idx="359">
                  <c:v>9465441.8549418151</c:v>
                </c:pt>
                <c:pt idx="360">
                  <c:v>9488906.5149297323</c:v>
                </c:pt>
                <c:pt idx="361">
                  <c:v>9582199.167255871</c:v>
                </c:pt>
                <c:pt idx="362">
                  <c:v>9686095.4067475386</c:v>
                </c:pt>
                <c:pt idx="363">
                  <c:v>9766150.867623318</c:v>
                </c:pt>
                <c:pt idx="364">
                  <c:v>9856858.5670166314</c:v>
                </c:pt>
                <c:pt idx="365">
                  <c:v>9924353.4030807149</c:v>
                </c:pt>
                <c:pt idx="366">
                  <c:v>9969099.8880567085</c:v>
                </c:pt>
                <c:pt idx="367">
                  <c:v>9980255.6322378106</c:v>
                </c:pt>
                <c:pt idx="368">
                  <c:v>9991399.107550133</c:v>
                </c:pt>
                <c:pt idx="369">
                  <c:v>9991399.107550133</c:v>
                </c:pt>
                <c:pt idx="370">
                  <c:v>9957931.8342040051</c:v>
                </c:pt>
                <c:pt idx="371">
                  <c:v>9901905.4755180068</c:v>
                </c:pt>
                <c:pt idx="372">
                  <c:v>9913135.6978793759</c:v>
                </c:pt>
                <c:pt idx="373">
                  <c:v>9957931.8342040051</c:v>
                </c:pt>
                <c:pt idx="374">
                  <c:v>9946751.4296353702</c:v>
                </c:pt>
                <c:pt idx="375">
                  <c:v>9924353.4030807149</c:v>
                </c:pt>
                <c:pt idx="376">
                  <c:v>9924353.4030807149</c:v>
                </c:pt>
                <c:pt idx="377">
                  <c:v>9913135.6978793759</c:v>
                </c:pt>
                <c:pt idx="378">
                  <c:v>9868139.2823517323</c:v>
                </c:pt>
                <c:pt idx="379">
                  <c:v>9856858.5670166314</c:v>
                </c:pt>
                <c:pt idx="380">
                  <c:v>9924353.4030807149</c:v>
                </c:pt>
                <c:pt idx="381">
                  <c:v>10058004.570237657</c:v>
                </c:pt>
                <c:pt idx="382">
                  <c:v>10233531.375534667</c:v>
                </c:pt>
                <c:pt idx="383">
                  <c:v>10395436.117891198</c:v>
                </c:pt>
                <c:pt idx="384">
                  <c:v>10533770.583124137</c:v>
                </c:pt>
                <c:pt idx="385">
                  <c:v>10659894.259801639</c:v>
                </c:pt>
                <c:pt idx="386">
                  <c:v>10743166.3364501</c:v>
                </c:pt>
                <c:pt idx="387">
                  <c:v>10774229.909417804</c:v>
                </c:pt>
                <c:pt idx="388">
                  <c:v>10815511.290092621</c:v>
                </c:pt>
                <c:pt idx="389">
                  <c:v>10907831.664025435</c:v>
                </c:pt>
                <c:pt idx="390">
                  <c:v>11009515.374305289</c:v>
                </c:pt>
                <c:pt idx="391">
                  <c:v>11080146.97974888</c:v>
                </c:pt>
                <c:pt idx="392">
                  <c:v>11150337.811316693</c:v>
                </c:pt>
                <c:pt idx="393">
                  <c:v>11210156.774412993</c:v>
                </c:pt>
                <c:pt idx="394">
                  <c:v>11279550.557854904</c:v>
                </c:pt>
                <c:pt idx="395">
                  <c:v>11309162.337583888</c:v>
                </c:pt>
                <c:pt idx="396">
                  <c:v>11279550.557854904</c:v>
                </c:pt>
                <c:pt idx="397">
                  <c:v>11259766.753143089</c:v>
                </c:pt>
                <c:pt idx="398">
                  <c:v>11269662.932119992</c:v>
                </c:pt>
                <c:pt idx="399">
                  <c:v>11279550.557854904</c:v>
                </c:pt>
                <c:pt idx="400">
                  <c:v>11269662.932119992</c:v>
                </c:pt>
                <c:pt idx="401">
                  <c:v>11289429.652598277</c:v>
                </c:pt>
                <c:pt idx="402">
                  <c:v>11348526.303621091</c:v>
                </c:pt>
                <c:pt idx="403">
                  <c:v>11446352.735660763</c:v>
                </c:pt>
                <c:pt idx="404">
                  <c:v>11514344.030207237</c:v>
                </c:pt>
                <c:pt idx="405">
                  <c:v>11494958.373001808</c:v>
                </c:pt>
                <c:pt idx="406">
                  <c:v>11446352.735660763</c:v>
                </c:pt>
                <c:pt idx="407">
                  <c:v>11417091.510855408</c:v>
                </c:pt>
                <c:pt idx="408">
                  <c:v>11387756.220325276</c:v>
                </c:pt>
                <c:pt idx="409">
                  <c:v>11358346.29614225</c:v>
                </c:pt>
                <c:pt idx="410">
                  <c:v>11358346.29614225</c:v>
                </c:pt>
                <c:pt idx="411">
                  <c:v>11387756.220325276</c:v>
                </c:pt>
                <c:pt idx="412">
                  <c:v>11436607.188822145</c:v>
                </c:pt>
                <c:pt idx="413">
                  <c:v>11524024.811561728</c:v>
                </c:pt>
                <c:pt idx="414">
                  <c:v>11610794.000036081</c:v>
                </c:pt>
                <c:pt idx="415">
                  <c:v>11696929.037422219</c:v>
                </c:pt>
                <c:pt idx="416">
                  <c:v>11782443.689521927</c:v>
                </c:pt>
                <c:pt idx="417">
                  <c:v>11848534.691577258</c:v>
                </c:pt>
                <c:pt idx="418">
                  <c:v>11942325.290612696</c:v>
                </c:pt>
                <c:pt idx="419">
                  <c:v>12072426.014367374</c:v>
                </c:pt>
                <c:pt idx="420">
                  <c:v>12201159.884752512</c:v>
                </c:pt>
                <c:pt idx="421">
                  <c:v>12283215.397839732</c:v>
                </c:pt>
                <c:pt idx="422">
                  <c:v>12355702.884525374</c:v>
                </c:pt>
                <c:pt idx="423">
                  <c:v>12418787.465676773</c:v>
                </c:pt>
                <c:pt idx="424">
                  <c:v>12472609.745647231</c:v>
                </c:pt>
                <c:pt idx="425">
                  <c:v>12535114.619703168</c:v>
                </c:pt>
                <c:pt idx="426">
                  <c:v>12632720.897587635</c:v>
                </c:pt>
                <c:pt idx="427">
                  <c:v>12729589.738855794</c:v>
                </c:pt>
                <c:pt idx="428">
                  <c:v>12817026.325859493</c:v>
                </c:pt>
                <c:pt idx="429">
                  <c:v>12886554.705330489</c:v>
                </c:pt>
                <c:pt idx="430">
                  <c:v>12912532.744566645</c:v>
                </c:pt>
                <c:pt idx="431">
                  <c:v>12877883.885080218</c:v>
                </c:pt>
                <c:pt idx="432">
                  <c:v>12834443.212073738</c:v>
                </c:pt>
                <c:pt idx="433">
                  <c:v>12808309.132287256</c:v>
                </c:pt>
                <c:pt idx="434">
                  <c:v>12773381.745678933</c:v>
                </c:pt>
                <c:pt idx="435">
                  <c:v>12720813.513782598</c:v>
                </c:pt>
                <c:pt idx="436">
                  <c:v>12676842.598249424</c:v>
                </c:pt>
                <c:pt idx="437">
                  <c:v>12659212.099459941</c:v>
                </c:pt>
                <c:pt idx="438">
                  <c:v>12623878.325642321</c:v>
                </c:pt>
                <c:pt idx="439">
                  <c:v>12579573.609302687</c:v>
                </c:pt>
                <c:pt idx="440">
                  <c:v>12552916.832032526</c:v>
                </c:pt>
                <c:pt idx="441">
                  <c:v>12561808.61691162</c:v>
                </c:pt>
                <c:pt idx="442">
                  <c:v>12615029.646935862</c:v>
                </c:pt>
                <c:pt idx="443">
                  <c:v>12668030.370749041</c:v>
                </c:pt>
                <c:pt idx="444">
                  <c:v>12712031.319077576</c:v>
                </c:pt>
                <c:pt idx="445">
                  <c:v>12747124.328906426</c:v>
                </c:pt>
                <c:pt idx="446">
                  <c:v>12755882.718185525</c:v>
                </c:pt>
                <c:pt idx="447">
                  <c:v>12738360.006504634</c:v>
                </c:pt>
                <c:pt idx="448">
                  <c:v>12694448.971721442</c:v>
                </c:pt>
                <c:pt idx="449">
                  <c:v>12694448.971721442</c:v>
                </c:pt>
                <c:pt idx="450">
                  <c:v>12712031.319077576</c:v>
                </c:pt>
                <c:pt idx="451">
                  <c:v>12712031.319077576</c:v>
                </c:pt>
                <c:pt idx="452">
                  <c:v>12729589.738855794</c:v>
                </c:pt>
                <c:pt idx="453">
                  <c:v>12747124.328906426</c:v>
                </c:pt>
                <c:pt idx="454">
                  <c:v>12782122.407948129</c:v>
                </c:pt>
                <c:pt idx="455">
                  <c:v>12860524.964936446</c:v>
                </c:pt>
                <c:pt idx="456">
                  <c:v>12981557.088938253</c:v>
                </c:pt>
                <c:pt idx="457">
                  <c:v>13101487.45443178</c:v>
                </c:pt>
                <c:pt idx="458">
                  <c:v>13186493.948123306</c:v>
                </c:pt>
                <c:pt idx="459">
                  <c:v>13287794.388064353</c:v>
                </c:pt>
                <c:pt idx="460">
                  <c:v>13430014.433533076</c:v>
                </c:pt>
                <c:pt idx="461">
                  <c:v>13546031.980081815</c:v>
                </c:pt>
                <c:pt idx="462">
                  <c:v>13636506.252360854</c:v>
                </c:pt>
                <c:pt idx="463">
                  <c:v>13718245.336675275</c:v>
                </c:pt>
                <c:pt idx="464">
                  <c:v>13799507.297990615</c:v>
                </c:pt>
                <c:pt idx="465">
                  <c:v>13872241.983103584</c:v>
                </c:pt>
                <c:pt idx="466">
                  <c:v>13936580.99350404</c:v>
                </c:pt>
                <c:pt idx="467">
                  <c:v>14000628.635684328</c:v>
                </c:pt>
                <c:pt idx="468">
                  <c:v>14080284.445396585</c:v>
                </c:pt>
                <c:pt idx="469">
                  <c:v>14191062.312728656</c:v>
                </c:pt>
                <c:pt idx="470">
                  <c:v>14253983.012186641</c:v>
                </c:pt>
                <c:pt idx="471">
                  <c:v>14261828.864764044</c:v>
                </c:pt>
                <c:pt idx="472">
                  <c:v>14230419.878067965</c:v>
                </c:pt>
                <c:pt idx="473">
                  <c:v>14230419.878067965</c:v>
                </c:pt>
                <c:pt idx="474">
                  <c:v>14293169.832993522</c:v>
                </c:pt>
                <c:pt idx="475">
                  <c:v>14347854.184317352</c:v>
                </c:pt>
                <c:pt idx="476">
                  <c:v>14386789.021767639</c:v>
                </c:pt>
                <c:pt idx="477">
                  <c:v>14379010.365830598</c:v>
                </c:pt>
                <c:pt idx="478">
                  <c:v>14363440.600002604</c:v>
                </c:pt>
                <c:pt idx="479">
                  <c:v>14371227.560800539</c:v>
                </c:pt>
                <c:pt idx="480">
                  <c:v>14410100.161498105</c:v>
                </c:pt>
                <c:pt idx="481">
                  <c:v>14433374.197978007</c:v>
                </c:pt>
                <c:pt idx="482">
                  <c:v>14402333.912969394</c:v>
                </c:pt>
                <c:pt idx="483">
                  <c:v>14340054.71598698</c:v>
                </c:pt>
                <c:pt idx="484">
                  <c:v>14316631.188036082</c:v>
                </c:pt>
                <c:pt idx="485">
                  <c:v>14324443.22462241</c:v>
                </c:pt>
                <c:pt idx="486">
                  <c:v>14332251.065009287</c:v>
                </c:pt>
                <c:pt idx="487">
                  <c:v>14347854.184317352</c:v>
                </c:pt>
                <c:pt idx="488">
                  <c:v>14371227.560800539</c:v>
                </c:pt>
                <c:pt idx="489">
                  <c:v>14402333.912969394</c:v>
                </c:pt>
                <c:pt idx="490">
                  <c:v>14448869.697020529</c:v>
                </c:pt>
                <c:pt idx="491">
                  <c:v>14541500.954196243</c:v>
                </c:pt>
                <c:pt idx="492">
                  <c:v>14679367.655895116</c:v>
                </c:pt>
                <c:pt idx="493">
                  <c:v>14831071.436353199</c:v>
                </c:pt>
                <c:pt idx="494">
                  <c:v>14921364.031436577</c:v>
                </c:pt>
                <c:pt idx="495">
                  <c:v>14996198.549292175</c:v>
                </c:pt>
                <c:pt idx="496">
                  <c:v>15026029.504678214</c:v>
                </c:pt>
                <c:pt idx="497">
                  <c:v>15026029.504678214</c:v>
                </c:pt>
                <c:pt idx="498">
                  <c:v>15018577.240496688</c:v>
                </c:pt>
                <c:pt idx="499">
                  <c:v>15018577.240496688</c:v>
                </c:pt>
                <c:pt idx="500">
                  <c:v>15011121.330129858</c:v>
                </c:pt>
                <c:pt idx="501">
                  <c:v>14981261.118975122</c:v>
                </c:pt>
                <c:pt idx="502">
                  <c:v>14958827.41069635</c:v>
                </c:pt>
                <c:pt idx="503">
                  <c:v>14973786.896701708</c:v>
                </c:pt>
                <c:pt idx="504">
                  <c:v>14973786.896701708</c:v>
                </c:pt>
                <c:pt idx="505">
                  <c:v>14966308.995762093</c:v>
                </c:pt>
                <c:pt idx="506">
                  <c:v>14958827.41069635</c:v>
                </c:pt>
                <c:pt idx="507">
                  <c:v>14951342.136034338</c:v>
                </c:pt>
                <c:pt idx="508">
                  <c:v>14951342.136034338</c:v>
                </c:pt>
                <c:pt idx="509">
                  <c:v>14966308.995762093</c:v>
                </c:pt>
                <c:pt idx="510">
                  <c:v>15026029.504678214</c:v>
                </c:pt>
                <c:pt idx="511">
                  <c:v>15085516.99655316</c:v>
                </c:pt>
                <c:pt idx="512">
                  <c:v>15100352.780247929</c:v>
                </c:pt>
                <c:pt idx="513">
                  <c:v>15107765.287661741</c:v>
                </c:pt>
                <c:pt idx="514">
                  <c:v>15174317.257851526</c:v>
                </c:pt>
                <c:pt idx="515">
                  <c:v>15269943.159055904</c:v>
                </c:pt>
                <c:pt idx="516">
                  <c:v>15343101.811489832</c:v>
                </c:pt>
                <c:pt idx="517">
                  <c:v>15386832.436645607</c:v>
                </c:pt>
                <c:pt idx="518">
                  <c:v>15437697.181282382</c:v>
                </c:pt>
                <c:pt idx="519">
                  <c:v>15481164.428705374</c:v>
                </c:pt>
                <c:pt idx="520">
                  <c:v>15546140.689029304</c:v>
                </c:pt>
                <c:pt idx="521">
                  <c:v>15632361.600249235</c:v>
                </c:pt>
                <c:pt idx="522">
                  <c:v>15725241.734535601</c:v>
                </c:pt>
                <c:pt idx="523">
                  <c:v>15796321.681760699</c:v>
                </c:pt>
                <c:pt idx="524">
                  <c:v>15852959.4544775</c:v>
                </c:pt>
                <c:pt idx="525">
                  <c:v>15895307.239247434</c:v>
                </c:pt>
                <c:pt idx="526">
                  <c:v>15937544.109585973</c:v>
                </c:pt>
                <c:pt idx="527">
                  <c:v>15993688.905994639</c:v>
                </c:pt>
                <c:pt idx="528">
                  <c:v>16056620.485677803</c:v>
                </c:pt>
                <c:pt idx="529">
                  <c:v>16119309.875963069</c:v>
                </c:pt>
                <c:pt idx="530">
                  <c:v>16140153.002582788</c:v>
                </c:pt>
                <c:pt idx="531">
                  <c:v>16119309.875963069</c:v>
                </c:pt>
                <c:pt idx="532">
                  <c:v>16098440.149393307</c:v>
                </c:pt>
                <c:pt idx="533">
                  <c:v>16063597.882036254</c:v>
                </c:pt>
                <c:pt idx="534">
                  <c:v>16028680.962196182</c:v>
                </c:pt>
                <c:pt idx="535">
                  <c:v>16007694.776022023</c:v>
                </c:pt>
                <c:pt idx="536">
                  <c:v>16014693.18334998</c:v>
                </c:pt>
                <c:pt idx="537">
                  <c:v>16084512.169999111</c:v>
                </c:pt>
                <c:pt idx="538">
                  <c:v>16195605.401923642</c:v>
                </c:pt>
                <c:pt idx="539">
                  <c:v>16292199.407514919</c:v>
                </c:pt>
                <c:pt idx="540">
                  <c:v>16367700.47323049</c:v>
                </c:pt>
                <c:pt idx="541">
                  <c:v>16442859.78294366</c:v>
                </c:pt>
                <c:pt idx="542">
                  <c:v>16490512.612514639</c:v>
                </c:pt>
                <c:pt idx="543">
                  <c:v>16524467.408764085</c:v>
                </c:pt>
                <c:pt idx="544">
                  <c:v>16551581.805688271</c:v>
                </c:pt>
                <c:pt idx="545">
                  <c:v>16592171.500658195</c:v>
                </c:pt>
                <c:pt idx="546">
                  <c:v>16619177.004977494</c:v>
                </c:pt>
                <c:pt idx="547">
                  <c:v>16625921.624534179</c:v>
                </c:pt>
                <c:pt idx="548">
                  <c:v>16646139.319568979</c:v>
                </c:pt>
                <c:pt idx="549">
                  <c:v>16699935.207394475</c:v>
                </c:pt>
                <c:pt idx="550">
                  <c:v>16753560.803334231</c:v>
                </c:pt>
                <c:pt idx="551">
                  <c:v>16813688.054481849</c:v>
                </c:pt>
                <c:pt idx="552">
                  <c:v>16866957.105233826</c:v>
                </c:pt>
                <c:pt idx="553">
                  <c:v>16906800.308563925</c:v>
                </c:pt>
                <c:pt idx="554">
                  <c:v>16959781.034333251</c:v>
                </c:pt>
                <c:pt idx="555">
                  <c:v>17019189.994112466</c:v>
                </c:pt>
                <c:pt idx="556">
                  <c:v>17058682.647069823</c:v>
                </c:pt>
                <c:pt idx="557">
                  <c:v>17091524.46805295</c:v>
                </c:pt>
                <c:pt idx="558">
                  <c:v>17130852.717459053</c:v>
                </c:pt>
                <c:pt idx="559">
                  <c:v>17170092.156451199</c:v>
                </c:pt>
                <c:pt idx="560">
                  <c:v>17209243.386272196</c:v>
                </c:pt>
                <c:pt idx="561">
                  <c:v>17254809.127212349</c:v>
                </c:pt>
                <c:pt idx="562">
                  <c:v>17319698.020651743</c:v>
                </c:pt>
                <c:pt idx="563">
                  <c:v>17397249.712283183</c:v>
                </c:pt>
                <c:pt idx="564">
                  <c:v>17474462.064445876</c:v>
                </c:pt>
                <c:pt idx="565">
                  <c:v>17532151.307127789</c:v>
                </c:pt>
                <c:pt idx="566">
                  <c:v>17596031.752683017</c:v>
                </c:pt>
                <c:pt idx="567">
                  <c:v>17691425.992973175</c:v>
                </c:pt>
                <c:pt idx="568">
                  <c:v>17767377.779899418</c:v>
                </c:pt>
                <c:pt idx="569">
                  <c:v>17811535.517262477</c:v>
                </c:pt>
                <c:pt idx="570">
                  <c:v>17868151.644986358</c:v>
                </c:pt>
                <c:pt idx="571">
                  <c:v>17905797.669830877</c:v>
                </c:pt>
                <c:pt idx="572">
                  <c:v>17930851.72426771</c:v>
                </c:pt>
                <c:pt idx="573">
                  <c:v>17955871.30977238</c:v>
                </c:pt>
                <c:pt idx="574">
                  <c:v>17993336.370022468</c:v>
                </c:pt>
                <c:pt idx="575">
                  <c:v>18005807.642619852</c:v>
                </c:pt>
                <c:pt idx="576">
                  <c:v>17974613.464367647</c:v>
                </c:pt>
                <c:pt idx="577">
                  <c:v>17949619.637056161</c:v>
                </c:pt>
                <c:pt idx="578">
                  <c:v>17968368.221215919</c:v>
                </c:pt>
                <c:pt idx="579">
                  <c:v>17993336.370022468</c:v>
                </c:pt>
                <c:pt idx="580">
                  <c:v>17987097.53656742</c:v>
                </c:pt>
                <c:pt idx="581">
                  <c:v>17968368.221215919</c:v>
                </c:pt>
                <c:pt idx="582">
                  <c:v>17974613.464367647</c:v>
                </c:pt>
                <c:pt idx="583">
                  <c:v>18012040.086146541</c:v>
                </c:pt>
                <c:pt idx="584">
                  <c:v>18099072.09492008</c:v>
                </c:pt>
                <c:pt idx="585">
                  <c:v>18179519.655108321</c:v>
                </c:pt>
                <c:pt idx="586">
                  <c:v>18247317.504184581</c:v>
                </c:pt>
                <c:pt idx="587">
                  <c:v>18296469.433563218</c:v>
                </c:pt>
                <c:pt idx="588">
                  <c:v>18333248.10597036</c:v>
                </c:pt>
                <c:pt idx="589">
                  <c:v>18369954.168692905</c:v>
                </c:pt>
                <c:pt idx="590">
                  <c:v>18406588.051654462</c:v>
                </c:pt>
                <c:pt idx="591">
                  <c:v>18443150.180536456</c:v>
                </c:pt>
                <c:pt idx="592">
                  <c:v>18491788.796208736</c:v>
                </c:pt>
                <c:pt idx="593">
                  <c:v>18534244.334722292</c:v>
                </c:pt>
                <c:pt idx="594">
                  <c:v>18576604.191500921</c:v>
                </c:pt>
                <c:pt idx="595">
                  <c:v>18618869.012876358</c:v>
                </c:pt>
                <c:pt idx="596">
                  <c:v>18636953.573908973</c:v>
                </c:pt>
                <c:pt idx="597">
                  <c:v>18661039.437934179</c:v>
                </c:pt>
                <c:pt idx="598">
                  <c:v>18703116.098616969</c:v>
                </c:pt>
                <c:pt idx="599">
                  <c:v>18769048.623786531</c:v>
                </c:pt>
                <c:pt idx="600">
                  <c:v>18852633.870092835</c:v>
                </c:pt>
                <c:pt idx="601">
                  <c:v>18947714.599884864</c:v>
                </c:pt>
                <c:pt idx="602">
                  <c:v>19030525.928873032</c:v>
                </c:pt>
                <c:pt idx="603">
                  <c:v>19101225.257018663</c:v>
                </c:pt>
                <c:pt idx="604">
                  <c:v>19165807.027731217</c:v>
                </c:pt>
                <c:pt idx="605">
                  <c:v>19212641.114691179</c:v>
                </c:pt>
                <c:pt idx="606">
                  <c:v>19224332.054606065</c:v>
                </c:pt>
                <c:pt idx="607">
                  <c:v>19230174.896021463</c:v>
                </c:pt>
                <c:pt idx="608">
                  <c:v>19271025.866982751</c:v>
                </c:pt>
                <c:pt idx="609">
                  <c:v>19335048.267478976</c:v>
                </c:pt>
                <c:pt idx="610">
                  <c:v>19410442.593857922</c:v>
                </c:pt>
                <c:pt idx="611">
                  <c:v>19474012.935719319</c:v>
                </c:pt>
                <c:pt idx="612">
                  <c:v>19508601.555456288</c:v>
                </c:pt>
                <c:pt idx="613">
                  <c:v>19525873.204211563</c:v>
                </c:pt>
                <c:pt idx="614">
                  <c:v>19583336.860649236</c:v>
                </c:pt>
                <c:pt idx="615">
                  <c:v>19669221.878891978</c:v>
                </c:pt>
                <c:pt idx="616">
                  <c:v>19754738.610834099</c:v>
                </c:pt>
                <c:pt idx="617">
                  <c:v>19794521.713384721</c:v>
                </c:pt>
                <c:pt idx="618">
                  <c:v>19822890.001073271</c:v>
                </c:pt>
                <c:pt idx="619">
                  <c:v>19851218.30355569</c:v>
                </c:pt>
                <c:pt idx="620">
                  <c:v>19851218.30355569</c:v>
                </c:pt>
                <c:pt idx="621">
                  <c:v>19862538.466626652</c:v>
                </c:pt>
                <c:pt idx="622">
                  <c:v>19902109.024544582</c:v>
                </c:pt>
                <c:pt idx="623">
                  <c:v>19919044.099712845</c:v>
                </c:pt>
                <c:pt idx="624">
                  <c:v>19924685.969819251</c:v>
                </c:pt>
                <c:pt idx="625">
                  <c:v>19969764.33203543</c:v>
                </c:pt>
                <c:pt idx="626">
                  <c:v>20042803.380070116</c:v>
                </c:pt>
                <c:pt idx="627">
                  <c:v>20104401.217660043</c:v>
                </c:pt>
                <c:pt idx="628">
                  <c:v>20143503.103434827</c:v>
                </c:pt>
                <c:pt idx="629">
                  <c:v>20188099.49744533</c:v>
                </c:pt>
                <c:pt idx="630">
                  <c:v>20221483.127043352</c:v>
                </c:pt>
                <c:pt idx="631">
                  <c:v>20249261.34779612</c:v>
                </c:pt>
                <c:pt idx="632">
                  <c:v>20277002.031600576</c:v>
                </c:pt>
                <c:pt idx="633">
                  <c:v>20315776.216569945</c:v>
                </c:pt>
                <c:pt idx="634">
                  <c:v>20371041.621978637</c:v>
                </c:pt>
                <c:pt idx="635">
                  <c:v>20409639.573167149</c:v>
                </c:pt>
                <c:pt idx="636">
                  <c:v>20437165.513195898</c:v>
                </c:pt>
                <c:pt idx="637">
                  <c:v>20470148.445652645</c:v>
                </c:pt>
                <c:pt idx="638">
                  <c:v>20503079.038267121</c:v>
                </c:pt>
                <c:pt idx="639">
                  <c:v>20546905.507983238</c:v>
                </c:pt>
                <c:pt idx="640">
                  <c:v>20596100.32197338</c:v>
                </c:pt>
                <c:pt idx="641">
                  <c:v>20666955.556968357</c:v>
                </c:pt>
                <c:pt idx="642">
                  <c:v>20759252.415786158</c:v>
                </c:pt>
                <c:pt idx="643">
                  <c:v>20856539.309456587</c:v>
                </c:pt>
                <c:pt idx="644">
                  <c:v>20942642.249977492</c:v>
                </c:pt>
                <c:pt idx="645">
                  <c:v>21017696.858651295</c:v>
                </c:pt>
                <c:pt idx="646">
                  <c:v>21081819.5633814</c:v>
                </c:pt>
                <c:pt idx="647">
                  <c:v>21156387.046733987</c:v>
                </c:pt>
                <c:pt idx="648">
                  <c:v>21230696.141512215</c:v>
                </c:pt>
                <c:pt idx="649">
                  <c:v>21288902.336112086</c:v>
                </c:pt>
                <c:pt idx="650">
                  <c:v>21336409.061383296</c:v>
                </c:pt>
                <c:pt idx="651">
                  <c:v>21378549.823129755</c:v>
                </c:pt>
                <c:pt idx="652">
                  <c:v>21404846.232742526</c:v>
                </c:pt>
                <c:pt idx="653">
                  <c:v>21446854.320722401</c:v>
                </c:pt>
                <c:pt idx="654">
                  <c:v>21525401.470998399</c:v>
                </c:pt>
                <c:pt idx="655">
                  <c:v>21608874.592734385</c:v>
                </c:pt>
                <c:pt idx="656">
                  <c:v>21660884.120235</c:v>
                </c:pt>
                <c:pt idx="657">
                  <c:v>21723133.374004129</c:v>
                </c:pt>
                <c:pt idx="658">
                  <c:v>21805859.627243917</c:v>
                </c:pt>
                <c:pt idx="659">
                  <c:v>21898558.067500442</c:v>
                </c:pt>
                <c:pt idx="660">
                  <c:v>21960142.522765934</c:v>
                </c:pt>
                <c:pt idx="661">
                  <c:v>21985752.475299116</c:v>
                </c:pt>
                <c:pt idx="662">
                  <c:v>22021557.037064981</c:v>
                </c:pt>
                <c:pt idx="663">
                  <c:v>22082803.013683882</c:v>
                </c:pt>
                <c:pt idx="664">
                  <c:v>22148964.236388545</c:v>
                </c:pt>
                <c:pt idx="665">
                  <c:v>22209863.516268447</c:v>
                </c:pt>
                <c:pt idx="666">
                  <c:v>22260487.329481792</c:v>
                </c:pt>
                <c:pt idx="667">
                  <c:v>22280705.074232586</c:v>
                </c:pt>
                <c:pt idx="668">
                  <c:v>22300904.732026152</c:v>
                </c:pt>
                <c:pt idx="669">
                  <c:v>22341249.980913509</c:v>
                </c:pt>
                <c:pt idx="670">
                  <c:v>22391580.663929436</c:v>
                </c:pt>
                <c:pt idx="671">
                  <c:v>22446815.788034324</c:v>
                </c:pt>
                <c:pt idx="672">
                  <c:v>22511921.235478919</c:v>
                </c:pt>
                <c:pt idx="673">
                  <c:v>22586812.77910943</c:v>
                </c:pt>
                <c:pt idx="674">
                  <c:v>22666427.930339858</c:v>
                </c:pt>
                <c:pt idx="675">
                  <c:v>22760613.953379106</c:v>
                </c:pt>
                <c:pt idx="676">
                  <c:v>22849489.379508518</c:v>
                </c:pt>
                <c:pt idx="677">
                  <c:v>22933115.156755045</c:v>
                </c:pt>
                <c:pt idx="678">
                  <c:v>23011547.781275045</c:v>
                </c:pt>
                <c:pt idx="679">
                  <c:v>23079960.535275552</c:v>
                </c:pt>
                <c:pt idx="680">
                  <c:v>23153038.516230021</c:v>
                </c:pt>
                <c:pt idx="681">
                  <c:v>23245278.442335576</c:v>
                </c:pt>
                <c:pt idx="682">
                  <c:v>23346809.351844706</c:v>
                </c:pt>
                <c:pt idx="683">
                  <c:v>23452709.73657272</c:v>
                </c:pt>
                <c:pt idx="684">
                  <c:v>23572481.051388063</c:v>
                </c:pt>
                <c:pt idx="685">
                  <c:v>23672626.700671762</c:v>
                </c:pt>
                <c:pt idx="686">
                  <c:v>23739158.78829379</c:v>
                </c:pt>
                <c:pt idx="687">
                  <c:v>23805507.32804817</c:v>
                </c:pt>
                <c:pt idx="688">
                  <c:v>23885828.832726922</c:v>
                </c:pt>
                <c:pt idx="689">
                  <c:v>23989380.226113752</c:v>
                </c:pt>
                <c:pt idx="690">
                  <c:v>24097168.817155495</c:v>
                </c:pt>
                <c:pt idx="691">
                  <c:v>24209138.747908767</c:v>
                </c:pt>
                <c:pt idx="692">
                  <c:v>24325233.03154429</c:v>
                </c:pt>
                <c:pt idx="693">
                  <c:v>24426945.403308053</c:v>
                </c:pt>
                <c:pt idx="694">
                  <c:v>24505255.858049925</c:v>
                </c:pt>
                <c:pt idx="695">
                  <c:v>24578734.793712817</c:v>
                </c:pt>
                <c:pt idx="696">
                  <c:v>24661140.22719153</c:v>
                </c:pt>
                <c:pt idx="697">
                  <c:v>24761490.273971312</c:v>
                </c:pt>
                <c:pt idx="698">
                  <c:v>24865974.160452984</c:v>
                </c:pt>
                <c:pt idx="699">
                  <c:v>24951961.109326057</c:v>
                </c:pt>
                <c:pt idx="700">
                  <c:v>25037656.480001554</c:v>
                </c:pt>
                <c:pt idx="701">
                  <c:v>25127550.377517819</c:v>
                </c:pt>
                <c:pt idx="702">
                  <c:v>25208184.249471098</c:v>
                </c:pt>
                <c:pt idx="703">
                  <c:v>25284105.311150759</c:v>
                </c:pt>
                <c:pt idx="704">
                  <c:v>25342011.051811237</c:v>
                </c:pt>
                <c:pt idx="705">
                  <c:v>25399786.436604567</c:v>
                </c:pt>
                <c:pt idx="706">
                  <c:v>25470716.950183984</c:v>
                </c:pt>
                <c:pt idx="707">
                  <c:v>25554694.423355352</c:v>
                </c:pt>
                <c:pt idx="708">
                  <c:v>25638400.266567767</c:v>
                </c:pt>
                <c:pt idx="709">
                  <c:v>25730604.386769</c:v>
                </c:pt>
                <c:pt idx="710">
                  <c:v>25826850.50963217</c:v>
                </c:pt>
                <c:pt idx="711">
                  <c:v>25922743.727539763</c:v>
                </c:pt>
                <c:pt idx="712">
                  <c:v>26000942.024279036</c:v>
                </c:pt>
                <c:pt idx="713">
                  <c:v>26091880.829303779</c:v>
                </c:pt>
                <c:pt idx="714">
                  <c:v>26204039.879736934</c:v>
                </c:pt>
                <c:pt idx="715">
                  <c:v>26298574.684762504</c:v>
                </c:pt>
                <c:pt idx="716">
                  <c:v>26379949.108691573</c:v>
                </c:pt>
                <c:pt idx="717">
                  <c:v>26465339.414450105</c:v>
                </c:pt>
                <c:pt idx="718">
                  <c:v>26550458.463088334</c:v>
                </c:pt>
                <c:pt idx="719">
                  <c:v>26643779.185301006</c:v>
                </c:pt>
                <c:pt idx="720">
                  <c:v>26762086.126216985</c:v>
                </c:pt>
                <c:pt idx="721">
                  <c:v>26867282.476395749</c:v>
                </c:pt>
                <c:pt idx="722">
                  <c:v>26942772.62102918</c:v>
                </c:pt>
                <c:pt idx="723">
                  <c:v>27022230.654115725</c:v>
                </c:pt>
                <c:pt idx="724">
                  <c:v>27109785.028982069</c:v>
                </c:pt>
                <c:pt idx="725">
                  <c:v>27205358.52802356</c:v>
                </c:pt>
                <c:pt idx="726">
                  <c:v>27308867.980301976</c:v>
                </c:pt>
                <c:pt idx="727">
                  <c:v>27407873.718111474</c:v>
                </c:pt>
                <c:pt idx="728">
                  <c:v>27486003.390862077</c:v>
                </c:pt>
                <c:pt idx="729">
                  <c:v>27547530.07102935</c:v>
                </c:pt>
                <c:pt idx="730">
                  <c:v>27625269.513612475</c:v>
                </c:pt>
                <c:pt idx="731">
                  <c:v>27719086.948122721</c:v>
                </c:pt>
                <c:pt idx="732">
                  <c:v>27800413.054616321</c:v>
                </c:pt>
                <c:pt idx="733">
                  <c:v>27877455.729733516</c:v>
                </c:pt>
                <c:pt idx="734">
                  <c:v>27966401.049276471</c:v>
                </c:pt>
                <c:pt idx="735">
                  <c:v>28071159.220983926</c:v>
                </c:pt>
                <c:pt idx="736">
                  <c:v>28195560.542976283</c:v>
                </c:pt>
                <c:pt idx="737">
                  <c:v>28327394.543298062</c:v>
                </c:pt>
                <c:pt idx="738">
                  <c:v>28446719.712138008</c:v>
                </c:pt>
                <c:pt idx="739">
                  <c:v>28549736.19856992</c:v>
                </c:pt>
                <c:pt idx="740">
                  <c:v>28628730.37242068</c:v>
                </c:pt>
                <c:pt idx="741">
                  <c:v>28703575.838754095</c:v>
                </c:pt>
                <c:pt idx="742">
                  <c:v>28789998.775083896</c:v>
                </c:pt>
                <c:pt idx="743">
                  <c:v>28891805.581163172</c:v>
                </c:pt>
                <c:pt idx="744">
                  <c:v>29020513.586219002</c:v>
                </c:pt>
                <c:pt idx="745">
                  <c:v>29156408.43325508</c:v>
                </c:pt>
                <c:pt idx="746">
                  <c:v>29280109.611404531</c:v>
                </c:pt>
                <c:pt idx="747">
                  <c:v>29387925.955774017</c:v>
                </c:pt>
                <c:pt idx="748">
                  <c:v>29480029.74751899</c:v>
                </c:pt>
                <c:pt idx="749">
                  <c:v>29568029.764260467</c:v>
                </c:pt>
                <c:pt idx="750">
                  <c:v>29678618.671932068</c:v>
                </c:pt>
                <c:pt idx="751">
                  <c:v>29811547.966476452</c:v>
                </c:pt>
                <c:pt idx="752">
                  <c:v>29936346.849129654</c:v>
                </c:pt>
                <c:pt idx="753">
                  <c:v>30045595.541475337</c:v>
                </c:pt>
                <c:pt idx="754">
                  <c:v>30143209.842201442</c:v>
                </c:pt>
                <c:pt idx="755">
                  <c:v>30244248.859001145</c:v>
                </c:pt>
                <c:pt idx="756">
                  <c:v>30374730.791022576</c:v>
                </c:pt>
                <c:pt idx="757">
                  <c:v>30504660.886070848</c:v>
                </c:pt>
                <c:pt idx="758">
                  <c:v>30619286.573058918</c:v>
                </c:pt>
                <c:pt idx="759">
                  <c:v>30733489.537147149</c:v>
                </c:pt>
                <c:pt idx="760">
                  <c:v>30850937.996382121</c:v>
                </c:pt>
                <c:pt idx="761">
                  <c:v>30960645.799117446</c:v>
                </c:pt>
                <c:pt idx="762">
                  <c:v>31055415.889414277</c:v>
                </c:pt>
                <c:pt idx="763">
                  <c:v>31149900.851567149</c:v>
                </c:pt>
                <c:pt idx="764">
                  <c:v>31240485.271121144</c:v>
                </c:pt>
                <c:pt idx="765">
                  <c:v>31316375.931384131</c:v>
                </c:pt>
                <c:pt idx="766">
                  <c:v>31410084.552246038</c:v>
                </c:pt>
                <c:pt idx="767">
                  <c:v>31528625.734326437</c:v>
                </c:pt>
                <c:pt idx="768">
                  <c:v>31650299.799856897</c:v>
                </c:pt>
                <c:pt idx="769">
                  <c:v>31764395.462125041</c:v>
                </c:pt>
                <c:pt idx="770">
                  <c:v>31867445.65153442</c:v>
                </c:pt>
                <c:pt idx="771">
                  <c:v>31963093.518883456</c:v>
                </c:pt>
                <c:pt idx="772">
                  <c:v>32061985.78068747</c:v>
                </c:pt>
                <c:pt idx="773">
                  <c:v>32171122.88522495</c:v>
                </c:pt>
                <c:pt idx="774">
                  <c:v>32290402.07450065</c:v>
                </c:pt>
                <c:pt idx="775">
                  <c:v>32391796.844052594</c:v>
                </c:pt>
                <c:pt idx="776">
                  <c:v>32485917.433560949</c:v>
                </c:pt>
                <c:pt idx="777">
                  <c:v>32586710.354425851</c:v>
                </c:pt>
                <c:pt idx="778">
                  <c:v>32697573.394920401</c:v>
                </c:pt>
                <c:pt idx="779">
                  <c:v>32818405.586977746</c:v>
                </c:pt>
                <c:pt idx="780">
                  <c:v>32949098.41460412</c:v>
                </c:pt>
                <c:pt idx="781">
                  <c:v>33069021.251070596</c:v>
                </c:pt>
                <c:pt idx="782">
                  <c:v>33168060.872644171</c:v>
                </c:pt>
                <c:pt idx="783">
                  <c:v>33270208.659546621</c:v>
                </c:pt>
                <c:pt idx="784">
                  <c:v>33378825.349306971</c:v>
                </c:pt>
                <c:pt idx="785">
                  <c:v>33493848.664408576</c:v>
                </c:pt>
                <c:pt idx="786">
                  <c:v>33615213.522279412</c:v>
                </c:pt>
                <c:pt idx="787">
                  <c:v>33742852.204185568</c:v>
                </c:pt>
                <c:pt idx="788">
                  <c:v>33866674.511294469</c:v>
                </c:pt>
                <c:pt idx="789">
                  <c:v>33980063.449552089</c:v>
                </c:pt>
                <c:pt idx="790">
                  <c:v>34083122.082698993</c:v>
                </c:pt>
                <c:pt idx="791">
                  <c:v>34195800.642582767</c:v>
                </c:pt>
                <c:pt idx="792">
                  <c:v>34327894.951362796</c:v>
                </c:pt>
                <c:pt idx="793">
                  <c:v>34466054.631302506</c:v>
                </c:pt>
                <c:pt idx="794">
                  <c:v>34593856.684304386</c:v>
                </c:pt>
                <c:pt idx="795">
                  <c:v>34730969.014488257</c:v>
                </c:pt>
                <c:pt idx="796">
                  <c:v>34877282.914736904</c:v>
                </c:pt>
                <c:pt idx="797">
                  <c:v>35010064.080792725</c:v>
                </c:pt>
                <c:pt idx="798">
                  <c:v>35129464.43984288</c:v>
                </c:pt>
                <c:pt idx="799">
                  <c:v>35242042.087581404</c:v>
                </c:pt>
                <c:pt idx="800">
                  <c:v>35363867.471937954</c:v>
                </c:pt>
                <c:pt idx="801">
                  <c:v>35485278.720249414</c:v>
                </c:pt>
                <c:pt idx="802">
                  <c:v>35596742.098796211</c:v>
                </c:pt>
                <c:pt idx="803">
                  <c:v>35695178.972748205</c:v>
                </c:pt>
                <c:pt idx="804">
                  <c:v>35793347.761394553</c:v>
                </c:pt>
                <c:pt idx="805">
                  <c:v>35900711.082432054</c:v>
                </c:pt>
                <c:pt idx="806">
                  <c:v>36007757.370115034</c:v>
                </c:pt>
                <c:pt idx="807">
                  <c:v>36108219.708372355</c:v>
                </c:pt>
                <c:pt idx="808">
                  <c:v>36208405.979366764</c:v>
                </c:pt>
                <c:pt idx="809">
                  <c:v>36323905.179462291</c:v>
                </c:pt>
                <c:pt idx="810">
                  <c:v>36451467.391577169</c:v>
                </c:pt>
                <c:pt idx="811">
                  <c:v>36572398.064246476</c:v>
                </c:pt>
                <c:pt idx="812">
                  <c:v>36680589.341879085</c:v>
                </c:pt>
                <c:pt idx="813">
                  <c:v>36797697.374103501</c:v>
                </c:pt>
                <c:pt idx="814">
                  <c:v>36914437.367025614</c:v>
                </c:pt>
                <c:pt idx="815">
                  <c:v>37039984.869453393</c:v>
                </c:pt>
                <c:pt idx="816">
                  <c:v>37168158.866222605</c:v>
                </c:pt>
                <c:pt idx="817">
                  <c:v>37295896.437536679</c:v>
                </c:pt>
                <c:pt idx="818">
                  <c:v>37423202.006471694</c:v>
                </c:pt>
                <c:pt idx="819">
                  <c:v>37541031.304310754</c:v>
                </c:pt>
                <c:pt idx="820">
                  <c:v>37649472.488130249</c:v>
                </c:pt>
                <c:pt idx="821">
                  <c:v>37754605.513579652</c:v>
                </c:pt>
                <c:pt idx="822">
                  <c:v>37862440.539179146</c:v>
                </c:pt>
                <c:pt idx="823">
                  <c:v>37949086.810066789</c:v>
                </c:pt>
                <c:pt idx="824">
                  <c:v>38020646.082086287</c:v>
                </c:pt>
                <c:pt idx="825">
                  <c:v>38106935.854063205</c:v>
                </c:pt>
                <c:pt idx="826">
                  <c:v>38219712.948535003</c:v>
                </c:pt>
                <c:pt idx="827">
                  <c:v>38343978.832796268</c:v>
                </c:pt>
                <c:pt idx="828">
                  <c:v>38461957.328547172</c:v>
                </c:pt>
                <c:pt idx="829">
                  <c:v>38579578.21445407</c:v>
                </c:pt>
                <c:pt idx="830">
                  <c:v>38690989.760057867</c:v>
                </c:pt>
                <c:pt idx="831">
                  <c:v>38781643.140683539</c:v>
                </c:pt>
                <c:pt idx="832">
                  <c:v>38863343.439906962</c:v>
                </c:pt>
                <c:pt idx="833">
                  <c:v>38962322.624031983</c:v>
                </c:pt>
                <c:pt idx="834">
                  <c:v>39078450.529473767</c:v>
                </c:pt>
                <c:pt idx="835">
                  <c:v>39205797.348906204</c:v>
                </c:pt>
                <c:pt idx="836">
                  <c:v>39335615.617148891</c:v>
                </c:pt>
                <c:pt idx="837">
                  <c:v>39456397.248053312</c:v>
                </c:pt>
                <c:pt idx="838">
                  <c:v>39573950.561984159</c:v>
                </c:pt>
                <c:pt idx="839">
                  <c:v>39671171.819469094</c:v>
                </c:pt>
                <c:pt idx="840">
                  <c:v>39745358.370685086</c:v>
                </c:pt>
                <c:pt idx="841">
                  <c:v>39836476.822364286</c:v>
                </c:pt>
                <c:pt idx="842">
                  <c:v>39958592.772041336</c:v>
                </c:pt>
                <c:pt idx="843">
                  <c:v>40080339.74123814</c:v>
                </c:pt>
                <c:pt idx="844">
                  <c:v>40181986.081272028</c:v>
                </c:pt>
                <c:pt idx="845">
                  <c:v>40280565.016957805</c:v>
                </c:pt>
                <c:pt idx="846">
                  <c:v>40387323.364581294</c:v>
                </c:pt>
                <c:pt idx="847">
                  <c:v>40496600.874064662</c:v>
                </c:pt>
                <c:pt idx="848">
                  <c:v>40602795.792024314</c:v>
                </c:pt>
                <c:pt idx="849">
                  <c:v>40700363.740611799</c:v>
                </c:pt>
                <c:pt idx="850">
                  <c:v>40792144.346976519</c:v>
                </c:pt>
                <c:pt idx="851">
                  <c:v>40889264.092398398</c:v>
                </c:pt>
                <c:pt idx="852">
                  <c:v>40988920.522320434</c:v>
                </c:pt>
                <c:pt idx="853">
                  <c:v>41088337.155586205</c:v>
                </c:pt>
                <c:pt idx="854">
                  <c:v>41176507.575275011</c:v>
                </c:pt>
                <c:pt idx="855">
                  <c:v>41256250.53261435</c:v>
                </c:pt>
                <c:pt idx="856">
                  <c:v>41338582.638326354</c:v>
                </c:pt>
                <c:pt idx="857">
                  <c:v>41434431.601388358</c:v>
                </c:pt>
                <c:pt idx="858">
                  <c:v>41551888.564337142</c:v>
                </c:pt>
                <c:pt idx="859">
                  <c:v>41671737.018262535</c:v>
                </c:pt>
                <c:pt idx="860">
                  <c:v>41774967.919632971</c:v>
                </c:pt>
                <c:pt idx="861">
                  <c:v>41872532.643207513</c:v>
                </c:pt>
                <c:pt idx="862">
                  <c:v>41983373.964843072</c:v>
                </c:pt>
                <c:pt idx="863">
                  <c:v>42096618.403666355</c:v>
                </c:pt>
                <c:pt idx="864">
                  <c:v>42188071.501331553</c:v>
                </c:pt>
                <c:pt idx="865">
                  <c:v>42271284.055796325</c:v>
                </c:pt>
                <c:pt idx="866">
                  <c:v>42357010.690867506</c:v>
                </c:pt>
                <c:pt idx="867">
                  <c:v>42453247.767263606</c:v>
                </c:pt>
                <c:pt idx="868">
                  <c:v>42557260.823812068</c:v>
                </c:pt>
                <c:pt idx="869">
                  <c:v>42661022.141286887</c:v>
                </c:pt>
                <c:pt idx="870">
                  <c:v>42764533.533264741</c:v>
                </c:pt>
                <c:pt idx="871">
                  <c:v>42865152.100770265</c:v>
                </c:pt>
                <c:pt idx="872">
                  <c:v>42962898.01688385</c:v>
                </c:pt>
                <c:pt idx="873">
                  <c:v>43060423.644282445</c:v>
                </c:pt>
                <c:pt idx="874">
                  <c:v>43152476.202899829</c:v>
                </c:pt>
                <c:pt idx="875">
                  <c:v>43228600.88273225</c:v>
                </c:pt>
                <c:pt idx="876">
                  <c:v>43312446.356026903</c:v>
                </c:pt>
                <c:pt idx="877">
                  <c:v>43409192.223108687</c:v>
                </c:pt>
                <c:pt idx="878">
                  <c:v>43503118.275426574</c:v>
                </c:pt>
                <c:pt idx="879">
                  <c:v>43596843.380981393</c:v>
                </c:pt>
                <c:pt idx="880">
                  <c:v>43690368.8196951</c:v>
                </c:pt>
                <c:pt idx="881">
                  <c:v>43794053.336450785</c:v>
                </c:pt>
                <c:pt idx="882">
                  <c:v>43897494.631790943</c:v>
                </c:pt>
                <c:pt idx="883">
                  <c:v>43987807.58277905</c:v>
                </c:pt>
                <c:pt idx="884">
                  <c:v>44067645.533627182</c:v>
                </c:pt>
                <c:pt idx="885">
                  <c:v>44129357.029872298</c:v>
                </c:pt>
                <c:pt idx="886">
                  <c:v>44193548.820704281</c:v>
                </c:pt>
                <c:pt idx="887">
                  <c:v>44280701.319874555</c:v>
                </c:pt>
                <c:pt idx="888">
                  <c:v>44380461.016936153</c:v>
                </c:pt>
                <c:pt idx="889">
                  <c:v>44464699.410288267</c:v>
                </c:pt>
                <c:pt idx="890">
                  <c:v>44543688.286332324</c:v>
                </c:pt>
                <c:pt idx="891">
                  <c:v>44627620.599265844</c:v>
                </c:pt>
                <c:pt idx="892">
                  <c:v>44713932.608479545</c:v>
                </c:pt>
                <c:pt idx="893">
                  <c:v>44807672.696254842</c:v>
                </c:pt>
                <c:pt idx="894">
                  <c:v>44908794.643672295</c:v>
                </c:pt>
                <c:pt idx="895">
                  <c:v>45017249.018855281</c:v>
                </c:pt>
                <c:pt idx="896">
                  <c:v>45122931.151571766</c:v>
                </c:pt>
                <c:pt idx="897">
                  <c:v>45215828.722884439</c:v>
                </c:pt>
                <c:pt idx="898">
                  <c:v>45308537.021591276</c:v>
                </c:pt>
                <c:pt idx="899">
                  <c:v>45413545.55469203</c:v>
                </c:pt>
                <c:pt idx="900">
                  <c:v>45533260.612901993</c:v>
                </c:pt>
                <c:pt idx="901">
                  <c:v>45642725.278277479</c:v>
                </c:pt>
                <c:pt idx="902">
                  <c:v>45734573.558000244</c:v>
                </c:pt>
                <c:pt idx="903">
                  <c:v>45816337.893000491</c:v>
                </c:pt>
                <c:pt idx="904">
                  <c:v>45905370.258351386</c:v>
                </c:pt>
                <c:pt idx="905">
                  <c:v>45989299.069316186</c:v>
                </c:pt>
                <c:pt idx="906">
                  <c:v>46070614.042703755</c:v>
                </c:pt>
                <c:pt idx="907">
                  <c:v>46156701.586875521</c:v>
                </c:pt>
                <c:pt idx="908">
                  <c:v>46252440.077319086</c:v>
                </c:pt>
                <c:pt idx="909">
                  <c:v>46347981.96684055</c:v>
                </c:pt>
                <c:pt idx="910">
                  <c:v>46428672.436208844</c:v>
                </c:pt>
                <c:pt idx="911">
                  <c:v>46497027.9020309</c:v>
                </c:pt>
                <c:pt idx="912">
                  <c:v>46570155.205964103</c:v>
                </c:pt>
                <c:pt idx="913">
                  <c:v>46645600.338965751</c:v>
                </c:pt>
                <c:pt idx="914">
                  <c:v>46723352.134618424</c:v>
                </c:pt>
                <c:pt idx="915">
                  <c:v>46798551.700202279</c:v>
                </c:pt>
                <c:pt idx="916">
                  <c:v>46880890.726865701</c:v>
                </c:pt>
                <c:pt idx="917">
                  <c:v>46970331.875648312</c:v>
                </c:pt>
                <c:pt idx="918">
                  <c:v>47054782.767412134</c:v>
                </c:pt>
                <c:pt idx="919">
                  <c:v>47134270.072697073</c:v>
                </c:pt>
                <c:pt idx="920">
                  <c:v>47228038.085937515</c:v>
                </c:pt>
                <c:pt idx="921">
                  <c:v>47326415.491585463</c:v>
                </c:pt>
                <c:pt idx="922">
                  <c:v>47422197.836804084</c:v>
                </c:pt>
                <c:pt idx="923">
                  <c:v>47529723.495713137</c:v>
                </c:pt>
                <c:pt idx="924">
                  <c:v>47632244.659453131</c:v>
                </c:pt>
                <c:pt idx="925">
                  <c:v>47722662.410978623</c:v>
                </c:pt>
                <c:pt idx="926">
                  <c:v>47805791.420848899</c:v>
                </c:pt>
                <c:pt idx="927">
                  <c:v>47884038.710284375</c:v>
                </c:pt>
                <c:pt idx="928">
                  <c:v>47962159.006527081</c:v>
                </c:pt>
                <c:pt idx="929">
                  <c:v>48047237.033040479</c:v>
                </c:pt>
                <c:pt idx="930">
                  <c:v>48129808.336833015</c:v>
                </c:pt>
                <c:pt idx="931">
                  <c:v>48205178.957465343</c:v>
                </c:pt>
                <c:pt idx="932">
                  <c:v>48278082.604470752</c:v>
                </c:pt>
                <c:pt idx="933">
                  <c:v>48355569.539607801</c:v>
                </c:pt>
                <c:pt idx="934">
                  <c:v>48439960.079832561</c:v>
                </c:pt>
                <c:pt idx="935">
                  <c:v>48528880.562491365</c:v>
                </c:pt>
                <c:pt idx="936">
                  <c:v>48615305.522706434</c:v>
                </c:pt>
                <c:pt idx="937">
                  <c:v>48703907.436605431</c:v>
                </c:pt>
                <c:pt idx="938">
                  <c:v>48794674.498132311</c:v>
                </c:pt>
                <c:pt idx="939">
                  <c:v>48887594.700417563</c:v>
                </c:pt>
                <c:pt idx="940">
                  <c:v>48975706.376396634</c:v>
                </c:pt>
                <c:pt idx="941">
                  <c:v>49059035.307539649</c:v>
                </c:pt>
                <c:pt idx="942">
                  <c:v>49151458.095383361</c:v>
                </c:pt>
                <c:pt idx="943">
                  <c:v>49243708.225240335</c:v>
                </c:pt>
                <c:pt idx="944">
                  <c:v>49324286.209155805</c:v>
                </c:pt>
                <c:pt idx="945">
                  <c:v>49407029.946856327</c:v>
                </c:pt>
                <c:pt idx="946">
                  <c:v>49494221.167922765</c:v>
                </c:pt>
                <c:pt idx="947">
                  <c:v>49590412.856300719</c:v>
                </c:pt>
                <c:pt idx="948">
                  <c:v>49686419.148531303</c:v>
                </c:pt>
                <c:pt idx="949">
                  <c:v>49768563.500954412</c:v>
                </c:pt>
                <c:pt idx="950">
                  <c:v>49850573.086698033</c:v>
                </c:pt>
                <c:pt idx="951">
                  <c:v>49943809.587066554</c:v>
                </c:pt>
                <c:pt idx="952">
                  <c:v>50027801.321845703</c:v>
                </c:pt>
                <c:pt idx="953">
                  <c:v>50095799.789281242</c:v>
                </c:pt>
                <c:pt idx="954">
                  <c:v>50175015.355256125</c:v>
                </c:pt>
                <c:pt idx="955">
                  <c:v>50263137.682517976</c:v>
                </c:pt>
                <c:pt idx="956">
                  <c:v>50351106.42220933</c:v>
                </c:pt>
                <c:pt idx="957">
                  <c:v>50438922.36968071</c:v>
                </c:pt>
                <c:pt idx="958">
                  <c:v>50526586.313419573</c:v>
                </c:pt>
                <c:pt idx="959">
                  <c:v>50602887.879272468</c:v>
                </c:pt>
                <c:pt idx="960">
                  <c:v>50663398.765662745</c:v>
                </c:pt>
                <c:pt idx="961">
                  <c:v>50719363.250675648</c:v>
                </c:pt>
                <c:pt idx="962">
                  <c:v>50786439.548959278</c:v>
                </c:pt>
                <c:pt idx="963">
                  <c:v>50871276.39171923</c:v>
                </c:pt>
                <c:pt idx="964">
                  <c:v>50969332.796803802</c:v>
                </c:pt>
                <c:pt idx="965">
                  <c:v>51062757.111360334</c:v>
                </c:pt>
                <c:pt idx="966">
                  <c:v>51149356.048113972</c:v>
                </c:pt>
                <c:pt idx="967">
                  <c:v>51231379.206925154</c:v>
                </c:pt>
                <c:pt idx="968">
                  <c:v>51317694.6549659</c:v>
                </c:pt>
                <c:pt idx="969">
                  <c:v>51395034.267388009</c:v>
                </c:pt>
                <c:pt idx="970">
                  <c:v>51470053.30336009</c:v>
                </c:pt>
                <c:pt idx="971">
                  <c:v>51549366.656979285</c:v>
                </c:pt>
                <c:pt idx="972">
                  <c:v>51632954.605924867</c:v>
                </c:pt>
                <c:pt idx="973">
                  <c:v>51725184.686548762</c:v>
                </c:pt>
                <c:pt idx="974">
                  <c:v>51812870.756841764</c:v>
                </c:pt>
                <c:pt idx="975">
                  <c:v>51893848.914023906</c:v>
                </c:pt>
                <c:pt idx="976">
                  <c:v>51974701.335362136</c:v>
                </c:pt>
                <c:pt idx="977">
                  <c:v>52053248.423343018</c:v>
                </c:pt>
                <c:pt idx="978">
                  <c:v>52122969.019168012</c:v>
                </c:pt>
                <c:pt idx="979">
                  <c:v>52196945.449749164</c:v>
                </c:pt>
                <c:pt idx="980">
                  <c:v>52272988.660560772</c:v>
                </c:pt>
                <c:pt idx="981">
                  <c:v>52342417.517408237</c:v>
                </c:pt>
                <c:pt idx="982">
                  <c:v>52411754.69799751</c:v>
                </c:pt>
                <c:pt idx="983">
                  <c:v>52478838.007393673</c:v>
                </c:pt>
                <c:pt idx="984">
                  <c:v>52543676.048677482</c:v>
                </c:pt>
                <c:pt idx="985">
                  <c:v>52606277.095776662</c:v>
                </c:pt>
                <c:pt idx="986">
                  <c:v>52664494.144041233</c:v>
                </c:pt>
                <c:pt idx="987">
                  <c:v>52724799.690052062</c:v>
                </c:pt>
                <c:pt idx="988">
                  <c:v>52787186.595982097</c:v>
                </c:pt>
                <c:pt idx="989">
                  <c:v>52849500.077266932</c:v>
                </c:pt>
                <c:pt idx="990">
                  <c:v>52924608.585238405</c:v>
                </c:pt>
                <c:pt idx="991">
                  <c:v>53003893.619314104</c:v>
                </c:pt>
                <c:pt idx="992">
                  <c:v>53072369.21964854</c:v>
                </c:pt>
                <c:pt idx="993">
                  <c:v>53134349.226430118</c:v>
                </c:pt>
                <c:pt idx="994">
                  <c:v>53198390.701021776</c:v>
                </c:pt>
                <c:pt idx="995">
                  <c:v>53277269.464211963</c:v>
                </c:pt>
                <c:pt idx="996">
                  <c:v>53360286.068137482</c:v>
                </c:pt>
                <c:pt idx="997">
                  <c:v>53434678.636942737</c:v>
                </c:pt>
                <c:pt idx="998">
                  <c:v>53508968.057600096</c:v>
                </c:pt>
                <c:pt idx="999">
                  <c:v>53583154.754734591</c:v>
                </c:pt>
                <c:pt idx="1000">
                  <c:v>53659354.348019108</c:v>
                </c:pt>
                <c:pt idx="1001">
                  <c:v>53735446.165855542</c:v>
                </c:pt>
                <c:pt idx="1002">
                  <c:v>53802993.224997722</c:v>
                </c:pt>
                <c:pt idx="1003">
                  <c:v>53864134.765350647</c:v>
                </c:pt>
                <c:pt idx="1004">
                  <c:v>53931521.050560728</c:v>
                </c:pt>
                <c:pt idx="1005">
                  <c:v>54009331.891942799</c:v>
                </c:pt>
                <c:pt idx="1006">
                  <c:v>54087031.063650012</c:v>
                </c:pt>
                <c:pt idx="1007">
                  <c:v>54158332.255304568</c:v>
                </c:pt>
                <c:pt idx="1008">
                  <c:v>54225353.816272363</c:v>
                </c:pt>
                <c:pt idx="1009">
                  <c:v>54296473.788268812</c:v>
                </c:pt>
                <c:pt idx="1010">
                  <c:v>54367500.938045822</c:v>
                </c:pt>
                <c:pt idx="1011">
                  <c:v>54438435.625199385</c:v>
                </c:pt>
                <c:pt idx="1012">
                  <c:v>54503031.086776949</c:v>
                </c:pt>
                <c:pt idx="1013">
                  <c:v>54559229.473762624</c:v>
                </c:pt>
                <c:pt idx="1014">
                  <c:v>54623682.39969448</c:v>
                </c:pt>
                <c:pt idx="1015">
                  <c:v>54698435.851950996</c:v>
                </c:pt>
                <c:pt idx="1016">
                  <c:v>54773087.4947671</c:v>
                </c:pt>
                <c:pt idx="1017">
                  <c:v>54845568.265010193</c:v>
                </c:pt>
                <c:pt idx="1018">
                  <c:v>54922086.995103225</c:v>
                </c:pt>
                <c:pt idx="1019">
                  <c:v>54998499.47622095</c:v>
                </c:pt>
                <c:pt idx="1020">
                  <c:v>55066561.864316434</c:v>
                </c:pt>
                <c:pt idx="1021">
                  <c:v>55124245.992733315</c:v>
                </c:pt>
                <c:pt idx="1022">
                  <c:v>55179812.970983259</c:v>
                </c:pt>
                <c:pt idx="1023">
                  <c:v>55245597.890704744</c:v>
                </c:pt>
                <c:pt idx="1024">
                  <c:v>55313356.793748751</c:v>
                </c:pt>
                <c:pt idx="1025">
                  <c:v>55381032.941657372</c:v>
                </c:pt>
                <c:pt idx="1026">
                  <c:v>55442485.152574494</c:v>
                </c:pt>
                <c:pt idx="1027">
                  <c:v>55505914.418584138</c:v>
                </c:pt>
                <c:pt idx="1028">
                  <c:v>55581525.721006773</c:v>
                </c:pt>
                <c:pt idx="1029">
                  <c:v>55654995.041487835</c:v>
                </c:pt>
                <c:pt idx="1030">
                  <c:v>55718182.787791334</c:v>
                </c:pt>
                <c:pt idx="1031">
                  <c:v>55771123.848307826</c:v>
                </c:pt>
                <c:pt idx="1032">
                  <c:v>55819948.023509331</c:v>
                </c:pt>
                <c:pt idx="1033">
                  <c:v>55874824.303074695</c:v>
                </c:pt>
                <c:pt idx="1034">
                  <c:v>55937764.112962149</c:v>
                </c:pt>
                <c:pt idx="1035">
                  <c:v>56006713.66259677</c:v>
                </c:pt>
                <c:pt idx="1036">
                  <c:v>56077602.715169877</c:v>
                </c:pt>
                <c:pt idx="1037">
                  <c:v>56140315.515150666</c:v>
                </c:pt>
                <c:pt idx="1038">
                  <c:v>56204978.013411924</c:v>
                </c:pt>
                <c:pt idx="1039">
                  <c:v>56273600.614455514</c:v>
                </c:pt>
                <c:pt idx="1040">
                  <c:v>56340125.077173553</c:v>
                </c:pt>
                <c:pt idx="1041">
                  <c:v>56414619.945028357</c:v>
                </c:pt>
                <c:pt idx="1042">
                  <c:v>56491026.05956088</c:v>
                </c:pt>
                <c:pt idx="1043">
                  <c:v>56561308.909811094</c:v>
                </c:pt>
                <c:pt idx="1044">
                  <c:v>56617472.446003646</c:v>
                </c:pt>
                <c:pt idx="1045">
                  <c:v>56661561.929184005</c:v>
                </c:pt>
                <c:pt idx="1046">
                  <c:v>56713623.541576497</c:v>
                </c:pt>
                <c:pt idx="1047">
                  <c:v>56767637.043220304</c:v>
                </c:pt>
                <c:pt idx="1048">
                  <c:v>56813608.084272236</c:v>
                </c:pt>
                <c:pt idx="1049">
                  <c:v>56865530.643551439</c:v>
                </c:pt>
                <c:pt idx="1050">
                  <c:v>56917405.884858407</c:v>
                </c:pt>
                <c:pt idx="1051">
                  <c:v>56971226.382044427</c:v>
                </c:pt>
                <c:pt idx="1052">
                  <c:v>57028977.061594881</c:v>
                </c:pt>
                <c:pt idx="1053">
                  <c:v>57088657.724328011</c:v>
                </c:pt>
                <c:pt idx="1054">
                  <c:v>57144303.491831362</c:v>
                </c:pt>
                <c:pt idx="1055">
                  <c:v>57201879.591588892</c:v>
                </c:pt>
                <c:pt idx="1056">
                  <c:v>57261380.204128772</c:v>
                </c:pt>
                <c:pt idx="1057">
                  <c:v>57310916.897977978</c:v>
                </c:pt>
                <c:pt idx="1058">
                  <c:v>57356452.900180355</c:v>
                </c:pt>
                <c:pt idx="1059">
                  <c:v>57415793.453364238</c:v>
                </c:pt>
                <c:pt idx="1060">
                  <c:v>57486921.32132262</c:v>
                </c:pt>
                <c:pt idx="1061">
                  <c:v>57565849.282755286</c:v>
                </c:pt>
                <c:pt idx="1062">
                  <c:v>57634822.641846381</c:v>
                </c:pt>
                <c:pt idx="1063">
                  <c:v>57693877.075138748</c:v>
                </c:pt>
                <c:pt idx="1064">
                  <c:v>57750905.659882814</c:v>
                </c:pt>
                <c:pt idx="1065">
                  <c:v>57813768.50606636</c:v>
                </c:pt>
                <c:pt idx="1066">
                  <c:v>57880485.51181338</c:v>
                </c:pt>
                <c:pt idx="1067">
                  <c:v>57947125.741718531</c:v>
                </c:pt>
                <c:pt idx="1068">
                  <c:v>58013689.457653105</c:v>
                </c:pt>
                <c:pt idx="1069">
                  <c:v>58080176.91999466</c:v>
                </c:pt>
                <c:pt idx="1070">
                  <c:v>58150492.583457358</c:v>
                </c:pt>
                <c:pt idx="1071">
                  <c:v>58210974.145761766</c:v>
                </c:pt>
                <c:pt idx="1072">
                  <c:v>58265548.709082611</c:v>
                </c:pt>
                <c:pt idx="1073">
                  <c:v>58316179.371877059</c:v>
                </c:pt>
                <c:pt idx="1074">
                  <c:v>58372600.239735812</c:v>
                </c:pt>
                <c:pt idx="1075">
                  <c:v>58436737.049089134</c:v>
                </c:pt>
                <c:pt idx="1076">
                  <c:v>58498863.178882055</c:v>
                </c:pt>
                <c:pt idx="1077">
                  <c:v>58551230.836044095</c:v>
                </c:pt>
                <c:pt idx="1078">
                  <c:v>58595803.412680686</c:v>
                </c:pt>
                <c:pt idx="1079">
                  <c:v>58644213.446188584</c:v>
                </c:pt>
                <c:pt idx="1080">
                  <c:v>58700319.073838308</c:v>
                </c:pt>
                <c:pt idx="1081">
                  <c:v>58767961.433971785</c:v>
                </c:pt>
                <c:pt idx="1082">
                  <c:v>58839384.520492323</c:v>
                </c:pt>
                <c:pt idx="1083">
                  <c:v>58914574.580141731</c:v>
                </c:pt>
                <c:pt idx="1084">
                  <c:v>58983895.712987587</c:v>
                </c:pt>
                <c:pt idx="1085">
                  <c:v>59037755.872119434</c:v>
                </c:pt>
                <c:pt idx="1086">
                  <c:v>59081961.411068335</c:v>
                </c:pt>
                <c:pt idx="1087">
                  <c:v>59128053.689846963</c:v>
                </c:pt>
                <c:pt idx="1088">
                  <c:v>59176028.298226953</c:v>
                </c:pt>
                <c:pt idx="1089">
                  <c:v>59222047.353355177</c:v>
                </c:pt>
                <c:pt idx="1090">
                  <c:v>59273776.075353369</c:v>
                </c:pt>
                <c:pt idx="1091">
                  <c:v>59327373.025229573</c:v>
                </c:pt>
                <c:pt idx="1092">
                  <c:v>59379009.969640523</c:v>
                </c:pt>
                <c:pt idx="1093">
                  <c:v>59438241.495514162</c:v>
                </c:pt>
                <c:pt idx="1094">
                  <c:v>59503137.287240982</c:v>
                </c:pt>
                <c:pt idx="1095">
                  <c:v>59575584.193780355</c:v>
                </c:pt>
                <c:pt idx="1096">
                  <c:v>59649846.069615103</c:v>
                </c:pt>
                <c:pt idx="1097">
                  <c:v>59714511.808449723</c:v>
                </c:pt>
                <c:pt idx="1098">
                  <c:v>59769612.568162963</c:v>
                </c:pt>
                <c:pt idx="1099">
                  <c:v>59818970.077787414</c:v>
                </c:pt>
                <c:pt idx="1100">
                  <c:v>59868286.874487482</c:v>
                </c:pt>
                <c:pt idx="1101">
                  <c:v>59921351.854035154</c:v>
                </c:pt>
                <c:pt idx="1102">
                  <c:v>59972477.162867241</c:v>
                </c:pt>
                <c:pt idx="1103">
                  <c:v>60025449.980472408</c:v>
                </c:pt>
                <c:pt idx="1104">
                  <c:v>60087822.238496505</c:v>
                </c:pt>
                <c:pt idx="1105">
                  <c:v>60159564.680537373</c:v>
                </c:pt>
                <c:pt idx="1106">
                  <c:v>60231221.609685801</c:v>
                </c:pt>
                <c:pt idx="1107">
                  <c:v>60302793.327671155</c:v>
                </c:pt>
                <c:pt idx="1108">
                  <c:v>60368639.519364335</c:v>
                </c:pt>
                <c:pt idx="1109">
                  <c:v>60425021.956237711</c:v>
                </c:pt>
                <c:pt idx="1110">
                  <c:v>60475721.167807862</c:v>
                </c:pt>
                <c:pt idx="1111">
                  <c:v>60532003.779043041</c:v>
                </c:pt>
                <c:pt idx="1112">
                  <c:v>60591980.888998777</c:v>
                </c:pt>
                <c:pt idx="1113">
                  <c:v>60646283.862790026</c:v>
                </c:pt>
                <c:pt idx="1114">
                  <c:v>60689317.156276025</c:v>
                </c:pt>
                <c:pt idx="1115">
                  <c:v>60730450.875801615</c:v>
                </c:pt>
                <c:pt idx="1116">
                  <c:v>60775292.241225876</c:v>
                </c:pt>
                <c:pt idx="1117">
                  <c:v>60821966.806381248</c:v>
                </c:pt>
                <c:pt idx="1118">
                  <c:v>60876064.422091998</c:v>
                </c:pt>
                <c:pt idx="1119">
                  <c:v>60945015.7258408</c:v>
                </c:pt>
                <c:pt idx="1120">
                  <c:v>61010168.130610071</c:v>
                </c:pt>
                <c:pt idx="1121">
                  <c:v>61065957.659316465</c:v>
                </c:pt>
                <c:pt idx="1122">
                  <c:v>61114267.339935943</c:v>
                </c:pt>
                <c:pt idx="1123">
                  <c:v>61149546.403045505</c:v>
                </c:pt>
                <c:pt idx="1124">
                  <c:v>61179239.289383039</c:v>
                </c:pt>
                <c:pt idx="1125">
                  <c:v>61216335.118615262</c:v>
                </c:pt>
                <c:pt idx="1126">
                  <c:v>61262673.277619563</c:v>
                </c:pt>
                <c:pt idx="1127">
                  <c:v>61308976.368523948</c:v>
                </c:pt>
                <c:pt idx="1128">
                  <c:v>61349694.142600968</c:v>
                </c:pt>
                <c:pt idx="1129">
                  <c:v>61382988.568362094</c:v>
                </c:pt>
                <c:pt idx="1130">
                  <c:v>61419961.178484194</c:v>
                </c:pt>
                <c:pt idx="1131">
                  <c:v>61460605.325435802</c:v>
                </c:pt>
                <c:pt idx="1132">
                  <c:v>61506759.209192142</c:v>
                </c:pt>
                <c:pt idx="1133">
                  <c:v>61563941.902696207</c:v>
                </c:pt>
                <c:pt idx="1134">
                  <c:v>61624755.411431126</c:v>
                </c:pt>
                <c:pt idx="1135">
                  <c:v>61691028.948461652</c:v>
                </c:pt>
                <c:pt idx="1136">
                  <c:v>61749878.955576137</c:v>
                </c:pt>
                <c:pt idx="1137">
                  <c:v>61795816.467283271</c:v>
                </c:pt>
                <c:pt idx="1138">
                  <c:v>61843555.225209855</c:v>
                </c:pt>
                <c:pt idx="1139">
                  <c:v>61902259.998218514</c:v>
                </c:pt>
                <c:pt idx="1140">
                  <c:v>61962740.947713785</c:v>
                </c:pt>
                <c:pt idx="1141">
                  <c:v>62023162.821696952</c:v>
                </c:pt>
                <c:pt idx="1142">
                  <c:v>62076212.198941521</c:v>
                </c:pt>
                <c:pt idx="1143">
                  <c:v>62118253.573097333</c:v>
                </c:pt>
                <c:pt idx="1144">
                  <c:v>62160266.463152125</c:v>
                </c:pt>
                <c:pt idx="1145">
                  <c:v>62207725.067781955</c:v>
                </c:pt>
                <c:pt idx="1146">
                  <c:v>62258793.803297073</c:v>
                </c:pt>
                <c:pt idx="1147">
                  <c:v>62311642.218086436</c:v>
                </c:pt>
                <c:pt idx="1148">
                  <c:v>62360805.579308875</c:v>
                </c:pt>
                <c:pt idx="1149">
                  <c:v>62411748.823160507</c:v>
                </c:pt>
                <c:pt idx="1150">
                  <c:v>62471735.640616201</c:v>
                </c:pt>
                <c:pt idx="1151">
                  <c:v>62529849.610756725</c:v>
                </c:pt>
                <c:pt idx="1152">
                  <c:v>62577027.393755987</c:v>
                </c:pt>
                <c:pt idx="1153">
                  <c:v>62613293.758429095</c:v>
                </c:pt>
                <c:pt idx="1154">
                  <c:v>62647727.319390506</c:v>
                </c:pt>
                <c:pt idx="1155">
                  <c:v>62685763.414841004</c:v>
                </c:pt>
                <c:pt idx="1156">
                  <c:v>62731014.348230742</c:v>
                </c:pt>
                <c:pt idx="1157">
                  <c:v>62785272.328291193</c:v>
                </c:pt>
                <c:pt idx="1158">
                  <c:v>62835870.749854974</c:v>
                </c:pt>
                <c:pt idx="1159">
                  <c:v>62879208.349036217</c:v>
                </c:pt>
                <c:pt idx="1160">
                  <c:v>62918908.201916493</c:v>
                </c:pt>
                <c:pt idx="1161">
                  <c:v>62974806.331309766</c:v>
                </c:pt>
                <c:pt idx="1162">
                  <c:v>63037857.416398555</c:v>
                </c:pt>
                <c:pt idx="1163">
                  <c:v>63093649.925560541</c:v>
                </c:pt>
                <c:pt idx="1164">
                  <c:v>63140405.542097442</c:v>
                </c:pt>
                <c:pt idx="1165">
                  <c:v>63185330.162364326</c:v>
                </c:pt>
                <c:pt idx="1166">
                  <c:v>63226632.554726377</c:v>
                </c:pt>
                <c:pt idx="1167">
                  <c:v>63264319.829606473</c:v>
                </c:pt>
                <c:pt idx="1168">
                  <c:v>63300191.561721057</c:v>
                </c:pt>
                <c:pt idx="1169">
                  <c:v>63343210.760505982</c:v>
                </c:pt>
                <c:pt idx="1170">
                  <c:v>63387991.304593362</c:v>
                </c:pt>
                <c:pt idx="1171">
                  <c:v>63439897.037988126</c:v>
                </c:pt>
                <c:pt idx="1172">
                  <c:v>63498910.443132706</c:v>
                </c:pt>
                <c:pt idx="1173">
                  <c:v>63554297.236338861</c:v>
                </c:pt>
                <c:pt idx="1174">
                  <c:v>63602497.947676152</c:v>
                </c:pt>
                <c:pt idx="1175">
                  <c:v>63648878.859337203</c:v>
                </c:pt>
                <c:pt idx="1176">
                  <c:v>63707698.185815908</c:v>
                </c:pt>
                <c:pt idx="1177">
                  <c:v>63773582.445151031</c:v>
                </c:pt>
                <c:pt idx="1178">
                  <c:v>63828730.272326536</c:v>
                </c:pt>
                <c:pt idx="1179">
                  <c:v>63867838.473675422</c:v>
                </c:pt>
                <c:pt idx="1180">
                  <c:v>63906922.677169107</c:v>
                </c:pt>
                <c:pt idx="1181">
                  <c:v>63947757.823777929</c:v>
                </c:pt>
                <c:pt idx="1182">
                  <c:v>63995661.394641243</c:v>
                </c:pt>
                <c:pt idx="1183">
                  <c:v>64054161.4155268</c:v>
                </c:pt>
                <c:pt idx="1184">
                  <c:v>64110837.585569106</c:v>
                </c:pt>
                <c:pt idx="1185">
                  <c:v>64165694.749711692</c:v>
                </c:pt>
                <c:pt idx="1186">
                  <c:v>64218737.581328154</c:v>
                </c:pt>
                <c:pt idx="1187">
                  <c:v>64268204.610873289</c:v>
                </c:pt>
                <c:pt idx="1188">
                  <c:v>64321162.65839608</c:v>
                </c:pt>
                <c:pt idx="1189">
                  <c:v>64384654.645166397</c:v>
                </c:pt>
                <c:pt idx="1190">
                  <c:v>64455127.722098254</c:v>
                </c:pt>
                <c:pt idx="1191">
                  <c:v>64518487.474265479</c:v>
                </c:pt>
                <c:pt idx="1192">
                  <c:v>64571239.628864013</c:v>
                </c:pt>
                <c:pt idx="1193">
                  <c:v>64611653.688527673</c:v>
                </c:pt>
                <c:pt idx="1194">
                  <c:v>64648531.348118402</c:v>
                </c:pt>
                <c:pt idx="1195">
                  <c:v>64690651.421137951</c:v>
                </c:pt>
                <c:pt idx="1196">
                  <c:v>64732743.999927446</c:v>
                </c:pt>
                <c:pt idx="1197">
                  <c:v>64767800.184663169</c:v>
                </c:pt>
                <c:pt idx="1198">
                  <c:v>64801085.937082835</c:v>
                </c:pt>
                <c:pt idx="1199">
                  <c:v>64843106.595500678</c:v>
                </c:pt>
                <c:pt idx="1200">
                  <c:v>64895594.030220702</c:v>
                </c:pt>
                <c:pt idx="1201">
                  <c:v>64946291.428832203</c:v>
                </c:pt>
                <c:pt idx="1202">
                  <c:v>64986471.493964501</c:v>
                </c:pt>
                <c:pt idx="1203">
                  <c:v>65017899.38354525</c:v>
                </c:pt>
                <c:pt idx="1204">
                  <c:v>65054546.000279061</c:v>
                </c:pt>
                <c:pt idx="1205">
                  <c:v>65103375.957950205</c:v>
                </c:pt>
                <c:pt idx="1206">
                  <c:v>65162620.116384834</c:v>
                </c:pt>
                <c:pt idx="1207">
                  <c:v>65227030.346925758</c:v>
                </c:pt>
                <c:pt idx="1208">
                  <c:v>65286161.903565556</c:v>
                </c:pt>
                <c:pt idx="1209">
                  <c:v>65338292.208116308</c:v>
                </c:pt>
                <c:pt idx="1210">
                  <c:v>65376494.585055038</c:v>
                </c:pt>
                <c:pt idx="1211">
                  <c:v>65414674.571485631</c:v>
                </c:pt>
                <c:pt idx="1212">
                  <c:v>65466702.175530724</c:v>
                </c:pt>
                <c:pt idx="1213">
                  <c:v>65522152.585117199</c:v>
                </c:pt>
                <c:pt idx="1214">
                  <c:v>65568902.258919701</c:v>
                </c:pt>
                <c:pt idx="1215">
                  <c:v>65608699.683187336</c:v>
                </c:pt>
                <c:pt idx="1216">
                  <c:v>65643286.453473285</c:v>
                </c:pt>
                <c:pt idx="1217">
                  <c:v>65679582.886657618</c:v>
                </c:pt>
                <c:pt idx="1218">
                  <c:v>65726220.165485352</c:v>
                </c:pt>
                <c:pt idx="1219">
                  <c:v>65779725.739757784</c:v>
                </c:pt>
                <c:pt idx="1220">
                  <c:v>65833187.661203191</c:v>
                </c:pt>
                <c:pt idx="1221">
                  <c:v>65883161.000399403</c:v>
                </c:pt>
                <c:pt idx="1222">
                  <c:v>65929653.719668023</c:v>
                </c:pt>
                <c:pt idx="1223">
                  <c:v>65969232.682965674</c:v>
                </c:pt>
                <c:pt idx="1224">
                  <c:v>66003629.804962434</c:v>
                </c:pt>
                <c:pt idx="1225">
                  <c:v>66038008.939638302</c:v>
                </c:pt>
                <c:pt idx="1226">
                  <c:v>66074087.70260229</c:v>
                </c:pt>
                <c:pt idx="1227">
                  <c:v>66118729.262020253</c:v>
                </c:pt>
                <c:pt idx="1228">
                  <c:v>66166770.968673103</c:v>
                </c:pt>
                <c:pt idx="1229">
                  <c:v>66218205.391099833</c:v>
                </c:pt>
                <c:pt idx="1230">
                  <c:v>66266174.686138242</c:v>
                </c:pt>
                <c:pt idx="1231">
                  <c:v>66315820.440470688</c:v>
                </c:pt>
                <c:pt idx="1232">
                  <c:v>66367138.87516316</c:v>
                </c:pt>
                <c:pt idx="1233">
                  <c:v>66416708.846342303</c:v>
                </c:pt>
                <c:pt idx="1234">
                  <c:v>66462826.825100705</c:v>
                </c:pt>
                <c:pt idx="1235">
                  <c:v>66508912.689962</c:v>
                </c:pt>
                <c:pt idx="1236">
                  <c:v>66553261.380764998</c:v>
                </c:pt>
                <c:pt idx="1237">
                  <c:v>66599284.399058089</c:v>
                </c:pt>
                <c:pt idx="1238">
                  <c:v>66643572.692835413</c:v>
                </c:pt>
                <c:pt idx="1239">
                  <c:v>66684427.974570051</c:v>
                </c:pt>
                <c:pt idx="1240">
                  <c:v>66728659.512397438</c:v>
                </c:pt>
                <c:pt idx="1241">
                  <c:v>66783057.93576932</c:v>
                </c:pt>
                <c:pt idx="1242">
                  <c:v>66835714.000203773</c:v>
                </c:pt>
                <c:pt idx="1243">
                  <c:v>66890024.975682683</c:v>
                </c:pt>
                <c:pt idx="1244">
                  <c:v>66947681.894713975</c:v>
                </c:pt>
                <c:pt idx="1245">
                  <c:v>66998514.255757831</c:v>
                </c:pt>
                <c:pt idx="1246">
                  <c:v>67040844.980610453</c:v>
                </c:pt>
                <c:pt idx="1247">
                  <c:v>67083148.871916756</c:v>
                </c:pt>
                <c:pt idx="1248">
                  <c:v>67122044.795704469</c:v>
                </c:pt>
                <c:pt idx="1249">
                  <c:v>67157538.700080574</c:v>
                </c:pt>
                <c:pt idx="1250">
                  <c:v>67196391.36484611</c:v>
                </c:pt>
                <c:pt idx="1251">
                  <c:v>67235221.473464206</c:v>
                </c:pt>
                <c:pt idx="1252">
                  <c:v>67272342.245729968</c:v>
                </c:pt>
                <c:pt idx="1253">
                  <c:v>67297640.068377927</c:v>
                </c:pt>
                <c:pt idx="1254">
                  <c:v>67319557.121905401</c:v>
                </c:pt>
                <c:pt idx="1255">
                  <c:v>67346522.119099602</c:v>
                </c:pt>
                <c:pt idx="1256">
                  <c:v>67380213.118377566</c:v>
                </c:pt>
                <c:pt idx="1257">
                  <c:v>67408837.165090591</c:v>
                </c:pt>
                <c:pt idx="1258">
                  <c:v>67440814.300866827</c:v>
                </c:pt>
                <c:pt idx="1259">
                  <c:v>67482866.282882363</c:v>
                </c:pt>
                <c:pt idx="1260">
                  <c:v>67534974.199755698</c:v>
                </c:pt>
                <c:pt idx="1261">
                  <c:v>67583683.767159998</c:v>
                </c:pt>
                <c:pt idx="1262">
                  <c:v>67623968.47034359</c:v>
                </c:pt>
                <c:pt idx="1263">
                  <c:v>67664229.071613178</c:v>
                </c:pt>
                <c:pt idx="1264">
                  <c:v>67707817.574008599</c:v>
                </c:pt>
                <c:pt idx="1265">
                  <c:v>67756402.273723915</c:v>
                </c:pt>
                <c:pt idx="1266">
                  <c:v>67806625.491743773</c:v>
                </c:pt>
                <c:pt idx="1267">
                  <c:v>67856811.350965455</c:v>
                </c:pt>
                <c:pt idx="1268">
                  <c:v>67898604.421507493</c:v>
                </c:pt>
                <c:pt idx="1269">
                  <c:v>67940371.652669743</c:v>
                </c:pt>
                <c:pt idx="1270">
                  <c:v>67977105.479199603</c:v>
                </c:pt>
                <c:pt idx="1271">
                  <c:v>67997133.704727009</c:v>
                </c:pt>
                <c:pt idx="1272">
                  <c:v>68013819.364257932</c:v>
                </c:pt>
                <c:pt idx="1273">
                  <c:v>68047178.345706075</c:v>
                </c:pt>
                <c:pt idx="1274">
                  <c:v>68098852.305409238</c:v>
                </c:pt>
                <c:pt idx="1275">
                  <c:v>68155481.68791011</c:v>
                </c:pt>
                <c:pt idx="1276">
                  <c:v>68203745.869811893</c:v>
                </c:pt>
                <c:pt idx="1277">
                  <c:v>68245325.383113191</c:v>
                </c:pt>
                <c:pt idx="1278">
                  <c:v>68288541.078657091</c:v>
                </c:pt>
                <c:pt idx="1279">
                  <c:v>68336710.787843168</c:v>
                </c:pt>
                <c:pt idx="1280">
                  <c:v>68381527.782615796</c:v>
                </c:pt>
                <c:pt idx="1281">
                  <c:v>68416365.039353892</c:v>
                </c:pt>
                <c:pt idx="1282">
                  <c:v>68446211.356408268</c:v>
                </c:pt>
                <c:pt idx="1283">
                  <c:v>68482672.42793417</c:v>
                </c:pt>
                <c:pt idx="1284">
                  <c:v>68529049.218824238</c:v>
                </c:pt>
                <c:pt idx="1285">
                  <c:v>68578703.644638658</c:v>
                </c:pt>
                <c:pt idx="1286">
                  <c:v>68631628.551171437</c:v>
                </c:pt>
                <c:pt idx="1287">
                  <c:v>68687816.335458592</c:v>
                </c:pt>
                <c:pt idx="1288">
                  <c:v>68743957.93951185</c:v>
                </c:pt>
                <c:pt idx="1289">
                  <c:v>68793456.387902692</c:v>
                </c:pt>
                <c:pt idx="1290">
                  <c:v>68842919.046537772</c:v>
                </c:pt>
                <c:pt idx="1291">
                  <c:v>68887404.902140826</c:v>
                </c:pt>
                <c:pt idx="1292">
                  <c:v>68925277.485268325</c:v>
                </c:pt>
                <c:pt idx="1293">
                  <c:v>68956547.753865495</c:v>
                </c:pt>
                <c:pt idx="1294">
                  <c:v>68989448.426221415</c:v>
                </c:pt>
                <c:pt idx="1295">
                  <c:v>69033839.318530902</c:v>
                </c:pt>
                <c:pt idx="1296">
                  <c:v>69088055.896050319</c:v>
                </c:pt>
                <c:pt idx="1297">
                  <c:v>69132383.104915842</c:v>
                </c:pt>
                <c:pt idx="1298">
                  <c:v>69170120.783374265</c:v>
                </c:pt>
                <c:pt idx="1299">
                  <c:v>69209477.163482174</c:v>
                </c:pt>
                <c:pt idx="1300">
                  <c:v>69248811.044607803</c:v>
                </c:pt>
                <c:pt idx="1301">
                  <c:v>69281572.119524017</c:v>
                </c:pt>
                <c:pt idx="1302">
                  <c:v>69315954.484844819</c:v>
                </c:pt>
                <c:pt idx="1303">
                  <c:v>69356863.51660189</c:v>
                </c:pt>
                <c:pt idx="1304">
                  <c:v>69397748.2891372</c:v>
                </c:pt>
                <c:pt idx="1305">
                  <c:v>69440242.763987988</c:v>
                </c:pt>
                <c:pt idx="1306">
                  <c:v>69481078.179106191</c:v>
                </c:pt>
                <c:pt idx="1307">
                  <c:v>69512096.953762457</c:v>
                </c:pt>
                <c:pt idx="1308">
                  <c:v>69544733.258272335</c:v>
                </c:pt>
                <c:pt idx="1309">
                  <c:v>69585506.982812464</c:v>
                </c:pt>
                <c:pt idx="1310">
                  <c:v>69626256.684078589</c:v>
                </c:pt>
                <c:pt idx="1311">
                  <c:v>69663725.227761194</c:v>
                </c:pt>
                <c:pt idx="1312">
                  <c:v>69701173.505867824</c:v>
                </c:pt>
                <c:pt idx="1313">
                  <c:v>69748362.064911202</c:v>
                </c:pt>
                <c:pt idx="1314">
                  <c:v>69808521.558873892</c:v>
                </c:pt>
                <c:pt idx="1315">
                  <c:v>69873500.220118463</c:v>
                </c:pt>
                <c:pt idx="1316">
                  <c:v>69935173.676090255</c:v>
                </c:pt>
                <c:pt idx="1317">
                  <c:v>69985445.724497944</c:v>
                </c:pt>
                <c:pt idx="1318">
                  <c:v>70027581.373426914</c:v>
                </c:pt>
                <c:pt idx="1319">
                  <c:v>70068072.372702599</c:v>
                </c:pt>
                <c:pt idx="1320">
                  <c:v>70111776.218314797</c:v>
                </c:pt>
                <c:pt idx="1321">
                  <c:v>70161920.920299232</c:v>
                </c:pt>
                <c:pt idx="1322">
                  <c:v>70200717.866453111</c:v>
                </c:pt>
                <c:pt idx="1323">
                  <c:v>70229801.419725582</c:v>
                </c:pt>
                <c:pt idx="1324">
                  <c:v>70263716.917832881</c:v>
                </c:pt>
                <c:pt idx="1325">
                  <c:v>70307298.36140959</c:v>
                </c:pt>
                <c:pt idx="1326">
                  <c:v>70349239.99286668</c:v>
                </c:pt>
                <c:pt idx="1327">
                  <c:v>70384709.416318253</c:v>
                </c:pt>
                <c:pt idx="1328">
                  <c:v>70418549.817123145</c:v>
                </c:pt>
                <c:pt idx="1329">
                  <c:v>70453984.116462693</c:v>
                </c:pt>
                <c:pt idx="1330">
                  <c:v>70491009.894282222</c:v>
                </c:pt>
                <c:pt idx="1331">
                  <c:v>70531233.112295628</c:v>
                </c:pt>
                <c:pt idx="1332">
                  <c:v>70574648.266284764</c:v>
                </c:pt>
                <c:pt idx="1333">
                  <c:v>70621249.429111272</c:v>
                </c:pt>
                <c:pt idx="1334">
                  <c:v>70669424.972617641</c:v>
                </c:pt>
                <c:pt idx="1335">
                  <c:v>70720775.801552698</c:v>
                </c:pt>
                <c:pt idx="1336">
                  <c:v>70765677.00179629</c:v>
                </c:pt>
                <c:pt idx="1337">
                  <c:v>70792924.455349475</c:v>
                </c:pt>
                <c:pt idx="1338">
                  <c:v>70812151.596274197</c:v>
                </c:pt>
                <c:pt idx="1339">
                  <c:v>70837779.610366136</c:v>
                </c:pt>
                <c:pt idx="1340">
                  <c:v>70873002.893893883</c:v>
                </c:pt>
                <c:pt idx="1341">
                  <c:v>70913007.968578175</c:v>
                </c:pt>
                <c:pt idx="1342">
                  <c:v>70948193.64548324</c:v>
                </c:pt>
                <c:pt idx="1343">
                  <c:v>70980165.383657306</c:v>
                </c:pt>
                <c:pt idx="1344">
                  <c:v>71023304.241047606</c:v>
                </c:pt>
                <c:pt idx="1345">
                  <c:v>71072801.524324179</c:v>
                </c:pt>
                <c:pt idx="1346">
                  <c:v>71117478.929420263</c:v>
                </c:pt>
                <c:pt idx="1347">
                  <c:v>71152562.78561683</c:v>
                </c:pt>
                <c:pt idx="1348">
                  <c:v>71189222.744639471</c:v>
                </c:pt>
                <c:pt idx="1349">
                  <c:v>71237011.528575584</c:v>
                </c:pt>
                <c:pt idx="1350">
                  <c:v>71286359.375665441</c:v>
                </c:pt>
                <c:pt idx="1351">
                  <c:v>71334082.619780213</c:v>
                </c:pt>
                <c:pt idx="1352">
                  <c:v>71380184.541720733</c:v>
                </c:pt>
                <c:pt idx="1353">
                  <c:v>71426256.492265671</c:v>
                </c:pt>
                <c:pt idx="1354">
                  <c:v>71467536.945029467</c:v>
                </c:pt>
                <c:pt idx="1355">
                  <c:v>71505620.672253266</c:v>
                </c:pt>
                <c:pt idx="1356">
                  <c:v>71550025.880218416</c:v>
                </c:pt>
                <c:pt idx="1357">
                  <c:v>71599156.429598153</c:v>
                </c:pt>
                <c:pt idx="1358">
                  <c:v>71643503.237487257</c:v>
                </c:pt>
                <c:pt idx="1359">
                  <c:v>71687822.409197778</c:v>
                </c:pt>
                <c:pt idx="1360">
                  <c:v>71728951.224451348</c:v>
                </c:pt>
                <c:pt idx="1361">
                  <c:v>71762153.315750018</c:v>
                </c:pt>
                <c:pt idx="1362">
                  <c:v>71792179.973114461</c:v>
                </c:pt>
                <c:pt idx="1363">
                  <c:v>71820614.613559008</c:v>
                </c:pt>
                <c:pt idx="1364">
                  <c:v>71852195.36185357</c:v>
                </c:pt>
                <c:pt idx="1365">
                  <c:v>71882184.124573871</c:v>
                </c:pt>
                <c:pt idx="1366">
                  <c:v>71909005.494415775</c:v>
                </c:pt>
                <c:pt idx="1367">
                  <c:v>71935816.788241208</c:v>
                </c:pt>
                <c:pt idx="1368">
                  <c:v>71976802.832212672</c:v>
                </c:pt>
                <c:pt idx="1369">
                  <c:v>72031939.245680392</c:v>
                </c:pt>
                <c:pt idx="1370">
                  <c:v>72090180.107975125</c:v>
                </c:pt>
                <c:pt idx="1371">
                  <c:v>72143656.966577232</c:v>
                </c:pt>
                <c:pt idx="1372">
                  <c:v>72182952.715741411</c:v>
                </c:pt>
                <c:pt idx="1373">
                  <c:v>72214373.800270125</c:v>
                </c:pt>
                <c:pt idx="1374">
                  <c:v>72252060.924706191</c:v>
                </c:pt>
                <c:pt idx="1375">
                  <c:v>72297573.118441939</c:v>
                </c:pt>
                <c:pt idx="1376">
                  <c:v>72339920.599532261</c:v>
                </c:pt>
                <c:pt idx="1377">
                  <c:v>72375974.683156744</c:v>
                </c:pt>
                <c:pt idx="1378">
                  <c:v>72413577.046512038</c:v>
                </c:pt>
                <c:pt idx="1379">
                  <c:v>72446462.978203446</c:v>
                </c:pt>
                <c:pt idx="1380">
                  <c:v>72479333.870659515</c:v>
                </c:pt>
                <c:pt idx="1381">
                  <c:v>72515318.092368245</c:v>
                </c:pt>
                <c:pt idx="1382">
                  <c:v>72554410.973803908</c:v>
                </c:pt>
                <c:pt idx="1383">
                  <c:v>72593482.635168329</c:v>
                </c:pt>
                <c:pt idx="1384">
                  <c:v>72626286.456646413</c:v>
                </c:pt>
                <c:pt idx="1385">
                  <c:v>72663758.259194031</c:v>
                </c:pt>
                <c:pt idx="1386">
                  <c:v>72709010.714267582</c:v>
                </c:pt>
                <c:pt idx="1387">
                  <c:v>72755793.741174906</c:v>
                </c:pt>
                <c:pt idx="1388">
                  <c:v>72797872.55176273</c:v>
                </c:pt>
                <c:pt idx="1389">
                  <c:v>72830583.570929572</c:v>
                </c:pt>
                <c:pt idx="1390">
                  <c:v>72861723.158037588</c:v>
                </c:pt>
                <c:pt idx="1391">
                  <c:v>72888181.261666656</c:v>
                </c:pt>
                <c:pt idx="1392">
                  <c:v>72919296.050979882</c:v>
                </c:pt>
                <c:pt idx="1393">
                  <c:v>72956616.138023347</c:v>
                </c:pt>
                <c:pt idx="1394">
                  <c:v>72995470.772082075</c:v>
                </c:pt>
                <c:pt idx="1395">
                  <c:v>73034304.564586505</c:v>
                </c:pt>
                <c:pt idx="1396">
                  <c:v>73071565.428190932</c:v>
                </c:pt>
                <c:pt idx="1397">
                  <c:v>73107255.787342846</c:v>
                </c:pt>
                <c:pt idx="1398">
                  <c:v>73150681.221276462</c:v>
                </c:pt>
                <c:pt idx="1399">
                  <c:v>73192531.142263353</c:v>
                </c:pt>
                <c:pt idx="1400">
                  <c:v>73229710.825452149</c:v>
                </c:pt>
                <c:pt idx="1401">
                  <c:v>73262227.440252885</c:v>
                </c:pt>
                <c:pt idx="1402">
                  <c:v>73291634.698941946</c:v>
                </c:pt>
                <c:pt idx="1403">
                  <c:v>73322576.858679101</c:v>
                </c:pt>
                <c:pt idx="1404">
                  <c:v>73367419.614536837</c:v>
                </c:pt>
                <c:pt idx="1405">
                  <c:v>73419958.704627723</c:v>
                </c:pt>
                <c:pt idx="1406">
                  <c:v>73470916.291437924</c:v>
                </c:pt>
                <c:pt idx="1407">
                  <c:v>73521838.257373035</c:v>
                </c:pt>
                <c:pt idx="1408">
                  <c:v>73571183.184553891</c:v>
                </c:pt>
                <c:pt idx="1409">
                  <c:v>73615873.208225295</c:v>
                </c:pt>
                <c:pt idx="1410">
                  <c:v>73666694.109120592</c:v>
                </c:pt>
                <c:pt idx="1411">
                  <c:v>73712864.258867607</c:v>
                </c:pt>
                <c:pt idx="1412">
                  <c:v>73752854.80540739</c:v>
                </c:pt>
                <c:pt idx="1413">
                  <c:v>73788212.833539516</c:v>
                </c:pt>
                <c:pt idx="1414">
                  <c:v>73814336.047014803</c:v>
                </c:pt>
                <c:pt idx="1415">
                  <c:v>73837378.198583663</c:v>
                </c:pt>
                <c:pt idx="1416">
                  <c:v>73871160.238530368</c:v>
                </c:pt>
                <c:pt idx="1417">
                  <c:v>73917201.555552214</c:v>
                </c:pt>
                <c:pt idx="1418">
                  <c:v>73966280.425354198</c:v>
                </c:pt>
                <c:pt idx="1419">
                  <c:v>74007665.180623025</c:v>
                </c:pt>
                <c:pt idx="1420">
                  <c:v>74036773.795437694</c:v>
                </c:pt>
                <c:pt idx="1421">
                  <c:v>74061277.360236973</c:v>
                </c:pt>
                <c:pt idx="1422">
                  <c:v>74091895.318268612</c:v>
                </c:pt>
                <c:pt idx="1423">
                  <c:v>74130149.822637409</c:v>
                </c:pt>
                <c:pt idx="1424">
                  <c:v>74174500.10855563</c:v>
                </c:pt>
                <c:pt idx="1425">
                  <c:v>74221879.465027213</c:v>
                </c:pt>
                <c:pt idx="1426">
                  <c:v>74266174.476857588</c:v>
                </c:pt>
                <c:pt idx="1427">
                  <c:v>74313494.855502993</c:v>
                </c:pt>
                <c:pt idx="1428">
                  <c:v>74356209.722507045</c:v>
                </c:pt>
                <c:pt idx="1429">
                  <c:v>74397375.619853199</c:v>
                </c:pt>
                <c:pt idx="1430">
                  <c:v>74440041.91417785</c:v>
                </c:pt>
                <c:pt idx="1431">
                  <c:v>74482683.542950526</c:v>
                </c:pt>
                <c:pt idx="1432">
                  <c:v>74519213.910479352</c:v>
                </c:pt>
                <c:pt idx="1433">
                  <c:v>74549642.083027288</c:v>
                </c:pt>
                <c:pt idx="1434">
                  <c:v>74580057.725978673</c:v>
                </c:pt>
                <c:pt idx="1435">
                  <c:v>74615020.245350733</c:v>
                </c:pt>
                <c:pt idx="1436">
                  <c:v>74653004.239022896</c:v>
                </c:pt>
                <c:pt idx="1437">
                  <c:v>74692486.910332277</c:v>
                </c:pt>
                <c:pt idx="1438">
                  <c:v>74733465.861108467</c:v>
                </c:pt>
                <c:pt idx="1439">
                  <c:v>74775938.607575595</c:v>
                </c:pt>
                <c:pt idx="1440">
                  <c:v>74818387.016095519</c:v>
                </c:pt>
                <c:pt idx="1441">
                  <c:v>74857781.638867363</c:v>
                </c:pt>
                <c:pt idx="1442">
                  <c:v>74898669.300444871</c:v>
                </c:pt>
                <c:pt idx="1443">
                  <c:v>74944073.624054521</c:v>
                </c:pt>
                <c:pt idx="1444">
                  <c:v>74984913.784871772</c:v>
                </c:pt>
                <c:pt idx="1445">
                  <c:v>75024220.13443014</c:v>
                </c:pt>
                <c:pt idx="1446">
                  <c:v>75071058.242001548</c:v>
                </c:pt>
                <c:pt idx="1447">
                  <c:v>75116357.368045941</c:v>
                </c:pt>
                <c:pt idx="1448">
                  <c:v>75152576.819995508</c:v>
                </c:pt>
                <c:pt idx="1449">
                  <c:v>75184254.388876081</c:v>
                </c:pt>
                <c:pt idx="1450">
                  <c:v>75224962.900746703</c:v>
                </c:pt>
                <c:pt idx="1451">
                  <c:v>75274687.560936317</c:v>
                </c:pt>
                <c:pt idx="1452">
                  <c:v>75324379.075865716</c:v>
                </c:pt>
                <c:pt idx="1453">
                  <c:v>75368020.065938488</c:v>
                </c:pt>
                <c:pt idx="1454">
                  <c:v>75405621.138373613</c:v>
                </c:pt>
                <c:pt idx="1455">
                  <c:v>75443203.285983071</c:v>
                </c:pt>
                <c:pt idx="1456">
                  <c:v>75486774.905113399</c:v>
                </c:pt>
                <c:pt idx="1457">
                  <c:v>75533323.394271269</c:v>
                </c:pt>
                <c:pt idx="1458">
                  <c:v>75573842.034731179</c:v>
                </c:pt>
                <c:pt idx="1459">
                  <c:v>75608340.616289183</c:v>
                </c:pt>
                <c:pt idx="1460">
                  <c:v>75644322.194375873</c:v>
                </c:pt>
                <c:pt idx="1461">
                  <c:v>75683282.740130126</c:v>
                </c:pt>
                <c:pt idx="1462">
                  <c:v>75725217.608881608</c:v>
                </c:pt>
                <c:pt idx="1463">
                  <c:v>75770121.811889157</c:v>
                </c:pt>
                <c:pt idx="1464">
                  <c:v>75820980.768616453</c:v>
                </c:pt>
                <c:pt idx="1465">
                  <c:v>75874793.895074219</c:v>
                </c:pt>
                <c:pt idx="1466">
                  <c:v>75922595.439723566</c:v>
                </c:pt>
                <c:pt idx="1467">
                  <c:v>75971858.960601941</c:v>
                </c:pt>
                <c:pt idx="1468">
                  <c:v>76030037.911542207</c:v>
                </c:pt>
                <c:pt idx="1469">
                  <c:v>76088171.921301737</c:v>
                </c:pt>
                <c:pt idx="1470">
                  <c:v>76129881.500822008</c:v>
                </c:pt>
                <c:pt idx="1471">
                  <c:v>76153705.183729142</c:v>
                </c:pt>
                <c:pt idx="1472">
                  <c:v>76167102.69687283</c:v>
                </c:pt>
                <c:pt idx="1473">
                  <c:v>76192402.616519392</c:v>
                </c:pt>
                <c:pt idx="1474">
                  <c:v>76238515.925806969</c:v>
                </c:pt>
                <c:pt idx="1475">
                  <c:v>76295003.500503168</c:v>
                </c:pt>
                <c:pt idx="1476">
                  <c:v>76345509.21801725</c:v>
                </c:pt>
                <c:pt idx="1477">
                  <c:v>76393013.189387888</c:v>
                </c:pt>
                <c:pt idx="1478">
                  <c:v>76437521.068641618</c:v>
                </c:pt>
                <c:pt idx="1479">
                  <c:v>76476073.390848592</c:v>
                </c:pt>
                <c:pt idx="1480">
                  <c:v>76508679.253196195</c:v>
                </c:pt>
                <c:pt idx="1481">
                  <c:v>76541271.078819647</c:v>
                </c:pt>
                <c:pt idx="1482">
                  <c:v>76578290.22843872</c:v>
                </c:pt>
                <c:pt idx="1483">
                  <c:v>76612331.879831865</c:v>
                </c:pt>
                <c:pt idx="1484">
                  <c:v>76638962.512600616</c:v>
                </c:pt>
                <c:pt idx="1485">
                  <c:v>76667062.482517913</c:v>
                </c:pt>
                <c:pt idx="1486">
                  <c:v>76702542.309640005</c:v>
                </c:pt>
                <c:pt idx="1487">
                  <c:v>76742437.298269928</c:v>
                </c:pt>
                <c:pt idx="1488">
                  <c:v>76782311.33549808</c:v>
                </c:pt>
                <c:pt idx="1489">
                  <c:v>76823640.093717024</c:v>
                </c:pt>
                <c:pt idx="1490">
                  <c:v>76863471.551982492</c:v>
                </c:pt>
                <c:pt idx="1491">
                  <c:v>76897385.603930801</c:v>
                </c:pt>
                <c:pt idx="1492">
                  <c:v>76920969.073413447</c:v>
                </c:pt>
                <c:pt idx="1493">
                  <c:v>76947491.742982924</c:v>
                </c:pt>
                <c:pt idx="1494">
                  <c:v>76982840.933468565</c:v>
                </c:pt>
                <c:pt idx="1495">
                  <c:v>77027004.360108837</c:v>
                </c:pt>
                <c:pt idx="1496">
                  <c:v>77069671.353860959</c:v>
                </c:pt>
                <c:pt idx="1497">
                  <c:v>77110844.425089896</c:v>
                </c:pt>
                <c:pt idx="1498">
                  <c:v>77149056.671421379</c:v>
                </c:pt>
                <c:pt idx="1499">
                  <c:v>77187249.792114392</c:v>
                </c:pt>
                <c:pt idx="1500">
                  <c:v>77221020.094036415</c:v>
                </c:pt>
                <c:pt idx="1501">
                  <c:v>77257710.016112208</c:v>
                </c:pt>
                <c:pt idx="1502">
                  <c:v>77289982.580577239</c:v>
                </c:pt>
                <c:pt idx="1503">
                  <c:v>77316377.275094792</c:v>
                </c:pt>
                <c:pt idx="1504">
                  <c:v>77342762.861681268</c:v>
                </c:pt>
                <c:pt idx="1505">
                  <c:v>77374999.556611478</c:v>
                </c:pt>
                <c:pt idx="1506">
                  <c:v>77407222.676458195</c:v>
                </c:pt>
                <c:pt idx="1507">
                  <c:v>77432113.072786421</c:v>
                </c:pt>
                <c:pt idx="1508">
                  <c:v>77451141.447537631</c:v>
                </c:pt>
                <c:pt idx="1509">
                  <c:v>77471628.257971451</c:v>
                </c:pt>
                <c:pt idx="1510">
                  <c:v>77500885.63015388</c:v>
                </c:pt>
                <c:pt idx="1511">
                  <c:v>77533055.844415873</c:v>
                </c:pt>
                <c:pt idx="1512">
                  <c:v>77568135.235408857</c:v>
                </c:pt>
                <c:pt idx="1513">
                  <c:v>77606119.813145906</c:v>
                </c:pt>
                <c:pt idx="1514">
                  <c:v>77638245.930020884</c:v>
                </c:pt>
                <c:pt idx="1515">
                  <c:v>77665980.397244588</c:v>
                </c:pt>
                <c:pt idx="1516">
                  <c:v>77693704.851504594</c:v>
                </c:pt>
                <c:pt idx="1517">
                  <c:v>77724336.032712892</c:v>
                </c:pt>
                <c:pt idx="1518">
                  <c:v>77760785.81272006</c:v>
                </c:pt>
                <c:pt idx="1519">
                  <c:v>77797218.319958553</c:v>
                </c:pt>
                <c:pt idx="1520">
                  <c:v>77830720.99195236</c:v>
                </c:pt>
                <c:pt idx="1521">
                  <c:v>77874398.219797686</c:v>
                </c:pt>
                <c:pt idx="1522">
                  <c:v>77923869.141899288</c:v>
                </c:pt>
                <c:pt idx="1523">
                  <c:v>77971854.673757866</c:v>
                </c:pt>
                <c:pt idx="1524">
                  <c:v>78015451.976088464</c:v>
                </c:pt>
                <c:pt idx="1525">
                  <c:v>78047407.673553705</c:v>
                </c:pt>
                <c:pt idx="1526">
                  <c:v>78072091.649759308</c:v>
                </c:pt>
                <c:pt idx="1527">
                  <c:v>78102572.72431387</c:v>
                </c:pt>
                <c:pt idx="1528">
                  <c:v>78140294.531774029</c:v>
                </c:pt>
                <c:pt idx="1529">
                  <c:v>78183796.814577863</c:v>
                </c:pt>
                <c:pt idx="1530">
                  <c:v>78225825.755801618</c:v>
                </c:pt>
                <c:pt idx="1531">
                  <c:v>78260591.058028668</c:v>
                </c:pt>
                <c:pt idx="1532">
                  <c:v>78301130.838649869</c:v>
                </c:pt>
                <c:pt idx="1533">
                  <c:v>78343096.092464224</c:v>
                </c:pt>
                <c:pt idx="1534">
                  <c:v>78380700.785054579</c:v>
                </c:pt>
                <c:pt idx="1535">
                  <c:v>78418287.230862722</c:v>
                </c:pt>
                <c:pt idx="1536">
                  <c:v>78458744.56534566</c:v>
                </c:pt>
                <c:pt idx="1537">
                  <c:v>78500624.561760321</c:v>
                </c:pt>
                <c:pt idx="1538">
                  <c:v>78543924.916469216</c:v>
                </c:pt>
                <c:pt idx="1539">
                  <c:v>78582874.591957003</c:v>
                </c:pt>
                <c:pt idx="1540">
                  <c:v>78620363.230604649</c:v>
                </c:pt>
                <c:pt idx="1541">
                  <c:v>78654952.078057542</c:v>
                </c:pt>
                <c:pt idx="1542">
                  <c:v>78683764.362718493</c:v>
                </c:pt>
                <c:pt idx="1543">
                  <c:v>78711126.146300063</c:v>
                </c:pt>
                <c:pt idx="1544">
                  <c:v>78742796.189791873</c:v>
                </c:pt>
                <c:pt idx="1545">
                  <c:v>78780207.810031638</c:v>
                </c:pt>
                <c:pt idx="1546">
                  <c:v>78821914.953097925</c:v>
                </c:pt>
                <c:pt idx="1547">
                  <c:v>78867910.720719472</c:v>
                </c:pt>
                <c:pt idx="1548">
                  <c:v>78912443.242848203</c:v>
                </c:pt>
                <c:pt idx="1549">
                  <c:v>78946902.571246669</c:v>
                </c:pt>
                <c:pt idx="1550">
                  <c:v>78971302.053192556</c:v>
                </c:pt>
                <c:pt idx="1551">
                  <c:v>78998563.034936771</c:v>
                </c:pt>
                <c:pt idx="1552">
                  <c:v>79032984.353511408</c:v>
                </c:pt>
                <c:pt idx="1553">
                  <c:v>79070256.997530669</c:v>
                </c:pt>
                <c:pt idx="1554">
                  <c:v>79108944.388097823</c:v>
                </c:pt>
                <c:pt idx="1555">
                  <c:v>79143317.107153848</c:v>
                </c:pt>
                <c:pt idx="1556">
                  <c:v>79179105.959040076</c:v>
                </c:pt>
                <c:pt idx="1557">
                  <c:v>79213447.855747551</c:v>
                </c:pt>
                <c:pt idx="1558">
                  <c:v>79247774.685348108</c:v>
                </c:pt>
                <c:pt idx="1559">
                  <c:v>79282086.46721895</c:v>
                </c:pt>
                <c:pt idx="1560">
                  <c:v>79323526.487861603</c:v>
                </c:pt>
                <c:pt idx="1561">
                  <c:v>79366372.420447767</c:v>
                </c:pt>
                <c:pt idx="1562">
                  <c:v>79409194.945153892</c:v>
                </c:pt>
                <c:pt idx="1563">
                  <c:v>79453420.335874438</c:v>
                </c:pt>
                <c:pt idx="1564">
                  <c:v>79504747.592304751</c:v>
                </c:pt>
                <c:pt idx="1565">
                  <c:v>79554616.94192709</c:v>
                </c:pt>
                <c:pt idx="1566">
                  <c:v>79595913.29074508</c:v>
                </c:pt>
                <c:pt idx="1567">
                  <c:v>79624380.893857524</c:v>
                </c:pt>
                <c:pt idx="1568">
                  <c:v>79652838.193276927</c:v>
                </c:pt>
                <c:pt idx="1569">
                  <c:v>79686973.367093071</c:v>
                </c:pt>
                <c:pt idx="1570">
                  <c:v>79718250.938844442</c:v>
                </c:pt>
                <c:pt idx="1571">
                  <c:v>79743832.43778798</c:v>
                </c:pt>
                <c:pt idx="1572">
                  <c:v>79766564.572329715</c:v>
                </c:pt>
                <c:pt idx="1573">
                  <c:v>79792130.383298993</c:v>
                </c:pt>
                <c:pt idx="1574">
                  <c:v>79821946.680643186</c:v>
                </c:pt>
                <c:pt idx="1575">
                  <c:v>79857427.570816442</c:v>
                </c:pt>
                <c:pt idx="1576">
                  <c:v>79899983.573182836</c:v>
                </c:pt>
                <c:pt idx="1577">
                  <c:v>79945351.351006866</c:v>
                </c:pt>
                <c:pt idx="1578">
                  <c:v>79989276.530215174</c:v>
                </c:pt>
                <c:pt idx="1579">
                  <c:v>80037424.454675525</c:v>
                </c:pt>
                <c:pt idx="1580">
                  <c:v>80084128.220660344</c:v>
                </c:pt>
                <c:pt idx="1581">
                  <c:v>80123734.031169206</c:v>
                </c:pt>
                <c:pt idx="1582">
                  <c:v>80156252.544376627</c:v>
                </c:pt>
                <c:pt idx="1583">
                  <c:v>80185931.692626894</c:v>
                </c:pt>
                <c:pt idx="1584">
                  <c:v>80221249.507395267</c:v>
                </c:pt>
                <c:pt idx="1585">
                  <c:v>80255139.795160204</c:v>
                </c:pt>
                <c:pt idx="1586">
                  <c:v>80287604.387004808</c:v>
                </c:pt>
                <c:pt idx="1587">
                  <c:v>80320055.683839872</c:v>
                </c:pt>
                <c:pt idx="1588">
                  <c:v>80355313.771780089</c:v>
                </c:pt>
                <c:pt idx="1589">
                  <c:v>80390556.19128491</c:v>
                </c:pt>
                <c:pt idx="1590">
                  <c:v>80428600.429080233</c:v>
                </c:pt>
                <c:pt idx="1591">
                  <c:v>80468034.461738929</c:v>
                </c:pt>
                <c:pt idx="1592">
                  <c:v>80504634.251508668</c:v>
                </c:pt>
                <c:pt idx="1593">
                  <c:v>80539810.462863505</c:v>
                </c:pt>
                <c:pt idx="1594">
                  <c:v>80572158.832418367</c:v>
                </c:pt>
                <c:pt idx="1595">
                  <c:v>80604494.045942888</c:v>
                </c:pt>
                <c:pt idx="1596">
                  <c:v>80636816.119105697</c:v>
                </c:pt>
                <c:pt idx="1597">
                  <c:v>80669125.067545742</c:v>
                </c:pt>
                <c:pt idx="1598">
                  <c:v>80702824.776667193</c:v>
                </c:pt>
                <c:pt idx="1599">
                  <c:v>80735106.953521162</c:v>
                </c:pt>
                <c:pt idx="1600">
                  <c:v>80767376.05305621</c:v>
                </c:pt>
                <c:pt idx="1601">
                  <c:v>80803838.437896386</c:v>
                </c:pt>
                <c:pt idx="1602">
                  <c:v>80845889.708749309</c:v>
                </c:pt>
                <c:pt idx="1603">
                  <c:v>80890719.975107729</c:v>
                </c:pt>
                <c:pt idx="1604">
                  <c:v>80938324.555470705</c:v>
                </c:pt>
                <c:pt idx="1605">
                  <c:v>80983102.954514384</c:v>
                </c:pt>
                <c:pt idx="1606">
                  <c:v>81026458.107196942</c:v>
                </c:pt>
                <c:pt idx="1607">
                  <c:v>81066994.874294132</c:v>
                </c:pt>
                <c:pt idx="1608">
                  <c:v>81103320.720509008</c:v>
                </c:pt>
                <c:pt idx="1609">
                  <c:v>81134045.09675242</c:v>
                </c:pt>
                <c:pt idx="1610">
                  <c:v>81163361.911021903</c:v>
                </c:pt>
                <c:pt idx="1611">
                  <c:v>81198248.888486683</c:v>
                </c:pt>
                <c:pt idx="1612">
                  <c:v>81237304.270331338</c:v>
                </c:pt>
                <c:pt idx="1613">
                  <c:v>81273552.944157034</c:v>
                </c:pt>
                <c:pt idx="1614">
                  <c:v>81312571.654554591</c:v>
                </c:pt>
                <c:pt idx="1615">
                  <c:v>81361318.361906901</c:v>
                </c:pt>
                <c:pt idx="1616">
                  <c:v>81411426.956419647</c:v>
                </c:pt>
                <c:pt idx="1617">
                  <c:v>81450378.697010159</c:v>
                </c:pt>
                <c:pt idx="1618">
                  <c:v>81482360.644602552</c:v>
                </c:pt>
                <c:pt idx="1619">
                  <c:v>81517109.199498549</c:v>
                </c:pt>
                <c:pt idx="1620">
                  <c:v>81558787.648017243</c:v>
                </c:pt>
                <c:pt idx="1621">
                  <c:v>81600444.508576706</c:v>
                </c:pt>
                <c:pt idx="1622">
                  <c:v>81640692.317319334</c:v>
                </c:pt>
                <c:pt idx="1623">
                  <c:v>81676759.459400132</c:v>
                </c:pt>
                <c:pt idx="1624">
                  <c:v>81710037.875140727</c:v>
                </c:pt>
                <c:pt idx="1625">
                  <c:v>81737759.391364485</c:v>
                </c:pt>
                <c:pt idx="1626">
                  <c:v>81765471.375208408</c:v>
                </c:pt>
                <c:pt idx="1627">
                  <c:v>81795943.558986723</c:v>
                </c:pt>
                <c:pt idx="1628">
                  <c:v>81834709.693571463</c:v>
                </c:pt>
                <c:pt idx="1629">
                  <c:v>81877607.62686114</c:v>
                </c:pt>
                <c:pt idx="1630">
                  <c:v>81921865.464914218</c:v>
                </c:pt>
                <c:pt idx="1631">
                  <c:v>81967480.972367004</c:v>
                </c:pt>
                <c:pt idx="1632">
                  <c:v>82014451.850252628</c:v>
                </c:pt>
                <c:pt idx="1633">
                  <c:v>82053113.268970683</c:v>
                </c:pt>
                <c:pt idx="1634">
                  <c:v>82084857.043868273</c:v>
                </c:pt>
                <c:pt idx="1635">
                  <c:v>82124864.061504379</c:v>
                </c:pt>
                <c:pt idx="1636">
                  <c:v>82173122.077055708</c:v>
                </c:pt>
                <c:pt idx="1637">
                  <c:v>82215840.891829014</c:v>
                </c:pt>
                <c:pt idx="1638">
                  <c:v>82251652.218276247</c:v>
                </c:pt>
                <c:pt idx="1639">
                  <c:v>82286071.2737436</c:v>
                </c:pt>
                <c:pt idx="1640">
                  <c:v>82317723.908324972</c:v>
                </c:pt>
                <c:pt idx="1641">
                  <c:v>82346613.358456403</c:v>
                </c:pt>
                <c:pt idx="1642">
                  <c:v>82378242.389626712</c:v>
                </c:pt>
                <c:pt idx="1643">
                  <c:v>82416730.673164144</c:v>
                </c:pt>
                <c:pt idx="1644">
                  <c:v>82457947.890791342</c:v>
                </c:pt>
                <c:pt idx="1645">
                  <c:v>82496398.440265194</c:v>
                </c:pt>
                <c:pt idx="1646">
                  <c:v>82529341.585157812</c:v>
                </c:pt>
                <c:pt idx="1647">
                  <c:v>82566386.679394528</c:v>
                </c:pt>
                <c:pt idx="1648">
                  <c:v>82604786.006238788</c:v>
                </c:pt>
                <c:pt idx="1649">
                  <c:v>82640426.310360223</c:v>
                </c:pt>
                <c:pt idx="1650">
                  <c:v>82674681.128702953</c:v>
                </c:pt>
                <c:pt idx="1651">
                  <c:v>82707552.207936823</c:v>
                </c:pt>
                <c:pt idx="1652">
                  <c:v>82740410.033128887</c:v>
                </c:pt>
                <c:pt idx="1653">
                  <c:v>82777359.263205901</c:v>
                </c:pt>
                <c:pt idx="1654">
                  <c:v>82817026.836145476</c:v>
                </c:pt>
                <c:pt idx="1655">
                  <c:v>82856675.13314873</c:v>
                </c:pt>
                <c:pt idx="1656">
                  <c:v>82892205.516682908</c:v>
                </c:pt>
                <c:pt idx="1657">
                  <c:v>82924989.078205764</c:v>
                </c:pt>
                <c:pt idx="1658">
                  <c:v>82957759.488651872</c:v>
                </c:pt>
                <c:pt idx="1659">
                  <c:v>82990516.763446704</c:v>
                </c:pt>
                <c:pt idx="1660">
                  <c:v>83023260.917985141</c:v>
                </c:pt>
                <c:pt idx="1661">
                  <c:v>83049174.078898132</c:v>
                </c:pt>
                <c:pt idx="1662">
                  <c:v>83073715.819868624</c:v>
                </c:pt>
                <c:pt idx="1663">
                  <c:v>83103701.28907308</c:v>
                </c:pt>
                <c:pt idx="1664">
                  <c:v>83145934.907148331</c:v>
                </c:pt>
                <c:pt idx="1665">
                  <c:v>83196314.280456394</c:v>
                </c:pt>
                <c:pt idx="1666">
                  <c:v>83242581.546588197</c:v>
                </c:pt>
                <c:pt idx="1667">
                  <c:v>83282024.180018917</c:v>
                </c:pt>
                <c:pt idx="1668">
                  <c:v>83311933.530184552</c:v>
                </c:pt>
                <c:pt idx="1669">
                  <c:v>83337755.561345205</c:v>
                </c:pt>
                <c:pt idx="1670">
                  <c:v>83370361.256113008</c:v>
                </c:pt>
                <c:pt idx="1671">
                  <c:v>83407027.191962913</c:v>
                </c:pt>
                <c:pt idx="1672">
                  <c:v>83440962.544792503</c:v>
                </c:pt>
                <c:pt idx="1673">
                  <c:v>83472170.695972413</c:v>
                </c:pt>
                <c:pt idx="1674">
                  <c:v>83503367.002834409</c:v>
                </c:pt>
                <c:pt idx="1675">
                  <c:v>83538618.147268057</c:v>
                </c:pt>
                <c:pt idx="1676">
                  <c:v>83572499.238288626</c:v>
                </c:pt>
                <c:pt idx="1677">
                  <c:v>83611783.836053357</c:v>
                </c:pt>
                <c:pt idx="1678">
                  <c:v>83660524.85925819</c:v>
                </c:pt>
                <c:pt idx="1679">
                  <c:v>83710589.764305085</c:v>
                </c:pt>
                <c:pt idx="1680">
                  <c:v>83751160.615928978</c:v>
                </c:pt>
                <c:pt idx="1681">
                  <c:v>83786305.88046658</c:v>
                </c:pt>
                <c:pt idx="1682">
                  <c:v>83818734.377745301</c:v>
                </c:pt>
                <c:pt idx="1683">
                  <c:v>83849799.733672217</c:v>
                </c:pt>
                <c:pt idx="1684">
                  <c:v>83880853.403031185</c:v>
                </c:pt>
                <c:pt idx="1685">
                  <c:v>83913244.786041707</c:v>
                </c:pt>
                <c:pt idx="1686">
                  <c:v>83942925.733410954</c:v>
                </c:pt>
                <c:pt idx="1687">
                  <c:v>83971247.605031893</c:v>
                </c:pt>
                <c:pt idx="1688">
                  <c:v>84003603.580481946</c:v>
                </c:pt>
                <c:pt idx="1689">
                  <c:v>84038641.605953604</c:v>
                </c:pt>
                <c:pt idx="1690">
                  <c:v>84069624.415918604</c:v>
                </c:pt>
                <c:pt idx="1691">
                  <c:v>84095210.16420877</c:v>
                </c:pt>
                <c:pt idx="1692">
                  <c:v>84123479.951094493</c:v>
                </c:pt>
                <c:pt idx="1693">
                  <c:v>84154431.028212592</c:v>
                </c:pt>
                <c:pt idx="1694">
                  <c:v>84185370.543980435</c:v>
                </c:pt>
                <c:pt idx="1695">
                  <c:v>84214954.056768522</c:v>
                </c:pt>
                <c:pt idx="1696">
                  <c:v>84252590.535828039</c:v>
                </c:pt>
                <c:pt idx="1697">
                  <c:v>84295582.747698903</c:v>
                </c:pt>
                <c:pt idx="1698">
                  <c:v>84327812.29105778</c:v>
                </c:pt>
                <c:pt idx="1699">
                  <c:v>84353318.472123206</c:v>
                </c:pt>
                <c:pt idx="1700">
                  <c:v>84384183.893924877</c:v>
                </c:pt>
                <c:pt idx="1701">
                  <c:v>84419061.431554571</c:v>
                </c:pt>
                <c:pt idx="1702">
                  <c:v>84452583.721918643</c:v>
                </c:pt>
                <c:pt idx="1703">
                  <c:v>84482072.15590702</c:v>
                </c:pt>
                <c:pt idx="1704">
                  <c:v>84511550.133420452</c:v>
                </c:pt>
                <c:pt idx="1705">
                  <c:v>84545035.156365916</c:v>
                </c:pt>
                <c:pt idx="1706">
                  <c:v>84583860.905278906</c:v>
                </c:pt>
                <c:pt idx="1707">
                  <c:v>84628019.909009904</c:v>
                </c:pt>
                <c:pt idx="1708">
                  <c:v>84665469.797458127</c:v>
                </c:pt>
                <c:pt idx="1709">
                  <c:v>84696219.615286097</c:v>
                </c:pt>
                <c:pt idx="1710">
                  <c:v>84724285.629201442</c:v>
                </c:pt>
                <c:pt idx="1711">
                  <c:v>84756349.506699413</c:v>
                </c:pt>
                <c:pt idx="1712">
                  <c:v>84795076.916157931</c:v>
                </c:pt>
                <c:pt idx="1713">
                  <c:v>84833786.354915589</c:v>
                </c:pt>
                <c:pt idx="1714">
                  <c:v>84865808.179654524</c:v>
                </c:pt>
                <c:pt idx="1715">
                  <c:v>84889816.490239754</c:v>
                </c:pt>
                <c:pt idx="1716">
                  <c:v>84919150.610642761</c:v>
                </c:pt>
                <c:pt idx="1717">
                  <c:v>84960467.577533975</c:v>
                </c:pt>
                <c:pt idx="1718">
                  <c:v>85001764.128053665</c:v>
                </c:pt>
                <c:pt idx="1719">
                  <c:v>85039046.714392364</c:v>
                </c:pt>
                <c:pt idx="1720">
                  <c:v>85072320.701094612</c:v>
                </c:pt>
                <c:pt idx="1721">
                  <c:v>85097600.084428638</c:v>
                </c:pt>
                <c:pt idx="1722">
                  <c:v>85122871.835001871</c:v>
                </c:pt>
                <c:pt idx="1723">
                  <c:v>85157441.873888582</c:v>
                </c:pt>
                <c:pt idx="1724">
                  <c:v>85199970.035742015</c:v>
                </c:pt>
                <c:pt idx="1725">
                  <c:v>85237164.479143232</c:v>
                </c:pt>
                <c:pt idx="1726">
                  <c:v>85267704.716324776</c:v>
                </c:pt>
                <c:pt idx="1727">
                  <c:v>85294252.406008437</c:v>
                </c:pt>
                <c:pt idx="1728">
                  <c:v>85324771.865669191</c:v>
                </c:pt>
                <c:pt idx="1729">
                  <c:v>85357932.605815738</c:v>
                </c:pt>
                <c:pt idx="1730">
                  <c:v>85395057.088817641</c:v>
                </c:pt>
                <c:pt idx="1731">
                  <c:v>85437464.982287273</c:v>
                </c:pt>
                <c:pt idx="1732">
                  <c:v>85479851.47977367</c:v>
                </c:pt>
                <c:pt idx="1733">
                  <c:v>85518245.788283452</c:v>
                </c:pt>
                <c:pt idx="1734">
                  <c:v>85548683.985721439</c:v>
                </c:pt>
                <c:pt idx="1735">
                  <c:v>85581756.494967207</c:v>
                </c:pt>
                <c:pt idx="1736">
                  <c:v>85616138.120999277</c:v>
                </c:pt>
                <c:pt idx="1737">
                  <c:v>85649184.1387541</c:v>
                </c:pt>
                <c:pt idx="1738">
                  <c:v>85684859.27787371</c:v>
                </c:pt>
                <c:pt idx="1739">
                  <c:v>85716557.833990395</c:v>
                </c:pt>
                <c:pt idx="1740">
                  <c:v>85741644.070489645</c:v>
                </c:pt>
                <c:pt idx="1741">
                  <c:v>85774640.906156346</c:v>
                </c:pt>
                <c:pt idx="1742">
                  <c:v>85816858.023683205</c:v>
                </c:pt>
                <c:pt idx="1743">
                  <c:v>85861690.5746613</c:v>
                </c:pt>
                <c:pt idx="1744">
                  <c:v>85897275.937438875</c:v>
                </c:pt>
                <c:pt idx="1745">
                  <c:v>85927577.569601744</c:v>
                </c:pt>
                <c:pt idx="1746">
                  <c:v>85957868.334802121</c:v>
                </c:pt>
                <c:pt idx="1747">
                  <c:v>85993413.208355203</c:v>
                </c:pt>
                <c:pt idx="1748">
                  <c:v>86036836.65371947</c:v>
                </c:pt>
                <c:pt idx="1749">
                  <c:v>86085497.046348765</c:v>
                </c:pt>
                <c:pt idx="1750">
                  <c:v>86124930.883700907</c:v>
                </c:pt>
                <c:pt idx="1751">
                  <c:v>86157778.386744931</c:v>
                </c:pt>
                <c:pt idx="1752">
                  <c:v>86193239.383814141</c:v>
                </c:pt>
                <c:pt idx="1753">
                  <c:v>86228685.542127505</c:v>
                </c:pt>
                <c:pt idx="1754">
                  <c:v>86262804.872112602</c:v>
                </c:pt>
                <c:pt idx="1755">
                  <c:v>86292975.913258851</c:v>
                </c:pt>
                <c:pt idx="1756">
                  <c:v>86317891.722557276</c:v>
                </c:pt>
                <c:pt idx="1757">
                  <c:v>86340178.612970665</c:v>
                </c:pt>
                <c:pt idx="1758">
                  <c:v>86363770.117588893</c:v>
                </c:pt>
                <c:pt idx="1759">
                  <c:v>86396525.220637575</c:v>
                </c:pt>
                <c:pt idx="1760">
                  <c:v>86434505.314347893</c:v>
                </c:pt>
                <c:pt idx="1761">
                  <c:v>86468541.998760626</c:v>
                </c:pt>
                <c:pt idx="1762">
                  <c:v>86497331.623470694</c:v>
                </c:pt>
                <c:pt idx="1763">
                  <c:v>86530035.272557572</c:v>
                </c:pt>
                <c:pt idx="1764">
                  <c:v>86570570.33440879</c:v>
                </c:pt>
                <c:pt idx="1765">
                  <c:v>86618925.617980942</c:v>
                </c:pt>
                <c:pt idx="1766">
                  <c:v>86663335.990327224</c:v>
                </c:pt>
                <c:pt idx="1767">
                  <c:v>86703807.620596871</c:v>
                </c:pt>
                <c:pt idx="1768">
                  <c:v>86737736.746769905</c:v>
                </c:pt>
                <c:pt idx="1769">
                  <c:v>86771652.36801976</c:v>
                </c:pt>
                <c:pt idx="1770">
                  <c:v>86802947.122265995</c:v>
                </c:pt>
                <c:pt idx="1771">
                  <c:v>86834230.395021319</c:v>
                </c:pt>
                <c:pt idx="1772">
                  <c:v>86866804.941667512</c:v>
                </c:pt>
                <c:pt idx="1773">
                  <c:v>86901971.489928782</c:v>
                </c:pt>
                <c:pt idx="1774">
                  <c:v>86938425.206544578</c:v>
                </c:pt>
                <c:pt idx="1775">
                  <c:v>86976164.44325991</c:v>
                </c:pt>
                <c:pt idx="1776">
                  <c:v>87009985.452332824</c:v>
                </c:pt>
                <c:pt idx="1777">
                  <c:v>87033392.158289269</c:v>
                </c:pt>
                <c:pt idx="1778">
                  <c:v>87051592.94377698</c:v>
                </c:pt>
                <c:pt idx="1779">
                  <c:v>87071089.486661121</c:v>
                </c:pt>
                <c:pt idx="1780">
                  <c:v>87097077.964716733</c:v>
                </c:pt>
                <c:pt idx="1781">
                  <c:v>87129552.462825224</c:v>
                </c:pt>
                <c:pt idx="1782">
                  <c:v>87169803.731986627</c:v>
                </c:pt>
                <c:pt idx="1783">
                  <c:v>87211333.587034121</c:v>
                </c:pt>
                <c:pt idx="1784">
                  <c:v>87251546.438641489</c:v>
                </c:pt>
                <c:pt idx="1785">
                  <c:v>87282666.011633769</c:v>
                </c:pt>
                <c:pt idx="1786">
                  <c:v>87315070.22289519</c:v>
                </c:pt>
                <c:pt idx="1787">
                  <c:v>87351348.405979007</c:v>
                </c:pt>
                <c:pt idx="1788">
                  <c:v>87387611.251143843</c:v>
                </c:pt>
                <c:pt idx="1789">
                  <c:v>87425153.048708066</c:v>
                </c:pt>
                <c:pt idx="1790">
                  <c:v>87462678.434453309</c:v>
                </c:pt>
                <c:pt idx="1791">
                  <c:v>87489841.756311581</c:v>
                </c:pt>
                <c:pt idx="1792">
                  <c:v>87513117.768713042</c:v>
                </c:pt>
                <c:pt idx="1793">
                  <c:v>87537680.054078892</c:v>
                </c:pt>
                <c:pt idx="1794">
                  <c:v>87575156.329645187</c:v>
                </c:pt>
                <c:pt idx="1795">
                  <c:v>87625529.71764034</c:v>
                </c:pt>
                <c:pt idx="1796">
                  <c:v>87673292.602548853</c:v>
                </c:pt>
                <c:pt idx="1797">
                  <c:v>87706839.859833613</c:v>
                </c:pt>
                <c:pt idx="1798">
                  <c:v>87733926.181909591</c:v>
                </c:pt>
                <c:pt idx="1799">
                  <c:v>87758425.51575014</c:v>
                </c:pt>
                <c:pt idx="1800">
                  <c:v>87782917.883985937</c:v>
                </c:pt>
                <c:pt idx="1801">
                  <c:v>87809980.299168468</c:v>
                </c:pt>
                <c:pt idx="1802">
                  <c:v>87840898.372814298</c:v>
                </c:pt>
                <c:pt idx="1803">
                  <c:v>87871805.363335595</c:v>
                </c:pt>
                <c:pt idx="1804">
                  <c:v>87898839.897517279</c:v>
                </c:pt>
                <c:pt idx="1805">
                  <c:v>87932299.492831692</c:v>
                </c:pt>
                <c:pt idx="1806">
                  <c:v>87974748.768772662</c:v>
                </c:pt>
                <c:pt idx="1807">
                  <c:v>88017177.185247809</c:v>
                </c:pt>
                <c:pt idx="1808">
                  <c:v>88055730.39689064</c:v>
                </c:pt>
                <c:pt idx="1809">
                  <c:v>88094266.416364253</c:v>
                </c:pt>
                <c:pt idx="1810">
                  <c:v>88130217.876418591</c:v>
                </c:pt>
                <c:pt idx="1811">
                  <c:v>88161021.522924572</c:v>
                </c:pt>
                <c:pt idx="1812">
                  <c:v>88193096.996108994</c:v>
                </c:pt>
                <c:pt idx="1813">
                  <c:v>88227725.159598678</c:v>
                </c:pt>
                <c:pt idx="1814">
                  <c:v>88261057.712846085</c:v>
                </c:pt>
                <c:pt idx="1815">
                  <c:v>88289252.163878456</c:v>
                </c:pt>
                <c:pt idx="1816">
                  <c:v>88307189.310634822</c:v>
                </c:pt>
                <c:pt idx="1817">
                  <c:v>88327684.361156061</c:v>
                </c:pt>
                <c:pt idx="1818">
                  <c:v>88359698.178142577</c:v>
                </c:pt>
                <c:pt idx="1819">
                  <c:v>88399378.900613099</c:v>
                </c:pt>
                <c:pt idx="1820">
                  <c:v>88445436.968780592</c:v>
                </c:pt>
                <c:pt idx="1821">
                  <c:v>88494027.311331853</c:v>
                </c:pt>
                <c:pt idx="1822">
                  <c:v>88538757.52717191</c:v>
                </c:pt>
                <c:pt idx="1823">
                  <c:v>88575802.263251662</c:v>
                </c:pt>
                <c:pt idx="1824">
                  <c:v>88611554.615069821</c:v>
                </c:pt>
                <c:pt idx="1825">
                  <c:v>88647292.267962202</c:v>
                </c:pt>
                <c:pt idx="1826">
                  <c:v>88680464.085206196</c:v>
                </c:pt>
                <c:pt idx="1827">
                  <c:v>88712348.138476178</c:v>
                </c:pt>
                <c:pt idx="1828">
                  <c:v>88740396.444581702</c:v>
                </c:pt>
                <c:pt idx="1829">
                  <c:v>88768435.715437353</c:v>
                </c:pt>
                <c:pt idx="1830">
                  <c:v>88793918.128295556</c:v>
                </c:pt>
                <c:pt idx="1831">
                  <c:v>88823213.688732997</c:v>
                </c:pt>
                <c:pt idx="1832">
                  <c:v>88855045.519799337</c:v>
                </c:pt>
                <c:pt idx="1833">
                  <c:v>88890683.372649178</c:v>
                </c:pt>
                <c:pt idx="1834">
                  <c:v>88922490.57814984</c:v>
                </c:pt>
                <c:pt idx="1835">
                  <c:v>88951742.96481891</c:v>
                </c:pt>
                <c:pt idx="1836">
                  <c:v>88984799.072992861</c:v>
                </c:pt>
                <c:pt idx="1837">
                  <c:v>89019113.321961492</c:v>
                </c:pt>
                <c:pt idx="1838">
                  <c:v>89053414.08824867</c:v>
                </c:pt>
                <c:pt idx="1839">
                  <c:v>89088971.028809816</c:v>
                </c:pt>
                <c:pt idx="1840">
                  <c:v>89127051.69830519</c:v>
                </c:pt>
                <c:pt idx="1841">
                  <c:v>89166384.299738824</c:v>
                </c:pt>
                <c:pt idx="1842">
                  <c:v>89204431.267535403</c:v>
                </c:pt>
                <c:pt idx="1843">
                  <c:v>89238659.393893361</c:v>
                </c:pt>
                <c:pt idx="1844">
                  <c:v>89270340.169207916</c:v>
                </c:pt>
                <c:pt idx="1845">
                  <c:v>89300742.929110453</c:v>
                </c:pt>
                <c:pt idx="1846">
                  <c:v>89328602.854488909</c:v>
                </c:pt>
                <c:pt idx="1847">
                  <c:v>89347593.178008378</c:v>
                </c:pt>
                <c:pt idx="1848">
                  <c:v>89365313.76633136</c:v>
                </c:pt>
                <c:pt idx="1849">
                  <c:v>89390622.676908866</c:v>
                </c:pt>
                <c:pt idx="1850">
                  <c:v>89420983.724990338</c:v>
                </c:pt>
                <c:pt idx="1851">
                  <c:v>89448805.451522186</c:v>
                </c:pt>
                <c:pt idx="1852">
                  <c:v>89477882.367031068</c:v>
                </c:pt>
                <c:pt idx="1853">
                  <c:v>89508213.223446622</c:v>
                </c:pt>
                <c:pt idx="1854">
                  <c:v>89538533.598892555</c:v>
                </c:pt>
                <c:pt idx="1855">
                  <c:v>89575156.750538111</c:v>
                </c:pt>
                <c:pt idx="1856">
                  <c:v>89615550.784800231</c:v>
                </c:pt>
                <c:pt idx="1857">
                  <c:v>89650880.333508909</c:v>
                </c:pt>
                <c:pt idx="1858">
                  <c:v>89677368.176416591</c:v>
                </c:pt>
                <c:pt idx="1859">
                  <c:v>89697544.033761784</c:v>
                </c:pt>
                <c:pt idx="1860">
                  <c:v>89718975.810189486</c:v>
                </c:pt>
                <c:pt idx="1861">
                  <c:v>89747963.431761622</c:v>
                </c:pt>
                <c:pt idx="1862">
                  <c:v>89784499.431427687</c:v>
                </c:pt>
                <c:pt idx="1863">
                  <c:v>89824797.420449495</c:v>
                </c:pt>
                <c:pt idx="1864">
                  <c:v>89861301.54580459</c:v>
                </c:pt>
                <c:pt idx="1865">
                  <c:v>89891500.417488158</c:v>
                </c:pt>
                <c:pt idx="1866">
                  <c:v>89919173.625186369</c:v>
                </c:pt>
                <c:pt idx="1867">
                  <c:v>89949352.670823783</c:v>
                </c:pt>
                <c:pt idx="1868">
                  <c:v>89985805.237635091</c:v>
                </c:pt>
                <c:pt idx="1869">
                  <c:v>90026011.279510871</c:v>
                </c:pt>
                <c:pt idx="1870">
                  <c:v>90063687.808447585</c:v>
                </c:pt>
                <c:pt idx="1871">
                  <c:v>90096327.793952972</c:v>
                </c:pt>
                <c:pt idx="1872">
                  <c:v>90123936.820280582</c:v>
                </c:pt>
                <c:pt idx="1873">
                  <c:v>90152791.575832963</c:v>
                </c:pt>
                <c:pt idx="1874">
                  <c:v>90182890.839965373</c:v>
                </c:pt>
                <c:pt idx="1875">
                  <c:v>90214233.34102422</c:v>
                </c:pt>
                <c:pt idx="1876">
                  <c:v>90248070.763549075</c:v>
                </c:pt>
                <c:pt idx="1877">
                  <c:v>90284400.243931234</c:v>
                </c:pt>
                <c:pt idx="1878">
                  <c:v>90314454.740383223</c:v>
                </c:pt>
                <c:pt idx="1879">
                  <c:v>90335737.166805401</c:v>
                </c:pt>
                <c:pt idx="1880">
                  <c:v>90363271.535335153</c:v>
                </c:pt>
                <c:pt idx="1881">
                  <c:v>90397052.014202863</c:v>
                </c:pt>
                <c:pt idx="1882">
                  <c:v>90428318.749757126</c:v>
                </c:pt>
                <c:pt idx="1883">
                  <c:v>90449573.827638373</c:v>
                </c:pt>
                <c:pt idx="1884">
                  <c:v>90475823.062647805</c:v>
                </c:pt>
                <c:pt idx="1885">
                  <c:v>90508311.347968876</c:v>
                </c:pt>
                <c:pt idx="1886">
                  <c:v>90545783.043435648</c:v>
                </c:pt>
                <c:pt idx="1887">
                  <c:v>90579494.038215518</c:v>
                </c:pt>
                <c:pt idx="1888">
                  <c:v>90613192.228715271</c:v>
                </c:pt>
                <c:pt idx="1889">
                  <c:v>90649372.335508943</c:v>
                </c:pt>
                <c:pt idx="1890">
                  <c:v>90680550.253418624</c:v>
                </c:pt>
                <c:pt idx="1891">
                  <c:v>90712963.681672543</c:v>
                </c:pt>
                <c:pt idx="1892">
                  <c:v>90757824.299705997</c:v>
                </c:pt>
                <c:pt idx="1893">
                  <c:v>90800171.881036669</c:v>
                </c:pt>
                <c:pt idx="1894">
                  <c:v>90825072.804876551</c:v>
                </c:pt>
                <c:pt idx="1895">
                  <c:v>90846233.110243887</c:v>
                </c:pt>
                <c:pt idx="1896">
                  <c:v>90872365.364225671</c:v>
                </c:pt>
                <c:pt idx="1897">
                  <c:v>90904708.954889506</c:v>
                </c:pt>
                <c:pt idx="1898">
                  <c:v>90940770.639824107</c:v>
                </c:pt>
                <c:pt idx="1899">
                  <c:v>90974332.189252198</c:v>
                </c:pt>
                <c:pt idx="1900">
                  <c:v>91002911.687021136</c:v>
                </c:pt>
                <c:pt idx="1901">
                  <c:v>91025271.858067766</c:v>
                </c:pt>
                <c:pt idx="1902">
                  <c:v>91042659.224602178</c:v>
                </c:pt>
                <c:pt idx="1903">
                  <c:v>91058801.600191191</c:v>
                </c:pt>
                <c:pt idx="1904">
                  <c:v>91082389.046966225</c:v>
                </c:pt>
                <c:pt idx="1905">
                  <c:v>91117138.127562866</c:v>
                </c:pt>
                <c:pt idx="1906">
                  <c:v>91154354.271259591</c:v>
                </c:pt>
                <c:pt idx="1907">
                  <c:v>91191554.901558429</c:v>
                </c:pt>
                <c:pt idx="1908">
                  <c:v>91227500.782169223</c:v>
                </c:pt>
                <c:pt idx="1909">
                  <c:v>91259715.827714548</c:v>
                </c:pt>
                <c:pt idx="1910">
                  <c:v>91290680.881894916</c:v>
                </c:pt>
                <c:pt idx="1911">
                  <c:v>91317921.25711289</c:v>
                </c:pt>
                <c:pt idx="1912">
                  <c:v>91350103.72958602</c:v>
                </c:pt>
                <c:pt idx="1913">
                  <c:v>91385985.905559152</c:v>
                </c:pt>
                <c:pt idx="1914">
                  <c:v>91421853.694022581</c:v>
                </c:pt>
                <c:pt idx="1915">
                  <c:v>91460179.231945425</c:v>
                </c:pt>
                <c:pt idx="1916">
                  <c:v>91496017.306333929</c:v>
                </c:pt>
                <c:pt idx="1917">
                  <c:v>91529370.901835456</c:v>
                </c:pt>
                <c:pt idx="1918">
                  <c:v>91565181.307578444</c:v>
                </c:pt>
                <c:pt idx="1919">
                  <c:v>91596040.865770891</c:v>
                </c:pt>
                <c:pt idx="1920">
                  <c:v>91615785.409192666</c:v>
                </c:pt>
                <c:pt idx="1921">
                  <c:v>91634291.970645741</c:v>
                </c:pt>
                <c:pt idx="1922">
                  <c:v>91660194.742438599</c:v>
                </c:pt>
                <c:pt idx="1923">
                  <c:v>91686090.036631599</c:v>
                </c:pt>
                <c:pt idx="1924">
                  <c:v>91707047.421349183</c:v>
                </c:pt>
                <c:pt idx="1925">
                  <c:v>91730464.590737239</c:v>
                </c:pt>
                <c:pt idx="1926">
                  <c:v>91758803.51983282</c:v>
                </c:pt>
                <c:pt idx="1927">
                  <c:v>91795753.904613346</c:v>
                </c:pt>
                <c:pt idx="1928">
                  <c:v>91835150.902159095</c:v>
                </c:pt>
                <c:pt idx="1929">
                  <c:v>91876991.295397565</c:v>
                </c:pt>
                <c:pt idx="1930">
                  <c:v>91920041.957537189</c:v>
                </c:pt>
                <c:pt idx="1931">
                  <c:v>91958155.342382923</c:v>
                </c:pt>
                <c:pt idx="1932">
                  <c:v>91997481.263843998</c:v>
                </c:pt>
                <c:pt idx="1933">
                  <c:v>92038018.132651255</c:v>
                </c:pt>
                <c:pt idx="1934">
                  <c:v>92078536.760674536</c:v>
                </c:pt>
                <c:pt idx="1935">
                  <c:v>92117810.153990045</c:v>
                </c:pt>
                <c:pt idx="1936">
                  <c:v>92152160.338555902</c:v>
                </c:pt>
                <c:pt idx="1937">
                  <c:v>92173009.423495561</c:v>
                </c:pt>
                <c:pt idx="1938">
                  <c:v>92185271.339470878</c:v>
                </c:pt>
                <c:pt idx="1939">
                  <c:v>92206112.771067053</c:v>
                </c:pt>
                <c:pt idx="1940">
                  <c:v>92244105.342210203</c:v>
                </c:pt>
                <c:pt idx="1941">
                  <c:v>92283306.708187878</c:v>
                </c:pt>
                <c:pt idx="1942">
                  <c:v>92311472.17779763</c:v>
                </c:pt>
                <c:pt idx="1943">
                  <c:v>92334732.67990993</c:v>
                </c:pt>
                <c:pt idx="1944">
                  <c:v>92356763.420325086</c:v>
                </c:pt>
                <c:pt idx="1945">
                  <c:v>92387352.76058948</c:v>
                </c:pt>
                <c:pt idx="1946">
                  <c:v>92421600.532760605</c:v>
                </c:pt>
                <c:pt idx="1947">
                  <c:v>92453390.421076819</c:v>
                </c:pt>
                <c:pt idx="1948">
                  <c:v>92482725.016658112</c:v>
                </c:pt>
                <c:pt idx="1949">
                  <c:v>92510828.412653774</c:v>
                </c:pt>
                <c:pt idx="1950">
                  <c:v>92538923.081764668</c:v>
                </c:pt>
                <c:pt idx="1951">
                  <c:v>92563346.141250044</c:v>
                </c:pt>
                <c:pt idx="1952">
                  <c:v>92587762.613075197</c:v>
                </c:pt>
                <c:pt idx="1953">
                  <c:v>92621934.616185322</c:v>
                </c:pt>
                <c:pt idx="1954">
                  <c:v>92656093.731733039</c:v>
                </c:pt>
                <c:pt idx="1955">
                  <c:v>92685362.72688137</c:v>
                </c:pt>
                <c:pt idx="1956">
                  <c:v>92723154.528452069</c:v>
                </c:pt>
                <c:pt idx="1957">
                  <c:v>92767022.022917002</c:v>
                </c:pt>
                <c:pt idx="1958">
                  <c:v>92803562.068713591</c:v>
                </c:pt>
                <c:pt idx="1959">
                  <c:v>92835218.210219786</c:v>
                </c:pt>
                <c:pt idx="1960">
                  <c:v>92865646.399698421</c:v>
                </c:pt>
                <c:pt idx="1961">
                  <c:v>92900930.329139128</c:v>
                </c:pt>
                <c:pt idx="1962">
                  <c:v>92938632.481886387</c:v>
                </c:pt>
                <c:pt idx="1963">
                  <c:v>92978749.848440722</c:v>
                </c:pt>
                <c:pt idx="1964">
                  <c:v>93013989.89305602</c:v>
                </c:pt>
                <c:pt idx="1965">
                  <c:v>93039500.02274318</c:v>
                </c:pt>
                <c:pt idx="1966">
                  <c:v>93061360.154757515</c:v>
                </c:pt>
                <c:pt idx="1967">
                  <c:v>93092926.630608171</c:v>
                </c:pt>
                <c:pt idx="1968">
                  <c:v>93134189.35378778</c:v>
                </c:pt>
                <c:pt idx="1969">
                  <c:v>93177858.921011388</c:v>
                </c:pt>
                <c:pt idx="1970">
                  <c:v>93210597.360522732</c:v>
                </c:pt>
                <c:pt idx="1971">
                  <c:v>93233628.471395612</c:v>
                </c:pt>
                <c:pt idx="1972">
                  <c:v>93259077.139575228</c:v>
                </c:pt>
                <c:pt idx="1973">
                  <c:v>93286941.340626717</c:v>
                </c:pt>
                <c:pt idx="1974">
                  <c:v>93316007.952643678</c:v>
                </c:pt>
                <c:pt idx="1975">
                  <c:v>93346275.826102152</c:v>
                </c:pt>
                <c:pt idx="1976">
                  <c:v>93375323.539989084</c:v>
                </c:pt>
                <c:pt idx="1977">
                  <c:v>93404362.010658011</c:v>
                </c:pt>
                <c:pt idx="1978">
                  <c:v>93433391.246644914</c:v>
                </c:pt>
                <c:pt idx="1979">
                  <c:v>93461202.273488536</c:v>
                </c:pt>
                <c:pt idx="1980">
                  <c:v>93487796.203428224</c:v>
                </c:pt>
                <c:pt idx="1981">
                  <c:v>93515590.673669368</c:v>
                </c:pt>
                <c:pt idx="1982">
                  <c:v>93545792.469108984</c:v>
                </c:pt>
                <c:pt idx="1983">
                  <c:v>93573569.310482427</c:v>
                </c:pt>
                <c:pt idx="1984">
                  <c:v>93592887.354833037</c:v>
                </c:pt>
                <c:pt idx="1985">
                  <c:v>93610994.316090181</c:v>
                </c:pt>
                <c:pt idx="1986">
                  <c:v>93632717.939310923</c:v>
                </c:pt>
                <c:pt idx="1987">
                  <c:v>93665293.705960885</c:v>
                </c:pt>
                <c:pt idx="1988">
                  <c:v>93701475.408184215</c:v>
                </c:pt>
                <c:pt idx="1989">
                  <c:v>93737642.816742137</c:v>
                </c:pt>
                <c:pt idx="1990">
                  <c:v>93775000.806695342</c:v>
                </c:pt>
                <c:pt idx="1991">
                  <c:v>93808730.418929204</c:v>
                </c:pt>
                <c:pt idx="1992">
                  <c:v>93842447.622045591</c:v>
                </c:pt>
                <c:pt idx="1993">
                  <c:v>93880966.390615612</c:v>
                </c:pt>
                <c:pt idx="1994">
                  <c:v>93917063.049407989</c:v>
                </c:pt>
                <c:pt idx="1995">
                  <c:v>93947132.753248781</c:v>
                </c:pt>
                <c:pt idx="1996">
                  <c:v>93978394.797312945</c:v>
                </c:pt>
                <c:pt idx="1997">
                  <c:v>94013251.445584506</c:v>
                </c:pt>
                <c:pt idx="1998">
                  <c:v>94049296.130036071</c:v>
                </c:pt>
                <c:pt idx="1999">
                  <c:v>94088928.955129892</c:v>
                </c:pt>
                <c:pt idx="2000">
                  <c:v>94123743.696926028</c:v>
                </c:pt>
                <c:pt idx="2001">
                  <c:v>94153745.826865554</c:v>
                </c:pt>
                <c:pt idx="2002">
                  <c:v>94181339.143951833</c:v>
                </c:pt>
                <c:pt idx="2003">
                  <c:v>94206525.815093592</c:v>
                </c:pt>
                <c:pt idx="2004">
                  <c:v>94236500.960503891</c:v>
                </c:pt>
                <c:pt idx="2005">
                  <c:v>94273656.587656841</c:v>
                </c:pt>
                <c:pt idx="2006">
                  <c:v>94309599.374633491</c:v>
                </c:pt>
                <c:pt idx="2007">
                  <c:v>94338343.507951871</c:v>
                </c:pt>
                <c:pt idx="2008">
                  <c:v>94367078.675613493</c:v>
                </c:pt>
                <c:pt idx="2009">
                  <c:v>94400591.717111066</c:v>
                </c:pt>
                <c:pt idx="2010">
                  <c:v>94437681.235497385</c:v>
                </c:pt>
                <c:pt idx="2011">
                  <c:v>94474755.842262983</c:v>
                </c:pt>
                <c:pt idx="2012">
                  <c:v>94509425.054718599</c:v>
                </c:pt>
                <c:pt idx="2013">
                  <c:v>94540496.727017552</c:v>
                </c:pt>
                <c:pt idx="2014">
                  <c:v>94571557.943838835</c:v>
                </c:pt>
                <c:pt idx="2015">
                  <c:v>94606190.825031787</c:v>
                </c:pt>
                <c:pt idx="2016">
                  <c:v>94636036.338089913</c:v>
                </c:pt>
                <c:pt idx="2017">
                  <c:v>94664678.963357568</c:v>
                </c:pt>
                <c:pt idx="2018">
                  <c:v>94699276.963087797</c:v>
                </c:pt>
                <c:pt idx="2019">
                  <c:v>94733862.020036891</c:v>
                </c:pt>
                <c:pt idx="2020">
                  <c:v>94761282.354182914</c:v>
                </c:pt>
                <c:pt idx="2021">
                  <c:v>94785119.518024758</c:v>
                </c:pt>
                <c:pt idx="2022">
                  <c:v>94811333.307479605</c:v>
                </c:pt>
                <c:pt idx="2023">
                  <c:v>94845876.508314565</c:v>
                </c:pt>
                <c:pt idx="2024">
                  <c:v>94880406.825723529</c:v>
                </c:pt>
                <c:pt idx="2025">
                  <c:v>94911354.099554762</c:v>
                </c:pt>
                <c:pt idx="2026">
                  <c:v>94941101.347535938</c:v>
                </c:pt>
                <c:pt idx="2027">
                  <c:v>94968460.384463191</c:v>
                </c:pt>
                <c:pt idx="2028">
                  <c:v>94997000.337925881</c:v>
                </c:pt>
                <c:pt idx="2029">
                  <c:v>95025531.509190887</c:v>
                </c:pt>
                <c:pt idx="2030">
                  <c:v>95054053.90609242</c:v>
                </c:pt>
                <c:pt idx="2031">
                  <c:v>95081379.643444374</c:v>
                </c:pt>
                <c:pt idx="2032">
                  <c:v>95111072.408077925</c:v>
                </c:pt>
                <c:pt idx="2033">
                  <c:v>95144317.031979963</c:v>
                </c:pt>
                <c:pt idx="2034">
                  <c:v>95175176.385493472</c:v>
                </c:pt>
                <c:pt idx="2035">
                  <c:v>95202466.500150412</c:v>
                </c:pt>
                <c:pt idx="2036">
                  <c:v>95232120.578903049</c:v>
                </c:pt>
                <c:pt idx="2037">
                  <c:v>95261765.198104218</c:v>
                </c:pt>
                <c:pt idx="2038">
                  <c:v>95287844.645004809</c:v>
                </c:pt>
                <c:pt idx="2039">
                  <c:v>95311546.887162194</c:v>
                </c:pt>
                <c:pt idx="2040">
                  <c:v>95339981.606488094</c:v>
                </c:pt>
                <c:pt idx="2041">
                  <c:v>95376696.927225754</c:v>
                </c:pt>
                <c:pt idx="2042">
                  <c:v>95412214.09611319</c:v>
                </c:pt>
                <c:pt idx="2043">
                  <c:v>95442984.685146138</c:v>
                </c:pt>
                <c:pt idx="2044">
                  <c:v>95477293.735885456</c:v>
                </c:pt>
                <c:pt idx="2045">
                  <c:v>95515137.339709893</c:v>
                </c:pt>
                <c:pt idx="2046">
                  <c:v>95562420.243144706</c:v>
                </c:pt>
                <c:pt idx="2047">
                  <c:v>95608497.996467561</c:v>
                </c:pt>
                <c:pt idx="2048">
                  <c:v>95647469.092168599</c:v>
                </c:pt>
                <c:pt idx="2049">
                  <c:v>95680522.716168836</c:v>
                </c:pt>
                <c:pt idx="2050">
                  <c:v>95708845.079930931</c:v>
                </c:pt>
                <c:pt idx="2051">
                  <c:v>95738338.408478901</c:v>
                </c:pt>
                <c:pt idx="2052">
                  <c:v>95773718.11205259</c:v>
                </c:pt>
                <c:pt idx="2053">
                  <c:v>95811441.699592248</c:v>
                </c:pt>
                <c:pt idx="2054">
                  <c:v>95846793.738168627</c:v>
                </c:pt>
                <c:pt idx="2055">
                  <c:v>95876243.561236352</c:v>
                </c:pt>
                <c:pt idx="2056">
                  <c:v>95898619.225237563</c:v>
                </c:pt>
                <c:pt idx="2057">
                  <c:v>95923343.99601455</c:v>
                </c:pt>
                <c:pt idx="2058">
                  <c:v>95950416.01142779</c:v>
                </c:pt>
                <c:pt idx="2059">
                  <c:v>95976303.656078547</c:v>
                </c:pt>
                <c:pt idx="2060">
                  <c:v>96001007.912203223</c:v>
                </c:pt>
                <c:pt idx="2061">
                  <c:v>96025705.651277259</c:v>
                </c:pt>
                <c:pt idx="2062">
                  <c:v>96051572.48864612</c:v>
                </c:pt>
                <c:pt idx="2063">
                  <c:v>96078607.455840006</c:v>
                </c:pt>
                <c:pt idx="2064">
                  <c:v>96103284.745143443</c:v>
                </c:pt>
                <c:pt idx="2065">
                  <c:v>96130304.798665628</c:v>
                </c:pt>
                <c:pt idx="2066">
                  <c:v>96158491.335761249</c:v>
                </c:pt>
                <c:pt idx="2067">
                  <c:v>96186669.402150467</c:v>
                </c:pt>
                <c:pt idx="2068">
                  <c:v>96219533.116740629</c:v>
                </c:pt>
                <c:pt idx="2069">
                  <c:v>96253558.403887838</c:v>
                </c:pt>
                <c:pt idx="2070">
                  <c:v>96284053.34934327</c:v>
                </c:pt>
                <c:pt idx="2071">
                  <c:v>96314538.391959444</c:v>
                </c:pt>
                <c:pt idx="2072">
                  <c:v>96349701.147992909</c:v>
                </c:pt>
                <c:pt idx="2073">
                  <c:v>96381336.378288552</c:v>
                </c:pt>
                <c:pt idx="2074">
                  <c:v>96404763.0171545</c:v>
                </c:pt>
                <c:pt idx="2075">
                  <c:v>96418816.198016584</c:v>
                </c:pt>
                <c:pt idx="2076">
                  <c:v>96436379.720048279</c:v>
                </c:pt>
                <c:pt idx="2077">
                  <c:v>96456281.079213187</c:v>
                </c:pt>
                <c:pt idx="2078">
                  <c:v>96475007.923250496</c:v>
                </c:pt>
                <c:pt idx="2079">
                  <c:v>96497241.208464906</c:v>
                </c:pt>
                <c:pt idx="2080">
                  <c:v>96526487.52743119</c:v>
                </c:pt>
                <c:pt idx="2081">
                  <c:v>96558063.345007613</c:v>
                </c:pt>
                <c:pt idx="2082">
                  <c:v>96587290.771022409</c:v>
                </c:pt>
                <c:pt idx="2083">
                  <c:v>96621183.222128659</c:v>
                </c:pt>
                <c:pt idx="2084">
                  <c:v>96659735.663543135</c:v>
                </c:pt>
                <c:pt idx="2085">
                  <c:v>96700607.385033861</c:v>
                </c:pt>
                <c:pt idx="2086">
                  <c:v>96739127.352338776</c:v>
                </c:pt>
                <c:pt idx="2087">
                  <c:v>96769465.33699207</c:v>
                </c:pt>
                <c:pt idx="2088">
                  <c:v>96797460.971186087</c:v>
                </c:pt>
                <c:pt idx="2089">
                  <c:v>96832443.834989473</c:v>
                </c:pt>
                <c:pt idx="2090">
                  <c:v>96866248.280563831</c:v>
                </c:pt>
                <c:pt idx="2091">
                  <c:v>96891884.959438637</c:v>
                </c:pt>
                <c:pt idx="2092">
                  <c:v>96919844.309152499</c:v>
                </c:pt>
                <c:pt idx="2093">
                  <c:v>96951288.687333137</c:v>
                </c:pt>
                <c:pt idx="2094">
                  <c:v>96980394.523559347</c:v>
                </c:pt>
                <c:pt idx="2095">
                  <c:v>97007163.977684498</c:v>
                </c:pt>
                <c:pt idx="2096">
                  <c:v>97030435.603034139</c:v>
                </c:pt>
                <c:pt idx="2097">
                  <c:v>97056027.776700571</c:v>
                </c:pt>
                <c:pt idx="2098">
                  <c:v>97082775.827921838</c:v>
                </c:pt>
                <c:pt idx="2099">
                  <c:v>97110678.776225269</c:v>
                </c:pt>
                <c:pt idx="2100">
                  <c:v>97145545.894249931</c:v>
                </c:pt>
                <c:pt idx="2101">
                  <c:v>97186207.971458435</c:v>
                </c:pt>
                <c:pt idx="2102">
                  <c:v>97225691.561058447</c:v>
                </c:pt>
                <c:pt idx="2103">
                  <c:v>97261676.965718374</c:v>
                </c:pt>
                <c:pt idx="2104">
                  <c:v>97293007.960773394</c:v>
                </c:pt>
                <c:pt idx="2105">
                  <c:v>97320849.042034209</c:v>
                </c:pt>
                <c:pt idx="2106">
                  <c:v>97349841.476929218</c:v>
                </c:pt>
                <c:pt idx="2107">
                  <c:v>97379984.209526867</c:v>
                </c:pt>
                <c:pt idx="2108">
                  <c:v>97415911.107743874</c:v>
                </c:pt>
                <c:pt idx="2109">
                  <c:v>97451824.408650979</c:v>
                </c:pt>
                <c:pt idx="2110">
                  <c:v>97481934.768028587</c:v>
                </c:pt>
                <c:pt idx="2111">
                  <c:v>97505090.086970091</c:v>
                </c:pt>
                <c:pt idx="2112">
                  <c:v>97528239.761631101</c:v>
                </c:pt>
                <c:pt idx="2113">
                  <c:v>97558325.907036394</c:v>
                </c:pt>
                <c:pt idx="2114">
                  <c:v>97587245.91190578</c:v>
                </c:pt>
                <c:pt idx="2115">
                  <c:v>97611531.917245105</c:v>
                </c:pt>
                <c:pt idx="2116">
                  <c:v>97631187.473590642</c:v>
                </c:pt>
                <c:pt idx="2117">
                  <c:v>97654306.456764713</c:v>
                </c:pt>
                <c:pt idx="2118">
                  <c:v>97684352.735542566</c:v>
                </c:pt>
                <c:pt idx="2119">
                  <c:v>97717854.701011866</c:v>
                </c:pt>
                <c:pt idx="2120">
                  <c:v>97751344.876005188</c:v>
                </c:pt>
                <c:pt idx="2121">
                  <c:v>97779051.974990472</c:v>
                </c:pt>
                <c:pt idx="2122">
                  <c:v>97799827.009304911</c:v>
                </c:pt>
                <c:pt idx="2123">
                  <c:v>97822905.066704631</c:v>
                </c:pt>
                <c:pt idx="2124">
                  <c:v>97847131.01085256</c:v>
                </c:pt>
                <c:pt idx="2125">
                  <c:v>97873657.121847719</c:v>
                </c:pt>
                <c:pt idx="2126">
                  <c:v>97908245.30503574</c:v>
                </c:pt>
                <c:pt idx="2127">
                  <c:v>97942820.943371162</c:v>
                </c:pt>
                <c:pt idx="2128">
                  <c:v>97976232.148216903</c:v>
                </c:pt>
                <c:pt idx="2129">
                  <c:v>98011934.638087824</c:v>
                </c:pt>
                <c:pt idx="2130">
                  <c:v>98045321.652630821</c:v>
                </c:pt>
                <c:pt idx="2131">
                  <c:v>98077546.313731551</c:v>
                </c:pt>
                <c:pt idx="2132">
                  <c:v>98106309.14513959</c:v>
                </c:pt>
                <c:pt idx="2133">
                  <c:v>98129313.175037161</c:v>
                </c:pt>
                <c:pt idx="2134">
                  <c:v>98152311.666691646</c:v>
                </c:pt>
                <c:pt idx="2135">
                  <c:v>98182201.432508856</c:v>
                </c:pt>
                <c:pt idx="2136">
                  <c:v>98221273.950730845</c:v>
                </c:pt>
                <c:pt idx="2137">
                  <c:v>98260330.507922009</c:v>
                </c:pt>
                <c:pt idx="2138">
                  <c:v>98294778.936235905</c:v>
                </c:pt>
                <c:pt idx="2139">
                  <c:v>98326919.615921199</c:v>
                </c:pt>
                <c:pt idx="2140">
                  <c:v>98356754.870868817</c:v>
                </c:pt>
                <c:pt idx="2141">
                  <c:v>98386580.830361187</c:v>
                </c:pt>
                <c:pt idx="2142">
                  <c:v>98418690.708524406</c:v>
                </c:pt>
                <c:pt idx="2143">
                  <c:v>98455374.536775455</c:v>
                </c:pt>
                <c:pt idx="2144">
                  <c:v>98488607.129408672</c:v>
                </c:pt>
                <c:pt idx="2145">
                  <c:v>98510373.961229607</c:v>
                </c:pt>
                <c:pt idx="2146">
                  <c:v>98527554.811784938</c:v>
                </c:pt>
                <c:pt idx="2147">
                  <c:v>98549312.804067776</c:v>
                </c:pt>
                <c:pt idx="2148">
                  <c:v>98577934.222764671</c:v>
                </c:pt>
                <c:pt idx="2149">
                  <c:v>98608835.766432241</c:v>
                </c:pt>
                <c:pt idx="2150">
                  <c:v>98632863.422103554</c:v>
                </c:pt>
                <c:pt idx="2151">
                  <c:v>98654597.547593534</c:v>
                </c:pt>
                <c:pt idx="2152">
                  <c:v>98678613.752281293</c:v>
                </c:pt>
                <c:pt idx="2153">
                  <c:v>98703767.144615471</c:v>
                </c:pt>
                <c:pt idx="2154">
                  <c:v>98732342.550868124</c:v>
                </c:pt>
                <c:pt idx="2155">
                  <c:v>98765479.377103522</c:v>
                </c:pt>
                <c:pt idx="2156">
                  <c:v>98799746.832373887</c:v>
                </c:pt>
                <c:pt idx="2157">
                  <c:v>98834002.076223791</c:v>
                </c:pt>
                <c:pt idx="2158">
                  <c:v>98868245.121228516</c:v>
                </c:pt>
                <c:pt idx="2159">
                  <c:v>98901335.147518173</c:v>
                </c:pt>
                <c:pt idx="2160">
                  <c:v>98929851.901199624</c:v>
                </c:pt>
                <c:pt idx="2161">
                  <c:v>98957220.03765817</c:v>
                </c:pt>
                <c:pt idx="2162">
                  <c:v>98984580.395712614</c:v>
                </c:pt>
                <c:pt idx="2163">
                  <c:v>99011932.981751338</c:v>
                </c:pt>
                <c:pt idx="2164">
                  <c:v>99034720.871096</c:v>
                </c:pt>
                <c:pt idx="2165">
                  <c:v>99056364.374248818</c:v>
                </c:pt>
                <c:pt idx="2166">
                  <c:v>99081419.200560272</c:v>
                </c:pt>
                <c:pt idx="2167">
                  <c:v>99105329.096613899</c:v>
                </c:pt>
                <c:pt idx="2168">
                  <c:v>99130371.200073242</c:v>
                </c:pt>
                <c:pt idx="2169">
                  <c:v>99161095.804471239</c:v>
                </c:pt>
                <c:pt idx="2170">
                  <c:v>99191810.624360412</c:v>
                </c:pt>
                <c:pt idx="2171">
                  <c:v>99221378.619095489</c:v>
                </c:pt>
                <c:pt idx="2172">
                  <c:v>99253210.946606591</c:v>
                </c:pt>
                <c:pt idx="2173">
                  <c:v>99286169.080517441</c:v>
                </c:pt>
                <c:pt idx="2174">
                  <c:v>99319115.968884334</c:v>
                </c:pt>
                <c:pt idx="2175">
                  <c:v>99348645.006834522</c:v>
                </c:pt>
                <c:pt idx="2176">
                  <c:v>99366812.237511978</c:v>
                </c:pt>
                <c:pt idx="2177">
                  <c:v>99386111.17844601</c:v>
                </c:pt>
                <c:pt idx="2178">
                  <c:v>99415619.754090369</c:v>
                </c:pt>
                <c:pt idx="2179">
                  <c:v>99451925.640961081</c:v>
                </c:pt>
                <c:pt idx="2180">
                  <c:v>99489351.816803589</c:v>
                </c:pt>
                <c:pt idx="2181">
                  <c:v>99523363.052949041</c:v>
                </c:pt>
                <c:pt idx="2182">
                  <c:v>99553962.948375821</c:v>
                </c:pt>
                <c:pt idx="2183">
                  <c:v>99584553.173607618</c:v>
                </c:pt>
                <c:pt idx="2184">
                  <c:v>99614001.296179384</c:v>
                </c:pt>
                <c:pt idx="2185">
                  <c:v>99645704.648778126</c:v>
                </c:pt>
                <c:pt idx="2186">
                  <c:v>99679661.017810896</c:v>
                </c:pt>
                <c:pt idx="2187">
                  <c:v>99709080.249758124</c:v>
                </c:pt>
                <c:pt idx="2188">
                  <c:v>99736228.541421697</c:v>
                </c:pt>
                <c:pt idx="2189">
                  <c:v>99758846.312586203</c:v>
                </c:pt>
                <c:pt idx="2190">
                  <c:v>99776936.732296377</c:v>
                </c:pt>
                <c:pt idx="2191">
                  <c:v>99796154.107102558</c:v>
                </c:pt>
                <c:pt idx="2192">
                  <c:v>99821018.001545638</c:v>
                </c:pt>
                <c:pt idx="2193">
                  <c:v>99851524.076360166</c:v>
                </c:pt>
                <c:pt idx="2194">
                  <c:v>99879761.895623535</c:v>
                </c:pt>
                <c:pt idx="2195">
                  <c:v>99900088.041143894</c:v>
                </c:pt>
                <c:pt idx="2196">
                  <c:v>99920409.932907209</c:v>
                </c:pt>
                <c:pt idx="2197">
                  <c:v>99945242.027660802</c:v>
                </c:pt>
                <c:pt idx="2198">
                  <c:v>99973452.614546984</c:v>
                </c:pt>
                <c:pt idx="2199">
                  <c:v>100005038.75178903</c:v>
                </c:pt>
                <c:pt idx="2200">
                  <c:v>100034359.54840977</c:v>
                </c:pt>
                <c:pt idx="2201">
                  <c:v>100058035.27664611</c:v>
                </c:pt>
                <c:pt idx="2202">
                  <c:v>100081705.2421694</c:v>
                </c:pt>
                <c:pt idx="2203">
                  <c:v>100108749.58014931</c:v>
                </c:pt>
                <c:pt idx="2204">
                  <c:v>100132407.21063164</c:v>
                </c:pt>
                <c:pt idx="2205">
                  <c:v>100154932.94141495</c:v>
                </c:pt>
                <c:pt idx="2206">
                  <c:v>100179705.22562623</c:v>
                </c:pt>
                <c:pt idx="2207">
                  <c:v>100203345.61820376</c:v>
                </c:pt>
                <c:pt idx="2208">
                  <c:v>100224729.60048057</c:v>
                </c:pt>
                <c:pt idx="2209">
                  <c:v>100247233.98443891</c:v>
                </c:pt>
                <c:pt idx="2210">
                  <c:v>100280980.81580013</c:v>
                </c:pt>
                <c:pt idx="2211">
                  <c:v>100324834.23208322</c:v>
                </c:pt>
                <c:pt idx="2212">
                  <c:v>100359678.00821182</c:v>
                </c:pt>
                <c:pt idx="2213">
                  <c:v>100386645.28657575</c:v>
                </c:pt>
                <c:pt idx="2214">
                  <c:v>100414728.2754779</c:v>
                </c:pt>
                <c:pt idx="2215">
                  <c:v>100440557.4878066</c:v>
                </c:pt>
                <c:pt idx="2216">
                  <c:v>100467502.42255877</c:v>
                </c:pt>
                <c:pt idx="2217">
                  <c:v>100498928.7819093</c:v>
                </c:pt>
                <c:pt idx="2218">
                  <c:v>100531466.85138558</c:v>
                </c:pt>
                <c:pt idx="2219">
                  <c:v>100559508.21330251</c:v>
                </c:pt>
                <c:pt idx="2220">
                  <c:v>100585299.1593052</c:v>
                </c:pt>
                <c:pt idx="2221">
                  <c:v>100607720.53681085</c:v>
                </c:pt>
                <c:pt idx="2222">
                  <c:v>100625653.9360334</c:v>
                </c:pt>
                <c:pt idx="2223">
                  <c:v>100650306.98922661</c:v>
                </c:pt>
                <c:pt idx="2224">
                  <c:v>100680554.51576167</c:v>
                </c:pt>
                <c:pt idx="2225">
                  <c:v>100707433.35459661</c:v>
                </c:pt>
                <c:pt idx="2226">
                  <c:v>100729826.74656355</c:v>
                </c:pt>
                <c:pt idx="2227">
                  <c:v>100758930.49621762</c:v>
                </c:pt>
                <c:pt idx="2228">
                  <c:v>100794738.61905426</c:v>
                </c:pt>
                <c:pt idx="2229">
                  <c:v>100831652.03338465</c:v>
                </c:pt>
                <c:pt idx="2230">
                  <c:v>100867433.5767535</c:v>
                </c:pt>
                <c:pt idx="2231">
                  <c:v>100898731.70986326</c:v>
                </c:pt>
                <c:pt idx="2232">
                  <c:v>100928902.58818848</c:v>
                </c:pt>
                <c:pt idx="2233">
                  <c:v>100957947.25199988</c:v>
                </c:pt>
                <c:pt idx="2234">
                  <c:v>100985866.70158699</c:v>
                </c:pt>
                <c:pt idx="2235">
                  <c:v>101018243.30867536</c:v>
                </c:pt>
                <c:pt idx="2236">
                  <c:v>101047261.52960819</c:v>
                </c:pt>
                <c:pt idx="2237">
                  <c:v>101069577.39986396</c:v>
                </c:pt>
                <c:pt idx="2238">
                  <c:v>101090772.77769712</c:v>
                </c:pt>
                <c:pt idx="2239">
                  <c:v>101111963.58000816</c:v>
                </c:pt>
                <c:pt idx="2240">
                  <c:v>101136494.58598688</c:v>
                </c:pt>
                <c:pt idx="2241">
                  <c:v>101165477.87690315</c:v>
                </c:pt>
                <c:pt idx="2242">
                  <c:v>101191109.81525184</c:v>
                </c:pt>
                <c:pt idx="2243">
                  <c:v>101213393.02309556</c:v>
                </c:pt>
                <c:pt idx="2244">
                  <c:v>101234557.3914552</c:v>
                </c:pt>
                <c:pt idx="2245">
                  <c:v>101255717.20358206</c:v>
                </c:pt>
                <c:pt idx="2246">
                  <c:v>101280212.35026139</c:v>
                </c:pt>
                <c:pt idx="2247">
                  <c:v>101310266.23848064</c:v>
                </c:pt>
                <c:pt idx="2248">
                  <c:v>101341423.53706622</c:v>
                </c:pt>
                <c:pt idx="2249">
                  <c:v>101375907.61212191</c:v>
                </c:pt>
                <c:pt idx="2250">
                  <c:v>101411491.4073732</c:v>
                </c:pt>
                <c:pt idx="2251">
                  <c:v>101441505.23337518</c:v>
                </c:pt>
                <c:pt idx="2252">
                  <c:v>101468176.51217522</c:v>
                </c:pt>
                <c:pt idx="2253">
                  <c:v>101495951.41667522</c:v>
                </c:pt>
                <c:pt idx="2254">
                  <c:v>101523718.49319245</c:v>
                </c:pt>
                <c:pt idx="2255">
                  <c:v>101559248.9386902</c:v>
                </c:pt>
                <c:pt idx="2256">
                  <c:v>101599205.3885987</c:v>
                </c:pt>
                <c:pt idx="2257">
                  <c:v>101638036.42188436</c:v>
                </c:pt>
                <c:pt idx="2258">
                  <c:v>101672416.86256692</c:v>
                </c:pt>
                <c:pt idx="2259">
                  <c:v>101700134.30165456</c:v>
                </c:pt>
                <c:pt idx="2260">
                  <c:v>101724519.21110192</c:v>
                </c:pt>
                <c:pt idx="2261">
                  <c:v>101742249.90829793</c:v>
                </c:pt>
                <c:pt idx="2262">
                  <c:v>101754437.91594358</c:v>
                </c:pt>
                <c:pt idx="2263">
                  <c:v>101768839.98587258</c:v>
                </c:pt>
                <c:pt idx="2264">
                  <c:v>101796530.37298809</c:v>
                </c:pt>
                <c:pt idx="2265">
                  <c:v>101837497.90756541</c:v>
                </c:pt>
                <c:pt idx="2266">
                  <c:v>101880661.52658342</c:v>
                </c:pt>
                <c:pt idx="2267">
                  <c:v>101914957.6313307</c:v>
                </c:pt>
                <c:pt idx="2268">
                  <c:v>101942607.11912905</c:v>
                </c:pt>
                <c:pt idx="2269">
                  <c:v>101969143.35827036</c:v>
                </c:pt>
                <c:pt idx="2270">
                  <c:v>102002303.65207431</c:v>
                </c:pt>
                <c:pt idx="2271">
                  <c:v>102038767.14734134</c:v>
                </c:pt>
                <c:pt idx="2272">
                  <c:v>102068590.93006583</c:v>
                </c:pt>
                <c:pt idx="2273">
                  <c:v>102093989.29199673</c:v>
                </c:pt>
                <c:pt idx="2274">
                  <c:v>102120484.98892306</c:v>
                </c:pt>
                <c:pt idx="2275">
                  <c:v>102148077.1404942</c:v>
                </c:pt>
                <c:pt idx="2276">
                  <c:v>102181177.58483483</c:v>
                </c:pt>
                <c:pt idx="2277">
                  <c:v>102216472.54717854</c:v>
                </c:pt>
                <c:pt idx="2278">
                  <c:v>102240730.54809693</c:v>
                </c:pt>
                <c:pt idx="2279">
                  <c:v>102260573.5912196</c:v>
                </c:pt>
                <c:pt idx="2280">
                  <c:v>102284820.81039299</c:v>
                </c:pt>
                <c:pt idx="2281">
                  <c:v>102310163.84185319</c:v>
                </c:pt>
                <c:pt idx="2282">
                  <c:v>102332196.00109787</c:v>
                </c:pt>
                <c:pt idx="2283">
                  <c:v>102354223.27114879</c:v>
                </c:pt>
                <c:pt idx="2284">
                  <c:v>102374043.63651887</c:v>
                </c:pt>
                <c:pt idx="2285">
                  <c:v>102397162.39704414</c:v>
                </c:pt>
                <c:pt idx="2286">
                  <c:v>102424677.71633272</c:v>
                </c:pt>
                <c:pt idx="2287">
                  <c:v>102456585.94218147</c:v>
                </c:pt>
                <c:pt idx="2288">
                  <c:v>102495082.23040235</c:v>
                </c:pt>
                <c:pt idx="2289">
                  <c:v>102532464.3545848</c:v>
                </c:pt>
                <c:pt idx="2290">
                  <c:v>102565436.91524042</c:v>
                </c:pt>
                <c:pt idx="2291">
                  <c:v>102594004.2957834</c:v>
                </c:pt>
                <c:pt idx="2292">
                  <c:v>102619268.60435587</c:v>
                </c:pt>
                <c:pt idx="2293">
                  <c:v>102639036.19881797</c:v>
                </c:pt>
                <c:pt idx="2294">
                  <c:v>102657701.9894312</c:v>
                </c:pt>
                <c:pt idx="2295">
                  <c:v>102679657.26322496</c:v>
                </c:pt>
                <c:pt idx="2296">
                  <c:v>102701607.69684117</c:v>
                </c:pt>
                <c:pt idx="2297">
                  <c:v>102722456.1283623</c:v>
                </c:pt>
                <c:pt idx="2298">
                  <c:v>102747687.86632976</c:v>
                </c:pt>
                <c:pt idx="2299">
                  <c:v>102777299.5812497</c:v>
                </c:pt>
                <c:pt idx="2300">
                  <c:v>102809094.95890252</c:v>
                </c:pt>
                <c:pt idx="2301">
                  <c:v>102841976.06013545</c:v>
                </c:pt>
                <c:pt idx="2302">
                  <c:v>102878132.75239891</c:v>
                </c:pt>
                <c:pt idx="2303">
                  <c:v>102910991.10280997</c:v>
                </c:pt>
                <c:pt idx="2304">
                  <c:v>102935080.35055785</c:v>
                </c:pt>
                <c:pt idx="2305">
                  <c:v>102955880.02229543</c:v>
                </c:pt>
                <c:pt idx="2306">
                  <c:v>102977769.73201033</c:v>
                </c:pt>
                <c:pt idx="2307">
                  <c:v>103004031.04972477</c:v>
                </c:pt>
                <c:pt idx="2308">
                  <c:v>103028097.85848288</c:v>
                </c:pt>
                <c:pt idx="2309">
                  <c:v>103049971.74416584</c:v>
                </c:pt>
                <c:pt idx="2310">
                  <c:v>103075120.79291053</c:v>
                </c:pt>
                <c:pt idx="2311">
                  <c:v>103101356.53151761</c:v>
                </c:pt>
                <c:pt idx="2312">
                  <c:v>103129770.81179355</c:v>
                </c:pt>
                <c:pt idx="2313">
                  <c:v>103159269.40306994</c:v>
                </c:pt>
                <c:pt idx="2314">
                  <c:v>103192035.41236992</c:v>
                </c:pt>
                <c:pt idx="2315">
                  <c:v>103226973.99520178</c:v>
                </c:pt>
                <c:pt idx="2316">
                  <c:v>103259717.83940095</c:v>
                </c:pt>
                <c:pt idx="2317">
                  <c:v>103291360.0419966</c:v>
                </c:pt>
                <c:pt idx="2318">
                  <c:v>103318629.7776684</c:v>
                </c:pt>
                <c:pt idx="2319">
                  <c:v>103342621.00324675</c:v>
                </c:pt>
                <c:pt idx="2320">
                  <c:v>103369876.7855067</c:v>
                </c:pt>
                <c:pt idx="2321">
                  <c:v>103399304.70350689</c:v>
                </c:pt>
                <c:pt idx="2322">
                  <c:v>103428723.98153669</c:v>
                </c:pt>
                <c:pt idx="2323">
                  <c:v>103459223.74437153</c:v>
                </c:pt>
                <c:pt idx="2324">
                  <c:v>103490803.00588527</c:v>
                </c:pt>
                <c:pt idx="2325">
                  <c:v>103524549.1544912</c:v>
                </c:pt>
                <c:pt idx="2326">
                  <c:v>103559371.98494759</c:v>
                </c:pt>
                <c:pt idx="2327">
                  <c:v>103589832.05133615</c:v>
                </c:pt>
                <c:pt idx="2328">
                  <c:v>103617020.72996643</c:v>
                </c:pt>
                <c:pt idx="2329">
                  <c:v>103636592.02018757</c:v>
                </c:pt>
                <c:pt idx="2330">
                  <c:v>103648550.37543719</c:v>
                </c:pt>
                <c:pt idx="2331">
                  <c:v>103663768.04108915</c:v>
                </c:pt>
                <c:pt idx="2332">
                  <c:v>103690936.7106445</c:v>
                </c:pt>
                <c:pt idx="2333">
                  <c:v>103720270.62333262</c:v>
                </c:pt>
                <c:pt idx="2334">
                  <c:v>103746338.02537762</c:v>
                </c:pt>
                <c:pt idx="2335">
                  <c:v>103770227.20621556</c:v>
                </c:pt>
                <c:pt idx="2336">
                  <c:v>103796281.65797231</c:v>
                </c:pt>
                <c:pt idx="2337">
                  <c:v>103833180.57896602</c:v>
                </c:pt>
                <c:pt idx="2338">
                  <c:v>103873319.91280705</c:v>
                </c:pt>
                <c:pt idx="2339">
                  <c:v>103908022.10397805</c:v>
                </c:pt>
                <c:pt idx="2340">
                  <c:v>103937292.77405636</c:v>
                </c:pt>
                <c:pt idx="2341">
                  <c:v>103964387.66045024</c:v>
                </c:pt>
                <c:pt idx="2342">
                  <c:v>103991475.25850827</c:v>
                </c:pt>
                <c:pt idx="2343">
                  <c:v>104016389.41651455</c:v>
                </c:pt>
                <c:pt idx="2344">
                  <c:v>104040214.58641367</c:v>
                </c:pt>
                <c:pt idx="2345">
                  <c:v>104065116.69696672</c:v>
                </c:pt>
                <c:pt idx="2346">
                  <c:v>104092177.23189355</c:v>
                </c:pt>
                <c:pt idx="2347">
                  <c:v>104122476.41010597</c:v>
                </c:pt>
                <c:pt idx="2348">
                  <c:v>104153848.10726735</c:v>
                </c:pt>
                <c:pt idx="2349">
                  <c:v>104181966.16334152</c:v>
                </c:pt>
                <c:pt idx="2350">
                  <c:v>104208995.36760232</c:v>
                </c:pt>
                <c:pt idx="2351">
                  <c:v>104241420.85958013</c:v>
                </c:pt>
                <c:pt idx="2352">
                  <c:v>104270594.89939645</c:v>
                </c:pt>
                <c:pt idx="2353">
                  <c:v>104298680.4544163</c:v>
                </c:pt>
                <c:pt idx="2354">
                  <c:v>104326758.2012472</c:v>
                </c:pt>
                <c:pt idx="2355">
                  <c:v>104353748.6770612</c:v>
                </c:pt>
                <c:pt idx="2356">
                  <c:v>104380731.94508509</c:v>
                </c:pt>
                <c:pt idx="2357">
                  <c:v>104410944.65501942</c:v>
                </c:pt>
                <c:pt idx="2358">
                  <c:v>104440069.79059447</c:v>
                </c:pt>
                <c:pt idx="2359">
                  <c:v>104463795.18148912</c:v>
                </c:pt>
                <c:pt idx="2360">
                  <c:v>104484280.81382775</c:v>
                </c:pt>
                <c:pt idx="2361">
                  <c:v>104511229.27428134</c:v>
                </c:pt>
                <c:pt idx="2362">
                  <c:v>104543557.95558234</c:v>
                </c:pt>
                <c:pt idx="2363">
                  <c:v>104573722.07736532</c:v>
                </c:pt>
                <c:pt idx="2364">
                  <c:v>104601723.57358794</c:v>
                </c:pt>
                <c:pt idx="2365">
                  <c:v>104626487.67488958</c:v>
                </c:pt>
                <c:pt idx="2366">
                  <c:v>104649093.08915585</c:v>
                </c:pt>
                <c:pt idx="2367">
                  <c:v>104672769.54255891</c:v>
                </c:pt>
                <c:pt idx="2368">
                  <c:v>104699667.88933131</c:v>
                </c:pt>
                <c:pt idx="2369">
                  <c:v>104728710.08747692</c:v>
                </c:pt>
                <c:pt idx="2370">
                  <c:v>104757743.96762383</c:v>
                </c:pt>
                <c:pt idx="2371">
                  <c:v>104787844.39817685</c:v>
                </c:pt>
                <c:pt idx="2372">
                  <c:v>104816861.35543647</c:v>
                </c:pt>
                <c:pt idx="2373">
                  <c:v>104848018.47522989</c:v>
                </c:pt>
                <c:pt idx="2374">
                  <c:v>104880239.91470648</c:v>
                </c:pt>
                <c:pt idx="2375">
                  <c:v>104909230.4675183</c:v>
                </c:pt>
                <c:pt idx="2376">
                  <c:v>104937139.47462842</c:v>
                </c:pt>
                <c:pt idx="2377">
                  <c:v>104962894.82915649</c:v>
                </c:pt>
                <c:pt idx="2378">
                  <c:v>104984352.63715601</c:v>
                </c:pt>
                <c:pt idx="2379">
                  <c:v>105001515.62103251</c:v>
                </c:pt>
                <c:pt idx="2380">
                  <c:v>105021892.89985426</c:v>
                </c:pt>
                <c:pt idx="2381">
                  <c:v>105048698.88556579</c:v>
                </c:pt>
                <c:pt idx="2382">
                  <c:v>105076569.614154</c:v>
                </c:pt>
                <c:pt idx="2383">
                  <c:v>105105504.21004872</c:v>
                </c:pt>
                <c:pt idx="2384">
                  <c:v>105133359.37606224</c:v>
                </c:pt>
                <c:pt idx="2385">
                  <c:v>105161206.91674</c:v>
                </c:pt>
                <c:pt idx="2386">
                  <c:v>105187976.21269445</c:v>
                </c:pt>
                <c:pt idx="2387">
                  <c:v>105214738.46947463</c:v>
                </c:pt>
                <c:pt idx="2388">
                  <c:v>105242563.75508921</c:v>
                </c:pt>
                <c:pt idx="2389">
                  <c:v>105266102.28976397</c:v>
                </c:pt>
                <c:pt idx="2390">
                  <c:v>105291774.48806007</c:v>
                </c:pt>
                <c:pt idx="2391">
                  <c:v>105322786.4314092</c:v>
                </c:pt>
                <c:pt idx="2392">
                  <c:v>105352720.04385002</c:v>
                </c:pt>
                <c:pt idx="2393">
                  <c:v>105380507.67125659</c:v>
                </c:pt>
                <c:pt idx="2394">
                  <c:v>105406151.06775889</c:v>
                </c:pt>
                <c:pt idx="2395">
                  <c:v>105430719.93925126</c:v>
                </c:pt>
                <c:pt idx="2396">
                  <c:v>105458486.3210403</c:v>
                </c:pt>
                <c:pt idx="2397">
                  <c:v>105487312.64352097</c:v>
                </c:pt>
                <c:pt idx="2398">
                  <c:v>105512929.20630273</c:v>
                </c:pt>
                <c:pt idx="2399">
                  <c:v>105539606.2905141</c:v>
                </c:pt>
                <c:pt idx="2400">
                  <c:v>105568409.71327582</c:v>
                </c:pt>
                <c:pt idx="2401">
                  <c:v>105597205.01319626</c:v>
                </c:pt>
                <c:pt idx="2402">
                  <c:v>105622794.02149382</c:v>
                </c:pt>
                <c:pt idx="2403">
                  <c:v>105646244.98287123</c:v>
                </c:pt>
                <c:pt idx="2404">
                  <c:v>105670756.14350227</c:v>
                </c:pt>
                <c:pt idx="2405">
                  <c:v>105696326.74057248</c:v>
                </c:pt>
                <c:pt idx="2406">
                  <c:v>105724021.00431558</c:v>
                </c:pt>
                <c:pt idx="2407">
                  <c:v>105750643.03172864</c:v>
                </c:pt>
                <c:pt idx="2408">
                  <c:v>105776193.65973233</c:v>
                </c:pt>
                <c:pt idx="2409">
                  <c:v>105799609.46341094</c:v>
                </c:pt>
                <c:pt idx="2410">
                  <c:v>105818763.8628052</c:v>
                </c:pt>
                <c:pt idx="2411">
                  <c:v>105835786.98606345</c:v>
                </c:pt>
                <c:pt idx="2412">
                  <c:v>105852807.27822709</c:v>
                </c:pt>
                <c:pt idx="2413">
                  <c:v>105873015.19993487</c:v>
                </c:pt>
                <c:pt idx="2414">
                  <c:v>105894282.38802417</c:v>
                </c:pt>
                <c:pt idx="2415">
                  <c:v>105920860.16298902</c:v>
                </c:pt>
                <c:pt idx="2416">
                  <c:v>105951681.74378586</c:v>
                </c:pt>
                <c:pt idx="2417">
                  <c:v>105979307.00348322</c:v>
                </c:pt>
                <c:pt idx="2418">
                  <c:v>106000552.13628067</c:v>
                </c:pt>
                <c:pt idx="2419">
                  <c:v>106021792.86590466</c:v>
                </c:pt>
                <c:pt idx="2420">
                  <c:v>106046214.26495272</c:v>
                </c:pt>
                <c:pt idx="2421">
                  <c:v>106067445.53662993</c:v>
                </c:pt>
                <c:pt idx="2422">
                  <c:v>106091856.06599742</c:v>
                </c:pt>
                <c:pt idx="2423">
                  <c:v>106128991.38056694</c:v>
                </c:pt>
                <c:pt idx="2424">
                  <c:v>106168234.10352689</c:v>
                </c:pt>
                <c:pt idx="2425">
                  <c:v>106195801.09680487</c:v>
                </c:pt>
                <c:pt idx="2426">
                  <c:v>106215941.52673857</c:v>
                </c:pt>
                <c:pt idx="2427">
                  <c:v>106231839.07591619</c:v>
                </c:pt>
                <c:pt idx="2428">
                  <c:v>106253031.98045136</c:v>
                </c:pt>
                <c:pt idx="2429">
                  <c:v>106277398.41577052</c:v>
                </c:pt>
                <c:pt idx="2430">
                  <c:v>106303877.11794157</c:v>
                </c:pt>
                <c:pt idx="2431">
                  <c:v>106326113.95570359</c:v>
                </c:pt>
                <c:pt idx="2432">
                  <c:v>106348345.98302568</c:v>
                </c:pt>
                <c:pt idx="2433">
                  <c:v>106370573.20289798</c:v>
                </c:pt>
                <c:pt idx="2434">
                  <c:v>106398085.96178059</c:v>
                </c:pt>
                <c:pt idx="2435">
                  <c:v>106430880.01843509</c:v>
                </c:pt>
                <c:pt idx="2436">
                  <c:v>106460491.47275089</c:v>
                </c:pt>
                <c:pt idx="2437">
                  <c:v>106486923.07155372</c:v>
                </c:pt>
                <c:pt idx="2438">
                  <c:v>106514404.73478027</c:v>
                </c:pt>
                <c:pt idx="2439">
                  <c:v>106542935.62138629</c:v>
                </c:pt>
                <c:pt idx="2440">
                  <c:v>106571458.60405783</c:v>
                </c:pt>
                <c:pt idx="2441">
                  <c:v>106598917.71558572</c:v>
                </c:pt>
                <c:pt idx="2442">
                  <c:v>106622146.63246664</c:v>
                </c:pt>
                <c:pt idx="2443">
                  <c:v>106643259.2858862</c:v>
                </c:pt>
                <c:pt idx="2444">
                  <c:v>106666478.20966621</c:v>
                </c:pt>
                <c:pt idx="2445">
                  <c:v>106696022.00424287</c:v>
                </c:pt>
                <c:pt idx="2446">
                  <c:v>106735049.0374916</c:v>
                </c:pt>
                <c:pt idx="2447">
                  <c:v>106780386.23102905</c:v>
                </c:pt>
                <c:pt idx="2448">
                  <c:v>106822542.48477569</c:v>
                </c:pt>
                <c:pt idx="2449">
                  <c:v>106860468.39562728</c:v>
                </c:pt>
                <c:pt idx="2450">
                  <c:v>106891009.69440097</c:v>
                </c:pt>
                <c:pt idx="2451">
                  <c:v>106916278.42260806</c:v>
                </c:pt>
                <c:pt idx="2452">
                  <c:v>106940488.48752894</c:v>
                </c:pt>
                <c:pt idx="2453">
                  <c:v>106961536.10697256</c:v>
                </c:pt>
                <c:pt idx="2454">
                  <c:v>106980475.29936232</c:v>
                </c:pt>
                <c:pt idx="2455">
                  <c:v>107003618.48858206</c:v>
                </c:pt>
                <c:pt idx="2456">
                  <c:v>107033065.9643452</c:v>
                </c:pt>
                <c:pt idx="2457">
                  <c:v>107063556.29616791</c:v>
                </c:pt>
                <c:pt idx="2458">
                  <c:v>107092986.7096034</c:v>
                </c:pt>
                <c:pt idx="2459">
                  <c:v>107122408.75193697</c:v>
                </c:pt>
                <c:pt idx="2460">
                  <c:v>107153923.08712782</c:v>
                </c:pt>
                <c:pt idx="2461">
                  <c:v>107184377.82528867</c:v>
                </c:pt>
                <c:pt idx="2462">
                  <c:v>107213773.90097995</c:v>
                </c:pt>
                <c:pt idx="2463">
                  <c:v>107242112.21528681</c:v>
                </c:pt>
                <c:pt idx="2464">
                  <c:v>107272541.02988209</c:v>
                </c:pt>
                <c:pt idx="2465">
                  <c:v>107304009.71146558</c:v>
                </c:pt>
                <c:pt idx="2466">
                  <c:v>107336517.31260924</c:v>
                </c:pt>
                <c:pt idx="2467">
                  <c:v>107366918.42214979</c:v>
                </c:pt>
                <c:pt idx="2468">
                  <c:v>107397310.61992367</c:v>
                </c:pt>
                <c:pt idx="2469">
                  <c:v>107425598.79958872</c:v>
                </c:pt>
                <c:pt idx="2470">
                  <c:v>107450737.37338133</c:v>
                </c:pt>
                <c:pt idx="2471">
                  <c:v>107474822.79233922</c:v>
                </c:pt>
                <c:pt idx="2472">
                  <c:v>107500996.25665897</c:v>
                </c:pt>
                <c:pt idx="2473">
                  <c:v>107528209.66007525</c:v>
                </c:pt>
                <c:pt idx="2474">
                  <c:v>107555415.93206957</c:v>
                </c:pt>
                <c:pt idx="2475">
                  <c:v>107582615.07800487</c:v>
                </c:pt>
                <c:pt idx="2476">
                  <c:v>107607715.66167153</c:v>
                </c:pt>
                <c:pt idx="2477">
                  <c:v>107627582.65688199</c:v>
                </c:pt>
                <c:pt idx="2478">
                  <c:v>107645355.17010172</c:v>
                </c:pt>
                <c:pt idx="2479">
                  <c:v>107664169.81297579</c:v>
                </c:pt>
                <c:pt idx="2480">
                  <c:v>107687160.86343056</c:v>
                </c:pt>
                <c:pt idx="2481">
                  <c:v>107714325.55112739</c:v>
                </c:pt>
                <c:pt idx="2482">
                  <c:v>107744616.256079</c:v>
                </c:pt>
                <c:pt idx="2483">
                  <c:v>107773854.08560507</c:v>
                </c:pt>
                <c:pt idx="2484">
                  <c:v>107800996.14296412</c:v>
                </c:pt>
                <c:pt idx="2485">
                  <c:v>107825000.5243102</c:v>
                </c:pt>
                <c:pt idx="2486">
                  <c:v>107847956.05750217</c:v>
                </c:pt>
                <c:pt idx="2487">
                  <c:v>107874035.74753182</c:v>
                </c:pt>
                <c:pt idx="2488">
                  <c:v>107902194.47756621</c:v>
                </c:pt>
                <c:pt idx="2489">
                  <c:v>107930345.59604359</c:v>
                </c:pt>
                <c:pt idx="2490">
                  <c:v>107958489.10886542</c:v>
                </c:pt>
                <c:pt idx="2491">
                  <c:v>107986625.02192561</c:v>
                </c:pt>
                <c:pt idx="2492">
                  <c:v>108011628.34713562</c:v>
                </c:pt>
                <c:pt idx="2493">
                  <c:v>108036625.67637558</c:v>
                </c:pt>
                <c:pt idx="2494">
                  <c:v>108066822.78859289</c:v>
                </c:pt>
                <c:pt idx="2495">
                  <c:v>108099092.79415956</c:v>
                </c:pt>
                <c:pt idx="2496">
                  <c:v>108130312.3297628</c:v>
                </c:pt>
                <c:pt idx="2497">
                  <c:v>108158401.92744979</c:v>
                </c:pt>
                <c:pt idx="2498">
                  <c:v>108182324.14158908</c:v>
                </c:pt>
                <c:pt idx="2499">
                  <c:v>108206240.87480815</c:v>
                </c:pt>
                <c:pt idx="2500">
                  <c:v>108231191.62633692</c:v>
                </c:pt>
                <c:pt idx="2501">
                  <c:v>108259254.09809795</c:v>
                </c:pt>
                <c:pt idx="2502">
                  <c:v>108292503.56430769</c:v>
                </c:pt>
                <c:pt idx="2503">
                  <c:v>108320549.57350858</c:v>
                </c:pt>
                <c:pt idx="2504">
                  <c:v>108343396.31367172</c:v>
                </c:pt>
                <c:pt idx="2505">
                  <c:v>108365199.90830015</c:v>
                </c:pt>
                <c:pt idx="2506">
                  <c:v>108391150.64112073</c:v>
                </c:pt>
                <c:pt idx="2507">
                  <c:v>108423320.608481</c:v>
                </c:pt>
                <c:pt idx="2508">
                  <c:v>108454443.4171582</c:v>
                </c:pt>
                <c:pt idx="2509">
                  <c:v>108480372.02060847</c:v>
                </c:pt>
                <c:pt idx="2510">
                  <c:v>108499036.63782594</c:v>
                </c:pt>
                <c:pt idx="2511">
                  <c:v>108509404.43153173</c:v>
                </c:pt>
                <c:pt idx="2512">
                  <c:v>108521844.42858602</c:v>
                </c:pt>
                <c:pt idx="2513">
                  <c:v>108545683.62511371</c:v>
                </c:pt>
                <c:pt idx="2514">
                  <c:v>108577806.13069159</c:v>
                </c:pt>
                <c:pt idx="2515">
                  <c:v>108608883.04840022</c:v>
                </c:pt>
                <c:pt idx="2516">
                  <c:v>108638915.3081256</c:v>
                </c:pt>
                <c:pt idx="2517">
                  <c:v>108660657.43436092</c:v>
                </c:pt>
                <c:pt idx="2518">
                  <c:v>108682395.0509845</c:v>
                </c:pt>
                <c:pt idx="2519">
                  <c:v>108708267.28985253</c:v>
                </c:pt>
                <c:pt idx="2520">
                  <c:v>108735167.64740832</c:v>
                </c:pt>
                <c:pt idx="2521">
                  <c:v>108763095.33245361</c:v>
                </c:pt>
                <c:pt idx="2522">
                  <c:v>108792049.5243849</c:v>
                </c:pt>
                <c:pt idx="2523">
                  <c:v>108822029.37330824</c:v>
                </c:pt>
                <c:pt idx="2524">
                  <c:v>108850967.30994134</c:v>
                </c:pt>
                <c:pt idx="2525">
                  <c:v>108875764.90755734</c:v>
                </c:pt>
                <c:pt idx="2526">
                  <c:v>108897458.00193961</c:v>
                </c:pt>
                <c:pt idx="2527">
                  <c:v>108917081.22649999</c:v>
                </c:pt>
                <c:pt idx="2528">
                  <c:v>108936700.78530294</c:v>
                </c:pt>
                <c:pt idx="2529">
                  <c:v>108954252.02173156</c:v>
                </c:pt>
                <c:pt idx="2530">
                  <c:v>108971800.32649942</c:v>
                </c:pt>
                <c:pt idx="2531">
                  <c:v>108995537.48678179</c:v>
                </c:pt>
                <c:pt idx="2532">
                  <c:v>109029585.78976615</c:v>
                </c:pt>
                <c:pt idx="2533">
                  <c:v>109068779.27080441</c:v>
                </c:pt>
                <c:pt idx="2534">
                  <c:v>109103834.74407622</c:v>
                </c:pt>
                <c:pt idx="2535">
                  <c:v>109132695.18758643</c:v>
                </c:pt>
                <c:pt idx="2536">
                  <c:v>109162578.01785383</c:v>
                </c:pt>
                <c:pt idx="2537">
                  <c:v>109195542.33104813</c:v>
                </c:pt>
                <c:pt idx="2538">
                  <c:v>109229525.97085388</c:v>
                </c:pt>
                <c:pt idx="2539">
                  <c:v>109265557.24410897</c:v>
                </c:pt>
                <c:pt idx="2540">
                  <c:v>109296431.38516015</c:v>
                </c:pt>
                <c:pt idx="2541">
                  <c:v>109318037.90166321</c:v>
                </c:pt>
                <c:pt idx="2542">
                  <c:v>109337582.83785924</c:v>
                </c:pt>
                <c:pt idx="2543">
                  <c:v>109356095.7502632</c:v>
                </c:pt>
                <c:pt idx="2544">
                  <c:v>109374605.41174366</c:v>
                </c:pt>
                <c:pt idx="2545">
                  <c:v>109398251.91756268</c:v>
                </c:pt>
                <c:pt idx="2546">
                  <c:v>109427031.81259327</c:v>
                </c:pt>
                <c:pt idx="2547">
                  <c:v>109450666.56694447</c:v>
                </c:pt>
                <c:pt idx="2548">
                  <c:v>109470186.93591255</c:v>
                </c:pt>
                <c:pt idx="2549">
                  <c:v>109493812.02514219</c:v>
                </c:pt>
                <c:pt idx="2550">
                  <c:v>109520512.28032742</c:v>
                </c:pt>
                <c:pt idx="2551">
                  <c:v>109548232.32135054</c:v>
                </c:pt>
                <c:pt idx="2552">
                  <c:v>109573892.53792392</c:v>
                </c:pt>
                <c:pt idx="2553">
                  <c:v>109594416.2224389</c:v>
                </c:pt>
                <c:pt idx="2554">
                  <c:v>109613910.02919038</c:v>
                </c:pt>
                <c:pt idx="2555">
                  <c:v>109641605.56757663</c:v>
                </c:pt>
                <c:pt idx="2556">
                  <c:v>109679546.92570542</c:v>
                </c:pt>
                <c:pt idx="2557">
                  <c:v>109718499.55305727</c:v>
                </c:pt>
                <c:pt idx="2558">
                  <c:v>109747192.3077659</c:v>
                </c:pt>
                <c:pt idx="2559">
                  <c:v>109770755.53337668</c:v>
                </c:pt>
                <c:pt idx="2560">
                  <c:v>109796361.78238419</c:v>
                </c:pt>
                <c:pt idx="2561">
                  <c:v>109822985.70807002</c:v>
                </c:pt>
                <c:pt idx="2562">
                  <c:v>109846532.05935732</c:v>
                </c:pt>
                <c:pt idx="2563">
                  <c:v>109868026.32745211</c:v>
                </c:pt>
                <c:pt idx="2564">
                  <c:v>109893609.05224879</c:v>
                </c:pt>
                <c:pt idx="2565">
                  <c:v>109917139.70052288</c:v>
                </c:pt>
                <c:pt idx="2566">
                  <c:v>109937596.8843482</c:v>
                </c:pt>
                <c:pt idx="2567">
                  <c:v>109963162.80873469</c:v>
                </c:pt>
                <c:pt idx="2568">
                  <c:v>109994855.98838493</c:v>
                </c:pt>
                <c:pt idx="2569">
                  <c:v>110028583.47582097</c:v>
                </c:pt>
                <c:pt idx="2570">
                  <c:v>110054127.45911622</c:v>
                </c:pt>
                <c:pt idx="2571">
                  <c:v>110072515.31657808</c:v>
                </c:pt>
                <c:pt idx="2572">
                  <c:v>110090899.98563413</c:v>
                </c:pt>
                <c:pt idx="2573">
                  <c:v>110109281.46786872</c:v>
                </c:pt>
                <c:pt idx="2574">
                  <c:v>110130722.504796</c:v>
                </c:pt>
                <c:pt idx="2575">
                  <c:v>110155221.24148422</c:v>
                </c:pt>
                <c:pt idx="2576">
                  <c:v>110175632.53495958</c:v>
                </c:pt>
                <c:pt idx="2577">
                  <c:v>110193999.34284538</c:v>
                </c:pt>
                <c:pt idx="2578">
                  <c:v>110215423.26889689</c:v>
                </c:pt>
                <c:pt idx="2579">
                  <c:v>110237862.7451922</c:v>
                </c:pt>
                <c:pt idx="2580">
                  <c:v>110261317.1278194</c:v>
                </c:pt>
                <c:pt idx="2581">
                  <c:v>110287824.54122062</c:v>
                </c:pt>
                <c:pt idx="2582">
                  <c:v>110320439.97121421</c:v>
                </c:pt>
                <c:pt idx="2583">
                  <c:v>110347951.45401831</c:v>
                </c:pt>
                <c:pt idx="2584">
                  <c:v>110368325.73896684</c:v>
                </c:pt>
                <c:pt idx="2585">
                  <c:v>110393788.10398082</c:v>
                </c:pt>
                <c:pt idx="2586">
                  <c:v>110421280.60972503</c:v>
                </c:pt>
                <c:pt idx="2587">
                  <c:v>110442658.7561776</c:v>
                </c:pt>
                <c:pt idx="2588">
                  <c:v>110463014.90098922</c:v>
                </c:pt>
                <c:pt idx="2589">
                  <c:v>110490489.51833197</c:v>
                </c:pt>
                <c:pt idx="2590">
                  <c:v>110518974.2217052</c:v>
                </c:pt>
                <c:pt idx="2591">
                  <c:v>110547451.30223949</c:v>
                </c:pt>
                <c:pt idx="2592">
                  <c:v>110572870.8302664</c:v>
                </c:pt>
                <c:pt idx="2593">
                  <c:v>110601333.49783346</c:v>
                </c:pt>
                <c:pt idx="2594">
                  <c:v>110630804.6710308</c:v>
                </c:pt>
                <c:pt idx="2595">
                  <c:v>110654172.56290396</c:v>
                </c:pt>
                <c:pt idx="2596">
                  <c:v>110675503.98837039</c:v>
                </c:pt>
                <c:pt idx="2597">
                  <c:v>110705970.04706772</c:v>
                </c:pt>
                <c:pt idx="2598">
                  <c:v>110741502.77825612</c:v>
                </c:pt>
                <c:pt idx="2599">
                  <c:v>110773979.48558635</c:v>
                </c:pt>
                <c:pt idx="2600">
                  <c:v>110801374.01556782</c:v>
                </c:pt>
                <c:pt idx="2601">
                  <c:v>110822676.00860855</c:v>
                </c:pt>
                <c:pt idx="2602">
                  <c:v>110843973.74865294</c:v>
                </c:pt>
                <c:pt idx="2603">
                  <c:v>110867294.96791303</c:v>
                </c:pt>
                <c:pt idx="2604">
                  <c:v>110893651.94963692</c:v>
                </c:pt>
                <c:pt idx="2605">
                  <c:v>110924055.76638363</c:v>
                </c:pt>
                <c:pt idx="2606">
                  <c:v>110955463.95014645</c:v>
                </c:pt>
                <c:pt idx="2607">
                  <c:v>110980786.40344524</c:v>
                </c:pt>
                <c:pt idx="2608">
                  <c:v>111001040.04445799</c:v>
                </c:pt>
                <c:pt idx="2609">
                  <c:v>111022302.23563294</c:v>
                </c:pt>
                <c:pt idx="2610">
                  <c:v>111047608.85249327</c:v>
                </c:pt>
                <c:pt idx="2611">
                  <c:v>111075945.15075427</c:v>
                </c:pt>
                <c:pt idx="2612">
                  <c:v>111106297.13697211</c:v>
                </c:pt>
                <c:pt idx="2613">
                  <c:v>111135629.20229028</c:v>
                </c:pt>
                <c:pt idx="2614">
                  <c:v>111161920.07797724</c:v>
                </c:pt>
                <c:pt idx="2615">
                  <c:v>111187193.67367436</c:v>
                </c:pt>
                <c:pt idx="2616">
                  <c:v>111212461.30046017</c:v>
                </c:pt>
                <c:pt idx="2617">
                  <c:v>111241764.27499883</c:v>
                </c:pt>
                <c:pt idx="2618">
                  <c:v>111274089.28452168</c:v>
                </c:pt>
                <c:pt idx="2619">
                  <c:v>111310443.25826421</c:v>
                </c:pt>
                <c:pt idx="2620">
                  <c:v>111345775.57213107</c:v>
                </c:pt>
                <c:pt idx="2621">
                  <c:v>111372014.89192839</c:v>
                </c:pt>
                <c:pt idx="2622">
                  <c:v>111393203.49864624</c:v>
                </c:pt>
                <c:pt idx="2623">
                  <c:v>111414387.91682264</c:v>
                </c:pt>
                <c:pt idx="2624">
                  <c:v>111441618.87512507</c:v>
                </c:pt>
                <c:pt idx="2625">
                  <c:v>111465818.36607434</c:v>
                </c:pt>
                <c:pt idx="2626">
                  <c:v>111485980.43742993</c:v>
                </c:pt>
                <c:pt idx="2627">
                  <c:v>111512185.4648412</c:v>
                </c:pt>
                <c:pt idx="2628">
                  <c:v>111545436.47569272</c:v>
                </c:pt>
                <c:pt idx="2629">
                  <c:v>111577670.04236417</c:v>
                </c:pt>
                <c:pt idx="2630">
                  <c:v>111609893.93100142</c:v>
                </c:pt>
                <c:pt idx="2631">
                  <c:v>111640095.04436763</c:v>
                </c:pt>
                <c:pt idx="2632">
                  <c:v>111667268.785588</c:v>
                </c:pt>
                <c:pt idx="2633">
                  <c:v>111692423.52834459</c:v>
                </c:pt>
                <c:pt idx="2634">
                  <c:v>111718578.21384589</c:v>
                </c:pt>
                <c:pt idx="2635">
                  <c:v>111743720.94728193</c:v>
                </c:pt>
                <c:pt idx="2636">
                  <c:v>111764836.29841892</c:v>
                </c:pt>
                <c:pt idx="2637">
                  <c:v>111784942.30088454</c:v>
                </c:pt>
                <c:pt idx="2638">
                  <c:v>111807054.56125319</c:v>
                </c:pt>
                <c:pt idx="2639">
                  <c:v>111828157.47760537</c:v>
                </c:pt>
                <c:pt idx="2640">
                  <c:v>111852270.02670318</c:v>
                </c:pt>
                <c:pt idx="2641">
                  <c:v>111878385.85646476</c:v>
                </c:pt>
                <c:pt idx="2642">
                  <c:v>111902487.15063357</c:v>
                </c:pt>
                <c:pt idx="2643">
                  <c:v>111925579.15976489</c:v>
                </c:pt>
                <c:pt idx="2644">
                  <c:v>111947662.5332295</c:v>
                </c:pt>
                <c:pt idx="2645">
                  <c:v>111968737.89154272</c:v>
                </c:pt>
                <c:pt idx="2646">
                  <c:v>111987802.51853088</c:v>
                </c:pt>
                <c:pt idx="2647">
                  <c:v>112008870.02200359</c:v>
                </c:pt>
                <c:pt idx="2648">
                  <c:v>112034947.88916588</c:v>
                </c:pt>
                <c:pt idx="2649">
                  <c:v>112061019.44455776</c:v>
                </c:pt>
                <c:pt idx="2650">
                  <c:v>112085079.89730269</c:v>
                </c:pt>
                <c:pt idx="2651">
                  <c:v>112107130.59402658</c:v>
                </c:pt>
                <c:pt idx="2652">
                  <c:v>112131180.75550893</c:v>
                </c:pt>
                <c:pt idx="2653">
                  <c:v>112158230.77526015</c:v>
                </c:pt>
                <c:pt idx="2654">
                  <c:v>112186275.48169421</c:v>
                </c:pt>
                <c:pt idx="2655">
                  <c:v>112213311.68650812</c:v>
                </c:pt>
                <c:pt idx="2656">
                  <c:v>112233334.13697124</c:v>
                </c:pt>
                <c:pt idx="2657">
                  <c:v>112250350.29873136</c:v>
                </c:pt>
                <c:pt idx="2658">
                  <c:v>112270365.8776703</c:v>
                </c:pt>
                <c:pt idx="2659">
                  <c:v>112295380.13223357</c:v>
                </c:pt>
                <c:pt idx="2660">
                  <c:v>112322389.01785459</c:v>
                </c:pt>
                <c:pt idx="2661">
                  <c:v>112347391.22224055</c:v>
                </c:pt>
                <c:pt idx="2662">
                  <c:v>112370388.13870955</c:v>
                </c:pt>
                <c:pt idx="2663">
                  <c:v>112390381.47793046</c:v>
                </c:pt>
                <c:pt idx="2664">
                  <c:v>112410371.11739562</c:v>
                </c:pt>
                <c:pt idx="2665">
                  <c:v>112434353.80383049</c:v>
                </c:pt>
                <c:pt idx="2666">
                  <c:v>112459330.11025289</c:v>
                </c:pt>
                <c:pt idx="2667">
                  <c:v>112481304.48655827</c:v>
                </c:pt>
                <c:pt idx="2668">
                  <c:v>112502275.86147356</c:v>
                </c:pt>
                <c:pt idx="2669">
                  <c:v>112525239.84391202</c:v>
                </c:pt>
                <c:pt idx="2670">
                  <c:v>112547200.83014394</c:v>
                </c:pt>
                <c:pt idx="2671">
                  <c:v>112568159.43087628</c:v>
                </c:pt>
                <c:pt idx="2672">
                  <c:v>112589113.97175756</c:v>
                </c:pt>
                <c:pt idx="2673">
                  <c:v>112613057.05011471</c:v>
                </c:pt>
                <c:pt idx="2674">
                  <c:v>112635997.53021307</c:v>
                </c:pt>
                <c:pt idx="2675">
                  <c:v>112656938.94031706</c:v>
                </c:pt>
                <c:pt idx="2676">
                  <c:v>112679870.12318073</c:v>
                </c:pt>
                <c:pt idx="2677">
                  <c:v>112704789.81470719</c:v>
                </c:pt>
                <c:pt idx="2678">
                  <c:v>112727710.86740535</c:v>
                </c:pt>
                <c:pt idx="2679">
                  <c:v>112748634.54971458</c:v>
                </c:pt>
                <c:pt idx="2680">
                  <c:v>112770550.26414061</c:v>
                </c:pt>
                <c:pt idx="2681">
                  <c:v>112790469.79490252</c:v>
                </c:pt>
                <c:pt idx="2682">
                  <c:v>112808394.24249926</c:v>
                </c:pt>
                <c:pt idx="2683">
                  <c:v>112833284.3919512</c:v>
                </c:pt>
                <c:pt idx="2684">
                  <c:v>112866130.64111626</c:v>
                </c:pt>
                <c:pt idx="2685">
                  <c:v>112896977.14751406</c:v>
                </c:pt>
                <c:pt idx="2686">
                  <c:v>112920852.28990515</c:v>
                </c:pt>
                <c:pt idx="2687">
                  <c:v>112941738.72982818</c:v>
                </c:pt>
                <c:pt idx="2688">
                  <c:v>112963615.45042327</c:v>
                </c:pt>
                <c:pt idx="2689">
                  <c:v>112983499.55176538</c:v>
                </c:pt>
                <c:pt idx="2690">
                  <c:v>113001392.12876284</c:v>
                </c:pt>
                <c:pt idx="2691">
                  <c:v>113021269.31138794</c:v>
                </c:pt>
                <c:pt idx="2692">
                  <c:v>113044123.57322027</c:v>
                </c:pt>
                <c:pt idx="2693">
                  <c:v>113067966.37121727</c:v>
                </c:pt>
                <c:pt idx="2694">
                  <c:v>113090810.80854136</c:v>
                </c:pt>
                <c:pt idx="2695">
                  <c:v>113108685.71315692</c:v>
                </c:pt>
                <c:pt idx="2696">
                  <c:v>113124572.04860483</c:v>
                </c:pt>
                <c:pt idx="2697">
                  <c:v>113141448.73534894</c:v>
                </c:pt>
                <c:pt idx="2698">
                  <c:v>113161300.3058719</c:v>
                </c:pt>
                <c:pt idx="2699">
                  <c:v>113184125.13032261</c:v>
                </c:pt>
                <c:pt idx="2700">
                  <c:v>113208929.287534</c:v>
                </c:pt>
                <c:pt idx="2701">
                  <c:v>113231744.11543603</c:v>
                </c:pt>
                <c:pt idx="2702">
                  <c:v>113256537.41362862</c:v>
                </c:pt>
                <c:pt idx="2703">
                  <c:v>113286281.91330351</c:v>
                </c:pt>
                <c:pt idx="2704">
                  <c:v>113314036.11098555</c:v>
                </c:pt>
                <c:pt idx="2705">
                  <c:v>113337819.79027639</c:v>
                </c:pt>
                <c:pt idx="2706">
                  <c:v>113360607.60686961</c:v>
                </c:pt>
                <c:pt idx="2707">
                  <c:v>113385371.56327526</c:v>
                </c:pt>
                <c:pt idx="2708">
                  <c:v>113408149.42952882</c:v>
                </c:pt>
                <c:pt idx="2709">
                  <c:v>113432902.57708949</c:v>
                </c:pt>
                <c:pt idx="2710">
                  <c:v>113460619.42539452</c:v>
                </c:pt>
                <c:pt idx="2711">
                  <c:v>113489318.72906788</c:v>
                </c:pt>
                <c:pt idx="2712">
                  <c:v>113515042.71443155</c:v>
                </c:pt>
                <c:pt idx="2713">
                  <c:v>113535815.34796762</c:v>
                </c:pt>
                <c:pt idx="2714">
                  <c:v>113554606.22504689</c:v>
                </c:pt>
                <c:pt idx="2715">
                  <c:v>113575371.3217773</c:v>
                </c:pt>
                <c:pt idx="2716">
                  <c:v>113598109.51040292</c:v>
                </c:pt>
                <c:pt idx="2717">
                  <c:v>113625784.38637312</c:v>
                </c:pt>
                <c:pt idx="2718">
                  <c:v>113654440.25078635</c:v>
                </c:pt>
                <c:pt idx="2719">
                  <c:v>113682100.842366</c:v>
                </c:pt>
                <c:pt idx="2720">
                  <c:v>113710741.9231306</c:v>
                </c:pt>
                <c:pt idx="2721">
                  <c:v>113737401.00303301</c:v>
                </c:pt>
                <c:pt idx="2722">
                  <c:v>113760105.45620453</c:v>
                </c:pt>
                <c:pt idx="2723">
                  <c:v>113781818.34277685</c:v>
                </c:pt>
                <c:pt idx="2724">
                  <c:v>113811419.86968215</c:v>
                </c:pt>
                <c:pt idx="2725">
                  <c:v>113845944.84959315</c:v>
                </c:pt>
                <c:pt idx="2726">
                  <c:v>113876515.01038125</c:v>
                </c:pt>
                <c:pt idx="2727">
                  <c:v>113904119.4210816</c:v>
                </c:pt>
                <c:pt idx="2728">
                  <c:v>113927774.7978902</c:v>
                </c:pt>
                <c:pt idx="2729">
                  <c:v>113948469.05524059</c:v>
                </c:pt>
                <c:pt idx="2730">
                  <c:v>113971129.70191687</c:v>
                </c:pt>
                <c:pt idx="2731">
                  <c:v>113995755.51588848</c:v>
                </c:pt>
                <c:pt idx="2732">
                  <c:v>114023329.84815523</c:v>
                </c:pt>
                <c:pt idx="2733">
                  <c:v>114047943.91715464</c:v>
                </c:pt>
                <c:pt idx="2734">
                  <c:v>114066646.90790766</c:v>
                </c:pt>
                <c:pt idx="2735">
                  <c:v>114083378.45435901</c:v>
                </c:pt>
                <c:pt idx="2736">
                  <c:v>114106011.18305358</c:v>
                </c:pt>
                <c:pt idx="2737">
                  <c:v>114128639.23440661</c:v>
                </c:pt>
                <c:pt idx="2738">
                  <c:v>114151262.61117485</c:v>
                </c:pt>
                <c:pt idx="2739">
                  <c:v>114171914.65759659</c:v>
                </c:pt>
                <c:pt idx="2740">
                  <c:v>114190596.48825796</c:v>
                </c:pt>
                <c:pt idx="2741">
                  <c:v>114209275.13403653</c:v>
                </c:pt>
                <c:pt idx="2742">
                  <c:v>114228933.42740646</c:v>
                </c:pt>
                <c:pt idx="2743">
                  <c:v>114250553.47830662</c:v>
                </c:pt>
                <c:pt idx="2744">
                  <c:v>114273151.70036921</c:v>
                </c:pt>
                <c:pt idx="2745">
                  <c:v>114292798.5426722</c:v>
                </c:pt>
                <c:pt idx="2746">
                  <c:v>114308513.48233268</c:v>
                </c:pt>
                <c:pt idx="2747">
                  <c:v>114323244.1933292</c:v>
                </c:pt>
                <c:pt idx="2748">
                  <c:v>114339936.60774915</c:v>
                </c:pt>
                <c:pt idx="2749">
                  <c:v>114367424.46018526</c:v>
                </c:pt>
                <c:pt idx="2750">
                  <c:v>114399812.01911668</c:v>
                </c:pt>
                <c:pt idx="2751">
                  <c:v>114434152.01895127</c:v>
                </c:pt>
                <c:pt idx="2752">
                  <c:v>114461616.28617164</c:v>
                </c:pt>
                <c:pt idx="2753">
                  <c:v>114483190.53480989</c:v>
                </c:pt>
                <c:pt idx="2754">
                  <c:v>114506721.24583237</c:v>
                </c:pt>
                <c:pt idx="2755">
                  <c:v>114534167.37214226</c:v>
                </c:pt>
                <c:pt idx="2756">
                  <c:v>114563566.32898273</c:v>
                </c:pt>
                <c:pt idx="2757">
                  <c:v>114592957.42231835</c:v>
                </c:pt>
                <c:pt idx="2758">
                  <c:v>114620382.02009474</c:v>
                </c:pt>
                <c:pt idx="2759">
                  <c:v>114642904.25121994</c:v>
                </c:pt>
                <c:pt idx="2760">
                  <c:v>114663463.99910198</c:v>
                </c:pt>
                <c:pt idx="2761">
                  <c:v>114685977.40869628</c:v>
                </c:pt>
                <c:pt idx="2762">
                  <c:v>114713378.81943712</c:v>
                </c:pt>
                <c:pt idx="2763">
                  <c:v>114743708.13662249</c:v>
                </c:pt>
                <c:pt idx="2764">
                  <c:v>114772073.15759552</c:v>
                </c:pt>
                <c:pt idx="2765">
                  <c:v>114795542.13057753</c:v>
                </c:pt>
                <c:pt idx="2766">
                  <c:v>114819006.10110855</c:v>
                </c:pt>
                <c:pt idx="2767">
                  <c:v>114848329.03420727</c:v>
                </c:pt>
                <c:pt idx="2768">
                  <c:v>114878621.19821124</c:v>
                </c:pt>
                <c:pt idx="2769">
                  <c:v>114903044.29612474</c:v>
                </c:pt>
                <c:pt idx="2770">
                  <c:v>114923555.5151315</c:v>
                </c:pt>
                <c:pt idx="2771">
                  <c:v>114943086.46040706</c:v>
                </c:pt>
                <c:pt idx="2772">
                  <c:v>114961637.65294024</c:v>
                </c:pt>
                <c:pt idx="2773">
                  <c:v>114980185.72371247</c:v>
                </c:pt>
                <c:pt idx="2774">
                  <c:v>114998730.67422113</c:v>
                </c:pt>
                <c:pt idx="2775">
                  <c:v>115019224.09636262</c:v>
                </c:pt>
                <c:pt idx="2776">
                  <c:v>115046542.73618616</c:v>
                </c:pt>
                <c:pt idx="2777">
                  <c:v>115075805.20069778</c:v>
                </c:pt>
                <c:pt idx="2778">
                  <c:v>115106034.92862089</c:v>
                </c:pt>
                <c:pt idx="2779">
                  <c:v>115133332.08257942</c:v>
                </c:pt>
                <c:pt idx="2780">
                  <c:v>115157698.83771059</c:v>
                </c:pt>
                <c:pt idx="2781">
                  <c:v>115183034.5587652</c:v>
                </c:pt>
                <c:pt idx="2782">
                  <c:v>115210312.68131952</c:v>
                </c:pt>
                <c:pt idx="2783">
                  <c:v>115234662.45545545</c:v>
                </c:pt>
                <c:pt idx="2784">
                  <c:v>115252190.96957275</c:v>
                </c:pt>
                <c:pt idx="2785">
                  <c:v>115265822.3357088</c:v>
                </c:pt>
                <c:pt idx="2786">
                  <c:v>115284319.35722947</c:v>
                </c:pt>
                <c:pt idx="2787">
                  <c:v>115307679.59109895</c:v>
                </c:pt>
                <c:pt idx="2788">
                  <c:v>115329088.80203304</c:v>
                </c:pt>
                <c:pt idx="2789">
                  <c:v>115346602.34535715</c:v>
                </c:pt>
                <c:pt idx="2790">
                  <c:v>115362167.61052944</c:v>
                </c:pt>
                <c:pt idx="2791">
                  <c:v>115381621.111027</c:v>
                </c:pt>
                <c:pt idx="2792">
                  <c:v>115405933.17509098</c:v>
                </c:pt>
                <c:pt idx="2793">
                  <c:v>115431212.0538581</c:v>
                </c:pt>
                <c:pt idx="2794">
                  <c:v>115454541.27741748</c:v>
                </c:pt>
                <c:pt idx="2795">
                  <c:v>115475922.07862444</c:v>
                </c:pt>
                <c:pt idx="2796">
                  <c:v>115498270.31839566</c:v>
                </c:pt>
                <c:pt idx="2797">
                  <c:v>115516728.50476149</c:v>
                </c:pt>
                <c:pt idx="2798">
                  <c:v>115531298.58333318</c:v>
                </c:pt>
                <c:pt idx="2799">
                  <c:v>115549751.26389879</c:v>
                </c:pt>
                <c:pt idx="2800">
                  <c:v>115576939.08395055</c:v>
                </c:pt>
                <c:pt idx="2801">
                  <c:v>115610914.47584771</c:v>
                </c:pt>
                <c:pt idx="2802">
                  <c:v>115644879.45050755</c:v>
                </c:pt>
                <c:pt idx="2803">
                  <c:v>115676894.03630927</c:v>
                </c:pt>
                <c:pt idx="2804">
                  <c:v>115707929.65405002</c:v>
                </c:pt>
                <c:pt idx="2805">
                  <c:v>115732170.18615323</c:v>
                </c:pt>
                <c:pt idx="2806">
                  <c:v>115752528.13840578</c:v>
                </c:pt>
                <c:pt idx="2807">
                  <c:v>115775789.79426993</c:v>
                </c:pt>
                <c:pt idx="2808">
                  <c:v>115798077.63754006</c:v>
                </c:pt>
                <c:pt idx="2809">
                  <c:v>115818423.49749205</c:v>
                </c:pt>
                <c:pt idx="2810">
                  <c:v>115836828.44216673</c:v>
                </c:pt>
                <c:pt idx="2811">
                  <c:v>115854261.89012948</c:v>
                </c:pt>
                <c:pt idx="2812">
                  <c:v>115874597.45222072</c:v>
                </c:pt>
                <c:pt idx="2813">
                  <c:v>115900737.70189607</c:v>
                </c:pt>
                <c:pt idx="2814">
                  <c:v>115928807.41257708</c:v>
                </c:pt>
                <c:pt idx="2815">
                  <c:v>115957837.57968253</c:v>
                </c:pt>
                <c:pt idx="2816">
                  <c:v>115983958.24426043</c:v>
                </c:pt>
                <c:pt idx="2817">
                  <c:v>116007171.45791869</c:v>
                </c:pt>
                <c:pt idx="2818">
                  <c:v>116028445.97765619</c:v>
                </c:pt>
                <c:pt idx="2819">
                  <c:v>116051649.90065901</c:v>
                </c:pt>
                <c:pt idx="2820">
                  <c:v>116075815.50383762</c:v>
                </c:pt>
                <c:pt idx="2821">
                  <c:v>116100942.16003734</c:v>
                </c:pt>
                <c:pt idx="2822">
                  <c:v>116127029.21770471</c:v>
                </c:pt>
                <c:pt idx="2823">
                  <c:v>116154076.00096522</c:v>
                </c:pt>
                <c:pt idx="2824">
                  <c:v>116178219.35865413</c:v>
                </c:pt>
                <c:pt idx="2825">
                  <c:v>116197530.27323234</c:v>
                </c:pt>
                <c:pt idx="2826">
                  <c:v>116212976.59230126</c:v>
                </c:pt>
                <c:pt idx="2827">
                  <c:v>116226490.36302809</c:v>
                </c:pt>
                <c:pt idx="2828">
                  <c:v>116241932.66352503</c:v>
                </c:pt>
                <c:pt idx="2829">
                  <c:v>116263162.32936236</c:v>
                </c:pt>
                <c:pt idx="2830">
                  <c:v>116288246.7162749</c:v>
                </c:pt>
                <c:pt idx="2831">
                  <c:v>116309467.55390799</c:v>
                </c:pt>
                <c:pt idx="2832">
                  <c:v>116324898.35098489</c:v>
                </c:pt>
                <c:pt idx="2833">
                  <c:v>116345148.02849039</c:v>
                </c:pt>
                <c:pt idx="2834">
                  <c:v>116368286.01076825</c:v>
                </c:pt>
                <c:pt idx="2835">
                  <c:v>116390455.40249841</c:v>
                </c:pt>
                <c:pt idx="2836">
                  <c:v>116411656.78150301</c:v>
                </c:pt>
                <c:pt idx="2837">
                  <c:v>116429963.8183552</c:v>
                </c:pt>
                <c:pt idx="2838">
                  <c:v>116450194.41438022</c:v>
                </c:pt>
                <c:pt idx="2839">
                  <c:v>116473310.60133447</c:v>
                </c:pt>
                <c:pt idx="2840">
                  <c:v>116499310.58491357</c:v>
                </c:pt>
                <c:pt idx="2841">
                  <c:v>116524341.87885109</c:v>
                </c:pt>
                <c:pt idx="2842">
                  <c:v>116545517.81820747</c:v>
                </c:pt>
                <c:pt idx="2843">
                  <c:v>116558991.32358861</c:v>
                </c:pt>
                <c:pt idx="2844">
                  <c:v>116569576.50800322</c:v>
                </c:pt>
                <c:pt idx="2845">
                  <c:v>116583047.10886891</c:v>
                </c:pt>
                <c:pt idx="2846">
                  <c:v>116603249.96205957</c:v>
                </c:pt>
                <c:pt idx="2847">
                  <c:v>116633066.54004073</c:v>
                </c:pt>
                <c:pt idx="2848">
                  <c:v>116659990.79992628</c:v>
                </c:pt>
                <c:pt idx="2849">
                  <c:v>116682102.30079359</c:v>
                </c:pt>
                <c:pt idx="2850">
                  <c:v>116704209.42486662</c:v>
                </c:pt>
                <c:pt idx="2851">
                  <c:v>116726312.17461149</c:v>
                </c:pt>
                <c:pt idx="2852">
                  <c:v>116748410.55249262</c:v>
                </c:pt>
                <c:pt idx="2853">
                  <c:v>116768583.51623489</c:v>
                </c:pt>
                <c:pt idx="2854">
                  <c:v>116787792.47787489</c:v>
                </c:pt>
                <c:pt idx="2855">
                  <c:v>116806998.13893265</c:v>
                </c:pt>
                <c:pt idx="2856">
                  <c:v>116828120.55585019</c:v>
                </c:pt>
                <c:pt idx="2857">
                  <c:v>116848279.14116932</c:v>
                </c:pt>
                <c:pt idx="2858">
                  <c:v>116869393.76222363</c:v>
                </c:pt>
                <c:pt idx="2859">
                  <c:v>116891463.87755023</c:v>
                </c:pt>
                <c:pt idx="2860">
                  <c:v>116917366.71893486</c:v>
                </c:pt>
                <c:pt idx="2861">
                  <c:v>116944222.59217139</c:v>
                </c:pt>
                <c:pt idx="2862">
                  <c:v>116968195.60542189</c:v>
                </c:pt>
                <c:pt idx="2863">
                  <c:v>116991204.86847581</c:v>
                </c:pt>
                <c:pt idx="2864">
                  <c:v>117010375.64234455</c:v>
                </c:pt>
                <c:pt idx="2865">
                  <c:v>117025709.89836754</c:v>
                </c:pt>
                <c:pt idx="2866">
                  <c:v>117043916.60041322</c:v>
                </c:pt>
                <c:pt idx="2867">
                  <c:v>117069784.19173287</c:v>
                </c:pt>
                <c:pt idx="2868">
                  <c:v>117098518.95547892</c:v>
                </c:pt>
                <c:pt idx="2869">
                  <c:v>117128203.80442464</c:v>
                </c:pt>
                <c:pt idx="2870">
                  <c:v>117155966.38483787</c:v>
                </c:pt>
                <c:pt idx="2871">
                  <c:v>117178937.114233</c:v>
                </c:pt>
                <c:pt idx="2872">
                  <c:v>117199989.48220266</c:v>
                </c:pt>
                <c:pt idx="2873">
                  <c:v>117224864.45838568</c:v>
                </c:pt>
                <c:pt idx="2874">
                  <c:v>117254515.87453562</c:v>
                </c:pt>
                <c:pt idx="2875">
                  <c:v>117287027.77248427</c:v>
                </c:pt>
                <c:pt idx="2876">
                  <c:v>117316662.76485007</c:v>
                </c:pt>
                <c:pt idx="2877">
                  <c:v>117344378.73919792</c:v>
                </c:pt>
                <c:pt idx="2878">
                  <c:v>117369221.72672087</c:v>
                </c:pt>
                <c:pt idx="2879">
                  <c:v>117389283.20411077</c:v>
                </c:pt>
                <c:pt idx="2880">
                  <c:v>117407430.97656219</c:v>
                </c:pt>
                <c:pt idx="2881">
                  <c:v>117424620.89825852</c:v>
                </c:pt>
                <c:pt idx="2882">
                  <c:v>117440853.40887482</c:v>
                </c:pt>
                <c:pt idx="2883">
                  <c:v>117459947.47745527</c:v>
                </c:pt>
                <c:pt idx="2884">
                  <c:v>117477129.36490889</c:v>
                </c:pt>
                <c:pt idx="2885">
                  <c:v>117497171.58002944</c:v>
                </c:pt>
                <c:pt idx="2886">
                  <c:v>117525797.1167115</c:v>
                </c:pt>
                <c:pt idx="2887">
                  <c:v>117561091.90807013</c:v>
                </c:pt>
                <c:pt idx="2888">
                  <c:v>117592561.70088024</c:v>
                </c:pt>
                <c:pt idx="2889">
                  <c:v>117612583.34827062</c:v>
                </c:pt>
                <c:pt idx="2890">
                  <c:v>117628788.73845865</c:v>
                </c:pt>
                <c:pt idx="2891">
                  <c:v>117648803.93894358</c:v>
                </c:pt>
                <c:pt idx="2892">
                  <c:v>117676438.12509887</c:v>
                </c:pt>
                <c:pt idx="2893">
                  <c:v>117705018.07459269</c:v>
                </c:pt>
                <c:pt idx="2894">
                  <c:v>117735495.35705589</c:v>
                </c:pt>
                <c:pt idx="2895">
                  <c:v>117765964.39077778</c:v>
                </c:pt>
                <c:pt idx="2896">
                  <c:v>117788810.75665185</c:v>
                </c:pt>
                <c:pt idx="2897">
                  <c:v>117805942.49006477</c:v>
                </c:pt>
                <c:pt idx="2898">
                  <c:v>117825926.21963397</c:v>
                </c:pt>
                <c:pt idx="2899">
                  <c:v>117849711.75273855</c:v>
                </c:pt>
                <c:pt idx="2900">
                  <c:v>117877296.6821254</c:v>
                </c:pt>
                <c:pt idx="2901">
                  <c:v>117904874.86113037</c:v>
                </c:pt>
                <c:pt idx="2902">
                  <c:v>117928643.73900808</c:v>
                </c:pt>
                <c:pt idx="2903">
                  <c:v>117948605.72446798</c:v>
                </c:pt>
                <c:pt idx="2904">
                  <c:v>117967613.85417019</c:v>
                </c:pt>
                <c:pt idx="2905">
                  <c:v>117991369.51178479</c:v>
                </c:pt>
                <c:pt idx="2906">
                  <c:v>118015120.16718337</c:v>
                </c:pt>
                <c:pt idx="2907">
                  <c:v>118036966.35476671</c:v>
                </c:pt>
                <c:pt idx="2908">
                  <c:v>118055010.01553118</c:v>
                </c:pt>
                <c:pt idx="2909">
                  <c:v>118072101.3490106</c:v>
                </c:pt>
                <c:pt idx="2910">
                  <c:v>118089190.09461232</c:v>
                </c:pt>
                <c:pt idx="2911">
                  <c:v>118111021.94976418</c:v>
                </c:pt>
                <c:pt idx="2912">
                  <c:v>118136645.26333575</c:v>
                </c:pt>
                <c:pt idx="2913">
                  <c:v>118166057.45469747</c:v>
                </c:pt>
                <c:pt idx="2914">
                  <c:v>118196410.39434831</c:v>
                </c:pt>
                <c:pt idx="2915">
                  <c:v>118221066.15394947</c:v>
                </c:pt>
                <c:pt idx="2916">
                  <c:v>118239080.4224636</c:v>
                </c:pt>
                <c:pt idx="2917">
                  <c:v>118254248.1056854</c:v>
                </c:pt>
                <c:pt idx="2918">
                  <c:v>118274152.60118023</c:v>
                </c:pt>
                <c:pt idx="2919">
                  <c:v>118293106.00536565</c:v>
                </c:pt>
                <c:pt idx="2920">
                  <c:v>118309213.90080424</c:v>
                </c:pt>
                <c:pt idx="2921">
                  <c:v>118321530.15490015</c:v>
                </c:pt>
                <c:pt idx="2922">
                  <c:v>118333845.0675956</c:v>
                </c:pt>
                <c:pt idx="2923">
                  <c:v>118345211.48908196</c:v>
                </c:pt>
                <c:pt idx="2924">
                  <c:v>118363205.98709476</c:v>
                </c:pt>
                <c:pt idx="2925">
                  <c:v>118385931.78813593</c:v>
                </c:pt>
                <c:pt idx="2926">
                  <c:v>118407706.39760779</c:v>
                </c:pt>
                <c:pt idx="2927">
                  <c:v>118429476.81734422</c:v>
                </c:pt>
                <c:pt idx="2928">
                  <c:v>118450296.77875358</c:v>
                </c:pt>
                <c:pt idx="2929">
                  <c:v>118470166.80615041</c:v>
                </c:pt>
                <c:pt idx="2930">
                  <c:v>118492871.13884059</c:v>
                </c:pt>
                <c:pt idx="2931">
                  <c:v>118518408.07190803</c:v>
                </c:pt>
                <c:pt idx="2932">
                  <c:v>118547721.15414032</c:v>
                </c:pt>
                <c:pt idx="2933">
                  <c:v>118576081.43156062</c:v>
                </c:pt>
                <c:pt idx="2934">
                  <c:v>118598764.54268099</c:v>
                </c:pt>
                <c:pt idx="2935">
                  <c:v>118618608.54048377</c:v>
                </c:pt>
                <c:pt idx="2936">
                  <c:v>118639393.76416691</c:v>
                </c:pt>
                <c:pt idx="2937">
                  <c:v>118662064.20716606</c:v>
                </c:pt>
                <c:pt idx="2938">
                  <c:v>118683785.7947696</c:v>
                </c:pt>
                <c:pt idx="2939">
                  <c:v>118708335.62278253</c:v>
                </c:pt>
                <c:pt idx="2940">
                  <c:v>118736655.74474086</c:v>
                </c:pt>
                <c:pt idx="2941">
                  <c:v>118762137.80994254</c:v>
                </c:pt>
                <c:pt idx="2942">
                  <c:v>118785727.21219172</c:v>
                </c:pt>
                <c:pt idx="2943">
                  <c:v>118810254.98910938</c:v>
                </c:pt>
                <c:pt idx="2944">
                  <c:v>118832891.30956823</c:v>
                </c:pt>
                <c:pt idx="2945">
                  <c:v>118851751.46196666</c:v>
                </c:pt>
                <c:pt idx="2946">
                  <c:v>118870608.48141253</c:v>
                </c:pt>
                <c:pt idx="2947">
                  <c:v>118889462.3693846</c:v>
                </c:pt>
                <c:pt idx="2948">
                  <c:v>118908313.12736018</c:v>
                </c:pt>
                <c:pt idx="2949">
                  <c:v>118924333.81178224</c:v>
                </c:pt>
                <c:pt idx="2950">
                  <c:v>118937525.62001888</c:v>
                </c:pt>
                <c:pt idx="2951">
                  <c:v>118950715.8964006</c:v>
                </c:pt>
                <c:pt idx="2952">
                  <c:v>118967672.57310158</c:v>
                </c:pt>
                <c:pt idx="2953">
                  <c:v>118985568.54231191</c:v>
                </c:pt>
                <c:pt idx="2954">
                  <c:v>119001578.33655427</c:v>
                </c:pt>
                <c:pt idx="2955">
                  <c:v>119019468.96739262</c:v>
                </c:pt>
                <c:pt idx="2956">
                  <c:v>119038298.16856599</c:v>
                </c:pt>
                <c:pt idx="2957">
                  <c:v>119058065.47368334</c:v>
                </c:pt>
                <c:pt idx="2958">
                  <c:v>119077829.34250058</c:v>
                </c:pt>
                <c:pt idx="2959">
                  <c:v>119099471.54376292</c:v>
                </c:pt>
                <c:pt idx="2960">
                  <c:v>119122991.00523934</c:v>
                </c:pt>
                <c:pt idx="2961">
                  <c:v>119144624.61548385</c:v>
                </c:pt>
                <c:pt idx="2962">
                  <c:v>119165313.78520878</c:v>
                </c:pt>
                <c:pt idx="2963">
                  <c:v>119188819.63986962</c:v>
                </c:pt>
                <c:pt idx="2964">
                  <c:v>119214200.51079661</c:v>
                </c:pt>
                <c:pt idx="2965">
                  <c:v>119235816.78955956</c:v>
                </c:pt>
                <c:pt idx="2966">
                  <c:v>119255549.80786481</c:v>
                </c:pt>
                <c:pt idx="2967">
                  <c:v>119277158.23792024</c:v>
                </c:pt>
                <c:pt idx="2968">
                  <c:v>119299701.79422201</c:v>
                </c:pt>
                <c:pt idx="2969">
                  <c:v>119321301.84936759</c:v>
                </c:pt>
                <c:pt idx="2970">
                  <c:v>119342897.80951162</c:v>
                </c:pt>
                <c:pt idx="2971">
                  <c:v>119360734.86339873</c:v>
                </c:pt>
                <c:pt idx="2972">
                  <c:v>119377630.54972824</c:v>
                </c:pt>
                <c:pt idx="2973">
                  <c:v>119401092.6260082</c:v>
                </c:pt>
                <c:pt idx="2974">
                  <c:v>119427364.4191509</c:v>
                </c:pt>
                <c:pt idx="2975">
                  <c:v>119446126.27956991</c:v>
                </c:pt>
                <c:pt idx="2976">
                  <c:v>119460195.64909917</c:v>
                </c:pt>
                <c:pt idx="2977">
                  <c:v>119478014.35887069</c:v>
                </c:pt>
                <c:pt idx="2978">
                  <c:v>119499580.65173869</c:v>
                </c:pt>
                <c:pt idx="2979">
                  <c:v>119522080.26296462</c:v>
                </c:pt>
                <c:pt idx="2980">
                  <c:v>119543638.22721377</c:v>
                </c:pt>
                <c:pt idx="2981">
                  <c:v>119567066.17816626</c:v>
                </c:pt>
                <c:pt idx="2982">
                  <c:v>119593299.77458717</c:v>
                </c:pt>
                <c:pt idx="2983">
                  <c:v>119615780.91644698</c:v>
                </c:pt>
                <c:pt idx="2984">
                  <c:v>119633575.34786566</c:v>
                </c:pt>
                <c:pt idx="2985">
                  <c:v>119652303.33271976</c:v>
                </c:pt>
                <c:pt idx="2986">
                  <c:v>119674772.86096455</c:v>
                </c:pt>
                <c:pt idx="2987">
                  <c:v>119703789.46057893</c:v>
                </c:pt>
                <c:pt idx="2988">
                  <c:v>119731863.02489518</c:v>
                </c:pt>
                <c:pt idx="2989">
                  <c:v>119755252.39378828</c:v>
                </c:pt>
                <c:pt idx="2990">
                  <c:v>119775831.07921334</c:v>
                </c:pt>
                <c:pt idx="2991">
                  <c:v>119797341.19854954</c:v>
                </c:pt>
                <c:pt idx="2992">
                  <c:v>119816977.33844233</c:v>
                </c:pt>
                <c:pt idx="2993">
                  <c:v>119834740.46420443</c:v>
                </c:pt>
                <c:pt idx="2994">
                  <c:v>119849696.7458809</c:v>
                </c:pt>
                <c:pt idx="2995">
                  <c:v>119866520.22499137</c:v>
                </c:pt>
                <c:pt idx="2996">
                  <c:v>119888947.68174604</c:v>
                </c:pt>
                <c:pt idx="2997">
                  <c:v>119910436.53575619</c:v>
                </c:pt>
                <c:pt idx="2998">
                  <c:v>119928185.15394089</c:v>
                </c:pt>
                <c:pt idx="2999">
                  <c:v>119944063.16322921</c:v>
                </c:pt>
                <c:pt idx="3000">
                  <c:v>119961806.5669153</c:v>
                </c:pt>
                <c:pt idx="3001">
                  <c:v>119985148.96063352</c:v>
                </c:pt>
                <c:pt idx="3002">
                  <c:v>120012220.17555746</c:v>
                </c:pt>
                <c:pt idx="3003">
                  <c:v>120035552.29346094</c:v>
                </c:pt>
                <c:pt idx="3004">
                  <c:v>120054214.56551017</c:v>
                </c:pt>
                <c:pt idx="3005">
                  <c:v>120070075.10610649</c:v>
                </c:pt>
                <c:pt idx="3006">
                  <c:v>120085933.45080702</c:v>
                </c:pt>
                <c:pt idx="3007">
                  <c:v>120105520.14031307</c:v>
                </c:pt>
                <c:pt idx="3008">
                  <c:v>120128833.26279452</c:v>
                </c:pt>
                <c:pt idx="3009">
                  <c:v>120150277.14727865</c:v>
                </c:pt>
                <c:pt idx="3010">
                  <c:v>120171717.02026555</c:v>
                </c:pt>
                <c:pt idx="3011">
                  <c:v>120196880.45104976</c:v>
                </c:pt>
                <c:pt idx="3012">
                  <c:v>120219243.30942565</c:v>
                </c:pt>
                <c:pt idx="3013">
                  <c:v>120239738.76567371</c:v>
                </c:pt>
                <c:pt idx="3014">
                  <c:v>120262093.26863267</c:v>
                </c:pt>
                <c:pt idx="3015">
                  <c:v>120284443.41575982</c:v>
                </c:pt>
                <c:pt idx="3016">
                  <c:v>120305858.22161146</c:v>
                </c:pt>
                <c:pt idx="3017">
                  <c:v>120329130.65214887</c:v>
                </c:pt>
                <c:pt idx="3018">
                  <c:v>120353328.97450972</c:v>
                </c:pt>
                <c:pt idx="3019">
                  <c:v>120379383.00222903</c:v>
                </c:pt>
                <c:pt idx="3020">
                  <c:v>120407291.47196592</c:v>
                </c:pt>
                <c:pt idx="3021">
                  <c:v>120431473.32668141</c:v>
                </c:pt>
                <c:pt idx="3022">
                  <c:v>120454720.30926728</c:v>
                </c:pt>
                <c:pt idx="3023">
                  <c:v>120477962.58792989</c:v>
                </c:pt>
                <c:pt idx="3024">
                  <c:v>120496553.02585039</c:v>
                </c:pt>
                <c:pt idx="3025">
                  <c:v>120512352.53345957</c:v>
                </c:pt>
                <c:pt idx="3026">
                  <c:v>120531866.5736495</c:v>
                </c:pt>
                <c:pt idx="3027">
                  <c:v>120557880.14098155</c:v>
                </c:pt>
                <c:pt idx="3028">
                  <c:v>120584816.55969663</c:v>
                </c:pt>
                <c:pt idx="3029">
                  <c:v>120610818.14963539</c:v>
                </c:pt>
                <c:pt idx="3030">
                  <c:v>120633100.54825169</c:v>
                </c:pt>
                <c:pt idx="3031">
                  <c:v>120650737.71939859</c:v>
                </c:pt>
                <c:pt idx="3032">
                  <c:v>120666516.05425589</c:v>
                </c:pt>
                <c:pt idx="3033">
                  <c:v>120686003.9512569</c:v>
                </c:pt>
                <c:pt idx="3034">
                  <c:v>120708271.7925822</c:v>
                </c:pt>
                <c:pt idx="3035">
                  <c:v>120731462.87957704</c:v>
                </c:pt>
                <c:pt idx="3036">
                  <c:v>120752794.55332085</c:v>
                </c:pt>
                <c:pt idx="3037">
                  <c:v>120775049.47745958</c:v>
                </c:pt>
                <c:pt idx="3038">
                  <c:v>120798227.11658527</c:v>
                </c:pt>
                <c:pt idx="3039">
                  <c:v>120822326.9135022</c:v>
                </c:pt>
                <c:pt idx="3040">
                  <c:v>120846421.66858487</c:v>
                </c:pt>
                <c:pt idx="3041">
                  <c:v>120867732.05924591</c:v>
                </c:pt>
                <c:pt idx="3042">
                  <c:v>120883480.68444559</c:v>
                </c:pt>
                <c:pt idx="3043">
                  <c:v>120896448.52443224</c:v>
                </c:pt>
                <c:pt idx="3044">
                  <c:v>120916823.61076242</c:v>
                </c:pt>
                <c:pt idx="3045">
                  <c:v>120941824.47649577</c:v>
                </c:pt>
                <c:pt idx="3046">
                  <c:v>120966819.92107587</c:v>
                </c:pt>
                <c:pt idx="3047">
                  <c:v>120989033.54563883</c:v>
                </c:pt>
                <c:pt idx="3048">
                  <c:v>121011242.89179373</c:v>
                </c:pt>
                <c:pt idx="3049">
                  <c:v>121034373.08036789</c:v>
                </c:pt>
                <c:pt idx="3050">
                  <c:v>121057498.63174589</c:v>
                </c:pt>
                <c:pt idx="3051">
                  <c:v>121074146.15886578</c:v>
                </c:pt>
                <c:pt idx="3052">
                  <c:v>121088017.26355605</c:v>
                </c:pt>
                <c:pt idx="3053">
                  <c:v>121105584.93622437</c:v>
                </c:pt>
                <c:pt idx="3054">
                  <c:v>121124074.33471589</c:v>
                </c:pt>
                <c:pt idx="3055">
                  <c:v>121144409.25284211</c:v>
                </c:pt>
                <c:pt idx="3056">
                  <c:v>121168436.81167635</c:v>
                </c:pt>
                <c:pt idx="3057">
                  <c:v>121194307.05364884</c:v>
                </c:pt>
                <c:pt idx="3058">
                  <c:v>121218324.23304665</c:v>
                </c:pt>
                <c:pt idx="3059">
                  <c:v>121240489.50540559</c:v>
                </c:pt>
                <c:pt idx="3060">
                  <c:v>121264497.0855419</c:v>
                </c:pt>
                <c:pt idx="3061">
                  <c:v>121289422.75544877</c:v>
                </c:pt>
                <c:pt idx="3062">
                  <c:v>121311574.39399017</c:v>
                </c:pt>
                <c:pt idx="3063">
                  <c:v>121332799.06452481</c:v>
                </c:pt>
                <c:pt idx="3064">
                  <c:v>121358632.53522041</c:v>
                </c:pt>
                <c:pt idx="3065">
                  <c:v>121388149.43569896</c:v>
                </c:pt>
                <c:pt idx="3066">
                  <c:v>121417658.804304</c:v>
                </c:pt>
                <c:pt idx="3067">
                  <c:v>121444395.16835724</c:v>
                </c:pt>
                <c:pt idx="3068">
                  <c:v>121467438.79989175</c:v>
                </c:pt>
                <c:pt idx="3069">
                  <c:v>121485870.4015159</c:v>
                </c:pt>
                <c:pt idx="3070">
                  <c:v>121500613.56947963</c:v>
                </c:pt>
                <c:pt idx="3071">
                  <c:v>121517197.38893141</c:v>
                </c:pt>
                <c:pt idx="3072">
                  <c:v>121539305.45297837</c:v>
                </c:pt>
                <c:pt idx="3073">
                  <c:v>121562330.1979005</c:v>
                </c:pt>
                <c:pt idx="3074">
                  <c:v>121579825.94246176</c:v>
                </c:pt>
                <c:pt idx="3075">
                  <c:v>121594557.15114506</c:v>
                </c:pt>
                <c:pt idx="3076">
                  <c:v>121611127.52156383</c:v>
                </c:pt>
                <c:pt idx="3077">
                  <c:v>121631376.9778941</c:v>
                </c:pt>
                <c:pt idx="3078">
                  <c:v>121655303.5912206</c:v>
                </c:pt>
                <c:pt idx="3079">
                  <c:v>121681065.18897061</c:v>
                </c:pt>
                <c:pt idx="3080">
                  <c:v>121702222.21817099</c:v>
                </c:pt>
                <c:pt idx="3081">
                  <c:v>121720616.49622835</c:v>
                </c:pt>
                <c:pt idx="3082">
                  <c:v>121741766.30834527</c:v>
                </c:pt>
                <c:pt idx="3083">
                  <c:v>121769347.2230126</c:v>
                </c:pt>
                <c:pt idx="3084">
                  <c:v>121795083.49288118</c:v>
                </c:pt>
                <c:pt idx="3085">
                  <c:v>121818057.48053555</c:v>
                </c:pt>
                <c:pt idx="3086">
                  <c:v>121840108.2289772</c:v>
                </c:pt>
                <c:pt idx="3087">
                  <c:v>121860317.7341276</c:v>
                </c:pt>
                <c:pt idx="3088">
                  <c:v>121878686.95773534</c:v>
                </c:pt>
                <c:pt idx="3089">
                  <c:v>121899807.97114289</c:v>
                </c:pt>
                <c:pt idx="3090">
                  <c:v>121918170.94623709</c:v>
                </c:pt>
                <c:pt idx="3091">
                  <c:v>121932859.23520158</c:v>
                </c:pt>
                <c:pt idx="3092">
                  <c:v>121949381.33937743</c:v>
                </c:pt>
                <c:pt idx="3093">
                  <c:v>121971407.15522797</c:v>
                </c:pt>
                <c:pt idx="3094">
                  <c:v>121995263.74255185</c:v>
                </c:pt>
                <c:pt idx="3095">
                  <c:v>122018198.14886735</c:v>
                </c:pt>
                <c:pt idx="3096">
                  <c:v>122042045.12943991</c:v>
                </c:pt>
                <c:pt idx="3097">
                  <c:v>122068637.91198161</c:v>
                </c:pt>
                <c:pt idx="3098">
                  <c:v>122094307.9292631</c:v>
                </c:pt>
                <c:pt idx="3099">
                  <c:v>122117222.79793002</c:v>
                </c:pt>
                <c:pt idx="3100">
                  <c:v>122139216.82327345</c:v>
                </c:pt>
                <c:pt idx="3101">
                  <c:v>122161206.68900689</c:v>
                </c:pt>
                <c:pt idx="3102">
                  <c:v>122181360.41373032</c:v>
                </c:pt>
                <c:pt idx="3103">
                  <c:v>122199678.95167965</c:v>
                </c:pt>
                <c:pt idx="3104">
                  <c:v>122221657.38996875</c:v>
                </c:pt>
                <c:pt idx="3105">
                  <c:v>122246378.171096</c:v>
                </c:pt>
                <c:pt idx="3106">
                  <c:v>122266517.14738192</c:v>
                </c:pt>
                <c:pt idx="3107">
                  <c:v>122281161.48693904</c:v>
                </c:pt>
                <c:pt idx="3108">
                  <c:v>122291228.40164623</c:v>
                </c:pt>
                <c:pt idx="3109">
                  <c:v>122301294.44577587</c:v>
                </c:pt>
                <c:pt idx="3110">
                  <c:v>122315934.41085735</c:v>
                </c:pt>
                <c:pt idx="3111">
                  <c:v>122336061.3573353</c:v>
                </c:pt>
                <c:pt idx="3112">
                  <c:v>122359843.2640626</c:v>
                </c:pt>
                <c:pt idx="3113">
                  <c:v>122383620.3151782</c:v>
                </c:pt>
                <c:pt idx="3114">
                  <c:v>122406478.28786848</c:v>
                </c:pt>
                <c:pt idx="3115">
                  <c:v>122428417.72288708</c:v>
                </c:pt>
                <c:pt idx="3116">
                  <c:v>122448525.24313025</c:v>
                </c:pt>
                <c:pt idx="3117">
                  <c:v>122467715.54908152</c:v>
                </c:pt>
                <c:pt idx="3118">
                  <c:v>122484161.86811931</c:v>
                </c:pt>
                <c:pt idx="3119">
                  <c:v>122503346.30789131</c:v>
                </c:pt>
                <c:pt idx="3120">
                  <c:v>122527094.09813866</c:v>
                </c:pt>
                <c:pt idx="3121">
                  <c:v>122549923.95131072</c:v>
                </c:pt>
                <c:pt idx="3122">
                  <c:v>122566358.67849901</c:v>
                </c:pt>
                <c:pt idx="3123">
                  <c:v>122580965.38090411</c:v>
                </c:pt>
                <c:pt idx="3124">
                  <c:v>122599221.18701613</c:v>
                </c:pt>
                <c:pt idx="3125">
                  <c:v>122623861.99441412</c:v>
                </c:pt>
                <c:pt idx="3126">
                  <c:v>122653059.17728391</c:v>
                </c:pt>
                <c:pt idx="3127">
                  <c:v>122678600.72134833</c:v>
                </c:pt>
                <c:pt idx="3128">
                  <c:v>122699577.0949972</c:v>
                </c:pt>
                <c:pt idx="3129">
                  <c:v>122717814.35659717</c:v>
                </c:pt>
                <c:pt idx="3130">
                  <c:v>122738783.68634181</c:v>
                </c:pt>
                <c:pt idx="3131">
                  <c:v>122767952.14339525</c:v>
                </c:pt>
                <c:pt idx="3132">
                  <c:v>122800757.95272215</c:v>
                </c:pt>
                <c:pt idx="3133">
                  <c:v>122829910.94016816</c:v>
                </c:pt>
                <c:pt idx="3134">
                  <c:v>122853592.38781437</c:v>
                </c:pt>
                <c:pt idx="3135">
                  <c:v>122871805.62111363</c:v>
                </c:pt>
                <c:pt idx="3136">
                  <c:v>122884553.19594266</c:v>
                </c:pt>
                <c:pt idx="3137">
                  <c:v>122894568.17242873</c:v>
                </c:pt>
                <c:pt idx="3138">
                  <c:v>122910954.46531382</c:v>
                </c:pt>
                <c:pt idx="3139">
                  <c:v>122933709.39613989</c:v>
                </c:pt>
                <c:pt idx="3140">
                  <c:v>122957369.82786219</c:v>
                </c:pt>
                <c:pt idx="3141">
                  <c:v>122981025.4738702</c:v>
                </c:pt>
                <c:pt idx="3142">
                  <c:v>123004676.33690251</c:v>
                </c:pt>
                <c:pt idx="3143">
                  <c:v>123026503.65990146</c:v>
                </c:pt>
                <c:pt idx="3144">
                  <c:v>123048326.91194862</c:v>
                </c:pt>
                <c:pt idx="3145">
                  <c:v>123071055.13956058</c:v>
                </c:pt>
                <c:pt idx="3146">
                  <c:v>123095596.66932639</c:v>
                </c:pt>
                <c:pt idx="3147">
                  <c:v>123121041.71169436</c:v>
                </c:pt>
                <c:pt idx="3148">
                  <c:v>123143755.82781287</c:v>
                </c:pt>
                <c:pt idx="3149">
                  <c:v>123161015.61003149</c:v>
                </c:pt>
                <c:pt idx="3150">
                  <c:v>123173731.716919</c:v>
                </c:pt>
                <c:pt idx="3151">
                  <c:v>123191895.1895531</c:v>
                </c:pt>
                <c:pt idx="3152">
                  <c:v>123214595.57081759</c:v>
                </c:pt>
                <c:pt idx="3153">
                  <c:v>123236383.79989302</c:v>
                </c:pt>
                <c:pt idx="3154">
                  <c:v>123259983.14408451</c:v>
                </c:pt>
                <c:pt idx="3155">
                  <c:v>123283577.73744985</c:v>
                </c:pt>
                <c:pt idx="3156">
                  <c:v>123306260.36871924</c:v>
                </c:pt>
                <c:pt idx="3157">
                  <c:v>123327124.5143902</c:v>
                </c:pt>
                <c:pt idx="3158">
                  <c:v>123348891.83957003</c:v>
                </c:pt>
                <c:pt idx="3159">
                  <c:v>123370655.12538779</c:v>
                </c:pt>
                <c:pt idx="3160">
                  <c:v>123392414.3739637</c:v>
                </c:pt>
                <c:pt idx="3161">
                  <c:v>123415982.3397966</c:v>
                </c:pt>
                <c:pt idx="3162">
                  <c:v>123438639.38195364</c:v>
                </c:pt>
                <c:pt idx="3163">
                  <c:v>123456761.86663787</c:v>
                </c:pt>
                <c:pt idx="3164">
                  <c:v>123472163.77878277</c:v>
                </c:pt>
                <c:pt idx="3165">
                  <c:v>123493904.21488196</c:v>
                </c:pt>
                <c:pt idx="3166">
                  <c:v>123520168.53818953</c:v>
                </c:pt>
                <c:pt idx="3167">
                  <c:v>123545521.62200244</c:v>
                </c:pt>
                <c:pt idx="3168">
                  <c:v>123563627.61717491</c:v>
                </c:pt>
                <c:pt idx="3169">
                  <c:v>123580825.72775184</c:v>
                </c:pt>
                <c:pt idx="3170">
                  <c:v>123598926.28232917</c:v>
                </c:pt>
                <c:pt idx="3171">
                  <c:v>123617024.04865119</c:v>
                </c:pt>
                <c:pt idx="3172">
                  <c:v>123635119.02793314</c:v>
                </c:pt>
                <c:pt idx="3173">
                  <c:v>123648688.43412976</c:v>
                </c:pt>
                <c:pt idx="3174">
                  <c:v>123660447.31901179</c:v>
                </c:pt>
                <c:pt idx="3175">
                  <c:v>123676726.9100664</c:v>
                </c:pt>
                <c:pt idx="3176">
                  <c:v>123694812.70072447</c:v>
                </c:pt>
                <c:pt idx="3177">
                  <c:v>123716511.97761044</c:v>
                </c:pt>
                <c:pt idx="3178">
                  <c:v>123740015.00952783</c:v>
                </c:pt>
                <c:pt idx="3179">
                  <c:v>123758091.06908761</c:v>
                </c:pt>
                <c:pt idx="3180">
                  <c:v>123775260.75290424</c:v>
                </c:pt>
                <c:pt idx="3181">
                  <c:v>123793331.39727297</c:v>
                </c:pt>
                <c:pt idx="3182">
                  <c:v>123812302.58702897</c:v>
                </c:pt>
                <c:pt idx="3183">
                  <c:v>123836689.62306985</c:v>
                </c:pt>
                <c:pt idx="3184">
                  <c:v>123861974.54593319</c:v>
                </c:pt>
                <c:pt idx="3185">
                  <c:v>123883643.01459594</c:v>
                </c:pt>
                <c:pt idx="3186">
                  <c:v>123905307.49557759</c:v>
                </c:pt>
                <c:pt idx="3187">
                  <c:v>123928772.85239339</c:v>
                </c:pt>
                <c:pt idx="3188">
                  <c:v>123948624.50279605</c:v>
                </c:pt>
                <c:pt idx="3189">
                  <c:v>123962157.80073059</c:v>
                </c:pt>
                <c:pt idx="3190">
                  <c:v>123980199.77955981</c:v>
                </c:pt>
                <c:pt idx="3191">
                  <c:v>124003650.22181858</c:v>
                </c:pt>
                <c:pt idx="3192">
                  <c:v>124028899.32555854</c:v>
                </c:pt>
                <c:pt idx="3193">
                  <c:v>124052340.07875589</c:v>
                </c:pt>
                <c:pt idx="3194">
                  <c:v>124069466.91214746</c:v>
                </c:pt>
                <c:pt idx="3195">
                  <c:v>124083887.5788196</c:v>
                </c:pt>
                <c:pt idx="3196">
                  <c:v>124102812.02721585</c:v>
                </c:pt>
                <c:pt idx="3197">
                  <c:v>124123535.31939772</c:v>
                </c:pt>
                <c:pt idx="3198">
                  <c:v>124142453.40604052</c:v>
                </c:pt>
                <c:pt idx="3199">
                  <c:v>124163169.73389907</c:v>
                </c:pt>
                <c:pt idx="3200">
                  <c:v>124186583.8110736</c:v>
                </c:pt>
                <c:pt idx="3201">
                  <c:v>124207292.39099294</c:v>
                </c:pt>
                <c:pt idx="3202">
                  <c:v>124224396.73774536</c:v>
                </c:pt>
                <c:pt idx="3203">
                  <c:v>124239698.52571017</c:v>
                </c:pt>
                <c:pt idx="3204">
                  <c:v>124255898.25665413</c:v>
                </c:pt>
                <c:pt idx="3205">
                  <c:v>124275694.90883505</c:v>
                </c:pt>
                <c:pt idx="3206">
                  <c:v>124299086.67289919</c:v>
                </c:pt>
                <c:pt idx="3207">
                  <c:v>124322473.80338666</c:v>
                </c:pt>
                <c:pt idx="3208">
                  <c:v>124347654.76495731</c:v>
                </c:pt>
                <c:pt idx="3209">
                  <c:v>124377325.43611608</c:v>
                </c:pt>
                <c:pt idx="3210">
                  <c:v>124408786.18840994</c:v>
                </c:pt>
                <c:pt idx="3211">
                  <c:v>124437542.97598486</c:v>
                </c:pt>
                <c:pt idx="3212">
                  <c:v>124461801.0738368</c:v>
                </c:pt>
                <c:pt idx="3213">
                  <c:v>124481563.25105037</c:v>
                </c:pt>
                <c:pt idx="3214">
                  <c:v>124498627.92770255</c:v>
                </c:pt>
                <c:pt idx="3215">
                  <c:v>124516588.08476719</c:v>
                </c:pt>
                <c:pt idx="3216">
                  <c:v>124537238.893556</c:v>
                </c:pt>
                <c:pt idx="3217">
                  <c:v>124559681.33563229</c:v>
                </c:pt>
                <c:pt idx="3218">
                  <c:v>124581222.07465681</c:v>
                </c:pt>
                <c:pt idx="3219">
                  <c:v>124600067.00431457</c:v>
                </c:pt>
                <c:pt idx="3220">
                  <c:v>124613525.83086421</c:v>
                </c:pt>
                <c:pt idx="3221">
                  <c:v>124621600.39203389</c:v>
                </c:pt>
                <c:pt idx="3222">
                  <c:v>124633262.67443697</c:v>
                </c:pt>
                <c:pt idx="3223">
                  <c:v>124654790.02305974</c:v>
                </c:pt>
                <c:pt idx="3224">
                  <c:v>124678106.89984155</c:v>
                </c:pt>
                <c:pt idx="3225">
                  <c:v>124696936.40961048</c:v>
                </c:pt>
                <c:pt idx="3226">
                  <c:v>124715762.92520696</c:v>
                </c:pt>
                <c:pt idx="3227">
                  <c:v>124737275.27842455</c:v>
                </c:pt>
                <c:pt idx="3228">
                  <c:v>124760575.91887526</c:v>
                </c:pt>
                <c:pt idx="3229">
                  <c:v>124786559.68846478</c:v>
                </c:pt>
                <c:pt idx="3230">
                  <c:v>124814329.14150454</c:v>
                </c:pt>
                <c:pt idx="3231">
                  <c:v>124842092.08808121</c:v>
                </c:pt>
                <c:pt idx="3232">
                  <c:v>124868057.99028313</c:v>
                </c:pt>
                <c:pt idx="3233">
                  <c:v>124888647.59310162</c:v>
                </c:pt>
                <c:pt idx="3234">
                  <c:v>124905653.69870149</c:v>
                </c:pt>
                <c:pt idx="3235">
                  <c:v>124925341.9320756</c:v>
                </c:pt>
                <c:pt idx="3236">
                  <c:v>124953078.8958181</c:v>
                </c:pt>
                <c:pt idx="3237">
                  <c:v>124982598.21514091</c:v>
                </c:pt>
                <c:pt idx="3238">
                  <c:v>125006744.92309955</c:v>
                </c:pt>
                <c:pt idx="3239">
                  <c:v>125027310.46564791</c:v>
                </c:pt>
                <c:pt idx="3240">
                  <c:v>125046978.51971202</c:v>
                </c:pt>
                <c:pt idx="3241">
                  <c:v>125063068.13996823</c:v>
                </c:pt>
                <c:pt idx="3242">
                  <c:v>125080942.93825391</c:v>
                </c:pt>
                <c:pt idx="3243">
                  <c:v>125104176.15306817</c:v>
                </c:pt>
                <c:pt idx="3244">
                  <c:v>125130084.76122434</c:v>
                </c:pt>
                <c:pt idx="3245">
                  <c:v>125154201.48859483</c:v>
                </c:pt>
                <c:pt idx="3246">
                  <c:v>125175634.46935892</c:v>
                </c:pt>
                <c:pt idx="3247">
                  <c:v>125192599.50364377</c:v>
                </c:pt>
                <c:pt idx="3248">
                  <c:v>125210454.81766969</c:v>
                </c:pt>
                <c:pt idx="3249">
                  <c:v>125230092.56453413</c:v>
                </c:pt>
                <c:pt idx="3250">
                  <c:v>125249727.06675269</c:v>
                </c:pt>
                <c:pt idx="3251">
                  <c:v>125269358.3258401</c:v>
                </c:pt>
                <c:pt idx="3252">
                  <c:v>125287202.11199532</c:v>
                </c:pt>
                <c:pt idx="3253">
                  <c:v>125302367.22469363</c:v>
                </c:pt>
                <c:pt idx="3254">
                  <c:v>125323773.5031092</c:v>
                </c:pt>
                <c:pt idx="3255">
                  <c:v>125352309.21474262</c:v>
                </c:pt>
                <c:pt idx="3256">
                  <c:v>125380838.081578</c:v>
                </c:pt>
                <c:pt idx="3257">
                  <c:v>125405795.22882994</c:v>
                </c:pt>
                <c:pt idx="3258">
                  <c:v>125428073.97314891</c:v>
                </c:pt>
                <c:pt idx="3259">
                  <c:v>125450348.54724371</c:v>
                </c:pt>
                <c:pt idx="3260">
                  <c:v>125471728.21707353</c:v>
                </c:pt>
                <c:pt idx="3261">
                  <c:v>125499337.94192062</c:v>
                </c:pt>
                <c:pt idx="3262">
                  <c:v>125529612.21527989</c:v>
                </c:pt>
                <c:pt idx="3263">
                  <c:v>125560768.87101325</c:v>
                </c:pt>
                <c:pt idx="3264">
                  <c:v>125586578.21301597</c:v>
                </c:pt>
                <c:pt idx="3265">
                  <c:v>125604374.50183219</c:v>
                </c:pt>
                <c:pt idx="3266">
                  <c:v>125622168.13284259</c:v>
                </c:pt>
                <c:pt idx="3267">
                  <c:v>125647964.17916855</c:v>
                </c:pt>
                <c:pt idx="3268">
                  <c:v>125674643.87005065</c:v>
                </c:pt>
                <c:pt idx="3269">
                  <c:v>125700428.56293809</c:v>
                </c:pt>
                <c:pt idx="3270">
                  <c:v>125721763.40266843</c:v>
                </c:pt>
                <c:pt idx="3271">
                  <c:v>125737762.02770987</c:v>
                </c:pt>
                <c:pt idx="3272">
                  <c:v>125749315.25554714</c:v>
                </c:pt>
                <c:pt idx="3273">
                  <c:v>125762644.5125062</c:v>
                </c:pt>
                <c:pt idx="3274">
                  <c:v>125780414.538322</c:v>
                </c:pt>
                <c:pt idx="3275">
                  <c:v>125797293.61128095</c:v>
                </c:pt>
                <c:pt idx="3276">
                  <c:v>125814170.29650578</c:v>
                </c:pt>
                <c:pt idx="3277">
                  <c:v>125834596.77478871</c:v>
                </c:pt>
                <c:pt idx="3278">
                  <c:v>125858571.22354107</c:v>
                </c:pt>
                <c:pt idx="3279">
                  <c:v>125884316.1944934</c:v>
                </c:pt>
                <c:pt idx="3280">
                  <c:v>125911830.54219453</c:v>
                </c:pt>
                <c:pt idx="3281">
                  <c:v>125940225.80044803</c:v>
                </c:pt>
                <c:pt idx="3282">
                  <c:v>125966840.22450966</c:v>
                </c:pt>
                <c:pt idx="3283">
                  <c:v>125990788.13678277</c:v>
                </c:pt>
                <c:pt idx="3284">
                  <c:v>126012957.8499516</c:v>
                </c:pt>
                <c:pt idx="3285">
                  <c:v>126036009.98875542</c:v>
                </c:pt>
                <c:pt idx="3286">
                  <c:v>126057284.93986095</c:v>
                </c:pt>
                <c:pt idx="3287">
                  <c:v>126076783.65204053</c:v>
                </c:pt>
                <c:pt idx="3288">
                  <c:v>126096279.18401928</c:v>
                </c:pt>
                <c:pt idx="3289">
                  <c:v>126118429.33922386</c:v>
                </c:pt>
                <c:pt idx="3290">
                  <c:v>126137918.08203897</c:v>
                </c:pt>
                <c:pt idx="3291">
                  <c:v>126152975.39001387</c:v>
                </c:pt>
                <c:pt idx="3292">
                  <c:v>126167145.24244085</c:v>
                </c:pt>
                <c:pt idx="3293">
                  <c:v>126183969.76215309</c:v>
                </c:pt>
                <c:pt idx="3294">
                  <c:v>126203447.8291591</c:v>
                </c:pt>
                <c:pt idx="3295">
                  <c:v>126226463.2751528</c:v>
                </c:pt>
                <c:pt idx="3296">
                  <c:v>126249474.29504174</c:v>
                </c:pt>
                <c:pt idx="3297">
                  <c:v>126272480.89122762</c:v>
                </c:pt>
                <c:pt idx="3298">
                  <c:v>126293713.82495618</c:v>
                </c:pt>
                <c:pt idx="3299">
                  <c:v>126314058.51977663</c:v>
                </c:pt>
                <c:pt idx="3300">
                  <c:v>126336168.3981588</c:v>
                </c:pt>
                <c:pt idx="3301">
                  <c:v>126360042.48240991</c:v>
                </c:pt>
                <c:pt idx="3302">
                  <c:v>126385679.71757172</c:v>
                </c:pt>
                <c:pt idx="3303">
                  <c:v>126409543.93612078</c:v>
                </c:pt>
                <c:pt idx="3304">
                  <c:v>126429868.9661846</c:v>
                </c:pt>
                <c:pt idx="3305">
                  <c:v>126446656.60838346</c:v>
                </c:pt>
                <c:pt idx="3306">
                  <c:v>126462558.52142183</c:v>
                </c:pt>
                <c:pt idx="3307">
                  <c:v>126479341.58541515</c:v>
                </c:pt>
                <c:pt idx="3308">
                  <c:v>126493472.86949223</c:v>
                </c:pt>
                <c:pt idx="3309">
                  <c:v>126507602.48792385</c:v>
                </c:pt>
                <c:pt idx="3310">
                  <c:v>126525262.16949332</c:v>
                </c:pt>
                <c:pt idx="3311">
                  <c:v>126546450.35464717</c:v>
                </c:pt>
                <c:pt idx="3312">
                  <c:v>126569399.99804735</c:v>
                </c:pt>
                <c:pt idx="3313">
                  <c:v>126592345.25095411</c:v>
                </c:pt>
                <c:pt idx="3314">
                  <c:v>126614403.85589543</c:v>
                </c:pt>
                <c:pt idx="3315">
                  <c:v>126636458.40587352</c:v>
                </c:pt>
                <c:pt idx="3316">
                  <c:v>126656745.01231666</c:v>
                </c:pt>
                <c:pt idx="3317">
                  <c:v>126674382.75256176</c:v>
                </c:pt>
                <c:pt idx="3318">
                  <c:v>126692017.90128732</c:v>
                </c:pt>
                <c:pt idx="3319">
                  <c:v>126712295.11994927</c:v>
                </c:pt>
                <c:pt idx="3320">
                  <c:v>126735213.06998527</c:v>
                </c:pt>
                <c:pt idx="3321">
                  <c:v>126755482.99550708</c:v>
                </c:pt>
                <c:pt idx="3322">
                  <c:v>126773106.2370629</c:v>
                </c:pt>
                <c:pt idx="3323">
                  <c:v>126788964.94381733</c:v>
                </c:pt>
                <c:pt idx="3324">
                  <c:v>126803940.68903287</c:v>
                </c:pt>
                <c:pt idx="3325">
                  <c:v>126820676.0776425</c:v>
                </c:pt>
                <c:pt idx="3326">
                  <c:v>126836528.50627185</c:v>
                </c:pt>
                <c:pt idx="3327">
                  <c:v>126853259.35675572</c:v>
                </c:pt>
                <c:pt idx="3328">
                  <c:v>126875270.08545609</c:v>
                </c:pt>
                <c:pt idx="3329">
                  <c:v>126901677.64022949</c:v>
                </c:pt>
                <c:pt idx="3330">
                  <c:v>126927199.43003377</c:v>
                </c:pt>
                <c:pt idx="3331">
                  <c:v>126953595.58179548</c:v>
                </c:pt>
                <c:pt idx="3332">
                  <c:v>126983504.21777835</c:v>
                </c:pt>
                <c:pt idx="3333">
                  <c:v>127013405.41842595</c:v>
                </c:pt>
                <c:pt idx="3334">
                  <c:v>127042420.0664072</c:v>
                </c:pt>
                <c:pt idx="3335">
                  <c:v>127069669.87909803</c:v>
                </c:pt>
                <c:pt idx="3336">
                  <c:v>127092519.80408767</c:v>
                </c:pt>
                <c:pt idx="3337">
                  <c:v>127112729.58404087</c:v>
                </c:pt>
                <c:pt idx="3338">
                  <c:v>127132935.97178148</c:v>
                </c:pt>
                <c:pt idx="3339">
                  <c:v>127152260.64821745</c:v>
                </c:pt>
                <c:pt idx="3340">
                  <c:v>127174216.74402317</c:v>
                </c:pt>
                <c:pt idx="3341">
                  <c:v>127198802.82019489</c:v>
                </c:pt>
                <c:pt idx="3342">
                  <c:v>127221628.25549605</c:v>
                </c:pt>
                <c:pt idx="3343">
                  <c:v>127241816.38240848</c:v>
                </c:pt>
                <c:pt idx="3344">
                  <c:v>127262878.64825733</c:v>
                </c:pt>
                <c:pt idx="3345">
                  <c:v>127287446.63995652</c:v>
                </c:pt>
                <c:pt idx="3346">
                  <c:v>127314641.07630447</c:v>
                </c:pt>
                <c:pt idx="3347">
                  <c:v>127338321.55567314</c:v>
                </c:pt>
                <c:pt idx="3348">
                  <c:v>127354982.8090516</c:v>
                </c:pt>
                <c:pt idx="3349">
                  <c:v>127369888.29512657</c:v>
                </c:pt>
                <c:pt idx="3350">
                  <c:v>127389175.01333086</c:v>
                </c:pt>
                <c:pt idx="3351">
                  <c:v>127410211.55272512</c:v>
                </c:pt>
                <c:pt idx="3352">
                  <c:v>127429491.82490717</c:v>
                </c:pt>
                <c:pt idx="3353">
                  <c:v>127447892.84719537</c:v>
                </c:pt>
                <c:pt idx="3354">
                  <c:v>127467167.09923753</c:v>
                </c:pt>
                <c:pt idx="3355">
                  <c:v>127486438.27325659</c:v>
                </c:pt>
                <c:pt idx="3356">
                  <c:v>127509209.33063141</c:v>
                </c:pt>
                <c:pt idx="3357">
                  <c:v>127535478.2909673</c:v>
                </c:pt>
                <c:pt idx="3358">
                  <c:v>127561741.53683059</c:v>
                </c:pt>
                <c:pt idx="3359">
                  <c:v>127587999.0717236</c:v>
                </c:pt>
                <c:pt idx="3360">
                  <c:v>127608125.98306489</c:v>
                </c:pt>
                <c:pt idx="3361">
                  <c:v>127622125.33493853</c:v>
                </c:pt>
                <c:pt idx="3362">
                  <c:v>127636123.0646462</c:v>
                </c:pt>
                <c:pt idx="3363">
                  <c:v>127651868.57223158</c:v>
                </c:pt>
                <c:pt idx="3364">
                  <c:v>127671110.29541494</c:v>
                </c:pt>
                <c:pt idx="3365">
                  <c:v>127698218.43338564</c:v>
                </c:pt>
                <c:pt idx="3366">
                  <c:v>127728817.0900308</c:v>
                </c:pt>
                <c:pt idx="3367">
                  <c:v>127754164.39670295</c:v>
                </c:pt>
                <c:pt idx="3368">
                  <c:v>127775137.46027268</c:v>
                </c:pt>
                <c:pt idx="3369">
                  <c:v>127793485.90746266</c:v>
                </c:pt>
                <c:pt idx="3370">
                  <c:v>127811831.57136157</c:v>
                </c:pt>
                <c:pt idx="3371">
                  <c:v>127832794.63780314</c:v>
                </c:pt>
                <c:pt idx="3372">
                  <c:v>127858120.1641099</c:v>
                </c:pt>
                <c:pt idx="3373">
                  <c:v>127884313.40735352</c:v>
                </c:pt>
                <c:pt idx="3374">
                  <c:v>127907009.63311139</c:v>
                </c:pt>
                <c:pt idx="3375">
                  <c:v>127926210.80816363</c:v>
                </c:pt>
                <c:pt idx="3376">
                  <c:v>127948026.62888885</c:v>
                </c:pt>
                <c:pt idx="3377">
                  <c:v>127972455.68202159</c:v>
                </c:pt>
                <c:pt idx="3378">
                  <c:v>127995135.39060871</c:v>
                </c:pt>
                <c:pt idx="3379">
                  <c:v>128012578.43056707</c:v>
                </c:pt>
                <c:pt idx="3380">
                  <c:v>128029146.99206597</c:v>
                </c:pt>
                <c:pt idx="3381">
                  <c:v>128048328.8114496</c:v>
                </c:pt>
                <c:pt idx="3382">
                  <c:v>128067507.59422351</c:v>
                </c:pt>
                <c:pt idx="3383">
                  <c:v>128082325.48376161</c:v>
                </c:pt>
                <c:pt idx="3384">
                  <c:v>128096270.07770357</c:v>
                </c:pt>
                <c:pt idx="3385">
                  <c:v>128111084.45088625</c:v>
                </c:pt>
                <c:pt idx="3386">
                  <c:v>128124154.45305413</c:v>
                </c:pt>
                <c:pt idx="3387">
                  <c:v>128137223.0460619</c:v>
                </c:pt>
                <c:pt idx="3388">
                  <c:v>128151161.32587719</c:v>
                </c:pt>
                <c:pt idx="3389">
                  <c:v>128166839.97543927</c:v>
                </c:pt>
                <c:pt idx="3390">
                  <c:v>128186000.01646325</c:v>
                </c:pt>
                <c:pt idx="3391">
                  <c:v>128208639.79895565</c:v>
                </c:pt>
                <c:pt idx="3392">
                  <c:v>128231275.35600577</c:v>
                </c:pt>
                <c:pt idx="3393">
                  <c:v>128250425.22096443</c:v>
                </c:pt>
                <c:pt idx="3394">
                  <c:v>128268701.8180636</c:v>
                </c:pt>
                <c:pt idx="3395">
                  <c:v>128290456.08273381</c:v>
                </c:pt>
                <c:pt idx="3396">
                  <c:v>128314816.23007563</c:v>
                </c:pt>
                <c:pt idx="3397">
                  <c:v>128338301.74244063</c:v>
                </c:pt>
                <c:pt idx="3398">
                  <c:v>128360043.53645512</c:v>
                </c:pt>
                <c:pt idx="3399">
                  <c:v>128380042.54864752</c:v>
                </c:pt>
                <c:pt idx="3400">
                  <c:v>128401776.8699276</c:v>
                </c:pt>
                <c:pt idx="3401">
                  <c:v>128421769.01053074</c:v>
                </c:pt>
                <c:pt idx="3402">
                  <c:v>128440019.83053336</c:v>
                </c:pt>
                <c:pt idx="3403">
                  <c:v>128460874.55332668</c:v>
                </c:pt>
                <c:pt idx="3404">
                  <c:v>128479988.23813878</c:v>
                </c:pt>
                <c:pt idx="3405">
                  <c:v>128495624.47135878</c:v>
                </c:pt>
                <c:pt idx="3406">
                  <c:v>128510390.1777139</c:v>
                </c:pt>
                <c:pt idx="3407">
                  <c:v>128527759.30039461</c:v>
                </c:pt>
                <c:pt idx="3408">
                  <c:v>128546862.46887995</c:v>
                </c:pt>
                <c:pt idx="3409">
                  <c:v>128564226.3808919</c:v>
                </c:pt>
                <c:pt idx="3410">
                  <c:v>128583323.82006219</c:v>
                </c:pt>
                <c:pt idx="3411">
                  <c:v>128605021.81507242</c:v>
                </c:pt>
                <c:pt idx="3412">
                  <c:v>128628451.30193578</c:v>
                </c:pt>
                <c:pt idx="3413">
                  <c:v>128646671.11622864</c:v>
                </c:pt>
                <c:pt idx="3414">
                  <c:v>128663153.35883674</c:v>
                </c:pt>
                <c:pt idx="3415">
                  <c:v>128683102.55992176</c:v>
                </c:pt>
                <c:pt idx="3416">
                  <c:v>128709118.3423136</c:v>
                </c:pt>
                <c:pt idx="3417">
                  <c:v>128742930.54668421</c:v>
                </c:pt>
                <c:pt idx="3418">
                  <c:v>128775000.11149172</c:v>
                </c:pt>
                <c:pt idx="3419">
                  <c:v>128800996.26105858</c:v>
                </c:pt>
                <c:pt idx="3420">
                  <c:v>128826986.86173512</c:v>
                </c:pt>
                <c:pt idx="3421">
                  <c:v>128850373.66079788</c:v>
                </c:pt>
                <c:pt idx="3422">
                  <c:v>128868560.28944464</c:v>
                </c:pt>
                <c:pt idx="3423">
                  <c:v>128884146.66755153</c:v>
                </c:pt>
                <c:pt idx="3424">
                  <c:v>128902328.25549592</c:v>
                </c:pt>
                <c:pt idx="3425">
                  <c:v>128921372.7239341</c:v>
                </c:pt>
                <c:pt idx="3426">
                  <c:v>128938683.29473676</c:v>
                </c:pt>
                <c:pt idx="3427">
                  <c:v>128955991.40720119</c:v>
                </c:pt>
                <c:pt idx="3428">
                  <c:v>128975892.69868937</c:v>
                </c:pt>
                <c:pt idx="3429">
                  <c:v>128995790.74181692</c:v>
                </c:pt>
                <c:pt idx="3430">
                  <c:v>129016550.4555878</c:v>
                </c:pt>
                <c:pt idx="3431">
                  <c:v>129039900.90984997</c:v>
                </c:pt>
                <c:pt idx="3432">
                  <c:v>129064976.04867798</c:v>
                </c:pt>
                <c:pt idx="3433">
                  <c:v>129088317.23479204</c:v>
                </c:pt>
                <c:pt idx="3434">
                  <c:v>129108196.94563808</c:v>
                </c:pt>
                <c:pt idx="3435">
                  <c:v>129126345.15764448</c:v>
                </c:pt>
                <c:pt idx="3436">
                  <c:v>129144490.67104696</c:v>
                </c:pt>
                <c:pt idx="3437">
                  <c:v>129166088.95569327</c:v>
                </c:pt>
                <c:pt idx="3438">
                  <c:v>129189410.81136686</c:v>
                </c:pt>
                <c:pt idx="3439">
                  <c:v>129212728.2125639</c:v>
                </c:pt>
                <c:pt idx="3440">
                  <c:v>129233451.05378088</c:v>
                </c:pt>
                <c:pt idx="3441">
                  <c:v>129254170.37898304</c:v>
                </c:pt>
                <c:pt idx="3442">
                  <c:v>129276612.34883985</c:v>
                </c:pt>
                <c:pt idx="3443">
                  <c:v>129294735.54573821</c:v>
                </c:pt>
                <c:pt idx="3444">
                  <c:v>129308541.89140494</c:v>
                </c:pt>
                <c:pt idx="3445">
                  <c:v>129322346.67709944</c:v>
                </c:pt>
                <c:pt idx="3446">
                  <c:v>129339600.46626222</c:v>
                </c:pt>
                <c:pt idx="3447">
                  <c:v>129357714.32346366</c:v>
                </c:pt>
                <c:pt idx="3448">
                  <c:v>129374963.12045418</c:v>
                </c:pt>
                <c:pt idx="3449">
                  <c:v>129387035.83021991</c:v>
                </c:pt>
                <c:pt idx="3450">
                  <c:v>129396520.69437076</c:v>
                </c:pt>
                <c:pt idx="3451">
                  <c:v>129411177.67349161</c:v>
                </c:pt>
                <c:pt idx="3452">
                  <c:v>129433590.83169024</c:v>
                </c:pt>
                <c:pt idx="3453">
                  <c:v>129457723.48549195</c:v>
                </c:pt>
                <c:pt idx="3454">
                  <c:v>129476681.5161906</c:v>
                </c:pt>
                <c:pt idx="3455">
                  <c:v>129489605.76168057</c:v>
                </c:pt>
                <c:pt idx="3456">
                  <c:v>129503390.11860821</c:v>
                </c:pt>
                <c:pt idx="3457">
                  <c:v>129518034.29623689</c:v>
                </c:pt>
                <c:pt idx="3458">
                  <c:v>129533537.98582627</c:v>
                </c:pt>
                <c:pt idx="3459">
                  <c:v>129552484.2724839</c:v>
                </c:pt>
                <c:pt idx="3460">
                  <c:v>129575732.52513385</c:v>
                </c:pt>
                <c:pt idx="3461">
                  <c:v>129597254.74835218</c:v>
                </c:pt>
                <c:pt idx="3462">
                  <c:v>129617051.85224746</c:v>
                </c:pt>
                <c:pt idx="3463">
                  <c:v>129638566.81315857</c:v>
                </c:pt>
                <c:pt idx="3464">
                  <c:v>129665240.11561711</c:v>
                </c:pt>
                <c:pt idx="3465">
                  <c:v>129691047.45880361</c:v>
                </c:pt>
                <c:pt idx="3466">
                  <c:v>129713409.42546663</c:v>
                </c:pt>
                <c:pt idx="3467">
                  <c:v>129739206.62360387</c:v>
                </c:pt>
                <c:pt idx="3468">
                  <c:v>129765858.02361991</c:v>
                </c:pt>
                <c:pt idx="3469">
                  <c:v>129787346.86704944</c:v>
                </c:pt>
                <c:pt idx="3470">
                  <c:v>129805394.58444548</c:v>
                </c:pt>
                <c:pt idx="3471">
                  <c:v>129826017.29405284</c:v>
                </c:pt>
                <c:pt idx="3472">
                  <c:v>129844918.39756387</c:v>
                </c:pt>
                <c:pt idx="3473">
                  <c:v>129862098.69093429</c:v>
                </c:pt>
                <c:pt idx="3474">
                  <c:v>129880135.40884191</c:v>
                </c:pt>
                <c:pt idx="3475">
                  <c:v>129894734.61882359</c:v>
                </c:pt>
                <c:pt idx="3476">
                  <c:v>129906756.19297975</c:v>
                </c:pt>
                <c:pt idx="3477">
                  <c:v>129914483.72569296</c:v>
                </c:pt>
                <c:pt idx="3478">
                  <c:v>129924786.34547694</c:v>
                </c:pt>
                <c:pt idx="3479">
                  <c:v>129943672.23491652</c:v>
                </c:pt>
                <c:pt idx="3480">
                  <c:v>129965988.17518897</c:v>
                </c:pt>
                <c:pt idx="3481">
                  <c:v>129982293.41159858</c:v>
                </c:pt>
                <c:pt idx="3482">
                  <c:v>129994306.41026454</c:v>
                </c:pt>
                <c:pt idx="3483">
                  <c:v>130010607.88516101</c:v>
                </c:pt>
                <c:pt idx="3484">
                  <c:v>130031196.12795663</c:v>
                </c:pt>
                <c:pt idx="3485">
                  <c:v>130051780.91859406</c:v>
                </c:pt>
                <c:pt idx="3486">
                  <c:v>130072362.25870045</c:v>
                </c:pt>
                <c:pt idx="3487">
                  <c:v>130094654.81853989</c:v>
                </c:pt>
                <c:pt idx="3488">
                  <c:v>130114371.78753257</c:v>
                </c:pt>
                <c:pt idx="3489">
                  <c:v>130129800.25151515</c:v>
                </c:pt>
                <c:pt idx="3490">
                  <c:v>130147797.677476</c:v>
                </c:pt>
                <c:pt idx="3491">
                  <c:v>130165792.4674246</c:v>
                </c:pt>
                <c:pt idx="3492">
                  <c:v>130182071.19736668</c:v>
                </c:pt>
                <c:pt idx="3493">
                  <c:v>130196634.54912862</c:v>
                </c:pt>
                <c:pt idx="3494">
                  <c:v>130211196.17536566</c:v>
                </c:pt>
                <c:pt idx="3495">
                  <c:v>130228325.29197948</c:v>
                </c:pt>
                <c:pt idx="3496">
                  <c:v>130248020.82578319</c:v>
                </c:pt>
                <c:pt idx="3497">
                  <c:v>130266000.94922623</c:v>
                </c:pt>
                <c:pt idx="3498">
                  <c:v>130282266.41467029</c:v>
                </c:pt>
                <c:pt idx="3499">
                  <c:v>130301953.31050989</c:v>
                </c:pt>
                <c:pt idx="3500">
                  <c:v>130321637.05545989</c:v>
                </c:pt>
                <c:pt idx="3501">
                  <c:v>130338750.79530396</c:v>
                </c:pt>
                <c:pt idx="3502">
                  <c:v>130356717.66011997</c:v>
                </c:pt>
                <c:pt idx="3503">
                  <c:v>130378103.36439352</c:v>
                </c:pt>
                <c:pt idx="3504">
                  <c:v>130403761.30426766</c:v>
                </c:pt>
                <c:pt idx="3505">
                  <c:v>130430268.89023243</c:v>
                </c:pt>
                <c:pt idx="3506">
                  <c:v>130449932.12061714</c:v>
                </c:pt>
                <c:pt idx="3507">
                  <c:v>130465318.54516792</c:v>
                </c:pt>
                <c:pt idx="3508">
                  <c:v>130479848.40294124</c:v>
                </c:pt>
                <c:pt idx="3509">
                  <c:v>130496085.62697524</c:v>
                </c:pt>
                <c:pt idx="3510">
                  <c:v>130512320.71029408</c:v>
                </c:pt>
                <c:pt idx="3511">
                  <c:v>130528553.65369089</c:v>
                </c:pt>
                <c:pt idx="3512">
                  <c:v>130547347.02103548</c:v>
                </c:pt>
                <c:pt idx="3513">
                  <c:v>130569553.66838847</c:v>
                </c:pt>
                <c:pt idx="3514">
                  <c:v>130591756.31380382</c:v>
                </c:pt>
                <c:pt idx="3515">
                  <c:v>130613101.23918891</c:v>
                </c:pt>
                <c:pt idx="3516">
                  <c:v>130633588.89001645</c:v>
                </c:pt>
                <c:pt idx="3517">
                  <c:v>130654073.13588558</c:v>
                </c:pt>
                <c:pt idx="3518">
                  <c:v>130676260.56168661</c:v>
                </c:pt>
                <c:pt idx="3519">
                  <c:v>130702709.58267938</c:v>
                </c:pt>
                <c:pt idx="3520">
                  <c:v>130729152.93177392</c:v>
                </c:pt>
                <c:pt idx="3521">
                  <c:v>130750474.08417471</c:v>
                </c:pt>
                <c:pt idx="3522">
                  <c:v>130766675.69551784</c:v>
                </c:pt>
                <c:pt idx="3523">
                  <c:v>130782022.62793188</c:v>
                </c:pt>
                <c:pt idx="3524">
                  <c:v>130804187.04947659</c:v>
                </c:pt>
                <c:pt idx="3525">
                  <c:v>130831460.87326109</c:v>
                </c:pt>
                <c:pt idx="3526">
                  <c:v>130859580.69263661</c:v>
                </c:pt>
                <c:pt idx="3527">
                  <c:v>130882583.0537623</c:v>
                </c:pt>
                <c:pt idx="3528">
                  <c:v>130902174.27777462</c:v>
                </c:pt>
                <c:pt idx="3529">
                  <c:v>130919207.59830078</c:v>
                </c:pt>
                <c:pt idx="3530">
                  <c:v>130930277.99681549</c:v>
                </c:pt>
                <c:pt idx="3531">
                  <c:v>130937941.53756334</c:v>
                </c:pt>
                <c:pt idx="3532">
                  <c:v>130952415.81720683</c:v>
                </c:pt>
                <c:pt idx="3533">
                  <c:v>130972847.20712021</c:v>
                </c:pt>
                <c:pt idx="3534">
                  <c:v>130998381.693323</c:v>
                </c:pt>
                <c:pt idx="3535">
                  <c:v>131023060.01459588</c:v>
                </c:pt>
                <c:pt idx="3536">
                  <c:v>131044330.47442484</c:v>
                </c:pt>
                <c:pt idx="3537">
                  <c:v>131063896.06471187</c:v>
                </c:pt>
                <c:pt idx="3538">
                  <c:v>131081757.59484904</c:v>
                </c:pt>
                <c:pt idx="3539">
                  <c:v>131099616.54452462</c:v>
                </c:pt>
                <c:pt idx="3540">
                  <c:v>131115772.41919695</c:v>
                </c:pt>
                <c:pt idx="3541">
                  <c:v>131130225.88631821</c:v>
                </c:pt>
                <c:pt idx="3542">
                  <c:v>131145527.71624218</c:v>
                </c:pt>
                <c:pt idx="3543">
                  <c:v>131166777.11737768</c:v>
                </c:pt>
                <c:pt idx="3544">
                  <c:v>131192271.58081579</c:v>
                </c:pt>
                <c:pt idx="3545">
                  <c:v>131220309.42344835</c:v>
                </c:pt>
                <c:pt idx="3546">
                  <c:v>131245792.85900356</c:v>
                </c:pt>
                <c:pt idx="3547">
                  <c:v>131265326.60627709</c:v>
                </c:pt>
                <c:pt idx="3548">
                  <c:v>131282309.96779408</c:v>
                </c:pt>
                <c:pt idx="3549">
                  <c:v>131298442.00313297</c:v>
                </c:pt>
                <c:pt idx="3550">
                  <c:v>131313723.04501939</c:v>
                </c:pt>
                <c:pt idx="3551">
                  <c:v>131334094.83404031</c:v>
                </c:pt>
                <c:pt idx="3552">
                  <c:v>131359554.85795</c:v>
                </c:pt>
                <c:pt idx="3553">
                  <c:v>131386706.44877537</c:v>
                </c:pt>
                <c:pt idx="3554">
                  <c:v>131414700.29453053</c:v>
                </c:pt>
                <c:pt idx="3555">
                  <c:v>131439295.72593147</c:v>
                </c:pt>
                <c:pt idx="3556">
                  <c:v>131461342.65234807</c:v>
                </c:pt>
                <c:pt idx="3557">
                  <c:v>131485081.11052959</c:v>
                </c:pt>
                <c:pt idx="3558">
                  <c:v>131509662.57870516</c:v>
                </c:pt>
                <c:pt idx="3559">
                  <c:v>131530002.17706703</c:v>
                </c:pt>
                <c:pt idx="3560">
                  <c:v>131545254.68630891</c:v>
                </c:pt>
                <c:pt idx="3561">
                  <c:v>131556269.22066861</c:v>
                </c:pt>
                <c:pt idx="3562">
                  <c:v>131563894.0944327</c:v>
                </c:pt>
                <c:pt idx="3563">
                  <c:v>131568977.08315575</c:v>
                </c:pt>
                <c:pt idx="3564">
                  <c:v>131580836.58002663</c:v>
                </c:pt>
                <c:pt idx="3565">
                  <c:v>131599470.64130345</c:v>
                </c:pt>
                <c:pt idx="3566">
                  <c:v>131618948.71263985</c:v>
                </c:pt>
                <c:pt idx="3567">
                  <c:v>131638423.72607467</c:v>
                </c:pt>
                <c:pt idx="3568">
                  <c:v>131655356.03578471</c:v>
                </c:pt>
                <c:pt idx="3569">
                  <c:v>131674825.33588682</c:v>
                </c:pt>
                <c:pt idx="3570">
                  <c:v>131696830.43243948</c:v>
                </c:pt>
                <c:pt idx="3571">
                  <c:v>131719677.75019698</c:v>
                </c:pt>
                <c:pt idx="3572">
                  <c:v>131743366.82405908</c:v>
                </c:pt>
                <c:pt idx="3573">
                  <c:v>131767051.37872185</c:v>
                </c:pt>
                <c:pt idx="3574">
                  <c:v>131789885.77871487</c:v>
                </c:pt>
                <c:pt idx="3575">
                  <c:v>131811024.99877714</c:v>
                </c:pt>
                <c:pt idx="3576">
                  <c:v>131830469.90417135</c:v>
                </c:pt>
                <c:pt idx="3577">
                  <c:v>131849911.76625688</c:v>
                </c:pt>
                <c:pt idx="3578">
                  <c:v>131869350.58637039</c:v>
                </c:pt>
                <c:pt idx="3579">
                  <c:v>131891321.24342079</c:v>
                </c:pt>
                <c:pt idx="3580">
                  <c:v>131914977.60781582</c:v>
                </c:pt>
                <c:pt idx="3581">
                  <c:v>131933561.59306261</c:v>
                </c:pt>
                <c:pt idx="3582">
                  <c:v>131947920.0425726</c:v>
                </c:pt>
                <c:pt idx="3583">
                  <c:v>131959743.40294547</c:v>
                </c:pt>
                <c:pt idx="3584">
                  <c:v>131979165.05438459</c:v>
                </c:pt>
                <c:pt idx="3585">
                  <c:v>132007025.60453735</c:v>
                </c:pt>
                <c:pt idx="3586">
                  <c:v>132038255.77083917</c:v>
                </c:pt>
                <c:pt idx="3587">
                  <c:v>132065259.32267274</c:v>
                </c:pt>
                <c:pt idx="3588">
                  <c:v>132087195.39358491</c:v>
                </c:pt>
                <c:pt idx="3589">
                  <c:v>132109127.59797926</c:v>
                </c:pt>
                <c:pt idx="3590">
                  <c:v>132135272.48329183</c:v>
                </c:pt>
                <c:pt idx="3591">
                  <c:v>132166470.48167413</c:v>
                </c:pt>
                <c:pt idx="3592">
                  <c:v>132193446.23085643</c:v>
                </c:pt>
                <c:pt idx="3593">
                  <c:v>132215359.72456831</c:v>
                </c:pt>
                <c:pt idx="3594">
                  <c:v>132233898.90018991</c:v>
                </c:pt>
                <c:pt idx="3595">
                  <c:v>132253277.81545842</c:v>
                </c:pt>
                <c:pt idx="3596">
                  <c:v>132278550.13149057</c:v>
                </c:pt>
                <c:pt idx="3597">
                  <c:v>132305501.6191373</c:v>
                </c:pt>
                <c:pt idx="3598">
                  <c:v>132328237.40331228</c:v>
                </c:pt>
                <c:pt idx="3599">
                  <c:v>132348443.5076845</c:v>
                </c:pt>
                <c:pt idx="3600">
                  <c:v>132364437.68412137</c:v>
                </c:pt>
                <c:pt idx="3601">
                  <c:v>132377904.87270534</c:v>
                </c:pt>
                <c:pt idx="3602">
                  <c:v>132390529.04084538</c:v>
                </c:pt>
                <c:pt idx="3603">
                  <c:v>132403151.93081732</c:v>
                </c:pt>
                <c:pt idx="3604">
                  <c:v>132417456.32808082</c:v>
                </c:pt>
                <c:pt idx="3605">
                  <c:v>132431759.08460243</c:v>
                </c:pt>
                <c:pt idx="3606">
                  <c:v>132447742.57737267</c:v>
                </c:pt>
                <c:pt idx="3607">
                  <c:v>132467088.27578741</c:v>
                </c:pt>
                <c:pt idx="3608">
                  <c:v>132486430.97425789</c:v>
                </c:pt>
                <c:pt idx="3609">
                  <c:v>132503248.27455503</c:v>
                </c:pt>
                <c:pt idx="3610">
                  <c:v>132520063.30830757</c:v>
                </c:pt>
                <c:pt idx="3611">
                  <c:v>132540238.35817717</c:v>
                </c:pt>
                <c:pt idx="3612">
                  <c:v>132563771.79477988</c:v>
                </c:pt>
                <c:pt idx="3613">
                  <c:v>132586460.54992373</c:v>
                </c:pt>
                <c:pt idx="3614">
                  <c:v>132607464.98023942</c:v>
                </c:pt>
                <c:pt idx="3615">
                  <c:v>132625105.97118616</c:v>
                </c:pt>
                <c:pt idx="3616">
                  <c:v>132641064.72040093</c:v>
                </c:pt>
                <c:pt idx="3617">
                  <c:v>132659540.72454448</c:v>
                </c:pt>
                <c:pt idx="3618">
                  <c:v>132678853.62501507</c:v>
                </c:pt>
                <c:pt idx="3619">
                  <c:v>132695645.02452464</c:v>
                </c:pt>
                <c:pt idx="3620">
                  <c:v>132712434.1672665</c:v>
                </c:pt>
                <c:pt idx="3621">
                  <c:v>132731738.89259346</c:v>
                </c:pt>
                <c:pt idx="3622">
                  <c:v>132753558.0346473</c:v>
                </c:pt>
                <c:pt idx="3623">
                  <c:v>132777051.31254648</c:v>
                </c:pt>
                <c:pt idx="3624">
                  <c:v>132800540.17525415</c:v>
                </c:pt>
                <c:pt idx="3625">
                  <c:v>132824024.62509777</c:v>
                </c:pt>
                <c:pt idx="3626">
                  <c:v>132847504.6644007</c:v>
                </c:pt>
                <c:pt idx="3627">
                  <c:v>132867626.90370466</c:v>
                </c:pt>
                <c:pt idx="3628">
                  <c:v>132886907.67863855</c:v>
                </c:pt>
                <c:pt idx="3629">
                  <c:v>132907861.67208259</c:v>
                </c:pt>
                <c:pt idx="3630">
                  <c:v>132928812.1560744</c:v>
                </c:pt>
                <c:pt idx="3631">
                  <c:v>132948083.50321516</c:v>
                </c:pt>
                <c:pt idx="3632">
                  <c:v>132965676.48915718</c:v>
                </c:pt>
                <c:pt idx="3633">
                  <c:v>132984104.58383736</c:v>
                </c:pt>
                <c:pt idx="3634">
                  <c:v>133000855.04282779</c:v>
                </c:pt>
                <c:pt idx="3635">
                  <c:v>133015928.53952034</c:v>
                </c:pt>
                <c:pt idx="3636">
                  <c:v>133031837.4837662</c:v>
                </c:pt>
                <c:pt idx="3637">
                  <c:v>133046070.08881904</c:v>
                </c:pt>
                <c:pt idx="3638">
                  <c:v>133062812.25892447</c:v>
                </c:pt>
                <c:pt idx="3639">
                  <c:v>133082899.90861394</c:v>
                </c:pt>
                <c:pt idx="3640">
                  <c:v>133100473.95927992</c:v>
                </c:pt>
                <c:pt idx="3641">
                  <c:v>133114698.76580267</c:v>
                </c:pt>
                <c:pt idx="3642">
                  <c:v>133133104.94127122</c:v>
                </c:pt>
                <c:pt idx="3643">
                  <c:v>133155690.64284004</c:v>
                </c:pt>
                <c:pt idx="3644">
                  <c:v>133178272.27364156</c:v>
                </c:pt>
                <c:pt idx="3645">
                  <c:v>133200013.70225966</c:v>
                </c:pt>
                <c:pt idx="3646">
                  <c:v>133220915.3657631</c:v>
                </c:pt>
                <c:pt idx="3647">
                  <c:v>133243485.24811232</c:v>
                </c:pt>
                <c:pt idx="3648">
                  <c:v>133267722.44830698</c:v>
                </c:pt>
                <c:pt idx="3649">
                  <c:v>133289448.36925632</c:v>
                </c:pt>
                <c:pt idx="3650">
                  <c:v>133308664.31590447</c:v>
                </c:pt>
                <c:pt idx="3651">
                  <c:v>133327042.03193219</c:v>
                </c:pt>
                <c:pt idx="3652">
                  <c:v>133347087.37885138</c:v>
                </c:pt>
                <c:pt idx="3653">
                  <c:v>133365459.46669906</c:v>
                </c:pt>
                <c:pt idx="3654">
                  <c:v>133382159.03038895</c:v>
                </c:pt>
                <c:pt idx="3655">
                  <c:v>133399691.18048818</c:v>
                </c:pt>
                <c:pt idx="3656">
                  <c:v>133422228.9176878</c:v>
                </c:pt>
                <c:pt idx="3657">
                  <c:v>133447266.10200219</c:v>
                </c:pt>
                <c:pt idx="3658">
                  <c:v>133474801.23794812</c:v>
                </c:pt>
                <c:pt idx="3659">
                  <c:v>133498993.7971542</c:v>
                </c:pt>
                <c:pt idx="3660">
                  <c:v>133518177.68542188</c:v>
                </c:pt>
                <c:pt idx="3661">
                  <c:v>133537358.64356095</c:v>
                </c:pt>
                <c:pt idx="3662">
                  <c:v>133557370.43376432</c:v>
                </c:pt>
                <c:pt idx="3663">
                  <c:v>133580713.49357082</c:v>
                </c:pt>
                <c:pt idx="3664">
                  <c:v>133602385.30896042</c:v>
                </c:pt>
                <c:pt idx="3665">
                  <c:v>133618220.04124312</c:v>
                </c:pt>
                <c:pt idx="3666">
                  <c:v>133629053.18216693</c:v>
                </c:pt>
                <c:pt idx="3667">
                  <c:v>133636552.50194085</c:v>
                </c:pt>
                <c:pt idx="3668">
                  <c:v>133642384.99683964</c:v>
                </c:pt>
                <c:pt idx="3669">
                  <c:v>133654049.17469269</c:v>
                </c:pt>
                <c:pt idx="3670">
                  <c:v>133673209.4030146</c:v>
                </c:pt>
                <c:pt idx="3671">
                  <c:v>133693199.57155047</c:v>
                </c:pt>
                <c:pt idx="3672">
                  <c:v>133714019.28437802</c:v>
                </c:pt>
                <c:pt idx="3673">
                  <c:v>133734835.55041878</c:v>
                </c:pt>
                <c:pt idx="3674">
                  <c:v>133755648.3712709</c:v>
                </c:pt>
                <c:pt idx="3675">
                  <c:v>133776457.74853212</c:v>
                </c:pt>
                <c:pt idx="3676">
                  <c:v>133801424.45795164</c:v>
                </c:pt>
                <c:pt idx="3677">
                  <c:v>133828050.15463509</c:v>
                </c:pt>
                <c:pt idx="3678">
                  <c:v>133852174.8266457</c:v>
                </c:pt>
                <c:pt idx="3679">
                  <c:v>133873799.9118486</c:v>
                </c:pt>
                <c:pt idx="3680">
                  <c:v>133896252.79925656</c:v>
                </c:pt>
                <c:pt idx="3681">
                  <c:v>133918701.68261406</c:v>
                </c:pt>
                <c:pt idx="3682">
                  <c:v>133938652.88579047</c:v>
                </c:pt>
                <c:pt idx="3683">
                  <c:v>133956938.71207149</c:v>
                </c:pt>
                <c:pt idx="3684">
                  <c:v>133976052.87374519</c:v>
                </c:pt>
                <c:pt idx="3685">
                  <c:v>133995994.99365669</c:v>
                </c:pt>
                <c:pt idx="3686">
                  <c:v>134016764.67853647</c:v>
                </c:pt>
                <c:pt idx="3687">
                  <c:v>134037530.93977891</c:v>
                </c:pt>
                <c:pt idx="3688">
                  <c:v>134057463.33107969</c:v>
                </c:pt>
                <c:pt idx="3689">
                  <c:v>134079053.1976691</c:v>
                </c:pt>
                <c:pt idx="3690">
                  <c:v>134104790.12886997</c:v>
                </c:pt>
                <c:pt idx="3691">
                  <c:v>134127201.88486703</c:v>
                </c:pt>
                <c:pt idx="3692">
                  <c:v>134142140.84233075</c:v>
                </c:pt>
                <c:pt idx="3693">
                  <c:v>134156248.23258552</c:v>
                </c:pt>
                <c:pt idx="3694">
                  <c:v>134173672.82995018</c:v>
                </c:pt>
                <c:pt idx="3695">
                  <c:v>134190265.44648035</c:v>
                </c:pt>
                <c:pt idx="3696">
                  <c:v>134206855.88031279</c:v>
                </c:pt>
                <c:pt idx="3697">
                  <c:v>134227590.85441014</c:v>
                </c:pt>
                <c:pt idx="3698">
                  <c:v>134249151.61266863</c:v>
                </c:pt>
                <c:pt idx="3699">
                  <c:v>134266563.38179541</c:v>
                </c:pt>
                <c:pt idx="3700">
                  <c:v>134279827.87909371</c:v>
                </c:pt>
                <c:pt idx="3701">
                  <c:v>134293919.87990624</c:v>
                </c:pt>
                <c:pt idx="3702">
                  <c:v>134312154.25134856</c:v>
                </c:pt>
                <c:pt idx="3703">
                  <c:v>134328728.66699141</c:v>
                </c:pt>
                <c:pt idx="3704">
                  <c:v>134344472.34631991</c:v>
                </c:pt>
                <c:pt idx="3705">
                  <c:v>134363527.85791582</c:v>
                </c:pt>
                <c:pt idx="3706">
                  <c:v>134384237.10907766</c:v>
                </c:pt>
                <c:pt idx="3707">
                  <c:v>134405771.12802592</c:v>
                </c:pt>
                <c:pt idx="3708">
                  <c:v>134425645.42550981</c:v>
                </c:pt>
                <c:pt idx="3709">
                  <c:v>134446344.49389538</c:v>
                </c:pt>
                <c:pt idx="3710">
                  <c:v>134466212.40913698</c:v>
                </c:pt>
                <c:pt idx="3711">
                  <c:v>134486904.832342</c:v>
                </c:pt>
                <c:pt idx="3712">
                  <c:v>134507593.8674486</c:v>
                </c:pt>
                <c:pt idx="3713">
                  <c:v>134522487.87568712</c:v>
                </c:pt>
                <c:pt idx="3714">
                  <c:v>134537380.1289193</c:v>
                </c:pt>
                <c:pt idx="3715">
                  <c:v>134557233.73755363</c:v>
                </c:pt>
                <c:pt idx="3716">
                  <c:v>134577084.22857738</c:v>
                </c:pt>
                <c:pt idx="3717">
                  <c:v>134593623.92391121</c:v>
                </c:pt>
                <c:pt idx="3718">
                  <c:v>134607680.96404776</c:v>
                </c:pt>
                <c:pt idx="3719">
                  <c:v>134621736.44171256</c:v>
                </c:pt>
                <c:pt idx="3720">
                  <c:v>134641576.80995941</c:v>
                </c:pt>
                <c:pt idx="3721">
                  <c:v>134664719.9733806</c:v>
                </c:pt>
                <c:pt idx="3722">
                  <c:v>134686206.26309639</c:v>
                </c:pt>
                <c:pt idx="3723">
                  <c:v>134699426.78169724</c:v>
                </c:pt>
                <c:pt idx="3724">
                  <c:v>134711819.76342165</c:v>
                </c:pt>
                <c:pt idx="3725">
                  <c:v>134730819.97832263</c:v>
                </c:pt>
                <c:pt idx="3726">
                  <c:v>134749817.34098026</c:v>
                </c:pt>
                <c:pt idx="3727">
                  <c:v>134765508.66401735</c:v>
                </c:pt>
                <c:pt idx="3728">
                  <c:v>134781198.04211968</c:v>
                </c:pt>
                <c:pt idx="3729">
                  <c:v>134801838.99861544</c:v>
                </c:pt>
                <c:pt idx="3730">
                  <c:v>134825778.29312542</c:v>
                </c:pt>
                <c:pt idx="3731">
                  <c:v>134848887.80109164</c:v>
                </c:pt>
                <c:pt idx="3732">
                  <c:v>134868692.59500483</c:v>
                </c:pt>
                <c:pt idx="3733">
                  <c:v>134885194.22471842</c:v>
                </c:pt>
                <c:pt idx="3734">
                  <c:v>134900868.78209069</c:v>
                </c:pt>
                <c:pt idx="3735">
                  <c:v>134919840.65188929</c:v>
                </c:pt>
                <c:pt idx="3736">
                  <c:v>134941283.69322819</c:v>
                </c:pt>
                <c:pt idx="3737">
                  <c:v>134965196.65174431</c:v>
                </c:pt>
                <c:pt idx="3738">
                  <c:v>134986632.02066603</c:v>
                </c:pt>
                <c:pt idx="3739">
                  <c:v>135005591.05660045</c:v>
                </c:pt>
                <c:pt idx="3740">
                  <c:v>135021250.73054928</c:v>
                </c:pt>
                <c:pt idx="3741">
                  <c:v>135038556.54120108</c:v>
                </c:pt>
                <c:pt idx="3742">
                  <c:v>135059979.51101288</c:v>
                </c:pt>
                <c:pt idx="3743">
                  <c:v>135086341.27596352</c:v>
                </c:pt>
                <c:pt idx="3744">
                  <c:v>135106109.00457919</c:v>
                </c:pt>
                <c:pt idx="3745">
                  <c:v>135120109.28208393</c:v>
                </c:pt>
                <c:pt idx="3746">
                  <c:v>135135754.82288572</c:v>
                </c:pt>
                <c:pt idx="3747">
                  <c:v>135152221.72914818</c:v>
                </c:pt>
                <c:pt idx="3748">
                  <c:v>135164570.50657561</c:v>
                </c:pt>
                <c:pt idx="3749">
                  <c:v>135180210.56641972</c:v>
                </c:pt>
                <c:pt idx="3750">
                  <c:v>135201609.63066933</c:v>
                </c:pt>
                <c:pt idx="3751">
                  <c:v>135224650.74281141</c:v>
                </c:pt>
                <c:pt idx="3752">
                  <c:v>135249333.00876358</c:v>
                </c:pt>
                <c:pt idx="3753">
                  <c:v>135274010.47735733</c:v>
                </c:pt>
                <c:pt idx="3754">
                  <c:v>135295393.73828986</c:v>
                </c:pt>
                <c:pt idx="3755">
                  <c:v>135318417.83980271</c:v>
                </c:pt>
                <c:pt idx="3756">
                  <c:v>135343903.94218531</c:v>
                </c:pt>
                <c:pt idx="3757">
                  <c:v>135366097.35011095</c:v>
                </c:pt>
                <c:pt idx="3758">
                  <c:v>135386643.34599161</c:v>
                </c:pt>
                <c:pt idx="3759">
                  <c:v>135406364.37720761</c:v>
                </c:pt>
                <c:pt idx="3760">
                  <c:v>135420331.58967602</c:v>
                </c:pt>
                <c:pt idx="3761">
                  <c:v>135437583.08629397</c:v>
                </c:pt>
                <c:pt idx="3762">
                  <c:v>135459760.14225888</c:v>
                </c:pt>
                <c:pt idx="3763">
                  <c:v>135482754.4852567</c:v>
                </c:pt>
                <c:pt idx="3764">
                  <c:v>135504923.66416031</c:v>
                </c:pt>
                <c:pt idx="3765">
                  <c:v>135528730.70051724</c:v>
                </c:pt>
                <c:pt idx="3766">
                  <c:v>135551712.57698187</c:v>
                </c:pt>
                <c:pt idx="3767">
                  <c:v>135573049.17367822</c:v>
                </c:pt>
                <c:pt idx="3768">
                  <c:v>135596023.04591808</c:v>
                </c:pt>
                <c:pt idx="3769">
                  <c:v>135619813.04153028</c:v>
                </c:pt>
                <c:pt idx="3770">
                  <c:v>135641138.22275463</c:v>
                </c:pt>
                <c:pt idx="3771">
                  <c:v>135658359.79953903</c:v>
                </c:pt>
                <c:pt idx="3772">
                  <c:v>135674759.13534129</c:v>
                </c:pt>
                <c:pt idx="3773">
                  <c:v>135691976.16458789</c:v>
                </c:pt>
                <c:pt idx="3774">
                  <c:v>135710830.23989233</c:v>
                </c:pt>
                <c:pt idx="3775">
                  <c:v>135732140.18130189</c:v>
                </c:pt>
                <c:pt idx="3776">
                  <c:v>135755904.75609267</c:v>
                </c:pt>
                <c:pt idx="3777">
                  <c:v>135777207.15751839</c:v>
                </c:pt>
                <c:pt idx="3778">
                  <c:v>135794410.34301659</c:v>
                </c:pt>
                <c:pt idx="3779">
                  <c:v>135805058.77000168</c:v>
                </c:pt>
                <c:pt idx="3780">
                  <c:v>135814068.28237548</c:v>
                </c:pt>
                <c:pt idx="3781">
                  <c:v>135822258.19538164</c:v>
                </c:pt>
                <c:pt idx="3782">
                  <c:v>135836179.8395316</c:v>
                </c:pt>
                <c:pt idx="3783">
                  <c:v>135854193.82754472</c:v>
                </c:pt>
                <c:pt idx="3784">
                  <c:v>135870567.97106418</c:v>
                </c:pt>
                <c:pt idx="3785">
                  <c:v>135882028.62005731</c:v>
                </c:pt>
                <c:pt idx="3786">
                  <c:v>135891851.21341336</c:v>
                </c:pt>
                <c:pt idx="3787">
                  <c:v>135902491.50217962</c:v>
                </c:pt>
                <c:pt idx="3788">
                  <c:v>135913949.28161862</c:v>
                </c:pt>
                <c:pt idx="3789">
                  <c:v>135926224.33133391</c:v>
                </c:pt>
                <c:pt idx="3790">
                  <c:v>135941771.03138769</c:v>
                </c:pt>
                <c:pt idx="3791">
                  <c:v>135960588.18529069</c:v>
                </c:pt>
                <c:pt idx="3792">
                  <c:v>135979402.56314734</c:v>
                </c:pt>
                <c:pt idx="3793">
                  <c:v>135997396.32800707</c:v>
                </c:pt>
                <c:pt idx="3794">
                  <c:v>136016205.27777797</c:v>
                </c:pt>
                <c:pt idx="3795">
                  <c:v>136036646.64363727</c:v>
                </c:pt>
                <c:pt idx="3796">
                  <c:v>136059537.086142</c:v>
                </c:pt>
                <c:pt idx="3797">
                  <c:v>136079971.51208538</c:v>
                </c:pt>
                <c:pt idx="3798">
                  <c:v>136101219.8449356</c:v>
                </c:pt>
                <c:pt idx="3799">
                  <c:v>136121647.59906134</c:v>
                </c:pt>
                <c:pt idx="3800">
                  <c:v>136141255.16821045</c:v>
                </c:pt>
                <c:pt idx="3801">
                  <c:v>136159226.12837198</c:v>
                </c:pt>
                <c:pt idx="3802">
                  <c:v>136175561.17038077</c:v>
                </c:pt>
                <c:pt idx="3803">
                  <c:v>136191077.52512982</c:v>
                </c:pt>
                <c:pt idx="3804">
                  <c:v>136206591.99498919</c:v>
                </c:pt>
                <c:pt idx="3805">
                  <c:v>136221288.17569029</c:v>
                </c:pt>
                <c:pt idx="3806">
                  <c:v>136238431.58317083</c:v>
                </c:pt>
                <c:pt idx="3807">
                  <c:v>136259653.56752145</c:v>
                </c:pt>
                <c:pt idx="3808">
                  <c:v>136277607.87842438</c:v>
                </c:pt>
                <c:pt idx="3809">
                  <c:v>136294743.73131365</c:v>
                </c:pt>
                <c:pt idx="3810">
                  <c:v>136315956.3662841</c:v>
                </c:pt>
                <c:pt idx="3811">
                  <c:v>136335534.13583151</c:v>
                </c:pt>
                <c:pt idx="3812">
                  <c:v>136350215.49549711</c:v>
                </c:pt>
                <c:pt idx="3813">
                  <c:v>136366526.14017108</c:v>
                </c:pt>
                <c:pt idx="3814">
                  <c:v>136386096.167557</c:v>
                </c:pt>
                <c:pt idx="3815">
                  <c:v>136404847.96701607</c:v>
                </c:pt>
                <c:pt idx="3816">
                  <c:v>136423597.01728877</c:v>
                </c:pt>
                <c:pt idx="3817">
                  <c:v>136443158.31379908</c:v>
                </c:pt>
                <c:pt idx="3818">
                  <c:v>136465161.1973305</c:v>
                </c:pt>
                <c:pt idx="3819">
                  <c:v>136483901.41003075</c:v>
                </c:pt>
                <c:pt idx="3820">
                  <c:v>136499380.38525081</c:v>
                </c:pt>
                <c:pt idx="3821">
                  <c:v>136513228.40765327</c:v>
                </c:pt>
                <c:pt idx="3822">
                  <c:v>136526260.47174358</c:v>
                </c:pt>
                <c:pt idx="3823">
                  <c:v>136540105.58596468</c:v>
                </c:pt>
                <c:pt idx="3824">
                  <c:v>136556392.03847066</c:v>
                </c:pt>
                <c:pt idx="3825">
                  <c:v>136574304.74319822</c:v>
                </c:pt>
                <c:pt idx="3826">
                  <c:v>136588144.66219363</c:v>
                </c:pt>
                <c:pt idx="3827">
                  <c:v>136600355.11312389</c:v>
                </c:pt>
                <c:pt idx="3828">
                  <c:v>136616633.90323448</c:v>
                </c:pt>
                <c:pt idx="3829">
                  <c:v>136637793.23704928</c:v>
                </c:pt>
                <c:pt idx="3830">
                  <c:v>136661389.90898862</c:v>
                </c:pt>
                <c:pt idx="3831">
                  <c:v>136684168.77855563</c:v>
                </c:pt>
                <c:pt idx="3832">
                  <c:v>136704503.63284397</c:v>
                </c:pt>
                <c:pt idx="3833">
                  <c:v>136719955.96386319</c:v>
                </c:pt>
                <c:pt idx="3834">
                  <c:v>136730527.53780803</c:v>
                </c:pt>
                <c:pt idx="3835">
                  <c:v>136742724.42412731</c:v>
                </c:pt>
                <c:pt idx="3836">
                  <c:v>136759798.11502877</c:v>
                </c:pt>
                <c:pt idx="3837">
                  <c:v>136780120.97241184</c:v>
                </c:pt>
                <c:pt idx="3838">
                  <c:v>136800440.6081906</c:v>
                </c:pt>
                <c:pt idx="3839">
                  <c:v>136815068.75193468</c:v>
                </c:pt>
                <c:pt idx="3840">
                  <c:v>136828882.68870127</c:v>
                </c:pt>
                <c:pt idx="3841">
                  <c:v>136847569.76406258</c:v>
                </c:pt>
                <c:pt idx="3842">
                  <c:v>136871127.84794968</c:v>
                </c:pt>
                <c:pt idx="3843">
                  <c:v>136897930.06016368</c:v>
                </c:pt>
                <c:pt idx="3844">
                  <c:v>136927162.45167279</c:v>
                </c:pt>
                <c:pt idx="3845">
                  <c:v>136953952.96074259</c:v>
                </c:pt>
                <c:pt idx="3846">
                  <c:v>136974245.07783091</c:v>
                </c:pt>
                <c:pt idx="3847">
                  <c:v>136994533.98690546</c:v>
                </c:pt>
                <c:pt idx="3848">
                  <c:v>137016442.40709659</c:v>
                </c:pt>
                <c:pt idx="3849">
                  <c:v>137037535.87102768</c:v>
                </c:pt>
                <c:pt idx="3850">
                  <c:v>137059436.95457327</c:v>
                </c:pt>
                <c:pt idx="3851">
                  <c:v>137080523.35688844</c:v>
                </c:pt>
                <c:pt idx="3852">
                  <c:v>137099173.82706514</c:v>
                </c:pt>
                <c:pt idx="3853">
                  <c:v>137115389.42605573</c:v>
                </c:pt>
                <c:pt idx="3854">
                  <c:v>137130792.34920344</c:v>
                </c:pt>
                <c:pt idx="3855">
                  <c:v>137147003.95753202</c:v>
                </c:pt>
                <c:pt idx="3856">
                  <c:v>137165644.77849132</c:v>
                </c:pt>
                <c:pt idx="3857">
                  <c:v>137186713.75491011</c:v>
                </c:pt>
                <c:pt idx="3858">
                  <c:v>137210209.69258252</c:v>
                </c:pt>
                <c:pt idx="3859">
                  <c:v>137230461.36425945</c:v>
                </c:pt>
                <c:pt idx="3860">
                  <c:v>137243420.75983036</c:v>
                </c:pt>
                <c:pt idx="3861">
                  <c:v>137253949.30682313</c:v>
                </c:pt>
                <c:pt idx="3862">
                  <c:v>137266906.33493072</c:v>
                </c:pt>
                <c:pt idx="3863">
                  <c:v>137282291.10999838</c:v>
                </c:pt>
                <c:pt idx="3864">
                  <c:v>137298483.62163961</c:v>
                </c:pt>
                <c:pt idx="3865">
                  <c:v>137316293.02976167</c:v>
                </c:pt>
                <c:pt idx="3866">
                  <c:v>137334099.97199738</c:v>
                </c:pt>
                <c:pt idx="3867">
                  <c:v>137351095.20833856</c:v>
                </c:pt>
                <c:pt idx="3868">
                  <c:v>137366469.91615549</c:v>
                </c:pt>
                <c:pt idx="3869">
                  <c:v>137381842.78674906</c:v>
                </c:pt>
                <c:pt idx="3870">
                  <c:v>137398022.77165675</c:v>
                </c:pt>
                <c:pt idx="3871">
                  <c:v>137415818.40545395</c:v>
                </c:pt>
                <c:pt idx="3872">
                  <c:v>137435229.01790798</c:v>
                </c:pt>
                <c:pt idx="3873">
                  <c:v>137457871.03306478</c:v>
                </c:pt>
                <c:pt idx="3874">
                  <c:v>137478892.19579908</c:v>
                </c:pt>
                <c:pt idx="3875">
                  <c:v>137497484.97889218</c:v>
                </c:pt>
                <c:pt idx="3876">
                  <c:v>137512033.979954</c:v>
                </c:pt>
                <c:pt idx="3877">
                  <c:v>137526581.33729333</c:v>
                </c:pt>
                <c:pt idx="3878">
                  <c:v>137543551.17739648</c:v>
                </c:pt>
                <c:pt idx="3879">
                  <c:v>137563750.45295563</c:v>
                </c:pt>
                <c:pt idx="3880">
                  <c:v>137585562.11318997</c:v>
                </c:pt>
                <c:pt idx="3881">
                  <c:v>137606562.44425398</c:v>
                </c:pt>
                <c:pt idx="3882">
                  <c:v>137629174.35793898</c:v>
                </c:pt>
                <c:pt idx="3883">
                  <c:v>137650167.58251911</c:v>
                </c:pt>
                <c:pt idx="3884">
                  <c:v>137667121.15230131</c:v>
                </c:pt>
                <c:pt idx="3885">
                  <c:v>137686493.93032283</c:v>
                </c:pt>
                <c:pt idx="3886">
                  <c:v>137711512.79350498</c:v>
                </c:pt>
                <c:pt idx="3887">
                  <c:v>137737333.62506422</c:v>
                </c:pt>
                <c:pt idx="3888">
                  <c:v>137763149.28693616</c:v>
                </c:pt>
                <c:pt idx="3889">
                  <c:v>137788153.28221691</c:v>
                </c:pt>
                <c:pt idx="3890">
                  <c:v>137812346.08265695</c:v>
                </c:pt>
                <c:pt idx="3891">
                  <c:v>137834921.93693376</c:v>
                </c:pt>
                <c:pt idx="3892">
                  <c:v>137855075.61203083</c:v>
                </c:pt>
                <c:pt idx="3893">
                  <c:v>137872002.26682279</c:v>
                </c:pt>
                <c:pt idx="3894">
                  <c:v>137892956.0019322</c:v>
                </c:pt>
                <c:pt idx="3895">
                  <c:v>137913906.33570912</c:v>
                </c:pt>
                <c:pt idx="3896">
                  <c:v>137929214.0449039</c:v>
                </c:pt>
                <c:pt idx="3897">
                  <c:v>137940492.24816033</c:v>
                </c:pt>
                <c:pt idx="3898">
                  <c:v>137948547.50444889</c:v>
                </c:pt>
                <c:pt idx="3899">
                  <c:v>137962240.2868306</c:v>
                </c:pt>
                <c:pt idx="3900">
                  <c:v>137978347.58371541</c:v>
                </c:pt>
                <c:pt idx="3901">
                  <c:v>137989621.49619031</c:v>
                </c:pt>
                <c:pt idx="3902">
                  <c:v>137998478.87987101</c:v>
                </c:pt>
                <c:pt idx="3903">
                  <c:v>138012971.47024634</c:v>
                </c:pt>
                <c:pt idx="3904">
                  <c:v>138030682.42816138</c:v>
                </c:pt>
                <c:pt idx="3905">
                  <c:v>138049195.83353993</c:v>
                </c:pt>
                <c:pt idx="3906">
                  <c:v>138073339.76715261</c:v>
                </c:pt>
                <c:pt idx="3907">
                  <c:v>138098283.75974652</c:v>
                </c:pt>
                <c:pt idx="3908">
                  <c:v>138116787.48204896</c:v>
                </c:pt>
                <c:pt idx="3909">
                  <c:v>138132875.52218398</c:v>
                </c:pt>
                <c:pt idx="3910">
                  <c:v>138152178.52747717</c:v>
                </c:pt>
                <c:pt idx="3911">
                  <c:v>138177107.31069914</c:v>
                </c:pt>
                <c:pt idx="3912">
                  <c:v>138202031.28817633</c:v>
                </c:pt>
                <c:pt idx="3913">
                  <c:v>138222931.56559739</c:v>
                </c:pt>
                <c:pt idx="3914">
                  <c:v>138242221.13183498</c:v>
                </c:pt>
                <c:pt idx="3915">
                  <c:v>138261507.82166931</c:v>
                </c:pt>
                <c:pt idx="3916">
                  <c:v>138282398.49110204</c:v>
                </c:pt>
                <c:pt idx="3917">
                  <c:v>138301679.1922693</c:v>
                </c:pt>
                <c:pt idx="3918">
                  <c:v>138319350.64470628</c:v>
                </c:pt>
                <c:pt idx="3919">
                  <c:v>138338625.84087771</c:v>
                </c:pt>
                <c:pt idx="3920">
                  <c:v>138356292.24907735</c:v>
                </c:pt>
                <c:pt idx="3921">
                  <c:v>138369941.91309232</c:v>
                </c:pt>
                <c:pt idx="3922">
                  <c:v>138380378.92032892</c:v>
                </c:pt>
                <c:pt idx="3923">
                  <c:v>138393223.31261063</c:v>
                </c:pt>
                <c:pt idx="3924">
                  <c:v>138414895.33531231</c:v>
                </c:pt>
                <c:pt idx="3925">
                  <c:v>138440575.99909127</c:v>
                </c:pt>
                <c:pt idx="3926">
                  <c:v>138465449.28649494</c:v>
                </c:pt>
                <c:pt idx="3927">
                  <c:v>138485504.91026375</c:v>
                </c:pt>
                <c:pt idx="3928">
                  <c:v>138500745.10777929</c:v>
                </c:pt>
                <c:pt idx="3929">
                  <c:v>138517587.45090836</c:v>
                </c:pt>
                <c:pt idx="3930">
                  <c:v>138541644.1436612</c:v>
                </c:pt>
                <c:pt idx="3931">
                  <c:v>138565696.37092936</c:v>
                </c:pt>
                <c:pt idx="3932">
                  <c:v>138587339.55939031</c:v>
                </c:pt>
                <c:pt idx="3933">
                  <c:v>138608177.73304135</c:v>
                </c:pt>
                <c:pt idx="3934">
                  <c:v>138627409.99749196</c:v>
                </c:pt>
                <c:pt idx="3935">
                  <c:v>138642633.51702562</c:v>
                </c:pt>
                <c:pt idx="3936">
                  <c:v>138658656.34359628</c:v>
                </c:pt>
                <c:pt idx="3937">
                  <c:v>138678682.0929774</c:v>
                </c:pt>
                <c:pt idx="3938">
                  <c:v>138700306.42952141</c:v>
                </c:pt>
                <c:pt idx="3939">
                  <c:v>138721126.45776045</c:v>
                </c:pt>
                <c:pt idx="3940">
                  <c:v>138741943.1448456</c:v>
                </c:pt>
                <c:pt idx="3941">
                  <c:v>138761956.04064348</c:v>
                </c:pt>
                <c:pt idx="3942">
                  <c:v>138780365.17885908</c:v>
                </c:pt>
                <c:pt idx="3943">
                  <c:v>138801172.3646799</c:v>
                </c:pt>
                <c:pt idx="3944">
                  <c:v>138821976.21508643</c:v>
                </c:pt>
                <c:pt idx="3945">
                  <c:v>138842776.73157048</c:v>
                </c:pt>
                <c:pt idx="3946">
                  <c:v>138863573.91561991</c:v>
                </c:pt>
                <c:pt idx="3947">
                  <c:v>138881168.93114623</c:v>
                </c:pt>
                <c:pt idx="3948">
                  <c:v>138897162.3310419</c:v>
                </c:pt>
                <c:pt idx="3949">
                  <c:v>138917950.80652454</c:v>
                </c:pt>
                <c:pt idx="3950">
                  <c:v>138941134.02727601</c:v>
                </c:pt>
                <c:pt idx="3951">
                  <c:v>138961116.24184358</c:v>
                </c:pt>
                <c:pt idx="3952">
                  <c:v>138978698.0484626</c:v>
                </c:pt>
                <c:pt idx="3953">
                  <c:v>138997076.48446867</c:v>
                </c:pt>
                <c:pt idx="3954">
                  <c:v>139012256.71026734</c:v>
                </c:pt>
                <c:pt idx="3955">
                  <c:v>139024239.84653357</c:v>
                </c:pt>
                <c:pt idx="3956">
                  <c:v>139038618.15166548</c:v>
                </c:pt>
                <c:pt idx="3957">
                  <c:v>139052994.86629373</c:v>
                </c:pt>
                <c:pt idx="3958">
                  <c:v>139068967.1288473</c:v>
                </c:pt>
                <c:pt idx="3959">
                  <c:v>139088131.25372428</c:v>
                </c:pt>
                <c:pt idx="3960">
                  <c:v>139105695.88686642</c:v>
                </c:pt>
                <c:pt idx="3961">
                  <c:v>139120065.18561795</c:v>
                </c:pt>
                <c:pt idx="3962">
                  <c:v>139136029.21098843</c:v>
                </c:pt>
                <c:pt idx="3963">
                  <c:v>139158375.55471519</c:v>
                </c:pt>
                <c:pt idx="3964">
                  <c:v>139181515.93531117</c:v>
                </c:pt>
                <c:pt idx="3965">
                  <c:v>139199865.72427234</c:v>
                </c:pt>
                <c:pt idx="3966">
                  <c:v>139215022.29362375</c:v>
                </c:pt>
                <c:pt idx="3967">
                  <c:v>139230974.66989011</c:v>
                </c:pt>
                <c:pt idx="3968">
                  <c:v>139246127.61604282</c:v>
                </c:pt>
                <c:pt idx="3969">
                  <c:v>139258886.62331516</c:v>
                </c:pt>
                <c:pt idx="3970">
                  <c:v>139273239.01144308</c:v>
                </c:pt>
                <c:pt idx="3971">
                  <c:v>139291575.87114561</c:v>
                </c:pt>
                <c:pt idx="3972">
                  <c:v>139310707.23194158</c:v>
                </c:pt>
                <c:pt idx="3973">
                  <c:v>139329038.81481493</c:v>
                </c:pt>
                <c:pt idx="3974">
                  <c:v>139342586.58688098</c:v>
                </c:pt>
                <c:pt idx="3975">
                  <c:v>139356929.75043601</c:v>
                </c:pt>
                <c:pt idx="3976">
                  <c:v>139374458.13845035</c:v>
                </c:pt>
                <c:pt idx="3977">
                  <c:v>139393577.32598773</c:v>
                </c:pt>
                <c:pt idx="3978">
                  <c:v>139413490.16238528</c:v>
                </c:pt>
                <c:pt idx="3979">
                  <c:v>139430214.59283441</c:v>
                </c:pt>
                <c:pt idx="3980">
                  <c:v>139446140.62595341</c:v>
                </c:pt>
                <c:pt idx="3981">
                  <c:v>139464453.1576879</c:v>
                </c:pt>
                <c:pt idx="3982">
                  <c:v>139485151.18194199</c:v>
                </c:pt>
                <c:pt idx="3983">
                  <c:v>139507437.68608171</c:v>
                </c:pt>
                <c:pt idx="3984">
                  <c:v>139528128.88535041</c:v>
                </c:pt>
                <c:pt idx="3985">
                  <c:v>139547225.53919598</c:v>
                </c:pt>
                <c:pt idx="3986">
                  <c:v>139566319.39609405</c:v>
                </c:pt>
                <c:pt idx="3987">
                  <c:v>139585410.4571839</c:v>
                </c:pt>
                <c:pt idx="3988">
                  <c:v>139602908.14145151</c:v>
                </c:pt>
                <c:pt idx="3989">
                  <c:v>139622789.02422327</c:v>
                </c:pt>
                <c:pt idx="3990">
                  <c:v>139646642.08407813</c:v>
                </c:pt>
                <c:pt idx="3991">
                  <c:v>139671285.66452157</c:v>
                </c:pt>
                <c:pt idx="3992">
                  <c:v>139692745.63600698</c:v>
                </c:pt>
                <c:pt idx="3993">
                  <c:v>139711023.56896555</c:v>
                </c:pt>
                <c:pt idx="3994">
                  <c:v>139724531.70023268</c:v>
                </c:pt>
                <c:pt idx="3995">
                  <c:v>139737243.95844543</c:v>
                </c:pt>
                <c:pt idx="3996">
                  <c:v>139751543.76908883</c:v>
                </c:pt>
                <c:pt idx="3997">
                  <c:v>139769019.18822208</c:v>
                </c:pt>
                <c:pt idx="3998">
                  <c:v>139789668.94064307</c:v>
                </c:pt>
                <c:pt idx="3999">
                  <c:v>139809521.39219967</c:v>
                </c:pt>
                <c:pt idx="4000">
                  <c:v>139824607.23691741</c:v>
                </c:pt>
                <c:pt idx="4001">
                  <c:v>139838103.62085661</c:v>
                </c:pt>
                <c:pt idx="4002">
                  <c:v>139853979.93410859</c:v>
                </c:pt>
                <c:pt idx="4003">
                  <c:v>139871441.64996538</c:v>
                </c:pt>
                <c:pt idx="4004">
                  <c:v>139892868.74772647</c:v>
                </c:pt>
                <c:pt idx="4005">
                  <c:v>139916672.51298824</c:v>
                </c:pt>
                <c:pt idx="4006">
                  <c:v>139934125.85167536</c:v>
                </c:pt>
                <c:pt idx="4007">
                  <c:v>139945231.30808905</c:v>
                </c:pt>
                <c:pt idx="4008">
                  <c:v>139955542.67262268</c:v>
                </c:pt>
                <c:pt idx="4009">
                  <c:v>139967439.39006624</c:v>
                </c:pt>
                <c:pt idx="4010">
                  <c:v>139984885.95038348</c:v>
                </c:pt>
                <c:pt idx="4011">
                  <c:v>140005501.61077628</c:v>
                </c:pt>
                <c:pt idx="4012">
                  <c:v>140024528.56596181</c:v>
                </c:pt>
                <c:pt idx="4013">
                  <c:v>140041967.50936788</c:v>
                </c:pt>
                <c:pt idx="4014">
                  <c:v>140058611.60413045</c:v>
                </c:pt>
                <c:pt idx="4015">
                  <c:v>140075253.58070806</c:v>
                </c:pt>
                <c:pt idx="4016">
                  <c:v>140092685.76129383</c:v>
                </c:pt>
                <c:pt idx="4017">
                  <c:v>140113284.43433991</c:v>
                </c:pt>
                <c:pt idx="4018">
                  <c:v>140134671.93141171</c:v>
                </c:pt>
                <c:pt idx="4019">
                  <c:v>140156055.93265867</c:v>
                </c:pt>
                <c:pt idx="4020">
                  <c:v>140176644.63133398</c:v>
                </c:pt>
                <c:pt idx="4021">
                  <c:v>140191688.17055586</c:v>
                </c:pt>
                <c:pt idx="4022">
                  <c:v>140208313.22863057</c:v>
                </c:pt>
                <c:pt idx="4023">
                  <c:v>140228893.70856354</c:v>
                </c:pt>
                <c:pt idx="4024">
                  <c:v>140251053.68433687</c:v>
                </c:pt>
                <c:pt idx="4025">
                  <c:v>140268462.46285149</c:v>
                </c:pt>
                <c:pt idx="4026">
                  <c:v>140281913.11560169</c:v>
                </c:pt>
                <c:pt idx="4027">
                  <c:v>140294571.29145768</c:v>
                </c:pt>
                <c:pt idx="4028">
                  <c:v>140312765.2759122</c:v>
                </c:pt>
                <c:pt idx="4029">
                  <c:v>140332538.47965711</c:v>
                </c:pt>
                <c:pt idx="4030">
                  <c:v>140353099.44558769</c:v>
                </c:pt>
                <c:pt idx="4031">
                  <c:v>140376029.02413973</c:v>
                </c:pt>
                <c:pt idx="4032">
                  <c:v>140398164.12042829</c:v>
                </c:pt>
                <c:pt idx="4033">
                  <c:v>140415553.35898858</c:v>
                </c:pt>
                <c:pt idx="4034">
                  <c:v>140427408.33516148</c:v>
                </c:pt>
                <c:pt idx="4035">
                  <c:v>140441632.89120242</c:v>
                </c:pt>
                <c:pt idx="4036">
                  <c:v>140462966.83116755</c:v>
                </c:pt>
                <c:pt idx="4037">
                  <c:v>140485877.19625941</c:v>
                </c:pt>
                <c:pt idx="4038">
                  <c:v>140504834.4711428</c:v>
                </c:pt>
                <c:pt idx="4039">
                  <c:v>140520630.10673511</c:v>
                </c:pt>
                <c:pt idx="4040">
                  <c:v>140535634.19836456</c:v>
                </c:pt>
                <c:pt idx="4041">
                  <c:v>140551426.12470961</c:v>
                </c:pt>
                <c:pt idx="4042">
                  <c:v>140568795.04778305</c:v>
                </c:pt>
                <c:pt idx="4043">
                  <c:v>140590897.62404701</c:v>
                </c:pt>
                <c:pt idx="4044">
                  <c:v>140616942.30907634</c:v>
                </c:pt>
                <c:pt idx="4045">
                  <c:v>140639825.79539233</c:v>
                </c:pt>
                <c:pt idx="4046">
                  <c:v>140660338.63234958</c:v>
                </c:pt>
                <c:pt idx="4047">
                  <c:v>140680059.49091461</c:v>
                </c:pt>
                <c:pt idx="4048">
                  <c:v>140696622.72256705</c:v>
                </c:pt>
                <c:pt idx="4049">
                  <c:v>140708452.32288554</c:v>
                </c:pt>
                <c:pt idx="4050">
                  <c:v>140724223.46530268</c:v>
                </c:pt>
                <c:pt idx="4051">
                  <c:v>140744723.11858326</c:v>
                </c:pt>
                <c:pt idx="4052">
                  <c:v>140765219.57191288</c:v>
                </c:pt>
                <c:pt idx="4053">
                  <c:v>140785712.82668012</c:v>
                </c:pt>
                <c:pt idx="4054">
                  <c:v>140806990.89958099</c:v>
                </c:pt>
                <c:pt idx="4055">
                  <c:v>140825901.84893262</c:v>
                </c:pt>
                <c:pt idx="4056">
                  <c:v>140847173.41348428</c:v>
                </c:pt>
                <c:pt idx="4057">
                  <c:v>140872379.69789538</c:v>
                </c:pt>
                <c:pt idx="4058">
                  <c:v>140895218.71745828</c:v>
                </c:pt>
                <c:pt idx="4059">
                  <c:v>140913329.60081547</c:v>
                </c:pt>
                <c:pt idx="4060">
                  <c:v>140930650.7196393</c:v>
                </c:pt>
                <c:pt idx="4061">
                  <c:v>140948756.72201771</c:v>
                </c:pt>
                <c:pt idx="4062">
                  <c:v>140966860.23108593</c:v>
                </c:pt>
                <c:pt idx="4063">
                  <c:v>140984961.24779904</c:v>
                </c:pt>
                <c:pt idx="4064">
                  <c:v>141005420.26669949</c:v>
                </c:pt>
                <c:pt idx="4065">
                  <c:v>141023515.97679314</c:v>
                </c:pt>
                <c:pt idx="4066">
                  <c:v>141036889.46683607</c:v>
                </c:pt>
                <c:pt idx="4067">
                  <c:v>141048688.47602242</c:v>
                </c:pt>
                <c:pt idx="4068">
                  <c:v>141058913.42797431</c:v>
                </c:pt>
                <c:pt idx="4069">
                  <c:v>141071496.89331084</c:v>
                </c:pt>
                <c:pt idx="4070">
                  <c:v>141091156.14873967</c:v>
                </c:pt>
                <c:pt idx="4071">
                  <c:v>141111598.65891391</c:v>
                </c:pt>
                <c:pt idx="4072">
                  <c:v>141127321.50602511</c:v>
                </c:pt>
                <c:pt idx="4073">
                  <c:v>141142256.47109222</c:v>
                </c:pt>
                <c:pt idx="4074">
                  <c:v>141161905.15929854</c:v>
                </c:pt>
                <c:pt idx="4075">
                  <c:v>141180765.14103028</c:v>
                </c:pt>
                <c:pt idx="4076">
                  <c:v>141197265.40889397</c:v>
                </c:pt>
                <c:pt idx="4077">
                  <c:v>141214549.18612343</c:v>
                </c:pt>
                <c:pt idx="4078">
                  <c:v>141227903.27843228</c:v>
                </c:pt>
                <c:pt idx="4079">
                  <c:v>141239685.17651963</c:v>
                </c:pt>
                <c:pt idx="4080">
                  <c:v>141251466.02062631</c:v>
                </c:pt>
                <c:pt idx="4081">
                  <c:v>141265601.64266908</c:v>
                </c:pt>
                <c:pt idx="4082">
                  <c:v>141284446.77917904</c:v>
                </c:pt>
                <c:pt idx="4083">
                  <c:v>141304859.30180815</c:v>
                </c:pt>
                <c:pt idx="4084">
                  <c:v>141321344.03070012</c:v>
                </c:pt>
                <c:pt idx="4085">
                  <c:v>141339396.36759511</c:v>
                </c:pt>
                <c:pt idx="4086">
                  <c:v>141360585.08611667</c:v>
                </c:pt>
                <c:pt idx="4087">
                  <c:v>141382554.97424704</c:v>
                </c:pt>
                <c:pt idx="4088">
                  <c:v>141400598.92888772</c:v>
                </c:pt>
                <c:pt idx="4089">
                  <c:v>141414718.56197733</c:v>
                </c:pt>
                <c:pt idx="4090">
                  <c:v>141428836.68293071</c:v>
                </c:pt>
                <c:pt idx="4091">
                  <c:v>141444521.71104324</c:v>
                </c:pt>
                <c:pt idx="4092">
                  <c:v>141464125.37266833</c:v>
                </c:pt>
                <c:pt idx="4093">
                  <c:v>141485294.05437469</c:v>
                </c:pt>
                <c:pt idx="4094">
                  <c:v>141504107.80827749</c:v>
                </c:pt>
                <c:pt idx="4095">
                  <c:v>141518216.36280861</c:v>
                </c:pt>
                <c:pt idx="4096">
                  <c:v>141528404.93601963</c:v>
                </c:pt>
                <c:pt idx="4097">
                  <c:v>141538592.72238061</c:v>
                </c:pt>
                <c:pt idx="4098">
                  <c:v>141555048.25400111</c:v>
                </c:pt>
                <c:pt idx="4099">
                  <c:v>141580902.80072668</c:v>
                </c:pt>
                <c:pt idx="4100">
                  <c:v>141606752.28276399</c:v>
                </c:pt>
                <c:pt idx="4101">
                  <c:v>141627898.09377828</c:v>
                </c:pt>
                <c:pt idx="4102">
                  <c:v>141639644.30292431</c:v>
                </c:pt>
                <c:pt idx="4103">
                  <c:v>141646691.52673346</c:v>
                </c:pt>
                <c:pt idx="4104">
                  <c:v>141657653.1271635</c:v>
                </c:pt>
                <c:pt idx="4105">
                  <c:v>141673310.97769371</c:v>
                </c:pt>
                <c:pt idx="4106">
                  <c:v>141692880.67995554</c:v>
                </c:pt>
                <c:pt idx="4107">
                  <c:v>141715577.90168181</c:v>
                </c:pt>
                <c:pt idx="4108">
                  <c:v>141736706.29170692</c:v>
                </c:pt>
                <c:pt idx="4109">
                  <c:v>141754701.88438243</c:v>
                </c:pt>
                <c:pt idx="4110">
                  <c:v>141770348.23327884</c:v>
                </c:pt>
                <c:pt idx="4111">
                  <c:v>141788339.24389488</c:v>
                </c:pt>
                <c:pt idx="4112">
                  <c:v>141810238.03768384</c:v>
                </c:pt>
                <c:pt idx="4113">
                  <c:v>141829787.46578905</c:v>
                </c:pt>
                <c:pt idx="4114">
                  <c:v>141846206.75076231</c:v>
                </c:pt>
                <c:pt idx="4115">
                  <c:v>141861060.53683782</c:v>
                </c:pt>
                <c:pt idx="4116">
                  <c:v>141874349.35169861</c:v>
                </c:pt>
                <c:pt idx="4117">
                  <c:v>141888418.40558469</c:v>
                </c:pt>
                <c:pt idx="4118">
                  <c:v>141908737.72934338</c:v>
                </c:pt>
                <c:pt idx="4119">
                  <c:v>141932960.53476438</c:v>
                </c:pt>
                <c:pt idx="4120">
                  <c:v>141955616.56219006</c:v>
                </c:pt>
                <c:pt idx="4121">
                  <c:v>141973582.37625208</c:v>
                </c:pt>
                <c:pt idx="4122">
                  <c:v>141990764.78475791</c:v>
                </c:pt>
                <c:pt idx="4123">
                  <c:v>142011068.39043203</c:v>
                </c:pt>
                <c:pt idx="4124">
                  <c:v>142032149.60637996</c:v>
                </c:pt>
                <c:pt idx="4125">
                  <c:v>142051666.25629714</c:v>
                </c:pt>
                <c:pt idx="4126">
                  <c:v>142071180.02811798</c:v>
                </c:pt>
                <c:pt idx="4127">
                  <c:v>142089910.54244781</c:v>
                </c:pt>
                <c:pt idx="4128">
                  <c:v>142106297.56835636</c:v>
                </c:pt>
                <c:pt idx="4129">
                  <c:v>142121902.37382081</c:v>
                </c:pt>
                <c:pt idx="4130">
                  <c:v>142138285.44005731</c:v>
                </c:pt>
                <c:pt idx="4131">
                  <c:v>142154666.47919768</c:v>
                </c:pt>
                <c:pt idx="4132">
                  <c:v>142172605.29225478</c:v>
                </c:pt>
                <c:pt idx="4133">
                  <c:v>142189761.88323233</c:v>
                </c:pt>
                <c:pt idx="4134">
                  <c:v>142203797.44100958</c:v>
                </c:pt>
                <c:pt idx="4135">
                  <c:v>142217051.87996295</c:v>
                </c:pt>
                <c:pt idx="4136">
                  <c:v>142231084.54626855</c:v>
                </c:pt>
                <c:pt idx="4137">
                  <c:v>142246674.65443164</c:v>
                </c:pt>
                <c:pt idx="4138">
                  <c:v>142266939.05261537</c:v>
                </c:pt>
                <c:pt idx="4139">
                  <c:v>142291096.40041691</c:v>
                </c:pt>
                <c:pt idx="4140">
                  <c:v>142316028.39899099</c:v>
                </c:pt>
                <c:pt idx="4141">
                  <c:v>142341734.61104697</c:v>
                </c:pt>
                <c:pt idx="4142">
                  <c:v>142364320.80377984</c:v>
                </c:pt>
                <c:pt idx="4143">
                  <c:v>142382231.25526628</c:v>
                </c:pt>
                <c:pt idx="4144">
                  <c:v>142400139.28756198</c:v>
                </c:pt>
                <c:pt idx="4145">
                  <c:v>142422715.53371495</c:v>
                </c:pt>
                <c:pt idx="4146">
                  <c:v>142446066.22733808</c:v>
                </c:pt>
                <c:pt idx="4147">
                  <c:v>142466300.17027488</c:v>
                </c:pt>
                <c:pt idx="4148">
                  <c:v>142484974.916976</c:v>
                </c:pt>
                <c:pt idx="4149">
                  <c:v>142504424.98310992</c:v>
                </c:pt>
                <c:pt idx="4150">
                  <c:v>142522316.52600363</c:v>
                </c:pt>
                <c:pt idx="4151">
                  <c:v>142536316.92045864</c:v>
                </c:pt>
                <c:pt idx="4152">
                  <c:v>142555759.46270543</c:v>
                </c:pt>
                <c:pt idx="4153">
                  <c:v>142578309.24400568</c:v>
                </c:pt>
                <c:pt idx="4154">
                  <c:v>142592303.73335594</c:v>
                </c:pt>
                <c:pt idx="4155">
                  <c:v>142600077.81220379</c:v>
                </c:pt>
                <c:pt idx="4156">
                  <c:v>142608628.77314481</c:v>
                </c:pt>
                <c:pt idx="4157">
                  <c:v>142620288.28690135</c:v>
                </c:pt>
                <c:pt idx="4158">
                  <c:v>142631946.77681533</c:v>
                </c:pt>
                <c:pt idx="4159">
                  <c:v>142645158.49465513</c:v>
                </c:pt>
                <c:pt idx="4160">
                  <c:v>142660700.00936463</c:v>
                </c:pt>
                <c:pt idx="4161">
                  <c:v>142678570.50304058</c:v>
                </c:pt>
                <c:pt idx="4162">
                  <c:v>142696438.59248164</c:v>
                </c:pt>
                <c:pt idx="4163">
                  <c:v>142712750.83604768</c:v>
                </c:pt>
                <c:pt idx="4164">
                  <c:v>142731390.94768658</c:v>
                </c:pt>
                <c:pt idx="4165">
                  <c:v>142749251.9342044</c:v>
                </c:pt>
                <c:pt idx="4166">
                  <c:v>142762451.98991072</c:v>
                </c:pt>
                <c:pt idx="4167">
                  <c:v>142773321.63949713</c:v>
                </c:pt>
                <c:pt idx="4168">
                  <c:v>142790400.7212888</c:v>
                </c:pt>
                <c:pt idx="4169">
                  <c:v>142811358.41324785</c:v>
                </c:pt>
                <c:pt idx="4170">
                  <c:v>142829984.69897023</c:v>
                </c:pt>
                <c:pt idx="4171">
                  <c:v>142850160.23036835</c:v>
                </c:pt>
                <c:pt idx="4172">
                  <c:v>142873435.88573039</c:v>
                </c:pt>
                <c:pt idx="4173">
                  <c:v>142895931.81355408</c:v>
                </c:pt>
                <c:pt idx="4174">
                  <c:v>142916097.34152001</c:v>
                </c:pt>
                <c:pt idx="4175">
                  <c:v>142932382.65148667</c:v>
                </c:pt>
                <c:pt idx="4176">
                  <c:v>142945564.53738856</c:v>
                </c:pt>
                <c:pt idx="4177">
                  <c:v>142958745.1171279</c:v>
                </c:pt>
                <c:pt idx="4178">
                  <c:v>142971924.39106384</c:v>
                </c:pt>
                <c:pt idx="4179">
                  <c:v>142988202.86834428</c:v>
                </c:pt>
                <c:pt idx="4180">
                  <c:v>143006804.40400839</c:v>
                </c:pt>
                <c:pt idx="4181">
                  <c:v>143029277.79082295</c:v>
                </c:pt>
                <c:pt idx="4182">
                  <c:v>143049423.11859521</c:v>
                </c:pt>
                <c:pt idx="4183">
                  <c:v>143065692.11922082</c:v>
                </c:pt>
                <c:pt idx="4184">
                  <c:v>143082733.70175505</c:v>
                </c:pt>
                <c:pt idx="4185">
                  <c:v>143104419.83404177</c:v>
                </c:pt>
                <c:pt idx="4186">
                  <c:v>143127651.05677861</c:v>
                </c:pt>
                <c:pt idx="4187">
                  <c:v>143148555.69253954</c:v>
                </c:pt>
                <c:pt idx="4188">
                  <c:v>143164038.49260211</c:v>
                </c:pt>
                <c:pt idx="4189">
                  <c:v>143178745.48575395</c:v>
                </c:pt>
                <c:pt idx="4190">
                  <c:v>143198094.31889224</c:v>
                </c:pt>
                <c:pt idx="4191">
                  <c:v>143221309.20967278</c:v>
                </c:pt>
                <c:pt idx="4192">
                  <c:v>143242199.15342775</c:v>
                </c:pt>
                <c:pt idx="4193">
                  <c:v>143258444.6235528</c:v>
                </c:pt>
                <c:pt idx="4194">
                  <c:v>143275461.56363434</c:v>
                </c:pt>
                <c:pt idx="4195">
                  <c:v>143294023.02057514</c:v>
                </c:pt>
                <c:pt idx="4196">
                  <c:v>143314901.57046121</c:v>
                </c:pt>
                <c:pt idx="4197">
                  <c:v>143333457.53664371</c:v>
                </c:pt>
                <c:pt idx="4198">
                  <c:v>143350464.9037843</c:v>
                </c:pt>
                <c:pt idx="4199">
                  <c:v>143365151.33887741</c:v>
                </c:pt>
                <c:pt idx="4200">
                  <c:v>143380608.99694979</c:v>
                </c:pt>
                <c:pt idx="4201">
                  <c:v>143395292.11271033</c:v>
                </c:pt>
                <c:pt idx="4202">
                  <c:v>143410746.27784398</c:v>
                </c:pt>
                <c:pt idx="4203">
                  <c:v>143424653.49565461</c:v>
                </c:pt>
                <c:pt idx="4204">
                  <c:v>143438559.26365983</c:v>
                </c:pt>
                <c:pt idx="4205">
                  <c:v>143453236.00193483</c:v>
                </c:pt>
                <c:pt idx="4206">
                  <c:v>143469455.78178746</c:v>
                </c:pt>
                <c:pt idx="4207">
                  <c:v>143486445.8175543</c:v>
                </c:pt>
                <c:pt idx="4208">
                  <c:v>143506522.16215998</c:v>
                </c:pt>
                <c:pt idx="4209">
                  <c:v>143529683.42288464</c:v>
                </c:pt>
                <c:pt idx="4210">
                  <c:v>143549753.26496056</c:v>
                </c:pt>
                <c:pt idx="4211">
                  <c:v>143565189.55193365</c:v>
                </c:pt>
                <c:pt idx="4212">
                  <c:v>143579852.37150568</c:v>
                </c:pt>
                <c:pt idx="4213">
                  <c:v>143596828.36155486</c:v>
                </c:pt>
                <c:pt idx="4214">
                  <c:v>143613802.19358158</c:v>
                </c:pt>
                <c:pt idx="4215">
                  <c:v>143630002.47537485</c:v>
                </c:pt>
                <c:pt idx="4216">
                  <c:v>143645429.48835084</c:v>
                </c:pt>
                <c:pt idx="4217">
                  <c:v>143658541.04850399</c:v>
                </c:pt>
                <c:pt idx="4218">
                  <c:v>143673964.76580292</c:v>
                </c:pt>
                <c:pt idx="4219">
                  <c:v>143695554.9786832</c:v>
                </c:pt>
                <c:pt idx="4220">
                  <c:v>143720996.10832673</c:v>
                </c:pt>
                <c:pt idx="4221">
                  <c:v>143746432.39492431</c:v>
                </c:pt>
                <c:pt idx="4222">
                  <c:v>143768781.49922237</c:v>
                </c:pt>
                <c:pt idx="4223">
                  <c:v>143785733.49961564</c:v>
                </c:pt>
                <c:pt idx="4224">
                  <c:v>143798060.87698463</c:v>
                </c:pt>
                <c:pt idx="4225">
                  <c:v>143811157.46998808</c:v>
                </c:pt>
                <c:pt idx="4226">
                  <c:v>143826563.5840854</c:v>
                </c:pt>
                <c:pt idx="4227">
                  <c:v>143847359.02262071</c:v>
                </c:pt>
                <c:pt idx="4228">
                  <c:v>143868151.22760561</c:v>
                </c:pt>
                <c:pt idx="4229">
                  <c:v>143883550.77701798</c:v>
                </c:pt>
                <c:pt idx="4230">
                  <c:v>143898948.55352268</c:v>
                </c:pt>
                <c:pt idx="4231">
                  <c:v>143916653.80548009</c:v>
                </c:pt>
                <c:pt idx="4232">
                  <c:v>143935895.98705491</c:v>
                </c:pt>
                <c:pt idx="4233">
                  <c:v>143954365.87800461</c:v>
                </c:pt>
                <c:pt idx="4234">
                  <c:v>143971294.37191311</c:v>
                </c:pt>
                <c:pt idx="4235">
                  <c:v>143985143.36508608</c:v>
                </c:pt>
                <c:pt idx="4236">
                  <c:v>143998990.92522478</c:v>
                </c:pt>
                <c:pt idx="4237">
                  <c:v>144011298.66486061</c:v>
                </c:pt>
                <c:pt idx="4238">
                  <c:v>144024374.39826605</c:v>
                </c:pt>
                <c:pt idx="4239">
                  <c:v>144035910.7494382</c:v>
                </c:pt>
                <c:pt idx="4240">
                  <c:v>144046677.11361331</c:v>
                </c:pt>
                <c:pt idx="4241">
                  <c:v>144059749.39188203</c:v>
                </c:pt>
                <c:pt idx="4242">
                  <c:v>144077433.38407379</c:v>
                </c:pt>
                <c:pt idx="4243">
                  <c:v>144097421.17195004</c:v>
                </c:pt>
                <c:pt idx="4244">
                  <c:v>144118943.14602545</c:v>
                </c:pt>
                <c:pt idx="4245">
                  <c:v>144139693.20320132</c:v>
                </c:pt>
                <c:pt idx="4246">
                  <c:v>144158903.35334563</c:v>
                </c:pt>
                <c:pt idx="4247">
                  <c:v>144173501.22524482</c:v>
                </c:pt>
                <c:pt idx="4248">
                  <c:v>144188097.5066756</c:v>
                </c:pt>
                <c:pt idx="4249">
                  <c:v>144204228.38895473</c:v>
                </c:pt>
                <c:pt idx="4250">
                  <c:v>144222661.30544341</c:v>
                </c:pt>
                <c:pt idx="4251">
                  <c:v>144240323.80485639</c:v>
                </c:pt>
                <c:pt idx="4252">
                  <c:v>144257216.19167638</c:v>
                </c:pt>
                <c:pt idx="4253">
                  <c:v>144271803.35811311</c:v>
                </c:pt>
                <c:pt idx="4254">
                  <c:v>144285621.31481245</c:v>
                </c:pt>
                <c:pt idx="4255">
                  <c:v>144301740.46435571</c:v>
                </c:pt>
                <c:pt idx="4256">
                  <c:v>144320159.97679371</c:v>
                </c:pt>
                <c:pt idx="4257">
                  <c:v>144335507.63780081</c:v>
                </c:pt>
                <c:pt idx="4258">
                  <c:v>144347784.50197366</c:v>
                </c:pt>
                <c:pt idx="4259">
                  <c:v>144360827.43880269</c:v>
                </c:pt>
                <c:pt idx="4260">
                  <c:v>144372334.85917693</c:v>
                </c:pt>
                <c:pt idx="4261">
                  <c:v>144383074.2274946</c:v>
                </c:pt>
                <c:pt idx="4262">
                  <c:v>144396113.73315164</c:v>
                </c:pt>
                <c:pt idx="4263">
                  <c:v>144415287.17447603</c:v>
                </c:pt>
                <c:pt idx="4264">
                  <c:v>144440591.92194265</c:v>
                </c:pt>
                <c:pt idx="4265">
                  <c:v>144464358.7018863</c:v>
                </c:pt>
                <c:pt idx="4266">
                  <c:v>144481989.39959195</c:v>
                </c:pt>
                <c:pt idx="4267">
                  <c:v>144493486.43299946</c:v>
                </c:pt>
                <c:pt idx="4268">
                  <c:v>144503449.73205432</c:v>
                </c:pt>
                <c:pt idx="4269">
                  <c:v>144514178.61170951</c:v>
                </c:pt>
                <c:pt idx="4270">
                  <c:v>144527971.62563133</c:v>
                </c:pt>
                <c:pt idx="4271">
                  <c:v>144543295.53471571</c:v>
                </c:pt>
                <c:pt idx="4272">
                  <c:v>144559383.75703731</c:v>
                </c:pt>
                <c:pt idx="4273">
                  <c:v>144578533.88953736</c:v>
                </c:pt>
                <c:pt idx="4274">
                  <c:v>144596915.44774604</c:v>
                </c:pt>
                <c:pt idx="4275">
                  <c:v>144612997.24757215</c:v>
                </c:pt>
                <c:pt idx="4276">
                  <c:v>144631374.08982271</c:v>
                </c:pt>
                <c:pt idx="4277">
                  <c:v>144656638.14353427</c:v>
                </c:pt>
                <c:pt idx="4278">
                  <c:v>144680366.71535054</c:v>
                </c:pt>
                <c:pt idx="4279">
                  <c:v>144701795.37247971</c:v>
                </c:pt>
                <c:pt idx="4280">
                  <c:v>144721690.35195351</c:v>
                </c:pt>
                <c:pt idx="4281">
                  <c:v>144740817.36286211</c:v>
                </c:pt>
                <c:pt idx="4282">
                  <c:v>144763001.28608438</c:v>
                </c:pt>
                <c:pt idx="4283">
                  <c:v>144792064.33476484</c:v>
                </c:pt>
                <c:pt idx="4284">
                  <c:v>144816533.6090762</c:v>
                </c:pt>
                <c:pt idx="4285">
                  <c:v>144830295.61930239</c:v>
                </c:pt>
                <c:pt idx="4286">
                  <c:v>144840998.43142268</c:v>
                </c:pt>
                <c:pt idx="4287">
                  <c:v>144853993.55827934</c:v>
                </c:pt>
                <c:pt idx="4288">
                  <c:v>144868516.03786603</c:v>
                </c:pt>
                <c:pt idx="4289">
                  <c:v>144883036.94964057</c:v>
                </c:pt>
                <c:pt idx="4290">
                  <c:v>144899084.55496144</c:v>
                </c:pt>
                <c:pt idx="4291">
                  <c:v>144915894.27904359</c:v>
                </c:pt>
                <c:pt idx="4292">
                  <c:v>144931937.96580949</c:v>
                </c:pt>
                <c:pt idx="4293">
                  <c:v>144946452.03421599</c:v>
                </c:pt>
                <c:pt idx="4294">
                  <c:v>144957909.40356845</c:v>
                </c:pt>
                <c:pt idx="4295">
                  <c:v>144968602.0682916</c:v>
                </c:pt>
                <c:pt idx="4296">
                  <c:v>144978530.21062264</c:v>
                </c:pt>
                <c:pt idx="4297">
                  <c:v>144989984.84951571</c:v>
                </c:pt>
                <c:pt idx="4298">
                  <c:v>145003729.12956727</c:v>
                </c:pt>
                <c:pt idx="4299">
                  <c:v>145019762.34948573</c:v>
                </c:pt>
                <c:pt idx="4300">
                  <c:v>145034266.95086357</c:v>
                </c:pt>
                <c:pt idx="4301">
                  <c:v>145047243.42766014</c:v>
                </c:pt>
                <c:pt idx="4302">
                  <c:v>145058692.22163171</c:v>
                </c:pt>
                <c:pt idx="4303">
                  <c:v>145070903.19569144</c:v>
                </c:pt>
                <c:pt idx="4304">
                  <c:v>145086928.41895878</c:v>
                </c:pt>
                <c:pt idx="4305">
                  <c:v>145108292.41750866</c:v>
                </c:pt>
                <c:pt idx="4306">
                  <c:v>145129653.02792984</c:v>
                </c:pt>
                <c:pt idx="4307">
                  <c:v>145151010.2517103</c:v>
                </c:pt>
                <c:pt idx="4308">
                  <c:v>145170838.92837998</c:v>
                </c:pt>
                <c:pt idx="4309">
                  <c:v>145187614.76049161</c:v>
                </c:pt>
                <c:pt idx="4310">
                  <c:v>145203626.10674998</c:v>
                </c:pt>
                <c:pt idx="4311">
                  <c:v>145221922.45913321</c:v>
                </c:pt>
                <c:pt idx="4312">
                  <c:v>145240978.51874498</c:v>
                </c:pt>
                <c:pt idx="4313">
                  <c:v>145258507.71454108</c:v>
                </c:pt>
                <c:pt idx="4314">
                  <c:v>145276034.63126159</c:v>
                </c:pt>
                <c:pt idx="4315">
                  <c:v>145294321.15886095</c:v>
                </c:pt>
                <c:pt idx="4316">
                  <c:v>145314128.76547238</c:v>
                </c:pt>
                <c:pt idx="4317">
                  <c:v>145337741.72528768</c:v>
                </c:pt>
                <c:pt idx="4318">
                  <c:v>145359827.52619931</c:v>
                </c:pt>
                <c:pt idx="4319">
                  <c:v>145375818.43514028</c:v>
                </c:pt>
                <c:pt idx="4320">
                  <c:v>145388762.06841171</c:v>
                </c:pt>
                <c:pt idx="4321">
                  <c:v>145403227.01258928</c:v>
                </c:pt>
                <c:pt idx="4322">
                  <c:v>145419973.95808551</c:v>
                </c:pt>
                <c:pt idx="4323">
                  <c:v>145438240.98290163</c:v>
                </c:pt>
                <c:pt idx="4324">
                  <c:v>145457266.50466731</c:v>
                </c:pt>
                <c:pt idx="4325">
                  <c:v>145474767.61618388</c:v>
                </c:pt>
                <c:pt idx="4326">
                  <c:v>145490744.91029051</c:v>
                </c:pt>
                <c:pt idx="4327">
                  <c:v>145505198.92796409</c:v>
                </c:pt>
                <c:pt idx="4328">
                  <c:v>145517369.5320783</c:v>
                </c:pt>
                <c:pt idx="4329">
                  <c:v>145531820.69957593</c:v>
                </c:pt>
                <c:pt idx="4330">
                  <c:v>145548551.69823009</c:v>
                </c:pt>
                <c:pt idx="4331">
                  <c:v>145566801.33273357</c:v>
                </c:pt>
                <c:pt idx="4332">
                  <c:v>145582767.74007115</c:v>
                </c:pt>
                <c:pt idx="4333">
                  <c:v>145599492.42823136</c:v>
                </c:pt>
                <c:pt idx="4334">
                  <c:v>145619255.29922083</c:v>
                </c:pt>
                <c:pt idx="4335">
                  <c:v>145640535.15805233</c:v>
                </c:pt>
                <c:pt idx="4336">
                  <c:v>145660292.02613991</c:v>
                </c:pt>
                <c:pt idx="4337">
                  <c:v>145678526.57137153</c:v>
                </c:pt>
                <c:pt idx="4338">
                  <c:v>145699037.49400344</c:v>
                </c:pt>
                <c:pt idx="4339">
                  <c:v>145721823.75765619</c:v>
                </c:pt>
                <c:pt idx="4340">
                  <c:v>145744606.18053439</c:v>
                </c:pt>
                <c:pt idx="4341">
                  <c:v>145765107.07874224</c:v>
                </c:pt>
                <c:pt idx="4342">
                  <c:v>145784086.62043324</c:v>
                </c:pt>
                <c:pt idx="4343">
                  <c:v>145803822.51803988</c:v>
                </c:pt>
                <c:pt idx="4344">
                  <c:v>145827350.01663136</c:v>
                </c:pt>
                <c:pt idx="4345">
                  <c:v>145848597.14309365</c:v>
                </c:pt>
                <c:pt idx="4346">
                  <c:v>145866806.30968443</c:v>
                </c:pt>
                <c:pt idx="4347">
                  <c:v>145881978.74298885</c:v>
                </c:pt>
                <c:pt idx="4348">
                  <c:v>145894873.97353208</c:v>
                </c:pt>
                <c:pt idx="4349">
                  <c:v>145909284.83570147</c:v>
                </c:pt>
                <c:pt idx="4350">
                  <c:v>145925969.179905</c:v>
                </c:pt>
                <c:pt idx="4351">
                  <c:v>145945684.38945472</c:v>
                </c:pt>
                <c:pt idx="4352">
                  <c:v>145965396.72733945</c:v>
                </c:pt>
                <c:pt idx="4353">
                  <c:v>145984348.19134402</c:v>
                </c:pt>
                <c:pt idx="4354">
                  <c:v>145998749.52966151</c:v>
                </c:pt>
                <c:pt idx="4355">
                  <c:v>146010117.92518595</c:v>
                </c:pt>
                <c:pt idx="4356">
                  <c:v>146019969.76250988</c:v>
                </c:pt>
                <c:pt idx="4357">
                  <c:v>146034367.31227541</c:v>
                </c:pt>
                <c:pt idx="4358">
                  <c:v>146051793.87711167</c:v>
                </c:pt>
                <c:pt idx="4359">
                  <c:v>146066945.58903041</c:v>
                </c:pt>
                <c:pt idx="4360">
                  <c:v>146080580.68051413</c:v>
                </c:pt>
                <c:pt idx="4361">
                  <c:v>146094214.3994267</c:v>
                </c:pt>
                <c:pt idx="4362">
                  <c:v>146107089.42954749</c:v>
                </c:pt>
                <c:pt idx="4363">
                  <c:v>146120720.48066637</c:v>
                </c:pt>
                <c:pt idx="4364">
                  <c:v>146136621.6403102</c:v>
                </c:pt>
                <c:pt idx="4365">
                  <c:v>146153277.99655071</c:v>
                </c:pt>
                <c:pt idx="4366">
                  <c:v>146169175.33581463</c:v>
                </c:pt>
                <c:pt idx="4367">
                  <c:v>146185827.69108188</c:v>
                </c:pt>
                <c:pt idx="4368">
                  <c:v>146203234.78400627</c:v>
                </c:pt>
                <c:pt idx="4369">
                  <c:v>146221396.32375669</c:v>
                </c:pt>
                <c:pt idx="4370">
                  <c:v>146241825.14768183</c:v>
                </c:pt>
                <c:pt idx="4371">
                  <c:v>146261494.43924606</c:v>
                </c:pt>
                <c:pt idx="4372">
                  <c:v>146281160.87760866</c:v>
                </c:pt>
                <c:pt idx="4373">
                  <c:v>146301580.69875428</c:v>
                </c:pt>
                <c:pt idx="4374">
                  <c:v>146320485.19930768</c:v>
                </c:pt>
                <c:pt idx="4375">
                  <c:v>146337118.98027724</c:v>
                </c:pt>
                <c:pt idx="4376">
                  <c:v>146355262.59693515</c:v>
                </c:pt>
                <c:pt idx="4377">
                  <c:v>146374159.61738703</c:v>
                </c:pt>
                <c:pt idx="4378">
                  <c:v>146392298.28092602</c:v>
                </c:pt>
                <c:pt idx="4379">
                  <c:v>146409678.89158824</c:v>
                </c:pt>
                <c:pt idx="4380">
                  <c:v>146426301.74056691</c:v>
                </c:pt>
                <c:pt idx="4381">
                  <c:v>146443677.99671146</c:v>
                </c:pt>
                <c:pt idx="4382">
                  <c:v>146464073.37208775</c:v>
                </c:pt>
                <c:pt idx="4383">
                  <c:v>146488241.70100212</c:v>
                </c:pt>
                <c:pt idx="4384">
                  <c:v>146510140.53302258</c:v>
                </c:pt>
                <c:pt idx="4385">
                  <c:v>146530525.92600814</c:v>
                </c:pt>
                <c:pt idx="4386">
                  <c:v>146547888.84708759</c:v>
                </c:pt>
                <c:pt idx="4387">
                  <c:v>146560720.88376141</c:v>
                </c:pt>
                <c:pt idx="4388">
                  <c:v>146571287.5330354</c:v>
                </c:pt>
                <c:pt idx="4389">
                  <c:v>146580344.00669146</c:v>
                </c:pt>
                <c:pt idx="4390">
                  <c:v>146587135.96565366</c:v>
                </c:pt>
                <c:pt idx="4391">
                  <c:v>146599209.72083572</c:v>
                </c:pt>
                <c:pt idx="4392">
                  <c:v>146618827.28442141</c:v>
                </c:pt>
                <c:pt idx="4393">
                  <c:v>146639950.72368538</c:v>
                </c:pt>
                <c:pt idx="4394">
                  <c:v>146659562.4056516</c:v>
                </c:pt>
                <c:pt idx="4395">
                  <c:v>146679171.25746456</c:v>
                </c:pt>
                <c:pt idx="4396">
                  <c:v>146703301.34541601</c:v>
                </c:pt>
                <c:pt idx="4397">
                  <c:v>146725919.41274062</c:v>
                </c:pt>
                <c:pt idx="4398">
                  <c:v>146741749.82085672</c:v>
                </c:pt>
                <c:pt idx="4399">
                  <c:v>146758332.0809789</c:v>
                </c:pt>
                <c:pt idx="4400">
                  <c:v>146775665.9179835</c:v>
                </c:pt>
                <c:pt idx="4401">
                  <c:v>146792244.04240403</c:v>
                </c:pt>
                <c:pt idx="4402">
                  <c:v>146808820.14596286</c:v>
                </c:pt>
                <c:pt idx="4403">
                  <c:v>146823887.57794964</c:v>
                </c:pt>
                <c:pt idx="4404">
                  <c:v>146835187.05659193</c:v>
                </c:pt>
                <c:pt idx="4405">
                  <c:v>146845732.3898007</c:v>
                </c:pt>
                <c:pt idx="4406">
                  <c:v>146860042.60592932</c:v>
                </c:pt>
                <c:pt idx="4407">
                  <c:v>146878116.51695821</c:v>
                </c:pt>
                <c:pt idx="4408">
                  <c:v>146894682.15967861</c:v>
                </c:pt>
                <c:pt idx="4409">
                  <c:v>146909740.08486843</c:v>
                </c:pt>
                <c:pt idx="4410">
                  <c:v>146927054.63909036</c:v>
                </c:pt>
                <c:pt idx="4411">
                  <c:v>146944366.99060374</c:v>
                </c:pt>
                <c:pt idx="4412">
                  <c:v>146963934.82348576</c:v>
                </c:pt>
                <c:pt idx="4413">
                  <c:v>146985757.16505712</c:v>
                </c:pt>
                <c:pt idx="4414">
                  <c:v>147008328.32051471</c:v>
                </c:pt>
                <c:pt idx="4415">
                  <c:v>147027134.75868839</c:v>
                </c:pt>
                <c:pt idx="4416">
                  <c:v>147041425.9146668</c:v>
                </c:pt>
                <c:pt idx="4417">
                  <c:v>147053459.40912458</c:v>
                </c:pt>
                <c:pt idx="4418">
                  <c:v>147067747.80286291</c:v>
                </c:pt>
                <c:pt idx="4419">
                  <c:v>147085794.15782204</c:v>
                </c:pt>
                <c:pt idx="4420">
                  <c:v>147106845.21709585</c:v>
                </c:pt>
                <c:pt idx="4421">
                  <c:v>147127893.02375716</c:v>
                </c:pt>
                <c:pt idx="4422">
                  <c:v>147142925.1807462</c:v>
                </c:pt>
                <c:pt idx="4423">
                  <c:v>147152695.19350368</c:v>
                </c:pt>
                <c:pt idx="4424">
                  <c:v>147163967.41473031</c:v>
                </c:pt>
                <c:pt idx="4425">
                  <c:v>147179746.95808715</c:v>
                </c:pt>
                <c:pt idx="4426">
                  <c:v>147200032.25807399</c:v>
                </c:pt>
                <c:pt idx="4427">
                  <c:v>147217309.94736308</c:v>
                </c:pt>
                <c:pt idx="4428">
                  <c:v>147231581.16944712</c:v>
                </c:pt>
                <c:pt idx="4429">
                  <c:v>147248103.87606001</c:v>
                </c:pt>
                <c:pt idx="4430">
                  <c:v>147268379.00679457</c:v>
                </c:pt>
                <c:pt idx="4431">
                  <c:v>147291654.14315552</c:v>
                </c:pt>
                <c:pt idx="4432">
                  <c:v>147316426.53657687</c:v>
                </c:pt>
                <c:pt idx="4433">
                  <c:v>147338192.50166538</c:v>
                </c:pt>
                <c:pt idx="4434">
                  <c:v>147355452.69421867</c:v>
                </c:pt>
                <c:pt idx="4435">
                  <c:v>147371210.09336069</c:v>
                </c:pt>
                <c:pt idx="4436">
                  <c:v>147388466.10916078</c:v>
                </c:pt>
                <c:pt idx="4437">
                  <c:v>147405719.94276935</c:v>
                </c:pt>
                <c:pt idx="4438">
                  <c:v>147420721.5031305</c:v>
                </c:pt>
                <c:pt idx="4439">
                  <c:v>147436471.36681148</c:v>
                </c:pt>
                <c:pt idx="4440">
                  <c:v>147452219.41307873</c:v>
                </c:pt>
                <c:pt idx="4441">
                  <c:v>147465716.2923775</c:v>
                </c:pt>
                <c:pt idx="4442">
                  <c:v>147477712.39812854</c:v>
                </c:pt>
                <c:pt idx="4443">
                  <c:v>147489707.44975391</c:v>
                </c:pt>
                <c:pt idx="4444">
                  <c:v>147499452.65319338</c:v>
                </c:pt>
                <c:pt idx="4445">
                  <c:v>147508447.60821563</c:v>
                </c:pt>
                <c:pt idx="4446">
                  <c:v>147519690.4686943</c:v>
                </c:pt>
                <c:pt idx="4447">
                  <c:v>147533930.09644619</c:v>
                </c:pt>
                <c:pt idx="4448">
                  <c:v>147548917.57422912</c:v>
                </c:pt>
                <c:pt idx="4449">
                  <c:v>147564652.6558013</c:v>
                </c:pt>
                <c:pt idx="4450">
                  <c:v>147583382.53231043</c:v>
                </c:pt>
                <c:pt idx="4451">
                  <c:v>147602858.87970269</c:v>
                </c:pt>
                <c:pt idx="4452">
                  <c:v>147625328.1381959</c:v>
                </c:pt>
                <c:pt idx="4453">
                  <c:v>147648542.49033397</c:v>
                </c:pt>
                <c:pt idx="4454">
                  <c:v>147668758.22910908</c:v>
                </c:pt>
                <c:pt idx="4455">
                  <c:v>147687473.83955604</c:v>
                </c:pt>
                <c:pt idx="4456">
                  <c:v>147705438.41462669</c:v>
                </c:pt>
                <c:pt idx="4457">
                  <c:v>147722652.25034466</c:v>
                </c:pt>
                <c:pt idx="4458">
                  <c:v>147736122.43590859</c:v>
                </c:pt>
                <c:pt idx="4459">
                  <c:v>147747346.57671571</c:v>
                </c:pt>
                <c:pt idx="4460">
                  <c:v>147757821.61012018</c:v>
                </c:pt>
                <c:pt idx="4461">
                  <c:v>147767547.70827815</c:v>
                </c:pt>
                <c:pt idx="4462">
                  <c:v>147778769.26957798</c:v>
                </c:pt>
                <c:pt idx="4463">
                  <c:v>147789989.91002193</c:v>
                </c:pt>
                <c:pt idx="4464">
                  <c:v>147798965.75950113</c:v>
                </c:pt>
                <c:pt idx="4465">
                  <c:v>147813176.31641269</c:v>
                </c:pt>
                <c:pt idx="4466">
                  <c:v>147834863.26741171</c:v>
                </c:pt>
                <c:pt idx="4467">
                  <c:v>147854303.81771457</c:v>
                </c:pt>
                <c:pt idx="4468">
                  <c:v>147870003.78393561</c:v>
                </c:pt>
                <c:pt idx="4469">
                  <c:v>147885701.94860053</c:v>
                </c:pt>
                <c:pt idx="4470">
                  <c:v>147905135.27634028</c:v>
                </c:pt>
                <c:pt idx="4471">
                  <c:v>147924565.84446907</c:v>
                </c:pt>
                <c:pt idx="4472">
                  <c:v>147943993.65406916</c:v>
                </c:pt>
                <c:pt idx="4473">
                  <c:v>147963418.7062211</c:v>
                </c:pt>
                <c:pt idx="4474">
                  <c:v>147988069.61083242</c:v>
                </c:pt>
                <c:pt idx="4475">
                  <c:v>148011222.4783479</c:v>
                </c:pt>
                <c:pt idx="4476">
                  <c:v>148031384.68944401</c:v>
                </c:pt>
                <c:pt idx="4477">
                  <c:v>148047064.35689536</c:v>
                </c:pt>
                <c:pt idx="4478">
                  <c:v>148061995.70456356</c:v>
                </c:pt>
                <c:pt idx="4479">
                  <c:v>148078418.30696961</c:v>
                </c:pt>
                <c:pt idx="4480">
                  <c:v>148097077.96523094</c:v>
                </c:pt>
                <c:pt idx="4481">
                  <c:v>148115735.08193511</c:v>
                </c:pt>
                <c:pt idx="4482">
                  <c:v>148134389.65803719</c:v>
                </c:pt>
                <c:pt idx="4483">
                  <c:v>148156025.78470916</c:v>
                </c:pt>
                <c:pt idx="4484">
                  <c:v>148178404.39015996</c:v>
                </c:pt>
                <c:pt idx="4485">
                  <c:v>148196304.64366877</c:v>
                </c:pt>
                <c:pt idx="4486">
                  <c:v>148212711.15583014</c:v>
                </c:pt>
                <c:pt idx="4487">
                  <c:v>148230606.92963901</c:v>
                </c:pt>
                <c:pt idx="4488">
                  <c:v>148248500.36744091</c:v>
                </c:pt>
                <c:pt idx="4489">
                  <c:v>148262664.34955686</c:v>
                </c:pt>
                <c:pt idx="4490">
                  <c:v>148275336.14597157</c:v>
                </c:pt>
                <c:pt idx="4491">
                  <c:v>148290242.64256728</c:v>
                </c:pt>
                <c:pt idx="4492">
                  <c:v>148306637.91741771</c:v>
                </c:pt>
                <c:pt idx="4493">
                  <c:v>148323776.33649811</c:v>
                </c:pt>
                <c:pt idx="4494">
                  <c:v>148338677.56895936</c:v>
                </c:pt>
                <c:pt idx="4495">
                  <c:v>148352087.29417068</c:v>
                </c:pt>
                <c:pt idx="4496">
                  <c:v>148365495.70858756</c:v>
                </c:pt>
                <c:pt idx="4497">
                  <c:v>148381137.20251361</c:v>
                </c:pt>
                <c:pt idx="4498">
                  <c:v>148396032.20563492</c:v>
                </c:pt>
                <c:pt idx="4499">
                  <c:v>148411670.21880245</c:v>
                </c:pt>
                <c:pt idx="4500">
                  <c:v>148428795.52192521</c:v>
                </c:pt>
                <c:pt idx="4501">
                  <c:v>148446663.12522066</c:v>
                </c:pt>
                <c:pt idx="4502">
                  <c:v>148464528.40264368</c:v>
                </c:pt>
                <c:pt idx="4503">
                  <c:v>148480902.86444679</c:v>
                </c:pt>
                <c:pt idx="4504">
                  <c:v>148496531.21063268</c:v>
                </c:pt>
                <c:pt idx="4505">
                  <c:v>148512157.77785668</c:v>
                </c:pt>
                <c:pt idx="4506">
                  <c:v>148532990.43451437</c:v>
                </c:pt>
                <c:pt idx="4507">
                  <c:v>148555307.63116589</c:v>
                </c:pt>
                <c:pt idx="4508">
                  <c:v>148573158.77751088</c:v>
                </c:pt>
                <c:pt idx="4509">
                  <c:v>148589520.29028061</c:v>
                </c:pt>
                <c:pt idx="4510">
                  <c:v>148605879.85427549</c:v>
                </c:pt>
                <c:pt idx="4511">
                  <c:v>148621493.98439571</c:v>
                </c:pt>
                <c:pt idx="4512">
                  <c:v>148638593.13849959</c:v>
                </c:pt>
                <c:pt idx="4513">
                  <c:v>148660149.90867996</c:v>
                </c:pt>
                <c:pt idx="4514">
                  <c:v>148682446.45747226</c:v>
                </c:pt>
                <c:pt idx="4515">
                  <c:v>148701767.20728338</c:v>
                </c:pt>
                <c:pt idx="4516">
                  <c:v>148721828.18847221</c:v>
                </c:pt>
                <c:pt idx="4517">
                  <c:v>148740400.56081551</c:v>
                </c:pt>
                <c:pt idx="4518">
                  <c:v>148757484.92750248</c:v>
                </c:pt>
                <c:pt idx="4519">
                  <c:v>148776052.48361364</c:v>
                </c:pt>
                <c:pt idx="4520">
                  <c:v>148797587.70788202</c:v>
                </c:pt>
                <c:pt idx="4521">
                  <c:v>148819119.56006709</c:v>
                </c:pt>
                <c:pt idx="4522">
                  <c:v>148839905.73628685</c:v>
                </c:pt>
                <c:pt idx="4523">
                  <c:v>148858462.16804424</c:v>
                </c:pt>
                <c:pt idx="4524">
                  <c:v>148874789.75752056</c:v>
                </c:pt>
                <c:pt idx="4525">
                  <c:v>148890373.37629169</c:v>
                </c:pt>
                <c:pt idx="4526">
                  <c:v>148907439.12415981</c:v>
                </c:pt>
                <c:pt idx="4527">
                  <c:v>148923760.9025906</c:v>
                </c:pt>
                <c:pt idx="4528">
                  <c:v>148940822.51032108</c:v>
                </c:pt>
                <c:pt idx="4529">
                  <c:v>148958623.67215988</c:v>
                </c:pt>
                <c:pt idx="4530">
                  <c:v>148975680.95870316</c:v>
                </c:pt>
                <c:pt idx="4531">
                  <c:v>148991253.1570828</c:v>
                </c:pt>
                <c:pt idx="4532">
                  <c:v>149005340.77118713</c:v>
                </c:pt>
                <c:pt idx="4533">
                  <c:v>149020168.28142488</c:v>
                </c:pt>
                <c:pt idx="4534">
                  <c:v>149035735.44873056</c:v>
                </c:pt>
                <c:pt idx="4535">
                  <c:v>149054265.49626034</c:v>
                </c:pt>
                <c:pt idx="4536">
                  <c:v>149072051.99632531</c:v>
                </c:pt>
                <c:pt idx="4537">
                  <c:v>149089095.23690537</c:v>
                </c:pt>
                <c:pt idx="4538">
                  <c:v>149106877.23971024</c:v>
                </c:pt>
                <c:pt idx="4539">
                  <c:v>149124656.94725099</c:v>
                </c:pt>
                <c:pt idx="4540">
                  <c:v>149140952.99686891</c:v>
                </c:pt>
                <c:pt idx="4541">
                  <c:v>149155765.91492507</c:v>
                </c:pt>
                <c:pt idx="4542">
                  <c:v>149168355.64324969</c:v>
                </c:pt>
                <c:pt idx="4543">
                  <c:v>149181684.69015688</c:v>
                </c:pt>
                <c:pt idx="4544">
                  <c:v>149197233.61555788</c:v>
                </c:pt>
                <c:pt idx="4545">
                  <c:v>149215741.95394167</c:v>
                </c:pt>
                <c:pt idx="4546">
                  <c:v>149234987.9896794</c:v>
                </c:pt>
                <c:pt idx="4547">
                  <c:v>149253491.25943431</c:v>
                </c:pt>
                <c:pt idx="4548">
                  <c:v>149271992.04596475</c:v>
                </c:pt>
                <c:pt idx="4549">
                  <c:v>149291230.23073986</c:v>
                </c:pt>
                <c:pt idx="4550">
                  <c:v>149311205.50506204</c:v>
                </c:pt>
                <c:pt idx="4551">
                  <c:v>149328219.19750875</c:v>
                </c:pt>
                <c:pt idx="4552">
                  <c:v>149341532.79722059</c:v>
                </c:pt>
                <c:pt idx="4553">
                  <c:v>149351147.37558669</c:v>
                </c:pt>
                <c:pt idx="4554">
                  <c:v>149360761.28379938</c:v>
                </c:pt>
                <c:pt idx="4555">
                  <c:v>149372592.86643079</c:v>
                </c:pt>
                <c:pt idx="4556">
                  <c:v>149386641.5528917</c:v>
                </c:pt>
                <c:pt idx="4557">
                  <c:v>149400688.80885541</c:v>
                </c:pt>
                <c:pt idx="4558">
                  <c:v>149413256.19407097</c:v>
                </c:pt>
                <c:pt idx="4559">
                  <c:v>149425083.27575833</c:v>
                </c:pt>
                <c:pt idx="4560">
                  <c:v>149438387.53104538</c:v>
                </c:pt>
                <c:pt idx="4561">
                  <c:v>149454646.5458017</c:v>
                </c:pt>
                <c:pt idx="4562">
                  <c:v>149470164.72774088</c:v>
                </c:pt>
                <c:pt idx="4563">
                  <c:v>149484942.32667249</c:v>
                </c:pt>
                <c:pt idx="4564">
                  <c:v>149496763.26680645</c:v>
                </c:pt>
                <c:pt idx="4565">
                  <c:v>149507844.47889882</c:v>
                </c:pt>
                <c:pt idx="4566">
                  <c:v>149520402.11072794</c:v>
                </c:pt>
                <c:pt idx="4567">
                  <c:v>149535912.90263274</c:v>
                </c:pt>
                <c:pt idx="4568">
                  <c:v>149557329.70342758</c:v>
                </c:pt>
                <c:pt idx="4569">
                  <c:v>149581696.50585291</c:v>
                </c:pt>
                <c:pt idx="4570">
                  <c:v>149603844.41427261</c:v>
                </c:pt>
                <c:pt idx="4571">
                  <c:v>149620822.07256338</c:v>
                </c:pt>
                <c:pt idx="4572">
                  <c:v>149634107.48016229</c:v>
                </c:pt>
                <c:pt idx="4573">
                  <c:v>149651081.41965231</c:v>
                </c:pt>
                <c:pt idx="4574">
                  <c:v>149668791.13338813</c:v>
                </c:pt>
                <c:pt idx="4575">
                  <c:v>149685023.04381713</c:v>
                </c:pt>
                <c:pt idx="4576">
                  <c:v>149699039.97762859</c:v>
                </c:pt>
                <c:pt idx="4577">
                  <c:v>149716743.546296</c:v>
                </c:pt>
                <c:pt idx="4578">
                  <c:v>149735919.85360834</c:v>
                </c:pt>
                <c:pt idx="4579">
                  <c:v>149755093.50081778</c:v>
                </c:pt>
                <c:pt idx="4580">
                  <c:v>149774264.48894098</c:v>
                </c:pt>
                <c:pt idx="4581">
                  <c:v>149792695.62466946</c:v>
                </c:pt>
                <c:pt idx="4582">
                  <c:v>149811861.39984411</c:v>
                </c:pt>
                <c:pt idx="4583">
                  <c:v>149831761.50895301</c:v>
                </c:pt>
                <c:pt idx="4584">
                  <c:v>149853869.38328815</c:v>
                </c:pt>
                <c:pt idx="4585">
                  <c:v>149873763.44922459</c:v>
                </c:pt>
                <c:pt idx="4586">
                  <c:v>149890707.98963577</c:v>
                </c:pt>
                <c:pt idx="4587">
                  <c:v>149904704.08816826</c:v>
                </c:pt>
                <c:pt idx="4588">
                  <c:v>149915752.63955057</c:v>
                </c:pt>
                <c:pt idx="4589">
                  <c:v>149930482.66908187</c:v>
                </c:pt>
                <c:pt idx="4590">
                  <c:v>149949629.36347941</c:v>
                </c:pt>
                <c:pt idx="4591">
                  <c:v>149968773.40907714</c:v>
                </c:pt>
                <c:pt idx="4592">
                  <c:v>149982761.61404228</c:v>
                </c:pt>
                <c:pt idx="4593">
                  <c:v>149993067.80787581</c:v>
                </c:pt>
                <c:pt idx="4594">
                  <c:v>150005581.4402402</c:v>
                </c:pt>
                <c:pt idx="4595">
                  <c:v>150020301.91251796</c:v>
                </c:pt>
                <c:pt idx="4596">
                  <c:v>150035020.81966236</c:v>
                </c:pt>
                <c:pt idx="4597">
                  <c:v>150050473.98819089</c:v>
                </c:pt>
                <c:pt idx="4598">
                  <c:v>150065189.68824461</c:v>
                </c:pt>
                <c:pt idx="4599">
                  <c:v>150082846.46421808</c:v>
                </c:pt>
                <c:pt idx="4600">
                  <c:v>150104914.26882434</c:v>
                </c:pt>
                <c:pt idx="4601">
                  <c:v>150124036.85567671</c:v>
                </c:pt>
                <c:pt idx="4602">
                  <c:v>150138744.74162558</c:v>
                </c:pt>
                <c:pt idx="4603">
                  <c:v>150151245.21697468</c:v>
                </c:pt>
                <c:pt idx="4604">
                  <c:v>150165215.00178757</c:v>
                </c:pt>
                <c:pt idx="4605">
                  <c:v>150184329.26708588</c:v>
                </c:pt>
                <c:pt idx="4606">
                  <c:v>150207115.90699095</c:v>
                </c:pt>
                <c:pt idx="4607">
                  <c:v>150227694.16813472</c:v>
                </c:pt>
                <c:pt idx="4608">
                  <c:v>150241656.24823198</c:v>
                </c:pt>
                <c:pt idx="4609">
                  <c:v>150251943.19680884</c:v>
                </c:pt>
                <c:pt idx="4610">
                  <c:v>150268841.52657041</c:v>
                </c:pt>
                <c:pt idx="4611">
                  <c:v>150290145.18062493</c:v>
                </c:pt>
                <c:pt idx="4612">
                  <c:v>150309242.22565293</c:v>
                </c:pt>
                <c:pt idx="4613">
                  <c:v>150323930.47064564</c:v>
                </c:pt>
                <c:pt idx="4614">
                  <c:v>150337148.56099135</c:v>
                </c:pt>
                <c:pt idx="4615">
                  <c:v>150351099.62297231</c:v>
                </c:pt>
                <c:pt idx="4616">
                  <c:v>150367985.87315959</c:v>
                </c:pt>
                <c:pt idx="4617">
                  <c:v>150385604.11651134</c:v>
                </c:pt>
                <c:pt idx="4618">
                  <c:v>150402486.16679537</c:v>
                </c:pt>
                <c:pt idx="4619">
                  <c:v>150421567.75006261</c:v>
                </c:pt>
                <c:pt idx="4620">
                  <c:v>150439179.19016033</c:v>
                </c:pt>
                <c:pt idx="4621">
                  <c:v>150453119.99505866</c:v>
                </c:pt>
                <c:pt idx="4622">
                  <c:v>150465592.15972659</c:v>
                </c:pt>
                <c:pt idx="4623">
                  <c:v>150480263.85965803</c:v>
                </c:pt>
                <c:pt idx="4624">
                  <c:v>150494200.5380716</c:v>
                </c:pt>
                <c:pt idx="4625">
                  <c:v>150508869.2141811</c:v>
                </c:pt>
                <c:pt idx="4626">
                  <c:v>150527202.8796663</c:v>
                </c:pt>
                <c:pt idx="4627">
                  <c:v>150544800.92083198</c:v>
                </c:pt>
                <c:pt idx="4628">
                  <c:v>150556531.70910108</c:v>
                </c:pt>
                <c:pt idx="4629">
                  <c:v>150566795.33584177</c:v>
                </c:pt>
                <c:pt idx="4630">
                  <c:v>150584388.35964051</c:v>
                </c:pt>
                <c:pt idx="4631">
                  <c:v>150606376.50540295</c:v>
                </c:pt>
                <c:pt idx="4632">
                  <c:v>150626895.63430539</c:v>
                </c:pt>
                <c:pt idx="4633">
                  <c:v>150645213.72386795</c:v>
                </c:pt>
                <c:pt idx="4634">
                  <c:v>150660599.05247861</c:v>
                </c:pt>
                <c:pt idx="4635">
                  <c:v>150675250.16239625</c:v>
                </c:pt>
                <c:pt idx="4636">
                  <c:v>150693561.87732056</c:v>
                </c:pt>
                <c:pt idx="4637">
                  <c:v>150714800.44363272</c:v>
                </c:pt>
                <c:pt idx="4638">
                  <c:v>150735303.56589967</c:v>
                </c:pt>
                <c:pt idx="4639">
                  <c:v>150751411.04018378</c:v>
                </c:pt>
                <c:pt idx="4640">
                  <c:v>150764588.49443403</c:v>
                </c:pt>
                <c:pt idx="4641">
                  <c:v>150774104.76783571</c:v>
                </c:pt>
                <c:pt idx="4642">
                  <c:v>150786548.14242935</c:v>
                </c:pt>
                <c:pt idx="4643">
                  <c:v>150801185.98078626</c:v>
                </c:pt>
                <c:pt idx="4644">
                  <c:v>150819481.11167258</c:v>
                </c:pt>
                <c:pt idx="4645">
                  <c:v>150838505.49442866</c:v>
                </c:pt>
                <c:pt idx="4646">
                  <c:v>150856064.15322533</c:v>
                </c:pt>
                <c:pt idx="4647">
                  <c:v>150874352.06563476</c:v>
                </c:pt>
                <c:pt idx="4648">
                  <c:v>150890443.43959203</c:v>
                </c:pt>
                <c:pt idx="4649">
                  <c:v>150903607.72466341</c:v>
                </c:pt>
                <c:pt idx="4650">
                  <c:v>150914577.01061141</c:v>
                </c:pt>
                <c:pt idx="4651">
                  <c:v>150927007.82245904</c:v>
                </c:pt>
                <c:pt idx="4652">
                  <c:v>150940899.7684449</c:v>
                </c:pt>
                <c:pt idx="4653">
                  <c:v>150955521.37110841</c:v>
                </c:pt>
                <c:pt idx="4654">
                  <c:v>150970872.40040854</c:v>
                </c:pt>
                <c:pt idx="4655">
                  <c:v>150986952.61492109</c:v>
                </c:pt>
                <c:pt idx="4656">
                  <c:v>151002300.17749828</c:v>
                </c:pt>
                <c:pt idx="4657">
                  <c:v>151018376.7613346</c:v>
                </c:pt>
                <c:pt idx="4658">
                  <c:v>151032259.58954808</c:v>
                </c:pt>
                <c:pt idx="4659">
                  <c:v>151045410.46550798</c:v>
                </c:pt>
                <c:pt idx="4660">
                  <c:v>151057829.59660614</c:v>
                </c:pt>
                <c:pt idx="4661">
                  <c:v>151073169.34680808</c:v>
                </c:pt>
                <c:pt idx="4662">
                  <c:v>151089968.08664322</c:v>
                </c:pt>
                <c:pt idx="4663">
                  <c:v>151108955.52633861</c:v>
                </c:pt>
                <c:pt idx="4664">
                  <c:v>151125749.94978857</c:v>
                </c:pt>
                <c:pt idx="4665">
                  <c:v>151141812.28605154</c:v>
                </c:pt>
                <c:pt idx="4666">
                  <c:v>151158602.74816179</c:v>
                </c:pt>
                <c:pt idx="4667">
                  <c:v>151176121.07279021</c:v>
                </c:pt>
                <c:pt idx="4668">
                  <c:v>151195096.77211058</c:v>
                </c:pt>
                <c:pt idx="4669">
                  <c:v>151213340.19982791</c:v>
                </c:pt>
                <c:pt idx="4670">
                  <c:v>151229392.44054228</c:v>
                </c:pt>
                <c:pt idx="4671">
                  <c:v>151246172.35163864</c:v>
                </c:pt>
                <c:pt idx="4672">
                  <c:v>151261491.37568501</c:v>
                </c:pt>
                <c:pt idx="4673">
                  <c:v>151275349.99430546</c:v>
                </c:pt>
                <c:pt idx="4674">
                  <c:v>151289936.52540219</c:v>
                </c:pt>
                <c:pt idx="4675">
                  <c:v>151308896.73416701</c:v>
                </c:pt>
                <c:pt idx="4676">
                  <c:v>151329312.53704602</c:v>
                </c:pt>
                <c:pt idx="4677">
                  <c:v>151350454.32461682</c:v>
                </c:pt>
                <c:pt idx="4678">
                  <c:v>151370135.17669746</c:v>
                </c:pt>
                <c:pt idx="4679">
                  <c:v>151390542.01587653</c:v>
                </c:pt>
                <c:pt idx="4680">
                  <c:v>151408759.88514578</c:v>
                </c:pt>
                <c:pt idx="4681">
                  <c:v>151422603.87456048</c:v>
                </c:pt>
                <c:pt idx="4682">
                  <c:v>151434989.4374004</c:v>
                </c:pt>
                <c:pt idx="4683">
                  <c:v>151451016.18066645</c:v>
                </c:pt>
                <c:pt idx="4684">
                  <c:v>151470682.84963605</c:v>
                </c:pt>
                <c:pt idx="4685">
                  <c:v>151491074.98621526</c:v>
                </c:pt>
                <c:pt idx="4686">
                  <c:v>151511464.14321256</c:v>
                </c:pt>
                <c:pt idx="4687">
                  <c:v>151528210.15117458</c:v>
                </c:pt>
                <c:pt idx="4688">
                  <c:v>151540586.34406361</c:v>
                </c:pt>
                <c:pt idx="4689">
                  <c:v>151550777.67900002</c:v>
                </c:pt>
                <c:pt idx="4690">
                  <c:v>151563151.87118679</c:v>
                </c:pt>
                <c:pt idx="4691">
                  <c:v>151581347.22029161</c:v>
                </c:pt>
                <c:pt idx="4692">
                  <c:v>151600995.53415036</c:v>
                </c:pt>
                <c:pt idx="4693">
                  <c:v>151618458.38112658</c:v>
                </c:pt>
                <c:pt idx="4694">
                  <c:v>151632281.58633927</c:v>
                </c:pt>
                <c:pt idx="4695">
                  <c:v>151643921.11900762</c:v>
                </c:pt>
                <c:pt idx="4696">
                  <c:v>151656287.05964211</c:v>
                </c:pt>
                <c:pt idx="4697">
                  <c:v>151675197.55725369</c:v>
                </c:pt>
                <c:pt idx="4698">
                  <c:v>151696287.01548812</c:v>
                </c:pt>
                <c:pt idx="4699">
                  <c:v>151714465.02790534</c:v>
                </c:pt>
                <c:pt idx="4700">
                  <c:v>151732640.67544785</c:v>
                </c:pt>
                <c:pt idx="4701">
                  <c:v>151751540.84114254</c:v>
                </c:pt>
                <c:pt idx="4702">
                  <c:v>151767531.29261211</c:v>
                </c:pt>
                <c:pt idx="4703">
                  <c:v>151780613.02849731</c:v>
                </c:pt>
                <c:pt idx="4704">
                  <c:v>151791513.53978306</c:v>
                </c:pt>
                <c:pt idx="4705">
                  <c:v>151803866.42494971</c:v>
                </c:pt>
                <c:pt idx="4706">
                  <c:v>151819850.891278</c:v>
                </c:pt>
                <c:pt idx="4707">
                  <c:v>151837286.40659901</c:v>
                </c:pt>
                <c:pt idx="4708">
                  <c:v>151856172.42802104</c:v>
                </c:pt>
                <c:pt idx="4709">
                  <c:v>151875055.8987174</c:v>
                </c:pt>
                <c:pt idx="4710">
                  <c:v>151894662.95799354</c:v>
                </c:pt>
                <c:pt idx="4711">
                  <c:v>151912815.19171935</c:v>
                </c:pt>
                <c:pt idx="4712">
                  <c:v>151929513.16620517</c:v>
                </c:pt>
                <c:pt idx="4713">
                  <c:v>151946935.01453772</c:v>
                </c:pt>
                <c:pt idx="4714">
                  <c:v>151967257.76227292</c:v>
                </c:pt>
                <c:pt idx="4715">
                  <c:v>151986851.90203997</c:v>
                </c:pt>
                <c:pt idx="4716">
                  <c:v>151999913.1375688</c:v>
                </c:pt>
                <c:pt idx="4717">
                  <c:v>152008619.9506315</c:v>
                </c:pt>
                <c:pt idx="4718">
                  <c:v>152022404.63011578</c:v>
                </c:pt>
                <c:pt idx="4719">
                  <c:v>152036187.95189601</c:v>
                </c:pt>
                <c:pt idx="4720">
                  <c:v>152045617.86365691</c:v>
                </c:pt>
                <c:pt idx="4721">
                  <c:v>152056497.74164012</c:v>
                </c:pt>
                <c:pt idx="4722">
                  <c:v>152071002.93019688</c:v>
                </c:pt>
                <c:pt idx="4723">
                  <c:v>152086231.76064354</c:v>
                </c:pt>
                <c:pt idx="4724">
                  <c:v>152100733.86862147</c:v>
                </c:pt>
                <c:pt idx="4725">
                  <c:v>152115959.46540406</c:v>
                </c:pt>
                <c:pt idx="4726">
                  <c:v>152136257.685922</c:v>
                </c:pt>
                <c:pt idx="4727">
                  <c:v>152158727.28411934</c:v>
                </c:pt>
                <c:pt idx="4728">
                  <c:v>152176120.62640318</c:v>
                </c:pt>
                <c:pt idx="4729">
                  <c:v>152188439.60373524</c:v>
                </c:pt>
                <c:pt idx="4730">
                  <c:v>152197859.26715258</c:v>
                </c:pt>
                <c:pt idx="4731">
                  <c:v>152210900.83236635</c:v>
                </c:pt>
                <c:pt idx="4732">
                  <c:v>152229012.10340658</c:v>
                </c:pt>
                <c:pt idx="4733">
                  <c:v>152247845.34188259</c:v>
                </c:pt>
                <c:pt idx="4734">
                  <c:v>152268848.66026315</c:v>
                </c:pt>
                <c:pt idx="4735">
                  <c:v>152289124.73951519</c:v>
                </c:pt>
                <c:pt idx="4736">
                  <c:v>152307949.90096453</c:v>
                </c:pt>
                <c:pt idx="4737">
                  <c:v>152326772.53421846</c:v>
                </c:pt>
                <c:pt idx="4738">
                  <c:v>152342697.40374738</c:v>
                </c:pt>
                <c:pt idx="4739">
                  <c:v>152357896.72813264</c:v>
                </c:pt>
                <c:pt idx="4740">
                  <c:v>152374541.71668524</c:v>
                </c:pt>
                <c:pt idx="4741">
                  <c:v>152389737.58931771</c:v>
                </c:pt>
                <c:pt idx="4742">
                  <c:v>152405655.30878633</c:v>
                </c:pt>
                <c:pt idx="4743">
                  <c:v>152420124.39506802</c:v>
                </c:pt>
                <c:pt idx="4744">
                  <c:v>152428805.13031989</c:v>
                </c:pt>
                <c:pt idx="4745">
                  <c:v>152436761.99898306</c:v>
                </c:pt>
                <c:pt idx="4746">
                  <c:v>152449781.3558943</c:v>
                </c:pt>
                <c:pt idx="4747">
                  <c:v>152471477.59895465</c:v>
                </c:pt>
                <c:pt idx="4748">
                  <c:v>152495339.59115598</c:v>
                </c:pt>
                <c:pt idx="4749">
                  <c:v>152511968.27682808</c:v>
                </c:pt>
                <c:pt idx="4750">
                  <c:v>152522089.12067941</c:v>
                </c:pt>
                <c:pt idx="4751">
                  <c:v>152536546.20282191</c:v>
                </c:pt>
                <c:pt idx="4752">
                  <c:v>152554615.46123961</c:v>
                </c:pt>
                <c:pt idx="4753">
                  <c:v>152571237.12447527</c:v>
                </c:pt>
                <c:pt idx="4754">
                  <c:v>152585689.14476058</c:v>
                </c:pt>
                <c:pt idx="4755">
                  <c:v>152598694.69088972</c:v>
                </c:pt>
                <c:pt idx="4756">
                  <c:v>152613143.88461113</c:v>
                </c:pt>
                <c:pt idx="4757">
                  <c:v>152630480.95419991</c:v>
                </c:pt>
                <c:pt idx="4758">
                  <c:v>152646371.38748491</c:v>
                </c:pt>
                <c:pt idx="4759">
                  <c:v>152662260.02260271</c:v>
                </c:pt>
                <c:pt idx="4760">
                  <c:v>152681035.18293431</c:v>
                </c:pt>
                <c:pt idx="4761">
                  <c:v>152703417.67092595</c:v>
                </c:pt>
                <c:pt idx="4762">
                  <c:v>152725074.74752358</c:v>
                </c:pt>
                <c:pt idx="4763">
                  <c:v>152740954.48177764</c:v>
                </c:pt>
                <c:pt idx="4764">
                  <c:v>152753945.65658888</c:v>
                </c:pt>
                <c:pt idx="4765">
                  <c:v>152767657.260185</c:v>
                </c:pt>
                <c:pt idx="4766">
                  <c:v>152782089.08163199</c:v>
                </c:pt>
                <c:pt idx="4767">
                  <c:v>152795797.93915889</c:v>
                </c:pt>
                <c:pt idx="4768">
                  <c:v>152808062.62550038</c:v>
                </c:pt>
                <c:pt idx="4769">
                  <c:v>152823211.64272758</c:v>
                </c:pt>
                <c:pt idx="4770">
                  <c:v>152843407.79260418</c:v>
                </c:pt>
                <c:pt idx="4771">
                  <c:v>152863601.04094788</c:v>
                </c:pt>
                <c:pt idx="4772">
                  <c:v>152883070.35497841</c:v>
                </c:pt>
                <c:pt idx="4773">
                  <c:v>152901095.09383246</c:v>
                </c:pt>
                <c:pt idx="4774">
                  <c:v>152919838.37129748</c:v>
                </c:pt>
                <c:pt idx="4775">
                  <c:v>152937137.64092001</c:v>
                </c:pt>
                <c:pt idx="4776">
                  <c:v>152950831.38693708</c:v>
                </c:pt>
                <c:pt idx="4777">
                  <c:v>152965965.02878368</c:v>
                </c:pt>
                <c:pt idx="4778">
                  <c:v>152983258.62576798</c:v>
                </c:pt>
                <c:pt idx="4779">
                  <c:v>152997668.33258966</c:v>
                </c:pt>
                <c:pt idx="4780">
                  <c:v>153009195.0353646</c:v>
                </c:pt>
                <c:pt idx="4781">
                  <c:v>153022161.44717288</c:v>
                </c:pt>
                <c:pt idx="4782">
                  <c:v>153039448.13753268</c:v>
                </c:pt>
                <c:pt idx="4783">
                  <c:v>153058893.12586734</c:v>
                </c:pt>
                <c:pt idx="4784">
                  <c:v>153079775.49119759</c:v>
                </c:pt>
                <c:pt idx="4785">
                  <c:v>153099934.83520645</c:v>
                </c:pt>
                <c:pt idx="4786">
                  <c:v>153115772.2943846</c:v>
                </c:pt>
                <c:pt idx="4787">
                  <c:v>153129448.66615096</c:v>
                </c:pt>
                <c:pt idx="4788">
                  <c:v>153140964.58029148</c:v>
                </c:pt>
                <c:pt idx="4789">
                  <c:v>153149600.89772984</c:v>
                </c:pt>
                <c:pt idx="4790">
                  <c:v>153160395.54956588</c:v>
                </c:pt>
                <c:pt idx="4791">
                  <c:v>153179104.31908828</c:v>
                </c:pt>
                <c:pt idx="4792">
                  <c:v>153197810.60312104</c:v>
                </c:pt>
                <c:pt idx="4793">
                  <c:v>153214356.39863867</c:v>
                </c:pt>
                <c:pt idx="4794">
                  <c:v>153230180.9929882</c:v>
                </c:pt>
                <c:pt idx="4795">
                  <c:v>153248161.32865182</c:v>
                </c:pt>
                <c:pt idx="4796">
                  <c:v>153267577.51357988</c:v>
                </c:pt>
                <c:pt idx="4797">
                  <c:v>153286991.02276984</c:v>
                </c:pt>
                <c:pt idx="4798">
                  <c:v>153304964.10934728</c:v>
                </c:pt>
                <c:pt idx="4799">
                  <c:v>153321497.32438198</c:v>
                </c:pt>
                <c:pt idx="4800">
                  <c:v>153332997.54735565</c:v>
                </c:pt>
                <c:pt idx="4801">
                  <c:v>153347371.50642839</c:v>
                </c:pt>
                <c:pt idx="4802">
                  <c:v>153366055.46178198</c:v>
                </c:pt>
                <c:pt idx="4803">
                  <c:v>153386173.87497571</c:v>
                </c:pt>
                <c:pt idx="4804">
                  <c:v>153402697.56659967</c:v>
                </c:pt>
                <c:pt idx="4805">
                  <c:v>153415627.80049205</c:v>
                </c:pt>
                <c:pt idx="4806">
                  <c:v>153429993.33630821</c:v>
                </c:pt>
                <c:pt idx="4807">
                  <c:v>153449384.48820931</c:v>
                </c:pt>
                <c:pt idx="4808">
                  <c:v>153470209.05191338</c:v>
                </c:pt>
                <c:pt idx="4809">
                  <c:v>153491030.54095063</c:v>
                </c:pt>
                <c:pt idx="4810">
                  <c:v>153511131.13131538</c:v>
                </c:pt>
                <c:pt idx="4811">
                  <c:v>153530511.13104758</c:v>
                </c:pt>
                <c:pt idx="4812">
                  <c:v>153547735.56261891</c:v>
                </c:pt>
                <c:pt idx="4813">
                  <c:v>153564240.33646241</c:v>
                </c:pt>
                <c:pt idx="4814">
                  <c:v>153583613.04253724</c:v>
                </c:pt>
                <c:pt idx="4815">
                  <c:v>153608004.51928315</c:v>
                </c:pt>
                <c:pt idx="4816">
                  <c:v>153631674.56878754</c:v>
                </c:pt>
                <c:pt idx="4817">
                  <c:v>153648169.52885211</c:v>
                </c:pt>
                <c:pt idx="4818">
                  <c:v>153661794.34649405</c:v>
                </c:pt>
                <c:pt idx="4819">
                  <c:v>153673983.85823148</c:v>
                </c:pt>
                <c:pt idx="4820">
                  <c:v>153686889.25300306</c:v>
                </c:pt>
                <c:pt idx="4821">
                  <c:v>153704094.61122686</c:v>
                </c:pt>
                <c:pt idx="4822">
                  <c:v>153725598.3611984</c:v>
                </c:pt>
                <c:pt idx="4823">
                  <c:v>153747098.83710527</c:v>
                </c:pt>
                <c:pt idx="4824">
                  <c:v>153765013.40032524</c:v>
                </c:pt>
                <c:pt idx="4825">
                  <c:v>153778626.94887307</c:v>
                </c:pt>
                <c:pt idx="4826">
                  <c:v>153791522.78470391</c:v>
                </c:pt>
                <c:pt idx="4827">
                  <c:v>153807282.76325452</c:v>
                </c:pt>
                <c:pt idx="4828">
                  <c:v>153823040.98387831</c:v>
                </c:pt>
                <c:pt idx="4829">
                  <c:v>153838081.28235537</c:v>
                </c:pt>
                <c:pt idx="4830">
                  <c:v>153849539.48290771</c:v>
                </c:pt>
                <c:pt idx="4831">
                  <c:v>153858132.52362165</c:v>
                </c:pt>
                <c:pt idx="4832">
                  <c:v>153866725.04183191</c:v>
                </c:pt>
                <c:pt idx="4833">
                  <c:v>153880328.79395235</c:v>
                </c:pt>
                <c:pt idx="4834">
                  <c:v>153895362.99668264</c:v>
                </c:pt>
                <c:pt idx="4835">
                  <c:v>153910395.60040203</c:v>
                </c:pt>
                <c:pt idx="4836">
                  <c:v>153928289.47298026</c:v>
                </c:pt>
                <c:pt idx="4837">
                  <c:v>153947612.3116506</c:v>
                </c:pt>
                <c:pt idx="4838">
                  <c:v>153965501.4744868</c:v>
                </c:pt>
                <c:pt idx="4839">
                  <c:v>153982672.94168568</c:v>
                </c:pt>
                <c:pt idx="4840">
                  <c:v>154004134.34377968</c:v>
                </c:pt>
                <c:pt idx="4841">
                  <c:v>154027022.91676348</c:v>
                </c:pt>
                <c:pt idx="4842">
                  <c:v>154047047.38010493</c:v>
                </c:pt>
                <c:pt idx="4843">
                  <c:v>154063493.92604634</c:v>
                </c:pt>
                <c:pt idx="4844">
                  <c:v>154079223.6158022</c:v>
                </c:pt>
                <c:pt idx="4845">
                  <c:v>154094951.55688411</c:v>
                </c:pt>
                <c:pt idx="4846">
                  <c:v>154109962.96078965</c:v>
                </c:pt>
                <c:pt idx="4847">
                  <c:v>154123543.33506015</c:v>
                </c:pt>
                <c:pt idx="4848">
                  <c:v>154137837.05803171</c:v>
                </c:pt>
                <c:pt idx="4849">
                  <c:v>154155702.18180937</c:v>
                </c:pt>
                <c:pt idx="4850">
                  <c:v>154174993.98296979</c:v>
                </c:pt>
                <c:pt idx="4851">
                  <c:v>154189282.51105359</c:v>
                </c:pt>
                <c:pt idx="4852">
                  <c:v>154200712.29518533</c:v>
                </c:pt>
                <c:pt idx="4853">
                  <c:v>154210712.59935594</c:v>
                </c:pt>
                <c:pt idx="4854">
                  <c:v>154222854.8762694</c:v>
                </c:pt>
                <c:pt idx="4855">
                  <c:v>154237138.57487041</c:v>
                </c:pt>
                <c:pt idx="4856">
                  <c:v>154252134.90778083</c:v>
                </c:pt>
                <c:pt idx="4857">
                  <c:v>154262131.5808112</c:v>
                </c:pt>
                <c:pt idx="4858">
                  <c:v>154269271.62951761</c:v>
                </c:pt>
                <c:pt idx="4859">
                  <c:v>154276411.31825569</c:v>
                </c:pt>
                <c:pt idx="4860">
                  <c:v>154287834.07162732</c:v>
                </c:pt>
                <c:pt idx="4861">
                  <c:v>154308535.46430591</c:v>
                </c:pt>
                <c:pt idx="4862">
                  <c:v>154333515.87527737</c:v>
                </c:pt>
                <c:pt idx="4863">
                  <c:v>154354210.59363803</c:v>
                </c:pt>
                <c:pt idx="4864">
                  <c:v>154367054.07100123</c:v>
                </c:pt>
                <c:pt idx="4865">
                  <c:v>154377756.07955521</c:v>
                </c:pt>
                <c:pt idx="4866">
                  <c:v>154392737.5337432</c:v>
                </c:pt>
                <c:pt idx="4867">
                  <c:v>154407717.40426177</c:v>
                </c:pt>
                <c:pt idx="4868">
                  <c:v>154422695.69156933</c:v>
                </c:pt>
                <c:pt idx="4869">
                  <c:v>154442664.27933353</c:v>
                </c:pt>
                <c:pt idx="4870">
                  <c:v>154464056.07359368</c:v>
                </c:pt>
                <c:pt idx="4871">
                  <c:v>154481167.18512142</c:v>
                </c:pt>
                <c:pt idx="4872">
                  <c:v>154494712.01726189</c:v>
                </c:pt>
                <c:pt idx="4873">
                  <c:v>154508255.55557451</c:v>
                </c:pt>
                <c:pt idx="4874">
                  <c:v>154521797.80039808</c:v>
                </c:pt>
                <c:pt idx="4875">
                  <c:v>154536764.04019448</c:v>
                </c:pt>
                <c:pt idx="4876">
                  <c:v>154556716.57003587</c:v>
                </c:pt>
                <c:pt idx="4877">
                  <c:v>154575241.4061901</c:v>
                </c:pt>
                <c:pt idx="4878">
                  <c:v>154591626.74477392</c:v>
                </c:pt>
                <c:pt idx="4879">
                  <c:v>154605873.32702079</c:v>
                </c:pt>
                <c:pt idx="4880">
                  <c:v>154615845.0834069</c:v>
                </c:pt>
                <c:pt idx="4881">
                  <c:v>154627240.5182766</c:v>
                </c:pt>
                <c:pt idx="4882">
                  <c:v>154642195.63774934</c:v>
                </c:pt>
                <c:pt idx="4883">
                  <c:v>154653588.9566198</c:v>
                </c:pt>
                <c:pt idx="4884">
                  <c:v>154663557.36028981</c:v>
                </c:pt>
                <c:pt idx="4885">
                  <c:v>154676372.85048097</c:v>
                </c:pt>
                <c:pt idx="4886">
                  <c:v>154691322.79321626</c:v>
                </c:pt>
                <c:pt idx="4887">
                  <c:v>154706982.9491865</c:v>
                </c:pt>
                <c:pt idx="4888">
                  <c:v>154722641.37759793</c:v>
                </c:pt>
                <c:pt idx="4889">
                  <c:v>154736874.81383464</c:v>
                </c:pt>
                <c:pt idx="4890">
                  <c:v>154751106.8231605</c:v>
                </c:pt>
                <c:pt idx="4891">
                  <c:v>154768894.82882163</c:v>
                </c:pt>
                <c:pt idx="4892">
                  <c:v>154788103.37227687</c:v>
                </c:pt>
                <c:pt idx="4893">
                  <c:v>154804464.15639624</c:v>
                </c:pt>
                <c:pt idx="4894">
                  <c:v>154817266.93367687</c:v>
                </c:pt>
                <c:pt idx="4895">
                  <c:v>154827223.85149384</c:v>
                </c:pt>
                <c:pt idx="4896">
                  <c:v>154835757.79694903</c:v>
                </c:pt>
                <c:pt idx="4897">
                  <c:v>154848557.75383011</c:v>
                </c:pt>
                <c:pt idx="4898">
                  <c:v>154869177.48084071</c:v>
                </c:pt>
                <c:pt idx="4899">
                  <c:v>154892637.66817728</c:v>
                </c:pt>
                <c:pt idx="4900">
                  <c:v>154914672.49782914</c:v>
                </c:pt>
                <c:pt idx="4901">
                  <c:v>154931729.37437198</c:v>
                </c:pt>
                <c:pt idx="4902">
                  <c:v>154946652.46211097</c:v>
                </c:pt>
                <c:pt idx="4903">
                  <c:v>154963705.50100592</c:v>
                </c:pt>
                <c:pt idx="4904">
                  <c:v>154979335.65615091</c:v>
                </c:pt>
                <c:pt idx="4905">
                  <c:v>154993543.39682317</c:v>
                </c:pt>
                <c:pt idx="4906">
                  <c:v>155007749.71763331</c:v>
                </c:pt>
                <c:pt idx="4907">
                  <c:v>155026215.81263214</c:v>
                </c:pt>
                <c:pt idx="4908">
                  <c:v>155043259.31031319</c:v>
                </c:pt>
                <c:pt idx="4909">
                  <c:v>155055330.55192751</c:v>
                </c:pt>
                <c:pt idx="4910">
                  <c:v>155065980.79655859</c:v>
                </c:pt>
                <c:pt idx="4911">
                  <c:v>155080179.88211596</c:v>
                </c:pt>
                <c:pt idx="4912">
                  <c:v>155100766.03845468</c:v>
                </c:pt>
                <c:pt idx="4913">
                  <c:v>155123478.33990857</c:v>
                </c:pt>
                <c:pt idx="4914">
                  <c:v>155143348.62937263</c:v>
                </c:pt>
                <c:pt idx="4915">
                  <c:v>155160378.09741572</c:v>
                </c:pt>
                <c:pt idx="4916">
                  <c:v>155175986.6527442</c:v>
                </c:pt>
                <c:pt idx="4917">
                  <c:v>155189465.39095208</c:v>
                </c:pt>
                <c:pt idx="4918">
                  <c:v>155205070.75614092</c:v>
                </c:pt>
                <c:pt idx="4919">
                  <c:v>155228475.59587353</c:v>
                </c:pt>
                <c:pt idx="4920">
                  <c:v>155251876.58748668</c:v>
                </c:pt>
                <c:pt idx="4921">
                  <c:v>155270311.02323669</c:v>
                </c:pt>
                <c:pt idx="4922">
                  <c:v>155284489.73422495</c:v>
                </c:pt>
                <c:pt idx="4923">
                  <c:v>155299375.86118233</c:v>
                </c:pt>
                <c:pt idx="4924">
                  <c:v>155316386.67217454</c:v>
                </c:pt>
                <c:pt idx="4925">
                  <c:v>155332686.79267076</c:v>
                </c:pt>
                <c:pt idx="4926">
                  <c:v>155346150.70248398</c:v>
                </c:pt>
                <c:pt idx="4927">
                  <c:v>155361030.38520917</c:v>
                </c:pt>
                <c:pt idx="4928">
                  <c:v>155380867.54436028</c:v>
                </c:pt>
                <c:pt idx="4929">
                  <c:v>155402826.89142421</c:v>
                </c:pt>
                <c:pt idx="4930">
                  <c:v>155416992.41590658</c:v>
                </c:pt>
                <c:pt idx="4931">
                  <c:v>155426199.25157735</c:v>
                </c:pt>
                <c:pt idx="4932">
                  <c:v>155438238.06212461</c:v>
                </c:pt>
                <c:pt idx="4933">
                  <c:v>155453816.18951684</c:v>
                </c:pt>
                <c:pt idx="4934">
                  <c:v>155470808.56820118</c:v>
                </c:pt>
                <c:pt idx="4935">
                  <c:v>155488506.80839306</c:v>
                </c:pt>
                <c:pt idx="4936">
                  <c:v>155506202.85108653</c:v>
                </c:pt>
                <c:pt idx="4937">
                  <c:v>155524604.40518528</c:v>
                </c:pt>
                <c:pt idx="4938">
                  <c:v>155541588.34696779</c:v>
                </c:pt>
                <c:pt idx="4939">
                  <c:v>155559277.80164868</c:v>
                </c:pt>
                <c:pt idx="4940">
                  <c:v>155577672.50658888</c:v>
                </c:pt>
                <c:pt idx="4941">
                  <c:v>155593942.7676751</c:v>
                </c:pt>
                <c:pt idx="4942">
                  <c:v>155606674.7206746</c:v>
                </c:pt>
                <c:pt idx="4943">
                  <c:v>155618698.29931036</c:v>
                </c:pt>
                <c:pt idx="4944">
                  <c:v>155630013.68270576</c:v>
                </c:pt>
                <c:pt idx="4945">
                  <c:v>155640621.03938508</c:v>
                </c:pt>
                <c:pt idx="4946">
                  <c:v>155654055.89217943</c:v>
                </c:pt>
                <c:pt idx="4947">
                  <c:v>155672438.37731934</c:v>
                </c:pt>
                <c:pt idx="4948">
                  <c:v>155691525.37430608</c:v>
                </c:pt>
                <c:pt idx="4949">
                  <c:v>155707782.65416884</c:v>
                </c:pt>
                <c:pt idx="4950">
                  <c:v>155722624.63994288</c:v>
                </c:pt>
                <c:pt idx="4951">
                  <c:v>155738171.73134595</c:v>
                </c:pt>
                <c:pt idx="4952">
                  <c:v>155754423.69790468</c:v>
                </c:pt>
                <c:pt idx="4953">
                  <c:v>155768554.33853981</c:v>
                </c:pt>
                <c:pt idx="4954">
                  <c:v>155784096.42757401</c:v>
                </c:pt>
                <c:pt idx="4955">
                  <c:v>155798224.13104856</c:v>
                </c:pt>
                <c:pt idx="4956">
                  <c:v>155808818.99115705</c:v>
                </c:pt>
                <c:pt idx="4957">
                  <c:v>155817294.31313661</c:v>
                </c:pt>
                <c:pt idx="4958">
                  <c:v>155827181.55290061</c:v>
                </c:pt>
                <c:pt idx="4959">
                  <c:v>155838480.41712508</c:v>
                </c:pt>
                <c:pt idx="4960">
                  <c:v>155851190.57069695</c:v>
                </c:pt>
                <c:pt idx="4961">
                  <c:v>155866723.6665628</c:v>
                </c:pt>
                <c:pt idx="4962">
                  <c:v>155883666.93528003</c:v>
                </c:pt>
                <c:pt idx="4963">
                  <c:v>155899902.34842262</c:v>
                </c:pt>
                <c:pt idx="4964">
                  <c:v>155915430.1473</c:v>
                </c:pt>
                <c:pt idx="4965">
                  <c:v>155930250.56261241</c:v>
                </c:pt>
                <c:pt idx="4966">
                  <c:v>155946480.68199062</c:v>
                </c:pt>
                <c:pt idx="4967">
                  <c:v>155964825.55340061</c:v>
                </c:pt>
                <c:pt idx="4968">
                  <c:v>155982462.63176963</c:v>
                </c:pt>
                <c:pt idx="4969">
                  <c:v>155997276.09536391</c:v>
                </c:pt>
                <c:pt idx="4970">
                  <c:v>156010677.42979077</c:v>
                </c:pt>
                <c:pt idx="4971">
                  <c:v>156022667.03225687</c:v>
                </c:pt>
                <c:pt idx="4972">
                  <c:v>156033245.25801367</c:v>
                </c:pt>
                <c:pt idx="4973">
                  <c:v>156049463.68371311</c:v>
                </c:pt>
                <c:pt idx="4974">
                  <c:v>156069910.38046041</c:v>
                </c:pt>
                <c:pt idx="4975">
                  <c:v>156090354.15305141</c:v>
                </c:pt>
                <c:pt idx="4976">
                  <c:v>156107270.92670938</c:v>
                </c:pt>
                <c:pt idx="4977">
                  <c:v>156121366.70927778</c:v>
                </c:pt>
                <c:pt idx="4978">
                  <c:v>156136870.46532601</c:v>
                </c:pt>
                <c:pt idx="4979">
                  <c:v>156154486.32983413</c:v>
                </c:pt>
                <c:pt idx="4980">
                  <c:v>156172100.02473363</c:v>
                </c:pt>
                <c:pt idx="4981">
                  <c:v>156185484.98227271</c:v>
                </c:pt>
                <c:pt idx="4982">
                  <c:v>156196755.55404243</c:v>
                </c:pt>
                <c:pt idx="4983">
                  <c:v>156208729.56361935</c:v>
                </c:pt>
                <c:pt idx="4984">
                  <c:v>156224223.85307741</c:v>
                </c:pt>
                <c:pt idx="4985">
                  <c:v>156240420.63438788</c:v>
                </c:pt>
                <c:pt idx="4986">
                  <c:v>156257319.6689522</c:v>
                </c:pt>
                <c:pt idx="4987">
                  <c:v>156273512.70447829</c:v>
                </c:pt>
                <c:pt idx="4988">
                  <c:v>156286888.17796028</c:v>
                </c:pt>
                <c:pt idx="4989">
                  <c:v>156298150.76503828</c:v>
                </c:pt>
                <c:pt idx="4990">
                  <c:v>156310116.29276508</c:v>
                </c:pt>
                <c:pt idx="4991">
                  <c:v>156325599.60859352</c:v>
                </c:pt>
                <c:pt idx="4992">
                  <c:v>156345303.22496516</c:v>
                </c:pt>
                <c:pt idx="4993">
                  <c:v>156365707.68329668</c:v>
                </c:pt>
                <c:pt idx="4994">
                  <c:v>156388219.5733068</c:v>
                </c:pt>
                <c:pt idx="4995">
                  <c:v>156410024.59206191</c:v>
                </c:pt>
                <c:pt idx="4996">
                  <c:v>156426200.36391172</c:v>
                </c:pt>
                <c:pt idx="4997">
                  <c:v>156440264.76750183</c:v>
                </c:pt>
                <c:pt idx="4998">
                  <c:v>156458546.42765611</c:v>
                </c:pt>
                <c:pt idx="4999">
                  <c:v>156478934.75780091</c:v>
                </c:pt>
                <c:pt idx="5000">
                  <c:v>156497914.38805911</c:v>
                </c:pt>
                <c:pt idx="5001">
                  <c:v>156514783.05990514</c:v>
                </c:pt>
                <c:pt idx="5002">
                  <c:v>156529541.51878342</c:v>
                </c:pt>
                <c:pt idx="5003">
                  <c:v>156545703.8012234</c:v>
                </c:pt>
                <c:pt idx="5004">
                  <c:v>156566079.7334111</c:v>
                </c:pt>
                <c:pt idx="5005">
                  <c:v>156587857.69925201</c:v>
                </c:pt>
                <c:pt idx="5006">
                  <c:v>156608929.99994573</c:v>
                </c:pt>
                <c:pt idx="5007">
                  <c:v>156627190.15519598</c:v>
                </c:pt>
                <c:pt idx="5008">
                  <c:v>156642639.23935789</c:v>
                </c:pt>
                <c:pt idx="5009">
                  <c:v>156653873.89140341</c:v>
                </c:pt>
                <c:pt idx="5010">
                  <c:v>156663001.39804238</c:v>
                </c:pt>
                <c:pt idx="5011">
                  <c:v>156674234.45480737</c:v>
                </c:pt>
                <c:pt idx="5012">
                  <c:v>156688274.53844038</c:v>
                </c:pt>
                <c:pt idx="5013">
                  <c:v>156706524.59240198</c:v>
                </c:pt>
                <c:pt idx="5014">
                  <c:v>156721263.32541487</c:v>
                </c:pt>
                <c:pt idx="5015">
                  <c:v>156732491.81979883</c:v>
                </c:pt>
                <c:pt idx="5016">
                  <c:v>156744421.13205919</c:v>
                </c:pt>
                <c:pt idx="5017">
                  <c:v>156758454.34707376</c:v>
                </c:pt>
                <c:pt idx="5018">
                  <c:v>156772486.18946764</c:v>
                </c:pt>
                <c:pt idx="5019">
                  <c:v>156790024.06277138</c:v>
                </c:pt>
                <c:pt idx="5020">
                  <c:v>156808261.1772663</c:v>
                </c:pt>
                <c:pt idx="5021">
                  <c:v>156823690.77166712</c:v>
                </c:pt>
                <c:pt idx="5022">
                  <c:v>156837716.23619425</c:v>
                </c:pt>
                <c:pt idx="5023">
                  <c:v>156853142.66420427</c:v>
                </c:pt>
                <c:pt idx="5024">
                  <c:v>156868567.43433791</c:v>
                </c:pt>
                <c:pt idx="5025">
                  <c:v>156880485.43969601</c:v>
                </c:pt>
                <c:pt idx="5026">
                  <c:v>156892402.45563945</c:v>
                </c:pt>
                <c:pt idx="5027">
                  <c:v>156907122.10965967</c:v>
                </c:pt>
                <c:pt idx="5028">
                  <c:v>156919737.7548801</c:v>
                </c:pt>
                <c:pt idx="5029">
                  <c:v>156930950.73121652</c:v>
                </c:pt>
                <c:pt idx="5030">
                  <c:v>156948469.25391331</c:v>
                </c:pt>
                <c:pt idx="5031">
                  <c:v>156966686.25063211</c:v>
                </c:pt>
                <c:pt idx="5032">
                  <c:v>156981398.29194805</c:v>
                </c:pt>
                <c:pt idx="5033">
                  <c:v>156995408.35888991</c:v>
                </c:pt>
                <c:pt idx="5034">
                  <c:v>157015020.15707394</c:v>
                </c:pt>
                <c:pt idx="5035">
                  <c:v>157038830.88431618</c:v>
                </c:pt>
                <c:pt idx="5036">
                  <c:v>157059136.91592929</c:v>
                </c:pt>
                <c:pt idx="5037">
                  <c:v>157073139.4037385</c:v>
                </c:pt>
                <c:pt idx="5038">
                  <c:v>157085740.47617918</c:v>
                </c:pt>
                <c:pt idx="5039">
                  <c:v>157099040.40951097</c:v>
                </c:pt>
                <c:pt idx="5040">
                  <c:v>157116538.44668916</c:v>
                </c:pt>
                <c:pt idx="5041">
                  <c:v>157138233.05452648</c:v>
                </c:pt>
                <c:pt idx="5042">
                  <c:v>157164122.33305117</c:v>
                </c:pt>
                <c:pt idx="5043">
                  <c:v>157187908.37081951</c:v>
                </c:pt>
                <c:pt idx="5044">
                  <c:v>157208892.78368428</c:v>
                </c:pt>
                <c:pt idx="5045">
                  <c:v>157224279.40696409</c:v>
                </c:pt>
                <c:pt idx="5046">
                  <c:v>157235468.64443213</c:v>
                </c:pt>
                <c:pt idx="5047">
                  <c:v>157245957.76393193</c:v>
                </c:pt>
                <c:pt idx="5048">
                  <c:v>157259242.88383287</c:v>
                </c:pt>
                <c:pt idx="5049">
                  <c:v>157273925.00984341</c:v>
                </c:pt>
                <c:pt idx="5050">
                  <c:v>157287906.59379208</c:v>
                </c:pt>
                <c:pt idx="5051">
                  <c:v>157300488.85751358</c:v>
                </c:pt>
                <c:pt idx="5052">
                  <c:v>157314467.85994384</c:v>
                </c:pt>
                <c:pt idx="5053">
                  <c:v>157328445.50420341</c:v>
                </c:pt>
                <c:pt idx="5054">
                  <c:v>157341024.22309875</c:v>
                </c:pt>
                <c:pt idx="5055">
                  <c:v>157352903.11464393</c:v>
                </c:pt>
                <c:pt idx="5056">
                  <c:v>157369671.64519328</c:v>
                </c:pt>
                <c:pt idx="5057">
                  <c:v>157391328.1056754</c:v>
                </c:pt>
                <c:pt idx="5058">
                  <c:v>157411584.42542163</c:v>
                </c:pt>
                <c:pt idx="5059">
                  <c:v>157426251.01551595</c:v>
                </c:pt>
                <c:pt idx="5060">
                  <c:v>157438122.87498632</c:v>
                </c:pt>
                <c:pt idx="5061">
                  <c:v>157445804.14472535</c:v>
                </c:pt>
                <c:pt idx="5062">
                  <c:v>157454183.24431399</c:v>
                </c:pt>
                <c:pt idx="5063">
                  <c:v>157469543.66042531</c:v>
                </c:pt>
                <c:pt idx="5064">
                  <c:v>157486996.68981299</c:v>
                </c:pt>
                <c:pt idx="5065">
                  <c:v>157503051.60868841</c:v>
                </c:pt>
                <c:pt idx="5066">
                  <c:v>157518406.81287831</c:v>
                </c:pt>
                <c:pt idx="5067">
                  <c:v>157530968.94411001</c:v>
                </c:pt>
                <c:pt idx="5068">
                  <c:v>157541436.54987171</c:v>
                </c:pt>
                <c:pt idx="5069">
                  <c:v>157553996.6726943</c:v>
                </c:pt>
                <c:pt idx="5070">
                  <c:v>157568648.76522058</c:v>
                </c:pt>
                <c:pt idx="5071">
                  <c:v>157585392.18914369</c:v>
                </c:pt>
                <c:pt idx="5072">
                  <c:v>157600738.61845338</c:v>
                </c:pt>
                <c:pt idx="5073">
                  <c:v>157613293.57213852</c:v>
                </c:pt>
                <c:pt idx="5074">
                  <c:v>157627939.63556126</c:v>
                </c:pt>
                <c:pt idx="5075">
                  <c:v>157641886.88352069</c:v>
                </c:pt>
                <c:pt idx="5076">
                  <c:v>157653740.98302668</c:v>
                </c:pt>
                <c:pt idx="5077">
                  <c:v>157666988.52870321</c:v>
                </c:pt>
                <c:pt idx="5078">
                  <c:v>157681629.13631561</c:v>
                </c:pt>
                <c:pt idx="5079">
                  <c:v>157696268.25694346</c:v>
                </c:pt>
                <c:pt idx="5080">
                  <c:v>157715784.77207303</c:v>
                </c:pt>
                <c:pt idx="5081">
                  <c:v>157738086.12597099</c:v>
                </c:pt>
                <c:pt idx="5082">
                  <c:v>157758990.51275924</c:v>
                </c:pt>
                <c:pt idx="5083">
                  <c:v>157773621.78046075</c:v>
                </c:pt>
                <c:pt idx="5084">
                  <c:v>157781981.83837262</c:v>
                </c:pt>
                <c:pt idx="5085">
                  <c:v>157791038.02089572</c:v>
                </c:pt>
                <c:pt idx="5086">
                  <c:v>157803576.41176623</c:v>
                </c:pt>
                <c:pt idx="5087">
                  <c:v>157817506.67884558</c:v>
                </c:pt>
                <c:pt idx="5088">
                  <c:v>157828649.92389745</c:v>
                </c:pt>
                <c:pt idx="5089">
                  <c:v>157837006.79278168</c:v>
                </c:pt>
                <c:pt idx="5090">
                  <c:v>157848844.86166966</c:v>
                </c:pt>
                <c:pt idx="5091">
                  <c:v>157863467.01744381</c:v>
                </c:pt>
                <c:pt idx="5092">
                  <c:v>157875999.11435804</c:v>
                </c:pt>
                <c:pt idx="5093">
                  <c:v>157889922.38990474</c:v>
                </c:pt>
                <c:pt idx="5094">
                  <c:v>157905236.44136155</c:v>
                </c:pt>
                <c:pt idx="5095">
                  <c:v>157916372.91259503</c:v>
                </c:pt>
                <c:pt idx="5096">
                  <c:v>157928204.4716785</c:v>
                </c:pt>
                <c:pt idx="5097">
                  <c:v>157943514.46133062</c:v>
                </c:pt>
                <c:pt idx="5098">
                  <c:v>157961605.99188161</c:v>
                </c:pt>
                <c:pt idx="5099">
                  <c:v>157981782.33193663</c:v>
                </c:pt>
                <c:pt idx="5100">
                  <c:v>158000564.66557604</c:v>
                </c:pt>
                <c:pt idx="5101">
                  <c:v>158017258.02208593</c:v>
                </c:pt>
                <c:pt idx="5102">
                  <c:v>158033949.44871792</c:v>
                </c:pt>
                <c:pt idx="5103">
                  <c:v>158047857.49713856</c:v>
                </c:pt>
                <c:pt idx="5104">
                  <c:v>158056201.68324798</c:v>
                </c:pt>
                <c:pt idx="5105">
                  <c:v>158063850.09698933</c:v>
                </c:pt>
                <c:pt idx="5106">
                  <c:v>158077060.03943878</c:v>
                </c:pt>
                <c:pt idx="5107">
                  <c:v>158097220.25398028</c:v>
                </c:pt>
                <c:pt idx="5108">
                  <c:v>158118767.71693331</c:v>
                </c:pt>
                <c:pt idx="5109">
                  <c:v>158136142.36228499</c:v>
                </c:pt>
                <c:pt idx="5110">
                  <c:v>158147955.92764631</c:v>
                </c:pt>
                <c:pt idx="5111">
                  <c:v>158157684.02090999</c:v>
                </c:pt>
                <c:pt idx="5112">
                  <c:v>158168801.0398066</c:v>
                </c:pt>
                <c:pt idx="5113">
                  <c:v>158185474.96457827</c:v>
                </c:pt>
                <c:pt idx="5114">
                  <c:v>158204230.83049566</c:v>
                </c:pt>
                <c:pt idx="5115">
                  <c:v>158219511.58833343</c:v>
                </c:pt>
                <c:pt idx="5116">
                  <c:v>158232707.3064175</c:v>
                </c:pt>
                <c:pt idx="5117">
                  <c:v>158247985.05403075</c:v>
                </c:pt>
                <c:pt idx="5118">
                  <c:v>158263955.51839662</c:v>
                </c:pt>
                <c:pt idx="5119">
                  <c:v>158277841.44469264</c:v>
                </c:pt>
                <c:pt idx="5120">
                  <c:v>158291031.83941466</c:v>
                </c:pt>
                <c:pt idx="5121">
                  <c:v>158306997.54943961</c:v>
                </c:pt>
                <c:pt idx="5122">
                  <c:v>158325043.6208083</c:v>
                </c:pt>
                <c:pt idx="5123">
                  <c:v>158340311.61468154</c:v>
                </c:pt>
                <c:pt idx="5124">
                  <c:v>158353496.31230408</c:v>
                </c:pt>
                <c:pt idx="5125">
                  <c:v>158368067.47455832</c:v>
                </c:pt>
                <c:pt idx="5126">
                  <c:v>158382637.16901341</c:v>
                </c:pt>
                <c:pt idx="5127">
                  <c:v>158398592.76975295</c:v>
                </c:pt>
                <c:pt idx="5128">
                  <c:v>158417321.01228032</c:v>
                </c:pt>
                <c:pt idx="5129">
                  <c:v>158434659.81615216</c:v>
                </c:pt>
                <c:pt idx="5130">
                  <c:v>158449916.24494553</c:v>
                </c:pt>
                <c:pt idx="5131">
                  <c:v>158464477.69926888</c:v>
                </c:pt>
                <c:pt idx="5132">
                  <c:v>158479037.68846199</c:v>
                </c:pt>
                <c:pt idx="5133">
                  <c:v>158488050.28105488</c:v>
                </c:pt>
                <c:pt idx="5134">
                  <c:v>158494982.662689</c:v>
                </c:pt>
                <c:pt idx="5135">
                  <c:v>158505380.61258236</c:v>
                </c:pt>
                <c:pt idx="5136">
                  <c:v>158520629.58800468</c:v>
                </c:pt>
                <c:pt idx="5137">
                  <c:v>158538649.0335333</c:v>
                </c:pt>
                <c:pt idx="5138">
                  <c:v>158555280.37726191</c:v>
                </c:pt>
                <c:pt idx="5139">
                  <c:v>158569138.37103665</c:v>
                </c:pt>
                <c:pt idx="5140">
                  <c:v>158580916.62293136</c:v>
                </c:pt>
                <c:pt idx="5141">
                  <c:v>158593386.66895127</c:v>
                </c:pt>
                <c:pt idx="5142">
                  <c:v>158609319.05402043</c:v>
                </c:pt>
                <c:pt idx="5143">
                  <c:v>158626634.87595809</c:v>
                </c:pt>
                <c:pt idx="5144">
                  <c:v>158642563.60381901</c:v>
                </c:pt>
                <c:pt idx="5145">
                  <c:v>158657798.13926628</c:v>
                </c:pt>
                <c:pt idx="5146">
                  <c:v>158670261.5674839</c:v>
                </c:pt>
                <c:pt idx="5147">
                  <c:v>158680646.93857199</c:v>
                </c:pt>
                <c:pt idx="5148">
                  <c:v>158691723.84715885</c:v>
                </c:pt>
                <c:pt idx="5149">
                  <c:v>158707645.41962019</c:v>
                </c:pt>
                <c:pt idx="5150">
                  <c:v>158728410.05898672</c:v>
                </c:pt>
                <c:pt idx="5151">
                  <c:v>158747787.70472768</c:v>
                </c:pt>
                <c:pt idx="5152">
                  <c:v>158765778.91306892</c:v>
                </c:pt>
                <c:pt idx="5153">
                  <c:v>158783076.04588357</c:v>
                </c:pt>
                <c:pt idx="5154">
                  <c:v>158798295.81539688</c:v>
                </c:pt>
                <c:pt idx="5155">
                  <c:v>158812822.2865921</c:v>
                </c:pt>
                <c:pt idx="5156">
                  <c:v>158829422.18568349</c:v>
                </c:pt>
                <c:pt idx="5157">
                  <c:v>158846020.18425143</c:v>
                </c:pt>
                <c:pt idx="5158">
                  <c:v>158860541.87444144</c:v>
                </c:pt>
                <c:pt idx="5159">
                  <c:v>158873679.29342398</c:v>
                </c:pt>
                <c:pt idx="5160">
                  <c:v>158885432.81737658</c:v>
                </c:pt>
                <c:pt idx="5161">
                  <c:v>158897185.3887729</c:v>
                </c:pt>
                <c:pt idx="5162">
                  <c:v>158911701.95627829</c:v>
                </c:pt>
                <c:pt idx="5163">
                  <c:v>158931746.25636965</c:v>
                </c:pt>
                <c:pt idx="5164">
                  <c:v>158951787.78690341</c:v>
                </c:pt>
                <c:pt idx="5165">
                  <c:v>158973899.36633351</c:v>
                </c:pt>
                <c:pt idx="5166">
                  <c:v>158996007.57622761</c:v>
                </c:pt>
                <c:pt idx="5167">
                  <c:v>159013968.01664943</c:v>
                </c:pt>
                <c:pt idx="5168">
                  <c:v>159027782.22749341</c:v>
                </c:pt>
                <c:pt idx="5169">
                  <c:v>159040213.89301041</c:v>
                </c:pt>
                <c:pt idx="5170">
                  <c:v>159054025.60585171</c:v>
                </c:pt>
                <c:pt idx="5171">
                  <c:v>159069216.97203898</c:v>
                </c:pt>
                <c:pt idx="5172">
                  <c:v>159085787.55839399</c:v>
                </c:pt>
                <c:pt idx="5173">
                  <c:v>159103046.57462245</c:v>
                </c:pt>
                <c:pt idx="5174">
                  <c:v>159119613.30003491</c:v>
                </c:pt>
                <c:pt idx="5175">
                  <c:v>159132037.10363212</c:v>
                </c:pt>
                <c:pt idx="5176">
                  <c:v>159139628.90475014</c:v>
                </c:pt>
                <c:pt idx="5177">
                  <c:v>159152050.99589533</c:v>
                </c:pt>
                <c:pt idx="5178">
                  <c:v>159172062.13004765</c:v>
                </c:pt>
                <c:pt idx="5179">
                  <c:v>159194140.18191913</c:v>
                </c:pt>
                <c:pt idx="5180">
                  <c:v>159210006.70893872</c:v>
                </c:pt>
                <c:pt idx="5181">
                  <c:v>159221733.02808666</c:v>
                </c:pt>
                <c:pt idx="5182">
                  <c:v>159232768.69908038</c:v>
                </c:pt>
                <c:pt idx="5183">
                  <c:v>159243803.53177831</c:v>
                </c:pt>
                <c:pt idx="5184">
                  <c:v>159258285.47780666</c:v>
                </c:pt>
                <c:pt idx="5185">
                  <c:v>159274834.50585765</c:v>
                </c:pt>
                <c:pt idx="5186">
                  <c:v>159287934.48308739</c:v>
                </c:pt>
                <c:pt idx="5187">
                  <c:v>159298275.73620313</c:v>
                </c:pt>
                <c:pt idx="5188">
                  <c:v>159308616.25344127</c:v>
                </c:pt>
                <c:pt idx="5189">
                  <c:v>159318956.03494459</c:v>
                </c:pt>
                <c:pt idx="5190">
                  <c:v>159329295.08085606</c:v>
                </c:pt>
                <c:pt idx="5191">
                  <c:v>159339633.39131808</c:v>
                </c:pt>
                <c:pt idx="5192">
                  <c:v>159352038.39328024</c:v>
                </c:pt>
                <c:pt idx="5193">
                  <c:v>159365820.4872424</c:v>
                </c:pt>
                <c:pt idx="5194">
                  <c:v>159380290.27971324</c:v>
                </c:pt>
                <c:pt idx="5195">
                  <c:v>159396136.49530965</c:v>
                </c:pt>
                <c:pt idx="5196">
                  <c:v>159409914.40943801</c:v>
                </c:pt>
                <c:pt idx="5197">
                  <c:v>159423002.21864492</c:v>
                </c:pt>
                <c:pt idx="5198">
                  <c:v>159436777.58738181</c:v>
                </c:pt>
                <c:pt idx="5199">
                  <c:v>159451240.32023636</c:v>
                </c:pt>
                <c:pt idx="5200">
                  <c:v>159465701.61490428</c:v>
                </c:pt>
                <c:pt idx="5201">
                  <c:v>159482915.5672442</c:v>
                </c:pt>
                <c:pt idx="5202">
                  <c:v>159502881.20000324</c:v>
                </c:pt>
                <c:pt idx="5203">
                  <c:v>159522155.76274198</c:v>
                </c:pt>
                <c:pt idx="5204">
                  <c:v>159539363.03606054</c:v>
                </c:pt>
                <c:pt idx="5205">
                  <c:v>159553815.57306415</c:v>
                </c:pt>
                <c:pt idx="5206">
                  <c:v>159568266.6746448</c:v>
                </c:pt>
                <c:pt idx="5207">
                  <c:v>159584092.42508</c:v>
                </c:pt>
                <c:pt idx="5208">
                  <c:v>159599228.48912683</c:v>
                </c:pt>
                <c:pt idx="5209">
                  <c:v>159614362.97912788</c:v>
                </c:pt>
                <c:pt idx="5210">
                  <c:v>159630183.71798426</c:v>
                </c:pt>
                <c:pt idx="5211">
                  <c:v>159643251.72711456</c:v>
                </c:pt>
                <c:pt idx="5212">
                  <c:v>159653567.74779633</c:v>
                </c:pt>
                <c:pt idx="5213">
                  <c:v>159663195.3742469</c:v>
                </c:pt>
                <c:pt idx="5214">
                  <c:v>159672134.74302053</c:v>
                </c:pt>
                <c:pt idx="5215">
                  <c:v>159681073.56292924</c:v>
                </c:pt>
                <c:pt idx="5216">
                  <c:v>159690699.37065586</c:v>
                </c:pt>
                <c:pt idx="5217">
                  <c:v>159704449.42073753</c:v>
                </c:pt>
                <c:pt idx="5218">
                  <c:v>159721635.15764037</c:v>
                </c:pt>
                <c:pt idx="5219">
                  <c:v>159738131.55716828</c:v>
                </c:pt>
                <c:pt idx="5220">
                  <c:v>159752564.37408257</c:v>
                </c:pt>
                <c:pt idx="5221">
                  <c:v>159765621.40471742</c:v>
                </c:pt>
                <c:pt idx="5222">
                  <c:v>159779364.38309991</c:v>
                </c:pt>
                <c:pt idx="5223">
                  <c:v>159795167.2054832</c:v>
                </c:pt>
                <c:pt idx="5224">
                  <c:v>159813716.15767208</c:v>
                </c:pt>
                <c:pt idx="5225">
                  <c:v>159833636.47617245</c:v>
                </c:pt>
                <c:pt idx="5226">
                  <c:v>159852180.53171706</c:v>
                </c:pt>
                <c:pt idx="5227">
                  <c:v>159870035.54022858</c:v>
                </c:pt>
                <c:pt idx="5228">
                  <c:v>159887201.75486761</c:v>
                </c:pt>
                <c:pt idx="5229">
                  <c:v>159900246.72586423</c:v>
                </c:pt>
                <c:pt idx="5230">
                  <c:v>159908485.05339405</c:v>
                </c:pt>
                <c:pt idx="5231">
                  <c:v>159918782.30805379</c:v>
                </c:pt>
                <c:pt idx="5232">
                  <c:v>159934570.01919538</c:v>
                </c:pt>
                <c:pt idx="5233">
                  <c:v>159951728.63571468</c:v>
                </c:pt>
                <c:pt idx="5234">
                  <c:v>159968199.00786984</c:v>
                </c:pt>
                <c:pt idx="5235">
                  <c:v>159985353.66729999</c:v>
                </c:pt>
                <c:pt idx="5236">
                  <c:v>160000448.09831703</c:v>
                </c:pt>
                <c:pt idx="5237">
                  <c:v>160014168.95263129</c:v>
                </c:pt>
                <c:pt idx="5238">
                  <c:v>160029260.40151259</c:v>
                </c:pt>
                <c:pt idx="5239">
                  <c:v>160042978.54552436</c:v>
                </c:pt>
                <c:pt idx="5240">
                  <c:v>160050522.97480172</c:v>
                </c:pt>
                <c:pt idx="5241">
                  <c:v>160055323.77208388</c:v>
                </c:pt>
                <c:pt idx="5242">
                  <c:v>160062181.77983499</c:v>
                </c:pt>
                <c:pt idx="5243">
                  <c:v>160072468.1869536</c:v>
                </c:pt>
                <c:pt idx="5244">
                  <c:v>160083439.55512398</c:v>
                </c:pt>
                <c:pt idx="5245">
                  <c:v>160095781.35813797</c:v>
                </c:pt>
                <c:pt idx="5246">
                  <c:v>160112921.01939258</c:v>
                </c:pt>
                <c:pt idx="5247">
                  <c:v>160129373.20020786</c:v>
                </c:pt>
                <c:pt idx="5248">
                  <c:v>160143767.33691996</c:v>
                </c:pt>
                <c:pt idx="5249">
                  <c:v>160156789.38016221</c:v>
                </c:pt>
                <c:pt idx="5250">
                  <c:v>160171866.08400691</c:v>
                </c:pt>
                <c:pt idx="5251">
                  <c:v>160184200.41064638</c:v>
                </c:pt>
                <c:pt idx="5252">
                  <c:v>160193793.05524161</c:v>
                </c:pt>
                <c:pt idx="5253">
                  <c:v>160204755.30575541</c:v>
                </c:pt>
                <c:pt idx="5254">
                  <c:v>160220512.09874338</c:v>
                </c:pt>
                <c:pt idx="5255">
                  <c:v>160239007.03374285</c:v>
                </c:pt>
                <c:pt idx="5256">
                  <c:v>160256129.88477618</c:v>
                </c:pt>
                <c:pt idx="5257">
                  <c:v>160268457.09426221</c:v>
                </c:pt>
                <c:pt idx="5258">
                  <c:v>160280098.50328735</c:v>
                </c:pt>
                <c:pt idx="5259">
                  <c:v>160291738.984328</c:v>
                </c:pt>
                <c:pt idx="5260">
                  <c:v>160305432.48010096</c:v>
                </c:pt>
                <c:pt idx="5261">
                  <c:v>160323232.10537332</c:v>
                </c:pt>
                <c:pt idx="5262">
                  <c:v>160345136.3591249</c:v>
                </c:pt>
                <c:pt idx="5263">
                  <c:v>160365668.61436456</c:v>
                </c:pt>
                <c:pt idx="5264">
                  <c:v>160382776.62296334</c:v>
                </c:pt>
                <c:pt idx="5265">
                  <c:v>160395093.14883062</c:v>
                </c:pt>
                <c:pt idx="5266">
                  <c:v>160409461.11693138</c:v>
                </c:pt>
                <c:pt idx="5267">
                  <c:v>160427932.1431016</c:v>
                </c:pt>
                <c:pt idx="5268">
                  <c:v>160446400.83488491</c:v>
                </c:pt>
                <c:pt idx="5269">
                  <c:v>160462131.58353177</c:v>
                </c:pt>
                <c:pt idx="5270">
                  <c:v>160477860.63930628</c:v>
                </c:pt>
                <c:pt idx="5271">
                  <c:v>160494955.51955828</c:v>
                </c:pt>
                <c:pt idx="5272">
                  <c:v>160509997.36069977</c:v>
                </c:pt>
                <c:pt idx="5273">
                  <c:v>160522303.17059228</c:v>
                </c:pt>
                <c:pt idx="5274">
                  <c:v>160534607.94480231</c:v>
                </c:pt>
                <c:pt idx="5275">
                  <c:v>160546228.16968533</c:v>
                </c:pt>
                <c:pt idx="5276">
                  <c:v>160556480.54245117</c:v>
                </c:pt>
                <c:pt idx="5277">
                  <c:v>160569465.84947681</c:v>
                </c:pt>
                <c:pt idx="5278">
                  <c:v>160585183.36279815</c:v>
                </c:pt>
                <c:pt idx="5279">
                  <c:v>160600215.92552838</c:v>
                </c:pt>
                <c:pt idx="5280">
                  <c:v>160613197.35007438</c:v>
                </c:pt>
                <c:pt idx="5281">
                  <c:v>160623445.02938139</c:v>
                </c:pt>
                <c:pt idx="5282">
                  <c:v>160635058.19811168</c:v>
                </c:pt>
                <c:pt idx="5283">
                  <c:v>160648036.53106895</c:v>
                </c:pt>
                <c:pt idx="5284">
                  <c:v>160660330.7319046</c:v>
                </c:pt>
                <c:pt idx="5285">
                  <c:v>160673306.8231999</c:v>
                </c:pt>
                <c:pt idx="5286">
                  <c:v>160681501.65637481</c:v>
                </c:pt>
                <c:pt idx="5287">
                  <c:v>160689696.0306091</c:v>
                </c:pt>
                <c:pt idx="5288">
                  <c:v>160705400.63201091</c:v>
                </c:pt>
                <c:pt idx="5289">
                  <c:v>160727247.70893922</c:v>
                </c:pt>
                <c:pt idx="5290">
                  <c:v>160749774.09179369</c:v>
                </c:pt>
                <c:pt idx="5291">
                  <c:v>160770249.61364955</c:v>
                </c:pt>
                <c:pt idx="5292">
                  <c:v>160787310.3609764</c:v>
                </c:pt>
                <c:pt idx="5293">
                  <c:v>160803004.49269041</c:v>
                </c:pt>
                <c:pt idx="5294">
                  <c:v>160819379.18450648</c:v>
                </c:pt>
                <c:pt idx="5295">
                  <c:v>160835752.0452638</c:v>
                </c:pt>
                <c:pt idx="5296">
                  <c:v>160850076.79682401</c:v>
                </c:pt>
                <c:pt idx="5297">
                  <c:v>160860989.95280734</c:v>
                </c:pt>
                <c:pt idx="5298">
                  <c:v>160867128.24568498</c:v>
                </c:pt>
                <c:pt idx="5299">
                  <c:v>160874630.25427887</c:v>
                </c:pt>
                <c:pt idx="5300">
                  <c:v>160884859.64675495</c:v>
                </c:pt>
                <c:pt idx="5301">
                  <c:v>160899179.59608191</c:v>
                </c:pt>
                <c:pt idx="5302">
                  <c:v>160917588.90266711</c:v>
                </c:pt>
                <c:pt idx="5303">
                  <c:v>160937359.28503862</c:v>
                </c:pt>
                <c:pt idx="5304">
                  <c:v>160955763.79474428</c:v>
                </c:pt>
                <c:pt idx="5305">
                  <c:v>160974165.99288461</c:v>
                </c:pt>
                <c:pt idx="5306">
                  <c:v>160991203.00485754</c:v>
                </c:pt>
                <c:pt idx="5307">
                  <c:v>161006193.93711099</c:v>
                </c:pt>
                <c:pt idx="5308">
                  <c:v>161021183.33610001</c:v>
                </c:pt>
                <c:pt idx="5309">
                  <c:v>161037533.65954435</c:v>
                </c:pt>
                <c:pt idx="5310">
                  <c:v>161054563.30726317</c:v>
                </c:pt>
                <c:pt idx="5311">
                  <c:v>161070909.90801167</c:v>
                </c:pt>
                <c:pt idx="5312">
                  <c:v>161086573.69019428</c:v>
                </c:pt>
                <c:pt idx="5313">
                  <c:v>161100873.94296169</c:v>
                </c:pt>
                <c:pt idx="5314">
                  <c:v>161114491.93474784</c:v>
                </c:pt>
                <c:pt idx="5315">
                  <c:v>161126747.04610088</c:v>
                </c:pt>
                <c:pt idx="5316">
                  <c:v>161141043.38167441</c:v>
                </c:pt>
                <c:pt idx="5317">
                  <c:v>161160102.99475738</c:v>
                </c:pt>
                <c:pt idx="5318">
                  <c:v>161175757.25279284</c:v>
                </c:pt>
                <c:pt idx="5319">
                  <c:v>161188007.24594983</c:v>
                </c:pt>
                <c:pt idx="5320">
                  <c:v>161201617.14972198</c:v>
                </c:pt>
                <c:pt idx="5321">
                  <c:v>161215225.79092288</c:v>
                </c:pt>
                <c:pt idx="5322">
                  <c:v>161230874.16786364</c:v>
                </c:pt>
                <c:pt idx="5323">
                  <c:v>161251282.5863831</c:v>
                </c:pt>
                <c:pt idx="5324">
                  <c:v>161273048.43787071</c:v>
                </c:pt>
                <c:pt idx="5325">
                  <c:v>161292090.90998888</c:v>
                </c:pt>
                <c:pt idx="5326">
                  <c:v>161309770.9934119</c:v>
                </c:pt>
                <c:pt idx="5327">
                  <c:v>161324729.4007186</c:v>
                </c:pt>
                <c:pt idx="5328">
                  <c:v>161335607.28500655</c:v>
                </c:pt>
                <c:pt idx="5329">
                  <c:v>161345804.56947544</c:v>
                </c:pt>
                <c:pt idx="5330">
                  <c:v>161358720.11301628</c:v>
                </c:pt>
                <c:pt idx="5331">
                  <c:v>161372993.86562479</c:v>
                </c:pt>
                <c:pt idx="5332">
                  <c:v>161387945.83249179</c:v>
                </c:pt>
                <c:pt idx="5333">
                  <c:v>161401537.20850539</c:v>
                </c:pt>
                <c:pt idx="5334">
                  <c:v>161415127.32662046</c:v>
                </c:pt>
                <c:pt idx="5335">
                  <c:v>161428036.77398849</c:v>
                </c:pt>
                <c:pt idx="5336">
                  <c:v>161440945.08666071</c:v>
                </c:pt>
                <c:pt idx="5337">
                  <c:v>161453172.96801445</c:v>
                </c:pt>
                <c:pt idx="5338">
                  <c:v>161465399.83144408</c:v>
                </c:pt>
                <c:pt idx="5339">
                  <c:v>161478984.0416742</c:v>
                </c:pt>
                <c:pt idx="5340">
                  <c:v>161491887.87792957</c:v>
                </c:pt>
                <c:pt idx="5341">
                  <c:v>161504790.58083004</c:v>
                </c:pt>
                <c:pt idx="5342">
                  <c:v>161519050.14472431</c:v>
                </c:pt>
                <c:pt idx="5343">
                  <c:v>161534666.17455462</c:v>
                </c:pt>
                <c:pt idx="5344">
                  <c:v>161552995.91821933</c:v>
                </c:pt>
                <c:pt idx="5345">
                  <c:v>161574038.36030418</c:v>
                </c:pt>
                <c:pt idx="5346">
                  <c:v>161593720.49825561</c:v>
                </c:pt>
                <c:pt idx="5347">
                  <c:v>161611364.31243765</c:v>
                </c:pt>
                <c:pt idx="5348">
                  <c:v>161627649.03059831</c:v>
                </c:pt>
                <c:pt idx="5349">
                  <c:v>161640539.81985494</c:v>
                </c:pt>
                <c:pt idx="5350">
                  <c:v>161649359.1823217</c:v>
                </c:pt>
                <c:pt idx="5351">
                  <c:v>161658856.36565271</c:v>
                </c:pt>
                <c:pt idx="5352">
                  <c:v>161672422.70630658</c:v>
                </c:pt>
                <c:pt idx="5353">
                  <c:v>161691413.48059687</c:v>
                </c:pt>
                <c:pt idx="5354">
                  <c:v>161708367.45680222</c:v>
                </c:pt>
                <c:pt idx="5355">
                  <c:v>161720573.10951167</c:v>
                </c:pt>
                <c:pt idx="5356">
                  <c:v>161730743.71301889</c:v>
                </c:pt>
                <c:pt idx="5357">
                  <c:v>161741591.58160543</c:v>
                </c:pt>
                <c:pt idx="5358">
                  <c:v>161755150.29235345</c:v>
                </c:pt>
                <c:pt idx="5359">
                  <c:v>161768707.75341061</c:v>
                </c:pt>
                <c:pt idx="5360">
                  <c:v>161780908.40013516</c:v>
                </c:pt>
                <c:pt idx="5361">
                  <c:v>161791752.57005391</c:v>
                </c:pt>
                <c:pt idx="5362">
                  <c:v>161801918.25345838</c:v>
                </c:pt>
                <c:pt idx="5363">
                  <c:v>161811405.59096327</c:v>
                </c:pt>
                <c:pt idx="5364">
                  <c:v>161822247.51336855</c:v>
                </c:pt>
                <c:pt idx="5365">
                  <c:v>161837153.85240149</c:v>
                </c:pt>
                <c:pt idx="5366">
                  <c:v>161852058.68159905</c:v>
                </c:pt>
                <c:pt idx="5367">
                  <c:v>161868316.77379733</c:v>
                </c:pt>
                <c:pt idx="5368">
                  <c:v>161885250.37692219</c:v>
                </c:pt>
                <c:pt idx="5369">
                  <c:v>161900827.57135212</c:v>
                </c:pt>
                <c:pt idx="5370">
                  <c:v>161915048.78761348</c:v>
                </c:pt>
                <c:pt idx="5371">
                  <c:v>161931977.01587299</c:v>
                </c:pt>
                <c:pt idx="5372">
                  <c:v>161945518.19713703</c:v>
                </c:pt>
                <c:pt idx="5373">
                  <c:v>161957027.22208083</c:v>
                </c:pt>
                <c:pt idx="5374">
                  <c:v>161971243.01099083</c:v>
                </c:pt>
                <c:pt idx="5375">
                  <c:v>161987487.94655091</c:v>
                </c:pt>
                <c:pt idx="5376">
                  <c:v>162005761.35726881</c:v>
                </c:pt>
                <c:pt idx="5377">
                  <c:v>162024032.500949</c:v>
                </c:pt>
                <c:pt idx="5378">
                  <c:v>162040948.20587978</c:v>
                </c:pt>
                <c:pt idx="5379">
                  <c:v>162054479.37129804</c:v>
                </c:pt>
                <c:pt idx="5380">
                  <c:v>162065303.40880311</c:v>
                </c:pt>
                <c:pt idx="5381">
                  <c:v>162078155.92048424</c:v>
                </c:pt>
                <c:pt idx="5382">
                  <c:v>162094389.06960571</c:v>
                </c:pt>
                <c:pt idx="5383">
                  <c:v>162110620.43041572</c:v>
                </c:pt>
                <c:pt idx="5384">
                  <c:v>162124145.19873938</c:v>
                </c:pt>
                <c:pt idx="5385">
                  <c:v>162135640.27590817</c:v>
                </c:pt>
                <c:pt idx="5386">
                  <c:v>162147810.55685273</c:v>
                </c:pt>
                <c:pt idx="5387">
                  <c:v>162161331.91261876</c:v>
                </c:pt>
                <c:pt idx="5388">
                  <c:v>162176203.97136962</c:v>
                </c:pt>
                <c:pt idx="5389">
                  <c:v>162193102.21689099</c:v>
                </c:pt>
                <c:pt idx="5390">
                  <c:v>162209322.71033803</c:v>
                </c:pt>
                <c:pt idx="5391">
                  <c:v>162223514.17821983</c:v>
                </c:pt>
                <c:pt idx="5392">
                  <c:v>162237704.28018358</c:v>
                </c:pt>
                <c:pt idx="5393">
                  <c:v>162254595.47824827</c:v>
                </c:pt>
                <c:pt idx="5394">
                  <c:v>162274862.36215499</c:v>
                </c:pt>
                <c:pt idx="5395">
                  <c:v>162296477.30204791</c:v>
                </c:pt>
                <c:pt idx="5396">
                  <c:v>162316063.10539588</c:v>
                </c:pt>
                <c:pt idx="5397">
                  <c:v>162332945.33146608</c:v>
                </c:pt>
                <c:pt idx="5398">
                  <c:v>162348475.27316177</c:v>
                </c:pt>
                <c:pt idx="5399">
                  <c:v>162365353.79047033</c:v>
                </c:pt>
                <c:pt idx="5400">
                  <c:v>162381555.35061133</c:v>
                </c:pt>
                <c:pt idx="5401">
                  <c:v>162394380.32412201</c:v>
                </c:pt>
                <c:pt idx="5402">
                  <c:v>162403829.59135798</c:v>
                </c:pt>
                <c:pt idx="5403">
                  <c:v>162412603.36915612</c:v>
                </c:pt>
                <c:pt idx="5404">
                  <c:v>162423401.14883858</c:v>
                </c:pt>
                <c:pt idx="5405">
                  <c:v>162437572.0358136</c:v>
                </c:pt>
                <c:pt idx="5406">
                  <c:v>162454440.36543801</c:v>
                </c:pt>
                <c:pt idx="5407">
                  <c:v>162469957.52621898</c:v>
                </c:pt>
                <c:pt idx="5408">
                  <c:v>162483449.38367802</c:v>
                </c:pt>
                <c:pt idx="5409">
                  <c:v>162495591.00116062</c:v>
                </c:pt>
                <c:pt idx="5410">
                  <c:v>162509754.95956436</c:v>
                </c:pt>
                <c:pt idx="5411">
                  <c:v>162526615.04324588</c:v>
                </c:pt>
                <c:pt idx="5412">
                  <c:v>162544147.48819745</c:v>
                </c:pt>
                <c:pt idx="5413">
                  <c:v>162561003.64542389</c:v>
                </c:pt>
                <c:pt idx="5414">
                  <c:v>162576509.61093602</c:v>
                </c:pt>
                <c:pt idx="5415">
                  <c:v>162591339.88079312</c:v>
                </c:pt>
                <c:pt idx="5416">
                  <c:v>162607516.65884066</c:v>
                </c:pt>
                <c:pt idx="5417">
                  <c:v>162627061.23551869</c:v>
                </c:pt>
                <c:pt idx="5418">
                  <c:v>162647950.85488597</c:v>
                </c:pt>
                <c:pt idx="5419">
                  <c:v>162669511.23516887</c:v>
                </c:pt>
                <c:pt idx="5420">
                  <c:v>162687700.35914996</c:v>
                </c:pt>
                <c:pt idx="5421">
                  <c:v>162702519.47155938</c:v>
                </c:pt>
                <c:pt idx="5422">
                  <c:v>162715990.10247207</c:v>
                </c:pt>
                <c:pt idx="5423">
                  <c:v>162729459.50564209</c:v>
                </c:pt>
                <c:pt idx="5424">
                  <c:v>162740907.53325084</c:v>
                </c:pt>
                <c:pt idx="5425">
                  <c:v>162752354.67422208</c:v>
                </c:pt>
                <c:pt idx="5426">
                  <c:v>162765147.48865098</c:v>
                </c:pt>
                <c:pt idx="5427">
                  <c:v>162779958.83813533</c:v>
                </c:pt>
                <c:pt idx="5428">
                  <c:v>162794768.70379683</c:v>
                </c:pt>
                <c:pt idx="5429">
                  <c:v>162809577.08604011</c:v>
                </c:pt>
                <c:pt idx="5430">
                  <c:v>162826402.9930096</c:v>
                </c:pt>
                <c:pt idx="5431">
                  <c:v>162843226.9855209</c:v>
                </c:pt>
                <c:pt idx="5432">
                  <c:v>162859376.21775851</c:v>
                </c:pt>
                <c:pt idx="5433">
                  <c:v>162876869.22953516</c:v>
                </c:pt>
                <c:pt idx="5434">
                  <c:v>162894360.17255268</c:v>
                </c:pt>
                <c:pt idx="5435">
                  <c:v>162907813.33678687</c:v>
                </c:pt>
                <c:pt idx="5436">
                  <c:v>162919247.56445846</c:v>
                </c:pt>
                <c:pt idx="5437">
                  <c:v>162930680.90839323</c:v>
                </c:pt>
                <c:pt idx="5438">
                  <c:v>162944803.23106936</c:v>
                </c:pt>
                <c:pt idx="5439">
                  <c:v>162962958.52253327</c:v>
                </c:pt>
                <c:pt idx="5440">
                  <c:v>162983128.45621857</c:v>
                </c:pt>
                <c:pt idx="5441">
                  <c:v>163000606.84182459</c:v>
                </c:pt>
                <c:pt idx="5442">
                  <c:v>163014722.49257141</c:v>
                </c:pt>
                <c:pt idx="5443">
                  <c:v>163026148.46194538</c:v>
                </c:pt>
                <c:pt idx="5444">
                  <c:v>163036901.50976458</c:v>
                </c:pt>
                <c:pt idx="5445">
                  <c:v>163046309.78582531</c:v>
                </c:pt>
                <c:pt idx="5446">
                  <c:v>163058405.26214758</c:v>
                </c:pt>
                <c:pt idx="5447">
                  <c:v>163072515.40218538</c:v>
                </c:pt>
                <c:pt idx="5448">
                  <c:v>163083936.91155455</c:v>
                </c:pt>
                <c:pt idx="5449">
                  <c:v>163094013.98224974</c:v>
                </c:pt>
                <c:pt idx="5450">
                  <c:v>163104090.36711797</c:v>
                </c:pt>
                <c:pt idx="5451">
                  <c:v>163116181.12384701</c:v>
                </c:pt>
                <c:pt idx="5452">
                  <c:v>163128942.51830947</c:v>
                </c:pt>
                <c:pt idx="5453">
                  <c:v>163145060.60268354</c:v>
                </c:pt>
                <c:pt idx="5454">
                  <c:v>163161848.40868872</c:v>
                </c:pt>
                <c:pt idx="5455">
                  <c:v>163175277.28351724</c:v>
                </c:pt>
                <c:pt idx="5456">
                  <c:v>163186019.50681502</c:v>
                </c:pt>
                <c:pt idx="5457">
                  <c:v>163195418.31316918</c:v>
                </c:pt>
                <c:pt idx="5458">
                  <c:v>163206159.07596272</c:v>
                </c:pt>
                <c:pt idx="5459">
                  <c:v>163219583.93440473</c:v>
                </c:pt>
                <c:pt idx="5460">
                  <c:v>163233007.57640395</c:v>
                </c:pt>
                <c:pt idx="5461">
                  <c:v>163243074.50979248</c:v>
                </c:pt>
                <c:pt idx="5462">
                  <c:v>163253140.75922668</c:v>
                </c:pt>
                <c:pt idx="5463">
                  <c:v>163268574.34692287</c:v>
                </c:pt>
                <c:pt idx="5464">
                  <c:v>163286019.07585275</c:v>
                </c:pt>
                <c:pt idx="5465">
                  <c:v>163302120.0800986</c:v>
                </c:pt>
                <c:pt idx="5466">
                  <c:v>163315536.24755034</c:v>
                </c:pt>
                <c:pt idx="5467">
                  <c:v>163328951.20069695</c:v>
                </c:pt>
                <c:pt idx="5468">
                  <c:v>163344376.89601773</c:v>
                </c:pt>
                <c:pt idx="5469">
                  <c:v>163362483.27293468</c:v>
                </c:pt>
                <c:pt idx="5470">
                  <c:v>163381257.92088571</c:v>
                </c:pt>
                <c:pt idx="5471">
                  <c:v>163396678.17476165</c:v>
                </c:pt>
                <c:pt idx="5472">
                  <c:v>163408074.72306135</c:v>
                </c:pt>
                <c:pt idx="5473">
                  <c:v>163417459.45812598</c:v>
                </c:pt>
                <c:pt idx="5474">
                  <c:v>163428854.40942538</c:v>
                </c:pt>
                <c:pt idx="5475">
                  <c:v>163444939.90903878</c:v>
                </c:pt>
                <c:pt idx="5476">
                  <c:v>163461023.66419202</c:v>
                </c:pt>
                <c:pt idx="5477">
                  <c:v>163474425.46128309</c:v>
                </c:pt>
                <c:pt idx="5478">
                  <c:v>163489166.03964731</c:v>
                </c:pt>
                <c:pt idx="5479">
                  <c:v>163504575.07828659</c:v>
                </c:pt>
                <c:pt idx="5480">
                  <c:v>163517972.94143802</c:v>
                </c:pt>
                <c:pt idx="5481">
                  <c:v>163531369.59477687</c:v>
                </c:pt>
                <c:pt idx="5482">
                  <c:v>163544765.03859958</c:v>
                </c:pt>
                <c:pt idx="5483">
                  <c:v>163557489.59018758</c:v>
                </c:pt>
                <c:pt idx="5484">
                  <c:v>163570213.05070913</c:v>
                </c:pt>
                <c:pt idx="5485">
                  <c:v>163584274.5537852</c:v>
                </c:pt>
                <c:pt idx="5486">
                  <c:v>163601012.70143154</c:v>
                </c:pt>
                <c:pt idx="5487">
                  <c:v>163619757.18602794</c:v>
                </c:pt>
                <c:pt idx="5488">
                  <c:v>163636491.3329407</c:v>
                </c:pt>
                <c:pt idx="5489">
                  <c:v>163651885.08216161</c:v>
                </c:pt>
                <c:pt idx="5490">
                  <c:v>163669953.96863011</c:v>
                </c:pt>
                <c:pt idx="5491">
                  <c:v>163687351.5589563</c:v>
                </c:pt>
                <c:pt idx="5492">
                  <c:v>163702740.03594238</c:v>
                </c:pt>
                <c:pt idx="5493">
                  <c:v>163718795.87707201</c:v>
                </c:pt>
                <c:pt idx="5494">
                  <c:v>163735518.86585641</c:v>
                </c:pt>
                <c:pt idx="5495">
                  <c:v>163749564.72136328</c:v>
                </c:pt>
                <c:pt idx="5496">
                  <c:v>163761602.96894768</c:v>
                </c:pt>
                <c:pt idx="5497">
                  <c:v>163775646.35810488</c:v>
                </c:pt>
                <c:pt idx="5498">
                  <c:v>163789688.41971391</c:v>
                </c:pt>
                <c:pt idx="5499">
                  <c:v>163802391.99848732</c:v>
                </c:pt>
                <c:pt idx="5500">
                  <c:v>163813757.4377296</c:v>
                </c:pt>
                <c:pt idx="5501">
                  <c:v>163826458.95866883</c:v>
                </c:pt>
                <c:pt idx="5502">
                  <c:v>163840496.21866426</c:v>
                </c:pt>
                <c:pt idx="5503">
                  <c:v>163854532.15268373</c:v>
                </c:pt>
                <c:pt idx="5504">
                  <c:v>163868566.76106703</c:v>
                </c:pt>
                <c:pt idx="5505">
                  <c:v>163883268.26267806</c:v>
                </c:pt>
                <c:pt idx="5506">
                  <c:v>163898636.45959184</c:v>
                </c:pt>
                <c:pt idx="5507">
                  <c:v>163918011.4867247</c:v>
                </c:pt>
                <c:pt idx="5508">
                  <c:v>163938051.96104455</c:v>
                </c:pt>
                <c:pt idx="5509">
                  <c:v>163952078.68576133</c:v>
                </c:pt>
                <c:pt idx="5510">
                  <c:v>163960761.2331399</c:v>
                </c:pt>
                <c:pt idx="5511">
                  <c:v>163970778.92701164</c:v>
                </c:pt>
                <c:pt idx="5512">
                  <c:v>163982799.26878554</c:v>
                </c:pt>
                <c:pt idx="5513">
                  <c:v>163996154.06449971</c:v>
                </c:pt>
                <c:pt idx="5514">
                  <c:v>164012845.87268046</c:v>
                </c:pt>
                <c:pt idx="5515">
                  <c:v>164031538.47387168</c:v>
                </c:pt>
                <c:pt idx="5516">
                  <c:v>164050896.19154653</c:v>
                </c:pt>
                <c:pt idx="5517">
                  <c:v>164068916.6298033</c:v>
                </c:pt>
                <c:pt idx="5518">
                  <c:v>164084265.65178823</c:v>
                </c:pt>
                <c:pt idx="5519">
                  <c:v>164099613.09026515</c:v>
                </c:pt>
                <c:pt idx="5520">
                  <c:v>164114291.76748395</c:v>
                </c:pt>
                <c:pt idx="5521">
                  <c:v>164126967.64159501</c:v>
                </c:pt>
                <c:pt idx="5522">
                  <c:v>164136974.14789551</c:v>
                </c:pt>
                <c:pt idx="5523">
                  <c:v>164148314.04161966</c:v>
                </c:pt>
                <c:pt idx="5524">
                  <c:v>164162320.9526794</c:v>
                </c:pt>
                <c:pt idx="5525">
                  <c:v>164180327.90141004</c:v>
                </c:pt>
                <c:pt idx="5526">
                  <c:v>164196999.05976656</c:v>
                </c:pt>
                <c:pt idx="5527">
                  <c:v>164209001.13768333</c:v>
                </c:pt>
                <c:pt idx="5528">
                  <c:v>164219002.13008824</c:v>
                </c:pt>
                <c:pt idx="5529">
                  <c:v>164233002.39075407</c:v>
                </c:pt>
                <c:pt idx="5530">
                  <c:v>164248334.49903211</c:v>
                </c:pt>
                <c:pt idx="5531">
                  <c:v>164260998.96287796</c:v>
                </c:pt>
                <c:pt idx="5532">
                  <c:v>164270996.46293473</c:v>
                </c:pt>
                <c:pt idx="5533">
                  <c:v>164282992.57699546</c:v>
                </c:pt>
                <c:pt idx="5534">
                  <c:v>164294321.35295543</c:v>
                </c:pt>
                <c:pt idx="5535">
                  <c:v>164302983.95307961</c:v>
                </c:pt>
                <c:pt idx="5536">
                  <c:v>164314311.20835963</c:v>
                </c:pt>
                <c:pt idx="5537">
                  <c:v>164332299.7844134</c:v>
                </c:pt>
                <c:pt idx="5538">
                  <c:v>164355615.07584226</c:v>
                </c:pt>
                <c:pt idx="5539">
                  <c:v>164378260.72213703</c:v>
                </c:pt>
                <c:pt idx="5540">
                  <c:v>164394243.81186998</c:v>
                </c:pt>
                <c:pt idx="5541">
                  <c:v>164408893.47131798</c:v>
                </c:pt>
                <c:pt idx="5542">
                  <c:v>164422210.09372038</c:v>
                </c:pt>
                <c:pt idx="5543">
                  <c:v>164432196.77956256</c:v>
                </c:pt>
                <c:pt idx="5544">
                  <c:v>164441517.08252636</c:v>
                </c:pt>
                <c:pt idx="5545">
                  <c:v>164451502.47457838</c:v>
                </c:pt>
                <c:pt idx="5546">
                  <c:v>164464815.28996575</c:v>
                </c:pt>
                <c:pt idx="5547">
                  <c:v>164482785.70460269</c:v>
                </c:pt>
                <c:pt idx="5548">
                  <c:v>164500088.50078627</c:v>
                </c:pt>
                <c:pt idx="5549">
                  <c:v>164510735.37712842</c:v>
                </c:pt>
                <c:pt idx="5550">
                  <c:v>164519385.40426034</c:v>
                </c:pt>
                <c:pt idx="5551">
                  <c:v>164530030.90252209</c:v>
                </c:pt>
                <c:pt idx="5552">
                  <c:v>164541340.91157004</c:v>
                </c:pt>
                <c:pt idx="5553">
                  <c:v>164553980.49467164</c:v>
                </c:pt>
                <c:pt idx="5554">
                  <c:v>164566619.00636116</c:v>
                </c:pt>
                <c:pt idx="5555">
                  <c:v>164577261.13274288</c:v>
                </c:pt>
                <c:pt idx="5556">
                  <c:v>164589232.61713728</c:v>
                </c:pt>
                <c:pt idx="5557">
                  <c:v>164603198.13436952</c:v>
                </c:pt>
                <c:pt idx="5558">
                  <c:v>164615832.47554028</c:v>
                </c:pt>
                <c:pt idx="5559">
                  <c:v>164628465.74650386</c:v>
                </c:pt>
                <c:pt idx="5560">
                  <c:v>164644422.03312588</c:v>
                </c:pt>
                <c:pt idx="5561">
                  <c:v>164663700.26909086</c:v>
                </c:pt>
                <c:pt idx="5562">
                  <c:v>164683640.65046883</c:v>
                </c:pt>
                <c:pt idx="5563">
                  <c:v>164698926.47146598</c:v>
                </c:pt>
                <c:pt idx="5564">
                  <c:v>164706236.52794501</c:v>
                </c:pt>
                <c:pt idx="5565">
                  <c:v>164712217.21687147</c:v>
                </c:pt>
                <c:pt idx="5566">
                  <c:v>164721520.03430736</c:v>
                </c:pt>
                <c:pt idx="5567">
                  <c:v>164734808.76750928</c:v>
                </c:pt>
                <c:pt idx="5568">
                  <c:v>164750753.68546933</c:v>
                </c:pt>
                <c:pt idx="5569">
                  <c:v>164766696.90002364</c:v>
                </c:pt>
                <c:pt idx="5570">
                  <c:v>164779317.40381384</c:v>
                </c:pt>
                <c:pt idx="5571">
                  <c:v>164789944.36885431</c:v>
                </c:pt>
                <c:pt idx="5572">
                  <c:v>164803227.01130122</c:v>
                </c:pt>
                <c:pt idx="5573">
                  <c:v>164819164.62229517</c:v>
                </c:pt>
                <c:pt idx="5574">
                  <c:v>164835100.53199854</c:v>
                </c:pt>
                <c:pt idx="5575">
                  <c:v>164851034.74090442</c:v>
                </c:pt>
                <c:pt idx="5576">
                  <c:v>164867631.0671379</c:v>
                </c:pt>
                <c:pt idx="5577">
                  <c:v>164882234.30852184</c:v>
                </c:pt>
                <c:pt idx="5578">
                  <c:v>164894845.04967245</c:v>
                </c:pt>
                <c:pt idx="5579">
                  <c:v>164906127.44180968</c:v>
                </c:pt>
                <c:pt idx="5580">
                  <c:v>164918072.57515126</c:v>
                </c:pt>
                <c:pt idx="5581">
                  <c:v>164930680.29067791</c:v>
                </c:pt>
                <c:pt idx="5582">
                  <c:v>164947931.22970021</c:v>
                </c:pt>
                <c:pt idx="5583">
                  <c:v>164966506.9363203</c:v>
                </c:pt>
                <c:pt idx="5584">
                  <c:v>164982427.1323953</c:v>
                </c:pt>
                <c:pt idx="5585">
                  <c:v>164998345.63221446</c:v>
                </c:pt>
                <c:pt idx="5586">
                  <c:v>165016251.91756505</c:v>
                </c:pt>
                <c:pt idx="5587">
                  <c:v>165033492.97937021</c:v>
                </c:pt>
                <c:pt idx="5588">
                  <c:v>165049406.04034069</c:v>
                </c:pt>
                <c:pt idx="5589">
                  <c:v>165062665.63028458</c:v>
                </c:pt>
                <c:pt idx="5590">
                  <c:v>165076586.93380016</c:v>
                </c:pt>
                <c:pt idx="5591">
                  <c:v>165088518.44776598</c:v>
                </c:pt>
                <c:pt idx="5592">
                  <c:v>165096472.26133627</c:v>
                </c:pt>
                <c:pt idx="5593">
                  <c:v>165103762.88534909</c:v>
                </c:pt>
                <c:pt idx="5594">
                  <c:v>165113041.34714887</c:v>
                </c:pt>
                <c:pt idx="5595">
                  <c:v>165124307.27662992</c:v>
                </c:pt>
                <c:pt idx="5596">
                  <c:v>165136897.60502368</c:v>
                </c:pt>
                <c:pt idx="5597">
                  <c:v>165152799.66245064</c:v>
                </c:pt>
                <c:pt idx="5598">
                  <c:v>165171349.92555079</c:v>
                </c:pt>
                <c:pt idx="5599">
                  <c:v>165191222.6541734</c:v>
                </c:pt>
                <c:pt idx="5600">
                  <c:v>165211755.03322381</c:v>
                </c:pt>
                <c:pt idx="5601">
                  <c:v>165232284.59397912</c:v>
                </c:pt>
                <c:pt idx="5602">
                  <c:v>165250825.00153551</c:v>
                </c:pt>
                <c:pt idx="5603">
                  <c:v>165270687.17432085</c:v>
                </c:pt>
                <c:pt idx="5604">
                  <c:v>165289884.76844853</c:v>
                </c:pt>
                <c:pt idx="5605">
                  <c:v>165303123.05350968</c:v>
                </c:pt>
                <c:pt idx="5606">
                  <c:v>165313712.83833286</c:v>
                </c:pt>
                <c:pt idx="5607">
                  <c:v>165327610.79369655</c:v>
                </c:pt>
                <c:pt idx="5608">
                  <c:v>165340184.02217659</c:v>
                </c:pt>
                <c:pt idx="5609">
                  <c:v>165349447.83043405</c:v>
                </c:pt>
                <c:pt idx="5610">
                  <c:v>165360034.33778858</c:v>
                </c:pt>
                <c:pt idx="5611">
                  <c:v>165372604.84278664</c:v>
                </c:pt>
                <c:pt idx="5612">
                  <c:v>165385835.81290171</c:v>
                </c:pt>
                <c:pt idx="5613">
                  <c:v>165400388.52941039</c:v>
                </c:pt>
                <c:pt idx="5614">
                  <c:v>165414939.83134735</c:v>
                </c:pt>
                <c:pt idx="5615">
                  <c:v>165428167.06044656</c:v>
                </c:pt>
                <c:pt idx="5616">
                  <c:v>165445360.71144018</c:v>
                </c:pt>
                <c:pt idx="5617">
                  <c:v>165465858.25375339</c:v>
                </c:pt>
                <c:pt idx="5618">
                  <c:v>165483708.66612068</c:v>
                </c:pt>
                <c:pt idx="5619">
                  <c:v>165497590.84934345</c:v>
                </c:pt>
                <c:pt idx="5620">
                  <c:v>165508827.86481231</c:v>
                </c:pt>
                <c:pt idx="5621">
                  <c:v>165518742.17838967</c:v>
                </c:pt>
                <c:pt idx="5622">
                  <c:v>165526673.15678707</c:v>
                </c:pt>
                <c:pt idx="5623">
                  <c:v>165535925.43420979</c:v>
                </c:pt>
                <c:pt idx="5624">
                  <c:v>165548481.18243197</c:v>
                </c:pt>
                <c:pt idx="5625">
                  <c:v>165565000.30064821</c:v>
                </c:pt>
                <c:pt idx="5626">
                  <c:v>165578874.95247611</c:v>
                </c:pt>
                <c:pt idx="5627">
                  <c:v>165591427.10184902</c:v>
                </c:pt>
                <c:pt idx="5628">
                  <c:v>165602657.08108228</c:v>
                </c:pt>
                <c:pt idx="5629">
                  <c:v>165613886.21874911</c:v>
                </c:pt>
                <c:pt idx="5630">
                  <c:v>165627756.34482375</c:v>
                </c:pt>
                <c:pt idx="5631">
                  <c:v>165644266.72606343</c:v>
                </c:pt>
                <c:pt idx="5632">
                  <c:v>165662095.89513513</c:v>
                </c:pt>
                <c:pt idx="5633">
                  <c:v>165679922.94364202</c:v>
                </c:pt>
                <c:pt idx="5634">
                  <c:v>165697087.72752064</c:v>
                </c:pt>
                <c:pt idx="5635">
                  <c:v>165712270.32128268</c:v>
                </c:pt>
                <c:pt idx="5636">
                  <c:v>165726131.34681037</c:v>
                </c:pt>
                <c:pt idx="5637">
                  <c:v>165741970.94988805</c:v>
                </c:pt>
                <c:pt idx="5638">
                  <c:v>165760448.37224373</c:v>
                </c:pt>
                <c:pt idx="5639">
                  <c:v>165776284.35089442</c:v>
                </c:pt>
                <c:pt idx="5640">
                  <c:v>165790799.19579163</c:v>
                </c:pt>
                <c:pt idx="5641">
                  <c:v>165804652.96470231</c:v>
                </c:pt>
                <c:pt idx="5642">
                  <c:v>165819165.06454426</c:v>
                </c:pt>
                <c:pt idx="5643">
                  <c:v>165837632.97940668</c:v>
                </c:pt>
                <c:pt idx="5644">
                  <c:v>165856758.06609806</c:v>
                </c:pt>
                <c:pt idx="5645">
                  <c:v>165871265.1263606</c:v>
                </c:pt>
                <c:pt idx="5646">
                  <c:v>165886430.09879601</c:v>
                </c:pt>
                <c:pt idx="5647">
                  <c:v>165903571.26567915</c:v>
                </c:pt>
                <c:pt idx="5648">
                  <c:v>165920051.31057113</c:v>
                </c:pt>
                <c:pt idx="5649">
                  <c:v>165937188.63764933</c:v>
                </c:pt>
                <c:pt idx="5650">
                  <c:v>165952346.94978932</c:v>
                </c:pt>
                <c:pt idx="5651">
                  <c:v>165966185.81094733</c:v>
                </c:pt>
                <c:pt idx="5652">
                  <c:v>165980682.29713798</c:v>
                </c:pt>
                <c:pt idx="5653">
                  <c:v>165997812.70339596</c:v>
                </c:pt>
                <c:pt idx="5654">
                  <c:v>166011647.37387827</c:v>
                </c:pt>
                <c:pt idx="5655">
                  <c:v>166020869.77932388</c:v>
                </c:pt>
                <c:pt idx="5656">
                  <c:v>166030750.29942369</c:v>
                </c:pt>
                <c:pt idx="5657">
                  <c:v>166041288.80425206</c:v>
                </c:pt>
                <c:pt idx="5658">
                  <c:v>166053802.31814581</c:v>
                </c:pt>
                <c:pt idx="5659">
                  <c:v>166070265.87943891</c:v>
                </c:pt>
                <c:pt idx="5660">
                  <c:v>166088044.49861547</c:v>
                </c:pt>
                <c:pt idx="5661">
                  <c:v>166103187.58846822</c:v>
                </c:pt>
                <c:pt idx="5662">
                  <c:v>166114379.32585871</c:v>
                </c:pt>
                <c:pt idx="5663">
                  <c:v>166124911.96405441</c:v>
                </c:pt>
                <c:pt idx="5664">
                  <c:v>166136760.29932168</c:v>
                </c:pt>
                <c:pt idx="5665">
                  <c:v>166149924.02035213</c:v>
                </c:pt>
                <c:pt idx="5666">
                  <c:v>166162428.48703715</c:v>
                </c:pt>
                <c:pt idx="5667">
                  <c:v>166174273.86394554</c:v>
                </c:pt>
                <c:pt idx="5668">
                  <c:v>166186118.30705142</c:v>
                </c:pt>
                <c:pt idx="5669">
                  <c:v>166199935.64404988</c:v>
                </c:pt>
                <c:pt idx="5670">
                  <c:v>166215725.3307339</c:v>
                </c:pt>
                <c:pt idx="5671">
                  <c:v>166229539.94578615</c:v>
                </c:pt>
                <c:pt idx="5672">
                  <c:v>166240064.51450658</c:v>
                </c:pt>
                <c:pt idx="5673">
                  <c:v>166249930.62838262</c:v>
                </c:pt>
                <c:pt idx="5674">
                  <c:v>166261111.44124958</c:v>
                </c:pt>
                <c:pt idx="5675">
                  <c:v>166276894.70249575</c:v>
                </c:pt>
                <c:pt idx="5676">
                  <c:v>166292676.30671364</c:v>
                </c:pt>
                <c:pt idx="5677">
                  <c:v>166305826.37811527</c:v>
                </c:pt>
                <c:pt idx="5678">
                  <c:v>166318975.29940206</c:v>
                </c:pt>
                <c:pt idx="5679">
                  <c:v>166332123.0708459</c:v>
                </c:pt>
                <c:pt idx="5680">
                  <c:v>166345926.99364141</c:v>
                </c:pt>
                <c:pt idx="5681">
                  <c:v>166358415.16529319</c:v>
                </c:pt>
                <c:pt idx="5682">
                  <c:v>166372216.67486098</c:v>
                </c:pt>
                <c:pt idx="5683">
                  <c:v>166387331.16076458</c:v>
                </c:pt>
                <c:pt idx="5684">
                  <c:v>166401787.07392058</c:v>
                </c:pt>
                <c:pt idx="5685">
                  <c:v>166414270.60818619</c:v>
                </c:pt>
                <c:pt idx="5686">
                  <c:v>166428723.93259934</c:v>
                </c:pt>
                <c:pt idx="5687">
                  <c:v>166445146.47940668</c:v>
                </c:pt>
                <c:pt idx="5688">
                  <c:v>166460253.63927284</c:v>
                </c:pt>
                <c:pt idx="5689">
                  <c:v>166474702.54677808</c:v>
                </c:pt>
                <c:pt idx="5690">
                  <c:v>166488493.39150169</c:v>
                </c:pt>
                <c:pt idx="5691">
                  <c:v>166501626.35432971</c:v>
                </c:pt>
                <c:pt idx="5692">
                  <c:v>166514758.17108718</c:v>
                </c:pt>
                <c:pt idx="5693">
                  <c:v>166525919.31443596</c:v>
                </c:pt>
                <c:pt idx="5694">
                  <c:v>166535766.69474882</c:v>
                </c:pt>
                <c:pt idx="5695">
                  <c:v>166545613.43079293</c:v>
                </c:pt>
                <c:pt idx="5696">
                  <c:v>166556772.28627107</c:v>
                </c:pt>
                <c:pt idx="5697">
                  <c:v>166569899.29248708</c:v>
                </c:pt>
                <c:pt idx="5698">
                  <c:v>166584337.67724788</c:v>
                </c:pt>
                <c:pt idx="5699">
                  <c:v>166601399.43768981</c:v>
                </c:pt>
                <c:pt idx="5700">
                  <c:v>166620427.58194184</c:v>
                </c:pt>
                <c:pt idx="5701">
                  <c:v>166637485.25322405</c:v>
                </c:pt>
                <c:pt idx="5702">
                  <c:v>166651917.15823945</c:v>
                </c:pt>
                <c:pt idx="5703">
                  <c:v>166663724.05182809</c:v>
                </c:pt>
                <c:pt idx="5704">
                  <c:v>166675530.01980081</c:v>
                </c:pt>
                <c:pt idx="5705">
                  <c:v>166689302.47948802</c:v>
                </c:pt>
                <c:pt idx="5706">
                  <c:v>166705696.62292787</c:v>
                </c:pt>
                <c:pt idx="5707">
                  <c:v>166723400.29386839</c:v>
                </c:pt>
                <c:pt idx="5708">
                  <c:v>166737168.37737295</c:v>
                </c:pt>
                <c:pt idx="5709">
                  <c:v>166747657.50123093</c:v>
                </c:pt>
                <c:pt idx="5710">
                  <c:v>166758801.39519662</c:v>
                </c:pt>
                <c:pt idx="5711">
                  <c:v>166772566.24394393</c:v>
                </c:pt>
                <c:pt idx="5712">
                  <c:v>166789606.69554535</c:v>
                </c:pt>
                <c:pt idx="5713">
                  <c:v>166804024.03417954</c:v>
                </c:pt>
                <c:pt idx="5714">
                  <c:v>166814508.50505379</c:v>
                </c:pt>
                <c:pt idx="5715">
                  <c:v>166824992.24655461</c:v>
                </c:pt>
                <c:pt idx="5716">
                  <c:v>166836785.58408511</c:v>
                </c:pt>
                <c:pt idx="5717">
                  <c:v>166851198.41019958</c:v>
                </c:pt>
                <c:pt idx="5718">
                  <c:v>166865609.85825047</c:v>
                </c:pt>
                <c:pt idx="5719">
                  <c:v>166880019.92859399</c:v>
                </c:pt>
                <c:pt idx="5720">
                  <c:v>166896393.33666211</c:v>
                </c:pt>
                <c:pt idx="5721">
                  <c:v>166910800.46491539</c:v>
                </c:pt>
                <c:pt idx="5722">
                  <c:v>166923241.87694317</c:v>
                </c:pt>
                <c:pt idx="5723">
                  <c:v>166936336.99114621</c:v>
                </c:pt>
                <c:pt idx="5724">
                  <c:v>166948121.62165242</c:v>
                </c:pt>
                <c:pt idx="5725">
                  <c:v>166957941.4435983</c:v>
                </c:pt>
                <c:pt idx="5726">
                  <c:v>166969069.80217636</c:v>
                </c:pt>
                <c:pt idx="5727">
                  <c:v>166983469.98853341</c:v>
                </c:pt>
                <c:pt idx="5728">
                  <c:v>166999832.16789779</c:v>
                </c:pt>
                <c:pt idx="5729">
                  <c:v>167014229.41761842</c:v>
                </c:pt>
                <c:pt idx="5730">
                  <c:v>167025353.62400821</c:v>
                </c:pt>
                <c:pt idx="5731">
                  <c:v>167035168.41902316</c:v>
                </c:pt>
                <c:pt idx="5732">
                  <c:v>167046291.08148199</c:v>
                </c:pt>
                <c:pt idx="5733">
                  <c:v>167058067.12445933</c:v>
                </c:pt>
                <c:pt idx="5734">
                  <c:v>167071150.538721</c:v>
                </c:pt>
                <c:pt idx="5735">
                  <c:v>167086195.06272212</c:v>
                </c:pt>
                <c:pt idx="5736">
                  <c:v>167103200.10989866</c:v>
                </c:pt>
                <c:pt idx="5737">
                  <c:v>167118895.37586984</c:v>
                </c:pt>
                <c:pt idx="5738">
                  <c:v>167129357.97973594</c:v>
                </c:pt>
                <c:pt idx="5739">
                  <c:v>167136550.59917438</c:v>
                </c:pt>
                <c:pt idx="5740">
                  <c:v>167144396.70219535</c:v>
                </c:pt>
                <c:pt idx="5741">
                  <c:v>167156818.86455339</c:v>
                </c:pt>
                <c:pt idx="5742">
                  <c:v>167169240.00467494</c:v>
                </c:pt>
                <c:pt idx="5743">
                  <c:v>167181006.45783696</c:v>
                </c:pt>
                <c:pt idx="5744">
                  <c:v>167192118.37709391</c:v>
                </c:pt>
                <c:pt idx="5745">
                  <c:v>167202575.90694815</c:v>
                </c:pt>
                <c:pt idx="5746">
                  <c:v>167209765.03855488</c:v>
                </c:pt>
                <c:pt idx="5747">
                  <c:v>167215646.80071291</c:v>
                </c:pt>
                <c:pt idx="5748">
                  <c:v>167224795.75310236</c:v>
                </c:pt>
                <c:pt idx="5749">
                  <c:v>167237864.72351134</c:v>
                </c:pt>
                <c:pt idx="5750">
                  <c:v>167250279.19778052</c:v>
                </c:pt>
                <c:pt idx="5751">
                  <c:v>167260079.37763771</c:v>
                </c:pt>
                <c:pt idx="5752">
                  <c:v>167272492.02586219</c:v>
                </c:pt>
                <c:pt idx="5753">
                  <c:v>167287516.49833754</c:v>
                </c:pt>
                <c:pt idx="5754">
                  <c:v>167303845.75165856</c:v>
                </c:pt>
                <c:pt idx="5755">
                  <c:v>167318214.03443581</c:v>
                </c:pt>
                <c:pt idx="5756">
                  <c:v>167329968.88568401</c:v>
                </c:pt>
                <c:pt idx="5757">
                  <c:v>167342375.79197389</c:v>
                </c:pt>
                <c:pt idx="5758">
                  <c:v>167356740.41063181</c:v>
                </c:pt>
                <c:pt idx="5759">
                  <c:v>167371756.506349</c:v>
                </c:pt>
                <c:pt idx="5760">
                  <c:v>167386118.33203679</c:v>
                </c:pt>
                <c:pt idx="5761">
                  <c:v>167397867.90144658</c:v>
                </c:pt>
                <c:pt idx="5762">
                  <c:v>167411574.57785931</c:v>
                </c:pt>
                <c:pt idx="5763">
                  <c:v>167427890.42899793</c:v>
                </c:pt>
                <c:pt idx="5764">
                  <c:v>167443551.98911741</c:v>
                </c:pt>
                <c:pt idx="5765">
                  <c:v>167457906.99372166</c:v>
                </c:pt>
                <c:pt idx="5766">
                  <c:v>167473565.44407144</c:v>
                </c:pt>
                <c:pt idx="5767">
                  <c:v>167485960.56704131</c:v>
                </c:pt>
                <c:pt idx="5768">
                  <c:v>167496397.77710947</c:v>
                </c:pt>
                <c:pt idx="5769">
                  <c:v>167510095.52190429</c:v>
                </c:pt>
                <c:pt idx="5770">
                  <c:v>167527052.91528901</c:v>
                </c:pt>
                <c:pt idx="5771">
                  <c:v>167545964.68766347</c:v>
                </c:pt>
                <c:pt idx="5772">
                  <c:v>167562266.04156139</c:v>
                </c:pt>
                <c:pt idx="5773">
                  <c:v>167576609.77958021</c:v>
                </c:pt>
                <c:pt idx="5774">
                  <c:v>167590952.1573225</c:v>
                </c:pt>
                <c:pt idx="5775">
                  <c:v>167606596.8366071</c:v>
                </c:pt>
                <c:pt idx="5776">
                  <c:v>167620936.37126136</c:v>
                </c:pt>
                <c:pt idx="5777">
                  <c:v>167633319.42099571</c:v>
                </c:pt>
                <c:pt idx="5778">
                  <c:v>167645049.79632166</c:v>
                </c:pt>
                <c:pt idx="5779">
                  <c:v>167658734.08472735</c:v>
                </c:pt>
                <c:pt idx="5780">
                  <c:v>167673068.67850706</c:v>
                </c:pt>
                <c:pt idx="5781">
                  <c:v>167684144.47997397</c:v>
                </c:pt>
                <c:pt idx="5782">
                  <c:v>167695870.91557258</c:v>
                </c:pt>
                <c:pt idx="5783">
                  <c:v>167712156.12430114</c:v>
                </c:pt>
                <c:pt idx="5784">
                  <c:v>167731044.77116954</c:v>
                </c:pt>
                <c:pt idx="5785">
                  <c:v>167747977.41610062</c:v>
                </c:pt>
                <c:pt idx="5786">
                  <c:v>167762303.55930892</c:v>
                </c:pt>
                <c:pt idx="5787">
                  <c:v>167776628.34674531</c:v>
                </c:pt>
                <c:pt idx="5788">
                  <c:v>167790951.77875647</c:v>
                </c:pt>
                <c:pt idx="5789">
                  <c:v>167803971.90468127</c:v>
                </c:pt>
                <c:pt idx="5790">
                  <c:v>167816990.91096598</c:v>
                </c:pt>
                <c:pt idx="5791">
                  <c:v>167829357.93010738</c:v>
                </c:pt>
                <c:pt idx="5792">
                  <c:v>167843025.56565768</c:v>
                </c:pt>
                <c:pt idx="5793">
                  <c:v>167860596.42742574</c:v>
                </c:pt>
                <c:pt idx="5794">
                  <c:v>167879466.56395468</c:v>
                </c:pt>
                <c:pt idx="5795">
                  <c:v>167898334.34961113</c:v>
                </c:pt>
                <c:pt idx="5796">
                  <c:v>167916549.2920368</c:v>
                </c:pt>
                <c:pt idx="5797">
                  <c:v>167933461.20610648</c:v>
                </c:pt>
                <c:pt idx="5798">
                  <c:v>167949070.52811295</c:v>
                </c:pt>
                <c:pt idx="5799">
                  <c:v>167966629.09319502</c:v>
                </c:pt>
                <c:pt idx="5800">
                  <c:v>167986136.22368535</c:v>
                </c:pt>
                <c:pt idx="5801">
                  <c:v>168003040.37227961</c:v>
                </c:pt>
                <c:pt idx="5802">
                  <c:v>168019292.58320495</c:v>
                </c:pt>
                <c:pt idx="5803">
                  <c:v>168034243.07806486</c:v>
                </c:pt>
                <c:pt idx="5804">
                  <c:v>168043342.6572637</c:v>
                </c:pt>
                <c:pt idx="5805">
                  <c:v>168046592.37458223</c:v>
                </c:pt>
                <c:pt idx="5806">
                  <c:v>168054391.41187903</c:v>
                </c:pt>
                <c:pt idx="5807">
                  <c:v>168068038.76161608</c:v>
                </c:pt>
                <c:pt idx="5808">
                  <c:v>168086233.31682417</c:v>
                </c:pt>
                <c:pt idx="5809">
                  <c:v>168103126.30582991</c:v>
                </c:pt>
                <c:pt idx="5810">
                  <c:v>168114170.70405516</c:v>
                </c:pt>
                <c:pt idx="5811">
                  <c:v>168123915.09322968</c:v>
                </c:pt>
                <c:pt idx="5812">
                  <c:v>168136906.63803682</c:v>
                </c:pt>
                <c:pt idx="5813">
                  <c:v>168153144.50390208</c:v>
                </c:pt>
                <c:pt idx="5814">
                  <c:v>168172627.64806002</c:v>
                </c:pt>
                <c:pt idx="5815">
                  <c:v>168189511.01523888</c:v>
                </c:pt>
                <c:pt idx="5816">
                  <c:v>168203146.20911705</c:v>
                </c:pt>
                <c:pt idx="5817">
                  <c:v>168215481.75697911</c:v>
                </c:pt>
                <c:pt idx="5818">
                  <c:v>168228465.46053687</c:v>
                </c:pt>
                <c:pt idx="5819">
                  <c:v>168240798.94966489</c:v>
                </c:pt>
                <c:pt idx="5820">
                  <c:v>168253131.43615577</c:v>
                </c:pt>
                <c:pt idx="5821">
                  <c:v>168269356.86487222</c:v>
                </c:pt>
                <c:pt idx="5822">
                  <c:v>168287527.28528398</c:v>
                </c:pt>
                <c:pt idx="5823">
                  <c:v>168305046.70160627</c:v>
                </c:pt>
                <c:pt idx="5824">
                  <c:v>168321266.58013391</c:v>
                </c:pt>
                <c:pt idx="5825">
                  <c:v>168334241.23489621</c:v>
                </c:pt>
                <c:pt idx="5826">
                  <c:v>168342674.16571587</c:v>
                </c:pt>
                <c:pt idx="5827">
                  <c:v>168351755.25954852</c:v>
                </c:pt>
                <c:pt idx="5828">
                  <c:v>168363430.15332168</c:v>
                </c:pt>
                <c:pt idx="5829">
                  <c:v>168374455.61741078</c:v>
                </c:pt>
                <c:pt idx="5830">
                  <c:v>168384183.30308288</c:v>
                </c:pt>
                <c:pt idx="5831">
                  <c:v>168396504.14347148</c:v>
                </c:pt>
                <c:pt idx="5832">
                  <c:v>168410120.75116122</c:v>
                </c:pt>
                <c:pt idx="5833">
                  <c:v>168421142.82488009</c:v>
                </c:pt>
                <c:pt idx="5834">
                  <c:v>168433460.6663377</c:v>
                </c:pt>
                <c:pt idx="5835">
                  <c:v>168449666.83016598</c:v>
                </c:pt>
                <c:pt idx="5836">
                  <c:v>168467815.68050006</c:v>
                </c:pt>
                <c:pt idx="5837">
                  <c:v>168484666.24249998</c:v>
                </c:pt>
                <c:pt idx="5838">
                  <c:v>168502810.91097793</c:v>
                </c:pt>
                <c:pt idx="5839">
                  <c:v>168520305.50295341</c:v>
                </c:pt>
                <c:pt idx="5840">
                  <c:v>168531319.58278838</c:v>
                </c:pt>
                <c:pt idx="5841">
                  <c:v>168538445.9148064</c:v>
                </c:pt>
                <c:pt idx="5842">
                  <c:v>168546867.51257318</c:v>
                </c:pt>
                <c:pt idx="5843">
                  <c:v>168561118.38380435</c:v>
                </c:pt>
                <c:pt idx="5844">
                  <c:v>168577958.59931424</c:v>
                </c:pt>
                <c:pt idx="5845">
                  <c:v>168596739.71491575</c:v>
                </c:pt>
                <c:pt idx="5846">
                  <c:v>168614871.00346375</c:v>
                </c:pt>
                <c:pt idx="5847">
                  <c:v>168629762.94374558</c:v>
                </c:pt>
                <c:pt idx="5848">
                  <c:v>168642063.88081443</c:v>
                </c:pt>
                <c:pt idx="5849">
                  <c:v>168653716.48184481</c:v>
                </c:pt>
                <c:pt idx="5850">
                  <c:v>168667310.05404061</c:v>
                </c:pt>
                <c:pt idx="5851">
                  <c:v>168679607.95287174</c:v>
                </c:pt>
                <c:pt idx="5852">
                  <c:v>168693199.20994118</c:v>
                </c:pt>
                <c:pt idx="5853">
                  <c:v>168707436.36655381</c:v>
                </c:pt>
                <c:pt idx="5854">
                  <c:v>168719731.01985231</c:v>
                </c:pt>
                <c:pt idx="5855">
                  <c:v>168729436.62284842</c:v>
                </c:pt>
                <c:pt idx="5856">
                  <c:v>168736553.67130852</c:v>
                </c:pt>
                <c:pt idx="5857">
                  <c:v>168745611.25121275</c:v>
                </c:pt>
                <c:pt idx="5858">
                  <c:v>168760490.3898755</c:v>
                </c:pt>
                <c:pt idx="5859">
                  <c:v>168778602.15911829</c:v>
                </c:pt>
                <c:pt idx="5860">
                  <c:v>168794124.81612828</c:v>
                </c:pt>
                <c:pt idx="5861">
                  <c:v>168806412.4627811</c:v>
                </c:pt>
                <c:pt idx="5862">
                  <c:v>168816759.18480113</c:v>
                </c:pt>
                <c:pt idx="5863">
                  <c:v>168827751.80582771</c:v>
                </c:pt>
                <c:pt idx="5864">
                  <c:v>168836803.95610994</c:v>
                </c:pt>
                <c:pt idx="5865">
                  <c:v>168844562.51335588</c:v>
                </c:pt>
                <c:pt idx="5866">
                  <c:v>168853613.66339034</c:v>
                </c:pt>
                <c:pt idx="5867">
                  <c:v>168866542.94366401</c:v>
                </c:pt>
                <c:pt idx="5868">
                  <c:v>168881410.25776434</c:v>
                </c:pt>
                <c:pt idx="5869">
                  <c:v>168893690.85637146</c:v>
                </c:pt>
                <c:pt idx="5870">
                  <c:v>168905324.19347733</c:v>
                </c:pt>
                <c:pt idx="5871">
                  <c:v>168918895.29612502</c:v>
                </c:pt>
                <c:pt idx="5872">
                  <c:v>168930526.7066243</c:v>
                </c:pt>
                <c:pt idx="5873">
                  <c:v>168940864.99192595</c:v>
                </c:pt>
                <c:pt idx="5874">
                  <c:v>168955725.04681993</c:v>
                </c:pt>
                <c:pt idx="5875">
                  <c:v>168968645.65446767</c:v>
                </c:pt>
                <c:pt idx="5876">
                  <c:v>168977043.46132758</c:v>
                </c:pt>
                <c:pt idx="5877">
                  <c:v>168987378.58764341</c:v>
                </c:pt>
                <c:pt idx="5878">
                  <c:v>169002879.96157598</c:v>
                </c:pt>
                <c:pt idx="5879">
                  <c:v>169015796.56755051</c:v>
                </c:pt>
                <c:pt idx="5880">
                  <c:v>169023546.00515139</c:v>
                </c:pt>
                <c:pt idx="5881">
                  <c:v>169031295.04833123</c:v>
                </c:pt>
                <c:pt idx="5882">
                  <c:v>169042272.18443587</c:v>
                </c:pt>
                <c:pt idx="5883">
                  <c:v>169056476.71534756</c:v>
                </c:pt>
                <c:pt idx="5884">
                  <c:v>169069388.77553463</c:v>
                </c:pt>
                <c:pt idx="5885">
                  <c:v>169079717.63547024</c:v>
                </c:pt>
                <c:pt idx="5886">
                  <c:v>169088754.81328398</c:v>
                </c:pt>
                <c:pt idx="5887">
                  <c:v>169097791.45486635</c:v>
                </c:pt>
                <c:pt idx="5888">
                  <c:v>169110700.01281404</c:v>
                </c:pt>
                <c:pt idx="5889">
                  <c:v>169126834.17194706</c:v>
                </c:pt>
                <c:pt idx="5890">
                  <c:v>169143611.88479143</c:v>
                </c:pt>
                <c:pt idx="5891">
                  <c:v>169155871.35261926</c:v>
                </c:pt>
                <c:pt idx="5892">
                  <c:v>169166194.34985736</c:v>
                </c:pt>
                <c:pt idx="5893">
                  <c:v>169176516.6476717</c:v>
                </c:pt>
                <c:pt idx="5894">
                  <c:v>169189418.53657001</c:v>
                </c:pt>
                <c:pt idx="5895">
                  <c:v>169205544.36153454</c:v>
                </c:pt>
                <c:pt idx="5896">
                  <c:v>169222958.3358959</c:v>
                </c:pt>
                <c:pt idx="5897">
                  <c:v>169241015.17065653</c:v>
                </c:pt>
                <c:pt idx="5898">
                  <c:v>169259069.86626771</c:v>
                </c:pt>
                <c:pt idx="5899">
                  <c:v>169275188.32312781</c:v>
                </c:pt>
                <c:pt idx="5900">
                  <c:v>169288081.86150688</c:v>
                </c:pt>
                <c:pt idx="5901">
                  <c:v>169300329.71289316</c:v>
                </c:pt>
                <c:pt idx="5902">
                  <c:v>169309353.81585807</c:v>
                </c:pt>
                <c:pt idx="5903">
                  <c:v>169323533.46993849</c:v>
                </c:pt>
                <c:pt idx="5904">
                  <c:v>169344800.47865626</c:v>
                </c:pt>
                <c:pt idx="5905">
                  <c:v>169365420.20011321</c:v>
                </c:pt>
                <c:pt idx="5906">
                  <c:v>169383460.16944778</c:v>
                </c:pt>
                <c:pt idx="5907">
                  <c:v>169397632.93413284</c:v>
                </c:pt>
                <c:pt idx="5908">
                  <c:v>169408583.71392035</c:v>
                </c:pt>
                <c:pt idx="5909">
                  <c:v>169418889.61199552</c:v>
                </c:pt>
                <c:pt idx="5910">
                  <c:v>169433703.12062049</c:v>
                </c:pt>
                <c:pt idx="5911">
                  <c:v>169453022.92666939</c:v>
                </c:pt>
                <c:pt idx="5912">
                  <c:v>169469120.89618137</c:v>
                </c:pt>
                <c:pt idx="5913">
                  <c:v>169480066.54526612</c:v>
                </c:pt>
                <c:pt idx="5914">
                  <c:v>169489080.01962408</c:v>
                </c:pt>
                <c:pt idx="5915">
                  <c:v>169496161.66166008</c:v>
                </c:pt>
                <c:pt idx="5916">
                  <c:v>169507105.37108758</c:v>
                </c:pt>
                <c:pt idx="5917">
                  <c:v>169521910.31700465</c:v>
                </c:pt>
                <c:pt idx="5918">
                  <c:v>169536713.8266955</c:v>
                </c:pt>
                <c:pt idx="5919">
                  <c:v>169549585.27666625</c:v>
                </c:pt>
                <c:pt idx="5920">
                  <c:v>169562455.64117423</c:v>
                </c:pt>
                <c:pt idx="5921">
                  <c:v>169577255.21877623</c:v>
                </c:pt>
                <c:pt idx="5922">
                  <c:v>169590766.62348038</c:v>
                </c:pt>
                <c:pt idx="5923">
                  <c:v>169600416.89466968</c:v>
                </c:pt>
                <c:pt idx="5924">
                  <c:v>169612639.69579828</c:v>
                </c:pt>
                <c:pt idx="5925">
                  <c:v>169628077.62487814</c:v>
                </c:pt>
                <c:pt idx="5926">
                  <c:v>169642227.68865049</c:v>
                </c:pt>
                <c:pt idx="5927">
                  <c:v>169655733.34448883</c:v>
                </c:pt>
                <c:pt idx="5928">
                  <c:v>169667951.71812424</c:v>
                </c:pt>
                <c:pt idx="5929">
                  <c:v>169677597.11202604</c:v>
                </c:pt>
                <c:pt idx="5930">
                  <c:v>169685955.96063411</c:v>
                </c:pt>
                <c:pt idx="5931">
                  <c:v>169695600.21745801</c:v>
                </c:pt>
                <c:pt idx="5932">
                  <c:v>169710386.89514408</c:v>
                </c:pt>
                <c:pt idx="5933">
                  <c:v>169727743.34245408</c:v>
                </c:pt>
                <c:pt idx="5934">
                  <c:v>169741884.17476103</c:v>
                </c:pt>
                <c:pt idx="5935">
                  <c:v>169754738.34097832</c:v>
                </c:pt>
                <c:pt idx="5936">
                  <c:v>169772089.74982882</c:v>
                </c:pt>
                <c:pt idx="5937">
                  <c:v>169789439.18818152</c:v>
                </c:pt>
                <c:pt idx="5938">
                  <c:v>169804216.78558978</c:v>
                </c:pt>
                <c:pt idx="5939">
                  <c:v>169817065.70864198</c:v>
                </c:pt>
                <c:pt idx="5940">
                  <c:v>169831198.27620628</c:v>
                </c:pt>
                <c:pt idx="5941">
                  <c:v>169846614.13214284</c:v>
                </c:pt>
                <c:pt idx="5942">
                  <c:v>169860743.96747965</c:v>
                </c:pt>
                <c:pt idx="5943">
                  <c:v>169875514.67144004</c:v>
                </c:pt>
                <c:pt idx="5944">
                  <c:v>169892210.2702992</c:v>
                </c:pt>
                <c:pt idx="5945">
                  <c:v>169908904.04578799</c:v>
                </c:pt>
                <c:pt idx="5946">
                  <c:v>169927521.87570798</c:v>
                </c:pt>
                <c:pt idx="5947">
                  <c:v>169946137.43861684</c:v>
                </c:pt>
                <c:pt idx="5948">
                  <c:v>169960899.89426741</c:v>
                </c:pt>
                <c:pt idx="5949">
                  <c:v>169976944.42530859</c:v>
                </c:pt>
                <c:pt idx="5950">
                  <c:v>169992987.27305925</c:v>
                </c:pt>
                <c:pt idx="5951">
                  <c:v>170008386.82370135</c:v>
                </c:pt>
                <c:pt idx="5952">
                  <c:v>170024426.37358135</c:v>
                </c:pt>
                <c:pt idx="5953">
                  <c:v>170040464.24157852</c:v>
                </c:pt>
                <c:pt idx="5954">
                  <c:v>170053293.32534036</c:v>
                </c:pt>
                <c:pt idx="5955">
                  <c:v>170064838.58086041</c:v>
                </c:pt>
                <c:pt idx="5956">
                  <c:v>170077665.62070018</c:v>
                </c:pt>
                <c:pt idx="5957">
                  <c:v>170091132.85514176</c:v>
                </c:pt>
                <c:pt idx="5958">
                  <c:v>170102034.03388113</c:v>
                </c:pt>
                <c:pt idx="5959">
                  <c:v>170112293.25735331</c:v>
                </c:pt>
                <c:pt idx="5960">
                  <c:v>170125116.31944206</c:v>
                </c:pt>
                <c:pt idx="5961">
                  <c:v>170140502.57563344</c:v>
                </c:pt>
                <c:pt idx="5962">
                  <c:v>170156528.28096095</c:v>
                </c:pt>
                <c:pt idx="5963">
                  <c:v>170171911.37943202</c:v>
                </c:pt>
                <c:pt idx="5964">
                  <c:v>170187933.79637638</c:v>
                </c:pt>
                <c:pt idx="5965">
                  <c:v>170201391.33056954</c:v>
                </c:pt>
                <c:pt idx="5966">
                  <c:v>170213566.17542928</c:v>
                </c:pt>
                <c:pt idx="5967">
                  <c:v>170226380.75559723</c:v>
                </c:pt>
                <c:pt idx="5968">
                  <c:v>170237912.96068275</c:v>
                </c:pt>
                <c:pt idx="5969">
                  <c:v>170248163.08043396</c:v>
                </c:pt>
                <c:pt idx="5970">
                  <c:v>170259693.64494827</c:v>
                </c:pt>
                <c:pt idx="5971">
                  <c:v>170274425.88050774</c:v>
                </c:pt>
                <c:pt idx="5972">
                  <c:v>170289797.13698986</c:v>
                </c:pt>
                <c:pt idx="5973">
                  <c:v>170304526.47673514</c:v>
                </c:pt>
                <c:pt idx="5974">
                  <c:v>170317973.76718831</c:v>
                </c:pt>
                <c:pt idx="5975">
                  <c:v>170330779.61284629</c:v>
                </c:pt>
                <c:pt idx="5976">
                  <c:v>170342303.95855603</c:v>
                </c:pt>
                <c:pt idx="5977">
                  <c:v>170353827.43724391</c:v>
                </c:pt>
                <c:pt idx="5978">
                  <c:v>170366630.2857888</c:v>
                </c:pt>
                <c:pt idx="5979">
                  <c:v>170378792.00087178</c:v>
                </c:pt>
                <c:pt idx="5980">
                  <c:v>170391592.76325798</c:v>
                </c:pt>
                <c:pt idx="5981">
                  <c:v>170402472.57040632</c:v>
                </c:pt>
                <c:pt idx="5982">
                  <c:v>170415911.26560178</c:v>
                </c:pt>
                <c:pt idx="5983">
                  <c:v>170432548.01724321</c:v>
                </c:pt>
                <c:pt idx="5984">
                  <c:v>170451102.26337785</c:v>
                </c:pt>
                <c:pt idx="5985">
                  <c:v>170469014.57655242</c:v>
                </c:pt>
                <c:pt idx="5986">
                  <c:v>170484366.32171687</c:v>
                </c:pt>
                <c:pt idx="5987">
                  <c:v>170495239.54426038</c:v>
                </c:pt>
                <c:pt idx="5988">
                  <c:v>170500356.08797941</c:v>
                </c:pt>
                <c:pt idx="5989">
                  <c:v>170504832.92363337</c:v>
                </c:pt>
                <c:pt idx="5990">
                  <c:v>170513146.70011178</c:v>
                </c:pt>
                <c:pt idx="5991">
                  <c:v>170529133.46457371</c:v>
                </c:pt>
                <c:pt idx="5992">
                  <c:v>170548315.38151515</c:v>
                </c:pt>
                <c:pt idx="5993">
                  <c:v>170566216.33892635</c:v>
                </c:pt>
                <c:pt idx="5994">
                  <c:v>170580919.13346636</c:v>
                </c:pt>
                <c:pt idx="5995">
                  <c:v>170593063.85699281</c:v>
                </c:pt>
                <c:pt idx="5996">
                  <c:v>170603929.37331033</c:v>
                </c:pt>
                <c:pt idx="5997">
                  <c:v>170616711.34812036</c:v>
                </c:pt>
                <c:pt idx="5998">
                  <c:v>170633326.32286566</c:v>
                </c:pt>
                <c:pt idx="5999">
                  <c:v>170650578.43020368</c:v>
                </c:pt>
                <c:pt idx="6000">
                  <c:v>170663356.51801884</c:v>
                </c:pt>
                <c:pt idx="6001">
                  <c:v>170672939.38537174</c:v>
                </c:pt>
                <c:pt idx="6002">
                  <c:v>170683160.45074934</c:v>
                </c:pt>
                <c:pt idx="6003">
                  <c:v>170692742.08108583</c:v>
                </c:pt>
                <c:pt idx="6004">
                  <c:v>170700406.95450091</c:v>
                </c:pt>
                <c:pt idx="6005">
                  <c:v>170708710.13524798</c:v>
                </c:pt>
                <c:pt idx="6006">
                  <c:v>170721483.38208711</c:v>
                </c:pt>
                <c:pt idx="6007">
                  <c:v>170736171.30147591</c:v>
                </c:pt>
                <c:pt idx="6008">
                  <c:v>170748303.73972803</c:v>
                </c:pt>
                <c:pt idx="6009">
                  <c:v>170757242.81730008</c:v>
                </c:pt>
                <c:pt idx="6010">
                  <c:v>170766819.82261518</c:v>
                </c:pt>
                <c:pt idx="6011">
                  <c:v>170777673.03951541</c:v>
                </c:pt>
                <c:pt idx="6012">
                  <c:v>170789802.19725391</c:v>
                </c:pt>
                <c:pt idx="6013">
                  <c:v>170803206.99333161</c:v>
                </c:pt>
                <c:pt idx="6014">
                  <c:v>170813419.38557467</c:v>
                </c:pt>
                <c:pt idx="6015">
                  <c:v>170823631.09840995</c:v>
                </c:pt>
                <c:pt idx="6016">
                  <c:v>170837032.94065577</c:v>
                </c:pt>
                <c:pt idx="6017">
                  <c:v>170849795.51226988</c:v>
                </c:pt>
                <c:pt idx="6018">
                  <c:v>170861918.97264341</c:v>
                </c:pt>
                <c:pt idx="6019">
                  <c:v>170876593.45972151</c:v>
                </c:pt>
                <c:pt idx="6020">
                  <c:v>170893180.32166478</c:v>
                </c:pt>
                <c:pt idx="6021">
                  <c:v>170911041.09250921</c:v>
                </c:pt>
                <c:pt idx="6022">
                  <c:v>170928262.01149628</c:v>
                </c:pt>
                <c:pt idx="6023">
                  <c:v>170940379.27849728</c:v>
                </c:pt>
                <c:pt idx="6024">
                  <c:v>170948031.79668775</c:v>
                </c:pt>
                <c:pt idx="6025">
                  <c:v>170955046.27009636</c:v>
                </c:pt>
                <c:pt idx="6026">
                  <c:v>170962698.05757219</c:v>
                </c:pt>
                <c:pt idx="6027">
                  <c:v>170970349.46388039</c:v>
                </c:pt>
                <c:pt idx="6028">
                  <c:v>170979913.18582657</c:v>
                </c:pt>
                <c:pt idx="6029">
                  <c:v>170993301.39630973</c:v>
                </c:pt>
                <c:pt idx="6030">
                  <c:v>171008600.77969408</c:v>
                </c:pt>
                <c:pt idx="6031">
                  <c:v>171023261.25921375</c:v>
                </c:pt>
                <c:pt idx="6032">
                  <c:v>171038557.65956855</c:v>
                </c:pt>
                <c:pt idx="6033">
                  <c:v>171053852.53727823</c:v>
                </c:pt>
                <c:pt idx="6034">
                  <c:v>171066597.1058656</c:v>
                </c:pt>
                <c:pt idx="6035">
                  <c:v>171080614.91063207</c:v>
                </c:pt>
                <c:pt idx="6036">
                  <c:v>171095905.60317048</c:v>
                </c:pt>
                <c:pt idx="6037">
                  <c:v>171110557.75614768</c:v>
                </c:pt>
                <c:pt idx="6038">
                  <c:v>171123934.58910826</c:v>
                </c:pt>
                <c:pt idx="6039">
                  <c:v>171137947.16562098</c:v>
                </c:pt>
                <c:pt idx="6040">
                  <c:v>171151958.46491471</c:v>
                </c:pt>
                <c:pt idx="6041">
                  <c:v>171164694.90165976</c:v>
                </c:pt>
                <c:pt idx="6042">
                  <c:v>171174246.53682345</c:v>
                </c:pt>
                <c:pt idx="6043">
                  <c:v>171183797.57861549</c:v>
                </c:pt>
                <c:pt idx="6044">
                  <c:v>171195894.71322292</c:v>
                </c:pt>
                <c:pt idx="6045">
                  <c:v>171211173.94404909</c:v>
                </c:pt>
                <c:pt idx="6046">
                  <c:v>171228361.26420557</c:v>
                </c:pt>
                <c:pt idx="6047">
                  <c:v>171243637.26966262</c:v>
                </c:pt>
                <c:pt idx="6048">
                  <c:v>171255093.27807951</c:v>
                </c:pt>
                <c:pt idx="6049">
                  <c:v>171263366.53128058</c:v>
                </c:pt>
                <c:pt idx="6050">
                  <c:v>171271639.33948898</c:v>
                </c:pt>
                <c:pt idx="6051">
                  <c:v>171283729.56654286</c:v>
                </c:pt>
                <c:pt idx="6052">
                  <c:v>171299636.31238061</c:v>
                </c:pt>
                <c:pt idx="6053">
                  <c:v>171314269.06599429</c:v>
                </c:pt>
                <c:pt idx="6054">
                  <c:v>171326992.06833583</c:v>
                </c:pt>
                <c:pt idx="6055">
                  <c:v>171337169.71271008</c:v>
                </c:pt>
                <c:pt idx="6056">
                  <c:v>171347346.68388191</c:v>
                </c:pt>
                <c:pt idx="6057">
                  <c:v>171355614.97734338</c:v>
                </c:pt>
                <c:pt idx="6058">
                  <c:v>171363882.82653004</c:v>
                </c:pt>
                <c:pt idx="6059">
                  <c:v>171374693.95906246</c:v>
                </c:pt>
                <c:pt idx="6060">
                  <c:v>171388047.83893961</c:v>
                </c:pt>
                <c:pt idx="6061">
                  <c:v>171398857.2740005</c:v>
                </c:pt>
                <c:pt idx="6062">
                  <c:v>171407122.80033091</c:v>
                </c:pt>
                <c:pt idx="6063">
                  <c:v>171417295.14647704</c:v>
                </c:pt>
                <c:pt idx="6064">
                  <c:v>171431281.02477872</c:v>
                </c:pt>
                <c:pt idx="6065">
                  <c:v>171443994.35693377</c:v>
                </c:pt>
                <c:pt idx="6066">
                  <c:v>171456706.63917252</c:v>
                </c:pt>
                <c:pt idx="6067">
                  <c:v>171471959.99229914</c:v>
                </c:pt>
                <c:pt idx="6068">
                  <c:v>171489753.66106209</c:v>
                </c:pt>
                <c:pt idx="6069">
                  <c:v>171505639.12776288</c:v>
                </c:pt>
                <c:pt idx="6070">
                  <c:v>171523428.90499341</c:v>
                </c:pt>
                <c:pt idx="6071">
                  <c:v>171542487.10021561</c:v>
                </c:pt>
                <c:pt idx="6072">
                  <c:v>171558367.12809512</c:v>
                </c:pt>
                <c:pt idx="6073">
                  <c:v>171567894.35892937</c:v>
                </c:pt>
                <c:pt idx="6074">
                  <c:v>171580596.41670278</c:v>
                </c:pt>
                <c:pt idx="6075">
                  <c:v>171598377.53798485</c:v>
                </c:pt>
                <c:pt idx="6076">
                  <c:v>171613616.86560374</c:v>
                </c:pt>
                <c:pt idx="6077">
                  <c:v>171625045.37206191</c:v>
                </c:pt>
                <c:pt idx="6078">
                  <c:v>171634568.47985321</c:v>
                </c:pt>
                <c:pt idx="6079">
                  <c:v>171643456.1827288</c:v>
                </c:pt>
                <c:pt idx="6080">
                  <c:v>171659325.80563965</c:v>
                </c:pt>
                <c:pt idx="6081">
                  <c:v>171680271.20546508</c:v>
                </c:pt>
                <c:pt idx="6082">
                  <c:v>171700579.1776593</c:v>
                </c:pt>
                <c:pt idx="6083">
                  <c:v>171718346.45833454</c:v>
                </c:pt>
                <c:pt idx="6084">
                  <c:v>171732939.47821066</c:v>
                </c:pt>
                <c:pt idx="6085">
                  <c:v>171744359.13877264</c:v>
                </c:pt>
                <c:pt idx="6086">
                  <c:v>171751971.77581409</c:v>
                </c:pt>
                <c:pt idx="6087">
                  <c:v>171757681.00688061</c:v>
                </c:pt>
                <c:pt idx="6088">
                  <c:v>171766561.61270952</c:v>
                </c:pt>
                <c:pt idx="6089">
                  <c:v>171779247.30507061</c:v>
                </c:pt>
                <c:pt idx="6090">
                  <c:v>171794468.75812656</c:v>
                </c:pt>
                <c:pt idx="6091">
                  <c:v>171810956.9699153</c:v>
                </c:pt>
                <c:pt idx="6092">
                  <c:v>171826175.29289493</c:v>
                </c:pt>
                <c:pt idx="6093">
                  <c:v>171840124.10297516</c:v>
                </c:pt>
                <c:pt idx="6094">
                  <c:v>171853437.69930601</c:v>
                </c:pt>
                <c:pt idx="6095">
                  <c:v>171867384.04373938</c:v>
                </c:pt>
                <c:pt idx="6096">
                  <c:v>171883230.63172489</c:v>
                </c:pt>
                <c:pt idx="6097">
                  <c:v>171900976.87757605</c:v>
                </c:pt>
                <c:pt idx="6098">
                  <c:v>171917453.70646587</c:v>
                </c:pt>
                <c:pt idx="6099">
                  <c:v>171933295.15163276</c:v>
                </c:pt>
                <c:pt idx="6100">
                  <c:v>171947867.84461671</c:v>
                </c:pt>
                <c:pt idx="6101">
                  <c:v>171959905.11807734</c:v>
                </c:pt>
                <c:pt idx="6102">
                  <c:v>171969407.56537428</c:v>
                </c:pt>
                <c:pt idx="6103">
                  <c:v>171984610.26390389</c:v>
                </c:pt>
                <c:pt idx="6104">
                  <c:v>172002344.85265046</c:v>
                </c:pt>
                <c:pt idx="6105">
                  <c:v>172016911.02601278</c:v>
                </c:pt>
                <c:pt idx="6106">
                  <c:v>172028309.68102035</c:v>
                </c:pt>
                <c:pt idx="6107">
                  <c:v>172036541.51943243</c:v>
                </c:pt>
                <c:pt idx="6108">
                  <c:v>172045406.08520424</c:v>
                </c:pt>
                <c:pt idx="6109">
                  <c:v>172059335.08859831</c:v>
                </c:pt>
                <c:pt idx="6110">
                  <c:v>172077061.09341341</c:v>
                </c:pt>
                <c:pt idx="6111">
                  <c:v>172095418.02428341</c:v>
                </c:pt>
                <c:pt idx="6112">
                  <c:v>172112506.99799514</c:v>
                </c:pt>
                <c:pt idx="6113">
                  <c:v>172127062.78012559</c:v>
                </c:pt>
                <c:pt idx="6114">
                  <c:v>172137187.73235536</c:v>
                </c:pt>
                <c:pt idx="6115">
                  <c:v>172145413.76721218</c:v>
                </c:pt>
                <c:pt idx="6116">
                  <c:v>172154272.08393174</c:v>
                </c:pt>
                <c:pt idx="6117">
                  <c:v>172163129.89252901</c:v>
                </c:pt>
                <c:pt idx="6118">
                  <c:v>172173885.11996755</c:v>
                </c:pt>
                <c:pt idx="6119">
                  <c:v>172184639.59844005</c:v>
                </c:pt>
                <c:pt idx="6120">
                  <c:v>172193495.66549757</c:v>
                </c:pt>
                <c:pt idx="6121">
                  <c:v>172201086.17596701</c:v>
                </c:pt>
                <c:pt idx="6122">
                  <c:v>172206778.81402838</c:v>
                </c:pt>
                <c:pt idx="6123">
                  <c:v>172213736.19786203</c:v>
                </c:pt>
                <c:pt idx="6124">
                  <c:v>172227017.60595587</c:v>
                </c:pt>
                <c:pt idx="6125">
                  <c:v>172245989.06543171</c:v>
                </c:pt>
                <c:pt idx="6126">
                  <c:v>172264958.19541413</c:v>
                </c:pt>
                <c:pt idx="6127">
                  <c:v>172278867.41065711</c:v>
                </c:pt>
                <c:pt idx="6128">
                  <c:v>172290246.74639598</c:v>
                </c:pt>
                <c:pt idx="6129">
                  <c:v>172304785.78929511</c:v>
                </c:pt>
                <c:pt idx="6130">
                  <c:v>172324379.72644371</c:v>
                </c:pt>
                <c:pt idx="6131">
                  <c:v>172345235.05904287</c:v>
                </c:pt>
                <c:pt idx="6132">
                  <c:v>172363560.14961421</c:v>
                </c:pt>
                <c:pt idx="6133">
                  <c:v>172379355.89791071</c:v>
                </c:pt>
                <c:pt idx="6134">
                  <c:v>172394518.29786095</c:v>
                </c:pt>
                <c:pt idx="6135">
                  <c:v>172408415.85815901</c:v>
                </c:pt>
                <c:pt idx="6136">
                  <c:v>172420417.29127872</c:v>
                </c:pt>
                <c:pt idx="6137">
                  <c:v>172429259.85642257</c:v>
                </c:pt>
                <c:pt idx="6138">
                  <c:v>172435575.66476682</c:v>
                </c:pt>
                <c:pt idx="6139">
                  <c:v>172441891.21513087</c:v>
                </c:pt>
                <c:pt idx="6140">
                  <c:v>172451995.55918488</c:v>
                </c:pt>
                <c:pt idx="6141">
                  <c:v>172467150.837349</c:v>
                </c:pt>
                <c:pt idx="6142">
                  <c:v>172482304.63036135</c:v>
                </c:pt>
                <c:pt idx="6143">
                  <c:v>172496825.62207434</c:v>
                </c:pt>
                <c:pt idx="6144">
                  <c:v>172508820.19566238</c:v>
                </c:pt>
                <c:pt idx="6145">
                  <c:v>172517657.70732936</c:v>
                </c:pt>
                <c:pt idx="6146">
                  <c:v>172527125.90952429</c:v>
                </c:pt>
                <c:pt idx="6147">
                  <c:v>172538486.98718289</c:v>
                </c:pt>
                <c:pt idx="6148">
                  <c:v>172549847.23047832</c:v>
                </c:pt>
                <c:pt idx="6149">
                  <c:v>172561837.69340259</c:v>
                </c:pt>
                <c:pt idx="6150">
                  <c:v>172576351.22101468</c:v>
                </c:pt>
                <c:pt idx="6151">
                  <c:v>172592756.17814389</c:v>
                </c:pt>
                <c:pt idx="6152">
                  <c:v>172606635.93727395</c:v>
                </c:pt>
                <c:pt idx="6153">
                  <c:v>172617360.35300997</c:v>
                </c:pt>
                <c:pt idx="6154">
                  <c:v>172629345.58521104</c:v>
                </c:pt>
                <c:pt idx="6155">
                  <c:v>172642591.34093365</c:v>
                </c:pt>
                <c:pt idx="6156">
                  <c:v>172653943.94356823</c:v>
                </c:pt>
                <c:pt idx="6157">
                  <c:v>172669079.45181271</c:v>
                </c:pt>
                <c:pt idx="6158">
                  <c:v>172685474.58233878</c:v>
                </c:pt>
                <c:pt idx="6159">
                  <c:v>172699976.51959708</c:v>
                </c:pt>
                <c:pt idx="6160">
                  <c:v>172710694.46965548</c:v>
                </c:pt>
                <c:pt idx="6161">
                  <c:v>172717629.21840617</c:v>
                </c:pt>
                <c:pt idx="6162">
                  <c:v>172726454.81301716</c:v>
                </c:pt>
                <c:pt idx="6163">
                  <c:v>172742213.55212766</c:v>
                </c:pt>
                <c:pt idx="6164">
                  <c:v>172759231.18897825</c:v>
                </c:pt>
                <c:pt idx="6165">
                  <c:v>172773096.02885291</c:v>
                </c:pt>
                <c:pt idx="6166">
                  <c:v>172784439.06543574</c:v>
                </c:pt>
                <c:pt idx="6167">
                  <c:v>172795151.17046151</c:v>
                </c:pt>
                <c:pt idx="6168">
                  <c:v>172807752.69838741</c:v>
                </c:pt>
                <c:pt idx="6169">
                  <c:v>172824133.15194142</c:v>
                </c:pt>
                <c:pt idx="6170">
                  <c:v>172843031.52284265</c:v>
                </c:pt>
                <c:pt idx="6171">
                  <c:v>172862557.41744205</c:v>
                </c:pt>
                <c:pt idx="6172">
                  <c:v>172880821.34903961</c:v>
                </c:pt>
                <c:pt idx="6173">
                  <c:v>172895305.00529331</c:v>
                </c:pt>
                <c:pt idx="6174">
                  <c:v>172904120.48100397</c:v>
                </c:pt>
                <c:pt idx="6175">
                  <c:v>172909787.3076809</c:v>
                </c:pt>
                <c:pt idx="6176">
                  <c:v>172914824.31296039</c:v>
                </c:pt>
                <c:pt idx="6177">
                  <c:v>172920490.74818063</c:v>
                </c:pt>
                <c:pt idx="6178">
                  <c:v>172929934.34642011</c:v>
                </c:pt>
                <c:pt idx="6179">
                  <c:v>172946301.88680518</c:v>
                </c:pt>
                <c:pt idx="6180">
                  <c:v>172962667.69863608</c:v>
                </c:pt>
                <c:pt idx="6181">
                  <c:v>172975884.97740149</c:v>
                </c:pt>
                <c:pt idx="6182">
                  <c:v>172990989.05877361</c:v>
                </c:pt>
                <c:pt idx="6183">
                  <c:v>173006720.91190568</c:v>
                </c:pt>
                <c:pt idx="6184">
                  <c:v>173020563.62204635</c:v>
                </c:pt>
                <c:pt idx="6185">
                  <c:v>173033146.83141243</c:v>
                </c:pt>
                <c:pt idx="6186">
                  <c:v>173045729.01950452</c:v>
                </c:pt>
                <c:pt idx="6187">
                  <c:v>173060197.27354917</c:v>
                </c:pt>
                <c:pt idx="6188">
                  <c:v>173074664.1775915</c:v>
                </c:pt>
                <c:pt idx="6189">
                  <c:v>173085356.23918808</c:v>
                </c:pt>
                <c:pt idx="6190">
                  <c:v>173092274.23914272</c:v>
                </c:pt>
                <c:pt idx="6191">
                  <c:v>173099820.79620638</c:v>
                </c:pt>
                <c:pt idx="6192">
                  <c:v>173111768.76053092</c:v>
                </c:pt>
                <c:pt idx="6193">
                  <c:v>173127488.36391073</c:v>
                </c:pt>
                <c:pt idx="6194">
                  <c:v>173143835.06143433</c:v>
                </c:pt>
                <c:pt idx="6195">
                  <c:v>173153893.71134418</c:v>
                </c:pt>
                <c:pt idx="6196">
                  <c:v>173163951.70900464</c:v>
                </c:pt>
                <c:pt idx="6197">
                  <c:v>173175894.73422259</c:v>
                </c:pt>
                <c:pt idx="6198">
                  <c:v>173188465.34643543</c:v>
                </c:pt>
                <c:pt idx="6199">
                  <c:v>173201663.39306882</c:v>
                </c:pt>
                <c:pt idx="6200">
                  <c:v>173216745.50024882</c:v>
                </c:pt>
                <c:pt idx="6201">
                  <c:v>173231826.14146248</c:v>
                </c:pt>
                <c:pt idx="6202">
                  <c:v>173248161.84891924</c:v>
                </c:pt>
                <c:pt idx="6203">
                  <c:v>173265124.03280851</c:v>
                </c:pt>
                <c:pt idx="6204">
                  <c:v>173279571.83834821</c:v>
                </c:pt>
                <c:pt idx="6205">
                  <c:v>173290249.78673291</c:v>
                </c:pt>
                <c:pt idx="6206">
                  <c:v>173301555.04905057</c:v>
                </c:pt>
                <c:pt idx="6207">
                  <c:v>173310975.47199142</c:v>
                </c:pt>
                <c:pt idx="6208">
                  <c:v>173319767.35092491</c:v>
                </c:pt>
                <c:pt idx="6209">
                  <c:v>173332954.23569793</c:v>
                </c:pt>
                <c:pt idx="6210">
                  <c:v>173349279.30304864</c:v>
                </c:pt>
                <c:pt idx="6211">
                  <c:v>173359952.45742157</c:v>
                </c:pt>
                <c:pt idx="6212">
                  <c:v>173366230.44077882</c:v>
                </c:pt>
                <c:pt idx="6213">
                  <c:v>173372508.17028534</c:v>
                </c:pt>
                <c:pt idx="6214">
                  <c:v>173381296.56517828</c:v>
                </c:pt>
                <c:pt idx="6215">
                  <c:v>173396361.22777972</c:v>
                </c:pt>
                <c:pt idx="6216">
                  <c:v>173417072.75271347</c:v>
                </c:pt>
                <c:pt idx="6217">
                  <c:v>173436526.51770881</c:v>
                </c:pt>
                <c:pt idx="6218">
                  <c:v>173452213.26303288</c:v>
                </c:pt>
                <c:pt idx="6219">
                  <c:v>173466016.28844592</c:v>
                </c:pt>
                <c:pt idx="6220">
                  <c:v>173480445.4126977</c:v>
                </c:pt>
                <c:pt idx="6221">
                  <c:v>173492991.38784871</c:v>
                </c:pt>
                <c:pt idx="6222">
                  <c:v>173505536.34982049</c:v>
                </c:pt>
                <c:pt idx="6223">
                  <c:v>173519961.80383021</c:v>
                </c:pt>
                <c:pt idx="6224">
                  <c:v>173533758.81095734</c:v>
                </c:pt>
                <c:pt idx="6225">
                  <c:v>173549435.74110433</c:v>
                </c:pt>
                <c:pt idx="6226">
                  <c:v>173564484.10611904</c:v>
                </c:pt>
                <c:pt idx="6227">
                  <c:v>173576396.36163813</c:v>
                </c:pt>
                <c:pt idx="6228">
                  <c:v>173586427.02649522</c:v>
                </c:pt>
                <c:pt idx="6229">
                  <c:v>173594576.46499595</c:v>
                </c:pt>
                <c:pt idx="6230">
                  <c:v>173605232.77827486</c:v>
                </c:pt>
                <c:pt idx="6231">
                  <c:v>173619022.21683276</c:v>
                </c:pt>
                <c:pt idx="6232">
                  <c:v>173633437.14010692</c:v>
                </c:pt>
                <c:pt idx="6233">
                  <c:v>173645344.11199158</c:v>
                </c:pt>
                <c:pt idx="6234">
                  <c:v>173654743.70873982</c:v>
                </c:pt>
                <c:pt idx="6235">
                  <c:v>173662262.97694144</c:v>
                </c:pt>
                <c:pt idx="6236">
                  <c:v>173671661.55077454</c:v>
                </c:pt>
                <c:pt idx="6237">
                  <c:v>173686071.5938637</c:v>
                </c:pt>
                <c:pt idx="6238">
                  <c:v>173705491.71289554</c:v>
                </c:pt>
                <c:pt idx="6239">
                  <c:v>173723030.38099736</c:v>
                </c:pt>
                <c:pt idx="6240">
                  <c:v>173735556.79004061</c:v>
                </c:pt>
                <c:pt idx="6241">
                  <c:v>173746203.44443771</c:v>
                </c:pt>
                <c:pt idx="6242">
                  <c:v>173754970.7302134</c:v>
                </c:pt>
                <c:pt idx="6243">
                  <c:v>173762485.15323341</c:v>
                </c:pt>
                <c:pt idx="6244">
                  <c:v>173773129.96438387</c:v>
                </c:pt>
                <c:pt idx="6245">
                  <c:v>173789408.85475191</c:v>
                </c:pt>
                <c:pt idx="6246">
                  <c:v>173805060.02743611</c:v>
                </c:pt>
                <c:pt idx="6247">
                  <c:v>173818205.79563469</c:v>
                </c:pt>
                <c:pt idx="6248">
                  <c:v>173833228.17060095</c:v>
                </c:pt>
                <c:pt idx="6249">
                  <c:v>173845119.85544896</c:v>
                </c:pt>
                <c:pt idx="6250">
                  <c:v>173853881.56797263</c:v>
                </c:pt>
                <c:pt idx="6251">
                  <c:v>173865145.9019846</c:v>
                </c:pt>
                <c:pt idx="6252">
                  <c:v>173881415.16714329</c:v>
                </c:pt>
                <c:pt idx="6253">
                  <c:v>173897057.08736655</c:v>
                </c:pt>
                <c:pt idx="6254">
                  <c:v>173911446.26549396</c:v>
                </c:pt>
                <c:pt idx="6255">
                  <c:v>173922706.43347272</c:v>
                </c:pt>
                <c:pt idx="6256">
                  <c:v>173930838.27038667</c:v>
                </c:pt>
                <c:pt idx="6257">
                  <c:v>173940846.10183787</c:v>
                </c:pt>
                <c:pt idx="6258">
                  <c:v>173955856.64259654</c:v>
                </c:pt>
                <c:pt idx="6259">
                  <c:v>173975243.11564258</c:v>
                </c:pt>
                <c:pt idx="6260">
                  <c:v>173992126.1414088</c:v>
                </c:pt>
                <c:pt idx="6261">
                  <c:v>174006506.53420001</c:v>
                </c:pt>
                <c:pt idx="6262">
                  <c:v>174020885.59888428</c:v>
                </c:pt>
                <c:pt idx="6263">
                  <c:v>174035888.42467257</c:v>
                </c:pt>
                <c:pt idx="6264">
                  <c:v>174049014.71156666</c:v>
                </c:pt>
                <c:pt idx="6265">
                  <c:v>174062139.89209801</c:v>
                </c:pt>
                <c:pt idx="6266">
                  <c:v>174079638.41222888</c:v>
                </c:pt>
                <c:pt idx="6267">
                  <c:v>174097759.80711833</c:v>
                </c:pt>
                <c:pt idx="6268">
                  <c:v>174114004.78267279</c:v>
                </c:pt>
                <c:pt idx="6269">
                  <c:v>174127749.20805684</c:v>
                </c:pt>
                <c:pt idx="6270">
                  <c:v>174138993.74506471</c:v>
                </c:pt>
                <c:pt idx="6271">
                  <c:v>174148988.20774129</c:v>
                </c:pt>
                <c:pt idx="6272">
                  <c:v>174158357.43421528</c:v>
                </c:pt>
                <c:pt idx="6273">
                  <c:v>174170848.85978204</c:v>
                </c:pt>
                <c:pt idx="6274">
                  <c:v>174185212.76121598</c:v>
                </c:pt>
                <c:pt idx="6275">
                  <c:v>174199575.33862549</c:v>
                </c:pt>
                <c:pt idx="6276">
                  <c:v>174212063.46038806</c:v>
                </c:pt>
                <c:pt idx="6277">
                  <c:v>174223301.91437855</c:v>
                </c:pt>
                <c:pt idx="6278">
                  <c:v>174235788.13501394</c:v>
                </c:pt>
                <c:pt idx="6279">
                  <c:v>174248897.59013176</c:v>
                </c:pt>
                <c:pt idx="6280">
                  <c:v>174264502.64676028</c:v>
                </c:pt>
                <c:pt idx="6281">
                  <c:v>174282602.55539361</c:v>
                </c:pt>
                <c:pt idx="6282">
                  <c:v>174299452.30544341</c:v>
                </c:pt>
                <c:pt idx="6283">
                  <c:v>174314428.33227146</c:v>
                </c:pt>
                <c:pt idx="6284">
                  <c:v>174328779.00817451</c:v>
                </c:pt>
                <c:pt idx="6285">
                  <c:v>174342504.50577354</c:v>
                </c:pt>
                <c:pt idx="6286">
                  <c:v>174354357.37236142</c:v>
                </c:pt>
                <c:pt idx="6287">
                  <c:v>174367456.86096931</c:v>
                </c:pt>
                <c:pt idx="6288">
                  <c:v>174383050.05563378</c:v>
                </c:pt>
                <c:pt idx="6289">
                  <c:v>174399265.32432002</c:v>
                </c:pt>
                <c:pt idx="6290">
                  <c:v>174414231.76842651</c:v>
                </c:pt>
                <c:pt idx="6291">
                  <c:v>174429820.28739038</c:v>
                </c:pt>
                <c:pt idx="6292">
                  <c:v>174443536.89550963</c:v>
                </c:pt>
                <c:pt idx="6293">
                  <c:v>174454135.26665178</c:v>
                </c:pt>
                <c:pt idx="6294">
                  <c:v>174460992.65254167</c:v>
                </c:pt>
                <c:pt idx="6295">
                  <c:v>174465979.65295899</c:v>
                </c:pt>
                <c:pt idx="6296">
                  <c:v>174472836.51824456</c:v>
                </c:pt>
                <c:pt idx="6297">
                  <c:v>174484056.19324622</c:v>
                </c:pt>
                <c:pt idx="6298">
                  <c:v>174499014.50495803</c:v>
                </c:pt>
                <c:pt idx="6299">
                  <c:v>174512725.03104448</c:v>
                </c:pt>
                <c:pt idx="6300">
                  <c:v>174525188.10035658</c:v>
                </c:pt>
                <c:pt idx="6301">
                  <c:v>174537650.17435369</c:v>
                </c:pt>
                <c:pt idx="6302">
                  <c:v>174548242.15484402</c:v>
                </c:pt>
                <c:pt idx="6303">
                  <c:v>174560702.38806966</c:v>
                </c:pt>
                <c:pt idx="6304">
                  <c:v>174573784.562406</c:v>
                </c:pt>
                <c:pt idx="6305">
                  <c:v>174588734.27625111</c:v>
                </c:pt>
                <c:pt idx="6306">
                  <c:v>174603059.741896</c:v>
                </c:pt>
                <c:pt idx="6307">
                  <c:v>174617383.89299667</c:v>
                </c:pt>
                <c:pt idx="6308">
                  <c:v>174631084.0251615</c:v>
                </c:pt>
                <c:pt idx="6309">
                  <c:v>174641669.66754258</c:v>
                </c:pt>
                <c:pt idx="6310">
                  <c:v>174652877.21252835</c:v>
                </c:pt>
                <c:pt idx="6311">
                  <c:v>174666574.23063517</c:v>
                </c:pt>
                <c:pt idx="6312">
                  <c:v>174680270.04733172</c:v>
                </c:pt>
                <c:pt idx="6313">
                  <c:v>174696454.46397999</c:v>
                </c:pt>
                <c:pt idx="6314">
                  <c:v>174715749.07653984</c:v>
                </c:pt>
                <c:pt idx="6315">
                  <c:v>174735663.59596756</c:v>
                </c:pt>
                <c:pt idx="6316">
                  <c:v>174753086.71781757</c:v>
                </c:pt>
                <c:pt idx="6317">
                  <c:v>174768641.43454373</c:v>
                </c:pt>
                <c:pt idx="6318">
                  <c:v>174783572.50558662</c:v>
                </c:pt>
                <c:pt idx="6319">
                  <c:v>174799124.18726668</c:v>
                </c:pt>
                <c:pt idx="6320">
                  <c:v>174815296.29422742</c:v>
                </c:pt>
                <c:pt idx="6321">
                  <c:v>174828357.15872854</c:v>
                </c:pt>
                <c:pt idx="6322">
                  <c:v>174835198.12826368</c:v>
                </c:pt>
                <c:pt idx="6323">
                  <c:v>174839551.31658092</c:v>
                </c:pt>
                <c:pt idx="6324">
                  <c:v>174846391.79606834</c:v>
                </c:pt>
                <c:pt idx="6325">
                  <c:v>174856962.85724321</c:v>
                </c:pt>
                <c:pt idx="6326">
                  <c:v>174872507.2365467</c:v>
                </c:pt>
                <c:pt idx="6327">
                  <c:v>174888050.06991711</c:v>
                </c:pt>
                <c:pt idx="6328">
                  <c:v>174898618.31378162</c:v>
                </c:pt>
                <c:pt idx="6329">
                  <c:v>174906699.42990848</c:v>
                </c:pt>
                <c:pt idx="6330">
                  <c:v>174914780.12826023</c:v>
                </c:pt>
                <c:pt idx="6331">
                  <c:v>174922860.40889406</c:v>
                </c:pt>
                <c:pt idx="6332">
                  <c:v>174935912.28766832</c:v>
                </c:pt>
                <c:pt idx="6333">
                  <c:v>174952070.24699131</c:v>
                </c:pt>
                <c:pt idx="6334">
                  <c:v>174966362.43446371</c:v>
                </c:pt>
                <c:pt idx="6335">
                  <c:v>174980653.31556192</c:v>
                </c:pt>
                <c:pt idx="6336">
                  <c:v>174994942.89060611</c:v>
                </c:pt>
                <c:pt idx="6337">
                  <c:v>175008609.95796224</c:v>
                </c:pt>
                <c:pt idx="6338">
                  <c:v>175022275.83093801</c:v>
                </c:pt>
                <c:pt idx="6339">
                  <c:v>175036561.60321197</c:v>
                </c:pt>
                <c:pt idx="6340">
                  <c:v>175052088.13663581</c:v>
                </c:pt>
                <c:pt idx="6341">
                  <c:v>175068234.09651646</c:v>
                </c:pt>
                <c:pt idx="6342">
                  <c:v>175082515.67186645</c:v>
                </c:pt>
                <c:pt idx="6343">
                  <c:v>175093070.78088096</c:v>
                </c:pt>
                <c:pt idx="6344">
                  <c:v>175100521.01729608</c:v>
                </c:pt>
                <c:pt idx="6345">
                  <c:v>175106108.46177143</c:v>
                </c:pt>
                <c:pt idx="6346">
                  <c:v>175112937.2895799</c:v>
                </c:pt>
                <c:pt idx="6347">
                  <c:v>175123490.34629813</c:v>
                </c:pt>
                <c:pt idx="6348">
                  <c:v>175137766.87837112</c:v>
                </c:pt>
                <c:pt idx="6349">
                  <c:v>175154524.62357596</c:v>
                </c:pt>
                <c:pt idx="6350">
                  <c:v>175173142.23585275</c:v>
                </c:pt>
                <c:pt idx="6351">
                  <c:v>175188655.22093201</c:v>
                </c:pt>
                <c:pt idx="6352">
                  <c:v>175200444.06123623</c:v>
                </c:pt>
                <c:pt idx="6353">
                  <c:v>175210370.81699863</c:v>
                </c:pt>
                <c:pt idx="6354">
                  <c:v>175219056.21185187</c:v>
                </c:pt>
                <c:pt idx="6355">
                  <c:v>175230842.76260307</c:v>
                </c:pt>
                <c:pt idx="6356">
                  <c:v>175246970.28868824</c:v>
                </c:pt>
                <c:pt idx="6357">
                  <c:v>175264336.53571436</c:v>
                </c:pt>
                <c:pt idx="6358">
                  <c:v>175279220.35715371</c:v>
                </c:pt>
                <c:pt idx="6359">
                  <c:v>175290382.29472536</c:v>
                </c:pt>
                <c:pt idx="6360">
                  <c:v>175300923.39403635</c:v>
                </c:pt>
                <c:pt idx="6361">
                  <c:v>175315183.75187695</c:v>
                </c:pt>
                <c:pt idx="6362">
                  <c:v>175331302.59269691</c:v>
                </c:pt>
                <c:pt idx="6363">
                  <c:v>175346180.05019608</c:v>
                </c:pt>
                <c:pt idx="6364">
                  <c:v>175359816.47808781</c:v>
                </c:pt>
                <c:pt idx="6365">
                  <c:v>175374071.47422287</c:v>
                </c:pt>
                <c:pt idx="6366">
                  <c:v>175389564.56384864</c:v>
                </c:pt>
                <c:pt idx="6367">
                  <c:v>175403816.85296464</c:v>
                </c:pt>
                <c:pt idx="6368">
                  <c:v>175416209.09386924</c:v>
                </c:pt>
                <c:pt idx="6369">
                  <c:v>175427980.8147898</c:v>
                </c:pt>
                <c:pt idx="6370">
                  <c:v>175441610.1235154</c:v>
                </c:pt>
                <c:pt idx="6371">
                  <c:v>175456477.10818973</c:v>
                </c:pt>
                <c:pt idx="6372">
                  <c:v>175470723.3115449</c:v>
                </c:pt>
                <c:pt idx="6373">
                  <c:v>175485587.53421777</c:v>
                </c:pt>
                <c:pt idx="6374">
                  <c:v>175499831.09131289</c:v>
                </c:pt>
                <c:pt idx="6375">
                  <c:v>175510358.10584068</c:v>
                </c:pt>
                <c:pt idx="6376">
                  <c:v>175520884.41329378</c:v>
                </c:pt>
                <c:pt idx="6377">
                  <c:v>175535124.76286089</c:v>
                </c:pt>
                <c:pt idx="6378">
                  <c:v>175551220.99150264</c:v>
                </c:pt>
                <c:pt idx="6379">
                  <c:v>175566077.58174926</c:v>
                </c:pt>
                <c:pt idx="6380">
                  <c:v>175579694.88598511</c:v>
                </c:pt>
                <c:pt idx="6381">
                  <c:v>175592073.22709838</c:v>
                </c:pt>
                <c:pt idx="6382">
                  <c:v>175600737.48438069</c:v>
                </c:pt>
                <c:pt idx="6383">
                  <c:v>175608163.60953531</c:v>
                </c:pt>
                <c:pt idx="6384">
                  <c:v>175616826.97767615</c:v>
                </c:pt>
                <c:pt idx="6385">
                  <c:v>175627346.13833988</c:v>
                </c:pt>
                <c:pt idx="6386">
                  <c:v>175638483.30401468</c:v>
                </c:pt>
                <c:pt idx="6387">
                  <c:v>175650857.00486344</c:v>
                </c:pt>
                <c:pt idx="6388">
                  <c:v>175663848.34001133</c:v>
                </c:pt>
                <c:pt idx="6389">
                  <c:v>175673745.77780598</c:v>
                </c:pt>
                <c:pt idx="6390">
                  <c:v>175680549.90397236</c:v>
                </c:pt>
                <c:pt idx="6391">
                  <c:v>175689209.27399924</c:v>
                </c:pt>
                <c:pt idx="6392">
                  <c:v>175700342.0472793</c:v>
                </c:pt>
                <c:pt idx="6393">
                  <c:v>175712710.86866912</c:v>
                </c:pt>
                <c:pt idx="6394">
                  <c:v>175725078.71478528</c:v>
                </c:pt>
                <c:pt idx="6395">
                  <c:v>175734972.28961995</c:v>
                </c:pt>
                <c:pt idx="6396">
                  <c:v>175746720.09935609</c:v>
                </c:pt>
                <c:pt idx="6397">
                  <c:v>175762794.62404686</c:v>
                </c:pt>
                <c:pt idx="6398">
                  <c:v>175780103.80895838</c:v>
                </c:pt>
                <c:pt idx="6399">
                  <c:v>175798029.16621041</c:v>
                </c:pt>
                <c:pt idx="6400">
                  <c:v>175815952.47593349</c:v>
                </c:pt>
                <c:pt idx="6401">
                  <c:v>175831401.96210578</c:v>
                </c:pt>
                <c:pt idx="6402">
                  <c:v>175843142.55447704</c:v>
                </c:pt>
                <c:pt idx="6403">
                  <c:v>175854882.26862082</c:v>
                </c:pt>
                <c:pt idx="6404">
                  <c:v>175870327.92319253</c:v>
                </c:pt>
                <c:pt idx="6405">
                  <c:v>175888242.97855288</c:v>
                </c:pt>
                <c:pt idx="6406">
                  <c:v>175902450.01703161</c:v>
                </c:pt>
                <c:pt idx="6407">
                  <c:v>175914802.91849387</c:v>
                </c:pt>
                <c:pt idx="6408">
                  <c:v>175925302.12055966</c:v>
                </c:pt>
                <c:pt idx="6409">
                  <c:v>175937653.22413808</c:v>
                </c:pt>
                <c:pt idx="6410">
                  <c:v>175950620.83728215</c:v>
                </c:pt>
                <c:pt idx="6411">
                  <c:v>175964204.8072288</c:v>
                </c:pt>
                <c:pt idx="6412">
                  <c:v>175977170.2278659</c:v>
                </c:pt>
                <c:pt idx="6413">
                  <c:v>175989517.25236166</c:v>
                </c:pt>
                <c:pt idx="6414">
                  <c:v>176003097.85818061</c:v>
                </c:pt>
                <c:pt idx="6415">
                  <c:v>176016677.28975093</c:v>
                </c:pt>
                <c:pt idx="6416">
                  <c:v>176030255.54734308</c:v>
                </c:pt>
                <c:pt idx="6417">
                  <c:v>176043215.51651201</c:v>
                </c:pt>
                <c:pt idx="6418">
                  <c:v>176055557.35025293</c:v>
                </c:pt>
                <c:pt idx="6419">
                  <c:v>176070366.27090505</c:v>
                </c:pt>
                <c:pt idx="6420">
                  <c:v>176087024.6381768</c:v>
                </c:pt>
                <c:pt idx="6421">
                  <c:v>176102447.47757238</c:v>
                </c:pt>
                <c:pt idx="6422">
                  <c:v>176113550.98458859</c:v>
                </c:pt>
                <c:pt idx="6423">
                  <c:v>176124653.70701495</c:v>
                </c:pt>
                <c:pt idx="6424">
                  <c:v>176136989.14524955</c:v>
                </c:pt>
                <c:pt idx="6425">
                  <c:v>176148090.21180731</c:v>
                </c:pt>
                <c:pt idx="6426">
                  <c:v>176159807.15360624</c:v>
                </c:pt>
                <c:pt idx="6427">
                  <c:v>176175839.44796667</c:v>
                </c:pt>
                <c:pt idx="6428">
                  <c:v>176193103.16698486</c:v>
                </c:pt>
                <c:pt idx="6429">
                  <c:v>176206049.71200565</c:v>
                </c:pt>
                <c:pt idx="6430">
                  <c:v>176214680.14965391</c:v>
                </c:pt>
                <c:pt idx="6431">
                  <c:v>176222077.29052004</c:v>
                </c:pt>
                <c:pt idx="6432">
                  <c:v>176228857.69721651</c:v>
                </c:pt>
                <c:pt idx="6433">
                  <c:v>176236870.52810881</c:v>
                </c:pt>
                <c:pt idx="6434">
                  <c:v>176248580.85404587</c:v>
                </c:pt>
                <c:pt idx="6435">
                  <c:v>176264604.09725916</c:v>
                </c:pt>
                <c:pt idx="6436">
                  <c:v>176280009.52209571</c:v>
                </c:pt>
                <c:pt idx="6437">
                  <c:v>176295413.43773311</c:v>
                </c:pt>
                <c:pt idx="6438">
                  <c:v>176313280.08967054</c:v>
                </c:pt>
                <c:pt idx="6439">
                  <c:v>176332376.68009862</c:v>
                </c:pt>
                <c:pt idx="6440">
                  <c:v>176347775.46741819</c:v>
                </c:pt>
                <c:pt idx="6441">
                  <c:v>176358245.78171036</c:v>
                </c:pt>
                <c:pt idx="6442">
                  <c:v>176368715.39907771</c:v>
                </c:pt>
                <c:pt idx="6443">
                  <c:v>176379184.31964397</c:v>
                </c:pt>
                <c:pt idx="6444">
                  <c:v>176392115.55380279</c:v>
                </c:pt>
                <c:pt idx="6445">
                  <c:v>176407508.49438506</c:v>
                </c:pt>
                <c:pt idx="6446">
                  <c:v>176423515.55510718</c:v>
                </c:pt>
                <c:pt idx="6447">
                  <c:v>176433365.24461815</c:v>
                </c:pt>
                <c:pt idx="6448">
                  <c:v>176441367.66335288</c:v>
                </c:pt>
                <c:pt idx="6449">
                  <c:v>176454909.29104558</c:v>
                </c:pt>
                <c:pt idx="6450">
                  <c:v>176470296.08991599</c:v>
                </c:pt>
                <c:pt idx="6451">
                  <c:v>176485066.00156063</c:v>
                </c:pt>
                <c:pt idx="6452">
                  <c:v>176500449.85233167</c:v>
                </c:pt>
                <c:pt idx="6453">
                  <c:v>176514601.66709548</c:v>
                </c:pt>
                <c:pt idx="6454">
                  <c:v>176526291.33703414</c:v>
                </c:pt>
                <c:pt idx="6455">
                  <c:v>176537980.13890359</c:v>
                </c:pt>
                <c:pt idx="6456">
                  <c:v>176550283.20325768</c:v>
                </c:pt>
                <c:pt idx="6457">
                  <c:v>176561355.13912448</c:v>
                </c:pt>
                <c:pt idx="6458">
                  <c:v>176572426.29635775</c:v>
                </c:pt>
                <c:pt idx="6459">
                  <c:v>176582881.67448238</c:v>
                </c:pt>
                <c:pt idx="6460">
                  <c:v>176594566.2755076</c:v>
                </c:pt>
                <c:pt idx="6461">
                  <c:v>176608094.73032025</c:v>
                </c:pt>
                <c:pt idx="6462">
                  <c:v>176620392.3170585</c:v>
                </c:pt>
                <c:pt idx="6463">
                  <c:v>176632688.94348398</c:v>
                </c:pt>
                <c:pt idx="6464">
                  <c:v>176649287.86621803</c:v>
                </c:pt>
                <c:pt idx="6465">
                  <c:v>176667729.06206021</c:v>
                </c:pt>
                <c:pt idx="6466">
                  <c:v>176684938.89696532</c:v>
                </c:pt>
                <c:pt idx="6467">
                  <c:v>176700917.77443463</c:v>
                </c:pt>
                <c:pt idx="6468">
                  <c:v>176716895.03119409</c:v>
                </c:pt>
                <c:pt idx="6469">
                  <c:v>176729798.55571118</c:v>
                </c:pt>
                <c:pt idx="6470">
                  <c:v>176738400.31827486</c:v>
                </c:pt>
                <c:pt idx="6471">
                  <c:v>176747001.61122745</c:v>
                </c:pt>
                <c:pt idx="6472">
                  <c:v>176757445.40714428</c:v>
                </c:pt>
                <c:pt idx="6473">
                  <c:v>176767888.51084805</c:v>
                </c:pt>
                <c:pt idx="6474">
                  <c:v>176778330.92246157</c:v>
                </c:pt>
                <c:pt idx="6475">
                  <c:v>176790615.22669441</c:v>
                </c:pt>
                <c:pt idx="6476">
                  <c:v>176803512.7155892</c:v>
                </c:pt>
                <c:pt idx="6477">
                  <c:v>176818251.41051435</c:v>
                </c:pt>
                <c:pt idx="6478">
                  <c:v>176832374.69987601</c:v>
                </c:pt>
                <c:pt idx="6479">
                  <c:v>176844654.79242232</c:v>
                </c:pt>
                <c:pt idx="6480">
                  <c:v>176856319.99422911</c:v>
                </c:pt>
                <c:pt idx="6481">
                  <c:v>176869212.10772538</c:v>
                </c:pt>
                <c:pt idx="6482">
                  <c:v>176882103.16693991</c:v>
                </c:pt>
                <c:pt idx="6483">
                  <c:v>176893151.80731961</c:v>
                </c:pt>
                <c:pt idx="6484">
                  <c:v>176901744.65898323</c:v>
                </c:pt>
                <c:pt idx="6485">
                  <c:v>176907268.38775188</c:v>
                </c:pt>
                <c:pt idx="6486">
                  <c:v>176910950.76608568</c:v>
                </c:pt>
                <c:pt idx="6487">
                  <c:v>176919542.64775252</c:v>
                </c:pt>
                <c:pt idx="6488">
                  <c:v>176934270.49857929</c:v>
                </c:pt>
                <c:pt idx="6489">
                  <c:v>176953291.93682271</c:v>
                </c:pt>
                <c:pt idx="6490">
                  <c:v>176974151.52152368</c:v>
                </c:pt>
                <c:pt idx="6491">
                  <c:v>176991941.34021667</c:v>
                </c:pt>
                <c:pt idx="6492">
                  <c:v>177003595.65075818</c:v>
                </c:pt>
                <c:pt idx="6493">
                  <c:v>177012795.81399915</c:v>
                </c:pt>
                <c:pt idx="6494">
                  <c:v>177025675.14108324</c:v>
                </c:pt>
                <c:pt idx="6495">
                  <c:v>177041006.30235791</c:v>
                </c:pt>
                <c:pt idx="6496">
                  <c:v>177055722.81555739</c:v>
                </c:pt>
                <c:pt idx="6497">
                  <c:v>177069824.8526307</c:v>
                </c:pt>
                <c:pt idx="6498">
                  <c:v>177081473.41086939</c:v>
                </c:pt>
                <c:pt idx="6499">
                  <c:v>177091282.05608368</c:v>
                </c:pt>
                <c:pt idx="6500">
                  <c:v>177101703.07356563</c:v>
                </c:pt>
                <c:pt idx="6501">
                  <c:v>177109058.67156032</c:v>
                </c:pt>
                <c:pt idx="6502">
                  <c:v>177118865.6022262</c:v>
                </c:pt>
                <c:pt idx="6503">
                  <c:v>177134800.56481543</c:v>
                </c:pt>
                <c:pt idx="6504">
                  <c:v>177150733.91857806</c:v>
                </c:pt>
                <c:pt idx="6505">
                  <c:v>177163601.99165401</c:v>
                </c:pt>
                <c:pt idx="6506">
                  <c:v>177174018.23484167</c:v>
                </c:pt>
                <c:pt idx="6507">
                  <c:v>177183821.12995791</c:v>
                </c:pt>
                <c:pt idx="6508">
                  <c:v>177199136.93491814</c:v>
                </c:pt>
                <c:pt idx="6509">
                  <c:v>177217513.93960834</c:v>
                </c:pt>
                <c:pt idx="6510">
                  <c:v>177234051.41502568</c:v>
                </c:pt>
                <c:pt idx="6511">
                  <c:v>177247525.11435068</c:v>
                </c:pt>
                <c:pt idx="6512">
                  <c:v>177257935.82183149</c:v>
                </c:pt>
                <c:pt idx="6513">
                  <c:v>177267121.17020145</c:v>
                </c:pt>
                <c:pt idx="6514">
                  <c:v>177278755.17782068</c:v>
                </c:pt>
                <c:pt idx="6515">
                  <c:v>177293449.54136479</c:v>
                </c:pt>
                <c:pt idx="6516">
                  <c:v>177308754.71627191</c:v>
                </c:pt>
                <c:pt idx="6517">
                  <c:v>177319773.52386218</c:v>
                </c:pt>
                <c:pt idx="6518">
                  <c:v>177328955.27632669</c:v>
                </c:pt>
                <c:pt idx="6519">
                  <c:v>177340584.72993445</c:v>
                </c:pt>
                <c:pt idx="6520">
                  <c:v>177353437.34047046</c:v>
                </c:pt>
                <c:pt idx="6521">
                  <c:v>177366900.85854098</c:v>
                </c:pt>
                <c:pt idx="6522">
                  <c:v>177379139.42477018</c:v>
                </c:pt>
                <c:pt idx="6523">
                  <c:v>177390153.32379791</c:v>
                </c:pt>
                <c:pt idx="6524">
                  <c:v>177403613.7133095</c:v>
                </c:pt>
                <c:pt idx="6525">
                  <c:v>177416461.19727591</c:v>
                </c:pt>
                <c:pt idx="6526">
                  <c:v>177429919.34584939</c:v>
                </c:pt>
                <c:pt idx="6527">
                  <c:v>177444599.65531436</c:v>
                </c:pt>
                <c:pt idx="6528">
                  <c:v>177461113.37347504</c:v>
                </c:pt>
                <c:pt idx="6529">
                  <c:v>177477013.84170568</c:v>
                </c:pt>
                <c:pt idx="6530">
                  <c:v>177489243.88265145</c:v>
                </c:pt>
                <c:pt idx="6531">
                  <c:v>177500250.11043173</c:v>
                </c:pt>
                <c:pt idx="6532">
                  <c:v>177514923.88874716</c:v>
                </c:pt>
                <c:pt idx="6533">
                  <c:v>177530207.62614405</c:v>
                </c:pt>
                <c:pt idx="6534">
                  <c:v>177541822.27837309</c:v>
                </c:pt>
                <c:pt idx="6535">
                  <c:v>177551602.37633511</c:v>
                </c:pt>
                <c:pt idx="6536">
                  <c:v>177564437.83682522</c:v>
                </c:pt>
                <c:pt idx="6537">
                  <c:v>177577272.25537348</c:v>
                </c:pt>
                <c:pt idx="6538">
                  <c:v>177588272.35642844</c:v>
                </c:pt>
                <c:pt idx="6539">
                  <c:v>177596216.39796031</c:v>
                </c:pt>
                <c:pt idx="6540">
                  <c:v>177606604.1578123</c:v>
                </c:pt>
                <c:pt idx="6541">
                  <c:v>177618824.17819542</c:v>
                </c:pt>
                <c:pt idx="6542">
                  <c:v>177631043.25437519</c:v>
                </c:pt>
                <c:pt idx="6543">
                  <c:v>177643872.26837739</c:v>
                </c:pt>
                <c:pt idx="6544">
                  <c:v>177654256.89853311</c:v>
                </c:pt>
                <c:pt idx="6545">
                  <c:v>177664640.84690961</c:v>
                </c:pt>
                <c:pt idx="6546">
                  <c:v>177678077.88589203</c:v>
                </c:pt>
                <c:pt idx="6547">
                  <c:v>177693956.55140731</c:v>
                </c:pt>
                <c:pt idx="6548">
                  <c:v>177708612.36659521</c:v>
                </c:pt>
                <c:pt idx="6549">
                  <c:v>177720824.50885403</c:v>
                </c:pt>
                <c:pt idx="6550">
                  <c:v>177733035.70853466</c:v>
                </c:pt>
                <c:pt idx="6551">
                  <c:v>177745245.96583188</c:v>
                </c:pt>
                <c:pt idx="6552">
                  <c:v>177755623.94372988</c:v>
                </c:pt>
                <c:pt idx="6553">
                  <c:v>177766001.24101523</c:v>
                </c:pt>
                <c:pt idx="6554">
                  <c:v>177778819.31581733</c:v>
                </c:pt>
                <c:pt idx="6555">
                  <c:v>177791026.04090428</c:v>
                </c:pt>
                <c:pt idx="6556">
                  <c:v>177800790.74311236</c:v>
                </c:pt>
                <c:pt idx="6557">
                  <c:v>177806893.37606171</c:v>
                </c:pt>
                <c:pt idx="6558">
                  <c:v>177812995.77370837</c:v>
                </c:pt>
                <c:pt idx="6559">
                  <c:v>177820928.53891239</c:v>
                </c:pt>
                <c:pt idx="6560">
                  <c:v>177831301.55507731</c:v>
                </c:pt>
                <c:pt idx="6561">
                  <c:v>177845944.65600961</c:v>
                </c:pt>
                <c:pt idx="6562">
                  <c:v>177861806.48690593</c:v>
                </c:pt>
                <c:pt idx="6563">
                  <c:v>177877056.74871492</c:v>
                </c:pt>
                <c:pt idx="6564">
                  <c:v>177888645.96526989</c:v>
                </c:pt>
                <c:pt idx="6565">
                  <c:v>177899014.54525548</c:v>
                </c:pt>
                <c:pt idx="6566">
                  <c:v>177911212.00539264</c:v>
                </c:pt>
                <c:pt idx="6567">
                  <c:v>177924018.32734537</c:v>
                </c:pt>
                <c:pt idx="6568">
                  <c:v>177939262.59841931</c:v>
                </c:pt>
                <c:pt idx="6569">
                  <c:v>177954505.40213472</c:v>
                </c:pt>
                <c:pt idx="6570">
                  <c:v>177969137.11356062</c:v>
                </c:pt>
                <c:pt idx="6571">
                  <c:v>177983157.9020074</c:v>
                </c:pt>
                <c:pt idx="6572">
                  <c:v>178000225.0129014</c:v>
                </c:pt>
                <c:pt idx="6573">
                  <c:v>178016071.3979913</c:v>
                </c:pt>
                <c:pt idx="6574">
                  <c:v>178030088.03276068</c:v>
                </c:pt>
                <c:pt idx="6575">
                  <c:v>178042884.74670568</c:v>
                </c:pt>
                <c:pt idx="6576">
                  <c:v>178057508.29707164</c:v>
                </c:pt>
                <c:pt idx="6577">
                  <c:v>178072739.72689411</c:v>
                </c:pt>
                <c:pt idx="6578">
                  <c:v>178087360.52213198</c:v>
                </c:pt>
                <c:pt idx="6579">
                  <c:v>178099543.48770541</c:v>
                </c:pt>
                <c:pt idx="6580">
                  <c:v>178112943.66809928</c:v>
                </c:pt>
                <c:pt idx="6581">
                  <c:v>178128778.7842223</c:v>
                </c:pt>
                <c:pt idx="6582">
                  <c:v>178142785.45279801</c:v>
                </c:pt>
                <c:pt idx="6583">
                  <c:v>178153746.33004668</c:v>
                </c:pt>
                <c:pt idx="6584">
                  <c:v>178165924.19361776</c:v>
                </c:pt>
                <c:pt idx="6585">
                  <c:v>178178709.94350889</c:v>
                </c:pt>
                <c:pt idx="6586">
                  <c:v>178190885.88945472</c:v>
                </c:pt>
                <c:pt idx="6587">
                  <c:v>178203060.90026566</c:v>
                </c:pt>
                <c:pt idx="6588">
                  <c:v>178213408.92434865</c:v>
                </c:pt>
                <c:pt idx="6589">
                  <c:v>178223147.62417606</c:v>
                </c:pt>
                <c:pt idx="6590">
                  <c:v>178235928.75995916</c:v>
                </c:pt>
                <c:pt idx="6591">
                  <c:v>178254185.73832986</c:v>
                </c:pt>
                <c:pt idx="6592">
                  <c:v>178271832.15286091</c:v>
                </c:pt>
                <c:pt idx="6593">
                  <c:v>178284000.94990224</c:v>
                </c:pt>
                <c:pt idx="6594">
                  <c:v>178291910.16728708</c:v>
                </c:pt>
                <c:pt idx="6595">
                  <c:v>178301035.69723895</c:v>
                </c:pt>
                <c:pt idx="6596">
                  <c:v>178312593.94813308</c:v>
                </c:pt>
                <c:pt idx="6597">
                  <c:v>178325367.87714198</c:v>
                </c:pt>
                <c:pt idx="6598">
                  <c:v>178339357.19055763</c:v>
                </c:pt>
                <c:pt idx="6599">
                  <c:v>178352737.11861163</c:v>
                </c:pt>
                <c:pt idx="6600">
                  <c:v>178366115.91823238</c:v>
                </c:pt>
                <c:pt idx="6601">
                  <c:v>178380709.68568948</c:v>
                </c:pt>
                <c:pt idx="6602">
                  <c:v>178394694.11992961</c:v>
                </c:pt>
                <c:pt idx="6603">
                  <c:v>178405029.64873227</c:v>
                </c:pt>
                <c:pt idx="6604">
                  <c:v>178413540.75519764</c:v>
                </c:pt>
                <c:pt idx="6605">
                  <c:v>178425090.81238624</c:v>
                </c:pt>
                <c:pt idx="6606">
                  <c:v>178439679.15675294</c:v>
                </c:pt>
                <c:pt idx="6607">
                  <c:v>178454873.92286617</c:v>
                </c:pt>
                <c:pt idx="6608">
                  <c:v>178468851.82291842</c:v>
                </c:pt>
                <c:pt idx="6609">
                  <c:v>178482220.83635491</c:v>
                </c:pt>
                <c:pt idx="6610">
                  <c:v>178495588.72381398</c:v>
                </c:pt>
                <c:pt idx="6611">
                  <c:v>178507740.37190172</c:v>
                </c:pt>
                <c:pt idx="6612">
                  <c:v>178519283.57602111</c:v>
                </c:pt>
                <c:pt idx="6613">
                  <c:v>178530218.46887061</c:v>
                </c:pt>
                <c:pt idx="6614">
                  <c:v>178539937.74135095</c:v>
                </c:pt>
                <c:pt idx="6615">
                  <c:v>178547834.21213588</c:v>
                </c:pt>
                <c:pt idx="6616">
                  <c:v>178558159.77367005</c:v>
                </c:pt>
                <c:pt idx="6617">
                  <c:v>178569091.98929831</c:v>
                </c:pt>
                <c:pt idx="6618">
                  <c:v>178583059.83621243</c:v>
                </c:pt>
                <c:pt idx="6619">
                  <c:v>178600669.71817967</c:v>
                </c:pt>
                <c:pt idx="6620">
                  <c:v>178617670.51005858</c:v>
                </c:pt>
                <c:pt idx="6621">
                  <c:v>178633455.33023182</c:v>
                </c:pt>
                <c:pt idx="6622">
                  <c:v>178646203.46288171</c:v>
                </c:pt>
                <c:pt idx="6623">
                  <c:v>178654094.65131298</c:v>
                </c:pt>
                <c:pt idx="6624">
                  <c:v>178660771.504554</c:v>
                </c:pt>
                <c:pt idx="6625">
                  <c:v>178669268.91187423</c:v>
                </c:pt>
                <c:pt idx="6626">
                  <c:v>178682621.06218365</c:v>
                </c:pt>
                <c:pt idx="6627">
                  <c:v>178699613.08506194</c:v>
                </c:pt>
                <c:pt idx="6628">
                  <c:v>178720243.8126682</c:v>
                </c:pt>
                <c:pt idx="6629">
                  <c:v>178742691.85509878</c:v>
                </c:pt>
                <c:pt idx="6630">
                  <c:v>178762103.82111272</c:v>
                </c:pt>
                <c:pt idx="6631">
                  <c:v>178776661.23957688</c:v>
                </c:pt>
                <c:pt idx="6632">
                  <c:v>178792430.27156124</c:v>
                </c:pt>
                <c:pt idx="6633">
                  <c:v>178810623.36447802</c:v>
                </c:pt>
                <c:pt idx="6634">
                  <c:v>178825782.68461713</c:v>
                </c:pt>
                <c:pt idx="6635">
                  <c:v>178837302.80106604</c:v>
                </c:pt>
                <c:pt idx="6636">
                  <c:v>178847003.30423671</c:v>
                </c:pt>
                <c:pt idx="6637">
                  <c:v>178859128.10082465</c:v>
                </c:pt>
                <c:pt idx="6638">
                  <c:v>178873070.47377038</c:v>
                </c:pt>
                <c:pt idx="6639">
                  <c:v>178884587.16403347</c:v>
                </c:pt>
                <c:pt idx="6640">
                  <c:v>178894890.86402431</c:v>
                </c:pt>
                <c:pt idx="6641">
                  <c:v>178906405.97388768</c:v>
                </c:pt>
                <c:pt idx="6642">
                  <c:v>178917314.25614458</c:v>
                </c:pt>
                <c:pt idx="6643">
                  <c:v>178927009.8788633</c:v>
                </c:pt>
                <c:pt idx="6644">
                  <c:v>178936704.91045716</c:v>
                </c:pt>
                <c:pt idx="6645">
                  <c:v>178945187.57827023</c:v>
                </c:pt>
                <c:pt idx="6646">
                  <c:v>178951246.34969941</c:v>
                </c:pt>
                <c:pt idx="6647">
                  <c:v>178959122.40749311</c:v>
                </c:pt>
                <c:pt idx="6648">
                  <c:v>178970027.07440892</c:v>
                </c:pt>
                <c:pt idx="6649">
                  <c:v>178980930.99372205</c:v>
                </c:pt>
                <c:pt idx="6650">
                  <c:v>178990622.73893836</c:v>
                </c:pt>
                <c:pt idx="6651">
                  <c:v>179003947.92446446</c:v>
                </c:pt>
                <c:pt idx="6652">
                  <c:v>179020905.63725781</c:v>
                </c:pt>
                <c:pt idx="6653">
                  <c:v>179036044.92487824</c:v>
                </c:pt>
                <c:pt idx="6654">
                  <c:v>179050577.28573024</c:v>
                </c:pt>
                <c:pt idx="6655">
                  <c:v>179063897.4505274</c:v>
                </c:pt>
                <c:pt idx="6656">
                  <c:v>179077216.50029266</c:v>
                </c:pt>
                <c:pt idx="6657">
                  <c:v>179091139.76947191</c:v>
                </c:pt>
                <c:pt idx="6658">
                  <c:v>179107482.92244536</c:v>
                </c:pt>
                <c:pt idx="6659">
                  <c:v>179122613.97511768</c:v>
                </c:pt>
                <c:pt idx="6660">
                  <c:v>179135322.94771379</c:v>
                </c:pt>
                <c:pt idx="6661">
                  <c:v>179148030.90555638</c:v>
                </c:pt>
                <c:pt idx="6662">
                  <c:v>179161947.98103371</c:v>
                </c:pt>
                <c:pt idx="6663">
                  <c:v>179177678.86213878</c:v>
                </c:pt>
                <c:pt idx="6664">
                  <c:v>179192198.29581934</c:v>
                </c:pt>
                <c:pt idx="6665">
                  <c:v>179204296.81238484</c:v>
                </c:pt>
                <c:pt idx="6666">
                  <c:v>179214579.82862097</c:v>
                </c:pt>
                <c:pt idx="6667">
                  <c:v>179224257.35488173</c:v>
                </c:pt>
                <c:pt idx="6668">
                  <c:v>179231515.11357442</c:v>
                </c:pt>
                <c:pt idx="6669">
                  <c:v>179240586.84673771</c:v>
                </c:pt>
                <c:pt idx="6670">
                  <c:v>179255705.25356153</c:v>
                </c:pt>
                <c:pt idx="6671">
                  <c:v>179270822.22513998</c:v>
                </c:pt>
                <c:pt idx="6672">
                  <c:v>179284728.57169628</c:v>
                </c:pt>
                <c:pt idx="6673">
                  <c:v>179299842.78862312</c:v>
                </c:pt>
                <c:pt idx="6674">
                  <c:v>179316164.53203866</c:v>
                </c:pt>
                <c:pt idx="6675">
                  <c:v>179327649.20079625</c:v>
                </c:pt>
                <c:pt idx="6676">
                  <c:v>179336715.45966971</c:v>
                </c:pt>
                <c:pt idx="6677">
                  <c:v>179345781.20255512</c:v>
                </c:pt>
                <c:pt idx="6678">
                  <c:v>179356055.08748549</c:v>
                </c:pt>
                <c:pt idx="6679">
                  <c:v>179363306.84264612</c:v>
                </c:pt>
                <c:pt idx="6680">
                  <c:v>179368745.44239599</c:v>
                </c:pt>
                <c:pt idx="6681">
                  <c:v>179377205.11743748</c:v>
                </c:pt>
                <c:pt idx="6682">
                  <c:v>179389289.58832598</c:v>
                </c:pt>
                <c:pt idx="6683">
                  <c:v>179401373.14271024</c:v>
                </c:pt>
                <c:pt idx="6684">
                  <c:v>179415872.19844598</c:v>
                </c:pt>
                <c:pt idx="6685">
                  <c:v>179432786.09619731</c:v>
                </c:pt>
                <c:pt idx="6686">
                  <c:v>179448490.25108871</c:v>
                </c:pt>
                <c:pt idx="6687">
                  <c:v>179460569.3172785</c:v>
                </c:pt>
                <c:pt idx="6688">
                  <c:v>179470835.80378985</c:v>
                </c:pt>
                <c:pt idx="6689">
                  <c:v>179481101.62902957</c:v>
                </c:pt>
                <c:pt idx="6690">
                  <c:v>179490762.97822988</c:v>
                </c:pt>
                <c:pt idx="6691">
                  <c:v>179501027.52014863</c:v>
                </c:pt>
                <c:pt idx="6692">
                  <c:v>179513706.33590838</c:v>
                </c:pt>
                <c:pt idx="6693">
                  <c:v>179528195.17636666</c:v>
                </c:pt>
                <c:pt idx="6694">
                  <c:v>179541475.45675877</c:v>
                </c:pt>
                <c:pt idx="6695">
                  <c:v>179554151.05616495</c:v>
                </c:pt>
                <c:pt idx="6696">
                  <c:v>179565618.58734065</c:v>
                </c:pt>
                <c:pt idx="6697">
                  <c:v>179575878.31090608</c:v>
                </c:pt>
                <c:pt idx="6698">
                  <c:v>179589154.62035492</c:v>
                </c:pt>
                <c:pt idx="6699">
                  <c:v>179607256.89752391</c:v>
                </c:pt>
                <c:pt idx="6700">
                  <c:v>179627770.32786304</c:v>
                </c:pt>
                <c:pt idx="6701">
                  <c:v>179644661.76014599</c:v>
                </c:pt>
                <c:pt idx="6702">
                  <c:v>179659138.70700225</c:v>
                </c:pt>
                <c:pt idx="6703">
                  <c:v>179674217.46290475</c:v>
                </c:pt>
                <c:pt idx="6704">
                  <c:v>179688088.65956306</c:v>
                </c:pt>
                <c:pt idx="6705">
                  <c:v>179700752.61191458</c:v>
                </c:pt>
                <c:pt idx="6706">
                  <c:v>179711606.62815326</c:v>
                </c:pt>
                <c:pt idx="6707">
                  <c:v>179721856.96550179</c:v>
                </c:pt>
                <c:pt idx="6708">
                  <c:v>179733312.44563121</c:v>
                </c:pt>
                <c:pt idx="6709">
                  <c:v>179745369.9573043</c:v>
                </c:pt>
                <c:pt idx="6710">
                  <c:v>179758632.16787341</c:v>
                </c:pt>
                <c:pt idx="6711">
                  <c:v>179772496.02777261</c:v>
                </c:pt>
                <c:pt idx="6712">
                  <c:v>179786358.68333575</c:v>
                </c:pt>
                <c:pt idx="6713">
                  <c:v>179799014.83902377</c:v>
                </c:pt>
                <c:pt idx="6714">
                  <c:v>179812875.19141757</c:v>
                </c:pt>
                <c:pt idx="6715">
                  <c:v>179824926.69346008</c:v>
                </c:pt>
                <c:pt idx="6716">
                  <c:v>179835169.75481707</c:v>
                </c:pt>
                <c:pt idx="6717">
                  <c:v>179844207.20430908</c:v>
                </c:pt>
                <c:pt idx="6718">
                  <c:v>179854449.02856982</c:v>
                </c:pt>
                <c:pt idx="6719">
                  <c:v>179864087.79237032</c:v>
                </c:pt>
                <c:pt idx="6720">
                  <c:v>179874328.34129268</c:v>
                </c:pt>
                <c:pt idx="6721">
                  <c:v>179886977.52431914</c:v>
                </c:pt>
                <c:pt idx="6722">
                  <c:v>179902637.02925107</c:v>
                </c:pt>
                <c:pt idx="6723">
                  <c:v>179918897.19744906</c:v>
                </c:pt>
                <c:pt idx="6724">
                  <c:v>179935155.71003798</c:v>
                </c:pt>
                <c:pt idx="6725">
                  <c:v>179950810.4911468</c:v>
                </c:pt>
                <c:pt idx="6726">
                  <c:v>179962851.58630547</c:v>
                </c:pt>
                <c:pt idx="6727">
                  <c:v>179971881.81194592</c:v>
                </c:pt>
                <c:pt idx="6728">
                  <c:v>179980911.52704757</c:v>
                </c:pt>
                <c:pt idx="6729">
                  <c:v>179992950.35314468</c:v>
                </c:pt>
                <c:pt idx="6730">
                  <c:v>180007997.60988924</c:v>
                </c:pt>
                <c:pt idx="6731">
                  <c:v>180023645.25342688</c:v>
                </c:pt>
                <c:pt idx="6732">
                  <c:v>180037486.12210825</c:v>
                </c:pt>
                <c:pt idx="6733">
                  <c:v>180047113.84530598</c:v>
                </c:pt>
                <c:pt idx="6734">
                  <c:v>180057342.66553262</c:v>
                </c:pt>
                <c:pt idx="6735">
                  <c:v>180071180.61534321</c:v>
                </c:pt>
                <c:pt idx="6736">
                  <c:v>180083814.21859226</c:v>
                </c:pt>
                <c:pt idx="6737">
                  <c:v>180095243.76089141</c:v>
                </c:pt>
                <c:pt idx="6738">
                  <c:v>180107875.46186581</c:v>
                </c:pt>
                <c:pt idx="6739">
                  <c:v>180122310.46904597</c:v>
                </c:pt>
                <c:pt idx="6740">
                  <c:v>180137946.92230749</c:v>
                </c:pt>
                <c:pt idx="6741">
                  <c:v>180151176.57260808</c:v>
                </c:pt>
                <c:pt idx="6742">
                  <c:v>180160797.44871438</c:v>
                </c:pt>
                <c:pt idx="6743">
                  <c:v>180168613.98417401</c:v>
                </c:pt>
                <c:pt idx="6744">
                  <c:v>180180037.46386278</c:v>
                </c:pt>
                <c:pt idx="6745">
                  <c:v>180195067.11455598</c:v>
                </c:pt>
                <c:pt idx="6746">
                  <c:v>180206488.70411983</c:v>
                </c:pt>
                <c:pt idx="6747">
                  <c:v>180215505.17215315</c:v>
                </c:pt>
                <c:pt idx="6748">
                  <c:v>180226324.26262093</c:v>
                </c:pt>
                <c:pt idx="6749">
                  <c:v>180237142.62102568</c:v>
                </c:pt>
                <c:pt idx="6750">
                  <c:v>180246758.32514253</c:v>
                </c:pt>
                <c:pt idx="6751">
                  <c:v>180255772.52260607</c:v>
                </c:pt>
                <c:pt idx="6752">
                  <c:v>180267189.77662364</c:v>
                </c:pt>
                <c:pt idx="6753">
                  <c:v>180280408.73664963</c:v>
                </c:pt>
                <c:pt idx="6754">
                  <c:v>180293025.81562808</c:v>
                </c:pt>
                <c:pt idx="6755">
                  <c:v>180306242.64035958</c:v>
                </c:pt>
                <c:pt idx="6756">
                  <c:v>180320059.06214404</c:v>
                </c:pt>
                <c:pt idx="6757">
                  <c:v>180336276.81715903</c:v>
                </c:pt>
                <c:pt idx="6758">
                  <c:v>180350090.64497524</c:v>
                </c:pt>
                <c:pt idx="6759">
                  <c:v>180362101.69958898</c:v>
                </c:pt>
                <c:pt idx="6760">
                  <c:v>180375312.81816155</c:v>
                </c:pt>
                <c:pt idx="6761">
                  <c:v>180390324.12877703</c:v>
                </c:pt>
                <c:pt idx="6762">
                  <c:v>180402332.16327161</c:v>
                </c:pt>
                <c:pt idx="6763">
                  <c:v>180411937.94204038</c:v>
                </c:pt>
                <c:pt idx="6764">
                  <c:v>180419141.89769551</c:v>
                </c:pt>
                <c:pt idx="6765">
                  <c:v>180428146.38619611</c:v>
                </c:pt>
                <c:pt idx="6766">
                  <c:v>180438350.86065811</c:v>
                </c:pt>
                <c:pt idx="6767">
                  <c:v>180449154.8891069</c:v>
                </c:pt>
                <c:pt idx="6768">
                  <c:v>180461758.66715372</c:v>
                </c:pt>
                <c:pt idx="6769">
                  <c:v>180475561.66621178</c:v>
                </c:pt>
                <c:pt idx="6770">
                  <c:v>180486963.24589399</c:v>
                </c:pt>
                <c:pt idx="6771">
                  <c:v>180497163.97089067</c:v>
                </c:pt>
                <c:pt idx="6772">
                  <c:v>180509763.96902078</c:v>
                </c:pt>
                <c:pt idx="6773">
                  <c:v>180522362.97542331</c:v>
                </c:pt>
                <c:pt idx="6774">
                  <c:v>180534361.10731554</c:v>
                </c:pt>
                <c:pt idx="6775">
                  <c:v>180545758.49976495</c:v>
                </c:pt>
                <c:pt idx="6776">
                  <c:v>180557754.87846458</c:v>
                </c:pt>
                <c:pt idx="6777">
                  <c:v>180571549.60282832</c:v>
                </c:pt>
                <c:pt idx="6778">
                  <c:v>180585942.83079171</c:v>
                </c:pt>
                <c:pt idx="6779">
                  <c:v>180602733.29503903</c:v>
                </c:pt>
                <c:pt idx="6780">
                  <c:v>180621920.24153715</c:v>
                </c:pt>
                <c:pt idx="6781">
                  <c:v>180639306.42641175</c:v>
                </c:pt>
                <c:pt idx="6782">
                  <c:v>180653094.12766311</c:v>
                </c:pt>
                <c:pt idx="6783">
                  <c:v>180665082.46840137</c:v>
                </c:pt>
                <c:pt idx="6784">
                  <c:v>180676470.56106308</c:v>
                </c:pt>
                <c:pt idx="6785">
                  <c:v>180685460.58866531</c:v>
                </c:pt>
                <c:pt idx="6786">
                  <c:v>180693850.82591441</c:v>
                </c:pt>
                <c:pt idx="6787">
                  <c:v>180704038.38039976</c:v>
                </c:pt>
                <c:pt idx="6788">
                  <c:v>180719018.90138328</c:v>
                </c:pt>
                <c:pt idx="6789">
                  <c:v>180736993.67776597</c:v>
                </c:pt>
                <c:pt idx="6790">
                  <c:v>180752570.18631238</c:v>
                </c:pt>
                <c:pt idx="6791">
                  <c:v>180766348.14329612</c:v>
                </c:pt>
                <c:pt idx="6792">
                  <c:v>180781322.83996001</c:v>
                </c:pt>
                <c:pt idx="6793">
                  <c:v>180793900.50385791</c:v>
                </c:pt>
                <c:pt idx="6794">
                  <c:v>180805878.31370768</c:v>
                </c:pt>
                <c:pt idx="6795">
                  <c:v>180819052.87069881</c:v>
                </c:pt>
                <c:pt idx="6796">
                  <c:v>180831627.57405367</c:v>
                </c:pt>
                <c:pt idx="6797">
                  <c:v>180842405.10608524</c:v>
                </c:pt>
                <c:pt idx="6798">
                  <c:v>180853181.91351804</c:v>
                </c:pt>
                <c:pt idx="6799">
                  <c:v>180864556.6465188</c:v>
                </c:pt>
                <c:pt idx="6800">
                  <c:v>180877127.78089291</c:v>
                </c:pt>
                <c:pt idx="6801">
                  <c:v>180889099.37341613</c:v>
                </c:pt>
                <c:pt idx="6802">
                  <c:v>180899873.0424208</c:v>
                </c:pt>
                <c:pt idx="6803">
                  <c:v>180908850.54693484</c:v>
                </c:pt>
                <c:pt idx="6804">
                  <c:v>180917229.09765464</c:v>
                </c:pt>
                <c:pt idx="6805">
                  <c:v>180926804.04812199</c:v>
                </c:pt>
                <c:pt idx="6806">
                  <c:v>180936976.80656001</c:v>
                </c:pt>
                <c:pt idx="6807">
                  <c:v>180948943.9314968</c:v>
                </c:pt>
                <c:pt idx="6808">
                  <c:v>180964499.85892898</c:v>
                </c:pt>
                <c:pt idx="6809">
                  <c:v>180980652.49435341</c:v>
                </c:pt>
                <c:pt idx="6810">
                  <c:v>180995607.18791854</c:v>
                </c:pt>
                <c:pt idx="6811">
                  <c:v>181010560.48727515</c:v>
                </c:pt>
                <c:pt idx="6812">
                  <c:v>181023120.18154338</c:v>
                </c:pt>
                <c:pt idx="6813">
                  <c:v>181032688.81240791</c:v>
                </c:pt>
                <c:pt idx="6814">
                  <c:v>181041060.89624536</c:v>
                </c:pt>
                <c:pt idx="6815">
                  <c:v>181050628.45709071</c:v>
                </c:pt>
                <c:pt idx="6816">
                  <c:v>181061391.28106457</c:v>
                </c:pt>
                <c:pt idx="6817">
                  <c:v>181073946.99655443</c:v>
                </c:pt>
                <c:pt idx="6818">
                  <c:v>181086501.72956866</c:v>
                </c:pt>
                <c:pt idx="6819">
                  <c:v>181099055.48031199</c:v>
                </c:pt>
                <c:pt idx="6820">
                  <c:v>181112803.69955608</c:v>
                </c:pt>
                <c:pt idx="6821">
                  <c:v>181128343.74658534</c:v>
                </c:pt>
                <c:pt idx="6822">
                  <c:v>181142687.06987727</c:v>
                </c:pt>
                <c:pt idx="6823">
                  <c:v>181153443.72116643</c:v>
                </c:pt>
                <c:pt idx="6824">
                  <c:v>181163004.58380273</c:v>
                </c:pt>
                <c:pt idx="6825">
                  <c:v>181172564.87695467</c:v>
                </c:pt>
                <c:pt idx="6826">
                  <c:v>181183916.98553514</c:v>
                </c:pt>
                <c:pt idx="6827">
                  <c:v>181198852.74745628</c:v>
                </c:pt>
                <c:pt idx="6828">
                  <c:v>181215579.15119088</c:v>
                </c:pt>
                <c:pt idx="6829">
                  <c:v>181229914.68175101</c:v>
                </c:pt>
                <c:pt idx="6830">
                  <c:v>181240068.24148408</c:v>
                </c:pt>
                <c:pt idx="6831">
                  <c:v>181247235.07353622</c:v>
                </c:pt>
                <c:pt idx="6832">
                  <c:v>181257984.72183627</c:v>
                </c:pt>
                <c:pt idx="6833">
                  <c:v>181273510.72119662</c:v>
                </c:pt>
                <c:pt idx="6834">
                  <c:v>181290229.34953147</c:v>
                </c:pt>
                <c:pt idx="6835">
                  <c:v>181304558.21717778</c:v>
                </c:pt>
                <c:pt idx="6836">
                  <c:v>181317691.88952991</c:v>
                </c:pt>
                <c:pt idx="6837">
                  <c:v>181329033.74230957</c:v>
                </c:pt>
                <c:pt idx="6838">
                  <c:v>181337390.38452318</c:v>
                </c:pt>
                <c:pt idx="6839">
                  <c:v>181345149.73443812</c:v>
                </c:pt>
                <c:pt idx="6840">
                  <c:v>181354102.36475065</c:v>
                </c:pt>
                <c:pt idx="6841">
                  <c:v>181366635.20898369</c:v>
                </c:pt>
                <c:pt idx="6842">
                  <c:v>181380957.26233938</c:v>
                </c:pt>
                <c:pt idx="6843">
                  <c:v>181396471.37940824</c:v>
                </c:pt>
                <c:pt idx="6844">
                  <c:v>181413773.8196986</c:v>
                </c:pt>
                <c:pt idx="6845">
                  <c:v>181432267.47149622</c:v>
                </c:pt>
                <c:pt idx="6846">
                  <c:v>181448373.1115526</c:v>
                </c:pt>
                <c:pt idx="6847">
                  <c:v>181461495.03227809</c:v>
                </c:pt>
                <c:pt idx="6848">
                  <c:v>181473423.12141231</c:v>
                </c:pt>
                <c:pt idx="6849">
                  <c:v>181486542.99699751</c:v>
                </c:pt>
                <c:pt idx="6850">
                  <c:v>181498469.2272988</c:v>
                </c:pt>
                <c:pt idx="6851">
                  <c:v>181510394.57271257</c:v>
                </c:pt>
                <c:pt idx="6852">
                  <c:v>181520530.42070201</c:v>
                </c:pt>
                <c:pt idx="6853">
                  <c:v>181527684.75213748</c:v>
                </c:pt>
                <c:pt idx="6854">
                  <c:v>181533646.45177275</c:v>
                </c:pt>
                <c:pt idx="6855">
                  <c:v>181544973.07198563</c:v>
                </c:pt>
                <c:pt idx="6856">
                  <c:v>181561067.42275169</c:v>
                </c:pt>
                <c:pt idx="6857">
                  <c:v>181575372.15983167</c:v>
                </c:pt>
                <c:pt idx="6858">
                  <c:v>181584311.9742361</c:v>
                </c:pt>
                <c:pt idx="6859">
                  <c:v>181591463.46788564</c:v>
                </c:pt>
                <c:pt idx="6860">
                  <c:v>181599210.56040776</c:v>
                </c:pt>
                <c:pt idx="6861">
                  <c:v>181609340.81053692</c:v>
                </c:pt>
                <c:pt idx="6862">
                  <c:v>181625428.71972361</c:v>
                </c:pt>
                <c:pt idx="6863">
                  <c:v>181645685.27912489</c:v>
                </c:pt>
                <c:pt idx="6864">
                  <c:v>181665939.28742248</c:v>
                </c:pt>
                <c:pt idx="6865">
                  <c:v>181683212.74978426</c:v>
                </c:pt>
                <c:pt idx="6866">
                  <c:v>181696911.07345143</c:v>
                </c:pt>
                <c:pt idx="6867">
                  <c:v>181710608.23069009</c:v>
                </c:pt>
                <c:pt idx="6868">
                  <c:v>181725495.12240717</c:v>
                </c:pt>
                <c:pt idx="6869">
                  <c:v>181740976.02859408</c:v>
                </c:pt>
                <c:pt idx="6870">
                  <c:v>181754669.43476787</c:v>
                </c:pt>
                <c:pt idx="6871">
                  <c:v>181767766.38503471</c:v>
                </c:pt>
                <c:pt idx="6872">
                  <c:v>181779671.77845028</c:v>
                </c:pt>
                <c:pt idx="6873">
                  <c:v>181789790.67033198</c:v>
                </c:pt>
                <c:pt idx="6874">
                  <c:v>181799908.92595571</c:v>
                </c:pt>
                <c:pt idx="6875">
                  <c:v>181814787.55802858</c:v>
                </c:pt>
                <c:pt idx="6876">
                  <c:v>181834425.24637258</c:v>
                </c:pt>
                <c:pt idx="6877">
                  <c:v>181853465.56528333</c:v>
                </c:pt>
                <c:pt idx="6878">
                  <c:v>181870123.99691895</c:v>
                </c:pt>
                <c:pt idx="6879">
                  <c:v>181883211.55534238</c:v>
                </c:pt>
                <c:pt idx="6880">
                  <c:v>181894513.590505</c:v>
                </c:pt>
                <c:pt idx="6881">
                  <c:v>181906409.61249223</c:v>
                </c:pt>
                <c:pt idx="6882">
                  <c:v>181919494.22151029</c:v>
                </c:pt>
                <c:pt idx="6883">
                  <c:v>181933172.44860533</c:v>
                </c:pt>
                <c:pt idx="6884">
                  <c:v>181948038.76893461</c:v>
                </c:pt>
                <c:pt idx="6885">
                  <c:v>181958741.66976309</c:v>
                </c:pt>
                <c:pt idx="6886">
                  <c:v>181965876.54179338</c:v>
                </c:pt>
                <c:pt idx="6887">
                  <c:v>181973605.62977546</c:v>
                </c:pt>
                <c:pt idx="6888">
                  <c:v>181984306.83153418</c:v>
                </c:pt>
                <c:pt idx="6889">
                  <c:v>181993818.4139612</c:v>
                </c:pt>
                <c:pt idx="6890">
                  <c:v>182002140.58780411</c:v>
                </c:pt>
                <c:pt idx="6891">
                  <c:v>182012245.50653267</c:v>
                </c:pt>
                <c:pt idx="6892">
                  <c:v>182025321.51918009</c:v>
                </c:pt>
                <c:pt idx="6893">
                  <c:v>182038990.7611458</c:v>
                </c:pt>
                <c:pt idx="6894">
                  <c:v>182050281.86880293</c:v>
                </c:pt>
                <c:pt idx="6895">
                  <c:v>182059789.55618408</c:v>
                </c:pt>
                <c:pt idx="6896">
                  <c:v>182069296.68246701</c:v>
                </c:pt>
                <c:pt idx="6897">
                  <c:v>182078803.24773932</c:v>
                </c:pt>
                <c:pt idx="6898">
                  <c:v>182090685.66554278</c:v>
                </c:pt>
                <c:pt idx="6899">
                  <c:v>182107913.61493072</c:v>
                </c:pt>
                <c:pt idx="6900">
                  <c:v>182125139.72248572</c:v>
                </c:pt>
                <c:pt idx="6901">
                  <c:v>182139394.41899738</c:v>
                </c:pt>
                <c:pt idx="6902">
                  <c:v>182151272.36962241</c:v>
                </c:pt>
                <c:pt idx="6903">
                  <c:v>182160774.09983066</c:v>
                </c:pt>
                <c:pt idx="6904">
                  <c:v>182170275.26987439</c:v>
                </c:pt>
                <c:pt idx="6905">
                  <c:v>182180369.64937055</c:v>
                </c:pt>
                <c:pt idx="6906">
                  <c:v>182189275.92982048</c:v>
                </c:pt>
                <c:pt idx="6907">
                  <c:v>182197588.01425487</c:v>
                </c:pt>
                <c:pt idx="6908">
                  <c:v>182206493.3433755</c:v>
                </c:pt>
                <c:pt idx="6909">
                  <c:v>182215398.18053541</c:v>
                </c:pt>
                <c:pt idx="6910">
                  <c:v>182224896.13133708</c:v>
                </c:pt>
                <c:pt idx="6911">
                  <c:v>182236767.78295124</c:v>
                </c:pt>
                <c:pt idx="6912">
                  <c:v>182250419.10163665</c:v>
                </c:pt>
                <c:pt idx="6913">
                  <c:v>182265849.63533351</c:v>
                </c:pt>
                <c:pt idx="6914">
                  <c:v>182282465.48180041</c:v>
                </c:pt>
                <c:pt idx="6915">
                  <c:v>182300266.27458823</c:v>
                </c:pt>
                <c:pt idx="6916">
                  <c:v>182316878.57515588</c:v>
                </c:pt>
                <c:pt idx="6917">
                  <c:v>182331116.32802001</c:v>
                </c:pt>
                <c:pt idx="6918">
                  <c:v>182344166.49737686</c:v>
                </c:pt>
                <c:pt idx="6919">
                  <c:v>182358401.84156561</c:v>
                </c:pt>
                <c:pt idx="6920">
                  <c:v>182373822.04678088</c:v>
                </c:pt>
                <c:pt idx="6921">
                  <c:v>182385682.74006397</c:v>
                </c:pt>
                <c:pt idx="6922">
                  <c:v>182396356.61843881</c:v>
                </c:pt>
                <c:pt idx="6923">
                  <c:v>182408808.58398068</c:v>
                </c:pt>
                <c:pt idx="6924">
                  <c:v>182422445.34832752</c:v>
                </c:pt>
                <c:pt idx="6925">
                  <c:v>182433116.79472336</c:v>
                </c:pt>
                <c:pt idx="6926">
                  <c:v>182440230.70021161</c:v>
                </c:pt>
                <c:pt idx="6927">
                  <c:v>182449122.64101395</c:v>
                </c:pt>
                <c:pt idx="6928">
                  <c:v>182460977.79987711</c:v>
                </c:pt>
                <c:pt idx="6929">
                  <c:v>182475202.84089148</c:v>
                </c:pt>
                <c:pt idx="6930">
                  <c:v>182490019.25864258</c:v>
                </c:pt>
                <c:pt idx="6931">
                  <c:v>182503649.16164765</c:v>
                </c:pt>
                <c:pt idx="6932">
                  <c:v>182514315.23937255</c:v>
                </c:pt>
                <c:pt idx="6933">
                  <c:v>182523203.09905207</c:v>
                </c:pt>
                <c:pt idx="6934">
                  <c:v>182533867.88466567</c:v>
                </c:pt>
                <c:pt idx="6935">
                  <c:v>182547494.08535823</c:v>
                </c:pt>
                <c:pt idx="6936">
                  <c:v>182559342.02059242</c:v>
                </c:pt>
                <c:pt idx="6937">
                  <c:v>182569412.08186889</c:v>
                </c:pt>
                <c:pt idx="6938">
                  <c:v>182577112.2931326</c:v>
                </c:pt>
                <c:pt idx="6939">
                  <c:v>182585996.69591776</c:v>
                </c:pt>
                <c:pt idx="6940">
                  <c:v>182594880.60980809</c:v>
                </c:pt>
                <c:pt idx="6941">
                  <c:v>182605540.66123602</c:v>
                </c:pt>
                <c:pt idx="6942">
                  <c:v>182617384.33740491</c:v>
                </c:pt>
                <c:pt idx="6943">
                  <c:v>182631003.49108228</c:v>
                </c:pt>
                <c:pt idx="6944">
                  <c:v>182642845.29976127</c:v>
                </c:pt>
                <c:pt idx="6945">
                  <c:v>182653502.18514231</c:v>
                </c:pt>
                <c:pt idx="6946">
                  <c:v>182664158.36729664</c:v>
                </c:pt>
                <c:pt idx="6947">
                  <c:v>182674813.84634724</c:v>
                </c:pt>
                <c:pt idx="6948">
                  <c:v>182689611.95662382</c:v>
                </c:pt>
                <c:pt idx="6949">
                  <c:v>182707367.89942411</c:v>
                </c:pt>
                <c:pt idx="6950">
                  <c:v>182723938.35184571</c:v>
                </c:pt>
                <c:pt idx="6951">
                  <c:v>182738731.96237668</c:v>
                </c:pt>
                <c:pt idx="6952">
                  <c:v>182752932.55404401</c:v>
                </c:pt>
                <c:pt idx="6953">
                  <c:v>182768315.11986995</c:v>
                </c:pt>
                <c:pt idx="6954">
                  <c:v>182783104.66749111</c:v>
                </c:pt>
                <c:pt idx="6955">
                  <c:v>182796709.85575563</c:v>
                </c:pt>
                <c:pt idx="6956">
                  <c:v>182806173.65894452</c:v>
                </c:pt>
                <c:pt idx="6957">
                  <c:v>182815045.47106758</c:v>
                </c:pt>
                <c:pt idx="6958">
                  <c:v>182825099.60268068</c:v>
                </c:pt>
                <c:pt idx="6959">
                  <c:v>182836927.1920169</c:v>
                </c:pt>
                <c:pt idx="6960">
                  <c:v>182850527.84970731</c:v>
                </c:pt>
                <c:pt idx="6961">
                  <c:v>182864127.36294177</c:v>
                </c:pt>
                <c:pt idx="6962">
                  <c:v>182874769.66211438</c:v>
                </c:pt>
                <c:pt idx="6963">
                  <c:v>182883637.70951724</c:v>
                </c:pt>
                <c:pt idx="6964">
                  <c:v>182893096.42384231</c:v>
                </c:pt>
                <c:pt idx="6965">
                  <c:v>182903145.70139575</c:v>
                </c:pt>
                <c:pt idx="6966">
                  <c:v>182913194.35425836</c:v>
                </c:pt>
                <c:pt idx="6967">
                  <c:v>182923242.38253209</c:v>
                </c:pt>
                <c:pt idx="6968">
                  <c:v>182935653.79058433</c:v>
                </c:pt>
                <c:pt idx="6969">
                  <c:v>182952791.78783041</c:v>
                </c:pt>
                <c:pt idx="6970">
                  <c:v>182971109.70731905</c:v>
                </c:pt>
                <c:pt idx="6971">
                  <c:v>182985880.71160063</c:v>
                </c:pt>
                <c:pt idx="6972">
                  <c:v>182995924.22386268</c:v>
                </c:pt>
                <c:pt idx="6973">
                  <c:v>183001831.88087919</c:v>
                </c:pt>
                <c:pt idx="6974">
                  <c:v>183008330.05434147</c:v>
                </c:pt>
                <c:pt idx="6975">
                  <c:v>183019553.55717424</c:v>
                </c:pt>
                <c:pt idx="6976">
                  <c:v>183032548.21903998</c:v>
                </c:pt>
                <c:pt idx="6977">
                  <c:v>183044951.2405808</c:v>
                </c:pt>
                <c:pt idx="6978">
                  <c:v>183053809.95940608</c:v>
                </c:pt>
                <c:pt idx="6979">
                  <c:v>183062077.65926197</c:v>
                </c:pt>
                <c:pt idx="6980">
                  <c:v>183072116.44100535</c:v>
                </c:pt>
                <c:pt idx="6981">
                  <c:v>183085106.88088918</c:v>
                </c:pt>
                <c:pt idx="6982">
                  <c:v>183101048.26788908</c:v>
                </c:pt>
                <c:pt idx="6983">
                  <c:v>183118168.74888775</c:v>
                </c:pt>
                <c:pt idx="6984">
                  <c:v>183133516.60556102</c:v>
                </c:pt>
                <c:pt idx="6985">
                  <c:v>183146502.11650428</c:v>
                </c:pt>
                <c:pt idx="6986">
                  <c:v>183158306.22221142</c:v>
                </c:pt>
                <c:pt idx="6987">
                  <c:v>183170109.46690804</c:v>
                </c:pt>
                <c:pt idx="6988">
                  <c:v>183181911.85076138</c:v>
                </c:pt>
                <c:pt idx="6989">
                  <c:v>183193713.3739377</c:v>
                </c:pt>
                <c:pt idx="6990">
                  <c:v>183207284.06179512</c:v>
                </c:pt>
                <c:pt idx="6991">
                  <c:v>183220263.65509793</c:v>
                </c:pt>
                <c:pt idx="6992">
                  <c:v>183231472.46629465</c:v>
                </c:pt>
                <c:pt idx="6993">
                  <c:v>183238551.3155728</c:v>
                </c:pt>
                <c:pt idx="6994">
                  <c:v>183244450.12017033</c:v>
                </c:pt>
                <c:pt idx="6995">
                  <c:v>183253297.92404437</c:v>
                </c:pt>
                <c:pt idx="6996">
                  <c:v>183265684.03709608</c:v>
                </c:pt>
                <c:pt idx="6997">
                  <c:v>183276889.70380786</c:v>
                </c:pt>
                <c:pt idx="6998">
                  <c:v>183287504.883187</c:v>
                </c:pt>
                <c:pt idx="6999">
                  <c:v>183298709.03974542</c:v>
                </c:pt>
                <c:pt idx="7000">
                  <c:v>183309322.78870898</c:v>
                </c:pt>
                <c:pt idx="7001">
                  <c:v>183320525.43565437</c:v>
                </c:pt>
                <c:pt idx="7002">
                  <c:v>183331137.75471377</c:v>
                </c:pt>
                <c:pt idx="7003">
                  <c:v>183341159.8619265</c:v>
                </c:pt>
                <c:pt idx="7004">
                  <c:v>183352949.78225261</c:v>
                </c:pt>
                <c:pt idx="7005">
                  <c:v>183368275.39559337</c:v>
                </c:pt>
                <c:pt idx="7006">
                  <c:v>183384778.28056315</c:v>
                </c:pt>
                <c:pt idx="7007">
                  <c:v>183400100.88255441</c:v>
                </c:pt>
                <c:pt idx="7008">
                  <c:v>183413654.28384781</c:v>
                </c:pt>
                <c:pt idx="7009">
                  <c:v>183429563.35154468</c:v>
                </c:pt>
                <c:pt idx="7010">
                  <c:v>183449005.64611658</c:v>
                </c:pt>
                <c:pt idx="7011">
                  <c:v>183469034.66106969</c:v>
                </c:pt>
                <c:pt idx="7012">
                  <c:v>183487883.23714188</c:v>
                </c:pt>
                <c:pt idx="7013">
                  <c:v>183502018.23045638</c:v>
                </c:pt>
                <c:pt idx="7014">
                  <c:v>183513796.44975039</c:v>
                </c:pt>
                <c:pt idx="7015">
                  <c:v>183525573.8130374</c:v>
                </c:pt>
                <c:pt idx="7016">
                  <c:v>183536761.51543391</c:v>
                </c:pt>
                <c:pt idx="7017">
                  <c:v>183546770.91034308</c:v>
                </c:pt>
                <c:pt idx="7018">
                  <c:v>183555013.47730738</c:v>
                </c:pt>
                <c:pt idx="7019">
                  <c:v>183563844.33391643</c:v>
                </c:pt>
                <c:pt idx="7020">
                  <c:v>183572674.70941594</c:v>
                </c:pt>
                <c:pt idx="7021">
                  <c:v>183582681.88679564</c:v>
                </c:pt>
                <c:pt idx="7022">
                  <c:v>183595042.84125283</c:v>
                </c:pt>
                <c:pt idx="7023">
                  <c:v>183607402.85321766</c:v>
                </c:pt>
                <c:pt idx="7024">
                  <c:v>183617996.39918408</c:v>
                </c:pt>
                <c:pt idx="7025">
                  <c:v>183629177.72455096</c:v>
                </c:pt>
                <c:pt idx="7026">
                  <c:v>183640946.70769721</c:v>
                </c:pt>
                <c:pt idx="7027">
                  <c:v>183655068.35990807</c:v>
                </c:pt>
                <c:pt idx="7028">
                  <c:v>183666835.46397269</c:v>
                </c:pt>
                <c:pt idx="7029">
                  <c:v>183678013.42193907</c:v>
                </c:pt>
                <c:pt idx="7030">
                  <c:v>183690367.11067137</c:v>
                </c:pt>
                <c:pt idx="7031">
                  <c:v>183700367.02659634</c:v>
                </c:pt>
                <c:pt idx="7032">
                  <c:v>183708601.78850338</c:v>
                </c:pt>
                <c:pt idx="7033">
                  <c:v>183718012.43300313</c:v>
                </c:pt>
                <c:pt idx="7034">
                  <c:v>183729186.86417219</c:v>
                </c:pt>
                <c:pt idx="7035">
                  <c:v>183741536.65561578</c:v>
                </c:pt>
                <c:pt idx="7036">
                  <c:v>183752709.46625942</c:v>
                </c:pt>
                <c:pt idx="7037">
                  <c:v>183761529.56265947</c:v>
                </c:pt>
                <c:pt idx="7038">
                  <c:v>183768585.29449642</c:v>
                </c:pt>
                <c:pt idx="7039">
                  <c:v>183775052.77909368</c:v>
                </c:pt>
                <c:pt idx="7040">
                  <c:v>183783283.75022531</c:v>
                </c:pt>
                <c:pt idx="7041">
                  <c:v>183795041.55602342</c:v>
                </c:pt>
                <c:pt idx="7042">
                  <c:v>183808561.97932208</c:v>
                </c:pt>
                <c:pt idx="7043">
                  <c:v>183823256.81378028</c:v>
                </c:pt>
                <c:pt idx="7044">
                  <c:v>183835011.72318819</c:v>
                </c:pt>
                <c:pt idx="7045">
                  <c:v>183843827.34642601</c:v>
                </c:pt>
                <c:pt idx="7046">
                  <c:v>183853817.80714956</c:v>
                </c:pt>
                <c:pt idx="7047">
                  <c:v>183867333.3339071</c:v>
                </c:pt>
                <c:pt idx="7048">
                  <c:v>183879672.6144771</c:v>
                </c:pt>
                <c:pt idx="7049">
                  <c:v>183889073.34142751</c:v>
                </c:pt>
                <c:pt idx="7050">
                  <c:v>183899061.01721403</c:v>
                </c:pt>
                <c:pt idx="7051">
                  <c:v>183911985.33241841</c:v>
                </c:pt>
                <c:pt idx="7052">
                  <c:v>183929020.35750216</c:v>
                </c:pt>
                <c:pt idx="7053">
                  <c:v>183946053.59501591</c:v>
                </c:pt>
                <c:pt idx="7054">
                  <c:v>183959561.44368652</c:v>
                </c:pt>
                <c:pt idx="7055">
                  <c:v>183970719.25361031</c:v>
                </c:pt>
                <c:pt idx="7056">
                  <c:v>183983050.67773354</c:v>
                </c:pt>
                <c:pt idx="7057">
                  <c:v>183996555.44864008</c:v>
                </c:pt>
                <c:pt idx="7058">
                  <c:v>184007123.61631706</c:v>
                </c:pt>
                <c:pt idx="7059">
                  <c:v>184016516.96573061</c:v>
                </c:pt>
                <c:pt idx="7060">
                  <c:v>184030018.953596</c:v>
                </c:pt>
                <c:pt idx="7061">
                  <c:v>184044693.7541562</c:v>
                </c:pt>
                <c:pt idx="7062">
                  <c:v>184059367.22876918</c:v>
                </c:pt>
                <c:pt idx="7063">
                  <c:v>184072865.65461001</c:v>
                </c:pt>
                <c:pt idx="7064">
                  <c:v>184085776.14269963</c:v>
                </c:pt>
                <c:pt idx="7065">
                  <c:v>184099272.37401322</c:v>
                </c:pt>
                <c:pt idx="7066">
                  <c:v>184109833.85984299</c:v>
                </c:pt>
                <c:pt idx="7067">
                  <c:v>184118047.87410149</c:v>
                </c:pt>
                <c:pt idx="7068">
                  <c:v>184127434.81041729</c:v>
                </c:pt>
                <c:pt idx="7069">
                  <c:v>184142100.81263348</c:v>
                </c:pt>
                <c:pt idx="7070">
                  <c:v>184157352.05061328</c:v>
                </c:pt>
                <c:pt idx="7071">
                  <c:v>184170255.82617268</c:v>
                </c:pt>
                <c:pt idx="7072">
                  <c:v>184182572.11057368</c:v>
                </c:pt>
                <c:pt idx="7073">
                  <c:v>184196646.72114328</c:v>
                </c:pt>
                <c:pt idx="7074">
                  <c:v>184209547.37666541</c:v>
                </c:pt>
                <c:pt idx="7075">
                  <c:v>184219515.36361971</c:v>
                </c:pt>
                <c:pt idx="7076">
                  <c:v>184228310.13851088</c:v>
                </c:pt>
                <c:pt idx="7077">
                  <c:v>184238863.24018165</c:v>
                </c:pt>
                <c:pt idx="7078">
                  <c:v>184249415.65665737</c:v>
                </c:pt>
                <c:pt idx="7079">
                  <c:v>184259967.38805518</c:v>
                </c:pt>
                <c:pt idx="7080">
                  <c:v>184271690.73070958</c:v>
                </c:pt>
                <c:pt idx="7081">
                  <c:v>184283999.33056536</c:v>
                </c:pt>
                <c:pt idx="7082">
                  <c:v>184295134.87977803</c:v>
                </c:pt>
                <c:pt idx="7083">
                  <c:v>184306855.68651471</c:v>
                </c:pt>
                <c:pt idx="7084">
                  <c:v>184322677.43528548</c:v>
                </c:pt>
                <c:pt idx="7085">
                  <c:v>184339669.45058486</c:v>
                </c:pt>
                <c:pt idx="7086">
                  <c:v>184352558.76046956</c:v>
                </c:pt>
                <c:pt idx="7087">
                  <c:v>184363103.79953828</c:v>
                </c:pt>
                <c:pt idx="7088">
                  <c:v>184373062.37522191</c:v>
                </c:pt>
                <c:pt idx="7089">
                  <c:v>184384191.82636833</c:v>
                </c:pt>
                <c:pt idx="7090">
                  <c:v>184396491.91258028</c:v>
                </c:pt>
                <c:pt idx="7091">
                  <c:v>184411133.65948316</c:v>
                </c:pt>
                <c:pt idx="7092">
                  <c:v>184426359.67808732</c:v>
                </c:pt>
                <c:pt idx="7093">
                  <c:v>184441584.27145058</c:v>
                </c:pt>
                <c:pt idx="7094">
                  <c:v>184455636.47754666</c:v>
                </c:pt>
                <c:pt idx="7095">
                  <c:v>184469102.03603551</c:v>
                </c:pt>
                <c:pt idx="7096">
                  <c:v>184480810.31136426</c:v>
                </c:pt>
                <c:pt idx="7097">
                  <c:v>184490761.68290144</c:v>
                </c:pt>
                <c:pt idx="7098">
                  <c:v>184502468.39956596</c:v>
                </c:pt>
                <c:pt idx="7099">
                  <c:v>184518856.3878814</c:v>
                </c:pt>
                <c:pt idx="7100">
                  <c:v>184534072.32776475</c:v>
                </c:pt>
                <c:pt idx="7101">
                  <c:v>184545190.76869223</c:v>
                </c:pt>
                <c:pt idx="7102">
                  <c:v>184555723.32779565</c:v>
                </c:pt>
                <c:pt idx="7103">
                  <c:v>184570350.75128222</c:v>
                </c:pt>
                <c:pt idx="7104">
                  <c:v>184585561.87715626</c:v>
                </c:pt>
                <c:pt idx="7105">
                  <c:v>184597846.74872717</c:v>
                </c:pt>
                <c:pt idx="7106">
                  <c:v>184608960.8335892</c:v>
                </c:pt>
                <c:pt idx="7107">
                  <c:v>184621828.82592601</c:v>
                </c:pt>
                <c:pt idx="7108">
                  <c:v>184636450.30978855</c:v>
                </c:pt>
                <c:pt idx="7109">
                  <c:v>184649316.1292876</c:v>
                </c:pt>
                <c:pt idx="7110">
                  <c:v>184661011.44653264</c:v>
                </c:pt>
                <c:pt idx="7111">
                  <c:v>184670951.80564037</c:v>
                </c:pt>
                <c:pt idx="7112">
                  <c:v>184682060.90057868</c:v>
                </c:pt>
                <c:pt idx="7113">
                  <c:v>184693753.86589074</c:v>
                </c:pt>
                <c:pt idx="7114">
                  <c:v>184704861.40518793</c:v>
                </c:pt>
                <c:pt idx="7115">
                  <c:v>184715383.63825104</c:v>
                </c:pt>
                <c:pt idx="7116">
                  <c:v>184724736.16352701</c:v>
                </c:pt>
                <c:pt idx="7117">
                  <c:v>184731750.20499495</c:v>
                </c:pt>
                <c:pt idx="7118">
                  <c:v>184738763.94436768</c:v>
                </c:pt>
                <c:pt idx="7119">
                  <c:v>184750452.83876035</c:v>
                </c:pt>
                <c:pt idx="7120">
                  <c:v>184765647.14734223</c:v>
                </c:pt>
                <c:pt idx="7121">
                  <c:v>184780840.03853738</c:v>
                </c:pt>
                <c:pt idx="7122">
                  <c:v>184793694.4550446</c:v>
                </c:pt>
                <c:pt idx="7123">
                  <c:v>184803626.71849605</c:v>
                </c:pt>
                <c:pt idx="7124">
                  <c:v>184812389.97745869</c:v>
                </c:pt>
                <c:pt idx="7125">
                  <c:v>184821736.93409431</c:v>
                </c:pt>
                <c:pt idx="7126">
                  <c:v>184832835.74857995</c:v>
                </c:pt>
                <c:pt idx="7127">
                  <c:v>184845686.06287766</c:v>
                </c:pt>
                <c:pt idx="7128">
                  <c:v>184858535.36367971</c:v>
                </c:pt>
                <c:pt idx="7129">
                  <c:v>184868463.67481914</c:v>
                </c:pt>
                <c:pt idx="7130">
                  <c:v>184878975.34489802</c:v>
                </c:pt>
                <c:pt idx="7131">
                  <c:v>184891238.10297027</c:v>
                </c:pt>
                <c:pt idx="7132">
                  <c:v>184905251.55371401</c:v>
                </c:pt>
                <c:pt idx="7133">
                  <c:v>184921015.24549264</c:v>
                </c:pt>
                <c:pt idx="7134">
                  <c:v>184935026.13599342</c:v>
                </c:pt>
                <c:pt idx="7135">
                  <c:v>184946117.23680341</c:v>
                </c:pt>
                <c:pt idx="7136">
                  <c:v>184957207.58291396</c:v>
                </c:pt>
                <c:pt idx="7137">
                  <c:v>184968297.17446068</c:v>
                </c:pt>
                <c:pt idx="7138">
                  <c:v>184977635.19271171</c:v>
                </c:pt>
                <c:pt idx="7139">
                  <c:v>184986972.67604828</c:v>
                </c:pt>
                <c:pt idx="7140">
                  <c:v>184996309.62455171</c:v>
                </c:pt>
                <c:pt idx="7141">
                  <c:v>185005646.03830263</c:v>
                </c:pt>
                <c:pt idx="7142">
                  <c:v>185014981.91738302</c:v>
                </c:pt>
                <c:pt idx="7143">
                  <c:v>185023733.81850284</c:v>
                </c:pt>
                <c:pt idx="7144">
                  <c:v>185033652.07185513</c:v>
                </c:pt>
                <c:pt idx="7145">
                  <c:v>185045319.83280274</c:v>
                </c:pt>
                <c:pt idx="7146">
                  <c:v>185057570.08325571</c:v>
                </c:pt>
                <c:pt idx="7147">
                  <c:v>185068652.85020164</c:v>
                </c:pt>
                <c:pt idx="7148">
                  <c:v>185079151.61884338</c:v>
                </c:pt>
                <c:pt idx="7149">
                  <c:v>185089649.71159998</c:v>
                </c:pt>
                <c:pt idx="7150">
                  <c:v>185100730.29860768</c:v>
                </c:pt>
                <c:pt idx="7151">
                  <c:v>185112976.38736024</c:v>
                </c:pt>
                <c:pt idx="7152">
                  <c:v>185126387.71531701</c:v>
                </c:pt>
                <c:pt idx="7153">
                  <c:v>185138048.843299</c:v>
                </c:pt>
                <c:pt idx="7154">
                  <c:v>185149126.14273113</c:v>
                </c:pt>
                <c:pt idx="7155">
                  <c:v>185161368.59853595</c:v>
                </c:pt>
                <c:pt idx="7156">
                  <c:v>185174193.04303765</c:v>
                </c:pt>
                <c:pt idx="7157">
                  <c:v>185187016.47944134</c:v>
                </c:pt>
                <c:pt idx="7158">
                  <c:v>185199838.90795651</c:v>
                </c:pt>
                <c:pt idx="7159">
                  <c:v>185213243.09671026</c:v>
                </c:pt>
                <c:pt idx="7160">
                  <c:v>185226063.46428931</c:v>
                </c:pt>
                <c:pt idx="7161">
                  <c:v>185239465.49888626</c:v>
                </c:pt>
                <c:pt idx="7162">
                  <c:v>185252866.43282411</c:v>
                </c:pt>
                <c:pt idx="7163">
                  <c:v>185263353.35265186</c:v>
                </c:pt>
                <c:pt idx="7164">
                  <c:v>185273257.04706958</c:v>
                </c:pt>
                <c:pt idx="7165">
                  <c:v>185283742.65670663</c:v>
                </c:pt>
                <c:pt idx="7166">
                  <c:v>185296557.48700601</c:v>
                </c:pt>
                <c:pt idx="7167">
                  <c:v>185310536.15443471</c:v>
                </c:pt>
                <c:pt idx="7168">
                  <c:v>185322766.50645581</c:v>
                </c:pt>
                <c:pt idx="7169">
                  <c:v>185329754.86761734</c:v>
                </c:pt>
                <c:pt idx="7170">
                  <c:v>185337907.57751909</c:v>
                </c:pt>
                <c:pt idx="7171">
                  <c:v>185347224.46171036</c:v>
                </c:pt>
                <c:pt idx="7172">
                  <c:v>185355376.29920357</c:v>
                </c:pt>
                <c:pt idx="7173">
                  <c:v>185367021.07526168</c:v>
                </c:pt>
                <c:pt idx="7174">
                  <c:v>185385068.83686244</c:v>
                </c:pt>
                <c:pt idx="7175">
                  <c:v>185404278.77822095</c:v>
                </c:pt>
                <c:pt idx="7176">
                  <c:v>185419994.32211876</c:v>
                </c:pt>
                <c:pt idx="7177">
                  <c:v>185431634.49068403</c:v>
                </c:pt>
                <c:pt idx="7178">
                  <c:v>185438618.19357359</c:v>
                </c:pt>
                <c:pt idx="7179">
                  <c:v>185443273.82958364</c:v>
                </c:pt>
                <c:pt idx="7180">
                  <c:v>185449093.18795761</c:v>
                </c:pt>
                <c:pt idx="7181">
                  <c:v>185459567.51050258</c:v>
                </c:pt>
                <c:pt idx="7182">
                  <c:v>185473532.22901049</c:v>
                </c:pt>
                <c:pt idx="7183">
                  <c:v>185486913.96391961</c:v>
                </c:pt>
                <c:pt idx="7184">
                  <c:v>185502039.8224659</c:v>
                </c:pt>
                <c:pt idx="7185">
                  <c:v>185517745.96243572</c:v>
                </c:pt>
                <c:pt idx="7186">
                  <c:v>185530542.44153428</c:v>
                </c:pt>
                <c:pt idx="7187">
                  <c:v>185541593.13961071</c:v>
                </c:pt>
                <c:pt idx="7188">
                  <c:v>185556713.936306</c:v>
                </c:pt>
                <c:pt idx="7189">
                  <c:v>185573577.78953311</c:v>
                </c:pt>
                <c:pt idx="7190">
                  <c:v>185586951.33215591</c:v>
                </c:pt>
                <c:pt idx="7191">
                  <c:v>185598579.60999781</c:v>
                </c:pt>
                <c:pt idx="7192">
                  <c:v>185608462.99559543</c:v>
                </c:pt>
                <c:pt idx="7193">
                  <c:v>185616020.47539029</c:v>
                </c:pt>
                <c:pt idx="7194">
                  <c:v>185623577.60569754</c:v>
                </c:pt>
                <c:pt idx="7195">
                  <c:v>185636365.79939786</c:v>
                </c:pt>
                <c:pt idx="7196">
                  <c:v>185653221.435092</c:v>
                </c:pt>
                <c:pt idx="7197">
                  <c:v>185668331.90661037</c:v>
                </c:pt>
                <c:pt idx="7198">
                  <c:v>185679373.29092839</c:v>
                </c:pt>
                <c:pt idx="7199">
                  <c:v>185691576.05857512</c:v>
                </c:pt>
                <c:pt idx="7200">
                  <c:v>185706682.98512268</c:v>
                </c:pt>
                <c:pt idx="7201">
                  <c:v>185725855.15095147</c:v>
                </c:pt>
                <c:pt idx="7202">
                  <c:v>185743863.31953859</c:v>
                </c:pt>
                <c:pt idx="7203">
                  <c:v>185758384.59152633</c:v>
                </c:pt>
                <c:pt idx="7204">
                  <c:v>185770581.4634524</c:v>
                </c:pt>
                <c:pt idx="7205">
                  <c:v>185782777.42568201</c:v>
                </c:pt>
                <c:pt idx="7206">
                  <c:v>185796133.86455745</c:v>
                </c:pt>
                <c:pt idx="7207">
                  <c:v>185807747.27258405</c:v>
                </c:pt>
                <c:pt idx="7208">
                  <c:v>185817037.40526798</c:v>
                </c:pt>
                <c:pt idx="7209">
                  <c:v>185827488.17379758</c:v>
                </c:pt>
                <c:pt idx="7210">
                  <c:v>185842582.54953238</c:v>
                </c:pt>
                <c:pt idx="7211">
                  <c:v>185859416.94085079</c:v>
                </c:pt>
                <c:pt idx="7212">
                  <c:v>185875088.78241551</c:v>
                </c:pt>
                <c:pt idx="7213">
                  <c:v>185889598.40826198</c:v>
                </c:pt>
                <c:pt idx="7214">
                  <c:v>185904687.05413914</c:v>
                </c:pt>
                <c:pt idx="7215">
                  <c:v>185919194.05529201</c:v>
                </c:pt>
                <c:pt idx="7216">
                  <c:v>185931959.15238798</c:v>
                </c:pt>
                <c:pt idx="7217">
                  <c:v>185945883.57716545</c:v>
                </c:pt>
                <c:pt idx="7218">
                  <c:v>185960386.92642441</c:v>
                </c:pt>
                <c:pt idx="7219">
                  <c:v>185972568.74650961</c:v>
                </c:pt>
                <c:pt idx="7220">
                  <c:v>185983589.61194128</c:v>
                </c:pt>
                <c:pt idx="7221">
                  <c:v>185994029.74727088</c:v>
                </c:pt>
                <c:pt idx="7222">
                  <c:v>186003889.26361099</c:v>
                </c:pt>
                <c:pt idx="7223">
                  <c:v>186012588.34364131</c:v>
                </c:pt>
                <c:pt idx="7224">
                  <c:v>186023606.5146724</c:v>
                </c:pt>
                <c:pt idx="7225">
                  <c:v>186036363.47040361</c:v>
                </c:pt>
                <c:pt idx="7226">
                  <c:v>186050279.01560768</c:v>
                </c:pt>
                <c:pt idx="7227">
                  <c:v>186063613.63651267</c:v>
                </c:pt>
                <c:pt idx="7228">
                  <c:v>186074628.37373587</c:v>
                </c:pt>
                <c:pt idx="7229">
                  <c:v>186085642.36994001</c:v>
                </c:pt>
                <c:pt idx="7230">
                  <c:v>186098974.11092988</c:v>
                </c:pt>
                <c:pt idx="7231">
                  <c:v>186114043.46762484</c:v>
                </c:pt>
                <c:pt idx="7232">
                  <c:v>186128531.92592141</c:v>
                </c:pt>
                <c:pt idx="7233">
                  <c:v>186140121.76964068</c:v>
                </c:pt>
                <c:pt idx="7234">
                  <c:v>186146495.83406433</c:v>
                </c:pt>
                <c:pt idx="7235">
                  <c:v>186155187.34029275</c:v>
                </c:pt>
                <c:pt idx="7236">
                  <c:v>186168513.42067647</c:v>
                </c:pt>
                <c:pt idx="7237">
                  <c:v>186184735.01168528</c:v>
                </c:pt>
                <c:pt idx="7238">
                  <c:v>186199217.21758786</c:v>
                </c:pt>
                <c:pt idx="7239">
                  <c:v>186209643.61302954</c:v>
                </c:pt>
                <c:pt idx="7240">
                  <c:v>186219490.15493593</c:v>
                </c:pt>
                <c:pt idx="7241">
                  <c:v>186234548.42723328</c:v>
                </c:pt>
                <c:pt idx="7242">
                  <c:v>186251342.55971268</c:v>
                </c:pt>
                <c:pt idx="7243">
                  <c:v>186263502.75344628</c:v>
                </c:pt>
                <c:pt idx="7244">
                  <c:v>186271609.04788268</c:v>
                </c:pt>
                <c:pt idx="7245">
                  <c:v>186280293.91831151</c:v>
                </c:pt>
                <c:pt idx="7246">
                  <c:v>186293609.82561082</c:v>
                </c:pt>
                <c:pt idx="7247">
                  <c:v>186309240.1622237</c:v>
                </c:pt>
                <c:pt idx="7248">
                  <c:v>186321974.88982841</c:v>
                </c:pt>
                <c:pt idx="7249">
                  <c:v>186332393.47638509</c:v>
                </c:pt>
                <c:pt idx="7250">
                  <c:v>186342811.40063611</c:v>
                </c:pt>
                <c:pt idx="7251">
                  <c:v>186355543.51989916</c:v>
                </c:pt>
                <c:pt idx="7252">
                  <c:v>186371746.6049782</c:v>
                </c:pt>
                <c:pt idx="7253">
                  <c:v>186389105.27600288</c:v>
                </c:pt>
                <c:pt idx="7254">
                  <c:v>186404147.97075638</c:v>
                </c:pt>
                <c:pt idx="7255">
                  <c:v>186416875.32670084</c:v>
                </c:pt>
                <c:pt idx="7256">
                  <c:v>186428444.79290596</c:v>
                </c:pt>
                <c:pt idx="7257">
                  <c:v>186439435.02961251</c:v>
                </c:pt>
                <c:pt idx="7258">
                  <c:v>186450424.52965271</c:v>
                </c:pt>
                <c:pt idx="7259">
                  <c:v>186463148.2937592</c:v>
                </c:pt>
                <c:pt idx="7260">
                  <c:v>186478184.1966733</c:v>
                </c:pt>
                <c:pt idx="7261">
                  <c:v>186493218.72098568</c:v>
                </c:pt>
                <c:pt idx="7262">
                  <c:v>186506517.34358659</c:v>
                </c:pt>
                <c:pt idx="7263">
                  <c:v>186519814.88786387</c:v>
                </c:pt>
                <c:pt idx="7264">
                  <c:v>186532533.26923713</c:v>
                </c:pt>
                <c:pt idx="7265">
                  <c:v>186544094.57833964</c:v>
                </c:pt>
                <c:pt idx="7266">
                  <c:v>186552765.02539751</c:v>
                </c:pt>
                <c:pt idx="7267">
                  <c:v>186561435.01415268</c:v>
                </c:pt>
                <c:pt idx="7268">
                  <c:v>186572416.34209087</c:v>
                </c:pt>
                <c:pt idx="7269">
                  <c:v>186585708.54504389</c:v>
                </c:pt>
                <c:pt idx="7270">
                  <c:v>186601311.06130636</c:v>
                </c:pt>
                <c:pt idx="7271">
                  <c:v>186617489.88136092</c:v>
                </c:pt>
                <c:pt idx="7272">
                  <c:v>186630778.43299139</c:v>
                </c:pt>
                <c:pt idx="7273">
                  <c:v>186644643.60037199</c:v>
                </c:pt>
                <c:pt idx="7274">
                  <c:v>186656197.01160198</c:v>
                </c:pt>
                <c:pt idx="7275">
                  <c:v>186667171.99885404</c:v>
                </c:pt>
                <c:pt idx="7276">
                  <c:v>186681034.09155858</c:v>
                </c:pt>
                <c:pt idx="7277">
                  <c:v>186693162.46221873</c:v>
                </c:pt>
                <c:pt idx="7278">
                  <c:v>186701825.03538865</c:v>
                </c:pt>
                <c:pt idx="7279">
                  <c:v>186709909.69118133</c:v>
                </c:pt>
                <c:pt idx="7280">
                  <c:v>186715106.75961637</c:v>
                </c:pt>
                <c:pt idx="7281">
                  <c:v>186718571.38048404</c:v>
                </c:pt>
                <c:pt idx="7282">
                  <c:v>186724345.5860821</c:v>
                </c:pt>
                <c:pt idx="7283">
                  <c:v>186734738.64429042</c:v>
                </c:pt>
                <c:pt idx="7284">
                  <c:v>186745708.38074991</c:v>
                </c:pt>
                <c:pt idx="7285">
                  <c:v>186756100.08647516</c:v>
                </c:pt>
                <c:pt idx="7286">
                  <c:v>186767645.65468484</c:v>
                </c:pt>
                <c:pt idx="7287">
                  <c:v>186779767.62745398</c:v>
                </c:pt>
                <c:pt idx="7288">
                  <c:v>186788425.63146651</c:v>
                </c:pt>
                <c:pt idx="7289">
                  <c:v>186798237.48408151</c:v>
                </c:pt>
                <c:pt idx="7290">
                  <c:v>186813242.71280321</c:v>
                </c:pt>
                <c:pt idx="7291">
                  <c:v>186829977.69646144</c:v>
                </c:pt>
                <c:pt idx="7292">
                  <c:v>186843826.04839477</c:v>
                </c:pt>
                <c:pt idx="7293">
                  <c:v>186854211.54598466</c:v>
                </c:pt>
                <c:pt idx="7294">
                  <c:v>186863442.54804236</c:v>
                </c:pt>
                <c:pt idx="7295">
                  <c:v>186873826.80518198</c:v>
                </c:pt>
                <c:pt idx="7296">
                  <c:v>186882479.85126173</c:v>
                </c:pt>
                <c:pt idx="7297">
                  <c:v>186888825.12864968</c:v>
                </c:pt>
                <c:pt idx="7298">
                  <c:v>186894593.34991845</c:v>
                </c:pt>
                <c:pt idx="7299">
                  <c:v>186905552.41226065</c:v>
                </c:pt>
                <c:pt idx="7300">
                  <c:v>186922277.99254712</c:v>
                </c:pt>
                <c:pt idx="7301">
                  <c:v>186940731.82907993</c:v>
                </c:pt>
                <c:pt idx="7302">
                  <c:v>186955147.44659027</c:v>
                </c:pt>
                <c:pt idx="7303">
                  <c:v>186964949.34400401</c:v>
                </c:pt>
                <c:pt idx="7304">
                  <c:v>186975327.18624318</c:v>
                </c:pt>
                <c:pt idx="7305">
                  <c:v>186986857.35329738</c:v>
                </c:pt>
                <c:pt idx="7306">
                  <c:v>186997810.26258302</c:v>
                </c:pt>
                <c:pt idx="7307">
                  <c:v>187008186.02951384</c:v>
                </c:pt>
                <c:pt idx="7308">
                  <c:v>187020290.26292598</c:v>
                </c:pt>
                <c:pt idx="7309">
                  <c:v>187035275.22148335</c:v>
                </c:pt>
                <c:pt idx="7310">
                  <c:v>187049106.27823362</c:v>
                </c:pt>
                <c:pt idx="7311">
                  <c:v>187058902.57254165</c:v>
                </c:pt>
                <c:pt idx="7312">
                  <c:v>187066969.67060706</c:v>
                </c:pt>
                <c:pt idx="7313">
                  <c:v>187076764.90025178</c:v>
                </c:pt>
                <c:pt idx="7314">
                  <c:v>187090016.34068668</c:v>
                </c:pt>
                <c:pt idx="7315">
                  <c:v>187104994.94355708</c:v>
                </c:pt>
                <c:pt idx="7316">
                  <c:v>187118820.1348784</c:v>
                </c:pt>
                <c:pt idx="7317">
                  <c:v>187131492.20559624</c:v>
                </c:pt>
                <c:pt idx="7318">
                  <c:v>187143587.36196598</c:v>
                </c:pt>
                <c:pt idx="7319">
                  <c:v>187155681.62856704</c:v>
                </c:pt>
                <c:pt idx="7320">
                  <c:v>187168350.85848147</c:v>
                </c:pt>
                <c:pt idx="7321">
                  <c:v>187182170.72329593</c:v>
                </c:pt>
                <c:pt idx="7322">
                  <c:v>187193686.39009634</c:v>
                </c:pt>
                <c:pt idx="7323">
                  <c:v>187205201.25049996</c:v>
                </c:pt>
                <c:pt idx="7324">
                  <c:v>187219018.01875058</c:v>
                </c:pt>
                <c:pt idx="7325">
                  <c:v>187231682.369964</c:v>
                </c:pt>
                <c:pt idx="7326">
                  <c:v>187240316.59577391</c:v>
                </c:pt>
                <c:pt idx="7327">
                  <c:v>187246648.07329357</c:v>
                </c:pt>
                <c:pt idx="7328">
                  <c:v>187251252.63113028</c:v>
                </c:pt>
                <c:pt idx="7329">
                  <c:v>187258734.76269069</c:v>
                </c:pt>
                <c:pt idx="7330">
                  <c:v>187271396.05616111</c:v>
                </c:pt>
                <c:pt idx="7331">
                  <c:v>187283480.92720434</c:v>
                </c:pt>
                <c:pt idx="7332">
                  <c:v>187291537.01468354</c:v>
                </c:pt>
                <c:pt idx="7333">
                  <c:v>187300168.09919438</c:v>
                </c:pt>
                <c:pt idx="7334">
                  <c:v>187313401.549317</c:v>
                </c:pt>
                <c:pt idx="7335">
                  <c:v>187328935.11086318</c:v>
                </c:pt>
                <c:pt idx="7336">
                  <c:v>187343891.96930751</c:v>
                </c:pt>
                <c:pt idx="7337">
                  <c:v>187357697.09349191</c:v>
                </c:pt>
                <c:pt idx="7338">
                  <c:v>187369775.6270946</c:v>
                </c:pt>
                <c:pt idx="7339">
                  <c:v>187381853.27415627</c:v>
                </c:pt>
                <c:pt idx="7340">
                  <c:v>187392204.83758238</c:v>
                </c:pt>
                <c:pt idx="7341">
                  <c:v>187400255.60343075</c:v>
                </c:pt>
                <c:pt idx="7342">
                  <c:v>187406005.90934438</c:v>
                </c:pt>
                <c:pt idx="7343">
                  <c:v>187412331.01379588</c:v>
                </c:pt>
                <c:pt idx="7344">
                  <c:v>187422105.69710594</c:v>
                </c:pt>
                <c:pt idx="7345">
                  <c:v>187434754.42559204</c:v>
                </c:pt>
                <c:pt idx="7346">
                  <c:v>187447402.18210888</c:v>
                </c:pt>
                <c:pt idx="7347">
                  <c:v>187459474.13408038</c:v>
                </c:pt>
                <c:pt idx="7348">
                  <c:v>187469246.01822931</c:v>
                </c:pt>
                <c:pt idx="7349">
                  <c:v>187479017.32232961</c:v>
                </c:pt>
                <c:pt idx="7350">
                  <c:v>187492236.39889491</c:v>
                </c:pt>
                <c:pt idx="7351">
                  <c:v>187509477.07766232</c:v>
                </c:pt>
                <c:pt idx="7352">
                  <c:v>187525566.74913052</c:v>
                </c:pt>
                <c:pt idx="7353">
                  <c:v>187539931.19871929</c:v>
                </c:pt>
                <c:pt idx="7354">
                  <c:v>187553719.89149001</c:v>
                </c:pt>
                <c:pt idx="7355">
                  <c:v>187569230.79086033</c:v>
                </c:pt>
                <c:pt idx="7356">
                  <c:v>187583017.03058603</c:v>
                </c:pt>
                <c:pt idx="7357">
                  <c:v>187594504.68217131</c:v>
                </c:pt>
                <c:pt idx="7358">
                  <c:v>187601396.88852534</c:v>
                </c:pt>
                <c:pt idx="7359">
                  <c:v>187608288.8064709</c:v>
                </c:pt>
                <c:pt idx="7360">
                  <c:v>187617477.58181739</c:v>
                </c:pt>
                <c:pt idx="7361">
                  <c:v>187629537.0715692</c:v>
                </c:pt>
                <c:pt idx="7362">
                  <c:v>187642744.07118183</c:v>
                </c:pt>
                <c:pt idx="7363">
                  <c:v>187655375.86266941</c:v>
                </c:pt>
                <c:pt idx="7364">
                  <c:v>187665136.12907803</c:v>
                </c:pt>
                <c:pt idx="7365">
                  <c:v>187674321.73395792</c:v>
                </c:pt>
                <c:pt idx="7366">
                  <c:v>187685803.01988745</c:v>
                </c:pt>
                <c:pt idx="7367">
                  <c:v>187699579.50694731</c:v>
                </c:pt>
                <c:pt idx="7368">
                  <c:v>187714502.73480609</c:v>
                </c:pt>
                <c:pt idx="7369">
                  <c:v>187725981.22119793</c:v>
                </c:pt>
                <c:pt idx="7370">
                  <c:v>187734589.56128788</c:v>
                </c:pt>
                <c:pt idx="7371">
                  <c:v>187740902.05822232</c:v>
                </c:pt>
                <c:pt idx="7372">
                  <c:v>187744918.9758274</c:v>
                </c:pt>
                <c:pt idx="7373">
                  <c:v>187751231.07709822</c:v>
                </c:pt>
                <c:pt idx="7374">
                  <c:v>187760985.66717553</c:v>
                </c:pt>
                <c:pt idx="7375">
                  <c:v>187773608.39732519</c:v>
                </c:pt>
                <c:pt idx="7376">
                  <c:v>187787377.54588556</c:v>
                </c:pt>
                <c:pt idx="7377">
                  <c:v>187799998.25497371</c:v>
                </c:pt>
                <c:pt idx="7378">
                  <c:v>187808029.11217928</c:v>
                </c:pt>
                <c:pt idx="7379">
                  <c:v>187815485.98639017</c:v>
                </c:pt>
                <c:pt idx="7380">
                  <c:v>187828104.54354817</c:v>
                </c:pt>
                <c:pt idx="7381">
                  <c:v>187844736.62047061</c:v>
                </c:pt>
                <c:pt idx="7382">
                  <c:v>187861367.01956269</c:v>
                </c:pt>
                <c:pt idx="7383">
                  <c:v>187875702.22419342</c:v>
                </c:pt>
                <c:pt idx="7384">
                  <c:v>187889462.84813204</c:v>
                </c:pt>
                <c:pt idx="7385">
                  <c:v>187903795.6103172</c:v>
                </c:pt>
                <c:pt idx="7386">
                  <c:v>187916407.41056928</c:v>
                </c:pt>
                <c:pt idx="7387">
                  <c:v>187931884.21087438</c:v>
                </c:pt>
                <c:pt idx="7388">
                  <c:v>187949652.07946461</c:v>
                </c:pt>
                <c:pt idx="7389">
                  <c:v>187964552.68693179</c:v>
                </c:pt>
                <c:pt idx="7390">
                  <c:v>187973721.62245733</c:v>
                </c:pt>
                <c:pt idx="7391">
                  <c:v>187983463.05800033</c:v>
                </c:pt>
                <c:pt idx="7392">
                  <c:v>187994922.83388311</c:v>
                </c:pt>
                <c:pt idx="7393">
                  <c:v>188008673.5141035</c:v>
                </c:pt>
                <c:pt idx="7394">
                  <c:v>188022995.9205769</c:v>
                </c:pt>
                <c:pt idx="7395">
                  <c:v>188039035.53973895</c:v>
                </c:pt>
                <c:pt idx="7396">
                  <c:v>188057937.3748666</c:v>
                </c:pt>
                <c:pt idx="7397">
                  <c:v>188074546.2910105</c:v>
                </c:pt>
                <c:pt idx="7398">
                  <c:v>188087717.69100088</c:v>
                </c:pt>
                <c:pt idx="7399">
                  <c:v>188098597.61979139</c:v>
                </c:pt>
                <c:pt idx="7400">
                  <c:v>188110621.96972951</c:v>
                </c:pt>
                <c:pt idx="7401">
                  <c:v>188123790.49065509</c:v>
                </c:pt>
                <c:pt idx="7402">
                  <c:v>188136385.48404542</c:v>
                </c:pt>
                <c:pt idx="7403">
                  <c:v>188146689.7637583</c:v>
                </c:pt>
                <c:pt idx="7404">
                  <c:v>188156420.99282274</c:v>
                </c:pt>
                <c:pt idx="7405">
                  <c:v>188165006.89497864</c:v>
                </c:pt>
                <c:pt idx="7406">
                  <c:v>188173592.35054541</c:v>
                </c:pt>
                <c:pt idx="7407">
                  <c:v>188181605.0395391</c:v>
                </c:pt>
                <c:pt idx="7408">
                  <c:v>188190189.63187373</c:v>
                </c:pt>
                <c:pt idx="7409">
                  <c:v>188200490.55342031</c:v>
                </c:pt>
                <c:pt idx="7410">
                  <c:v>188211935.26799828</c:v>
                </c:pt>
                <c:pt idx="7411">
                  <c:v>188225095.70900428</c:v>
                </c:pt>
                <c:pt idx="7412">
                  <c:v>188236538.71807909</c:v>
                </c:pt>
                <c:pt idx="7413">
                  <c:v>188246264.65226823</c:v>
                </c:pt>
                <c:pt idx="7414">
                  <c:v>188256562.0758217</c:v>
                </c:pt>
                <c:pt idx="7415">
                  <c:v>188268002.90441635</c:v>
                </c:pt>
                <c:pt idx="7416">
                  <c:v>188281158.87742001</c:v>
                </c:pt>
                <c:pt idx="7417">
                  <c:v>188296601.50846308</c:v>
                </c:pt>
                <c:pt idx="7418">
                  <c:v>188311470.82552314</c:v>
                </c:pt>
                <c:pt idx="7419">
                  <c:v>188324623.33630076</c:v>
                </c:pt>
                <c:pt idx="7420">
                  <c:v>188336631.2358239</c:v>
                </c:pt>
                <c:pt idx="7421">
                  <c:v>188348638.26243031</c:v>
                </c:pt>
                <c:pt idx="7422">
                  <c:v>188360072.71446303</c:v>
                </c:pt>
                <c:pt idx="7423">
                  <c:v>188370363.04458615</c:v>
                </c:pt>
                <c:pt idx="7424">
                  <c:v>188380081.10114551</c:v>
                </c:pt>
                <c:pt idx="7425">
                  <c:v>188391513.37699854</c:v>
                </c:pt>
                <c:pt idx="7426">
                  <c:v>188403516.41526058</c:v>
                </c:pt>
                <c:pt idx="7427">
                  <c:v>188416090.09151852</c:v>
                </c:pt>
                <c:pt idx="7428">
                  <c:v>188427519.87599888</c:v>
                </c:pt>
                <c:pt idx="7429">
                  <c:v>188441234.57377982</c:v>
                </c:pt>
                <c:pt idx="7430">
                  <c:v>188458947.70715901</c:v>
                </c:pt>
                <c:pt idx="7431">
                  <c:v>188477801.53718063</c:v>
                </c:pt>
                <c:pt idx="7432">
                  <c:v>188493797.03966171</c:v>
                </c:pt>
                <c:pt idx="7433">
                  <c:v>188506363.84850627</c:v>
                </c:pt>
                <c:pt idx="7434">
                  <c:v>188516073.91002655</c:v>
                </c:pt>
                <c:pt idx="7435">
                  <c:v>188524641.13766769</c:v>
                </c:pt>
                <c:pt idx="7436">
                  <c:v>188532636.81618404</c:v>
                </c:pt>
                <c:pt idx="7437">
                  <c:v>188539489.94708908</c:v>
                </c:pt>
                <c:pt idx="7438">
                  <c:v>188550340.15665248</c:v>
                </c:pt>
                <c:pt idx="7439">
                  <c:v>188566328.64119267</c:v>
                </c:pt>
                <c:pt idx="7440">
                  <c:v>188582315.57956368</c:v>
                </c:pt>
                <c:pt idx="7441">
                  <c:v>188593162.97880584</c:v>
                </c:pt>
                <c:pt idx="7442">
                  <c:v>188598871.85045409</c:v>
                </c:pt>
                <c:pt idx="7443">
                  <c:v>188606293.08891466</c:v>
                </c:pt>
                <c:pt idx="7444">
                  <c:v>188617709.7284722</c:v>
                </c:pt>
                <c:pt idx="7445">
                  <c:v>188629696.35169348</c:v>
                </c:pt>
                <c:pt idx="7446">
                  <c:v>188643394.28578234</c:v>
                </c:pt>
                <c:pt idx="7447">
                  <c:v>188659373.7749396</c:v>
                </c:pt>
                <c:pt idx="7448">
                  <c:v>188674781.10589808</c:v>
                </c:pt>
                <c:pt idx="7449">
                  <c:v>188685051.86250684</c:v>
                </c:pt>
                <c:pt idx="7450">
                  <c:v>188689616.43849969</c:v>
                </c:pt>
                <c:pt idx="7451">
                  <c:v>188695892.52480644</c:v>
                </c:pt>
                <c:pt idx="7452">
                  <c:v>188709014.48122838</c:v>
                </c:pt>
                <c:pt idx="7453">
                  <c:v>188724417.188867</c:v>
                </c:pt>
                <c:pt idx="7454">
                  <c:v>188739248.07045591</c:v>
                </c:pt>
                <c:pt idx="7455">
                  <c:v>188755218.30225742</c:v>
                </c:pt>
                <c:pt idx="7456">
                  <c:v>188771757.27440301</c:v>
                </c:pt>
                <c:pt idx="7457">
                  <c:v>188784873.21473145</c:v>
                </c:pt>
                <c:pt idx="7458">
                  <c:v>188794566.93719733</c:v>
                </c:pt>
                <c:pt idx="7459">
                  <c:v>188803689.92193633</c:v>
                </c:pt>
                <c:pt idx="7460">
                  <c:v>188815663.07613114</c:v>
                </c:pt>
                <c:pt idx="7461">
                  <c:v>188829915.70165008</c:v>
                </c:pt>
                <c:pt idx="7462">
                  <c:v>188844737.13014084</c:v>
                </c:pt>
                <c:pt idx="7463">
                  <c:v>188858417.27069029</c:v>
                </c:pt>
                <c:pt idx="7464">
                  <c:v>188870956.4062486</c:v>
                </c:pt>
                <c:pt idx="7465">
                  <c:v>188882924.69498459</c:v>
                </c:pt>
                <c:pt idx="7466">
                  <c:v>188895461.97410309</c:v>
                </c:pt>
                <c:pt idx="7467">
                  <c:v>188907428.49112892</c:v>
                </c:pt>
                <c:pt idx="7468">
                  <c:v>188919394.14315224</c:v>
                </c:pt>
                <c:pt idx="7469">
                  <c:v>188933068.11506128</c:v>
                </c:pt>
                <c:pt idx="7470">
                  <c:v>188946171.27840295</c:v>
                </c:pt>
                <c:pt idx="7471">
                  <c:v>188958703.768666</c:v>
                </c:pt>
                <c:pt idx="7472">
                  <c:v>188970096.11848819</c:v>
                </c:pt>
                <c:pt idx="7473">
                  <c:v>188981487.68451104</c:v>
                </c:pt>
                <c:pt idx="7474">
                  <c:v>188992878.46687603</c:v>
                </c:pt>
                <c:pt idx="7475">
                  <c:v>189003129.50109428</c:v>
                </c:pt>
                <c:pt idx="7476">
                  <c:v>189011102.08900654</c:v>
                </c:pt>
                <c:pt idx="7477">
                  <c:v>189020213.14807895</c:v>
                </c:pt>
                <c:pt idx="7478">
                  <c:v>189031031.87971994</c:v>
                </c:pt>
                <c:pt idx="7479">
                  <c:v>189041849.90466791</c:v>
                </c:pt>
                <c:pt idx="7480">
                  <c:v>189052667.22304404</c:v>
                </c:pt>
                <c:pt idx="7481">
                  <c:v>189060637.42663366</c:v>
                </c:pt>
                <c:pt idx="7482">
                  <c:v>189069745.76113588</c:v>
                </c:pt>
                <c:pt idx="7483">
                  <c:v>189081699.69012389</c:v>
                </c:pt>
                <c:pt idx="7484">
                  <c:v>189093083.58242741</c:v>
                </c:pt>
                <c:pt idx="7485">
                  <c:v>189102190.13303149</c:v>
                </c:pt>
                <c:pt idx="7486">
                  <c:v>189109588.83680448</c:v>
                </c:pt>
                <c:pt idx="7487">
                  <c:v>189118125.39211681</c:v>
                </c:pt>
                <c:pt idx="7488">
                  <c:v>189126661.50757998</c:v>
                </c:pt>
                <c:pt idx="7489">
                  <c:v>189134059.11857131</c:v>
                </c:pt>
                <c:pt idx="7490">
                  <c:v>189143163.41714635</c:v>
                </c:pt>
                <c:pt idx="7491">
                  <c:v>189157956.83542073</c:v>
                </c:pt>
                <c:pt idx="7492">
                  <c:v>189173886.73199788</c:v>
                </c:pt>
                <c:pt idx="7493">
                  <c:v>189189815.09730369</c:v>
                </c:pt>
                <c:pt idx="7494">
                  <c:v>189205741.93172622</c:v>
                </c:pt>
                <c:pt idx="7495">
                  <c:v>189217117.30496731</c:v>
                </c:pt>
                <c:pt idx="7496">
                  <c:v>189225648.32254043</c:v>
                </c:pt>
                <c:pt idx="7497">
                  <c:v>189236453.6477918</c:v>
                </c:pt>
                <c:pt idx="7498">
                  <c:v>189251238.74091324</c:v>
                </c:pt>
                <c:pt idx="7499">
                  <c:v>189267728.25060835</c:v>
                </c:pt>
                <c:pt idx="7500">
                  <c:v>189285353.154158</c:v>
                </c:pt>
                <c:pt idx="7501">
                  <c:v>189301270.81141961</c:v>
                </c:pt>
                <c:pt idx="7502">
                  <c:v>189313208.05148208</c:v>
                </c:pt>
                <c:pt idx="7503">
                  <c:v>189320028.94563931</c:v>
                </c:pt>
                <c:pt idx="7504">
                  <c:v>189324576.05251947</c:v>
                </c:pt>
                <c:pt idx="7505">
                  <c:v>189330828.1208657</c:v>
                </c:pt>
                <c:pt idx="7506">
                  <c:v>189338784.9578149</c:v>
                </c:pt>
                <c:pt idx="7507">
                  <c:v>189350151.20542115</c:v>
                </c:pt>
                <c:pt idx="7508">
                  <c:v>189364926.16261587</c:v>
                </c:pt>
                <c:pt idx="7509">
                  <c:v>189379699.80348465</c:v>
                </c:pt>
                <c:pt idx="7510">
                  <c:v>189392767.6964696</c:v>
                </c:pt>
                <c:pt idx="7511">
                  <c:v>189404130.24472922</c:v>
                </c:pt>
                <c:pt idx="7512">
                  <c:v>189415492.01458335</c:v>
                </c:pt>
                <c:pt idx="7513">
                  <c:v>189428557.08779421</c:v>
                </c:pt>
                <c:pt idx="7514">
                  <c:v>189439917.18455234</c:v>
                </c:pt>
                <c:pt idx="7515">
                  <c:v>189451276.50334752</c:v>
                </c:pt>
                <c:pt idx="7516">
                  <c:v>189463202.95095372</c:v>
                </c:pt>
                <c:pt idx="7517">
                  <c:v>189475128.54117233</c:v>
                </c:pt>
                <c:pt idx="7518">
                  <c:v>189488756.73748401</c:v>
                </c:pt>
                <c:pt idx="7519">
                  <c:v>189505222.64788133</c:v>
                </c:pt>
                <c:pt idx="7520">
                  <c:v>189522254.62883931</c:v>
                </c:pt>
                <c:pt idx="7521">
                  <c:v>189537581.91703808</c:v>
                </c:pt>
                <c:pt idx="7522">
                  <c:v>189551772.5883185</c:v>
                </c:pt>
                <c:pt idx="7523">
                  <c:v>189565394.4911688</c:v>
                </c:pt>
                <c:pt idx="7524">
                  <c:v>189579582.78442478</c:v>
                </c:pt>
                <c:pt idx="7525">
                  <c:v>189590932.54574731</c:v>
                </c:pt>
                <c:pt idx="7526">
                  <c:v>189600579.23265865</c:v>
                </c:pt>
                <c:pt idx="7527">
                  <c:v>189611927.5583083</c:v>
                </c:pt>
                <c:pt idx="7528">
                  <c:v>189626111.87436172</c:v>
                </c:pt>
                <c:pt idx="7529">
                  <c:v>189640862.27739498</c:v>
                </c:pt>
                <c:pt idx="7530">
                  <c:v>189656745.86115995</c:v>
                </c:pt>
                <c:pt idx="7531">
                  <c:v>189673762.30037993</c:v>
                </c:pt>
                <c:pt idx="7532">
                  <c:v>189690209.86725411</c:v>
                </c:pt>
                <c:pt idx="7533">
                  <c:v>189702686.2449916</c:v>
                </c:pt>
                <c:pt idx="7534">
                  <c:v>189714594.64017856</c:v>
                </c:pt>
                <c:pt idx="7535">
                  <c:v>189725935.1749844</c:v>
                </c:pt>
                <c:pt idx="7536">
                  <c:v>189736140.99416164</c:v>
                </c:pt>
                <c:pt idx="7537">
                  <c:v>189745779.24748793</c:v>
                </c:pt>
                <c:pt idx="7538">
                  <c:v>189758818.34697601</c:v>
                </c:pt>
                <c:pt idx="7539">
                  <c:v>189772990.12015831</c:v>
                </c:pt>
                <c:pt idx="7540">
                  <c:v>189787727.48159969</c:v>
                </c:pt>
                <c:pt idx="7541">
                  <c:v>189802463.53552389</c:v>
                </c:pt>
                <c:pt idx="7542">
                  <c:v>189815498.18585917</c:v>
                </c:pt>
                <c:pt idx="7543">
                  <c:v>189826265.16906989</c:v>
                </c:pt>
                <c:pt idx="7544">
                  <c:v>189837598.08173403</c:v>
                </c:pt>
                <c:pt idx="7545">
                  <c:v>189851763.13545489</c:v>
                </c:pt>
                <c:pt idx="7546">
                  <c:v>189866493.51025808</c:v>
                </c:pt>
                <c:pt idx="7547">
                  <c:v>189878390.16732708</c:v>
                </c:pt>
                <c:pt idx="7548">
                  <c:v>189888586.62402436</c:v>
                </c:pt>
                <c:pt idx="7549">
                  <c:v>189899915.28653884</c:v>
                </c:pt>
                <c:pt idx="7550">
                  <c:v>189912375.92329961</c:v>
                </c:pt>
                <c:pt idx="7551">
                  <c:v>189920304.93295342</c:v>
                </c:pt>
                <c:pt idx="7552">
                  <c:v>189925968.27965859</c:v>
                </c:pt>
                <c:pt idx="7553">
                  <c:v>189929932.50751853</c:v>
                </c:pt>
                <c:pt idx="7554">
                  <c:v>189932197.73812425</c:v>
                </c:pt>
                <c:pt idx="7555">
                  <c:v>189937860.67955798</c:v>
                </c:pt>
                <c:pt idx="7556">
                  <c:v>189952583.42427641</c:v>
                </c:pt>
                <c:pt idx="7557">
                  <c:v>189972400.44439593</c:v>
                </c:pt>
                <c:pt idx="7558">
                  <c:v>189990516.79537591</c:v>
                </c:pt>
                <c:pt idx="7559">
                  <c:v>190006366.98295471</c:v>
                </c:pt>
                <c:pt idx="7560">
                  <c:v>190015989.57383278</c:v>
                </c:pt>
                <c:pt idx="7561">
                  <c:v>190022781.65558392</c:v>
                </c:pt>
                <c:pt idx="7562">
                  <c:v>190031271.36755851</c:v>
                </c:pt>
                <c:pt idx="7563">
                  <c:v>190041458.4496901</c:v>
                </c:pt>
                <c:pt idx="7564">
                  <c:v>190051644.90765777</c:v>
                </c:pt>
                <c:pt idx="7565">
                  <c:v>190061264.87827131</c:v>
                </c:pt>
                <c:pt idx="7566">
                  <c:v>190072581.77820766</c:v>
                </c:pt>
                <c:pt idx="7567">
                  <c:v>190083897.90795141</c:v>
                </c:pt>
                <c:pt idx="7568">
                  <c:v>190092950.2572999</c:v>
                </c:pt>
                <c:pt idx="7569">
                  <c:v>190102567.83856058</c:v>
                </c:pt>
                <c:pt idx="7570">
                  <c:v>190112184.86362144</c:v>
                </c:pt>
                <c:pt idx="7571">
                  <c:v>190124629.59996292</c:v>
                </c:pt>
                <c:pt idx="7572">
                  <c:v>190139901.4128353</c:v>
                </c:pt>
                <c:pt idx="7573">
                  <c:v>190152344.07546768</c:v>
                </c:pt>
                <c:pt idx="7574">
                  <c:v>190162523.74349636</c:v>
                </c:pt>
                <c:pt idx="7575">
                  <c:v>190172702.78855726</c:v>
                </c:pt>
                <c:pt idx="7576">
                  <c:v>190181750.30570656</c:v>
                </c:pt>
                <c:pt idx="7577">
                  <c:v>190188535.62064236</c:v>
                </c:pt>
                <c:pt idx="7578">
                  <c:v>190195886.06617334</c:v>
                </c:pt>
                <c:pt idx="7579">
                  <c:v>190204366.94591865</c:v>
                </c:pt>
                <c:pt idx="7580">
                  <c:v>190212847.39333341</c:v>
                </c:pt>
                <c:pt idx="7581">
                  <c:v>190220762.08757994</c:v>
                </c:pt>
                <c:pt idx="7582">
                  <c:v>190229806.99140349</c:v>
                </c:pt>
                <c:pt idx="7583">
                  <c:v>190240547.17606843</c:v>
                </c:pt>
                <c:pt idx="7584">
                  <c:v>190252982.31328663</c:v>
                </c:pt>
                <c:pt idx="7585">
                  <c:v>190265416.52122945</c:v>
                </c:pt>
                <c:pt idx="7586">
                  <c:v>190278414.9270457</c:v>
                </c:pt>
                <c:pt idx="7587">
                  <c:v>190291977.39850542</c:v>
                </c:pt>
                <c:pt idx="7588">
                  <c:v>190308363.91027224</c:v>
                </c:pt>
                <c:pt idx="7589">
                  <c:v>190325313.77647084</c:v>
                </c:pt>
                <c:pt idx="7590">
                  <c:v>190337742.58134538</c:v>
                </c:pt>
                <c:pt idx="7591">
                  <c:v>190345651.33761072</c:v>
                </c:pt>
                <c:pt idx="7592">
                  <c:v>190354689.45607963</c:v>
                </c:pt>
                <c:pt idx="7593">
                  <c:v>190366551.24186388</c:v>
                </c:pt>
                <c:pt idx="7594">
                  <c:v>190382365.6415219</c:v>
                </c:pt>
                <c:pt idx="7595">
                  <c:v>190397613.8185105</c:v>
                </c:pt>
                <c:pt idx="7596">
                  <c:v>190413425.26778558</c:v>
                </c:pt>
                <c:pt idx="7597">
                  <c:v>190428670.60046062</c:v>
                </c:pt>
                <c:pt idx="7598">
                  <c:v>190441091.69136322</c:v>
                </c:pt>
                <c:pt idx="7599">
                  <c:v>190448995.53952596</c:v>
                </c:pt>
                <c:pt idx="7600">
                  <c:v>190454640.91566828</c:v>
                </c:pt>
                <c:pt idx="7601">
                  <c:v>190464237.61588475</c:v>
                </c:pt>
                <c:pt idx="7602">
                  <c:v>190479478.29724038</c:v>
                </c:pt>
                <c:pt idx="7603">
                  <c:v>190494153.19076982</c:v>
                </c:pt>
                <c:pt idx="7604">
                  <c:v>190507698.09872028</c:v>
                </c:pt>
                <c:pt idx="7605">
                  <c:v>190521241.90520281</c:v>
                </c:pt>
                <c:pt idx="7606">
                  <c:v>190532527.5693756</c:v>
                </c:pt>
                <c:pt idx="7607">
                  <c:v>190542119.78274408</c:v>
                </c:pt>
                <c:pt idx="7608">
                  <c:v>190552275.64192191</c:v>
                </c:pt>
                <c:pt idx="7609">
                  <c:v>190565815.82440388</c:v>
                </c:pt>
                <c:pt idx="7610">
                  <c:v>190580483.11359817</c:v>
                </c:pt>
                <c:pt idx="7611">
                  <c:v>190592892.88823271</c:v>
                </c:pt>
                <c:pt idx="7612">
                  <c:v>190601917.59831724</c:v>
                </c:pt>
                <c:pt idx="7613">
                  <c:v>190609813.81865963</c:v>
                </c:pt>
                <c:pt idx="7614">
                  <c:v>190618273.63949361</c:v>
                </c:pt>
                <c:pt idx="7615">
                  <c:v>190628424.85754636</c:v>
                </c:pt>
                <c:pt idx="7616">
                  <c:v>190639139.36127761</c:v>
                </c:pt>
                <c:pt idx="7617">
                  <c:v>190650417.04202172</c:v>
                </c:pt>
                <c:pt idx="7618">
                  <c:v>190660566.30216435</c:v>
                </c:pt>
                <c:pt idx="7619">
                  <c:v>190669587.34784949</c:v>
                </c:pt>
                <c:pt idx="7620">
                  <c:v>190676352.81166869</c:v>
                </c:pt>
                <c:pt idx="7621">
                  <c:v>190686500.49246767</c:v>
                </c:pt>
                <c:pt idx="7622">
                  <c:v>190698902.37442845</c:v>
                </c:pt>
                <c:pt idx="7623">
                  <c:v>190709612.34807783</c:v>
                </c:pt>
                <c:pt idx="7624">
                  <c:v>190720885.26114252</c:v>
                </c:pt>
                <c:pt idx="7625">
                  <c:v>190734975.33045441</c:v>
                </c:pt>
                <c:pt idx="7626">
                  <c:v>190749064.20887998</c:v>
                </c:pt>
                <c:pt idx="7627">
                  <c:v>190760897.94663471</c:v>
                </c:pt>
                <c:pt idx="7628">
                  <c:v>190771040.48189101</c:v>
                </c:pt>
                <c:pt idx="7629">
                  <c:v>190781745.82195684</c:v>
                </c:pt>
                <c:pt idx="7630">
                  <c:v>190793013.85841182</c:v>
                </c:pt>
                <c:pt idx="7631">
                  <c:v>190804281.13339758</c:v>
                </c:pt>
                <c:pt idx="7632">
                  <c:v>190817237.55844131</c:v>
                </c:pt>
                <c:pt idx="7633">
                  <c:v>190833009.23894235</c:v>
                </c:pt>
                <c:pt idx="7634">
                  <c:v>190847089.83613461</c:v>
                </c:pt>
                <c:pt idx="7635">
                  <c:v>190860042.93561465</c:v>
                </c:pt>
                <c:pt idx="7636">
                  <c:v>190871305.68265891</c:v>
                </c:pt>
                <c:pt idx="7637">
                  <c:v>190882004.58790937</c:v>
                </c:pt>
                <c:pt idx="7638">
                  <c:v>190895518.0136393</c:v>
                </c:pt>
                <c:pt idx="7639">
                  <c:v>190914097.18655601</c:v>
                </c:pt>
                <c:pt idx="7640">
                  <c:v>190930985.54820028</c:v>
                </c:pt>
                <c:pt idx="7641">
                  <c:v>190942243.50616881</c:v>
                </c:pt>
                <c:pt idx="7642">
                  <c:v>190950686.47609931</c:v>
                </c:pt>
                <c:pt idx="7643">
                  <c:v>190961380.29132667</c:v>
                </c:pt>
                <c:pt idx="7644">
                  <c:v>190973761.74742427</c:v>
                </c:pt>
                <c:pt idx="7645">
                  <c:v>190984454.08376962</c:v>
                </c:pt>
                <c:pt idx="7646">
                  <c:v>190991769.49807131</c:v>
                </c:pt>
                <c:pt idx="7647">
                  <c:v>190997396.52160278</c:v>
                </c:pt>
                <c:pt idx="7648">
                  <c:v>191004148.69936627</c:v>
                </c:pt>
                <c:pt idx="7649">
                  <c:v>191015401.72183743</c:v>
                </c:pt>
                <c:pt idx="7650">
                  <c:v>191028904.34719563</c:v>
                </c:pt>
                <c:pt idx="7651">
                  <c:v>191042405.88011152</c:v>
                </c:pt>
                <c:pt idx="7652">
                  <c:v>191054781.3258023</c:v>
                </c:pt>
                <c:pt idx="7653">
                  <c:v>191065468.47228566</c:v>
                </c:pt>
                <c:pt idx="7654">
                  <c:v>191076154.93449041</c:v>
                </c:pt>
                <c:pt idx="7655">
                  <c:v>191088527.87810954</c:v>
                </c:pt>
                <c:pt idx="7656">
                  <c:v>191102024.58885127</c:v>
                </c:pt>
                <c:pt idx="7657">
                  <c:v>191113271.01424909</c:v>
                </c:pt>
                <c:pt idx="7658">
                  <c:v>191122267.60906559</c:v>
                </c:pt>
                <c:pt idx="7659">
                  <c:v>191130139.23182681</c:v>
                </c:pt>
                <c:pt idx="7660">
                  <c:v>191138010.4834474</c:v>
                </c:pt>
                <c:pt idx="7661">
                  <c:v>191148692.30280641</c:v>
                </c:pt>
                <c:pt idx="7662">
                  <c:v>191162184.15047395</c:v>
                </c:pt>
                <c:pt idx="7663">
                  <c:v>191175112.81485671</c:v>
                </c:pt>
                <c:pt idx="7664">
                  <c:v>191189164.57558954</c:v>
                </c:pt>
                <c:pt idx="7665">
                  <c:v>191202091.15117502</c:v>
                </c:pt>
                <c:pt idx="7666">
                  <c:v>191208835.05426666</c:v>
                </c:pt>
                <c:pt idx="7667">
                  <c:v>191210520.98748571</c:v>
                </c:pt>
                <c:pt idx="7668">
                  <c:v>191213330.83836058</c:v>
                </c:pt>
                <c:pt idx="7669">
                  <c:v>191221760.10732958</c:v>
                </c:pt>
                <c:pt idx="7670">
                  <c:v>191232998.47083515</c:v>
                </c:pt>
                <c:pt idx="7671">
                  <c:v>191245921.65401641</c:v>
                </c:pt>
                <c:pt idx="7672">
                  <c:v>191257720.20889452</c:v>
                </c:pt>
                <c:pt idx="7673">
                  <c:v>191268394.37376055</c:v>
                </c:pt>
                <c:pt idx="7674">
                  <c:v>191281314.81863266</c:v>
                </c:pt>
                <c:pt idx="7675">
                  <c:v>191298166.07103065</c:v>
                </c:pt>
                <c:pt idx="7676">
                  <c:v>191315015.62371314</c:v>
                </c:pt>
                <c:pt idx="7677">
                  <c:v>191331301.90938962</c:v>
                </c:pt>
                <c:pt idx="7678">
                  <c:v>191343655.96370268</c:v>
                </c:pt>
                <c:pt idx="7679">
                  <c:v>191355447.6180099</c:v>
                </c:pt>
                <c:pt idx="7680">
                  <c:v>191368922.77546003</c:v>
                </c:pt>
                <c:pt idx="7681">
                  <c:v>191384081.02876806</c:v>
                </c:pt>
                <c:pt idx="7682">
                  <c:v>191399799.24663419</c:v>
                </c:pt>
                <c:pt idx="7683">
                  <c:v>191416638.55392542</c:v>
                </c:pt>
                <c:pt idx="7684">
                  <c:v>191431792.4799256</c:v>
                </c:pt>
                <c:pt idx="7685">
                  <c:v>191444139.10751638</c:v>
                </c:pt>
                <c:pt idx="7686">
                  <c:v>191454240.21539277</c:v>
                </c:pt>
                <c:pt idx="7687">
                  <c:v>191462657.33901107</c:v>
                </c:pt>
                <c:pt idx="7688">
                  <c:v>191470512.93866438</c:v>
                </c:pt>
                <c:pt idx="7689">
                  <c:v>191480051.3848142</c:v>
                </c:pt>
                <c:pt idx="7690">
                  <c:v>191494638.54390588</c:v>
                </c:pt>
                <c:pt idx="7691">
                  <c:v>191512029.26252139</c:v>
                </c:pt>
                <c:pt idx="7692">
                  <c:v>191528296.36174327</c:v>
                </c:pt>
                <c:pt idx="7693">
                  <c:v>191539514.12878159</c:v>
                </c:pt>
                <c:pt idx="7694">
                  <c:v>191547926.96018228</c:v>
                </c:pt>
                <c:pt idx="7695">
                  <c:v>191555778.55427831</c:v>
                </c:pt>
                <c:pt idx="7696">
                  <c:v>191564190.56742233</c:v>
                </c:pt>
                <c:pt idx="7697">
                  <c:v>191574845.17661771</c:v>
                </c:pt>
                <c:pt idx="7698">
                  <c:v>191586620.53387284</c:v>
                </c:pt>
                <c:pt idx="7699">
                  <c:v>191598395.06203875</c:v>
                </c:pt>
                <c:pt idx="7700">
                  <c:v>191608486.85498127</c:v>
                </c:pt>
                <c:pt idx="7701">
                  <c:v>191616335.60628468</c:v>
                </c:pt>
                <c:pt idx="7702">
                  <c:v>191625305.1567831</c:v>
                </c:pt>
                <c:pt idx="7703">
                  <c:v>191637076.96187881</c:v>
                </c:pt>
                <c:pt idx="7704">
                  <c:v>191648287.43462741</c:v>
                </c:pt>
                <c:pt idx="7705">
                  <c:v>191658376.21775284</c:v>
                </c:pt>
                <c:pt idx="7706">
                  <c:v>191669585.263183</c:v>
                </c:pt>
                <c:pt idx="7707">
                  <c:v>191681914.34572387</c:v>
                </c:pt>
                <c:pt idx="7708">
                  <c:v>191696483.90827191</c:v>
                </c:pt>
                <c:pt idx="7709">
                  <c:v>191712172.78756535</c:v>
                </c:pt>
                <c:pt idx="7710">
                  <c:v>191728980.66870958</c:v>
                </c:pt>
                <c:pt idx="7711">
                  <c:v>191743546.13342258</c:v>
                </c:pt>
                <c:pt idx="7712">
                  <c:v>191756429.91079998</c:v>
                </c:pt>
                <c:pt idx="7713">
                  <c:v>191770992.98650765</c:v>
                </c:pt>
                <c:pt idx="7714">
                  <c:v>191787234.92213884</c:v>
                </c:pt>
                <c:pt idx="7715">
                  <c:v>191801795.31753638</c:v>
                </c:pt>
                <c:pt idx="7716">
                  <c:v>191812994.75978303</c:v>
                </c:pt>
                <c:pt idx="7717">
                  <c:v>191822513.69652033</c:v>
                </c:pt>
                <c:pt idx="7718">
                  <c:v>191832032.09194148</c:v>
                </c:pt>
                <c:pt idx="7719">
                  <c:v>191844349.21201488</c:v>
                </c:pt>
                <c:pt idx="7720">
                  <c:v>191858344.83933198</c:v>
                </c:pt>
                <c:pt idx="7721">
                  <c:v>191870660.02353233</c:v>
                </c:pt>
                <c:pt idx="7722">
                  <c:v>191879615.95214111</c:v>
                </c:pt>
                <c:pt idx="7723">
                  <c:v>191888571.40167487</c:v>
                </c:pt>
                <c:pt idx="7724">
                  <c:v>191901444.02119783</c:v>
                </c:pt>
                <c:pt idx="7725">
                  <c:v>191915434.87649941</c:v>
                </c:pt>
                <c:pt idx="7726">
                  <c:v>191928305.43094623</c:v>
                </c:pt>
                <c:pt idx="7727">
                  <c:v>191940615.47043771</c:v>
                </c:pt>
                <c:pt idx="7728">
                  <c:v>191952365.11855462</c:v>
                </c:pt>
                <c:pt idx="7729">
                  <c:v>191962995.04224592</c:v>
                </c:pt>
                <c:pt idx="7730">
                  <c:v>191974183.70672086</c:v>
                </c:pt>
                <c:pt idx="7731">
                  <c:v>191986490.37435004</c:v>
                </c:pt>
                <c:pt idx="7732">
                  <c:v>191998796.13774616</c:v>
                </c:pt>
                <c:pt idx="7733">
                  <c:v>192011100.99708384</c:v>
                </c:pt>
                <c:pt idx="7734">
                  <c:v>192025082.69462201</c:v>
                </c:pt>
                <c:pt idx="7735">
                  <c:v>192040740.81047451</c:v>
                </c:pt>
                <c:pt idx="7736">
                  <c:v>192056397.46286511</c:v>
                </c:pt>
                <c:pt idx="7737">
                  <c:v>192070934.47286043</c:v>
                </c:pt>
                <c:pt idx="7738">
                  <c:v>192083234.03463781</c:v>
                </c:pt>
                <c:pt idx="7739">
                  <c:v>192096091.70205438</c:v>
                </c:pt>
                <c:pt idx="7740">
                  <c:v>192109507.34660941</c:v>
                </c:pt>
                <c:pt idx="7741">
                  <c:v>192123480.83426037</c:v>
                </c:pt>
                <c:pt idx="7742">
                  <c:v>192136335.41383269</c:v>
                </c:pt>
                <c:pt idx="7743">
                  <c:v>192146394.83180889</c:v>
                </c:pt>
                <c:pt idx="7744">
                  <c:v>192155894.83881751</c:v>
                </c:pt>
                <c:pt idx="7745">
                  <c:v>192165394.30733424</c:v>
                </c:pt>
                <c:pt idx="7746">
                  <c:v>192172658.24349582</c:v>
                </c:pt>
                <c:pt idx="7747">
                  <c:v>192181039.31711149</c:v>
                </c:pt>
                <c:pt idx="7748">
                  <c:v>192190537.36059651</c:v>
                </c:pt>
                <c:pt idx="7749">
                  <c:v>192200593.52590472</c:v>
                </c:pt>
                <c:pt idx="7750">
                  <c:v>192213442.19255137</c:v>
                </c:pt>
                <c:pt idx="7751">
                  <c:v>192227965.58640197</c:v>
                </c:pt>
                <c:pt idx="7752">
                  <c:v>192242487.72208828</c:v>
                </c:pt>
                <c:pt idx="7753">
                  <c:v>192256450.12785384</c:v>
                </c:pt>
                <c:pt idx="7754">
                  <c:v>192273761.89624006</c:v>
                </c:pt>
                <c:pt idx="7755">
                  <c:v>192292188.58891517</c:v>
                </c:pt>
                <c:pt idx="7756">
                  <c:v>192310613.25679436</c:v>
                </c:pt>
                <c:pt idx="7757">
                  <c:v>192325128.23607698</c:v>
                </c:pt>
                <c:pt idx="7758">
                  <c:v>192335176.33196104</c:v>
                </c:pt>
                <c:pt idx="7759">
                  <c:v>192344107.46735042</c:v>
                </c:pt>
                <c:pt idx="7760">
                  <c:v>192353038.12714168</c:v>
                </c:pt>
                <c:pt idx="7761">
                  <c:v>192361968.31140146</c:v>
                </c:pt>
                <c:pt idx="7762">
                  <c:v>192372572.28766778</c:v>
                </c:pt>
                <c:pt idx="7763">
                  <c:v>192383175.59356534</c:v>
                </c:pt>
                <c:pt idx="7764">
                  <c:v>192392662.19385648</c:v>
                </c:pt>
                <c:pt idx="7765">
                  <c:v>192403822.21322164</c:v>
                </c:pt>
                <c:pt idx="7766">
                  <c:v>192416097.37702486</c:v>
                </c:pt>
                <c:pt idx="7767">
                  <c:v>192424466.29191998</c:v>
                </c:pt>
                <c:pt idx="7768">
                  <c:v>192431161.12324792</c:v>
                </c:pt>
                <c:pt idx="7769">
                  <c:v>192440087.14944169</c:v>
                </c:pt>
                <c:pt idx="7770">
                  <c:v>192450128.36127862</c:v>
                </c:pt>
                <c:pt idx="7771">
                  <c:v>192457937.77724415</c:v>
                </c:pt>
                <c:pt idx="7772">
                  <c:v>192469093.45524913</c:v>
                </c:pt>
                <c:pt idx="7773">
                  <c:v>192481921.56807426</c:v>
                </c:pt>
                <c:pt idx="7774">
                  <c:v>192492517.96508101</c:v>
                </c:pt>
                <c:pt idx="7775">
                  <c:v>192501440.72778818</c:v>
                </c:pt>
                <c:pt idx="7776">
                  <c:v>192511478.26874784</c:v>
                </c:pt>
                <c:pt idx="7777">
                  <c:v>192520400.02337524</c:v>
                </c:pt>
                <c:pt idx="7778">
                  <c:v>192527091.02809086</c:v>
                </c:pt>
                <c:pt idx="7779">
                  <c:v>192534896.86310825</c:v>
                </c:pt>
                <c:pt idx="7780">
                  <c:v>192546047.42623162</c:v>
                </c:pt>
                <c:pt idx="7781">
                  <c:v>192557754.72025231</c:v>
                </c:pt>
                <c:pt idx="7782">
                  <c:v>192568346.33027801</c:v>
                </c:pt>
                <c:pt idx="7783">
                  <c:v>192580609.4648546</c:v>
                </c:pt>
                <c:pt idx="7784">
                  <c:v>192595101.1052902</c:v>
                </c:pt>
                <c:pt idx="7785">
                  <c:v>192610706.08831319</c:v>
                </c:pt>
                <c:pt idx="7786">
                  <c:v>192625195.13093635</c:v>
                </c:pt>
                <c:pt idx="7787">
                  <c:v>192637454.11345282</c:v>
                </c:pt>
                <c:pt idx="7788">
                  <c:v>192649712.2009109</c:v>
                </c:pt>
                <c:pt idx="7789">
                  <c:v>192663640.75950718</c:v>
                </c:pt>
                <c:pt idx="7790">
                  <c:v>192677011.08881661</c:v>
                </c:pt>
                <c:pt idx="7791">
                  <c:v>192687595.17787263</c:v>
                </c:pt>
                <c:pt idx="7792">
                  <c:v>192697064.58684775</c:v>
                </c:pt>
                <c:pt idx="7793">
                  <c:v>192708761.35487968</c:v>
                </c:pt>
                <c:pt idx="7794">
                  <c:v>192721571.16612458</c:v>
                </c:pt>
                <c:pt idx="7795">
                  <c:v>192731595.55429268</c:v>
                </c:pt>
                <c:pt idx="7796">
                  <c:v>192740505.61928165</c:v>
                </c:pt>
                <c:pt idx="7797">
                  <c:v>192751642.53585204</c:v>
                </c:pt>
                <c:pt idx="7798">
                  <c:v>192764449.07707098</c:v>
                </c:pt>
                <c:pt idx="7799">
                  <c:v>192780038.33123231</c:v>
                </c:pt>
                <c:pt idx="7800">
                  <c:v>192795069.45626917</c:v>
                </c:pt>
                <c:pt idx="7801">
                  <c:v>192807316.04530168</c:v>
                </c:pt>
                <c:pt idx="7802">
                  <c:v>192819005.13845232</c:v>
                </c:pt>
                <c:pt idx="7803">
                  <c:v>192829580.28389207</c:v>
                </c:pt>
                <c:pt idx="7804">
                  <c:v>192839041.69193757</c:v>
                </c:pt>
                <c:pt idx="7805">
                  <c:v>192849059.07270432</c:v>
                </c:pt>
                <c:pt idx="7806">
                  <c:v>192859632.32674661</c:v>
                </c:pt>
                <c:pt idx="7807">
                  <c:v>192873543.48955041</c:v>
                </c:pt>
                <c:pt idx="7808">
                  <c:v>192888009.87730408</c:v>
                </c:pt>
                <c:pt idx="7809">
                  <c:v>192900249.69432035</c:v>
                </c:pt>
                <c:pt idx="7810">
                  <c:v>192911932.32448158</c:v>
                </c:pt>
                <c:pt idx="7811">
                  <c:v>192924726.65435493</c:v>
                </c:pt>
                <c:pt idx="7812">
                  <c:v>192936407.58325371</c:v>
                </c:pt>
                <c:pt idx="7813">
                  <c:v>192945862.97877008</c:v>
                </c:pt>
                <c:pt idx="7814">
                  <c:v>192956430.14434505</c:v>
                </c:pt>
                <c:pt idx="7815">
                  <c:v>192969777.19348958</c:v>
                </c:pt>
                <c:pt idx="7816">
                  <c:v>192983123.18295851</c:v>
                </c:pt>
                <c:pt idx="7817">
                  <c:v>192993131.97978064</c:v>
                </c:pt>
                <c:pt idx="7818">
                  <c:v>193002028.18784469</c:v>
                </c:pt>
                <c:pt idx="7819">
                  <c:v>193011479.893134</c:v>
                </c:pt>
                <c:pt idx="7820">
                  <c:v>193025934.41469565</c:v>
                </c:pt>
                <c:pt idx="7821">
                  <c:v>193043722.88934997</c:v>
                </c:pt>
                <c:pt idx="7822">
                  <c:v>193059842.0691416</c:v>
                </c:pt>
                <c:pt idx="7823">
                  <c:v>193073736.67371258</c:v>
                </c:pt>
                <c:pt idx="7824">
                  <c:v>193086518.69603676</c:v>
                </c:pt>
                <c:pt idx="7825">
                  <c:v>193099299.74692389</c:v>
                </c:pt>
                <c:pt idx="7826">
                  <c:v>193111524.19112459</c:v>
                </c:pt>
                <c:pt idx="7827">
                  <c:v>193123192.14997339</c:v>
                </c:pt>
                <c:pt idx="7828">
                  <c:v>193135414.85780904</c:v>
                </c:pt>
                <c:pt idx="7829">
                  <c:v>193145970.11803308</c:v>
                </c:pt>
                <c:pt idx="7830">
                  <c:v>193156524.71594417</c:v>
                </c:pt>
                <c:pt idx="7831">
                  <c:v>193167078.65165195</c:v>
                </c:pt>
                <c:pt idx="7832">
                  <c:v>193177076.50631601</c:v>
                </c:pt>
                <c:pt idx="7833">
                  <c:v>193187629.15278137</c:v>
                </c:pt>
                <c:pt idx="7834">
                  <c:v>193198736.48664138</c:v>
                </c:pt>
                <c:pt idx="7835">
                  <c:v>193212064.31937972</c:v>
                </c:pt>
                <c:pt idx="7836">
                  <c:v>193224280.57200238</c:v>
                </c:pt>
                <c:pt idx="7837">
                  <c:v>193234830.25826004</c:v>
                </c:pt>
                <c:pt idx="7838">
                  <c:v>193246489.66832209</c:v>
                </c:pt>
                <c:pt idx="7839">
                  <c:v>193257593.11734611</c:v>
                </c:pt>
                <c:pt idx="7840">
                  <c:v>193267030.47301438</c:v>
                </c:pt>
                <c:pt idx="7841">
                  <c:v>193275912.20667511</c:v>
                </c:pt>
                <c:pt idx="7842">
                  <c:v>193288678.87764969</c:v>
                </c:pt>
                <c:pt idx="7843">
                  <c:v>193304219.60486194</c:v>
                </c:pt>
                <c:pt idx="7844">
                  <c:v>193319203.94722033</c:v>
                </c:pt>
                <c:pt idx="7845">
                  <c:v>193331412.42513511</c:v>
                </c:pt>
                <c:pt idx="7846">
                  <c:v>193338071.22170588</c:v>
                </c:pt>
                <c:pt idx="7847">
                  <c:v>193343620.01763791</c:v>
                </c:pt>
                <c:pt idx="7848">
                  <c:v>193354162.22602826</c:v>
                </c:pt>
                <c:pt idx="7849">
                  <c:v>193366368.16889456</c:v>
                </c:pt>
                <c:pt idx="7850">
                  <c:v>193377463.71267265</c:v>
                </c:pt>
                <c:pt idx="7851">
                  <c:v>193388558.52523041</c:v>
                </c:pt>
                <c:pt idx="7852">
                  <c:v>193399652.60669407</c:v>
                </c:pt>
                <c:pt idx="7853">
                  <c:v>193410745.95719013</c:v>
                </c:pt>
                <c:pt idx="7854">
                  <c:v>193423502.40676597</c:v>
                </c:pt>
                <c:pt idx="7855">
                  <c:v>193434594.18610954</c:v>
                </c:pt>
                <c:pt idx="7856">
                  <c:v>193442357.99695358</c:v>
                </c:pt>
                <c:pt idx="7857">
                  <c:v>193450121.44986171</c:v>
                </c:pt>
                <c:pt idx="7858">
                  <c:v>193462874.91698954</c:v>
                </c:pt>
                <c:pt idx="7859">
                  <c:v>193480062.84467521</c:v>
                </c:pt>
                <c:pt idx="7860">
                  <c:v>193495031.54614568</c:v>
                </c:pt>
                <c:pt idx="7861">
                  <c:v>193507781.61299565</c:v>
                </c:pt>
                <c:pt idx="7862">
                  <c:v>193519976.42606041</c:v>
                </c:pt>
                <c:pt idx="7863">
                  <c:v>193532724.60489449</c:v>
                </c:pt>
                <c:pt idx="7864">
                  <c:v>193545471.81902564</c:v>
                </c:pt>
                <c:pt idx="7865">
                  <c:v>193559880.55184603</c:v>
                </c:pt>
                <c:pt idx="7866">
                  <c:v>193575950.37704006</c:v>
                </c:pt>
                <c:pt idx="7867">
                  <c:v>193588694.32099611</c:v>
                </c:pt>
                <c:pt idx="7868">
                  <c:v>193598113.13832623</c:v>
                </c:pt>
                <c:pt idx="7869">
                  <c:v>193605315.40809309</c:v>
                </c:pt>
                <c:pt idx="7870">
                  <c:v>193613625.33683395</c:v>
                </c:pt>
                <c:pt idx="7871">
                  <c:v>193623596.71038926</c:v>
                </c:pt>
                <c:pt idx="7872">
                  <c:v>193634121.40904319</c:v>
                </c:pt>
                <c:pt idx="7873">
                  <c:v>193644091.56987461</c:v>
                </c:pt>
                <c:pt idx="7874">
                  <c:v>193654614.98863471</c:v>
                </c:pt>
                <c:pt idx="7875">
                  <c:v>193664030.12212685</c:v>
                </c:pt>
                <c:pt idx="7876">
                  <c:v>193673998.51373053</c:v>
                </c:pt>
                <c:pt idx="7877">
                  <c:v>193685627.55880371</c:v>
                </c:pt>
                <c:pt idx="7878">
                  <c:v>193697809.50740191</c:v>
                </c:pt>
                <c:pt idx="7879">
                  <c:v>193711097.90181538</c:v>
                </c:pt>
                <c:pt idx="7880">
                  <c:v>193726046.0934504</c:v>
                </c:pt>
                <c:pt idx="7881">
                  <c:v>193738778.69272512</c:v>
                </c:pt>
                <c:pt idx="7882">
                  <c:v>193747082.04373378</c:v>
                </c:pt>
                <c:pt idx="7883">
                  <c:v>193755384.98579141</c:v>
                </c:pt>
                <c:pt idx="7884">
                  <c:v>193764241.00662401</c:v>
                </c:pt>
                <c:pt idx="7885">
                  <c:v>193771989.64326426</c:v>
                </c:pt>
                <c:pt idx="7886">
                  <c:v>193779737.92380148</c:v>
                </c:pt>
                <c:pt idx="7887">
                  <c:v>193791359.67700562</c:v>
                </c:pt>
                <c:pt idx="7888">
                  <c:v>193804087.34480146</c:v>
                </c:pt>
                <c:pt idx="7889">
                  <c:v>193814600.78058198</c:v>
                </c:pt>
                <c:pt idx="7890">
                  <c:v>193824560.27302328</c:v>
                </c:pt>
                <c:pt idx="7891">
                  <c:v>193837285.43520743</c:v>
                </c:pt>
                <c:pt idx="7892">
                  <c:v>193852775.64109659</c:v>
                </c:pt>
                <c:pt idx="7893">
                  <c:v>193867711.27802122</c:v>
                </c:pt>
                <c:pt idx="7894">
                  <c:v>193881539.39226341</c:v>
                </c:pt>
                <c:pt idx="7895">
                  <c:v>193893154.13216829</c:v>
                </c:pt>
                <c:pt idx="7896">
                  <c:v>193902555.95491651</c:v>
                </c:pt>
                <c:pt idx="7897">
                  <c:v>193913616.25198758</c:v>
                </c:pt>
                <c:pt idx="7898">
                  <c:v>193925228.78347862</c:v>
                </c:pt>
                <c:pt idx="7899">
                  <c:v>193935734.67082316</c:v>
                </c:pt>
                <c:pt idx="7900">
                  <c:v>193946792.7928367</c:v>
                </c:pt>
                <c:pt idx="7901">
                  <c:v>193960614.42616054</c:v>
                </c:pt>
                <c:pt idx="7902">
                  <c:v>193975540.5184592</c:v>
                </c:pt>
                <c:pt idx="7903">
                  <c:v>193988807.04764569</c:v>
                </c:pt>
                <c:pt idx="7904">
                  <c:v>194000967.11649221</c:v>
                </c:pt>
                <c:pt idx="7905">
                  <c:v>194014231.64680794</c:v>
                </c:pt>
                <c:pt idx="7906">
                  <c:v>194028047.75724798</c:v>
                </c:pt>
                <c:pt idx="7907">
                  <c:v>194041862.73666409</c:v>
                </c:pt>
                <c:pt idx="7908">
                  <c:v>194053466.44549561</c:v>
                </c:pt>
                <c:pt idx="7909">
                  <c:v>194063411.84669891</c:v>
                </c:pt>
                <c:pt idx="7910">
                  <c:v>194073356.6619013</c:v>
                </c:pt>
                <c:pt idx="7911">
                  <c:v>194083300.89119312</c:v>
                </c:pt>
                <c:pt idx="7912">
                  <c:v>194092692.125395</c:v>
                </c:pt>
                <c:pt idx="7913">
                  <c:v>194103187.59240761</c:v>
                </c:pt>
                <c:pt idx="7914">
                  <c:v>194112577.72031215</c:v>
                </c:pt>
                <c:pt idx="7915">
                  <c:v>194123071.95106569</c:v>
                </c:pt>
                <c:pt idx="7916">
                  <c:v>194135774.62080041</c:v>
                </c:pt>
                <c:pt idx="7917">
                  <c:v>194147924.10627013</c:v>
                </c:pt>
                <c:pt idx="7918">
                  <c:v>194158416.14017195</c:v>
                </c:pt>
                <c:pt idx="7919">
                  <c:v>194167251.03146392</c:v>
                </c:pt>
                <c:pt idx="7920">
                  <c:v>194175533.32221639</c:v>
                </c:pt>
                <c:pt idx="7921">
                  <c:v>194184367.31792316</c:v>
                </c:pt>
                <c:pt idx="7922">
                  <c:v>194193752.93199021</c:v>
                </c:pt>
                <c:pt idx="7923">
                  <c:v>194202585.97459391</c:v>
                </c:pt>
                <c:pt idx="7924">
                  <c:v>194213626.62814918</c:v>
                </c:pt>
                <c:pt idx="7925">
                  <c:v>194226874.45968696</c:v>
                </c:pt>
                <c:pt idx="7926">
                  <c:v>194237913.52550596</c:v>
                </c:pt>
                <c:pt idx="7927">
                  <c:v>194247296.16416728</c:v>
                </c:pt>
                <c:pt idx="7928">
                  <c:v>194253918.88941118</c:v>
                </c:pt>
                <c:pt idx="7929">
                  <c:v>194260541.35497907</c:v>
                </c:pt>
                <c:pt idx="7930">
                  <c:v>194267715.399672</c:v>
                </c:pt>
                <c:pt idx="7931">
                  <c:v>194278751.796556</c:v>
                </c:pt>
                <c:pt idx="7932">
                  <c:v>194292546.27870792</c:v>
                </c:pt>
                <c:pt idx="7933">
                  <c:v>194304684.49124524</c:v>
                </c:pt>
                <c:pt idx="7934">
                  <c:v>194314063.42178181</c:v>
                </c:pt>
                <c:pt idx="7935">
                  <c:v>194319580.19652063</c:v>
                </c:pt>
                <c:pt idx="7936">
                  <c:v>194326200.08841518</c:v>
                </c:pt>
                <c:pt idx="7937">
                  <c:v>194339439.09407663</c:v>
                </c:pt>
                <c:pt idx="7938">
                  <c:v>194357089.48804468</c:v>
                </c:pt>
                <c:pt idx="7939">
                  <c:v>194376392.49547401</c:v>
                </c:pt>
                <c:pt idx="7940">
                  <c:v>194395141.8771393</c:v>
                </c:pt>
                <c:pt idx="7941">
                  <c:v>194410029.61019123</c:v>
                </c:pt>
                <c:pt idx="7942">
                  <c:v>194423262.04972008</c:v>
                </c:pt>
                <c:pt idx="7943">
                  <c:v>194437044.73927361</c:v>
                </c:pt>
                <c:pt idx="7944">
                  <c:v>194449723.82105696</c:v>
                </c:pt>
                <c:pt idx="7945">
                  <c:v>194459645.91730288</c:v>
                </c:pt>
                <c:pt idx="7946">
                  <c:v>194467913.88594201</c:v>
                </c:pt>
                <c:pt idx="7947">
                  <c:v>194478386.06568781</c:v>
                </c:pt>
                <c:pt idx="7948">
                  <c:v>194492164.26121062</c:v>
                </c:pt>
                <c:pt idx="7949">
                  <c:v>194507043.45113251</c:v>
                </c:pt>
                <c:pt idx="7950">
                  <c:v>194517513.20721468</c:v>
                </c:pt>
                <c:pt idx="7951">
                  <c:v>194524125.35068771</c:v>
                </c:pt>
                <c:pt idx="7952">
                  <c:v>194530737.23557061</c:v>
                </c:pt>
                <c:pt idx="7953">
                  <c:v>194538450.77447438</c:v>
                </c:pt>
                <c:pt idx="7954">
                  <c:v>194549469.50535181</c:v>
                </c:pt>
                <c:pt idx="7955">
                  <c:v>194563241.9092429</c:v>
                </c:pt>
                <c:pt idx="7956">
                  <c:v>194577564.01942423</c:v>
                </c:pt>
                <c:pt idx="7957">
                  <c:v>194592435.69619605</c:v>
                </c:pt>
                <c:pt idx="7958">
                  <c:v>194605653.86658424</c:v>
                </c:pt>
                <c:pt idx="7959">
                  <c:v>194615016.11223009</c:v>
                </c:pt>
                <c:pt idx="7960">
                  <c:v>194624377.83963144</c:v>
                </c:pt>
                <c:pt idx="7961">
                  <c:v>194633739.04886228</c:v>
                </c:pt>
                <c:pt idx="7962">
                  <c:v>194643650.35275614</c:v>
                </c:pt>
                <c:pt idx="7963">
                  <c:v>194655763.37996191</c:v>
                </c:pt>
                <c:pt idx="7964">
                  <c:v>194667325.00588438</c:v>
                </c:pt>
                <c:pt idx="7965">
                  <c:v>194677234.34203997</c:v>
                </c:pt>
                <c:pt idx="7966">
                  <c:v>194683840.24366641</c:v>
                </c:pt>
                <c:pt idx="7967">
                  <c:v>194689344.96464202</c:v>
                </c:pt>
                <c:pt idx="7968">
                  <c:v>194697051.27309358</c:v>
                </c:pt>
                <c:pt idx="7969">
                  <c:v>194710261.27092895</c:v>
                </c:pt>
                <c:pt idx="7970">
                  <c:v>194725121.28568161</c:v>
                </c:pt>
                <c:pt idx="7971">
                  <c:v>194738329.09208429</c:v>
                </c:pt>
                <c:pt idx="7972">
                  <c:v>194750985.6058228</c:v>
                </c:pt>
                <c:pt idx="7973">
                  <c:v>194761990.50046751</c:v>
                </c:pt>
                <c:pt idx="7974">
                  <c:v>194770243.70179006</c:v>
                </c:pt>
                <c:pt idx="7975">
                  <c:v>194779596.84336966</c:v>
                </c:pt>
                <c:pt idx="7976">
                  <c:v>194792800.39853224</c:v>
                </c:pt>
                <c:pt idx="7977">
                  <c:v>194807653.16685218</c:v>
                </c:pt>
                <c:pt idx="7978">
                  <c:v>194825254.76007518</c:v>
                </c:pt>
                <c:pt idx="7979">
                  <c:v>194842304.55810165</c:v>
                </c:pt>
                <c:pt idx="7980">
                  <c:v>194856053.14434338</c:v>
                </c:pt>
                <c:pt idx="7981">
                  <c:v>194867051.20937508</c:v>
                </c:pt>
                <c:pt idx="7982">
                  <c:v>194876399.00287116</c:v>
                </c:pt>
                <c:pt idx="7983">
                  <c:v>194884096.79818597</c:v>
                </c:pt>
                <c:pt idx="7984">
                  <c:v>194892893.84996146</c:v>
                </c:pt>
                <c:pt idx="7985">
                  <c:v>194904989.04981011</c:v>
                </c:pt>
                <c:pt idx="7986">
                  <c:v>194916533.66182581</c:v>
                </c:pt>
                <c:pt idx="7987">
                  <c:v>194925329.02836135</c:v>
                </c:pt>
                <c:pt idx="7988">
                  <c:v>194932474.92726365</c:v>
                </c:pt>
                <c:pt idx="7989">
                  <c:v>194942368.7509675</c:v>
                </c:pt>
                <c:pt idx="7990">
                  <c:v>194954460.41713423</c:v>
                </c:pt>
                <c:pt idx="7991">
                  <c:v>194970947.66145423</c:v>
                </c:pt>
                <c:pt idx="7992">
                  <c:v>194988532.28628868</c:v>
                </c:pt>
                <c:pt idx="7993">
                  <c:v>195004466.77555788</c:v>
                </c:pt>
                <c:pt idx="7994">
                  <c:v>195016004.60783714</c:v>
                </c:pt>
                <c:pt idx="7995">
                  <c:v>195022047.92060342</c:v>
                </c:pt>
                <c:pt idx="7996">
                  <c:v>195026442.92172921</c:v>
                </c:pt>
                <c:pt idx="7997">
                  <c:v>195033035.20959798</c:v>
                </c:pt>
                <c:pt idx="7998">
                  <c:v>195043472.47403184</c:v>
                </c:pt>
                <c:pt idx="7999">
                  <c:v>195056655.46781915</c:v>
                </c:pt>
                <c:pt idx="8000">
                  <c:v>195070386.66214108</c:v>
                </c:pt>
                <c:pt idx="8001">
                  <c:v>195083567.56166905</c:v>
                </c:pt>
                <c:pt idx="8002">
                  <c:v>195096198.29480541</c:v>
                </c:pt>
                <c:pt idx="8003">
                  <c:v>195110475.38106439</c:v>
                </c:pt>
                <c:pt idx="8004">
                  <c:v>195126947.447335</c:v>
                </c:pt>
                <c:pt idx="8005">
                  <c:v>195143966.90035835</c:v>
                </c:pt>
                <c:pt idx="8006">
                  <c:v>195160984.64412785</c:v>
                </c:pt>
                <c:pt idx="8007">
                  <c:v>195176354.0407016</c:v>
                </c:pt>
                <c:pt idx="8008">
                  <c:v>195190624.37526068</c:v>
                </c:pt>
                <c:pt idx="8009">
                  <c:v>195204344.71774158</c:v>
                </c:pt>
                <c:pt idx="8010">
                  <c:v>195218063.94962171</c:v>
                </c:pt>
                <c:pt idx="8011">
                  <c:v>195229587.24630028</c:v>
                </c:pt>
                <c:pt idx="8012">
                  <c:v>195238915.05558431</c:v>
                </c:pt>
                <c:pt idx="8013">
                  <c:v>195249339.64680311</c:v>
                </c:pt>
                <c:pt idx="8014">
                  <c:v>195261958.03113809</c:v>
                </c:pt>
                <c:pt idx="8015">
                  <c:v>195272929.77583501</c:v>
                </c:pt>
                <c:pt idx="8016">
                  <c:v>195280061.02912575</c:v>
                </c:pt>
                <c:pt idx="8017">
                  <c:v>195286643.45823771</c:v>
                </c:pt>
                <c:pt idx="8018">
                  <c:v>195294322.63587341</c:v>
                </c:pt>
                <c:pt idx="8019">
                  <c:v>195303098.41300961</c:v>
                </c:pt>
                <c:pt idx="8020">
                  <c:v>195312422.17854023</c:v>
                </c:pt>
                <c:pt idx="8021">
                  <c:v>195320100.18872198</c:v>
                </c:pt>
                <c:pt idx="8022">
                  <c:v>195328874.63179454</c:v>
                </c:pt>
                <c:pt idx="8023">
                  <c:v>195339293.69324362</c:v>
                </c:pt>
                <c:pt idx="8024">
                  <c:v>195351905.38483772</c:v>
                </c:pt>
                <c:pt idx="8025">
                  <c:v>195366160.95034337</c:v>
                </c:pt>
                <c:pt idx="8026">
                  <c:v>195380415.31762084</c:v>
                </c:pt>
                <c:pt idx="8027">
                  <c:v>195393572.13181934</c:v>
                </c:pt>
                <c:pt idx="8028">
                  <c:v>195405083.50707111</c:v>
                </c:pt>
                <c:pt idx="8029">
                  <c:v>195414949.77835482</c:v>
                </c:pt>
                <c:pt idx="8030">
                  <c:v>195425911.62895438</c:v>
                </c:pt>
                <c:pt idx="8031">
                  <c:v>195435228.64501321</c:v>
                </c:pt>
                <c:pt idx="8032">
                  <c:v>195443997.13385373</c:v>
                </c:pt>
                <c:pt idx="8033">
                  <c:v>195452217.18052262</c:v>
                </c:pt>
                <c:pt idx="8034">
                  <c:v>195459888.86473379</c:v>
                </c:pt>
                <c:pt idx="8035">
                  <c:v>195467560.20203161</c:v>
                </c:pt>
                <c:pt idx="8036">
                  <c:v>195476327.01991868</c:v>
                </c:pt>
                <c:pt idx="8037">
                  <c:v>195486737.02780041</c:v>
                </c:pt>
                <c:pt idx="8038">
                  <c:v>195498789.92321971</c:v>
                </c:pt>
                <c:pt idx="8039">
                  <c:v>195510841.96248987</c:v>
                </c:pt>
                <c:pt idx="8040">
                  <c:v>195521249.85299388</c:v>
                </c:pt>
                <c:pt idx="8041">
                  <c:v>195532204.83757678</c:v>
                </c:pt>
                <c:pt idx="8042">
                  <c:v>195543159.11496305</c:v>
                </c:pt>
                <c:pt idx="8043">
                  <c:v>195553565.02354759</c:v>
                </c:pt>
                <c:pt idx="8044">
                  <c:v>195563970.29409713</c:v>
                </c:pt>
                <c:pt idx="8045">
                  <c:v>195576565.29440787</c:v>
                </c:pt>
                <c:pt idx="8046">
                  <c:v>195588064.26104191</c:v>
                </c:pt>
                <c:pt idx="8047">
                  <c:v>195596824.85559511</c:v>
                </c:pt>
                <c:pt idx="8048">
                  <c:v>195606679.98400354</c:v>
                </c:pt>
                <c:pt idx="8049">
                  <c:v>195617081.99881148</c:v>
                </c:pt>
                <c:pt idx="8050">
                  <c:v>195626935.95118266</c:v>
                </c:pt>
                <c:pt idx="8051">
                  <c:v>195636789.33156058</c:v>
                </c:pt>
                <c:pt idx="8052">
                  <c:v>195645000.04499888</c:v>
                </c:pt>
                <c:pt idx="8053">
                  <c:v>195651568.32983032</c:v>
                </c:pt>
                <c:pt idx="8054">
                  <c:v>195657589.03435174</c:v>
                </c:pt>
                <c:pt idx="8055">
                  <c:v>195666893.33955878</c:v>
                </c:pt>
                <c:pt idx="8056">
                  <c:v>195679480.70561633</c:v>
                </c:pt>
                <c:pt idx="8057">
                  <c:v>195690972.70313928</c:v>
                </c:pt>
                <c:pt idx="8058">
                  <c:v>195698633.60271361</c:v>
                </c:pt>
                <c:pt idx="8059">
                  <c:v>195705199.81296137</c:v>
                </c:pt>
                <c:pt idx="8060">
                  <c:v>195715595.79324362</c:v>
                </c:pt>
                <c:pt idx="8061">
                  <c:v>195728179.54943419</c:v>
                </c:pt>
                <c:pt idx="8062">
                  <c:v>195741309.43132195</c:v>
                </c:pt>
                <c:pt idx="8063">
                  <c:v>195751703.20123902</c:v>
                </c:pt>
                <c:pt idx="8064">
                  <c:v>195761549.34387964</c:v>
                </c:pt>
                <c:pt idx="8065">
                  <c:v>195772488.83290693</c:v>
                </c:pt>
                <c:pt idx="8066">
                  <c:v>195781239.91682371</c:v>
                </c:pt>
                <c:pt idx="8067">
                  <c:v>195791084.34730002</c:v>
                </c:pt>
                <c:pt idx="8068">
                  <c:v>195804756.22091341</c:v>
                </c:pt>
                <c:pt idx="8069">
                  <c:v>195818973.80220899</c:v>
                </c:pt>
                <c:pt idx="8070">
                  <c:v>195831549.90147686</c:v>
                </c:pt>
                <c:pt idx="8071">
                  <c:v>195845765.24050084</c:v>
                </c:pt>
                <c:pt idx="8072">
                  <c:v>195859979.39012364</c:v>
                </c:pt>
                <c:pt idx="8073">
                  <c:v>195871459.18131408</c:v>
                </c:pt>
                <c:pt idx="8074">
                  <c:v>195880205.16828358</c:v>
                </c:pt>
                <c:pt idx="8075">
                  <c:v>195888950.70506755</c:v>
                </c:pt>
                <c:pt idx="8076">
                  <c:v>195901521.62561291</c:v>
                </c:pt>
                <c:pt idx="8077">
                  <c:v>195916824.09980679</c:v>
                </c:pt>
                <c:pt idx="8078">
                  <c:v>195930485.85881063</c:v>
                </c:pt>
                <c:pt idx="8079">
                  <c:v>195938682.38704547</c:v>
                </c:pt>
                <c:pt idx="8080">
                  <c:v>195945785.72508132</c:v>
                </c:pt>
                <c:pt idx="8081">
                  <c:v>195952342.38898408</c:v>
                </c:pt>
                <c:pt idx="8082">
                  <c:v>195957806.08234459</c:v>
                </c:pt>
                <c:pt idx="8083">
                  <c:v>195963269.60006112</c:v>
                </c:pt>
                <c:pt idx="8084">
                  <c:v>195972010.86310562</c:v>
                </c:pt>
                <c:pt idx="8085">
                  <c:v>195983483.08863461</c:v>
                </c:pt>
                <c:pt idx="8086">
                  <c:v>195996047.01866981</c:v>
                </c:pt>
                <c:pt idx="8087">
                  <c:v>196009156.21648797</c:v>
                </c:pt>
                <c:pt idx="8088">
                  <c:v>196018441.28662911</c:v>
                </c:pt>
                <c:pt idx="8089">
                  <c:v>196026087.43418598</c:v>
                </c:pt>
                <c:pt idx="8090">
                  <c:v>196034279.35351735</c:v>
                </c:pt>
                <c:pt idx="8091">
                  <c:v>196043563.0515728</c:v>
                </c:pt>
                <c:pt idx="8092">
                  <c:v>196056668.58581749</c:v>
                </c:pt>
                <c:pt idx="8093">
                  <c:v>196071411.10438386</c:v>
                </c:pt>
                <c:pt idx="8094">
                  <c:v>196083968.53792706</c:v>
                </c:pt>
                <c:pt idx="8095">
                  <c:v>196094341.37051737</c:v>
                </c:pt>
                <c:pt idx="8096">
                  <c:v>196105259.45809412</c:v>
                </c:pt>
                <c:pt idx="8097">
                  <c:v>196116722.69561896</c:v>
                </c:pt>
                <c:pt idx="8098">
                  <c:v>196128730.97283438</c:v>
                </c:pt>
                <c:pt idx="8099">
                  <c:v>196141829.94461271</c:v>
                </c:pt>
                <c:pt idx="8100">
                  <c:v>196157656.52285805</c:v>
                </c:pt>
                <c:pt idx="8101">
                  <c:v>196172390.28915107</c:v>
                </c:pt>
                <c:pt idx="8102">
                  <c:v>196183849.00281501</c:v>
                </c:pt>
                <c:pt idx="8103">
                  <c:v>196192033.32568941</c:v>
                </c:pt>
                <c:pt idx="8104">
                  <c:v>196198580.500467</c:v>
                </c:pt>
                <c:pt idx="8105">
                  <c:v>196205672.98877797</c:v>
                </c:pt>
                <c:pt idx="8106">
                  <c:v>196216583.931849</c:v>
                </c:pt>
                <c:pt idx="8107">
                  <c:v>196230221.62663057</c:v>
                </c:pt>
                <c:pt idx="8108">
                  <c:v>196244403.66955808</c:v>
                </c:pt>
                <c:pt idx="8109">
                  <c:v>196255312.12892768</c:v>
                </c:pt>
                <c:pt idx="8110">
                  <c:v>196263493.01448858</c:v>
                </c:pt>
                <c:pt idx="8111">
                  <c:v>196272764.20928365</c:v>
                </c:pt>
                <c:pt idx="8112">
                  <c:v>196284216.16425341</c:v>
                </c:pt>
                <c:pt idx="8113">
                  <c:v>196296757.89729917</c:v>
                </c:pt>
                <c:pt idx="8114">
                  <c:v>196308753.47268569</c:v>
                </c:pt>
                <c:pt idx="8115">
                  <c:v>196319112.60733628</c:v>
                </c:pt>
                <c:pt idx="8116">
                  <c:v>196328925.94271946</c:v>
                </c:pt>
                <c:pt idx="8117">
                  <c:v>196337103.2899577</c:v>
                </c:pt>
                <c:pt idx="8118">
                  <c:v>196343099.76155278</c:v>
                </c:pt>
                <c:pt idx="8119">
                  <c:v>196348005.80843884</c:v>
                </c:pt>
                <c:pt idx="8120">
                  <c:v>196354001.89591542</c:v>
                </c:pt>
                <c:pt idx="8121">
                  <c:v>196361632.9744688</c:v>
                </c:pt>
                <c:pt idx="8122">
                  <c:v>196374169.00365931</c:v>
                </c:pt>
                <c:pt idx="8123">
                  <c:v>196388339.05539101</c:v>
                </c:pt>
                <c:pt idx="8124">
                  <c:v>196402507.92760491</c:v>
                </c:pt>
                <c:pt idx="8125">
                  <c:v>196417220.50827834</c:v>
                </c:pt>
                <c:pt idx="8126">
                  <c:v>196433021.49356198</c:v>
                </c:pt>
                <c:pt idx="8127">
                  <c:v>196448276.2258462</c:v>
                </c:pt>
                <c:pt idx="8128">
                  <c:v>196460261.12812653</c:v>
                </c:pt>
                <c:pt idx="8129">
                  <c:v>196468976.89083728</c:v>
                </c:pt>
                <c:pt idx="8130">
                  <c:v>196477692.2074191</c:v>
                </c:pt>
                <c:pt idx="8131">
                  <c:v>196486407.0779323</c:v>
                </c:pt>
                <c:pt idx="8132">
                  <c:v>196494576.86397046</c:v>
                </c:pt>
                <c:pt idx="8133">
                  <c:v>196504380.08984539</c:v>
                </c:pt>
                <c:pt idx="8134">
                  <c:v>196515271.90118101</c:v>
                </c:pt>
                <c:pt idx="8135">
                  <c:v>196528341.15530828</c:v>
                </c:pt>
                <c:pt idx="8136">
                  <c:v>196543042.86746278</c:v>
                </c:pt>
                <c:pt idx="8137">
                  <c:v>196560465.4756988</c:v>
                </c:pt>
                <c:pt idx="8138">
                  <c:v>196578975.04440701</c:v>
                </c:pt>
                <c:pt idx="8139">
                  <c:v>196594216.70850971</c:v>
                </c:pt>
                <c:pt idx="8140">
                  <c:v>196602381.32474968</c:v>
                </c:pt>
                <c:pt idx="8141">
                  <c:v>196606191.34507927</c:v>
                </c:pt>
                <c:pt idx="8142">
                  <c:v>196611634.08344862</c:v>
                </c:pt>
                <c:pt idx="8143">
                  <c:v>196620886.33961219</c:v>
                </c:pt>
                <c:pt idx="8144">
                  <c:v>196632314.90351954</c:v>
                </c:pt>
                <c:pt idx="8145">
                  <c:v>196645375.18072575</c:v>
                </c:pt>
                <c:pt idx="8146">
                  <c:v>196657346.22207662</c:v>
                </c:pt>
                <c:pt idx="8147">
                  <c:v>196668772.34062883</c:v>
                </c:pt>
                <c:pt idx="8148">
                  <c:v>196678565.54671463</c:v>
                </c:pt>
                <c:pt idx="8149">
                  <c:v>196687814.16900861</c:v>
                </c:pt>
                <c:pt idx="8150">
                  <c:v>196695974.30124655</c:v>
                </c:pt>
                <c:pt idx="8151">
                  <c:v>196707941.78840059</c:v>
                </c:pt>
                <c:pt idx="8152">
                  <c:v>196725891.44347805</c:v>
                </c:pt>
                <c:pt idx="8153">
                  <c:v>196743839.20823333</c:v>
                </c:pt>
                <c:pt idx="8154">
                  <c:v>196760153.71808642</c:v>
                </c:pt>
                <c:pt idx="8155">
                  <c:v>196773204.20172155</c:v>
                </c:pt>
                <c:pt idx="8156">
                  <c:v>196782991.40876788</c:v>
                </c:pt>
                <c:pt idx="8157">
                  <c:v>196790603.29242438</c:v>
                </c:pt>
                <c:pt idx="8158">
                  <c:v>196799302.17184731</c:v>
                </c:pt>
                <c:pt idx="8159">
                  <c:v>196812349.65873805</c:v>
                </c:pt>
                <c:pt idx="8160">
                  <c:v>196824308.97788161</c:v>
                </c:pt>
                <c:pt idx="8161">
                  <c:v>196833549.69537798</c:v>
                </c:pt>
                <c:pt idx="8162">
                  <c:v>196841702.85372445</c:v>
                </c:pt>
                <c:pt idx="8163">
                  <c:v>196850942.62854394</c:v>
                </c:pt>
                <c:pt idx="8164">
                  <c:v>196862355.77676398</c:v>
                </c:pt>
                <c:pt idx="8165">
                  <c:v>196875941.86197093</c:v>
                </c:pt>
                <c:pt idx="8166">
                  <c:v>196887353.33705467</c:v>
                </c:pt>
                <c:pt idx="8167">
                  <c:v>196897677.34699798</c:v>
                </c:pt>
                <c:pt idx="8168">
                  <c:v>196908544.05069295</c:v>
                </c:pt>
                <c:pt idx="8169">
                  <c:v>196919953.34438783</c:v>
                </c:pt>
                <c:pt idx="8170">
                  <c:v>196931905.11917409</c:v>
                </c:pt>
                <c:pt idx="8171">
                  <c:v>196943312.85021102</c:v>
                </c:pt>
                <c:pt idx="8172">
                  <c:v>196955806.15641773</c:v>
                </c:pt>
                <c:pt idx="8173">
                  <c:v>196968841.67428738</c:v>
                </c:pt>
                <c:pt idx="8174">
                  <c:v>196980790.02392936</c:v>
                </c:pt>
                <c:pt idx="8175">
                  <c:v>196992737.53670377</c:v>
                </c:pt>
                <c:pt idx="8176">
                  <c:v>197004141.20018342</c:v>
                </c:pt>
                <c:pt idx="8177">
                  <c:v>197015001.12340394</c:v>
                </c:pt>
                <c:pt idx="8178">
                  <c:v>197022059.70279968</c:v>
                </c:pt>
                <c:pt idx="8179">
                  <c:v>197028575.05535311</c:v>
                </c:pt>
                <c:pt idx="8180">
                  <c:v>197038890.52140191</c:v>
                </c:pt>
                <c:pt idx="8181">
                  <c:v>197051376.83012685</c:v>
                </c:pt>
                <c:pt idx="8182">
                  <c:v>197064405.04770362</c:v>
                </c:pt>
                <c:pt idx="8183">
                  <c:v>197076346.70668975</c:v>
                </c:pt>
                <c:pt idx="8184">
                  <c:v>197086659.28514048</c:v>
                </c:pt>
                <c:pt idx="8185">
                  <c:v>197096428.52145717</c:v>
                </c:pt>
                <c:pt idx="8186">
                  <c:v>197105111.81759536</c:v>
                </c:pt>
                <c:pt idx="8187">
                  <c:v>197115422.6579434</c:v>
                </c:pt>
                <c:pt idx="8188">
                  <c:v>197128445.98698241</c:v>
                </c:pt>
                <c:pt idx="8189">
                  <c:v>197140925.74485934</c:v>
                </c:pt>
                <c:pt idx="8190">
                  <c:v>197151234.42184684</c:v>
                </c:pt>
                <c:pt idx="8191">
                  <c:v>197160457.44722292</c:v>
                </c:pt>
                <c:pt idx="8192">
                  <c:v>197170222.46034542</c:v>
                </c:pt>
                <c:pt idx="8193">
                  <c:v>197179444.45983049</c:v>
                </c:pt>
                <c:pt idx="8194">
                  <c:v>197190293.23318252</c:v>
                </c:pt>
                <c:pt idx="8195">
                  <c:v>197202768.47026008</c:v>
                </c:pt>
                <c:pt idx="8196">
                  <c:v>197216327.4766477</c:v>
                </c:pt>
                <c:pt idx="8197">
                  <c:v>197230969.99411741</c:v>
                </c:pt>
                <c:pt idx="8198">
                  <c:v>197243442.25931638</c:v>
                </c:pt>
                <c:pt idx="8199">
                  <c:v>197253744.74777862</c:v>
                </c:pt>
                <c:pt idx="8200">
                  <c:v>197262962.23688081</c:v>
                </c:pt>
                <c:pt idx="8201">
                  <c:v>197274347.86003146</c:v>
                </c:pt>
                <c:pt idx="8202">
                  <c:v>197287901.18356138</c:v>
                </c:pt>
                <c:pt idx="8203">
                  <c:v>197300369.29123533</c:v>
                </c:pt>
                <c:pt idx="8204">
                  <c:v>197311752.4206984</c:v>
                </c:pt>
                <c:pt idx="8205">
                  <c:v>197323676.79023167</c:v>
                </c:pt>
                <c:pt idx="8206">
                  <c:v>197334516.40376022</c:v>
                </c:pt>
                <c:pt idx="8207">
                  <c:v>197345897.25762334</c:v>
                </c:pt>
                <c:pt idx="8208">
                  <c:v>197357819.24361938</c:v>
                </c:pt>
                <c:pt idx="8209">
                  <c:v>197370282.24842837</c:v>
                </c:pt>
                <c:pt idx="8210">
                  <c:v>197382744.34399757</c:v>
                </c:pt>
                <c:pt idx="8211">
                  <c:v>197394663.75868264</c:v>
                </c:pt>
                <c:pt idx="8212">
                  <c:v>197406040.60604408</c:v>
                </c:pt>
                <c:pt idx="8213">
                  <c:v>197414708.17173338</c:v>
                </c:pt>
                <c:pt idx="8214">
                  <c:v>197422291.93100855</c:v>
                </c:pt>
                <c:pt idx="8215">
                  <c:v>197429333.69178328</c:v>
                </c:pt>
                <c:pt idx="8216">
                  <c:v>197440166.60322058</c:v>
                </c:pt>
                <c:pt idx="8217">
                  <c:v>197454248.36136651</c:v>
                </c:pt>
                <c:pt idx="8218">
                  <c:v>197468328.95910007</c:v>
                </c:pt>
                <c:pt idx="8219">
                  <c:v>197482408.39667106</c:v>
                </c:pt>
                <c:pt idx="8220">
                  <c:v>197495403.77106786</c:v>
                </c:pt>
                <c:pt idx="8221">
                  <c:v>197505691.07500464</c:v>
                </c:pt>
                <c:pt idx="8222">
                  <c:v>197516519.14705005</c:v>
                </c:pt>
                <c:pt idx="8223">
                  <c:v>197530594.6151835</c:v>
                </c:pt>
                <c:pt idx="8224">
                  <c:v>197545751.51541591</c:v>
                </c:pt>
                <c:pt idx="8225">
                  <c:v>197560907.0717245</c:v>
                </c:pt>
                <c:pt idx="8226">
                  <c:v>197574978.88520864</c:v>
                </c:pt>
                <c:pt idx="8227">
                  <c:v>197585802.56893191</c:v>
                </c:pt>
                <c:pt idx="8228">
                  <c:v>197596084.43374869</c:v>
                </c:pt>
                <c:pt idx="8229">
                  <c:v>197607447.88072395</c:v>
                </c:pt>
                <c:pt idx="8230">
                  <c:v>197619892.69418609</c:v>
                </c:pt>
                <c:pt idx="8231">
                  <c:v>197633959.65349412</c:v>
                </c:pt>
                <c:pt idx="8232">
                  <c:v>197647484.48457891</c:v>
                </c:pt>
                <c:pt idx="8233">
                  <c:v>197660467.31603941</c:v>
                </c:pt>
                <c:pt idx="8234">
                  <c:v>197673990.05071101</c:v>
                </c:pt>
                <c:pt idx="8235">
                  <c:v>197685348.32149291</c:v>
                </c:pt>
                <c:pt idx="8236">
                  <c:v>197695624.20219228</c:v>
                </c:pt>
                <c:pt idx="8237">
                  <c:v>197707521.81904513</c:v>
                </c:pt>
                <c:pt idx="8238">
                  <c:v>197719418.60827798</c:v>
                </c:pt>
                <c:pt idx="8239">
                  <c:v>197730773.86245519</c:v>
                </c:pt>
                <c:pt idx="8240">
                  <c:v>197742128.36280796</c:v>
                </c:pt>
                <c:pt idx="8241">
                  <c:v>197756185.27140617</c:v>
                </c:pt>
                <c:pt idx="8242">
                  <c:v>197770241.02493095</c:v>
                </c:pt>
                <c:pt idx="8243">
                  <c:v>197783214.54164588</c:v>
                </c:pt>
                <c:pt idx="8244">
                  <c:v>197795646.57199588</c:v>
                </c:pt>
                <c:pt idx="8245">
                  <c:v>197805915.82874689</c:v>
                </c:pt>
                <c:pt idx="8246">
                  <c:v>197815103.58863771</c:v>
                </c:pt>
                <c:pt idx="8247">
                  <c:v>197825912.08627921</c:v>
                </c:pt>
                <c:pt idx="8248">
                  <c:v>197838881.38222945</c:v>
                </c:pt>
                <c:pt idx="8249">
                  <c:v>197851309.36846387</c:v>
                </c:pt>
                <c:pt idx="8250">
                  <c:v>197859954.39175686</c:v>
                </c:pt>
                <c:pt idx="8251">
                  <c:v>197866437.87261754</c:v>
                </c:pt>
                <c:pt idx="8252">
                  <c:v>197872380.84762001</c:v>
                </c:pt>
                <c:pt idx="8253">
                  <c:v>197881565.03940961</c:v>
                </c:pt>
                <c:pt idx="8254">
                  <c:v>197895610.49707344</c:v>
                </c:pt>
                <c:pt idx="8255">
                  <c:v>197912895.63192877</c:v>
                </c:pt>
                <c:pt idx="8256">
                  <c:v>197931259.17515054</c:v>
                </c:pt>
                <c:pt idx="8257">
                  <c:v>197946920.64056361</c:v>
                </c:pt>
                <c:pt idx="8258">
                  <c:v>197959340.78394285</c:v>
                </c:pt>
                <c:pt idx="8259">
                  <c:v>197968520.31075191</c:v>
                </c:pt>
                <c:pt idx="8260">
                  <c:v>197974999.68038002</c:v>
                </c:pt>
                <c:pt idx="8261">
                  <c:v>197983638.45841727</c:v>
                </c:pt>
                <c:pt idx="8262">
                  <c:v>197993356.56266341</c:v>
                </c:pt>
                <c:pt idx="8263">
                  <c:v>198000374.85044524</c:v>
                </c:pt>
                <c:pt idx="8264">
                  <c:v>198005233.49653015</c:v>
                </c:pt>
                <c:pt idx="8265">
                  <c:v>198012251.29746121</c:v>
                </c:pt>
                <c:pt idx="8266">
                  <c:v>198022507.56602868</c:v>
                </c:pt>
                <c:pt idx="8267">
                  <c:v>198033302.97451895</c:v>
                </c:pt>
                <c:pt idx="8268">
                  <c:v>198041399.08424079</c:v>
                </c:pt>
                <c:pt idx="8269">
                  <c:v>198047875.69640961</c:v>
                </c:pt>
                <c:pt idx="8270">
                  <c:v>198058669.5056822</c:v>
                </c:pt>
                <c:pt idx="8271">
                  <c:v>198072700.44065887</c:v>
                </c:pt>
                <c:pt idx="8272">
                  <c:v>198084571.87240037</c:v>
                </c:pt>
                <c:pt idx="8273">
                  <c:v>198092125.99142343</c:v>
                </c:pt>
                <c:pt idx="8274">
                  <c:v>198102917.01205114</c:v>
                </c:pt>
                <c:pt idx="8275">
                  <c:v>198115865.33938304</c:v>
                </c:pt>
                <c:pt idx="8276">
                  <c:v>198129352.13950738</c:v>
                </c:pt>
                <c:pt idx="8277">
                  <c:v>198142298.46861461</c:v>
                </c:pt>
                <c:pt idx="8278">
                  <c:v>198155243.81929296</c:v>
                </c:pt>
                <c:pt idx="8279">
                  <c:v>198166570.19867092</c:v>
                </c:pt>
                <c:pt idx="8280">
                  <c:v>198177895.82921609</c:v>
                </c:pt>
                <c:pt idx="8281">
                  <c:v>198187602.91662878</c:v>
                </c:pt>
                <c:pt idx="8282">
                  <c:v>198196230.97705379</c:v>
                </c:pt>
                <c:pt idx="8283">
                  <c:v>198205397.81517339</c:v>
                </c:pt>
                <c:pt idx="8284">
                  <c:v>198215642.52445573</c:v>
                </c:pt>
                <c:pt idx="8285">
                  <c:v>198225886.62120554</c:v>
                </c:pt>
                <c:pt idx="8286">
                  <c:v>198235590.99003261</c:v>
                </c:pt>
                <c:pt idx="8287">
                  <c:v>198243138.4524897</c:v>
                </c:pt>
                <c:pt idx="8288">
                  <c:v>198251224.65051711</c:v>
                </c:pt>
                <c:pt idx="8289">
                  <c:v>198260388.54701373</c:v>
                </c:pt>
                <c:pt idx="8290">
                  <c:v>198270090.96213031</c:v>
                </c:pt>
                <c:pt idx="8291">
                  <c:v>198275480.95539501</c:v>
                </c:pt>
                <c:pt idx="8292">
                  <c:v>198279792.82795051</c:v>
                </c:pt>
                <c:pt idx="8293">
                  <c:v>198287877.29659107</c:v>
                </c:pt>
                <c:pt idx="8294">
                  <c:v>198298117.07608938</c:v>
                </c:pt>
                <c:pt idx="8295">
                  <c:v>198308895.1304445</c:v>
                </c:pt>
                <c:pt idx="8296">
                  <c:v>198319672.50705627</c:v>
                </c:pt>
                <c:pt idx="8297">
                  <c:v>198329910.38717961</c:v>
                </c:pt>
                <c:pt idx="8298">
                  <c:v>198339070.07739988</c:v>
                </c:pt>
                <c:pt idx="8299">
                  <c:v>198348768.03945178</c:v>
                </c:pt>
                <c:pt idx="8300">
                  <c:v>198359542.90938026</c:v>
                </c:pt>
                <c:pt idx="8301">
                  <c:v>198373010.544462</c:v>
                </c:pt>
                <c:pt idx="8302">
                  <c:v>198388093.03977653</c:v>
                </c:pt>
                <c:pt idx="8303">
                  <c:v>198399404.0405485</c:v>
                </c:pt>
                <c:pt idx="8304">
                  <c:v>198409098.5901615</c:v>
                </c:pt>
                <c:pt idx="8305">
                  <c:v>198420408.20526648</c:v>
                </c:pt>
                <c:pt idx="8306">
                  <c:v>198432794.07068512</c:v>
                </c:pt>
                <c:pt idx="8307">
                  <c:v>198446255.95318466</c:v>
                </c:pt>
                <c:pt idx="8308">
                  <c:v>198459716.77892134</c:v>
                </c:pt>
                <c:pt idx="8309">
                  <c:v>198471561.43158755</c:v>
                </c:pt>
                <c:pt idx="8310">
                  <c:v>198482328.58777237</c:v>
                </c:pt>
                <c:pt idx="8311">
                  <c:v>198492556.76004058</c:v>
                </c:pt>
                <c:pt idx="8312">
                  <c:v>198502784.32235271</c:v>
                </c:pt>
                <c:pt idx="8313">
                  <c:v>198513549.51856592</c:v>
                </c:pt>
                <c:pt idx="8314">
                  <c:v>198527543.2635836</c:v>
                </c:pt>
                <c:pt idx="8315">
                  <c:v>198543688.47393131</c:v>
                </c:pt>
                <c:pt idx="8316">
                  <c:v>198558755.96600121</c:v>
                </c:pt>
                <c:pt idx="8317">
                  <c:v>198571669.90592369</c:v>
                </c:pt>
                <c:pt idx="8318">
                  <c:v>198583506.83025634</c:v>
                </c:pt>
                <c:pt idx="8319">
                  <c:v>198594804.95075747</c:v>
                </c:pt>
                <c:pt idx="8320">
                  <c:v>198606640.27904558</c:v>
                </c:pt>
                <c:pt idx="8321">
                  <c:v>198619550.61521402</c:v>
                </c:pt>
                <c:pt idx="8322">
                  <c:v>198634073.58234608</c:v>
                </c:pt>
                <c:pt idx="8323">
                  <c:v>198647519.67822936</c:v>
                </c:pt>
                <c:pt idx="8324">
                  <c:v>198656662.4216384</c:v>
                </c:pt>
                <c:pt idx="8325">
                  <c:v>198663653.60264337</c:v>
                </c:pt>
                <c:pt idx="8326">
                  <c:v>198672257.74213797</c:v>
                </c:pt>
                <c:pt idx="8327">
                  <c:v>198683012.30990547</c:v>
                </c:pt>
                <c:pt idx="8328">
                  <c:v>198695379.22973761</c:v>
                </c:pt>
                <c:pt idx="8329">
                  <c:v>198707207.62360808</c:v>
                </c:pt>
                <c:pt idx="8330">
                  <c:v>198717960.00160787</c:v>
                </c:pt>
                <c:pt idx="8331">
                  <c:v>198727636.56592703</c:v>
                </c:pt>
                <c:pt idx="8332">
                  <c:v>198737312.58475861</c:v>
                </c:pt>
                <c:pt idx="8333">
                  <c:v>198748063.07712132</c:v>
                </c:pt>
                <c:pt idx="8334">
                  <c:v>198759350.36953714</c:v>
                </c:pt>
                <c:pt idx="8335">
                  <c:v>198771711.79069403</c:v>
                </c:pt>
                <c:pt idx="8336">
                  <c:v>198784072.32182047</c:v>
                </c:pt>
                <c:pt idx="8337">
                  <c:v>198795894.60587731</c:v>
                </c:pt>
                <c:pt idx="8338">
                  <c:v>198807178.75402442</c:v>
                </c:pt>
                <c:pt idx="8339">
                  <c:v>198820074.01529384</c:v>
                </c:pt>
                <c:pt idx="8340">
                  <c:v>198832431.06529623</c:v>
                </c:pt>
                <c:pt idx="8341">
                  <c:v>198843712.81261861</c:v>
                </c:pt>
                <c:pt idx="8342">
                  <c:v>198857142.49783611</c:v>
                </c:pt>
                <c:pt idx="8343">
                  <c:v>198875942.29287639</c:v>
                </c:pt>
                <c:pt idx="8344">
                  <c:v>198893665.92914918</c:v>
                </c:pt>
                <c:pt idx="8345">
                  <c:v>198904406.63679504</c:v>
                </c:pt>
                <c:pt idx="8346">
                  <c:v>198912998.71932766</c:v>
                </c:pt>
                <c:pt idx="8347">
                  <c:v>198924275.17541912</c:v>
                </c:pt>
                <c:pt idx="8348">
                  <c:v>198937161.64738011</c:v>
                </c:pt>
                <c:pt idx="8349">
                  <c:v>198949510.27590895</c:v>
                </c:pt>
                <c:pt idx="8350">
                  <c:v>198961321.17696145</c:v>
                </c:pt>
                <c:pt idx="8351">
                  <c:v>198970984.03750086</c:v>
                </c:pt>
                <c:pt idx="8352">
                  <c:v>198982793.462336</c:v>
                </c:pt>
                <c:pt idx="8353">
                  <c:v>198996749.00882658</c:v>
                </c:pt>
                <c:pt idx="8354">
                  <c:v>199012313.47349164</c:v>
                </c:pt>
                <c:pt idx="8355">
                  <c:v>199023583.41263184</c:v>
                </c:pt>
                <c:pt idx="8356">
                  <c:v>199031096.29474938</c:v>
                </c:pt>
                <c:pt idx="8357">
                  <c:v>199039682.04353532</c:v>
                </c:pt>
                <c:pt idx="8358">
                  <c:v>199049877.06306958</c:v>
                </c:pt>
                <c:pt idx="8359">
                  <c:v>199060608.00917912</c:v>
                </c:pt>
                <c:pt idx="8360">
                  <c:v>199069728.78654361</c:v>
                </c:pt>
                <c:pt idx="8361">
                  <c:v>199076166.69089603</c:v>
                </c:pt>
                <c:pt idx="8362">
                  <c:v>199084213.73220798</c:v>
                </c:pt>
                <c:pt idx="8363">
                  <c:v>199094406.11033988</c:v>
                </c:pt>
                <c:pt idx="8364">
                  <c:v>199108888.97641411</c:v>
                </c:pt>
                <c:pt idx="8365">
                  <c:v>199124443.28818971</c:v>
                </c:pt>
                <c:pt idx="8366">
                  <c:v>199138923.62363821</c:v>
                </c:pt>
                <c:pt idx="8367">
                  <c:v>199153402.7393752</c:v>
                </c:pt>
                <c:pt idx="8368">
                  <c:v>199164127.22407836</c:v>
                </c:pt>
                <c:pt idx="8369">
                  <c:v>199172170.14857087</c:v>
                </c:pt>
                <c:pt idx="8370">
                  <c:v>199181821.16129732</c:v>
                </c:pt>
                <c:pt idx="8371">
                  <c:v>199193616.1078276</c:v>
                </c:pt>
                <c:pt idx="8372">
                  <c:v>199206482.39942741</c:v>
                </c:pt>
                <c:pt idx="8373">
                  <c:v>199220419.79557848</c:v>
                </c:pt>
                <c:pt idx="8374">
                  <c:v>199233820.07272536</c:v>
                </c:pt>
                <c:pt idx="8375">
                  <c:v>199245611.45284277</c:v>
                </c:pt>
                <c:pt idx="8376">
                  <c:v>199254722.42008898</c:v>
                </c:pt>
                <c:pt idx="8377">
                  <c:v>199264368.80047476</c:v>
                </c:pt>
                <c:pt idx="8378">
                  <c:v>199275622.22708488</c:v>
                </c:pt>
                <c:pt idx="8379">
                  <c:v>199287946.56376368</c:v>
                </c:pt>
                <c:pt idx="8380">
                  <c:v>199301341.58028519</c:v>
                </c:pt>
                <c:pt idx="8381">
                  <c:v>199313664.07418266</c:v>
                </c:pt>
                <c:pt idx="8382">
                  <c:v>199323307.149299</c:v>
                </c:pt>
                <c:pt idx="8383">
                  <c:v>199332414.00165087</c:v>
                </c:pt>
                <c:pt idx="8384">
                  <c:v>199342056.02570888</c:v>
                </c:pt>
                <c:pt idx="8385">
                  <c:v>199352768.75194159</c:v>
                </c:pt>
                <c:pt idx="8386">
                  <c:v>199365087.5624297</c:v>
                </c:pt>
                <c:pt idx="8387">
                  <c:v>199379012.11215684</c:v>
                </c:pt>
                <c:pt idx="8388">
                  <c:v>199393471.02871513</c:v>
                </c:pt>
                <c:pt idx="8389">
                  <c:v>199406857.83106345</c:v>
                </c:pt>
                <c:pt idx="8390">
                  <c:v>199419172.76939261</c:v>
                </c:pt>
                <c:pt idx="8391">
                  <c:v>199428274.54865149</c:v>
                </c:pt>
                <c:pt idx="8392">
                  <c:v>199435234.40795371</c:v>
                </c:pt>
                <c:pt idx="8393">
                  <c:v>199444335.33769351</c:v>
                </c:pt>
                <c:pt idx="8394">
                  <c:v>199456647.59420791</c:v>
                </c:pt>
                <c:pt idx="8395">
                  <c:v>199470564.73656708</c:v>
                </c:pt>
                <c:pt idx="8396">
                  <c:v>199482875.11671621</c:v>
                </c:pt>
                <c:pt idx="8397">
                  <c:v>199494649.43904829</c:v>
                </c:pt>
                <c:pt idx="8398">
                  <c:v>199506422.95593747</c:v>
                </c:pt>
                <c:pt idx="8399">
                  <c:v>199516055.23440272</c:v>
                </c:pt>
                <c:pt idx="8400">
                  <c:v>199525686.97386169</c:v>
                </c:pt>
                <c:pt idx="8401">
                  <c:v>199537458.36799824</c:v>
                </c:pt>
                <c:pt idx="8402">
                  <c:v>199550833.97520375</c:v>
                </c:pt>
                <c:pt idx="8403">
                  <c:v>199562603.64990965</c:v>
                </c:pt>
                <c:pt idx="8404">
                  <c:v>199573302.65596405</c:v>
                </c:pt>
                <c:pt idx="8405">
                  <c:v>199584535.89676365</c:v>
                </c:pt>
                <c:pt idx="8406">
                  <c:v>199596838.12911531</c:v>
                </c:pt>
                <c:pt idx="8407">
                  <c:v>199610743.94205984</c:v>
                </c:pt>
                <c:pt idx="8408">
                  <c:v>199623044.30202231</c:v>
                </c:pt>
                <c:pt idx="8409">
                  <c:v>199635878.52349406</c:v>
                </c:pt>
                <c:pt idx="8410">
                  <c:v>199650315.87934533</c:v>
                </c:pt>
                <c:pt idx="8411">
                  <c:v>199664752.02489373</c:v>
                </c:pt>
                <c:pt idx="8412">
                  <c:v>199674910.0686079</c:v>
                </c:pt>
                <c:pt idx="8413">
                  <c:v>199681325.36647207</c:v>
                </c:pt>
                <c:pt idx="8414">
                  <c:v>199686671.26548481</c:v>
                </c:pt>
                <c:pt idx="8415">
                  <c:v>199692551.5627498</c:v>
                </c:pt>
                <c:pt idx="8416">
                  <c:v>199698431.65925571</c:v>
                </c:pt>
                <c:pt idx="8417">
                  <c:v>199706984.16855785</c:v>
                </c:pt>
                <c:pt idx="8418">
                  <c:v>199720346.61422738</c:v>
                </c:pt>
                <c:pt idx="8419">
                  <c:v>199733173.58688891</c:v>
                </c:pt>
                <c:pt idx="8420">
                  <c:v>199743327.59621838</c:v>
                </c:pt>
                <c:pt idx="8421">
                  <c:v>199750809.11485139</c:v>
                </c:pt>
                <c:pt idx="8422">
                  <c:v>199754549.75232425</c:v>
                </c:pt>
                <c:pt idx="8423">
                  <c:v>199759359.02401412</c:v>
                </c:pt>
                <c:pt idx="8424">
                  <c:v>199768442.83757511</c:v>
                </c:pt>
                <c:pt idx="8425">
                  <c:v>199778060.47107422</c:v>
                </c:pt>
                <c:pt idx="8426">
                  <c:v>199788211.83510458</c:v>
                </c:pt>
                <c:pt idx="8427">
                  <c:v>199795157.16061801</c:v>
                </c:pt>
                <c:pt idx="8428">
                  <c:v>199800499.52819523</c:v>
                </c:pt>
                <c:pt idx="8429">
                  <c:v>199806375.94120988</c:v>
                </c:pt>
                <c:pt idx="8430">
                  <c:v>199814388.90870756</c:v>
                </c:pt>
                <c:pt idx="8431">
                  <c:v>199824003.97784343</c:v>
                </c:pt>
                <c:pt idx="8432">
                  <c:v>199834686.75876728</c:v>
                </c:pt>
                <c:pt idx="8433">
                  <c:v>199844300.69537938</c:v>
                </c:pt>
                <c:pt idx="8434">
                  <c:v>199852845.96655163</c:v>
                </c:pt>
                <c:pt idx="8435">
                  <c:v>199860322.731244</c:v>
                </c:pt>
                <c:pt idx="8436">
                  <c:v>199868333.19060424</c:v>
                </c:pt>
                <c:pt idx="8437">
                  <c:v>199877945.25037622</c:v>
                </c:pt>
                <c:pt idx="8438">
                  <c:v>199889692.59544963</c:v>
                </c:pt>
                <c:pt idx="8439">
                  <c:v>199903574.78921834</c:v>
                </c:pt>
                <c:pt idx="8440">
                  <c:v>199919591.31586048</c:v>
                </c:pt>
                <c:pt idx="8441">
                  <c:v>199936673.97070178</c:v>
                </c:pt>
                <c:pt idx="8442">
                  <c:v>199949484.85095641</c:v>
                </c:pt>
                <c:pt idx="8443">
                  <c:v>199961227.32156864</c:v>
                </c:pt>
                <c:pt idx="8444">
                  <c:v>199974036.3773663</c:v>
                </c:pt>
                <c:pt idx="8445">
                  <c:v>199985777.17587003</c:v>
                </c:pt>
                <c:pt idx="8446">
                  <c:v>199994849.06348839</c:v>
                </c:pt>
                <c:pt idx="8447">
                  <c:v>200006054.85391775</c:v>
                </c:pt>
                <c:pt idx="8448">
                  <c:v>200019927.68074223</c:v>
                </c:pt>
                <c:pt idx="8449">
                  <c:v>200033265.88480347</c:v>
                </c:pt>
                <c:pt idx="8450">
                  <c:v>200044469.17894459</c:v>
                </c:pt>
                <c:pt idx="8451">
                  <c:v>200056205.18266261</c:v>
                </c:pt>
                <c:pt idx="8452">
                  <c:v>200067940.38774511</c:v>
                </c:pt>
                <c:pt idx="8453">
                  <c:v>200078074.69499406</c:v>
                </c:pt>
                <c:pt idx="8454">
                  <c:v>200089808.4120878</c:v>
                </c:pt>
                <c:pt idx="8455">
                  <c:v>200103141.21259388</c:v>
                </c:pt>
                <c:pt idx="8456">
                  <c:v>200115939.73152128</c:v>
                </c:pt>
                <c:pt idx="8457">
                  <c:v>200127670.8730154</c:v>
                </c:pt>
                <c:pt idx="8458">
                  <c:v>200138868.03659838</c:v>
                </c:pt>
                <c:pt idx="8459">
                  <c:v>200149531.32622749</c:v>
                </c:pt>
                <c:pt idx="8460">
                  <c:v>200161260.18356198</c:v>
                </c:pt>
                <c:pt idx="8461">
                  <c:v>200170322.84536254</c:v>
                </c:pt>
                <c:pt idx="8462">
                  <c:v>200181517.24093559</c:v>
                </c:pt>
                <c:pt idx="8463">
                  <c:v>200194309.9465273</c:v>
                </c:pt>
                <c:pt idx="8464">
                  <c:v>200205502.78587741</c:v>
                </c:pt>
                <c:pt idx="8465">
                  <c:v>200215096.07030022</c:v>
                </c:pt>
                <c:pt idx="8466">
                  <c:v>200225221.73635858</c:v>
                </c:pt>
                <c:pt idx="8467">
                  <c:v>200238011.20212188</c:v>
                </c:pt>
                <c:pt idx="8468">
                  <c:v>200250266.88405496</c:v>
                </c:pt>
                <c:pt idx="8469">
                  <c:v>200261988.8958514</c:v>
                </c:pt>
                <c:pt idx="8470">
                  <c:v>200274775.63707161</c:v>
                </c:pt>
                <c:pt idx="8471">
                  <c:v>200288626.87104928</c:v>
                </c:pt>
                <c:pt idx="8472">
                  <c:v>200299813.59471381</c:v>
                </c:pt>
                <c:pt idx="8473">
                  <c:v>200309401.63794163</c:v>
                </c:pt>
                <c:pt idx="8474">
                  <c:v>200318456.52307487</c:v>
                </c:pt>
                <c:pt idx="8475">
                  <c:v>200325913.13064721</c:v>
                </c:pt>
                <c:pt idx="8476">
                  <c:v>200333901.99561352</c:v>
                </c:pt>
                <c:pt idx="8477">
                  <c:v>200344020.69383091</c:v>
                </c:pt>
                <c:pt idx="8478">
                  <c:v>200355203.82815146</c:v>
                </c:pt>
                <c:pt idx="8479">
                  <c:v>200367451.19170821</c:v>
                </c:pt>
                <c:pt idx="8480">
                  <c:v>200378100.36684841</c:v>
                </c:pt>
                <c:pt idx="8481">
                  <c:v>200387684.06287977</c:v>
                </c:pt>
                <c:pt idx="8482">
                  <c:v>200398331.99012828</c:v>
                </c:pt>
                <c:pt idx="8483">
                  <c:v>200411108.63608131</c:v>
                </c:pt>
                <c:pt idx="8484">
                  <c:v>200424416.63701081</c:v>
                </c:pt>
                <c:pt idx="8485">
                  <c:v>200437723.61235586</c:v>
                </c:pt>
                <c:pt idx="8486">
                  <c:v>200449432.90245911</c:v>
                </c:pt>
                <c:pt idx="8487">
                  <c:v>200458480.44649416</c:v>
                </c:pt>
                <c:pt idx="8488">
                  <c:v>200468059.68237361</c:v>
                </c:pt>
                <c:pt idx="8489">
                  <c:v>200478702.65465337</c:v>
                </c:pt>
                <c:pt idx="8490">
                  <c:v>200490409.16667271</c:v>
                </c:pt>
                <c:pt idx="8491">
                  <c:v>200502114.88526857</c:v>
                </c:pt>
                <c:pt idx="8492">
                  <c:v>200514351.83379436</c:v>
                </c:pt>
                <c:pt idx="8493">
                  <c:v>200524459.96350548</c:v>
                </c:pt>
                <c:pt idx="8494">
                  <c:v>200531907.68059212</c:v>
                </c:pt>
                <c:pt idx="8495">
                  <c:v>200541482.84502628</c:v>
                </c:pt>
                <c:pt idx="8496">
                  <c:v>200554780.80408663</c:v>
                </c:pt>
                <c:pt idx="8497">
                  <c:v>200568609.59570631</c:v>
                </c:pt>
                <c:pt idx="8498">
                  <c:v>200580841.83485609</c:v>
                </c:pt>
                <c:pt idx="8499">
                  <c:v>200594668.5406526</c:v>
                </c:pt>
                <c:pt idx="8500">
                  <c:v>200608494.14001793</c:v>
                </c:pt>
                <c:pt idx="8501">
                  <c:v>200619660.16270456</c:v>
                </c:pt>
                <c:pt idx="8502">
                  <c:v>200629230.46501163</c:v>
                </c:pt>
                <c:pt idx="8503">
                  <c:v>200637205.31205007</c:v>
                </c:pt>
                <c:pt idx="8504">
                  <c:v>200646243.02712354</c:v>
                </c:pt>
                <c:pt idx="8505">
                  <c:v>200660596.07374251</c:v>
                </c:pt>
                <c:pt idx="8506">
                  <c:v>200676542.50531262</c:v>
                </c:pt>
                <c:pt idx="8507">
                  <c:v>200690361.55592063</c:v>
                </c:pt>
                <c:pt idx="8508">
                  <c:v>200703116.6220046</c:v>
                </c:pt>
                <c:pt idx="8509">
                  <c:v>200714807.93907472</c:v>
                </c:pt>
                <c:pt idx="8510">
                  <c:v>200725435.7229493</c:v>
                </c:pt>
                <c:pt idx="8511">
                  <c:v>200736062.85341841</c:v>
                </c:pt>
                <c:pt idx="8512">
                  <c:v>200746158.0222421</c:v>
                </c:pt>
                <c:pt idx="8513">
                  <c:v>200755721.32259893</c:v>
                </c:pt>
                <c:pt idx="8514">
                  <c:v>200764221.58991176</c:v>
                </c:pt>
                <c:pt idx="8515">
                  <c:v>200775377.55651811</c:v>
                </c:pt>
                <c:pt idx="8516">
                  <c:v>200789719.88444999</c:v>
                </c:pt>
                <c:pt idx="8517">
                  <c:v>200805123.28191936</c:v>
                </c:pt>
                <c:pt idx="8518">
                  <c:v>200817338.79388103</c:v>
                </c:pt>
                <c:pt idx="8519">
                  <c:v>200827429.21810123</c:v>
                </c:pt>
                <c:pt idx="8520">
                  <c:v>200836988.02423534</c:v>
                </c:pt>
                <c:pt idx="8521">
                  <c:v>200847608.3002483</c:v>
                </c:pt>
                <c:pt idx="8522">
                  <c:v>200859289.85056931</c:v>
                </c:pt>
                <c:pt idx="8523">
                  <c:v>200872032.46012908</c:v>
                </c:pt>
                <c:pt idx="8524">
                  <c:v>200883712.36081743</c:v>
                </c:pt>
                <c:pt idx="8525">
                  <c:v>200891675.47723761</c:v>
                </c:pt>
                <c:pt idx="8526">
                  <c:v>200900699.89931044</c:v>
                </c:pt>
                <c:pt idx="8527">
                  <c:v>200912377.86424601</c:v>
                </c:pt>
                <c:pt idx="8528">
                  <c:v>200923524.27713108</c:v>
                </c:pt>
                <c:pt idx="8529">
                  <c:v>200933077.77365598</c:v>
                </c:pt>
                <c:pt idx="8530">
                  <c:v>200942100.035918</c:v>
                </c:pt>
                <c:pt idx="8531">
                  <c:v>200951121.8276304</c:v>
                </c:pt>
                <c:pt idx="8532">
                  <c:v>200961735.09788543</c:v>
                </c:pt>
                <c:pt idx="8533">
                  <c:v>200971817.10155621</c:v>
                </c:pt>
                <c:pt idx="8534">
                  <c:v>200981367.93150535</c:v>
                </c:pt>
                <c:pt idx="8535">
                  <c:v>200993040.45213234</c:v>
                </c:pt>
                <c:pt idx="8536">
                  <c:v>201005242.69993293</c:v>
                </c:pt>
                <c:pt idx="8537">
                  <c:v>201016913.61002368</c:v>
                </c:pt>
                <c:pt idx="8538">
                  <c:v>201026992.39889899</c:v>
                </c:pt>
                <c:pt idx="8539">
                  <c:v>201036009.76503327</c:v>
                </c:pt>
                <c:pt idx="8540">
                  <c:v>201049800.12202731</c:v>
                </c:pt>
                <c:pt idx="8541">
                  <c:v>201066771.36059561</c:v>
                </c:pt>
                <c:pt idx="8542">
                  <c:v>201084271.2073985</c:v>
                </c:pt>
                <c:pt idx="8543">
                  <c:v>201100708.84569034</c:v>
                </c:pt>
                <c:pt idx="8544">
                  <c:v>201113433.68713316</c:v>
                </c:pt>
                <c:pt idx="8545">
                  <c:v>201122976.70432842</c:v>
                </c:pt>
                <c:pt idx="8546">
                  <c:v>201133579.43973476</c:v>
                </c:pt>
                <c:pt idx="8547">
                  <c:v>201145241.69861838</c:v>
                </c:pt>
                <c:pt idx="8548">
                  <c:v>201156373.12193221</c:v>
                </c:pt>
                <c:pt idx="8549">
                  <c:v>201168563.85958317</c:v>
                </c:pt>
                <c:pt idx="8550">
                  <c:v>201181283.71412322</c:v>
                </c:pt>
                <c:pt idx="8551">
                  <c:v>201191882.87906098</c:v>
                </c:pt>
                <c:pt idx="8552">
                  <c:v>201201421.57274359</c:v>
                </c:pt>
                <c:pt idx="8553">
                  <c:v>201210959.74094075</c:v>
                </c:pt>
                <c:pt idx="8554">
                  <c:v>201219437.67158422</c:v>
                </c:pt>
                <c:pt idx="8555">
                  <c:v>201227385.35457945</c:v>
                </c:pt>
                <c:pt idx="8556">
                  <c:v>201234802.86292917</c:v>
                </c:pt>
                <c:pt idx="8557">
                  <c:v>201244339.19252008</c:v>
                </c:pt>
                <c:pt idx="8558">
                  <c:v>201254934.49837801</c:v>
                </c:pt>
                <c:pt idx="8559">
                  <c:v>201264999.43852183</c:v>
                </c:pt>
                <c:pt idx="8560">
                  <c:v>201272945.03071207</c:v>
                </c:pt>
                <c:pt idx="8561">
                  <c:v>201280360.58786941</c:v>
                </c:pt>
                <c:pt idx="8562">
                  <c:v>201287775.82751745</c:v>
                </c:pt>
                <c:pt idx="8563">
                  <c:v>201298898.09173518</c:v>
                </c:pt>
                <c:pt idx="8564">
                  <c:v>201313726.66640511</c:v>
                </c:pt>
                <c:pt idx="8565">
                  <c:v>201327494.92053011</c:v>
                </c:pt>
                <c:pt idx="8566">
                  <c:v>201339673.61774588</c:v>
                </c:pt>
                <c:pt idx="8567">
                  <c:v>201351322.00522429</c:v>
                </c:pt>
                <c:pt idx="8568">
                  <c:v>201361910.76872897</c:v>
                </c:pt>
                <c:pt idx="8569">
                  <c:v>201370381.31355369</c:v>
                </c:pt>
                <c:pt idx="8570">
                  <c:v>201377792.70054361</c:v>
                </c:pt>
                <c:pt idx="8571">
                  <c:v>201385203.77048758</c:v>
                </c:pt>
                <c:pt idx="8572">
                  <c:v>201395261.14407751</c:v>
                </c:pt>
                <c:pt idx="8573">
                  <c:v>201407964.36048579</c:v>
                </c:pt>
                <c:pt idx="8574">
                  <c:v>201421725.12731501</c:v>
                </c:pt>
                <c:pt idx="8575">
                  <c:v>201432309.58895954</c:v>
                </c:pt>
                <c:pt idx="8576">
                  <c:v>201439189.14233455</c:v>
                </c:pt>
                <c:pt idx="8577">
                  <c:v>201446068.42259011</c:v>
                </c:pt>
                <c:pt idx="8578">
                  <c:v>201457709.6593675</c:v>
                </c:pt>
                <c:pt idx="8579">
                  <c:v>201473582.81297991</c:v>
                </c:pt>
                <c:pt idx="8580">
                  <c:v>201486809.33048531</c:v>
                </c:pt>
                <c:pt idx="8581">
                  <c:v>201498976.83513963</c:v>
                </c:pt>
                <c:pt idx="8582">
                  <c:v>201513259.3376871</c:v>
                </c:pt>
                <c:pt idx="8583">
                  <c:v>201528069.57880408</c:v>
                </c:pt>
                <c:pt idx="8584">
                  <c:v>201541820.81256405</c:v>
                </c:pt>
                <c:pt idx="8585">
                  <c:v>201555042.12404093</c:v>
                </c:pt>
                <c:pt idx="8586">
                  <c:v>201568791.21837023</c:v>
                </c:pt>
                <c:pt idx="8587">
                  <c:v>201583067.96995404</c:v>
                </c:pt>
                <c:pt idx="8588">
                  <c:v>201597343.54594538</c:v>
                </c:pt>
                <c:pt idx="8589">
                  <c:v>201607917.28890139</c:v>
                </c:pt>
                <c:pt idx="8590">
                  <c:v>201613203.91857156</c:v>
                </c:pt>
                <c:pt idx="8591">
                  <c:v>201616375.81900269</c:v>
                </c:pt>
                <c:pt idx="8592">
                  <c:v>201621662.19077793</c:v>
                </c:pt>
                <c:pt idx="8593">
                  <c:v>201632234.45083845</c:v>
                </c:pt>
                <c:pt idx="8594">
                  <c:v>201647563.08303797</c:v>
                </c:pt>
                <c:pt idx="8595">
                  <c:v>201663418.86298457</c:v>
                </c:pt>
                <c:pt idx="8596">
                  <c:v>201675045.5136233</c:v>
                </c:pt>
                <c:pt idx="8597">
                  <c:v>201683500.76997659</c:v>
                </c:pt>
                <c:pt idx="8598">
                  <c:v>201689841.94172758</c:v>
                </c:pt>
                <c:pt idx="8599">
                  <c:v>201694597.66839188</c:v>
                </c:pt>
                <c:pt idx="8600">
                  <c:v>201699353.26465291</c:v>
                </c:pt>
                <c:pt idx="8601">
                  <c:v>201708335.70183113</c:v>
                </c:pt>
                <c:pt idx="8602">
                  <c:v>201719959.34179428</c:v>
                </c:pt>
                <c:pt idx="8603">
                  <c:v>201730525.61130351</c:v>
                </c:pt>
                <c:pt idx="8604">
                  <c:v>201740034.70356351</c:v>
                </c:pt>
                <c:pt idx="8605">
                  <c:v>201749543.27456528</c:v>
                </c:pt>
                <c:pt idx="8606">
                  <c:v>201759579.53409341</c:v>
                </c:pt>
                <c:pt idx="8607">
                  <c:v>201771199.74081749</c:v>
                </c:pt>
                <c:pt idx="8608">
                  <c:v>201784403.57645211</c:v>
                </c:pt>
                <c:pt idx="8609">
                  <c:v>201796022.12059531</c:v>
                </c:pt>
                <c:pt idx="8610">
                  <c:v>201807111.82331967</c:v>
                </c:pt>
                <c:pt idx="8611">
                  <c:v>201819256.87496623</c:v>
                </c:pt>
                <c:pt idx="8612">
                  <c:v>201834041.00791004</c:v>
                </c:pt>
                <c:pt idx="8613">
                  <c:v>201846712.11935866</c:v>
                </c:pt>
                <c:pt idx="8614">
                  <c:v>201857798.58291551</c:v>
                </c:pt>
                <c:pt idx="8615">
                  <c:v>201869412.21367815</c:v>
                </c:pt>
                <c:pt idx="8616">
                  <c:v>201881552.90579668</c:v>
                </c:pt>
                <c:pt idx="8617">
                  <c:v>201894748.34702832</c:v>
                </c:pt>
                <c:pt idx="8618">
                  <c:v>201906887.26694238</c:v>
                </c:pt>
                <c:pt idx="8619">
                  <c:v>201917442.15940338</c:v>
                </c:pt>
                <c:pt idx="8620">
                  <c:v>201926941.01385784</c:v>
                </c:pt>
                <c:pt idx="8621">
                  <c:v>201940660.66374758</c:v>
                </c:pt>
                <c:pt idx="8622">
                  <c:v>201958600.10833058</c:v>
                </c:pt>
                <c:pt idx="8623">
                  <c:v>201976537.69919115</c:v>
                </c:pt>
                <c:pt idx="8624">
                  <c:v>201989725.92189461</c:v>
                </c:pt>
                <c:pt idx="8625">
                  <c:v>202002385.67322928</c:v>
                </c:pt>
                <c:pt idx="8626">
                  <c:v>202015571.93266439</c:v>
                </c:pt>
                <c:pt idx="8627">
                  <c:v>202026647.6167191</c:v>
                </c:pt>
                <c:pt idx="8628">
                  <c:v>202035085.75896254</c:v>
                </c:pt>
                <c:pt idx="8629">
                  <c:v>202042996.14491218</c:v>
                </c:pt>
                <c:pt idx="8630">
                  <c:v>202052488.132397</c:v>
                </c:pt>
                <c:pt idx="8631">
                  <c:v>202065670.58765677</c:v>
                </c:pt>
                <c:pt idx="8632">
                  <c:v>202078324.80331561</c:v>
                </c:pt>
                <c:pt idx="8633">
                  <c:v>202088869.27871689</c:v>
                </c:pt>
                <c:pt idx="8634">
                  <c:v>202094668.46730545</c:v>
                </c:pt>
                <c:pt idx="8635">
                  <c:v>202097831.57946408</c:v>
                </c:pt>
                <c:pt idx="8636">
                  <c:v>202100994.63401484</c:v>
                </c:pt>
                <c:pt idx="8637">
                  <c:v>202109956.30908668</c:v>
                </c:pt>
                <c:pt idx="8638">
                  <c:v>202124188.60739082</c:v>
                </c:pt>
                <c:pt idx="8639">
                  <c:v>202138946.79616565</c:v>
                </c:pt>
                <c:pt idx="8640">
                  <c:v>202152649.70592225</c:v>
                </c:pt>
                <c:pt idx="8641">
                  <c:v>202165824.56137398</c:v>
                </c:pt>
                <c:pt idx="8642">
                  <c:v>202180579.21332455</c:v>
                </c:pt>
                <c:pt idx="8643">
                  <c:v>202195332.61224598</c:v>
                </c:pt>
                <c:pt idx="8644">
                  <c:v>202209557.91761911</c:v>
                </c:pt>
                <c:pt idx="8645">
                  <c:v>202224835.65210423</c:v>
                </c:pt>
                <c:pt idx="8646">
                  <c:v>202239058.54224208</c:v>
                </c:pt>
                <c:pt idx="8647">
                  <c:v>202249593.26588228</c:v>
                </c:pt>
                <c:pt idx="8648">
                  <c:v>202256440.49377045</c:v>
                </c:pt>
                <c:pt idx="8649">
                  <c:v>202266447.49537331</c:v>
                </c:pt>
                <c:pt idx="8650">
                  <c:v>202278560.46319795</c:v>
                </c:pt>
                <c:pt idx="8651">
                  <c:v>202289619.39215648</c:v>
                </c:pt>
                <c:pt idx="8652">
                  <c:v>202296991.62052092</c:v>
                </c:pt>
                <c:pt idx="8653">
                  <c:v>202304363.53617212</c:v>
                </c:pt>
                <c:pt idx="8654">
                  <c:v>202312261.67025068</c:v>
                </c:pt>
                <c:pt idx="8655">
                  <c:v>202320685.95101446</c:v>
                </c:pt>
                <c:pt idx="8656">
                  <c:v>202330162.77883402</c:v>
                </c:pt>
                <c:pt idx="8657">
                  <c:v>202343324.18256763</c:v>
                </c:pt>
                <c:pt idx="8658">
                  <c:v>202358590.16251954</c:v>
                </c:pt>
                <c:pt idx="8659">
                  <c:v>202373328.45734853</c:v>
                </c:pt>
                <c:pt idx="8660">
                  <c:v>202385960.28703567</c:v>
                </c:pt>
                <c:pt idx="8661">
                  <c:v>202397538.65800652</c:v>
                </c:pt>
                <c:pt idx="8662">
                  <c:v>202407011.29710415</c:v>
                </c:pt>
                <c:pt idx="8663">
                  <c:v>202415430.98748791</c:v>
                </c:pt>
                <c:pt idx="8664">
                  <c:v>202427007.39604601</c:v>
                </c:pt>
                <c:pt idx="8665">
                  <c:v>202441739.89228979</c:v>
                </c:pt>
                <c:pt idx="8666">
                  <c:v>202458049.41437468</c:v>
                </c:pt>
                <c:pt idx="8667">
                  <c:v>202473305.32449293</c:v>
                </c:pt>
                <c:pt idx="8668">
                  <c:v>202486981.89923871</c:v>
                </c:pt>
                <c:pt idx="8669">
                  <c:v>202499605.47519538</c:v>
                </c:pt>
                <c:pt idx="8670">
                  <c:v>202510650.35256734</c:v>
                </c:pt>
                <c:pt idx="8671">
                  <c:v>202521694.52857608</c:v>
                </c:pt>
                <c:pt idx="8672">
                  <c:v>202534841.44284254</c:v>
                </c:pt>
                <c:pt idx="8673">
                  <c:v>202548513.17963234</c:v>
                </c:pt>
                <c:pt idx="8674">
                  <c:v>202562183.84192398</c:v>
                </c:pt>
                <c:pt idx="8675">
                  <c:v>202572699.00496486</c:v>
                </c:pt>
                <c:pt idx="8676">
                  <c:v>202579007.79771012</c:v>
                </c:pt>
                <c:pt idx="8677">
                  <c:v>202584264.95023242</c:v>
                </c:pt>
                <c:pt idx="8678">
                  <c:v>202592676.06383401</c:v>
                </c:pt>
                <c:pt idx="8679">
                  <c:v>202604766.3272312</c:v>
                </c:pt>
                <c:pt idx="8680">
                  <c:v>202617906.96498838</c:v>
                </c:pt>
                <c:pt idx="8681">
                  <c:v>202628944.33376503</c:v>
                </c:pt>
                <c:pt idx="8682">
                  <c:v>202639455.46263963</c:v>
                </c:pt>
                <c:pt idx="8683">
                  <c:v>202651016.97105432</c:v>
                </c:pt>
                <c:pt idx="8684">
                  <c:v>202663628.64963311</c:v>
                </c:pt>
                <c:pt idx="8685">
                  <c:v>202676764.84292695</c:v>
                </c:pt>
                <c:pt idx="8686">
                  <c:v>202689374.65565035</c:v>
                </c:pt>
                <c:pt idx="8687">
                  <c:v>202700407.49231741</c:v>
                </c:pt>
                <c:pt idx="8688">
                  <c:v>202708287.66173798</c:v>
                </c:pt>
                <c:pt idx="8689">
                  <c:v>202715116.85330141</c:v>
                </c:pt>
                <c:pt idx="8690">
                  <c:v>202722996.35675749</c:v>
                </c:pt>
                <c:pt idx="8691">
                  <c:v>202733501.80649513</c:v>
                </c:pt>
                <c:pt idx="8692">
                  <c:v>202745057.06888756</c:v>
                </c:pt>
                <c:pt idx="8693">
                  <c:v>202757661.93485132</c:v>
                </c:pt>
                <c:pt idx="8694">
                  <c:v>202770265.88811731</c:v>
                </c:pt>
                <c:pt idx="8695">
                  <c:v>202784969.34694171</c:v>
                </c:pt>
                <c:pt idx="8696">
                  <c:v>202800721.67483991</c:v>
                </c:pt>
                <c:pt idx="8697">
                  <c:v>202815947.57043013</c:v>
                </c:pt>
                <c:pt idx="8698">
                  <c:v>202827497.36167011</c:v>
                </c:pt>
                <c:pt idx="8699">
                  <c:v>202835896.72863665</c:v>
                </c:pt>
                <c:pt idx="8700">
                  <c:v>202844820.61209288</c:v>
                </c:pt>
                <c:pt idx="8701">
                  <c:v>202855843.60142758</c:v>
                </c:pt>
                <c:pt idx="8702">
                  <c:v>202867915.59866738</c:v>
                </c:pt>
                <c:pt idx="8703">
                  <c:v>202876837.84136707</c:v>
                </c:pt>
                <c:pt idx="8704">
                  <c:v>202884185.22741061</c:v>
                </c:pt>
                <c:pt idx="8705">
                  <c:v>202892057.08275461</c:v>
                </c:pt>
                <c:pt idx="8706">
                  <c:v>202901502.83950338</c:v>
                </c:pt>
                <c:pt idx="8707">
                  <c:v>202912522.24156657</c:v>
                </c:pt>
                <c:pt idx="8708">
                  <c:v>202923540.94645697</c:v>
                </c:pt>
                <c:pt idx="8709">
                  <c:v>202935608.25201711</c:v>
                </c:pt>
                <c:pt idx="8710">
                  <c:v>202946625.49653465</c:v>
                </c:pt>
                <c:pt idx="8711">
                  <c:v>202956068.29436228</c:v>
                </c:pt>
                <c:pt idx="8712">
                  <c:v>202965510.58031341</c:v>
                </c:pt>
                <c:pt idx="8713">
                  <c:v>202973903.29371539</c:v>
                </c:pt>
                <c:pt idx="8714">
                  <c:v>202981246.58625665</c:v>
                </c:pt>
                <c:pt idx="8715">
                  <c:v>202988065.08073848</c:v>
                </c:pt>
                <c:pt idx="8716">
                  <c:v>202995407.77634397</c:v>
                </c:pt>
                <c:pt idx="8717">
                  <c:v>203004847.93024975</c:v>
                </c:pt>
                <c:pt idx="8718">
                  <c:v>203015860.79665881</c:v>
                </c:pt>
                <c:pt idx="8719">
                  <c:v>203025299.84239408</c:v>
                </c:pt>
                <c:pt idx="8720">
                  <c:v>203032640.96888131</c:v>
                </c:pt>
                <c:pt idx="8721">
                  <c:v>203044700.71951568</c:v>
                </c:pt>
                <c:pt idx="8722">
                  <c:v>203061478.11459062</c:v>
                </c:pt>
                <c:pt idx="8723">
                  <c:v>203076681.23366582</c:v>
                </c:pt>
                <c:pt idx="8724">
                  <c:v>203090310.48869801</c:v>
                </c:pt>
                <c:pt idx="8725">
                  <c:v>203105511.0926621</c:v>
                </c:pt>
                <c:pt idx="8726">
                  <c:v>203119662.18738028</c:v>
                </c:pt>
                <c:pt idx="8727">
                  <c:v>203131191.85951471</c:v>
                </c:pt>
                <c:pt idx="8728">
                  <c:v>203141148.68987027</c:v>
                </c:pt>
                <c:pt idx="8729">
                  <c:v>203152152.94591668</c:v>
                </c:pt>
                <c:pt idx="8730">
                  <c:v>203163156.50727278</c:v>
                </c:pt>
                <c:pt idx="8731">
                  <c:v>203175207.22990531</c:v>
                </c:pt>
                <c:pt idx="8732">
                  <c:v>203187257.11951008</c:v>
                </c:pt>
                <c:pt idx="8733">
                  <c:v>203199306.1762366</c:v>
                </c:pt>
                <c:pt idx="8734">
                  <c:v>203212925.84632775</c:v>
                </c:pt>
                <c:pt idx="8735">
                  <c:v>203223925.57239404</c:v>
                </c:pt>
                <c:pt idx="8736">
                  <c:v>203230734.57885739</c:v>
                </c:pt>
                <c:pt idx="8737">
                  <c:v>203237543.31941247</c:v>
                </c:pt>
                <c:pt idx="8738">
                  <c:v>203245922.94279391</c:v>
                </c:pt>
                <c:pt idx="8739">
                  <c:v>203255349.5377422</c:v>
                </c:pt>
                <c:pt idx="8740">
                  <c:v>203264775.62308848</c:v>
                </c:pt>
                <c:pt idx="8741">
                  <c:v>203274201.19890469</c:v>
                </c:pt>
                <c:pt idx="8742">
                  <c:v>203285197.06012866</c:v>
                </c:pt>
                <c:pt idx="8743">
                  <c:v>203296192.22803605</c:v>
                </c:pt>
                <c:pt idx="8744">
                  <c:v>203307186.70273966</c:v>
                </c:pt>
                <c:pt idx="8745">
                  <c:v>203318180.48435271</c:v>
                </c:pt>
                <c:pt idx="8746">
                  <c:v>203331790.87291834</c:v>
                </c:pt>
                <c:pt idx="8747">
                  <c:v>203345400.19944802</c:v>
                </c:pt>
                <c:pt idx="8748">
                  <c:v>203359531.83775175</c:v>
                </c:pt>
                <c:pt idx="8749">
                  <c:v>203373139.00002804</c:v>
                </c:pt>
                <c:pt idx="8750">
                  <c:v>203385698.51545331</c:v>
                </c:pt>
                <c:pt idx="8751">
                  <c:v>203397210.6102702</c:v>
                </c:pt>
                <c:pt idx="8752">
                  <c:v>203405059.33027431</c:v>
                </c:pt>
                <c:pt idx="8753">
                  <c:v>203411338.05204114</c:v>
                </c:pt>
                <c:pt idx="8754">
                  <c:v>203420232.5210743</c:v>
                </c:pt>
                <c:pt idx="8755">
                  <c:v>203431219.18032798</c:v>
                </c:pt>
                <c:pt idx="8756">
                  <c:v>203441158.89495793</c:v>
                </c:pt>
                <c:pt idx="8757">
                  <c:v>203449528.7417765</c:v>
                </c:pt>
                <c:pt idx="8758">
                  <c:v>203457375.10853598</c:v>
                </c:pt>
                <c:pt idx="8759">
                  <c:v>203466267.23100072</c:v>
                </c:pt>
                <c:pt idx="8760">
                  <c:v>203476204.94929409</c:v>
                </c:pt>
                <c:pt idx="8761">
                  <c:v>203485619.10774028</c:v>
                </c:pt>
                <c:pt idx="8762">
                  <c:v>203494509.79106024</c:v>
                </c:pt>
                <c:pt idx="8763">
                  <c:v>203504968.83861238</c:v>
                </c:pt>
                <c:pt idx="8764">
                  <c:v>203514381.44548538</c:v>
                </c:pt>
                <c:pt idx="8765">
                  <c:v>203524839.30218536</c:v>
                </c:pt>
                <c:pt idx="8766">
                  <c:v>203535296.53226215</c:v>
                </c:pt>
                <c:pt idx="8767">
                  <c:v>203546275.94954592</c:v>
                </c:pt>
                <c:pt idx="8768">
                  <c:v>203558823.00934795</c:v>
                </c:pt>
                <c:pt idx="8769">
                  <c:v>203572414.63972324</c:v>
                </c:pt>
                <c:pt idx="8770">
                  <c:v>203584437.12291691</c:v>
                </c:pt>
                <c:pt idx="8771">
                  <c:v>203594890.78309938</c:v>
                </c:pt>
                <c:pt idx="8772">
                  <c:v>203607434.3490445</c:v>
                </c:pt>
                <c:pt idx="8773">
                  <c:v>203622589.95548686</c:v>
                </c:pt>
                <c:pt idx="8774">
                  <c:v>203637221.70650753</c:v>
                </c:pt>
                <c:pt idx="8775">
                  <c:v>203648717.22212598</c:v>
                </c:pt>
                <c:pt idx="8776">
                  <c:v>203659689.50830451</c:v>
                </c:pt>
                <c:pt idx="8777">
                  <c:v>203673273.28833365</c:v>
                </c:pt>
                <c:pt idx="8778">
                  <c:v>203685288.82830995</c:v>
                </c:pt>
                <c:pt idx="8779">
                  <c:v>203693646.97720361</c:v>
                </c:pt>
                <c:pt idx="8780">
                  <c:v>203700960.02933019</c:v>
                </c:pt>
                <c:pt idx="8781">
                  <c:v>203708272.77521324</c:v>
                </c:pt>
                <c:pt idx="8782">
                  <c:v>203715062.90792096</c:v>
                </c:pt>
                <c:pt idx="8783">
                  <c:v>203723419.63191688</c:v>
                </c:pt>
                <c:pt idx="8784">
                  <c:v>203733342.72231904</c:v>
                </c:pt>
                <c:pt idx="8785">
                  <c:v>203744831.91214034</c:v>
                </c:pt>
                <c:pt idx="8786">
                  <c:v>203757886.89232066</c:v>
                </c:pt>
                <c:pt idx="8787">
                  <c:v>203767285.87387541</c:v>
                </c:pt>
                <c:pt idx="8788">
                  <c:v>203773551.58060697</c:v>
                </c:pt>
                <c:pt idx="8789">
                  <c:v>203779817.06258565</c:v>
                </c:pt>
                <c:pt idx="8790">
                  <c:v>203788170.68897766</c:v>
                </c:pt>
                <c:pt idx="8791">
                  <c:v>203801744.4798834</c:v>
                </c:pt>
                <c:pt idx="8792">
                  <c:v>203816883.23323658</c:v>
                </c:pt>
                <c:pt idx="8793">
                  <c:v>203829410.86466798</c:v>
                </c:pt>
                <c:pt idx="8794">
                  <c:v>203837240.17815033</c:v>
                </c:pt>
                <c:pt idx="8795">
                  <c:v>203841937.59783211</c:v>
                </c:pt>
                <c:pt idx="8796">
                  <c:v>203847678.71704242</c:v>
                </c:pt>
                <c:pt idx="8797">
                  <c:v>203858116.63230708</c:v>
                </c:pt>
                <c:pt idx="8798">
                  <c:v>203870641.30757219</c:v>
                </c:pt>
                <c:pt idx="8799">
                  <c:v>203883686.88970467</c:v>
                </c:pt>
                <c:pt idx="8800">
                  <c:v>203895687.96511561</c:v>
                </c:pt>
                <c:pt idx="8801">
                  <c:v>203906644.74897042</c:v>
                </c:pt>
                <c:pt idx="8802">
                  <c:v>203918644.24785504</c:v>
                </c:pt>
                <c:pt idx="8803">
                  <c:v>203932729.56485701</c:v>
                </c:pt>
                <c:pt idx="8804">
                  <c:v>203945248.89368165</c:v>
                </c:pt>
                <c:pt idx="8805">
                  <c:v>203954637.80181491</c:v>
                </c:pt>
                <c:pt idx="8806">
                  <c:v>203962983.07453659</c:v>
                </c:pt>
                <c:pt idx="8807">
                  <c:v>203973935.64032805</c:v>
                </c:pt>
                <c:pt idx="8808">
                  <c:v>203985409.02081358</c:v>
                </c:pt>
                <c:pt idx="8809">
                  <c:v>203996360.18151858</c:v>
                </c:pt>
                <c:pt idx="8810">
                  <c:v>204006267.783393</c:v>
                </c:pt>
                <c:pt idx="8811">
                  <c:v>204015653.41458508</c:v>
                </c:pt>
                <c:pt idx="8812">
                  <c:v>204027124.05732113</c:v>
                </c:pt>
                <c:pt idx="8813">
                  <c:v>204042243.30017099</c:v>
                </c:pt>
                <c:pt idx="8814">
                  <c:v>204056839.9492628</c:v>
                </c:pt>
                <c:pt idx="8815">
                  <c:v>204067265.381134</c:v>
                </c:pt>
                <c:pt idx="8816">
                  <c:v>204077168.96565261</c:v>
                </c:pt>
                <c:pt idx="8817">
                  <c:v>204088114.38017061</c:v>
                </c:pt>
                <c:pt idx="8818">
                  <c:v>204098016.78391668</c:v>
                </c:pt>
                <c:pt idx="8819">
                  <c:v>204106355.21530366</c:v>
                </c:pt>
                <c:pt idx="8820">
                  <c:v>204115735.47536728</c:v>
                </c:pt>
                <c:pt idx="8821">
                  <c:v>204125115.23229602</c:v>
                </c:pt>
                <c:pt idx="8822">
                  <c:v>204133452.37168178</c:v>
                </c:pt>
                <c:pt idx="8823">
                  <c:v>204141789.11363298</c:v>
                </c:pt>
                <c:pt idx="8824">
                  <c:v>204150125.45819852</c:v>
                </c:pt>
                <c:pt idx="8825">
                  <c:v>204159503.37089637</c:v>
                </c:pt>
                <c:pt idx="8826">
                  <c:v>204169401.73325959</c:v>
                </c:pt>
                <c:pt idx="8827">
                  <c:v>204180341.37681296</c:v>
                </c:pt>
                <c:pt idx="8828">
                  <c:v>204191280.33619791</c:v>
                </c:pt>
                <c:pt idx="8829">
                  <c:v>204201176.90048748</c:v>
                </c:pt>
                <c:pt idx="8830">
                  <c:v>204211072.90489444</c:v>
                </c:pt>
                <c:pt idx="8831">
                  <c:v>204220447.55058119</c:v>
                </c:pt>
                <c:pt idx="8832">
                  <c:v>204229821.69391268</c:v>
                </c:pt>
                <c:pt idx="8833">
                  <c:v>204240236.81962761</c:v>
                </c:pt>
                <c:pt idx="8834">
                  <c:v>204254816.95403337</c:v>
                </c:pt>
                <c:pt idx="8835">
                  <c:v>204270437.17838606</c:v>
                </c:pt>
                <c:pt idx="8836">
                  <c:v>204282932.35388571</c:v>
                </c:pt>
                <c:pt idx="8837">
                  <c:v>204293344.3185479</c:v>
                </c:pt>
                <c:pt idx="8838">
                  <c:v>204302714.55704945</c:v>
                </c:pt>
                <c:pt idx="8839">
                  <c:v>204312084.29380658</c:v>
                </c:pt>
                <c:pt idx="8840">
                  <c:v>204321453.52888963</c:v>
                </c:pt>
                <c:pt idx="8841">
                  <c:v>204332904.13502812</c:v>
                </c:pt>
                <c:pt idx="8842">
                  <c:v>204346435.70367566</c:v>
                </c:pt>
                <c:pt idx="8843">
                  <c:v>204360486.60997272</c:v>
                </c:pt>
                <c:pt idx="8844">
                  <c:v>204374016.04626191</c:v>
                </c:pt>
                <c:pt idx="8845">
                  <c:v>204384942.90444601</c:v>
                </c:pt>
                <c:pt idx="8846">
                  <c:v>204392227.09761789</c:v>
                </c:pt>
                <c:pt idx="8847">
                  <c:v>204398470.45050341</c:v>
                </c:pt>
                <c:pt idx="8848">
                  <c:v>204408875.54380804</c:v>
                </c:pt>
                <c:pt idx="8849">
                  <c:v>204422921.43874764</c:v>
                </c:pt>
                <c:pt idx="8850">
                  <c:v>204436966.20676968</c:v>
                </c:pt>
                <c:pt idx="8851">
                  <c:v>204449449.49914634</c:v>
                </c:pt>
                <c:pt idx="8852">
                  <c:v>204461411.81913966</c:v>
                </c:pt>
                <c:pt idx="8853">
                  <c:v>204473373.32184878</c:v>
                </c:pt>
                <c:pt idx="8854">
                  <c:v>204485334.00741836</c:v>
                </c:pt>
                <c:pt idx="8855">
                  <c:v>204497293.87599298</c:v>
                </c:pt>
                <c:pt idx="8856">
                  <c:v>204511852.61349428</c:v>
                </c:pt>
                <c:pt idx="8857">
                  <c:v>204526930.02995241</c:v>
                </c:pt>
                <c:pt idx="8858">
                  <c:v>204538367.20412454</c:v>
                </c:pt>
                <c:pt idx="8859">
                  <c:v>204546164.84917766</c:v>
                </c:pt>
                <c:pt idx="8860">
                  <c:v>204552402.71524775</c:v>
                </c:pt>
                <c:pt idx="8861">
                  <c:v>204559160.15277261</c:v>
                </c:pt>
                <c:pt idx="8862">
                  <c:v>204566956.87209904</c:v>
                </c:pt>
                <c:pt idx="8863">
                  <c:v>204576312.47715661</c:v>
                </c:pt>
                <c:pt idx="8864">
                  <c:v>204586187.29592058</c:v>
                </c:pt>
                <c:pt idx="8865">
                  <c:v>204597100.92160738</c:v>
                </c:pt>
                <c:pt idx="8866">
                  <c:v>204609053.16003716</c:v>
                </c:pt>
                <c:pt idx="8867">
                  <c:v>204623083.00806502</c:v>
                </c:pt>
                <c:pt idx="8868">
                  <c:v>204637111.73250592</c:v>
                </c:pt>
                <c:pt idx="8869">
                  <c:v>204650619.8128413</c:v>
                </c:pt>
                <c:pt idx="8870">
                  <c:v>204665685.28917575</c:v>
                </c:pt>
                <c:pt idx="8871">
                  <c:v>204682307.75973916</c:v>
                </c:pt>
                <c:pt idx="8872">
                  <c:v>204697370.51161426</c:v>
                </c:pt>
                <c:pt idx="8873">
                  <c:v>204708796.56310961</c:v>
                </c:pt>
                <c:pt idx="8874">
                  <c:v>204715547.97060809</c:v>
                </c:pt>
                <c:pt idx="8875">
                  <c:v>204720741.18398568</c:v>
                </c:pt>
                <c:pt idx="8876">
                  <c:v>204726453.54094127</c:v>
                </c:pt>
                <c:pt idx="8877">
                  <c:v>204734242.81852186</c:v>
                </c:pt>
                <c:pt idx="8878">
                  <c:v>204746704.94253603</c:v>
                </c:pt>
                <c:pt idx="8879">
                  <c:v>204760204.5768916</c:v>
                </c:pt>
                <c:pt idx="8880">
                  <c:v>204773703.17145562</c:v>
                </c:pt>
                <c:pt idx="8881">
                  <c:v>204786681.60892662</c:v>
                </c:pt>
                <c:pt idx="8882">
                  <c:v>204796544.57869858</c:v>
                </c:pt>
                <c:pt idx="8883">
                  <c:v>204802254.46542868</c:v>
                </c:pt>
                <c:pt idx="8884">
                  <c:v>204806926.05258662</c:v>
                </c:pt>
                <c:pt idx="8885">
                  <c:v>204814711.75451124</c:v>
                </c:pt>
                <c:pt idx="8886">
                  <c:v>204823016.12207657</c:v>
                </c:pt>
                <c:pt idx="8887">
                  <c:v>204832877.04760304</c:v>
                </c:pt>
                <c:pt idx="8888">
                  <c:v>204843256.36997563</c:v>
                </c:pt>
                <c:pt idx="8889">
                  <c:v>204855710.74568158</c:v>
                </c:pt>
                <c:pt idx="8890">
                  <c:v>204871277.47118583</c:v>
                </c:pt>
                <c:pt idx="8891">
                  <c:v>204885286.34246236</c:v>
                </c:pt>
                <c:pt idx="8892">
                  <c:v>204896181.35742298</c:v>
                </c:pt>
                <c:pt idx="8893">
                  <c:v>204904481.86681673</c:v>
                </c:pt>
                <c:pt idx="8894">
                  <c:v>204913819.47021374</c:v>
                </c:pt>
                <c:pt idx="8895">
                  <c:v>204927824.94302058</c:v>
                </c:pt>
                <c:pt idx="8896">
                  <c:v>204942866.61237168</c:v>
                </c:pt>
                <c:pt idx="8897">
                  <c:v>204955313.91481274</c:v>
                </c:pt>
                <c:pt idx="8898">
                  <c:v>204964130.21952778</c:v>
                </c:pt>
                <c:pt idx="8899">
                  <c:v>204972427.51323098</c:v>
                </c:pt>
                <c:pt idx="8900">
                  <c:v>204983317.11552098</c:v>
                </c:pt>
                <c:pt idx="8901">
                  <c:v>204996280.04625121</c:v>
                </c:pt>
                <c:pt idx="8902">
                  <c:v>205009242.01897994</c:v>
                </c:pt>
                <c:pt idx="8903">
                  <c:v>205020129.33586395</c:v>
                </c:pt>
                <c:pt idx="8904">
                  <c:v>205029460.78393596</c:v>
                </c:pt>
                <c:pt idx="8905">
                  <c:v>205039828.47739545</c:v>
                </c:pt>
                <c:pt idx="8906">
                  <c:v>205054342.21887895</c:v>
                </c:pt>
                <c:pt idx="8907">
                  <c:v>205069891.32379451</c:v>
                </c:pt>
                <c:pt idx="8908">
                  <c:v>205082329.61553466</c:v>
                </c:pt>
                <c:pt idx="8909">
                  <c:v>205091139.53867117</c:v>
                </c:pt>
                <c:pt idx="8910">
                  <c:v>205099430.8269403</c:v>
                </c:pt>
                <c:pt idx="8911">
                  <c:v>205108239.89143011</c:v>
                </c:pt>
                <c:pt idx="8912">
                  <c:v>205117048.51367131</c:v>
                </c:pt>
                <c:pt idx="8913">
                  <c:v>205125856.69372168</c:v>
                </c:pt>
                <c:pt idx="8914">
                  <c:v>205134664.43163851</c:v>
                </c:pt>
                <c:pt idx="8915">
                  <c:v>205143471.72747883</c:v>
                </c:pt>
                <c:pt idx="8916">
                  <c:v>205151242.50379112</c:v>
                </c:pt>
                <c:pt idx="8917">
                  <c:v>205159012.93601099</c:v>
                </c:pt>
                <c:pt idx="8918">
                  <c:v>205167819.00993931</c:v>
                </c:pt>
                <c:pt idx="8919">
                  <c:v>205177660.56967446</c:v>
                </c:pt>
                <c:pt idx="8920">
                  <c:v>205188537.44101298</c:v>
                </c:pt>
                <c:pt idx="8921">
                  <c:v>205203038.88762549</c:v>
                </c:pt>
                <c:pt idx="8922">
                  <c:v>205217539.13618055</c:v>
                </c:pt>
                <c:pt idx="8923">
                  <c:v>205227895.72321451</c:v>
                </c:pt>
                <c:pt idx="8924">
                  <c:v>205234627.17711586</c:v>
                </c:pt>
                <c:pt idx="8925">
                  <c:v>205244464.99156559</c:v>
                </c:pt>
                <c:pt idx="8926">
                  <c:v>205256373.1872161</c:v>
                </c:pt>
                <c:pt idx="8927">
                  <c:v>205266727.4833692</c:v>
                </c:pt>
                <c:pt idx="8928">
                  <c:v>205273975.12731609</c:v>
                </c:pt>
                <c:pt idx="8929">
                  <c:v>205280187.15541542</c:v>
                </c:pt>
                <c:pt idx="8930">
                  <c:v>205287434.24372783</c:v>
                </c:pt>
                <c:pt idx="8931">
                  <c:v>205296233.87737659</c:v>
                </c:pt>
                <c:pt idx="8932">
                  <c:v>205305033.07000068</c:v>
                </c:pt>
                <c:pt idx="8933">
                  <c:v>205315384.4967669</c:v>
                </c:pt>
                <c:pt idx="8934">
                  <c:v>205329357.95492154</c:v>
                </c:pt>
                <c:pt idx="8935">
                  <c:v>205346435.11598253</c:v>
                </c:pt>
                <c:pt idx="8936">
                  <c:v>205363510.61641896</c:v>
                </c:pt>
                <c:pt idx="8937">
                  <c:v>205379549.72570428</c:v>
                </c:pt>
                <c:pt idx="8938">
                  <c:v>205393518.07906798</c:v>
                </c:pt>
                <c:pt idx="8939">
                  <c:v>205403346.99512804</c:v>
                </c:pt>
                <c:pt idx="8940">
                  <c:v>205411623.55045396</c:v>
                </c:pt>
                <c:pt idx="8941">
                  <c:v>205419899.71577752</c:v>
                </c:pt>
                <c:pt idx="8942">
                  <c:v>205429727.15561944</c:v>
                </c:pt>
                <c:pt idx="8943">
                  <c:v>205439036.85461262</c:v>
                </c:pt>
                <c:pt idx="8944">
                  <c:v>205444725.87221241</c:v>
                </c:pt>
                <c:pt idx="8945">
                  <c:v>205449380.38593215</c:v>
                </c:pt>
                <c:pt idx="8946">
                  <c:v>205456620.49547184</c:v>
                </c:pt>
                <c:pt idx="8947">
                  <c:v>205468514.31336233</c:v>
                </c:pt>
                <c:pt idx="8948">
                  <c:v>205484543.83735943</c:v>
                </c:pt>
                <c:pt idx="8949">
                  <c:v>205497986.8265847</c:v>
                </c:pt>
                <c:pt idx="8950">
                  <c:v>205509360.86025637</c:v>
                </c:pt>
                <c:pt idx="8951">
                  <c:v>205517115.4610588</c:v>
                </c:pt>
                <c:pt idx="8952">
                  <c:v>205520734.15764138</c:v>
                </c:pt>
                <c:pt idx="8953">
                  <c:v>205524869.71961832</c:v>
                </c:pt>
                <c:pt idx="8954">
                  <c:v>205532106.71886188</c:v>
                </c:pt>
                <c:pt idx="8955">
                  <c:v>205542444.77216473</c:v>
                </c:pt>
                <c:pt idx="8956">
                  <c:v>205553815.92832428</c:v>
                </c:pt>
                <c:pt idx="8957">
                  <c:v>205565186.3486785</c:v>
                </c:pt>
                <c:pt idx="8958">
                  <c:v>205575005.66511968</c:v>
                </c:pt>
                <c:pt idx="8959">
                  <c:v>205586891.47202608</c:v>
                </c:pt>
                <c:pt idx="8960">
                  <c:v>205599293.19613916</c:v>
                </c:pt>
                <c:pt idx="8961">
                  <c:v>205611694.04516861</c:v>
                </c:pt>
                <c:pt idx="8962">
                  <c:v>205625127.31096202</c:v>
                </c:pt>
                <c:pt idx="8963">
                  <c:v>205638559.55013791</c:v>
                </c:pt>
                <c:pt idx="8964">
                  <c:v>205650441.05995804</c:v>
                </c:pt>
                <c:pt idx="8965">
                  <c:v>205660772.15483996</c:v>
                </c:pt>
                <c:pt idx="8966">
                  <c:v>205671102.64257428</c:v>
                </c:pt>
                <c:pt idx="8967">
                  <c:v>205681432.52325374</c:v>
                </c:pt>
                <c:pt idx="8968">
                  <c:v>205690212.44460317</c:v>
                </c:pt>
                <c:pt idx="8969">
                  <c:v>205698991.92747837</c:v>
                </c:pt>
                <c:pt idx="8970">
                  <c:v>205710352.96040791</c:v>
                </c:pt>
                <c:pt idx="8971">
                  <c:v>205724295.0429506</c:v>
                </c:pt>
                <c:pt idx="8972">
                  <c:v>205739268.64099628</c:v>
                </c:pt>
                <c:pt idx="8973">
                  <c:v>205752175.89178428</c:v>
                </c:pt>
                <c:pt idx="8974">
                  <c:v>205761984.76875708</c:v>
                </c:pt>
                <c:pt idx="8975">
                  <c:v>205770244.45130724</c:v>
                </c:pt>
                <c:pt idx="8976">
                  <c:v>205777987.55136028</c:v>
                </c:pt>
                <c:pt idx="8977">
                  <c:v>205786762.65260667</c:v>
                </c:pt>
                <c:pt idx="8978">
                  <c:v>205798634.15149429</c:v>
                </c:pt>
                <c:pt idx="8979">
                  <c:v>205810504.84905601</c:v>
                </c:pt>
                <c:pt idx="8980">
                  <c:v>205822374.74543104</c:v>
                </c:pt>
                <c:pt idx="8981">
                  <c:v>205834243.84075961</c:v>
                </c:pt>
                <c:pt idx="8982">
                  <c:v>205844048.14150339</c:v>
                </c:pt>
                <c:pt idx="8983">
                  <c:v>205851272.01341584</c:v>
                </c:pt>
                <c:pt idx="8984">
                  <c:v>205858495.5886583</c:v>
                </c:pt>
                <c:pt idx="8985">
                  <c:v>205866750.73999202</c:v>
                </c:pt>
                <c:pt idx="8986">
                  <c:v>205876037.32218161</c:v>
                </c:pt>
                <c:pt idx="8987">
                  <c:v>205885839.2937603</c:v>
                </c:pt>
                <c:pt idx="8988">
                  <c:v>205894093.16201407</c:v>
                </c:pt>
                <c:pt idx="8989">
                  <c:v>205901830.81180531</c:v>
                </c:pt>
                <c:pt idx="8990">
                  <c:v>205909568.12128401</c:v>
                </c:pt>
                <c:pt idx="8991">
                  <c:v>205918336.66067603</c:v>
                </c:pt>
                <c:pt idx="8992">
                  <c:v>205930199.28310683</c:v>
                </c:pt>
                <c:pt idx="8993">
                  <c:v>205943608.24106324</c:v>
                </c:pt>
                <c:pt idx="8994">
                  <c:v>205953922.12877384</c:v>
                </c:pt>
                <c:pt idx="8995">
                  <c:v>205962172.80367172</c:v>
                </c:pt>
                <c:pt idx="8996">
                  <c:v>205971969.9776563</c:v>
                </c:pt>
                <c:pt idx="8997">
                  <c:v>205983313.39242008</c:v>
                </c:pt>
                <c:pt idx="8998">
                  <c:v>205993109.38948011</c:v>
                </c:pt>
                <c:pt idx="8999">
                  <c:v>206002904.84126008</c:v>
                </c:pt>
                <c:pt idx="9000">
                  <c:v>206014246.26220143</c:v>
                </c:pt>
                <c:pt idx="9001">
                  <c:v>206026102.42085233</c:v>
                </c:pt>
                <c:pt idx="9002">
                  <c:v>206039504.073282</c:v>
                </c:pt>
                <c:pt idx="9003">
                  <c:v>206052904.70532891</c:v>
                </c:pt>
                <c:pt idx="9004">
                  <c:v>206065788.96636823</c:v>
                </c:pt>
                <c:pt idx="9005">
                  <c:v>206078672.28437001</c:v>
                </c:pt>
                <c:pt idx="9006">
                  <c:v>206092585.20879751</c:v>
                </c:pt>
                <c:pt idx="9007">
                  <c:v>206107527.49551398</c:v>
                </c:pt>
                <c:pt idx="9008">
                  <c:v>206121953.32762817</c:v>
                </c:pt>
                <c:pt idx="9009">
                  <c:v>206132256.76975361</c:v>
                </c:pt>
                <c:pt idx="9010">
                  <c:v>206139468.82047766</c:v>
                </c:pt>
                <c:pt idx="9011">
                  <c:v>206147195.68986019</c:v>
                </c:pt>
                <c:pt idx="9012">
                  <c:v>206158527.81825995</c:v>
                </c:pt>
                <c:pt idx="9013">
                  <c:v>206169344.16958877</c:v>
                </c:pt>
                <c:pt idx="9014">
                  <c:v>206179129.81972119</c:v>
                </c:pt>
                <c:pt idx="9015">
                  <c:v>206188399.93401977</c:v>
                </c:pt>
                <c:pt idx="9016">
                  <c:v>206197669.56032658</c:v>
                </c:pt>
                <c:pt idx="9017">
                  <c:v>206207453.63653547</c:v>
                </c:pt>
                <c:pt idx="9018">
                  <c:v>206218266.9831017</c:v>
                </c:pt>
                <c:pt idx="9019">
                  <c:v>206229594.53883934</c:v>
                </c:pt>
                <c:pt idx="9020">
                  <c:v>206239891.68458027</c:v>
                </c:pt>
                <c:pt idx="9021">
                  <c:v>206248643.7851311</c:v>
                </c:pt>
                <c:pt idx="9022">
                  <c:v>206258425.02992567</c:v>
                </c:pt>
                <c:pt idx="9023">
                  <c:v>206271294.26134843</c:v>
                </c:pt>
                <c:pt idx="9024">
                  <c:v>206285191.97526065</c:v>
                </c:pt>
                <c:pt idx="9025">
                  <c:v>206297544.57827753</c:v>
                </c:pt>
                <c:pt idx="9026">
                  <c:v>206308867.03681499</c:v>
                </c:pt>
                <c:pt idx="9027">
                  <c:v>206318130.32526666</c:v>
                </c:pt>
                <c:pt idx="9028">
                  <c:v>206325849.36024427</c:v>
                </c:pt>
                <c:pt idx="9029">
                  <c:v>206334082.62478292</c:v>
                </c:pt>
                <c:pt idx="9030">
                  <c:v>206342830.04678383</c:v>
                </c:pt>
                <c:pt idx="9031">
                  <c:v>206352091.54965904</c:v>
                </c:pt>
                <c:pt idx="9032">
                  <c:v>206363924.9837856</c:v>
                </c:pt>
                <c:pt idx="9033">
                  <c:v>206376272.06776798</c:v>
                </c:pt>
                <c:pt idx="9034">
                  <c:v>206387589.46806824</c:v>
                </c:pt>
                <c:pt idx="9035">
                  <c:v>206397877.38305718</c:v>
                </c:pt>
                <c:pt idx="9036">
                  <c:v>206405592.92514288</c:v>
                </c:pt>
                <c:pt idx="9037">
                  <c:v>206411765.11559001</c:v>
                </c:pt>
                <c:pt idx="9038">
                  <c:v>206418451.41129375</c:v>
                </c:pt>
                <c:pt idx="9039">
                  <c:v>206425651.75373384</c:v>
                </c:pt>
                <c:pt idx="9040">
                  <c:v>206431823.24168152</c:v>
                </c:pt>
                <c:pt idx="9041">
                  <c:v>206434908.90461239</c:v>
                </c:pt>
                <c:pt idx="9042">
                  <c:v>206438508.77641571</c:v>
                </c:pt>
                <c:pt idx="9043">
                  <c:v>206443137.07497537</c:v>
                </c:pt>
                <c:pt idx="9044">
                  <c:v>206449822.18054318</c:v>
                </c:pt>
                <c:pt idx="9045">
                  <c:v>206459592.26334077</c:v>
                </c:pt>
                <c:pt idx="9046">
                  <c:v>206471418.48110083</c:v>
                </c:pt>
                <c:pt idx="9047">
                  <c:v>206484786.293569</c:v>
                </c:pt>
                <c:pt idx="9048">
                  <c:v>206498667.1796996</c:v>
                </c:pt>
                <c:pt idx="9049">
                  <c:v>206511518.87748688</c:v>
                </c:pt>
                <c:pt idx="9050">
                  <c:v>206522313.57959092</c:v>
                </c:pt>
                <c:pt idx="9051">
                  <c:v>206532593.63375604</c:v>
                </c:pt>
                <c:pt idx="9052">
                  <c:v>206543387.04549959</c:v>
                </c:pt>
                <c:pt idx="9053">
                  <c:v>206554693.7205238</c:v>
                </c:pt>
                <c:pt idx="9054">
                  <c:v>206563944.09713912</c:v>
                </c:pt>
                <c:pt idx="9055">
                  <c:v>206572166.24670601</c:v>
                </c:pt>
                <c:pt idx="9056">
                  <c:v>206582957.23616531</c:v>
                </c:pt>
                <c:pt idx="9057">
                  <c:v>206598371.78986341</c:v>
                </c:pt>
                <c:pt idx="9058">
                  <c:v>206615839.98853672</c:v>
                </c:pt>
                <c:pt idx="9059">
                  <c:v>206634333.84242892</c:v>
                </c:pt>
                <c:pt idx="9060">
                  <c:v>206649230.25885773</c:v>
                </c:pt>
                <c:pt idx="9061">
                  <c:v>206659502.91643867</c:v>
                </c:pt>
                <c:pt idx="9062">
                  <c:v>206665666.22379175</c:v>
                </c:pt>
                <c:pt idx="9063">
                  <c:v>206673370.05511734</c:v>
                </c:pt>
                <c:pt idx="9064">
                  <c:v>206683641.30680743</c:v>
                </c:pt>
                <c:pt idx="9065">
                  <c:v>206695966.01935035</c:v>
                </c:pt>
                <c:pt idx="9066">
                  <c:v>206705722.47273919</c:v>
                </c:pt>
                <c:pt idx="9067">
                  <c:v>206712911.09309798</c:v>
                </c:pt>
                <c:pt idx="9068">
                  <c:v>206719072.53453094</c:v>
                </c:pt>
                <c:pt idx="9069">
                  <c:v>206728314.29317755</c:v>
                </c:pt>
                <c:pt idx="9070">
                  <c:v>206739095.73303142</c:v>
                </c:pt>
                <c:pt idx="9071">
                  <c:v>206748336.44278026</c:v>
                </c:pt>
                <c:pt idx="9072">
                  <c:v>206758603.33040199</c:v>
                </c:pt>
                <c:pt idx="9073">
                  <c:v>206770409.51258108</c:v>
                </c:pt>
                <c:pt idx="9074">
                  <c:v>206781701.64327988</c:v>
                </c:pt>
                <c:pt idx="9075">
                  <c:v>206790940.121782</c:v>
                </c:pt>
                <c:pt idx="9076">
                  <c:v>206798125.27064762</c:v>
                </c:pt>
                <c:pt idx="9077">
                  <c:v>206804796.93261614</c:v>
                </c:pt>
                <c:pt idx="9078">
                  <c:v>206812494.69067341</c:v>
                </c:pt>
                <c:pt idx="9079">
                  <c:v>206821731.55709261</c:v>
                </c:pt>
                <c:pt idx="9080">
                  <c:v>206831994.1749571</c:v>
                </c:pt>
                <c:pt idx="9081">
                  <c:v>206840716.93090191</c:v>
                </c:pt>
                <c:pt idx="9082">
                  <c:v>206847900.05324692</c:v>
                </c:pt>
                <c:pt idx="9083">
                  <c:v>206854569.83363757</c:v>
                </c:pt>
                <c:pt idx="9084">
                  <c:v>206860726.33026969</c:v>
                </c:pt>
                <c:pt idx="9085">
                  <c:v>206868421.64905798</c:v>
                </c:pt>
                <c:pt idx="9086">
                  <c:v>206879194.53169113</c:v>
                </c:pt>
                <c:pt idx="9087">
                  <c:v>206890479.70350435</c:v>
                </c:pt>
                <c:pt idx="9088">
                  <c:v>206901251.23989534</c:v>
                </c:pt>
                <c:pt idx="9089">
                  <c:v>206911509.23487642</c:v>
                </c:pt>
                <c:pt idx="9090">
                  <c:v>206921253.77796054</c:v>
                </c:pt>
                <c:pt idx="9091">
                  <c:v>206931510.61061111</c:v>
                </c:pt>
                <c:pt idx="9092">
                  <c:v>206939715.64765391</c:v>
                </c:pt>
                <c:pt idx="9093">
                  <c:v>206947407.52353486</c:v>
                </c:pt>
                <c:pt idx="9094">
                  <c:v>206955099.06428048</c:v>
                </c:pt>
                <c:pt idx="9095">
                  <c:v>206963303.00505754</c:v>
                </c:pt>
                <c:pt idx="9096">
                  <c:v>206971506.56461364</c:v>
                </c:pt>
                <c:pt idx="9097">
                  <c:v>206981247.79650828</c:v>
                </c:pt>
                <c:pt idx="9098">
                  <c:v>206990988.49096292</c:v>
                </c:pt>
                <c:pt idx="9099">
                  <c:v>206998165.50091401</c:v>
                </c:pt>
                <c:pt idx="9100">
                  <c:v>207004829.60608459</c:v>
                </c:pt>
                <c:pt idx="9101">
                  <c:v>207012518.64567548</c:v>
                </c:pt>
                <c:pt idx="9102">
                  <c:v>207021232.48579136</c:v>
                </c:pt>
                <c:pt idx="9103">
                  <c:v>207028920.81115198</c:v>
                </c:pt>
                <c:pt idx="9104">
                  <c:v>207037633.84190425</c:v>
                </c:pt>
                <c:pt idx="9105">
                  <c:v>207047883.91593739</c:v>
                </c:pt>
                <c:pt idx="9106">
                  <c:v>207057108.47390628</c:v>
                </c:pt>
                <c:pt idx="9107">
                  <c:v>207065307.67649561</c:v>
                </c:pt>
                <c:pt idx="9108">
                  <c:v>207071969.24831185</c:v>
                </c:pt>
                <c:pt idx="9109">
                  <c:v>207081192.54832709</c:v>
                </c:pt>
                <c:pt idx="9110">
                  <c:v>207095026.59527314</c:v>
                </c:pt>
                <c:pt idx="9111">
                  <c:v>207111933.40347835</c:v>
                </c:pt>
                <c:pt idx="9112">
                  <c:v>207126789.56574881</c:v>
                </c:pt>
                <c:pt idx="9113">
                  <c:v>207137546.69640827</c:v>
                </c:pt>
                <c:pt idx="9114">
                  <c:v>207146254.37002409</c:v>
                </c:pt>
                <c:pt idx="9115">
                  <c:v>207151888.51835021</c:v>
                </c:pt>
                <c:pt idx="9116">
                  <c:v>207156498.14241716</c:v>
                </c:pt>
                <c:pt idx="9117">
                  <c:v>207164692.73266268</c:v>
                </c:pt>
                <c:pt idx="9118">
                  <c:v>207177496.01899529</c:v>
                </c:pt>
                <c:pt idx="9119">
                  <c:v>207191834.59820434</c:v>
                </c:pt>
                <c:pt idx="9120">
                  <c:v>207204635.91779387</c:v>
                </c:pt>
                <c:pt idx="9121">
                  <c:v>207215900.3118495</c:v>
                </c:pt>
                <c:pt idx="9122">
                  <c:v>207226140.04694268</c:v>
                </c:pt>
                <c:pt idx="9123">
                  <c:v>207235867.24566695</c:v>
                </c:pt>
                <c:pt idx="9124">
                  <c:v>207246105.82376289</c:v>
                </c:pt>
                <c:pt idx="9125">
                  <c:v>207256855.69233236</c:v>
                </c:pt>
                <c:pt idx="9126">
                  <c:v>207266581.2004396</c:v>
                </c:pt>
                <c:pt idx="9127">
                  <c:v>207275794.34600568</c:v>
                </c:pt>
                <c:pt idx="9128">
                  <c:v>207285007.0112868</c:v>
                </c:pt>
                <c:pt idx="9129">
                  <c:v>207295754.51384154</c:v>
                </c:pt>
                <c:pt idx="9130">
                  <c:v>207309060.0401291</c:v>
                </c:pt>
                <c:pt idx="9131">
                  <c:v>207322364.56482807</c:v>
                </c:pt>
                <c:pt idx="9132">
                  <c:v>207335156.43267411</c:v>
                </c:pt>
                <c:pt idx="9133">
                  <c:v>207348970.61023781</c:v>
                </c:pt>
                <c:pt idx="9134">
                  <c:v>207360737.39152196</c:v>
                </c:pt>
                <c:pt idx="9135">
                  <c:v>207369945.63055503</c:v>
                </c:pt>
                <c:pt idx="9136">
                  <c:v>207380176.44473839</c:v>
                </c:pt>
                <c:pt idx="9137">
                  <c:v>207391429.65653616</c:v>
                </c:pt>
                <c:pt idx="9138">
                  <c:v>207400636.29707038</c:v>
                </c:pt>
                <c:pt idx="9139">
                  <c:v>207409842.45819455</c:v>
                </c:pt>
                <c:pt idx="9140">
                  <c:v>207422627.99789268</c:v>
                </c:pt>
                <c:pt idx="9141">
                  <c:v>207436946.70480651</c:v>
                </c:pt>
                <c:pt idx="9142">
                  <c:v>207450241.60876396</c:v>
                </c:pt>
                <c:pt idx="9143">
                  <c:v>207462001.6521506</c:v>
                </c:pt>
                <c:pt idx="9144">
                  <c:v>207471204.61885339</c:v>
                </c:pt>
                <c:pt idx="9145">
                  <c:v>207476828.41829351</c:v>
                </c:pt>
                <c:pt idx="9146">
                  <c:v>207481940.80804685</c:v>
                </c:pt>
                <c:pt idx="9147">
                  <c:v>207488586.69378108</c:v>
                </c:pt>
                <c:pt idx="9148">
                  <c:v>207497788.27712241</c:v>
                </c:pt>
                <c:pt idx="9149">
                  <c:v>207508011.69714105</c:v>
                </c:pt>
                <c:pt idx="9150">
                  <c:v>207519256.7766321</c:v>
                </c:pt>
                <c:pt idx="9151">
                  <c:v>207531523.32072073</c:v>
                </c:pt>
                <c:pt idx="9152">
                  <c:v>207544811.11687711</c:v>
                </c:pt>
                <c:pt idx="9153">
                  <c:v>207557586.90264684</c:v>
                </c:pt>
                <c:pt idx="9154">
                  <c:v>207566784.89707235</c:v>
                </c:pt>
                <c:pt idx="9155">
                  <c:v>207574449.52709469</c:v>
                </c:pt>
                <c:pt idx="9156">
                  <c:v>207583135.70634055</c:v>
                </c:pt>
                <c:pt idx="9157">
                  <c:v>207592332.37245411</c:v>
                </c:pt>
                <c:pt idx="9158">
                  <c:v>207601528.56049672</c:v>
                </c:pt>
                <c:pt idx="9159">
                  <c:v>207610213.4102917</c:v>
                </c:pt>
                <c:pt idx="9160">
                  <c:v>207616854.47836125</c:v>
                </c:pt>
                <c:pt idx="9161">
                  <c:v>207626049.3918609</c:v>
                </c:pt>
                <c:pt idx="9162">
                  <c:v>207641373.18586698</c:v>
                </c:pt>
                <c:pt idx="9163">
                  <c:v>207659759.9870261</c:v>
                </c:pt>
                <c:pt idx="9164">
                  <c:v>207675591.53495264</c:v>
                </c:pt>
                <c:pt idx="9165">
                  <c:v>207685804.68521401</c:v>
                </c:pt>
                <c:pt idx="9166">
                  <c:v>207693464.16110626</c:v>
                </c:pt>
                <c:pt idx="9167">
                  <c:v>207700612.70618108</c:v>
                </c:pt>
                <c:pt idx="9168">
                  <c:v>207705718.63302001</c:v>
                </c:pt>
                <c:pt idx="9169">
                  <c:v>207709803.26842821</c:v>
                </c:pt>
                <c:pt idx="9170">
                  <c:v>207718993.35342231</c:v>
                </c:pt>
                <c:pt idx="9171">
                  <c:v>207733798.59777838</c:v>
                </c:pt>
                <c:pt idx="9172">
                  <c:v>207749623.52406219</c:v>
                </c:pt>
                <c:pt idx="9173">
                  <c:v>207763915.78986311</c:v>
                </c:pt>
                <c:pt idx="9174">
                  <c:v>207775655.00209635</c:v>
                </c:pt>
                <c:pt idx="9175">
                  <c:v>207784841.66864637</c:v>
                </c:pt>
                <c:pt idx="9176">
                  <c:v>207797089.8158091</c:v>
                </c:pt>
                <c:pt idx="9177">
                  <c:v>207813419.36058551</c:v>
                </c:pt>
                <c:pt idx="9178">
                  <c:v>207828216.70962396</c:v>
                </c:pt>
                <c:pt idx="9179">
                  <c:v>207838931.25933239</c:v>
                </c:pt>
                <c:pt idx="9180">
                  <c:v>207849134.98959073</c:v>
                </c:pt>
                <c:pt idx="9181">
                  <c:v>207862909.09273049</c:v>
                </c:pt>
                <c:pt idx="9182">
                  <c:v>207876172.03126222</c:v>
                </c:pt>
                <c:pt idx="9183">
                  <c:v>207886883.67951533</c:v>
                </c:pt>
                <c:pt idx="9184">
                  <c:v>207897084.6469036</c:v>
                </c:pt>
                <c:pt idx="9185">
                  <c:v>207908305.03236112</c:v>
                </c:pt>
                <c:pt idx="9186">
                  <c:v>207919524.70694369</c:v>
                </c:pt>
                <c:pt idx="9187">
                  <c:v>207930233.73328426</c:v>
                </c:pt>
                <c:pt idx="9188">
                  <c:v>207939412.38334888</c:v>
                </c:pt>
                <c:pt idx="9189">
                  <c:v>207945531.21913275</c:v>
                </c:pt>
                <c:pt idx="9190">
                  <c:v>207950120.20724815</c:v>
                </c:pt>
                <c:pt idx="9191">
                  <c:v>207955218.94348595</c:v>
                </c:pt>
                <c:pt idx="9192">
                  <c:v>207962866.77264351</c:v>
                </c:pt>
                <c:pt idx="9193">
                  <c:v>207973063.36453941</c:v>
                </c:pt>
                <c:pt idx="9194">
                  <c:v>207985298.50005338</c:v>
                </c:pt>
                <c:pt idx="9195">
                  <c:v>207998042.53428131</c:v>
                </c:pt>
                <c:pt idx="9196">
                  <c:v>208009256.52604431</c:v>
                </c:pt>
                <c:pt idx="9197">
                  <c:v>208017411.71056649</c:v>
                </c:pt>
                <c:pt idx="9198">
                  <c:v>208024037.52156928</c:v>
                </c:pt>
                <c:pt idx="9199">
                  <c:v>208030153.43486068</c:v>
                </c:pt>
                <c:pt idx="9200">
                  <c:v>208036778.76934433</c:v>
                </c:pt>
                <c:pt idx="9201">
                  <c:v>208045951.90038851</c:v>
                </c:pt>
                <c:pt idx="9202">
                  <c:v>208059201.14013734</c:v>
                </c:pt>
                <c:pt idx="9203">
                  <c:v>208072958.91744864</c:v>
                </c:pt>
                <c:pt idx="9204">
                  <c:v>208085187.1561074</c:v>
                </c:pt>
                <c:pt idx="9205">
                  <c:v>208095886.17272905</c:v>
                </c:pt>
                <c:pt idx="9206">
                  <c:v>208107603.40215763</c:v>
                </c:pt>
                <c:pt idx="9207">
                  <c:v>208117791.6675756</c:v>
                </c:pt>
                <c:pt idx="9208">
                  <c:v>208127979.34728238</c:v>
                </c:pt>
                <c:pt idx="9209">
                  <c:v>208139185.11856693</c:v>
                </c:pt>
                <c:pt idx="9210">
                  <c:v>208152936.68774685</c:v>
                </c:pt>
                <c:pt idx="9211">
                  <c:v>208165668.67087394</c:v>
                </c:pt>
                <c:pt idx="9212">
                  <c:v>208178908.96318796</c:v>
                </c:pt>
                <c:pt idx="9213">
                  <c:v>208192657.45075777</c:v>
                </c:pt>
                <c:pt idx="9214">
                  <c:v>208203859.1337142</c:v>
                </c:pt>
                <c:pt idx="9215">
                  <c:v>208212005.36763811</c:v>
                </c:pt>
                <c:pt idx="9216">
                  <c:v>208219133.01524258</c:v>
                </c:pt>
                <c:pt idx="9217">
                  <c:v>208228296.71250483</c:v>
                </c:pt>
                <c:pt idx="9218">
                  <c:v>208240514.23872155</c:v>
                </c:pt>
                <c:pt idx="9219">
                  <c:v>208251712.89814633</c:v>
                </c:pt>
                <c:pt idx="9220">
                  <c:v>208258838.94949341</c:v>
                </c:pt>
                <c:pt idx="9221">
                  <c:v>208265964.71443021</c:v>
                </c:pt>
                <c:pt idx="9222">
                  <c:v>208275125.99140599</c:v>
                </c:pt>
                <c:pt idx="9223">
                  <c:v>208285304.63289484</c:v>
                </c:pt>
                <c:pt idx="9224">
                  <c:v>208295482.6900979</c:v>
                </c:pt>
                <c:pt idx="9225">
                  <c:v>208305660.16310138</c:v>
                </c:pt>
                <c:pt idx="9226">
                  <c:v>208318890.0047701</c:v>
                </c:pt>
                <c:pt idx="9227">
                  <c:v>208333136.42281175</c:v>
                </c:pt>
                <c:pt idx="9228">
                  <c:v>208344837.98150685</c:v>
                </c:pt>
                <c:pt idx="9229">
                  <c:v>208355012.62236908</c:v>
                </c:pt>
                <c:pt idx="9230">
                  <c:v>208365186.67953727</c:v>
                </c:pt>
                <c:pt idx="9231">
                  <c:v>208373325.50507003</c:v>
                </c:pt>
                <c:pt idx="9232">
                  <c:v>208379938.02582091</c:v>
                </c:pt>
                <c:pt idx="9233">
                  <c:v>208388584.79637438</c:v>
                </c:pt>
                <c:pt idx="9234">
                  <c:v>208398756.92796409</c:v>
                </c:pt>
                <c:pt idx="9235">
                  <c:v>208410454.15816441</c:v>
                </c:pt>
                <c:pt idx="9236">
                  <c:v>208423167.66398525</c:v>
                </c:pt>
                <c:pt idx="9237">
                  <c:v>208434863.28463611</c:v>
                </c:pt>
                <c:pt idx="9238">
                  <c:v>208445541.22140718</c:v>
                </c:pt>
                <c:pt idx="9239">
                  <c:v>208454184.79474205</c:v>
                </c:pt>
                <c:pt idx="9240">
                  <c:v>208459777.47073331</c:v>
                </c:pt>
                <c:pt idx="9241">
                  <c:v>208462827.94696507</c:v>
                </c:pt>
                <c:pt idx="9242">
                  <c:v>208468928.74208042</c:v>
                </c:pt>
                <c:pt idx="9243">
                  <c:v>208479096.26776588</c:v>
                </c:pt>
                <c:pt idx="9244">
                  <c:v>208490279.87307066</c:v>
                </c:pt>
                <c:pt idx="9245">
                  <c:v>208500954.47512701</c:v>
                </c:pt>
                <c:pt idx="9246">
                  <c:v>208511628.43502402</c:v>
                </c:pt>
                <c:pt idx="9247">
                  <c:v>208519252.29898909</c:v>
                </c:pt>
                <c:pt idx="9248">
                  <c:v>208523826.46014428</c:v>
                </c:pt>
                <c:pt idx="9249">
                  <c:v>208531449.80005431</c:v>
                </c:pt>
                <c:pt idx="9250">
                  <c:v>208541613.74384898</c:v>
                </c:pt>
                <c:pt idx="9251">
                  <c:v>208552793.40968511</c:v>
                </c:pt>
                <c:pt idx="9252">
                  <c:v>208562448.00888851</c:v>
                </c:pt>
                <c:pt idx="9253">
                  <c:v>208572610.17750451</c:v>
                </c:pt>
                <c:pt idx="9254">
                  <c:v>208583787.89094651</c:v>
                </c:pt>
                <c:pt idx="9255">
                  <c:v>208593948.83777231</c:v>
                </c:pt>
                <c:pt idx="9256">
                  <c:v>208604109.20292634</c:v>
                </c:pt>
                <c:pt idx="9257">
                  <c:v>208615792.90387377</c:v>
                </c:pt>
                <c:pt idx="9258">
                  <c:v>208628999.6398021</c:v>
                </c:pt>
                <c:pt idx="9259">
                  <c:v>208643729.0707666</c:v>
                </c:pt>
                <c:pt idx="9260">
                  <c:v>208656933.72849858</c:v>
                </c:pt>
                <c:pt idx="9261">
                  <c:v>208667090.48920244</c:v>
                </c:pt>
                <c:pt idx="9262">
                  <c:v>208677246.66885164</c:v>
                </c:pt>
                <c:pt idx="9263">
                  <c:v>208688417.79544988</c:v>
                </c:pt>
                <c:pt idx="9264">
                  <c:v>208698065.02097231</c:v>
                </c:pt>
                <c:pt idx="9265">
                  <c:v>208705173.16752389</c:v>
                </c:pt>
                <c:pt idx="9266">
                  <c:v>208713296.41514432</c:v>
                </c:pt>
                <c:pt idx="9267">
                  <c:v>208722942.28901964</c:v>
                </c:pt>
                <c:pt idx="9268">
                  <c:v>208732080.00198528</c:v>
                </c:pt>
                <c:pt idx="9269">
                  <c:v>208741217.24474058</c:v>
                </c:pt>
                <c:pt idx="9270">
                  <c:v>208749846.43120259</c:v>
                </c:pt>
                <c:pt idx="9271">
                  <c:v>208755937.36918789</c:v>
                </c:pt>
                <c:pt idx="9272">
                  <c:v>208763043.19946638</c:v>
                </c:pt>
                <c:pt idx="9273">
                  <c:v>208772686.37151051</c:v>
                </c:pt>
                <c:pt idx="9274">
                  <c:v>208783851.49553573</c:v>
                </c:pt>
                <c:pt idx="9275">
                  <c:v>208795015.91767541</c:v>
                </c:pt>
                <c:pt idx="9276">
                  <c:v>208805164.7833685</c:v>
                </c:pt>
                <c:pt idx="9277">
                  <c:v>208814805.66865179</c:v>
                </c:pt>
                <c:pt idx="9278">
                  <c:v>208823431.28034762</c:v>
                </c:pt>
                <c:pt idx="9279">
                  <c:v>208829012.33530161</c:v>
                </c:pt>
                <c:pt idx="9280">
                  <c:v>208832056.47318271</c:v>
                </c:pt>
                <c:pt idx="9281">
                  <c:v>208836622.58218738</c:v>
                </c:pt>
                <c:pt idx="9282">
                  <c:v>208844739.8194977</c:v>
                </c:pt>
                <c:pt idx="9283">
                  <c:v>208855900.41516912</c:v>
                </c:pt>
                <c:pt idx="9284">
                  <c:v>208869089.30609742</c:v>
                </c:pt>
                <c:pt idx="9285">
                  <c:v>208884306.04053628</c:v>
                </c:pt>
                <c:pt idx="9286">
                  <c:v>208899521.47171566</c:v>
                </c:pt>
                <c:pt idx="9287">
                  <c:v>208911692.87850568</c:v>
                </c:pt>
                <c:pt idx="9288">
                  <c:v>208922342.17550227</c:v>
                </c:pt>
                <c:pt idx="9289">
                  <c:v>208934004.95894668</c:v>
                </c:pt>
                <c:pt idx="9290">
                  <c:v>208944652.9187808</c:v>
                </c:pt>
                <c:pt idx="9291">
                  <c:v>208955807.23998725</c:v>
                </c:pt>
                <c:pt idx="9292">
                  <c:v>208968481.75514302</c:v>
                </c:pt>
                <c:pt idx="9293">
                  <c:v>208981155.36636147</c:v>
                </c:pt>
                <c:pt idx="9294">
                  <c:v>208991293.60461271</c:v>
                </c:pt>
                <c:pt idx="9295">
                  <c:v>209001938.13235176</c:v>
                </c:pt>
                <c:pt idx="9296">
                  <c:v>209014609.35797244</c:v>
                </c:pt>
                <c:pt idx="9297">
                  <c:v>209028293.26702389</c:v>
                </c:pt>
                <c:pt idx="9298">
                  <c:v>209040455.85736111</c:v>
                </c:pt>
                <c:pt idx="9299">
                  <c:v>209050083.9845064</c:v>
                </c:pt>
                <c:pt idx="9300">
                  <c:v>209059204.88706809</c:v>
                </c:pt>
                <c:pt idx="9301">
                  <c:v>209068831.99873331</c:v>
                </c:pt>
                <c:pt idx="9302">
                  <c:v>209078965.23725015</c:v>
                </c:pt>
                <c:pt idx="9303">
                  <c:v>209091124.36105311</c:v>
                </c:pt>
                <c:pt idx="9304">
                  <c:v>209102776.07435828</c:v>
                </c:pt>
                <c:pt idx="9305">
                  <c:v>209110881.16367298</c:v>
                </c:pt>
                <c:pt idx="9306">
                  <c:v>209118985.88349801</c:v>
                </c:pt>
                <c:pt idx="9307">
                  <c:v>209128103.2516993</c:v>
                </c:pt>
                <c:pt idx="9308">
                  <c:v>209136207.18650275</c:v>
                </c:pt>
                <c:pt idx="9309">
                  <c:v>209144817.21253002</c:v>
                </c:pt>
                <c:pt idx="9310">
                  <c:v>209156465.40768194</c:v>
                </c:pt>
                <c:pt idx="9311">
                  <c:v>209166593.65280941</c:v>
                </c:pt>
                <c:pt idx="9312">
                  <c:v>209176214.95136082</c:v>
                </c:pt>
                <c:pt idx="9313">
                  <c:v>209185329.38560611</c:v>
                </c:pt>
                <c:pt idx="9314">
                  <c:v>209193937.03346768</c:v>
                </c:pt>
                <c:pt idx="9315">
                  <c:v>209202544.26471171</c:v>
                </c:pt>
                <c:pt idx="9316">
                  <c:v>209214188.67924038</c:v>
                </c:pt>
                <c:pt idx="9317">
                  <c:v>209229882.11868131</c:v>
                </c:pt>
                <c:pt idx="9318">
                  <c:v>209245067.99977434</c:v>
                </c:pt>
                <c:pt idx="9319">
                  <c:v>209259746.45246568</c:v>
                </c:pt>
                <c:pt idx="9320">
                  <c:v>209273411.50926962</c:v>
                </c:pt>
                <c:pt idx="9321">
                  <c:v>209284039.16105059</c:v>
                </c:pt>
                <c:pt idx="9322">
                  <c:v>209290617.86540061</c:v>
                </c:pt>
                <c:pt idx="9323">
                  <c:v>209296690.29963413</c:v>
                </c:pt>
                <c:pt idx="9324">
                  <c:v>209305798.56234127</c:v>
                </c:pt>
                <c:pt idx="9325">
                  <c:v>209318448.15362769</c:v>
                </c:pt>
                <c:pt idx="9326">
                  <c:v>209330590.9151358</c:v>
                </c:pt>
                <c:pt idx="9327">
                  <c:v>209341215.15164798</c:v>
                </c:pt>
                <c:pt idx="9328">
                  <c:v>209349309.38223338</c:v>
                </c:pt>
                <c:pt idx="9329">
                  <c:v>209355885.67345348</c:v>
                </c:pt>
                <c:pt idx="9330">
                  <c:v>209360944.19361216</c:v>
                </c:pt>
                <c:pt idx="9331">
                  <c:v>209369543.34784317</c:v>
                </c:pt>
                <c:pt idx="9332">
                  <c:v>209380671.04822108</c:v>
                </c:pt>
                <c:pt idx="9333">
                  <c:v>209392809.56412178</c:v>
                </c:pt>
                <c:pt idx="9334">
                  <c:v>209405452.97108805</c:v>
                </c:pt>
                <c:pt idx="9335">
                  <c:v>209417084.11217138</c:v>
                </c:pt>
                <c:pt idx="9336">
                  <c:v>209425174.8924197</c:v>
                </c:pt>
                <c:pt idx="9337">
                  <c:v>209430231.44329193</c:v>
                </c:pt>
                <c:pt idx="9338">
                  <c:v>209433265.30485526</c:v>
                </c:pt>
                <c:pt idx="9339">
                  <c:v>209436299.11470038</c:v>
                </c:pt>
                <c:pt idx="9340">
                  <c:v>209442366.57924762</c:v>
                </c:pt>
                <c:pt idx="9341">
                  <c:v>209451972.97509831</c:v>
                </c:pt>
                <c:pt idx="9342">
                  <c:v>209464612.17973468</c:v>
                </c:pt>
                <c:pt idx="9343">
                  <c:v>209476744.97184578</c:v>
                </c:pt>
                <c:pt idx="9344">
                  <c:v>209487865.97148168</c:v>
                </c:pt>
                <c:pt idx="9345">
                  <c:v>209497975.36825234</c:v>
                </c:pt>
                <c:pt idx="9346">
                  <c:v>209508084.19092068</c:v>
                </c:pt>
                <c:pt idx="9347">
                  <c:v>209517181.64053398</c:v>
                </c:pt>
                <c:pt idx="9348">
                  <c:v>209528300.11428621</c:v>
                </c:pt>
                <c:pt idx="9349">
                  <c:v>209541439.23352233</c:v>
                </c:pt>
                <c:pt idx="9350">
                  <c:v>209554577.38313541</c:v>
                </c:pt>
                <c:pt idx="9351">
                  <c:v>209565188.25778723</c:v>
                </c:pt>
                <c:pt idx="9352">
                  <c:v>209573777.55031604</c:v>
                </c:pt>
                <c:pt idx="9353">
                  <c:v>209580850.77422798</c:v>
                </c:pt>
                <c:pt idx="9354">
                  <c:v>209587923.71716675</c:v>
                </c:pt>
                <c:pt idx="9355">
                  <c:v>209597017.08813298</c:v>
                </c:pt>
                <c:pt idx="9356">
                  <c:v>209606615.14260557</c:v>
                </c:pt>
                <c:pt idx="9357">
                  <c:v>209615202.43705398</c:v>
                </c:pt>
                <c:pt idx="9358">
                  <c:v>209624294.4151305</c:v>
                </c:pt>
                <c:pt idx="9359">
                  <c:v>209634396.06859422</c:v>
                </c:pt>
                <c:pt idx="9360">
                  <c:v>209645507.2256259</c:v>
                </c:pt>
                <c:pt idx="9361">
                  <c:v>209657122.69408908</c:v>
                </c:pt>
                <c:pt idx="9362">
                  <c:v>209667727.46024862</c:v>
                </c:pt>
                <c:pt idx="9363">
                  <c:v>209676311.80849344</c:v>
                </c:pt>
                <c:pt idx="9364">
                  <c:v>209684895.74301729</c:v>
                </c:pt>
                <c:pt idx="9365">
                  <c:v>209696003.75010958</c:v>
                </c:pt>
                <c:pt idx="9366">
                  <c:v>209708120.78603601</c:v>
                </c:pt>
                <c:pt idx="9367">
                  <c:v>209719227.34492803</c:v>
                </c:pt>
                <c:pt idx="9368">
                  <c:v>209725285.17609563</c:v>
                </c:pt>
                <c:pt idx="9369">
                  <c:v>209729828.4142836</c:v>
                </c:pt>
                <c:pt idx="9370">
                  <c:v>209735885.88496494</c:v>
                </c:pt>
                <c:pt idx="9371">
                  <c:v>209743962.19214928</c:v>
                </c:pt>
                <c:pt idx="9372">
                  <c:v>209753047.60010424</c:v>
                </c:pt>
                <c:pt idx="9373">
                  <c:v>209761627.83775476</c:v>
                </c:pt>
                <c:pt idx="9374">
                  <c:v>209770712.34488171</c:v>
                </c:pt>
                <c:pt idx="9375">
                  <c:v>209780301.04434252</c:v>
                </c:pt>
                <c:pt idx="9376">
                  <c:v>209790393.85472643</c:v>
                </c:pt>
                <c:pt idx="9377">
                  <c:v>209801495.28586045</c:v>
                </c:pt>
                <c:pt idx="9378">
                  <c:v>209811082.32888648</c:v>
                </c:pt>
                <c:pt idx="9379">
                  <c:v>209817641.58745152</c:v>
                </c:pt>
                <c:pt idx="9380">
                  <c:v>209821173.39590296</c:v>
                </c:pt>
                <c:pt idx="9381">
                  <c:v>209824705.13435468</c:v>
                </c:pt>
                <c:pt idx="9382">
                  <c:v>209832272.90962571</c:v>
                </c:pt>
                <c:pt idx="9383">
                  <c:v>209840849.33309311</c:v>
                </c:pt>
                <c:pt idx="9384">
                  <c:v>209849929.80218828</c:v>
                </c:pt>
                <c:pt idx="9385">
                  <c:v>209860018.66966635</c:v>
                </c:pt>
                <c:pt idx="9386">
                  <c:v>209870611.36586601</c:v>
                </c:pt>
                <c:pt idx="9387">
                  <c:v>209878681.56898209</c:v>
                </c:pt>
                <c:pt idx="9388">
                  <c:v>209886247.0525364</c:v>
                </c:pt>
                <c:pt idx="9389">
                  <c:v>209895325.20891798</c:v>
                </c:pt>
                <c:pt idx="9390">
                  <c:v>209906420.1054934</c:v>
                </c:pt>
                <c:pt idx="9391">
                  <c:v>209917010.04438081</c:v>
                </c:pt>
                <c:pt idx="9392">
                  <c:v>209927599.35414124</c:v>
                </c:pt>
                <c:pt idx="9393">
                  <c:v>209939196.44785041</c:v>
                </c:pt>
                <c:pt idx="9394">
                  <c:v>209951801.12881336</c:v>
                </c:pt>
                <c:pt idx="9395">
                  <c:v>209965413.18329215</c:v>
                </c:pt>
                <c:pt idx="9396">
                  <c:v>209978520.10536632</c:v>
                </c:pt>
                <c:pt idx="9397">
                  <c:v>209989609.82531124</c:v>
                </c:pt>
                <c:pt idx="9398">
                  <c:v>209998682.7194975</c:v>
                </c:pt>
                <c:pt idx="9399">
                  <c:v>210008763.17157388</c:v>
                </c:pt>
                <c:pt idx="9400">
                  <c:v>210019851.01064703</c:v>
                </c:pt>
                <c:pt idx="9401">
                  <c:v>210030434.21388188</c:v>
                </c:pt>
                <c:pt idx="9402">
                  <c:v>210040512.87111008</c:v>
                </c:pt>
                <c:pt idx="9403">
                  <c:v>210051094.84814602</c:v>
                </c:pt>
                <c:pt idx="9404">
                  <c:v>210063187.7673218</c:v>
                </c:pt>
                <c:pt idx="9405">
                  <c:v>210075279.86651096</c:v>
                </c:pt>
                <c:pt idx="9406">
                  <c:v>210087371.14585668</c:v>
                </c:pt>
                <c:pt idx="9407">
                  <c:v>210099965.35686794</c:v>
                </c:pt>
                <c:pt idx="9408">
                  <c:v>210112054.9628109</c:v>
                </c:pt>
                <c:pt idx="9409">
                  <c:v>210122632.69583473</c:v>
                </c:pt>
                <c:pt idx="9410">
                  <c:v>210132202.48521188</c:v>
                </c:pt>
                <c:pt idx="9411">
                  <c:v>210142275.39306808</c:v>
                </c:pt>
                <c:pt idx="9412">
                  <c:v>210152851.33416307</c:v>
                </c:pt>
                <c:pt idx="9413">
                  <c:v>210163426.64826724</c:v>
                </c:pt>
                <c:pt idx="9414">
                  <c:v>210174001.33547661</c:v>
                </c:pt>
                <c:pt idx="9415">
                  <c:v>210184575.39588594</c:v>
                </c:pt>
                <c:pt idx="9416">
                  <c:v>210195148.82959169</c:v>
                </c:pt>
                <c:pt idx="9417">
                  <c:v>210206225.08806488</c:v>
                </c:pt>
                <c:pt idx="9418">
                  <c:v>210217300.65894198</c:v>
                </c:pt>
                <c:pt idx="9419">
                  <c:v>210225355.18776366</c:v>
                </c:pt>
                <c:pt idx="9420">
                  <c:v>210232905.97832191</c:v>
                </c:pt>
                <c:pt idx="9421">
                  <c:v>210240959.80273196</c:v>
                </c:pt>
                <c:pt idx="9422">
                  <c:v>210249516.59287411</c:v>
                </c:pt>
                <c:pt idx="9423">
                  <c:v>210257066.36107734</c:v>
                </c:pt>
                <c:pt idx="9424">
                  <c:v>210264615.80986741</c:v>
                </c:pt>
                <c:pt idx="9425">
                  <c:v>210272164.93927914</c:v>
                </c:pt>
                <c:pt idx="9426">
                  <c:v>210281223.47304288</c:v>
                </c:pt>
                <c:pt idx="9427">
                  <c:v>210292797.59707868</c:v>
                </c:pt>
                <c:pt idx="9428">
                  <c:v>210305377.31535766</c:v>
                </c:pt>
                <c:pt idx="9429">
                  <c:v>210316949.87308908</c:v>
                </c:pt>
                <c:pt idx="9430">
                  <c:v>210327012.35685733</c:v>
                </c:pt>
                <c:pt idx="9431">
                  <c:v>210335061.93543068</c:v>
                </c:pt>
                <c:pt idx="9432">
                  <c:v>210340595.81012151</c:v>
                </c:pt>
                <c:pt idx="9433">
                  <c:v>210345626.45641494</c:v>
                </c:pt>
                <c:pt idx="9434">
                  <c:v>210351663.04481757</c:v>
                </c:pt>
                <c:pt idx="9435">
                  <c:v>210357196.40484968</c:v>
                </c:pt>
                <c:pt idx="9436">
                  <c:v>210362226.58330655</c:v>
                </c:pt>
                <c:pt idx="9437">
                  <c:v>210370777.56138128</c:v>
                </c:pt>
                <c:pt idx="9438">
                  <c:v>210381339.96880397</c:v>
                </c:pt>
                <c:pt idx="9439">
                  <c:v>210391901.75129688</c:v>
                </c:pt>
                <c:pt idx="9440">
                  <c:v>210402462.90895557</c:v>
                </c:pt>
                <c:pt idx="9441">
                  <c:v>210412520.57351968</c:v>
                </c:pt>
                <c:pt idx="9442">
                  <c:v>210422074.83006436</c:v>
                </c:pt>
                <c:pt idx="9443">
                  <c:v>210430120.12323534</c:v>
                </c:pt>
                <c:pt idx="9444">
                  <c:v>210440679.02038205</c:v>
                </c:pt>
                <c:pt idx="9445">
                  <c:v>210455259.3280564</c:v>
                </c:pt>
                <c:pt idx="9446">
                  <c:v>210471849.26454109</c:v>
                </c:pt>
                <c:pt idx="9447">
                  <c:v>210484416.37218139</c:v>
                </c:pt>
                <c:pt idx="9448">
                  <c:v>210493464.14207929</c:v>
                </c:pt>
                <c:pt idx="9449">
                  <c:v>210503516.68212661</c:v>
                </c:pt>
                <c:pt idx="9450">
                  <c:v>210515578.98329094</c:v>
                </c:pt>
                <c:pt idx="9451">
                  <c:v>210525127.72728255</c:v>
                </c:pt>
                <c:pt idx="9452">
                  <c:v>210533670.90759757</c:v>
                </c:pt>
                <c:pt idx="9453">
                  <c:v>210542716.18253231</c:v>
                </c:pt>
                <c:pt idx="9454">
                  <c:v>210552263.47579658</c:v>
                </c:pt>
                <c:pt idx="9455">
                  <c:v>210561810.258755</c:v>
                </c:pt>
                <c:pt idx="9456">
                  <c:v>210570854.10878992</c:v>
                </c:pt>
                <c:pt idx="9457">
                  <c:v>210581404.68845832</c:v>
                </c:pt>
                <c:pt idx="9458">
                  <c:v>210593964.08988324</c:v>
                </c:pt>
                <c:pt idx="9459">
                  <c:v>210608029.57123145</c:v>
                </c:pt>
                <c:pt idx="9460">
                  <c:v>210619582.53106591</c:v>
                </c:pt>
                <c:pt idx="9461">
                  <c:v>210629627.97583646</c:v>
                </c:pt>
                <c:pt idx="9462">
                  <c:v>210640677.31273478</c:v>
                </c:pt>
                <c:pt idx="9463">
                  <c:v>210650721.5715045</c:v>
                </c:pt>
                <c:pt idx="9464">
                  <c:v>210659760.92163172</c:v>
                </c:pt>
                <c:pt idx="9465">
                  <c:v>210668297.66574606</c:v>
                </c:pt>
                <c:pt idx="9466">
                  <c:v>210675327.61936572</c:v>
                </c:pt>
                <c:pt idx="9467">
                  <c:v>210683863.61979848</c:v>
                </c:pt>
                <c:pt idx="9468">
                  <c:v>210694407.52797154</c:v>
                </c:pt>
                <c:pt idx="9469">
                  <c:v>210706958.98845947</c:v>
                </c:pt>
                <c:pt idx="9470">
                  <c:v>210720011.57224268</c:v>
                </c:pt>
                <c:pt idx="9471">
                  <c:v>210732059.26500565</c:v>
                </c:pt>
                <c:pt idx="9472">
                  <c:v>210744106.14564395</c:v>
                </c:pt>
                <c:pt idx="9473">
                  <c:v>210756152.21429828</c:v>
                </c:pt>
                <c:pt idx="9474">
                  <c:v>210768699.3391937</c:v>
                </c:pt>
                <c:pt idx="9475">
                  <c:v>210779740.08054209</c:v>
                </c:pt>
                <c:pt idx="9476">
                  <c:v>210786765.65178692</c:v>
                </c:pt>
                <c:pt idx="9477">
                  <c:v>210791783.74790058</c:v>
                </c:pt>
                <c:pt idx="9478">
                  <c:v>210800314.18799636</c:v>
                </c:pt>
                <c:pt idx="9479">
                  <c:v>210813359.95607144</c:v>
                </c:pt>
                <c:pt idx="9480">
                  <c:v>210824899.64963669</c:v>
                </c:pt>
                <c:pt idx="9481">
                  <c:v>210833428.50961241</c:v>
                </c:pt>
                <c:pt idx="9482">
                  <c:v>210842458.62375101</c:v>
                </c:pt>
                <c:pt idx="9483">
                  <c:v>210853996.43920451</c:v>
                </c:pt>
                <c:pt idx="9484">
                  <c:v>210865031.91380903</c:v>
                </c:pt>
                <c:pt idx="9485">
                  <c:v>210875063.57240364</c:v>
                </c:pt>
                <c:pt idx="9486">
                  <c:v>210882586.94699639</c:v>
                </c:pt>
                <c:pt idx="9487">
                  <c:v>210889608.47768363</c:v>
                </c:pt>
                <c:pt idx="9488">
                  <c:v>210895125.2012226</c:v>
                </c:pt>
                <c:pt idx="9489">
                  <c:v>210902146.23956728</c:v>
                </c:pt>
                <c:pt idx="9490">
                  <c:v>210913178.74286199</c:v>
                </c:pt>
                <c:pt idx="9491">
                  <c:v>210927219.1263153</c:v>
                </c:pt>
                <c:pt idx="9492">
                  <c:v>210941759.78998768</c:v>
                </c:pt>
                <c:pt idx="9493">
                  <c:v>210955797.92971781</c:v>
                </c:pt>
                <c:pt idx="9494">
                  <c:v>210964821.86626163</c:v>
                </c:pt>
                <c:pt idx="9495">
                  <c:v>210971840.16879857</c:v>
                </c:pt>
                <c:pt idx="9496">
                  <c:v>210978858.195939</c:v>
                </c:pt>
                <c:pt idx="9497">
                  <c:v>210987379.71583748</c:v>
                </c:pt>
                <c:pt idx="9498">
                  <c:v>210996402.0591096</c:v>
                </c:pt>
                <c:pt idx="9499">
                  <c:v>211007428.74953908</c:v>
                </c:pt>
                <c:pt idx="9500">
                  <c:v>211018955.92641079</c:v>
                </c:pt>
                <c:pt idx="9501">
                  <c:v>211029981.22662961</c:v>
                </c:pt>
                <c:pt idx="9502">
                  <c:v>211040003.63718188</c:v>
                </c:pt>
                <c:pt idx="9503">
                  <c:v>211047018.99048033</c:v>
                </c:pt>
                <c:pt idx="9504">
                  <c:v>211054034.06867868</c:v>
                </c:pt>
                <c:pt idx="9505">
                  <c:v>211064556.17022488</c:v>
                </c:pt>
                <c:pt idx="9506">
                  <c:v>211075578.66050526</c:v>
                </c:pt>
                <c:pt idx="9507">
                  <c:v>211086600.47173598</c:v>
                </c:pt>
                <c:pt idx="9508">
                  <c:v>211100627.2495572</c:v>
                </c:pt>
                <c:pt idx="9509">
                  <c:v>211114152.02967611</c:v>
                </c:pt>
                <c:pt idx="9510">
                  <c:v>211123167.98184431</c:v>
                </c:pt>
                <c:pt idx="9511">
                  <c:v>211130680.92831141</c:v>
                </c:pt>
                <c:pt idx="9512">
                  <c:v>211137692.7270973</c:v>
                </c:pt>
                <c:pt idx="9513">
                  <c:v>211145205.06377482</c:v>
                </c:pt>
                <c:pt idx="9514">
                  <c:v>211154219.45151761</c:v>
                </c:pt>
                <c:pt idx="9515">
                  <c:v>211168240.92996338</c:v>
                </c:pt>
                <c:pt idx="9516">
                  <c:v>211184264.13168627</c:v>
                </c:pt>
                <c:pt idx="9517">
                  <c:v>211198783.91922489</c:v>
                </c:pt>
                <c:pt idx="9518">
                  <c:v>211208796.87953541</c:v>
                </c:pt>
                <c:pt idx="9519">
                  <c:v>211216306.23218158</c:v>
                </c:pt>
                <c:pt idx="9520">
                  <c:v>211224315.8610976</c:v>
                </c:pt>
                <c:pt idx="9521">
                  <c:v>211233826.82993802</c:v>
                </c:pt>
                <c:pt idx="9522">
                  <c:v>211241335.1325931</c:v>
                </c:pt>
                <c:pt idx="9523">
                  <c:v>211247341.54797068</c:v>
                </c:pt>
                <c:pt idx="9524">
                  <c:v>211255850.29143962</c:v>
                </c:pt>
                <c:pt idx="9525">
                  <c:v>211268362.41482764</c:v>
                </c:pt>
                <c:pt idx="9526">
                  <c:v>211279872.79602763</c:v>
                </c:pt>
                <c:pt idx="9527">
                  <c:v>211288379.99346015</c:v>
                </c:pt>
                <c:pt idx="9528">
                  <c:v>211293384.038414</c:v>
                </c:pt>
                <c:pt idx="9529">
                  <c:v>211297887.55929071</c:v>
                </c:pt>
                <c:pt idx="9530">
                  <c:v>211303892.07757983</c:v>
                </c:pt>
                <c:pt idx="9531">
                  <c:v>211311397.44226629</c:v>
                </c:pt>
                <c:pt idx="9532">
                  <c:v>211317401.50749663</c:v>
                </c:pt>
                <c:pt idx="9533">
                  <c:v>211322905.05709341</c:v>
                </c:pt>
                <c:pt idx="9534">
                  <c:v>211332911.07752758</c:v>
                </c:pt>
                <c:pt idx="9535">
                  <c:v>211345417.81680465</c:v>
                </c:pt>
                <c:pt idx="9536">
                  <c:v>211356423.02481806</c:v>
                </c:pt>
                <c:pt idx="9537">
                  <c:v>211364426.38766322</c:v>
                </c:pt>
                <c:pt idx="9538">
                  <c:v>211371429.03674114</c:v>
                </c:pt>
                <c:pt idx="9539">
                  <c:v>211377931.251416</c:v>
                </c:pt>
                <c:pt idx="9540">
                  <c:v>211387434.06359085</c:v>
                </c:pt>
                <c:pt idx="9541">
                  <c:v>211397936.58516032</c:v>
                </c:pt>
                <c:pt idx="9542">
                  <c:v>211408438.49086443</c:v>
                </c:pt>
                <c:pt idx="9543">
                  <c:v>211418939.78079575</c:v>
                </c:pt>
                <c:pt idx="9544">
                  <c:v>211428940.43689987</c:v>
                </c:pt>
                <c:pt idx="9545">
                  <c:v>211438440.54301658</c:v>
                </c:pt>
                <c:pt idx="9546">
                  <c:v>211447440.17877597</c:v>
                </c:pt>
                <c:pt idx="9547">
                  <c:v>211456439.36238408</c:v>
                </c:pt>
                <c:pt idx="9548">
                  <c:v>211466437.92505199</c:v>
                </c:pt>
                <c:pt idx="9549">
                  <c:v>211479435.22223273</c:v>
                </c:pt>
                <c:pt idx="9550">
                  <c:v>211492931.41741809</c:v>
                </c:pt>
                <c:pt idx="9551">
                  <c:v>211504927.18184751</c:v>
                </c:pt>
                <c:pt idx="9552">
                  <c:v>211514923.03867233</c:v>
                </c:pt>
                <c:pt idx="9553">
                  <c:v>211522419.56531465</c:v>
                </c:pt>
                <c:pt idx="9554">
                  <c:v>211527417.07548666</c:v>
                </c:pt>
                <c:pt idx="9555">
                  <c:v>211533413.9036957</c:v>
                </c:pt>
                <c:pt idx="9556">
                  <c:v>211542908.47122258</c:v>
                </c:pt>
                <c:pt idx="9557">
                  <c:v>211553401.88159263</c:v>
                </c:pt>
                <c:pt idx="9558">
                  <c:v>211562395.74424735</c:v>
                </c:pt>
                <c:pt idx="9559">
                  <c:v>211571888.77621865</c:v>
                </c:pt>
                <c:pt idx="9560">
                  <c:v>211581381.30530208</c:v>
                </c:pt>
                <c:pt idx="9561">
                  <c:v>211590873.33156553</c:v>
                </c:pt>
                <c:pt idx="9562">
                  <c:v>211599365.77101234</c:v>
                </c:pt>
                <c:pt idx="9563">
                  <c:v>211610355.38939518</c:v>
                </c:pt>
                <c:pt idx="9564">
                  <c:v>211621344.33391649</c:v>
                </c:pt>
                <c:pt idx="9565">
                  <c:v>211630334.78738052</c:v>
                </c:pt>
                <c:pt idx="9566">
                  <c:v>211639324.78987643</c:v>
                </c:pt>
                <c:pt idx="9567">
                  <c:v>211646816.11417559</c:v>
                </c:pt>
                <c:pt idx="9568">
                  <c:v>211653308.34197223</c:v>
                </c:pt>
                <c:pt idx="9569">
                  <c:v>211661298.45337656</c:v>
                </c:pt>
                <c:pt idx="9570">
                  <c:v>211669787.55649644</c:v>
                </c:pt>
                <c:pt idx="9571">
                  <c:v>211677776.93336082</c:v>
                </c:pt>
                <c:pt idx="9572">
                  <c:v>211686265.25612423</c:v>
                </c:pt>
                <c:pt idx="9573">
                  <c:v>211695252.4539023</c:v>
                </c:pt>
                <c:pt idx="9574">
                  <c:v>211703240.69590938</c:v>
                </c:pt>
                <c:pt idx="9575">
                  <c:v>211711228.58196804</c:v>
                </c:pt>
                <c:pt idx="9576">
                  <c:v>211722211.34417689</c:v>
                </c:pt>
                <c:pt idx="9577">
                  <c:v>211733193.43360341</c:v>
                </c:pt>
                <c:pt idx="9578">
                  <c:v>211742677.42403927</c:v>
                </c:pt>
                <c:pt idx="9579">
                  <c:v>211751661.79433307</c:v>
                </c:pt>
                <c:pt idx="9580">
                  <c:v>211759647.52332598</c:v>
                </c:pt>
                <c:pt idx="9581">
                  <c:v>211766634.74444038</c:v>
                </c:pt>
                <c:pt idx="9582">
                  <c:v>211775118.86118054</c:v>
                </c:pt>
                <c:pt idx="9583">
                  <c:v>211784101.6060797</c:v>
                </c:pt>
                <c:pt idx="9584">
                  <c:v>211791586.88309479</c:v>
                </c:pt>
                <c:pt idx="9585">
                  <c:v>211799570.83418939</c:v>
                </c:pt>
                <c:pt idx="9586">
                  <c:v>211808053.39275241</c:v>
                </c:pt>
                <c:pt idx="9587">
                  <c:v>211818531.29350564</c:v>
                </c:pt>
                <c:pt idx="9588">
                  <c:v>211830505.28763884</c:v>
                </c:pt>
                <c:pt idx="9589">
                  <c:v>211840981.87672201</c:v>
                </c:pt>
                <c:pt idx="9590">
                  <c:v>211848963.62907341</c:v>
                </c:pt>
                <c:pt idx="9591">
                  <c:v>211856446.19930208</c:v>
                </c:pt>
                <c:pt idx="9592">
                  <c:v>211863928.45737132</c:v>
                </c:pt>
                <c:pt idx="9593">
                  <c:v>211871410.40331405</c:v>
                </c:pt>
                <c:pt idx="9594">
                  <c:v>211878393.27128243</c:v>
                </c:pt>
                <c:pt idx="9595">
                  <c:v>211887370.84494969</c:v>
                </c:pt>
                <c:pt idx="9596">
                  <c:v>211899340.24425399</c:v>
                </c:pt>
                <c:pt idx="9597">
                  <c:v>211909314.1335972</c:v>
                </c:pt>
                <c:pt idx="9598">
                  <c:v>211917791.50353566</c:v>
                </c:pt>
                <c:pt idx="9599">
                  <c:v>211926767.1056546</c:v>
                </c:pt>
                <c:pt idx="9600">
                  <c:v>211937238.07390472</c:v>
                </c:pt>
                <c:pt idx="9601">
                  <c:v>211948207.00422099</c:v>
                </c:pt>
                <c:pt idx="9602">
                  <c:v>211959673.80525514</c:v>
                </c:pt>
                <c:pt idx="9603">
                  <c:v>211970142.85313061</c:v>
                </c:pt>
                <c:pt idx="9604">
                  <c:v>211981109.77193394</c:v>
                </c:pt>
                <c:pt idx="9605">
                  <c:v>211991577.56914255</c:v>
                </c:pt>
                <c:pt idx="9606">
                  <c:v>212002543.17792428</c:v>
                </c:pt>
                <c:pt idx="9607">
                  <c:v>212012511.33169627</c:v>
                </c:pt>
                <c:pt idx="9608">
                  <c:v>212022478.93175495</c:v>
                </c:pt>
                <c:pt idx="9609">
                  <c:v>212031449.29844826</c:v>
                </c:pt>
                <c:pt idx="9610">
                  <c:v>212039920.89972278</c:v>
                </c:pt>
                <c:pt idx="9611">
                  <c:v>212049886.97747737</c:v>
                </c:pt>
                <c:pt idx="9612">
                  <c:v>212062343.79643691</c:v>
                </c:pt>
                <c:pt idx="9613">
                  <c:v>212075796.18984348</c:v>
                </c:pt>
                <c:pt idx="9614">
                  <c:v>212085760.27566463</c:v>
                </c:pt>
                <c:pt idx="9615">
                  <c:v>212095225.64485407</c:v>
                </c:pt>
                <c:pt idx="9616">
                  <c:v>212106683.05553433</c:v>
                </c:pt>
                <c:pt idx="9617">
                  <c:v>212117143.53095281</c:v>
                </c:pt>
                <c:pt idx="9618">
                  <c:v>212126607.24537328</c:v>
                </c:pt>
                <c:pt idx="9619">
                  <c:v>212136568.51103783</c:v>
                </c:pt>
                <c:pt idx="9620">
                  <c:v>212148521.30023608</c:v>
                </c:pt>
                <c:pt idx="9621">
                  <c:v>212161967.2368634</c:v>
                </c:pt>
                <c:pt idx="9622">
                  <c:v>212172424.49137452</c:v>
                </c:pt>
                <c:pt idx="9623">
                  <c:v>212181387.36760676</c:v>
                </c:pt>
                <c:pt idx="9624">
                  <c:v>212189851.89543864</c:v>
                </c:pt>
                <c:pt idx="9625">
                  <c:v>212200805.39793324</c:v>
                </c:pt>
                <c:pt idx="9626">
                  <c:v>212210762.54763511</c:v>
                </c:pt>
                <c:pt idx="9627">
                  <c:v>212219723.51027963</c:v>
                </c:pt>
                <c:pt idx="9628">
                  <c:v>212229181.81904745</c:v>
                </c:pt>
                <c:pt idx="9629">
                  <c:v>212238141.86254859</c:v>
                </c:pt>
                <c:pt idx="9630">
                  <c:v>212246603.71535623</c:v>
                </c:pt>
                <c:pt idx="9631">
                  <c:v>212257056.04187563</c:v>
                </c:pt>
                <c:pt idx="9632">
                  <c:v>212269498.49455443</c:v>
                </c:pt>
                <c:pt idx="9633">
                  <c:v>212280447.13985646</c:v>
                </c:pt>
                <c:pt idx="9634">
                  <c:v>212288906.99953976</c:v>
                </c:pt>
                <c:pt idx="9635">
                  <c:v>212296868.8564077</c:v>
                </c:pt>
                <c:pt idx="9636">
                  <c:v>212307815.83332545</c:v>
                </c:pt>
                <c:pt idx="9637">
                  <c:v>212319259.68675601</c:v>
                </c:pt>
                <c:pt idx="9638">
                  <c:v>212328215.23739058</c:v>
                </c:pt>
                <c:pt idx="9639">
                  <c:v>212336672.84746331</c:v>
                </c:pt>
                <c:pt idx="9640">
                  <c:v>212347617.39880472</c:v>
                </c:pt>
                <c:pt idx="9641">
                  <c:v>212360551.00891438</c:v>
                </c:pt>
                <c:pt idx="9642">
                  <c:v>212374478.47078902</c:v>
                </c:pt>
                <c:pt idx="9643">
                  <c:v>212388404.85298517</c:v>
                </c:pt>
                <c:pt idx="9644">
                  <c:v>212401335.52703071</c:v>
                </c:pt>
                <c:pt idx="9645">
                  <c:v>212413270.70787024</c:v>
                </c:pt>
                <c:pt idx="9646">
                  <c:v>212423713.34076172</c:v>
                </c:pt>
                <c:pt idx="9647">
                  <c:v>212433658.14118767</c:v>
                </c:pt>
                <c:pt idx="9648">
                  <c:v>212445591.17518961</c:v>
                </c:pt>
                <c:pt idx="9649">
                  <c:v>212458020.57630095</c:v>
                </c:pt>
                <c:pt idx="9650">
                  <c:v>212467963.47820798</c:v>
                </c:pt>
                <c:pt idx="9651">
                  <c:v>212477408.72546834</c:v>
                </c:pt>
                <c:pt idx="9652">
                  <c:v>212486853.47631094</c:v>
                </c:pt>
                <c:pt idx="9653">
                  <c:v>212494806.56572053</c:v>
                </c:pt>
                <c:pt idx="9654">
                  <c:v>212501268.19171828</c:v>
                </c:pt>
                <c:pt idx="9655">
                  <c:v>212508723.62534824</c:v>
                </c:pt>
                <c:pt idx="9656">
                  <c:v>212518663.72245121</c:v>
                </c:pt>
                <c:pt idx="9657">
                  <c:v>212531088.07078958</c:v>
                </c:pt>
                <c:pt idx="9658">
                  <c:v>212544505.40240571</c:v>
                </c:pt>
                <c:pt idx="9659">
                  <c:v>212556927.96462998</c:v>
                </c:pt>
                <c:pt idx="9660">
                  <c:v>212568355.96366772</c:v>
                </c:pt>
                <c:pt idx="9661">
                  <c:v>212579783.23621157</c:v>
                </c:pt>
                <c:pt idx="9662">
                  <c:v>212589719.40450311</c:v>
                </c:pt>
                <c:pt idx="9663">
                  <c:v>212599158.25571319</c:v>
                </c:pt>
                <c:pt idx="9664">
                  <c:v>212609590.09366408</c:v>
                </c:pt>
                <c:pt idx="9665">
                  <c:v>212620021.3263303</c:v>
                </c:pt>
                <c:pt idx="9666">
                  <c:v>212629458.58678111</c:v>
                </c:pt>
                <c:pt idx="9667">
                  <c:v>212636908.70565924</c:v>
                </c:pt>
                <c:pt idx="9668">
                  <c:v>212644358.51583907</c:v>
                </c:pt>
                <c:pt idx="9669">
                  <c:v>212654291.11593804</c:v>
                </c:pt>
                <c:pt idx="9670">
                  <c:v>212664223.16737598</c:v>
                </c:pt>
                <c:pt idx="9671">
                  <c:v>212672168.41354257</c:v>
                </c:pt>
                <c:pt idx="9672">
                  <c:v>212681106.39586341</c:v>
                </c:pt>
                <c:pt idx="9673">
                  <c:v>212693519.52322832</c:v>
                </c:pt>
                <c:pt idx="9674">
                  <c:v>212706924.73842528</c:v>
                </c:pt>
                <c:pt idx="9675">
                  <c:v>212718839.64643961</c:v>
                </c:pt>
                <c:pt idx="9676">
                  <c:v>212729760.95203167</c:v>
                </c:pt>
                <c:pt idx="9677">
                  <c:v>212742170.72159436</c:v>
                </c:pt>
                <c:pt idx="9678">
                  <c:v>212756068.64702028</c:v>
                </c:pt>
                <c:pt idx="9679">
                  <c:v>212769965.49862978</c:v>
                </c:pt>
                <c:pt idx="9680">
                  <c:v>212780387.43277314</c:v>
                </c:pt>
                <c:pt idx="9681">
                  <c:v>212789320.03859288</c:v>
                </c:pt>
                <c:pt idx="9682">
                  <c:v>212797755.98125124</c:v>
                </c:pt>
                <c:pt idx="9683">
                  <c:v>212805695.3306112</c:v>
                </c:pt>
                <c:pt idx="9684">
                  <c:v>212815619.02458531</c:v>
                </c:pt>
                <c:pt idx="9685">
                  <c:v>212829015.14315045</c:v>
                </c:pt>
                <c:pt idx="9686">
                  <c:v>212842410.26426882</c:v>
                </c:pt>
                <c:pt idx="9687">
                  <c:v>212853820.13640371</c:v>
                </c:pt>
                <c:pt idx="9688">
                  <c:v>212860764.92170781</c:v>
                </c:pt>
                <c:pt idx="9689">
                  <c:v>212865725.31852278</c:v>
                </c:pt>
                <c:pt idx="9690">
                  <c:v>212871181.59707093</c:v>
                </c:pt>
                <c:pt idx="9691">
                  <c:v>212878125.71229029</c:v>
                </c:pt>
                <c:pt idx="9692">
                  <c:v>212887053.46665558</c:v>
                </c:pt>
                <c:pt idx="9693">
                  <c:v>212897468.62025419</c:v>
                </c:pt>
                <c:pt idx="9694">
                  <c:v>212908379.08700296</c:v>
                </c:pt>
                <c:pt idx="9695">
                  <c:v>212919784.77679598</c:v>
                </c:pt>
                <c:pt idx="9696">
                  <c:v>212930693.89062801</c:v>
                </c:pt>
                <c:pt idx="9697">
                  <c:v>212942098.16623271</c:v>
                </c:pt>
                <c:pt idx="9698">
                  <c:v>212953005.92757741</c:v>
                </c:pt>
                <c:pt idx="9699">
                  <c:v>212962425.73492798</c:v>
                </c:pt>
                <c:pt idx="9700">
                  <c:v>212970357.82189327</c:v>
                </c:pt>
                <c:pt idx="9701">
                  <c:v>212975315.19873056</c:v>
                </c:pt>
                <c:pt idx="9702">
                  <c:v>212980272.43902868</c:v>
                </c:pt>
                <c:pt idx="9703">
                  <c:v>212987708.0434863</c:v>
                </c:pt>
                <c:pt idx="9704">
                  <c:v>212998117.37370732</c:v>
                </c:pt>
                <c:pt idx="9705">
                  <c:v>213007534.82046264</c:v>
                </c:pt>
                <c:pt idx="9706">
                  <c:v>213014969.29883009</c:v>
                </c:pt>
                <c:pt idx="9707">
                  <c:v>213023394.6698049</c:v>
                </c:pt>
                <c:pt idx="9708">
                  <c:v>213032810.79425216</c:v>
                </c:pt>
                <c:pt idx="9709">
                  <c:v>213041730.87889808</c:v>
                </c:pt>
                <c:pt idx="9710">
                  <c:v>213051641.56570435</c:v>
                </c:pt>
                <c:pt idx="9711">
                  <c:v>213063038.18108359</c:v>
                </c:pt>
                <c:pt idx="9712">
                  <c:v>213073938.61641973</c:v>
                </c:pt>
                <c:pt idx="9713">
                  <c:v>213082856.66356632</c:v>
                </c:pt>
                <c:pt idx="9714">
                  <c:v>213089792.61707565</c:v>
                </c:pt>
                <c:pt idx="9715">
                  <c:v>213100196.04638368</c:v>
                </c:pt>
                <c:pt idx="9716">
                  <c:v>213112580.29757598</c:v>
                </c:pt>
                <c:pt idx="9717">
                  <c:v>213125459.01533154</c:v>
                </c:pt>
                <c:pt idx="9718">
                  <c:v>213137841.52920812</c:v>
                </c:pt>
                <c:pt idx="9719">
                  <c:v>213148242.18289861</c:v>
                </c:pt>
                <c:pt idx="9720">
                  <c:v>213157156.55084169</c:v>
                </c:pt>
                <c:pt idx="9721">
                  <c:v>213166070.47754169</c:v>
                </c:pt>
                <c:pt idx="9722">
                  <c:v>213173498.4127714</c:v>
                </c:pt>
                <c:pt idx="9723">
                  <c:v>213179440.54038328</c:v>
                </c:pt>
                <c:pt idx="9724">
                  <c:v>213186372.77481827</c:v>
                </c:pt>
                <c:pt idx="9725">
                  <c:v>213195780.38050491</c:v>
                </c:pt>
                <c:pt idx="9726">
                  <c:v>213206177.68880931</c:v>
                </c:pt>
                <c:pt idx="9727">
                  <c:v>213216079.32921952</c:v>
                </c:pt>
                <c:pt idx="9728">
                  <c:v>213224990.34022009</c:v>
                </c:pt>
                <c:pt idx="9729">
                  <c:v>213232910.86881679</c:v>
                </c:pt>
                <c:pt idx="9730">
                  <c:v>213240336.04808387</c:v>
                </c:pt>
                <c:pt idx="9731">
                  <c:v>213249245.85921296</c:v>
                </c:pt>
                <c:pt idx="9732">
                  <c:v>213260629.97660813</c:v>
                </c:pt>
                <c:pt idx="9733">
                  <c:v>213273993.02261186</c:v>
                </c:pt>
                <c:pt idx="9734">
                  <c:v>213287355.07746723</c:v>
                </c:pt>
                <c:pt idx="9735">
                  <c:v>213300221.30481446</c:v>
                </c:pt>
                <c:pt idx="9736">
                  <c:v>213314076.21448806</c:v>
                </c:pt>
                <c:pt idx="9737">
                  <c:v>213326940.53385761</c:v>
                </c:pt>
                <c:pt idx="9738">
                  <c:v>213339309.20561856</c:v>
                </c:pt>
                <c:pt idx="9739">
                  <c:v>213349203.53176841</c:v>
                </c:pt>
                <c:pt idx="9740">
                  <c:v>213359591.98954549</c:v>
                </c:pt>
                <c:pt idx="9741">
                  <c:v>213371958.42037371</c:v>
                </c:pt>
                <c:pt idx="9742">
                  <c:v>213383829.39563546</c:v>
                </c:pt>
                <c:pt idx="9743">
                  <c:v>213392732.11394757</c:v>
                </c:pt>
                <c:pt idx="9744">
                  <c:v>213400645.27214766</c:v>
                </c:pt>
                <c:pt idx="9745">
                  <c:v>213410041.69626021</c:v>
                </c:pt>
                <c:pt idx="9746">
                  <c:v>213420426.6477221</c:v>
                </c:pt>
                <c:pt idx="9747">
                  <c:v>213432788.90504062</c:v>
                </c:pt>
                <c:pt idx="9748">
                  <c:v>213444655.87442327</c:v>
                </c:pt>
                <c:pt idx="9749">
                  <c:v>213453061.17172256</c:v>
                </c:pt>
                <c:pt idx="9750">
                  <c:v>213460971.68174681</c:v>
                </c:pt>
                <c:pt idx="9751">
                  <c:v>213467893.09325886</c:v>
                </c:pt>
                <c:pt idx="9752">
                  <c:v>213474319.88028121</c:v>
                </c:pt>
                <c:pt idx="9753">
                  <c:v>213482229.45747307</c:v>
                </c:pt>
                <c:pt idx="9754">
                  <c:v>213493104.55948704</c:v>
                </c:pt>
                <c:pt idx="9755">
                  <c:v>213506450.37902808</c:v>
                </c:pt>
                <c:pt idx="9756">
                  <c:v>213521277.90879339</c:v>
                </c:pt>
                <c:pt idx="9757">
                  <c:v>213534621.64303428</c:v>
                </c:pt>
                <c:pt idx="9758">
                  <c:v>213544999.42028606</c:v>
                </c:pt>
                <c:pt idx="9759">
                  <c:v>213553400.04059488</c:v>
                </c:pt>
                <c:pt idx="9760">
                  <c:v>213561306.14925596</c:v>
                </c:pt>
                <c:pt idx="9761">
                  <c:v>213569706.00989601</c:v>
                </c:pt>
                <c:pt idx="9762">
                  <c:v>213578599.55350864</c:v>
                </c:pt>
                <c:pt idx="9763">
                  <c:v>213588480.75422135</c:v>
                </c:pt>
                <c:pt idx="9764">
                  <c:v>213598855.43227383</c:v>
                </c:pt>
                <c:pt idx="9765">
                  <c:v>213609229.51350459</c:v>
                </c:pt>
                <c:pt idx="9766">
                  <c:v>213619109.03608075</c:v>
                </c:pt>
                <c:pt idx="9767">
                  <c:v>213629975.88585615</c:v>
                </c:pt>
                <c:pt idx="9768">
                  <c:v>213641335.9833079</c:v>
                </c:pt>
                <c:pt idx="9769">
                  <c:v>213652695.36527699</c:v>
                </c:pt>
                <c:pt idx="9770">
                  <c:v>213663560.19168258</c:v>
                </c:pt>
                <c:pt idx="9771">
                  <c:v>213674424.36367571</c:v>
                </c:pt>
                <c:pt idx="9772">
                  <c:v>213686275.4414314</c:v>
                </c:pt>
                <c:pt idx="9773">
                  <c:v>213698125.74063268</c:v>
                </c:pt>
                <c:pt idx="9774">
                  <c:v>213707506.67543507</c:v>
                </c:pt>
                <c:pt idx="9775">
                  <c:v>213715899.72993195</c:v>
                </c:pt>
                <c:pt idx="9776">
                  <c:v>213727254.41746521</c:v>
                </c:pt>
                <c:pt idx="9777">
                  <c:v>213742557.43087411</c:v>
                </c:pt>
                <c:pt idx="9778">
                  <c:v>213755884.80439591</c:v>
                </c:pt>
                <c:pt idx="9779">
                  <c:v>213764275.60861826</c:v>
                </c:pt>
                <c:pt idx="9780">
                  <c:v>213770691.84268075</c:v>
                </c:pt>
                <c:pt idx="9781">
                  <c:v>213776120.7856048</c:v>
                </c:pt>
                <c:pt idx="9782">
                  <c:v>213779575.4824194</c:v>
                </c:pt>
                <c:pt idx="9783">
                  <c:v>213783030.11308956</c:v>
                </c:pt>
                <c:pt idx="9784">
                  <c:v>213791419.65507951</c:v>
                </c:pt>
                <c:pt idx="9785">
                  <c:v>213804743.42010161</c:v>
                </c:pt>
                <c:pt idx="9786">
                  <c:v>213817572.78261611</c:v>
                </c:pt>
                <c:pt idx="9787">
                  <c:v>213827440.90239859</c:v>
                </c:pt>
                <c:pt idx="9788">
                  <c:v>213836321.74885938</c:v>
                </c:pt>
                <c:pt idx="9789">
                  <c:v>213842735.42174309</c:v>
                </c:pt>
                <c:pt idx="9790">
                  <c:v>213849642.19918332</c:v>
                </c:pt>
                <c:pt idx="9791">
                  <c:v>213860495.17258334</c:v>
                </c:pt>
                <c:pt idx="9792">
                  <c:v>213872827.30476975</c:v>
                </c:pt>
                <c:pt idx="9793">
                  <c:v>213885651.8284671</c:v>
                </c:pt>
                <c:pt idx="9794">
                  <c:v>213896995.83991838</c:v>
                </c:pt>
                <c:pt idx="9795">
                  <c:v>213907352.79298738</c:v>
                </c:pt>
                <c:pt idx="9796">
                  <c:v>213916722.85755074</c:v>
                </c:pt>
                <c:pt idx="9797">
                  <c:v>213927571.79838973</c:v>
                </c:pt>
                <c:pt idx="9798">
                  <c:v>213941378.59836397</c:v>
                </c:pt>
                <c:pt idx="9799">
                  <c:v>213955184.34246868</c:v>
                </c:pt>
                <c:pt idx="9800">
                  <c:v>213964551.9247396</c:v>
                </c:pt>
                <c:pt idx="9801">
                  <c:v>213972933.03373969</c:v>
                </c:pt>
                <c:pt idx="9802">
                  <c:v>213984764.52531749</c:v>
                </c:pt>
                <c:pt idx="9803">
                  <c:v>213999059.87662801</c:v>
                </c:pt>
                <c:pt idx="9804">
                  <c:v>214012368.32430896</c:v>
                </c:pt>
                <c:pt idx="9805">
                  <c:v>214024197.23217964</c:v>
                </c:pt>
                <c:pt idx="9806">
                  <c:v>214035039.71705788</c:v>
                </c:pt>
                <c:pt idx="9807">
                  <c:v>214044895.95659631</c:v>
                </c:pt>
                <c:pt idx="9808">
                  <c:v>214054751.65821561</c:v>
                </c:pt>
                <c:pt idx="9809">
                  <c:v>214063128.58170965</c:v>
                </c:pt>
                <c:pt idx="9810">
                  <c:v>214072490.56581527</c:v>
                </c:pt>
                <c:pt idx="9811">
                  <c:v>214080373.96550536</c:v>
                </c:pt>
                <c:pt idx="9812">
                  <c:v>214087271.65796775</c:v>
                </c:pt>
                <c:pt idx="9813">
                  <c:v>214096139.73263961</c:v>
                </c:pt>
                <c:pt idx="9814">
                  <c:v>214107963.15492591</c:v>
                </c:pt>
                <c:pt idx="9815">
                  <c:v>214120278.39685756</c:v>
                </c:pt>
                <c:pt idx="9816">
                  <c:v>214131115.11523435</c:v>
                </c:pt>
                <c:pt idx="9817">
                  <c:v>214140966.11326772</c:v>
                </c:pt>
                <c:pt idx="9818">
                  <c:v>214149831.55220118</c:v>
                </c:pt>
                <c:pt idx="9819">
                  <c:v>214159189.04352662</c:v>
                </c:pt>
                <c:pt idx="9820">
                  <c:v>214169038.51077545</c:v>
                </c:pt>
                <c:pt idx="9821">
                  <c:v>214177902.57218492</c:v>
                </c:pt>
                <c:pt idx="9822">
                  <c:v>214185781.37278464</c:v>
                </c:pt>
                <c:pt idx="9823">
                  <c:v>214196614.16261333</c:v>
                </c:pt>
                <c:pt idx="9824">
                  <c:v>214208923.3626889</c:v>
                </c:pt>
                <c:pt idx="9825">
                  <c:v>214219262.44271737</c:v>
                </c:pt>
                <c:pt idx="9826">
                  <c:v>214228124.04045144</c:v>
                </c:pt>
                <c:pt idx="9827">
                  <c:v>214236985.20360065</c:v>
                </c:pt>
                <c:pt idx="9828">
                  <c:v>214245353.68091831</c:v>
                </c:pt>
                <c:pt idx="9829">
                  <c:v>214253721.77069148</c:v>
                </c:pt>
                <c:pt idx="9830">
                  <c:v>214263073.88305548</c:v>
                </c:pt>
                <c:pt idx="9831">
                  <c:v>214271933.33254266</c:v>
                </c:pt>
                <c:pt idx="9832">
                  <c:v>214280792.34771517</c:v>
                </c:pt>
                <c:pt idx="9833">
                  <c:v>214289650.92862761</c:v>
                </c:pt>
                <c:pt idx="9834">
                  <c:v>214296540.63580927</c:v>
                </c:pt>
                <c:pt idx="9835">
                  <c:v>214301461.69442216</c:v>
                </c:pt>
                <c:pt idx="9836">
                  <c:v>214307366.78788921</c:v>
                </c:pt>
                <c:pt idx="9837">
                  <c:v>214314747.88341451</c:v>
                </c:pt>
                <c:pt idx="9838">
                  <c:v>214325572.9449496</c:v>
                </c:pt>
                <c:pt idx="9839">
                  <c:v>214338365.36367637</c:v>
                </c:pt>
                <c:pt idx="9840">
                  <c:v>214350172.94665924</c:v>
                </c:pt>
                <c:pt idx="9841">
                  <c:v>214361487.8232899</c:v>
                </c:pt>
                <c:pt idx="9842">
                  <c:v>214373785.79897258</c:v>
                </c:pt>
                <c:pt idx="9843">
                  <c:v>214385591.06856138</c:v>
                </c:pt>
                <c:pt idx="9844">
                  <c:v>214396903.72855231</c:v>
                </c:pt>
                <c:pt idx="9845">
                  <c:v>214406740.24880636</c:v>
                </c:pt>
                <c:pt idx="9846">
                  <c:v>214414117.28778833</c:v>
                </c:pt>
                <c:pt idx="9847">
                  <c:v>214421985.79760006</c:v>
                </c:pt>
                <c:pt idx="9848">
                  <c:v>214431820.95332134</c:v>
                </c:pt>
                <c:pt idx="9849">
                  <c:v>214440180.41505438</c:v>
                </c:pt>
                <c:pt idx="9850">
                  <c:v>214447064.38746446</c:v>
                </c:pt>
                <c:pt idx="9851">
                  <c:v>214453456.41288778</c:v>
                </c:pt>
                <c:pt idx="9852">
                  <c:v>214458864.87329459</c:v>
                </c:pt>
                <c:pt idx="9853">
                  <c:v>214465256.48157823</c:v>
                </c:pt>
                <c:pt idx="9854">
                  <c:v>214473122.76625007</c:v>
                </c:pt>
                <c:pt idx="9855">
                  <c:v>214482955.14089489</c:v>
                </c:pt>
                <c:pt idx="9856">
                  <c:v>214491312.23901716</c:v>
                </c:pt>
                <c:pt idx="9857">
                  <c:v>214496719.56730023</c:v>
                </c:pt>
                <c:pt idx="9858">
                  <c:v>214502126.73390058</c:v>
                </c:pt>
                <c:pt idx="9859">
                  <c:v>214506059.11715525</c:v>
                </c:pt>
                <c:pt idx="9860">
                  <c:v>214508516.8132678</c:v>
                </c:pt>
                <c:pt idx="9861">
                  <c:v>214514906.66685173</c:v>
                </c:pt>
                <c:pt idx="9862">
                  <c:v>214524245.27752739</c:v>
                </c:pt>
                <c:pt idx="9863">
                  <c:v>214534566.33886281</c:v>
                </c:pt>
                <c:pt idx="9864">
                  <c:v>214548326.837836</c:v>
                </c:pt>
                <c:pt idx="9865">
                  <c:v>214563069.06793571</c:v>
                </c:pt>
                <c:pt idx="9866">
                  <c:v>214577318.74830008</c:v>
                </c:pt>
                <c:pt idx="9867">
                  <c:v>214590584.68305281</c:v>
                </c:pt>
                <c:pt idx="9868">
                  <c:v>214601393.24394652</c:v>
                </c:pt>
                <c:pt idx="9869">
                  <c:v>214611709.90420678</c:v>
                </c:pt>
                <c:pt idx="9870">
                  <c:v>214621534.74796981</c:v>
                </c:pt>
                <c:pt idx="9871">
                  <c:v>214629885.44566604</c:v>
                </c:pt>
                <c:pt idx="9872">
                  <c:v>214637744.57375187</c:v>
                </c:pt>
                <c:pt idx="9873">
                  <c:v>214645603.36044741</c:v>
                </c:pt>
                <c:pt idx="9874">
                  <c:v>214652970.66295648</c:v>
                </c:pt>
                <c:pt idx="9875">
                  <c:v>214661811.02998886</c:v>
                </c:pt>
                <c:pt idx="9876">
                  <c:v>214672124.24562508</c:v>
                </c:pt>
                <c:pt idx="9877">
                  <c:v>214680963.67688793</c:v>
                </c:pt>
                <c:pt idx="9878">
                  <c:v>214690293.71920758</c:v>
                </c:pt>
                <c:pt idx="9879">
                  <c:v>214701096.32512146</c:v>
                </c:pt>
                <c:pt idx="9880">
                  <c:v>214712880.25065771</c:v>
                </c:pt>
                <c:pt idx="9881">
                  <c:v>214723190.55606091</c:v>
                </c:pt>
                <c:pt idx="9882">
                  <c:v>214732027.49317598</c:v>
                </c:pt>
                <c:pt idx="9883">
                  <c:v>214736936.71623179</c:v>
                </c:pt>
                <c:pt idx="9884">
                  <c:v>214739882.18614361</c:v>
                </c:pt>
                <c:pt idx="9885">
                  <c:v>214744300.30112684</c:v>
                </c:pt>
                <c:pt idx="9886">
                  <c:v>214749700.07297012</c:v>
                </c:pt>
                <c:pt idx="9887">
                  <c:v>214759026.57215321</c:v>
                </c:pt>
                <c:pt idx="9888">
                  <c:v>214772770.01077968</c:v>
                </c:pt>
                <c:pt idx="9889">
                  <c:v>214785040.05632272</c:v>
                </c:pt>
                <c:pt idx="9890">
                  <c:v>214796327.76362672</c:v>
                </c:pt>
                <c:pt idx="9891">
                  <c:v>214810068.37032878</c:v>
                </c:pt>
                <c:pt idx="9892">
                  <c:v>214823807.93406662</c:v>
                </c:pt>
                <c:pt idx="9893">
                  <c:v>214832149.30329201</c:v>
                </c:pt>
                <c:pt idx="9894">
                  <c:v>214840490.28817648</c:v>
                </c:pt>
                <c:pt idx="9895">
                  <c:v>214852265.14202788</c:v>
                </c:pt>
                <c:pt idx="9896">
                  <c:v>214863058.08531868</c:v>
                </c:pt>
                <c:pt idx="9897">
                  <c:v>214872378.74584281</c:v>
                </c:pt>
                <c:pt idx="9898">
                  <c:v>214881208.40268201</c:v>
                </c:pt>
                <c:pt idx="9899">
                  <c:v>214890528.12887809</c:v>
                </c:pt>
                <c:pt idx="9900">
                  <c:v>214899356.90067795</c:v>
                </c:pt>
                <c:pt idx="9901">
                  <c:v>214907694.78988531</c:v>
                </c:pt>
                <c:pt idx="9902">
                  <c:v>214917503.57977238</c:v>
                </c:pt>
                <c:pt idx="9903">
                  <c:v>214926821.43803111</c:v>
                </c:pt>
                <c:pt idx="9904">
                  <c:v>214936629.19191688</c:v>
                </c:pt>
                <c:pt idx="9905">
                  <c:v>214948888.13731912</c:v>
                </c:pt>
                <c:pt idx="9906">
                  <c:v>214961636.5602704</c:v>
                </c:pt>
                <c:pt idx="9907">
                  <c:v>214971932.70831108</c:v>
                </c:pt>
                <c:pt idx="9908">
                  <c:v>214981247.76645795</c:v>
                </c:pt>
                <c:pt idx="9909">
                  <c:v>214989581.88607407</c:v>
                </c:pt>
                <c:pt idx="9910">
                  <c:v>214996935.20256126</c:v>
                </c:pt>
                <c:pt idx="9911">
                  <c:v>215004288.22051761</c:v>
                </c:pt>
                <c:pt idx="9912">
                  <c:v>215015072.10690838</c:v>
                </c:pt>
                <c:pt idx="9913">
                  <c:v>215026835.61440215</c:v>
                </c:pt>
                <c:pt idx="9914">
                  <c:v>215039088.4557181</c:v>
                </c:pt>
                <c:pt idx="9915">
                  <c:v>215050850.40368226</c:v>
                </c:pt>
                <c:pt idx="9916">
                  <c:v>215063101.62076369</c:v>
                </c:pt>
                <c:pt idx="9917">
                  <c:v>215074372.0087623</c:v>
                </c:pt>
                <c:pt idx="9918">
                  <c:v>215087601.56963241</c:v>
                </c:pt>
                <c:pt idx="9919">
                  <c:v>215103279.79829428</c:v>
                </c:pt>
                <c:pt idx="9920">
                  <c:v>215117976.90558124</c:v>
                </c:pt>
                <c:pt idx="9921">
                  <c:v>215130713.43428889</c:v>
                </c:pt>
                <c:pt idx="9922">
                  <c:v>215141979.61728108</c:v>
                </c:pt>
                <c:pt idx="9923">
                  <c:v>215149816.54884788</c:v>
                </c:pt>
                <c:pt idx="9924">
                  <c:v>215156673.58593911</c:v>
                </c:pt>
                <c:pt idx="9925">
                  <c:v>215166468.90312058</c:v>
                </c:pt>
                <c:pt idx="9926">
                  <c:v>215177732.86334658</c:v>
                </c:pt>
                <c:pt idx="9927">
                  <c:v>215187527.04229331</c:v>
                </c:pt>
                <c:pt idx="9928">
                  <c:v>215198300.02779973</c:v>
                </c:pt>
                <c:pt idx="9929">
                  <c:v>215210541.27950388</c:v>
                </c:pt>
                <c:pt idx="9930">
                  <c:v>215221802.50087631</c:v>
                </c:pt>
                <c:pt idx="9931">
                  <c:v>215231594.29856423</c:v>
                </c:pt>
                <c:pt idx="9932">
                  <c:v>215238937.79969171</c:v>
                </c:pt>
                <c:pt idx="9933">
                  <c:v>215245301.9266791</c:v>
                </c:pt>
                <c:pt idx="9934">
                  <c:v>215254113.42593589</c:v>
                </c:pt>
                <c:pt idx="9935">
                  <c:v>215264392.96704736</c:v>
                </c:pt>
                <c:pt idx="9936">
                  <c:v>215271735.13951978</c:v>
                </c:pt>
                <c:pt idx="9937">
                  <c:v>215275650.84324288</c:v>
                </c:pt>
                <c:pt idx="9938">
                  <c:v>215278587.56552768</c:v>
                </c:pt>
                <c:pt idx="9939">
                  <c:v>215283481.9969469</c:v>
                </c:pt>
                <c:pt idx="9940">
                  <c:v>215292781.05259091</c:v>
                </c:pt>
                <c:pt idx="9941">
                  <c:v>215305505.30316821</c:v>
                </c:pt>
                <c:pt idx="9942">
                  <c:v>215317249.97261176</c:v>
                </c:pt>
                <c:pt idx="9943">
                  <c:v>215328504.56692201</c:v>
                </c:pt>
                <c:pt idx="9944">
                  <c:v>215340737.02924311</c:v>
                </c:pt>
                <c:pt idx="9945">
                  <c:v>215351500.91344172</c:v>
                </c:pt>
                <c:pt idx="9946">
                  <c:v>215359818.02267644</c:v>
                </c:pt>
                <c:pt idx="9947">
                  <c:v>215368623.95782241</c:v>
                </c:pt>
                <c:pt idx="9948">
                  <c:v>215379386.18670931</c:v>
                </c:pt>
                <c:pt idx="9949">
                  <c:v>215389658.62754345</c:v>
                </c:pt>
                <c:pt idx="9950">
                  <c:v>215397484.85856232</c:v>
                </c:pt>
                <c:pt idx="9951">
                  <c:v>215405799.85894907</c:v>
                </c:pt>
                <c:pt idx="9952">
                  <c:v>215414603.56146634</c:v>
                </c:pt>
                <c:pt idx="9953">
                  <c:v>215421939.65377361</c:v>
                </c:pt>
                <c:pt idx="9954">
                  <c:v>215428297.3604036</c:v>
                </c:pt>
                <c:pt idx="9955">
                  <c:v>215437588.99227378</c:v>
                </c:pt>
                <c:pt idx="9956">
                  <c:v>215452748.00134528</c:v>
                </c:pt>
                <c:pt idx="9957">
                  <c:v>215467905.74352869</c:v>
                </c:pt>
                <c:pt idx="9958">
                  <c:v>215479639.89982811</c:v>
                </c:pt>
                <c:pt idx="9959">
                  <c:v>215489417.78357205</c:v>
                </c:pt>
                <c:pt idx="9960">
                  <c:v>215497239.7110886</c:v>
                </c:pt>
                <c:pt idx="9961">
                  <c:v>215502617.09060931</c:v>
                </c:pt>
                <c:pt idx="9962">
                  <c:v>215507505.47912109</c:v>
                </c:pt>
                <c:pt idx="9963">
                  <c:v>215516793.05438906</c:v>
                </c:pt>
                <c:pt idx="9964">
                  <c:v>215528524.04878905</c:v>
                </c:pt>
                <c:pt idx="9965">
                  <c:v>215541720.51081336</c:v>
                </c:pt>
                <c:pt idx="9966">
                  <c:v>215553449.89348331</c:v>
                </c:pt>
                <c:pt idx="9967">
                  <c:v>215563712.48130056</c:v>
                </c:pt>
                <c:pt idx="9968">
                  <c:v>215573485.83479911</c:v>
                </c:pt>
                <c:pt idx="9969">
                  <c:v>215582770.03302068</c:v>
                </c:pt>
                <c:pt idx="9970">
                  <c:v>215592053.75620615</c:v>
                </c:pt>
                <c:pt idx="9971">
                  <c:v>215603779.88553801</c:v>
                </c:pt>
                <c:pt idx="9972">
                  <c:v>215616970.87532035</c:v>
                </c:pt>
                <c:pt idx="9973">
                  <c:v>215629672.40371227</c:v>
                </c:pt>
                <c:pt idx="9974">
                  <c:v>215639930.68152004</c:v>
                </c:pt>
                <c:pt idx="9975">
                  <c:v>215648723.02956119</c:v>
                </c:pt>
                <c:pt idx="9976">
                  <c:v>215656049.66087931</c:v>
                </c:pt>
                <c:pt idx="9977">
                  <c:v>215662887.58325872</c:v>
                </c:pt>
                <c:pt idx="9978">
                  <c:v>215668748.4545359</c:v>
                </c:pt>
                <c:pt idx="9979">
                  <c:v>215675097.51817954</c:v>
                </c:pt>
                <c:pt idx="9980">
                  <c:v>215682423.08486941</c:v>
                </c:pt>
                <c:pt idx="9981">
                  <c:v>215691213.37462816</c:v>
                </c:pt>
                <c:pt idx="9982">
                  <c:v>215699514.92407551</c:v>
                </c:pt>
                <c:pt idx="9983">
                  <c:v>215703909.70830873</c:v>
                </c:pt>
                <c:pt idx="9984">
                  <c:v>215707816.09385511</c:v>
                </c:pt>
                <c:pt idx="9985">
                  <c:v>215715140.34016582</c:v>
                </c:pt>
                <c:pt idx="9986">
                  <c:v>215724905.54221517</c:v>
                </c:pt>
                <c:pt idx="9987">
                  <c:v>215736623.09127995</c:v>
                </c:pt>
                <c:pt idx="9988">
                  <c:v>215747851.69943267</c:v>
                </c:pt>
                <c:pt idx="9989">
                  <c:v>215758103.30034381</c:v>
                </c:pt>
                <c:pt idx="9990">
                  <c:v>215767866.19159728</c:v>
                </c:pt>
                <c:pt idx="9991">
                  <c:v>215777140.45201898</c:v>
                </c:pt>
                <c:pt idx="9992">
                  <c:v>215784949.98808661</c:v>
                </c:pt>
                <c:pt idx="9993">
                  <c:v>215794223.37588063</c:v>
                </c:pt>
                <c:pt idx="9994">
                  <c:v>215803496.29005024</c:v>
                </c:pt>
                <c:pt idx="9995">
                  <c:v>215811304.69256863</c:v>
                </c:pt>
                <c:pt idx="9996">
                  <c:v>215819112.75930154</c:v>
                </c:pt>
                <c:pt idx="9997">
                  <c:v>215829360.33736882</c:v>
                </c:pt>
                <c:pt idx="9998">
                  <c:v>215840095.27508649</c:v>
                </c:pt>
                <c:pt idx="9999">
                  <c:v>215848877.93393475</c:v>
                </c:pt>
                <c:pt idx="10000">
                  <c:v>215857172.27727672</c:v>
                </c:pt>
                <c:pt idx="10001">
                  <c:v>215865466.24179256</c:v>
                </c:pt>
                <c:pt idx="10002">
                  <c:v>215873759.82752687</c:v>
                </c:pt>
                <c:pt idx="10003">
                  <c:v>215883516.50232825</c:v>
                </c:pt>
                <c:pt idx="10004">
                  <c:v>215892784.85791069</c:v>
                </c:pt>
                <c:pt idx="10005">
                  <c:v>215902540.51071998</c:v>
                </c:pt>
                <c:pt idx="10006">
                  <c:v>215914246.6024279</c:v>
                </c:pt>
                <c:pt idx="10007">
                  <c:v>215927902.75592002</c:v>
                </c:pt>
                <c:pt idx="10008">
                  <c:v>215938144.19728348</c:v>
                </c:pt>
                <c:pt idx="10009">
                  <c:v>215943508.53136078</c:v>
                </c:pt>
                <c:pt idx="10010">
                  <c:v>215948872.7070218</c:v>
                </c:pt>
                <c:pt idx="10011">
                  <c:v>215957650.10733551</c:v>
                </c:pt>
                <c:pt idx="10012">
                  <c:v>215970815.41262567</c:v>
                </c:pt>
                <c:pt idx="10013">
                  <c:v>215982517.10527256</c:v>
                </c:pt>
                <c:pt idx="10014">
                  <c:v>215991292.88013491</c:v>
                </c:pt>
                <c:pt idx="10015">
                  <c:v>215999093.21302924</c:v>
                </c:pt>
                <c:pt idx="10016">
                  <c:v>216006893.21102357</c:v>
                </c:pt>
                <c:pt idx="10017">
                  <c:v>216016155.27371484</c:v>
                </c:pt>
                <c:pt idx="10018">
                  <c:v>216027366.61263636</c:v>
                </c:pt>
                <c:pt idx="10019">
                  <c:v>216041989.05859399</c:v>
                </c:pt>
                <c:pt idx="10020">
                  <c:v>216056610.32787868</c:v>
                </c:pt>
                <c:pt idx="10021">
                  <c:v>216068306.49626371</c:v>
                </c:pt>
                <c:pt idx="10022">
                  <c:v>216077565.42901441</c:v>
                </c:pt>
                <c:pt idx="10023">
                  <c:v>216086336.61436236</c:v>
                </c:pt>
                <c:pt idx="10024">
                  <c:v>216095594.62851658</c:v>
                </c:pt>
                <c:pt idx="10025">
                  <c:v>216104364.94372568</c:v>
                </c:pt>
                <c:pt idx="10026">
                  <c:v>216114109.24202228</c:v>
                </c:pt>
                <c:pt idx="10027">
                  <c:v>216126776.04877669</c:v>
                </c:pt>
                <c:pt idx="10028">
                  <c:v>216140416.23805758</c:v>
                </c:pt>
                <c:pt idx="10029">
                  <c:v>216152594.11351556</c:v>
                </c:pt>
                <c:pt idx="10030">
                  <c:v>216162822.89839408</c:v>
                </c:pt>
                <c:pt idx="10031">
                  <c:v>216169641.7685346</c:v>
                </c:pt>
                <c:pt idx="10032">
                  <c:v>216175486.31077754</c:v>
                </c:pt>
                <c:pt idx="10033">
                  <c:v>216183278.74145833</c:v>
                </c:pt>
                <c:pt idx="10034">
                  <c:v>216192044.82670128</c:v>
                </c:pt>
                <c:pt idx="10035">
                  <c:v>216201784.42564607</c:v>
                </c:pt>
                <c:pt idx="10036">
                  <c:v>216212984.31937051</c:v>
                </c:pt>
                <c:pt idx="10037">
                  <c:v>216222722.79654858</c:v>
                </c:pt>
                <c:pt idx="10038">
                  <c:v>216229539.42019361</c:v>
                </c:pt>
                <c:pt idx="10039">
                  <c:v>216234895.15947407</c:v>
                </c:pt>
                <c:pt idx="10040">
                  <c:v>216240737.60420918</c:v>
                </c:pt>
                <c:pt idx="10041">
                  <c:v>216248040.39611667</c:v>
                </c:pt>
                <c:pt idx="10042">
                  <c:v>216256316.53902468</c:v>
                </c:pt>
                <c:pt idx="10043">
                  <c:v>216266052.69545442</c:v>
                </c:pt>
                <c:pt idx="10044">
                  <c:v>216278708.91944668</c:v>
                </c:pt>
                <c:pt idx="10045">
                  <c:v>216292337.71401131</c:v>
                </c:pt>
                <c:pt idx="10046">
                  <c:v>216304992.10866281</c:v>
                </c:pt>
                <c:pt idx="10047">
                  <c:v>216316672.30678171</c:v>
                </c:pt>
                <c:pt idx="10048">
                  <c:v>216325918.59826428</c:v>
                </c:pt>
                <c:pt idx="10049">
                  <c:v>216331758.11909103</c:v>
                </c:pt>
                <c:pt idx="10050">
                  <c:v>216337597.45241493</c:v>
                </c:pt>
                <c:pt idx="10051">
                  <c:v>216346842.68007854</c:v>
                </c:pt>
                <c:pt idx="10052">
                  <c:v>216357060.54283637</c:v>
                </c:pt>
                <c:pt idx="10053">
                  <c:v>216366304.78118175</c:v>
                </c:pt>
                <c:pt idx="10054">
                  <c:v>216373602.53220773</c:v>
                </c:pt>
                <c:pt idx="10055">
                  <c:v>216380413.50232595</c:v>
                </c:pt>
                <c:pt idx="10056">
                  <c:v>216386737.74621499</c:v>
                </c:pt>
                <c:pt idx="10057">
                  <c:v>216394034.67747268</c:v>
                </c:pt>
                <c:pt idx="10058">
                  <c:v>216402304.179037</c:v>
                </c:pt>
                <c:pt idx="10059">
                  <c:v>216413491.72984546</c:v>
                </c:pt>
                <c:pt idx="10060">
                  <c:v>216426624.06375968</c:v>
                </c:pt>
                <c:pt idx="10061">
                  <c:v>216439755.44970343</c:v>
                </c:pt>
                <c:pt idx="10062">
                  <c:v>216453858.47520033</c:v>
                </c:pt>
                <c:pt idx="10063">
                  <c:v>216466987.89553967</c:v>
                </c:pt>
                <c:pt idx="10064">
                  <c:v>216475254.0815306</c:v>
                </c:pt>
                <c:pt idx="10065">
                  <c:v>216482547.46317458</c:v>
                </c:pt>
                <c:pt idx="10066">
                  <c:v>216492271.5172655</c:v>
                </c:pt>
                <c:pt idx="10067">
                  <c:v>216502481.21476758</c:v>
                </c:pt>
                <c:pt idx="10068">
                  <c:v>216511718.06650931</c:v>
                </c:pt>
                <c:pt idx="10069">
                  <c:v>216519496.1043039</c:v>
                </c:pt>
                <c:pt idx="10070">
                  <c:v>216526301.61465091</c:v>
                </c:pt>
                <c:pt idx="10071">
                  <c:v>216532620.78921878</c:v>
                </c:pt>
                <c:pt idx="10072">
                  <c:v>216539911.87181911</c:v>
                </c:pt>
                <c:pt idx="10073">
                  <c:v>216547202.66230008</c:v>
                </c:pt>
                <c:pt idx="10074">
                  <c:v>216557895.29332423</c:v>
                </c:pt>
                <c:pt idx="10075">
                  <c:v>216570045.24784032</c:v>
                </c:pt>
                <c:pt idx="10076">
                  <c:v>216580250.58281147</c:v>
                </c:pt>
                <c:pt idx="10077">
                  <c:v>216589483.48803899</c:v>
                </c:pt>
                <c:pt idx="10078">
                  <c:v>216601631.33398631</c:v>
                </c:pt>
                <c:pt idx="10079">
                  <c:v>216613292.50335115</c:v>
                </c:pt>
                <c:pt idx="10080">
                  <c:v>216623009.57381624</c:v>
                </c:pt>
                <c:pt idx="10081">
                  <c:v>216631268.67586708</c:v>
                </c:pt>
                <c:pt idx="10082">
                  <c:v>216640013.19900838</c:v>
                </c:pt>
                <c:pt idx="10083">
                  <c:v>216652157.67318848</c:v>
                </c:pt>
                <c:pt idx="10084">
                  <c:v>216665272.79533032</c:v>
                </c:pt>
                <c:pt idx="10085">
                  <c:v>216676929.88850531</c:v>
                </c:pt>
                <c:pt idx="10086">
                  <c:v>216686643.56265461</c:v>
                </c:pt>
                <c:pt idx="10087">
                  <c:v>216696842.36274034</c:v>
                </c:pt>
                <c:pt idx="10088">
                  <c:v>216707040.59153196</c:v>
                </c:pt>
                <c:pt idx="10089">
                  <c:v>216716267.06823495</c:v>
                </c:pt>
                <c:pt idx="10090">
                  <c:v>216725493.07740688</c:v>
                </c:pt>
                <c:pt idx="10091">
                  <c:v>216734718.61910823</c:v>
                </c:pt>
                <c:pt idx="10092">
                  <c:v>216742972.65495741</c:v>
                </c:pt>
                <c:pt idx="10093">
                  <c:v>216750740.81750664</c:v>
                </c:pt>
                <c:pt idx="10094">
                  <c:v>216758994.12711635</c:v>
                </c:pt>
                <c:pt idx="10095">
                  <c:v>216769674.32546979</c:v>
                </c:pt>
                <c:pt idx="10096">
                  <c:v>216782295.57053918</c:v>
                </c:pt>
                <c:pt idx="10097">
                  <c:v>216796857.45875201</c:v>
                </c:pt>
                <c:pt idx="10098">
                  <c:v>216809476.82009271</c:v>
                </c:pt>
                <c:pt idx="10099">
                  <c:v>216817727.46821865</c:v>
                </c:pt>
                <c:pt idx="10100">
                  <c:v>216823065.9237237</c:v>
                </c:pt>
                <c:pt idx="10101">
                  <c:v>216826948.33853731</c:v>
                </c:pt>
                <c:pt idx="10102">
                  <c:v>216829860.09533727</c:v>
                </c:pt>
                <c:pt idx="10103">
                  <c:v>216833742.36532745</c:v>
                </c:pt>
                <c:pt idx="10104">
                  <c:v>216841991.91430622</c:v>
                </c:pt>
                <c:pt idx="10105">
                  <c:v>216850241.08966011</c:v>
                </c:pt>
                <c:pt idx="10106">
                  <c:v>216857519.46355331</c:v>
                </c:pt>
                <c:pt idx="10107">
                  <c:v>216865282.74182388</c:v>
                </c:pt>
                <c:pt idx="10108">
                  <c:v>216875471.54246321</c:v>
                </c:pt>
                <c:pt idx="10109">
                  <c:v>216887115.1882599</c:v>
                </c:pt>
                <c:pt idx="10110">
                  <c:v>216897302.76785666</c:v>
                </c:pt>
                <c:pt idx="10111">
                  <c:v>216906034.52550799</c:v>
                </c:pt>
                <c:pt idx="10112">
                  <c:v>216916221.04716966</c:v>
                </c:pt>
                <c:pt idx="10113">
                  <c:v>216930287.21220872</c:v>
                </c:pt>
                <c:pt idx="10114">
                  <c:v>216944837.27469245</c:v>
                </c:pt>
                <c:pt idx="10115">
                  <c:v>216957446.38901821</c:v>
                </c:pt>
                <c:pt idx="10116">
                  <c:v>216968599.87820515</c:v>
                </c:pt>
                <c:pt idx="10117">
                  <c:v>216978782.90253961</c:v>
                </c:pt>
                <c:pt idx="10118">
                  <c:v>216987995.62469926</c:v>
                </c:pt>
                <c:pt idx="10119">
                  <c:v>216999632.08170208</c:v>
                </c:pt>
                <c:pt idx="10120">
                  <c:v>217011752.60097596</c:v>
                </c:pt>
                <c:pt idx="10121">
                  <c:v>217021933.21421096</c:v>
                </c:pt>
                <c:pt idx="10122">
                  <c:v>217031143.75519559</c:v>
                </c:pt>
                <c:pt idx="10123">
                  <c:v>217040838.55863038</c:v>
                </c:pt>
                <c:pt idx="10124">
                  <c:v>217051017.54722622</c:v>
                </c:pt>
                <c:pt idx="10125">
                  <c:v>217061680.63984993</c:v>
                </c:pt>
                <c:pt idx="10126">
                  <c:v>217071373.81909743</c:v>
                </c:pt>
                <c:pt idx="10127">
                  <c:v>217082035.72090521</c:v>
                </c:pt>
                <c:pt idx="10128">
                  <c:v>217092212.40906149</c:v>
                </c:pt>
                <c:pt idx="10129">
                  <c:v>217100934.83242804</c:v>
                </c:pt>
                <c:pt idx="10130">
                  <c:v>217109172.29349586</c:v>
                </c:pt>
                <c:pt idx="10131">
                  <c:v>217116440.33237711</c:v>
                </c:pt>
                <c:pt idx="10132">
                  <c:v>217124677.09281236</c:v>
                </c:pt>
                <c:pt idx="10133">
                  <c:v>217133882.44349098</c:v>
                </c:pt>
                <c:pt idx="10134">
                  <c:v>217142118.41589615</c:v>
                </c:pt>
                <c:pt idx="10135">
                  <c:v>217149385.14139423</c:v>
                </c:pt>
                <c:pt idx="10136">
                  <c:v>217156651.57725695</c:v>
                </c:pt>
                <c:pt idx="10137">
                  <c:v>217164402.1229676</c:v>
                </c:pt>
                <c:pt idx="10138">
                  <c:v>217173121.09307238</c:v>
                </c:pt>
                <c:pt idx="10139">
                  <c:v>217183777.04588458</c:v>
                </c:pt>
                <c:pt idx="10140">
                  <c:v>217193948.05628201</c:v>
                </c:pt>
                <c:pt idx="10141">
                  <c:v>217202181.31583327</c:v>
                </c:pt>
                <c:pt idx="10142">
                  <c:v>217212835.57048661</c:v>
                </c:pt>
                <c:pt idx="10143">
                  <c:v>217226878.86418208</c:v>
                </c:pt>
                <c:pt idx="10144">
                  <c:v>217239468.48395136</c:v>
                </c:pt>
                <c:pt idx="10145">
                  <c:v>217248183.86543527</c:v>
                </c:pt>
                <c:pt idx="10146">
                  <c:v>217257382.9829303</c:v>
                </c:pt>
                <c:pt idx="10147">
                  <c:v>217268518.13593337</c:v>
                </c:pt>
                <c:pt idx="10148">
                  <c:v>217279168.51571101</c:v>
                </c:pt>
                <c:pt idx="10149">
                  <c:v>217288850.13947061</c:v>
                </c:pt>
                <c:pt idx="10150">
                  <c:v>217298047.20603761</c:v>
                </c:pt>
                <c:pt idx="10151">
                  <c:v>217307727.82774878</c:v>
                </c:pt>
                <c:pt idx="10152">
                  <c:v>217318859.90757492</c:v>
                </c:pt>
                <c:pt idx="10153">
                  <c:v>217328055.46110958</c:v>
                </c:pt>
                <c:pt idx="10154">
                  <c:v>217338702.36504409</c:v>
                </c:pt>
                <c:pt idx="10155">
                  <c:v>217354187.66153303</c:v>
                </c:pt>
                <c:pt idx="10156">
                  <c:v>217371123.19957221</c:v>
                </c:pt>
                <c:pt idx="10157">
                  <c:v>217385638.12381911</c:v>
                </c:pt>
                <c:pt idx="10158">
                  <c:v>217396765.45039371</c:v>
                </c:pt>
                <c:pt idx="10159">
                  <c:v>217408859.60089314</c:v>
                </c:pt>
                <c:pt idx="10160">
                  <c:v>217422404.09776482</c:v>
                </c:pt>
                <c:pt idx="10161">
                  <c:v>217434012.86630973</c:v>
                </c:pt>
                <c:pt idx="10162">
                  <c:v>217442718.95805693</c:v>
                </c:pt>
                <c:pt idx="10163">
                  <c:v>217449006.43265989</c:v>
                </c:pt>
                <c:pt idx="10164">
                  <c:v>217454326.43426761</c:v>
                </c:pt>
                <c:pt idx="10165">
                  <c:v>217459646.28077856</c:v>
                </c:pt>
                <c:pt idx="10166">
                  <c:v>217465933.17216587</c:v>
                </c:pt>
                <c:pt idx="10167">
                  <c:v>217472703.42836428</c:v>
                </c:pt>
                <c:pt idx="10168">
                  <c:v>217481891.231471</c:v>
                </c:pt>
                <c:pt idx="10169">
                  <c:v>217491562.103457</c:v>
                </c:pt>
                <c:pt idx="10170">
                  <c:v>217502682.97272858</c:v>
                </c:pt>
                <c:pt idx="10171">
                  <c:v>217513319.6918855</c:v>
                </c:pt>
                <c:pt idx="10172">
                  <c:v>217521538.55030146</c:v>
                </c:pt>
                <c:pt idx="10173">
                  <c:v>217529757.03862709</c:v>
                </c:pt>
                <c:pt idx="10174">
                  <c:v>217538941.97002319</c:v>
                </c:pt>
                <c:pt idx="10175">
                  <c:v>217547159.67476872</c:v>
                </c:pt>
                <c:pt idx="10176">
                  <c:v>217554893.64716226</c:v>
                </c:pt>
                <c:pt idx="10177">
                  <c:v>217562627.29187799</c:v>
                </c:pt>
                <c:pt idx="10178">
                  <c:v>217569393.9622336</c:v>
                </c:pt>
                <c:pt idx="10179">
                  <c:v>217574710.4558343</c:v>
                </c:pt>
                <c:pt idx="10180">
                  <c:v>217580993.38501215</c:v>
                </c:pt>
                <c:pt idx="10181">
                  <c:v>217589692.46842864</c:v>
                </c:pt>
                <c:pt idx="10182">
                  <c:v>217600807.36068913</c:v>
                </c:pt>
                <c:pt idx="10183">
                  <c:v>217613854.41425717</c:v>
                </c:pt>
                <c:pt idx="10184">
                  <c:v>217628833.21489438</c:v>
                </c:pt>
                <c:pt idx="10185">
                  <c:v>217643327.65842733</c:v>
                </c:pt>
                <c:pt idx="10186">
                  <c:v>217656371.67386195</c:v>
                </c:pt>
                <c:pt idx="10187">
                  <c:v>217666033.3067629</c:v>
                </c:pt>
                <c:pt idx="10188">
                  <c:v>217674245.29279286</c:v>
                </c:pt>
                <c:pt idx="10189">
                  <c:v>217682456.90952104</c:v>
                </c:pt>
                <c:pt idx="10190">
                  <c:v>217694049.15157032</c:v>
                </c:pt>
                <c:pt idx="10191">
                  <c:v>217706606.58341411</c:v>
                </c:pt>
                <c:pt idx="10192">
                  <c:v>217717231.42825431</c:v>
                </c:pt>
                <c:pt idx="10193">
                  <c:v>217724958.19989631</c:v>
                </c:pt>
                <c:pt idx="10194">
                  <c:v>217731235.96114728</c:v>
                </c:pt>
                <c:pt idx="10195">
                  <c:v>217737996.38578695</c:v>
                </c:pt>
                <c:pt idx="10196">
                  <c:v>217747653.70119151</c:v>
                </c:pt>
                <c:pt idx="10197">
                  <c:v>217758758.98265648</c:v>
                </c:pt>
                <c:pt idx="10198">
                  <c:v>217768415.2003108</c:v>
                </c:pt>
                <c:pt idx="10199">
                  <c:v>217777105.35974377</c:v>
                </c:pt>
                <c:pt idx="10200">
                  <c:v>217785312.35292214</c:v>
                </c:pt>
                <c:pt idx="10201">
                  <c:v>217792070.77631858</c:v>
                </c:pt>
                <c:pt idx="10202">
                  <c:v>217797380.79071176</c:v>
                </c:pt>
                <c:pt idx="10203">
                  <c:v>217801725.23313195</c:v>
                </c:pt>
                <c:pt idx="10204">
                  <c:v>217805586.87298748</c:v>
                </c:pt>
                <c:pt idx="10205">
                  <c:v>217812827.22769251</c:v>
                </c:pt>
                <c:pt idx="10206">
                  <c:v>217825376.49608064</c:v>
                </c:pt>
                <c:pt idx="10207">
                  <c:v>217836959.67102653</c:v>
                </c:pt>
                <c:pt idx="10208">
                  <c:v>217847094.34668061</c:v>
                </c:pt>
                <c:pt idx="10209">
                  <c:v>217856745.89606991</c:v>
                </c:pt>
                <c:pt idx="10210">
                  <c:v>217866396.93561479</c:v>
                </c:pt>
                <c:pt idx="10211">
                  <c:v>217877495.00088543</c:v>
                </c:pt>
                <c:pt idx="10212">
                  <c:v>217891969.72518817</c:v>
                </c:pt>
                <c:pt idx="10213">
                  <c:v>217907890.59762344</c:v>
                </c:pt>
                <c:pt idx="10214">
                  <c:v>217920433.33835462</c:v>
                </c:pt>
                <c:pt idx="10215">
                  <c:v>217928633.89567468</c:v>
                </c:pt>
                <c:pt idx="10216">
                  <c:v>217935869.37594342</c:v>
                </c:pt>
                <c:pt idx="10217">
                  <c:v>217944551.5741266</c:v>
                </c:pt>
                <c:pt idx="10218">
                  <c:v>217954680.28402996</c:v>
                </c:pt>
                <c:pt idx="10219">
                  <c:v>217963843.87120134</c:v>
                </c:pt>
                <c:pt idx="10220">
                  <c:v>217973489.25607941</c:v>
                </c:pt>
                <c:pt idx="10221">
                  <c:v>217984580.81942338</c:v>
                </c:pt>
                <c:pt idx="10222">
                  <c:v>217994707.31117409</c:v>
                </c:pt>
                <c:pt idx="10223">
                  <c:v>218001940.17607966</c:v>
                </c:pt>
                <c:pt idx="10224">
                  <c:v>218008690.59176809</c:v>
                </c:pt>
                <c:pt idx="10225">
                  <c:v>218017369.33134562</c:v>
                </c:pt>
                <c:pt idx="10226">
                  <c:v>218027976.12014905</c:v>
                </c:pt>
                <c:pt idx="10227">
                  <c:v>218038582.29351208</c:v>
                </c:pt>
                <c:pt idx="10228">
                  <c:v>218048223.73531327</c:v>
                </c:pt>
                <c:pt idx="10229">
                  <c:v>218055454.48296711</c:v>
                </c:pt>
                <c:pt idx="10230">
                  <c:v>218063166.96523631</c:v>
                </c:pt>
                <c:pt idx="10231">
                  <c:v>218071361.12114725</c:v>
                </c:pt>
                <c:pt idx="10232">
                  <c:v>218079554.90979639</c:v>
                </c:pt>
                <c:pt idx="10233">
                  <c:v>218087266.37542361</c:v>
                </c:pt>
                <c:pt idx="10234">
                  <c:v>218093531.70175079</c:v>
                </c:pt>
                <c:pt idx="10235">
                  <c:v>218098351.03744289</c:v>
                </c:pt>
                <c:pt idx="10236">
                  <c:v>218102688.33095291</c:v>
                </c:pt>
                <c:pt idx="10237">
                  <c:v>218107989.32773831</c:v>
                </c:pt>
                <c:pt idx="10238">
                  <c:v>218116663.3546094</c:v>
                </c:pt>
                <c:pt idx="10239">
                  <c:v>218129191.7781066</c:v>
                </c:pt>
                <c:pt idx="10240">
                  <c:v>218142201.1555219</c:v>
                </c:pt>
                <c:pt idx="10241">
                  <c:v>218154727.82942271</c:v>
                </c:pt>
                <c:pt idx="10242">
                  <c:v>218168217.13401636</c:v>
                </c:pt>
                <c:pt idx="10243">
                  <c:v>218184113.96567845</c:v>
                </c:pt>
                <c:pt idx="10244">
                  <c:v>218198082.76798558</c:v>
                </c:pt>
                <c:pt idx="10245">
                  <c:v>218210123.98265418</c:v>
                </c:pt>
                <c:pt idx="10246">
                  <c:v>218221201.20001754</c:v>
                </c:pt>
                <c:pt idx="10247">
                  <c:v>218230833.01763317</c:v>
                </c:pt>
                <c:pt idx="10248">
                  <c:v>218239501.21983531</c:v>
                </c:pt>
                <c:pt idx="10249">
                  <c:v>218249132.07384238</c:v>
                </c:pt>
                <c:pt idx="10250">
                  <c:v>218261169.92830107</c:v>
                </c:pt>
                <c:pt idx="10251">
                  <c:v>218274169.92137268</c:v>
                </c:pt>
                <c:pt idx="10252">
                  <c:v>218285243.26088825</c:v>
                </c:pt>
                <c:pt idx="10253">
                  <c:v>218295834.5236825</c:v>
                </c:pt>
                <c:pt idx="10254">
                  <c:v>218305943.79346308</c:v>
                </c:pt>
                <c:pt idx="10255">
                  <c:v>218316533.85791579</c:v>
                </c:pt>
                <c:pt idx="10256">
                  <c:v>218326641.98398936</c:v>
                </c:pt>
                <c:pt idx="10257">
                  <c:v>218335786.95019659</c:v>
                </c:pt>
                <c:pt idx="10258">
                  <c:v>218344450.18077031</c:v>
                </c:pt>
                <c:pt idx="10259">
                  <c:v>218354075.51144922</c:v>
                </c:pt>
                <c:pt idx="10260">
                  <c:v>218363219.10661143</c:v>
                </c:pt>
                <c:pt idx="10261">
                  <c:v>218371399.83078229</c:v>
                </c:pt>
                <c:pt idx="10262">
                  <c:v>218380542.56029078</c:v>
                </c:pt>
                <c:pt idx="10263">
                  <c:v>218389684.83301067</c:v>
                </c:pt>
                <c:pt idx="10264">
                  <c:v>218398345.51217595</c:v>
                </c:pt>
                <c:pt idx="10265">
                  <c:v>218407968.00831738</c:v>
                </c:pt>
                <c:pt idx="10266">
                  <c:v>218418552.16971096</c:v>
                </c:pt>
                <c:pt idx="10267">
                  <c:v>218428654.66185781</c:v>
                </c:pt>
                <c:pt idx="10268">
                  <c:v>218437794.53138506</c:v>
                </c:pt>
                <c:pt idx="10269">
                  <c:v>218444528.88002539</c:v>
                </c:pt>
                <c:pt idx="10270">
                  <c:v>218451743.9786016</c:v>
                </c:pt>
                <c:pt idx="10271">
                  <c:v>218459439.77025628</c:v>
                </c:pt>
                <c:pt idx="10272">
                  <c:v>218467135.23833889</c:v>
                </c:pt>
                <c:pt idx="10273">
                  <c:v>218474830.38288438</c:v>
                </c:pt>
                <c:pt idx="10274">
                  <c:v>218483487.03381211</c:v>
                </c:pt>
                <c:pt idx="10275">
                  <c:v>218493105.05470368</c:v>
                </c:pt>
                <c:pt idx="10276">
                  <c:v>218501760.84143433</c:v>
                </c:pt>
                <c:pt idx="10277">
                  <c:v>218510897.06118807</c:v>
                </c:pt>
                <c:pt idx="10278">
                  <c:v>218521956.08558002</c:v>
                </c:pt>
                <c:pt idx="10279">
                  <c:v>218532052.87223551</c:v>
                </c:pt>
                <c:pt idx="10280">
                  <c:v>218540706.81759408</c:v>
                </c:pt>
                <c:pt idx="10281">
                  <c:v>218551283.30641547</c:v>
                </c:pt>
                <c:pt idx="10282">
                  <c:v>218564743.40856156</c:v>
                </c:pt>
                <c:pt idx="10283">
                  <c:v>218578683.18551546</c:v>
                </c:pt>
                <c:pt idx="10284">
                  <c:v>218591180.01434228</c:v>
                </c:pt>
                <c:pt idx="10285">
                  <c:v>218600792.37923196</c:v>
                </c:pt>
                <c:pt idx="10286">
                  <c:v>218605598.3724519</c:v>
                </c:pt>
                <c:pt idx="10287">
                  <c:v>218608001.32175899</c:v>
                </c:pt>
                <c:pt idx="10288">
                  <c:v>218613768.27144158</c:v>
                </c:pt>
                <c:pt idx="10289">
                  <c:v>218626743.24420488</c:v>
                </c:pt>
                <c:pt idx="10290">
                  <c:v>218645002.75966668</c:v>
                </c:pt>
                <c:pt idx="10291">
                  <c:v>218663740.89576259</c:v>
                </c:pt>
                <c:pt idx="10292">
                  <c:v>218678633.94411048</c:v>
                </c:pt>
                <c:pt idx="10293">
                  <c:v>218688722.09528032</c:v>
                </c:pt>
                <c:pt idx="10294">
                  <c:v>218695927.57735908</c:v>
                </c:pt>
                <c:pt idx="10295">
                  <c:v>218702172.09920862</c:v>
                </c:pt>
                <c:pt idx="10296">
                  <c:v>218707455.7591086</c:v>
                </c:pt>
                <c:pt idx="10297">
                  <c:v>218715621.1155363</c:v>
                </c:pt>
                <c:pt idx="10298">
                  <c:v>218727148.05790821</c:v>
                </c:pt>
                <c:pt idx="10299">
                  <c:v>218737713.7845619</c:v>
                </c:pt>
                <c:pt idx="10300">
                  <c:v>218747318.46179798</c:v>
                </c:pt>
                <c:pt idx="10301">
                  <c:v>218756442.43874758</c:v>
                </c:pt>
                <c:pt idx="10302">
                  <c:v>218764605.61189306</c:v>
                </c:pt>
                <c:pt idx="10303">
                  <c:v>218772768.4213028</c:v>
                </c:pt>
                <c:pt idx="10304">
                  <c:v>218783811.6433852</c:v>
                </c:pt>
                <c:pt idx="10305">
                  <c:v>218795814.39069304</c:v>
                </c:pt>
                <c:pt idx="10306">
                  <c:v>218805896.09078455</c:v>
                </c:pt>
                <c:pt idx="10307">
                  <c:v>218812616.91599375</c:v>
                </c:pt>
                <c:pt idx="10308">
                  <c:v>218819817.52658361</c:v>
                </c:pt>
                <c:pt idx="10309">
                  <c:v>218827497.86598638</c:v>
                </c:pt>
                <c:pt idx="10310">
                  <c:v>218836137.8630203</c:v>
                </c:pt>
                <c:pt idx="10311">
                  <c:v>218846217.34467807</c:v>
                </c:pt>
                <c:pt idx="10312">
                  <c:v>218856776.20700988</c:v>
                </c:pt>
                <c:pt idx="10313">
                  <c:v>218867814.3671383</c:v>
                </c:pt>
                <c:pt idx="10314">
                  <c:v>218879331.73843959</c:v>
                </c:pt>
                <c:pt idx="10315">
                  <c:v>218890848.3859407</c:v>
                </c:pt>
                <c:pt idx="10316">
                  <c:v>218902844.12421358</c:v>
                </c:pt>
                <c:pt idx="10317">
                  <c:v>218912919.93761861</c:v>
                </c:pt>
                <c:pt idx="10318">
                  <c:v>218922515.43541971</c:v>
                </c:pt>
                <c:pt idx="10319">
                  <c:v>218933549.63688019</c:v>
                </c:pt>
                <c:pt idx="10320">
                  <c:v>218945542.58073246</c:v>
                </c:pt>
                <c:pt idx="10321">
                  <c:v>218956575.39606911</c:v>
                </c:pt>
                <c:pt idx="10322">
                  <c:v>218966168.60877442</c:v>
                </c:pt>
                <c:pt idx="10323">
                  <c:v>218972883.55895483</c:v>
                </c:pt>
                <c:pt idx="10324">
                  <c:v>218979118.64958909</c:v>
                </c:pt>
                <c:pt idx="10325">
                  <c:v>218984873.92963842</c:v>
                </c:pt>
                <c:pt idx="10326">
                  <c:v>218990149.44428933</c:v>
                </c:pt>
                <c:pt idx="10327">
                  <c:v>218997822.64914078</c:v>
                </c:pt>
                <c:pt idx="10328">
                  <c:v>219009331.85425404</c:v>
                </c:pt>
                <c:pt idx="10329">
                  <c:v>219021319.84130359</c:v>
                </c:pt>
                <c:pt idx="10330">
                  <c:v>219031389.14467901</c:v>
                </c:pt>
                <c:pt idx="10331">
                  <c:v>219040978.4432978</c:v>
                </c:pt>
                <c:pt idx="10332">
                  <c:v>219051046.66709656</c:v>
                </c:pt>
                <c:pt idx="10333">
                  <c:v>219062552.53163862</c:v>
                </c:pt>
                <c:pt idx="10334">
                  <c:v>219075975.12780041</c:v>
                </c:pt>
                <c:pt idx="10335">
                  <c:v>219090834.7132473</c:v>
                </c:pt>
                <c:pt idx="10336">
                  <c:v>219105213.81081063</c:v>
                </c:pt>
                <c:pt idx="10337">
                  <c:v>219115757.76582095</c:v>
                </c:pt>
                <c:pt idx="10338">
                  <c:v>219122946.4784866</c:v>
                </c:pt>
                <c:pt idx="10339">
                  <c:v>219128218.02202001</c:v>
                </c:pt>
                <c:pt idx="10340">
                  <c:v>219133489.4140293</c:v>
                </c:pt>
                <c:pt idx="10341">
                  <c:v>219139239.85069495</c:v>
                </c:pt>
                <c:pt idx="10342">
                  <c:v>219147865.1676383</c:v>
                </c:pt>
                <c:pt idx="10343">
                  <c:v>219158406.67083937</c:v>
                </c:pt>
                <c:pt idx="10344">
                  <c:v>219169426.68550336</c:v>
                </c:pt>
                <c:pt idx="10345">
                  <c:v>219179487.85980549</c:v>
                </c:pt>
                <c:pt idx="10346">
                  <c:v>219189069.41750503</c:v>
                </c:pt>
                <c:pt idx="10347">
                  <c:v>219198650.47472209</c:v>
                </c:pt>
                <c:pt idx="10348">
                  <c:v>219208231.03152308</c:v>
                </c:pt>
                <c:pt idx="10349">
                  <c:v>219216853.10484311</c:v>
                </c:pt>
                <c:pt idx="10350">
                  <c:v>219224516.8298181</c:v>
                </c:pt>
                <c:pt idx="10351">
                  <c:v>219232659.18681377</c:v>
                </c:pt>
                <c:pt idx="10352">
                  <c:v>219240322.25151318</c:v>
                </c:pt>
                <c:pt idx="10353">
                  <c:v>219245590.42282039</c:v>
                </c:pt>
                <c:pt idx="10354">
                  <c:v>219249421.72511655</c:v>
                </c:pt>
                <c:pt idx="10355">
                  <c:v>219254210.74047288</c:v>
                </c:pt>
                <c:pt idx="10356">
                  <c:v>219257562.97684243</c:v>
                </c:pt>
                <c:pt idx="10357">
                  <c:v>219261872.90503091</c:v>
                </c:pt>
                <c:pt idx="10358">
                  <c:v>219270971.30984002</c:v>
                </c:pt>
                <c:pt idx="10359">
                  <c:v>219282463.38682169</c:v>
                </c:pt>
                <c:pt idx="10360">
                  <c:v>219294912.32465681</c:v>
                </c:pt>
                <c:pt idx="10361">
                  <c:v>219306881.66071478</c:v>
                </c:pt>
                <c:pt idx="10362">
                  <c:v>219316456.56743136</c:v>
                </c:pt>
                <c:pt idx="10363">
                  <c:v>219324594.84532768</c:v>
                </c:pt>
                <c:pt idx="10364">
                  <c:v>219334168.82783785</c:v>
                </c:pt>
                <c:pt idx="10365">
                  <c:v>219344699.63170552</c:v>
                </c:pt>
                <c:pt idx="10366">
                  <c:v>219357622.97420931</c:v>
                </c:pt>
                <c:pt idx="10367">
                  <c:v>219372459.76377389</c:v>
                </c:pt>
                <c:pt idx="10368">
                  <c:v>219384902.59796393</c:v>
                </c:pt>
                <c:pt idx="10369">
                  <c:v>219393037.84115708</c:v>
                </c:pt>
                <c:pt idx="10370">
                  <c:v>219398780.1486665</c:v>
                </c:pt>
                <c:pt idx="10371">
                  <c:v>219406914.77678159</c:v>
                </c:pt>
                <c:pt idx="10372">
                  <c:v>219419355.27542058</c:v>
                </c:pt>
                <c:pt idx="10373">
                  <c:v>219431794.93094057</c:v>
                </c:pt>
                <c:pt idx="10374">
                  <c:v>219441363.32309601</c:v>
                </c:pt>
                <c:pt idx="10375">
                  <c:v>219449496.06429511</c:v>
                </c:pt>
                <c:pt idx="10376">
                  <c:v>219458585.1722078</c:v>
                </c:pt>
                <c:pt idx="10377">
                  <c:v>219469587.17444968</c:v>
                </c:pt>
                <c:pt idx="10378">
                  <c:v>219479153.59698668</c:v>
                </c:pt>
                <c:pt idx="10379">
                  <c:v>219487284.66421568</c:v>
                </c:pt>
                <c:pt idx="10380">
                  <c:v>219494937.10441566</c:v>
                </c:pt>
                <c:pt idx="10381">
                  <c:v>219502589.22566181</c:v>
                </c:pt>
                <c:pt idx="10382">
                  <c:v>219508328.10730362</c:v>
                </c:pt>
                <c:pt idx="10383">
                  <c:v>219513588.59122938</c:v>
                </c:pt>
                <c:pt idx="10384">
                  <c:v>219520761.73551306</c:v>
                </c:pt>
                <c:pt idx="10385">
                  <c:v>219530803.66673011</c:v>
                </c:pt>
                <c:pt idx="10386">
                  <c:v>219539410.59924349</c:v>
                </c:pt>
                <c:pt idx="10387">
                  <c:v>219547538.99840802</c:v>
                </c:pt>
                <c:pt idx="10388">
                  <c:v>219556623.25403741</c:v>
                </c:pt>
                <c:pt idx="10389">
                  <c:v>219568097.46091875</c:v>
                </c:pt>
                <c:pt idx="10390">
                  <c:v>219581005.08672401</c:v>
                </c:pt>
                <c:pt idx="10391">
                  <c:v>219594389.81453672</c:v>
                </c:pt>
                <c:pt idx="10392">
                  <c:v>219607295.5925374</c:v>
                </c:pt>
                <c:pt idx="10393">
                  <c:v>219618766.63388684</c:v>
                </c:pt>
                <c:pt idx="10394">
                  <c:v>219629281.12576962</c:v>
                </c:pt>
                <c:pt idx="10395">
                  <c:v>219638839.23244131</c:v>
                </c:pt>
                <c:pt idx="10396">
                  <c:v>219647441.10319</c:v>
                </c:pt>
                <c:pt idx="10397">
                  <c:v>219655564.72235268</c:v>
                </c:pt>
                <c:pt idx="10398">
                  <c:v>219661298.82545242</c:v>
                </c:pt>
                <c:pt idx="10399">
                  <c:v>219667032.74955338</c:v>
                </c:pt>
                <c:pt idx="10400">
                  <c:v>219676588.89198583</c:v>
                </c:pt>
                <c:pt idx="10401">
                  <c:v>219687577.84123141</c:v>
                </c:pt>
                <c:pt idx="10402">
                  <c:v>219697132.91495234</c:v>
                </c:pt>
                <c:pt idx="10403">
                  <c:v>219705732.05638856</c:v>
                </c:pt>
                <c:pt idx="10404">
                  <c:v>219713853.0981656</c:v>
                </c:pt>
                <c:pt idx="10405">
                  <c:v>219722929.13181204</c:v>
                </c:pt>
                <c:pt idx="10406">
                  <c:v>219734392.95450801</c:v>
                </c:pt>
                <c:pt idx="10407">
                  <c:v>219746811.28860298</c:v>
                </c:pt>
                <c:pt idx="10408">
                  <c:v>219756363.28215942</c:v>
                </c:pt>
                <c:pt idx="10409">
                  <c:v>219765914.77915132</c:v>
                </c:pt>
                <c:pt idx="10410">
                  <c:v>219776898.38690016</c:v>
                </c:pt>
                <c:pt idx="10411">
                  <c:v>219788358.84285611</c:v>
                </c:pt>
                <c:pt idx="10412">
                  <c:v>219799818.58407611</c:v>
                </c:pt>
                <c:pt idx="10413">
                  <c:v>219809845.27142572</c:v>
                </c:pt>
                <c:pt idx="10414">
                  <c:v>219817484.28507394</c:v>
                </c:pt>
                <c:pt idx="10415">
                  <c:v>219823690.7498534</c:v>
                </c:pt>
                <c:pt idx="10416">
                  <c:v>219830851.79491571</c:v>
                </c:pt>
                <c:pt idx="10417">
                  <c:v>219838489.93543011</c:v>
                </c:pt>
                <c:pt idx="10418">
                  <c:v>219845173.04797861</c:v>
                </c:pt>
                <c:pt idx="10419">
                  <c:v>219852810.59332022</c:v>
                </c:pt>
                <c:pt idx="10420">
                  <c:v>219862834.38994151</c:v>
                </c:pt>
                <c:pt idx="10421">
                  <c:v>219875244.04742801</c:v>
                </c:pt>
                <c:pt idx="10422">
                  <c:v>219885743.87244692</c:v>
                </c:pt>
                <c:pt idx="10423">
                  <c:v>219894334.19225854</c:v>
                </c:pt>
                <c:pt idx="10424">
                  <c:v>219904355.72465405</c:v>
                </c:pt>
                <c:pt idx="10425">
                  <c:v>219916762.57924858</c:v>
                </c:pt>
                <c:pt idx="10426">
                  <c:v>219925828.59730208</c:v>
                </c:pt>
                <c:pt idx="10427">
                  <c:v>219932508.5350334</c:v>
                </c:pt>
                <c:pt idx="10428">
                  <c:v>219941573.77658102</c:v>
                </c:pt>
                <c:pt idx="10429">
                  <c:v>219952546.89197138</c:v>
                </c:pt>
                <c:pt idx="10430">
                  <c:v>219963042.30255371</c:v>
                </c:pt>
                <c:pt idx="10431">
                  <c:v>219973537.11400858</c:v>
                </c:pt>
                <c:pt idx="10432">
                  <c:v>219985462.30897993</c:v>
                </c:pt>
                <c:pt idx="10433">
                  <c:v>219997386.73052436</c:v>
                </c:pt>
                <c:pt idx="10434">
                  <c:v>220006448.77370861</c:v>
                </c:pt>
                <c:pt idx="10435">
                  <c:v>220014079.62157229</c:v>
                </c:pt>
                <c:pt idx="10436">
                  <c:v>220024094.62882638</c:v>
                </c:pt>
                <c:pt idx="10437">
                  <c:v>220036016.54534283</c:v>
                </c:pt>
                <c:pt idx="10438">
                  <c:v>220045553.52207211</c:v>
                </c:pt>
                <c:pt idx="10439">
                  <c:v>220055090.0042187</c:v>
                </c:pt>
                <c:pt idx="10440">
                  <c:v>220064625.99184835</c:v>
                </c:pt>
                <c:pt idx="10441">
                  <c:v>220073207.9579567</c:v>
                </c:pt>
                <c:pt idx="10442">
                  <c:v>220080836.0360865</c:v>
                </c:pt>
                <c:pt idx="10443">
                  <c:v>220088940.52244368</c:v>
                </c:pt>
                <c:pt idx="10444">
                  <c:v>220097998.05517113</c:v>
                </c:pt>
                <c:pt idx="10445">
                  <c:v>220106578.46420771</c:v>
                </c:pt>
                <c:pt idx="10446">
                  <c:v>220115635.12838823</c:v>
                </c:pt>
                <c:pt idx="10447">
                  <c:v>220126121.23507836</c:v>
                </c:pt>
                <c:pt idx="10448">
                  <c:v>220135176.93706238</c:v>
                </c:pt>
                <c:pt idx="10449">
                  <c:v>220140896.09808934</c:v>
                </c:pt>
                <c:pt idx="10450">
                  <c:v>220144708.77332026</c:v>
                </c:pt>
                <c:pt idx="10451">
                  <c:v>220149474.50623143</c:v>
                </c:pt>
                <c:pt idx="10452">
                  <c:v>220158529.05861345</c:v>
                </c:pt>
                <c:pt idx="10453">
                  <c:v>220170442.26434582</c:v>
                </c:pt>
                <c:pt idx="10454">
                  <c:v>220180925.24724108</c:v>
                </c:pt>
                <c:pt idx="10455">
                  <c:v>220190454.71334791</c:v>
                </c:pt>
                <c:pt idx="10456">
                  <c:v>220199507.24895826</c:v>
                </c:pt>
                <c:pt idx="10457">
                  <c:v>220206653.67296922</c:v>
                </c:pt>
                <c:pt idx="10458">
                  <c:v>220213799.81939602</c:v>
                </c:pt>
                <c:pt idx="10459">
                  <c:v>220223327.58288208</c:v>
                </c:pt>
                <c:pt idx="10460">
                  <c:v>220235712.93783695</c:v>
                </c:pt>
                <c:pt idx="10461">
                  <c:v>220247621.14681211</c:v>
                </c:pt>
                <c:pt idx="10462">
                  <c:v>220256670.87022868</c:v>
                </c:pt>
                <c:pt idx="10463">
                  <c:v>220265243.88187188</c:v>
                </c:pt>
                <c:pt idx="10464">
                  <c:v>220274768.98193669</c:v>
                </c:pt>
                <c:pt idx="10465">
                  <c:v>220284769.80639479</c:v>
                </c:pt>
                <c:pt idx="10466">
                  <c:v>220295722.46674564</c:v>
                </c:pt>
                <c:pt idx="10467">
                  <c:v>220308102.95006886</c:v>
                </c:pt>
                <c:pt idx="10468">
                  <c:v>220320482.60057393</c:v>
                </c:pt>
                <c:pt idx="10469">
                  <c:v>220328576.5372225</c:v>
                </c:pt>
                <c:pt idx="10470">
                  <c:v>220334765.77801886</c:v>
                </c:pt>
                <c:pt idx="10471">
                  <c:v>220340954.81068733</c:v>
                </c:pt>
                <c:pt idx="10472">
                  <c:v>220347143.63524592</c:v>
                </c:pt>
                <c:pt idx="10473">
                  <c:v>220353808.29051381</c:v>
                </c:pt>
                <c:pt idx="10474">
                  <c:v>220361424.74390423</c:v>
                </c:pt>
                <c:pt idx="10475">
                  <c:v>220371896.85273507</c:v>
                </c:pt>
                <c:pt idx="10476">
                  <c:v>220382844.32952571</c:v>
                </c:pt>
                <c:pt idx="10477">
                  <c:v>220392363.34535286</c:v>
                </c:pt>
                <c:pt idx="10478">
                  <c:v>220403309.60505268</c:v>
                </c:pt>
                <c:pt idx="10479">
                  <c:v>220415682.85402226</c:v>
                </c:pt>
                <c:pt idx="10480">
                  <c:v>220427103.57651547</c:v>
                </c:pt>
                <c:pt idx="10481">
                  <c:v>220437571.94977331</c:v>
                </c:pt>
                <c:pt idx="10482">
                  <c:v>220448515.52177009</c:v>
                </c:pt>
                <c:pt idx="10483">
                  <c:v>220458031.14260331</c:v>
                </c:pt>
                <c:pt idx="10484">
                  <c:v>220467546.27166387</c:v>
                </c:pt>
                <c:pt idx="10485">
                  <c:v>220475633.74475732</c:v>
                </c:pt>
                <c:pt idx="10486">
                  <c:v>220482293.74999258</c:v>
                </c:pt>
                <c:pt idx="10487">
                  <c:v>220487526.44225776</c:v>
                </c:pt>
                <c:pt idx="10488">
                  <c:v>220492283.30618769</c:v>
                </c:pt>
                <c:pt idx="10489">
                  <c:v>220497040.04723266</c:v>
                </c:pt>
                <c:pt idx="10490">
                  <c:v>220501796.66540036</c:v>
                </c:pt>
                <c:pt idx="10491">
                  <c:v>220507028.80347162</c:v>
                </c:pt>
                <c:pt idx="10492">
                  <c:v>220515590.1632916</c:v>
                </c:pt>
                <c:pt idx="10493">
                  <c:v>220525577.91336522</c:v>
                </c:pt>
                <c:pt idx="10494">
                  <c:v>220532711.68891931</c:v>
                </c:pt>
                <c:pt idx="10495">
                  <c:v>220539369.63011768</c:v>
                </c:pt>
                <c:pt idx="10496">
                  <c:v>220549831.62284341</c:v>
                </c:pt>
                <c:pt idx="10497">
                  <c:v>220563146.0268105</c:v>
                </c:pt>
                <c:pt idx="10498">
                  <c:v>220575984.00481737</c:v>
                </c:pt>
                <c:pt idx="10499">
                  <c:v>220586919.35437611</c:v>
                </c:pt>
                <c:pt idx="10500">
                  <c:v>220596903.23698208</c:v>
                </c:pt>
                <c:pt idx="10501">
                  <c:v>220607837.34465137</c:v>
                </c:pt>
                <c:pt idx="10502">
                  <c:v>220616869.37884268</c:v>
                </c:pt>
                <c:pt idx="10503">
                  <c:v>220624474.95888257</c:v>
                </c:pt>
                <c:pt idx="10504">
                  <c:v>220633030.86108559</c:v>
                </c:pt>
                <c:pt idx="10505">
                  <c:v>220643012.24475354</c:v>
                </c:pt>
                <c:pt idx="10506">
                  <c:v>220653468.35236761</c:v>
                </c:pt>
                <c:pt idx="10507">
                  <c:v>220663923.86653811</c:v>
                </c:pt>
                <c:pt idx="10508">
                  <c:v>220673903.57654864</c:v>
                </c:pt>
                <c:pt idx="10509">
                  <c:v>220683407.55970368</c:v>
                </c:pt>
                <c:pt idx="10510">
                  <c:v>220693386.21438882</c:v>
                </c:pt>
                <c:pt idx="10511">
                  <c:v>220703839.46347177</c:v>
                </c:pt>
                <c:pt idx="10512">
                  <c:v>220712391.68071049</c:v>
                </c:pt>
                <c:pt idx="10513">
                  <c:v>220719518.22518831</c:v>
                </c:pt>
                <c:pt idx="10514">
                  <c:v>220727594.64239651</c:v>
                </c:pt>
                <c:pt idx="10515">
                  <c:v>220735195.65287337</c:v>
                </c:pt>
                <c:pt idx="10516">
                  <c:v>220741371.24301988</c:v>
                </c:pt>
                <c:pt idx="10517">
                  <c:v>220749446.70247024</c:v>
                </c:pt>
                <c:pt idx="10518">
                  <c:v>220759421.78145501</c:v>
                </c:pt>
                <c:pt idx="10519">
                  <c:v>220769871.28509232</c:v>
                </c:pt>
                <c:pt idx="10520">
                  <c:v>220780320.19623804</c:v>
                </c:pt>
                <c:pt idx="10521">
                  <c:v>220788868.86472014</c:v>
                </c:pt>
                <c:pt idx="10522">
                  <c:v>220796467.34826389</c:v>
                </c:pt>
                <c:pt idx="10523">
                  <c:v>220805015.26779732</c:v>
                </c:pt>
                <c:pt idx="10524">
                  <c:v>220813087.93890131</c:v>
                </c:pt>
                <c:pt idx="10525">
                  <c:v>220821160.25643465</c:v>
                </c:pt>
                <c:pt idx="10526">
                  <c:v>220829232.22043616</c:v>
                </c:pt>
                <c:pt idx="10527">
                  <c:v>220839202.98205063</c:v>
                </c:pt>
                <c:pt idx="10528">
                  <c:v>220850597.47777191</c:v>
                </c:pt>
                <c:pt idx="10529">
                  <c:v>220862465.99518758</c:v>
                </c:pt>
                <c:pt idx="10530">
                  <c:v>220875283.1357376</c:v>
                </c:pt>
                <c:pt idx="10531">
                  <c:v>220889048.70153758</c:v>
                </c:pt>
                <c:pt idx="10532">
                  <c:v>220902338.61737823</c:v>
                </c:pt>
                <c:pt idx="10533">
                  <c:v>220913729.21132541</c:v>
                </c:pt>
                <c:pt idx="10534">
                  <c:v>220923220.83538106</c:v>
                </c:pt>
                <c:pt idx="10535">
                  <c:v>220935084.67832255</c:v>
                </c:pt>
                <c:pt idx="10536">
                  <c:v>220948845.77980763</c:v>
                </c:pt>
                <c:pt idx="10537">
                  <c:v>220963554.7871168</c:v>
                </c:pt>
                <c:pt idx="10538">
                  <c:v>220977788.19319785</c:v>
                </c:pt>
                <c:pt idx="10539">
                  <c:v>220990597.31936988</c:v>
                </c:pt>
                <c:pt idx="10540">
                  <c:v>221001033.72731495</c:v>
                </c:pt>
                <c:pt idx="10541">
                  <c:v>221007674.77031332</c:v>
                </c:pt>
                <c:pt idx="10542">
                  <c:v>221013841.23895988</c:v>
                </c:pt>
                <c:pt idx="10543">
                  <c:v>221023327.71119049</c:v>
                </c:pt>
                <c:pt idx="10544">
                  <c:v>221032813.69546515</c:v>
                </c:pt>
                <c:pt idx="10545">
                  <c:v>221038979.32360733</c:v>
                </c:pt>
                <c:pt idx="10546">
                  <c:v>221044196.23258185</c:v>
                </c:pt>
                <c:pt idx="10547">
                  <c:v>221051784.20039988</c:v>
                </c:pt>
                <c:pt idx="10548">
                  <c:v>221059371.85604841</c:v>
                </c:pt>
                <c:pt idx="10549">
                  <c:v>221065536.59642571</c:v>
                </c:pt>
                <c:pt idx="10550">
                  <c:v>221071226.94312698</c:v>
                </c:pt>
                <c:pt idx="10551">
                  <c:v>221077865.45907271</c:v>
                </c:pt>
                <c:pt idx="10552">
                  <c:v>221089719.35759631</c:v>
                </c:pt>
                <c:pt idx="10553">
                  <c:v>221104417.13388115</c:v>
                </c:pt>
                <c:pt idx="10554">
                  <c:v>221117217.46878606</c:v>
                </c:pt>
                <c:pt idx="10555">
                  <c:v>221127172.67078424</c:v>
                </c:pt>
                <c:pt idx="10556">
                  <c:v>221135231.25036535</c:v>
                </c:pt>
                <c:pt idx="10557">
                  <c:v>221144237.48157337</c:v>
                </c:pt>
                <c:pt idx="10558">
                  <c:v>221154191.22561935</c:v>
                </c:pt>
                <c:pt idx="10559">
                  <c:v>221164618.38150772</c:v>
                </c:pt>
                <c:pt idx="10560">
                  <c:v>221175518.8689619</c:v>
                </c:pt>
                <c:pt idx="10561">
                  <c:v>221184049.23602769</c:v>
                </c:pt>
                <c:pt idx="10562">
                  <c:v>221190683.69331336</c:v>
                </c:pt>
                <c:pt idx="10563">
                  <c:v>221197317.91205078</c:v>
                </c:pt>
                <c:pt idx="10564">
                  <c:v>221203478.04444161</c:v>
                </c:pt>
                <c:pt idx="10565">
                  <c:v>221211059.46353391</c:v>
                </c:pt>
                <c:pt idx="10566">
                  <c:v>221220535.7993753</c:v>
                </c:pt>
                <c:pt idx="10567">
                  <c:v>221231906.76003391</c:v>
                </c:pt>
                <c:pt idx="10568">
                  <c:v>221244698.25329238</c:v>
                </c:pt>
                <c:pt idx="10569">
                  <c:v>221258909.98375234</c:v>
                </c:pt>
                <c:pt idx="10570">
                  <c:v>221274067.95669919</c:v>
                </c:pt>
                <c:pt idx="10571">
                  <c:v>221288277.42574084</c:v>
                </c:pt>
                <c:pt idx="10572">
                  <c:v>221296328.9726111</c:v>
                </c:pt>
                <c:pt idx="10573">
                  <c:v>221302012.20599288</c:v>
                </c:pt>
                <c:pt idx="10574">
                  <c:v>221311483.8727653</c:v>
                </c:pt>
                <c:pt idx="10575">
                  <c:v>221323796.31297064</c:v>
                </c:pt>
                <c:pt idx="10576">
                  <c:v>221332319.82894331</c:v>
                </c:pt>
                <c:pt idx="10577">
                  <c:v>221341316.44660968</c:v>
                </c:pt>
                <c:pt idx="10578">
                  <c:v>221351259.56654623</c:v>
                </c:pt>
                <c:pt idx="10579">
                  <c:v>221360255.26120538</c:v>
                </c:pt>
                <c:pt idx="10580">
                  <c:v>221368777.09390488</c:v>
                </c:pt>
                <c:pt idx="10581">
                  <c:v>221380138.92560241</c:v>
                </c:pt>
                <c:pt idx="10582">
                  <c:v>221393866.87268415</c:v>
                </c:pt>
                <c:pt idx="10583">
                  <c:v>221407120.47375458</c:v>
                </c:pt>
                <c:pt idx="10584">
                  <c:v>221417533.35003713</c:v>
                </c:pt>
                <c:pt idx="10585">
                  <c:v>221425105.98212361</c:v>
                </c:pt>
                <c:pt idx="10586">
                  <c:v>221435044.59042645</c:v>
                </c:pt>
                <c:pt idx="10587">
                  <c:v>221447348.79290333</c:v>
                </c:pt>
                <c:pt idx="10588">
                  <c:v>221457759.40079078</c:v>
                </c:pt>
                <c:pt idx="10589">
                  <c:v>221467223.08047542</c:v>
                </c:pt>
                <c:pt idx="10590">
                  <c:v>221476686.27517322</c:v>
                </c:pt>
                <c:pt idx="10591">
                  <c:v>221482363.95922491</c:v>
                </c:pt>
                <c:pt idx="10592">
                  <c:v>221488041.46871778</c:v>
                </c:pt>
                <c:pt idx="10593">
                  <c:v>221495611.20986268</c:v>
                </c:pt>
                <c:pt idx="10594">
                  <c:v>221504126.79778248</c:v>
                </c:pt>
                <c:pt idx="10595">
                  <c:v>221512168.9369581</c:v>
                </c:pt>
                <c:pt idx="10596">
                  <c:v>221520683.76145402</c:v>
                </c:pt>
                <c:pt idx="10597">
                  <c:v>221529198.19339904</c:v>
                </c:pt>
                <c:pt idx="10598">
                  <c:v>221538658.21299556</c:v>
                </c:pt>
                <c:pt idx="10599">
                  <c:v>221551428.47090748</c:v>
                </c:pt>
                <c:pt idx="10600">
                  <c:v>221566089.53014332</c:v>
                </c:pt>
                <c:pt idx="10601">
                  <c:v>221578857.89172003</c:v>
                </c:pt>
                <c:pt idx="10602">
                  <c:v>221588315.36833823</c:v>
                </c:pt>
                <c:pt idx="10603">
                  <c:v>221594935.31388009</c:v>
                </c:pt>
                <c:pt idx="10604">
                  <c:v>221604391.96742943</c:v>
                </c:pt>
                <c:pt idx="10605">
                  <c:v>221619048.82380375</c:v>
                </c:pt>
                <c:pt idx="10606">
                  <c:v>221633704.51742581</c:v>
                </c:pt>
                <c:pt idx="10607">
                  <c:v>221644577.34533048</c:v>
                </c:pt>
                <c:pt idx="10608">
                  <c:v>221652140.67432427</c:v>
                </c:pt>
                <c:pt idx="10609">
                  <c:v>221658285.65116042</c:v>
                </c:pt>
                <c:pt idx="10610">
                  <c:v>221663012.41734985</c:v>
                </c:pt>
                <c:pt idx="10611">
                  <c:v>221671047.64236259</c:v>
                </c:pt>
                <c:pt idx="10612">
                  <c:v>221680973.02613771</c:v>
                </c:pt>
                <c:pt idx="10613">
                  <c:v>221692315.66907281</c:v>
                </c:pt>
                <c:pt idx="10614">
                  <c:v>221705075.31017408</c:v>
                </c:pt>
                <c:pt idx="10615">
                  <c:v>221717834.07027075</c:v>
                </c:pt>
                <c:pt idx="10616">
                  <c:v>221730591.94951713</c:v>
                </c:pt>
                <c:pt idx="10617">
                  <c:v>221740041.66263011</c:v>
                </c:pt>
                <c:pt idx="10618">
                  <c:v>221747601.08523324</c:v>
                </c:pt>
                <c:pt idx="10619">
                  <c:v>221754215.32637075</c:v>
                </c:pt>
                <c:pt idx="10620">
                  <c:v>221762246.58666849</c:v>
                </c:pt>
                <c:pt idx="10621">
                  <c:v>221771222.28813428</c:v>
                </c:pt>
                <c:pt idx="10622">
                  <c:v>221778780.43550104</c:v>
                </c:pt>
                <c:pt idx="10623">
                  <c:v>221785393.56091478</c:v>
                </c:pt>
                <c:pt idx="10624">
                  <c:v>221792951.12880868</c:v>
                </c:pt>
                <c:pt idx="10625">
                  <c:v>221801925.33933973</c:v>
                </c:pt>
                <c:pt idx="10626">
                  <c:v>221810899.11417758</c:v>
                </c:pt>
                <c:pt idx="10627">
                  <c:v>221820344.72232005</c:v>
                </c:pt>
                <c:pt idx="10628">
                  <c:v>221828845.35698915</c:v>
                </c:pt>
                <c:pt idx="10629">
                  <c:v>221836873.37525341</c:v>
                </c:pt>
                <c:pt idx="10630">
                  <c:v>221844901.04488933</c:v>
                </c:pt>
                <c:pt idx="10631">
                  <c:v>221854344.91581893</c:v>
                </c:pt>
                <c:pt idx="10632">
                  <c:v>221862843.98718858</c:v>
                </c:pt>
                <c:pt idx="10633">
                  <c:v>221868509.81770408</c:v>
                </c:pt>
                <c:pt idx="10634">
                  <c:v>221874175.4745838</c:v>
                </c:pt>
                <c:pt idx="10635">
                  <c:v>221880785.18817189</c:v>
                </c:pt>
                <c:pt idx="10636">
                  <c:v>221888810.9512834</c:v>
                </c:pt>
                <c:pt idx="10637">
                  <c:v>221899196.71581712</c:v>
                </c:pt>
                <c:pt idx="10638">
                  <c:v>221909581.89698738</c:v>
                </c:pt>
                <c:pt idx="10639">
                  <c:v>221919966.49487698</c:v>
                </c:pt>
                <c:pt idx="10640">
                  <c:v>221930822.49638176</c:v>
                </c:pt>
                <c:pt idx="10641">
                  <c:v>221938846.08786541</c:v>
                </c:pt>
                <c:pt idx="10642">
                  <c:v>221945453.49003166</c:v>
                </c:pt>
                <c:pt idx="10643">
                  <c:v>221953004.51770625</c:v>
                </c:pt>
                <c:pt idx="10644">
                  <c:v>221963858.57982019</c:v>
                </c:pt>
                <c:pt idx="10645">
                  <c:v>221977543.22842228</c:v>
                </c:pt>
                <c:pt idx="10646">
                  <c:v>221989811.36285415</c:v>
                </c:pt>
                <c:pt idx="10647">
                  <c:v>221999719.64658239</c:v>
                </c:pt>
                <c:pt idx="10648">
                  <c:v>222008212.03872803</c:v>
                </c:pt>
                <c:pt idx="10649">
                  <c:v>222017175.80740944</c:v>
                </c:pt>
                <c:pt idx="10650">
                  <c:v>222027082.62528488</c:v>
                </c:pt>
                <c:pt idx="10651">
                  <c:v>222037460.6272873</c:v>
                </c:pt>
                <c:pt idx="10652">
                  <c:v>222046894.66929454</c:v>
                </c:pt>
                <c:pt idx="10653">
                  <c:v>222053969.88504633</c:v>
                </c:pt>
                <c:pt idx="10654">
                  <c:v>222060573.17559078</c:v>
                </c:pt>
                <c:pt idx="10655">
                  <c:v>222067176.23041987</c:v>
                </c:pt>
                <c:pt idx="10656">
                  <c:v>222073779.04955396</c:v>
                </c:pt>
                <c:pt idx="10657">
                  <c:v>222079910.02772591</c:v>
                </c:pt>
                <c:pt idx="10658">
                  <c:v>222086040.80270681</c:v>
                </c:pt>
                <c:pt idx="10659">
                  <c:v>222094529.23265114</c:v>
                </c:pt>
                <c:pt idx="10660">
                  <c:v>222106318.07258067</c:v>
                </c:pt>
                <c:pt idx="10661">
                  <c:v>222118577.66926381</c:v>
                </c:pt>
                <c:pt idx="10662">
                  <c:v>222129422.01994962</c:v>
                </c:pt>
                <c:pt idx="10663">
                  <c:v>222139794.28238481</c:v>
                </c:pt>
                <c:pt idx="10664">
                  <c:v>222151108.81463894</c:v>
                </c:pt>
                <c:pt idx="10665">
                  <c:v>222162894.05003944</c:v>
                </c:pt>
                <c:pt idx="10666">
                  <c:v>222173735.80368242</c:v>
                </c:pt>
                <c:pt idx="10667">
                  <c:v>222183162.89921218</c:v>
                </c:pt>
                <c:pt idx="10668">
                  <c:v>222192118.19513685</c:v>
                </c:pt>
                <c:pt idx="10669">
                  <c:v>222200601.75994131</c:v>
                </c:pt>
                <c:pt idx="10670">
                  <c:v>222207199.81924683</c:v>
                </c:pt>
                <c:pt idx="10671">
                  <c:v>222214268.90745601</c:v>
                </c:pt>
                <c:pt idx="10672">
                  <c:v>222222280.2143333</c:v>
                </c:pt>
                <c:pt idx="10673">
                  <c:v>222230762.39656639</c:v>
                </c:pt>
                <c:pt idx="10674">
                  <c:v>222237359.38065034</c:v>
                </c:pt>
                <c:pt idx="10675">
                  <c:v>222244898.50309938</c:v>
                </c:pt>
                <c:pt idx="10676">
                  <c:v>222254793.13527489</c:v>
                </c:pt>
                <c:pt idx="10677">
                  <c:v>222267985.15537468</c:v>
                </c:pt>
                <c:pt idx="10678">
                  <c:v>222279762.95026177</c:v>
                </c:pt>
                <c:pt idx="10679">
                  <c:v>222291068.92832458</c:v>
                </c:pt>
                <c:pt idx="10680">
                  <c:v>222301432.13493294</c:v>
                </c:pt>
                <c:pt idx="10681">
                  <c:v>222309910.69063345</c:v>
                </c:pt>
                <c:pt idx="10682">
                  <c:v>222316504.8543714</c:v>
                </c:pt>
                <c:pt idx="10683">
                  <c:v>222321685.81823829</c:v>
                </c:pt>
                <c:pt idx="10684">
                  <c:v>222327337.61345035</c:v>
                </c:pt>
                <c:pt idx="10685">
                  <c:v>222333460.19688237</c:v>
                </c:pt>
                <c:pt idx="10686">
                  <c:v>222341466.3466157</c:v>
                </c:pt>
                <c:pt idx="10687">
                  <c:v>222349472.15012252</c:v>
                </c:pt>
                <c:pt idx="10688">
                  <c:v>222356535.80690101</c:v>
                </c:pt>
                <c:pt idx="10689">
                  <c:v>222363599.19418159</c:v>
                </c:pt>
                <c:pt idx="10690">
                  <c:v>222372074.90321863</c:v>
                </c:pt>
                <c:pt idx="10691">
                  <c:v>222383846.07767341</c:v>
                </c:pt>
                <c:pt idx="10692">
                  <c:v>222396558.10557035</c:v>
                </c:pt>
                <c:pt idx="10693">
                  <c:v>222409740.02754289</c:v>
                </c:pt>
                <c:pt idx="10694">
                  <c:v>222422450.27789205</c:v>
                </c:pt>
                <c:pt idx="10695">
                  <c:v>222434218.25036597</c:v>
                </c:pt>
                <c:pt idx="10696">
                  <c:v>222445514.8004021</c:v>
                </c:pt>
                <c:pt idx="10697">
                  <c:v>222455398.71642432</c:v>
                </c:pt>
                <c:pt idx="10698">
                  <c:v>222463870.22459331</c:v>
                </c:pt>
                <c:pt idx="10699">
                  <c:v>222474694.36556455</c:v>
                </c:pt>
                <c:pt idx="10700">
                  <c:v>222486929.58927128</c:v>
                </c:pt>
                <c:pt idx="10701">
                  <c:v>222499164.00473171</c:v>
                </c:pt>
                <c:pt idx="10702">
                  <c:v>222512809.13016528</c:v>
                </c:pt>
                <c:pt idx="10703">
                  <c:v>222525512.30888519</c:v>
                </c:pt>
                <c:pt idx="10704">
                  <c:v>222536332.84807172</c:v>
                </c:pt>
                <c:pt idx="10705">
                  <c:v>222544800.65523675</c:v>
                </c:pt>
                <c:pt idx="10706">
                  <c:v>222551386.45986471</c:v>
                </c:pt>
                <c:pt idx="10707">
                  <c:v>222557031.24890512</c:v>
                </c:pt>
                <c:pt idx="10708">
                  <c:v>222566438.84841141</c:v>
                </c:pt>
                <c:pt idx="10709">
                  <c:v>222579138.34995341</c:v>
                </c:pt>
                <c:pt idx="10710">
                  <c:v>222590896.3714945</c:v>
                </c:pt>
                <c:pt idx="10711">
                  <c:v>222600772.53291541</c:v>
                </c:pt>
                <c:pt idx="10712">
                  <c:v>222607826.61160806</c:v>
                </c:pt>
                <c:pt idx="10713">
                  <c:v>222614410.17607608</c:v>
                </c:pt>
                <c:pt idx="10714">
                  <c:v>222623814.86237231</c:v>
                </c:pt>
                <c:pt idx="10715">
                  <c:v>222635099.85582158</c:v>
                </c:pt>
                <c:pt idx="10716">
                  <c:v>222646854.32649192</c:v>
                </c:pt>
                <c:pt idx="10717">
                  <c:v>222659548.31732106</c:v>
                </c:pt>
                <c:pt idx="10718">
                  <c:v>222669890.92617661</c:v>
                </c:pt>
                <c:pt idx="10719">
                  <c:v>222676472.28580618</c:v>
                </c:pt>
                <c:pt idx="10720">
                  <c:v>222680703.03642541</c:v>
                </c:pt>
                <c:pt idx="10721">
                  <c:v>222685873.82267812</c:v>
                </c:pt>
                <c:pt idx="10722">
                  <c:v>222692924.6623283</c:v>
                </c:pt>
                <c:pt idx="10723">
                  <c:v>222701385.31580836</c:v>
                </c:pt>
                <c:pt idx="10724">
                  <c:v>222709845.5830386</c:v>
                </c:pt>
                <c:pt idx="10725">
                  <c:v>222718305.46406412</c:v>
                </c:pt>
                <c:pt idx="10726">
                  <c:v>222726294.9971222</c:v>
                </c:pt>
                <c:pt idx="10727">
                  <c:v>222735224.06767884</c:v>
                </c:pt>
                <c:pt idx="10728">
                  <c:v>222746502.27879792</c:v>
                </c:pt>
                <c:pt idx="10729">
                  <c:v>222758719.56644201</c:v>
                </c:pt>
                <c:pt idx="10730">
                  <c:v>222766707.35758808</c:v>
                </c:pt>
                <c:pt idx="10731">
                  <c:v>222773755.12274295</c:v>
                </c:pt>
                <c:pt idx="10732">
                  <c:v>222784561.17554447</c:v>
                </c:pt>
                <c:pt idx="10733">
                  <c:v>222796775.95497617</c:v>
                </c:pt>
                <c:pt idx="10734">
                  <c:v>222808050.42164212</c:v>
                </c:pt>
                <c:pt idx="10735">
                  <c:v>222816505.82166779</c:v>
                </c:pt>
                <c:pt idx="10736">
                  <c:v>222824021.40905151</c:v>
                </c:pt>
                <c:pt idx="10737">
                  <c:v>222829657.89964542</c:v>
                </c:pt>
                <c:pt idx="10738">
                  <c:v>222835763.90440771</c:v>
                </c:pt>
                <c:pt idx="10739">
                  <c:v>222845627.02576038</c:v>
                </c:pt>
                <c:pt idx="10740">
                  <c:v>222855489.62242034</c:v>
                </c:pt>
                <c:pt idx="10741">
                  <c:v>222862534.01311854</c:v>
                </c:pt>
                <c:pt idx="10742">
                  <c:v>222868638.93523332</c:v>
                </c:pt>
                <c:pt idx="10743">
                  <c:v>222872865.30202171</c:v>
                </c:pt>
                <c:pt idx="10744">
                  <c:v>222876152.40958726</c:v>
                </c:pt>
                <c:pt idx="10745">
                  <c:v>222879909.0325911</c:v>
                </c:pt>
                <c:pt idx="10746">
                  <c:v>222885543.82439145</c:v>
                </c:pt>
                <c:pt idx="10747">
                  <c:v>222894934.76354262</c:v>
                </c:pt>
                <c:pt idx="10748">
                  <c:v>222905264.24730328</c:v>
                </c:pt>
                <c:pt idx="10749">
                  <c:v>222915123.67232528</c:v>
                </c:pt>
                <c:pt idx="10750">
                  <c:v>222925921.48875201</c:v>
                </c:pt>
                <c:pt idx="10751">
                  <c:v>222935779.81554133</c:v>
                </c:pt>
                <c:pt idx="10752">
                  <c:v>222945168.21098706</c:v>
                </c:pt>
                <c:pt idx="10753">
                  <c:v>222956433.65817758</c:v>
                </c:pt>
                <c:pt idx="10754">
                  <c:v>222968167.77136421</c:v>
                </c:pt>
                <c:pt idx="10755">
                  <c:v>222978023.852734</c:v>
                </c:pt>
                <c:pt idx="10756">
                  <c:v>222986002.20166266</c:v>
                </c:pt>
                <c:pt idx="10757">
                  <c:v>222993980.20740408</c:v>
                </c:pt>
                <c:pt idx="10758">
                  <c:v>223002896.39597684</c:v>
                </c:pt>
                <c:pt idx="10759">
                  <c:v>223011342.91611946</c:v>
                </c:pt>
                <c:pt idx="10760">
                  <c:v>223018850.61113384</c:v>
                </c:pt>
                <c:pt idx="10761">
                  <c:v>223027765.60429919</c:v>
                </c:pt>
                <c:pt idx="10762">
                  <c:v>223040433.54179198</c:v>
                </c:pt>
                <c:pt idx="10763">
                  <c:v>223053569.74846047</c:v>
                </c:pt>
                <c:pt idx="10764">
                  <c:v>223065297.71841559</c:v>
                </c:pt>
                <c:pt idx="10765">
                  <c:v>223075617.71869841</c:v>
                </c:pt>
                <c:pt idx="10766">
                  <c:v>223084529.98424661</c:v>
                </c:pt>
                <c:pt idx="10767">
                  <c:v>223092972.78827956</c:v>
                </c:pt>
                <c:pt idx="10768">
                  <c:v>223100946.19487771</c:v>
                </c:pt>
                <c:pt idx="10769">
                  <c:v>223108450.26454851</c:v>
                </c:pt>
                <c:pt idx="10770">
                  <c:v>223117360.95310098</c:v>
                </c:pt>
                <c:pt idx="10771">
                  <c:v>223128147.003555</c:v>
                </c:pt>
                <c:pt idx="10772">
                  <c:v>223139401.34427392</c:v>
                </c:pt>
                <c:pt idx="10773">
                  <c:v>223149717.22364482</c:v>
                </c:pt>
                <c:pt idx="10774">
                  <c:v>223158625.93069077</c:v>
                </c:pt>
                <c:pt idx="10775">
                  <c:v>223167534.21005765</c:v>
                </c:pt>
                <c:pt idx="10776">
                  <c:v>223176910.88425547</c:v>
                </c:pt>
                <c:pt idx="10777">
                  <c:v>223187224.67867732</c:v>
                </c:pt>
                <c:pt idx="10778">
                  <c:v>223198475.43707439</c:v>
                </c:pt>
                <c:pt idx="10779">
                  <c:v>223211131.72504959</c:v>
                </c:pt>
                <c:pt idx="10780">
                  <c:v>223221443.61788642</c:v>
                </c:pt>
                <c:pt idx="10781">
                  <c:v>223229411.50631765</c:v>
                </c:pt>
                <c:pt idx="10782">
                  <c:v>223238316.38861075</c:v>
                </c:pt>
                <c:pt idx="10783">
                  <c:v>223246752.19880933</c:v>
                </c:pt>
                <c:pt idx="10784">
                  <c:v>223251438.59436828</c:v>
                </c:pt>
                <c:pt idx="10785">
                  <c:v>223254719.0008584</c:v>
                </c:pt>
                <c:pt idx="10786">
                  <c:v>223259873.80821171</c:v>
                </c:pt>
                <c:pt idx="10787">
                  <c:v>223268308.63874009</c:v>
                </c:pt>
                <c:pt idx="10788">
                  <c:v>223277211.65516409</c:v>
                </c:pt>
                <c:pt idx="10789">
                  <c:v>223287051.33444205</c:v>
                </c:pt>
                <c:pt idx="10790">
                  <c:v>223297359.01049167</c:v>
                </c:pt>
                <c:pt idx="10791">
                  <c:v>223307197.62192768</c:v>
                </c:pt>
                <c:pt idx="10792">
                  <c:v>223317504.17944005</c:v>
                </c:pt>
                <c:pt idx="10793">
                  <c:v>223327810.16479629</c:v>
                </c:pt>
                <c:pt idx="10794">
                  <c:v>223339052.40546468</c:v>
                </c:pt>
                <c:pt idx="10795">
                  <c:v>223350293.96542013</c:v>
                </c:pt>
                <c:pt idx="10796">
                  <c:v>223361066.48838124</c:v>
                </c:pt>
                <c:pt idx="10797">
                  <c:v>223369965.05769011</c:v>
                </c:pt>
                <c:pt idx="10798">
                  <c:v>223376989.94275361</c:v>
                </c:pt>
                <c:pt idx="10799">
                  <c:v>223383077.96149898</c:v>
                </c:pt>
                <c:pt idx="10800">
                  <c:v>223389165.78064141</c:v>
                </c:pt>
                <c:pt idx="10801">
                  <c:v>223395253.40019706</c:v>
                </c:pt>
                <c:pt idx="10802">
                  <c:v>223399936.04866734</c:v>
                </c:pt>
                <c:pt idx="10803">
                  <c:v>223405555.07096556</c:v>
                </c:pt>
                <c:pt idx="10804">
                  <c:v>223411642.15325475</c:v>
                </c:pt>
                <c:pt idx="10805">
                  <c:v>223416792.60550231</c:v>
                </c:pt>
                <c:pt idx="10806">
                  <c:v>223421942.91490453</c:v>
                </c:pt>
                <c:pt idx="10807">
                  <c:v>223428497.64756465</c:v>
                </c:pt>
                <c:pt idx="10808">
                  <c:v>223436924.8210462</c:v>
                </c:pt>
                <c:pt idx="10809">
                  <c:v>223444883.46710765</c:v>
                </c:pt>
                <c:pt idx="10810">
                  <c:v>223452841.77212301</c:v>
                </c:pt>
                <c:pt idx="10811">
                  <c:v>223463140.24888593</c:v>
                </c:pt>
                <c:pt idx="10812">
                  <c:v>223473906.22768596</c:v>
                </c:pt>
                <c:pt idx="10813">
                  <c:v>223483735.48942843</c:v>
                </c:pt>
                <c:pt idx="10814">
                  <c:v>223493096.20750594</c:v>
                </c:pt>
                <c:pt idx="10815">
                  <c:v>223503392.45255047</c:v>
                </c:pt>
                <c:pt idx="10816">
                  <c:v>223515560.00636566</c:v>
                </c:pt>
                <c:pt idx="10817">
                  <c:v>223527258.82575744</c:v>
                </c:pt>
                <c:pt idx="10818">
                  <c:v>223537553.17739633</c:v>
                </c:pt>
                <c:pt idx="10819">
                  <c:v>223550186.37477219</c:v>
                </c:pt>
                <c:pt idx="10820">
                  <c:v>223565625.78274408</c:v>
                </c:pt>
                <c:pt idx="10821">
                  <c:v>223580596.10459015</c:v>
                </c:pt>
                <c:pt idx="10822">
                  <c:v>223595097.45364761</c:v>
                </c:pt>
                <c:pt idx="10823">
                  <c:v>223606323.52725273</c:v>
                </c:pt>
                <c:pt idx="10824">
                  <c:v>223614742.63735703</c:v>
                </c:pt>
                <c:pt idx="10825">
                  <c:v>223623629.06195903</c:v>
                </c:pt>
                <c:pt idx="10826">
                  <c:v>223635321.07844642</c:v>
                </c:pt>
                <c:pt idx="10827">
                  <c:v>223647479.99522361</c:v>
                </c:pt>
                <c:pt idx="10828">
                  <c:v>223659170.5111199</c:v>
                </c:pt>
                <c:pt idx="10829">
                  <c:v>223669925.13623184</c:v>
                </c:pt>
                <c:pt idx="10830">
                  <c:v>223679276.47826645</c:v>
                </c:pt>
                <c:pt idx="10831">
                  <c:v>223687224.74903905</c:v>
                </c:pt>
                <c:pt idx="10832">
                  <c:v>223692835.08845279</c:v>
                </c:pt>
                <c:pt idx="10833">
                  <c:v>223696575.22063896</c:v>
                </c:pt>
                <c:pt idx="10834">
                  <c:v>223701250.28002757</c:v>
                </c:pt>
                <c:pt idx="10835">
                  <c:v>223708730.13044968</c:v>
                </c:pt>
                <c:pt idx="10836">
                  <c:v>223717612.06185657</c:v>
                </c:pt>
                <c:pt idx="10837">
                  <c:v>223726961.00481039</c:v>
                </c:pt>
                <c:pt idx="10838">
                  <c:v>223734907.23660398</c:v>
                </c:pt>
                <c:pt idx="10839">
                  <c:v>223743787.91719881</c:v>
                </c:pt>
                <c:pt idx="10840">
                  <c:v>223753602.91265631</c:v>
                </c:pt>
                <c:pt idx="10841">
                  <c:v>223764352.07496867</c:v>
                </c:pt>
                <c:pt idx="10842">
                  <c:v>223774633.30078888</c:v>
                </c:pt>
                <c:pt idx="10843">
                  <c:v>223783044.78989202</c:v>
                </c:pt>
                <c:pt idx="10844">
                  <c:v>223791923.17105028</c:v>
                </c:pt>
                <c:pt idx="10845">
                  <c:v>223803137.36225536</c:v>
                </c:pt>
                <c:pt idx="10846">
                  <c:v>223813416.44330472</c:v>
                </c:pt>
                <c:pt idx="10847">
                  <c:v>223821358.98032561</c:v>
                </c:pt>
                <c:pt idx="10848">
                  <c:v>223829301.17804423</c:v>
                </c:pt>
                <c:pt idx="10849">
                  <c:v>223838644.50571638</c:v>
                </c:pt>
                <c:pt idx="10850">
                  <c:v>223847987.36387759</c:v>
                </c:pt>
                <c:pt idx="10851">
                  <c:v>223857796.85970041</c:v>
                </c:pt>
                <c:pt idx="10852">
                  <c:v>223867605.83802223</c:v>
                </c:pt>
                <c:pt idx="10853">
                  <c:v>223875546.06053656</c:v>
                </c:pt>
                <c:pt idx="10854">
                  <c:v>223881617.76662686</c:v>
                </c:pt>
                <c:pt idx="10855">
                  <c:v>223887689.27446461</c:v>
                </c:pt>
                <c:pt idx="10856">
                  <c:v>223896095.65036258</c:v>
                </c:pt>
                <c:pt idx="10857">
                  <c:v>223904501.64625371</c:v>
                </c:pt>
                <c:pt idx="10858">
                  <c:v>223912907.26218131</c:v>
                </c:pt>
                <c:pt idx="10859">
                  <c:v>223921779.44460645</c:v>
                </c:pt>
                <c:pt idx="10860">
                  <c:v>223931118.12674633</c:v>
                </c:pt>
                <c:pt idx="10861">
                  <c:v>223939989.44044042</c:v>
                </c:pt>
                <c:pt idx="10862">
                  <c:v>223948393.45255724</c:v>
                </c:pt>
                <c:pt idx="10863">
                  <c:v>223954462.78069791</c:v>
                </c:pt>
                <c:pt idx="10864">
                  <c:v>223960531.91078255</c:v>
                </c:pt>
                <c:pt idx="10865">
                  <c:v>223969868.64729053</c:v>
                </c:pt>
                <c:pt idx="10866">
                  <c:v>223980605.3148804</c:v>
                </c:pt>
                <c:pt idx="10867">
                  <c:v>223990874.59093598</c:v>
                </c:pt>
                <c:pt idx="10868">
                  <c:v>223999276.30420116</c:v>
                </c:pt>
                <c:pt idx="10869">
                  <c:v>224008611.09610212</c:v>
                </c:pt>
                <c:pt idx="10870">
                  <c:v>224017945.41957635</c:v>
                </c:pt>
                <c:pt idx="10871">
                  <c:v>224027279.27468339</c:v>
                </c:pt>
                <c:pt idx="10872">
                  <c:v>224037079.31853059</c:v>
                </c:pt>
                <c:pt idx="10873">
                  <c:v>224047345.47743317</c:v>
                </c:pt>
                <c:pt idx="10874">
                  <c:v>224057611.06983808</c:v>
                </c:pt>
                <c:pt idx="10875">
                  <c:v>224067409.51602033</c:v>
                </c:pt>
                <c:pt idx="10876">
                  <c:v>224077207.44617507</c:v>
                </c:pt>
                <c:pt idx="10877">
                  <c:v>224086071.79553208</c:v>
                </c:pt>
                <c:pt idx="10878">
                  <c:v>224095868.74296686</c:v>
                </c:pt>
                <c:pt idx="10879">
                  <c:v>224105198.68952626</c:v>
                </c:pt>
                <c:pt idx="10880">
                  <c:v>224114061.70544568</c:v>
                </c:pt>
                <c:pt idx="10881">
                  <c:v>224121991.4144865</c:v>
                </c:pt>
                <c:pt idx="10882">
                  <c:v>224128987.93595693</c:v>
                </c:pt>
                <c:pt idx="10883">
                  <c:v>224137383.41448548</c:v>
                </c:pt>
                <c:pt idx="10884">
                  <c:v>224147177.66072562</c:v>
                </c:pt>
                <c:pt idx="10885">
                  <c:v>224157437.7467728</c:v>
                </c:pt>
                <c:pt idx="10886">
                  <c:v>224167697.26716924</c:v>
                </c:pt>
                <c:pt idx="10887">
                  <c:v>224177023.61310577</c:v>
                </c:pt>
                <c:pt idx="10888">
                  <c:v>224184018.06585318</c:v>
                </c:pt>
                <c:pt idx="10889">
                  <c:v>224190545.98458931</c:v>
                </c:pt>
                <c:pt idx="10890">
                  <c:v>224198472.43524307</c:v>
                </c:pt>
                <c:pt idx="10891">
                  <c:v>224206398.54833069</c:v>
                </c:pt>
                <c:pt idx="10892">
                  <c:v>224213391.89722341</c:v>
                </c:pt>
                <c:pt idx="10893">
                  <c:v>224221783.56905645</c:v>
                </c:pt>
                <c:pt idx="10894">
                  <c:v>224229708.68951401</c:v>
                </c:pt>
                <c:pt idx="10895">
                  <c:v>224238099.6257492</c:v>
                </c:pt>
                <c:pt idx="10896">
                  <c:v>224247888.57330188</c:v>
                </c:pt>
                <c:pt idx="10897">
                  <c:v>224260473.60663497</c:v>
                </c:pt>
                <c:pt idx="10898">
                  <c:v>224274922.04016805</c:v>
                </c:pt>
                <c:pt idx="10899">
                  <c:v>224287039.21656168</c:v>
                </c:pt>
                <c:pt idx="10900">
                  <c:v>224295893.5774866</c:v>
                </c:pt>
                <c:pt idx="10901">
                  <c:v>224303349.55480057</c:v>
                </c:pt>
                <c:pt idx="10902">
                  <c:v>224310339.26234666</c:v>
                </c:pt>
                <c:pt idx="10903">
                  <c:v>224317328.7074815</c:v>
                </c:pt>
                <c:pt idx="10904">
                  <c:v>224325249.76143903</c:v>
                </c:pt>
                <c:pt idx="10905">
                  <c:v>224333636.39244571</c:v>
                </c:pt>
                <c:pt idx="10906">
                  <c:v>224343886.20623741</c:v>
                </c:pt>
                <c:pt idx="10907">
                  <c:v>224355067.17779559</c:v>
                </c:pt>
                <c:pt idx="10908">
                  <c:v>224366713.30926093</c:v>
                </c:pt>
                <c:pt idx="10909">
                  <c:v>224376495.49680784</c:v>
                </c:pt>
                <c:pt idx="10910">
                  <c:v>224383016.66968727</c:v>
                </c:pt>
                <c:pt idx="10911">
                  <c:v>224386742.95165771</c:v>
                </c:pt>
                <c:pt idx="10912">
                  <c:v>224393729.52938157</c:v>
                </c:pt>
                <c:pt idx="10913">
                  <c:v>224403976.03591397</c:v>
                </c:pt>
                <c:pt idx="10914">
                  <c:v>224413290.55263752</c:v>
                </c:pt>
                <c:pt idx="10915">
                  <c:v>224421207.52556935</c:v>
                </c:pt>
                <c:pt idx="10916">
                  <c:v>224430521.18050203</c:v>
                </c:pt>
                <c:pt idx="10917">
                  <c:v>224440300.01692006</c:v>
                </c:pt>
                <c:pt idx="10918">
                  <c:v>224449612.71713039</c:v>
                </c:pt>
                <c:pt idx="10919">
                  <c:v>224458924.95171261</c:v>
                </c:pt>
                <c:pt idx="10920">
                  <c:v>224471030.16065201</c:v>
                </c:pt>
                <c:pt idx="10921">
                  <c:v>224484065.65973172</c:v>
                </c:pt>
                <c:pt idx="10922">
                  <c:v>224493376.17200062</c:v>
                </c:pt>
                <c:pt idx="10923">
                  <c:v>224498962.25598928</c:v>
                </c:pt>
                <c:pt idx="10924">
                  <c:v>224504082.68582243</c:v>
                </c:pt>
                <c:pt idx="10925">
                  <c:v>224509202.97490695</c:v>
                </c:pt>
                <c:pt idx="10926">
                  <c:v>224515254.04419592</c:v>
                </c:pt>
                <c:pt idx="10927">
                  <c:v>224520839.47216088</c:v>
                </c:pt>
                <c:pt idx="10928">
                  <c:v>224528286.44894958</c:v>
                </c:pt>
                <c:pt idx="10929">
                  <c:v>224538060.15423146</c:v>
                </c:pt>
                <c:pt idx="10930">
                  <c:v>224548764.10027638</c:v>
                </c:pt>
                <c:pt idx="10931">
                  <c:v>224560398.12673843</c:v>
                </c:pt>
                <c:pt idx="10932">
                  <c:v>224572962.05937076</c:v>
                </c:pt>
                <c:pt idx="10933">
                  <c:v>224583198.71142048</c:v>
                </c:pt>
                <c:pt idx="10934">
                  <c:v>224590643.1960341</c:v>
                </c:pt>
                <c:pt idx="10935">
                  <c:v>224597622.13022989</c:v>
                </c:pt>
                <c:pt idx="10936">
                  <c:v>224605066.03859538</c:v>
                </c:pt>
                <c:pt idx="10937">
                  <c:v>224613905.29354423</c:v>
                </c:pt>
                <c:pt idx="10938">
                  <c:v>224624604.88328257</c:v>
                </c:pt>
                <c:pt idx="10939">
                  <c:v>224633443.21143878</c:v>
                </c:pt>
                <c:pt idx="10940">
                  <c:v>224640885.6889672</c:v>
                </c:pt>
                <c:pt idx="10941">
                  <c:v>224648327.86926574</c:v>
                </c:pt>
                <c:pt idx="10942">
                  <c:v>224656699.96685675</c:v>
                </c:pt>
                <c:pt idx="10943">
                  <c:v>224664141.51564181</c:v>
                </c:pt>
                <c:pt idx="10944">
                  <c:v>224671117.69776759</c:v>
                </c:pt>
                <c:pt idx="10945">
                  <c:v>224680418.86773768</c:v>
                </c:pt>
                <c:pt idx="10946">
                  <c:v>224689719.57353508</c:v>
                </c:pt>
                <c:pt idx="10947">
                  <c:v>224699019.81521899</c:v>
                </c:pt>
                <c:pt idx="10948">
                  <c:v>224708784.56954858</c:v>
                </c:pt>
                <c:pt idx="10949">
                  <c:v>224717618.90647945</c:v>
                </c:pt>
                <c:pt idx="10950">
                  <c:v>224726452.8247059</c:v>
                </c:pt>
                <c:pt idx="10951">
                  <c:v>224735286.32427824</c:v>
                </c:pt>
                <c:pt idx="10952">
                  <c:v>224743654.51668361</c:v>
                </c:pt>
                <c:pt idx="10953">
                  <c:v>224752952.06766093</c:v>
                </c:pt>
                <c:pt idx="10954">
                  <c:v>224763643.67801988</c:v>
                </c:pt>
                <c:pt idx="10955">
                  <c:v>224773869.86198798</c:v>
                </c:pt>
                <c:pt idx="10956">
                  <c:v>224783165.90610224</c:v>
                </c:pt>
                <c:pt idx="10957">
                  <c:v>224791531.94948834</c:v>
                </c:pt>
                <c:pt idx="10958">
                  <c:v>224798503.36553434</c:v>
                </c:pt>
                <c:pt idx="10959">
                  <c:v>224806403.98858869</c:v>
                </c:pt>
                <c:pt idx="10960">
                  <c:v>224815233.70052001</c:v>
                </c:pt>
                <c:pt idx="10961">
                  <c:v>224824527.68239149</c:v>
                </c:pt>
                <c:pt idx="10962">
                  <c:v>224833356.53606796</c:v>
                </c:pt>
                <c:pt idx="10963">
                  <c:v>224840791.03596675</c:v>
                </c:pt>
                <c:pt idx="10964">
                  <c:v>224849154.49403441</c:v>
                </c:pt>
                <c:pt idx="10965">
                  <c:v>224859840.58901101</c:v>
                </c:pt>
                <c:pt idx="10966">
                  <c:v>224871455.2150735</c:v>
                </c:pt>
                <c:pt idx="10967">
                  <c:v>224881675.48761421</c:v>
                </c:pt>
                <c:pt idx="10968">
                  <c:v>224891430.67980361</c:v>
                </c:pt>
                <c:pt idx="10969">
                  <c:v>224901185.36170518</c:v>
                </c:pt>
                <c:pt idx="10970">
                  <c:v>224913261.88001981</c:v>
                </c:pt>
                <c:pt idx="10971">
                  <c:v>224926730.92023364</c:v>
                </c:pt>
                <c:pt idx="10972">
                  <c:v>224940198.98777831</c:v>
                </c:pt>
                <c:pt idx="10973">
                  <c:v>224948557.98883051</c:v>
                </c:pt>
                <c:pt idx="10974">
                  <c:v>224953201.71643031</c:v>
                </c:pt>
                <c:pt idx="10975">
                  <c:v>224957845.32841533</c:v>
                </c:pt>
                <c:pt idx="10976">
                  <c:v>224964346.19097531</c:v>
                </c:pt>
                <c:pt idx="10977">
                  <c:v>224973632.74446332</c:v>
                </c:pt>
                <c:pt idx="10978">
                  <c:v>224984775.9983772</c:v>
                </c:pt>
                <c:pt idx="10979">
                  <c:v>224995454.32541272</c:v>
                </c:pt>
                <c:pt idx="10980">
                  <c:v>225005203.56843403</c:v>
                </c:pt>
                <c:pt idx="10981">
                  <c:v>225014023.87309134</c:v>
                </c:pt>
                <c:pt idx="10982">
                  <c:v>225021915.37113559</c:v>
                </c:pt>
                <c:pt idx="10983">
                  <c:v>225029806.53536382</c:v>
                </c:pt>
                <c:pt idx="10984">
                  <c:v>225038625.67686331</c:v>
                </c:pt>
                <c:pt idx="10985">
                  <c:v>225047444.40147603</c:v>
                </c:pt>
                <c:pt idx="10986">
                  <c:v>225056262.70925173</c:v>
                </c:pt>
                <c:pt idx="10987">
                  <c:v>225061831.95204771</c:v>
                </c:pt>
                <c:pt idx="10988">
                  <c:v>225064616.51110435</c:v>
                </c:pt>
                <c:pt idx="10989">
                  <c:v>225068793.27176791</c:v>
                </c:pt>
                <c:pt idx="10990">
                  <c:v>225077146.51259628</c:v>
                </c:pt>
                <c:pt idx="10991">
                  <c:v>225085499.3794609</c:v>
                </c:pt>
                <c:pt idx="10992">
                  <c:v>225091067.74963391</c:v>
                </c:pt>
                <c:pt idx="10993">
                  <c:v>225095707.93117175</c:v>
                </c:pt>
                <c:pt idx="10994">
                  <c:v>225101739.99466148</c:v>
                </c:pt>
                <c:pt idx="10995">
                  <c:v>225109627.78346342</c:v>
                </c:pt>
                <c:pt idx="10996">
                  <c:v>225120298.96702909</c:v>
                </c:pt>
                <c:pt idx="10997">
                  <c:v>225132361.30930638</c:v>
                </c:pt>
                <c:pt idx="10998">
                  <c:v>225143031.19294468</c:v>
                </c:pt>
                <c:pt idx="10999">
                  <c:v>225151381.11113402</c:v>
                </c:pt>
                <c:pt idx="11000">
                  <c:v>225158339.09091046</c:v>
                </c:pt>
                <c:pt idx="11001">
                  <c:v>225164832.9713206</c:v>
                </c:pt>
                <c:pt idx="11002">
                  <c:v>225172254.27225238</c:v>
                </c:pt>
                <c:pt idx="11003">
                  <c:v>225182921.87535268</c:v>
                </c:pt>
                <c:pt idx="11004">
                  <c:v>225195443.93580568</c:v>
                </c:pt>
                <c:pt idx="11005">
                  <c:v>225208892.62057763</c:v>
                </c:pt>
                <c:pt idx="11006">
                  <c:v>225222340.33639041</c:v>
                </c:pt>
                <c:pt idx="11007">
                  <c:v>225233005.07730228</c:v>
                </c:pt>
                <c:pt idx="11008">
                  <c:v>225242278.26978523</c:v>
                </c:pt>
                <c:pt idx="11009">
                  <c:v>225251551.00161543</c:v>
                </c:pt>
                <c:pt idx="11010">
                  <c:v>225259896.06645241</c:v>
                </c:pt>
                <c:pt idx="11011">
                  <c:v>225266386.41453061</c:v>
                </c:pt>
                <c:pt idx="11012">
                  <c:v>225273340.10850215</c:v>
                </c:pt>
                <c:pt idx="11013">
                  <c:v>225283538.39115068</c:v>
                </c:pt>
                <c:pt idx="11014">
                  <c:v>225293272.59582448</c:v>
                </c:pt>
                <c:pt idx="11015">
                  <c:v>225302079.29606628</c:v>
                </c:pt>
                <c:pt idx="11016">
                  <c:v>225307641.20850158</c:v>
                </c:pt>
                <c:pt idx="11017">
                  <c:v>225310885.58090571</c:v>
                </c:pt>
                <c:pt idx="11018">
                  <c:v>225315983.76649261</c:v>
                </c:pt>
                <c:pt idx="11019">
                  <c:v>225325252.83818951</c:v>
                </c:pt>
                <c:pt idx="11020">
                  <c:v>225338692.17484954</c:v>
                </c:pt>
                <c:pt idx="11021">
                  <c:v>225353057.29269668</c:v>
                </c:pt>
                <c:pt idx="11022">
                  <c:v>225366031.28801998</c:v>
                </c:pt>
                <c:pt idx="11023">
                  <c:v>225375297.87566906</c:v>
                </c:pt>
                <c:pt idx="11024">
                  <c:v>225383174.11363134</c:v>
                </c:pt>
                <c:pt idx="11025">
                  <c:v>225390123.45949671</c:v>
                </c:pt>
                <c:pt idx="11026">
                  <c:v>225395682.7499958</c:v>
                </c:pt>
                <c:pt idx="11027">
                  <c:v>225402631.63039958</c:v>
                </c:pt>
                <c:pt idx="11028">
                  <c:v>225410969.94559261</c:v>
                </c:pt>
                <c:pt idx="11029">
                  <c:v>225420234.30363142</c:v>
                </c:pt>
                <c:pt idx="11030">
                  <c:v>225428571.83295321</c:v>
                </c:pt>
                <c:pt idx="11031">
                  <c:v>225437372.15456975</c:v>
                </c:pt>
                <c:pt idx="11032">
                  <c:v>225447098.34342146</c:v>
                </c:pt>
                <c:pt idx="11033">
                  <c:v>225457750.25486249</c:v>
                </c:pt>
                <c:pt idx="11034">
                  <c:v>225470253.89755854</c:v>
                </c:pt>
                <c:pt idx="11035">
                  <c:v>225482756.70330006</c:v>
                </c:pt>
                <c:pt idx="11036">
                  <c:v>225493869.60588935</c:v>
                </c:pt>
                <c:pt idx="11037">
                  <c:v>225503129.8530463</c:v>
                </c:pt>
                <c:pt idx="11038">
                  <c:v>225509611.75292984</c:v>
                </c:pt>
                <c:pt idx="11039">
                  <c:v>225515167.48810858</c:v>
                </c:pt>
                <c:pt idx="11040">
                  <c:v>225520260.10021111</c:v>
                </c:pt>
                <c:pt idx="11041">
                  <c:v>225526741.40574503</c:v>
                </c:pt>
                <c:pt idx="11042">
                  <c:v>225534611.26017708</c:v>
                </c:pt>
                <c:pt idx="11043">
                  <c:v>225541554.97407976</c:v>
                </c:pt>
                <c:pt idx="11044">
                  <c:v>225548498.42991203</c:v>
                </c:pt>
                <c:pt idx="11045">
                  <c:v>225554978.75587311</c:v>
                </c:pt>
                <c:pt idx="11046">
                  <c:v>225560996.00014928</c:v>
                </c:pt>
                <c:pt idx="11047">
                  <c:v>225567938.73351306</c:v>
                </c:pt>
                <c:pt idx="11048">
                  <c:v>225576732.49210104</c:v>
                </c:pt>
                <c:pt idx="11049">
                  <c:v>225585063.03952587</c:v>
                </c:pt>
                <c:pt idx="11050">
                  <c:v>225592930.43773404</c:v>
                </c:pt>
                <c:pt idx="11051">
                  <c:v>225600797.50469515</c:v>
                </c:pt>
                <c:pt idx="11052">
                  <c:v>225609126.97929198</c:v>
                </c:pt>
                <c:pt idx="11053">
                  <c:v>225616993.36438438</c:v>
                </c:pt>
                <c:pt idx="11054">
                  <c:v>225624859.4183372</c:v>
                </c:pt>
                <c:pt idx="11055">
                  <c:v>225634113.17555588</c:v>
                </c:pt>
                <c:pt idx="11056">
                  <c:v>225643829.12747911</c:v>
                </c:pt>
                <c:pt idx="11057">
                  <c:v>225652619.31539536</c:v>
                </c:pt>
                <c:pt idx="11058">
                  <c:v>225664647.32362938</c:v>
                </c:pt>
                <c:pt idx="11059">
                  <c:v>225678062.26577652</c:v>
                </c:pt>
                <c:pt idx="11060">
                  <c:v>225688238.47616088</c:v>
                </c:pt>
                <c:pt idx="11061">
                  <c:v>225696101.53198245</c:v>
                </c:pt>
                <c:pt idx="11062">
                  <c:v>225704426.75995573</c:v>
                </c:pt>
                <c:pt idx="11063">
                  <c:v>225713676.57836622</c:v>
                </c:pt>
                <c:pt idx="11064">
                  <c:v>225722463.48188731</c:v>
                </c:pt>
                <c:pt idx="11065">
                  <c:v>225733099.70719865</c:v>
                </c:pt>
                <c:pt idx="11066">
                  <c:v>225746047.33858582</c:v>
                </c:pt>
                <c:pt idx="11067">
                  <c:v>225758531.70528132</c:v>
                </c:pt>
                <c:pt idx="11068">
                  <c:v>225767778.84680471</c:v>
                </c:pt>
                <c:pt idx="11069">
                  <c:v>225776100.8831037</c:v>
                </c:pt>
                <c:pt idx="11070">
                  <c:v>225783960.24390528</c:v>
                </c:pt>
                <c:pt idx="11071">
                  <c:v>225790432.41060051</c:v>
                </c:pt>
                <c:pt idx="11072">
                  <c:v>225795517.52725115</c:v>
                </c:pt>
                <c:pt idx="11073">
                  <c:v>225799677.97436285</c:v>
                </c:pt>
                <c:pt idx="11074">
                  <c:v>225805225.09316295</c:v>
                </c:pt>
                <c:pt idx="11075">
                  <c:v>225813083.22974107</c:v>
                </c:pt>
                <c:pt idx="11076">
                  <c:v>225824638.71299392</c:v>
                </c:pt>
                <c:pt idx="11077">
                  <c:v>225836655.65803337</c:v>
                </c:pt>
                <c:pt idx="11078">
                  <c:v>225848209.6845865</c:v>
                </c:pt>
                <c:pt idx="11079">
                  <c:v>225856990.26730508</c:v>
                </c:pt>
                <c:pt idx="11080">
                  <c:v>225860687.23141563</c:v>
                </c:pt>
                <c:pt idx="11081">
                  <c:v>225863459.90653247</c:v>
                </c:pt>
                <c:pt idx="11082">
                  <c:v>225869005.13343111</c:v>
                </c:pt>
                <c:pt idx="11083">
                  <c:v>225877784.73973051</c:v>
                </c:pt>
                <c:pt idx="11084">
                  <c:v>225886563.93384629</c:v>
                </c:pt>
                <c:pt idx="11085">
                  <c:v>225895342.71582729</c:v>
                </c:pt>
                <c:pt idx="11086">
                  <c:v>225905507.10646033</c:v>
                </c:pt>
                <c:pt idx="11087">
                  <c:v>225916594.90257961</c:v>
                </c:pt>
                <c:pt idx="11088">
                  <c:v>225924448.3604553</c:v>
                </c:pt>
                <c:pt idx="11089">
                  <c:v>225932301.48856342</c:v>
                </c:pt>
                <c:pt idx="11090">
                  <c:v>225943849.60738429</c:v>
                </c:pt>
                <c:pt idx="11091">
                  <c:v>225958168.28455061</c:v>
                </c:pt>
                <c:pt idx="11092">
                  <c:v>225971100.34118512</c:v>
                </c:pt>
                <c:pt idx="11093">
                  <c:v>225980336.97712034</c:v>
                </c:pt>
                <c:pt idx="11094">
                  <c:v>225989111.35881302</c:v>
                </c:pt>
                <c:pt idx="11095">
                  <c:v>225997885.32894015</c:v>
                </c:pt>
                <c:pt idx="11096">
                  <c:v>226007582.39610001</c:v>
                </c:pt>
                <c:pt idx="11097">
                  <c:v>226019125.86830056</c:v>
                </c:pt>
                <c:pt idx="11098">
                  <c:v>226028821.83451441</c:v>
                </c:pt>
                <c:pt idx="11099">
                  <c:v>226036670.58197224</c:v>
                </c:pt>
                <c:pt idx="11100">
                  <c:v>226044980.66156662</c:v>
                </c:pt>
                <c:pt idx="11101">
                  <c:v>226054213.65044054</c:v>
                </c:pt>
                <c:pt idx="11102">
                  <c:v>226063446.18368703</c:v>
                </c:pt>
                <c:pt idx="11103">
                  <c:v>226071755.07409438</c:v>
                </c:pt>
                <c:pt idx="11104">
                  <c:v>226079140.44470203</c:v>
                </c:pt>
                <c:pt idx="11105">
                  <c:v>226086987.08157223</c:v>
                </c:pt>
                <c:pt idx="11106">
                  <c:v>226096217.99780011</c:v>
                </c:pt>
                <c:pt idx="11107">
                  <c:v>226106371.47970161</c:v>
                </c:pt>
                <c:pt idx="11108">
                  <c:v>226114678.46420497</c:v>
                </c:pt>
                <c:pt idx="11109">
                  <c:v>226122062.14085501</c:v>
                </c:pt>
                <c:pt idx="11110">
                  <c:v>226129445.52617046</c:v>
                </c:pt>
                <c:pt idx="11111">
                  <c:v>226139597.20533738</c:v>
                </c:pt>
                <c:pt idx="11112">
                  <c:v>226151132.53596228</c:v>
                </c:pt>
                <c:pt idx="11113">
                  <c:v>226161744.41219038</c:v>
                </c:pt>
                <c:pt idx="11114">
                  <c:v>226170048.93909261</c:v>
                </c:pt>
                <c:pt idx="11115">
                  <c:v>226178814.42884341</c:v>
                </c:pt>
                <c:pt idx="11116">
                  <c:v>226188040.81667042</c:v>
                </c:pt>
                <c:pt idx="11117">
                  <c:v>226195882.88872981</c:v>
                </c:pt>
                <c:pt idx="11118">
                  <c:v>226201879.54566738</c:v>
                </c:pt>
                <c:pt idx="11119">
                  <c:v>226209259.78277734</c:v>
                </c:pt>
                <c:pt idx="11120">
                  <c:v>226219868.36382499</c:v>
                </c:pt>
                <c:pt idx="11121">
                  <c:v>226230937.54652718</c:v>
                </c:pt>
                <c:pt idx="11122">
                  <c:v>226240622.54445964</c:v>
                </c:pt>
                <c:pt idx="11123">
                  <c:v>226250307.04132366</c:v>
                </c:pt>
                <c:pt idx="11124">
                  <c:v>226261374.42427149</c:v>
                </c:pt>
                <c:pt idx="11125">
                  <c:v>226271980.05231231</c:v>
                </c:pt>
                <c:pt idx="11126">
                  <c:v>226280740.77014315</c:v>
                </c:pt>
                <c:pt idx="11127">
                  <c:v>226289040.01940808</c:v>
                </c:pt>
                <c:pt idx="11128">
                  <c:v>226296416.82101741</c:v>
                </c:pt>
                <c:pt idx="11129">
                  <c:v>226301949.23148298</c:v>
                </c:pt>
                <c:pt idx="11130">
                  <c:v>226307481.47846988</c:v>
                </c:pt>
                <c:pt idx="11131">
                  <c:v>226313474.56157163</c:v>
                </c:pt>
                <c:pt idx="11132">
                  <c:v>226319467.45284271</c:v>
                </c:pt>
                <c:pt idx="11133">
                  <c:v>226326382.08903661</c:v>
                </c:pt>
                <c:pt idx="11134">
                  <c:v>226331913.61413738</c:v>
                </c:pt>
                <c:pt idx="11135">
                  <c:v>226336523.09355828</c:v>
                </c:pt>
                <c:pt idx="11136">
                  <c:v>226342515.24716225</c:v>
                </c:pt>
                <c:pt idx="11137">
                  <c:v>226351733.57058617</c:v>
                </c:pt>
                <c:pt idx="11138">
                  <c:v>226361873.20221171</c:v>
                </c:pt>
                <c:pt idx="11139">
                  <c:v>226371090.57271311</c:v>
                </c:pt>
                <c:pt idx="11140">
                  <c:v>226381229.15626031</c:v>
                </c:pt>
                <c:pt idx="11141">
                  <c:v>226394132.01421678</c:v>
                </c:pt>
                <c:pt idx="11142">
                  <c:v>226406573.21392396</c:v>
                </c:pt>
                <c:pt idx="11143">
                  <c:v>226417170.62106761</c:v>
                </c:pt>
                <c:pt idx="11144">
                  <c:v>226425924.54860798</c:v>
                </c:pt>
                <c:pt idx="11145">
                  <c:v>226430531.7145502</c:v>
                </c:pt>
                <c:pt idx="11146">
                  <c:v>226433295.95971611</c:v>
                </c:pt>
                <c:pt idx="11147">
                  <c:v>226439745.70644936</c:v>
                </c:pt>
                <c:pt idx="11148">
                  <c:v>226452183.87653071</c:v>
                </c:pt>
                <c:pt idx="11149">
                  <c:v>226465542.47257197</c:v>
                </c:pt>
                <c:pt idx="11150">
                  <c:v>226476136.54375115</c:v>
                </c:pt>
                <c:pt idx="11151">
                  <c:v>226484427.13804072</c:v>
                </c:pt>
                <c:pt idx="11152">
                  <c:v>226493638.47913221</c:v>
                </c:pt>
                <c:pt idx="11153">
                  <c:v>226503770.43119228</c:v>
                </c:pt>
                <c:pt idx="11154">
                  <c:v>226513441.32879341</c:v>
                </c:pt>
                <c:pt idx="11155">
                  <c:v>226521269.78500834</c:v>
                </c:pt>
                <c:pt idx="11156">
                  <c:v>226527716.5033218</c:v>
                </c:pt>
                <c:pt idx="11157">
                  <c:v>226535544.36304018</c:v>
                </c:pt>
                <c:pt idx="11158">
                  <c:v>226543371.89569601</c:v>
                </c:pt>
                <c:pt idx="11159">
                  <c:v>226549357.43530151</c:v>
                </c:pt>
                <c:pt idx="11160">
                  <c:v>226555342.78368458</c:v>
                </c:pt>
                <c:pt idx="11161">
                  <c:v>226563629.87347996</c:v>
                </c:pt>
                <c:pt idx="11162">
                  <c:v>226572837.32114723</c:v>
                </c:pt>
                <c:pt idx="11163">
                  <c:v>226582964.99099848</c:v>
                </c:pt>
                <c:pt idx="11164">
                  <c:v>226594933.34964171</c:v>
                </c:pt>
                <c:pt idx="11165">
                  <c:v>226604139.25919259</c:v>
                </c:pt>
                <c:pt idx="11166">
                  <c:v>226613344.71647978</c:v>
                </c:pt>
                <c:pt idx="11167">
                  <c:v>226624390.66831508</c:v>
                </c:pt>
                <c:pt idx="11168">
                  <c:v>226636816.58588764</c:v>
                </c:pt>
                <c:pt idx="11169">
                  <c:v>226645560.25621638</c:v>
                </c:pt>
                <c:pt idx="11170">
                  <c:v>226652923.03060898</c:v>
                </c:pt>
                <c:pt idx="11171">
                  <c:v>226660745.66145998</c:v>
                </c:pt>
                <c:pt idx="11172">
                  <c:v>226670408.46054903</c:v>
                </c:pt>
                <c:pt idx="11173">
                  <c:v>226680530.85860389</c:v>
                </c:pt>
                <c:pt idx="11174">
                  <c:v>226691112.78114709</c:v>
                </c:pt>
                <c:pt idx="11175">
                  <c:v>226702154.15033439</c:v>
                </c:pt>
                <c:pt idx="11176">
                  <c:v>226711354.7944853</c:v>
                </c:pt>
                <c:pt idx="11177">
                  <c:v>226718714.98464274</c:v>
                </c:pt>
                <c:pt idx="11178">
                  <c:v>226725154.913957</c:v>
                </c:pt>
                <c:pt idx="11179">
                  <c:v>226732054.59270415</c:v>
                </c:pt>
                <c:pt idx="11180">
                  <c:v>226741713.71630123</c:v>
                </c:pt>
                <c:pt idx="11181">
                  <c:v>226753212.02404273</c:v>
                </c:pt>
                <c:pt idx="11182">
                  <c:v>226763329.95147207</c:v>
                </c:pt>
                <c:pt idx="11183">
                  <c:v>226770228.22526428</c:v>
                </c:pt>
                <c:pt idx="11184">
                  <c:v>226778505.81876057</c:v>
                </c:pt>
                <c:pt idx="11185">
                  <c:v>226789542.04157928</c:v>
                </c:pt>
                <c:pt idx="11186">
                  <c:v>226800117.81217998</c:v>
                </c:pt>
                <c:pt idx="11187">
                  <c:v>226810233.20846388</c:v>
                </c:pt>
                <c:pt idx="11188">
                  <c:v>226821727.31454861</c:v>
                </c:pt>
                <c:pt idx="11189">
                  <c:v>226834599.87687206</c:v>
                </c:pt>
                <c:pt idx="11190">
                  <c:v>226847931.24196792</c:v>
                </c:pt>
                <c:pt idx="11191">
                  <c:v>226857124.73464265</c:v>
                </c:pt>
                <c:pt idx="11192">
                  <c:v>226863559.91132838</c:v>
                </c:pt>
                <c:pt idx="11193">
                  <c:v>226869994.86717731</c:v>
                </c:pt>
                <c:pt idx="11194">
                  <c:v>226878268.05737519</c:v>
                </c:pt>
                <c:pt idx="11195">
                  <c:v>226888379.23862833</c:v>
                </c:pt>
                <c:pt idx="11196">
                  <c:v>226899408.99643788</c:v>
                </c:pt>
                <c:pt idx="11197">
                  <c:v>226909059.50239834</c:v>
                </c:pt>
                <c:pt idx="11198">
                  <c:v>226917790.48465967</c:v>
                </c:pt>
                <c:pt idx="11199">
                  <c:v>226926980.55320266</c:v>
                </c:pt>
                <c:pt idx="11200">
                  <c:v>226935251.22987971</c:v>
                </c:pt>
                <c:pt idx="11201">
                  <c:v>226941683.72626203</c:v>
                </c:pt>
                <c:pt idx="11202">
                  <c:v>226948116.00203863</c:v>
                </c:pt>
                <c:pt idx="11203">
                  <c:v>226955466.90425017</c:v>
                </c:pt>
                <c:pt idx="11204">
                  <c:v>226963276.9221957</c:v>
                </c:pt>
                <c:pt idx="11205">
                  <c:v>226970627.23026425</c:v>
                </c:pt>
                <c:pt idx="11206">
                  <c:v>226977977.25030708</c:v>
                </c:pt>
                <c:pt idx="11207">
                  <c:v>226983948.92953011</c:v>
                </c:pt>
                <c:pt idx="11208">
                  <c:v>226990379.75608796</c:v>
                </c:pt>
                <c:pt idx="11209">
                  <c:v>226999106.95379457</c:v>
                </c:pt>
                <c:pt idx="11210">
                  <c:v>227008293.03907594</c:v>
                </c:pt>
                <c:pt idx="11211">
                  <c:v>227017019.40345365</c:v>
                </c:pt>
                <c:pt idx="11212">
                  <c:v>227026663.86025673</c:v>
                </c:pt>
                <c:pt idx="11213">
                  <c:v>227037226.26788542</c:v>
                </c:pt>
                <c:pt idx="11214">
                  <c:v>227049165.66481352</c:v>
                </c:pt>
                <c:pt idx="11215">
                  <c:v>227061104.30197561</c:v>
                </c:pt>
                <c:pt idx="11216">
                  <c:v>227069828.21026811</c:v>
                </c:pt>
                <c:pt idx="11217">
                  <c:v>227076715.21976772</c:v>
                </c:pt>
                <c:pt idx="11218">
                  <c:v>227083601.97648042</c:v>
                </c:pt>
                <c:pt idx="11219">
                  <c:v>227091865.75088945</c:v>
                </c:pt>
                <c:pt idx="11220">
                  <c:v>227099211.02261177</c:v>
                </c:pt>
                <c:pt idx="11221">
                  <c:v>227107015.05877098</c:v>
                </c:pt>
                <c:pt idx="11222">
                  <c:v>227116195.86225963</c:v>
                </c:pt>
                <c:pt idx="11223">
                  <c:v>227124458.20136461</c:v>
                </c:pt>
                <c:pt idx="11224">
                  <c:v>227132261.18760431</c:v>
                </c:pt>
                <c:pt idx="11225">
                  <c:v>227141440.75603363</c:v>
                </c:pt>
                <c:pt idx="11226">
                  <c:v>227153373.52373177</c:v>
                </c:pt>
                <c:pt idx="11227">
                  <c:v>227165764.44099998</c:v>
                </c:pt>
                <c:pt idx="11228">
                  <c:v>227176777.90291998</c:v>
                </c:pt>
                <c:pt idx="11229">
                  <c:v>227186414.15195668</c:v>
                </c:pt>
                <c:pt idx="11230">
                  <c:v>227196508.73936388</c:v>
                </c:pt>
                <c:pt idx="11231">
                  <c:v>227205226.35522339</c:v>
                </c:pt>
                <c:pt idx="11232">
                  <c:v>227213943.56619927</c:v>
                </c:pt>
                <c:pt idx="11233">
                  <c:v>227222201.60316056</c:v>
                </c:pt>
                <c:pt idx="11234">
                  <c:v>227230459.27681941</c:v>
                </c:pt>
                <c:pt idx="11235">
                  <c:v>227238716.58721572</c:v>
                </c:pt>
                <c:pt idx="11236">
                  <c:v>227247432.24302751</c:v>
                </c:pt>
                <c:pt idx="11237">
                  <c:v>227254771.42879793</c:v>
                </c:pt>
                <c:pt idx="11238">
                  <c:v>227263486.33923158</c:v>
                </c:pt>
                <c:pt idx="11239">
                  <c:v>227271742.19698006</c:v>
                </c:pt>
                <c:pt idx="11240">
                  <c:v>227278163.16866592</c:v>
                </c:pt>
                <c:pt idx="11241">
                  <c:v>227283208.06378305</c:v>
                </c:pt>
                <c:pt idx="11242">
                  <c:v>227290087.24774182</c:v>
                </c:pt>
                <c:pt idx="11243">
                  <c:v>227300176.26159927</c:v>
                </c:pt>
                <c:pt idx="11244">
                  <c:v>227313474.58790401</c:v>
                </c:pt>
                <c:pt idx="11245">
                  <c:v>227326313.45752487</c:v>
                </c:pt>
                <c:pt idx="11246">
                  <c:v>227335942.03362662</c:v>
                </c:pt>
                <c:pt idx="11247">
                  <c:v>227342819.28569067</c:v>
                </c:pt>
                <c:pt idx="11248">
                  <c:v>227349696.2858693</c:v>
                </c:pt>
                <c:pt idx="11249">
                  <c:v>227357489.91493291</c:v>
                </c:pt>
                <c:pt idx="11250">
                  <c:v>227365741.64019501</c:v>
                </c:pt>
                <c:pt idx="11251">
                  <c:v>227373993.00285438</c:v>
                </c:pt>
                <c:pt idx="11252">
                  <c:v>227383160.75835925</c:v>
                </c:pt>
                <c:pt idx="11253">
                  <c:v>227393244.77249187</c:v>
                </c:pt>
                <c:pt idx="11254">
                  <c:v>227403786.57195958</c:v>
                </c:pt>
                <c:pt idx="11255">
                  <c:v>227413411.17642888</c:v>
                </c:pt>
                <c:pt idx="11256">
                  <c:v>227422118.72689551</c:v>
                </c:pt>
                <c:pt idx="11257">
                  <c:v>227431742.39193717</c:v>
                </c:pt>
                <c:pt idx="11258">
                  <c:v>227442282.03072184</c:v>
                </c:pt>
                <c:pt idx="11259">
                  <c:v>227451446.45327091</c:v>
                </c:pt>
                <c:pt idx="11260">
                  <c:v>227459235.86086798</c:v>
                </c:pt>
                <c:pt idx="11261">
                  <c:v>227465650.42457265</c:v>
                </c:pt>
                <c:pt idx="11262">
                  <c:v>227470690.28523421</c:v>
                </c:pt>
                <c:pt idx="11263">
                  <c:v>227476188.16082239</c:v>
                </c:pt>
                <c:pt idx="11264">
                  <c:v>227483060.2790173</c:v>
                </c:pt>
                <c:pt idx="11265">
                  <c:v>227491306.4889892</c:v>
                </c:pt>
                <c:pt idx="11266">
                  <c:v>227500468.51995543</c:v>
                </c:pt>
                <c:pt idx="11267">
                  <c:v>227511462.3672772</c:v>
                </c:pt>
                <c:pt idx="11268">
                  <c:v>227523829.67649069</c:v>
                </c:pt>
                <c:pt idx="11269">
                  <c:v>227536654.17427787</c:v>
                </c:pt>
                <c:pt idx="11270">
                  <c:v>227548561.85266382</c:v>
                </c:pt>
                <c:pt idx="11271">
                  <c:v>227558179.04194602</c:v>
                </c:pt>
                <c:pt idx="11272">
                  <c:v>227565964.02509576</c:v>
                </c:pt>
                <c:pt idx="11273">
                  <c:v>227572374.94548428</c:v>
                </c:pt>
                <c:pt idx="11274">
                  <c:v>227578327.74712089</c:v>
                </c:pt>
                <c:pt idx="11275">
                  <c:v>227584280.36016038</c:v>
                </c:pt>
                <c:pt idx="11276">
                  <c:v>227593437.8581425</c:v>
                </c:pt>
                <c:pt idx="11277">
                  <c:v>227605341.93831822</c:v>
                </c:pt>
                <c:pt idx="11278">
                  <c:v>227618618.67655587</c:v>
                </c:pt>
                <c:pt idx="11279">
                  <c:v>227630978.93445972</c:v>
                </c:pt>
                <c:pt idx="11280">
                  <c:v>227640134.15691614</c:v>
                </c:pt>
                <c:pt idx="11281">
                  <c:v>227646542.54725391</c:v>
                </c:pt>
                <c:pt idx="11282">
                  <c:v>227651119.83512968</c:v>
                </c:pt>
                <c:pt idx="11283">
                  <c:v>227658900.96865913</c:v>
                </c:pt>
                <c:pt idx="11284">
                  <c:v>227669427.87182936</c:v>
                </c:pt>
                <c:pt idx="11285">
                  <c:v>227679496.53183016</c:v>
                </c:pt>
                <c:pt idx="11286">
                  <c:v>227689107.02229264</c:v>
                </c:pt>
                <c:pt idx="11287">
                  <c:v>227699174.62809342</c:v>
                </c:pt>
                <c:pt idx="11288">
                  <c:v>227707411.35901338</c:v>
                </c:pt>
                <c:pt idx="11289">
                  <c:v>227711529.58911601</c:v>
                </c:pt>
                <c:pt idx="11290">
                  <c:v>227717477.98441243</c:v>
                </c:pt>
                <c:pt idx="11291">
                  <c:v>227727544.07069266</c:v>
                </c:pt>
                <c:pt idx="11292">
                  <c:v>227739897.16712958</c:v>
                </c:pt>
                <c:pt idx="11293">
                  <c:v>227751334.49557793</c:v>
                </c:pt>
                <c:pt idx="11294">
                  <c:v>227758654.02059078</c:v>
                </c:pt>
                <c:pt idx="11295">
                  <c:v>227764600.92481181</c:v>
                </c:pt>
                <c:pt idx="11296">
                  <c:v>227771919.93328923</c:v>
                </c:pt>
                <c:pt idx="11297">
                  <c:v>227779238.65682143</c:v>
                </c:pt>
                <c:pt idx="11298">
                  <c:v>227788386.66057405</c:v>
                </c:pt>
                <c:pt idx="11299">
                  <c:v>227799821.03930828</c:v>
                </c:pt>
                <c:pt idx="11300">
                  <c:v>227812169.38726211</c:v>
                </c:pt>
                <c:pt idx="11301">
                  <c:v>227823602.3196668</c:v>
                </c:pt>
                <c:pt idx="11302">
                  <c:v>227832748.16505131</c:v>
                </c:pt>
                <c:pt idx="11303">
                  <c:v>227841436.30610967</c:v>
                </c:pt>
                <c:pt idx="11304">
                  <c:v>227851495.75738981</c:v>
                </c:pt>
                <c:pt idx="11305">
                  <c:v>227861554.67051888</c:v>
                </c:pt>
                <c:pt idx="11306">
                  <c:v>227870241.48065332</c:v>
                </c:pt>
                <c:pt idx="11307">
                  <c:v>227878470.7200886</c:v>
                </c:pt>
                <c:pt idx="11308">
                  <c:v>227885328.14452508</c:v>
                </c:pt>
                <c:pt idx="11309">
                  <c:v>227891271.04343149</c:v>
                </c:pt>
                <c:pt idx="11310">
                  <c:v>227898585.12272888</c:v>
                </c:pt>
                <c:pt idx="11311">
                  <c:v>227909098.61336067</c:v>
                </c:pt>
                <c:pt idx="11312">
                  <c:v>227920525.65395689</c:v>
                </c:pt>
                <c:pt idx="11313">
                  <c:v>227929666.78654319</c:v>
                </c:pt>
                <c:pt idx="11314">
                  <c:v>227938350.45097771</c:v>
                </c:pt>
                <c:pt idx="11315">
                  <c:v>227947033.71448892</c:v>
                </c:pt>
                <c:pt idx="11316">
                  <c:v>227954345.625462</c:v>
                </c:pt>
                <c:pt idx="11317">
                  <c:v>227959829.37215099</c:v>
                </c:pt>
                <c:pt idx="11318">
                  <c:v>227964855.99949944</c:v>
                </c:pt>
                <c:pt idx="11319">
                  <c:v>227970339.43976375</c:v>
                </c:pt>
                <c:pt idx="11320">
                  <c:v>227975365.78624269</c:v>
                </c:pt>
                <c:pt idx="11321">
                  <c:v>227980848.9201254</c:v>
                </c:pt>
                <c:pt idx="11322">
                  <c:v>227988616.41952369</c:v>
                </c:pt>
                <c:pt idx="11323">
                  <c:v>227999581.75499201</c:v>
                </c:pt>
                <c:pt idx="11324">
                  <c:v>228012830.68256822</c:v>
                </c:pt>
                <c:pt idx="11325">
                  <c:v>228026535.48782447</c:v>
                </c:pt>
                <c:pt idx="11326">
                  <c:v>228038412.17815033</c:v>
                </c:pt>
                <c:pt idx="11327">
                  <c:v>228048461.09973741</c:v>
                </c:pt>
                <c:pt idx="11328">
                  <c:v>228056225.80788666</c:v>
                </c:pt>
                <c:pt idx="11329">
                  <c:v>228063990.19558102</c:v>
                </c:pt>
                <c:pt idx="11330">
                  <c:v>228072210.96271598</c:v>
                </c:pt>
                <c:pt idx="11331">
                  <c:v>228078604.64438021</c:v>
                </c:pt>
                <c:pt idx="11332">
                  <c:v>228084541.43995404</c:v>
                </c:pt>
                <c:pt idx="11333">
                  <c:v>228093217.95806751</c:v>
                </c:pt>
                <c:pt idx="11334">
                  <c:v>228103263.95288897</c:v>
                </c:pt>
                <c:pt idx="11335">
                  <c:v>228111939.60770151</c:v>
                </c:pt>
                <c:pt idx="11336">
                  <c:v>228118331.93950421</c:v>
                </c:pt>
                <c:pt idx="11337">
                  <c:v>228127006.8996219</c:v>
                </c:pt>
                <c:pt idx="11338">
                  <c:v>228139333.78659895</c:v>
                </c:pt>
                <c:pt idx="11339">
                  <c:v>228152116.37208936</c:v>
                </c:pt>
                <c:pt idx="11340">
                  <c:v>228160789.77491504</c:v>
                </c:pt>
                <c:pt idx="11341">
                  <c:v>228166267.50758275</c:v>
                </c:pt>
                <c:pt idx="11342">
                  <c:v>228171745.08081281</c:v>
                </c:pt>
                <c:pt idx="11343">
                  <c:v>228179048.26379108</c:v>
                </c:pt>
                <c:pt idx="11344">
                  <c:v>228186807.58518738</c:v>
                </c:pt>
                <c:pt idx="11345">
                  <c:v>228196392.1876139</c:v>
                </c:pt>
                <c:pt idx="11346">
                  <c:v>228210539.99440074</c:v>
                </c:pt>
                <c:pt idx="11347">
                  <c:v>228224230.40782511</c:v>
                </c:pt>
                <c:pt idx="11348">
                  <c:v>228235638.32505491</c:v>
                </c:pt>
                <c:pt idx="11349">
                  <c:v>228245676.72031716</c:v>
                </c:pt>
                <c:pt idx="11350">
                  <c:v>228256170.83390197</c:v>
                </c:pt>
                <c:pt idx="11351">
                  <c:v>228265751.90495291</c:v>
                </c:pt>
                <c:pt idx="11352">
                  <c:v>228275788.69446987</c:v>
                </c:pt>
                <c:pt idx="11353">
                  <c:v>228286737.30911541</c:v>
                </c:pt>
                <c:pt idx="11354">
                  <c:v>228295860.66826129</c:v>
                </c:pt>
                <c:pt idx="11355">
                  <c:v>228304071.31348136</c:v>
                </c:pt>
                <c:pt idx="11356">
                  <c:v>228313649.94700688</c:v>
                </c:pt>
                <c:pt idx="11357">
                  <c:v>228324140.27220199</c:v>
                </c:pt>
                <c:pt idx="11358">
                  <c:v>228332805.75216681</c:v>
                </c:pt>
                <c:pt idx="11359">
                  <c:v>228339646.63884798</c:v>
                </c:pt>
                <c:pt idx="11360">
                  <c:v>228347399.3432906</c:v>
                </c:pt>
                <c:pt idx="11361">
                  <c:v>228356975.77278033</c:v>
                </c:pt>
                <c:pt idx="11362">
                  <c:v>228366551.71523458</c:v>
                </c:pt>
                <c:pt idx="11363">
                  <c:v>228375671.20768628</c:v>
                </c:pt>
                <c:pt idx="11364">
                  <c:v>228384334.31644094</c:v>
                </c:pt>
                <c:pt idx="11365">
                  <c:v>228392541.10447499</c:v>
                </c:pt>
                <c:pt idx="11366">
                  <c:v>228401203.43717006</c:v>
                </c:pt>
                <c:pt idx="11367">
                  <c:v>228410777.13079196</c:v>
                </c:pt>
                <c:pt idx="11368">
                  <c:v>228420806.19258636</c:v>
                </c:pt>
                <c:pt idx="11369">
                  <c:v>228429923.05804089</c:v>
                </c:pt>
                <c:pt idx="11370">
                  <c:v>228439495.29179251</c:v>
                </c:pt>
                <c:pt idx="11371">
                  <c:v>228449067.03904536</c:v>
                </c:pt>
                <c:pt idx="11372">
                  <c:v>228458182.53656626</c:v>
                </c:pt>
                <c:pt idx="11373">
                  <c:v>228467297.59292853</c:v>
                </c:pt>
                <c:pt idx="11374">
                  <c:v>228477779.36243248</c:v>
                </c:pt>
                <c:pt idx="11375">
                  <c:v>228488260.54865655</c:v>
                </c:pt>
                <c:pt idx="11376">
                  <c:v>228497829.81804729</c:v>
                </c:pt>
                <c:pt idx="11377">
                  <c:v>228506031.66203976</c:v>
                </c:pt>
                <c:pt idx="11378">
                  <c:v>228514233.14892164</c:v>
                </c:pt>
                <c:pt idx="11379">
                  <c:v>228522434.27873257</c:v>
                </c:pt>
                <c:pt idx="11380">
                  <c:v>228529723.87216628</c:v>
                </c:pt>
                <c:pt idx="11381">
                  <c:v>228537013.18352798</c:v>
                </c:pt>
                <c:pt idx="11382">
                  <c:v>228544302.21284533</c:v>
                </c:pt>
                <c:pt idx="11383">
                  <c:v>228553413.10290882</c:v>
                </c:pt>
                <c:pt idx="11384">
                  <c:v>228563434.57309008</c:v>
                </c:pt>
                <c:pt idx="11385">
                  <c:v>228574821.96034965</c:v>
                </c:pt>
                <c:pt idx="11386">
                  <c:v>228586208.65937176</c:v>
                </c:pt>
                <c:pt idx="11387">
                  <c:v>228597139.24303618</c:v>
                </c:pt>
                <c:pt idx="11388">
                  <c:v>228607158.38769576</c:v>
                </c:pt>
                <c:pt idx="11389">
                  <c:v>228618543.13269404</c:v>
                </c:pt>
                <c:pt idx="11390">
                  <c:v>228631293.23049828</c:v>
                </c:pt>
                <c:pt idx="11391">
                  <c:v>228642221.1991356</c:v>
                </c:pt>
                <c:pt idx="11392">
                  <c:v>228651327.35557961</c:v>
                </c:pt>
                <c:pt idx="11393">
                  <c:v>228660433.0720011</c:v>
                </c:pt>
                <c:pt idx="11394">
                  <c:v>228669538.34845397</c:v>
                </c:pt>
                <c:pt idx="11395">
                  <c:v>228680008.87253287</c:v>
                </c:pt>
                <c:pt idx="11396">
                  <c:v>228689568.40822387</c:v>
                </c:pt>
                <c:pt idx="11397">
                  <c:v>228698217.09413484</c:v>
                </c:pt>
                <c:pt idx="11398">
                  <c:v>228706865.38317421</c:v>
                </c:pt>
                <c:pt idx="11399">
                  <c:v>228714602.98963028</c:v>
                </c:pt>
                <c:pt idx="11400">
                  <c:v>228721430.02565268</c:v>
                </c:pt>
                <c:pt idx="11401">
                  <c:v>228727801.70283738</c:v>
                </c:pt>
                <c:pt idx="11402">
                  <c:v>228736448.63450465</c:v>
                </c:pt>
                <c:pt idx="11403">
                  <c:v>228747370.5075267</c:v>
                </c:pt>
                <c:pt idx="11404">
                  <c:v>228758291.74772874</c:v>
                </c:pt>
                <c:pt idx="11405">
                  <c:v>228768302.32874468</c:v>
                </c:pt>
                <c:pt idx="11406">
                  <c:v>228776492.40871578</c:v>
                </c:pt>
                <c:pt idx="11407">
                  <c:v>228784682.13286391</c:v>
                </c:pt>
                <c:pt idx="11408">
                  <c:v>228792871.50122759</c:v>
                </c:pt>
                <c:pt idx="11409">
                  <c:v>228800150.64112139</c:v>
                </c:pt>
                <c:pt idx="11410">
                  <c:v>228806974.5795162</c:v>
                </c:pt>
                <c:pt idx="11411">
                  <c:v>228815617.88023841</c:v>
                </c:pt>
                <c:pt idx="11412">
                  <c:v>228824715.66344357</c:v>
                </c:pt>
                <c:pt idx="11413">
                  <c:v>228835177.57141268</c:v>
                </c:pt>
                <c:pt idx="11414">
                  <c:v>228846548.55209649</c:v>
                </c:pt>
                <c:pt idx="11415">
                  <c:v>228857464.04840168</c:v>
                </c:pt>
                <c:pt idx="11416">
                  <c:v>228866559.81262407</c:v>
                </c:pt>
                <c:pt idx="11417">
                  <c:v>228872926.58651417</c:v>
                </c:pt>
                <c:pt idx="11418">
                  <c:v>228878838.39835063</c:v>
                </c:pt>
                <c:pt idx="11419">
                  <c:v>228887478.40532783</c:v>
                </c:pt>
                <c:pt idx="11420">
                  <c:v>228898391.5325146</c:v>
                </c:pt>
                <c:pt idx="11421">
                  <c:v>228907485.32273501</c:v>
                </c:pt>
                <c:pt idx="11422">
                  <c:v>228913396.05121791</c:v>
                </c:pt>
                <c:pt idx="11423">
                  <c:v>228918397.29215634</c:v>
                </c:pt>
                <c:pt idx="11424">
                  <c:v>228925671.58766633</c:v>
                </c:pt>
                <c:pt idx="11425">
                  <c:v>228932945.60259083</c:v>
                </c:pt>
                <c:pt idx="11426">
                  <c:v>228938855.53313285</c:v>
                </c:pt>
                <c:pt idx="11427">
                  <c:v>228945219.86660293</c:v>
                </c:pt>
                <c:pt idx="11428">
                  <c:v>228952038.55699533</c:v>
                </c:pt>
                <c:pt idx="11429">
                  <c:v>228959311.55502623</c:v>
                </c:pt>
                <c:pt idx="11430">
                  <c:v>228967947.87592173</c:v>
                </c:pt>
                <c:pt idx="11431">
                  <c:v>228980674.36489043</c:v>
                </c:pt>
                <c:pt idx="11432">
                  <c:v>228994308.93593642</c:v>
                </c:pt>
                <c:pt idx="11433">
                  <c:v>229006124.76698568</c:v>
                </c:pt>
                <c:pt idx="11434">
                  <c:v>229017485.44501916</c:v>
                </c:pt>
                <c:pt idx="11435">
                  <c:v>229029754.20882228</c:v>
                </c:pt>
                <c:pt idx="11436">
                  <c:v>229040204.74863598</c:v>
                </c:pt>
                <c:pt idx="11437">
                  <c:v>229048383.0281443</c:v>
                </c:pt>
                <c:pt idx="11438">
                  <c:v>229055197.99024072</c:v>
                </c:pt>
                <c:pt idx="11439">
                  <c:v>229062921.31634367</c:v>
                </c:pt>
                <c:pt idx="11440">
                  <c:v>229070644.32627136</c:v>
                </c:pt>
                <c:pt idx="11441">
                  <c:v>229077458.48425379</c:v>
                </c:pt>
                <c:pt idx="11442">
                  <c:v>229084272.39612645</c:v>
                </c:pt>
                <c:pt idx="11443">
                  <c:v>229092448.76554045</c:v>
                </c:pt>
                <c:pt idx="11444">
                  <c:v>229102895.83305272</c:v>
                </c:pt>
                <c:pt idx="11445">
                  <c:v>229114704.86502171</c:v>
                </c:pt>
                <c:pt idx="11446">
                  <c:v>229125604.85394624</c:v>
                </c:pt>
                <c:pt idx="11447">
                  <c:v>229134233.56530166</c:v>
                </c:pt>
                <c:pt idx="11448">
                  <c:v>229141953.65679371</c:v>
                </c:pt>
                <c:pt idx="11449">
                  <c:v>229149219.3367359</c:v>
                </c:pt>
                <c:pt idx="11450">
                  <c:v>229157392.8922829</c:v>
                </c:pt>
                <c:pt idx="11451">
                  <c:v>229166928.25964767</c:v>
                </c:pt>
                <c:pt idx="11452">
                  <c:v>229178733.28505448</c:v>
                </c:pt>
                <c:pt idx="11453">
                  <c:v>229191899.55763701</c:v>
                </c:pt>
                <c:pt idx="11454">
                  <c:v>229204156.98574895</c:v>
                </c:pt>
                <c:pt idx="11455">
                  <c:v>229213689.99058488</c:v>
                </c:pt>
                <c:pt idx="11456">
                  <c:v>229221860.7543501</c:v>
                </c:pt>
                <c:pt idx="11457">
                  <c:v>229229123.35852608</c:v>
                </c:pt>
                <c:pt idx="11458">
                  <c:v>229235024.01864898</c:v>
                </c:pt>
                <c:pt idx="11459">
                  <c:v>229242739.98816505</c:v>
                </c:pt>
                <c:pt idx="11460">
                  <c:v>229254540.27262908</c:v>
                </c:pt>
                <c:pt idx="11461">
                  <c:v>229267247.44630638</c:v>
                </c:pt>
                <c:pt idx="11462">
                  <c:v>229277684.84191483</c:v>
                </c:pt>
                <c:pt idx="11463">
                  <c:v>229286760.36900344</c:v>
                </c:pt>
                <c:pt idx="11464">
                  <c:v>229292659.22763649</c:v>
                </c:pt>
                <c:pt idx="11465">
                  <c:v>229298557.90194288</c:v>
                </c:pt>
                <c:pt idx="11466">
                  <c:v>229308539.85397187</c:v>
                </c:pt>
                <c:pt idx="11467">
                  <c:v>229318974.96678144</c:v>
                </c:pt>
                <c:pt idx="11468">
                  <c:v>229327594.84232733</c:v>
                </c:pt>
                <c:pt idx="11469">
                  <c:v>229335307.02895567</c:v>
                </c:pt>
                <c:pt idx="11470">
                  <c:v>229343018.90055361</c:v>
                </c:pt>
                <c:pt idx="11471">
                  <c:v>229352544.89528504</c:v>
                </c:pt>
                <c:pt idx="11472">
                  <c:v>229362070.40940601</c:v>
                </c:pt>
                <c:pt idx="11473">
                  <c:v>229372049.00401872</c:v>
                </c:pt>
                <c:pt idx="11474">
                  <c:v>229381119.99605969</c:v>
                </c:pt>
                <c:pt idx="11475">
                  <c:v>229391551.0981985</c:v>
                </c:pt>
                <c:pt idx="11476">
                  <c:v>229403342.0850271</c:v>
                </c:pt>
                <c:pt idx="11477">
                  <c:v>229414225.41941601</c:v>
                </c:pt>
                <c:pt idx="11478">
                  <c:v>229422840.9476437</c:v>
                </c:pt>
                <c:pt idx="11479">
                  <c:v>229429642.40280837</c:v>
                </c:pt>
                <c:pt idx="11480">
                  <c:v>229435536.79913998</c:v>
                </c:pt>
                <c:pt idx="11481">
                  <c:v>229440977.61707601</c:v>
                </c:pt>
                <c:pt idx="11482">
                  <c:v>229449138.55007917</c:v>
                </c:pt>
                <c:pt idx="11483">
                  <c:v>229460925.9418506</c:v>
                </c:pt>
                <c:pt idx="11484">
                  <c:v>229474525.86438838</c:v>
                </c:pt>
                <c:pt idx="11485">
                  <c:v>229484045.22750238</c:v>
                </c:pt>
                <c:pt idx="11486">
                  <c:v>229492657.57119647</c:v>
                </c:pt>
                <c:pt idx="11487">
                  <c:v>229502176.02051535</c:v>
                </c:pt>
                <c:pt idx="11488">
                  <c:v>229510787.53754178</c:v>
                </c:pt>
                <c:pt idx="11489">
                  <c:v>229516226.18811768</c:v>
                </c:pt>
                <c:pt idx="11490">
                  <c:v>229521664.68210119</c:v>
                </c:pt>
                <c:pt idx="11491">
                  <c:v>229529368.94721061</c:v>
                </c:pt>
                <c:pt idx="11492">
                  <c:v>229538432.38623267</c:v>
                </c:pt>
                <c:pt idx="11493">
                  <c:v>229548854.80352634</c:v>
                </c:pt>
                <c:pt idx="11494">
                  <c:v>229561542.18761736</c:v>
                </c:pt>
                <c:pt idx="11495">
                  <c:v>229572869.48912191</c:v>
                </c:pt>
                <c:pt idx="11496">
                  <c:v>229580571.66621244</c:v>
                </c:pt>
                <c:pt idx="11497">
                  <c:v>229586461.35446793</c:v>
                </c:pt>
                <c:pt idx="11498">
                  <c:v>229593256.92045847</c:v>
                </c:pt>
                <c:pt idx="11499">
                  <c:v>229601864.28649673</c:v>
                </c:pt>
                <c:pt idx="11500">
                  <c:v>229611830.22045261</c:v>
                </c:pt>
                <c:pt idx="11501">
                  <c:v>229621795.62875256</c:v>
                </c:pt>
                <c:pt idx="11502">
                  <c:v>229629495.8115426</c:v>
                </c:pt>
                <c:pt idx="11503">
                  <c:v>229636742.75574932</c:v>
                </c:pt>
                <c:pt idx="11504">
                  <c:v>229645348.14099962</c:v>
                </c:pt>
                <c:pt idx="11505">
                  <c:v>229655311.78169483</c:v>
                </c:pt>
                <c:pt idx="11506">
                  <c:v>229664822.03955448</c:v>
                </c:pt>
                <c:pt idx="11507">
                  <c:v>229674331.81879631</c:v>
                </c:pt>
                <c:pt idx="11508">
                  <c:v>229684293.93138731</c:v>
                </c:pt>
                <c:pt idx="11509">
                  <c:v>229692897.15146163</c:v>
                </c:pt>
                <c:pt idx="11510">
                  <c:v>229698330.56234658</c:v>
                </c:pt>
                <c:pt idx="11511">
                  <c:v>229700594.43744317</c:v>
                </c:pt>
                <c:pt idx="11512">
                  <c:v>229702858.28542021</c:v>
                </c:pt>
                <c:pt idx="11513">
                  <c:v>229709649.66664171</c:v>
                </c:pt>
                <c:pt idx="11514">
                  <c:v>229720062.64386135</c:v>
                </c:pt>
                <c:pt idx="11515">
                  <c:v>229730022.34611061</c:v>
                </c:pt>
                <c:pt idx="11516">
                  <c:v>229739528.84503135</c:v>
                </c:pt>
                <c:pt idx="11517">
                  <c:v>229748129.55109543</c:v>
                </c:pt>
                <c:pt idx="11518">
                  <c:v>229757635.13931987</c:v>
                </c:pt>
                <c:pt idx="11519">
                  <c:v>229767140.24951681</c:v>
                </c:pt>
                <c:pt idx="11520">
                  <c:v>229778907.81897825</c:v>
                </c:pt>
                <c:pt idx="11521">
                  <c:v>229790222.09878188</c:v>
                </c:pt>
                <c:pt idx="11522">
                  <c:v>229800178.10483968</c:v>
                </c:pt>
                <c:pt idx="11523">
                  <c:v>229810133.58655593</c:v>
                </c:pt>
                <c:pt idx="11524">
                  <c:v>229820993.51413655</c:v>
                </c:pt>
                <c:pt idx="11525">
                  <c:v>229831852.81788021</c:v>
                </c:pt>
                <c:pt idx="11526">
                  <c:v>229843616.35972401</c:v>
                </c:pt>
                <c:pt idx="11527">
                  <c:v>229855379.16964576</c:v>
                </c:pt>
                <c:pt idx="11528">
                  <c:v>229864879.36648995</c:v>
                </c:pt>
                <c:pt idx="11529">
                  <c:v>229872569.6524061</c:v>
                </c:pt>
                <c:pt idx="11530">
                  <c:v>229879807.28283241</c:v>
                </c:pt>
                <c:pt idx="11531">
                  <c:v>229887496.96160266</c:v>
                </c:pt>
                <c:pt idx="11532">
                  <c:v>229896090.93838868</c:v>
                </c:pt>
                <c:pt idx="11533">
                  <c:v>229904232.24031058</c:v>
                </c:pt>
                <c:pt idx="11534">
                  <c:v>229912825.45651317</c:v>
                </c:pt>
                <c:pt idx="11535">
                  <c:v>229924131.72499275</c:v>
                </c:pt>
                <c:pt idx="11536">
                  <c:v>229937698.35488424</c:v>
                </c:pt>
                <c:pt idx="11537">
                  <c:v>229950359.6647048</c:v>
                </c:pt>
                <c:pt idx="11538">
                  <c:v>229962115.83625373</c:v>
                </c:pt>
                <c:pt idx="11539">
                  <c:v>229972062.79524159</c:v>
                </c:pt>
                <c:pt idx="11540">
                  <c:v>229981105.03125939</c:v>
                </c:pt>
                <c:pt idx="11541">
                  <c:v>229990598.91381669</c:v>
                </c:pt>
                <c:pt idx="11542">
                  <c:v>230000092.31982371</c:v>
                </c:pt>
                <c:pt idx="11543">
                  <c:v>230010489.31301692</c:v>
                </c:pt>
                <c:pt idx="11544">
                  <c:v>230020433.7282643</c:v>
                </c:pt>
                <c:pt idx="11545">
                  <c:v>230029473.6520828</c:v>
                </c:pt>
                <c:pt idx="11546">
                  <c:v>230038061.17954877</c:v>
                </c:pt>
                <c:pt idx="11547">
                  <c:v>230047100.26097208</c:v>
                </c:pt>
                <c:pt idx="11548">
                  <c:v>230055686.98825642</c:v>
                </c:pt>
                <c:pt idx="11549">
                  <c:v>230064273.32577661</c:v>
                </c:pt>
                <c:pt idx="11550">
                  <c:v>230073311.15477172</c:v>
                </c:pt>
                <c:pt idx="11551">
                  <c:v>230082800.41052368</c:v>
                </c:pt>
                <c:pt idx="11552">
                  <c:v>230091837.35444441</c:v>
                </c:pt>
                <c:pt idx="11553">
                  <c:v>230098162.95834506</c:v>
                </c:pt>
                <c:pt idx="11554">
                  <c:v>230104940.15639868</c:v>
                </c:pt>
                <c:pt idx="11555">
                  <c:v>230112620.68737948</c:v>
                </c:pt>
                <c:pt idx="11556">
                  <c:v>230119397.3675521</c:v>
                </c:pt>
                <c:pt idx="11557">
                  <c:v>230129336.05941984</c:v>
                </c:pt>
                <c:pt idx="11558">
                  <c:v>230141984.54858661</c:v>
                </c:pt>
                <c:pt idx="11559">
                  <c:v>230153277.12801293</c:v>
                </c:pt>
                <c:pt idx="11560">
                  <c:v>230164117.37023121</c:v>
                </c:pt>
                <c:pt idx="11561">
                  <c:v>230175860.26518777</c:v>
                </c:pt>
                <c:pt idx="11562">
                  <c:v>230186247.60329324</c:v>
                </c:pt>
                <c:pt idx="11563">
                  <c:v>230193924.83456334</c:v>
                </c:pt>
                <c:pt idx="11564">
                  <c:v>230202956.47260511</c:v>
                </c:pt>
                <c:pt idx="11565">
                  <c:v>230212439.22865561</c:v>
                </c:pt>
                <c:pt idx="11566">
                  <c:v>230221018.45565477</c:v>
                </c:pt>
                <c:pt idx="11567">
                  <c:v>230228242.76621541</c:v>
                </c:pt>
                <c:pt idx="11568">
                  <c:v>230236821.27683601</c:v>
                </c:pt>
                <c:pt idx="11569">
                  <c:v>230244947.92822686</c:v>
                </c:pt>
                <c:pt idx="11570">
                  <c:v>230251268.41584286</c:v>
                </c:pt>
                <c:pt idx="11571">
                  <c:v>230259394.44692436</c:v>
                </c:pt>
                <c:pt idx="11572">
                  <c:v>230268422.96117938</c:v>
                </c:pt>
                <c:pt idx="11573">
                  <c:v>230279256.60982648</c:v>
                </c:pt>
                <c:pt idx="11574">
                  <c:v>230291443.72340161</c:v>
                </c:pt>
                <c:pt idx="11575">
                  <c:v>230302727.38822091</c:v>
                </c:pt>
                <c:pt idx="11576">
                  <c:v>230314010.38044891</c:v>
                </c:pt>
                <c:pt idx="11577">
                  <c:v>230324841.42030746</c:v>
                </c:pt>
                <c:pt idx="11578">
                  <c:v>230335220.58535117</c:v>
                </c:pt>
                <c:pt idx="11579">
                  <c:v>230345147.94988564</c:v>
                </c:pt>
                <c:pt idx="11580">
                  <c:v>230354623.58497038</c:v>
                </c:pt>
                <c:pt idx="11581">
                  <c:v>230363196.36996245</c:v>
                </c:pt>
                <c:pt idx="11582">
                  <c:v>230370415.25624341</c:v>
                </c:pt>
                <c:pt idx="11583">
                  <c:v>230378085.02132905</c:v>
                </c:pt>
                <c:pt idx="11584">
                  <c:v>230388912.39605236</c:v>
                </c:pt>
                <c:pt idx="11585">
                  <c:v>230403799.02535576</c:v>
                </c:pt>
                <c:pt idx="11586">
                  <c:v>230420488.70284346</c:v>
                </c:pt>
                <c:pt idx="11587">
                  <c:v>230434921.8322857</c:v>
                </c:pt>
                <c:pt idx="11588">
                  <c:v>230447098.92959511</c:v>
                </c:pt>
                <c:pt idx="11589">
                  <c:v>230457020.42994541</c:v>
                </c:pt>
                <c:pt idx="11590">
                  <c:v>230465588.58012468</c:v>
                </c:pt>
                <c:pt idx="11591">
                  <c:v>230473254.49116755</c:v>
                </c:pt>
                <c:pt idx="11592">
                  <c:v>230480018.27263013</c:v>
                </c:pt>
                <c:pt idx="11593">
                  <c:v>230485880.02116489</c:v>
                </c:pt>
                <c:pt idx="11594">
                  <c:v>230491290.70493573</c:v>
                </c:pt>
                <c:pt idx="11595">
                  <c:v>230498504.70951033</c:v>
                </c:pt>
                <c:pt idx="11596">
                  <c:v>230507070.98305431</c:v>
                </c:pt>
                <c:pt idx="11597">
                  <c:v>230515186.04270798</c:v>
                </c:pt>
                <c:pt idx="11598">
                  <c:v>230521497.51539138</c:v>
                </c:pt>
                <c:pt idx="11599">
                  <c:v>230528710.36950397</c:v>
                </c:pt>
                <c:pt idx="11600">
                  <c:v>230536824.50206625</c:v>
                </c:pt>
                <c:pt idx="11601">
                  <c:v>230545389.04267851</c:v>
                </c:pt>
                <c:pt idx="11602">
                  <c:v>230555305.39539668</c:v>
                </c:pt>
                <c:pt idx="11603">
                  <c:v>230566573.34791294</c:v>
                </c:pt>
                <c:pt idx="11604">
                  <c:v>230576488.591699</c:v>
                </c:pt>
                <c:pt idx="11605">
                  <c:v>230586403.31651747</c:v>
                </c:pt>
                <c:pt idx="11606">
                  <c:v>230597669.41940656</c:v>
                </c:pt>
                <c:pt idx="11607">
                  <c:v>230607583.03574958</c:v>
                </c:pt>
                <c:pt idx="11608">
                  <c:v>230616594.96408296</c:v>
                </c:pt>
                <c:pt idx="11609">
                  <c:v>230627859.27168652</c:v>
                </c:pt>
                <c:pt idx="11610">
                  <c:v>230640023.97169656</c:v>
                </c:pt>
                <c:pt idx="11611">
                  <c:v>230649935.37202141</c:v>
                </c:pt>
                <c:pt idx="11612">
                  <c:v>230658044.31392288</c:v>
                </c:pt>
                <c:pt idx="11613">
                  <c:v>230666152.90879169</c:v>
                </c:pt>
                <c:pt idx="11614">
                  <c:v>230675612.49757695</c:v>
                </c:pt>
                <c:pt idx="11615">
                  <c:v>230685071.61412168</c:v>
                </c:pt>
                <c:pt idx="11616">
                  <c:v>230693179.05248284</c:v>
                </c:pt>
                <c:pt idx="11617">
                  <c:v>230701736.52777427</c:v>
                </c:pt>
                <c:pt idx="11618">
                  <c:v>230712095.05977821</c:v>
                </c:pt>
                <c:pt idx="11619">
                  <c:v>230723353.69150406</c:v>
                </c:pt>
                <c:pt idx="11620">
                  <c:v>230733711.04195955</c:v>
                </c:pt>
                <c:pt idx="11621">
                  <c:v>230742266.68713492</c:v>
                </c:pt>
                <c:pt idx="11622">
                  <c:v>230749020.87102658</c:v>
                </c:pt>
                <c:pt idx="11623">
                  <c:v>230756225.06853458</c:v>
                </c:pt>
                <c:pt idx="11624">
                  <c:v>230765229.93033171</c:v>
                </c:pt>
                <c:pt idx="11625">
                  <c:v>230773784.15276194</c:v>
                </c:pt>
                <c:pt idx="11626">
                  <c:v>230782788.18034127</c:v>
                </c:pt>
                <c:pt idx="11627">
                  <c:v>230789991.09443769</c:v>
                </c:pt>
                <c:pt idx="11628">
                  <c:v>230794942.93909803</c:v>
                </c:pt>
                <c:pt idx="11629">
                  <c:v>230801245.0997476</c:v>
                </c:pt>
                <c:pt idx="11630">
                  <c:v>230810697.9478479</c:v>
                </c:pt>
                <c:pt idx="11631">
                  <c:v>230822850.91703475</c:v>
                </c:pt>
                <c:pt idx="11632">
                  <c:v>230834553.03987831</c:v>
                </c:pt>
                <c:pt idx="11633">
                  <c:v>230843554.18127802</c:v>
                </c:pt>
                <c:pt idx="11634">
                  <c:v>230850754.78667831</c:v>
                </c:pt>
                <c:pt idx="11635">
                  <c:v>230860655.17253458</c:v>
                </c:pt>
                <c:pt idx="11636">
                  <c:v>230871005.02312675</c:v>
                </c:pt>
                <c:pt idx="11637">
                  <c:v>230877304.65554678</c:v>
                </c:pt>
                <c:pt idx="11638">
                  <c:v>230882254.21988538</c:v>
                </c:pt>
                <c:pt idx="11639">
                  <c:v>230891253.09672591</c:v>
                </c:pt>
                <c:pt idx="11640">
                  <c:v>230903850.80676064</c:v>
                </c:pt>
                <c:pt idx="11641">
                  <c:v>230916897.55263358</c:v>
                </c:pt>
                <c:pt idx="11642">
                  <c:v>230929043.71595195</c:v>
                </c:pt>
                <c:pt idx="11643">
                  <c:v>230939839.65240541</c:v>
                </c:pt>
                <c:pt idx="11644">
                  <c:v>230947036.60189623</c:v>
                </c:pt>
                <c:pt idx="11645">
                  <c:v>230952434.13475716</c:v>
                </c:pt>
                <c:pt idx="11646">
                  <c:v>230958281.28864804</c:v>
                </c:pt>
                <c:pt idx="11647">
                  <c:v>230964578.02197549</c:v>
                </c:pt>
                <c:pt idx="11648">
                  <c:v>230972223.77421376</c:v>
                </c:pt>
                <c:pt idx="11649">
                  <c:v>230982117.81952468</c:v>
                </c:pt>
                <c:pt idx="11650">
                  <c:v>230992461.04225281</c:v>
                </c:pt>
                <c:pt idx="11651">
                  <c:v>231002354.03179622</c:v>
                </c:pt>
                <c:pt idx="11652">
                  <c:v>231013145.79547489</c:v>
                </c:pt>
                <c:pt idx="11653">
                  <c:v>231024386.56300864</c:v>
                </c:pt>
                <c:pt idx="11654">
                  <c:v>231036525.84368038</c:v>
                </c:pt>
                <c:pt idx="11655">
                  <c:v>231050462.57821319</c:v>
                </c:pt>
                <c:pt idx="11656">
                  <c:v>231065297.33170259</c:v>
                </c:pt>
                <c:pt idx="11657">
                  <c:v>231076535.00893772</c:v>
                </c:pt>
                <c:pt idx="11658">
                  <c:v>231083277.29572028</c:v>
                </c:pt>
                <c:pt idx="11659">
                  <c:v>231091367.7235333</c:v>
                </c:pt>
                <c:pt idx="11660">
                  <c:v>231100806.119881</c:v>
                </c:pt>
                <c:pt idx="11661">
                  <c:v>231107996.96380976</c:v>
                </c:pt>
                <c:pt idx="11662">
                  <c:v>231114738.1324428</c:v>
                </c:pt>
                <c:pt idx="11663">
                  <c:v>231124175.36610138</c:v>
                </c:pt>
                <c:pt idx="11664">
                  <c:v>231134510.84528139</c:v>
                </c:pt>
                <c:pt idx="11665">
                  <c:v>231143947.0954065</c:v>
                </c:pt>
                <c:pt idx="11666">
                  <c:v>231153382.87620869</c:v>
                </c:pt>
                <c:pt idx="11667">
                  <c:v>231163267.47659147</c:v>
                </c:pt>
                <c:pt idx="11668">
                  <c:v>231173600.82639742</c:v>
                </c:pt>
                <c:pt idx="11669">
                  <c:v>231183035.13256505</c:v>
                </c:pt>
                <c:pt idx="11670">
                  <c:v>231191570.52918538</c:v>
                </c:pt>
                <c:pt idx="11671">
                  <c:v>231202351.53402239</c:v>
                </c:pt>
                <c:pt idx="11672">
                  <c:v>231213131.92633897</c:v>
                </c:pt>
                <c:pt idx="11673">
                  <c:v>231222564.26722628</c:v>
                </c:pt>
                <c:pt idx="11674">
                  <c:v>231232445.26434952</c:v>
                </c:pt>
                <c:pt idx="11675">
                  <c:v>231241427.54255331</c:v>
                </c:pt>
                <c:pt idx="11676">
                  <c:v>231248163.97220406</c:v>
                </c:pt>
                <c:pt idx="11677">
                  <c:v>231254002.01781198</c:v>
                </c:pt>
                <c:pt idx="11678">
                  <c:v>231262534.22295737</c:v>
                </c:pt>
                <c:pt idx="11679">
                  <c:v>231273311.19697231</c:v>
                </c:pt>
                <c:pt idx="11680">
                  <c:v>231284985.56159338</c:v>
                </c:pt>
                <c:pt idx="11681">
                  <c:v>231295312.28556558</c:v>
                </c:pt>
                <c:pt idx="11682">
                  <c:v>231304740.54284927</c:v>
                </c:pt>
                <c:pt idx="11683">
                  <c:v>231313719.40009364</c:v>
                </c:pt>
                <c:pt idx="11684">
                  <c:v>231322248.9210633</c:v>
                </c:pt>
                <c:pt idx="11685">
                  <c:v>231331226.95011961</c:v>
                </c:pt>
                <c:pt idx="11686">
                  <c:v>231342448.88929918</c:v>
                </c:pt>
                <c:pt idx="11687">
                  <c:v>231352323.64701131</c:v>
                </c:pt>
                <c:pt idx="11688">
                  <c:v>231358607.31628567</c:v>
                </c:pt>
                <c:pt idx="11689">
                  <c:v>231363544.33908415</c:v>
                </c:pt>
                <c:pt idx="11690">
                  <c:v>231368930.03569987</c:v>
                </c:pt>
                <c:pt idx="11691">
                  <c:v>231374764.36794421</c:v>
                </c:pt>
                <c:pt idx="11692">
                  <c:v>231381944.83840591</c:v>
                </c:pt>
                <c:pt idx="11693">
                  <c:v>231389573.79069436</c:v>
                </c:pt>
                <c:pt idx="11694">
                  <c:v>231398548.6361959</c:v>
                </c:pt>
                <c:pt idx="11695">
                  <c:v>231406625.63440341</c:v>
                </c:pt>
                <c:pt idx="11696">
                  <c:v>231411561.40859431</c:v>
                </c:pt>
                <c:pt idx="11697">
                  <c:v>231417843.11743858</c:v>
                </c:pt>
                <c:pt idx="11698">
                  <c:v>231426816.62669143</c:v>
                </c:pt>
                <c:pt idx="11699">
                  <c:v>231438481.55469495</c:v>
                </c:pt>
                <c:pt idx="11700">
                  <c:v>231451940.19653711</c:v>
                </c:pt>
                <c:pt idx="11701">
                  <c:v>231465397.88446739</c:v>
                </c:pt>
                <c:pt idx="11702">
                  <c:v>231477060.44252828</c:v>
                </c:pt>
                <c:pt idx="11703">
                  <c:v>231488273.76519883</c:v>
                </c:pt>
                <c:pt idx="11704">
                  <c:v>231499486.42574796</c:v>
                </c:pt>
                <c:pt idx="11705">
                  <c:v>231508456.07752562</c:v>
                </c:pt>
                <c:pt idx="11706">
                  <c:v>231516976.85431269</c:v>
                </c:pt>
                <c:pt idx="11707">
                  <c:v>231527290.96735463</c:v>
                </c:pt>
                <c:pt idx="11708">
                  <c:v>231535810.89912292</c:v>
                </c:pt>
                <c:pt idx="11709">
                  <c:v>231543882.06087199</c:v>
                </c:pt>
                <c:pt idx="11710">
                  <c:v>231552849.6160979</c:v>
                </c:pt>
                <c:pt idx="11711">
                  <c:v>231561816.74792728</c:v>
                </c:pt>
                <c:pt idx="11712">
                  <c:v>231569438.47712398</c:v>
                </c:pt>
                <c:pt idx="11713">
                  <c:v>231578404.82580194</c:v>
                </c:pt>
                <c:pt idx="11714">
                  <c:v>231588715.60353667</c:v>
                </c:pt>
                <c:pt idx="11715">
                  <c:v>231599474.07925013</c:v>
                </c:pt>
                <c:pt idx="11716">
                  <c:v>231607990.77372453</c:v>
                </c:pt>
                <c:pt idx="11717">
                  <c:v>231615162.4308024</c:v>
                </c:pt>
                <c:pt idx="11718">
                  <c:v>231622782.01978528</c:v>
                </c:pt>
                <c:pt idx="11719">
                  <c:v>231631745.85084012</c:v>
                </c:pt>
                <c:pt idx="11720">
                  <c:v>231640709.25893858</c:v>
                </c:pt>
                <c:pt idx="11721">
                  <c:v>231648327.82331067</c:v>
                </c:pt>
                <c:pt idx="11722">
                  <c:v>231656842.32782671</c:v>
                </c:pt>
                <c:pt idx="11723">
                  <c:v>231666700.75107026</c:v>
                </c:pt>
                <c:pt idx="11724">
                  <c:v>231676110.58697435</c:v>
                </c:pt>
                <c:pt idx="11725">
                  <c:v>231685968.01045018</c:v>
                </c:pt>
                <c:pt idx="11726">
                  <c:v>231697617.03340578</c:v>
                </c:pt>
                <c:pt idx="11727">
                  <c:v>231709713.33980206</c:v>
                </c:pt>
                <c:pt idx="11728">
                  <c:v>231720464.96569291</c:v>
                </c:pt>
                <c:pt idx="11729">
                  <c:v>231732111.87391135</c:v>
                </c:pt>
                <c:pt idx="11730">
                  <c:v>231743758.06827968</c:v>
                </c:pt>
                <c:pt idx="11731">
                  <c:v>231754955.65900367</c:v>
                </c:pt>
                <c:pt idx="11732">
                  <c:v>231763913.25652534</c:v>
                </c:pt>
                <c:pt idx="11733">
                  <c:v>231770631.17758232</c:v>
                </c:pt>
                <c:pt idx="11734">
                  <c:v>231777348.8611623</c:v>
                </c:pt>
                <c:pt idx="11735">
                  <c:v>231785857.5861516</c:v>
                </c:pt>
                <c:pt idx="11736">
                  <c:v>231793918.13211313</c:v>
                </c:pt>
                <c:pt idx="11737">
                  <c:v>231801530.55606371</c:v>
                </c:pt>
                <c:pt idx="11738">
                  <c:v>231810038.19848564</c:v>
                </c:pt>
                <c:pt idx="11739">
                  <c:v>231819440.93915638</c:v>
                </c:pt>
                <c:pt idx="11740">
                  <c:v>231827500.06093171</c:v>
                </c:pt>
                <c:pt idx="11741">
                  <c:v>231835111.13995633</c:v>
                </c:pt>
                <c:pt idx="11742">
                  <c:v>231845407.99707577</c:v>
                </c:pt>
                <c:pt idx="11743">
                  <c:v>231857494.90023091</c:v>
                </c:pt>
                <c:pt idx="11744">
                  <c:v>231870028.65469792</c:v>
                </c:pt>
                <c:pt idx="11745">
                  <c:v>231882561.58277211</c:v>
                </c:pt>
                <c:pt idx="11746">
                  <c:v>231895541.24437565</c:v>
                </c:pt>
                <c:pt idx="11747">
                  <c:v>231908072.4905729</c:v>
                </c:pt>
                <c:pt idx="11748">
                  <c:v>231919260.40527213</c:v>
                </c:pt>
                <c:pt idx="11749">
                  <c:v>231926867.81120223</c:v>
                </c:pt>
                <c:pt idx="11750">
                  <c:v>231933579.97541061</c:v>
                </c:pt>
                <c:pt idx="11751">
                  <c:v>231941186.80838028</c:v>
                </c:pt>
                <c:pt idx="11752">
                  <c:v>231948793.33700868</c:v>
                </c:pt>
                <c:pt idx="11753">
                  <c:v>231956399.56132624</c:v>
                </c:pt>
                <c:pt idx="11754">
                  <c:v>231963558.08272541</c:v>
                </c:pt>
                <c:pt idx="11755">
                  <c:v>231970716.33461443</c:v>
                </c:pt>
                <c:pt idx="11756">
                  <c:v>231979216.40872025</c:v>
                </c:pt>
                <c:pt idx="11757">
                  <c:v>231989058.12509054</c:v>
                </c:pt>
                <c:pt idx="11758">
                  <c:v>231999793.96201566</c:v>
                </c:pt>
                <c:pt idx="11759">
                  <c:v>232010529.19283265</c:v>
                </c:pt>
                <c:pt idx="11760">
                  <c:v>232020816.5536924</c:v>
                </c:pt>
                <c:pt idx="11761">
                  <c:v>232029314.38857263</c:v>
                </c:pt>
                <c:pt idx="11762">
                  <c:v>232036022.93735662</c:v>
                </c:pt>
                <c:pt idx="11763">
                  <c:v>232044072.88352391</c:v>
                </c:pt>
                <c:pt idx="11764">
                  <c:v>232054358.42999765</c:v>
                </c:pt>
                <c:pt idx="11765">
                  <c:v>232062854.76622227</c:v>
                </c:pt>
                <c:pt idx="11766">
                  <c:v>232069114.98161811</c:v>
                </c:pt>
                <c:pt idx="11767">
                  <c:v>232076716.39472324</c:v>
                </c:pt>
                <c:pt idx="11768">
                  <c:v>232086105.95618981</c:v>
                </c:pt>
                <c:pt idx="11769">
                  <c:v>232095047.96474051</c:v>
                </c:pt>
                <c:pt idx="11770">
                  <c:v>232100860.04486638</c:v>
                </c:pt>
                <c:pt idx="11771">
                  <c:v>232106671.94739518</c:v>
                </c:pt>
                <c:pt idx="11772">
                  <c:v>232113824.81441799</c:v>
                </c:pt>
                <c:pt idx="11773">
                  <c:v>232122318.49465457</c:v>
                </c:pt>
                <c:pt idx="11774">
                  <c:v>232130364.78924733</c:v>
                </c:pt>
                <c:pt idx="11775">
                  <c:v>232138410.74349058</c:v>
                </c:pt>
                <c:pt idx="11776">
                  <c:v>232147797.25999141</c:v>
                </c:pt>
                <c:pt idx="11777">
                  <c:v>232158077.19903466</c:v>
                </c:pt>
                <c:pt idx="11778">
                  <c:v>232168356.58258638</c:v>
                </c:pt>
                <c:pt idx="11779">
                  <c:v>232179529.19561741</c:v>
                </c:pt>
                <c:pt idx="11780">
                  <c:v>232190701.15253451</c:v>
                </c:pt>
                <c:pt idx="11781">
                  <c:v>232200978.77350128</c:v>
                </c:pt>
                <c:pt idx="11782">
                  <c:v>232208574.91912559</c:v>
                </c:pt>
                <c:pt idx="11783">
                  <c:v>232214830.34074605</c:v>
                </c:pt>
                <c:pt idx="11784">
                  <c:v>232222425.93336928</c:v>
                </c:pt>
                <c:pt idx="11785">
                  <c:v>232231808.30563357</c:v>
                </c:pt>
                <c:pt idx="11786">
                  <c:v>232242530.45030311</c:v>
                </c:pt>
                <c:pt idx="11787">
                  <c:v>232253251.99079961</c:v>
                </c:pt>
                <c:pt idx="11788">
                  <c:v>232262632.8431899</c:v>
                </c:pt>
                <c:pt idx="11789">
                  <c:v>232271566.55838263</c:v>
                </c:pt>
                <c:pt idx="11790">
                  <c:v>232280499.85417128</c:v>
                </c:pt>
                <c:pt idx="11791">
                  <c:v>232289432.73060426</c:v>
                </c:pt>
                <c:pt idx="11792">
                  <c:v>232297471.960886</c:v>
                </c:pt>
                <c:pt idx="11793">
                  <c:v>232305957.44664711</c:v>
                </c:pt>
                <c:pt idx="11794">
                  <c:v>232313549.40268019</c:v>
                </c:pt>
                <c:pt idx="11795">
                  <c:v>232319801.37436366</c:v>
                </c:pt>
                <c:pt idx="11796">
                  <c:v>232325160.04377058</c:v>
                </c:pt>
                <c:pt idx="11797">
                  <c:v>232332751.23382398</c:v>
                </c:pt>
                <c:pt idx="11798">
                  <c:v>232343467.69257191</c:v>
                </c:pt>
                <c:pt idx="11799">
                  <c:v>232355076.50866351</c:v>
                </c:pt>
                <c:pt idx="11800">
                  <c:v>232364898.80003878</c:v>
                </c:pt>
                <c:pt idx="11801">
                  <c:v>232370256.1998781</c:v>
                </c:pt>
                <c:pt idx="11802">
                  <c:v>232375167.01726615</c:v>
                </c:pt>
                <c:pt idx="11803">
                  <c:v>232381416.96524906</c:v>
                </c:pt>
                <c:pt idx="11804">
                  <c:v>232387666.70802048</c:v>
                </c:pt>
                <c:pt idx="11805">
                  <c:v>232393469.85686114</c:v>
                </c:pt>
                <c:pt idx="11806">
                  <c:v>232400611.95103201</c:v>
                </c:pt>
                <c:pt idx="11807">
                  <c:v>232408200.13248095</c:v>
                </c:pt>
                <c:pt idx="11808">
                  <c:v>232417127.01752388</c:v>
                </c:pt>
                <c:pt idx="11809">
                  <c:v>232427392.41782969</c:v>
                </c:pt>
                <c:pt idx="11810">
                  <c:v>232438103.54974008</c:v>
                </c:pt>
                <c:pt idx="11811">
                  <c:v>232447029.03266031</c:v>
                </c:pt>
                <c:pt idx="11812">
                  <c:v>232452830.37216792</c:v>
                </c:pt>
                <c:pt idx="11813">
                  <c:v>232458185.29788828</c:v>
                </c:pt>
                <c:pt idx="11814">
                  <c:v>232467109.83939371</c:v>
                </c:pt>
                <c:pt idx="11815">
                  <c:v>232477818.73701301</c:v>
                </c:pt>
                <c:pt idx="11816">
                  <c:v>232487634.69738623</c:v>
                </c:pt>
                <c:pt idx="11817">
                  <c:v>232495665.56129658</c:v>
                </c:pt>
                <c:pt idx="11818">
                  <c:v>232501911.55460557</c:v>
                </c:pt>
                <c:pt idx="11819">
                  <c:v>232507265.10008231</c:v>
                </c:pt>
                <c:pt idx="11820">
                  <c:v>232515741.23926142</c:v>
                </c:pt>
                <c:pt idx="11821">
                  <c:v>232526001.32399136</c:v>
                </c:pt>
                <c:pt idx="11822">
                  <c:v>232538045.06590858</c:v>
                </c:pt>
                <c:pt idx="11823">
                  <c:v>232549195.99964499</c:v>
                </c:pt>
                <c:pt idx="11824">
                  <c:v>232558116.27651981</c:v>
                </c:pt>
                <c:pt idx="11825">
                  <c:v>232565698.1833455</c:v>
                </c:pt>
                <c:pt idx="11826">
                  <c:v>232572833.8199136</c:v>
                </c:pt>
                <c:pt idx="11827">
                  <c:v>232582644.88365552</c:v>
                </c:pt>
                <c:pt idx="11828">
                  <c:v>232594685.04386058</c:v>
                </c:pt>
                <c:pt idx="11829">
                  <c:v>232606278.55284521</c:v>
                </c:pt>
                <c:pt idx="11830">
                  <c:v>232615642.02569872</c:v>
                </c:pt>
                <c:pt idx="11831">
                  <c:v>232625896.72972327</c:v>
                </c:pt>
                <c:pt idx="11832">
                  <c:v>232637488.3390457</c:v>
                </c:pt>
                <c:pt idx="11833">
                  <c:v>232649525.03289011</c:v>
                </c:pt>
                <c:pt idx="11834">
                  <c:v>232661115.20441547</c:v>
                </c:pt>
                <c:pt idx="11835">
                  <c:v>232673150.40539458</c:v>
                </c:pt>
                <c:pt idx="11836">
                  <c:v>232687413.36272538</c:v>
                </c:pt>
                <c:pt idx="11837">
                  <c:v>232702120.91908008</c:v>
                </c:pt>
                <c:pt idx="11838">
                  <c:v>232715490.43960333</c:v>
                </c:pt>
                <c:pt idx="11839">
                  <c:v>232724402.93207154</c:v>
                </c:pt>
                <c:pt idx="11840">
                  <c:v>232729304.62521613</c:v>
                </c:pt>
                <c:pt idx="11841">
                  <c:v>232732869.41374853</c:v>
                </c:pt>
                <c:pt idx="11842">
                  <c:v>232739553.21247572</c:v>
                </c:pt>
                <c:pt idx="11843">
                  <c:v>232748464.57938755</c:v>
                </c:pt>
                <c:pt idx="11844">
                  <c:v>232758712.13609236</c:v>
                </c:pt>
                <c:pt idx="11845">
                  <c:v>232766731.57864469</c:v>
                </c:pt>
                <c:pt idx="11846">
                  <c:v>232773414.18961507</c:v>
                </c:pt>
                <c:pt idx="11847">
                  <c:v>232779205.59621444</c:v>
                </c:pt>
                <c:pt idx="11848">
                  <c:v>232786778.70848569</c:v>
                </c:pt>
                <c:pt idx="11849">
                  <c:v>232797469.64872697</c:v>
                </c:pt>
                <c:pt idx="11850">
                  <c:v>232810387.06796551</c:v>
                </c:pt>
                <c:pt idx="11851">
                  <c:v>232822858.22814766</c:v>
                </c:pt>
                <c:pt idx="11852">
                  <c:v>232833547.14446798</c:v>
                </c:pt>
                <c:pt idx="11853">
                  <c:v>232842454.11678275</c:v>
                </c:pt>
                <c:pt idx="11854">
                  <c:v>232850915.35491306</c:v>
                </c:pt>
                <c:pt idx="11855">
                  <c:v>232860266.81265676</c:v>
                </c:pt>
                <c:pt idx="11856">
                  <c:v>232871398.90220663</c:v>
                </c:pt>
                <c:pt idx="11857">
                  <c:v>232881194.60318503</c:v>
                </c:pt>
                <c:pt idx="11858">
                  <c:v>232889208.89316863</c:v>
                </c:pt>
                <c:pt idx="11859">
                  <c:v>232897668.05591437</c:v>
                </c:pt>
                <c:pt idx="11860">
                  <c:v>232908352.77752778</c:v>
                </c:pt>
                <c:pt idx="11861">
                  <c:v>232917701.41764569</c:v>
                </c:pt>
                <c:pt idx="11862">
                  <c:v>232925269.02860036</c:v>
                </c:pt>
                <c:pt idx="11863">
                  <c:v>232931055.82250142</c:v>
                </c:pt>
                <c:pt idx="11864">
                  <c:v>232937732.67410105</c:v>
                </c:pt>
                <c:pt idx="11865">
                  <c:v>232949305.32956892</c:v>
                </c:pt>
                <c:pt idx="11866">
                  <c:v>232962657.52064008</c:v>
                </c:pt>
                <c:pt idx="11867">
                  <c:v>232972448.53309146</c:v>
                </c:pt>
                <c:pt idx="11868">
                  <c:v>232978678.91557318</c:v>
                </c:pt>
                <c:pt idx="11869">
                  <c:v>232985799.10338143</c:v>
                </c:pt>
                <c:pt idx="11870">
                  <c:v>232994253.98103401</c:v>
                </c:pt>
                <c:pt idx="11871">
                  <c:v>233003598.40959784</c:v>
                </c:pt>
                <c:pt idx="11872">
                  <c:v>233013387.31975538</c:v>
                </c:pt>
                <c:pt idx="11873">
                  <c:v>233021840.97409266</c:v>
                </c:pt>
                <c:pt idx="11874">
                  <c:v>233029849.35352573</c:v>
                </c:pt>
                <c:pt idx="11875">
                  <c:v>233037857.39661068</c:v>
                </c:pt>
                <c:pt idx="11876">
                  <c:v>233047199.68848228</c:v>
                </c:pt>
                <c:pt idx="11877">
                  <c:v>233055651.84387666</c:v>
                </c:pt>
                <c:pt idx="11878">
                  <c:v>233064103.62463936</c:v>
                </c:pt>
                <c:pt idx="11879">
                  <c:v>233074779.02281392</c:v>
                </c:pt>
                <c:pt idx="11880">
                  <c:v>233085453.82338735</c:v>
                </c:pt>
                <c:pt idx="11881">
                  <c:v>233095238.53234288</c:v>
                </c:pt>
                <c:pt idx="11882">
                  <c:v>233105912.18774956</c:v>
                </c:pt>
                <c:pt idx="11883">
                  <c:v>233117919.33605871</c:v>
                </c:pt>
                <c:pt idx="11884">
                  <c:v>233132149.05151379</c:v>
                </c:pt>
                <c:pt idx="11885">
                  <c:v>233146822.33369648</c:v>
                </c:pt>
                <c:pt idx="11886">
                  <c:v>233158826.90680027</c:v>
                </c:pt>
                <c:pt idx="11887">
                  <c:v>233165495.78761965</c:v>
                </c:pt>
                <c:pt idx="11888">
                  <c:v>233171719.86602181</c:v>
                </c:pt>
                <c:pt idx="11889">
                  <c:v>233180166.50472751</c:v>
                </c:pt>
                <c:pt idx="11890">
                  <c:v>233189057.29929987</c:v>
                </c:pt>
                <c:pt idx="11891">
                  <c:v>233197058.66011998</c:v>
                </c:pt>
                <c:pt idx="11892">
                  <c:v>233205948.66741401</c:v>
                </c:pt>
                <c:pt idx="11893">
                  <c:v>233216171.66364333</c:v>
                </c:pt>
                <c:pt idx="11894">
                  <c:v>233226838.55390438</c:v>
                </c:pt>
                <c:pt idx="11895">
                  <c:v>233237949.26372451</c:v>
                </c:pt>
                <c:pt idx="11896">
                  <c:v>233248614.93640479</c:v>
                </c:pt>
                <c:pt idx="11897">
                  <c:v>233257946.91089448</c:v>
                </c:pt>
                <c:pt idx="11898">
                  <c:v>233267278.42894423</c:v>
                </c:pt>
                <c:pt idx="11899">
                  <c:v>233277053.81549713</c:v>
                </c:pt>
                <c:pt idx="11900">
                  <c:v>233285051.4865267</c:v>
                </c:pt>
                <c:pt idx="11901">
                  <c:v>233292604.53469241</c:v>
                </c:pt>
                <c:pt idx="11902">
                  <c:v>233302378.62379852</c:v>
                </c:pt>
                <c:pt idx="11903">
                  <c:v>233313484.93552628</c:v>
                </c:pt>
                <c:pt idx="11904">
                  <c:v>233324146.38664043</c:v>
                </c:pt>
                <c:pt idx="11905">
                  <c:v>233334807.24210486</c:v>
                </c:pt>
                <c:pt idx="11906">
                  <c:v>233346355.83011484</c:v>
                </c:pt>
                <c:pt idx="11907">
                  <c:v>233356127.16642001</c:v>
                </c:pt>
                <c:pt idx="11908">
                  <c:v>233363677.40180591</c:v>
                </c:pt>
                <c:pt idx="11909">
                  <c:v>233371671.44310859</c:v>
                </c:pt>
                <c:pt idx="11910">
                  <c:v>233378776.97649571</c:v>
                </c:pt>
                <c:pt idx="11911">
                  <c:v>233385438.17378613</c:v>
                </c:pt>
                <c:pt idx="11912">
                  <c:v>233394319.408528</c:v>
                </c:pt>
                <c:pt idx="11913">
                  <c:v>233403200.23000515</c:v>
                </c:pt>
                <c:pt idx="11914">
                  <c:v>233413412.66386738</c:v>
                </c:pt>
                <c:pt idx="11915">
                  <c:v>233425844.45456141</c:v>
                </c:pt>
                <c:pt idx="11916">
                  <c:v>233437387.5352228</c:v>
                </c:pt>
                <c:pt idx="11917">
                  <c:v>233446266.35304713</c:v>
                </c:pt>
                <c:pt idx="11918">
                  <c:v>233452925.19539198</c:v>
                </c:pt>
                <c:pt idx="11919">
                  <c:v>233460027.70453331</c:v>
                </c:pt>
                <c:pt idx="11920">
                  <c:v>233468461.59090939</c:v>
                </c:pt>
                <c:pt idx="11921">
                  <c:v>233477782.82129371</c:v>
                </c:pt>
                <c:pt idx="11922">
                  <c:v>233486215.92327711</c:v>
                </c:pt>
                <c:pt idx="11923">
                  <c:v>233494204.83415779</c:v>
                </c:pt>
                <c:pt idx="11924">
                  <c:v>233503081.00971654</c:v>
                </c:pt>
                <c:pt idx="11925">
                  <c:v>233511512.99425516</c:v>
                </c:pt>
                <c:pt idx="11926">
                  <c:v>233519500.84661809</c:v>
                </c:pt>
                <c:pt idx="11927">
                  <c:v>233526600.87926838</c:v>
                </c:pt>
                <c:pt idx="11928">
                  <c:v>233533700.64788768</c:v>
                </c:pt>
                <c:pt idx="11929">
                  <c:v>233540800.15250009</c:v>
                </c:pt>
                <c:pt idx="11930">
                  <c:v>233547012.002487</c:v>
                </c:pt>
                <c:pt idx="11931">
                  <c:v>233554111.01215228</c:v>
                </c:pt>
                <c:pt idx="11932">
                  <c:v>233563871.71948847</c:v>
                </c:pt>
                <c:pt idx="11933">
                  <c:v>233575406.45762834</c:v>
                </c:pt>
                <c:pt idx="11934">
                  <c:v>233585166.07644862</c:v>
                </c:pt>
                <c:pt idx="11935">
                  <c:v>233593594.43674281</c:v>
                </c:pt>
                <c:pt idx="11936">
                  <c:v>233602465.99306539</c:v>
                </c:pt>
                <c:pt idx="11937">
                  <c:v>233612667.77333158</c:v>
                </c:pt>
                <c:pt idx="11938">
                  <c:v>233623312.52822393</c:v>
                </c:pt>
                <c:pt idx="11939">
                  <c:v>233633513.19490975</c:v>
                </c:pt>
                <c:pt idx="11940">
                  <c:v>233642382.89698157</c:v>
                </c:pt>
                <c:pt idx="11941">
                  <c:v>233650808.73240408</c:v>
                </c:pt>
                <c:pt idx="11942">
                  <c:v>233658790.7599149</c:v>
                </c:pt>
                <c:pt idx="11943">
                  <c:v>233667659.28812897</c:v>
                </c:pt>
                <c:pt idx="11944">
                  <c:v>233677414.19355142</c:v>
                </c:pt>
                <c:pt idx="11945">
                  <c:v>233686725.22943491</c:v>
                </c:pt>
                <c:pt idx="11946">
                  <c:v>233696922.50986096</c:v>
                </c:pt>
                <c:pt idx="11947">
                  <c:v>233709335.85562724</c:v>
                </c:pt>
                <c:pt idx="11948">
                  <c:v>233720418.51840538</c:v>
                </c:pt>
                <c:pt idx="11949">
                  <c:v>233727511.085145</c:v>
                </c:pt>
                <c:pt idx="11950">
                  <c:v>233734603.38854668</c:v>
                </c:pt>
                <c:pt idx="11951">
                  <c:v>233742138.67239824</c:v>
                </c:pt>
                <c:pt idx="11952">
                  <c:v>233749673.65902317</c:v>
                </c:pt>
                <c:pt idx="11953">
                  <c:v>233757208.3484506</c:v>
                </c:pt>
                <c:pt idx="11954">
                  <c:v>233764299.54939064</c:v>
                </c:pt>
                <c:pt idx="11955">
                  <c:v>233774492.6896154</c:v>
                </c:pt>
                <c:pt idx="11956">
                  <c:v>233787787.2726343</c:v>
                </c:pt>
                <c:pt idx="11957">
                  <c:v>233798422.27299383</c:v>
                </c:pt>
                <c:pt idx="11958">
                  <c:v>233806841.22845531</c:v>
                </c:pt>
                <c:pt idx="11959">
                  <c:v>233814373.66363311</c:v>
                </c:pt>
                <c:pt idx="11960">
                  <c:v>233822791.91625378</c:v>
                </c:pt>
                <c:pt idx="11961">
                  <c:v>233832538.90331015</c:v>
                </c:pt>
                <c:pt idx="11962">
                  <c:v>233843614.42145911</c:v>
                </c:pt>
                <c:pt idx="11963">
                  <c:v>233853360.34641588</c:v>
                </c:pt>
                <c:pt idx="11964">
                  <c:v>233860005.01026157</c:v>
                </c:pt>
                <c:pt idx="11965">
                  <c:v>233865320.57498258</c:v>
                </c:pt>
                <c:pt idx="11966">
                  <c:v>233872850.70523092</c:v>
                </c:pt>
                <c:pt idx="11967">
                  <c:v>233880823.46090516</c:v>
                </c:pt>
                <c:pt idx="11968">
                  <c:v>233887467.16988149</c:v>
                </c:pt>
                <c:pt idx="11969">
                  <c:v>233894110.64789259</c:v>
                </c:pt>
                <c:pt idx="11970">
                  <c:v>233902968.25932938</c:v>
                </c:pt>
                <c:pt idx="11971">
                  <c:v>233912711.15775931</c:v>
                </c:pt>
                <c:pt idx="11972">
                  <c:v>233922896.3841649</c:v>
                </c:pt>
                <c:pt idx="11973">
                  <c:v>233931752.66157991</c:v>
                </c:pt>
                <c:pt idx="11974">
                  <c:v>233940165.74502108</c:v>
                </c:pt>
                <c:pt idx="11975">
                  <c:v>233948135.69300318</c:v>
                </c:pt>
                <c:pt idx="11976">
                  <c:v>233956990.80099741</c:v>
                </c:pt>
                <c:pt idx="11977">
                  <c:v>233967173.66804433</c:v>
                </c:pt>
                <c:pt idx="11978">
                  <c:v>233977798.69009298</c:v>
                </c:pt>
                <c:pt idx="11979">
                  <c:v>233987537.77483371</c:v>
                </c:pt>
                <c:pt idx="11980">
                  <c:v>233996391.05766094</c:v>
                </c:pt>
                <c:pt idx="11981">
                  <c:v>234004801.29656518</c:v>
                </c:pt>
                <c:pt idx="11982">
                  <c:v>234013211.16546631</c:v>
                </c:pt>
                <c:pt idx="11983">
                  <c:v>234022505.85330057</c:v>
                </c:pt>
                <c:pt idx="11984">
                  <c:v>234030914.94338158</c:v>
                </c:pt>
                <c:pt idx="11985">
                  <c:v>234037553.43743721</c:v>
                </c:pt>
                <c:pt idx="11986">
                  <c:v>234044191.70097989</c:v>
                </c:pt>
                <c:pt idx="11987">
                  <c:v>234052157.31298298</c:v>
                </c:pt>
                <c:pt idx="11988">
                  <c:v>234060565.09894422</c:v>
                </c:pt>
                <c:pt idx="11989">
                  <c:v>234068530.02879858</c:v>
                </c:pt>
                <c:pt idx="11990">
                  <c:v>234074282.27178273</c:v>
                </c:pt>
                <c:pt idx="11991">
                  <c:v>234080919.26018524</c:v>
                </c:pt>
                <c:pt idx="11992">
                  <c:v>234090210.65691209</c:v>
                </c:pt>
                <c:pt idx="11993">
                  <c:v>234104368.10757425</c:v>
                </c:pt>
                <c:pt idx="11994">
                  <c:v>234118082.13835108</c:v>
                </c:pt>
                <c:pt idx="11995">
                  <c:v>234130468.15950829</c:v>
                </c:pt>
                <c:pt idx="11996">
                  <c:v>234141968.74653998</c:v>
                </c:pt>
                <c:pt idx="11997">
                  <c:v>234153468.64195463</c:v>
                </c:pt>
                <c:pt idx="11998">
                  <c:v>234161871.97436455</c:v>
                </c:pt>
                <c:pt idx="11999">
                  <c:v>234168948.17841923</c:v>
                </c:pt>
                <c:pt idx="12000">
                  <c:v>234177350.83067465</c:v>
                </c:pt>
                <c:pt idx="12001">
                  <c:v>234187521.9684259</c:v>
                </c:pt>
                <c:pt idx="12002">
                  <c:v>234198576.93944481</c:v>
                </c:pt>
                <c:pt idx="12003">
                  <c:v>234209189.11048242</c:v>
                </c:pt>
                <c:pt idx="12004">
                  <c:v>234218032.13657424</c:v>
                </c:pt>
                <c:pt idx="12005">
                  <c:v>234224222.01157895</c:v>
                </c:pt>
                <c:pt idx="12006">
                  <c:v>234230853.79822758</c:v>
                </c:pt>
                <c:pt idx="12007">
                  <c:v>234240580.00273219</c:v>
                </c:pt>
                <c:pt idx="12008">
                  <c:v>234252073.97046682</c:v>
                </c:pt>
                <c:pt idx="12009">
                  <c:v>234263567.2475785</c:v>
                </c:pt>
                <c:pt idx="12010">
                  <c:v>234273291.78886738</c:v>
                </c:pt>
                <c:pt idx="12011">
                  <c:v>234279479.87594008</c:v>
                </c:pt>
                <c:pt idx="12012">
                  <c:v>234285225.77756083</c:v>
                </c:pt>
                <c:pt idx="12013">
                  <c:v>234292739.38851017</c:v>
                </c:pt>
                <c:pt idx="12014">
                  <c:v>234302462.44698966</c:v>
                </c:pt>
                <c:pt idx="12015">
                  <c:v>234312626.93432754</c:v>
                </c:pt>
                <c:pt idx="12016">
                  <c:v>234321907.08157903</c:v>
                </c:pt>
                <c:pt idx="12017">
                  <c:v>234332070.53590608</c:v>
                </c:pt>
                <c:pt idx="12018">
                  <c:v>234342233.4503547</c:v>
                </c:pt>
                <c:pt idx="12019">
                  <c:v>234353279.4842397</c:v>
                </c:pt>
                <c:pt idx="12020">
                  <c:v>234365650.28514588</c:v>
                </c:pt>
                <c:pt idx="12021">
                  <c:v>234376253.19222176</c:v>
                </c:pt>
                <c:pt idx="12022">
                  <c:v>234384204.98697397</c:v>
                </c:pt>
                <c:pt idx="12023">
                  <c:v>234391272.97156969</c:v>
                </c:pt>
                <c:pt idx="12024">
                  <c:v>234399224.14218995</c:v>
                </c:pt>
                <c:pt idx="12025">
                  <c:v>234407616.68609846</c:v>
                </c:pt>
                <c:pt idx="12026">
                  <c:v>234413800.43030009</c:v>
                </c:pt>
                <c:pt idx="12027">
                  <c:v>234418658.94627976</c:v>
                </c:pt>
                <c:pt idx="12028">
                  <c:v>234427050.63789886</c:v>
                </c:pt>
                <c:pt idx="12029">
                  <c:v>234438533.40909567</c:v>
                </c:pt>
                <c:pt idx="12030">
                  <c:v>234448249.06199455</c:v>
                </c:pt>
                <c:pt idx="12031">
                  <c:v>234454873.08800822</c:v>
                </c:pt>
                <c:pt idx="12032">
                  <c:v>234460613.72510758</c:v>
                </c:pt>
                <c:pt idx="12033">
                  <c:v>234466795.75711313</c:v>
                </c:pt>
                <c:pt idx="12034">
                  <c:v>234475626.88502893</c:v>
                </c:pt>
                <c:pt idx="12035">
                  <c:v>234484899.1308113</c:v>
                </c:pt>
                <c:pt idx="12036">
                  <c:v>234495936.93299669</c:v>
                </c:pt>
                <c:pt idx="12037">
                  <c:v>234507415.572083</c:v>
                </c:pt>
                <c:pt idx="12038">
                  <c:v>234516686.27807388</c:v>
                </c:pt>
                <c:pt idx="12039">
                  <c:v>234524190.80645376</c:v>
                </c:pt>
                <c:pt idx="12040">
                  <c:v>234532136.45700717</c:v>
                </c:pt>
                <c:pt idx="12041">
                  <c:v>234540964.57082066</c:v>
                </c:pt>
                <c:pt idx="12042">
                  <c:v>234550233.6521695</c:v>
                </c:pt>
                <c:pt idx="12043">
                  <c:v>234559502.28472933</c:v>
                </c:pt>
                <c:pt idx="12044">
                  <c:v>234568329.13664231</c:v>
                </c:pt>
                <c:pt idx="12045">
                  <c:v>234576714.2690039</c:v>
                </c:pt>
                <c:pt idx="12046">
                  <c:v>234585099.03411663</c:v>
                </c:pt>
                <c:pt idx="12047">
                  <c:v>234595689.79149458</c:v>
                </c:pt>
                <c:pt idx="12048">
                  <c:v>234607603.69330388</c:v>
                </c:pt>
                <c:pt idx="12049">
                  <c:v>234618634.42288041</c:v>
                </c:pt>
                <c:pt idx="12050">
                  <c:v>234628782.13284019</c:v>
                </c:pt>
                <c:pt idx="12051">
                  <c:v>234637605.79130831</c:v>
                </c:pt>
                <c:pt idx="12052">
                  <c:v>234647311.34600136</c:v>
                </c:pt>
                <c:pt idx="12053">
                  <c:v>234659222.03625396</c:v>
                </c:pt>
                <c:pt idx="12054">
                  <c:v>234670249.79261163</c:v>
                </c:pt>
                <c:pt idx="12055">
                  <c:v>234679512.61718607</c:v>
                </c:pt>
                <c:pt idx="12056">
                  <c:v>234687010.76606968</c:v>
                </c:pt>
                <c:pt idx="12057">
                  <c:v>234695831.7418358</c:v>
                </c:pt>
                <c:pt idx="12058">
                  <c:v>234705975.3616907</c:v>
                </c:pt>
                <c:pt idx="12059">
                  <c:v>234715677.45187441</c:v>
                </c:pt>
                <c:pt idx="12060">
                  <c:v>234724056.13423297</c:v>
                </c:pt>
                <c:pt idx="12061">
                  <c:v>234731552.53932688</c:v>
                </c:pt>
                <c:pt idx="12062">
                  <c:v>234739930.52721557</c:v>
                </c:pt>
                <c:pt idx="12063">
                  <c:v>234747867.23032793</c:v>
                </c:pt>
                <c:pt idx="12064">
                  <c:v>234754921.80144712</c:v>
                </c:pt>
                <c:pt idx="12065">
                  <c:v>234763298.7671822</c:v>
                </c:pt>
                <c:pt idx="12066">
                  <c:v>234774320.53236398</c:v>
                </c:pt>
                <c:pt idx="12067">
                  <c:v>234787104.98547691</c:v>
                </c:pt>
                <c:pt idx="12068">
                  <c:v>234798566.18356961</c:v>
                </c:pt>
                <c:pt idx="12069">
                  <c:v>234807382.02317858</c:v>
                </c:pt>
                <c:pt idx="12070">
                  <c:v>234815756.69502532</c:v>
                </c:pt>
                <c:pt idx="12071">
                  <c:v>234823249.51213783</c:v>
                </c:pt>
                <c:pt idx="12072">
                  <c:v>234828538.3830657</c:v>
                </c:pt>
                <c:pt idx="12073">
                  <c:v>234835149.26639712</c:v>
                </c:pt>
                <c:pt idx="12074">
                  <c:v>234843963.4226481</c:v>
                </c:pt>
                <c:pt idx="12075">
                  <c:v>234854539.87488246</c:v>
                </c:pt>
                <c:pt idx="12076">
                  <c:v>234864675.09373835</c:v>
                </c:pt>
                <c:pt idx="12077">
                  <c:v>234873928.52097771</c:v>
                </c:pt>
                <c:pt idx="12078">
                  <c:v>234883181.50131854</c:v>
                </c:pt>
                <c:pt idx="12079">
                  <c:v>234890671.6819303</c:v>
                </c:pt>
                <c:pt idx="12080">
                  <c:v>234896399.26953757</c:v>
                </c:pt>
                <c:pt idx="12081">
                  <c:v>234901245.55609378</c:v>
                </c:pt>
                <c:pt idx="12082">
                  <c:v>234908735.03058568</c:v>
                </c:pt>
                <c:pt idx="12083">
                  <c:v>234919748.43188968</c:v>
                </c:pt>
                <c:pt idx="12084">
                  <c:v>234928118.19353795</c:v>
                </c:pt>
                <c:pt idx="12085">
                  <c:v>234932523.18440917</c:v>
                </c:pt>
                <c:pt idx="12086">
                  <c:v>234937368.55741251</c:v>
                </c:pt>
                <c:pt idx="12087">
                  <c:v>234943975.68679184</c:v>
                </c:pt>
                <c:pt idx="12088">
                  <c:v>234950582.58836934</c:v>
                </c:pt>
                <c:pt idx="12089">
                  <c:v>234960272.29865712</c:v>
                </c:pt>
                <c:pt idx="12090">
                  <c:v>234971282.73838973</c:v>
                </c:pt>
                <c:pt idx="12091">
                  <c:v>234982292.54556593</c:v>
                </c:pt>
                <c:pt idx="12092">
                  <c:v>234993742.07411093</c:v>
                </c:pt>
                <c:pt idx="12093">
                  <c:v>235005190.91868258</c:v>
                </c:pt>
                <c:pt idx="12094">
                  <c:v>235016198.77815443</c:v>
                </c:pt>
                <c:pt idx="12095">
                  <c:v>235026325.45051965</c:v>
                </c:pt>
                <c:pt idx="12096">
                  <c:v>235035571.07542628</c:v>
                </c:pt>
                <c:pt idx="12097">
                  <c:v>235046577.19028339</c:v>
                </c:pt>
                <c:pt idx="12098">
                  <c:v>235060223.89508292</c:v>
                </c:pt>
                <c:pt idx="12099">
                  <c:v>235072549.11600739</c:v>
                </c:pt>
                <c:pt idx="12100">
                  <c:v>235080912.20746705</c:v>
                </c:pt>
                <c:pt idx="12101">
                  <c:v>235088834.79967248</c:v>
                </c:pt>
                <c:pt idx="12102">
                  <c:v>235097197.18068439</c:v>
                </c:pt>
                <c:pt idx="12103">
                  <c:v>235103798.80276853</c:v>
                </c:pt>
                <c:pt idx="12104">
                  <c:v>235109079.93675911</c:v>
                </c:pt>
                <c:pt idx="12105">
                  <c:v>235116561.29421499</c:v>
                </c:pt>
                <c:pt idx="12106">
                  <c:v>235124042.35972968</c:v>
                </c:pt>
                <c:pt idx="12107">
                  <c:v>235131963.16974738</c:v>
                </c:pt>
                <c:pt idx="12108">
                  <c:v>235141643.71538335</c:v>
                </c:pt>
                <c:pt idx="12109">
                  <c:v>235152643.74214256</c:v>
                </c:pt>
                <c:pt idx="12110">
                  <c:v>235162763.20940331</c:v>
                </c:pt>
                <c:pt idx="12111">
                  <c:v>235172882.14260113</c:v>
                </c:pt>
                <c:pt idx="12112">
                  <c:v>235185200.12315458</c:v>
                </c:pt>
                <c:pt idx="12113">
                  <c:v>235196637.53944051</c:v>
                </c:pt>
                <c:pt idx="12114">
                  <c:v>235204995.21993533</c:v>
                </c:pt>
                <c:pt idx="12115">
                  <c:v>235212032.98414171</c:v>
                </c:pt>
                <c:pt idx="12116">
                  <c:v>235218630.6535106</c:v>
                </c:pt>
                <c:pt idx="12117">
                  <c:v>235226987.37552598</c:v>
                </c:pt>
                <c:pt idx="12118">
                  <c:v>235236223.32882714</c:v>
                </c:pt>
                <c:pt idx="12119">
                  <c:v>235245019.06129953</c:v>
                </c:pt>
                <c:pt idx="12120">
                  <c:v>235254693.90109888</c:v>
                </c:pt>
                <c:pt idx="12121">
                  <c:v>235264807.98451701</c:v>
                </c:pt>
                <c:pt idx="12122">
                  <c:v>235273602.40612176</c:v>
                </c:pt>
                <c:pt idx="12123">
                  <c:v>235280637.65306631</c:v>
                </c:pt>
                <c:pt idx="12124">
                  <c:v>235286793.28245765</c:v>
                </c:pt>
                <c:pt idx="12125">
                  <c:v>235292948.71429208</c:v>
                </c:pt>
                <c:pt idx="12126">
                  <c:v>235299543.60062021</c:v>
                </c:pt>
                <c:pt idx="12127">
                  <c:v>235306577.89610913</c:v>
                </c:pt>
                <c:pt idx="12128">
                  <c:v>235316689.24393505</c:v>
                </c:pt>
                <c:pt idx="12129">
                  <c:v>235328118.82141146</c:v>
                </c:pt>
                <c:pt idx="12130">
                  <c:v>235337789.4704417</c:v>
                </c:pt>
                <c:pt idx="12131">
                  <c:v>235344382.81525883</c:v>
                </c:pt>
                <c:pt idx="12132">
                  <c:v>235347899.17316541</c:v>
                </c:pt>
                <c:pt idx="12133">
                  <c:v>235350975.93345892</c:v>
                </c:pt>
                <c:pt idx="12134">
                  <c:v>235357129.30600408</c:v>
                </c:pt>
                <c:pt idx="12135">
                  <c:v>235367237.98956272</c:v>
                </c:pt>
                <c:pt idx="12136">
                  <c:v>235379982.96182254</c:v>
                </c:pt>
                <c:pt idx="12137">
                  <c:v>235389650.99669054</c:v>
                </c:pt>
                <c:pt idx="12138">
                  <c:v>235397121.41721761</c:v>
                </c:pt>
                <c:pt idx="12139">
                  <c:v>235403712.72318158</c:v>
                </c:pt>
                <c:pt idx="12140">
                  <c:v>235410743.19995418</c:v>
                </c:pt>
                <c:pt idx="12141">
                  <c:v>235417334.03795931</c:v>
                </c:pt>
                <c:pt idx="12142">
                  <c:v>235424803.38067156</c:v>
                </c:pt>
                <c:pt idx="12143">
                  <c:v>235433590.47041818</c:v>
                </c:pt>
                <c:pt idx="12144">
                  <c:v>235442816.48156238</c:v>
                </c:pt>
                <c:pt idx="12145">
                  <c:v>235452920.65145227</c:v>
                </c:pt>
                <c:pt idx="12146">
                  <c:v>235462585.01175261</c:v>
                </c:pt>
                <c:pt idx="12147">
                  <c:v>235471370.37147424</c:v>
                </c:pt>
                <c:pt idx="12148">
                  <c:v>235480155.32898605</c:v>
                </c:pt>
                <c:pt idx="12149">
                  <c:v>235488500.66611731</c:v>
                </c:pt>
                <c:pt idx="12150">
                  <c:v>235497724.03756428</c:v>
                </c:pt>
                <c:pt idx="12151">
                  <c:v>235506946.96572688</c:v>
                </c:pt>
                <c:pt idx="12152">
                  <c:v>235513973.66111225</c:v>
                </c:pt>
                <c:pt idx="12153">
                  <c:v>235519243.51381561</c:v>
                </c:pt>
                <c:pt idx="12154">
                  <c:v>235524952.35761547</c:v>
                </c:pt>
                <c:pt idx="12155">
                  <c:v>235530221.90886009</c:v>
                </c:pt>
                <c:pt idx="12156">
                  <c:v>235535052.20373282</c:v>
                </c:pt>
                <c:pt idx="12157">
                  <c:v>235544273.33819258</c:v>
                </c:pt>
                <c:pt idx="12158">
                  <c:v>235555689.36706945</c:v>
                </c:pt>
                <c:pt idx="12159">
                  <c:v>235565787.5958499</c:v>
                </c:pt>
                <c:pt idx="12160">
                  <c:v>235574568.23250708</c:v>
                </c:pt>
                <c:pt idx="12161">
                  <c:v>235587299.44220543</c:v>
                </c:pt>
                <c:pt idx="12162">
                  <c:v>235603980.43889949</c:v>
                </c:pt>
                <c:pt idx="12163">
                  <c:v>235618904.31255379</c:v>
                </c:pt>
                <c:pt idx="12164">
                  <c:v>235632071.47290531</c:v>
                </c:pt>
                <c:pt idx="12165">
                  <c:v>235645237.73017338</c:v>
                </c:pt>
                <c:pt idx="12166">
                  <c:v>235657525.42231172</c:v>
                </c:pt>
                <c:pt idx="12167">
                  <c:v>235669373.52350321</c:v>
                </c:pt>
                <c:pt idx="12168">
                  <c:v>235680782.11510542</c:v>
                </c:pt>
                <c:pt idx="12169">
                  <c:v>235688679.97371888</c:v>
                </c:pt>
                <c:pt idx="12170">
                  <c:v>235693506.28294069</c:v>
                </c:pt>
                <c:pt idx="12171">
                  <c:v>235698771.20918399</c:v>
                </c:pt>
                <c:pt idx="12172">
                  <c:v>235706668.32786238</c:v>
                </c:pt>
                <c:pt idx="12173">
                  <c:v>235715442.52324048</c:v>
                </c:pt>
                <c:pt idx="12174">
                  <c:v>235724216.31768256</c:v>
                </c:pt>
                <c:pt idx="12175">
                  <c:v>235732551.05107757</c:v>
                </c:pt>
                <c:pt idx="12176">
                  <c:v>235740008.13746628</c:v>
                </c:pt>
                <c:pt idx="12177">
                  <c:v>235746587.67908823</c:v>
                </c:pt>
                <c:pt idx="12178">
                  <c:v>235753166.99527547</c:v>
                </c:pt>
                <c:pt idx="12179">
                  <c:v>235757991.68388048</c:v>
                </c:pt>
                <c:pt idx="12180">
                  <c:v>235762816.25126928</c:v>
                </c:pt>
                <c:pt idx="12181">
                  <c:v>235769833.58746511</c:v>
                </c:pt>
                <c:pt idx="12182">
                  <c:v>235779482.00605679</c:v>
                </c:pt>
                <c:pt idx="12183">
                  <c:v>235789129.93991998</c:v>
                </c:pt>
                <c:pt idx="12184">
                  <c:v>235798338.87921014</c:v>
                </c:pt>
                <c:pt idx="12185">
                  <c:v>235806231.90430036</c:v>
                </c:pt>
                <c:pt idx="12186">
                  <c:v>235815440.0236001</c:v>
                </c:pt>
                <c:pt idx="12187">
                  <c:v>235826401.49479327</c:v>
                </c:pt>
                <c:pt idx="12188">
                  <c:v>235837800.76124066</c:v>
                </c:pt>
                <c:pt idx="12189">
                  <c:v>235848322.56058785</c:v>
                </c:pt>
                <c:pt idx="12190">
                  <c:v>235858405.41079751</c:v>
                </c:pt>
                <c:pt idx="12191">
                  <c:v>235867172.67642298</c:v>
                </c:pt>
                <c:pt idx="12192">
                  <c:v>235875939.54190198</c:v>
                </c:pt>
                <c:pt idx="12193">
                  <c:v>235885582.63181433</c:v>
                </c:pt>
                <c:pt idx="12194">
                  <c:v>235896978.38672677</c:v>
                </c:pt>
                <c:pt idx="12195">
                  <c:v>235909249.98218969</c:v>
                </c:pt>
                <c:pt idx="12196">
                  <c:v>235922397.25034556</c:v>
                </c:pt>
                <c:pt idx="12197">
                  <c:v>235935981.8156068</c:v>
                </c:pt>
                <c:pt idx="12198">
                  <c:v>235946060.06592488</c:v>
                </c:pt>
                <c:pt idx="12199">
                  <c:v>235951756.2344282</c:v>
                </c:pt>
                <c:pt idx="12200">
                  <c:v>235956137.78759098</c:v>
                </c:pt>
                <c:pt idx="12201">
                  <c:v>235965776.8528353</c:v>
                </c:pt>
                <c:pt idx="12202">
                  <c:v>235980234.54404864</c:v>
                </c:pt>
                <c:pt idx="12203">
                  <c:v>235992938.8898257</c:v>
                </c:pt>
                <c:pt idx="12204">
                  <c:v>236003890.23789608</c:v>
                </c:pt>
                <c:pt idx="12205">
                  <c:v>236014840.96184638</c:v>
                </c:pt>
                <c:pt idx="12206">
                  <c:v>236025791.06176504</c:v>
                </c:pt>
                <c:pt idx="12207">
                  <c:v>236036740.53774101</c:v>
                </c:pt>
                <c:pt idx="12208">
                  <c:v>236048127.3309724</c:v>
                </c:pt>
                <c:pt idx="12209">
                  <c:v>236059513.44954258</c:v>
                </c:pt>
                <c:pt idx="12210">
                  <c:v>236068271.5432626</c:v>
                </c:pt>
                <c:pt idx="12211">
                  <c:v>236076591.36262676</c:v>
                </c:pt>
                <c:pt idx="12212">
                  <c:v>236086662.24104729</c:v>
                </c:pt>
                <c:pt idx="12213">
                  <c:v>236096732.59177995</c:v>
                </c:pt>
                <c:pt idx="12214">
                  <c:v>236104613.36779091</c:v>
                </c:pt>
                <c:pt idx="12215">
                  <c:v>236110742.63684967</c:v>
                </c:pt>
                <c:pt idx="12216">
                  <c:v>236116433.92596504</c:v>
                </c:pt>
                <c:pt idx="12217">
                  <c:v>236124313.89423469</c:v>
                </c:pt>
                <c:pt idx="12218">
                  <c:v>236134382.27248195</c:v>
                </c:pt>
                <c:pt idx="12219">
                  <c:v>236147076.43252856</c:v>
                </c:pt>
                <c:pt idx="12220">
                  <c:v>236159332.06751931</c:v>
                </c:pt>
                <c:pt idx="12221">
                  <c:v>236167210.27742118</c:v>
                </c:pt>
                <c:pt idx="12222">
                  <c:v>236175525.81538895</c:v>
                </c:pt>
                <c:pt idx="12223">
                  <c:v>236186029.13869965</c:v>
                </c:pt>
                <c:pt idx="12224">
                  <c:v>236197844.69151938</c:v>
                </c:pt>
                <c:pt idx="12225">
                  <c:v>236207471.64210823</c:v>
                </c:pt>
                <c:pt idx="12226">
                  <c:v>236213160.06814459</c:v>
                </c:pt>
                <c:pt idx="12227">
                  <c:v>236217535.66595304</c:v>
                </c:pt>
                <c:pt idx="12228">
                  <c:v>236224973.95368713</c:v>
                </c:pt>
                <c:pt idx="12229">
                  <c:v>236235912.08936808</c:v>
                </c:pt>
                <c:pt idx="12230">
                  <c:v>236244662.14989236</c:v>
                </c:pt>
                <c:pt idx="12231">
                  <c:v>236249474.51344857</c:v>
                </c:pt>
                <c:pt idx="12232">
                  <c:v>236256036.63328436</c:v>
                </c:pt>
                <c:pt idx="12233">
                  <c:v>236263910.88147563</c:v>
                </c:pt>
                <c:pt idx="12234">
                  <c:v>236272659.66794622</c:v>
                </c:pt>
                <c:pt idx="12235">
                  <c:v>236281845.46534339</c:v>
                </c:pt>
                <c:pt idx="12236">
                  <c:v>236290156.04679209</c:v>
                </c:pt>
                <c:pt idx="12237">
                  <c:v>236296716.77844682</c:v>
                </c:pt>
                <c:pt idx="12238">
                  <c:v>236301527.83940241</c:v>
                </c:pt>
                <c:pt idx="12239">
                  <c:v>236306338.77999339</c:v>
                </c:pt>
                <c:pt idx="12240">
                  <c:v>236312898.95956492</c:v>
                </c:pt>
                <c:pt idx="12241">
                  <c:v>236323394.78141534</c:v>
                </c:pt>
                <c:pt idx="12242">
                  <c:v>236336076.46858028</c:v>
                </c:pt>
                <c:pt idx="12243">
                  <c:v>236347882.80493709</c:v>
                </c:pt>
                <c:pt idx="12244">
                  <c:v>236357065.00993615</c:v>
                </c:pt>
                <c:pt idx="12245">
                  <c:v>236362749.01239464</c:v>
                </c:pt>
                <c:pt idx="12246">
                  <c:v>236367121.20767272</c:v>
                </c:pt>
                <c:pt idx="12247">
                  <c:v>236373242.114088</c:v>
                </c:pt>
                <c:pt idx="12248">
                  <c:v>236381985.9282147</c:v>
                </c:pt>
                <c:pt idx="12249">
                  <c:v>236392915.13691741</c:v>
                </c:pt>
                <c:pt idx="12250">
                  <c:v>236402969.4604724</c:v>
                </c:pt>
                <c:pt idx="12251">
                  <c:v>236411711.92333966</c:v>
                </c:pt>
                <c:pt idx="12252">
                  <c:v>236420016.89503571</c:v>
                </c:pt>
                <c:pt idx="12253">
                  <c:v>236427447.35525876</c:v>
                </c:pt>
                <c:pt idx="12254">
                  <c:v>236435314.58854401</c:v>
                </c:pt>
                <c:pt idx="12255">
                  <c:v>236441870.37050784</c:v>
                </c:pt>
                <c:pt idx="12256">
                  <c:v>236449299.98665541</c:v>
                </c:pt>
                <c:pt idx="12257">
                  <c:v>236458914.35809731</c:v>
                </c:pt>
                <c:pt idx="12258">
                  <c:v>236469402.21532822</c:v>
                </c:pt>
                <c:pt idx="12259">
                  <c:v>236479015.58220801</c:v>
                </c:pt>
                <c:pt idx="12260">
                  <c:v>236486880.70691201</c:v>
                </c:pt>
                <c:pt idx="12261">
                  <c:v>236494308.58501661</c:v>
                </c:pt>
                <c:pt idx="12262">
                  <c:v>236502173.08456495</c:v>
                </c:pt>
                <c:pt idx="12263">
                  <c:v>236506542.11207578</c:v>
                </c:pt>
                <c:pt idx="12264">
                  <c:v>236510037.26265261</c:v>
                </c:pt>
                <c:pt idx="12265">
                  <c:v>236516153.62338623</c:v>
                </c:pt>
                <c:pt idx="12266">
                  <c:v>236527512.06321591</c:v>
                </c:pt>
                <c:pt idx="12267">
                  <c:v>236541053.94211772</c:v>
                </c:pt>
                <c:pt idx="12268">
                  <c:v>236552410.91217425</c:v>
                </c:pt>
                <c:pt idx="12269">
                  <c:v>236561583.36020967</c:v>
                </c:pt>
                <c:pt idx="12270">
                  <c:v>236569008.35506171</c:v>
                </c:pt>
                <c:pt idx="12271">
                  <c:v>236576433.06342658</c:v>
                </c:pt>
                <c:pt idx="12272">
                  <c:v>236585604.36650634</c:v>
                </c:pt>
                <c:pt idx="12273">
                  <c:v>236595648.62553224</c:v>
                </c:pt>
                <c:pt idx="12274">
                  <c:v>236603945.66150454</c:v>
                </c:pt>
                <c:pt idx="12275">
                  <c:v>236610932.36172462</c:v>
                </c:pt>
                <c:pt idx="12276">
                  <c:v>236616608.86889321</c:v>
                </c:pt>
                <c:pt idx="12277">
                  <c:v>236621848.57305968</c:v>
                </c:pt>
                <c:pt idx="12278">
                  <c:v>236627961.38096091</c:v>
                </c:pt>
                <c:pt idx="12279">
                  <c:v>236634510.60255423</c:v>
                </c:pt>
                <c:pt idx="12280">
                  <c:v>236641496.19328597</c:v>
                </c:pt>
                <c:pt idx="12281">
                  <c:v>236648918.10563949</c:v>
                </c:pt>
                <c:pt idx="12282">
                  <c:v>236656776.28913531</c:v>
                </c:pt>
                <c:pt idx="12283">
                  <c:v>236664197.61230269</c:v>
                </c:pt>
                <c:pt idx="12284">
                  <c:v>236669436.02108628</c:v>
                </c:pt>
                <c:pt idx="12285">
                  <c:v>236676856.85616001</c:v>
                </c:pt>
                <c:pt idx="12286">
                  <c:v>236687769.32921457</c:v>
                </c:pt>
                <c:pt idx="12287">
                  <c:v>236699990.56462261</c:v>
                </c:pt>
                <c:pt idx="12288">
                  <c:v>236711774.59254038</c:v>
                </c:pt>
                <c:pt idx="12289">
                  <c:v>236720503.03705069</c:v>
                </c:pt>
                <c:pt idx="12290">
                  <c:v>236726176.31376168</c:v>
                </c:pt>
                <c:pt idx="12291">
                  <c:v>236732285.80939808</c:v>
                </c:pt>
                <c:pt idx="12292">
                  <c:v>236739267.85271618</c:v>
                </c:pt>
                <c:pt idx="12293">
                  <c:v>236747122.34877861</c:v>
                </c:pt>
                <c:pt idx="12294">
                  <c:v>236756721.85324511</c:v>
                </c:pt>
                <c:pt idx="12295">
                  <c:v>236768066.10509223</c:v>
                </c:pt>
                <c:pt idx="12296">
                  <c:v>236778973.40922996</c:v>
                </c:pt>
                <c:pt idx="12297">
                  <c:v>236789443.83989671</c:v>
                </c:pt>
                <c:pt idx="12298">
                  <c:v>236800786.16394302</c:v>
                </c:pt>
                <c:pt idx="12299">
                  <c:v>236811691.61469296</c:v>
                </c:pt>
                <c:pt idx="12300">
                  <c:v>236819543.15679646</c:v>
                </c:pt>
                <c:pt idx="12301">
                  <c:v>236825649.69043139</c:v>
                </c:pt>
                <c:pt idx="12302">
                  <c:v>236832628.34889075</c:v>
                </c:pt>
                <c:pt idx="12303">
                  <c:v>236841351.31631413</c:v>
                </c:pt>
                <c:pt idx="12304">
                  <c:v>236853126.69557488</c:v>
                </c:pt>
                <c:pt idx="12305">
                  <c:v>236865773.52317038</c:v>
                </c:pt>
                <c:pt idx="12306">
                  <c:v>236875367.11424628</c:v>
                </c:pt>
                <c:pt idx="12307">
                  <c:v>236882780.01639405</c:v>
                </c:pt>
                <c:pt idx="12308">
                  <c:v>236888012.48141491</c:v>
                </c:pt>
                <c:pt idx="12309">
                  <c:v>236894552.86278006</c:v>
                </c:pt>
                <c:pt idx="12310">
                  <c:v>236905453.00483024</c:v>
                </c:pt>
                <c:pt idx="12311">
                  <c:v>236918096.39679566</c:v>
                </c:pt>
                <c:pt idx="12312">
                  <c:v>236928995.20650858</c:v>
                </c:pt>
                <c:pt idx="12313">
                  <c:v>236936406.04485801</c:v>
                </c:pt>
                <c:pt idx="12314">
                  <c:v>236942508.87411043</c:v>
                </c:pt>
                <c:pt idx="12315">
                  <c:v>236948175.61385265</c:v>
                </c:pt>
                <c:pt idx="12316">
                  <c:v>236955149.83391067</c:v>
                </c:pt>
                <c:pt idx="12317">
                  <c:v>236965174.83286613</c:v>
                </c:pt>
                <c:pt idx="12318">
                  <c:v>236978685.96251401</c:v>
                </c:pt>
                <c:pt idx="12319">
                  <c:v>236990888.74899393</c:v>
                </c:pt>
                <c:pt idx="12320">
                  <c:v>237000476.11040208</c:v>
                </c:pt>
                <c:pt idx="12321">
                  <c:v>237008755.72037998</c:v>
                </c:pt>
                <c:pt idx="12322">
                  <c:v>237017906.45426661</c:v>
                </c:pt>
                <c:pt idx="12323">
                  <c:v>237027492.47121584</c:v>
                </c:pt>
                <c:pt idx="12324">
                  <c:v>237036206.61819199</c:v>
                </c:pt>
                <c:pt idx="12325">
                  <c:v>237045356.04833362</c:v>
                </c:pt>
                <c:pt idx="12326">
                  <c:v>237055376.35425881</c:v>
                </c:pt>
                <c:pt idx="12327">
                  <c:v>237066267.40008453</c:v>
                </c:pt>
                <c:pt idx="12328">
                  <c:v>237076722.22492763</c:v>
                </c:pt>
                <c:pt idx="12329">
                  <c:v>237086305.31604961</c:v>
                </c:pt>
                <c:pt idx="12330">
                  <c:v>237095452.36753178</c:v>
                </c:pt>
                <c:pt idx="12331">
                  <c:v>237105905.60898602</c:v>
                </c:pt>
                <c:pt idx="12332">
                  <c:v>237115922.76662165</c:v>
                </c:pt>
                <c:pt idx="12333">
                  <c:v>237125939.40355429</c:v>
                </c:pt>
                <c:pt idx="12334">
                  <c:v>237135955.51985201</c:v>
                </c:pt>
                <c:pt idx="12335">
                  <c:v>237144664.76304945</c:v>
                </c:pt>
                <c:pt idx="12336">
                  <c:v>237150325.56006822</c:v>
                </c:pt>
                <c:pt idx="12337">
                  <c:v>237155550.76358029</c:v>
                </c:pt>
                <c:pt idx="12338">
                  <c:v>237160775.82542408</c:v>
                </c:pt>
                <c:pt idx="12339">
                  <c:v>237168177.75387794</c:v>
                </c:pt>
                <c:pt idx="12340">
                  <c:v>237180368.54576248</c:v>
                </c:pt>
                <c:pt idx="12341">
                  <c:v>237193864.59451911</c:v>
                </c:pt>
                <c:pt idx="12342">
                  <c:v>237205183.13256821</c:v>
                </c:pt>
                <c:pt idx="12343">
                  <c:v>237213453.95159683</c:v>
                </c:pt>
                <c:pt idx="12344">
                  <c:v>237221289.13699624</c:v>
                </c:pt>
                <c:pt idx="12345">
                  <c:v>237228253.47886938</c:v>
                </c:pt>
                <c:pt idx="12346">
                  <c:v>237235652.81641084</c:v>
                </c:pt>
                <c:pt idx="12347">
                  <c:v>237245663.23276877</c:v>
                </c:pt>
                <c:pt idx="12348">
                  <c:v>237256978.72965387</c:v>
                </c:pt>
                <c:pt idx="12349">
                  <c:v>237267423.21418545</c:v>
                </c:pt>
                <c:pt idx="12350">
                  <c:v>237277431.98087949</c:v>
                </c:pt>
                <c:pt idx="12351">
                  <c:v>237286569.96622699</c:v>
                </c:pt>
                <c:pt idx="12352">
                  <c:v>237293967.06570131</c:v>
                </c:pt>
                <c:pt idx="12353">
                  <c:v>237301363.88136184</c:v>
                </c:pt>
                <c:pt idx="12354">
                  <c:v>237310500.73243809</c:v>
                </c:pt>
                <c:pt idx="12355">
                  <c:v>237320942.31776115</c:v>
                </c:pt>
                <c:pt idx="12356">
                  <c:v>237331818.36784241</c:v>
                </c:pt>
                <c:pt idx="12357">
                  <c:v>237340518.76619518</c:v>
                </c:pt>
                <c:pt idx="12358">
                  <c:v>237347913.79612303</c:v>
                </c:pt>
                <c:pt idx="12359">
                  <c:v>237355308.54243541</c:v>
                </c:pt>
                <c:pt idx="12360">
                  <c:v>237360963.15708858</c:v>
                </c:pt>
                <c:pt idx="12361">
                  <c:v>237367487.50640571</c:v>
                </c:pt>
                <c:pt idx="12362">
                  <c:v>237375751.3653073</c:v>
                </c:pt>
                <c:pt idx="12363">
                  <c:v>237385319.60159937</c:v>
                </c:pt>
                <c:pt idx="12364">
                  <c:v>237394017.58625138</c:v>
                </c:pt>
                <c:pt idx="12365">
                  <c:v>237401410.56474638</c:v>
                </c:pt>
                <c:pt idx="12366">
                  <c:v>237407498.68716618</c:v>
                </c:pt>
                <c:pt idx="12367">
                  <c:v>237413151.77160081</c:v>
                </c:pt>
                <c:pt idx="12368">
                  <c:v>237420978.84571081</c:v>
                </c:pt>
                <c:pt idx="12369">
                  <c:v>237430544.83823043</c:v>
                </c:pt>
                <c:pt idx="12370">
                  <c:v>237443153.83070335</c:v>
                </c:pt>
                <c:pt idx="12371">
                  <c:v>237456631.49731514</c:v>
                </c:pt>
                <c:pt idx="12372">
                  <c:v>237469673.50379285</c:v>
                </c:pt>
                <c:pt idx="12373">
                  <c:v>237482279.93847653</c:v>
                </c:pt>
                <c:pt idx="12374">
                  <c:v>237493581.55876058</c:v>
                </c:pt>
                <c:pt idx="12375">
                  <c:v>237503578.59396875</c:v>
                </c:pt>
                <c:pt idx="12376">
                  <c:v>237514009.73050168</c:v>
                </c:pt>
                <c:pt idx="12377">
                  <c:v>237525309.49189061</c:v>
                </c:pt>
                <c:pt idx="12378">
                  <c:v>237536174.02287915</c:v>
                </c:pt>
                <c:pt idx="12379">
                  <c:v>237543996.10631743</c:v>
                </c:pt>
                <c:pt idx="12380">
                  <c:v>237549645.19155288</c:v>
                </c:pt>
                <c:pt idx="12381">
                  <c:v>237552686.93816158</c:v>
                </c:pt>
                <c:pt idx="12382">
                  <c:v>237556597.68475831</c:v>
                </c:pt>
                <c:pt idx="12383">
                  <c:v>237563984.43425596</c:v>
                </c:pt>
                <c:pt idx="12384">
                  <c:v>237574412.30500466</c:v>
                </c:pt>
                <c:pt idx="12385">
                  <c:v>237583536.22956398</c:v>
                </c:pt>
                <c:pt idx="12386">
                  <c:v>237591790.83713767</c:v>
                </c:pt>
                <c:pt idx="12387">
                  <c:v>237600045.09155035</c:v>
                </c:pt>
                <c:pt idx="12388">
                  <c:v>237608298.99283993</c:v>
                </c:pt>
                <c:pt idx="12389">
                  <c:v>237614814.98128808</c:v>
                </c:pt>
                <c:pt idx="12390">
                  <c:v>237619593.23296258</c:v>
                </c:pt>
                <c:pt idx="12391">
                  <c:v>237625240.10511169</c:v>
                </c:pt>
                <c:pt idx="12392">
                  <c:v>237633058.57834256</c:v>
                </c:pt>
                <c:pt idx="12393">
                  <c:v>237642179.7300534</c:v>
                </c:pt>
                <c:pt idx="12394">
                  <c:v>237652169.06819028</c:v>
                </c:pt>
                <c:pt idx="12395">
                  <c:v>237659552.15966868</c:v>
                </c:pt>
                <c:pt idx="12396">
                  <c:v>237665632.14054739</c:v>
                </c:pt>
                <c:pt idx="12397">
                  <c:v>237671711.92986494</c:v>
                </c:pt>
                <c:pt idx="12398">
                  <c:v>237676923.0253951</c:v>
                </c:pt>
                <c:pt idx="12399">
                  <c:v>237682133.98020715</c:v>
                </c:pt>
                <c:pt idx="12400">
                  <c:v>237690818.59221157</c:v>
                </c:pt>
                <c:pt idx="12401">
                  <c:v>237702542.19849563</c:v>
                </c:pt>
                <c:pt idx="12402">
                  <c:v>237714699.26021692</c:v>
                </c:pt>
                <c:pt idx="12403">
                  <c:v>237725553.13251975</c:v>
                </c:pt>
                <c:pt idx="12404">
                  <c:v>237735104.0352416</c:v>
                </c:pt>
                <c:pt idx="12405">
                  <c:v>237742049.84945911</c:v>
                </c:pt>
                <c:pt idx="12406">
                  <c:v>237746824.95173821</c:v>
                </c:pt>
                <c:pt idx="12407">
                  <c:v>237751599.93588141</c:v>
                </c:pt>
                <c:pt idx="12408">
                  <c:v>237757677.01758021</c:v>
                </c:pt>
                <c:pt idx="12409">
                  <c:v>237766358.23096228</c:v>
                </c:pt>
                <c:pt idx="12410">
                  <c:v>237775039.05391011</c:v>
                </c:pt>
                <c:pt idx="12411">
                  <c:v>237781983.43118477</c:v>
                </c:pt>
                <c:pt idx="12412">
                  <c:v>237789795.55699831</c:v>
                </c:pt>
                <c:pt idx="12413">
                  <c:v>237799777.25767869</c:v>
                </c:pt>
                <c:pt idx="12414">
                  <c:v>237810192.3950713</c:v>
                </c:pt>
                <c:pt idx="12415">
                  <c:v>237819739.11072558</c:v>
                </c:pt>
                <c:pt idx="12416">
                  <c:v>237830153.17119449</c:v>
                </c:pt>
                <c:pt idx="12417">
                  <c:v>237843603.8345491</c:v>
                </c:pt>
                <c:pt idx="12418">
                  <c:v>237857487.40735638</c:v>
                </c:pt>
                <c:pt idx="12419">
                  <c:v>237870502.35016632</c:v>
                </c:pt>
                <c:pt idx="12420">
                  <c:v>237879612.28813162</c:v>
                </c:pt>
                <c:pt idx="12421">
                  <c:v>237886119.12351689</c:v>
                </c:pt>
                <c:pt idx="12422">
                  <c:v>237892625.73962149</c:v>
                </c:pt>
                <c:pt idx="12423">
                  <c:v>237900867.13859338</c:v>
                </c:pt>
                <c:pt idx="12424">
                  <c:v>237909541.91539258</c:v>
                </c:pt>
                <c:pt idx="12425">
                  <c:v>237919517.42693022</c:v>
                </c:pt>
                <c:pt idx="12426">
                  <c:v>237930793.47160938</c:v>
                </c:pt>
                <c:pt idx="12427">
                  <c:v>237940767.8853476</c:v>
                </c:pt>
                <c:pt idx="12428">
                  <c:v>237945104.42627648</c:v>
                </c:pt>
                <c:pt idx="12429">
                  <c:v>237947706.30408892</c:v>
                </c:pt>
                <c:pt idx="12430">
                  <c:v>237950308.14684463</c:v>
                </c:pt>
                <c:pt idx="12431">
                  <c:v>237956378.97694793</c:v>
                </c:pt>
                <c:pt idx="12432">
                  <c:v>237966352.06924468</c:v>
                </c:pt>
                <c:pt idx="12433">
                  <c:v>237978058.95521918</c:v>
                </c:pt>
                <c:pt idx="12434">
                  <c:v>237988464.48034465</c:v>
                </c:pt>
                <c:pt idx="12435">
                  <c:v>237999302.97287446</c:v>
                </c:pt>
                <c:pt idx="12436">
                  <c:v>238009273.84881595</c:v>
                </c:pt>
                <c:pt idx="12437">
                  <c:v>238016209.80674931</c:v>
                </c:pt>
                <c:pt idx="12438">
                  <c:v>238022278.56562141</c:v>
                </c:pt>
                <c:pt idx="12439">
                  <c:v>238030947.89037991</c:v>
                </c:pt>
                <c:pt idx="12440">
                  <c:v>238042217.43086019</c:v>
                </c:pt>
                <c:pt idx="12441">
                  <c:v>238054353.12376988</c:v>
                </c:pt>
                <c:pt idx="12442">
                  <c:v>238063454.39310983</c:v>
                </c:pt>
                <c:pt idx="12443">
                  <c:v>238070388.40573919</c:v>
                </c:pt>
                <c:pt idx="12444">
                  <c:v>238075588.75186861</c:v>
                </c:pt>
                <c:pt idx="12445">
                  <c:v>238082955.66923961</c:v>
                </c:pt>
                <c:pt idx="12446">
                  <c:v>238092488.9099811</c:v>
                </c:pt>
                <c:pt idx="12447">
                  <c:v>238103321.56705415</c:v>
                </c:pt>
                <c:pt idx="12448">
                  <c:v>238113287.07509398</c:v>
                </c:pt>
                <c:pt idx="12449">
                  <c:v>238123685.31803623</c:v>
                </c:pt>
                <c:pt idx="12450">
                  <c:v>238134516.22599548</c:v>
                </c:pt>
                <c:pt idx="12451">
                  <c:v>238144046.9227486</c:v>
                </c:pt>
                <c:pt idx="12452">
                  <c:v>238150544.85552767</c:v>
                </c:pt>
                <c:pt idx="12453">
                  <c:v>238155743.04440489</c:v>
                </c:pt>
                <c:pt idx="12454">
                  <c:v>238163106.90591547</c:v>
                </c:pt>
                <c:pt idx="12455">
                  <c:v>238171769.91308969</c:v>
                </c:pt>
                <c:pt idx="12456">
                  <c:v>238181298.77238056</c:v>
                </c:pt>
                <c:pt idx="12457">
                  <c:v>238192126.45118508</c:v>
                </c:pt>
                <c:pt idx="12458">
                  <c:v>238203386.59353748</c:v>
                </c:pt>
                <c:pt idx="12459">
                  <c:v>238214213.03472945</c:v>
                </c:pt>
                <c:pt idx="12460">
                  <c:v>238223739.80124193</c:v>
                </c:pt>
                <c:pt idx="12461">
                  <c:v>238232400.09052223</c:v>
                </c:pt>
                <c:pt idx="12462">
                  <c:v>238241925.96047971</c:v>
                </c:pt>
                <c:pt idx="12463">
                  <c:v>238251884.32248741</c:v>
                </c:pt>
                <c:pt idx="12464">
                  <c:v>238260110.40841737</c:v>
                </c:pt>
                <c:pt idx="12465">
                  <c:v>238266604.43945748</c:v>
                </c:pt>
                <c:pt idx="12466">
                  <c:v>238272665.33822131</c:v>
                </c:pt>
                <c:pt idx="12467">
                  <c:v>238278726.04691631</c:v>
                </c:pt>
                <c:pt idx="12468">
                  <c:v>238286950.99044341</c:v>
                </c:pt>
                <c:pt idx="12469">
                  <c:v>238298638.46599749</c:v>
                </c:pt>
                <c:pt idx="12470">
                  <c:v>238309892.40415707</c:v>
                </c:pt>
                <c:pt idx="12471">
                  <c:v>238319847.26480031</c:v>
                </c:pt>
                <c:pt idx="12472">
                  <c:v>238329801.61276156</c:v>
                </c:pt>
                <c:pt idx="12473">
                  <c:v>238340188.21192893</c:v>
                </c:pt>
                <c:pt idx="12474">
                  <c:v>238350141.51244068</c:v>
                </c:pt>
                <c:pt idx="12475">
                  <c:v>238361825.16781867</c:v>
                </c:pt>
                <c:pt idx="12476">
                  <c:v>238374373.49262619</c:v>
                </c:pt>
                <c:pt idx="12477">
                  <c:v>238385190.36028805</c:v>
                </c:pt>
                <c:pt idx="12478">
                  <c:v>238395573.98385954</c:v>
                </c:pt>
                <c:pt idx="12479">
                  <c:v>238406389.66538587</c:v>
                </c:pt>
                <c:pt idx="12480">
                  <c:v>238414176.58143544</c:v>
                </c:pt>
                <c:pt idx="12481">
                  <c:v>238420232.85486767</c:v>
                </c:pt>
                <c:pt idx="12482">
                  <c:v>238428884.34497344</c:v>
                </c:pt>
                <c:pt idx="12483">
                  <c:v>238439265.62210861</c:v>
                </c:pt>
                <c:pt idx="12484">
                  <c:v>238451808.92167041</c:v>
                </c:pt>
                <c:pt idx="12485">
                  <c:v>238465648.85966179</c:v>
                </c:pt>
                <c:pt idx="12486">
                  <c:v>238477757.99283519</c:v>
                </c:pt>
                <c:pt idx="12487">
                  <c:v>238487271.77979836</c:v>
                </c:pt>
                <c:pt idx="12488">
                  <c:v>238493325.76416138</c:v>
                </c:pt>
                <c:pt idx="12489">
                  <c:v>238497649.92266646</c:v>
                </c:pt>
                <c:pt idx="12490">
                  <c:v>238503703.58212882</c:v>
                </c:pt>
                <c:pt idx="12491">
                  <c:v>238512783.71600482</c:v>
                </c:pt>
                <c:pt idx="12492">
                  <c:v>238521431.06618464</c:v>
                </c:pt>
                <c:pt idx="12493">
                  <c:v>238527483.98124701</c:v>
                </c:pt>
                <c:pt idx="12494">
                  <c:v>238532672.04337221</c:v>
                </c:pt>
                <c:pt idx="12495">
                  <c:v>238538292.28695172</c:v>
                </c:pt>
                <c:pt idx="12496">
                  <c:v>238544344.67430428</c:v>
                </c:pt>
                <c:pt idx="12497">
                  <c:v>238551261.45649666</c:v>
                </c:pt>
                <c:pt idx="12498">
                  <c:v>238560771.62811336</c:v>
                </c:pt>
                <c:pt idx="12499">
                  <c:v>238572442.56326488</c:v>
                </c:pt>
                <c:pt idx="12500">
                  <c:v>238584977.22773433</c:v>
                </c:pt>
                <c:pt idx="12501">
                  <c:v>238596214.51218641</c:v>
                </c:pt>
                <c:pt idx="12502">
                  <c:v>238606154.64271104</c:v>
                </c:pt>
                <c:pt idx="12503">
                  <c:v>238616094.26243779</c:v>
                </c:pt>
                <c:pt idx="12504">
                  <c:v>238627329.73930284</c:v>
                </c:pt>
                <c:pt idx="12505">
                  <c:v>238639428.75383401</c:v>
                </c:pt>
                <c:pt idx="12506">
                  <c:v>238651959.07830799</c:v>
                </c:pt>
                <c:pt idx="12507">
                  <c:v>238663192.47232422</c:v>
                </c:pt>
                <c:pt idx="12508">
                  <c:v>238672697.14241403</c:v>
                </c:pt>
                <c:pt idx="12509">
                  <c:v>238680905.34534928</c:v>
                </c:pt>
                <c:pt idx="12510">
                  <c:v>238689113.20004088</c:v>
                </c:pt>
                <c:pt idx="12511">
                  <c:v>238699048.55826107</c:v>
                </c:pt>
                <c:pt idx="12512">
                  <c:v>238711143.08836055</c:v>
                </c:pt>
                <c:pt idx="12513">
                  <c:v>238723236.86245728</c:v>
                </c:pt>
                <c:pt idx="12514">
                  <c:v>238733602.3529124</c:v>
                </c:pt>
                <c:pt idx="12515">
                  <c:v>238743103.56470436</c:v>
                </c:pt>
                <c:pt idx="12516">
                  <c:v>238752604.30997238</c:v>
                </c:pt>
                <c:pt idx="12517">
                  <c:v>238761240.9463371</c:v>
                </c:pt>
                <c:pt idx="12518">
                  <c:v>238768149.97789034</c:v>
                </c:pt>
                <c:pt idx="12519">
                  <c:v>238775922.34353238</c:v>
                </c:pt>
                <c:pt idx="12520">
                  <c:v>238785853.24535009</c:v>
                </c:pt>
                <c:pt idx="12521">
                  <c:v>238795783.63754803</c:v>
                </c:pt>
                <c:pt idx="12522">
                  <c:v>238803986.62067991</c:v>
                </c:pt>
                <c:pt idx="12523">
                  <c:v>238810462.41439164</c:v>
                </c:pt>
                <c:pt idx="12524">
                  <c:v>238815642.89334455</c:v>
                </c:pt>
                <c:pt idx="12525">
                  <c:v>238823413.35176784</c:v>
                </c:pt>
                <c:pt idx="12526">
                  <c:v>238833341.81686124</c:v>
                </c:pt>
                <c:pt idx="12527">
                  <c:v>238842838.13298327</c:v>
                </c:pt>
                <c:pt idx="12528">
                  <c:v>238851039.12194878</c:v>
                </c:pt>
                <c:pt idx="12529">
                  <c:v>238859239.76343113</c:v>
                </c:pt>
                <c:pt idx="12530">
                  <c:v>238867440.05746612</c:v>
                </c:pt>
                <c:pt idx="12531">
                  <c:v>238877366.26437828</c:v>
                </c:pt>
                <c:pt idx="12532">
                  <c:v>238890744.25962171</c:v>
                </c:pt>
                <c:pt idx="12533">
                  <c:v>238904552.83333626</c:v>
                </c:pt>
                <c:pt idx="12534">
                  <c:v>238916203.05124938</c:v>
                </c:pt>
                <c:pt idx="12535">
                  <c:v>238925263.84711957</c:v>
                </c:pt>
                <c:pt idx="12536">
                  <c:v>238931304.14209425</c:v>
                </c:pt>
                <c:pt idx="12537">
                  <c:v>238935618.52311581</c:v>
                </c:pt>
                <c:pt idx="12538">
                  <c:v>238940364.23118487</c:v>
                </c:pt>
                <c:pt idx="12539">
                  <c:v>238947266.87161335</c:v>
                </c:pt>
                <c:pt idx="12540">
                  <c:v>238955463.43746784</c:v>
                </c:pt>
                <c:pt idx="12541">
                  <c:v>238964953.76440111</c:v>
                </c:pt>
                <c:pt idx="12542">
                  <c:v>238975737.66215181</c:v>
                </c:pt>
                <c:pt idx="12543">
                  <c:v>238986952.27865788</c:v>
                </c:pt>
                <c:pt idx="12544">
                  <c:v>238996009.7639448</c:v>
                </c:pt>
                <c:pt idx="12545">
                  <c:v>239003772.98553047</c:v>
                </c:pt>
                <c:pt idx="12546">
                  <c:v>239010673.36563599</c:v>
                </c:pt>
                <c:pt idx="12547">
                  <c:v>239017142.24864727</c:v>
                </c:pt>
                <c:pt idx="12548">
                  <c:v>239025335.85688677</c:v>
                </c:pt>
                <c:pt idx="12549">
                  <c:v>239036547.60106754</c:v>
                </c:pt>
                <c:pt idx="12550">
                  <c:v>239048189.87910715</c:v>
                </c:pt>
                <c:pt idx="12551">
                  <c:v>239058106.82313836</c:v>
                </c:pt>
                <c:pt idx="12552">
                  <c:v>239064574.1217275</c:v>
                </c:pt>
                <c:pt idx="12553">
                  <c:v>239069747.80509037</c:v>
                </c:pt>
                <c:pt idx="12554">
                  <c:v>239077076.95325115</c:v>
                </c:pt>
                <c:pt idx="12555">
                  <c:v>239087423.51374748</c:v>
                </c:pt>
                <c:pt idx="12556">
                  <c:v>239099493.80237868</c:v>
                </c:pt>
                <c:pt idx="12557">
                  <c:v>239110701.25396904</c:v>
                </c:pt>
                <c:pt idx="12558">
                  <c:v>239120614.99746805</c:v>
                </c:pt>
                <c:pt idx="12559">
                  <c:v>239128373.22537628</c:v>
                </c:pt>
                <c:pt idx="12560">
                  <c:v>239133114.21166852</c:v>
                </c:pt>
                <c:pt idx="12561">
                  <c:v>239136993.11413586</c:v>
                </c:pt>
                <c:pt idx="12562">
                  <c:v>239141733.88943636</c:v>
                </c:pt>
                <c:pt idx="12563">
                  <c:v>239149060.31393927</c:v>
                </c:pt>
                <c:pt idx="12564">
                  <c:v>239157248.34279972</c:v>
                </c:pt>
                <c:pt idx="12565">
                  <c:v>239165866.94662273</c:v>
                </c:pt>
                <c:pt idx="12566">
                  <c:v>239176639.66215038</c:v>
                </c:pt>
                <c:pt idx="12567">
                  <c:v>239186119.15624404</c:v>
                </c:pt>
                <c:pt idx="12568">
                  <c:v>239193013.04240131</c:v>
                </c:pt>
                <c:pt idx="12569">
                  <c:v>239199475.83785841</c:v>
                </c:pt>
                <c:pt idx="12570">
                  <c:v>239209385.03880367</c:v>
                </c:pt>
                <c:pt idx="12571">
                  <c:v>239221878.52625972</c:v>
                </c:pt>
                <c:pt idx="12572">
                  <c:v>239232648.12741911</c:v>
                </c:pt>
                <c:pt idx="12573">
                  <c:v>239240832.62391165</c:v>
                </c:pt>
                <c:pt idx="12574">
                  <c:v>239249016.77465403</c:v>
                </c:pt>
                <c:pt idx="12575">
                  <c:v>239258923.44195572</c:v>
                </c:pt>
                <c:pt idx="12576">
                  <c:v>239270552.36158758</c:v>
                </c:pt>
                <c:pt idx="12577">
                  <c:v>239282611.24475658</c:v>
                </c:pt>
                <c:pt idx="12578">
                  <c:v>239292516.19450268</c:v>
                </c:pt>
                <c:pt idx="12579">
                  <c:v>239300698.16239855</c:v>
                </c:pt>
                <c:pt idx="12580">
                  <c:v>239309310.3869459</c:v>
                </c:pt>
                <c:pt idx="12581">
                  <c:v>239320505.70662761</c:v>
                </c:pt>
                <c:pt idx="12582">
                  <c:v>239333853.12709591</c:v>
                </c:pt>
                <c:pt idx="12583">
                  <c:v>239346338.59140509</c:v>
                </c:pt>
                <c:pt idx="12584">
                  <c:v>239357962.26612198</c:v>
                </c:pt>
                <c:pt idx="12585">
                  <c:v>239368293.83615544</c:v>
                </c:pt>
                <c:pt idx="12586">
                  <c:v>239377763.95818388</c:v>
                </c:pt>
                <c:pt idx="12587">
                  <c:v>239386372.75847429</c:v>
                </c:pt>
                <c:pt idx="12588">
                  <c:v>239394550.76456201</c:v>
                </c:pt>
                <c:pt idx="12589">
                  <c:v>239404449.99445984</c:v>
                </c:pt>
                <c:pt idx="12590">
                  <c:v>239415639.8194479</c:v>
                </c:pt>
                <c:pt idx="12591">
                  <c:v>239426828.9984414</c:v>
                </c:pt>
                <c:pt idx="12592">
                  <c:v>239435865.94071233</c:v>
                </c:pt>
                <c:pt idx="12593">
                  <c:v>239443611.55589518</c:v>
                </c:pt>
                <c:pt idx="12594">
                  <c:v>239451356.86157018</c:v>
                </c:pt>
                <c:pt idx="12595">
                  <c:v>239458241.31791717</c:v>
                </c:pt>
                <c:pt idx="12596">
                  <c:v>239463834.75866342</c:v>
                </c:pt>
                <c:pt idx="12597">
                  <c:v>239471579.2563245</c:v>
                </c:pt>
                <c:pt idx="12598">
                  <c:v>239480183.89085451</c:v>
                </c:pt>
                <c:pt idx="12599">
                  <c:v>239486637.11610839</c:v>
                </c:pt>
                <c:pt idx="12600">
                  <c:v>239492659.93253219</c:v>
                </c:pt>
                <c:pt idx="12601">
                  <c:v>239500833.45553511</c:v>
                </c:pt>
                <c:pt idx="12602">
                  <c:v>239509006.63393798</c:v>
                </c:pt>
                <c:pt idx="12603">
                  <c:v>239515889.04323468</c:v>
                </c:pt>
                <c:pt idx="12604">
                  <c:v>239524061.5869427</c:v>
                </c:pt>
                <c:pt idx="12605">
                  <c:v>239532233.78615347</c:v>
                </c:pt>
                <c:pt idx="12606">
                  <c:v>239537825.09240341</c:v>
                </c:pt>
                <c:pt idx="12607">
                  <c:v>239543846.3188062</c:v>
                </c:pt>
                <c:pt idx="12608">
                  <c:v>239551587.62084681</c:v>
                </c:pt>
                <c:pt idx="12609">
                  <c:v>239559328.61380762</c:v>
                </c:pt>
                <c:pt idx="12610">
                  <c:v>239567069.29771936</c:v>
                </c:pt>
                <c:pt idx="12611">
                  <c:v>239575239.6843797</c:v>
                </c:pt>
                <c:pt idx="12612">
                  <c:v>239585559.68070808</c:v>
                </c:pt>
                <c:pt idx="12613">
                  <c:v>239595449.16180268</c:v>
                </c:pt>
                <c:pt idx="12614">
                  <c:v>239602758.45409966</c:v>
                </c:pt>
                <c:pt idx="12615">
                  <c:v>239610497.40446967</c:v>
                </c:pt>
                <c:pt idx="12616">
                  <c:v>239620815.52454031</c:v>
                </c:pt>
                <c:pt idx="12617">
                  <c:v>239633282.52050468</c:v>
                </c:pt>
                <c:pt idx="12618">
                  <c:v>239643169.56812155</c:v>
                </c:pt>
                <c:pt idx="12619">
                  <c:v>239652196.43225741</c:v>
                </c:pt>
                <c:pt idx="12620">
                  <c:v>239660793.0551033</c:v>
                </c:pt>
                <c:pt idx="12621">
                  <c:v>239668099.88492271</c:v>
                </c:pt>
                <c:pt idx="12622">
                  <c:v>239674976.6497553</c:v>
                </c:pt>
                <c:pt idx="12623">
                  <c:v>239684002.03357705</c:v>
                </c:pt>
                <c:pt idx="12624">
                  <c:v>239696035.22537962</c:v>
                </c:pt>
                <c:pt idx="12625">
                  <c:v>239708497.38705102</c:v>
                </c:pt>
                <c:pt idx="12626">
                  <c:v>239718380.60112154</c:v>
                </c:pt>
                <c:pt idx="12627">
                  <c:v>239725685.26178005</c:v>
                </c:pt>
                <c:pt idx="12628">
                  <c:v>239731700.65812781</c:v>
                </c:pt>
                <c:pt idx="12629">
                  <c:v>239740293.75788954</c:v>
                </c:pt>
                <c:pt idx="12630">
                  <c:v>239752753.07640895</c:v>
                </c:pt>
                <c:pt idx="12631">
                  <c:v>239765641.18452838</c:v>
                </c:pt>
                <c:pt idx="12632">
                  <c:v>239776380.62057593</c:v>
                </c:pt>
                <c:pt idx="12633">
                  <c:v>239784542.19436228</c:v>
                </c:pt>
                <c:pt idx="12634">
                  <c:v>239790126.23122528</c:v>
                </c:pt>
                <c:pt idx="12635">
                  <c:v>239793992.00874588</c:v>
                </c:pt>
                <c:pt idx="12636">
                  <c:v>239798716.7433286</c:v>
                </c:pt>
                <c:pt idx="12637">
                  <c:v>239806447.87900016</c:v>
                </c:pt>
                <c:pt idx="12638">
                  <c:v>239815467.14791545</c:v>
                </c:pt>
                <c:pt idx="12639">
                  <c:v>239825774.37042513</c:v>
                </c:pt>
                <c:pt idx="12640">
                  <c:v>239835222.17671666</c:v>
                </c:pt>
                <c:pt idx="12641">
                  <c:v>239843810.69231838</c:v>
                </c:pt>
                <c:pt idx="12642">
                  <c:v>239852828.22455868</c:v>
                </c:pt>
                <c:pt idx="12643">
                  <c:v>239862274.71361518</c:v>
                </c:pt>
                <c:pt idx="12644">
                  <c:v>239870862.03186858</c:v>
                </c:pt>
                <c:pt idx="12645">
                  <c:v>239881166.31214508</c:v>
                </c:pt>
                <c:pt idx="12646">
                  <c:v>239894045.89305201</c:v>
                </c:pt>
                <c:pt idx="12647">
                  <c:v>239905636.7850098</c:v>
                </c:pt>
                <c:pt idx="12648">
                  <c:v>239912505.13504386</c:v>
                </c:pt>
                <c:pt idx="12649">
                  <c:v>239915080.70363495</c:v>
                </c:pt>
                <c:pt idx="12650">
                  <c:v>239917656.23804301</c:v>
                </c:pt>
                <c:pt idx="12651">
                  <c:v>239925382.63618201</c:v>
                </c:pt>
                <c:pt idx="12652">
                  <c:v>239937400.86633116</c:v>
                </c:pt>
                <c:pt idx="12653">
                  <c:v>239948559.98509237</c:v>
                </c:pt>
                <c:pt idx="12654">
                  <c:v>239958430.97839728</c:v>
                </c:pt>
                <c:pt idx="12655">
                  <c:v>239968301.46968341</c:v>
                </c:pt>
                <c:pt idx="12656">
                  <c:v>239979029.69523534</c:v>
                </c:pt>
                <c:pt idx="12657">
                  <c:v>239988899.1390337</c:v>
                </c:pt>
                <c:pt idx="12658">
                  <c:v>239999197.15405941</c:v>
                </c:pt>
                <c:pt idx="12659">
                  <c:v>240011210.81441838</c:v>
                </c:pt>
                <c:pt idx="12660">
                  <c:v>240022365.69043201</c:v>
                </c:pt>
                <c:pt idx="12661">
                  <c:v>240031803.93100983</c:v>
                </c:pt>
                <c:pt idx="12662">
                  <c:v>240040383.75151092</c:v>
                </c:pt>
                <c:pt idx="12663">
                  <c:v>240050679.03557065</c:v>
                </c:pt>
                <c:pt idx="12664">
                  <c:v>240062689.51025689</c:v>
                </c:pt>
                <c:pt idx="12665">
                  <c:v>240073841.42858368</c:v>
                </c:pt>
                <c:pt idx="12666">
                  <c:v>240082848.27958873</c:v>
                </c:pt>
                <c:pt idx="12667">
                  <c:v>240090568.10502321</c:v>
                </c:pt>
                <c:pt idx="12668">
                  <c:v>240101289.57557502</c:v>
                </c:pt>
                <c:pt idx="12669">
                  <c:v>240115441.01018429</c:v>
                </c:pt>
                <c:pt idx="12670">
                  <c:v>240128305.05573013</c:v>
                </c:pt>
                <c:pt idx="12671">
                  <c:v>240137309.38051876</c:v>
                </c:pt>
                <c:pt idx="12672">
                  <c:v>240145455.79076922</c:v>
                </c:pt>
                <c:pt idx="12673">
                  <c:v>240154459.32026294</c:v>
                </c:pt>
                <c:pt idx="12674">
                  <c:v>240164748.5570831</c:v>
                </c:pt>
                <c:pt idx="12675">
                  <c:v>240174608.56411994</c:v>
                </c:pt>
                <c:pt idx="12676">
                  <c:v>240182324.74214956</c:v>
                </c:pt>
                <c:pt idx="12677">
                  <c:v>240189183.30967507</c:v>
                </c:pt>
                <c:pt idx="12678">
                  <c:v>240196898.908604</c:v>
                </c:pt>
                <c:pt idx="12679">
                  <c:v>240205042.8193616</c:v>
                </c:pt>
                <c:pt idx="12680">
                  <c:v>240212757.78821561</c:v>
                </c:pt>
                <c:pt idx="12681">
                  <c:v>240222186.77839217</c:v>
                </c:pt>
                <c:pt idx="12682">
                  <c:v>240232900.98430124</c:v>
                </c:pt>
                <c:pt idx="12683">
                  <c:v>240241900.46050087</c:v>
                </c:pt>
                <c:pt idx="12684">
                  <c:v>240248328.40248144</c:v>
                </c:pt>
                <c:pt idx="12685">
                  <c:v>240255184.63944668</c:v>
                </c:pt>
                <c:pt idx="12686">
                  <c:v>240263326.10649851</c:v>
                </c:pt>
                <c:pt idx="12687">
                  <c:v>240273181.11003423</c:v>
                </c:pt>
                <c:pt idx="12688">
                  <c:v>240282607.16728708</c:v>
                </c:pt>
                <c:pt idx="12689">
                  <c:v>240292889.61715734</c:v>
                </c:pt>
                <c:pt idx="12690">
                  <c:v>240305313.51789784</c:v>
                </c:pt>
                <c:pt idx="12691">
                  <c:v>240317736.62406215</c:v>
                </c:pt>
                <c:pt idx="12692">
                  <c:v>240326732.17050928</c:v>
                </c:pt>
                <c:pt idx="12693">
                  <c:v>240333157.30580011</c:v>
                </c:pt>
                <c:pt idx="12694">
                  <c:v>240337868.93662071</c:v>
                </c:pt>
                <c:pt idx="12695">
                  <c:v>240343437.08026376</c:v>
                </c:pt>
                <c:pt idx="12696">
                  <c:v>240351146.55414748</c:v>
                </c:pt>
                <c:pt idx="12697">
                  <c:v>240360997.10334653</c:v>
                </c:pt>
                <c:pt idx="12698">
                  <c:v>240370418.90045431</c:v>
                </c:pt>
                <c:pt idx="12699">
                  <c:v>240378555.53935191</c:v>
                </c:pt>
                <c:pt idx="12700">
                  <c:v>240385835.40110523</c:v>
                </c:pt>
                <c:pt idx="12701">
                  <c:v>240391402.17016298</c:v>
                </c:pt>
                <c:pt idx="12702">
                  <c:v>240395684.19167438</c:v>
                </c:pt>
                <c:pt idx="12703">
                  <c:v>240401250.67855531</c:v>
                </c:pt>
                <c:pt idx="12704">
                  <c:v>240409386.02636367</c:v>
                </c:pt>
                <c:pt idx="12705">
                  <c:v>240418377.33028561</c:v>
                </c:pt>
                <c:pt idx="12706">
                  <c:v>240426083.83107111</c:v>
                </c:pt>
                <c:pt idx="12707">
                  <c:v>240433361.91227886</c:v>
                </c:pt>
                <c:pt idx="12708">
                  <c:v>240443208.29413798</c:v>
                </c:pt>
                <c:pt idx="12709">
                  <c:v>240456478.71507588</c:v>
                </c:pt>
                <c:pt idx="12710">
                  <c:v>240467608.04678762</c:v>
                </c:pt>
                <c:pt idx="12711">
                  <c:v>240474884.57290754</c:v>
                </c:pt>
                <c:pt idx="12712">
                  <c:v>240482588.83300796</c:v>
                </c:pt>
                <c:pt idx="12713">
                  <c:v>240492432.72089735</c:v>
                </c:pt>
                <c:pt idx="12714">
                  <c:v>240502704.07231808</c:v>
                </c:pt>
                <c:pt idx="12715">
                  <c:v>240512119.00092062</c:v>
                </c:pt>
                <c:pt idx="12716">
                  <c:v>240519393.86064461</c:v>
                </c:pt>
                <c:pt idx="12717">
                  <c:v>240527524.26398024</c:v>
                </c:pt>
                <c:pt idx="12718">
                  <c:v>240535654.32721022</c:v>
                </c:pt>
                <c:pt idx="12719">
                  <c:v>240543356.17868021</c:v>
                </c:pt>
                <c:pt idx="12720">
                  <c:v>240551057.72496468</c:v>
                </c:pt>
                <c:pt idx="12721">
                  <c:v>240558331.12736836</c:v>
                </c:pt>
                <c:pt idx="12722">
                  <c:v>240565604.25760627</c:v>
                </c:pt>
                <c:pt idx="12723">
                  <c:v>240573732.72817641</c:v>
                </c:pt>
                <c:pt idx="12724">
                  <c:v>240583144.21682408</c:v>
                </c:pt>
                <c:pt idx="12725">
                  <c:v>240591271.95395797</c:v>
                </c:pt>
                <c:pt idx="12726">
                  <c:v>240596405.08652666</c:v>
                </c:pt>
                <c:pt idx="12727">
                  <c:v>240602393.5698756</c:v>
                </c:pt>
                <c:pt idx="12728">
                  <c:v>240608809.5973191</c:v>
                </c:pt>
                <c:pt idx="12729">
                  <c:v>240614797.69854662</c:v>
                </c:pt>
                <c:pt idx="12730">
                  <c:v>240622924.11233225</c:v>
                </c:pt>
                <c:pt idx="12731">
                  <c:v>240633616.24451828</c:v>
                </c:pt>
                <c:pt idx="12732">
                  <c:v>240644735.43821084</c:v>
                </c:pt>
                <c:pt idx="12733">
                  <c:v>240654998.74488059</c:v>
                </c:pt>
                <c:pt idx="12734">
                  <c:v>240664406.30005398</c:v>
                </c:pt>
                <c:pt idx="12735">
                  <c:v>240674668.56837308</c:v>
                </c:pt>
                <c:pt idx="12736">
                  <c:v>240685357.85523891</c:v>
                </c:pt>
                <c:pt idx="12737">
                  <c:v>240694336.40207341</c:v>
                </c:pt>
                <c:pt idx="12738">
                  <c:v>240702031.96937594</c:v>
                </c:pt>
                <c:pt idx="12739">
                  <c:v>240709727.23210981</c:v>
                </c:pt>
                <c:pt idx="12740">
                  <c:v>240718704.65373161</c:v>
                </c:pt>
                <c:pt idx="12741">
                  <c:v>240728536.59233746</c:v>
                </c:pt>
                <c:pt idx="12742">
                  <c:v>240736658.25363031</c:v>
                </c:pt>
                <c:pt idx="12743">
                  <c:v>240745634.43200216</c:v>
                </c:pt>
                <c:pt idx="12744">
                  <c:v>240756747.2216686</c:v>
                </c:pt>
                <c:pt idx="12745">
                  <c:v>240766149.8553946</c:v>
                </c:pt>
                <c:pt idx="12746">
                  <c:v>240772987.84893012</c:v>
                </c:pt>
                <c:pt idx="12747">
                  <c:v>240778970.89604571</c:v>
                </c:pt>
                <c:pt idx="12748">
                  <c:v>240784526.41783974</c:v>
                </c:pt>
                <c:pt idx="12749">
                  <c:v>240792218.41679594</c:v>
                </c:pt>
                <c:pt idx="12750">
                  <c:v>240800337.41898787</c:v>
                </c:pt>
                <c:pt idx="12751">
                  <c:v>240806746.91815209</c:v>
                </c:pt>
                <c:pt idx="12752">
                  <c:v>240810165.23133805</c:v>
                </c:pt>
                <c:pt idx="12753">
                  <c:v>240814438.0383352</c:v>
                </c:pt>
                <c:pt idx="12754">
                  <c:v>240819565.28282613</c:v>
                </c:pt>
                <c:pt idx="12755">
                  <c:v>240825974.14837015</c:v>
                </c:pt>
                <c:pt idx="12756">
                  <c:v>240833237.27403769</c:v>
                </c:pt>
                <c:pt idx="12757">
                  <c:v>240840072.90926579</c:v>
                </c:pt>
                <c:pt idx="12758">
                  <c:v>240846481.09911966</c:v>
                </c:pt>
                <c:pt idx="12759">
                  <c:v>240852461.88584208</c:v>
                </c:pt>
                <c:pt idx="12760">
                  <c:v>240858442.48867187</c:v>
                </c:pt>
                <c:pt idx="12761">
                  <c:v>240864422.90762341</c:v>
                </c:pt>
                <c:pt idx="12762">
                  <c:v>240870830.29532427</c:v>
                </c:pt>
                <c:pt idx="12763">
                  <c:v>240879373.15062648</c:v>
                </c:pt>
                <c:pt idx="12764">
                  <c:v>240889624.08177903</c:v>
                </c:pt>
                <c:pt idx="12765">
                  <c:v>240900301.56067234</c:v>
                </c:pt>
                <c:pt idx="12766">
                  <c:v>240910124.32366717</c:v>
                </c:pt>
                <c:pt idx="12767">
                  <c:v>240918665.45356315</c:v>
                </c:pt>
                <c:pt idx="12768">
                  <c:v>240926779.17964396</c:v>
                </c:pt>
                <c:pt idx="12769">
                  <c:v>240936600.60585311</c:v>
                </c:pt>
                <c:pt idx="12770">
                  <c:v>240946848.5220015</c:v>
                </c:pt>
                <c:pt idx="12771">
                  <c:v>240957522.86068398</c:v>
                </c:pt>
                <c:pt idx="12772">
                  <c:v>240966915.79430795</c:v>
                </c:pt>
                <c:pt idx="12773">
                  <c:v>240974600.58454713</c:v>
                </c:pt>
                <c:pt idx="12774">
                  <c:v>240981858.16330606</c:v>
                </c:pt>
                <c:pt idx="12775">
                  <c:v>240988688.57838359</c:v>
                </c:pt>
                <c:pt idx="12776">
                  <c:v>240995091.87475961</c:v>
                </c:pt>
                <c:pt idx="12777">
                  <c:v>241001494.96041766</c:v>
                </c:pt>
                <c:pt idx="12778">
                  <c:v>241008751.53611743</c:v>
                </c:pt>
                <c:pt idx="12779">
                  <c:v>241016861.50637171</c:v>
                </c:pt>
                <c:pt idx="12780">
                  <c:v>241024971.13863513</c:v>
                </c:pt>
                <c:pt idx="12781">
                  <c:v>241031800.04051828</c:v>
                </c:pt>
                <c:pt idx="12782">
                  <c:v>241038201.91839388</c:v>
                </c:pt>
                <c:pt idx="12783">
                  <c:v>241043323.26906008</c:v>
                </c:pt>
                <c:pt idx="12784">
                  <c:v>241049298.0078288</c:v>
                </c:pt>
                <c:pt idx="12785">
                  <c:v>241058259.7720519</c:v>
                </c:pt>
                <c:pt idx="12786">
                  <c:v>241068928.00092068</c:v>
                </c:pt>
                <c:pt idx="12787">
                  <c:v>241078742.25500345</c:v>
                </c:pt>
                <c:pt idx="12788">
                  <c:v>241088556.01419339</c:v>
                </c:pt>
                <c:pt idx="12789">
                  <c:v>241099222.58250478</c:v>
                </c:pt>
                <c:pt idx="12790">
                  <c:v>241109888.56626511</c:v>
                </c:pt>
                <c:pt idx="12791">
                  <c:v>241117994.3230243</c:v>
                </c:pt>
                <c:pt idx="12792">
                  <c:v>241123966.76989931</c:v>
                </c:pt>
                <c:pt idx="12793">
                  <c:v>241128659.27816778</c:v>
                </c:pt>
                <c:pt idx="12794">
                  <c:v>241134631.39780754</c:v>
                </c:pt>
                <c:pt idx="12795">
                  <c:v>241144442.33943871</c:v>
                </c:pt>
                <c:pt idx="12796">
                  <c:v>241155532.37368068</c:v>
                </c:pt>
                <c:pt idx="12797">
                  <c:v>241165342.26193088</c:v>
                </c:pt>
                <c:pt idx="12798">
                  <c:v>241173019.22094733</c:v>
                </c:pt>
                <c:pt idx="12799">
                  <c:v>241178989.97976357</c:v>
                </c:pt>
                <c:pt idx="12800">
                  <c:v>241184534.09183165</c:v>
                </c:pt>
                <c:pt idx="12801">
                  <c:v>241190504.49748278</c:v>
                </c:pt>
                <c:pt idx="12802">
                  <c:v>241196474.72003171</c:v>
                </c:pt>
                <c:pt idx="12803">
                  <c:v>241202444.75949243</c:v>
                </c:pt>
                <c:pt idx="12804">
                  <c:v>241208841.02718702</c:v>
                </c:pt>
                <c:pt idx="12805">
                  <c:v>241215663.48110202</c:v>
                </c:pt>
                <c:pt idx="12806">
                  <c:v>241223764.83460757</c:v>
                </c:pt>
                <c:pt idx="12807">
                  <c:v>241232292.21095818</c:v>
                </c:pt>
                <c:pt idx="12808">
                  <c:v>241239540.18720701</c:v>
                </c:pt>
                <c:pt idx="12809">
                  <c:v>241246787.89364165</c:v>
                </c:pt>
                <c:pt idx="12810">
                  <c:v>241255740.57029268</c:v>
                </c:pt>
                <c:pt idx="12811">
                  <c:v>241266397.98197445</c:v>
                </c:pt>
                <c:pt idx="12812">
                  <c:v>241277481.07135135</c:v>
                </c:pt>
                <c:pt idx="12813">
                  <c:v>241289416.0005976</c:v>
                </c:pt>
                <c:pt idx="12814">
                  <c:v>241300071.56929564</c:v>
                </c:pt>
                <c:pt idx="12815">
                  <c:v>241307317.02296275</c:v>
                </c:pt>
                <c:pt idx="12816">
                  <c:v>241312857.48210371</c:v>
                </c:pt>
                <c:pt idx="12817">
                  <c:v>241318823.95412138</c:v>
                </c:pt>
                <c:pt idx="12818">
                  <c:v>241329051.76657581</c:v>
                </c:pt>
                <c:pt idx="12819">
                  <c:v>241340983.53554848</c:v>
                </c:pt>
                <c:pt idx="12820">
                  <c:v>241349931.88254845</c:v>
                </c:pt>
                <c:pt idx="12821">
                  <c:v>241356749.39477521</c:v>
                </c:pt>
                <c:pt idx="12822">
                  <c:v>241363566.6683532</c:v>
                </c:pt>
                <c:pt idx="12823">
                  <c:v>241372513.97779137</c:v>
                </c:pt>
                <c:pt idx="12824">
                  <c:v>241381034.84274098</c:v>
                </c:pt>
                <c:pt idx="12825">
                  <c:v>241387425.2468186</c:v>
                </c:pt>
                <c:pt idx="12826">
                  <c:v>241392537.41911912</c:v>
                </c:pt>
                <c:pt idx="12827">
                  <c:v>241399353.44013226</c:v>
                </c:pt>
                <c:pt idx="12828">
                  <c:v>241404891.28157604</c:v>
                </c:pt>
                <c:pt idx="12829">
                  <c:v>241409577.02443519</c:v>
                </c:pt>
                <c:pt idx="12830">
                  <c:v>241414688.61535758</c:v>
                </c:pt>
                <c:pt idx="12831">
                  <c:v>241420226.02081671</c:v>
                </c:pt>
                <c:pt idx="12832">
                  <c:v>241426189.20449433</c:v>
                </c:pt>
                <c:pt idx="12833">
                  <c:v>241433004.04801998</c:v>
                </c:pt>
                <c:pt idx="12834">
                  <c:v>241438966.84052783</c:v>
                </c:pt>
                <c:pt idx="12835">
                  <c:v>241445781.23703831</c:v>
                </c:pt>
                <c:pt idx="12836">
                  <c:v>241453447.1481773</c:v>
                </c:pt>
                <c:pt idx="12837">
                  <c:v>241463667.89377278</c:v>
                </c:pt>
                <c:pt idx="12838">
                  <c:v>241474739.76304978</c:v>
                </c:pt>
                <c:pt idx="12839">
                  <c:v>241484533.58442771</c:v>
                </c:pt>
                <c:pt idx="12840">
                  <c:v>241494326.91346148</c:v>
                </c:pt>
                <c:pt idx="12841">
                  <c:v>241505822.80200931</c:v>
                </c:pt>
                <c:pt idx="12842">
                  <c:v>241516466.53845951</c:v>
                </c:pt>
                <c:pt idx="12843">
                  <c:v>241523703.94711348</c:v>
                </c:pt>
                <c:pt idx="12844">
                  <c:v>241531366.79266208</c:v>
                </c:pt>
                <c:pt idx="12845">
                  <c:v>241539880.71203727</c:v>
                </c:pt>
                <c:pt idx="12846">
                  <c:v>241549245.59366733</c:v>
                </c:pt>
                <c:pt idx="12847">
                  <c:v>241560738.24233568</c:v>
                </c:pt>
                <c:pt idx="12848">
                  <c:v>241573081.44331378</c:v>
                </c:pt>
                <c:pt idx="12849">
                  <c:v>241584572.68622673</c:v>
                </c:pt>
                <c:pt idx="12850">
                  <c:v>241594360.98830235</c:v>
                </c:pt>
                <c:pt idx="12851">
                  <c:v>241602021.05566791</c:v>
                </c:pt>
                <c:pt idx="12852">
                  <c:v>241610957.42037401</c:v>
                </c:pt>
                <c:pt idx="12853">
                  <c:v>241620318.88674039</c:v>
                </c:pt>
                <c:pt idx="12854">
                  <c:v>241627126.9434658</c:v>
                </c:pt>
                <c:pt idx="12855">
                  <c:v>241634360.24314633</c:v>
                </c:pt>
                <c:pt idx="12856">
                  <c:v>241642018.73843008</c:v>
                </c:pt>
                <c:pt idx="12857">
                  <c:v>241650953.26923391</c:v>
                </c:pt>
                <c:pt idx="12858">
                  <c:v>241660738.23779285</c:v>
                </c:pt>
                <c:pt idx="12859">
                  <c:v>241668395.69660816</c:v>
                </c:pt>
                <c:pt idx="12860">
                  <c:v>241674351.2899161</c:v>
                </c:pt>
                <c:pt idx="12861">
                  <c:v>241679455.93933892</c:v>
                </c:pt>
                <c:pt idx="12862">
                  <c:v>241685836.56311709</c:v>
                </c:pt>
                <c:pt idx="12863">
                  <c:v>241695194.43350008</c:v>
                </c:pt>
                <c:pt idx="12864">
                  <c:v>241705827.83179227</c:v>
                </c:pt>
                <c:pt idx="12865">
                  <c:v>241715610.04591221</c:v>
                </c:pt>
                <c:pt idx="12866">
                  <c:v>241724541.20399028</c:v>
                </c:pt>
                <c:pt idx="12867">
                  <c:v>241732196.15665871</c:v>
                </c:pt>
                <c:pt idx="12868">
                  <c:v>241741126.55484691</c:v>
                </c:pt>
                <c:pt idx="12869">
                  <c:v>241750906.99774608</c:v>
                </c:pt>
                <c:pt idx="12870">
                  <c:v>241758986.12395453</c:v>
                </c:pt>
                <c:pt idx="12871">
                  <c:v>241766214.53201964</c:v>
                </c:pt>
                <c:pt idx="12872">
                  <c:v>241774293.02387094</c:v>
                </c:pt>
                <c:pt idx="12873">
                  <c:v>241783646.6488632</c:v>
                </c:pt>
                <c:pt idx="12874">
                  <c:v>241792149.55489609</c:v>
                </c:pt>
                <c:pt idx="12875">
                  <c:v>241800226.97214505</c:v>
                </c:pt>
                <c:pt idx="12876">
                  <c:v>241809154.25451151</c:v>
                </c:pt>
                <c:pt idx="12877">
                  <c:v>241819356.36242041</c:v>
                </c:pt>
                <c:pt idx="12878">
                  <c:v>241828707.82573041</c:v>
                </c:pt>
                <c:pt idx="12879">
                  <c:v>241835933.64928451</c:v>
                </c:pt>
                <c:pt idx="12880">
                  <c:v>241843159.20506302</c:v>
                </c:pt>
                <c:pt idx="12881">
                  <c:v>241851234.50937408</c:v>
                </c:pt>
                <c:pt idx="12882">
                  <c:v>241858034.50624833</c:v>
                </c:pt>
                <c:pt idx="12883">
                  <c:v>241863984.30898955</c:v>
                </c:pt>
                <c:pt idx="12884">
                  <c:v>241871208.82540113</c:v>
                </c:pt>
                <c:pt idx="12885">
                  <c:v>241880132.85849771</c:v>
                </c:pt>
                <c:pt idx="12886">
                  <c:v>241890756.17495331</c:v>
                </c:pt>
                <c:pt idx="12887">
                  <c:v>241902228.70673546</c:v>
                </c:pt>
                <c:pt idx="12888">
                  <c:v>241914125.43425319</c:v>
                </c:pt>
                <c:pt idx="12889">
                  <c:v>241925171.74571738</c:v>
                </c:pt>
                <c:pt idx="12890">
                  <c:v>241934942.9612543</c:v>
                </c:pt>
                <c:pt idx="12891">
                  <c:v>241943014.46572331</c:v>
                </c:pt>
                <c:pt idx="12892">
                  <c:v>241949811.26303238</c:v>
                </c:pt>
                <c:pt idx="12893">
                  <c:v>241954908.70557612</c:v>
                </c:pt>
                <c:pt idx="12894">
                  <c:v>241960430.78466031</c:v>
                </c:pt>
                <c:pt idx="12895">
                  <c:v>241967651.72910315</c:v>
                </c:pt>
                <c:pt idx="12896">
                  <c:v>241975297.14360565</c:v>
                </c:pt>
                <c:pt idx="12897">
                  <c:v>241982092.81602836</c:v>
                </c:pt>
                <c:pt idx="12898">
                  <c:v>241991011.77678528</c:v>
                </c:pt>
                <c:pt idx="12899">
                  <c:v>242002478.41282117</c:v>
                </c:pt>
                <c:pt idx="12900">
                  <c:v>242013519.72158092</c:v>
                </c:pt>
                <c:pt idx="12901">
                  <c:v>242022437.24550188</c:v>
                </c:pt>
                <c:pt idx="12902">
                  <c:v>242028382.03497601</c:v>
                </c:pt>
                <c:pt idx="12903">
                  <c:v>242032203.58968651</c:v>
                </c:pt>
                <c:pt idx="12904">
                  <c:v>242037298.87951177</c:v>
                </c:pt>
                <c:pt idx="12905">
                  <c:v>242043243.21610492</c:v>
                </c:pt>
                <c:pt idx="12906">
                  <c:v>242051310.24034277</c:v>
                </c:pt>
                <c:pt idx="12907">
                  <c:v>242059801.48443326</c:v>
                </c:pt>
                <c:pt idx="12908">
                  <c:v>242067018.75133184</c:v>
                </c:pt>
                <c:pt idx="12909">
                  <c:v>242072962.18242007</c:v>
                </c:pt>
                <c:pt idx="12910">
                  <c:v>242077207.37948632</c:v>
                </c:pt>
                <c:pt idx="12911">
                  <c:v>242081876.9895691</c:v>
                </c:pt>
                <c:pt idx="12912">
                  <c:v>242089093.43986571</c:v>
                </c:pt>
                <c:pt idx="12913">
                  <c:v>242097583.03966561</c:v>
                </c:pt>
                <c:pt idx="12914">
                  <c:v>242105223.36365181</c:v>
                </c:pt>
                <c:pt idx="12915">
                  <c:v>242112014.51158527</c:v>
                </c:pt>
                <c:pt idx="12916">
                  <c:v>242117956.57213005</c:v>
                </c:pt>
                <c:pt idx="12917">
                  <c:v>242125171.68808788</c:v>
                </c:pt>
                <c:pt idx="12918">
                  <c:v>242135781.66807768</c:v>
                </c:pt>
                <c:pt idx="12919">
                  <c:v>242147664.16077438</c:v>
                </c:pt>
                <c:pt idx="12920">
                  <c:v>242159970.26543415</c:v>
                </c:pt>
                <c:pt idx="12921">
                  <c:v>242174397.12401354</c:v>
                </c:pt>
                <c:pt idx="12922">
                  <c:v>242186701.54295096</c:v>
                </c:pt>
                <c:pt idx="12923">
                  <c:v>242194338.37829712</c:v>
                </c:pt>
                <c:pt idx="12924">
                  <c:v>242199853.68463546</c:v>
                </c:pt>
                <c:pt idx="12925">
                  <c:v>242205793.07099488</c:v>
                </c:pt>
                <c:pt idx="12926">
                  <c:v>242212156.49865472</c:v>
                </c:pt>
                <c:pt idx="12927">
                  <c:v>242219368.13251296</c:v>
                </c:pt>
                <c:pt idx="12928">
                  <c:v>242227852.06647927</c:v>
                </c:pt>
                <c:pt idx="12929">
                  <c:v>242236335.63166055</c:v>
                </c:pt>
                <c:pt idx="12930">
                  <c:v>242243970.52504548</c:v>
                </c:pt>
                <c:pt idx="12931">
                  <c:v>242250756.84621987</c:v>
                </c:pt>
                <c:pt idx="12932">
                  <c:v>242256270.55843332</c:v>
                </c:pt>
                <c:pt idx="12933">
                  <c:v>242263056.45195603</c:v>
                </c:pt>
                <c:pt idx="12934">
                  <c:v>242274083.02577275</c:v>
                </c:pt>
                <c:pt idx="12935">
                  <c:v>242286381.16173798</c:v>
                </c:pt>
                <c:pt idx="12936">
                  <c:v>242296558.34349516</c:v>
                </c:pt>
                <c:pt idx="12937">
                  <c:v>242305038.92297971</c:v>
                </c:pt>
                <c:pt idx="12938">
                  <c:v>242313943.13492242</c:v>
                </c:pt>
                <c:pt idx="12939">
                  <c:v>242322422.95917991</c:v>
                </c:pt>
                <c:pt idx="12940">
                  <c:v>242329206.55337688</c:v>
                </c:pt>
                <c:pt idx="12941">
                  <c:v>242335989.91185468</c:v>
                </c:pt>
                <c:pt idx="12942">
                  <c:v>242343196.97198156</c:v>
                </c:pt>
                <c:pt idx="12943">
                  <c:v>242350827.6868287</c:v>
                </c:pt>
                <c:pt idx="12944">
                  <c:v>242359729.8105301</c:v>
                </c:pt>
                <c:pt idx="12945">
                  <c:v>242369903.16916358</c:v>
                </c:pt>
                <c:pt idx="12946">
                  <c:v>242380499.8540557</c:v>
                </c:pt>
                <c:pt idx="12947">
                  <c:v>242390672.13048482</c:v>
                </c:pt>
                <c:pt idx="12948">
                  <c:v>242401267.68822864</c:v>
                </c:pt>
                <c:pt idx="12949">
                  <c:v>242413134.03031203</c:v>
                </c:pt>
                <c:pt idx="12950">
                  <c:v>242422880.8432703</c:v>
                </c:pt>
                <c:pt idx="12951">
                  <c:v>242431779.68237942</c:v>
                </c:pt>
                <c:pt idx="12952">
                  <c:v>242439406.9359836</c:v>
                </c:pt>
                <c:pt idx="12953">
                  <c:v>242445339.03837442</c:v>
                </c:pt>
                <c:pt idx="12954">
                  <c:v>242451270.96055821</c:v>
                </c:pt>
                <c:pt idx="12955">
                  <c:v>242459321.13816369</c:v>
                </c:pt>
                <c:pt idx="12956">
                  <c:v>242469489.30922598</c:v>
                </c:pt>
                <c:pt idx="12957">
                  <c:v>242480927.86884427</c:v>
                </c:pt>
                <c:pt idx="12958">
                  <c:v>242493636.59378245</c:v>
                </c:pt>
                <c:pt idx="12959">
                  <c:v>242505497.32427356</c:v>
                </c:pt>
                <c:pt idx="12960">
                  <c:v>242514815.96435571</c:v>
                </c:pt>
                <c:pt idx="12961">
                  <c:v>242522016.42716828</c:v>
                </c:pt>
                <c:pt idx="12962">
                  <c:v>242528793.09085235</c:v>
                </c:pt>
                <c:pt idx="12963">
                  <c:v>242537263.58981669</c:v>
                </c:pt>
                <c:pt idx="12964">
                  <c:v>242547427.7036863</c:v>
                </c:pt>
                <c:pt idx="12965">
                  <c:v>242558861.69958815</c:v>
                </c:pt>
                <c:pt idx="12966">
                  <c:v>242570718.46988243</c:v>
                </c:pt>
                <c:pt idx="12967">
                  <c:v>242580880.84303433</c:v>
                </c:pt>
                <c:pt idx="12968">
                  <c:v>242588925.68016928</c:v>
                </c:pt>
                <c:pt idx="12969">
                  <c:v>242596970.18599567</c:v>
                </c:pt>
                <c:pt idx="12970">
                  <c:v>242608824.64340258</c:v>
                </c:pt>
                <c:pt idx="12971">
                  <c:v>242623218.37462544</c:v>
                </c:pt>
                <c:pt idx="12972">
                  <c:v>242636341.14650038</c:v>
                </c:pt>
                <c:pt idx="12973">
                  <c:v>242647346.66261387</c:v>
                </c:pt>
                <c:pt idx="12974">
                  <c:v>242658774.81164268</c:v>
                </c:pt>
                <c:pt idx="12975">
                  <c:v>242670202.29222134</c:v>
                </c:pt>
                <c:pt idx="12976">
                  <c:v>242679513.07852823</c:v>
                </c:pt>
                <c:pt idx="12977">
                  <c:v>242688823.42115223</c:v>
                </c:pt>
                <c:pt idx="12978">
                  <c:v>242697286.98402187</c:v>
                </c:pt>
                <c:pt idx="12979">
                  <c:v>242704903.87716198</c:v>
                </c:pt>
                <c:pt idx="12980">
                  <c:v>242711251.06130034</c:v>
                </c:pt>
                <c:pt idx="12981">
                  <c:v>242716751.78744721</c:v>
                </c:pt>
                <c:pt idx="12982">
                  <c:v>242721406.12708527</c:v>
                </c:pt>
                <c:pt idx="12983">
                  <c:v>242726483.46207097</c:v>
                </c:pt>
                <c:pt idx="12984">
                  <c:v>242733676.12747031</c:v>
                </c:pt>
                <c:pt idx="12985">
                  <c:v>242743406.95926881</c:v>
                </c:pt>
                <c:pt idx="12986">
                  <c:v>242754406.44653448</c:v>
                </c:pt>
                <c:pt idx="12987">
                  <c:v>242764136.24611828</c:v>
                </c:pt>
                <c:pt idx="12988">
                  <c:v>242771750.53397608</c:v>
                </c:pt>
                <c:pt idx="12989">
                  <c:v>242778941.53344131</c:v>
                </c:pt>
                <c:pt idx="12990">
                  <c:v>242786555.24447757</c:v>
                </c:pt>
                <c:pt idx="12991">
                  <c:v>242795014.57553372</c:v>
                </c:pt>
                <c:pt idx="12992">
                  <c:v>242804319.4167999</c:v>
                </c:pt>
                <c:pt idx="12993">
                  <c:v>242814046.73175329</c:v>
                </c:pt>
                <c:pt idx="12994">
                  <c:v>242824196.45730531</c:v>
                </c:pt>
                <c:pt idx="12995">
                  <c:v>242835191.39855653</c:v>
                </c:pt>
                <c:pt idx="12996">
                  <c:v>242846185.72133788</c:v>
                </c:pt>
                <c:pt idx="12997">
                  <c:v>242855910.95293891</c:v>
                </c:pt>
                <c:pt idx="12998">
                  <c:v>242863521.66624567</c:v>
                </c:pt>
                <c:pt idx="12999">
                  <c:v>242869863.70097768</c:v>
                </c:pt>
                <c:pt idx="13000">
                  <c:v>242877896.64959198</c:v>
                </c:pt>
                <c:pt idx="13001">
                  <c:v>242887620.30363011</c:v>
                </c:pt>
                <c:pt idx="13002">
                  <c:v>242897343.47400889</c:v>
                </c:pt>
                <c:pt idx="13003">
                  <c:v>242905375.29347557</c:v>
                </c:pt>
                <c:pt idx="13004">
                  <c:v>242910447.85153806</c:v>
                </c:pt>
                <c:pt idx="13005">
                  <c:v>242915520.27798063</c:v>
                </c:pt>
                <c:pt idx="13006">
                  <c:v>242920169.88660336</c:v>
                </c:pt>
                <c:pt idx="13007">
                  <c:v>242926510.08378509</c:v>
                </c:pt>
                <c:pt idx="13008">
                  <c:v>242935808.66772398</c:v>
                </c:pt>
                <c:pt idx="13009">
                  <c:v>242945952.07309723</c:v>
                </c:pt>
                <c:pt idx="13010">
                  <c:v>242956517.56077272</c:v>
                </c:pt>
                <c:pt idx="13011">
                  <c:v>242968772.81121638</c:v>
                </c:pt>
                <c:pt idx="13012">
                  <c:v>242981027.29353133</c:v>
                </c:pt>
                <c:pt idx="13013">
                  <c:v>242990323.28503951</c:v>
                </c:pt>
                <c:pt idx="13014">
                  <c:v>242997928.76755399</c:v>
                </c:pt>
                <c:pt idx="13015">
                  <c:v>243005111.4516401</c:v>
                </c:pt>
                <c:pt idx="13016">
                  <c:v>243012293.87188858</c:v>
                </c:pt>
                <c:pt idx="13017">
                  <c:v>243017786.13289571</c:v>
                </c:pt>
                <c:pt idx="13018">
                  <c:v>243023278.23964173</c:v>
                </c:pt>
                <c:pt idx="13019">
                  <c:v>243031304.88742173</c:v>
                </c:pt>
                <c:pt idx="13020">
                  <c:v>243039753.63442293</c:v>
                </c:pt>
                <c:pt idx="13021">
                  <c:v>243046089.95513207</c:v>
                </c:pt>
                <c:pt idx="13022">
                  <c:v>243052426.07053798</c:v>
                </c:pt>
                <c:pt idx="13023">
                  <c:v>243060451.5220204</c:v>
                </c:pt>
                <c:pt idx="13024">
                  <c:v>243069321.37470791</c:v>
                </c:pt>
                <c:pt idx="13025">
                  <c:v>243079457.85662743</c:v>
                </c:pt>
                <c:pt idx="13026">
                  <c:v>243089593.81319198</c:v>
                </c:pt>
                <c:pt idx="13027">
                  <c:v>243098462.34428409</c:v>
                </c:pt>
                <c:pt idx="13028">
                  <c:v>243104796.76314619</c:v>
                </c:pt>
                <c:pt idx="13029">
                  <c:v>243112397.79498369</c:v>
                </c:pt>
                <c:pt idx="13030">
                  <c:v>243122109.79469341</c:v>
                </c:pt>
                <c:pt idx="13031">
                  <c:v>243132243.54112843</c:v>
                </c:pt>
                <c:pt idx="13032">
                  <c:v>243142376.76255968</c:v>
                </c:pt>
                <c:pt idx="13033">
                  <c:v>243151665.0877274</c:v>
                </c:pt>
                <c:pt idx="13034">
                  <c:v>243159264.29845172</c:v>
                </c:pt>
                <c:pt idx="13035">
                  <c:v>243164330.27492502</c:v>
                </c:pt>
                <c:pt idx="13036">
                  <c:v>243168129.67118061</c:v>
                </c:pt>
                <c:pt idx="13037">
                  <c:v>243171928.9936417</c:v>
                </c:pt>
                <c:pt idx="13038">
                  <c:v>243176994.64213601</c:v>
                </c:pt>
                <c:pt idx="13039">
                  <c:v>243182904.39958745</c:v>
                </c:pt>
                <c:pt idx="13040">
                  <c:v>243190502.39683586</c:v>
                </c:pt>
                <c:pt idx="13041">
                  <c:v>243199788.43716985</c:v>
                </c:pt>
                <c:pt idx="13042">
                  <c:v>243208229.90952903</c:v>
                </c:pt>
                <c:pt idx="13043">
                  <c:v>243213294.61810833</c:v>
                </c:pt>
                <c:pt idx="13044">
                  <c:v>243219203.27906826</c:v>
                </c:pt>
                <c:pt idx="13045">
                  <c:v>243227643.91374251</c:v>
                </c:pt>
                <c:pt idx="13046">
                  <c:v>243237772.19468072</c:v>
                </c:pt>
                <c:pt idx="13047">
                  <c:v>243247055.99161911</c:v>
                </c:pt>
                <c:pt idx="13048">
                  <c:v>243255917.38685682</c:v>
                </c:pt>
                <c:pt idx="13049">
                  <c:v>243263934.49387378</c:v>
                </c:pt>
                <c:pt idx="13050">
                  <c:v>243272373.19901147</c:v>
                </c:pt>
                <c:pt idx="13051">
                  <c:v>243280389.63179159</c:v>
                </c:pt>
                <c:pt idx="13052">
                  <c:v>243287140.05729321</c:v>
                </c:pt>
                <c:pt idx="13053">
                  <c:v>243293046.48857266</c:v>
                </c:pt>
                <c:pt idx="13054">
                  <c:v>243302327.66323805</c:v>
                </c:pt>
                <c:pt idx="13055">
                  <c:v>243314983.10110259</c:v>
                </c:pt>
                <c:pt idx="13056">
                  <c:v>243326794.10470426</c:v>
                </c:pt>
                <c:pt idx="13057">
                  <c:v>243337760.8269116</c:v>
                </c:pt>
                <c:pt idx="13058">
                  <c:v>243345774.5814169</c:v>
                </c:pt>
                <c:pt idx="13059">
                  <c:v>243351679.24317443</c:v>
                </c:pt>
                <c:pt idx="13060">
                  <c:v>243356740.24002886</c:v>
                </c:pt>
                <c:pt idx="13061">
                  <c:v>243362644.57094258</c:v>
                </c:pt>
                <c:pt idx="13062">
                  <c:v>243368548.72372818</c:v>
                </c:pt>
                <c:pt idx="13063">
                  <c:v>243374452.69839939</c:v>
                </c:pt>
                <c:pt idx="13064">
                  <c:v>243383308.32647046</c:v>
                </c:pt>
                <c:pt idx="13065">
                  <c:v>243395536.86842936</c:v>
                </c:pt>
                <c:pt idx="13066">
                  <c:v>243406921.37588519</c:v>
                </c:pt>
                <c:pt idx="13067">
                  <c:v>243414932.29901057</c:v>
                </c:pt>
                <c:pt idx="13068">
                  <c:v>243420834.87467182</c:v>
                </c:pt>
                <c:pt idx="13069">
                  <c:v>243426737.27233562</c:v>
                </c:pt>
                <c:pt idx="13070">
                  <c:v>243433061.07232562</c:v>
                </c:pt>
                <c:pt idx="13071">
                  <c:v>243441070.92569497</c:v>
                </c:pt>
                <c:pt idx="13072">
                  <c:v>243449923.54020101</c:v>
                </c:pt>
                <c:pt idx="13073">
                  <c:v>243458775.75436068</c:v>
                </c:pt>
                <c:pt idx="13074">
                  <c:v>243468049.07318002</c:v>
                </c:pt>
                <c:pt idx="13075">
                  <c:v>243477743.43680599</c:v>
                </c:pt>
                <c:pt idx="13076">
                  <c:v>243484908.52745569</c:v>
                </c:pt>
                <c:pt idx="13077">
                  <c:v>243489123.16415864</c:v>
                </c:pt>
                <c:pt idx="13078">
                  <c:v>243494180.60843092</c:v>
                </c:pt>
                <c:pt idx="13079">
                  <c:v>243500502.23004228</c:v>
                </c:pt>
                <c:pt idx="13080">
                  <c:v>243507666.48776799</c:v>
                </c:pt>
                <c:pt idx="13081">
                  <c:v>243516516.09124228</c:v>
                </c:pt>
                <c:pt idx="13082">
                  <c:v>243527472.18895918</c:v>
                </c:pt>
                <c:pt idx="13083">
                  <c:v>243538006.32013598</c:v>
                </c:pt>
                <c:pt idx="13084">
                  <c:v>243547275.8867501</c:v>
                </c:pt>
                <c:pt idx="13085">
                  <c:v>243556123.70005161</c:v>
                </c:pt>
                <c:pt idx="13086">
                  <c:v>243564128.51995862</c:v>
                </c:pt>
                <c:pt idx="13087">
                  <c:v>243570026.59890601</c:v>
                </c:pt>
                <c:pt idx="13088">
                  <c:v>243577609.58221474</c:v>
                </c:pt>
                <c:pt idx="13089">
                  <c:v>243586034.77481163</c:v>
                </c:pt>
                <c:pt idx="13090">
                  <c:v>243594880.83689538</c:v>
                </c:pt>
                <c:pt idx="13091">
                  <c:v>243603726.49936458</c:v>
                </c:pt>
                <c:pt idx="13092">
                  <c:v>243612992.95529372</c:v>
                </c:pt>
                <c:pt idx="13093">
                  <c:v>243622258.97274381</c:v>
                </c:pt>
                <c:pt idx="13094">
                  <c:v>243629839.93364292</c:v>
                </c:pt>
                <c:pt idx="13095">
                  <c:v>243636578.31918681</c:v>
                </c:pt>
                <c:pt idx="13096">
                  <c:v>243645000.97507498</c:v>
                </c:pt>
                <c:pt idx="13097">
                  <c:v>243653844.37390509</c:v>
                </c:pt>
                <c:pt idx="13098">
                  <c:v>243663108.45867324</c:v>
                </c:pt>
                <c:pt idx="13099">
                  <c:v>243674477.41835168</c:v>
                </c:pt>
                <c:pt idx="13100">
                  <c:v>243686687.78813481</c:v>
                </c:pt>
                <c:pt idx="13101">
                  <c:v>243696792.34609613</c:v>
                </c:pt>
                <c:pt idx="13102">
                  <c:v>243704791.41812328</c:v>
                </c:pt>
                <c:pt idx="13103">
                  <c:v>243712790.16348183</c:v>
                </c:pt>
                <c:pt idx="13104">
                  <c:v>243722472.41821238</c:v>
                </c:pt>
                <c:pt idx="13105">
                  <c:v>243733416.99944472</c:v>
                </c:pt>
                <c:pt idx="13106">
                  <c:v>243745623.69557995</c:v>
                </c:pt>
                <c:pt idx="13107">
                  <c:v>243755725.21370843</c:v>
                </c:pt>
                <c:pt idx="13108">
                  <c:v>243763721.87947643</c:v>
                </c:pt>
                <c:pt idx="13109">
                  <c:v>243771718.21881855</c:v>
                </c:pt>
                <c:pt idx="13110">
                  <c:v>243780135.06551331</c:v>
                </c:pt>
                <c:pt idx="13111">
                  <c:v>243786026.64303598</c:v>
                </c:pt>
                <c:pt idx="13112">
                  <c:v>243790234.80421776</c:v>
                </c:pt>
                <c:pt idx="13113">
                  <c:v>243795705.27861759</c:v>
                </c:pt>
                <c:pt idx="13114">
                  <c:v>243803279.52945766</c:v>
                </c:pt>
                <c:pt idx="13115">
                  <c:v>243810853.48747435</c:v>
                </c:pt>
                <c:pt idx="13116">
                  <c:v>243818006.40119728</c:v>
                </c:pt>
                <c:pt idx="13117">
                  <c:v>243825579.78991494</c:v>
                </c:pt>
                <c:pt idx="13118">
                  <c:v>243831890.72355682</c:v>
                </c:pt>
                <c:pt idx="13119">
                  <c:v>243837360.03495142</c:v>
                </c:pt>
                <c:pt idx="13120">
                  <c:v>243842829.19367313</c:v>
                </c:pt>
                <c:pt idx="13121">
                  <c:v>243850822.30488971</c:v>
                </c:pt>
                <c:pt idx="13122">
                  <c:v>243860918.40036124</c:v>
                </c:pt>
                <c:pt idx="13123">
                  <c:v>243871013.97563598</c:v>
                </c:pt>
                <c:pt idx="13124">
                  <c:v>243880267.79604927</c:v>
                </c:pt>
                <c:pt idx="13125">
                  <c:v>243889100.58060211</c:v>
                </c:pt>
                <c:pt idx="13126">
                  <c:v>243898353.54692045</c:v>
                </c:pt>
                <c:pt idx="13127">
                  <c:v>243908026.6354737</c:v>
                </c:pt>
                <c:pt idx="13128">
                  <c:v>243917699.24656028</c:v>
                </c:pt>
                <c:pt idx="13129">
                  <c:v>243928212.41278145</c:v>
                </c:pt>
                <c:pt idx="13130">
                  <c:v>243938304.52176857</c:v>
                </c:pt>
                <c:pt idx="13131">
                  <c:v>243948816.58267671</c:v>
                </c:pt>
                <c:pt idx="13132">
                  <c:v>243958066.72987771</c:v>
                </c:pt>
                <c:pt idx="13133">
                  <c:v>243964793.83544481</c:v>
                </c:pt>
                <c:pt idx="13134">
                  <c:v>243970679.86340857</c:v>
                </c:pt>
                <c:pt idx="13135">
                  <c:v>243978247.35391071</c:v>
                </c:pt>
                <c:pt idx="13136">
                  <c:v>243987496.11218613</c:v>
                </c:pt>
                <c:pt idx="13137">
                  <c:v>243996324.06524929</c:v>
                </c:pt>
                <c:pt idx="13138">
                  <c:v>244005571.9705835</c:v>
                </c:pt>
                <c:pt idx="13139">
                  <c:v>244014399.10956788</c:v>
                </c:pt>
                <c:pt idx="13140">
                  <c:v>244023225.85104612</c:v>
                </c:pt>
                <c:pt idx="13141">
                  <c:v>244032472.48724571</c:v>
                </c:pt>
                <c:pt idx="13142">
                  <c:v>244041718.68727913</c:v>
                </c:pt>
                <c:pt idx="13143">
                  <c:v>244050544.19866198</c:v>
                </c:pt>
                <c:pt idx="13144">
                  <c:v>244058528.84278387</c:v>
                </c:pt>
                <c:pt idx="13145">
                  <c:v>244066933.37999341</c:v>
                </c:pt>
                <c:pt idx="13146">
                  <c:v>244074497.1554147</c:v>
                </c:pt>
                <c:pt idx="13147">
                  <c:v>244080379.89009717</c:v>
                </c:pt>
                <c:pt idx="13148">
                  <c:v>244086682.62422869</c:v>
                </c:pt>
                <c:pt idx="13149">
                  <c:v>244092144.82990777</c:v>
                </c:pt>
                <c:pt idx="13150">
                  <c:v>244097186.73084533</c:v>
                </c:pt>
                <c:pt idx="13151">
                  <c:v>244104329.20188522</c:v>
                </c:pt>
                <c:pt idx="13152">
                  <c:v>244114832.36308828</c:v>
                </c:pt>
                <c:pt idx="13153">
                  <c:v>244126595.23566538</c:v>
                </c:pt>
                <c:pt idx="13154">
                  <c:v>244136677.13620761</c:v>
                </c:pt>
                <c:pt idx="13155">
                  <c:v>244145078.32399574</c:v>
                </c:pt>
                <c:pt idx="13156">
                  <c:v>244151378.97861341</c:v>
                </c:pt>
                <c:pt idx="13157">
                  <c:v>244155999.3299911</c:v>
                </c:pt>
                <c:pt idx="13158">
                  <c:v>244159359.51715562</c:v>
                </c:pt>
                <c:pt idx="13159">
                  <c:v>244164399.6899361</c:v>
                </c:pt>
                <c:pt idx="13160">
                  <c:v>244171959.7061975</c:v>
                </c:pt>
                <c:pt idx="13161">
                  <c:v>244182039.2744925</c:v>
                </c:pt>
                <c:pt idx="13162">
                  <c:v>244191278.42362797</c:v>
                </c:pt>
                <c:pt idx="13163">
                  <c:v>244199257.33848482</c:v>
                </c:pt>
                <c:pt idx="13164">
                  <c:v>244208075.76142088</c:v>
                </c:pt>
                <c:pt idx="13165">
                  <c:v>244216473.89079171</c:v>
                </c:pt>
                <c:pt idx="13166">
                  <c:v>244224871.66052935</c:v>
                </c:pt>
                <c:pt idx="13167">
                  <c:v>244235368.36702541</c:v>
                </c:pt>
                <c:pt idx="13168">
                  <c:v>244246704.17903742</c:v>
                </c:pt>
                <c:pt idx="13169">
                  <c:v>244256779.90634936</c:v>
                </c:pt>
                <c:pt idx="13170">
                  <c:v>244264756.15671241</c:v>
                </c:pt>
                <c:pt idx="13171">
                  <c:v>244271472.74753192</c:v>
                </c:pt>
                <c:pt idx="13172">
                  <c:v>244278189.10834539</c:v>
                </c:pt>
                <c:pt idx="13173">
                  <c:v>244285744.73935604</c:v>
                </c:pt>
                <c:pt idx="13174">
                  <c:v>244292880.34584418</c:v>
                </c:pt>
                <c:pt idx="13175">
                  <c:v>244300015.69274688</c:v>
                </c:pt>
                <c:pt idx="13176">
                  <c:v>244306731.07625264</c:v>
                </c:pt>
                <c:pt idx="13177">
                  <c:v>244313446.22985461</c:v>
                </c:pt>
                <c:pt idx="13178">
                  <c:v>244321000.50287431</c:v>
                </c:pt>
                <c:pt idx="13179">
                  <c:v>244329393.79836127</c:v>
                </c:pt>
                <c:pt idx="13180">
                  <c:v>244338626.00861296</c:v>
                </c:pt>
                <c:pt idx="13181">
                  <c:v>244348277.40022534</c:v>
                </c:pt>
                <c:pt idx="13182">
                  <c:v>244357508.7218065</c:v>
                </c:pt>
                <c:pt idx="13183">
                  <c:v>244367159.18446517</c:v>
                </c:pt>
                <c:pt idx="13184">
                  <c:v>244378487.38272899</c:v>
                </c:pt>
                <c:pt idx="13185">
                  <c:v>244389395.39988711</c:v>
                </c:pt>
                <c:pt idx="13186">
                  <c:v>244398624.78687271</c:v>
                </c:pt>
                <c:pt idx="13187">
                  <c:v>244405756.28854084</c:v>
                </c:pt>
                <c:pt idx="13188">
                  <c:v>244412048.5747458</c:v>
                </c:pt>
                <c:pt idx="13189">
                  <c:v>244417921.19313836</c:v>
                </c:pt>
                <c:pt idx="13190">
                  <c:v>244425051.99345091</c:v>
                </c:pt>
                <c:pt idx="13191">
                  <c:v>244433021.40476805</c:v>
                </c:pt>
                <c:pt idx="13192">
                  <c:v>244440990.49240011</c:v>
                </c:pt>
                <c:pt idx="13193">
                  <c:v>244448120.45435819</c:v>
                </c:pt>
                <c:pt idx="13194">
                  <c:v>244458185.84194958</c:v>
                </c:pt>
                <c:pt idx="13195">
                  <c:v>244467831.35391271</c:v>
                </c:pt>
                <c:pt idx="13196">
                  <c:v>244475799.02793071</c:v>
                </c:pt>
                <c:pt idx="13197">
                  <c:v>244484185.70371389</c:v>
                </c:pt>
                <c:pt idx="13198">
                  <c:v>244491314.09631771</c:v>
                </c:pt>
                <c:pt idx="13199">
                  <c:v>244498022.93517086</c:v>
                </c:pt>
                <c:pt idx="13200">
                  <c:v>244504731.54467294</c:v>
                </c:pt>
                <c:pt idx="13201">
                  <c:v>244511859.19098958</c:v>
                </c:pt>
                <c:pt idx="13202">
                  <c:v>244518567.32751641</c:v>
                </c:pt>
                <c:pt idx="13203">
                  <c:v>244523598.27943775</c:v>
                </c:pt>
                <c:pt idx="13204">
                  <c:v>244528629.10239023</c:v>
                </c:pt>
                <c:pt idx="13205">
                  <c:v>244537013.52073693</c:v>
                </c:pt>
                <c:pt idx="13206">
                  <c:v>244547912.72910628</c:v>
                </c:pt>
                <c:pt idx="13207">
                  <c:v>244559649.66124418</c:v>
                </c:pt>
                <c:pt idx="13208">
                  <c:v>244570547.61264804</c:v>
                </c:pt>
                <c:pt idx="13209">
                  <c:v>244578930.24044585</c:v>
                </c:pt>
                <c:pt idx="13210">
                  <c:v>244586055.19259742</c:v>
                </c:pt>
                <c:pt idx="13211">
                  <c:v>244593179.88612002</c:v>
                </c:pt>
                <c:pt idx="13212">
                  <c:v>244599466.16564408</c:v>
                </c:pt>
                <c:pt idx="13213">
                  <c:v>244605333.17823008</c:v>
                </c:pt>
                <c:pt idx="13214">
                  <c:v>244610780.96146929</c:v>
                </c:pt>
                <c:pt idx="13215">
                  <c:v>244617066.67733482</c:v>
                </c:pt>
                <c:pt idx="13216">
                  <c:v>244624609.27068952</c:v>
                </c:pt>
                <c:pt idx="13217">
                  <c:v>244630894.54376733</c:v>
                </c:pt>
                <c:pt idx="13218">
                  <c:v>244634665.61101738</c:v>
                </c:pt>
                <c:pt idx="13219">
                  <c:v>244637598.61323822</c:v>
                </c:pt>
                <c:pt idx="13220">
                  <c:v>244641369.55170202</c:v>
                </c:pt>
                <c:pt idx="13221">
                  <c:v>244648492.23783195</c:v>
                </c:pt>
                <c:pt idx="13222">
                  <c:v>244656452.58121738</c:v>
                </c:pt>
                <c:pt idx="13223">
                  <c:v>244663574.72011828</c:v>
                </c:pt>
                <c:pt idx="13224">
                  <c:v>244671534.45195344</c:v>
                </c:pt>
                <c:pt idx="13225">
                  <c:v>244681169.48503208</c:v>
                </c:pt>
                <c:pt idx="13226">
                  <c:v>244693736.20888612</c:v>
                </c:pt>
                <c:pt idx="13227">
                  <c:v>244707558.67612928</c:v>
                </c:pt>
                <c:pt idx="13228">
                  <c:v>244718029.59439331</c:v>
                </c:pt>
                <c:pt idx="13229">
                  <c:v>244724730.68903348</c:v>
                </c:pt>
                <c:pt idx="13230">
                  <c:v>244731012.75755349</c:v>
                </c:pt>
                <c:pt idx="13231">
                  <c:v>244737294.62508523</c:v>
                </c:pt>
                <c:pt idx="13232">
                  <c:v>244746088.9019995</c:v>
                </c:pt>
                <c:pt idx="13233">
                  <c:v>244757813.9918839</c:v>
                </c:pt>
                <c:pt idx="13234">
                  <c:v>244768700.94847316</c:v>
                </c:pt>
                <c:pt idx="13235">
                  <c:v>244777075.11974552</c:v>
                </c:pt>
                <c:pt idx="13236">
                  <c:v>244787123.65389591</c:v>
                </c:pt>
                <c:pt idx="13237">
                  <c:v>244797590.33022061</c:v>
                </c:pt>
                <c:pt idx="13238">
                  <c:v>244808056.4487108</c:v>
                </c:pt>
                <c:pt idx="13239">
                  <c:v>244819359.23020568</c:v>
                </c:pt>
                <c:pt idx="13240">
                  <c:v>244829405.6010052</c:v>
                </c:pt>
                <c:pt idx="13241">
                  <c:v>244838614.32279444</c:v>
                </c:pt>
                <c:pt idx="13242">
                  <c:v>244847404.06354785</c:v>
                </c:pt>
                <c:pt idx="13243">
                  <c:v>244855356.34718215</c:v>
                </c:pt>
                <c:pt idx="13244">
                  <c:v>244862052.75735518</c:v>
                </c:pt>
                <c:pt idx="13245">
                  <c:v>244866656.40691394</c:v>
                </c:pt>
                <c:pt idx="13246">
                  <c:v>244870004.44790936</c:v>
                </c:pt>
                <c:pt idx="13247">
                  <c:v>244873352.43183491</c:v>
                </c:pt>
                <c:pt idx="13248">
                  <c:v>244878792.78399938</c:v>
                </c:pt>
                <c:pt idx="13249">
                  <c:v>244884651.45627576</c:v>
                </c:pt>
                <c:pt idx="13250">
                  <c:v>244890091.49549147</c:v>
                </c:pt>
                <c:pt idx="13251">
                  <c:v>244898042.05102548</c:v>
                </c:pt>
                <c:pt idx="13252">
                  <c:v>244909339.65533209</c:v>
                </c:pt>
                <c:pt idx="13253">
                  <c:v>244920218.21575454</c:v>
                </c:pt>
                <c:pt idx="13254">
                  <c:v>244928167.55201074</c:v>
                </c:pt>
                <c:pt idx="13255">
                  <c:v>244934861.48040894</c:v>
                </c:pt>
                <c:pt idx="13256">
                  <c:v>244941136.83112508</c:v>
                </c:pt>
                <c:pt idx="13257">
                  <c:v>244947411.98138306</c:v>
                </c:pt>
                <c:pt idx="13258">
                  <c:v>244952850.28280336</c:v>
                </c:pt>
                <c:pt idx="13259">
                  <c:v>244958706.74674198</c:v>
                </c:pt>
                <c:pt idx="13260">
                  <c:v>244966654.52570289</c:v>
                </c:pt>
                <c:pt idx="13261">
                  <c:v>244978784.72634655</c:v>
                </c:pt>
                <c:pt idx="13262">
                  <c:v>244993005.38717154</c:v>
                </c:pt>
                <c:pt idx="13263">
                  <c:v>245005970.3867768</c:v>
                </c:pt>
                <c:pt idx="13264">
                  <c:v>245017679.97369033</c:v>
                </c:pt>
                <c:pt idx="13265">
                  <c:v>245028970.70019239</c:v>
                </c:pt>
                <c:pt idx="13266">
                  <c:v>245038170.07173198</c:v>
                </c:pt>
                <c:pt idx="13267">
                  <c:v>245044860.25324604</c:v>
                </c:pt>
                <c:pt idx="13268">
                  <c:v>245050713.97521937</c:v>
                </c:pt>
                <c:pt idx="13269">
                  <c:v>245056985.62668067</c:v>
                </c:pt>
                <c:pt idx="13270">
                  <c:v>245064929.4311823</c:v>
                </c:pt>
                <c:pt idx="13271">
                  <c:v>245074545.18593341</c:v>
                </c:pt>
                <c:pt idx="13272">
                  <c:v>245084160.47017258</c:v>
                </c:pt>
                <c:pt idx="13273">
                  <c:v>245092521.20448929</c:v>
                </c:pt>
                <c:pt idx="13274">
                  <c:v>245100463.57262796</c:v>
                </c:pt>
                <c:pt idx="13275">
                  <c:v>245107987.62530482</c:v>
                </c:pt>
                <c:pt idx="13276">
                  <c:v>245115929.36840311</c:v>
                </c:pt>
                <c:pt idx="13277">
                  <c:v>245124706.71109128</c:v>
                </c:pt>
                <c:pt idx="13278">
                  <c:v>245134737.47988746</c:v>
                </c:pt>
                <c:pt idx="13279">
                  <c:v>245145603.56838879</c:v>
                </c:pt>
                <c:pt idx="13280">
                  <c:v>245155633.27074108</c:v>
                </c:pt>
                <c:pt idx="13281">
                  <c:v>245163155.21163708</c:v>
                </c:pt>
                <c:pt idx="13282">
                  <c:v>245171930.44553193</c:v>
                </c:pt>
                <c:pt idx="13283">
                  <c:v>245181958.80456275</c:v>
                </c:pt>
                <c:pt idx="13284">
                  <c:v>245190733.19902024</c:v>
                </c:pt>
                <c:pt idx="13285">
                  <c:v>245196164.77073622</c:v>
                </c:pt>
                <c:pt idx="13286">
                  <c:v>245201596.19236669</c:v>
                </c:pt>
                <c:pt idx="13287">
                  <c:v>245211205.26300302</c:v>
                </c:pt>
                <c:pt idx="13288">
                  <c:v>245220813.86393401</c:v>
                </c:pt>
                <c:pt idx="13289">
                  <c:v>245228333.31097287</c:v>
                </c:pt>
                <c:pt idx="13290">
                  <c:v>245236687.9147945</c:v>
                </c:pt>
                <c:pt idx="13291">
                  <c:v>245246712.9707163</c:v>
                </c:pt>
                <c:pt idx="13292">
                  <c:v>245255484.47529438</c:v>
                </c:pt>
                <c:pt idx="13293">
                  <c:v>245261331.92759287</c:v>
                </c:pt>
                <c:pt idx="13294">
                  <c:v>245267179.2059702</c:v>
                </c:pt>
                <c:pt idx="13295">
                  <c:v>245274279.2387718</c:v>
                </c:pt>
                <c:pt idx="13296">
                  <c:v>245282214.26612568</c:v>
                </c:pt>
                <c:pt idx="13297">
                  <c:v>245290566.5805217</c:v>
                </c:pt>
                <c:pt idx="13298">
                  <c:v>245300588.88944957</c:v>
                </c:pt>
                <c:pt idx="13299">
                  <c:v>245312280.93752772</c:v>
                </c:pt>
                <c:pt idx="13300">
                  <c:v>245322302.13966468</c:v>
                </c:pt>
                <c:pt idx="13301">
                  <c:v>245329817.70610085</c:v>
                </c:pt>
                <c:pt idx="13302">
                  <c:v>245336497.96844593</c:v>
                </c:pt>
                <c:pt idx="13303">
                  <c:v>245345682.95861039</c:v>
                </c:pt>
                <c:pt idx="13304">
                  <c:v>245357372.32560804</c:v>
                </c:pt>
                <c:pt idx="13305">
                  <c:v>245370313.31428054</c:v>
                </c:pt>
                <c:pt idx="13306">
                  <c:v>245383670.8609719</c:v>
                </c:pt>
                <c:pt idx="13307">
                  <c:v>245397444.88077146</c:v>
                </c:pt>
                <c:pt idx="13308">
                  <c:v>245409548.52603796</c:v>
                </c:pt>
                <c:pt idx="13309">
                  <c:v>245417895.43359834</c:v>
                </c:pt>
                <c:pt idx="13310">
                  <c:v>245426241.98691419</c:v>
                </c:pt>
                <c:pt idx="13311">
                  <c:v>245435005.48667967</c:v>
                </c:pt>
                <c:pt idx="13312">
                  <c:v>245442516.74712184</c:v>
                </c:pt>
                <c:pt idx="13313">
                  <c:v>245450027.72071475</c:v>
                </c:pt>
                <c:pt idx="13314">
                  <c:v>245458372.91053262</c:v>
                </c:pt>
                <c:pt idx="13315">
                  <c:v>245466300.51290599</c:v>
                </c:pt>
                <c:pt idx="13316">
                  <c:v>245472976.14076623</c:v>
                </c:pt>
                <c:pt idx="13317">
                  <c:v>245479651.54206634</c:v>
                </c:pt>
                <c:pt idx="13318">
                  <c:v>245488412.66248137</c:v>
                </c:pt>
                <c:pt idx="13319">
                  <c:v>245499259.22332108</c:v>
                </c:pt>
                <c:pt idx="13320">
                  <c:v>245509688.04474038</c:v>
                </c:pt>
                <c:pt idx="13321">
                  <c:v>245519282.07214805</c:v>
                </c:pt>
                <c:pt idx="13322">
                  <c:v>245528875.63166198</c:v>
                </c:pt>
                <c:pt idx="13323">
                  <c:v>245540137.03935516</c:v>
                </c:pt>
                <c:pt idx="13324">
                  <c:v>245552648.95853424</c:v>
                </c:pt>
                <c:pt idx="13325">
                  <c:v>245565994.12861648</c:v>
                </c:pt>
                <c:pt idx="13326">
                  <c:v>245577670.40989831</c:v>
                </c:pt>
                <c:pt idx="13327">
                  <c:v>245587678.09947619</c:v>
                </c:pt>
                <c:pt idx="13328">
                  <c:v>245598102.23483607</c:v>
                </c:pt>
                <c:pt idx="13329">
                  <c:v>245608108.88521546</c:v>
                </c:pt>
                <c:pt idx="13330">
                  <c:v>245616864.28683946</c:v>
                </c:pt>
                <c:pt idx="13331">
                  <c:v>245626453.08923471</c:v>
                </c:pt>
                <c:pt idx="13332">
                  <c:v>245637292.042326</c:v>
                </c:pt>
                <c:pt idx="13333">
                  <c:v>245647296.69988459</c:v>
                </c:pt>
                <c:pt idx="13334">
                  <c:v>245655216.69304788</c:v>
                </c:pt>
                <c:pt idx="13335">
                  <c:v>245662302.73252639</c:v>
                </c:pt>
                <c:pt idx="13336">
                  <c:v>245670638.92288741</c:v>
                </c:pt>
                <c:pt idx="13337">
                  <c:v>245679391.54271638</c:v>
                </c:pt>
                <c:pt idx="13338">
                  <c:v>245688977.2987338</c:v>
                </c:pt>
                <c:pt idx="13339">
                  <c:v>245698562.58785099</c:v>
                </c:pt>
                <c:pt idx="13340">
                  <c:v>245706063.79281771</c:v>
                </c:pt>
                <c:pt idx="13341">
                  <c:v>245711897.86568373</c:v>
                </c:pt>
                <c:pt idx="13342">
                  <c:v>245717315.06420574</c:v>
                </c:pt>
                <c:pt idx="13343">
                  <c:v>245723565.49260348</c:v>
                </c:pt>
                <c:pt idx="13344">
                  <c:v>245731899.08835658</c:v>
                </c:pt>
                <c:pt idx="13345">
                  <c:v>245741482.28725961</c:v>
                </c:pt>
                <c:pt idx="13346">
                  <c:v>245749815.12442231</c:v>
                </c:pt>
                <c:pt idx="13347">
                  <c:v>245758147.60881019</c:v>
                </c:pt>
                <c:pt idx="13348">
                  <c:v>245766479.74045998</c:v>
                </c:pt>
                <c:pt idx="13349">
                  <c:v>245773145.19183341</c:v>
                </c:pt>
                <c:pt idx="13350">
                  <c:v>245778977.27663147</c:v>
                </c:pt>
                <c:pt idx="13351">
                  <c:v>245786475.41746858</c:v>
                </c:pt>
                <c:pt idx="13352">
                  <c:v>245796472.49429739</c:v>
                </c:pt>
                <c:pt idx="13353">
                  <c:v>245806885.57612368</c:v>
                </c:pt>
                <c:pt idx="13354">
                  <c:v>245817714.59691766</c:v>
                </c:pt>
                <c:pt idx="13355">
                  <c:v>245827710.08739743</c:v>
                </c:pt>
                <c:pt idx="13356">
                  <c:v>245834789.9194282</c:v>
                </c:pt>
                <c:pt idx="13357">
                  <c:v>245842702.37157369</c:v>
                </c:pt>
                <c:pt idx="13358">
                  <c:v>245851030.92501396</c:v>
                </c:pt>
                <c:pt idx="13359">
                  <c:v>245860608.32590654</c:v>
                </c:pt>
                <c:pt idx="13360">
                  <c:v>245870185.2609013</c:v>
                </c:pt>
                <c:pt idx="13361">
                  <c:v>245878929.0120973</c:v>
                </c:pt>
                <c:pt idx="13362">
                  <c:v>245886423.34691808</c:v>
                </c:pt>
                <c:pt idx="13363">
                  <c:v>245893917.39647964</c:v>
                </c:pt>
                <c:pt idx="13364">
                  <c:v>245902660.09380051</c:v>
                </c:pt>
                <c:pt idx="13365">
                  <c:v>245909320.93596488</c:v>
                </c:pt>
                <c:pt idx="13366">
                  <c:v>245913483.84789351</c:v>
                </c:pt>
                <c:pt idx="13367">
                  <c:v>245921393.13808453</c:v>
                </c:pt>
                <c:pt idx="13368">
                  <c:v>245930967.11694196</c:v>
                </c:pt>
                <c:pt idx="13369">
                  <c:v>245939291.93757233</c:v>
                </c:pt>
                <c:pt idx="13370">
                  <c:v>245947200.19118693</c:v>
                </c:pt>
                <c:pt idx="13371">
                  <c:v>245958021.49726939</c:v>
                </c:pt>
                <c:pt idx="13372">
                  <c:v>245970090.71408156</c:v>
                </c:pt>
                <c:pt idx="13373">
                  <c:v>245979662.32560176</c:v>
                </c:pt>
                <c:pt idx="13374">
                  <c:v>245988401.2167908</c:v>
                </c:pt>
                <c:pt idx="13375">
                  <c:v>245997555.82974401</c:v>
                </c:pt>
                <c:pt idx="13376">
                  <c:v>246007542.1949181</c:v>
                </c:pt>
                <c:pt idx="13377">
                  <c:v>246017528.05373266</c:v>
                </c:pt>
                <c:pt idx="13378">
                  <c:v>246026265.26487201</c:v>
                </c:pt>
                <c:pt idx="13379">
                  <c:v>246035002.08842042</c:v>
                </c:pt>
                <c:pt idx="13380">
                  <c:v>246045818.57111308</c:v>
                </c:pt>
                <c:pt idx="13381">
                  <c:v>246056634.45982102</c:v>
                </c:pt>
                <c:pt idx="13382">
                  <c:v>246065369.93635961</c:v>
                </c:pt>
                <c:pt idx="13383">
                  <c:v>246074520.97246</c:v>
                </c:pt>
                <c:pt idx="13384">
                  <c:v>246083255.65579396</c:v>
                </c:pt>
                <c:pt idx="13385">
                  <c:v>246090742.2189503</c:v>
                </c:pt>
                <c:pt idx="13386">
                  <c:v>246097812.6006721</c:v>
                </c:pt>
                <c:pt idx="13387">
                  <c:v>246106130.37191829</c:v>
                </c:pt>
                <c:pt idx="13388">
                  <c:v>246114447.7919592</c:v>
                </c:pt>
                <c:pt idx="13389">
                  <c:v>246122764.86083156</c:v>
                </c:pt>
                <c:pt idx="13390">
                  <c:v>246132329.05594939</c:v>
                </c:pt>
                <c:pt idx="13391">
                  <c:v>246144387.59669152</c:v>
                </c:pt>
                <c:pt idx="13392">
                  <c:v>246154366.52053073</c:v>
                </c:pt>
                <c:pt idx="13393">
                  <c:v>246163513.4233754</c:v>
                </c:pt>
                <c:pt idx="13394">
                  <c:v>246174322.85198089</c:v>
                </c:pt>
                <c:pt idx="13395">
                  <c:v>246185131.68755549</c:v>
                </c:pt>
                <c:pt idx="13396">
                  <c:v>246194277.16221336</c:v>
                </c:pt>
                <c:pt idx="13397">
                  <c:v>246202175.18507901</c:v>
                </c:pt>
                <c:pt idx="13398">
                  <c:v>246210072.89136258</c:v>
                </c:pt>
                <c:pt idx="13399">
                  <c:v>246218801.56686461</c:v>
                </c:pt>
                <c:pt idx="13400">
                  <c:v>246229192.34308058</c:v>
                </c:pt>
                <c:pt idx="13401">
                  <c:v>246238751.37327999</c:v>
                </c:pt>
                <c:pt idx="13402">
                  <c:v>246247063.19653118</c:v>
                </c:pt>
                <c:pt idx="13403">
                  <c:v>246254127.97064421</c:v>
                </c:pt>
                <c:pt idx="13404">
                  <c:v>246261192.49148068</c:v>
                </c:pt>
                <c:pt idx="13405">
                  <c:v>246267841.22092104</c:v>
                </c:pt>
                <c:pt idx="13406">
                  <c:v>246274905.25016642</c:v>
                </c:pt>
                <c:pt idx="13407">
                  <c:v>246280722.49588779</c:v>
                </c:pt>
                <c:pt idx="13408">
                  <c:v>246286955.0686093</c:v>
                </c:pt>
                <c:pt idx="13409">
                  <c:v>246294018.41274753</c:v>
                </c:pt>
                <c:pt idx="13410">
                  <c:v>246302327.90528005</c:v>
                </c:pt>
                <c:pt idx="13411">
                  <c:v>246311467.94241884</c:v>
                </c:pt>
                <c:pt idx="13412">
                  <c:v>246319361.2697458</c:v>
                </c:pt>
                <c:pt idx="13413">
                  <c:v>246327254.28095391</c:v>
                </c:pt>
                <c:pt idx="13414">
                  <c:v>246337639.34044826</c:v>
                </c:pt>
                <c:pt idx="13415">
                  <c:v>246348023.85277051</c:v>
                </c:pt>
                <c:pt idx="13416">
                  <c:v>246355915.71623001</c:v>
                </c:pt>
                <c:pt idx="13417">
                  <c:v>246363391.92698771</c:v>
                </c:pt>
                <c:pt idx="13418">
                  <c:v>246370867.8541823</c:v>
                </c:pt>
                <c:pt idx="13419">
                  <c:v>246376266.95859757</c:v>
                </c:pt>
                <c:pt idx="13420">
                  <c:v>246381250.6160304</c:v>
                </c:pt>
                <c:pt idx="13421">
                  <c:v>246387480.01063511</c:v>
                </c:pt>
                <c:pt idx="13422">
                  <c:v>246392878.66005456</c:v>
                </c:pt>
                <c:pt idx="13423">
                  <c:v>246398692.42484811</c:v>
                </c:pt>
                <c:pt idx="13424">
                  <c:v>246407827.99453354</c:v>
                </c:pt>
                <c:pt idx="13425">
                  <c:v>246417793.58771631</c:v>
                </c:pt>
                <c:pt idx="13426">
                  <c:v>246425682.65837595</c:v>
                </c:pt>
                <c:pt idx="13427">
                  <c:v>246431495.45579511</c:v>
                </c:pt>
                <c:pt idx="13428">
                  <c:v>246438553.62224498</c:v>
                </c:pt>
                <c:pt idx="13429">
                  <c:v>246446857.02396408</c:v>
                </c:pt>
                <c:pt idx="13430">
                  <c:v>246457650.92338368</c:v>
                </c:pt>
                <c:pt idx="13431">
                  <c:v>246469274.46189341</c:v>
                </c:pt>
                <c:pt idx="13432">
                  <c:v>246478821.85589921</c:v>
                </c:pt>
                <c:pt idx="13433">
                  <c:v>246485878.32824147</c:v>
                </c:pt>
                <c:pt idx="13434">
                  <c:v>246493349.61192787</c:v>
                </c:pt>
                <c:pt idx="13435">
                  <c:v>246502895.84021366</c:v>
                </c:pt>
                <c:pt idx="13436">
                  <c:v>246512441.60632738</c:v>
                </c:pt>
                <c:pt idx="13437">
                  <c:v>246521156.90223399</c:v>
                </c:pt>
                <c:pt idx="13438">
                  <c:v>246529456.82592601</c:v>
                </c:pt>
                <c:pt idx="13439">
                  <c:v>246536926.45855176</c:v>
                </c:pt>
                <c:pt idx="13440">
                  <c:v>246543980.85178038</c:v>
                </c:pt>
                <c:pt idx="13441">
                  <c:v>246550205.10682014</c:v>
                </c:pt>
                <c:pt idx="13442">
                  <c:v>246557259.02503464</c:v>
                </c:pt>
                <c:pt idx="13443">
                  <c:v>246563067.94469371</c:v>
                </c:pt>
                <c:pt idx="13444">
                  <c:v>246568876.69324225</c:v>
                </c:pt>
                <c:pt idx="13445">
                  <c:v>246576344.83282524</c:v>
                </c:pt>
                <c:pt idx="13446">
                  <c:v>246583812.68959853</c:v>
                </c:pt>
                <c:pt idx="13447">
                  <c:v>246590450.54710904</c:v>
                </c:pt>
                <c:pt idx="13448">
                  <c:v>246596258.48916</c:v>
                </c:pt>
                <c:pt idx="13449">
                  <c:v>246601651.4250567</c:v>
                </c:pt>
                <c:pt idx="13450">
                  <c:v>246607873.86015499</c:v>
                </c:pt>
                <c:pt idx="13451">
                  <c:v>246616584.93948165</c:v>
                </c:pt>
                <c:pt idx="13452">
                  <c:v>246628613.89271444</c:v>
                </c:pt>
                <c:pt idx="13453">
                  <c:v>246641056.86545464</c:v>
                </c:pt>
                <c:pt idx="13454">
                  <c:v>246651010.67847842</c:v>
                </c:pt>
                <c:pt idx="13455">
                  <c:v>246659719.85282618</c:v>
                </c:pt>
                <c:pt idx="13456">
                  <c:v>246668428.64263868</c:v>
                </c:pt>
                <c:pt idx="13457">
                  <c:v>246675478.33372954</c:v>
                </c:pt>
                <c:pt idx="13458">
                  <c:v>246682113.10695639</c:v>
                </c:pt>
                <c:pt idx="13459">
                  <c:v>246689991.61031875</c:v>
                </c:pt>
                <c:pt idx="13460">
                  <c:v>246698284.43181735</c:v>
                </c:pt>
                <c:pt idx="13461">
                  <c:v>246708235.35744464</c:v>
                </c:pt>
                <c:pt idx="13462">
                  <c:v>246718185.78112653</c:v>
                </c:pt>
                <c:pt idx="13463">
                  <c:v>246726477.41747612</c:v>
                </c:pt>
                <c:pt idx="13464">
                  <c:v>246733110.47563842</c:v>
                </c:pt>
                <c:pt idx="13465">
                  <c:v>246739743.31078306</c:v>
                </c:pt>
                <c:pt idx="13466">
                  <c:v>246746790.45378378</c:v>
                </c:pt>
                <c:pt idx="13467">
                  <c:v>246752179.27564123</c:v>
                </c:pt>
                <c:pt idx="13468">
                  <c:v>246755909.91224056</c:v>
                </c:pt>
                <c:pt idx="13469">
                  <c:v>246762127.483143</c:v>
                </c:pt>
                <c:pt idx="13470">
                  <c:v>246771660.71130487</c:v>
                </c:pt>
                <c:pt idx="13471">
                  <c:v>246782851.30444333</c:v>
                </c:pt>
                <c:pt idx="13472">
                  <c:v>246794455.69361606</c:v>
                </c:pt>
                <c:pt idx="13473">
                  <c:v>246804816.178671</c:v>
                </c:pt>
                <c:pt idx="13474">
                  <c:v>246813932.95552865</c:v>
                </c:pt>
                <c:pt idx="13475">
                  <c:v>246821806.19656456</c:v>
                </c:pt>
                <c:pt idx="13476">
                  <c:v>246830093.47933066</c:v>
                </c:pt>
                <c:pt idx="13477">
                  <c:v>246839209.08838427</c:v>
                </c:pt>
                <c:pt idx="13478">
                  <c:v>246849152.90892628</c:v>
                </c:pt>
                <c:pt idx="13479">
                  <c:v>246858681.93342945</c:v>
                </c:pt>
                <c:pt idx="13480">
                  <c:v>246865724.82971871</c:v>
                </c:pt>
                <c:pt idx="13481">
                  <c:v>246870696.13458988</c:v>
                </c:pt>
                <c:pt idx="13482">
                  <c:v>246876910.08957219</c:v>
                </c:pt>
                <c:pt idx="13483">
                  <c:v>246884366.57728034</c:v>
                </c:pt>
                <c:pt idx="13484">
                  <c:v>246893479.67967111</c:v>
                </c:pt>
                <c:pt idx="13485">
                  <c:v>246903420.76599634</c:v>
                </c:pt>
                <c:pt idx="13486">
                  <c:v>246914603.88959342</c:v>
                </c:pt>
                <c:pt idx="13487">
                  <c:v>246928685.44018841</c:v>
                </c:pt>
                <c:pt idx="13488">
                  <c:v>246940695.38064516</c:v>
                </c:pt>
                <c:pt idx="13489">
                  <c:v>246948977.67242888</c:v>
                </c:pt>
                <c:pt idx="13490">
                  <c:v>246955189.1631996</c:v>
                </c:pt>
                <c:pt idx="13491">
                  <c:v>246963056.7709043</c:v>
                </c:pt>
                <c:pt idx="13492">
                  <c:v>246969267.81863311</c:v>
                </c:pt>
                <c:pt idx="13493">
                  <c:v>246975064.62018695</c:v>
                </c:pt>
                <c:pt idx="13494">
                  <c:v>246984173.53583601</c:v>
                </c:pt>
                <c:pt idx="13495">
                  <c:v>246996180.10062516</c:v>
                </c:pt>
                <c:pt idx="13496">
                  <c:v>247006943.98614413</c:v>
                </c:pt>
                <c:pt idx="13497">
                  <c:v>247014809.53132796</c:v>
                </c:pt>
                <c:pt idx="13498">
                  <c:v>247021018.95089427</c:v>
                </c:pt>
                <c:pt idx="13499">
                  <c:v>247028056.05696321</c:v>
                </c:pt>
                <c:pt idx="13500">
                  <c:v>247033023.27492562</c:v>
                </c:pt>
                <c:pt idx="13501">
                  <c:v>247035920.76102063</c:v>
                </c:pt>
                <c:pt idx="13502">
                  <c:v>247039232.12162828</c:v>
                </c:pt>
                <c:pt idx="13503">
                  <c:v>247044199.0583992</c:v>
                </c:pt>
                <c:pt idx="13504">
                  <c:v>247049993.66002798</c:v>
                </c:pt>
                <c:pt idx="13505">
                  <c:v>247056615.85363626</c:v>
                </c:pt>
                <c:pt idx="13506">
                  <c:v>247062823.95841372</c:v>
                </c:pt>
                <c:pt idx="13507">
                  <c:v>247067376.44451776</c:v>
                </c:pt>
                <c:pt idx="13508">
                  <c:v>247073998.05510101</c:v>
                </c:pt>
                <c:pt idx="13509">
                  <c:v>247082688.58198363</c:v>
                </c:pt>
                <c:pt idx="13510">
                  <c:v>247089723.49024907</c:v>
                </c:pt>
                <c:pt idx="13511">
                  <c:v>247095102.9568575</c:v>
                </c:pt>
                <c:pt idx="13512">
                  <c:v>247101723.63763854</c:v>
                </c:pt>
                <c:pt idx="13513">
                  <c:v>247109171.63816512</c:v>
                </c:pt>
                <c:pt idx="13514">
                  <c:v>247116205.60292608</c:v>
                </c:pt>
                <c:pt idx="13515">
                  <c:v>247122411.83433801</c:v>
                </c:pt>
                <c:pt idx="13516">
                  <c:v>247129445.32746345</c:v>
                </c:pt>
                <c:pt idx="13517">
                  <c:v>247135237.42780831</c:v>
                </c:pt>
                <c:pt idx="13518">
                  <c:v>247138547.12315428</c:v>
                </c:pt>
                <c:pt idx="13519">
                  <c:v>247141029.35825971</c:v>
                </c:pt>
                <c:pt idx="13520">
                  <c:v>247144338.95652935</c:v>
                </c:pt>
                <c:pt idx="13521">
                  <c:v>247149716.93541273</c:v>
                </c:pt>
                <c:pt idx="13522">
                  <c:v>247157990.46308908</c:v>
                </c:pt>
                <c:pt idx="13523">
                  <c:v>247163781.72621948</c:v>
                </c:pt>
                <c:pt idx="13524">
                  <c:v>247167504.59140551</c:v>
                </c:pt>
                <c:pt idx="13525">
                  <c:v>247172054.66465667</c:v>
                </c:pt>
                <c:pt idx="13526">
                  <c:v>247176604.6330725</c:v>
                </c:pt>
                <c:pt idx="13527">
                  <c:v>247180327.2565313</c:v>
                </c:pt>
                <c:pt idx="13528">
                  <c:v>247185704.25542215</c:v>
                </c:pt>
                <c:pt idx="13529">
                  <c:v>247191081.10791504</c:v>
                </c:pt>
                <c:pt idx="13530">
                  <c:v>247196871.40073419</c:v>
                </c:pt>
                <c:pt idx="13531">
                  <c:v>247202661.52378985</c:v>
                </c:pt>
                <c:pt idx="13532">
                  <c:v>247208865.03869236</c:v>
                </c:pt>
                <c:pt idx="13533">
                  <c:v>247215481.90648499</c:v>
                </c:pt>
                <c:pt idx="13534">
                  <c:v>247222925.61777529</c:v>
                </c:pt>
                <c:pt idx="13535">
                  <c:v>247232436.61839756</c:v>
                </c:pt>
                <c:pt idx="13536">
                  <c:v>247240706.68144459</c:v>
                </c:pt>
                <c:pt idx="13537">
                  <c:v>247244428.09684402</c:v>
                </c:pt>
                <c:pt idx="13538">
                  <c:v>247248562.92060921</c:v>
                </c:pt>
                <c:pt idx="13539">
                  <c:v>247254764.99396136</c:v>
                </c:pt>
                <c:pt idx="13540">
                  <c:v>247262207.22492746</c:v>
                </c:pt>
                <c:pt idx="13541">
                  <c:v>247270476.04158112</c:v>
                </c:pt>
                <c:pt idx="13542">
                  <c:v>247277504.26358429</c:v>
                </c:pt>
                <c:pt idx="13543">
                  <c:v>247280811.57564589</c:v>
                </c:pt>
                <c:pt idx="13544">
                  <c:v>247282878.6175639</c:v>
                </c:pt>
                <c:pt idx="13545">
                  <c:v>247287426.03364605</c:v>
                </c:pt>
                <c:pt idx="13546">
                  <c:v>247295693.79468966</c:v>
                </c:pt>
                <c:pt idx="13547">
                  <c:v>247305614.65118593</c:v>
                </c:pt>
                <c:pt idx="13548">
                  <c:v>247314708.33196625</c:v>
                </c:pt>
                <c:pt idx="13549">
                  <c:v>247324628.23359323</c:v>
                </c:pt>
                <c:pt idx="13550">
                  <c:v>247335374.23159534</c:v>
                </c:pt>
                <c:pt idx="13551">
                  <c:v>247343639.98616365</c:v>
                </c:pt>
                <c:pt idx="13552">
                  <c:v>247346946.19115809</c:v>
                </c:pt>
                <c:pt idx="13553">
                  <c:v>247349839.07514098</c:v>
                </c:pt>
                <c:pt idx="13554">
                  <c:v>247354384.95010191</c:v>
                </c:pt>
                <c:pt idx="13555">
                  <c:v>247360170.45786601</c:v>
                </c:pt>
                <c:pt idx="13556">
                  <c:v>247369261.62777731</c:v>
                </c:pt>
                <c:pt idx="13557">
                  <c:v>247379178.79059854</c:v>
                </c:pt>
                <c:pt idx="13558">
                  <c:v>247387029.52481392</c:v>
                </c:pt>
                <c:pt idx="13559">
                  <c:v>247393227.25253373</c:v>
                </c:pt>
                <c:pt idx="13560">
                  <c:v>247399424.78584829</c:v>
                </c:pt>
                <c:pt idx="13561">
                  <c:v>247406035.27378926</c:v>
                </c:pt>
                <c:pt idx="13562">
                  <c:v>247413471.80837488</c:v>
                </c:pt>
                <c:pt idx="13563">
                  <c:v>247419668.70673639</c:v>
                </c:pt>
                <c:pt idx="13564">
                  <c:v>247425865.4107565</c:v>
                </c:pt>
                <c:pt idx="13565">
                  <c:v>247432475.01418737</c:v>
                </c:pt>
                <c:pt idx="13566">
                  <c:v>247439084.39653641</c:v>
                </c:pt>
                <c:pt idx="13567">
                  <c:v>247446519.68743971</c:v>
                </c:pt>
                <c:pt idx="13568">
                  <c:v>247455606.88529411</c:v>
                </c:pt>
                <c:pt idx="13569">
                  <c:v>247463454.58352688</c:v>
                </c:pt>
                <c:pt idx="13570">
                  <c:v>247471301.97011989</c:v>
                </c:pt>
                <c:pt idx="13571">
                  <c:v>247479562.04041845</c:v>
                </c:pt>
                <c:pt idx="13572">
                  <c:v>247488234.74266985</c:v>
                </c:pt>
                <c:pt idx="13573">
                  <c:v>247494429.29697907</c:v>
                </c:pt>
                <c:pt idx="13574">
                  <c:v>247498971.84673861</c:v>
                </c:pt>
                <c:pt idx="13575">
                  <c:v>247503927.23648864</c:v>
                </c:pt>
                <c:pt idx="13576">
                  <c:v>247509295.43517458</c:v>
                </c:pt>
                <c:pt idx="13577">
                  <c:v>247515076.40915629</c:v>
                </c:pt>
                <c:pt idx="13578">
                  <c:v>247522095.93595299</c:v>
                </c:pt>
                <c:pt idx="13579">
                  <c:v>247527876.53553304</c:v>
                </c:pt>
                <c:pt idx="13580">
                  <c:v>247531592.54598558</c:v>
                </c:pt>
                <c:pt idx="13581">
                  <c:v>247534895.60773534</c:v>
                </c:pt>
                <c:pt idx="13582">
                  <c:v>247537785.74148467</c:v>
                </c:pt>
                <c:pt idx="13583">
                  <c:v>247542327.29485038</c:v>
                </c:pt>
                <c:pt idx="13584">
                  <c:v>247548933.00437275</c:v>
                </c:pt>
                <c:pt idx="13585">
                  <c:v>247558841.15473372</c:v>
                </c:pt>
                <c:pt idx="13586">
                  <c:v>247567510.37888661</c:v>
                </c:pt>
                <c:pt idx="13587">
                  <c:v>247573289.65042579</c:v>
                </c:pt>
                <c:pt idx="13588">
                  <c:v>247577830.38809738</c:v>
                </c:pt>
                <c:pt idx="13589">
                  <c:v>247582371.02146161</c:v>
                </c:pt>
                <c:pt idx="13590">
                  <c:v>247590626.45127431</c:v>
                </c:pt>
                <c:pt idx="13591">
                  <c:v>247601770.7346499</c:v>
                </c:pt>
                <c:pt idx="13592">
                  <c:v>247611263.51755175</c:v>
                </c:pt>
                <c:pt idx="13593">
                  <c:v>247617454.21733958</c:v>
                </c:pt>
                <c:pt idx="13594">
                  <c:v>247621581.24282858</c:v>
                </c:pt>
                <c:pt idx="13595">
                  <c:v>247628184.30440611</c:v>
                </c:pt>
                <c:pt idx="13596">
                  <c:v>247636850.48803571</c:v>
                </c:pt>
                <c:pt idx="13597">
                  <c:v>247644690.99350742</c:v>
                </c:pt>
                <c:pt idx="13598">
                  <c:v>247650468.00909796</c:v>
                </c:pt>
                <c:pt idx="13599">
                  <c:v>247655832.22956598</c:v>
                </c:pt>
                <c:pt idx="13600">
                  <c:v>247661196.30449042</c:v>
                </c:pt>
                <c:pt idx="13601">
                  <c:v>247667798.04307351</c:v>
                </c:pt>
                <c:pt idx="13602">
                  <c:v>247677287.65609863</c:v>
                </c:pt>
                <c:pt idx="13603">
                  <c:v>247687601.93628198</c:v>
                </c:pt>
                <c:pt idx="13604">
                  <c:v>247697090.59885165</c:v>
                </c:pt>
                <c:pt idx="13605">
                  <c:v>247704928.71578807</c:v>
                </c:pt>
                <c:pt idx="13606">
                  <c:v>247712766.52202001</c:v>
                </c:pt>
                <c:pt idx="13607">
                  <c:v>247721428.99903774</c:v>
                </c:pt>
                <c:pt idx="13608">
                  <c:v>247727616.25028381</c:v>
                </c:pt>
                <c:pt idx="13609">
                  <c:v>247731328.50810328</c:v>
                </c:pt>
                <c:pt idx="13610">
                  <c:v>247734215.7715582</c:v>
                </c:pt>
                <c:pt idx="13611">
                  <c:v>247739577.72041431</c:v>
                </c:pt>
                <c:pt idx="13612">
                  <c:v>247745764.40381467</c:v>
                </c:pt>
                <c:pt idx="13613">
                  <c:v>247753600.59159857</c:v>
                </c:pt>
                <c:pt idx="13614">
                  <c:v>247761436.4688656</c:v>
                </c:pt>
                <c:pt idx="13615">
                  <c:v>247768447.25376275</c:v>
                </c:pt>
                <c:pt idx="13616">
                  <c:v>247775457.79012012</c:v>
                </c:pt>
                <c:pt idx="13617">
                  <c:v>247781230.98639816</c:v>
                </c:pt>
                <c:pt idx="13618">
                  <c:v>247785766.95095611</c:v>
                </c:pt>
                <c:pt idx="13619">
                  <c:v>247790715.15727434</c:v>
                </c:pt>
                <c:pt idx="13620">
                  <c:v>247796487.90816948</c:v>
                </c:pt>
                <c:pt idx="13621">
                  <c:v>247803497.45058396</c:v>
                </c:pt>
                <c:pt idx="13622">
                  <c:v>247810094.44003269</c:v>
                </c:pt>
                <c:pt idx="13623">
                  <c:v>247816691.20943543</c:v>
                </c:pt>
                <c:pt idx="13624">
                  <c:v>247824524.58732426</c:v>
                </c:pt>
                <c:pt idx="13625">
                  <c:v>247831945.39598575</c:v>
                </c:pt>
                <c:pt idx="13626">
                  <c:v>247836892.44708055</c:v>
                </c:pt>
                <c:pt idx="13627">
                  <c:v>247841839.37444091</c:v>
                </c:pt>
                <c:pt idx="13628">
                  <c:v>247848435.08512506</c:v>
                </c:pt>
                <c:pt idx="13629">
                  <c:v>247854618.36413991</c:v>
                </c:pt>
                <c:pt idx="13630">
                  <c:v>247860801.44986191</c:v>
                </c:pt>
                <c:pt idx="13631">
                  <c:v>247868633.08098406</c:v>
                </c:pt>
                <c:pt idx="13632">
                  <c:v>247876464.40203273</c:v>
                </c:pt>
                <c:pt idx="13633">
                  <c:v>247883471.11068964</c:v>
                </c:pt>
                <c:pt idx="13634">
                  <c:v>247890065.4332982</c:v>
                </c:pt>
                <c:pt idx="13635">
                  <c:v>247897071.66020438</c:v>
                </c:pt>
                <c:pt idx="13636">
                  <c:v>247904901.85545126</c:v>
                </c:pt>
                <c:pt idx="13637">
                  <c:v>247912319.64926308</c:v>
                </c:pt>
                <c:pt idx="13638">
                  <c:v>247920149.24098203</c:v>
                </c:pt>
                <c:pt idx="13639">
                  <c:v>247927978.52282643</c:v>
                </c:pt>
                <c:pt idx="13640">
                  <c:v>247934983.40710026</c:v>
                </c:pt>
                <c:pt idx="13641">
                  <c:v>247942400.07305095</c:v>
                </c:pt>
                <c:pt idx="13642">
                  <c:v>247948992.43159178</c:v>
                </c:pt>
                <c:pt idx="13643">
                  <c:v>247953936.55634031</c:v>
                </c:pt>
                <c:pt idx="13644">
                  <c:v>247960940.52156755</c:v>
                </c:pt>
                <c:pt idx="13645">
                  <c:v>247970416.07987171</c:v>
                </c:pt>
                <c:pt idx="13646">
                  <c:v>247979891.18437654</c:v>
                </c:pt>
                <c:pt idx="13647">
                  <c:v>247988541.97047231</c:v>
                </c:pt>
                <c:pt idx="13648">
                  <c:v>247998016.20698842</c:v>
                </c:pt>
                <c:pt idx="13649">
                  <c:v>248007489.98986146</c:v>
                </c:pt>
                <c:pt idx="13650">
                  <c:v>248014492.0595797</c:v>
                </c:pt>
                <c:pt idx="13651">
                  <c:v>248018610.808373</c:v>
                </c:pt>
                <c:pt idx="13652">
                  <c:v>248023965.05363441</c:v>
                </c:pt>
                <c:pt idx="13653">
                  <c:v>248033437.59419143</c:v>
                </c:pt>
                <c:pt idx="13654">
                  <c:v>248044145.13750142</c:v>
                </c:pt>
                <c:pt idx="13655">
                  <c:v>248053616.71209008</c:v>
                </c:pt>
                <c:pt idx="13656">
                  <c:v>248062676.05489346</c:v>
                </c:pt>
                <c:pt idx="13657">
                  <c:v>248070499.69901991</c:v>
                </c:pt>
                <c:pt idx="13658">
                  <c:v>248077499.53948483</c:v>
                </c:pt>
                <c:pt idx="13659">
                  <c:v>248084087.39845824</c:v>
                </c:pt>
                <c:pt idx="13660">
                  <c:v>248091498.47767454</c:v>
                </c:pt>
                <c:pt idx="13661">
                  <c:v>248102202.87993371</c:v>
                </c:pt>
                <c:pt idx="13662">
                  <c:v>248114141.72252285</c:v>
                </c:pt>
                <c:pt idx="13663">
                  <c:v>248124844.90016338</c:v>
                </c:pt>
                <c:pt idx="13664">
                  <c:v>248133489.35187367</c:v>
                </c:pt>
                <c:pt idx="13665">
                  <c:v>248139252.10993141</c:v>
                </c:pt>
                <c:pt idx="13666">
                  <c:v>248144191.48329461</c:v>
                </c:pt>
                <c:pt idx="13667">
                  <c:v>248149542.33200571</c:v>
                </c:pt>
                <c:pt idx="13668">
                  <c:v>248156127.7933816</c:v>
                </c:pt>
                <c:pt idx="13669">
                  <c:v>248164770.87893638</c:v>
                </c:pt>
                <c:pt idx="13670">
                  <c:v>248174236.68247566</c:v>
                </c:pt>
                <c:pt idx="13671">
                  <c:v>248182055.91789576</c:v>
                </c:pt>
                <c:pt idx="13672">
                  <c:v>248190286.35834226</c:v>
                </c:pt>
                <c:pt idx="13673">
                  <c:v>248199750.94181138</c:v>
                </c:pt>
                <c:pt idx="13674">
                  <c:v>248208392.1228244</c:v>
                </c:pt>
                <c:pt idx="13675">
                  <c:v>248216210.00919768</c:v>
                </c:pt>
                <c:pt idx="13676">
                  <c:v>248225673.35331371</c:v>
                </c:pt>
                <c:pt idx="13677">
                  <c:v>248235959.08384311</c:v>
                </c:pt>
                <c:pt idx="13678">
                  <c:v>248245010.08466172</c:v>
                </c:pt>
                <c:pt idx="13679">
                  <c:v>248252003.75643051</c:v>
                </c:pt>
                <c:pt idx="13680">
                  <c:v>248258997.18114758</c:v>
                </c:pt>
                <c:pt idx="13681">
                  <c:v>248266813.06938234</c:v>
                </c:pt>
                <c:pt idx="13682">
                  <c:v>248274628.64907342</c:v>
                </c:pt>
                <c:pt idx="13683">
                  <c:v>248281209.95057416</c:v>
                </c:pt>
                <c:pt idx="13684">
                  <c:v>248287379.72205049</c:v>
                </c:pt>
                <c:pt idx="13685">
                  <c:v>248294371.89730754</c:v>
                </c:pt>
                <c:pt idx="13686">
                  <c:v>248304242.78319359</c:v>
                </c:pt>
                <c:pt idx="13687">
                  <c:v>248314113.17700589</c:v>
                </c:pt>
                <c:pt idx="13688">
                  <c:v>248322749.36798486</c:v>
                </c:pt>
                <c:pt idx="13689">
                  <c:v>248330973.96159333</c:v>
                </c:pt>
                <c:pt idx="13690">
                  <c:v>248340431.8219367</c:v>
                </c:pt>
                <c:pt idx="13691">
                  <c:v>248350300.41199425</c:v>
                </c:pt>
                <c:pt idx="13692">
                  <c:v>248361401.98796624</c:v>
                </c:pt>
                <c:pt idx="13693">
                  <c:v>248372091.80626541</c:v>
                </c:pt>
                <c:pt idx="13694">
                  <c:v>248381136.58644265</c:v>
                </c:pt>
                <c:pt idx="13695">
                  <c:v>248387303.24517426</c:v>
                </c:pt>
                <c:pt idx="13696">
                  <c:v>248393058.62008068</c:v>
                </c:pt>
                <c:pt idx="13697">
                  <c:v>248399635.98659807</c:v>
                </c:pt>
                <c:pt idx="13698">
                  <c:v>248408268.44865412</c:v>
                </c:pt>
                <c:pt idx="13699">
                  <c:v>248416489.49127892</c:v>
                </c:pt>
                <c:pt idx="13700">
                  <c:v>248423477.10920689</c:v>
                </c:pt>
                <c:pt idx="13701">
                  <c:v>248432108.5321722</c:v>
                </c:pt>
                <c:pt idx="13702">
                  <c:v>248441561.56383371</c:v>
                </c:pt>
                <c:pt idx="13703">
                  <c:v>248451014.14434242</c:v>
                </c:pt>
                <c:pt idx="13704">
                  <c:v>248459233.41288781</c:v>
                </c:pt>
                <c:pt idx="13705">
                  <c:v>248467863.27779323</c:v>
                </c:pt>
                <c:pt idx="13706">
                  <c:v>248477725.52016118</c:v>
                </c:pt>
                <c:pt idx="13707">
                  <c:v>248486765.47765341</c:v>
                </c:pt>
                <c:pt idx="13708">
                  <c:v>248494572.38167271</c:v>
                </c:pt>
                <c:pt idx="13709">
                  <c:v>248501557.24552256</c:v>
                </c:pt>
                <c:pt idx="13710">
                  <c:v>248508131.01004601</c:v>
                </c:pt>
                <c:pt idx="13711">
                  <c:v>248514293.71616453</c:v>
                </c:pt>
                <c:pt idx="13712">
                  <c:v>248521688.7104432</c:v>
                </c:pt>
                <c:pt idx="13713">
                  <c:v>248530315.8548786</c:v>
                </c:pt>
                <c:pt idx="13714">
                  <c:v>248540174.98849419</c:v>
                </c:pt>
                <c:pt idx="13715">
                  <c:v>248550033.63147426</c:v>
                </c:pt>
                <c:pt idx="13716">
                  <c:v>248561124.01843858</c:v>
                </c:pt>
                <c:pt idx="13717">
                  <c:v>248570981.61901718</c:v>
                </c:pt>
                <c:pt idx="13718">
                  <c:v>248579195.91151538</c:v>
                </c:pt>
                <c:pt idx="13719">
                  <c:v>248586588.48358878</c:v>
                </c:pt>
                <c:pt idx="13720">
                  <c:v>248594391.45487693</c:v>
                </c:pt>
                <c:pt idx="13721">
                  <c:v>248602604.77688664</c:v>
                </c:pt>
                <c:pt idx="13722">
                  <c:v>248612049.67631209</c:v>
                </c:pt>
                <c:pt idx="13723">
                  <c:v>248622315.36071777</c:v>
                </c:pt>
                <c:pt idx="13724">
                  <c:v>248630938.12461641</c:v>
                </c:pt>
                <c:pt idx="13725">
                  <c:v>248639149.93186507</c:v>
                </c:pt>
                <c:pt idx="13726">
                  <c:v>248646950.83354661</c:v>
                </c:pt>
                <c:pt idx="13727">
                  <c:v>248654340.87818161</c:v>
                </c:pt>
                <c:pt idx="13728">
                  <c:v>248665014.90056655</c:v>
                </c:pt>
                <c:pt idx="13729">
                  <c:v>248677740.86817038</c:v>
                </c:pt>
                <c:pt idx="13730">
                  <c:v>248690055.54262194</c:v>
                </c:pt>
                <c:pt idx="13731">
                  <c:v>248701959.00056356</c:v>
                </c:pt>
                <c:pt idx="13732">
                  <c:v>248713040.88770011</c:v>
                </c:pt>
                <c:pt idx="13733">
                  <c:v>248723711.74893859</c:v>
                </c:pt>
                <c:pt idx="13734">
                  <c:v>248733561.26477858</c:v>
                </c:pt>
                <c:pt idx="13735">
                  <c:v>248743820.65663603</c:v>
                </c:pt>
                <c:pt idx="13736">
                  <c:v>248756951.903341</c:v>
                </c:pt>
                <c:pt idx="13737">
                  <c:v>248771313.20837662</c:v>
                </c:pt>
                <c:pt idx="13738">
                  <c:v>248784032.35250637</c:v>
                </c:pt>
                <c:pt idx="13739">
                  <c:v>248795519.91025507</c:v>
                </c:pt>
                <c:pt idx="13740">
                  <c:v>248805776.095709</c:v>
                </c:pt>
                <c:pt idx="13741">
                  <c:v>248813980.66201979</c:v>
                </c:pt>
                <c:pt idx="13742">
                  <c:v>248821774.68549249</c:v>
                </c:pt>
                <c:pt idx="13743">
                  <c:v>248832849.87594286</c:v>
                </c:pt>
                <c:pt idx="13744">
                  <c:v>248845975.22640845</c:v>
                </c:pt>
                <c:pt idx="13745">
                  <c:v>248858279.45329204</c:v>
                </c:pt>
                <c:pt idx="13746">
                  <c:v>248869762.70944262</c:v>
                </c:pt>
                <c:pt idx="13747">
                  <c:v>248880425.13748401</c:v>
                </c:pt>
                <c:pt idx="13748">
                  <c:v>248888216.54920658</c:v>
                </c:pt>
                <c:pt idx="13749">
                  <c:v>248894367.44744927</c:v>
                </c:pt>
                <c:pt idx="13750">
                  <c:v>248902568.3482852</c:v>
                </c:pt>
                <c:pt idx="13751">
                  <c:v>248910768.90992868</c:v>
                </c:pt>
                <c:pt idx="13752">
                  <c:v>248919379.13463616</c:v>
                </c:pt>
                <c:pt idx="13753">
                  <c:v>248930038.89484122</c:v>
                </c:pt>
                <c:pt idx="13754">
                  <c:v>248943567.76526678</c:v>
                </c:pt>
                <c:pt idx="13755">
                  <c:v>248956685.78846788</c:v>
                </c:pt>
                <c:pt idx="13756">
                  <c:v>248968983.14712211</c:v>
                </c:pt>
                <c:pt idx="13757">
                  <c:v>248980869.86896858</c:v>
                </c:pt>
                <c:pt idx="13758">
                  <c:v>248990296.76244754</c:v>
                </c:pt>
                <c:pt idx="13759">
                  <c:v>248997674.0186888</c:v>
                </c:pt>
                <c:pt idx="13760">
                  <c:v>249006690.29253638</c:v>
                </c:pt>
                <c:pt idx="13761">
                  <c:v>249018574.75452301</c:v>
                </c:pt>
                <c:pt idx="13762">
                  <c:v>249029229.18396828</c:v>
                </c:pt>
                <c:pt idx="13763">
                  <c:v>249038653.77907908</c:v>
                </c:pt>
                <c:pt idx="13764">
                  <c:v>249048077.92636311</c:v>
                </c:pt>
                <c:pt idx="13765">
                  <c:v>249059140.48443037</c:v>
                </c:pt>
                <c:pt idx="13766">
                  <c:v>249072660.55086771</c:v>
                </c:pt>
                <c:pt idx="13767">
                  <c:v>249087408.66328198</c:v>
                </c:pt>
                <c:pt idx="13768">
                  <c:v>249101746.05469763</c:v>
                </c:pt>
                <c:pt idx="13769">
                  <c:v>249113624.82258826</c:v>
                </c:pt>
                <c:pt idx="13770">
                  <c:v>249124274.1476939</c:v>
                </c:pt>
                <c:pt idx="13771">
                  <c:v>249133284.66858125</c:v>
                </c:pt>
                <c:pt idx="13772">
                  <c:v>249141885.23856506</c:v>
                </c:pt>
                <c:pt idx="13773">
                  <c:v>249152123.52621219</c:v>
                </c:pt>
                <c:pt idx="13774">
                  <c:v>249162770.78488839</c:v>
                </c:pt>
                <c:pt idx="13775">
                  <c:v>249173826.94873568</c:v>
                </c:pt>
                <c:pt idx="13776">
                  <c:v>249184063.58814108</c:v>
                </c:pt>
                <c:pt idx="13777">
                  <c:v>249194709.1328682</c:v>
                </c:pt>
                <c:pt idx="13778">
                  <c:v>249206991.74397856</c:v>
                </c:pt>
                <c:pt idx="13779">
                  <c:v>249220092.35779947</c:v>
                </c:pt>
                <c:pt idx="13780">
                  <c:v>249233192.10669371</c:v>
                </c:pt>
                <c:pt idx="13781">
                  <c:v>249244653.67757592</c:v>
                </c:pt>
                <c:pt idx="13782">
                  <c:v>249254477.35428157</c:v>
                </c:pt>
                <c:pt idx="13783">
                  <c:v>249264709.8337194</c:v>
                </c:pt>
                <c:pt idx="13784">
                  <c:v>249276169.58430511</c:v>
                </c:pt>
                <c:pt idx="13785">
                  <c:v>249288037.91407531</c:v>
                </c:pt>
                <c:pt idx="13786">
                  <c:v>249297859.44333804</c:v>
                </c:pt>
                <c:pt idx="13787">
                  <c:v>249303997.6523</c:v>
                </c:pt>
                <c:pt idx="13788">
                  <c:v>249309726.47604346</c:v>
                </c:pt>
                <c:pt idx="13789">
                  <c:v>249318319.4015955</c:v>
                </c:pt>
                <c:pt idx="13790">
                  <c:v>249328139.43238342</c:v>
                </c:pt>
                <c:pt idx="13791">
                  <c:v>249336322.42021936</c:v>
                </c:pt>
                <c:pt idx="13792">
                  <c:v>249344914.1943455</c:v>
                </c:pt>
                <c:pt idx="13793">
                  <c:v>249355960.21459302</c:v>
                </c:pt>
                <c:pt idx="13794">
                  <c:v>249368232.84946001</c:v>
                </c:pt>
                <c:pt idx="13795">
                  <c:v>249380913.77499768</c:v>
                </c:pt>
                <c:pt idx="13796">
                  <c:v>249393184.86709657</c:v>
                </c:pt>
                <c:pt idx="13797">
                  <c:v>249405864.19868639</c:v>
                </c:pt>
                <c:pt idx="13798">
                  <c:v>249417724.77571788</c:v>
                </c:pt>
                <c:pt idx="13799">
                  <c:v>249429175.6949439</c:v>
                </c:pt>
                <c:pt idx="13800">
                  <c:v>249442670.57323197</c:v>
                </c:pt>
                <c:pt idx="13801">
                  <c:v>249457391.21246445</c:v>
                </c:pt>
                <c:pt idx="13802">
                  <c:v>249470884.17293438</c:v>
                </c:pt>
                <c:pt idx="13803">
                  <c:v>249482332.02634668</c:v>
                </c:pt>
                <c:pt idx="13804">
                  <c:v>249493370.4027243</c:v>
                </c:pt>
                <c:pt idx="13805">
                  <c:v>249502772.98004171</c:v>
                </c:pt>
                <c:pt idx="13806">
                  <c:v>249510539.99067754</c:v>
                </c:pt>
                <c:pt idx="13807">
                  <c:v>249516671.62656313</c:v>
                </c:pt>
                <c:pt idx="13808">
                  <c:v>249522394.31588539</c:v>
                </c:pt>
                <c:pt idx="13809">
                  <c:v>249530160.55901408</c:v>
                </c:pt>
                <c:pt idx="13810">
                  <c:v>249541604.99523947</c:v>
                </c:pt>
                <c:pt idx="13811">
                  <c:v>249555500.92393091</c:v>
                </c:pt>
                <c:pt idx="13812">
                  <c:v>249569804.54070905</c:v>
                </c:pt>
                <c:pt idx="13813">
                  <c:v>249583698.49621499</c:v>
                </c:pt>
                <c:pt idx="13814">
                  <c:v>249597591.47967941</c:v>
                </c:pt>
                <c:pt idx="13815">
                  <c:v>249611892.06513405</c:v>
                </c:pt>
                <c:pt idx="13816">
                  <c:v>249624557.43805295</c:v>
                </c:pt>
                <c:pt idx="13817">
                  <c:v>249635996.43551311</c:v>
                </c:pt>
                <c:pt idx="13818">
                  <c:v>249644575.25125638</c:v>
                </c:pt>
                <c:pt idx="13819">
                  <c:v>249651519.73546109</c:v>
                </c:pt>
                <c:pt idx="13820">
                  <c:v>249659280.93047273</c:v>
                </c:pt>
                <c:pt idx="13821">
                  <c:v>249671126.38027751</c:v>
                </c:pt>
                <c:pt idx="13822">
                  <c:v>249686238.51479688</c:v>
                </c:pt>
                <c:pt idx="13823">
                  <c:v>249700532.7190263</c:v>
                </c:pt>
                <c:pt idx="13824">
                  <c:v>249712784.07541117</c:v>
                </c:pt>
                <c:pt idx="13825">
                  <c:v>249720542.87698114</c:v>
                </c:pt>
                <c:pt idx="13826">
                  <c:v>249726668.03258145</c:v>
                </c:pt>
                <c:pt idx="13827">
                  <c:v>249736467.88871679</c:v>
                </c:pt>
                <c:pt idx="13828">
                  <c:v>249747900.44321561</c:v>
                </c:pt>
                <c:pt idx="13829">
                  <c:v>249759332.33981076</c:v>
                </c:pt>
                <c:pt idx="13830">
                  <c:v>249770763.57859495</c:v>
                </c:pt>
                <c:pt idx="13831">
                  <c:v>249781377.71139535</c:v>
                </c:pt>
                <c:pt idx="13832">
                  <c:v>249791174.86915118</c:v>
                </c:pt>
                <c:pt idx="13833">
                  <c:v>249798930.60975632</c:v>
                </c:pt>
                <c:pt idx="13834">
                  <c:v>249807094.22016871</c:v>
                </c:pt>
                <c:pt idx="13835">
                  <c:v>249817298.26150402</c:v>
                </c:pt>
                <c:pt idx="13836">
                  <c:v>249827501.77881235</c:v>
                </c:pt>
                <c:pt idx="13837">
                  <c:v>249839745.30795875</c:v>
                </c:pt>
                <c:pt idx="13838">
                  <c:v>249852804.24087808</c:v>
                </c:pt>
                <c:pt idx="13839">
                  <c:v>249865046.21107632</c:v>
                </c:pt>
                <c:pt idx="13840">
                  <c:v>249873615.14148611</c:v>
                </c:pt>
                <c:pt idx="13841">
                  <c:v>249880959.64488968</c:v>
                </c:pt>
                <c:pt idx="13842">
                  <c:v>249889119.88586947</c:v>
                </c:pt>
                <c:pt idx="13843">
                  <c:v>249897687.77826813</c:v>
                </c:pt>
                <c:pt idx="13844">
                  <c:v>249907479.20298731</c:v>
                </c:pt>
                <c:pt idx="13845">
                  <c:v>249917678.09076181</c:v>
                </c:pt>
                <c:pt idx="13846">
                  <c:v>249929508.14489573</c:v>
                </c:pt>
                <c:pt idx="13847">
                  <c:v>249944192.74972728</c:v>
                </c:pt>
                <c:pt idx="13848">
                  <c:v>249959691.98893568</c:v>
                </c:pt>
                <c:pt idx="13849">
                  <c:v>249974782.19212723</c:v>
                </c:pt>
                <c:pt idx="13850">
                  <c:v>249987424.45332918</c:v>
                </c:pt>
                <c:pt idx="13851">
                  <c:v>249996395.8928391</c:v>
                </c:pt>
                <c:pt idx="13852">
                  <c:v>250004143.62837908</c:v>
                </c:pt>
                <c:pt idx="13853">
                  <c:v>250011075.55683613</c:v>
                </c:pt>
                <c:pt idx="13854">
                  <c:v>250018822.72022599</c:v>
                </c:pt>
                <c:pt idx="13855">
                  <c:v>250026977.30287734</c:v>
                </c:pt>
                <c:pt idx="13856">
                  <c:v>250035539.25464401</c:v>
                </c:pt>
                <c:pt idx="13857">
                  <c:v>250044916.20727852</c:v>
                </c:pt>
                <c:pt idx="13858">
                  <c:v>250055923.36992601</c:v>
                </c:pt>
                <c:pt idx="13859">
                  <c:v>250066929.92314512</c:v>
                </c:pt>
                <c:pt idx="13860">
                  <c:v>250075490.15436828</c:v>
                </c:pt>
                <c:pt idx="13861">
                  <c:v>250082827.20205799</c:v>
                </c:pt>
                <c:pt idx="13862">
                  <c:v>250090979.1597029</c:v>
                </c:pt>
                <c:pt idx="13863">
                  <c:v>250100353.49778438</c:v>
                </c:pt>
                <c:pt idx="13864">
                  <c:v>250108504.73684019</c:v>
                </c:pt>
                <c:pt idx="13865">
                  <c:v>250115025.48747748</c:v>
                </c:pt>
                <c:pt idx="13866">
                  <c:v>250122361.0763222</c:v>
                </c:pt>
                <c:pt idx="13867">
                  <c:v>250131733.93489733</c:v>
                </c:pt>
                <c:pt idx="13868">
                  <c:v>250141106.35165274</c:v>
                </c:pt>
                <c:pt idx="13869">
                  <c:v>250148033.50618708</c:v>
                </c:pt>
                <c:pt idx="13870">
                  <c:v>250153738.04048368</c:v>
                </c:pt>
                <c:pt idx="13871">
                  <c:v>250159849.85991007</c:v>
                </c:pt>
                <c:pt idx="13872">
                  <c:v>250166776.36149889</c:v>
                </c:pt>
                <c:pt idx="13873">
                  <c:v>250174517.46011454</c:v>
                </c:pt>
                <c:pt idx="13874">
                  <c:v>250181443.45080805</c:v>
                </c:pt>
                <c:pt idx="13875">
                  <c:v>250189183.97847423</c:v>
                </c:pt>
                <c:pt idx="13876">
                  <c:v>250199368.42426991</c:v>
                </c:pt>
                <c:pt idx="13877">
                  <c:v>250209145.00154588</c:v>
                </c:pt>
                <c:pt idx="13878">
                  <c:v>250216477.11909658</c:v>
                </c:pt>
                <c:pt idx="13879">
                  <c:v>250222994.32998213</c:v>
                </c:pt>
                <c:pt idx="13880">
                  <c:v>250230325.93694618</c:v>
                </c:pt>
                <c:pt idx="13881">
                  <c:v>250237249.98424271</c:v>
                </c:pt>
                <c:pt idx="13882">
                  <c:v>250244581.06569421</c:v>
                </c:pt>
                <c:pt idx="13883">
                  <c:v>250253948.16541538</c:v>
                </c:pt>
                <c:pt idx="13884">
                  <c:v>250264536.52953511</c:v>
                </c:pt>
                <c:pt idx="13885">
                  <c:v>250273495.47429374</c:v>
                </c:pt>
                <c:pt idx="13886">
                  <c:v>250280825.21985751</c:v>
                </c:pt>
                <c:pt idx="13887">
                  <c:v>250287340.32249045</c:v>
                </c:pt>
                <c:pt idx="13888">
                  <c:v>250293855.21172211</c:v>
                </c:pt>
                <c:pt idx="13889">
                  <c:v>250300777.04772636</c:v>
                </c:pt>
                <c:pt idx="13890">
                  <c:v>250307698.64286134</c:v>
                </c:pt>
                <c:pt idx="13891">
                  <c:v>250315027.12813428</c:v>
                </c:pt>
                <c:pt idx="13892">
                  <c:v>250322762.45856968</c:v>
                </c:pt>
                <c:pt idx="13893">
                  <c:v>250330090.38888335</c:v>
                </c:pt>
                <c:pt idx="13894">
                  <c:v>250336603.87809795</c:v>
                </c:pt>
                <c:pt idx="13895">
                  <c:v>250342303.00621137</c:v>
                </c:pt>
                <c:pt idx="13896">
                  <c:v>250348409.03371993</c:v>
                </c:pt>
                <c:pt idx="13897">
                  <c:v>250354921.92315301</c:v>
                </c:pt>
                <c:pt idx="13898">
                  <c:v>250361841.63454658</c:v>
                </c:pt>
                <c:pt idx="13899">
                  <c:v>250368354.08422601</c:v>
                </c:pt>
                <c:pt idx="13900">
                  <c:v>250374866.32071757</c:v>
                </c:pt>
                <c:pt idx="13901">
                  <c:v>250383006.31656238</c:v>
                </c:pt>
                <c:pt idx="13902">
                  <c:v>250391959.92732531</c:v>
                </c:pt>
                <c:pt idx="13903">
                  <c:v>250400099.22381279</c:v>
                </c:pt>
                <c:pt idx="13904">
                  <c:v>250408645.12676027</c:v>
                </c:pt>
                <c:pt idx="13905">
                  <c:v>250417190.66264048</c:v>
                </c:pt>
                <c:pt idx="13906">
                  <c:v>250424922.02169961</c:v>
                </c:pt>
                <c:pt idx="13907">
                  <c:v>250430211.72585431</c:v>
                </c:pt>
                <c:pt idx="13908">
                  <c:v>250434687.51952824</c:v>
                </c:pt>
                <c:pt idx="13909">
                  <c:v>250439570.08870858</c:v>
                </c:pt>
                <c:pt idx="13910">
                  <c:v>250446079.99457499</c:v>
                </c:pt>
                <c:pt idx="13911">
                  <c:v>250453810.23116302</c:v>
                </c:pt>
                <c:pt idx="13912">
                  <c:v>250460726.50407824</c:v>
                </c:pt>
                <c:pt idx="13913">
                  <c:v>250468049.35455441</c:v>
                </c:pt>
                <c:pt idx="13914">
                  <c:v>250474965.13255998</c:v>
                </c:pt>
                <c:pt idx="13915">
                  <c:v>250480660.29867953</c:v>
                </c:pt>
                <c:pt idx="13916">
                  <c:v>250485134.95771173</c:v>
                </c:pt>
                <c:pt idx="13917">
                  <c:v>250488795.96753284</c:v>
                </c:pt>
                <c:pt idx="13918">
                  <c:v>250493270.44362408</c:v>
                </c:pt>
                <c:pt idx="13919">
                  <c:v>250497744.8191058</c:v>
                </c:pt>
                <c:pt idx="13920">
                  <c:v>250501405.59694296</c:v>
                </c:pt>
                <c:pt idx="13921">
                  <c:v>250503439.33330888</c:v>
                </c:pt>
                <c:pt idx="13922">
                  <c:v>250505066.30743667</c:v>
                </c:pt>
                <c:pt idx="13923">
                  <c:v>250509540.41770148</c:v>
                </c:pt>
                <c:pt idx="13924">
                  <c:v>250514827.87287471</c:v>
                </c:pt>
                <c:pt idx="13925">
                  <c:v>250521335.31715864</c:v>
                </c:pt>
                <c:pt idx="13926">
                  <c:v>250528249.24356019</c:v>
                </c:pt>
                <c:pt idx="13927">
                  <c:v>250535569.60971069</c:v>
                </c:pt>
                <c:pt idx="13928">
                  <c:v>250543296.37075531</c:v>
                </c:pt>
                <c:pt idx="13929">
                  <c:v>250550209.53425393</c:v>
                </c:pt>
                <c:pt idx="13930">
                  <c:v>250554682.62973395</c:v>
                </c:pt>
                <c:pt idx="13931">
                  <c:v>250558342.36034936</c:v>
                </c:pt>
                <c:pt idx="13932">
                  <c:v>250563221.89648765</c:v>
                </c:pt>
                <c:pt idx="13933">
                  <c:v>250569321.14843038</c:v>
                </c:pt>
                <c:pt idx="13934">
                  <c:v>250574607.01559198</c:v>
                </c:pt>
                <c:pt idx="13935">
                  <c:v>250577453.19360968</c:v>
                </c:pt>
                <c:pt idx="13936">
                  <c:v>250581925.67683497</c:v>
                </c:pt>
                <c:pt idx="13937">
                  <c:v>250588024.35563549</c:v>
                </c:pt>
                <c:pt idx="13938">
                  <c:v>250593309.72610798</c:v>
                </c:pt>
                <c:pt idx="13939">
                  <c:v>250597375.30019918</c:v>
                </c:pt>
                <c:pt idx="13940">
                  <c:v>250600627.69968161</c:v>
                </c:pt>
                <c:pt idx="13941">
                  <c:v>250603880.04601941</c:v>
                </c:pt>
                <c:pt idx="13942">
                  <c:v>250608758.46588424</c:v>
                </c:pt>
                <c:pt idx="13943">
                  <c:v>250616888.89996591</c:v>
                </c:pt>
                <c:pt idx="13944">
                  <c:v>250625019.00195983</c:v>
                </c:pt>
                <c:pt idx="13945">
                  <c:v>250629490.41651601</c:v>
                </c:pt>
                <c:pt idx="13946">
                  <c:v>250629896.90376782</c:v>
                </c:pt>
                <c:pt idx="13947">
                  <c:v>250629896.90376782</c:v>
                </c:pt>
                <c:pt idx="13948">
                  <c:v>250631929.32757547</c:v>
                </c:pt>
                <c:pt idx="13949">
                  <c:v>250634368.20875216</c:v>
                </c:pt>
                <c:pt idx="13950">
                  <c:v>250636807.06004786</c:v>
                </c:pt>
                <c:pt idx="13951">
                  <c:v>250639245.88146272</c:v>
                </c:pt>
                <c:pt idx="13952">
                  <c:v>250642904.05756101</c:v>
                </c:pt>
                <c:pt idx="13953">
                  <c:v>250646968.61882448</c:v>
                </c:pt>
                <c:pt idx="13954">
                  <c:v>250651033.09709731</c:v>
                </c:pt>
                <c:pt idx="13955">
                  <c:v>250655910.36148164</c:v>
                </c:pt>
                <c:pt idx="13956">
                  <c:v>250662006.77392405</c:v>
                </c:pt>
                <c:pt idx="13957">
                  <c:v>250668102.99967143</c:v>
                </c:pt>
                <c:pt idx="13958">
                  <c:v>250674605.43470374</c:v>
                </c:pt>
                <c:pt idx="13959">
                  <c:v>250679482.12159932</c:v>
                </c:pt>
                <c:pt idx="13960">
                  <c:v>250683139.55837533</c:v>
                </c:pt>
                <c:pt idx="13961">
                  <c:v>250684765.06426311</c:v>
                </c:pt>
                <c:pt idx="13962">
                  <c:v>250685577.81222966</c:v>
                </c:pt>
                <c:pt idx="13963">
                  <c:v>250688422.40398338</c:v>
                </c:pt>
                <c:pt idx="13964">
                  <c:v>250694111.46555761</c:v>
                </c:pt>
                <c:pt idx="13965">
                  <c:v>250702644.75310647</c:v>
                </c:pt>
                <c:pt idx="13966">
                  <c:v>250711177.67491493</c:v>
                </c:pt>
                <c:pt idx="13967">
                  <c:v>250718897.62238488</c:v>
                </c:pt>
                <c:pt idx="13968">
                  <c:v>250727023.55950093</c:v>
                </c:pt>
                <c:pt idx="13969">
                  <c:v>250736367.97719902</c:v>
                </c:pt>
                <c:pt idx="13970">
                  <c:v>250744086.94800282</c:v>
                </c:pt>
                <c:pt idx="13971">
                  <c:v>250749368.17666164</c:v>
                </c:pt>
                <c:pt idx="13972">
                  <c:v>250752618.09390333</c:v>
                </c:pt>
                <c:pt idx="13973">
                  <c:v>250755461.7279759</c:v>
                </c:pt>
                <c:pt idx="13974">
                  <c:v>250758305.32143733</c:v>
                </c:pt>
                <c:pt idx="13975">
                  <c:v>250760742.6549387</c:v>
                </c:pt>
                <c:pt idx="13976">
                  <c:v>250763586.17298228</c:v>
                </c:pt>
                <c:pt idx="13977">
                  <c:v>250767648.27117515</c:v>
                </c:pt>
                <c:pt idx="13978">
                  <c:v>250773741.26308811</c:v>
                </c:pt>
                <c:pt idx="13979">
                  <c:v>250780646.42853966</c:v>
                </c:pt>
                <c:pt idx="13980">
                  <c:v>250785520.51880735</c:v>
                </c:pt>
                <c:pt idx="13981">
                  <c:v>250788769.84603891</c:v>
                </c:pt>
                <c:pt idx="13982">
                  <c:v>250792425.27579653</c:v>
                </c:pt>
                <c:pt idx="13983">
                  <c:v>250797299.07775927</c:v>
                </c:pt>
                <c:pt idx="13984">
                  <c:v>250802578.89527416</c:v>
                </c:pt>
                <c:pt idx="13985">
                  <c:v>250806234.07154891</c:v>
                </c:pt>
                <c:pt idx="13986">
                  <c:v>250808264.69604468</c:v>
                </c:pt>
                <c:pt idx="13987">
                  <c:v>250811513.65216827</c:v>
                </c:pt>
                <c:pt idx="13988">
                  <c:v>250816793.09281644</c:v>
                </c:pt>
                <c:pt idx="13989">
                  <c:v>250824915.03590193</c:v>
                </c:pt>
                <c:pt idx="13990">
                  <c:v>250831818.42708695</c:v>
                </c:pt>
                <c:pt idx="13991">
                  <c:v>250836691.26502189</c:v>
                </c:pt>
                <c:pt idx="13992">
                  <c:v>250841563.9837285</c:v>
                </c:pt>
                <c:pt idx="13993">
                  <c:v>250846842.62778905</c:v>
                </c:pt>
                <c:pt idx="13994">
                  <c:v>250850496.99171731</c:v>
                </c:pt>
                <c:pt idx="13995">
                  <c:v>250854151.28859061</c:v>
                </c:pt>
                <c:pt idx="13996">
                  <c:v>250859835.61711922</c:v>
                </c:pt>
                <c:pt idx="13997">
                  <c:v>250865113.77691275</c:v>
                </c:pt>
                <c:pt idx="13998">
                  <c:v>250869579.80286744</c:v>
                </c:pt>
                <c:pt idx="13999">
                  <c:v>250872827.7588425</c:v>
                </c:pt>
                <c:pt idx="14000">
                  <c:v>250876075.66185063</c:v>
                </c:pt>
                <c:pt idx="14001">
                  <c:v>250881759.36466941</c:v>
                </c:pt>
                <c:pt idx="14002">
                  <c:v>250889066.74425581</c:v>
                </c:pt>
                <c:pt idx="14003">
                  <c:v>250896779.79852849</c:v>
                </c:pt>
                <c:pt idx="14004">
                  <c:v>250903274.77046365</c:v>
                </c:pt>
                <c:pt idx="14005">
                  <c:v>250908551.77921399</c:v>
                </c:pt>
                <c:pt idx="14006">
                  <c:v>250910987.27456063</c:v>
                </c:pt>
                <c:pt idx="14007">
                  <c:v>250914234.55536538</c:v>
                </c:pt>
                <c:pt idx="14008">
                  <c:v>250919917.16938794</c:v>
                </c:pt>
                <c:pt idx="14009">
                  <c:v>250926005.50451201</c:v>
                </c:pt>
                <c:pt idx="14010">
                  <c:v>250931281.91109258</c:v>
                </c:pt>
                <c:pt idx="14011">
                  <c:v>250936558.17790782</c:v>
                </c:pt>
                <c:pt idx="14012">
                  <c:v>250943457.70056158</c:v>
                </c:pt>
                <c:pt idx="14013">
                  <c:v>250950356.98424461</c:v>
                </c:pt>
                <c:pt idx="14014">
                  <c:v>250956444.38905671</c:v>
                </c:pt>
                <c:pt idx="14015">
                  <c:v>250963343.22296605</c:v>
                </c:pt>
                <c:pt idx="14016">
                  <c:v>250969430.23095098</c:v>
                </c:pt>
                <c:pt idx="14017">
                  <c:v>250971864.98206687</c:v>
                </c:pt>
                <c:pt idx="14018">
                  <c:v>250972270.77102596</c:v>
                </c:pt>
                <c:pt idx="14019">
                  <c:v>250975517.05294511</c:v>
                </c:pt>
                <c:pt idx="14020">
                  <c:v>250982009.45808432</c:v>
                </c:pt>
                <c:pt idx="14021">
                  <c:v>250991341.91979203</c:v>
                </c:pt>
                <c:pt idx="14022">
                  <c:v>251002296.86050001</c:v>
                </c:pt>
                <c:pt idx="14023">
                  <c:v>251012439.78702635</c:v>
                </c:pt>
                <c:pt idx="14024">
                  <c:v>251020553.75645941</c:v>
                </c:pt>
                <c:pt idx="14025">
                  <c:v>251025827.65938884</c:v>
                </c:pt>
                <c:pt idx="14026">
                  <c:v>251029073.06872568</c:v>
                </c:pt>
                <c:pt idx="14027">
                  <c:v>251033941.08360931</c:v>
                </c:pt>
                <c:pt idx="14028">
                  <c:v>251041242.88292447</c:v>
                </c:pt>
                <c:pt idx="14029">
                  <c:v>251049761.31058928</c:v>
                </c:pt>
                <c:pt idx="14030">
                  <c:v>251058684.9870593</c:v>
                </c:pt>
                <c:pt idx="14031">
                  <c:v>251064363.48218307</c:v>
                </c:pt>
                <c:pt idx="14032">
                  <c:v>251070041.81547746</c:v>
                </c:pt>
                <c:pt idx="14033">
                  <c:v>251076936.716932</c:v>
                </c:pt>
                <c:pt idx="14034">
                  <c:v>251083831.37980711</c:v>
                </c:pt>
                <c:pt idx="14035">
                  <c:v>251089509.15834209</c:v>
                </c:pt>
                <c:pt idx="14036">
                  <c:v>251094781.2364085</c:v>
                </c:pt>
                <c:pt idx="14037">
                  <c:v>251101269.75639391</c:v>
                </c:pt>
                <c:pt idx="14038">
                  <c:v>251109785.61825305</c:v>
                </c:pt>
                <c:pt idx="14039">
                  <c:v>251118706.60702398</c:v>
                </c:pt>
                <c:pt idx="14040">
                  <c:v>251126410.7759442</c:v>
                </c:pt>
                <c:pt idx="14041">
                  <c:v>251131681.87780741</c:v>
                </c:pt>
                <c:pt idx="14042">
                  <c:v>251134520.1056771</c:v>
                </c:pt>
                <c:pt idx="14043">
                  <c:v>251138169.19639868</c:v>
                </c:pt>
                <c:pt idx="14044">
                  <c:v>251144250.86578527</c:v>
                </c:pt>
                <c:pt idx="14045">
                  <c:v>251151954.04724988</c:v>
                </c:pt>
                <c:pt idx="14046">
                  <c:v>251159251.52346081</c:v>
                </c:pt>
                <c:pt idx="14047">
                  <c:v>251165737.94466266</c:v>
                </c:pt>
                <c:pt idx="14048">
                  <c:v>251173440.2956503</c:v>
                </c:pt>
                <c:pt idx="14049">
                  <c:v>251183574.51450151</c:v>
                </c:pt>
                <c:pt idx="14050">
                  <c:v>251194518.89209649</c:v>
                </c:pt>
                <c:pt idx="14051">
                  <c:v>251203841.40641814</c:v>
                </c:pt>
                <c:pt idx="14052">
                  <c:v>251212352.88651675</c:v>
                </c:pt>
                <c:pt idx="14053">
                  <c:v>251222079.8472985</c:v>
                </c:pt>
                <c:pt idx="14054">
                  <c:v>251232616.85250634</c:v>
                </c:pt>
                <c:pt idx="14055">
                  <c:v>251242342.82447654</c:v>
                </c:pt>
                <c:pt idx="14056">
                  <c:v>251250042.21573702</c:v>
                </c:pt>
                <c:pt idx="14057">
                  <c:v>251255715.26110783</c:v>
                </c:pt>
                <c:pt idx="14058">
                  <c:v>251260982.94438884</c:v>
                </c:pt>
                <c:pt idx="14059">
                  <c:v>251267466.05579808</c:v>
                </c:pt>
                <c:pt idx="14060">
                  <c:v>251278405.82820791</c:v>
                </c:pt>
                <c:pt idx="14061">
                  <c:v>251291775.84590304</c:v>
                </c:pt>
                <c:pt idx="14062">
                  <c:v>251303524.51518843</c:v>
                </c:pt>
                <c:pt idx="14063">
                  <c:v>251312031.74005145</c:v>
                </c:pt>
                <c:pt idx="14064">
                  <c:v>251320133.52147511</c:v>
                </c:pt>
                <c:pt idx="14065">
                  <c:v>251329450.16310528</c:v>
                </c:pt>
                <c:pt idx="14066">
                  <c:v>251339576.45370165</c:v>
                </c:pt>
                <c:pt idx="14067">
                  <c:v>251348082.14035103</c:v>
                </c:pt>
                <c:pt idx="14068">
                  <c:v>251356182.45695919</c:v>
                </c:pt>
                <c:pt idx="14069">
                  <c:v>251363877.45292336</c:v>
                </c:pt>
                <c:pt idx="14070">
                  <c:v>251371977.12785017</c:v>
                </c:pt>
                <c:pt idx="14071">
                  <c:v>251380886.39025417</c:v>
                </c:pt>
                <c:pt idx="14072">
                  <c:v>251389795.25458845</c:v>
                </c:pt>
                <c:pt idx="14073">
                  <c:v>251399108.6417273</c:v>
                </c:pt>
                <c:pt idx="14074">
                  <c:v>251407611.78922361</c:v>
                </c:pt>
                <c:pt idx="14075">
                  <c:v>251414495.02400911</c:v>
                </c:pt>
                <c:pt idx="14076">
                  <c:v>251420973.14559132</c:v>
                </c:pt>
                <c:pt idx="14077">
                  <c:v>251428665.64163888</c:v>
                </c:pt>
                <c:pt idx="14078">
                  <c:v>251436762.68532988</c:v>
                </c:pt>
                <c:pt idx="14079">
                  <c:v>251446073.8791503</c:v>
                </c:pt>
                <c:pt idx="14080">
                  <c:v>251456599.05302864</c:v>
                </c:pt>
                <c:pt idx="14081">
                  <c:v>251467123.67144239</c:v>
                </c:pt>
                <c:pt idx="14082">
                  <c:v>251476433.44784191</c:v>
                </c:pt>
                <c:pt idx="14083">
                  <c:v>251484528.55233663</c:v>
                </c:pt>
                <c:pt idx="14084">
                  <c:v>251491813.86545831</c:v>
                </c:pt>
                <c:pt idx="14085">
                  <c:v>251499908.34570798</c:v>
                </c:pt>
                <c:pt idx="14086">
                  <c:v>251508002.49745524</c:v>
                </c:pt>
                <c:pt idx="14087">
                  <c:v>251514477.58235294</c:v>
                </c:pt>
                <c:pt idx="14088">
                  <c:v>251519738.43405244</c:v>
                </c:pt>
                <c:pt idx="14089">
                  <c:v>251526617.79998368</c:v>
                </c:pt>
                <c:pt idx="14090">
                  <c:v>251535924.79976958</c:v>
                </c:pt>
                <c:pt idx="14091">
                  <c:v>251546849.85411444</c:v>
                </c:pt>
                <c:pt idx="14092">
                  <c:v>251557774.31010795</c:v>
                </c:pt>
                <c:pt idx="14093">
                  <c:v>251568293.59117538</c:v>
                </c:pt>
                <c:pt idx="14094">
                  <c:v>251577598.64665043</c:v>
                </c:pt>
                <c:pt idx="14095">
                  <c:v>251585689.64643201</c:v>
                </c:pt>
                <c:pt idx="14096">
                  <c:v>251594589.36717141</c:v>
                </c:pt>
                <c:pt idx="14097">
                  <c:v>251606320.21063024</c:v>
                </c:pt>
                <c:pt idx="14098">
                  <c:v>251619668.26241904</c:v>
                </c:pt>
                <c:pt idx="14099">
                  <c:v>251632206.52787945</c:v>
                </c:pt>
                <c:pt idx="14100">
                  <c:v>251641913.03095031</c:v>
                </c:pt>
                <c:pt idx="14101">
                  <c:v>251649192.59835598</c:v>
                </c:pt>
                <c:pt idx="14102">
                  <c:v>251657280.6950793</c:v>
                </c:pt>
                <c:pt idx="14103">
                  <c:v>251669816.59706107</c:v>
                </c:pt>
                <c:pt idx="14104">
                  <c:v>251686395.12876159</c:v>
                </c:pt>
                <c:pt idx="14105">
                  <c:v>251701759.36727241</c:v>
                </c:pt>
                <c:pt idx="14106">
                  <c:v>251713483.91129908</c:v>
                </c:pt>
                <c:pt idx="14107">
                  <c:v>251724399.24683571</c:v>
                </c:pt>
                <c:pt idx="14108">
                  <c:v>251736122.46072137</c:v>
                </c:pt>
                <c:pt idx="14109">
                  <c:v>251747440.77238491</c:v>
                </c:pt>
                <c:pt idx="14110">
                  <c:v>251757950.05843973</c:v>
                </c:pt>
                <c:pt idx="14111">
                  <c:v>251769267.13220859</c:v>
                </c:pt>
                <c:pt idx="14112">
                  <c:v>251780987.71065536</c:v>
                </c:pt>
                <c:pt idx="14113">
                  <c:v>251791899.35461256</c:v>
                </c:pt>
                <c:pt idx="14114">
                  <c:v>251800789.88268438</c:v>
                </c:pt>
                <c:pt idx="14115">
                  <c:v>251808063.65654191</c:v>
                </c:pt>
                <c:pt idx="14116">
                  <c:v>251815741.24136466</c:v>
                </c:pt>
                <c:pt idx="14117">
                  <c:v>251824226.64941862</c:v>
                </c:pt>
                <c:pt idx="14118">
                  <c:v>251833519.77766812</c:v>
                </c:pt>
                <c:pt idx="14119">
                  <c:v>251843216.49367601</c:v>
                </c:pt>
                <c:pt idx="14120">
                  <c:v>251854528.73365995</c:v>
                </c:pt>
                <c:pt idx="14121">
                  <c:v>251867052.25158072</c:v>
                </c:pt>
                <c:pt idx="14122">
                  <c:v>251879171.03697836</c:v>
                </c:pt>
                <c:pt idx="14123">
                  <c:v>251890077.31480911</c:v>
                </c:pt>
                <c:pt idx="14124">
                  <c:v>251902194.70246872</c:v>
                </c:pt>
                <c:pt idx="14125">
                  <c:v>251914311.3546361</c:v>
                </c:pt>
                <c:pt idx="14126">
                  <c:v>251927234.97306055</c:v>
                </c:pt>
                <c:pt idx="14127">
                  <c:v>251942984.50194255</c:v>
                </c:pt>
                <c:pt idx="14128">
                  <c:v>251958329.00176188</c:v>
                </c:pt>
                <c:pt idx="14129">
                  <c:v>251969634.72071391</c:v>
                </c:pt>
                <c:pt idx="14130">
                  <c:v>251977306.09398398</c:v>
                </c:pt>
                <c:pt idx="14131">
                  <c:v>251983765.96917978</c:v>
                </c:pt>
                <c:pt idx="14132">
                  <c:v>251991033.07895795</c:v>
                </c:pt>
                <c:pt idx="14133">
                  <c:v>251998703.63011959</c:v>
                </c:pt>
                <c:pt idx="14134">
                  <c:v>252007584.95281243</c:v>
                </c:pt>
                <c:pt idx="14135">
                  <c:v>252016869.54962882</c:v>
                </c:pt>
                <c:pt idx="14136">
                  <c:v>252026557.36430711</c:v>
                </c:pt>
                <c:pt idx="14137">
                  <c:v>252037859.22074303</c:v>
                </c:pt>
                <c:pt idx="14138">
                  <c:v>252049564.04060405</c:v>
                </c:pt>
                <c:pt idx="14139">
                  <c:v>252062478.90774095</c:v>
                </c:pt>
                <c:pt idx="14140">
                  <c:v>252077007.13496888</c:v>
                </c:pt>
                <c:pt idx="14141">
                  <c:v>252091130.78711164</c:v>
                </c:pt>
                <c:pt idx="14142">
                  <c:v>252101218.49856722</c:v>
                </c:pt>
                <c:pt idx="14143">
                  <c:v>252108884.8185063</c:v>
                </c:pt>
                <c:pt idx="14144">
                  <c:v>252117761.24238527</c:v>
                </c:pt>
                <c:pt idx="14145">
                  <c:v>252127847.60885793</c:v>
                </c:pt>
                <c:pt idx="14146">
                  <c:v>252137530.04147536</c:v>
                </c:pt>
                <c:pt idx="14147">
                  <c:v>252146808.59896708</c:v>
                </c:pt>
                <c:pt idx="14148">
                  <c:v>252156086.72544608</c:v>
                </c:pt>
                <c:pt idx="14149">
                  <c:v>252164154.31120232</c:v>
                </c:pt>
                <c:pt idx="14150">
                  <c:v>252172624.92556337</c:v>
                </c:pt>
                <c:pt idx="14151">
                  <c:v>252183515.18765819</c:v>
                </c:pt>
                <c:pt idx="14152">
                  <c:v>252195211.47454137</c:v>
                </c:pt>
                <c:pt idx="14153">
                  <c:v>252205697.21849528</c:v>
                </c:pt>
                <c:pt idx="14154">
                  <c:v>252213762.80085564</c:v>
                </c:pt>
                <c:pt idx="14155">
                  <c:v>252222634.56533828</c:v>
                </c:pt>
                <c:pt idx="14156">
                  <c:v>252233118.86996853</c:v>
                </c:pt>
                <c:pt idx="14157">
                  <c:v>252244005.83473414</c:v>
                </c:pt>
                <c:pt idx="14158">
                  <c:v>252254892.20623991</c:v>
                </c:pt>
                <c:pt idx="14159">
                  <c:v>252264971.65095517</c:v>
                </c:pt>
                <c:pt idx="14160">
                  <c:v>252275050.58717629</c:v>
                </c:pt>
                <c:pt idx="14161">
                  <c:v>252284322.75945157</c:v>
                </c:pt>
                <c:pt idx="14162">
                  <c:v>252292385.16818839</c:v>
                </c:pt>
                <c:pt idx="14163">
                  <c:v>252298834.86094144</c:v>
                </c:pt>
                <c:pt idx="14164">
                  <c:v>252308105.92953345</c:v>
                </c:pt>
                <c:pt idx="14165">
                  <c:v>252320601.03702831</c:v>
                </c:pt>
                <c:pt idx="14166">
                  <c:v>252333095.36319488</c:v>
                </c:pt>
                <c:pt idx="14167">
                  <c:v>252345185.90276554</c:v>
                </c:pt>
                <c:pt idx="14168">
                  <c:v>252358081.67202008</c:v>
                </c:pt>
                <c:pt idx="14169">
                  <c:v>252371379.56248319</c:v>
                </c:pt>
                <c:pt idx="14170">
                  <c:v>252383870.7141563</c:v>
                </c:pt>
                <c:pt idx="14171">
                  <c:v>252395152.37364805</c:v>
                </c:pt>
                <c:pt idx="14172">
                  <c:v>252404016.08791029</c:v>
                </c:pt>
                <c:pt idx="14173">
                  <c:v>252412073.66883835</c:v>
                </c:pt>
                <c:pt idx="14174">
                  <c:v>252419728.06982642</c:v>
                </c:pt>
                <c:pt idx="14175">
                  <c:v>252427785.01732484</c:v>
                </c:pt>
                <c:pt idx="14176">
                  <c:v>252437050.10543039</c:v>
                </c:pt>
                <c:pt idx="14177">
                  <c:v>252446717.56555435</c:v>
                </c:pt>
                <c:pt idx="14178">
                  <c:v>252455176.20959339</c:v>
                </c:pt>
                <c:pt idx="14179">
                  <c:v>252465245.55720171</c:v>
                </c:pt>
                <c:pt idx="14180">
                  <c:v>252476522.62431887</c:v>
                </c:pt>
                <c:pt idx="14181">
                  <c:v>252488201.77314001</c:v>
                </c:pt>
                <c:pt idx="14182">
                  <c:v>252499074.85002351</c:v>
                </c:pt>
                <c:pt idx="14183">
                  <c:v>252510350.00878578</c:v>
                </c:pt>
                <c:pt idx="14184">
                  <c:v>252522832.47847852</c:v>
                </c:pt>
                <c:pt idx="14185">
                  <c:v>252532898.41857025</c:v>
                </c:pt>
                <c:pt idx="14186">
                  <c:v>252540145.58160341</c:v>
                </c:pt>
                <c:pt idx="14187">
                  <c:v>252548197.67684942</c:v>
                </c:pt>
                <c:pt idx="14188">
                  <c:v>252557859.76305765</c:v>
                </c:pt>
                <c:pt idx="14189">
                  <c:v>252569936.7141732</c:v>
                </c:pt>
                <c:pt idx="14190">
                  <c:v>252582817.99128965</c:v>
                </c:pt>
                <c:pt idx="14191">
                  <c:v>252594893.43488124</c:v>
                </c:pt>
                <c:pt idx="14192">
                  <c:v>252603748.29667634</c:v>
                </c:pt>
                <c:pt idx="14193">
                  <c:v>252610992.89191639</c:v>
                </c:pt>
                <c:pt idx="14194">
                  <c:v>252618237.22466683</c:v>
                </c:pt>
                <c:pt idx="14195">
                  <c:v>252625883.73560429</c:v>
                </c:pt>
                <c:pt idx="14196">
                  <c:v>252635139.64708751</c:v>
                </c:pt>
                <c:pt idx="14197">
                  <c:v>252645199.93449196</c:v>
                </c:pt>
                <c:pt idx="14198">
                  <c:v>252655662.09648579</c:v>
                </c:pt>
                <c:pt idx="14199">
                  <c:v>252668135.49733511</c:v>
                </c:pt>
                <c:pt idx="14200">
                  <c:v>252679803.45830187</c:v>
                </c:pt>
                <c:pt idx="14201">
                  <c:v>252690263.81004798</c:v>
                </c:pt>
                <c:pt idx="14202">
                  <c:v>252700321.32459971</c:v>
                </c:pt>
                <c:pt idx="14203">
                  <c:v>252711182.87220991</c:v>
                </c:pt>
                <c:pt idx="14204">
                  <c:v>252722043.82994115</c:v>
                </c:pt>
                <c:pt idx="14205">
                  <c:v>252733708.64610928</c:v>
                </c:pt>
                <c:pt idx="14206">
                  <c:v>252746579.37787771</c:v>
                </c:pt>
                <c:pt idx="14207">
                  <c:v>252758242.76314461</c:v>
                </c:pt>
                <c:pt idx="14208">
                  <c:v>252767492.55061349</c:v>
                </c:pt>
                <c:pt idx="14209">
                  <c:v>252774731.2163412</c:v>
                </c:pt>
                <c:pt idx="14210">
                  <c:v>252779154.71643466</c:v>
                </c:pt>
                <c:pt idx="14211">
                  <c:v>252784784.48415935</c:v>
                </c:pt>
                <c:pt idx="14212">
                  <c:v>252792424.62977198</c:v>
                </c:pt>
                <c:pt idx="14213">
                  <c:v>252802477.00835326</c:v>
                </c:pt>
                <c:pt idx="14214">
                  <c:v>252812528.8817724</c:v>
                </c:pt>
                <c:pt idx="14215">
                  <c:v>252822982.29431853</c:v>
                </c:pt>
                <c:pt idx="14216">
                  <c:v>252832631.11337128</c:v>
                </c:pt>
                <c:pt idx="14217">
                  <c:v>252843485.4785265</c:v>
                </c:pt>
                <c:pt idx="14218">
                  <c:v>252856751.12505901</c:v>
                </c:pt>
                <c:pt idx="14219">
                  <c:v>252870015.89198002</c:v>
                </c:pt>
                <c:pt idx="14220">
                  <c:v>252880466.30103213</c:v>
                </c:pt>
                <c:pt idx="14221">
                  <c:v>252888102.7932106</c:v>
                </c:pt>
                <c:pt idx="14222">
                  <c:v>252894131.39693317</c:v>
                </c:pt>
                <c:pt idx="14223">
                  <c:v>252899757.92984718</c:v>
                </c:pt>
                <c:pt idx="14224">
                  <c:v>252906589.93566331</c:v>
                </c:pt>
                <c:pt idx="14225">
                  <c:v>252916636.57924858</c:v>
                </c:pt>
                <c:pt idx="14226">
                  <c:v>252927888.22117397</c:v>
                </c:pt>
                <c:pt idx="14227">
                  <c:v>252937130.16800475</c:v>
                </c:pt>
                <c:pt idx="14228">
                  <c:v>252946773.48350227</c:v>
                </c:pt>
                <c:pt idx="14229">
                  <c:v>252958425.20301285</c:v>
                </c:pt>
                <c:pt idx="14230">
                  <c:v>252970076.24407086</c:v>
                </c:pt>
                <c:pt idx="14231">
                  <c:v>252981324.88141933</c:v>
                </c:pt>
                <c:pt idx="14232">
                  <c:v>252992572.88647473</c:v>
                </c:pt>
                <c:pt idx="14233">
                  <c:v>253004623.61890975</c:v>
                </c:pt>
                <c:pt idx="14234">
                  <c:v>253016673.62570527</c:v>
                </c:pt>
                <c:pt idx="14235">
                  <c:v>253026313.10875258</c:v>
                </c:pt>
                <c:pt idx="14236">
                  <c:v>253033542.41634721</c:v>
                </c:pt>
                <c:pt idx="14237">
                  <c:v>253042377.88211116</c:v>
                </c:pt>
                <c:pt idx="14238">
                  <c:v>253053622.45623496</c:v>
                </c:pt>
                <c:pt idx="14239">
                  <c:v>253064063.28083017</c:v>
                </c:pt>
                <c:pt idx="14240">
                  <c:v>253073298.94089171</c:v>
                </c:pt>
                <c:pt idx="14241">
                  <c:v>253081731.12789401</c:v>
                </c:pt>
                <c:pt idx="14242">
                  <c:v>253089359.94337362</c:v>
                </c:pt>
                <c:pt idx="14243">
                  <c:v>253098594.43624848</c:v>
                </c:pt>
                <c:pt idx="14244">
                  <c:v>253110237.32004291</c:v>
                </c:pt>
                <c:pt idx="14245">
                  <c:v>253124689.61299238</c:v>
                </c:pt>
                <c:pt idx="14246">
                  <c:v>253137936.63160184</c:v>
                </c:pt>
                <c:pt idx="14247">
                  <c:v>253147971.66816017</c:v>
                </c:pt>
                <c:pt idx="14248">
                  <c:v>253155196.58299938</c:v>
                </c:pt>
                <c:pt idx="14249">
                  <c:v>253161217.14617953</c:v>
                </c:pt>
                <c:pt idx="14250">
                  <c:v>253168040.23223233</c:v>
                </c:pt>
                <c:pt idx="14251">
                  <c:v>253176869.76310429</c:v>
                </c:pt>
                <c:pt idx="14252">
                  <c:v>253188106.78465551</c:v>
                </c:pt>
                <c:pt idx="14253">
                  <c:v>253200145.75072262</c:v>
                </c:pt>
                <c:pt idx="14254">
                  <c:v>253211381.465922</c:v>
                </c:pt>
                <c:pt idx="14255">
                  <c:v>253222616.55060211</c:v>
                </c:pt>
                <c:pt idx="14256">
                  <c:v>253233449.78519469</c:v>
                </c:pt>
                <c:pt idx="14257">
                  <c:v>253244282.43365875</c:v>
                </c:pt>
                <c:pt idx="14258">
                  <c:v>253252707.42173299</c:v>
                </c:pt>
                <c:pt idx="14259">
                  <c:v>253258725.05332166</c:v>
                </c:pt>
                <c:pt idx="14260">
                  <c:v>253265945.97250968</c:v>
                </c:pt>
                <c:pt idx="14261">
                  <c:v>253275573.45970011</c:v>
                </c:pt>
                <c:pt idx="14262">
                  <c:v>253283194.89211741</c:v>
                </c:pt>
                <c:pt idx="14263">
                  <c:v>253286804.94306841</c:v>
                </c:pt>
                <c:pt idx="14264">
                  <c:v>253291618.24309695</c:v>
                </c:pt>
                <c:pt idx="14265">
                  <c:v>253300041.23975652</c:v>
                </c:pt>
                <c:pt idx="14266">
                  <c:v>253311672.41461661</c:v>
                </c:pt>
                <c:pt idx="14267">
                  <c:v>253322099.79016382</c:v>
                </c:pt>
                <c:pt idx="14268">
                  <c:v>253330521.50482598</c:v>
                </c:pt>
                <c:pt idx="14269">
                  <c:v>253336937.81162068</c:v>
                </c:pt>
                <c:pt idx="14270">
                  <c:v>253343353.91284668</c:v>
                </c:pt>
                <c:pt idx="14271">
                  <c:v>253351774.73376593</c:v>
                </c:pt>
                <c:pt idx="14272">
                  <c:v>253362200.02150524</c:v>
                </c:pt>
                <c:pt idx="14273">
                  <c:v>253373827.58686566</c:v>
                </c:pt>
                <c:pt idx="14274">
                  <c:v>253386256.30683106</c:v>
                </c:pt>
                <c:pt idx="14275">
                  <c:v>253395878.01197278</c:v>
                </c:pt>
                <c:pt idx="14276">
                  <c:v>253403494.8674171</c:v>
                </c:pt>
                <c:pt idx="14277">
                  <c:v>253411111.43321195</c:v>
                </c:pt>
                <c:pt idx="14278">
                  <c:v>253419128.55800295</c:v>
                </c:pt>
                <c:pt idx="14279">
                  <c:v>253428748.6841943</c:v>
                </c:pt>
                <c:pt idx="14280">
                  <c:v>253437967.53825632</c:v>
                </c:pt>
                <c:pt idx="14281">
                  <c:v>253446785.1755783</c:v>
                </c:pt>
                <c:pt idx="14282">
                  <c:v>253454800.87269691</c:v>
                </c:pt>
                <c:pt idx="14283">
                  <c:v>253461613.96306428</c:v>
                </c:pt>
                <c:pt idx="14284">
                  <c:v>253468026.07173926</c:v>
                </c:pt>
                <c:pt idx="14285">
                  <c:v>253476441.65290892</c:v>
                </c:pt>
                <c:pt idx="14286">
                  <c:v>253486860.45408401</c:v>
                </c:pt>
                <c:pt idx="14287">
                  <c:v>253496878.02115658</c:v>
                </c:pt>
                <c:pt idx="14288">
                  <c:v>253504891.71416426</c:v>
                </c:pt>
                <c:pt idx="14289">
                  <c:v>253511703.10119194</c:v>
                </c:pt>
                <c:pt idx="14290">
                  <c:v>253517312.30486265</c:v>
                </c:pt>
                <c:pt idx="14291">
                  <c:v>253522520.71051028</c:v>
                </c:pt>
                <c:pt idx="14292">
                  <c:v>253528530.24108553</c:v>
                </c:pt>
                <c:pt idx="14293">
                  <c:v>253537343.89320698</c:v>
                </c:pt>
                <c:pt idx="14294">
                  <c:v>253546557.75133988</c:v>
                </c:pt>
                <c:pt idx="14295">
                  <c:v>253554569.45747864</c:v>
                </c:pt>
                <c:pt idx="14296">
                  <c:v>253561379.15582019</c:v>
                </c:pt>
                <c:pt idx="14297">
                  <c:v>253567387.52098554</c:v>
                </c:pt>
                <c:pt idx="14298">
                  <c:v>253574196.78370303</c:v>
                </c:pt>
                <c:pt idx="14299">
                  <c:v>253582607.90641284</c:v>
                </c:pt>
                <c:pt idx="14300">
                  <c:v>253591819.68332472</c:v>
                </c:pt>
                <c:pt idx="14301">
                  <c:v>253602632.96805391</c:v>
                </c:pt>
                <c:pt idx="14302">
                  <c:v>253613045.20927501</c:v>
                </c:pt>
                <c:pt idx="14303">
                  <c:v>253622656.0286794</c:v>
                </c:pt>
                <c:pt idx="14304">
                  <c:v>253632666.80876395</c:v>
                </c:pt>
                <c:pt idx="14305">
                  <c:v>253643477.88957754</c:v>
                </c:pt>
                <c:pt idx="14306">
                  <c:v>253652686.8687813</c:v>
                </c:pt>
                <c:pt idx="14307">
                  <c:v>253661495.06162488</c:v>
                </c:pt>
                <c:pt idx="14308">
                  <c:v>253669502.17373368</c:v>
                </c:pt>
                <c:pt idx="14309">
                  <c:v>253676307.96750242</c:v>
                </c:pt>
                <c:pt idx="14310">
                  <c:v>253682713.20934308</c:v>
                </c:pt>
                <c:pt idx="14311">
                  <c:v>253691119.77860677</c:v>
                </c:pt>
                <c:pt idx="14312">
                  <c:v>253700326.56894735</c:v>
                </c:pt>
                <c:pt idx="14313">
                  <c:v>253708732.39947411</c:v>
                </c:pt>
                <c:pt idx="14314">
                  <c:v>253716337.37095046</c:v>
                </c:pt>
                <c:pt idx="14315">
                  <c:v>253725142.76691481</c:v>
                </c:pt>
                <c:pt idx="14316">
                  <c:v>253735948.86056</c:v>
                </c:pt>
                <c:pt idx="14317">
                  <c:v>253746354.17792866</c:v>
                </c:pt>
                <c:pt idx="14318">
                  <c:v>253756358.78141645</c:v>
                </c:pt>
                <c:pt idx="14319">
                  <c:v>253766362.88558608</c:v>
                </c:pt>
                <c:pt idx="14320">
                  <c:v>253776366.49049869</c:v>
                </c:pt>
                <c:pt idx="14321">
                  <c:v>253785569.36612675</c:v>
                </c:pt>
                <c:pt idx="14322">
                  <c:v>253794371.72140789</c:v>
                </c:pt>
                <c:pt idx="14323">
                  <c:v>253802773.60908958</c:v>
                </c:pt>
                <c:pt idx="14324">
                  <c:v>253810775.07951409</c:v>
                </c:pt>
                <c:pt idx="14325">
                  <c:v>253818376.18061748</c:v>
                </c:pt>
                <c:pt idx="14326">
                  <c:v>253825576.9579317</c:v>
                </c:pt>
                <c:pt idx="14327">
                  <c:v>253833977.53792208</c:v>
                </c:pt>
                <c:pt idx="14328">
                  <c:v>253843177.76928568</c:v>
                </c:pt>
                <c:pt idx="14329">
                  <c:v>253851977.59554726</c:v>
                </c:pt>
                <c:pt idx="14330">
                  <c:v>253861576.96553171</c:v>
                </c:pt>
                <c:pt idx="14331">
                  <c:v>253871175.87593397</c:v>
                </c:pt>
                <c:pt idx="14332">
                  <c:v>253881574.1769729</c:v>
                </c:pt>
                <c:pt idx="14333">
                  <c:v>253891572.03482771</c:v>
                </c:pt>
                <c:pt idx="14334">
                  <c:v>253898370.29342368</c:v>
                </c:pt>
                <c:pt idx="14335">
                  <c:v>253904768.44390783</c:v>
                </c:pt>
                <c:pt idx="14336">
                  <c:v>253913965.42756921</c:v>
                </c:pt>
                <c:pt idx="14337">
                  <c:v>253923961.67051548</c:v>
                </c:pt>
                <c:pt idx="14338">
                  <c:v>253931958.30609384</c:v>
                </c:pt>
                <c:pt idx="14339">
                  <c:v>253938355.38496071</c:v>
                </c:pt>
                <c:pt idx="14340">
                  <c:v>253944352.46106288</c:v>
                </c:pt>
                <c:pt idx="14341">
                  <c:v>253950749.14456245</c:v>
                </c:pt>
                <c:pt idx="14342">
                  <c:v>253960743.55406427</c:v>
                </c:pt>
                <c:pt idx="14343">
                  <c:v>253974335.15168428</c:v>
                </c:pt>
                <c:pt idx="14344">
                  <c:v>253987126.40214792</c:v>
                </c:pt>
                <c:pt idx="14345">
                  <c:v>253997518.69245669</c:v>
                </c:pt>
                <c:pt idx="14346">
                  <c:v>254007510.77148002</c:v>
                </c:pt>
                <c:pt idx="14347">
                  <c:v>254016303.38924411</c:v>
                </c:pt>
                <c:pt idx="14348">
                  <c:v>254023497.06253266</c:v>
                </c:pt>
                <c:pt idx="14349">
                  <c:v>254030290.85040113</c:v>
                </c:pt>
                <c:pt idx="14350">
                  <c:v>254037084.40815362</c:v>
                </c:pt>
                <c:pt idx="14351">
                  <c:v>254043078.53273311</c:v>
                </c:pt>
                <c:pt idx="14352">
                  <c:v>254050271.24578053</c:v>
                </c:pt>
                <c:pt idx="14353">
                  <c:v>254058262.84666681</c:v>
                </c:pt>
                <c:pt idx="14354">
                  <c:v>254066254.12916178</c:v>
                </c:pt>
                <c:pt idx="14355">
                  <c:v>254073845.5526506</c:v>
                </c:pt>
                <c:pt idx="14356">
                  <c:v>254081037.1625236</c:v>
                </c:pt>
                <c:pt idx="14357">
                  <c:v>254089027.53777376</c:v>
                </c:pt>
                <c:pt idx="14358">
                  <c:v>254098216.07584953</c:v>
                </c:pt>
                <c:pt idx="14359">
                  <c:v>254109401.55415547</c:v>
                </c:pt>
                <c:pt idx="14360">
                  <c:v>254119787.51129436</c:v>
                </c:pt>
                <c:pt idx="14361">
                  <c:v>254128974.64056355</c:v>
                </c:pt>
                <c:pt idx="14362">
                  <c:v>254136963.10664609</c:v>
                </c:pt>
                <c:pt idx="14363">
                  <c:v>254144951.25464195</c:v>
                </c:pt>
                <c:pt idx="14364">
                  <c:v>254154137.23164278</c:v>
                </c:pt>
                <c:pt idx="14365">
                  <c:v>254163322.7880626</c:v>
                </c:pt>
                <c:pt idx="14366">
                  <c:v>254170910.53921798</c:v>
                </c:pt>
                <c:pt idx="14367">
                  <c:v>254178098.67035088</c:v>
                </c:pt>
                <c:pt idx="14368">
                  <c:v>254188481.07180208</c:v>
                </c:pt>
                <c:pt idx="14369">
                  <c:v>254200859.38678941</c:v>
                </c:pt>
                <c:pt idx="14370">
                  <c:v>254210442.07395124</c:v>
                </c:pt>
                <c:pt idx="14371">
                  <c:v>254218028.04339647</c:v>
                </c:pt>
                <c:pt idx="14372">
                  <c:v>254224016.76406121</c:v>
                </c:pt>
                <c:pt idx="14373">
                  <c:v>254230803.76474532</c:v>
                </c:pt>
                <c:pt idx="14374">
                  <c:v>254239187.38983977</c:v>
                </c:pt>
                <c:pt idx="14375">
                  <c:v>254245574.67862752</c:v>
                </c:pt>
                <c:pt idx="14376">
                  <c:v>254252360.95020166</c:v>
                </c:pt>
                <c:pt idx="14377">
                  <c:v>254259945.33508492</c:v>
                </c:pt>
                <c:pt idx="14378">
                  <c:v>254267529.43332428</c:v>
                </c:pt>
                <c:pt idx="14379">
                  <c:v>254275512.38498741</c:v>
                </c:pt>
                <c:pt idx="14380">
                  <c:v>254284293.26504636</c:v>
                </c:pt>
                <c:pt idx="14381">
                  <c:v>254291477.33569172</c:v>
                </c:pt>
                <c:pt idx="14382">
                  <c:v>254298262.05516753</c:v>
                </c:pt>
                <c:pt idx="14383">
                  <c:v>254306243.78442866</c:v>
                </c:pt>
                <c:pt idx="14384">
                  <c:v>254317417.67211485</c:v>
                </c:pt>
                <c:pt idx="14385">
                  <c:v>254329788.03642571</c:v>
                </c:pt>
                <c:pt idx="14386">
                  <c:v>254340561.60349658</c:v>
                </c:pt>
                <c:pt idx="14387">
                  <c:v>254351733.58076862</c:v>
                </c:pt>
                <c:pt idx="14388">
                  <c:v>254362904.93621778</c:v>
                </c:pt>
                <c:pt idx="14389">
                  <c:v>254373277.78099412</c:v>
                </c:pt>
                <c:pt idx="14390">
                  <c:v>254382054.38482532</c:v>
                </c:pt>
                <c:pt idx="14391">
                  <c:v>254390830.60491684</c:v>
                </c:pt>
                <c:pt idx="14392">
                  <c:v>254400005.33384839</c:v>
                </c:pt>
                <c:pt idx="14393">
                  <c:v>254410376.26162106</c:v>
                </c:pt>
                <c:pt idx="14394">
                  <c:v>254419948.95017138</c:v>
                </c:pt>
                <c:pt idx="14395">
                  <c:v>254427128.1670216</c:v>
                </c:pt>
                <c:pt idx="14396">
                  <c:v>254433110.65160653</c:v>
                </c:pt>
                <c:pt idx="14397">
                  <c:v>254437896.51091191</c:v>
                </c:pt>
                <c:pt idx="14398">
                  <c:v>254441884.63984519</c:v>
                </c:pt>
                <c:pt idx="14399">
                  <c:v>254445872.68955114</c:v>
                </c:pt>
                <c:pt idx="14400">
                  <c:v>254452652.19223511</c:v>
                </c:pt>
                <c:pt idx="14401">
                  <c:v>254462621.63323972</c:v>
                </c:pt>
                <c:pt idx="14402">
                  <c:v>254473786.8194488</c:v>
                </c:pt>
                <c:pt idx="14403">
                  <c:v>254483356.48486665</c:v>
                </c:pt>
                <c:pt idx="14404">
                  <c:v>254492526.98621646</c:v>
                </c:pt>
                <c:pt idx="14405">
                  <c:v>254501298.37818155</c:v>
                </c:pt>
                <c:pt idx="14406">
                  <c:v>254509272.03836128</c:v>
                </c:pt>
                <c:pt idx="14407">
                  <c:v>254516846.72223461</c:v>
                </c:pt>
                <c:pt idx="14408">
                  <c:v>254524022.47494808</c:v>
                </c:pt>
                <c:pt idx="14409">
                  <c:v>254531995.23275626</c:v>
                </c:pt>
                <c:pt idx="14410">
                  <c:v>254539170.44412175</c:v>
                </c:pt>
                <c:pt idx="14411">
                  <c:v>254546345.39909384</c:v>
                </c:pt>
                <c:pt idx="14412">
                  <c:v>254554317.27060378</c:v>
                </c:pt>
                <c:pt idx="14413">
                  <c:v>254563484.53159764</c:v>
                </c:pt>
                <c:pt idx="14414">
                  <c:v>254572252.82442993</c:v>
                </c:pt>
                <c:pt idx="14415">
                  <c:v>254579825.1328631</c:v>
                </c:pt>
                <c:pt idx="14416">
                  <c:v>254585803.06940699</c:v>
                </c:pt>
                <c:pt idx="14417">
                  <c:v>254590983.80380279</c:v>
                </c:pt>
                <c:pt idx="14418">
                  <c:v>254595367.39774638</c:v>
                </c:pt>
                <c:pt idx="14419">
                  <c:v>254600547.88540673</c:v>
                </c:pt>
                <c:pt idx="14420">
                  <c:v>254605329.75540391</c:v>
                </c:pt>
                <c:pt idx="14421">
                  <c:v>254609713.03621083</c:v>
                </c:pt>
                <c:pt idx="14422">
                  <c:v>254614494.68798012</c:v>
                </c:pt>
                <c:pt idx="14423">
                  <c:v>254620073.13781971</c:v>
                </c:pt>
                <c:pt idx="14424">
                  <c:v>254626846.76145598</c:v>
                </c:pt>
                <c:pt idx="14425">
                  <c:v>254633620.15663946</c:v>
                </c:pt>
                <c:pt idx="14426">
                  <c:v>254639994.90813786</c:v>
                </c:pt>
                <c:pt idx="14427">
                  <c:v>254646369.457302</c:v>
                </c:pt>
                <c:pt idx="14428">
                  <c:v>254653142.19410789</c:v>
                </c:pt>
                <c:pt idx="14429">
                  <c:v>254659516.32600671</c:v>
                </c:pt>
                <c:pt idx="14430">
                  <c:v>254665890.25561878</c:v>
                </c:pt>
                <c:pt idx="14431">
                  <c:v>254671865.63092682</c:v>
                </c:pt>
                <c:pt idx="14432">
                  <c:v>254678637.50804588</c:v>
                </c:pt>
                <c:pt idx="14433">
                  <c:v>254685010.83089268</c:v>
                </c:pt>
                <c:pt idx="14434">
                  <c:v>254689392.373043</c:v>
                </c:pt>
                <c:pt idx="14435">
                  <c:v>254692578.8891201</c:v>
                </c:pt>
                <c:pt idx="14436">
                  <c:v>254694570.43599737</c:v>
                </c:pt>
                <c:pt idx="14437">
                  <c:v>254698951.76962215</c:v>
                </c:pt>
                <c:pt idx="14438">
                  <c:v>254707315.86844468</c:v>
                </c:pt>
                <c:pt idx="14439">
                  <c:v>254716077.88414931</c:v>
                </c:pt>
                <c:pt idx="14440">
                  <c:v>254722051.76663849</c:v>
                </c:pt>
                <c:pt idx="14441">
                  <c:v>254724441.26988968</c:v>
                </c:pt>
                <c:pt idx="14442">
                  <c:v>254726432.50088629</c:v>
                </c:pt>
                <c:pt idx="14443">
                  <c:v>254731211.37474573</c:v>
                </c:pt>
                <c:pt idx="14444">
                  <c:v>254736786.58389431</c:v>
                </c:pt>
                <c:pt idx="14445">
                  <c:v>254742759.85056457</c:v>
                </c:pt>
                <c:pt idx="14446">
                  <c:v>254748334.73921201</c:v>
                </c:pt>
                <c:pt idx="14447">
                  <c:v>254752316.70781127</c:v>
                </c:pt>
                <c:pt idx="14448">
                  <c:v>254755900.41206589</c:v>
                </c:pt>
                <c:pt idx="14449">
                  <c:v>254760678.58495975</c:v>
                </c:pt>
                <c:pt idx="14450">
                  <c:v>254765058.47694331</c:v>
                </c:pt>
                <c:pt idx="14451">
                  <c:v>254767447.46868652</c:v>
                </c:pt>
                <c:pt idx="14452">
                  <c:v>254768243.79295427</c:v>
                </c:pt>
                <c:pt idx="14453">
                  <c:v>254767447.46868652</c:v>
                </c:pt>
                <c:pt idx="14454">
                  <c:v>254767447.46868652</c:v>
                </c:pt>
                <c:pt idx="14455">
                  <c:v>254768641.95390448</c:v>
                </c:pt>
                <c:pt idx="14456">
                  <c:v>254769040.11406565</c:v>
                </c:pt>
                <c:pt idx="14457">
                  <c:v>254768641.95390448</c:v>
                </c:pt>
                <c:pt idx="14458">
                  <c:v>254768641.95390448</c:v>
                </c:pt>
                <c:pt idx="14459">
                  <c:v>254770632.74681866</c:v>
                </c:pt>
                <c:pt idx="14460">
                  <c:v>254775012.42178795</c:v>
                </c:pt>
                <c:pt idx="14461">
                  <c:v>254780188.27820188</c:v>
                </c:pt>
                <c:pt idx="14462">
                  <c:v>254785364.00127068</c:v>
                </c:pt>
                <c:pt idx="14463">
                  <c:v>254790539.59100261</c:v>
                </c:pt>
                <c:pt idx="14464">
                  <c:v>254795715.04740608</c:v>
                </c:pt>
                <c:pt idx="14465">
                  <c:v>254800492.27344701</c:v>
                </c:pt>
                <c:pt idx="14466">
                  <c:v>254804075.11843282</c:v>
                </c:pt>
                <c:pt idx="14467">
                  <c:v>254805269.38589635</c:v>
                </c:pt>
                <c:pt idx="14468">
                  <c:v>254806463.64626068</c:v>
                </c:pt>
                <c:pt idx="14469">
                  <c:v>254808454.06442595</c:v>
                </c:pt>
                <c:pt idx="14470">
                  <c:v>254812036.76743209</c:v>
                </c:pt>
                <c:pt idx="14471">
                  <c:v>254816813.6053955</c:v>
                </c:pt>
                <c:pt idx="14472">
                  <c:v>254819998.10094342</c:v>
                </c:pt>
                <c:pt idx="14473">
                  <c:v>254821192.27376097</c:v>
                </c:pt>
                <c:pt idx="14474">
                  <c:v>254823182.54601815</c:v>
                </c:pt>
                <c:pt idx="14475">
                  <c:v>254826366.94062161</c:v>
                </c:pt>
                <c:pt idx="14476">
                  <c:v>254830745.40079468</c:v>
                </c:pt>
                <c:pt idx="14477">
                  <c:v>254835919.82162401</c:v>
                </c:pt>
                <c:pt idx="14478">
                  <c:v>254839502.03490591</c:v>
                </c:pt>
                <c:pt idx="14479">
                  <c:v>254841492.12579978</c:v>
                </c:pt>
                <c:pt idx="14480">
                  <c:v>254843482.19698268</c:v>
                </c:pt>
                <c:pt idx="14481">
                  <c:v>254846268.26352528</c:v>
                </c:pt>
                <c:pt idx="14482">
                  <c:v>254848656.28981468</c:v>
                </c:pt>
                <c:pt idx="14483">
                  <c:v>254849452.29227045</c:v>
                </c:pt>
                <c:pt idx="14484">
                  <c:v>254848258.28740391</c:v>
                </c:pt>
                <c:pt idx="14485">
                  <c:v>254846268.26352528</c:v>
                </c:pt>
                <c:pt idx="14486">
                  <c:v>254845870.25638428</c:v>
                </c:pt>
                <c:pt idx="14487">
                  <c:v>254844676.2302314</c:v>
                </c:pt>
                <c:pt idx="14488">
                  <c:v>254843084.18432295</c:v>
                </c:pt>
                <c:pt idx="14489">
                  <c:v>254843084.18432295</c:v>
                </c:pt>
                <c:pt idx="14490">
                  <c:v>254843482.19698268</c:v>
                </c:pt>
                <c:pt idx="14491">
                  <c:v>254843482.19698268</c:v>
                </c:pt>
                <c:pt idx="14492">
                  <c:v>254844676.2302314</c:v>
                </c:pt>
                <c:pt idx="14493">
                  <c:v>254847860.2842049</c:v>
                </c:pt>
                <c:pt idx="14494">
                  <c:v>254851044.28772229</c:v>
                </c:pt>
                <c:pt idx="14495">
                  <c:v>254856218.18582961</c:v>
                </c:pt>
                <c:pt idx="14496">
                  <c:v>254863381.82481426</c:v>
                </c:pt>
                <c:pt idx="14497">
                  <c:v>254869351.32888031</c:v>
                </c:pt>
                <c:pt idx="14498">
                  <c:v>254872137.0367547</c:v>
                </c:pt>
                <c:pt idx="14499">
                  <c:v>254872137.0367547</c:v>
                </c:pt>
                <c:pt idx="14500">
                  <c:v>254872534.99186969</c:v>
                </c:pt>
                <c:pt idx="14501">
                  <c:v>254874922.70600975</c:v>
                </c:pt>
                <c:pt idx="14502">
                  <c:v>254880493.92866793</c:v>
                </c:pt>
                <c:pt idx="14503">
                  <c:v>254886064.9968656</c:v>
                </c:pt>
                <c:pt idx="14504">
                  <c:v>254889248.39506117</c:v>
                </c:pt>
                <c:pt idx="14505">
                  <c:v>254890840.07524732</c:v>
                </c:pt>
                <c:pt idx="14506">
                  <c:v>254893625.48523661</c:v>
                </c:pt>
                <c:pt idx="14507">
                  <c:v>254896410.85661694</c:v>
                </c:pt>
                <c:pt idx="14508">
                  <c:v>254898400.38396519</c:v>
                </c:pt>
                <c:pt idx="14509">
                  <c:v>254899594.09091941</c:v>
                </c:pt>
                <c:pt idx="14510">
                  <c:v>254898798.28707138</c:v>
                </c:pt>
                <c:pt idx="14511">
                  <c:v>254896012.94878328</c:v>
                </c:pt>
                <c:pt idx="14512">
                  <c:v>254892829.65775073</c:v>
                </c:pt>
                <c:pt idx="14513">
                  <c:v>254891635.91061261</c:v>
                </c:pt>
                <c:pt idx="14514">
                  <c:v>254892033.82711345</c:v>
                </c:pt>
                <c:pt idx="14515">
                  <c:v>254892033.82711345</c:v>
                </c:pt>
                <c:pt idx="14516">
                  <c:v>254892033.82711345</c:v>
                </c:pt>
                <c:pt idx="14517">
                  <c:v>254892829.65775073</c:v>
                </c:pt>
                <c:pt idx="14518">
                  <c:v>254895217.13075283</c:v>
                </c:pt>
                <c:pt idx="14519">
                  <c:v>254897206.66991967</c:v>
                </c:pt>
                <c:pt idx="14520">
                  <c:v>254896410.85661694</c:v>
                </c:pt>
                <c:pt idx="14521">
                  <c:v>254894819.22055557</c:v>
                </c:pt>
                <c:pt idx="14522">
                  <c:v>254894023.39779761</c:v>
                </c:pt>
                <c:pt idx="14523">
                  <c:v>254892829.65775073</c:v>
                </c:pt>
                <c:pt idx="14524">
                  <c:v>254890840.07524732</c:v>
                </c:pt>
                <c:pt idx="14525">
                  <c:v>254890442.15638268</c:v>
                </c:pt>
                <c:pt idx="14526">
                  <c:v>254889248.39506117</c:v>
                </c:pt>
                <c:pt idx="14527">
                  <c:v>254886860.85114229</c:v>
                </c:pt>
                <c:pt idx="14528">
                  <c:v>254885269.13943639</c:v>
                </c:pt>
                <c:pt idx="14529">
                  <c:v>254883279.48207372</c:v>
                </c:pt>
                <c:pt idx="14530">
                  <c:v>254880493.92866793</c:v>
                </c:pt>
                <c:pt idx="14531">
                  <c:v>254878106.28072858</c:v>
                </c:pt>
                <c:pt idx="14532">
                  <c:v>254878106.28072858</c:v>
                </c:pt>
                <c:pt idx="14533">
                  <c:v>254880493.92866793</c:v>
                </c:pt>
                <c:pt idx="14534">
                  <c:v>254883677.41512206</c:v>
                </c:pt>
                <c:pt idx="14535">
                  <c:v>254888054.62664771</c:v>
                </c:pt>
                <c:pt idx="14536">
                  <c:v>254893625.48523661</c:v>
                </c:pt>
                <c:pt idx="14537">
                  <c:v>254898400.38396519</c:v>
                </c:pt>
                <c:pt idx="14538">
                  <c:v>254900787.79078257</c:v>
                </c:pt>
                <c:pt idx="14539">
                  <c:v>254903175.16923711</c:v>
                </c:pt>
                <c:pt idx="14540">
                  <c:v>254907949.84105885</c:v>
                </c:pt>
                <c:pt idx="14541">
                  <c:v>254912724.39943713</c:v>
                </c:pt>
                <c:pt idx="14542">
                  <c:v>254914713.76528108</c:v>
                </c:pt>
                <c:pt idx="14543">
                  <c:v>254916703.1114319</c:v>
                </c:pt>
                <c:pt idx="14544">
                  <c:v>254920283.88487756</c:v>
                </c:pt>
                <c:pt idx="14545">
                  <c:v>254924262.44720885</c:v>
                </c:pt>
                <c:pt idx="14546">
                  <c:v>254927843.08596343</c:v>
                </c:pt>
                <c:pt idx="14547">
                  <c:v>254929036.61803758</c:v>
                </c:pt>
                <c:pt idx="14548">
                  <c:v>254927047.39397573</c:v>
                </c:pt>
                <c:pt idx="14549">
                  <c:v>254926649.54680061</c:v>
                </c:pt>
                <c:pt idx="14550">
                  <c:v>254929434.46048737</c:v>
                </c:pt>
                <c:pt idx="14551">
                  <c:v>254931423.66092142</c:v>
                </c:pt>
                <c:pt idx="14552">
                  <c:v>254931423.66092142</c:v>
                </c:pt>
                <c:pt idx="14553">
                  <c:v>254932219.3355819</c:v>
                </c:pt>
                <c:pt idx="14554">
                  <c:v>254935402.00272143</c:v>
                </c:pt>
                <c:pt idx="14555">
                  <c:v>254940175.90892655</c:v>
                </c:pt>
                <c:pt idx="14556">
                  <c:v>254944154.07747278</c:v>
                </c:pt>
                <c:pt idx="14557">
                  <c:v>254947336.55561277</c:v>
                </c:pt>
                <c:pt idx="14558">
                  <c:v>254952110.178332</c:v>
                </c:pt>
                <c:pt idx="14559">
                  <c:v>254959270.39982074</c:v>
                </c:pt>
                <c:pt idx="14560">
                  <c:v>254965634.82699412</c:v>
                </c:pt>
                <c:pt idx="14561">
                  <c:v>254970010.25376785</c:v>
                </c:pt>
                <c:pt idx="14562">
                  <c:v>254974385.58528936</c:v>
                </c:pt>
                <c:pt idx="14563">
                  <c:v>254979158.56559289</c:v>
                </c:pt>
                <c:pt idx="14564">
                  <c:v>254983135.96259564</c:v>
                </c:pt>
                <c:pt idx="14565">
                  <c:v>254986715.55260211</c:v>
                </c:pt>
                <c:pt idx="14566">
                  <c:v>254989897.35686624</c:v>
                </c:pt>
                <c:pt idx="14567">
                  <c:v>254993079.11076075</c:v>
                </c:pt>
                <c:pt idx="14568">
                  <c:v>254996260.81428832</c:v>
                </c:pt>
                <c:pt idx="14569">
                  <c:v>254998647.05888161</c:v>
                </c:pt>
                <c:pt idx="14570">
                  <c:v>254999840.17055434</c:v>
                </c:pt>
                <c:pt idx="14571">
                  <c:v>254999442.46745041</c:v>
                </c:pt>
                <c:pt idx="14572">
                  <c:v>255000237.87287182</c:v>
                </c:pt>
                <c:pt idx="14573">
                  <c:v>255004214.85276273</c:v>
                </c:pt>
                <c:pt idx="14574">
                  <c:v>255009384.80898282</c:v>
                </c:pt>
                <c:pt idx="14575">
                  <c:v>255012566.25440824</c:v>
                </c:pt>
                <c:pt idx="14576">
                  <c:v>255012168.57648391</c:v>
                </c:pt>
                <c:pt idx="14577">
                  <c:v>255009384.80898282</c:v>
                </c:pt>
                <c:pt idx="14578">
                  <c:v>255008589.43975812</c:v>
                </c:pt>
                <c:pt idx="14579">
                  <c:v>255010975.53799006</c:v>
                </c:pt>
                <c:pt idx="14580">
                  <c:v>255013759.28346035</c:v>
                </c:pt>
                <c:pt idx="14581">
                  <c:v>255016145.32032141</c:v>
                </c:pt>
                <c:pt idx="14582">
                  <c:v>255018928.99419457</c:v>
                </c:pt>
                <c:pt idx="14583">
                  <c:v>255021314.96968883</c:v>
                </c:pt>
                <c:pt idx="14584">
                  <c:v>255022507.94681516</c:v>
                </c:pt>
                <c:pt idx="14585">
                  <c:v>255022110.28855959</c:v>
                </c:pt>
                <c:pt idx="14586">
                  <c:v>255021712.62951764</c:v>
                </c:pt>
                <c:pt idx="14587">
                  <c:v>255023700.91686121</c:v>
                </c:pt>
                <c:pt idx="14588">
                  <c:v>255027279.78451741</c:v>
                </c:pt>
                <c:pt idx="14589">
                  <c:v>255030460.94671893</c:v>
                </c:pt>
                <c:pt idx="14590">
                  <c:v>255032449.14752901</c:v>
                </c:pt>
                <c:pt idx="14591">
                  <c:v>255036425.490154</c:v>
                </c:pt>
                <c:pt idx="14592">
                  <c:v>255040799.37619215</c:v>
                </c:pt>
                <c:pt idx="14593">
                  <c:v>255043582.70866421</c:v>
                </c:pt>
                <c:pt idx="14594">
                  <c:v>255046366.00259763</c:v>
                </c:pt>
                <c:pt idx="14595">
                  <c:v>255051137.27396792</c:v>
                </c:pt>
                <c:pt idx="14596">
                  <c:v>255056306.0234907</c:v>
                </c:pt>
                <c:pt idx="14597">
                  <c:v>255061872.22050345</c:v>
                </c:pt>
                <c:pt idx="14598">
                  <c:v>255067835.83199</c:v>
                </c:pt>
                <c:pt idx="14599">
                  <c:v>255073799.26656428</c:v>
                </c:pt>
                <c:pt idx="14600">
                  <c:v>255077774.79133588</c:v>
                </c:pt>
                <c:pt idx="14601">
                  <c:v>255080557.6118978</c:v>
                </c:pt>
                <c:pt idx="14602">
                  <c:v>255084135.46744597</c:v>
                </c:pt>
                <c:pt idx="14603">
                  <c:v>255087713.25931829</c:v>
                </c:pt>
                <c:pt idx="14604">
                  <c:v>255091290.98751763</c:v>
                </c:pt>
                <c:pt idx="14605">
                  <c:v>255098446.25290808</c:v>
                </c:pt>
                <c:pt idx="14606">
                  <c:v>255104806.27502221</c:v>
                </c:pt>
                <c:pt idx="14607">
                  <c:v>255108383.69904408</c:v>
                </c:pt>
                <c:pt idx="14608">
                  <c:v>255113153.4987182</c:v>
                </c:pt>
                <c:pt idx="14609">
                  <c:v>255121897.83755317</c:v>
                </c:pt>
                <c:pt idx="14610">
                  <c:v>255129846.90647328</c:v>
                </c:pt>
                <c:pt idx="14611">
                  <c:v>255135013.63273981</c:v>
                </c:pt>
                <c:pt idx="14612">
                  <c:v>255138590.51929983</c:v>
                </c:pt>
                <c:pt idx="14613">
                  <c:v>255141372.49818578</c:v>
                </c:pt>
                <c:pt idx="14614">
                  <c:v>255145346.68696406</c:v>
                </c:pt>
                <c:pt idx="14615">
                  <c:v>255151307.82284406</c:v>
                </c:pt>
                <c:pt idx="14616">
                  <c:v>255158063.56319088</c:v>
                </c:pt>
                <c:pt idx="14617">
                  <c:v>255165216.45262343</c:v>
                </c:pt>
                <c:pt idx="14618">
                  <c:v>255171971.72566786</c:v>
                </c:pt>
                <c:pt idx="14619">
                  <c:v>255177932.07223827</c:v>
                </c:pt>
                <c:pt idx="14620">
                  <c:v>255181905.53846422</c:v>
                </c:pt>
                <c:pt idx="14621">
                  <c:v>255183097.56302068</c:v>
                </c:pt>
                <c:pt idx="14622">
                  <c:v>255183892.24213234</c:v>
                </c:pt>
                <c:pt idx="14623">
                  <c:v>255185878.92617163</c:v>
                </c:pt>
                <c:pt idx="14624">
                  <c:v>255189852.23536325</c:v>
                </c:pt>
                <c:pt idx="14625">
                  <c:v>255195812.05194351</c:v>
                </c:pt>
                <c:pt idx="14626">
                  <c:v>255201771.6918858</c:v>
                </c:pt>
                <c:pt idx="14627">
                  <c:v>255206936.57029858</c:v>
                </c:pt>
                <c:pt idx="14628">
                  <c:v>255212498.5986954</c:v>
                </c:pt>
                <c:pt idx="14629">
                  <c:v>255218855.01420224</c:v>
                </c:pt>
                <c:pt idx="14630">
                  <c:v>255226005.7414875</c:v>
                </c:pt>
                <c:pt idx="14631">
                  <c:v>255232758.97267681</c:v>
                </c:pt>
                <c:pt idx="14632">
                  <c:v>255239909.20557728</c:v>
                </c:pt>
                <c:pt idx="14633">
                  <c:v>255246661.96988681</c:v>
                </c:pt>
                <c:pt idx="14634">
                  <c:v>255250634.07826757</c:v>
                </c:pt>
                <c:pt idx="14635">
                  <c:v>255252620.10303795</c:v>
                </c:pt>
                <c:pt idx="14636">
                  <c:v>255256592.0937399</c:v>
                </c:pt>
                <c:pt idx="14637">
                  <c:v>255263741.47931749</c:v>
                </c:pt>
                <c:pt idx="14638">
                  <c:v>255272876.43548608</c:v>
                </c:pt>
                <c:pt idx="14639">
                  <c:v>255281613.83140624</c:v>
                </c:pt>
                <c:pt idx="14640">
                  <c:v>255289159.45878288</c:v>
                </c:pt>
                <c:pt idx="14641">
                  <c:v>255296704.80307445</c:v>
                </c:pt>
                <c:pt idx="14642">
                  <c:v>255304646.96495193</c:v>
                </c:pt>
                <c:pt idx="14643">
                  <c:v>255312588.81322023</c:v>
                </c:pt>
                <c:pt idx="14644">
                  <c:v>255318942.06605679</c:v>
                </c:pt>
                <c:pt idx="14645">
                  <c:v>255325692.17731583</c:v>
                </c:pt>
                <c:pt idx="14646">
                  <c:v>255333236.15124458</c:v>
                </c:pt>
                <c:pt idx="14647">
                  <c:v>255341573.89851794</c:v>
                </c:pt>
                <c:pt idx="14648">
                  <c:v>255350308.31069946</c:v>
                </c:pt>
                <c:pt idx="14649">
                  <c:v>255358645.35035461</c:v>
                </c:pt>
                <c:pt idx="14650">
                  <c:v>255366585.06688198</c:v>
                </c:pt>
                <c:pt idx="14651">
                  <c:v>255372936.61447304</c:v>
                </c:pt>
                <c:pt idx="14652">
                  <c:v>255376906.22987801</c:v>
                </c:pt>
                <c:pt idx="14653">
                  <c:v>255380875.76694903</c:v>
                </c:pt>
                <c:pt idx="14654">
                  <c:v>255386829.92568868</c:v>
                </c:pt>
                <c:pt idx="14655">
                  <c:v>255394768.52987564</c:v>
                </c:pt>
                <c:pt idx="14656">
                  <c:v>255403103.72711858</c:v>
                </c:pt>
                <c:pt idx="14657">
                  <c:v>255410644.79847839</c:v>
                </c:pt>
                <c:pt idx="14658">
                  <c:v>255417391.83324951</c:v>
                </c:pt>
                <c:pt idx="14659">
                  <c:v>255422154.30979431</c:v>
                </c:pt>
                <c:pt idx="14660">
                  <c:v>255427313.53216198</c:v>
                </c:pt>
                <c:pt idx="14661">
                  <c:v>255434853.6960977</c:v>
                </c:pt>
                <c:pt idx="14662">
                  <c:v>255444774.53390521</c:v>
                </c:pt>
                <c:pt idx="14663">
                  <c:v>255455091.68630084</c:v>
                </c:pt>
                <c:pt idx="14664">
                  <c:v>255464217.95704091</c:v>
                </c:pt>
                <c:pt idx="14665">
                  <c:v>255471359.96713287</c:v>
                </c:pt>
                <c:pt idx="14666">
                  <c:v>255476914.6886034</c:v>
                </c:pt>
                <c:pt idx="14667">
                  <c:v>255482072.50694519</c:v>
                </c:pt>
                <c:pt idx="14668">
                  <c:v>255488023.67151028</c:v>
                </c:pt>
                <c:pt idx="14669">
                  <c:v>255495561.56061697</c:v>
                </c:pt>
                <c:pt idx="14670">
                  <c:v>255505479.40554518</c:v>
                </c:pt>
                <c:pt idx="14671">
                  <c:v>255516586.81153598</c:v>
                </c:pt>
                <c:pt idx="14672">
                  <c:v>255527296.94381091</c:v>
                </c:pt>
                <c:pt idx="14673">
                  <c:v>255536419.94022107</c:v>
                </c:pt>
                <c:pt idx="14674">
                  <c:v>255546732.39466467</c:v>
                </c:pt>
                <c:pt idx="14675">
                  <c:v>255557837.52385107</c:v>
                </c:pt>
                <c:pt idx="14676">
                  <c:v>255566562.55260113</c:v>
                </c:pt>
                <c:pt idx="14677">
                  <c:v>255575287.20308593</c:v>
                </c:pt>
                <c:pt idx="14678">
                  <c:v>255584804.57225224</c:v>
                </c:pt>
                <c:pt idx="14679">
                  <c:v>255594718.01988068</c:v>
                </c:pt>
                <c:pt idx="14680">
                  <c:v>255602648.42640799</c:v>
                </c:pt>
                <c:pt idx="14681">
                  <c:v>255609785.52511171</c:v>
                </c:pt>
                <c:pt idx="14682">
                  <c:v>255618111.8203944</c:v>
                </c:pt>
                <c:pt idx="14683">
                  <c:v>255627230.70096928</c:v>
                </c:pt>
                <c:pt idx="14684">
                  <c:v>255634366.9280234</c:v>
                </c:pt>
                <c:pt idx="14685">
                  <c:v>255639917.15192068</c:v>
                </c:pt>
                <c:pt idx="14686">
                  <c:v>255646260.07754388</c:v>
                </c:pt>
                <c:pt idx="14687">
                  <c:v>255656170.4986833</c:v>
                </c:pt>
                <c:pt idx="14688">
                  <c:v>255668062.3599844</c:v>
                </c:pt>
                <c:pt idx="14689">
                  <c:v>255678368.07151288</c:v>
                </c:pt>
                <c:pt idx="14690">
                  <c:v>255685898.83473927</c:v>
                </c:pt>
                <c:pt idx="14691">
                  <c:v>255693429.31623697</c:v>
                </c:pt>
                <c:pt idx="14692">
                  <c:v>255700166.87668669</c:v>
                </c:pt>
                <c:pt idx="14693">
                  <c:v>255707300.51843527</c:v>
                </c:pt>
                <c:pt idx="14694">
                  <c:v>255715226.49056599</c:v>
                </c:pt>
                <c:pt idx="14695">
                  <c:v>255722755.87504992</c:v>
                </c:pt>
                <c:pt idx="14696">
                  <c:v>255729888.71637815</c:v>
                </c:pt>
                <c:pt idx="14697">
                  <c:v>255739002.53475499</c:v>
                </c:pt>
                <c:pt idx="14698">
                  <c:v>255748908.39113301</c:v>
                </c:pt>
                <c:pt idx="14699">
                  <c:v>255758021.34854034</c:v>
                </c:pt>
                <c:pt idx="14700">
                  <c:v>255768718.64179081</c:v>
                </c:pt>
                <c:pt idx="14701">
                  <c:v>255780207.69407678</c:v>
                </c:pt>
                <c:pt idx="14702">
                  <c:v>255790903.80860895</c:v>
                </c:pt>
                <c:pt idx="14703">
                  <c:v>255800410.98896331</c:v>
                </c:pt>
                <c:pt idx="14704">
                  <c:v>255809521.61557359</c:v>
                </c:pt>
                <c:pt idx="14705">
                  <c:v>255819424.00303954</c:v>
                </c:pt>
                <c:pt idx="14706">
                  <c:v>255829721.96942717</c:v>
                </c:pt>
                <c:pt idx="14707">
                  <c:v>255839623.36353642</c:v>
                </c:pt>
                <c:pt idx="14708">
                  <c:v>255849128.24385124</c:v>
                </c:pt>
                <c:pt idx="14709">
                  <c:v>255858236.66650534</c:v>
                </c:pt>
                <c:pt idx="14710">
                  <c:v>255866552.69260657</c:v>
                </c:pt>
                <c:pt idx="14711">
                  <c:v>255875264.35162264</c:v>
                </c:pt>
                <c:pt idx="14712">
                  <c:v>255885163.50670034</c:v>
                </c:pt>
                <c:pt idx="14713">
                  <c:v>255895854.04765645</c:v>
                </c:pt>
                <c:pt idx="14714">
                  <c:v>255907731.76094028</c:v>
                </c:pt>
                <c:pt idx="14715">
                  <c:v>255920796.43649271</c:v>
                </c:pt>
                <c:pt idx="14716">
                  <c:v>255932672.67886788</c:v>
                </c:pt>
                <c:pt idx="14717">
                  <c:v>255942173.16856387</c:v>
                </c:pt>
                <c:pt idx="14718">
                  <c:v>255950485.72944301</c:v>
                </c:pt>
                <c:pt idx="14719">
                  <c:v>255956818.87889498</c:v>
                </c:pt>
                <c:pt idx="14720">
                  <c:v>255964339.2352325</c:v>
                </c:pt>
                <c:pt idx="14721">
                  <c:v>255975025.57439628</c:v>
                </c:pt>
                <c:pt idx="14722">
                  <c:v>255987690.13112649</c:v>
                </c:pt>
                <c:pt idx="14723">
                  <c:v>255999562.42992094</c:v>
                </c:pt>
                <c:pt idx="14724">
                  <c:v>256010246.90058005</c:v>
                </c:pt>
                <c:pt idx="14725">
                  <c:v>256020930.80454662</c:v>
                </c:pt>
                <c:pt idx="14726">
                  <c:v>256032405.47767761</c:v>
                </c:pt>
                <c:pt idx="14727">
                  <c:v>256045066.42746714</c:v>
                </c:pt>
                <c:pt idx="14728">
                  <c:v>256057330.96380615</c:v>
                </c:pt>
                <c:pt idx="14729">
                  <c:v>256066825.57594457</c:v>
                </c:pt>
                <c:pt idx="14730">
                  <c:v>256073946.24140623</c:v>
                </c:pt>
                <c:pt idx="14731">
                  <c:v>256082648.93519908</c:v>
                </c:pt>
                <c:pt idx="14732">
                  <c:v>256092142.3542496</c:v>
                </c:pt>
                <c:pt idx="14733">
                  <c:v>256099657.66042596</c:v>
                </c:pt>
                <c:pt idx="14734">
                  <c:v>256107568.20619187</c:v>
                </c:pt>
                <c:pt idx="14735">
                  <c:v>256117455.95165411</c:v>
                </c:pt>
                <c:pt idx="14736">
                  <c:v>256129716.08216223</c:v>
                </c:pt>
                <c:pt idx="14737">
                  <c:v>256142370.91830817</c:v>
                </c:pt>
                <c:pt idx="14738">
                  <c:v>256153047.81812528</c:v>
                </c:pt>
                <c:pt idx="14739">
                  <c:v>256164119.56114528</c:v>
                </c:pt>
                <c:pt idx="14740">
                  <c:v>256175190.69585061</c:v>
                </c:pt>
                <c:pt idx="14741">
                  <c:v>256185075.12357628</c:v>
                </c:pt>
                <c:pt idx="14742">
                  <c:v>256194959.06648001</c:v>
                </c:pt>
                <c:pt idx="14743">
                  <c:v>256205237.85286266</c:v>
                </c:pt>
                <c:pt idx="14744">
                  <c:v>256217097.33955836</c:v>
                </c:pt>
                <c:pt idx="14745">
                  <c:v>256232118.3542158</c:v>
                </c:pt>
                <c:pt idx="14746">
                  <c:v>256248323.98289996</c:v>
                </c:pt>
                <c:pt idx="14747">
                  <c:v>256262947.45612961</c:v>
                </c:pt>
                <c:pt idx="14748">
                  <c:v>256274803.54744598</c:v>
                </c:pt>
                <c:pt idx="14749">
                  <c:v>256285868.60347432</c:v>
                </c:pt>
                <c:pt idx="14750">
                  <c:v>256296537.90366131</c:v>
                </c:pt>
                <c:pt idx="14751">
                  <c:v>256307206.63911256</c:v>
                </c:pt>
                <c:pt idx="14752">
                  <c:v>256319060.12735823</c:v>
                </c:pt>
                <c:pt idx="14753">
                  <c:v>256330517.83677641</c:v>
                </c:pt>
                <c:pt idx="14754">
                  <c:v>256341579.83483112</c:v>
                </c:pt>
                <c:pt idx="14755">
                  <c:v>256352246.18664461</c:v>
                </c:pt>
                <c:pt idx="14756">
                  <c:v>256362516.95500016</c:v>
                </c:pt>
                <c:pt idx="14757">
                  <c:v>256373182.19907257</c:v>
                </c:pt>
                <c:pt idx="14758">
                  <c:v>256384636.83277473</c:v>
                </c:pt>
                <c:pt idx="14759">
                  <c:v>256396485.76899168</c:v>
                </c:pt>
                <c:pt idx="14760">
                  <c:v>256408728.93818131</c:v>
                </c:pt>
                <c:pt idx="14761">
                  <c:v>256422156.07534647</c:v>
                </c:pt>
                <c:pt idx="14762">
                  <c:v>256435977.19431379</c:v>
                </c:pt>
                <c:pt idx="14763">
                  <c:v>256449797.36590451</c:v>
                </c:pt>
                <c:pt idx="14764">
                  <c:v>256464011.41134158</c:v>
                </c:pt>
                <c:pt idx="14765">
                  <c:v>256479803.62004575</c:v>
                </c:pt>
                <c:pt idx="14766">
                  <c:v>256493226.02505171</c:v>
                </c:pt>
                <c:pt idx="14767">
                  <c:v>256503489.61429638</c:v>
                </c:pt>
                <c:pt idx="14768">
                  <c:v>256512173.78180251</c:v>
                </c:pt>
                <c:pt idx="14769">
                  <c:v>256522436.40671995</c:v>
                </c:pt>
                <c:pt idx="14770">
                  <c:v>256534277.248061</c:v>
                </c:pt>
                <c:pt idx="14771">
                  <c:v>256547696.02782571</c:v>
                </c:pt>
                <c:pt idx="14772">
                  <c:v>256560719.28378865</c:v>
                </c:pt>
                <c:pt idx="14773">
                  <c:v>256572557.87765411</c:v>
                </c:pt>
                <c:pt idx="14774">
                  <c:v>256584395.77663401</c:v>
                </c:pt>
                <c:pt idx="14775">
                  <c:v>256596232.98082769</c:v>
                </c:pt>
                <c:pt idx="14776">
                  <c:v>256607674.95120838</c:v>
                </c:pt>
                <c:pt idx="14777">
                  <c:v>256620299.82045564</c:v>
                </c:pt>
                <c:pt idx="14778">
                  <c:v>256633318.38927302</c:v>
                </c:pt>
                <c:pt idx="14779">
                  <c:v>256645547.18855998</c:v>
                </c:pt>
                <c:pt idx="14780">
                  <c:v>256656986.36192113</c:v>
                </c:pt>
                <c:pt idx="14781">
                  <c:v>256669608.14524928</c:v>
                </c:pt>
                <c:pt idx="14782">
                  <c:v>256683412.31654713</c:v>
                </c:pt>
                <c:pt idx="14783">
                  <c:v>256697609.90732163</c:v>
                </c:pt>
                <c:pt idx="14784">
                  <c:v>256711806.49896938</c:v>
                </c:pt>
                <c:pt idx="14785">
                  <c:v>256724819.16375422</c:v>
                </c:pt>
                <c:pt idx="14786">
                  <c:v>256737830.98927063</c:v>
                </c:pt>
                <c:pt idx="14787">
                  <c:v>256753601.77398545</c:v>
                </c:pt>
                <c:pt idx="14788">
                  <c:v>256770553.99276295</c:v>
                </c:pt>
                <c:pt idx="14789">
                  <c:v>256786322.21997568</c:v>
                </c:pt>
                <c:pt idx="14790">
                  <c:v>256800512.57095429</c:v>
                </c:pt>
                <c:pt idx="14791">
                  <c:v>256814307.78882104</c:v>
                </c:pt>
                <c:pt idx="14792">
                  <c:v>256827707.95457408</c:v>
                </c:pt>
                <c:pt idx="14793">
                  <c:v>256839924.97726062</c:v>
                </c:pt>
                <c:pt idx="14794">
                  <c:v>256852929.38225487</c:v>
                </c:pt>
                <c:pt idx="14795">
                  <c:v>256867509.08228147</c:v>
                </c:pt>
                <c:pt idx="14796">
                  <c:v>256883269.73534903</c:v>
                </c:pt>
                <c:pt idx="14797">
                  <c:v>256899029.15768516</c:v>
                </c:pt>
                <c:pt idx="14798">
                  <c:v>256912423.69918227</c:v>
                </c:pt>
                <c:pt idx="14799">
                  <c:v>256923847.75273561</c:v>
                </c:pt>
                <c:pt idx="14800">
                  <c:v>256936452.85455641</c:v>
                </c:pt>
                <c:pt idx="14801">
                  <c:v>256950238.7833592</c:v>
                </c:pt>
                <c:pt idx="14802">
                  <c:v>256964023.77064312</c:v>
                </c:pt>
                <c:pt idx="14803">
                  <c:v>256977807.81656453</c:v>
                </c:pt>
                <c:pt idx="14804">
                  <c:v>256991197.13134795</c:v>
                </c:pt>
                <c:pt idx="14805">
                  <c:v>257006554.36947671</c:v>
                </c:pt>
                <c:pt idx="14806">
                  <c:v>257021910.43937761</c:v>
                </c:pt>
                <c:pt idx="14807">
                  <c:v>257035296.82936746</c:v>
                </c:pt>
                <c:pt idx="14808">
                  <c:v>257049076.0095934</c:v>
                </c:pt>
                <c:pt idx="14809">
                  <c:v>257062854.24942088</c:v>
                </c:pt>
                <c:pt idx="14810">
                  <c:v>257075844.30007046</c:v>
                </c:pt>
                <c:pt idx="14811">
                  <c:v>257087259.10920668</c:v>
                </c:pt>
                <c:pt idx="14812">
                  <c:v>257099460.43295524</c:v>
                </c:pt>
                <c:pt idx="14813">
                  <c:v>257115202.98708341</c:v>
                </c:pt>
                <c:pt idx="14814">
                  <c:v>257132518.37910458</c:v>
                </c:pt>
                <c:pt idx="14815">
                  <c:v>257147864.87170258</c:v>
                </c:pt>
                <c:pt idx="14816">
                  <c:v>257162423.28661352</c:v>
                </c:pt>
                <c:pt idx="14817">
                  <c:v>257178160.93294701</c:v>
                </c:pt>
                <c:pt idx="14818">
                  <c:v>257193503.95735845</c:v>
                </c:pt>
                <c:pt idx="14819">
                  <c:v>257206092.23502389</c:v>
                </c:pt>
                <c:pt idx="14820">
                  <c:v>257217499.68393171</c:v>
                </c:pt>
                <c:pt idx="14821">
                  <c:v>257227726.50414172</c:v>
                </c:pt>
                <c:pt idx="14822">
                  <c:v>257237952.80652115</c:v>
                </c:pt>
                <c:pt idx="14823">
                  <c:v>257247392.01069734</c:v>
                </c:pt>
                <c:pt idx="14824">
                  <c:v>257259976.93008083</c:v>
                </c:pt>
                <c:pt idx="14825">
                  <c:v>257275706.97668007</c:v>
                </c:pt>
                <c:pt idx="14826">
                  <c:v>257291042.59273624</c:v>
                </c:pt>
                <c:pt idx="14827">
                  <c:v>257305197.51267198</c:v>
                </c:pt>
                <c:pt idx="14828">
                  <c:v>257320924.0382278</c:v>
                </c:pt>
                <c:pt idx="14829">
                  <c:v>257339008.02913824</c:v>
                </c:pt>
                <c:pt idx="14830">
                  <c:v>257356697.32347757</c:v>
                </c:pt>
                <c:pt idx="14831">
                  <c:v>257372419.84043971</c:v>
                </c:pt>
                <c:pt idx="14832">
                  <c:v>257386962.07932428</c:v>
                </c:pt>
                <c:pt idx="14833">
                  <c:v>257402289.2521078</c:v>
                </c:pt>
                <c:pt idx="14834">
                  <c:v>257417615.26221663</c:v>
                </c:pt>
                <c:pt idx="14835">
                  <c:v>257431368.38411236</c:v>
                </c:pt>
                <c:pt idx="14836">
                  <c:v>257446692.18870953</c:v>
                </c:pt>
                <c:pt idx="14837">
                  <c:v>257463586.31863838</c:v>
                </c:pt>
                <c:pt idx="14838">
                  <c:v>257478121.99760181</c:v>
                </c:pt>
                <c:pt idx="14839">
                  <c:v>257490692.55247328</c:v>
                </c:pt>
                <c:pt idx="14840">
                  <c:v>257502869.53184608</c:v>
                </c:pt>
                <c:pt idx="14841">
                  <c:v>257514260.23540822</c:v>
                </c:pt>
                <c:pt idx="14842">
                  <c:v>257524864.79608586</c:v>
                </c:pt>
                <c:pt idx="14843">
                  <c:v>257536254.25998855</c:v>
                </c:pt>
                <c:pt idx="14844">
                  <c:v>257551570.113271</c:v>
                </c:pt>
                <c:pt idx="14845">
                  <c:v>257570026.13795668</c:v>
                </c:pt>
                <c:pt idx="14846">
                  <c:v>257587302.59123251</c:v>
                </c:pt>
                <c:pt idx="14847">
                  <c:v>257602221.97619459</c:v>
                </c:pt>
                <c:pt idx="14848">
                  <c:v>257615569.96617946</c:v>
                </c:pt>
                <c:pt idx="14849">
                  <c:v>257628917.07476488</c:v>
                </c:pt>
                <c:pt idx="14850">
                  <c:v>257641085.72924376</c:v>
                </c:pt>
                <c:pt idx="14851">
                  <c:v>257652861.14904678</c:v>
                </c:pt>
                <c:pt idx="14852">
                  <c:v>257664635.88294694</c:v>
                </c:pt>
                <c:pt idx="14853">
                  <c:v>257677979.75230908</c:v>
                </c:pt>
                <c:pt idx="14854">
                  <c:v>257693284.87086716</c:v>
                </c:pt>
                <c:pt idx="14855">
                  <c:v>257708981.22480869</c:v>
                </c:pt>
                <c:pt idx="14856">
                  <c:v>257723891.63235754</c:v>
                </c:pt>
                <c:pt idx="14857">
                  <c:v>257739977.94415933</c:v>
                </c:pt>
                <c:pt idx="14858">
                  <c:v>257758416.7759828</c:v>
                </c:pt>
                <c:pt idx="14859">
                  <c:v>257775677.13726857</c:v>
                </c:pt>
                <c:pt idx="14860">
                  <c:v>257790974.86219054</c:v>
                </c:pt>
                <c:pt idx="14861">
                  <c:v>257805487.01863956</c:v>
                </c:pt>
                <c:pt idx="14862">
                  <c:v>257819213.77569202</c:v>
                </c:pt>
                <c:pt idx="14863">
                  <c:v>257832155.29323998</c:v>
                </c:pt>
                <c:pt idx="14864">
                  <c:v>257844703.8526957</c:v>
                </c:pt>
                <c:pt idx="14865">
                  <c:v>257858427.94808266</c:v>
                </c:pt>
                <c:pt idx="14866">
                  <c:v>257872543.18890381</c:v>
                </c:pt>
                <c:pt idx="14867">
                  <c:v>257887441.54106578</c:v>
                </c:pt>
                <c:pt idx="14868">
                  <c:v>257904690.89365113</c:v>
                </c:pt>
                <c:pt idx="14869">
                  <c:v>257921938.77524072</c:v>
                </c:pt>
                <c:pt idx="14870">
                  <c:v>257936833.48942533</c:v>
                </c:pt>
                <c:pt idx="14871">
                  <c:v>257952119.02935749</c:v>
                </c:pt>
                <c:pt idx="14872">
                  <c:v>257970146.64316949</c:v>
                </c:pt>
                <c:pt idx="14873">
                  <c:v>257987780.79783967</c:v>
                </c:pt>
                <c:pt idx="14874">
                  <c:v>258004237.95540097</c:v>
                </c:pt>
                <c:pt idx="14875">
                  <c:v>258018734.81839165</c:v>
                </c:pt>
                <c:pt idx="14876">
                  <c:v>258032055.34421742</c:v>
                </c:pt>
                <c:pt idx="14877">
                  <c:v>258046158.47448909</c:v>
                </c:pt>
                <c:pt idx="14878">
                  <c:v>258059085.48032394</c:v>
                </c:pt>
                <c:pt idx="14879">
                  <c:v>258070836.58711487</c:v>
                </c:pt>
                <c:pt idx="14880">
                  <c:v>258082587.01143858</c:v>
                </c:pt>
                <c:pt idx="14881">
                  <c:v>258095511.69005954</c:v>
                </c:pt>
                <c:pt idx="14882">
                  <c:v>258110002.01469457</c:v>
                </c:pt>
                <c:pt idx="14883">
                  <c:v>258124882.88966146</c:v>
                </c:pt>
                <c:pt idx="14884">
                  <c:v>258138587.99060887</c:v>
                </c:pt>
                <c:pt idx="14885">
                  <c:v>258149942.94254562</c:v>
                </c:pt>
                <c:pt idx="14886">
                  <c:v>258161688.77409405</c:v>
                </c:pt>
                <c:pt idx="14887">
                  <c:v>258173042.42990741</c:v>
                </c:pt>
                <c:pt idx="14888">
                  <c:v>258183612.50240338</c:v>
                </c:pt>
                <c:pt idx="14889">
                  <c:v>258195356.37993479</c:v>
                </c:pt>
                <c:pt idx="14890">
                  <c:v>258210230.97989699</c:v>
                </c:pt>
                <c:pt idx="14891">
                  <c:v>258228626.99928457</c:v>
                </c:pt>
                <c:pt idx="14892">
                  <c:v>258248195.39729276</c:v>
                </c:pt>
                <c:pt idx="14893">
                  <c:v>258265805.33807415</c:v>
                </c:pt>
                <c:pt idx="14894">
                  <c:v>258281066.04755208</c:v>
                </c:pt>
                <c:pt idx="14895">
                  <c:v>258294760.57653198</c:v>
                </c:pt>
                <c:pt idx="14896">
                  <c:v>258307280.47802472</c:v>
                </c:pt>
                <c:pt idx="14897">
                  <c:v>258319799.60522208</c:v>
                </c:pt>
                <c:pt idx="14898">
                  <c:v>258331144.39552858</c:v>
                </c:pt>
                <c:pt idx="14899">
                  <c:v>258340923.87691477</c:v>
                </c:pt>
                <c:pt idx="14900">
                  <c:v>258351485.18621188</c:v>
                </c:pt>
                <c:pt idx="14901">
                  <c:v>258364001.58010623</c:v>
                </c:pt>
                <c:pt idx="14902">
                  <c:v>258377690.49995145</c:v>
                </c:pt>
                <c:pt idx="14903">
                  <c:v>258390987.42158628</c:v>
                </c:pt>
                <c:pt idx="14904">
                  <c:v>258403501.37366655</c:v>
                </c:pt>
                <c:pt idx="14905">
                  <c:v>258415232.50133255</c:v>
                </c:pt>
                <c:pt idx="14906">
                  <c:v>258426571.94536063</c:v>
                </c:pt>
                <c:pt idx="14907">
                  <c:v>258438692.71780118</c:v>
                </c:pt>
                <c:pt idx="14908">
                  <c:v>258452767.54306632</c:v>
                </c:pt>
                <c:pt idx="14909">
                  <c:v>258464886.74759233</c:v>
                </c:pt>
                <c:pt idx="14910">
                  <c:v>258474659.77131981</c:v>
                </c:pt>
                <c:pt idx="14911">
                  <c:v>258485604.99796054</c:v>
                </c:pt>
                <c:pt idx="14912">
                  <c:v>258498113.1040597</c:v>
                </c:pt>
                <c:pt idx="14913">
                  <c:v>258510620.43763298</c:v>
                </c:pt>
                <c:pt idx="14914">
                  <c:v>258522736.18045011</c:v>
                </c:pt>
                <c:pt idx="14915">
                  <c:v>258534851.19848359</c:v>
                </c:pt>
                <c:pt idx="14916">
                  <c:v>258546183.94639224</c:v>
                </c:pt>
                <c:pt idx="14917">
                  <c:v>258557125.30820888</c:v>
                </c:pt>
                <c:pt idx="14918">
                  <c:v>258568847.53999054</c:v>
                </c:pt>
                <c:pt idx="14919">
                  <c:v>258580959.80013314</c:v>
                </c:pt>
                <c:pt idx="14920">
                  <c:v>258591899.2835333</c:v>
                </c:pt>
                <c:pt idx="14921">
                  <c:v>258602447.51156902</c:v>
                </c:pt>
                <c:pt idx="14922">
                  <c:v>258613385.83454141</c:v>
                </c:pt>
                <c:pt idx="14923">
                  <c:v>258625886.0518423</c:v>
                </c:pt>
                <c:pt idx="14924">
                  <c:v>258638385.49779931</c:v>
                </c:pt>
                <c:pt idx="14925">
                  <c:v>258648931.30543521</c:v>
                </c:pt>
                <c:pt idx="14926">
                  <c:v>258657914.33818787</c:v>
                </c:pt>
                <c:pt idx="14927">
                  <c:v>258667287.51290438</c:v>
                </c:pt>
                <c:pt idx="14928">
                  <c:v>258677441.29613563</c:v>
                </c:pt>
                <c:pt idx="14929">
                  <c:v>258689156.56751591</c:v>
                </c:pt>
                <c:pt idx="14930">
                  <c:v>258702042.58361179</c:v>
                </c:pt>
                <c:pt idx="14931">
                  <c:v>258712975.53031948</c:v>
                </c:pt>
                <c:pt idx="14932">
                  <c:v>258722346.15794724</c:v>
                </c:pt>
                <c:pt idx="14933">
                  <c:v>258732497.18215516</c:v>
                </c:pt>
                <c:pt idx="14934">
                  <c:v>258743818.87842768</c:v>
                </c:pt>
                <c:pt idx="14935">
                  <c:v>258756311.05051401</c:v>
                </c:pt>
                <c:pt idx="14936">
                  <c:v>258770754.16445401</c:v>
                </c:pt>
                <c:pt idx="14937">
                  <c:v>258785586.56128505</c:v>
                </c:pt>
                <c:pt idx="14938">
                  <c:v>258799637.30421638</c:v>
                </c:pt>
                <c:pt idx="14939">
                  <c:v>258812126.03563493</c:v>
                </c:pt>
                <c:pt idx="14940">
                  <c:v>258822272.56321111</c:v>
                </c:pt>
                <c:pt idx="14941">
                  <c:v>258831638.13776708</c:v>
                </c:pt>
                <c:pt idx="14942">
                  <c:v>258842173.89179888</c:v>
                </c:pt>
                <c:pt idx="14943">
                  <c:v>258853489.46198803</c:v>
                </c:pt>
                <c:pt idx="14944">
                  <c:v>258863243.75680271</c:v>
                </c:pt>
                <c:pt idx="14945">
                  <c:v>258873387.72541368</c:v>
                </c:pt>
                <c:pt idx="14946">
                  <c:v>258884311.43152112</c:v>
                </c:pt>
                <c:pt idx="14947">
                  <c:v>258892893.93044341</c:v>
                </c:pt>
                <c:pt idx="14948">
                  <c:v>258900305.79614201</c:v>
                </c:pt>
                <c:pt idx="14949">
                  <c:v>258906937.23570806</c:v>
                </c:pt>
                <c:pt idx="14950">
                  <c:v>258913568.45831215</c:v>
                </c:pt>
                <c:pt idx="14951">
                  <c:v>258919809.41082001</c:v>
                </c:pt>
                <c:pt idx="14952">
                  <c:v>258925660.12927684</c:v>
                </c:pt>
                <c:pt idx="14953">
                  <c:v>258932290.73937488</c:v>
                </c:pt>
                <c:pt idx="14954">
                  <c:v>258941651.23144487</c:v>
                </c:pt>
                <c:pt idx="14955">
                  <c:v>258952571.25922281</c:v>
                </c:pt>
                <c:pt idx="14956">
                  <c:v>258961930.81482768</c:v>
                </c:pt>
                <c:pt idx="14957">
                  <c:v>258971289.93829408</c:v>
                </c:pt>
                <c:pt idx="14958">
                  <c:v>258980648.62967119</c:v>
                </c:pt>
                <c:pt idx="14959">
                  <c:v>258989227.05056238</c:v>
                </c:pt>
                <c:pt idx="14960">
                  <c:v>258998195.01155451</c:v>
                </c:pt>
                <c:pt idx="14961">
                  <c:v>259007162.57584208</c:v>
                </c:pt>
                <c:pt idx="14962">
                  <c:v>259016519.61132348</c:v>
                </c:pt>
                <c:pt idx="14963">
                  <c:v>259023926.95813796</c:v>
                </c:pt>
                <c:pt idx="14964">
                  <c:v>259029384.82998091</c:v>
                </c:pt>
                <c:pt idx="14965">
                  <c:v>259036012.04826233</c:v>
                </c:pt>
                <c:pt idx="14966">
                  <c:v>259044977.93995991</c:v>
                </c:pt>
                <c:pt idx="14967">
                  <c:v>259053943.43517458</c:v>
                </c:pt>
                <c:pt idx="14968">
                  <c:v>259062128.9758797</c:v>
                </c:pt>
                <c:pt idx="14969">
                  <c:v>259071093.7127246</c:v>
                </c:pt>
                <c:pt idx="14970">
                  <c:v>259081227.28579468</c:v>
                </c:pt>
                <c:pt idx="14971">
                  <c:v>259089801.45205966</c:v>
                </c:pt>
                <c:pt idx="14972">
                  <c:v>259098375.25576335</c:v>
                </c:pt>
                <c:pt idx="14973">
                  <c:v>259106948.69694376</c:v>
                </c:pt>
                <c:pt idx="14974">
                  <c:v>259113573.38048971</c:v>
                </c:pt>
                <c:pt idx="14975">
                  <c:v>259119028.83972597</c:v>
                </c:pt>
                <c:pt idx="14976">
                  <c:v>259126822.09832028</c:v>
                </c:pt>
                <c:pt idx="14977">
                  <c:v>259136563.25038859</c:v>
                </c:pt>
                <c:pt idx="14978">
                  <c:v>259145914.31615391</c:v>
                </c:pt>
                <c:pt idx="14979">
                  <c:v>259153706.54157642</c:v>
                </c:pt>
                <c:pt idx="14980">
                  <c:v>259161108.87840101</c:v>
                </c:pt>
                <c:pt idx="14981">
                  <c:v>259168900.520004</c:v>
                </c:pt>
                <c:pt idx="14982">
                  <c:v>259177470.98001501</c:v>
                </c:pt>
                <c:pt idx="14983">
                  <c:v>259186430.61914158</c:v>
                </c:pt>
                <c:pt idx="14984">
                  <c:v>259195779.38579631</c:v>
                </c:pt>
                <c:pt idx="14985">
                  <c:v>259203569.69548965</c:v>
                </c:pt>
                <c:pt idx="14986">
                  <c:v>259209022.73423231</c:v>
                </c:pt>
                <c:pt idx="14987">
                  <c:v>259215644.08417284</c:v>
                </c:pt>
                <c:pt idx="14988">
                  <c:v>259226159.90155882</c:v>
                </c:pt>
                <c:pt idx="14989">
                  <c:v>259237843.50367141</c:v>
                </c:pt>
                <c:pt idx="14990">
                  <c:v>259249137.01266462</c:v>
                </c:pt>
                <c:pt idx="14991">
                  <c:v>259258872.29160163</c:v>
                </c:pt>
                <c:pt idx="14992">
                  <c:v>259268607.10330182</c:v>
                </c:pt>
                <c:pt idx="14993">
                  <c:v>259278730.81188357</c:v>
                </c:pt>
                <c:pt idx="14994">
                  <c:v>259289632.70224553</c:v>
                </c:pt>
                <c:pt idx="14995">
                  <c:v>259300144.68450615</c:v>
                </c:pt>
                <c:pt idx="14996">
                  <c:v>259308320.29411149</c:v>
                </c:pt>
                <c:pt idx="14997">
                  <c:v>259314549.10884678</c:v>
                </c:pt>
                <c:pt idx="14998">
                  <c:v>259321167.01494724</c:v>
                </c:pt>
                <c:pt idx="14999">
                  <c:v>259327784.70515797</c:v>
                </c:pt>
                <c:pt idx="15000">
                  <c:v>259335569.94667831</c:v>
                </c:pt>
                <c:pt idx="15001">
                  <c:v>259344522.60508892</c:v>
                </c:pt>
                <c:pt idx="15002">
                  <c:v>259353474.86843544</c:v>
                </c:pt>
                <c:pt idx="15003">
                  <c:v>259362426.73675951</c:v>
                </c:pt>
                <c:pt idx="15004">
                  <c:v>259369821.46050179</c:v>
                </c:pt>
                <c:pt idx="15005">
                  <c:v>259376437.56381461</c:v>
                </c:pt>
                <c:pt idx="15006">
                  <c:v>259383442.61451915</c:v>
                </c:pt>
                <c:pt idx="15007">
                  <c:v>259393171.45038706</c:v>
                </c:pt>
                <c:pt idx="15008">
                  <c:v>259404456.31558239</c:v>
                </c:pt>
                <c:pt idx="15009">
                  <c:v>259414184.14390603</c:v>
                </c:pt>
                <c:pt idx="15010">
                  <c:v>259420020.61703908</c:v>
                </c:pt>
                <c:pt idx="15011">
                  <c:v>259423133.33406448</c:v>
                </c:pt>
                <c:pt idx="15012">
                  <c:v>259425856.92229071</c:v>
                </c:pt>
                <c:pt idx="15013">
                  <c:v>259427802.32006961</c:v>
                </c:pt>
                <c:pt idx="15014">
                  <c:v>259430136.77278364</c:v>
                </c:pt>
                <c:pt idx="15015">
                  <c:v>259434805.59764001</c:v>
                </c:pt>
                <c:pt idx="15016">
                  <c:v>259443753.87835065</c:v>
                </c:pt>
                <c:pt idx="15017">
                  <c:v>259455424.95583647</c:v>
                </c:pt>
                <c:pt idx="15018">
                  <c:v>259467873.3652989</c:v>
                </c:pt>
                <c:pt idx="15019">
                  <c:v>259478376.11681765</c:v>
                </c:pt>
                <c:pt idx="15020">
                  <c:v>259485377.64918292</c:v>
                </c:pt>
                <c:pt idx="15021">
                  <c:v>259490823.11846128</c:v>
                </c:pt>
                <c:pt idx="15022">
                  <c:v>259497046.33300069</c:v>
                </c:pt>
                <c:pt idx="15023">
                  <c:v>259503658.28934938</c:v>
                </c:pt>
                <c:pt idx="15024">
                  <c:v>259510270.0302791</c:v>
                </c:pt>
                <c:pt idx="15025">
                  <c:v>259519214.98397964</c:v>
                </c:pt>
                <c:pt idx="15026">
                  <c:v>259531270.60215223</c:v>
                </c:pt>
                <c:pt idx="15027">
                  <c:v>259542936.64760375</c:v>
                </c:pt>
                <c:pt idx="15028">
                  <c:v>259553046.67793238</c:v>
                </c:pt>
                <c:pt idx="15029">
                  <c:v>259561989.74651608</c:v>
                </c:pt>
                <c:pt idx="15030">
                  <c:v>259568210.77921408</c:v>
                </c:pt>
                <c:pt idx="15031">
                  <c:v>259572487.62858728</c:v>
                </c:pt>
                <c:pt idx="15032">
                  <c:v>259577153.17966929</c:v>
                </c:pt>
                <c:pt idx="15033">
                  <c:v>259582984.96771261</c:v>
                </c:pt>
                <c:pt idx="15034">
                  <c:v>259589594.12494031</c:v>
                </c:pt>
                <c:pt idx="15035">
                  <c:v>259595814.31163087</c:v>
                </c:pt>
                <c:pt idx="15036">
                  <c:v>259601256.81862387</c:v>
                </c:pt>
                <c:pt idx="15037">
                  <c:v>259607476.64793035</c:v>
                </c:pt>
                <c:pt idx="15038">
                  <c:v>259613696.28665248</c:v>
                </c:pt>
                <c:pt idx="15039">
                  <c:v>259617972.17772698</c:v>
                </c:pt>
                <c:pt idx="15040">
                  <c:v>259619915.734804</c:v>
                </c:pt>
                <c:pt idx="15041">
                  <c:v>259621859.27327165</c:v>
                </c:pt>
                <c:pt idx="15042">
                  <c:v>259628467.16487274</c:v>
                </c:pt>
                <c:pt idx="15043">
                  <c:v>259638572.93597838</c:v>
                </c:pt>
                <c:pt idx="15044">
                  <c:v>259648678.20400858</c:v>
                </c:pt>
                <c:pt idx="15045">
                  <c:v>259660337.50361493</c:v>
                </c:pt>
                <c:pt idx="15046">
                  <c:v>259671218.91245043</c:v>
                </c:pt>
                <c:pt idx="15047">
                  <c:v>259679768.18167001</c:v>
                </c:pt>
                <c:pt idx="15048">
                  <c:v>259686374.18857703</c:v>
                </c:pt>
                <c:pt idx="15049">
                  <c:v>259692591.41048688</c:v>
                </c:pt>
                <c:pt idx="15050">
                  <c:v>259698808.44200605</c:v>
                </c:pt>
                <c:pt idx="15051">
                  <c:v>259705413.82939911</c:v>
                </c:pt>
                <c:pt idx="15052">
                  <c:v>259711630.46828169</c:v>
                </c:pt>
                <c:pt idx="15053">
                  <c:v>259718623.95950037</c:v>
                </c:pt>
                <c:pt idx="15054">
                  <c:v>259724840.19391131</c:v>
                </c:pt>
                <c:pt idx="15055">
                  <c:v>259730279.24290028</c:v>
                </c:pt>
                <c:pt idx="15056">
                  <c:v>259734941.16892356</c:v>
                </c:pt>
                <c:pt idx="15057">
                  <c:v>259739991.46798968</c:v>
                </c:pt>
                <c:pt idx="15058">
                  <c:v>259745818.58005187</c:v>
                </c:pt>
                <c:pt idx="15059">
                  <c:v>259751257.06709808</c:v>
                </c:pt>
                <c:pt idx="15060">
                  <c:v>259756695.40847838</c:v>
                </c:pt>
                <c:pt idx="15061">
                  <c:v>259762522.04118043</c:v>
                </c:pt>
                <c:pt idx="15062">
                  <c:v>259769513.77972558</c:v>
                </c:pt>
                <c:pt idx="15063">
                  <c:v>259777282.09575787</c:v>
                </c:pt>
                <c:pt idx="15064">
                  <c:v>259785050.11460486</c:v>
                </c:pt>
                <c:pt idx="15065">
                  <c:v>259792817.83629471</c:v>
                </c:pt>
                <c:pt idx="15066">
                  <c:v>259799420.16611141</c:v>
                </c:pt>
                <c:pt idx="15067">
                  <c:v>259804468.86171919</c:v>
                </c:pt>
                <c:pt idx="15068">
                  <c:v>259809517.43180692</c:v>
                </c:pt>
                <c:pt idx="15069">
                  <c:v>259813789.20077085</c:v>
                </c:pt>
                <c:pt idx="15070">
                  <c:v>259817672.54912409</c:v>
                </c:pt>
                <c:pt idx="15071">
                  <c:v>259823885.7520296</c:v>
                </c:pt>
                <c:pt idx="15072">
                  <c:v>259832816.89817598</c:v>
                </c:pt>
                <c:pt idx="15073">
                  <c:v>259840582.79295298</c:v>
                </c:pt>
                <c:pt idx="15074">
                  <c:v>259848348.3907693</c:v>
                </c:pt>
                <c:pt idx="15075">
                  <c:v>259854948.91544834</c:v>
                </c:pt>
                <c:pt idx="15076">
                  <c:v>259859996.23075283</c:v>
                </c:pt>
                <c:pt idx="15077">
                  <c:v>259862325.71858567</c:v>
                </c:pt>
                <c:pt idx="15078">
                  <c:v>259865043.42062071</c:v>
                </c:pt>
                <c:pt idx="15079">
                  <c:v>259868925.78901333</c:v>
                </c:pt>
                <c:pt idx="15080">
                  <c:v>259872808.08319098</c:v>
                </c:pt>
                <c:pt idx="15081">
                  <c:v>259876302.08450001</c:v>
                </c:pt>
                <c:pt idx="15082">
                  <c:v>259880572.44891503</c:v>
                </c:pt>
                <c:pt idx="15083">
                  <c:v>259886007.32831296</c:v>
                </c:pt>
                <c:pt idx="15084">
                  <c:v>259894159.37472826</c:v>
                </c:pt>
                <c:pt idx="15085">
                  <c:v>259904251.9312619</c:v>
                </c:pt>
                <c:pt idx="15086">
                  <c:v>259914343.98631364</c:v>
                </c:pt>
                <c:pt idx="15087">
                  <c:v>259923271.15549761</c:v>
                </c:pt>
                <c:pt idx="15088">
                  <c:v>259930257.36205044</c:v>
                </c:pt>
                <c:pt idx="15089">
                  <c:v>259935690.9121373</c:v>
                </c:pt>
                <c:pt idx="15090">
                  <c:v>259940348.12509933</c:v>
                </c:pt>
                <c:pt idx="15091">
                  <c:v>259944229.05433401</c:v>
                </c:pt>
                <c:pt idx="15092">
                  <c:v>259949274.1514878</c:v>
                </c:pt>
                <c:pt idx="15093">
                  <c:v>259956647.52962476</c:v>
                </c:pt>
                <c:pt idx="15094">
                  <c:v>259964020.64012554</c:v>
                </c:pt>
                <c:pt idx="15095">
                  <c:v>259971781.51996428</c:v>
                </c:pt>
                <c:pt idx="15096">
                  <c:v>259979542.10330659</c:v>
                </c:pt>
                <c:pt idx="15097">
                  <c:v>259985750.35652235</c:v>
                </c:pt>
                <c:pt idx="15098">
                  <c:v>259991570.42160174</c:v>
                </c:pt>
                <c:pt idx="15099">
                  <c:v>259997390.31994167</c:v>
                </c:pt>
                <c:pt idx="15100">
                  <c:v>260003986.00317195</c:v>
                </c:pt>
                <c:pt idx="15101">
                  <c:v>260009805.5458394</c:v>
                </c:pt>
                <c:pt idx="15102">
                  <c:v>260013297.19142145</c:v>
                </c:pt>
                <c:pt idx="15103">
                  <c:v>260015624.92180347</c:v>
                </c:pt>
                <c:pt idx="15104">
                  <c:v>260019504.41317222</c:v>
                </c:pt>
                <c:pt idx="15105">
                  <c:v>260023771.76811358</c:v>
                </c:pt>
                <c:pt idx="15106">
                  <c:v>260026487.31095237</c:v>
                </c:pt>
                <c:pt idx="15107">
                  <c:v>260028426.96218586</c:v>
                </c:pt>
                <c:pt idx="15108">
                  <c:v>260029978.66983941</c:v>
                </c:pt>
                <c:pt idx="15109">
                  <c:v>260034245.80477715</c:v>
                </c:pt>
                <c:pt idx="15110">
                  <c:v>260040064.48071358</c:v>
                </c:pt>
                <c:pt idx="15111">
                  <c:v>260046658.77865559</c:v>
                </c:pt>
                <c:pt idx="15112">
                  <c:v>260053252.86257046</c:v>
                </c:pt>
                <c:pt idx="15113">
                  <c:v>260060234.60051134</c:v>
                </c:pt>
                <c:pt idx="15114">
                  <c:v>260067216.09854352</c:v>
                </c:pt>
                <c:pt idx="15115">
                  <c:v>260076524.3894304</c:v>
                </c:pt>
                <c:pt idx="15116">
                  <c:v>260086995.70697361</c:v>
                </c:pt>
                <c:pt idx="15117">
                  <c:v>260095139.69198743</c:v>
                </c:pt>
                <c:pt idx="15118">
                  <c:v>260099017.66536409</c:v>
                </c:pt>
                <c:pt idx="15119">
                  <c:v>260100568.83399165</c:v>
                </c:pt>
                <c:pt idx="15120">
                  <c:v>260103283.35059565</c:v>
                </c:pt>
                <c:pt idx="15121">
                  <c:v>260107936.72326228</c:v>
                </c:pt>
                <c:pt idx="15122">
                  <c:v>260113365.5233542</c:v>
                </c:pt>
                <c:pt idx="15123">
                  <c:v>260119569.68871942</c:v>
                </c:pt>
                <c:pt idx="15124">
                  <c:v>260126161.4068687</c:v>
                </c:pt>
                <c:pt idx="15125">
                  <c:v>260133140.64008358</c:v>
                </c:pt>
                <c:pt idx="15126">
                  <c:v>260140119.63359848</c:v>
                </c:pt>
                <c:pt idx="15127">
                  <c:v>260146710.68517488</c:v>
                </c:pt>
                <c:pt idx="15128">
                  <c:v>260153301.52297941</c:v>
                </c:pt>
                <c:pt idx="15129">
                  <c:v>260159892.14702836</c:v>
                </c:pt>
                <c:pt idx="15130">
                  <c:v>260167257.88567799</c:v>
                </c:pt>
                <c:pt idx="15131">
                  <c:v>260176173.94896528</c:v>
                </c:pt>
                <c:pt idx="15132">
                  <c:v>260186252.50601143</c:v>
                </c:pt>
                <c:pt idx="15133">
                  <c:v>260196330.56325901</c:v>
                </c:pt>
                <c:pt idx="15134">
                  <c:v>260204857.75983077</c:v>
                </c:pt>
                <c:pt idx="15135">
                  <c:v>260211834.29091838</c:v>
                </c:pt>
                <c:pt idx="15136">
                  <c:v>260218810.58253121</c:v>
                </c:pt>
                <c:pt idx="15137">
                  <c:v>260225399.08251673</c:v>
                </c:pt>
                <c:pt idx="15138">
                  <c:v>260230049.65980199</c:v>
                </c:pt>
                <c:pt idx="15139">
                  <c:v>260233149.9855414</c:v>
                </c:pt>
                <c:pt idx="15140">
                  <c:v>260235475.19881091</c:v>
                </c:pt>
                <c:pt idx="15141">
                  <c:v>260239738.02071691</c:v>
                </c:pt>
                <c:pt idx="15142">
                  <c:v>260247488.37695265</c:v>
                </c:pt>
                <c:pt idx="15143">
                  <c:v>260257175.90667158</c:v>
                </c:pt>
                <c:pt idx="15144">
                  <c:v>260266088.02623746</c:v>
                </c:pt>
                <c:pt idx="15145">
                  <c:v>260271900.06761241</c:v>
                </c:pt>
                <c:pt idx="15146">
                  <c:v>260276549.58105996</c:v>
                </c:pt>
                <c:pt idx="15147">
                  <c:v>260281586.43394703</c:v>
                </c:pt>
                <c:pt idx="15148">
                  <c:v>260285073.41283342</c:v>
                </c:pt>
                <c:pt idx="15149">
                  <c:v>260288947.76366264</c:v>
                </c:pt>
                <c:pt idx="15150">
                  <c:v>260295146.57139558</c:v>
                </c:pt>
                <c:pt idx="15151">
                  <c:v>260302894.81524402</c:v>
                </c:pt>
                <c:pt idx="15152">
                  <c:v>260311030.15343904</c:v>
                </c:pt>
                <c:pt idx="15153">
                  <c:v>260319552.53950021</c:v>
                </c:pt>
                <c:pt idx="15154">
                  <c:v>260326525.13507938</c:v>
                </c:pt>
                <c:pt idx="15155">
                  <c:v>260331948.09963641</c:v>
                </c:pt>
                <c:pt idx="15156">
                  <c:v>260338532.93354809</c:v>
                </c:pt>
                <c:pt idx="15157">
                  <c:v>260345504.87815988</c:v>
                </c:pt>
                <c:pt idx="15158">
                  <c:v>260352476.58367795</c:v>
                </c:pt>
                <c:pt idx="15159">
                  <c:v>260360997.23242179</c:v>
                </c:pt>
                <c:pt idx="15160">
                  <c:v>260373390.26586601</c:v>
                </c:pt>
                <c:pt idx="15161">
                  <c:v>260386169.79042462</c:v>
                </c:pt>
                <c:pt idx="15162">
                  <c:v>260396237.94100806</c:v>
                </c:pt>
                <c:pt idx="15163">
                  <c:v>260403207.90705171</c:v>
                </c:pt>
                <c:pt idx="15164">
                  <c:v>260410564.83422211</c:v>
                </c:pt>
                <c:pt idx="15165">
                  <c:v>260417147.12236968</c:v>
                </c:pt>
                <c:pt idx="15166">
                  <c:v>260421793.31512123</c:v>
                </c:pt>
                <c:pt idx="15167">
                  <c:v>260428375.23978266</c:v>
                </c:pt>
                <c:pt idx="15168">
                  <c:v>260435731.25639501</c:v>
                </c:pt>
                <c:pt idx="15169">
                  <c:v>260441538.44995621</c:v>
                </c:pt>
                <c:pt idx="15170">
                  <c:v>260446184.08539438</c:v>
                </c:pt>
                <c:pt idx="15171">
                  <c:v>260449281.11672139</c:v>
                </c:pt>
                <c:pt idx="15172">
                  <c:v>260450829.614696</c:v>
                </c:pt>
                <c:pt idx="15173">
                  <c:v>260452765.22058138</c:v>
                </c:pt>
                <c:pt idx="15174">
                  <c:v>260457410.59953299</c:v>
                </c:pt>
                <c:pt idx="15175">
                  <c:v>260463604.27305645</c:v>
                </c:pt>
                <c:pt idx="15176">
                  <c:v>260470184.84447381</c:v>
                </c:pt>
                <c:pt idx="15177">
                  <c:v>260478313.49163511</c:v>
                </c:pt>
                <c:pt idx="15178">
                  <c:v>260486054.75828078</c:v>
                </c:pt>
                <c:pt idx="15179">
                  <c:v>260493795.73024288</c:v>
                </c:pt>
                <c:pt idx="15180">
                  <c:v>260501923.43367931</c:v>
                </c:pt>
                <c:pt idx="15181">
                  <c:v>260509276.79022408</c:v>
                </c:pt>
                <c:pt idx="15182">
                  <c:v>260515081.88389698</c:v>
                </c:pt>
                <c:pt idx="15183">
                  <c:v>260520499.82182401</c:v>
                </c:pt>
                <c:pt idx="15184">
                  <c:v>260527852.50672036</c:v>
                </c:pt>
                <c:pt idx="15185">
                  <c:v>260536365.80977461</c:v>
                </c:pt>
                <c:pt idx="15186">
                  <c:v>260545652.64305088</c:v>
                </c:pt>
                <c:pt idx="15187">
                  <c:v>260552617.48972741</c:v>
                </c:pt>
                <c:pt idx="15188">
                  <c:v>260556873.66750488</c:v>
                </c:pt>
                <c:pt idx="15189">
                  <c:v>260559969.01358193</c:v>
                </c:pt>
                <c:pt idx="15190">
                  <c:v>260563451.22161037</c:v>
                </c:pt>
                <c:pt idx="15191">
                  <c:v>260566159.56441441</c:v>
                </c:pt>
                <c:pt idx="15192">
                  <c:v>260568094.07290852</c:v>
                </c:pt>
                <c:pt idx="15193">
                  <c:v>260571576.14183065</c:v>
                </c:pt>
                <c:pt idx="15194">
                  <c:v>260575831.92289177</c:v>
                </c:pt>
                <c:pt idx="15195">
                  <c:v>260580474.49158233</c:v>
                </c:pt>
                <c:pt idx="15196">
                  <c:v>260586664.41833398</c:v>
                </c:pt>
                <c:pt idx="15197">
                  <c:v>260595175.26004401</c:v>
                </c:pt>
                <c:pt idx="15198">
                  <c:v>260603685.74565002</c:v>
                </c:pt>
                <c:pt idx="15199">
                  <c:v>260612195.87518758</c:v>
                </c:pt>
                <c:pt idx="15200">
                  <c:v>260620705.64869305</c:v>
                </c:pt>
                <c:pt idx="15201">
                  <c:v>260628054.71204847</c:v>
                </c:pt>
                <c:pt idx="15202">
                  <c:v>260634243.19104841</c:v>
                </c:pt>
                <c:pt idx="15203">
                  <c:v>260640431.48178339</c:v>
                </c:pt>
                <c:pt idx="15204">
                  <c:v>260647393.08384171</c:v>
                </c:pt>
                <c:pt idx="15205">
                  <c:v>260654741.18311387</c:v>
                </c:pt>
                <c:pt idx="15206">
                  <c:v>260662089.01696759</c:v>
                </c:pt>
                <c:pt idx="15207">
                  <c:v>260668663.16966438</c:v>
                </c:pt>
                <c:pt idx="15208">
                  <c:v>260674463.71620533</c:v>
                </c:pt>
                <c:pt idx="15209">
                  <c:v>260679877.41042635</c:v>
                </c:pt>
                <c:pt idx="15210">
                  <c:v>260684130.92624998</c:v>
                </c:pt>
                <c:pt idx="15211">
                  <c:v>260688771.02390373</c:v>
                </c:pt>
                <c:pt idx="15212">
                  <c:v>260695344.31442046</c:v>
                </c:pt>
                <c:pt idx="15213">
                  <c:v>260701144.10027021</c:v>
                </c:pt>
                <c:pt idx="15214">
                  <c:v>260705010.53231633</c:v>
                </c:pt>
                <c:pt idx="15215">
                  <c:v>260708490.25833282</c:v>
                </c:pt>
                <c:pt idx="15216">
                  <c:v>260714676.29096735</c:v>
                </c:pt>
                <c:pt idx="15217">
                  <c:v>260722795.17336848</c:v>
                </c:pt>
                <c:pt idx="15218">
                  <c:v>260728980.77107772</c:v>
                </c:pt>
                <c:pt idx="15219">
                  <c:v>260733233.26041663</c:v>
                </c:pt>
                <c:pt idx="15220">
                  <c:v>260736325.92411011</c:v>
                </c:pt>
                <c:pt idx="15221">
                  <c:v>260739805.11457452</c:v>
                </c:pt>
                <c:pt idx="15222">
                  <c:v>260744057.37768251</c:v>
                </c:pt>
                <c:pt idx="15223">
                  <c:v>260748696.10880983</c:v>
                </c:pt>
                <c:pt idx="15224">
                  <c:v>260753334.73418206</c:v>
                </c:pt>
                <c:pt idx="15225">
                  <c:v>260757200.17454478</c:v>
                </c:pt>
                <c:pt idx="15226">
                  <c:v>260762225.13723403</c:v>
                </c:pt>
                <c:pt idx="15227">
                  <c:v>260768796.05504572</c:v>
                </c:pt>
                <c:pt idx="15228">
                  <c:v>260773047.71232158</c:v>
                </c:pt>
                <c:pt idx="15229">
                  <c:v>260774593.74748653</c:v>
                </c:pt>
                <c:pt idx="15230">
                  <c:v>260775753.26615149</c:v>
                </c:pt>
                <c:pt idx="15231">
                  <c:v>260780004.77805847</c:v>
                </c:pt>
                <c:pt idx="15232">
                  <c:v>260786188.63680601</c:v>
                </c:pt>
                <c:pt idx="15233">
                  <c:v>260793145.25326818</c:v>
                </c:pt>
                <c:pt idx="15234">
                  <c:v>260800488.0904153</c:v>
                </c:pt>
                <c:pt idx="15235">
                  <c:v>260807057.77274418</c:v>
                </c:pt>
                <c:pt idx="15236">
                  <c:v>260814013.67579728</c:v>
                </c:pt>
                <c:pt idx="15237">
                  <c:v>260820196.50112829</c:v>
                </c:pt>
                <c:pt idx="15238">
                  <c:v>260825992.72927117</c:v>
                </c:pt>
                <c:pt idx="15239">
                  <c:v>260832175.19065771</c:v>
                </c:pt>
                <c:pt idx="15240">
                  <c:v>260835266.35091671</c:v>
                </c:pt>
                <c:pt idx="15241">
                  <c:v>260836039.13364458</c:v>
                </c:pt>
                <c:pt idx="15242">
                  <c:v>260837971.07762638</c:v>
                </c:pt>
                <c:pt idx="15243">
                  <c:v>260841448.53057468</c:v>
                </c:pt>
                <c:pt idx="15244">
                  <c:v>260844925.92410195</c:v>
                </c:pt>
                <c:pt idx="15245">
                  <c:v>260848016.89068761</c:v>
                </c:pt>
                <c:pt idx="15246">
                  <c:v>260851494.17198035</c:v>
                </c:pt>
                <c:pt idx="15247">
                  <c:v>260855357.74817798</c:v>
                </c:pt>
                <c:pt idx="15248">
                  <c:v>260860380.28758055</c:v>
                </c:pt>
                <c:pt idx="15249">
                  <c:v>260866175.37133184</c:v>
                </c:pt>
                <c:pt idx="15250">
                  <c:v>260872356.61212108</c:v>
                </c:pt>
                <c:pt idx="15251">
                  <c:v>260879310.28361091</c:v>
                </c:pt>
                <c:pt idx="15252">
                  <c:v>260885877.42186984</c:v>
                </c:pt>
                <c:pt idx="15253">
                  <c:v>260888967.76655191</c:v>
                </c:pt>
                <c:pt idx="15254">
                  <c:v>260890512.92129639</c:v>
                </c:pt>
                <c:pt idx="15255">
                  <c:v>260893989.47658136</c:v>
                </c:pt>
                <c:pt idx="15256">
                  <c:v>260896693.4229691</c:v>
                </c:pt>
                <c:pt idx="15257">
                  <c:v>260896693.4229691</c:v>
                </c:pt>
                <c:pt idx="15258">
                  <c:v>260895920.87052405</c:v>
                </c:pt>
                <c:pt idx="15259">
                  <c:v>260895920.87052405</c:v>
                </c:pt>
                <c:pt idx="15260">
                  <c:v>260896693.4229691</c:v>
                </c:pt>
                <c:pt idx="15261">
                  <c:v>260898238.51906198</c:v>
                </c:pt>
                <c:pt idx="15262">
                  <c:v>260899783.60342535</c:v>
                </c:pt>
                <c:pt idx="15263">
                  <c:v>260900942.40900034</c:v>
                </c:pt>
                <c:pt idx="15264">
                  <c:v>260902487.47283736</c:v>
                </c:pt>
                <c:pt idx="15265">
                  <c:v>260903646.26301768</c:v>
                </c:pt>
                <c:pt idx="15266">
                  <c:v>260906350.08111534</c:v>
                </c:pt>
                <c:pt idx="15267">
                  <c:v>260909826.36589116</c:v>
                </c:pt>
                <c:pt idx="15268">
                  <c:v>260913688.83489588</c:v>
                </c:pt>
                <c:pt idx="15269">
                  <c:v>260917937.46614286</c:v>
                </c:pt>
                <c:pt idx="15270">
                  <c:v>260923730.91128621</c:v>
                </c:pt>
                <c:pt idx="15271">
                  <c:v>260930296.61643916</c:v>
                </c:pt>
                <c:pt idx="15272">
                  <c:v>260935703.50871775</c:v>
                </c:pt>
                <c:pt idx="15273">
                  <c:v>260940724.06580248</c:v>
                </c:pt>
                <c:pt idx="15274">
                  <c:v>260947675.40195027</c:v>
                </c:pt>
                <c:pt idx="15275">
                  <c:v>260954626.50071201</c:v>
                </c:pt>
                <c:pt idx="15276">
                  <c:v>260958488.11967903</c:v>
                </c:pt>
                <c:pt idx="15277">
                  <c:v>260959646.59108388</c:v>
                </c:pt>
                <c:pt idx="15278">
                  <c:v>260961963.51411402</c:v>
                </c:pt>
                <c:pt idx="15279">
                  <c:v>260965052.70379823</c:v>
                </c:pt>
                <c:pt idx="15280">
                  <c:v>260968141.84660152</c:v>
                </c:pt>
                <c:pt idx="15281">
                  <c:v>260971230.94252458</c:v>
                </c:pt>
                <c:pt idx="15282">
                  <c:v>260972775.47290701</c:v>
                </c:pt>
                <c:pt idx="15283">
                  <c:v>260973547.73370335</c:v>
                </c:pt>
                <c:pt idx="15284">
                  <c:v>260977022.87103161</c:v>
                </c:pt>
                <c:pt idx="15285">
                  <c:v>260982042.4091039</c:v>
                </c:pt>
                <c:pt idx="15286">
                  <c:v>260985517.40141761</c:v>
                </c:pt>
                <c:pt idx="15287">
                  <c:v>260987834.03000465</c:v>
                </c:pt>
                <c:pt idx="15288">
                  <c:v>260988606.23367488</c:v>
                </c:pt>
                <c:pt idx="15289">
                  <c:v>260987834.03000465</c:v>
                </c:pt>
                <c:pt idx="15290">
                  <c:v>260987061.82340521</c:v>
                </c:pt>
                <c:pt idx="15291">
                  <c:v>260987447.92707109</c:v>
                </c:pt>
                <c:pt idx="15292">
                  <c:v>260989764.53368825</c:v>
                </c:pt>
                <c:pt idx="15293">
                  <c:v>260994397.66783431</c:v>
                </c:pt>
                <c:pt idx="15294">
                  <c:v>261002505.39886314</c:v>
                </c:pt>
                <c:pt idx="15295">
                  <c:v>261012157.03860208</c:v>
                </c:pt>
                <c:pt idx="15296">
                  <c:v>261020650.10306883</c:v>
                </c:pt>
                <c:pt idx="15297">
                  <c:v>261027212.68293941</c:v>
                </c:pt>
                <c:pt idx="15298">
                  <c:v>261031844.96489424</c:v>
                </c:pt>
                <c:pt idx="15299">
                  <c:v>261035705.11934257</c:v>
                </c:pt>
                <c:pt idx="15300">
                  <c:v>261039179.19576815</c:v>
                </c:pt>
                <c:pt idx="15301">
                  <c:v>261042267.21393442</c:v>
                </c:pt>
                <c:pt idx="15302">
                  <c:v>261045741.17838505</c:v>
                </c:pt>
                <c:pt idx="15303">
                  <c:v>261050373.03877735</c:v>
                </c:pt>
                <c:pt idx="15304">
                  <c:v>261055776.74271798</c:v>
                </c:pt>
                <c:pt idx="15305">
                  <c:v>261063110.11152697</c:v>
                </c:pt>
                <c:pt idx="15306">
                  <c:v>261069671.32288641</c:v>
                </c:pt>
                <c:pt idx="15307">
                  <c:v>261072758.87859923</c:v>
                </c:pt>
                <c:pt idx="15308">
                  <c:v>261072372.93669578</c:v>
                </c:pt>
                <c:pt idx="15309">
                  <c:v>261072372.93669578</c:v>
                </c:pt>
                <c:pt idx="15310">
                  <c:v>261072372.93669578</c:v>
                </c:pt>
                <c:pt idx="15311">
                  <c:v>261071986.99406067</c:v>
                </c:pt>
                <c:pt idx="15312">
                  <c:v>261071601.05069408</c:v>
                </c:pt>
                <c:pt idx="15313">
                  <c:v>261073530.76021144</c:v>
                </c:pt>
                <c:pt idx="15314">
                  <c:v>261076232.32281026</c:v>
                </c:pt>
                <c:pt idx="15315">
                  <c:v>261077004.19125408</c:v>
                </c:pt>
                <c:pt idx="15316">
                  <c:v>261078161.98843381</c:v>
                </c:pt>
                <c:pt idx="15317">
                  <c:v>261081635.34046981</c:v>
                </c:pt>
                <c:pt idx="15318">
                  <c:v>261085108.63325387</c:v>
                </c:pt>
                <c:pt idx="15319">
                  <c:v>261087038.21475405</c:v>
                </c:pt>
                <c:pt idx="15320">
                  <c:v>261088967.77796793</c:v>
                </c:pt>
                <c:pt idx="15321">
                  <c:v>261091669.13574708</c:v>
                </c:pt>
                <c:pt idx="15322">
                  <c:v>261094756.3578952</c:v>
                </c:pt>
                <c:pt idx="15323">
                  <c:v>261095914.05413261</c:v>
                </c:pt>
                <c:pt idx="15324">
                  <c:v>261094756.3578952</c:v>
                </c:pt>
                <c:pt idx="15325">
                  <c:v>261092826.84953821</c:v>
                </c:pt>
                <c:pt idx="15326">
                  <c:v>261092826.84953821</c:v>
                </c:pt>
                <c:pt idx="15327">
                  <c:v>261095142.25737226</c:v>
                </c:pt>
                <c:pt idx="15328">
                  <c:v>261099001.21191823</c:v>
                </c:pt>
                <c:pt idx="15329">
                  <c:v>261103631.86083522</c:v>
                </c:pt>
                <c:pt idx="15330">
                  <c:v>261110191.76653221</c:v>
                </c:pt>
                <c:pt idx="15331">
                  <c:v>261116751.46089599</c:v>
                </c:pt>
                <c:pt idx="15332">
                  <c:v>261122539.25102168</c:v>
                </c:pt>
                <c:pt idx="15333">
                  <c:v>261127169.3646757</c:v>
                </c:pt>
                <c:pt idx="15334">
                  <c:v>261129870.21568739</c:v>
                </c:pt>
                <c:pt idx="15335">
                  <c:v>261132185.20232823</c:v>
                </c:pt>
                <c:pt idx="15336">
                  <c:v>261134500.16265067</c:v>
                </c:pt>
                <c:pt idx="15337">
                  <c:v>261137972.5537886</c:v>
                </c:pt>
                <c:pt idx="15338">
                  <c:v>261141830.69671771</c:v>
                </c:pt>
                <c:pt idx="15339">
                  <c:v>261143759.74077004</c:v>
                </c:pt>
                <c:pt idx="15340">
                  <c:v>261146460.37174308</c:v>
                </c:pt>
                <c:pt idx="15341">
                  <c:v>261151089.94151253</c:v>
                </c:pt>
                <c:pt idx="15342">
                  <c:v>261156490.97321975</c:v>
                </c:pt>
                <c:pt idx="15343">
                  <c:v>261161891.86167893</c:v>
                </c:pt>
                <c:pt idx="15344">
                  <c:v>261166521.08063754</c:v>
                </c:pt>
                <c:pt idx="15345">
                  <c:v>261171535.94909263</c:v>
                </c:pt>
                <c:pt idx="15346">
                  <c:v>261175779.20286784</c:v>
                </c:pt>
                <c:pt idx="15347">
                  <c:v>261180408.10615143</c:v>
                </c:pt>
                <c:pt idx="15348">
                  <c:v>261184265.4451825</c:v>
                </c:pt>
                <c:pt idx="15349">
                  <c:v>261186579.81353191</c:v>
                </c:pt>
                <c:pt idx="15350">
                  <c:v>261188508.43373141</c:v>
                </c:pt>
                <c:pt idx="15351">
                  <c:v>261190051.31674045</c:v>
                </c:pt>
                <c:pt idx="15352">
                  <c:v>261191979.90406427</c:v>
                </c:pt>
                <c:pt idx="15353">
                  <c:v>261191979.90406427</c:v>
                </c:pt>
                <c:pt idx="15354">
                  <c:v>261191979.90406427</c:v>
                </c:pt>
                <c:pt idx="15355">
                  <c:v>261194679.89563471</c:v>
                </c:pt>
                <c:pt idx="15356">
                  <c:v>261200851.17052358</c:v>
                </c:pt>
                <c:pt idx="15357">
                  <c:v>261208950.68502975</c:v>
                </c:pt>
                <c:pt idx="15358">
                  <c:v>261215892.86966333</c:v>
                </c:pt>
                <c:pt idx="15359">
                  <c:v>261221677.84276408</c:v>
                </c:pt>
                <c:pt idx="15360">
                  <c:v>261227462.65154961</c:v>
                </c:pt>
                <c:pt idx="15361">
                  <c:v>261232861.65817732</c:v>
                </c:pt>
                <c:pt idx="15362">
                  <c:v>261238260.52168721</c:v>
                </c:pt>
                <c:pt idx="15363">
                  <c:v>261244430.47617787</c:v>
                </c:pt>
                <c:pt idx="15364">
                  <c:v>261250600.24376467</c:v>
                </c:pt>
                <c:pt idx="15365">
                  <c:v>261255998.63709489</c:v>
                </c:pt>
                <c:pt idx="15366">
                  <c:v>261262168.05427441</c:v>
                </c:pt>
                <c:pt idx="15367">
                  <c:v>261267566.14101833</c:v>
                </c:pt>
                <c:pt idx="15368">
                  <c:v>261271036.26409543</c:v>
                </c:pt>
                <c:pt idx="15369">
                  <c:v>261273735.20783836</c:v>
                </c:pt>
                <c:pt idx="15370">
                  <c:v>261276048.55972591</c:v>
                </c:pt>
                <c:pt idx="15371">
                  <c:v>261279518.5382942</c:v>
                </c:pt>
                <c:pt idx="15372">
                  <c:v>261284145.08443269</c:v>
                </c:pt>
                <c:pt idx="15373">
                  <c:v>261287614.92507491</c:v>
                </c:pt>
                <c:pt idx="15374">
                  <c:v>261291084.70660996</c:v>
                </c:pt>
                <c:pt idx="15375">
                  <c:v>261294939.95010623</c:v>
                </c:pt>
                <c:pt idx="15376">
                  <c:v>261299566.14598766</c:v>
                </c:pt>
                <c:pt idx="15377">
                  <c:v>261304577.73963067</c:v>
                </c:pt>
                <c:pt idx="15378">
                  <c:v>261310360.19447044</c:v>
                </c:pt>
                <c:pt idx="15379">
                  <c:v>261318069.87892634</c:v>
                </c:pt>
                <c:pt idx="15380">
                  <c:v>261323851.9507851</c:v>
                </c:pt>
                <c:pt idx="15381">
                  <c:v>261328092.03250936</c:v>
                </c:pt>
                <c:pt idx="15382">
                  <c:v>261331561.12464049</c:v>
                </c:pt>
                <c:pt idx="15383">
                  <c:v>261335801.04590708</c:v>
                </c:pt>
                <c:pt idx="15384">
                  <c:v>261340040.87892824</c:v>
                </c:pt>
                <c:pt idx="15385">
                  <c:v>261343509.7675845</c:v>
                </c:pt>
                <c:pt idx="15386">
                  <c:v>261346593.17457989</c:v>
                </c:pt>
                <c:pt idx="15387">
                  <c:v>261350061.95166537</c:v>
                </c:pt>
                <c:pt idx="15388">
                  <c:v>261355843.11555684</c:v>
                </c:pt>
                <c:pt idx="15389">
                  <c:v>261363165.68764633</c:v>
                </c:pt>
                <c:pt idx="15390">
                  <c:v>261370873.37393227</c:v>
                </c:pt>
                <c:pt idx="15391">
                  <c:v>261378580.76861942</c:v>
                </c:pt>
                <c:pt idx="15392">
                  <c:v>261386287.87173438</c:v>
                </c:pt>
                <c:pt idx="15393">
                  <c:v>261392838.68015349</c:v>
                </c:pt>
                <c:pt idx="15394">
                  <c:v>261397462.65340048</c:v>
                </c:pt>
                <c:pt idx="15395">
                  <c:v>261401701.20335451</c:v>
                </c:pt>
                <c:pt idx="15396">
                  <c:v>261406324.97546718</c:v>
                </c:pt>
                <c:pt idx="15397">
                  <c:v>261410948.64264801</c:v>
                </c:pt>
                <c:pt idx="15398">
                  <c:v>261415186.9120566</c:v>
                </c:pt>
                <c:pt idx="15399">
                  <c:v>261420195.66223931</c:v>
                </c:pt>
                <c:pt idx="15400">
                  <c:v>261426360.10882142</c:v>
                </c:pt>
                <c:pt idx="15401">
                  <c:v>261431753.84659198</c:v>
                </c:pt>
                <c:pt idx="15402">
                  <c:v>261435991.6832462</c:v>
                </c:pt>
                <c:pt idx="15403">
                  <c:v>261440999.92202079</c:v>
                </c:pt>
                <c:pt idx="15404">
                  <c:v>261446008.03769717</c:v>
                </c:pt>
                <c:pt idx="15405">
                  <c:v>261450630.80445427</c:v>
                </c:pt>
                <c:pt idx="15406">
                  <c:v>261456023.89978573</c:v>
                </c:pt>
                <c:pt idx="15407">
                  <c:v>261461031.64621231</c:v>
                </c:pt>
                <c:pt idx="15408">
                  <c:v>261466424.4662697</c:v>
                </c:pt>
                <c:pt idx="15409">
                  <c:v>261472202.32938293</c:v>
                </c:pt>
                <c:pt idx="15410">
                  <c:v>261477209.6782293</c:v>
                </c:pt>
                <c:pt idx="15411">
                  <c:v>261483372.40020412</c:v>
                </c:pt>
                <c:pt idx="15412">
                  <c:v>261491460.68996111</c:v>
                </c:pt>
                <c:pt idx="15413">
                  <c:v>261498008.11796686</c:v>
                </c:pt>
                <c:pt idx="15414">
                  <c:v>261501474.31821698</c:v>
                </c:pt>
                <c:pt idx="15415">
                  <c:v>261504170.21098375</c:v>
                </c:pt>
                <c:pt idx="15416">
                  <c:v>261508406.54184729</c:v>
                </c:pt>
                <c:pt idx="15417">
                  <c:v>261514183.21473935</c:v>
                </c:pt>
                <c:pt idx="15418">
                  <c:v>261519574.62837029</c:v>
                </c:pt>
                <c:pt idx="15419">
                  <c:v>261524195.72653091</c:v>
                </c:pt>
                <c:pt idx="15420">
                  <c:v>261527661.48138583</c:v>
                </c:pt>
                <c:pt idx="15421">
                  <c:v>261531897.32394615</c:v>
                </c:pt>
                <c:pt idx="15422">
                  <c:v>261538828.51277858</c:v>
                </c:pt>
                <c:pt idx="15423">
                  <c:v>261547684.6888074</c:v>
                </c:pt>
                <c:pt idx="15424">
                  <c:v>261555770.42648169</c:v>
                </c:pt>
                <c:pt idx="15425">
                  <c:v>261562700.80345568</c:v>
                </c:pt>
                <c:pt idx="15426">
                  <c:v>261567705.92915475</c:v>
                </c:pt>
                <c:pt idx="15427">
                  <c:v>261573865.91512957</c:v>
                </c:pt>
                <c:pt idx="15428">
                  <c:v>261580795.67681611</c:v>
                </c:pt>
                <c:pt idx="15429">
                  <c:v>261588110.16965851</c:v>
                </c:pt>
                <c:pt idx="15430">
                  <c:v>261593499.62799773</c:v>
                </c:pt>
                <c:pt idx="15431">
                  <c:v>261598119.05029348</c:v>
                </c:pt>
                <c:pt idx="15432">
                  <c:v>261602738.36789617</c:v>
                </c:pt>
                <c:pt idx="15433">
                  <c:v>261608512.36768427</c:v>
                </c:pt>
                <c:pt idx="15434">
                  <c:v>261613131.44974938</c:v>
                </c:pt>
                <c:pt idx="15435">
                  <c:v>261616210.7796402</c:v>
                </c:pt>
                <c:pt idx="15436">
                  <c:v>261619290.06301087</c:v>
                </c:pt>
                <c:pt idx="15437">
                  <c:v>261623524.00169006</c:v>
                </c:pt>
                <c:pt idx="15438">
                  <c:v>261628912.52372622</c:v>
                </c:pt>
                <c:pt idx="15439">
                  <c:v>261635455.5375537</c:v>
                </c:pt>
                <c:pt idx="15440">
                  <c:v>261641228.61063731</c:v>
                </c:pt>
                <c:pt idx="15441">
                  <c:v>261645846.9513844</c:v>
                </c:pt>
                <c:pt idx="15442">
                  <c:v>261650465.18749839</c:v>
                </c:pt>
                <c:pt idx="15443">
                  <c:v>261656622.67289686</c:v>
                </c:pt>
                <c:pt idx="15444">
                  <c:v>261664704.09022838</c:v>
                </c:pt>
                <c:pt idx="15445">
                  <c:v>261674324.40743557</c:v>
                </c:pt>
                <c:pt idx="15446">
                  <c:v>261683559.48484474</c:v>
                </c:pt>
                <c:pt idx="15447">
                  <c:v>261691255.06311354</c:v>
                </c:pt>
                <c:pt idx="15448">
                  <c:v>261697411.31657314</c:v>
                </c:pt>
                <c:pt idx="15449">
                  <c:v>261702797.88585278</c:v>
                </c:pt>
                <c:pt idx="15450">
                  <c:v>261708569.05214754</c:v>
                </c:pt>
                <c:pt idx="15451">
                  <c:v>261714724.78279439</c:v>
                </c:pt>
                <c:pt idx="15452">
                  <c:v>261720880.32757831</c:v>
                </c:pt>
                <c:pt idx="15453">
                  <c:v>261726650.98202392</c:v>
                </c:pt>
                <c:pt idx="15454">
                  <c:v>261732421.47313598</c:v>
                </c:pt>
                <c:pt idx="15455">
                  <c:v>261737807.11748788</c:v>
                </c:pt>
                <c:pt idx="15456">
                  <c:v>261745115.97870559</c:v>
                </c:pt>
                <c:pt idx="15457">
                  <c:v>261753963.1970053</c:v>
                </c:pt>
                <c:pt idx="15458">
                  <c:v>261760502.19857708</c:v>
                </c:pt>
                <c:pt idx="15459">
                  <c:v>261764348.57212818</c:v>
                </c:pt>
                <c:pt idx="15460">
                  <c:v>261768964.12461093</c:v>
                </c:pt>
                <c:pt idx="15461">
                  <c:v>261775502.6451115</c:v>
                </c:pt>
                <c:pt idx="15462">
                  <c:v>261782810.15519634</c:v>
                </c:pt>
                <c:pt idx="15463">
                  <c:v>261789732.81791541</c:v>
                </c:pt>
                <c:pt idx="15464">
                  <c:v>261794732.37260211</c:v>
                </c:pt>
                <c:pt idx="15465">
                  <c:v>261798578.10048527</c:v>
                </c:pt>
                <c:pt idx="15466">
                  <c:v>261801654.63056958</c:v>
                </c:pt>
                <c:pt idx="15467">
                  <c:v>261806269.33866319</c:v>
                </c:pt>
                <c:pt idx="15468">
                  <c:v>261811268.48791349</c:v>
                </c:pt>
                <c:pt idx="15469">
                  <c:v>261816652.0500437</c:v>
                </c:pt>
                <c:pt idx="15470">
                  <c:v>261822419.99460641</c:v>
                </c:pt>
                <c:pt idx="15471">
                  <c:v>261828187.77602124</c:v>
                </c:pt>
                <c:pt idx="15472">
                  <c:v>261833186.38795465</c:v>
                </c:pt>
                <c:pt idx="15473">
                  <c:v>261838953.86485708</c:v>
                </c:pt>
                <c:pt idx="15474">
                  <c:v>261845105.6604301</c:v>
                </c:pt>
                <c:pt idx="15475">
                  <c:v>261850103.85768801</c:v>
                </c:pt>
                <c:pt idx="15476">
                  <c:v>261855870.85614941</c:v>
                </c:pt>
                <c:pt idx="15477">
                  <c:v>261861637.69152761</c:v>
                </c:pt>
                <c:pt idx="15478">
                  <c:v>261866251.0424183</c:v>
                </c:pt>
                <c:pt idx="15479">
                  <c:v>261871248.72144872</c:v>
                </c:pt>
                <c:pt idx="15480">
                  <c:v>261876630.70036328</c:v>
                </c:pt>
                <c:pt idx="15481">
                  <c:v>261882781.35949677</c:v>
                </c:pt>
                <c:pt idx="15482">
                  <c:v>261888547.4339686</c:v>
                </c:pt>
                <c:pt idx="15483">
                  <c:v>261894313.3454209</c:v>
                </c:pt>
                <c:pt idx="15484">
                  <c:v>261900847.84800798</c:v>
                </c:pt>
                <c:pt idx="15485">
                  <c:v>261909688.31239253</c:v>
                </c:pt>
                <c:pt idx="15486">
                  <c:v>261919681.41941801</c:v>
                </c:pt>
                <c:pt idx="15487">
                  <c:v>261928521.06750745</c:v>
                </c:pt>
                <c:pt idx="15488">
                  <c:v>261936976.02459711</c:v>
                </c:pt>
                <c:pt idx="15489">
                  <c:v>261946199.21443835</c:v>
                </c:pt>
                <c:pt idx="15490">
                  <c:v>261954269.16344035</c:v>
                </c:pt>
                <c:pt idx="15491">
                  <c:v>261958111.88408151</c:v>
                </c:pt>
                <c:pt idx="15492">
                  <c:v>261960801.74545583</c:v>
                </c:pt>
                <c:pt idx="15493">
                  <c:v>261965028.59880608</c:v>
                </c:pt>
                <c:pt idx="15494">
                  <c:v>261970408.10366488</c:v>
                </c:pt>
                <c:pt idx="15495">
                  <c:v>261975787.46665332</c:v>
                </c:pt>
                <c:pt idx="15496">
                  <c:v>261982703.58204684</c:v>
                </c:pt>
                <c:pt idx="15497">
                  <c:v>261990772.08697599</c:v>
                </c:pt>
                <c:pt idx="15498">
                  <c:v>261996919.30509931</c:v>
                </c:pt>
                <c:pt idx="15499">
                  <c:v>262002682.15385211</c:v>
                </c:pt>
                <c:pt idx="15500">
                  <c:v>262008829.01308084</c:v>
                </c:pt>
                <c:pt idx="15501">
                  <c:v>262015359.84807009</c:v>
                </c:pt>
                <c:pt idx="15502">
                  <c:v>262023427.06146336</c:v>
                </c:pt>
                <c:pt idx="15503">
                  <c:v>262031493.9558481</c:v>
                </c:pt>
                <c:pt idx="15504">
                  <c:v>262038024.06529242</c:v>
                </c:pt>
                <c:pt idx="15505">
                  <c:v>262044938.07099831</c:v>
                </c:pt>
                <c:pt idx="15506">
                  <c:v>262054540.46799031</c:v>
                </c:pt>
                <c:pt idx="15507">
                  <c:v>262064910.54912105</c:v>
                </c:pt>
                <c:pt idx="15508">
                  <c:v>262073743.90619761</c:v>
                </c:pt>
                <c:pt idx="15509">
                  <c:v>262080272.66345111</c:v>
                </c:pt>
                <c:pt idx="15510">
                  <c:v>262084881.07219952</c:v>
                </c:pt>
                <c:pt idx="15511">
                  <c:v>262087569.26256621</c:v>
                </c:pt>
                <c:pt idx="15512">
                  <c:v>262090257.41751468</c:v>
                </c:pt>
                <c:pt idx="15513">
                  <c:v>262094481.58944818</c:v>
                </c:pt>
                <c:pt idx="15514">
                  <c:v>262101393.68215367</c:v>
                </c:pt>
                <c:pt idx="15515">
                  <c:v>262110609.44152001</c:v>
                </c:pt>
                <c:pt idx="15516">
                  <c:v>262120208.74825135</c:v>
                </c:pt>
                <c:pt idx="15517">
                  <c:v>262126736.01887628</c:v>
                </c:pt>
                <c:pt idx="15518">
                  <c:v>262131343.37830934</c:v>
                </c:pt>
                <c:pt idx="15519">
                  <c:v>262137102.43130538</c:v>
                </c:pt>
                <c:pt idx="15520">
                  <c:v>262143245.24201208</c:v>
                </c:pt>
                <c:pt idx="15521">
                  <c:v>262149387.86779791</c:v>
                </c:pt>
                <c:pt idx="15522">
                  <c:v>262156298.10078484</c:v>
                </c:pt>
                <c:pt idx="15523">
                  <c:v>262165511.38076341</c:v>
                </c:pt>
                <c:pt idx="15524">
                  <c:v>262175875.82353601</c:v>
                </c:pt>
                <c:pt idx="15525">
                  <c:v>262185472.06046006</c:v>
                </c:pt>
                <c:pt idx="15526">
                  <c:v>262194684.02337804</c:v>
                </c:pt>
                <c:pt idx="15527">
                  <c:v>262202744.14982823</c:v>
                </c:pt>
                <c:pt idx="15528">
                  <c:v>262210803.9579469</c:v>
                </c:pt>
                <c:pt idx="15529">
                  <c:v>262219631.00162408</c:v>
                </c:pt>
                <c:pt idx="15530">
                  <c:v>262228457.66352427</c:v>
                </c:pt>
                <c:pt idx="15531">
                  <c:v>262235365.21960136</c:v>
                </c:pt>
                <c:pt idx="15532">
                  <c:v>262241505.07318237</c:v>
                </c:pt>
                <c:pt idx="15533">
                  <c:v>262248412.18768063</c:v>
                </c:pt>
                <c:pt idx="15534">
                  <c:v>262256470.19249597</c:v>
                </c:pt>
                <c:pt idx="15535">
                  <c:v>262264911.57061416</c:v>
                </c:pt>
                <c:pt idx="15536">
                  <c:v>262274887.29466</c:v>
                </c:pt>
                <c:pt idx="15537">
                  <c:v>262284862.53115892</c:v>
                </c:pt>
                <c:pt idx="15538">
                  <c:v>262292919.09706259</c:v>
                </c:pt>
                <c:pt idx="15539">
                  <c:v>262299824.47188342</c:v>
                </c:pt>
                <c:pt idx="15540">
                  <c:v>262309031.2749255</c:v>
                </c:pt>
                <c:pt idx="15541">
                  <c:v>262321306.36636806</c:v>
                </c:pt>
                <c:pt idx="15542">
                  <c:v>262333197.15731463</c:v>
                </c:pt>
                <c:pt idx="15543">
                  <c:v>262343936.63123488</c:v>
                </c:pt>
                <c:pt idx="15544">
                  <c:v>262355059.06219253</c:v>
                </c:pt>
                <c:pt idx="15545">
                  <c:v>262366180.88717681</c:v>
                </c:pt>
                <c:pt idx="15546">
                  <c:v>262376151.66342238</c:v>
                </c:pt>
                <c:pt idx="15547">
                  <c:v>262385738.48904461</c:v>
                </c:pt>
                <c:pt idx="15548">
                  <c:v>262396091.75508335</c:v>
                </c:pt>
                <c:pt idx="15549">
                  <c:v>262405677.64440265</c:v>
                </c:pt>
                <c:pt idx="15550">
                  <c:v>262413346.03180742</c:v>
                </c:pt>
                <c:pt idx="15551">
                  <c:v>262420630.7330659</c:v>
                </c:pt>
                <c:pt idx="15552">
                  <c:v>262429065.32560366</c:v>
                </c:pt>
                <c:pt idx="15553">
                  <c:v>262438266.30189291</c:v>
                </c:pt>
                <c:pt idx="15554">
                  <c:v>262447850.21129945</c:v>
                </c:pt>
                <c:pt idx="15555">
                  <c:v>262457433.67086393</c:v>
                </c:pt>
                <c:pt idx="15556">
                  <c:v>262465866.74321142</c:v>
                </c:pt>
                <c:pt idx="15557">
                  <c:v>262473916.16919133</c:v>
                </c:pt>
                <c:pt idx="15558">
                  <c:v>262482731.84309033</c:v>
                </c:pt>
                <c:pt idx="15559">
                  <c:v>262493463.45415327</c:v>
                </c:pt>
                <c:pt idx="15560">
                  <c:v>262505727.46192983</c:v>
                </c:pt>
                <c:pt idx="15561">
                  <c:v>262518373.94854954</c:v>
                </c:pt>
                <c:pt idx="15562">
                  <c:v>262528720.49145147</c:v>
                </c:pt>
                <c:pt idx="15563">
                  <c:v>262536767.44018805</c:v>
                </c:pt>
                <c:pt idx="15564">
                  <c:v>262545580.40118662</c:v>
                </c:pt>
                <c:pt idx="15565">
                  <c:v>262555542.42089027</c:v>
                </c:pt>
                <c:pt idx="15566">
                  <c:v>262563971.4426327</c:v>
                </c:pt>
                <c:pt idx="15567">
                  <c:v>262570867.65621233</c:v>
                </c:pt>
                <c:pt idx="15568">
                  <c:v>262578146.74014539</c:v>
                </c:pt>
                <c:pt idx="15569">
                  <c:v>262586957.91570148</c:v>
                </c:pt>
                <c:pt idx="15570">
                  <c:v>262596151.78057721</c:v>
                </c:pt>
                <c:pt idx="15571">
                  <c:v>262604962.17940763</c:v>
                </c:pt>
                <c:pt idx="15572">
                  <c:v>262611473.9690637</c:v>
                </c:pt>
                <c:pt idx="15573">
                  <c:v>262617602.52262351</c:v>
                </c:pt>
                <c:pt idx="15574">
                  <c:v>262625262.95598531</c:v>
                </c:pt>
                <c:pt idx="15575">
                  <c:v>262634072.09918401</c:v>
                </c:pt>
                <c:pt idx="15576">
                  <c:v>262645561.71503142</c:v>
                </c:pt>
                <c:pt idx="15577">
                  <c:v>262658199.54603711</c:v>
                </c:pt>
                <c:pt idx="15578">
                  <c:v>262669304.87329036</c:v>
                </c:pt>
                <c:pt idx="15579">
                  <c:v>262678495.03238305</c:v>
                </c:pt>
                <c:pt idx="15580">
                  <c:v>262686918.98168364</c:v>
                </c:pt>
                <c:pt idx="15581">
                  <c:v>262696491.22968802</c:v>
                </c:pt>
                <c:pt idx="15582">
                  <c:v>262707977.33524987</c:v>
                </c:pt>
                <c:pt idx="15583">
                  <c:v>262720994.14087868</c:v>
                </c:pt>
                <c:pt idx="15584">
                  <c:v>262733244.49445543</c:v>
                </c:pt>
                <c:pt idx="15585">
                  <c:v>262743962.95128068</c:v>
                </c:pt>
                <c:pt idx="15586">
                  <c:v>262754298.07353202</c:v>
                </c:pt>
                <c:pt idx="15587">
                  <c:v>262764632.67298588</c:v>
                </c:pt>
                <c:pt idx="15588">
                  <c:v>262774584.0154452</c:v>
                </c:pt>
                <c:pt idx="15589">
                  <c:v>262783769.43983904</c:v>
                </c:pt>
                <c:pt idx="15590">
                  <c:v>262791806.34744963</c:v>
                </c:pt>
                <c:pt idx="15591">
                  <c:v>262797929.49344745</c:v>
                </c:pt>
                <c:pt idx="15592">
                  <c:v>262805583.16790789</c:v>
                </c:pt>
                <c:pt idx="15593">
                  <c:v>262815915.17368263</c:v>
                </c:pt>
                <c:pt idx="15594">
                  <c:v>262827011.93132421</c:v>
                </c:pt>
                <c:pt idx="15595">
                  <c:v>262838108.08636665</c:v>
                </c:pt>
                <c:pt idx="15596">
                  <c:v>262849968.82720041</c:v>
                </c:pt>
                <c:pt idx="15597">
                  <c:v>262861063.73573664</c:v>
                </c:pt>
                <c:pt idx="15598">
                  <c:v>262869862.71764064</c:v>
                </c:pt>
                <c:pt idx="15599">
                  <c:v>262878661.32069412</c:v>
                </c:pt>
                <c:pt idx="15600">
                  <c:v>262889754.67157358</c:v>
                </c:pt>
                <c:pt idx="15601">
                  <c:v>262903907.38295841</c:v>
                </c:pt>
                <c:pt idx="15602">
                  <c:v>262918824.04484424</c:v>
                </c:pt>
                <c:pt idx="15603">
                  <c:v>262930297.65932995</c:v>
                </c:pt>
                <c:pt idx="15604">
                  <c:v>262937181.51885378</c:v>
                </c:pt>
                <c:pt idx="15605">
                  <c:v>262943300.31045493</c:v>
                </c:pt>
                <c:pt idx="15606">
                  <c:v>262952478.15440041</c:v>
                </c:pt>
                <c:pt idx="15607">
                  <c:v>262963185.11814749</c:v>
                </c:pt>
                <c:pt idx="15608">
                  <c:v>262972744.43327004</c:v>
                </c:pt>
                <c:pt idx="15609">
                  <c:v>262982685.64675808</c:v>
                </c:pt>
                <c:pt idx="15610">
                  <c:v>262993773.35296386</c:v>
                </c:pt>
                <c:pt idx="15611">
                  <c:v>263004860.4577564</c:v>
                </c:pt>
                <c:pt idx="15612">
                  <c:v>263014417.8240729</c:v>
                </c:pt>
                <c:pt idx="15613">
                  <c:v>263025121.54386255</c:v>
                </c:pt>
                <c:pt idx="15614">
                  <c:v>263036206.94853529</c:v>
                </c:pt>
                <c:pt idx="15615">
                  <c:v>263044998.39377797</c:v>
                </c:pt>
                <c:pt idx="15616">
                  <c:v>263053789.46095294</c:v>
                </c:pt>
                <c:pt idx="15617">
                  <c:v>263062962.34540084</c:v>
                </c:pt>
                <c:pt idx="15618">
                  <c:v>263073281.34845167</c:v>
                </c:pt>
                <c:pt idx="15619">
                  <c:v>263083981.98667932</c:v>
                </c:pt>
                <c:pt idx="15620">
                  <c:v>263092771.37767965</c:v>
                </c:pt>
                <c:pt idx="15621">
                  <c:v>263100031.89394113</c:v>
                </c:pt>
                <c:pt idx="15622">
                  <c:v>263107292.15236968</c:v>
                </c:pt>
                <c:pt idx="15623">
                  <c:v>263115316.34858209</c:v>
                </c:pt>
                <c:pt idx="15624">
                  <c:v>263125250.63139641</c:v>
                </c:pt>
                <c:pt idx="15625">
                  <c:v>263137094.7223939</c:v>
                </c:pt>
                <c:pt idx="15626">
                  <c:v>263148938.12732688</c:v>
                </c:pt>
                <c:pt idx="15627">
                  <c:v>263158870.77672333</c:v>
                </c:pt>
                <c:pt idx="15628">
                  <c:v>263165746.94366756</c:v>
                </c:pt>
                <c:pt idx="15629">
                  <c:v>263171476.90615493</c:v>
                </c:pt>
                <c:pt idx="15630">
                  <c:v>263178734.62814197</c:v>
                </c:pt>
                <c:pt idx="15631">
                  <c:v>263188665.83027804</c:v>
                </c:pt>
                <c:pt idx="15632">
                  <c:v>263200124.31035268</c:v>
                </c:pt>
                <c:pt idx="15633">
                  <c:v>263210818.31249341</c:v>
                </c:pt>
                <c:pt idx="15634">
                  <c:v>263219220.35043612</c:v>
                </c:pt>
                <c:pt idx="15635">
                  <c:v>263226094.48835778</c:v>
                </c:pt>
                <c:pt idx="15636">
                  <c:v>263234114.0238966</c:v>
                </c:pt>
                <c:pt idx="15637">
                  <c:v>263243660.67999068</c:v>
                </c:pt>
                <c:pt idx="15638">
                  <c:v>263252825.05059117</c:v>
                </c:pt>
                <c:pt idx="15639">
                  <c:v>263260843.53800488</c:v>
                </c:pt>
                <c:pt idx="15640">
                  <c:v>263269625.33017838</c:v>
                </c:pt>
                <c:pt idx="15641">
                  <c:v>263279170.32878086</c:v>
                </c:pt>
                <c:pt idx="15642">
                  <c:v>263289478.42695096</c:v>
                </c:pt>
                <c:pt idx="15643">
                  <c:v>263301313.01013127</c:v>
                </c:pt>
                <c:pt idx="15644">
                  <c:v>263312765.18060368</c:v>
                </c:pt>
                <c:pt idx="15645">
                  <c:v>263322308.16619968</c:v>
                </c:pt>
                <c:pt idx="15646">
                  <c:v>263329178.84014758</c:v>
                </c:pt>
                <c:pt idx="15647">
                  <c:v>263335285.91213587</c:v>
                </c:pt>
                <c:pt idx="15648">
                  <c:v>263342537.82330376</c:v>
                </c:pt>
                <c:pt idx="15649">
                  <c:v>263352079.41998863</c:v>
                </c:pt>
                <c:pt idx="15650">
                  <c:v>263363910.3817836</c:v>
                </c:pt>
                <c:pt idx="15651">
                  <c:v>263376503.87956885</c:v>
                </c:pt>
                <c:pt idx="15652">
                  <c:v>263385662.30010864</c:v>
                </c:pt>
                <c:pt idx="15653">
                  <c:v>263393675.5817472</c:v>
                </c:pt>
                <c:pt idx="15654">
                  <c:v>263403596.3527109</c:v>
                </c:pt>
                <c:pt idx="15655">
                  <c:v>263415042.79833588</c:v>
                </c:pt>
                <c:pt idx="15656">
                  <c:v>263424581.0138168</c:v>
                </c:pt>
                <c:pt idx="15657">
                  <c:v>263432592.77116993</c:v>
                </c:pt>
                <c:pt idx="15658">
                  <c:v>263441367.19305539</c:v>
                </c:pt>
                <c:pt idx="15659">
                  <c:v>263452430.05821219</c:v>
                </c:pt>
                <c:pt idx="15660">
                  <c:v>263463873.77201858</c:v>
                </c:pt>
                <c:pt idx="15661">
                  <c:v>263473791.13959131</c:v>
                </c:pt>
                <c:pt idx="15662">
                  <c:v>263483708.02647758</c:v>
                </c:pt>
                <c:pt idx="15663">
                  <c:v>263494387.21330786</c:v>
                </c:pt>
                <c:pt idx="15664">
                  <c:v>263505828.58071476</c:v>
                </c:pt>
                <c:pt idx="15665">
                  <c:v>263516887.96111232</c:v>
                </c:pt>
                <c:pt idx="15666">
                  <c:v>263528328.07047397</c:v>
                </c:pt>
                <c:pt idx="15667">
                  <c:v>263539386.23492262</c:v>
                </c:pt>
                <c:pt idx="15668">
                  <c:v>263547393.49821731</c:v>
                </c:pt>
                <c:pt idx="15669">
                  <c:v>263553875.33902431</c:v>
                </c:pt>
                <c:pt idx="15670">
                  <c:v>263563407.08490071</c:v>
                </c:pt>
                <c:pt idx="15671">
                  <c:v>263575225.83323184</c:v>
                </c:pt>
                <c:pt idx="15672">
                  <c:v>263586662.68175995</c:v>
                </c:pt>
                <c:pt idx="15673">
                  <c:v>263597717.69448784</c:v>
                </c:pt>
                <c:pt idx="15674">
                  <c:v>263609534.46155468</c:v>
                </c:pt>
                <c:pt idx="15675">
                  <c:v>263622112.85099846</c:v>
                </c:pt>
                <c:pt idx="15676">
                  <c:v>263634309.33889937</c:v>
                </c:pt>
                <c:pt idx="15677">
                  <c:v>263645361.77830026</c:v>
                </c:pt>
                <c:pt idx="15678">
                  <c:v>263655651.44401398</c:v>
                </c:pt>
                <c:pt idx="15679">
                  <c:v>263666321.66210338</c:v>
                </c:pt>
                <c:pt idx="15680">
                  <c:v>263676991.32397464</c:v>
                </c:pt>
                <c:pt idx="15681">
                  <c:v>263688422.48739815</c:v>
                </c:pt>
                <c:pt idx="15682">
                  <c:v>263700996.02987349</c:v>
                </c:pt>
                <c:pt idx="15683">
                  <c:v>263713949.78104135</c:v>
                </c:pt>
                <c:pt idx="15684">
                  <c:v>263726521.75565627</c:v>
                </c:pt>
                <c:pt idx="15685">
                  <c:v>263738712.02402511</c:v>
                </c:pt>
                <c:pt idx="15686">
                  <c:v>263751282.47803238</c:v>
                </c:pt>
                <c:pt idx="15687">
                  <c:v>263763471.2720876</c:v>
                </c:pt>
                <c:pt idx="15688">
                  <c:v>263774135.87161636</c:v>
                </c:pt>
                <c:pt idx="15689">
                  <c:v>263783276.51478168</c:v>
                </c:pt>
                <c:pt idx="15690">
                  <c:v>263792797.58413261</c:v>
                </c:pt>
                <c:pt idx="15691">
                  <c:v>263801937.39416638</c:v>
                </c:pt>
                <c:pt idx="15692">
                  <c:v>263811838.39462411</c:v>
                </c:pt>
                <c:pt idx="15693">
                  <c:v>263822500.47506845</c:v>
                </c:pt>
                <c:pt idx="15694">
                  <c:v>263833923.51659268</c:v>
                </c:pt>
                <c:pt idx="15695">
                  <c:v>263844965.18431798</c:v>
                </c:pt>
                <c:pt idx="15696">
                  <c:v>263855625.53991917</c:v>
                </c:pt>
                <c:pt idx="15697">
                  <c:v>263865904.64293218</c:v>
                </c:pt>
                <c:pt idx="15698">
                  <c:v>263877705.93971699</c:v>
                </c:pt>
                <c:pt idx="15699">
                  <c:v>263891029.16708872</c:v>
                </c:pt>
                <c:pt idx="15700">
                  <c:v>263903209.64500758</c:v>
                </c:pt>
                <c:pt idx="15701">
                  <c:v>263914628.1850943</c:v>
                </c:pt>
                <c:pt idx="15702">
                  <c:v>263926807.25945839</c:v>
                </c:pt>
                <c:pt idx="15703">
                  <c:v>263940127.29275313</c:v>
                </c:pt>
                <c:pt idx="15704">
                  <c:v>263953065.92414853</c:v>
                </c:pt>
                <c:pt idx="15705">
                  <c:v>263965242.71291238</c:v>
                </c:pt>
                <c:pt idx="15706">
                  <c:v>263977038.28667244</c:v>
                </c:pt>
                <c:pt idx="15707">
                  <c:v>263989213.65028858</c:v>
                </c:pt>
                <c:pt idx="15708">
                  <c:v>264000246.9484264</c:v>
                </c:pt>
                <c:pt idx="15709">
                  <c:v>264010138.36561966</c:v>
                </c:pt>
                <c:pt idx="15710">
                  <c:v>264021931.35415548</c:v>
                </c:pt>
                <c:pt idx="15711">
                  <c:v>264035625.58558869</c:v>
                </c:pt>
                <c:pt idx="15712">
                  <c:v>264048938.54402399</c:v>
                </c:pt>
                <c:pt idx="15713">
                  <c:v>264061870.30376092</c:v>
                </c:pt>
                <c:pt idx="15714">
                  <c:v>264073660.31441122</c:v>
                </c:pt>
                <c:pt idx="15715">
                  <c:v>264083167.89326581</c:v>
                </c:pt>
                <c:pt idx="15716">
                  <c:v>264092675.03087881</c:v>
                </c:pt>
                <c:pt idx="15717">
                  <c:v>264103322.50122458</c:v>
                </c:pt>
                <c:pt idx="15718">
                  <c:v>264115110.12649602</c:v>
                </c:pt>
                <c:pt idx="15719">
                  <c:v>264126136.64583519</c:v>
                </c:pt>
                <c:pt idx="15720">
                  <c:v>264137542.76549798</c:v>
                </c:pt>
                <c:pt idx="15721">
                  <c:v>264150088.76372728</c:v>
                </c:pt>
                <c:pt idx="15722">
                  <c:v>264162253.84654316</c:v>
                </c:pt>
                <c:pt idx="15723">
                  <c:v>264174038.08176568</c:v>
                </c:pt>
                <c:pt idx="15724">
                  <c:v>264186201.74273598</c:v>
                </c:pt>
                <c:pt idx="15725">
                  <c:v>264199124.84136236</c:v>
                </c:pt>
                <c:pt idx="15726">
                  <c:v>264212047.12498197</c:v>
                </c:pt>
                <c:pt idx="15727">
                  <c:v>264224208.52987736</c:v>
                </c:pt>
                <c:pt idx="15728">
                  <c:v>264236369.21304134</c:v>
                </c:pt>
                <c:pt idx="15729">
                  <c:v>264247769.19812152</c:v>
                </c:pt>
                <c:pt idx="15730">
                  <c:v>264259928.48322615</c:v>
                </c:pt>
                <c:pt idx="15731">
                  <c:v>264273226.87526408</c:v>
                </c:pt>
                <c:pt idx="15732">
                  <c:v>264285384.64999795</c:v>
                </c:pt>
                <c:pt idx="15733">
                  <c:v>264296402.01038691</c:v>
                </c:pt>
                <c:pt idx="15734">
                  <c:v>264308178.53381437</c:v>
                </c:pt>
                <c:pt idx="15735">
                  <c:v>264318814.81207907</c:v>
                </c:pt>
                <c:pt idx="15736">
                  <c:v>264330969.88280168</c:v>
                </c:pt>
                <c:pt idx="15737">
                  <c:v>264343883.85563639</c:v>
                </c:pt>
                <c:pt idx="15738">
                  <c:v>264356037.4397704</c:v>
                </c:pt>
                <c:pt idx="15739">
                  <c:v>264367430.77043173</c:v>
                </c:pt>
                <c:pt idx="15740">
                  <c:v>264378823.46782741</c:v>
                </c:pt>
                <c:pt idx="15741">
                  <c:v>264390974.98047891</c:v>
                </c:pt>
                <c:pt idx="15742">
                  <c:v>264403885.17342085</c:v>
                </c:pt>
                <c:pt idx="15743">
                  <c:v>264416414.87727642</c:v>
                </c:pt>
                <c:pt idx="15744">
                  <c:v>264429703.12029007</c:v>
                </c:pt>
                <c:pt idx="15745">
                  <c:v>264443370.12881231</c:v>
                </c:pt>
                <c:pt idx="15746">
                  <c:v>264454758.60660431</c:v>
                </c:pt>
                <c:pt idx="15747">
                  <c:v>264463489.34448546</c:v>
                </c:pt>
                <c:pt idx="15748">
                  <c:v>264472599.28326792</c:v>
                </c:pt>
                <c:pt idx="15749">
                  <c:v>264483227.0335758</c:v>
                </c:pt>
                <c:pt idx="15750">
                  <c:v>264496131.41834056</c:v>
                </c:pt>
                <c:pt idx="15751">
                  <c:v>264509793.99933419</c:v>
                </c:pt>
                <c:pt idx="15752">
                  <c:v>264521937.75150082</c:v>
                </c:pt>
                <c:pt idx="15753">
                  <c:v>264532942.40566954</c:v>
                </c:pt>
                <c:pt idx="15754">
                  <c:v>264543187.58726111</c:v>
                </c:pt>
                <c:pt idx="15755">
                  <c:v>264551535.13452664</c:v>
                </c:pt>
                <c:pt idx="15756">
                  <c:v>264558364.69316578</c:v>
                </c:pt>
                <c:pt idx="15757">
                  <c:v>264565573.4249593</c:v>
                </c:pt>
                <c:pt idx="15758">
                  <c:v>264575058.21227983</c:v>
                </c:pt>
                <c:pt idx="15759">
                  <c:v>264586818.73930234</c:v>
                </c:pt>
                <c:pt idx="15760">
                  <c:v>264599716.60634062</c:v>
                </c:pt>
                <c:pt idx="15761">
                  <c:v>264612613.66220295</c:v>
                </c:pt>
                <c:pt idx="15762">
                  <c:v>264625889.1960535</c:v>
                </c:pt>
                <c:pt idx="15763">
                  <c:v>264640680.92152339</c:v>
                </c:pt>
                <c:pt idx="15764">
                  <c:v>264653954.63866368</c:v>
                </c:pt>
                <c:pt idx="15765">
                  <c:v>264666848.28416118</c:v>
                </c:pt>
                <c:pt idx="15766">
                  <c:v>264681257.86995366</c:v>
                </c:pt>
                <c:pt idx="15767">
                  <c:v>264696045.60276628</c:v>
                </c:pt>
                <c:pt idx="15768">
                  <c:v>264711590.53135398</c:v>
                </c:pt>
                <c:pt idx="15769">
                  <c:v>264726755.18006492</c:v>
                </c:pt>
                <c:pt idx="15770">
                  <c:v>264739644.25002792</c:v>
                </c:pt>
                <c:pt idx="15771">
                  <c:v>264751774.39961556</c:v>
                </c:pt>
                <c:pt idx="15772">
                  <c:v>264763903.83193541</c:v>
                </c:pt>
                <c:pt idx="15773">
                  <c:v>264774137.48261732</c:v>
                </c:pt>
                <c:pt idx="15774">
                  <c:v>264783233.63243231</c:v>
                </c:pt>
                <c:pt idx="15775">
                  <c:v>264794224.27536067</c:v>
                </c:pt>
                <c:pt idx="15776">
                  <c:v>264807867.01298308</c:v>
                </c:pt>
                <c:pt idx="15777">
                  <c:v>264821887.7701973</c:v>
                </c:pt>
                <c:pt idx="15778">
                  <c:v>264834391.9615092</c:v>
                </c:pt>
                <c:pt idx="15779">
                  <c:v>264848410.90616798</c:v>
                </c:pt>
                <c:pt idx="15780">
                  <c:v>264864701.9897964</c:v>
                </c:pt>
                <c:pt idx="15781">
                  <c:v>264881370.59694061</c:v>
                </c:pt>
                <c:pt idx="15782">
                  <c:v>264896522.70117837</c:v>
                </c:pt>
                <c:pt idx="15783">
                  <c:v>264910537.40148923</c:v>
                </c:pt>
                <c:pt idx="15784">
                  <c:v>264923793.66949829</c:v>
                </c:pt>
                <c:pt idx="15785">
                  <c:v>264935155.50336325</c:v>
                </c:pt>
                <c:pt idx="15786">
                  <c:v>264946516.70817336</c:v>
                </c:pt>
                <c:pt idx="15787">
                  <c:v>264959013.3070074</c:v>
                </c:pt>
                <c:pt idx="15788">
                  <c:v>264973023.7402131</c:v>
                </c:pt>
                <c:pt idx="15789">
                  <c:v>264988926.31617072</c:v>
                </c:pt>
                <c:pt idx="15790">
                  <c:v>265004449.07085377</c:v>
                </c:pt>
                <c:pt idx="15791">
                  <c:v>265019592.09038538</c:v>
                </c:pt>
                <c:pt idx="15792">
                  <c:v>265033976.92412066</c:v>
                </c:pt>
                <c:pt idx="15793">
                  <c:v>265049117.76527503</c:v>
                </c:pt>
                <c:pt idx="15794">
                  <c:v>265063879.01010695</c:v>
                </c:pt>
                <c:pt idx="15795">
                  <c:v>265076746.9215602</c:v>
                </c:pt>
                <c:pt idx="15796">
                  <c:v>265088857.16017863</c:v>
                </c:pt>
                <c:pt idx="15797">
                  <c:v>265102480.32465816</c:v>
                </c:pt>
                <c:pt idx="15798">
                  <c:v>265116859.35081708</c:v>
                </c:pt>
                <c:pt idx="15799">
                  <c:v>265130859.01382312</c:v>
                </c:pt>
                <c:pt idx="15800">
                  <c:v>265145236.05238393</c:v>
                </c:pt>
                <c:pt idx="15801">
                  <c:v>265160368.68951264</c:v>
                </c:pt>
                <c:pt idx="15802">
                  <c:v>265174365.38582781</c:v>
                </c:pt>
                <c:pt idx="15803">
                  <c:v>265186091.61297151</c:v>
                </c:pt>
                <c:pt idx="15804">
                  <c:v>265195925.99675471</c:v>
                </c:pt>
                <c:pt idx="15805">
                  <c:v>265207272.77733839</c:v>
                </c:pt>
                <c:pt idx="15806">
                  <c:v>265222400.84272268</c:v>
                </c:pt>
                <c:pt idx="15807">
                  <c:v>265238284.11183998</c:v>
                </c:pt>
                <c:pt idx="15808">
                  <c:v>265252653.63002405</c:v>
                </c:pt>
                <c:pt idx="15809">
                  <c:v>265266265.93023691</c:v>
                </c:pt>
                <c:pt idx="15810">
                  <c:v>265279121.16302258</c:v>
                </c:pt>
                <c:pt idx="15811">
                  <c:v>265292731.70884642</c:v>
                </c:pt>
                <c:pt idx="15812">
                  <c:v>265308609.53889996</c:v>
                </c:pt>
                <c:pt idx="15813">
                  <c:v>265325242.13947347</c:v>
                </c:pt>
                <c:pt idx="15814">
                  <c:v>265341117.45620728</c:v>
                </c:pt>
                <c:pt idx="15815">
                  <c:v>265355101.83761507</c:v>
                </c:pt>
                <c:pt idx="15816">
                  <c:v>265369463.18417171</c:v>
                </c:pt>
                <c:pt idx="15817">
                  <c:v>265383823.52657619</c:v>
                </c:pt>
                <c:pt idx="15818">
                  <c:v>265398560.72876763</c:v>
                </c:pt>
                <c:pt idx="15819">
                  <c:v>265411029.84322727</c:v>
                </c:pt>
                <c:pt idx="15820">
                  <c:v>265423498.20076928</c:v>
                </c:pt>
                <c:pt idx="15821">
                  <c:v>265437476.97441441</c:v>
                </c:pt>
                <c:pt idx="15822">
                  <c:v>265450699.26316932</c:v>
                </c:pt>
                <c:pt idx="15823">
                  <c:v>265462031.97616032</c:v>
                </c:pt>
                <c:pt idx="15824">
                  <c:v>265472230.88332251</c:v>
                </c:pt>
                <c:pt idx="15825">
                  <c:v>265484695.52669132</c:v>
                </c:pt>
                <c:pt idx="15826">
                  <c:v>265499803.17142224</c:v>
                </c:pt>
                <c:pt idx="15827">
                  <c:v>265515287.3543314</c:v>
                </c:pt>
                <c:pt idx="15828">
                  <c:v>265530015.12827581</c:v>
                </c:pt>
                <c:pt idx="15829">
                  <c:v>265543986.65587035</c:v>
                </c:pt>
                <c:pt idx="15830">
                  <c:v>265557957.2334125</c:v>
                </c:pt>
                <c:pt idx="15831">
                  <c:v>265573059.49194351</c:v>
                </c:pt>
                <c:pt idx="15832">
                  <c:v>265590425.71705106</c:v>
                </c:pt>
                <c:pt idx="15833">
                  <c:v>265605148.10607961</c:v>
                </c:pt>
                <c:pt idx="15834">
                  <c:v>265617227.227227</c:v>
                </c:pt>
                <c:pt idx="15835">
                  <c:v>265627795.87578848</c:v>
                </c:pt>
                <c:pt idx="15836">
                  <c:v>265639118.82465529</c:v>
                </c:pt>
                <c:pt idx="15837">
                  <c:v>265649686.34738198</c:v>
                </c:pt>
                <c:pt idx="15838">
                  <c:v>265658743.79149821</c:v>
                </c:pt>
                <c:pt idx="15839">
                  <c:v>265668178.20463172</c:v>
                </c:pt>
                <c:pt idx="15840">
                  <c:v>265678744.23316202</c:v>
                </c:pt>
                <c:pt idx="15841">
                  <c:v>265690819.02917892</c:v>
                </c:pt>
                <c:pt idx="15842">
                  <c:v>265704779.62774363</c:v>
                </c:pt>
                <c:pt idx="15843">
                  <c:v>265718362.00266531</c:v>
                </c:pt>
                <c:pt idx="15844">
                  <c:v>265731566.22888908</c:v>
                </c:pt>
                <c:pt idx="15845">
                  <c:v>265743637.92198253</c:v>
                </c:pt>
                <c:pt idx="15846">
                  <c:v>265755331.6985822</c:v>
                </c:pt>
                <c:pt idx="15847">
                  <c:v>265767401.99598628</c:v>
                </c:pt>
                <c:pt idx="15848">
                  <c:v>265780225.91037554</c:v>
                </c:pt>
                <c:pt idx="15849">
                  <c:v>265793049.02474678</c:v>
                </c:pt>
                <c:pt idx="15850">
                  <c:v>265805117.10756794</c:v>
                </c:pt>
                <c:pt idx="15851">
                  <c:v>265817561.57596385</c:v>
                </c:pt>
                <c:pt idx="15852">
                  <c:v>265830005.29103857</c:v>
                </c:pt>
                <c:pt idx="15853">
                  <c:v>265842448.25290278</c:v>
                </c:pt>
                <c:pt idx="15854">
                  <c:v>265853759.38289526</c:v>
                </c:pt>
                <c:pt idx="15855">
                  <c:v>265865823.9022924</c:v>
                </c:pt>
                <c:pt idx="15856">
                  <c:v>265879018.65976283</c:v>
                </c:pt>
                <c:pt idx="15857">
                  <c:v>265892589.52687877</c:v>
                </c:pt>
                <c:pt idx="15858">
                  <c:v>265905028.70152715</c:v>
                </c:pt>
                <c:pt idx="15859">
                  <c:v>265916336.38907504</c:v>
                </c:pt>
                <c:pt idx="15860">
                  <c:v>265926512.7761755</c:v>
                </c:pt>
                <c:pt idx="15861">
                  <c:v>265936688.65962991</c:v>
                </c:pt>
                <c:pt idx="15862">
                  <c:v>265947617.7513088</c:v>
                </c:pt>
                <c:pt idx="15863">
                  <c:v>265958923.09694773</c:v>
                </c:pt>
                <c:pt idx="15864">
                  <c:v>265970604.63446978</c:v>
                </c:pt>
                <c:pt idx="15865">
                  <c:v>265982285.50840566</c:v>
                </c:pt>
                <c:pt idx="15866">
                  <c:v>265992835.40489563</c:v>
                </c:pt>
                <c:pt idx="15867">
                  <c:v>266000747.47208101</c:v>
                </c:pt>
                <c:pt idx="15868">
                  <c:v>266009412.72019768</c:v>
                </c:pt>
                <c:pt idx="15869">
                  <c:v>266019207.77841148</c:v>
                </c:pt>
                <c:pt idx="15870">
                  <c:v>266028248.9565337</c:v>
                </c:pt>
                <c:pt idx="15871">
                  <c:v>266036536.35397872</c:v>
                </c:pt>
                <c:pt idx="15872">
                  <c:v>266045953.44571179</c:v>
                </c:pt>
                <c:pt idx="15873">
                  <c:v>266056500.07654378</c:v>
                </c:pt>
                <c:pt idx="15874">
                  <c:v>266066292.89234531</c:v>
                </c:pt>
                <c:pt idx="15875">
                  <c:v>266074202.13394758</c:v>
                </c:pt>
                <c:pt idx="15876">
                  <c:v>266080228.018641</c:v>
                </c:pt>
                <c:pt idx="15877">
                  <c:v>266084747.3163023</c:v>
                </c:pt>
                <c:pt idx="15878">
                  <c:v>266088889.91859129</c:v>
                </c:pt>
                <c:pt idx="15879">
                  <c:v>266096798.29127201</c:v>
                </c:pt>
                <c:pt idx="15880">
                  <c:v>266107718.87747568</c:v>
                </c:pt>
                <c:pt idx="15881">
                  <c:v>266119768.50663248</c:v>
                </c:pt>
                <c:pt idx="15882">
                  <c:v>266131440.91176385</c:v>
                </c:pt>
                <c:pt idx="15883">
                  <c:v>266143112.65455711</c:v>
                </c:pt>
                <c:pt idx="15884">
                  <c:v>266152901.34754536</c:v>
                </c:pt>
                <c:pt idx="15885">
                  <c:v>266159301.3949579</c:v>
                </c:pt>
                <c:pt idx="15886">
                  <c:v>266164571.87272623</c:v>
                </c:pt>
                <c:pt idx="15887">
                  <c:v>266171348.00286916</c:v>
                </c:pt>
                <c:pt idx="15888">
                  <c:v>266181135.35236466</c:v>
                </c:pt>
                <c:pt idx="15889">
                  <c:v>266193557.08693701</c:v>
                </c:pt>
                <c:pt idx="15890">
                  <c:v>266206730.83433601</c:v>
                </c:pt>
                <c:pt idx="15891">
                  <c:v>266217645.58600122</c:v>
                </c:pt>
                <c:pt idx="15892">
                  <c:v>266226678.04602686</c:v>
                </c:pt>
                <c:pt idx="15893">
                  <c:v>266233828.46231321</c:v>
                </c:pt>
                <c:pt idx="15894">
                  <c:v>266240602.31166488</c:v>
                </c:pt>
                <c:pt idx="15895">
                  <c:v>266247375.93799487</c:v>
                </c:pt>
                <c:pt idx="15896">
                  <c:v>266253773.04698625</c:v>
                </c:pt>
                <c:pt idx="15897">
                  <c:v>266261298.80291948</c:v>
                </c:pt>
                <c:pt idx="15898">
                  <c:v>266271081.87410912</c:v>
                </c:pt>
                <c:pt idx="15899">
                  <c:v>266282369.45517921</c:v>
                </c:pt>
                <c:pt idx="15900">
                  <c:v>266293656.41704729</c:v>
                </c:pt>
                <c:pt idx="15901">
                  <c:v>266301556.92197338</c:v>
                </c:pt>
                <c:pt idx="15902">
                  <c:v>266307576.15069342</c:v>
                </c:pt>
                <c:pt idx="15903">
                  <c:v>266312090.45668241</c:v>
                </c:pt>
                <c:pt idx="15904">
                  <c:v>266315852.30268571</c:v>
                </c:pt>
                <c:pt idx="15905">
                  <c:v>266321494.94274157</c:v>
                </c:pt>
                <c:pt idx="15906">
                  <c:v>266329394.37887609</c:v>
                </c:pt>
                <c:pt idx="15907">
                  <c:v>266337669.65339038</c:v>
                </c:pt>
                <c:pt idx="15908">
                  <c:v>266345944.59512642</c:v>
                </c:pt>
                <c:pt idx="15909">
                  <c:v>266354971.42479941</c:v>
                </c:pt>
                <c:pt idx="15910">
                  <c:v>266365126.13489544</c:v>
                </c:pt>
                <c:pt idx="15911">
                  <c:v>266374528.19747341</c:v>
                </c:pt>
                <c:pt idx="15912">
                  <c:v>266380545.29209828</c:v>
                </c:pt>
                <c:pt idx="15913">
                  <c:v>266385434.05194098</c:v>
                </c:pt>
                <c:pt idx="15914">
                  <c:v>266391450.82770804</c:v>
                </c:pt>
                <c:pt idx="15915">
                  <c:v>266398595.52046341</c:v>
                </c:pt>
                <c:pt idx="15916">
                  <c:v>266404987.93005341</c:v>
                </c:pt>
                <c:pt idx="15917">
                  <c:v>266412508.15772903</c:v>
                </c:pt>
                <c:pt idx="15918">
                  <c:v>266421156.07985741</c:v>
                </c:pt>
                <c:pt idx="15919">
                  <c:v>266429803.63862258</c:v>
                </c:pt>
                <c:pt idx="15920">
                  <c:v>266439202.74692988</c:v>
                </c:pt>
                <c:pt idx="15921">
                  <c:v>266447849.54748985</c:v>
                </c:pt>
                <c:pt idx="15922">
                  <c:v>266453112.63954538</c:v>
                </c:pt>
                <c:pt idx="15923">
                  <c:v>266455744.13510504</c:v>
                </c:pt>
                <c:pt idx="15924">
                  <c:v>266458751.51740569</c:v>
                </c:pt>
                <c:pt idx="15925">
                  <c:v>266461007.02529427</c:v>
                </c:pt>
                <c:pt idx="15926">
                  <c:v>266464014.33069831</c:v>
                </c:pt>
                <c:pt idx="15927">
                  <c:v>266470404.70879292</c:v>
                </c:pt>
                <c:pt idx="15928">
                  <c:v>266480177.84448808</c:v>
                </c:pt>
                <c:pt idx="15929">
                  <c:v>266489574.6527597</c:v>
                </c:pt>
                <c:pt idx="15930">
                  <c:v>266497843.48920017</c:v>
                </c:pt>
                <c:pt idx="15931">
                  <c:v>266504984.48973122</c:v>
                </c:pt>
                <c:pt idx="15932">
                  <c:v>266510246.12107936</c:v>
                </c:pt>
                <c:pt idx="15933">
                  <c:v>266512876.8863194</c:v>
                </c:pt>
                <c:pt idx="15934">
                  <c:v>266514755.98376316</c:v>
                </c:pt>
                <c:pt idx="15935">
                  <c:v>266518889.9377602</c:v>
                </c:pt>
                <c:pt idx="15936">
                  <c:v>266525278.61246458</c:v>
                </c:pt>
                <c:pt idx="15937">
                  <c:v>266531667.08890003</c:v>
                </c:pt>
                <c:pt idx="15938">
                  <c:v>266538055.36708134</c:v>
                </c:pt>
                <c:pt idx="15939">
                  <c:v>266545194.97280768</c:v>
                </c:pt>
                <c:pt idx="15940">
                  <c:v>266550455.57647941</c:v>
                </c:pt>
                <c:pt idx="15941">
                  <c:v>266554964.55834788</c:v>
                </c:pt>
                <c:pt idx="15942">
                  <c:v>266560976.38055143</c:v>
                </c:pt>
                <c:pt idx="15943">
                  <c:v>266565860.85682413</c:v>
                </c:pt>
                <c:pt idx="15944">
                  <c:v>266570745.21720877</c:v>
                </c:pt>
                <c:pt idx="15945">
                  <c:v>266576380.87365907</c:v>
                </c:pt>
                <c:pt idx="15946">
                  <c:v>266582392.07050025</c:v>
                </c:pt>
                <c:pt idx="15947">
                  <c:v>266587276.03869858</c:v>
                </c:pt>
                <c:pt idx="15948">
                  <c:v>266591032.85847363</c:v>
                </c:pt>
                <c:pt idx="15949">
                  <c:v>266596667.95960093</c:v>
                </c:pt>
                <c:pt idx="15950">
                  <c:v>266603429.87736708</c:v>
                </c:pt>
                <c:pt idx="15951">
                  <c:v>266608688.99320439</c:v>
                </c:pt>
                <c:pt idx="15952">
                  <c:v>266613947.97470668</c:v>
                </c:pt>
                <c:pt idx="15953">
                  <c:v>266618455.56622371</c:v>
                </c:pt>
                <c:pt idx="15954">
                  <c:v>266622587.43842268</c:v>
                </c:pt>
                <c:pt idx="15955">
                  <c:v>266627470.45321071</c:v>
                </c:pt>
                <c:pt idx="15956">
                  <c:v>266630099.72089872</c:v>
                </c:pt>
                <c:pt idx="15957">
                  <c:v>266630475.3278276</c:v>
                </c:pt>
                <c:pt idx="15958">
                  <c:v>266630850.9340713</c:v>
                </c:pt>
                <c:pt idx="15959">
                  <c:v>266633104.55714393</c:v>
                </c:pt>
                <c:pt idx="15960">
                  <c:v>266637987.32251498</c:v>
                </c:pt>
                <c:pt idx="15961">
                  <c:v>266645123.46361971</c:v>
                </c:pt>
                <c:pt idx="15962">
                  <c:v>266653386.05487147</c:v>
                </c:pt>
                <c:pt idx="15963">
                  <c:v>266661272.7645033</c:v>
                </c:pt>
                <c:pt idx="15964">
                  <c:v>266667657.02248511</c:v>
                </c:pt>
                <c:pt idx="15965">
                  <c:v>266673290.02691337</c:v>
                </c:pt>
                <c:pt idx="15966">
                  <c:v>266678547.35868463</c:v>
                </c:pt>
                <c:pt idx="15967">
                  <c:v>266682678.02519825</c:v>
                </c:pt>
                <c:pt idx="15968">
                  <c:v>266686433.10467121</c:v>
                </c:pt>
                <c:pt idx="15969">
                  <c:v>266690563.6130015</c:v>
                </c:pt>
                <c:pt idx="15970">
                  <c:v>266695820.50377655</c:v>
                </c:pt>
                <c:pt idx="15971">
                  <c:v>266703330.11494958</c:v>
                </c:pt>
                <c:pt idx="15972">
                  <c:v>266711590.37094361</c:v>
                </c:pt>
                <c:pt idx="15973">
                  <c:v>266718348.51576796</c:v>
                </c:pt>
                <c:pt idx="15974">
                  <c:v>266725481.87247917</c:v>
                </c:pt>
                <c:pt idx="15975">
                  <c:v>266730737.87194651</c:v>
                </c:pt>
                <c:pt idx="15976">
                  <c:v>266733365.82137612</c:v>
                </c:pt>
                <c:pt idx="15977">
                  <c:v>266736744.56422377</c:v>
                </c:pt>
                <c:pt idx="15978">
                  <c:v>266742000.2762503</c:v>
                </c:pt>
                <c:pt idx="15979">
                  <c:v>266747255.85415068</c:v>
                </c:pt>
                <c:pt idx="15980">
                  <c:v>266751385.14269808</c:v>
                </c:pt>
                <c:pt idx="15981">
                  <c:v>266757391.23279029</c:v>
                </c:pt>
                <c:pt idx="15982">
                  <c:v>266763772.51159677</c:v>
                </c:pt>
                <c:pt idx="15983">
                  <c:v>266770153.59268606</c:v>
                </c:pt>
                <c:pt idx="15984">
                  <c:v>266776534.47607231</c:v>
                </c:pt>
                <c:pt idx="15985">
                  <c:v>266782539.83278981</c:v>
                </c:pt>
                <c:pt idx="15986">
                  <c:v>266788920.33244231</c:v>
                </c:pt>
                <c:pt idx="15987">
                  <c:v>266795675.94016188</c:v>
                </c:pt>
                <c:pt idx="15988">
                  <c:v>266801305.44399834</c:v>
                </c:pt>
                <c:pt idx="15989">
                  <c:v>266806559.50875866</c:v>
                </c:pt>
                <c:pt idx="15990">
                  <c:v>266812939.26435801</c:v>
                </c:pt>
                <c:pt idx="15991">
                  <c:v>266819318.82235342</c:v>
                </c:pt>
                <c:pt idx="15992">
                  <c:v>266825698.18275931</c:v>
                </c:pt>
                <c:pt idx="15993">
                  <c:v>266830951.62532908</c:v>
                </c:pt>
                <c:pt idx="15994">
                  <c:v>266836204.93391231</c:v>
                </c:pt>
                <c:pt idx="15995">
                  <c:v>266842208.55109468</c:v>
                </c:pt>
                <c:pt idx="15996">
                  <c:v>266848962.41126925</c:v>
                </c:pt>
                <c:pt idx="15997">
                  <c:v>266856841.63492915</c:v>
                </c:pt>
                <c:pt idx="15998">
                  <c:v>266865470.91504252</c:v>
                </c:pt>
                <c:pt idx="15999">
                  <c:v>266874474.99584931</c:v>
                </c:pt>
                <c:pt idx="16000">
                  <c:v>266883103.53731966</c:v>
                </c:pt>
                <c:pt idx="16001">
                  <c:v>266892481.97683072</c:v>
                </c:pt>
                <c:pt idx="16002">
                  <c:v>266902610.21195585</c:v>
                </c:pt>
                <c:pt idx="16003">
                  <c:v>266910487.38391143</c:v>
                </c:pt>
                <c:pt idx="16004">
                  <c:v>266914988.48979831</c:v>
                </c:pt>
                <c:pt idx="16005">
                  <c:v>266918739.33624765</c:v>
                </c:pt>
                <c:pt idx="16006">
                  <c:v>266923990.40654856</c:v>
                </c:pt>
                <c:pt idx="16007">
                  <c:v>266931866.76104969</c:v>
                </c:pt>
                <c:pt idx="16008">
                  <c:v>266941242.98094201</c:v>
                </c:pt>
                <c:pt idx="16009">
                  <c:v>266949118.67589203</c:v>
                </c:pt>
                <c:pt idx="16010">
                  <c:v>266954368.97193721</c:v>
                </c:pt>
                <c:pt idx="16011">
                  <c:v>266957369.08103457</c:v>
                </c:pt>
                <c:pt idx="16012">
                  <c:v>266960369.1464456</c:v>
                </c:pt>
                <c:pt idx="16013">
                  <c:v>266964494.16505688</c:v>
                </c:pt>
                <c:pt idx="16014">
                  <c:v>266969369.08057567</c:v>
                </c:pt>
                <c:pt idx="16015">
                  <c:v>266973868.90021741</c:v>
                </c:pt>
                <c:pt idx="16016">
                  <c:v>266979118.56559038</c:v>
                </c:pt>
                <c:pt idx="16017">
                  <c:v>266984368.09720787</c:v>
                </c:pt>
                <c:pt idx="16018">
                  <c:v>266988867.58928484</c:v>
                </c:pt>
                <c:pt idx="16019">
                  <c:v>266993366.9831036</c:v>
                </c:pt>
                <c:pt idx="16020">
                  <c:v>266997866.27866924</c:v>
                </c:pt>
                <c:pt idx="16021">
                  <c:v>267001240.68586826</c:v>
                </c:pt>
                <c:pt idx="16022">
                  <c:v>267006114.73203859</c:v>
                </c:pt>
                <c:pt idx="16023">
                  <c:v>267014362.85521778</c:v>
                </c:pt>
                <c:pt idx="16024">
                  <c:v>267024110.21149972</c:v>
                </c:pt>
                <c:pt idx="16025">
                  <c:v>267032732.48847944</c:v>
                </c:pt>
                <c:pt idx="16026">
                  <c:v>267039854.96690831</c:v>
                </c:pt>
                <c:pt idx="16027">
                  <c:v>267045102.95137858</c:v>
                </c:pt>
                <c:pt idx="16028">
                  <c:v>267048851.42988601</c:v>
                </c:pt>
                <c:pt idx="16029">
                  <c:v>267052225.00224242</c:v>
                </c:pt>
                <c:pt idx="16030">
                  <c:v>267057097.84258753</c:v>
                </c:pt>
                <c:pt idx="16031">
                  <c:v>267064969.11051226</c:v>
                </c:pt>
                <c:pt idx="16032">
                  <c:v>267075463.66674098</c:v>
                </c:pt>
                <c:pt idx="16033">
                  <c:v>267085957.68854827</c:v>
                </c:pt>
                <c:pt idx="16034">
                  <c:v>267094577.37814257</c:v>
                </c:pt>
                <c:pt idx="16035">
                  <c:v>267102821.96127766</c:v>
                </c:pt>
                <c:pt idx="16036">
                  <c:v>267112565.13431031</c:v>
                </c:pt>
                <c:pt idx="16037">
                  <c:v>267123806.68469724</c:v>
                </c:pt>
                <c:pt idx="16038">
                  <c:v>267135796.99595314</c:v>
                </c:pt>
                <c:pt idx="16039">
                  <c:v>267147411.94480881</c:v>
                </c:pt>
                <c:pt idx="16040">
                  <c:v>267157527.65729141</c:v>
                </c:pt>
                <c:pt idx="16041">
                  <c:v>267165395.09043601</c:v>
                </c:pt>
                <c:pt idx="16042">
                  <c:v>267172138.36554688</c:v>
                </c:pt>
                <c:pt idx="16043">
                  <c:v>267177757.59295154</c:v>
                </c:pt>
                <c:pt idx="16044">
                  <c:v>267181503.65944773</c:v>
                </c:pt>
                <c:pt idx="16045">
                  <c:v>267186373.44411141</c:v>
                </c:pt>
                <c:pt idx="16046">
                  <c:v>267192741.45045868</c:v>
                </c:pt>
                <c:pt idx="16047">
                  <c:v>267198360.11621341</c:v>
                </c:pt>
                <c:pt idx="16048">
                  <c:v>267203604.06607211</c:v>
                </c:pt>
                <c:pt idx="16049">
                  <c:v>267211469.74072656</c:v>
                </c:pt>
                <c:pt idx="16050">
                  <c:v>267221956.84006032</c:v>
                </c:pt>
                <c:pt idx="16051">
                  <c:v>267231694.38316008</c:v>
                </c:pt>
                <c:pt idx="16052">
                  <c:v>267238809.98915875</c:v>
                </c:pt>
                <c:pt idx="16053">
                  <c:v>267246299.83539519</c:v>
                </c:pt>
                <c:pt idx="16054">
                  <c:v>267254163.88107347</c:v>
                </c:pt>
                <c:pt idx="16055">
                  <c:v>267261653.16948688</c:v>
                </c:pt>
                <c:pt idx="16056">
                  <c:v>267269142.18582761</c:v>
                </c:pt>
                <c:pt idx="16057">
                  <c:v>267277005.36019334</c:v>
                </c:pt>
                <c:pt idx="16058">
                  <c:v>267284119.40238628</c:v>
                </c:pt>
                <c:pt idx="16059">
                  <c:v>267291233.19909838</c:v>
                </c:pt>
                <c:pt idx="16060">
                  <c:v>267300967.47051829</c:v>
                </c:pt>
                <c:pt idx="16061">
                  <c:v>267310701.28234598</c:v>
                </c:pt>
                <c:pt idx="16062">
                  <c:v>267319311.57897508</c:v>
                </c:pt>
                <c:pt idx="16063">
                  <c:v>267327547.17841703</c:v>
                </c:pt>
                <c:pt idx="16064">
                  <c:v>267336531.0935463</c:v>
                </c:pt>
                <c:pt idx="16065">
                  <c:v>267344766.00520909</c:v>
                </c:pt>
                <c:pt idx="16066">
                  <c:v>267351877.70969701</c:v>
                </c:pt>
                <c:pt idx="16067">
                  <c:v>267358240.60579515</c:v>
                </c:pt>
                <c:pt idx="16068">
                  <c:v>267365351.84554508</c:v>
                </c:pt>
                <c:pt idx="16069">
                  <c:v>267372088.58329171</c:v>
                </c:pt>
                <c:pt idx="16070">
                  <c:v>267378076.60985011</c:v>
                </c:pt>
                <c:pt idx="16071">
                  <c:v>267385187.16553551</c:v>
                </c:pt>
                <c:pt idx="16072">
                  <c:v>267393420.13422042</c:v>
                </c:pt>
                <c:pt idx="16073">
                  <c:v>267400904.36596805</c:v>
                </c:pt>
                <c:pt idx="16074">
                  <c:v>267407265.74938226</c:v>
                </c:pt>
                <c:pt idx="16075">
                  <c:v>267414375.29861858</c:v>
                </c:pt>
                <c:pt idx="16076">
                  <c:v>267424852.08231401</c:v>
                </c:pt>
                <c:pt idx="16077">
                  <c:v>267436450.75770724</c:v>
                </c:pt>
                <c:pt idx="16078">
                  <c:v>267445055.80500931</c:v>
                </c:pt>
                <c:pt idx="16079">
                  <c:v>267451789.93940142</c:v>
                </c:pt>
                <c:pt idx="16080">
                  <c:v>267458149.75330958</c:v>
                </c:pt>
                <c:pt idx="16081">
                  <c:v>267464135.28135994</c:v>
                </c:pt>
                <c:pt idx="16082">
                  <c:v>267471616.94713628</c:v>
                </c:pt>
                <c:pt idx="16083">
                  <c:v>267481342.70689434</c:v>
                </c:pt>
                <c:pt idx="16084">
                  <c:v>267491442.04891053</c:v>
                </c:pt>
                <c:pt idx="16085">
                  <c:v>267499670.77676526</c:v>
                </c:pt>
                <c:pt idx="16086">
                  <c:v>267506777.14116853</c:v>
                </c:pt>
                <c:pt idx="16087">
                  <c:v>267513883.26072732</c:v>
                </c:pt>
                <c:pt idx="16088">
                  <c:v>267520989.13546085</c:v>
                </c:pt>
                <c:pt idx="16089">
                  <c:v>267527346.81587237</c:v>
                </c:pt>
                <c:pt idx="16090">
                  <c:v>267532582.40553787</c:v>
                </c:pt>
                <c:pt idx="16091">
                  <c:v>267538939.7286126</c:v>
                </c:pt>
                <c:pt idx="16092">
                  <c:v>267546792.62189531</c:v>
                </c:pt>
                <c:pt idx="16093">
                  <c:v>267555393.06674701</c:v>
                </c:pt>
                <c:pt idx="16094">
                  <c:v>267562497.51159263</c:v>
                </c:pt>
                <c:pt idx="16095">
                  <c:v>267568853.91273093</c:v>
                </c:pt>
                <c:pt idx="16096">
                  <c:v>267573340.6661931</c:v>
                </c:pt>
                <c:pt idx="16097">
                  <c:v>267576331.78095031</c:v>
                </c:pt>
                <c:pt idx="16098">
                  <c:v>267577453.43780234</c:v>
                </c:pt>
                <c:pt idx="16099">
                  <c:v>267579322.85233527</c:v>
                </c:pt>
                <c:pt idx="16100">
                  <c:v>267584183.25083461</c:v>
                </c:pt>
                <c:pt idx="16101">
                  <c:v>267589791.26064718</c:v>
                </c:pt>
                <c:pt idx="16102">
                  <c:v>267595772.96973971</c:v>
                </c:pt>
                <c:pt idx="16103">
                  <c:v>267602502.18514225</c:v>
                </c:pt>
                <c:pt idx="16104">
                  <c:v>267609605.00770935</c:v>
                </c:pt>
                <c:pt idx="16105">
                  <c:v>267615212.32646409</c:v>
                </c:pt>
                <c:pt idx="16106">
                  <c:v>267620445.68645874</c:v>
                </c:pt>
                <c:pt idx="16107">
                  <c:v>267626052.71055982</c:v>
                </c:pt>
                <c:pt idx="16108">
                  <c:v>267632407.15364906</c:v>
                </c:pt>
                <c:pt idx="16109">
                  <c:v>267639882.71846667</c:v>
                </c:pt>
                <c:pt idx="16110">
                  <c:v>267648853.03869367</c:v>
                </c:pt>
                <c:pt idx="16111">
                  <c:v>267657822.96889913</c:v>
                </c:pt>
                <c:pt idx="16112">
                  <c:v>267666418.78606686</c:v>
                </c:pt>
                <c:pt idx="16113">
                  <c:v>267674266.82810581</c:v>
                </c:pt>
                <c:pt idx="16114">
                  <c:v>267682114.57162288</c:v>
                </c:pt>
                <c:pt idx="16115">
                  <c:v>267688467.28822464</c:v>
                </c:pt>
                <c:pt idx="16116">
                  <c:v>267693698.79032278</c:v>
                </c:pt>
                <c:pt idx="16117">
                  <c:v>267700798.47386268</c:v>
                </c:pt>
                <c:pt idx="16118">
                  <c:v>267708645.2082943</c:v>
                </c:pt>
                <c:pt idx="16119">
                  <c:v>267715744.37755761</c:v>
                </c:pt>
                <c:pt idx="16120">
                  <c:v>267722843.30257049</c:v>
                </c:pt>
                <c:pt idx="16121">
                  <c:v>267730315.59136647</c:v>
                </c:pt>
                <c:pt idx="16122">
                  <c:v>267737414.01508752</c:v>
                </c:pt>
                <c:pt idx="16123">
                  <c:v>267743017.86132562</c:v>
                </c:pt>
                <c:pt idx="16124">
                  <c:v>267747500.82874238</c:v>
                </c:pt>
                <c:pt idx="16125">
                  <c:v>267752357.26687169</c:v>
                </c:pt>
                <c:pt idx="16126">
                  <c:v>267758334.26459005</c:v>
                </c:pt>
                <c:pt idx="16127">
                  <c:v>267765431.72452608</c:v>
                </c:pt>
                <c:pt idx="16128">
                  <c:v>267774396.58815908</c:v>
                </c:pt>
                <c:pt idx="16129">
                  <c:v>267783361.06234062</c:v>
                </c:pt>
                <c:pt idx="16130">
                  <c:v>267790457.66156128</c:v>
                </c:pt>
                <c:pt idx="16131">
                  <c:v>267794939.59848875</c:v>
                </c:pt>
                <c:pt idx="16132">
                  <c:v>267799047.95516208</c:v>
                </c:pt>
                <c:pt idx="16133">
                  <c:v>267803903.18033007</c:v>
                </c:pt>
                <c:pt idx="16134">
                  <c:v>267810252.14858085</c:v>
                </c:pt>
                <c:pt idx="16135">
                  <c:v>267816974.37266031</c:v>
                </c:pt>
                <c:pt idx="16136">
                  <c:v>267823322.93879658</c:v>
                </c:pt>
                <c:pt idx="16137">
                  <c:v>267830418.16396192</c:v>
                </c:pt>
                <c:pt idx="16138">
                  <c:v>267839006.79438412</c:v>
                </c:pt>
                <c:pt idx="16139">
                  <c:v>267848341.85686213</c:v>
                </c:pt>
                <c:pt idx="16140">
                  <c:v>267856556.36258137</c:v>
                </c:pt>
                <c:pt idx="16141">
                  <c:v>267862530.34320989</c:v>
                </c:pt>
                <c:pt idx="16142">
                  <c:v>267868130.79300934</c:v>
                </c:pt>
                <c:pt idx="16143">
                  <c:v>267876344.51116601</c:v>
                </c:pt>
                <c:pt idx="16144">
                  <c:v>267886051.21122062</c:v>
                </c:pt>
                <c:pt idx="16145">
                  <c:v>267895010.83688733</c:v>
                </c:pt>
                <c:pt idx="16146">
                  <c:v>267902476.89452684</c:v>
                </c:pt>
                <c:pt idx="16147">
                  <c:v>267908449.54620171</c:v>
                </c:pt>
                <c:pt idx="16148">
                  <c:v>267914048.75019088</c:v>
                </c:pt>
                <c:pt idx="16149">
                  <c:v>267920767.59449401</c:v>
                </c:pt>
                <c:pt idx="16150">
                  <c:v>267927859.47066966</c:v>
                </c:pt>
                <c:pt idx="16151">
                  <c:v>267934951.10319722</c:v>
                </c:pt>
                <c:pt idx="16152">
                  <c:v>267941296.04157946</c:v>
                </c:pt>
                <c:pt idx="16153">
                  <c:v>267949133.63738862</c:v>
                </c:pt>
                <c:pt idx="16154">
                  <c:v>267957717.32946765</c:v>
                </c:pt>
                <c:pt idx="16155">
                  <c:v>267965181.11941761</c:v>
                </c:pt>
                <c:pt idx="16156">
                  <c:v>267972271.46991861</c:v>
                </c:pt>
                <c:pt idx="16157">
                  <c:v>267978988.41944331</c:v>
                </c:pt>
                <c:pt idx="16158">
                  <c:v>267986824.58433869</c:v>
                </c:pt>
                <c:pt idx="16159">
                  <c:v>267995779.83715412</c:v>
                </c:pt>
                <c:pt idx="16160">
                  <c:v>268004734.70151958</c:v>
                </c:pt>
                <c:pt idx="16161">
                  <c:v>268012196.79178742</c:v>
                </c:pt>
                <c:pt idx="16162">
                  <c:v>268018166.26981291</c:v>
                </c:pt>
                <c:pt idx="16163">
                  <c:v>268022643.26506263</c:v>
                </c:pt>
                <c:pt idx="16164">
                  <c:v>268025627.87462801</c:v>
                </c:pt>
                <c:pt idx="16165">
                  <c:v>268028612.44104686</c:v>
                </c:pt>
                <c:pt idx="16166">
                  <c:v>268032343.08839858</c:v>
                </c:pt>
                <c:pt idx="16167">
                  <c:v>268035327.55774438</c:v>
                </c:pt>
                <c:pt idx="16168">
                  <c:v>268039058.08375946</c:v>
                </c:pt>
                <c:pt idx="16169">
                  <c:v>268046518.93357626</c:v>
                </c:pt>
                <c:pt idx="16170">
                  <c:v>268055471.59748966</c:v>
                </c:pt>
                <c:pt idx="16171">
                  <c:v>268063304.85998341</c:v>
                </c:pt>
                <c:pt idx="16172">
                  <c:v>268071137.82530361</c:v>
                </c:pt>
                <c:pt idx="16173">
                  <c:v>268079343.47026452</c:v>
                </c:pt>
                <c:pt idx="16174">
                  <c:v>268087175.82717115</c:v>
                </c:pt>
                <c:pt idx="16175">
                  <c:v>268094634.93849361</c:v>
                </c:pt>
                <c:pt idx="16176">
                  <c:v>268100974.97126389</c:v>
                </c:pt>
                <c:pt idx="16177">
                  <c:v>268107314.80937341</c:v>
                </c:pt>
                <c:pt idx="16178">
                  <c:v>268114400.28044727</c:v>
                </c:pt>
                <c:pt idx="16179">
                  <c:v>268120739.70638058</c:v>
                </c:pt>
                <c:pt idx="16180">
                  <c:v>268127078.93769771</c:v>
                </c:pt>
                <c:pt idx="16181">
                  <c:v>268133790.85286546</c:v>
                </c:pt>
                <c:pt idx="16182">
                  <c:v>268140129.6835466</c:v>
                </c:pt>
                <c:pt idx="16183">
                  <c:v>268147586.88230169</c:v>
                </c:pt>
                <c:pt idx="16184">
                  <c:v>268155043.81177554</c:v>
                </c:pt>
                <c:pt idx="16185">
                  <c:v>268161754.81808582</c:v>
                </c:pt>
                <c:pt idx="16186">
                  <c:v>268168092.79046685</c:v>
                </c:pt>
                <c:pt idx="16187">
                  <c:v>268174803.3727451</c:v>
                </c:pt>
                <c:pt idx="16188">
                  <c:v>268181886.52859408</c:v>
                </c:pt>
                <c:pt idx="16189">
                  <c:v>268188596.66267931</c:v>
                </c:pt>
                <c:pt idx="16190">
                  <c:v>268194933.81135485</c:v>
                </c:pt>
                <c:pt idx="16191">
                  <c:v>268199779.73502138</c:v>
                </c:pt>
                <c:pt idx="16192">
                  <c:v>268203507.29123908</c:v>
                </c:pt>
                <c:pt idx="16193">
                  <c:v>268207980.26989591</c:v>
                </c:pt>
                <c:pt idx="16194">
                  <c:v>268213198.62255883</c:v>
                </c:pt>
                <c:pt idx="16195">
                  <c:v>268219162.29272836</c:v>
                </c:pt>
                <c:pt idx="16196">
                  <c:v>268226616.63829038</c:v>
                </c:pt>
                <c:pt idx="16197">
                  <c:v>268234070.7148186</c:v>
                </c:pt>
                <c:pt idx="16198">
                  <c:v>268240033.78235239</c:v>
                </c:pt>
                <c:pt idx="16199">
                  <c:v>268244133.29141802</c:v>
                </c:pt>
                <c:pt idx="16200">
                  <c:v>268250096.0684472</c:v>
                </c:pt>
                <c:pt idx="16201">
                  <c:v>268259785.21399418</c:v>
                </c:pt>
                <c:pt idx="16202">
                  <c:v>268268356.00235197</c:v>
                </c:pt>
                <c:pt idx="16203">
                  <c:v>268274318.08015823</c:v>
                </c:pt>
                <c:pt idx="16204">
                  <c:v>268280279.98587841</c:v>
                </c:pt>
                <c:pt idx="16205">
                  <c:v>268287359.52542681</c:v>
                </c:pt>
                <c:pt idx="16206">
                  <c:v>268293693.64461979</c:v>
                </c:pt>
                <c:pt idx="16207">
                  <c:v>268300400.14736027</c:v>
                </c:pt>
                <c:pt idx="16208">
                  <c:v>268307851.56171</c:v>
                </c:pt>
                <c:pt idx="16209">
                  <c:v>268315302.7072795</c:v>
                </c:pt>
                <c:pt idx="16210">
                  <c:v>268322008.50850409</c:v>
                </c:pt>
                <c:pt idx="16211">
                  <c:v>268329459.1434558</c:v>
                </c:pt>
                <c:pt idx="16212">
                  <c:v>268337654.53154024</c:v>
                </c:pt>
                <c:pt idx="16213">
                  <c:v>268345104.60222208</c:v>
                </c:pt>
                <c:pt idx="16214">
                  <c:v>268352554.4042404</c:v>
                </c:pt>
                <c:pt idx="16215">
                  <c:v>268360376.40723577</c:v>
                </c:pt>
                <c:pt idx="16216">
                  <c:v>268367825.65856588</c:v>
                </c:pt>
                <c:pt idx="16217">
                  <c:v>268374157.31101468</c:v>
                </c:pt>
                <c:pt idx="16218">
                  <c:v>268379743.90203094</c:v>
                </c:pt>
                <c:pt idx="16219">
                  <c:v>268383095.78413013</c:v>
                </c:pt>
                <c:pt idx="16220">
                  <c:v>268386820.03379408</c:v>
                </c:pt>
                <c:pt idx="16221">
                  <c:v>268390916.63088563</c:v>
                </c:pt>
                <c:pt idx="16222">
                  <c:v>268393895.92320573</c:v>
                </c:pt>
                <c:pt idx="16223">
                  <c:v>268396502.76874352</c:v>
                </c:pt>
                <c:pt idx="16224">
                  <c:v>268400599.17384902</c:v>
                </c:pt>
                <c:pt idx="16225">
                  <c:v>268406929.82198858</c:v>
                </c:pt>
                <c:pt idx="16226">
                  <c:v>268414377.39499494</c:v>
                </c:pt>
                <c:pt idx="16227">
                  <c:v>268423314.12825364</c:v>
                </c:pt>
                <c:pt idx="16228">
                  <c:v>268432622.81438103</c:v>
                </c:pt>
                <c:pt idx="16229">
                  <c:v>268440069.46134079</c:v>
                </c:pt>
                <c:pt idx="16230">
                  <c:v>268445281.95453298</c:v>
                </c:pt>
                <c:pt idx="16231">
                  <c:v>268450494.31623274</c:v>
                </c:pt>
                <c:pt idx="16232">
                  <c:v>268453845.05075055</c:v>
                </c:pt>
                <c:pt idx="16233">
                  <c:v>268455334.24865055</c:v>
                </c:pt>
                <c:pt idx="16234">
                  <c:v>268457568.02537644</c:v>
                </c:pt>
                <c:pt idx="16235">
                  <c:v>268461290.93292385</c:v>
                </c:pt>
                <c:pt idx="16236">
                  <c:v>268465758.33344251</c:v>
                </c:pt>
                <c:pt idx="16237">
                  <c:v>268470970.17864305</c:v>
                </c:pt>
                <c:pt idx="16238">
                  <c:v>268476926.41219574</c:v>
                </c:pt>
                <c:pt idx="16239">
                  <c:v>268480648.97098309</c:v>
                </c:pt>
                <c:pt idx="16240">
                  <c:v>268483626.96972996</c:v>
                </c:pt>
                <c:pt idx="16241">
                  <c:v>268488093.88738072</c:v>
                </c:pt>
                <c:pt idx="16242">
                  <c:v>268493677.39865941</c:v>
                </c:pt>
                <c:pt idx="16243">
                  <c:v>268498888.53974074</c:v>
                </c:pt>
                <c:pt idx="16244">
                  <c:v>268502238.48961419</c:v>
                </c:pt>
                <c:pt idx="16245">
                  <c:v>268504843.96863776</c:v>
                </c:pt>
                <c:pt idx="16246">
                  <c:v>268508193.82197011</c:v>
                </c:pt>
                <c:pt idx="16247">
                  <c:v>268513404.59700018</c:v>
                </c:pt>
                <c:pt idx="16248">
                  <c:v>268520103.97183645</c:v>
                </c:pt>
                <c:pt idx="16249">
                  <c:v>268527547.46694285</c:v>
                </c:pt>
                <c:pt idx="16250">
                  <c:v>268534246.38331705</c:v>
                </c:pt>
                <c:pt idx="16251">
                  <c:v>268541317.22614175</c:v>
                </c:pt>
                <c:pt idx="16252">
                  <c:v>268548015.69619071</c:v>
                </c:pt>
                <c:pt idx="16253">
                  <c:v>268553225.46724123</c:v>
                </c:pt>
                <c:pt idx="16254">
                  <c:v>268556202.42030615</c:v>
                </c:pt>
                <c:pt idx="16255">
                  <c:v>268559551.44124824</c:v>
                </c:pt>
                <c:pt idx="16256">
                  <c:v>268564016.71808654</c:v>
                </c:pt>
                <c:pt idx="16257">
                  <c:v>268567365.61240399</c:v>
                </c:pt>
                <c:pt idx="16258">
                  <c:v>268570342.36179775</c:v>
                </c:pt>
                <c:pt idx="16259">
                  <c:v>268574435.32220918</c:v>
                </c:pt>
                <c:pt idx="16260">
                  <c:v>268580760.64705426</c:v>
                </c:pt>
                <c:pt idx="16261">
                  <c:v>268586713.71713251</c:v>
                </c:pt>
                <c:pt idx="16262">
                  <c:v>268591922.51279742</c:v>
                </c:pt>
                <c:pt idx="16263">
                  <c:v>268597131.1771946</c:v>
                </c:pt>
                <c:pt idx="16264">
                  <c:v>268602339.71033043</c:v>
                </c:pt>
                <c:pt idx="16265">
                  <c:v>268607548.11221415</c:v>
                </c:pt>
                <c:pt idx="16266">
                  <c:v>268613128.39716297</c:v>
                </c:pt>
                <c:pt idx="16267">
                  <c:v>268619452.53798115</c:v>
                </c:pt>
                <c:pt idx="16268">
                  <c:v>268625776.4853071</c:v>
                </c:pt>
                <c:pt idx="16269">
                  <c:v>268631728.258991</c:v>
                </c:pt>
                <c:pt idx="16270">
                  <c:v>268636563.94892126</c:v>
                </c:pt>
                <c:pt idx="16271">
                  <c:v>268640283.63342625</c:v>
                </c:pt>
                <c:pt idx="16272">
                  <c:v>268644375.20906997</c:v>
                </c:pt>
                <c:pt idx="16273">
                  <c:v>268650698.39394766</c:v>
                </c:pt>
                <c:pt idx="16274">
                  <c:v>268658509.11999148</c:v>
                </c:pt>
                <c:pt idx="16275">
                  <c:v>268665203.79313165</c:v>
                </c:pt>
                <c:pt idx="16276">
                  <c:v>268671898.24946201</c:v>
                </c:pt>
                <c:pt idx="16277">
                  <c:v>268677476.79746318</c:v>
                </c:pt>
                <c:pt idx="16278">
                  <c:v>268681939.52747416</c:v>
                </c:pt>
                <c:pt idx="16279">
                  <c:v>268686402.16114396</c:v>
                </c:pt>
                <c:pt idx="16280">
                  <c:v>268691236.5722394</c:v>
                </c:pt>
                <c:pt idx="16281">
                  <c:v>268694583.40600145</c:v>
                </c:pt>
                <c:pt idx="16282">
                  <c:v>268696070.87028074</c:v>
                </c:pt>
                <c:pt idx="16283">
                  <c:v>268699417.62577713</c:v>
                </c:pt>
                <c:pt idx="16284">
                  <c:v>268706482.82056659</c:v>
                </c:pt>
                <c:pt idx="16285">
                  <c:v>268714291.43915534</c:v>
                </c:pt>
                <c:pt idx="16286">
                  <c:v>268720984.30605793</c:v>
                </c:pt>
                <c:pt idx="16287">
                  <c:v>268726933.33918625</c:v>
                </c:pt>
                <c:pt idx="16288">
                  <c:v>268731023.20016122</c:v>
                </c:pt>
                <c:pt idx="16289">
                  <c:v>268733253.99931806</c:v>
                </c:pt>
                <c:pt idx="16290">
                  <c:v>268736228.36075097</c:v>
                </c:pt>
                <c:pt idx="16291">
                  <c:v>268739946.25236642</c:v>
                </c:pt>
                <c:pt idx="16292">
                  <c:v>268745894.73988616</c:v>
                </c:pt>
                <c:pt idx="16293">
                  <c:v>268753330.10861301</c:v>
                </c:pt>
                <c:pt idx="16294">
                  <c:v>268760765.20994574</c:v>
                </c:pt>
                <c:pt idx="16295">
                  <c:v>268768200.04390854</c:v>
                </c:pt>
                <c:pt idx="16296">
                  <c:v>268775634.61052424</c:v>
                </c:pt>
                <c:pt idx="16297">
                  <c:v>268783812.32504231</c:v>
                </c:pt>
                <c:pt idx="16298">
                  <c:v>268791246.33030349</c:v>
                </c:pt>
                <c:pt idx="16299">
                  <c:v>268796821.65884852</c:v>
                </c:pt>
                <c:pt idx="16300">
                  <c:v>268800910.13756967</c:v>
                </c:pt>
                <c:pt idx="16301">
                  <c:v>268804998.53544819</c:v>
                </c:pt>
                <c:pt idx="16302">
                  <c:v>268809086.85248935</c:v>
                </c:pt>
                <c:pt idx="16303">
                  <c:v>268812803.43419915</c:v>
                </c:pt>
                <c:pt idx="16304">
                  <c:v>268816148.30062222</c:v>
                </c:pt>
                <c:pt idx="16305">
                  <c:v>268818006.53636611</c:v>
                </c:pt>
                <c:pt idx="16306">
                  <c:v>268817263.2440725</c:v>
                </c:pt>
                <c:pt idx="16307">
                  <c:v>268817634.8905533</c:v>
                </c:pt>
                <c:pt idx="16308">
                  <c:v>268821722.95775551</c:v>
                </c:pt>
                <c:pt idx="16309">
                  <c:v>268828412.34793401</c:v>
                </c:pt>
                <c:pt idx="16310">
                  <c:v>268833615.05735147</c:v>
                </c:pt>
                <c:pt idx="16311">
                  <c:v>268836587.97538835</c:v>
                </c:pt>
                <c:pt idx="16312">
                  <c:v>268838074.41837913</c:v>
                </c:pt>
                <c:pt idx="16313">
                  <c:v>268841790.47910774</c:v>
                </c:pt>
                <c:pt idx="16314">
                  <c:v>268846992.85193872</c:v>
                </c:pt>
                <c:pt idx="16315">
                  <c:v>268852938.26062739</c:v>
                </c:pt>
                <c:pt idx="16316">
                  <c:v>268857768.7793225</c:v>
                </c:pt>
                <c:pt idx="16317">
                  <c:v>268860741.3501271</c:v>
                </c:pt>
                <c:pt idx="16318">
                  <c:v>268864457.00354385</c:v>
                </c:pt>
                <c:pt idx="16319">
                  <c:v>268870401.91014677</c:v>
                </c:pt>
                <c:pt idx="16320">
                  <c:v>268877832.80307442</c:v>
                </c:pt>
                <c:pt idx="16321">
                  <c:v>268886377.99985445</c:v>
                </c:pt>
                <c:pt idx="16322">
                  <c:v>268896037.36235344</c:v>
                </c:pt>
                <c:pt idx="16323">
                  <c:v>268904581.80695695</c:v>
                </c:pt>
                <c:pt idx="16324">
                  <c:v>268910154.08064276</c:v>
                </c:pt>
                <c:pt idx="16325">
                  <c:v>268912754.42364919</c:v>
                </c:pt>
                <c:pt idx="16326">
                  <c:v>268914983.26306081</c:v>
                </c:pt>
                <c:pt idx="16327">
                  <c:v>268918697.94203442</c:v>
                </c:pt>
                <c:pt idx="16328">
                  <c:v>268922412.55428845</c:v>
                </c:pt>
                <c:pt idx="16329">
                  <c:v>268925012.74316961</c:v>
                </c:pt>
                <c:pt idx="16330">
                  <c:v>268928727.24200529</c:v>
                </c:pt>
                <c:pt idx="16331">
                  <c:v>268936527.47241515</c:v>
                </c:pt>
                <c:pt idx="16332">
                  <c:v>268945441.66124195</c:v>
                </c:pt>
                <c:pt idx="16333">
                  <c:v>268952498.45492685</c:v>
                </c:pt>
                <c:pt idx="16334">
                  <c:v>268959926.3986991</c:v>
                </c:pt>
                <c:pt idx="16335">
                  <c:v>268968468.20426464</c:v>
                </c:pt>
                <c:pt idx="16336">
                  <c:v>268975895.57454556</c:v>
                </c:pt>
                <c:pt idx="16337">
                  <c:v>268980351.86869472</c:v>
                </c:pt>
                <c:pt idx="16338">
                  <c:v>268984808.0668354</c:v>
                </c:pt>
                <c:pt idx="16339">
                  <c:v>268990749.51501834</c:v>
                </c:pt>
                <c:pt idx="16340">
                  <c:v>268995576.81600374</c:v>
                </c:pt>
                <c:pt idx="16341">
                  <c:v>268998176.08525616</c:v>
                </c:pt>
                <c:pt idx="16342">
                  <c:v>268999290.04779392</c:v>
                </c:pt>
                <c:pt idx="16343">
                  <c:v>269001889.27038544</c:v>
                </c:pt>
                <c:pt idx="16344">
                  <c:v>269006716.31140333</c:v>
                </c:pt>
                <c:pt idx="16345">
                  <c:v>269011914.53729647</c:v>
                </c:pt>
                <c:pt idx="16346">
                  <c:v>269017112.63255906</c:v>
                </c:pt>
                <c:pt idx="16347">
                  <c:v>269022681.87538964</c:v>
                </c:pt>
                <c:pt idx="16348">
                  <c:v>269028622.23580903</c:v>
                </c:pt>
                <c:pt idx="16349">
                  <c:v>269033448.65304214</c:v>
                </c:pt>
                <c:pt idx="16350">
                  <c:v>269037161.20505583</c:v>
                </c:pt>
                <c:pt idx="16351">
                  <c:v>269039388.7042824</c:v>
                </c:pt>
                <c:pt idx="16352">
                  <c:v>269039759.95182157</c:v>
                </c:pt>
                <c:pt idx="16353">
                  <c:v>269040502.44490075</c:v>
                </c:pt>
                <c:pt idx="16354">
                  <c:v>269043101.14969182</c:v>
                </c:pt>
                <c:pt idx="16355">
                  <c:v>269046071.05804998</c:v>
                </c:pt>
                <c:pt idx="16356">
                  <c:v>269050154.612423</c:v>
                </c:pt>
                <c:pt idx="16357">
                  <c:v>269054238.08618736</c:v>
                </c:pt>
                <c:pt idx="16358">
                  <c:v>269057579.05022258</c:v>
                </c:pt>
                <c:pt idx="16359">
                  <c:v>269060177.54050243</c:v>
                </c:pt>
                <c:pt idx="16360">
                  <c:v>269065003.22157049</c:v>
                </c:pt>
                <c:pt idx="16361">
                  <c:v>269071313.55773622</c:v>
                </c:pt>
                <c:pt idx="16362">
                  <c:v>269078737.23620874</c:v>
                </c:pt>
                <c:pt idx="16363">
                  <c:v>269085418.31907403</c:v>
                </c:pt>
                <c:pt idx="16364">
                  <c:v>269089501.09683263</c:v>
                </c:pt>
                <c:pt idx="16365">
                  <c:v>269092099.18618292</c:v>
                </c:pt>
                <c:pt idx="16366">
                  <c:v>269094326.09394276</c:v>
                </c:pt>
                <c:pt idx="16367">
                  <c:v>269098408.69591343</c:v>
                </c:pt>
                <c:pt idx="16368">
                  <c:v>269104346.88223737</c:v>
                </c:pt>
                <c:pt idx="16369">
                  <c:v>269111769.37546825</c:v>
                </c:pt>
                <c:pt idx="16370">
                  <c:v>269119933.8104642</c:v>
                </c:pt>
                <c:pt idx="16371">
                  <c:v>269126984.65414482</c:v>
                </c:pt>
                <c:pt idx="16372">
                  <c:v>269132550.9399541</c:v>
                </c:pt>
                <c:pt idx="16373">
                  <c:v>269137746.00493646</c:v>
                </c:pt>
                <c:pt idx="16374">
                  <c:v>269142569.87705183</c:v>
                </c:pt>
                <c:pt idx="16375">
                  <c:v>269147393.63670146</c:v>
                </c:pt>
                <c:pt idx="16376">
                  <c:v>269152217.28389281</c:v>
                </c:pt>
                <c:pt idx="16377">
                  <c:v>269155927.70521116</c:v>
                </c:pt>
                <c:pt idx="16378">
                  <c:v>269158524.96054423</c:v>
                </c:pt>
                <c:pt idx="16379">
                  <c:v>269160751.15345293</c:v>
                </c:pt>
                <c:pt idx="16380">
                  <c:v>269161864.24092466</c:v>
                </c:pt>
                <c:pt idx="16381">
                  <c:v>269161122.18327516</c:v>
                </c:pt>
                <c:pt idx="16382">
                  <c:v>269161864.24092466</c:v>
                </c:pt>
                <c:pt idx="16383">
                  <c:v>269166316.53093439</c:v>
                </c:pt>
                <c:pt idx="16384">
                  <c:v>269171881.75872695</c:v>
                </c:pt>
                <c:pt idx="16385">
                  <c:v>269177446.83683765</c:v>
                </c:pt>
                <c:pt idx="16386">
                  <c:v>269182269.78346705</c:v>
                </c:pt>
                <c:pt idx="16387">
                  <c:v>269186350.65050489</c:v>
                </c:pt>
                <c:pt idx="16388">
                  <c:v>269190802.41366625</c:v>
                </c:pt>
                <c:pt idx="16389">
                  <c:v>269196366.98293537</c:v>
                </c:pt>
                <c:pt idx="16390">
                  <c:v>269203415.22253114</c:v>
                </c:pt>
                <c:pt idx="16391">
                  <c:v>269210834.16275448</c:v>
                </c:pt>
                <c:pt idx="16392">
                  <c:v>269216398.19337195</c:v>
                </c:pt>
                <c:pt idx="16393">
                  <c:v>269221220.23222733</c:v>
                </c:pt>
                <c:pt idx="16394">
                  <c:v>269225671.24528712</c:v>
                </c:pt>
                <c:pt idx="16395">
                  <c:v>269230122.16261125</c:v>
                </c:pt>
                <c:pt idx="16396">
                  <c:v>269235314.77849621</c:v>
                </c:pt>
                <c:pt idx="16397">
                  <c:v>269240507.26408845</c:v>
                </c:pt>
                <c:pt idx="16398">
                  <c:v>269244586.98279703</c:v>
                </c:pt>
                <c:pt idx="16399">
                  <c:v>269249408.36485356</c:v>
                </c:pt>
                <c:pt idx="16400">
                  <c:v>269254600.49683356</c:v>
                </c:pt>
                <c:pt idx="16401">
                  <c:v>269258679.93772012</c:v>
                </c:pt>
                <c:pt idx="16402">
                  <c:v>269259792.49855107</c:v>
                </c:pt>
                <c:pt idx="16403">
                  <c:v>269260163.35083222</c:v>
                </c:pt>
                <c:pt idx="16404">
                  <c:v>269260905.05340081</c:v>
                </c:pt>
                <c:pt idx="16405">
                  <c:v>269261646.75331092</c:v>
                </c:pt>
                <c:pt idx="16406">
                  <c:v>269262017.60226929</c:v>
                </c:pt>
                <c:pt idx="16407">
                  <c:v>269264242.68206364</c:v>
                </c:pt>
                <c:pt idx="16408">
                  <c:v>269269805.27688676</c:v>
                </c:pt>
                <c:pt idx="16409">
                  <c:v>269277963.47884816</c:v>
                </c:pt>
                <c:pt idx="16410">
                  <c:v>269285750.5534572</c:v>
                </c:pt>
                <c:pt idx="16411">
                  <c:v>269292795.74945182</c:v>
                </c:pt>
                <c:pt idx="16412">
                  <c:v>269300211.48615253</c:v>
                </c:pt>
                <c:pt idx="16413">
                  <c:v>269305773.11430901</c:v>
                </c:pt>
                <c:pt idx="16414">
                  <c:v>269308739.254884</c:v>
                </c:pt>
                <c:pt idx="16415">
                  <c:v>269311334.59301698</c:v>
                </c:pt>
                <c:pt idx="16416">
                  <c:v>269313188.38604379</c:v>
                </c:pt>
                <c:pt idx="16417">
                  <c:v>269313929.89860541</c:v>
                </c:pt>
                <c:pt idx="16418">
                  <c:v>269316154.42035073</c:v>
                </c:pt>
                <c:pt idx="16419">
                  <c:v>269320232.64812118</c:v>
                </c:pt>
                <c:pt idx="16420">
                  <c:v>269325052.26824874</c:v>
                </c:pt>
                <c:pt idx="16421">
                  <c:v>269330242.50287843</c:v>
                </c:pt>
                <c:pt idx="16422">
                  <c:v>269335061.88992596</c:v>
                </c:pt>
                <c:pt idx="16423">
                  <c:v>269339139.74516553</c:v>
                </c:pt>
                <c:pt idx="16424">
                  <c:v>269343588.22289103</c:v>
                </c:pt>
                <c:pt idx="16425">
                  <c:v>269348407.29920614</c:v>
                </c:pt>
                <c:pt idx="16426">
                  <c:v>269352855.57776022</c:v>
                </c:pt>
                <c:pt idx="16427">
                  <c:v>269356191.72394079</c:v>
                </c:pt>
                <c:pt idx="16428">
                  <c:v>269359898.48996711</c:v>
                </c:pt>
                <c:pt idx="16429">
                  <c:v>269365458.51454538</c:v>
                </c:pt>
                <c:pt idx="16430">
                  <c:v>269371759.69519252</c:v>
                </c:pt>
                <c:pt idx="16431">
                  <c:v>269376207.47192734</c:v>
                </c:pt>
                <c:pt idx="16432">
                  <c:v>269379172.60332382</c:v>
                </c:pt>
                <c:pt idx="16433">
                  <c:v>269381767.05845338</c:v>
                </c:pt>
                <c:pt idx="16434">
                  <c:v>269385102.73869604</c:v>
                </c:pt>
                <c:pt idx="16435">
                  <c:v>269389550.22873873</c:v>
                </c:pt>
                <c:pt idx="16436">
                  <c:v>269395480.06682348</c:v>
                </c:pt>
                <c:pt idx="16437">
                  <c:v>269399556.73197198</c:v>
                </c:pt>
                <c:pt idx="16438">
                  <c:v>269401780.3336696</c:v>
                </c:pt>
                <c:pt idx="16439">
                  <c:v>269404374.50546157</c:v>
                </c:pt>
                <c:pt idx="16440">
                  <c:v>269408450.99545246</c:v>
                </c:pt>
                <c:pt idx="16441">
                  <c:v>269414009.71607274</c:v>
                </c:pt>
                <c:pt idx="16442">
                  <c:v>269420309.41900295</c:v>
                </c:pt>
                <c:pt idx="16443">
                  <c:v>269425497.26570672</c:v>
                </c:pt>
                <c:pt idx="16444">
                  <c:v>269429573.33977044</c:v>
                </c:pt>
                <c:pt idx="16445">
                  <c:v>269432537.70686316</c:v>
                </c:pt>
                <c:pt idx="16446">
                  <c:v>269436243.10603714</c:v>
                </c:pt>
                <c:pt idx="16447">
                  <c:v>269441060.02581394</c:v>
                </c:pt>
                <c:pt idx="16448">
                  <c:v>269448099.93772972</c:v>
                </c:pt>
                <c:pt idx="16449">
                  <c:v>269455880.61449468</c:v>
                </c:pt>
                <c:pt idx="16450">
                  <c:v>269463290.51098615</c:v>
                </c:pt>
                <c:pt idx="16451">
                  <c:v>269468106.80148971</c:v>
                </c:pt>
                <c:pt idx="16452">
                  <c:v>269472182.03671134</c:v>
                </c:pt>
                <c:pt idx="16453">
                  <c:v>269475516.26041007</c:v>
                </c:pt>
                <c:pt idx="16454">
                  <c:v>269477368.58370733</c:v>
                </c:pt>
                <c:pt idx="16455">
                  <c:v>269479220.890432</c:v>
                </c:pt>
                <c:pt idx="16456">
                  <c:v>269483295.90689343</c:v>
                </c:pt>
                <c:pt idx="16457">
                  <c:v>269486259.50485229</c:v>
                </c:pt>
                <c:pt idx="16458">
                  <c:v>269487370.8431499</c:v>
                </c:pt>
                <c:pt idx="16459">
                  <c:v>269489223.06038946</c:v>
                </c:pt>
                <c:pt idx="16460">
                  <c:v>269493668.31415951</c:v>
                </c:pt>
                <c:pt idx="16461">
                  <c:v>269501447.2786091</c:v>
                </c:pt>
                <c:pt idx="16462">
                  <c:v>269508855.54446781</c:v>
                </c:pt>
                <c:pt idx="16463">
                  <c:v>269514411.56991339</c:v>
                </c:pt>
                <c:pt idx="16464">
                  <c:v>269519226.67137045</c:v>
                </c:pt>
                <c:pt idx="16465">
                  <c:v>269525523.17355084</c:v>
                </c:pt>
                <c:pt idx="16466">
                  <c:v>269531819.48425967</c:v>
                </c:pt>
                <c:pt idx="16467">
                  <c:v>269536634.18091255</c:v>
                </c:pt>
                <c:pt idx="16468">
                  <c:v>269540337.71754092</c:v>
                </c:pt>
                <c:pt idx="16469">
                  <c:v>269543300.49914944</c:v>
                </c:pt>
                <c:pt idx="16470">
                  <c:v>269547744.59207565</c:v>
                </c:pt>
                <c:pt idx="16471">
                  <c:v>269555151.20166814</c:v>
                </c:pt>
                <c:pt idx="16472">
                  <c:v>269562557.54634029</c:v>
                </c:pt>
                <c:pt idx="16473">
                  <c:v>269567371.52832437</c:v>
                </c:pt>
                <c:pt idx="16474">
                  <c:v>269569963.62611467</c:v>
                </c:pt>
                <c:pt idx="16475">
                  <c:v>269572555.69145775</c:v>
                </c:pt>
                <c:pt idx="16476">
                  <c:v>269575888.29922295</c:v>
                </c:pt>
                <c:pt idx="16477">
                  <c:v>269580701.97130942</c:v>
                </c:pt>
                <c:pt idx="16478">
                  <c:v>269585885.80072689</c:v>
                </c:pt>
                <c:pt idx="16479">
                  <c:v>269590699.24042153</c:v>
                </c:pt>
                <c:pt idx="16480">
                  <c:v>269595882.81958455</c:v>
                </c:pt>
                <c:pt idx="16481">
                  <c:v>269602176.9912774</c:v>
                </c:pt>
                <c:pt idx="16482">
                  <c:v>269610322.10597003</c:v>
                </c:pt>
                <c:pt idx="16483">
                  <c:v>269619207.32027823</c:v>
                </c:pt>
                <c:pt idx="16484">
                  <c:v>269627351.76518446</c:v>
                </c:pt>
                <c:pt idx="16485">
                  <c:v>269634755.52807319</c:v>
                </c:pt>
                <c:pt idx="16486">
                  <c:v>269640678.34781694</c:v>
                </c:pt>
                <c:pt idx="16487">
                  <c:v>269644009.85948586</c:v>
                </c:pt>
                <c:pt idx="16488">
                  <c:v>269645860.67614555</c:v>
                </c:pt>
                <c:pt idx="16489">
                  <c:v>269646971.15820223</c:v>
                </c:pt>
                <c:pt idx="16490">
                  <c:v>269649192.10445231</c:v>
                </c:pt>
                <c:pt idx="16491">
                  <c:v>269655484.65615654</c:v>
                </c:pt>
                <c:pt idx="16492">
                  <c:v>269663997.80416036</c:v>
                </c:pt>
                <c:pt idx="16493">
                  <c:v>269673991.05315542</c:v>
                </c:pt>
                <c:pt idx="16494">
                  <c:v>269683613.72611845</c:v>
                </c:pt>
                <c:pt idx="16495">
                  <c:v>269690645.39672196</c:v>
                </c:pt>
                <c:pt idx="16496">
                  <c:v>269695456.40222263</c:v>
                </c:pt>
                <c:pt idx="16497">
                  <c:v>269699527.16574866</c:v>
                </c:pt>
                <c:pt idx="16498">
                  <c:v>269705078.07798815</c:v>
                </c:pt>
                <c:pt idx="16499">
                  <c:v>269710628.84146851</c:v>
                </c:pt>
                <c:pt idx="16500">
                  <c:v>269714699.30681467</c:v>
                </c:pt>
                <c:pt idx="16501">
                  <c:v>269719139.72323614</c:v>
                </c:pt>
                <c:pt idx="16502">
                  <c:v>269722839.99753916</c:v>
                </c:pt>
                <c:pt idx="16503">
                  <c:v>269726540.20574039</c:v>
                </c:pt>
                <c:pt idx="16504">
                  <c:v>269731350.37758482</c:v>
                </c:pt>
                <c:pt idx="16505">
                  <c:v>269734310.42781454</c:v>
                </c:pt>
                <c:pt idx="16506">
                  <c:v>269736160.43772799</c:v>
                </c:pt>
                <c:pt idx="16507">
                  <c:v>269738010.43111849</c:v>
                </c:pt>
                <c:pt idx="16508">
                  <c:v>269740230.40137696</c:v>
                </c:pt>
                <c:pt idx="16509">
                  <c:v>269742450.34784478</c:v>
                </c:pt>
                <c:pt idx="16510">
                  <c:v>269744670.27052051</c:v>
                </c:pt>
                <c:pt idx="16511">
                  <c:v>269748740.06697035</c:v>
                </c:pt>
                <c:pt idx="16512">
                  <c:v>269753919.69226414</c:v>
                </c:pt>
                <c:pt idx="16513">
                  <c:v>269760209.06314951</c:v>
                </c:pt>
                <c:pt idx="16514">
                  <c:v>269768347.96554875</c:v>
                </c:pt>
                <c:pt idx="16515">
                  <c:v>269775376.76028973</c:v>
                </c:pt>
                <c:pt idx="16516">
                  <c:v>269781295.5603615</c:v>
                </c:pt>
                <c:pt idx="16517">
                  <c:v>269787214.19132715</c:v>
                </c:pt>
                <c:pt idx="16518">
                  <c:v>269792392.85471201</c:v>
                </c:pt>
                <c:pt idx="16519">
                  <c:v>269798311.16863525</c:v>
                </c:pt>
                <c:pt idx="16520">
                  <c:v>269806078.69908035</c:v>
                </c:pt>
                <c:pt idx="16521">
                  <c:v>269814215.7995683</c:v>
                </c:pt>
                <c:pt idx="16522">
                  <c:v>269822352.58046186</c:v>
                </c:pt>
                <c:pt idx="16523">
                  <c:v>269829749.37669313</c:v>
                </c:pt>
                <c:pt idx="16524">
                  <c:v>269834926.97692615</c:v>
                </c:pt>
                <c:pt idx="16525">
                  <c:v>269839734.6327126</c:v>
                </c:pt>
                <c:pt idx="16526">
                  <c:v>269846021.3988722</c:v>
                </c:pt>
                <c:pt idx="16527">
                  <c:v>269853787.14075959</c:v>
                </c:pt>
                <c:pt idx="16528">
                  <c:v>269860073.48052901</c:v>
                </c:pt>
                <c:pt idx="16529">
                  <c:v>269864510.78200173</c:v>
                </c:pt>
                <c:pt idx="16530">
                  <c:v>269870057.27520645</c:v>
                </c:pt>
                <c:pt idx="16531">
                  <c:v>269877452.36851895</c:v>
                </c:pt>
                <c:pt idx="16532">
                  <c:v>269885216.93243712</c:v>
                </c:pt>
                <c:pt idx="16533">
                  <c:v>269892241.76336282</c:v>
                </c:pt>
                <c:pt idx="16534">
                  <c:v>269898526.93652534</c:v>
                </c:pt>
                <c:pt idx="16535">
                  <c:v>269903702.81833255</c:v>
                </c:pt>
                <c:pt idx="16536">
                  <c:v>269907399.79760945</c:v>
                </c:pt>
                <c:pt idx="16537">
                  <c:v>269911096.71092576</c:v>
                </c:pt>
                <c:pt idx="16538">
                  <c:v>269915532.91984105</c:v>
                </c:pt>
                <c:pt idx="16539">
                  <c:v>269921447.71732408</c:v>
                </c:pt>
                <c:pt idx="16540">
                  <c:v>269928471.3200525</c:v>
                </c:pt>
                <c:pt idx="16541">
                  <c:v>269936233.9724167</c:v>
                </c:pt>
                <c:pt idx="16542">
                  <c:v>269943626.70431918</c:v>
                </c:pt>
                <c:pt idx="16543">
                  <c:v>269950649.55534393</c:v>
                </c:pt>
                <c:pt idx="16544">
                  <c:v>269958411.37694919</c:v>
                </c:pt>
                <c:pt idx="16545">
                  <c:v>269965064.13550985</c:v>
                </c:pt>
                <c:pt idx="16546">
                  <c:v>269971347.10026997</c:v>
                </c:pt>
                <c:pt idx="16547">
                  <c:v>269977260.30485982</c:v>
                </c:pt>
                <c:pt idx="16548">
                  <c:v>269983173.34072685</c:v>
                </c:pt>
                <c:pt idx="16549">
                  <c:v>269990194.85169154</c:v>
                </c:pt>
                <c:pt idx="16550">
                  <c:v>269997585.65886515</c:v>
                </c:pt>
                <c:pt idx="16551">
                  <c:v>270003867.63773102</c:v>
                </c:pt>
                <c:pt idx="16552">
                  <c:v>270009410.40213013</c:v>
                </c:pt>
                <c:pt idx="16553">
                  <c:v>270015692.02258134</c:v>
                </c:pt>
                <c:pt idx="16554">
                  <c:v>270022712.43189979</c:v>
                </c:pt>
                <c:pt idx="16555">
                  <c:v>270029363.12663466</c:v>
                </c:pt>
                <c:pt idx="16556">
                  <c:v>270035644.14237165</c:v>
                </c:pt>
                <c:pt idx="16557">
                  <c:v>270042663.87588555</c:v>
                </c:pt>
                <c:pt idx="16558">
                  <c:v>270049683.37165296</c:v>
                </c:pt>
                <c:pt idx="16559">
                  <c:v>270055224.91091311</c:v>
                </c:pt>
                <c:pt idx="16560">
                  <c:v>270060027.4584285</c:v>
                </c:pt>
                <c:pt idx="16561">
                  <c:v>270066676.9558984</c:v>
                </c:pt>
                <c:pt idx="16562">
                  <c:v>270074803.82978094</c:v>
                </c:pt>
                <c:pt idx="16563">
                  <c:v>270083299.76633549</c:v>
                </c:pt>
                <c:pt idx="16564">
                  <c:v>270091795.35466659</c:v>
                </c:pt>
                <c:pt idx="16565">
                  <c:v>270099551.89209479</c:v>
                </c:pt>
                <c:pt idx="16566">
                  <c:v>270106569.46157753</c:v>
                </c:pt>
                <c:pt idx="16567">
                  <c:v>270114325.44618803</c:v>
                </c:pt>
                <c:pt idx="16568">
                  <c:v>270120973.20202672</c:v>
                </c:pt>
                <c:pt idx="16569">
                  <c:v>270126512.83570749</c:v>
                </c:pt>
                <c:pt idx="16570">
                  <c:v>270133160.20071793</c:v>
                </c:pt>
                <c:pt idx="16571">
                  <c:v>270142392.29850948</c:v>
                </c:pt>
                <c:pt idx="16572">
                  <c:v>270152362.5023368</c:v>
                </c:pt>
                <c:pt idx="16573">
                  <c:v>270161962.98617059</c:v>
                </c:pt>
                <c:pt idx="16574">
                  <c:v>270170824.57664543</c:v>
                </c:pt>
                <c:pt idx="16575">
                  <c:v>270179316.57874894</c:v>
                </c:pt>
                <c:pt idx="16576">
                  <c:v>270186700.64566195</c:v>
                </c:pt>
                <c:pt idx="16577">
                  <c:v>270194453.63287449</c:v>
                </c:pt>
                <c:pt idx="16578">
                  <c:v>270202944.66716737</c:v>
                </c:pt>
                <c:pt idx="16579">
                  <c:v>270211435.35371709</c:v>
                </c:pt>
                <c:pt idx="16580">
                  <c:v>270219556.5546208</c:v>
                </c:pt>
                <c:pt idx="16581">
                  <c:v>270225093.5546717</c:v>
                </c:pt>
                <c:pt idx="16582">
                  <c:v>270228415.68372524</c:v>
                </c:pt>
                <c:pt idx="16583">
                  <c:v>270232845.106327</c:v>
                </c:pt>
                <c:pt idx="16584">
                  <c:v>270240227.2670508</c:v>
                </c:pt>
                <c:pt idx="16585">
                  <c:v>270250561.85051465</c:v>
                </c:pt>
                <c:pt idx="16586">
                  <c:v>270260526.85389072</c:v>
                </c:pt>
                <c:pt idx="16587">
                  <c:v>270268277.08098042</c:v>
                </c:pt>
                <c:pt idx="16588">
                  <c:v>270274919.90221244</c:v>
                </c:pt>
                <c:pt idx="16589">
                  <c:v>270284145.6897794</c:v>
                </c:pt>
                <c:pt idx="16590">
                  <c:v>270296323.10087252</c:v>
                </c:pt>
                <c:pt idx="16591">
                  <c:v>270308499.79687345</c:v>
                </c:pt>
                <c:pt idx="16592">
                  <c:v>270319568.90006202</c:v>
                </c:pt>
                <c:pt idx="16593">
                  <c:v>270329161.6449098</c:v>
                </c:pt>
                <c:pt idx="16594">
                  <c:v>270337278.23627555</c:v>
                </c:pt>
                <c:pt idx="16595">
                  <c:v>270345025.59533328</c:v>
                </c:pt>
                <c:pt idx="16596">
                  <c:v>270353141.56583059</c:v>
                </c:pt>
                <c:pt idx="16597">
                  <c:v>270362363.87405032</c:v>
                </c:pt>
                <c:pt idx="16598">
                  <c:v>270372323.50631195</c:v>
                </c:pt>
                <c:pt idx="16599">
                  <c:v>270381913.8112691</c:v>
                </c:pt>
                <c:pt idx="16600">
                  <c:v>270390397.17291915</c:v>
                </c:pt>
                <c:pt idx="16601">
                  <c:v>270399249.00643218</c:v>
                </c:pt>
                <c:pt idx="16602">
                  <c:v>270409575.66806042</c:v>
                </c:pt>
                <c:pt idx="16603">
                  <c:v>270418795.46719295</c:v>
                </c:pt>
                <c:pt idx="16604">
                  <c:v>270425433.46880102</c:v>
                </c:pt>
                <c:pt idx="16605">
                  <c:v>270432071.257972</c:v>
                </c:pt>
                <c:pt idx="16606">
                  <c:v>270440183.82293075</c:v>
                </c:pt>
                <c:pt idx="16607">
                  <c:v>270450139.71900374</c:v>
                </c:pt>
                <c:pt idx="16608">
                  <c:v>270461201.26531416</c:v>
                </c:pt>
                <c:pt idx="16609">
                  <c:v>270471156.15266055</c:v>
                </c:pt>
                <c:pt idx="16610">
                  <c:v>270479635.86506701</c:v>
                </c:pt>
                <c:pt idx="16611">
                  <c:v>270489958.52536029</c:v>
                </c:pt>
                <c:pt idx="16612">
                  <c:v>270501017.94852382</c:v>
                </c:pt>
                <c:pt idx="16613">
                  <c:v>270511339.5448671</c:v>
                </c:pt>
                <c:pt idx="16614">
                  <c:v>270521292.02641469</c:v>
                </c:pt>
                <c:pt idx="16615">
                  <c:v>270530506.86139065</c:v>
                </c:pt>
                <c:pt idx="16616">
                  <c:v>270541195.55719709</c:v>
                </c:pt>
                <c:pt idx="16617">
                  <c:v>270551883.70231944</c:v>
                </c:pt>
                <c:pt idx="16618">
                  <c:v>270561465.70913333</c:v>
                </c:pt>
                <c:pt idx="16619">
                  <c:v>270571784.29848564</c:v>
                </c:pt>
                <c:pt idx="16620">
                  <c:v>270582470.86788929</c:v>
                </c:pt>
                <c:pt idx="16621">
                  <c:v>270592788.41261935</c:v>
                </c:pt>
                <c:pt idx="16622">
                  <c:v>270601631.61403662</c:v>
                </c:pt>
                <c:pt idx="16623">
                  <c:v>270609737.55090553</c:v>
                </c:pt>
                <c:pt idx="16624">
                  <c:v>270616737.87790412</c:v>
                </c:pt>
                <c:pt idx="16625">
                  <c:v>270624106.38801825</c:v>
                </c:pt>
                <c:pt idx="16626">
                  <c:v>270633316.65769303</c:v>
                </c:pt>
                <c:pt idx="16627">
                  <c:v>270643631.67438716</c:v>
                </c:pt>
                <c:pt idx="16628">
                  <c:v>270652841.07743001</c:v>
                </c:pt>
                <c:pt idx="16629">
                  <c:v>270660208.30558282</c:v>
                </c:pt>
                <c:pt idx="16630">
                  <c:v>270666470.24386156</c:v>
                </c:pt>
                <c:pt idx="16631">
                  <c:v>270671995.32659376</c:v>
                </c:pt>
                <c:pt idx="16632">
                  <c:v>270678625.23169249</c:v>
                </c:pt>
                <c:pt idx="16633">
                  <c:v>270686728.16138315</c:v>
                </c:pt>
                <c:pt idx="16634">
                  <c:v>270696672.23358583</c:v>
                </c:pt>
                <c:pt idx="16635">
                  <c:v>270708088.91406655</c:v>
                </c:pt>
                <c:pt idx="16636">
                  <c:v>270720977.95977849</c:v>
                </c:pt>
                <c:pt idx="16637">
                  <c:v>270733129.75543118</c:v>
                </c:pt>
                <c:pt idx="16638">
                  <c:v>270742703.39633745</c:v>
                </c:pt>
                <c:pt idx="16639">
                  <c:v>270751540.21136194</c:v>
                </c:pt>
                <c:pt idx="16640">
                  <c:v>270760744.82692164</c:v>
                </c:pt>
                <c:pt idx="16641">
                  <c:v>270769949.03426903</c:v>
                </c:pt>
                <c:pt idx="16642">
                  <c:v>270778784.68931651</c:v>
                </c:pt>
                <c:pt idx="16643">
                  <c:v>270788356.22449934</c:v>
                </c:pt>
                <c:pt idx="16644">
                  <c:v>270799399.75509697</c:v>
                </c:pt>
                <c:pt idx="16645">
                  <c:v>270811178.87344325</c:v>
                </c:pt>
                <c:pt idx="16646">
                  <c:v>270821853.12207544</c:v>
                </c:pt>
                <c:pt idx="16647">
                  <c:v>270830686.56790555</c:v>
                </c:pt>
                <c:pt idx="16648">
                  <c:v>270838047.48561209</c:v>
                </c:pt>
                <c:pt idx="16649">
                  <c:v>270846144.19360816</c:v>
                </c:pt>
                <c:pt idx="16650">
                  <c:v>270856816.64435947</c:v>
                </c:pt>
                <c:pt idx="16651">
                  <c:v>270869328.47409207</c:v>
                </c:pt>
                <c:pt idx="16652">
                  <c:v>270880735.66163045</c:v>
                </c:pt>
                <c:pt idx="16653">
                  <c:v>270888094.80481583</c:v>
                </c:pt>
                <c:pt idx="16654">
                  <c:v>270895085.74920774</c:v>
                </c:pt>
                <c:pt idx="16655">
                  <c:v>270903916.07931221</c:v>
                </c:pt>
                <c:pt idx="16656">
                  <c:v>270913481.84641922</c:v>
                </c:pt>
                <c:pt idx="16657">
                  <c:v>270923047.17278004</c:v>
                </c:pt>
                <c:pt idx="16658">
                  <c:v>270931876.31365305</c:v>
                </c:pt>
                <c:pt idx="16659">
                  <c:v>270939601.50391525</c:v>
                </c:pt>
                <c:pt idx="16660">
                  <c:v>270948062.09677565</c:v>
                </c:pt>
                <c:pt idx="16661">
                  <c:v>270956890.17392451</c:v>
                </c:pt>
                <c:pt idx="16662">
                  <c:v>270967189.12285501</c:v>
                </c:pt>
                <c:pt idx="16663">
                  <c:v>270977487.56094116</c:v>
                </c:pt>
                <c:pt idx="16664">
                  <c:v>270986682.16331959</c:v>
                </c:pt>
                <c:pt idx="16665">
                  <c:v>270997347.39200246</c:v>
                </c:pt>
                <c:pt idx="16666">
                  <c:v>271008012.07289076</c:v>
                </c:pt>
                <c:pt idx="16667">
                  <c:v>271017205.32369477</c:v>
                </c:pt>
                <c:pt idx="16668">
                  <c:v>271027501.28139746</c:v>
                </c:pt>
                <c:pt idx="16669">
                  <c:v>271040002.82946128</c:v>
                </c:pt>
                <c:pt idx="16670">
                  <c:v>271050665.31984425</c:v>
                </c:pt>
                <c:pt idx="16671">
                  <c:v>271059489.03580225</c:v>
                </c:pt>
                <c:pt idx="16672">
                  <c:v>271067577.11274296</c:v>
                </c:pt>
                <c:pt idx="16673">
                  <c:v>271075297.25597078</c:v>
                </c:pt>
                <c:pt idx="16674">
                  <c:v>271083017.11220646</c:v>
                </c:pt>
                <c:pt idx="16675">
                  <c:v>271091839.45366085</c:v>
                </c:pt>
                <c:pt idx="16676">
                  <c:v>271100293.84587651</c:v>
                </c:pt>
                <c:pt idx="16677">
                  <c:v>271108380.33377975</c:v>
                </c:pt>
                <c:pt idx="16678">
                  <c:v>271116466.50682741</c:v>
                </c:pt>
                <c:pt idx="16679">
                  <c:v>271125654.95768774</c:v>
                </c:pt>
                <c:pt idx="16680">
                  <c:v>271134475.48807865</c:v>
                </c:pt>
                <c:pt idx="16681">
                  <c:v>271142928.14486527</c:v>
                </c:pt>
                <c:pt idx="16682">
                  <c:v>271151747.94171625</c:v>
                </c:pt>
                <c:pt idx="16683">
                  <c:v>271160934.83185369</c:v>
                </c:pt>
                <c:pt idx="16684">
                  <c:v>271170121.31565714</c:v>
                </c:pt>
                <c:pt idx="16685">
                  <c:v>271179307.39316952</c:v>
                </c:pt>
                <c:pt idx="16686">
                  <c:v>271189227.90058625</c:v>
                </c:pt>
                <c:pt idx="16687">
                  <c:v>271199147.93420869</c:v>
                </c:pt>
                <c:pt idx="16688">
                  <c:v>271208332.72812366</c:v>
                </c:pt>
                <c:pt idx="16689">
                  <c:v>271216047.64116704</c:v>
                </c:pt>
                <c:pt idx="16690">
                  <c:v>271223027.55369121</c:v>
                </c:pt>
                <c:pt idx="16691">
                  <c:v>271231109.26466715</c:v>
                </c:pt>
                <c:pt idx="16692">
                  <c:v>271241761.94875407</c:v>
                </c:pt>
                <c:pt idx="16693">
                  <c:v>271251312.166623</c:v>
                </c:pt>
                <c:pt idx="16694">
                  <c:v>271259760.07030523</c:v>
                </c:pt>
                <c:pt idx="16695">
                  <c:v>271268207.63045716</c:v>
                </c:pt>
                <c:pt idx="16696">
                  <c:v>271276654.84711301</c:v>
                </c:pt>
                <c:pt idx="16697">
                  <c:v>271286203.46105319</c:v>
                </c:pt>
                <c:pt idx="16698">
                  <c:v>271295384.40674746</c:v>
                </c:pt>
                <c:pt idx="16699">
                  <c:v>271304197.73292619</c:v>
                </c:pt>
                <c:pt idx="16700">
                  <c:v>271313010.68524444</c:v>
                </c:pt>
                <c:pt idx="16701">
                  <c:v>271322190.44639879</c:v>
                </c:pt>
                <c:pt idx="16702">
                  <c:v>271332104.13289911</c:v>
                </c:pt>
                <c:pt idx="16703">
                  <c:v>271340548.75200969</c:v>
                </c:pt>
                <c:pt idx="16704">
                  <c:v>271348258.75667214</c:v>
                </c:pt>
                <c:pt idx="16705">
                  <c:v>271356702.71923453</c:v>
                </c:pt>
                <c:pt idx="16706">
                  <c:v>271365146.33865076</c:v>
                </c:pt>
                <c:pt idx="16707">
                  <c:v>271372488.33750081</c:v>
                </c:pt>
                <c:pt idx="16708">
                  <c:v>271379462.99611944</c:v>
                </c:pt>
                <c:pt idx="16709">
                  <c:v>271386804.48911875</c:v>
                </c:pt>
                <c:pt idx="16710">
                  <c:v>271394879.83183664</c:v>
                </c:pt>
                <c:pt idx="16711">
                  <c:v>271405891.15708053</c:v>
                </c:pt>
                <c:pt idx="16712">
                  <c:v>271418002.94093943</c:v>
                </c:pt>
                <c:pt idx="16713">
                  <c:v>271428646.0470382</c:v>
                </c:pt>
                <c:pt idx="16714">
                  <c:v>271438921.63226676</c:v>
                </c:pt>
                <c:pt idx="16715">
                  <c:v>271449930.62406087</c:v>
                </c:pt>
                <c:pt idx="16716">
                  <c:v>271460939.03267646</c:v>
                </c:pt>
                <c:pt idx="16717">
                  <c:v>271471946.85818928</c:v>
                </c:pt>
                <c:pt idx="16718">
                  <c:v>271482587.20198119</c:v>
                </c:pt>
                <c:pt idx="16719">
                  <c:v>271492860.12047607</c:v>
                </c:pt>
                <c:pt idx="16720">
                  <c:v>271501298.20938694</c:v>
                </c:pt>
                <c:pt idx="16721">
                  <c:v>271508268.54618376</c:v>
                </c:pt>
                <c:pt idx="16722">
                  <c:v>271517072.84800923</c:v>
                </c:pt>
                <c:pt idx="16723">
                  <c:v>271527710.88180012</c:v>
                </c:pt>
                <c:pt idx="16724">
                  <c:v>271538715.17139834</c:v>
                </c:pt>
                <c:pt idx="16725">
                  <c:v>271548618.5339269</c:v>
                </c:pt>
                <c:pt idx="16726">
                  <c:v>271557421.12672865</c:v>
                </c:pt>
                <c:pt idx="16727">
                  <c:v>271567690.34719086</c:v>
                </c:pt>
                <c:pt idx="16728">
                  <c:v>271578692.52042586</c:v>
                </c:pt>
                <c:pt idx="16729">
                  <c:v>271587860.55329555</c:v>
                </c:pt>
                <c:pt idx="16730">
                  <c:v>271596294.78641939</c:v>
                </c:pt>
                <c:pt idx="16731">
                  <c:v>271604361.99354666</c:v>
                </c:pt>
                <c:pt idx="16732">
                  <c:v>271612795.55717558</c:v>
                </c:pt>
                <c:pt idx="16733">
                  <c:v>271622328.73885733</c:v>
                </c:pt>
                <c:pt idx="16734">
                  <c:v>271631861.48337549</c:v>
                </c:pt>
                <c:pt idx="16735">
                  <c:v>271642493.6442762</c:v>
                </c:pt>
                <c:pt idx="16736">
                  <c:v>271651658.86380708</c:v>
                </c:pt>
                <c:pt idx="16737">
                  <c:v>271658990.74851692</c:v>
                </c:pt>
                <c:pt idx="16738">
                  <c:v>271666688.94917893</c:v>
                </c:pt>
                <c:pt idx="16739">
                  <c:v>271678052.43872035</c:v>
                </c:pt>
                <c:pt idx="16740">
                  <c:v>271692714.0881688</c:v>
                </c:pt>
                <c:pt idx="16741">
                  <c:v>271707008.2009573</c:v>
                </c:pt>
                <c:pt idx="16742">
                  <c:v>271719102.45194298</c:v>
                </c:pt>
                <c:pt idx="16743">
                  <c:v>271729730.15238029</c:v>
                </c:pt>
                <c:pt idx="16744">
                  <c:v>271740357.30962127</c:v>
                </c:pt>
                <c:pt idx="16745">
                  <c:v>271750251.0712294</c:v>
                </c:pt>
                <c:pt idx="16746">
                  <c:v>271759777.95230633</c:v>
                </c:pt>
                <c:pt idx="16747">
                  <c:v>271769304.39691049</c:v>
                </c:pt>
                <c:pt idx="16748">
                  <c:v>271777731.27257109</c:v>
                </c:pt>
                <c:pt idx="16749">
                  <c:v>271785425.0781967</c:v>
                </c:pt>
                <c:pt idx="16750">
                  <c:v>271794583.99945849</c:v>
                </c:pt>
                <c:pt idx="16751">
                  <c:v>271805207.84276831</c:v>
                </c:pt>
                <c:pt idx="16752">
                  <c:v>271816563.76476908</c:v>
                </c:pt>
                <c:pt idx="16753">
                  <c:v>271826087.60831451</c:v>
                </c:pt>
                <c:pt idx="16754">
                  <c:v>271834512.18327594</c:v>
                </c:pt>
                <c:pt idx="16755">
                  <c:v>271842570.15303725</c:v>
                </c:pt>
                <c:pt idx="16756">
                  <c:v>271851726.55788761</c:v>
                </c:pt>
                <c:pt idx="16757">
                  <c:v>271861615.02234566</c:v>
                </c:pt>
                <c:pt idx="16758">
                  <c:v>271871503.01666176</c:v>
                </c:pt>
                <c:pt idx="16759">
                  <c:v>271880658.14780629</c:v>
                </c:pt>
                <c:pt idx="16760">
                  <c:v>271887249.59269959</c:v>
                </c:pt>
                <c:pt idx="16761">
                  <c:v>271893474.65440524</c:v>
                </c:pt>
                <c:pt idx="16762">
                  <c:v>271900798.01788098</c:v>
                </c:pt>
                <c:pt idx="16763">
                  <c:v>271909951.85962737</c:v>
                </c:pt>
                <c:pt idx="16764">
                  <c:v>271919837.55623603</c:v>
                </c:pt>
                <c:pt idx="16765">
                  <c:v>271928624.44768494</c:v>
                </c:pt>
                <c:pt idx="16766">
                  <c:v>271937044.87034816</c:v>
                </c:pt>
                <c:pt idx="16767">
                  <c:v>271945831.03492844</c:v>
                </c:pt>
                <c:pt idx="16768">
                  <c:v>271956447.15532959</c:v>
                </c:pt>
                <c:pt idx="16769">
                  <c:v>271966696.6885305</c:v>
                </c:pt>
                <c:pt idx="16770">
                  <c:v>271974749.53891045</c:v>
                </c:pt>
                <c:pt idx="16771">
                  <c:v>271982070.04147041</c:v>
                </c:pt>
                <c:pt idx="16772">
                  <c:v>271990488.30094635</c:v>
                </c:pt>
                <c:pt idx="16773">
                  <c:v>272000370.17087775</c:v>
                </c:pt>
                <c:pt idx="16774">
                  <c:v>272010983.50833941</c:v>
                </c:pt>
                <c:pt idx="16775">
                  <c:v>272020498.45401448</c:v>
                </c:pt>
                <c:pt idx="16776">
                  <c:v>272028549.22199708</c:v>
                </c:pt>
                <c:pt idx="16777">
                  <c:v>272038063.36432451</c:v>
                </c:pt>
                <c:pt idx="16778">
                  <c:v>272050138.37996155</c:v>
                </c:pt>
                <c:pt idx="16779">
                  <c:v>272063676.20050502</c:v>
                </c:pt>
                <c:pt idx="16780">
                  <c:v>272076847.28855282</c:v>
                </c:pt>
                <c:pt idx="16781">
                  <c:v>272090383.37135255</c:v>
                </c:pt>
                <c:pt idx="16782">
                  <c:v>272102455.35092431</c:v>
                </c:pt>
                <c:pt idx="16783">
                  <c:v>272111966.1142689</c:v>
                </c:pt>
                <c:pt idx="16784">
                  <c:v>272119647.5673092</c:v>
                </c:pt>
                <c:pt idx="16785">
                  <c:v>272126962.97323841</c:v>
                </c:pt>
                <c:pt idx="16786">
                  <c:v>272134643.87267393</c:v>
                </c:pt>
                <c:pt idx="16787">
                  <c:v>272143787.430911</c:v>
                </c:pt>
                <c:pt idx="16788">
                  <c:v>272154393.45513523</c:v>
                </c:pt>
                <c:pt idx="16789">
                  <c:v>272164998.93880695</c:v>
                </c:pt>
                <c:pt idx="16790">
                  <c:v>272175238.20329314</c:v>
                </c:pt>
                <c:pt idx="16791">
                  <c:v>272186573.94418055</c:v>
                </c:pt>
                <c:pt idx="16792">
                  <c:v>272197909.06761408</c:v>
                </c:pt>
                <c:pt idx="16793">
                  <c:v>272208512.33384746</c:v>
                </c:pt>
                <c:pt idx="16794">
                  <c:v>272220211.86276066</c:v>
                </c:pt>
                <c:pt idx="16795">
                  <c:v>272232641.89161289</c:v>
                </c:pt>
                <c:pt idx="16796">
                  <c:v>272245436.73412746</c:v>
                </c:pt>
                <c:pt idx="16797">
                  <c:v>272257865.25655508</c:v>
                </c:pt>
                <c:pt idx="16798">
                  <c:v>272270658.54856312</c:v>
                </c:pt>
                <c:pt idx="16799">
                  <c:v>272284547.51815683</c:v>
                </c:pt>
                <c:pt idx="16800">
                  <c:v>272297704.63448477</c:v>
                </c:pt>
                <c:pt idx="16801">
                  <c:v>272310130.0362891</c:v>
                </c:pt>
                <c:pt idx="16802">
                  <c:v>272322189.27580929</c:v>
                </c:pt>
                <c:pt idx="16803">
                  <c:v>272333517.01594573</c:v>
                </c:pt>
                <c:pt idx="16804">
                  <c:v>272344478.7582019</c:v>
                </c:pt>
                <c:pt idx="16805">
                  <c:v>272355805.28547275</c:v>
                </c:pt>
                <c:pt idx="16806">
                  <c:v>272367861.87926471</c:v>
                </c:pt>
                <c:pt idx="16807">
                  <c:v>272379552.45490569</c:v>
                </c:pt>
                <c:pt idx="16808">
                  <c:v>272391607.67346722</c:v>
                </c:pt>
                <c:pt idx="16809">
                  <c:v>272404392.74854624</c:v>
                </c:pt>
                <c:pt idx="16810">
                  <c:v>272416811.78397971</c:v>
                </c:pt>
                <c:pt idx="16811">
                  <c:v>272428499.61121416</c:v>
                </c:pt>
                <c:pt idx="16812">
                  <c:v>272440917.20875347</c:v>
                </c:pt>
                <c:pt idx="16813">
                  <c:v>272453699.25617933</c:v>
                </c:pt>
                <c:pt idx="16814">
                  <c:v>272464289.50104445</c:v>
                </c:pt>
                <c:pt idx="16815">
                  <c:v>272473418.59016222</c:v>
                </c:pt>
                <c:pt idx="16816">
                  <c:v>272482547.27902997</c:v>
                </c:pt>
                <c:pt idx="16817">
                  <c:v>272492040.69091225</c:v>
                </c:pt>
                <c:pt idx="16818">
                  <c:v>272502628.98586541</c:v>
                </c:pt>
                <c:pt idx="16819">
                  <c:v>272515042.16328025</c:v>
                </c:pt>
                <c:pt idx="16820">
                  <c:v>272529279.89679354</c:v>
                </c:pt>
                <c:pt idx="16821">
                  <c:v>272543516.65688312</c:v>
                </c:pt>
                <c:pt idx="16822">
                  <c:v>272557022.42703015</c:v>
                </c:pt>
                <c:pt idx="16823">
                  <c:v>272570162.33568215</c:v>
                </c:pt>
                <c:pt idx="16824">
                  <c:v>272581111.6262607</c:v>
                </c:pt>
                <c:pt idx="16825">
                  <c:v>272591330.44476968</c:v>
                </c:pt>
                <c:pt idx="16826">
                  <c:v>272603373.408611</c:v>
                </c:pt>
                <c:pt idx="16827">
                  <c:v>272616510.3931582</c:v>
                </c:pt>
                <c:pt idx="16828">
                  <c:v>272629281.66707486</c:v>
                </c:pt>
                <c:pt idx="16829">
                  <c:v>272641687.29760218</c:v>
                </c:pt>
                <c:pt idx="16830">
                  <c:v>272654092.1892544</c:v>
                </c:pt>
                <c:pt idx="16831">
                  <c:v>272666496.3421368</c:v>
                </c:pt>
                <c:pt idx="16832">
                  <c:v>272679264.55147314</c:v>
                </c:pt>
                <c:pt idx="16833">
                  <c:v>272689843.33202869</c:v>
                </c:pt>
                <c:pt idx="16834">
                  <c:v>272698962.53923726</c:v>
                </c:pt>
                <c:pt idx="16835">
                  <c:v>272707716.60257536</c:v>
                </c:pt>
                <c:pt idx="16836">
                  <c:v>272718293.9382844</c:v>
                </c:pt>
                <c:pt idx="16837">
                  <c:v>272730694.2686246</c:v>
                </c:pt>
                <c:pt idx="16838">
                  <c:v>272745646.62644714</c:v>
                </c:pt>
                <c:pt idx="16839">
                  <c:v>272759139.29643053</c:v>
                </c:pt>
                <c:pt idx="16840">
                  <c:v>272770443.29309714</c:v>
                </c:pt>
                <c:pt idx="16841">
                  <c:v>272781382.06073517</c:v>
                </c:pt>
                <c:pt idx="16842">
                  <c:v>272791955.65685356</c:v>
                </c:pt>
                <c:pt idx="16843">
                  <c:v>272802893.29504728</c:v>
                </c:pt>
                <c:pt idx="16844">
                  <c:v>272815288.59087694</c:v>
                </c:pt>
                <c:pt idx="16845">
                  <c:v>272830599.40883267</c:v>
                </c:pt>
                <c:pt idx="16846">
                  <c:v>272846638.10667616</c:v>
                </c:pt>
                <c:pt idx="16847">
                  <c:v>272863040.04345667</c:v>
                </c:pt>
                <c:pt idx="16848">
                  <c:v>272878347.35298318</c:v>
                </c:pt>
                <c:pt idx="16849">
                  <c:v>272893653.53807712</c:v>
                </c:pt>
                <c:pt idx="16850">
                  <c:v>272908958.59893465</c:v>
                </c:pt>
                <c:pt idx="16851">
                  <c:v>272924626.90150315</c:v>
                </c:pt>
                <c:pt idx="16852">
                  <c:v>272940658.36380082</c:v>
                </c:pt>
                <c:pt idx="16853">
                  <c:v>272957052.90196544</c:v>
                </c:pt>
                <c:pt idx="16854">
                  <c:v>272971989.02505946</c:v>
                </c:pt>
                <c:pt idx="16855">
                  <c:v>272987288.33398443</c:v>
                </c:pt>
                <c:pt idx="16856">
                  <c:v>273002222.2904067</c:v>
                </c:pt>
                <c:pt idx="16857">
                  <c:v>273016426.76816022</c:v>
                </c:pt>
                <c:pt idx="16858">
                  <c:v>273029901.91633844</c:v>
                </c:pt>
                <c:pt idx="16859">
                  <c:v>273043376.19338465</c:v>
                </c:pt>
                <c:pt idx="16860">
                  <c:v>273057213.73345345</c:v>
                </c:pt>
                <c:pt idx="16861">
                  <c:v>273072142.68068939</c:v>
                </c:pt>
                <c:pt idx="16862">
                  <c:v>273088526.87988955</c:v>
                </c:pt>
                <c:pt idx="16863">
                  <c:v>273105273.84146643</c:v>
                </c:pt>
                <c:pt idx="16864">
                  <c:v>273121291.41543174</c:v>
                </c:pt>
                <c:pt idx="16865">
                  <c:v>273135487.78171045</c:v>
                </c:pt>
                <c:pt idx="16866">
                  <c:v>273148227.28736877</c:v>
                </c:pt>
                <c:pt idx="16867">
                  <c:v>273160966.01458007</c:v>
                </c:pt>
                <c:pt idx="16868">
                  <c:v>273175159.67949021</c:v>
                </c:pt>
                <c:pt idx="16869">
                  <c:v>273189716.28079993</c:v>
                </c:pt>
                <c:pt idx="16870">
                  <c:v>273203907.98860371</c:v>
                </c:pt>
                <c:pt idx="16871">
                  <c:v>273218462.58295518</c:v>
                </c:pt>
                <c:pt idx="16872">
                  <c:v>273233379.98782307</c:v>
                </c:pt>
                <c:pt idx="16873">
                  <c:v>273248296.32551223</c:v>
                </c:pt>
                <c:pt idx="16874">
                  <c:v>273262847.82180744</c:v>
                </c:pt>
                <c:pt idx="16875">
                  <c:v>273276670.80275893</c:v>
                </c:pt>
                <c:pt idx="16876">
                  <c:v>273291220.3191548</c:v>
                </c:pt>
                <c:pt idx="16877">
                  <c:v>273305041.41950667</c:v>
                </c:pt>
                <c:pt idx="16878">
                  <c:v>273317043.21090311</c:v>
                </c:pt>
                <c:pt idx="16879">
                  <c:v>273330135.28652281</c:v>
                </c:pt>
                <c:pt idx="16880">
                  <c:v>273345044.70498693</c:v>
                </c:pt>
                <c:pt idx="16881">
                  <c:v>273361407.47400779</c:v>
                </c:pt>
                <c:pt idx="16882">
                  <c:v>273376314.65706795</c:v>
                </c:pt>
                <c:pt idx="16883">
                  <c:v>273390493.67171955</c:v>
                </c:pt>
                <c:pt idx="16884">
                  <c:v>273404308.19477814</c:v>
                </c:pt>
                <c:pt idx="16885">
                  <c:v>273416667.78197533</c:v>
                </c:pt>
                <c:pt idx="16886">
                  <c:v>273427572.69191074</c:v>
                </c:pt>
                <c:pt idx="16887">
                  <c:v>273440294.36630374</c:v>
                </c:pt>
                <c:pt idx="16888">
                  <c:v>273454105.59148294</c:v>
                </c:pt>
                <c:pt idx="16889">
                  <c:v>273467552.48473716</c:v>
                </c:pt>
                <c:pt idx="16890">
                  <c:v>273480635.11648595</c:v>
                </c:pt>
                <c:pt idx="16891">
                  <c:v>273494807.04170883</c:v>
                </c:pt>
                <c:pt idx="16892">
                  <c:v>273509341.34956789</c:v>
                </c:pt>
                <c:pt idx="16893">
                  <c:v>273522784.68284369</c:v>
                </c:pt>
                <c:pt idx="16894">
                  <c:v>273534773.95196319</c:v>
                </c:pt>
                <c:pt idx="16895">
                  <c:v>273548215.64653182</c:v>
                </c:pt>
                <c:pt idx="16896">
                  <c:v>273562382.98172599</c:v>
                </c:pt>
                <c:pt idx="16897">
                  <c:v>273577275.80969453</c:v>
                </c:pt>
                <c:pt idx="16898">
                  <c:v>273592167.57467419</c:v>
                </c:pt>
                <c:pt idx="16899">
                  <c:v>273605968.7493071</c:v>
                </c:pt>
                <c:pt idx="16900">
                  <c:v>273619769.01111877</c:v>
                </c:pt>
                <c:pt idx="16901">
                  <c:v>273634657.74368697</c:v>
                </c:pt>
                <c:pt idx="16902">
                  <c:v>273648819.21078819</c:v>
                </c:pt>
                <c:pt idx="16903">
                  <c:v>273660801.2400133</c:v>
                </c:pt>
                <c:pt idx="16904">
                  <c:v>273672056.45894974</c:v>
                </c:pt>
                <c:pt idx="16905">
                  <c:v>273684400.19462997</c:v>
                </c:pt>
                <c:pt idx="16906">
                  <c:v>273698558.28650749</c:v>
                </c:pt>
                <c:pt idx="16907">
                  <c:v>273711263.44862825</c:v>
                </c:pt>
                <c:pt idx="16908">
                  <c:v>273722878.92000294</c:v>
                </c:pt>
                <c:pt idx="16909">
                  <c:v>273735219.65001851</c:v>
                </c:pt>
                <c:pt idx="16910">
                  <c:v>273747922.58049124</c:v>
                </c:pt>
                <c:pt idx="16911">
                  <c:v>273760624.73783863</c:v>
                </c:pt>
                <c:pt idx="16912">
                  <c:v>273772963.23620403</c:v>
                </c:pt>
                <c:pt idx="16913">
                  <c:v>273785301.00520104</c:v>
                </c:pt>
                <c:pt idx="16914">
                  <c:v>273795098.12577409</c:v>
                </c:pt>
                <c:pt idx="16915">
                  <c:v>273804894.78650665</c:v>
                </c:pt>
                <c:pt idx="16916">
                  <c:v>273817230.66820222</c:v>
                </c:pt>
                <c:pt idx="16917">
                  <c:v>273829203.03269279</c:v>
                </c:pt>
                <c:pt idx="16918">
                  <c:v>273838635.32108963</c:v>
                </c:pt>
                <c:pt idx="16919">
                  <c:v>273845527.87769789</c:v>
                </c:pt>
                <c:pt idx="16920">
                  <c:v>273852782.95458007</c:v>
                </c:pt>
                <c:pt idx="16921">
                  <c:v>273861851.44610375</c:v>
                </c:pt>
                <c:pt idx="16922">
                  <c:v>273872733.11593699</c:v>
                </c:pt>
                <c:pt idx="16923">
                  <c:v>273883976.91222274</c:v>
                </c:pt>
                <c:pt idx="16924">
                  <c:v>273897033.46409237</c:v>
                </c:pt>
                <c:pt idx="16925">
                  <c:v>273910089.1994192</c:v>
                </c:pt>
                <c:pt idx="16926">
                  <c:v>273920968.3551982</c:v>
                </c:pt>
                <c:pt idx="16927">
                  <c:v>273931484.33359152</c:v>
                </c:pt>
                <c:pt idx="16928">
                  <c:v>273944900.50256354</c:v>
                </c:pt>
                <c:pt idx="16929">
                  <c:v>273958678.37337011</c:v>
                </c:pt>
                <c:pt idx="16930">
                  <c:v>273969192.45258015</c:v>
                </c:pt>
                <c:pt idx="16931">
                  <c:v>273977530.82859552</c:v>
                </c:pt>
                <c:pt idx="16932">
                  <c:v>273985506.35493517</c:v>
                </c:pt>
                <c:pt idx="16933">
                  <c:v>273994206.58168936</c:v>
                </c:pt>
                <c:pt idx="16934">
                  <c:v>274003993.90348309</c:v>
                </c:pt>
                <c:pt idx="16935">
                  <c:v>274015230.63315701</c:v>
                </c:pt>
                <c:pt idx="16936">
                  <c:v>274025379.41765809</c:v>
                </c:pt>
                <c:pt idx="16937">
                  <c:v>274033715.55022812</c:v>
                </c:pt>
                <c:pt idx="16938">
                  <c:v>274041688.93086344</c:v>
                </c:pt>
                <c:pt idx="16939">
                  <c:v>274049662.00705922</c:v>
                </c:pt>
                <c:pt idx="16940">
                  <c:v>274057634.77884251</c:v>
                </c:pt>
                <c:pt idx="16941">
                  <c:v>274069593.36580467</c:v>
                </c:pt>
                <c:pt idx="16942">
                  <c:v>274085174.73953974</c:v>
                </c:pt>
                <c:pt idx="16943">
                  <c:v>274100030.31559992</c:v>
                </c:pt>
                <c:pt idx="16944">
                  <c:v>274111624.17734748</c:v>
                </c:pt>
                <c:pt idx="16945">
                  <c:v>274119594.58396101</c:v>
                </c:pt>
                <c:pt idx="16946">
                  <c:v>274124666.50252587</c:v>
                </c:pt>
                <c:pt idx="16947">
                  <c:v>274130462.83006716</c:v>
                </c:pt>
                <c:pt idx="16948">
                  <c:v>274138794.76908624</c:v>
                </c:pt>
                <c:pt idx="16949">
                  <c:v>274147488.61195594</c:v>
                </c:pt>
                <c:pt idx="16950">
                  <c:v>274157268.75263679</c:v>
                </c:pt>
                <c:pt idx="16951">
                  <c:v>274166324.03013515</c:v>
                </c:pt>
                <c:pt idx="16952">
                  <c:v>274173205.77847999</c:v>
                </c:pt>
                <c:pt idx="16953">
                  <c:v>274179000.75912243</c:v>
                </c:pt>
                <c:pt idx="16954">
                  <c:v>274183709.06251091</c:v>
                </c:pt>
                <c:pt idx="16955">
                  <c:v>274186244.25883746</c:v>
                </c:pt>
                <c:pt idx="16956">
                  <c:v>274189503.75175774</c:v>
                </c:pt>
                <c:pt idx="16957">
                  <c:v>274195660.43294311</c:v>
                </c:pt>
                <c:pt idx="16958">
                  <c:v>274204714.04621845</c:v>
                </c:pt>
                <c:pt idx="16959">
                  <c:v>274214129.38776755</c:v>
                </c:pt>
                <c:pt idx="16960">
                  <c:v>274222095.88376701</c:v>
                </c:pt>
                <c:pt idx="16961">
                  <c:v>274228975.7949068</c:v>
                </c:pt>
                <c:pt idx="16962">
                  <c:v>274235493.39644772</c:v>
                </c:pt>
                <c:pt idx="16963">
                  <c:v>274242372.86635607</c:v>
                </c:pt>
                <c:pt idx="16964">
                  <c:v>274249252.10971183</c:v>
                </c:pt>
                <c:pt idx="16965">
                  <c:v>274256493.17377436</c:v>
                </c:pt>
                <c:pt idx="16966">
                  <c:v>274264096.02091563</c:v>
                </c:pt>
                <c:pt idx="16967">
                  <c:v>274271698.59136736</c:v>
                </c:pt>
                <c:pt idx="16968">
                  <c:v>274278214.86012274</c:v>
                </c:pt>
                <c:pt idx="16969">
                  <c:v>274285816.91678619</c:v>
                </c:pt>
                <c:pt idx="16970">
                  <c:v>274293418.69682938</c:v>
                </c:pt>
                <c:pt idx="16971">
                  <c:v>274300296.25948268</c:v>
                </c:pt>
                <c:pt idx="16972">
                  <c:v>274307897.51269519</c:v>
                </c:pt>
                <c:pt idx="16973">
                  <c:v>274316222.37747347</c:v>
                </c:pt>
                <c:pt idx="16974">
                  <c:v>274324184.98122317</c:v>
                </c:pt>
                <c:pt idx="16975">
                  <c:v>274328890.01352662</c:v>
                </c:pt>
                <c:pt idx="16976">
                  <c:v>274331423.44857162</c:v>
                </c:pt>
                <c:pt idx="16977">
                  <c:v>274333233.02622449</c:v>
                </c:pt>
                <c:pt idx="16978">
                  <c:v>274335042.58820444</c:v>
                </c:pt>
                <c:pt idx="16979">
                  <c:v>274338299.76027334</c:v>
                </c:pt>
                <c:pt idx="16980">
                  <c:v>274343004.4747299</c:v>
                </c:pt>
                <c:pt idx="16981">
                  <c:v>274348794.7470938</c:v>
                </c:pt>
                <c:pt idx="16982">
                  <c:v>274353137.3460626</c:v>
                </c:pt>
                <c:pt idx="16983">
                  <c:v>274357841.72642714</c:v>
                </c:pt>
                <c:pt idx="16984">
                  <c:v>274363993.44862425</c:v>
                </c:pt>
                <c:pt idx="16985">
                  <c:v>274370868.68851441</c:v>
                </c:pt>
                <c:pt idx="16986">
                  <c:v>274378105.53874189</c:v>
                </c:pt>
                <c:pt idx="16987">
                  <c:v>274384618.48964953</c:v>
                </c:pt>
                <c:pt idx="16988">
                  <c:v>274390407.60892332</c:v>
                </c:pt>
                <c:pt idx="16989">
                  <c:v>274396558.3724153</c:v>
                </c:pt>
                <c:pt idx="16990">
                  <c:v>274402708.95485878</c:v>
                </c:pt>
                <c:pt idx="16991">
                  <c:v>274407412.21927971</c:v>
                </c:pt>
                <c:pt idx="16992">
                  <c:v>274411030.04295379</c:v>
                </c:pt>
                <c:pt idx="16993">
                  <c:v>274414286.03070617</c:v>
                </c:pt>
                <c:pt idx="16994">
                  <c:v>274418265.50239503</c:v>
                </c:pt>
                <c:pt idx="16995">
                  <c:v>274422606.65780711</c:v>
                </c:pt>
                <c:pt idx="16996">
                  <c:v>274426585.97104275</c:v>
                </c:pt>
                <c:pt idx="16997">
                  <c:v>274431288.69808155</c:v>
                </c:pt>
                <c:pt idx="16998">
                  <c:v>274437076.52453935</c:v>
                </c:pt>
                <c:pt idx="16999">
                  <c:v>274443225.91450834</c:v>
                </c:pt>
                <c:pt idx="17000">
                  <c:v>274448289.98214066</c:v>
                </c:pt>
                <c:pt idx="17001">
                  <c:v>274451545.38938874</c:v>
                </c:pt>
                <c:pt idx="17002">
                  <c:v>274454800.74592525</c:v>
                </c:pt>
                <c:pt idx="17003">
                  <c:v>274458417.74926841</c:v>
                </c:pt>
                <c:pt idx="17004">
                  <c:v>274462034.69000906</c:v>
                </c:pt>
                <c:pt idx="17005">
                  <c:v>274465289.88315302</c:v>
                </c:pt>
                <c:pt idx="17006">
                  <c:v>274468183.34560317</c:v>
                </c:pt>
                <c:pt idx="17007">
                  <c:v>274471076.76799238</c:v>
                </c:pt>
                <c:pt idx="17008">
                  <c:v>274474331.82029617</c:v>
                </c:pt>
                <c:pt idx="17009">
                  <c:v>274478310.14870685</c:v>
                </c:pt>
                <c:pt idx="17010">
                  <c:v>274483373.36624533</c:v>
                </c:pt>
                <c:pt idx="17011">
                  <c:v>274489521.39406121</c:v>
                </c:pt>
                <c:pt idx="17012">
                  <c:v>274494584.33999217</c:v>
                </c:pt>
                <c:pt idx="17013">
                  <c:v>274498200.65485084</c:v>
                </c:pt>
                <c:pt idx="17014">
                  <c:v>274503625.00981277</c:v>
                </c:pt>
                <c:pt idx="17015">
                  <c:v>274510134.04993415</c:v>
                </c:pt>
                <c:pt idx="17016">
                  <c:v>274516281.29058295</c:v>
                </c:pt>
                <c:pt idx="17017">
                  <c:v>274522428.35043031</c:v>
                </c:pt>
                <c:pt idx="17018">
                  <c:v>274527128.92126775</c:v>
                </c:pt>
                <c:pt idx="17019">
                  <c:v>274531467.81590343</c:v>
                </c:pt>
                <c:pt idx="17020">
                  <c:v>274535083.49262738</c:v>
                </c:pt>
                <c:pt idx="17021">
                  <c:v>274536891.30753422</c:v>
                </c:pt>
                <c:pt idx="17022">
                  <c:v>274536168.18344808</c:v>
                </c:pt>
                <c:pt idx="17023">
                  <c:v>274536168.18344808</c:v>
                </c:pt>
                <c:pt idx="17024">
                  <c:v>274540145.33496189</c:v>
                </c:pt>
                <c:pt idx="17025">
                  <c:v>274546653.23783666</c:v>
                </c:pt>
                <c:pt idx="17026">
                  <c:v>274552076.33544648</c:v>
                </c:pt>
                <c:pt idx="17027">
                  <c:v>274554968.59663785</c:v>
                </c:pt>
                <c:pt idx="17028">
                  <c:v>274556776.23955983</c:v>
                </c:pt>
                <c:pt idx="17029">
                  <c:v>274557860.81780887</c:v>
                </c:pt>
                <c:pt idx="17030">
                  <c:v>274558945.39043009</c:v>
                </c:pt>
                <c:pt idx="17031">
                  <c:v>274561837.55657315</c:v>
                </c:pt>
                <c:pt idx="17032">
                  <c:v>274564368.16912115</c:v>
                </c:pt>
                <c:pt idx="17033">
                  <c:v>274566898.75103009</c:v>
                </c:pt>
                <c:pt idx="17034">
                  <c:v>274570152.3113243</c:v>
                </c:pt>
                <c:pt idx="17035">
                  <c:v>274573405.82097483</c:v>
                </c:pt>
                <c:pt idx="17036">
                  <c:v>274577020.77230346</c:v>
                </c:pt>
                <c:pt idx="17037">
                  <c:v>274581720.11556756</c:v>
                </c:pt>
                <c:pt idx="17038">
                  <c:v>274585696.40042502</c:v>
                </c:pt>
                <c:pt idx="17039">
                  <c:v>274588226.72413349</c:v>
                </c:pt>
                <c:pt idx="17040">
                  <c:v>274591118.48515189</c:v>
                </c:pt>
                <c:pt idx="17041">
                  <c:v>274595456.05167019</c:v>
                </c:pt>
                <c:pt idx="17042">
                  <c:v>274602323.68124974</c:v>
                </c:pt>
                <c:pt idx="17043">
                  <c:v>274609552.52126873</c:v>
                </c:pt>
                <c:pt idx="17044">
                  <c:v>274613889.70528919</c:v>
                </c:pt>
                <c:pt idx="17045">
                  <c:v>274617142.53424954</c:v>
                </c:pt>
                <c:pt idx="17046">
                  <c:v>274620033.89527696</c:v>
                </c:pt>
                <c:pt idx="17047">
                  <c:v>274622202.38980353</c:v>
                </c:pt>
                <c:pt idx="17048">
                  <c:v>274623286.62863094</c:v>
                </c:pt>
                <c:pt idx="17049">
                  <c:v>274622925.21631312</c:v>
                </c:pt>
                <c:pt idx="17050">
                  <c:v>274625455.08941501</c:v>
                </c:pt>
                <c:pt idx="17051">
                  <c:v>274630876.14296502</c:v>
                </c:pt>
                <c:pt idx="17052">
                  <c:v>274637019.8337115</c:v>
                </c:pt>
                <c:pt idx="17053">
                  <c:v>274640633.68510228</c:v>
                </c:pt>
                <c:pt idx="17054">
                  <c:v>274645692.97209615</c:v>
                </c:pt>
                <c:pt idx="17055">
                  <c:v>274652558.95146376</c:v>
                </c:pt>
                <c:pt idx="17056">
                  <c:v>274658702.00502032</c:v>
                </c:pt>
                <c:pt idx="17057">
                  <c:v>274663760.85476452</c:v>
                </c:pt>
                <c:pt idx="17058">
                  <c:v>274668458.24848735</c:v>
                </c:pt>
                <c:pt idx="17059">
                  <c:v>274673155.53666544</c:v>
                </c:pt>
                <c:pt idx="17060">
                  <c:v>274678575.35342014</c:v>
                </c:pt>
                <c:pt idx="17061">
                  <c:v>274685078.94806302</c:v>
                </c:pt>
                <c:pt idx="17062">
                  <c:v>274691582.34039706</c:v>
                </c:pt>
                <c:pt idx="17063">
                  <c:v>274697001.67947859</c:v>
                </c:pt>
                <c:pt idx="17064">
                  <c:v>274702420.87808734</c:v>
                </c:pt>
                <c:pt idx="17065">
                  <c:v>274708201.20178044</c:v>
                </c:pt>
                <c:pt idx="17066">
                  <c:v>274715065.12860596</c:v>
                </c:pt>
                <c:pt idx="17067">
                  <c:v>274720122.61470807</c:v>
                </c:pt>
                <c:pt idx="17068">
                  <c:v>274722290.071302</c:v>
                </c:pt>
                <c:pt idx="17069">
                  <c:v>274724457.50542682</c:v>
                </c:pt>
                <c:pt idx="17070">
                  <c:v>274728069.84570426</c:v>
                </c:pt>
                <c:pt idx="17071">
                  <c:v>274733849.46033615</c:v>
                </c:pt>
                <c:pt idx="17072">
                  <c:v>274739628.91520756</c:v>
                </c:pt>
                <c:pt idx="17073">
                  <c:v>274744685.80717671</c:v>
                </c:pt>
                <c:pt idx="17074">
                  <c:v>274748297.79798919</c:v>
                </c:pt>
                <c:pt idx="17075">
                  <c:v>274751548.53637224</c:v>
                </c:pt>
                <c:pt idx="17076">
                  <c:v>274755521.59242994</c:v>
                </c:pt>
                <c:pt idx="17077">
                  <c:v>274762022.79404974</c:v>
                </c:pt>
                <c:pt idx="17078">
                  <c:v>274769968.4326424</c:v>
                </c:pt>
                <c:pt idx="17079">
                  <c:v>274775024.59091014</c:v>
                </c:pt>
                <c:pt idx="17080">
                  <c:v>274777552.62419701</c:v>
                </c:pt>
                <c:pt idx="17081">
                  <c:v>274778997.20092344</c:v>
                </c:pt>
                <c:pt idx="17082">
                  <c:v>274779358.34354627</c:v>
                </c:pt>
                <c:pt idx="17083">
                  <c:v>274780802.90779775</c:v>
                </c:pt>
                <c:pt idx="17084">
                  <c:v>274784775.40803349</c:v>
                </c:pt>
                <c:pt idx="17085">
                  <c:v>274788025.57936597</c:v>
                </c:pt>
                <c:pt idx="17086">
                  <c:v>274791636.8215974</c:v>
                </c:pt>
                <c:pt idx="17087">
                  <c:v>274796331.34326291</c:v>
                </c:pt>
                <c:pt idx="17088">
                  <c:v>274802109.07140255</c:v>
                </c:pt>
                <c:pt idx="17089">
                  <c:v>274808608.82474607</c:v>
                </c:pt>
                <c:pt idx="17090">
                  <c:v>274817635.92480069</c:v>
                </c:pt>
                <c:pt idx="17091">
                  <c:v>274827384.75518739</c:v>
                </c:pt>
                <c:pt idx="17092">
                  <c:v>274835688.95595044</c:v>
                </c:pt>
                <c:pt idx="17093">
                  <c:v>274841826.63153374</c:v>
                </c:pt>
                <c:pt idx="17094">
                  <c:v>274845436.94479048</c:v>
                </c:pt>
                <c:pt idx="17095">
                  <c:v>274847603.10282725</c:v>
                </c:pt>
                <c:pt idx="17096">
                  <c:v>274850130.25884551</c:v>
                </c:pt>
                <c:pt idx="17097">
                  <c:v>274852657.38432527</c:v>
                </c:pt>
                <c:pt idx="17098">
                  <c:v>274854101.44231719</c:v>
                </c:pt>
                <c:pt idx="17099">
                  <c:v>274855906.50078475</c:v>
                </c:pt>
                <c:pt idx="17100">
                  <c:v>274858072.55038059</c:v>
                </c:pt>
                <c:pt idx="17101">
                  <c:v>274861682.58318621</c:v>
                </c:pt>
                <c:pt idx="17102">
                  <c:v>274866736.52442485</c:v>
                </c:pt>
                <c:pt idx="17103">
                  <c:v>274873595.24933076</c:v>
                </c:pt>
                <c:pt idx="17104">
                  <c:v>274880814.71676165</c:v>
                </c:pt>
                <c:pt idx="17105">
                  <c:v>274886229.15379173</c:v>
                </c:pt>
                <c:pt idx="17106">
                  <c:v>274889838.70060474</c:v>
                </c:pt>
                <c:pt idx="17107">
                  <c:v>274893448.18512321</c:v>
                </c:pt>
                <c:pt idx="17108">
                  <c:v>274899584.16584325</c:v>
                </c:pt>
                <c:pt idx="17109">
                  <c:v>274906441.81362182</c:v>
                </c:pt>
                <c:pt idx="17110">
                  <c:v>274912938.32516521</c:v>
                </c:pt>
                <c:pt idx="17111">
                  <c:v>274919434.63492453</c:v>
                </c:pt>
                <c:pt idx="17112">
                  <c:v>274926291.63188744</c:v>
                </c:pt>
                <c:pt idx="17113">
                  <c:v>274933148.40405744</c:v>
                </c:pt>
                <c:pt idx="17114">
                  <c:v>274939644.08613974</c:v>
                </c:pt>
                <c:pt idx="17115">
                  <c:v>274945057.00044745</c:v>
                </c:pt>
                <c:pt idx="17116">
                  <c:v>274949387.23103756</c:v>
                </c:pt>
                <c:pt idx="17117">
                  <c:v>274954078.21301681</c:v>
                </c:pt>
                <c:pt idx="17118">
                  <c:v>274958408.25685281</c:v>
                </c:pt>
                <c:pt idx="17119">
                  <c:v>274960212.41532916</c:v>
                </c:pt>
                <c:pt idx="17120">
                  <c:v>274960934.07436281</c:v>
                </c:pt>
                <c:pt idx="17121">
                  <c:v>274963459.86137259</c:v>
                </c:pt>
                <c:pt idx="17122">
                  <c:v>274967789.71100414</c:v>
                </c:pt>
                <c:pt idx="17123">
                  <c:v>274971758.66109937</c:v>
                </c:pt>
                <c:pt idx="17124">
                  <c:v>274976809.94321483</c:v>
                </c:pt>
                <c:pt idx="17125">
                  <c:v>274982943.47894114</c:v>
                </c:pt>
                <c:pt idx="17126">
                  <c:v>274989798.39428174</c:v>
                </c:pt>
                <c:pt idx="17127">
                  <c:v>274995931.54917902</c:v>
                </c:pt>
                <c:pt idx="17128">
                  <c:v>275001703.76599699</c:v>
                </c:pt>
                <c:pt idx="17129">
                  <c:v>275007115.07461184</c:v>
                </c:pt>
                <c:pt idx="17130">
                  <c:v>275010361.79259044</c:v>
                </c:pt>
                <c:pt idx="17131">
                  <c:v>275013608.46017939</c:v>
                </c:pt>
                <c:pt idx="17132">
                  <c:v>275015412.14262295</c:v>
                </c:pt>
                <c:pt idx="17133">
                  <c:v>275017576.54102659</c:v>
                </c:pt>
                <c:pt idx="17134">
                  <c:v>275021544.54660535</c:v>
                </c:pt>
                <c:pt idx="17135">
                  <c:v>275026233.91070914</c:v>
                </c:pt>
                <c:pt idx="17136">
                  <c:v>275031283.87757367</c:v>
                </c:pt>
                <c:pt idx="17137">
                  <c:v>275037055.11900747</c:v>
                </c:pt>
                <c:pt idx="17138">
                  <c:v>275042465.51325744</c:v>
                </c:pt>
                <c:pt idx="17139">
                  <c:v>275044268.94691306</c:v>
                </c:pt>
                <c:pt idx="17140">
                  <c:v>275044990.31602281</c:v>
                </c:pt>
                <c:pt idx="17141">
                  <c:v>275048236.4462328</c:v>
                </c:pt>
                <c:pt idx="17142">
                  <c:v>275054007.22002006</c:v>
                </c:pt>
                <c:pt idx="17143">
                  <c:v>275061941.77407074</c:v>
                </c:pt>
                <c:pt idx="17144">
                  <c:v>275072039.86219734</c:v>
                </c:pt>
                <c:pt idx="17145">
                  <c:v>275081416.22190619</c:v>
                </c:pt>
                <c:pt idx="17146">
                  <c:v>275088267.91134274</c:v>
                </c:pt>
                <c:pt idx="17147">
                  <c:v>275092595.17853624</c:v>
                </c:pt>
                <c:pt idx="17148">
                  <c:v>275095840.57019711</c:v>
                </c:pt>
                <c:pt idx="17149">
                  <c:v>275099085.91151714</c:v>
                </c:pt>
                <c:pt idx="17150">
                  <c:v>275102691.7872771</c:v>
                </c:pt>
                <c:pt idx="17151">
                  <c:v>275106297.6008932</c:v>
                </c:pt>
                <c:pt idx="17152">
                  <c:v>275110985.06569159</c:v>
                </c:pt>
                <c:pt idx="17153">
                  <c:v>275117835.78688133</c:v>
                </c:pt>
                <c:pt idx="17154">
                  <c:v>275125407.37565559</c:v>
                </c:pt>
                <c:pt idx="17155">
                  <c:v>275132978.6904431</c:v>
                </c:pt>
                <c:pt idx="17156">
                  <c:v>275140549.73126674</c:v>
                </c:pt>
                <c:pt idx="17157">
                  <c:v>275147038.97679603</c:v>
                </c:pt>
                <c:pt idx="17158">
                  <c:v>275152086.02862841</c:v>
                </c:pt>
                <c:pt idx="17159">
                  <c:v>275155690.99111944</c:v>
                </c:pt>
                <c:pt idx="17160">
                  <c:v>275158574.91639519</c:v>
                </c:pt>
                <c:pt idx="17161">
                  <c:v>275163261.21019524</c:v>
                </c:pt>
                <c:pt idx="17162">
                  <c:v>275169028.81233478</c:v>
                </c:pt>
                <c:pt idx="17163">
                  <c:v>275174796.25550485</c:v>
                </c:pt>
                <c:pt idx="17164">
                  <c:v>275182726.23031336</c:v>
                </c:pt>
                <c:pt idx="17165">
                  <c:v>275192097.63129699</c:v>
                </c:pt>
                <c:pt idx="17166">
                  <c:v>275200387.36695212</c:v>
                </c:pt>
                <c:pt idx="17167">
                  <c:v>275206514.35181272</c:v>
                </c:pt>
                <c:pt idx="17168">
                  <c:v>275212280.76192999</c:v>
                </c:pt>
                <c:pt idx="17169">
                  <c:v>275218047.01315629</c:v>
                </c:pt>
                <c:pt idx="17170">
                  <c:v>275223452.72938317</c:v>
                </c:pt>
                <c:pt idx="17171">
                  <c:v>275227777.2018289</c:v>
                </c:pt>
                <c:pt idx="17172">
                  <c:v>275233182.66672266</c:v>
                </c:pt>
                <c:pt idx="17173">
                  <c:v>275240029.38849258</c:v>
                </c:pt>
                <c:pt idx="17174">
                  <c:v>275246515.54986691</c:v>
                </c:pt>
                <c:pt idx="17175">
                  <c:v>275253001.51022148</c:v>
                </c:pt>
                <c:pt idx="17176">
                  <c:v>275258766.63956982</c:v>
                </c:pt>
                <c:pt idx="17177">
                  <c:v>275264531.61010998</c:v>
                </c:pt>
                <c:pt idx="17178">
                  <c:v>275271017.01215547</c:v>
                </c:pt>
                <c:pt idx="17179">
                  <c:v>275279303.62232012</c:v>
                </c:pt>
                <c:pt idx="17180">
                  <c:v>275287950.17009181</c:v>
                </c:pt>
                <c:pt idx="17181">
                  <c:v>275295875.85842562</c:v>
                </c:pt>
                <c:pt idx="17182">
                  <c:v>275302720.52955425</c:v>
                </c:pt>
                <c:pt idx="17183">
                  <c:v>275309564.97685093</c:v>
                </c:pt>
                <c:pt idx="17184">
                  <c:v>275316769.41642225</c:v>
                </c:pt>
                <c:pt idx="17185">
                  <c:v>275323253.20001799</c:v>
                </c:pt>
                <c:pt idx="17186">
                  <c:v>275328296.00395906</c:v>
                </c:pt>
                <c:pt idx="17187">
                  <c:v>275332258.12182552</c:v>
                </c:pt>
                <c:pt idx="17188">
                  <c:v>275337300.70882308</c:v>
                </c:pt>
                <c:pt idx="17189">
                  <c:v>275342343.17434138</c:v>
                </c:pt>
                <c:pt idx="17190">
                  <c:v>275346665.190961</c:v>
                </c:pt>
                <c:pt idx="17191">
                  <c:v>275349906.64486217</c:v>
                </c:pt>
                <c:pt idx="17192">
                  <c:v>275354948.806714</c:v>
                </c:pt>
                <c:pt idx="17193">
                  <c:v>275362511.82176739</c:v>
                </c:pt>
                <c:pt idx="17194">
                  <c:v>275371154.93295312</c:v>
                </c:pt>
                <c:pt idx="17195">
                  <c:v>275378357.25300521</c:v>
                </c:pt>
                <c:pt idx="17196">
                  <c:v>275385199.22752881</c:v>
                </c:pt>
                <c:pt idx="17197">
                  <c:v>275392761.14972788</c:v>
                </c:pt>
                <c:pt idx="17198">
                  <c:v>275399962.7264396</c:v>
                </c:pt>
                <c:pt idx="17199">
                  <c:v>275405363.74639374</c:v>
                </c:pt>
                <c:pt idx="17200">
                  <c:v>275409684.46202844</c:v>
                </c:pt>
                <c:pt idx="17201">
                  <c:v>275414005.08848685</c:v>
                </c:pt>
                <c:pt idx="17202">
                  <c:v>275419405.74616247</c:v>
                </c:pt>
                <c:pt idx="17203">
                  <c:v>275423726.17198974</c:v>
                </c:pt>
                <c:pt idx="17204">
                  <c:v>275427686.48400545</c:v>
                </c:pt>
                <c:pt idx="17205">
                  <c:v>275433086.78874719</c:v>
                </c:pt>
                <c:pt idx="17206">
                  <c:v>275440646.98136216</c:v>
                </c:pt>
                <c:pt idx="17207">
                  <c:v>275448926.87907696</c:v>
                </c:pt>
                <c:pt idx="17208">
                  <c:v>275457566.42322743</c:v>
                </c:pt>
                <c:pt idx="17209">
                  <c:v>275464765.77101648</c:v>
                </c:pt>
                <c:pt idx="17210">
                  <c:v>275471604.92211634</c:v>
                </c:pt>
                <c:pt idx="17211">
                  <c:v>275479523.66008192</c:v>
                </c:pt>
                <c:pt idx="17212">
                  <c:v>275486362.32912451</c:v>
                </c:pt>
                <c:pt idx="17213">
                  <c:v>275490321.45647669</c:v>
                </c:pt>
                <c:pt idx="17214">
                  <c:v>275493200.77480155</c:v>
                </c:pt>
                <c:pt idx="17215">
                  <c:v>275498599.38993692</c:v>
                </c:pt>
                <c:pt idx="17216">
                  <c:v>275504357.75932288</c:v>
                </c:pt>
                <c:pt idx="17217">
                  <c:v>275508676.43243396</c:v>
                </c:pt>
                <c:pt idx="17218">
                  <c:v>275512275.25864971</c:v>
                </c:pt>
                <c:pt idx="17219">
                  <c:v>275516233.89604294</c:v>
                </c:pt>
                <c:pt idx="17220">
                  <c:v>275520552.32420647</c:v>
                </c:pt>
                <c:pt idx="17221">
                  <c:v>275524510.80511588</c:v>
                </c:pt>
                <c:pt idx="17222">
                  <c:v>275529188.91334546</c:v>
                </c:pt>
                <c:pt idx="17223">
                  <c:v>275533147.23098254</c:v>
                </c:pt>
                <c:pt idx="17224">
                  <c:v>275536385.7988469</c:v>
                </c:pt>
                <c:pt idx="17225">
                  <c:v>275541783.30064493</c:v>
                </c:pt>
                <c:pt idx="17226">
                  <c:v>275550059.19985271</c:v>
                </c:pt>
                <c:pt idx="17227">
                  <c:v>275558334.77198315</c:v>
                </c:pt>
                <c:pt idx="17228">
                  <c:v>275564451.28900945</c:v>
                </c:pt>
                <c:pt idx="17229">
                  <c:v>275570207.84771407</c:v>
                </c:pt>
                <c:pt idx="17230">
                  <c:v>275577403.32356155</c:v>
                </c:pt>
                <c:pt idx="17231">
                  <c:v>275584598.55216855</c:v>
                </c:pt>
                <c:pt idx="17232">
                  <c:v>275591793.53355622</c:v>
                </c:pt>
                <c:pt idx="17233">
                  <c:v>275600067.4565528</c:v>
                </c:pt>
                <c:pt idx="17234">
                  <c:v>275609779.90557146</c:v>
                </c:pt>
                <c:pt idx="17235">
                  <c:v>275618053.11797553</c:v>
                </c:pt>
                <c:pt idx="17236">
                  <c:v>275625246.95005685</c:v>
                </c:pt>
                <c:pt idx="17237">
                  <c:v>275631361.51303846</c:v>
                </c:pt>
                <c:pt idx="17238">
                  <c:v>275637835.56161344</c:v>
                </c:pt>
                <c:pt idx="17239">
                  <c:v>275644669.06244135</c:v>
                </c:pt>
                <c:pt idx="17240">
                  <c:v>275651142.69966048</c:v>
                </c:pt>
                <c:pt idx="17241">
                  <c:v>275657256.50663644</c:v>
                </c:pt>
                <c:pt idx="17242">
                  <c:v>275664089.37382382</c:v>
                </c:pt>
                <c:pt idx="17243">
                  <c:v>275671641.23084271</c:v>
                </c:pt>
                <c:pt idx="17244">
                  <c:v>275680271.59116346</c:v>
                </c:pt>
                <c:pt idx="17245">
                  <c:v>275688901.59587449</c:v>
                </c:pt>
                <c:pt idx="17246">
                  <c:v>275697171.6833958</c:v>
                </c:pt>
                <c:pt idx="17247">
                  <c:v>275705441.44438678</c:v>
                </c:pt>
                <c:pt idx="17248">
                  <c:v>275712272.73981041</c:v>
                </c:pt>
                <c:pt idx="17249">
                  <c:v>275717665.71040136</c:v>
                </c:pt>
                <c:pt idx="17250">
                  <c:v>275724137.09182799</c:v>
                </c:pt>
                <c:pt idx="17251">
                  <c:v>275732046.28650683</c:v>
                </c:pt>
                <c:pt idx="17252">
                  <c:v>275741033.64523774</c:v>
                </c:pt>
                <c:pt idx="17253">
                  <c:v>275749301.67471248</c:v>
                </c:pt>
                <c:pt idx="17254">
                  <c:v>275756850.46009618</c:v>
                </c:pt>
                <c:pt idx="17255">
                  <c:v>275763320.63105601</c:v>
                </c:pt>
                <c:pt idx="17256">
                  <c:v>275769790.60217416</c:v>
                </c:pt>
                <c:pt idx="17257">
                  <c:v>275775541.51985621</c:v>
                </c:pt>
                <c:pt idx="17258">
                  <c:v>275781292.27966017</c:v>
                </c:pt>
                <c:pt idx="17259">
                  <c:v>275787761.69573933</c:v>
                </c:pt>
                <c:pt idx="17260">
                  <c:v>275793152.72319025</c:v>
                </c:pt>
                <c:pt idx="17261">
                  <c:v>275796387.27306885</c:v>
                </c:pt>
                <c:pt idx="17262">
                  <c:v>275799981.15880513</c:v>
                </c:pt>
                <c:pt idx="17263">
                  <c:v>275806449.99776375</c:v>
                </c:pt>
                <c:pt idx="17264">
                  <c:v>275814356.08523536</c:v>
                </c:pt>
                <c:pt idx="17265">
                  <c:v>275821183.82976681</c:v>
                </c:pt>
                <c:pt idx="17266">
                  <c:v>275827652.01406437</c:v>
                </c:pt>
                <c:pt idx="17267">
                  <c:v>275835197.97668576</c:v>
                </c:pt>
                <c:pt idx="17268">
                  <c:v>275843462.29057145</c:v>
                </c:pt>
                <c:pt idx="17269">
                  <c:v>275849570.486965</c:v>
                </c:pt>
                <c:pt idx="17270">
                  <c:v>275853882.04779029</c:v>
                </c:pt>
                <c:pt idx="17271">
                  <c:v>275858912.08994418</c:v>
                </c:pt>
                <c:pt idx="17272">
                  <c:v>275865379.10955697</c:v>
                </c:pt>
                <c:pt idx="17273">
                  <c:v>275871845.92955869</c:v>
                </c:pt>
                <c:pt idx="17274">
                  <c:v>275879031.05102342</c:v>
                </c:pt>
                <c:pt idx="17275">
                  <c:v>275885497.44967419</c:v>
                </c:pt>
                <c:pt idx="17276">
                  <c:v>275890167.50236475</c:v>
                </c:pt>
                <c:pt idx="17277">
                  <c:v>275892682.10300726</c:v>
                </c:pt>
                <c:pt idx="17278">
                  <c:v>275895915.11663216</c:v>
                </c:pt>
                <c:pt idx="17279">
                  <c:v>275899866.50998414</c:v>
                </c:pt>
                <c:pt idx="17280">
                  <c:v>275904177.03592771</c:v>
                </c:pt>
                <c:pt idx="17281">
                  <c:v>275911361.0487771</c:v>
                </c:pt>
                <c:pt idx="17282">
                  <c:v>275920340.7184763</c:v>
                </c:pt>
                <c:pt idx="17283">
                  <c:v>275926446.67406601</c:v>
                </c:pt>
                <c:pt idx="17284">
                  <c:v>275932193.29326403</c:v>
                </c:pt>
                <c:pt idx="17285">
                  <c:v>275939376.34564221</c:v>
                </c:pt>
                <c:pt idx="17286">
                  <c:v>275946918.28563899</c:v>
                </c:pt>
                <c:pt idx="17287">
                  <c:v>275955896.43171901</c:v>
                </c:pt>
                <c:pt idx="17288">
                  <c:v>275965592.39744222</c:v>
                </c:pt>
                <c:pt idx="17289">
                  <c:v>275974210.65702653</c:v>
                </c:pt>
                <c:pt idx="17290">
                  <c:v>275982469.48987919</c:v>
                </c:pt>
                <c:pt idx="17291">
                  <c:v>275992523.28188479</c:v>
                </c:pt>
                <c:pt idx="17292">
                  <c:v>276002576.59157944</c:v>
                </c:pt>
                <c:pt idx="17293">
                  <c:v>276011552.35342991</c:v>
                </c:pt>
                <c:pt idx="17294">
                  <c:v>276018373.67533875</c:v>
                </c:pt>
                <c:pt idx="17295">
                  <c:v>276025553.77433616</c:v>
                </c:pt>
                <c:pt idx="17296">
                  <c:v>276034528.55216962</c:v>
                </c:pt>
                <c:pt idx="17297">
                  <c:v>276044220.88057166</c:v>
                </c:pt>
                <c:pt idx="17298">
                  <c:v>276053194.85908026</c:v>
                </c:pt>
                <c:pt idx="17299">
                  <c:v>276060373.765239</c:v>
                </c:pt>
                <c:pt idx="17300">
                  <c:v>276065039.92238367</c:v>
                </c:pt>
                <c:pt idx="17301">
                  <c:v>276068629.203345</c:v>
                </c:pt>
                <c:pt idx="17302">
                  <c:v>276072936.25936288</c:v>
                </c:pt>
                <c:pt idx="17303">
                  <c:v>276079037.77054924</c:v>
                </c:pt>
                <c:pt idx="17304">
                  <c:v>276087292.47356385</c:v>
                </c:pt>
                <c:pt idx="17305">
                  <c:v>276096264.60812324</c:v>
                </c:pt>
                <c:pt idx="17306">
                  <c:v>276104877.49599129</c:v>
                </c:pt>
                <c:pt idx="17307">
                  <c:v>276113490.02996135</c:v>
                </c:pt>
                <c:pt idx="17308">
                  <c:v>276122819.87576985</c:v>
                </c:pt>
                <c:pt idx="17309">
                  <c:v>276132149.30632305</c:v>
                </c:pt>
                <c:pt idx="17310">
                  <c:v>276141478.32166439</c:v>
                </c:pt>
                <c:pt idx="17311">
                  <c:v>276150806.92183805</c:v>
                </c:pt>
                <c:pt idx="17312">
                  <c:v>276159058.79902929</c:v>
                </c:pt>
                <c:pt idx="17313">
                  <c:v>276167310.35139775</c:v>
                </c:pt>
                <c:pt idx="17314">
                  <c:v>276176279.06167614</c:v>
                </c:pt>
                <c:pt idx="17315">
                  <c:v>276183812.48178959</c:v>
                </c:pt>
                <c:pt idx="17316">
                  <c:v>276189552.04874462</c:v>
                </c:pt>
                <c:pt idx="17317">
                  <c:v>276196726.28646445</c:v>
                </c:pt>
                <c:pt idx="17318">
                  <c:v>276204617.66439646</c:v>
                </c:pt>
                <c:pt idx="17319">
                  <c:v>276212508.74529076</c:v>
                </c:pt>
                <c:pt idx="17320">
                  <c:v>276218964.86328608</c:v>
                </c:pt>
                <c:pt idx="17321">
                  <c:v>276224703.46793419</c:v>
                </c:pt>
                <c:pt idx="17322">
                  <c:v>276230441.91550744</c:v>
                </c:pt>
                <c:pt idx="17323">
                  <c:v>276237973.38959152</c:v>
                </c:pt>
                <c:pt idx="17324">
                  <c:v>276245145.97052455</c:v>
                </c:pt>
                <c:pt idx="17325">
                  <c:v>276250883.85860223</c:v>
                </c:pt>
                <c:pt idx="17326">
                  <c:v>276256621.58965105</c:v>
                </c:pt>
                <c:pt idx="17327">
                  <c:v>276263793.53265691</c:v>
                </c:pt>
                <c:pt idx="17328">
                  <c:v>276272040.96383774</c:v>
                </c:pt>
                <c:pt idx="17329">
                  <c:v>276281005.19500196</c:v>
                </c:pt>
                <c:pt idx="17330">
                  <c:v>276289610.49636763</c:v>
                </c:pt>
                <c:pt idx="17331">
                  <c:v>276298215.44457585</c:v>
                </c:pt>
                <c:pt idx="17332">
                  <c:v>276306461.52191395</c:v>
                </c:pt>
                <c:pt idx="17333">
                  <c:v>276312914.74754435</c:v>
                </c:pt>
                <c:pt idx="17334">
                  <c:v>276319009.27828294</c:v>
                </c:pt>
                <c:pt idx="17335">
                  <c:v>276326537.57170218</c:v>
                </c:pt>
                <c:pt idx="17336">
                  <c:v>276335141.00466371</c:v>
                </c:pt>
                <c:pt idx="17337">
                  <c:v>276341234.88944656</c:v>
                </c:pt>
                <c:pt idx="17338">
                  <c:v>276345894.79949713</c:v>
                </c:pt>
                <c:pt idx="17339">
                  <c:v>276350913.04836088</c:v>
                </c:pt>
                <c:pt idx="17340">
                  <c:v>276356289.61031097</c:v>
                </c:pt>
                <c:pt idx="17341">
                  <c:v>276361307.61042786</c:v>
                </c:pt>
                <c:pt idx="17342">
                  <c:v>276365250.24056953</c:v>
                </c:pt>
                <c:pt idx="17343">
                  <c:v>276369909.61698979</c:v>
                </c:pt>
                <c:pt idx="17344">
                  <c:v>276376002.49149036</c:v>
                </c:pt>
                <c:pt idx="17345">
                  <c:v>276382811.96527433</c:v>
                </c:pt>
                <c:pt idx="17346">
                  <c:v>276389979.59355098</c:v>
                </c:pt>
                <c:pt idx="17347">
                  <c:v>276398580.42412412</c:v>
                </c:pt>
                <c:pt idx="17348">
                  <c:v>276406464.20895869</c:v>
                </c:pt>
                <c:pt idx="17349">
                  <c:v>276413631.02891016</c:v>
                </c:pt>
                <c:pt idx="17350">
                  <c:v>276419722.63331228</c:v>
                </c:pt>
                <c:pt idx="17351">
                  <c:v>276426172.37453681</c:v>
                </c:pt>
                <c:pt idx="17352">
                  <c:v>276434055.12223345</c:v>
                </c:pt>
                <c:pt idx="17353">
                  <c:v>276444087.28173274</c:v>
                </c:pt>
                <c:pt idx="17354">
                  <c:v>276454477.22678417</c:v>
                </c:pt>
                <c:pt idx="17355">
                  <c:v>276462717.16206723</c:v>
                </c:pt>
                <c:pt idx="17356">
                  <c:v>276469165.58127087</c:v>
                </c:pt>
                <c:pt idx="17357">
                  <c:v>276474539.11250168</c:v>
                </c:pt>
                <c:pt idx="17358">
                  <c:v>276480270.72741181</c:v>
                </c:pt>
                <c:pt idx="17359">
                  <c:v>276486718.60697609</c:v>
                </c:pt>
                <c:pt idx="17360">
                  <c:v>276493882.68513745</c:v>
                </c:pt>
                <c:pt idx="17361">
                  <c:v>276501762.88850862</c:v>
                </c:pt>
                <c:pt idx="17362">
                  <c:v>276509642.79584175</c:v>
                </c:pt>
                <c:pt idx="17363">
                  <c:v>276516447.93213958</c:v>
                </c:pt>
                <c:pt idx="17364">
                  <c:v>276521820.25221914</c:v>
                </c:pt>
                <c:pt idx="17365">
                  <c:v>276526834.29349005</c:v>
                </c:pt>
                <c:pt idx="17366">
                  <c:v>276531848.21491176</c:v>
                </c:pt>
                <c:pt idx="17367">
                  <c:v>276536145.7664597</c:v>
                </c:pt>
                <c:pt idx="17368">
                  <c:v>276540801.34794921</c:v>
                </c:pt>
                <c:pt idx="17369">
                  <c:v>276546531.15255851</c:v>
                </c:pt>
                <c:pt idx="17370">
                  <c:v>276551186.50356627</c:v>
                </c:pt>
                <c:pt idx="17371">
                  <c:v>276554409.37835896</c:v>
                </c:pt>
                <c:pt idx="17372">
                  <c:v>276556557.93404639</c:v>
                </c:pt>
                <c:pt idx="17373">
                  <c:v>276558348.3803094</c:v>
                </c:pt>
                <c:pt idx="17374">
                  <c:v>276562287.30829775</c:v>
                </c:pt>
                <c:pt idx="17375">
                  <c:v>276567658.45454746</c:v>
                </c:pt>
                <c:pt idx="17376">
                  <c:v>276573745.58738661</c:v>
                </c:pt>
                <c:pt idx="17377">
                  <c:v>276580548.64448822</c:v>
                </c:pt>
                <c:pt idx="17378">
                  <c:v>276588425.59289366</c:v>
                </c:pt>
                <c:pt idx="17379">
                  <c:v>276595586.19844025</c:v>
                </c:pt>
                <c:pt idx="17380">
                  <c:v>276599882.44445485</c:v>
                </c:pt>
                <c:pt idx="17381">
                  <c:v>276601314.50690806</c:v>
                </c:pt>
                <c:pt idx="17382">
                  <c:v>276601672.52099419</c:v>
                </c:pt>
                <c:pt idx="17383">
                  <c:v>276603462.58226019</c:v>
                </c:pt>
                <c:pt idx="17384">
                  <c:v>276605610.63561779</c:v>
                </c:pt>
                <c:pt idx="17385">
                  <c:v>276608116.67007136</c:v>
                </c:pt>
                <c:pt idx="17386">
                  <c:v>276610980.67279208</c:v>
                </c:pt>
                <c:pt idx="17387">
                  <c:v>276613486.64310133</c:v>
                </c:pt>
                <c:pt idx="17388">
                  <c:v>276614918.61269516</c:v>
                </c:pt>
                <c:pt idx="17389">
                  <c:v>276616350.57251555</c:v>
                </c:pt>
                <c:pt idx="17390">
                  <c:v>276617782.52256238</c:v>
                </c:pt>
                <c:pt idx="17391">
                  <c:v>276619214.46283519</c:v>
                </c:pt>
                <c:pt idx="17392">
                  <c:v>276619930.42930675</c:v>
                </c:pt>
                <c:pt idx="17393">
                  <c:v>276621004.37443316</c:v>
                </c:pt>
                <c:pt idx="17394">
                  <c:v>276624942.12619621</c:v>
                </c:pt>
                <c:pt idx="17395">
                  <c:v>276631027.59718907</c:v>
                </c:pt>
                <c:pt idx="17396">
                  <c:v>276636396.98383677</c:v>
                </c:pt>
                <c:pt idx="17397">
                  <c:v>276641050.34111422</c:v>
                </c:pt>
                <c:pt idx="17398">
                  <c:v>276646777.40839285</c:v>
                </c:pt>
                <c:pt idx="17399">
                  <c:v>276653220.17222434</c:v>
                </c:pt>
                <c:pt idx="17400">
                  <c:v>276658588.99095958</c:v>
                </c:pt>
                <c:pt idx="17401">
                  <c:v>276663599.76450247</c:v>
                </c:pt>
                <c:pt idx="17402">
                  <c:v>276667894.61800992</c:v>
                </c:pt>
                <c:pt idx="17403">
                  <c:v>276671473.59544444</c:v>
                </c:pt>
                <c:pt idx="17404">
                  <c:v>276674336.73343819</c:v>
                </c:pt>
                <c:pt idx="17405">
                  <c:v>276675410.40011317</c:v>
                </c:pt>
                <c:pt idx="17406">
                  <c:v>276675052.511832</c:v>
                </c:pt>
                <c:pt idx="17407">
                  <c:v>276675052.511832</c:v>
                </c:pt>
                <c:pt idx="17408">
                  <c:v>276675768.28778374</c:v>
                </c:pt>
                <c:pt idx="17409">
                  <c:v>276676841.9471336</c:v>
                </c:pt>
                <c:pt idx="17410">
                  <c:v>276679347.13091779</c:v>
                </c:pt>
                <c:pt idx="17411">
                  <c:v>276682210.16147459</c:v>
                </c:pt>
                <c:pt idx="17412">
                  <c:v>276684715.28116566</c:v>
                </c:pt>
                <c:pt idx="17413">
                  <c:v>276686504.63406229</c:v>
                </c:pt>
                <c:pt idx="17414">
                  <c:v>276687578.23847544</c:v>
                </c:pt>
                <c:pt idx="17415">
                  <c:v>276688293.97169894</c:v>
                </c:pt>
                <c:pt idx="17416">
                  <c:v>276690799.01875651</c:v>
                </c:pt>
                <c:pt idx="17417">
                  <c:v>276694377.6055308</c:v>
                </c:pt>
                <c:pt idx="17418">
                  <c:v>276697956.13127303</c:v>
                </c:pt>
                <c:pt idx="17419">
                  <c:v>276701176.75226206</c:v>
                </c:pt>
                <c:pt idx="17420">
                  <c:v>276706544.34406275</c:v>
                </c:pt>
                <c:pt idx="17421">
                  <c:v>276712985.27298415</c:v>
                </c:pt>
                <c:pt idx="17422">
                  <c:v>276716563.48140299</c:v>
                </c:pt>
                <c:pt idx="17423">
                  <c:v>276719068.19099146</c:v>
                </c:pt>
                <c:pt idx="17424">
                  <c:v>276721215.0611288</c:v>
                </c:pt>
                <c:pt idx="17425">
                  <c:v>276721930.67962658</c:v>
                </c:pt>
                <c:pt idx="17426">
                  <c:v>276722646.29568374</c:v>
                </c:pt>
                <c:pt idx="17427">
                  <c:v>276723004.10279763</c:v>
                </c:pt>
                <c:pt idx="17428">
                  <c:v>276724435.32515085</c:v>
                </c:pt>
                <c:pt idx="17429">
                  <c:v>276727297.74057221</c:v>
                </c:pt>
                <c:pt idx="17430">
                  <c:v>276729802.32203579</c:v>
                </c:pt>
                <c:pt idx="17431">
                  <c:v>276732306.8736062</c:v>
                </c:pt>
                <c:pt idx="17432">
                  <c:v>276735169.18165499</c:v>
                </c:pt>
                <c:pt idx="17433">
                  <c:v>276737673.6691708</c:v>
                </c:pt>
                <c:pt idx="17434">
                  <c:v>276740535.90401661</c:v>
                </c:pt>
                <c:pt idx="17435">
                  <c:v>276743040.32748181</c:v>
                </c:pt>
                <c:pt idx="17436">
                  <c:v>276744471.41318512</c:v>
                </c:pt>
                <c:pt idx="17437">
                  <c:v>276745186.95237672</c:v>
                </c:pt>
                <c:pt idx="17438">
                  <c:v>276746260.25659025</c:v>
                </c:pt>
                <c:pt idx="17439">
                  <c:v>276749122.37432051</c:v>
                </c:pt>
                <c:pt idx="17440">
                  <c:v>276753415.47772378</c:v>
                </c:pt>
                <c:pt idx="17441">
                  <c:v>276756635.24763983</c:v>
                </c:pt>
                <c:pt idx="17442">
                  <c:v>276758423.98735809</c:v>
                </c:pt>
                <c:pt idx="17443">
                  <c:v>276760570.45489442</c:v>
                </c:pt>
                <c:pt idx="17444">
                  <c:v>276763432.37745756</c:v>
                </c:pt>
                <c:pt idx="17445">
                  <c:v>276765221.05923945</c:v>
                </c:pt>
                <c:pt idx="17446">
                  <c:v>276766294.26099074</c:v>
                </c:pt>
                <c:pt idx="17447">
                  <c:v>276767009.72577572</c:v>
                </c:pt>
                <c:pt idx="17448">
                  <c:v>276769513.83331507</c:v>
                </c:pt>
                <c:pt idx="17449">
                  <c:v>276773448.79907787</c:v>
                </c:pt>
                <c:pt idx="17450">
                  <c:v>276777025.97665477</c:v>
                </c:pt>
                <c:pt idx="17451">
                  <c:v>276780960.80156451</c:v>
                </c:pt>
                <c:pt idx="17452">
                  <c:v>276783822.44606876</c:v>
                </c:pt>
                <c:pt idx="17453">
                  <c:v>276784895.55269778</c:v>
                </c:pt>
                <c:pt idx="17454">
                  <c:v>276785610.95406896</c:v>
                </c:pt>
                <c:pt idx="17455">
                  <c:v>276787041.74949467</c:v>
                </c:pt>
                <c:pt idx="17456">
                  <c:v>276788114.83966231</c:v>
                </c:pt>
                <c:pt idx="17457">
                  <c:v>276789187.92434293</c:v>
                </c:pt>
                <c:pt idx="17458">
                  <c:v>276790261.00353682</c:v>
                </c:pt>
                <c:pt idx="17459">
                  <c:v>276790976.38661724</c:v>
                </c:pt>
                <c:pt idx="17460">
                  <c:v>276791334.07724345</c:v>
                </c:pt>
                <c:pt idx="17461">
                  <c:v>276792049.45666647</c:v>
                </c:pt>
                <c:pt idx="17462">
                  <c:v>276793122.52122879</c:v>
                </c:pt>
                <c:pt idx="17463">
                  <c:v>276795268.63389307</c:v>
                </c:pt>
                <c:pt idx="17464">
                  <c:v>276799203.11677879</c:v>
                </c:pt>
                <c:pt idx="17465">
                  <c:v>276801706.84021068</c:v>
                </c:pt>
                <c:pt idx="17466">
                  <c:v>276803495.1958034</c:v>
                </c:pt>
                <c:pt idx="17467">
                  <c:v>276805641.20239919</c:v>
                </c:pt>
                <c:pt idx="17468">
                  <c:v>276805998.8680318</c:v>
                </c:pt>
                <c:pt idx="17469">
                  <c:v>276805283.53615695</c:v>
                </c:pt>
                <c:pt idx="17470">
                  <c:v>276804568.20184416</c:v>
                </c:pt>
                <c:pt idx="17471">
                  <c:v>276804210.5337733</c:v>
                </c:pt>
                <c:pt idx="17472">
                  <c:v>276804925.86930555</c:v>
                </c:pt>
                <c:pt idx="17473">
                  <c:v>276807787.18705148</c:v>
                </c:pt>
                <c:pt idx="17474">
                  <c:v>276812079.09052652</c:v>
                </c:pt>
                <c:pt idx="17475">
                  <c:v>276815655.60971022</c:v>
                </c:pt>
                <c:pt idx="17476">
                  <c:v>276818516.78117454</c:v>
                </c:pt>
                <c:pt idx="17477">
                  <c:v>276821020.27420974</c:v>
                </c:pt>
                <c:pt idx="17478">
                  <c:v>276824954.27435875</c:v>
                </c:pt>
                <c:pt idx="17479">
                  <c:v>276829245.82678616</c:v>
                </c:pt>
                <c:pt idx="17480">
                  <c:v>276832106.81298679</c:v>
                </c:pt>
                <c:pt idx="17481">
                  <c:v>276833179.67275763</c:v>
                </c:pt>
                <c:pt idx="17482">
                  <c:v>276834967.76018816</c:v>
                </c:pt>
                <c:pt idx="17483">
                  <c:v>276836398.21916461</c:v>
                </c:pt>
                <c:pt idx="17484">
                  <c:v>276837828.66839182</c:v>
                </c:pt>
                <c:pt idx="17485">
                  <c:v>276839616.71621549</c:v>
                </c:pt>
                <c:pt idx="17486">
                  <c:v>276840689.53759825</c:v>
                </c:pt>
                <c:pt idx="17487">
                  <c:v>276841047.1435073</c:v>
                </c:pt>
                <c:pt idx="17488">
                  <c:v>276841047.1435073</c:v>
                </c:pt>
                <c:pt idx="17489">
                  <c:v>276843192.76616526</c:v>
                </c:pt>
                <c:pt idx="17490">
                  <c:v>276847126.35073739</c:v>
                </c:pt>
                <c:pt idx="17491">
                  <c:v>276850344.683281</c:v>
                </c:pt>
                <c:pt idx="17492">
                  <c:v>276852490.21089411</c:v>
                </c:pt>
                <c:pt idx="17493">
                  <c:v>276854278.13381821</c:v>
                </c:pt>
                <c:pt idx="17494">
                  <c:v>276855350.88026208</c:v>
                </c:pt>
                <c:pt idx="17495">
                  <c:v>276855708.46119159</c:v>
                </c:pt>
                <c:pt idx="17496">
                  <c:v>276856423.62122303</c:v>
                </c:pt>
                <c:pt idx="17497">
                  <c:v>276858569.08669674</c:v>
                </c:pt>
                <c:pt idx="17498">
                  <c:v>276863217.51999044</c:v>
                </c:pt>
                <c:pt idx="17499">
                  <c:v>276870011.19885468</c:v>
                </c:pt>
                <c:pt idx="17500">
                  <c:v>276878234.83170593</c:v>
                </c:pt>
                <c:pt idx="17501">
                  <c:v>276883240.36352313</c:v>
                </c:pt>
                <c:pt idx="17502">
                  <c:v>276885385.55490315</c:v>
                </c:pt>
                <c:pt idx="17503">
                  <c:v>276887888.25047106</c:v>
                </c:pt>
                <c:pt idx="17504">
                  <c:v>276891105.95806921</c:v>
                </c:pt>
                <c:pt idx="17505">
                  <c:v>276894681.13088262</c:v>
                </c:pt>
                <c:pt idx="17506">
                  <c:v>276898613.75064576</c:v>
                </c:pt>
                <c:pt idx="17507">
                  <c:v>276901831.29383248</c:v>
                </c:pt>
                <c:pt idx="17508">
                  <c:v>276904691.29081655</c:v>
                </c:pt>
                <c:pt idx="17509">
                  <c:v>276908623.72304314</c:v>
                </c:pt>
                <c:pt idx="17510">
                  <c:v>276912556.08160114</c:v>
                </c:pt>
                <c:pt idx="17511">
                  <c:v>276916845.84328485</c:v>
                </c:pt>
                <c:pt idx="17512">
                  <c:v>276920778.04781795</c:v>
                </c:pt>
                <c:pt idx="17513">
                  <c:v>276923995.25128347</c:v>
                </c:pt>
                <c:pt idx="17514">
                  <c:v>276927569.86397254</c:v>
                </c:pt>
                <c:pt idx="17515">
                  <c:v>276929714.60236746</c:v>
                </c:pt>
                <c:pt idx="17516">
                  <c:v>276930429.51029646</c:v>
                </c:pt>
                <c:pt idx="17517">
                  <c:v>276931501.86762452</c:v>
                </c:pt>
                <c:pt idx="17518">
                  <c:v>276933646.5658465</c:v>
                </c:pt>
                <c:pt idx="17519">
                  <c:v>276936506.12939072</c:v>
                </c:pt>
                <c:pt idx="17520">
                  <c:v>276939723.0918166</c:v>
                </c:pt>
                <c:pt idx="17521">
                  <c:v>276943297.43669283</c:v>
                </c:pt>
                <c:pt idx="17522">
                  <c:v>276946514.29504675</c:v>
                </c:pt>
                <c:pt idx="17523">
                  <c:v>276949016.26190805</c:v>
                </c:pt>
                <c:pt idx="17524">
                  <c:v>276950088.52429199</c:v>
                </c:pt>
                <c:pt idx="17525">
                  <c:v>276950803.36283815</c:v>
                </c:pt>
                <c:pt idx="17526">
                  <c:v>276951160.78119844</c:v>
                </c:pt>
                <c:pt idx="17527">
                  <c:v>276951518.19895047</c:v>
                </c:pt>
                <c:pt idx="17528">
                  <c:v>276953662.69268179</c:v>
                </c:pt>
                <c:pt idx="17529">
                  <c:v>276956164.57434744</c:v>
                </c:pt>
                <c:pt idx="17530">
                  <c:v>276957236.80021948</c:v>
                </c:pt>
                <c:pt idx="17531">
                  <c:v>276957236.80021948</c:v>
                </c:pt>
                <c:pt idx="17532">
                  <c:v>276957594.20762652</c:v>
                </c:pt>
                <c:pt idx="17533">
                  <c:v>276959738.63928944</c:v>
                </c:pt>
                <c:pt idx="17534">
                  <c:v>276961883.04904741</c:v>
                </c:pt>
                <c:pt idx="17535">
                  <c:v>276964027.43689996</c:v>
                </c:pt>
                <c:pt idx="17536">
                  <c:v>276967958.75774068</c:v>
                </c:pt>
                <c:pt idx="17537">
                  <c:v>276973676.91117948</c:v>
                </c:pt>
                <c:pt idx="17538">
                  <c:v>276979752.27855659</c:v>
                </c:pt>
                <c:pt idx="17539">
                  <c:v>276984755.39026624</c:v>
                </c:pt>
                <c:pt idx="17540">
                  <c:v>276985827.47012055</c:v>
                </c:pt>
                <c:pt idx="17541">
                  <c:v>276984040.66732234</c:v>
                </c:pt>
                <c:pt idx="17542">
                  <c:v>276983325.94194388</c:v>
                </c:pt>
                <c:pt idx="17543">
                  <c:v>276984755.39026624</c:v>
                </c:pt>
                <c:pt idx="17544">
                  <c:v>276987971.61340523</c:v>
                </c:pt>
                <c:pt idx="17545">
                  <c:v>276991187.7872721</c:v>
                </c:pt>
                <c:pt idx="17546">
                  <c:v>276993689.22177219</c:v>
                </c:pt>
                <c:pt idx="17547">
                  <c:v>276995475.94245315</c:v>
                </c:pt>
                <c:pt idx="17548">
                  <c:v>276998692.00136077</c:v>
                </c:pt>
                <c:pt idx="17549">
                  <c:v>277002622.67312229</c:v>
                </c:pt>
                <c:pt idx="17550">
                  <c:v>277008339.88249695</c:v>
                </c:pt>
                <c:pt idx="17551">
                  <c:v>277015128.86642122</c:v>
                </c:pt>
                <c:pt idx="17552">
                  <c:v>277021203.03437853</c:v>
                </c:pt>
                <c:pt idx="17553">
                  <c:v>277026205.15839398</c:v>
                </c:pt>
                <c:pt idx="17554">
                  <c:v>277028706.17571151</c:v>
                </c:pt>
                <c:pt idx="17555">
                  <c:v>277030492.59841198</c:v>
                </c:pt>
                <c:pt idx="17556">
                  <c:v>277033708.12096924</c:v>
                </c:pt>
                <c:pt idx="17557">
                  <c:v>277036923.59428042</c:v>
                </c:pt>
                <c:pt idx="17558">
                  <c:v>277040139.01834774</c:v>
                </c:pt>
                <c:pt idx="17559">
                  <c:v>277044068.91422445</c:v>
                </c:pt>
                <c:pt idx="17560">
                  <c:v>277049427.74460685</c:v>
                </c:pt>
                <c:pt idx="17561">
                  <c:v>277055500.92036694</c:v>
                </c:pt>
                <c:pt idx="17562">
                  <c:v>277063360.06353712</c:v>
                </c:pt>
                <c:pt idx="17563">
                  <c:v>277071933.33877939</c:v>
                </c:pt>
                <c:pt idx="17564">
                  <c:v>277078720.26676077</c:v>
                </c:pt>
                <c:pt idx="17565">
                  <c:v>277083006.63456452</c:v>
                </c:pt>
                <c:pt idx="17566">
                  <c:v>277086221.35299516</c:v>
                </c:pt>
                <c:pt idx="17567">
                  <c:v>277090150.38646221</c:v>
                </c:pt>
                <c:pt idx="17568">
                  <c:v>277094793.69486725</c:v>
                </c:pt>
                <c:pt idx="17569">
                  <c:v>277098008.23284543</c:v>
                </c:pt>
                <c:pt idx="17570">
                  <c:v>277100151.23082525</c:v>
                </c:pt>
                <c:pt idx="17571">
                  <c:v>277102294.20693398</c:v>
                </c:pt>
                <c:pt idx="17572">
                  <c:v>277105508.63009185</c:v>
                </c:pt>
                <c:pt idx="17573">
                  <c:v>277111580.18402636</c:v>
                </c:pt>
                <c:pt idx="17574">
                  <c:v>277118722.96390283</c:v>
                </c:pt>
                <c:pt idx="17575">
                  <c:v>277126936.86040789</c:v>
                </c:pt>
                <c:pt idx="17576">
                  <c:v>277134079.11795324</c:v>
                </c:pt>
                <c:pt idx="17577">
                  <c:v>277137650.1556319</c:v>
                </c:pt>
                <c:pt idx="17578">
                  <c:v>277139435.65169889</c:v>
                </c:pt>
                <c:pt idx="17579">
                  <c:v>277142649.50636286</c:v>
                </c:pt>
                <c:pt idx="17580">
                  <c:v>277146577.48415744</c:v>
                </c:pt>
                <c:pt idx="17581">
                  <c:v>277150148.3093062</c:v>
                </c:pt>
                <c:pt idx="17582">
                  <c:v>277155147.36250895</c:v>
                </c:pt>
                <c:pt idx="17583">
                  <c:v>277161931.60151881</c:v>
                </c:pt>
                <c:pt idx="17584">
                  <c:v>277169072.66897315</c:v>
                </c:pt>
                <c:pt idx="17585">
                  <c:v>277175856.45814461</c:v>
                </c:pt>
                <c:pt idx="17586">
                  <c:v>277183354.07544816</c:v>
                </c:pt>
                <c:pt idx="17587">
                  <c:v>277189423.37912595</c:v>
                </c:pt>
                <c:pt idx="17588">
                  <c:v>277194064.49300241</c:v>
                </c:pt>
                <c:pt idx="17589">
                  <c:v>277198348.50708842</c:v>
                </c:pt>
                <c:pt idx="17590">
                  <c:v>277202989.42373633</c:v>
                </c:pt>
                <c:pt idx="17591">
                  <c:v>277209058.16000122</c:v>
                </c:pt>
                <c:pt idx="17592">
                  <c:v>277216197.62522048</c:v>
                </c:pt>
                <c:pt idx="17593">
                  <c:v>277222265.97984254</c:v>
                </c:pt>
                <c:pt idx="17594">
                  <c:v>277226192.46881557</c:v>
                </c:pt>
                <c:pt idx="17595">
                  <c:v>277229048.05105376</c:v>
                </c:pt>
                <c:pt idx="17596">
                  <c:v>277233331.35161585</c:v>
                </c:pt>
                <c:pt idx="17597">
                  <c:v>277240113.06552929</c:v>
                </c:pt>
                <c:pt idx="17598">
                  <c:v>277247608.38931161</c:v>
                </c:pt>
                <c:pt idx="17599">
                  <c:v>277254746.54424655</c:v>
                </c:pt>
                <c:pt idx="17600">
                  <c:v>277261170.67627871</c:v>
                </c:pt>
                <c:pt idx="17601">
                  <c:v>277270092.75593615</c:v>
                </c:pt>
                <c:pt idx="17602">
                  <c:v>277281512.46491033</c:v>
                </c:pt>
                <c:pt idx="17603">
                  <c:v>277291504.20099044</c:v>
                </c:pt>
                <c:pt idx="17604">
                  <c:v>277297927.20892745</c:v>
                </c:pt>
                <c:pt idx="17605">
                  <c:v>277303636.38443965</c:v>
                </c:pt>
                <c:pt idx="17606">
                  <c:v>277309702.21340442</c:v>
                </c:pt>
                <c:pt idx="17607">
                  <c:v>277317195.0544188</c:v>
                </c:pt>
                <c:pt idx="17608">
                  <c:v>277324330.84500825</c:v>
                </c:pt>
                <c:pt idx="17609">
                  <c:v>277330752.84929305</c:v>
                </c:pt>
                <c:pt idx="17610">
                  <c:v>277336817.8952961</c:v>
                </c:pt>
                <c:pt idx="17611">
                  <c:v>277343596.26890779</c:v>
                </c:pt>
                <c:pt idx="17612">
                  <c:v>277351087.90107572</c:v>
                </c:pt>
                <c:pt idx="17613">
                  <c:v>277357152.36001521</c:v>
                </c:pt>
                <c:pt idx="17614">
                  <c:v>277361789.76931632</c:v>
                </c:pt>
                <c:pt idx="17615">
                  <c:v>277367853.91932875</c:v>
                </c:pt>
                <c:pt idx="17616">
                  <c:v>277376058.07896948</c:v>
                </c:pt>
                <c:pt idx="17617">
                  <c:v>277385331.96060753</c:v>
                </c:pt>
                <c:pt idx="17618">
                  <c:v>277395675.42257833</c:v>
                </c:pt>
                <c:pt idx="17619">
                  <c:v>277406731.66364938</c:v>
                </c:pt>
                <c:pt idx="17620">
                  <c:v>277417074.07213175</c:v>
                </c:pt>
                <c:pt idx="17621">
                  <c:v>277425632.92173606</c:v>
                </c:pt>
                <c:pt idx="17622">
                  <c:v>277433121.62914181</c:v>
                </c:pt>
                <c:pt idx="17623">
                  <c:v>277439183.72059691</c:v>
                </c:pt>
                <c:pt idx="17624">
                  <c:v>277445245.6371516</c:v>
                </c:pt>
                <c:pt idx="17625">
                  <c:v>277452733.64555877</c:v>
                </c:pt>
                <c:pt idx="17626">
                  <c:v>277461291.0426994</c:v>
                </c:pt>
                <c:pt idx="17627">
                  <c:v>277469848.09133619</c:v>
                </c:pt>
                <c:pt idx="17628">
                  <c:v>277477335.22303718</c:v>
                </c:pt>
                <c:pt idx="17629">
                  <c:v>277485535.10880643</c:v>
                </c:pt>
                <c:pt idx="17630">
                  <c:v>277495160.65337551</c:v>
                </c:pt>
                <c:pt idx="17631">
                  <c:v>277505855.18578625</c:v>
                </c:pt>
                <c:pt idx="17632">
                  <c:v>277516549.17393315</c:v>
                </c:pt>
                <c:pt idx="17633">
                  <c:v>277525460.41501319</c:v>
                </c:pt>
                <c:pt idx="17634">
                  <c:v>277531876.27460694</c:v>
                </c:pt>
                <c:pt idx="17635">
                  <c:v>277540074.03237307</c:v>
                </c:pt>
                <c:pt idx="17636">
                  <c:v>277548627.87345147</c:v>
                </c:pt>
                <c:pt idx="17637">
                  <c:v>277555755.80839187</c:v>
                </c:pt>
                <c:pt idx="17638">
                  <c:v>277562170.7431345</c:v>
                </c:pt>
                <c:pt idx="17639">
                  <c:v>277570010.95301723</c:v>
                </c:pt>
                <c:pt idx="17640">
                  <c:v>277578919.9274053</c:v>
                </c:pt>
                <c:pt idx="17641">
                  <c:v>277587472.18752575</c:v>
                </c:pt>
                <c:pt idx="17642">
                  <c:v>277595667.77691346</c:v>
                </c:pt>
                <c:pt idx="17643">
                  <c:v>277606357.1958425</c:v>
                </c:pt>
                <c:pt idx="17644">
                  <c:v>277617758.6434831</c:v>
                </c:pt>
                <c:pt idx="17645">
                  <c:v>277626665.59411687</c:v>
                </c:pt>
                <c:pt idx="17646">
                  <c:v>277635572.16730595</c:v>
                </c:pt>
                <c:pt idx="17647">
                  <c:v>277645547.08122104</c:v>
                </c:pt>
                <c:pt idx="17648">
                  <c:v>277655877.74303585</c:v>
                </c:pt>
                <c:pt idx="17649">
                  <c:v>277667276.5047819</c:v>
                </c:pt>
                <c:pt idx="17650">
                  <c:v>277678674.64840591</c:v>
                </c:pt>
                <c:pt idx="17651">
                  <c:v>277689003.68221539</c:v>
                </c:pt>
                <c:pt idx="17652">
                  <c:v>277699688.35551995</c:v>
                </c:pt>
                <c:pt idx="17653">
                  <c:v>277710016.35682547</c:v>
                </c:pt>
                <c:pt idx="17654">
                  <c:v>277719631.6260494</c:v>
                </c:pt>
                <c:pt idx="17655">
                  <c:v>277730670.83725846</c:v>
                </c:pt>
                <c:pt idx="17656">
                  <c:v>277741709.46878946</c:v>
                </c:pt>
                <c:pt idx="17657">
                  <c:v>277752035.4058215</c:v>
                </c:pt>
                <c:pt idx="17658">
                  <c:v>277762716.87594205</c:v>
                </c:pt>
                <c:pt idx="17659">
                  <c:v>277773397.80337632</c:v>
                </c:pt>
                <c:pt idx="17660">
                  <c:v>277782654.16823</c:v>
                </c:pt>
                <c:pt idx="17661">
                  <c:v>277790130.16541183</c:v>
                </c:pt>
                <c:pt idx="17662">
                  <c:v>277798673.83668023</c:v>
                </c:pt>
                <c:pt idx="17663">
                  <c:v>277808285.05187315</c:v>
                </c:pt>
                <c:pt idx="17664">
                  <c:v>277819319.60899621</c:v>
                </c:pt>
                <c:pt idx="17665">
                  <c:v>277830709.51215518</c:v>
                </c:pt>
                <c:pt idx="17666">
                  <c:v>277842454.70358348</c:v>
                </c:pt>
                <c:pt idx="17667">
                  <c:v>277853843.35357922</c:v>
                </c:pt>
                <c:pt idx="17668">
                  <c:v>277865231.38675314</c:v>
                </c:pt>
                <c:pt idx="17669">
                  <c:v>277876974.65001196</c:v>
                </c:pt>
                <c:pt idx="17670">
                  <c:v>277886938.11666942</c:v>
                </c:pt>
                <c:pt idx="17671">
                  <c:v>277894410.40685844</c:v>
                </c:pt>
                <c:pt idx="17672">
                  <c:v>277904017.24695146</c:v>
                </c:pt>
                <c:pt idx="17673">
                  <c:v>277915758.34439981</c:v>
                </c:pt>
                <c:pt idx="17674">
                  <c:v>277926431.50051302</c:v>
                </c:pt>
                <c:pt idx="17675">
                  <c:v>277936748.36985421</c:v>
                </c:pt>
                <c:pt idx="17676">
                  <c:v>277948487.64001691</c:v>
                </c:pt>
                <c:pt idx="17677">
                  <c:v>277959159.13517135</c:v>
                </c:pt>
                <c:pt idx="17678">
                  <c:v>277969474.39910924</c:v>
                </c:pt>
                <c:pt idx="17679">
                  <c:v>277979433.48422974</c:v>
                </c:pt>
                <c:pt idx="17680">
                  <c:v>277987969.46755958</c:v>
                </c:pt>
                <c:pt idx="17681">
                  <c:v>277996505.10445213</c:v>
                </c:pt>
                <c:pt idx="17682">
                  <c:v>278006818.53686059</c:v>
                </c:pt>
                <c:pt idx="17683">
                  <c:v>278019265.10939181</c:v>
                </c:pt>
                <c:pt idx="17684">
                  <c:v>278032066.52989548</c:v>
                </c:pt>
                <c:pt idx="17685">
                  <c:v>278043089.35102665</c:v>
                </c:pt>
                <c:pt idx="17686">
                  <c:v>278051622.75131434</c:v>
                </c:pt>
                <c:pt idx="17687">
                  <c:v>278060866.87763029</c:v>
                </c:pt>
                <c:pt idx="17688">
                  <c:v>278071888.18960142</c:v>
                </c:pt>
                <c:pt idx="17689">
                  <c:v>278083975.41617548</c:v>
                </c:pt>
                <c:pt idx="17690">
                  <c:v>278096772.89906925</c:v>
                </c:pt>
                <c:pt idx="17691">
                  <c:v>278108503.24113715</c:v>
                </c:pt>
                <c:pt idx="17692">
                  <c:v>278119522.05755055</c:v>
                </c:pt>
                <c:pt idx="17693">
                  <c:v>278128052.35775357</c:v>
                </c:pt>
                <c:pt idx="17694">
                  <c:v>278135871.49575073</c:v>
                </c:pt>
                <c:pt idx="17695">
                  <c:v>278143334.94728106</c:v>
                </c:pt>
                <c:pt idx="17696">
                  <c:v>278151153.51727593</c:v>
                </c:pt>
                <c:pt idx="17697">
                  <c:v>278160748.63787001</c:v>
                </c:pt>
                <c:pt idx="17698">
                  <c:v>278172120.06598514</c:v>
                </c:pt>
                <c:pt idx="17699">
                  <c:v>278182424.89183104</c:v>
                </c:pt>
                <c:pt idx="17700">
                  <c:v>278192018.58632845</c:v>
                </c:pt>
                <c:pt idx="17701">
                  <c:v>278204098.91268694</c:v>
                </c:pt>
                <c:pt idx="17702">
                  <c:v>278217244.36211377</c:v>
                </c:pt>
                <c:pt idx="17703">
                  <c:v>278230744.23910046</c:v>
                </c:pt>
                <c:pt idx="17704">
                  <c:v>278243177.57006681</c:v>
                </c:pt>
                <c:pt idx="17705">
                  <c:v>278254189.33540076</c:v>
                </c:pt>
                <c:pt idx="17706">
                  <c:v>278266976.46874505</c:v>
                </c:pt>
                <c:pt idx="17707">
                  <c:v>278282604.13205612</c:v>
                </c:pt>
                <c:pt idx="17708">
                  <c:v>278298230.63481683</c:v>
                </c:pt>
                <c:pt idx="17709">
                  <c:v>278311015.09218019</c:v>
                </c:pt>
                <c:pt idx="17710">
                  <c:v>278319537.63227713</c:v>
                </c:pt>
                <c:pt idx="17711">
                  <c:v>278327704.74266529</c:v>
                </c:pt>
                <c:pt idx="17712">
                  <c:v>278338357.01902252</c:v>
                </c:pt>
                <c:pt idx="17713">
                  <c:v>278350073.90027249</c:v>
                </c:pt>
                <c:pt idx="17714">
                  <c:v>278361790.12920946</c:v>
                </c:pt>
                <c:pt idx="17715">
                  <c:v>278371020.63808453</c:v>
                </c:pt>
                <c:pt idx="17716">
                  <c:v>278380250.74212998</c:v>
                </c:pt>
                <c:pt idx="17717">
                  <c:v>278391610.31450552</c:v>
                </c:pt>
                <c:pt idx="17718">
                  <c:v>278405099.01040745</c:v>
                </c:pt>
                <c:pt idx="17719">
                  <c:v>278418231.91002685</c:v>
                </c:pt>
                <c:pt idx="17720">
                  <c:v>278428524.69097149</c:v>
                </c:pt>
                <c:pt idx="17721">
                  <c:v>278437397.37402225</c:v>
                </c:pt>
                <c:pt idx="17722">
                  <c:v>278446979.45163143</c:v>
                </c:pt>
                <c:pt idx="17723">
                  <c:v>278457270.82691014</c:v>
                </c:pt>
                <c:pt idx="17724">
                  <c:v>278467916.54772311</c:v>
                </c:pt>
                <c:pt idx="17725">
                  <c:v>278479981.04713124</c:v>
                </c:pt>
                <c:pt idx="17726">
                  <c:v>278492754.46933842</c:v>
                </c:pt>
                <c:pt idx="17727">
                  <c:v>278504462.7588253</c:v>
                </c:pt>
                <c:pt idx="17728">
                  <c:v>278515106.09328276</c:v>
                </c:pt>
                <c:pt idx="17729">
                  <c:v>278525039.38662297</c:v>
                </c:pt>
                <c:pt idx="17730">
                  <c:v>278534262.73933768</c:v>
                </c:pt>
                <c:pt idx="17731">
                  <c:v>278543840.40869176</c:v>
                </c:pt>
                <c:pt idx="17732">
                  <c:v>278554127.04970723</c:v>
                </c:pt>
                <c:pt idx="17733">
                  <c:v>278564413.18811935</c:v>
                </c:pt>
                <c:pt idx="17734">
                  <c:v>278576117.49294484</c:v>
                </c:pt>
                <c:pt idx="17735">
                  <c:v>278588885.08341831</c:v>
                </c:pt>
                <c:pt idx="17736">
                  <c:v>278600588.02788478</c:v>
                </c:pt>
                <c:pt idx="17737">
                  <c:v>278609098.85165662</c:v>
                </c:pt>
                <c:pt idx="17738">
                  <c:v>278616900.13790196</c:v>
                </c:pt>
                <c:pt idx="17739">
                  <c:v>278625055.71901476</c:v>
                </c:pt>
                <c:pt idx="17740">
                  <c:v>278633210.9842357</c:v>
                </c:pt>
                <c:pt idx="17741">
                  <c:v>278641720.48944545</c:v>
                </c:pt>
                <c:pt idx="17742">
                  <c:v>278650584.19168717</c:v>
                </c:pt>
                <c:pt idx="17743">
                  <c:v>278659092.99481678</c:v>
                </c:pt>
                <c:pt idx="17744">
                  <c:v>278668664.98735946</c:v>
                </c:pt>
                <c:pt idx="17745">
                  <c:v>278678945.53174114</c:v>
                </c:pt>
                <c:pt idx="17746">
                  <c:v>278690643.47173524</c:v>
                </c:pt>
                <c:pt idx="17747">
                  <c:v>278703404.11971229</c:v>
                </c:pt>
                <c:pt idx="17748">
                  <c:v>278716872.85372752</c:v>
                </c:pt>
                <c:pt idx="17749">
                  <c:v>278729986.31968564</c:v>
                </c:pt>
                <c:pt idx="17750">
                  <c:v>278740972.64899391</c:v>
                </c:pt>
                <c:pt idx="17751">
                  <c:v>278751249.66401988</c:v>
                </c:pt>
                <c:pt idx="17752">
                  <c:v>278760108.757227</c:v>
                </c:pt>
                <c:pt idx="17753">
                  <c:v>278766487.07358837</c:v>
                </c:pt>
                <c:pt idx="17754">
                  <c:v>278773219.53129524</c:v>
                </c:pt>
                <c:pt idx="17755">
                  <c:v>278779951.77379125</c:v>
                </c:pt>
                <c:pt idx="17756">
                  <c:v>278787392.42302686</c:v>
                </c:pt>
                <c:pt idx="17757">
                  <c:v>278795541.40391845</c:v>
                </c:pt>
                <c:pt idx="17758">
                  <c:v>278803690.06952482</c:v>
                </c:pt>
                <c:pt idx="17759">
                  <c:v>278811838.41987336</c:v>
                </c:pt>
                <c:pt idx="17760">
                  <c:v>278819986.45499444</c:v>
                </c:pt>
                <c:pt idx="17761">
                  <c:v>278828134.17491668</c:v>
                </c:pt>
                <c:pt idx="17762">
                  <c:v>278837698.48745525</c:v>
                </c:pt>
                <c:pt idx="17763">
                  <c:v>278848679.19963449</c:v>
                </c:pt>
                <c:pt idx="17764">
                  <c:v>278859659.33939713</c:v>
                </c:pt>
                <c:pt idx="17765">
                  <c:v>278869576.39304346</c:v>
                </c:pt>
                <c:pt idx="17766">
                  <c:v>278878076.35314268</c:v>
                </c:pt>
                <c:pt idx="17767">
                  <c:v>278886930.11353296</c:v>
                </c:pt>
                <c:pt idx="17768">
                  <c:v>278896137.62959522</c:v>
                </c:pt>
                <c:pt idx="17769">
                  <c:v>278903928.29038912</c:v>
                </c:pt>
                <c:pt idx="17770">
                  <c:v>278911718.66307002</c:v>
                </c:pt>
                <c:pt idx="17771">
                  <c:v>278919862.83557135</c:v>
                </c:pt>
                <c:pt idx="17772">
                  <c:v>278926944.46877879</c:v>
                </c:pt>
                <c:pt idx="17773">
                  <c:v>278934733.99036115</c:v>
                </c:pt>
                <c:pt idx="17774">
                  <c:v>278945001.55603319</c:v>
                </c:pt>
                <c:pt idx="17775">
                  <c:v>278956330.70295203</c:v>
                </c:pt>
                <c:pt idx="17776">
                  <c:v>278967305.23308355</c:v>
                </c:pt>
                <c:pt idx="17777">
                  <c:v>278976863.22903979</c:v>
                </c:pt>
                <c:pt idx="17778">
                  <c:v>278986066.81533575</c:v>
                </c:pt>
                <c:pt idx="17779">
                  <c:v>278994916.03840476</c:v>
                </c:pt>
                <c:pt idx="17780">
                  <c:v>279002703.04726154</c:v>
                </c:pt>
                <c:pt idx="17781">
                  <c:v>279011551.57162666</c:v>
                </c:pt>
                <c:pt idx="17782">
                  <c:v>279021815.3943556</c:v>
                </c:pt>
                <c:pt idx="17783">
                  <c:v>279031724.81776124</c:v>
                </c:pt>
                <c:pt idx="17784">
                  <c:v>279038802.69201112</c:v>
                </c:pt>
                <c:pt idx="17785">
                  <c:v>279044110.94167447</c:v>
                </c:pt>
                <c:pt idx="17786">
                  <c:v>279050126.79629999</c:v>
                </c:pt>
                <c:pt idx="17787">
                  <c:v>279058619.47514445</c:v>
                </c:pt>
                <c:pt idx="17788">
                  <c:v>279069588.67873222</c:v>
                </c:pt>
                <c:pt idx="17789">
                  <c:v>279079849.67483836</c:v>
                </c:pt>
                <c:pt idx="17790">
                  <c:v>279089756.36940056</c:v>
                </c:pt>
                <c:pt idx="17791">
                  <c:v>279098247.45120341</c:v>
                </c:pt>
                <c:pt idx="17792">
                  <c:v>279106738.19087642</c:v>
                </c:pt>
                <c:pt idx="17793">
                  <c:v>279115936.10614181</c:v>
                </c:pt>
                <c:pt idx="17794">
                  <c:v>279124779.87684983</c:v>
                </c:pt>
                <c:pt idx="17795">
                  <c:v>279133269.54757565</c:v>
                </c:pt>
                <c:pt idx="17796">
                  <c:v>279141758.87630516</c:v>
                </c:pt>
                <c:pt idx="17797">
                  <c:v>279148833.05569017</c:v>
                </c:pt>
                <c:pt idx="17798">
                  <c:v>279155199.61411214</c:v>
                </c:pt>
                <c:pt idx="17799">
                  <c:v>279162980.70211285</c:v>
                </c:pt>
                <c:pt idx="17800">
                  <c:v>279174298.13548064</c:v>
                </c:pt>
                <c:pt idx="17801">
                  <c:v>279184907.67733568</c:v>
                </c:pt>
                <c:pt idx="17802">
                  <c:v>279192687.66860259</c:v>
                </c:pt>
                <c:pt idx="17803">
                  <c:v>279199052.90239644</c:v>
                </c:pt>
                <c:pt idx="17804">
                  <c:v>279204357.1170485</c:v>
                </c:pt>
                <c:pt idx="17805">
                  <c:v>279210721.99843079</c:v>
                </c:pt>
                <c:pt idx="17806">
                  <c:v>279221329.70695275</c:v>
                </c:pt>
                <c:pt idx="17807">
                  <c:v>279231936.88163519</c:v>
                </c:pt>
                <c:pt idx="17808">
                  <c:v>279240422.23705989</c:v>
                </c:pt>
                <c:pt idx="17809">
                  <c:v>279248553.71547645</c:v>
                </c:pt>
                <c:pt idx="17810">
                  <c:v>279258098.96379769</c:v>
                </c:pt>
                <c:pt idx="17811">
                  <c:v>279267290.27588809</c:v>
                </c:pt>
                <c:pt idx="17812">
                  <c:v>279276127.69803345</c:v>
                </c:pt>
                <c:pt idx="17813">
                  <c:v>279286025.17098844</c:v>
                </c:pt>
                <c:pt idx="17814">
                  <c:v>279296629.09062934</c:v>
                </c:pt>
                <c:pt idx="17815">
                  <c:v>279306879.03926677</c:v>
                </c:pt>
                <c:pt idx="17816">
                  <c:v>279316421.64689982</c:v>
                </c:pt>
                <c:pt idx="17817">
                  <c:v>279325963.82258493</c:v>
                </c:pt>
                <c:pt idx="17818">
                  <c:v>279335152.17615223</c:v>
                </c:pt>
                <c:pt idx="17819">
                  <c:v>279342219.86793</c:v>
                </c:pt>
                <c:pt idx="17820">
                  <c:v>279348933.95565319</c:v>
                </c:pt>
                <c:pt idx="17821">
                  <c:v>279357061.24944746</c:v>
                </c:pt>
                <c:pt idx="17822">
                  <c:v>279366248.24777883</c:v>
                </c:pt>
                <c:pt idx="17823">
                  <c:v>279374728.1986165</c:v>
                </c:pt>
                <c:pt idx="17824">
                  <c:v>279382501.18726432</c:v>
                </c:pt>
                <c:pt idx="17825">
                  <c:v>279392393.66745383</c:v>
                </c:pt>
                <c:pt idx="17826">
                  <c:v>279403698.79076678</c:v>
                </c:pt>
                <c:pt idx="17827">
                  <c:v>279412883.75713271</c:v>
                </c:pt>
                <c:pt idx="17828">
                  <c:v>279418182.5941841</c:v>
                </c:pt>
                <c:pt idx="17829">
                  <c:v>279423128.0552876</c:v>
                </c:pt>
                <c:pt idx="17830">
                  <c:v>279430192.79850775</c:v>
                </c:pt>
                <c:pt idx="17831">
                  <c:v>279439376.61082238</c:v>
                </c:pt>
                <c:pt idx="17832">
                  <c:v>279449266.42291087</c:v>
                </c:pt>
                <c:pt idx="17833">
                  <c:v>279458449.40452081</c:v>
                </c:pt>
                <c:pt idx="17834">
                  <c:v>279467278.81739992</c:v>
                </c:pt>
                <c:pt idx="17835">
                  <c:v>279475401.55073035</c:v>
                </c:pt>
                <c:pt idx="17836">
                  <c:v>279482464.54277444</c:v>
                </c:pt>
                <c:pt idx="17837">
                  <c:v>279489527.29825193</c:v>
                </c:pt>
                <c:pt idx="17838">
                  <c:v>279499061.64292651</c:v>
                </c:pt>
                <c:pt idx="17839">
                  <c:v>279510714.14547342</c:v>
                </c:pt>
                <c:pt idx="17840">
                  <c:v>279520953.69195199</c:v>
                </c:pt>
                <c:pt idx="17841">
                  <c:v>279529074.35805655</c:v>
                </c:pt>
                <c:pt idx="17842">
                  <c:v>279537547.76321584</c:v>
                </c:pt>
                <c:pt idx="17843">
                  <c:v>279548492.07434779</c:v>
                </c:pt>
                <c:pt idx="17844">
                  <c:v>279560494.8593362</c:v>
                </c:pt>
                <c:pt idx="17845">
                  <c:v>279570731.98909605</c:v>
                </c:pt>
                <c:pt idx="17846">
                  <c:v>279579556.70214546</c:v>
                </c:pt>
                <c:pt idx="17847">
                  <c:v>279588381.04596287</c:v>
                </c:pt>
                <c:pt idx="17848">
                  <c:v>279597205.02058464</c:v>
                </c:pt>
                <c:pt idx="17849">
                  <c:v>279606028.62604719</c:v>
                </c:pt>
                <c:pt idx="17850">
                  <c:v>279615557.70534974</c:v>
                </c:pt>
                <c:pt idx="17851">
                  <c:v>279625086.35415453</c:v>
                </c:pt>
                <c:pt idx="17852">
                  <c:v>279632144.33500445</c:v>
                </c:pt>
                <c:pt idx="17853">
                  <c:v>279638496.31584471</c:v>
                </c:pt>
                <c:pt idx="17854">
                  <c:v>279647318.19412982</c:v>
                </c:pt>
                <c:pt idx="17855">
                  <c:v>279657903.96105874</c:v>
                </c:pt>
                <c:pt idx="17856">
                  <c:v>279668136.36412972</c:v>
                </c:pt>
                <c:pt idx="17857">
                  <c:v>279677662.63804924</c:v>
                </c:pt>
                <c:pt idx="17858">
                  <c:v>279687188.48177058</c:v>
                </c:pt>
                <c:pt idx="17859">
                  <c:v>279697772.24807554</c:v>
                </c:pt>
                <c:pt idx="17860">
                  <c:v>279707297.18375248</c:v>
                </c:pt>
                <c:pt idx="17861">
                  <c:v>279715763.43220693</c:v>
                </c:pt>
                <c:pt idx="17862">
                  <c:v>279724582.07972121</c:v>
                </c:pt>
                <c:pt idx="17863">
                  <c:v>279733047.63452566</c:v>
                </c:pt>
                <c:pt idx="17864">
                  <c:v>279742218.26889086</c:v>
                </c:pt>
                <c:pt idx="17865">
                  <c:v>279752799.27474201</c:v>
                </c:pt>
                <c:pt idx="17866">
                  <c:v>279762674.40142775</c:v>
                </c:pt>
                <c:pt idx="17867">
                  <c:v>279771491.08824241</c:v>
                </c:pt>
                <c:pt idx="17868">
                  <c:v>279779602.11470717</c:v>
                </c:pt>
                <c:pt idx="17869">
                  <c:v>279788770.72566974</c:v>
                </c:pt>
                <c:pt idx="17870">
                  <c:v>279798644.16882586</c:v>
                </c:pt>
                <c:pt idx="17871">
                  <c:v>279809222.34521353</c:v>
                </c:pt>
                <c:pt idx="17872">
                  <c:v>279818389.66910702</c:v>
                </c:pt>
                <c:pt idx="17873">
                  <c:v>279826146.32438475</c:v>
                </c:pt>
                <c:pt idx="17874">
                  <c:v>279834255.25002426</c:v>
                </c:pt>
                <c:pt idx="17875">
                  <c:v>279844831.64123625</c:v>
                </c:pt>
                <c:pt idx="17876">
                  <c:v>279855407.50233477</c:v>
                </c:pt>
                <c:pt idx="17877">
                  <c:v>279864925.32412982</c:v>
                </c:pt>
                <c:pt idx="17878">
                  <c:v>279875147.69159037</c:v>
                </c:pt>
                <c:pt idx="17879">
                  <c:v>279886074.50231475</c:v>
                </c:pt>
                <c:pt idx="17880">
                  <c:v>279898058.09577799</c:v>
                </c:pt>
                <c:pt idx="17881">
                  <c:v>279910393.43706375</c:v>
                </c:pt>
                <c:pt idx="17882">
                  <c:v>279921318.4229371</c:v>
                </c:pt>
                <c:pt idx="17883">
                  <c:v>279930833.27241033</c:v>
                </c:pt>
                <c:pt idx="17884">
                  <c:v>279941052.44773048</c:v>
                </c:pt>
                <c:pt idx="17885">
                  <c:v>279952328.20486307</c:v>
                </c:pt>
                <c:pt idx="17886">
                  <c:v>279962898.68005055</c:v>
                </c:pt>
                <c:pt idx="17887">
                  <c:v>279971002.35249555</c:v>
                </c:pt>
                <c:pt idx="17888">
                  <c:v>279978401.08603048</c:v>
                </c:pt>
                <c:pt idx="17889">
                  <c:v>279985799.56020004</c:v>
                </c:pt>
                <c:pt idx="17890">
                  <c:v>279992845.48496103</c:v>
                </c:pt>
                <c:pt idx="17891">
                  <c:v>280000948.00765312</c:v>
                </c:pt>
                <c:pt idx="17892">
                  <c:v>280011868.30697054</c:v>
                </c:pt>
                <c:pt idx="17893">
                  <c:v>280024196.99813414</c:v>
                </c:pt>
                <c:pt idx="17894">
                  <c:v>280036524.96920574</c:v>
                </c:pt>
                <c:pt idx="17895">
                  <c:v>280048852.2202853</c:v>
                </c:pt>
                <c:pt idx="17896">
                  <c:v>280062235.27779496</c:v>
                </c:pt>
                <c:pt idx="17897">
                  <c:v>280075617.48683953</c:v>
                </c:pt>
                <c:pt idx="17898">
                  <c:v>280087590.32320815</c:v>
                </c:pt>
                <c:pt idx="17899">
                  <c:v>280097097.68011552</c:v>
                </c:pt>
                <c:pt idx="17900">
                  <c:v>280103787.78570914</c:v>
                </c:pt>
                <c:pt idx="17901">
                  <c:v>280112590.23321176</c:v>
                </c:pt>
                <c:pt idx="17902">
                  <c:v>280123856.83045042</c:v>
                </c:pt>
                <c:pt idx="17903">
                  <c:v>280134770.77314985</c:v>
                </c:pt>
                <c:pt idx="17904">
                  <c:v>280143923.96746624</c:v>
                </c:pt>
                <c:pt idx="17905">
                  <c:v>280153780.80985051</c:v>
                </c:pt>
                <c:pt idx="17906">
                  <c:v>280165045.20908129</c:v>
                </c:pt>
                <c:pt idx="17907">
                  <c:v>280176660.99133641</c:v>
                </c:pt>
                <c:pt idx="17908">
                  <c:v>280187220.23883444</c:v>
                </c:pt>
                <c:pt idx="17909">
                  <c:v>280195667.25661212</c:v>
                </c:pt>
                <c:pt idx="17910">
                  <c:v>280202706.17994374</c:v>
                </c:pt>
                <c:pt idx="17911">
                  <c:v>280210096.79688734</c:v>
                </c:pt>
                <c:pt idx="17912">
                  <c:v>280218894.81309581</c:v>
                </c:pt>
                <c:pt idx="17913">
                  <c:v>280229451.94864696</c:v>
                </c:pt>
                <c:pt idx="17914">
                  <c:v>280240008.55636746</c:v>
                </c:pt>
                <c:pt idx="17915">
                  <c:v>280249157.18948406</c:v>
                </c:pt>
                <c:pt idx="17916">
                  <c:v>280256546.18071336</c:v>
                </c:pt>
                <c:pt idx="17917">
                  <c:v>280264286.75134778</c:v>
                </c:pt>
                <c:pt idx="17918">
                  <c:v>280274489.79729354</c:v>
                </c:pt>
                <c:pt idx="17919">
                  <c:v>280285395.95643246</c:v>
                </c:pt>
                <c:pt idx="17920">
                  <c:v>280293487.25891185</c:v>
                </c:pt>
                <c:pt idx="17921">
                  <c:v>280300171.14451343</c:v>
                </c:pt>
                <c:pt idx="17922">
                  <c:v>280307558.35089481</c:v>
                </c:pt>
                <c:pt idx="17923">
                  <c:v>280317055.80796885</c:v>
                </c:pt>
                <c:pt idx="17924">
                  <c:v>280328663.23102039</c:v>
                </c:pt>
                <c:pt idx="17925">
                  <c:v>280339918.30471927</c:v>
                </c:pt>
                <c:pt idx="17926">
                  <c:v>280349062.6104387</c:v>
                </c:pt>
                <c:pt idx="17927">
                  <c:v>280357503.15660954</c:v>
                </c:pt>
                <c:pt idx="17928">
                  <c:v>280366998.36784244</c:v>
                </c:pt>
                <c:pt idx="17929">
                  <c:v>280377196.4525696</c:v>
                </c:pt>
                <c:pt idx="17930">
                  <c:v>280386690.77846384</c:v>
                </c:pt>
                <c:pt idx="17931">
                  <c:v>280395833.05928576</c:v>
                </c:pt>
                <c:pt idx="17932">
                  <c:v>280404271.73650444</c:v>
                </c:pt>
                <c:pt idx="17933">
                  <c:v>280413413.25636142</c:v>
                </c:pt>
                <c:pt idx="17934">
                  <c:v>280423960.67226416</c:v>
                </c:pt>
                <c:pt idx="17935">
                  <c:v>280435913.77359223</c:v>
                </c:pt>
                <c:pt idx="17936">
                  <c:v>280447514.66626221</c:v>
                </c:pt>
                <c:pt idx="17937">
                  <c:v>280459114.92181623</c:v>
                </c:pt>
                <c:pt idx="17938">
                  <c:v>280470011.55128694</c:v>
                </c:pt>
                <c:pt idx="17939">
                  <c:v>280478095.78411996</c:v>
                </c:pt>
                <c:pt idx="17940">
                  <c:v>280484422.35922301</c:v>
                </c:pt>
                <c:pt idx="17941">
                  <c:v>280492857.49795419</c:v>
                </c:pt>
                <c:pt idx="17942">
                  <c:v>280503049.50787777</c:v>
                </c:pt>
                <c:pt idx="17943">
                  <c:v>280512538.17854398</c:v>
                </c:pt>
                <c:pt idx="17944">
                  <c:v>280522026.42302185</c:v>
                </c:pt>
                <c:pt idx="17945">
                  <c:v>280531162.8482762</c:v>
                </c:pt>
                <c:pt idx="17946">
                  <c:v>280540298.8784095</c:v>
                </c:pt>
                <c:pt idx="17947">
                  <c:v>280549434.5134626</c:v>
                </c:pt>
                <c:pt idx="17948">
                  <c:v>280559272.44788378</c:v>
                </c:pt>
                <c:pt idx="17949">
                  <c:v>280568758.59365016</c:v>
                </c:pt>
                <c:pt idx="17950">
                  <c:v>280576839.04854178</c:v>
                </c:pt>
                <c:pt idx="17951">
                  <c:v>280585973.10367608</c:v>
                </c:pt>
                <c:pt idx="17952">
                  <c:v>280596511.90738744</c:v>
                </c:pt>
                <c:pt idx="17953">
                  <c:v>280605645.11206484</c:v>
                </c:pt>
                <c:pt idx="17954">
                  <c:v>280613724.15634185</c:v>
                </c:pt>
                <c:pt idx="17955">
                  <c:v>280621802.89170444</c:v>
                </c:pt>
                <c:pt idx="17956">
                  <c:v>280631988.68298775</c:v>
                </c:pt>
                <c:pt idx="17957">
                  <c:v>280644632.43046165</c:v>
                </c:pt>
                <c:pt idx="17958">
                  <c:v>280656924.23740953</c:v>
                </c:pt>
                <c:pt idx="17959">
                  <c:v>280667108.33579665</c:v>
                </c:pt>
                <c:pt idx="17960">
                  <c:v>280675185.03034413</c:v>
                </c:pt>
                <c:pt idx="17961">
                  <c:v>280685368.24868816</c:v>
                </c:pt>
                <c:pt idx="17962">
                  <c:v>280697306.5694198</c:v>
                </c:pt>
                <c:pt idx="17963">
                  <c:v>280709946.40921444</c:v>
                </c:pt>
                <c:pt idx="17964">
                  <c:v>280720479.03154314</c:v>
                </c:pt>
                <c:pt idx="17965">
                  <c:v>280730309.00544089</c:v>
                </c:pt>
                <c:pt idx="17966">
                  <c:v>280742595.82984495</c:v>
                </c:pt>
                <c:pt idx="17967">
                  <c:v>280756286.0213201</c:v>
                </c:pt>
                <c:pt idx="17968">
                  <c:v>280767518.33661616</c:v>
                </c:pt>
                <c:pt idx="17969">
                  <c:v>280776995.13832188</c:v>
                </c:pt>
                <c:pt idx="17970">
                  <c:v>280786471.51509941</c:v>
                </c:pt>
                <c:pt idx="17971">
                  <c:v>280794543.6490773</c:v>
                </c:pt>
                <c:pt idx="17972">
                  <c:v>280801913.58911783</c:v>
                </c:pt>
                <c:pt idx="17973">
                  <c:v>280811037.92074174</c:v>
                </c:pt>
                <c:pt idx="17974">
                  <c:v>280821565.50625265</c:v>
                </c:pt>
                <c:pt idx="17975">
                  <c:v>280832794.35285908</c:v>
                </c:pt>
                <c:pt idx="17976">
                  <c:v>280844724.34878421</c:v>
                </c:pt>
                <c:pt idx="17977">
                  <c:v>280858057.07685393</c:v>
                </c:pt>
                <c:pt idx="17978">
                  <c:v>280870336.47715724</c:v>
                </c:pt>
                <c:pt idx="17979">
                  <c:v>280880159.48382181</c:v>
                </c:pt>
                <c:pt idx="17980">
                  <c:v>280889280.43843371</c:v>
                </c:pt>
                <c:pt idx="17981">
                  <c:v>280899804.12782174</c:v>
                </c:pt>
                <c:pt idx="17982">
                  <c:v>280911730.34248221</c:v>
                </c:pt>
                <c:pt idx="17983">
                  <c:v>280923305.14270705</c:v>
                </c:pt>
                <c:pt idx="17984">
                  <c:v>280934528.58619344</c:v>
                </c:pt>
                <c:pt idx="17985">
                  <c:v>280945050.02332681</c:v>
                </c:pt>
                <c:pt idx="17986">
                  <c:v>280955921.62494296</c:v>
                </c:pt>
                <c:pt idx="17987">
                  <c:v>280968195.34197515</c:v>
                </c:pt>
                <c:pt idx="17988">
                  <c:v>280980468.34649152</c:v>
                </c:pt>
                <c:pt idx="17989">
                  <c:v>280990636.86767894</c:v>
                </c:pt>
                <c:pt idx="17990">
                  <c:v>280999402.44170541</c:v>
                </c:pt>
                <c:pt idx="17991">
                  <c:v>281008868.85348278</c:v>
                </c:pt>
                <c:pt idx="17992">
                  <c:v>281021139.49721646</c:v>
                </c:pt>
                <c:pt idx="17993">
                  <c:v>281032708.3090868</c:v>
                </c:pt>
                <c:pt idx="17994">
                  <c:v>281043575.404266</c:v>
                </c:pt>
                <c:pt idx="17995">
                  <c:v>281055844.03404373</c:v>
                </c:pt>
                <c:pt idx="17996">
                  <c:v>281069864.4536106</c:v>
                </c:pt>
                <c:pt idx="17997">
                  <c:v>281082131.5581845</c:v>
                </c:pt>
                <c:pt idx="17998">
                  <c:v>281091594.26691848</c:v>
                </c:pt>
                <c:pt idx="17999">
                  <c:v>281099654.75889122</c:v>
                </c:pt>
                <c:pt idx="18000">
                  <c:v>281110518.41412818</c:v>
                </c:pt>
                <c:pt idx="18001">
                  <c:v>281122432.74914652</c:v>
                </c:pt>
                <c:pt idx="18002">
                  <c:v>281135047.19579232</c:v>
                </c:pt>
                <c:pt idx="18003">
                  <c:v>281148361.6287632</c:v>
                </c:pt>
                <c:pt idx="18004">
                  <c:v>281160624.18072951</c:v>
                </c:pt>
                <c:pt idx="18005">
                  <c:v>281171835.0346269</c:v>
                </c:pt>
                <c:pt idx="18006">
                  <c:v>281183745.91577274</c:v>
                </c:pt>
                <c:pt idx="18007">
                  <c:v>281195305.83542359</c:v>
                </c:pt>
                <c:pt idx="18008">
                  <c:v>281206164.57835305</c:v>
                </c:pt>
                <c:pt idx="18009">
                  <c:v>281215971.99602813</c:v>
                </c:pt>
                <c:pt idx="18010">
                  <c:v>281227530.1544863</c:v>
                </c:pt>
                <c:pt idx="18011">
                  <c:v>281240138.33431292</c:v>
                </c:pt>
                <c:pt idx="18012">
                  <c:v>281252745.76261616</c:v>
                </c:pt>
                <c:pt idx="18013">
                  <c:v>281264652.0882746</c:v>
                </c:pt>
                <c:pt idx="18014">
                  <c:v>281275857.42964941</c:v>
                </c:pt>
                <c:pt idx="18015">
                  <c:v>281287412.31627071</c:v>
                </c:pt>
                <c:pt idx="18016">
                  <c:v>281298616.45205605</c:v>
                </c:pt>
                <c:pt idx="18017">
                  <c:v>281311220.39550966</c:v>
                </c:pt>
                <c:pt idx="18018">
                  <c:v>281324873.82018763</c:v>
                </c:pt>
                <c:pt idx="18019">
                  <c:v>281337476.19932997</c:v>
                </c:pt>
                <c:pt idx="18020">
                  <c:v>281348677.6838972</c:v>
                </c:pt>
                <c:pt idx="18021">
                  <c:v>281359878.57538766</c:v>
                </c:pt>
                <c:pt idx="18022">
                  <c:v>281371078.87387657</c:v>
                </c:pt>
                <c:pt idx="18023">
                  <c:v>281382978.54134917</c:v>
                </c:pt>
                <c:pt idx="18024">
                  <c:v>281393827.65486413</c:v>
                </c:pt>
                <c:pt idx="18025">
                  <c:v>281403626.37600714</c:v>
                </c:pt>
                <c:pt idx="18026">
                  <c:v>281413774.5730828</c:v>
                </c:pt>
                <c:pt idx="18027">
                  <c:v>281426721.56614691</c:v>
                </c:pt>
                <c:pt idx="18028">
                  <c:v>281440717.42425519</c:v>
                </c:pt>
                <c:pt idx="18029">
                  <c:v>281451563.57755351</c:v>
                </c:pt>
                <c:pt idx="18030">
                  <c:v>281460310.07041425</c:v>
                </c:pt>
                <c:pt idx="18031">
                  <c:v>281469755.87662971</c:v>
                </c:pt>
                <c:pt idx="18032">
                  <c:v>281479900.90254045</c:v>
                </c:pt>
                <c:pt idx="18033">
                  <c:v>281492144.25160748</c:v>
                </c:pt>
                <c:pt idx="18034">
                  <c:v>281507185.11074907</c:v>
                </c:pt>
                <c:pt idx="18035">
                  <c:v>281522224.90088844</c:v>
                </c:pt>
                <c:pt idx="18036">
                  <c:v>281535165.26013285</c:v>
                </c:pt>
                <c:pt idx="18037">
                  <c:v>281546356.28409809</c:v>
                </c:pt>
                <c:pt idx="18038">
                  <c:v>281558945.47871512</c:v>
                </c:pt>
                <c:pt idx="18039">
                  <c:v>281573282.26050621</c:v>
                </c:pt>
                <c:pt idx="18040">
                  <c:v>281587618.07114184</c:v>
                </c:pt>
                <c:pt idx="18041">
                  <c:v>281601253.67283314</c:v>
                </c:pt>
                <c:pt idx="18042">
                  <c:v>281615587.58897966</c:v>
                </c:pt>
                <c:pt idx="18043">
                  <c:v>281629920.53443015</c:v>
                </c:pt>
                <c:pt idx="18044">
                  <c:v>281643553.41112685</c:v>
                </c:pt>
                <c:pt idx="18045">
                  <c:v>281656136.82568115</c:v>
                </c:pt>
                <c:pt idx="18046">
                  <c:v>281669418.50729436</c:v>
                </c:pt>
                <c:pt idx="18047">
                  <c:v>281683398.32450098</c:v>
                </c:pt>
                <c:pt idx="18048">
                  <c:v>281695629.90722018</c:v>
                </c:pt>
                <c:pt idx="18049">
                  <c:v>281707860.78319281</c:v>
                </c:pt>
                <c:pt idx="18050">
                  <c:v>281721488.64116257</c:v>
                </c:pt>
                <c:pt idx="18051">
                  <c:v>281737561.39734685</c:v>
                </c:pt>
                <c:pt idx="18052">
                  <c:v>281752584.82684779</c:v>
                </c:pt>
                <c:pt idx="18053">
                  <c:v>281765511.11053151</c:v>
                </c:pt>
                <c:pt idx="18054">
                  <c:v>281779135.25790185</c:v>
                </c:pt>
                <c:pt idx="18055">
                  <c:v>281794505.03833646</c:v>
                </c:pt>
                <c:pt idx="18056">
                  <c:v>281809524.42760974</c:v>
                </c:pt>
                <c:pt idx="18057">
                  <c:v>281822447.23536074</c:v>
                </c:pt>
                <c:pt idx="18058">
                  <c:v>281833972.317393</c:v>
                </c:pt>
                <c:pt idx="18059">
                  <c:v>281846195.20375228</c:v>
                </c:pt>
                <c:pt idx="18060">
                  <c:v>281860861.73605329</c:v>
                </c:pt>
                <c:pt idx="18061">
                  <c:v>281876574.75053841</c:v>
                </c:pt>
                <c:pt idx="18062">
                  <c:v>281890191.753304</c:v>
                </c:pt>
                <c:pt idx="18063">
                  <c:v>281903458.75992525</c:v>
                </c:pt>
                <c:pt idx="18064">
                  <c:v>281916724.93538105</c:v>
                </c:pt>
                <c:pt idx="18065">
                  <c:v>281930688.43279874</c:v>
                </c:pt>
                <c:pt idx="18066">
                  <c:v>281944651.00953829</c:v>
                </c:pt>
                <c:pt idx="18067">
                  <c:v>281958612.66574222</c:v>
                </c:pt>
                <c:pt idx="18068">
                  <c:v>281973620.41964042</c:v>
                </c:pt>
                <c:pt idx="18069">
                  <c:v>281989325.06981301</c:v>
                </c:pt>
                <c:pt idx="18070">
                  <c:v>282004330.64754027</c:v>
                </c:pt>
                <c:pt idx="18071">
                  <c:v>282018288.37007159</c:v>
                </c:pt>
                <c:pt idx="18072">
                  <c:v>282032245.17282408</c:v>
                </c:pt>
                <c:pt idx="18073">
                  <c:v>282047596.5936771</c:v>
                </c:pt>
                <c:pt idx="18074">
                  <c:v>282063644.61681551</c:v>
                </c:pt>
                <c:pt idx="18075">
                  <c:v>282079691.42416024</c:v>
                </c:pt>
                <c:pt idx="18076">
                  <c:v>282094341.79532999</c:v>
                </c:pt>
                <c:pt idx="18077">
                  <c:v>282106549.66399491</c:v>
                </c:pt>
                <c:pt idx="18078">
                  <c:v>282118408.06276131</c:v>
                </c:pt>
                <c:pt idx="18079">
                  <c:v>282132358.27029365</c:v>
                </c:pt>
                <c:pt idx="18080">
                  <c:v>282146656.27967119</c:v>
                </c:pt>
                <c:pt idx="18081">
                  <c:v>282161302.02043444</c:v>
                </c:pt>
                <c:pt idx="18082">
                  <c:v>282176295.42042667</c:v>
                </c:pt>
                <c:pt idx="18083">
                  <c:v>282191287.75937015</c:v>
                </c:pt>
                <c:pt idx="18084">
                  <c:v>282207673.52101076</c:v>
                </c:pt>
                <c:pt idx="18085">
                  <c:v>282224406.60795921</c:v>
                </c:pt>
                <c:pt idx="18086">
                  <c:v>282240441.24294972</c:v>
                </c:pt>
                <c:pt idx="18087">
                  <c:v>282255080.50213236</c:v>
                </c:pt>
                <c:pt idx="18088">
                  <c:v>282268673.19434077</c:v>
                </c:pt>
                <c:pt idx="18089">
                  <c:v>282281916.51730031</c:v>
                </c:pt>
                <c:pt idx="18090">
                  <c:v>282295159.01259571</c:v>
                </c:pt>
                <c:pt idx="18091">
                  <c:v>282309794.49197704</c:v>
                </c:pt>
                <c:pt idx="18092">
                  <c:v>282324428.96059376</c:v>
                </c:pt>
                <c:pt idx="18093">
                  <c:v>282338714.01468515</c:v>
                </c:pt>
                <c:pt idx="18094">
                  <c:v>282352998.10587955</c:v>
                </c:pt>
                <c:pt idx="18095">
                  <c:v>282367281.23432994</c:v>
                </c:pt>
                <c:pt idx="18096">
                  <c:v>282381563.40019065</c:v>
                </c:pt>
                <c:pt idx="18097">
                  <c:v>282395147.98187059</c:v>
                </c:pt>
                <c:pt idx="18098">
                  <c:v>282407686.82291675</c:v>
                </c:pt>
                <c:pt idx="18099">
                  <c:v>282419528.38055825</c:v>
                </c:pt>
                <c:pt idx="18100">
                  <c:v>282430672.77163827</c:v>
                </c:pt>
                <c:pt idx="18101">
                  <c:v>282440771.86992025</c:v>
                </c:pt>
                <c:pt idx="18102">
                  <c:v>282449825.82480037</c:v>
                </c:pt>
                <c:pt idx="18103">
                  <c:v>282459227.59937453</c:v>
                </c:pt>
                <c:pt idx="18104">
                  <c:v>282472110.83539009</c:v>
                </c:pt>
                <c:pt idx="18105">
                  <c:v>282488126.73965633</c:v>
                </c:pt>
                <c:pt idx="18106">
                  <c:v>282505533.95879507</c:v>
                </c:pt>
                <c:pt idx="18107">
                  <c:v>282522939.74856353</c:v>
                </c:pt>
                <c:pt idx="18108">
                  <c:v>282539647.96224588</c:v>
                </c:pt>
                <c:pt idx="18109">
                  <c:v>282553918.51866585</c:v>
                </c:pt>
                <c:pt idx="18110">
                  <c:v>282567144.03029543</c:v>
                </c:pt>
                <c:pt idx="18111">
                  <c:v>282580368.71688676</c:v>
                </c:pt>
                <c:pt idx="18112">
                  <c:v>282592896.60640585</c:v>
                </c:pt>
                <c:pt idx="18113">
                  <c:v>282604379.85482711</c:v>
                </c:pt>
                <c:pt idx="18114">
                  <c:v>282616210.42996854</c:v>
                </c:pt>
                <c:pt idx="18115">
                  <c:v>282628736.20178205</c:v>
                </c:pt>
                <c:pt idx="18116">
                  <c:v>282643348.66699874</c:v>
                </c:pt>
                <c:pt idx="18117">
                  <c:v>282659003.76225448</c:v>
                </c:pt>
                <c:pt idx="18118">
                  <c:v>282673266.28721225</c:v>
                </c:pt>
                <c:pt idx="18119">
                  <c:v>282685440.85438329</c:v>
                </c:pt>
                <c:pt idx="18120">
                  <c:v>282697266.9074589</c:v>
                </c:pt>
                <c:pt idx="18121">
                  <c:v>282711526.85898775</c:v>
                </c:pt>
                <c:pt idx="18122">
                  <c:v>282725785.85161012</c:v>
                </c:pt>
                <c:pt idx="18123">
                  <c:v>282737957.4038173</c:v>
                </c:pt>
                <c:pt idx="18124">
                  <c:v>282748737.3380968</c:v>
                </c:pt>
                <c:pt idx="18125">
                  <c:v>282760559.86175197</c:v>
                </c:pt>
                <c:pt idx="18126">
                  <c:v>282774815.55783302</c:v>
                </c:pt>
                <c:pt idx="18127">
                  <c:v>282788374.96484601</c:v>
                </c:pt>
                <c:pt idx="18128">
                  <c:v>282799499.98466909</c:v>
                </c:pt>
                <c:pt idx="18129">
                  <c:v>282808538.63358301</c:v>
                </c:pt>
                <c:pt idx="18130">
                  <c:v>282816881.65991682</c:v>
                </c:pt>
                <c:pt idx="18131">
                  <c:v>282825919.56809551</c:v>
                </c:pt>
                <c:pt idx="18132">
                  <c:v>282836695.03220165</c:v>
                </c:pt>
                <c:pt idx="18133">
                  <c:v>282848165.08599842</c:v>
                </c:pt>
                <c:pt idx="18134">
                  <c:v>282858244.31819707</c:v>
                </c:pt>
                <c:pt idx="18135">
                  <c:v>282868323.07143974</c:v>
                </c:pt>
                <c:pt idx="18136">
                  <c:v>282878401.34578085</c:v>
                </c:pt>
                <c:pt idx="18137">
                  <c:v>282887436.632909</c:v>
                </c:pt>
                <c:pt idx="18138">
                  <c:v>282897861.48598272</c:v>
                </c:pt>
                <c:pt idx="18139">
                  <c:v>282908980.76456141</c:v>
                </c:pt>
                <c:pt idx="18140">
                  <c:v>282920446.91014349</c:v>
                </c:pt>
                <c:pt idx="18141">
                  <c:v>282930522.70826226</c:v>
                </c:pt>
                <c:pt idx="18142">
                  <c:v>282939555.7755658</c:v>
                </c:pt>
                <c:pt idx="18143">
                  <c:v>282949630.66609621</c:v>
                </c:pt>
                <c:pt idx="18144">
                  <c:v>282959357.69260269</c:v>
                </c:pt>
                <c:pt idx="18145">
                  <c:v>282967694.78891915</c:v>
                </c:pt>
                <c:pt idx="18146">
                  <c:v>282976031.55759901</c:v>
                </c:pt>
                <c:pt idx="18147">
                  <c:v>282986452.05775481</c:v>
                </c:pt>
                <c:pt idx="18148">
                  <c:v>282997914.01676995</c:v>
                </c:pt>
                <c:pt idx="18149">
                  <c:v>283008680.74752718</c:v>
                </c:pt>
                <c:pt idx="18150">
                  <c:v>283017710.48750472</c:v>
                </c:pt>
                <c:pt idx="18151">
                  <c:v>283026045.29100019</c:v>
                </c:pt>
                <c:pt idx="18152">
                  <c:v>283034727.02980262</c:v>
                </c:pt>
                <c:pt idx="18153">
                  <c:v>283043755.66131485</c:v>
                </c:pt>
                <c:pt idx="18154">
                  <c:v>283052436.67545623</c:v>
                </c:pt>
                <c:pt idx="18155">
                  <c:v>283059381.23104179</c:v>
                </c:pt>
                <c:pt idx="18156">
                  <c:v>283065283.92457974</c:v>
                </c:pt>
                <c:pt idx="18157">
                  <c:v>283071186.45390815</c:v>
                </c:pt>
                <c:pt idx="18158">
                  <c:v>283077088.81903905</c:v>
                </c:pt>
                <c:pt idx="18159">
                  <c:v>283083338.20316041</c:v>
                </c:pt>
                <c:pt idx="18160">
                  <c:v>283090976.08935291</c:v>
                </c:pt>
                <c:pt idx="18161">
                  <c:v>283099308.01528144</c:v>
                </c:pt>
                <c:pt idx="18162">
                  <c:v>283107986.75690174</c:v>
                </c:pt>
                <c:pt idx="18163">
                  <c:v>283114929.49462914</c:v>
                </c:pt>
                <c:pt idx="18164">
                  <c:v>283119442.15233999</c:v>
                </c:pt>
                <c:pt idx="18165">
                  <c:v>283124996.06085747</c:v>
                </c:pt>
                <c:pt idx="18166">
                  <c:v>283132285.34518987</c:v>
                </c:pt>
                <c:pt idx="18167">
                  <c:v>283140962.7381652</c:v>
                </c:pt>
                <c:pt idx="18168">
                  <c:v>283148945.6263206</c:v>
                </c:pt>
                <c:pt idx="18169">
                  <c:v>283154151.69593877</c:v>
                </c:pt>
                <c:pt idx="18170">
                  <c:v>283157969.39915365</c:v>
                </c:pt>
                <c:pt idx="18171">
                  <c:v>283163175.24739885</c:v>
                </c:pt>
                <c:pt idx="18172">
                  <c:v>283169769.13851601</c:v>
                </c:pt>
                <c:pt idx="18173">
                  <c:v>283176362.82475162</c:v>
                </c:pt>
                <c:pt idx="18174">
                  <c:v>283182262.26509809</c:v>
                </c:pt>
                <c:pt idx="18175">
                  <c:v>283188508.55259806</c:v>
                </c:pt>
                <c:pt idx="18176">
                  <c:v>283193366.64910704</c:v>
                </c:pt>
                <c:pt idx="18177">
                  <c:v>283196489.65242302</c:v>
                </c:pt>
                <c:pt idx="18178">
                  <c:v>283199612.60978222</c:v>
                </c:pt>
                <c:pt idx="18179">
                  <c:v>283203429.49525684</c:v>
                </c:pt>
                <c:pt idx="18180">
                  <c:v>283208634.22845948</c:v>
                </c:pt>
                <c:pt idx="18181">
                  <c:v>283213144.89398712</c:v>
                </c:pt>
                <c:pt idx="18182">
                  <c:v>283216267.60627019</c:v>
                </c:pt>
                <c:pt idx="18183">
                  <c:v>283218349.38893276</c:v>
                </c:pt>
                <c:pt idx="18184">
                  <c:v>283220778.10956383</c:v>
                </c:pt>
                <c:pt idx="18185">
                  <c:v>283224594.61440068</c:v>
                </c:pt>
                <c:pt idx="18186">
                  <c:v>283230839.65609825</c:v>
                </c:pt>
                <c:pt idx="18187">
                  <c:v>283237431.44520313</c:v>
                </c:pt>
                <c:pt idx="18188">
                  <c:v>283242288.42196119</c:v>
                </c:pt>
                <c:pt idx="18189">
                  <c:v>283246104.54001182</c:v>
                </c:pt>
                <c:pt idx="18190">
                  <c:v>283248186.03002816</c:v>
                </c:pt>
                <c:pt idx="18191">
                  <c:v>283251308.22677755</c:v>
                </c:pt>
                <c:pt idx="18192">
                  <c:v>283254777.28041041</c:v>
                </c:pt>
                <c:pt idx="18193">
                  <c:v>283257899.38020104</c:v>
                </c:pt>
                <c:pt idx="18194">
                  <c:v>283261021.43406618</c:v>
                </c:pt>
                <c:pt idx="18195">
                  <c:v>283265184.10111636</c:v>
                </c:pt>
                <c:pt idx="18196">
                  <c:v>283269346.68652725</c:v>
                </c:pt>
                <c:pt idx="18197">
                  <c:v>283273856.0619328</c:v>
                </c:pt>
                <c:pt idx="18198">
                  <c:v>283277671.61244833</c:v>
                </c:pt>
                <c:pt idx="18199">
                  <c:v>283279059.06835705</c:v>
                </c:pt>
                <c:pt idx="18200">
                  <c:v>283281833.95296574</c:v>
                </c:pt>
                <c:pt idx="18201">
                  <c:v>283286689.91374016</c:v>
                </c:pt>
                <c:pt idx="18202">
                  <c:v>283292933.12864089</c:v>
                </c:pt>
                <c:pt idx="18203">
                  <c:v>283298135.66745132</c:v>
                </c:pt>
                <c:pt idx="18204">
                  <c:v>283302297.60668874</c:v>
                </c:pt>
                <c:pt idx="18205">
                  <c:v>283306806.28210729</c:v>
                </c:pt>
                <c:pt idx="18206">
                  <c:v>283312702.09776962</c:v>
                </c:pt>
                <c:pt idx="18207">
                  <c:v>283319638.14183497</c:v>
                </c:pt>
                <c:pt idx="18208">
                  <c:v>283325533.60109651</c:v>
                </c:pt>
                <c:pt idx="18209">
                  <c:v>283329348.22277993</c:v>
                </c:pt>
                <c:pt idx="18210">
                  <c:v>283333509.55007201</c:v>
                </c:pt>
                <c:pt idx="18211">
                  <c:v>283338711.09447014</c:v>
                </c:pt>
                <c:pt idx="18212">
                  <c:v>283343912.51141185</c:v>
                </c:pt>
                <c:pt idx="18213">
                  <c:v>283348767.05223644</c:v>
                </c:pt>
                <c:pt idx="18214">
                  <c:v>283352581.25643176</c:v>
                </c:pt>
                <c:pt idx="18215">
                  <c:v>283354314.96295542</c:v>
                </c:pt>
                <c:pt idx="18216">
                  <c:v>283354314.96295542</c:v>
                </c:pt>
                <c:pt idx="18217">
                  <c:v>283353621.48204499</c:v>
                </c:pt>
                <c:pt idx="18218">
                  <c:v>283354314.96295542</c:v>
                </c:pt>
                <c:pt idx="18219">
                  <c:v>283355701.91798013</c:v>
                </c:pt>
                <c:pt idx="18220">
                  <c:v>283357435.59901744</c:v>
                </c:pt>
                <c:pt idx="18221">
                  <c:v>283358822.53365296</c:v>
                </c:pt>
                <c:pt idx="18222">
                  <c:v>283361943.10345232</c:v>
                </c:pt>
                <c:pt idx="18223">
                  <c:v>283367143.95117873</c:v>
                </c:pt>
                <c:pt idx="18224">
                  <c:v>283372344.67148942</c:v>
                </c:pt>
                <c:pt idx="18225">
                  <c:v>283376158.45207459</c:v>
                </c:pt>
                <c:pt idx="18226">
                  <c:v>283377545.26439142</c:v>
                </c:pt>
                <c:pt idx="18227">
                  <c:v>283377198.56216162</c:v>
                </c:pt>
                <c:pt idx="18228">
                  <c:v>283378932.06764835</c:v>
                </c:pt>
                <c:pt idx="18229">
                  <c:v>283383439.11566687</c:v>
                </c:pt>
                <c:pt idx="18230">
                  <c:v>283388292.75267673</c:v>
                </c:pt>
                <c:pt idx="18231">
                  <c:v>283392106.24676561</c:v>
                </c:pt>
                <c:pt idx="18232">
                  <c:v>283395226.32734066</c:v>
                </c:pt>
                <c:pt idx="18233">
                  <c:v>283397999.69380021</c:v>
                </c:pt>
                <c:pt idx="18234">
                  <c:v>283400079.69486862</c:v>
                </c:pt>
                <c:pt idx="18235">
                  <c:v>283401119.68776089</c:v>
                </c:pt>
                <c:pt idx="18236">
                  <c:v>283402159.67555785</c:v>
                </c:pt>
                <c:pt idx="18237">
                  <c:v>283404932.95144349</c:v>
                </c:pt>
                <c:pt idx="18238">
                  <c:v>283408052.8435123</c:v>
                </c:pt>
                <c:pt idx="18239">
                  <c:v>283410826.04241526</c:v>
                </c:pt>
                <c:pt idx="18240">
                  <c:v>283413945.84788167</c:v>
                </c:pt>
                <c:pt idx="18241">
                  <c:v>283418105.517187</c:v>
                </c:pt>
                <c:pt idx="18242">
                  <c:v>283422265.10499251</c:v>
                </c:pt>
                <c:pt idx="18243">
                  <c:v>283425384.74236465</c:v>
                </c:pt>
                <c:pt idx="18244">
                  <c:v>283427117.85443038</c:v>
                </c:pt>
                <c:pt idx="18245">
                  <c:v>283428157.71487874</c:v>
                </c:pt>
                <c:pt idx="18246">
                  <c:v>283429890.80430818</c:v>
                </c:pt>
                <c:pt idx="18247">
                  <c:v>283430930.65117496</c:v>
                </c:pt>
                <c:pt idx="18248">
                  <c:v>283430930.65117496</c:v>
                </c:pt>
                <c:pt idx="18249">
                  <c:v>283430237.42049623</c:v>
                </c:pt>
                <c:pt idx="18250">
                  <c:v>283430930.65117496</c:v>
                </c:pt>
                <c:pt idx="18251">
                  <c:v>283434743.37944651</c:v>
                </c:pt>
                <c:pt idx="18252">
                  <c:v>283439942.44401842</c:v>
                </c:pt>
                <c:pt idx="18253">
                  <c:v>283442715.22639912</c:v>
                </c:pt>
                <c:pt idx="18254">
                  <c:v>283444101.60401028</c:v>
                </c:pt>
                <c:pt idx="18255">
                  <c:v>283446874.33207285</c:v>
                </c:pt>
                <c:pt idx="18256">
                  <c:v>283449300.43942416</c:v>
                </c:pt>
                <c:pt idx="18257">
                  <c:v>283452073.09959286</c:v>
                </c:pt>
                <c:pt idx="18258">
                  <c:v>283455538.87388581</c:v>
                </c:pt>
                <c:pt idx="18259">
                  <c:v>283460044.29588842</c:v>
                </c:pt>
                <c:pt idx="18260">
                  <c:v>283464896.18189651</c:v>
                </c:pt>
                <c:pt idx="18261">
                  <c:v>283467668.63840628</c:v>
                </c:pt>
                <c:pt idx="18262">
                  <c:v>283470441.05871385</c:v>
                </c:pt>
                <c:pt idx="18263">
                  <c:v>283474599.62129819</c:v>
                </c:pt>
                <c:pt idx="18264">
                  <c:v>283479797.70999163</c:v>
                </c:pt>
                <c:pt idx="18265">
                  <c:v>283484302.61725587</c:v>
                </c:pt>
                <c:pt idx="18266">
                  <c:v>283488460.90835834</c:v>
                </c:pt>
                <c:pt idx="18267">
                  <c:v>283492619.11802459</c:v>
                </c:pt>
                <c:pt idx="18268">
                  <c:v>283495737.72183317</c:v>
                </c:pt>
                <c:pt idx="18269">
                  <c:v>283497470.25971317</c:v>
                </c:pt>
                <c:pt idx="18270">
                  <c:v>283498163.27090669</c:v>
                </c:pt>
                <c:pt idx="18271">
                  <c:v>283497816.76559281</c:v>
                </c:pt>
                <c:pt idx="18272">
                  <c:v>283498509.77565515</c:v>
                </c:pt>
                <c:pt idx="18273">
                  <c:v>283500935.29306221</c:v>
                </c:pt>
                <c:pt idx="18274">
                  <c:v>283504053.77473015</c:v>
                </c:pt>
                <c:pt idx="18275">
                  <c:v>283506479.22880745</c:v>
                </c:pt>
                <c:pt idx="18276">
                  <c:v>283509251.14239955</c:v>
                </c:pt>
                <c:pt idx="18277">
                  <c:v>283513062.46450466</c:v>
                </c:pt>
                <c:pt idx="18278">
                  <c:v>283516527.2434172</c:v>
                </c:pt>
                <c:pt idx="18279">
                  <c:v>283519991.96579444</c:v>
                </c:pt>
                <c:pt idx="18280">
                  <c:v>283523110.16759825</c:v>
                </c:pt>
                <c:pt idx="18281">
                  <c:v>283524496.02036774</c:v>
                </c:pt>
                <c:pt idx="18282">
                  <c:v>283526228.32361102</c:v>
                </c:pt>
                <c:pt idx="18283">
                  <c:v>283530039.34100038</c:v>
                </c:pt>
                <c:pt idx="18284">
                  <c:v>283534889.62784708</c:v>
                </c:pt>
                <c:pt idx="18285">
                  <c:v>283539046.92839509</c:v>
                </c:pt>
                <c:pt idx="18286">
                  <c:v>283542511.28334475</c:v>
                </c:pt>
                <c:pt idx="18287">
                  <c:v>283545629.15447623</c:v>
                </c:pt>
                <c:pt idx="18288">
                  <c:v>283548746.97982776</c:v>
                </c:pt>
                <c:pt idx="18289">
                  <c:v>283552211.17652982</c:v>
                </c:pt>
                <c:pt idx="18290">
                  <c:v>283554636.08059555</c:v>
                </c:pt>
                <c:pt idx="18291">
                  <c:v>283554982.49320149</c:v>
                </c:pt>
                <c:pt idx="18292">
                  <c:v>283554982.49320149</c:v>
                </c:pt>
                <c:pt idx="18293">
                  <c:v>283556021.72762907</c:v>
                </c:pt>
                <c:pt idx="18294">
                  <c:v>283555328.90524244</c:v>
                </c:pt>
                <c:pt idx="18295">
                  <c:v>283554982.49320149</c:v>
                </c:pt>
                <c:pt idx="18296">
                  <c:v>283556368.13797474</c:v>
                </c:pt>
                <c:pt idx="18297">
                  <c:v>283560178.6144802</c:v>
                </c:pt>
                <c:pt idx="18298">
                  <c:v>283564681.81674349</c:v>
                </c:pt>
                <c:pt idx="18299">
                  <c:v>283568145.7535032</c:v>
                </c:pt>
                <c:pt idx="18300">
                  <c:v>283570916.86222869</c:v>
                </c:pt>
                <c:pt idx="18301">
                  <c:v>283573687.93479306</c:v>
                </c:pt>
                <c:pt idx="18302">
                  <c:v>283577498.10052824</c:v>
                </c:pt>
                <c:pt idx="18303">
                  <c:v>283582693.67090625</c:v>
                </c:pt>
                <c:pt idx="18304">
                  <c:v>283586850.03568786</c:v>
                </c:pt>
                <c:pt idx="18305">
                  <c:v>283589620.90034974</c:v>
                </c:pt>
                <c:pt idx="18306">
                  <c:v>283593084.43033588</c:v>
                </c:pt>
                <c:pt idx="18307">
                  <c:v>283595855.21365416</c:v>
                </c:pt>
                <c:pt idx="18308">
                  <c:v>283596547.90383512</c:v>
                </c:pt>
                <c:pt idx="18309">
                  <c:v>283596201.55902725</c:v>
                </c:pt>
                <c:pt idx="18310">
                  <c:v>283597586.93486995</c:v>
                </c:pt>
                <c:pt idx="18311">
                  <c:v>283600703.99747324</c:v>
                </c:pt>
                <c:pt idx="18312">
                  <c:v>283603128.34786844</c:v>
                </c:pt>
                <c:pt idx="18313">
                  <c:v>283604513.67852527</c:v>
                </c:pt>
                <c:pt idx="18314">
                  <c:v>283605206.34046471</c:v>
                </c:pt>
                <c:pt idx="18315">
                  <c:v>283606937.98542935</c:v>
                </c:pt>
                <c:pt idx="18316">
                  <c:v>283611440.19625849</c:v>
                </c:pt>
                <c:pt idx="18317">
                  <c:v>283616981.24779451</c:v>
                </c:pt>
                <c:pt idx="18318">
                  <c:v>283619405.4123801</c:v>
                </c:pt>
                <c:pt idx="18319">
                  <c:v>283621483.24571651</c:v>
                </c:pt>
                <c:pt idx="18320">
                  <c:v>283626677.74011725</c:v>
                </c:pt>
                <c:pt idx="18321">
                  <c:v>283632564.68018371</c:v>
                </c:pt>
                <c:pt idx="18322">
                  <c:v>283637066.3477788</c:v>
                </c:pt>
                <c:pt idx="18323">
                  <c:v>283639836.55733383</c:v>
                </c:pt>
                <c:pt idx="18324">
                  <c:v>283642952.99989295</c:v>
                </c:pt>
                <c:pt idx="18325">
                  <c:v>283646415.66021425</c:v>
                </c:pt>
                <c:pt idx="18326">
                  <c:v>283648493.22930866</c:v>
                </c:pt>
                <c:pt idx="18327">
                  <c:v>283649532.00623488</c:v>
                </c:pt>
                <c:pt idx="18328">
                  <c:v>283651263.28982192</c:v>
                </c:pt>
                <c:pt idx="18329">
                  <c:v>283655418.31285053</c:v>
                </c:pt>
                <c:pt idx="18330">
                  <c:v>283660958.21711212</c:v>
                </c:pt>
                <c:pt idx="18331">
                  <c:v>283663381.87978745</c:v>
                </c:pt>
                <c:pt idx="18332">
                  <c:v>283664074.34975785</c:v>
                </c:pt>
                <c:pt idx="18333">
                  <c:v>283663381.87978745</c:v>
                </c:pt>
                <c:pt idx="18334">
                  <c:v>283663381.87978745</c:v>
                </c:pt>
                <c:pt idx="18335">
                  <c:v>283666151.7461226</c:v>
                </c:pt>
                <c:pt idx="18336">
                  <c:v>283669960.25335151</c:v>
                </c:pt>
                <c:pt idx="18337">
                  <c:v>283672383.81330401</c:v>
                </c:pt>
                <c:pt idx="18338">
                  <c:v>283674461.12839556</c:v>
                </c:pt>
                <c:pt idx="18339">
                  <c:v>283676884.63699043</c:v>
                </c:pt>
                <c:pt idx="18340">
                  <c:v>283681039.15881813</c:v>
                </c:pt>
                <c:pt idx="18341">
                  <c:v>283687270.78919291</c:v>
                </c:pt>
                <c:pt idx="18342">
                  <c:v>283692809.86270744</c:v>
                </c:pt>
                <c:pt idx="18343">
                  <c:v>283693848.42290986</c:v>
                </c:pt>
                <c:pt idx="18344">
                  <c:v>283693156.05000621</c:v>
                </c:pt>
                <c:pt idx="18345">
                  <c:v>283694540.79355741</c:v>
                </c:pt>
                <c:pt idx="18346">
                  <c:v>283698002.61293912</c:v>
                </c:pt>
                <c:pt idx="18347">
                  <c:v>283700772.02782172</c:v>
                </c:pt>
                <c:pt idx="18348">
                  <c:v>283702156.72172177</c:v>
                </c:pt>
                <c:pt idx="18349">
                  <c:v>283703887.57640254</c:v>
                </c:pt>
                <c:pt idx="18350">
                  <c:v>283705618.41697842</c:v>
                </c:pt>
                <c:pt idx="18351">
                  <c:v>283707695.40705317</c:v>
                </c:pt>
                <c:pt idx="18352">
                  <c:v>283710810.85408425</c:v>
                </c:pt>
                <c:pt idx="18353">
                  <c:v>283714272.40830344</c:v>
                </c:pt>
                <c:pt idx="18354">
                  <c:v>283720156.92101294</c:v>
                </c:pt>
                <c:pt idx="18355">
                  <c:v>283727425.79988295</c:v>
                </c:pt>
                <c:pt idx="18356">
                  <c:v>283732617.70392865</c:v>
                </c:pt>
                <c:pt idx="18357">
                  <c:v>283735386.66753167</c:v>
                </c:pt>
                <c:pt idx="18358">
                  <c:v>283736771.13579696</c:v>
                </c:pt>
                <c:pt idx="18359">
                  <c:v>283739540.04525775</c:v>
                </c:pt>
                <c:pt idx="18360">
                  <c:v>283743347.2368328</c:v>
                </c:pt>
                <c:pt idx="18361">
                  <c:v>283747500.45891094</c:v>
                </c:pt>
                <c:pt idx="18362">
                  <c:v>283751307.50781482</c:v>
                </c:pt>
                <c:pt idx="18363">
                  <c:v>283754076.22779846</c:v>
                </c:pt>
                <c:pt idx="18364">
                  <c:v>283756152.74410421</c:v>
                </c:pt>
                <c:pt idx="18365">
                  <c:v>283759613.55950528</c:v>
                </c:pt>
                <c:pt idx="18366">
                  <c:v>283763420.39132416</c:v>
                </c:pt>
                <c:pt idx="18367">
                  <c:v>283766535.02116078</c:v>
                </c:pt>
                <c:pt idx="18368">
                  <c:v>283769303.5426774</c:v>
                </c:pt>
                <c:pt idx="18369">
                  <c:v>283773802.31318897</c:v>
                </c:pt>
                <c:pt idx="18370">
                  <c:v>283779685.17702729</c:v>
                </c:pt>
                <c:pt idx="18371">
                  <c:v>283785221.84123278</c:v>
                </c:pt>
                <c:pt idx="18372">
                  <c:v>283789720.27464741</c:v>
                </c:pt>
                <c:pt idx="18373">
                  <c:v>283793872.59017664</c:v>
                </c:pt>
                <c:pt idx="18374">
                  <c:v>283798716.85571581</c:v>
                </c:pt>
                <c:pt idx="18375">
                  <c:v>283802522.98686039</c:v>
                </c:pt>
                <c:pt idx="18376">
                  <c:v>283803907.01764232</c:v>
                </c:pt>
                <c:pt idx="18377">
                  <c:v>283804253.02392876</c:v>
                </c:pt>
                <c:pt idx="18378">
                  <c:v>283804599.02965176</c:v>
                </c:pt>
                <c:pt idx="18379">
                  <c:v>283805291.03940743</c:v>
                </c:pt>
                <c:pt idx="18380">
                  <c:v>283807367.05514866</c:v>
                </c:pt>
                <c:pt idx="18381">
                  <c:v>283811865.01965916</c:v>
                </c:pt>
                <c:pt idx="18382">
                  <c:v>283817054.86037445</c:v>
                </c:pt>
                <c:pt idx="18383">
                  <c:v>283822590.55073011</c:v>
                </c:pt>
                <c:pt idx="18384">
                  <c:v>283828818.02996874</c:v>
                </c:pt>
                <c:pt idx="18385">
                  <c:v>283834699.37052822</c:v>
                </c:pt>
                <c:pt idx="18386">
                  <c:v>283840926.49483764</c:v>
                </c:pt>
                <c:pt idx="18387">
                  <c:v>283846461.563223</c:v>
                </c:pt>
                <c:pt idx="18388">
                  <c:v>283850612.76987875</c:v>
                </c:pt>
                <c:pt idx="18389">
                  <c:v>283854417.97139388</c:v>
                </c:pt>
                <c:pt idx="18390">
                  <c:v>283856493.50713181</c:v>
                </c:pt>
                <c:pt idx="18391">
                  <c:v>283857185.34787208</c:v>
                </c:pt>
                <c:pt idx="18392">
                  <c:v>283858569.02259314</c:v>
                </c:pt>
                <c:pt idx="18393">
                  <c:v>283860990.43167198</c:v>
                </c:pt>
                <c:pt idx="18394">
                  <c:v>283864449.53962779</c:v>
                </c:pt>
                <c:pt idx="18395">
                  <c:v>283869638.0959667</c:v>
                </c:pt>
                <c:pt idx="18396">
                  <c:v>283876901.8619746</c:v>
                </c:pt>
                <c:pt idx="18397">
                  <c:v>283884511.25525779</c:v>
                </c:pt>
                <c:pt idx="18398">
                  <c:v>283891082.78469324</c:v>
                </c:pt>
                <c:pt idx="18399">
                  <c:v>283895924.8342222</c:v>
                </c:pt>
                <c:pt idx="18400">
                  <c:v>283900766.7734068</c:v>
                </c:pt>
                <c:pt idx="18401">
                  <c:v>283907337.80010301</c:v>
                </c:pt>
                <c:pt idx="18402">
                  <c:v>283915637.75389302</c:v>
                </c:pt>
                <c:pt idx="18403">
                  <c:v>283923245.7600615</c:v>
                </c:pt>
                <c:pt idx="18404">
                  <c:v>283929124.48734695</c:v>
                </c:pt>
                <c:pt idx="18405">
                  <c:v>283933619.87494212</c:v>
                </c:pt>
                <c:pt idx="18406">
                  <c:v>283937769.37908</c:v>
                </c:pt>
                <c:pt idx="18407">
                  <c:v>283941918.80218667</c:v>
                </c:pt>
                <c:pt idx="18408">
                  <c:v>283946759.69340152</c:v>
                </c:pt>
                <c:pt idx="18409">
                  <c:v>283953675.06097645</c:v>
                </c:pt>
                <c:pt idx="18410">
                  <c:v>283961627.45547479</c:v>
                </c:pt>
                <c:pt idx="18411">
                  <c:v>283969233.81521904</c:v>
                </c:pt>
                <c:pt idx="18412">
                  <c:v>283976494.17736036</c:v>
                </c:pt>
                <c:pt idx="18413">
                  <c:v>283982371.43169808</c:v>
                </c:pt>
                <c:pt idx="18414">
                  <c:v>283988248.52349252</c:v>
                </c:pt>
                <c:pt idx="18415">
                  <c:v>283995162.54104441</c:v>
                </c:pt>
                <c:pt idx="18416">
                  <c:v>284003113.38314372</c:v>
                </c:pt>
                <c:pt idx="18417">
                  <c:v>284011063.92778146</c:v>
                </c:pt>
                <c:pt idx="18418">
                  <c:v>284019014.17498374</c:v>
                </c:pt>
                <c:pt idx="18419">
                  <c:v>284026964.12477714</c:v>
                </c:pt>
                <c:pt idx="18420">
                  <c:v>284033531.25030363</c:v>
                </c:pt>
                <c:pt idx="18421">
                  <c:v>284038370.05505151</c:v>
                </c:pt>
                <c:pt idx="18422">
                  <c:v>284042863.13224179</c:v>
                </c:pt>
                <c:pt idx="18423">
                  <c:v>284047701.72452551</c:v>
                </c:pt>
                <c:pt idx="18424">
                  <c:v>284052540.20665044</c:v>
                </c:pt>
                <c:pt idx="18425">
                  <c:v>284057724.17240703</c:v>
                </c:pt>
                <c:pt idx="18426">
                  <c:v>284063253.59651226</c:v>
                </c:pt>
                <c:pt idx="18427">
                  <c:v>284068437.30096132</c:v>
                </c:pt>
                <c:pt idx="18428">
                  <c:v>284074312.01316684</c:v>
                </c:pt>
                <c:pt idx="18429">
                  <c:v>284079495.4479112</c:v>
                </c:pt>
                <c:pt idx="18430">
                  <c:v>284083987.65576982</c:v>
                </c:pt>
                <c:pt idx="18431">
                  <c:v>284087788.68056822</c:v>
                </c:pt>
                <c:pt idx="18432">
                  <c:v>284093317.32256746</c:v>
                </c:pt>
                <c:pt idx="18433">
                  <c:v>284100573.44695449</c:v>
                </c:pt>
                <c:pt idx="18434">
                  <c:v>284108520.34658682</c:v>
                </c:pt>
                <c:pt idx="18435">
                  <c:v>284116466.94910485</c:v>
                </c:pt>
                <c:pt idx="18436">
                  <c:v>284124758.73933649</c:v>
                </c:pt>
                <c:pt idx="18437">
                  <c:v>284133741.14708102</c:v>
                </c:pt>
                <c:pt idx="18438">
                  <c:v>284143759.53869677</c:v>
                </c:pt>
                <c:pt idx="18439">
                  <c:v>284152395.70422441</c:v>
                </c:pt>
                <c:pt idx="18440">
                  <c:v>284158613.52614844</c:v>
                </c:pt>
                <c:pt idx="18441">
                  <c:v>284163794.90548664</c:v>
                </c:pt>
                <c:pt idx="18442">
                  <c:v>284169666.98272741</c:v>
                </c:pt>
                <c:pt idx="18443">
                  <c:v>284177956.69798344</c:v>
                </c:pt>
                <c:pt idx="18444">
                  <c:v>284187282.24124819</c:v>
                </c:pt>
                <c:pt idx="18445">
                  <c:v>284196262.00738037</c:v>
                </c:pt>
                <c:pt idx="18446">
                  <c:v>284205241.39420503</c:v>
                </c:pt>
                <c:pt idx="18447">
                  <c:v>284213529.72233486</c:v>
                </c:pt>
                <c:pt idx="18448">
                  <c:v>284221472.40023953</c:v>
                </c:pt>
                <c:pt idx="18449">
                  <c:v>284229069.46665233</c:v>
                </c:pt>
                <c:pt idx="18450">
                  <c:v>284237356.86584884</c:v>
                </c:pt>
                <c:pt idx="18451">
                  <c:v>284247370.37553376</c:v>
                </c:pt>
                <c:pt idx="18452">
                  <c:v>284257728.68235916</c:v>
                </c:pt>
                <c:pt idx="18453">
                  <c:v>284266705.47339875</c:v>
                </c:pt>
                <c:pt idx="18454">
                  <c:v>284274300.92362916</c:v>
                </c:pt>
                <c:pt idx="18455">
                  <c:v>284281550.87300086</c:v>
                </c:pt>
                <c:pt idx="18456">
                  <c:v>284287764.91855681</c:v>
                </c:pt>
                <c:pt idx="18457">
                  <c:v>284295359.61648983</c:v>
                </c:pt>
                <c:pt idx="18458">
                  <c:v>284305370.3947413</c:v>
                </c:pt>
                <c:pt idx="18459">
                  <c:v>284315725.87626475</c:v>
                </c:pt>
                <c:pt idx="18460">
                  <c:v>284324355.0589487</c:v>
                </c:pt>
                <c:pt idx="18461">
                  <c:v>284332983.8914386</c:v>
                </c:pt>
                <c:pt idx="18462">
                  <c:v>284344028.28607672</c:v>
                </c:pt>
                <c:pt idx="18463">
                  <c:v>284355072.10708308</c:v>
                </c:pt>
                <c:pt idx="18464">
                  <c:v>284365080.07444251</c:v>
                </c:pt>
                <c:pt idx="18465">
                  <c:v>284374742.49255294</c:v>
                </c:pt>
                <c:pt idx="18466">
                  <c:v>284385439.65763152</c:v>
                </c:pt>
                <c:pt idx="18467">
                  <c:v>284396481.32814151</c:v>
                </c:pt>
                <c:pt idx="18468">
                  <c:v>284404417.17470372</c:v>
                </c:pt>
                <c:pt idx="18469">
                  <c:v>284409937.58895314</c:v>
                </c:pt>
                <c:pt idx="18470">
                  <c:v>284416147.88369226</c:v>
                </c:pt>
                <c:pt idx="18471">
                  <c:v>284425117.98925769</c:v>
                </c:pt>
                <c:pt idx="18472">
                  <c:v>284434777.67982423</c:v>
                </c:pt>
                <c:pt idx="18473">
                  <c:v>284444436.93164343</c:v>
                </c:pt>
                <c:pt idx="18474">
                  <c:v>284453060.89291281</c:v>
                </c:pt>
                <c:pt idx="18475">
                  <c:v>284460994.62842983</c:v>
                </c:pt>
                <c:pt idx="18476">
                  <c:v>284470652.6896047</c:v>
                </c:pt>
                <c:pt idx="18477">
                  <c:v>284480310.31220824</c:v>
                </c:pt>
                <c:pt idx="18478">
                  <c:v>284488932.8189674</c:v>
                </c:pt>
                <c:pt idx="18479">
                  <c:v>284499279.36566764</c:v>
                </c:pt>
                <c:pt idx="18480">
                  <c:v>284512039.41344446</c:v>
                </c:pt>
                <c:pt idx="18481">
                  <c:v>284525143.5305956</c:v>
                </c:pt>
                <c:pt idx="18482">
                  <c:v>284537902.02685517</c:v>
                </c:pt>
                <c:pt idx="18483">
                  <c:v>284549625.37574655</c:v>
                </c:pt>
                <c:pt idx="18484">
                  <c:v>284559968.97056186</c:v>
                </c:pt>
                <c:pt idx="18485">
                  <c:v>284569277.77585948</c:v>
                </c:pt>
                <c:pt idx="18486">
                  <c:v>284577207.17758429</c:v>
                </c:pt>
                <c:pt idx="18487">
                  <c:v>284583757.32998216</c:v>
                </c:pt>
                <c:pt idx="18488">
                  <c:v>284589617.8216911</c:v>
                </c:pt>
                <c:pt idx="18489">
                  <c:v>284597201.74776614</c:v>
                </c:pt>
                <c:pt idx="18490">
                  <c:v>284605130.10866821</c:v>
                </c:pt>
                <c:pt idx="18491">
                  <c:v>284612024.0953536</c:v>
                </c:pt>
                <c:pt idx="18492">
                  <c:v>284617883.80837935</c:v>
                </c:pt>
                <c:pt idx="18493">
                  <c:v>284625466.72682112</c:v>
                </c:pt>
                <c:pt idx="18494">
                  <c:v>284636840.59770298</c:v>
                </c:pt>
                <c:pt idx="18495">
                  <c:v>284650281.6611582</c:v>
                </c:pt>
                <c:pt idx="18496">
                  <c:v>284661654.20544285</c:v>
                </c:pt>
                <c:pt idx="18497">
                  <c:v>284671303.16023374</c:v>
                </c:pt>
                <c:pt idx="18498">
                  <c:v>284679228.76002055</c:v>
                </c:pt>
                <c:pt idx="18499">
                  <c:v>284688187.77817631</c:v>
                </c:pt>
                <c:pt idx="18500">
                  <c:v>284698869.19139946</c:v>
                </c:pt>
                <c:pt idx="18501">
                  <c:v>284709894.60388637</c:v>
                </c:pt>
                <c:pt idx="18502">
                  <c:v>284719541.37115467</c:v>
                </c:pt>
                <c:pt idx="18503">
                  <c:v>284727465.17422271</c:v>
                </c:pt>
                <c:pt idx="18504">
                  <c:v>284736077.66895682</c:v>
                </c:pt>
                <c:pt idx="18505">
                  <c:v>284746756.67829454</c:v>
                </c:pt>
                <c:pt idx="18506">
                  <c:v>284756401.77445835</c:v>
                </c:pt>
                <c:pt idx="18507">
                  <c:v>284764324.20496631</c:v>
                </c:pt>
                <c:pt idx="18508">
                  <c:v>284772246.34051168</c:v>
                </c:pt>
                <c:pt idx="18509">
                  <c:v>284780857.02288646</c:v>
                </c:pt>
                <c:pt idx="18510">
                  <c:v>284791189.3818152</c:v>
                </c:pt>
                <c:pt idx="18511">
                  <c:v>284804620.69842213</c:v>
                </c:pt>
                <c:pt idx="18512">
                  <c:v>284818051.16731822</c:v>
                </c:pt>
                <c:pt idx="18513">
                  <c:v>284829070.40618593</c:v>
                </c:pt>
                <c:pt idx="18514">
                  <c:v>284838023.11764401</c:v>
                </c:pt>
                <c:pt idx="18515">
                  <c:v>284847664.07802391</c:v>
                </c:pt>
                <c:pt idx="18516">
                  <c:v>284857993.19377941</c:v>
                </c:pt>
                <c:pt idx="18517">
                  <c:v>284866944.68859702</c:v>
                </c:pt>
                <c:pt idx="18518">
                  <c:v>284876928.60403192</c:v>
                </c:pt>
                <c:pt idx="18519">
                  <c:v>284886567.80212092</c:v>
                </c:pt>
                <c:pt idx="18520">
                  <c:v>284895518.09516346</c:v>
                </c:pt>
                <c:pt idx="18521">
                  <c:v>284904812.23187244</c:v>
                </c:pt>
                <c:pt idx="18522">
                  <c:v>284913761.75771552</c:v>
                </c:pt>
                <c:pt idx="18523">
                  <c:v>284921678.33227867</c:v>
                </c:pt>
                <c:pt idx="18524">
                  <c:v>284929938.79180574</c:v>
                </c:pt>
                <c:pt idx="18525">
                  <c:v>284939231.42557979</c:v>
                </c:pt>
                <c:pt idx="18526">
                  <c:v>284950244.39211994</c:v>
                </c:pt>
                <c:pt idx="18527">
                  <c:v>284962977.42439049</c:v>
                </c:pt>
                <c:pt idx="18528">
                  <c:v>284974333.27003044</c:v>
                </c:pt>
                <c:pt idx="18529">
                  <c:v>284984312.14942372</c:v>
                </c:pt>
                <c:pt idx="18530">
                  <c:v>284993602.40972608</c:v>
                </c:pt>
                <c:pt idx="18531">
                  <c:v>285003580.38584703</c:v>
                </c:pt>
                <c:pt idx="18532">
                  <c:v>285013557.89427727</c:v>
                </c:pt>
                <c:pt idx="18533">
                  <c:v>285023878.96261913</c:v>
                </c:pt>
                <c:pt idx="18534">
                  <c:v>285034543.54088682</c:v>
                </c:pt>
                <c:pt idx="18535">
                  <c:v>285045551.57743961</c:v>
                </c:pt>
                <c:pt idx="18536">
                  <c:v>285056903.01898259</c:v>
                </c:pt>
                <c:pt idx="18537">
                  <c:v>285066534.07049745</c:v>
                </c:pt>
                <c:pt idx="18538">
                  <c:v>285073413.12625718</c:v>
                </c:pt>
                <c:pt idx="18539">
                  <c:v>285079604.08639717</c:v>
                </c:pt>
                <c:pt idx="18540">
                  <c:v>285087170.57097495</c:v>
                </c:pt>
                <c:pt idx="18541">
                  <c:v>285095424.61109769</c:v>
                </c:pt>
                <c:pt idx="18542">
                  <c:v>285106085.60598969</c:v>
                </c:pt>
                <c:pt idx="18543">
                  <c:v>285116058.31148875</c:v>
                </c:pt>
                <c:pt idx="18544">
                  <c:v>285124655.09649116</c:v>
                </c:pt>
                <c:pt idx="18545">
                  <c:v>285131876.12764925</c:v>
                </c:pt>
                <c:pt idx="18546">
                  <c:v>285139784.59506714</c:v>
                </c:pt>
                <c:pt idx="18547">
                  <c:v>285150443.36900067</c:v>
                </c:pt>
                <c:pt idx="18548">
                  <c:v>285162820.63044178</c:v>
                </c:pt>
                <c:pt idx="18549">
                  <c:v>285173822.03662294</c:v>
                </c:pt>
                <c:pt idx="18550">
                  <c:v>285182416.48971444</c:v>
                </c:pt>
                <c:pt idx="18551">
                  <c:v>285190666.83833379</c:v>
                </c:pt>
                <c:pt idx="18552">
                  <c:v>285198573.12246978</c:v>
                </c:pt>
                <c:pt idx="18553">
                  <c:v>285206479.11305636</c:v>
                </c:pt>
                <c:pt idx="18554">
                  <c:v>285215072.24816656</c:v>
                </c:pt>
                <c:pt idx="18555">
                  <c:v>285223321.33164144</c:v>
                </c:pt>
                <c:pt idx="18556">
                  <c:v>285231913.7871365</c:v>
                </c:pt>
                <c:pt idx="18557">
                  <c:v>285241880.60117555</c:v>
                </c:pt>
                <c:pt idx="18558">
                  <c:v>285252534.26587766</c:v>
                </c:pt>
                <c:pt idx="18559">
                  <c:v>285264905.59477365</c:v>
                </c:pt>
                <c:pt idx="18560">
                  <c:v>285277276.2050283</c:v>
                </c:pt>
                <c:pt idx="18561">
                  <c:v>285287584.4980154</c:v>
                </c:pt>
                <c:pt idx="18562">
                  <c:v>285296174.36104077</c:v>
                </c:pt>
                <c:pt idx="18563">
                  <c:v>285303389.57824618</c:v>
                </c:pt>
                <c:pt idx="18564">
                  <c:v>285310604.55101764</c:v>
                </c:pt>
                <c:pt idx="18565">
                  <c:v>285319537.03581816</c:v>
                </c:pt>
                <c:pt idx="18566">
                  <c:v>285329843.28354716</c:v>
                </c:pt>
                <c:pt idx="18567">
                  <c:v>285340149.03257704</c:v>
                </c:pt>
                <c:pt idx="18568">
                  <c:v>285350110.78265244</c:v>
                </c:pt>
                <c:pt idx="18569">
                  <c:v>285360759.03476924</c:v>
                </c:pt>
                <c:pt idx="18570">
                  <c:v>285371063.28804415</c:v>
                </c:pt>
                <c:pt idx="18571">
                  <c:v>285380680.14136785</c:v>
                </c:pt>
                <c:pt idx="18572">
                  <c:v>285388922.81293017</c:v>
                </c:pt>
                <c:pt idx="18573">
                  <c:v>285397508.58997113</c:v>
                </c:pt>
                <c:pt idx="18574">
                  <c:v>285406780.84048241</c:v>
                </c:pt>
                <c:pt idx="18575">
                  <c:v>285416052.68739051</c:v>
                </c:pt>
                <c:pt idx="18576">
                  <c:v>285422577.07848221</c:v>
                </c:pt>
                <c:pt idx="18577">
                  <c:v>285427727.77240044</c:v>
                </c:pt>
                <c:pt idx="18578">
                  <c:v>285433565.07495379</c:v>
                </c:pt>
                <c:pt idx="18579">
                  <c:v>285440088.92969579</c:v>
                </c:pt>
                <c:pt idx="18580">
                  <c:v>285447642.61716759</c:v>
                </c:pt>
                <c:pt idx="18581">
                  <c:v>285456912.685727</c:v>
                </c:pt>
                <c:pt idx="18582">
                  <c:v>285466868.97672749</c:v>
                </c:pt>
                <c:pt idx="18583">
                  <c:v>285475451.61275059</c:v>
                </c:pt>
                <c:pt idx="18584">
                  <c:v>285483347.33251423</c:v>
                </c:pt>
                <c:pt idx="18585">
                  <c:v>285492272.57640046</c:v>
                </c:pt>
                <c:pt idx="18586">
                  <c:v>285500510.93119419</c:v>
                </c:pt>
                <c:pt idx="18587">
                  <c:v>285505659.74116701</c:v>
                </c:pt>
                <c:pt idx="18588">
                  <c:v>285508748.9674226</c:v>
                </c:pt>
                <c:pt idx="18589">
                  <c:v>285513897.57830584</c:v>
                </c:pt>
                <c:pt idx="18590">
                  <c:v>285522478.31995678</c:v>
                </c:pt>
                <c:pt idx="18591">
                  <c:v>285530715.50681746</c:v>
                </c:pt>
                <c:pt idx="18592">
                  <c:v>285536893.18797237</c:v>
                </c:pt>
                <c:pt idx="18593">
                  <c:v>285543757.06806451</c:v>
                </c:pt>
                <c:pt idx="18594">
                  <c:v>285551650.25681096</c:v>
                </c:pt>
                <c:pt idx="18595">
                  <c:v>285559543.15315145</c:v>
                </c:pt>
                <c:pt idx="18596">
                  <c:v>285565719.9985112</c:v>
                </c:pt>
                <c:pt idx="18597">
                  <c:v>285568808.35404152</c:v>
                </c:pt>
                <c:pt idx="18598">
                  <c:v>285570867.23285842</c:v>
                </c:pt>
                <c:pt idx="18599">
                  <c:v>285574641.79235274</c:v>
                </c:pt>
                <c:pt idx="18600">
                  <c:v>285579788.81117696</c:v>
                </c:pt>
                <c:pt idx="18601">
                  <c:v>285586308.18987137</c:v>
                </c:pt>
                <c:pt idx="18602">
                  <c:v>285593856.69495314</c:v>
                </c:pt>
                <c:pt idx="18603">
                  <c:v>285601061.83671594</c:v>
                </c:pt>
                <c:pt idx="18604">
                  <c:v>285605865.12920547</c:v>
                </c:pt>
                <c:pt idx="18605">
                  <c:v>285609639.06877476</c:v>
                </c:pt>
                <c:pt idx="18606">
                  <c:v>285614442.16792125</c:v>
                </c:pt>
                <c:pt idx="18607">
                  <c:v>285619931.29151899</c:v>
                </c:pt>
                <c:pt idx="18608">
                  <c:v>285624734.15867656</c:v>
                </c:pt>
                <c:pt idx="18609">
                  <c:v>285629193.86696416</c:v>
                </c:pt>
                <c:pt idx="18610">
                  <c:v>285633653.48191619</c:v>
                </c:pt>
                <c:pt idx="18611">
                  <c:v>285638113.00353771</c:v>
                </c:pt>
                <c:pt idx="18612">
                  <c:v>285642572.43183279</c:v>
                </c:pt>
                <c:pt idx="18613">
                  <c:v>285648403.85110152</c:v>
                </c:pt>
                <c:pt idx="18614">
                  <c:v>285655264.14005882</c:v>
                </c:pt>
                <c:pt idx="18615">
                  <c:v>285660752.21221274</c:v>
                </c:pt>
                <c:pt idx="18616">
                  <c:v>285665897.15149701</c:v>
                </c:pt>
                <c:pt idx="18617">
                  <c:v>285672070.91467726</c:v>
                </c:pt>
                <c:pt idx="18618">
                  <c:v>285677558.55402255</c:v>
                </c:pt>
                <c:pt idx="18619">
                  <c:v>285679959.35179996</c:v>
                </c:pt>
                <c:pt idx="18620">
                  <c:v>285680988.2568537</c:v>
                </c:pt>
                <c:pt idx="18621">
                  <c:v>285682703.08757067</c:v>
                </c:pt>
                <c:pt idx="18622">
                  <c:v>285686475.6665765</c:v>
                </c:pt>
                <c:pt idx="18623">
                  <c:v>285692305.88459051</c:v>
                </c:pt>
                <c:pt idx="18624">
                  <c:v>285696421.23656994</c:v>
                </c:pt>
                <c:pt idx="18625">
                  <c:v>285698821.82185841</c:v>
                </c:pt>
                <c:pt idx="18626">
                  <c:v>285701565.31479096</c:v>
                </c:pt>
                <c:pt idx="18627">
                  <c:v>285706366.34244037</c:v>
                </c:pt>
                <c:pt idx="18628">
                  <c:v>285710824.34270066</c:v>
                </c:pt>
                <c:pt idx="18629">
                  <c:v>285713910.59594643</c:v>
                </c:pt>
                <c:pt idx="18630">
                  <c:v>285716653.89464474</c:v>
                </c:pt>
                <c:pt idx="18631">
                  <c:v>285718025.53075212</c:v>
                </c:pt>
                <c:pt idx="18632">
                  <c:v>285719054.25203919</c:v>
                </c:pt>
                <c:pt idx="18633">
                  <c:v>285720768.77648294</c:v>
                </c:pt>
                <c:pt idx="18634">
                  <c:v>285723169.08753252</c:v>
                </c:pt>
                <c:pt idx="18635">
                  <c:v>285726940.95027679</c:v>
                </c:pt>
                <c:pt idx="18636">
                  <c:v>285731741.40631604</c:v>
                </c:pt>
                <c:pt idx="18637">
                  <c:v>285737913.26234746</c:v>
                </c:pt>
                <c:pt idx="18638">
                  <c:v>285744770.67054701</c:v>
                </c:pt>
                <c:pt idx="18639">
                  <c:v>285750599.29404414</c:v>
                </c:pt>
                <c:pt idx="18640">
                  <c:v>285755742.06476068</c:v>
                </c:pt>
                <c:pt idx="18641">
                  <c:v>285759856.19198847</c:v>
                </c:pt>
                <c:pt idx="18642">
                  <c:v>285762941.73529387</c:v>
                </c:pt>
                <c:pt idx="18643">
                  <c:v>285766712.89422917</c:v>
                </c:pt>
                <c:pt idx="18644">
                  <c:v>285770826.80969524</c:v>
                </c:pt>
                <c:pt idx="18645">
                  <c:v>285773912.19418585</c:v>
                </c:pt>
                <c:pt idx="18646">
                  <c:v>285775969.09236646</c:v>
                </c:pt>
                <c:pt idx="18647">
                  <c:v>285778025.97069699</c:v>
                </c:pt>
                <c:pt idx="18648">
                  <c:v>285780768.44426131</c:v>
                </c:pt>
                <c:pt idx="18649">
                  <c:v>285782482.47231948</c:v>
                </c:pt>
                <c:pt idx="18650">
                  <c:v>285782482.47231948</c:v>
                </c:pt>
                <c:pt idx="18651">
                  <c:v>285782139.66781116</c:v>
                </c:pt>
                <c:pt idx="18652">
                  <c:v>285782139.66781116</c:v>
                </c:pt>
                <c:pt idx="18653">
                  <c:v>285783510.88253844</c:v>
                </c:pt>
                <c:pt idx="18654">
                  <c:v>285785567.68809021</c:v>
                </c:pt>
                <c:pt idx="18655">
                  <c:v>285788652.85920316</c:v>
                </c:pt>
                <c:pt idx="18656">
                  <c:v>285789681.23965049</c:v>
                </c:pt>
                <c:pt idx="18657">
                  <c:v>285788652.85920316</c:v>
                </c:pt>
                <c:pt idx="18658">
                  <c:v>285786938.88076472</c:v>
                </c:pt>
                <c:pt idx="18659">
                  <c:v>285787624.4737941</c:v>
                </c:pt>
                <c:pt idx="18660">
                  <c:v>285789338.44671953</c:v>
                </c:pt>
                <c:pt idx="18661">
                  <c:v>285790366.82385898</c:v>
                </c:pt>
                <c:pt idx="18662">
                  <c:v>285791052.40586221</c:v>
                </c:pt>
                <c:pt idx="18663">
                  <c:v>285792080.77473229</c:v>
                </c:pt>
                <c:pt idx="18664">
                  <c:v>285791395.19603676</c:v>
                </c:pt>
                <c:pt idx="18665">
                  <c:v>285788652.85920316</c:v>
                </c:pt>
                <c:pt idx="18666">
                  <c:v>285786938.88076472</c:v>
                </c:pt>
                <c:pt idx="18667">
                  <c:v>285785224.88854337</c:v>
                </c:pt>
                <c:pt idx="18668">
                  <c:v>285784539.28779542</c:v>
                </c:pt>
                <c:pt idx="18669">
                  <c:v>285785567.68809021</c:v>
                </c:pt>
                <c:pt idx="18670">
                  <c:v>285785910.48708576</c:v>
                </c:pt>
                <c:pt idx="18671">
                  <c:v>285785224.88854337</c:v>
                </c:pt>
                <c:pt idx="18672">
                  <c:v>285783853.68484259</c:v>
                </c:pt>
                <c:pt idx="18673">
                  <c:v>285782139.66781116</c:v>
                </c:pt>
                <c:pt idx="18674">
                  <c:v>285781111.25097573</c:v>
                </c:pt>
                <c:pt idx="18675">
                  <c:v>285781796.86275035</c:v>
                </c:pt>
                <c:pt idx="18676">
                  <c:v>285784539.28779542</c:v>
                </c:pt>
                <c:pt idx="18677">
                  <c:v>285787281.67755544</c:v>
                </c:pt>
                <c:pt idx="18678">
                  <c:v>285790024.03203005</c:v>
                </c:pt>
                <c:pt idx="18679">
                  <c:v>285791395.19603676</c:v>
                </c:pt>
                <c:pt idx="18680">
                  <c:v>285791052.40586221</c:v>
                </c:pt>
                <c:pt idx="18681">
                  <c:v>285788995.65323704</c:v>
                </c:pt>
                <c:pt idx="18682">
                  <c:v>285785567.68809021</c:v>
                </c:pt>
                <c:pt idx="18683">
                  <c:v>285782825.27627683</c:v>
                </c:pt>
                <c:pt idx="18684">
                  <c:v>285782482.47231948</c:v>
                </c:pt>
                <c:pt idx="18685">
                  <c:v>285782482.47231948</c:v>
                </c:pt>
                <c:pt idx="18686">
                  <c:v>285782482.47231948</c:v>
                </c:pt>
                <c:pt idx="18687">
                  <c:v>285782482.47231948</c:v>
                </c:pt>
                <c:pt idx="18688">
                  <c:v>285782482.47231948</c:v>
                </c:pt>
                <c:pt idx="18689">
                  <c:v>285783510.88253844</c:v>
                </c:pt>
                <c:pt idx="18690">
                  <c:v>285785224.88854337</c:v>
                </c:pt>
                <c:pt idx="18691">
                  <c:v>285787281.67755544</c:v>
                </c:pt>
                <c:pt idx="18692">
                  <c:v>285789338.44671953</c:v>
                </c:pt>
                <c:pt idx="18693">
                  <c:v>285792766.35122257</c:v>
                </c:pt>
                <c:pt idx="18694">
                  <c:v>285796536.98250276</c:v>
                </c:pt>
                <c:pt idx="18695">
                  <c:v>285800650.32237059</c:v>
                </c:pt>
                <c:pt idx="18696">
                  <c:v>285802706.96253771</c:v>
                </c:pt>
                <c:pt idx="18697">
                  <c:v>285804420.81418532</c:v>
                </c:pt>
                <c:pt idx="18698">
                  <c:v>285807162.94815785</c:v>
                </c:pt>
                <c:pt idx="18699">
                  <c:v>285810933.32477045</c:v>
                </c:pt>
                <c:pt idx="18700">
                  <c:v>285812989.86572188</c:v>
                </c:pt>
                <c:pt idx="18701">
                  <c:v>285813675.3749631</c:v>
                </c:pt>
                <c:pt idx="18702">
                  <c:v>285814018.12875688</c:v>
                </c:pt>
                <c:pt idx="18703">
                  <c:v>285817102.88809985</c:v>
                </c:pt>
                <c:pt idx="18704">
                  <c:v>285823272.272861</c:v>
                </c:pt>
                <c:pt idx="18705">
                  <c:v>285829098.75007248</c:v>
                </c:pt>
                <c:pt idx="18706">
                  <c:v>285830469.66274196</c:v>
                </c:pt>
                <c:pt idx="18707">
                  <c:v>285829098.75007248</c:v>
                </c:pt>
                <c:pt idx="18708">
                  <c:v>285828756.02052754</c:v>
                </c:pt>
                <c:pt idx="18709">
                  <c:v>285829098.75007248</c:v>
                </c:pt>
                <c:pt idx="18710">
                  <c:v>285830126.93540114</c:v>
                </c:pt>
                <c:pt idx="18711">
                  <c:v>285831497.84145796</c:v>
                </c:pt>
                <c:pt idx="18712">
                  <c:v>285832183.29118013</c:v>
                </c:pt>
                <c:pt idx="18713">
                  <c:v>285832183.29118013</c:v>
                </c:pt>
                <c:pt idx="18714">
                  <c:v>285833554.18401182</c:v>
                </c:pt>
                <c:pt idx="18715">
                  <c:v>285835610.50672823</c:v>
                </c:pt>
                <c:pt idx="18716">
                  <c:v>285837324.09383875</c:v>
                </c:pt>
                <c:pt idx="18717">
                  <c:v>285839037.66717422</c:v>
                </c:pt>
                <c:pt idx="18718">
                  <c:v>285840408.51592416</c:v>
                </c:pt>
                <c:pt idx="18719">
                  <c:v>285840751.22673374</c:v>
                </c:pt>
                <c:pt idx="18720">
                  <c:v>285841093.93699276</c:v>
                </c:pt>
                <c:pt idx="18721">
                  <c:v>285841779.3558585</c:v>
                </c:pt>
                <c:pt idx="18722">
                  <c:v>285843150.18697679</c:v>
                </c:pt>
                <c:pt idx="18723">
                  <c:v>285844863.71347809</c:v>
                </c:pt>
                <c:pt idx="18724">
                  <c:v>285846919.92709744</c:v>
                </c:pt>
                <c:pt idx="18725">
                  <c:v>285848976.12088251</c:v>
                </c:pt>
                <c:pt idx="18726">
                  <c:v>285850346.90572035</c:v>
                </c:pt>
                <c:pt idx="18727">
                  <c:v>285849318.81791842</c:v>
                </c:pt>
                <c:pt idx="18728">
                  <c:v>285846919.92709744</c:v>
                </c:pt>
                <c:pt idx="18729">
                  <c:v>285846577.22620457</c:v>
                </c:pt>
                <c:pt idx="18730">
                  <c:v>285850004.21033704</c:v>
                </c:pt>
                <c:pt idx="18731">
                  <c:v>285854459.20734489</c:v>
                </c:pt>
                <c:pt idx="18732">
                  <c:v>285857200.69768816</c:v>
                </c:pt>
                <c:pt idx="18733">
                  <c:v>285858571.42963809</c:v>
                </c:pt>
                <c:pt idx="18734">
                  <c:v>285860627.51103711</c:v>
                </c:pt>
                <c:pt idx="18735">
                  <c:v>285863368.92205346</c:v>
                </c:pt>
                <c:pt idx="18736">
                  <c:v>285865767.62777334</c:v>
                </c:pt>
                <c:pt idx="18737">
                  <c:v>285867138.30463719</c:v>
                </c:pt>
                <c:pt idx="18738">
                  <c:v>285868166.30650181</c:v>
                </c:pt>
                <c:pt idx="18739">
                  <c:v>285869879.6319257</c:v>
                </c:pt>
                <c:pt idx="18740">
                  <c:v>285871250.28234994</c:v>
                </c:pt>
                <c:pt idx="18741">
                  <c:v>285870907.6205703</c:v>
                </c:pt>
                <c:pt idx="18742">
                  <c:v>285870222.29535758</c:v>
                </c:pt>
                <c:pt idx="18743">
                  <c:v>285872620.92396176</c:v>
                </c:pt>
                <c:pt idx="18744">
                  <c:v>285877075.44833714</c:v>
                </c:pt>
                <c:pt idx="18745">
                  <c:v>285880159.29530072</c:v>
                </c:pt>
                <c:pt idx="18746">
                  <c:v>285881872.52433765</c:v>
                </c:pt>
                <c:pt idx="18747">
                  <c:v>285881872.52433765</c:v>
                </c:pt>
                <c:pt idx="18748">
                  <c:v>285881187.234375</c:v>
                </c:pt>
                <c:pt idx="18749">
                  <c:v>285882557.81209719</c:v>
                </c:pt>
                <c:pt idx="18750">
                  <c:v>285887012.12883824</c:v>
                </c:pt>
                <c:pt idx="18751">
                  <c:v>285892836.86414582</c:v>
                </c:pt>
                <c:pt idx="18752">
                  <c:v>285896948.34619182</c:v>
                </c:pt>
                <c:pt idx="18753">
                  <c:v>285899689.29016995</c:v>
                </c:pt>
                <c:pt idx="18754">
                  <c:v>285902430.19890773</c:v>
                </c:pt>
                <c:pt idx="18755">
                  <c:v>285904828.46514601</c:v>
                </c:pt>
                <c:pt idx="18756">
                  <c:v>285909282.31658196</c:v>
                </c:pt>
                <c:pt idx="18757">
                  <c:v>285913736.07497025</c:v>
                </c:pt>
                <c:pt idx="18758">
                  <c:v>285917161.97964829</c:v>
                </c:pt>
                <c:pt idx="18759">
                  <c:v>285919217.49602979</c:v>
                </c:pt>
                <c:pt idx="18760">
                  <c:v>285919902.66375321</c:v>
                </c:pt>
                <c:pt idx="18761">
                  <c:v>285922300.73344225</c:v>
                </c:pt>
                <c:pt idx="18762">
                  <c:v>285926069.07416952</c:v>
                </c:pt>
                <c:pt idx="18763">
                  <c:v>285928124.50467336</c:v>
                </c:pt>
                <c:pt idx="18764">
                  <c:v>285928809.64377177</c:v>
                </c:pt>
                <c:pt idx="18765">
                  <c:v>285930179.91536134</c:v>
                </c:pt>
                <c:pt idx="18766">
                  <c:v>285932920.43211979</c:v>
                </c:pt>
                <c:pt idx="18767">
                  <c:v>285936688.58514285</c:v>
                </c:pt>
                <c:pt idx="18768">
                  <c:v>285939771.56989729</c:v>
                </c:pt>
                <c:pt idx="18769">
                  <c:v>285942854.51007015</c:v>
                </c:pt>
                <c:pt idx="18770">
                  <c:v>285946279.94686621</c:v>
                </c:pt>
                <c:pt idx="18771">
                  <c:v>285950732.93242323</c:v>
                </c:pt>
                <c:pt idx="18772">
                  <c:v>285955528.35132051</c:v>
                </c:pt>
                <c:pt idx="18773">
                  <c:v>285957583.49782956</c:v>
                </c:pt>
                <c:pt idx="18774">
                  <c:v>285957583.49782956</c:v>
                </c:pt>
                <c:pt idx="18775">
                  <c:v>285957926.02032185</c:v>
                </c:pt>
                <c:pt idx="18776">
                  <c:v>285959296.10478789</c:v>
                </c:pt>
                <c:pt idx="18777">
                  <c:v>285961693.73141819</c:v>
                </c:pt>
                <c:pt idx="18778">
                  <c:v>285965461.37593299</c:v>
                </c:pt>
                <c:pt idx="18779">
                  <c:v>285970598.96570414</c:v>
                </c:pt>
                <c:pt idx="18780">
                  <c:v>285976763.91001946</c:v>
                </c:pt>
                <c:pt idx="18781">
                  <c:v>285983271.15785867</c:v>
                </c:pt>
                <c:pt idx="18782">
                  <c:v>285989093.26390141</c:v>
                </c:pt>
                <c:pt idx="18783">
                  <c:v>285994572.74789453</c:v>
                </c:pt>
                <c:pt idx="18784">
                  <c:v>285998682.26847863</c:v>
                </c:pt>
                <c:pt idx="18785">
                  <c:v>286001764.35693848</c:v>
                </c:pt>
                <c:pt idx="18786">
                  <c:v>286005531.29344404</c:v>
                </c:pt>
                <c:pt idx="18787">
                  <c:v>286008270.84183025</c:v>
                </c:pt>
                <c:pt idx="18788">
                  <c:v>286010667.91779435</c:v>
                </c:pt>
                <c:pt idx="18789">
                  <c:v>286012037.66338921</c:v>
                </c:pt>
                <c:pt idx="18790">
                  <c:v>286012722.53288674</c:v>
                </c:pt>
                <c:pt idx="18791">
                  <c:v>286014777.12818086</c:v>
                </c:pt>
                <c:pt idx="18792">
                  <c:v>286017516.55777687</c:v>
                </c:pt>
                <c:pt idx="18793">
                  <c:v>286020255.9521777</c:v>
                </c:pt>
                <c:pt idx="18794">
                  <c:v>286024022.56201506</c:v>
                </c:pt>
                <c:pt idx="18795">
                  <c:v>286028131.51504499</c:v>
                </c:pt>
                <c:pt idx="18796">
                  <c:v>286031213.17785662</c:v>
                </c:pt>
                <c:pt idx="18797">
                  <c:v>286034294.7961303</c:v>
                </c:pt>
                <c:pt idx="18798">
                  <c:v>286037718.76420289</c:v>
                </c:pt>
                <c:pt idx="18799">
                  <c:v>286039088.33603704</c:v>
                </c:pt>
                <c:pt idx="18800">
                  <c:v>286041142.67729557</c:v>
                </c:pt>
                <c:pt idx="18801">
                  <c:v>286044908.91819876</c:v>
                </c:pt>
                <c:pt idx="18802">
                  <c:v>286050729.34148157</c:v>
                </c:pt>
                <c:pt idx="18803">
                  <c:v>286057234.33244199</c:v>
                </c:pt>
                <c:pt idx="18804">
                  <c:v>286062369.7114529</c:v>
                </c:pt>
                <c:pt idx="18805">
                  <c:v>286066135.5774613</c:v>
                </c:pt>
                <c:pt idx="18806">
                  <c:v>286071270.74211407</c:v>
                </c:pt>
                <c:pt idx="18807">
                  <c:v>286077775.10649055</c:v>
                </c:pt>
                <c:pt idx="18808">
                  <c:v>286083936.95289844</c:v>
                </c:pt>
                <c:pt idx="18809">
                  <c:v>286088729.37701273</c:v>
                </c:pt>
                <c:pt idx="18810">
                  <c:v>286093521.69342715</c:v>
                </c:pt>
                <c:pt idx="18811">
                  <c:v>286097287.00934476</c:v>
                </c:pt>
                <c:pt idx="18812">
                  <c:v>286100025.37916422</c:v>
                </c:pt>
                <c:pt idx="18813">
                  <c:v>286102763.71382082</c:v>
                </c:pt>
                <c:pt idx="18814">
                  <c:v>286105844.29828</c:v>
                </c:pt>
                <c:pt idx="18815">
                  <c:v>286108240.27764994</c:v>
                </c:pt>
                <c:pt idx="18816">
                  <c:v>286111320.7829991</c:v>
                </c:pt>
                <c:pt idx="18817">
                  <c:v>286114401.2438519</c:v>
                </c:pt>
                <c:pt idx="18818">
                  <c:v>286118166.19113314</c:v>
                </c:pt>
                <c:pt idx="18819">
                  <c:v>286123300.1030395</c:v>
                </c:pt>
                <c:pt idx="18820">
                  <c:v>286129118.38713002</c:v>
                </c:pt>
                <c:pt idx="18821">
                  <c:v>286133567.55609655</c:v>
                </c:pt>
                <c:pt idx="18822">
                  <c:v>286137332.1650331</c:v>
                </c:pt>
                <c:pt idx="18823">
                  <c:v>286141096.7075175</c:v>
                </c:pt>
                <c:pt idx="18824">
                  <c:v>286144861.18355256</c:v>
                </c:pt>
                <c:pt idx="18825">
                  <c:v>286149652.23876876</c:v>
                </c:pt>
                <c:pt idx="18826">
                  <c:v>286155469.80398291</c:v>
                </c:pt>
                <c:pt idx="18827">
                  <c:v>286159918.42325145</c:v>
                </c:pt>
                <c:pt idx="18828">
                  <c:v>286162313.7951926</c:v>
                </c:pt>
                <c:pt idx="18829">
                  <c:v>286165393.51958621</c:v>
                </c:pt>
                <c:pt idx="18830">
                  <c:v>286170526.294752</c:v>
                </c:pt>
                <c:pt idx="18831">
                  <c:v>286176343.29061455</c:v>
                </c:pt>
                <c:pt idx="18832">
                  <c:v>286181817.96532577</c:v>
                </c:pt>
                <c:pt idx="18833">
                  <c:v>286186266.03505594</c:v>
                </c:pt>
                <c:pt idx="18834">
                  <c:v>286191056.16025501</c:v>
                </c:pt>
                <c:pt idx="18835">
                  <c:v>286196530.45732641</c:v>
                </c:pt>
                <c:pt idx="18836">
                  <c:v>286200978.22024041</c:v>
                </c:pt>
                <c:pt idx="18837">
                  <c:v>286203715.25901127</c:v>
                </c:pt>
                <c:pt idx="18838">
                  <c:v>286208504.99234623</c:v>
                </c:pt>
                <c:pt idx="18839">
                  <c:v>286216373.60647339</c:v>
                </c:pt>
                <c:pt idx="18840">
                  <c:v>286224926.11868811</c:v>
                </c:pt>
                <c:pt idx="18841">
                  <c:v>286231767.8815605</c:v>
                </c:pt>
                <c:pt idx="18842">
                  <c:v>286237241.13385451</c:v>
                </c:pt>
                <c:pt idx="18843">
                  <c:v>286242030.1144082</c:v>
                </c:pt>
                <c:pt idx="18844">
                  <c:v>286246134.86930734</c:v>
                </c:pt>
                <c:pt idx="18845">
                  <c:v>286248871.32869053</c:v>
                </c:pt>
                <c:pt idx="18846">
                  <c:v>286250581.5979777</c:v>
                </c:pt>
                <c:pt idx="18847">
                  <c:v>286251607.75296849</c:v>
                </c:pt>
                <c:pt idx="18848">
                  <c:v>286255028.23395115</c:v>
                </c:pt>
                <c:pt idx="18849">
                  <c:v>286259816.81518281</c:v>
                </c:pt>
                <c:pt idx="18850">
                  <c:v>286263579.19645238</c:v>
                </c:pt>
                <c:pt idx="18851">
                  <c:v>286266657.45904136</c:v>
                </c:pt>
                <c:pt idx="18852">
                  <c:v>286271103.75991464</c:v>
                </c:pt>
                <c:pt idx="18853">
                  <c:v>286277260.02351052</c:v>
                </c:pt>
                <c:pt idx="18854">
                  <c:v>286282732.10866731</c:v>
                </c:pt>
                <c:pt idx="18855">
                  <c:v>286286494.08578759</c:v>
                </c:pt>
                <c:pt idx="18856">
                  <c:v>286291281.96071804</c:v>
                </c:pt>
                <c:pt idx="18857">
                  <c:v>286298805.54707056</c:v>
                </c:pt>
                <c:pt idx="18858">
                  <c:v>286307012.79320443</c:v>
                </c:pt>
                <c:pt idx="18859">
                  <c:v>286313168.02059668</c:v>
                </c:pt>
                <c:pt idx="18860">
                  <c:v>286317955.29689765</c:v>
                </c:pt>
                <c:pt idx="18861">
                  <c:v>286323768.27369714</c:v>
                </c:pt>
                <c:pt idx="18862">
                  <c:v>286330948.79106677</c:v>
                </c:pt>
                <c:pt idx="18863">
                  <c:v>286337787.15434855</c:v>
                </c:pt>
                <c:pt idx="18864">
                  <c:v>286342915.78296387</c:v>
                </c:pt>
                <c:pt idx="18865">
                  <c:v>286345651.00114745</c:v>
                </c:pt>
                <c:pt idx="18866">
                  <c:v>286346676.6989252</c:v>
                </c:pt>
                <c:pt idx="18867">
                  <c:v>286348044.28829116</c:v>
                </c:pt>
                <c:pt idx="18868">
                  <c:v>286351121.33231199</c:v>
                </c:pt>
                <c:pt idx="18869">
                  <c:v>286355565.87310356</c:v>
                </c:pt>
                <c:pt idx="18870">
                  <c:v>286361377.82520115</c:v>
                </c:pt>
                <c:pt idx="18871">
                  <c:v>286368215.21320516</c:v>
                </c:pt>
                <c:pt idx="18872">
                  <c:v>286377445.33943683</c:v>
                </c:pt>
                <c:pt idx="18873">
                  <c:v>286387358.73395813</c:v>
                </c:pt>
                <c:pt idx="18874">
                  <c:v>286396246.21331531</c:v>
                </c:pt>
                <c:pt idx="18875">
                  <c:v>286402740.67565578</c:v>
                </c:pt>
                <c:pt idx="18876">
                  <c:v>286407184.14125282</c:v>
                </c:pt>
                <c:pt idx="18877">
                  <c:v>286409576.73824435</c:v>
                </c:pt>
                <c:pt idx="18878">
                  <c:v>286414020.0614773</c:v>
                </c:pt>
                <c:pt idx="18879">
                  <c:v>286422222.87665814</c:v>
                </c:pt>
                <c:pt idx="18880">
                  <c:v>286429400.08126044</c:v>
                </c:pt>
                <c:pt idx="18881">
                  <c:v>286434868.26558459</c:v>
                </c:pt>
                <c:pt idx="18882">
                  <c:v>286439652.8119151</c:v>
                </c:pt>
                <c:pt idx="18883">
                  <c:v>286443070.27932423</c:v>
                </c:pt>
                <c:pt idx="18884">
                  <c:v>286447512.90512842</c:v>
                </c:pt>
                <c:pt idx="18885">
                  <c:v>286453664.08046395</c:v>
                </c:pt>
                <c:pt idx="18886">
                  <c:v>286460498.51175946</c:v>
                </c:pt>
                <c:pt idx="18887">
                  <c:v>286466991.01873779</c:v>
                </c:pt>
                <c:pt idx="18888">
                  <c:v>286473141.63260424</c:v>
                </c:pt>
                <c:pt idx="18889">
                  <c:v>286479975.44009018</c:v>
                </c:pt>
                <c:pt idx="18890">
                  <c:v>286488859.06264514</c:v>
                </c:pt>
                <c:pt idx="18891">
                  <c:v>286498425.62719828</c:v>
                </c:pt>
                <c:pt idx="18892">
                  <c:v>286506625.19833571</c:v>
                </c:pt>
                <c:pt idx="18893">
                  <c:v>286512774.66993546</c:v>
                </c:pt>
                <c:pt idx="18894">
                  <c:v>286517557.46977919</c:v>
                </c:pt>
                <c:pt idx="18895">
                  <c:v>286523023.3954891</c:v>
                </c:pt>
                <c:pt idx="18896">
                  <c:v>286530197.21052825</c:v>
                </c:pt>
                <c:pt idx="18897">
                  <c:v>286537029.19113094</c:v>
                </c:pt>
                <c:pt idx="18898">
                  <c:v>286543177.78667408</c:v>
                </c:pt>
                <c:pt idx="18899">
                  <c:v>286548984.63092124</c:v>
                </c:pt>
                <c:pt idx="18900">
                  <c:v>286554791.31717002</c:v>
                </c:pt>
                <c:pt idx="18901">
                  <c:v>286559914.73265743</c:v>
                </c:pt>
                <c:pt idx="18902">
                  <c:v>286565379.57361197</c:v>
                </c:pt>
                <c:pt idx="18903">
                  <c:v>286570844.27463418</c:v>
                </c:pt>
                <c:pt idx="18904">
                  <c:v>286576991.89603299</c:v>
                </c:pt>
                <c:pt idx="18905">
                  <c:v>286584846.93235129</c:v>
                </c:pt>
                <c:pt idx="18906">
                  <c:v>286592018.66955471</c:v>
                </c:pt>
                <c:pt idx="18907">
                  <c:v>286597482.68853086</c:v>
                </c:pt>
                <c:pt idx="18908">
                  <c:v>286603629.54267675</c:v>
                </c:pt>
                <c:pt idx="18909">
                  <c:v>286609093.26441377</c:v>
                </c:pt>
                <c:pt idx="18910">
                  <c:v>286613532.43533826</c:v>
                </c:pt>
                <c:pt idx="18911">
                  <c:v>286618995.90357774</c:v>
                </c:pt>
                <c:pt idx="18912">
                  <c:v>286625483.5904727</c:v>
                </c:pt>
                <c:pt idx="18913">
                  <c:v>286631288.19580591</c:v>
                </c:pt>
                <c:pt idx="18914">
                  <c:v>286636751.20956671</c:v>
                </c:pt>
                <c:pt idx="18915">
                  <c:v>286641872.6579805</c:v>
                </c:pt>
                <c:pt idx="18916">
                  <c:v>286647676.81763107</c:v>
                </c:pt>
                <c:pt idx="18917">
                  <c:v>286654846.44400764</c:v>
                </c:pt>
                <c:pt idx="18918">
                  <c:v>286661674.43571544</c:v>
                </c:pt>
                <c:pt idx="18919">
                  <c:v>286668502.20901197</c:v>
                </c:pt>
                <c:pt idx="18920">
                  <c:v>286676012.5073927</c:v>
                </c:pt>
                <c:pt idx="18921">
                  <c:v>286684205.25881201</c:v>
                </c:pt>
                <c:pt idx="18922">
                  <c:v>286692056.35053301</c:v>
                </c:pt>
                <c:pt idx="18923">
                  <c:v>286698883.1520977</c:v>
                </c:pt>
                <c:pt idx="18924">
                  <c:v>286704685.76177144</c:v>
                </c:pt>
                <c:pt idx="18925">
                  <c:v>286709464.26307017</c:v>
                </c:pt>
                <c:pt idx="18926">
                  <c:v>286713901.34707022</c:v>
                </c:pt>
                <c:pt idx="18927">
                  <c:v>286719020.94477743</c:v>
                </c:pt>
                <c:pt idx="18928">
                  <c:v>286724823.00708705</c:v>
                </c:pt>
                <c:pt idx="18929">
                  <c:v>286731648.76085597</c:v>
                </c:pt>
                <c:pt idx="18930">
                  <c:v>286739839.37729925</c:v>
                </c:pt>
                <c:pt idx="18931">
                  <c:v>286749735.95290798</c:v>
                </c:pt>
                <c:pt idx="18932">
                  <c:v>286759290.83198047</c:v>
                </c:pt>
                <c:pt idx="18933">
                  <c:v>286767139.16274345</c:v>
                </c:pt>
                <c:pt idx="18934">
                  <c:v>286774987.20499241</c:v>
                </c:pt>
                <c:pt idx="18935">
                  <c:v>286783176.15889382</c:v>
                </c:pt>
                <c:pt idx="18936">
                  <c:v>286791705.98521245</c:v>
                </c:pt>
                <c:pt idx="18937">
                  <c:v>286798529.60090476</c:v>
                </c:pt>
                <c:pt idx="18938">
                  <c:v>286804670.66856712</c:v>
                </c:pt>
                <c:pt idx="18939">
                  <c:v>286812517.33131075</c:v>
                </c:pt>
                <c:pt idx="18940">
                  <c:v>286822751.67543471</c:v>
                </c:pt>
                <c:pt idx="18941">
                  <c:v>286832644.40845376</c:v>
                </c:pt>
                <c:pt idx="18942">
                  <c:v>286840831.15122581</c:v>
                </c:pt>
                <c:pt idx="18943">
                  <c:v>286847312.09997213</c:v>
                </c:pt>
                <c:pt idx="18944">
                  <c:v>286852087.41001475</c:v>
                </c:pt>
                <c:pt idx="18945">
                  <c:v>286857203.69511938</c:v>
                </c:pt>
                <c:pt idx="18946">
                  <c:v>286864366.28831232</c:v>
                </c:pt>
                <c:pt idx="18947">
                  <c:v>286873574.98366779</c:v>
                </c:pt>
                <c:pt idx="18948">
                  <c:v>286883124.32235247</c:v>
                </c:pt>
                <c:pt idx="18949">
                  <c:v>286891309.12990242</c:v>
                </c:pt>
                <c:pt idx="18950">
                  <c:v>286898470.57916057</c:v>
                </c:pt>
                <c:pt idx="18951">
                  <c:v>286905972.79221261</c:v>
                </c:pt>
                <c:pt idx="18952">
                  <c:v>286913815.73313874</c:v>
                </c:pt>
                <c:pt idx="18953">
                  <c:v>286919953.48597914</c:v>
                </c:pt>
                <c:pt idx="18954">
                  <c:v>286926773.004457</c:v>
                </c:pt>
                <c:pt idx="18955">
                  <c:v>286935638.0529061</c:v>
                </c:pt>
                <c:pt idx="18956">
                  <c:v>286944502.73335141</c:v>
                </c:pt>
                <c:pt idx="18957">
                  <c:v>286953026.11753702</c:v>
                </c:pt>
                <c:pt idx="18958">
                  <c:v>286962912.8170231</c:v>
                </c:pt>
                <c:pt idx="18959">
                  <c:v>286972458.16154754</c:v>
                </c:pt>
                <c:pt idx="18960">
                  <c:v>286981662.19686842</c:v>
                </c:pt>
                <c:pt idx="18961">
                  <c:v>286989843.22860211</c:v>
                </c:pt>
                <c:pt idx="18962">
                  <c:v>286997342.23239619</c:v>
                </c:pt>
                <c:pt idx="18963">
                  <c:v>287005522.663513</c:v>
                </c:pt>
                <c:pt idx="18964">
                  <c:v>287015066.10380948</c:v>
                </c:pt>
                <c:pt idx="18965">
                  <c:v>287023927.48797345</c:v>
                </c:pt>
                <c:pt idx="18966">
                  <c:v>287029721.27114612</c:v>
                </c:pt>
                <c:pt idx="18967">
                  <c:v>287034833.30225116</c:v>
                </c:pt>
                <c:pt idx="18968">
                  <c:v>287040286.00057</c:v>
                </c:pt>
                <c:pt idx="18969">
                  <c:v>287047101.67771691</c:v>
                </c:pt>
                <c:pt idx="18970">
                  <c:v>287055620.96831042</c:v>
                </c:pt>
                <c:pt idx="18971">
                  <c:v>287065162.17037642</c:v>
                </c:pt>
                <c:pt idx="18972">
                  <c:v>287074702.94625276</c:v>
                </c:pt>
                <c:pt idx="18973">
                  <c:v>287084584.01487917</c:v>
                </c:pt>
                <c:pt idx="18974">
                  <c:v>287093442.51539314</c:v>
                </c:pt>
                <c:pt idx="18975">
                  <c:v>287100937.88273633</c:v>
                </c:pt>
                <c:pt idx="18976">
                  <c:v>287109455.02638245</c:v>
                </c:pt>
                <c:pt idx="18977">
                  <c:v>287118993.82410586</c:v>
                </c:pt>
                <c:pt idx="18978">
                  <c:v>287126828.94645268</c:v>
                </c:pt>
                <c:pt idx="18979">
                  <c:v>287132960.58087569</c:v>
                </c:pt>
                <c:pt idx="18980">
                  <c:v>287139432.6707195</c:v>
                </c:pt>
                <c:pt idx="18981">
                  <c:v>287147267.04344583</c:v>
                </c:pt>
                <c:pt idx="18982">
                  <c:v>287155441.73475415</c:v>
                </c:pt>
                <c:pt idx="18983">
                  <c:v>287163616.11325467</c:v>
                </c:pt>
                <c:pt idx="18984">
                  <c:v>287171790.17897475</c:v>
                </c:pt>
                <c:pt idx="18985">
                  <c:v>287180304.49819618</c:v>
                </c:pt>
                <c:pt idx="18986">
                  <c:v>287189159.03022999</c:v>
                </c:pt>
                <c:pt idx="18987">
                  <c:v>287197672.65726048</c:v>
                </c:pt>
                <c:pt idx="18988">
                  <c:v>287206526.46948373</c:v>
                </c:pt>
                <c:pt idx="18989">
                  <c:v>287216401.44257164</c:v>
                </c:pt>
                <c:pt idx="18990">
                  <c:v>287225935.46626616</c:v>
                </c:pt>
                <c:pt idx="18991">
                  <c:v>287235128.58619678</c:v>
                </c:pt>
                <c:pt idx="18992">
                  <c:v>287243980.84635621</c:v>
                </c:pt>
                <c:pt idx="18993">
                  <c:v>287252151.83790034</c:v>
                </c:pt>
                <c:pt idx="18994">
                  <c:v>287260322.51696849</c:v>
                </c:pt>
                <c:pt idx="18995">
                  <c:v>287269173.73337114</c:v>
                </c:pt>
                <c:pt idx="18996">
                  <c:v>287279386.21976775</c:v>
                </c:pt>
                <c:pt idx="18997">
                  <c:v>287288577.04019988</c:v>
                </c:pt>
                <c:pt idx="18998">
                  <c:v>287296405.9457947</c:v>
                </c:pt>
                <c:pt idx="18999">
                  <c:v>287303213.45663071</c:v>
                </c:pt>
                <c:pt idx="19000">
                  <c:v>287310020.75059158</c:v>
                </c:pt>
                <c:pt idx="19001">
                  <c:v>287319550.59781682</c:v>
                </c:pt>
                <c:pt idx="19002">
                  <c:v>287331121.9838016</c:v>
                </c:pt>
                <c:pt idx="19003">
                  <c:v>287342352.43569797</c:v>
                </c:pt>
                <c:pt idx="19004">
                  <c:v>287352221.13347811</c:v>
                </c:pt>
                <c:pt idx="19005">
                  <c:v>287360728.26578176</c:v>
                </c:pt>
                <c:pt idx="19006">
                  <c:v>287370255.85191417</c:v>
                </c:pt>
                <c:pt idx="19007">
                  <c:v>287380463.50855738</c:v>
                </c:pt>
                <c:pt idx="19008">
                  <c:v>287389649.98267424</c:v>
                </c:pt>
                <c:pt idx="19009">
                  <c:v>287397475.18619961</c:v>
                </c:pt>
                <c:pt idx="19010">
                  <c:v>287405640.31048739</c:v>
                </c:pt>
                <c:pt idx="19011">
                  <c:v>287413464.92853945</c:v>
                </c:pt>
                <c:pt idx="19012">
                  <c:v>287420268.71137685</c:v>
                </c:pt>
                <c:pt idx="19013">
                  <c:v>287426732.10445052</c:v>
                </c:pt>
                <c:pt idx="19014">
                  <c:v>287432514.97467273</c:v>
                </c:pt>
                <c:pt idx="19015">
                  <c:v>287438977.99740344</c:v>
                </c:pt>
                <c:pt idx="19016">
                  <c:v>287446801.39501339</c:v>
                </c:pt>
                <c:pt idx="19017">
                  <c:v>287454964.63503349</c:v>
                </c:pt>
                <c:pt idx="19018">
                  <c:v>287462787.44748795</c:v>
                </c:pt>
                <c:pt idx="19019">
                  <c:v>287470609.97362697</c:v>
                </c:pt>
                <c:pt idx="19020">
                  <c:v>287478432.21347535</c:v>
                </c:pt>
                <c:pt idx="19021">
                  <c:v>287486934.32340682</c:v>
                </c:pt>
                <c:pt idx="19022">
                  <c:v>287496116.22228396</c:v>
                </c:pt>
                <c:pt idx="19023">
                  <c:v>287504277.57905775</c:v>
                </c:pt>
                <c:pt idx="19024">
                  <c:v>287512778.66100621</c:v>
                </c:pt>
                <c:pt idx="19025">
                  <c:v>287520599.35779852</c:v>
                </c:pt>
                <c:pt idx="19026">
                  <c:v>287526039.67376286</c:v>
                </c:pt>
                <c:pt idx="19027">
                  <c:v>287530459.82853025</c:v>
                </c:pt>
                <c:pt idx="19028">
                  <c:v>287536579.89193159</c:v>
                </c:pt>
                <c:pt idx="19029">
                  <c:v>287543719.74444336</c:v>
                </c:pt>
                <c:pt idx="19030">
                  <c:v>287550519.38226706</c:v>
                </c:pt>
                <c:pt idx="19031">
                  <c:v>287556638.87138319</c:v>
                </c:pt>
                <c:pt idx="19032">
                  <c:v>287562078.27019811</c:v>
                </c:pt>
                <c:pt idx="19033">
                  <c:v>287568197.42842704</c:v>
                </c:pt>
                <c:pt idx="19034">
                  <c:v>287575676.16172737</c:v>
                </c:pt>
                <c:pt idx="19035">
                  <c:v>287583494.55770707</c:v>
                </c:pt>
                <c:pt idx="19036">
                  <c:v>287590632.84344488</c:v>
                </c:pt>
                <c:pt idx="19037">
                  <c:v>287598790.59243035</c:v>
                </c:pt>
                <c:pt idx="19038">
                  <c:v>287607627.80255282</c:v>
                </c:pt>
                <c:pt idx="19039">
                  <c:v>287615105.15656608</c:v>
                </c:pt>
                <c:pt idx="19040">
                  <c:v>287621562.66093415</c:v>
                </c:pt>
                <c:pt idx="19041">
                  <c:v>287628019.97025579</c:v>
                </c:pt>
                <c:pt idx="19042">
                  <c:v>287635496.61107844</c:v>
                </c:pt>
                <c:pt idx="19043">
                  <c:v>287643992.47645748</c:v>
                </c:pt>
                <c:pt idx="19044">
                  <c:v>287652148.18960577</c:v>
                </c:pt>
                <c:pt idx="19045">
                  <c:v>287659623.98669279</c:v>
                </c:pt>
                <c:pt idx="19046">
                  <c:v>287665740.35352057</c:v>
                </c:pt>
                <c:pt idx="19047">
                  <c:v>287671516.76152968</c:v>
                </c:pt>
                <c:pt idx="19048">
                  <c:v>287678652.10890681</c:v>
                </c:pt>
                <c:pt idx="19049">
                  <c:v>287687486.0186047</c:v>
                </c:pt>
                <c:pt idx="19050">
                  <c:v>287695979.8183552</c:v>
                </c:pt>
                <c:pt idx="19051">
                  <c:v>287703454.08302987</c:v>
                </c:pt>
                <c:pt idx="19052">
                  <c:v>287711267.80765688</c:v>
                </c:pt>
                <c:pt idx="19053">
                  <c:v>287718062.11871171</c:v>
                </c:pt>
                <c:pt idx="19054">
                  <c:v>287724856.21387655</c:v>
                </c:pt>
                <c:pt idx="19055">
                  <c:v>287734707.26842552</c:v>
                </c:pt>
                <c:pt idx="19056">
                  <c:v>287745237.20419681</c:v>
                </c:pt>
                <c:pt idx="19057">
                  <c:v>287755087.31985277</c:v>
                </c:pt>
                <c:pt idx="19058">
                  <c:v>287764257.7093212</c:v>
                </c:pt>
                <c:pt idx="19059">
                  <c:v>287772748.46003729</c:v>
                </c:pt>
                <c:pt idx="19060">
                  <c:v>287781578.48316151</c:v>
                </c:pt>
                <c:pt idx="19061">
                  <c:v>287790747.73665679</c:v>
                </c:pt>
                <c:pt idx="19062">
                  <c:v>287800256.17687833</c:v>
                </c:pt>
                <c:pt idx="19063">
                  <c:v>287807726.79761285</c:v>
                </c:pt>
                <c:pt idx="19064">
                  <c:v>287813838.9295581</c:v>
                </c:pt>
                <c:pt idx="19065">
                  <c:v>287820290.43487579</c:v>
                </c:pt>
                <c:pt idx="19066">
                  <c:v>287828439.42656803</c:v>
                </c:pt>
                <c:pt idx="19067">
                  <c:v>287836927.62940055</c:v>
                </c:pt>
                <c:pt idx="19068">
                  <c:v>287843378.43824112</c:v>
                </c:pt>
                <c:pt idx="19069">
                  <c:v>287849489.5513463</c:v>
                </c:pt>
                <c:pt idx="19070">
                  <c:v>287858316.40644634</c:v>
                </c:pt>
                <c:pt idx="19071">
                  <c:v>287869179.72801876</c:v>
                </c:pt>
                <c:pt idx="19072">
                  <c:v>287879363.59088105</c:v>
                </c:pt>
                <c:pt idx="19073">
                  <c:v>287886152.56340122</c:v>
                </c:pt>
                <c:pt idx="19074">
                  <c:v>287891244.15137416</c:v>
                </c:pt>
                <c:pt idx="19075">
                  <c:v>287897353.89694887</c:v>
                </c:pt>
                <c:pt idx="19076">
                  <c:v>287903802.8834942</c:v>
                </c:pt>
                <c:pt idx="19077">
                  <c:v>287911609.29126263</c:v>
                </c:pt>
                <c:pt idx="19078">
                  <c:v>287920433.58305866</c:v>
                </c:pt>
                <c:pt idx="19079">
                  <c:v>287929257.51081085</c:v>
                </c:pt>
                <c:pt idx="19080">
                  <c:v>287938420.43512225</c:v>
                </c:pt>
                <c:pt idx="19081">
                  <c:v>287946564.92721778</c:v>
                </c:pt>
                <c:pt idx="19082">
                  <c:v>287953691.10342085</c:v>
                </c:pt>
                <c:pt idx="19083">
                  <c:v>287961156.36671716</c:v>
                </c:pt>
                <c:pt idx="19084">
                  <c:v>287970317.92468935</c:v>
                </c:pt>
                <c:pt idx="19085">
                  <c:v>287980157.67954326</c:v>
                </c:pt>
                <c:pt idx="19086">
                  <c:v>287987961.30121779</c:v>
                </c:pt>
                <c:pt idx="19087">
                  <c:v>287995086.09847915</c:v>
                </c:pt>
                <c:pt idx="19088">
                  <c:v>288003906.94727284</c:v>
                </c:pt>
                <c:pt idx="19089">
                  <c:v>288012388.18965501</c:v>
                </c:pt>
                <c:pt idx="19090">
                  <c:v>288021886.7819407</c:v>
                </c:pt>
                <c:pt idx="19091">
                  <c:v>288032402.58861107</c:v>
                </c:pt>
                <c:pt idx="19092">
                  <c:v>288041900.29229259</c:v>
                </c:pt>
                <c:pt idx="19093">
                  <c:v>288049701.66203344</c:v>
                </c:pt>
                <c:pt idx="19094">
                  <c:v>288057502.74729735</c:v>
                </c:pt>
                <c:pt idx="19095">
                  <c:v>288067338.49284649</c:v>
                </c:pt>
                <c:pt idx="19096">
                  <c:v>288077173.78622514</c:v>
                </c:pt>
                <c:pt idx="19097">
                  <c:v>288086330.37708122</c:v>
                </c:pt>
                <c:pt idx="19098">
                  <c:v>288095825.68702173</c:v>
                </c:pt>
                <c:pt idx="19099">
                  <c:v>288106676.95382172</c:v>
                </c:pt>
                <c:pt idx="19100">
                  <c:v>288118544.89675319</c:v>
                </c:pt>
                <c:pt idx="19101">
                  <c:v>288130751.23702747</c:v>
                </c:pt>
                <c:pt idx="19102">
                  <c:v>288141261.69428945</c:v>
                </c:pt>
                <c:pt idx="19103">
                  <c:v>288150415.5428701</c:v>
                </c:pt>
                <c:pt idx="19104">
                  <c:v>288160247.01812822</c:v>
                </c:pt>
                <c:pt idx="19105">
                  <c:v>288170078.04167545</c:v>
                </c:pt>
                <c:pt idx="19106">
                  <c:v>288178552.69946247</c:v>
                </c:pt>
                <c:pt idx="19107">
                  <c:v>288187704.95289612</c:v>
                </c:pt>
                <c:pt idx="19108">
                  <c:v>288197534.71502709</c:v>
                </c:pt>
                <c:pt idx="19109">
                  <c:v>288207702.95932406</c:v>
                </c:pt>
                <c:pt idx="19110">
                  <c:v>288217192.88475955</c:v>
                </c:pt>
                <c:pt idx="19111">
                  <c:v>288226343.48572963</c:v>
                </c:pt>
                <c:pt idx="19112">
                  <c:v>288234815.91553545</c:v>
                </c:pt>
                <c:pt idx="19113">
                  <c:v>288244643.51389778</c:v>
                </c:pt>
                <c:pt idx="19114">
                  <c:v>288255148.37861425</c:v>
                </c:pt>
                <c:pt idx="19115">
                  <c:v>288264297.35679281</c:v>
                </c:pt>
                <c:pt idx="19116">
                  <c:v>288273445.94386351</c:v>
                </c:pt>
                <c:pt idx="19117">
                  <c:v>288282932.95443004</c:v>
                </c:pt>
                <c:pt idx="19118">
                  <c:v>288293774.73728919</c:v>
                </c:pt>
                <c:pt idx="19119">
                  <c:v>288305971.08654666</c:v>
                </c:pt>
                <c:pt idx="19120">
                  <c:v>288315795.41802478</c:v>
                </c:pt>
                <c:pt idx="19121">
                  <c:v>288324264.30736482</c:v>
                </c:pt>
                <c:pt idx="19122">
                  <c:v>288332394.12587655</c:v>
                </c:pt>
                <c:pt idx="19123">
                  <c:v>288341878.52386278</c:v>
                </c:pt>
                <c:pt idx="19124">
                  <c:v>288351362.50159085</c:v>
                </c:pt>
                <c:pt idx="19125">
                  <c:v>288360168.67607445</c:v>
                </c:pt>
                <c:pt idx="19126">
                  <c:v>288367281.09097916</c:v>
                </c:pt>
                <c:pt idx="19127">
                  <c:v>288374731.93883109</c:v>
                </c:pt>
                <c:pt idx="19128">
                  <c:v>288382521.18428296</c:v>
                </c:pt>
                <c:pt idx="19129">
                  <c:v>288390648.79038697</c:v>
                </c:pt>
                <c:pt idx="19130">
                  <c:v>288400130.6074807</c:v>
                </c:pt>
                <c:pt idx="19131">
                  <c:v>288408934.77586097</c:v>
                </c:pt>
                <c:pt idx="19132">
                  <c:v>288416722.77681983</c:v>
                </c:pt>
                <c:pt idx="19133">
                  <c:v>288425864.85119748</c:v>
                </c:pt>
                <c:pt idx="19134">
                  <c:v>288437037.96746856</c:v>
                </c:pt>
                <c:pt idx="19135">
                  <c:v>288448549.05310524</c:v>
                </c:pt>
                <c:pt idx="19136">
                  <c:v>288460059.51979953</c:v>
                </c:pt>
                <c:pt idx="19137">
                  <c:v>288470892.33488774</c:v>
                </c:pt>
                <c:pt idx="19138">
                  <c:v>288480709.10009956</c:v>
                </c:pt>
                <c:pt idx="19139">
                  <c:v>288490525.41518444</c:v>
                </c:pt>
                <c:pt idx="19140">
                  <c:v>288498987.39453334</c:v>
                </c:pt>
                <c:pt idx="19141">
                  <c:v>288506433.65970176</c:v>
                </c:pt>
                <c:pt idx="19142">
                  <c:v>288515571.90391105</c:v>
                </c:pt>
                <c:pt idx="19143">
                  <c:v>288525048.18964225</c:v>
                </c:pt>
                <c:pt idx="19144">
                  <c:v>288533508.80462724</c:v>
                </c:pt>
                <c:pt idx="19145">
                  <c:v>288540953.86926001</c:v>
                </c:pt>
                <c:pt idx="19146">
                  <c:v>288547045.09322184</c:v>
                </c:pt>
                <c:pt idx="19147">
                  <c:v>288551444.20275676</c:v>
                </c:pt>
                <c:pt idx="19148">
                  <c:v>288557535.12828571</c:v>
                </c:pt>
                <c:pt idx="19149">
                  <c:v>288565656.09279764</c:v>
                </c:pt>
                <c:pt idx="19150">
                  <c:v>288575468.51397914</c:v>
                </c:pt>
                <c:pt idx="19151">
                  <c:v>288586295.49137443</c:v>
                </c:pt>
                <c:pt idx="19152">
                  <c:v>288596106.96677619</c:v>
                </c:pt>
                <c:pt idx="19153">
                  <c:v>288604564.77440101</c:v>
                </c:pt>
                <c:pt idx="19154">
                  <c:v>288612345.66236985</c:v>
                </c:pt>
                <c:pt idx="19155">
                  <c:v>288622155.94422281</c:v>
                </c:pt>
                <c:pt idx="19156">
                  <c:v>288631965.77664518</c:v>
                </c:pt>
                <c:pt idx="19157">
                  <c:v>288639745.66902822</c:v>
                </c:pt>
                <c:pt idx="19158">
                  <c:v>288646510.56309056</c:v>
                </c:pt>
                <c:pt idx="19159">
                  <c:v>288653275.24345022</c:v>
                </c:pt>
                <c:pt idx="19160">
                  <c:v>288661730.79340446</c:v>
                </c:pt>
                <c:pt idx="19161">
                  <c:v>288671200.61300242</c:v>
                </c:pt>
                <c:pt idx="19162">
                  <c:v>288681346.38360846</c:v>
                </c:pt>
                <c:pt idx="19163">
                  <c:v>288691153.50497788</c:v>
                </c:pt>
                <c:pt idx="19164">
                  <c:v>288700622.02361971</c:v>
                </c:pt>
                <c:pt idx="19165">
                  <c:v>288710090.12365186</c:v>
                </c:pt>
                <c:pt idx="19166">
                  <c:v>288718543.4306941</c:v>
                </c:pt>
                <c:pt idx="19167">
                  <c:v>288726320.17849588</c:v>
                </c:pt>
                <c:pt idx="19168">
                  <c:v>288733758.54260075</c:v>
                </c:pt>
                <c:pt idx="19169">
                  <c:v>288741872.82699674</c:v>
                </c:pt>
                <c:pt idx="19170">
                  <c:v>288751001.02949202</c:v>
                </c:pt>
                <c:pt idx="19171">
                  <c:v>288759790.78273004</c:v>
                </c:pt>
                <c:pt idx="19172">
                  <c:v>288767566.03298998</c:v>
                </c:pt>
                <c:pt idx="19173">
                  <c:v>288774664.92803144</c:v>
                </c:pt>
                <c:pt idx="19174">
                  <c:v>288781763.58779621</c:v>
                </c:pt>
                <c:pt idx="19175">
                  <c:v>288788862.01230145</c:v>
                </c:pt>
                <c:pt idx="19176">
                  <c:v>288796298.20471221</c:v>
                </c:pt>
                <c:pt idx="19177">
                  <c:v>288804410.12018859</c:v>
                </c:pt>
                <c:pt idx="19178">
                  <c:v>288811845.77284074</c:v>
                </c:pt>
                <c:pt idx="19179">
                  <c:v>288819619.13372701</c:v>
                </c:pt>
                <c:pt idx="19180">
                  <c:v>288829081.97493988</c:v>
                </c:pt>
                <c:pt idx="19181">
                  <c:v>288837868.52462369</c:v>
                </c:pt>
                <c:pt idx="19182">
                  <c:v>288844965.09010834</c:v>
                </c:pt>
                <c:pt idx="19183">
                  <c:v>288849696.00315487</c:v>
                </c:pt>
                <c:pt idx="19184">
                  <c:v>288855102.63298541</c:v>
                </c:pt>
                <c:pt idx="19185">
                  <c:v>288862198.62755501</c:v>
                </c:pt>
                <c:pt idx="19186">
                  <c:v>288872335.3549152</c:v>
                </c:pt>
                <c:pt idx="19187">
                  <c:v>288884160.93062246</c:v>
                </c:pt>
                <c:pt idx="19188">
                  <c:v>288895648.0076822</c:v>
                </c:pt>
                <c:pt idx="19189">
                  <c:v>288905445.3219856</c:v>
                </c:pt>
                <c:pt idx="19190">
                  <c:v>288913890.92298764</c:v>
                </c:pt>
                <c:pt idx="19191">
                  <c:v>288921322.77646583</c:v>
                </c:pt>
                <c:pt idx="19192">
                  <c:v>288929092.1658178</c:v>
                </c:pt>
                <c:pt idx="19193">
                  <c:v>288937536.83468014</c:v>
                </c:pt>
                <c:pt idx="19194">
                  <c:v>288945643.40364403</c:v>
                </c:pt>
                <c:pt idx="19195">
                  <c:v>288952736.39987516</c:v>
                </c:pt>
                <c:pt idx="19196">
                  <c:v>288959153.67031705</c:v>
                </c:pt>
                <c:pt idx="19197">
                  <c:v>288966246.21928942</c:v>
                </c:pt>
                <c:pt idx="19198">
                  <c:v>288973338.53347778</c:v>
                </c:pt>
                <c:pt idx="19199">
                  <c:v>288981106.0367927</c:v>
                </c:pt>
                <c:pt idx="19200">
                  <c:v>288989210.95742381</c:v>
                </c:pt>
                <c:pt idx="19201">
                  <c:v>288998328.62667614</c:v>
                </c:pt>
                <c:pt idx="19202">
                  <c:v>289009134.25080037</c:v>
                </c:pt>
                <c:pt idx="19203">
                  <c:v>289020276.97995794</c:v>
                </c:pt>
                <c:pt idx="19204">
                  <c:v>289031756.76154172</c:v>
                </c:pt>
                <c:pt idx="19205">
                  <c:v>289042223.08521944</c:v>
                </c:pt>
                <c:pt idx="19206">
                  <c:v>289053026.49603844</c:v>
                </c:pt>
                <c:pt idx="19207">
                  <c:v>289063829.36220735</c:v>
                </c:pt>
                <c:pt idx="19208">
                  <c:v>289073956.55464464</c:v>
                </c:pt>
                <c:pt idx="19209">
                  <c:v>289083745.71907616</c:v>
                </c:pt>
                <c:pt idx="19210">
                  <c:v>289095559.63236576</c:v>
                </c:pt>
                <c:pt idx="19211">
                  <c:v>289109735.46866232</c:v>
                </c:pt>
                <c:pt idx="19212">
                  <c:v>289123910.36729491</c:v>
                </c:pt>
                <c:pt idx="19213">
                  <c:v>289135047.12994373</c:v>
                </c:pt>
                <c:pt idx="19214">
                  <c:v>289144496.05048692</c:v>
                </c:pt>
                <c:pt idx="19215">
                  <c:v>289153944.55444896</c:v>
                </c:pt>
                <c:pt idx="19216">
                  <c:v>289164742.33464694</c:v>
                </c:pt>
                <c:pt idx="19217">
                  <c:v>289175202.16546208</c:v>
                </c:pt>
                <c:pt idx="19218">
                  <c:v>289183974.53318685</c:v>
                </c:pt>
                <c:pt idx="19219">
                  <c:v>289192746.5418722</c:v>
                </c:pt>
                <c:pt idx="19220">
                  <c:v>289203205.00610429</c:v>
                </c:pt>
                <c:pt idx="19221">
                  <c:v>289215349.6790089</c:v>
                </c:pt>
                <c:pt idx="19222">
                  <c:v>289226819.01604074</c:v>
                </c:pt>
                <c:pt idx="19223">
                  <c:v>289237613.12558281</c:v>
                </c:pt>
                <c:pt idx="19224">
                  <c:v>289249081.27140063</c:v>
                </c:pt>
                <c:pt idx="19225">
                  <c:v>289261560.61530524</c:v>
                </c:pt>
                <c:pt idx="19226">
                  <c:v>289273364.73142904</c:v>
                </c:pt>
                <c:pt idx="19227">
                  <c:v>289285505.42990053</c:v>
                </c:pt>
                <c:pt idx="19228">
                  <c:v>289297982.65351063</c:v>
                </c:pt>
                <c:pt idx="19229">
                  <c:v>289311470.72698915</c:v>
                </c:pt>
                <c:pt idx="19230">
                  <c:v>289325295.12160379</c:v>
                </c:pt>
                <c:pt idx="19231">
                  <c:v>289340130.06562191</c:v>
                </c:pt>
                <c:pt idx="19232">
                  <c:v>289354626.86004716</c:v>
                </c:pt>
                <c:pt idx="19233">
                  <c:v>289367774.26776731</c:v>
                </c:pt>
                <c:pt idx="19234">
                  <c:v>289379235.45258915</c:v>
                </c:pt>
                <c:pt idx="19235">
                  <c:v>289389347.7539314</c:v>
                </c:pt>
                <c:pt idx="19236">
                  <c:v>289400133.6830042</c:v>
                </c:pt>
                <c:pt idx="19237">
                  <c:v>289412604.23711884</c:v>
                </c:pt>
                <c:pt idx="19238">
                  <c:v>289427770.14978987</c:v>
                </c:pt>
                <c:pt idx="19239">
                  <c:v>289442934.98979676</c:v>
                </c:pt>
                <c:pt idx="19240">
                  <c:v>289456076.98360717</c:v>
                </c:pt>
                <c:pt idx="19241">
                  <c:v>289466522.60925198</c:v>
                </c:pt>
                <c:pt idx="19242">
                  <c:v>289476967.72606003</c:v>
                </c:pt>
                <c:pt idx="19243">
                  <c:v>289487749.24845952</c:v>
                </c:pt>
                <c:pt idx="19244">
                  <c:v>289498867.12569165</c:v>
                </c:pt>
                <c:pt idx="19245">
                  <c:v>289512342.56774855</c:v>
                </c:pt>
                <c:pt idx="19246">
                  <c:v>289527838.27932155</c:v>
                </c:pt>
                <c:pt idx="19247">
                  <c:v>289542659.21662104</c:v>
                </c:pt>
                <c:pt idx="19248">
                  <c:v>289556805.51949281</c:v>
                </c:pt>
                <c:pt idx="19249">
                  <c:v>289569603.75139415</c:v>
                </c:pt>
                <c:pt idx="19250">
                  <c:v>289581054.15362555</c:v>
                </c:pt>
                <c:pt idx="19251">
                  <c:v>289592840.6938377</c:v>
                </c:pt>
                <c:pt idx="19252">
                  <c:v>289606310.23237938</c:v>
                </c:pt>
                <c:pt idx="19253">
                  <c:v>289621125.74778312</c:v>
                </c:pt>
                <c:pt idx="19254">
                  <c:v>289636276.92093897</c:v>
                </c:pt>
                <c:pt idx="19255">
                  <c:v>289650417.05030251</c:v>
                </c:pt>
                <c:pt idx="19256">
                  <c:v>289665229.51938319</c:v>
                </c:pt>
                <c:pt idx="19257">
                  <c:v>289682397.23774713</c:v>
                </c:pt>
                <c:pt idx="19258">
                  <c:v>289698890.41806418</c:v>
                </c:pt>
                <c:pt idx="19259">
                  <c:v>289713362.98060387</c:v>
                </c:pt>
                <c:pt idx="19260">
                  <c:v>289726824.95289445</c:v>
                </c:pt>
                <c:pt idx="19261">
                  <c:v>289742305.17668515</c:v>
                </c:pt>
                <c:pt idx="19262">
                  <c:v>289758793.75161999</c:v>
                </c:pt>
                <c:pt idx="19263">
                  <c:v>289774944.59630746</c:v>
                </c:pt>
                <c:pt idx="19264">
                  <c:v>289790084.90897411</c:v>
                </c:pt>
                <c:pt idx="19265">
                  <c:v>289804214.9035002</c:v>
                </c:pt>
                <c:pt idx="19266">
                  <c:v>289817671.17598045</c:v>
                </c:pt>
                <c:pt idx="19267">
                  <c:v>289832472.10096812</c:v>
                </c:pt>
                <c:pt idx="19268">
                  <c:v>289848617.40015346</c:v>
                </c:pt>
                <c:pt idx="19269">
                  <c:v>289865434.12830132</c:v>
                </c:pt>
                <c:pt idx="19270">
                  <c:v>289881913.24319762</c:v>
                </c:pt>
                <c:pt idx="19271">
                  <c:v>289896709.73732483</c:v>
                </c:pt>
                <c:pt idx="19272">
                  <c:v>289910160.21024925</c:v>
                </c:pt>
                <c:pt idx="19273">
                  <c:v>289924282.29945314</c:v>
                </c:pt>
                <c:pt idx="19274">
                  <c:v>289938067.25200748</c:v>
                </c:pt>
                <c:pt idx="19275">
                  <c:v>289951515.13284343</c:v>
                </c:pt>
                <c:pt idx="19276">
                  <c:v>289965634.500763</c:v>
                </c:pt>
                <c:pt idx="19277">
                  <c:v>289981769.78377599</c:v>
                </c:pt>
                <c:pt idx="19278">
                  <c:v>289997903.85369623</c:v>
                </c:pt>
                <c:pt idx="19279">
                  <c:v>290012356.26137859</c:v>
                </c:pt>
                <c:pt idx="19280">
                  <c:v>290026135.5576933</c:v>
                </c:pt>
                <c:pt idx="19281">
                  <c:v>290040922.11109632</c:v>
                </c:pt>
                <c:pt idx="19282">
                  <c:v>290056715.71337104</c:v>
                </c:pt>
                <c:pt idx="19283">
                  <c:v>290072844.15026301</c:v>
                </c:pt>
                <c:pt idx="19284">
                  <c:v>290086955.53840846</c:v>
                </c:pt>
                <c:pt idx="19285">
                  <c:v>290099722.18543565</c:v>
                </c:pt>
                <c:pt idx="19286">
                  <c:v>290112824.0073123</c:v>
                </c:pt>
                <c:pt idx="19287">
                  <c:v>290127604.58990276</c:v>
                </c:pt>
                <c:pt idx="19288">
                  <c:v>290142720.04215425</c:v>
                </c:pt>
                <c:pt idx="19289">
                  <c:v>290157498.56635529</c:v>
                </c:pt>
                <c:pt idx="19290">
                  <c:v>290172611.91377831</c:v>
                </c:pt>
                <c:pt idx="19291">
                  <c:v>290188060.01366168</c:v>
                </c:pt>
                <c:pt idx="19292">
                  <c:v>290202499.62354243</c:v>
                </c:pt>
                <c:pt idx="19293">
                  <c:v>290215595.17402029</c:v>
                </c:pt>
                <c:pt idx="19294">
                  <c:v>290230368.68226248</c:v>
                </c:pt>
                <c:pt idx="19295">
                  <c:v>290244805.44677114</c:v>
                </c:pt>
                <c:pt idx="19296">
                  <c:v>290257227.00200576</c:v>
                </c:pt>
                <c:pt idx="19297">
                  <c:v>290269983.52691579</c:v>
                </c:pt>
                <c:pt idx="19298">
                  <c:v>290282403.62555301</c:v>
                </c:pt>
                <c:pt idx="19299">
                  <c:v>290294823.00574863</c:v>
                </c:pt>
                <c:pt idx="19300">
                  <c:v>290307912.92615741</c:v>
                </c:pt>
                <c:pt idx="19301">
                  <c:v>290321002.04857928</c:v>
                </c:pt>
                <c:pt idx="19302">
                  <c:v>290334425.96070218</c:v>
                </c:pt>
                <c:pt idx="19303">
                  <c:v>290349526.85874987</c:v>
                </c:pt>
                <c:pt idx="19304">
                  <c:v>290366304.38889551</c:v>
                </c:pt>
                <c:pt idx="19305">
                  <c:v>290383080.6082589</c:v>
                </c:pt>
                <c:pt idx="19306">
                  <c:v>290398513.57259691</c:v>
                </c:pt>
                <c:pt idx="19307">
                  <c:v>290413945.42787814</c:v>
                </c:pt>
                <c:pt idx="19308">
                  <c:v>290429711.61298519</c:v>
                </c:pt>
                <c:pt idx="19309">
                  <c:v>290445476.64068532</c:v>
                </c:pt>
                <c:pt idx="19310">
                  <c:v>290461240.51117706</c:v>
                </c:pt>
                <c:pt idx="19311">
                  <c:v>290475997.12857741</c:v>
                </c:pt>
                <c:pt idx="19312">
                  <c:v>290489746.70044595</c:v>
                </c:pt>
                <c:pt idx="19313">
                  <c:v>290503830.71507823</c:v>
                </c:pt>
                <c:pt idx="19314">
                  <c:v>290518584.40656281</c:v>
                </c:pt>
                <c:pt idx="19315">
                  <c:v>290536354.55308121</c:v>
                </c:pt>
                <c:pt idx="19316">
                  <c:v>290554123.22953147</c:v>
                </c:pt>
                <c:pt idx="19317">
                  <c:v>290569543.90822875</c:v>
                </c:pt>
                <c:pt idx="19318">
                  <c:v>290583287.49314916</c:v>
                </c:pt>
                <c:pt idx="19319">
                  <c:v>290597700.5521757</c:v>
                </c:pt>
                <c:pt idx="19320">
                  <c:v>290613453.2547555</c:v>
                </c:pt>
                <c:pt idx="19321">
                  <c:v>290629204.80224276</c:v>
                </c:pt>
                <c:pt idx="19322">
                  <c:v>290644620.09212345</c:v>
                </c:pt>
                <c:pt idx="19323">
                  <c:v>290659699.19672567</c:v>
                </c:pt>
                <c:pt idx="19324">
                  <c:v>290673437.01505625</c:v>
                </c:pt>
                <c:pt idx="19325">
                  <c:v>290685163.72593653</c:v>
                </c:pt>
                <c:pt idx="19326">
                  <c:v>290696219.75281227</c:v>
                </c:pt>
                <c:pt idx="19327">
                  <c:v>290709955.2361064</c:v>
                </c:pt>
                <c:pt idx="19328">
                  <c:v>290726034.68617654</c:v>
                </c:pt>
                <c:pt idx="19329">
                  <c:v>290741443.03002697</c:v>
                </c:pt>
                <c:pt idx="19330">
                  <c:v>290756515.34072727</c:v>
                </c:pt>
                <c:pt idx="19331">
                  <c:v>290771586.59419799</c:v>
                </c:pt>
                <c:pt idx="19332">
                  <c:v>290788666.0702768</c:v>
                </c:pt>
                <c:pt idx="19333">
                  <c:v>290806413.89136237</c:v>
                </c:pt>
                <c:pt idx="19334">
                  <c:v>290822820.95025516</c:v>
                </c:pt>
                <c:pt idx="19335">
                  <c:v>290837552.75203544</c:v>
                </c:pt>
                <c:pt idx="19336">
                  <c:v>290852953.10140181</c:v>
                </c:pt>
                <c:pt idx="19337">
                  <c:v>290870026.11176252</c:v>
                </c:pt>
                <c:pt idx="19338">
                  <c:v>290887097.76584715</c:v>
                </c:pt>
                <c:pt idx="19339">
                  <c:v>290904168.06390816</c:v>
                </c:pt>
                <c:pt idx="19340">
                  <c:v>290921237.00619715</c:v>
                </c:pt>
                <c:pt idx="19341">
                  <c:v>290938973.88247675</c:v>
                </c:pt>
                <c:pt idx="19342">
                  <c:v>290956040.06083483</c:v>
                </c:pt>
                <c:pt idx="19343">
                  <c:v>290971766.51563215</c:v>
                </c:pt>
                <c:pt idx="19344">
                  <c:v>290986153.54086274</c:v>
                </c:pt>
                <c:pt idx="19345">
                  <c:v>291000539.60316086</c:v>
                </c:pt>
                <c:pt idx="19346">
                  <c:v>291016262.80252838</c:v>
                </c:pt>
                <c:pt idx="19347">
                  <c:v>291032988.34788054</c:v>
                </c:pt>
                <c:pt idx="19348">
                  <c:v>291049378.11980224</c:v>
                </c:pt>
                <c:pt idx="19349">
                  <c:v>291065097.74735451</c:v>
                </c:pt>
                <c:pt idx="19350">
                  <c:v>291080816.22547942</c:v>
                </c:pt>
                <c:pt idx="19351">
                  <c:v>291097202.3513912</c:v>
                </c:pt>
                <c:pt idx="19352">
                  <c:v>291114255.97237194</c:v>
                </c:pt>
                <c:pt idx="19353">
                  <c:v>291131642.58535916</c:v>
                </c:pt>
                <c:pt idx="19354">
                  <c:v>291147690.51866353</c:v>
                </c:pt>
                <c:pt idx="19355">
                  <c:v>291162734.36830252</c:v>
                </c:pt>
                <c:pt idx="19356">
                  <c:v>291178445.70970625</c:v>
                </c:pt>
                <c:pt idx="19357">
                  <c:v>291195827.132716</c:v>
                </c:pt>
                <c:pt idx="19358">
                  <c:v>291214544.0170055</c:v>
                </c:pt>
                <c:pt idx="19359">
                  <c:v>291231922.5222441</c:v>
                </c:pt>
                <c:pt idx="19360">
                  <c:v>291248297.13616461</c:v>
                </c:pt>
                <c:pt idx="19361">
                  <c:v>291263333.94857717</c:v>
                </c:pt>
                <c:pt idx="19362">
                  <c:v>291277701.47585374</c:v>
                </c:pt>
                <c:pt idx="19363">
                  <c:v>291292736.23232514</c:v>
                </c:pt>
                <c:pt idx="19364">
                  <c:v>291308438.07800853</c:v>
                </c:pt>
                <c:pt idx="19365">
                  <c:v>291323470.68578929</c:v>
                </c:pt>
                <c:pt idx="19366">
                  <c:v>291338168.21965444</c:v>
                </c:pt>
                <c:pt idx="19367">
                  <c:v>291352864.74913222</c:v>
                </c:pt>
                <c:pt idx="19368">
                  <c:v>291367560.27438229</c:v>
                </c:pt>
                <c:pt idx="19369">
                  <c:v>291382254.79556555</c:v>
                </c:pt>
                <c:pt idx="19370">
                  <c:v>291397616.17614025</c:v>
                </c:pt>
                <c:pt idx="19371">
                  <c:v>291412976.45965314</c:v>
                </c:pt>
                <c:pt idx="19372">
                  <c:v>291427333.99363375</c:v>
                </c:pt>
                <c:pt idx="19373">
                  <c:v>291440688.97882861</c:v>
                </c:pt>
                <c:pt idx="19374">
                  <c:v>291452707.75657845</c:v>
                </c:pt>
                <c:pt idx="19375">
                  <c:v>291463056.72153878</c:v>
                </c:pt>
                <c:pt idx="19376">
                  <c:v>291474072.81455529</c:v>
                </c:pt>
                <c:pt idx="19377">
                  <c:v>291486089.72718185</c:v>
                </c:pt>
                <c:pt idx="19378">
                  <c:v>291499441.06502432</c:v>
                </c:pt>
                <c:pt idx="19379">
                  <c:v>291513792.82903934</c:v>
                </c:pt>
                <c:pt idx="19380">
                  <c:v>291527142.44763178</c:v>
                </c:pt>
                <c:pt idx="19381">
                  <c:v>291539156.39610547</c:v>
                </c:pt>
                <c:pt idx="19382">
                  <c:v>291549501.20302784</c:v>
                </c:pt>
                <c:pt idx="19383">
                  <c:v>291559845.51253146</c:v>
                </c:pt>
                <c:pt idx="19384">
                  <c:v>291570856.65031385</c:v>
                </c:pt>
                <c:pt idx="19385">
                  <c:v>291584202.72846705</c:v>
                </c:pt>
                <c:pt idx="19386">
                  <c:v>291598882.45826656</c:v>
                </c:pt>
                <c:pt idx="19387">
                  <c:v>291613894.78234118</c:v>
                </c:pt>
                <c:pt idx="19388">
                  <c:v>291628238.91338646</c:v>
                </c:pt>
                <c:pt idx="19389">
                  <c:v>291642582.08819771</c:v>
                </c:pt>
                <c:pt idx="19390">
                  <c:v>291657591.36359882</c:v>
                </c:pt>
                <c:pt idx="19391">
                  <c:v>291672599.59207886</c:v>
                </c:pt>
                <c:pt idx="19392">
                  <c:v>291687273.29225296</c:v>
                </c:pt>
                <c:pt idx="19393">
                  <c:v>291701945.99184245</c:v>
                </c:pt>
                <c:pt idx="19394">
                  <c:v>291715283.94150835</c:v>
                </c:pt>
                <c:pt idx="19395">
                  <c:v>291727287.38939446</c:v>
                </c:pt>
                <c:pt idx="19396">
                  <c:v>291739623.56871247</c:v>
                </c:pt>
                <c:pt idx="19397">
                  <c:v>291752292.42221636</c:v>
                </c:pt>
                <c:pt idx="19398">
                  <c:v>291764960.52994347</c:v>
                </c:pt>
                <c:pt idx="19399">
                  <c:v>291777961.23356032</c:v>
                </c:pt>
                <c:pt idx="19400">
                  <c:v>291791294.47276294</c:v>
                </c:pt>
                <c:pt idx="19401">
                  <c:v>291802627.07664078</c:v>
                </c:pt>
                <c:pt idx="19402">
                  <c:v>291812959.22482568</c:v>
                </c:pt>
                <c:pt idx="19403">
                  <c:v>291823957.41818744</c:v>
                </c:pt>
                <c:pt idx="19404">
                  <c:v>291833955.28810632</c:v>
                </c:pt>
                <c:pt idx="19405">
                  <c:v>291840953.52072376</c:v>
                </c:pt>
                <c:pt idx="19406">
                  <c:v>291847285.05892795</c:v>
                </c:pt>
                <c:pt idx="19407">
                  <c:v>291855948.96728343</c:v>
                </c:pt>
                <c:pt idx="19408">
                  <c:v>291867611.37013692</c:v>
                </c:pt>
                <c:pt idx="19409">
                  <c:v>291879606.32528299</c:v>
                </c:pt>
                <c:pt idx="19410">
                  <c:v>291890601.1136471</c:v>
                </c:pt>
                <c:pt idx="19411">
                  <c:v>291899929.5845831</c:v>
                </c:pt>
                <c:pt idx="19412">
                  <c:v>291906925.67248654</c:v>
                </c:pt>
                <c:pt idx="19413">
                  <c:v>291913921.53301018</c:v>
                </c:pt>
                <c:pt idx="19414">
                  <c:v>291922582.75960535</c:v>
                </c:pt>
                <c:pt idx="19415">
                  <c:v>291932909.15124691</c:v>
                </c:pt>
                <c:pt idx="19416">
                  <c:v>291943235.04753697</c:v>
                </c:pt>
                <c:pt idx="19417">
                  <c:v>291952561.23782086</c:v>
                </c:pt>
                <c:pt idx="19418">
                  <c:v>291960221.73473114</c:v>
                </c:pt>
                <c:pt idx="19419">
                  <c:v>291967215.86340582</c:v>
                </c:pt>
                <c:pt idx="19420">
                  <c:v>291974875.83885062</c:v>
                </c:pt>
                <c:pt idx="19421">
                  <c:v>291984200.65848392</c:v>
                </c:pt>
                <c:pt idx="19422">
                  <c:v>291993525.0742256</c:v>
                </c:pt>
                <c:pt idx="19423">
                  <c:v>292002183.09865934</c:v>
                </c:pt>
                <c:pt idx="19424">
                  <c:v>292010507.79379749</c:v>
                </c:pt>
                <c:pt idx="19425">
                  <c:v>292018499.19829774</c:v>
                </c:pt>
                <c:pt idx="19426">
                  <c:v>292027822.12864709</c:v>
                </c:pt>
                <c:pt idx="19427">
                  <c:v>292036145.83246344</c:v>
                </c:pt>
                <c:pt idx="19428">
                  <c:v>292042138.69995207</c:v>
                </c:pt>
                <c:pt idx="19429">
                  <c:v>292046799.70378429</c:v>
                </c:pt>
                <c:pt idx="19430">
                  <c:v>292049130.16786146</c:v>
                </c:pt>
                <c:pt idx="19431">
                  <c:v>292051460.60671222</c:v>
                </c:pt>
                <c:pt idx="19432">
                  <c:v>292054789.76131374</c:v>
                </c:pt>
                <c:pt idx="19433">
                  <c:v>292060116.30160445</c:v>
                </c:pt>
                <c:pt idx="19434">
                  <c:v>292066774.29166079</c:v>
                </c:pt>
                <c:pt idx="19435">
                  <c:v>292073764.95963919</c:v>
                </c:pt>
                <c:pt idx="19436">
                  <c:v>292080755.40064949</c:v>
                </c:pt>
                <c:pt idx="19437">
                  <c:v>292087745.61470848</c:v>
                </c:pt>
                <c:pt idx="19438">
                  <c:v>292093404.19320989</c:v>
                </c:pt>
                <c:pt idx="19439">
                  <c:v>292098396.93309915</c:v>
                </c:pt>
                <c:pt idx="19440">
                  <c:v>292103389.55721951</c:v>
                </c:pt>
                <c:pt idx="19441">
                  <c:v>292108714.89535117</c:v>
                </c:pt>
                <c:pt idx="19442">
                  <c:v>292113707.28023458</c:v>
                </c:pt>
                <c:pt idx="19443">
                  <c:v>292117701.10480189</c:v>
                </c:pt>
                <c:pt idx="19444">
                  <c:v>292123358.89613295</c:v>
                </c:pt>
                <c:pt idx="19445">
                  <c:v>292129349.33668679</c:v>
                </c:pt>
                <c:pt idx="19446">
                  <c:v>292133342.87113774</c:v>
                </c:pt>
                <c:pt idx="19447">
                  <c:v>292137669.11654705</c:v>
                </c:pt>
                <c:pt idx="19448">
                  <c:v>292143659.15900666</c:v>
                </c:pt>
                <c:pt idx="19449">
                  <c:v>292146986.88837296</c:v>
                </c:pt>
                <c:pt idx="19450">
                  <c:v>292147985.19715488</c:v>
                </c:pt>
                <c:pt idx="19451">
                  <c:v>292150314.56631374</c:v>
                </c:pt>
                <c:pt idx="19452">
                  <c:v>292152976.67164117</c:v>
                </c:pt>
                <c:pt idx="19453">
                  <c:v>292155305.98680574</c:v>
                </c:pt>
                <c:pt idx="19454">
                  <c:v>292158633.53619009</c:v>
                </c:pt>
                <c:pt idx="19455">
                  <c:v>292162293.78112346</c:v>
                </c:pt>
                <c:pt idx="19456">
                  <c:v>292165953.96384221</c:v>
                </c:pt>
                <c:pt idx="19457">
                  <c:v>292168615.87583435</c:v>
                </c:pt>
                <c:pt idx="19458">
                  <c:v>292169281.34869123</c:v>
                </c:pt>
                <c:pt idx="19459">
                  <c:v>292171277.75492185</c:v>
                </c:pt>
                <c:pt idx="19460">
                  <c:v>292176601.41438574</c:v>
                </c:pt>
                <c:pt idx="19461">
                  <c:v>292182257.65836322</c:v>
                </c:pt>
                <c:pt idx="19462">
                  <c:v>292187248.33849746</c:v>
                </c:pt>
                <c:pt idx="19463">
                  <c:v>292191573.50105959</c:v>
                </c:pt>
                <c:pt idx="19464">
                  <c:v>292194567.79348445</c:v>
                </c:pt>
                <c:pt idx="19465">
                  <c:v>292196896.65880942</c:v>
                </c:pt>
                <c:pt idx="19466">
                  <c:v>292199225.49894828</c:v>
                </c:pt>
                <c:pt idx="19467">
                  <c:v>292201886.99969816</c:v>
                </c:pt>
                <c:pt idx="19468">
                  <c:v>292206211.86826342</c:v>
                </c:pt>
                <c:pt idx="19469">
                  <c:v>292211201.99329746</c:v>
                </c:pt>
                <c:pt idx="19470">
                  <c:v>292216857.32855678</c:v>
                </c:pt>
                <c:pt idx="19471">
                  <c:v>292221514.55196512</c:v>
                </c:pt>
                <c:pt idx="19472">
                  <c:v>292225506.37758452</c:v>
                </c:pt>
                <c:pt idx="19473">
                  <c:v>292229830.77184272</c:v>
                </c:pt>
                <c:pt idx="19474">
                  <c:v>292233489.80685532</c:v>
                </c:pt>
                <c:pt idx="19475">
                  <c:v>292237481.41051346</c:v>
                </c:pt>
                <c:pt idx="19476">
                  <c:v>292241472.94019121</c:v>
                </c:pt>
                <c:pt idx="19477">
                  <c:v>292244466.53890145</c:v>
                </c:pt>
                <c:pt idx="19478">
                  <c:v>292246794.86468577</c:v>
                </c:pt>
                <c:pt idx="19479">
                  <c:v>292250453.61149061</c:v>
                </c:pt>
                <c:pt idx="19480">
                  <c:v>292254444.90075314</c:v>
                </c:pt>
                <c:pt idx="19481">
                  <c:v>292256773.11866462</c:v>
                </c:pt>
                <c:pt idx="19482">
                  <c:v>292258768.71398503</c:v>
                </c:pt>
                <c:pt idx="19483">
                  <c:v>292258768.71398503</c:v>
                </c:pt>
                <c:pt idx="19484">
                  <c:v>292257438.31915921</c:v>
                </c:pt>
                <c:pt idx="19485">
                  <c:v>292256440.51764685</c:v>
                </c:pt>
                <c:pt idx="19486">
                  <c:v>292257105.71916878</c:v>
                </c:pt>
                <c:pt idx="19487">
                  <c:v>292258768.71398503</c:v>
                </c:pt>
                <c:pt idx="19488">
                  <c:v>292261096.88515496</c:v>
                </c:pt>
                <c:pt idx="19489">
                  <c:v>292263092.44041222</c:v>
                </c:pt>
                <c:pt idx="19490">
                  <c:v>292263757.62138903</c:v>
                </c:pt>
                <c:pt idx="19491">
                  <c:v>292264090.21110696</c:v>
                </c:pt>
                <c:pt idx="19492">
                  <c:v>292265087.97717947</c:v>
                </c:pt>
                <c:pt idx="19493">
                  <c:v>292266085.73862946</c:v>
                </c:pt>
                <c:pt idx="19494">
                  <c:v>292266085.73862946</c:v>
                </c:pt>
                <c:pt idx="19495">
                  <c:v>292266418.32475251</c:v>
                </c:pt>
                <c:pt idx="19496">
                  <c:v>292268413.83070344</c:v>
                </c:pt>
                <c:pt idx="19497">
                  <c:v>292272072.21026164</c:v>
                </c:pt>
                <c:pt idx="19498">
                  <c:v>292276063.09890777</c:v>
                </c:pt>
                <c:pt idx="19499">
                  <c:v>292280386.47815835</c:v>
                </c:pt>
                <c:pt idx="19500">
                  <c:v>292284377.21274644</c:v>
                </c:pt>
                <c:pt idx="19501">
                  <c:v>292287037.66139251</c:v>
                </c:pt>
                <c:pt idx="19502">
                  <c:v>292289032.97631049</c:v>
                </c:pt>
                <c:pt idx="19503">
                  <c:v>292290695.72462225</c:v>
                </c:pt>
                <c:pt idx="19504">
                  <c:v>292292025.91402912</c:v>
                </c:pt>
                <c:pt idx="19505">
                  <c:v>292294021.1827361</c:v>
                </c:pt>
                <c:pt idx="19506">
                  <c:v>292295683.89253879</c:v>
                </c:pt>
                <c:pt idx="19507">
                  <c:v>292298011.66469908</c:v>
                </c:pt>
                <c:pt idx="19508">
                  <c:v>292301004.47765303</c:v>
                </c:pt>
                <c:pt idx="19509">
                  <c:v>292302999.66318643</c:v>
                </c:pt>
                <c:pt idx="19510">
                  <c:v>292304329.77660674</c:v>
                </c:pt>
                <c:pt idx="19511">
                  <c:v>292305327.35628194</c:v>
                </c:pt>
                <c:pt idx="19512">
                  <c:v>292305327.35628194</c:v>
                </c:pt>
                <c:pt idx="19513">
                  <c:v>292305659.88181359</c:v>
                </c:pt>
                <c:pt idx="19514">
                  <c:v>292307322.50177079</c:v>
                </c:pt>
                <c:pt idx="19515">
                  <c:v>292310315.18535256</c:v>
                </c:pt>
                <c:pt idx="19516">
                  <c:v>292314305.36544651</c:v>
                </c:pt>
                <c:pt idx="19517">
                  <c:v>292318295.47162116</c:v>
                </c:pt>
                <c:pt idx="19518">
                  <c:v>292320622.99942142</c:v>
                </c:pt>
                <c:pt idx="19519">
                  <c:v>292322618.00323176</c:v>
                </c:pt>
                <c:pt idx="19520">
                  <c:v>292325277.97956884</c:v>
                </c:pt>
                <c:pt idx="19521">
                  <c:v>292328602.90379655</c:v>
                </c:pt>
                <c:pt idx="19522">
                  <c:v>292330930.32021743</c:v>
                </c:pt>
                <c:pt idx="19523">
                  <c:v>292331927.77669919</c:v>
                </c:pt>
                <c:pt idx="19524">
                  <c:v>292331927.77669919</c:v>
                </c:pt>
                <c:pt idx="19525">
                  <c:v>292331595.29171824</c:v>
                </c:pt>
                <c:pt idx="19526">
                  <c:v>292332260.26116681</c:v>
                </c:pt>
                <c:pt idx="19527">
                  <c:v>292333590.19390446</c:v>
                </c:pt>
                <c:pt idx="19528">
                  <c:v>292335917.5564366</c:v>
                </c:pt>
                <c:pt idx="19529">
                  <c:v>292338909.84274155</c:v>
                </c:pt>
                <c:pt idx="19530">
                  <c:v>292340239.73442292</c:v>
                </c:pt>
                <c:pt idx="19531">
                  <c:v>292339574.78960836</c:v>
                </c:pt>
                <c:pt idx="19532">
                  <c:v>292339242.31643176</c:v>
                </c:pt>
                <c:pt idx="19533">
                  <c:v>292341902.08747816</c:v>
                </c:pt>
                <c:pt idx="19534">
                  <c:v>292346224.14538085</c:v>
                </c:pt>
                <c:pt idx="19535">
                  <c:v>292349881.20356315</c:v>
                </c:pt>
                <c:pt idx="19536">
                  <c:v>292352873.29589349</c:v>
                </c:pt>
                <c:pt idx="19537">
                  <c:v>292356530.24118906</c:v>
                </c:pt>
                <c:pt idx="19538">
                  <c:v>292361184.44541085</c:v>
                </c:pt>
                <c:pt idx="19539">
                  <c:v>292366170.98119944</c:v>
                </c:pt>
                <c:pt idx="19540">
                  <c:v>292370492.55217689</c:v>
                </c:pt>
                <c:pt idx="19541">
                  <c:v>292373484.35821885</c:v>
                </c:pt>
                <c:pt idx="19542">
                  <c:v>292375478.87249494</c:v>
                </c:pt>
                <c:pt idx="19543">
                  <c:v>292375811.28974545</c:v>
                </c:pt>
                <c:pt idx="19544">
                  <c:v>292376143.70648313</c:v>
                </c:pt>
                <c:pt idx="19545">
                  <c:v>292376476.12270749</c:v>
                </c:pt>
                <c:pt idx="19546">
                  <c:v>292376808.53841931</c:v>
                </c:pt>
                <c:pt idx="19547">
                  <c:v>292376808.53841931</c:v>
                </c:pt>
                <c:pt idx="19548">
                  <c:v>292377473.36830372</c:v>
                </c:pt>
                <c:pt idx="19549">
                  <c:v>292378470.60928285</c:v>
                </c:pt>
                <c:pt idx="19550">
                  <c:v>292379800.25674015</c:v>
                </c:pt>
                <c:pt idx="19551">
                  <c:v>292381462.30452043</c:v>
                </c:pt>
                <c:pt idx="19552">
                  <c:v>292382127.12004155</c:v>
                </c:pt>
                <c:pt idx="19553">
                  <c:v>292380465.07739097</c:v>
                </c:pt>
                <c:pt idx="19554">
                  <c:v>292378803.02191645</c:v>
                </c:pt>
                <c:pt idx="19555">
                  <c:v>292378470.60928285</c:v>
                </c:pt>
                <c:pt idx="19556">
                  <c:v>292378138.19613606</c:v>
                </c:pt>
                <c:pt idx="19557">
                  <c:v>292378803.02191645</c:v>
                </c:pt>
                <c:pt idx="19558">
                  <c:v>292379800.25674015</c:v>
                </c:pt>
                <c:pt idx="19559">
                  <c:v>292380797.48694658</c:v>
                </c:pt>
                <c:pt idx="19560">
                  <c:v>292380797.48694658</c:v>
                </c:pt>
                <c:pt idx="19561">
                  <c:v>292380465.07739097</c:v>
                </c:pt>
                <c:pt idx="19562">
                  <c:v>292381462.30452043</c:v>
                </c:pt>
                <c:pt idx="19563">
                  <c:v>292384786.36160904</c:v>
                </c:pt>
                <c:pt idx="19564">
                  <c:v>292389107.55914122</c:v>
                </c:pt>
                <c:pt idx="19565">
                  <c:v>292392099.10665411</c:v>
                </c:pt>
                <c:pt idx="19566">
                  <c:v>292393096.2799263</c:v>
                </c:pt>
                <c:pt idx="19567">
                  <c:v>292393761.05954355</c:v>
                </c:pt>
                <c:pt idx="19568">
                  <c:v>292395422.99961025</c:v>
                </c:pt>
                <c:pt idx="19569">
                  <c:v>292397084.92685574</c:v>
                </c:pt>
                <c:pt idx="19570">
                  <c:v>292398414.45942032</c:v>
                </c:pt>
                <c:pt idx="19571">
                  <c:v>292399743.98377919</c:v>
                </c:pt>
                <c:pt idx="19572">
                  <c:v>292400741.12166345</c:v>
                </c:pt>
                <c:pt idx="19573">
                  <c:v>292402403.00788021</c:v>
                </c:pt>
                <c:pt idx="19574">
                  <c:v>292405726.74185151</c:v>
                </c:pt>
                <c:pt idx="19575">
                  <c:v>292409715.15492481</c:v>
                </c:pt>
                <c:pt idx="19576">
                  <c:v>292413703.49415576</c:v>
                </c:pt>
                <c:pt idx="19577">
                  <c:v>292415697.63608116</c:v>
                </c:pt>
                <c:pt idx="19578">
                  <c:v>292416029.9912734</c:v>
                </c:pt>
                <c:pt idx="19579">
                  <c:v>292416694.70012182</c:v>
                </c:pt>
                <c:pt idx="19580">
                  <c:v>292417359.40691787</c:v>
                </c:pt>
                <c:pt idx="19581">
                  <c:v>292418356.46326715</c:v>
                </c:pt>
                <c:pt idx="19582">
                  <c:v>292418024.11166346</c:v>
                </c:pt>
                <c:pt idx="19583">
                  <c:v>292416362.3459543</c:v>
                </c:pt>
                <c:pt idx="19584">
                  <c:v>292415365.28037518</c:v>
                </c:pt>
                <c:pt idx="19585">
                  <c:v>292416362.3459543</c:v>
                </c:pt>
                <c:pt idx="19586">
                  <c:v>292417691.75954729</c:v>
                </c:pt>
                <c:pt idx="19587">
                  <c:v>292418356.46326715</c:v>
                </c:pt>
                <c:pt idx="19588">
                  <c:v>292417027.0537762</c:v>
                </c:pt>
                <c:pt idx="19589">
                  <c:v>292415032.92415714</c:v>
                </c:pt>
                <c:pt idx="19590">
                  <c:v>292415032.92415714</c:v>
                </c:pt>
                <c:pt idx="19591">
                  <c:v>292417027.0537762</c:v>
                </c:pt>
                <c:pt idx="19592">
                  <c:v>292418688.81435812</c:v>
                </c:pt>
                <c:pt idx="19593">
                  <c:v>292419685.86455452</c:v>
                </c:pt>
                <c:pt idx="19594">
                  <c:v>292421347.60462666</c:v>
                </c:pt>
                <c:pt idx="19595">
                  <c:v>292425003.38766497</c:v>
                </c:pt>
                <c:pt idx="19596">
                  <c:v>292428991.44386256</c:v>
                </c:pt>
                <c:pt idx="19597">
                  <c:v>292431982.43756098</c:v>
                </c:pt>
                <c:pt idx="19598">
                  <c:v>292434973.38973296</c:v>
                </c:pt>
                <c:pt idx="19599">
                  <c:v>292439293.58067244</c:v>
                </c:pt>
                <c:pt idx="19600">
                  <c:v>292444610.61982226</c:v>
                </c:pt>
                <c:pt idx="19601">
                  <c:v>292448266.00811541</c:v>
                </c:pt>
                <c:pt idx="19602">
                  <c:v>292450259.83013314</c:v>
                </c:pt>
                <c:pt idx="19603">
                  <c:v>292452253.63369894</c:v>
                </c:pt>
                <c:pt idx="19604">
                  <c:v>292455244.3044498</c:v>
                </c:pt>
                <c:pt idx="19605">
                  <c:v>292456573.47812402</c:v>
                </c:pt>
                <c:pt idx="19606">
                  <c:v>292456573.47812402</c:v>
                </c:pt>
                <c:pt idx="19607">
                  <c:v>292456573.47812402</c:v>
                </c:pt>
                <c:pt idx="19608">
                  <c:v>292457238.06188577</c:v>
                </c:pt>
                <c:pt idx="19609">
                  <c:v>292459896.37643212</c:v>
                </c:pt>
                <c:pt idx="19610">
                  <c:v>292462222.37475312</c:v>
                </c:pt>
                <c:pt idx="19611">
                  <c:v>292463219.22348875</c:v>
                </c:pt>
                <c:pt idx="19612">
                  <c:v>292464216.06761187</c:v>
                </c:pt>
                <c:pt idx="19613">
                  <c:v>292465212.90712291</c:v>
                </c:pt>
                <c:pt idx="19614">
                  <c:v>292467871.12326854</c:v>
                </c:pt>
                <c:pt idx="19615">
                  <c:v>292472855.19014138</c:v>
                </c:pt>
                <c:pt idx="19616">
                  <c:v>292479168.17599475</c:v>
                </c:pt>
                <c:pt idx="19617">
                  <c:v>292485148.7288022</c:v>
                </c:pt>
                <c:pt idx="19618">
                  <c:v>292489800.15510201</c:v>
                </c:pt>
                <c:pt idx="19619">
                  <c:v>292491461.35444307</c:v>
                </c:pt>
                <c:pt idx="19620">
                  <c:v>292492458.06789982</c:v>
                </c:pt>
                <c:pt idx="19621">
                  <c:v>292494783.7147007</c:v>
                </c:pt>
                <c:pt idx="19622">
                  <c:v>292497773.79512864</c:v>
                </c:pt>
                <c:pt idx="19623">
                  <c:v>292500763.83405995</c:v>
                </c:pt>
                <c:pt idx="19624">
                  <c:v>292504418.26973516</c:v>
                </c:pt>
                <c:pt idx="19625">
                  <c:v>292508737.06834686</c:v>
                </c:pt>
                <c:pt idx="19626">
                  <c:v>292513720.18994266</c:v>
                </c:pt>
                <c:pt idx="19627">
                  <c:v>292518703.19628912</c:v>
                </c:pt>
                <c:pt idx="19628">
                  <c:v>292523686.08739346</c:v>
                </c:pt>
                <c:pt idx="19629">
                  <c:v>292528004.49980295</c:v>
                </c:pt>
                <c:pt idx="19630">
                  <c:v>292531990.64982218</c:v>
                </c:pt>
                <c:pt idx="19631">
                  <c:v>292535312.385171</c:v>
                </c:pt>
                <c:pt idx="19632">
                  <c:v>292537969.736579</c:v>
                </c:pt>
                <c:pt idx="19633">
                  <c:v>292541291.37975222</c:v>
                </c:pt>
                <c:pt idx="19634">
                  <c:v>292544945.12809896</c:v>
                </c:pt>
                <c:pt idx="19635">
                  <c:v>292549263.11444825</c:v>
                </c:pt>
                <c:pt idx="19636">
                  <c:v>292553913.15682226</c:v>
                </c:pt>
                <c:pt idx="19637">
                  <c:v>292557566.69114429</c:v>
                </c:pt>
                <c:pt idx="19638">
                  <c:v>292559227.36808455</c:v>
                </c:pt>
                <c:pt idx="19639">
                  <c:v>292561884.42456681</c:v>
                </c:pt>
                <c:pt idx="19640">
                  <c:v>292565869.94785661</c:v>
                </c:pt>
                <c:pt idx="19641">
                  <c:v>292569523.27944583</c:v>
                </c:pt>
                <c:pt idx="19642">
                  <c:v>292571848.09457076</c:v>
                </c:pt>
                <c:pt idx="19643">
                  <c:v>292572180.20896947</c:v>
                </c:pt>
                <c:pt idx="19644">
                  <c:v>292571848.09457076</c:v>
                </c:pt>
                <c:pt idx="19645">
                  <c:v>292571848.09457076</c:v>
                </c:pt>
                <c:pt idx="19646">
                  <c:v>292572512.32285637</c:v>
                </c:pt>
                <c:pt idx="19647">
                  <c:v>292574504.99542814</c:v>
                </c:pt>
                <c:pt idx="19648">
                  <c:v>292577493.96973419</c:v>
                </c:pt>
                <c:pt idx="19649">
                  <c:v>292580150.80097699</c:v>
                </c:pt>
                <c:pt idx="19650">
                  <c:v>292582143.40291131</c:v>
                </c:pt>
                <c:pt idx="19651">
                  <c:v>292583803.89044774</c:v>
                </c:pt>
                <c:pt idx="19652">
                  <c:v>292585132.27126414</c:v>
                </c:pt>
                <c:pt idx="19653">
                  <c:v>292588121.09815937</c:v>
                </c:pt>
                <c:pt idx="19654">
                  <c:v>292591109.88359851</c:v>
                </c:pt>
                <c:pt idx="19655">
                  <c:v>292592770.30204046</c:v>
                </c:pt>
                <c:pt idx="19656">
                  <c:v>292594762.78728265</c:v>
                </c:pt>
                <c:pt idx="19657">
                  <c:v>292599079.77543706</c:v>
                </c:pt>
                <c:pt idx="19658">
                  <c:v>292602732.54401821</c:v>
                </c:pt>
                <c:pt idx="19659">
                  <c:v>292605057.00087595</c:v>
                </c:pt>
                <c:pt idx="19660">
                  <c:v>292608045.55142182</c:v>
                </c:pt>
                <c:pt idx="19661">
                  <c:v>292612694.32544369</c:v>
                </c:pt>
                <c:pt idx="19662">
                  <c:v>292618671.17325497</c:v>
                </c:pt>
                <c:pt idx="19663">
                  <c:v>292625311.9208461</c:v>
                </c:pt>
                <c:pt idx="19664">
                  <c:v>292631952.46379775</c:v>
                </c:pt>
                <c:pt idx="19665">
                  <c:v>292637928.77749962</c:v>
                </c:pt>
                <c:pt idx="19666">
                  <c:v>292643572.92159319</c:v>
                </c:pt>
                <c:pt idx="19667">
                  <c:v>292649216.91786432</c:v>
                </c:pt>
                <c:pt idx="19668">
                  <c:v>292656188.70918363</c:v>
                </c:pt>
                <c:pt idx="19669">
                  <c:v>292663824.2218467</c:v>
                </c:pt>
                <c:pt idx="19670">
                  <c:v>292670131.61522001</c:v>
                </c:pt>
                <c:pt idx="19671">
                  <c:v>292676106.87024117</c:v>
                </c:pt>
                <c:pt idx="19672">
                  <c:v>292682745.84818697</c:v>
                </c:pt>
                <c:pt idx="19673">
                  <c:v>292688056.88329339</c:v>
                </c:pt>
                <c:pt idx="19674">
                  <c:v>292694363.5674926</c:v>
                </c:pt>
                <c:pt idx="19675">
                  <c:v>292701333.89847523</c:v>
                </c:pt>
                <c:pt idx="19676">
                  <c:v>292706976.38225472</c:v>
                </c:pt>
                <c:pt idx="19677">
                  <c:v>292711291.12311828</c:v>
                </c:pt>
                <c:pt idx="19678">
                  <c:v>292715605.77760196</c:v>
                </c:pt>
                <c:pt idx="19679">
                  <c:v>292719588.45892191</c:v>
                </c:pt>
                <c:pt idx="19680">
                  <c:v>292722907.30380321</c:v>
                </c:pt>
                <c:pt idx="19681">
                  <c:v>292727553.60077971</c:v>
                </c:pt>
                <c:pt idx="19682">
                  <c:v>292734522.85844189</c:v>
                </c:pt>
                <c:pt idx="19683">
                  <c:v>292742819.29993248</c:v>
                </c:pt>
                <c:pt idx="19684">
                  <c:v>292750119.9042837</c:v>
                </c:pt>
                <c:pt idx="19685">
                  <c:v>292755429.27940416</c:v>
                </c:pt>
                <c:pt idx="19686">
                  <c:v>292760074.8753494</c:v>
                </c:pt>
                <c:pt idx="19687">
                  <c:v>292765052.18846661</c:v>
                </c:pt>
                <c:pt idx="19688">
                  <c:v>292771356.620085</c:v>
                </c:pt>
                <c:pt idx="19689">
                  <c:v>292776997.27102071</c:v>
                </c:pt>
                <c:pt idx="19690">
                  <c:v>292782637.77434695</c:v>
                </c:pt>
                <c:pt idx="19691">
                  <c:v>292788941.69163114</c:v>
                </c:pt>
                <c:pt idx="19692">
                  <c:v>292795245.42455524</c:v>
                </c:pt>
                <c:pt idx="19693">
                  <c:v>292801217.21201277</c:v>
                </c:pt>
                <c:pt idx="19694">
                  <c:v>292807188.83402783</c:v>
                </c:pt>
                <c:pt idx="19695">
                  <c:v>292813160.29061079</c:v>
                </c:pt>
                <c:pt idx="19696">
                  <c:v>292820790.24440652</c:v>
                </c:pt>
                <c:pt idx="19697">
                  <c:v>292830741.95219535</c:v>
                </c:pt>
                <c:pt idx="19698">
                  <c:v>292841024.90093547</c:v>
                </c:pt>
                <c:pt idx="19699">
                  <c:v>292849648.93134373</c:v>
                </c:pt>
                <c:pt idx="19700">
                  <c:v>292855287.53391975</c:v>
                </c:pt>
                <c:pt idx="19701">
                  <c:v>292861257.65824705</c:v>
                </c:pt>
                <c:pt idx="19702">
                  <c:v>292868222.59433115</c:v>
                </c:pt>
                <c:pt idx="19703">
                  <c:v>292876845.53676677</c:v>
                </c:pt>
                <c:pt idx="19704">
                  <c:v>292886463.02720976</c:v>
                </c:pt>
                <c:pt idx="19705">
                  <c:v>292896080.08861315</c:v>
                </c:pt>
                <c:pt idx="19706">
                  <c:v>292904370.31446868</c:v>
                </c:pt>
                <c:pt idx="19707">
                  <c:v>292911002.26562685</c:v>
                </c:pt>
                <c:pt idx="19708">
                  <c:v>292916639.26370972</c:v>
                </c:pt>
                <c:pt idx="19709">
                  <c:v>292922607.68926924</c:v>
                </c:pt>
                <c:pt idx="19710">
                  <c:v>292928907.51477736</c:v>
                </c:pt>
                <c:pt idx="19711">
                  <c:v>292934875.60071921</c:v>
                </c:pt>
                <c:pt idx="19712">
                  <c:v>292941175.06776577</c:v>
                </c:pt>
                <c:pt idx="19713">
                  <c:v>292950126.62537378</c:v>
                </c:pt>
                <c:pt idx="19714">
                  <c:v>292961729.94321764</c:v>
                </c:pt>
                <c:pt idx="19715">
                  <c:v>292970680.64747036</c:v>
                </c:pt>
                <c:pt idx="19716">
                  <c:v>292976316.08544743</c:v>
                </c:pt>
                <c:pt idx="19717">
                  <c:v>292981951.37613314</c:v>
                </c:pt>
                <c:pt idx="19718">
                  <c:v>292989243.88662779</c:v>
                </c:pt>
                <c:pt idx="19719">
                  <c:v>292997861.99014044</c:v>
                </c:pt>
                <c:pt idx="19720">
                  <c:v>293007805.52772135</c:v>
                </c:pt>
                <c:pt idx="19721">
                  <c:v>293016422.88938415</c:v>
                </c:pt>
                <c:pt idx="19722">
                  <c:v>293022388.55341238</c:v>
                </c:pt>
                <c:pt idx="19723">
                  <c:v>293029016.87542552</c:v>
                </c:pt>
                <c:pt idx="19724">
                  <c:v>293038958.97642416</c:v>
                </c:pt>
                <c:pt idx="19725">
                  <c:v>293051551.64633018</c:v>
                </c:pt>
                <c:pt idx="19726">
                  <c:v>293062818.14871883</c:v>
                </c:pt>
                <c:pt idx="19727">
                  <c:v>293073752.72048903</c:v>
                </c:pt>
                <c:pt idx="19728">
                  <c:v>293085018.06303084</c:v>
                </c:pt>
                <c:pt idx="19729">
                  <c:v>293097276.73773849</c:v>
                </c:pt>
                <c:pt idx="19730">
                  <c:v>293109534.71563679</c:v>
                </c:pt>
                <c:pt idx="19731">
                  <c:v>293120798.18916202</c:v>
                </c:pt>
                <c:pt idx="19732">
                  <c:v>293130404.80467284</c:v>
                </c:pt>
                <c:pt idx="19733">
                  <c:v>293138686.02632093</c:v>
                </c:pt>
                <c:pt idx="19734">
                  <c:v>293147629.3885498</c:v>
                </c:pt>
                <c:pt idx="19735">
                  <c:v>293157897.23599839</c:v>
                </c:pt>
                <c:pt idx="19736">
                  <c:v>293167833.3971402</c:v>
                </c:pt>
                <c:pt idx="19737">
                  <c:v>293177106.73455185</c:v>
                </c:pt>
                <c:pt idx="19738">
                  <c:v>293186379.67325854</c:v>
                </c:pt>
                <c:pt idx="19739">
                  <c:v>293193996.43181574</c:v>
                </c:pt>
                <c:pt idx="19740">
                  <c:v>293200950.62863314</c:v>
                </c:pt>
                <c:pt idx="19741">
                  <c:v>293209560.27595419</c:v>
                </c:pt>
                <c:pt idx="19742">
                  <c:v>293219825.17553777</c:v>
                </c:pt>
                <c:pt idx="19743">
                  <c:v>293230751.78992563</c:v>
                </c:pt>
                <c:pt idx="19744">
                  <c:v>293240353.50928044</c:v>
                </c:pt>
                <c:pt idx="19745">
                  <c:v>293249954.80123544</c:v>
                </c:pt>
                <c:pt idx="19746">
                  <c:v>293259224.60865247</c:v>
                </c:pt>
                <c:pt idx="19747">
                  <c:v>293269487.14506459</c:v>
                </c:pt>
                <c:pt idx="19748">
                  <c:v>293280411.24410671</c:v>
                </c:pt>
                <c:pt idx="19749">
                  <c:v>293291665.79785931</c:v>
                </c:pt>
                <c:pt idx="19750">
                  <c:v>293303250.7545836</c:v>
                </c:pt>
                <c:pt idx="19751">
                  <c:v>293314504.11682552</c:v>
                </c:pt>
                <c:pt idx="19752">
                  <c:v>293327411.66243416</c:v>
                </c:pt>
                <c:pt idx="19753">
                  <c:v>293340649.36854523</c:v>
                </c:pt>
                <c:pt idx="19754">
                  <c:v>293351569.86461252</c:v>
                </c:pt>
                <c:pt idx="19755">
                  <c:v>293361497.10863286</c:v>
                </c:pt>
                <c:pt idx="19756">
                  <c:v>293371754.78090924</c:v>
                </c:pt>
                <c:pt idx="19757">
                  <c:v>293382342.83429819</c:v>
                </c:pt>
                <c:pt idx="19758">
                  <c:v>293392599.51551807</c:v>
                </c:pt>
                <c:pt idx="19759">
                  <c:v>293403517.3823269</c:v>
                </c:pt>
                <c:pt idx="19760">
                  <c:v>293415096.33433741</c:v>
                </c:pt>
                <c:pt idx="19761">
                  <c:v>293427336.26510054</c:v>
                </c:pt>
                <c:pt idx="19762">
                  <c:v>293438583.15687877</c:v>
                </c:pt>
                <c:pt idx="19763">
                  <c:v>293449829.46243048</c:v>
                </c:pt>
                <c:pt idx="19764">
                  <c:v>293461736.67648083</c:v>
                </c:pt>
                <c:pt idx="19765">
                  <c:v>293473643.23347276</c:v>
                </c:pt>
                <c:pt idx="19766">
                  <c:v>293485218.42291641</c:v>
                </c:pt>
                <c:pt idx="19767">
                  <c:v>293498446.45056647</c:v>
                </c:pt>
                <c:pt idx="19768">
                  <c:v>293512665.67592907</c:v>
                </c:pt>
                <c:pt idx="19769">
                  <c:v>293526553.31715351</c:v>
                </c:pt>
                <c:pt idx="19770">
                  <c:v>293540770.69062912</c:v>
                </c:pt>
                <c:pt idx="19771">
                  <c:v>293555317.73114949</c:v>
                </c:pt>
                <c:pt idx="19772">
                  <c:v>293569202.62785673</c:v>
                </c:pt>
                <c:pt idx="19773">
                  <c:v>293583417.19189525</c:v>
                </c:pt>
                <c:pt idx="19774">
                  <c:v>293598952.97009319</c:v>
                </c:pt>
                <c:pt idx="19775">
                  <c:v>293614487.63001138</c:v>
                </c:pt>
                <c:pt idx="19776">
                  <c:v>293629029.70257014</c:v>
                </c:pt>
                <c:pt idx="19777">
                  <c:v>293643901.263367</c:v>
                </c:pt>
                <c:pt idx="19778">
                  <c:v>293658110.90856689</c:v>
                </c:pt>
                <c:pt idx="19779">
                  <c:v>293671328.34334981</c:v>
                </c:pt>
                <c:pt idx="19780">
                  <c:v>293684544.96878535</c:v>
                </c:pt>
                <c:pt idx="19781">
                  <c:v>293697100.01339597</c:v>
                </c:pt>
                <c:pt idx="19782">
                  <c:v>293709323.96043414</c:v>
                </c:pt>
                <c:pt idx="19783">
                  <c:v>293720886.51647705</c:v>
                </c:pt>
                <c:pt idx="19784">
                  <c:v>293731787.78777945</c:v>
                </c:pt>
                <c:pt idx="19785">
                  <c:v>293743018.82485878</c:v>
                </c:pt>
                <c:pt idx="19786">
                  <c:v>293754909.8743118</c:v>
                </c:pt>
                <c:pt idx="19787">
                  <c:v>293766800.26878464</c:v>
                </c:pt>
                <c:pt idx="19788">
                  <c:v>293780341.30929011</c:v>
                </c:pt>
                <c:pt idx="19789">
                  <c:v>293794872.21282876</c:v>
                </c:pt>
                <c:pt idx="19790">
                  <c:v>293808741.70841712</c:v>
                </c:pt>
                <c:pt idx="19791">
                  <c:v>293820959.33538175</c:v>
                </c:pt>
                <c:pt idx="19792">
                  <c:v>293833506.44882065</c:v>
                </c:pt>
                <c:pt idx="19793">
                  <c:v>293848694.08425719</c:v>
                </c:pt>
                <c:pt idx="19794">
                  <c:v>293862890.25565064</c:v>
                </c:pt>
                <c:pt idx="19795">
                  <c:v>293875765.0457871</c:v>
                </c:pt>
                <c:pt idx="19796">
                  <c:v>293889299.25382233</c:v>
                </c:pt>
                <c:pt idx="19797">
                  <c:v>293904482.96522719</c:v>
                </c:pt>
                <c:pt idx="19798">
                  <c:v>293920985.78840083</c:v>
                </c:pt>
                <c:pt idx="19799">
                  <c:v>293937487.35037374</c:v>
                </c:pt>
                <c:pt idx="19800">
                  <c:v>293952007.68182337</c:v>
                </c:pt>
                <c:pt idx="19801">
                  <c:v>293964547.18235254</c:v>
                </c:pt>
                <c:pt idx="19802">
                  <c:v>293977745.86997664</c:v>
                </c:pt>
                <c:pt idx="19803">
                  <c:v>293991273.68761587</c:v>
                </c:pt>
                <c:pt idx="19804">
                  <c:v>294004140.82531744</c:v>
                </c:pt>
                <c:pt idx="19805">
                  <c:v>294018326.78085393</c:v>
                </c:pt>
                <c:pt idx="19806">
                  <c:v>294033171.55045646</c:v>
                </c:pt>
                <c:pt idx="19807">
                  <c:v>294047025.74817836</c:v>
                </c:pt>
                <c:pt idx="19808">
                  <c:v>294060879.05720723</c:v>
                </c:pt>
                <c:pt idx="19809">
                  <c:v>294073412.2378149</c:v>
                </c:pt>
                <c:pt idx="19810">
                  <c:v>294085614.89906394</c:v>
                </c:pt>
                <c:pt idx="19811">
                  <c:v>294098146.64436138</c:v>
                </c:pt>
                <c:pt idx="19812">
                  <c:v>294112656.17794681</c:v>
                </c:pt>
                <c:pt idx="19813">
                  <c:v>294128153.92131579</c:v>
                </c:pt>
                <c:pt idx="19814">
                  <c:v>294142991.14429951</c:v>
                </c:pt>
                <c:pt idx="19815">
                  <c:v>294156508.61574346</c:v>
                </c:pt>
                <c:pt idx="19816">
                  <c:v>294169695.57757795</c:v>
                </c:pt>
                <c:pt idx="19817">
                  <c:v>294183541.02111983</c:v>
                </c:pt>
                <c:pt idx="19818">
                  <c:v>294197055.95529866</c:v>
                </c:pt>
                <c:pt idx="19819">
                  <c:v>294208922.02963936</c:v>
                </c:pt>
                <c:pt idx="19820">
                  <c:v>294220457.86593145</c:v>
                </c:pt>
                <c:pt idx="19821">
                  <c:v>294232981.79073709</c:v>
                </c:pt>
                <c:pt idx="19822">
                  <c:v>294246493.63219255</c:v>
                </c:pt>
                <c:pt idx="19823">
                  <c:v>294260334.15453172</c:v>
                </c:pt>
                <c:pt idx="19824">
                  <c:v>294273844.28538746</c:v>
                </c:pt>
                <c:pt idx="19825">
                  <c:v>294286035.62949538</c:v>
                </c:pt>
                <c:pt idx="19826">
                  <c:v>294296908.4100697</c:v>
                </c:pt>
                <c:pt idx="19827">
                  <c:v>294308769.00121593</c:v>
                </c:pt>
                <c:pt idx="19828">
                  <c:v>294323593.82458252</c:v>
                </c:pt>
                <c:pt idx="19829">
                  <c:v>294338417.63080484</c:v>
                </c:pt>
                <c:pt idx="19830">
                  <c:v>294351922.87995714</c:v>
                </c:pt>
                <c:pt idx="19831">
                  <c:v>294365427.28501236</c:v>
                </c:pt>
                <c:pt idx="19832">
                  <c:v>294379589.53480315</c:v>
                </c:pt>
                <c:pt idx="19833">
                  <c:v>294392433.56332302</c:v>
                </c:pt>
                <c:pt idx="19834">
                  <c:v>294404618.21801102</c:v>
                </c:pt>
                <c:pt idx="19835">
                  <c:v>294418119.33020359</c:v>
                </c:pt>
                <c:pt idx="19836">
                  <c:v>294433265.915434</c:v>
                </c:pt>
                <c:pt idx="19837">
                  <c:v>294448082.1998415</c:v>
                </c:pt>
                <c:pt idx="19838">
                  <c:v>294461251.37766737</c:v>
                </c:pt>
                <c:pt idx="19839">
                  <c:v>294473761.35330552</c:v>
                </c:pt>
                <c:pt idx="19840">
                  <c:v>294486928.96640599</c:v>
                </c:pt>
                <c:pt idx="19841">
                  <c:v>294500095.77725142</c:v>
                </c:pt>
                <c:pt idx="19842">
                  <c:v>294512932.64551318</c:v>
                </c:pt>
                <c:pt idx="19843">
                  <c:v>294525110.50805235</c:v>
                </c:pt>
                <c:pt idx="19844">
                  <c:v>294534983.94693756</c:v>
                </c:pt>
                <c:pt idx="19845">
                  <c:v>294545186.02661699</c:v>
                </c:pt>
                <c:pt idx="19846">
                  <c:v>294558349.28884923</c:v>
                </c:pt>
                <c:pt idx="19847">
                  <c:v>294572498.90167511</c:v>
                </c:pt>
                <c:pt idx="19848">
                  <c:v>294585331.47042966</c:v>
                </c:pt>
                <c:pt idx="19849">
                  <c:v>294596847.22964573</c:v>
                </c:pt>
                <c:pt idx="19850">
                  <c:v>294608362.37536281</c:v>
                </c:pt>
                <c:pt idx="19851">
                  <c:v>294621521.79076999</c:v>
                </c:pt>
                <c:pt idx="19852">
                  <c:v>294635338.31477463</c:v>
                </c:pt>
                <c:pt idx="19853">
                  <c:v>294648167.15349424</c:v>
                </c:pt>
                <c:pt idx="19854">
                  <c:v>294659021.73007309</c:v>
                </c:pt>
                <c:pt idx="19855">
                  <c:v>294668889.05400842</c:v>
                </c:pt>
                <c:pt idx="19856">
                  <c:v>294678427.03902948</c:v>
                </c:pt>
                <c:pt idx="19857">
                  <c:v>294687635.72871512</c:v>
                </c:pt>
                <c:pt idx="19858">
                  <c:v>294696844.02614504</c:v>
                </c:pt>
                <c:pt idx="19859">
                  <c:v>294707038.46936989</c:v>
                </c:pt>
                <c:pt idx="19860">
                  <c:v>294718876.57436734</c:v>
                </c:pt>
                <c:pt idx="19861">
                  <c:v>294731371.6486448</c:v>
                </c:pt>
                <c:pt idx="19862">
                  <c:v>294744194.78978115</c:v>
                </c:pt>
                <c:pt idx="19863">
                  <c:v>294756359.63090479</c:v>
                </c:pt>
                <c:pt idx="19864">
                  <c:v>294766880.02262479</c:v>
                </c:pt>
                <c:pt idx="19865">
                  <c:v>294776084.94546252</c:v>
                </c:pt>
                <c:pt idx="19866">
                  <c:v>294785618.20241916</c:v>
                </c:pt>
                <c:pt idx="19867">
                  <c:v>294798766.83264679</c:v>
                </c:pt>
                <c:pt idx="19868">
                  <c:v>294812900.71838129</c:v>
                </c:pt>
                <c:pt idx="19869">
                  <c:v>294824075.69491142</c:v>
                </c:pt>
                <c:pt idx="19870">
                  <c:v>294832949.52956283</c:v>
                </c:pt>
                <c:pt idx="19871">
                  <c:v>294841165.71842426</c:v>
                </c:pt>
                <c:pt idx="19872">
                  <c:v>294848724.33645296</c:v>
                </c:pt>
                <c:pt idx="19873">
                  <c:v>294857925.77570254</c:v>
                </c:pt>
                <c:pt idx="19874">
                  <c:v>294868112.62673509</c:v>
                </c:pt>
                <c:pt idx="19875">
                  <c:v>294877970.41276014</c:v>
                </c:pt>
                <c:pt idx="19876">
                  <c:v>294888156.31956381</c:v>
                </c:pt>
                <c:pt idx="19877">
                  <c:v>294898341.74659127</c:v>
                </c:pt>
                <c:pt idx="19878">
                  <c:v>294905898.36632037</c:v>
                </c:pt>
                <c:pt idx="19879">
                  <c:v>294911812.05844247</c:v>
                </c:pt>
                <c:pt idx="19880">
                  <c:v>294918054.11357522</c:v>
                </c:pt>
                <c:pt idx="19881">
                  <c:v>294926267.06951755</c:v>
                </c:pt>
                <c:pt idx="19882">
                  <c:v>294935793.70766324</c:v>
                </c:pt>
                <c:pt idx="19883">
                  <c:v>294944662.95904344</c:v>
                </c:pt>
                <c:pt idx="19884">
                  <c:v>294951889.48753309</c:v>
                </c:pt>
                <c:pt idx="19885">
                  <c:v>294958458.84934682</c:v>
                </c:pt>
                <c:pt idx="19886">
                  <c:v>294964699.55823874</c:v>
                </c:pt>
                <c:pt idx="19887">
                  <c:v>294971925.41724509</c:v>
                </c:pt>
                <c:pt idx="19888">
                  <c:v>294980136.32761955</c:v>
                </c:pt>
                <c:pt idx="19889">
                  <c:v>294985719.56861764</c:v>
                </c:pt>
                <c:pt idx="19890">
                  <c:v>294989989.00860029</c:v>
                </c:pt>
                <c:pt idx="19891">
                  <c:v>294994915.18077666</c:v>
                </c:pt>
                <c:pt idx="19892">
                  <c:v>295001811.63332689</c:v>
                </c:pt>
                <c:pt idx="19893">
                  <c:v>295010021.40917146</c:v>
                </c:pt>
                <c:pt idx="19894">
                  <c:v>295017902.50081038</c:v>
                </c:pt>
                <c:pt idx="19895">
                  <c:v>295024469.85781348</c:v>
                </c:pt>
                <c:pt idx="19896">
                  <c:v>295030051.95448232</c:v>
                </c:pt>
                <c:pt idx="19897">
                  <c:v>295034320.51943594</c:v>
                </c:pt>
                <c:pt idx="19898">
                  <c:v>295038589.00014985</c:v>
                </c:pt>
                <c:pt idx="19899">
                  <c:v>295042200.72572875</c:v>
                </c:pt>
                <c:pt idx="19900">
                  <c:v>295045812.39099914</c:v>
                </c:pt>
                <c:pt idx="19901">
                  <c:v>295050080.64493227</c:v>
                </c:pt>
                <c:pt idx="19902">
                  <c:v>295054348.81463963</c:v>
                </c:pt>
                <c:pt idx="19903">
                  <c:v>295059273.52118623</c:v>
                </c:pt>
                <c:pt idx="19904">
                  <c:v>295065839.622168</c:v>
                </c:pt>
                <c:pt idx="19905">
                  <c:v>295072405.52383292</c:v>
                </c:pt>
                <c:pt idx="19906">
                  <c:v>295077986.38354582</c:v>
                </c:pt>
                <c:pt idx="19907">
                  <c:v>295081925.7272386</c:v>
                </c:pt>
                <c:pt idx="19908">
                  <c:v>295085864.99919069</c:v>
                </c:pt>
                <c:pt idx="19909">
                  <c:v>295089475.93545914</c:v>
                </c:pt>
                <c:pt idx="19910">
                  <c:v>295092430.29302561</c:v>
                </c:pt>
                <c:pt idx="19911">
                  <c:v>295096041.1196996</c:v>
                </c:pt>
                <c:pt idx="19912">
                  <c:v>295101621.36964118</c:v>
                </c:pt>
                <c:pt idx="19913">
                  <c:v>295106873.23808736</c:v>
                </c:pt>
                <c:pt idx="19914">
                  <c:v>295110483.82368034</c:v>
                </c:pt>
                <c:pt idx="19915">
                  <c:v>295114094.3490088</c:v>
                </c:pt>
                <c:pt idx="19916">
                  <c:v>295118689.47590697</c:v>
                </c:pt>
                <c:pt idx="19917">
                  <c:v>295122299.86427969</c:v>
                </c:pt>
                <c:pt idx="19918">
                  <c:v>295123284.50519621</c:v>
                </c:pt>
                <c:pt idx="19919">
                  <c:v>295124269.14163077</c:v>
                </c:pt>
                <c:pt idx="19920">
                  <c:v>295125253.77358347</c:v>
                </c:pt>
                <c:pt idx="19921">
                  <c:v>295127879.43687969</c:v>
                </c:pt>
                <c:pt idx="19922">
                  <c:v>295133458.86557001</c:v>
                </c:pt>
                <c:pt idx="19923">
                  <c:v>295141007.27533925</c:v>
                </c:pt>
                <c:pt idx="19924">
                  <c:v>295148227.24692446</c:v>
                </c:pt>
                <c:pt idx="19925">
                  <c:v>295153149.81666845</c:v>
                </c:pt>
                <c:pt idx="19926">
                  <c:v>295157087.79181576</c:v>
                </c:pt>
                <c:pt idx="19927">
                  <c:v>295161682.00555462</c:v>
                </c:pt>
                <c:pt idx="19928">
                  <c:v>295166604.26915067</c:v>
                </c:pt>
                <c:pt idx="19929">
                  <c:v>295169229.43060797</c:v>
                </c:pt>
                <c:pt idx="19930">
                  <c:v>295170541.99939144</c:v>
                </c:pt>
                <c:pt idx="19931">
                  <c:v>295172182.69917125</c:v>
                </c:pt>
                <c:pt idx="19932">
                  <c:v>295174151.52248216</c:v>
                </c:pt>
                <c:pt idx="19933">
                  <c:v>295175464.06140202</c:v>
                </c:pt>
                <c:pt idx="19934">
                  <c:v>295175135.92741865</c:v>
                </c:pt>
                <c:pt idx="19935">
                  <c:v>295175792.19488776</c:v>
                </c:pt>
                <c:pt idx="19936">
                  <c:v>295178417.24485624</c:v>
                </c:pt>
                <c:pt idx="19937">
                  <c:v>295183339.12769568</c:v>
                </c:pt>
                <c:pt idx="19938">
                  <c:v>295189573.35188168</c:v>
                </c:pt>
                <c:pt idx="19939">
                  <c:v>295194166.87580252</c:v>
                </c:pt>
                <c:pt idx="19940">
                  <c:v>295196791.70282489</c:v>
                </c:pt>
                <c:pt idx="19941">
                  <c:v>295199088.40034604</c:v>
                </c:pt>
                <c:pt idx="19942">
                  <c:v>295200072.69181991</c:v>
                </c:pt>
                <c:pt idx="19943">
                  <c:v>295201713.16765821</c:v>
                </c:pt>
                <c:pt idx="19944">
                  <c:v>295205322.17071742</c:v>
                </c:pt>
                <c:pt idx="19945">
                  <c:v>295208931.11357355</c:v>
                </c:pt>
                <c:pt idx="19946">
                  <c:v>295209915.36026776</c:v>
                </c:pt>
                <c:pt idx="19947">
                  <c:v>295209915.36026776</c:v>
                </c:pt>
                <c:pt idx="19948">
                  <c:v>295210571.52224284</c:v>
                </c:pt>
                <c:pt idx="19949">
                  <c:v>295212211.91847503</c:v>
                </c:pt>
                <c:pt idx="19950">
                  <c:v>295214836.52657545</c:v>
                </c:pt>
                <c:pt idx="19951">
                  <c:v>295216148.81868625</c:v>
                </c:pt>
                <c:pt idx="19952">
                  <c:v>295215164.60034955</c:v>
                </c:pt>
                <c:pt idx="19953">
                  <c:v>295213196.15024418</c:v>
                </c:pt>
                <c:pt idx="19954">
                  <c:v>295211227.68222845</c:v>
                </c:pt>
                <c:pt idx="19955">
                  <c:v>295209915.36026776</c:v>
                </c:pt>
                <c:pt idx="19956">
                  <c:v>295209259.19630247</c:v>
                </c:pt>
                <c:pt idx="19957">
                  <c:v>295208931.11357355</c:v>
                </c:pt>
                <c:pt idx="19958">
                  <c:v>295209915.36026776</c:v>
                </c:pt>
                <c:pt idx="19959">
                  <c:v>295212539.99622846</c:v>
                </c:pt>
                <c:pt idx="19960">
                  <c:v>295213852.30226916</c:v>
                </c:pt>
                <c:pt idx="19961">
                  <c:v>295213524.22650534</c:v>
                </c:pt>
                <c:pt idx="19962">
                  <c:v>295214180.37753558</c:v>
                </c:pt>
                <c:pt idx="19963">
                  <c:v>295216148.81868625</c:v>
                </c:pt>
                <c:pt idx="19964">
                  <c:v>295219101.4468317</c:v>
                </c:pt>
                <c:pt idx="19965">
                  <c:v>295222054.03468215</c:v>
                </c:pt>
                <c:pt idx="19966">
                  <c:v>295222710.1598435</c:v>
                </c:pt>
                <c:pt idx="19967">
                  <c:v>295222054.03468215</c:v>
                </c:pt>
                <c:pt idx="19968">
                  <c:v>295222710.1598435</c:v>
                </c:pt>
                <c:pt idx="19969">
                  <c:v>295223694.34385502</c:v>
                </c:pt>
                <c:pt idx="19970">
                  <c:v>295223694.34385502</c:v>
                </c:pt>
                <c:pt idx="19971">
                  <c:v>295222710.1598435</c:v>
                </c:pt>
                <c:pt idx="19972">
                  <c:v>295223694.34385502</c:v>
                </c:pt>
                <c:pt idx="19973">
                  <c:v>295226974.92489153</c:v>
                </c:pt>
                <c:pt idx="19974">
                  <c:v>295229599.35390621</c:v>
                </c:pt>
                <c:pt idx="19975">
                  <c:v>295231567.65477532</c:v>
                </c:pt>
                <c:pt idx="19976">
                  <c:v>295231567.65477532</c:v>
                </c:pt>
                <c:pt idx="19977">
                  <c:v>295231895.70317936</c:v>
                </c:pt>
                <c:pt idx="19978">
                  <c:v>295234192.02807993</c:v>
                </c:pt>
                <c:pt idx="19979">
                  <c:v>295237800.48939645</c:v>
                </c:pt>
                <c:pt idx="19980">
                  <c:v>295240752.82207364</c:v>
                </c:pt>
                <c:pt idx="19981">
                  <c:v>295244033.14446723</c:v>
                </c:pt>
                <c:pt idx="19982">
                  <c:v>295246985.39209765</c:v>
                </c:pt>
                <c:pt idx="19983">
                  <c:v>295248953.53480583</c:v>
                </c:pt>
                <c:pt idx="19984">
                  <c:v>295250593.64005321</c:v>
                </c:pt>
                <c:pt idx="19985">
                  <c:v>295252889.76651227</c:v>
                </c:pt>
                <c:pt idx="19986">
                  <c:v>295255513.88119984</c:v>
                </c:pt>
                <c:pt idx="19987">
                  <c:v>295257481.94632971</c:v>
                </c:pt>
                <c:pt idx="19988">
                  <c:v>295258137.96406168</c:v>
                </c:pt>
                <c:pt idx="19989">
                  <c:v>295257153.93671745</c:v>
                </c:pt>
                <c:pt idx="19990">
                  <c:v>295256497.91600245</c:v>
                </c:pt>
                <c:pt idx="19991">
                  <c:v>295256497.91600245</c:v>
                </c:pt>
                <c:pt idx="19992">
                  <c:v>295256497.91600245</c:v>
                </c:pt>
                <c:pt idx="19993">
                  <c:v>295256497.91600245</c:v>
                </c:pt>
                <c:pt idx="19994">
                  <c:v>295257481.94632971</c:v>
                </c:pt>
                <c:pt idx="19995">
                  <c:v>295258793.9798044</c:v>
                </c:pt>
                <c:pt idx="19996">
                  <c:v>295260106.00532287</c:v>
                </c:pt>
                <c:pt idx="19997">
                  <c:v>295259777.99968868</c:v>
                </c:pt>
                <c:pt idx="19998">
                  <c:v>295256169.90489876</c:v>
                </c:pt>
                <c:pt idx="19999">
                  <c:v>295252889.76651227</c:v>
                </c:pt>
                <c:pt idx="20000">
                  <c:v>295252233.73286718</c:v>
                </c:pt>
                <c:pt idx="20001">
                  <c:v>295253217.78258842</c:v>
                </c:pt>
                <c:pt idx="20002">
                  <c:v>295254529.84192151</c:v>
                </c:pt>
                <c:pt idx="20003">
                  <c:v>295256497.91600245</c:v>
                </c:pt>
                <c:pt idx="20004">
                  <c:v>295258465.97218144</c:v>
                </c:pt>
                <c:pt idx="20005">
                  <c:v>295259449.99355823</c:v>
                </c:pt>
                <c:pt idx="20006">
                  <c:v>295259449.99355823</c:v>
                </c:pt>
                <c:pt idx="20007">
                  <c:v>295260106.00532287</c:v>
                </c:pt>
                <c:pt idx="20008">
                  <c:v>295260434.01045942</c:v>
                </c:pt>
                <c:pt idx="20009">
                  <c:v>295260434.01045942</c:v>
                </c:pt>
                <c:pt idx="20010">
                  <c:v>295259777.99968868</c:v>
                </c:pt>
                <c:pt idx="20011">
                  <c:v>295259121.9869296</c:v>
                </c:pt>
                <c:pt idx="20012">
                  <c:v>295259121.9869296</c:v>
                </c:pt>
                <c:pt idx="20013">
                  <c:v>295258465.97218144</c:v>
                </c:pt>
                <c:pt idx="20014">
                  <c:v>295256825.92660838</c:v>
                </c:pt>
                <c:pt idx="20015">
                  <c:v>295255841.89329779</c:v>
                </c:pt>
                <c:pt idx="20016">
                  <c:v>295255513.88119984</c:v>
                </c:pt>
                <c:pt idx="20017">
                  <c:v>295253873.81324971</c:v>
                </c:pt>
                <c:pt idx="20018">
                  <c:v>295251905.71529877</c:v>
                </c:pt>
                <c:pt idx="20019">
                  <c:v>295251577.69723344</c:v>
                </c:pt>
                <c:pt idx="20020">
                  <c:v>295254529.84192151</c:v>
                </c:pt>
                <c:pt idx="20021">
                  <c:v>295258465.97218144</c:v>
                </c:pt>
                <c:pt idx="20022">
                  <c:v>295260106.00532287</c:v>
                </c:pt>
                <c:pt idx="20023">
                  <c:v>295261090.01924044</c:v>
                </c:pt>
                <c:pt idx="20024">
                  <c:v>295262730.03249174</c:v>
                </c:pt>
                <c:pt idx="20025">
                  <c:v>295266010.02170175</c:v>
                </c:pt>
                <c:pt idx="20026">
                  <c:v>295269945.94312143</c:v>
                </c:pt>
                <c:pt idx="20027">
                  <c:v>295271585.88924754</c:v>
                </c:pt>
                <c:pt idx="20028">
                  <c:v>295270929.91228825</c:v>
                </c:pt>
                <c:pt idx="20029">
                  <c:v>295269617.95240414</c:v>
                </c:pt>
                <c:pt idx="20030">
                  <c:v>295268633.97726995</c:v>
                </c:pt>
                <c:pt idx="20031">
                  <c:v>295268305.98456424</c:v>
                </c:pt>
                <c:pt idx="20032">
                  <c:v>295267977.99136114</c:v>
                </c:pt>
                <c:pt idx="20033">
                  <c:v>295266994.00876921</c:v>
                </c:pt>
                <c:pt idx="20034">
                  <c:v>295265354.02783775</c:v>
                </c:pt>
                <c:pt idx="20035">
                  <c:v>295264042.03414267</c:v>
                </c:pt>
                <c:pt idx="20036">
                  <c:v>295263058.03365046</c:v>
                </c:pt>
                <c:pt idx="20037">
                  <c:v>295261746.02603275</c:v>
                </c:pt>
                <c:pt idx="20038">
                  <c:v>295259449.99355823</c:v>
                </c:pt>
                <c:pt idx="20039">
                  <c:v>295257809.95544434</c:v>
                </c:pt>
                <c:pt idx="20040">
                  <c:v>295257809.95544434</c:v>
                </c:pt>
                <c:pt idx="20041">
                  <c:v>295259449.99355823</c:v>
                </c:pt>
                <c:pt idx="20042">
                  <c:v>295259777.99968868</c:v>
                </c:pt>
                <c:pt idx="20043">
                  <c:v>295259777.99968868</c:v>
                </c:pt>
                <c:pt idx="20044">
                  <c:v>295261418.02288514</c:v>
                </c:pt>
                <c:pt idx="20045">
                  <c:v>295265682.02501845</c:v>
                </c:pt>
                <c:pt idx="20046">
                  <c:v>295270601.92306334</c:v>
                </c:pt>
                <c:pt idx="20047">
                  <c:v>295273225.82294446</c:v>
                </c:pt>
                <c:pt idx="20048">
                  <c:v>295272569.85095769</c:v>
                </c:pt>
                <c:pt idx="20049">
                  <c:v>295270601.92306334</c:v>
                </c:pt>
                <c:pt idx="20050">
                  <c:v>295268961.96947849</c:v>
                </c:pt>
                <c:pt idx="20051">
                  <c:v>295266994.00876921</c:v>
                </c:pt>
                <c:pt idx="20052">
                  <c:v>295264042.03414267</c:v>
                </c:pt>
                <c:pt idx="20053">
                  <c:v>295261090.01924044</c:v>
                </c:pt>
                <c:pt idx="20054">
                  <c:v>295258793.9798044</c:v>
                </c:pt>
                <c:pt idx="20055">
                  <c:v>295257809.95544434</c:v>
                </c:pt>
                <c:pt idx="20056">
                  <c:v>295257481.94632971</c:v>
                </c:pt>
                <c:pt idx="20057">
                  <c:v>295258793.9798044</c:v>
                </c:pt>
                <c:pt idx="20058">
                  <c:v>295261746.02603275</c:v>
                </c:pt>
                <c:pt idx="20059">
                  <c:v>295264370.03331238</c:v>
                </c:pt>
                <c:pt idx="20060">
                  <c:v>295265682.02501845</c:v>
                </c:pt>
                <c:pt idx="20061">
                  <c:v>295266010.02170175</c:v>
                </c:pt>
                <c:pt idx="20062">
                  <c:v>295266994.00876921</c:v>
                </c:pt>
                <c:pt idx="20063">
                  <c:v>295270273.93334079</c:v>
                </c:pt>
                <c:pt idx="20064">
                  <c:v>295272569.85095769</c:v>
                </c:pt>
                <c:pt idx="20065">
                  <c:v>295271913.87698144</c:v>
                </c:pt>
                <c:pt idx="20066">
                  <c:v>295269289.96118993</c:v>
                </c:pt>
                <c:pt idx="20067">
                  <c:v>295266338.01788825</c:v>
                </c:pt>
                <c:pt idx="20068">
                  <c:v>295264698.03198439</c:v>
                </c:pt>
                <c:pt idx="20069">
                  <c:v>295263386.03431183</c:v>
                </c:pt>
                <c:pt idx="20070">
                  <c:v>295263386.03431183</c:v>
                </c:pt>
                <c:pt idx="20071">
                  <c:v>295264042.03414267</c:v>
                </c:pt>
                <c:pt idx="20072">
                  <c:v>295264042.03414267</c:v>
                </c:pt>
                <c:pt idx="20073">
                  <c:v>295263386.03431183</c:v>
                </c:pt>
                <c:pt idx="20074">
                  <c:v>295263714.03447574</c:v>
                </c:pt>
                <c:pt idx="20075">
                  <c:v>295265026.03015977</c:v>
                </c:pt>
                <c:pt idx="20076">
                  <c:v>295266338.01788825</c:v>
                </c:pt>
                <c:pt idx="20077">
                  <c:v>295267649.99766099</c:v>
                </c:pt>
                <c:pt idx="20078">
                  <c:v>295268961.96947849</c:v>
                </c:pt>
                <c:pt idx="20079">
                  <c:v>295269945.94312143</c:v>
                </c:pt>
                <c:pt idx="20080">
                  <c:v>295269945.94312143</c:v>
                </c:pt>
                <c:pt idx="20081">
                  <c:v>295269945.94312143</c:v>
                </c:pt>
                <c:pt idx="20082">
                  <c:v>295270601.92306334</c:v>
                </c:pt>
                <c:pt idx="20083">
                  <c:v>295269945.94312143</c:v>
                </c:pt>
                <c:pt idx="20084">
                  <c:v>295268633.97726995</c:v>
                </c:pt>
                <c:pt idx="20085">
                  <c:v>295266994.00876921</c:v>
                </c:pt>
                <c:pt idx="20086">
                  <c:v>295265026.03015977</c:v>
                </c:pt>
                <c:pt idx="20087">
                  <c:v>295263058.03365046</c:v>
                </c:pt>
                <c:pt idx="20088">
                  <c:v>295263058.03365046</c:v>
                </c:pt>
                <c:pt idx="20089">
                  <c:v>295264370.03331238</c:v>
                </c:pt>
                <c:pt idx="20090">
                  <c:v>295266010.02170175</c:v>
                </c:pt>
                <c:pt idx="20091">
                  <c:v>295267649.99766099</c:v>
                </c:pt>
                <c:pt idx="20092">
                  <c:v>295269945.94312143</c:v>
                </c:pt>
                <c:pt idx="20093">
                  <c:v>295271913.87698144</c:v>
                </c:pt>
                <c:pt idx="20094">
                  <c:v>295272897.83719981</c:v>
                </c:pt>
                <c:pt idx="20095">
                  <c:v>295272569.85095769</c:v>
                </c:pt>
                <c:pt idx="20096">
                  <c:v>295271585.88924754</c:v>
                </c:pt>
                <c:pt idx="20097">
                  <c:v>295272897.83719981</c:v>
                </c:pt>
                <c:pt idx="20098">
                  <c:v>295275193.72697395</c:v>
                </c:pt>
                <c:pt idx="20099">
                  <c:v>295276505.65305084</c:v>
                </c:pt>
                <c:pt idx="20100">
                  <c:v>295278145.54945982</c:v>
                </c:pt>
                <c:pt idx="20101">
                  <c:v>295280113.40874445</c:v>
                </c:pt>
                <c:pt idx="20102">
                  <c:v>295282409.22195649</c:v>
                </c:pt>
                <c:pt idx="20103">
                  <c:v>295284705.0108093</c:v>
                </c:pt>
                <c:pt idx="20104">
                  <c:v>295286016.87921709</c:v>
                </c:pt>
                <c:pt idx="20105">
                  <c:v>295286016.87921709</c:v>
                </c:pt>
                <c:pt idx="20106">
                  <c:v>295286344.84507626</c:v>
                </c:pt>
                <c:pt idx="20107">
                  <c:v>295287000.77530295</c:v>
                </c:pt>
                <c:pt idx="20108">
                  <c:v>295287656.70354182</c:v>
                </c:pt>
                <c:pt idx="20109">
                  <c:v>295288640.59217113</c:v>
                </c:pt>
                <c:pt idx="20110">
                  <c:v>295288640.59217113</c:v>
                </c:pt>
                <c:pt idx="20111">
                  <c:v>295288968.55405354</c:v>
                </c:pt>
                <c:pt idx="20112">
                  <c:v>295292248.1455366</c:v>
                </c:pt>
                <c:pt idx="20113">
                  <c:v>295296839.49010319</c:v>
                </c:pt>
                <c:pt idx="20114">
                  <c:v>295300118.96228969</c:v>
                </c:pt>
                <c:pt idx="20115">
                  <c:v>295301758.67974436</c:v>
                </c:pt>
                <c:pt idx="20116">
                  <c:v>295302742.50425261</c:v>
                </c:pt>
                <c:pt idx="20117">
                  <c:v>295302742.50425261</c:v>
                </c:pt>
                <c:pt idx="20118">
                  <c:v>295301758.67974436</c:v>
                </c:pt>
                <c:pt idx="20119">
                  <c:v>295300774.85076302</c:v>
                </c:pt>
                <c:pt idx="20120">
                  <c:v>295300118.96228969</c:v>
                </c:pt>
                <c:pt idx="20121">
                  <c:v>295300774.85076302</c:v>
                </c:pt>
                <c:pt idx="20122">
                  <c:v>295301102.79425341</c:v>
                </c:pt>
                <c:pt idx="20123">
                  <c:v>295300774.85076302</c:v>
                </c:pt>
                <c:pt idx="20124">
                  <c:v>295299463.07182896</c:v>
                </c:pt>
                <c:pt idx="20125">
                  <c:v>295296839.49010319</c:v>
                </c:pt>
                <c:pt idx="20126">
                  <c:v>295294215.87656653</c:v>
                </c:pt>
                <c:pt idx="20127">
                  <c:v>295294215.87656653</c:v>
                </c:pt>
                <c:pt idx="20128">
                  <c:v>295296183.58970147</c:v>
                </c:pt>
                <c:pt idx="20129">
                  <c:v>295296839.49010319</c:v>
                </c:pt>
                <c:pt idx="20130">
                  <c:v>295295855.63875484</c:v>
                </c:pt>
                <c:pt idx="20131">
                  <c:v>295296839.49010319</c:v>
                </c:pt>
                <c:pt idx="20132">
                  <c:v>295300118.96228969</c:v>
                </c:pt>
                <c:pt idx="20133">
                  <c:v>295303726.32428724</c:v>
                </c:pt>
                <c:pt idx="20134">
                  <c:v>295306021.88697326</c:v>
                </c:pt>
                <c:pt idx="20135">
                  <c:v>295306677.75755382</c:v>
                </c:pt>
                <c:pt idx="20136">
                  <c:v>295305366.01440555</c:v>
                </c:pt>
                <c:pt idx="20137">
                  <c:v>295303398.38477296</c:v>
                </c:pt>
                <c:pt idx="20138">
                  <c:v>295302086.6217441</c:v>
                </c:pt>
                <c:pt idx="20139">
                  <c:v>295302414.56324685</c:v>
                </c:pt>
                <c:pt idx="20140">
                  <c:v>295304710.13984936</c:v>
                </c:pt>
                <c:pt idx="20141">
                  <c:v>295306677.75755382</c:v>
                </c:pt>
                <c:pt idx="20142">
                  <c:v>295307333.62614578</c:v>
                </c:pt>
                <c:pt idx="20143">
                  <c:v>295309957.080634</c:v>
                </c:pt>
                <c:pt idx="20144">
                  <c:v>295312908.42891449</c:v>
                </c:pt>
                <c:pt idx="20145">
                  <c:v>295315203.89419121</c:v>
                </c:pt>
                <c:pt idx="20146">
                  <c:v>295316843.49733675</c:v>
                </c:pt>
                <c:pt idx="20147">
                  <c:v>295319794.751692</c:v>
                </c:pt>
                <c:pt idx="20148">
                  <c:v>295324385.51179379</c:v>
                </c:pt>
                <c:pt idx="20149">
                  <c:v>295329631.97551012</c:v>
                </c:pt>
                <c:pt idx="20150">
                  <c:v>295332910.9507376</c:v>
                </c:pt>
                <c:pt idx="20151">
                  <c:v>295334878.31202489</c:v>
                </c:pt>
                <c:pt idx="20152">
                  <c:v>295338157.20775551</c:v>
                </c:pt>
                <c:pt idx="20153">
                  <c:v>295343075.45819551</c:v>
                </c:pt>
                <c:pt idx="20154">
                  <c:v>295346354.22972053</c:v>
                </c:pt>
                <c:pt idx="20155">
                  <c:v>295348321.46878964</c:v>
                </c:pt>
                <c:pt idx="20156">
                  <c:v>295348649.34022897</c:v>
                </c:pt>
                <c:pt idx="20157">
                  <c:v>295348321.46878964</c:v>
                </c:pt>
                <c:pt idx="20158">
                  <c:v>295348977.21117169</c:v>
                </c:pt>
                <c:pt idx="20159">
                  <c:v>295349632.95156682</c:v>
                </c:pt>
                <c:pt idx="20160">
                  <c:v>295350616.55843335</c:v>
                </c:pt>
                <c:pt idx="20161">
                  <c:v>295351600.16082942</c:v>
                </c:pt>
                <c:pt idx="20162">
                  <c:v>295351928.02730089</c:v>
                </c:pt>
                <c:pt idx="20163">
                  <c:v>295351600.16082942</c:v>
                </c:pt>
                <c:pt idx="20164">
                  <c:v>295352255.89327574</c:v>
                </c:pt>
                <c:pt idx="20165">
                  <c:v>295353567.35220814</c:v>
                </c:pt>
                <c:pt idx="20166">
                  <c:v>295355206.66469651</c:v>
                </c:pt>
                <c:pt idx="20167">
                  <c:v>295356190.24622875</c:v>
                </c:pt>
                <c:pt idx="20168">
                  <c:v>295355534.52570379</c:v>
                </c:pt>
                <c:pt idx="20169">
                  <c:v>295354550.94119155</c:v>
                </c:pt>
                <c:pt idx="20170">
                  <c:v>295355534.52570379</c:v>
                </c:pt>
                <c:pt idx="20171">
                  <c:v>295357501.68131715</c:v>
                </c:pt>
                <c:pt idx="20172">
                  <c:v>295358157.39588112</c:v>
                </c:pt>
                <c:pt idx="20173">
                  <c:v>295357829.53884745</c:v>
                </c:pt>
                <c:pt idx="20174">
                  <c:v>295358485.25241774</c:v>
                </c:pt>
                <c:pt idx="20175">
                  <c:v>295360780.23426729</c:v>
                </c:pt>
                <c:pt idx="20176">
                  <c:v>295365370.12495059</c:v>
                </c:pt>
                <c:pt idx="20177">
                  <c:v>295372910.44830525</c:v>
                </c:pt>
                <c:pt idx="20178">
                  <c:v>295380450.50893253</c:v>
                </c:pt>
                <c:pt idx="20179">
                  <c:v>295386023.42837369</c:v>
                </c:pt>
                <c:pt idx="20180">
                  <c:v>295390940.5910551</c:v>
                </c:pt>
                <c:pt idx="20181">
                  <c:v>295395202.04167271</c:v>
                </c:pt>
                <c:pt idx="20182">
                  <c:v>295397496.63417089</c:v>
                </c:pt>
                <c:pt idx="20183">
                  <c:v>295398807.81896085</c:v>
                </c:pt>
                <c:pt idx="20184">
                  <c:v>295398807.81896085</c:v>
                </c:pt>
                <c:pt idx="20185">
                  <c:v>295398152.22755891</c:v>
                </c:pt>
                <c:pt idx="20186">
                  <c:v>295399135.61391705</c:v>
                </c:pt>
                <c:pt idx="20187">
                  <c:v>295400118.99580646</c:v>
                </c:pt>
                <c:pt idx="20188">
                  <c:v>295400118.99580646</c:v>
                </c:pt>
                <c:pt idx="20189">
                  <c:v>295399791.20233959</c:v>
                </c:pt>
                <c:pt idx="20190">
                  <c:v>295400446.78877664</c:v>
                </c:pt>
                <c:pt idx="20191">
                  <c:v>295402085.74618</c:v>
                </c:pt>
                <c:pt idx="20192">
                  <c:v>295404380.26569194</c:v>
                </c:pt>
                <c:pt idx="20193">
                  <c:v>295407985.89005935</c:v>
                </c:pt>
                <c:pt idx="20194">
                  <c:v>295413230.32735872</c:v>
                </c:pt>
                <c:pt idx="20195">
                  <c:v>295416835.80428118</c:v>
                </c:pt>
                <c:pt idx="20196">
                  <c:v>295417819.10574448</c:v>
                </c:pt>
                <c:pt idx="20197">
                  <c:v>295417163.57193178</c:v>
                </c:pt>
                <c:pt idx="20198">
                  <c:v>295416508.03613389</c:v>
                </c:pt>
                <c:pt idx="20199">
                  <c:v>295416508.03613389</c:v>
                </c:pt>
                <c:pt idx="20200">
                  <c:v>295418474.63757122</c:v>
                </c:pt>
                <c:pt idx="20201">
                  <c:v>295421752.26692069</c:v>
                </c:pt>
                <c:pt idx="20202">
                  <c:v>295424046.57793033</c:v>
                </c:pt>
                <c:pt idx="20203">
                  <c:v>295425685.35661715</c:v>
                </c:pt>
                <c:pt idx="20204">
                  <c:v>295427651.87466151</c:v>
                </c:pt>
                <c:pt idx="20205">
                  <c:v>295429618.37483668</c:v>
                </c:pt>
                <c:pt idx="20206">
                  <c:v>295431912.60245764</c:v>
                </c:pt>
                <c:pt idx="20207">
                  <c:v>295434206.80575818</c:v>
                </c:pt>
                <c:pt idx="20208">
                  <c:v>295437156.45998079</c:v>
                </c:pt>
                <c:pt idx="20209">
                  <c:v>295439778.34109682</c:v>
                </c:pt>
                <c:pt idx="20210">
                  <c:v>295441744.731089</c:v>
                </c:pt>
                <c:pt idx="20211">
                  <c:v>295444366.55662107</c:v>
                </c:pt>
                <c:pt idx="20212">
                  <c:v>295448626.95536995</c:v>
                </c:pt>
                <c:pt idx="20213">
                  <c:v>295453870.40793276</c:v>
                </c:pt>
                <c:pt idx="20214">
                  <c:v>295457802.91398954</c:v>
                </c:pt>
                <c:pt idx="20215">
                  <c:v>295460752.24664217</c:v>
                </c:pt>
                <c:pt idx="20216">
                  <c:v>295464029.23578519</c:v>
                </c:pt>
                <c:pt idx="20217">
                  <c:v>295467961.55726421</c:v>
                </c:pt>
                <c:pt idx="20218">
                  <c:v>295471238.43725359</c:v>
                </c:pt>
                <c:pt idx="20219">
                  <c:v>295474515.26763129</c:v>
                </c:pt>
                <c:pt idx="20220">
                  <c:v>295478119.72374636</c:v>
                </c:pt>
                <c:pt idx="20221">
                  <c:v>295481724.11983472</c:v>
                </c:pt>
                <c:pt idx="20222">
                  <c:v>295484017.79518366</c:v>
                </c:pt>
                <c:pt idx="20223">
                  <c:v>295485983.78327978</c:v>
                </c:pt>
                <c:pt idx="20224">
                  <c:v>295487949.75351852</c:v>
                </c:pt>
                <c:pt idx="20225">
                  <c:v>295489260.3904233</c:v>
                </c:pt>
                <c:pt idx="20226">
                  <c:v>295491226.33089978</c:v>
                </c:pt>
                <c:pt idx="20227">
                  <c:v>295491881.64042413</c:v>
                </c:pt>
                <c:pt idx="20228">
                  <c:v>295492209.29444176</c:v>
                </c:pt>
                <c:pt idx="20229">
                  <c:v>295493519.9055537</c:v>
                </c:pt>
                <c:pt idx="20230">
                  <c:v>295494502.85867947</c:v>
                </c:pt>
                <c:pt idx="20231">
                  <c:v>295494502.85867947</c:v>
                </c:pt>
                <c:pt idx="20232">
                  <c:v>295494175.20813346</c:v>
                </c:pt>
                <c:pt idx="20233">
                  <c:v>295493519.9055537</c:v>
                </c:pt>
                <c:pt idx="20234">
                  <c:v>295493847.55709183</c:v>
                </c:pt>
                <c:pt idx="20235">
                  <c:v>295496141.10396922</c:v>
                </c:pt>
                <c:pt idx="20236">
                  <c:v>295499745.1999597</c:v>
                </c:pt>
                <c:pt idx="20237">
                  <c:v>295504659.77959621</c:v>
                </c:pt>
                <c:pt idx="20238">
                  <c:v>295508591.36296207</c:v>
                </c:pt>
                <c:pt idx="20239">
                  <c:v>295512195.2516461</c:v>
                </c:pt>
                <c:pt idx="20240">
                  <c:v>295516454.31545717</c:v>
                </c:pt>
                <c:pt idx="20241">
                  <c:v>295520058.0732252</c:v>
                </c:pt>
                <c:pt idx="20242">
                  <c:v>295523006.55768025</c:v>
                </c:pt>
                <c:pt idx="20243">
                  <c:v>295524972.19167006</c:v>
                </c:pt>
                <c:pt idx="20244">
                  <c:v>295525955.00197142</c:v>
                </c:pt>
                <c:pt idx="20245">
                  <c:v>295525299.79559994</c:v>
                </c:pt>
                <c:pt idx="20246">
                  <c:v>295524316.98232347</c:v>
                </c:pt>
                <c:pt idx="20247">
                  <c:v>295525955.00197142</c:v>
                </c:pt>
                <c:pt idx="20248">
                  <c:v>295528248.20865393</c:v>
                </c:pt>
                <c:pt idx="20249">
                  <c:v>295529558.60156453</c:v>
                </c:pt>
                <c:pt idx="20250">
                  <c:v>295530213.79504412</c:v>
                </c:pt>
                <c:pt idx="20251">
                  <c:v>295531851.77006853</c:v>
                </c:pt>
                <c:pt idx="20252">
                  <c:v>295533489.73269713</c:v>
                </c:pt>
                <c:pt idx="20253">
                  <c:v>295534472.50432551</c:v>
                </c:pt>
                <c:pt idx="20254">
                  <c:v>295534800.0938766</c:v>
                </c:pt>
                <c:pt idx="20255">
                  <c:v>295534800.0938766</c:v>
                </c:pt>
                <c:pt idx="20256">
                  <c:v>295535782.85955536</c:v>
                </c:pt>
                <c:pt idx="20257">
                  <c:v>295538731.1298185</c:v>
                </c:pt>
                <c:pt idx="20258">
                  <c:v>295542334.51671779</c:v>
                </c:pt>
                <c:pt idx="20259">
                  <c:v>295546592.9875353</c:v>
                </c:pt>
                <c:pt idx="20260">
                  <c:v>295550196.24356157</c:v>
                </c:pt>
                <c:pt idx="20261">
                  <c:v>295553144.31751424</c:v>
                </c:pt>
                <c:pt idx="20262">
                  <c:v>295556419.90814936</c:v>
                </c:pt>
                <c:pt idx="20263">
                  <c:v>295561005.65176696</c:v>
                </c:pt>
                <c:pt idx="20264">
                  <c:v>295566901.46510094</c:v>
                </c:pt>
                <c:pt idx="20265">
                  <c:v>295573124.64941275</c:v>
                </c:pt>
                <c:pt idx="20266">
                  <c:v>295579675.17646372</c:v>
                </c:pt>
                <c:pt idx="20267">
                  <c:v>295586553.0165354</c:v>
                </c:pt>
                <c:pt idx="20268">
                  <c:v>295591793.12896621</c:v>
                </c:pt>
                <c:pt idx="20269">
                  <c:v>295594740.63646626</c:v>
                </c:pt>
                <c:pt idx="20270">
                  <c:v>295595723.13004774</c:v>
                </c:pt>
                <c:pt idx="20271">
                  <c:v>295596705.61917025</c:v>
                </c:pt>
                <c:pt idx="20272">
                  <c:v>295597688.10383368</c:v>
                </c:pt>
                <c:pt idx="20273">
                  <c:v>295598015.59773046</c:v>
                </c:pt>
                <c:pt idx="20274">
                  <c:v>295598670.58403772</c:v>
                </c:pt>
                <c:pt idx="20275">
                  <c:v>295601945.48584849</c:v>
                </c:pt>
                <c:pt idx="20276">
                  <c:v>295605875.30262524</c:v>
                </c:pt>
                <c:pt idx="20277">
                  <c:v>295609477.57200146</c:v>
                </c:pt>
                <c:pt idx="20278">
                  <c:v>295613407.25204849</c:v>
                </c:pt>
                <c:pt idx="20279">
                  <c:v>295617664.32493579</c:v>
                </c:pt>
                <c:pt idx="20280">
                  <c:v>295621266.39814746</c:v>
                </c:pt>
                <c:pt idx="20281">
                  <c:v>295623886.05011141</c:v>
                </c:pt>
                <c:pt idx="20282">
                  <c:v>295627160.57048774</c:v>
                </c:pt>
                <c:pt idx="20283">
                  <c:v>295630762.48569554</c:v>
                </c:pt>
                <c:pt idx="20284">
                  <c:v>295633382.02275163</c:v>
                </c:pt>
                <c:pt idx="20285">
                  <c:v>295635346.65474278</c:v>
                </c:pt>
                <c:pt idx="20286">
                  <c:v>295637638.70286483</c:v>
                </c:pt>
                <c:pt idx="20287">
                  <c:v>295639930.72672039</c:v>
                </c:pt>
                <c:pt idx="20288">
                  <c:v>295642550.15284187</c:v>
                </c:pt>
                <c:pt idx="20289">
                  <c:v>295645169.54726982</c:v>
                </c:pt>
                <c:pt idx="20290">
                  <c:v>295647461.49139619</c:v>
                </c:pt>
                <c:pt idx="20291">
                  <c:v>295650080.82640141</c:v>
                </c:pt>
                <c:pt idx="20292">
                  <c:v>295653027.54040158</c:v>
                </c:pt>
                <c:pt idx="20293">
                  <c:v>295657611.23801547</c:v>
                </c:pt>
                <c:pt idx="20294">
                  <c:v>295662849.63074315</c:v>
                </c:pt>
                <c:pt idx="20295">
                  <c:v>295667105.73150694</c:v>
                </c:pt>
                <c:pt idx="20296">
                  <c:v>295669724.82885182</c:v>
                </c:pt>
                <c:pt idx="20297">
                  <c:v>295671034.36564255</c:v>
                </c:pt>
                <c:pt idx="20298">
                  <c:v>295672671.27549189</c:v>
                </c:pt>
                <c:pt idx="20299">
                  <c:v>295675290.30550855</c:v>
                </c:pt>
                <c:pt idx="20300">
                  <c:v>295678564.04847628</c:v>
                </c:pt>
                <c:pt idx="20301">
                  <c:v>295682819.84032923</c:v>
                </c:pt>
                <c:pt idx="20302">
                  <c:v>295688712.33709878</c:v>
                </c:pt>
                <c:pt idx="20303">
                  <c:v>295694932.0208199</c:v>
                </c:pt>
                <c:pt idx="20304">
                  <c:v>295701478.86329252</c:v>
                </c:pt>
                <c:pt idx="20305">
                  <c:v>295708680.16137004</c:v>
                </c:pt>
                <c:pt idx="20306">
                  <c:v>295714899.27150697</c:v>
                </c:pt>
                <c:pt idx="20307">
                  <c:v>295719154.34920228</c:v>
                </c:pt>
                <c:pt idx="20308">
                  <c:v>295721445.51024759</c:v>
                </c:pt>
                <c:pt idx="20309">
                  <c:v>295724391.25311047</c:v>
                </c:pt>
                <c:pt idx="20310">
                  <c:v>295726355.05942047</c:v>
                </c:pt>
                <c:pt idx="20311">
                  <c:v>295727336.95589572</c:v>
                </c:pt>
                <c:pt idx="20312">
                  <c:v>295728646.14426982</c:v>
                </c:pt>
                <c:pt idx="20313">
                  <c:v>295731919.08057272</c:v>
                </c:pt>
                <c:pt idx="20314">
                  <c:v>295738137.52324975</c:v>
                </c:pt>
                <c:pt idx="20315">
                  <c:v>295744683.05944997</c:v>
                </c:pt>
                <c:pt idx="20316">
                  <c:v>295748937.55187297</c:v>
                </c:pt>
                <c:pt idx="20317">
                  <c:v>295751882.92073375</c:v>
                </c:pt>
                <c:pt idx="20318">
                  <c:v>295754828.2495302</c:v>
                </c:pt>
                <c:pt idx="20319">
                  <c:v>295758428.04142922</c:v>
                </c:pt>
                <c:pt idx="20320">
                  <c:v>295763663.99554116</c:v>
                </c:pt>
                <c:pt idx="20321">
                  <c:v>295769227.05805951</c:v>
                </c:pt>
                <c:pt idx="20322">
                  <c:v>295773153.83966923</c:v>
                </c:pt>
                <c:pt idx="20323">
                  <c:v>295775771.65451461</c:v>
                </c:pt>
                <c:pt idx="20324">
                  <c:v>295779043.87856591</c:v>
                </c:pt>
                <c:pt idx="20325">
                  <c:v>295781988.83793294</c:v>
                </c:pt>
                <c:pt idx="20326">
                  <c:v>295786242.59742182</c:v>
                </c:pt>
                <c:pt idx="20327">
                  <c:v>295791477.87900412</c:v>
                </c:pt>
                <c:pt idx="20328">
                  <c:v>295797040.22700089</c:v>
                </c:pt>
                <c:pt idx="20329">
                  <c:v>295800639.31721532</c:v>
                </c:pt>
                <c:pt idx="20330">
                  <c:v>295803583.98289686</c:v>
                </c:pt>
                <c:pt idx="20331">
                  <c:v>295807837.3181898</c:v>
                </c:pt>
                <c:pt idx="20332">
                  <c:v>295812417.73969144</c:v>
                </c:pt>
                <c:pt idx="20333">
                  <c:v>295817979.54983681</c:v>
                </c:pt>
                <c:pt idx="20334">
                  <c:v>295823214.06418961</c:v>
                </c:pt>
                <c:pt idx="20335">
                  <c:v>295827794.16045552</c:v>
                </c:pt>
                <c:pt idx="20336">
                  <c:v>295832701.29896045</c:v>
                </c:pt>
                <c:pt idx="20337">
                  <c:v>295839243.97733146</c:v>
                </c:pt>
                <c:pt idx="20338">
                  <c:v>295845786.45803612</c:v>
                </c:pt>
                <c:pt idx="20339">
                  <c:v>295852001.63162977</c:v>
                </c:pt>
                <c:pt idx="20340">
                  <c:v>295857562.42522949</c:v>
                </c:pt>
                <c:pt idx="20341">
                  <c:v>295864431.44372088</c:v>
                </c:pt>
                <c:pt idx="20342">
                  <c:v>295873262.71879333</c:v>
                </c:pt>
                <c:pt idx="20343">
                  <c:v>295880785.37277514</c:v>
                </c:pt>
                <c:pt idx="20344">
                  <c:v>295886018.36925918</c:v>
                </c:pt>
                <c:pt idx="20345">
                  <c:v>295889943.03364331</c:v>
                </c:pt>
                <c:pt idx="20346">
                  <c:v>295894521.71886986</c:v>
                </c:pt>
                <c:pt idx="20347">
                  <c:v>295899427.34562367</c:v>
                </c:pt>
                <c:pt idx="20348">
                  <c:v>295903351.76702332</c:v>
                </c:pt>
                <c:pt idx="20349">
                  <c:v>295906622.06386882</c:v>
                </c:pt>
                <c:pt idx="20350">
                  <c:v>295910219.33336395</c:v>
                </c:pt>
                <c:pt idx="20351">
                  <c:v>295915124.60456944</c:v>
                </c:pt>
                <c:pt idx="20352">
                  <c:v>295921010.78336799</c:v>
                </c:pt>
                <c:pt idx="20353">
                  <c:v>295927877.78978419</c:v>
                </c:pt>
                <c:pt idx="20354">
                  <c:v>295936706.47812152</c:v>
                </c:pt>
                <c:pt idx="20355">
                  <c:v>295945534.80658871</c:v>
                </c:pt>
                <c:pt idx="20356">
                  <c:v>295953708.86395729</c:v>
                </c:pt>
                <c:pt idx="20357">
                  <c:v>295961555.66881841</c:v>
                </c:pt>
                <c:pt idx="20358">
                  <c:v>295967767.52106369</c:v>
                </c:pt>
                <c:pt idx="20359">
                  <c:v>295972344.56135434</c:v>
                </c:pt>
                <c:pt idx="20360">
                  <c:v>295974959.9695242</c:v>
                </c:pt>
                <c:pt idx="20361">
                  <c:v>295977902.26596683</c:v>
                </c:pt>
                <c:pt idx="20362">
                  <c:v>295983459.82797754</c:v>
                </c:pt>
                <c:pt idx="20363">
                  <c:v>295991305.55512482</c:v>
                </c:pt>
                <c:pt idx="20364">
                  <c:v>295998824.11031282</c:v>
                </c:pt>
                <c:pt idx="20365">
                  <c:v>296005034.89384991</c:v>
                </c:pt>
                <c:pt idx="20366">
                  <c:v>296009611.14671707</c:v>
                </c:pt>
                <c:pt idx="20367">
                  <c:v>296014514.16750491</c:v>
                </c:pt>
                <c:pt idx="20368">
                  <c:v>296019743.93402201</c:v>
                </c:pt>
                <c:pt idx="20369">
                  <c:v>296024973.57427776</c:v>
                </c:pt>
                <c:pt idx="20370">
                  <c:v>296030529.92871314</c:v>
                </c:pt>
                <c:pt idx="20371">
                  <c:v>296036086.14062721</c:v>
                </c:pt>
                <c:pt idx="20372">
                  <c:v>296042295.85588402</c:v>
                </c:pt>
                <c:pt idx="20373">
                  <c:v>296048178.57982302</c:v>
                </c:pt>
                <c:pt idx="20374">
                  <c:v>296052753.92132974</c:v>
                </c:pt>
                <c:pt idx="20375">
                  <c:v>296057002.36620176</c:v>
                </c:pt>
                <c:pt idx="20376">
                  <c:v>296063865.06268334</c:v>
                </c:pt>
                <c:pt idx="20377">
                  <c:v>296073341.76232636</c:v>
                </c:pt>
                <c:pt idx="20378">
                  <c:v>296082818.04741967</c:v>
                </c:pt>
                <c:pt idx="20379">
                  <c:v>296090986.92601377</c:v>
                </c:pt>
                <c:pt idx="20380">
                  <c:v>296097848.54599518</c:v>
                </c:pt>
                <c:pt idx="20381">
                  <c:v>296104709.94865346</c:v>
                </c:pt>
                <c:pt idx="20382">
                  <c:v>296111897.85169685</c:v>
                </c:pt>
                <c:pt idx="20383">
                  <c:v>296121045.74703181</c:v>
                </c:pt>
                <c:pt idx="20384">
                  <c:v>296130519.94572091</c:v>
                </c:pt>
                <c:pt idx="20385">
                  <c:v>296139993.73011446</c:v>
                </c:pt>
                <c:pt idx="20386">
                  <c:v>296150447.08042055</c:v>
                </c:pt>
                <c:pt idx="20387">
                  <c:v>296158940.05618376</c:v>
                </c:pt>
                <c:pt idx="20388">
                  <c:v>296165472.88792425</c:v>
                </c:pt>
                <c:pt idx="20389">
                  <c:v>296171678.89562941</c:v>
                </c:pt>
                <c:pt idx="20390">
                  <c:v>296177884.7255764</c:v>
                </c:pt>
                <c:pt idx="20391">
                  <c:v>296184090.37777698</c:v>
                </c:pt>
                <c:pt idx="20392">
                  <c:v>296192582.03487712</c:v>
                </c:pt>
                <c:pt idx="20393">
                  <c:v>296201399.94193745</c:v>
                </c:pt>
                <c:pt idx="20394">
                  <c:v>296209890.92068839</c:v>
                </c:pt>
                <c:pt idx="20395">
                  <c:v>296218055.00955391</c:v>
                </c:pt>
                <c:pt idx="20396">
                  <c:v>296226871.88003296</c:v>
                </c:pt>
                <c:pt idx="20397">
                  <c:v>296236341.45243365</c:v>
                </c:pt>
                <c:pt idx="20398">
                  <c:v>296245810.61100972</c:v>
                </c:pt>
                <c:pt idx="20399">
                  <c:v>296254952.85424876</c:v>
                </c:pt>
                <c:pt idx="20400">
                  <c:v>296263441.73475319</c:v>
                </c:pt>
                <c:pt idx="20401">
                  <c:v>296269644.93713218</c:v>
                </c:pt>
                <c:pt idx="20402">
                  <c:v>296273889.13118333</c:v>
                </c:pt>
                <c:pt idx="20403">
                  <c:v>296278459.70873749</c:v>
                </c:pt>
                <c:pt idx="20404">
                  <c:v>296285315.39431876</c:v>
                </c:pt>
                <c:pt idx="20405">
                  <c:v>296293803.0854997</c:v>
                </c:pt>
                <c:pt idx="20406">
                  <c:v>296301964.01352298</c:v>
                </c:pt>
                <c:pt idx="20407">
                  <c:v>296310124.63422221</c:v>
                </c:pt>
                <c:pt idx="20408">
                  <c:v>296319916.97343314</c:v>
                </c:pt>
                <c:pt idx="20409">
                  <c:v>296330361.64757073</c:v>
                </c:pt>
                <c:pt idx="20410">
                  <c:v>296339826.6987142</c:v>
                </c:pt>
                <c:pt idx="20411">
                  <c:v>296347333.16948551</c:v>
                </c:pt>
                <c:pt idx="20412">
                  <c:v>296354513.02868015</c:v>
                </c:pt>
                <c:pt idx="20413">
                  <c:v>296362018.99079114</c:v>
                </c:pt>
                <c:pt idx="20414">
                  <c:v>296370830.00592375</c:v>
                </c:pt>
                <c:pt idx="20415">
                  <c:v>296379966.97660768</c:v>
                </c:pt>
                <c:pt idx="20416">
                  <c:v>296387145.75478292</c:v>
                </c:pt>
                <c:pt idx="20417">
                  <c:v>296393998.00305122</c:v>
                </c:pt>
                <c:pt idx="20418">
                  <c:v>296401828.87866521</c:v>
                </c:pt>
                <c:pt idx="20419">
                  <c:v>296410964.54262954</c:v>
                </c:pt>
                <c:pt idx="20420">
                  <c:v>296421404.82995164</c:v>
                </c:pt>
                <c:pt idx="20421">
                  <c:v>296431844.61440027</c:v>
                </c:pt>
                <c:pt idx="20422">
                  <c:v>296440000.3461374</c:v>
                </c:pt>
                <c:pt idx="20423">
                  <c:v>296447177.13622373</c:v>
                </c:pt>
                <c:pt idx="20424">
                  <c:v>296455332.29107004</c:v>
                </c:pt>
                <c:pt idx="20425">
                  <c:v>296464465.70024574</c:v>
                </c:pt>
                <c:pt idx="20426">
                  <c:v>296474251.06874317</c:v>
                </c:pt>
                <c:pt idx="20427">
                  <c:v>296483383.68080288</c:v>
                </c:pt>
                <c:pt idx="20428">
                  <c:v>296492189.76375556</c:v>
                </c:pt>
                <c:pt idx="20429">
                  <c:v>296500017.09272844</c:v>
                </c:pt>
                <c:pt idx="20430">
                  <c:v>296507191.89600575</c:v>
                </c:pt>
                <c:pt idx="20431">
                  <c:v>296515997.01183736</c:v>
                </c:pt>
                <c:pt idx="20432">
                  <c:v>296525127.8653174</c:v>
                </c:pt>
                <c:pt idx="20433">
                  <c:v>296533280.08808225</c:v>
                </c:pt>
                <c:pt idx="20434">
                  <c:v>296542736.28243077</c:v>
                </c:pt>
                <c:pt idx="20435">
                  <c:v>296554474.43262959</c:v>
                </c:pt>
                <c:pt idx="20436">
                  <c:v>296566211.94728714</c:v>
                </c:pt>
                <c:pt idx="20437">
                  <c:v>296576318.74236929</c:v>
                </c:pt>
                <c:pt idx="20438">
                  <c:v>296586751.06890565</c:v>
                </c:pt>
                <c:pt idx="20439">
                  <c:v>296597508.87988877</c:v>
                </c:pt>
                <c:pt idx="20440">
                  <c:v>296607614.21608675</c:v>
                </c:pt>
                <c:pt idx="20441">
                  <c:v>296615763.33768469</c:v>
                </c:pt>
                <c:pt idx="20442">
                  <c:v>296623260.25903815</c:v>
                </c:pt>
                <c:pt idx="20443">
                  <c:v>296632712.52952927</c:v>
                </c:pt>
                <c:pt idx="20444">
                  <c:v>296644445.80928534</c:v>
                </c:pt>
                <c:pt idx="20445">
                  <c:v>296655852.55588466</c:v>
                </c:pt>
                <c:pt idx="20446">
                  <c:v>296666281.05622125</c:v>
                </c:pt>
                <c:pt idx="20447">
                  <c:v>296677034.92188334</c:v>
                </c:pt>
                <c:pt idx="20448">
                  <c:v>296686810.7005862</c:v>
                </c:pt>
                <c:pt idx="20449">
                  <c:v>296696260.20106685</c:v>
                </c:pt>
                <c:pt idx="20450">
                  <c:v>296706035.11305851</c:v>
                </c:pt>
                <c:pt idx="20451">
                  <c:v>296716461.20017666</c:v>
                </c:pt>
                <c:pt idx="20452">
                  <c:v>296726886.78600973</c:v>
                </c:pt>
                <c:pt idx="20453">
                  <c:v>296737963.42176014</c:v>
                </c:pt>
                <c:pt idx="20454">
                  <c:v>296750016.7648688</c:v>
                </c:pt>
                <c:pt idx="20455">
                  <c:v>296761743.6989271</c:v>
                </c:pt>
                <c:pt idx="20456">
                  <c:v>296774121.44136947</c:v>
                </c:pt>
                <c:pt idx="20457">
                  <c:v>296786172.77493465</c:v>
                </c:pt>
                <c:pt idx="20458">
                  <c:v>296796269.32260299</c:v>
                </c:pt>
                <c:pt idx="20459">
                  <c:v>296805388.38100016</c:v>
                </c:pt>
                <c:pt idx="20460">
                  <c:v>296815484.03411567</c:v>
                </c:pt>
                <c:pt idx="20461">
                  <c:v>296827207.42862749</c:v>
                </c:pt>
                <c:pt idx="20462">
                  <c:v>296838930.18945301</c:v>
                </c:pt>
                <c:pt idx="20463">
                  <c:v>296848698.67279875</c:v>
                </c:pt>
                <c:pt idx="20464">
                  <c:v>296858466.71618575</c:v>
                </c:pt>
                <c:pt idx="20465">
                  <c:v>296870187.78756982</c:v>
                </c:pt>
                <c:pt idx="20466">
                  <c:v>296882559.3424322</c:v>
                </c:pt>
                <c:pt idx="20467">
                  <c:v>296894930.19166142</c:v>
                </c:pt>
                <c:pt idx="20468">
                  <c:v>296906649.2927444</c:v>
                </c:pt>
                <c:pt idx="20469">
                  <c:v>296917065.73995203</c:v>
                </c:pt>
                <c:pt idx="20470">
                  <c:v>296925528.7349869</c:v>
                </c:pt>
                <c:pt idx="20471">
                  <c:v>296934642.36038047</c:v>
                </c:pt>
                <c:pt idx="20472">
                  <c:v>296947661.16102254</c:v>
                </c:pt>
                <c:pt idx="20473">
                  <c:v>296962631.81585991</c:v>
                </c:pt>
                <c:pt idx="20474">
                  <c:v>296976625.18937945</c:v>
                </c:pt>
                <c:pt idx="20475">
                  <c:v>296988339.87767255</c:v>
                </c:pt>
                <c:pt idx="20476">
                  <c:v>297000053.93337142</c:v>
                </c:pt>
                <c:pt idx="20477">
                  <c:v>297012092.72039479</c:v>
                </c:pt>
                <c:pt idx="20478">
                  <c:v>297025106.87378532</c:v>
                </c:pt>
                <c:pt idx="20479">
                  <c:v>297038445.57081991</c:v>
                </c:pt>
                <c:pt idx="20480">
                  <c:v>297052759.35779959</c:v>
                </c:pt>
                <c:pt idx="20481">
                  <c:v>297066421.63717282</c:v>
                </c:pt>
                <c:pt idx="20482">
                  <c:v>297078131.47760814</c:v>
                </c:pt>
                <c:pt idx="20483">
                  <c:v>297089190.19105577</c:v>
                </c:pt>
                <c:pt idx="20484">
                  <c:v>297101549.26260114</c:v>
                </c:pt>
                <c:pt idx="20485">
                  <c:v>297113257.20731711</c:v>
                </c:pt>
                <c:pt idx="20486">
                  <c:v>297125289.71440595</c:v>
                </c:pt>
                <c:pt idx="20487">
                  <c:v>297137971.90496236</c:v>
                </c:pt>
                <c:pt idx="20488">
                  <c:v>297151628.81969148</c:v>
                </c:pt>
                <c:pt idx="20489">
                  <c:v>297165284.87489468</c:v>
                </c:pt>
                <c:pt idx="20490">
                  <c:v>297179265.18393314</c:v>
                </c:pt>
                <c:pt idx="20491">
                  <c:v>297193244.59229499</c:v>
                </c:pt>
                <c:pt idx="20492">
                  <c:v>297205922.81179225</c:v>
                </c:pt>
                <c:pt idx="20493">
                  <c:v>297218600.29059774</c:v>
                </c:pt>
                <c:pt idx="20494">
                  <c:v>297231927.09799004</c:v>
                </c:pt>
                <c:pt idx="20495">
                  <c:v>297246553.13968033</c:v>
                </c:pt>
                <c:pt idx="20496">
                  <c:v>297261828.17528474</c:v>
                </c:pt>
                <c:pt idx="20497">
                  <c:v>297276452.20193291</c:v>
                </c:pt>
                <c:pt idx="20498">
                  <c:v>297288475.66342938</c:v>
                </c:pt>
                <c:pt idx="20499">
                  <c:v>297298548.86158842</c:v>
                </c:pt>
                <c:pt idx="20500">
                  <c:v>297308946.5112381</c:v>
                </c:pt>
                <c:pt idx="20501">
                  <c:v>297319993.468207</c:v>
                </c:pt>
                <c:pt idx="20502">
                  <c:v>297332014.51781273</c:v>
                </c:pt>
                <c:pt idx="20503">
                  <c:v>297344684.63315821</c:v>
                </c:pt>
                <c:pt idx="20504">
                  <c:v>297357354.00891155</c:v>
                </c:pt>
                <c:pt idx="20505">
                  <c:v>297370672.29889554</c:v>
                </c:pt>
                <c:pt idx="20506">
                  <c:v>297385288.993608</c:v>
                </c:pt>
                <c:pt idx="20507">
                  <c:v>297400229.48647279</c:v>
                </c:pt>
                <c:pt idx="20508">
                  <c:v>297415168.95103544</c:v>
                </c:pt>
                <c:pt idx="20509">
                  <c:v>297430756.86137623</c:v>
                </c:pt>
                <c:pt idx="20510">
                  <c:v>297446343.65241885</c:v>
                </c:pt>
                <c:pt idx="20511">
                  <c:v>297459981.17655391</c:v>
                </c:pt>
                <c:pt idx="20512">
                  <c:v>297472643.82472825</c:v>
                </c:pt>
                <c:pt idx="20513">
                  <c:v>297485630.38895959</c:v>
                </c:pt>
                <c:pt idx="20514">
                  <c:v>297498291.54113859</c:v>
                </c:pt>
                <c:pt idx="20515">
                  <c:v>297509653.48493874</c:v>
                </c:pt>
                <c:pt idx="20516">
                  <c:v>297520690.23240304</c:v>
                </c:pt>
                <c:pt idx="20517">
                  <c:v>297533349.34008867</c:v>
                </c:pt>
                <c:pt idx="20518">
                  <c:v>297546332.27354735</c:v>
                </c:pt>
                <c:pt idx="20519">
                  <c:v>297557691.7034868</c:v>
                </c:pt>
                <c:pt idx="20520">
                  <c:v>297569699.59749383</c:v>
                </c:pt>
                <c:pt idx="20521">
                  <c:v>297583329.37512922</c:v>
                </c:pt>
                <c:pt idx="20522">
                  <c:v>297596309.32030874</c:v>
                </c:pt>
                <c:pt idx="20523">
                  <c:v>297608639.54953665</c:v>
                </c:pt>
                <c:pt idx="20524">
                  <c:v>297621617.98178113</c:v>
                </c:pt>
                <c:pt idx="20525">
                  <c:v>297634271.20636046</c:v>
                </c:pt>
                <c:pt idx="20526">
                  <c:v>297645950.45155716</c:v>
                </c:pt>
                <c:pt idx="20527">
                  <c:v>297658277.86223686</c:v>
                </c:pt>
                <c:pt idx="20528">
                  <c:v>297672550.83192348</c:v>
                </c:pt>
                <c:pt idx="20529">
                  <c:v>297686174.15515828</c:v>
                </c:pt>
                <c:pt idx="20530">
                  <c:v>297698823.61863536</c:v>
                </c:pt>
                <c:pt idx="20531">
                  <c:v>297711796.66195375</c:v>
                </c:pt>
                <c:pt idx="20532">
                  <c:v>297726390.40937579</c:v>
                </c:pt>
                <c:pt idx="20533">
                  <c:v>297740658.90309221</c:v>
                </c:pt>
                <c:pt idx="20534">
                  <c:v>297753953.7012437</c:v>
                </c:pt>
                <c:pt idx="20535">
                  <c:v>297766599.21741182</c:v>
                </c:pt>
                <c:pt idx="20536">
                  <c:v>297778271.34807682</c:v>
                </c:pt>
                <c:pt idx="20537">
                  <c:v>297790591.24993664</c:v>
                </c:pt>
                <c:pt idx="20538">
                  <c:v>297804531.34873688</c:v>
                </c:pt>
                <c:pt idx="20539">
                  <c:v>297818794.70975769</c:v>
                </c:pt>
                <c:pt idx="20540">
                  <c:v>297834353.67174774</c:v>
                </c:pt>
                <c:pt idx="20541">
                  <c:v>297849911.51925993</c:v>
                </c:pt>
                <c:pt idx="20542">
                  <c:v>297863523.72175819</c:v>
                </c:pt>
                <c:pt idx="20543">
                  <c:v>297875838.78899819</c:v>
                </c:pt>
                <c:pt idx="20544">
                  <c:v>297889773.41781223</c:v>
                </c:pt>
                <c:pt idx="20545">
                  <c:v>297903707.152767</c:v>
                </c:pt>
                <c:pt idx="20546">
                  <c:v>297915047.9051525</c:v>
                </c:pt>
                <c:pt idx="20547">
                  <c:v>297927360.0516966</c:v>
                </c:pt>
                <c:pt idx="20548">
                  <c:v>297942263.29549277</c:v>
                </c:pt>
                <c:pt idx="20549">
                  <c:v>297956841.56646281</c:v>
                </c:pt>
                <c:pt idx="20550">
                  <c:v>297968827.4119733</c:v>
                </c:pt>
                <c:pt idx="20551">
                  <c:v>297978869.09775507</c:v>
                </c:pt>
                <c:pt idx="20552">
                  <c:v>297989234.22205263</c:v>
                </c:pt>
                <c:pt idx="20553">
                  <c:v>298000570.51053745</c:v>
                </c:pt>
                <c:pt idx="20554">
                  <c:v>298012553.94377285</c:v>
                </c:pt>
                <c:pt idx="20555">
                  <c:v>298025508.26322907</c:v>
                </c:pt>
                <c:pt idx="20556">
                  <c:v>298039757.12255448</c:v>
                </c:pt>
                <c:pt idx="20557">
                  <c:v>298054328.85307777</c:v>
                </c:pt>
                <c:pt idx="20558">
                  <c:v>298068899.60637844</c:v>
                </c:pt>
                <c:pt idx="20559">
                  <c:v>298083469.38260865</c:v>
                </c:pt>
                <c:pt idx="20560">
                  <c:v>298096419.47467953</c:v>
                </c:pt>
                <c:pt idx="20561">
                  <c:v>298108397.62271774</c:v>
                </c:pt>
                <c:pt idx="20562">
                  <c:v>298121346.22920805</c:v>
                </c:pt>
                <c:pt idx="20563">
                  <c:v>298137854.58347416</c:v>
                </c:pt>
                <c:pt idx="20564">
                  <c:v>298154361.683671</c:v>
                </c:pt>
                <c:pt idx="20565">
                  <c:v>298169896.63258624</c:v>
                </c:pt>
                <c:pt idx="20566">
                  <c:v>298186401.29904479</c:v>
                </c:pt>
                <c:pt idx="20567">
                  <c:v>298202904.71208376</c:v>
                </c:pt>
                <c:pt idx="20568">
                  <c:v>298217465.50639319</c:v>
                </c:pt>
                <c:pt idx="20569">
                  <c:v>298231054.70094144</c:v>
                </c:pt>
                <c:pt idx="20570">
                  <c:v>298245290.08867574</c:v>
                </c:pt>
                <c:pt idx="20571">
                  <c:v>298259848.04355502</c:v>
                </c:pt>
                <c:pt idx="20572">
                  <c:v>298273111.10907394</c:v>
                </c:pt>
                <c:pt idx="20573">
                  <c:v>298284109.13491535</c:v>
                </c:pt>
                <c:pt idx="20574">
                  <c:v>298295106.60426253</c:v>
                </c:pt>
                <c:pt idx="20575">
                  <c:v>298307073.80631346</c:v>
                </c:pt>
                <c:pt idx="20576">
                  <c:v>298318716.9380706</c:v>
                </c:pt>
                <c:pt idx="20577">
                  <c:v>298331329.62702829</c:v>
                </c:pt>
                <c:pt idx="20578">
                  <c:v>298345558.44880784</c:v>
                </c:pt>
                <c:pt idx="20579">
                  <c:v>298361403.08601695</c:v>
                </c:pt>
                <c:pt idx="20580">
                  <c:v>298375953.26613516</c:v>
                </c:pt>
                <c:pt idx="20581">
                  <c:v>298388885.94199669</c:v>
                </c:pt>
                <c:pt idx="20582">
                  <c:v>298401494.56019825</c:v>
                </c:pt>
                <c:pt idx="20583">
                  <c:v>298413779.17709482</c:v>
                </c:pt>
                <c:pt idx="20584">
                  <c:v>298427032.85362715</c:v>
                </c:pt>
                <c:pt idx="20585">
                  <c:v>298439639.25951684</c:v>
                </c:pt>
                <c:pt idx="20586">
                  <c:v>298451598.50733048</c:v>
                </c:pt>
                <c:pt idx="20587">
                  <c:v>298462910.70383871</c:v>
                </c:pt>
                <c:pt idx="20588">
                  <c:v>298474222.31176054</c:v>
                </c:pt>
                <c:pt idx="20589">
                  <c:v>298484563.83827579</c:v>
                </c:pt>
                <c:pt idx="20590">
                  <c:v>298493612.27046621</c:v>
                </c:pt>
                <c:pt idx="20591">
                  <c:v>298503629.73828119</c:v>
                </c:pt>
                <c:pt idx="20592">
                  <c:v>298515585.46665877</c:v>
                </c:pt>
                <c:pt idx="20593">
                  <c:v>298529479.13584715</c:v>
                </c:pt>
                <c:pt idx="20594">
                  <c:v>298544018.0715366</c:v>
                </c:pt>
                <c:pt idx="20595">
                  <c:v>298557586.86776787</c:v>
                </c:pt>
                <c:pt idx="20596">
                  <c:v>298570508.7436536</c:v>
                </c:pt>
                <c:pt idx="20597">
                  <c:v>298585044.93616849</c:v>
                </c:pt>
                <c:pt idx="20598">
                  <c:v>298599257.16262966</c:v>
                </c:pt>
                <c:pt idx="20599">
                  <c:v>298611853.58682716</c:v>
                </c:pt>
                <c:pt idx="20600">
                  <c:v>298624126.3239637</c:v>
                </c:pt>
                <c:pt idx="20601">
                  <c:v>298637367.18460429</c:v>
                </c:pt>
                <c:pt idx="20602">
                  <c:v>298650284.32049507</c:v>
                </c:pt>
                <c:pt idx="20603">
                  <c:v>298661909.08681107</c:v>
                </c:pt>
                <c:pt idx="20604">
                  <c:v>298673856.11579227</c:v>
                </c:pt>
                <c:pt idx="20605">
                  <c:v>298685802.48847646</c:v>
                </c:pt>
                <c:pt idx="20606">
                  <c:v>298698071.05304259</c:v>
                </c:pt>
                <c:pt idx="20607">
                  <c:v>298710661.75493944</c:v>
                </c:pt>
                <c:pt idx="20608">
                  <c:v>298721637.66958189</c:v>
                </c:pt>
                <c:pt idx="20609">
                  <c:v>298732290.23349845</c:v>
                </c:pt>
                <c:pt idx="20610">
                  <c:v>298742942.27567494</c:v>
                </c:pt>
                <c:pt idx="20611">
                  <c:v>298753916.56137604</c:v>
                </c:pt>
                <c:pt idx="20612">
                  <c:v>298765535.7897687</c:v>
                </c:pt>
                <c:pt idx="20613">
                  <c:v>298776508.93554378</c:v>
                </c:pt>
                <c:pt idx="20614">
                  <c:v>298788126.95710242</c:v>
                </c:pt>
                <c:pt idx="20615">
                  <c:v>298800712.44685847</c:v>
                </c:pt>
                <c:pt idx="20616">
                  <c:v>298814587.91204274</c:v>
                </c:pt>
                <c:pt idx="20617">
                  <c:v>298828785.14627117</c:v>
                </c:pt>
                <c:pt idx="20618">
                  <c:v>298843304.08650285</c:v>
                </c:pt>
                <c:pt idx="20619">
                  <c:v>298858144.66828066</c:v>
                </c:pt>
                <c:pt idx="20620">
                  <c:v>298873629.41334575</c:v>
                </c:pt>
                <c:pt idx="20621">
                  <c:v>298887822.79474479</c:v>
                </c:pt>
                <c:pt idx="20622">
                  <c:v>298900079.96983719</c:v>
                </c:pt>
                <c:pt idx="20623">
                  <c:v>298913304.04213345</c:v>
                </c:pt>
                <c:pt idx="20624">
                  <c:v>298927172.32754213</c:v>
                </c:pt>
                <c:pt idx="20625">
                  <c:v>298941039.72893173</c:v>
                </c:pt>
                <c:pt idx="20626">
                  <c:v>298954906.24643379</c:v>
                </c:pt>
                <c:pt idx="20627">
                  <c:v>298969416.77187014</c:v>
                </c:pt>
                <c:pt idx="20628">
                  <c:v>298984248.7532028</c:v>
                </c:pt>
                <c:pt idx="20629">
                  <c:v>298999402.12464714</c:v>
                </c:pt>
                <c:pt idx="20630">
                  <c:v>299015199.19677073</c:v>
                </c:pt>
                <c:pt idx="20631">
                  <c:v>299030672.76767814</c:v>
                </c:pt>
                <c:pt idx="20632">
                  <c:v>299045822.90632814</c:v>
                </c:pt>
                <c:pt idx="20633">
                  <c:v>299059360.43564337</c:v>
                </c:pt>
                <c:pt idx="20634">
                  <c:v>299071607.95075136</c:v>
                </c:pt>
                <c:pt idx="20635">
                  <c:v>299084177.05211651</c:v>
                </c:pt>
                <c:pt idx="20636">
                  <c:v>299097389.94000036</c:v>
                </c:pt>
                <c:pt idx="20637">
                  <c:v>299109957.55227172</c:v>
                </c:pt>
                <c:pt idx="20638">
                  <c:v>299122202.21996576</c:v>
                </c:pt>
                <c:pt idx="20639">
                  <c:v>299134123.99756652</c:v>
                </c:pt>
                <c:pt idx="20640">
                  <c:v>299146045.12208104</c:v>
                </c:pt>
                <c:pt idx="20641">
                  <c:v>299159254.25410581</c:v>
                </c:pt>
                <c:pt idx="20642">
                  <c:v>299172140.43955839</c:v>
                </c:pt>
                <c:pt idx="20643">
                  <c:v>299183093.09729874</c:v>
                </c:pt>
                <c:pt idx="20644">
                  <c:v>299194367.31629115</c:v>
                </c:pt>
                <c:pt idx="20645">
                  <c:v>299206607.23566514</c:v>
                </c:pt>
                <c:pt idx="20646">
                  <c:v>299220456.84060383</c:v>
                </c:pt>
                <c:pt idx="20647">
                  <c:v>299233661.45713848</c:v>
                </c:pt>
                <c:pt idx="20648">
                  <c:v>299244933.05695266</c:v>
                </c:pt>
                <c:pt idx="20649">
                  <c:v>299256526.09352177</c:v>
                </c:pt>
                <c:pt idx="20650">
                  <c:v>299270050.52246189</c:v>
                </c:pt>
                <c:pt idx="20651">
                  <c:v>299285827.96084923</c:v>
                </c:pt>
                <c:pt idx="20652">
                  <c:v>299303535.96830696</c:v>
                </c:pt>
                <c:pt idx="20653">
                  <c:v>299320598.6853525</c:v>
                </c:pt>
                <c:pt idx="20654">
                  <c:v>299334762.94385791</c:v>
                </c:pt>
                <c:pt idx="20655">
                  <c:v>299346994.97089946</c:v>
                </c:pt>
                <c:pt idx="20656">
                  <c:v>299360513.78010374</c:v>
                </c:pt>
                <c:pt idx="20657">
                  <c:v>299374031.74981266</c:v>
                </c:pt>
                <c:pt idx="20658">
                  <c:v>299386583.39867014</c:v>
                </c:pt>
                <c:pt idx="20659">
                  <c:v>299399134.32387775</c:v>
                </c:pt>
                <c:pt idx="20660">
                  <c:v>299412649.89569241</c:v>
                </c:pt>
                <c:pt idx="20661">
                  <c:v>299425521.08879685</c:v>
                </c:pt>
                <c:pt idx="20662">
                  <c:v>299436782.75856709</c:v>
                </c:pt>
                <c:pt idx="20663">
                  <c:v>299449330.79014045</c:v>
                </c:pt>
                <c:pt idx="20664">
                  <c:v>299464130.10300291</c:v>
                </c:pt>
                <c:pt idx="20665">
                  <c:v>299478928.40996009</c:v>
                </c:pt>
                <c:pt idx="20666">
                  <c:v>299493725.71117175</c:v>
                </c:pt>
                <c:pt idx="20667">
                  <c:v>299509486.94767225</c:v>
                </c:pt>
                <c:pt idx="20668">
                  <c:v>299524925.4201324</c:v>
                </c:pt>
                <c:pt idx="20669">
                  <c:v>299539719.59579736</c:v>
                </c:pt>
                <c:pt idx="20670">
                  <c:v>299553548.02500749</c:v>
                </c:pt>
                <c:pt idx="20671">
                  <c:v>299566089.32929671</c:v>
                </c:pt>
                <c:pt idx="20672">
                  <c:v>299578629.91131645</c:v>
                </c:pt>
                <c:pt idx="20673">
                  <c:v>299591812.82143414</c:v>
                </c:pt>
                <c:pt idx="20674">
                  <c:v>299605637.94296914</c:v>
                </c:pt>
                <c:pt idx="20675">
                  <c:v>299621391.08134294</c:v>
                </c:pt>
                <c:pt idx="20676">
                  <c:v>299639071.81813121</c:v>
                </c:pt>
                <c:pt idx="20677">
                  <c:v>299655143.96965176</c:v>
                </c:pt>
                <c:pt idx="20678">
                  <c:v>299669607.89195269</c:v>
                </c:pt>
                <c:pt idx="20679">
                  <c:v>299683106.68614107</c:v>
                </c:pt>
                <c:pt idx="20680">
                  <c:v>299695319.15998316</c:v>
                </c:pt>
                <c:pt idx="20681">
                  <c:v>299706888.24039221</c:v>
                </c:pt>
                <c:pt idx="20682">
                  <c:v>299718778.04380184</c:v>
                </c:pt>
                <c:pt idx="20683">
                  <c:v>299731952.47329015</c:v>
                </c:pt>
                <c:pt idx="20684">
                  <c:v>299745126.10593879</c:v>
                </c:pt>
                <c:pt idx="20685">
                  <c:v>299758941.49884236</c:v>
                </c:pt>
                <c:pt idx="20686">
                  <c:v>299773398.52985662</c:v>
                </c:pt>
                <c:pt idx="20687">
                  <c:v>299789139.53909504</c:v>
                </c:pt>
                <c:pt idx="20688">
                  <c:v>299805200.62091625</c:v>
                </c:pt>
                <c:pt idx="20689">
                  <c:v>299820939.33224058</c:v>
                </c:pt>
                <c:pt idx="20690">
                  <c:v>299836355.74288154</c:v>
                </c:pt>
                <c:pt idx="20691">
                  <c:v>299851449.92120665</c:v>
                </c:pt>
                <c:pt idx="20692">
                  <c:v>299865900.81407845</c:v>
                </c:pt>
                <c:pt idx="20693">
                  <c:v>299880992.94546854</c:v>
                </c:pt>
                <c:pt idx="20694">
                  <c:v>299897047.25670135</c:v>
                </c:pt>
                <c:pt idx="20695">
                  <c:v>299913100.38494354</c:v>
                </c:pt>
                <c:pt idx="20696">
                  <c:v>299928189.24702156</c:v>
                </c:pt>
                <c:pt idx="20697">
                  <c:v>299942635.05066705</c:v>
                </c:pt>
                <c:pt idx="20698">
                  <c:v>299956758.91038328</c:v>
                </c:pt>
                <c:pt idx="20699">
                  <c:v>299971523.78483129</c:v>
                </c:pt>
                <c:pt idx="20700">
                  <c:v>299985324.82793695</c:v>
                </c:pt>
                <c:pt idx="20701">
                  <c:v>299998483.14797962</c:v>
                </c:pt>
                <c:pt idx="20702">
                  <c:v>300010036.13969916</c:v>
                </c:pt>
                <c:pt idx="20703">
                  <c:v>300020625.84402001</c:v>
                </c:pt>
                <c:pt idx="20704">
                  <c:v>300031215.03370595</c:v>
                </c:pt>
                <c:pt idx="20705">
                  <c:v>300043728.86719191</c:v>
                </c:pt>
                <c:pt idx="20706">
                  <c:v>300058167.01288694</c:v>
                </c:pt>
                <c:pt idx="20707">
                  <c:v>300074849.90100813</c:v>
                </c:pt>
                <c:pt idx="20708">
                  <c:v>300091531.5120222</c:v>
                </c:pt>
                <c:pt idx="20709">
                  <c:v>300106287.2573759</c:v>
                </c:pt>
                <c:pt idx="20710">
                  <c:v>300119117.52819705</c:v>
                </c:pt>
                <c:pt idx="20711">
                  <c:v>300130984.85622525</c:v>
                </c:pt>
                <c:pt idx="20712">
                  <c:v>300143813.67312944</c:v>
                </c:pt>
                <c:pt idx="20713">
                  <c:v>300157283.1181702</c:v>
                </c:pt>
                <c:pt idx="20714">
                  <c:v>300170751.73079813</c:v>
                </c:pt>
                <c:pt idx="20715">
                  <c:v>300183578.20713055</c:v>
                </c:pt>
                <c:pt idx="20716">
                  <c:v>300194800.75473589</c:v>
                </c:pt>
                <c:pt idx="20717">
                  <c:v>300206663.96247059</c:v>
                </c:pt>
                <c:pt idx="20718">
                  <c:v>300219488.32558805</c:v>
                </c:pt>
                <c:pt idx="20719">
                  <c:v>300233914.83220708</c:v>
                </c:pt>
                <c:pt idx="20720">
                  <c:v>300249302.05353856</c:v>
                </c:pt>
                <c:pt idx="20721">
                  <c:v>300265008.72163159</c:v>
                </c:pt>
                <c:pt idx="20722">
                  <c:v>300280073.23786432</c:v>
                </c:pt>
                <c:pt idx="20723">
                  <c:v>300294495.73531246</c:v>
                </c:pt>
                <c:pt idx="20724">
                  <c:v>300308596.81020254</c:v>
                </c:pt>
                <c:pt idx="20725">
                  <c:v>300323978.76073718</c:v>
                </c:pt>
                <c:pt idx="20726">
                  <c:v>300338398.35367876</c:v>
                </c:pt>
                <c:pt idx="20727">
                  <c:v>300352496.58903635</c:v>
                </c:pt>
                <c:pt idx="20728">
                  <c:v>300367234.67848796</c:v>
                </c:pt>
                <c:pt idx="20729">
                  <c:v>300381971.77164549</c:v>
                </c:pt>
                <c:pt idx="20730">
                  <c:v>300396387.52932084</c:v>
                </c:pt>
                <c:pt idx="20731">
                  <c:v>300410802.33384329</c:v>
                </c:pt>
                <c:pt idx="20732">
                  <c:v>300426177.07491231</c:v>
                </c:pt>
                <c:pt idx="20733">
                  <c:v>300440910.18445182</c:v>
                </c:pt>
                <c:pt idx="20734">
                  <c:v>300454361.28459847</c:v>
                </c:pt>
                <c:pt idx="20735">
                  <c:v>300468772.25680178</c:v>
                </c:pt>
                <c:pt idx="20736">
                  <c:v>300484783.33110845</c:v>
                </c:pt>
                <c:pt idx="20737">
                  <c:v>300501113.41577059</c:v>
                </c:pt>
                <c:pt idx="20738">
                  <c:v>300515841.46278614</c:v>
                </c:pt>
                <c:pt idx="20739">
                  <c:v>300528327.50606525</c:v>
                </c:pt>
                <c:pt idx="20740">
                  <c:v>300539852.4499284</c:v>
                </c:pt>
                <c:pt idx="20741">
                  <c:v>300553297.44795257</c:v>
                </c:pt>
                <c:pt idx="20742">
                  <c:v>300568342.05817002</c:v>
                </c:pt>
                <c:pt idx="20743">
                  <c:v>300582745.49964756</c:v>
                </c:pt>
                <c:pt idx="20744">
                  <c:v>300596827.94485301</c:v>
                </c:pt>
                <c:pt idx="20745">
                  <c:v>300612189.57527286</c:v>
                </c:pt>
                <c:pt idx="20746">
                  <c:v>300627870.12361968</c:v>
                </c:pt>
                <c:pt idx="20747">
                  <c:v>300643869.52105248</c:v>
                </c:pt>
                <c:pt idx="20748">
                  <c:v>300660187.69734627</c:v>
                </c:pt>
                <c:pt idx="20749">
                  <c:v>300674585.07433295</c:v>
                </c:pt>
                <c:pt idx="20750">
                  <c:v>300687701.85708821</c:v>
                </c:pt>
                <c:pt idx="20751">
                  <c:v>300701457.63545924</c:v>
                </c:pt>
                <c:pt idx="20752">
                  <c:v>300715532.4176603</c:v>
                </c:pt>
                <c:pt idx="20753">
                  <c:v>300728326.88611305</c:v>
                </c:pt>
                <c:pt idx="20754">
                  <c:v>300741120.60410601</c:v>
                </c:pt>
                <c:pt idx="20755">
                  <c:v>300755832.45217299</c:v>
                </c:pt>
                <c:pt idx="20756">
                  <c:v>300771502.67723024</c:v>
                </c:pt>
                <c:pt idx="20757">
                  <c:v>300786852.01035523</c:v>
                </c:pt>
                <c:pt idx="20758">
                  <c:v>300799962.04383165</c:v>
                </c:pt>
                <c:pt idx="20759">
                  <c:v>300813071.28945434</c:v>
                </c:pt>
                <c:pt idx="20760">
                  <c:v>300828417.698008</c:v>
                </c:pt>
                <c:pt idx="20761">
                  <c:v>300845361.43674558</c:v>
                </c:pt>
                <c:pt idx="20762">
                  <c:v>300862943.17054147</c:v>
                </c:pt>
                <c:pt idx="20763">
                  <c:v>300879564.5976696</c:v>
                </c:pt>
                <c:pt idx="20764">
                  <c:v>300895865.15201461</c:v>
                </c:pt>
                <c:pt idx="20765">
                  <c:v>300910886.15322822</c:v>
                </c:pt>
                <c:pt idx="20766">
                  <c:v>300925266.99386895</c:v>
                </c:pt>
                <c:pt idx="20767">
                  <c:v>300939327.34381306</c:v>
                </c:pt>
                <c:pt idx="20768">
                  <c:v>300953706.31001705</c:v>
                </c:pt>
                <c:pt idx="20769">
                  <c:v>300968084.32868749</c:v>
                </c:pt>
                <c:pt idx="20770">
                  <c:v>300982780.87968254</c:v>
                </c:pt>
                <c:pt idx="20771">
                  <c:v>300996198.60527176</c:v>
                </c:pt>
                <c:pt idx="20772">
                  <c:v>301007698.85625446</c:v>
                </c:pt>
                <c:pt idx="20773">
                  <c:v>301018879.07476521</c:v>
                </c:pt>
                <c:pt idx="20774">
                  <c:v>301031336.35779822</c:v>
                </c:pt>
                <c:pt idx="20775">
                  <c:v>301045389.87468874</c:v>
                </c:pt>
                <c:pt idx="20776">
                  <c:v>301059761.8535971</c:v>
                </c:pt>
                <c:pt idx="20777">
                  <c:v>301074452.23156315</c:v>
                </c:pt>
                <c:pt idx="20778">
                  <c:v>301089780.26734489</c:v>
                </c:pt>
                <c:pt idx="20779">
                  <c:v>301104787.92592573</c:v>
                </c:pt>
                <c:pt idx="20780">
                  <c:v>301118517.43299115</c:v>
                </c:pt>
                <c:pt idx="20781">
                  <c:v>301131926.81541896</c:v>
                </c:pt>
                <c:pt idx="20782">
                  <c:v>301146293.09665889</c:v>
                </c:pt>
                <c:pt idx="20783">
                  <c:v>301160658.43229753</c:v>
                </c:pt>
                <c:pt idx="20784">
                  <c:v>301175342.0204128</c:v>
                </c:pt>
                <c:pt idx="20785">
                  <c:v>301190024.62073624</c:v>
                </c:pt>
                <c:pt idx="20786">
                  <c:v>301204067.92297029</c:v>
                </c:pt>
                <c:pt idx="20787">
                  <c:v>301217791.18632346</c:v>
                </c:pt>
                <c:pt idx="20788">
                  <c:v>301230875.35485351</c:v>
                </c:pt>
                <c:pt idx="20789">
                  <c:v>301243639.6415171</c:v>
                </c:pt>
                <c:pt idx="20790">
                  <c:v>301256403.18180871</c:v>
                </c:pt>
                <c:pt idx="20791">
                  <c:v>301269485.03611976</c:v>
                </c:pt>
                <c:pt idx="20792">
                  <c:v>301282885.14719325</c:v>
                </c:pt>
                <c:pt idx="20793">
                  <c:v>301297560.51555705</c:v>
                </c:pt>
                <c:pt idx="20794">
                  <c:v>301312872.89163429</c:v>
                </c:pt>
                <c:pt idx="20795">
                  <c:v>301325951.3623876</c:v>
                </c:pt>
                <c:pt idx="20796">
                  <c:v>301337434.25169879</c:v>
                </c:pt>
                <c:pt idx="20797">
                  <c:v>301348597.59283274</c:v>
                </c:pt>
                <c:pt idx="20798">
                  <c:v>301361354.99804366</c:v>
                </c:pt>
                <c:pt idx="20799">
                  <c:v>301375706.18787622</c:v>
                </c:pt>
                <c:pt idx="20800">
                  <c:v>301391650.84801561</c:v>
                </c:pt>
                <c:pt idx="20801">
                  <c:v>301407594.34377587</c:v>
                </c:pt>
                <c:pt idx="20802">
                  <c:v>301421304.81900948</c:v>
                </c:pt>
                <c:pt idx="20803">
                  <c:v>301433420.3363663</c:v>
                </c:pt>
                <c:pt idx="20804">
                  <c:v>301444897.57480681</c:v>
                </c:pt>
                <c:pt idx="20805">
                  <c:v>301456692.99678338</c:v>
                </c:pt>
                <c:pt idx="20806">
                  <c:v>301469125.3193711</c:v>
                </c:pt>
                <c:pt idx="20807">
                  <c:v>301481238.18361968</c:v>
                </c:pt>
                <c:pt idx="20808">
                  <c:v>301493350.37596059</c:v>
                </c:pt>
                <c:pt idx="20809">
                  <c:v>301505780.61163276</c:v>
                </c:pt>
                <c:pt idx="20810">
                  <c:v>301517891.44274074</c:v>
                </c:pt>
                <c:pt idx="20811">
                  <c:v>301529364.24213177</c:v>
                </c:pt>
                <c:pt idx="20812">
                  <c:v>301540517.77479684</c:v>
                </c:pt>
                <c:pt idx="20813">
                  <c:v>301551352.08963317</c:v>
                </c:pt>
                <c:pt idx="20814">
                  <c:v>301560592.69812882</c:v>
                </c:pt>
                <c:pt idx="20815">
                  <c:v>301569832.91562694</c:v>
                </c:pt>
                <c:pt idx="20816">
                  <c:v>301581302.98655444</c:v>
                </c:pt>
                <c:pt idx="20817">
                  <c:v>301594046.80328774</c:v>
                </c:pt>
                <c:pt idx="20818">
                  <c:v>301605834.17172152</c:v>
                </c:pt>
                <c:pt idx="20819">
                  <c:v>301616028.1395008</c:v>
                </c:pt>
                <c:pt idx="20820">
                  <c:v>301624947.47100276</c:v>
                </c:pt>
                <c:pt idx="20821">
                  <c:v>301632910.85204363</c:v>
                </c:pt>
                <c:pt idx="20822">
                  <c:v>301639918.38717955</c:v>
                </c:pt>
                <c:pt idx="20823">
                  <c:v>301646288.67856443</c:v>
                </c:pt>
                <c:pt idx="20824">
                  <c:v>301654251.28151625</c:v>
                </c:pt>
                <c:pt idx="20825">
                  <c:v>301662532.08065075</c:v>
                </c:pt>
                <c:pt idx="20826">
                  <c:v>301668901.71250516</c:v>
                </c:pt>
                <c:pt idx="20827">
                  <c:v>301673041.87359929</c:v>
                </c:pt>
                <c:pt idx="20828">
                  <c:v>301677181.95621479</c:v>
                </c:pt>
                <c:pt idx="20829">
                  <c:v>301682595.79199678</c:v>
                </c:pt>
                <c:pt idx="20830">
                  <c:v>301689920.17976421</c:v>
                </c:pt>
                <c:pt idx="20831">
                  <c:v>301697244.3219254</c:v>
                </c:pt>
                <c:pt idx="20832">
                  <c:v>301703612.94156921</c:v>
                </c:pt>
                <c:pt idx="20833">
                  <c:v>301709662.95823795</c:v>
                </c:pt>
                <c:pt idx="20834">
                  <c:v>301715712.80733621</c:v>
                </c:pt>
                <c:pt idx="20835">
                  <c:v>301723036.08468914</c:v>
                </c:pt>
                <c:pt idx="20836">
                  <c:v>301730677.50364166</c:v>
                </c:pt>
                <c:pt idx="20837">
                  <c:v>301735771.63443536</c:v>
                </c:pt>
                <c:pt idx="20838">
                  <c:v>301739592.15456891</c:v>
                </c:pt>
                <c:pt idx="20839">
                  <c:v>301745004.44370556</c:v>
                </c:pt>
                <c:pt idx="20840">
                  <c:v>301750416.59874278</c:v>
                </c:pt>
                <c:pt idx="20841">
                  <c:v>301755191.91830111</c:v>
                </c:pt>
                <c:pt idx="20842">
                  <c:v>301758375.40667713</c:v>
                </c:pt>
                <c:pt idx="20843">
                  <c:v>301759330.44414359</c:v>
                </c:pt>
                <c:pt idx="20844">
                  <c:v>301760603.82093614</c:v>
                </c:pt>
                <c:pt idx="20845">
                  <c:v>301764742.24424815</c:v>
                </c:pt>
                <c:pt idx="20846">
                  <c:v>301772063.87804878</c:v>
                </c:pt>
                <c:pt idx="20847">
                  <c:v>301781295.15351295</c:v>
                </c:pt>
                <c:pt idx="20848">
                  <c:v>301789252.83651191</c:v>
                </c:pt>
                <c:pt idx="20849">
                  <c:v>301794982.18878138</c:v>
                </c:pt>
                <c:pt idx="20850">
                  <c:v>301799438.24777317</c:v>
                </c:pt>
                <c:pt idx="20851">
                  <c:v>301802939.37321585</c:v>
                </c:pt>
                <c:pt idx="20852">
                  <c:v>301805803.88866055</c:v>
                </c:pt>
                <c:pt idx="20853">
                  <c:v>301808031.81914937</c:v>
                </c:pt>
                <c:pt idx="20854">
                  <c:v>301810259.72691673</c:v>
                </c:pt>
                <c:pt idx="20855">
                  <c:v>301812805.87940091</c:v>
                </c:pt>
                <c:pt idx="20856">
                  <c:v>301817261.57484192</c:v>
                </c:pt>
                <c:pt idx="20857">
                  <c:v>301822671.93998915</c:v>
                </c:pt>
                <c:pt idx="20858">
                  <c:v>301824899.6984579</c:v>
                </c:pt>
                <c:pt idx="20859">
                  <c:v>301824899.6984579</c:v>
                </c:pt>
                <c:pt idx="20860">
                  <c:v>301825536.19670475</c:v>
                </c:pt>
                <c:pt idx="20861">
                  <c:v>301827127.43420839</c:v>
                </c:pt>
                <c:pt idx="20862">
                  <c:v>301830309.87444621</c:v>
                </c:pt>
                <c:pt idx="20863">
                  <c:v>301834446.97744763</c:v>
                </c:pt>
                <c:pt idx="20864">
                  <c:v>301838902.23152608</c:v>
                </c:pt>
                <c:pt idx="20865">
                  <c:v>301842084.50024146</c:v>
                </c:pt>
                <c:pt idx="20866">
                  <c:v>301844630.28183877</c:v>
                </c:pt>
                <c:pt idx="20867">
                  <c:v>301846539.59856921</c:v>
                </c:pt>
                <c:pt idx="20868">
                  <c:v>301847176.0337711</c:v>
                </c:pt>
                <c:pt idx="20869">
                  <c:v>301847494.25067675</c:v>
                </c:pt>
                <c:pt idx="20870">
                  <c:v>301849085.32825255</c:v>
                </c:pt>
                <c:pt idx="20871">
                  <c:v>301851312.81739181</c:v>
                </c:pt>
                <c:pt idx="20872">
                  <c:v>301853222.07572055</c:v>
                </c:pt>
                <c:pt idx="20873">
                  <c:v>301854494.90533644</c:v>
                </c:pt>
                <c:pt idx="20874">
                  <c:v>301856085.93192834</c:v>
                </c:pt>
                <c:pt idx="20875">
                  <c:v>301855767.72753716</c:v>
                </c:pt>
                <c:pt idx="20876">
                  <c:v>301854176.69862771</c:v>
                </c:pt>
                <c:pt idx="20877">
                  <c:v>301851949.23868817</c:v>
                </c:pt>
                <c:pt idx="20878">
                  <c:v>301850358.18196994</c:v>
                </c:pt>
                <c:pt idx="20879">
                  <c:v>301849403.54237694</c:v>
                </c:pt>
                <c:pt idx="20880">
                  <c:v>301849721.75603819</c:v>
                </c:pt>
                <c:pt idx="20881">
                  <c:v>301852585.65813166</c:v>
                </c:pt>
                <c:pt idx="20882">
                  <c:v>301856404.13585681</c:v>
                </c:pt>
                <c:pt idx="20883">
                  <c:v>301859586.14964622</c:v>
                </c:pt>
                <c:pt idx="20884">
                  <c:v>301862131.72730941</c:v>
                </c:pt>
                <c:pt idx="20885">
                  <c:v>301864359.08343416</c:v>
                </c:pt>
                <c:pt idx="20886">
                  <c:v>301865950.03819185</c:v>
                </c:pt>
                <c:pt idx="20887">
                  <c:v>301867222.79365641</c:v>
                </c:pt>
                <c:pt idx="20888">
                  <c:v>301868813.72756052</c:v>
                </c:pt>
                <c:pt idx="20889">
                  <c:v>301870404.64987922</c:v>
                </c:pt>
                <c:pt idx="20890">
                  <c:v>301873268.28085911</c:v>
                </c:pt>
                <c:pt idx="20891">
                  <c:v>301878040.91575044</c:v>
                </c:pt>
                <c:pt idx="20892">
                  <c:v>301882495.28092039</c:v>
                </c:pt>
                <c:pt idx="20893">
                  <c:v>301884722.42944944</c:v>
                </c:pt>
                <c:pt idx="20894">
                  <c:v>301885040.59167159</c:v>
                </c:pt>
                <c:pt idx="20895">
                  <c:v>301885358.75343078</c:v>
                </c:pt>
                <c:pt idx="20896">
                  <c:v>301886949.55527574</c:v>
                </c:pt>
                <c:pt idx="20897">
                  <c:v>301888222.18841243</c:v>
                </c:pt>
                <c:pt idx="20898">
                  <c:v>301890449.27856308</c:v>
                </c:pt>
                <c:pt idx="20899">
                  <c:v>301893312.64682877</c:v>
                </c:pt>
                <c:pt idx="20900">
                  <c:v>301896175.97756761</c:v>
                </c:pt>
                <c:pt idx="20901">
                  <c:v>301897130.41280824</c:v>
                </c:pt>
                <c:pt idx="20902">
                  <c:v>301896494.12311161</c:v>
                </c:pt>
                <c:pt idx="20903">
                  <c:v>301896175.97756761</c:v>
                </c:pt>
                <c:pt idx="20904">
                  <c:v>301896812.26819152</c:v>
                </c:pt>
                <c:pt idx="20905">
                  <c:v>301897130.41280824</c:v>
                </c:pt>
                <c:pt idx="20906">
                  <c:v>301898084.84388024</c:v>
                </c:pt>
                <c:pt idx="20907">
                  <c:v>301899039.27078193</c:v>
                </c:pt>
                <c:pt idx="20908">
                  <c:v>301899993.69351482</c:v>
                </c:pt>
                <c:pt idx="20909">
                  <c:v>301902538.80041921</c:v>
                </c:pt>
                <c:pt idx="20910">
                  <c:v>301906356.40518677</c:v>
                </c:pt>
                <c:pt idx="20911">
                  <c:v>301909537.69153893</c:v>
                </c:pt>
                <c:pt idx="20912">
                  <c:v>301911446.44111621</c:v>
                </c:pt>
                <c:pt idx="20913">
                  <c:v>301912400.80965185</c:v>
                </c:pt>
                <c:pt idx="20914">
                  <c:v>301913355.1740185</c:v>
                </c:pt>
                <c:pt idx="20915">
                  <c:v>301914627.65335655</c:v>
                </c:pt>
                <c:pt idx="20916">
                  <c:v>301915263.89024574</c:v>
                </c:pt>
                <c:pt idx="20917">
                  <c:v>301915263.89024574</c:v>
                </c:pt>
                <c:pt idx="20918">
                  <c:v>301915263.89024574</c:v>
                </c:pt>
                <c:pt idx="20919">
                  <c:v>301916218.2421068</c:v>
                </c:pt>
                <c:pt idx="20920">
                  <c:v>301917490.70477009</c:v>
                </c:pt>
                <c:pt idx="20921">
                  <c:v>301918445.04690415</c:v>
                </c:pt>
                <c:pt idx="20922">
                  <c:v>301919717.49659872</c:v>
                </c:pt>
                <c:pt idx="20923">
                  <c:v>301919717.49659872</c:v>
                </c:pt>
                <c:pt idx="20924">
                  <c:v>301918763.16002303</c:v>
                </c:pt>
                <c:pt idx="20925">
                  <c:v>301918445.04690415</c:v>
                </c:pt>
                <c:pt idx="20926">
                  <c:v>301917808.81927741</c:v>
                </c:pt>
                <c:pt idx="20927">
                  <c:v>301915900.12528294</c:v>
                </c:pt>
                <c:pt idx="20928">
                  <c:v>301913991.41461349</c:v>
                </c:pt>
                <c:pt idx="20929">
                  <c:v>301913673.29454744</c:v>
                </c:pt>
                <c:pt idx="20930">
                  <c:v>301914627.65335655</c:v>
                </c:pt>
                <c:pt idx="20931">
                  <c:v>301916854.47436464</c:v>
                </c:pt>
                <c:pt idx="20932">
                  <c:v>301918763.16002303</c:v>
                </c:pt>
                <c:pt idx="20933">
                  <c:v>301918763.16002303</c:v>
                </c:pt>
                <c:pt idx="20934">
                  <c:v>301916854.47436464</c:v>
                </c:pt>
                <c:pt idx="20935">
                  <c:v>301913355.1740185</c:v>
                </c:pt>
                <c:pt idx="20936">
                  <c:v>301910492.0684123</c:v>
                </c:pt>
                <c:pt idx="20937">
                  <c:v>301908583.31049711</c:v>
                </c:pt>
                <c:pt idx="20938">
                  <c:v>301907628.925286</c:v>
                </c:pt>
                <c:pt idx="20939">
                  <c:v>301906356.40518677</c:v>
                </c:pt>
                <c:pt idx="20940">
                  <c:v>301903493.20786458</c:v>
                </c:pt>
                <c:pt idx="20941">
                  <c:v>301901902.52647239</c:v>
                </c:pt>
                <c:pt idx="20942">
                  <c:v>301902538.80041921</c:v>
                </c:pt>
                <c:pt idx="20943">
                  <c:v>301903175.07251281</c:v>
                </c:pt>
                <c:pt idx="20944">
                  <c:v>301903175.07251281</c:v>
                </c:pt>
                <c:pt idx="20945">
                  <c:v>301903811.34275323</c:v>
                </c:pt>
                <c:pt idx="20946">
                  <c:v>301906038.27400404</c:v>
                </c:pt>
                <c:pt idx="20947">
                  <c:v>301908583.31049711</c:v>
                </c:pt>
                <c:pt idx="20948">
                  <c:v>301910173.94325089</c:v>
                </c:pt>
                <c:pt idx="20949">
                  <c:v>301911446.44111621</c:v>
                </c:pt>
                <c:pt idx="20950">
                  <c:v>301912082.68726981</c:v>
                </c:pt>
                <c:pt idx="20951">
                  <c:v>301912400.80965185</c:v>
                </c:pt>
                <c:pt idx="20952">
                  <c:v>301911446.44111621</c:v>
                </c:pt>
                <c:pt idx="20953">
                  <c:v>301909537.69153893</c:v>
                </c:pt>
                <c:pt idx="20954">
                  <c:v>301909537.69153893</c:v>
                </c:pt>
                <c:pt idx="20955">
                  <c:v>301910173.94325089</c:v>
                </c:pt>
                <c:pt idx="20956">
                  <c:v>301910492.0684123</c:v>
                </c:pt>
                <c:pt idx="20957">
                  <c:v>301910173.94325089</c:v>
                </c:pt>
                <c:pt idx="20958">
                  <c:v>301910173.94325089</c:v>
                </c:pt>
                <c:pt idx="20959">
                  <c:v>301910810.19311023</c:v>
                </c:pt>
                <c:pt idx="20960">
                  <c:v>301911446.44111621</c:v>
                </c:pt>
                <c:pt idx="20961">
                  <c:v>301909855.81762683</c:v>
                </c:pt>
                <c:pt idx="20962">
                  <c:v>301908265.18255681</c:v>
                </c:pt>
                <c:pt idx="20963">
                  <c:v>301909855.81762683</c:v>
                </c:pt>
                <c:pt idx="20964">
                  <c:v>301913991.41461349</c:v>
                </c:pt>
                <c:pt idx="20965">
                  <c:v>301917808.81927741</c:v>
                </c:pt>
                <c:pt idx="20966">
                  <c:v>301919717.49659872</c:v>
                </c:pt>
                <c:pt idx="20967">
                  <c:v>301918763.16002303</c:v>
                </c:pt>
                <c:pt idx="20968">
                  <c:v>301917172.58979893</c:v>
                </c:pt>
                <c:pt idx="20969">
                  <c:v>301914309.5342164</c:v>
                </c:pt>
                <c:pt idx="20970">
                  <c:v>301912400.80965185</c:v>
                </c:pt>
                <c:pt idx="20971">
                  <c:v>301913037.05302638</c:v>
                </c:pt>
                <c:pt idx="20972">
                  <c:v>301913991.41461349</c:v>
                </c:pt>
                <c:pt idx="20973">
                  <c:v>301914309.5342164</c:v>
                </c:pt>
                <c:pt idx="20974">
                  <c:v>301913673.29454744</c:v>
                </c:pt>
                <c:pt idx="20975">
                  <c:v>301912082.68726981</c:v>
                </c:pt>
                <c:pt idx="20976">
                  <c:v>301910492.0684123</c:v>
                </c:pt>
                <c:pt idx="20977">
                  <c:v>301909855.81762683</c:v>
                </c:pt>
                <c:pt idx="20978">
                  <c:v>301909537.69153893</c:v>
                </c:pt>
                <c:pt idx="20979">
                  <c:v>301909537.69153893</c:v>
                </c:pt>
                <c:pt idx="20980">
                  <c:v>301907947.05415308</c:v>
                </c:pt>
                <c:pt idx="20981">
                  <c:v>301905083.87767595</c:v>
                </c:pt>
                <c:pt idx="20982">
                  <c:v>301903811.34275323</c:v>
                </c:pt>
                <c:pt idx="20983">
                  <c:v>301904765.74464011</c:v>
                </c:pt>
                <c:pt idx="20984">
                  <c:v>301905402.01024818</c:v>
                </c:pt>
                <c:pt idx="20985">
                  <c:v>301906038.27400404</c:v>
                </c:pt>
                <c:pt idx="20986">
                  <c:v>301907310.79595619</c:v>
                </c:pt>
                <c:pt idx="20987">
                  <c:v>301906992.66616321</c:v>
                </c:pt>
                <c:pt idx="20988">
                  <c:v>301905402.01024818</c:v>
                </c:pt>
                <c:pt idx="20989">
                  <c:v>301903811.34275323</c:v>
                </c:pt>
                <c:pt idx="20990">
                  <c:v>301903493.20786458</c:v>
                </c:pt>
                <c:pt idx="20991">
                  <c:v>301904129.47717875</c:v>
                </c:pt>
                <c:pt idx="20992">
                  <c:v>301903493.20786458</c:v>
                </c:pt>
                <c:pt idx="20993">
                  <c:v>301904129.47717875</c:v>
                </c:pt>
                <c:pt idx="20994">
                  <c:v>301906038.27400404</c:v>
                </c:pt>
                <c:pt idx="20995">
                  <c:v>301907310.79595619</c:v>
                </c:pt>
                <c:pt idx="20996">
                  <c:v>301907947.05415308</c:v>
                </c:pt>
                <c:pt idx="20997">
                  <c:v>301908583.31049711</c:v>
                </c:pt>
                <c:pt idx="20998">
                  <c:v>301909855.81762683</c:v>
                </c:pt>
                <c:pt idx="20999">
                  <c:v>301911764.56442451</c:v>
                </c:pt>
                <c:pt idx="21000">
                  <c:v>301913673.29454744</c:v>
                </c:pt>
                <c:pt idx="21001">
                  <c:v>301914627.65335655</c:v>
                </c:pt>
                <c:pt idx="21002">
                  <c:v>301914309.5342164</c:v>
                </c:pt>
                <c:pt idx="21003">
                  <c:v>301913673.29454744</c:v>
                </c:pt>
                <c:pt idx="21004">
                  <c:v>301913991.41461349</c:v>
                </c:pt>
                <c:pt idx="21005">
                  <c:v>301914309.5342164</c:v>
                </c:pt>
                <c:pt idx="21006">
                  <c:v>301914309.5342164</c:v>
                </c:pt>
                <c:pt idx="21007">
                  <c:v>301914309.5342164</c:v>
                </c:pt>
                <c:pt idx="21008">
                  <c:v>301914627.65335655</c:v>
                </c:pt>
                <c:pt idx="21009">
                  <c:v>301915263.89024574</c:v>
                </c:pt>
                <c:pt idx="21010">
                  <c:v>301915582.0079959</c:v>
                </c:pt>
                <c:pt idx="21011">
                  <c:v>301914945.77203244</c:v>
                </c:pt>
                <c:pt idx="21012">
                  <c:v>301914309.5342164</c:v>
                </c:pt>
                <c:pt idx="21013">
                  <c:v>301913355.1740185</c:v>
                </c:pt>
                <c:pt idx="21014">
                  <c:v>301911764.56442451</c:v>
                </c:pt>
                <c:pt idx="21015">
                  <c:v>301911446.44111621</c:v>
                </c:pt>
                <c:pt idx="21016">
                  <c:v>301912400.80965185</c:v>
                </c:pt>
                <c:pt idx="21017">
                  <c:v>301913673.29454744</c:v>
                </c:pt>
                <c:pt idx="21018">
                  <c:v>301914945.77203244</c:v>
                </c:pt>
                <c:pt idx="21019">
                  <c:v>301916218.2421068</c:v>
                </c:pt>
                <c:pt idx="21020">
                  <c:v>301915900.12528294</c:v>
                </c:pt>
                <c:pt idx="21021">
                  <c:v>301914945.77203244</c:v>
                </c:pt>
                <c:pt idx="21022">
                  <c:v>301914309.5342164</c:v>
                </c:pt>
                <c:pt idx="21023">
                  <c:v>301914945.77203244</c:v>
                </c:pt>
                <c:pt idx="21024">
                  <c:v>301915582.0079959</c:v>
                </c:pt>
                <c:pt idx="21025">
                  <c:v>301915582.0079959</c:v>
                </c:pt>
                <c:pt idx="21026">
                  <c:v>301914945.77203244</c:v>
                </c:pt>
                <c:pt idx="21027">
                  <c:v>301913673.29454744</c:v>
                </c:pt>
                <c:pt idx="21028">
                  <c:v>301913673.29454744</c:v>
                </c:pt>
                <c:pt idx="21029">
                  <c:v>301916536.35846722</c:v>
                </c:pt>
                <c:pt idx="21030">
                  <c:v>301920671.82900685</c:v>
                </c:pt>
                <c:pt idx="21031">
                  <c:v>301926079.63391715</c:v>
                </c:pt>
                <c:pt idx="21032">
                  <c:v>301930851.11533475</c:v>
                </c:pt>
                <c:pt idx="21033">
                  <c:v>301933713.95417005</c:v>
                </c:pt>
                <c:pt idx="21034">
                  <c:v>301936258.66831177</c:v>
                </c:pt>
                <c:pt idx="21035">
                  <c:v>301938167.18446851</c:v>
                </c:pt>
                <c:pt idx="21036">
                  <c:v>301939121.43629509</c:v>
                </c:pt>
                <c:pt idx="21037">
                  <c:v>301939121.43629509</c:v>
                </c:pt>
                <c:pt idx="21038">
                  <c:v>301938167.18446851</c:v>
                </c:pt>
                <c:pt idx="21039">
                  <c:v>301937849.09959996</c:v>
                </c:pt>
                <c:pt idx="21040">
                  <c:v>301937212.92847353</c:v>
                </c:pt>
                <c:pt idx="21041">
                  <c:v>301936258.66831177</c:v>
                </c:pt>
                <c:pt idx="21042">
                  <c:v>301935940.58066475</c:v>
                </c:pt>
                <c:pt idx="21043">
                  <c:v>301938803.35281622</c:v>
                </c:pt>
                <c:pt idx="21044">
                  <c:v>301945164.93442196</c:v>
                </c:pt>
                <c:pt idx="21045">
                  <c:v>301950890.19951022</c:v>
                </c:pt>
                <c:pt idx="21046">
                  <c:v>301953752.77579874</c:v>
                </c:pt>
                <c:pt idx="21047">
                  <c:v>301955343.07975441</c:v>
                </c:pt>
                <c:pt idx="21048">
                  <c:v>301955661.13915682</c:v>
                </c:pt>
                <c:pt idx="21049">
                  <c:v>301954706.95956147</c:v>
                </c:pt>
                <c:pt idx="21050">
                  <c:v>301953116.65097564</c:v>
                </c:pt>
                <c:pt idx="21051">
                  <c:v>301951526.33081526</c:v>
                </c:pt>
                <c:pt idx="21052">
                  <c:v>301948663.72535735</c:v>
                </c:pt>
                <c:pt idx="21053">
                  <c:v>301945483.00864035</c:v>
                </c:pt>
                <c:pt idx="21054">
                  <c:v>301943256.47938776</c:v>
                </c:pt>
                <c:pt idx="21055">
                  <c:v>301945164.93442196</c:v>
                </c:pt>
                <c:pt idx="21056">
                  <c:v>301950890.19951022</c:v>
                </c:pt>
                <c:pt idx="21057">
                  <c:v>301955979.19809586</c:v>
                </c:pt>
                <c:pt idx="21058">
                  <c:v>301958841.7077148</c:v>
                </c:pt>
                <c:pt idx="21059">
                  <c:v>301962340.27965647</c:v>
                </c:pt>
                <c:pt idx="21060">
                  <c:v>301967429.01157546</c:v>
                </c:pt>
                <c:pt idx="21061">
                  <c:v>301971881.55479085</c:v>
                </c:pt>
                <c:pt idx="21062">
                  <c:v>301974743.85609007</c:v>
                </c:pt>
                <c:pt idx="21063">
                  <c:v>301976970.06451267</c:v>
                </c:pt>
                <c:pt idx="21064">
                  <c:v>301980150.32291371</c:v>
                </c:pt>
                <c:pt idx="21065">
                  <c:v>301983966.5718987</c:v>
                </c:pt>
                <c:pt idx="21066">
                  <c:v>301987146.72847319</c:v>
                </c:pt>
                <c:pt idx="21067">
                  <c:v>301989054.80020231</c:v>
                </c:pt>
                <c:pt idx="21068">
                  <c:v>301990644.84724921</c:v>
                </c:pt>
                <c:pt idx="21069">
                  <c:v>301992552.88843238</c:v>
                </c:pt>
                <c:pt idx="21070">
                  <c:v>301994778.91542238</c:v>
                </c:pt>
                <c:pt idx="21071">
                  <c:v>301998912.90538412</c:v>
                </c:pt>
                <c:pt idx="21072">
                  <c:v>302004318.77425253</c:v>
                </c:pt>
                <c:pt idx="21073">
                  <c:v>302008770.5658462</c:v>
                </c:pt>
                <c:pt idx="21074">
                  <c:v>302011950.36145794</c:v>
                </c:pt>
                <c:pt idx="21075">
                  <c:v>302013858.21661472</c:v>
                </c:pt>
                <c:pt idx="21076">
                  <c:v>302014494.16463256</c:v>
                </c:pt>
                <c:pt idx="21077">
                  <c:v>302014494.16463256</c:v>
                </c:pt>
                <c:pt idx="21078">
                  <c:v>302014812.13794714</c:v>
                </c:pt>
                <c:pt idx="21079">
                  <c:v>302015766.05511522</c:v>
                </c:pt>
                <c:pt idx="21080">
                  <c:v>302017037.93819475</c:v>
                </c:pt>
                <c:pt idx="21081">
                  <c:v>302019263.71577078</c:v>
                </c:pt>
                <c:pt idx="21082">
                  <c:v>302022125.39648575</c:v>
                </c:pt>
                <c:pt idx="21083">
                  <c:v>302025622.95535612</c:v>
                </c:pt>
                <c:pt idx="21084">
                  <c:v>302030074.31295699</c:v>
                </c:pt>
                <c:pt idx="21085">
                  <c:v>302035479.4110024</c:v>
                </c:pt>
                <c:pt idx="21086">
                  <c:v>302041520.24473011</c:v>
                </c:pt>
                <c:pt idx="21087">
                  <c:v>302046289.20603549</c:v>
                </c:pt>
                <c:pt idx="21088">
                  <c:v>302049786.37818325</c:v>
                </c:pt>
                <c:pt idx="21089">
                  <c:v>302054237.24361265</c:v>
                </c:pt>
                <c:pt idx="21090">
                  <c:v>302059959.65167946</c:v>
                </c:pt>
                <c:pt idx="21091">
                  <c:v>302064092.40876228</c:v>
                </c:pt>
                <c:pt idx="21092">
                  <c:v>302066635.60504407</c:v>
                </c:pt>
                <c:pt idx="21093">
                  <c:v>302068225.08769107</c:v>
                </c:pt>
                <c:pt idx="21094">
                  <c:v>302069178.77172995</c:v>
                </c:pt>
                <c:pt idx="21095">
                  <c:v>302072357.68846941</c:v>
                </c:pt>
                <c:pt idx="21096">
                  <c:v>302078397.50288129</c:v>
                </c:pt>
                <c:pt idx="21097">
                  <c:v>302086026.50355256</c:v>
                </c:pt>
                <c:pt idx="21098">
                  <c:v>302092701.66068166</c:v>
                </c:pt>
                <c:pt idx="21099">
                  <c:v>302098105.20998347</c:v>
                </c:pt>
                <c:pt idx="21100">
                  <c:v>302103190.78140163</c:v>
                </c:pt>
                <c:pt idx="21101">
                  <c:v>302108276.23448133</c:v>
                </c:pt>
                <c:pt idx="21102">
                  <c:v>302113997.22775292</c:v>
                </c:pt>
                <c:pt idx="21103">
                  <c:v>302121307.16789365</c:v>
                </c:pt>
                <c:pt idx="21104">
                  <c:v>302128934.67085481</c:v>
                </c:pt>
                <c:pt idx="21105">
                  <c:v>302135926.31472981</c:v>
                </c:pt>
                <c:pt idx="21106">
                  <c:v>302141964.3726337</c:v>
                </c:pt>
                <c:pt idx="21107">
                  <c:v>302145460.01412624</c:v>
                </c:pt>
                <c:pt idx="21108">
                  <c:v>302147684.48414773</c:v>
                </c:pt>
                <c:pt idx="21109">
                  <c:v>302150862.25919151</c:v>
                </c:pt>
                <c:pt idx="21110">
                  <c:v>302154993.29767519</c:v>
                </c:pt>
                <c:pt idx="21111">
                  <c:v>302159442.02103144</c:v>
                </c:pt>
                <c:pt idx="21112">
                  <c:v>302163890.65383929</c:v>
                </c:pt>
                <c:pt idx="21113">
                  <c:v>302168339.19610184</c:v>
                </c:pt>
                <c:pt idx="21114">
                  <c:v>302174058.61740214</c:v>
                </c:pt>
                <c:pt idx="21115">
                  <c:v>302180095.62196749</c:v>
                </c:pt>
                <c:pt idx="21116">
                  <c:v>302186767.90670741</c:v>
                </c:pt>
                <c:pt idx="21117">
                  <c:v>302194710.8372643</c:v>
                </c:pt>
                <c:pt idx="21118">
                  <c:v>302203606.5768249</c:v>
                </c:pt>
                <c:pt idx="21119">
                  <c:v>302212819.63971907</c:v>
                </c:pt>
                <c:pt idx="21120">
                  <c:v>302221396.96990174</c:v>
                </c:pt>
                <c:pt idx="21121">
                  <c:v>302229973.96351922</c:v>
                </c:pt>
                <c:pt idx="21122">
                  <c:v>302236962.3761602</c:v>
                </c:pt>
                <c:pt idx="21123">
                  <c:v>302243315.28468615</c:v>
                </c:pt>
                <c:pt idx="21124">
                  <c:v>302249668.00858301</c:v>
                </c:pt>
                <c:pt idx="21125">
                  <c:v>302255067.67873901</c:v>
                </c:pt>
                <c:pt idx="21126">
                  <c:v>302259196.74827409</c:v>
                </c:pt>
                <c:pt idx="21127">
                  <c:v>302263325.73981607</c:v>
                </c:pt>
                <c:pt idx="21128">
                  <c:v>302268725.07261819</c:v>
                </c:pt>
                <c:pt idx="21129">
                  <c:v>302276665.02565616</c:v>
                </c:pt>
                <c:pt idx="21130">
                  <c:v>302286510.16692066</c:v>
                </c:pt>
                <c:pt idx="21131">
                  <c:v>302294767.04030228</c:v>
                </c:pt>
                <c:pt idx="21132">
                  <c:v>302301435.82575399</c:v>
                </c:pt>
                <c:pt idx="21133">
                  <c:v>302309374.5908125</c:v>
                </c:pt>
                <c:pt idx="21134">
                  <c:v>302320805.90604776</c:v>
                </c:pt>
                <c:pt idx="21135">
                  <c:v>302333189.15638918</c:v>
                </c:pt>
                <c:pt idx="21136">
                  <c:v>302343349.24819922</c:v>
                </c:pt>
                <c:pt idx="21137">
                  <c:v>302350334.03742981</c:v>
                </c:pt>
                <c:pt idx="21138">
                  <c:v>302356048.6990025</c:v>
                </c:pt>
                <c:pt idx="21139">
                  <c:v>302362080.67972338</c:v>
                </c:pt>
                <c:pt idx="21140">
                  <c:v>302368429.95332628</c:v>
                </c:pt>
                <c:pt idx="21141">
                  <c:v>302372874.33513749</c:v>
                </c:pt>
                <c:pt idx="21142">
                  <c:v>302376683.73335469</c:v>
                </c:pt>
                <c:pt idx="21143">
                  <c:v>302382397.70623118</c:v>
                </c:pt>
                <c:pt idx="21144">
                  <c:v>302391285.81167001</c:v>
                </c:pt>
                <c:pt idx="21145">
                  <c:v>302401125.79267097</c:v>
                </c:pt>
                <c:pt idx="21146">
                  <c:v>302411282.72792345</c:v>
                </c:pt>
                <c:pt idx="21147">
                  <c:v>302420804.42621785</c:v>
                </c:pt>
                <c:pt idx="21148">
                  <c:v>302430960.44737661</c:v>
                </c:pt>
                <c:pt idx="21149">
                  <c:v>302441433.35013866</c:v>
                </c:pt>
                <c:pt idx="21150">
                  <c:v>302452223.08895743</c:v>
                </c:pt>
                <c:pt idx="21151">
                  <c:v>302463012.29537249</c:v>
                </c:pt>
                <c:pt idx="21152">
                  <c:v>302475704.79784876</c:v>
                </c:pt>
                <c:pt idx="21153">
                  <c:v>302488713.84832346</c:v>
                </c:pt>
                <c:pt idx="21154">
                  <c:v>302500135.79113805</c:v>
                </c:pt>
                <c:pt idx="21155">
                  <c:v>302510288.12836224</c:v>
                </c:pt>
                <c:pt idx="21156">
                  <c:v>302520757.23247975</c:v>
                </c:pt>
                <c:pt idx="21157">
                  <c:v>302532177.50174046</c:v>
                </c:pt>
                <c:pt idx="21158">
                  <c:v>302544231.58340997</c:v>
                </c:pt>
                <c:pt idx="21159">
                  <c:v>302555016.25120074</c:v>
                </c:pt>
                <c:pt idx="21160">
                  <c:v>302563897.34299046</c:v>
                </c:pt>
                <c:pt idx="21161">
                  <c:v>302571192.25573254</c:v>
                </c:pt>
                <c:pt idx="21162">
                  <c:v>302579438.385827</c:v>
                </c:pt>
                <c:pt idx="21163">
                  <c:v>302590538.4545902</c:v>
                </c:pt>
                <c:pt idx="21164">
                  <c:v>302602272.20043212</c:v>
                </c:pt>
                <c:pt idx="21165">
                  <c:v>302615590.82475466</c:v>
                </c:pt>
                <c:pt idx="21166">
                  <c:v>302628591.55668694</c:v>
                </c:pt>
                <c:pt idx="21167">
                  <c:v>302638420.86536127</c:v>
                </c:pt>
                <c:pt idx="21168">
                  <c:v>302646664.46106476</c:v>
                </c:pt>
                <c:pt idx="21169">
                  <c:v>302656809.99849015</c:v>
                </c:pt>
                <c:pt idx="21170">
                  <c:v>302668223.16559196</c:v>
                </c:pt>
                <c:pt idx="21171">
                  <c:v>302680903.76392281</c:v>
                </c:pt>
                <c:pt idx="21172">
                  <c:v>302693900.61430305</c:v>
                </c:pt>
                <c:pt idx="21173">
                  <c:v>302706579.72413146</c:v>
                </c:pt>
                <c:pt idx="21174">
                  <c:v>302717356.38965541</c:v>
                </c:pt>
                <c:pt idx="21175">
                  <c:v>302727498.64868861</c:v>
                </c:pt>
                <c:pt idx="21176">
                  <c:v>302738591.20607245</c:v>
                </c:pt>
                <c:pt idx="21177">
                  <c:v>302751267.72576547</c:v>
                </c:pt>
                <c:pt idx="21178">
                  <c:v>302762992.85248446</c:v>
                </c:pt>
                <c:pt idx="21179">
                  <c:v>302773132.99582815</c:v>
                </c:pt>
                <c:pt idx="21180">
                  <c:v>302784856.95066023</c:v>
                </c:pt>
                <c:pt idx="21181">
                  <c:v>302798164.46233219</c:v>
                </c:pt>
                <c:pt idx="21182">
                  <c:v>302811787.98092216</c:v>
                </c:pt>
                <c:pt idx="21183">
                  <c:v>302824777.05740941</c:v>
                </c:pt>
                <c:pt idx="21184">
                  <c:v>302837131.8047592</c:v>
                </c:pt>
                <c:pt idx="21185">
                  <c:v>302849485.85444325</c:v>
                </c:pt>
                <c:pt idx="21186">
                  <c:v>302863422.91919839</c:v>
                </c:pt>
                <c:pt idx="21187">
                  <c:v>302877675.81715685</c:v>
                </c:pt>
                <c:pt idx="21188">
                  <c:v>302891611.08631849</c:v>
                </c:pt>
                <c:pt idx="21189">
                  <c:v>302904595.42468303</c:v>
                </c:pt>
                <c:pt idx="21190">
                  <c:v>302916945.66564178</c:v>
                </c:pt>
                <c:pt idx="21191">
                  <c:v>302929611.85532725</c:v>
                </c:pt>
                <c:pt idx="21192">
                  <c:v>302942277.31182629</c:v>
                </c:pt>
                <c:pt idx="21193">
                  <c:v>302954625.4260841</c:v>
                </c:pt>
                <c:pt idx="21194">
                  <c:v>302966656.25179696</c:v>
                </c:pt>
                <c:pt idx="21195">
                  <c:v>302979319.56428683</c:v>
                </c:pt>
                <c:pt idx="21196">
                  <c:v>302992615.25372428</c:v>
                </c:pt>
                <c:pt idx="21197">
                  <c:v>303004960.52774465</c:v>
                </c:pt>
                <c:pt idx="21198">
                  <c:v>303018254.65938121</c:v>
                </c:pt>
                <c:pt idx="21199">
                  <c:v>303033446.96380925</c:v>
                </c:pt>
                <c:pt idx="21200">
                  <c:v>303047372.31639814</c:v>
                </c:pt>
                <c:pt idx="21201">
                  <c:v>303059398.04421151</c:v>
                </c:pt>
                <c:pt idx="21202">
                  <c:v>303070473.78785568</c:v>
                </c:pt>
                <c:pt idx="21203">
                  <c:v>303082498.24631941</c:v>
                </c:pt>
                <c:pt idx="21204">
                  <c:v>303095787.66865081</c:v>
                </c:pt>
                <c:pt idx="21205">
                  <c:v>303111607.35742104</c:v>
                </c:pt>
                <c:pt idx="21206">
                  <c:v>303128374.97914845</c:v>
                </c:pt>
                <c:pt idx="21207">
                  <c:v>303143243.3049286</c:v>
                </c:pt>
                <c:pt idx="21208">
                  <c:v>303156212.72175318</c:v>
                </c:pt>
                <c:pt idx="21209">
                  <c:v>303168865.0707581</c:v>
                </c:pt>
                <c:pt idx="21210">
                  <c:v>303181200.40689445</c:v>
                </c:pt>
                <c:pt idx="21211">
                  <c:v>303193218.78372884</c:v>
                </c:pt>
                <c:pt idx="21212">
                  <c:v>303205868.99384129</c:v>
                </c:pt>
                <c:pt idx="21213">
                  <c:v>303219783.38060147</c:v>
                </c:pt>
                <c:pt idx="21214">
                  <c:v>303234329.29382718</c:v>
                </c:pt>
                <c:pt idx="21215">
                  <c:v>303249506.60758829</c:v>
                </c:pt>
                <c:pt idx="21216">
                  <c:v>303264050.54589128</c:v>
                </c:pt>
                <c:pt idx="21217">
                  <c:v>303278277.37667435</c:v>
                </c:pt>
                <c:pt idx="21218">
                  <c:v>303292503.28292364</c:v>
                </c:pt>
                <c:pt idx="21219">
                  <c:v>303307676.56403744</c:v>
                </c:pt>
                <c:pt idx="21220">
                  <c:v>303322216.63832521</c:v>
                </c:pt>
                <c:pt idx="21221">
                  <c:v>303334543.3362084</c:v>
                </c:pt>
                <c:pt idx="21222">
                  <c:v>303346553.29736376</c:v>
                </c:pt>
                <c:pt idx="21223">
                  <c:v>303358246.57388741</c:v>
                </c:pt>
                <c:pt idx="21224">
                  <c:v>303368359.17428714</c:v>
                </c:pt>
                <c:pt idx="21225">
                  <c:v>303377839.31296319</c:v>
                </c:pt>
                <c:pt idx="21226">
                  <c:v>303390794.83866906</c:v>
                </c:pt>
                <c:pt idx="21227">
                  <c:v>303405645.35192472</c:v>
                </c:pt>
                <c:pt idx="21228">
                  <c:v>303419547.04726923</c:v>
                </c:pt>
                <c:pt idx="21229">
                  <c:v>303431868.26665843</c:v>
                </c:pt>
                <c:pt idx="21230">
                  <c:v>303445136.49680459</c:v>
                </c:pt>
                <c:pt idx="21231">
                  <c:v>303459667.44546741</c:v>
                </c:pt>
                <c:pt idx="21232">
                  <c:v>303474513.28841305</c:v>
                </c:pt>
                <c:pt idx="21233">
                  <c:v>303489989.79774743</c:v>
                </c:pt>
                <c:pt idx="21234">
                  <c:v>303504201.95508742</c:v>
                </c:pt>
                <c:pt idx="21235">
                  <c:v>303517465.80311728</c:v>
                </c:pt>
                <c:pt idx="21236">
                  <c:v>303530097.29246044</c:v>
                </c:pt>
                <c:pt idx="21237">
                  <c:v>303543043.81292939</c:v>
                </c:pt>
                <c:pt idx="21238">
                  <c:v>303555673.82703841</c:v>
                </c:pt>
                <c:pt idx="21239">
                  <c:v>303567987.38951635</c:v>
                </c:pt>
                <c:pt idx="21240">
                  <c:v>303581563.07901984</c:v>
                </c:pt>
                <c:pt idx="21241">
                  <c:v>303595453.61116582</c:v>
                </c:pt>
                <c:pt idx="21242">
                  <c:v>303609658.92601365</c:v>
                </c:pt>
                <c:pt idx="21243">
                  <c:v>303623547.67636889</c:v>
                </c:pt>
                <c:pt idx="21244">
                  <c:v>303639013.65732068</c:v>
                </c:pt>
                <c:pt idx="21245">
                  <c:v>303655109.74299109</c:v>
                </c:pt>
                <c:pt idx="21246">
                  <c:v>303670889.07089096</c:v>
                </c:pt>
                <c:pt idx="21247">
                  <c:v>303687298.36611021</c:v>
                </c:pt>
                <c:pt idx="21248">
                  <c:v>303703706.43209839</c:v>
                </c:pt>
                <c:pt idx="21249">
                  <c:v>303717904.72797906</c:v>
                </c:pt>
                <c:pt idx="21250">
                  <c:v>303730524.66285837</c:v>
                </c:pt>
                <c:pt idx="21251">
                  <c:v>303743459.34159577</c:v>
                </c:pt>
                <c:pt idx="21252">
                  <c:v>303756393.25660664</c:v>
                </c:pt>
                <c:pt idx="21253">
                  <c:v>303769957.27389795</c:v>
                </c:pt>
                <c:pt idx="21254">
                  <c:v>303785097.5105316</c:v>
                </c:pt>
                <c:pt idx="21255">
                  <c:v>303800552.08952487</c:v>
                </c:pt>
                <c:pt idx="21256">
                  <c:v>303815059.47768974</c:v>
                </c:pt>
                <c:pt idx="21257">
                  <c:v>303828619.86313951</c:v>
                </c:pt>
                <c:pt idx="21258">
                  <c:v>303842179.40928811</c:v>
                </c:pt>
                <c:pt idx="21259">
                  <c:v>303856368.73336893</c:v>
                </c:pt>
                <c:pt idx="21260">
                  <c:v>303869926.5622533</c:v>
                </c:pt>
                <c:pt idx="21261">
                  <c:v>303882853.01313156</c:v>
                </c:pt>
                <c:pt idx="21262">
                  <c:v>303896409.20327699</c:v>
                </c:pt>
                <c:pt idx="21263">
                  <c:v>303911225.47501183</c:v>
                </c:pt>
                <c:pt idx="21264">
                  <c:v>303927301.57268465</c:v>
                </c:pt>
                <c:pt idx="21265">
                  <c:v>303943376.49093413</c:v>
                </c:pt>
                <c:pt idx="21266">
                  <c:v>303959450.22996014</c:v>
                </c:pt>
                <c:pt idx="21267">
                  <c:v>303974892.51569974</c:v>
                </c:pt>
                <c:pt idx="21268">
                  <c:v>303990018.59764659</c:v>
                </c:pt>
                <c:pt idx="21269">
                  <c:v>304004828.54122561</c:v>
                </c:pt>
                <c:pt idx="21270">
                  <c:v>304019952.55696535</c:v>
                </c:pt>
                <c:pt idx="21271">
                  <c:v>304035390.57979345</c:v>
                </c:pt>
                <c:pt idx="21272">
                  <c:v>304050197.4574182</c:v>
                </c:pt>
                <c:pt idx="21273">
                  <c:v>304064373.3177135</c:v>
                </c:pt>
                <c:pt idx="21274">
                  <c:v>304077288.30325389</c:v>
                </c:pt>
                <c:pt idx="21275">
                  <c:v>304090202.52774709</c:v>
                </c:pt>
                <c:pt idx="21276">
                  <c:v>304104060.8489989</c:v>
                </c:pt>
                <c:pt idx="21277">
                  <c:v>304117918.29400265</c:v>
                </c:pt>
                <c:pt idx="21278">
                  <c:v>304131145.03785068</c:v>
                </c:pt>
                <c:pt idx="21279">
                  <c:v>304144685.8772676</c:v>
                </c:pt>
                <c:pt idx="21280">
                  <c:v>304159170.50032252</c:v>
                </c:pt>
                <c:pt idx="21281">
                  <c:v>304173339.31408936</c:v>
                </c:pt>
                <c:pt idx="21282">
                  <c:v>304187822.04376841</c:v>
                </c:pt>
                <c:pt idx="21283">
                  <c:v>304201044.56996256</c:v>
                </c:pt>
                <c:pt idx="21284">
                  <c:v>304212692.32508069</c:v>
                </c:pt>
                <c:pt idx="21285">
                  <c:v>304224969.01858652</c:v>
                </c:pt>
                <c:pt idx="21286">
                  <c:v>304237559.78489476</c:v>
                </c:pt>
                <c:pt idx="21287">
                  <c:v>304250779.31122375</c:v>
                </c:pt>
                <c:pt idx="21288">
                  <c:v>304263998.04038376</c:v>
                </c:pt>
                <c:pt idx="21289">
                  <c:v>304277215.97248566</c:v>
                </c:pt>
                <c:pt idx="21290">
                  <c:v>304291691.84085751</c:v>
                </c:pt>
                <c:pt idx="21291">
                  <c:v>304305852.09154999</c:v>
                </c:pt>
                <c:pt idx="21292">
                  <c:v>304318752.85703301</c:v>
                </c:pt>
                <c:pt idx="21293">
                  <c:v>304332911.3599658</c:v>
                </c:pt>
                <c:pt idx="21294">
                  <c:v>304348012.75530553</c:v>
                </c:pt>
                <c:pt idx="21295">
                  <c:v>304363427.69018316</c:v>
                </c:pt>
                <c:pt idx="21296">
                  <c:v>304379156.0984171</c:v>
                </c:pt>
                <c:pt idx="21297">
                  <c:v>304395197.91249299</c:v>
                </c:pt>
                <c:pt idx="21298">
                  <c:v>304410609.53031963</c:v>
                </c:pt>
                <c:pt idx="21299">
                  <c:v>304424133.11888695</c:v>
                </c:pt>
                <c:pt idx="21300">
                  <c:v>304436083.50292844</c:v>
                </c:pt>
                <c:pt idx="21301">
                  <c:v>304448347.69353998</c:v>
                </c:pt>
                <c:pt idx="21302">
                  <c:v>304462183.39281029</c:v>
                </c:pt>
                <c:pt idx="21303">
                  <c:v>304476332.63685191</c:v>
                </c:pt>
                <c:pt idx="21304">
                  <c:v>304489852.17261255</c:v>
                </c:pt>
                <c:pt idx="21305">
                  <c:v>304503370.87488925</c:v>
                </c:pt>
                <c:pt idx="21306">
                  <c:v>304517831.81983763</c:v>
                </c:pt>
                <c:pt idx="21307">
                  <c:v>304533549.15672189</c:v>
                </c:pt>
                <c:pt idx="21308">
                  <c:v>304548322.42631769</c:v>
                </c:pt>
                <c:pt idx="21309">
                  <c:v>304561837.52465564</c:v>
                </c:pt>
                <c:pt idx="21310">
                  <c:v>304575037.51435393</c:v>
                </c:pt>
                <c:pt idx="21311">
                  <c:v>304588236.70959568</c:v>
                </c:pt>
                <c:pt idx="21312">
                  <c:v>304601120.87208116</c:v>
                </c:pt>
                <c:pt idx="21313">
                  <c:v>304613061.61514455</c:v>
                </c:pt>
                <c:pt idx="21314">
                  <c:v>304623744.88684744</c:v>
                </c:pt>
                <c:pt idx="21315">
                  <c:v>304633799.25545257</c:v>
                </c:pt>
                <c:pt idx="21316">
                  <c:v>304644481.51709086</c:v>
                </c:pt>
                <c:pt idx="21317">
                  <c:v>304655477.41946763</c:v>
                </c:pt>
                <c:pt idx="21318">
                  <c:v>304667415.2036258</c:v>
                </c:pt>
                <c:pt idx="21319">
                  <c:v>304679352.33807719</c:v>
                </c:pt>
                <c:pt idx="21320">
                  <c:v>304690660.60305458</c:v>
                </c:pt>
                <c:pt idx="21321">
                  <c:v>304702282.37901485</c:v>
                </c:pt>
                <c:pt idx="21322">
                  <c:v>304714531.69252253</c:v>
                </c:pt>
                <c:pt idx="21323">
                  <c:v>304725838.14403027</c:v>
                </c:pt>
                <c:pt idx="21324">
                  <c:v>304736201.87930703</c:v>
                </c:pt>
                <c:pt idx="21325">
                  <c:v>304747193.184717</c:v>
                </c:pt>
                <c:pt idx="21326">
                  <c:v>304758811.96591115</c:v>
                </c:pt>
                <c:pt idx="21327">
                  <c:v>304769802.13850302</c:v>
                </c:pt>
                <c:pt idx="21328">
                  <c:v>304781105.7416268</c:v>
                </c:pt>
                <c:pt idx="21329">
                  <c:v>304794292.54249495</c:v>
                </c:pt>
                <c:pt idx="21330">
                  <c:v>304806536.71928644</c:v>
                </c:pt>
                <c:pt idx="21331">
                  <c:v>304815640.92057365</c:v>
                </c:pt>
                <c:pt idx="21332">
                  <c:v>304822547.30401027</c:v>
                </c:pt>
                <c:pt idx="21333">
                  <c:v>304829767.38150424</c:v>
                </c:pt>
                <c:pt idx="21334">
                  <c:v>304837928.92211694</c:v>
                </c:pt>
                <c:pt idx="21335">
                  <c:v>304846717.93400419</c:v>
                </c:pt>
                <c:pt idx="21336">
                  <c:v>304856134.34174812</c:v>
                </c:pt>
                <c:pt idx="21337">
                  <c:v>304863981.0394817</c:v>
                </c:pt>
                <c:pt idx="21338">
                  <c:v>304870258.19561374</c:v>
                </c:pt>
                <c:pt idx="21339">
                  <c:v>304877476.70314735</c:v>
                </c:pt>
                <c:pt idx="21340">
                  <c:v>304886577.9611007</c:v>
                </c:pt>
                <c:pt idx="21341">
                  <c:v>304897247.92068911</c:v>
                </c:pt>
                <c:pt idx="21342">
                  <c:v>304908858.7577374</c:v>
                </c:pt>
                <c:pt idx="21343">
                  <c:v>304920155.1986599</c:v>
                </c:pt>
                <c:pt idx="21344">
                  <c:v>304929568.45517015</c:v>
                </c:pt>
                <c:pt idx="21345">
                  <c:v>304937726.28415865</c:v>
                </c:pt>
                <c:pt idx="21346">
                  <c:v>304945883.80985302</c:v>
                </c:pt>
                <c:pt idx="21347">
                  <c:v>304954354.76554662</c:v>
                </c:pt>
                <c:pt idx="21348">
                  <c:v>304961884.22940814</c:v>
                </c:pt>
                <c:pt idx="21349">
                  <c:v>304969099.72316951</c:v>
                </c:pt>
                <c:pt idx="21350">
                  <c:v>304976628.68108976</c:v>
                </c:pt>
                <c:pt idx="21351">
                  <c:v>304984784.76066095</c:v>
                </c:pt>
                <c:pt idx="21352">
                  <c:v>304992313.1804322</c:v>
                </c:pt>
                <c:pt idx="21353">
                  <c:v>304997645.65483385</c:v>
                </c:pt>
                <c:pt idx="21354">
                  <c:v>305001409.67639315</c:v>
                </c:pt>
                <c:pt idx="21355">
                  <c:v>305004546.31170624</c:v>
                </c:pt>
                <c:pt idx="21356">
                  <c:v>305007996.55876702</c:v>
                </c:pt>
                <c:pt idx="21357">
                  <c:v>305013015.00310725</c:v>
                </c:pt>
                <c:pt idx="21358">
                  <c:v>305019287.89714324</c:v>
                </c:pt>
                <c:pt idx="21359">
                  <c:v>305026187.87347984</c:v>
                </c:pt>
                <c:pt idx="21360">
                  <c:v>305034028.49233735</c:v>
                </c:pt>
                <c:pt idx="21361">
                  <c:v>305041241.61427695</c:v>
                </c:pt>
                <c:pt idx="21362">
                  <c:v>305046259.29840344</c:v>
                </c:pt>
                <c:pt idx="21363">
                  <c:v>305049708.88968974</c:v>
                </c:pt>
                <c:pt idx="21364">
                  <c:v>305054726.38021946</c:v>
                </c:pt>
                <c:pt idx="21365">
                  <c:v>305062252.40092295</c:v>
                </c:pt>
                <c:pt idx="21366">
                  <c:v>305069778.16353613</c:v>
                </c:pt>
                <c:pt idx="21367">
                  <c:v>305075422.31613576</c:v>
                </c:pt>
                <c:pt idx="21368">
                  <c:v>305081379.87529284</c:v>
                </c:pt>
                <c:pt idx="21369">
                  <c:v>305087650.81548142</c:v>
                </c:pt>
                <c:pt idx="21370">
                  <c:v>305093608.04269314</c:v>
                </c:pt>
                <c:pt idx="21371">
                  <c:v>305098938.05629045</c:v>
                </c:pt>
                <c:pt idx="21372">
                  <c:v>305103640.90196747</c:v>
                </c:pt>
                <c:pt idx="21373">
                  <c:v>305108343.64687252</c:v>
                </c:pt>
                <c:pt idx="21374">
                  <c:v>305113359.79703534</c:v>
                </c:pt>
                <c:pt idx="21375">
                  <c:v>305118062.33369154</c:v>
                </c:pt>
                <c:pt idx="21376">
                  <c:v>305123391.75343078</c:v>
                </c:pt>
                <c:pt idx="21377">
                  <c:v>305129034.52739608</c:v>
                </c:pt>
                <c:pt idx="21378">
                  <c:v>305133109.77392471</c:v>
                </c:pt>
                <c:pt idx="21379">
                  <c:v>305134990.6314165</c:v>
                </c:pt>
                <c:pt idx="21380">
                  <c:v>305135617.58033174</c:v>
                </c:pt>
                <c:pt idx="21381">
                  <c:v>305137184.944785</c:v>
                </c:pt>
                <c:pt idx="21382">
                  <c:v>305138752.29804474</c:v>
                </c:pt>
                <c:pt idx="21383">
                  <c:v>305139379.23621488</c:v>
                </c:pt>
                <c:pt idx="21384">
                  <c:v>305140633.1071831</c:v>
                </c:pt>
                <c:pt idx="21385">
                  <c:v>305143454.29066914</c:v>
                </c:pt>
                <c:pt idx="21386">
                  <c:v>305147529.269463</c:v>
                </c:pt>
                <c:pt idx="21387">
                  <c:v>305151604.17260009</c:v>
                </c:pt>
                <c:pt idx="21388">
                  <c:v>305153484.87160814</c:v>
                </c:pt>
                <c:pt idx="21389">
                  <c:v>305153171.42289275</c:v>
                </c:pt>
                <c:pt idx="21390">
                  <c:v>305153484.87160814</c:v>
                </c:pt>
                <c:pt idx="21391">
                  <c:v>305155992.44521803</c:v>
                </c:pt>
                <c:pt idx="21392">
                  <c:v>305159440.31215376</c:v>
                </c:pt>
                <c:pt idx="21393">
                  <c:v>305163201.55976707</c:v>
                </c:pt>
                <c:pt idx="21394">
                  <c:v>305166649.31345797</c:v>
                </c:pt>
                <c:pt idx="21395">
                  <c:v>305171037.28528279</c:v>
                </c:pt>
                <c:pt idx="21396">
                  <c:v>305175738.58632201</c:v>
                </c:pt>
                <c:pt idx="21397">
                  <c:v>305179499.55465138</c:v>
                </c:pt>
                <c:pt idx="21398">
                  <c:v>305183887.2695868</c:v>
                </c:pt>
                <c:pt idx="21399">
                  <c:v>305187648.09829217</c:v>
                </c:pt>
                <c:pt idx="21400">
                  <c:v>305190782.0729894</c:v>
                </c:pt>
                <c:pt idx="21401">
                  <c:v>305193916.0029403</c:v>
                </c:pt>
                <c:pt idx="21402">
                  <c:v>305197363.27420515</c:v>
                </c:pt>
                <c:pt idx="21403">
                  <c:v>305199870.34657401</c:v>
                </c:pt>
                <c:pt idx="21404">
                  <c:v>305200183.72860646</c:v>
                </c:pt>
                <c:pt idx="21405">
                  <c:v>305199243.58116651</c:v>
                </c:pt>
                <c:pt idx="21406">
                  <c:v>305197363.27420515</c:v>
                </c:pt>
                <c:pt idx="21407">
                  <c:v>305197990.0449819</c:v>
                </c:pt>
                <c:pt idx="21408">
                  <c:v>305202377.39030743</c:v>
                </c:pt>
                <c:pt idx="21409">
                  <c:v>305206451.27530223</c:v>
                </c:pt>
                <c:pt idx="21410">
                  <c:v>305208018.13401341</c:v>
                </c:pt>
                <c:pt idx="21411">
                  <c:v>305207704.76316631</c:v>
                </c:pt>
                <c:pt idx="21412">
                  <c:v>305207704.76316631</c:v>
                </c:pt>
                <c:pt idx="21413">
                  <c:v>305208018.13401341</c:v>
                </c:pt>
                <c:pt idx="21414">
                  <c:v>305208018.13401341</c:v>
                </c:pt>
                <c:pt idx="21415">
                  <c:v>305207391.39187115</c:v>
                </c:pt>
                <c:pt idx="21416">
                  <c:v>305207391.39187115</c:v>
                </c:pt>
                <c:pt idx="21417">
                  <c:v>305208018.13401341</c:v>
                </c:pt>
                <c:pt idx="21418">
                  <c:v>305209898.34970301</c:v>
                </c:pt>
                <c:pt idx="21419">
                  <c:v>305211151.81788182</c:v>
                </c:pt>
                <c:pt idx="21420">
                  <c:v>305211465.18380791</c:v>
                </c:pt>
                <c:pt idx="21421">
                  <c:v>305213345.36997044</c:v>
                </c:pt>
                <c:pt idx="21422">
                  <c:v>305214912.17947048</c:v>
                </c:pt>
                <c:pt idx="21423">
                  <c:v>305216165.6190176</c:v>
                </c:pt>
                <c:pt idx="21424">
                  <c:v>305218672.47663909</c:v>
                </c:pt>
                <c:pt idx="21425">
                  <c:v>305220552.60106772</c:v>
                </c:pt>
                <c:pt idx="21426">
                  <c:v>305220865.95357341</c:v>
                </c:pt>
                <c:pt idx="21427">
                  <c:v>305222119.35912329</c:v>
                </c:pt>
                <c:pt idx="21428">
                  <c:v>305223999.45402741</c:v>
                </c:pt>
                <c:pt idx="21429">
                  <c:v>305225252.8416841</c:v>
                </c:pt>
                <c:pt idx="21430">
                  <c:v>305225879.53282863</c:v>
                </c:pt>
                <c:pt idx="21431">
                  <c:v>305226819.56619066</c:v>
                </c:pt>
                <c:pt idx="21432">
                  <c:v>305227759.59552681</c:v>
                </c:pt>
                <c:pt idx="21433">
                  <c:v>305229639.64212286</c:v>
                </c:pt>
                <c:pt idx="21434">
                  <c:v>305233086.35239309</c:v>
                </c:pt>
                <c:pt idx="21435">
                  <c:v>305236219.67840302</c:v>
                </c:pt>
                <c:pt idx="21436">
                  <c:v>305237786.32463539</c:v>
                </c:pt>
                <c:pt idx="21437">
                  <c:v>305238412.97999728</c:v>
                </c:pt>
                <c:pt idx="21438">
                  <c:v>305237786.32463539</c:v>
                </c:pt>
                <c:pt idx="21439">
                  <c:v>305238099.65254021</c:v>
                </c:pt>
                <c:pt idx="21440">
                  <c:v>305239352.95968676</c:v>
                </c:pt>
                <c:pt idx="21441">
                  <c:v>305241859.55251282</c:v>
                </c:pt>
                <c:pt idx="21442">
                  <c:v>305243739.47834766</c:v>
                </c:pt>
                <c:pt idx="21443">
                  <c:v>305243739.47834766</c:v>
                </c:pt>
                <c:pt idx="21444">
                  <c:v>305243426.15849352</c:v>
                </c:pt>
                <c:pt idx="21445">
                  <c:v>305244052.79775536</c:v>
                </c:pt>
                <c:pt idx="21446">
                  <c:v>305244679.43522793</c:v>
                </c:pt>
                <c:pt idx="21447">
                  <c:v>305246246.02108419</c:v>
                </c:pt>
                <c:pt idx="21448">
                  <c:v>305248752.53519917</c:v>
                </c:pt>
                <c:pt idx="21449">
                  <c:v>305250945.71157175</c:v>
                </c:pt>
                <c:pt idx="21450">
                  <c:v>305252512.25270778</c:v>
                </c:pt>
                <c:pt idx="21451">
                  <c:v>305252198.94537514</c:v>
                </c:pt>
                <c:pt idx="21452">
                  <c:v>305250005.78152394</c:v>
                </c:pt>
                <c:pt idx="21453">
                  <c:v>305248125.90935349</c:v>
                </c:pt>
                <c:pt idx="21454">
                  <c:v>305248752.53519917</c:v>
                </c:pt>
                <c:pt idx="21455">
                  <c:v>305250632.40200299</c:v>
                </c:pt>
                <c:pt idx="21456">
                  <c:v>305251572.32936794</c:v>
                </c:pt>
                <c:pt idx="21457">
                  <c:v>305251885.63759542</c:v>
                </c:pt>
                <c:pt idx="21458">
                  <c:v>305252512.25270778</c:v>
                </c:pt>
                <c:pt idx="21459">
                  <c:v>305253452.17202359</c:v>
                </c:pt>
                <c:pt idx="21460">
                  <c:v>305253452.17202359</c:v>
                </c:pt>
                <c:pt idx="21461">
                  <c:v>305252198.94537514</c:v>
                </c:pt>
                <c:pt idx="21462">
                  <c:v>305249692.47061324</c:v>
                </c:pt>
                <c:pt idx="21463">
                  <c:v>305246872.65229642</c:v>
                </c:pt>
                <c:pt idx="21464">
                  <c:v>305244992.75329393</c:v>
                </c:pt>
                <c:pt idx="21465">
                  <c:v>305244052.79775536</c:v>
                </c:pt>
                <c:pt idx="21466">
                  <c:v>305243426.15849352</c:v>
                </c:pt>
                <c:pt idx="21467">
                  <c:v>305243112.83819181</c:v>
                </c:pt>
                <c:pt idx="21468">
                  <c:v>305244052.79775536</c:v>
                </c:pt>
                <c:pt idx="21469">
                  <c:v>305245619.38808346</c:v>
                </c:pt>
                <c:pt idx="21470">
                  <c:v>305248125.90935349</c:v>
                </c:pt>
                <c:pt idx="21471">
                  <c:v>305251259.02069318</c:v>
                </c:pt>
                <c:pt idx="21472">
                  <c:v>305254705.39151716</c:v>
                </c:pt>
                <c:pt idx="21473">
                  <c:v>305257211.80904031</c:v>
                </c:pt>
                <c:pt idx="21474">
                  <c:v>305257211.80904031</c:v>
                </c:pt>
                <c:pt idx="21475">
                  <c:v>305256585.20734257</c:v>
                </c:pt>
                <c:pt idx="21476">
                  <c:v>305256585.20734257</c:v>
                </c:pt>
                <c:pt idx="21477">
                  <c:v>305258778.30545956</c:v>
                </c:pt>
                <c:pt idx="21478">
                  <c:v>305263791.01888061</c:v>
                </c:pt>
                <c:pt idx="21479">
                  <c:v>305269116.90147114</c:v>
                </c:pt>
                <c:pt idx="21480">
                  <c:v>305272562.99193972</c:v>
                </c:pt>
                <c:pt idx="21481">
                  <c:v>305273502.82540685</c:v>
                </c:pt>
                <c:pt idx="21482">
                  <c:v>305274129.37881577</c:v>
                </c:pt>
                <c:pt idx="21483">
                  <c:v>305276009.02831221</c:v>
                </c:pt>
                <c:pt idx="21484">
                  <c:v>305278828.47237927</c:v>
                </c:pt>
                <c:pt idx="21485">
                  <c:v>305279141.74170715</c:v>
                </c:pt>
                <c:pt idx="21486">
                  <c:v>305277888.66171396</c:v>
                </c:pt>
                <c:pt idx="21487">
                  <c:v>305276948.84702516</c:v>
                </c:pt>
                <c:pt idx="21488">
                  <c:v>305277575.39059794</c:v>
                </c:pt>
                <c:pt idx="21489">
                  <c:v>305278828.47237927</c:v>
                </c:pt>
                <c:pt idx="21490">
                  <c:v>305278515.20260453</c:v>
                </c:pt>
                <c:pt idx="21491">
                  <c:v>305277262.11903495</c:v>
                </c:pt>
                <c:pt idx="21492">
                  <c:v>305276948.84702516</c:v>
                </c:pt>
                <c:pt idx="21493">
                  <c:v>305277262.11903495</c:v>
                </c:pt>
                <c:pt idx="21494">
                  <c:v>305276948.84702516</c:v>
                </c:pt>
                <c:pt idx="21495">
                  <c:v>305276635.57456756</c:v>
                </c:pt>
                <c:pt idx="21496">
                  <c:v>305277262.11903495</c:v>
                </c:pt>
                <c:pt idx="21497">
                  <c:v>305276948.84702516</c:v>
                </c:pt>
                <c:pt idx="21498">
                  <c:v>305275695.75451362</c:v>
                </c:pt>
                <c:pt idx="21499">
                  <c:v>305275069.20557553</c:v>
                </c:pt>
                <c:pt idx="21500">
                  <c:v>305274442.65484953</c:v>
                </c:pt>
                <c:pt idx="21501">
                  <c:v>305274442.65484953</c:v>
                </c:pt>
                <c:pt idx="21502">
                  <c:v>305275382.4802677</c:v>
                </c:pt>
                <c:pt idx="21503">
                  <c:v>305276635.57456756</c:v>
                </c:pt>
                <c:pt idx="21504">
                  <c:v>305277888.66171396</c:v>
                </c:pt>
                <c:pt idx="21505">
                  <c:v>305280081.54700828</c:v>
                </c:pt>
                <c:pt idx="21506">
                  <c:v>305283214.20228648</c:v>
                </c:pt>
                <c:pt idx="21507">
                  <c:v>305285407.03438276</c:v>
                </c:pt>
                <c:pt idx="21508">
                  <c:v>305286033.55381608</c:v>
                </c:pt>
                <c:pt idx="21509">
                  <c:v>305286033.55381608</c:v>
                </c:pt>
                <c:pt idx="21510">
                  <c:v>305286346.8128615</c:v>
                </c:pt>
                <c:pt idx="21511">
                  <c:v>305287286.58731705</c:v>
                </c:pt>
                <c:pt idx="21512">
                  <c:v>305288539.61366636</c:v>
                </c:pt>
                <c:pt idx="21513">
                  <c:v>305288539.61366636</c:v>
                </c:pt>
                <c:pt idx="21514">
                  <c:v>305288539.61366636</c:v>
                </c:pt>
                <c:pt idx="21515">
                  <c:v>305288539.61366636</c:v>
                </c:pt>
                <c:pt idx="21516">
                  <c:v>305288226.35774928</c:v>
                </c:pt>
                <c:pt idx="21517">
                  <c:v>305287286.58731705</c:v>
                </c:pt>
                <c:pt idx="21518">
                  <c:v>305287913.10138547</c:v>
                </c:pt>
                <c:pt idx="21519">
                  <c:v>305288852.86913568</c:v>
                </c:pt>
                <c:pt idx="21520">
                  <c:v>305289166.12415838</c:v>
                </c:pt>
                <c:pt idx="21521">
                  <c:v>305289166.12415838</c:v>
                </c:pt>
                <c:pt idx="21522">
                  <c:v>305288539.61366636</c:v>
                </c:pt>
                <c:pt idx="21523">
                  <c:v>305287913.10138547</c:v>
                </c:pt>
                <c:pt idx="21524">
                  <c:v>305288539.61366636</c:v>
                </c:pt>
                <c:pt idx="21525">
                  <c:v>305288852.86913568</c:v>
                </c:pt>
                <c:pt idx="21526">
                  <c:v>305287286.58731705</c:v>
                </c:pt>
                <c:pt idx="21527">
                  <c:v>305285720.29432285</c:v>
                </c:pt>
                <c:pt idx="21528">
                  <c:v>305286660.07146037</c:v>
                </c:pt>
                <c:pt idx="21529">
                  <c:v>305289479.37873417</c:v>
                </c:pt>
                <c:pt idx="21530">
                  <c:v>305292925.14956498</c:v>
                </c:pt>
                <c:pt idx="21531">
                  <c:v>305295431.13074267</c:v>
                </c:pt>
                <c:pt idx="21532">
                  <c:v>305295117.88465977</c:v>
                </c:pt>
                <c:pt idx="21533">
                  <c:v>305292611.89990574</c:v>
                </c:pt>
                <c:pt idx="21534">
                  <c:v>305289479.37873417</c:v>
                </c:pt>
                <c:pt idx="21535">
                  <c:v>305287913.10138547</c:v>
                </c:pt>
                <c:pt idx="21536">
                  <c:v>305287913.10138547</c:v>
                </c:pt>
                <c:pt idx="21537">
                  <c:v>305286973.3296122</c:v>
                </c:pt>
                <c:pt idx="21538">
                  <c:v>305284467.25188106</c:v>
                </c:pt>
                <c:pt idx="21539">
                  <c:v>305282274.41039699</c:v>
                </c:pt>
                <c:pt idx="21540">
                  <c:v>305282587.67480737</c:v>
                </c:pt>
                <c:pt idx="21541">
                  <c:v>305283840.72797775</c:v>
                </c:pt>
                <c:pt idx="21542">
                  <c:v>305285093.77399594</c:v>
                </c:pt>
                <c:pt idx="21543">
                  <c:v>305285720.29432285</c:v>
                </c:pt>
                <c:pt idx="21544">
                  <c:v>305285093.77399594</c:v>
                </c:pt>
                <c:pt idx="21545">
                  <c:v>305283527.46535599</c:v>
                </c:pt>
                <c:pt idx="21546">
                  <c:v>305283527.46535599</c:v>
                </c:pt>
                <c:pt idx="21547">
                  <c:v>305284153.99015296</c:v>
                </c:pt>
                <c:pt idx="21548">
                  <c:v>305283527.46535599</c:v>
                </c:pt>
                <c:pt idx="21549">
                  <c:v>305283214.20228648</c:v>
                </c:pt>
                <c:pt idx="21550">
                  <c:v>305283840.72797775</c:v>
                </c:pt>
                <c:pt idx="21551">
                  <c:v>305285093.77399594</c:v>
                </c:pt>
                <c:pt idx="21552">
                  <c:v>305285720.29432285</c:v>
                </c:pt>
                <c:pt idx="21553">
                  <c:v>305284153.99015296</c:v>
                </c:pt>
                <c:pt idx="21554">
                  <c:v>305281021.34828591</c:v>
                </c:pt>
                <c:pt idx="21555">
                  <c:v>305277262.11903495</c:v>
                </c:pt>
                <c:pt idx="21556">
                  <c:v>305274129.37881577</c:v>
                </c:pt>
                <c:pt idx="21557">
                  <c:v>305270996.59388816</c:v>
                </c:pt>
                <c:pt idx="21558">
                  <c:v>305268490.33375555</c:v>
                </c:pt>
                <c:pt idx="21559">
                  <c:v>305266297.33266646</c:v>
                </c:pt>
                <c:pt idx="21560">
                  <c:v>305262851.14383328</c:v>
                </c:pt>
                <c:pt idx="21561">
                  <c:v>305258151.708233</c:v>
                </c:pt>
                <c:pt idx="21562">
                  <c:v>305253138.86603224</c:v>
                </c:pt>
                <c:pt idx="21563">
                  <c:v>305249692.47061324</c:v>
                </c:pt>
                <c:pt idx="21564">
                  <c:v>305247812.59576029</c:v>
                </c:pt>
                <c:pt idx="21565">
                  <c:v>305245932.70480746</c:v>
                </c:pt>
                <c:pt idx="21566">
                  <c:v>305244052.79775536</c:v>
                </c:pt>
                <c:pt idx="21567">
                  <c:v>305243112.83819181</c:v>
                </c:pt>
                <c:pt idx="21568">
                  <c:v>305243112.83819181</c:v>
                </c:pt>
                <c:pt idx="21569">
                  <c:v>305244052.79775536</c:v>
                </c:pt>
                <c:pt idx="21570">
                  <c:v>305245306.07091236</c:v>
                </c:pt>
                <c:pt idx="21571">
                  <c:v>305245932.70480746</c:v>
                </c:pt>
                <c:pt idx="21572">
                  <c:v>305246559.33691359</c:v>
                </c:pt>
                <c:pt idx="21573">
                  <c:v>305247499.28171945</c:v>
                </c:pt>
                <c:pt idx="21574">
                  <c:v>305248439.22250009</c:v>
                </c:pt>
                <c:pt idx="21575">
                  <c:v>305249065.84745175</c:v>
                </c:pt>
                <c:pt idx="21576">
                  <c:v>305249379.15925622</c:v>
                </c:pt>
                <c:pt idx="21577">
                  <c:v>305249379.15925622</c:v>
                </c:pt>
                <c:pt idx="21578">
                  <c:v>305249692.47061324</c:v>
                </c:pt>
                <c:pt idx="21579">
                  <c:v>305250632.40200299</c:v>
                </c:pt>
                <c:pt idx="21580">
                  <c:v>305251259.02069318</c:v>
                </c:pt>
                <c:pt idx="21581">
                  <c:v>305250945.71157175</c:v>
                </c:pt>
                <c:pt idx="21582">
                  <c:v>305250945.71157175</c:v>
                </c:pt>
                <c:pt idx="21583">
                  <c:v>305252198.94537514</c:v>
                </c:pt>
                <c:pt idx="21584">
                  <c:v>305253138.86603224</c:v>
                </c:pt>
                <c:pt idx="21585">
                  <c:v>305252512.25270778</c:v>
                </c:pt>
                <c:pt idx="21586">
                  <c:v>305251572.32936794</c:v>
                </c:pt>
                <c:pt idx="21587">
                  <c:v>305250945.71157175</c:v>
                </c:pt>
                <c:pt idx="21588">
                  <c:v>305250945.71157175</c:v>
                </c:pt>
                <c:pt idx="21589">
                  <c:v>305250945.71157175</c:v>
                </c:pt>
                <c:pt idx="21590">
                  <c:v>305251885.63759542</c:v>
                </c:pt>
                <c:pt idx="21591">
                  <c:v>305252825.5595938</c:v>
                </c:pt>
                <c:pt idx="21592">
                  <c:v>305252825.5595938</c:v>
                </c:pt>
                <c:pt idx="21593">
                  <c:v>305251885.63759542</c:v>
                </c:pt>
                <c:pt idx="21594">
                  <c:v>305250945.71157175</c:v>
                </c:pt>
                <c:pt idx="21595">
                  <c:v>305250945.71157175</c:v>
                </c:pt>
                <c:pt idx="21596">
                  <c:v>305251885.63759542</c:v>
                </c:pt>
                <c:pt idx="21597">
                  <c:v>305254705.39151716</c:v>
                </c:pt>
                <c:pt idx="21598">
                  <c:v>305257211.80904031</c:v>
                </c:pt>
                <c:pt idx="21599">
                  <c:v>305258465.00707</c:v>
                </c:pt>
                <c:pt idx="21600">
                  <c:v>305257211.80904031</c:v>
                </c:pt>
                <c:pt idx="21601">
                  <c:v>305255331.99858105</c:v>
                </c:pt>
                <c:pt idx="21602">
                  <c:v>305255018.69527245</c:v>
                </c:pt>
                <c:pt idx="21603">
                  <c:v>305256585.20734257</c:v>
                </c:pt>
                <c:pt idx="21604">
                  <c:v>305258151.708233</c:v>
                </c:pt>
                <c:pt idx="21605">
                  <c:v>305256585.20734257</c:v>
                </c:pt>
                <c:pt idx="21606">
                  <c:v>305254078.78266454</c:v>
                </c:pt>
                <c:pt idx="21607">
                  <c:v>305253452.17202359</c:v>
                </c:pt>
                <c:pt idx="21608">
                  <c:v>305254078.78266454</c:v>
                </c:pt>
                <c:pt idx="21609">
                  <c:v>305253452.17202359</c:v>
                </c:pt>
                <c:pt idx="21610">
                  <c:v>305251885.63759542</c:v>
                </c:pt>
                <c:pt idx="21611">
                  <c:v>305251885.63759542</c:v>
                </c:pt>
                <c:pt idx="21612">
                  <c:v>305251259.02069318</c:v>
                </c:pt>
                <c:pt idx="21613">
                  <c:v>305250319.09198678</c:v>
                </c:pt>
                <c:pt idx="21614">
                  <c:v>305250319.09198678</c:v>
                </c:pt>
                <c:pt idx="21615">
                  <c:v>305250632.40200299</c:v>
                </c:pt>
                <c:pt idx="21616">
                  <c:v>305250319.09198678</c:v>
                </c:pt>
                <c:pt idx="21617">
                  <c:v>305249065.84745175</c:v>
                </c:pt>
                <c:pt idx="21618">
                  <c:v>305247499.28171945</c:v>
                </c:pt>
                <c:pt idx="21619">
                  <c:v>305245619.38808346</c:v>
                </c:pt>
                <c:pt idx="21620">
                  <c:v>305244052.79775536</c:v>
                </c:pt>
                <c:pt idx="21621">
                  <c:v>305245306.07091236</c:v>
                </c:pt>
                <c:pt idx="21622">
                  <c:v>305248125.90935349</c:v>
                </c:pt>
                <c:pt idx="21623">
                  <c:v>305250005.78152394</c:v>
                </c:pt>
                <c:pt idx="21624">
                  <c:v>305249065.84745175</c:v>
                </c:pt>
                <c:pt idx="21625">
                  <c:v>305246559.33691359</c:v>
                </c:pt>
                <c:pt idx="21626">
                  <c:v>305243739.47834766</c:v>
                </c:pt>
                <c:pt idx="21627">
                  <c:v>305241546.22997415</c:v>
                </c:pt>
                <c:pt idx="21628">
                  <c:v>305240292.93535036</c:v>
                </c:pt>
                <c:pt idx="21629">
                  <c:v>305239039.63357097</c:v>
                </c:pt>
                <c:pt idx="21630">
                  <c:v>305237786.32463539</c:v>
                </c:pt>
                <c:pt idx="21631">
                  <c:v>305237472.99628288</c:v>
                </c:pt>
                <c:pt idx="21632">
                  <c:v>305238412.97999728</c:v>
                </c:pt>
                <c:pt idx="21633">
                  <c:v>305238412.97999728</c:v>
                </c:pt>
                <c:pt idx="21634">
                  <c:v>305237159.66748422</c:v>
                </c:pt>
                <c:pt idx="21635">
                  <c:v>305235279.68529612</c:v>
                </c:pt>
                <c:pt idx="21636">
                  <c:v>305234026.35489261</c:v>
                </c:pt>
                <c:pt idx="21637">
                  <c:v>305233399.68700695</c:v>
                </c:pt>
                <c:pt idx="21638">
                  <c:v>305235906.34781486</c:v>
                </c:pt>
                <c:pt idx="21639">
                  <c:v>305239666.28535515</c:v>
                </c:pt>
                <c:pt idx="21640">
                  <c:v>305241859.55251282</c:v>
                </c:pt>
                <c:pt idx="21641">
                  <c:v>305242172.87460309</c:v>
                </c:pt>
                <c:pt idx="21642">
                  <c:v>305242799.51744282</c:v>
                </c:pt>
                <c:pt idx="21643">
                  <c:v>305243112.83819181</c:v>
                </c:pt>
                <c:pt idx="21644">
                  <c:v>305242799.51744282</c:v>
                </c:pt>
                <c:pt idx="21645">
                  <c:v>305242486.19624645</c:v>
                </c:pt>
                <c:pt idx="21646">
                  <c:v>305242486.19624645</c:v>
                </c:pt>
                <c:pt idx="21647">
                  <c:v>305243426.15849352</c:v>
                </c:pt>
                <c:pt idx="21648">
                  <c:v>305245619.38808346</c:v>
                </c:pt>
                <c:pt idx="21649">
                  <c:v>305249065.84745175</c:v>
                </c:pt>
                <c:pt idx="21650">
                  <c:v>305252825.5595938</c:v>
                </c:pt>
                <c:pt idx="21651">
                  <c:v>305256271.90582287</c:v>
                </c:pt>
                <c:pt idx="21652">
                  <c:v>305258465.00707</c:v>
                </c:pt>
                <c:pt idx="21653">
                  <c:v>305259718.1979453</c:v>
                </c:pt>
                <c:pt idx="21654">
                  <c:v>305261597.97084373</c:v>
                </c:pt>
                <c:pt idx="21655">
                  <c:v>305262537.85125667</c:v>
                </c:pt>
                <c:pt idx="21656">
                  <c:v>305263477.72764534</c:v>
                </c:pt>
                <c:pt idx="21657">
                  <c:v>305264730.88990349</c:v>
                </c:pt>
                <c:pt idx="21658">
                  <c:v>305265044.17935055</c:v>
                </c:pt>
                <c:pt idx="21659">
                  <c:v>305263477.72764534</c:v>
                </c:pt>
                <c:pt idx="21660">
                  <c:v>305263477.72764534</c:v>
                </c:pt>
                <c:pt idx="21661">
                  <c:v>305266297.33266646</c:v>
                </c:pt>
                <c:pt idx="21662">
                  <c:v>305270370.03153723</c:v>
                </c:pt>
                <c:pt idx="21663">
                  <c:v>305274755.93043572</c:v>
                </c:pt>
                <c:pt idx="21664">
                  <c:v>305277262.11903495</c:v>
                </c:pt>
                <c:pt idx="21665">
                  <c:v>305276322.3016634</c:v>
                </c:pt>
                <c:pt idx="21666">
                  <c:v>305273502.82540685</c:v>
                </c:pt>
                <c:pt idx="21667">
                  <c:v>305272249.71322417</c:v>
                </c:pt>
                <c:pt idx="21668">
                  <c:v>305272249.71322417</c:v>
                </c:pt>
                <c:pt idx="21669">
                  <c:v>305272249.71322417</c:v>
                </c:pt>
                <c:pt idx="21670">
                  <c:v>305271623.1544506</c:v>
                </c:pt>
                <c:pt idx="21671">
                  <c:v>305270683.31293619</c:v>
                </c:pt>
                <c:pt idx="21672">
                  <c:v>305270683.31293619</c:v>
                </c:pt>
                <c:pt idx="21673">
                  <c:v>305270996.59388816</c:v>
                </c:pt>
                <c:pt idx="21674">
                  <c:v>305271623.1544506</c:v>
                </c:pt>
                <c:pt idx="21675">
                  <c:v>305271936.43406075</c:v>
                </c:pt>
                <c:pt idx="21676">
                  <c:v>305272562.99193972</c:v>
                </c:pt>
                <c:pt idx="21677">
                  <c:v>305273816.10233474</c:v>
                </c:pt>
                <c:pt idx="21678">
                  <c:v>305275695.75451362</c:v>
                </c:pt>
                <c:pt idx="21679">
                  <c:v>305276322.3016634</c:v>
                </c:pt>
                <c:pt idx="21680">
                  <c:v>305275695.75451362</c:v>
                </c:pt>
                <c:pt idx="21681">
                  <c:v>305274755.93043572</c:v>
                </c:pt>
                <c:pt idx="21682">
                  <c:v>305274442.65484953</c:v>
                </c:pt>
                <c:pt idx="21683">
                  <c:v>305274442.65484953</c:v>
                </c:pt>
                <c:pt idx="21684">
                  <c:v>305274129.37881577</c:v>
                </c:pt>
                <c:pt idx="21685">
                  <c:v>305272876.27020949</c:v>
                </c:pt>
                <c:pt idx="21686">
                  <c:v>305271936.43406075</c:v>
                </c:pt>
                <c:pt idx="21687">
                  <c:v>305271936.43406075</c:v>
                </c:pt>
                <c:pt idx="21688">
                  <c:v>305272876.27020949</c:v>
                </c:pt>
                <c:pt idx="21689">
                  <c:v>305274442.65484953</c:v>
                </c:pt>
                <c:pt idx="21690">
                  <c:v>305274442.65484953</c:v>
                </c:pt>
                <c:pt idx="21691">
                  <c:v>305274129.37881577</c:v>
                </c:pt>
                <c:pt idx="21692">
                  <c:v>305274755.93043572</c:v>
                </c:pt>
                <c:pt idx="21693">
                  <c:v>305276635.57456756</c:v>
                </c:pt>
                <c:pt idx="21694">
                  <c:v>305278828.47237927</c:v>
                </c:pt>
                <c:pt idx="21695">
                  <c:v>305280708.08164018</c:v>
                </c:pt>
                <c:pt idx="21696">
                  <c:v>305281334.61448431</c:v>
                </c:pt>
                <c:pt idx="21697">
                  <c:v>305281647.88023549</c:v>
                </c:pt>
                <c:pt idx="21698">
                  <c:v>305282587.67480737</c:v>
                </c:pt>
                <c:pt idx="21699">
                  <c:v>305285093.77399594</c:v>
                </c:pt>
                <c:pt idx="21700">
                  <c:v>305286346.8128615</c:v>
                </c:pt>
                <c:pt idx="21701">
                  <c:v>305287286.58731705</c:v>
                </c:pt>
                <c:pt idx="21702">
                  <c:v>305287913.10138547</c:v>
                </c:pt>
                <c:pt idx="21703">
                  <c:v>305287913.10138547</c:v>
                </c:pt>
                <c:pt idx="21704">
                  <c:v>305287286.58731705</c:v>
                </c:pt>
                <c:pt idx="21705">
                  <c:v>305287286.58731705</c:v>
                </c:pt>
                <c:pt idx="21706">
                  <c:v>305288539.61366636</c:v>
                </c:pt>
                <c:pt idx="21707">
                  <c:v>305289166.12415838</c:v>
                </c:pt>
                <c:pt idx="21708">
                  <c:v>305288852.86913568</c:v>
                </c:pt>
                <c:pt idx="21709">
                  <c:v>305289792.63286287</c:v>
                </c:pt>
                <c:pt idx="21710">
                  <c:v>305290419.13977915</c:v>
                </c:pt>
                <c:pt idx="21711">
                  <c:v>305290732.39256692</c:v>
                </c:pt>
                <c:pt idx="21712">
                  <c:v>305291358.89680117</c:v>
                </c:pt>
                <c:pt idx="21713">
                  <c:v>305292611.89990574</c:v>
                </c:pt>
                <c:pt idx="21714">
                  <c:v>305294178.14372993</c:v>
                </c:pt>
                <c:pt idx="21715">
                  <c:v>305294804.63813001</c:v>
                </c:pt>
                <c:pt idx="21716">
                  <c:v>305293238.39877635</c:v>
                </c:pt>
                <c:pt idx="21717">
                  <c:v>305290419.13977915</c:v>
                </c:pt>
                <c:pt idx="21718">
                  <c:v>305288226.35774928</c:v>
                </c:pt>
                <c:pt idx="21719">
                  <c:v>305286346.8128615</c:v>
                </c:pt>
                <c:pt idx="21720">
                  <c:v>305285407.03438276</c:v>
                </c:pt>
                <c:pt idx="21721">
                  <c:v>305286033.55381608</c:v>
                </c:pt>
                <c:pt idx="21722">
                  <c:v>305286033.55381608</c:v>
                </c:pt>
                <c:pt idx="21723">
                  <c:v>305284780.51316243</c:v>
                </c:pt>
                <c:pt idx="21724">
                  <c:v>305283527.46535599</c:v>
                </c:pt>
                <c:pt idx="21725">
                  <c:v>305282587.67480737</c:v>
                </c:pt>
                <c:pt idx="21726">
                  <c:v>305281647.88023549</c:v>
                </c:pt>
                <c:pt idx="21727">
                  <c:v>305281647.88023549</c:v>
                </c:pt>
                <c:pt idx="21728">
                  <c:v>305281647.88023549</c:v>
                </c:pt>
                <c:pt idx="21729">
                  <c:v>305279768.2790218</c:v>
                </c:pt>
                <c:pt idx="21730">
                  <c:v>305278515.20260453</c:v>
                </c:pt>
                <c:pt idx="21731">
                  <c:v>305280081.54700828</c:v>
                </c:pt>
                <c:pt idx="21732">
                  <c:v>305282587.67480737</c:v>
                </c:pt>
                <c:pt idx="21733">
                  <c:v>305283527.46535599</c:v>
                </c:pt>
                <c:pt idx="21734">
                  <c:v>305284153.99015296</c:v>
                </c:pt>
                <c:pt idx="21735">
                  <c:v>305285407.03438276</c:v>
                </c:pt>
                <c:pt idx="21736">
                  <c:v>305286660.07146037</c:v>
                </c:pt>
                <c:pt idx="21737">
                  <c:v>305287913.10138547</c:v>
                </c:pt>
                <c:pt idx="21738">
                  <c:v>305288852.86913568</c:v>
                </c:pt>
                <c:pt idx="21739">
                  <c:v>305289166.12415838</c:v>
                </c:pt>
                <c:pt idx="21740">
                  <c:v>305290105.88654447</c:v>
                </c:pt>
                <c:pt idx="21741">
                  <c:v>305290732.39256692</c:v>
                </c:pt>
                <c:pt idx="21742">
                  <c:v>305289792.63286287</c:v>
                </c:pt>
                <c:pt idx="21743">
                  <c:v>305287599.84457481</c:v>
                </c:pt>
                <c:pt idx="21744">
                  <c:v>305286346.8128615</c:v>
                </c:pt>
                <c:pt idx="21745">
                  <c:v>305285093.77399594</c:v>
                </c:pt>
                <c:pt idx="21746">
                  <c:v>305283840.72797775</c:v>
                </c:pt>
                <c:pt idx="21747">
                  <c:v>305282900.93877029</c:v>
                </c:pt>
                <c:pt idx="21748">
                  <c:v>305282274.41039699</c:v>
                </c:pt>
                <c:pt idx="21749">
                  <c:v>305280394.8145479</c:v>
                </c:pt>
                <c:pt idx="21750">
                  <c:v>305278828.47237927</c:v>
                </c:pt>
                <c:pt idx="21751">
                  <c:v>305277888.66171396</c:v>
                </c:pt>
                <c:pt idx="21752">
                  <c:v>305276322.3016634</c:v>
                </c:pt>
                <c:pt idx="21753">
                  <c:v>305275382.4802677</c:v>
                </c:pt>
                <c:pt idx="21754">
                  <c:v>305276322.3016634</c:v>
                </c:pt>
                <c:pt idx="21755">
                  <c:v>305278201.93238258</c:v>
                </c:pt>
                <c:pt idx="21756">
                  <c:v>305280394.8145479</c:v>
                </c:pt>
                <c:pt idx="21757">
                  <c:v>305282274.41039699</c:v>
                </c:pt>
                <c:pt idx="21758">
                  <c:v>305283527.46535599</c:v>
                </c:pt>
                <c:pt idx="21759">
                  <c:v>305283527.46535599</c:v>
                </c:pt>
                <c:pt idx="21760">
                  <c:v>305283527.46535599</c:v>
                </c:pt>
                <c:pt idx="21761">
                  <c:v>305283527.46535599</c:v>
                </c:pt>
                <c:pt idx="21762">
                  <c:v>305282274.41039699</c:v>
                </c:pt>
                <c:pt idx="21763">
                  <c:v>305279141.74170715</c:v>
                </c:pt>
                <c:pt idx="21764">
                  <c:v>305276948.84702516</c:v>
                </c:pt>
                <c:pt idx="21765">
                  <c:v>305276635.57456756</c:v>
                </c:pt>
                <c:pt idx="21766">
                  <c:v>305276948.84702516</c:v>
                </c:pt>
                <c:pt idx="21767">
                  <c:v>305277262.11903495</c:v>
                </c:pt>
                <c:pt idx="21768">
                  <c:v>305276322.3016634</c:v>
                </c:pt>
                <c:pt idx="21769">
                  <c:v>305273816.10233474</c:v>
                </c:pt>
                <c:pt idx="21770">
                  <c:v>305270996.59388816</c:v>
                </c:pt>
                <c:pt idx="21771">
                  <c:v>305270056.74969161</c:v>
                </c:pt>
                <c:pt idx="21772">
                  <c:v>305270370.03153723</c:v>
                </c:pt>
                <c:pt idx="21773">
                  <c:v>305270683.31293619</c:v>
                </c:pt>
                <c:pt idx="21774">
                  <c:v>305271623.1544506</c:v>
                </c:pt>
                <c:pt idx="21775">
                  <c:v>305271936.43406075</c:v>
                </c:pt>
                <c:pt idx="21776">
                  <c:v>305272249.71322417</c:v>
                </c:pt>
                <c:pt idx="21777">
                  <c:v>305272876.27020949</c:v>
                </c:pt>
                <c:pt idx="21778">
                  <c:v>305272562.99193972</c:v>
                </c:pt>
                <c:pt idx="21779">
                  <c:v>305271623.1544506</c:v>
                </c:pt>
                <c:pt idx="21780">
                  <c:v>305270996.59388816</c:v>
                </c:pt>
                <c:pt idx="21781">
                  <c:v>305270996.59388816</c:v>
                </c:pt>
                <c:pt idx="21782">
                  <c:v>305271936.43406075</c:v>
                </c:pt>
                <c:pt idx="21783">
                  <c:v>305272562.99193972</c:v>
                </c:pt>
                <c:pt idx="21784">
                  <c:v>305272249.71322417</c:v>
                </c:pt>
                <c:pt idx="21785">
                  <c:v>305271936.43406075</c:v>
                </c:pt>
                <c:pt idx="21786">
                  <c:v>305272562.99193972</c:v>
                </c:pt>
                <c:pt idx="21787">
                  <c:v>305274755.93043572</c:v>
                </c:pt>
                <c:pt idx="21788">
                  <c:v>305277575.39059794</c:v>
                </c:pt>
                <c:pt idx="21789">
                  <c:v>305280081.54700828</c:v>
                </c:pt>
                <c:pt idx="21790">
                  <c:v>305281647.88023549</c:v>
                </c:pt>
                <c:pt idx="21791">
                  <c:v>305282274.41039699</c:v>
                </c:pt>
                <c:pt idx="21792">
                  <c:v>305282587.67480737</c:v>
                </c:pt>
                <c:pt idx="21793">
                  <c:v>305283527.46535599</c:v>
                </c:pt>
                <c:pt idx="21794">
                  <c:v>305284467.25188106</c:v>
                </c:pt>
                <c:pt idx="21795">
                  <c:v>305286973.3296122</c:v>
                </c:pt>
                <c:pt idx="21796">
                  <c:v>305290419.13977915</c:v>
                </c:pt>
                <c:pt idx="21797">
                  <c:v>305293551.64754146</c:v>
                </c:pt>
                <c:pt idx="21798">
                  <c:v>305296057.62156731</c:v>
                </c:pt>
                <c:pt idx="21799">
                  <c:v>305297623.84080702</c:v>
                </c:pt>
                <c:pt idx="21800">
                  <c:v>305297937.08331406</c:v>
                </c:pt>
                <c:pt idx="21801">
                  <c:v>305297623.84080702</c:v>
                </c:pt>
                <c:pt idx="21802">
                  <c:v>305298563.5669868</c:v>
                </c:pt>
                <c:pt idx="21803">
                  <c:v>305299816.52896976</c:v>
                </c:pt>
                <c:pt idx="21804">
                  <c:v>305302322.431481</c:v>
                </c:pt>
                <c:pt idx="21805">
                  <c:v>305305141.5376153</c:v>
                </c:pt>
                <c:pt idx="21806">
                  <c:v>305308900.28948045</c:v>
                </c:pt>
                <c:pt idx="21807">
                  <c:v>305312972.198044</c:v>
                </c:pt>
                <c:pt idx="21808">
                  <c:v>305315791.16742229</c:v>
                </c:pt>
                <c:pt idx="21809">
                  <c:v>305317983.67413467</c:v>
                </c:pt>
                <c:pt idx="21810">
                  <c:v>305320176.15895057</c:v>
                </c:pt>
                <c:pt idx="21811">
                  <c:v>305321115.78859723</c:v>
                </c:pt>
                <c:pt idx="21812">
                  <c:v>305322368.62187016</c:v>
                </c:pt>
                <c:pt idx="21813">
                  <c:v>305324874.26696694</c:v>
                </c:pt>
                <c:pt idx="21814">
                  <c:v>305326753.48202264</c:v>
                </c:pt>
                <c:pt idx="21815">
                  <c:v>305328319.48228037</c:v>
                </c:pt>
                <c:pt idx="21816">
                  <c:v>305330825.05945921</c:v>
                </c:pt>
                <c:pt idx="21817">
                  <c:v>305333643.79960316</c:v>
                </c:pt>
                <c:pt idx="21818">
                  <c:v>305336462.50355726</c:v>
                </c:pt>
                <c:pt idx="21819">
                  <c:v>305340220.71920043</c:v>
                </c:pt>
                <c:pt idx="21820">
                  <c:v>305343665.6936903</c:v>
                </c:pt>
                <c:pt idx="21821">
                  <c:v>305345544.74790025</c:v>
                </c:pt>
                <c:pt idx="21822">
                  <c:v>305347423.78602719</c:v>
                </c:pt>
                <c:pt idx="21823">
                  <c:v>305349929.14517981</c:v>
                </c:pt>
                <c:pt idx="21824">
                  <c:v>305353373.96733153</c:v>
                </c:pt>
                <c:pt idx="21825">
                  <c:v>305355879.25858307</c:v>
                </c:pt>
                <c:pt idx="21826">
                  <c:v>305358071.36497647</c:v>
                </c:pt>
                <c:pt idx="21827">
                  <c:v>305359950.29589295</c:v>
                </c:pt>
                <c:pt idx="21828">
                  <c:v>305360576.60262507</c:v>
                </c:pt>
                <c:pt idx="21829">
                  <c:v>305361516.05937314</c:v>
                </c:pt>
                <c:pt idx="21830">
                  <c:v>305363081.81168646</c:v>
                </c:pt>
                <c:pt idx="21831">
                  <c:v>305365900.13771135</c:v>
                </c:pt>
                <c:pt idx="21832">
                  <c:v>305369344.70927614</c:v>
                </c:pt>
                <c:pt idx="21833">
                  <c:v>305373102.36207575</c:v>
                </c:pt>
                <c:pt idx="21834">
                  <c:v>305376546.82064515</c:v>
                </c:pt>
                <c:pt idx="21835">
                  <c:v>305379364.97382647</c:v>
                </c:pt>
                <c:pt idx="21836">
                  <c:v>305384374.9346084</c:v>
                </c:pt>
                <c:pt idx="21837">
                  <c:v>305390950.3346473</c:v>
                </c:pt>
                <c:pt idx="21838">
                  <c:v>305396586.23509049</c:v>
                </c:pt>
                <c:pt idx="21839">
                  <c:v>305400656.51766121</c:v>
                </c:pt>
                <c:pt idx="21840">
                  <c:v>305403787.45290768</c:v>
                </c:pt>
                <c:pt idx="21841">
                  <c:v>305407544.51626974</c:v>
                </c:pt>
                <c:pt idx="21842">
                  <c:v>305412553.8340807</c:v>
                </c:pt>
                <c:pt idx="21843">
                  <c:v>305417876.10903072</c:v>
                </c:pt>
                <c:pt idx="21844">
                  <c:v>305422885.19113255</c:v>
                </c:pt>
                <c:pt idx="21845">
                  <c:v>305426641.92771626</c:v>
                </c:pt>
                <c:pt idx="21846">
                  <c:v>305430398.60002351</c:v>
                </c:pt>
                <c:pt idx="21847">
                  <c:v>305434781.30314702</c:v>
                </c:pt>
                <c:pt idx="21848">
                  <c:v>305439476.95941746</c:v>
                </c:pt>
                <c:pt idx="21849">
                  <c:v>305444172.51526934</c:v>
                </c:pt>
                <c:pt idx="21850">
                  <c:v>305450120.07519984</c:v>
                </c:pt>
                <c:pt idx="21851">
                  <c:v>305455441.43963557</c:v>
                </c:pt>
                <c:pt idx="21852">
                  <c:v>305459823.64292747</c:v>
                </c:pt>
                <c:pt idx="21853">
                  <c:v>305464518.76368934</c:v>
                </c:pt>
                <c:pt idx="21854">
                  <c:v>305468274.78801626</c:v>
                </c:pt>
                <c:pt idx="21855">
                  <c:v>305472030.74809468</c:v>
                </c:pt>
                <c:pt idx="21856">
                  <c:v>305476412.62031996</c:v>
                </c:pt>
                <c:pt idx="21857">
                  <c:v>305480794.40510333</c:v>
                </c:pt>
                <c:pt idx="21858">
                  <c:v>305484550.15103835</c:v>
                </c:pt>
                <c:pt idx="21859">
                  <c:v>305487366.91833341</c:v>
                </c:pt>
                <c:pt idx="21860">
                  <c:v>305489870.68115151</c:v>
                </c:pt>
                <c:pt idx="21861">
                  <c:v>305492687.38019723</c:v>
                </c:pt>
                <c:pt idx="21862">
                  <c:v>305497068.84023184</c:v>
                </c:pt>
                <c:pt idx="21863">
                  <c:v>305501450.21284294</c:v>
                </c:pt>
                <c:pt idx="21864">
                  <c:v>305504892.65856832</c:v>
                </c:pt>
                <c:pt idx="21865">
                  <c:v>305508335.05032682</c:v>
                </c:pt>
                <c:pt idx="21866">
                  <c:v>305513967.9386223</c:v>
                </c:pt>
                <c:pt idx="21867">
                  <c:v>305521165.3078438</c:v>
                </c:pt>
                <c:pt idx="21868">
                  <c:v>305528362.44117206</c:v>
                </c:pt>
                <c:pt idx="21869">
                  <c:v>305534620.62624639</c:v>
                </c:pt>
                <c:pt idx="21870">
                  <c:v>305540565.73687547</c:v>
                </c:pt>
                <c:pt idx="21871">
                  <c:v>305546197.79848349</c:v>
                </c:pt>
                <c:pt idx="21872">
                  <c:v>305551516.83515251</c:v>
                </c:pt>
                <c:pt idx="21873">
                  <c:v>305557148.61591011</c:v>
                </c:pt>
                <c:pt idx="21874">
                  <c:v>305563405.98069876</c:v>
                </c:pt>
                <c:pt idx="21875">
                  <c:v>305569976.02184296</c:v>
                </c:pt>
                <c:pt idx="21876">
                  <c:v>305575920.1754185</c:v>
                </c:pt>
                <c:pt idx="21877">
                  <c:v>305580299.97510314</c:v>
                </c:pt>
                <c:pt idx="21878">
                  <c:v>305584054.01959783</c:v>
                </c:pt>
                <c:pt idx="21879">
                  <c:v>305589372.13945156</c:v>
                </c:pt>
                <c:pt idx="21880">
                  <c:v>305597192.67000222</c:v>
                </c:pt>
                <c:pt idx="21881">
                  <c:v>305605325.72636366</c:v>
                </c:pt>
                <c:pt idx="21882">
                  <c:v>305612520.10208875</c:v>
                </c:pt>
                <c:pt idx="21883">
                  <c:v>305619401.4583481</c:v>
                </c:pt>
                <c:pt idx="21884">
                  <c:v>305626908.14655387</c:v>
                </c:pt>
                <c:pt idx="21885">
                  <c:v>305635665.62518966</c:v>
                </c:pt>
                <c:pt idx="21886">
                  <c:v>305644735.50280696</c:v>
                </c:pt>
                <c:pt idx="21887">
                  <c:v>305652866.79879916</c:v>
                </c:pt>
                <c:pt idx="21888">
                  <c:v>305661310.51832765</c:v>
                </c:pt>
                <c:pt idx="21889">
                  <c:v>305669128.48772532</c:v>
                </c:pt>
                <c:pt idx="21890">
                  <c:v>305677884.28308976</c:v>
                </c:pt>
                <c:pt idx="21891">
                  <c:v>305689141.22141689</c:v>
                </c:pt>
                <c:pt idx="21892">
                  <c:v>305701022.91934329</c:v>
                </c:pt>
                <c:pt idx="21893">
                  <c:v>305710402.75319183</c:v>
                </c:pt>
                <c:pt idx="21894">
                  <c:v>305717281.04344887</c:v>
                </c:pt>
                <c:pt idx="21895">
                  <c:v>305722908.57527369</c:v>
                </c:pt>
                <c:pt idx="21896">
                  <c:v>305727910.7047503</c:v>
                </c:pt>
                <c:pt idx="21897">
                  <c:v>305733225.34250838</c:v>
                </c:pt>
                <c:pt idx="21898">
                  <c:v>305739790.30574077</c:v>
                </c:pt>
                <c:pt idx="21899">
                  <c:v>305746980.27844661</c:v>
                </c:pt>
                <c:pt idx="21900">
                  <c:v>305754482.60775608</c:v>
                </c:pt>
                <c:pt idx="21901">
                  <c:v>305763235.00144541</c:v>
                </c:pt>
                <c:pt idx="21902">
                  <c:v>305772924.74483991</c:v>
                </c:pt>
                <c:pt idx="21903">
                  <c:v>305782614.06083155</c:v>
                </c:pt>
                <c:pt idx="21904">
                  <c:v>305791677.87277019</c:v>
                </c:pt>
                <c:pt idx="21905">
                  <c:v>305800116.25806653</c:v>
                </c:pt>
                <c:pt idx="21906">
                  <c:v>305807616.77288693</c:v>
                </c:pt>
                <c:pt idx="21907">
                  <c:v>305815117.03162575</c:v>
                </c:pt>
                <c:pt idx="21908">
                  <c:v>305823554.51663417</c:v>
                </c:pt>
                <c:pt idx="21909">
                  <c:v>305830741.74826854</c:v>
                </c:pt>
                <c:pt idx="21910">
                  <c:v>305837616.27155316</c:v>
                </c:pt>
                <c:pt idx="21911">
                  <c:v>305846052.89249361</c:v>
                </c:pt>
                <c:pt idx="21912">
                  <c:v>305855114.08746135</c:v>
                </c:pt>
                <c:pt idx="21913">
                  <c:v>305864174.90871704</c:v>
                </c:pt>
                <c:pt idx="21914">
                  <c:v>305873860.20097744</c:v>
                </c:pt>
                <c:pt idx="21915">
                  <c:v>305883857.47418976</c:v>
                </c:pt>
                <c:pt idx="21916">
                  <c:v>305892292.31962997</c:v>
                </c:pt>
                <c:pt idx="21917">
                  <c:v>305898852.53109753</c:v>
                </c:pt>
                <c:pt idx="21918">
                  <c:v>305905724.92349994</c:v>
                </c:pt>
                <c:pt idx="21919">
                  <c:v>305915408.38430816</c:v>
                </c:pt>
                <c:pt idx="21920">
                  <c:v>305925403.76718318</c:v>
                </c:pt>
                <c:pt idx="21921">
                  <c:v>305934149.35420495</c:v>
                </c:pt>
                <c:pt idx="21922">
                  <c:v>305943519.23973674</c:v>
                </c:pt>
                <c:pt idx="21923">
                  <c:v>305953513.34390301</c:v>
                </c:pt>
                <c:pt idx="21924">
                  <c:v>305963506.99350744</c:v>
                </c:pt>
                <c:pt idx="21925">
                  <c:v>305972563.34586543</c:v>
                </c:pt>
                <c:pt idx="21926">
                  <c:v>305980370.24659431</c:v>
                </c:pt>
                <c:pt idx="21927">
                  <c:v>305989113.64612561</c:v>
                </c:pt>
                <c:pt idx="21928">
                  <c:v>305999105.67674148</c:v>
                </c:pt>
                <c:pt idx="21929">
                  <c:v>306009409.48245114</c:v>
                </c:pt>
                <c:pt idx="21930">
                  <c:v>306018463.94317317</c:v>
                </c:pt>
                <c:pt idx="21931">
                  <c:v>306028454.63928753</c:v>
                </c:pt>
                <c:pt idx="21932">
                  <c:v>306040318.00099373</c:v>
                </c:pt>
                <c:pt idx="21933">
                  <c:v>306051868.55360776</c:v>
                </c:pt>
                <c:pt idx="21934">
                  <c:v>306063730.65140295</c:v>
                </c:pt>
                <c:pt idx="21935">
                  <c:v>306075279.97351724</c:v>
                </c:pt>
                <c:pt idx="21936">
                  <c:v>306085892.32899314</c:v>
                </c:pt>
                <c:pt idx="21937">
                  <c:v>306095567.85354382</c:v>
                </c:pt>
                <c:pt idx="21938">
                  <c:v>306105867.13741601</c:v>
                </c:pt>
                <c:pt idx="21939">
                  <c:v>306115541.78260928</c:v>
                </c:pt>
                <c:pt idx="21940">
                  <c:v>306124279.8057695</c:v>
                </c:pt>
                <c:pt idx="21941">
                  <c:v>306135201.84618932</c:v>
                </c:pt>
                <c:pt idx="21942">
                  <c:v>306147995.5461058</c:v>
                </c:pt>
                <c:pt idx="21943">
                  <c:v>306159852.45668554</c:v>
                </c:pt>
                <c:pt idx="21944">
                  <c:v>306170772.72950774</c:v>
                </c:pt>
                <c:pt idx="21945">
                  <c:v>306181692.45977843</c:v>
                </c:pt>
                <c:pt idx="21946">
                  <c:v>306191675.73843294</c:v>
                </c:pt>
                <c:pt idx="21947">
                  <c:v>306200722.69305432</c:v>
                </c:pt>
                <c:pt idx="21948">
                  <c:v>306210081.21978545</c:v>
                </c:pt>
                <c:pt idx="21949">
                  <c:v>306221310.92591774</c:v>
                </c:pt>
                <c:pt idx="21950">
                  <c:v>306233787.70432889</c:v>
                </c:pt>
                <c:pt idx="21951">
                  <c:v>306244080.5133934</c:v>
                </c:pt>
                <c:pt idx="21952">
                  <c:v>306251254.00439656</c:v>
                </c:pt>
                <c:pt idx="21953">
                  <c:v>306257491.63237286</c:v>
                </c:pt>
                <c:pt idx="21954">
                  <c:v>306264352.81871402</c:v>
                </c:pt>
                <c:pt idx="21955">
                  <c:v>306272773.07289749</c:v>
                </c:pt>
                <c:pt idx="21956">
                  <c:v>306281193.00455225</c:v>
                </c:pt>
                <c:pt idx="21957">
                  <c:v>306288988.95001256</c:v>
                </c:pt>
                <c:pt idx="21958">
                  <c:v>306299279.17469376</c:v>
                </c:pt>
                <c:pt idx="21959">
                  <c:v>306310816.1265552</c:v>
                </c:pt>
                <c:pt idx="21960">
                  <c:v>306322040.68778861</c:v>
                </c:pt>
                <c:pt idx="21961">
                  <c:v>306332017.59443706</c:v>
                </c:pt>
                <c:pt idx="21962">
                  <c:v>306342305.80521071</c:v>
                </c:pt>
                <c:pt idx="21963">
                  <c:v>306354775.71825546</c:v>
                </c:pt>
                <c:pt idx="21964">
                  <c:v>306367868.36574864</c:v>
                </c:pt>
                <c:pt idx="21965">
                  <c:v>306379090.01447499</c:v>
                </c:pt>
                <c:pt idx="21966">
                  <c:v>306388752.64192659</c:v>
                </c:pt>
                <c:pt idx="21967">
                  <c:v>306398414.84472144</c:v>
                </c:pt>
                <c:pt idx="21968">
                  <c:v>306407764.95926553</c:v>
                </c:pt>
                <c:pt idx="21969">
                  <c:v>306416491.37409621</c:v>
                </c:pt>
                <c:pt idx="21970">
                  <c:v>306426152.35795391</c:v>
                </c:pt>
                <c:pt idx="21971">
                  <c:v>306436747.78763694</c:v>
                </c:pt>
                <c:pt idx="21972">
                  <c:v>306447654.31429136</c:v>
                </c:pt>
                <c:pt idx="21973">
                  <c:v>306459183.48280579</c:v>
                </c:pt>
                <c:pt idx="21974">
                  <c:v>306471335.19522071</c:v>
                </c:pt>
                <c:pt idx="21975">
                  <c:v>306483174.67933774</c:v>
                </c:pt>
                <c:pt idx="21976">
                  <c:v>306494078.90338099</c:v>
                </c:pt>
                <c:pt idx="21977">
                  <c:v>306503736.47883266</c:v>
                </c:pt>
                <c:pt idx="21978">
                  <c:v>306513082.11574817</c:v>
                </c:pt>
                <c:pt idx="21979">
                  <c:v>306524919.35233229</c:v>
                </c:pt>
                <c:pt idx="21980">
                  <c:v>306538936.30844826</c:v>
                </c:pt>
                <c:pt idx="21981">
                  <c:v>306552017.9947536</c:v>
                </c:pt>
                <c:pt idx="21982">
                  <c:v>306562918.80557281</c:v>
                </c:pt>
                <c:pt idx="21983">
                  <c:v>306572573.3582077</c:v>
                </c:pt>
                <c:pt idx="21984">
                  <c:v>306582850.31946725</c:v>
                </c:pt>
                <c:pt idx="21985">
                  <c:v>306594061.00221872</c:v>
                </c:pt>
                <c:pt idx="21986">
                  <c:v>306605582.49733263</c:v>
                </c:pt>
                <c:pt idx="21987">
                  <c:v>306617414.75593919</c:v>
                </c:pt>
                <c:pt idx="21988">
                  <c:v>306631425.81787825</c:v>
                </c:pt>
                <c:pt idx="21989">
                  <c:v>306646369.96681684</c:v>
                </c:pt>
                <c:pt idx="21990">
                  <c:v>306661313.10037893</c:v>
                </c:pt>
                <c:pt idx="21991">
                  <c:v>306675010.08096641</c:v>
                </c:pt>
                <c:pt idx="21992">
                  <c:v>306687461.14134026</c:v>
                </c:pt>
                <c:pt idx="21993">
                  <c:v>306698666.49305314</c:v>
                </c:pt>
                <c:pt idx="21994">
                  <c:v>306709871.27392924</c:v>
                </c:pt>
                <c:pt idx="21995">
                  <c:v>306722320.36103874</c:v>
                </c:pt>
                <c:pt idx="21996">
                  <c:v>306735079.94412321</c:v>
                </c:pt>
                <c:pt idx="21997">
                  <c:v>306745971.68555248</c:v>
                </c:pt>
                <c:pt idx="21998">
                  <c:v>306756551.71796346</c:v>
                </c:pt>
                <c:pt idx="21999">
                  <c:v>306768687.01088101</c:v>
                </c:pt>
                <c:pt idx="22000">
                  <c:v>306782066.17326492</c:v>
                </c:pt>
                <c:pt idx="22001">
                  <c:v>306795444.52194643</c:v>
                </c:pt>
                <c:pt idx="22002">
                  <c:v>306807266.57150072</c:v>
                </c:pt>
                <c:pt idx="22003">
                  <c:v>306818776.90404111</c:v>
                </c:pt>
                <c:pt idx="22004">
                  <c:v>306830597.69978154</c:v>
                </c:pt>
                <c:pt idx="22005">
                  <c:v>306841795.76249111</c:v>
                </c:pt>
                <c:pt idx="22006">
                  <c:v>306852060.15259171</c:v>
                </c:pt>
                <c:pt idx="22007">
                  <c:v>306862946.10363257</c:v>
                </c:pt>
                <c:pt idx="22008">
                  <c:v>306874764.5263226</c:v>
                </c:pt>
                <c:pt idx="22009">
                  <c:v>306887515.27037013</c:v>
                </c:pt>
                <c:pt idx="22010">
                  <c:v>306899643.34113753</c:v>
                </c:pt>
                <c:pt idx="22011">
                  <c:v>306911459.79268813</c:v>
                </c:pt>
                <c:pt idx="22012">
                  <c:v>306922964.67520559</c:v>
                </c:pt>
                <c:pt idx="22013">
                  <c:v>306934158.03754067</c:v>
                </c:pt>
                <c:pt idx="22014">
                  <c:v>306944729.02355152</c:v>
                </c:pt>
                <c:pt idx="22015">
                  <c:v>306956543.05397469</c:v>
                </c:pt>
                <c:pt idx="22016">
                  <c:v>306969599.92856795</c:v>
                </c:pt>
                <c:pt idx="22017">
                  <c:v>306982966.87846231</c:v>
                </c:pt>
                <c:pt idx="22018">
                  <c:v>306996022.18516481</c:v>
                </c:pt>
                <c:pt idx="22019">
                  <c:v>307008765.90411168</c:v>
                </c:pt>
                <c:pt idx="22020">
                  <c:v>307020265.69987345</c:v>
                </c:pt>
                <c:pt idx="22021">
                  <c:v>307031143.33193308</c:v>
                </c:pt>
                <c:pt idx="22022">
                  <c:v>307039845.05043924</c:v>
                </c:pt>
                <c:pt idx="22023">
                  <c:v>307046371.11350656</c:v>
                </c:pt>
                <c:pt idx="22024">
                  <c:v>307054139.9838593</c:v>
                </c:pt>
                <c:pt idx="22025">
                  <c:v>307065326.67534024</c:v>
                </c:pt>
                <c:pt idx="22026">
                  <c:v>307077444.94940251</c:v>
                </c:pt>
                <c:pt idx="22027">
                  <c:v>307088630.45626104</c:v>
                </c:pt>
                <c:pt idx="22028">
                  <c:v>307099504.70954776</c:v>
                </c:pt>
                <c:pt idx="22029">
                  <c:v>307110067.75538141</c:v>
                </c:pt>
                <c:pt idx="22030">
                  <c:v>307121562.25860846</c:v>
                </c:pt>
                <c:pt idx="22031">
                  <c:v>307134298.70964414</c:v>
                </c:pt>
                <c:pt idx="22032">
                  <c:v>307147966.27620173</c:v>
                </c:pt>
                <c:pt idx="22033">
                  <c:v>307161322.39622229</c:v>
                </c:pt>
                <c:pt idx="22034">
                  <c:v>307173124.80442655</c:v>
                </c:pt>
                <c:pt idx="22035">
                  <c:v>307184616.0148223</c:v>
                </c:pt>
                <c:pt idx="22036">
                  <c:v>307197038.27010632</c:v>
                </c:pt>
                <c:pt idx="22037">
                  <c:v>307211944.05103266</c:v>
                </c:pt>
                <c:pt idx="22038">
                  <c:v>307226227.8105672</c:v>
                </c:pt>
                <c:pt idx="22039">
                  <c:v>307238958.20629424</c:v>
                </c:pt>
                <c:pt idx="22040">
                  <c:v>307251066.92385477</c:v>
                </c:pt>
                <c:pt idx="22041">
                  <c:v>307261933.15454751</c:v>
                </c:pt>
                <c:pt idx="22042">
                  <c:v>307270936.19648319</c:v>
                </c:pt>
                <c:pt idx="22043">
                  <c:v>307279938.87019897</c:v>
                </c:pt>
                <c:pt idx="22044">
                  <c:v>307289562.01081562</c:v>
                </c:pt>
                <c:pt idx="22045">
                  <c:v>307301978.34484982</c:v>
                </c:pt>
                <c:pt idx="22046">
                  <c:v>307314704.36044455</c:v>
                </c:pt>
                <c:pt idx="22047">
                  <c:v>307326498.54727268</c:v>
                </c:pt>
                <c:pt idx="22048">
                  <c:v>307337361.05507505</c:v>
                </c:pt>
                <c:pt idx="22049">
                  <c:v>307348223.02689999</c:v>
                </c:pt>
                <c:pt idx="22050">
                  <c:v>307359705.10010338</c:v>
                </c:pt>
                <c:pt idx="22051">
                  <c:v>307370876.27221918</c:v>
                </c:pt>
                <c:pt idx="22052">
                  <c:v>307381736.5905543</c:v>
                </c:pt>
                <c:pt idx="22053">
                  <c:v>307391665.55564111</c:v>
                </c:pt>
                <c:pt idx="22054">
                  <c:v>307401594.0729481</c:v>
                </c:pt>
                <c:pt idx="22055">
                  <c:v>307412452.87609178</c:v>
                </c:pt>
                <c:pt idx="22056">
                  <c:v>307423621.37202525</c:v>
                </c:pt>
                <c:pt idx="22057">
                  <c:v>307434479.08881521</c:v>
                </c:pt>
                <c:pt idx="22058">
                  <c:v>307445646.46748489</c:v>
                </c:pt>
                <c:pt idx="22059">
                  <c:v>307456813.27975285</c:v>
                </c:pt>
                <c:pt idx="22060">
                  <c:v>307468289.69109941</c:v>
                </c:pt>
                <c:pt idx="22061">
                  <c:v>307478214.75366861</c:v>
                </c:pt>
                <c:pt idx="22062">
                  <c:v>307487519.0935185</c:v>
                </c:pt>
                <c:pt idx="22063">
                  <c:v>307497443.28933966</c:v>
                </c:pt>
                <c:pt idx="22064">
                  <c:v>307507367.03787571</c:v>
                </c:pt>
                <c:pt idx="22065">
                  <c:v>307516670.14594305</c:v>
                </c:pt>
                <c:pt idx="22066">
                  <c:v>307526593.02799445</c:v>
                </c:pt>
                <c:pt idx="22067">
                  <c:v>307537135.60023189</c:v>
                </c:pt>
                <c:pt idx="22068">
                  <c:v>307547367.61412996</c:v>
                </c:pt>
                <c:pt idx="22069">
                  <c:v>307556669.0323807</c:v>
                </c:pt>
                <c:pt idx="22070">
                  <c:v>307565970.05775321</c:v>
                </c:pt>
                <c:pt idx="22071">
                  <c:v>307576820.75751591</c:v>
                </c:pt>
                <c:pt idx="22072">
                  <c:v>307588910.90746921</c:v>
                </c:pt>
                <c:pt idx="22073">
                  <c:v>307600070.45676476</c:v>
                </c:pt>
                <c:pt idx="22074">
                  <c:v>307608749.71525735</c:v>
                </c:pt>
                <c:pt idx="22075">
                  <c:v>307616808.72043478</c:v>
                </c:pt>
                <c:pt idx="22076">
                  <c:v>307627346.97453278</c:v>
                </c:pt>
                <c:pt idx="22077">
                  <c:v>307640983.96659994</c:v>
                </c:pt>
                <c:pt idx="22078">
                  <c:v>307654620.11428261</c:v>
                </c:pt>
                <c:pt idx="22079">
                  <c:v>307667945.53381652</c:v>
                </c:pt>
                <c:pt idx="22080">
                  <c:v>307680340.54911184</c:v>
                </c:pt>
                <c:pt idx="22081">
                  <c:v>307690256.05910581</c:v>
                </c:pt>
                <c:pt idx="22082">
                  <c:v>307699551.4443143</c:v>
                </c:pt>
                <c:pt idx="22083">
                  <c:v>307709466.08947533</c:v>
                </c:pt>
                <c:pt idx="22084">
                  <c:v>307719999.91094983</c:v>
                </c:pt>
                <c:pt idx="22085">
                  <c:v>307732391.99713224</c:v>
                </c:pt>
                <c:pt idx="22086">
                  <c:v>307746332.26075125</c:v>
                </c:pt>
                <c:pt idx="22087">
                  <c:v>307759652.13280845</c:v>
                </c:pt>
                <c:pt idx="22088">
                  <c:v>307772971.19942355</c:v>
                </c:pt>
                <c:pt idx="22089">
                  <c:v>307785979.74284714</c:v>
                </c:pt>
                <c:pt idx="22090">
                  <c:v>307798368.11761695</c:v>
                </c:pt>
                <c:pt idx="22091">
                  <c:v>307809207.37402982</c:v>
                </c:pt>
                <c:pt idx="22092">
                  <c:v>307820665.43659246</c:v>
                </c:pt>
                <c:pt idx="22093">
                  <c:v>307832432.55617315</c:v>
                </c:pt>
                <c:pt idx="22094">
                  <c:v>307842960.49880344</c:v>
                </c:pt>
                <c:pt idx="22095">
                  <c:v>307852868.69108516</c:v>
                </c:pt>
                <c:pt idx="22096">
                  <c:v>307863395.65710676</c:v>
                </c:pt>
                <c:pt idx="22097">
                  <c:v>307875470.08694839</c:v>
                </c:pt>
                <c:pt idx="22098">
                  <c:v>307887234.27949715</c:v>
                </c:pt>
                <c:pt idx="22099">
                  <c:v>307897759.60350841</c:v>
                </c:pt>
                <c:pt idx="22100">
                  <c:v>307907046.23652029</c:v>
                </c:pt>
                <c:pt idx="22101">
                  <c:v>307916642.01272994</c:v>
                </c:pt>
                <c:pt idx="22102">
                  <c:v>307926856.41202474</c:v>
                </c:pt>
                <c:pt idx="22103">
                  <c:v>307937379.84327632</c:v>
                </c:pt>
                <c:pt idx="22104">
                  <c:v>307948831.24146682</c:v>
                </c:pt>
                <c:pt idx="22105">
                  <c:v>307959972.57114434</c:v>
                </c:pt>
                <c:pt idx="22106">
                  <c:v>307969875.50234514</c:v>
                </c:pt>
                <c:pt idx="22107">
                  <c:v>307980087.43397748</c:v>
                </c:pt>
                <c:pt idx="22108">
                  <c:v>307991227.18324775</c:v>
                </c:pt>
                <c:pt idx="22109">
                  <c:v>308002985.19648749</c:v>
                </c:pt>
                <c:pt idx="22110">
                  <c:v>308014742.58229959</c:v>
                </c:pt>
                <c:pt idx="22111">
                  <c:v>308028046.23596519</c:v>
                </c:pt>
                <c:pt idx="22112">
                  <c:v>308042586.52007139</c:v>
                </c:pt>
                <c:pt idx="22113">
                  <c:v>308056507.16962457</c:v>
                </c:pt>
                <c:pt idx="22114">
                  <c:v>308070736.25803155</c:v>
                </c:pt>
                <c:pt idx="22115">
                  <c:v>308086510.91249478</c:v>
                </c:pt>
                <c:pt idx="22116">
                  <c:v>308103212.25705922</c:v>
                </c:pt>
                <c:pt idx="22117">
                  <c:v>308119603.0867061</c:v>
                </c:pt>
                <c:pt idx="22118">
                  <c:v>308133518.87192744</c:v>
                </c:pt>
                <c:pt idx="22119">
                  <c:v>308144650.86744922</c:v>
                </c:pt>
                <c:pt idx="22120">
                  <c:v>308154545.50253123</c:v>
                </c:pt>
                <c:pt idx="22121">
                  <c:v>308162893.75534165</c:v>
                </c:pt>
                <c:pt idx="22122">
                  <c:v>308170932.51472682</c:v>
                </c:pt>
                <c:pt idx="22123">
                  <c:v>308181135.13323474</c:v>
                </c:pt>
                <c:pt idx="22124">
                  <c:v>308192883.01797295</c:v>
                </c:pt>
                <c:pt idx="22125">
                  <c:v>308205248.53594446</c:v>
                </c:pt>
                <c:pt idx="22126">
                  <c:v>308218540.69402272</c:v>
                </c:pt>
                <c:pt idx="22127">
                  <c:v>308230595.67905825</c:v>
                </c:pt>
                <c:pt idx="22128">
                  <c:v>308241413.69401681</c:v>
                </c:pt>
                <c:pt idx="22129">
                  <c:v>308253158.36623615</c:v>
                </c:pt>
                <c:pt idx="22130">
                  <c:v>308265829.54757082</c:v>
                </c:pt>
                <c:pt idx="22131">
                  <c:v>308278809.02683544</c:v>
                </c:pt>
                <c:pt idx="22132">
                  <c:v>308291169.72511071</c:v>
                </c:pt>
                <c:pt idx="22133">
                  <c:v>308302602.75391418</c:v>
                </c:pt>
                <c:pt idx="22134">
                  <c:v>308315580.06801331</c:v>
                </c:pt>
                <c:pt idx="22135">
                  <c:v>308329792.44021004</c:v>
                </c:pt>
                <c:pt idx="22136">
                  <c:v>308344003.89611489</c:v>
                </c:pt>
                <c:pt idx="22137">
                  <c:v>308358214.43586349</c:v>
                </c:pt>
                <c:pt idx="22138">
                  <c:v>308372115.16446757</c:v>
                </c:pt>
                <c:pt idx="22139">
                  <c:v>308386323.89221948</c:v>
                </c:pt>
                <c:pt idx="22140">
                  <c:v>308402384.82958311</c:v>
                </c:pt>
                <c:pt idx="22141">
                  <c:v>308418753.42713159</c:v>
                </c:pt>
                <c:pt idx="22142">
                  <c:v>308434503.19441855</c:v>
                </c:pt>
                <c:pt idx="22143">
                  <c:v>308448707.90183014</c:v>
                </c:pt>
                <c:pt idx="22144">
                  <c:v>308462911.69408423</c:v>
                </c:pt>
                <c:pt idx="22145">
                  <c:v>308478040.81413662</c:v>
                </c:pt>
                <c:pt idx="22146">
                  <c:v>308492551.44367319</c:v>
                </c:pt>
                <c:pt idx="22147">
                  <c:v>308506134.99735218</c:v>
                </c:pt>
                <c:pt idx="22148">
                  <c:v>308519100.33615297</c:v>
                </c:pt>
                <c:pt idx="22149">
                  <c:v>308531447.56909525</c:v>
                </c:pt>
                <c:pt idx="22150">
                  <c:v>308543794.11064184</c:v>
                </c:pt>
                <c:pt idx="22151">
                  <c:v>308556448.59828115</c:v>
                </c:pt>
                <c:pt idx="22152">
                  <c:v>308569102.35971236</c:v>
                </c:pt>
                <c:pt idx="22153">
                  <c:v>308583915.59679145</c:v>
                </c:pt>
                <c:pt idx="22154">
                  <c:v>308599653.5708946</c:v>
                </c:pt>
                <c:pt idx="22155">
                  <c:v>308614773.31159228</c:v>
                </c:pt>
                <c:pt idx="22156">
                  <c:v>308628966.41050774</c:v>
                </c:pt>
                <c:pt idx="22157">
                  <c:v>308643158.59597993</c:v>
                </c:pt>
                <c:pt idx="22158">
                  <c:v>308657658.36391866</c:v>
                </c:pt>
                <c:pt idx="22159">
                  <c:v>308670923.27399093</c:v>
                </c:pt>
                <c:pt idx="22160">
                  <c:v>308684495.84446275</c:v>
                </c:pt>
                <c:pt idx="22161">
                  <c:v>308697450.70073915</c:v>
                </c:pt>
                <c:pt idx="22162">
                  <c:v>308708554.25760621</c:v>
                </c:pt>
                <c:pt idx="22163">
                  <c:v>308719348.84641337</c:v>
                </c:pt>
                <c:pt idx="22164">
                  <c:v>308731684.87242222</c:v>
                </c:pt>
                <c:pt idx="22165">
                  <c:v>308745562.07697219</c:v>
                </c:pt>
                <c:pt idx="22166">
                  <c:v>308759438.40842181</c:v>
                </c:pt>
                <c:pt idx="22167">
                  <c:v>308772388.86348826</c:v>
                </c:pt>
                <c:pt idx="22168">
                  <c:v>308783488.64836097</c:v>
                </c:pt>
                <c:pt idx="22169">
                  <c:v>308793971.26563734</c:v>
                </c:pt>
                <c:pt idx="22170">
                  <c:v>308806919.69331735</c:v>
                </c:pt>
                <c:pt idx="22171">
                  <c:v>308822641.76223499</c:v>
                </c:pt>
                <c:pt idx="22172">
                  <c:v>308838054.46748227</c:v>
                </c:pt>
                <c:pt idx="22173">
                  <c:v>308852541.42852521</c:v>
                </c:pt>
                <c:pt idx="22174">
                  <c:v>308867335.64082944</c:v>
                </c:pt>
                <c:pt idx="22175">
                  <c:v>308881820.67902732</c:v>
                </c:pt>
                <c:pt idx="22176">
                  <c:v>308897229.25005054</c:v>
                </c:pt>
                <c:pt idx="22177">
                  <c:v>308913869.2979691</c:v>
                </c:pt>
                <c:pt idx="22178">
                  <c:v>308929583.74636298</c:v>
                </c:pt>
                <c:pt idx="22179">
                  <c:v>308943756.6024754</c:v>
                </c:pt>
                <c:pt idx="22180">
                  <c:v>308957620.47203434</c:v>
                </c:pt>
                <c:pt idx="22181">
                  <c:v>308970559.29762512</c:v>
                </c:pt>
                <c:pt idx="22182">
                  <c:v>308982881.2832104</c:v>
                </c:pt>
                <c:pt idx="22183">
                  <c:v>308997974.77773237</c:v>
                </c:pt>
                <c:pt idx="22184">
                  <c:v>309014607.22884715</c:v>
                </c:pt>
                <c:pt idx="22185">
                  <c:v>309030930.45246542</c:v>
                </c:pt>
                <c:pt idx="22186">
                  <c:v>309048176.32013696</c:v>
                </c:pt>
                <c:pt idx="22187">
                  <c:v>309065112.91390014</c:v>
                </c:pt>
                <c:pt idx="22188">
                  <c:v>309079892.87888235</c:v>
                </c:pt>
                <c:pt idx="22189">
                  <c:v>309094056.08305222</c:v>
                </c:pt>
                <c:pt idx="22190">
                  <c:v>309107602.64512396</c:v>
                </c:pt>
                <c:pt idx="22191">
                  <c:v>309120532.67862082</c:v>
                </c:pt>
                <c:pt idx="22192">
                  <c:v>309133769.78517777</c:v>
                </c:pt>
                <c:pt idx="22193">
                  <c:v>309147929.53176874</c:v>
                </c:pt>
                <c:pt idx="22194">
                  <c:v>309163627.31923044</c:v>
                </c:pt>
                <c:pt idx="22195">
                  <c:v>309180247.28891772</c:v>
                </c:pt>
                <c:pt idx="22196">
                  <c:v>309197173.74924529</c:v>
                </c:pt>
                <c:pt idx="22197">
                  <c:v>309212560.31394911</c:v>
                </c:pt>
                <c:pt idx="22198">
                  <c:v>309227022.70669574</c:v>
                </c:pt>
                <c:pt idx="22199">
                  <c:v>309240561.10911304</c:v>
                </c:pt>
                <c:pt idx="22200">
                  <c:v>309253791.01821709</c:v>
                </c:pt>
                <c:pt idx="22201">
                  <c:v>309267635.4227317</c:v>
                </c:pt>
                <c:pt idx="22202">
                  <c:v>309281786.5831455</c:v>
                </c:pt>
                <c:pt idx="22203">
                  <c:v>309294706.41551042</c:v>
                </c:pt>
                <c:pt idx="22204">
                  <c:v>309307010.31468177</c:v>
                </c:pt>
                <c:pt idx="22205">
                  <c:v>309319621.09955621</c:v>
                </c:pt>
                <c:pt idx="22206">
                  <c:v>309332231.16396052</c:v>
                </c:pt>
                <c:pt idx="22207">
                  <c:v>309345148.04396689</c:v>
                </c:pt>
                <c:pt idx="22208">
                  <c:v>309358371.68568379</c:v>
                </c:pt>
                <c:pt idx="22209">
                  <c:v>309372517.03007549</c:v>
                </c:pt>
                <c:pt idx="22210">
                  <c:v>309387891.37635285</c:v>
                </c:pt>
                <c:pt idx="22211">
                  <c:v>309405109.37301981</c:v>
                </c:pt>
                <c:pt idx="22212">
                  <c:v>309422633.45484531</c:v>
                </c:pt>
                <c:pt idx="22213">
                  <c:v>309438311.71737945</c:v>
                </c:pt>
                <c:pt idx="22214">
                  <c:v>309453066.7120828</c:v>
                </c:pt>
                <c:pt idx="22215">
                  <c:v>309468742.81346685</c:v>
                </c:pt>
                <c:pt idx="22216">
                  <c:v>309484417.8017962</c:v>
                </c:pt>
                <c:pt idx="22217">
                  <c:v>309498862.39390284</c:v>
                </c:pt>
                <c:pt idx="22218">
                  <c:v>309513613.34237546</c:v>
                </c:pt>
                <c:pt idx="22219">
                  <c:v>309529592.42445147</c:v>
                </c:pt>
                <c:pt idx="22220">
                  <c:v>309544341.31997246</c:v>
                </c:pt>
                <c:pt idx="22221">
                  <c:v>309557860.27540642</c:v>
                </c:pt>
                <c:pt idx="22222">
                  <c:v>309572914.50163704</c:v>
                </c:pt>
                <c:pt idx="22223">
                  <c:v>309588889.2926544</c:v>
                </c:pt>
                <c:pt idx="22224">
                  <c:v>309603941.40350997</c:v>
                </c:pt>
                <c:pt idx="22225">
                  <c:v>309617149.55348027</c:v>
                </c:pt>
                <c:pt idx="22226">
                  <c:v>309630356.9134205</c:v>
                </c:pt>
                <c:pt idx="22227">
                  <c:v>309643563.48343879</c:v>
                </c:pt>
                <c:pt idx="22228">
                  <c:v>309657076.3654148</c:v>
                </c:pt>
                <c:pt idx="22229">
                  <c:v>309669974.25414318</c:v>
                </c:pt>
                <c:pt idx="22230">
                  <c:v>309682257.25734687</c:v>
                </c:pt>
                <c:pt idx="22231">
                  <c:v>309695460.72383714</c:v>
                </c:pt>
                <c:pt idx="22232">
                  <c:v>309709891.5168215</c:v>
                </c:pt>
                <c:pt idx="22233">
                  <c:v>309724628.37470716</c:v>
                </c:pt>
                <c:pt idx="22234">
                  <c:v>309740285.20876282</c:v>
                </c:pt>
                <c:pt idx="22235">
                  <c:v>309755633.96858066</c:v>
                </c:pt>
                <c:pt idx="22236">
                  <c:v>309771902.48942125</c:v>
                </c:pt>
                <c:pt idx="22237">
                  <c:v>309788783.64974284</c:v>
                </c:pt>
                <c:pt idx="22238">
                  <c:v>309804129.03952056</c:v>
                </c:pt>
                <c:pt idx="22239">
                  <c:v>309817325.22204393</c:v>
                </c:pt>
                <c:pt idx="22240">
                  <c:v>309829293.17090815</c:v>
                </c:pt>
                <c:pt idx="22241">
                  <c:v>309841874.16155243</c:v>
                </c:pt>
                <c:pt idx="22242">
                  <c:v>309856602.21568269</c:v>
                </c:pt>
                <c:pt idx="22243">
                  <c:v>309872249.69722271</c:v>
                </c:pt>
                <c:pt idx="22244">
                  <c:v>309888202.85091078</c:v>
                </c:pt>
                <c:pt idx="22245">
                  <c:v>309904154.85249406</c:v>
                </c:pt>
                <c:pt idx="22246">
                  <c:v>309921332.64289182</c:v>
                </c:pt>
                <c:pt idx="22247">
                  <c:v>309939122.51768845</c:v>
                </c:pt>
                <c:pt idx="22248">
                  <c:v>309956604.2747829</c:v>
                </c:pt>
                <c:pt idx="22249">
                  <c:v>309973471.3255102</c:v>
                </c:pt>
                <c:pt idx="22250">
                  <c:v>309989417.17099369</c:v>
                </c:pt>
                <c:pt idx="22251">
                  <c:v>310005055.2476908</c:v>
                </c:pt>
                <c:pt idx="22252">
                  <c:v>310021918.59970975</c:v>
                </c:pt>
                <c:pt idx="22253">
                  <c:v>310037247.80282557</c:v>
                </c:pt>
                <c:pt idx="22254">
                  <c:v>310050123.51153135</c:v>
                </c:pt>
                <c:pt idx="22255">
                  <c:v>310063305.00738651</c:v>
                </c:pt>
                <c:pt idx="22256">
                  <c:v>310078324.82310927</c:v>
                </c:pt>
                <c:pt idx="22257">
                  <c:v>310094263.10272264</c:v>
                </c:pt>
                <c:pt idx="22258">
                  <c:v>310111119.64742333</c:v>
                </c:pt>
                <c:pt idx="22259">
                  <c:v>310127362.01024914</c:v>
                </c:pt>
                <c:pt idx="22260">
                  <c:v>310141764.61621839</c:v>
                </c:pt>
                <c:pt idx="22261">
                  <c:v>310154327.82501346</c:v>
                </c:pt>
                <c:pt idx="22262">
                  <c:v>310166890.31955081</c:v>
                </c:pt>
                <c:pt idx="22263">
                  <c:v>310179758.47588974</c:v>
                </c:pt>
                <c:pt idx="22264">
                  <c:v>310193544.95473236</c:v>
                </c:pt>
                <c:pt idx="22265">
                  <c:v>310207024.23576069</c:v>
                </c:pt>
                <c:pt idx="22266">
                  <c:v>310220196.37514985</c:v>
                </c:pt>
                <c:pt idx="22267">
                  <c:v>310233367.72943419</c:v>
                </c:pt>
                <c:pt idx="22268">
                  <c:v>310247150.86423612</c:v>
                </c:pt>
                <c:pt idx="22269">
                  <c:v>310260933.13944221</c:v>
                </c:pt>
                <c:pt idx="22270">
                  <c:v>310274408.31082851</c:v>
                </c:pt>
                <c:pt idx="22271">
                  <c:v>310288801.3363834</c:v>
                </c:pt>
                <c:pt idx="22272">
                  <c:v>310305030.64504582</c:v>
                </c:pt>
                <c:pt idx="22273">
                  <c:v>310321871.12046772</c:v>
                </c:pt>
                <c:pt idx="22274">
                  <c:v>310336567.21411467</c:v>
                </c:pt>
                <c:pt idx="22275">
                  <c:v>310349731.63491976</c:v>
                </c:pt>
                <c:pt idx="22276">
                  <c:v>310363507.51476794</c:v>
                </c:pt>
                <c:pt idx="22277">
                  <c:v>310378506.9408465</c:v>
                </c:pt>
                <c:pt idx="22278">
                  <c:v>310394117.50741792</c:v>
                </c:pt>
                <c:pt idx="22279">
                  <c:v>310409420.91423649</c:v>
                </c:pt>
                <c:pt idx="22280">
                  <c:v>310424723.261608</c:v>
                </c:pt>
                <c:pt idx="22281">
                  <c:v>310439106.50228369</c:v>
                </c:pt>
                <c:pt idx="22282">
                  <c:v>310453488.80712062</c:v>
                </c:pt>
                <c:pt idx="22283">
                  <c:v>310468176.15266883</c:v>
                </c:pt>
                <c:pt idx="22284">
                  <c:v>310483168.47808635</c:v>
                </c:pt>
                <c:pt idx="22285">
                  <c:v>310499383.52220857</c:v>
                </c:pt>
                <c:pt idx="22286">
                  <c:v>310516515.10685337</c:v>
                </c:pt>
                <c:pt idx="22287">
                  <c:v>310534257.13435012</c:v>
                </c:pt>
                <c:pt idx="22288">
                  <c:v>310551997.73809695</c:v>
                </c:pt>
                <c:pt idx="22289">
                  <c:v>310568819.4094553</c:v>
                </c:pt>
                <c:pt idx="22290">
                  <c:v>310583193.27812183</c:v>
                </c:pt>
                <c:pt idx="22291">
                  <c:v>310596954.61715567</c:v>
                </c:pt>
                <c:pt idx="22292">
                  <c:v>310611938.21226048</c:v>
                </c:pt>
                <c:pt idx="22293">
                  <c:v>310628755.3238371</c:v>
                </c:pt>
                <c:pt idx="22294">
                  <c:v>310646182.61711377</c:v>
                </c:pt>
                <c:pt idx="22295">
                  <c:v>310663608.53690404</c:v>
                </c:pt>
                <c:pt idx="22296">
                  <c:v>310679504.66940182</c:v>
                </c:pt>
                <c:pt idx="22297">
                  <c:v>310694482.67161685</c:v>
                </c:pt>
                <c:pt idx="22298">
                  <c:v>310708542.7300573</c:v>
                </c:pt>
                <c:pt idx="22299">
                  <c:v>310721990.64512157</c:v>
                </c:pt>
                <c:pt idx="22300">
                  <c:v>310736048.9546653</c:v>
                </c:pt>
                <c:pt idx="22301">
                  <c:v>310751328.71227795</c:v>
                </c:pt>
                <c:pt idx="22302">
                  <c:v>310766912.97745985</c:v>
                </c:pt>
                <c:pt idx="22303">
                  <c:v>310782496.14446557</c:v>
                </c:pt>
                <c:pt idx="22304">
                  <c:v>310797467.17262459</c:v>
                </c:pt>
                <c:pt idx="22305">
                  <c:v>310812437.18737125</c:v>
                </c:pt>
                <c:pt idx="22306">
                  <c:v>310828322.62542701</c:v>
                </c:pt>
                <c:pt idx="22307">
                  <c:v>310845428.74430084</c:v>
                </c:pt>
                <c:pt idx="22308">
                  <c:v>310863144.40129179</c:v>
                </c:pt>
                <c:pt idx="22309">
                  <c:v>310879942.42047203</c:v>
                </c:pt>
                <c:pt idx="22310">
                  <c:v>310895823.01083314</c:v>
                </c:pt>
                <c:pt idx="22311">
                  <c:v>310912313.18637115</c:v>
                </c:pt>
                <c:pt idx="22312">
                  <c:v>310927886.11226648</c:v>
                </c:pt>
                <c:pt idx="22313">
                  <c:v>310941626.01876497</c:v>
                </c:pt>
                <c:pt idx="22314">
                  <c:v>310954143.85722136</c:v>
                </c:pt>
                <c:pt idx="22315">
                  <c:v>310966660.98731077</c:v>
                </c:pt>
                <c:pt idx="22316">
                  <c:v>310978872.13897103</c:v>
                </c:pt>
                <c:pt idx="22317">
                  <c:v>310992914.13007748</c:v>
                </c:pt>
                <c:pt idx="22318">
                  <c:v>311009397.06929141</c:v>
                </c:pt>
                <c:pt idx="22319">
                  <c:v>311026489.19058055</c:v>
                </c:pt>
                <c:pt idx="22320">
                  <c:v>311041748.89728916</c:v>
                </c:pt>
                <c:pt idx="22321">
                  <c:v>311055786.8978582</c:v>
                </c:pt>
                <c:pt idx="22322">
                  <c:v>311068603.42480093</c:v>
                </c:pt>
                <c:pt idx="22323">
                  <c:v>311081114.08018297</c:v>
                </c:pt>
                <c:pt idx="22324">
                  <c:v>311093929.13997293</c:v>
                </c:pt>
                <c:pt idx="22325">
                  <c:v>311105523.07827914</c:v>
                </c:pt>
                <c:pt idx="22326">
                  <c:v>311115285.92351985</c:v>
                </c:pt>
                <c:pt idx="22327">
                  <c:v>311124133.12991375</c:v>
                </c:pt>
                <c:pt idx="22328">
                  <c:v>311134505.26620114</c:v>
                </c:pt>
                <c:pt idx="22329">
                  <c:v>311147317.23385537</c:v>
                </c:pt>
                <c:pt idx="22330">
                  <c:v>311162263.59183216</c:v>
                </c:pt>
                <c:pt idx="22331">
                  <c:v>311177208.94021297</c:v>
                </c:pt>
                <c:pt idx="22332">
                  <c:v>311190933.37095255</c:v>
                </c:pt>
                <c:pt idx="22333">
                  <c:v>311204961.90921819</c:v>
                </c:pt>
                <c:pt idx="22334">
                  <c:v>311219599.43572646</c:v>
                </c:pt>
                <c:pt idx="22335">
                  <c:v>311233016.31778842</c:v>
                </c:pt>
                <c:pt idx="22336">
                  <c:v>311244907.87409288</c:v>
                </c:pt>
                <c:pt idx="22337">
                  <c:v>311255274.35051233</c:v>
                </c:pt>
                <c:pt idx="22338">
                  <c:v>311268079.32740241</c:v>
                </c:pt>
                <c:pt idx="22339">
                  <c:v>311283017.53065717</c:v>
                </c:pt>
                <c:pt idx="22340">
                  <c:v>311297040.23241299</c:v>
                </c:pt>
                <c:pt idx="22341">
                  <c:v>311308623.53325593</c:v>
                </c:pt>
                <c:pt idx="22342">
                  <c:v>311319291.82661444</c:v>
                </c:pt>
                <c:pt idx="22343">
                  <c:v>311329654.81915665</c:v>
                </c:pt>
                <c:pt idx="22344">
                  <c:v>311341236.41305816</c:v>
                </c:pt>
                <c:pt idx="22345">
                  <c:v>311353122.15554982</c:v>
                </c:pt>
                <c:pt idx="22346">
                  <c:v>311365921.47208345</c:v>
                </c:pt>
                <c:pt idx="22347">
                  <c:v>311379938.92186719</c:v>
                </c:pt>
                <c:pt idx="22348">
                  <c:v>311393346.08661216</c:v>
                </c:pt>
                <c:pt idx="22349">
                  <c:v>311404619.66472465</c:v>
                </c:pt>
                <c:pt idx="22350">
                  <c:v>311413150.63944185</c:v>
                </c:pt>
                <c:pt idx="22351">
                  <c:v>311422290.60461825</c:v>
                </c:pt>
                <c:pt idx="22352">
                  <c:v>311433867.35203201</c:v>
                </c:pt>
                <c:pt idx="22353">
                  <c:v>311446052.74781752</c:v>
                </c:pt>
                <c:pt idx="22354">
                  <c:v>311457019.03047675</c:v>
                </c:pt>
                <c:pt idx="22355">
                  <c:v>311468593.96165293</c:v>
                </c:pt>
                <c:pt idx="22356">
                  <c:v>311481082.0243569</c:v>
                </c:pt>
                <c:pt idx="22357">
                  <c:v>311493873.94345438</c:v>
                </c:pt>
                <c:pt idx="22358">
                  <c:v>311506056.03630215</c:v>
                </c:pt>
                <c:pt idx="22359">
                  <c:v>311517019.34667319</c:v>
                </c:pt>
                <c:pt idx="22360">
                  <c:v>311526459.53996563</c:v>
                </c:pt>
                <c:pt idx="22361">
                  <c:v>311535594.82759082</c:v>
                </c:pt>
                <c:pt idx="22362">
                  <c:v>311547165.65073991</c:v>
                </c:pt>
                <c:pt idx="22363">
                  <c:v>311559040.34037697</c:v>
                </c:pt>
                <c:pt idx="22364">
                  <c:v>311567869.824889</c:v>
                </c:pt>
                <c:pt idx="22365">
                  <c:v>311573958.91937214</c:v>
                </c:pt>
                <c:pt idx="22366">
                  <c:v>311579438.96121019</c:v>
                </c:pt>
                <c:pt idx="22367">
                  <c:v>311587354.33771485</c:v>
                </c:pt>
                <c:pt idx="22368">
                  <c:v>311598009.20533919</c:v>
                </c:pt>
                <c:pt idx="22369">
                  <c:v>311609272.36496794</c:v>
                </c:pt>
                <c:pt idx="22370">
                  <c:v>311619013.01391453</c:v>
                </c:pt>
                <c:pt idx="22371">
                  <c:v>311626622.59771371</c:v>
                </c:pt>
                <c:pt idx="22372">
                  <c:v>311634536.28741527</c:v>
                </c:pt>
                <c:pt idx="22373">
                  <c:v>311643362.7614522</c:v>
                </c:pt>
                <c:pt idx="22374">
                  <c:v>311652188.88361126</c:v>
                </c:pt>
                <c:pt idx="22375">
                  <c:v>311661318.98455638</c:v>
                </c:pt>
                <c:pt idx="22376">
                  <c:v>311671970.29314816</c:v>
                </c:pt>
                <c:pt idx="22377">
                  <c:v>311682316.78799379</c:v>
                </c:pt>
                <c:pt idx="22378">
                  <c:v>311691141.35741913</c:v>
                </c:pt>
                <c:pt idx="22379">
                  <c:v>311697835.62375152</c:v>
                </c:pt>
                <c:pt idx="22380">
                  <c:v>311703008.32729346</c:v>
                </c:pt>
                <c:pt idx="22381">
                  <c:v>311709397.97071171</c:v>
                </c:pt>
                <c:pt idx="22382">
                  <c:v>311716700.1945489</c:v>
                </c:pt>
                <c:pt idx="22383">
                  <c:v>311723697.93308276</c:v>
                </c:pt>
                <c:pt idx="22384">
                  <c:v>311729478.50680536</c:v>
                </c:pt>
                <c:pt idx="22385">
                  <c:v>311734650.4711653</c:v>
                </c:pt>
                <c:pt idx="22386">
                  <c:v>311741039.20153046</c:v>
                </c:pt>
                <c:pt idx="22387">
                  <c:v>311748644.59257817</c:v>
                </c:pt>
                <c:pt idx="22388">
                  <c:v>311757466.51894104</c:v>
                </c:pt>
                <c:pt idx="22389">
                  <c:v>311766592.27980936</c:v>
                </c:pt>
                <c:pt idx="22390">
                  <c:v>311774196.79324412</c:v>
                </c:pt>
                <c:pt idx="22391">
                  <c:v>311780584.38271248</c:v>
                </c:pt>
                <c:pt idx="22392">
                  <c:v>311787580.10262251</c:v>
                </c:pt>
                <c:pt idx="22393">
                  <c:v>311795488.04161185</c:v>
                </c:pt>
                <c:pt idx="22394">
                  <c:v>311801875.0169434</c:v>
                </c:pt>
                <c:pt idx="22395">
                  <c:v>311806741.16021734</c:v>
                </c:pt>
                <c:pt idx="22396">
                  <c:v>311810694.82289076</c:v>
                </c:pt>
                <c:pt idx="22397">
                  <c:v>311816169.00852174</c:v>
                </c:pt>
                <c:pt idx="22398">
                  <c:v>311823467.71219689</c:v>
                </c:pt>
                <c:pt idx="22399">
                  <c:v>311831678.46629649</c:v>
                </c:pt>
                <c:pt idx="22400">
                  <c:v>311838976.65881866</c:v>
                </c:pt>
                <c:pt idx="22401">
                  <c:v>311844754.22399044</c:v>
                </c:pt>
                <c:pt idx="22402">
                  <c:v>311850227.5677458</c:v>
                </c:pt>
                <c:pt idx="22403">
                  <c:v>311856308.90215319</c:v>
                </c:pt>
                <c:pt idx="22404">
                  <c:v>311862998.17712402</c:v>
                </c:pt>
                <c:pt idx="22405">
                  <c:v>311869079.16085583</c:v>
                </c:pt>
                <c:pt idx="22406">
                  <c:v>311873031.71074176</c:v>
                </c:pt>
                <c:pt idx="22407">
                  <c:v>311876072.08572847</c:v>
                </c:pt>
                <c:pt idx="22408">
                  <c:v>311880024.5108102</c:v>
                </c:pt>
                <c:pt idx="22409">
                  <c:v>311884888.93715495</c:v>
                </c:pt>
                <c:pt idx="22410">
                  <c:v>311889753.25665504</c:v>
                </c:pt>
                <c:pt idx="22411">
                  <c:v>311894617.46931571</c:v>
                </c:pt>
                <c:pt idx="22412">
                  <c:v>311900089.58085912</c:v>
                </c:pt>
                <c:pt idx="22413">
                  <c:v>311904345.57414055</c:v>
                </c:pt>
                <c:pt idx="22414">
                  <c:v>311906777.53358042</c:v>
                </c:pt>
                <c:pt idx="22415">
                  <c:v>311908601.48563468</c:v>
                </c:pt>
                <c:pt idx="22416">
                  <c:v>311911033.39834142</c:v>
                </c:pt>
                <c:pt idx="22417">
                  <c:v>311914377.23471016</c:v>
                </c:pt>
                <c:pt idx="22418">
                  <c:v>311917721.02059346</c:v>
                </c:pt>
                <c:pt idx="22419">
                  <c:v>311921672.70246047</c:v>
                </c:pt>
                <c:pt idx="22420">
                  <c:v>311928967.92990094</c:v>
                </c:pt>
                <c:pt idx="22421">
                  <c:v>311938390.57637519</c:v>
                </c:pt>
                <c:pt idx="22422">
                  <c:v>311947204.94726855</c:v>
                </c:pt>
                <c:pt idx="22423">
                  <c:v>311954195.40579414</c:v>
                </c:pt>
                <c:pt idx="22424">
                  <c:v>311959362.12464136</c:v>
                </c:pt>
                <c:pt idx="22425">
                  <c:v>311963920.89412236</c:v>
                </c:pt>
                <c:pt idx="22426">
                  <c:v>311968175.66098183</c:v>
                </c:pt>
                <c:pt idx="22427">
                  <c:v>311972126.44273859</c:v>
                </c:pt>
                <c:pt idx="22428">
                  <c:v>311975773.25565875</c:v>
                </c:pt>
                <c:pt idx="22429">
                  <c:v>311978508.32594478</c:v>
                </c:pt>
                <c:pt idx="22430">
                  <c:v>311980939.47117949</c:v>
                </c:pt>
                <c:pt idx="22431">
                  <c:v>311982762.81259334</c:v>
                </c:pt>
                <c:pt idx="22432">
                  <c:v>311983978.36519712</c:v>
                </c:pt>
                <c:pt idx="22433">
                  <c:v>311984586.13899714</c:v>
                </c:pt>
                <c:pt idx="22434">
                  <c:v>311986409.45039189</c:v>
                </c:pt>
                <c:pt idx="22435">
                  <c:v>311989752.14896643</c:v>
                </c:pt>
                <c:pt idx="22436">
                  <c:v>311993702.54587948</c:v>
                </c:pt>
                <c:pt idx="22437">
                  <c:v>311997652.8723374</c:v>
                </c:pt>
                <c:pt idx="22438">
                  <c:v>312000995.40123612</c:v>
                </c:pt>
                <c:pt idx="22439">
                  <c:v>312004034.02010071</c:v>
                </c:pt>
                <c:pt idx="22440">
                  <c:v>312007376.45270544</c:v>
                </c:pt>
                <c:pt idx="22441">
                  <c:v>312011326.53530294</c:v>
                </c:pt>
                <c:pt idx="22442">
                  <c:v>312015580.39162976</c:v>
                </c:pt>
                <c:pt idx="22443">
                  <c:v>312019530.32792771</c:v>
                </c:pt>
                <c:pt idx="22444">
                  <c:v>312022568.69253439</c:v>
                </c:pt>
                <c:pt idx="22445">
                  <c:v>312026214.67504889</c:v>
                </c:pt>
                <c:pt idx="22446">
                  <c:v>312029860.59755087</c:v>
                </c:pt>
                <c:pt idx="22447">
                  <c:v>312031987.35796368</c:v>
                </c:pt>
                <c:pt idx="22448">
                  <c:v>312032291.17921281</c:v>
                </c:pt>
                <c:pt idx="22449">
                  <c:v>312032595.0000453</c:v>
                </c:pt>
                <c:pt idx="22450">
                  <c:v>312034417.91628844</c:v>
                </c:pt>
                <c:pt idx="22451">
                  <c:v>312036848.44794416</c:v>
                </c:pt>
                <c:pt idx="22452">
                  <c:v>312039278.95292991</c:v>
                </c:pt>
                <c:pt idx="22453">
                  <c:v>312041405.62291616</c:v>
                </c:pt>
                <c:pt idx="22454">
                  <c:v>312045355.09872127</c:v>
                </c:pt>
                <c:pt idx="22455">
                  <c:v>312050519.69159997</c:v>
                </c:pt>
                <c:pt idx="22456">
                  <c:v>312056595.52906221</c:v>
                </c:pt>
                <c:pt idx="22457">
                  <c:v>312062063.64029282</c:v>
                </c:pt>
                <c:pt idx="22458">
                  <c:v>312066012.74779212</c:v>
                </c:pt>
                <c:pt idx="22459">
                  <c:v>312069961.78488839</c:v>
                </c:pt>
                <c:pt idx="22460">
                  <c:v>312074518.2786746</c:v>
                </c:pt>
                <c:pt idx="22461">
                  <c:v>312077859.64788568</c:v>
                </c:pt>
                <c:pt idx="22462">
                  <c:v>312080289.70292705</c:v>
                </c:pt>
                <c:pt idx="22463">
                  <c:v>312083023.48298538</c:v>
                </c:pt>
                <c:pt idx="22464">
                  <c:v>312086364.72390753</c:v>
                </c:pt>
                <c:pt idx="22465">
                  <c:v>312088490.94189155</c:v>
                </c:pt>
                <c:pt idx="22466">
                  <c:v>312088490.94189155</c:v>
                </c:pt>
                <c:pt idx="22467">
                  <c:v>312088187.19771481</c:v>
                </c:pt>
                <c:pt idx="22468">
                  <c:v>312089402.17192316</c:v>
                </c:pt>
                <c:pt idx="22469">
                  <c:v>312091528.360753</c:v>
                </c:pt>
                <c:pt idx="22470">
                  <c:v>312091832.10034859</c:v>
                </c:pt>
                <c:pt idx="22471">
                  <c:v>312091528.360753</c:v>
                </c:pt>
                <c:pt idx="22472">
                  <c:v>312093350.79207844</c:v>
                </c:pt>
                <c:pt idx="22473">
                  <c:v>312096084.41095674</c:v>
                </c:pt>
                <c:pt idx="22474">
                  <c:v>312099121.72570223</c:v>
                </c:pt>
                <c:pt idx="22475">
                  <c:v>312102158.99880379</c:v>
                </c:pt>
                <c:pt idx="22476">
                  <c:v>312104892.50899059</c:v>
                </c:pt>
                <c:pt idx="22477">
                  <c:v>312106411.11118627</c:v>
                </c:pt>
                <c:pt idx="22478">
                  <c:v>312105196.23026246</c:v>
                </c:pt>
                <c:pt idx="22479">
                  <c:v>312102158.99880379</c:v>
                </c:pt>
                <c:pt idx="22480">
                  <c:v>312100944.0945605</c:v>
                </c:pt>
                <c:pt idx="22481">
                  <c:v>312101855.27336746</c:v>
                </c:pt>
                <c:pt idx="22482">
                  <c:v>312102766.44842702</c:v>
                </c:pt>
                <c:pt idx="22483">
                  <c:v>312103070.17261374</c:v>
                </c:pt>
                <c:pt idx="22484">
                  <c:v>312102158.99880379</c:v>
                </c:pt>
                <c:pt idx="22485">
                  <c:v>312100640.36745852</c:v>
                </c:pt>
                <c:pt idx="22486">
                  <c:v>312099121.72570223</c:v>
                </c:pt>
                <c:pt idx="22487">
                  <c:v>312099121.72570223</c:v>
                </c:pt>
                <c:pt idx="22488">
                  <c:v>312100336.63993979</c:v>
                </c:pt>
                <c:pt idx="22489">
                  <c:v>312100944.0945605</c:v>
                </c:pt>
                <c:pt idx="22490">
                  <c:v>312100944.0945605</c:v>
                </c:pt>
                <c:pt idx="22491">
                  <c:v>312101247.82124579</c:v>
                </c:pt>
                <c:pt idx="22492">
                  <c:v>312102158.99880379</c:v>
                </c:pt>
                <c:pt idx="22493">
                  <c:v>312102158.99880379</c:v>
                </c:pt>
                <c:pt idx="22494">
                  <c:v>312101247.82124579</c:v>
                </c:pt>
                <c:pt idx="22495">
                  <c:v>312100336.63993979</c:v>
                </c:pt>
                <c:pt idx="22496">
                  <c:v>312100336.63993979</c:v>
                </c:pt>
                <c:pt idx="22497">
                  <c:v>312101855.27336746</c:v>
                </c:pt>
                <c:pt idx="22498">
                  <c:v>312103070.17261374</c:v>
                </c:pt>
                <c:pt idx="22499">
                  <c:v>312103981.34267575</c:v>
                </c:pt>
                <c:pt idx="22500">
                  <c:v>312105499.95111805</c:v>
                </c:pt>
                <c:pt idx="22501">
                  <c:v>312107018.54914981</c:v>
                </c:pt>
                <c:pt idx="22502">
                  <c:v>312108840.85304666</c:v>
                </c:pt>
                <c:pt idx="22503">
                  <c:v>312110663.14195281</c:v>
                </c:pt>
                <c:pt idx="22504">
                  <c:v>312112181.70459038</c:v>
                </c:pt>
                <c:pt idx="22505">
                  <c:v>312114003.96601516</c:v>
                </c:pt>
                <c:pt idx="22506">
                  <c:v>312115218.79863709</c:v>
                </c:pt>
                <c:pt idx="22507">
                  <c:v>312115826.21245015</c:v>
                </c:pt>
                <c:pt idx="22508">
                  <c:v>312116737.33004689</c:v>
                </c:pt>
                <c:pt idx="22509">
                  <c:v>312118863.25653285</c:v>
                </c:pt>
                <c:pt idx="22510">
                  <c:v>312121900.25897974</c:v>
                </c:pt>
                <c:pt idx="22511">
                  <c:v>312124937.21979254</c:v>
                </c:pt>
                <c:pt idx="22512">
                  <c:v>312127670.4489277</c:v>
                </c:pt>
                <c:pt idx="22513">
                  <c:v>312130099.95762718</c:v>
                </c:pt>
                <c:pt idx="22514">
                  <c:v>312132529.43968242</c:v>
                </c:pt>
                <c:pt idx="22515">
                  <c:v>312134351.53374016</c:v>
                </c:pt>
                <c:pt idx="22516">
                  <c:v>312135262.57514876</c:v>
                </c:pt>
                <c:pt idx="22517">
                  <c:v>312134047.85243779</c:v>
                </c:pt>
                <c:pt idx="22518">
                  <c:v>312131922.07166672</c:v>
                </c:pt>
                <c:pt idx="22519">
                  <c:v>312131922.07166672</c:v>
                </c:pt>
                <c:pt idx="22520">
                  <c:v>312134047.85243779</c:v>
                </c:pt>
                <c:pt idx="22521">
                  <c:v>312135566.2547859</c:v>
                </c:pt>
                <c:pt idx="22522">
                  <c:v>312135566.2547859</c:v>
                </c:pt>
                <c:pt idx="22523">
                  <c:v>312135566.2547859</c:v>
                </c:pt>
                <c:pt idx="22524">
                  <c:v>312135869.93400663</c:v>
                </c:pt>
                <c:pt idx="22525">
                  <c:v>312136780.96917105</c:v>
                </c:pt>
                <c:pt idx="22526">
                  <c:v>312137995.6768958</c:v>
                </c:pt>
                <c:pt idx="22527">
                  <c:v>312138299.3527863</c:v>
                </c:pt>
                <c:pt idx="22528">
                  <c:v>312138603.02826047</c:v>
                </c:pt>
                <c:pt idx="22529">
                  <c:v>312140121.39938724</c:v>
                </c:pt>
                <c:pt idx="22530">
                  <c:v>312141032.41706854</c:v>
                </c:pt>
                <c:pt idx="22531">
                  <c:v>312141943.43100291</c:v>
                </c:pt>
                <c:pt idx="22532">
                  <c:v>312142854.44119185</c:v>
                </c:pt>
                <c:pt idx="22533">
                  <c:v>312144372.78318065</c:v>
                </c:pt>
                <c:pt idx="22534">
                  <c:v>312145283.78337914</c:v>
                </c:pt>
                <c:pt idx="22535">
                  <c:v>312145891.1147635</c:v>
                </c:pt>
                <c:pt idx="22536">
                  <c:v>312147409.43593997</c:v>
                </c:pt>
                <c:pt idx="22537">
                  <c:v>312148927.74671137</c:v>
                </c:pt>
                <c:pt idx="22538">
                  <c:v>312148927.74671137</c:v>
                </c:pt>
                <c:pt idx="22539">
                  <c:v>312147409.43593997</c:v>
                </c:pt>
                <c:pt idx="22540">
                  <c:v>312146498.44448304</c:v>
                </c:pt>
                <c:pt idx="22541">
                  <c:v>312146194.77983141</c:v>
                </c:pt>
                <c:pt idx="22542">
                  <c:v>312144676.45032978</c:v>
                </c:pt>
                <c:pt idx="22543">
                  <c:v>312142854.44119185</c:v>
                </c:pt>
                <c:pt idx="22544">
                  <c:v>312141943.43100291</c:v>
                </c:pt>
                <c:pt idx="22545">
                  <c:v>312141639.76010799</c:v>
                </c:pt>
                <c:pt idx="22546">
                  <c:v>312141032.41706854</c:v>
                </c:pt>
                <c:pt idx="22547">
                  <c:v>312141032.41706854</c:v>
                </c:pt>
                <c:pt idx="22548">
                  <c:v>312142247.10148251</c:v>
                </c:pt>
                <c:pt idx="22549">
                  <c:v>312143765.44763374</c:v>
                </c:pt>
                <c:pt idx="22550">
                  <c:v>312143765.44763374</c:v>
                </c:pt>
                <c:pt idx="22551">
                  <c:v>312142854.44119185</c:v>
                </c:pt>
                <c:pt idx="22552">
                  <c:v>312141943.43100291</c:v>
                </c:pt>
                <c:pt idx="22553">
                  <c:v>312141943.43100291</c:v>
                </c:pt>
                <c:pt idx="22554">
                  <c:v>312141639.76010799</c:v>
                </c:pt>
                <c:pt idx="22555">
                  <c:v>312142247.10148251</c:v>
                </c:pt>
                <c:pt idx="22556">
                  <c:v>312143765.44763374</c:v>
                </c:pt>
                <c:pt idx="22557">
                  <c:v>312144372.78318065</c:v>
                </c:pt>
                <c:pt idx="22558">
                  <c:v>312144372.78318065</c:v>
                </c:pt>
                <c:pt idx="22559">
                  <c:v>312144372.78318065</c:v>
                </c:pt>
                <c:pt idx="22560">
                  <c:v>312145283.78337914</c:v>
                </c:pt>
                <c:pt idx="22561">
                  <c:v>312146498.44448304</c:v>
                </c:pt>
                <c:pt idx="22562">
                  <c:v>312146498.44448304</c:v>
                </c:pt>
                <c:pt idx="22563">
                  <c:v>312146498.44448304</c:v>
                </c:pt>
                <c:pt idx="22564">
                  <c:v>312147409.43593997</c:v>
                </c:pt>
                <c:pt idx="22565">
                  <c:v>312148320.42365164</c:v>
                </c:pt>
                <c:pt idx="22566">
                  <c:v>312148320.42365164</c:v>
                </c:pt>
                <c:pt idx="22567">
                  <c:v>312148016.76149714</c:v>
                </c:pt>
                <c:pt idx="22568">
                  <c:v>312148016.76149714</c:v>
                </c:pt>
                <c:pt idx="22569">
                  <c:v>312148320.42365164</c:v>
                </c:pt>
                <c:pt idx="22570">
                  <c:v>312150142.38783598</c:v>
                </c:pt>
                <c:pt idx="22571">
                  <c:v>312152267.9937796</c:v>
                </c:pt>
                <c:pt idx="22572">
                  <c:v>312154697.23274279</c:v>
                </c:pt>
                <c:pt idx="22573">
                  <c:v>312156519.14448482</c:v>
                </c:pt>
                <c:pt idx="22574">
                  <c:v>312157733.74398845</c:v>
                </c:pt>
                <c:pt idx="22575">
                  <c:v>312160162.92301953</c:v>
                </c:pt>
                <c:pt idx="22576">
                  <c:v>312163199.35935259</c:v>
                </c:pt>
                <c:pt idx="22577">
                  <c:v>312165324.84002322</c:v>
                </c:pt>
                <c:pt idx="22578">
                  <c:v>312166539.39125115</c:v>
                </c:pt>
                <c:pt idx="22579">
                  <c:v>312168968.47373176</c:v>
                </c:pt>
                <c:pt idx="22580">
                  <c:v>312173522.93159944</c:v>
                </c:pt>
                <c:pt idx="22581">
                  <c:v>312179291.77715856</c:v>
                </c:pt>
                <c:pt idx="22582">
                  <c:v>312184756.8607071</c:v>
                </c:pt>
                <c:pt idx="22583">
                  <c:v>312188400.17484581</c:v>
                </c:pt>
                <c:pt idx="22584">
                  <c:v>312189614.59957814</c:v>
                </c:pt>
                <c:pt idx="22585">
                  <c:v>312189614.59957814</c:v>
                </c:pt>
                <c:pt idx="22586">
                  <c:v>312189614.59957814</c:v>
                </c:pt>
                <c:pt idx="22587">
                  <c:v>312190221.80944794</c:v>
                </c:pt>
                <c:pt idx="22588">
                  <c:v>312190829.01765347</c:v>
                </c:pt>
                <c:pt idx="22589">
                  <c:v>312190525.41375875</c:v>
                </c:pt>
                <c:pt idx="22590">
                  <c:v>312190829.01765347</c:v>
                </c:pt>
                <c:pt idx="22591">
                  <c:v>312193257.83383429</c:v>
                </c:pt>
                <c:pt idx="22592">
                  <c:v>312195990.22021079</c:v>
                </c:pt>
                <c:pt idx="22593">
                  <c:v>312196597.41260689</c:v>
                </c:pt>
                <c:pt idx="22594">
                  <c:v>312194472.23193926</c:v>
                </c:pt>
                <c:pt idx="22595">
                  <c:v>312191132.62113225</c:v>
                </c:pt>
                <c:pt idx="22596">
                  <c:v>312189007.38804406</c:v>
                </c:pt>
                <c:pt idx="22597">
                  <c:v>312190221.80944794</c:v>
                </c:pt>
                <c:pt idx="22598">
                  <c:v>312192650.63228512</c:v>
                </c:pt>
                <c:pt idx="22599">
                  <c:v>312195079.42849642</c:v>
                </c:pt>
                <c:pt idx="22600">
                  <c:v>312198418.97981161</c:v>
                </c:pt>
                <c:pt idx="22601">
                  <c:v>312201454.89187115</c:v>
                </c:pt>
                <c:pt idx="22602">
                  <c:v>312203276.41913879</c:v>
                </c:pt>
                <c:pt idx="22603">
                  <c:v>312204187.17715716</c:v>
                </c:pt>
                <c:pt idx="22604">
                  <c:v>312205705.09886682</c:v>
                </c:pt>
                <c:pt idx="22605">
                  <c:v>312208133.7519716</c:v>
                </c:pt>
                <c:pt idx="22606">
                  <c:v>312210865.95489317</c:v>
                </c:pt>
                <c:pt idx="22607">
                  <c:v>312213598.1241219</c:v>
                </c:pt>
                <c:pt idx="22608">
                  <c:v>312216937.39631319</c:v>
                </c:pt>
                <c:pt idx="22609">
                  <c:v>312221187.30631429</c:v>
                </c:pt>
                <c:pt idx="22610">
                  <c:v>312224830.02143204</c:v>
                </c:pt>
                <c:pt idx="22611">
                  <c:v>312226954.91092646</c:v>
                </c:pt>
                <c:pt idx="22612">
                  <c:v>312228169.12434506</c:v>
                </c:pt>
                <c:pt idx="22613">
                  <c:v>312228776.2285592</c:v>
                </c:pt>
                <c:pt idx="22614">
                  <c:v>312229079.78004223</c:v>
                </c:pt>
                <c:pt idx="22615">
                  <c:v>312230293.98181605</c:v>
                </c:pt>
                <c:pt idx="22616">
                  <c:v>312231508.17693579</c:v>
                </c:pt>
                <c:pt idx="22617">
                  <c:v>312231811.72467619</c:v>
                </c:pt>
                <c:pt idx="22618">
                  <c:v>312231508.17693579</c:v>
                </c:pt>
                <c:pt idx="22619">
                  <c:v>312231508.17693579</c:v>
                </c:pt>
                <c:pt idx="22620">
                  <c:v>312232418.81890905</c:v>
                </c:pt>
                <c:pt idx="22621">
                  <c:v>312234240.09162694</c:v>
                </c:pt>
                <c:pt idx="22622">
                  <c:v>312236668.43196279</c:v>
                </c:pt>
                <c:pt idx="22623">
                  <c:v>312239703.8199563</c:v>
                </c:pt>
                <c:pt idx="22624">
                  <c:v>312243042.69871998</c:v>
                </c:pt>
                <c:pt idx="22625">
                  <c:v>312246381.52716929</c:v>
                </c:pt>
                <c:pt idx="22626">
                  <c:v>312249720.30530518</c:v>
                </c:pt>
                <c:pt idx="22627">
                  <c:v>312252755.51449776</c:v>
                </c:pt>
                <c:pt idx="22628">
                  <c:v>312254880.13619375</c:v>
                </c:pt>
                <c:pt idx="22629">
                  <c:v>312257004.73751682</c:v>
                </c:pt>
                <c:pt idx="22630">
                  <c:v>312259736.3378545</c:v>
                </c:pt>
                <c:pt idx="22631">
                  <c:v>312262467.90451598</c:v>
                </c:pt>
                <c:pt idx="22632">
                  <c:v>312265806.44026023</c:v>
                </c:pt>
                <c:pt idx="22633">
                  <c:v>312268537.93208975</c:v>
                </c:pt>
                <c:pt idx="22634">
                  <c:v>312269751.9176504</c:v>
                </c:pt>
                <c:pt idx="22635">
                  <c:v>312270055.41300124</c:v>
                </c:pt>
                <c:pt idx="22636">
                  <c:v>312270662.40245563</c:v>
                </c:pt>
                <c:pt idx="22637">
                  <c:v>312272179.86881721</c:v>
                </c:pt>
                <c:pt idx="22638">
                  <c:v>312274911.28207815</c:v>
                </c:pt>
                <c:pt idx="22639">
                  <c:v>312277642.66166985</c:v>
                </c:pt>
                <c:pt idx="22640">
                  <c:v>312279767.04474038</c:v>
                </c:pt>
                <c:pt idx="22641">
                  <c:v>312281891.40744346</c:v>
                </c:pt>
                <c:pt idx="22642">
                  <c:v>312285533.12469292</c:v>
                </c:pt>
                <c:pt idx="22643">
                  <c:v>312289781.71917075</c:v>
                </c:pt>
                <c:pt idx="22644">
                  <c:v>312294333.69428474</c:v>
                </c:pt>
                <c:pt idx="22645">
                  <c:v>312298582.12002426</c:v>
                </c:pt>
                <c:pt idx="22646">
                  <c:v>312301009.75530344</c:v>
                </c:pt>
                <c:pt idx="22647">
                  <c:v>312301920.11167616</c:v>
                </c:pt>
                <c:pt idx="22648">
                  <c:v>312302830.46430874</c:v>
                </c:pt>
                <c:pt idx="22649">
                  <c:v>312305258.0530442</c:v>
                </c:pt>
                <c:pt idx="22650">
                  <c:v>312309202.82801622</c:v>
                </c:pt>
                <c:pt idx="22651">
                  <c:v>312313450.96867979</c:v>
                </c:pt>
                <c:pt idx="22652">
                  <c:v>312317092.16728455</c:v>
                </c:pt>
                <c:pt idx="22653">
                  <c:v>312319216.17217284</c:v>
                </c:pt>
                <c:pt idx="22654">
                  <c:v>312320126.45374954</c:v>
                </c:pt>
                <c:pt idx="22655">
                  <c:v>312319519.59978044</c:v>
                </c:pt>
                <c:pt idx="22656">
                  <c:v>312321036.73158675</c:v>
                </c:pt>
                <c:pt idx="22657">
                  <c:v>312326194.90203279</c:v>
                </c:pt>
                <c:pt idx="22658">
                  <c:v>312331656.36339825</c:v>
                </c:pt>
                <c:pt idx="22659">
                  <c:v>312336207.47838014</c:v>
                </c:pt>
                <c:pt idx="22660">
                  <c:v>312340151.70242399</c:v>
                </c:pt>
                <c:pt idx="22661">
                  <c:v>312342882.27794433</c:v>
                </c:pt>
                <c:pt idx="22662">
                  <c:v>312345916.21128213</c:v>
                </c:pt>
                <c:pt idx="22663">
                  <c:v>312348950.10308224</c:v>
                </c:pt>
                <c:pt idx="22664">
                  <c:v>312351377.18661511</c:v>
                </c:pt>
                <c:pt idx="22665">
                  <c:v>312353500.86290014</c:v>
                </c:pt>
                <c:pt idx="22666">
                  <c:v>312358051.52926475</c:v>
                </c:pt>
                <c:pt idx="22667">
                  <c:v>312363815.57250911</c:v>
                </c:pt>
                <c:pt idx="22668">
                  <c:v>312369579.46582824</c:v>
                </c:pt>
                <c:pt idx="22669">
                  <c:v>312374433.15444982</c:v>
                </c:pt>
                <c:pt idx="22670">
                  <c:v>312378983.390984</c:v>
                </c:pt>
                <c:pt idx="22671">
                  <c:v>312381713.48805875</c:v>
                </c:pt>
                <c:pt idx="22672">
                  <c:v>312381713.48805875</c:v>
                </c:pt>
                <c:pt idx="22673">
                  <c:v>312382320.17173016</c:v>
                </c:pt>
                <c:pt idx="22674">
                  <c:v>312386263.57510906</c:v>
                </c:pt>
                <c:pt idx="22675">
                  <c:v>312390813.56873739</c:v>
                </c:pt>
                <c:pt idx="22676">
                  <c:v>312394756.82098347</c:v>
                </c:pt>
                <c:pt idx="22677">
                  <c:v>312397486.72374445</c:v>
                </c:pt>
                <c:pt idx="22678">
                  <c:v>312401429.85725325</c:v>
                </c:pt>
                <c:pt idx="22679">
                  <c:v>312406282.8483355</c:v>
                </c:pt>
                <c:pt idx="22680">
                  <c:v>312411742.33627504</c:v>
                </c:pt>
                <c:pt idx="22681">
                  <c:v>312417808.27624857</c:v>
                </c:pt>
                <c:pt idx="22682">
                  <c:v>312424783.9019646</c:v>
                </c:pt>
                <c:pt idx="22683">
                  <c:v>312433882.21424544</c:v>
                </c:pt>
                <c:pt idx="22684">
                  <c:v>312442373.63538909</c:v>
                </c:pt>
                <c:pt idx="22685">
                  <c:v>312449045.23805314</c:v>
                </c:pt>
                <c:pt idx="22686">
                  <c:v>312455110.15710956</c:v>
                </c:pt>
                <c:pt idx="22687">
                  <c:v>312461174.91019899</c:v>
                </c:pt>
                <c:pt idx="22688">
                  <c:v>312467239.49733323</c:v>
                </c:pt>
                <c:pt idx="22689">
                  <c:v>312474516.78284818</c:v>
                </c:pt>
                <c:pt idx="22690">
                  <c:v>312480581.00491774</c:v>
                </c:pt>
                <c:pt idx="22691">
                  <c:v>312486038.6629163</c:v>
                </c:pt>
                <c:pt idx="22692">
                  <c:v>312491799.3783412</c:v>
                </c:pt>
                <c:pt idx="22693">
                  <c:v>312496650.3909871</c:v>
                </c:pt>
                <c:pt idx="22694">
                  <c:v>312500894.93995768</c:v>
                </c:pt>
                <c:pt idx="22695">
                  <c:v>312506958.44034129</c:v>
                </c:pt>
                <c:pt idx="22696">
                  <c:v>312514234.42184395</c:v>
                </c:pt>
                <c:pt idx="22697">
                  <c:v>312521813.31526315</c:v>
                </c:pt>
                <c:pt idx="22698">
                  <c:v>312529088.80914301</c:v>
                </c:pt>
                <c:pt idx="22699">
                  <c:v>312535757.80207878</c:v>
                </c:pt>
                <c:pt idx="22700">
                  <c:v>312543335.95958376</c:v>
                </c:pt>
                <c:pt idx="22701">
                  <c:v>312550004.52387172</c:v>
                </c:pt>
                <c:pt idx="22702">
                  <c:v>312554854.26279676</c:v>
                </c:pt>
                <c:pt idx="22703">
                  <c:v>312561219.38410825</c:v>
                </c:pt>
                <c:pt idx="22704">
                  <c:v>312570615.18151587</c:v>
                </c:pt>
                <c:pt idx="22705">
                  <c:v>312580616.72177374</c:v>
                </c:pt>
                <c:pt idx="22706">
                  <c:v>312590314.75410128</c:v>
                </c:pt>
                <c:pt idx="22707">
                  <c:v>312599103.22941589</c:v>
                </c:pt>
                <c:pt idx="22708">
                  <c:v>312607588.3232463</c:v>
                </c:pt>
                <c:pt idx="22709">
                  <c:v>312614557.97878349</c:v>
                </c:pt>
                <c:pt idx="22710">
                  <c:v>312621830.42919511</c:v>
                </c:pt>
                <c:pt idx="22711">
                  <c:v>312629708.64791054</c:v>
                </c:pt>
                <c:pt idx="22712">
                  <c:v>312637889.57870018</c:v>
                </c:pt>
                <c:pt idx="22713">
                  <c:v>312646070.20758682</c:v>
                </c:pt>
                <c:pt idx="22714">
                  <c:v>312653947.56490374</c:v>
                </c:pt>
                <c:pt idx="22715">
                  <c:v>312662127.60123944</c:v>
                </c:pt>
                <c:pt idx="22716">
                  <c:v>312672125.01353997</c:v>
                </c:pt>
                <c:pt idx="22717">
                  <c:v>312682424.90619695</c:v>
                </c:pt>
                <c:pt idx="22718">
                  <c:v>312691815.56774688</c:v>
                </c:pt>
                <c:pt idx="22719">
                  <c:v>312700600.02006745</c:v>
                </c:pt>
                <c:pt idx="22720">
                  <c:v>312710292.80490303</c:v>
                </c:pt>
                <c:pt idx="22721">
                  <c:v>312719682.28611225</c:v>
                </c:pt>
                <c:pt idx="22722">
                  <c:v>312728162.76606232</c:v>
                </c:pt>
                <c:pt idx="22723">
                  <c:v>312735431.49069649</c:v>
                </c:pt>
                <c:pt idx="22724">
                  <c:v>312743305.67346781</c:v>
                </c:pt>
                <c:pt idx="22725">
                  <c:v>312752088.08587712</c:v>
                </c:pt>
                <c:pt idx="22726">
                  <c:v>312761475.79721105</c:v>
                </c:pt>
                <c:pt idx="22727">
                  <c:v>312771165.9210273</c:v>
                </c:pt>
                <c:pt idx="22728">
                  <c:v>312782369.59877694</c:v>
                </c:pt>
                <c:pt idx="22729">
                  <c:v>312794783.82371998</c:v>
                </c:pt>
                <c:pt idx="22730">
                  <c:v>312805683.54572701</c:v>
                </c:pt>
                <c:pt idx="22731">
                  <c:v>312814463.48769349</c:v>
                </c:pt>
                <c:pt idx="22732">
                  <c:v>312823243.08200705</c:v>
                </c:pt>
                <c:pt idx="22733">
                  <c:v>312833535.95678979</c:v>
                </c:pt>
                <c:pt idx="22734">
                  <c:v>312845947.31740755</c:v>
                </c:pt>
                <c:pt idx="22735">
                  <c:v>312857752.60113347</c:v>
                </c:pt>
                <c:pt idx="22736">
                  <c:v>312868043.87416643</c:v>
                </c:pt>
                <c:pt idx="22737">
                  <c:v>312877426.67744321</c:v>
                </c:pt>
                <c:pt idx="22738">
                  <c:v>312886506.43164724</c:v>
                </c:pt>
                <c:pt idx="22739">
                  <c:v>312896191.09303075</c:v>
                </c:pt>
                <c:pt idx="22740">
                  <c:v>312907085.83153605</c:v>
                </c:pt>
                <c:pt idx="22741">
                  <c:v>312918585.25263315</c:v>
                </c:pt>
                <c:pt idx="22742">
                  <c:v>312928873.702914</c:v>
                </c:pt>
                <c:pt idx="22743">
                  <c:v>312939161.67588937</c:v>
                </c:pt>
                <c:pt idx="22744">
                  <c:v>312951264.56249255</c:v>
                </c:pt>
                <c:pt idx="22745">
                  <c:v>312964274.42895299</c:v>
                </c:pt>
                <c:pt idx="22746">
                  <c:v>312976981.00363201</c:v>
                </c:pt>
                <c:pt idx="22747">
                  <c:v>312988779.31398815</c:v>
                </c:pt>
                <c:pt idx="22748">
                  <c:v>312999972.00261545</c:v>
                </c:pt>
                <c:pt idx="22749">
                  <c:v>313010861.64399821</c:v>
                </c:pt>
                <c:pt idx="22750">
                  <c:v>313020540.87637579</c:v>
                </c:pt>
                <c:pt idx="22751">
                  <c:v>313029312.31585652</c:v>
                </c:pt>
                <c:pt idx="22752">
                  <c:v>313039595.63073844</c:v>
                </c:pt>
                <c:pt idx="22753">
                  <c:v>313051088.18317842</c:v>
                </c:pt>
                <c:pt idx="22754">
                  <c:v>313062277.72785705</c:v>
                </c:pt>
                <c:pt idx="22755">
                  <c:v>313072559.51447541</c:v>
                </c:pt>
                <c:pt idx="22756">
                  <c:v>313082538.43982476</c:v>
                </c:pt>
                <c:pt idx="22757">
                  <c:v>313092819.28730905</c:v>
                </c:pt>
                <c:pt idx="22758">
                  <c:v>313104309.08237714</c:v>
                </c:pt>
                <c:pt idx="22759">
                  <c:v>313115798.28230292</c:v>
                </c:pt>
                <c:pt idx="22760">
                  <c:v>313126984.56307238</c:v>
                </c:pt>
                <c:pt idx="22761">
                  <c:v>313138472.5885796</c:v>
                </c:pt>
                <c:pt idx="22762">
                  <c:v>313150866.8962298</c:v>
                </c:pt>
                <c:pt idx="22763">
                  <c:v>313163865.06027079</c:v>
                </c:pt>
                <c:pt idx="22764">
                  <c:v>313176257.94925505</c:v>
                </c:pt>
                <c:pt idx="22765">
                  <c:v>313187743.42330444</c:v>
                </c:pt>
                <c:pt idx="22766">
                  <c:v>313198321.62333262</c:v>
                </c:pt>
                <c:pt idx="22767">
                  <c:v>313208597.10609031</c:v>
                </c:pt>
                <c:pt idx="22768">
                  <c:v>313220685.30001265</c:v>
                </c:pt>
                <c:pt idx="22769">
                  <c:v>313232470.65493</c:v>
                </c:pt>
                <c:pt idx="22770">
                  <c:v>313241535.88654298</c:v>
                </c:pt>
                <c:pt idx="22771">
                  <c:v>313249392.12098515</c:v>
                </c:pt>
                <c:pt idx="22772">
                  <c:v>313259665.23857129</c:v>
                </c:pt>
                <c:pt idx="22773">
                  <c:v>313270844.26721793</c:v>
                </c:pt>
                <c:pt idx="22774">
                  <c:v>313281418.5056262</c:v>
                </c:pt>
                <c:pt idx="22775">
                  <c:v>313293200.63477814</c:v>
                </c:pt>
                <c:pt idx="22776">
                  <c:v>313304982.13826895</c:v>
                </c:pt>
                <c:pt idx="22777">
                  <c:v>313316158.88380641</c:v>
                </c:pt>
                <c:pt idx="22778">
                  <c:v>313327939.16827714</c:v>
                </c:pt>
                <c:pt idx="22779">
                  <c:v>313340624.92902476</c:v>
                </c:pt>
                <c:pt idx="22780">
                  <c:v>313353611.98032272</c:v>
                </c:pt>
                <c:pt idx="22781">
                  <c:v>313366296.27336991</c:v>
                </c:pt>
                <c:pt idx="22782">
                  <c:v>313377771.91372532</c:v>
                </c:pt>
                <c:pt idx="22783">
                  <c:v>313389548.92751396</c:v>
                </c:pt>
                <c:pt idx="22784">
                  <c:v>313402231.16643155</c:v>
                </c:pt>
                <c:pt idx="22785">
                  <c:v>313416120.4059934</c:v>
                </c:pt>
                <c:pt idx="22786">
                  <c:v>313430914.50932652</c:v>
                </c:pt>
                <c:pt idx="22787">
                  <c:v>313446009.51648939</c:v>
                </c:pt>
                <c:pt idx="22788">
                  <c:v>313458688.52902222</c:v>
                </c:pt>
                <c:pt idx="22789">
                  <c:v>313469857.53513449</c:v>
                </c:pt>
                <c:pt idx="22790">
                  <c:v>313480120.45055866</c:v>
                </c:pt>
                <c:pt idx="22791">
                  <c:v>313490986.54958737</c:v>
                </c:pt>
                <c:pt idx="22792">
                  <c:v>313502153.93030304</c:v>
                </c:pt>
                <c:pt idx="22793">
                  <c:v>313513622.54720706</c:v>
                </c:pt>
                <c:pt idx="22794">
                  <c:v>313526901.25797075</c:v>
                </c:pt>
                <c:pt idx="22795">
                  <c:v>313541687.97813648</c:v>
                </c:pt>
                <c:pt idx="22796">
                  <c:v>313554965.00983018</c:v>
                </c:pt>
                <c:pt idx="22797">
                  <c:v>313566732.62394112</c:v>
                </c:pt>
                <c:pt idx="22798">
                  <c:v>313577896.1939292</c:v>
                </c:pt>
                <c:pt idx="22799">
                  <c:v>313588455.81091654</c:v>
                </c:pt>
                <c:pt idx="22800">
                  <c:v>313599919.96912271</c:v>
                </c:pt>
                <c:pt idx="22801">
                  <c:v>313611081.87000531</c:v>
                </c:pt>
                <c:pt idx="22802">
                  <c:v>313621941.55914295</c:v>
                </c:pt>
                <c:pt idx="22803">
                  <c:v>313633705.62280989</c:v>
                </c:pt>
                <c:pt idx="22804">
                  <c:v>313646977.15127444</c:v>
                </c:pt>
                <c:pt idx="22805">
                  <c:v>313661152.68020815</c:v>
                </c:pt>
                <c:pt idx="22806">
                  <c:v>313673819.4082377</c:v>
                </c:pt>
                <c:pt idx="22807">
                  <c:v>313685580.72279066</c:v>
                </c:pt>
                <c:pt idx="22808">
                  <c:v>313697039.86579555</c:v>
                </c:pt>
                <c:pt idx="22809">
                  <c:v>313709403.01456851</c:v>
                </c:pt>
                <c:pt idx="22810">
                  <c:v>313722066.98963678</c:v>
                </c:pt>
                <c:pt idx="22811">
                  <c:v>313734428.74465948</c:v>
                </c:pt>
                <c:pt idx="22812">
                  <c:v>313744980.917741</c:v>
                </c:pt>
                <c:pt idx="22813">
                  <c:v>313754628.17992085</c:v>
                </c:pt>
                <c:pt idx="22814">
                  <c:v>313765782.30421776</c:v>
                </c:pt>
                <c:pt idx="22815">
                  <c:v>313779648.81243336</c:v>
                </c:pt>
                <c:pt idx="22816">
                  <c:v>313794418.70550776</c:v>
                </c:pt>
                <c:pt idx="22817">
                  <c:v>313808584.82256925</c:v>
                </c:pt>
                <c:pt idx="22818">
                  <c:v>313823654.16762322</c:v>
                </c:pt>
                <c:pt idx="22819">
                  <c:v>313838722.48989874</c:v>
                </c:pt>
                <c:pt idx="22820">
                  <c:v>313851680.42915893</c:v>
                </c:pt>
                <c:pt idx="22821">
                  <c:v>313863733.64721382</c:v>
                </c:pt>
                <c:pt idx="22822">
                  <c:v>313876388.82197303</c:v>
                </c:pt>
                <c:pt idx="22823">
                  <c:v>313890549.70996845</c:v>
                </c:pt>
                <c:pt idx="22824">
                  <c:v>313906517.28750622</c:v>
                </c:pt>
                <c:pt idx="22825">
                  <c:v>313922182.47407144</c:v>
                </c:pt>
                <c:pt idx="22826">
                  <c:v>313936039.21790069</c:v>
                </c:pt>
                <c:pt idx="22827">
                  <c:v>313948991.47911197</c:v>
                </c:pt>
                <c:pt idx="22828">
                  <c:v>313961942.98485005</c:v>
                </c:pt>
                <c:pt idx="22829">
                  <c:v>313974592.56355309</c:v>
                </c:pt>
                <c:pt idx="22830">
                  <c:v>313987241.42170149</c:v>
                </c:pt>
                <c:pt idx="22831">
                  <c:v>314001094.1063602</c:v>
                </c:pt>
                <c:pt idx="22832">
                  <c:v>314016150.39221829</c:v>
                </c:pt>
                <c:pt idx="22833">
                  <c:v>314031205.6573199</c:v>
                </c:pt>
                <c:pt idx="22834">
                  <c:v>314045055.59981537</c:v>
                </c:pt>
                <c:pt idx="22835">
                  <c:v>314057700.44516253</c:v>
                </c:pt>
                <c:pt idx="22836">
                  <c:v>314070645.61240095</c:v>
                </c:pt>
                <c:pt idx="22837">
                  <c:v>314085396.16225076</c:v>
                </c:pt>
                <c:pt idx="22838">
                  <c:v>314100747.73492944</c:v>
                </c:pt>
                <c:pt idx="22839">
                  <c:v>314114894.3231833</c:v>
                </c:pt>
                <c:pt idx="22840">
                  <c:v>314128137.12112224</c:v>
                </c:pt>
                <c:pt idx="22841">
                  <c:v>314141680.07505518</c:v>
                </c:pt>
                <c:pt idx="22842">
                  <c:v>314156124.98242849</c:v>
                </c:pt>
                <c:pt idx="22843">
                  <c:v>314171170.76203889</c:v>
                </c:pt>
                <c:pt idx="22844">
                  <c:v>314185312.86562407</c:v>
                </c:pt>
                <c:pt idx="22845">
                  <c:v>314200055.80219096</c:v>
                </c:pt>
                <c:pt idx="22846">
                  <c:v>314216301.98669767</c:v>
                </c:pt>
                <c:pt idx="22847">
                  <c:v>314232546.98303771</c:v>
                </c:pt>
                <c:pt idx="22848">
                  <c:v>314246685.17955643</c:v>
                </c:pt>
                <c:pt idx="22849">
                  <c:v>314258416.19142836</c:v>
                </c:pt>
                <c:pt idx="22850">
                  <c:v>314268341.94838166</c:v>
                </c:pt>
                <c:pt idx="22851">
                  <c:v>314278267.26184285</c:v>
                </c:pt>
                <c:pt idx="22852">
                  <c:v>314290297.3503105</c:v>
                </c:pt>
                <c:pt idx="22853">
                  <c:v>314304131.14669985</c:v>
                </c:pt>
                <c:pt idx="22854">
                  <c:v>314318866.19968534</c:v>
                </c:pt>
                <c:pt idx="22855">
                  <c:v>314333299.58972323</c:v>
                </c:pt>
                <c:pt idx="22856">
                  <c:v>314346830.04128444</c:v>
                </c:pt>
                <c:pt idx="22857">
                  <c:v>314358555.76610029</c:v>
                </c:pt>
                <c:pt idx="22858">
                  <c:v>314370280.8720665</c:v>
                </c:pt>
                <c:pt idx="22859">
                  <c:v>314383508.45389485</c:v>
                </c:pt>
                <c:pt idx="22860">
                  <c:v>314397937.64502686</c:v>
                </c:pt>
                <c:pt idx="22861">
                  <c:v>314412365.89910823</c:v>
                </c:pt>
                <c:pt idx="22862">
                  <c:v>314427694.89249659</c:v>
                </c:pt>
                <c:pt idx="22863">
                  <c:v>314443022.82836652</c:v>
                </c:pt>
                <c:pt idx="22864">
                  <c:v>314455945.56056052</c:v>
                </c:pt>
                <c:pt idx="22865">
                  <c:v>314467665.52819318</c:v>
                </c:pt>
                <c:pt idx="22866">
                  <c:v>314478483.41119272</c:v>
                </c:pt>
                <c:pt idx="22867">
                  <c:v>314489300.76753712</c:v>
                </c:pt>
                <c:pt idx="22868">
                  <c:v>314499516.67611301</c:v>
                </c:pt>
                <c:pt idx="22869">
                  <c:v>314509431.66764396</c:v>
                </c:pt>
                <c:pt idx="22870">
                  <c:v>314520848.38260317</c:v>
                </c:pt>
                <c:pt idx="22871">
                  <c:v>314534067.00399905</c:v>
                </c:pt>
                <c:pt idx="22872">
                  <c:v>314546083.25022584</c:v>
                </c:pt>
                <c:pt idx="22873">
                  <c:v>314556596.93268055</c:v>
                </c:pt>
                <c:pt idx="22874">
                  <c:v>314568611.96070963</c:v>
                </c:pt>
                <c:pt idx="22875">
                  <c:v>314582128.09078199</c:v>
                </c:pt>
                <c:pt idx="22876">
                  <c:v>314595643.39883006</c:v>
                </c:pt>
                <c:pt idx="22877">
                  <c:v>314609758.50972182</c:v>
                </c:pt>
                <c:pt idx="22878">
                  <c:v>314624173.0168466</c:v>
                </c:pt>
                <c:pt idx="22879">
                  <c:v>314638286.31587315</c:v>
                </c:pt>
                <c:pt idx="22880">
                  <c:v>314651798.20917469</c:v>
                </c:pt>
                <c:pt idx="22881">
                  <c:v>314665309.2810387</c:v>
                </c:pt>
                <c:pt idx="22882">
                  <c:v>314678819.53158045</c:v>
                </c:pt>
                <c:pt idx="22883">
                  <c:v>314693229.56033874</c:v>
                </c:pt>
                <c:pt idx="22884">
                  <c:v>314708839.3705948</c:v>
                </c:pt>
                <c:pt idx="22885">
                  <c:v>314723547.61168277</c:v>
                </c:pt>
                <c:pt idx="22886">
                  <c:v>314737954.74093044</c:v>
                </c:pt>
                <c:pt idx="22887">
                  <c:v>314751760.69688845</c:v>
                </c:pt>
                <c:pt idx="22888">
                  <c:v>314764665.48899966</c:v>
                </c:pt>
                <c:pt idx="22889">
                  <c:v>314776369.18745065</c:v>
                </c:pt>
                <c:pt idx="22890">
                  <c:v>314788072.26969779</c:v>
                </c:pt>
                <c:pt idx="22891">
                  <c:v>314800674.9000001</c:v>
                </c:pt>
                <c:pt idx="22892">
                  <c:v>314812376.70267755</c:v>
                </c:pt>
                <c:pt idx="22893">
                  <c:v>314823777.86664659</c:v>
                </c:pt>
                <c:pt idx="22894">
                  <c:v>314835778.46018201</c:v>
                </c:pt>
                <c:pt idx="22895">
                  <c:v>314848078.39624739</c:v>
                </c:pt>
                <c:pt idx="22896">
                  <c:v>314860977.59806925</c:v>
                </c:pt>
                <c:pt idx="22897">
                  <c:v>314873876.05145472</c:v>
                </c:pt>
                <c:pt idx="22898">
                  <c:v>314885574.001553</c:v>
                </c:pt>
                <c:pt idx="22899">
                  <c:v>314896371.56302088</c:v>
                </c:pt>
                <c:pt idx="22900">
                  <c:v>314906868.68946981</c:v>
                </c:pt>
                <c:pt idx="22901">
                  <c:v>314917965.11280525</c:v>
                </c:pt>
                <c:pt idx="22902">
                  <c:v>314928761.10123771</c:v>
                </c:pt>
                <c:pt idx="22903">
                  <c:v>314938656.9634462</c:v>
                </c:pt>
                <c:pt idx="22904">
                  <c:v>314947652.81960446</c:v>
                </c:pt>
                <c:pt idx="22905">
                  <c:v>314956348.46790975</c:v>
                </c:pt>
                <c:pt idx="22906">
                  <c:v>314965343.60827774</c:v>
                </c:pt>
                <c:pt idx="22907">
                  <c:v>314976137.29635918</c:v>
                </c:pt>
                <c:pt idx="22908">
                  <c:v>314988129.66858178</c:v>
                </c:pt>
                <c:pt idx="22909">
                  <c:v>314996823.7339837</c:v>
                </c:pt>
                <c:pt idx="22910">
                  <c:v>315002219.8794558</c:v>
                </c:pt>
                <c:pt idx="22911">
                  <c:v>315005517.45944124</c:v>
                </c:pt>
                <c:pt idx="22912">
                  <c:v>315010913.39392775</c:v>
                </c:pt>
                <c:pt idx="22913">
                  <c:v>315019007.05013406</c:v>
                </c:pt>
                <c:pt idx="22914">
                  <c:v>315028299.40321314</c:v>
                </c:pt>
                <c:pt idx="22915">
                  <c:v>315039389.76790714</c:v>
                </c:pt>
                <c:pt idx="22916">
                  <c:v>315051378.72914183</c:v>
                </c:pt>
                <c:pt idx="22917">
                  <c:v>315061269.13555151</c:v>
                </c:pt>
                <c:pt idx="22918">
                  <c:v>315069360.9590494</c:v>
                </c:pt>
                <c:pt idx="22919">
                  <c:v>315078051.84890252</c:v>
                </c:pt>
                <c:pt idx="22920">
                  <c:v>315086742.39909256</c:v>
                </c:pt>
                <c:pt idx="22921">
                  <c:v>315094233.98010945</c:v>
                </c:pt>
                <c:pt idx="22922">
                  <c:v>315100826.36263293</c:v>
                </c:pt>
                <c:pt idx="22923">
                  <c:v>315107118.90909612</c:v>
                </c:pt>
                <c:pt idx="22924">
                  <c:v>315113111.6449483</c:v>
                </c:pt>
                <c:pt idx="22925">
                  <c:v>315120003.09153229</c:v>
                </c:pt>
                <c:pt idx="22926">
                  <c:v>315129291.22511625</c:v>
                </c:pt>
                <c:pt idx="22927">
                  <c:v>315140376.55416381</c:v>
                </c:pt>
                <c:pt idx="22928">
                  <c:v>315150862.16767222</c:v>
                </c:pt>
                <c:pt idx="22929">
                  <c:v>315159549.87291294</c:v>
                </c:pt>
                <c:pt idx="22930">
                  <c:v>315167638.12099016</c:v>
                </c:pt>
                <c:pt idx="22931">
                  <c:v>315175726.07490915</c:v>
                </c:pt>
                <c:pt idx="22932">
                  <c:v>315183214.65887147</c:v>
                </c:pt>
                <c:pt idx="22933">
                  <c:v>315190403.46224856</c:v>
                </c:pt>
                <c:pt idx="22934">
                  <c:v>315198191.07035607</c:v>
                </c:pt>
                <c:pt idx="22935">
                  <c:v>315206277.91323179</c:v>
                </c:pt>
                <c:pt idx="22936">
                  <c:v>315213765.4685322</c:v>
                </c:pt>
                <c:pt idx="22937">
                  <c:v>315221252.77175844</c:v>
                </c:pt>
                <c:pt idx="22938">
                  <c:v>315228140.86811233</c:v>
                </c:pt>
                <c:pt idx="22939">
                  <c:v>315235328.21947736</c:v>
                </c:pt>
                <c:pt idx="22940">
                  <c:v>315241916.42086178</c:v>
                </c:pt>
                <c:pt idx="22941">
                  <c:v>315246408.26446182</c:v>
                </c:pt>
                <c:pt idx="22942">
                  <c:v>315250600.56997514</c:v>
                </c:pt>
                <c:pt idx="22943">
                  <c:v>315255691.12043655</c:v>
                </c:pt>
                <c:pt idx="22944">
                  <c:v>315260182.68585324</c:v>
                </c:pt>
                <c:pt idx="22945">
                  <c:v>315264374.73174042</c:v>
                </c:pt>
                <c:pt idx="22946">
                  <c:v>315270063.81049961</c:v>
                </c:pt>
                <c:pt idx="22947">
                  <c:v>315275752.74374455</c:v>
                </c:pt>
                <c:pt idx="22948">
                  <c:v>315281740.9373343</c:v>
                </c:pt>
                <c:pt idx="22949">
                  <c:v>315288327.76408076</c:v>
                </c:pt>
                <c:pt idx="22950">
                  <c:v>315295812.55770671</c:v>
                </c:pt>
                <c:pt idx="22951">
                  <c:v>315303297.0994699</c:v>
                </c:pt>
                <c:pt idx="22952">
                  <c:v>315308985.18277669</c:v>
                </c:pt>
                <c:pt idx="22953">
                  <c:v>315312278.21715522</c:v>
                </c:pt>
                <c:pt idx="22954">
                  <c:v>315314673.1206274</c:v>
                </c:pt>
                <c:pt idx="22955">
                  <c:v>315317966.07079846</c:v>
                </c:pt>
                <c:pt idx="22956">
                  <c:v>315320660.26649684</c:v>
                </c:pt>
                <c:pt idx="22957">
                  <c:v>315322755.72947842</c:v>
                </c:pt>
                <c:pt idx="22958">
                  <c:v>315325449.86716366</c:v>
                </c:pt>
                <c:pt idx="22959">
                  <c:v>315327545.28502446</c:v>
                </c:pt>
                <c:pt idx="22960">
                  <c:v>315329341.34176642</c:v>
                </c:pt>
                <c:pt idx="22961">
                  <c:v>315332035.39968646</c:v>
                </c:pt>
                <c:pt idx="22962">
                  <c:v>315336226.09159642</c:v>
                </c:pt>
                <c:pt idx="22963">
                  <c:v>315341314.68277442</c:v>
                </c:pt>
                <c:pt idx="22964">
                  <c:v>315346403.15754688</c:v>
                </c:pt>
                <c:pt idx="22965">
                  <c:v>315351790.82749081</c:v>
                </c:pt>
                <c:pt idx="22966">
                  <c:v>315358674.88252455</c:v>
                </c:pt>
                <c:pt idx="22967">
                  <c:v>315365558.72451955</c:v>
                </c:pt>
                <c:pt idx="22968">
                  <c:v>315373340.20243454</c:v>
                </c:pt>
                <c:pt idx="22969">
                  <c:v>315380223.59061444</c:v>
                </c:pt>
                <c:pt idx="22970">
                  <c:v>315385011.90894318</c:v>
                </c:pt>
                <c:pt idx="22971">
                  <c:v>315387406.02945709</c:v>
                </c:pt>
                <c:pt idx="22972">
                  <c:v>315388004.55555952</c:v>
                </c:pt>
                <c:pt idx="22973">
                  <c:v>315388902.34169346</c:v>
                </c:pt>
                <c:pt idx="22974">
                  <c:v>315390997.16191542</c:v>
                </c:pt>
                <c:pt idx="22975">
                  <c:v>315393690.47321463</c:v>
                </c:pt>
                <c:pt idx="22976">
                  <c:v>315396383.75190514</c:v>
                </c:pt>
                <c:pt idx="22977">
                  <c:v>315397880.0037545</c:v>
                </c:pt>
                <c:pt idx="22978">
                  <c:v>315399076.99798757</c:v>
                </c:pt>
                <c:pt idx="22979">
                  <c:v>315402069.45539296</c:v>
                </c:pt>
                <c:pt idx="22980">
                  <c:v>315405959.58983994</c:v>
                </c:pt>
                <c:pt idx="22981">
                  <c:v>315409251.18893069</c:v>
                </c:pt>
                <c:pt idx="22982">
                  <c:v>315411046.58608806</c:v>
                </c:pt>
                <c:pt idx="22983">
                  <c:v>315412243.50947666</c:v>
                </c:pt>
                <c:pt idx="22984">
                  <c:v>315412542.7393173</c:v>
                </c:pt>
                <c:pt idx="22985">
                  <c:v>315412542.7393173</c:v>
                </c:pt>
                <c:pt idx="22986">
                  <c:v>315413141.19779181</c:v>
                </c:pt>
                <c:pt idx="22987">
                  <c:v>315413739.65465629</c:v>
                </c:pt>
                <c:pt idx="22988">
                  <c:v>315413440.4264251</c:v>
                </c:pt>
                <c:pt idx="22989">
                  <c:v>315412542.7393173</c:v>
                </c:pt>
                <c:pt idx="22990">
                  <c:v>315411944.27923298</c:v>
                </c:pt>
                <c:pt idx="22991">
                  <c:v>315412542.7393173</c:v>
                </c:pt>
                <c:pt idx="22992">
                  <c:v>315412841.96875596</c:v>
                </c:pt>
                <c:pt idx="22993">
                  <c:v>315412841.96875596</c:v>
                </c:pt>
                <c:pt idx="22994">
                  <c:v>315413739.65465629</c:v>
                </c:pt>
                <c:pt idx="22995">
                  <c:v>315414338.10991025</c:v>
                </c:pt>
                <c:pt idx="22996">
                  <c:v>315412841.96875596</c:v>
                </c:pt>
                <c:pt idx="22997">
                  <c:v>315411944.27923298</c:v>
                </c:pt>
                <c:pt idx="22998">
                  <c:v>315413440.4264251</c:v>
                </c:pt>
                <c:pt idx="22999">
                  <c:v>315415834.2410022</c:v>
                </c:pt>
                <c:pt idx="23000">
                  <c:v>315417629.58503044</c:v>
                </c:pt>
                <c:pt idx="23001">
                  <c:v>315417928.80762702</c:v>
                </c:pt>
                <c:pt idx="23002">
                  <c:v>315417031.13863111</c:v>
                </c:pt>
                <c:pt idx="23003">
                  <c:v>315416731.91482759</c:v>
                </c:pt>
                <c:pt idx="23004">
                  <c:v>315417928.80762702</c:v>
                </c:pt>
                <c:pt idx="23005">
                  <c:v>315419424.91456997</c:v>
                </c:pt>
                <c:pt idx="23006">
                  <c:v>315420921.01145148</c:v>
                </c:pt>
                <c:pt idx="23007">
                  <c:v>315421519.4473868</c:v>
                </c:pt>
                <c:pt idx="23008">
                  <c:v>315422417.09827119</c:v>
                </c:pt>
                <c:pt idx="23009">
                  <c:v>315423613.96048295</c:v>
                </c:pt>
                <c:pt idx="23010">
                  <c:v>315422716.31442791</c:v>
                </c:pt>
                <c:pt idx="23011">
                  <c:v>315421220.2296204</c:v>
                </c:pt>
                <c:pt idx="23012">
                  <c:v>315420921.01145148</c:v>
                </c:pt>
                <c:pt idx="23013">
                  <c:v>315420322.57390618</c:v>
                </c:pt>
                <c:pt idx="23014">
                  <c:v>315419424.91456997</c:v>
                </c:pt>
                <c:pt idx="23015">
                  <c:v>315419724.1347512</c:v>
                </c:pt>
                <c:pt idx="23016">
                  <c:v>315420921.01145148</c:v>
                </c:pt>
                <c:pt idx="23017">
                  <c:v>315420921.01145148</c:v>
                </c:pt>
                <c:pt idx="23018">
                  <c:v>315419724.1347512</c:v>
                </c:pt>
                <c:pt idx="23019">
                  <c:v>315418826.47300011</c:v>
                </c:pt>
                <c:pt idx="23020">
                  <c:v>315418527.25161147</c:v>
                </c:pt>
                <c:pt idx="23021">
                  <c:v>315418228.02982026</c:v>
                </c:pt>
                <c:pt idx="23022">
                  <c:v>315417629.58503044</c:v>
                </c:pt>
                <c:pt idx="23023">
                  <c:v>315416133.46601319</c:v>
                </c:pt>
                <c:pt idx="23024">
                  <c:v>315414936.56355458</c:v>
                </c:pt>
                <c:pt idx="23025">
                  <c:v>315414338.10991025</c:v>
                </c:pt>
                <c:pt idx="23026">
                  <c:v>315415235.78977293</c:v>
                </c:pt>
                <c:pt idx="23027">
                  <c:v>315416432.69062167</c:v>
                </c:pt>
                <c:pt idx="23028">
                  <c:v>315417629.58503044</c:v>
                </c:pt>
                <c:pt idx="23029">
                  <c:v>315417928.80762702</c:v>
                </c:pt>
                <c:pt idx="23030">
                  <c:v>315419424.91456997</c:v>
                </c:pt>
                <c:pt idx="23031">
                  <c:v>315423015.53018206</c:v>
                </c:pt>
                <c:pt idx="23032">
                  <c:v>315426306.87691575</c:v>
                </c:pt>
                <c:pt idx="23033">
                  <c:v>315428102.13642794</c:v>
                </c:pt>
                <c:pt idx="23034">
                  <c:v>315428700.55304581</c:v>
                </c:pt>
                <c:pt idx="23035">
                  <c:v>315428401.3449381</c:v>
                </c:pt>
                <c:pt idx="23036">
                  <c:v>315427802.92751551</c:v>
                </c:pt>
                <c:pt idx="23037">
                  <c:v>315426606.08784068</c:v>
                </c:pt>
                <c:pt idx="23038">
                  <c:v>315426606.08784068</c:v>
                </c:pt>
                <c:pt idx="23039">
                  <c:v>315428102.13642794</c:v>
                </c:pt>
                <c:pt idx="23040">
                  <c:v>315428700.55304581</c:v>
                </c:pt>
                <c:pt idx="23041">
                  <c:v>315427802.92751551</c:v>
                </c:pt>
                <c:pt idx="23042">
                  <c:v>315426606.08784068</c:v>
                </c:pt>
                <c:pt idx="23043">
                  <c:v>315428401.3449381</c:v>
                </c:pt>
                <c:pt idx="23044">
                  <c:v>315430794.9985317</c:v>
                </c:pt>
                <c:pt idx="23045">
                  <c:v>315432291.01894903</c:v>
                </c:pt>
                <c:pt idx="23046">
                  <c:v>315433487.82803935</c:v>
                </c:pt>
                <c:pt idx="23047">
                  <c:v>315435582.22845453</c:v>
                </c:pt>
                <c:pt idx="23048">
                  <c:v>315438873.38926941</c:v>
                </c:pt>
                <c:pt idx="23049">
                  <c:v>315441865.31139547</c:v>
                </c:pt>
                <c:pt idx="23050">
                  <c:v>315444558.00690579</c:v>
                </c:pt>
                <c:pt idx="23051">
                  <c:v>315446951.48666477</c:v>
                </c:pt>
                <c:pt idx="23052">
                  <c:v>315449344.94067323</c:v>
                </c:pt>
                <c:pt idx="23053">
                  <c:v>315452935.07340485</c:v>
                </c:pt>
                <c:pt idx="23054">
                  <c:v>315455627.63493276</c:v>
                </c:pt>
                <c:pt idx="23055">
                  <c:v>315457123.48836714</c:v>
                </c:pt>
                <c:pt idx="23056">
                  <c:v>315458020.99559999</c:v>
                </c:pt>
                <c:pt idx="23057">
                  <c:v>315458320.16387302</c:v>
                </c:pt>
                <c:pt idx="23058">
                  <c:v>315458320.16387302</c:v>
                </c:pt>
                <c:pt idx="23059">
                  <c:v>315457721.82692444</c:v>
                </c:pt>
                <c:pt idx="23060">
                  <c:v>315457123.48836714</c:v>
                </c:pt>
                <c:pt idx="23061">
                  <c:v>315457422.6578474</c:v>
                </c:pt>
                <c:pt idx="23062">
                  <c:v>315457123.48836714</c:v>
                </c:pt>
                <c:pt idx="23063">
                  <c:v>315454430.94494349</c:v>
                </c:pt>
                <c:pt idx="23064">
                  <c:v>315451439.19180769</c:v>
                </c:pt>
                <c:pt idx="23065">
                  <c:v>315451439.19180769</c:v>
                </c:pt>
                <c:pt idx="23066">
                  <c:v>315452336.72197258</c:v>
                </c:pt>
                <c:pt idx="23067">
                  <c:v>315453533.42322719</c:v>
                </c:pt>
                <c:pt idx="23068">
                  <c:v>315454430.94494349</c:v>
                </c:pt>
                <c:pt idx="23069">
                  <c:v>315454430.94494349</c:v>
                </c:pt>
                <c:pt idx="23070">
                  <c:v>315454131.77144063</c:v>
                </c:pt>
                <c:pt idx="23071">
                  <c:v>315455627.63493276</c:v>
                </c:pt>
                <c:pt idx="23072">
                  <c:v>315457721.82692444</c:v>
                </c:pt>
                <c:pt idx="23073">
                  <c:v>315458020.99559999</c:v>
                </c:pt>
                <c:pt idx="23074">
                  <c:v>315456824.3184849</c:v>
                </c:pt>
                <c:pt idx="23075">
                  <c:v>315457123.48836714</c:v>
                </c:pt>
                <c:pt idx="23076">
                  <c:v>315460414.33051926</c:v>
                </c:pt>
                <c:pt idx="23077">
                  <c:v>315464901.76409638</c:v>
                </c:pt>
                <c:pt idx="23078">
                  <c:v>315466696.71218294</c:v>
                </c:pt>
                <c:pt idx="23079">
                  <c:v>315466696.71218294</c:v>
                </c:pt>
                <c:pt idx="23080">
                  <c:v>315466696.71218294</c:v>
                </c:pt>
                <c:pt idx="23081">
                  <c:v>315466098.39776337</c:v>
                </c:pt>
                <c:pt idx="23082">
                  <c:v>315465200.92311656</c:v>
                </c:pt>
                <c:pt idx="23083">
                  <c:v>315464303.44484925</c:v>
                </c:pt>
                <c:pt idx="23084">
                  <c:v>315463405.96296114</c:v>
                </c:pt>
                <c:pt idx="23085">
                  <c:v>315462508.47745281</c:v>
                </c:pt>
                <c:pt idx="23086">
                  <c:v>315461610.98832345</c:v>
                </c:pt>
                <c:pt idx="23087">
                  <c:v>315460713.4955734</c:v>
                </c:pt>
                <c:pt idx="23088">
                  <c:v>315461311.824476</c:v>
                </c:pt>
                <c:pt idx="23089">
                  <c:v>315462508.47745281</c:v>
                </c:pt>
                <c:pt idx="23090">
                  <c:v>315463705.12399286</c:v>
                </c:pt>
                <c:pt idx="23091">
                  <c:v>315464602.60467374</c:v>
                </c:pt>
                <c:pt idx="23092">
                  <c:v>315465200.92311656</c:v>
                </c:pt>
                <c:pt idx="23093">
                  <c:v>315466397.55517447</c:v>
                </c:pt>
                <c:pt idx="23094">
                  <c:v>315468491.64578825</c:v>
                </c:pt>
                <c:pt idx="23095">
                  <c:v>315469987.41272974</c:v>
                </c:pt>
                <c:pt idx="23096">
                  <c:v>315470286.56491154</c:v>
                </c:pt>
                <c:pt idx="23097">
                  <c:v>315469389.10716057</c:v>
                </c:pt>
                <c:pt idx="23098">
                  <c:v>315467295.02499366</c:v>
                </c:pt>
                <c:pt idx="23099">
                  <c:v>315465200.92311656</c:v>
                </c:pt>
                <c:pt idx="23100">
                  <c:v>315464303.44484925</c:v>
                </c:pt>
                <c:pt idx="23101">
                  <c:v>315463405.96296114</c:v>
                </c:pt>
                <c:pt idx="23102">
                  <c:v>315462209.31481236</c:v>
                </c:pt>
                <c:pt idx="23103">
                  <c:v>315462508.47745281</c:v>
                </c:pt>
                <c:pt idx="23104">
                  <c:v>315463106.80152738</c:v>
                </c:pt>
                <c:pt idx="23105">
                  <c:v>315463106.80152738</c:v>
                </c:pt>
                <c:pt idx="23106">
                  <c:v>315462807.63969117</c:v>
                </c:pt>
                <c:pt idx="23107">
                  <c:v>315462209.31481236</c:v>
                </c:pt>
                <c:pt idx="23108">
                  <c:v>315461610.98832345</c:v>
                </c:pt>
                <c:pt idx="23109">
                  <c:v>315462508.47745281</c:v>
                </c:pt>
                <c:pt idx="23110">
                  <c:v>315462508.47745281</c:v>
                </c:pt>
                <c:pt idx="23111">
                  <c:v>315461610.98832345</c:v>
                </c:pt>
                <c:pt idx="23112">
                  <c:v>315462508.47745281</c:v>
                </c:pt>
                <c:pt idx="23113">
                  <c:v>315464303.44484925</c:v>
                </c:pt>
                <c:pt idx="23114">
                  <c:v>315466397.55517447</c:v>
                </c:pt>
                <c:pt idx="23115">
                  <c:v>315466696.71218294</c:v>
                </c:pt>
                <c:pt idx="23116">
                  <c:v>315466696.71218294</c:v>
                </c:pt>
                <c:pt idx="23117">
                  <c:v>315466995.86878985</c:v>
                </c:pt>
                <c:pt idx="23118">
                  <c:v>315467893.33619565</c:v>
                </c:pt>
                <c:pt idx="23119">
                  <c:v>315469389.10716057</c:v>
                </c:pt>
                <c:pt idx="23120">
                  <c:v>315470585.71669048</c:v>
                </c:pt>
                <c:pt idx="23121">
                  <c:v>315471184.01904267</c:v>
                </c:pt>
                <c:pt idx="23122">
                  <c:v>315471782.31978542</c:v>
                </c:pt>
                <c:pt idx="23123">
                  <c:v>315472679.76788282</c:v>
                </c:pt>
                <c:pt idx="23124">
                  <c:v>315473577.21235979</c:v>
                </c:pt>
                <c:pt idx="23125">
                  <c:v>315474474.6532169</c:v>
                </c:pt>
                <c:pt idx="23126">
                  <c:v>315475072.94511002</c:v>
                </c:pt>
                <c:pt idx="23127">
                  <c:v>315475372.09045315</c:v>
                </c:pt>
                <c:pt idx="23128">
                  <c:v>315474474.6532169</c:v>
                </c:pt>
                <c:pt idx="23129">
                  <c:v>315472679.76788282</c:v>
                </c:pt>
                <c:pt idx="23130">
                  <c:v>315471184.01904267</c:v>
                </c:pt>
                <c:pt idx="23131">
                  <c:v>315471782.31978542</c:v>
                </c:pt>
                <c:pt idx="23132">
                  <c:v>315473278.06460303</c:v>
                </c:pt>
                <c:pt idx="23133">
                  <c:v>315474773.79936445</c:v>
                </c:pt>
                <c:pt idx="23134">
                  <c:v>315476269.52406985</c:v>
                </c:pt>
                <c:pt idx="23135">
                  <c:v>315476269.52406985</c:v>
                </c:pt>
                <c:pt idx="23136">
                  <c:v>315475072.94511002</c:v>
                </c:pt>
                <c:pt idx="23137">
                  <c:v>315474175.50666654</c:v>
                </c:pt>
                <c:pt idx="23138">
                  <c:v>315473278.06460303</c:v>
                </c:pt>
                <c:pt idx="23139">
                  <c:v>315471483.16961521</c:v>
                </c:pt>
                <c:pt idx="23140">
                  <c:v>315469987.41272974</c:v>
                </c:pt>
                <c:pt idx="23141">
                  <c:v>315470286.56491154</c:v>
                </c:pt>
                <c:pt idx="23142">
                  <c:v>315471483.16961521</c:v>
                </c:pt>
                <c:pt idx="23143">
                  <c:v>315472380.61891925</c:v>
                </c:pt>
                <c:pt idx="23144">
                  <c:v>315472679.76788282</c:v>
                </c:pt>
                <c:pt idx="23145">
                  <c:v>315472978.91644359</c:v>
                </c:pt>
                <c:pt idx="23146">
                  <c:v>315472380.61891925</c:v>
                </c:pt>
                <c:pt idx="23147">
                  <c:v>315470884.86806786</c:v>
                </c:pt>
                <c:pt idx="23148">
                  <c:v>315469389.10716057</c:v>
                </c:pt>
                <c:pt idx="23149">
                  <c:v>315469987.41272974</c:v>
                </c:pt>
                <c:pt idx="23150">
                  <c:v>315470286.56491154</c:v>
                </c:pt>
                <c:pt idx="23151">
                  <c:v>315469987.41272974</c:v>
                </c:pt>
                <c:pt idx="23152">
                  <c:v>315468491.64578825</c:v>
                </c:pt>
                <c:pt idx="23153">
                  <c:v>315467594.18079597</c:v>
                </c:pt>
                <c:pt idx="23154">
                  <c:v>315467295.02499366</c:v>
                </c:pt>
                <c:pt idx="23155">
                  <c:v>315466098.39776337</c:v>
                </c:pt>
                <c:pt idx="23156">
                  <c:v>315464901.76409638</c:v>
                </c:pt>
                <c:pt idx="23157">
                  <c:v>315464004.28462225</c:v>
                </c:pt>
                <c:pt idx="23158">
                  <c:v>315462807.63969117</c:v>
                </c:pt>
                <c:pt idx="23159">
                  <c:v>315462209.31481236</c:v>
                </c:pt>
                <c:pt idx="23160">
                  <c:v>315463106.80152738</c:v>
                </c:pt>
                <c:pt idx="23161">
                  <c:v>315463106.80152738</c:v>
                </c:pt>
                <c:pt idx="23162">
                  <c:v>315461610.98832345</c:v>
                </c:pt>
                <c:pt idx="23163">
                  <c:v>315461311.824476</c:v>
                </c:pt>
                <c:pt idx="23164">
                  <c:v>315460115.16506273</c:v>
                </c:pt>
                <c:pt idx="23165">
                  <c:v>315457422.6578474</c:v>
                </c:pt>
                <c:pt idx="23166">
                  <c:v>315456225.97751361</c:v>
                </c:pt>
                <c:pt idx="23167">
                  <c:v>315458320.16387302</c:v>
                </c:pt>
                <c:pt idx="23168">
                  <c:v>315461311.824476</c:v>
                </c:pt>
                <c:pt idx="23169">
                  <c:v>315463405.96296114</c:v>
                </c:pt>
                <c:pt idx="23170">
                  <c:v>315464901.76409638</c:v>
                </c:pt>
                <c:pt idx="23171">
                  <c:v>315464901.76409638</c:v>
                </c:pt>
                <c:pt idx="23172">
                  <c:v>315462508.47745281</c:v>
                </c:pt>
                <c:pt idx="23173">
                  <c:v>315460115.16506273</c:v>
                </c:pt>
                <c:pt idx="23174">
                  <c:v>315460414.33051926</c:v>
                </c:pt>
                <c:pt idx="23175">
                  <c:v>315462209.31481236</c:v>
                </c:pt>
                <c:pt idx="23176">
                  <c:v>315463705.12399286</c:v>
                </c:pt>
                <c:pt idx="23177">
                  <c:v>315464303.44484925</c:v>
                </c:pt>
                <c:pt idx="23178">
                  <c:v>315463405.96296114</c:v>
                </c:pt>
                <c:pt idx="23179">
                  <c:v>315461311.824476</c:v>
                </c:pt>
                <c:pt idx="23180">
                  <c:v>315460115.16506273</c:v>
                </c:pt>
                <c:pt idx="23181">
                  <c:v>315459516.83294153</c:v>
                </c:pt>
                <c:pt idx="23182">
                  <c:v>315458320.16387302</c:v>
                </c:pt>
                <c:pt idx="23183">
                  <c:v>315457721.82692444</c:v>
                </c:pt>
                <c:pt idx="23184">
                  <c:v>315458918.49921209</c:v>
                </c:pt>
                <c:pt idx="23185">
                  <c:v>315459815.99920291</c:v>
                </c:pt>
                <c:pt idx="23186">
                  <c:v>315460115.16506273</c:v>
                </c:pt>
                <c:pt idx="23187">
                  <c:v>315459815.99920291</c:v>
                </c:pt>
                <c:pt idx="23188">
                  <c:v>315460414.33051926</c:v>
                </c:pt>
                <c:pt idx="23189">
                  <c:v>315462209.31481236</c:v>
                </c:pt>
                <c:pt idx="23190">
                  <c:v>315463705.12399286</c:v>
                </c:pt>
                <c:pt idx="23191">
                  <c:v>315464901.76409638</c:v>
                </c:pt>
                <c:pt idx="23192">
                  <c:v>315465799.23994976</c:v>
                </c:pt>
                <c:pt idx="23193">
                  <c:v>315466397.55517447</c:v>
                </c:pt>
                <c:pt idx="23194">
                  <c:v>315466995.86878985</c:v>
                </c:pt>
                <c:pt idx="23195">
                  <c:v>315466995.86878985</c:v>
                </c:pt>
                <c:pt idx="23196">
                  <c:v>315464901.76409638</c:v>
                </c:pt>
                <c:pt idx="23197">
                  <c:v>315462209.31481236</c:v>
                </c:pt>
                <c:pt idx="23198">
                  <c:v>315459217.66627777</c:v>
                </c:pt>
                <c:pt idx="23199">
                  <c:v>315457123.48836714</c:v>
                </c:pt>
                <c:pt idx="23200">
                  <c:v>315456824.3184849</c:v>
                </c:pt>
                <c:pt idx="23201">
                  <c:v>315458020.99559999</c:v>
                </c:pt>
                <c:pt idx="23202">
                  <c:v>315459217.66627777</c:v>
                </c:pt>
                <c:pt idx="23203">
                  <c:v>315459815.99920291</c:v>
                </c:pt>
                <c:pt idx="23204">
                  <c:v>315460414.33051926</c:v>
                </c:pt>
                <c:pt idx="23205">
                  <c:v>315460713.4955734</c:v>
                </c:pt>
                <c:pt idx="23206">
                  <c:v>315460414.33051926</c:v>
                </c:pt>
                <c:pt idx="23207">
                  <c:v>315460115.16506273</c:v>
                </c:pt>
                <c:pt idx="23208">
                  <c:v>315459516.83294153</c:v>
                </c:pt>
                <c:pt idx="23209">
                  <c:v>315459516.83294153</c:v>
                </c:pt>
                <c:pt idx="23210">
                  <c:v>315461610.98832345</c:v>
                </c:pt>
                <c:pt idx="23211">
                  <c:v>315463705.12399286</c:v>
                </c:pt>
                <c:pt idx="23212">
                  <c:v>315464303.44484925</c:v>
                </c:pt>
                <c:pt idx="23213">
                  <c:v>315464602.60467374</c:v>
                </c:pt>
                <c:pt idx="23214">
                  <c:v>315465500.08173418</c:v>
                </c:pt>
                <c:pt idx="23215">
                  <c:v>315465799.23994976</c:v>
                </c:pt>
                <c:pt idx="23216">
                  <c:v>315465500.08173418</c:v>
                </c:pt>
                <c:pt idx="23217">
                  <c:v>315466696.71218294</c:v>
                </c:pt>
                <c:pt idx="23218">
                  <c:v>315469389.10716057</c:v>
                </c:pt>
                <c:pt idx="23219">
                  <c:v>315471184.01904267</c:v>
                </c:pt>
                <c:pt idx="23220">
                  <c:v>315470884.86806786</c:v>
                </c:pt>
                <c:pt idx="23221">
                  <c:v>315469389.10716057</c:v>
                </c:pt>
                <c:pt idx="23222">
                  <c:v>315468790.79998076</c:v>
                </c:pt>
                <c:pt idx="23223">
                  <c:v>315469987.41272974</c:v>
                </c:pt>
                <c:pt idx="23224">
                  <c:v>315472081.46955347</c:v>
                </c:pt>
                <c:pt idx="23225">
                  <c:v>315472679.76788282</c:v>
                </c:pt>
                <c:pt idx="23226">
                  <c:v>315470585.71669048</c:v>
                </c:pt>
                <c:pt idx="23227">
                  <c:v>315468192.49119294</c:v>
                </c:pt>
                <c:pt idx="23228">
                  <c:v>315466696.71218294</c:v>
                </c:pt>
                <c:pt idx="23229">
                  <c:v>315466995.86878985</c:v>
                </c:pt>
                <c:pt idx="23230">
                  <c:v>315468192.49119294</c:v>
                </c:pt>
                <c:pt idx="23231">
                  <c:v>315469389.10716057</c:v>
                </c:pt>
                <c:pt idx="23232">
                  <c:v>315469389.10716057</c:v>
                </c:pt>
                <c:pt idx="23233">
                  <c:v>315469688.2601462</c:v>
                </c:pt>
                <c:pt idx="23234">
                  <c:v>315471184.01904267</c:v>
                </c:pt>
                <c:pt idx="23235">
                  <c:v>315472679.76788282</c:v>
                </c:pt>
                <c:pt idx="23236">
                  <c:v>315474474.6532169</c:v>
                </c:pt>
                <c:pt idx="23237">
                  <c:v>315475970.37993294</c:v>
                </c:pt>
                <c:pt idx="23238">
                  <c:v>315477166.95406622</c:v>
                </c:pt>
                <c:pt idx="23239">
                  <c:v>315478064.3804425</c:v>
                </c:pt>
                <c:pt idx="23240">
                  <c:v>315479560.08302522</c:v>
                </c:pt>
                <c:pt idx="23241">
                  <c:v>315481055.77555221</c:v>
                </c:pt>
                <c:pt idx="23242">
                  <c:v>315482850.59331155</c:v>
                </c:pt>
                <c:pt idx="23243">
                  <c:v>315486141.05493063</c:v>
                </c:pt>
                <c:pt idx="23244">
                  <c:v>315489132.34144485</c:v>
                </c:pt>
                <c:pt idx="23245">
                  <c:v>315490328.84478951</c:v>
                </c:pt>
                <c:pt idx="23246">
                  <c:v>315490328.84478951</c:v>
                </c:pt>
                <c:pt idx="23247">
                  <c:v>315489730.59392142</c:v>
                </c:pt>
                <c:pt idx="23248">
                  <c:v>315488534.08735955</c:v>
                </c:pt>
                <c:pt idx="23249">
                  <c:v>315487935.83166546</c:v>
                </c:pt>
                <c:pt idx="23250">
                  <c:v>315489132.34144485</c:v>
                </c:pt>
                <c:pt idx="23251">
                  <c:v>315492123.58774078</c:v>
                </c:pt>
                <c:pt idx="23252">
                  <c:v>315494217.43621826</c:v>
                </c:pt>
                <c:pt idx="23253">
                  <c:v>315493918.31621414</c:v>
                </c:pt>
                <c:pt idx="23254">
                  <c:v>315493619.19580716</c:v>
                </c:pt>
                <c:pt idx="23255">
                  <c:v>315494217.43621826</c:v>
                </c:pt>
                <c:pt idx="23256">
                  <c:v>315493918.31621414</c:v>
                </c:pt>
                <c:pt idx="23257">
                  <c:v>315491525.341699</c:v>
                </c:pt>
                <c:pt idx="23258">
                  <c:v>315488234.95971346</c:v>
                </c:pt>
                <c:pt idx="23259">
                  <c:v>315484645.39659137</c:v>
                </c:pt>
                <c:pt idx="23260">
                  <c:v>315481654.04974741</c:v>
                </c:pt>
                <c:pt idx="23261">
                  <c:v>315480756.63785142</c:v>
                </c:pt>
                <c:pt idx="23262">
                  <c:v>315481354.91285074</c:v>
                </c:pt>
                <c:pt idx="23263">
                  <c:v>315483747.99676114</c:v>
                </c:pt>
                <c:pt idx="23264">
                  <c:v>315486141.05493063</c:v>
                </c:pt>
                <c:pt idx="23265">
                  <c:v>315487636.70321506</c:v>
                </c:pt>
                <c:pt idx="23266">
                  <c:v>315490029.71955651</c:v>
                </c:pt>
                <c:pt idx="23267">
                  <c:v>315492422.71015841</c:v>
                </c:pt>
                <c:pt idx="23268">
                  <c:v>315493918.31621414</c:v>
                </c:pt>
                <c:pt idx="23269">
                  <c:v>315495713.03020924</c:v>
                </c:pt>
                <c:pt idx="23270">
                  <c:v>315498105.95968276</c:v>
                </c:pt>
                <c:pt idx="23271">
                  <c:v>315499601.52753389</c:v>
                </c:pt>
                <c:pt idx="23272">
                  <c:v>315499900.6398977</c:v>
                </c:pt>
                <c:pt idx="23273">
                  <c:v>315499003.30159986</c:v>
                </c:pt>
                <c:pt idx="23274">
                  <c:v>315496610.38177776</c:v>
                </c:pt>
                <c:pt idx="23275">
                  <c:v>315495713.03020924</c:v>
                </c:pt>
                <c:pt idx="23276">
                  <c:v>315496311.26499075</c:v>
                </c:pt>
                <c:pt idx="23277">
                  <c:v>315496610.38177776</c:v>
                </c:pt>
                <c:pt idx="23278">
                  <c:v>315497208.61414683</c:v>
                </c:pt>
                <c:pt idx="23279">
                  <c:v>315498405.0740574</c:v>
                </c:pt>
                <c:pt idx="23280">
                  <c:v>315500199.75185931</c:v>
                </c:pt>
                <c:pt idx="23281">
                  <c:v>315501396.19568449</c:v>
                </c:pt>
                <c:pt idx="23282">
                  <c:v>315502592.63307565</c:v>
                </c:pt>
                <c:pt idx="23283">
                  <c:v>315504088.17076695</c:v>
                </c:pt>
                <c:pt idx="23284">
                  <c:v>315506780.11327696</c:v>
                </c:pt>
                <c:pt idx="23285">
                  <c:v>315508574.72352254</c:v>
                </c:pt>
                <c:pt idx="23286">
                  <c:v>315507976.52171564</c:v>
                </c:pt>
                <c:pt idx="23287">
                  <c:v>315506780.11327696</c:v>
                </c:pt>
                <c:pt idx="23288">
                  <c:v>315505882.80272585</c:v>
                </c:pt>
                <c:pt idx="23289">
                  <c:v>315506181.9066447</c:v>
                </c:pt>
                <c:pt idx="23290">
                  <c:v>315507079.21598947</c:v>
                </c:pt>
                <c:pt idx="23291">
                  <c:v>315507677.42020887</c:v>
                </c:pt>
                <c:pt idx="23292">
                  <c:v>315508275.6228199</c:v>
                </c:pt>
                <c:pt idx="23293">
                  <c:v>315509771.12231034</c:v>
                </c:pt>
                <c:pt idx="23294">
                  <c:v>315511266.61174816</c:v>
                </c:pt>
                <c:pt idx="23295">
                  <c:v>315511864.80470872</c:v>
                </c:pt>
                <c:pt idx="23296">
                  <c:v>315511864.80470872</c:v>
                </c:pt>
                <c:pt idx="23297">
                  <c:v>315512163.90058589</c:v>
                </c:pt>
                <c:pt idx="23298">
                  <c:v>315513360.28007317</c:v>
                </c:pt>
                <c:pt idx="23299">
                  <c:v>315513061.18580467</c:v>
                </c:pt>
                <c:pt idx="23300">
                  <c:v>315511565.70842981</c:v>
                </c:pt>
                <c:pt idx="23301">
                  <c:v>315510668.41717935</c:v>
                </c:pt>
                <c:pt idx="23302">
                  <c:v>315511565.70842981</c:v>
                </c:pt>
                <c:pt idx="23303">
                  <c:v>315513061.18580467</c:v>
                </c:pt>
                <c:pt idx="23304">
                  <c:v>315513061.18580467</c:v>
                </c:pt>
                <c:pt idx="23305">
                  <c:v>315511864.80470872</c:v>
                </c:pt>
                <c:pt idx="23306">
                  <c:v>315510070.2210021</c:v>
                </c:pt>
                <c:pt idx="23307">
                  <c:v>315509172.92372054</c:v>
                </c:pt>
                <c:pt idx="23308">
                  <c:v>315509172.92372054</c:v>
                </c:pt>
                <c:pt idx="23309">
                  <c:v>315507976.52171564</c:v>
                </c:pt>
                <c:pt idx="23310">
                  <c:v>315506181.9066447</c:v>
                </c:pt>
                <c:pt idx="23311">
                  <c:v>315504387.27709854</c:v>
                </c:pt>
                <c:pt idx="23312">
                  <c:v>315502891.74141812</c:v>
                </c:pt>
                <c:pt idx="23313">
                  <c:v>315501097.08533114</c:v>
                </c:pt>
                <c:pt idx="23314">
                  <c:v>315500498.86341882</c:v>
                </c:pt>
                <c:pt idx="23315">
                  <c:v>315500199.75185931</c:v>
                </c:pt>
                <c:pt idx="23316">
                  <c:v>315499601.52753389</c:v>
                </c:pt>
                <c:pt idx="23317">
                  <c:v>315498704.18803</c:v>
                </c:pt>
                <c:pt idx="23318">
                  <c:v>315498405.0740574</c:v>
                </c:pt>
                <c:pt idx="23319">
                  <c:v>315499302.41476774</c:v>
                </c:pt>
                <c:pt idx="23320">
                  <c:v>315499900.6398977</c:v>
                </c:pt>
                <c:pt idx="23321">
                  <c:v>315499302.41476774</c:v>
                </c:pt>
                <c:pt idx="23322">
                  <c:v>315498405.0740574</c:v>
                </c:pt>
                <c:pt idx="23323">
                  <c:v>315498405.0740574</c:v>
                </c:pt>
                <c:pt idx="23324">
                  <c:v>315499601.52753389</c:v>
                </c:pt>
                <c:pt idx="23325">
                  <c:v>315499900.6398977</c:v>
                </c:pt>
                <c:pt idx="23326">
                  <c:v>315500199.75185931</c:v>
                </c:pt>
                <c:pt idx="23327">
                  <c:v>315502592.63307565</c:v>
                </c:pt>
                <c:pt idx="23328">
                  <c:v>315505882.80272585</c:v>
                </c:pt>
                <c:pt idx="23329">
                  <c:v>315509472.02321655</c:v>
                </c:pt>
                <c:pt idx="23330">
                  <c:v>315511864.80470872</c:v>
                </c:pt>
                <c:pt idx="23331">
                  <c:v>315512762.09113359</c:v>
                </c:pt>
                <c:pt idx="23332">
                  <c:v>315513360.28007317</c:v>
                </c:pt>
                <c:pt idx="23333">
                  <c:v>315513958.46740478</c:v>
                </c:pt>
                <c:pt idx="23334">
                  <c:v>315514556.65312827</c:v>
                </c:pt>
                <c:pt idx="23335">
                  <c:v>315513958.46740478</c:v>
                </c:pt>
                <c:pt idx="23336">
                  <c:v>315513659.37394023</c:v>
                </c:pt>
                <c:pt idx="23337">
                  <c:v>315512762.09113359</c:v>
                </c:pt>
                <c:pt idx="23338">
                  <c:v>315511864.80470872</c:v>
                </c:pt>
                <c:pt idx="23339">
                  <c:v>315511864.80470872</c:v>
                </c:pt>
                <c:pt idx="23340">
                  <c:v>315511266.61174816</c:v>
                </c:pt>
                <c:pt idx="23341">
                  <c:v>315508574.72352254</c:v>
                </c:pt>
                <c:pt idx="23342">
                  <c:v>315505882.80272585</c:v>
                </c:pt>
                <c:pt idx="23343">
                  <c:v>315505882.80272585</c:v>
                </c:pt>
                <c:pt idx="23344">
                  <c:v>315507677.42020887</c:v>
                </c:pt>
                <c:pt idx="23345">
                  <c:v>315508574.72352254</c:v>
                </c:pt>
                <c:pt idx="23346">
                  <c:v>315508873.82382274</c:v>
                </c:pt>
                <c:pt idx="23347">
                  <c:v>315510070.2210021</c:v>
                </c:pt>
                <c:pt idx="23348">
                  <c:v>315510967.51466483</c:v>
                </c:pt>
                <c:pt idx="23349">
                  <c:v>315510967.51466483</c:v>
                </c:pt>
                <c:pt idx="23350">
                  <c:v>315510369.31929183</c:v>
                </c:pt>
                <c:pt idx="23351">
                  <c:v>315508873.82382274</c:v>
                </c:pt>
                <c:pt idx="23352">
                  <c:v>315509472.02321655</c:v>
                </c:pt>
                <c:pt idx="23353">
                  <c:v>315512163.90058589</c:v>
                </c:pt>
                <c:pt idx="23354">
                  <c:v>315514855.74538624</c:v>
                </c:pt>
                <c:pt idx="23355">
                  <c:v>315516949.37993675</c:v>
                </c:pt>
                <c:pt idx="23356">
                  <c:v>315518444.82112521</c:v>
                </c:pt>
                <c:pt idx="23357">
                  <c:v>315518743.90815657</c:v>
                </c:pt>
                <c:pt idx="23358">
                  <c:v>315517846.64585632</c:v>
                </c:pt>
                <c:pt idx="23359">
                  <c:v>315516949.37993675</c:v>
                </c:pt>
                <c:pt idx="23360">
                  <c:v>315518743.90815657</c:v>
                </c:pt>
                <c:pt idx="23361">
                  <c:v>315520239.33728313</c:v>
                </c:pt>
                <c:pt idx="23362">
                  <c:v>315520239.33728313</c:v>
                </c:pt>
                <c:pt idx="23363">
                  <c:v>315520239.33728313</c:v>
                </c:pt>
                <c:pt idx="23364">
                  <c:v>315520837.50611937</c:v>
                </c:pt>
                <c:pt idx="23365">
                  <c:v>315521435.67334735</c:v>
                </c:pt>
                <c:pt idx="23366">
                  <c:v>315520538.42190194</c:v>
                </c:pt>
                <c:pt idx="23367">
                  <c:v>315519342.08101344</c:v>
                </c:pt>
                <c:pt idx="23368">
                  <c:v>315519940.252262</c:v>
                </c:pt>
                <c:pt idx="23369">
                  <c:v>315520837.50611937</c:v>
                </c:pt>
                <c:pt idx="23370">
                  <c:v>315521136.58993399</c:v>
                </c:pt>
                <c:pt idx="23371">
                  <c:v>315520538.42190194</c:v>
                </c:pt>
                <c:pt idx="23372">
                  <c:v>315519641.16683871</c:v>
                </c:pt>
                <c:pt idx="23373">
                  <c:v>315519342.08101344</c:v>
                </c:pt>
                <c:pt idx="23374">
                  <c:v>315519641.16683871</c:v>
                </c:pt>
                <c:pt idx="23375">
                  <c:v>315519940.252262</c:v>
                </c:pt>
                <c:pt idx="23376">
                  <c:v>315520837.50611937</c:v>
                </c:pt>
                <c:pt idx="23377">
                  <c:v>315520837.50611937</c:v>
                </c:pt>
                <c:pt idx="23378">
                  <c:v>315520837.50611937</c:v>
                </c:pt>
                <c:pt idx="23379">
                  <c:v>315521734.75635833</c:v>
                </c:pt>
                <c:pt idx="23380">
                  <c:v>315522632.00297827</c:v>
                </c:pt>
                <c:pt idx="23381">
                  <c:v>315521435.67334735</c:v>
                </c:pt>
                <c:pt idx="23382">
                  <c:v>315519342.08101344</c:v>
                </c:pt>
                <c:pt idx="23383">
                  <c:v>315518743.90815657</c:v>
                </c:pt>
                <c:pt idx="23384">
                  <c:v>315517248.46897829</c:v>
                </c:pt>
                <c:pt idx="23385">
                  <c:v>315516052.11039895</c:v>
                </c:pt>
                <c:pt idx="23386">
                  <c:v>315516351.20064694</c:v>
                </c:pt>
                <c:pt idx="23387">
                  <c:v>315516052.11039895</c:v>
                </c:pt>
                <c:pt idx="23388">
                  <c:v>315516949.37993675</c:v>
                </c:pt>
                <c:pt idx="23389">
                  <c:v>315517846.64585632</c:v>
                </c:pt>
                <c:pt idx="23390">
                  <c:v>315517846.64585632</c:v>
                </c:pt>
                <c:pt idx="23391">
                  <c:v>315517248.46897829</c:v>
                </c:pt>
                <c:pt idx="23392">
                  <c:v>315517846.64585632</c:v>
                </c:pt>
                <c:pt idx="23393">
                  <c:v>315519042.99478579</c:v>
                </c:pt>
                <c:pt idx="23394">
                  <c:v>315520538.42190194</c:v>
                </c:pt>
                <c:pt idx="23395">
                  <c:v>315521136.58993399</c:v>
                </c:pt>
                <c:pt idx="23396">
                  <c:v>315520538.42190194</c:v>
                </c:pt>
                <c:pt idx="23397">
                  <c:v>315519042.99478579</c:v>
                </c:pt>
                <c:pt idx="23398">
                  <c:v>315518145.73369145</c:v>
                </c:pt>
                <c:pt idx="23399">
                  <c:v>315518444.82112521</c:v>
                </c:pt>
                <c:pt idx="23400">
                  <c:v>315518145.73369145</c:v>
                </c:pt>
                <c:pt idx="23401">
                  <c:v>315517248.46897829</c:v>
                </c:pt>
                <c:pt idx="23402">
                  <c:v>315516052.11039895</c:v>
                </c:pt>
                <c:pt idx="23403">
                  <c:v>315516650.29049289</c:v>
                </c:pt>
                <c:pt idx="23404">
                  <c:v>315516650.29049289</c:v>
                </c:pt>
                <c:pt idx="23405">
                  <c:v>315514556.65312827</c:v>
                </c:pt>
                <c:pt idx="23406">
                  <c:v>315512163.90058589</c:v>
                </c:pt>
                <c:pt idx="23407">
                  <c:v>315511266.61174816</c:v>
                </c:pt>
                <c:pt idx="23408">
                  <c:v>315510967.51466483</c:v>
                </c:pt>
                <c:pt idx="23409">
                  <c:v>315510967.51466483</c:v>
                </c:pt>
                <c:pt idx="23410">
                  <c:v>315510967.51466483</c:v>
                </c:pt>
                <c:pt idx="23411">
                  <c:v>315510967.51466483</c:v>
                </c:pt>
                <c:pt idx="23412">
                  <c:v>315510668.41717935</c:v>
                </c:pt>
                <c:pt idx="23413">
                  <c:v>315510369.31929183</c:v>
                </c:pt>
                <c:pt idx="23414">
                  <c:v>315509172.92372054</c:v>
                </c:pt>
                <c:pt idx="23415">
                  <c:v>315507677.42020887</c:v>
                </c:pt>
                <c:pt idx="23416">
                  <c:v>315506181.9066447</c:v>
                </c:pt>
                <c:pt idx="23417">
                  <c:v>315505583.69840485</c:v>
                </c:pt>
                <c:pt idx="23418">
                  <c:v>315506780.11327696</c:v>
                </c:pt>
                <c:pt idx="23419">
                  <c:v>315509472.02321655</c:v>
                </c:pt>
                <c:pt idx="23420">
                  <c:v>315510668.41717935</c:v>
                </c:pt>
                <c:pt idx="23421">
                  <c:v>315509472.02321655</c:v>
                </c:pt>
                <c:pt idx="23422">
                  <c:v>315507976.52171564</c:v>
                </c:pt>
                <c:pt idx="23423">
                  <c:v>315508574.72352254</c:v>
                </c:pt>
                <c:pt idx="23424">
                  <c:v>315510668.41717935</c:v>
                </c:pt>
                <c:pt idx="23425">
                  <c:v>315510369.31929183</c:v>
                </c:pt>
                <c:pt idx="23426">
                  <c:v>315508574.72352254</c:v>
                </c:pt>
                <c:pt idx="23427">
                  <c:v>315507677.42020887</c:v>
                </c:pt>
                <c:pt idx="23428">
                  <c:v>315507079.21598947</c:v>
                </c:pt>
                <c:pt idx="23429">
                  <c:v>315507079.21598947</c:v>
                </c:pt>
                <c:pt idx="23430">
                  <c:v>315507079.21598947</c:v>
                </c:pt>
                <c:pt idx="23431">
                  <c:v>315507079.21598947</c:v>
                </c:pt>
                <c:pt idx="23432">
                  <c:v>315506780.11327696</c:v>
                </c:pt>
                <c:pt idx="23433">
                  <c:v>315507079.21598947</c:v>
                </c:pt>
                <c:pt idx="23434">
                  <c:v>315507677.42020887</c:v>
                </c:pt>
                <c:pt idx="23435">
                  <c:v>315509172.92372054</c:v>
                </c:pt>
                <c:pt idx="23436">
                  <c:v>315509771.12231034</c:v>
                </c:pt>
                <c:pt idx="23437">
                  <c:v>315507677.42020887</c:v>
                </c:pt>
                <c:pt idx="23438">
                  <c:v>315504985.48855585</c:v>
                </c:pt>
                <c:pt idx="23439">
                  <c:v>315505583.69840485</c:v>
                </c:pt>
                <c:pt idx="23440">
                  <c:v>315508574.72352254</c:v>
                </c:pt>
                <c:pt idx="23441">
                  <c:v>315510369.31929183</c:v>
                </c:pt>
                <c:pt idx="23442">
                  <c:v>315509172.92372054</c:v>
                </c:pt>
                <c:pt idx="23443">
                  <c:v>315506481.01016241</c:v>
                </c:pt>
                <c:pt idx="23444">
                  <c:v>315503489.95689654</c:v>
                </c:pt>
                <c:pt idx="23445">
                  <c:v>315501097.08533114</c:v>
                </c:pt>
                <c:pt idx="23446">
                  <c:v>315500199.75185931</c:v>
                </c:pt>
                <c:pt idx="23447">
                  <c:v>315499302.41476774</c:v>
                </c:pt>
                <c:pt idx="23448">
                  <c:v>315499003.30159986</c:v>
                </c:pt>
                <c:pt idx="23449">
                  <c:v>315500797.97457623</c:v>
                </c:pt>
                <c:pt idx="23450">
                  <c:v>315503190.8493585</c:v>
                </c:pt>
                <c:pt idx="23451">
                  <c:v>315504088.17076695</c:v>
                </c:pt>
                <c:pt idx="23452">
                  <c:v>315503789.06403267</c:v>
                </c:pt>
                <c:pt idx="23453">
                  <c:v>315503489.95689654</c:v>
                </c:pt>
                <c:pt idx="23454">
                  <c:v>315503789.06403267</c:v>
                </c:pt>
                <c:pt idx="23455">
                  <c:v>315504387.27709854</c:v>
                </c:pt>
                <c:pt idx="23456">
                  <c:v>315504387.27709854</c:v>
                </c:pt>
                <c:pt idx="23457">
                  <c:v>315503190.8493585</c:v>
                </c:pt>
                <c:pt idx="23458">
                  <c:v>315502592.63307565</c:v>
                </c:pt>
                <c:pt idx="23459">
                  <c:v>315502891.74141812</c:v>
                </c:pt>
                <c:pt idx="23460">
                  <c:v>315502293.52433109</c:v>
                </c:pt>
                <c:pt idx="23461">
                  <c:v>315501695.30563545</c:v>
                </c:pt>
                <c:pt idx="23462">
                  <c:v>315502293.52433109</c:v>
                </c:pt>
                <c:pt idx="23463">
                  <c:v>315504686.38302821</c:v>
                </c:pt>
                <c:pt idx="23464">
                  <c:v>315507079.21598947</c:v>
                </c:pt>
                <c:pt idx="23465">
                  <c:v>315508275.6228199</c:v>
                </c:pt>
                <c:pt idx="23466">
                  <c:v>315507378.31830055</c:v>
                </c:pt>
                <c:pt idx="23467">
                  <c:v>315505583.69840485</c:v>
                </c:pt>
                <c:pt idx="23468">
                  <c:v>315504088.17076695</c:v>
                </c:pt>
                <c:pt idx="23469">
                  <c:v>315502592.63307565</c:v>
                </c:pt>
                <c:pt idx="23470">
                  <c:v>315501695.30563545</c:v>
                </c:pt>
                <c:pt idx="23471">
                  <c:v>315501695.30563545</c:v>
                </c:pt>
                <c:pt idx="23472">
                  <c:v>315502293.52433109</c:v>
                </c:pt>
                <c:pt idx="23473">
                  <c:v>315502891.74141812</c:v>
                </c:pt>
                <c:pt idx="23474">
                  <c:v>315503190.8493585</c:v>
                </c:pt>
                <c:pt idx="23475">
                  <c:v>315503489.95689654</c:v>
                </c:pt>
                <c:pt idx="23476">
                  <c:v>315504985.48855585</c:v>
                </c:pt>
                <c:pt idx="23477">
                  <c:v>315507677.42020887</c:v>
                </c:pt>
                <c:pt idx="23478">
                  <c:v>315508873.82382274</c:v>
                </c:pt>
                <c:pt idx="23479">
                  <c:v>315508275.6228199</c:v>
                </c:pt>
                <c:pt idx="23480">
                  <c:v>315507976.52171564</c:v>
                </c:pt>
                <c:pt idx="23481">
                  <c:v>315507677.42020887</c:v>
                </c:pt>
                <c:pt idx="23482">
                  <c:v>315507079.21598947</c:v>
                </c:pt>
                <c:pt idx="23483">
                  <c:v>315507378.31830055</c:v>
                </c:pt>
                <c:pt idx="23484">
                  <c:v>315509172.92372054</c:v>
                </c:pt>
                <c:pt idx="23485">
                  <c:v>315512163.90058589</c:v>
                </c:pt>
                <c:pt idx="23486">
                  <c:v>315515753.01974893</c:v>
                </c:pt>
                <c:pt idx="23487">
                  <c:v>315519342.08101344</c:v>
                </c:pt>
                <c:pt idx="23488">
                  <c:v>315520837.50611937</c:v>
                </c:pt>
                <c:pt idx="23489">
                  <c:v>315521435.67334735</c:v>
                </c:pt>
                <c:pt idx="23490">
                  <c:v>315522632.00297827</c:v>
                </c:pt>
                <c:pt idx="23491">
                  <c:v>315525024.64294344</c:v>
                </c:pt>
                <c:pt idx="23492">
                  <c:v>315528314.48088259</c:v>
                </c:pt>
                <c:pt idx="23493">
                  <c:v>315531305.20043314</c:v>
                </c:pt>
                <c:pt idx="23494">
                  <c:v>315532800.54513305</c:v>
                </c:pt>
                <c:pt idx="23495">
                  <c:v>315532501.47699666</c:v>
                </c:pt>
                <c:pt idx="23496">
                  <c:v>315532501.47699666</c:v>
                </c:pt>
                <c:pt idx="23497">
                  <c:v>315533996.81365681</c:v>
                </c:pt>
                <c:pt idx="23498">
                  <c:v>315535193.07574844</c:v>
                </c:pt>
                <c:pt idx="23499">
                  <c:v>315534594.94550681</c:v>
                </c:pt>
                <c:pt idx="23500">
                  <c:v>315535193.07574844</c:v>
                </c:pt>
                <c:pt idx="23501">
                  <c:v>315537585.58063644</c:v>
                </c:pt>
                <c:pt idx="23502">
                  <c:v>315539080.88312727</c:v>
                </c:pt>
                <c:pt idx="23503">
                  <c:v>315540277.11788422</c:v>
                </c:pt>
                <c:pt idx="23504">
                  <c:v>315542370.51323277</c:v>
                </c:pt>
                <c:pt idx="23505">
                  <c:v>315544762.94094205</c:v>
                </c:pt>
                <c:pt idx="23506">
                  <c:v>315546557.24484223</c:v>
                </c:pt>
                <c:pt idx="23507">
                  <c:v>315548949.62753302</c:v>
                </c:pt>
                <c:pt idx="23508">
                  <c:v>315551341.98449969</c:v>
                </c:pt>
                <c:pt idx="23509">
                  <c:v>315552239.11173046</c:v>
                </c:pt>
                <c:pt idx="23510">
                  <c:v>315553136.23534346</c:v>
                </c:pt>
                <c:pt idx="23511">
                  <c:v>315553435.27574444</c:v>
                </c:pt>
                <c:pt idx="23512">
                  <c:v>315553734.31574333</c:v>
                </c:pt>
                <c:pt idx="23513">
                  <c:v>315553734.31574333</c:v>
                </c:pt>
                <c:pt idx="23514">
                  <c:v>315554033.35534006</c:v>
                </c:pt>
                <c:pt idx="23515">
                  <c:v>315554930.47171909</c:v>
                </c:pt>
                <c:pt idx="23516">
                  <c:v>315556126.62126416</c:v>
                </c:pt>
                <c:pt idx="23517">
                  <c:v>315557023.72920299</c:v>
                </c:pt>
                <c:pt idx="23518">
                  <c:v>315558219.86749524</c:v>
                </c:pt>
                <c:pt idx="23519">
                  <c:v>315560612.12478763</c:v>
                </c:pt>
                <c:pt idx="23520">
                  <c:v>315563901.43656749</c:v>
                </c:pt>
                <c:pt idx="23521">
                  <c:v>315565994.60965502</c:v>
                </c:pt>
                <c:pt idx="23522">
                  <c:v>315567489.72123265</c:v>
                </c:pt>
                <c:pt idx="23523">
                  <c:v>315569582.86056381</c:v>
                </c:pt>
                <c:pt idx="23524">
                  <c:v>315571675.98020339</c:v>
                </c:pt>
                <c:pt idx="23525">
                  <c:v>315571974.99568725</c:v>
                </c:pt>
                <c:pt idx="23526">
                  <c:v>315572872.039729</c:v>
                </c:pt>
                <c:pt idx="23527">
                  <c:v>315575264.13949126</c:v>
                </c:pt>
                <c:pt idx="23528">
                  <c:v>315577955.22098345</c:v>
                </c:pt>
                <c:pt idx="23529">
                  <c:v>315580646.26992959</c:v>
                </c:pt>
                <c:pt idx="23530">
                  <c:v>315583337.28632873</c:v>
                </c:pt>
                <c:pt idx="23531">
                  <c:v>315586626.26217479</c:v>
                </c:pt>
                <c:pt idx="23532">
                  <c:v>315590214.18037945</c:v>
                </c:pt>
                <c:pt idx="23533">
                  <c:v>315593503.05457705</c:v>
                </c:pt>
                <c:pt idx="23534">
                  <c:v>315595894.93255079</c:v>
                </c:pt>
                <c:pt idx="23535">
                  <c:v>315598286.78481305</c:v>
                </c:pt>
                <c:pt idx="23536">
                  <c:v>315601276.56398475</c:v>
                </c:pt>
                <c:pt idx="23537">
                  <c:v>315603070.41220486</c:v>
                </c:pt>
                <c:pt idx="23538">
                  <c:v>315603967.33089232</c:v>
                </c:pt>
                <c:pt idx="23539">
                  <c:v>315604864.24596399</c:v>
                </c:pt>
                <c:pt idx="23540">
                  <c:v>315606359.09638244</c:v>
                </c:pt>
                <c:pt idx="23541">
                  <c:v>315610544.62412953</c:v>
                </c:pt>
                <c:pt idx="23542">
                  <c:v>315616523.81291014</c:v>
                </c:pt>
                <c:pt idx="23543">
                  <c:v>315623100.73500299</c:v>
                </c:pt>
                <c:pt idx="23544">
                  <c:v>315629079.58640248</c:v>
                </c:pt>
                <c:pt idx="23545">
                  <c:v>315633563.61952978</c:v>
                </c:pt>
                <c:pt idx="23546">
                  <c:v>315636851.85306215</c:v>
                </c:pt>
                <c:pt idx="23547">
                  <c:v>315639841.11410755</c:v>
                </c:pt>
                <c:pt idx="23548">
                  <c:v>315642830.33499694</c:v>
                </c:pt>
                <c:pt idx="23549">
                  <c:v>315645819.51573163</c:v>
                </c:pt>
                <c:pt idx="23550">
                  <c:v>315650004.3013019</c:v>
                </c:pt>
                <c:pt idx="23551">
                  <c:v>315653890.10315037</c:v>
                </c:pt>
                <c:pt idx="23552">
                  <c:v>315657178.03633016</c:v>
                </c:pt>
                <c:pt idx="23553">
                  <c:v>315661362.60829955</c:v>
                </c:pt>
                <c:pt idx="23554">
                  <c:v>315667340.43175429</c:v>
                </c:pt>
                <c:pt idx="23555">
                  <c:v>315674812.485259</c:v>
                </c:pt>
                <c:pt idx="23556">
                  <c:v>315681686.55289978</c:v>
                </c:pt>
                <c:pt idx="23557">
                  <c:v>315688261.54934555</c:v>
                </c:pt>
                <c:pt idx="23558">
                  <c:v>315695135.20156038</c:v>
                </c:pt>
                <c:pt idx="23559">
                  <c:v>315701112.11786854</c:v>
                </c:pt>
                <c:pt idx="23560">
                  <c:v>315706192.37051725</c:v>
                </c:pt>
                <c:pt idx="23561">
                  <c:v>315711571.33515084</c:v>
                </c:pt>
                <c:pt idx="23562">
                  <c:v>315716651.34903872</c:v>
                </c:pt>
                <c:pt idx="23563">
                  <c:v>315724420.5577485</c:v>
                </c:pt>
                <c:pt idx="23564">
                  <c:v>315734579.88297814</c:v>
                </c:pt>
                <c:pt idx="23565">
                  <c:v>315742946.03788871</c:v>
                </c:pt>
                <c:pt idx="23566">
                  <c:v>315749519.22468978</c:v>
                </c:pt>
                <c:pt idx="23567">
                  <c:v>315756092.21735305</c:v>
                </c:pt>
                <c:pt idx="23568">
                  <c:v>315762963.7748481</c:v>
                </c:pt>
                <c:pt idx="23569">
                  <c:v>315771627.61016452</c:v>
                </c:pt>
                <c:pt idx="23570">
                  <c:v>315779992.37252301</c:v>
                </c:pt>
                <c:pt idx="23571">
                  <c:v>315787460.64468807</c:v>
                </c:pt>
                <c:pt idx="23572">
                  <c:v>315795227.38190603</c:v>
                </c:pt>
                <c:pt idx="23573">
                  <c:v>315803591.25734985</c:v>
                </c:pt>
                <c:pt idx="23574">
                  <c:v>315811954.81849551</c:v>
                </c:pt>
                <c:pt idx="23575">
                  <c:v>315821214.10889643</c:v>
                </c:pt>
                <c:pt idx="23576">
                  <c:v>315829577.00785851</c:v>
                </c:pt>
                <c:pt idx="23577">
                  <c:v>315835550.31473941</c:v>
                </c:pt>
                <c:pt idx="23578">
                  <c:v>315841523.46131665</c:v>
                </c:pt>
                <c:pt idx="23579">
                  <c:v>315848093.73741251</c:v>
                </c:pt>
                <c:pt idx="23580">
                  <c:v>315854962.4550553</c:v>
                </c:pt>
                <c:pt idx="23581">
                  <c:v>315862428.21208549</c:v>
                </c:pt>
                <c:pt idx="23582">
                  <c:v>315868699.2544769</c:v>
                </c:pt>
                <c:pt idx="23583">
                  <c:v>315873477.07295144</c:v>
                </c:pt>
                <c:pt idx="23584">
                  <c:v>315877956.18463123</c:v>
                </c:pt>
                <c:pt idx="23585">
                  <c:v>315884525.3853907</c:v>
                </c:pt>
                <c:pt idx="23586">
                  <c:v>315892587.32135433</c:v>
                </c:pt>
                <c:pt idx="23587">
                  <c:v>315900051.81653374</c:v>
                </c:pt>
                <c:pt idx="23588">
                  <c:v>315907217.49641466</c:v>
                </c:pt>
                <c:pt idx="23589">
                  <c:v>315915875.71851468</c:v>
                </c:pt>
                <c:pt idx="23590">
                  <c:v>315925727.76850688</c:v>
                </c:pt>
                <c:pt idx="23591">
                  <c:v>315935877.90942454</c:v>
                </c:pt>
                <c:pt idx="23592">
                  <c:v>315945132.0463208</c:v>
                </c:pt>
                <c:pt idx="23593">
                  <c:v>315955281.30251008</c:v>
                </c:pt>
                <c:pt idx="23594">
                  <c:v>315967221.01151466</c:v>
                </c:pt>
                <c:pt idx="23595">
                  <c:v>315979458.54867941</c:v>
                </c:pt>
                <c:pt idx="23596">
                  <c:v>315989606.24000996</c:v>
                </c:pt>
                <c:pt idx="23597">
                  <c:v>315999753.46879184</c:v>
                </c:pt>
                <c:pt idx="23598">
                  <c:v>316011989.21778166</c:v>
                </c:pt>
                <c:pt idx="23599">
                  <c:v>316023627.47690743</c:v>
                </c:pt>
                <c:pt idx="23600">
                  <c:v>316031982.77493244</c:v>
                </c:pt>
                <c:pt idx="23601">
                  <c:v>316038845.82087749</c:v>
                </c:pt>
                <c:pt idx="23602">
                  <c:v>316047200.54778624</c:v>
                </c:pt>
                <c:pt idx="23603">
                  <c:v>316057345.15183282</c:v>
                </c:pt>
                <c:pt idx="23604">
                  <c:v>316067787.64376688</c:v>
                </c:pt>
                <c:pt idx="23605">
                  <c:v>316077036.29904419</c:v>
                </c:pt>
                <c:pt idx="23606">
                  <c:v>316087477.86746335</c:v>
                </c:pt>
                <c:pt idx="23607">
                  <c:v>316098813.87303883</c:v>
                </c:pt>
                <c:pt idx="23608">
                  <c:v>316109254.42021012</c:v>
                </c:pt>
                <c:pt idx="23609">
                  <c:v>316119396.19725651</c:v>
                </c:pt>
                <c:pt idx="23610">
                  <c:v>316129835.77934873</c:v>
                </c:pt>
                <c:pt idx="23611">
                  <c:v>316140573.1245836</c:v>
                </c:pt>
                <c:pt idx="23612">
                  <c:v>316151011.71383494</c:v>
                </c:pt>
                <c:pt idx="23613">
                  <c:v>316159958.68656641</c:v>
                </c:pt>
                <c:pt idx="23614">
                  <c:v>316167414.22256416</c:v>
                </c:pt>
                <c:pt idx="23615">
                  <c:v>316174869.50893617</c:v>
                </c:pt>
                <c:pt idx="23616">
                  <c:v>316182622.74197942</c:v>
                </c:pt>
                <c:pt idx="23617">
                  <c:v>316189779.3328768</c:v>
                </c:pt>
                <c:pt idx="23618">
                  <c:v>316196339.33914793</c:v>
                </c:pt>
                <c:pt idx="23619">
                  <c:v>316204688.15854156</c:v>
                </c:pt>
                <c:pt idx="23620">
                  <c:v>316215421.89497173</c:v>
                </c:pt>
                <c:pt idx="23621">
                  <c:v>316227347.66199261</c:v>
                </c:pt>
                <c:pt idx="23622">
                  <c:v>316238974.66993529</c:v>
                </c:pt>
                <c:pt idx="23623">
                  <c:v>316249110.54053587</c:v>
                </c:pt>
                <c:pt idx="23624">
                  <c:v>316258947.85612452</c:v>
                </c:pt>
                <c:pt idx="23625">
                  <c:v>316268784.73717076</c:v>
                </c:pt>
                <c:pt idx="23626">
                  <c:v>316279217.31803066</c:v>
                </c:pt>
                <c:pt idx="23627">
                  <c:v>316290245.51497304</c:v>
                </c:pt>
                <c:pt idx="23628">
                  <c:v>316300379.05231059</c:v>
                </c:pt>
                <c:pt idx="23629">
                  <c:v>316310214.10349256</c:v>
                </c:pt>
                <c:pt idx="23630">
                  <c:v>316322134.79537868</c:v>
                </c:pt>
                <c:pt idx="23631">
                  <c:v>316336140.79306459</c:v>
                </c:pt>
                <c:pt idx="23632">
                  <c:v>316348656.04579622</c:v>
                </c:pt>
                <c:pt idx="23633">
                  <c:v>316359382.84555382</c:v>
                </c:pt>
                <c:pt idx="23634">
                  <c:v>316370407.07363653</c:v>
                </c:pt>
                <c:pt idx="23635">
                  <c:v>316382622.47284275</c:v>
                </c:pt>
                <c:pt idx="23636">
                  <c:v>316395135.11398715</c:v>
                </c:pt>
                <c:pt idx="23637">
                  <c:v>316406753.3656587</c:v>
                </c:pt>
                <c:pt idx="23638">
                  <c:v>316416881.60343522</c:v>
                </c:pt>
                <c:pt idx="23639">
                  <c:v>316427605.11794001</c:v>
                </c:pt>
                <c:pt idx="23640">
                  <c:v>316439519.52857947</c:v>
                </c:pt>
                <c:pt idx="23641">
                  <c:v>316450837.62841552</c:v>
                </c:pt>
                <c:pt idx="23642">
                  <c:v>316462452.97501647</c:v>
                </c:pt>
                <c:pt idx="23643">
                  <c:v>316474365.52186251</c:v>
                </c:pt>
                <c:pt idx="23644">
                  <c:v>316486277.43166536</c:v>
                </c:pt>
                <c:pt idx="23645">
                  <c:v>316498784.25142747</c:v>
                </c:pt>
                <c:pt idx="23646">
                  <c:v>316512779.14578182</c:v>
                </c:pt>
                <c:pt idx="23647">
                  <c:v>316525879.95221746</c:v>
                </c:pt>
                <c:pt idx="23648">
                  <c:v>316537789.10770571</c:v>
                </c:pt>
                <c:pt idx="23649">
                  <c:v>316549399.9213497</c:v>
                </c:pt>
                <c:pt idx="23650">
                  <c:v>316560712.43977404</c:v>
                </c:pt>
                <c:pt idx="23651">
                  <c:v>316571429.03262079</c:v>
                </c:pt>
                <c:pt idx="23652">
                  <c:v>316581252.1232155</c:v>
                </c:pt>
                <c:pt idx="23653">
                  <c:v>316591670.07935178</c:v>
                </c:pt>
                <c:pt idx="23654">
                  <c:v>316603278.08520377</c:v>
                </c:pt>
                <c:pt idx="23655">
                  <c:v>316615480.72129953</c:v>
                </c:pt>
                <c:pt idx="23656">
                  <c:v>316627980.28968775</c:v>
                </c:pt>
                <c:pt idx="23657">
                  <c:v>316640479.15683806</c:v>
                </c:pt>
                <c:pt idx="23658">
                  <c:v>316653274.88967514</c:v>
                </c:pt>
                <c:pt idx="23659">
                  <c:v>316664879.68629849</c:v>
                </c:pt>
                <c:pt idx="23660">
                  <c:v>316676781.41395319</c:v>
                </c:pt>
                <c:pt idx="23661">
                  <c:v>316690170.09767675</c:v>
                </c:pt>
                <c:pt idx="23662">
                  <c:v>316702070.47450411</c:v>
                </c:pt>
                <c:pt idx="23663">
                  <c:v>316713077.75721794</c:v>
                </c:pt>
                <c:pt idx="23664">
                  <c:v>316723489.5512265</c:v>
                </c:pt>
                <c:pt idx="23665">
                  <c:v>316733900.85873848</c:v>
                </c:pt>
                <c:pt idx="23666">
                  <c:v>316745501.45695639</c:v>
                </c:pt>
                <c:pt idx="23667">
                  <c:v>316757101.45126003</c:v>
                </c:pt>
                <c:pt idx="23668">
                  <c:v>316768998.25404978</c:v>
                </c:pt>
                <c:pt idx="23669">
                  <c:v>316780597.02525872</c:v>
                </c:pt>
                <c:pt idx="23670">
                  <c:v>316791600.42963326</c:v>
                </c:pt>
                <c:pt idx="23671">
                  <c:v>316802603.29070175</c:v>
                </c:pt>
                <c:pt idx="23672">
                  <c:v>316813902.96092576</c:v>
                </c:pt>
                <c:pt idx="23673">
                  <c:v>316826688.73888576</c:v>
                </c:pt>
                <c:pt idx="23674">
                  <c:v>316841257.684681</c:v>
                </c:pt>
                <c:pt idx="23675">
                  <c:v>316856717.56511551</c:v>
                </c:pt>
                <c:pt idx="23676">
                  <c:v>316871581.82343125</c:v>
                </c:pt>
                <c:pt idx="23677">
                  <c:v>316885850.57874942</c:v>
                </c:pt>
                <c:pt idx="23678">
                  <c:v>316900118.42057216</c:v>
                </c:pt>
                <c:pt idx="23679">
                  <c:v>316914385.34903228</c:v>
                </c:pt>
                <c:pt idx="23680">
                  <c:v>316927759.76506305</c:v>
                </c:pt>
                <c:pt idx="23681">
                  <c:v>316940241.82929218</c:v>
                </c:pt>
                <c:pt idx="23682">
                  <c:v>316952128.85963845</c:v>
                </c:pt>
                <c:pt idx="23683">
                  <c:v>316963718.10385728</c:v>
                </c:pt>
                <c:pt idx="23684">
                  <c:v>316975009.60837406</c:v>
                </c:pt>
                <c:pt idx="23685">
                  <c:v>316987489.02683115</c:v>
                </c:pt>
                <c:pt idx="23686">
                  <c:v>317001453.26196343</c:v>
                </c:pt>
                <c:pt idx="23687">
                  <c:v>317015713.70556772</c:v>
                </c:pt>
                <c:pt idx="23688">
                  <c:v>317030864.42730546</c:v>
                </c:pt>
                <c:pt idx="23689">
                  <c:v>317046014.11931682</c:v>
                </c:pt>
                <c:pt idx="23690">
                  <c:v>317061162.78176045</c:v>
                </c:pt>
                <c:pt idx="23691">
                  <c:v>317076013.41227645</c:v>
                </c:pt>
                <c:pt idx="23692">
                  <c:v>317090269.08685118</c:v>
                </c:pt>
                <c:pt idx="23693">
                  <c:v>317103039.02121764</c:v>
                </c:pt>
                <c:pt idx="23694">
                  <c:v>317114026.51877874</c:v>
                </c:pt>
                <c:pt idx="23695">
                  <c:v>317125310.41205949</c:v>
                </c:pt>
                <c:pt idx="23696">
                  <c:v>317137187.57745808</c:v>
                </c:pt>
                <c:pt idx="23697">
                  <c:v>317149954.82455242</c:v>
                </c:pt>
                <c:pt idx="23698">
                  <c:v>317162721.34052283</c:v>
                </c:pt>
                <c:pt idx="23699">
                  <c:v>317174596.51302487</c:v>
                </c:pt>
                <c:pt idx="23700">
                  <c:v>317186471.05302143</c:v>
                </c:pt>
                <c:pt idx="23701">
                  <c:v>317200125.99217999</c:v>
                </c:pt>
                <c:pt idx="23702">
                  <c:v>317214670.55099285</c:v>
                </c:pt>
                <c:pt idx="23703">
                  <c:v>317228917.36215305</c:v>
                </c:pt>
                <c:pt idx="23704">
                  <c:v>317242866.48269045</c:v>
                </c:pt>
                <c:pt idx="23705">
                  <c:v>317258001.77521878</c:v>
                </c:pt>
                <c:pt idx="23706">
                  <c:v>317273729.5200668</c:v>
                </c:pt>
                <c:pt idx="23707">
                  <c:v>317287675.83743697</c:v>
                </c:pt>
                <c:pt idx="23708">
                  <c:v>317299841.06153268</c:v>
                </c:pt>
                <c:pt idx="23709">
                  <c:v>317311412.24415481</c:v>
                </c:pt>
                <c:pt idx="23710">
                  <c:v>317322982.82633829</c:v>
                </c:pt>
                <c:pt idx="23711">
                  <c:v>317336036.09574163</c:v>
                </c:pt>
                <c:pt idx="23712">
                  <c:v>317351758.3375873</c:v>
                </c:pt>
                <c:pt idx="23713">
                  <c:v>317366886.24079829</c:v>
                </c:pt>
                <c:pt idx="23714">
                  <c:v>317379640.34220749</c:v>
                </c:pt>
                <c:pt idx="23715">
                  <c:v>317391503.9677313</c:v>
                </c:pt>
                <c:pt idx="23716">
                  <c:v>317403366.96214569</c:v>
                </c:pt>
                <c:pt idx="23717">
                  <c:v>317416712.07658404</c:v>
                </c:pt>
                <c:pt idx="23718">
                  <c:v>317431835.57427073</c:v>
                </c:pt>
                <c:pt idx="23719">
                  <c:v>317446365.02762592</c:v>
                </c:pt>
                <c:pt idx="23720">
                  <c:v>317459411.07711625</c:v>
                </c:pt>
                <c:pt idx="23721">
                  <c:v>317472456.36349231</c:v>
                </c:pt>
                <c:pt idx="23722">
                  <c:v>317486983.17078084</c:v>
                </c:pt>
                <c:pt idx="23723">
                  <c:v>317502101.90412927</c:v>
                </c:pt>
                <c:pt idx="23724">
                  <c:v>317516033.94708681</c:v>
                </c:pt>
                <c:pt idx="23725">
                  <c:v>317529965.11982381</c:v>
                </c:pt>
                <c:pt idx="23726">
                  <c:v>317545377.31835318</c:v>
                </c:pt>
                <c:pt idx="23727">
                  <c:v>317560195.73575944</c:v>
                </c:pt>
                <c:pt idx="23728">
                  <c:v>317573235.12876451</c:v>
                </c:pt>
                <c:pt idx="23729">
                  <c:v>317586866.40646583</c:v>
                </c:pt>
                <c:pt idx="23730">
                  <c:v>317600793.15595055</c:v>
                </c:pt>
                <c:pt idx="23731">
                  <c:v>317615015.32184005</c:v>
                </c:pt>
                <c:pt idx="23732">
                  <c:v>317629236.58099949</c:v>
                </c:pt>
                <c:pt idx="23733">
                  <c:v>317642271.93880379</c:v>
                </c:pt>
                <c:pt idx="23734">
                  <c:v>317654417.83664674</c:v>
                </c:pt>
                <c:pt idx="23735">
                  <c:v>317666859.29022574</c:v>
                </c:pt>
                <c:pt idx="23736">
                  <c:v>317679003.84945422</c:v>
                </c:pt>
                <c:pt idx="23737">
                  <c:v>317690259.19206774</c:v>
                </c:pt>
                <c:pt idx="23738">
                  <c:v>317701513.96683615</c:v>
                </c:pt>
                <c:pt idx="23739">
                  <c:v>317713952.79416585</c:v>
                </c:pt>
                <c:pt idx="23740">
                  <c:v>317726983.20276845</c:v>
                </c:pt>
                <c:pt idx="23741">
                  <c:v>317740605.08896154</c:v>
                </c:pt>
                <c:pt idx="23742">
                  <c:v>317755410.54369825</c:v>
                </c:pt>
                <c:pt idx="23743">
                  <c:v>317771103.25307292</c:v>
                </c:pt>
                <c:pt idx="23744">
                  <c:v>317785314.56572241</c:v>
                </c:pt>
                <c:pt idx="23745">
                  <c:v>317798044.76466125</c:v>
                </c:pt>
                <c:pt idx="23746">
                  <c:v>317811958.33735651</c:v>
                </c:pt>
                <c:pt idx="23747">
                  <c:v>317827055.06240112</c:v>
                </c:pt>
                <c:pt idx="23748">
                  <c:v>317840670.84025127</c:v>
                </c:pt>
                <c:pt idx="23749">
                  <c:v>317853101.91181225</c:v>
                </c:pt>
                <c:pt idx="23750">
                  <c:v>317865532.29083914</c:v>
                </c:pt>
                <c:pt idx="23751">
                  <c:v>317878257.91389936</c:v>
                </c:pt>
                <c:pt idx="23752">
                  <c:v>317890982.81124079</c:v>
                </c:pt>
                <c:pt idx="23753">
                  <c:v>317903706.98295748</c:v>
                </c:pt>
                <c:pt idx="23754">
                  <c:v>317916726.31461012</c:v>
                </c:pt>
                <c:pt idx="23755">
                  <c:v>317929744.88669419</c:v>
                </c:pt>
                <c:pt idx="23756">
                  <c:v>317943058.54986322</c:v>
                </c:pt>
                <c:pt idx="23757">
                  <c:v>317958146.40793914</c:v>
                </c:pt>
                <c:pt idx="23758">
                  <c:v>317974120.67527014</c:v>
                </c:pt>
                <c:pt idx="23759">
                  <c:v>317987135.89955062</c:v>
                </c:pt>
                <c:pt idx="23760">
                  <c:v>317998671.48652315</c:v>
                </c:pt>
                <c:pt idx="23761">
                  <c:v>318010502.23839945</c:v>
                </c:pt>
                <c:pt idx="23762">
                  <c:v>318022923.8529076</c:v>
                </c:pt>
                <c:pt idx="23763">
                  <c:v>318036231.95842451</c:v>
                </c:pt>
                <c:pt idx="23764">
                  <c:v>318049834.97945315</c:v>
                </c:pt>
                <c:pt idx="23765">
                  <c:v>318063437.17141688</c:v>
                </c:pt>
                <c:pt idx="23766">
                  <c:v>318077038.53443044</c:v>
                </c:pt>
                <c:pt idx="23767">
                  <c:v>318090934.7231912</c:v>
                </c:pt>
                <c:pt idx="23768">
                  <c:v>318105125.68259567</c:v>
                </c:pt>
                <c:pt idx="23769">
                  <c:v>318119315.73978299</c:v>
                </c:pt>
                <c:pt idx="23770">
                  <c:v>318131435.69927758</c:v>
                </c:pt>
                <c:pt idx="23771">
                  <c:v>318142668.24485189</c:v>
                </c:pt>
                <c:pt idx="23772">
                  <c:v>318155673.64410353</c:v>
                </c:pt>
                <c:pt idx="23773">
                  <c:v>318168678.28563142</c:v>
                </c:pt>
                <c:pt idx="23774">
                  <c:v>318181682.16953754</c:v>
                </c:pt>
                <c:pt idx="23775">
                  <c:v>318194980.81271714</c:v>
                </c:pt>
                <c:pt idx="23776">
                  <c:v>318209460.65651566</c:v>
                </c:pt>
                <c:pt idx="23777">
                  <c:v>318223053.12455207</c:v>
                </c:pt>
                <c:pt idx="23778">
                  <c:v>318236053.84130228</c:v>
                </c:pt>
                <c:pt idx="23779">
                  <c:v>318248462.91011602</c:v>
                </c:pt>
                <c:pt idx="23780">
                  <c:v>318260575.85959482</c:v>
                </c:pt>
                <c:pt idx="23781">
                  <c:v>318273574.39134133</c:v>
                </c:pt>
                <c:pt idx="23782">
                  <c:v>318287162.95624357</c:v>
                </c:pt>
                <c:pt idx="23783">
                  <c:v>318300750.69408125</c:v>
                </c:pt>
                <c:pt idx="23784">
                  <c:v>318314042.24613154</c:v>
                </c:pt>
                <c:pt idx="23785">
                  <c:v>318327923.68901622</c:v>
                </c:pt>
                <c:pt idx="23786">
                  <c:v>318342394.91267139</c:v>
                </c:pt>
                <c:pt idx="23787">
                  <c:v>318356569.895814</c:v>
                </c:pt>
                <c:pt idx="23788">
                  <c:v>318369562.83981001</c:v>
                </c:pt>
                <c:pt idx="23789">
                  <c:v>318383145.5637632</c:v>
                </c:pt>
                <c:pt idx="23790">
                  <c:v>318397317.96000719</c:v>
                </c:pt>
                <c:pt idx="23791">
                  <c:v>318409422.83613014</c:v>
                </c:pt>
                <c:pt idx="23792">
                  <c:v>318420936.62150192</c:v>
                </c:pt>
                <c:pt idx="23793">
                  <c:v>318432745.01541656</c:v>
                </c:pt>
                <c:pt idx="23794">
                  <c:v>318443962.41123235</c:v>
                </c:pt>
                <c:pt idx="23795">
                  <c:v>318455179.24354261</c:v>
                </c:pt>
                <c:pt idx="23796">
                  <c:v>318467280.98332512</c:v>
                </c:pt>
                <c:pt idx="23797">
                  <c:v>318481448.04045355</c:v>
                </c:pt>
                <c:pt idx="23798">
                  <c:v>318495909.31755465</c:v>
                </c:pt>
                <c:pt idx="23799">
                  <c:v>318508303.9525665</c:v>
                </c:pt>
                <c:pt idx="23800">
                  <c:v>318518337.2008549</c:v>
                </c:pt>
                <c:pt idx="23801">
                  <c:v>318527779.84628475</c:v>
                </c:pt>
                <c:pt idx="23802">
                  <c:v>318538107.28255844</c:v>
                </c:pt>
                <c:pt idx="23803">
                  <c:v>318550794.62189353</c:v>
                </c:pt>
                <c:pt idx="23804">
                  <c:v>318564661.35438287</c:v>
                </c:pt>
                <c:pt idx="23805">
                  <c:v>318578527.22588915</c:v>
                </c:pt>
                <c:pt idx="23806">
                  <c:v>318592097.24526989</c:v>
                </c:pt>
                <c:pt idx="23807">
                  <c:v>318605371.46641445</c:v>
                </c:pt>
                <c:pt idx="23808">
                  <c:v>318619234.81062955</c:v>
                </c:pt>
                <c:pt idx="23809">
                  <c:v>318633097.29433846</c:v>
                </c:pt>
                <c:pt idx="23810">
                  <c:v>318646663.99846554</c:v>
                </c:pt>
                <c:pt idx="23811">
                  <c:v>318659050.269508</c:v>
                </c:pt>
                <c:pt idx="23812">
                  <c:v>318670551.19186491</c:v>
                </c:pt>
                <c:pt idx="23813">
                  <c:v>318683231.0095945</c:v>
                </c:pt>
                <c:pt idx="23814">
                  <c:v>318696794.66889244</c:v>
                </c:pt>
                <c:pt idx="23815">
                  <c:v>318710947.1743868</c:v>
                </c:pt>
                <c:pt idx="23816">
                  <c:v>318726867.67126685</c:v>
                </c:pt>
                <c:pt idx="23817">
                  <c:v>318743376.61769354</c:v>
                </c:pt>
                <c:pt idx="23818">
                  <c:v>318759000.03248966</c:v>
                </c:pt>
                <c:pt idx="23819">
                  <c:v>318774032.85285383</c:v>
                </c:pt>
                <c:pt idx="23820">
                  <c:v>318788180.46555948</c:v>
                </c:pt>
                <c:pt idx="23821">
                  <c:v>318800558.89169449</c:v>
                </c:pt>
                <c:pt idx="23822">
                  <c:v>318811757.82908142</c:v>
                </c:pt>
                <c:pt idx="23823">
                  <c:v>318823840.26347029</c:v>
                </c:pt>
                <c:pt idx="23824">
                  <c:v>318837395.3876102</c:v>
                </c:pt>
                <c:pt idx="23825">
                  <c:v>318853601.52169919</c:v>
                </c:pt>
                <c:pt idx="23826">
                  <c:v>318871574.22276378</c:v>
                </c:pt>
                <c:pt idx="23827">
                  <c:v>318887777.87769181</c:v>
                </c:pt>
                <c:pt idx="23828">
                  <c:v>318901623.70615429</c:v>
                </c:pt>
                <c:pt idx="23829">
                  <c:v>318914584.9806937</c:v>
                </c:pt>
                <c:pt idx="23830">
                  <c:v>318927840.05192906</c:v>
                </c:pt>
                <c:pt idx="23831">
                  <c:v>318941388.86753738</c:v>
                </c:pt>
                <c:pt idx="23832">
                  <c:v>318955231.37404704</c:v>
                </c:pt>
                <c:pt idx="23833">
                  <c:v>318969662.01030064</c:v>
                </c:pt>
                <c:pt idx="23834">
                  <c:v>318982913.81446767</c:v>
                </c:pt>
                <c:pt idx="23835">
                  <c:v>318996164.83271474</c:v>
                </c:pt>
                <c:pt idx="23836">
                  <c:v>319010592.82556021</c:v>
                </c:pt>
                <c:pt idx="23837">
                  <c:v>319024431.0454095</c:v>
                </c:pt>
                <c:pt idx="23838">
                  <c:v>319038268.4082877</c:v>
                </c:pt>
                <c:pt idx="23839">
                  <c:v>319051516.14427936</c:v>
                </c:pt>
                <c:pt idx="23840">
                  <c:v>319064468.72674894</c:v>
                </c:pt>
                <c:pt idx="23841">
                  <c:v>319077714.90954977</c:v>
                </c:pt>
                <c:pt idx="23842">
                  <c:v>319091843.3057813</c:v>
                </c:pt>
                <c:pt idx="23843">
                  <c:v>319105676.49492872</c:v>
                </c:pt>
                <c:pt idx="23844">
                  <c:v>319117743.04575652</c:v>
                </c:pt>
                <c:pt idx="23845">
                  <c:v>319129514.66258985</c:v>
                </c:pt>
                <c:pt idx="23846">
                  <c:v>319142462.72495133</c:v>
                </c:pt>
                <c:pt idx="23847">
                  <c:v>319155704.28552854</c:v>
                </c:pt>
                <c:pt idx="23848">
                  <c:v>319169533.52229041</c:v>
                </c:pt>
                <c:pt idx="23849">
                  <c:v>319185421.37625164</c:v>
                </c:pt>
                <c:pt idx="23850">
                  <c:v>319202190.66350996</c:v>
                </c:pt>
                <c:pt idx="23851">
                  <c:v>319216899.52872396</c:v>
                </c:pt>
                <c:pt idx="23852">
                  <c:v>319230430.82980698</c:v>
                </c:pt>
                <c:pt idx="23853">
                  <c:v>319243373.04692364</c:v>
                </c:pt>
                <c:pt idx="23854">
                  <c:v>319256020.39870125</c:v>
                </c:pt>
                <c:pt idx="23855">
                  <c:v>319269255.23307264</c:v>
                </c:pt>
                <c:pt idx="23856">
                  <c:v>319283077.44565141</c:v>
                </c:pt>
                <c:pt idx="23857">
                  <c:v>319296604.74096155</c:v>
                </c:pt>
                <c:pt idx="23858">
                  <c:v>319311013.35073483</c:v>
                </c:pt>
                <c:pt idx="23859">
                  <c:v>319328067.23956835</c:v>
                </c:pt>
                <c:pt idx="23860">
                  <c:v>319345119.82737064</c:v>
                </c:pt>
                <c:pt idx="23861">
                  <c:v>319360995.20529675</c:v>
                </c:pt>
                <c:pt idx="23862">
                  <c:v>319374811.74620849</c:v>
                </c:pt>
                <c:pt idx="23863">
                  <c:v>319388333.49129486</c:v>
                </c:pt>
                <c:pt idx="23864">
                  <c:v>319402442.26636672</c:v>
                </c:pt>
                <c:pt idx="23865">
                  <c:v>319415962.34028304</c:v>
                </c:pt>
                <c:pt idx="23866">
                  <c:v>319430363.25879222</c:v>
                </c:pt>
                <c:pt idx="23867">
                  <c:v>319445644.85163713</c:v>
                </c:pt>
                <c:pt idx="23868">
                  <c:v>319460925.39995414</c:v>
                </c:pt>
                <c:pt idx="23869">
                  <c:v>319474735.76620948</c:v>
                </c:pt>
                <c:pt idx="23870">
                  <c:v>319487663.8465988</c:v>
                </c:pt>
                <c:pt idx="23871">
                  <c:v>319500297.3847304</c:v>
                </c:pt>
                <c:pt idx="23872">
                  <c:v>319511755.09267408</c:v>
                </c:pt>
                <c:pt idx="23873">
                  <c:v>319523212.21346551</c:v>
                </c:pt>
                <c:pt idx="23874">
                  <c:v>319536431.23871416</c:v>
                </c:pt>
                <c:pt idx="23875">
                  <c:v>319551705.58345926</c:v>
                </c:pt>
                <c:pt idx="23876">
                  <c:v>319568153.71091944</c:v>
                </c:pt>
                <c:pt idx="23877">
                  <c:v>319585187.99601644</c:v>
                </c:pt>
                <c:pt idx="23878">
                  <c:v>319601927.32226676</c:v>
                </c:pt>
                <c:pt idx="23879">
                  <c:v>319617784.47546446</c:v>
                </c:pt>
                <c:pt idx="23880">
                  <c:v>319632466.02211565</c:v>
                </c:pt>
                <c:pt idx="23881">
                  <c:v>319647440.20669335</c:v>
                </c:pt>
                <c:pt idx="23882">
                  <c:v>319662413.38858551</c:v>
                </c:pt>
                <c:pt idx="23883">
                  <c:v>319676798.44253916</c:v>
                </c:pt>
                <c:pt idx="23884">
                  <c:v>319691769.65882158</c:v>
                </c:pt>
                <c:pt idx="23885">
                  <c:v>319707033.39645839</c:v>
                </c:pt>
                <c:pt idx="23886">
                  <c:v>319721415.58050036</c:v>
                </c:pt>
                <c:pt idx="23887">
                  <c:v>319735209.86758387</c:v>
                </c:pt>
                <c:pt idx="23888">
                  <c:v>319748416.36645025</c:v>
                </c:pt>
                <c:pt idx="23889">
                  <c:v>319762502.43902045</c:v>
                </c:pt>
                <c:pt idx="23890">
                  <c:v>319777467.91906846</c:v>
                </c:pt>
                <c:pt idx="23891">
                  <c:v>319793019.21964979</c:v>
                </c:pt>
                <c:pt idx="23892">
                  <c:v>319808862.82893014</c:v>
                </c:pt>
                <c:pt idx="23893">
                  <c:v>319824118.57716322</c:v>
                </c:pt>
                <c:pt idx="23894">
                  <c:v>319837613.17938566</c:v>
                </c:pt>
                <c:pt idx="23895">
                  <c:v>319851400.3016386</c:v>
                </c:pt>
                <c:pt idx="23896">
                  <c:v>319866946.46259248</c:v>
                </c:pt>
                <c:pt idx="23897">
                  <c:v>319882491.54308289</c:v>
                </c:pt>
                <c:pt idx="23898">
                  <c:v>319895396.07221633</c:v>
                </c:pt>
                <c:pt idx="23899">
                  <c:v>319907713.33737677</c:v>
                </c:pt>
                <c:pt idx="23900">
                  <c:v>319920616.41153014</c:v>
                </c:pt>
                <c:pt idx="23901">
                  <c:v>319935864.53962564</c:v>
                </c:pt>
                <c:pt idx="23902">
                  <c:v>319951404.83143169</c:v>
                </c:pt>
                <c:pt idx="23903">
                  <c:v>319966650.86100531</c:v>
                </c:pt>
                <c:pt idx="23904">
                  <c:v>319982189.01426709</c:v>
                </c:pt>
                <c:pt idx="23905">
                  <c:v>319997726.08832651</c:v>
                </c:pt>
                <c:pt idx="23906">
                  <c:v>320012968.96135813</c:v>
                </c:pt>
                <c:pt idx="23907">
                  <c:v>320029090.10077447</c:v>
                </c:pt>
                <c:pt idx="23908">
                  <c:v>320043451.59196758</c:v>
                </c:pt>
                <c:pt idx="23909">
                  <c:v>320056346.83929819</c:v>
                </c:pt>
                <c:pt idx="23910">
                  <c:v>320070999.62727278</c:v>
                </c:pt>
                <c:pt idx="23911">
                  <c:v>320088288.68282729</c:v>
                </c:pt>
                <c:pt idx="23912">
                  <c:v>320105869.4031226</c:v>
                </c:pt>
                <c:pt idx="23913">
                  <c:v>320122276.82909155</c:v>
                </c:pt>
                <c:pt idx="23914">
                  <c:v>320137804.17763698</c:v>
                </c:pt>
                <c:pt idx="23915">
                  <c:v>320151572.81169945</c:v>
                </c:pt>
                <c:pt idx="23916">
                  <c:v>320164754.75251955</c:v>
                </c:pt>
                <c:pt idx="23917">
                  <c:v>320178814.63345921</c:v>
                </c:pt>
                <c:pt idx="23918">
                  <c:v>320193166.51736438</c:v>
                </c:pt>
                <c:pt idx="23919">
                  <c:v>320207810.34800953</c:v>
                </c:pt>
                <c:pt idx="23920">
                  <c:v>320222746.06803393</c:v>
                </c:pt>
                <c:pt idx="23921">
                  <c:v>320237973.61894625</c:v>
                </c:pt>
                <c:pt idx="23922">
                  <c:v>320252028.90010375</c:v>
                </c:pt>
                <c:pt idx="23923">
                  <c:v>320265204.92445415</c:v>
                </c:pt>
                <c:pt idx="23924">
                  <c:v>320278380.17303759</c:v>
                </c:pt>
                <c:pt idx="23925">
                  <c:v>320293311.18374717</c:v>
                </c:pt>
                <c:pt idx="23926">
                  <c:v>320309412.13772166</c:v>
                </c:pt>
                <c:pt idx="23927">
                  <c:v>320324926.5065316</c:v>
                </c:pt>
                <c:pt idx="23928">
                  <c:v>320339269.02280354</c:v>
                </c:pt>
                <c:pt idx="23929">
                  <c:v>320352732.58939803</c:v>
                </c:pt>
                <c:pt idx="23930">
                  <c:v>320367073.32382315</c:v>
                </c:pt>
                <c:pt idx="23931">
                  <c:v>320381705.77911597</c:v>
                </c:pt>
                <c:pt idx="23932">
                  <c:v>320396044.65720201</c:v>
                </c:pt>
                <c:pt idx="23933">
                  <c:v>320409797.41183776</c:v>
                </c:pt>
                <c:pt idx="23934">
                  <c:v>320423841.90609771</c:v>
                </c:pt>
                <c:pt idx="23935">
                  <c:v>320438763.21568143</c:v>
                </c:pt>
                <c:pt idx="23936">
                  <c:v>320454561.16519451</c:v>
                </c:pt>
                <c:pt idx="23937">
                  <c:v>320470943.04627919</c:v>
                </c:pt>
                <c:pt idx="23938">
                  <c:v>320487616.22976655</c:v>
                </c:pt>
                <c:pt idx="23939">
                  <c:v>320504580.65049857</c:v>
                </c:pt>
                <c:pt idx="23940">
                  <c:v>320521251.32866305</c:v>
                </c:pt>
                <c:pt idx="23941">
                  <c:v>320537628.32981437</c:v>
                </c:pt>
                <c:pt idx="23942">
                  <c:v>320554004.13288915</c:v>
                </c:pt>
                <c:pt idx="23943">
                  <c:v>320569793.95138234</c:v>
                </c:pt>
                <c:pt idx="23944">
                  <c:v>320585290.28290689</c:v>
                </c:pt>
                <c:pt idx="23945">
                  <c:v>320599908.48031014</c:v>
                </c:pt>
                <c:pt idx="23946">
                  <c:v>320613064.04187375</c:v>
                </c:pt>
                <c:pt idx="23947">
                  <c:v>320626803.46972454</c:v>
                </c:pt>
                <c:pt idx="23948">
                  <c:v>320641711.25673115</c:v>
                </c:pt>
                <c:pt idx="23949">
                  <c:v>320657494.89044654</c:v>
                </c:pt>
                <c:pt idx="23950">
                  <c:v>320673277.41148406</c:v>
                </c:pt>
                <c:pt idx="23951">
                  <c:v>320689058.82002252</c:v>
                </c:pt>
                <c:pt idx="23952">
                  <c:v>320704254.68065661</c:v>
                </c:pt>
                <c:pt idx="23953">
                  <c:v>320717696.31308424</c:v>
                </c:pt>
                <c:pt idx="23954">
                  <c:v>320730260.58760548</c:v>
                </c:pt>
                <c:pt idx="23955">
                  <c:v>320743116.32475811</c:v>
                </c:pt>
                <c:pt idx="23956">
                  <c:v>320757139.92349994</c:v>
                </c:pt>
                <c:pt idx="23957">
                  <c:v>320771162.64397496</c:v>
                </c:pt>
                <c:pt idx="23958">
                  <c:v>320784600.26040804</c:v>
                </c:pt>
                <c:pt idx="23959">
                  <c:v>320796576.58668816</c:v>
                </c:pt>
                <c:pt idx="23960">
                  <c:v>320809136.43584979</c:v>
                </c:pt>
                <c:pt idx="23961">
                  <c:v>320823740.02581942</c:v>
                </c:pt>
                <c:pt idx="23962">
                  <c:v>320838926.74914891</c:v>
                </c:pt>
                <c:pt idx="23963">
                  <c:v>320854112.4425869</c:v>
                </c:pt>
                <c:pt idx="23964">
                  <c:v>320869297.10629189</c:v>
                </c:pt>
                <c:pt idx="23965">
                  <c:v>320884772.7232967</c:v>
                </c:pt>
                <c:pt idx="23966">
                  <c:v>320900247.27091414</c:v>
                </c:pt>
                <c:pt idx="23967">
                  <c:v>320915136.86387688</c:v>
                </c:pt>
                <c:pt idx="23968">
                  <c:v>320929441.61880195</c:v>
                </c:pt>
                <c:pt idx="23969">
                  <c:v>320943745.46007723</c:v>
                </c:pt>
                <c:pt idx="23970">
                  <c:v>320957464.61274749</c:v>
                </c:pt>
                <c:pt idx="23971">
                  <c:v>320971182.92506778</c:v>
                </c:pt>
                <c:pt idx="23972">
                  <c:v>320985775.95195574</c:v>
                </c:pt>
                <c:pt idx="23973">
                  <c:v>321001243.52239835</c:v>
                </c:pt>
                <c:pt idx="23974">
                  <c:v>321015542.7787801</c:v>
                </c:pt>
                <c:pt idx="23975">
                  <c:v>321029257.53431696</c:v>
                </c:pt>
                <c:pt idx="23976">
                  <c:v>321043555.0023734</c:v>
                </c:pt>
                <c:pt idx="23977">
                  <c:v>321057559.80051851</c:v>
                </c:pt>
                <c:pt idx="23978">
                  <c:v>321071563.72306037</c:v>
                </c:pt>
                <c:pt idx="23979">
                  <c:v>321085858.49096173</c:v>
                </c:pt>
                <c:pt idx="23980">
                  <c:v>321100735.74996483</c:v>
                </c:pt>
                <c:pt idx="23981">
                  <c:v>321115320.33883405</c:v>
                </c:pt>
                <c:pt idx="23982">
                  <c:v>321131362.2898823</c:v>
                </c:pt>
                <c:pt idx="23983">
                  <c:v>321149444.56643814</c:v>
                </c:pt>
                <c:pt idx="23984">
                  <c:v>321166650.53884524</c:v>
                </c:pt>
                <c:pt idx="23985">
                  <c:v>321181814.02911305</c:v>
                </c:pt>
                <c:pt idx="23986">
                  <c:v>321196684.91688579</c:v>
                </c:pt>
                <c:pt idx="23987">
                  <c:v>321211263.26038074</c:v>
                </c:pt>
                <c:pt idx="23988">
                  <c:v>321226132.19348305</c:v>
                </c:pt>
                <c:pt idx="23989">
                  <c:v>321241291.65829051</c:v>
                </c:pt>
                <c:pt idx="23990">
                  <c:v>321256158.59861469</c:v>
                </c:pt>
                <c:pt idx="23991">
                  <c:v>321270150.11187994</c:v>
                </c:pt>
                <c:pt idx="23992">
                  <c:v>321284432.21378863</c:v>
                </c:pt>
                <c:pt idx="23993">
                  <c:v>321298130.51736295</c:v>
                </c:pt>
                <c:pt idx="23994">
                  <c:v>321312119.40982729</c:v>
                </c:pt>
                <c:pt idx="23995">
                  <c:v>321326107.42893809</c:v>
                </c:pt>
                <c:pt idx="23996">
                  <c:v>321340677.35361689</c:v>
                </c:pt>
                <c:pt idx="23997">
                  <c:v>321356120.4394331</c:v>
                </c:pt>
                <c:pt idx="23998">
                  <c:v>321370979.7624734</c:v>
                </c:pt>
                <c:pt idx="23999">
                  <c:v>321384090.11157542</c:v>
                </c:pt>
                <c:pt idx="24000">
                  <c:v>321396325.74536312</c:v>
                </c:pt>
                <c:pt idx="24001">
                  <c:v>321408852.01162297</c:v>
                </c:pt>
                <c:pt idx="24002">
                  <c:v>321422251.42826074</c:v>
                </c:pt>
                <c:pt idx="24003">
                  <c:v>321435941.30905247</c:v>
                </c:pt>
                <c:pt idx="24004">
                  <c:v>321448756.6097343</c:v>
                </c:pt>
                <c:pt idx="24005">
                  <c:v>321461862.40923059</c:v>
                </c:pt>
                <c:pt idx="24006">
                  <c:v>321475549.87041855</c:v>
                </c:pt>
                <c:pt idx="24007">
                  <c:v>321489527.69135499</c:v>
                </c:pt>
                <c:pt idx="24008">
                  <c:v>321503795.81767297</c:v>
                </c:pt>
                <c:pt idx="24009">
                  <c:v>321519227.66638404</c:v>
                </c:pt>
                <c:pt idx="24010">
                  <c:v>321534076.17801422</c:v>
                </c:pt>
                <c:pt idx="24011">
                  <c:v>321547468.1094175</c:v>
                </c:pt>
                <c:pt idx="24012">
                  <c:v>321560568.13759482</c:v>
                </c:pt>
                <c:pt idx="24013">
                  <c:v>321573376.31369537</c:v>
                </c:pt>
                <c:pt idx="24014">
                  <c:v>321586474.82764137</c:v>
                </c:pt>
                <c:pt idx="24015">
                  <c:v>321601318.88474876</c:v>
                </c:pt>
                <c:pt idx="24016">
                  <c:v>321615870.92757779</c:v>
                </c:pt>
                <c:pt idx="24017">
                  <c:v>321628966.95836192</c:v>
                </c:pt>
                <c:pt idx="24018">
                  <c:v>321642644.21805155</c:v>
                </c:pt>
                <c:pt idx="24019">
                  <c:v>321656320.64318907</c:v>
                </c:pt>
                <c:pt idx="24020">
                  <c:v>321668541.42347413</c:v>
                </c:pt>
                <c:pt idx="24021">
                  <c:v>321680179.64241582</c:v>
                </c:pt>
                <c:pt idx="24022">
                  <c:v>321692690.05385762</c:v>
                </c:pt>
                <c:pt idx="24023">
                  <c:v>321706072.51174605</c:v>
                </c:pt>
                <c:pt idx="24024">
                  <c:v>321717708.7822507</c:v>
                </c:pt>
                <c:pt idx="24025">
                  <c:v>321729926.21621013</c:v>
                </c:pt>
                <c:pt idx="24026">
                  <c:v>321743306.4513244</c:v>
                </c:pt>
                <c:pt idx="24027">
                  <c:v>321756976.73627973</c:v>
                </c:pt>
                <c:pt idx="24028">
                  <c:v>321770064.52584445</c:v>
                </c:pt>
                <c:pt idx="24029">
                  <c:v>321783733.17920083</c:v>
                </c:pt>
                <c:pt idx="24030">
                  <c:v>321797982.59006947</c:v>
                </c:pt>
                <c:pt idx="24031">
                  <c:v>321811358.76383346</c:v>
                </c:pt>
                <c:pt idx="24032">
                  <c:v>321823280.33300996</c:v>
                </c:pt>
                <c:pt idx="24033">
                  <c:v>321836073.50693542</c:v>
                </c:pt>
                <c:pt idx="24034">
                  <c:v>321850028.86412883</c:v>
                </c:pt>
                <c:pt idx="24035">
                  <c:v>321863983.35269833</c:v>
                </c:pt>
                <c:pt idx="24036">
                  <c:v>321874739.34487236</c:v>
                </c:pt>
                <c:pt idx="24037">
                  <c:v>321884332.09174514</c:v>
                </c:pt>
                <c:pt idx="24038">
                  <c:v>321897121.78248817</c:v>
                </c:pt>
                <c:pt idx="24039">
                  <c:v>321909620.09358585</c:v>
                </c:pt>
                <c:pt idx="24040">
                  <c:v>321919211.34822059</c:v>
                </c:pt>
                <c:pt idx="24041">
                  <c:v>321927930.31459188</c:v>
                </c:pt>
                <c:pt idx="24042">
                  <c:v>321937520.78601116</c:v>
                </c:pt>
                <c:pt idx="24043">
                  <c:v>321947982.65064132</c:v>
                </c:pt>
                <c:pt idx="24044">
                  <c:v>321957862.85237414</c:v>
                </c:pt>
                <c:pt idx="24045">
                  <c:v>321967452.04361051</c:v>
                </c:pt>
                <c:pt idx="24046">
                  <c:v>321978493.63463295</c:v>
                </c:pt>
                <c:pt idx="24047">
                  <c:v>321990406.32044035</c:v>
                </c:pt>
                <c:pt idx="24048">
                  <c:v>322001446.78122294</c:v>
                </c:pt>
                <c:pt idx="24049">
                  <c:v>322012196.18126547</c:v>
                </c:pt>
                <c:pt idx="24050">
                  <c:v>322023816.57464516</c:v>
                </c:pt>
                <c:pt idx="24051">
                  <c:v>322036598.31187809</c:v>
                </c:pt>
                <c:pt idx="24052">
                  <c:v>322049960.25823253</c:v>
                </c:pt>
                <c:pt idx="24053">
                  <c:v>322062450.05335277</c:v>
                </c:pt>
                <c:pt idx="24054">
                  <c:v>322072615.65214318</c:v>
                </c:pt>
                <c:pt idx="24055">
                  <c:v>322082490.36401707</c:v>
                </c:pt>
                <c:pt idx="24056">
                  <c:v>322092945.46738046</c:v>
                </c:pt>
                <c:pt idx="24057">
                  <c:v>322103400.08333945</c:v>
                </c:pt>
                <c:pt idx="24058">
                  <c:v>322113273.43980718</c:v>
                </c:pt>
                <c:pt idx="24059">
                  <c:v>322124017.48090339</c:v>
                </c:pt>
                <c:pt idx="24060">
                  <c:v>322135051.36573833</c:v>
                </c:pt>
                <c:pt idx="24061">
                  <c:v>322145213.67415726</c:v>
                </c:pt>
                <c:pt idx="24062">
                  <c:v>322155085.1899929</c:v>
                </c:pt>
                <c:pt idx="24063">
                  <c:v>322164956.27134764</c:v>
                </c:pt>
                <c:pt idx="24064">
                  <c:v>322174826.91826576</c:v>
                </c:pt>
                <c:pt idx="24065">
                  <c:v>322184406.83662117</c:v>
                </c:pt>
                <c:pt idx="24066">
                  <c:v>322194276.62756884</c:v>
                </c:pt>
                <c:pt idx="24067">
                  <c:v>322205016.78894299</c:v>
                </c:pt>
                <c:pt idx="24068">
                  <c:v>322213434.39375526</c:v>
                </c:pt>
                <c:pt idx="24069">
                  <c:v>322220110.2005316</c:v>
                </c:pt>
                <c:pt idx="24070">
                  <c:v>322226785.80861455</c:v>
                </c:pt>
                <c:pt idx="24071">
                  <c:v>322234041.67901152</c:v>
                </c:pt>
                <c:pt idx="24072">
                  <c:v>322242167.9751994</c:v>
                </c:pt>
                <c:pt idx="24073">
                  <c:v>322250874.39441466</c:v>
                </c:pt>
                <c:pt idx="24074">
                  <c:v>322260160.86909705</c:v>
                </c:pt>
                <c:pt idx="24075">
                  <c:v>322268576.40469074</c:v>
                </c:pt>
                <c:pt idx="24076">
                  <c:v>322274089.86026716</c:v>
                </c:pt>
                <c:pt idx="24077">
                  <c:v>322280473.69215685</c:v>
                </c:pt>
                <c:pt idx="24078">
                  <c:v>322290049.09934324</c:v>
                </c:pt>
                <c:pt idx="24079">
                  <c:v>322302235.39006698</c:v>
                </c:pt>
                <c:pt idx="24080">
                  <c:v>322314130.8924529</c:v>
                </c:pt>
                <c:pt idx="24081">
                  <c:v>322323414.748707</c:v>
                </c:pt>
                <c:pt idx="24082">
                  <c:v>322330957.59900272</c:v>
                </c:pt>
                <c:pt idx="24083">
                  <c:v>322337920.00493509</c:v>
                </c:pt>
                <c:pt idx="24084">
                  <c:v>322344882.19477743</c:v>
                </c:pt>
                <c:pt idx="24085">
                  <c:v>322353874.7035284</c:v>
                </c:pt>
                <c:pt idx="24086">
                  <c:v>322363156.91511017</c:v>
                </c:pt>
                <c:pt idx="24087">
                  <c:v>322371858.63966131</c:v>
                </c:pt>
                <c:pt idx="24088">
                  <c:v>322377949.64601791</c:v>
                </c:pt>
                <c:pt idx="24089">
                  <c:v>322382300.26359254</c:v>
                </c:pt>
                <c:pt idx="24090">
                  <c:v>322386940.82934117</c:v>
                </c:pt>
                <c:pt idx="24091">
                  <c:v>322391871.32527</c:v>
                </c:pt>
                <c:pt idx="24092">
                  <c:v>322396221.67286628</c:v>
                </c:pt>
                <c:pt idx="24093">
                  <c:v>322400571.93610114</c:v>
                </c:pt>
                <c:pt idx="24094">
                  <c:v>322406662.16291225</c:v>
                </c:pt>
                <c:pt idx="24095">
                  <c:v>322413042.22319776</c:v>
                </c:pt>
                <c:pt idx="24096">
                  <c:v>322419422.1020453</c:v>
                </c:pt>
                <c:pt idx="24097">
                  <c:v>322426091.78140223</c:v>
                </c:pt>
                <c:pt idx="24098">
                  <c:v>322432471.28916281</c:v>
                </c:pt>
                <c:pt idx="24099">
                  <c:v>322438850.61552095</c:v>
                </c:pt>
                <c:pt idx="24100">
                  <c:v>322444939.80328763</c:v>
                </c:pt>
                <c:pt idx="24101">
                  <c:v>322451028.82578915</c:v>
                </c:pt>
                <c:pt idx="24102">
                  <c:v>322455957.91344339</c:v>
                </c:pt>
                <c:pt idx="24103">
                  <c:v>322461756.70145285</c:v>
                </c:pt>
                <c:pt idx="24104">
                  <c:v>322468425.12238079</c:v>
                </c:pt>
                <c:pt idx="24105">
                  <c:v>322474513.50752544</c:v>
                </c:pt>
                <c:pt idx="24106">
                  <c:v>322480891.63856721</c:v>
                </c:pt>
                <c:pt idx="24107">
                  <c:v>322488139.29466444</c:v>
                </c:pt>
                <c:pt idx="24108">
                  <c:v>322495966.50028944</c:v>
                </c:pt>
                <c:pt idx="24109">
                  <c:v>322502633.90452355</c:v>
                </c:pt>
                <c:pt idx="24110">
                  <c:v>322508141.61075556</c:v>
                </c:pt>
                <c:pt idx="24111">
                  <c:v>322512779.57429749</c:v>
                </c:pt>
                <c:pt idx="24112">
                  <c:v>322517417.44196874</c:v>
                </c:pt>
                <c:pt idx="24113">
                  <c:v>322521475.49754047</c:v>
                </c:pt>
                <c:pt idx="24114">
                  <c:v>322525243.62628144</c:v>
                </c:pt>
                <c:pt idx="24115">
                  <c:v>322529881.23632216</c:v>
                </c:pt>
                <c:pt idx="24116">
                  <c:v>322535098.43304193</c:v>
                </c:pt>
                <c:pt idx="24117">
                  <c:v>322541764.67453885</c:v>
                </c:pt>
                <c:pt idx="24118">
                  <c:v>322548430.71798539</c:v>
                </c:pt>
                <c:pt idx="24119">
                  <c:v>322552778.0309304</c:v>
                </c:pt>
                <c:pt idx="24120">
                  <c:v>322555386.37826848</c:v>
                </c:pt>
                <c:pt idx="24121">
                  <c:v>322557994.69528514</c:v>
                </c:pt>
                <c:pt idx="24122">
                  <c:v>322560602.9819811</c:v>
                </c:pt>
                <c:pt idx="24123">
                  <c:v>322563501.04275078</c:v>
                </c:pt>
                <c:pt idx="24124">
                  <c:v>322566109.26544023</c:v>
                </c:pt>
                <c:pt idx="24125">
                  <c:v>322568427.66015691</c:v>
                </c:pt>
                <c:pt idx="24126">
                  <c:v>322570746.03091818</c:v>
                </c:pt>
                <c:pt idx="24127">
                  <c:v>322572195.00048077</c:v>
                </c:pt>
                <c:pt idx="24128">
                  <c:v>322572774.58568549</c:v>
                </c:pt>
                <c:pt idx="24129">
                  <c:v>322574513.33231819</c:v>
                </c:pt>
                <c:pt idx="24130">
                  <c:v>322578860.13995373</c:v>
                </c:pt>
                <c:pt idx="24131">
                  <c:v>322584945.52917874</c:v>
                </c:pt>
                <c:pt idx="24132">
                  <c:v>322590740.98453319</c:v>
                </c:pt>
                <c:pt idx="24133">
                  <c:v>322596536.29020685</c:v>
                </c:pt>
                <c:pt idx="24134">
                  <c:v>322602910.95357746</c:v>
                </c:pt>
                <c:pt idx="24135">
                  <c:v>322608416.19893616</c:v>
                </c:pt>
                <c:pt idx="24136">
                  <c:v>322612472.60909081</c:v>
                </c:pt>
                <c:pt idx="24137">
                  <c:v>322615659.73705631</c:v>
                </c:pt>
                <c:pt idx="24138">
                  <c:v>322618267.35354048</c:v>
                </c:pt>
                <c:pt idx="24139">
                  <c:v>322619426.28447294</c:v>
                </c:pt>
                <c:pt idx="24140">
                  <c:v>322620005.74769491</c:v>
                </c:pt>
                <c:pt idx="24141">
                  <c:v>322622323.58561879</c:v>
                </c:pt>
                <c:pt idx="24142">
                  <c:v>322624641.39960146</c:v>
                </c:pt>
                <c:pt idx="24143">
                  <c:v>322626379.74437749</c:v>
                </c:pt>
                <c:pt idx="24144">
                  <c:v>322629856.39353037</c:v>
                </c:pt>
                <c:pt idx="24145">
                  <c:v>322633912.4161306</c:v>
                </c:pt>
                <c:pt idx="24146">
                  <c:v>322637678.65718782</c:v>
                </c:pt>
                <c:pt idx="24147">
                  <c:v>322642024.24140024</c:v>
                </c:pt>
                <c:pt idx="24148">
                  <c:v>322646369.74146122</c:v>
                </c:pt>
                <c:pt idx="24149">
                  <c:v>322649266.69475251</c:v>
                </c:pt>
                <c:pt idx="24150">
                  <c:v>322651584.23045874</c:v>
                </c:pt>
                <c:pt idx="24151">
                  <c:v>322653612.05456865</c:v>
                </c:pt>
                <c:pt idx="24152">
                  <c:v>322655350.17493474</c:v>
                </c:pt>
                <c:pt idx="24153">
                  <c:v>322657957.33024216</c:v>
                </c:pt>
                <c:pt idx="24154">
                  <c:v>322662592.19822198</c:v>
                </c:pt>
                <c:pt idx="24155">
                  <c:v>322666068.28638619</c:v>
                </c:pt>
                <c:pt idx="24156">
                  <c:v>322667516.64056337</c:v>
                </c:pt>
                <c:pt idx="24157">
                  <c:v>322667226.97047549</c:v>
                </c:pt>
                <c:pt idx="24158">
                  <c:v>322666937.30001408</c:v>
                </c:pt>
                <c:pt idx="24159">
                  <c:v>322666068.28638619</c:v>
                </c:pt>
                <c:pt idx="24160">
                  <c:v>322665778.61442941</c:v>
                </c:pt>
                <c:pt idx="24161">
                  <c:v>322667226.97047549</c:v>
                </c:pt>
                <c:pt idx="24162">
                  <c:v>322669833.98780251</c:v>
                </c:pt>
                <c:pt idx="24163">
                  <c:v>322672151.31111228</c:v>
                </c:pt>
                <c:pt idx="24164">
                  <c:v>322673889.28789097</c:v>
                </c:pt>
                <c:pt idx="24165">
                  <c:v>322676206.56932485</c:v>
                </c:pt>
                <c:pt idx="24166">
                  <c:v>322680841.06040829</c:v>
                </c:pt>
                <c:pt idx="24167">
                  <c:v>322687213.32937473</c:v>
                </c:pt>
                <c:pt idx="24168">
                  <c:v>322693006.14415026</c:v>
                </c:pt>
                <c:pt idx="24169">
                  <c:v>322697061.0255239</c:v>
                </c:pt>
                <c:pt idx="24170">
                  <c:v>322700536.57981706</c:v>
                </c:pt>
                <c:pt idx="24171">
                  <c:v>322704301.70289415</c:v>
                </c:pt>
                <c:pt idx="24172">
                  <c:v>322708645.99718297</c:v>
                </c:pt>
                <c:pt idx="24173">
                  <c:v>322712990.20737678</c:v>
                </c:pt>
                <c:pt idx="24174">
                  <c:v>322716755.1215235</c:v>
                </c:pt>
                <c:pt idx="24175">
                  <c:v>322719361.56354922</c:v>
                </c:pt>
                <c:pt idx="24176">
                  <c:v>322719940.76877719</c:v>
                </c:pt>
                <c:pt idx="24177">
                  <c:v>322720230.37083066</c:v>
                </c:pt>
                <c:pt idx="24178">
                  <c:v>322721388.77530718</c:v>
                </c:pt>
                <c:pt idx="24179">
                  <c:v>322721099.17474896</c:v>
                </c:pt>
                <c:pt idx="24180">
                  <c:v>322719071.96037418</c:v>
                </c:pt>
                <c:pt idx="24181">
                  <c:v>322717044.7276876</c:v>
                </c:pt>
                <c:pt idx="24182">
                  <c:v>322715886.30078793</c:v>
                </c:pt>
                <c:pt idx="24183">
                  <c:v>322715017.47668833</c:v>
                </c:pt>
                <c:pt idx="24184">
                  <c:v>322714148.64922643</c:v>
                </c:pt>
                <c:pt idx="24185">
                  <c:v>322713569.42904854</c:v>
                </c:pt>
                <c:pt idx="24186">
                  <c:v>322713279.81839961</c:v>
                </c:pt>
                <c:pt idx="24187">
                  <c:v>322715017.47668833</c:v>
                </c:pt>
                <c:pt idx="24188">
                  <c:v>322719361.56354922</c:v>
                </c:pt>
                <c:pt idx="24189">
                  <c:v>322725153.54856306</c:v>
                </c:pt>
                <c:pt idx="24190">
                  <c:v>322729497.43922693</c:v>
                </c:pt>
                <c:pt idx="24191">
                  <c:v>322733262.07646018</c:v>
                </c:pt>
                <c:pt idx="24192">
                  <c:v>322739053.70274079</c:v>
                </c:pt>
                <c:pt idx="24193">
                  <c:v>322745713.8881979</c:v>
                </c:pt>
                <c:pt idx="24194">
                  <c:v>322750057.38092703</c:v>
                </c:pt>
                <c:pt idx="24195">
                  <c:v>322752952.99604571</c:v>
                </c:pt>
                <c:pt idx="24196">
                  <c:v>322757006.79444969</c:v>
                </c:pt>
                <c:pt idx="24197">
                  <c:v>322761060.51963264</c:v>
                </c:pt>
                <c:pt idx="24198">
                  <c:v>322763376.90114939</c:v>
                </c:pt>
                <c:pt idx="24199">
                  <c:v>322764824.62745702</c:v>
                </c:pt>
                <c:pt idx="24200">
                  <c:v>322764824.62745702</c:v>
                </c:pt>
                <c:pt idx="24201">
                  <c:v>322764824.62745702</c:v>
                </c:pt>
                <c:pt idx="24202">
                  <c:v>322765693.2587589</c:v>
                </c:pt>
                <c:pt idx="24203">
                  <c:v>322767430.51127678</c:v>
                </c:pt>
                <c:pt idx="24204">
                  <c:v>322768588.67215186</c:v>
                </c:pt>
                <c:pt idx="24205">
                  <c:v>322770036.36484081</c:v>
                </c:pt>
                <c:pt idx="24206">
                  <c:v>322772063.11891741</c:v>
                </c:pt>
                <c:pt idx="24207">
                  <c:v>322772642.18814921</c:v>
                </c:pt>
                <c:pt idx="24208">
                  <c:v>322772063.11891741</c:v>
                </c:pt>
                <c:pt idx="24209">
                  <c:v>322771194.51226836</c:v>
                </c:pt>
                <c:pt idx="24210">
                  <c:v>322769457.28888583</c:v>
                </c:pt>
                <c:pt idx="24211">
                  <c:v>322766561.8866986</c:v>
                </c:pt>
                <c:pt idx="24212">
                  <c:v>322763666.44715792</c:v>
                </c:pt>
                <c:pt idx="24213">
                  <c:v>322761350.06862962</c:v>
                </c:pt>
                <c:pt idx="24214">
                  <c:v>322760191.87040007</c:v>
                </c:pt>
                <c:pt idx="24215">
                  <c:v>322759902.31990874</c:v>
                </c:pt>
                <c:pt idx="24216">
                  <c:v>322760770.97026205</c:v>
                </c:pt>
                <c:pt idx="24217">
                  <c:v>322761639.61725318</c:v>
                </c:pt>
                <c:pt idx="24218">
                  <c:v>322761350.06862962</c:v>
                </c:pt>
                <c:pt idx="24219">
                  <c:v>322761060.51963264</c:v>
                </c:pt>
                <c:pt idx="24220">
                  <c:v>322761350.06862962</c:v>
                </c:pt>
                <c:pt idx="24221">
                  <c:v>322762508.26088226</c:v>
                </c:pt>
                <c:pt idx="24222">
                  <c:v>322765693.2587589</c:v>
                </c:pt>
                <c:pt idx="24223">
                  <c:v>322768588.67215186</c:v>
                </c:pt>
                <c:pt idx="24224">
                  <c:v>322770325.90225774</c:v>
                </c:pt>
                <c:pt idx="24225">
                  <c:v>322772352.65372026</c:v>
                </c:pt>
                <c:pt idx="24226">
                  <c:v>322775537.51189631</c:v>
                </c:pt>
                <c:pt idx="24227">
                  <c:v>322778143.27133387</c:v>
                </c:pt>
                <c:pt idx="24228">
                  <c:v>322778143.27133387</c:v>
                </c:pt>
                <c:pt idx="24229">
                  <c:v>322779011.85109037</c:v>
                </c:pt>
                <c:pt idx="24230">
                  <c:v>322781617.57019067</c:v>
                </c:pt>
                <c:pt idx="24231">
                  <c:v>322783933.73954976</c:v>
                </c:pt>
                <c:pt idx="24232">
                  <c:v>322784512.77815485</c:v>
                </c:pt>
                <c:pt idx="24233">
                  <c:v>322783354.69945091</c:v>
                </c:pt>
                <c:pt idx="24234">
                  <c:v>322782486.13650155</c:v>
                </c:pt>
                <c:pt idx="24235">
                  <c:v>322782196.61477154</c:v>
                </c:pt>
                <c:pt idx="24236">
                  <c:v>322782486.13650155</c:v>
                </c:pt>
                <c:pt idx="24237">
                  <c:v>322783065.17884153</c:v>
                </c:pt>
                <c:pt idx="24238">
                  <c:v>322783644.21968699</c:v>
                </c:pt>
                <c:pt idx="24239">
                  <c:v>322783644.21968699</c:v>
                </c:pt>
                <c:pt idx="24240">
                  <c:v>322783933.73954976</c:v>
                </c:pt>
                <c:pt idx="24241">
                  <c:v>322783644.21968699</c:v>
                </c:pt>
                <c:pt idx="24242">
                  <c:v>322782486.13650155</c:v>
                </c:pt>
                <c:pt idx="24243">
                  <c:v>322781617.57019067</c:v>
                </c:pt>
                <c:pt idx="24244">
                  <c:v>322781617.57019067</c:v>
                </c:pt>
                <c:pt idx="24245">
                  <c:v>322781328.04734027</c:v>
                </c:pt>
                <c:pt idx="24246">
                  <c:v>322780459.47654736</c:v>
                </c:pt>
                <c:pt idx="24247">
                  <c:v>322781617.57019067</c:v>
                </c:pt>
                <c:pt idx="24248">
                  <c:v>322785381.33326125</c:v>
                </c:pt>
                <c:pt idx="24249">
                  <c:v>322789145.03321564</c:v>
                </c:pt>
                <c:pt idx="24250">
                  <c:v>322792619.16177064</c:v>
                </c:pt>
                <c:pt idx="24251">
                  <c:v>322795803.73237193</c:v>
                </c:pt>
                <c:pt idx="24252">
                  <c:v>322798119.75533819</c:v>
                </c:pt>
                <c:pt idx="24253">
                  <c:v>322799567.25755602</c:v>
                </c:pt>
                <c:pt idx="24254">
                  <c:v>322801883.24168617</c:v>
                </c:pt>
                <c:pt idx="24255">
                  <c:v>322804488.69526744</c:v>
                </c:pt>
                <c:pt idx="24256">
                  <c:v>322806515.13825375</c:v>
                </c:pt>
                <c:pt idx="24257">
                  <c:v>322808252.07482302</c:v>
                </c:pt>
                <c:pt idx="24258">
                  <c:v>322810278.48383075</c:v>
                </c:pt>
                <c:pt idx="24259">
                  <c:v>322811436.42362124</c:v>
                </c:pt>
                <c:pt idx="24260">
                  <c:v>322811146.93923306</c:v>
                </c:pt>
                <c:pt idx="24261">
                  <c:v>322810278.48383075</c:v>
                </c:pt>
                <c:pt idx="24262">
                  <c:v>322811436.42362124</c:v>
                </c:pt>
                <c:pt idx="24263">
                  <c:v>322814331.24696136</c:v>
                </c:pt>
                <c:pt idx="24264">
                  <c:v>322816357.60108459</c:v>
                </c:pt>
                <c:pt idx="24265">
                  <c:v>322816357.60108459</c:v>
                </c:pt>
                <c:pt idx="24266">
                  <c:v>322816068.12304425</c:v>
                </c:pt>
                <c:pt idx="24267">
                  <c:v>322815778.64463055</c:v>
                </c:pt>
                <c:pt idx="24268">
                  <c:v>322816068.12304425</c:v>
                </c:pt>
                <c:pt idx="24269">
                  <c:v>322816936.55604529</c:v>
                </c:pt>
                <c:pt idx="24270">
                  <c:v>322817226.0329653</c:v>
                </c:pt>
                <c:pt idx="24271">
                  <c:v>322817804.985686</c:v>
                </c:pt>
                <c:pt idx="24272">
                  <c:v>322819541.83488774</c:v>
                </c:pt>
                <c:pt idx="24273">
                  <c:v>322821278.67064911</c:v>
                </c:pt>
                <c:pt idx="24274">
                  <c:v>322823883.89909112</c:v>
                </c:pt>
                <c:pt idx="24275">
                  <c:v>322827068.0261215</c:v>
                </c:pt>
                <c:pt idx="24276">
                  <c:v>322829383.7264986</c:v>
                </c:pt>
                <c:pt idx="24277">
                  <c:v>322828515.34165716</c:v>
                </c:pt>
                <c:pt idx="24278">
                  <c:v>322825910.16697299</c:v>
                </c:pt>
                <c:pt idx="24279">
                  <c:v>322825041.7686922</c:v>
                </c:pt>
                <c:pt idx="24280">
                  <c:v>322826199.63232023</c:v>
                </c:pt>
                <c:pt idx="24281">
                  <c:v>322827068.0261215</c:v>
                </c:pt>
                <c:pt idx="24282">
                  <c:v>322827068.0261215</c:v>
                </c:pt>
                <c:pt idx="24283">
                  <c:v>322827068.0261215</c:v>
                </c:pt>
                <c:pt idx="24284">
                  <c:v>322827357.48997474</c:v>
                </c:pt>
                <c:pt idx="24285">
                  <c:v>322828515.34165716</c:v>
                </c:pt>
                <c:pt idx="24286">
                  <c:v>322830252.1079812</c:v>
                </c:pt>
                <c:pt idx="24287">
                  <c:v>322831409.94473076</c:v>
                </c:pt>
                <c:pt idx="24288">
                  <c:v>322830831.02710277</c:v>
                </c:pt>
                <c:pt idx="24289">
                  <c:v>322831120.48610306</c:v>
                </c:pt>
                <c:pt idx="24290">
                  <c:v>322833725.60031265</c:v>
                </c:pt>
                <c:pt idx="24291">
                  <c:v>322836909.5877288</c:v>
                </c:pt>
                <c:pt idx="24292">
                  <c:v>322840093.52997839</c:v>
                </c:pt>
                <c:pt idx="24293">
                  <c:v>322842698.54004425</c:v>
                </c:pt>
                <c:pt idx="24294">
                  <c:v>322843856.31259078</c:v>
                </c:pt>
                <c:pt idx="24295">
                  <c:v>322844435.19662464</c:v>
                </c:pt>
                <c:pt idx="24296">
                  <c:v>322843566.87001425</c:v>
                </c:pt>
                <c:pt idx="24297">
                  <c:v>322842698.54004425</c:v>
                </c:pt>
                <c:pt idx="24298">
                  <c:v>322842987.98374069</c:v>
                </c:pt>
                <c:pt idx="24299">
                  <c:v>322844724.63808185</c:v>
                </c:pt>
                <c:pt idx="24300">
                  <c:v>322846171.83976829</c:v>
                </c:pt>
                <c:pt idx="24301">
                  <c:v>322847040.15630138</c:v>
                </c:pt>
                <c:pt idx="24302">
                  <c:v>322848197.90645349</c:v>
                </c:pt>
                <c:pt idx="24303">
                  <c:v>322851092.25570744</c:v>
                </c:pt>
                <c:pt idx="24304">
                  <c:v>322855723.13688445</c:v>
                </c:pt>
                <c:pt idx="24305">
                  <c:v>322859485.65749204</c:v>
                </c:pt>
                <c:pt idx="24306">
                  <c:v>322862379.8611955</c:v>
                </c:pt>
                <c:pt idx="24307">
                  <c:v>322864405.78158379</c:v>
                </c:pt>
                <c:pt idx="24308">
                  <c:v>322865563.44216746</c:v>
                </c:pt>
                <c:pt idx="24309">
                  <c:v>322866142.2702204</c:v>
                </c:pt>
                <c:pt idx="24310">
                  <c:v>322867878.74542302</c:v>
                </c:pt>
                <c:pt idx="24311">
                  <c:v>322871930.46865344</c:v>
                </c:pt>
                <c:pt idx="24312">
                  <c:v>322876560.91993386</c:v>
                </c:pt>
                <c:pt idx="24313">
                  <c:v>322879454.90347815</c:v>
                </c:pt>
                <c:pt idx="24314">
                  <c:v>322881480.6697585</c:v>
                </c:pt>
                <c:pt idx="24315">
                  <c:v>322883506.4177565</c:v>
                </c:pt>
                <c:pt idx="24316">
                  <c:v>322885821.53593934</c:v>
                </c:pt>
                <c:pt idx="24317">
                  <c:v>322889872.93530428</c:v>
                </c:pt>
                <c:pt idx="24318">
                  <c:v>322895081.76989985</c:v>
                </c:pt>
                <c:pt idx="24319">
                  <c:v>322900290.48362476</c:v>
                </c:pt>
                <c:pt idx="24320">
                  <c:v>322905209.71338636</c:v>
                </c:pt>
                <c:pt idx="24321">
                  <c:v>322909550.12071055</c:v>
                </c:pt>
                <c:pt idx="24322">
                  <c:v>322913022.38614309</c:v>
                </c:pt>
                <c:pt idx="24323">
                  <c:v>322915047.84950852</c:v>
                </c:pt>
                <c:pt idx="24324">
                  <c:v>322917073.29459733</c:v>
                </c:pt>
                <c:pt idx="24325">
                  <c:v>322919098.72141063</c:v>
                </c:pt>
                <c:pt idx="24326">
                  <c:v>322921124.12994879</c:v>
                </c:pt>
                <c:pt idx="24327">
                  <c:v>322922570.83914423</c:v>
                </c:pt>
                <c:pt idx="24328">
                  <c:v>322924596.2163536</c:v>
                </c:pt>
                <c:pt idx="24329">
                  <c:v>322928646.9159506</c:v>
                </c:pt>
                <c:pt idx="24330">
                  <c:v>322933854.8508864</c:v>
                </c:pt>
                <c:pt idx="24331">
                  <c:v>322938484.02495235</c:v>
                </c:pt>
                <c:pt idx="24332">
                  <c:v>322943981.04516947</c:v>
                </c:pt>
                <c:pt idx="24333">
                  <c:v>322950924.45725226</c:v>
                </c:pt>
                <c:pt idx="24334">
                  <c:v>322957289.06300092</c:v>
                </c:pt>
                <c:pt idx="24335">
                  <c:v>322962785.62275076</c:v>
                </c:pt>
                <c:pt idx="24336">
                  <c:v>322966257.06483018</c:v>
                </c:pt>
                <c:pt idx="24337">
                  <c:v>322967992.76573879</c:v>
                </c:pt>
                <c:pt idx="24338">
                  <c:v>322971174.84921706</c:v>
                </c:pt>
                <c:pt idx="24339">
                  <c:v>322975513.9812696</c:v>
                </c:pt>
                <c:pt idx="24340">
                  <c:v>322979563.76218319</c:v>
                </c:pt>
                <c:pt idx="24341">
                  <c:v>322983902.73209113</c:v>
                </c:pt>
                <c:pt idx="24342">
                  <c:v>322988530.87422436</c:v>
                </c:pt>
                <c:pt idx="24343">
                  <c:v>322992001.91820949</c:v>
                </c:pt>
                <c:pt idx="24344">
                  <c:v>322995183.66138345</c:v>
                </c:pt>
                <c:pt idx="24345">
                  <c:v>322999233.08747715</c:v>
                </c:pt>
                <c:pt idx="24346">
                  <c:v>323006174.79084647</c:v>
                </c:pt>
                <c:pt idx="24347">
                  <c:v>323014273.1734972</c:v>
                </c:pt>
                <c:pt idx="24348">
                  <c:v>323021214.41183144</c:v>
                </c:pt>
                <c:pt idx="24349">
                  <c:v>323027577.02511078</c:v>
                </c:pt>
                <c:pt idx="24350">
                  <c:v>323032204.26696414</c:v>
                </c:pt>
                <c:pt idx="24351">
                  <c:v>323035674.63576704</c:v>
                </c:pt>
                <c:pt idx="24352">
                  <c:v>323040590.89974314</c:v>
                </c:pt>
                <c:pt idx="24353">
                  <c:v>323046952.96390635</c:v>
                </c:pt>
                <c:pt idx="24354">
                  <c:v>323052736.50215536</c:v>
                </c:pt>
                <c:pt idx="24355">
                  <c:v>323057074.05806988</c:v>
                </c:pt>
                <c:pt idx="24356">
                  <c:v>323061411.53018296</c:v>
                </c:pt>
                <c:pt idx="24357">
                  <c:v>323067194.69598317</c:v>
                </c:pt>
                <c:pt idx="24358">
                  <c:v>323073266.85975152</c:v>
                </c:pt>
                <c:pt idx="24359">
                  <c:v>323078471.44084394</c:v>
                </c:pt>
                <c:pt idx="24360">
                  <c:v>323083386.76776302</c:v>
                </c:pt>
                <c:pt idx="24361">
                  <c:v>323088301.98707247</c:v>
                </c:pt>
                <c:pt idx="24362">
                  <c:v>323093795.34014028</c:v>
                </c:pt>
                <c:pt idx="24363">
                  <c:v>323099288.5588038</c:v>
                </c:pt>
                <c:pt idx="24364">
                  <c:v>323105359.85464931</c:v>
                </c:pt>
                <c:pt idx="24365">
                  <c:v>323111720.08373845</c:v>
                </c:pt>
                <c:pt idx="24366">
                  <c:v>323117212.86387151</c:v>
                </c:pt>
                <c:pt idx="24367">
                  <c:v>323122416.42636269</c:v>
                </c:pt>
                <c:pt idx="24368">
                  <c:v>323128776.17230535</c:v>
                </c:pt>
                <c:pt idx="24369">
                  <c:v>323135424.80500621</c:v>
                </c:pt>
                <c:pt idx="24370">
                  <c:v>323140917.00526839</c:v>
                </c:pt>
                <c:pt idx="24371">
                  <c:v>323145830.96531379</c:v>
                </c:pt>
                <c:pt idx="24372">
                  <c:v>323150166.72310507</c:v>
                </c:pt>
                <c:pt idx="24373">
                  <c:v>323154502.39717346</c:v>
                </c:pt>
                <c:pt idx="24374">
                  <c:v>323159416.05991155</c:v>
                </c:pt>
                <c:pt idx="24375">
                  <c:v>323166063.78540754</c:v>
                </c:pt>
                <c:pt idx="24376">
                  <c:v>323174156.40298486</c:v>
                </c:pt>
                <c:pt idx="24377">
                  <c:v>323182537.73515296</c:v>
                </c:pt>
                <c:pt idx="24378">
                  <c:v>323188317.78196299</c:v>
                </c:pt>
                <c:pt idx="24379">
                  <c:v>323192074.73260403</c:v>
                </c:pt>
                <c:pt idx="24380">
                  <c:v>323196409.59754425</c:v>
                </c:pt>
                <c:pt idx="24381">
                  <c:v>323200744.37880051</c:v>
                </c:pt>
                <c:pt idx="24382">
                  <c:v>323206523.95697367</c:v>
                </c:pt>
                <c:pt idx="24383">
                  <c:v>323213170.28797519</c:v>
                </c:pt>
                <c:pt idx="24384">
                  <c:v>323219816.42225999</c:v>
                </c:pt>
                <c:pt idx="24385">
                  <c:v>323224728.65595806</c:v>
                </c:pt>
                <c:pt idx="24386">
                  <c:v>323228773.94420016</c:v>
                </c:pt>
                <c:pt idx="24387">
                  <c:v>323233974.92200309</c:v>
                </c:pt>
                <c:pt idx="24388">
                  <c:v>323240620.44056702</c:v>
                </c:pt>
                <c:pt idx="24389">
                  <c:v>323249288.21270961</c:v>
                </c:pt>
                <c:pt idx="24390">
                  <c:v>323258533.4675746</c:v>
                </c:pt>
                <c:pt idx="24391">
                  <c:v>323267489.44526505</c:v>
                </c:pt>
                <c:pt idx="24392">
                  <c:v>323273556.1949653</c:v>
                </c:pt>
                <c:pt idx="24393">
                  <c:v>323278467.25325429</c:v>
                </c:pt>
                <c:pt idx="24394">
                  <c:v>323283667.0802651</c:v>
                </c:pt>
                <c:pt idx="24395">
                  <c:v>323290888.86249053</c:v>
                </c:pt>
                <c:pt idx="24396">
                  <c:v>323298976.98287624</c:v>
                </c:pt>
                <c:pt idx="24397">
                  <c:v>323307353.65762484</c:v>
                </c:pt>
                <c:pt idx="24398">
                  <c:v>323313997.00508696</c:v>
                </c:pt>
                <c:pt idx="24399">
                  <c:v>323319196.00950021</c:v>
                </c:pt>
                <c:pt idx="24400">
                  <c:v>323325839.00665915</c:v>
                </c:pt>
                <c:pt idx="24401">
                  <c:v>323334503.49026728</c:v>
                </c:pt>
                <c:pt idx="24402">
                  <c:v>323343456.43882805</c:v>
                </c:pt>
                <c:pt idx="24403">
                  <c:v>323351253.8774302</c:v>
                </c:pt>
                <c:pt idx="24404">
                  <c:v>323357607.14576328</c:v>
                </c:pt>
                <c:pt idx="24405">
                  <c:v>323363093.91469246</c:v>
                </c:pt>
                <c:pt idx="24406">
                  <c:v>323369735.61353129</c:v>
                </c:pt>
                <c:pt idx="24407">
                  <c:v>323377532.13981622</c:v>
                </c:pt>
                <c:pt idx="24408">
                  <c:v>323385039.65007716</c:v>
                </c:pt>
                <c:pt idx="24409">
                  <c:v>323390814.487207</c:v>
                </c:pt>
                <c:pt idx="24410">
                  <c:v>323396589.17585754</c:v>
                </c:pt>
                <c:pt idx="24411">
                  <c:v>323404096.04913908</c:v>
                </c:pt>
                <c:pt idx="24412">
                  <c:v>323412180.09362227</c:v>
                </c:pt>
                <c:pt idx="24413">
                  <c:v>323420263.84714735</c:v>
                </c:pt>
                <c:pt idx="24414">
                  <c:v>323428058.61965394</c:v>
                </c:pt>
                <c:pt idx="24415">
                  <c:v>323435853.12165749</c:v>
                </c:pt>
                <c:pt idx="24416">
                  <c:v>323443358.68276018</c:v>
                </c:pt>
                <c:pt idx="24417">
                  <c:v>323451152.65383703</c:v>
                </c:pt>
                <c:pt idx="24418">
                  <c:v>323459523.65487301</c:v>
                </c:pt>
                <c:pt idx="24419">
                  <c:v>323467605.70468748</c:v>
                </c:pt>
                <c:pt idx="24420">
                  <c:v>323476264.72108042</c:v>
                </c:pt>
                <c:pt idx="24421">
                  <c:v>323484346.16855824</c:v>
                </c:pt>
                <c:pt idx="24422">
                  <c:v>323491272.89212638</c:v>
                </c:pt>
                <c:pt idx="24423">
                  <c:v>323498488.00204647</c:v>
                </c:pt>
                <c:pt idx="24424">
                  <c:v>323506857.23921973</c:v>
                </c:pt>
                <c:pt idx="24425">
                  <c:v>323515226.16457784</c:v>
                </c:pt>
                <c:pt idx="24426">
                  <c:v>323523017.64239281</c:v>
                </c:pt>
                <c:pt idx="24427">
                  <c:v>323531674.52301121</c:v>
                </c:pt>
                <c:pt idx="24428">
                  <c:v>323541196.70637619</c:v>
                </c:pt>
                <c:pt idx="24429">
                  <c:v>323548987.28345555</c:v>
                </c:pt>
                <c:pt idx="24430">
                  <c:v>323557354.63938296</c:v>
                </c:pt>
                <c:pt idx="24431">
                  <c:v>323566010.19686353</c:v>
                </c:pt>
                <c:pt idx="24432">
                  <c:v>323574376.91875774</c:v>
                </c:pt>
                <c:pt idx="24433">
                  <c:v>323582454.83732927</c:v>
                </c:pt>
                <c:pt idx="24434">
                  <c:v>323591109.42776251</c:v>
                </c:pt>
                <c:pt idx="24435">
                  <c:v>323601494.49618542</c:v>
                </c:pt>
                <c:pt idx="24436">
                  <c:v>323612167.53848749</c:v>
                </c:pt>
                <c:pt idx="24437">
                  <c:v>323622551.63351357</c:v>
                </c:pt>
                <c:pt idx="24438">
                  <c:v>323630916.24990672</c:v>
                </c:pt>
                <c:pt idx="24439">
                  <c:v>323639280.55487329</c:v>
                </c:pt>
                <c:pt idx="24440">
                  <c:v>323648221.36410421</c:v>
                </c:pt>
                <c:pt idx="24441">
                  <c:v>323658027.00382316</c:v>
                </c:pt>
                <c:pt idx="24442">
                  <c:v>323667832.21558559</c:v>
                </c:pt>
                <c:pt idx="24443">
                  <c:v>323677636.99943393</c:v>
                </c:pt>
                <c:pt idx="24444">
                  <c:v>323686576.28238744</c:v>
                </c:pt>
                <c:pt idx="24445">
                  <c:v>323695803.55624914</c:v>
                </c:pt>
                <c:pt idx="24446">
                  <c:v>323706760.4517774</c:v>
                </c:pt>
                <c:pt idx="24447">
                  <c:v>323718005.131073</c:v>
                </c:pt>
                <c:pt idx="24448">
                  <c:v>323729537.55090916</c:v>
                </c:pt>
                <c:pt idx="24449">
                  <c:v>323739916.22268325</c:v>
                </c:pt>
                <c:pt idx="24450">
                  <c:v>323750582.69134724</c:v>
                </c:pt>
                <c:pt idx="24451">
                  <c:v>323760672.12811321</c:v>
                </c:pt>
                <c:pt idx="24452">
                  <c:v>323770184.6106928</c:v>
                </c:pt>
                <c:pt idx="24453">
                  <c:v>323779120.21234697</c:v>
                </c:pt>
                <c:pt idx="24454">
                  <c:v>323788343.68650466</c:v>
                </c:pt>
                <c:pt idx="24455">
                  <c:v>323799296.07034206</c:v>
                </c:pt>
                <c:pt idx="24456">
                  <c:v>323810824.31873584</c:v>
                </c:pt>
                <c:pt idx="24457">
                  <c:v>323821487.42195117</c:v>
                </c:pt>
                <c:pt idx="24458">
                  <c:v>323832150.0191893</c:v>
                </c:pt>
                <c:pt idx="24459">
                  <c:v>323843388.42535216</c:v>
                </c:pt>
                <c:pt idx="24460">
                  <c:v>323855490.69575286</c:v>
                </c:pt>
                <c:pt idx="24461">
                  <c:v>323866727.93468696</c:v>
                </c:pt>
                <c:pt idx="24462">
                  <c:v>323877388.38554102</c:v>
                </c:pt>
                <c:pt idx="24463">
                  <c:v>323888912.62841702</c:v>
                </c:pt>
                <c:pt idx="24464">
                  <c:v>323900724.36406559</c:v>
                </c:pt>
                <c:pt idx="24465">
                  <c:v>323912247.4103297</c:v>
                </c:pt>
                <c:pt idx="24466">
                  <c:v>323924634.02612156</c:v>
                </c:pt>
                <c:pt idx="24467">
                  <c:v>323937596.03253609</c:v>
                </c:pt>
                <c:pt idx="24468">
                  <c:v>323949981.25131333</c:v>
                </c:pt>
                <c:pt idx="24469">
                  <c:v>323961789.77777773</c:v>
                </c:pt>
                <c:pt idx="24470">
                  <c:v>323973885.67378348</c:v>
                </c:pt>
                <c:pt idx="24471">
                  <c:v>323985980.91881794</c:v>
                </c:pt>
                <c:pt idx="24472">
                  <c:v>323997211.63496286</c:v>
                </c:pt>
                <c:pt idx="24473">
                  <c:v>324007865.89820874</c:v>
                </c:pt>
                <c:pt idx="24474">
                  <c:v>324019671.38382053</c:v>
                </c:pt>
                <c:pt idx="24475">
                  <c:v>324030900.41665924</c:v>
                </c:pt>
                <c:pt idx="24476">
                  <c:v>324039537.75249594</c:v>
                </c:pt>
                <c:pt idx="24477">
                  <c:v>324048174.75642329</c:v>
                </c:pt>
                <c:pt idx="24478">
                  <c:v>324058538.7230562</c:v>
                </c:pt>
                <c:pt idx="24479">
                  <c:v>324068902.21183103</c:v>
                </c:pt>
                <c:pt idx="24480">
                  <c:v>324078977.3678332</c:v>
                </c:pt>
                <c:pt idx="24481">
                  <c:v>324088764.22981769</c:v>
                </c:pt>
                <c:pt idx="24482">
                  <c:v>324097975.00478983</c:v>
                </c:pt>
                <c:pt idx="24483">
                  <c:v>324107761.03966123</c:v>
                </c:pt>
                <c:pt idx="24484">
                  <c:v>324119273.47643298</c:v>
                </c:pt>
                <c:pt idx="24485">
                  <c:v>324131648.68838966</c:v>
                </c:pt>
                <c:pt idx="24486">
                  <c:v>324144310.99076545</c:v>
                </c:pt>
                <c:pt idx="24487">
                  <c:v>324155821.55582887</c:v>
                </c:pt>
                <c:pt idx="24488">
                  <c:v>324166468.3037855</c:v>
                </c:pt>
                <c:pt idx="24489">
                  <c:v>324177114.54751432</c:v>
                </c:pt>
                <c:pt idx="24490">
                  <c:v>324187472.57100654</c:v>
                </c:pt>
                <c:pt idx="24491">
                  <c:v>324198693.22457296</c:v>
                </c:pt>
                <c:pt idx="24492">
                  <c:v>324211639.43664145</c:v>
                </c:pt>
                <c:pt idx="24493">
                  <c:v>324224297.23426777</c:v>
                </c:pt>
                <c:pt idx="24494">
                  <c:v>324235516.05002022</c:v>
                </c:pt>
                <c:pt idx="24495">
                  <c:v>324247021.9461754</c:v>
                </c:pt>
                <c:pt idx="24496">
                  <c:v>324260252.99881345</c:v>
                </c:pt>
                <c:pt idx="24497">
                  <c:v>324273195.66644931</c:v>
                </c:pt>
                <c:pt idx="24498">
                  <c:v>324282974.07675833</c:v>
                </c:pt>
                <c:pt idx="24499">
                  <c:v>324292176.89797044</c:v>
                </c:pt>
                <c:pt idx="24500">
                  <c:v>324302242.05236375</c:v>
                </c:pt>
                <c:pt idx="24501">
                  <c:v>324314607.19665176</c:v>
                </c:pt>
                <c:pt idx="24502">
                  <c:v>324327546.7357443</c:v>
                </c:pt>
                <c:pt idx="24503">
                  <c:v>324341635.60922682</c:v>
                </c:pt>
                <c:pt idx="24504">
                  <c:v>324356298.60120875</c:v>
                </c:pt>
                <c:pt idx="24505">
                  <c:v>324370673.15531021</c:v>
                </c:pt>
                <c:pt idx="24506">
                  <c:v>324383896.93349814</c:v>
                </c:pt>
                <c:pt idx="24507">
                  <c:v>324396257.58812702</c:v>
                </c:pt>
                <c:pt idx="24508">
                  <c:v>324408330.12973696</c:v>
                </c:pt>
                <c:pt idx="24509">
                  <c:v>324420114.60470551</c:v>
                </c:pt>
                <c:pt idx="24510">
                  <c:v>324432473.26862085</c:v>
                </c:pt>
                <c:pt idx="24511">
                  <c:v>324444543.8660515</c:v>
                </c:pt>
                <c:pt idx="24512">
                  <c:v>324456039.07076848</c:v>
                </c:pt>
                <c:pt idx="24513">
                  <c:v>324467821.04578626</c:v>
                </c:pt>
                <c:pt idx="24514">
                  <c:v>324482475.81179005</c:v>
                </c:pt>
                <c:pt idx="24515">
                  <c:v>324498278.90096176</c:v>
                </c:pt>
                <c:pt idx="24516">
                  <c:v>324513506.28172046</c:v>
                </c:pt>
                <c:pt idx="24517">
                  <c:v>324526721.66323227</c:v>
                </c:pt>
                <c:pt idx="24518">
                  <c:v>324538787.20293516</c:v>
                </c:pt>
                <c:pt idx="24519">
                  <c:v>324551426.5978905</c:v>
                </c:pt>
                <c:pt idx="24520">
                  <c:v>324564639.75132</c:v>
                </c:pt>
                <c:pt idx="24521">
                  <c:v>324577277.69345421</c:v>
                </c:pt>
                <c:pt idx="24522">
                  <c:v>324588478.91212672</c:v>
                </c:pt>
                <c:pt idx="24523">
                  <c:v>324600253.95078117</c:v>
                </c:pt>
                <c:pt idx="24524">
                  <c:v>324613177.06409711</c:v>
                </c:pt>
                <c:pt idx="24525">
                  <c:v>324624950.80978566</c:v>
                </c:pt>
                <c:pt idx="24526">
                  <c:v>324635575.36831278</c:v>
                </c:pt>
                <c:pt idx="24527">
                  <c:v>324646773.68401682</c:v>
                </c:pt>
                <c:pt idx="24528">
                  <c:v>324659694.12475091</c:v>
                </c:pt>
                <c:pt idx="24529">
                  <c:v>324673475.11017495</c:v>
                </c:pt>
                <c:pt idx="24530">
                  <c:v>324686968.17363709</c:v>
                </c:pt>
                <c:pt idx="24531">
                  <c:v>324699312.18228614</c:v>
                </c:pt>
                <c:pt idx="24532">
                  <c:v>324710507.3252576</c:v>
                </c:pt>
                <c:pt idx="24533">
                  <c:v>324722563.00997645</c:v>
                </c:pt>
                <c:pt idx="24534">
                  <c:v>324735479.09806281</c:v>
                </c:pt>
                <c:pt idx="24535">
                  <c:v>324747533.44452113</c:v>
                </c:pt>
                <c:pt idx="24536">
                  <c:v>324761022.06636775</c:v>
                </c:pt>
                <c:pt idx="24537">
                  <c:v>324775657.74108177</c:v>
                </c:pt>
                <c:pt idx="24538">
                  <c:v>324790866.35492527</c:v>
                </c:pt>
                <c:pt idx="24539">
                  <c:v>324806073.94062346</c:v>
                </c:pt>
                <c:pt idx="24540">
                  <c:v>324820419.777228</c:v>
                </c:pt>
                <c:pt idx="24541">
                  <c:v>324833904.02954227</c:v>
                </c:pt>
                <c:pt idx="24542">
                  <c:v>324846526.85244572</c:v>
                </c:pt>
                <c:pt idx="24543">
                  <c:v>324857714.67158282</c:v>
                </c:pt>
                <c:pt idx="24544">
                  <c:v>324868615.08843559</c:v>
                </c:pt>
                <c:pt idx="24545">
                  <c:v>324878941.31198078</c:v>
                </c:pt>
                <c:pt idx="24546">
                  <c:v>324888406.60055286</c:v>
                </c:pt>
                <c:pt idx="24547">
                  <c:v>324898445.10784191</c:v>
                </c:pt>
                <c:pt idx="24548">
                  <c:v>324911924.68450928</c:v>
                </c:pt>
                <c:pt idx="24549">
                  <c:v>324928844.71208203</c:v>
                </c:pt>
                <c:pt idx="24550">
                  <c:v>324943756.22388035</c:v>
                </c:pt>
                <c:pt idx="24551">
                  <c:v>324954652.47294539</c:v>
                </c:pt>
                <c:pt idx="24552">
                  <c:v>324964401.30115253</c:v>
                </c:pt>
                <c:pt idx="24553">
                  <c:v>324974723.12946081</c:v>
                </c:pt>
                <c:pt idx="24554">
                  <c:v>324984471.08810282</c:v>
                </c:pt>
                <c:pt idx="24555">
                  <c:v>324994218.62444776</c:v>
                </c:pt>
                <c:pt idx="24556">
                  <c:v>325005112.43008286</c:v>
                </c:pt>
                <c:pt idx="24557">
                  <c:v>325018585.61803281</c:v>
                </c:pt>
                <c:pt idx="24558">
                  <c:v>325033777.819691</c:v>
                </c:pt>
                <c:pt idx="24559">
                  <c:v>325047822.52763343</c:v>
                </c:pt>
                <c:pt idx="24560">
                  <c:v>325061293.15857571</c:v>
                </c:pt>
                <c:pt idx="24561">
                  <c:v>325075049.56642455</c:v>
                </c:pt>
                <c:pt idx="24562">
                  <c:v>325087945.43506575</c:v>
                </c:pt>
                <c:pt idx="24563">
                  <c:v>325100840.56472385</c:v>
                </c:pt>
                <c:pt idx="24564">
                  <c:v>325113734.95549375</c:v>
                </c:pt>
                <c:pt idx="24565">
                  <c:v>325126915.1246804</c:v>
                </c:pt>
                <c:pt idx="24566">
                  <c:v>325139235.01959258</c:v>
                </c:pt>
                <c:pt idx="24567">
                  <c:v>325151267.7542547</c:v>
                </c:pt>
                <c:pt idx="24568">
                  <c:v>325163299.84558827</c:v>
                </c:pt>
                <c:pt idx="24569">
                  <c:v>325175331.29367071</c:v>
                </c:pt>
                <c:pt idx="24570">
                  <c:v>325187362.0985806</c:v>
                </c:pt>
                <c:pt idx="24571">
                  <c:v>325198819.41012746</c:v>
                </c:pt>
                <c:pt idx="24572">
                  <c:v>325209703.31587005</c:v>
                </c:pt>
                <c:pt idx="24573">
                  <c:v>325219727.50026476</c:v>
                </c:pt>
                <c:pt idx="24574">
                  <c:v>325229464.85189301</c:v>
                </c:pt>
                <c:pt idx="24575">
                  <c:v>325239488.15618706</c:v>
                </c:pt>
                <c:pt idx="24576">
                  <c:v>325249224.65294445</c:v>
                </c:pt>
                <c:pt idx="24577">
                  <c:v>325260678.81579083</c:v>
                </c:pt>
                <c:pt idx="24578">
                  <c:v>325272991.3907606</c:v>
                </c:pt>
                <c:pt idx="24579">
                  <c:v>325283871.71037644</c:v>
                </c:pt>
                <c:pt idx="24580">
                  <c:v>325293892.59210575</c:v>
                </c:pt>
                <c:pt idx="24581">
                  <c:v>325303340.44341356</c:v>
                </c:pt>
                <c:pt idx="24582">
                  <c:v>325313360.45844018</c:v>
                </c:pt>
                <c:pt idx="24583">
                  <c:v>325324525.09263653</c:v>
                </c:pt>
                <c:pt idx="24584">
                  <c:v>325335116.66961223</c:v>
                </c:pt>
                <c:pt idx="24585">
                  <c:v>325343990.3098768</c:v>
                </c:pt>
                <c:pt idx="24586">
                  <c:v>325352291.14054495</c:v>
                </c:pt>
                <c:pt idx="24587">
                  <c:v>325362022.75910908</c:v>
                </c:pt>
                <c:pt idx="24588">
                  <c:v>325372898.77612168</c:v>
                </c:pt>
                <c:pt idx="24589">
                  <c:v>325384060.45772785</c:v>
                </c:pt>
                <c:pt idx="24590">
                  <c:v>325394649.23383224</c:v>
                </c:pt>
                <c:pt idx="24591">
                  <c:v>325404379.02140206</c:v>
                </c:pt>
                <c:pt idx="24592">
                  <c:v>325414108.38844776</c:v>
                </c:pt>
                <c:pt idx="24593">
                  <c:v>325424409.61289066</c:v>
                </c:pt>
                <c:pt idx="24594">
                  <c:v>325434996.49127656</c:v>
                </c:pt>
                <c:pt idx="24595">
                  <c:v>325445296.75996095</c:v>
                </c:pt>
                <c:pt idx="24596">
                  <c:v>325455310.45826405</c:v>
                </c:pt>
                <c:pt idx="24597">
                  <c:v>325465609.79756558</c:v>
                </c:pt>
                <c:pt idx="24598">
                  <c:v>325475622.59239417</c:v>
                </c:pt>
                <c:pt idx="24599">
                  <c:v>325484776.75797647</c:v>
                </c:pt>
                <c:pt idx="24600">
                  <c:v>325492786.34753448</c:v>
                </c:pt>
                <c:pt idx="24601">
                  <c:v>325501367.73442775</c:v>
                </c:pt>
                <c:pt idx="24602">
                  <c:v>325509948.79424143</c:v>
                </c:pt>
                <c:pt idx="24603">
                  <c:v>325519673.59999549</c:v>
                </c:pt>
                <c:pt idx="24604">
                  <c:v>325530255.99957919</c:v>
                </c:pt>
                <c:pt idx="24605">
                  <c:v>325540551.91096449</c:v>
                </c:pt>
                <c:pt idx="24606">
                  <c:v>325551133.32927895</c:v>
                </c:pt>
                <c:pt idx="24607">
                  <c:v>325561714.2503168</c:v>
                </c:pt>
                <c:pt idx="24608">
                  <c:v>325572008.72326666</c:v>
                </c:pt>
                <c:pt idx="24609">
                  <c:v>325581444.91000563</c:v>
                </c:pt>
                <c:pt idx="24610">
                  <c:v>325589165.1322903</c:v>
                </c:pt>
                <c:pt idx="24611">
                  <c:v>325598028.76478207</c:v>
                </c:pt>
                <c:pt idx="24612">
                  <c:v>325607749.76696742</c:v>
                </c:pt>
                <c:pt idx="24613">
                  <c:v>325616898.56212926</c:v>
                </c:pt>
                <c:pt idx="24614">
                  <c:v>325624617.56891412</c:v>
                </c:pt>
                <c:pt idx="24615">
                  <c:v>325632336.31109083</c:v>
                </c:pt>
                <c:pt idx="24616">
                  <c:v>325640626.51723564</c:v>
                </c:pt>
                <c:pt idx="24617">
                  <c:v>325649202.27137697</c:v>
                </c:pt>
                <c:pt idx="24618">
                  <c:v>325657777.69892281</c:v>
                </c:pt>
                <c:pt idx="24619">
                  <c:v>325665781.13666075</c:v>
                </c:pt>
                <c:pt idx="24620">
                  <c:v>325672069.35247147</c:v>
                </c:pt>
                <c:pt idx="24621">
                  <c:v>325677785.7599225</c:v>
                </c:pt>
                <c:pt idx="24622">
                  <c:v>325684931.06517261</c:v>
                </c:pt>
                <c:pt idx="24623">
                  <c:v>325691790.34491295</c:v>
                </c:pt>
                <c:pt idx="24624">
                  <c:v>325698935.20580292</c:v>
                </c:pt>
                <c:pt idx="24625">
                  <c:v>325705508.27760905</c:v>
                </c:pt>
                <c:pt idx="24626">
                  <c:v>325711795.38415724</c:v>
                </c:pt>
                <c:pt idx="24627">
                  <c:v>325718082.31517917</c:v>
                </c:pt>
                <c:pt idx="24628">
                  <c:v>325725226.34192955</c:v>
                </c:pt>
                <c:pt idx="24629">
                  <c:v>325732370.14204925</c:v>
                </c:pt>
                <c:pt idx="24630">
                  <c:v>325738370.75902182</c:v>
                </c:pt>
                <c:pt idx="24631">
                  <c:v>325742942.55034846</c:v>
                </c:pt>
                <c:pt idx="24632">
                  <c:v>325747799.97693926</c:v>
                </c:pt>
                <c:pt idx="24633">
                  <c:v>325754085.90288699</c:v>
                </c:pt>
                <c:pt idx="24634">
                  <c:v>325761800.2085731</c:v>
                </c:pt>
                <c:pt idx="24635">
                  <c:v>325769228.54948711</c:v>
                </c:pt>
                <c:pt idx="24636">
                  <c:v>325776656.64538527</c:v>
                </c:pt>
                <c:pt idx="24637">
                  <c:v>325782941.76593906</c:v>
                </c:pt>
                <c:pt idx="24638">
                  <c:v>325788084.00683749</c:v>
                </c:pt>
                <c:pt idx="24639">
                  <c:v>325793226.13032418</c:v>
                </c:pt>
                <c:pt idx="24640">
                  <c:v>325799796.45059305</c:v>
                </c:pt>
                <c:pt idx="24641">
                  <c:v>325805223.96189344</c:v>
                </c:pt>
                <c:pt idx="24642">
                  <c:v>325809223.09705085</c:v>
                </c:pt>
                <c:pt idx="24643">
                  <c:v>325814079.09427404</c:v>
                </c:pt>
                <c:pt idx="24644">
                  <c:v>325819220.62427324</c:v>
                </c:pt>
                <c:pt idx="24645">
                  <c:v>325824362.03689748</c:v>
                </c:pt>
                <c:pt idx="24646">
                  <c:v>325829788.95622623</c:v>
                </c:pt>
                <c:pt idx="24647">
                  <c:v>325833787.65521365</c:v>
                </c:pt>
                <c:pt idx="24648">
                  <c:v>325837500.66927606</c:v>
                </c:pt>
                <c:pt idx="24649">
                  <c:v>325840642.40259504</c:v>
                </c:pt>
                <c:pt idx="24650">
                  <c:v>325843784.09208858</c:v>
                </c:pt>
                <c:pt idx="24651">
                  <c:v>325847211.33973813</c:v>
                </c:pt>
                <c:pt idx="24652">
                  <c:v>325851780.92214519</c:v>
                </c:pt>
                <c:pt idx="24653">
                  <c:v>325855493.63958555</c:v>
                </c:pt>
                <c:pt idx="24654">
                  <c:v>325858349.53443217</c:v>
                </c:pt>
                <c:pt idx="24655">
                  <c:v>325860348.63927794</c:v>
                </c:pt>
                <c:pt idx="24656">
                  <c:v>325863490.05390102</c:v>
                </c:pt>
                <c:pt idx="24657">
                  <c:v>325867488.15459782</c:v>
                </c:pt>
                <c:pt idx="24658">
                  <c:v>325869772.7517029</c:v>
                </c:pt>
                <c:pt idx="24659">
                  <c:v>325871486.1843242</c:v>
                </c:pt>
                <c:pt idx="24660">
                  <c:v>325873770.7408762</c:v>
                </c:pt>
                <c:pt idx="24661">
                  <c:v>325877483.09585083</c:v>
                </c:pt>
                <c:pt idx="24662">
                  <c:v>325882052.06413025</c:v>
                </c:pt>
                <c:pt idx="24663">
                  <c:v>325887192.0426603</c:v>
                </c:pt>
                <c:pt idx="24664">
                  <c:v>325892902.99234748</c:v>
                </c:pt>
                <c:pt idx="24665">
                  <c:v>325898899.33367854</c:v>
                </c:pt>
                <c:pt idx="24666">
                  <c:v>325904038.9277643</c:v>
                </c:pt>
                <c:pt idx="24667">
                  <c:v>325908321.83324993</c:v>
                </c:pt>
                <c:pt idx="24668">
                  <c:v>325911462.57884777</c:v>
                </c:pt>
                <c:pt idx="24669">
                  <c:v>325913175.69435155</c:v>
                </c:pt>
                <c:pt idx="24670">
                  <c:v>325912604.65729797</c:v>
                </c:pt>
                <c:pt idx="24671">
                  <c:v>325911748.09900314</c:v>
                </c:pt>
                <c:pt idx="24672">
                  <c:v>325913175.69435155</c:v>
                </c:pt>
                <c:pt idx="24673">
                  <c:v>325917172.9131906</c:v>
                </c:pt>
                <c:pt idx="24674">
                  <c:v>325921455.56894493</c:v>
                </c:pt>
                <c:pt idx="24675">
                  <c:v>325924881.63492084</c:v>
                </c:pt>
                <c:pt idx="24676">
                  <c:v>325926594.64836717</c:v>
                </c:pt>
                <c:pt idx="24677">
                  <c:v>325927165.64995384</c:v>
                </c:pt>
                <c:pt idx="24678">
                  <c:v>325928878.64602995</c:v>
                </c:pt>
                <c:pt idx="24679">
                  <c:v>325930591.62907815</c:v>
                </c:pt>
                <c:pt idx="24680">
                  <c:v>325931162.62053281</c:v>
                </c:pt>
                <c:pt idx="24681">
                  <c:v>325931162.62053281</c:v>
                </c:pt>
                <c:pt idx="24682">
                  <c:v>325931448.11571729</c:v>
                </c:pt>
                <c:pt idx="24683">
                  <c:v>325934017.55609399</c:v>
                </c:pt>
                <c:pt idx="24684">
                  <c:v>325937157.94341767</c:v>
                </c:pt>
                <c:pt idx="24685">
                  <c:v>325939727.31866223</c:v>
                </c:pt>
                <c:pt idx="24686">
                  <c:v>325942011.18316352</c:v>
                </c:pt>
                <c:pt idx="24687">
                  <c:v>325945151.45904267</c:v>
                </c:pt>
                <c:pt idx="24688">
                  <c:v>325946578.84269696</c:v>
                </c:pt>
                <c:pt idx="24689">
                  <c:v>325947435.26854789</c:v>
                </c:pt>
                <c:pt idx="24690">
                  <c:v>325949148.1104812</c:v>
                </c:pt>
                <c:pt idx="24691">
                  <c:v>325950004.52656341</c:v>
                </c:pt>
                <c:pt idx="24692">
                  <c:v>325949148.1104812</c:v>
                </c:pt>
                <c:pt idx="24693">
                  <c:v>325947435.26854789</c:v>
                </c:pt>
                <c:pt idx="24694">
                  <c:v>325946293.36668974</c:v>
                </c:pt>
                <c:pt idx="24695">
                  <c:v>325947720.74310797</c:v>
                </c:pt>
                <c:pt idx="24696">
                  <c:v>325949719.05489784</c:v>
                </c:pt>
                <c:pt idx="24697">
                  <c:v>325952573.7552731</c:v>
                </c:pt>
                <c:pt idx="24698">
                  <c:v>325956284.81167519</c:v>
                </c:pt>
                <c:pt idx="24699">
                  <c:v>325958568.50830281</c:v>
                </c:pt>
                <c:pt idx="24700">
                  <c:v>325960566.72385925</c:v>
                </c:pt>
                <c:pt idx="24701">
                  <c:v>325962279.46594179</c:v>
                </c:pt>
                <c:pt idx="24702">
                  <c:v>325963706.74106282</c:v>
                </c:pt>
                <c:pt idx="24703">
                  <c:v>325964277.64857882</c:v>
                </c:pt>
                <c:pt idx="24704">
                  <c:v>325964563.10179412</c:v>
                </c:pt>
                <c:pt idx="24705">
                  <c:v>325965419.45926994</c:v>
                </c:pt>
                <c:pt idx="24706">
                  <c:v>325965990.36244518</c:v>
                </c:pt>
                <c:pt idx="24707">
                  <c:v>325966275.81349021</c:v>
                </c:pt>
                <c:pt idx="24708">
                  <c:v>325967132.16445482</c:v>
                </c:pt>
                <c:pt idx="24709">
                  <c:v>325967417.61405301</c:v>
                </c:pt>
                <c:pt idx="24710">
                  <c:v>325967417.61405301</c:v>
                </c:pt>
                <c:pt idx="24711">
                  <c:v>325967417.61405301</c:v>
                </c:pt>
                <c:pt idx="24712">
                  <c:v>325967988.5121637</c:v>
                </c:pt>
                <c:pt idx="24713">
                  <c:v>325969415.75111085</c:v>
                </c:pt>
                <c:pt idx="24714">
                  <c:v>325971128.42591006</c:v>
                </c:pt>
                <c:pt idx="24715">
                  <c:v>325972841.08768815</c:v>
                </c:pt>
                <c:pt idx="24716">
                  <c:v>325973982.85497242</c:v>
                </c:pt>
                <c:pt idx="24717">
                  <c:v>325974553.73644406</c:v>
                </c:pt>
                <c:pt idx="24718">
                  <c:v>325974553.73644406</c:v>
                </c:pt>
                <c:pt idx="24719">
                  <c:v>325974839.17663729</c:v>
                </c:pt>
                <c:pt idx="24720">
                  <c:v>325975695.49504709</c:v>
                </c:pt>
                <c:pt idx="24721">
                  <c:v>325977122.68516332</c:v>
                </c:pt>
                <c:pt idx="24722">
                  <c:v>325978549.86623675</c:v>
                </c:pt>
                <c:pt idx="24723">
                  <c:v>325979691.60458535</c:v>
                </c:pt>
                <c:pt idx="24724">
                  <c:v>325980547.90454859</c:v>
                </c:pt>
                <c:pt idx="24725">
                  <c:v>325980262.47158903</c:v>
                </c:pt>
                <c:pt idx="24726">
                  <c:v>325977693.55867779</c:v>
                </c:pt>
                <c:pt idx="24727">
                  <c:v>325975410.05593914</c:v>
                </c:pt>
                <c:pt idx="24728">
                  <c:v>325974553.73644406</c:v>
                </c:pt>
                <c:pt idx="24729">
                  <c:v>325975980.93379378</c:v>
                </c:pt>
                <c:pt idx="24730">
                  <c:v>325978264.43074518</c:v>
                </c:pt>
                <c:pt idx="24731">
                  <c:v>325980547.90454859</c:v>
                </c:pt>
                <c:pt idx="24732">
                  <c:v>325982831.35520375</c:v>
                </c:pt>
                <c:pt idx="24733">
                  <c:v>325983973.07185125</c:v>
                </c:pt>
                <c:pt idx="24734">
                  <c:v>325982545.9251374</c:v>
                </c:pt>
                <c:pt idx="24735">
                  <c:v>325980547.90454859</c:v>
                </c:pt>
                <c:pt idx="24736">
                  <c:v>325979691.60458535</c:v>
                </c:pt>
                <c:pt idx="24737">
                  <c:v>325980262.47158903</c:v>
                </c:pt>
                <c:pt idx="24738">
                  <c:v>325981975.06392068</c:v>
                </c:pt>
                <c:pt idx="24739">
                  <c:v>325983402.21425074</c:v>
                </c:pt>
                <c:pt idx="24740">
                  <c:v>325983402.21425074</c:v>
                </c:pt>
                <c:pt idx="24741">
                  <c:v>325983402.21425074</c:v>
                </c:pt>
                <c:pt idx="24742">
                  <c:v>325983973.07185125</c:v>
                </c:pt>
                <c:pt idx="24743">
                  <c:v>325984258.5001089</c:v>
                </c:pt>
                <c:pt idx="24744">
                  <c:v>325983973.07185125</c:v>
                </c:pt>
                <c:pt idx="24745">
                  <c:v>325983116.78490794</c:v>
                </c:pt>
                <c:pt idx="24746">
                  <c:v>325983402.21425074</c:v>
                </c:pt>
                <c:pt idx="24747">
                  <c:v>325985400.20952302</c:v>
                </c:pt>
                <c:pt idx="24748">
                  <c:v>325986541.91315025</c:v>
                </c:pt>
                <c:pt idx="24749">
                  <c:v>325985971.06205976</c:v>
                </c:pt>
                <c:pt idx="24750">
                  <c:v>325985971.06205976</c:v>
                </c:pt>
                <c:pt idx="24751">
                  <c:v>325987398.18707323</c:v>
                </c:pt>
                <c:pt idx="24752">
                  <c:v>325987683.61099094</c:v>
                </c:pt>
                <c:pt idx="24753">
                  <c:v>325986256.48778576</c:v>
                </c:pt>
                <c:pt idx="24754">
                  <c:v>325984258.5001089</c:v>
                </c:pt>
                <c:pt idx="24755">
                  <c:v>325982831.35520375</c:v>
                </c:pt>
                <c:pt idx="24756">
                  <c:v>325982260.49471015</c:v>
                </c:pt>
                <c:pt idx="24757">
                  <c:v>325983116.78490794</c:v>
                </c:pt>
                <c:pt idx="24758">
                  <c:v>325983687.64323187</c:v>
                </c:pt>
                <c:pt idx="24759">
                  <c:v>325982831.35520375</c:v>
                </c:pt>
                <c:pt idx="24760">
                  <c:v>325981404.20125675</c:v>
                </c:pt>
                <c:pt idx="24761">
                  <c:v>325981404.20125675</c:v>
                </c:pt>
                <c:pt idx="24762">
                  <c:v>325981118.76938236</c:v>
                </c:pt>
                <c:pt idx="24763">
                  <c:v>325980547.90454859</c:v>
                </c:pt>
                <c:pt idx="24764">
                  <c:v>325980547.90454859</c:v>
                </c:pt>
                <c:pt idx="24765">
                  <c:v>325982260.49471015</c:v>
                </c:pt>
                <c:pt idx="24766">
                  <c:v>325984543.92800474</c:v>
                </c:pt>
                <c:pt idx="24767">
                  <c:v>325986541.91315025</c:v>
                </c:pt>
                <c:pt idx="24768">
                  <c:v>325987969.03454691</c:v>
                </c:pt>
                <c:pt idx="24769">
                  <c:v>325989110.72515446</c:v>
                </c:pt>
                <c:pt idx="24770">
                  <c:v>325989966.98931283</c:v>
                </c:pt>
                <c:pt idx="24771">
                  <c:v>325991679.50786525</c:v>
                </c:pt>
                <c:pt idx="24772">
                  <c:v>325994533.67652071</c:v>
                </c:pt>
                <c:pt idx="24773">
                  <c:v>325997102.39739048</c:v>
                </c:pt>
                <c:pt idx="24774">
                  <c:v>325997958.63117123</c:v>
                </c:pt>
                <c:pt idx="24775">
                  <c:v>325997958.63117123</c:v>
                </c:pt>
                <c:pt idx="24776">
                  <c:v>325999100.27114964</c:v>
                </c:pt>
                <c:pt idx="24777">
                  <c:v>326001668.93994623</c:v>
                </c:pt>
                <c:pt idx="24778">
                  <c:v>326004237.57945323</c:v>
                </c:pt>
                <c:pt idx="24779">
                  <c:v>326005093.78611314</c:v>
                </c:pt>
                <c:pt idx="24780">
                  <c:v>326005379.18761021</c:v>
                </c:pt>
                <c:pt idx="24781">
                  <c:v>326006520.78998119</c:v>
                </c:pt>
                <c:pt idx="24782">
                  <c:v>326007662.38656741</c:v>
                </c:pt>
                <c:pt idx="24783">
                  <c:v>326007376.98796314</c:v>
                </c:pt>
                <c:pt idx="24784">
                  <c:v>326005664.58874524</c:v>
                </c:pt>
                <c:pt idx="24785">
                  <c:v>326003952.17650992</c:v>
                </c:pt>
                <c:pt idx="24786">
                  <c:v>326004522.98203439</c:v>
                </c:pt>
                <c:pt idx="24787">
                  <c:v>326005949.98951894</c:v>
                </c:pt>
                <c:pt idx="24788">
                  <c:v>326007091.5889973</c:v>
                </c:pt>
                <c:pt idx="24789">
                  <c:v>326007091.5889973</c:v>
                </c:pt>
                <c:pt idx="24790">
                  <c:v>326006520.78998119</c:v>
                </c:pt>
                <c:pt idx="24791">
                  <c:v>326005949.98951894</c:v>
                </c:pt>
                <c:pt idx="24792">
                  <c:v>326005664.58874524</c:v>
                </c:pt>
                <c:pt idx="24793">
                  <c:v>326006520.78998119</c:v>
                </c:pt>
                <c:pt idx="24794">
                  <c:v>326007947.78480983</c:v>
                </c:pt>
                <c:pt idx="24795">
                  <c:v>326008803.977368</c:v>
                </c:pt>
                <c:pt idx="24796">
                  <c:v>326008803.977368</c:v>
                </c:pt>
                <c:pt idx="24797">
                  <c:v>326008518.58021015</c:v>
                </c:pt>
                <c:pt idx="24798">
                  <c:v>326007947.78480983</c:v>
                </c:pt>
                <c:pt idx="24799">
                  <c:v>326007662.38656741</c:v>
                </c:pt>
                <c:pt idx="24800">
                  <c:v>326008518.58021015</c:v>
                </c:pt>
                <c:pt idx="24801">
                  <c:v>326009945.562383</c:v>
                </c:pt>
                <c:pt idx="24802">
                  <c:v>326010801.74734825</c:v>
                </c:pt>
                <c:pt idx="24803">
                  <c:v>326010516.35272151</c:v>
                </c:pt>
                <c:pt idx="24804">
                  <c:v>326009660.16667175</c:v>
                </c:pt>
                <c:pt idx="24805">
                  <c:v>326008233.18269074</c:v>
                </c:pt>
                <c:pt idx="24806">
                  <c:v>326007376.98796314</c:v>
                </c:pt>
                <c:pt idx="24807">
                  <c:v>326007091.5889973</c:v>
                </c:pt>
                <c:pt idx="24808">
                  <c:v>326006520.78998119</c:v>
                </c:pt>
                <c:pt idx="24809">
                  <c:v>326004237.57945323</c:v>
                </c:pt>
                <c:pt idx="24810">
                  <c:v>326002239.75125694</c:v>
                </c:pt>
                <c:pt idx="24811">
                  <c:v>326002525.15636981</c:v>
                </c:pt>
                <c:pt idx="24812">
                  <c:v>326003381.36953866</c:v>
                </c:pt>
                <c:pt idx="24813">
                  <c:v>326002239.75125694</c:v>
                </c:pt>
                <c:pt idx="24814">
                  <c:v>325999385.68024015</c:v>
                </c:pt>
                <c:pt idx="24815">
                  <c:v>325996816.98540694</c:v>
                </c:pt>
                <c:pt idx="24816">
                  <c:v>325995675.33385682</c:v>
                </c:pt>
                <c:pt idx="24817">
                  <c:v>325995675.33385682</c:v>
                </c:pt>
                <c:pt idx="24818">
                  <c:v>325995675.33385682</c:v>
                </c:pt>
                <c:pt idx="24819">
                  <c:v>325995960.74728668</c:v>
                </c:pt>
                <c:pt idx="24820">
                  <c:v>325996531.57306224</c:v>
                </c:pt>
                <c:pt idx="24821">
                  <c:v>325997673.22027242</c:v>
                </c:pt>
                <c:pt idx="24822">
                  <c:v>325997958.63117123</c:v>
                </c:pt>
                <c:pt idx="24823">
                  <c:v>325996531.57306224</c:v>
                </c:pt>
                <c:pt idx="24824">
                  <c:v>325995675.33385682</c:v>
                </c:pt>
                <c:pt idx="24825">
                  <c:v>325995389.9200651</c:v>
                </c:pt>
                <c:pt idx="24826">
                  <c:v>325995104.50591183</c:v>
                </c:pt>
                <c:pt idx="24827">
                  <c:v>325995104.50591183</c:v>
                </c:pt>
                <c:pt idx="24828">
                  <c:v>325995675.33385682</c:v>
                </c:pt>
                <c:pt idx="24829">
                  <c:v>325996531.57306224</c:v>
                </c:pt>
                <c:pt idx="24830">
                  <c:v>325997673.22027242</c:v>
                </c:pt>
                <c:pt idx="24831">
                  <c:v>325999100.27114964</c:v>
                </c:pt>
                <c:pt idx="24832">
                  <c:v>326001098.12718982</c:v>
                </c:pt>
                <c:pt idx="24833">
                  <c:v>326003095.96551085</c:v>
                </c:pt>
                <c:pt idx="24834">
                  <c:v>326004808.38425475</c:v>
                </c:pt>
                <c:pt idx="24835">
                  <c:v>326006520.78998119</c:v>
                </c:pt>
                <c:pt idx="24836">
                  <c:v>326009945.562383</c:v>
                </c:pt>
                <c:pt idx="24837">
                  <c:v>326015368.01220214</c:v>
                </c:pt>
                <c:pt idx="24838">
                  <c:v>326019648.80144048</c:v>
                </c:pt>
                <c:pt idx="24839">
                  <c:v>326022217.23593634</c:v>
                </c:pt>
                <c:pt idx="24840">
                  <c:v>326023929.50933164</c:v>
                </c:pt>
                <c:pt idx="24841">
                  <c:v>326024500.2642374</c:v>
                </c:pt>
                <c:pt idx="24842">
                  <c:v>326023929.50933164</c:v>
                </c:pt>
                <c:pt idx="24843">
                  <c:v>326023929.50933164</c:v>
                </c:pt>
                <c:pt idx="24844">
                  <c:v>326023644.13133645</c:v>
                </c:pt>
                <c:pt idx="24845">
                  <c:v>326023358.7529791</c:v>
                </c:pt>
                <c:pt idx="24846">
                  <c:v>326023358.7529791</c:v>
                </c:pt>
                <c:pt idx="24847">
                  <c:v>326023644.13133645</c:v>
                </c:pt>
                <c:pt idx="24848">
                  <c:v>326024214.88696545</c:v>
                </c:pt>
                <c:pt idx="24849">
                  <c:v>326025071.01769775</c:v>
                </c:pt>
                <c:pt idx="24850">
                  <c:v>326026497.89502132</c:v>
                </c:pt>
                <c:pt idx="24851">
                  <c:v>326026783.26940155</c:v>
                </c:pt>
                <c:pt idx="24852">
                  <c:v>326027068.64342046</c:v>
                </c:pt>
                <c:pt idx="24853">
                  <c:v>326027924.76330668</c:v>
                </c:pt>
                <c:pt idx="24854">
                  <c:v>326029636.99331945</c:v>
                </c:pt>
                <c:pt idx="24855">
                  <c:v>326030207.73376483</c:v>
                </c:pt>
                <c:pt idx="24856">
                  <c:v>326029066.25142795</c:v>
                </c:pt>
                <c:pt idx="24857">
                  <c:v>326027639.39037275</c:v>
                </c:pt>
                <c:pt idx="24858">
                  <c:v>326027354.01707709</c:v>
                </c:pt>
                <c:pt idx="24859">
                  <c:v>326027924.76330668</c:v>
                </c:pt>
                <c:pt idx="24860">
                  <c:v>326028495.50809038</c:v>
                </c:pt>
                <c:pt idx="24861">
                  <c:v>326028210.13587934</c:v>
                </c:pt>
                <c:pt idx="24862">
                  <c:v>326027639.39037275</c:v>
                </c:pt>
                <c:pt idx="24863">
                  <c:v>326027068.64342046</c:v>
                </c:pt>
                <c:pt idx="24864">
                  <c:v>326027354.01707709</c:v>
                </c:pt>
                <c:pt idx="24865">
                  <c:v>326028780.87993979</c:v>
                </c:pt>
                <c:pt idx="24866">
                  <c:v>326029922.36372322</c:v>
                </c:pt>
                <c:pt idx="24867">
                  <c:v>326029636.99331945</c:v>
                </c:pt>
                <c:pt idx="24868">
                  <c:v>326029351.62255436</c:v>
                </c:pt>
                <c:pt idx="24869">
                  <c:v>326030207.73376483</c:v>
                </c:pt>
                <c:pt idx="24870">
                  <c:v>326031919.94642532</c:v>
                </c:pt>
                <c:pt idx="24871">
                  <c:v>326032776.04787552</c:v>
                </c:pt>
                <c:pt idx="24872">
                  <c:v>326033346.78036779</c:v>
                </c:pt>
                <c:pt idx="24873">
                  <c:v>326033632.14607185</c:v>
                </c:pt>
                <c:pt idx="24874">
                  <c:v>326034202.87639529</c:v>
                </c:pt>
                <c:pt idx="24875">
                  <c:v>326033917.51141423</c:v>
                </c:pt>
                <c:pt idx="24876">
                  <c:v>326033917.51141423</c:v>
                </c:pt>
                <c:pt idx="24877">
                  <c:v>326034773.60527283</c:v>
                </c:pt>
                <c:pt idx="24878">
                  <c:v>326035915.05869031</c:v>
                </c:pt>
                <c:pt idx="24879">
                  <c:v>326037056.50632375</c:v>
                </c:pt>
                <c:pt idx="24880">
                  <c:v>326036485.78322995</c:v>
                </c:pt>
                <c:pt idx="24881">
                  <c:v>326034488.2410149</c:v>
                </c:pt>
                <c:pt idx="24882">
                  <c:v>326034202.87639529</c:v>
                </c:pt>
                <c:pt idx="24883">
                  <c:v>326034773.60527283</c:v>
                </c:pt>
                <c:pt idx="24884">
                  <c:v>326034773.60527283</c:v>
                </c:pt>
                <c:pt idx="24885">
                  <c:v>326034488.2410149</c:v>
                </c:pt>
                <c:pt idx="24886">
                  <c:v>326033632.14607185</c:v>
                </c:pt>
                <c:pt idx="24887">
                  <c:v>326032776.04787552</c:v>
                </c:pt>
                <c:pt idx="24888">
                  <c:v>326032776.04787552</c:v>
                </c:pt>
                <c:pt idx="24889">
                  <c:v>326033346.78036779</c:v>
                </c:pt>
                <c:pt idx="24890">
                  <c:v>326032776.04787552</c:v>
                </c:pt>
                <c:pt idx="24891">
                  <c:v>326031634.5785526</c:v>
                </c:pt>
                <c:pt idx="24892">
                  <c:v>326030493.10344577</c:v>
                </c:pt>
                <c:pt idx="24893">
                  <c:v>326030493.10344577</c:v>
                </c:pt>
                <c:pt idx="24894">
                  <c:v>326031063.84172225</c:v>
                </c:pt>
                <c:pt idx="24895">
                  <c:v>326032776.04787552</c:v>
                </c:pt>
                <c:pt idx="24896">
                  <c:v>326035058.9691695</c:v>
                </c:pt>
                <c:pt idx="24897">
                  <c:v>326037056.50632375</c:v>
                </c:pt>
                <c:pt idx="24898">
                  <c:v>326037627.22797173</c:v>
                </c:pt>
                <c:pt idx="24899">
                  <c:v>326036771.14495766</c:v>
                </c:pt>
                <c:pt idx="24900">
                  <c:v>326035915.05869031</c:v>
                </c:pt>
                <c:pt idx="24901">
                  <c:v>326035058.9691695</c:v>
                </c:pt>
                <c:pt idx="24902">
                  <c:v>326034202.87639529</c:v>
                </c:pt>
                <c:pt idx="24903">
                  <c:v>326034202.87639529</c:v>
                </c:pt>
                <c:pt idx="24904">
                  <c:v>326035058.9691695</c:v>
                </c:pt>
                <c:pt idx="24905">
                  <c:v>326035058.9691695</c:v>
                </c:pt>
                <c:pt idx="24906">
                  <c:v>326035058.9691695</c:v>
                </c:pt>
                <c:pt idx="24907">
                  <c:v>326035058.9691695</c:v>
                </c:pt>
                <c:pt idx="24908">
                  <c:v>326035915.05869031</c:v>
                </c:pt>
                <c:pt idx="24909">
                  <c:v>326037341.86732852</c:v>
                </c:pt>
                <c:pt idx="24910">
                  <c:v>326039054.02576572</c:v>
                </c:pt>
                <c:pt idx="24911">
                  <c:v>326039339.38423979</c:v>
                </c:pt>
                <c:pt idx="24912">
                  <c:v>326038197.94817376</c:v>
                </c:pt>
                <c:pt idx="24913">
                  <c:v>326037056.50632375</c:v>
                </c:pt>
                <c:pt idx="24914">
                  <c:v>326037341.86732852</c:v>
                </c:pt>
                <c:pt idx="24915">
                  <c:v>326037912.58825344</c:v>
                </c:pt>
                <c:pt idx="24916">
                  <c:v>326038197.94817376</c:v>
                </c:pt>
                <c:pt idx="24917">
                  <c:v>326039339.38423979</c:v>
                </c:pt>
                <c:pt idx="24918">
                  <c:v>326041622.23902196</c:v>
                </c:pt>
                <c:pt idx="24919">
                  <c:v>326042478.30360121</c:v>
                </c:pt>
                <c:pt idx="24920">
                  <c:v>326041336.88343942</c:v>
                </c:pt>
                <c:pt idx="24921">
                  <c:v>326038768.66692984</c:v>
                </c:pt>
                <c:pt idx="24922">
                  <c:v>326035344.33270425</c:v>
                </c:pt>
                <c:pt idx="24923">
                  <c:v>326033346.78036779</c:v>
                </c:pt>
                <c:pt idx="24924">
                  <c:v>326033632.14607185</c:v>
                </c:pt>
                <c:pt idx="24925">
                  <c:v>326034202.87639529</c:v>
                </c:pt>
                <c:pt idx="24926">
                  <c:v>326033632.14607185</c:v>
                </c:pt>
                <c:pt idx="24927">
                  <c:v>326032490.68108672</c:v>
                </c:pt>
                <c:pt idx="24928">
                  <c:v>326031634.5785526</c:v>
                </c:pt>
                <c:pt idx="24929">
                  <c:v>326031063.84172225</c:v>
                </c:pt>
                <c:pt idx="24930">
                  <c:v>326029636.99331945</c:v>
                </c:pt>
                <c:pt idx="24931">
                  <c:v>326028210.13587934</c:v>
                </c:pt>
                <c:pt idx="24932">
                  <c:v>326026783.26940155</c:v>
                </c:pt>
                <c:pt idx="24933">
                  <c:v>326025927.14517689</c:v>
                </c:pt>
                <c:pt idx="24934">
                  <c:v>326023929.50933164</c:v>
                </c:pt>
                <c:pt idx="24935">
                  <c:v>326021361.09435844</c:v>
                </c:pt>
                <c:pt idx="24936">
                  <c:v>326018507.26559764</c:v>
                </c:pt>
                <c:pt idx="24937">
                  <c:v>326014797.23415715</c:v>
                </c:pt>
                <c:pt idx="24938">
                  <c:v>326010801.74734825</c:v>
                </c:pt>
                <c:pt idx="24939">
                  <c:v>326007376.98796314</c:v>
                </c:pt>
                <c:pt idx="24940">
                  <c:v>326004522.98203439</c:v>
                </c:pt>
                <c:pt idx="24941">
                  <c:v>326002810.56112128</c:v>
                </c:pt>
                <c:pt idx="24942">
                  <c:v>326003095.96551085</c:v>
                </c:pt>
                <c:pt idx="24943">
                  <c:v>326004522.98203439</c:v>
                </c:pt>
                <c:pt idx="24944">
                  <c:v>326005093.78611314</c:v>
                </c:pt>
                <c:pt idx="24945">
                  <c:v>326005093.78611314</c:v>
                </c:pt>
                <c:pt idx="24946">
                  <c:v>326005949.98951894</c:v>
                </c:pt>
                <c:pt idx="24947">
                  <c:v>326007947.78480983</c:v>
                </c:pt>
                <c:pt idx="24948">
                  <c:v>326009660.16667175</c:v>
                </c:pt>
                <c:pt idx="24949">
                  <c:v>326010516.35272151</c:v>
                </c:pt>
                <c:pt idx="24950">
                  <c:v>326010516.35272151</c:v>
                </c:pt>
                <c:pt idx="24951">
                  <c:v>326009374.77059877</c:v>
                </c:pt>
                <c:pt idx="24952">
                  <c:v>326007947.78480983</c:v>
                </c:pt>
                <c:pt idx="24953">
                  <c:v>326006520.78998119</c:v>
                </c:pt>
                <c:pt idx="24954">
                  <c:v>326005664.58874524</c:v>
                </c:pt>
                <c:pt idx="24955">
                  <c:v>326005949.98951894</c:v>
                </c:pt>
                <c:pt idx="24956">
                  <c:v>326005664.58874524</c:v>
                </c:pt>
                <c:pt idx="24957">
                  <c:v>326005379.18761021</c:v>
                </c:pt>
                <c:pt idx="24958">
                  <c:v>326004522.98203439</c:v>
                </c:pt>
                <c:pt idx="24959">
                  <c:v>326002810.56112128</c:v>
                </c:pt>
                <c:pt idx="24960">
                  <c:v>326001668.93994623</c:v>
                </c:pt>
                <c:pt idx="24961">
                  <c:v>326003095.96551085</c:v>
                </c:pt>
                <c:pt idx="24962">
                  <c:v>326004808.38425475</c:v>
                </c:pt>
                <c:pt idx="24963">
                  <c:v>326005379.18761021</c:v>
                </c:pt>
                <c:pt idx="24964">
                  <c:v>326005093.78611314</c:v>
                </c:pt>
                <c:pt idx="24965">
                  <c:v>326005379.18761021</c:v>
                </c:pt>
                <c:pt idx="24966">
                  <c:v>326005664.58874524</c:v>
                </c:pt>
                <c:pt idx="24967">
                  <c:v>326005093.78611314</c:v>
                </c:pt>
                <c:pt idx="24968">
                  <c:v>326004237.57945323</c:v>
                </c:pt>
                <c:pt idx="24969">
                  <c:v>326002810.56112128</c:v>
                </c:pt>
                <c:pt idx="24970">
                  <c:v>326001383.53374875</c:v>
                </c:pt>
                <c:pt idx="24971">
                  <c:v>326000812.72026879</c:v>
                </c:pt>
                <c:pt idx="24972">
                  <c:v>326000812.72026879</c:v>
                </c:pt>
                <c:pt idx="24973">
                  <c:v>326000812.72026879</c:v>
                </c:pt>
                <c:pt idx="24974">
                  <c:v>326001668.93994623</c:v>
                </c:pt>
                <c:pt idx="24975">
                  <c:v>326002810.56112128</c:v>
                </c:pt>
                <c:pt idx="24976">
                  <c:v>326003381.36953866</c:v>
                </c:pt>
                <c:pt idx="24977">
                  <c:v>326003952.17650992</c:v>
                </c:pt>
                <c:pt idx="24978">
                  <c:v>326003952.17650992</c:v>
                </c:pt>
                <c:pt idx="24979">
                  <c:v>326003095.96551085</c:v>
                </c:pt>
                <c:pt idx="24980">
                  <c:v>326002525.15636981</c:v>
                </c:pt>
                <c:pt idx="24981">
                  <c:v>326002239.75125694</c:v>
                </c:pt>
                <c:pt idx="24982">
                  <c:v>326002239.75125694</c:v>
                </c:pt>
                <c:pt idx="24983">
                  <c:v>326001668.93994623</c:v>
                </c:pt>
                <c:pt idx="24984">
                  <c:v>326000241.9053421</c:v>
                </c:pt>
                <c:pt idx="24985">
                  <c:v>325999100.27114964</c:v>
                </c:pt>
                <c:pt idx="24986">
                  <c:v>325998244.04170835</c:v>
                </c:pt>
                <c:pt idx="24987">
                  <c:v>325997387.80901271</c:v>
                </c:pt>
                <c:pt idx="24988">
                  <c:v>325996531.57306224</c:v>
                </c:pt>
                <c:pt idx="24989">
                  <c:v>325995960.74728668</c:v>
                </c:pt>
                <c:pt idx="24990">
                  <c:v>325994819.09139675</c:v>
                </c:pt>
                <c:pt idx="24991">
                  <c:v>325992535.76225841</c:v>
                </c:pt>
                <c:pt idx="24992">
                  <c:v>325989396.1469022</c:v>
                </c:pt>
                <c:pt idx="24993">
                  <c:v>325986256.48778576</c:v>
                </c:pt>
                <c:pt idx="24994">
                  <c:v>325984543.92800474</c:v>
                </c:pt>
                <c:pt idx="24995">
                  <c:v>325984829.35553926</c:v>
                </c:pt>
                <c:pt idx="24996">
                  <c:v>325985114.78271174</c:v>
                </c:pt>
                <c:pt idx="24997">
                  <c:v>325983687.64323187</c:v>
                </c:pt>
                <c:pt idx="24998">
                  <c:v>325982260.49471015</c:v>
                </c:pt>
                <c:pt idx="24999">
                  <c:v>325982260.49471015</c:v>
                </c:pt>
                <c:pt idx="25000">
                  <c:v>325983687.64323187</c:v>
                </c:pt>
                <c:pt idx="25001">
                  <c:v>325984829.35553926</c:v>
                </c:pt>
                <c:pt idx="25002">
                  <c:v>325986256.48778576</c:v>
                </c:pt>
                <c:pt idx="25003">
                  <c:v>325988539.88057405</c:v>
                </c:pt>
                <c:pt idx="25004">
                  <c:v>325991108.66979408</c:v>
                </c:pt>
                <c:pt idx="25005">
                  <c:v>325993677.42972076</c:v>
                </c:pt>
                <c:pt idx="25006">
                  <c:v>325995675.33385682</c:v>
                </c:pt>
                <c:pt idx="25007">
                  <c:v>325996531.57306224</c:v>
                </c:pt>
                <c:pt idx="25008">
                  <c:v>325996816.98540694</c:v>
                </c:pt>
                <c:pt idx="25009">
                  <c:v>325996531.57306224</c:v>
                </c:pt>
                <c:pt idx="25010">
                  <c:v>325997673.22027242</c:v>
                </c:pt>
                <c:pt idx="25011">
                  <c:v>326000241.9053421</c:v>
                </c:pt>
                <c:pt idx="25012">
                  <c:v>326002239.75125694</c:v>
                </c:pt>
                <c:pt idx="25013">
                  <c:v>326003095.96551085</c:v>
                </c:pt>
                <c:pt idx="25014">
                  <c:v>326003095.96551085</c:v>
                </c:pt>
                <c:pt idx="25015">
                  <c:v>326003952.17650992</c:v>
                </c:pt>
                <c:pt idx="25016">
                  <c:v>326005664.58874524</c:v>
                </c:pt>
                <c:pt idx="25017">
                  <c:v>326008233.18269074</c:v>
                </c:pt>
                <c:pt idx="25018">
                  <c:v>326009945.562383</c:v>
                </c:pt>
                <c:pt idx="25019">
                  <c:v>326010801.74734825</c:v>
                </c:pt>
                <c:pt idx="25020">
                  <c:v>326012228.71505815</c:v>
                </c:pt>
                <c:pt idx="25021">
                  <c:v>326013941.06437814</c:v>
                </c:pt>
                <c:pt idx="25022">
                  <c:v>326015082.62336051</c:v>
                </c:pt>
                <c:pt idx="25023">
                  <c:v>326015368.01220214</c:v>
                </c:pt>
                <c:pt idx="25024">
                  <c:v>326015938.78880072</c:v>
                </c:pt>
                <c:pt idx="25025">
                  <c:v>326016509.56395316</c:v>
                </c:pt>
                <c:pt idx="25026">
                  <c:v>326016794.9509868</c:v>
                </c:pt>
                <c:pt idx="25027">
                  <c:v>326017080.3376593</c:v>
                </c:pt>
                <c:pt idx="25028">
                  <c:v>326017365.72396994</c:v>
                </c:pt>
                <c:pt idx="25029">
                  <c:v>326018221.88073295</c:v>
                </c:pt>
                <c:pt idx="25030">
                  <c:v>326019934.18449736</c:v>
                </c:pt>
                <c:pt idx="25031">
                  <c:v>326023073.37426108</c:v>
                </c:pt>
                <c:pt idx="25032">
                  <c:v>326025927.14517689</c:v>
                </c:pt>
                <c:pt idx="25033">
                  <c:v>326026783.26940155</c:v>
                </c:pt>
                <c:pt idx="25034">
                  <c:v>326027068.64342046</c:v>
                </c:pt>
                <c:pt idx="25035">
                  <c:v>326027354.01707709</c:v>
                </c:pt>
                <c:pt idx="25036">
                  <c:v>326027924.76330668</c:v>
                </c:pt>
                <c:pt idx="25037">
                  <c:v>326028780.87993979</c:v>
                </c:pt>
                <c:pt idx="25038">
                  <c:v>326029636.99331945</c:v>
                </c:pt>
                <c:pt idx="25039">
                  <c:v>326030207.73376483</c:v>
                </c:pt>
                <c:pt idx="25040">
                  <c:v>326031349.21031779</c:v>
                </c:pt>
                <c:pt idx="25041">
                  <c:v>326033632.14607185</c:v>
                </c:pt>
                <c:pt idx="25042">
                  <c:v>326035915.05869031</c:v>
                </c:pt>
                <c:pt idx="25043">
                  <c:v>326035344.33270425</c:v>
                </c:pt>
                <c:pt idx="25044">
                  <c:v>326033061.41430229</c:v>
                </c:pt>
                <c:pt idx="25045">
                  <c:v>326030778.47276419</c:v>
                </c:pt>
                <c:pt idx="25046">
                  <c:v>326027924.76330668</c:v>
                </c:pt>
                <c:pt idx="25047">
                  <c:v>326026783.26940155</c:v>
                </c:pt>
                <c:pt idx="25048">
                  <c:v>326027639.39037275</c:v>
                </c:pt>
                <c:pt idx="25049">
                  <c:v>326027639.39037275</c:v>
                </c:pt>
                <c:pt idx="25050">
                  <c:v>326026497.89502132</c:v>
                </c:pt>
                <c:pt idx="25051">
                  <c:v>326027068.64342046</c:v>
                </c:pt>
                <c:pt idx="25052">
                  <c:v>326028495.50809038</c:v>
                </c:pt>
                <c:pt idx="25053">
                  <c:v>326030207.73376483</c:v>
                </c:pt>
                <c:pt idx="25054">
                  <c:v>326032490.68108672</c:v>
                </c:pt>
                <c:pt idx="25055">
                  <c:v>326035058.9691695</c:v>
                </c:pt>
                <c:pt idx="25056">
                  <c:v>326036485.78322995</c:v>
                </c:pt>
                <c:pt idx="25057">
                  <c:v>326037912.58825344</c:v>
                </c:pt>
                <c:pt idx="25058">
                  <c:v>326040766.17118984</c:v>
                </c:pt>
                <c:pt idx="25059">
                  <c:v>326042478.30360121</c:v>
                </c:pt>
                <c:pt idx="25060">
                  <c:v>326042763.65773797</c:v>
                </c:pt>
                <c:pt idx="25061">
                  <c:v>326042478.30360121</c:v>
                </c:pt>
                <c:pt idx="25062">
                  <c:v>326043049.01151317</c:v>
                </c:pt>
                <c:pt idx="25063">
                  <c:v>326045046.47781968</c:v>
                </c:pt>
                <c:pt idx="25064">
                  <c:v>326046473.22862345</c:v>
                </c:pt>
                <c:pt idx="25065">
                  <c:v>326046758.57769996</c:v>
                </c:pt>
                <c:pt idx="25066">
                  <c:v>326047329.27476859</c:v>
                </c:pt>
                <c:pt idx="25067">
                  <c:v>326047899.97039115</c:v>
                </c:pt>
                <c:pt idx="25068">
                  <c:v>326047899.97039115</c:v>
                </c:pt>
                <c:pt idx="25069">
                  <c:v>326046758.57769996</c:v>
                </c:pt>
                <c:pt idx="25070">
                  <c:v>326045046.47781968</c:v>
                </c:pt>
                <c:pt idx="25071">
                  <c:v>326043905.07067019</c:v>
                </c:pt>
                <c:pt idx="25072">
                  <c:v>326042478.30360121</c:v>
                </c:pt>
                <c:pt idx="25073">
                  <c:v>326040195.45749432</c:v>
                </c:pt>
                <c:pt idx="25074">
                  <c:v>326038483.30773252</c:v>
                </c:pt>
                <c:pt idx="25075">
                  <c:v>326037627.22797173</c:v>
                </c:pt>
                <c:pt idx="25076">
                  <c:v>326037056.50632375</c:v>
                </c:pt>
                <c:pt idx="25077">
                  <c:v>326036771.14495766</c:v>
                </c:pt>
                <c:pt idx="25078">
                  <c:v>326037341.86732852</c:v>
                </c:pt>
                <c:pt idx="25079">
                  <c:v>326038197.94817376</c:v>
                </c:pt>
                <c:pt idx="25080">
                  <c:v>326038483.30773252</c:v>
                </c:pt>
                <c:pt idx="25081">
                  <c:v>326037341.86732852</c:v>
                </c:pt>
                <c:pt idx="25082">
                  <c:v>326035915.05869031</c:v>
                </c:pt>
                <c:pt idx="25083">
                  <c:v>326035344.33270425</c:v>
                </c:pt>
                <c:pt idx="25084">
                  <c:v>326035344.33270425</c:v>
                </c:pt>
                <c:pt idx="25085">
                  <c:v>326033917.51141423</c:v>
                </c:pt>
                <c:pt idx="25086">
                  <c:v>326032490.68108672</c:v>
                </c:pt>
                <c:pt idx="25087">
                  <c:v>326032205.31393677</c:v>
                </c:pt>
                <c:pt idx="25088">
                  <c:v>326034773.60527283</c:v>
                </c:pt>
                <c:pt idx="25089">
                  <c:v>326038197.94817376</c:v>
                </c:pt>
                <c:pt idx="25090">
                  <c:v>326040766.17118984</c:v>
                </c:pt>
                <c:pt idx="25091">
                  <c:v>326041622.23902196</c:v>
                </c:pt>
                <c:pt idx="25092">
                  <c:v>326041051.52749532</c:v>
                </c:pt>
                <c:pt idx="25093">
                  <c:v>326039910.10010451</c:v>
                </c:pt>
                <c:pt idx="25094">
                  <c:v>326039054.02576572</c:v>
                </c:pt>
                <c:pt idx="25095">
                  <c:v>326039339.38423979</c:v>
                </c:pt>
                <c:pt idx="25096">
                  <c:v>326038483.30773252</c:v>
                </c:pt>
                <c:pt idx="25097">
                  <c:v>326036771.14495766</c:v>
                </c:pt>
                <c:pt idx="25098">
                  <c:v>326035629.69587815</c:v>
                </c:pt>
                <c:pt idx="25099">
                  <c:v>326036771.14495766</c:v>
                </c:pt>
                <c:pt idx="25100">
                  <c:v>326037912.58825344</c:v>
                </c:pt>
                <c:pt idx="25101">
                  <c:v>326037341.86732852</c:v>
                </c:pt>
                <c:pt idx="25102">
                  <c:v>326035629.69587815</c:v>
                </c:pt>
                <c:pt idx="25103">
                  <c:v>326034202.87639529</c:v>
                </c:pt>
                <c:pt idx="25104">
                  <c:v>326034202.87639529</c:v>
                </c:pt>
                <c:pt idx="25105">
                  <c:v>326034202.87639529</c:v>
                </c:pt>
                <c:pt idx="25106">
                  <c:v>326032776.04787552</c:v>
                </c:pt>
                <c:pt idx="25107">
                  <c:v>326032205.31393677</c:v>
                </c:pt>
                <c:pt idx="25108">
                  <c:v>326032776.04787552</c:v>
                </c:pt>
                <c:pt idx="25109">
                  <c:v>326033917.51141423</c:v>
                </c:pt>
                <c:pt idx="25110">
                  <c:v>326035058.9691695</c:v>
                </c:pt>
                <c:pt idx="25111">
                  <c:v>326035344.33270425</c:v>
                </c:pt>
                <c:pt idx="25112">
                  <c:v>326034488.2410149</c:v>
                </c:pt>
                <c:pt idx="25113">
                  <c:v>326034202.87639529</c:v>
                </c:pt>
                <c:pt idx="25114">
                  <c:v>326036200.42114079</c:v>
                </c:pt>
                <c:pt idx="25115">
                  <c:v>326037912.58825344</c:v>
                </c:pt>
                <c:pt idx="25116">
                  <c:v>326037912.58825344</c:v>
                </c:pt>
                <c:pt idx="25117">
                  <c:v>326037627.22797173</c:v>
                </c:pt>
                <c:pt idx="25118">
                  <c:v>326038483.30773252</c:v>
                </c:pt>
                <c:pt idx="25119">
                  <c:v>326040766.17118984</c:v>
                </c:pt>
                <c:pt idx="25120">
                  <c:v>326043334.36492705</c:v>
                </c:pt>
                <c:pt idx="25121">
                  <c:v>326046758.57769996</c:v>
                </c:pt>
                <c:pt idx="25122">
                  <c:v>326051038.77047348</c:v>
                </c:pt>
                <c:pt idx="25123">
                  <c:v>326054177.52682334</c:v>
                </c:pt>
                <c:pt idx="25124">
                  <c:v>326056174.89445817</c:v>
                </c:pt>
                <c:pt idx="25125">
                  <c:v>326057030.90373749</c:v>
                </c:pt>
                <c:pt idx="25126">
                  <c:v>326057030.90373749</c:v>
                </c:pt>
                <c:pt idx="25127">
                  <c:v>326056174.89445817</c:v>
                </c:pt>
                <c:pt idx="25128">
                  <c:v>326055318.881926</c:v>
                </c:pt>
                <c:pt idx="25129">
                  <c:v>326054748.20509744</c:v>
                </c:pt>
                <c:pt idx="25130">
                  <c:v>326054177.52682334</c:v>
                </c:pt>
                <c:pt idx="25131">
                  <c:v>326054462.8661412</c:v>
                </c:pt>
                <c:pt idx="25132">
                  <c:v>326055033.54369289</c:v>
                </c:pt>
                <c:pt idx="25133">
                  <c:v>326054177.52682334</c:v>
                </c:pt>
                <c:pt idx="25134">
                  <c:v>326053606.84710389</c:v>
                </c:pt>
                <c:pt idx="25135">
                  <c:v>326054748.20509744</c:v>
                </c:pt>
                <c:pt idx="25136">
                  <c:v>326057316.23944145</c:v>
                </c:pt>
                <c:pt idx="25137">
                  <c:v>326061310.90134549</c:v>
                </c:pt>
                <c:pt idx="25138">
                  <c:v>326065305.49241674</c:v>
                </c:pt>
                <c:pt idx="25139">
                  <c:v>326069014.69213289</c:v>
                </c:pt>
                <c:pt idx="25140">
                  <c:v>326073579.77717775</c:v>
                </c:pt>
                <c:pt idx="25141">
                  <c:v>326078144.76971763</c:v>
                </c:pt>
                <c:pt idx="25142">
                  <c:v>326081853.7580452</c:v>
                </c:pt>
                <c:pt idx="25143">
                  <c:v>326083565.57821655</c:v>
                </c:pt>
                <c:pt idx="25144">
                  <c:v>326083565.57821655</c:v>
                </c:pt>
                <c:pt idx="25145">
                  <c:v>326084136.18204969</c:v>
                </c:pt>
                <c:pt idx="25146">
                  <c:v>326086989.17953759</c:v>
                </c:pt>
                <c:pt idx="25147">
                  <c:v>326090698.02225715</c:v>
                </c:pt>
                <c:pt idx="25148">
                  <c:v>326093836.22610015</c:v>
                </c:pt>
                <c:pt idx="25149">
                  <c:v>326098686.09151059</c:v>
                </c:pt>
                <c:pt idx="25150">
                  <c:v>326104676.95758247</c:v>
                </c:pt>
                <c:pt idx="25151">
                  <c:v>326109811.85884982</c:v>
                </c:pt>
                <c:pt idx="25152">
                  <c:v>326114090.85383785</c:v>
                </c:pt>
                <c:pt idx="25153">
                  <c:v>326118655.02558053</c:v>
                </c:pt>
                <c:pt idx="25154">
                  <c:v>326122648.60000652</c:v>
                </c:pt>
                <c:pt idx="25155">
                  <c:v>326126356.85573089</c:v>
                </c:pt>
                <c:pt idx="25156">
                  <c:v>326128924.07393909</c:v>
                </c:pt>
                <c:pt idx="25157">
                  <c:v>326132061.7453565</c:v>
                </c:pt>
                <c:pt idx="25158">
                  <c:v>326136055.08214319</c:v>
                </c:pt>
                <c:pt idx="25159">
                  <c:v>326139763.11721152</c:v>
                </c:pt>
                <c:pt idx="25160">
                  <c:v>326144611.99406415</c:v>
                </c:pt>
                <c:pt idx="25161">
                  <c:v>326149745.98522323</c:v>
                </c:pt>
                <c:pt idx="25162">
                  <c:v>326154594.64723289</c:v>
                </c:pt>
                <c:pt idx="25163">
                  <c:v>326159728.41092145</c:v>
                </c:pt>
                <c:pt idx="25164">
                  <c:v>326165147.25680023</c:v>
                </c:pt>
                <c:pt idx="25165">
                  <c:v>326171421.54710495</c:v>
                </c:pt>
                <c:pt idx="25166">
                  <c:v>326177125.29576319</c:v>
                </c:pt>
                <c:pt idx="25167">
                  <c:v>326182543.72324783</c:v>
                </c:pt>
                <c:pt idx="25168">
                  <c:v>326187391.67949301</c:v>
                </c:pt>
                <c:pt idx="25169">
                  <c:v>326191669.2013191</c:v>
                </c:pt>
                <c:pt idx="25170">
                  <c:v>326195661.48175663</c:v>
                </c:pt>
                <c:pt idx="25171">
                  <c:v>326198513.06733137</c:v>
                </c:pt>
                <c:pt idx="25172">
                  <c:v>326200794.30980682</c:v>
                </c:pt>
                <c:pt idx="25173">
                  <c:v>326203930.98049706</c:v>
                </c:pt>
                <c:pt idx="25174">
                  <c:v>326209919.04874438</c:v>
                </c:pt>
                <c:pt idx="25175">
                  <c:v>326217332.62704468</c:v>
                </c:pt>
                <c:pt idx="25176">
                  <c:v>326223890.58913642</c:v>
                </c:pt>
                <c:pt idx="25177">
                  <c:v>326228167.4181053</c:v>
                </c:pt>
                <c:pt idx="25178">
                  <c:v>326231303.70775592</c:v>
                </c:pt>
                <c:pt idx="25179">
                  <c:v>326235295.28599298</c:v>
                </c:pt>
                <c:pt idx="25180">
                  <c:v>326238716.58248913</c:v>
                </c:pt>
                <c:pt idx="25181">
                  <c:v>326242422.92840379</c:v>
                </c:pt>
                <c:pt idx="25182">
                  <c:v>326247269.59645849</c:v>
                </c:pt>
                <c:pt idx="25183">
                  <c:v>326252401.24900717</c:v>
                </c:pt>
                <c:pt idx="25184">
                  <c:v>326256962.61982822</c:v>
                </c:pt>
                <c:pt idx="25185">
                  <c:v>326261523.89831316</c:v>
                </c:pt>
                <c:pt idx="25186">
                  <c:v>326267510.43620527</c:v>
                </c:pt>
                <c:pt idx="25187">
                  <c:v>326273781.87674469</c:v>
                </c:pt>
                <c:pt idx="25188">
                  <c:v>326280338.1961394</c:v>
                </c:pt>
                <c:pt idx="25189">
                  <c:v>326287464.41390324</c:v>
                </c:pt>
                <c:pt idx="25190">
                  <c:v>326294875.44131655</c:v>
                </c:pt>
                <c:pt idx="25191">
                  <c:v>326301431.14701229</c:v>
                </c:pt>
                <c:pt idx="25192">
                  <c:v>326307131.60563314</c:v>
                </c:pt>
                <c:pt idx="25193">
                  <c:v>326311121.84086782</c:v>
                </c:pt>
                <c:pt idx="25194">
                  <c:v>326314256.97612715</c:v>
                </c:pt>
                <c:pt idx="25195">
                  <c:v>326317107.06123948</c:v>
                </c:pt>
                <c:pt idx="25196">
                  <c:v>326320812.11799651</c:v>
                </c:pt>
                <c:pt idx="25197">
                  <c:v>326326227.09136999</c:v>
                </c:pt>
                <c:pt idx="25198">
                  <c:v>326333066.87175304</c:v>
                </c:pt>
                <c:pt idx="25199">
                  <c:v>326339621.46648347</c:v>
                </c:pt>
                <c:pt idx="25200">
                  <c:v>326345320.95910841</c:v>
                </c:pt>
                <c:pt idx="25201">
                  <c:v>326350450.37922472</c:v>
                </c:pt>
                <c:pt idx="25202">
                  <c:v>326355864.64046305</c:v>
                </c:pt>
                <c:pt idx="25203">
                  <c:v>326361278.77162147</c:v>
                </c:pt>
                <c:pt idx="25204">
                  <c:v>326366977.71653104</c:v>
                </c:pt>
                <c:pt idx="25205">
                  <c:v>326372676.51732486</c:v>
                </c:pt>
                <c:pt idx="25206">
                  <c:v>326377805.31482702</c:v>
                </c:pt>
                <c:pt idx="25207">
                  <c:v>326382364.14795184</c:v>
                </c:pt>
                <c:pt idx="25208">
                  <c:v>326386068.13196099</c:v>
                </c:pt>
                <c:pt idx="25209">
                  <c:v>326389772.05509305</c:v>
                </c:pt>
                <c:pt idx="25210">
                  <c:v>326394330.64614922</c:v>
                </c:pt>
                <c:pt idx="25211">
                  <c:v>326400883.45924747</c:v>
                </c:pt>
                <c:pt idx="25212">
                  <c:v>326407436.08181775</c:v>
                </c:pt>
                <c:pt idx="25213">
                  <c:v>326413418.74473399</c:v>
                </c:pt>
                <c:pt idx="25214">
                  <c:v>326419686.12602282</c:v>
                </c:pt>
                <c:pt idx="25215">
                  <c:v>326426238.2019273</c:v>
                </c:pt>
                <c:pt idx="25216">
                  <c:v>326433359.80751812</c:v>
                </c:pt>
                <c:pt idx="25217">
                  <c:v>326441050.88880026</c:v>
                </c:pt>
                <c:pt idx="25218">
                  <c:v>326449881.06587255</c:v>
                </c:pt>
                <c:pt idx="25219">
                  <c:v>326458141.24090815</c:v>
                </c:pt>
                <c:pt idx="25220">
                  <c:v>326466116.29507244</c:v>
                </c:pt>
                <c:pt idx="25221">
                  <c:v>326474660.68282151</c:v>
                </c:pt>
                <c:pt idx="25222">
                  <c:v>326481495.95980304</c:v>
                </c:pt>
                <c:pt idx="25223">
                  <c:v>326486622.28150445</c:v>
                </c:pt>
                <c:pt idx="25224">
                  <c:v>326492033.27236569</c:v>
                </c:pt>
                <c:pt idx="25225">
                  <c:v>326498298.46791774</c:v>
                </c:pt>
                <c:pt idx="25226">
                  <c:v>326504848.25888067</c:v>
                </c:pt>
                <c:pt idx="25227">
                  <c:v>326511397.85951293</c:v>
                </c:pt>
                <c:pt idx="25228">
                  <c:v>326516238.74635267</c:v>
                </c:pt>
                <c:pt idx="25229">
                  <c:v>326521079.5292244</c:v>
                </c:pt>
                <c:pt idx="25230">
                  <c:v>326527343.91743839</c:v>
                </c:pt>
                <c:pt idx="25231">
                  <c:v>326534747.06086785</c:v>
                </c:pt>
                <c:pt idx="25232">
                  <c:v>326542149.96114916</c:v>
                </c:pt>
                <c:pt idx="25233">
                  <c:v>326548983.19176668</c:v>
                </c:pt>
                <c:pt idx="25234">
                  <c:v>326555816.21523404</c:v>
                </c:pt>
                <c:pt idx="25235">
                  <c:v>326561794.94085222</c:v>
                </c:pt>
                <c:pt idx="25236">
                  <c:v>326567204.1273858</c:v>
                </c:pt>
                <c:pt idx="25237">
                  <c:v>326573751.91636044</c:v>
                </c:pt>
                <c:pt idx="25238">
                  <c:v>326582292.22483778</c:v>
                </c:pt>
                <c:pt idx="25239">
                  <c:v>326589978.22581989</c:v>
                </c:pt>
                <c:pt idx="25240">
                  <c:v>326596240.69952202</c:v>
                </c:pt>
                <c:pt idx="25241">
                  <c:v>326602502.99924219</c:v>
                </c:pt>
                <c:pt idx="25242">
                  <c:v>326609619.03775251</c:v>
                </c:pt>
                <c:pt idx="25243">
                  <c:v>326617019.47950971</c:v>
                </c:pt>
                <c:pt idx="25244">
                  <c:v>326625558.14888114</c:v>
                </c:pt>
                <c:pt idx="25245">
                  <c:v>326634096.49482793</c:v>
                </c:pt>
                <c:pt idx="25246">
                  <c:v>326641780.72967505</c:v>
                </c:pt>
                <c:pt idx="25247">
                  <c:v>326648041.76440483</c:v>
                </c:pt>
                <c:pt idx="25248">
                  <c:v>326653164.29984248</c:v>
                </c:pt>
                <c:pt idx="25249">
                  <c:v>326658002.14309782</c:v>
                </c:pt>
                <c:pt idx="25250">
                  <c:v>326664831.86271125</c:v>
                </c:pt>
                <c:pt idx="25251">
                  <c:v>326673368.7212624</c:v>
                </c:pt>
                <c:pt idx="25252">
                  <c:v>326681336.16424811</c:v>
                </c:pt>
                <c:pt idx="25253">
                  <c:v>326687880.63890946</c:v>
                </c:pt>
                <c:pt idx="25254">
                  <c:v>326693855.8628965</c:v>
                </c:pt>
                <c:pt idx="25255">
                  <c:v>326699546.40517014</c:v>
                </c:pt>
                <c:pt idx="25256">
                  <c:v>326705805.83577019</c:v>
                </c:pt>
                <c:pt idx="25257">
                  <c:v>326713772.13245714</c:v>
                </c:pt>
                <c:pt idx="25258">
                  <c:v>326722022.64299083</c:v>
                </c:pt>
                <c:pt idx="25259">
                  <c:v>326728850.42337388</c:v>
                </c:pt>
                <c:pt idx="25260">
                  <c:v>326734824.5615865</c:v>
                </c:pt>
                <c:pt idx="25261">
                  <c:v>326740798.54149365</c:v>
                </c:pt>
                <c:pt idx="25262">
                  <c:v>326747341.29024112</c:v>
                </c:pt>
                <c:pt idx="25263">
                  <c:v>326754737.21236634</c:v>
                </c:pt>
                <c:pt idx="25264">
                  <c:v>326761848.44715112</c:v>
                </c:pt>
                <c:pt idx="25265">
                  <c:v>326768106.14822435</c:v>
                </c:pt>
                <c:pt idx="25266">
                  <c:v>326774363.67561448</c:v>
                </c:pt>
                <c:pt idx="25267">
                  <c:v>326782043.13095814</c:v>
                </c:pt>
                <c:pt idx="25268">
                  <c:v>326791428.7767247</c:v>
                </c:pt>
                <c:pt idx="25269">
                  <c:v>326801382.82257694</c:v>
                </c:pt>
                <c:pt idx="25270">
                  <c:v>326809914.51211601</c:v>
                </c:pt>
                <c:pt idx="25271">
                  <c:v>326816170.87926704</c:v>
                </c:pt>
                <c:pt idx="25272">
                  <c:v>326822142.70415008</c:v>
                </c:pt>
                <c:pt idx="25273">
                  <c:v>326829820.53230649</c:v>
                </c:pt>
                <c:pt idx="25274">
                  <c:v>326838919.84194893</c:v>
                </c:pt>
                <c:pt idx="25275">
                  <c:v>326848018.78438944</c:v>
                </c:pt>
                <c:pt idx="25276">
                  <c:v>326857117.35966158</c:v>
                </c:pt>
                <c:pt idx="25277">
                  <c:v>326866499.88088745</c:v>
                </c:pt>
                <c:pt idx="25278">
                  <c:v>326875029.10685796</c:v>
                </c:pt>
                <c:pt idx="25279">
                  <c:v>326882989.42668813</c:v>
                </c:pt>
                <c:pt idx="25280">
                  <c:v>326890949.46550375</c:v>
                </c:pt>
                <c:pt idx="25281">
                  <c:v>326897487.8586086</c:v>
                </c:pt>
                <c:pt idx="25282">
                  <c:v>326904594.59260374</c:v>
                </c:pt>
                <c:pt idx="25283">
                  <c:v>326912553.86877656</c:v>
                </c:pt>
                <c:pt idx="25284">
                  <c:v>326920228.61902398</c:v>
                </c:pt>
                <c:pt idx="25285">
                  <c:v>326927334.63635445</c:v>
                </c:pt>
                <c:pt idx="25286">
                  <c:v>326935008.88356024</c:v>
                </c:pt>
                <c:pt idx="25287">
                  <c:v>326942967.08628958</c:v>
                </c:pt>
                <c:pt idx="25288">
                  <c:v>326952061.83123076</c:v>
                </c:pt>
                <c:pt idx="25289">
                  <c:v>326962577.17284101</c:v>
                </c:pt>
                <c:pt idx="25290">
                  <c:v>326971955.30709523</c:v>
                </c:pt>
                <c:pt idx="25291">
                  <c:v>326979628.03595114</c:v>
                </c:pt>
                <c:pt idx="25292">
                  <c:v>326987016.34293872</c:v>
                </c:pt>
                <c:pt idx="25293">
                  <c:v>326996109.31156391</c:v>
                </c:pt>
                <c:pt idx="25294">
                  <c:v>327006338.46303576</c:v>
                </c:pt>
                <c:pt idx="25295">
                  <c:v>327015714.77763742</c:v>
                </c:pt>
                <c:pt idx="25296">
                  <c:v>327025374.81526536</c:v>
                </c:pt>
                <c:pt idx="25297">
                  <c:v>327034466.23741198</c:v>
                </c:pt>
                <c:pt idx="25298">
                  <c:v>327042136.83978236</c:v>
                </c:pt>
                <c:pt idx="25299">
                  <c:v>327050091.26297742</c:v>
                </c:pt>
                <c:pt idx="25300">
                  <c:v>327059181.68881887</c:v>
                </c:pt>
                <c:pt idx="25301">
                  <c:v>327067419.570755</c:v>
                </c:pt>
                <c:pt idx="25302">
                  <c:v>327075089.05242121</c:v>
                </c:pt>
                <c:pt idx="25303">
                  <c:v>327083894.43197572</c:v>
                </c:pt>
                <c:pt idx="25304">
                  <c:v>327093551.54975724</c:v>
                </c:pt>
                <c:pt idx="25305">
                  <c:v>327102356.20854151</c:v>
                </c:pt>
                <c:pt idx="25306">
                  <c:v>327109456.48945993</c:v>
                </c:pt>
                <c:pt idx="25307">
                  <c:v>327116272.54885596</c:v>
                </c:pt>
                <c:pt idx="25308">
                  <c:v>327123656.3807587</c:v>
                </c:pt>
                <c:pt idx="25309">
                  <c:v>327132459.86441696</c:v>
                </c:pt>
                <c:pt idx="25310">
                  <c:v>327141830.93719375</c:v>
                </c:pt>
                <c:pt idx="25311">
                  <c:v>327150349.75641292</c:v>
                </c:pt>
                <c:pt idx="25312">
                  <c:v>327158868.25389755</c:v>
                </c:pt>
                <c:pt idx="25313">
                  <c:v>327169090.02622765</c:v>
                </c:pt>
                <c:pt idx="25314">
                  <c:v>327179595.25398874</c:v>
                </c:pt>
                <c:pt idx="25315">
                  <c:v>327188680.46182895</c:v>
                </c:pt>
                <c:pt idx="25316">
                  <c:v>327196629.71851701</c:v>
                </c:pt>
                <c:pt idx="25317">
                  <c:v>327203727.03240728</c:v>
                </c:pt>
                <c:pt idx="25318">
                  <c:v>327211675.75885522</c:v>
                </c:pt>
                <c:pt idx="25319">
                  <c:v>327219340.33694547</c:v>
                </c:pt>
                <c:pt idx="25320">
                  <c:v>327226436.93630672</c:v>
                </c:pt>
                <c:pt idx="25321">
                  <c:v>327233533.31241095</c:v>
                </c:pt>
                <c:pt idx="25322">
                  <c:v>327240345.62344497</c:v>
                </c:pt>
                <c:pt idx="25323">
                  <c:v>327247157.72875369</c:v>
                </c:pt>
                <c:pt idx="25324">
                  <c:v>327253401.97790772</c:v>
                </c:pt>
                <c:pt idx="25325">
                  <c:v>327259078.41805935</c:v>
                </c:pt>
                <c:pt idx="25326">
                  <c:v>327265889.95769536</c:v>
                </c:pt>
                <c:pt idx="25327">
                  <c:v>327274120.29368109</c:v>
                </c:pt>
                <c:pt idx="25328">
                  <c:v>327283485.48317099</c:v>
                </c:pt>
                <c:pt idx="25329">
                  <c:v>327292566.50775129</c:v>
                </c:pt>
                <c:pt idx="25330">
                  <c:v>327301647.16678745</c:v>
                </c:pt>
                <c:pt idx="25331">
                  <c:v>327310443.70667279</c:v>
                </c:pt>
                <c:pt idx="25332">
                  <c:v>327319807.38836235</c:v>
                </c:pt>
                <c:pt idx="25333">
                  <c:v>327330021.87059838</c:v>
                </c:pt>
                <c:pt idx="25334">
                  <c:v>327340803.32234979</c:v>
                </c:pt>
                <c:pt idx="25335">
                  <c:v>327351300.55662048</c:v>
                </c:pt>
                <c:pt idx="25336">
                  <c:v>327360095.16065025</c:v>
                </c:pt>
                <c:pt idx="25337">
                  <c:v>327366619.9679119</c:v>
                </c:pt>
                <c:pt idx="25338">
                  <c:v>327372293.55996996</c:v>
                </c:pt>
                <c:pt idx="25339">
                  <c:v>327377967.00935096</c:v>
                </c:pt>
                <c:pt idx="25340">
                  <c:v>327384207.638888</c:v>
                </c:pt>
                <c:pt idx="25341">
                  <c:v>327390448.09580636</c:v>
                </c:pt>
                <c:pt idx="25342">
                  <c:v>327397822.95872027</c:v>
                </c:pt>
                <c:pt idx="25343">
                  <c:v>327406899.38215148</c:v>
                </c:pt>
                <c:pt idx="25344">
                  <c:v>327417960.77954125</c:v>
                </c:pt>
                <c:pt idx="25345">
                  <c:v>327429021.63464844</c:v>
                </c:pt>
                <c:pt idx="25346">
                  <c:v>327437246.02155864</c:v>
                </c:pt>
                <c:pt idx="25347">
                  <c:v>327442067.07450724</c:v>
                </c:pt>
                <c:pt idx="25348">
                  <c:v>327447455.18825185</c:v>
                </c:pt>
                <c:pt idx="25349">
                  <c:v>327454261.04275161</c:v>
                </c:pt>
                <c:pt idx="25350">
                  <c:v>327460783.1273455</c:v>
                </c:pt>
                <c:pt idx="25351">
                  <c:v>327467872.13590366</c:v>
                </c:pt>
                <c:pt idx="25352">
                  <c:v>327477229.28617376</c:v>
                </c:pt>
                <c:pt idx="25353">
                  <c:v>327487153.11244124</c:v>
                </c:pt>
                <c:pt idx="25354">
                  <c:v>327497076.50226009</c:v>
                </c:pt>
                <c:pt idx="25355">
                  <c:v>327506432.44152021</c:v>
                </c:pt>
                <c:pt idx="25356">
                  <c:v>327515504.49700445</c:v>
                </c:pt>
                <c:pt idx="25357">
                  <c:v>327524009.21776962</c:v>
                </c:pt>
                <c:pt idx="25358">
                  <c:v>327532230.14315361</c:v>
                </c:pt>
                <c:pt idx="25359">
                  <c:v>327541301.16151762</c:v>
                </c:pt>
                <c:pt idx="25360">
                  <c:v>327550655.26729739</c:v>
                </c:pt>
                <c:pt idx="25361">
                  <c:v>327560008.98532933</c:v>
                </c:pt>
                <c:pt idx="25362">
                  <c:v>327569078.88709331</c:v>
                </c:pt>
                <c:pt idx="25363">
                  <c:v>327577298.17068976</c:v>
                </c:pt>
                <c:pt idx="25364">
                  <c:v>327584383.51972055</c:v>
                </c:pt>
                <c:pt idx="25365">
                  <c:v>327591752.0467248</c:v>
                </c:pt>
                <c:pt idx="25366">
                  <c:v>327599403.72395849</c:v>
                </c:pt>
                <c:pt idx="25367">
                  <c:v>327606488.37895966</c:v>
                </c:pt>
                <c:pt idx="25368">
                  <c:v>327613856.18422562</c:v>
                </c:pt>
                <c:pt idx="25369">
                  <c:v>327621790.47473216</c:v>
                </c:pt>
                <c:pt idx="25370">
                  <c:v>327630574.542409</c:v>
                </c:pt>
                <c:pt idx="25371">
                  <c:v>327639924.94843155</c:v>
                </c:pt>
                <c:pt idx="25372">
                  <c:v>327649274.96705085</c:v>
                </c:pt>
                <c:pt idx="25373">
                  <c:v>327658341.28183454</c:v>
                </c:pt>
                <c:pt idx="25374">
                  <c:v>327666557.31501085</c:v>
                </c:pt>
                <c:pt idx="25375">
                  <c:v>327674773.04908681</c:v>
                </c:pt>
                <c:pt idx="25376">
                  <c:v>327682705.19820404</c:v>
                </c:pt>
                <c:pt idx="25377">
                  <c:v>327690637.06853825</c:v>
                </c:pt>
                <c:pt idx="25378">
                  <c:v>327698568.66011184</c:v>
                </c:pt>
                <c:pt idx="25379">
                  <c:v>327707066.48462546</c:v>
                </c:pt>
                <c:pt idx="25380">
                  <c:v>327714431.00706321</c:v>
                </c:pt>
                <c:pt idx="25381">
                  <c:v>327720945.57659906</c:v>
                </c:pt>
                <c:pt idx="25382">
                  <c:v>327728026.41717005</c:v>
                </c:pt>
                <c:pt idx="25383">
                  <c:v>327735956.6948812</c:v>
                </c:pt>
                <c:pt idx="25384">
                  <c:v>327744736.32019001</c:v>
                </c:pt>
                <c:pt idx="25385">
                  <c:v>327753798.80100501</c:v>
                </c:pt>
                <c:pt idx="25386">
                  <c:v>327762011.35994548</c:v>
                </c:pt>
                <c:pt idx="25387">
                  <c:v>327768807.73446995</c:v>
                </c:pt>
                <c:pt idx="25388">
                  <c:v>327776736.57943505</c:v>
                </c:pt>
                <c:pt idx="25389">
                  <c:v>327784948.30381471</c:v>
                </c:pt>
                <c:pt idx="25390">
                  <c:v>327792593.4338212</c:v>
                </c:pt>
                <c:pt idx="25391">
                  <c:v>327798822.60755771</c:v>
                </c:pt>
                <c:pt idx="25392">
                  <c:v>327804768.47666919</c:v>
                </c:pt>
                <c:pt idx="25393">
                  <c:v>327810714.18915665</c:v>
                </c:pt>
                <c:pt idx="25394">
                  <c:v>327818358.44651192</c:v>
                </c:pt>
                <c:pt idx="25395">
                  <c:v>327828267.28371811</c:v>
                </c:pt>
                <c:pt idx="25396">
                  <c:v>327838458.7767728</c:v>
                </c:pt>
                <c:pt idx="25397">
                  <c:v>327846951.33616132</c:v>
                </c:pt>
                <c:pt idx="25398">
                  <c:v>327854028.22491479</c:v>
                </c:pt>
                <c:pt idx="25399">
                  <c:v>327860255.70349085</c:v>
                </c:pt>
                <c:pt idx="25400">
                  <c:v>327866483.01026505</c:v>
                </c:pt>
                <c:pt idx="25401">
                  <c:v>327871577.95166475</c:v>
                </c:pt>
                <c:pt idx="25402">
                  <c:v>327876106.69192576</c:v>
                </c:pt>
                <c:pt idx="25403">
                  <c:v>327882050.52563745</c:v>
                </c:pt>
                <c:pt idx="25404">
                  <c:v>327890258.41966474</c:v>
                </c:pt>
                <c:pt idx="25405">
                  <c:v>327900447.11431301</c:v>
                </c:pt>
                <c:pt idx="25406">
                  <c:v>327910635.34911382</c:v>
                </c:pt>
                <c:pt idx="25407">
                  <c:v>327919691.17181921</c:v>
                </c:pt>
                <c:pt idx="25408">
                  <c:v>327928180.67568529</c:v>
                </c:pt>
                <c:pt idx="25409">
                  <c:v>327937235.79459226</c:v>
                </c:pt>
                <c:pt idx="25410">
                  <c:v>327946007.59467775</c:v>
                </c:pt>
                <c:pt idx="25411">
                  <c:v>327953364.32549506</c:v>
                </c:pt>
                <c:pt idx="25412">
                  <c:v>327960720.81657994</c:v>
                </c:pt>
                <c:pt idx="25413">
                  <c:v>327968077.06795031</c:v>
                </c:pt>
                <c:pt idx="25414">
                  <c:v>327974301.40112096</c:v>
                </c:pt>
                <c:pt idx="25415">
                  <c:v>327979393.90970975</c:v>
                </c:pt>
                <c:pt idx="25416">
                  <c:v>327984769.21082151</c:v>
                </c:pt>
                <c:pt idx="25417">
                  <c:v>327991275.98303849</c:v>
                </c:pt>
                <c:pt idx="25418">
                  <c:v>327998065.45845824</c:v>
                </c:pt>
                <c:pt idx="25419">
                  <c:v>328003723.19867146</c:v>
                </c:pt>
                <c:pt idx="25420">
                  <c:v>328009380.79710281</c:v>
                </c:pt>
                <c:pt idx="25421">
                  <c:v>328015603.99162793</c:v>
                </c:pt>
                <c:pt idx="25422">
                  <c:v>328021544.1536575</c:v>
                </c:pt>
                <c:pt idx="25423">
                  <c:v>328028332.71889096</c:v>
                </c:pt>
                <c:pt idx="25424">
                  <c:v>328037100.98022014</c:v>
                </c:pt>
                <c:pt idx="25425">
                  <c:v>328047565.87863314</c:v>
                </c:pt>
                <c:pt idx="25426">
                  <c:v>328058030.29200864</c:v>
                </c:pt>
                <c:pt idx="25427">
                  <c:v>328069059.82433289</c:v>
                </c:pt>
                <c:pt idx="25428">
                  <c:v>328078957.66384965</c:v>
                </c:pt>
                <c:pt idx="25429">
                  <c:v>328087158.40218699</c:v>
                </c:pt>
                <c:pt idx="25430">
                  <c:v>328093944.99487424</c:v>
                </c:pt>
                <c:pt idx="25431">
                  <c:v>328101014.14534855</c:v>
                </c:pt>
                <c:pt idx="25432">
                  <c:v>328107517.56831408</c:v>
                </c:pt>
                <c:pt idx="25433">
                  <c:v>328112041.57816172</c:v>
                </c:pt>
                <c:pt idx="25434">
                  <c:v>328116282.75507134</c:v>
                </c:pt>
                <c:pt idx="25435">
                  <c:v>328121089.32593179</c:v>
                </c:pt>
                <c:pt idx="25436">
                  <c:v>328126461.25463545</c:v>
                </c:pt>
                <c:pt idx="25437">
                  <c:v>328132681.22294384</c:v>
                </c:pt>
                <c:pt idx="25438">
                  <c:v>328139749.16077524</c:v>
                </c:pt>
                <c:pt idx="25439">
                  <c:v>328146251.46818459</c:v>
                </c:pt>
                <c:pt idx="25440">
                  <c:v>328151905.49634016</c:v>
                </c:pt>
                <c:pt idx="25441">
                  <c:v>328157842.07353652</c:v>
                </c:pt>
                <c:pt idx="25442">
                  <c:v>328164061.17748421</c:v>
                </c:pt>
                <c:pt idx="25443">
                  <c:v>328170280.1101492</c:v>
                </c:pt>
                <c:pt idx="25444">
                  <c:v>328176216.20428479</c:v>
                </c:pt>
                <c:pt idx="25445">
                  <c:v>328183282.77955687</c:v>
                </c:pt>
                <c:pt idx="25446">
                  <c:v>328190914.43246728</c:v>
                </c:pt>
                <c:pt idx="25447">
                  <c:v>328197980.54778802</c:v>
                </c:pt>
                <c:pt idx="25448">
                  <c:v>328204198.54636997</c:v>
                </c:pt>
                <c:pt idx="25449">
                  <c:v>328209851.123779</c:v>
                </c:pt>
                <c:pt idx="25450">
                  <c:v>328215220.94126076</c:v>
                </c:pt>
                <c:pt idx="25451">
                  <c:v>328221438.46513814</c:v>
                </c:pt>
                <c:pt idx="25452">
                  <c:v>328227373.2146033</c:v>
                </c:pt>
                <c:pt idx="25453">
                  <c:v>328233590.40390193</c:v>
                </c:pt>
                <c:pt idx="25454">
                  <c:v>328238959.65691459</c:v>
                </c:pt>
                <c:pt idx="25455">
                  <c:v>328244328.78226763</c:v>
                </c:pt>
                <c:pt idx="25456">
                  <c:v>328250828.07900941</c:v>
                </c:pt>
                <c:pt idx="25457">
                  <c:v>328258457.44955891</c:v>
                </c:pt>
                <c:pt idx="25458">
                  <c:v>328265238.89589185</c:v>
                </c:pt>
                <c:pt idx="25459">
                  <c:v>328270324.84700525</c:v>
                </c:pt>
                <c:pt idx="25460">
                  <c:v>328274845.59628183</c:v>
                </c:pt>
                <c:pt idx="25461">
                  <c:v>328279083.71654075</c:v>
                </c:pt>
                <c:pt idx="25462">
                  <c:v>328284169.35586667</c:v>
                </c:pt>
                <c:pt idx="25463">
                  <c:v>328290384.98173875</c:v>
                </c:pt>
                <c:pt idx="25464">
                  <c:v>328296600.43654436</c:v>
                </c:pt>
                <c:pt idx="25465">
                  <c:v>328302533.21110618</c:v>
                </c:pt>
                <c:pt idx="25466">
                  <c:v>328308748.33158296</c:v>
                </c:pt>
                <c:pt idx="25467">
                  <c:v>328314398.29268658</c:v>
                </c:pt>
                <c:pt idx="25468">
                  <c:v>328320048.11244655</c:v>
                </c:pt>
                <c:pt idx="25469">
                  <c:v>328325980.27108079</c:v>
                </c:pt>
                <c:pt idx="25470">
                  <c:v>328332477.21842486</c:v>
                </c:pt>
                <c:pt idx="25471">
                  <c:v>328338691.51491475</c:v>
                </c:pt>
                <c:pt idx="25472">
                  <c:v>328344340.72698367</c:v>
                </c:pt>
                <c:pt idx="25473">
                  <c:v>328351119.59494919</c:v>
                </c:pt>
                <c:pt idx="25474">
                  <c:v>328358180.69939178</c:v>
                </c:pt>
                <c:pt idx="25475">
                  <c:v>328363829.42400199</c:v>
                </c:pt>
                <c:pt idx="25476">
                  <c:v>328368065.87474746</c:v>
                </c:pt>
                <c:pt idx="25477">
                  <c:v>328373431.93161738</c:v>
                </c:pt>
                <c:pt idx="25478">
                  <c:v>328380774.75021517</c:v>
                </c:pt>
                <c:pt idx="25479">
                  <c:v>328388964.53549373</c:v>
                </c:pt>
                <c:pt idx="25480">
                  <c:v>328397154.02381659</c:v>
                </c:pt>
                <c:pt idx="25481">
                  <c:v>328406190.35599047</c:v>
                </c:pt>
                <c:pt idx="25482">
                  <c:v>328415226.32665318</c:v>
                </c:pt>
                <c:pt idx="25483">
                  <c:v>328423132.504457</c:v>
                </c:pt>
                <c:pt idx="25484">
                  <c:v>328430473.70748281</c:v>
                </c:pt>
                <c:pt idx="25485">
                  <c:v>328436967.64973152</c:v>
                </c:pt>
                <c:pt idx="25486">
                  <c:v>328443743.73824275</c:v>
                </c:pt>
                <c:pt idx="25487">
                  <c:v>328451084.27140766</c:v>
                </c:pt>
                <c:pt idx="25488">
                  <c:v>328457012.98943245</c:v>
                </c:pt>
                <c:pt idx="25489">
                  <c:v>328461247.69274849</c:v>
                </c:pt>
                <c:pt idx="25490">
                  <c:v>328466046.92719996</c:v>
                </c:pt>
                <c:pt idx="25491">
                  <c:v>328472539.8468048</c:v>
                </c:pt>
                <c:pt idx="25492">
                  <c:v>328479879.44423014</c:v>
                </c:pt>
                <c:pt idx="25493">
                  <c:v>328487783.35937208</c:v>
                </c:pt>
                <c:pt idx="25494">
                  <c:v>328494840.19276416</c:v>
                </c:pt>
                <c:pt idx="25495">
                  <c:v>328500203.23870164</c:v>
                </c:pt>
                <c:pt idx="25496">
                  <c:v>328506130.66765302</c:v>
                </c:pt>
                <c:pt idx="25497">
                  <c:v>328513469.17372108</c:v>
                </c:pt>
                <c:pt idx="25498">
                  <c:v>328521089.67769289</c:v>
                </c:pt>
                <c:pt idx="25499">
                  <c:v>328528145.47067541</c:v>
                </c:pt>
                <c:pt idx="25500">
                  <c:v>328534918.82460415</c:v>
                </c:pt>
                <c:pt idx="25501">
                  <c:v>328542256.39551282</c:v>
                </c:pt>
                <c:pt idx="25502">
                  <c:v>328551004.72626334</c:v>
                </c:pt>
                <c:pt idx="25503">
                  <c:v>328560881.4667151</c:v>
                </c:pt>
                <c:pt idx="25504">
                  <c:v>328569911.25153714</c:v>
                </c:pt>
                <c:pt idx="25505">
                  <c:v>328576965.51979733</c:v>
                </c:pt>
                <c:pt idx="25506">
                  <c:v>328582608.77580714</c:v>
                </c:pt>
                <c:pt idx="25507">
                  <c:v>328588816.19460034</c:v>
                </c:pt>
                <c:pt idx="25508">
                  <c:v>328595305.58642769</c:v>
                </c:pt>
                <c:pt idx="25509">
                  <c:v>328600666.24777406</c:v>
                </c:pt>
                <c:pt idx="25510">
                  <c:v>328606026.78191948</c:v>
                </c:pt>
                <c:pt idx="25511">
                  <c:v>328611951.43483615</c:v>
                </c:pt>
                <c:pt idx="25512">
                  <c:v>328618440.16213965</c:v>
                </c:pt>
                <c:pt idx="25513">
                  <c:v>328626621.33528543</c:v>
                </c:pt>
                <c:pt idx="25514">
                  <c:v>328635084.30609566</c:v>
                </c:pt>
                <c:pt idx="25515">
                  <c:v>328643264.87654126</c:v>
                </c:pt>
                <c:pt idx="25516">
                  <c:v>328651163.07728934</c:v>
                </c:pt>
                <c:pt idx="25517">
                  <c:v>328659907.19176501</c:v>
                </c:pt>
                <c:pt idx="25518">
                  <c:v>328669497.12174416</c:v>
                </c:pt>
                <c:pt idx="25519">
                  <c:v>328678804.60569584</c:v>
                </c:pt>
                <c:pt idx="25520">
                  <c:v>328688111.70622969</c:v>
                </c:pt>
                <c:pt idx="25521">
                  <c:v>328697982.45452422</c:v>
                </c:pt>
                <c:pt idx="25522">
                  <c:v>328709262.78169686</c:v>
                </c:pt>
                <c:pt idx="25523">
                  <c:v>328719414.59464818</c:v>
                </c:pt>
                <c:pt idx="25524">
                  <c:v>328726182.21654934</c:v>
                </c:pt>
                <c:pt idx="25525">
                  <c:v>328732385.69188845</c:v>
                </c:pt>
                <c:pt idx="25526">
                  <c:v>328739716.85225296</c:v>
                </c:pt>
                <c:pt idx="25527">
                  <c:v>328748739.49232274</c:v>
                </c:pt>
                <c:pt idx="25528">
                  <c:v>328757761.77211064</c:v>
                </c:pt>
                <c:pt idx="25529">
                  <c:v>328765937.90199476</c:v>
                </c:pt>
                <c:pt idx="25530">
                  <c:v>328773549.89490849</c:v>
                </c:pt>
                <c:pt idx="25531">
                  <c:v>328782571.18408835</c:v>
                </c:pt>
                <c:pt idx="25532">
                  <c:v>328793001.60073465</c:v>
                </c:pt>
                <c:pt idx="25533">
                  <c:v>328803431.53592694</c:v>
                </c:pt>
                <c:pt idx="25534">
                  <c:v>328813297.24776351</c:v>
                </c:pt>
                <c:pt idx="25535">
                  <c:v>328822316.95022744</c:v>
                </c:pt>
                <c:pt idx="25536">
                  <c:v>328831336.29267275</c:v>
                </c:pt>
                <c:pt idx="25537">
                  <c:v>328839509.76081884</c:v>
                </c:pt>
                <c:pt idx="25538">
                  <c:v>328845991.95637894</c:v>
                </c:pt>
                <c:pt idx="25539">
                  <c:v>328853319.4318046</c:v>
                </c:pt>
                <c:pt idx="25540">
                  <c:v>328862619.34692007</c:v>
                </c:pt>
                <c:pt idx="25541">
                  <c:v>328872482.47504193</c:v>
                </c:pt>
                <c:pt idx="25542">
                  <c:v>328883190.52674764</c:v>
                </c:pt>
                <c:pt idx="25543">
                  <c:v>328894743.38191879</c:v>
                </c:pt>
                <c:pt idx="25544">
                  <c:v>328906577.40168136</c:v>
                </c:pt>
                <c:pt idx="25545">
                  <c:v>328917847.3205837</c:v>
                </c:pt>
                <c:pt idx="25546">
                  <c:v>328927989.76708806</c:v>
                </c:pt>
                <c:pt idx="25547">
                  <c:v>328938131.75842297</c:v>
                </c:pt>
                <c:pt idx="25548">
                  <c:v>328949400.10389781</c:v>
                </c:pt>
                <c:pt idx="25549">
                  <c:v>328960949.57494742</c:v>
                </c:pt>
                <c:pt idx="25550">
                  <c:v>328971371.76170039</c:v>
                </c:pt>
                <c:pt idx="25551">
                  <c:v>328980666.82008511</c:v>
                </c:pt>
                <c:pt idx="25552">
                  <c:v>328990524.79761946</c:v>
                </c:pt>
                <c:pt idx="25553">
                  <c:v>329002072.1673159</c:v>
                </c:pt>
                <c:pt idx="25554">
                  <c:v>329015027.05057478</c:v>
                </c:pt>
                <c:pt idx="25555">
                  <c:v>329028262.79482281</c:v>
                </c:pt>
                <c:pt idx="25556">
                  <c:v>329040089.8254084</c:v>
                </c:pt>
                <c:pt idx="25557">
                  <c:v>329050508.36343622</c:v>
                </c:pt>
                <c:pt idx="25558">
                  <c:v>329060644.85842478</c:v>
                </c:pt>
                <c:pt idx="25559">
                  <c:v>329071625.54835981</c:v>
                </c:pt>
                <c:pt idx="25560">
                  <c:v>329083168.77543515</c:v>
                </c:pt>
                <c:pt idx="25561">
                  <c:v>329094148.3712166</c:v>
                </c:pt>
                <c:pt idx="25562">
                  <c:v>329104564.41781455</c:v>
                </c:pt>
                <c:pt idx="25563">
                  <c:v>329115261.47958684</c:v>
                </c:pt>
                <c:pt idx="25564">
                  <c:v>329126520.99774009</c:v>
                </c:pt>
                <c:pt idx="25565">
                  <c:v>329138342.88820779</c:v>
                </c:pt>
                <c:pt idx="25566">
                  <c:v>329149038.35161704</c:v>
                </c:pt>
                <c:pt idx="25567">
                  <c:v>329158044.66514951</c:v>
                </c:pt>
                <c:pt idx="25568">
                  <c:v>329167332.05016655</c:v>
                </c:pt>
                <c:pt idx="25569">
                  <c:v>329178870.39094114</c:v>
                </c:pt>
                <c:pt idx="25570">
                  <c:v>329191815.14542425</c:v>
                </c:pt>
                <c:pt idx="25571">
                  <c:v>329204477.77497649</c:v>
                </c:pt>
                <c:pt idx="25572">
                  <c:v>329217139.69527709</c:v>
                </c:pt>
                <c:pt idx="25573">
                  <c:v>329229800.90641516</c:v>
                </c:pt>
                <c:pt idx="25574">
                  <c:v>329242461.40847939</c:v>
                </c:pt>
                <c:pt idx="25575">
                  <c:v>329256246.48219079</c:v>
                </c:pt>
                <c:pt idx="25576">
                  <c:v>329270312.01752037</c:v>
                </c:pt>
                <c:pt idx="25577">
                  <c:v>329283251.53717774</c:v>
                </c:pt>
                <c:pt idx="25578">
                  <c:v>329295627.77607429</c:v>
                </c:pt>
                <c:pt idx="25579">
                  <c:v>329308565.84692883</c:v>
                </c:pt>
                <c:pt idx="25580">
                  <c:v>329321503.17742443</c:v>
                </c:pt>
                <c:pt idx="25581">
                  <c:v>329334439.76765561</c:v>
                </c:pt>
                <c:pt idx="25582">
                  <c:v>329346250.79057145</c:v>
                </c:pt>
                <c:pt idx="25583">
                  <c:v>329358342.3891418</c:v>
                </c:pt>
                <c:pt idx="25584">
                  <c:v>329372963.92362815</c:v>
                </c:pt>
                <c:pt idx="25585">
                  <c:v>329389271.44283074</c:v>
                </c:pt>
                <c:pt idx="25586">
                  <c:v>329405296.65207511</c:v>
                </c:pt>
                <c:pt idx="25587">
                  <c:v>329421039.61131966</c:v>
                </c:pt>
                <c:pt idx="25588">
                  <c:v>329435094.89876252</c:v>
                </c:pt>
                <c:pt idx="25589">
                  <c:v>329448306.07239223</c:v>
                </c:pt>
                <c:pt idx="25590">
                  <c:v>329460954.34515965</c:v>
                </c:pt>
                <c:pt idx="25591">
                  <c:v>329473039.81148529</c:v>
                </c:pt>
                <c:pt idx="25592">
                  <c:v>329484281.52587694</c:v>
                </c:pt>
                <c:pt idx="25593">
                  <c:v>329496365.7455669</c:v>
                </c:pt>
                <c:pt idx="25594">
                  <c:v>329509292.33546972</c:v>
                </c:pt>
                <c:pt idx="25595">
                  <c:v>329522780.16325086</c:v>
                </c:pt>
                <c:pt idx="25596">
                  <c:v>329537391.06891251</c:v>
                </c:pt>
                <c:pt idx="25597">
                  <c:v>329552281.98218071</c:v>
                </c:pt>
                <c:pt idx="25598">
                  <c:v>329564362.56874597</c:v>
                </c:pt>
                <c:pt idx="25599">
                  <c:v>329575037.89883131</c:v>
                </c:pt>
                <c:pt idx="25600">
                  <c:v>329586555.45299172</c:v>
                </c:pt>
                <c:pt idx="25601">
                  <c:v>329599195.995812</c:v>
                </c:pt>
                <c:pt idx="25602">
                  <c:v>329612678.46279263</c:v>
                </c:pt>
                <c:pt idx="25603">
                  <c:v>329626721.84459591</c:v>
                </c:pt>
                <c:pt idx="25604">
                  <c:v>329640483.51278847</c:v>
                </c:pt>
                <c:pt idx="25605">
                  <c:v>329653401.86787951</c:v>
                </c:pt>
                <c:pt idx="25606">
                  <c:v>329665196.24336296</c:v>
                </c:pt>
                <c:pt idx="25607">
                  <c:v>329676147.61276037</c:v>
                </c:pt>
                <c:pt idx="25608">
                  <c:v>329687379.23569512</c:v>
                </c:pt>
                <c:pt idx="25609">
                  <c:v>329698891.07039875</c:v>
                </c:pt>
                <c:pt idx="25610">
                  <c:v>329710963.82856536</c:v>
                </c:pt>
                <c:pt idx="25611">
                  <c:v>329724158.89694566</c:v>
                </c:pt>
                <c:pt idx="25612">
                  <c:v>329738476.07910705</c:v>
                </c:pt>
                <c:pt idx="25613">
                  <c:v>329753634.46075314</c:v>
                </c:pt>
                <c:pt idx="25614">
                  <c:v>329768791.82662874</c:v>
                </c:pt>
                <c:pt idx="25615">
                  <c:v>329784790.16656888</c:v>
                </c:pt>
                <c:pt idx="25616">
                  <c:v>329799945.44495046</c:v>
                </c:pt>
                <c:pt idx="25617">
                  <c:v>329814538.45712882</c:v>
                </c:pt>
                <c:pt idx="25618">
                  <c:v>329828849.9200834</c:v>
                </c:pt>
                <c:pt idx="25619">
                  <c:v>329844002.24698514</c:v>
                </c:pt>
                <c:pt idx="25620">
                  <c:v>329859995.26883012</c:v>
                </c:pt>
                <c:pt idx="25621">
                  <c:v>329876267.70950472</c:v>
                </c:pt>
                <c:pt idx="25622">
                  <c:v>329891697.39104736</c:v>
                </c:pt>
                <c:pt idx="25623">
                  <c:v>329905442.94823349</c:v>
                </c:pt>
                <c:pt idx="25624">
                  <c:v>329919748.66163117</c:v>
                </c:pt>
                <c:pt idx="25625">
                  <c:v>329934333.94788456</c:v>
                </c:pt>
                <c:pt idx="25626">
                  <c:v>329948918.29390275</c:v>
                </c:pt>
                <c:pt idx="25627">
                  <c:v>329963501.69982207</c:v>
                </c:pt>
                <c:pt idx="25628">
                  <c:v>329977523.31908154</c:v>
                </c:pt>
                <c:pt idx="25629">
                  <c:v>329990422.44136041</c:v>
                </c:pt>
                <c:pt idx="25630">
                  <c:v>330003881.6110236</c:v>
                </c:pt>
                <c:pt idx="25631">
                  <c:v>330017900.72809714</c:v>
                </c:pt>
                <c:pt idx="25632">
                  <c:v>330031077.90617299</c:v>
                </c:pt>
                <c:pt idx="25633">
                  <c:v>330044254.3168714</c:v>
                </c:pt>
                <c:pt idx="25634">
                  <c:v>330058270.93276054</c:v>
                </c:pt>
                <c:pt idx="25635">
                  <c:v>330072006.37397212</c:v>
                </c:pt>
                <c:pt idx="25636">
                  <c:v>330085740.98144644</c:v>
                </c:pt>
                <c:pt idx="25637">
                  <c:v>330099194.48252994</c:v>
                </c:pt>
                <c:pt idx="25638">
                  <c:v>330112366.92732316</c:v>
                </c:pt>
                <c:pt idx="25639">
                  <c:v>330126659.56383067</c:v>
                </c:pt>
                <c:pt idx="25640">
                  <c:v>330141511.73939788</c:v>
                </c:pt>
                <c:pt idx="25641">
                  <c:v>330156362.94022423</c:v>
                </c:pt>
                <c:pt idx="25642">
                  <c:v>330170932.98252416</c:v>
                </c:pt>
                <c:pt idx="25643">
                  <c:v>330185782.25268215</c:v>
                </c:pt>
                <c:pt idx="25644">
                  <c:v>330201470.98896915</c:v>
                </c:pt>
                <c:pt idx="25645">
                  <c:v>330216878.51064199</c:v>
                </c:pt>
                <c:pt idx="25646">
                  <c:v>330231164.54802245</c:v>
                </c:pt>
                <c:pt idx="25647">
                  <c:v>330245449.68363953</c:v>
                </c:pt>
                <c:pt idx="25648">
                  <c:v>330258053.46629971</c:v>
                </c:pt>
                <c:pt idx="25649">
                  <c:v>330270656.54708338</c:v>
                </c:pt>
                <c:pt idx="25650">
                  <c:v>330284939.19025689</c:v>
                </c:pt>
                <c:pt idx="25651">
                  <c:v>330300341.03065449</c:v>
                </c:pt>
                <c:pt idx="25652">
                  <c:v>330315461.81795532</c:v>
                </c:pt>
                <c:pt idx="25653">
                  <c:v>330329461.64627105</c:v>
                </c:pt>
                <c:pt idx="25654">
                  <c:v>330342900.6668123</c:v>
                </c:pt>
                <c:pt idx="25655">
                  <c:v>330357458.70531636</c:v>
                </c:pt>
                <c:pt idx="25656">
                  <c:v>330372575.67737061</c:v>
                </c:pt>
                <c:pt idx="25657">
                  <c:v>330386851.89065647</c:v>
                </c:pt>
                <c:pt idx="25658">
                  <c:v>330401127.20357001</c:v>
                </c:pt>
                <c:pt idx="25659">
                  <c:v>330414561.96982282</c:v>
                </c:pt>
                <c:pt idx="25660">
                  <c:v>330427156.33903325</c:v>
                </c:pt>
                <c:pt idx="25661">
                  <c:v>330440869.41083544</c:v>
                </c:pt>
                <c:pt idx="25662">
                  <c:v>330455421.14992422</c:v>
                </c:pt>
                <c:pt idx="25663">
                  <c:v>330469692.13929349</c:v>
                </c:pt>
                <c:pt idx="25664">
                  <c:v>330483402.63461345</c:v>
                </c:pt>
                <c:pt idx="25665">
                  <c:v>330497112.29958844</c:v>
                </c:pt>
                <c:pt idx="25666">
                  <c:v>330511100.89782524</c:v>
                </c:pt>
                <c:pt idx="25667">
                  <c:v>330525927.86826581</c:v>
                </c:pt>
                <c:pt idx="25668">
                  <c:v>330541593.04614955</c:v>
                </c:pt>
                <c:pt idx="25669">
                  <c:v>330557536.84624016</c:v>
                </c:pt>
                <c:pt idx="25670">
                  <c:v>330573199.83712685</c:v>
                </c:pt>
                <c:pt idx="25671">
                  <c:v>330588861.74444455</c:v>
                </c:pt>
                <c:pt idx="25672">
                  <c:v>330603124.32455623</c:v>
                </c:pt>
                <c:pt idx="25673">
                  <c:v>330615708.20794779</c:v>
                </c:pt>
                <c:pt idx="25674">
                  <c:v>330627732.15417308</c:v>
                </c:pt>
                <c:pt idx="25675">
                  <c:v>330641153.47946316</c:v>
                </c:pt>
                <c:pt idx="25676">
                  <c:v>330655412.765894</c:v>
                </c:pt>
                <c:pt idx="25677">
                  <c:v>330669950.72161275</c:v>
                </c:pt>
                <c:pt idx="25678">
                  <c:v>330683649.09493035</c:v>
                </c:pt>
                <c:pt idx="25679">
                  <c:v>330695948.96887684</c:v>
                </c:pt>
                <c:pt idx="25680">
                  <c:v>330707968.65471274</c:v>
                </c:pt>
                <c:pt idx="25681">
                  <c:v>330721385.22481775</c:v>
                </c:pt>
                <c:pt idx="25682">
                  <c:v>330736198.43087018</c:v>
                </c:pt>
                <c:pt idx="25683">
                  <c:v>330751010.66790688</c:v>
                </c:pt>
                <c:pt idx="25684">
                  <c:v>330763865.78636694</c:v>
                </c:pt>
                <c:pt idx="25685">
                  <c:v>330774484.68162894</c:v>
                </c:pt>
                <c:pt idx="25686">
                  <c:v>330784544.22834194</c:v>
                </c:pt>
                <c:pt idx="25687">
                  <c:v>330794603.32818985</c:v>
                </c:pt>
                <c:pt idx="25688">
                  <c:v>330804661.98121691</c:v>
                </c:pt>
                <c:pt idx="25689">
                  <c:v>330815837.73836416</c:v>
                </c:pt>
                <c:pt idx="25690">
                  <c:v>330827851.06218803</c:v>
                </c:pt>
                <c:pt idx="25691">
                  <c:v>330840143.10596567</c:v>
                </c:pt>
                <c:pt idx="25692">
                  <c:v>330852993.16565716</c:v>
                </c:pt>
                <c:pt idx="25693">
                  <c:v>330867239.11867809</c:v>
                </c:pt>
                <c:pt idx="25694">
                  <c:v>330880925.56279641</c:v>
                </c:pt>
                <c:pt idx="25695">
                  <c:v>330893494.01760405</c:v>
                </c:pt>
                <c:pt idx="25696">
                  <c:v>330906620.32574314</c:v>
                </c:pt>
                <c:pt idx="25697">
                  <c:v>330921142.16319478</c:v>
                </c:pt>
                <c:pt idx="25698">
                  <c:v>330934825.35026592</c:v>
                </c:pt>
                <c:pt idx="25699">
                  <c:v>330946832.36403221</c:v>
                </c:pt>
                <c:pt idx="25700">
                  <c:v>330958280.31924212</c:v>
                </c:pt>
                <c:pt idx="25701">
                  <c:v>330970844.48208541</c:v>
                </c:pt>
                <c:pt idx="25702">
                  <c:v>330985083.02412307</c:v>
                </c:pt>
                <c:pt idx="25703">
                  <c:v>330999041.51015902</c:v>
                </c:pt>
                <c:pt idx="25704">
                  <c:v>331012440.84749478</c:v>
                </c:pt>
                <c:pt idx="25705">
                  <c:v>331026397.64768898</c:v>
                </c:pt>
                <c:pt idx="25706">
                  <c:v>331041190.91700715</c:v>
                </c:pt>
                <c:pt idx="25707">
                  <c:v>331055425.03764719</c:v>
                </c:pt>
                <c:pt idx="25708">
                  <c:v>331069658.26385498</c:v>
                </c:pt>
                <c:pt idx="25709">
                  <c:v>331084448.70819777</c:v>
                </c:pt>
                <c:pt idx="25710">
                  <c:v>331098959.14902925</c:v>
                </c:pt>
                <c:pt idx="25711">
                  <c:v>331113747.68036532</c:v>
                </c:pt>
                <c:pt idx="25712">
                  <c:v>331128256.24455696</c:v>
                </c:pt>
                <c:pt idx="25713">
                  <c:v>331141926.92587703</c:v>
                </c:pt>
                <c:pt idx="25714">
                  <c:v>331154480.90652567</c:v>
                </c:pt>
                <c:pt idx="25715">
                  <c:v>331166476.28249305</c:v>
                </c:pt>
                <c:pt idx="25716">
                  <c:v>331178749.9632296</c:v>
                </c:pt>
                <c:pt idx="25717">
                  <c:v>331190465.12909532</c:v>
                </c:pt>
                <c:pt idx="25718">
                  <c:v>331201900.77810889</c:v>
                </c:pt>
                <c:pt idx="25719">
                  <c:v>331213893.64351314</c:v>
                </c:pt>
                <c:pt idx="25720">
                  <c:v>331226443.63679445</c:v>
                </c:pt>
                <c:pt idx="25721">
                  <c:v>331239271.80029225</c:v>
                </c:pt>
                <c:pt idx="25722">
                  <c:v>331252099.23746151</c:v>
                </c:pt>
                <c:pt idx="25723">
                  <c:v>331264925.94839454</c:v>
                </c:pt>
                <c:pt idx="25724">
                  <c:v>331278588.38523179</c:v>
                </c:pt>
                <c:pt idx="25725">
                  <c:v>331292807.59759301</c:v>
                </c:pt>
                <c:pt idx="25726">
                  <c:v>331306189.57055253</c:v>
                </c:pt>
                <c:pt idx="25727">
                  <c:v>331318734.45241296</c:v>
                </c:pt>
                <c:pt idx="25728">
                  <c:v>331331836.14304531</c:v>
                </c:pt>
                <c:pt idx="25729">
                  <c:v>331346330.74782628</c:v>
                </c:pt>
                <c:pt idx="25730">
                  <c:v>331360545.70959997</c:v>
                </c:pt>
                <c:pt idx="25731">
                  <c:v>331373366.28278244</c:v>
                </c:pt>
                <c:pt idx="25732">
                  <c:v>331386186.13059908</c:v>
                </c:pt>
                <c:pt idx="25733">
                  <c:v>331398169.24551702</c:v>
                </c:pt>
                <c:pt idx="25734">
                  <c:v>331410987.69016951</c:v>
                </c:pt>
                <c:pt idx="25735">
                  <c:v>331424362.68543339</c:v>
                </c:pt>
                <c:pt idx="25736">
                  <c:v>331436622.40427738</c:v>
                </c:pt>
                <c:pt idx="25737">
                  <c:v>331448045.63624299</c:v>
                </c:pt>
                <c:pt idx="25738">
                  <c:v>331459746.88656259</c:v>
                </c:pt>
                <c:pt idx="25739">
                  <c:v>331472561.84844083</c:v>
                </c:pt>
                <c:pt idx="25740">
                  <c:v>331485933.20997542</c:v>
                </c:pt>
                <c:pt idx="25741">
                  <c:v>331497911.05140483</c:v>
                </c:pt>
                <c:pt idx="25742">
                  <c:v>331510723.85534227</c:v>
                </c:pt>
                <c:pt idx="25743">
                  <c:v>331524928.50859737</c:v>
                </c:pt>
                <c:pt idx="25744">
                  <c:v>331540246.25453997</c:v>
                </c:pt>
                <c:pt idx="25745">
                  <c:v>331555562.96522045</c:v>
                </c:pt>
                <c:pt idx="25746">
                  <c:v>331568929.43047649</c:v>
                </c:pt>
                <c:pt idx="25747">
                  <c:v>331580624.44093019</c:v>
                </c:pt>
                <c:pt idx="25748">
                  <c:v>331593710.99903679</c:v>
                </c:pt>
                <c:pt idx="25749">
                  <c:v>331607353.62744552</c:v>
                </c:pt>
                <c:pt idx="25750">
                  <c:v>331620717.03866941</c:v>
                </c:pt>
                <c:pt idx="25751">
                  <c:v>331633244.52113146</c:v>
                </c:pt>
                <c:pt idx="25752">
                  <c:v>331646328.0413602</c:v>
                </c:pt>
                <c:pt idx="25753">
                  <c:v>331659967.50303763</c:v>
                </c:pt>
                <c:pt idx="25754">
                  <c:v>331673606.14397931</c:v>
                </c:pt>
                <c:pt idx="25755">
                  <c:v>331685852.38757122</c:v>
                </c:pt>
                <c:pt idx="25756">
                  <c:v>331695593.24523675</c:v>
                </c:pt>
                <c:pt idx="25757">
                  <c:v>331705333.68430716</c:v>
                </c:pt>
                <c:pt idx="25758">
                  <c:v>331717578.21387953</c:v>
                </c:pt>
                <c:pt idx="25759">
                  <c:v>331732326.42814994</c:v>
                </c:pt>
                <c:pt idx="25760">
                  <c:v>331746517.20014411</c:v>
                </c:pt>
                <c:pt idx="25761">
                  <c:v>331759594.18384701</c:v>
                </c:pt>
                <c:pt idx="25762">
                  <c:v>331771835.7827881</c:v>
                </c:pt>
                <c:pt idx="25763">
                  <c:v>331783520.32874912</c:v>
                </c:pt>
                <c:pt idx="25764">
                  <c:v>331794369.72501945</c:v>
                </c:pt>
                <c:pt idx="25765">
                  <c:v>331805218.60205525</c:v>
                </c:pt>
                <c:pt idx="25766">
                  <c:v>331816623.27196193</c:v>
                </c:pt>
                <c:pt idx="25767">
                  <c:v>331828583.65083951</c:v>
                </c:pt>
                <c:pt idx="25768">
                  <c:v>331840543.39872396</c:v>
                </c:pt>
                <c:pt idx="25769">
                  <c:v>331851390.06630653</c:v>
                </c:pt>
                <c:pt idx="25770">
                  <c:v>331862236.21494663</c:v>
                </c:pt>
                <c:pt idx="25771">
                  <c:v>331874750.35707265</c:v>
                </c:pt>
                <c:pt idx="25772">
                  <c:v>331888654.14931101</c:v>
                </c:pt>
                <c:pt idx="25773">
                  <c:v>331903113.1887508</c:v>
                </c:pt>
                <c:pt idx="25774">
                  <c:v>331917571.3060981</c:v>
                </c:pt>
                <c:pt idx="25775">
                  <c:v>331932306.51543748</c:v>
                </c:pt>
                <c:pt idx="25776">
                  <c:v>331946762.77126819</c:v>
                </c:pt>
                <c:pt idx="25777">
                  <c:v>331959272.24872029</c:v>
                </c:pt>
                <c:pt idx="25778">
                  <c:v>331970669.17175007</c:v>
                </c:pt>
                <c:pt idx="25779">
                  <c:v>331983177.3302967</c:v>
                </c:pt>
                <c:pt idx="25780">
                  <c:v>331997074.47498053</c:v>
                </c:pt>
                <c:pt idx="25781">
                  <c:v>332010414.93256295</c:v>
                </c:pt>
                <c:pt idx="25782">
                  <c:v>332022920.89873523</c:v>
                </c:pt>
                <c:pt idx="25783">
                  <c:v>332033480.95525044</c:v>
                </c:pt>
                <c:pt idx="25784">
                  <c:v>332043484.76567453</c:v>
                </c:pt>
                <c:pt idx="25785">
                  <c:v>332052654.53752697</c:v>
                </c:pt>
                <c:pt idx="25786">
                  <c:v>332062101.79341501</c:v>
                </c:pt>
                <c:pt idx="25787">
                  <c:v>332071548.65571362</c:v>
                </c:pt>
                <c:pt idx="25788">
                  <c:v>332081272.95581746</c:v>
                </c:pt>
                <c:pt idx="25789">
                  <c:v>332092385.93103588</c:v>
                </c:pt>
                <c:pt idx="25790">
                  <c:v>332105165.17928159</c:v>
                </c:pt>
                <c:pt idx="25791">
                  <c:v>332117665.92095399</c:v>
                </c:pt>
                <c:pt idx="25792">
                  <c:v>332127943.79232949</c:v>
                </c:pt>
                <c:pt idx="25793">
                  <c:v>332136832.38652521</c:v>
                </c:pt>
                <c:pt idx="25794">
                  <c:v>332146553.88751453</c:v>
                </c:pt>
                <c:pt idx="25795">
                  <c:v>332157108.18817168</c:v>
                </c:pt>
                <c:pt idx="25796">
                  <c:v>332167106.54623163</c:v>
                </c:pt>
                <c:pt idx="25797">
                  <c:v>332177104.46349251</c:v>
                </c:pt>
                <c:pt idx="25798">
                  <c:v>332187657.3424359</c:v>
                </c:pt>
                <c:pt idx="25799">
                  <c:v>332198209.73034149</c:v>
                </c:pt>
                <c:pt idx="25800">
                  <c:v>332207650.92438859</c:v>
                </c:pt>
                <c:pt idx="25801">
                  <c:v>332215981.06333607</c:v>
                </c:pt>
                <c:pt idx="25802">
                  <c:v>332224588.55215085</c:v>
                </c:pt>
                <c:pt idx="25803">
                  <c:v>332234306.29206544</c:v>
                </c:pt>
                <c:pt idx="25804">
                  <c:v>332244578.87866181</c:v>
                </c:pt>
                <c:pt idx="25805">
                  <c:v>332253462.90266949</c:v>
                </c:pt>
                <c:pt idx="25806">
                  <c:v>332262068.96907979</c:v>
                </c:pt>
                <c:pt idx="25807">
                  <c:v>332272340.29829144</c:v>
                </c:pt>
                <c:pt idx="25808">
                  <c:v>332283999.0812884</c:v>
                </c:pt>
                <c:pt idx="25809">
                  <c:v>332293714.27599615</c:v>
                </c:pt>
                <c:pt idx="25810">
                  <c:v>332301763.69351262</c:v>
                </c:pt>
                <c:pt idx="25811">
                  <c:v>332310367.92737693</c:v>
                </c:pt>
                <c:pt idx="25812">
                  <c:v>332319249.3748138</c:v>
                </c:pt>
                <c:pt idx="25813">
                  <c:v>332327852.94538623</c:v>
                </c:pt>
                <c:pt idx="25814">
                  <c:v>332337288.74432325</c:v>
                </c:pt>
                <c:pt idx="25815">
                  <c:v>332347001.65674961</c:v>
                </c:pt>
                <c:pt idx="25816">
                  <c:v>332356714.15326452</c:v>
                </c:pt>
                <c:pt idx="25817">
                  <c:v>332365871.26907343</c:v>
                </c:pt>
                <c:pt idx="25818">
                  <c:v>332375582.95764554</c:v>
                </c:pt>
                <c:pt idx="25819">
                  <c:v>332386681.52116597</c:v>
                </c:pt>
                <c:pt idx="25820">
                  <c:v>332398056.98522294</c:v>
                </c:pt>
                <c:pt idx="25821">
                  <c:v>332407489.86420816</c:v>
                </c:pt>
                <c:pt idx="25822">
                  <c:v>332416090.08847874</c:v>
                </c:pt>
                <c:pt idx="25823">
                  <c:v>332424135.16438925</c:v>
                </c:pt>
                <c:pt idx="25824">
                  <c:v>332432457.35646451</c:v>
                </c:pt>
                <c:pt idx="25825">
                  <c:v>332441334.02482581</c:v>
                </c:pt>
                <c:pt idx="25826">
                  <c:v>332450765.10437369</c:v>
                </c:pt>
                <c:pt idx="25827">
                  <c:v>332460195.79183811</c:v>
                </c:pt>
                <c:pt idx="25828">
                  <c:v>332469348.73122215</c:v>
                </c:pt>
                <c:pt idx="25829">
                  <c:v>332478223.9561317</c:v>
                </c:pt>
                <c:pt idx="25830">
                  <c:v>332487098.83382308</c:v>
                </c:pt>
                <c:pt idx="25831">
                  <c:v>332496528.01095575</c:v>
                </c:pt>
                <c:pt idx="25832">
                  <c:v>332505956.79618263</c:v>
                </c:pt>
                <c:pt idx="25833">
                  <c:v>332513998.68568015</c:v>
                </c:pt>
                <c:pt idx="25834">
                  <c:v>332520376.53327149</c:v>
                </c:pt>
                <c:pt idx="25835">
                  <c:v>332527308.77294219</c:v>
                </c:pt>
                <c:pt idx="25836">
                  <c:v>332534518.07749921</c:v>
                </c:pt>
                <c:pt idx="25837">
                  <c:v>332540063.54049742</c:v>
                </c:pt>
                <c:pt idx="25838">
                  <c:v>332543668.01875746</c:v>
                </c:pt>
                <c:pt idx="25839">
                  <c:v>332546995.17862988</c:v>
                </c:pt>
                <c:pt idx="25840">
                  <c:v>332552540.33665246</c:v>
                </c:pt>
                <c:pt idx="25841">
                  <c:v>332559748.83946162</c:v>
                </c:pt>
                <c:pt idx="25842">
                  <c:v>332566957.11323678</c:v>
                </c:pt>
                <c:pt idx="25843">
                  <c:v>332573610.70114315</c:v>
                </c:pt>
                <c:pt idx="25844">
                  <c:v>332581372.9737497</c:v>
                </c:pt>
                <c:pt idx="25845">
                  <c:v>332589966.60864872</c:v>
                </c:pt>
                <c:pt idx="25846">
                  <c:v>332598559.91805035</c:v>
                </c:pt>
                <c:pt idx="25847">
                  <c:v>332607707.27686685</c:v>
                </c:pt>
                <c:pt idx="25848">
                  <c:v>332618240.1423068</c:v>
                </c:pt>
                <c:pt idx="25849">
                  <c:v>332627386.70771307</c:v>
                </c:pt>
                <c:pt idx="25850">
                  <c:v>332635147.14072633</c:v>
                </c:pt>
                <c:pt idx="25851">
                  <c:v>332642907.30831087</c:v>
                </c:pt>
                <c:pt idx="25852">
                  <c:v>332651221.47905976</c:v>
                </c:pt>
                <c:pt idx="25853">
                  <c:v>332659258.22119474</c:v>
                </c:pt>
                <c:pt idx="25854">
                  <c:v>332667017.56418735</c:v>
                </c:pt>
                <c:pt idx="25855">
                  <c:v>332673668.21841621</c:v>
                </c:pt>
                <c:pt idx="25856">
                  <c:v>332680041.57913172</c:v>
                </c:pt>
                <c:pt idx="25857">
                  <c:v>332686137.66969651</c:v>
                </c:pt>
                <c:pt idx="25858">
                  <c:v>332691679.42808717</c:v>
                </c:pt>
                <c:pt idx="25859">
                  <c:v>332695835.6580593</c:v>
                </c:pt>
                <c:pt idx="25860">
                  <c:v>332700823.03353423</c:v>
                </c:pt>
                <c:pt idx="25861">
                  <c:v>332706918.56580287</c:v>
                </c:pt>
                <c:pt idx="25862">
                  <c:v>332713845.108257</c:v>
                </c:pt>
                <c:pt idx="25863">
                  <c:v>332721048.48812091</c:v>
                </c:pt>
                <c:pt idx="25864">
                  <c:v>332728805.71839714</c:v>
                </c:pt>
                <c:pt idx="25865">
                  <c:v>332736562.68349057</c:v>
                </c:pt>
                <c:pt idx="25866">
                  <c:v>332744042.36298949</c:v>
                </c:pt>
                <c:pt idx="25867">
                  <c:v>332752075.81821012</c:v>
                </c:pt>
                <c:pt idx="25868">
                  <c:v>332760108.98903275</c:v>
                </c:pt>
                <c:pt idx="25869">
                  <c:v>332766479.92230469</c:v>
                </c:pt>
                <c:pt idx="25870">
                  <c:v>332772296.7051689</c:v>
                </c:pt>
                <c:pt idx="25871">
                  <c:v>332780052.18372035</c:v>
                </c:pt>
                <c:pt idx="25872">
                  <c:v>332789192.22888672</c:v>
                </c:pt>
                <c:pt idx="25873">
                  <c:v>332798054.95142365</c:v>
                </c:pt>
                <c:pt idx="25874">
                  <c:v>332804978.71256995</c:v>
                </c:pt>
                <c:pt idx="25875">
                  <c:v>332810240.62976098</c:v>
                </c:pt>
                <c:pt idx="25876">
                  <c:v>332816333.22355717</c:v>
                </c:pt>
                <c:pt idx="25877">
                  <c:v>332822702.57854551</c:v>
                </c:pt>
                <c:pt idx="25878">
                  <c:v>332828517.92045349</c:v>
                </c:pt>
                <c:pt idx="25879">
                  <c:v>332834333.11334318</c:v>
                </c:pt>
                <c:pt idx="25880">
                  <c:v>332840425.06035739</c:v>
                </c:pt>
                <c:pt idx="25881">
                  <c:v>332846793.73920524</c:v>
                </c:pt>
                <c:pt idx="25882">
                  <c:v>332854269.786327</c:v>
                </c:pt>
                <c:pt idx="25883">
                  <c:v>332862853.09228128</c:v>
                </c:pt>
                <c:pt idx="25884">
                  <c:v>332870605.47670317</c:v>
                </c:pt>
                <c:pt idx="25885">
                  <c:v>332876973.30866081</c:v>
                </c:pt>
                <c:pt idx="25886">
                  <c:v>332881956.70469266</c:v>
                </c:pt>
                <c:pt idx="25887">
                  <c:v>332887770.52842861</c:v>
                </c:pt>
                <c:pt idx="25888">
                  <c:v>332894137.87878036</c:v>
                </c:pt>
                <c:pt idx="25889">
                  <c:v>332900505.05049282</c:v>
                </c:pt>
                <c:pt idx="25890">
                  <c:v>332908256.14887297</c:v>
                </c:pt>
                <c:pt idx="25891">
                  <c:v>332917944.64959574</c:v>
                </c:pt>
                <c:pt idx="25892">
                  <c:v>332927909.53315508</c:v>
                </c:pt>
                <c:pt idx="25893">
                  <c:v>332935936.48229527</c:v>
                </c:pt>
                <c:pt idx="25894">
                  <c:v>332942025.70261979</c:v>
                </c:pt>
                <c:pt idx="25895">
                  <c:v>332947007.67046362</c:v>
                </c:pt>
                <c:pt idx="25896">
                  <c:v>332951989.528952</c:v>
                </c:pt>
                <c:pt idx="25897">
                  <c:v>332957524.79902256</c:v>
                </c:pt>
                <c:pt idx="25898">
                  <c:v>332963336.68731129</c:v>
                </c:pt>
                <c:pt idx="25899">
                  <c:v>332968594.93419313</c:v>
                </c:pt>
                <c:pt idx="25900">
                  <c:v>332974129.79930758</c:v>
                </c:pt>
                <c:pt idx="25901">
                  <c:v>332981601.65311736</c:v>
                </c:pt>
                <c:pt idx="25902">
                  <c:v>332989073.2609604</c:v>
                </c:pt>
                <c:pt idx="25903">
                  <c:v>332995161.05587471</c:v>
                </c:pt>
                <c:pt idx="25904">
                  <c:v>333001802.10047001</c:v>
                </c:pt>
                <c:pt idx="25905">
                  <c:v>333008996.34618098</c:v>
                </c:pt>
                <c:pt idx="25906">
                  <c:v>333014253.53538376</c:v>
                </c:pt>
                <c:pt idx="25907">
                  <c:v>333018680.54763925</c:v>
                </c:pt>
                <c:pt idx="25908">
                  <c:v>333024214.19153816</c:v>
                </c:pt>
                <c:pt idx="25909">
                  <c:v>333030301.04401332</c:v>
                </c:pt>
                <c:pt idx="25910">
                  <c:v>333035004.40913045</c:v>
                </c:pt>
                <c:pt idx="25911">
                  <c:v>333040260.99598944</c:v>
                </c:pt>
                <c:pt idx="25912">
                  <c:v>333047454.02284849</c:v>
                </c:pt>
                <c:pt idx="25913">
                  <c:v>333054646.82177144</c:v>
                </c:pt>
                <c:pt idx="25914">
                  <c:v>333060732.85822457</c:v>
                </c:pt>
                <c:pt idx="25915">
                  <c:v>333065712.22122473</c:v>
                </c:pt>
                <c:pt idx="25916">
                  <c:v>333070691.47499704</c:v>
                </c:pt>
                <c:pt idx="25917">
                  <c:v>333076777.08128244</c:v>
                </c:pt>
                <c:pt idx="25918">
                  <c:v>333082309.30905682</c:v>
                </c:pt>
                <c:pt idx="25919">
                  <c:v>333087288.19877601</c:v>
                </c:pt>
                <c:pt idx="25920">
                  <c:v>333093096.76542711</c:v>
                </c:pt>
                <c:pt idx="25921">
                  <c:v>333100288.11821282</c:v>
                </c:pt>
                <c:pt idx="25922">
                  <c:v>333108585.5498805</c:v>
                </c:pt>
                <c:pt idx="25923">
                  <c:v>333116052.97907442</c:v>
                </c:pt>
                <c:pt idx="25924">
                  <c:v>333121307.6894055</c:v>
                </c:pt>
                <c:pt idx="25925">
                  <c:v>333124626.39115417</c:v>
                </c:pt>
                <c:pt idx="25926">
                  <c:v>333127115.38562608</c:v>
                </c:pt>
                <c:pt idx="25927">
                  <c:v>333130987.10056126</c:v>
                </c:pt>
                <c:pt idx="25928">
                  <c:v>333137347.63174474</c:v>
                </c:pt>
                <c:pt idx="25929">
                  <c:v>333144537.58283609</c:v>
                </c:pt>
                <c:pt idx="25930">
                  <c:v>333152280.35242271</c:v>
                </c:pt>
                <c:pt idx="25931">
                  <c:v>333158916.80188227</c:v>
                </c:pt>
                <c:pt idx="25932">
                  <c:v>333164170.52011597</c:v>
                </c:pt>
                <c:pt idx="25933">
                  <c:v>333168041.60312027</c:v>
                </c:pt>
                <c:pt idx="25934">
                  <c:v>333170530.1216222</c:v>
                </c:pt>
                <c:pt idx="25935">
                  <c:v>333173295.11018705</c:v>
                </c:pt>
                <c:pt idx="25936">
                  <c:v>333177719.02184379</c:v>
                </c:pt>
                <c:pt idx="25937">
                  <c:v>333184354.72769016</c:v>
                </c:pt>
                <c:pt idx="25938">
                  <c:v>333191819.66493046</c:v>
                </c:pt>
                <c:pt idx="25939">
                  <c:v>333199284.35671395</c:v>
                </c:pt>
                <c:pt idx="25940">
                  <c:v>333205090.05841422</c:v>
                </c:pt>
                <c:pt idx="25941">
                  <c:v>333209513.35053396</c:v>
                </c:pt>
                <c:pt idx="25942">
                  <c:v>333213383.66044331</c:v>
                </c:pt>
                <c:pt idx="25943">
                  <c:v>333217806.79097641</c:v>
                </c:pt>
                <c:pt idx="25944">
                  <c:v>333223335.58296144</c:v>
                </c:pt>
                <c:pt idx="25945">
                  <c:v>333229969.95561999</c:v>
                </c:pt>
                <c:pt idx="25946">
                  <c:v>333237156.97389191</c:v>
                </c:pt>
                <c:pt idx="25947">
                  <c:v>333243514.53117645</c:v>
                </c:pt>
                <c:pt idx="25948">
                  <c:v>333249595.50634325</c:v>
                </c:pt>
                <c:pt idx="25949">
                  <c:v>333255123.52425075</c:v>
                </c:pt>
                <c:pt idx="25950">
                  <c:v>333259822.23364449</c:v>
                </c:pt>
                <c:pt idx="25951">
                  <c:v>333263415.29874372</c:v>
                </c:pt>
                <c:pt idx="25952">
                  <c:v>333266455.54018372</c:v>
                </c:pt>
                <c:pt idx="25953">
                  <c:v>333268666.59929645</c:v>
                </c:pt>
                <c:pt idx="25954">
                  <c:v>333270877.6368764</c:v>
                </c:pt>
                <c:pt idx="25955">
                  <c:v>333274746.90082967</c:v>
                </c:pt>
                <c:pt idx="25956">
                  <c:v>333278616.09884304</c:v>
                </c:pt>
                <c:pt idx="25957">
                  <c:v>333281103.40560341</c:v>
                </c:pt>
                <c:pt idx="25958">
                  <c:v>333283867.04782414</c:v>
                </c:pt>
                <c:pt idx="25959">
                  <c:v>333288288.8054052</c:v>
                </c:pt>
                <c:pt idx="25960">
                  <c:v>333292434.12492847</c:v>
                </c:pt>
                <c:pt idx="25961">
                  <c:v>333296303.02153379</c:v>
                </c:pt>
                <c:pt idx="25962">
                  <c:v>333300171.85221297</c:v>
                </c:pt>
                <c:pt idx="25963">
                  <c:v>333304316.95478576</c:v>
                </c:pt>
                <c:pt idx="25964">
                  <c:v>333309014.64622021</c:v>
                </c:pt>
                <c:pt idx="25965">
                  <c:v>333312330.60518402</c:v>
                </c:pt>
                <c:pt idx="25966">
                  <c:v>333314817.54262608</c:v>
                </c:pt>
                <c:pt idx="25967">
                  <c:v>333317580.77450252</c:v>
                </c:pt>
                <c:pt idx="25968">
                  <c:v>333321172.92566699</c:v>
                </c:pt>
                <c:pt idx="25969">
                  <c:v>333325317.64485538</c:v>
                </c:pt>
                <c:pt idx="25970">
                  <c:v>333330567.51388091</c:v>
                </c:pt>
                <c:pt idx="25971">
                  <c:v>333335264.66222399</c:v>
                </c:pt>
                <c:pt idx="25972">
                  <c:v>333338580.23784447</c:v>
                </c:pt>
                <c:pt idx="25973">
                  <c:v>333341343.1805442</c:v>
                </c:pt>
                <c:pt idx="25974">
                  <c:v>333345211.24384141</c:v>
                </c:pt>
                <c:pt idx="25975">
                  <c:v>333351565.77620727</c:v>
                </c:pt>
                <c:pt idx="25976">
                  <c:v>333358472.67490196</c:v>
                </c:pt>
                <c:pt idx="25977">
                  <c:v>333363169.24600714</c:v>
                </c:pt>
                <c:pt idx="25978">
                  <c:v>333366208.15201592</c:v>
                </c:pt>
                <c:pt idx="25979">
                  <c:v>333368141.98011816</c:v>
                </c:pt>
                <c:pt idx="25980">
                  <c:v>333368970.75854892</c:v>
                </c:pt>
                <c:pt idx="25981">
                  <c:v>333370628.30633479</c:v>
                </c:pt>
                <c:pt idx="25982">
                  <c:v>333374772.12286305</c:v>
                </c:pt>
                <c:pt idx="25983">
                  <c:v>333379468.35684335</c:v>
                </c:pt>
                <c:pt idx="25984">
                  <c:v>333384164.49369574</c:v>
                </c:pt>
                <c:pt idx="25985">
                  <c:v>333388308.06320399</c:v>
                </c:pt>
                <c:pt idx="25986">
                  <c:v>333391899.09561574</c:v>
                </c:pt>
                <c:pt idx="25987">
                  <c:v>333393832.70493019</c:v>
                </c:pt>
                <c:pt idx="25988">
                  <c:v>333396042.52398443</c:v>
                </c:pt>
                <c:pt idx="25989">
                  <c:v>333398252.32153285</c:v>
                </c:pt>
                <c:pt idx="25990">
                  <c:v>333401014.53822672</c:v>
                </c:pt>
                <c:pt idx="25991">
                  <c:v>333404605.36969537</c:v>
                </c:pt>
                <c:pt idx="25992">
                  <c:v>333408472.35546583</c:v>
                </c:pt>
                <c:pt idx="25993">
                  <c:v>333412615.48142815</c:v>
                </c:pt>
                <c:pt idx="25994">
                  <c:v>333414548.91434044</c:v>
                </c:pt>
                <c:pt idx="25995">
                  <c:v>333415377.52340651</c:v>
                </c:pt>
                <c:pt idx="25996">
                  <c:v>333415653.72575665</c:v>
                </c:pt>
                <c:pt idx="25997">
                  <c:v>333416758.53179699</c:v>
                </c:pt>
                <c:pt idx="25998">
                  <c:v>333417310.93280149</c:v>
                </c:pt>
                <c:pt idx="25999">
                  <c:v>333416206.12944871</c:v>
                </c:pt>
                <c:pt idx="26000">
                  <c:v>333415101.32072055</c:v>
                </c:pt>
                <c:pt idx="26001">
                  <c:v>333414825.11769855</c:v>
                </c:pt>
                <c:pt idx="26002">
                  <c:v>333415653.72575665</c:v>
                </c:pt>
                <c:pt idx="26003">
                  <c:v>333416758.53179699</c:v>
                </c:pt>
                <c:pt idx="26004">
                  <c:v>333420072.91766667</c:v>
                </c:pt>
                <c:pt idx="26005">
                  <c:v>333425596.7866134</c:v>
                </c:pt>
                <c:pt idx="26006">
                  <c:v>333431396.70439076</c:v>
                </c:pt>
                <c:pt idx="26007">
                  <c:v>333434987.05544478</c:v>
                </c:pt>
                <c:pt idx="26008">
                  <c:v>333437196.47403163</c:v>
                </c:pt>
                <c:pt idx="26009">
                  <c:v>333440234.38948774</c:v>
                </c:pt>
                <c:pt idx="26010">
                  <c:v>333443548.43272519</c:v>
                </c:pt>
                <c:pt idx="26011">
                  <c:v>333446586.26320511</c:v>
                </c:pt>
                <c:pt idx="26012">
                  <c:v>333448243.24452013</c:v>
                </c:pt>
                <c:pt idx="26013">
                  <c:v>333450452.53413159</c:v>
                </c:pt>
                <c:pt idx="26014">
                  <c:v>333452937.95925248</c:v>
                </c:pt>
                <c:pt idx="26015">
                  <c:v>333454318.73923153</c:v>
                </c:pt>
                <c:pt idx="26016">
                  <c:v>333455423.35717052</c:v>
                </c:pt>
                <c:pt idx="26017">
                  <c:v>333456804.12203705</c:v>
                </c:pt>
                <c:pt idx="26018">
                  <c:v>333458184.87850881</c:v>
                </c:pt>
                <c:pt idx="26019">
                  <c:v>333459841.77519226</c:v>
                </c:pt>
                <c:pt idx="26020">
                  <c:v>333462327.09754997</c:v>
                </c:pt>
                <c:pt idx="26021">
                  <c:v>333464812.39270705</c:v>
                </c:pt>
                <c:pt idx="26022">
                  <c:v>333466745.38124675</c:v>
                </c:pt>
                <c:pt idx="26023">
                  <c:v>333468126.07727313</c:v>
                </c:pt>
                <c:pt idx="26024">
                  <c:v>333469782.90142339</c:v>
                </c:pt>
                <c:pt idx="26025">
                  <c:v>333471991.98148614</c:v>
                </c:pt>
                <c:pt idx="26026">
                  <c:v>333473372.64561325</c:v>
                </c:pt>
                <c:pt idx="26027">
                  <c:v>333473648.77743125</c:v>
                </c:pt>
                <c:pt idx="26028">
                  <c:v>333473096.51345932</c:v>
                </c:pt>
                <c:pt idx="26029">
                  <c:v>333473924.90891314</c:v>
                </c:pt>
                <c:pt idx="26030">
                  <c:v>333475857.81988776</c:v>
                </c:pt>
                <c:pt idx="26031">
                  <c:v>333477238.46051085</c:v>
                </c:pt>
                <c:pt idx="26032">
                  <c:v>333477790.71440965</c:v>
                </c:pt>
                <c:pt idx="26033">
                  <c:v>333477514.58762807</c:v>
                </c:pt>
                <c:pt idx="26034">
                  <c:v>333475857.81988776</c:v>
                </c:pt>
                <c:pt idx="26035">
                  <c:v>333474477.1708706</c:v>
                </c:pt>
                <c:pt idx="26036">
                  <c:v>333474201.04005986</c:v>
                </c:pt>
                <c:pt idx="26037">
                  <c:v>333474477.1708706</c:v>
                </c:pt>
                <c:pt idx="26038">
                  <c:v>333475581.69075584</c:v>
                </c:pt>
                <c:pt idx="26039">
                  <c:v>333476133.94868374</c:v>
                </c:pt>
                <c:pt idx="26040">
                  <c:v>333476133.94868374</c:v>
                </c:pt>
                <c:pt idx="26041">
                  <c:v>333476686.20526874</c:v>
                </c:pt>
                <c:pt idx="26042">
                  <c:v>333478342.96696544</c:v>
                </c:pt>
                <c:pt idx="26043">
                  <c:v>333479723.59247917</c:v>
                </c:pt>
                <c:pt idx="26044">
                  <c:v>333479999.71657503</c:v>
                </c:pt>
                <c:pt idx="26045">
                  <c:v>333479447.46804816</c:v>
                </c:pt>
                <c:pt idx="26046">
                  <c:v>333479999.71657503</c:v>
                </c:pt>
                <c:pt idx="26047">
                  <c:v>333479723.59247917</c:v>
                </c:pt>
                <c:pt idx="26048">
                  <c:v>333478895.21817833</c:v>
                </c:pt>
                <c:pt idx="26049">
                  <c:v>333477238.46051085</c:v>
                </c:pt>
                <c:pt idx="26050">
                  <c:v>333476686.20526874</c:v>
                </c:pt>
                <c:pt idx="26051">
                  <c:v>333476962.3330577</c:v>
                </c:pt>
                <c:pt idx="26052">
                  <c:v>333478342.96696544</c:v>
                </c:pt>
                <c:pt idx="26053">
                  <c:v>333480828.08684713</c:v>
                </c:pt>
                <c:pt idx="26054">
                  <c:v>333483313.1795333</c:v>
                </c:pt>
                <c:pt idx="26055">
                  <c:v>333485522.12797946</c:v>
                </c:pt>
                <c:pt idx="26056">
                  <c:v>333487454.94024414</c:v>
                </c:pt>
                <c:pt idx="26057">
                  <c:v>333489663.84840328</c:v>
                </c:pt>
                <c:pt idx="26058">
                  <c:v>333492701.06203943</c:v>
                </c:pt>
                <c:pt idx="26059">
                  <c:v>333495186.0248009</c:v>
                </c:pt>
                <c:pt idx="26060">
                  <c:v>333497947.06264412</c:v>
                </c:pt>
                <c:pt idx="26061">
                  <c:v>333500984.16550022</c:v>
                </c:pt>
                <c:pt idx="26062">
                  <c:v>333502364.65337092</c:v>
                </c:pt>
                <c:pt idx="26063">
                  <c:v>333501536.36165541</c:v>
                </c:pt>
                <c:pt idx="26064">
                  <c:v>333500431.96800202</c:v>
                </c:pt>
                <c:pt idx="26065">
                  <c:v>333500984.16550022</c:v>
                </c:pt>
                <c:pt idx="26066">
                  <c:v>333503192.94206524</c:v>
                </c:pt>
                <c:pt idx="26067">
                  <c:v>333504849.5103907</c:v>
                </c:pt>
                <c:pt idx="26068">
                  <c:v>333505401.69714725</c:v>
                </c:pt>
                <c:pt idx="26069">
                  <c:v>333505401.69714725</c:v>
                </c:pt>
                <c:pt idx="26070">
                  <c:v>333507058.2493608</c:v>
                </c:pt>
                <c:pt idx="26071">
                  <c:v>333510095.23036814</c:v>
                </c:pt>
                <c:pt idx="26072">
                  <c:v>333512580.00280225</c:v>
                </c:pt>
                <c:pt idx="26073">
                  <c:v>333515340.82917625</c:v>
                </c:pt>
                <c:pt idx="26074">
                  <c:v>333516721.22977674</c:v>
                </c:pt>
                <c:pt idx="26075">
                  <c:v>333517273.38766778</c:v>
                </c:pt>
                <c:pt idx="26076">
                  <c:v>333517273.38766778</c:v>
                </c:pt>
                <c:pt idx="26077">
                  <c:v>333515616.90996724</c:v>
                </c:pt>
                <c:pt idx="26078">
                  <c:v>333513960.42018449</c:v>
                </c:pt>
                <c:pt idx="26079">
                  <c:v>333513960.42018449</c:v>
                </c:pt>
                <c:pt idx="26080">
                  <c:v>333514788.66658652</c:v>
                </c:pt>
                <c:pt idx="26081">
                  <c:v>333516169.07054353</c:v>
                </c:pt>
                <c:pt idx="26082">
                  <c:v>333518653.77652162</c:v>
                </c:pt>
                <c:pt idx="26083">
                  <c:v>333521690.60246551</c:v>
                </c:pt>
                <c:pt idx="26084">
                  <c:v>333522242.74827379</c:v>
                </c:pt>
                <c:pt idx="26085">
                  <c:v>333520034.15698475</c:v>
                </c:pt>
                <c:pt idx="26086">
                  <c:v>333516997.30889022</c:v>
                </c:pt>
                <c:pt idx="26087">
                  <c:v>333514236.50265419</c:v>
                </c:pt>
                <c:pt idx="26088">
                  <c:v>333512856.08694965</c:v>
                </c:pt>
                <c:pt idx="26089">
                  <c:v>333512856.08694965</c:v>
                </c:pt>
                <c:pt idx="26090">
                  <c:v>333513132.1707623</c:v>
                </c:pt>
                <c:pt idx="26091">
                  <c:v>333513132.1707623</c:v>
                </c:pt>
                <c:pt idx="26092">
                  <c:v>333512856.08694965</c:v>
                </c:pt>
                <c:pt idx="26093">
                  <c:v>333513132.1707623</c:v>
                </c:pt>
                <c:pt idx="26094">
                  <c:v>333514512.58478814</c:v>
                </c:pt>
                <c:pt idx="26095">
                  <c:v>333515616.90996724</c:v>
                </c:pt>
                <c:pt idx="26096">
                  <c:v>333515340.82917625</c:v>
                </c:pt>
                <c:pt idx="26097">
                  <c:v>333514512.58478814</c:v>
                </c:pt>
                <c:pt idx="26098">
                  <c:v>333514236.50265419</c:v>
                </c:pt>
                <c:pt idx="26099">
                  <c:v>333515340.82917625</c:v>
                </c:pt>
                <c:pt idx="26100">
                  <c:v>333518929.85328555</c:v>
                </c:pt>
                <c:pt idx="26101">
                  <c:v>333523070.96446985</c:v>
                </c:pt>
                <c:pt idx="26102">
                  <c:v>333526659.86641556</c:v>
                </c:pt>
                <c:pt idx="26103">
                  <c:v>333530524.77431434</c:v>
                </c:pt>
                <c:pt idx="26104">
                  <c:v>333534389.6164391</c:v>
                </c:pt>
                <c:pt idx="26105">
                  <c:v>333537426.23196709</c:v>
                </c:pt>
                <c:pt idx="26106">
                  <c:v>333540462.80689323</c:v>
                </c:pt>
                <c:pt idx="26107">
                  <c:v>333544051.43400514</c:v>
                </c:pt>
                <c:pt idx="26108">
                  <c:v>333547363.96254694</c:v>
                </c:pt>
                <c:pt idx="26109">
                  <c:v>333549572.28806651</c:v>
                </c:pt>
                <c:pt idx="26110">
                  <c:v>333551504.55528069</c:v>
                </c:pt>
                <c:pt idx="26111">
                  <c:v>333553160.77123618</c:v>
                </c:pt>
                <c:pt idx="26112">
                  <c:v>333554540.94197297</c:v>
                </c:pt>
                <c:pt idx="26113">
                  <c:v>333555921.10432291</c:v>
                </c:pt>
                <c:pt idx="26114">
                  <c:v>333556473.16691375</c:v>
                </c:pt>
                <c:pt idx="26115">
                  <c:v>333555093.00791955</c:v>
                </c:pt>
                <c:pt idx="26116">
                  <c:v>333554540.94197297</c:v>
                </c:pt>
                <c:pt idx="26117">
                  <c:v>333555093.00791955</c:v>
                </c:pt>
                <c:pt idx="26118">
                  <c:v>333556197.13578594</c:v>
                </c:pt>
                <c:pt idx="26119">
                  <c:v>333556749.19770622</c:v>
                </c:pt>
                <c:pt idx="26120">
                  <c:v>333557301.25828415</c:v>
                </c:pt>
                <c:pt idx="26121">
                  <c:v>333557577.28806996</c:v>
                </c:pt>
                <c:pt idx="26122">
                  <c:v>333557577.28806996</c:v>
                </c:pt>
                <c:pt idx="26123">
                  <c:v>333557301.25828415</c:v>
                </c:pt>
                <c:pt idx="26124">
                  <c:v>333557025.22816288</c:v>
                </c:pt>
                <c:pt idx="26125">
                  <c:v>333557577.28806996</c:v>
                </c:pt>
                <c:pt idx="26126">
                  <c:v>333558957.43196666</c:v>
                </c:pt>
                <c:pt idx="26127">
                  <c:v>333561165.64475709</c:v>
                </c:pt>
                <c:pt idx="26128">
                  <c:v>333564477.92368335</c:v>
                </c:pt>
                <c:pt idx="26129">
                  <c:v>333568894.22044116</c:v>
                </c:pt>
                <c:pt idx="26130">
                  <c:v>333572758.40965843</c:v>
                </c:pt>
                <c:pt idx="26131">
                  <c:v>333575242.49657905</c:v>
                </c:pt>
                <c:pt idx="26132">
                  <c:v>333576622.53312868</c:v>
                </c:pt>
                <c:pt idx="26133">
                  <c:v>333578002.56129211</c:v>
                </c:pt>
                <c:pt idx="26134">
                  <c:v>333578830.57416528</c:v>
                </c:pt>
                <c:pt idx="26135">
                  <c:v>333579382.58106995</c:v>
                </c:pt>
                <c:pt idx="26136">
                  <c:v>333579382.58106995</c:v>
                </c:pt>
                <c:pt idx="26137">
                  <c:v>333580762.59246212</c:v>
                </c:pt>
                <c:pt idx="26138">
                  <c:v>333582970.59324819</c:v>
                </c:pt>
                <c:pt idx="26139">
                  <c:v>333584074.58559138</c:v>
                </c:pt>
                <c:pt idx="26140">
                  <c:v>333583798.5880087</c:v>
                </c:pt>
                <c:pt idx="26141">
                  <c:v>333585178.57256806</c:v>
                </c:pt>
                <c:pt idx="26142">
                  <c:v>333587662.52364469</c:v>
                </c:pt>
                <c:pt idx="26143">
                  <c:v>333589870.45735055</c:v>
                </c:pt>
                <c:pt idx="26144">
                  <c:v>333591526.39354348</c:v>
                </c:pt>
                <c:pt idx="26145">
                  <c:v>333593734.28968614</c:v>
                </c:pt>
                <c:pt idx="26146">
                  <c:v>333596770.11183608</c:v>
                </c:pt>
                <c:pt idx="26147">
                  <c:v>333599253.93613929</c:v>
                </c:pt>
                <c:pt idx="26148">
                  <c:v>333600909.80391753</c:v>
                </c:pt>
                <c:pt idx="26149">
                  <c:v>333603117.60884213</c:v>
                </c:pt>
                <c:pt idx="26150">
                  <c:v>333604773.4484508</c:v>
                </c:pt>
                <c:pt idx="26151">
                  <c:v>333605049.4205451</c:v>
                </c:pt>
                <c:pt idx="26152">
                  <c:v>333606153.30557001</c:v>
                </c:pt>
                <c:pt idx="26153">
                  <c:v>333609464.92845136</c:v>
                </c:pt>
                <c:pt idx="26154">
                  <c:v>333614156.311544</c:v>
                </c:pt>
                <c:pt idx="26155">
                  <c:v>333619123.55272651</c:v>
                </c:pt>
                <c:pt idx="26156">
                  <c:v>333624642.58218634</c:v>
                </c:pt>
                <c:pt idx="26157">
                  <c:v>333629333.6517837</c:v>
                </c:pt>
                <c:pt idx="26158">
                  <c:v>333632368.99812871</c:v>
                </c:pt>
                <c:pt idx="26159">
                  <c:v>333635956.17332947</c:v>
                </c:pt>
                <c:pt idx="26160">
                  <c:v>333639267.36169046</c:v>
                </c:pt>
                <c:pt idx="26161">
                  <c:v>333641474.79378015</c:v>
                </c:pt>
                <c:pt idx="26162">
                  <c:v>333644234.05372304</c:v>
                </c:pt>
                <c:pt idx="26163">
                  <c:v>333647821.04153484</c:v>
                </c:pt>
                <c:pt idx="26164">
                  <c:v>333653063.46028411</c:v>
                </c:pt>
                <c:pt idx="26165">
                  <c:v>333658581.66509122</c:v>
                </c:pt>
                <c:pt idx="26166">
                  <c:v>333664375.63585198</c:v>
                </c:pt>
                <c:pt idx="26167">
                  <c:v>333669617.67251998</c:v>
                </c:pt>
                <c:pt idx="26168">
                  <c:v>333674859.58820844</c:v>
                </c:pt>
                <c:pt idx="26169">
                  <c:v>333678997.85724711</c:v>
                </c:pt>
                <c:pt idx="26170">
                  <c:v>333682584.29609329</c:v>
                </c:pt>
                <c:pt idx="26171">
                  <c:v>333686998.29693508</c:v>
                </c:pt>
                <c:pt idx="26172">
                  <c:v>333691963.94535285</c:v>
                </c:pt>
                <c:pt idx="26173">
                  <c:v>333698032.92377418</c:v>
                </c:pt>
                <c:pt idx="26174">
                  <c:v>333704653.44257146</c:v>
                </c:pt>
                <c:pt idx="26175">
                  <c:v>333710446.23822713</c:v>
                </c:pt>
                <c:pt idx="26176">
                  <c:v>333714583.85896242</c:v>
                </c:pt>
                <c:pt idx="26177">
                  <c:v>333717342.23091316</c:v>
                </c:pt>
                <c:pt idx="26178">
                  <c:v>333721479.7260344</c:v>
                </c:pt>
                <c:pt idx="26179">
                  <c:v>333727272.09259319</c:v>
                </c:pt>
                <c:pt idx="26180">
                  <c:v>333732788.49484974</c:v>
                </c:pt>
                <c:pt idx="26181">
                  <c:v>333737753.14233989</c:v>
                </c:pt>
                <c:pt idx="26182">
                  <c:v>333743545.09393698</c:v>
                </c:pt>
                <c:pt idx="26183">
                  <c:v>333750164.28635699</c:v>
                </c:pt>
                <c:pt idx="26184">
                  <c:v>333756507.49810225</c:v>
                </c:pt>
                <c:pt idx="26185">
                  <c:v>333762850.53271794</c:v>
                </c:pt>
                <c:pt idx="26186">
                  <c:v>333769469.16261208</c:v>
                </c:pt>
                <c:pt idx="26187">
                  <c:v>333775536.07060844</c:v>
                </c:pt>
                <c:pt idx="26188">
                  <c:v>333781327.05890906</c:v>
                </c:pt>
                <c:pt idx="26189">
                  <c:v>333788220.90011656</c:v>
                </c:pt>
                <c:pt idx="26190">
                  <c:v>333794563.04925495</c:v>
                </c:pt>
                <c:pt idx="26191">
                  <c:v>333800629.2870962</c:v>
                </c:pt>
                <c:pt idx="26192">
                  <c:v>333807246.81635535</c:v>
                </c:pt>
                <c:pt idx="26193">
                  <c:v>333814139.87101525</c:v>
                </c:pt>
                <c:pt idx="26194">
                  <c:v>333819929.87529445</c:v>
                </c:pt>
                <c:pt idx="26195">
                  <c:v>333826271.13923103</c:v>
                </c:pt>
                <c:pt idx="26196">
                  <c:v>333833990.69989777</c:v>
                </c:pt>
                <c:pt idx="26197">
                  <c:v>333841434.31354243</c:v>
                </c:pt>
                <c:pt idx="26198">
                  <c:v>333847499.2998876</c:v>
                </c:pt>
                <c:pt idx="26199">
                  <c:v>333853564.12431771</c:v>
                </c:pt>
                <c:pt idx="26200">
                  <c:v>333859353.1238752</c:v>
                </c:pt>
                <c:pt idx="26201">
                  <c:v>333864590.66303182</c:v>
                </c:pt>
                <c:pt idx="26202">
                  <c:v>333869552.43085045</c:v>
                </c:pt>
                <c:pt idx="26203">
                  <c:v>333875616.66657621</c:v>
                </c:pt>
                <c:pt idx="26204">
                  <c:v>333883610.1845305</c:v>
                </c:pt>
                <c:pt idx="26205">
                  <c:v>333892154.66857666</c:v>
                </c:pt>
                <c:pt idx="26206">
                  <c:v>333900147.60466701</c:v>
                </c:pt>
                <c:pt idx="26207">
                  <c:v>333907864.65544891</c:v>
                </c:pt>
                <c:pt idx="26208">
                  <c:v>333916132.63326967</c:v>
                </c:pt>
                <c:pt idx="26209">
                  <c:v>333924951.47797543</c:v>
                </c:pt>
                <c:pt idx="26210">
                  <c:v>333933494.40735686</c:v>
                </c:pt>
                <c:pt idx="26211">
                  <c:v>333941210.32554197</c:v>
                </c:pt>
                <c:pt idx="26212">
                  <c:v>333949201.53599316</c:v>
                </c:pt>
                <c:pt idx="26213">
                  <c:v>333957192.46538073</c:v>
                </c:pt>
                <c:pt idx="26214">
                  <c:v>333965734.18256301</c:v>
                </c:pt>
                <c:pt idx="26215">
                  <c:v>333975377.67086047</c:v>
                </c:pt>
                <c:pt idx="26216">
                  <c:v>333985847.28045017</c:v>
                </c:pt>
                <c:pt idx="26217">
                  <c:v>333996867.40095633</c:v>
                </c:pt>
                <c:pt idx="26218">
                  <c:v>334007060.53657413</c:v>
                </c:pt>
                <c:pt idx="26219">
                  <c:v>334016426.79858238</c:v>
                </c:pt>
                <c:pt idx="26220">
                  <c:v>334026068.13560206</c:v>
                </c:pt>
                <c:pt idx="26221">
                  <c:v>334035433.61412627</c:v>
                </c:pt>
                <c:pt idx="26222">
                  <c:v>334044523.26825041</c:v>
                </c:pt>
                <c:pt idx="26223">
                  <c:v>334052510.84594959</c:v>
                </c:pt>
                <c:pt idx="26224">
                  <c:v>334059671.88379455</c:v>
                </c:pt>
                <c:pt idx="26225">
                  <c:v>334067108.10730982</c:v>
                </c:pt>
                <c:pt idx="26226">
                  <c:v>334076196.49446344</c:v>
                </c:pt>
                <c:pt idx="26227">
                  <c:v>334084733.73915875</c:v>
                </c:pt>
                <c:pt idx="26228">
                  <c:v>334092719.90350425</c:v>
                </c:pt>
                <c:pt idx="26229">
                  <c:v>334100705.7871812</c:v>
                </c:pt>
                <c:pt idx="26230">
                  <c:v>334108691.39021224</c:v>
                </c:pt>
                <c:pt idx="26231">
                  <c:v>334117502.76443845</c:v>
                </c:pt>
                <c:pt idx="26232">
                  <c:v>334128791.83836281</c:v>
                </c:pt>
                <c:pt idx="26233">
                  <c:v>334141456.96106207</c:v>
                </c:pt>
                <c:pt idx="26234">
                  <c:v>334153846.07201844</c:v>
                </c:pt>
                <c:pt idx="26235">
                  <c:v>334164032.16839081</c:v>
                </c:pt>
                <c:pt idx="26236">
                  <c:v>334173391.96252406</c:v>
                </c:pt>
                <c:pt idx="26237">
                  <c:v>334182751.37116992</c:v>
                </c:pt>
                <c:pt idx="26238">
                  <c:v>334193486.6887958</c:v>
                </c:pt>
                <c:pt idx="26239">
                  <c:v>334205047.23297095</c:v>
                </c:pt>
                <c:pt idx="26240">
                  <c:v>334216607.18909448</c:v>
                </c:pt>
                <c:pt idx="26241">
                  <c:v>334227616.1244626</c:v>
                </c:pt>
                <c:pt idx="26242">
                  <c:v>334239174.93267459</c:v>
                </c:pt>
                <c:pt idx="26243">
                  <c:v>334250733.15303308</c:v>
                </c:pt>
                <c:pt idx="26244">
                  <c:v>334260914.90778303</c:v>
                </c:pt>
                <c:pt idx="26245">
                  <c:v>334271646.53388268</c:v>
                </c:pt>
                <c:pt idx="26246">
                  <c:v>334283478.25224948</c:v>
                </c:pt>
                <c:pt idx="26247">
                  <c:v>334294759.08452481</c:v>
                </c:pt>
                <c:pt idx="26248">
                  <c:v>334304388.6203115</c:v>
                </c:pt>
                <c:pt idx="26249">
                  <c:v>334314017.74812722</c:v>
                </c:pt>
                <c:pt idx="26250">
                  <c:v>334323921.56829834</c:v>
                </c:pt>
                <c:pt idx="26251">
                  <c:v>334334375.132541</c:v>
                </c:pt>
                <c:pt idx="26252">
                  <c:v>334346203.58595115</c:v>
                </c:pt>
                <c:pt idx="26253">
                  <c:v>334359406.71386838</c:v>
                </c:pt>
                <c:pt idx="26254">
                  <c:v>334372884.1159147</c:v>
                </c:pt>
                <c:pt idx="26255">
                  <c:v>334386085.6941486</c:v>
                </c:pt>
                <c:pt idx="26256">
                  <c:v>334398461.47741884</c:v>
                </c:pt>
                <c:pt idx="26257">
                  <c:v>334409461.6080156</c:v>
                </c:pt>
                <c:pt idx="26258">
                  <c:v>334420186.22283119</c:v>
                </c:pt>
                <c:pt idx="26259">
                  <c:v>334432010.21166545</c:v>
                </c:pt>
                <c:pt idx="26260">
                  <c:v>334444933.40294743</c:v>
                </c:pt>
                <c:pt idx="26261">
                  <c:v>334456756.10462302</c:v>
                </c:pt>
                <c:pt idx="26262">
                  <c:v>334468303.26616371</c:v>
                </c:pt>
                <c:pt idx="26263">
                  <c:v>334480674.5740869</c:v>
                </c:pt>
                <c:pt idx="26264">
                  <c:v>334494144.78816962</c:v>
                </c:pt>
                <c:pt idx="26265">
                  <c:v>334507889.08184814</c:v>
                </c:pt>
                <c:pt idx="26266">
                  <c:v>334520533.09815156</c:v>
                </c:pt>
                <c:pt idx="26267">
                  <c:v>334531802.17214125</c:v>
                </c:pt>
                <c:pt idx="26268">
                  <c:v>334543070.68754387</c:v>
                </c:pt>
                <c:pt idx="26269">
                  <c:v>334554888.28656846</c:v>
                </c:pt>
                <c:pt idx="26270">
                  <c:v>334567254.88356936</c:v>
                </c:pt>
                <c:pt idx="26271">
                  <c:v>334578796.43387723</c:v>
                </c:pt>
                <c:pt idx="26272">
                  <c:v>334590337.39828879</c:v>
                </c:pt>
                <c:pt idx="26273">
                  <c:v>334602702.06721056</c:v>
                </c:pt>
                <c:pt idx="26274">
                  <c:v>334615066.06370455</c:v>
                </c:pt>
                <c:pt idx="26275">
                  <c:v>334626330.45292944</c:v>
                </c:pt>
                <c:pt idx="26276">
                  <c:v>334636495.39829445</c:v>
                </c:pt>
                <c:pt idx="26277">
                  <c:v>334647209.30821252</c:v>
                </c:pt>
                <c:pt idx="26278">
                  <c:v>334658746.80045635</c:v>
                </c:pt>
                <c:pt idx="26279">
                  <c:v>334671657.10955703</c:v>
                </c:pt>
                <c:pt idx="26280">
                  <c:v>334685390.67623419</c:v>
                </c:pt>
                <c:pt idx="26281">
                  <c:v>334700496.64153057</c:v>
                </c:pt>
                <c:pt idx="26282">
                  <c:v>334717249.35660815</c:v>
                </c:pt>
                <c:pt idx="26283">
                  <c:v>334731803.99225658</c:v>
                </c:pt>
                <c:pt idx="26284">
                  <c:v>334743611.78572017</c:v>
                </c:pt>
                <c:pt idx="26285">
                  <c:v>334755144.38742226</c:v>
                </c:pt>
                <c:pt idx="26286">
                  <c:v>334768323.78747284</c:v>
                </c:pt>
                <c:pt idx="26287">
                  <c:v>334781502.4236936</c:v>
                </c:pt>
                <c:pt idx="26288">
                  <c:v>334794680.29618347</c:v>
                </c:pt>
                <c:pt idx="26289">
                  <c:v>334808680.94899225</c:v>
                </c:pt>
                <c:pt idx="26290">
                  <c:v>334820759.25095803</c:v>
                </c:pt>
                <c:pt idx="26291">
                  <c:v>334831738.96879774</c:v>
                </c:pt>
                <c:pt idx="26292">
                  <c:v>334842443.68329716</c:v>
                </c:pt>
                <c:pt idx="26293">
                  <c:v>334852873.43327075</c:v>
                </c:pt>
                <c:pt idx="26294">
                  <c:v>334864400.49516815</c:v>
                </c:pt>
                <c:pt idx="26295">
                  <c:v>334876750.27028579</c:v>
                </c:pt>
                <c:pt idx="26296">
                  <c:v>334889099.3747828</c:v>
                </c:pt>
                <c:pt idx="26297">
                  <c:v>334900624.60066932</c:v>
                </c:pt>
                <c:pt idx="26298">
                  <c:v>334912149.24250746</c:v>
                </c:pt>
                <c:pt idx="26299">
                  <c:v>334924496.42500871</c:v>
                </c:pt>
                <c:pt idx="26300">
                  <c:v>334937391.65552318</c:v>
                </c:pt>
                <c:pt idx="26301">
                  <c:v>334951109.18324763</c:v>
                </c:pt>
                <c:pt idx="26302">
                  <c:v>334965923.18394494</c:v>
                </c:pt>
                <c:pt idx="26303">
                  <c:v>334981833.44332987</c:v>
                </c:pt>
                <c:pt idx="26304">
                  <c:v>334997468.30360353</c:v>
                </c:pt>
                <c:pt idx="26305">
                  <c:v>335012005.01647711</c:v>
                </c:pt>
                <c:pt idx="26306">
                  <c:v>335025443.79244453</c:v>
                </c:pt>
                <c:pt idx="26307">
                  <c:v>335039156.0106951</c:v>
                </c:pt>
                <c:pt idx="26308">
                  <c:v>335053415.84081131</c:v>
                </c:pt>
                <c:pt idx="26309">
                  <c:v>335067126.3728987</c:v>
                </c:pt>
                <c:pt idx="26310">
                  <c:v>335079739.33255672</c:v>
                </c:pt>
                <c:pt idx="26311">
                  <c:v>335093448.27809048</c:v>
                </c:pt>
                <c:pt idx="26312">
                  <c:v>335107978.85834867</c:v>
                </c:pt>
                <c:pt idx="26313">
                  <c:v>335122234.3746677</c:v>
                </c:pt>
                <c:pt idx="26314">
                  <c:v>335135392.51990843</c:v>
                </c:pt>
                <c:pt idx="26315">
                  <c:v>335148001.69492018</c:v>
                </c:pt>
                <c:pt idx="26316">
                  <c:v>335162254.70335835</c:v>
                </c:pt>
                <c:pt idx="26317">
                  <c:v>335178151.23621988</c:v>
                </c:pt>
                <c:pt idx="26318">
                  <c:v>335193772.60872257</c:v>
                </c:pt>
                <c:pt idx="26319">
                  <c:v>335208570.81428546</c:v>
                </c:pt>
                <c:pt idx="26320">
                  <c:v>335222546.01348835</c:v>
                </c:pt>
                <c:pt idx="26321">
                  <c:v>335235424.35853088</c:v>
                </c:pt>
                <c:pt idx="26322">
                  <c:v>335248027.99034613</c:v>
                </c:pt>
                <c:pt idx="26323">
                  <c:v>335260356.95455885</c:v>
                </c:pt>
                <c:pt idx="26324">
                  <c:v>335272959.20521849</c:v>
                </c:pt>
                <c:pt idx="26325">
                  <c:v>335286382.57398409</c:v>
                </c:pt>
                <c:pt idx="26326">
                  <c:v>335301722.59712881</c:v>
                </c:pt>
                <c:pt idx="26327">
                  <c:v>335316513.78281844</c:v>
                </c:pt>
                <c:pt idx="26328">
                  <c:v>335330756.23803735</c:v>
                </c:pt>
                <c:pt idx="26329">
                  <c:v>335344176.19730651</c:v>
                </c:pt>
                <c:pt idx="26330">
                  <c:v>335357047.65943229</c:v>
                </c:pt>
                <c:pt idx="26331">
                  <c:v>335371013.74144095</c:v>
                </c:pt>
                <c:pt idx="26332">
                  <c:v>335385252.78561115</c:v>
                </c:pt>
                <c:pt idx="26333">
                  <c:v>335400038.54223478</c:v>
                </c:pt>
                <c:pt idx="26334">
                  <c:v>335414823.33811051</c:v>
                </c:pt>
                <c:pt idx="26335">
                  <c:v>335428512.10740751</c:v>
                </c:pt>
                <c:pt idx="26336">
                  <c:v>335441926.30240011</c:v>
                </c:pt>
                <c:pt idx="26337">
                  <c:v>335455887.17574155</c:v>
                </c:pt>
                <c:pt idx="26338">
                  <c:v>335469299.75708127</c:v>
                </c:pt>
                <c:pt idx="26339">
                  <c:v>335482164.14332986</c:v>
                </c:pt>
                <c:pt idx="26340">
                  <c:v>335494754.11505252</c:v>
                </c:pt>
                <c:pt idx="26341">
                  <c:v>335508164.40574861</c:v>
                </c:pt>
                <c:pt idx="26342">
                  <c:v>335521573.90621459</c:v>
                </c:pt>
                <c:pt idx="26343">
                  <c:v>335535256.25547749</c:v>
                </c:pt>
                <c:pt idx="26344">
                  <c:v>335548390.53687</c:v>
                </c:pt>
                <c:pt idx="26345">
                  <c:v>335561250.45291674</c:v>
                </c:pt>
                <c:pt idx="26346">
                  <c:v>335573836.05009425</c:v>
                </c:pt>
                <c:pt idx="26347">
                  <c:v>335585873.79614359</c:v>
                </c:pt>
                <c:pt idx="26348">
                  <c:v>335598184.4687593</c:v>
                </c:pt>
                <c:pt idx="26349">
                  <c:v>335609947.37821221</c:v>
                </c:pt>
                <c:pt idx="26350">
                  <c:v>335621436.14472783</c:v>
                </c:pt>
                <c:pt idx="26351">
                  <c:v>335635112.49157798</c:v>
                </c:pt>
                <c:pt idx="26352">
                  <c:v>335649882.0231452</c:v>
                </c:pt>
                <c:pt idx="26353">
                  <c:v>335664103.62921172</c:v>
                </c:pt>
                <c:pt idx="26354">
                  <c:v>335676683.54001236</c:v>
                </c:pt>
                <c:pt idx="26355">
                  <c:v>335689809.66217548</c:v>
                </c:pt>
                <c:pt idx="26356">
                  <c:v>335703755.33757681</c:v>
                </c:pt>
                <c:pt idx="26357">
                  <c:v>335717973.57788426</c:v>
                </c:pt>
                <c:pt idx="26358">
                  <c:v>335731644.12524736</c:v>
                </c:pt>
                <c:pt idx="26359">
                  <c:v>335744220.30370021</c:v>
                </c:pt>
                <c:pt idx="26360">
                  <c:v>335755702.29459709</c:v>
                </c:pt>
                <c:pt idx="26361">
                  <c:v>335767457.06621063</c:v>
                </c:pt>
                <c:pt idx="26362">
                  <c:v>335779211.23081559</c:v>
                </c:pt>
                <c:pt idx="26363">
                  <c:v>335791238.11981136</c:v>
                </c:pt>
                <c:pt idx="26364">
                  <c:v>335802717.73927873</c:v>
                </c:pt>
                <c:pt idx="26365">
                  <c:v>335813923.47608036</c:v>
                </c:pt>
                <c:pt idx="26366">
                  <c:v>335825948.53122175</c:v>
                </c:pt>
                <c:pt idx="26367">
                  <c:v>335838792.77484161</c:v>
                </c:pt>
                <c:pt idx="26368">
                  <c:v>335851909.55226254</c:v>
                </c:pt>
                <c:pt idx="26369">
                  <c:v>335866118.54162306</c:v>
                </c:pt>
                <c:pt idx="26370">
                  <c:v>335881146.31531161</c:v>
                </c:pt>
                <c:pt idx="26371">
                  <c:v>335895899.89166766</c:v>
                </c:pt>
                <c:pt idx="26372">
                  <c:v>335909286.56873715</c:v>
                </c:pt>
                <c:pt idx="26373">
                  <c:v>335921852.93701315</c:v>
                </c:pt>
                <c:pt idx="26374">
                  <c:v>335932779.64996588</c:v>
                </c:pt>
                <c:pt idx="26375">
                  <c:v>335943159.54153156</c:v>
                </c:pt>
                <c:pt idx="26376">
                  <c:v>335955177.77213049</c:v>
                </c:pt>
                <c:pt idx="26377">
                  <c:v>335967468.48814148</c:v>
                </c:pt>
                <c:pt idx="26378">
                  <c:v>335978939.22447133</c:v>
                </c:pt>
                <c:pt idx="26379">
                  <c:v>335989590.10502952</c:v>
                </c:pt>
                <c:pt idx="26380">
                  <c:v>335999967.40684074</c:v>
                </c:pt>
                <c:pt idx="26381">
                  <c:v>336012528.77096164</c:v>
                </c:pt>
                <c:pt idx="26382">
                  <c:v>336027000.78781521</c:v>
                </c:pt>
                <c:pt idx="26383">
                  <c:v>336040652.79070014</c:v>
                </c:pt>
                <c:pt idx="26384">
                  <c:v>336053484.92707294</c:v>
                </c:pt>
                <c:pt idx="26385">
                  <c:v>336065497.33551151</c:v>
                </c:pt>
                <c:pt idx="26386">
                  <c:v>336076144.16774577</c:v>
                </c:pt>
                <c:pt idx="26387">
                  <c:v>336086244.54839957</c:v>
                </c:pt>
                <c:pt idx="26388">
                  <c:v>336097436.33880007</c:v>
                </c:pt>
                <c:pt idx="26389">
                  <c:v>336110538.22372288</c:v>
                </c:pt>
                <c:pt idx="26390">
                  <c:v>336123912.28701806</c:v>
                </c:pt>
                <c:pt idx="26391">
                  <c:v>336136193.89812851</c:v>
                </c:pt>
                <c:pt idx="26392">
                  <c:v>336149020.65141785</c:v>
                </c:pt>
                <c:pt idx="26393">
                  <c:v>336162665.34050953</c:v>
                </c:pt>
                <c:pt idx="26394">
                  <c:v>336175217.73240614</c:v>
                </c:pt>
                <c:pt idx="26395">
                  <c:v>336186678.00770062</c:v>
                </c:pt>
                <c:pt idx="26396">
                  <c:v>336199501.91767979</c:v>
                </c:pt>
                <c:pt idx="26397">
                  <c:v>336213143.58236444</c:v>
                </c:pt>
                <c:pt idx="26398">
                  <c:v>336224874.7604326</c:v>
                </c:pt>
                <c:pt idx="26399">
                  <c:v>336234422.94762748</c:v>
                </c:pt>
                <c:pt idx="26400">
                  <c:v>336243970.73450202</c:v>
                </c:pt>
                <c:pt idx="26401">
                  <c:v>336254063.67395252</c:v>
                </c:pt>
                <c:pt idx="26402">
                  <c:v>336263610.63742828</c:v>
                </c:pt>
                <c:pt idx="26403">
                  <c:v>336272611.69357741</c:v>
                </c:pt>
                <c:pt idx="26404">
                  <c:v>336281339.65071267</c:v>
                </c:pt>
                <c:pt idx="26405">
                  <c:v>336290067.27336568</c:v>
                </c:pt>
                <c:pt idx="26406">
                  <c:v>336298521.83887208</c:v>
                </c:pt>
                <c:pt idx="26407">
                  <c:v>336306703.37763155</c:v>
                </c:pt>
                <c:pt idx="26408">
                  <c:v>336314884.62248594</c:v>
                </c:pt>
                <c:pt idx="26409">
                  <c:v>336323883.6523937</c:v>
                </c:pt>
                <c:pt idx="26410">
                  <c:v>336332609.64485925</c:v>
                </c:pt>
                <c:pt idx="26411">
                  <c:v>336341607.97444111</c:v>
                </c:pt>
                <c:pt idx="26412">
                  <c:v>336350878.60885197</c:v>
                </c:pt>
                <c:pt idx="26413">
                  <c:v>336359330.91723943</c:v>
                </c:pt>
                <c:pt idx="26414">
                  <c:v>336366964.99069786</c:v>
                </c:pt>
                <c:pt idx="26415">
                  <c:v>336375689.33276713</c:v>
                </c:pt>
                <c:pt idx="26416">
                  <c:v>336384413.34066331</c:v>
                </c:pt>
                <c:pt idx="26417">
                  <c:v>336392591.79459453</c:v>
                </c:pt>
                <c:pt idx="26418">
                  <c:v>336400769.95486784</c:v>
                </c:pt>
                <c:pt idx="26419">
                  <c:v>336409493.00217623</c:v>
                </c:pt>
                <c:pt idx="26420">
                  <c:v>336417397.97524571</c:v>
                </c:pt>
                <c:pt idx="26421">
                  <c:v>336424212.38701212</c:v>
                </c:pt>
                <c:pt idx="26422">
                  <c:v>336430754.03050971</c:v>
                </c:pt>
                <c:pt idx="26423">
                  <c:v>336437022.92923617</c:v>
                </c:pt>
                <c:pt idx="26424">
                  <c:v>336442474.0052774</c:v>
                </c:pt>
                <c:pt idx="26425">
                  <c:v>336449015.12433285</c:v>
                </c:pt>
                <c:pt idx="26426">
                  <c:v>336458008.8563329</c:v>
                </c:pt>
                <c:pt idx="26427">
                  <c:v>336468092.31539696</c:v>
                </c:pt>
                <c:pt idx="26428">
                  <c:v>336476540.27528304</c:v>
                </c:pt>
                <c:pt idx="26429">
                  <c:v>336482535.4115836</c:v>
                </c:pt>
                <c:pt idx="26430">
                  <c:v>336488257.8945002</c:v>
                </c:pt>
                <c:pt idx="26431">
                  <c:v>336493162.76543695</c:v>
                </c:pt>
                <c:pt idx="26432">
                  <c:v>336496977.59203774</c:v>
                </c:pt>
                <c:pt idx="26433">
                  <c:v>336501609.79559374</c:v>
                </c:pt>
                <c:pt idx="26434">
                  <c:v>336509239.10199314</c:v>
                </c:pt>
                <c:pt idx="26435">
                  <c:v>336518775.37567371</c:v>
                </c:pt>
                <c:pt idx="26436">
                  <c:v>336528311.25014704</c:v>
                </c:pt>
                <c:pt idx="26437">
                  <c:v>336536212.10088825</c:v>
                </c:pt>
                <c:pt idx="26438">
                  <c:v>336542205.66693515</c:v>
                </c:pt>
                <c:pt idx="26439">
                  <c:v>336546836.95087475</c:v>
                </c:pt>
                <c:pt idx="26440">
                  <c:v>336550650.87871552</c:v>
                </c:pt>
                <c:pt idx="26441">
                  <c:v>336553102.65575182</c:v>
                </c:pt>
                <c:pt idx="26442">
                  <c:v>336556099.23629326</c:v>
                </c:pt>
                <c:pt idx="26443">
                  <c:v>336561275.05529714</c:v>
                </c:pt>
                <c:pt idx="26444">
                  <c:v>336569174.76284689</c:v>
                </c:pt>
                <c:pt idx="26445">
                  <c:v>336577346.58584023</c:v>
                </c:pt>
                <c:pt idx="26446">
                  <c:v>336584973.35616726</c:v>
                </c:pt>
                <c:pt idx="26447">
                  <c:v>336592599.87116688</c:v>
                </c:pt>
                <c:pt idx="26448">
                  <c:v>336597774.86094177</c:v>
                </c:pt>
                <c:pt idx="26449">
                  <c:v>336601315.57568723</c:v>
                </c:pt>
                <c:pt idx="26450">
                  <c:v>336604583.8789174</c:v>
                </c:pt>
                <c:pt idx="26451">
                  <c:v>336608396.84009141</c:v>
                </c:pt>
                <c:pt idx="26452">
                  <c:v>336611937.38975286</c:v>
                </c:pt>
                <c:pt idx="26453">
                  <c:v>336614933.19648874</c:v>
                </c:pt>
                <c:pt idx="26454">
                  <c:v>336617656.62297249</c:v>
                </c:pt>
                <c:pt idx="26455">
                  <c:v>336621469.36535418</c:v>
                </c:pt>
                <c:pt idx="26456">
                  <c:v>336625826.70708555</c:v>
                </c:pt>
                <c:pt idx="26457">
                  <c:v>336629639.31273609</c:v>
                </c:pt>
                <c:pt idx="26458">
                  <c:v>336632362.5634231</c:v>
                </c:pt>
                <c:pt idx="26459">
                  <c:v>336635085.78155714</c:v>
                </c:pt>
                <c:pt idx="26460">
                  <c:v>336638625.91646779</c:v>
                </c:pt>
                <c:pt idx="26461">
                  <c:v>336641893.68448335</c:v>
                </c:pt>
                <c:pt idx="26462">
                  <c:v>336645706.02126175</c:v>
                </c:pt>
                <c:pt idx="26463">
                  <c:v>336650607.50338221</c:v>
                </c:pt>
                <c:pt idx="26464">
                  <c:v>336655236.58411455</c:v>
                </c:pt>
                <c:pt idx="26465">
                  <c:v>336658231.82152802</c:v>
                </c:pt>
                <c:pt idx="26466">
                  <c:v>336660954.73045975</c:v>
                </c:pt>
                <c:pt idx="26467">
                  <c:v>336664766.74829221</c:v>
                </c:pt>
                <c:pt idx="26468">
                  <c:v>336668578.70234239</c:v>
                </c:pt>
                <c:pt idx="26469">
                  <c:v>336670484.65545022</c:v>
                </c:pt>
                <c:pt idx="26470">
                  <c:v>336671301.48761499</c:v>
                </c:pt>
                <c:pt idx="26471">
                  <c:v>336672390.59261274</c:v>
                </c:pt>
                <c:pt idx="26472">
                  <c:v>336674024.24034774</c:v>
                </c:pt>
                <c:pt idx="26473">
                  <c:v>336675657.87636876</c:v>
                </c:pt>
                <c:pt idx="26474">
                  <c:v>336677291.50067604</c:v>
                </c:pt>
                <c:pt idx="26475">
                  <c:v>336678652.8453173</c:v>
                </c:pt>
                <c:pt idx="26476">
                  <c:v>336679741.91517353</c:v>
                </c:pt>
                <c:pt idx="26477">
                  <c:v>336681647.77489561</c:v>
                </c:pt>
                <c:pt idx="26478">
                  <c:v>336684914.92589849</c:v>
                </c:pt>
                <c:pt idx="26479">
                  <c:v>336687365.25840485</c:v>
                </c:pt>
                <c:pt idx="26480">
                  <c:v>336688726.54285455</c:v>
                </c:pt>
                <c:pt idx="26481">
                  <c:v>336690632.32741982</c:v>
                </c:pt>
                <c:pt idx="26482">
                  <c:v>336692810.34740293</c:v>
                </c:pt>
                <c:pt idx="26483">
                  <c:v>336693627.09952801</c:v>
                </c:pt>
                <c:pt idx="26484">
                  <c:v>336694988.34656441</c:v>
                </c:pt>
                <c:pt idx="26485">
                  <c:v>336697166.32490504</c:v>
                </c:pt>
                <c:pt idx="26486">
                  <c:v>336699888.76855308</c:v>
                </c:pt>
                <c:pt idx="26487">
                  <c:v>336702338.94002277</c:v>
                </c:pt>
                <c:pt idx="26488">
                  <c:v>336703155.65799022</c:v>
                </c:pt>
                <c:pt idx="26489">
                  <c:v>336703700.13500875</c:v>
                </c:pt>
                <c:pt idx="26490">
                  <c:v>336705605.79432714</c:v>
                </c:pt>
                <c:pt idx="26491">
                  <c:v>336709689.29633713</c:v>
                </c:pt>
                <c:pt idx="26492">
                  <c:v>336714317.17680764</c:v>
                </c:pt>
                <c:pt idx="26493">
                  <c:v>336718400.52268863</c:v>
                </c:pt>
                <c:pt idx="26494">
                  <c:v>336720578.2772361</c:v>
                </c:pt>
                <c:pt idx="26495">
                  <c:v>336721939.36325771</c:v>
                </c:pt>
                <c:pt idx="26496">
                  <c:v>336723844.87002784</c:v>
                </c:pt>
                <c:pt idx="26497">
                  <c:v>336725205.93653512</c:v>
                </c:pt>
                <c:pt idx="26498">
                  <c:v>336724933.72388434</c:v>
                </c:pt>
                <c:pt idx="26499">
                  <c:v>336725478.14886183</c:v>
                </c:pt>
                <c:pt idx="26500">
                  <c:v>336726566.99491215</c:v>
                </c:pt>
                <c:pt idx="26501">
                  <c:v>336728472.46298009</c:v>
                </c:pt>
                <c:pt idx="26502">
                  <c:v>336731738.94259453</c:v>
                </c:pt>
                <c:pt idx="26503">
                  <c:v>336735821.97625756</c:v>
                </c:pt>
                <c:pt idx="26504">
                  <c:v>336738816.15444213</c:v>
                </c:pt>
                <c:pt idx="26505">
                  <c:v>336740177.13151801</c:v>
                </c:pt>
                <c:pt idx="26506">
                  <c:v>336740993.71386158</c:v>
                </c:pt>
                <c:pt idx="26507">
                  <c:v>336742082.48576713</c:v>
                </c:pt>
                <c:pt idx="26508">
                  <c:v>336742899.06128174</c:v>
                </c:pt>
                <c:pt idx="26509">
                  <c:v>336743171.25246996</c:v>
                </c:pt>
                <c:pt idx="26510">
                  <c:v>336743987.82408291</c:v>
                </c:pt>
                <c:pt idx="26511">
                  <c:v>336745076.5816806</c:v>
                </c:pt>
                <c:pt idx="26512">
                  <c:v>336744804.39276916</c:v>
                </c:pt>
                <c:pt idx="26513">
                  <c:v>336743443.44333285</c:v>
                </c:pt>
                <c:pt idx="26514">
                  <c:v>336742626.86976922</c:v>
                </c:pt>
                <c:pt idx="26515">
                  <c:v>336742082.48576713</c:v>
                </c:pt>
                <c:pt idx="26516">
                  <c:v>336740993.71386158</c:v>
                </c:pt>
                <c:pt idx="26517">
                  <c:v>336740721.52007216</c:v>
                </c:pt>
                <c:pt idx="26518">
                  <c:v>336742082.48576713</c:v>
                </c:pt>
                <c:pt idx="26519">
                  <c:v>336744804.39276916</c:v>
                </c:pt>
                <c:pt idx="26520">
                  <c:v>336745620.95852935</c:v>
                </c:pt>
                <c:pt idx="26521">
                  <c:v>336746165.33407646</c:v>
                </c:pt>
                <c:pt idx="26522">
                  <c:v>336747254.08126915</c:v>
                </c:pt>
                <c:pt idx="26523">
                  <c:v>336747526.26725477</c:v>
                </c:pt>
                <c:pt idx="26524">
                  <c:v>336747254.08126915</c:v>
                </c:pt>
                <c:pt idx="26525">
                  <c:v>336747798.45291466</c:v>
                </c:pt>
                <c:pt idx="26526">
                  <c:v>336748070.63824993</c:v>
                </c:pt>
                <c:pt idx="26527">
                  <c:v>336746709.7083233</c:v>
                </c:pt>
                <c:pt idx="26528">
                  <c:v>336744532.20353228</c:v>
                </c:pt>
                <c:pt idx="26529">
                  <c:v>336743443.44333285</c:v>
                </c:pt>
                <c:pt idx="26530">
                  <c:v>336743987.82408291</c:v>
                </c:pt>
                <c:pt idx="26531">
                  <c:v>336745076.5816806</c:v>
                </c:pt>
                <c:pt idx="26532">
                  <c:v>336748070.63824993</c:v>
                </c:pt>
                <c:pt idx="26533">
                  <c:v>336751064.6554755</c:v>
                </c:pt>
                <c:pt idx="26534">
                  <c:v>336751336.8369084</c:v>
                </c:pt>
                <c:pt idx="26535">
                  <c:v>336749703.74343222</c:v>
                </c:pt>
                <c:pt idx="26536">
                  <c:v>336748887.19230419</c:v>
                </c:pt>
                <c:pt idx="26537">
                  <c:v>336748887.19230419</c:v>
                </c:pt>
                <c:pt idx="26538">
                  <c:v>336750520.29163307</c:v>
                </c:pt>
                <c:pt idx="26539">
                  <c:v>336752425.55939025</c:v>
                </c:pt>
                <c:pt idx="26540">
                  <c:v>336753786.45517653</c:v>
                </c:pt>
                <c:pt idx="26541">
                  <c:v>336754330.81121516</c:v>
                </c:pt>
                <c:pt idx="26542">
                  <c:v>336754058.63335842</c:v>
                </c:pt>
                <c:pt idx="26543">
                  <c:v>336754330.81121516</c:v>
                </c:pt>
                <c:pt idx="26544">
                  <c:v>336754875.1659531</c:v>
                </c:pt>
                <c:pt idx="26545">
                  <c:v>336755963.87152761</c:v>
                </c:pt>
                <c:pt idx="26546">
                  <c:v>336756780.39729446</c:v>
                </c:pt>
                <c:pt idx="26547">
                  <c:v>336756508.22236419</c:v>
                </c:pt>
                <c:pt idx="26548">
                  <c:v>336754602.98874664</c:v>
                </c:pt>
                <c:pt idx="26549">
                  <c:v>336752153.37925744</c:v>
                </c:pt>
                <c:pt idx="26550">
                  <c:v>336749703.74343222</c:v>
                </c:pt>
                <c:pt idx="26551">
                  <c:v>336747526.26725477</c:v>
                </c:pt>
                <c:pt idx="26552">
                  <c:v>336746709.7083233</c:v>
                </c:pt>
                <c:pt idx="26553">
                  <c:v>336745893.1464656</c:v>
                </c:pt>
                <c:pt idx="26554">
                  <c:v>336744804.39276916</c:v>
                </c:pt>
                <c:pt idx="26555">
                  <c:v>336744804.39276916</c:v>
                </c:pt>
                <c:pt idx="26556">
                  <c:v>336746165.33407646</c:v>
                </c:pt>
                <c:pt idx="26557">
                  <c:v>336746437.52136242</c:v>
                </c:pt>
                <c:pt idx="26558">
                  <c:v>336745620.95852935</c:v>
                </c:pt>
                <c:pt idx="26559">
                  <c:v>336745620.95852935</c:v>
                </c:pt>
                <c:pt idx="26560">
                  <c:v>336746165.33407646</c:v>
                </c:pt>
                <c:pt idx="26561">
                  <c:v>336747254.08126915</c:v>
                </c:pt>
                <c:pt idx="26562">
                  <c:v>336748615.00794464</c:v>
                </c:pt>
                <c:pt idx="26563">
                  <c:v>336749431.56004775</c:v>
                </c:pt>
                <c:pt idx="26564">
                  <c:v>336748887.19230419</c:v>
                </c:pt>
                <c:pt idx="26565">
                  <c:v>336747798.45291466</c:v>
                </c:pt>
                <c:pt idx="26566">
                  <c:v>336747526.26725477</c:v>
                </c:pt>
                <c:pt idx="26567">
                  <c:v>336748070.63824993</c:v>
                </c:pt>
                <c:pt idx="26568">
                  <c:v>336749431.56004775</c:v>
                </c:pt>
                <c:pt idx="26569">
                  <c:v>336751064.6554755</c:v>
                </c:pt>
                <c:pt idx="26570">
                  <c:v>336752969.91868019</c:v>
                </c:pt>
                <c:pt idx="26571">
                  <c:v>336755147.34283453</c:v>
                </c:pt>
                <c:pt idx="26572">
                  <c:v>336756780.39729446</c:v>
                </c:pt>
                <c:pt idx="26573">
                  <c:v>336757869.09376562</c:v>
                </c:pt>
                <c:pt idx="26574">
                  <c:v>336758141.26707047</c:v>
                </c:pt>
                <c:pt idx="26575">
                  <c:v>336756236.04710871</c:v>
                </c:pt>
                <c:pt idx="26576">
                  <c:v>336754330.81121516</c:v>
                </c:pt>
                <c:pt idx="26577">
                  <c:v>336754330.81121516</c:v>
                </c:pt>
                <c:pt idx="26578">
                  <c:v>336755691.69562185</c:v>
                </c:pt>
                <c:pt idx="26579">
                  <c:v>336757324.7461803</c:v>
                </c:pt>
                <c:pt idx="26580">
                  <c:v>336758141.26707047</c:v>
                </c:pt>
                <c:pt idx="26581">
                  <c:v>336757596.92013544</c:v>
                </c:pt>
                <c:pt idx="26582">
                  <c:v>336756508.22236419</c:v>
                </c:pt>
                <c:pt idx="26583">
                  <c:v>336756236.04710871</c:v>
                </c:pt>
                <c:pt idx="26584">
                  <c:v>336756780.39729446</c:v>
                </c:pt>
                <c:pt idx="26585">
                  <c:v>336755691.69562185</c:v>
                </c:pt>
                <c:pt idx="26586">
                  <c:v>336752969.91868019</c:v>
                </c:pt>
                <c:pt idx="26587">
                  <c:v>336751336.8369084</c:v>
                </c:pt>
                <c:pt idx="26588">
                  <c:v>336751336.8369084</c:v>
                </c:pt>
                <c:pt idx="26589">
                  <c:v>336752697.73919779</c:v>
                </c:pt>
                <c:pt idx="26590">
                  <c:v>336754602.98874664</c:v>
                </c:pt>
                <c:pt idx="26591">
                  <c:v>336755147.34283453</c:v>
                </c:pt>
                <c:pt idx="26592">
                  <c:v>336754330.81121516</c:v>
                </c:pt>
                <c:pt idx="26593">
                  <c:v>336751609.01801682</c:v>
                </c:pt>
                <c:pt idx="26594">
                  <c:v>336748342.82325995</c:v>
                </c:pt>
                <c:pt idx="26595">
                  <c:v>336746437.52136242</c:v>
                </c:pt>
                <c:pt idx="26596">
                  <c:v>336746437.52136242</c:v>
                </c:pt>
                <c:pt idx="26597">
                  <c:v>336747254.08126915</c:v>
                </c:pt>
                <c:pt idx="26598">
                  <c:v>336747526.26725477</c:v>
                </c:pt>
                <c:pt idx="26599">
                  <c:v>336747798.45291466</c:v>
                </c:pt>
                <c:pt idx="26600">
                  <c:v>336749703.74343222</c:v>
                </c:pt>
                <c:pt idx="26601">
                  <c:v>336751609.01801682</c:v>
                </c:pt>
                <c:pt idx="26602">
                  <c:v>336751881.19879985</c:v>
                </c:pt>
                <c:pt idx="26603">
                  <c:v>336751336.8369084</c:v>
                </c:pt>
                <c:pt idx="26604">
                  <c:v>336750248.1092248</c:v>
                </c:pt>
                <c:pt idx="26605">
                  <c:v>336749159.37633836</c:v>
                </c:pt>
                <c:pt idx="26606">
                  <c:v>336747526.26725477</c:v>
                </c:pt>
                <c:pt idx="26607">
                  <c:v>336745076.5816806</c:v>
                </c:pt>
                <c:pt idx="26608">
                  <c:v>336743171.25246996</c:v>
                </c:pt>
                <c:pt idx="26609">
                  <c:v>336742626.86976922</c:v>
                </c:pt>
                <c:pt idx="26610">
                  <c:v>336743171.25246996</c:v>
                </c:pt>
                <c:pt idx="26611">
                  <c:v>336744804.39276916</c:v>
                </c:pt>
                <c:pt idx="26612">
                  <c:v>336745076.5816806</c:v>
                </c:pt>
                <c:pt idx="26613">
                  <c:v>336745620.95852935</c:v>
                </c:pt>
                <c:pt idx="26614">
                  <c:v>336746709.7083233</c:v>
                </c:pt>
                <c:pt idx="26615">
                  <c:v>336748342.82325995</c:v>
                </c:pt>
                <c:pt idx="26616">
                  <c:v>336748342.82325995</c:v>
                </c:pt>
                <c:pt idx="26617">
                  <c:v>336746437.52136242</c:v>
                </c:pt>
                <c:pt idx="26618">
                  <c:v>336745076.5816806</c:v>
                </c:pt>
                <c:pt idx="26619">
                  <c:v>336746437.52136242</c:v>
                </c:pt>
                <c:pt idx="26620">
                  <c:v>336748887.19230419</c:v>
                </c:pt>
                <c:pt idx="26621">
                  <c:v>336749975.92649072</c:v>
                </c:pt>
                <c:pt idx="26622">
                  <c:v>336748615.00794464</c:v>
                </c:pt>
                <c:pt idx="26623">
                  <c:v>336747526.26725477</c:v>
                </c:pt>
                <c:pt idx="26624">
                  <c:v>336748342.82325995</c:v>
                </c:pt>
                <c:pt idx="26625">
                  <c:v>336751336.8369084</c:v>
                </c:pt>
                <c:pt idx="26626">
                  <c:v>336754330.81121516</c:v>
                </c:pt>
                <c:pt idx="26627">
                  <c:v>336757324.7461803</c:v>
                </c:pt>
                <c:pt idx="26628">
                  <c:v>336760318.64180583</c:v>
                </c:pt>
                <c:pt idx="26629">
                  <c:v>336764401.16335225</c:v>
                </c:pt>
                <c:pt idx="26630">
                  <c:v>336768483.61175007</c:v>
                </c:pt>
                <c:pt idx="26631">
                  <c:v>336770116.5706287</c:v>
                </c:pt>
                <c:pt idx="26632">
                  <c:v>336770116.5706287</c:v>
                </c:pt>
                <c:pt idx="26633">
                  <c:v>336770388.72930366</c:v>
                </c:pt>
                <c:pt idx="26634">
                  <c:v>336770660.88765424</c:v>
                </c:pt>
                <c:pt idx="26635">
                  <c:v>336770116.5706287</c:v>
                </c:pt>
                <c:pt idx="26636">
                  <c:v>336769027.93267614</c:v>
                </c:pt>
                <c:pt idx="26637">
                  <c:v>336769027.93267614</c:v>
                </c:pt>
                <c:pt idx="26638">
                  <c:v>336769844.41162819</c:v>
                </c:pt>
                <c:pt idx="26639">
                  <c:v>336770660.88765424</c:v>
                </c:pt>
                <c:pt idx="26640">
                  <c:v>336772021.67452937</c:v>
                </c:pt>
                <c:pt idx="26641">
                  <c:v>336773110.29817718</c:v>
                </c:pt>
                <c:pt idx="26642">
                  <c:v>336773926.7625007</c:v>
                </c:pt>
                <c:pt idx="26643">
                  <c:v>336774743.22389811</c:v>
                </c:pt>
                <c:pt idx="26644">
                  <c:v>336776103.98639214</c:v>
                </c:pt>
                <c:pt idx="26645">
                  <c:v>336777192.59053665</c:v>
                </c:pt>
                <c:pt idx="26646">
                  <c:v>336778553.33840317</c:v>
                </c:pt>
                <c:pt idx="26647">
                  <c:v>336780186.22511625</c:v>
                </c:pt>
                <c:pt idx="26648">
                  <c:v>336781819.10012722</c:v>
                </c:pt>
                <c:pt idx="26649">
                  <c:v>336783724.10618401</c:v>
                </c:pt>
                <c:pt idx="26650">
                  <c:v>336785084.8150447</c:v>
                </c:pt>
                <c:pt idx="26651">
                  <c:v>336787806.20838839</c:v>
                </c:pt>
                <c:pt idx="26652">
                  <c:v>336790799.70352632</c:v>
                </c:pt>
                <c:pt idx="26653">
                  <c:v>336792704.63450086</c:v>
                </c:pt>
                <c:pt idx="26654">
                  <c:v>336792704.63450086</c:v>
                </c:pt>
                <c:pt idx="26655">
                  <c:v>336791888.23746181</c:v>
                </c:pt>
                <c:pt idx="26656">
                  <c:v>336792432.50247949</c:v>
                </c:pt>
                <c:pt idx="26657">
                  <c:v>336793521.02861494</c:v>
                </c:pt>
                <c:pt idx="26658">
                  <c:v>336794881.67897153</c:v>
                </c:pt>
                <c:pt idx="26659">
                  <c:v>336796242.32120275</c:v>
                </c:pt>
                <c:pt idx="26660">
                  <c:v>336796786.57582057</c:v>
                </c:pt>
                <c:pt idx="26661">
                  <c:v>336795970.19340682</c:v>
                </c:pt>
                <c:pt idx="26662">
                  <c:v>336795153.80806786</c:v>
                </c:pt>
                <c:pt idx="26663">
                  <c:v>336795425.93683863</c:v>
                </c:pt>
                <c:pt idx="26664">
                  <c:v>336797058.70264179</c:v>
                </c:pt>
                <c:pt idx="26665">
                  <c:v>336799507.82940871</c:v>
                </c:pt>
                <c:pt idx="26666">
                  <c:v>336801956.92985123</c:v>
                </c:pt>
                <c:pt idx="26667">
                  <c:v>336803317.52983379</c:v>
                </c:pt>
                <c:pt idx="26668">
                  <c:v>336803589.64885575</c:v>
                </c:pt>
                <c:pt idx="26669">
                  <c:v>336804133.88592345</c:v>
                </c:pt>
                <c:pt idx="26670">
                  <c:v>336804950.23908824</c:v>
                </c:pt>
                <c:pt idx="26671">
                  <c:v>336806582.93664384</c:v>
                </c:pt>
                <c:pt idx="26672">
                  <c:v>336808759.84852105</c:v>
                </c:pt>
                <c:pt idx="26673">
                  <c:v>336809848.29665929</c:v>
                </c:pt>
                <c:pt idx="26674">
                  <c:v>336811208.84952241</c:v>
                </c:pt>
                <c:pt idx="26675">
                  <c:v>336812297.2859624</c:v>
                </c:pt>
                <c:pt idx="26676">
                  <c:v>336813657.82420176</c:v>
                </c:pt>
                <c:pt idx="26677">
                  <c:v>336813657.82420176</c:v>
                </c:pt>
                <c:pt idx="26678">
                  <c:v>336813385.71720374</c:v>
                </c:pt>
                <c:pt idx="26679">
                  <c:v>336814202.03722304</c:v>
                </c:pt>
                <c:pt idx="26680">
                  <c:v>336817467.28805476</c:v>
                </c:pt>
                <c:pt idx="26681">
                  <c:v>336820732.49209619</c:v>
                </c:pt>
                <c:pt idx="26682">
                  <c:v>336821548.78579575</c:v>
                </c:pt>
                <c:pt idx="26683">
                  <c:v>336821004.59032106</c:v>
                </c:pt>
                <c:pt idx="26684">
                  <c:v>336820460.39354682</c:v>
                </c:pt>
                <c:pt idx="26685">
                  <c:v>336820460.39354682</c:v>
                </c:pt>
                <c:pt idx="26686">
                  <c:v>336822365.07657111</c:v>
                </c:pt>
                <c:pt idx="26687">
                  <c:v>336824541.83767545</c:v>
                </c:pt>
                <c:pt idx="26688">
                  <c:v>336824541.83767545</c:v>
                </c:pt>
                <c:pt idx="26689">
                  <c:v>336822909.2687968</c:v>
                </c:pt>
                <c:pt idx="26690">
                  <c:v>336822637.17284638</c:v>
                </c:pt>
                <c:pt idx="26691">
                  <c:v>336824541.83767545</c:v>
                </c:pt>
                <c:pt idx="26692">
                  <c:v>336826990.66906261</c:v>
                </c:pt>
                <c:pt idx="26693">
                  <c:v>336830255.73663998</c:v>
                </c:pt>
                <c:pt idx="26694">
                  <c:v>336834064.92301744</c:v>
                </c:pt>
                <c:pt idx="26695">
                  <c:v>336837329.88923109</c:v>
                </c:pt>
                <c:pt idx="26696">
                  <c:v>336839778.58319092</c:v>
                </c:pt>
                <c:pt idx="26697">
                  <c:v>336843315.53912222</c:v>
                </c:pt>
                <c:pt idx="26698">
                  <c:v>336847668.64028746</c:v>
                </c:pt>
                <c:pt idx="26699">
                  <c:v>336851205.47375238</c:v>
                </c:pt>
                <c:pt idx="26700">
                  <c:v>336853381.95936841</c:v>
                </c:pt>
                <c:pt idx="26701">
                  <c:v>336853926.07752448</c:v>
                </c:pt>
                <c:pt idx="26702">
                  <c:v>336854198.13611484</c:v>
                </c:pt>
                <c:pt idx="26703">
                  <c:v>336854742.25232178</c:v>
                </c:pt>
                <c:pt idx="26704">
                  <c:v>336855830.4808374</c:v>
                </c:pt>
                <c:pt idx="26705">
                  <c:v>336857190.75917441</c:v>
                </c:pt>
                <c:pt idx="26706">
                  <c:v>336858006.92227823</c:v>
                </c:pt>
                <c:pt idx="26707">
                  <c:v>336859367.18762332</c:v>
                </c:pt>
                <c:pt idx="26708">
                  <c:v>336861271.54546422</c:v>
                </c:pt>
                <c:pt idx="26709">
                  <c:v>336863447.93493676</c:v>
                </c:pt>
                <c:pt idx="26710">
                  <c:v>336866168.39254779</c:v>
                </c:pt>
                <c:pt idx="26711">
                  <c:v>336869976.97864044</c:v>
                </c:pt>
                <c:pt idx="26712">
                  <c:v>336874329.57051682</c:v>
                </c:pt>
                <c:pt idx="26713">
                  <c:v>336876777.86691207</c:v>
                </c:pt>
                <c:pt idx="26714">
                  <c:v>336877321.92920518</c:v>
                </c:pt>
                <c:pt idx="26715">
                  <c:v>336878138.02021015</c:v>
                </c:pt>
                <c:pt idx="26716">
                  <c:v>336880042.22118819</c:v>
                </c:pt>
                <c:pt idx="26717">
                  <c:v>336883578.55221814</c:v>
                </c:pt>
                <c:pt idx="26718">
                  <c:v>336886298.76951325</c:v>
                </c:pt>
                <c:pt idx="26719">
                  <c:v>336888202.90229893</c:v>
                </c:pt>
                <c:pt idx="26720">
                  <c:v>336889562.98740512</c:v>
                </c:pt>
                <c:pt idx="26721">
                  <c:v>336890923.0643934</c:v>
                </c:pt>
                <c:pt idx="26722">
                  <c:v>336892555.14606422</c:v>
                </c:pt>
                <c:pt idx="26723">
                  <c:v>336894459.22657305</c:v>
                </c:pt>
                <c:pt idx="26724">
                  <c:v>336895547.26543516</c:v>
                </c:pt>
                <c:pt idx="26725">
                  <c:v>336896635.29910231</c:v>
                </c:pt>
                <c:pt idx="26726">
                  <c:v>336897179.31398773</c:v>
                </c:pt>
                <c:pt idx="26727">
                  <c:v>336897179.31398773</c:v>
                </c:pt>
                <c:pt idx="26728">
                  <c:v>336898539.34551966</c:v>
                </c:pt>
                <c:pt idx="26729">
                  <c:v>336901259.3842321</c:v>
                </c:pt>
                <c:pt idx="26730">
                  <c:v>336903435.39182621</c:v>
                </c:pt>
                <c:pt idx="26731">
                  <c:v>336905339.38142651</c:v>
                </c:pt>
                <c:pt idx="26732">
                  <c:v>336908059.3389737</c:v>
                </c:pt>
                <c:pt idx="26733">
                  <c:v>336911051.25477976</c:v>
                </c:pt>
                <c:pt idx="26734">
                  <c:v>336914587.10463446</c:v>
                </c:pt>
                <c:pt idx="26735">
                  <c:v>336918394.88158542</c:v>
                </c:pt>
                <c:pt idx="26736">
                  <c:v>336921930.61749929</c:v>
                </c:pt>
                <c:pt idx="26737">
                  <c:v>336924922.35119361</c:v>
                </c:pt>
                <c:pt idx="26738">
                  <c:v>336926826.16127694</c:v>
                </c:pt>
                <c:pt idx="26739">
                  <c:v>336928186.01588506</c:v>
                </c:pt>
                <c:pt idx="26740">
                  <c:v>336928457.98583275</c:v>
                </c:pt>
                <c:pt idx="26741">
                  <c:v>336927370.10409421</c:v>
                </c:pt>
                <c:pt idx="26742">
                  <c:v>336927370.10409421</c:v>
                </c:pt>
                <c:pt idx="26743">
                  <c:v>336929545.86237812</c:v>
                </c:pt>
                <c:pt idx="26744">
                  <c:v>336933625.35317242</c:v>
                </c:pt>
                <c:pt idx="26745">
                  <c:v>336937432.81202626</c:v>
                </c:pt>
                <c:pt idx="26746">
                  <c:v>336941240.2072683</c:v>
                </c:pt>
                <c:pt idx="26747">
                  <c:v>336945319.48872578</c:v>
                </c:pt>
                <c:pt idx="26748">
                  <c:v>336948854.80692476</c:v>
                </c:pt>
                <c:pt idx="26749">
                  <c:v>336950214.53009039</c:v>
                </c:pt>
                <c:pt idx="26750">
                  <c:v>336950758.41708511</c:v>
                </c:pt>
                <c:pt idx="26751">
                  <c:v>336952118.12889302</c:v>
                </c:pt>
                <c:pt idx="26752">
                  <c:v>336954293.65091085</c:v>
                </c:pt>
                <c:pt idx="26753">
                  <c:v>336956741.08835685</c:v>
                </c:pt>
                <c:pt idx="26754">
                  <c:v>336957828.82989621</c:v>
                </c:pt>
                <c:pt idx="26755">
                  <c:v>336959460.43246996</c:v>
                </c:pt>
                <c:pt idx="26756">
                  <c:v>336963267.4597165</c:v>
                </c:pt>
                <c:pt idx="26757">
                  <c:v>336970065.56447816</c:v>
                </c:pt>
                <c:pt idx="26758">
                  <c:v>336977135.37832129</c:v>
                </c:pt>
                <c:pt idx="26759">
                  <c:v>336982301.64205152</c:v>
                </c:pt>
                <c:pt idx="26760">
                  <c:v>336986652.08909464</c:v>
                </c:pt>
                <c:pt idx="26761">
                  <c:v>336990730.5577755</c:v>
                </c:pt>
                <c:pt idx="26762">
                  <c:v>336994808.95347011</c:v>
                </c:pt>
                <c:pt idx="26763">
                  <c:v>336998071.61747783</c:v>
                </c:pt>
                <c:pt idx="26764">
                  <c:v>336999702.93196571</c:v>
                </c:pt>
                <c:pt idx="26765">
                  <c:v>337001334.23477709</c:v>
                </c:pt>
                <c:pt idx="26766">
                  <c:v>337004596.80537075</c:v>
                </c:pt>
                <c:pt idx="26767">
                  <c:v>337008946.82684344</c:v>
                </c:pt>
                <c:pt idx="26768">
                  <c:v>337013296.76528871</c:v>
                </c:pt>
                <c:pt idx="26769">
                  <c:v>337017646.62071067</c:v>
                </c:pt>
                <c:pt idx="26770">
                  <c:v>337022540.10882545</c:v>
                </c:pt>
                <c:pt idx="26771">
                  <c:v>337027161.64001477</c:v>
                </c:pt>
                <c:pt idx="26772">
                  <c:v>337030423.84090185</c:v>
                </c:pt>
                <c:pt idx="26773">
                  <c:v>337033414.15069681</c:v>
                </c:pt>
                <c:pt idx="26774">
                  <c:v>337036404.42125696</c:v>
                </c:pt>
                <c:pt idx="26775">
                  <c:v>337039666.48985171</c:v>
                </c:pt>
                <c:pt idx="26776">
                  <c:v>337043472.17753577</c:v>
                </c:pt>
                <c:pt idx="26777">
                  <c:v>337048093.28429216</c:v>
                </c:pt>
                <c:pt idx="26778">
                  <c:v>337052714.29735476</c:v>
                </c:pt>
                <c:pt idx="26779">
                  <c:v>337056791.5840168</c:v>
                </c:pt>
                <c:pt idx="26780">
                  <c:v>337060596.98576075</c:v>
                </c:pt>
                <c:pt idx="26781">
                  <c:v>337064402.32396877</c:v>
                </c:pt>
                <c:pt idx="26782">
                  <c:v>337067663.99186546</c:v>
                </c:pt>
                <c:pt idx="26783">
                  <c:v>337071197.41274709</c:v>
                </c:pt>
                <c:pt idx="26784">
                  <c:v>337074730.77885222</c:v>
                </c:pt>
                <c:pt idx="26785">
                  <c:v>337077448.715505</c:v>
                </c:pt>
                <c:pt idx="26786">
                  <c:v>337079894.8307814</c:v>
                </c:pt>
                <c:pt idx="26787">
                  <c:v>337083699.84680897</c:v>
                </c:pt>
                <c:pt idx="26788">
                  <c:v>337087504.79931539</c:v>
                </c:pt>
                <c:pt idx="26789">
                  <c:v>337091037.91262394</c:v>
                </c:pt>
                <c:pt idx="26790">
                  <c:v>337095386.28459072</c:v>
                </c:pt>
                <c:pt idx="26791">
                  <c:v>337098919.27572972</c:v>
                </c:pt>
                <c:pt idx="26792">
                  <c:v>337101908.68699676</c:v>
                </c:pt>
                <c:pt idx="26793">
                  <c:v>337105441.57703662</c:v>
                </c:pt>
                <c:pt idx="26794">
                  <c:v>337109517.92057675</c:v>
                </c:pt>
                <c:pt idx="26795">
                  <c:v>337112507.19283974</c:v>
                </c:pt>
                <c:pt idx="26796">
                  <c:v>337115224.67905951</c:v>
                </c:pt>
                <c:pt idx="26797">
                  <c:v>337120387.81361812</c:v>
                </c:pt>
                <c:pt idx="26798">
                  <c:v>337126094.29995674</c:v>
                </c:pt>
                <c:pt idx="26799">
                  <c:v>337132344.09726441</c:v>
                </c:pt>
                <c:pt idx="26800">
                  <c:v>337139137.16084701</c:v>
                </c:pt>
                <c:pt idx="26801">
                  <c:v>337145658.31142521</c:v>
                </c:pt>
                <c:pt idx="26802">
                  <c:v>337151364.16514152</c:v>
                </c:pt>
                <c:pt idx="26803">
                  <c:v>337157069.87602925</c:v>
                </c:pt>
                <c:pt idx="26804">
                  <c:v>337162232.06281447</c:v>
                </c:pt>
                <c:pt idx="26805">
                  <c:v>337167937.50166965</c:v>
                </c:pt>
                <c:pt idx="26806">
                  <c:v>337173642.79771948</c:v>
                </c:pt>
                <c:pt idx="26807">
                  <c:v>337178261.26612329</c:v>
                </c:pt>
                <c:pt idx="26808">
                  <c:v>337182064.64042878</c:v>
                </c:pt>
                <c:pt idx="26809">
                  <c:v>337185324.62503779</c:v>
                </c:pt>
                <c:pt idx="26810">
                  <c:v>337189127.88149017</c:v>
                </c:pt>
                <c:pt idx="26811">
                  <c:v>337193202.72870076</c:v>
                </c:pt>
                <c:pt idx="26812">
                  <c:v>337197549.1521045</c:v>
                </c:pt>
                <c:pt idx="26813">
                  <c:v>337202438.77937275</c:v>
                </c:pt>
                <c:pt idx="26814">
                  <c:v>337207871.57554924</c:v>
                </c:pt>
                <c:pt idx="26815">
                  <c:v>337214662.38869184</c:v>
                </c:pt>
                <c:pt idx="26816">
                  <c:v>337221181.37898779</c:v>
                </c:pt>
                <c:pt idx="26817">
                  <c:v>337227156.95632404</c:v>
                </c:pt>
                <c:pt idx="26818">
                  <c:v>337232317.55614895</c:v>
                </c:pt>
                <c:pt idx="26819">
                  <c:v>337237206.43769175</c:v>
                </c:pt>
                <c:pt idx="26820">
                  <c:v>337242910.0003103</c:v>
                </c:pt>
                <c:pt idx="26821">
                  <c:v>337248613.42022741</c:v>
                </c:pt>
                <c:pt idx="26822">
                  <c:v>337252144.03723919</c:v>
                </c:pt>
                <c:pt idx="26823">
                  <c:v>337255403.01979363</c:v>
                </c:pt>
                <c:pt idx="26824">
                  <c:v>337260019.83199179</c:v>
                </c:pt>
                <c:pt idx="26825">
                  <c:v>337265179.6879192</c:v>
                </c:pt>
                <c:pt idx="26826">
                  <c:v>337270067.86475152</c:v>
                </c:pt>
                <c:pt idx="26827">
                  <c:v>337274684.37996298</c:v>
                </c:pt>
                <c:pt idx="26828">
                  <c:v>337279029.25005651</c:v>
                </c:pt>
                <c:pt idx="26829">
                  <c:v>337283102.49056196</c:v>
                </c:pt>
                <c:pt idx="26830">
                  <c:v>337286361.03056622</c:v>
                </c:pt>
                <c:pt idx="26831">
                  <c:v>337289347.98465341</c:v>
                </c:pt>
                <c:pt idx="26832">
                  <c:v>337292063.36349982</c:v>
                </c:pt>
                <c:pt idx="26833">
                  <c:v>337295593.30764687</c:v>
                </c:pt>
                <c:pt idx="26834">
                  <c:v>337301566.93476546</c:v>
                </c:pt>
                <c:pt idx="26835">
                  <c:v>337308626.474105</c:v>
                </c:pt>
                <c:pt idx="26836">
                  <c:v>337315414.28654736</c:v>
                </c:pt>
                <c:pt idx="26837">
                  <c:v>337321387.39432186</c:v>
                </c:pt>
                <c:pt idx="26838">
                  <c:v>337326002.87041551</c:v>
                </c:pt>
                <c:pt idx="26839">
                  <c:v>337331161.23312026</c:v>
                </c:pt>
                <c:pt idx="26840">
                  <c:v>337337676.89286977</c:v>
                </c:pt>
                <c:pt idx="26841">
                  <c:v>337344735.31413001</c:v>
                </c:pt>
                <c:pt idx="26842">
                  <c:v>337350436.1871556</c:v>
                </c:pt>
                <c:pt idx="26843">
                  <c:v>337354508.15203947</c:v>
                </c:pt>
                <c:pt idx="26844">
                  <c:v>337357765.67158312</c:v>
                </c:pt>
                <c:pt idx="26845">
                  <c:v>337361566.05222446</c:v>
                </c:pt>
                <c:pt idx="26846">
                  <c:v>337366723.61034036</c:v>
                </c:pt>
                <c:pt idx="26847">
                  <c:v>337373238.25382507</c:v>
                </c:pt>
                <c:pt idx="26848">
                  <c:v>337379752.71116155</c:v>
                </c:pt>
                <c:pt idx="26849">
                  <c:v>337384367.00582278</c:v>
                </c:pt>
                <c:pt idx="26850">
                  <c:v>337387352.67613363</c:v>
                </c:pt>
                <c:pt idx="26851">
                  <c:v>337390338.30734652</c:v>
                </c:pt>
                <c:pt idx="26852">
                  <c:v>337392509.65094376</c:v>
                </c:pt>
                <c:pt idx="26853">
                  <c:v>337394409.55962825</c:v>
                </c:pt>
                <c:pt idx="26854">
                  <c:v>337397123.68742782</c:v>
                </c:pt>
                <c:pt idx="26855">
                  <c:v>337401466.22470295</c:v>
                </c:pt>
                <c:pt idx="26856">
                  <c:v>337406622.88029212</c:v>
                </c:pt>
                <c:pt idx="26857">
                  <c:v>337410693.84179586</c:v>
                </c:pt>
                <c:pt idx="26858">
                  <c:v>337415578.89965314</c:v>
                </c:pt>
                <c:pt idx="26859">
                  <c:v>337421278.00153565</c:v>
                </c:pt>
                <c:pt idx="26860">
                  <c:v>337427248.33643299</c:v>
                </c:pt>
                <c:pt idx="26861">
                  <c:v>337431590.29998296</c:v>
                </c:pt>
                <c:pt idx="26862">
                  <c:v>337435389.45026225</c:v>
                </c:pt>
                <c:pt idx="26863">
                  <c:v>337440002.61906785</c:v>
                </c:pt>
                <c:pt idx="26864">
                  <c:v>337446243.81653714</c:v>
                </c:pt>
                <c:pt idx="26865">
                  <c:v>337453841.56548476</c:v>
                </c:pt>
                <c:pt idx="26866">
                  <c:v>337461439.06126416</c:v>
                </c:pt>
                <c:pt idx="26867">
                  <c:v>337467408.34464061</c:v>
                </c:pt>
                <c:pt idx="26868">
                  <c:v>337473377.47174513</c:v>
                </c:pt>
                <c:pt idx="26869">
                  <c:v>337479075.12912035</c:v>
                </c:pt>
                <c:pt idx="26870">
                  <c:v>337484501.33711308</c:v>
                </c:pt>
                <c:pt idx="26871">
                  <c:v>337489113.51237905</c:v>
                </c:pt>
                <c:pt idx="26872">
                  <c:v>337493725.59435409</c:v>
                </c:pt>
                <c:pt idx="26873">
                  <c:v>337498608.87358898</c:v>
                </c:pt>
                <c:pt idx="26874">
                  <c:v>337503220.76350689</c:v>
                </c:pt>
                <c:pt idx="26875">
                  <c:v>337508375.1183238</c:v>
                </c:pt>
                <c:pt idx="26876">
                  <c:v>337513800.62910247</c:v>
                </c:pt>
                <c:pt idx="26877">
                  <c:v>337519768.54185778</c:v>
                </c:pt>
                <c:pt idx="26878">
                  <c:v>337526007.55637211</c:v>
                </c:pt>
                <c:pt idx="26879">
                  <c:v>337531432.64762729</c:v>
                </c:pt>
                <c:pt idx="26880">
                  <c:v>337535501.38136578</c:v>
                </c:pt>
                <c:pt idx="26881">
                  <c:v>337539298.80068839</c:v>
                </c:pt>
                <c:pt idx="26882">
                  <c:v>337543638.63104975</c:v>
                </c:pt>
                <c:pt idx="26883">
                  <c:v>337547978.37881684</c:v>
                </c:pt>
                <c:pt idx="26884">
                  <c:v>337551775.59036183</c:v>
                </c:pt>
                <c:pt idx="26885">
                  <c:v>337555301.5158928</c:v>
                </c:pt>
                <c:pt idx="26886">
                  <c:v>337558827.38690418</c:v>
                </c:pt>
                <c:pt idx="26887">
                  <c:v>337562081.98868066</c:v>
                </c:pt>
                <c:pt idx="26888">
                  <c:v>337566150.17557967</c:v>
                </c:pt>
                <c:pt idx="26889">
                  <c:v>337571303.10813022</c:v>
                </c:pt>
                <c:pt idx="26890">
                  <c:v>337576184.72629499</c:v>
                </c:pt>
                <c:pt idx="26891">
                  <c:v>337580795.04749757</c:v>
                </c:pt>
                <c:pt idx="26892">
                  <c:v>337585676.46247149</c:v>
                </c:pt>
                <c:pt idx="26893">
                  <c:v>337589744.22846335</c:v>
                </c:pt>
                <c:pt idx="26894">
                  <c:v>337593811.92189479</c:v>
                </c:pt>
                <c:pt idx="26895">
                  <c:v>337598693.05823696</c:v>
                </c:pt>
                <c:pt idx="26896">
                  <c:v>337604116.42052621</c:v>
                </c:pt>
                <c:pt idx="26897">
                  <c:v>337609268.49523413</c:v>
                </c:pt>
                <c:pt idx="26898">
                  <c:v>337613606.99418253</c:v>
                </c:pt>
                <c:pt idx="26899">
                  <c:v>337617945.41059208</c:v>
                </c:pt>
                <c:pt idx="26900">
                  <c:v>337622012.60101753</c:v>
                </c:pt>
                <c:pt idx="26901">
                  <c:v>337626079.71890545</c:v>
                </c:pt>
                <c:pt idx="26902">
                  <c:v>337630417.89803678</c:v>
                </c:pt>
                <c:pt idx="26903">
                  <c:v>337634213.73708045</c:v>
                </c:pt>
                <c:pt idx="26904">
                  <c:v>337637196.13772029</c:v>
                </c:pt>
                <c:pt idx="26905">
                  <c:v>337640449.621207</c:v>
                </c:pt>
                <c:pt idx="26906">
                  <c:v>337644245.2932781</c:v>
                </c:pt>
                <c:pt idx="26907">
                  <c:v>337647769.78934872</c:v>
                </c:pt>
                <c:pt idx="26908">
                  <c:v>337652107.55589122</c:v>
                </c:pt>
                <c:pt idx="26909">
                  <c:v>337656716.342439</c:v>
                </c:pt>
                <c:pt idx="26910">
                  <c:v>337662138.32501656</c:v>
                </c:pt>
                <c:pt idx="26911">
                  <c:v>337668644.53395569</c:v>
                </c:pt>
                <c:pt idx="26912">
                  <c:v>337674879.47668308</c:v>
                </c:pt>
                <c:pt idx="26913">
                  <c:v>337679487.80305696</c:v>
                </c:pt>
                <c:pt idx="26914">
                  <c:v>337682740.68325555</c:v>
                </c:pt>
                <c:pt idx="26915">
                  <c:v>337684909.24427879</c:v>
                </c:pt>
                <c:pt idx="26916">
                  <c:v>337686535.65151459</c:v>
                </c:pt>
                <c:pt idx="26917">
                  <c:v>337688162.04715157</c:v>
                </c:pt>
                <c:pt idx="26918">
                  <c:v>337690059.49406809</c:v>
                </c:pt>
                <c:pt idx="26919">
                  <c:v>337691685.86457491</c:v>
                </c:pt>
                <c:pt idx="26920">
                  <c:v>337695480.68398744</c:v>
                </c:pt>
                <c:pt idx="26921">
                  <c:v>337701714.89308846</c:v>
                </c:pt>
                <c:pt idx="26922">
                  <c:v>337708219.97307295</c:v>
                </c:pt>
                <c:pt idx="26923">
                  <c:v>337713640.73132771</c:v>
                </c:pt>
                <c:pt idx="26924">
                  <c:v>337717706.21546745</c:v>
                </c:pt>
                <c:pt idx="26925">
                  <c:v>337722042.65200502</c:v>
                </c:pt>
                <c:pt idx="26926">
                  <c:v>337727463.08173043</c:v>
                </c:pt>
                <c:pt idx="26927">
                  <c:v>337732883.38263309</c:v>
                </c:pt>
                <c:pt idx="26928">
                  <c:v>337737490.53711897</c:v>
                </c:pt>
                <c:pt idx="26929">
                  <c:v>337740471.58748794</c:v>
                </c:pt>
                <c:pt idx="26930">
                  <c:v>337743181.5994662</c:v>
                </c:pt>
                <c:pt idx="26931">
                  <c:v>337746433.57133472</c:v>
                </c:pt>
                <c:pt idx="26932">
                  <c:v>337750227.47991174</c:v>
                </c:pt>
                <c:pt idx="26933">
                  <c:v>337754563.29815197</c:v>
                </c:pt>
                <c:pt idx="26934">
                  <c:v>337757815.10774052</c:v>
                </c:pt>
                <c:pt idx="26935">
                  <c:v>337760795.89246845</c:v>
                </c:pt>
                <c:pt idx="26936">
                  <c:v>337764589.56214434</c:v>
                </c:pt>
                <c:pt idx="26937">
                  <c:v>337768925.10736591</c:v>
                </c:pt>
                <c:pt idx="26938">
                  <c:v>337774073.46027476</c:v>
                </c:pt>
                <c:pt idx="26939">
                  <c:v>337779492.65358275</c:v>
                </c:pt>
                <c:pt idx="26940">
                  <c:v>337784640.76796252</c:v>
                </c:pt>
                <c:pt idx="26941">
                  <c:v>337788975.93205088</c:v>
                </c:pt>
                <c:pt idx="26942">
                  <c:v>337792227.25104445</c:v>
                </c:pt>
                <c:pt idx="26943">
                  <c:v>337793852.8931613</c:v>
                </c:pt>
                <c:pt idx="26944">
                  <c:v>337795207.5860734</c:v>
                </c:pt>
                <c:pt idx="26945">
                  <c:v>337796833.2069481</c:v>
                </c:pt>
                <c:pt idx="26946">
                  <c:v>337800084.41393894</c:v>
                </c:pt>
                <c:pt idx="26947">
                  <c:v>337805232.06356341</c:v>
                </c:pt>
                <c:pt idx="26948">
                  <c:v>337809837.75685692</c:v>
                </c:pt>
                <c:pt idx="26949">
                  <c:v>337812817.8617841</c:v>
                </c:pt>
                <c:pt idx="26950">
                  <c:v>337814443.35715157</c:v>
                </c:pt>
                <c:pt idx="26951">
                  <c:v>337816881.57848132</c:v>
                </c:pt>
                <c:pt idx="26952">
                  <c:v>337820132.49971116</c:v>
                </c:pt>
                <c:pt idx="26953">
                  <c:v>337823925.18258494</c:v>
                </c:pt>
                <c:pt idx="26954">
                  <c:v>337826905.10345852</c:v>
                </c:pt>
                <c:pt idx="26955">
                  <c:v>337829072.29418677</c:v>
                </c:pt>
                <c:pt idx="26956">
                  <c:v>337832323.04167044</c:v>
                </c:pt>
                <c:pt idx="26957">
                  <c:v>337836657.29958236</c:v>
                </c:pt>
                <c:pt idx="26958">
                  <c:v>337839366.16895425</c:v>
                </c:pt>
                <c:pt idx="26959">
                  <c:v>337840178.82349259</c:v>
                </c:pt>
                <c:pt idx="26960">
                  <c:v>337842616.76973504</c:v>
                </c:pt>
                <c:pt idx="26961">
                  <c:v>337846138.2016387</c:v>
                </c:pt>
                <c:pt idx="26962">
                  <c:v>337849117.83232617</c:v>
                </c:pt>
                <c:pt idx="26963">
                  <c:v>337852368.29413915</c:v>
                </c:pt>
                <c:pt idx="26964">
                  <c:v>337853993.50767565</c:v>
                </c:pt>
                <c:pt idx="26965">
                  <c:v>337855618.7096324</c:v>
                </c:pt>
                <c:pt idx="26966">
                  <c:v>337857785.62756258</c:v>
                </c:pt>
                <c:pt idx="26967">
                  <c:v>337861035.965859</c:v>
                </c:pt>
                <c:pt idx="26968">
                  <c:v>337864015.40194368</c:v>
                </c:pt>
                <c:pt idx="26969">
                  <c:v>337865911.38646281</c:v>
                </c:pt>
                <c:pt idx="26970">
                  <c:v>337866994.79911202</c:v>
                </c:pt>
                <c:pt idx="26971">
                  <c:v>337868619.90843719</c:v>
                </c:pt>
                <c:pt idx="26972">
                  <c:v>337871057.55071652</c:v>
                </c:pt>
                <c:pt idx="26973">
                  <c:v>337873766.01158506</c:v>
                </c:pt>
                <c:pt idx="26974">
                  <c:v>337875391.07266963</c:v>
                </c:pt>
                <c:pt idx="26975">
                  <c:v>337876745.28139615</c:v>
                </c:pt>
                <c:pt idx="26976">
                  <c:v>337878911.99863613</c:v>
                </c:pt>
                <c:pt idx="26977">
                  <c:v>337883245.37137276</c:v>
                </c:pt>
                <c:pt idx="26978">
                  <c:v>337887307.83354902</c:v>
                </c:pt>
                <c:pt idx="26979">
                  <c:v>337890286.92649549</c:v>
                </c:pt>
                <c:pt idx="26980">
                  <c:v>337892182.69265842</c:v>
                </c:pt>
                <c:pt idx="26981">
                  <c:v>337892724.33723974</c:v>
                </c:pt>
                <c:pt idx="26982">
                  <c:v>337893265.98053515</c:v>
                </c:pt>
                <c:pt idx="26983">
                  <c:v>337894349.26326692</c:v>
                </c:pt>
                <c:pt idx="26984">
                  <c:v>337895703.35944724</c:v>
                </c:pt>
                <c:pt idx="26985">
                  <c:v>337896786.63060409</c:v>
                </c:pt>
                <c:pt idx="26986">
                  <c:v>337900036.41320765</c:v>
                </c:pt>
                <c:pt idx="26987">
                  <c:v>337905452.61466384</c:v>
                </c:pt>
                <c:pt idx="26988">
                  <c:v>337910597.8869313</c:v>
                </c:pt>
                <c:pt idx="26989">
                  <c:v>337912222.68564153</c:v>
                </c:pt>
                <c:pt idx="26990">
                  <c:v>337911139.48778743</c:v>
                </c:pt>
                <c:pt idx="26991">
                  <c:v>337911681.0873574</c:v>
                </c:pt>
                <c:pt idx="26992">
                  <c:v>337913847.47277761</c:v>
                </c:pt>
                <c:pt idx="26993">
                  <c:v>337914930.65777355</c:v>
                </c:pt>
                <c:pt idx="26994">
                  <c:v>337915201.45321846</c:v>
                </c:pt>
                <c:pt idx="26995">
                  <c:v>337916284.63178414</c:v>
                </c:pt>
                <c:pt idx="26996">
                  <c:v>337918450.97348535</c:v>
                </c:pt>
                <c:pt idx="26997">
                  <c:v>337920075.71625978</c:v>
                </c:pt>
                <c:pt idx="26998">
                  <c:v>337921158.87168074</c:v>
                </c:pt>
                <c:pt idx="26999">
                  <c:v>337922242.02195805</c:v>
                </c:pt>
                <c:pt idx="27000">
                  <c:v>337923866.73773116</c:v>
                </c:pt>
                <c:pt idx="27001">
                  <c:v>337927386.91554159</c:v>
                </c:pt>
                <c:pt idx="27002">
                  <c:v>337931990.14302218</c:v>
                </c:pt>
                <c:pt idx="27003">
                  <c:v>337936322.50756156</c:v>
                </c:pt>
                <c:pt idx="27004">
                  <c:v>337940654.78982162</c:v>
                </c:pt>
                <c:pt idx="27005">
                  <c:v>337944986.98980695</c:v>
                </c:pt>
                <c:pt idx="27006">
                  <c:v>337948236.08580476</c:v>
                </c:pt>
                <c:pt idx="27007">
                  <c:v>337950943.63045305</c:v>
                </c:pt>
                <c:pt idx="27008">
                  <c:v>337952297.39072621</c:v>
                </c:pt>
                <c:pt idx="27009">
                  <c:v>337952297.39072621</c:v>
                </c:pt>
                <c:pt idx="27010">
                  <c:v>337953380.39316052</c:v>
                </c:pt>
                <c:pt idx="27011">
                  <c:v>337956087.87675178</c:v>
                </c:pt>
                <c:pt idx="27012">
                  <c:v>337958795.32820874</c:v>
                </c:pt>
                <c:pt idx="27013">
                  <c:v>337960419.78365946</c:v>
                </c:pt>
                <c:pt idx="27014">
                  <c:v>337961232.00704682</c:v>
                </c:pt>
                <c:pt idx="27015">
                  <c:v>337961773.48769814</c:v>
                </c:pt>
                <c:pt idx="27016">
                  <c:v>337962856.44514585</c:v>
                </c:pt>
                <c:pt idx="27017">
                  <c:v>337966646.75572568</c:v>
                </c:pt>
                <c:pt idx="27018">
                  <c:v>337972061.37588221</c:v>
                </c:pt>
                <c:pt idx="27019">
                  <c:v>337977205.14599282</c:v>
                </c:pt>
                <c:pt idx="27020">
                  <c:v>337980453.78314745</c:v>
                </c:pt>
                <c:pt idx="27021">
                  <c:v>337982619.51554954</c:v>
                </c:pt>
                <c:pt idx="27022">
                  <c:v>337985868.07560199</c:v>
                </c:pt>
                <c:pt idx="27023">
                  <c:v>337989928.71061516</c:v>
                </c:pt>
                <c:pt idx="27024">
                  <c:v>337992906.46368849</c:v>
                </c:pt>
                <c:pt idx="27025">
                  <c:v>337995072.07787424</c:v>
                </c:pt>
                <c:pt idx="27026">
                  <c:v>337996696.27502227</c:v>
                </c:pt>
                <c:pt idx="27027">
                  <c:v>337998320.46060675</c:v>
                </c:pt>
                <c:pt idx="27028">
                  <c:v>338001298.10414582</c:v>
                </c:pt>
                <c:pt idx="27029">
                  <c:v>338005358.46451956</c:v>
                </c:pt>
                <c:pt idx="27030">
                  <c:v>338011042.84763592</c:v>
                </c:pt>
                <c:pt idx="27031">
                  <c:v>338017809.78572303</c:v>
                </c:pt>
                <c:pt idx="27032">
                  <c:v>338024035.19149011</c:v>
                </c:pt>
                <c:pt idx="27033">
                  <c:v>338029177.78986341</c:v>
                </c:pt>
                <c:pt idx="27034">
                  <c:v>338033237.65406442</c:v>
                </c:pt>
                <c:pt idx="27035">
                  <c:v>338035132.2326327</c:v>
                </c:pt>
                <c:pt idx="27036">
                  <c:v>338034590.9260757</c:v>
                </c:pt>
                <c:pt idx="27037">
                  <c:v>338034861.57951522</c:v>
                </c:pt>
                <c:pt idx="27038">
                  <c:v>338036756.1445986</c:v>
                </c:pt>
                <c:pt idx="27039">
                  <c:v>338038650.69394815</c:v>
                </c:pt>
                <c:pt idx="27040">
                  <c:v>338041086.51999444</c:v>
                </c:pt>
                <c:pt idx="27041">
                  <c:v>338045416.81319624</c:v>
                </c:pt>
                <c:pt idx="27042">
                  <c:v>338051641.46567833</c:v>
                </c:pt>
                <c:pt idx="27043">
                  <c:v>338058136.5741595</c:v>
                </c:pt>
                <c:pt idx="27044">
                  <c:v>338062737.16412425</c:v>
                </c:pt>
                <c:pt idx="27045">
                  <c:v>338066525.81561285</c:v>
                </c:pt>
                <c:pt idx="27046">
                  <c:v>338069773.18109965</c:v>
                </c:pt>
                <c:pt idx="27047">
                  <c:v>338072479.28369695</c:v>
                </c:pt>
                <c:pt idx="27048">
                  <c:v>338074102.92984879</c:v>
                </c:pt>
                <c:pt idx="27049">
                  <c:v>338076808.98109049</c:v>
                </c:pt>
                <c:pt idx="27050">
                  <c:v>338080326.79972154</c:v>
                </c:pt>
                <c:pt idx="27051">
                  <c:v>338082491.58422685</c:v>
                </c:pt>
                <c:pt idx="27052">
                  <c:v>338083844.56411201</c:v>
                </c:pt>
                <c:pt idx="27053">
                  <c:v>338087362.27426314</c:v>
                </c:pt>
                <c:pt idx="27054">
                  <c:v>338092232.8603192</c:v>
                </c:pt>
                <c:pt idx="27055">
                  <c:v>338098185.65763062</c:v>
                </c:pt>
                <c:pt idx="27056">
                  <c:v>338104408.87057537</c:v>
                </c:pt>
                <c:pt idx="27057">
                  <c:v>338110631.91377699</c:v>
                </c:pt>
                <c:pt idx="27058">
                  <c:v>338115231.44531339</c:v>
                </c:pt>
                <c:pt idx="27059">
                  <c:v>338118748.67157096</c:v>
                </c:pt>
                <c:pt idx="27060">
                  <c:v>338121724.74374688</c:v>
                </c:pt>
                <c:pt idx="27061">
                  <c:v>338124971.32366556</c:v>
                </c:pt>
                <c:pt idx="27062">
                  <c:v>338128758.94184995</c:v>
                </c:pt>
                <c:pt idx="27063">
                  <c:v>338134440.2512334</c:v>
                </c:pt>
                <c:pt idx="27064">
                  <c:v>338140933.00302303</c:v>
                </c:pt>
                <c:pt idx="27065">
                  <c:v>338146343.48837775</c:v>
                </c:pt>
                <c:pt idx="27066">
                  <c:v>338150130.75178963</c:v>
                </c:pt>
                <c:pt idx="27067">
                  <c:v>338153106.41465503</c:v>
                </c:pt>
                <c:pt idx="27068">
                  <c:v>338156623.05709982</c:v>
                </c:pt>
                <c:pt idx="27069">
                  <c:v>338160410.14988738</c:v>
                </c:pt>
                <c:pt idx="27070">
                  <c:v>338163115.17768008</c:v>
                </c:pt>
                <c:pt idx="27071">
                  <c:v>338166090.6712122</c:v>
                </c:pt>
                <c:pt idx="27072">
                  <c:v>338170418.59253711</c:v>
                </c:pt>
                <c:pt idx="27073">
                  <c:v>338175287.40590364</c:v>
                </c:pt>
                <c:pt idx="27074">
                  <c:v>338179615.15278983</c:v>
                </c:pt>
                <c:pt idx="27075">
                  <c:v>338184483.76992089</c:v>
                </c:pt>
                <c:pt idx="27076">
                  <c:v>338189081.81293643</c:v>
                </c:pt>
                <c:pt idx="27077">
                  <c:v>338193409.29819238</c:v>
                </c:pt>
                <c:pt idx="27078">
                  <c:v>338197736.70137531</c:v>
                </c:pt>
                <c:pt idx="27079">
                  <c:v>338202064.02248949</c:v>
                </c:pt>
                <c:pt idx="27080">
                  <c:v>338205309.45946938</c:v>
                </c:pt>
                <c:pt idx="27081">
                  <c:v>338207743.50691116</c:v>
                </c:pt>
                <c:pt idx="27082">
                  <c:v>338209907.08283949</c:v>
                </c:pt>
                <c:pt idx="27083">
                  <c:v>338211800.19494849</c:v>
                </c:pt>
                <c:pt idx="27084">
                  <c:v>338213963.73241174</c:v>
                </c:pt>
                <c:pt idx="27085">
                  <c:v>338218020.30986452</c:v>
                </c:pt>
                <c:pt idx="27086">
                  <c:v>338223699.39714265</c:v>
                </c:pt>
                <c:pt idx="27087">
                  <c:v>338229648.76555037</c:v>
                </c:pt>
                <c:pt idx="27088">
                  <c:v>338234786.73161948</c:v>
                </c:pt>
                <c:pt idx="27089">
                  <c:v>338239113.35015768</c:v>
                </c:pt>
                <c:pt idx="27090">
                  <c:v>338242628.66731435</c:v>
                </c:pt>
                <c:pt idx="27091">
                  <c:v>338244521.50796711</c:v>
                </c:pt>
                <c:pt idx="27092">
                  <c:v>338245062.31669843</c:v>
                </c:pt>
                <c:pt idx="27093">
                  <c:v>338246684.73520136</c:v>
                </c:pt>
                <c:pt idx="27094">
                  <c:v>338249388.74040622</c:v>
                </c:pt>
                <c:pt idx="27095">
                  <c:v>338252903.89926893</c:v>
                </c:pt>
                <c:pt idx="27096">
                  <c:v>338258041.3417412</c:v>
                </c:pt>
                <c:pt idx="27097">
                  <c:v>338264260.19629979</c:v>
                </c:pt>
                <c:pt idx="27098">
                  <c:v>338268315.87970436</c:v>
                </c:pt>
                <c:pt idx="27099">
                  <c:v>338271019.62859553</c:v>
                </c:pt>
                <c:pt idx="27100">
                  <c:v>338273452.97520649</c:v>
                </c:pt>
                <c:pt idx="27101">
                  <c:v>338275886.29587013</c:v>
                </c:pt>
                <c:pt idx="27102">
                  <c:v>338279130.6830588</c:v>
                </c:pt>
                <c:pt idx="27103">
                  <c:v>338282915.74314588</c:v>
                </c:pt>
                <c:pt idx="27104">
                  <c:v>338286430.38558257</c:v>
                </c:pt>
                <c:pt idx="27105">
                  <c:v>338289404.27151775</c:v>
                </c:pt>
                <c:pt idx="27106">
                  <c:v>338292918.81402051</c:v>
                </c:pt>
                <c:pt idx="27107">
                  <c:v>338296703.64541286</c:v>
                </c:pt>
                <c:pt idx="27108">
                  <c:v>338298596.03756827</c:v>
                </c:pt>
                <c:pt idx="27109">
                  <c:v>338299136.71815902</c:v>
                </c:pt>
                <c:pt idx="27110">
                  <c:v>338299677.39746851</c:v>
                </c:pt>
                <c:pt idx="27111">
                  <c:v>338301840.10189652</c:v>
                </c:pt>
                <c:pt idx="27112">
                  <c:v>338305354.45287663</c:v>
                </c:pt>
                <c:pt idx="27113">
                  <c:v>338308868.74973506</c:v>
                </c:pt>
                <c:pt idx="27114">
                  <c:v>338310761.04101157</c:v>
                </c:pt>
                <c:pt idx="27115">
                  <c:v>338312923.64039952</c:v>
                </c:pt>
                <c:pt idx="27116">
                  <c:v>338315086.21929294</c:v>
                </c:pt>
                <c:pt idx="27117">
                  <c:v>338316978.45901346</c:v>
                </c:pt>
                <c:pt idx="27118">
                  <c:v>338318600.36628574</c:v>
                </c:pt>
                <c:pt idx="27119">
                  <c:v>338319681.63139641</c:v>
                </c:pt>
                <c:pt idx="27120">
                  <c:v>338320762.89138359</c:v>
                </c:pt>
                <c:pt idx="27121">
                  <c:v>338321844.14624816</c:v>
                </c:pt>
                <c:pt idx="27122">
                  <c:v>338322925.39598906</c:v>
                </c:pt>
                <c:pt idx="27123">
                  <c:v>338324817.57070899</c:v>
                </c:pt>
                <c:pt idx="27124">
                  <c:v>338327250.34372425</c:v>
                </c:pt>
                <c:pt idx="27125">
                  <c:v>338329412.78685379</c:v>
                </c:pt>
                <c:pt idx="27126">
                  <c:v>338331575.20949262</c:v>
                </c:pt>
                <c:pt idx="27127">
                  <c:v>338333197.01302522</c:v>
                </c:pt>
                <c:pt idx="27128">
                  <c:v>338335359.39980572</c:v>
                </c:pt>
                <c:pt idx="27129">
                  <c:v>338339143.52736866</c:v>
                </c:pt>
                <c:pt idx="27130">
                  <c:v>338343738.45505238</c:v>
                </c:pt>
                <c:pt idx="27131">
                  <c:v>338347252.1608566</c:v>
                </c:pt>
                <c:pt idx="27132">
                  <c:v>338350225.25428075</c:v>
                </c:pt>
                <c:pt idx="27133">
                  <c:v>338352657.75645524</c:v>
                </c:pt>
                <c:pt idx="27134">
                  <c:v>338355090.23270112</c:v>
                </c:pt>
                <c:pt idx="27135">
                  <c:v>338359144.30216259</c:v>
                </c:pt>
                <c:pt idx="27136">
                  <c:v>338364009.09045202</c:v>
                </c:pt>
                <c:pt idx="27137">
                  <c:v>338368873.77504134</c:v>
                </c:pt>
                <c:pt idx="27138">
                  <c:v>338373468.10416156</c:v>
                </c:pt>
                <c:pt idx="27139">
                  <c:v>338376981.35225749</c:v>
                </c:pt>
                <c:pt idx="27140">
                  <c:v>338379683.81399059</c:v>
                </c:pt>
                <c:pt idx="27141">
                  <c:v>338382386.24372238</c:v>
                </c:pt>
                <c:pt idx="27142">
                  <c:v>338384277.92549336</c:v>
                </c:pt>
                <c:pt idx="27143">
                  <c:v>338386169.59158534</c:v>
                </c:pt>
                <c:pt idx="27144">
                  <c:v>338388601.71066344</c:v>
                </c:pt>
                <c:pt idx="27145">
                  <c:v>338390763.57252955</c:v>
                </c:pt>
                <c:pt idx="27146">
                  <c:v>338392655.18486327</c:v>
                </c:pt>
                <c:pt idx="27147">
                  <c:v>338394546.78151816</c:v>
                </c:pt>
                <c:pt idx="27148">
                  <c:v>338396978.81132257</c:v>
                </c:pt>
                <c:pt idx="27149">
                  <c:v>338400221.47741354</c:v>
                </c:pt>
                <c:pt idx="27150">
                  <c:v>338404004.5296222</c:v>
                </c:pt>
                <c:pt idx="27151">
                  <c:v>338408057.73025846</c:v>
                </c:pt>
                <c:pt idx="27152">
                  <c:v>338412110.85891253</c:v>
                </c:pt>
                <c:pt idx="27153">
                  <c:v>338416163.91558504</c:v>
                </c:pt>
                <c:pt idx="27154">
                  <c:v>338419676.50647944</c:v>
                </c:pt>
                <c:pt idx="27155">
                  <c:v>338422108.26850665</c:v>
                </c:pt>
                <c:pt idx="27156">
                  <c:v>338424540.00462282</c:v>
                </c:pt>
                <c:pt idx="27157">
                  <c:v>338427512.09135646</c:v>
                </c:pt>
                <c:pt idx="27158">
                  <c:v>338429673.58467114</c:v>
                </c:pt>
                <c:pt idx="27159">
                  <c:v>338431024.50759768</c:v>
                </c:pt>
                <c:pt idx="27160">
                  <c:v>338433456.14871448</c:v>
                </c:pt>
                <c:pt idx="27161">
                  <c:v>338436157.94179159</c:v>
                </c:pt>
                <c:pt idx="27162">
                  <c:v>338437779.00228542</c:v>
                </c:pt>
                <c:pt idx="27163">
                  <c:v>338439400.05126578</c:v>
                </c:pt>
                <c:pt idx="27164">
                  <c:v>338440750.91662049</c:v>
                </c:pt>
                <c:pt idx="27165">
                  <c:v>338442371.94449228</c:v>
                </c:pt>
                <c:pt idx="27166">
                  <c:v>338445613.96569514</c:v>
                </c:pt>
                <c:pt idx="27167">
                  <c:v>338450206.75023299</c:v>
                </c:pt>
                <c:pt idx="27168">
                  <c:v>338454529.28654879</c:v>
                </c:pt>
                <c:pt idx="27169">
                  <c:v>338457500.98277783</c:v>
                </c:pt>
                <c:pt idx="27170">
                  <c:v>338459121.89168561</c:v>
                </c:pt>
                <c:pt idx="27171">
                  <c:v>338459932.34182316</c:v>
                </c:pt>
                <c:pt idx="27172">
                  <c:v>338459392.04205137</c:v>
                </c:pt>
                <c:pt idx="27173">
                  <c:v>338460742.78908175</c:v>
                </c:pt>
                <c:pt idx="27174">
                  <c:v>338464524.83823949</c:v>
                </c:pt>
                <c:pt idx="27175">
                  <c:v>338468576.96421975</c:v>
                </c:pt>
                <c:pt idx="27176">
                  <c:v>338472088.74854368</c:v>
                </c:pt>
                <c:pt idx="27177">
                  <c:v>338475600.47883379</c:v>
                </c:pt>
                <c:pt idx="27178">
                  <c:v>338479922.5342474</c:v>
                </c:pt>
                <c:pt idx="27179">
                  <c:v>338484244.50781822</c:v>
                </c:pt>
                <c:pt idx="27180">
                  <c:v>338488566.39954805</c:v>
                </c:pt>
                <c:pt idx="27181">
                  <c:v>338492077.87631977</c:v>
                </c:pt>
                <c:pt idx="27182">
                  <c:v>338495049.08369976</c:v>
                </c:pt>
                <c:pt idx="27183">
                  <c:v>338498020.25240183</c:v>
                </c:pt>
                <c:pt idx="27184">
                  <c:v>338500991.38242656</c:v>
                </c:pt>
                <c:pt idx="27185">
                  <c:v>338504502.66804725</c:v>
                </c:pt>
                <c:pt idx="27186">
                  <c:v>338508554.08433419</c:v>
                </c:pt>
                <c:pt idx="27187">
                  <c:v>338512605.42870849</c:v>
                </c:pt>
                <c:pt idx="27188">
                  <c:v>338515576.36888021</c:v>
                </c:pt>
                <c:pt idx="27189">
                  <c:v>338516656.70117271</c:v>
                </c:pt>
                <c:pt idx="27190">
                  <c:v>338517737.02835208</c:v>
                </c:pt>
                <c:pt idx="27191">
                  <c:v>338519897.66737068</c:v>
                </c:pt>
                <c:pt idx="27192">
                  <c:v>338522058.28593594</c:v>
                </c:pt>
                <c:pt idx="27193">
                  <c:v>338524488.95737547</c:v>
                </c:pt>
                <c:pt idx="27194">
                  <c:v>338526919.60292995</c:v>
                </c:pt>
                <c:pt idx="27195">
                  <c:v>338531240.68667179</c:v>
                </c:pt>
                <c:pt idx="27196">
                  <c:v>338536641.92631376</c:v>
                </c:pt>
                <c:pt idx="27197">
                  <c:v>338541772.9855901</c:v>
                </c:pt>
                <c:pt idx="27198">
                  <c:v>338545283.64389974</c:v>
                </c:pt>
                <c:pt idx="27199">
                  <c:v>338548524.20364493</c:v>
                </c:pt>
                <c:pt idx="27200">
                  <c:v>338552304.79853433</c:v>
                </c:pt>
                <c:pt idx="27201">
                  <c:v>338556895.43671769</c:v>
                </c:pt>
                <c:pt idx="27202">
                  <c:v>338561485.98257691</c:v>
                </c:pt>
                <c:pt idx="27203">
                  <c:v>338566616.48340416</c:v>
                </c:pt>
                <c:pt idx="27204">
                  <c:v>338571476.85150057</c:v>
                </c:pt>
                <c:pt idx="27205">
                  <c:v>338575257.06624776</c:v>
                </c:pt>
                <c:pt idx="27206">
                  <c:v>338579037.21839231</c:v>
                </c:pt>
                <c:pt idx="27207">
                  <c:v>338583357.31561697</c:v>
                </c:pt>
                <c:pt idx="27208">
                  <c:v>338588757.32217133</c:v>
                </c:pt>
                <c:pt idx="27209">
                  <c:v>338593617.21884775</c:v>
                </c:pt>
                <c:pt idx="27210">
                  <c:v>338597127.07987642</c:v>
                </c:pt>
                <c:pt idx="27211">
                  <c:v>338599826.93625087</c:v>
                </c:pt>
                <c:pt idx="27212">
                  <c:v>338602796.74138129</c:v>
                </c:pt>
                <c:pt idx="27213">
                  <c:v>338607386.36422098</c:v>
                </c:pt>
                <c:pt idx="27214">
                  <c:v>338613595.70706552</c:v>
                </c:pt>
                <c:pt idx="27215">
                  <c:v>338620074.84126091</c:v>
                </c:pt>
                <c:pt idx="27216">
                  <c:v>338624934.07122415</c:v>
                </c:pt>
                <c:pt idx="27217">
                  <c:v>338627633.59873074</c:v>
                </c:pt>
                <c:pt idx="27218">
                  <c:v>338629253.2999106</c:v>
                </c:pt>
                <c:pt idx="27219">
                  <c:v>338631142.93676263</c:v>
                </c:pt>
                <c:pt idx="27220">
                  <c:v>338634382.27783018</c:v>
                </c:pt>
                <c:pt idx="27221">
                  <c:v>338638701.32774842</c:v>
                </c:pt>
                <c:pt idx="27222">
                  <c:v>338642480.42939299</c:v>
                </c:pt>
                <c:pt idx="27223">
                  <c:v>338647069.25442535</c:v>
                </c:pt>
                <c:pt idx="27224">
                  <c:v>338652737.6756407</c:v>
                </c:pt>
                <c:pt idx="27225">
                  <c:v>338657326.29448694</c:v>
                </c:pt>
                <c:pt idx="27226">
                  <c:v>338661644.91032171</c:v>
                </c:pt>
                <c:pt idx="27227">
                  <c:v>338667043.06522632</c:v>
                </c:pt>
                <c:pt idx="27228">
                  <c:v>338674060.47576976</c:v>
                </c:pt>
                <c:pt idx="27229">
                  <c:v>338682157.21989399</c:v>
                </c:pt>
                <c:pt idx="27230">
                  <c:v>338689444.04407853</c:v>
                </c:pt>
                <c:pt idx="27231">
                  <c:v>338694301.79765195</c:v>
                </c:pt>
                <c:pt idx="27232">
                  <c:v>338698079.97896695</c:v>
                </c:pt>
                <c:pt idx="27233">
                  <c:v>338702937.54877967</c:v>
                </c:pt>
                <c:pt idx="27234">
                  <c:v>338708064.87145048</c:v>
                </c:pt>
                <c:pt idx="27235">
                  <c:v>338713461.92880237</c:v>
                </c:pt>
                <c:pt idx="27236">
                  <c:v>338719398.5445233</c:v>
                </c:pt>
                <c:pt idx="27237">
                  <c:v>338725874.67651778</c:v>
                </c:pt>
                <c:pt idx="27238">
                  <c:v>338733969.58317375</c:v>
                </c:pt>
                <c:pt idx="27239">
                  <c:v>338742334.01852101</c:v>
                </c:pt>
                <c:pt idx="27240">
                  <c:v>338749079.30767608</c:v>
                </c:pt>
                <c:pt idx="27241">
                  <c:v>338754475.39551055</c:v>
                </c:pt>
                <c:pt idx="27242">
                  <c:v>338759871.35580581</c:v>
                </c:pt>
                <c:pt idx="27243">
                  <c:v>338764727.61103076</c:v>
                </c:pt>
                <c:pt idx="27244">
                  <c:v>338769853.54614925</c:v>
                </c:pt>
                <c:pt idx="27245">
                  <c:v>338775788.69566548</c:v>
                </c:pt>
                <c:pt idx="27246">
                  <c:v>338780914.38244545</c:v>
                </c:pt>
                <c:pt idx="27247">
                  <c:v>338785500.42570609</c:v>
                </c:pt>
                <c:pt idx="27248">
                  <c:v>338791165.41078734</c:v>
                </c:pt>
                <c:pt idx="27249">
                  <c:v>338798448.75649667</c:v>
                </c:pt>
                <c:pt idx="27250">
                  <c:v>338804922.64651972</c:v>
                </c:pt>
                <c:pt idx="27251">
                  <c:v>338811666.0867613</c:v>
                </c:pt>
                <c:pt idx="27252">
                  <c:v>338818679.05333465</c:v>
                </c:pt>
                <c:pt idx="27253">
                  <c:v>338825422.08728546</c:v>
                </c:pt>
                <c:pt idx="27254">
                  <c:v>338833243.75718385</c:v>
                </c:pt>
                <c:pt idx="27255">
                  <c:v>338841874.25439125</c:v>
                </c:pt>
                <c:pt idx="27256">
                  <c:v>338849425.67184222</c:v>
                </c:pt>
                <c:pt idx="27257">
                  <c:v>338855089.07103342</c:v>
                </c:pt>
                <c:pt idx="27258">
                  <c:v>338860482.65394968</c:v>
                </c:pt>
                <c:pt idx="27259">
                  <c:v>338865876.10945797</c:v>
                </c:pt>
                <c:pt idx="27260">
                  <c:v>338873426.73313749</c:v>
                </c:pt>
                <c:pt idx="27261">
                  <c:v>338882055.71160364</c:v>
                </c:pt>
                <c:pt idx="27262">
                  <c:v>338889605.80026156</c:v>
                </c:pt>
                <c:pt idx="27263">
                  <c:v>338895268.20292205</c:v>
                </c:pt>
                <c:pt idx="27264">
                  <c:v>338899851.9498477</c:v>
                </c:pt>
                <c:pt idx="27265">
                  <c:v>338904705.22865039</c:v>
                </c:pt>
                <c:pt idx="27266">
                  <c:v>338910636.87376654</c:v>
                </c:pt>
                <c:pt idx="27267">
                  <c:v>338918186.01742423</c:v>
                </c:pt>
                <c:pt idx="27268">
                  <c:v>338926813.3045702</c:v>
                </c:pt>
                <c:pt idx="27269">
                  <c:v>338935979.44001621</c:v>
                </c:pt>
                <c:pt idx="27270">
                  <c:v>338945414.7833522</c:v>
                </c:pt>
                <c:pt idx="27271">
                  <c:v>338953771.47615874</c:v>
                </c:pt>
                <c:pt idx="27272">
                  <c:v>338959971.40545774</c:v>
                </c:pt>
                <c:pt idx="27273">
                  <c:v>338966440.71742952</c:v>
                </c:pt>
                <c:pt idx="27274">
                  <c:v>338973718.47432411</c:v>
                </c:pt>
                <c:pt idx="27275">
                  <c:v>338981535.06596994</c:v>
                </c:pt>
                <c:pt idx="27276">
                  <c:v>338989620.91370183</c:v>
                </c:pt>
                <c:pt idx="27277">
                  <c:v>338996897.93186706</c:v>
                </c:pt>
                <c:pt idx="27278">
                  <c:v>339003905.21167284</c:v>
                </c:pt>
                <c:pt idx="27279">
                  <c:v>339011720.77010041</c:v>
                </c:pt>
                <c:pt idx="27280">
                  <c:v>339020344.52415562</c:v>
                </c:pt>
                <c:pt idx="27281">
                  <c:v>339028698.47534615</c:v>
                </c:pt>
                <c:pt idx="27282">
                  <c:v>339034896.37068695</c:v>
                </c:pt>
                <c:pt idx="27283">
                  <c:v>339041363.56039846</c:v>
                </c:pt>
                <c:pt idx="27284">
                  <c:v>339048638.92990988</c:v>
                </c:pt>
                <c:pt idx="27285">
                  <c:v>339056722.40197688</c:v>
                </c:pt>
                <c:pt idx="27286">
                  <c:v>339064536.15300292</c:v>
                </c:pt>
                <c:pt idx="27287">
                  <c:v>339072619.06238842</c:v>
                </c:pt>
                <c:pt idx="27288">
                  <c:v>339080701.68569916</c:v>
                </c:pt>
                <c:pt idx="27289">
                  <c:v>339089053.42927176</c:v>
                </c:pt>
                <c:pt idx="27290">
                  <c:v>339096866.07418323</c:v>
                </c:pt>
                <c:pt idx="27291">
                  <c:v>339104409.06395131</c:v>
                </c:pt>
                <c:pt idx="27292">
                  <c:v>339113029.31863469</c:v>
                </c:pt>
                <c:pt idx="27293">
                  <c:v>339120841.14340293</c:v>
                </c:pt>
                <c:pt idx="27294">
                  <c:v>339128652.70097345</c:v>
                </c:pt>
                <c:pt idx="27295">
                  <c:v>339137541.38976794</c:v>
                </c:pt>
                <c:pt idx="27296">
                  <c:v>339146429.73262888</c:v>
                </c:pt>
                <c:pt idx="27297">
                  <c:v>339154509.74415696</c:v>
                </c:pt>
                <c:pt idx="27298">
                  <c:v>339162050.83035046</c:v>
                </c:pt>
                <c:pt idx="27299">
                  <c:v>339170130.28925914</c:v>
                </c:pt>
                <c:pt idx="27300">
                  <c:v>339179286.66385227</c:v>
                </c:pt>
                <c:pt idx="27301">
                  <c:v>339188711.96015984</c:v>
                </c:pt>
                <c:pt idx="27302">
                  <c:v>339198406.14488029</c:v>
                </c:pt>
                <c:pt idx="27303">
                  <c:v>339207830.65223044</c:v>
                </c:pt>
                <c:pt idx="27304">
                  <c:v>339217254.77071285</c:v>
                </c:pt>
                <c:pt idx="27305">
                  <c:v>339227216.98745555</c:v>
                </c:pt>
                <c:pt idx="27306">
                  <c:v>339237178.76969975</c:v>
                </c:pt>
                <c:pt idx="27307">
                  <c:v>339246870.89758366</c:v>
                </c:pt>
                <c:pt idx="27308">
                  <c:v>339256562.6142168</c:v>
                </c:pt>
                <c:pt idx="27309">
                  <c:v>339265177.12822992</c:v>
                </c:pt>
                <c:pt idx="27310">
                  <c:v>339274060.50553775</c:v>
                </c:pt>
                <c:pt idx="27311">
                  <c:v>339284020.24502951</c:v>
                </c:pt>
                <c:pt idx="27312">
                  <c:v>339293441.2205407</c:v>
                </c:pt>
                <c:pt idx="27313">
                  <c:v>339302592.65327156</c:v>
                </c:pt>
                <c:pt idx="27314">
                  <c:v>339312551.14878398</c:v>
                </c:pt>
                <c:pt idx="27315">
                  <c:v>339322778.34092754</c:v>
                </c:pt>
                <c:pt idx="27316">
                  <c:v>339334081.54690504</c:v>
                </c:pt>
                <c:pt idx="27317">
                  <c:v>339345922.40092129</c:v>
                </c:pt>
                <c:pt idx="27318">
                  <c:v>339356955.37157714</c:v>
                </c:pt>
                <c:pt idx="27319">
                  <c:v>339367180.57590419</c:v>
                </c:pt>
                <c:pt idx="27320">
                  <c:v>339378212.51990223</c:v>
                </c:pt>
                <c:pt idx="27321">
                  <c:v>339388167.71936685</c:v>
                </c:pt>
                <c:pt idx="27322">
                  <c:v>339395163.00540316</c:v>
                </c:pt>
                <c:pt idx="27323">
                  <c:v>339402158.07723844</c:v>
                </c:pt>
                <c:pt idx="27324">
                  <c:v>339411843.2077235</c:v>
                </c:pt>
                <c:pt idx="27325">
                  <c:v>339422872.99513078</c:v>
                </c:pt>
                <c:pt idx="27326">
                  <c:v>339433633.25014937</c:v>
                </c:pt>
                <c:pt idx="27327">
                  <c:v>339444661.98558474</c:v>
                </c:pt>
                <c:pt idx="27328">
                  <c:v>339455959.16253716</c:v>
                </c:pt>
                <c:pt idx="27329">
                  <c:v>339466717.85932928</c:v>
                </c:pt>
                <c:pt idx="27330">
                  <c:v>339477476.04948902</c:v>
                </c:pt>
                <c:pt idx="27331">
                  <c:v>339487964.79715347</c:v>
                </c:pt>
                <c:pt idx="27332">
                  <c:v>339497915.21521044</c:v>
                </c:pt>
                <c:pt idx="27333">
                  <c:v>339507058.46053874</c:v>
                </c:pt>
                <c:pt idx="27334">
                  <c:v>339517008.04705852</c:v>
                </c:pt>
                <c:pt idx="27335">
                  <c:v>339528570.53568012</c:v>
                </c:pt>
                <c:pt idx="27336">
                  <c:v>339539594.68919796</c:v>
                </c:pt>
                <c:pt idx="27337">
                  <c:v>339549005.13111508</c:v>
                </c:pt>
                <c:pt idx="27338">
                  <c:v>339558684.03845298</c:v>
                </c:pt>
                <c:pt idx="27339">
                  <c:v>339569169.05872422</c:v>
                </c:pt>
                <c:pt idx="27340">
                  <c:v>339579653.59785777</c:v>
                </c:pt>
                <c:pt idx="27341">
                  <c:v>339590406.47157806</c:v>
                </c:pt>
                <c:pt idx="27342">
                  <c:v>339602234.04821658</c:v>
                </c:pt>
                <c:pt idx="27343">
                  <c:v>339614061.01263684</c:v>
                </c:pt>
                <c:pt idx="27344">
                  <c:v>339625349.81672305</c:v>
                </c:pt>
                <c:pt idx="27345">
                  <c:v>339636906.82408196</c:v>
                </c:pt>
                <c:pt idx="27346">
                  <c:v>339649269.48718125</c:v>
                </c:pt>
                <c:pt idx="27347">
                  <c:v>339661900.21302652</c:v>
                </c:pt>
                <c:pt idx="27348">
                  <c:v>339672380.49807823</c:v>
                </c:pt>
                <c:pt idx="27349">
                  <c:v>339681785.47286236</c:v>
                </c:pt>
                <c:pt idx="27350">
                  <c:v>339691996.15007418</c:v>
                </c:pt>
                <c:pt idx="27351">
                  <c:v>339703012.42169803</c:v>
                </c:pt>
                <c:pt idx="27352">
                  <c:v>339714565.50187874</c:v>
                </c:pt>
                <c:pt idx="27353">
                  <c:v>339725580.68554151</c:v>
                </c:pt>
                <c:pt idx="27354">
                  <c:v>339735252.11635453</c:v>
                </c:pt>
                <c:pt idx="27355">
                  <c:v>339745460.40483844</c:v>
                </c:pt>
                <c:pt idx="27356">
                  <c:v>339758354.43324775</c:v>
                </c:pt>
                <c:pt idx="27357">
                  <c:v>339773396.54693979</c:v>
                </c:pt>
                <c:pt idx="27358">
                  <c:v>339787900.50464833</c:v>
                </c:pt>
                <c:pt idx="27359">
                  <c:v>339800792.13876659</c:v>
                </c:pt>
                <c:pt idx="27360">
                  <c:v>339812340.27682078</c:v>
                </c:pt>
                <c:pt idx="27361">
                  <c:v>339822276.57970965</c:v>
                </c:pt>
                <c:pt idx="27362">
                  <c:v>339831675.3875488</c:v>
                </c:pt>
                <c:pt idx="27363">
                  <c:v>339840805.28791177</c:v>
                </c:pt>
                <c:pt idx="27364">
                  <c:v>339850203.33379585</c:v>
                </c:pt>
                <c:pt idx="27365">
                  <c:v>339860406.48891836</c:v>
                </c:pt>
                <c:pt idx="27366">
                  <c:v>339870609.18855321</c:v>
                </c:pt>
                <c:pt idx="27367">
                  <c:v>339880006.00897074</c:v>
                </c:pt>
                <c:pt idx="27368">
                  <c:v>339888597.04955596</c:v>
                </c:pt>
                <c:pt idx="27369">
                  <c:v>339898530.03769064</c:v>
                </c:pt>
                <c:pt idx="27370">
                  <c:v>339910610.11717755</c:v>
                </c:pt>
                <c:pt idx="27371">
                  <c:v>339922957.98299134</c:v>
                </c:pt>
                <c:pt idx="27372">
                  <c:v>339935036.7714783</c:v>
                </c:pt>
                <c:pt idx="27373">
                  <c:v>339947651.71353406</c:v>
                </c:pt>
                <c:pt idx="27374">
                  <c:v>339959460.81555426</c:v>
                </c:pt>
                <c:pt idx="27375">
                  <c:v>339970464.20240933</c:v>
                </c:pt>
                <c:pt idx="27376">
                  <c:v>339981467.05958432</c:v>
                </c:pt>
                <c:pt idx="27377">
                  <c:v>339993542.75659257</c:v>
                </c:pt>
                <c:pt idx="27378">
                  <c:v>340005886.14307171</c:v>
                </c:pt>
                <c:pt idx="27379">
                  <c:v>340017960.55011988</c:v>
                </c:pt>
                <c:pt idx="27380">
                  <c:v>340029497.72096318</c:v>
                </c:pt>
                <c:pt idx="27381">
                  <c:v>340041570.88086921</c:v>
                </c:pt>
                <c:pt idx="27382">
                  <c:v>340053643.40314251</c:v>
                </c:pt>
                <c:pt idx="27383">
                  <c:v>340066788.31342453</c:v>
                </c:pt>
                <c:pt idx="27384">
                  <c:v>340080200.70804375</c:v>
                </c:pt>
                <c:pt idx="27385">
                  <c:v>340093880.53988647</c:v>
                </c:pt>
                <c:pt idx="27386">
                  <c:v>340107291.34506291</c:v>
                </c:pt>
                <c:pt idx="27387">
                  <c:v>340120701.36354035</c:v>
                </c:pt>
                <c:pt idx="27388">
                  <c:v>340133037.88581526</c:v>
                </c:pt>
                <c:pt idx="27389">
                  <c:v>340145105.57867819</c:v>
                </c:pt>
                <c:pt idx="27390">
                  <c:v>340155563.73056775</c:v>
                </c:pt>
                <c:pt idx="27391">
                  <c:v>340164680.70341802</c:v>
                </c:pt>
                <c:pt idx="27392">
                  <c:v>340175406.08836651</c:v>
                </c:pt>
                <c:pt idx="27393">
                  <c:v>340187739.65903622</c:v>
                </c:pt>
                <c:pt idx="27394">
                  <c:v>340200608.76254809</c:v>
                </c:pt>
                <c:pt idx="27395">
                  <c:v>340211600.54818237</c:v>
                </c:pt>
                <c:pt idx="27396">
                  <c:v>340222055.65874738</c:v>
                </c:pt>
                <c:pt idx="27397">
                  <c:v>340233046.41333044</c:v>
                </c:pt>
                <c:pt idx="27398">
                  <c:v>340244572.73466712</c:v>
                </c:pt>
                <c:pt idx="27399">
                  <c:v>340256634.5417397</c:v>
                </c:pt>
                <c:pt idx="27400">
                  <c:v>340268159.67398632</c:v>
                </c:pt>
                <c:pt idx="27401">
                  <c:v>340279148.21253729</c:v>
                </c:pt>
                <c:pt idx="27402">
                  <c:v>340291476.18814522</c:v>
                </c:pt>
                <c:pt idx="27403">
                  <c:v>340304607.43105674</c:v>
                </c:pt>
                <c:pt idx="27404">
                  <c:v>340316934.03406125</c:v>
                </c:pt>
                <c:pt idx="27405">
                  <c:v>340328188.17819721</c:v>
                </c:pt>
                <c:pt idx="27406">
                  <c:v>340339977.63986182</c:v>
                </c:pt>
                <c:pt idx="27407">
                  <c:v>340353106.09770411</c:v>
                </c:pt>
                <c:pt idx="27408">
                  <c:v>340366769.61045122</c:v>
                </c:pt>
                <c:pt idx="27409">
                  <c:v>340380164.41861743</c:v>
                </c:pt>
                <c:pt idx="27410">
                  <c:v>340391951.20076585</c:v>
                </c:pt>
                <c:pt idx="27411">
                  <c:v>340404005.23592144</c:v>
                </c:pt>
                <c:pt idx="27412">
                  <c:v>340416862.17307961</c:v>
                </c:pt>
                <c:pt idx="27413">
                  <c:v>340429182.72622699</c:v>
                </c:pt>
                <c:pt idx="27414">
                  <c:v>340440966.98202944</c:v>
                </c:pt>
                <c:pt idx="27415">
                  <c:v>340453286.23654515</c:v>
                </c:pt>
                <c:pt idx="27416">
                  <c:v>340465604.82743305</c:v>
                </c:pt>
                <c:pt idx="27417">
                  <c:v>340478458.30177975</c:v>
                </c:pt>
                <c:pt idx="27418">
                  <c:v>340492649.84049892</c:v>
                </c:pt>
                <c:pt idx="27419">
                  <c:v>340506840.49858576</c:v>
                </c:pt>
                <c:pt idx="27420">
                  <c:v>340519691.65551174</c:v>
                </c:pt>
                <c:pt idx="27421">
                  <c:v>340532274.38028675</c:v>
                </c:pt>
                <c:pt idx="27422">
                  <c:v>340545124.10809726</c:v>
                </c:pt>
                <c:pt idx="27423">
                  <c:v>340558240.79390806</c:v>
                </c:pt>
                <c:pt idx="27424">
                  <c:v>340572695.04575151</c:v>
                </c:pt>
                <c:pt idx="27425">
                  <c:v>340586613.09158659</c:v>
                </c:pt>
                <c:pt idx="27426">
                  <c:v>340598924.50305885</c:v>
                </c:pt>
                <c:pt idx="27427">
                  <c:v>340609897.15907186</c:v>
                </c:pt>
                <c:pt idx="27428">
                  <c:v>340620869.28868419</c:v>
                </c:pt>
                <c:pt idx="27429">
                  <c:v>340631840.89195174</c:v>
                </c:pt>
                <c:pt idx="27430">
                  <c:v>340643347.12995648</c:v>
                </c:pt>
                <c:pt idx="27431">
                  <c:v>340656458.1839419</c:v>
                </c:pt>
                <c:pt idx="27432">
                  <c:v>340671173.77791691</c:v>
                </c:pt>
                <c:pt idx="27433">
                  <c:v>340685888.42518449</c:v>
                </c:pt>
                <c:pt idx="27434">
                  <c:v>340700602.12588006</c:v>
                </c:pt>
                <c:pt idx="27435">
                  <c:v>340715047.38396251</c:v>
                </c:pt>
                <c:pt idx="27436">
                  <c:v>340727886.84756279</c:v>
                </c:pt>
                <c:pt idx="27437">
                  <c:v>340739923.19017434</c:v>
                </c:pt>
                <c:pt idx="27438">
                  <c:v>340752761.25756615</c:v>
                </c:pt>
                <c:pt idx="27439">
                  <c:v>340765063.72939479</c:v>
                </c:pt>
                <c:pt idx="27440">
                  <c:v>340776563.26779735</c:v>
                </c:pt>
                <c:pt idx="27441">
                  <c:v>340788597.04942298</c:v>
                </c:pt>
                <c:pt idx="27442">
                  <c:v>340800897.594136</c:v>
                </c:pt>
                <c:pt idx="27443">
                  <c:v>340813464.85887992</c:v>
                </c:pt>
                <c:pt idx="27444">
                  <c:v>340827902.99164224</c:v>
                </c:pt>
                <c:pt idx="27445">
                  <c:v>340842340.21319723</c:v>
                </c:pt>
                <c:pt idx="27446">
                  <c:v>340855439.86652821</c:v>
                </c:pt>
                <c:pt idx="27447">
                  <c:v>340868538.76978159</c:v>
                </c:pt>
                <c:pt idx="27448">
                  <c:v>340881369.62129849</c:v>
                </c:pt>
                <c:pt idx="27449">
                  <c:v>340892863.3147192</c:v>
                </c:pt>
                <c:pt idx="27450">
                  <c:v>340903821.87998575</c:v>
                </c:pt>
                <c:pt idx="27451">
                  <c:v>340915848.9693591</c:v>
                </c:pt>
                <c:pt idx="27452">
                  <c:v>340928409.92102134</c:v>
                </c:pt>
                <c:pt idx="27453">
                  <c:v>340940702.95063674</c:v>
                </c:pt>
                <c:pt idx="27454">
                  <c:v>340954064.19020694</c:v>
                </c:pt>
                <c:pt idx="27455">
                  <c:v>340968493.45255989</c:v>
                </c:pt>
                <c:pt idx="27456">
                  <c:v>340982120.25368434</c:v>
                </c:pt>
                <c:pt idx="27457">
                  <c:v>340994944.73691404</c:v>
                </c:pt>
                <c:pt idx="27458">
                  <c:v>341007501.34691542</c:v>
                </c:pt>
                <c:pt idx="27459">
                  <c:v>341020057.26783729</c:v>
                </c:pt>
                <c:pt idx="27460">
                  <c:v>341033146.74967039</c:v>
                </c:pt>
                <c:pt idx="27461">
                  <c:v>341047036.80939746</c:v>
                </c:pt>
                <c:pt idx="27462">
                  <c:v>341059590.5610013</c:v>
                </c:pt>
                <c:pt idx="27463">
                  <c:v>341070808.22438806</c:v>
                </c:pt>
                <c:pt idx="27464">
                  <c:v>341081491.20205712</c:v>
                </c:pt>
                <c:pt idx="27465">
                  <c:v>341093241.90144044</c:v>
                </c:pt>
                <c:pt idx="27466">
                  <c:v>341106060.15803021</c:v>
                </c:pt>
                <c:pt idx="27467">
                  <c:v>341118076.62146652</c:v>
                </c:pt>
                <c:pt idx="27468">
                  <c:v>341129291.41803253</c:v>
                </c:pt>
                <c:pt idx="27469">
                  <c:v>341141039.66303432</c:v>
                </c:pt>
                <c:pt idx="27470">
                  <c:v>341153588.25851882</c:v>
                </c:pt>
                <c:pt idx="27471">
                  <c:v>341165602.22641015</c:v>
                </c:pt>
                <c:pt idx="27472">
                  <c:v>341177348.6073913</c:v>
                </c:pt>
                <c:pt idx="27473">
                  <c:v>341190162.15355718</c:v>
                </c:pt>
                <c:pt idx="27474">
                  <c:v>341203508.83457637</c:v>
                </c:pt>
                <c:pt idx="27475">
                  <c:v>341216054.00501221</c:v>
                </c:pt>
                <c:pt idx="27476">
                  <c:v>341227530.89897823</c:v>
                </c:pt>
                <c:pt idx="27477">
                  <c:v>341240875.40080655</c:v>
                </c:pt>
                <c:pt idx="27478">
                  <c:v>341254752.85730988</c:v>
                </c:pt>
                <c:pt idx="27479">
                  <c:v>341268095.77193785</c:v>
                </c:pt>
                <c:pt idx="27480">
                  <c:v>341280370.56636506</c:v>
                </c:pt>
                <c:pt idx="27481">
                  <c:v>341292644.70246714</c:v>
                </c:pt>
                <c:pt idx="27482">
                  <c:v>341305184.9877497</c:v>
                </c:pt>
                <c:pt idx="27483">
                  <c:v>341317457.79313076</c:v>
                </c:pt>
                <c:pt idx="27484">
                  <c:v>341329996.71892691</c:v>
                </c:pt>
                <c:pt idx="27485">
                  <c:v>341343335.24759382</c:v>
                </c:pt>
                <c:pt idx="27486">
                  <c:v>341357206.49282849</c:v>
                </c:pt>
                <c:pt idx="27487">
                  <c:v>341369209.77653879</c:v>
                </c:pt>
                <c:pt idx="27488">
                  <c:v>341379345.39256996</c:v>
                </c:pt>
                <c:pt idx="27489">
                  <c:v>341390814.10100055</c:v>
                </c:pt>
                <c:pt idx="27490">
                  <c:v>341403615.70142806</c:v>
                </c:pt>
                <c:pt idx="27491">
                  <c:v>341416416.58589697</c:v>
                </c:pt>
                <c:pt idx="27492">
                  <c:v>341427616.77256691</c:v>
                </c:pt>
                <c:pt idx="27493">
                  <c:v>341438283.10750926</c:v>
                </c:pt>
                <c:pt idx="27494">
                  <c:v>341449748.86323285</c:v>
                </c:pt>
                <c:pt idx="27495">
                  <c:v>341463347.03829223</c:v>
                </c:pt>
                <c:pt idx="27496">
                  <c:v>341478010.83158845</c:v>
                </c:pt>
                <c:pt idx="27497">
                  <c:v>341492407.09659374</c:v>
                </c:pt>
                <c:pt idx="27498">
                  <c:v>341505736.16435152</c:v>
                </c:pt>
                <c:pt idx="27499">
                  <c:v>341519331.01392996</c:v>
                </c:pt>
                <c:pt idx="27500">
                  <c:v>341533724.6805672</c:v>
                </c:pt>
                <c:pt idx="27501">
                  <c:v>341548383.96629936</c:v>
                </c:pt>
                <c:pt idx="27502">
                  <c:v>341561443.26655</c:v>
                </c:pt>
                <c:pt idx="27503">
                  <c:v>341573169.35032481</c:v>
                </c:pt>
                <c:pt idx="27504">
                  <c:v>341583828.90528512</c:v>
                </c:pt>
                <c:pt idx="27505">
                  <c:v>341594487.96391976</c:v>
                </c:pt>
                <c:pt idx="27506">
                  <c:v>341604613.60994709</c:v>
                </c:pt>
                <c:pt idx="27507">
                  <c:v>341614472.3612833</c:v>
                </c:pt>
                <c:pt idx="27508">
                  <c:v>341623797.816401</c:v>
                </c:pt>
                <c:pt idx="27509">
                  <c:v>341634455.01426846</c:v>
                </c:pt>
                <c:pt idx="27510">
                  <c:v>341646710.17853701</c:v>
                </c:pt>
                <c:pt idx="27511">
                  <c:v>341660563.05257845</c:v>
                </c:pt>
                <c:pt idx="27512">
                  <c:v>341673349.57698572</c:v>
                </c:pt>
                <c:pt idx="27513">
                  <c:v>341685336.29507691</c:v>
                </c:pt>
                <c:pt idx="27514">
                  <c:v>341697056.03487259</c:v>
                </c:pt>
                <c:pt idx="27515">
                  <c:v>341708775.17477161</c:v>
                </c:pt>
                <c:pt idx="27516">
                  <c:v>341719694.74252701</c:v>
                </c:pt>
                <c:pt idx="27517">
                  <c:v>341731412.723728</c:v>
                </c:pt>
                <c:pt idx="27518">
                  <c:v>341743928.99577087</c:v>
                </c:pt>
                <c:pt idx="27519">
                  <c:v>341755113.17063677</c:v>
                </c:pt>
                <c:pt idx="27520">
                  <c:v>341766296.79920936</c:v>
                </c:pt>
                <c:pt idx="27521">
                  <c:v>341778012.39565593</c:v>
                </c:pt>
                <c:pt idx="27522">
                  <c:v>341790526.12064618</c:v>
                </c:pt>
                <c:pt idx="27523">
                  <c:v>341803039.16176677</c:v>
                </c:pt>
                <c:pt idx="27524">
                  <c:v>341815285.30585021</c:v>
                </c:pt>
                <c:pt idx="27525">
                  <c:v>341826465.99586415</c:v>
                </c:pt>
                <c:pt idx="27526">
                  <c:v>341835782.82052207</c:v>
                </c:pt>
                <c:pt idx="27527">
                  <c:v>341845099.26610571</c:v>
                </c:pt>
                <c:pt idx="27528">
                  <c:v>341855213.83500379</c:v>
                </c:pt>
                <c:pt idx="27529">
                  <c:v>341867191.03618079</c:v>
                </c:pt>
                <c:pt idx="27530">
                  <c:v>341880498.30277646</c:v>
                </c:pt>
                <c:pt idx="27531">
                  <c:v>341893538.6737988</c:v>
                </c:pt>
                <c:pt idx="27532">
                  <c:v>341906046.08705425</c:v>
                </c:pt>
                <c:pt idx="27533">
                  <c:v>341918818.91042453</c:v>
                </c:pt>
                <c:pt idx="27534">
                  <c:v>341931591.02140015</c:v>
                </c:pt>
                <c:pt idx="27535">
                  <c:v>341944096.35652822</c:v>
                </c:pt>
                <c:pt idx="27536">
                  <c:v>341955536.80965942</c:v>
                </c:pt>
                <c:pt idx="27537">
                  <c:v>341966710.65401667</c:v>
                </c:pt>
                <c:pt idx="27538">
                  <c:v>341977883.95319885</c:v>
                </c:pt>
                <c:pt idx="27539">
                  <c:v>341989056.70726591</c:v>
                </c:pt>
                <c:pt idx="27540">
                  <c:v>341999962.91763347</c:v>
                </c:pt>
                <c:pt idx="27541">
                  <c:v>342011666.56564724</c:v>
                </c:pt>
                <c:pt idx="27542">
                  <c:v>342023901.55819607</c:v>
                </c:pt>
                <c:pt idx="27543">
                  <c:v>342035603.98295307</c:v>
                </c:pt>
                <c:pt idx="27544">
                  <c:v>342046773.92152953</c:v>
                </c:pt>
                <c:pt idx="27545">
                  <c:v>342058475.17766303</c:v>
                </c:pt>
                <c:pt idx="27546">
                  <c:v>342069644.00085711</c:v>
                </c:pt>
                <c:pt idx="27547">
                  <c:v>342080014.56329733</c:v>
                </c:pt>
                <c:pt idx="27548">
                  <c:v>342091448.22890079</c:v>
                </c:pt>
                <c:pt idx="27549">
                  <c:v>342103678.96023273</c:v>
                </c:pt>
                <c:pt idx="27550">
                  <c:v>342116706.62958312</c:v>
                </c:pt>
                <c:pt idx="27551">
                  <c:v>342129999.40593326</c:v>
                </c:pt>
                <c:pt idx="27552">
                  <c:v>342142759.74547774</c:v>
                </c:pt>
                <c:pt idx="27553">
                  <c:v>342154190.27934515</c:v>
                </c:pt>
                <c:pt idx="27554">
                  <c:v>342164822.82200164</c:v>
                </c:pt>
                <c:pt idx="27555">
                  <c:v>342174923.28038114</c:v>
                </c:pt>
                <c:pt idx="27556">
                  <c:v>342186086.4267391</c:v>
                </c:pt>
                <c:pt idx="27557">
                  <c:v>342197514.79869539</c:v>
                </c:pt>
                <c:pt idx="27558">
                  <c:v>342209474.11227119</c:v>
                </c:pt>
                <c:pt idx="27559">
                  <c:v>342222230.02522695</c:v>
                </c:pt>
                <c:pt idx="27560">
                  <c:v>342235516.67924047</c:v>
                </c:pt>
                <c:pt idx="27561">
                  <c:v>342248271.14208162</c:v>
                </c:pt>
                <c:pt idx="27562">
                  <c:v>342261556.28574944</c:v>
                </c:pt>
                <c:pt idx="27563">
                  <c:v>342274840.65897948</c:v>
                </c:pt>
                <c:pt idx="27564">
                  <c:v>342287327.26741856</c:v>
                </c:pt>
                <c:pt idx="27565">
                  <c:v>342299547.5443148</c:v>
                </c:pt>
                <c:pt idx="27566">
                  <c:v>342311767.16935188</c:v>
                </c:pt>
                <c:pt idx="27567">
                  <c:v>342322658.02491045</c:v>
                </c:pt>
                <c:pt idx="27568">
                  <c:v>342333548.36273277</c:v>
                </c:pt>
                <c:pt idx="27569">
                  <c:v>342346031.77166945</c:v>
                </c:pt>
                <c:pt idx="27570">
                  <c:v>342359842.41024214</c:v>
                </c:pt>
                <c:pt idx="27571">
                  <c:v>342373386.65095776</c:v>
                </c:pt>
                <c:pt idx="27572">
                  <c:v>342385071.23484814</c:v>
                </c:pt>
                <c:pt idx="27573">
                  <c:v>342395958.60620916</c:v>
                </c:pt>
                <c:pt idx="27574">
                  <c:v>342407110.98676199</c:v>
                </c:pt>
                <c:pt idx="27575">
                  <c:v>342419324.87592918</c:v>
                </c:pt>
                <c:pt idx="27576">
                  <c:v>342431803.61193675</c:v>
                </c:pt>
                <c:pt idx="27577">
                  <c:v>342444547.15148342</c:v>
                </c:pt>
                <c:pt idx="27578">
                  <c:v>342457024.51383793</c:v>
                </c:pt>
                <c:pt idx="27579">
                  <c:v>342468704.83300525</c:v>
                </c:pt>
                <c:pt idx="27580">
                  <c:v>342480915.43912625</c:v>
                </c:pt>
                <c:pt idx="27581">
                  <c:v>342493921.67336959</c:v>
                </c:pt>
                <c:pt idx="27582">
                  <c:v>342506661.75843871</c:v>
                </c:pt>
                <c:pt idx="27583">
                  <c:v>342519401.13515383</c:v>
                </c:pt>
                <c:pt idx="27584">
                  <c:v>342531609.03988945</c:v>
                </c:pt>
                <c:pt idx="27585">
                  <c:v>342543020.1887688</c:v>
                </c:pt>
                <c:pt idx="27586">
                  <c:v>342554430.76938123</c:v>
                </c:pt>
                <c:pt idx="27587">
                  <c:v>342565840.78178924</c:v>
                </c:pt>
                <c:pt idx="27588">
                  <c:v>342577515.55521023</c:v>
                </c:pt>
                <c:pt idx="27589">
                  <c:v>342589189.73382431</c:v>
                </c:pt>
                <c:pt idx="27590">
                  <c:v>342599271.50037044</c:v>
                </c:pt>
                <c:pt idx="27591">
                  <c:v>342609618.11534733</c:v>
                </c:pt>
                <c:pt idx="27592">
                  <c:v>342619964.26316482</c:v>
                </c:pt>
                <c:pt idx="27593">
                  <c:v>342629514.13885987</c:v>
                </c:pt>
                <c:pt idx="27594">
                  <c:v>342639328.87416822</c:v>
                </c:pt>
                <c:pt idx="27595">
                  <c:v>342650469.41566265</c:v>
                </c:pt>
                <c:pt idx="27596">
                  <c:v>342661078.95167017</c:v>
                </c:pt>
                <c:pt idx="27597">
                  <c:v>342670892.33517379</c:v>
                </c:pt>
                <c:pt idx="27598">
                  <c:v>342681235.71692944</c:v>
                </c:pt>
                <c:pt idx="27599">
                  <c:v>342693169.808097</c:v>
                </c:pt>
                <c:pt idx="27600">
                  <c:v>342705368.45896715</c:v>
                </c:pt>
                <c:pt idx="27601">
                  <c:v>342716770.95848078</c:v>
                </c:pt>
                <c:pt idx="27602">
                  <c:v>342728172.89068145</c:v>
                </c:pt>
                <c:pt idx="27603">
                  <c:v>342739839.39690471</c:v>
                </c:pt>
                <c:pt idx="27604">
                  <c:v>342750179.6673032</c:v>
                </c:pt>
                <c:pt idx="27605">
                  <c:v>342759989.23617148</c:v>
                </c:pt>
                <c:pt idx="27606">
                  <c:v>342769533.27856261</c:v>
                </c:pt>
                <c:pt idx="27607">
                  <c:v>342779342.01909041</c:v>
                </c:pt>
                <c:pt idx="27608">
                  <c:v>342789150.33983374</c:v>
                </c:pt>
                <c:pt idx="27609">
                  <c:v>342798428.09475255</c:v>
                </c:pt>
                <c:pt idx="27610">
                  <c:v>342807440.41134071</c:v>
                </c:pt>
                <c:pt idx="27611">
                  <c:v>342816187.32090044</c:v>
                </c:pt>
                <c:pt idx="27612">
                  <c:v>342825198.93919134</c:v>
                </c:pt>
                <c:pt idx="27613">
                  <c:v>342833945.17104948</c:v>
                </c:pt>
                <c:pt idx="27614">
                  <c:v>342843221.11286223</c:v>
                </c:pt>
                <c:pt idx="27615">
                  <c:v>342854351.74751586</c:v>
                </c:pt>
                <c:pt idx="27616">
                  <c:v>342866541.82243276</c:v>
                </c:pt>
                <c:pt idx="27617">
                  <c:v>342877936.30620903</c:v>
                </c:pt>
                <c:pt idx="27618">
                  <c:v>342888800.28647029</c:v>
                </c:pt>
                <c:pt idx="27619">
                  <c:v>342899398.79537803</c:v>
                </c:pt>
                <c:pt idx="27620">
                  <c:v>342909466.924932</c:v>
                </c:pt>
                <c:pt idx="27621">
                  <c:v>342919534.61226046</c:v>
                </c:pt>
                <c:pt idx="27622">
                  <c:v>342929072.01342148</c:v>
                </c:pt>
                <c:pt idx="27623">
                  <c:v>342938609.01775652</c:v>
                </c:pt>
                <c:pt idx="27624">
                  <c:v>342948675.42519945</c:v>
                </c:pt>
                <c:pt idx="27625">
                  <c:v>342959006.27844077</c:v>
                </c:pt>
                <c:pt idx="27626">
                  <c:v>342969071.7901783</c:v>
                </c:pt>
                <c:pt idx="27627">
                  <c:v>342978871.99534976</c:v>
                </c:pt>
                <c:pt idx="27628">
                  <c:v>342987877.21989399</c:v>
                </c:pt>
                <c:pt idx="27629">
                  <c:v>342996352.40219074</c:v>
                </c:pt>
                <c:pt idx="27630">
                  <c:v>343004297.60101926</c:v>
                </c:pt>
                <c:pt idx="27631">
                  <c:v>343011183.21725714</c:v>
                </c:pt>
                <c:pt idx="27632">
                  <c:v>343017009.34637779</c:v>
                </c:pt>
                <c:pt idx="27633">
                  <c:v>343022835.32742721</c:v>
                </c:pt>
                <c:pt idx="27634">
                  <c:v>343030249.99825943</c:v>
                </c:pt>
                <c:pt idx="27635">
                  <c:v>343040047.58831102</c:v>
                </c:pt>
                <c:pt idx="27636">
                  <c:v>343051168.66959155</c:v>
                </c:pt>
                <c:pt idx="27637">
                  <c:v>343060965.36564875</c:v>
                </c:pt>
                <c:pt idx="27638">
                  <c:v>343069967.3658942</c:v>
                </c:pt>
                <c:pt idx="27639">
                  <c:v>343078969.01266253</c:v>
                </c:pt>
                <c:pt idx="27640">
                  <c:v>343088235.04455578</c:v>
                </c:pt>
                <c:pt idx="27641">
                  <c:v>343096971.24589068</c:v>
                </c:pt>
                <c:pt idx="27642">
                  <c:v>343104912.95822084</c:v>
                </c:pt>
                <c:pt idx="27643">
                  <c:v>343112060.26410222</c:v>
                </c:pt>
                <c:pt idx="27644">
                  <c:v>343118677.94124377</c:v>
                </c:pt>
                <c:pt idx="27645">
                  <c:v>343125295.4273659</c:v>
                </c:pt>
                <c:pt idx="27646">
                  <c:v>343132177.41031146</c:v>
                </c:pt>
                <c:pt idx="27647">
                  <c:v>343140382.58152622</c:v>
                </c:pt>
                <c:pt idx="27648">
                  <c:v>343149910.79893911</c:v>
                </c:pt>
                <c:pt idx="27649">
                  <c:v>343159173.9640128</c:v>
                </c:pt>
                <c:pt idx="27650">
                  <c:v>343168701.40050042</c:v>
                </c:pt>
                <c:pt idx="27651">
                  <c:v>343178228.44108003</c:v>
                </c:pt>
                <c:pt idx="27652">
                  <c:v>343186696.58925724</c:v>
                </c:pt>
                <c:pt idx="27653">
                  <c:v>343194105.962349</c:v>
                </c:pt>
                <c:pt idx="27654">
                  <c:v>343200985.88010818</c:v>
                </c:pt>
                <c:pt idx="27655">
                  <c:v>343207865.59142375</c:v>
                </c:pt>
                <c:pt idx="27656">
                  <c:v>343214745.0963096</c:v>
                </c:pt>
                <c:pt idx="27657">
                  <c:v>343222947.31313038</c:v>
                </c:pt>
                <c:pt idx="27658">
                  <c:v>343231413.80982322</c:v>
                </c:pt>
                <c:pt idx="27659">
                  <c:v>343239086.30241281</c:v>
                </c:pt>
                <c:pt idx="27660">
                  <c:v>343245700.31409997</c:v>
                </c:pt>
                <c:pt idx="27661">
                  <c:v>343253107.78068846</c:v>
                </c:pt>
                <c:pt idx="27662">
                  <c:v>343262366.7774049</c:v>
                </c:pt>
                <c:pt idx="27663">
                  <c:v>343272154.45311052</c:v>
                </c:pt>
                <c:pt idx="27664">
                  <c:v>343280619.13301718</c:v>
                </c:pt>
                <c:pt idx="27665">
                  <c:v>343286702.92868817</c:v>
                </c:pt>
                <c:pt idx="27666">
                  <c:v>343292257.55767584</c:v>
                </c:pt>
                <c:pt idx="27667">
                  <c:v>343299663.52034736</c:v>
                </c:pt>
                <c:pt idx="27668">
                  <c:v>343307862.70000815</c:v>
                </c:pt>
                <c:pt idx="27669">
                  <c:v>343315532.63492048</c:v>
                </c:pt>
                <c:pt idx="27670">
                  <c:v>343322144.44186538</c:v>
                </c:pt>
                <c:pt idx="27671">
                  <c:v>343327698.21236777</c:v>
                </c:pt>
                <c:pt idx="27672">
                  <c:v>343334309.66853565</c:v>
                </c:pt>
                <c:pt idx="27673">
                  <c:v>343342507.60944688</c:v>
                </c:pt>
                <c:pt idx="27674">
                  <c:v>343350705.25728035</c:v>
                </c:pt>
                <c:pt idx="27675">
                  <c:v>343357316.05013281</c:v>
                </c:pt>
                <c:pt idx="27676">
                  <c:v>343362340.12523949</c:v>
                </c:pt>
                <c:pt idx="27677">
                  <c:v>343366835.25703156</c:v>
                </c:pt>
                <c:pt idx="27678">
                  <c:v>343372387.9452368</c:v>
                </c:pt>
                <c:pt idx="27679">
                  <c:v>343378998.11303121</c:v>
                </c:pt>
                <c:pt idx="27680">
                  <c:v>343386665.66896385</c:v>
                </c:pt>
                <c:pt idx="27681">
                  <c:v>343394332.96852422</c:v>
                </c:pt>
                <c:pt idx="27682">
                  <c:v>343401206.88121742</c:v>
                </c:pt>
                <c:pt idx="27683">
                  <c:v>343408080.58786696</c:v>
                </c:pt>
                <c:pt idx="27684">
                  <c:v>343415218.44977874</c:v>
                </c:pt>
                <c:pt idx="27685">
                  <c:v>343421827.3830862</c:v>
                </c:pt>
                <c:pt idx="27686">
                  <c:v>343427907.43351251</c:v>
                </c:pt>
                <c:pt idx="27687">
                  <c:v>343434780.33988744</c:v>
                </c:pt>
                <c:pt idx="27688">
                  <c:v>343441653.04028523</c:v>
                </c:pt>
                <c:pt idx="27689">
                  <c:v>343447468.24128777</c:v>
                </c:pt>
                <c:pt idx="27690">
                  <c:v>343453283.2948336</c:v>
                </c:pt>
                <c:pt idx="27691">
                  <c:v>343460948.36740541</c:v>
                </c:pt>
                <c:pt idx="27692">
                  <c:v>343468613.18378776</c:v>
                </c:pt>
                <c:pt idx="27693">
                  <c:v>343475484.87034035</c:v>
                </c:pt>
                <c:pt idx="27694">
                  <c:v>343481563.49835104</c:v>
                </c:pt>
                <c:pt idx="27695">
                  <c:v>343487906.2427628</c:v>
                </c:pt>
                <c:pt idx="27696">
                  <c:v>343493984.54155135</c:v>
                </c:pt>
                <c:pt idx="27697">
                  <c:v>343500326.94244647</c:v>
                </c:pt>
                <c:pt idx="27698">
                  <c:v>343507461.93380064</c:v>
                </c:pt>
                <c:pt idx="27699">
                  <c:v>343516182.17734855</c:v>
                </c:pt>
                <c:pt idx="27700">
                  <c:v>343525430.55819702</c:v>
                </c:pt>
                <c:pt idx="27701">
                  <c:v>343533621.66979682</c:v>
                </c:pt>
                <c:pt idx="27702">
                  <c:v>343541284.05774635</c:v>
                </c:pt>
                <c:pt idx="27703">
                  <c:v>343547096.73301423</c:v>
                </c:pt>
                <c:pt idx="27704">
                  <c:v>343551588.24482256</c:v>
                </c:pt>
                <c:pt idx="27705">
                  <c:v>343556079.66867077</c:v>
                </c:pt>
                <c:pt idx="27706">
                  <c:v>343560042.61667109</c:v>
                </c:pt>
                <c:pt idx="27707">
                  <c:v>343563477.11621594</c:v>
                </c:pt>
                <c:pt idx="27708">
                  <c:v>343568760.86124349</c:v>
                </c:pt>
                <c:pt idx="27709">
                  <c:v>343575365.37135655</c:v>
                </c:pt>
                <c:pt idx="27710">
                  <c:v>343582762.19690216</c:v>
                </c:pt>
                <c:pt idx="27711">
                  <c:v>343590158.78390306</c:v>
                </c:pt>
                <c:pt idx="27712">
                  <c:v>343597290.98118144</c:v>
                </c:pt>
                <c:pt idx="27713">
                  <c:v>343603894.66980487</c:v>
                </c:pt>
                <c:pt idx="27714">
                  <c:v>343610762.30428612</c:v>
                </c:pt>
                <c:pt idx="27715">
                  <c:v>343617893.86091197</c:v>
                </c:pt>
                <c:pt idx="27716">
                  <c:v>343625025.19580311</c:v>
                </c:pt>
                <c:pt idx="27717">
                  <c:v>343633476.86115807</c:v>
                </c:pt>
                <c:pt idx="27718">
                  <c:v>343642720.51356387</c:v>
                </c:pt>
                <c:pt idx="27719">
                  <c:v>343651171.52692109</c:v>
                </c:pt>
                <c:pt idx="27720">
                  <c:v>343658301.82725251</c:v>
                </c:pt>
                <c:pt idx="27721">
                  <c:v>343664111.53771585</c:v>
                </c:pt>
                <c:pt idx="27722">
                  <c:v>343668072.61957306</c:v>
                </c:pt>
                <c:pt idx="27723">
                  <c:v>343672561.76298541</c:v>
                </c:pt>
                <c:pt idx="27724">
                  <c:v>343678371.11227959</c:v>
                </c:pt>
                <c:pt idx="27725">
                  <c:v>343685500.5671466</c:v>
                </c:pt>
                <c:pt idx="27726">
                  <c:v>343692365.75869709</c:v>
                </c:pt>
                <c:pt idx="27727">
                  <c:v>343699230.74478161</c:v>
                </c:pt>
                <c:pt idx="27728">
                  <c:v>343706887.60226637</c:v>
                </c:pt>
                <c:pt idx="27729">
                  <c:v>343714280.18766892</c:v>
                </c:pt>
                <c:pt idx="27730">
                  <c:v>343721408.52653319</c:v>
                </c:pt>
                <c:pt idx="27731">
                  <c:v>343728008.64278769</c:v>
                </c:pt>
                <c:pt idx="27732">
                  <c:v>343733288.5990628</c:v>
                </c:pt>
                <c:pt idx="27733">
                  <c:v>343738040.45580232</c:v>
                </c:pt>
                <c:pt idx="27734">
                  <c:v>343743848.14703041</c:v>
                </c:pt>
                <c:pt idx="27735">
                  <c:v>343750975.56712431</c:v>
                </c:pt>
                <c:pt idx="27736">
                  <c:v>343758102.76576793</c:v>
                </c:pt>
                <c:pt idx="27737">
                  <c:v>343765757.65840644</c:v>
                </c:pt>
                <c:pt idx="27738">
                  <c:v>343773940.19220686</c:v>
                </c:pt>
                <c:pt idx="27739">
                  <c:v>343781330.61703718</c:v>
                </c:pt>
                <c:pt idx="27740">
                  <c:v>343787137.21237665</c:v>
                </c:pt>
                <c:pt idx="27741">
                  <c:v>343792415.80787301</c:v>
                </c:pt>
                <c:pt idx="27742">
                  <c:v>343797694.28190809</c:v>
                </c:pt>
                <c:pt idx="27743">
                  <c:v>343802972.63449001</c:v>
                </c:pt>
                <c:pt idx="27744">
                  <c:v>343808514.77399218</c:v>
                </c:pt>
                <c:pt idx="27745">
                  <c:v>343814848.48376334</c:v>
                </c:pt>
                <c:pt idx="27746">
                  <c:v>343822237.59082031</c:v>
                </c:pt>
                <c:pt idx="27747">
                  <c:v>343829098.691414</c:v>
                </c:pt>
                <c:pt idx="27748">
                  <c:v>343834640.19978654</c:v>
                </c:pt>
                <c:pt idx="27749">
                  <c:v>343839653.83011621</c:v>
                </c:pt>
                <c:pt idx="27750">
                  <c:v>343844667.35087776</c:v>
                </c:pt>
                <c:pt idx="27751">
                  <c:v>343850208.48319823</c:v>
                </c:pt>
                <c:pt idx="27752">
                  <c:v>343855749.48168266</c:v>
                </c:pt>
                <c:pt idx="27753">
                  <c:v>343861026.49867588</c:v>
                </c:pt>
                <c:pt idx="27754">
                  <c:v>343866831.07717502</c:v>
                </c:pt>
                <c:pt idx="27755">
                  <c:v>343872635.50881255</c:v>
                </c:pt>
                <c:pt idx="27756">
                  <c:v>343878175.96565515</c:v>
                </c:pt>
                <c:pt idx="27757">
                  <c:v>343883452.46682584</c:v>
                </c:pt>
                <c:pt idx="27758">
                  <c:v>343887673.580387</c:v>
                </c:pt>
                <c:pt idx="27759">
                  <c:v>343891103.17797029</c:v>
                </c:pt>
                <c:pt idx="27760">
                  <c:v>343894005.10511243</c:v>
                </c:pt>
                <c:pt idx="27761">
                  <c:v>343897434.60804731</c:v>
                </c:pt>
                <c:pt idx="27762">
                  <c:v>343901919.26530272</c:v>
                </c:pt>
                <c:pt idx="27763">
                  <c:v>343907986.60323465</c:v>
                </c:pt>
                <c:pt idx="27764">
                  <c:v>343913262.41883749</c:v>
                </c:pt>
                <c:pt idx="27765">
                  <c:v>343918274.33128828</c:v>
                </c:pt>
                <c:pt idx="27766">
                  <c:v>343924341.2367177</c:v>
                </c:pt>
                <c:pt idx="27767">
                  <c:v>343930671.74960315</c:v>
                </c:pt>
                <c:pt idx="27768">
                  <c:v>343935947.0435788</c:v>
                </c:pt>
                <c:pt idx="27769">
                  <c:v>343941222.21626174</c:v>
                </c:pt>
                <c:pt idx="27770">
                  <c:v>343945706.017681</c:v>
                </c:pt>
                <c:pt idx="27771">
                  <c:v>343950717.22145444</c:v>
                </c:pt>
                <c:pt idx="27772">
                  <c:v>343957310.74387771</c:v>
                </c:pt>
                <c:pt idx="27773">
                  <c:v>343965486.44853354</c:v>
                </c:pt>
                <c:pt idx="27774">
                  <c:v>343972870.70556682</c:v>
                </c:pt>
                <c:pt idx="27775">
                  <c:v>343977881.31606525</c:v>
                </c:pt>
                <c:pt idx="27776">
                  <c:v>343980782.1458146</c:v>
                </c:pt>
                <c:pt idx="27777">
                  <c:v>343983682.93888819</c:v>
                </c:pt>
                <c:pt idx="27778">
                  <c:v>343987374.8043052</c:v>
                </c:pt>
                <c:pt idx="27779">
                  <c:v>343991857.70387864</c:v>
                </c:pt>
                <c:pt idx="27780">
                  <c:v>343996867.89975291</c:v>
                </c:pt>
                <c:pt idx="27781">
                  <c:v>344003196.41185111</c:v>
                </c:pt>
                <c:pt idx="27782">
                  <c:v>344009261.07215506</c:v>
                </c:pt>
                <c:pt idx="27783">
                  <c:v>344015325.57216316</c:v>
                </c:pt>
                <c:pt idx="27784">
                  <c:v>344021389.91188473</c:v>
                </c:pt>
                <c:pt idx="27785">
                  <c:v>344026663.12049127</c:v>
                </c:pt>
                <c:pt idx="27786">
                  <c:v>344031936.20791125</c:v>
                </c:pt>
                <c:pt idx="27787">
                  <c:v>344037209.17415136</c:v>
                </c:pt>
                <c:pt idx="27788">
                  <c:v>344042218.37984151</c:v>
                </c:pt>
                <c:pt idx="27789">
                  <c:v>344046436.57349962</c:v>
                </c:pt>
                <c:pt idx="27790">
                  <c:v>344049336.53665715</c:v>
                </c:pt>
                <c:pt idx="27791">
                  <c:v>344053027.34585166</c:v>
                </c:pt>
                <c:pt idx="27792">
                  <c:v>344057245.34080851</c:v>
                </c:pt>
                <c:pt idx="27793">
                  <c:v>344060936.02279139</c:v>
                </c:pt>
                <c:pt idx="27794">
                  <c:v>344065153.87236995</c:v>
                </c:pt>
                <c:pt idx="27795">
                  <c:v>344070162.46804655</c:v>
                </c:pt>
                <c:pt idx="27796">
                  <c:v>344075434.55591464</c:v>
                </c:pt>
                <c:pt idx="27797">
                  <c:v>344080179.33143014</c:v>
                </c:pt>
                <c:pt idx="27798">
                  <c:v>344083869.64455754</c:v>
                </c:pt>
                <c:pt idx="27799">
                  <c:v>344086241.95737046</c:v>
                </c:pt>
                <c:pt idx="27800">
                  <c:v>344089141.41750222</c:v>
                </c:pt>
                <c:pt idx="27801">
                  <c:v>344092831.58650035</c:v>
                </c:pt>
                <c:pt idx="27802">
                  <c:v>344096521.69615555</c:v>
                </c:pt>
                <c:pt idx="27803">
                  <c:v>344101266.03565973</c:v>
                </c:pt>
                <c:pt idx="27804">
                  <c:v>344108118.79732871</c:v>
                </c:pt>
                <c:pt idx="27805">
                  <c:v>344114707.79825193</c:v>
                </c:pt>
                <c:pt idx="27806">
                  <c:v>344119451.76176775</c:v>
                </c:pt>
                <c:pt idx="27807">
                  <c:v>344124195.62721038</c:v>
                </c:pt>
                <c:pt idx="27808">
                  <c:v>344128939.39458436</c:v>
                </c:pt>
                <c:pt idx="27809">
                  <c:v>344133155.99436879</c:v>
                </c:pt>
                <c:pt idx="27810">
                  <c:v>344137372.51667356</c:v>
                </c:pt>
                <c:pt idx="27811">
                  <c:v>344141588.96150255</c:v>
                </c:pt>
                <c:pt idx="27812">
                  <c:v>344145805.32885778</c:v>
                </c:pt>
                <c:pt idx="27813">
                  <c:v>344150812.16447181</c:v>
                </c:pt>
                <c:pt idx="27814">
                  <c:v>344155291.87216151</c:v>
                </c:pt>
                <c:pt idx="27815">
                  <c:v>344158453.96611476</c:v>
                </c:pt>
                <c:pt idx="27816">
                  <c:v>344160825.50798595</c:v>
                </c:pt>
                <c:pt idx="27817">
                  <c:v>344163197.02534819</c:v>
                </c:pt>
                <c:pt idx="27818">
                  <c:v>344166359.01037514</c:v>
                </c:pt>
                <c:pt idx="27819">
                  <c:v>344169520.95183349</c:v>
                </c:pt>
                <c:pt idx="27820">
                  <c:v>344172946.33924949</c:v>
                </c:pt>
                <c:pt idx="27821">
                  <c:v>344177952.58273178</c:v>
                </c:pt>
                <c:pt idx="27822">
                  <c:v>344184276.10260814</c:v>
                </c:pt>
                <c:pt idx="27823">
                  <c:v>344190599.44824117</c:v>
                </c:pt>
                <c:pt idx="27824">
                  <c:v>344197186.08133543</c:v>
                </c:pt>
                <c:pt idx="27825">
                  <c:v>344202191.79605466</c:v>
                </c:pt>
                <c:pt idx="27826">
                  <c:v>344204562.88597006</c:v>
                </c:pt>
                <c:pt idx="27827">
                  <c:v>344206670.50088447</c:v>
                </c:pt>
                <c:pt idx="27828">
                  <c:v>344209568.43978614</c:v>
                </c:pt>
                <c:pt idx="27829">
                  <c:v>344212993.22949117</c:v>
                </c:pt>
                <c:pt idx="27830">
                  <c:v>344217735.16163015</c:v>
                </c:pt>
                <c:pt idx="27831">
                  <c:v>344224847.876127</c:v>
                </c:pt>
                <c:pt idx="27832">
                  <c:v>344231696.94840831</c:v>
                </c:pt>
                <c:pt idx="27833">
                  <c:v>344238282.40207291</c:v>
                </c:pt>
                <c:pt idx="27834">
                  <c:v>344244604.25981086</c:v>
                </c:pt>
                <c:pt idx="27835">
                  <c:v>344251189.34311086</c:v>
                </c:pt>
                <c:pt idx="27836">
                  <c:v>344256457.27370977</c:v>
                </c:pt>
                <c:pt idx="27837">
                  <c:v>344260144.75318301</c:v>
                </c:pt>
                <c:pt idx="27838">
                  <c:v>344263305.40271705</c:v>
                </c:pt>
                <c:pt idx="27839">
                  <c:v>344267256.15342557</c:v>
                </c:pt>
                <c:pt idx="27840">
                  <c:v>344271733.58867759</c:v>
                </c:pt>
                <c:pt idx="27841">
                  <c:v>344276737.67764992</c:v>
                </c:pt>
                <c:pt idx="27842">
                  <c:v>344281478.29287297</c:v>
                </c:pt>
                <c:pt idx="27843">
                  <c:v>344284638.64862263</c:v>
                </c:pt>
                <c:pt idx="27844">
                  <c:v>344285692.09086746</c:v>
                </c:pt>
                <c:pt idx="27845">
                  <c:v>344285692.09086746</c:v>
                </c:pt>
                <c:pt idx="27846">
                  <c:v>344286745.5282771</c:v>
                </c:pt>
                <c:pt idx="27847">
                  <c:v>344290959.22956485</c:v>
                </c:pt>
                <c:pt idx="27848">
                  <c:v>344297279.63644296</c:v>
                </c:pt>
                <c:pt idx="27849">
                  <c:v>344302546.5092169</c:v>
                </c:pt>
                <c:pt idx="27850">
                  <c:v>344307286.59137368</c:v>
                </c:pt>
                <c:pt idx="27851">
                  <c:v>344313079.8921771</c:v>
                </c:pt>
                <c:pt idx="27852">
                  <c:v>344318873.04674989</c:v>
                </c:pt>
                <c:pt idx="27853">
                  <c:v>344324402.73970979</c:v>
                </c:pt>
                <c:pt idx="27854">
                  <c:v>344329668.99009711</c:v>
                </c:pt>
                <c:pt idx="27855">
                  <c:v>344334408.51213419</c:v>
                </c:pt>
                <c:pt idx="27856">
                  <c:v>344338358.03906924</c:v>
                </c:pt>
                <c:pt idx="27857">
                  <c:v>344341254.31562734</c:v>
                </c:pt>
                <c:pt idx="27858">
                  <c:v>344344150.55563736</c:v>
                </c:pt>
                <c:pt idx="27859">
                  <c:v>344347046.75910121</c:v>
                </c:pt>
                <c:pt idx="27860">
                  <c:v>344348889.77864075</c:v>
                </c:pt>
                <c:pt idx="27861">
                  <c:v>344351522.63802522</c:v>
                </c:pt>
                <c:pt idx="27862">
                  <c:v>344355735.15022081</c:v>
                </c:pt>
                <c:pt idx="27863">
                  <c:v>344361527.22825146</c:v>
                </c:pt>
                <c:pt idx="27864">
                  <c:v>344366266.09246939</c:v>
                </c:pt>
                <c:pt idx="27865">
                  <c:v>344368898.75253576</c:v>
                </c:pt>
                <c:pt idx="27866">
                  <c:v>344371531.38240534</c:v>
                </c:pt>
                <c:pt idx="27867">
                  <c:v>344375743.52738923</c:v>
                </c:pt>
                <c:pt idx="27868">
                  <c:v>344379955.59507412</c:v>
                </c:pt>
                <c:pt idx="27869">
                  <c:v>344383377.84315401</c:v>
                </c:pt>
                <c:pt idx="27870">
                  <c:v>344387326.52753317</c:v>
                </c:pt>
                <c:pt idx="27871">
                  <c:v>344392328.09689575</c:v>
                </c:pt>
                <c:pt idx="27872">
                  <c:v>344397856.02044618</c:v>
                </c:pt>
                <c:pt idx="27873">
                  <c:v>344403120.58576941</c:v>
                </c:pt>
                <c:pt idx="27874">
                  <c:v>344407332.15108961</c:v>
                </c:pt>
                <c:pt idx="27875">
                  <c:v>344411280.42339575</c:v>
                </c:pt>
                <c:pt idx="27876">
                  <c:v>344415755.04990774</c:v>
                </c:pt>
                <c:pt idx="27877">
                  <c:v>344419176.76426548</c:v>
                </c:pt>
                <c:pt idx="27878">
                  <c:v>344422072.02118915</c:v>
                </c:pt>
                <c:pt idx="27879">
                  <c:v>344424704.04124749</c:v>
                </c:pt>
                <c:pt idx="27880">
                  <c:v>344427072.83349556</c:v>
                </c:pt>
                <c:pt idx="27881">
                  <c:v>344430231.18513316</c:v>
                </c:pt>
                <c:pt idx="27882">
                  <c:v>344435758.19592983</c:v>
                </c:pt>
                <c:pt idx="27883">
                  <c:v>344440232.34529221</c:v>
                </c:pt>
                <c:pt idx="27884">
                  <c:v>344443127.3366431</c:v>
                </c:pt>
                <c:pt idx="27885">
                  <c:v>344445759.11527836</c:v>
                </c:pt>
                <c:pt idx="27886">
                  <c:v>344448917.20981097</c:v>
                </c:pt>
                <c:pt idx="27887">
                  <c:v>344451285.75219589</c:v>
                </c:pt>
                <c:pt idx="27888">
                  <c:v>344454443.77069193</c:v>
                </c:pt>
                <c:pt idx="27889">
                  <c:v>344458128.07069075</c:v>
                </c:pt>
                <c:pt idx="27890">
                  <c:v>344461022.83634746</c:v>
                </c:pt>
                <c:pt idx="27891">
                  <c:v>344464180.72088444</c:v>
                </c:pt>
                <c:pt idx="27892">
                  <c:v>344467864.8646034</c:v>
                </c:pt>
                <c:pt idx="27893">
                  <c:v>344471548.94919282</c:v>
                </c:pt>
                <c:pt idx="27894">
                  <c:v>344476022.40098971</c:v>
                </c:pt>
                <c:pt idx="27895">
                  <c:v>344481811.44449425</c:v>
                </c:pt>
                <c:pt idx="27896">
                  <c:v>344488126.5981757</c:v>
                </c:pt>
                <c:pt idx="27897">
                  <c:v>344494967.81861061</c:v>
                </c:pt>
                <c:pt idx="27898">
                  <c:v>344501545.72291136</c:v>
                </c:pt>
                <c:pt idx="27899">
                  <c:v>344507334.12277776</c:v>
                </c:pt>
                <c:pt idx="27900">
                  <c:v>344511543.77645916</c:v>
                </c:pt>
                <c:pt idx="27901">
                  <c:v>344514437.86858422</c:v>
                </c:pt>
                <c:pt idx="27902">
                  <c:v>344518384.29904419</c:v>
                </c:pt>
                <c:pt idx="27903">
                  <c:v>344522856.83821565</c:v>
                </c:pt>
                <c:pt idx="27904">
                  <c:v>344527066.20724612</c:v>
                </c:pt>
                <c:pt idx="27905">
                  <c:v>344530749.34183097</c:v>
                </c:pt>
                <c:pt idx="27906">
                  <c:v>344533117.04000181</c:v>
                </c:pt>
                <c:pt idx="27907">
                  <c:v>344535484.71375185</c:v>
                </c:pt>
                <c:pt idx="27908">
                  <c:v>344539167.71326876</c:v>
                </c:pt>
                <c:pt idx="27909">
                  <c:v>344543113.71860969</c:v>
                </c:pt>
                <c:pt idx="27910">
                  <c:v>344546007.41275024</c:v>
                </c:pt>
                <c:pt idx="27911">
                  <c:v>344549427.18607205</c:v>
                </c:pt>
                <c:pt idx="27912">
                  <c:v>344553373.01506335</c:v>
                </c:pt>
                <c:pt idx="27913">
                  <c:v>344556529.62942421</c:v>
                </c:pt>
                <c:pt idx="27914">
                  <c:v>344559949.24600077</c:v>
                </c:pt>
                <c:pt idx="27915">
                  <c:v>344563631.85303938</c:v>
                </c:pt>
                <c:pt idx="27916">
                  <c:v>344567314.40100294</c:v>
                </c:pt>
                <c:pt idx="27917">
                  <c:v>344570207.79010475</c:v>
                </c:pt>
                <c:pt idx="27918">
                  <c:v>344573101.14273906</c:v>
                </c:pt>
                <c:pt idx="27919">
                  <c:v>344576257.48584116</c:v>
                </c:pt>
                <c:pt idx="27920">
                  <c:v>344578361.69046682</c:v>
                </c:pt>
                <c:pt idx="27921">
                  <c:v>344579939.83127838</c:v>
                </c:pt>
                <c:pt idx="27922">
                  <c:v>344581254.94033509</c:v>
                </c:pt>
                <c:pt idx="27923">
                  <c:v>344582833.06125748</c:v>
                </c:pt>
                <c:pt idx="27924">
                  <c:v>344583885.13584602</c:v>
                </c:pt>
                <c:pt idx="27925">
                  <c:v>344585200.22230119</c:v>
                </c:pt>
                <c:pt idx="27926">
                  <c:v>344586515.30122286</c:v>
                </c:pt>
                <c:pt idx="27927">
                  <c:v>344588093.38598436</c:v>
                </c:pt>
                <c:pt idx="27928">
                  <c:v>344589934.47116297</c:v>
                </c:pt>
                <c:pt idx="27929">
                  <c:v>344591775.5415765</c:v>
                </c:pt>
                <c:pt idx="27930">
                  <c:v>344594405.6165548</c:v>
                </c:pt>
                <c:pt idx="27931">
                  <c:v>344597035.66140187</c:v>
                </c:pt>
                <c:pt idx="27932">
                  <c:v>344598350.67252678</c:v>
                </c:pt>
                <c:pt idx="27933">
                  <c:v>344599928.67593294</c:v>
                </c:pt>
                <c:pt idx="27934">
                  <c:v>344602558.6575073</c:v>
                </c:pt>
                <c:pt idx="27935">
                  <c:v>344605977.58851081</c:v>
                </c:pt>
                <c:pt idx="27936">
                  <c:v>344610448.42145824</c:v>
                </c:pt>
                <c:pt idx="27937">
                  <c:v>344615445.13172078</c:v>
                </c:pt>
                <c:pt idx="27938">
                  <c:v>344619915.78029799</c:v>
                </c:pt>
                <c:pt idx="27939">
                  <c:v>344623597.4255228</c:v>
                </c:pt>
                <c:pt idx="27940">
                  <c:v>344627804.9477703</c:v>
                </c:pt>
                <c:pt idx="27941">
                  <c:v>344631486.46648175</c:v>
                </c:pt>
                <c:pt idx="27942">
                  <c:v>344634379.04691046</c:v>
                </c:pt>
                <c:pt idx="27943">
                  <c:v>344636482.71887678</c:v>
                </c:pt>
                <c:pt idx="27944">
                  <c:v>344638323.4160344</c:v>
                </c:pt>
                <c:pt idx="27945">
                  <c:v>344639901.14471006</c:v>
                </c:pt>
                <c:pt idx="27946">
                  <c:v>344641215.9103229</c:v>
                </c:pt>
                <c:pt idx="27947">
                  <c:v>344643319.51964313</c:v>
                </c:pt>
                <c:pt idx="27948">
                  <c:v>344645949.00418794</c:v>
                </c:pt>
                <c:pt idx="27949">
                  <c:v>344648578.45861655</c:v>
                </c:pt>
                <c:pt idx="27950">
                  <c:v>344649630.23195517</c:v>
                </c:pt>
                <c:pt idx="27951">
                  <c:v>344650156.11681807</c:v>
                </c:pt>
                <c:pt idx="27952">
                  <c:v>344651470.82370448</c:v>
                </c:pt>
                <c:pt idx="27953">
                  <c:v>344653311.40069699</c:v>
                </c:pt>
                <c:pt idx="27954">
                  <c:v>344656203.70615864</c:v>
                </c:pt>
                <c:pt idx="27955">
                  <c:v>344660410.63087606</c:v>
                </c:pt>
                <c:pt idx="27956">
                  <c:v>344664354.55278778</c:v>
                </c:pt>
                <c:pt idx="27957">
                  <c:v>344668035.48544699</c:v>
                </c:pt>
                <c:pt idx="27958">
                  <c:v>344671190.52361226</c:v>
                </c:pt>
                <c:pt idx="27959">
                  <c:v>344673030.94251925</c:v>
                </c:pt>
                <c:pt idx="27960">
                  <c:v>344675134.26034749</c:v>
                </c:pt>
                <c:pt idx="27961">
                  <c:v>344678552.11072254</c:v>
                </c:pt>
                <c:pt idx="27962">
                  <c:v>344681969.91021615</c:v>
                </c:pt>
                <c:pt idx="27963">
                  <c:v>344684336.04929167</c:v>
                </c:pt>
                <c:pt idx="27964">
                  <c:v>344685650.56046355</c:v>
                </c:pt>
                <c:pt idx="27965">
                  <c:v>344688805.35656941</c:v>
                </c:pt>
                <c:pt idx="27966">
                  <c:v>344693011.68394411</c:v>
                </c:pt>
                <c:pt idx="27967">
                  <c:v>344695377.70922685</c:v>
                </c:pt>
                <c:pt idx="27968">
                  <c:v>344695903.4893117</c:v>
                </c:pt>
                <c:pt idx="27969">
                  <c:v>344695377.70922685</c:v>
                </c:pt>
                <c:pt idx="27970">
                  <c:v>344694589.03684163</c:v>
                </c:pt>
                <c:pt idx="27971">
                  <c:v>344694851.92793727</c:v>
                </c:pt>
                <c:pt idx="27972">
                  <c:v>344695114.8187328</c:v>
                </c:pt>
                <c:pt idx="27973">
                  <c:v>344695640.59941965</c:v>
                </c:pt>
                <c:pt idx="27974">
                  <c:v>344695903.4893117</c:v>
                </c:pt>
                <c:pt idx="27975">
                  <c:v>344695640.59941965</c:v>
                </c:pt>
                <c:pt idx="27976">
                  <c:v>344695640.59941965</c:v>
                </c:pt>
                <c:pt idx="27977">
                  <c:v>344696692.15718186</c:v>
                </c:pt>
                <c:pt idx="27978">
                  <c:v>344698269.48479319</c:v>
                </c:pt>
                <c:pt idx="27979">
                  <c:v>344699846.80156922</c:v>
                </c:pt>
                <c:pt idx="27980">
                  <c:v>344701949.87374711</c:v>
                </c:pt>
                <c:pt idx="27981">
                  <c:v>344704578.68687946</c:v>
                </c:pt>
                <c:pt idx="27982">
                  <c:v>344707207.46991259</c:v>
                </c:pt>
                <c:pt idx="27983">
                  <c:v>344708521.85014242</c:v>
                </c:pt>
                <c:pt idx="27984">
                  <c:v>344708784.72528464</c:v>
                </c:pt>
                <c:pt idx="27985">
                  <c:v>344709573.34890801</c:v>
                </c:pt>
                <c:pt idx="27986">
                  <c:v>344712727.81631207</c:v>
                </c:pt>
                <c:pt idx="27987">
                  <c:v>344715882.24037659</c:v>
                </c:pt>
                <c:pt idx="27988">
                  <c:v>344719299.48420686</c:v>
                </c:pt>
                <c:pt idx="27989">
                  <c:v>344722979.53606814</c:v>
                </c:pt>
                <c:pt idx="27990">
                  <c:v>344726396.67426711</c:v>
                </c:pt>
                <c:pt idx="27991">
                  <c:v>344729025.20750552</c:v>
                </c:pt>
                <c:pt idx="27992">
                  <c:v>344729288.05917406</c:v>
                </c:pt>
                <c:pt idx="27993">
                  <c:v>344729813.76160854</c:v>
                </c:pt>
                <c:pt idx="27994">
                  <c:v>344729813.76160854</c:v>
                </c:pt>
                <c:pt idx="27995">
                  <c:v>344729025.20750552</c:v>
                </c:pt>
                <c:pt idx="27996">
                  <c:v>344729288.05917406</c:v>
                </c:pt>
                <c:pt idx="27997">
                  <c:v>344730339.46283954</c:v>
                </c:pt>
                <c:pt idx="27998">
                  <c:v>344730865.16286731</c:v>
                </c:pt>
                <c:pt idx="27999">
                  <c:v>344731390.86169076</c:v>
                </c:pt>
                <c:pt idx="28000">
                  <c:v>344731653.7106514</c:v>
                </c:pt>
                <c:pt idx="28001">
                  <c:v>344731390.86169076</c:v>
                </c:pt>
                <c:pt idx="28002">
                  <c:v>344731653.7106514</c:v>
                </c:pt>
                <c:pt idx="28003">
                  <c:v>344732442.25572735</c:v>
                </c:pt>
                <c:pt idx="28004">
                  <c:v>344733230.79809499</c:v>
                </c:pt>
                <c:pt idx="28005">
                  <c:v>344733756.4915024</c:v>
                </c:pt>
                <c:pt idx="28006">
                  <c:v>344735333.56450266</c:v>
                </c:pt>
                <c:pt idx="28007">
                  <c:v>344737699.15369177</c:v>
                </c:pt>
                <c:pt idx="28008">
                  <c:v>344739801.87917632</c:v>
                </c:pt>
                <c:pt idx="28009">
                  <c:v>344740853.23469698</c:v>
                </c:pt>
                <c:pt idx="28010">
                  <c:v>344741904.58540416</c:v>
                </c:pt>
                <c:pt idx="28011">
                  <c:v>344744270.10689282</c:v>
                </c:pt>
                <c:pt idx="28012">
                  <c:v>344747161.26672685</c:v>
                </c:pt>
                <c:pt idx="28013">
                  <c:v>344749001.07675719</c:v>
                </c:pt>
                <c:pt idx="28014">
                  <c:v>344750315.21775305</c:v>
                </c:pt>
                <c:pt idx="28015">
                  <c:v>344752680.65259159</c:v>
                </c:pt>
                <c:pt idx="28016">
                  <c:v>344755571.70652246</c:v>
                </c:pt>
                <c:pt idx="28017">
                  <c:v>344758462.72405046</c:v>
                </c:pt>
                <c:pt idx="28018">
                  <c:v>344760565.2593894</c:v>
                </c:pt>
                <c:pt idx="28019">
                  <c:v>344761090.89021575</c:v>
                </c:pt>
                <c:pt idx="28020">
                  <c:v>344761353.70517749</c:v>
                </c:pt>
                <c:pt idx="28021">
                  <c:v>344762142.14825881</c:v>
                </c:pt>
                <c:pt idx="28022">
                  <c:v>344763456.21404344</c:v>
                </c:pt>
                <c:pt idx="28023">
                  <c:v>344766084.32305187</c:v>
                </c:pt>
                <c:pt idx="28024">
                  <c:v>344768449.59543979</c:v>
                </c:pt>
                <c:pt idx="28025">
                  <c:v>344770026.43016189</c:v>
                </c:pt>
                <c:pt idx="28026">
                  <c:v>344771077.64729398</c:v>
                </c:pt>
                <c:pt idx="28027">
                  <c:v>344772654.46396774</c:v>
                </c:pt>
                <c:pt idx="28028">
                  <c:v>344772917.26569414</c:v>
                </c:pt>
                <c:pt idx="28029">
                  <c:v>344772128.85961318</c:v>
                </c:pt>
                <c:pt idx="28030">
                  <c:v>344772391.66194075</c:v>
                </c:pt>
                <c:pt idx="28031">
                  <c:v>344774231.26981342</c:v>
                </c:pt>
                <c:pt idx="28032">
                  <c:v>344776859.25549251</c:v>
                </c:pt>
                <c:pt idx="28033">
                  <c:v>344779487.21109319</c:v>
                </c:pt>
                <c:pt idx="28034">
                  <c:v>344781852.3454175</c:v>
                </c:pt>
                <c:pt idx="28035">
                  <c:v>344783166.29840404</c:v>
                </c:pt>
                <c:pt idx="28036">
                  <c:v>344783166.29840404</c:v>
                </c:pt>
                <c:pt idx="28037">
                  <c:v>344782903.50840825</c:v>
                </c:pt>
                <c:pt idx="28038">
                  <c:v>344783429.08809906</c:v>
                </c:pt>
                <c:pt idx="28039">
                  <c:v>344784743.03206253</c:v>
                </c:pt>
                <c:pt idx="28040">
                  <c:v>344785531.39483166</c:v>
                </c:pt>
                <c:pt idx="28041">
                  <c:v>344787370.89743286</c:v>
                </c:pt>
                <c:pt idx="28042">
                  <c:v>344788947.60221875</c:v>
                </c:pt>
                <c:pt idx="28043">
                  <c:v>344789473.16807485</c:v>
                </c:pt>
                <c:pt idx="28044">
                  <c:v>344789998.73272741</c:v>
                </c:pt>
                <c:pt idx="28045">
                  <c:v>344791838.1995399</c:v>
                </c:pt>
                <c:pt idx="28046">
                  <c:v>344794203.20664454</c:v>
                </c:pt>
                <c:pt idx="28047">
                  <c:v>344796305.41473275</c:v>
                </c:pt>
                <c:pt idx="28048">
                  <c:v>344798933.1477775</c:v>
                </c:pt>
                <c:pt idx="28049">
                  <c:v>344802086.38773584</c:v>
                </c:pt>
                <c:pt idx="28050">
                  <c:v>344805239.58439225</c:v>
                </c:pt>
                <c:pt idx="28051">
                  <c:v>344808918.2590968</c:v>
                </c:pt>
                <c:pt idx="28052">
                  <c:v>344812071.36193579</c:v>
                </c:pt>
                <c:pt idx="28053">
                  <c:v>344812596.87486631</c:v>
                </c:pt>
                <c:pt idx="28054">
                  <c:v>344811283.090285</c:v>
                </c:pt>
                <c:pt idx="28055">
                  <c:v>344809443.77924317</c:v>
                </c:pt>
                <c:pt idx="28056">
                  <c:v>344808392.73774719</c:v>
                </c:pt>
                <c:pt idx="28057">
                  <c:v>344808129.97662145</c:v>
                </c:pt>
                <c:pt idx="28058">
                  <c:v>344808392.73774719</c:v>
                </c:pt>
                <c:pt idx="28059">
                  <c:v>344809181.01932055</c:v>
                </c:pt>
                <c:pt idx="28060">
                  <c:v>344811545.84780318</c:v>
                </c:pt>
                <c:pt idx="28061">
                  <c:v>344814173.40644044</c:v>
                </c:pt>
                <c:pt idx="28062">
                  <c:v>344816012.6795969</c:v>
                </c:pt>
                <c:pt idx="28063">
                  <c:v>344818640.18712038</c:v>
                </c:pt>
                <c:pt idx="28064">
                  <c:v>344821793.15646052</c:v>
                </c:pt>
                <c:pt idx="28065">
                  <c:v>344824157.8550542</c:v>
                </c:pt>
                <c:pt idx="28066">
                  <c:v>344824946.08250695</c:v>
                </c:pt>
                <c:pt idx="28067">
                  <c:v>344825208.82438999</c:v>
                </c:pt>
                <c:pt idx="28068">
                  <c:v>344825997.04823506</c:v>
                </c:pt>
                <c:pt idx="28069">
                  <c:v>344827836.22668439</c:v>
                </c:pt>
                <c:pt idx="28070">
                  <c:v>344830726.33448547</c:v>
                </c:pt>
                <c:pt idx="28071">
                  <c:v>344834667.33195519</c:v>
                </c:pt>
                <c:pt idx="28072">
                  <c:v>344838870.98803699</c:v>
                </c:pt>
                <c:pt idx="28073">
                  <c:v>344843074.5671643</c:v>
                </c:pt>
                <c:pt idx="28074">
                  <c:v>344847803.50170094</c:v>
                </c:pt>
                <c:pt idx="28075">
                  <c:v>344851218.78274387</c:v>
                </c:pt>
                <c:pt idx="28076">
                  <c:v>344852795.04917008</c:v>
                </c:pt>
                <c:pt idx="28077">
                  <c:v>344852532.33885056</c:v>
                </c:pt>
                <c:pt idx="28078">
                  <c:v>344851744.20608819</c:v>
                </c:pt>
                <c:pt idx="28079">
                  <c:v>344851481.49456662</c:v>
                </c:pt>
                <c:pt idx="28080">
                  <c:v>344852006.91730964</c:v>
                </c:pt>
                <c:pt idx="28081">
                  <c:v>344852006.91730964</c:v>
                </c:pt>
                <c:pt idx="28082">
                  <c:v>344852532.33885056</c:v>
                </c:pt>
                <c:pt idx="28083">
                  <c:v>344854634.01299143</c:v>
                </c:pt>
                <c:pt idx="28084">
                  <c:v>344857261.07861716</c:v>
                </c:pt>
                <c:pt idx="28085">
                  <c:v>344859100.00667244</c:v>
                </c:pt>
                <c:pt idx="28086">
                  <c:v>344859625.41198289</c:v>
                </c:pt>
                <c:pt idx="28087">
                  <c:v>344859625.41198289</c:v>
                </c:pt>
                <c:pt idx="28088">
                  <c:v>344859888.11418796</c:v>
                </c:pt>
                <c:pt idx="28089">
                  <c:v>344860150.81609201</c:v>
                </c:pt>
                <c:pt idx="28090">
                  <c:v>344860150.81609201</c:v>
                </c:pt>
                <c:pt idx="28091">
                  <c:v>344859888.11418796</c:v>
                </c:pt>
                <c:pt idx="28092">
                  <c:v>344860150.81609201</c:v>
                </c:pt>
                <c:pt idx="28093">
                  <c:v>344861727.02120513</c:v>
                </c:pt>
                <c:pt idx="28094">
                  <c:v>344864091.3085885</c:v>
                </c:pt>
                <c:pt idx="28095">
                  <c:v>344867243.65390003</c:v>
                </c:pt>
                <c:pt idx="28096">
                  <c:v>344871184.02468276</c:v>
                </c:pt>
                <c:pt idx="28097">
                  <c:v>344874598.95800185</c:v>
                </c:pt>
                <c:pt idx="28098">
                  <c:v>344877488.47729772</c:v>
                </c:pt>
                <c:pt idx="28099">
                  <c:v>344879852.60240507</c:v>
                </c:pt>
                <c:pt idx="28100">
                  <c:v>344881691.34955043</c:v>
                </c:pt>
                <c:pt idx="28101">
                  <c:v>344883530.08197117</c:v>
                </c:pt>
                <c:pt idx="28102">
                  <c:v>344885106.12661415</c:v>
                </c:pt>
                <c:pt idx="28103">
                  <c:v>344887470.17329651</c:v>
                </c:pt>
                <c:pt idx="28104">
                  <c:v>344888520.85289878</c:v>
                </c:pt>
                <c:pt idx="28105">
                  <c:v>344888520.85289878</c:v>
                </c:pt>
                <c:pt idx="28106">
                  <c:v>344889571.52769375</c:v>
                </c:pt>
                <c:pt idx="28107">
                  <c:v>344892723.52323449</c:v>
                </c:pt>
                <c:pt idx="28108">
                  <c:v>344896138.13624775</c:v>
                </c:pt>
                <c:pt idx="28109">
                  <c:v>344898502.06935996</c:v>
                </c:pt>
                <c:pt idx="28110">
                  <c:v>344900603.32280779</c:v>
                </c:pt>
                <c:pt idx="28111">
                  <c:v>344901916.5964486</c:v>
                </c:pt>
                <c:pt idx="28112">
                  <c:v>344902441.90380228</c:v>
                </c:pt>
                <c:pt idx="28113">
                  <c:v>344903755.16692871</c:v>
                </c:pt>
                <c:pt idx="28114">
                  <c:v>344905593.72268748</c:v>
                </c:pt>
                <c:pt idx="28115">
                  <c:v>344907694.91124517</c:v>
                </c:pt>
                <c:pt idx="28116">
                  <c:v>344910058.72539175</c:v>
                </c:pt>
                <c:pt idx="28117">
                  <c:v>344912947.79852682</c:v>
                </c:pt>
                <c:pt idx="28118">
                  <c:v>344916099.47322041</c:v>
                </c:pt>
                <c:pt idx="28119">
                  <c:v>344918988.47035766</c:v>
                </c:pt>
                <c:pt idx="28120">
                  <c:v>344922140.06214744</c:v>
                </c:pt>
                <c:pt idx="28121">
                  <c:v>344924766.35559922</c:v>
                </c:pt>
                <c:pt idx="28122">
                  <c:v>344927392.6190148</c:v>
                </c:pt>
                <c:pt idx="28123">
                  <c:v>344930806.71655345</c:v>
                </c:pt>
                <c:pt idx="28124">
                  <c:v>344934220.76333499</c:v>
                </c:pt>
                <c:pt idx="28125">
                  <c:v>344936321.68997276</c:v>
                </c:pt>
                <c:pt idx="28126">
                  <c:v>344937897.37233728</c:v>
                </c:pt>
                <c:pt idx="28127">
                  <c:v>344940260.87561333</c:v>
                </c:pt>
                <c:pt idx="28128">
                  <c:v>344943674.78184533</c:v>
                </c:pt>
                <c:pt idx="28129">
                  <c:v>344948401.64515263</c:v>
                </c:pt>
                <c:pt idx="28130">
                  <c:v>344954178.79040116</c:v>
                </c:pt>
                <c:pt idx="28131">
                  <c:v>344959693.20256662</c:v>
                </c:pt>
                <c:pt idx="28132">
                  <c:v>344963631.9873299</c:v>
                </c:pt>
                <c:pt idx="28133">
                  <c:v>344965732.64491451</c:v>
                </c:pt>
                <c:pt idx="28134">
                  <c:v>344968095.86172897</c:v>
                </c:pt>
                <c:pt idx="28135">
                  <c:v>344968883.59526294</c:v>
                </c:pt>
                <c:pt idx="28136">
                  <c:v>344967570.70453846</c:v>
                </c:pt>
                <c:pt idx="28137">
                  <c:v>344967308.12549287</c:v>
                </c:pt>
                <c:pt idx="28138">
                  <c:v>344969408.74945122</c:v>
                </c:pt>
                <c:pt idx="28139">
                  <c:v>344972559.64936167</c:v>
                </c:pt>
                <c:pt idx="28140">
                  <c:v>344976235.6446172</c:v>
                </c:pt>
                <c:pt idx="28141">
                  <c:v>344980174.14566785</c:v>
                </c:pt>
                <c:pt idx="28142">
                  <c:v>344983062.33684349</c:v>
                </c:pt>
                <c:pt idx="28143">
                  <c:v>344985162.81670254</c:v>
                </c:pt>
                <c:pt idx="28144">
                  <c:v>344988313.50046951</c:v>
                </c:pt>
                <c:pt idx="28145">
                  <c:v>344990676.48492819</c:v>
                </c:pt>
                <c:pt idx="28146">
                  <c:v>344991726.69243848</c:v>
                </c:pt>
                <c:pt idx="28147">
                  <c:v>344993564.54402673</c:v>
                </c:pt>
                <c:pt idx="28148">
                  <c:v>344996977.65795451</c:v>
                </c:pt>
                <c:pt idx="28149">
                  <c:v>345000915.80330247</c:v>
                </c:pt>
                <c:pt idx="28150">
                  <c:v>345005116.41723949</c:v>
                </c:pt>
                <c:pt idx="28151">
                  <c:v>345008791.89140874</c:v>
                </c:pt>
                <c:pt idx="28152">
                  <c:v>345011154.66517007</c:v>
                </c:pt>
                <c:pt idx="28153">
                  <c:v>345012204.77903903</c:v>
                </c:pt>
                <c:pt idx="28154">
                  <c:v>345013517.41462266</c:v>
                </c:pt>
                <c:pt idx="28155">
                  <c:v>345016667.70941406</c:v>
                </c:pt>
                <c:pt idx="28156">
                  <c:v>345022443.13763183</c:v>
                </c:pt>
                <c:pt idx="28157">
                  <c:v>345028743.439138</c:v>
                </c:pt>
                <c:pt idx="28158">
                  <c:v>345034518.5636912</c:v>
                </c:pt>
                <c:pt idx="28159">
                  <c:v>345039768.55090445</c:v>
                </c:pt>
                <c:pt idx="28160">
                  <c:v>345045018.4181087</c:v>
                </c:pt>
                <c:pt idx="28161">
                  <c:v>345050268.16530961</c:v>
                </c:pt>
                <c:pt idx="28162">
                  <c:v>345056305.22624403</c:v>
                </c:pt>
                <c:pt idx="28163">
                  <c:v>345063129.53882635</c:v>
                </c:pt>
                <c:pt idx="28164">
                  <c:v>345068903.79878676</c:v>
                </c:pt>
                <c:pt idx="28165">
                  <c:v>345073890.54283565</c:v>
                </c:pt>
                <c:pt idx="28166">
                  <c:v>345079664.53225738</c:v>
                </c:pt>
                <c:pt idx="28167">
                  <c:v>345085438.37652481</c:v>
                </c:pt>
                <c:pt idx="28168">
                  <c:v>345091474.5130645</c:v>
                </c:pt>
                <c:pt idx="28169">
                  <c:v>345099085.0678153</c:v>
                </c:pt>
                <c:pt idx="28170">
                  <c:v>345106957.79011911</c:v>
                </c:pt>
                <c:pt idx="28171">
                  <c:v>345112730.94830525</c:v>
                </c:pt>
                <c:pt idx="28172">
                  <c:v>345117979.14800751</c:v>
                </c:pt>
                <c:pt idx="28173">
                  <c:v>345123489.62863207</c:v>
                </c:pt>
                <c:pt idx="28174">
                  <c:v>345128212.7925151</c:v>
                </c:pt>
                <c:pt idx="28175">
                  <c:v>345131886.2972756</c:v>
                </c:pt>
                <c:pt idx="28176">
                  <c:v>345136346.90264249</c:v>
                </c:pt>
                <c:pt idx="28177">
                  <c:v>345140807.42138273</c:v>
                </c:pt>
                <c:pt idx="28178">
                  <c:v>345146054.97958875</c:v>
                </c:pt>
                <c:pt idx="28179">
                  <c:v>345152089.52331597</c:v>
                </c:pt>
                <c:pt idx="28180">
                  <c:v>345158910.99053419</c:v>
                </c:pt>
                <c:pt idx="28181">
                  <c:v>345166781.66251826</c:v>
                </c:pt>
                <c:pt idx="28182">
                  <c:v>345173865.03671694</c:v>
                </c:pt>
                <c:pt idx="28183">
                  <c:v>345179636.51344842</c:v>
                </c:pt>
                <c:pt idx="28184">
                  <c:v>345184883.18463647</c:v>
                </c:pt>
                <c:pt idx="28185">
                  <c:v>345189867.41126144</c:v>
                </c:pt>
                <c:pt idx="28186">
                  <c:v>345194851.52973449</c:v>
                </c:pt>
                <c:pt idx="28187">
                  <c:v>345201147.10375172</c:v>
                </c:pt>
                <c:pt idx="28188">
                  <c:v>345208491.72202694</c:v>
                </c:pt>
                <c:pt idx="28189">
                  <c:v>345215311.5144366</c:v>
                </c:pt>
                <c:pt idx="28190">
                  <c:v>345221081.94986832</c:v>
                </c:pt>
                <c:pt idx="28191">
                  <c:v>345227376.8050155</c:v>
                </c:pt>
                <c:pt idx="28192">
                  <c:v>345234196.03676176</c:v>
                </c:pt>
                <c:pt idx="28193">
                  <c:v>345239703.73000234</c:v>
                </c:pt>
                <c:pt idx="28194">
                  <c:v>345245211.29118675</c:v>
                </c:pt>
                <c:pt idx="28195">
                  <c:v>345252292.24725121</c:v>
                </c:pt>
                <c:pt idx="28196">
                  <c:v>345259372.98504472</c:v>
                </c:pt>
                <c:pt idx="28197">
                  <c:v>345266715.74185705</c:v>
                </c:pt>
                <c:pt idx="28198">
                  <c:v>345275107.17653447</c:v>
                </c:pt>
                <c:pt idx="28199">
                  <c:v>345283498.30468291</c:v>
                </c:pt>
                <c:pt idx="28200">
                  <c:v>345291102.49981779</c:v>
                </c:pt>
                <c:pt idx="28201">
                  <c:v>345298444.24248695</c:v>
                </c:pt>
                <c:pt idx="28202">
                  <c:v>345305785.75052285</c:v>
                </c:pt>
                <c:pt idx="28203">
                  <c:v>345312864.83964449</c:v>
                </c:pt>
                <c:pt idx="28204">
                  <c:v>345319419.3572908</c:v>
                </c:pt>
                <c:pt idx="28205">
                  <c:v>345326760.19503576</c:v>
                </c:pt>
                <c:pt idx="28206">
                  <c:v>345335411.59552485</c:v>
                </c:pt>
                <c:pt idx="28207">
                  <c:v>345343800.52122414</c:v>
                </c:pt>
                <c:pt idx="28208">
                  <c:v>345351140.57992691</c:v>
                </c:pt>
                <c:pt idx="28209">
                  <c:v>345357694.00559711</c:v>
                </c:pt>
                <c:pt idx="28210">
                  <c:v>345364509.36998653</c:v>
                </c:pt>
                <c:pt idx="28211">
                  <c:v>345372110.88405305</c:v>
                </c:pt>
                <c:pt idx="28212">
                  <c:v>345379712.14660555</c:v>
                </c:pt>
                <c:pt idx="28213">
                  <c:v>345385740.55531818</c:v>
                </c:pt>
                <c:pt idx="28214">
                  <c:v>345391506.71128565</c:v>
                </c:pt>
                <c:pt idx="28215">
                  <c:v>345398321.07266647</c:v>
                </c:pt>
                <c:pt idx="28216">
                  <c:v>345406445.62400198</c:v>
                </c:pt>
                <c:pt idx="28217">
                  <c:v>345415094.02423114</c:v>
                </c:pt>
                <c:pt idx="28218">
                  <c:v>345424528.2713781</c:v>
                </c:pt>
                <c:pt idx="28219">
                  <c:v>345432913.94362247</c:v>
                </c:pt>
                <c:pt idx="28220">
                  <c:v>345441299.30980223</c:v>
                </c:pt>
                <c:pt idx="28221">
                  <c:v>345450470.45364076</c:v>
                </c:pt>
                <c:pt idx="28222">
                  <c:v>345460165.26478744</c:v>
                </c:pt>
                <c:pt idx="28223">
                  <c:v>345470121.67204964</c:v>
                </c:pt>
                <c:pt idx="28224">
                  <c:v>345480339.64140588</c:v>
                </c:pt>
                <c:pt idx="28225">
                  <c:v>345490557.15635657</c:v>
                </c:pt>
                <c:pt idx="28226">
                  <c:v>345499988.3053391</c:v>
                </c:pt>
                <c:pt idx="28227">
                  <c:v>345508633.18517125</c:v>
                </c:pt>
                <c:pt idx="28228">
                  <c:v>345517539.6908704</c:v>
                </c:pt>
                <c:pt idx="28229">
                  <c:v>345527231.67244685</c:v>
                </c:pt>
                <c:pt idx="28230">
                  <c:v>345537185.17393875</c:v>
                </c:pt>
                <c:pt idx="28231">
                  <c:v>345547662.07812881</c:v>
                </c:pt>
                <c:pt idx="28232">
                  <c:v>345557876.59978044</c:v>
                </c:pt>
                <c:pt idx="28233">
                  <c:v>345567828.7738682</c:v>
                </c:pt>
                <c:pt idx="28234">
                  <c:v>345577780.51691699</c:v>
                </c:pt>
                <c:pt idx="28235">
                  <c:v>345587993.69978195</c:v>
                </c:pt>
                <c:pt idx="28236">
                  <c:v>345597944.56953734</c:v>
                </c:pt>
                <c:pt idx="28237">
                  <c:v>345608418.70375025</c:v>
                </c:pt>
                <c:pt idx="28238">
                  <c:v>345618106.85284442</c:v>
                </c:pt>
                <c:pt idx="28239">
                  <c:v>345627794.59348506</c:v>
                </c:pt>
                <c:pt idx="28240">
                  <c:v>345638529.18040854</c:v>
                </c:pt>
                <c:pt idx="28241">
                  <c:v>345649001.46489167</c:v>
                </c:pt>
                <c:pt idx="28242">
                  <c:v>345658426.11289138</c:v>
                </c:pt>
                <c:pt idx="28243">
                  <c:v>345667065.03400677</c:v>
                </c:pt>
                <c:pt idx="28244">
                  <c:v>345676488.94120079</c:v>
                </c:pt>
                <c:pt idx="28245">
                  <c:v>345685912.46193826</c:v>
                </c:pt>
                <c:pt idx="28246">
                  <c:v>345695597.3444708</c:v>
                </c:pt>
                <c:pt idx="28247">
                  <c:v>345706067.02861917</c:v>
                </c:pt>
                <c:pt idx="28248">
                  <c:v>345718106.5757373</c:v>
                </c:pt>
                <c:pt idx="28249">
                  <c:v>345729883.78326714</c:v>
                </c:pt>
                <c:pt idx="28250">
                  <c:v>345740090.20827019</c:v>
                </c:pt>
                <c:pt idx="28251">
                  <c:v>345749511.12134409</c:v>
                </c:pt>
                <c:pt idx="28252">
                  <c:v>345758931.648233</c:v>
                </c:pt>
                <c:pt idx="28253">
                  <c:v>345768351.7889713</c:v>
                </c:pt>
                <c:pt idx="28254">
                  <c:v>345778294.85197574</c:v>
                </c:pt>
                <c:pt idx="28255">
                  <c:v>345788499.12723655</c:v>
                </c:pt>
                <c:pt idx="28256">
                  <c:v>345798441.31862855</c:v>
                </c:pt>
                <c:pt idx="28257">
                  <c:v>345807598.21967906</c:v>
                </c:pt>
                <c:pt idx="28258">
                  <c:v>345816493.14564759</c:v>
                </c:pt>
                <c:pt idx="28259">
                  <c:v>345825649.32750356</c:v>
                </c:pt>
                <c:pt idx="28260">
                  <c:v>345834543.55488586</c:v>
                </c:pt>
                <c:pt idx="28261">
                  <c:v>345844483.75465477</c:v>
                </c:pt>
                <c:pt idx="28262">
                  <c:v>345855208.22489607</c:v>
                </c:pt>
                <c:pt idx="28263">
                  <c:v>345864624.42032695</c:v>
                </c:pt>
                <c:pt idx="28264">
                  <c:v>345873778.68493974</c:v>
                </c:pt>
                <c:pt idx="28265">
                  <c:v>345884240.255202</c:v>
                </c:pt>
                <c:pt idx="28266">
                  <c:v>345894701.3493095</c:v>
                </c:pt>
                <c:pt idx="28267">
                  <c:v>345904900.45766222</c:v>
                </c:pt>
                <c:pt idx="28268">
                  <c:v>345915883.60670102</c:v>
                </c:pt>
                <c:pt idx="28269">
                  <c:v>345928696.61729342</c:v>
                </c:pt>
                <c:pt idx="28270">
                  <c:v>345941247.4453637</c:v>
                </c:pt>
                <c:pt idx="28271">
                  <c:v>345952490.31357855</c:v>
                </c:pt>
                <c:pt idx="28272">
                  <c:v>345963209.74556381</c:v>
                </c:pt>
                <c:pt idx="28273">
                  <c:v>345973667.24624676</c:v>
                </c:pt>
                <c:pt idx="28274">
                  <c:v>345983340.0108152</c:v>
                </c:pt>
                <c:pt idx="28275">
                  <c:v>345993012.36836171</c:v>
                </c:pt>
                <c:pt idx="28276">
                  <c:v>346003468.51329499</c:v>
                </c:pt>
                <c:pt idx="28277">
                  <c:v>346014969.72339469</c:v>
                </c:pt>
                <c:pt idx="28278">
                  <c:v>346025947.61443108</c:v>
                </c:pt>
                <c:pt idx="28279">
                  <c:v>346036924.98122072</c:v>
                </c:pt>
                <c:pt idx="28280">
                  <c:v>346047379.12891525</c:v>
                </c:pt>
                <c:pt idx="28281">
                  <c:v>346058616.80745798</c:v>
                </c:pt>
                <c:pt idx="28282">
                  <c:v>346070115.25871634</c:v>
                </c:pt>
                <c:pt idx="28283">
                  <c:v>346081874.44353807</c:v>
                </c:pt>
                <c:pt idx="28284">
                  <c:v>346094678.20517033</c:v>
                </c:pt>
                <c:pt idx="28285">
                  <c:v>346108003.81198019</c:v>
                </c:pt>
                <c:pt idx="28286">
                  <c:v>346120022.32423449</c:v>
                </c:pt>
                <c:pt idx="28287">
                  <c:v>346131256.452308</c:v>
                </c:pt>
                <c:pt idx="28288">
                  <c:v>346142751.27092469</c:v>
                </c:pt>
                <c:pt idx="28289">
                  <c:v>346154506.74095976</c:v>
                </c:pt>
                <c:pt idx="28290">
                  <c:v>346166261.6099242</c:v>
                </c:pt>
                <c:pt idx="28291">
                  <c:v>346177493.478737</c:v>
                </c:pt>
                <c:pt idx="28292">
                  <c:v>346188985.98580444</c:v>
                </c:pt>
                <c:pt idx="28293">
                  <c:v>346201000.265333</c:v>
                </c:pt>
                <c:pt idx="28294">
                  <c:v>346213275.07643044</c:v>
                </c:pt>
                <c:pt idx="28295">
                  <c:v>346225810.37734282</c:v>
                </c:pt>
                <c:pt idx="28296">
                  <c:v>346238867.25573719</c:v>
                </c:pt>
                <c:pt idx="28297">
                  <c:v>346252184.50784653</c:v>
                </c:pt>
                <c:pt idx="28298">
                  <c:v>346264717.6875872</c:v>
                </c:pt>
                <c:pt idx="28299">
                  <c:v>346277250.18416697</c:v>
                </c:pt>
                <c:pt idx="28300">
                  <c:v>346289259.85240746</c:v>
                </c:pt>
                <c:pt idx="28301">
                  <c:v>346299702.53230053</c:v>
                </c:pt>
                <c:pt idx="28302">
                  <c:v>346308578.43732262</c:v>
                </c:pt>
                <c:pt idx="28303">
                  <c:v>346317453.99972183</c:v>
                </c:pt>
                <c:pt idx="28304">
                  <c:v>346327634.37001759</c:v>
                </c:pt>
                <c:pt idx="28305">
                  <c:v>346339119.37489247</c:v>
                </c:pt>
                <c:pt idx="28306">
                  <c:v>346350603.80613124</c:v>
                </c:pt>
                <c:pt idx="28307">
                  <c:v>346361826.67340255</c:v>
                </c:pt>
                <c:pt idx="28308">
                  <c:v>346374092.90179175</c:v>
                </c:pt>
                <c:pt idx="28309">
                  <c:v>346387924.24675208</c:v>
                </c:pt>
                <c:pt idx="28310">
                  <c:v>346402015.70487803</c:v>
                </c:pt>
                <c:pt idx="28311">
                  <c:v>346416628.15681136</c:v>
                </c:pt>
                <c:pt idx="28312">
                  <c:v>346431761.50319207</c:v>
                </c:pt>
                <c:pt idx="28313">
                  <c:v>346446893.85370755</c:v>
                </c:pt>
                <c:pt idx="28314">
                  <c:v>346460981.69875723</c:v>
                </c:pt>
                <c:pt idx="28315">
                  <c:v>346474025.23024875</c:v>
                </c:pt>
                <c:pt idx="28316">
                  <c:v>346486546.32448572</c:v>
                </c:pt>
                <c:pt idx="28317">
                  <c:v>346498545.06676841</c:v>
                </c:pt>
                <c:pt idx="28318">
                  <c:v>346511064.82606995</c:v>
                </c:pt>
                <c:pt idx="28319">
                  <c:v>346524105.51727378</c:v>
                </c:pt>
                <c:pt idx="28320">
                  <c:v>346537145.46904379</c:v>
                </c:pt>
                <c:pt idx="28321">
                  <c:v>346550184.68147212</c:v>
                </c:pt>
                <c:pt idx="28322">
                  <c:v>346563744.67820334</c:v>
                </c:pt>
                <c:pt idx="28323">
                  <c:v>346577043.12921178</c:v>
                </c:pt>
                <c:pt idx="28324">
                  <c:v>346591123.00395375</c:v>
                </c:pt>
                <c:pt idx="28325">
                  <c:v>346605462.73110616</c:v>
                </c:pt>
                <c:pt idx="28326">
                  <c:v>346617976.67148936</c:v>
                </c:pt>
                <c:pt idx="28327">
                  <c:v>346630750.61669129</c:v>
                </c:pt>
                <c:pt idx="28328">
                  <c:v>346644045.1939612</c:v>
                </c:pt>
                <c:pt idx="28329">
                  <c:v>346656817.69144684</c:v>
                </c:pt>
                <c:pt idx="28330">
                  <c:v>346669328.83803296</c:v>
                </c:pt>
                <c:pt idx="28331">
                  <c:v>346681578.67633629</c:v>
                </c:pt>
                <c:pt idx="28332">
                  <c:v>346693567.24807686</c:v>
                </c:pt>
                <c:pt idx="28333">
                  <c:v>346706858.19503695</c:v>
                </c:pt>
                <c:pt idx="28334">
                  <c:v>346721190.70854288</c:v>
                </c:pt>
                <c:pt idx="28335">
                  <c:v>346736043.46203339</c:v>
                </c:pt>
                <c:pt idx="28336">
                  <c:v>346749331.95487875</c:v>
                </c:pt>
                <c:pt idx="28337">
                  <c:v>346761838.07043135</c:v>
                </c:pt>
                <c:pt idx="28338">
                  <c:v>346774864.55113864</c:v>
                </c:pt>
                <c:pt idx="28339">
                  <c:v>346788150.80152667</c:v>
                </c:pt>
                <c:pt idx="28340">
                  <c:v>346801696.77655029</c:v>
                </c:pt>
                <c:pt idx="28341">
                  <c:v>346813679.08955222</c:v>
                </c:pt>
                <c:pt idx="28342">
                  <c:v>346823837.51820993</c:v>
                </c:pt>
                <c:pt idx="28343">
                  <c:v>346833474.58714384</c:v>
                </c:pt>
                <c:pt idx="28344">
                  <c:v>346845455.24502671</c:v>
                </c:pt>
                <c:pt idx="28345">
                  <c:v>346858737.41899019</c:v>
                </c:pt>
                <c:pt idx="28346">
                  <c:v>346870977.17483366</c:v>
                </c:pt>
                <c:pt idx="28347">
                  <c:v>346882955.8797819</c:v>
                </c:pt>
                <c:pt idx="28348">
                  <c:v>346896496.27346826</c:v>
                </c:pt>
                <c:pt idx="28349">
                  <c:v>346911077.3446731</c:v>
                </c:pt>
                <c:pt idx="28350">
                  <c:v>346924095.37734926</c:v>
                </c:pt>
                <c:pt idx="28351">
                  <c:v>346934509.27313221</c:v>
                </c:pt>
                <c:pt idx="28352">
                  <c:v>346944922.697537</c:v>
                </c:pt>
                <c:pt idx="28353">
                  <c:v>346955856.28589255</c:v>
                </c:pt>
                <c:pt idx="28354">
                  <c:v>346967049.6594885</c:v>
                </c:pt>
                <c:pt idx="28355">
                  <c:v>346977461.61113948</c:v>
                </c:pt>
                <c:pt idx="28356">
                  <c:v>346987092.24691445</c:v>
                </c:pt>
                <c:pt idx="28357">
                  <c:v>346996982.7505334</c:v>
                </c:pt>
                <c:pt idx="28358">
                  <c:v>347008174.12345147</c:v>
                </c:pt>
                <c:pt idx="28359">
                  <c:v>347019885.44242418</c:v>
                </c:pt>
                <c:pt idx="28360">
                  <c:v>347031856.39681333</c:v>
                </c:pt>
                <c:pt idx="28361">
                  <c:v>347044867.59735262</c:v>
                </c:pt>
                <c:pt idx="28362">
                  <c:v>347057617.86005652</c:v>
                </c:pt>
                <c:pt idx="28363">
                  <c:v>347070887.79127407</c:v>
                </c:pt>
                <c:pt idx="28364">
                  <c:v>347084677.30106556</c:v>
                </c:pt>
                <c:pt idx="28365">
                  <c:v>347098986.29598087</c:v>
                </c:pt>
                <c:pt idx="28366">
                  <c:v>347111993.70103735</c:v>
                </c:pt>
                <c:pt idx="28367">
                  <c:v>347124219.99136412</c:v>
                </c:pt>
                <c:pt idx="28368">
                  <c:v>347135665.29143876</c:v>
                </c:pt>
                <c:pt idx="28369">
                  <c:v>347146589.81955767</c:v>
                </c:pt>
                <c:pt idx="28370">
                  <c:v>347156213.37891257</c:v>
                </c:pt>
                <c:pt idx="28371">
                  <c:v>347164536.13271195</c:v>
                </c:pt>
                <c:pt idx="28372">
                  <c:v>347173638.8000102</c:v>
                </c:pt>
                <c:pt idx="28373">
                  <c:v>347185341.7003116</c:v>
                </c:pt>
                <c:pt idx="28374">
                  <c:v>347197564.09409654</c:v>
                </c:pt>
                <c:pt idx="28375">
                  <c:v>347209265.77770776</c:v>
                </c:pt>
                <c:pt idx="28376">
                  <c:v>347220706.84857351</c:v>
                </c:pt>
                <c:pt idx="28377">
                  <c:v>347232667.3599413</c:v>
                </c:pt>
                <c:pt idx="28378">
                  <c:v>347243847.27582794</c:v>
                </c:pt>
                <c:pt idx="28379">
                  <c:v>347254506.68980742</c:v>
                </c:pt>
                <c:pt idx="28380">
                  <c:v>347264125.73713624</c:v>
                </c:pt>
                <c:pt idx="28381">
                  <c:v>347273484.42431414</c:v>
                </c:pt>
                <c:pt idx="28382">
                  <c:v>347283882.51926875</c:v>
                </c:pt>
                <c:pt idx="28383">
                  <c:v>347295059.94736981</c:v>
                </c:pt>
                <c:pt idx="28384">
                  <c:v>347307016.59504879</c:v>
                </c:pt>
                <c:pt idx="28385">
                  <c:v>347318712.71453714</c:v>
                </c:pt>
                <c:pt idx="28386">
                  <c:v>347329108.76619375</c:v>
                </c:pt>
                <c:pt idx="28387">
                  <c:v>347337165.38322932</c:v>
                </c:pt>
                <c:pt idx="28388">
                  <c:v>347344442.08523619</c:v>
                </c:pt>
                <c:pt idx="28389">
                  <c:v>347352238.29636633</c:v>
                </c:pt>
                <c:pt idx="28390">
                  <c:v>347360813.82358551</c:v>
                </c:pt>
                <c:pt idx="28391">
                  <c:v>347370428.42868429</c:v>
                </c:pt>
                <c:pt idx="28392">
                  <c:v>347381341.8180232</c:v>
                </c:pt>
                <c:pt idx="28393">
                  <c:v>347392514.51386422</c:v>
                </c:pt>
                <c:pt idx="28394">
                  <c:v>347403167.04433435</c:v>
                </c:pt>
                <c:pt idx="28395">
                  <c:v>347413299.48163676</c:v>
                </c:pt>
                <c:pt idx="28396">
                  <c:v>347423171.68381286</c:v>
                </c:pt>
                <c:pt idx="28397">
                  <c:v>347432004.34789145</c:v>
                </c:pt>
                <c:pt idx="28398">
                  <c:v>347439797.59353662</c:v>
                </c:pt>
                <c:pt idx="28399">
                  <c:v>347447071.05140346</c:v>
                </c:pt>
                <c:pt idx="28400">
                  <c:v>347454344.27942729</c:v>
                </c:pt>
                <c:pt idx="28401">
                  <c:v>347461097.78537345</c:v>
                </c:pt>
                <c:pt idx="28402">
                  <c:v>347467071.87545651</c:v>
                </c:pt>
                <c:pt idx="28403">
                  <c:v>347473825.00796854</c:v>
                </c:pt>
                <c:pt idx="28404">
                  <c:v>347481616.83774716</c:v>
                </c:pt>
                <c:pt idx="28405">
                  <c:v>347489668.11808759</c:v>
                </c:pt>
                <c:pt idx="28406">
                  <c:v>347497978.82175636</c:v>
                </c:pt>
                <c:pt idx="28407">
                  <c:v>347504990.74458224</c:v>
                </c:pt>
                <c:pt idx="28408">
                  <c:v>347510184.62377667</c:v>
                </c:pt>
                <c:pt idx="28409">
                  <c:v>347516936.49152267</c:v>
                </c:pt>
                <c:pt idx="28410">
                  <c:v>347525505.88460946</c:v>
                </c:pt>
                <c:pt idx="28411">
                  <c:v>347534334.62260813</c:v>
                </c:pt>
                <c:pt idx="28412">
                  <c:v>347543422.67566776</c:v>
                </c:pt>
                <c:pt idx="28413">
                  <c:v>347552250.72650009</c:v>
                </c:pt>
                <c:pt idx="28414">
                  <c:v>347560559.17095125</c:v>
                </c:pt>
                <c:pt idx="28415">
                  <c:v>347569646.18870485</c:v>
                </c:pt>
                <c:pt idx="28416">
                  <c:v>347578992.46130919</c:v>
                </c:pt>
                <c:pt idx="28417">
                  <c:v>347587559.54451311</c:v>
                </c:pt>
                <c:pt idx="28418">
                  <c:v>347596126.30888647</c:v>
                </c:pt>
                <c:pt idx="28419">
                  <c:v>347603913.99984974</c:v>
                </c:pt>
                <c:pt idx="28420">
                  <c:v>347609624.80578208</c:v>
                </c:pt>
                <c:pt idx="28421">
                  <c:v>347614556.75143939</c:v>
                </c:pt>
                <c:pt idx="28422">
                  <c:v>347621045.99263656</c:v>
                </c:pt>
                <c:pt idx="28423">
                  <c:v>347629351.95444864</c:v>
                </c:pt>
                <c:pt idx="28424">
                  <c:v>347637138.52147615</c:v>
                </c:pt>
                <c:pt idx="28425">
                  <c:v>347644146.20661849</c:v>
                </c:pt>
                <c:pt idx="28426">
                  <c:v>347651153.6784448</c:v>
                </c:pt>
                <c:pt idx="28427">
                  <c:v>347657901.41267872</c:v>
                </c:pt>
                <c:pt idx="28428">
                  <c:v>347665427.49830449</c:v>
                </c:pt>
                <c:pt idx="28429">
                  <c:v>347673991.36542302</c:v>
                </c:pt>
                <c:pt idx="28430">
                  <c:v>347681776.42272449</c:v>
                </c:pt>
                <c:pt idx="28431">
                  <c:v>347688004.27901894</c:v>
                </c:pt>
                <c:pt idx="28432">
                  <c:v>347693194.03056753</c:v>
                </c:pt>
                <c:pt idx="28433">
                  <c:v>347697864.70693326</c:v>
                </c:pt>
                <c:pt idx="28434">
                  <c:v>347702275.81427169</c:v>
                </c:pt>
                <c:pt idx="28435">
                  <c:v>347706946.30638945</c:v>
                </c:pt>
                <c:pt idx="28436">
                  <c:v>347712135.63094944</c:v>
                </c:pt>
                <c:pt idx="28437">
                  <c:v>347717584.29584914</c:v>
                </c:pt>
                <c:pt idx="28438">
                  <c:v>347722513.92916662</c:v>
                </c:pt>
                <c:pt idx="28439">
                  <c:v>347727184.01073116</c:v>
                </c:pt>
                <c:pt idx="28440">
                  <c:v>347731853.9975642</c:v>
                </c:pt>
                <c:pt idx="28441">
                  <c:v>347737042.76072305</c:v>
                </c:pt>
                <c:pt idx="28442">
                  <c:v>347742750.26513016</c:v>
                </c:pt>
                <c:pt idx="28443">
                  <c:v>347748976.47220343</c:v>
                </c:pt>
                <c:pt idx="28444">
                  <c:v>347755202.51090074</c:v>
                </c:pt>
                <c:pt idx="28445">
                  <c:v>347761168.97332841</c:v>
                </c:pt>
                <c:pt idx="28446">
                  <c:v>347767913.4837994</c:v>
                </c:pt>
                <c:pt idx="28447">
                  <c:v>347774139.01041162</c:v>
                </c:pt>
                <c:pt idx="28448">
                  <c:v>347779845.59526044</c:v>
                </c:pt>
                <c:pt idx="28449">
                  <c:v>347784255.13213116</c:v>
                </c:pt>
                <c:pt idx="28450">
                  <c:v>347788923.96147341</c:v>
                </c:pt>
                <c:pt idx="28451">
                  <c:v>347794889.55008006</c:v>
                </c:pt>
                <c:pt idx="28452">
                  <c:v>347801373.71020615</c:v>
                </c:pt>
                <c:pt idx="28453">
                  <c:v>347807598.33212876</c:v>
                </c:pt>
                <c:pt idx="28454">
                  <c:v>347812526.03847075</c:v>
                </c:pt>
                <c:pt idx="28455">
                  <c:v>347817712.98384267</c:v>
                </c:pt>
                <c:pt idx="28456">
                  <c:v>347824455.83813399</c:v>
                </c:pt>
                <c:pt idx="28457">
                  <c:v>347831198.49495864</c:v>
                </c:pt>
                <c:pt idx="28458">
                  <c:v>347836125.69623053</c:v>
                </c:pt>
                <c:pt idx="28459">
                  <c:v>347838978.23824733</c:v>
                </c:pt>
                <c:pt idx="28460">
                  <c:v>347841052.7920627</c:v>
                </c:pt>
                <c:pt idx="28461">
                  <c:v>347842868.01131749</c:v>
                </c:pt>
                <c:pt idx="28462">
                  <c:v>347846239.09482336</c:v>
                </c:pt>
                <c:pt idx="28463">
                  <c:v>347851943.89293325</c:v>
                </c:pt>
                <c:pt idx="28464">
                  <c:v>347856611.34989208</c:v>
                </c:pt>
                <c:pt idx="28465">
                  <c:v>347859722.93529969</c:v>
                </c:pt>
                <c:pt idx="28466">
                  <c:v>347863612.35792822</c:v>
                </c:pt>
                <c:pt idx="28467">
                  <c:v>347869316.72560579</c:v>
                </c:pt>
                <c:pt idx="28468">
                  <c:v>347875280.23162216</c:v>
                </c:pt>
                <c:pt idx="28469">
                  <c:v>347880206.48966163</c:v>
                </c:pt>
                <c:pt idx="28470">
                  <c:v>347884873.37374151</c:v>
                </c:pt>
                <c:pt idx="28471">
                  <c:v>347888503.10707551</c:v>
                </c:pt>
                <c:pt idx="28472">
                  <c:v>347891095.73871046</c:v>
                </c:pt>
                <c:pt idx="28473">
                  <c:v>347894206.85813892</c:v>
                </c:pt>
                <c:pt idx="28474">
                  <c:v>347897836.44434369</c:v>
                </c:pt>
                <c:pt idx="28475">
                  <c:v>347901206.72316158</c:v>
                </c:pt>
                <c:pt idx="28476">
                  <c:v>347904576.952649</c:v>
                </c:pt>
                <c:pt idx="28477">
                  <c:v>347908984.10139495</c:v>
                </c:pt>
                <c:pt idx="28478">
                  <c:v>347911576.50243014</c:v>
                </c:pt>
                <c:pt idx="28479">
                  <c:v>347912354.21704948</c:v>
                </c:pt>
                <c:pt idx="28480">
                  <c:v>347914168.87427872</c:v>
                </c:pt>
                <c:pt idx="28481">
                  <c:v>347917020.44960314</c:v>
                </c:pt>
                <c:pt idx="28482">
                  <c:v>347921168.13248914</c:v>
                </c:pt>
                <c:pt idx="28483">
                  <c:v>347925315.74066466</c:v>
                </c:pt>
                <c:pt idx="28484">
                  <c:v>347929204.05547917</c:v>
                </c:pt>
                <c:pt idx="28485">
                  <c:v>347932314.66005647</c:v>
                </c:pt>
                <c:pt idx="28486">
                  <c:v>347934906.79843771</c:v>
                </c:pt>
                <c:pt idx="28487">
                  <c:v>347937498.90763974</c:v>
                </c:pt>
                <c:pt idx="28488">
                  <c:v>347940868.60597914</c:v>
                </c:pt>
                <c:pt idx="28489">
                  <c:v>347944756.65817302</c:v>
                </c:pt>
                <c:pt idx="28490">
                  <c:v>347948385.44765705</c:v>
                </c:pt>
                <c:pt idx="28491">
                  <c:v>347950718.21069914</c:v>
                </c:pt>
                <c:pt idx="28492">
                  <c:v>347952273.37293112</c:v>
                </c:pt>
                <c:pt idx="28493">
                  <c:v>347954346.90623611</c:v>
                </c:pt>
                <c:pt idx="28494">
                  <c:v>347957716.35803378</c:v>
                </c:pt>
                <c:pt idx="28495">
                  <c:v>347961863.3079477</c:v>
                </c:pt>
                <c:pt idx="28496">
                  <c:v>347965751.0056656</c:v>
                </c:pt>
                <c:pt idx="28497">
                  <c:v>347968861.11658221</c:v>
                </c:pt>
                <c:pt idx="28498">
                  <c:v>347971452.84359175</c:v>
                </c:pt>
                <c:pt idx="28499">
                  <c:v>347974044.54143053</c:v>
                </c:pt>
                <c:pt idx="28500">
                  <c:v>347976117.8787002</c:v>
                </c:pt>
                <c:pt idx="28501">
                  <c:v>347977672.86940181</c:v>
                </c:pt>
                <c:pt idx="28502">
                  <c:v>347979227.84960282</c:v>
                </c:pt>
                <c:pt idx="28503">
                  <c:v>347981301.1402033</c:v>
                </c:pt>
                <c:pt idx="28504">
                  <c:v>347983633.56981623</c:v>
                </c:pt>
                <c:pt idx="28505">
                  <c:v>347986484.2850371</c:v>
                </c:pt>
                <c:pt idx="28506">
                  <c:v>347989334.96496814</c:v>
                </c:pt>
                <c:pt idx="28507">
                  <c:v>347990889.86642027</c:v>
                </c:pt>
                <c:pt idx="28508">
                  <c:v>347991667.31320906</c:v>
                </c:pt>
                <c:pt idx="28509">
                  <c:v>347993222.19891208</c:v>
                </c:pt>
                <c:pt idx="28510">
                  <c:v>347996072.79543275</c:v>
                </c:pt>
                <c:pt idx="28511">
                  <c:v>347999441.63673609</c:v>
                </c:pt>
                <c:pt idx="28512">
                  <c:v>348003587.83529949</c:v>
                </c:pt>
                <c:pt idx="28513">
                  <c:v>348007733.95921075</c:v>
                </c:pt>
                <c:pt idx="28514">
                  <c:v>348010325.24874765</c:v>
                </c:pt>
                <c:pt idx="28515">
                  <c:v>348012139.13407373</c:v>
                </c:pt>
                <c:pt idx="28516">
                  <c:v>348014989.49643296</c:v>
                </c:pt>
                <c:pt idx="28517">
                  <c:v>348017580.70432681</c:v>
                </c:pt>
                <c:pt idx="28518">
                  <c:v>348018876.29733944</c:v>
                </c:pt>
                <c:pt idx="28519">
                  <c:v>348019135.41506714</c:v>
                </c:pt>
                <c:pt idx="28520">
                  <c:v>348020949.23099798</c:v>
                </c:pt>
                <c:pt idx="28521">
                  <c:v>348023540.3718316</c:v>
                </c:pt>
                <c:pt idx="28522">
                  <c:v>348024835.93131441</c:v>
                </c:pt>
                <c:pt idx="28523">
                  <c:v>348026131.48350924</c:v>
                </c:pt>
                <c:pt idx="28524">
                  <c:v>348027427.0284152</c:v>
                </c:pt>
                <c:pt idx="28525">
                  <c:v>348028722.56603247</c:v>
                </c:pt>
                <c:pt idx="28526">
                  <c:v>348031054.51537669</c:v>
                </c:pt>
                <c:pt idx="28527">
                  <c:v>348034422.84496301</c:v>
                </c:pt>
                <c:pt idx="28528">
                  <c:v>348038309.31788081</c:v>
                </c:pt>
                <c:pt idx="28529">
                  <c:v>348042713.90789652</c:v>
                </c:pt>
                <c:pt idx="28530">
                  <c:v>348047636.58527941</c:v>
                </c:pt>
                <c:pt idx="28531">
                  <c:v>348051004.67233354</c:v>
                </c:pt>
                <c:pt idx="28532">
                  <c:v>348052300.07731497</c:v>
                </c:pt>
                <c:pt idx="28533">
                  <c:v>348053336.39605343</c:v>
                </c:pt>
                <c:pt idx="28534">
                  <c:v>348054631.78791815</c:v>
                </c:pt>
                <c:pt idx="28535">
                  <c:v>348055409.01953965</c:v>
                </c:pt>
                <c:pt idx="28536">
                  <c:v>348056186.24853778</c:v>
                </c:pt>
                <c:pt idx="28537">
                  <c:v>348057740.69866455</c:v>
                </c:pt>
                <c:pt idx="28538">
                  <c:v>348059295.13829899</c:v>
                </c:pt>
                <c:pt idx="28539">
                  <c:v>348061108.63794446</c:v>
                </c:pt>
                <c:pt idx="28540">
                  <c:v>348063699.32695079</c:v>
                </c:pt>
                <c:pt idx="28541">
                  <c:v>348067326.2425977</c:v>
                </c:pt>
                <c:pt idx="28542">
                  <c:v>348071212.16026181</c:v>
                </c:pt>
                <c:pt idx="28543">
                  <c:v>348074320.84718287</c:v>
                </c:pt>
                <c:pt idx="28544">
                  <c:v>348076393.28181666</c:v>
                </c:pt>
                <c:pt idx="28545">
                  <c:v>348078724.74848765</c:v>
                </c:pt>
                <c:pt idx="28546">
                  <c:v>348080797.14349157</c:v>
                </c:pt>
                <c:pt idx="28547">
                  <c:v>348083646.65617025</c:v>
                </c:pt>
                <c:pt idx="28548">
                  <c:v>348086237.09164643</c:v>
                </c:pt>
                <c:pt idx="28549">
                  <c:v>348088568.45866251</c:v>
                </c:pt>
                <c:pt idx="28550">
                  <c:v>348090899.80207676</c:v>
                </c:pt>
                <c:pt idx="28551">
                  <c:v>348093231.12189102</c:v>
                </c:pt>
                <c:pt idx="28552">
                  <c:v>348095303.38635749</c:v>
                </c:pt>
                <c:pt idx="28553">
                  <c:v>348098411.74809551</c:v>
                </c:pt>
                <c:pt idx="28554">
                  <c:v>348102815.18874121</c:v>
                </c:pt>
                <c:pt idx="28555">
                  <c:v>348106700.50762653</c:v>
                </c:pt>
                <c:pt idx="28556">
                  <c:v>348109290.68380129</c:v>
                </c:pt>
                <c:pt idx="28557">
                  <c:v>348110844.77552301</c:v>
                </c:pt>
                <c:pt idx="28558">
                  <c:v>348112398.85675716</c:v>
                </c:pt>
                <c:pt idx="28559">
                  <c:v>348114211.93827611</c:v>
                </c:pt>
                <c:pt idx="28560">
                  <c:v>348116284.01396316</c:v>
                </c:pt>
                <c:pt idx="28561">
                  <c:v>348116802.0299716</c:v>
                </c:pt>
                <c:pt idx="28562">
                  <c:v>348115765.99678874</c:v>
                </c:pt>
                <c:pt idx="28563">
                  <c:v>348114988.96884364</c:v>
                </c:pt>
                <c:pt idx="28564">
                  <c:v>348115506.98776555</c:v>
                </c:pt>
                <c:pt idx="28565">
                  <c:v>348115506.98776555</c:v>
                </c:pt>
                <c:pt idx="28566">
                  <c:v>348117061.03753936</c:v>
                </c:pt>
                <c:pt idx="28567">
                  <c:v>348121205.11900282</c:v>
                </c:pt>
                <c:pt idx="28568">
                  <c:v>348127162.10546768</c:v>
                </c:pt>
                <c:pt idx="28569">
                  <c:v>348130529.02966094</c:v>
                </c:pt>
                <c:pt idx="28570">
                  <c:v>348132082.97807145</c:v>
                </c:pt>
                <c:pt idx="28571">
                  <c:v>348134931.85625899</c:v>
                </c:pt>
                <c:pt idx="28572">
                  <c:v>348138557.65025777</c:v>
                </c:pt>
                <c:pt idx="28573">
                  <c:v>348141406.44835484</c:v>
                </c:pt>
                <c:pt idx="28574">
                  <c:v>348143478.279383</c:v>
                </c:pt>
                <c:pt idx="28575">
                  <c:v>348145032.14042372</c:v>
                </c:pt>
                <c:pt idx="28576">
                  <c:v>348146844.96505314</c:v>
                </c:pt>
                <c:pt idx="28577">
                  <c:v>348147621.88552678</c:v>
                </c:pt>
                <c:pt idx="28578">
                  <c:v>348147621.88552678</c:v>
                </c:pt>
                <c:pt idx="28579">
                  <c:v>348147880.85843521</c:v>
                </c:pt>
                <c:pt idx="28580">
                  <c:v>348148916.74715781</c:v>
                </c:pt>
                <c:pt idx="28581">
                  <c:v>348149693.66064197</c:v>
                </c:pt>
                <c:pt idx="28582">
                  <c:v>348150729.54121077</c:v>
                </c:pt>
                <c:pt idx="28583">
                  <c:v>348151765.41712052</c:v>
                </c:pt>
                <c:pt idx="28584">
                  <c:v>348153319.22224867</c:v>
                </c:pt>
                <c:pt idx="28585">
                  <c:v>348155649.91028649</c:v>
                </c:pt>
                <c:pt idx="28586">
                  <c:v>348159016.41803479</c:v>
                </c:pt>
                <c:pt idx="28587">
                  <c:v>348161347.04841882</c:v>
                </c:pt>
                <c:pt idx="28588">
                  <c:v>348161606.00589448</c:v>
                </c:pt>
                <c:pt idx="28589">
                  <c:v>348161088.09065175</c:v>
                </c:pt>
                <c:pt idx="28590">
                  <c:v>348162123.91997212</c:v>
                </c:pt>
                <c:pt idx="28591">
                  <c:v>348165231.37998146</c:v>
                </c:pt>
                <c:pt idx="28592">
                  <c:v>348168856.69700181</c:v>
                </c:pt>
                <c:pt idx="28593">
                  <c:v>348171964.06617111</c:v>
                </c:pt>
                <c:pt idx="28594">
                  <c:v>348174812.45108044</c:v>
                </c:pt>
                <c:pt idx="28595">
                  <c:v>348177919.73989648</c:v>
                </c:pt>
                <c:pt idx="28596">
                  <c:v>348181026.98679036</c:v>
                </c:pt>
                <c:pt idx="28597">
                  <c:v>348184134.19176435</c:v>
                </c:pt>
                <c:pt idx="28598">
                  <c:v>348186723.4972207</c:v>
                </c:pt>
                <c:pt idx="28599">
                  <c:v>348188535.99371976</c:v>
                </c:pt>
                <c:pt idx="28600">
                  <c:v>348190866.32540262</c:v>
                </c:pt>
                <c:pt idx="28601">
                  <c:v>348194491.23893309</c:v>
                </c:pt>
                <c:pt idx="28602">
                  <c:v>348196562.59247875</c:v>
                </c:pt>
                <c:pt idx="28603">
                  <c:v>348196044.75583905</c:v>
                </c:pt>
                <c:pt idx="28604">
                  <c:v>348196044.75583905</c:v>
                </c:pt>
                <c:pt idx="28605">
                  <c:v>348198116.09541315</c:v>
                </c:pt>
                <c:pt idx="28606">
                  <c:v>348199410.67318755</c:v>
                </c:pt>
                <c:pt idx="28607">
                  <c:v>348199410.67318755</c:v>
                </c:pt>
                <c:pt idx="28608">
                  <c:v>348199928.50225949</c:v>
                </c:pt>
                <c:pt idx="28609">
                  <c:v>348200964.15691125</c:v>
                </c:pt>
                <c:pt idx="28610">
                  <c:v>348201999.80690593</c:v>
                </c:pt>
                <c:pt idx="28611">
                  <c:v>348203553.27316666</c:v>
                </c:pt>
                <c:pt idx="28612">
                  <c:v>348205365.6372273</c:v>
                </c:pt>
                <c:pt idx="28613">
                  <c:v>348206660.17425376</c:v>
                </c:pt>
                <c:pt idx="28614">
                  <c:v>348207436.89297658</c:v>
                </c:pt>
                <c:pt idx="28615">
                  <c:v>348208472.51386702</c:v>
                </c:pt>
                <c:pt idx="28616">
                  <c:v>348209767.03343076</c:v>
                </c:pt>
                <c:pt idx="28617">
                  <c:v>348211061.54571891</c:v>
                </c:pt>
                <c:pt idx="28618">
                  <c:v>348212356.0507313</c:v>
                </c:pt>
                <c:pt idx="28619">
                  <c:v>348212873.85069925</c:v>
                </c:pt>
                <c:pt idx="28620">
                  <c:v>348212097.15031129</c:v>
                </c:pt>
                <c:pt idx="28621">
                  <c:v>348210802.64384383</c:v>
                </c:pt>
                <c:pt idx="28622">
                  <c:v>348209249.22647804</c:v>
                </c:pt>
                <c:pt idx="28623">
                  <c:v>348207954.70400405</c:v>
                </c:pt>
                <c:pt idx="28624">
                  <c:v>348207436.89297658</c:v>
                </c:pt>
                <c:pt idx="28625">
                  <c:v>348207436.89297658</c:v>
                </c:pt>
                <c:pt idx="28626">
                  <c:v>348208213.60908097</c:v>
                </c:pt>
                <c:pt idx="28627">
                  <c:v>348208731.41836184</c:v>
                </c:pt>
                <c:pt idx="28628">
                  <c:v>348208990.32256556</c:v>
                </c:pt>
                <c:pt idx="28629">
                  <c:v>348210025.93647027</c:v>
                </c:pt>
                <c:pt idx="28630">
                  <c:v>348212356.0507313</c:v>
                </c:pt>
                <c:pt idx="28631">
                  <c:v>348214427.24361771</c:v>
                </c:pt>
                <c:pt idx="28632">
                  <c:v>348214427.24361771</c:v>
                </c:pt>
                <c:pt idx="28633">
                  <c:v>348213650.54846835</c:v>
                </c:pt>
                <c:pt idx="28634">
                  <c:v>348215203.93614787</c:v>
                </c:pt>
                <c:pt idx="28635">
                  <c:v>348218051.78635144</c:v>
                </c:pt>
                <c:pt idx="28636">
                  <c:v>348220640.71052629</c:v>
                </c:pt>
                <c:pt idx="28637">
                  <c:v>348222970.71740198</c:v>
                </c:pt>
                <c:pt idx="28638">
                  <c:v>348224524.04222429</c:v>
                </c:pt>
                <c:pt idx="28639">
                  <c:v>348225300.70070696</c:v>
                </c:pt>
                <c:pt idx="28640">
                  <c:v>348225818.47157371</c:v>
                </c:pt>
                <c:pt idx="28641">
                  <c:v>348227112.89364874</c:v>
                </c:pt>
                <c:pt idx="28642">
                  <c:v>348229183.95383739</c:v>
                </c:pt>
                <c:pt idx="28643">
                  <c:v>348231513.87428969</c:v>
                </c:pt>
                <c:pt idx="28644">
                  <c:v>348232808.26435685</c:v>
                </c:pt>
                <c:pt idx="28645">
                  <c:v>348233067.14149725</c:v>
                </c:pt>
                <c:pt idx="28646">
                  <c:v>348232549.38692516</c:v>
                </c:pt>
                <c:pt idx="28647">
                  <c:v>348232290.50920296</c:v>
                </c:pt>
                <c:pt idx="28648">
                  <c:v>348232031.63118941</c:v>
                </c:pt>
                <c:pt idx="28649">
                  <c:v>348231772.75288475</c:v>
                </c:pt>
                <c:pt idx="28650">
                  <c:v>348232290.50920296</c:v>
                </c:pt>
                <c:pt idx="28651">
                  <c:v>348234102.64714998</c:v>
                </c:pt>
                <c:pt idx="28652">
                  <c:v>348236432.51784587</c:v>
                </c:pt>
                <c:pt idx="28653">
                  <c:v>348237726.88027114</c:v>
                </c:pt>
                <c:pt idx="28654">
                  <c:v>348238503.49423456</c:v>
                </c:pt>
                <c:pt idx="28655">
                  <c:v>348239021.23542285</c:v>
                </c:pt>
                <c:pt idx="28656">
                  <c:v>348238762.36497414</c:v>
                </c:pt>
                <c:pt idx="28657">
                  <c:v>348238503.49423456</c:v>
                </c:pt>
                <c:pt idx="28658">
                  <c:v>348240056.71430671</c:v>
                </c:pt>
                <c:pt idx="28659">
                  <c:v>348242127.65810961</c:v>
                </c:pt>
                <c:pt idx="28660">
                  <c:v>348244457.44762981</c:v>
                </c:pt>
                <c:pt idx="28661">
                  <c:v>348246269.48985314</c:v>
                </c:pt>
                <c:pt idx="28662">
                  <c:v>348247046.07501346</c:v>
                </c:pt>
                <c:pt idx="28663">
                  <c:v>348247822.65755588</c:v>
                </c:pt>
                <c:pt idx="28664">
                  <c:v>348248858.09687144</c:v>
                </c:pt>
                <c:pt idx="28665">
                  <c:v>348249893.53153294</c:v>
                </c:pt>
                <c:pt idx="28666">
                  <c:v>348250670.10447448</c:v>
                </c:pt>
                <c:pt idx="28667">
                  <c:v>348251446.67479777</c:v>
                </c:pt>
                <c:pt idx="28668">
                  <c:v>348252740.95285112</c:v>
                </c:pt>
                <c:pt idx="28669">
                  <c:v>348253517.51619232</c:v>
                </c:pt>
                <c:pt idx="28670">
                  <c:v>348254035.22363174</c:v>
                </c:pt>
                <c:pt idx="28671">
                  <c:v>348255847.19050652</c:v>
                </c:pt>
                <c:pt idx="28672">
                  <c:v>348258694.5382241</c:v>
                </c:pt>
                <c:pt idx="28673">
                  <c:v>348261283.00560474</c:v>
                </c:pt>
                <c:pt idx="28674">
                  <c:v>348262577.22838676</c:v>
                </c:pt>
                <c:pt idx="28675">
                  <c:v>348262577.22838676</c:v>
                </c:pt>
                <c:pt idx="28676">
                  <c:v>348262836.07207024</c:v>
                </c:pt>
                <c:pt idx="28677">
                  <c:v>348264647.96971172</c:v>
                </c:pt>
                <c:pt idx="28678">
                  <c:v>348268012.88465953</c:v>
                </c:pt>
                <c:pt idx="28679">
                  <c:v>348271895.41774714</c:v>
                </c:pt>
                <c:pt idx="28680">
                  <c:v>348274483.73678058</c:v>
                </c:pt>
                <c:pt idx="28681">
                  <c:v>348275519.05625045</c:v>
                </c:pt>
                <c:pt idx="28682">
                  <c:v>348276295.54279876</c:v>
                </c:pt>
                <c:pt idx="28683">
                  <c:v>348277072.02672935</c:v>
                </c:pt>
                <c:pt idx="28684">
                  <c:v>348278366.16079682</c:v>
                </c:pt>
                <c:pt idx="28685">
                  <c:v>348279142.63774705</c:v>
                </c:pt>
                <c:pt idx="28686">
                  <c:v>348279401.46281546</c:v>
                </c:pt>
                <c:pt idx="28687">
                  <c:v>348278883.81238747</c:v>
                </c:pt>
                <c:pt idx="28688">
                  <c:v>348277848.50804251</c:v>
                </c:pt>
                <c:pt idx="28689">
                  <c:v>348277330.8541249</c:v>
                </c:pt>
                <c:pt idx="28690">
                  <c:v>348278366.16079682</c:v>
                </c:pt>
                <c:pt idx="28691">
                  <c:v>348279660.28759307</c:v>
                </c:pt>
                <c:pt idx="28692">
                  <c:v>348280954.4071185</c:v>
                </c:pt>
                <c:pt idx="28693">
                  <c:v>348282507.3409512</c:v>
                </c:pt>
                <c:pt idx="28694">
                  <c:v>348283801.44448054</c:v>
                </c:pt>
                <c:pt idx="28695">
                  <c:v>348284836.72206914</c:v>
                </c:pt>
                <c:pt idx="28696">
                  <c:v>348285095.54073942</c:v>
                </c:pt>
                <c:pt idx="28697">
                  <c:v>348285354.35911852</c:v>
                </c:pt>
                <c:pt idx="28698">
                  <c:v>348286389.6297273</c:v>
                </c:pt>
                <c:pt idx="28699">
                  <c:v>348287942.52691603</c:v>
                </c:pt>
                <c:pt idx="28700">
                  <c:v>348289236.59990913</c:v>
                </c:pt>
                <c:pt idx="28701">
                  <c:v>348290530.66563177</c:v>
                </c:pt>
                <c:pt idx="28702">
                  <c:v>348291565.91297483</c:v>
                </c:pt>
                <c:pt idx="28703">
                  <c:v>348291307.10157585</c:v>
                </c:pt>
                <c:pt idx="28704">
                  <c:v>348290271.85306907</c:v>
                </c:pt>
                <c:pt idx="28705">
                  <c:v>348289754.22707045</c:v>
                </c:pt>
                <c:pt idx="28706">
                  <c:v>348289754.22707045</c:v>
                </c:pt>
                <c:pt idx="28707">
                  <c:v>348291307.10157585</c:v>
                </c:pt>
                <c:pt idx="28708">
                  <c:v>348293377.58463049</c:v>
                </c:pt>
                <c:pt idx="28709">
                  <c:v>348294930.43470776</c:v>
                </c:pt>
                <c:pt idx="28710">
                  <c:v>348295965.66227686</c:v>
                </c:pt>
                <c:pt idx="28711">
                  <c:v>348297000.88519341</c:v>
                </c:pt>
                <c:pt idx="28712">
                  <c:v>348296742.07990044</c:v>
                </c:pt>
                <c:pt idx="28713">
                  <c:v>348295448.04907423</c:v>
                </c:pt>
                <c:pt idx="28714">
                  <c:v>348295189.24203646</c:v>
                </c:pt>
                <c:pt idx="28715">
                  <c:v>348295965.66227686</c:v>
                </c:pt>
                <c:pt idx="28716">
                  <c:v>348297259.69019556</c:v>
                </c:pt>
                <c:pt idx="28717">
                  <c:v>348297518.4949066</c:v>
                </c:pt>
                <c:pt idx="28718">
                  <c:v>348297259.69019556</c:v>
                </c:pt>
                <c:pt idx="28719">
                  <c:v>348297259.69019556</c:v>
                </c:pt>
                <c:pt idx="28720">
                  <c:v>348298553.71084416</c:v>
                </c:pt>
                <c:pt idx="28721">
                  <c:v>348299847.72422314</c:v>
                </c:pt>
                <c:pt idx="28722">
                  <c:v>348300365.32753927</c:v>
                </c:pt>
                <c:pt idx="28723">
                  <c:v>348299847.72422314</c:v>
                </c:pt>
                <c:pt idx="28724">
                  <c:v>348298812.51410156</c:v>
                </c:pt>
                <c:pt idx="28725">
                  <c:v>348298553.71084416</c:v>
                </c:pt>
                <c:pt idx="28726">
                  <c:v>348298812.51410156</c:v>
                </c:pt>
                <c:pt idx="28727">
                  <c:v>348300365.32753927</c:v>
                </c:pt>
                <c:pt idx="28728">
                  <c:v>348303212.12498695</c:v>
                </c:pt>
                <c:pt idx="28729">
                  <c:v>348306317.68207574</c:v>
                </c:pt>
                <c:pt idx="28730">
                  <c:v>348309164.40595853</c:v>
                </c:pt>
                <c:pt idx="28731">
                  <c:v>348311234.72850329</c:v>
                </c:pt>
                <c:pt idx="28732">
                  <c:v>348312011.09465975</c:v>
                </c:pt>
                <c:pt idx="28733">
                  <c:v>348312011.09465975</c:v>
                </c:pt>
                <c:pt idx="28734">
                  <c:v>348313563.81912327</c:v>
                </c:pt>
                <c:pt idx="28735">
                  <c:v>348316669.23664874</c:v>
                </c:pt>
                <c:pt idx="28736">
                  <c:v>348319257.05260664</c:v>
                </c:pt>
                <c:pt idx="28737">
                  <c:v>348321068.50647819</c:v>
                </c:pt>
                <c:pt idx="28738">
                  <c:v>348322103.61658037</c:v>
                </c:pt>
                <c:pt idx="28739">
                  <c:v>348322621.16988724</c:v>
                </c:pt>
                <c:pt idx="28740">
                  <c:v>348323138.72203046</c:v>
                </c:pt>
                <c:pt idx="28741">
                  <c:v>348323397.49766678</c:v>
                </c:pt>
                <c:pt idx="28742">
                  <c:v>348323915.04806668</c:v>
                </c:pt>
                <c:pt idx="28743">
                  <c:v>348325208.91897708</c:v>
                </c:pt>
                <c:pt idx="28744">
                  <c:v>348326761.55447769</c:v>
                </c:pt>
                <c:pt idx="28745">
                  <c:v>348327796.63899678</c:v>
                </c:pt>
                <c:pt idx="28746">
                  <c:v>348327796.63899678</c:v>
                </c:pt>
                <c:pt idx="28747">
                  <c:v>348327020.32604349</c:v>
                </c:pt>
                <c:pt idx="28748">
                  <c:v>348325208.91897708</c:v>
                </c:pt>
                <c:pt idx="28749">
                  <c:v>348324432.59730309</c:v>
                </c:pt>
                <c:pt idx="28750">
                  <c:v>348325726.46530694</c:v>
                </c:pt>
                <c:pt idx="28751">
                  <c:v>348327796.63899678</c:v>
                </c:pt>
                <c:pt idx="28752">
                  <c:v>348329090.48810476</c:v>
                </c:pt>
                <c:pt idx="28753">
                  <c:v>348330643.09744132</c:v>
                </c:pt>
                <c:pt idx="28754">
                  <c:v>348332195.69631284</c:v>
                </c:pt>
                <c:pt idx="28755">
                  <c:v>348332195.69631284</c:v>
                </c:pt>
                <c:pt idx="28756">
                  <c:v>348331419.39818531</c:v>
                </c:pt>
                <c:pt idx="28757">
                  <c:v>348331936.93056101</c:v>
                </c:pt>
                <c:pt idx="28758">
                  <c:v>348334265.81186283</c:v>
                </c:pt>
                <c:pt idx="28759">
                  <c:v>348337370.95030445</c:v>
                </c:pt>
                <c:pt idx="28760">
                  <c:v>348340993.55891681</c:v>
                </c:pt>
                <c:pt idx="28761">
                  <c:v>348343839.85428774</c:v>
                </c:pt>
                <c:pt idx="28762">
                  <c:v>348345909.86519462</c:v>
                </c:pt>
                <c:pt idx="28763">
                  <c:v>348347462.36116707</c:v>
                </c:pt>
                <c:pt idx="28764">
                  <c:v>348349532.33952057</c:v>
                </c:pt>
                <c:pt idx="28765">
                  <c:v>348351861.04293376</c:v>
                </c:pt>
                <c:pt idx="28766">
                  <c:v>348353930.98176014</c:v>
                </c:pt>
                <c:pt idx="28767">
                  <c:v>348356000.90198565</c:v>
                </c:pt>
                <c:pt idx="28768">
                  <c:v>348358070.80361152</c:v>
                </c:pt>
                <c:pt idx="28769">
                  <c:v>348359881.95227563</c:v>
                </c:pt>
                <c:pt idx="28770">
                  <c:v>348361175.62117517</c:v>
                </c:pt>
                <c:pt idx="28771">
                  <c:v>348362210.55106342</c:v>
                </c:pt>
                <c:pt idx="28772">
                  <c:v>348362210.55106342</c:v>
                </c:pt>
                <c:pt idx="28773">
                  <c:v>348360658.15448731</c:v>
                </c:pt>
                <c:pt idx="28774">
                  <c:v>348358847.01192564</c:v>
                </c:pt>
                <c:pt idx="28775">
                  <c:v>348359105.74744922</c:v>
                </c:pt>
                <c:pt idx="28776">
                  <c:v>348360916.88797659</c:v>
                </c:pt>
                <c:pt idx="28777">
                  <c:v>348361693.08670014</c:v>
                </c:pt>
                <c:pt idx="28778">
                  <c:v>348360916.88797659</c:v>
                </c:pt>
                <c:pt idx="28779">
                  <c:v>348359623.21762437</c:v>
                </c:pt>
                <c:pt idx="28780">
                  <c:v>348358329.54000682</c:v>
                </c:pt>
                <c:pt idx="28781">
                  <c:v>348356518.3791362</c:v>
                </c:pt>
                <c:pt idx="28782">
                  <c:v>348355224.68408102</c:v>
                </c:pt>
                <c:pt idx="28783">
                  <c:v>348355742.1629746</c:v>
                </c:pt>
                <c:pt idx="28784">
                  <c:v>348358070.80361152</c:v>
                </c:pt>
                <c:pt idx="28785">
                  <c:v>348362469.28280854</c:v>
                </c:pt>
                <c:pt idx="28786">
                  <c:v>348367643.85669231</c:v>
                </c:pt>
                <c:pt idx="28787">
                  <c:v>348371783.43210703</c:v>
                </c:pt>
                <c:pt idx="28788">
                  <c:v>348374370.6289658</c:v>
                </c:pt>
                <c:pt idx="28789">
                  <c:v>348376440.36553097</c:v>
                </c:pt>
                <c:pt idx="28790">
                  <c:v>348379286.22294289</c:v>
                </c:pt>
                <c:pt idx="28791">
                  <c:v>348380838.49398553</c:v>
                </c:pt>
                <c:pt idx="28792">
                  <c:v>348380838.49398553</c:v>
                </c:pt>
                <c:pt idx="28793">
                  <c:v>348380321.07146734</c:v>
                </c:pt>
                <c:pt idx="28794">
                  <c:v>348381614.62558466</c:v>
                </c:pt>
                <c:pt idx="28795">
                  <c:v>348384977.83229446</c:v>
                </c:pt>
                <c:pt idx="28796">
                  <c:v>348388599.69230014</c:v>
                </c:pt>
                <c:pt idx="28797">
                  <c:v>348392221.49536014</c:v>
                </c:pt>
                <c:pt idx="28798">
                  <c:v>348394291.0715425</c:v>
                </c:pt>
                <c:pt idx="28799">
                  <c:v>348393514.98265272</c:v>
                </c:pt>
                <c:pt idx="28800">
                  <c:v>348391704.09840953</c:v>
                </c:pt>
                <c:pt idx="28801">
                  <c:v>348391186.70029664</c:v>
                </c:pt>
                <c:pt idx="28802">
                  <c:v>348391704.09840953</c:v>
                </c:pt>
                <c:pt idx="28803">
                  <c:v>348393773.67923993</c:v>
                </c:pt>
                <c:pt idx="28804">
                  <c:v>348395843.24147713</c:v>
                </c:pt>
                <c:pt idx="28805">
                  <c:v>348398171.47676933</c:v>
                </c:pt>
                <c:pt idx="28806">
                  <c:v>348401275.75388795</c:v>
                </c:pt>
                <c:pt idx="28807">
                  <c:v>348404638.67356032</c:v>
                </c:pt>
                <c:pt idx="28808">
                  <c:v>348408260.22445744</c:v>
                </c:pt>
                <c:pt idx="28809">
                  <c:v>348411881.7184208</c:v>
                </c:pt>
                <c:pt idx="28810">
                  <c:v>348414468.46496618</c:v>
                </c:pt>
                <c:pt idx="28811">
                  <c:v>348417313.85261714</c:v>
                </c:pt>
                <c:pt idx="28812">
                  <c:v>348420417.87179029</c:v>
                </c:pt>
                <c:pt idx="28813">
                  <c:v>348423263.18595695</c:v>
                </c:pt>
                <c:pt idx="28814">
                  <c:v>348425591.14413559</c:v>
                </c:pt>
                <c:pt idx="28815">
                  <c:v>348429212.36565316</c:v>
                </c:pt>
                <c:pt idx="28816">
                  <c:v>348434126.78952295</c:v>
                </c:pt>
                <c:pt idx="28817">
                  <c:v>348439558.39919555</c:v>
                </c:pt>
                <c:pt idx="28818">
                  <c:v>348442662.11865288</c:v>
                </c:pt>
                <c:pt idx="28819">
                  <c:v>348444731.24172682</c:v>
                </c:pt>
                <c:pt idx="28820">
                  <c:v>348447834.89149177</c:v>
                </c:pt>
                <c:pt idx="28821">
                  <c:v>348452231.65708286</c:v>
                </c:pt>
                <c:pt idx="28822">
                  <c:v>348455852.45985484</c:v>
                </c:pt>
                <c:pt idx="28823">
                  <c:v>348458438.71270674</c:v>
                </c:pt>
                <c:pt idx="28824">
                  <c:v>348460766.31544971</c:v>
                </c:pt>
                <c:pt idx="28825">
                  <c:v>348464386.984083</c:v>
                </c:pt>
                <c:pt idx="28826">
                  <c:v>348468524.82141483</c:v>
                </c:pt>
                <c:pt idx="28827">
                  <c:v>348471110.93200558</c:v>
                </c:pt>
                <c:pt idx="28828">
                  <c:v>348473438.40671647</c:v>
                </c:pt>
                <c:pt idx="28829">
                  <c:v>348476283.06609637</c:v>
                </c:pt>
                <c:pt idx="28830">
                  <c:v>348479127.69035059</c:v>
                </c:pt>
                <c:pt idx="28831">
                  <c:v>348481972.27948046</c:v>
                </c:pt>
                <c:pt idx="28832">
                  <c:v>348485334.02135044</c:v>
                </c:pt>
                <c:pt idx="28833">
                  <c:v>348487661.35237014</c:v>
                </c:pt>
                <c:pt idx="28834">
                  <c:v>348488954.30388862</c:v>
                </c:pt>
                <c:pt idx="28835">
                  <c:v>348489988.65987867</c:v>
                </c:pt>
                <c:pt idx="28836">
                  <c:v>348491798.77168614</c:v>
                </c:pt>
                <c:pt idx="28837">
                  <c:v>348495677.53481185</c:v>
                </c:pt>
                <c:pt idx="28838">
                  <c:v>348500849.11739582</c:v>
                </c:pt>
                <c:pt idx="28839">
                  <c:v>348505503.44246411</c:v>
                </c:pt>
                <c:pt idx="28840">
                  <c:v>348509640.54136467</c:v>
                </c:pt>
                <c:pt idx="28841">
                  <c:v>348513260.44196045</c:v>
                </c:pt>
                <c:pt idx="28842">
                  <c:v>348516880.28567833</c:v>
                </c:pt>
                <c:pt idx="28843">
                  <c:v>348520500.07252181</c:v>
                </c:pt>
                <c:pt idx="28844">
                  <c:v>348524119.80249107</c:v>
                </c:pt>
                <c:pt idx="28845">
                  <c:v>348527739.47558874</c:v>
                </c:pt>
                <c:pt idx="28846">
                  <c:v>348531876.17520744</c:v>
                </c:pt>
                <c:pt idx="28847">
                  <c:v>348535237.18895638</c:v>
                </c:pt>
                <c:pt idx="28848">
                  <c:v>348538339.61966652</c:v>
                </c:pt>
                <c:pt idx="28849">
                  <c:v>348541442.00859922</c:v>
                </c:pt>
                <c:pt idx="28850">
                  <c:v>348544544.35575557</c:v>
                </c:pt>
                <c:pt idx="28851">
                  <c:v>348548422.23095477</c:v>
                </c:pt>
                <c:pt idx="28852">
                  <c:v>348553592.62968904</c:v>
                </c:pt>
                <c:pt idx="28853">
                  <c:v>348559538.44478917</c:v>
                </c:pt>
                <c:pt idx="28854">
                  <c:v>348564191.58435595</c:v>
                </c:pt>
                <c:pt idx="28855">
                  <c:v>348567552.12670875</c:v>
                </c:pt>
                <c:pt idx="28856">
                  <c:v>348569620.12840867</c:v>
                </c:pt>
                <c:pt idx="28857">
                  <c:v>348571171.11750257</c:v>
                </c:pt>
                <c:pt idx="28858">
                  <c:v>348572722.09615439</c:v>
                </c:pt>
                <c:pt idx="28859">
                  <c:v>348574273.0643658</c:v>
                </c:pt>
                <c:pt idx="28860">
                  <c:v>348576341.00573975</c:v>
                </c:pt>
                <c:pt idx="28861">
                  <c:v>348580476.8328051</c:v>
                </c:pt>
                <c:pt idx="28862">
                  <c:v>348586163.47379869</c:v>
                </c:pt>
                <c:pt idx="28863">
                  <c:v>348590557.60025305</c:v>
                </c:pt>
                <c:pt idx="28864">
                  <c:v>348593917.75805491</c:v>
                </c:pt>
                <c:pt idx="28865">
                  <c:v>348596760.93022674</c:v>
                </c:pt>
                <c:pt idx="28866">
                  <c:v>348599345.6017555</c:v>
                </c:pt>
                <c:pt idx="28867">
                  <c:v>348602188.70694733</c:v>
                </c:pt>
                <c:pt idx="28868">
                  <c:v>348605031.77705681</c:v>
                </c:pt>
                <c:pt idx="28869">
                  <c:v>348607616.35580325</c:v>
                </c:pt>
                <c:pt idx="28870">
                  <c:v>348609167.08913445</c:v>
                </c:pt>
                <c:pt idx="28871">
                  <c:v>348610717.81202853</c:v>
                </c:pt>
                <c:pt idx="28872">
                  <c:v>348614336.12485921</c:v>
                </c:pt>
                <c:pt idx="28873">
                  <c:v>348618729.71404815</c:v>
                </c:pt>
                <c:pt idx="28874">
                  <c:v>348622347.90106034</c:v>
                </c:pt>
                <c:pt idx="28875">
                  <c:v>348625707.59526742</c:v>
                </c:pt>
                <c:pt idx="28876">
                  <c:v>348629842.53627044</c:v>
                </c:pt>
                <c:pt idx="28877">
                  <c:v>348635269.53372478</c:v>
                </c:pt>
                <c:pt idx="28878">
                  <c:v>348641471.66000921</c:v>
                </c:pt>
                <c:pt idx="28879">
                  <c:v>348646639.97105145</c:v>
                </c:pt>
                <c:pt idx="28880">
                  <c:v>348650257.71980315</c:v>
                </c:pt>
                <c:pt idx="28881">
                  <c:v>348653617.00706822</c:v>
                </c:pt>
                <c:pt idx="28882">
                  <c:v>348656717.8441503</c:v>
                </c:pt>
                <c:pt idx="28883">
                  <c:v>348659301.84317422</c:v>
                </c:pt>
                <c:pt idx="28884">
                  <c:v>348663952.96839231</c:v>
                </c:pt>
                <c:pt idx="28885">
                  <c:v>348669895.93620968</c:v>
                </c:pt>
                <c:pt idx="28886">
                  <c:v>348675063.60971701</c:v>
                </c:pt>
                <c:pt idx="28887">
                  <c:v>348679456.04107344</c:v>
                </c:pt>
                <c:pt idx="28888">
                  <c:v>348683331.64626467</c:v>
                </c:pt>
                <c:pt idx="28889">
                  <c:v>348686690.45136774</c:v>
                </c:pt>
                <c:pt idx="28890">
                  <c:v>348690307.57133919</c:v>
                </c:pt>
                <c:pt idx="28891">
                  <c:v>348694441.35320723</c:v>
                </c:pt>
                <c:pt idx="28892">
                  <c:v>348698058.35150725</c:v>
                </c:pt>
                <c:pt idx="28893">
                  <c:v>348701416.94194674</c:v>
                </c:pt>
                <c:pt idx="28894">
                  <c:v>348704517.13582522</c:v>
                </c:pt>
                <c:pt idx="28895">
                  <c:v>348708392.31951737</c:v>
                </c:pt>
                <c:pt idx="28896">
                  <c:v>348712267.43803757</c:v>
                </c:pt>
                <c:pt idx="28897">
                  <c:v>348715109.15020138</c:v>
                </c:pt>
                <c:pt idx="28898">
                  <c:v>348716917.49423987</c:v>
                </c:pt>
                <c:pt idx="28899">
                  <c:v>348718467.49212074</c:v>
                </c:pt>
                <c:pt idx="28900">
                  <c:v>348721050.79875255</c:v>
                </c:pt>
                <c:pt idx="28901">
                  <c:v>348723634.07642281</c:v>
                </c:pt>
                <c:pt idx="28902">
                  <c:v>348723892.40259683</c:v>
                </c:pt>
                <c:pt idx="28903">
                  <c:v>348723634.07642281</c:v>
                </c:pt>
                <c:pt idx="28904">
                  <c:v>348724667.37938166</c:v>
                </c:pt>
                <c:pt idx="28905">
                  <c:v>348726475.64841056</c:v>
                </c:pt>
                <c:pt idx="28906">
                  <c:v>348728283.90324813</c:v>
                </c:pt>
                <c:pt idx="28907">
                  <c:v>348729575.5051589</c:v>
                </c:pt>
                <c:pt idx="28908">
                  <c:v>348730867.09982985</c:v>
                </c:pt>
                <c:pt idx="28909">
                  <c:v>348733450.26745301</c:v>
                </c:pt>
                <c:pt idx="28910">
                  <c:v>348735516.78070134</c:v>
                </c:pt>
                <c:pt idx="28911">
                  <c:v>348736550.03037542</c:v>
                </c:pt>
                <c:pt idx="28912">
                  <c:v>348738099.89619994</c:v>
                </c:pt>
                <c:pt idx="28913">
                  <c:v>348739649.75160015</c:v>
                </c:pt>
                <c:pt idx="28914">
                  <c:v>348741199.59657574</c:v>
                </c:pt>
                <c:pt idx="28915">
                  <c:v>348743524.34449452</c:v>
                </c:pt>
                <c:pt idx="28916">
                  <c:v>348746107.3702296</c:v>
                </c:pt>
                <c:pt idx="28917">
                  <c:v>348749723.55761552</c:v>
                </c:pt>
                <c:pt idx="28918">
                  <c:v>348755922.60396391</c:v>
                </c:pt>
                <c:pt idx="28919">
                  <c:v>348762638.04932183</c:v>
                </c:pt>
                <c:pt idx="28920">
                  <c:v>348767028.81162685</c:v>
                </c:pt>
                <c:pt idx="28921">
                  <c:v>348769095.02376282</c:v>
                </c:pt>
                <c:pt idx="28922">
                  <c:v>348771161.21737176</c:v>
                </c:pt>
                <c:pt idx="28923">
                  <c:v>348772969.12158251</c:v>
                </c:pt>
                <c:pt idx="28924">
                  <c:v>348773485.66303706</c:v>
                </c:pt>
                <c:pt idx="28925">
                  <c:v>348774002.20333415</c:v>
                </c:pt>
                <c:pt idx="28926">
                  <c:v>348774777.01160824</c:v>
                </c:pt>
                <c:pt idx="28927">
                  <c:v>348776843.15427071</c:v>
                </c:pt>
                <c:pt idx="28928">
                  <c:v>348780975.38401884</c:v>
                </c:pt>
                <c:pt idx="28929">
                  <c:v>348785365.79693538</c:v>
                </c:pt>
                <c:pt idx="28930">
                  <c:v>348789756.12620544</c:v>
                </c:pt>
                <c:pt idx="28931">
                  <c:v>348793629.87668711</c:v>
                </c:pt>
                <c:pt idx="28932">
                  <c:v>348796470.58565414</c:v>
                </c:pt>
                <c:pt idx="28933">
                  <c:v>348799053.01796365</c:v>
                </c:pt>
                <c:pt idx="28934">
                  <c:v>348801377.18229842</c:v>
                </c:pt>
                <c:pt idx="28935">
                  <c:v>348802151.89853454</c:v>
                </c:pt>
                <c:pt idx="28936">
                  <c:v>348802410.13670111</c:v>
                </c:pt>
                <c:pt idx="28937">
                  <c:v>348803701.32319301</c:v>
                </c:pt>
                <c:pt idx="28938">
                  <c:v>348806541.90800875</c:v>
                </c:pt>
                <c:pt idx="28939">
                  <c:v>348810157.14713359</c:v>
                </c:pt>
                <c:pt idx="28940">
                  <c:v>348814288.77954185</c:v>
                </c:pt>
                <c:pt idx="28941">
                  <c:v>348817903.89713407</c:v>
                </c:pt>
                <c:pt idx="28942">
                  <c:v>348822035.39065343</c:v>
                </c:pt>
                <c:pt idx="28943">
                  <c:v>348828232.49205244</c:v>
                </c:pt>
                <c:pt idx="28944">
                  <c:v>348834945.83051127</c:v>
                </c:pt>
                <c:pt idx="28945">
                  <c:v>348840626.19491774</c:v>
                </c:pt>
                <c:pt idx="28946">
                  <c:v>348845531.85150188</c:v>
                </c:pt>
                <c:pt idx="28947">
                  <c:v>348849921.03466523</c:v>
                </c:pt>
                <c:pt idx="28948">
                  <c:v>348853535.59332454</c:v>
                </c:pt>
                <c:pt idx="28949">
                  <c:v>348855859.20823973</c:v>
                </c:pt>
                <c:pt idx="28950">
                  <c:v>348857408.2718336</c:v>
                </c:pt>
                <c:pt idx="28951">
                  <c:v>348859473.67376256</c:v>
                </c:pt>
                <c:pt idx="28952">
                  <c:v>348863088.08259505</c:v>
                </c:pt>
                <c:pt idx="28953">
                  <c:v>348867735.09636986</c:v>
                </c:pt>
                <c:pt idx="28954">
                  <c:v>348871349.37563449</c:v>
                </c:pt>
                <c:pt idx="28955">
                  <c:v>348873930.96897614</c:v>
                </c:pt>
                <c:pt idx="28956">
                  <c:v>348875479.91110033</c:v>
                </c:pt>
                <c:pt idx="28957">
                  <c:v>348876512.53339893</c:v>
                </c:pt>
                <c:pt idx="28958">
                  <c:v>348879352.22086316</c:v>
                </c:pt>
                <c:pt idx="28959">
                  <c:v>348884515.19933546</c:v>
                </c:pt>
                <c:pt idx="28960">
                  <c:v>348890194.34206223</c:v>
                </c:pt>
                <c:pt idx="28961">
                  <c:v>348894066.4045912</c:v>
                </c:pt>
                <c:pt idx="28962">
                  <c:v>348897680.27092344</c:v>
                </c:pt>
                <c:pt idx="28963">
                  <c:v>348901035.95320511</c:v>
                </c:pt>
                <c:pt idx="28964">
                  <c:v>348905165.95662999</c:v>
                </c:pt>
                <c:pt idx="28965">
                  <c:v>348910586.47380835</c:v>
                </c:pt>
                <c:pt idx="28966">
                  <c:v>348916264.97411251</c:v>
                </c:pt>
                <c:pt idx="28967">
                  <c:v>348921169.02087075</c:v>
                </c:pt>
                <c:pt idx="28968">
                  <c:v>348926072.9632777</c:v>
                </c:pt>
                <c:pt idx="28969">
                  <c:v>348931751.0820207</c:v>
                </c:pt>
                <c:pt idx="28970">
                  <c:v>348938461.40563339</c:v>
                </c:pt>
                <c:pt idx="28971">
                  <c:v>348944913.45563012</c:v>
                </c:pt>
                <c:pt idx="28972">
                  <c:v>348949300.74645621</c:v>
                </c:pt>
                <c:pt idx="28973">
                  <c:v>348952139.53719252</c:v>
                </c:pt>
                <c:pt idx="28974">
                  <c:v>348956268.62493569</c:v>
                </c:pt>
                <c:pt idx="28975">
                  <c:v>348961171.82055026</c:v>
                </c:pt>
                <c:pt idx="28976">
                  <c:v>348966332.96640116</c:v>
                </c:pt>
                <c:pt idx="28977">
                  <c:v>348969945.6997295</c:v>
                </c:pt>
                <c:pt idx="28978">
                  <c:v>348973816.42259675</c:v>
                </c:pt>
                <c:pt idx="28979">
                  <c:v>348978719.24490917</c:v>
                </c:pt>
                <c:pt idx="28980">
                  <c:v>348982331.78408664</c:v>
                </c:pt>
                <c:pt idx="28981">
                  <c:v>348984912.13454652</c:v>
                </c:pt>
                <c:pt idx="28982">
                  <c:v>348988266.54695541</c:v>
                </c:pt>
                <c:pt idx="28983">
                  <c:v>348992653.01259655</c:v>
                </c:pt>
                <c:pt idx="28984">
                  <c:v>348998845.52785158</c:v>
                </c:pt>
                <c:pt idx="28985">
                  <c:v>349005553.89829439</c:v>
                </c:pt>
                <c:pt idx="28986">
                  <c:v>349011746.06694365</c:v>
                </c:pt>
                <c:pt idx="28987">
                  <c:v>349017422.07540071</c:v>
                </c:pt>
                <c:pt idx="28988">
                  <c:v>349022323.97021747</c:v>
                </c:pt>
                <c:pt idx="28989">
                  <c:v>349026193.81353897</c:v>
                </c:pt>
                <c:pt idx="28990">
                  <c:v>349029289.64141482</c:v>
                </c:pt>
                <c:pt idx="28991">
                  <c:v>349032901.38804835</c:v>
                </c:pt>
                <c:pt idx="28992">
                  <c:v>349037287.00430298</c:v>
                </c:pt>
                <c:pt idx="28993">
                  <c:v>349041414.56690294</c:v>
                </c:pt>
                <c:pt idx="28994">
                  <c:v>349046315.95148814</c:v>
                </c:pt>
                <c:pt idx="28995">
                  <c:v>349051217.23184675</c:v>
                </c:pt>
                <c:pt idx="28996">
                  <c:v>349055086.59008944</c:v>
                </c:pt>
                <c:pt idx="28997">
                  <c:v>349058955.88337654</c:v>
                </c:pt>
                <c:pt idx="28998">
                  <c:v>349064114.84005451</c:v>
                </c:pt>
                <c:pt idx="28999">
                  <c:v>349069273.68126535</c:v>
                </c:pt>
                <c:pt idx="29000">
                  <c:v>349074432.4070152</c:v>
                </c:pt>
                <c:pt idx="29001">
                  <c:v>349079591.01730978</c:v>
                </c:pt>
                <c:pt idx="29002">
                  <c:v>349085523.27642375</c:v>
                </c:pt>
                <c:pt idx="29003">
                  <c:v>349090939.55358243</c:v>
                </c:pt>
                <c:pt idx="29004">
                  <c:v>349095581.9755643</c:v>
                </c:pt>
                <c:pt idx="29005">
                  <c:v>349101513.82314301</c:v>
                </c:pt>
                <c:pt idx="29006">
                  <c:v>349108477.10160744</c:v>
                </c:pt>
                <c:pt idx="29007">
                  <c:v>349115182.28206205</c:v>
                </c:pt>
                <c:pt idx="29008">
                  <c:v>349121629.38702488</c:v>
                </c:pt>
                <c:pt idx="29009">
                  <c:v>349128076.31166995</c:v>
                </c:pt>
                <c:pt idx="29010">
                  <c:v>349134265.18969661</c:v>
                </c:pt>
                <c:pt idx="29011">
                  <c:v>349140711.76095074</c:v>
                </c:pt>
                <c:pt idx="29012">
                  <c:v>349146900.2997427</c:v>
                </c:pt>
                <c:pt idx="29013">
                  <c:v>349154120.05168349</c:v>
                </c:pt>
                <c:pt idx="29014">
                  <c:v>349162113.0847168</c:v>
                </c:pt>
                <c:pt idx="29015">
                  <c:v>349169848.01409125</c:v>
                </c:pt>
                <c:pt idx="29016">
                  <c:v>349176809.22862232</c:v>
                </c:pt>
                <c:pt idx="29017">
                  <c:v>349183512.42171514</c:v>
                </c:pt>
                <c:pt idx="29018">
                  <c:v>349189699.81156725</c:v>
                </c:pt>
                <c:pt idx="29019">
                  <c:v>349194855.84291548</c:v>
                </c:pt>
                <c:pt idx="29020">
                  <c:v>349198722.79074579</c:v>
                </c:pt>
                <c:pt idx="29021">
                  <c:v>349202847.46360075</c:v>
                </c:pt>
                <c:pt idx="29022">
                  <c:v>349208003.20088714</c:v>
                </c:pt>
                <c:pt idx="29023">
                  <c:v>349212901.04450488</c:v>
                </c:pt>
                <c:pt idx="29024">
                  <c:v>349217541.01089001</c:v>
                </c:pt>
                <c:pt idx="29025">
                  <c:v>349221923.11561185</c:v>
                </c:pt>
                <c:pt idx="29026">
                  <c:v>349226562.90040672</c:v>
                </c:pt>
                <c:pt idx="29027">
                  <c:v>349231718.10732263</c:v>
                </c:pt>
                <c:pt idx="29028">
                  <c:v>349236873.19895542</c:v>
                </c:pt>
                <c:pt idx="29029">
                  <c:v>349241770.42923164</c:v>
                </c:pt>
                <c:pt idx="29030">
                  <c:v>349245378.84813011</c:v>
                </c:pt>
                <c:pt idx="29031">
                  <c:v>349249502.68628114</c:v>
                </c:pt>
                <c:pt idx="29032">
                  <c:v>349254657.38023424</c:v>
                </c:pt>
                <c:pt idx="29033">
                  <c:v>349259296.50624716</c:v>
                </c:pt>
                <c:pt idx="29034">
                  <c:v>349261873.7581389</c:v>
                </c:pt>
                <c:pt idx="29035">
                  <c:v>349263935.53890693</c:v>
                </c:pt>
                <c:pt idx="29036">
                  <c:v>349267028.17548525</c:v>
                </c:pt>
                <c:pt idx="29037">
                  <c:v>349271151.62638676</c:v>
                </c:pt>
                <c:pt idx="29038">
                  <c:v>349275790.42049319</c:v>
                </c:pt>
                <c:pt idx="29039">
                  <c:v>349280171.4181115</c:v>
                </c:pt>
                <c:pt idx="29040">
                  <c:v>349283779.23599058</c:v>
                </c:pt>
                <c:pt idx="29041">
                  <c:v>349287644.69249409</c:v>
                </c:pt>
                <c:pt idx="29042">
                  <c:v>349292283.15474701</c:v>
                </c:pt>
                <c:pt idx="29043">
                  <c:v>349297179.20810121</c:v>
                </c:pt>
                <c:pt idx="29044">
                  <c:v>349301559.79928249</c:v>
                </c:pt>
                <c:pt idx="29045">
                  <c:v>349307228.67607749</c:v>
                </c:pt>
                <c:pt idx="29046">
                  <c:v>349314701.07342547</c:v>
                </c:pt>
                <c:pt idx="29047">
                  <c:v>349322688.54070288</c:v>
                </c:pt>
                <c:pt idx="29048">
                  <c:v>349329645.14157182</c:v>
                </c:pt>
                <c:pt idx="29049">
                  <c:v>349334798.04392201</c:v>
                </c:pt>
                <c:pt idx="29050">
                  <c:v>349339950.83110285</c:v>
                </c:pt>
                <c:pt idx="29051">
                  <c:v>349345876.39399123</c:v>
                </c:pt>
                <c:pt idx="29052">
                  <c:v>349351544.18120414</c:v>
                </c:pt>
                <c:pt idx="29053">
                  <c:v>349356696.59412622</c:v>
                </c:pt>
                <c:pt idx="29054">
                  <c:v>349360818.4415592</c:v>
                </c:pt>
                <c:pt idx="29055">
                  <c:v>349364424.99761415</c:v>
                </c:pt>
                <c:pt idx="29056">
                  <c:v>349368804.31126434</c:v>
                </c:pt>
                <c:pt idx="29057">
                  <c:v>349373441.14093363</c:v>
                </c:pt>
                <c:pt idx="29058">
                  <c:v>349378335.47108394</c:v>
                </c:pt>
                <c:pt idx="29059">
                  <c:v>349382456.9316783</c:v>
                </c:pt>
                <c:pt idx="29060">
                  <c:v>349386320.73407447</c:v>
                </c:pt>
                <c:pt idx="29061">
                  <c:v>349390442.05192775</c:v>
                </c:pt>
                <c:pt idx="29062">
                  <c:v>349394820.87142724</c:v>
                </c:pt>
                <c:pt idx="29063">
                  <c:v>349399972.31731021</c:v>
                </c:pt>
                <c:pt idx="29064">
                  <c:v>349404350.95581496</c:v>
                </c:pt>
                <c:pt idx="29065">
                  <c:v>349407956.83096945</c:v>
                </c:pt>
                <c:pt idx="29066">
                  <c:v>349411047.53621727</c:v>
                </c:pt>
                <c:pt idx="29067">
                  <c:v>349413880.64629924</c:v>
                </c:pt>
                <c:pt idx="29068">
                  <c:v>349416971.27213973</c:v>
                </c:pt>
                <c:pt idx="29069">
                  <c:v>349421349.58783025</c:v>
                </c:pt>
                <c:pt idx="29070">
                  <c:v>349426757.98066241</c:v>
                </c:pt>
                <c:pt idx="29071">
                  <c:v>349431393.64497483</c:v>
                </c:pt>
                <c:pt idx="29072">
                  <c:v>349435256.62737364</c:v>
                </c:pt>
                <c:pt idx="29073">
                  <c:v>349439119.54505187</c:v>
                </c:pt>
                <c:pt idx="29074">
                  <c:v>349443239.91924179</c:v>
                </c:pt>
                <c:pt idx="29075">
                  <c:v>349447617.73614049</c:v>
                </c:pt>
                <c:pt idx="29076">
                  <c:v>349452252.98108244</c:v>
                </c:pt>
                <c:pt idx="29077">
                  <c:v>349457403.14395297</c:v>
                </c:pt>
                <c:pt idx="29078">
                  <c:v>349463583.18755287</c:v>
                </c:pt>
                <c:pt idx="29079">
                  <c:v>349470020.55683345</c:v>
                </c:pt>
                <c:pt idx="29080">
                  <c:v>349476200.2622633</c:v>
                </c:pt>
                <c:pt idx="29081">
                  <c:v>349481092.41160417</c:v>
                </c:pt>
                <c:pt idx="29082">
                  <c:v>349484954.56145048</c:v>
                </c:pt>
                <c:pt idx="29083">
                  <c:v>349489331.58640695</c:v>
                </c:pt>
                <c:pt idx="29084">
                  <c:v>349493708.52827644</c:v>
                </c:pt>
                <c:pt idx="29085">
                  <c:v>349498085.38706321</c:v>
                </c:pt>
                <c:pt idx="29086">
                  <c:v>349504006.88730156</c:v>
                </c:pt>
                <c:pt idx="29087">
                  <c:v>349510185.68194646</c:v>
                </c:pt>
                <c:pt idx="29088">
                  <c:v>349515077.11028719</c:v>
                </c:pt>
                <c:pt idx="29089">
                  <c:v>349519453.56348181</c:v>
                </c:pt>
                <c:pt idx="29090">
                  <c:v>349523829.93361294</c:v>
                </c:pt>
                <c:pt idx="29091">
                  <c:v>349528206.22068483</c:v>
                </c:pt>
                <c:pt idx="29092">
                  <c:v>349533869.52772355</c:v>
                </c:pt>
                <c:pt idx="29093">
                  <c:v>349540304.93507069</c:v>
                </c:pt>
                <c:pt idx="29094">
                  <c:v>349545967.94497246</c:v>
                </c:pt>
                <c:pt idx="29095">
                  <c:v>349551116.01510829</c:v>
                </c:pt>
                <c:pt idx="29096">
                  <c:v>349554719.59581876</c:v>
                </c:pt>
                <c:pt idx="29097">
                  <c:v>349557036.15368098</c:v>
                </c:pt>
                <c:pt idx="29098">
                  <c:v>349560897.03173494</c:v>
                </c:pt>
                <c:pt idx="29099">
                  <c:v>349565787.38447291</c:v>
                </c:pt>
                <c:pt idx="29100">
                  <c:v>349569905.49581116</c:v>
                </c:pt>
                <c:pt idx="29101">
                  <c:v>349572479.27805161</c:v>
                </c:pt>
                <c:pt idx="29102">
                  <c:v>349574023.53360671</c:v>
                </c:pt>
                <c:pt idx="29103">
                  <c:v>349577369.38516629</c:v>
                </c:pt>
                <c:pt idx="29104">
                  <c:v>349582516.75430942</c:v>
                </c:pt>
                <c:pt idx="29105">
                  <c:v>349588693.44561815</c:v>
                </c:pt>
                <c:pt idx="29106">
                  <c:v>349594869.97148544</c:v>
                </c:pt>
                <c:pt idx="29107">
                  <c:v>349601303.67668259</c:v>
                </c:pt>
                <c:pt idx="29108">
                  <c:v>349607479.86480385</c:v>
                </c:pt>
                <c:pt idx="29109">
                  <c:v>349612111.8973425</c:v>
                </c:pt>
                <c:pt idx="29110">
                  <c:v>349616486.50930983</c:v>
                </c:pt>
                <c:pt idx="29111">
                  <c:v>349621890.32716846</c:v>
                </c:pt>
                <c:pt idx="29112">
                  <c:v>349628323.27856451</c:v>
                </c:pt>
                <c:pt idx="29113">
                  <c:v>349634498.74308062</c:v>
                </c:pt>
                <c:pt idx="29114">
                  <c:v>349639387.53520811</c:v>
                </c:pt>
                <c:pt idx="29115">
                  <c:v>349642475.13999647</c:v>
                </c:pt>
                <c:pt idx="29116">
                  <c:v>349645048.11240774</c:v>
                </c:pt>
                <c:pt idx="29117">
                  <c:v>349647878.34890348</c:v>
                </c:pt>
                <c:pt idx="29118">
                  <c:v>349649936.68090177</c:v>
                </c:pt>
                <c:pt idx="29119">
                  <c:v>349652252.28243965</c:v>
                </c:pt>
                <c:pt idx="29120">
                  <c:v>349657397.9803921</c:v>
                </c:pt>
                <c:pt idx="29121">
                  <c:v>349664344.49050373</c:v>
                </c:pt>
                <c:pt idx="29122">
                  <c:v>349669747.18704391</c:v>
                </c:pt>
                <c:pt idx="29123">
                  <c:v>349673863.44231194</c:v>
                </c:pt>
                <c:pt idx="29124">
                  <c:v>349679008.65808028</c:v>
                </c:pt>
                <c:pt idx="29125">
                  <c:v>349685182.76547879</c:v>
                </c:pt>
                <c:pt idx="29126">
                  <c:v>349692128.43872994</c:v>
                </c:pt>
                <c:pt idx="29127">
                  <c:v>349699331.13819426</c:v>
                </c:pt>
                <c:pt idx="29128">
                  <c:v>349706533.61271161</c:v>
                </c:pt>
                <c:pt idx="29129">
                  <c:v>349713993.08133686</c:v>
                </c:pt>
                <c:pt idx="29130">
                  <c:v>349721709.51912898</c:v>
                </c:pt>
                <c:pt idx="29131">
                  <c:v>349727368.07609075</c:v>
                </c:pt>
                <c:pt idx="29132">
                  <c:v>349730968.90369034</c:v>
                </c:pt>
                <c:pt idx="29133">
                  <c:v>349734312.47897834</c:v>
                </c:pt>
                <c:pt idx="29134">
                  <c:v>349738941.96473849</c:v>
                </c:pt>
                <c:pt idx="29135">
                  <c:v>349744085.72881621</c:v>
                </c:pt>
                <c:pt idx="29136">
                  <c:v>349749229.37817377</c:v>
                </c:pt>
                <c:pt idx="29137">
                  <c:v>349752829.86446941</c:v>
                </c:pt>
                <c:pt idx="29138">
                  <c:v>349756430.29455638</c:v>
                </c:pt>
                <c:pt idx="29139">
                  <c:v>349761059.336366</c:v>
                </c:pt>
                <c:pt idx="29140">
                  <c:v>349766202.60718882</c:v>
                </c:pt>
                <c:pt idx="29141">
                  <c:v>349771345.7633158</c:v>
                </c:pt>
                <c:pt idx="29142">
                  <c:v>349776488.80475301</c:v>
                </c:pt>
                <c:pt idx="29143">
                  <c:v>349781888.87483311</c:v>
                </c:pt>
                <c:pt idx="29144">
                  <c:v>349788574.50071436</c:v>
                </c:pt>
                <c:pt idx="29145">
                  <c:v>349795002.80438155</c:v>
                </c:pt>
                <c:pt idx="29146">
                  <c:v>349800659.56340486</c:v>
                </c:pt>
                <c:pt idx="29147">
                  <c:v>349806573.29949999</c:v>
                </c:pt>
                <c:pt idx="29148">
                  <c:v>349812743.99289709</c:v>
                </c:pt>
                <c:pt idx="29149">
                  <c:v>349818657.41915655</c:v>
                </c:pt>
                <c:pt idx="29150">
                  <c:v>349824313.59806091</c:v>
                </c:pt>
                <c:pt idx="29151">
                  <c:v>349829712.54853362</c:v>
                </c:pt>
                <c:pt idx="29152">
                  <c:v>349836653.87059081</c:v>
                </c:pt>
                <c:pt idx="29153">
                  <c:v>349844880.35215992</c:v>
                </c:pt>
                <c:pt idx="29154">
                  <c:v>349853363.60398185</c:v>
                </c:pt>
                <c:pt idx="29155">
                  <c:v>349860818.32529044</c:v>
                </c:pt>
                <c:pt idx="29156">
                  <c:v>349866473.47039479</c:v>
                </c:pt>
                <c:pt idx="29157">
                  <c:v>349871357.34777051</c:v>
                </c:pt>
                <c:pt idx="29158">
                  <c:v>349875727.04513627</c:v>
                </c:pt>
                <c:pt idx="29159">
                  <c:v>349880353.69329554</c:v>
                </c:pt>
                <c:pt idx="29160">
                  <c:v>349884980.24865222</c:v>
                </c:pt>
                <c:pt idx="29161">
                  <c:v>349890634.80139983</c:v>
                </c:pt>
                <c:pt idx="29162">
                  <c:v>349896546.23106116</c:v>
                </c:pt>
                <c:pt idx="29163">
                  <c:v>349903228.53434014</c:v>
                </c:pt>
                <c:pt idx="29164">
                  <c:v>349909653.64339721</c:v>
                </c:pt>
                <c:pt idx="29165">
                  <c:v>349916335.56696844</c:v>
                </c:pt>
                <c:pt idx="29166">
                  <c:v>349923017.29698175</c:v>
                </c:pt>
                <c:pt idx="29167">
                  <c:v>349929698.8334499</c:v>
                </c:pt>
                <c:pt idx="29168">
                  <c:v>349936380.17638433</c:v>
                </c:pt>
                <c:pt idx="29169">
                  <c:v>349943318.28921819</c:v>
                </c:pt>
                <c:pt idx="29170">
                  <c:v>349951540.96753871</c:v>
                </c:pt>
                <c:pt idx="29171">
                  <c:v>349959763.35275739</c:v>
                </c:pt>
                <c:pt idx="29172">
                  <c:v>349966700.76231849</c:v>
                </c:pt>
                <c:pt idx="29173">
                  <c:v>349974151.82168245</c:v>
                </c:pt>
                <c:pt idx="29174">
                  <c:v>349981345.71960074</c:v>
                </c:pt>
                <c:pt idx="29175">
                  <c:v>349988025.56678939</c:v>
                </c:pt>
                <c:pt idx="29176">
                  <c:v>349995732.84242558</c:v>
                </c:pt>
                <c:pt idx="29177">
                  <c:v>350003439.86056143</c:v>
                </c:pt>
                <c:pt idx="29178">
                  <c:v>350009348.40009177</c:v>
                </c:pt>
                <c:pt idx="29179">
                  <c:v>350014999.90499216</c:v>
                </c:pt>
                <c:pt idx="29180">
                  <c:v>350021421.90159261</c:v>
                </c:pt>
                <c:pt idx="29181">
                  <c:v>350028614.32554257</c:v>
                </c:pt>
                <c:pt idx="29182">
                  <c:v>350035806.52525133</c:v>
                </c:pt>
                <c:pt idx="29183">
                  <c:v>350042484.79563504</c:v>
                </c:pt>
                <c:pt idx="29184">
                  <c:v>350048649.18132222</c:v>
                </c:pt>
                <c:pt idx="29185">
                  <c:v>350054813.4022913</c:v>
                </c:pt>
                <c:pt idx="29186">
                  <c:v>350061234.29065675</c:v>
                </c:pt>
                <c:pt idx="29187">
                  <c:v>350067398.17535895</c:v>
                </c:pt>
                <c:pt idx="29188">
                  <c:v>350074589.1660316</c:v>
                </c:pt>
                <c:pt idx="29189">
                  <c:v>350083320.78194278</c:v>
                </c:pt>
                <c:pt idx="29190">
                  <c:v>350092565.66212136</c:v>
                </c:pt>
                <c:pt idx="29191">
                  <c:v>350101039.81017894</c:v>
                </c:pt>
                <c:pt idx="29192">
                  <c:v>350109256.8686136</c:v>
                </c:pt>
                <c:pt idx="29193">
                  <c:v>350117216.86488652</c:v>
                </c:pt>
                <c:pt idx="29194">
                  <c:v>350124919.82559621</c:v>
                </c:pt>
                <c:pt idx="29195">
                  <c:v>350132622.52912283</c:v>
                </c:pt>
                <c:pt idx="29196">
                  <c:v>350140068.23141515</c:v>
                </c:pt>
                <c:pt idx="29197">
                  <c:v>350147000.22099429</c:v>
                </c:pt>
                <c:pt idx="29198">
                  <c:v>350153675.27337229</c:v>
                </c:pt>
                <c:pt idx="29199">
                  <c:v>350160606.85412931</c:v>
                </c:pt>
                <c:pt idx="29200">
                  <c:v>350166768.08442026</c:v>
                </c:pt>
                <c:pt idx="29201">
                  <c:v>350173185.85768282</c:v>
                </c:pt>
                <c:pt idx="29202">
                  <c:v>350181657.04504454</c:v>
                </c:pt>
                <c:pt idx="29203">
                  <c:v>350190897.98562771</c:v>
                </c:pt>
                <c:pt idx="29204">
                  <c:v>350200908.58693355</c:v>
                </c:pt>
                <c:pt idx="29205">
                  <c:v>350211175.41915196</c:v>
                </c:pt>
                <c:pt idx="29206">
                  <c:v>350220158.52259016</c:v>
                </c:pt>
                <c:pt idx="29207">
                  <c:v>350228884.63103819</c:v>
                </c:pt>
                <c:pt idx="29208">
                  <c:v>350237353.77364314</c:v>
                </c:pt>
                <c:pt idx="29209">
                  <c:v>350245822.60538954</c:v>
                </c:pt>
                <c:pt idx="29210">
                  <c:v>350252751.41834575</c:v>
                </c:pt>
                <c:pt idx="29211">
                  <c:v>350259423.41195124</c:v>
                </c:pt>
                <c:pt idx="29212">
                  <c:v>350268148.03556716</c:v>
                </c:pt>
                <c:pt idx="29213">
                  <c:v>350278411.87629944</c:v>
                </c:pt>
                <c:pt idx="29214">
                  <c:v>350287392.36242789</c:v>
                </c:pt>
                <c:pt idx="29215">
                  <c:v>350294576.49967867</c:v>
                </c:pt>
                <c:pt idx="29216">
                  <c:v>350301760.41325694</c:v>
                </c:pt>
                <c:pt idx="29217">
                  <c:v>350309713.7709747</c:v>
                </c:pt>
                <c:pt idx="29218">
                  <c:v>350317410.30775684</c:v>
                </c:pt>
                <c:pt idx="29219">
                  <c:v>350324336.97137016</c:v>
                </c:pt>
                <c:pt idx="29220">
                  <c:v>350331263.4270615</c:v>
                </c:pt>
                <c:pt idx="29221">
                  <c:v>350339472.29050636</c:v>
                </c:pt>
                <c:pt idx="29222">
                  <c:v>350348963.42483914</c:v>
                </c:pt>
                <c:pt idx="29223">
                  <c:v>350358710.66997814</c:v>
                </c:pt>
                <c:pt idx="29224">
                  <c:v>350367944.52242994</c:v>
                </c:pt>
                <c:pt idx="29225">
                  <c:v>350376921.52474529</c:v>
                </c:pt>
                <c:pt idx="29226">
                  <c:v>350386154.64851737</c:v>
                </c:pt>
                <c:pt idx="29227">
                  <c:v>350395387.40286529</c:v>
                </c:pt>
                <c:pt idx="29228">
                  <c:v>350403850.43651724</c:v>
                </c:pt>
                <c:pt idx="29229">
                  <c:v>350412569.60111952</c:v>
                </c:pt>
                <c:pt idx="29230">
                  <c:v>350422314.15994477</c:v>
                </c:pt>
                <c:pt idx="29231">
                  <c:v>350432058.30730152</c:v>
                </c:pt>
                <c:pt idx="29232">
                  <c:v>350441545.63439476</c:v>
                </c:pt>
                <c:pt idx="29233">
                  <c:v>350451288.96975416</c:v>
                </c:pt>
                <c:pt idx="29234">
                  <c:v>350461801.05445087</c:v>
                </c:pt>
                <c:pt idx="29235">
                  <c:v>350473081.78342062</c:v>
                </c:pt>
                <c:pt idx="29236">
                  <c:v>350484105.59944373</c:v>
                </c:pt>
                <c:pt idx="29237">
                  <c:v>350492565.3802011</c:v>
                </c:pt>
                <c:pt idx="29238">
                  <c:v>350499230.44359791</c:v>
                </c:pt>
                <c:pt idx="29239">
                  <c:v>350505895.31450921</c:v>
                </c:pt>
                <c:pt idx="29240">
                  <c:v>350514354.29656547</c:v>
                </c:pt>
                <c:pt idx="29241">
                  <c:v>350524094.55851048</c:v>
                </c:pt>
                <c:pt idx="29242">
                  <c:v>350534090.71569872</c:v>
                </c:pt>
                <c:pt idx="29243">
                  <c:v>350544855.32387251</c:v>
                </c:pt>
                <c:pt idx="29244">
                  <c:v>350555875.7121014</c:v>
                </c:pt>
                <c:pt idx="29245">
                  <c:v>350565870.49287826</c:v>
                </c:pt>
                <c:pt idx="29246">
                  <c:v>350575096.06020695</c:v>
                </c:pt>
                <c:pt idx="29247">
                  <c:v>350584321.25877655</c:v>
                </c:pt>
                <c:pt idx="29248">
                  <c:v>350593546.08861953</c:v>
                </c:pt>
                <c:pt idx="29249">
                  <c:v>350602770.54976851</c:v>
                </c:pt>
                <c:pt idx="29250">
                  <c:v>350611738.42244214</c:v>
                </c:pt>
                <c:pt idx="29251">
                  <c:v>350621218.36611384</c:v>
                </c:pt>
                <c:pt idx="29252">
                  <c:v>350630441.72137469</c:v>
                </c:pt>
                <c:pt idx="29253">
                  <c:v>350638127.56921566</c:v>
                </c:pt>
                <c:pt idx="29254">
                  <c:v>350646325.52482277</c:v>
                </c:pt>
                <c:pt idx="29255">
                  <c:v>350656316.38954729</c:v>
                </c:pt>
                <c:pt idx="29256">
                  <c:v>350666050.66229874</c:v>
                </c:pt>
                <c:pt idx="29257">
                  <c:v>350675528.37552583</c:v>
                </c:pt>
                <c:pt idx="29258">
                  <c:v>350686030.25186181</c:v>
                </c:pt>
                <c:pt idx="29259">
                  <c:v>350697812.27607059</c:v>
                </c:pt>
                <c:pt idx="29260">
                  <c:v>350709849.8101145</c:v>
                </c:pt>
                <c:pt idx="29261">
                  <c:v>350721118.42200857</c:v>
                </c:pt>
                <c:pt idx="29262">
                  <c:v>350731362.13728267</c:v>
                </c:pt>
                <c:pt idx="29263">
                  <c:v>350741605.39797544</c:v>
                </c:pt>
                <c:pt idx="29264">
                  <c:v>350751848.2041322</c:v>
                </c:pt>
                <c:pt idx="29265">
                  <c:v>350759786.06629574</c:v>
                </c:pt>
                <c:pt idx="29266">
                  <c:v>350766443.41763878</c:v>
                </c:pt>
                <c:pt idx="29267">
                  <c:v>350773612.65821451</c:v>
                </c:pt>
                <c:pt idx="29268">
                  <c:v>350781293.7403239</c:v>
                </c:pt>
                <c:pt idx="29269">
                  <c:v>350789742.63544995</c:v>
                </c:pt>
                <c:pt idx="29270">
                  <c:v>350798447.23427629</c:v>
                </c:pt>
                <c:pt idx="29271">
                  <c:v>350807407.50786912</c:v>
                </c:pt>
                <c:pt idx="29272">
                  <c:v>350817135.41113299</c:v>
                </c:pt>
                <c:pt idx="29273">
                  <c:v>350826862.90447336</c:v>
                </c:pt>
                <c:pt idx="29274">
                  <c:v>350837869.83681715</c:v>
                </c:pt>
                <c:pt idx="29275">
                  <c:v>350848876.24436885</c:v>
                </c:pt>
                <c:pt idx="29276">
                  <c:v>350859114.29191971</c:v>
                </c:pt>
                <c:pt idx="29277">
                  <c:v>350868328.14652157</c:v>
                </c:pt>
                <c:pt idx="29278">
                  <c:v>350877797.5583334</c:v>
                </c:pt>
                <c:pt idx="29279">
                  <c:v>350887522.49589819</c:v>
                </c:pt>
                <c:pt idx="29280">
                  <c:v>350897247.02381372</c:v>
                </c:pt>
                <c:pt idx="29281">
                  <c:v>350907482.92647159</c:v>
                </c:pt>
                <c:pt idx="29282">
                  <c:v>350917718.37531108</c:v>
                </c:pt>
                <c:pt idx="29283">
                  <c:v>350928465.10821795</c:v>
                </c:pt>
                <c:pt idx="29284">
                  <c:v>350939467.19747537</c:v>
                </c:pt>
                <c:pt idx="29285">
                  <c:v>350949701.22841525</c:v>
                </c:pt>
                <c:pt idx="29286">
                  <c:v>350959678.97181416</c:v>
                </c:pt>
                <c:pt idx="29287">
                  <c:v>350970423.75171059</c:v>
                </c:pt>
                <c:pt idx="29288">
                  <c:v>350981423.84166431</c:v>
                </c:pt>
                <c:pt idx="29289">
                  <c:v>350991400.21421874</c:v>
                </c:pt>
                <c:pt idx="29290">
                  <c:v>351001120.36771888</c:v>
                </c:pt>
                <c:pt idx="29291">
                  <c:v>351010584.33451021</c:v>
                </c:pt>
                <c:pt idx="29292">
                  <c:v>351019536.37849659</c:v>
                </c:pt>
                <c:pt idx="29293">
                  <c:v>351029511.1043734</c:v>
                </c:pt>
                <c:pt idx="29294">
                  <c:v>351039741.14482737</c:v>
                </c:pt>
                <c:pt idx="29295">
                  <c:v>351049714.99787611</c:v>
                </c:pt>
                <c:pt idx="29296">
                  <c:v>351061222.75450987</c:v>
                </c:pt>
                <c:pt idx="29297">
                  <c:v>351073497.06276929</c:v>
                </c:pt>
                <c:pt idx="29298">
                  <c:v>351084236.54726672</c:v>
                </c:pt>
                <c:pt idx="29299">
                  <c:v>351093952.79331148</c:v>
                </c:pt>
                <c:pt idx="29300">
                  <c:v>351103668.63051152</c:v>
                </c:pt>
                <c:pt idx="29301">
                  <c:v>351114662.37431282</c:v>
                </c:pt>
                <c:pt idx="29302">
                  <c:v>351124632.99162853</c:v>
                </c:pt>
                <c:pt idx="29303">
                  <c:v>351133836.25626212</c:v>
                </c:pt>
                <c:pt idx="29304">
                  <c:v>351142527.89161342</c:v>
                </c:pt>
                <c:pt idx="29305">
                  <c:v>351152497.30578166</c:v>
                </c:pt>
                <c:pt idx="29306">
                  <c:v>351163488.72508115</c:v>
                </c:pt>
                <c:pt idx="29307">
                  <c:v>351173968.42834175</c:v>
                </c:pt>
                <c:pt idx="29308">
                  <c:v>351184447.65601671</c:v>
                </c:pt>
                <c:pt idx="29309">
                  <c:v>351193904.11180371</c:v>
                </c:pt>
                <c:pt idx="29310">
                  <c:v>351202593.48651379</c:v>
                </c:pt>
                <c:pt idx="29311">
                  <c:v>351211282.53425974</c:v>
                </c:pt>
                <c:pt idx="29312">
                  <c:v>351221248.98055518</c:v>
                </c:pt>
                <c:pt idx="29313">
                  <c:v>351232492.66000098</c:v>
                </c:pt>
                <c:pt idx="29314">
                  <c:v>351242713.71172994</c:v>
                </c:pt>
                <c:pt idx="29315">
                  <c:v>351251912.27150625</c:v>
                </c:pt>
                <c:pt idx="29316">
                  <c:v>351262132.46376365</c:v>
                </c:pt>
                <c:pt idx="29317">
                  <c:v>351272863.17885822</c:v>
                </c:pt>
                <c:pt idx="29318">
                  <c:v>351282826.96785283</c:v>
                </c:pt>
                <c:pt idx="29319">
                  <c:v>351291768.46376938</c:v>
                </c:pt>
                <c:pt idx="29320">
                  <c:v>351300454.15688288</c:v>
                </c:pt>
                <c:pt idx="29321">
                  <c:v>351308628.62846887</c:v>
                </c:pt>
                <c:pt idx="29322">
                  <c:v>351317569.12547004</c:v>
                </c:pt>
                <c:pt idx="29323">
                  <c:v>351327786.41253209</c:v>
                </c:pt>
                <c:pt idx="29324">
                  <c:v>351338258.6626724</c:v>
                </c:pt>
                <c:pt idx="29325">
                  <c:v>351347964.22660857</c:v>
                </c:pt>
                <c:pt idx="29326">
                  <c:v>351358435.56185025</c:v>
                </c:pt>
                <c:pt idx="29327">
                  <c:v>351369672.56422466</c:v>
                </c:pt>
                <c:pt idx="29328">
                  <c:v>351380653.65196687</c:v>
                </c:pt>
                <c:pt idx="29329">
                  <c:v>351391123.50521296</c:v>
                </c:pt>
                <c:pt idx="29330">
                  <c:v>351400826.84785163</c:v>
                </c:pt>
                <c:pt idx="29331">
                  <c:v>351409763.77647299</c:v>
                </c:pt>
                <c:pt idx="29332">
                  <c:v>351418445.03315789</c:v>
                </c:pt>
                <c:pt idx="29333">
                  <c:v>351427381.28009146</c:v>
                </c:pt>
                <c:pt idx="29334">
                  <c:v>351437083.09958625</c:v>
                </c:pt>
                <c:pt idx="29335">
                  <c:v>351446784.51156825</c:v>
                </c:pt>
                <c:pt idx="29336">
                  <c:v>351455464.37689316</c:v>
                </c:pt>
                <c:pt idx="29337">
                  <c:v>351464654.46700847</c:v>
                </c:pt>
                <c:pt idx="29338">
                  <c:v>351474865.24940085</c:v>
                </c:pt>
                <c:pt idx="29339">
                  <c:v>351484565.07458627</c:v>
                </c:pt>
                <c:pt idx="29340">
                  <c:v>351492988.27652198</c:v>
                </c:pt>
                <c:pt idx="29341">
                  <c:v>351501411.17129314</c:v>
                </c:pt>
                <c:pt idx="29342">
                  <c:v>351510344.20891029</c:v>
                </c:pt>
                <c:pt idx="29343">
                  <c:v>351519787.33017719</c:v>
                </c:pt>
                <c:pt idx="29344">
                  <c:v>351530761.28338712</c:v>
                </c:pt>
                <c:pt idx="29345">
                  <c:v>351541224.33463347</c:v>
                </c:pt>
                <c:pt idx="29346">
                  <c:v>351550155.83267736</c:v>
                </c:pt>
                <c:pt idx="29347">
                  <c:v>351557811.12756962</c:v>
                </c:pt>
                <c:pt idx="29348">
                  <c:v>351565211.00480926</c:v>
                </c:pt>
                <c:pt idx="29349">
                  <c:v>351573376.11148953</c:v>
                </c:pt>
                <c:pt idx="29350">
                  <c:v>351581540.92956024</c:v>
                </c:pt>
                <c:pt idx="29351">
                  <c:v>351589195.18440521</c:v>
                </c:pt>
                <c:pt idx="29352">
                  <c:v>351596594.05633903</c:v>
                </c:pt>
                <c:pt idx="29353">
                  <c:v>351604247.81241006</c:v>
                </c:pt>
                <c:pt idx="29354">
                  <c:v>351612921.76273328</c:v>
                </c:pt>
                <c:pt idx="29355">
                  <c:v>351623125.99320036</c:v>
                </c:pt>
                <c:pt idx="29356">
                  <c:v>351633584.86164689</c:v>
                </c:pt>
                <c:pt idx="29357">
                  <c:v>351643278.02422714</c:v>
                </c:pt>
                <c:pt idx="29358">
                  <c:v>351652205.5773108</c:v>
                </c:pt>
                <c:pt idx="29359">
                  <c:v>351661897.95860416</c:v>
                </c:pt>
                <c:pt idx="29360">
                  <c:v>351672355.07183105</c:v>
                </c:pt>
                <c:pt idx="29361">
                  <c:v>351682301.64270771</c:v>
                </c:pt>
                <c:pt idx="29362">
                  <c:v>351691737.73716152</c:v>
                </c:pt>
                <c:pt idx="29363">
                  <c:v>351700663.41772908</c:v>
                </c:pt>
                <c:pt idx="29364">
                  <c:v>351709333.7486468</c:v>
                </c:pt>
                <c:pt idx="29365">
                  <c:v>351718003.75417221</c:v>
                </c:pt>
                <c:pt idx="29366">
                  <c:v>351726928.41999924</c:v>
                </c:pt>
                <c:pt idx="29367">
                  <c:v>351736362.69186151</c:v>
                </c:pt>
                <c:pt idx="29368">
                  <c:v>351745286.64850688</c:v>
                </c:pt>
                <c:pt idx="29369">
                  <c:v>351751660.69221205</c:v>
                </c:pt>
                <c:pt idx="29370">
                  <c:v>351758034.560063</c:v>
                </c:pt>
                <c:pt idx="29371">
                  <c:v>351765428.02647233</c:v>
                </c:pt>
                <c:pt idx="29372">
                  <c:v>351772311.38595974</c:v>
                </c:pt>
                <c:pt idx="29373">
                  <c:v>351778429.75556302</c:v>
                </c:pt>
                <c:pt idx="29374">
                  <c:v>351784293.04105836</c:v>
                </c:pt>
                <c:pt idx="29375">
                  <c:v>351789646.34568894</c:v>
                </c:pt>
                <c:pt idx="29376">
                  <c:v>351794999.52628076</c:v>
                </c:pt>
                <c:pt idx="29377">
                  <c:v>351801372.19859982</c:v>
                </c:pt>
                <c:pt idx="29378">
                  <c:v>351809274.06816435</c:v>
                </c:pt>
                <c:pt idx="29379">
                  <c:v>351818195.20899999</c:v>
                </c:pt>
                <c:pt idx="29380">
                  <c:v>351826861.13026148</c:v>
                </c:pt>
                <c:pt idx="29381">
                  <c:v>351834762.1281352</c:v>
                </c:pt>
                <c:pt idx="29382">
                  <c:v>351842153.13961315</c:v>
                </c:pt>
                <c:pt idx="29383">
                  <c:v>351849543.91466379</c:v>
                </c:pt>
                <c:pt idx="29384">
                  <c:v>351857698.97829175</c:v>
                </c:pt>
                <c:pt idx="29385">
                  <c:v>351866363.41802001</c:v>
                </c:pt>
                <c:pt idx="29386">
                  <c:v>351875537.1765365</c:v>
                </c:pt>
                <c:pt idx="29387">
                  <c:v>351883691.32278174</c:v>
                </c:pt>
                <c:pt idx="29388">
                  <c:v>351891590.37754577</c:v>
                </c:pt>
                <c:pt idx="29389">
                  <c:v>351898979.57140744</c:v>
                </c:pt>
                <c:pt idx="29390">
                  <c:v>351906878.10354072</c:v>
                </c:pt>
                <c:pt idx="29391">
                  <c:v>351915285.92170519</c:v>
                </c:pt>
                <c:pt idx="29392">
                  <c:v>351923948.20225871</c:v>
                </c:pt>
                <c:pt idx="29393">
                  <c:v>351931845.88092506</c:v>
                </c:pt>
                <c:pt idx="29394">
                  <c:v>351939998.04028553</c:v>
                </c:pt>
                <c:pt idx="29395">
                  <c:v>351948149.91204011</c:v>
                </c:pt>
                <c:pt idx="29396">
                  <c:v>351955792.03062594</c:v>
                </c:pt>
                <c:pt idx="29397">
                  <c:v>351963179.17168134</c:v>
                </c:pt>
                <c:pt idx="29398">
                  <c:v>351970056.64244556</c:v>
                </c:pt>
                <c:pt idx="29399">
                  <c:v>351977443.32749182</c:v>
                </c:pt>
                <c:pt idx="29400">
                  <c:v>351985593.87834424</c:v>
                </c:pt>
                <c:pt idx="29401">
                  <c:v>351994253.52363175</c:v>
                </c:pt>
                <c:pt idx="29402">
                  <c:v>352001894.11762881</c:v>
                </c:pt>
                <c:pt idx="29403">
                  <c:v>352009279.78502005</c:v>
                </c:pt>
                <c:pt idx="29404">
                  <c:v>352016665.21635944</c:v>
                </c:pt>
                <c:pt idx="29405">
                  <c:v>352024559.72677714</c:v>
                </c:pt>
                <c:pt idx="29406">
                  <c:v>352033727.20687819</c:v>
                </c:pt>
                <c:pt idx="29407">
                  <c:v>352042639.68608946</c:v>
                </c:pt>
                <c:pt idx="29408">
                  <c:v>352050024.05133176</c:v>
                </c:pt>
                <c:pt idx="29409">
                  <c:v>352056135.0717091</c:v>
                </c:pt>
                <c:pt idx="29410">
                  <c:v>352063009.77647179</c:v>
                </c:pt>
                <c:pt idx="29411">
                  <c:v>352071411.91567343</c:v>
                </c:pt>
                <c:pt idx="29412">
                  <c:v>352080322.94162184</c:v>
                </c:pt>
                <c:pt idx="29413">
                  <c:v>352089233.62396902</c:v>
                </c:pt>
                <c:pt idx="29414">
                  <c:v>352098398.53880376</c:v>
                </c:pt>
                <c:pt idx="29415">
                  <c:v>352106799.39145118</c:v>
                </c:pt>
                <c:pt idx="29416">
                  <c:v>352114181.70683044</c:v>
                </c:pt>
                <c:pt idx="29417">
                  <c:v>352122836.53489912</c:v>
                </c:pt>
                <c:pt idx="29418">
                  <c:v>352133018.27061135</c:v>
                </c:pt>
                <c:pt idx="29419">
                  <c:v>352143454.08419502</c:v>
                </c:pt>
                <c:pt idx="29420">
                  <c:v>352153889.42655671</c:v>
                </c:pt>
                <c:pt idx="29421">
                  <c:v>352163560.78655875</c:v>
                </c:pt>
                <c:pt idx="29422">
                  <c:v>352171704.77581578</c:v>
                </c:pt>
                <c:pt idx="29423">
                  <c:v>352179339.50511366</c:v>
                </c:pt>
                <c:pt idx="29424">
                  <c:v>352187991.8934322</c:v>
                </c:pt>
                <c:pt idx="29425">
                  <c:v>352195371.6157366</c:v>
                </c:pt>
                <c:pt idx="29426">
                  <c:v>352203005.56326121</c:v>
                </c:pt>
                <c:pt idx="29427">
                  <c:v>352210384.80618745</c:v>
                </c:pt>
                <c:pt idx="29428">
                  <c:v>352217254.92401916</c:v>
                </c:pt>
                <c:pt idx="29429">
                  <c:v>352225651.45737916</c:v>
                </c:pt>
                <c:pt idx="29430">
                  <c:v>352235065.38962531</c:v>
                </c:pt>
                <c:pt idx="29431">
                  <c:v>352243461.27597415</c:v>
                </c:pt>
                <c:pt idx="29432">
                  <c:v>352251856.8573429</c:v>
                </c:pt>
                <c:pt idx="29433">
                  <c:v>352259997.73591799</c:v>
                </c:pt>
                <c:pt idx="29434">
                  <c:v>352268138.32776171</c:v>
                </c:pt>
                <c:pt idx="29435">
                  <c:v>352277041.77180159</c:v>
                </c:pt>
                <c:pt idx="29436">
                  <c:v>352286453.61115718</c:v>
                </c:pt>
                <c:pt idx="29437">
                  <c:v>352296373.7837128</c:v>
                </c:pt>
                <c:pt idx="29438">
                  <c:v>352307565.26213849</c:v>
                </c:pt>
                <c:pt idx="29439">
                  <c:v>352318501.86525542</c:v>
                </c:pt>
                <c:pt idx="29440">
                  <c:v>352328929.30724323</c:v>
                </c:pt>
                <c:pt idx="29441">
                  <c:v>352338084.72211939</c:v>
                </c:pt>
                <c:pt idx="29442">
                  <c:v>352345968.26101774</c:v>
                </c:pt>
                <c:pt idx="29443">
                  <c:v>352352834.35001928</c:v>
                </c:pt>
                <c:pt idx="29444">
                  <c:v>352360717.38588285</c:v>
                </c:pt>
                <c:pt idx="29445">
                  <c:v>352370888.64782757</c:v>
                </c:pt>
                <c:pt idx="29446">
                  <c:v>352381313.72684914</c:v>
                </c:pt>
                <c:pt idx="29447">
                  <c:v>352391229.82911432</c:v>
                </c:pt>
                <c:pt idx="29448">
                  <c:v>352401145.50601125</c:v>
                </c:pt>
                <c:pt idx="29449">
                  <c:v>352410043.82827419</c:v>
                </c:pt>
                <c:pt idx="29450">
                  <c:v>352418687.58477139</c:v>
                </c:pt>
                <c:pt idx="29451">
                  <c:v>352427076.80404854</c:v>
                </c:pt>
                <c:pt idx="29452">
                  <c:v>352435465.71887583</c:v>
                </c:pt>
                <c:pt idx="29453">
                  <c:v>352443854.32927674</c:v>
                </c:pt>
                <c:pt idx="29454">
                  <c:v>352452496.82161635</c:v>
                </c:pt>
                <c:pt idx="29455">
                  <c:v>352460630.63689977</c:v>
                </c:pt>
                <c:pt idx="29456">
                  <c:v>352468509.99754345</c:v>
                </c:pt>
                <c:pt idx="29457">
                  <c:v>352475880.7692104</c:v>
                </c:pt>
                <c:pt idx="29458">
                  <c:v>352482997.15334451</c:v>
                </c:pt>
                <c:pt idx="29459">
                  <c:v>352490367.46311426</c:v>
                </c:pt>
                <c:pt idx="29460">
                  <c:v>352499008.21671116</c:v>
                </c:pt>
                <c:pt idx="29461">
                  <c:v>352508919.27167356</c:v>
                </c:pt>
                <c:pt idx="29462">
                  <c:v>352518829.90174341</c:v>
                </c:pt>
                <c:pt idx="29463">
                  <c:v>352528231.90164244</c:v>
                </c:pt>
                <c:pt idx="29464">
                  <c:v>352537379.42643458</c:v>
                </c:pt>
                <c:pt idx="29465">
                  <c:v>352546272.5063163</c:v>
                </c:pt>
                <c:pt idx="29466">
                  <c:v>352555673.39022744</c:v>
                </c:pt>
                <c:pt idx="29467">
                  <c:v>352565327.95418364</c:v>
                </c:pt>
                <c:pt idx="29468">
                  <c:v>352573965.9065057</c:v>
                </c:pt>
                <c:pt idx="29469">
                  <c:v>352581333.31669044</c:v>
                </c:pt>
                <c:pt idx="29470">
                  <c:v>352589716.63580483</c:v>
                </c:pt>
                <c:pt idx="29471">
                  <c:v>352599115.75333029</c:v>
                </c:pt>
                <c:pt idx="29472">
                  <c:v>352609276.53163373</c:v>
                </c:pt>
                <c:pt idx="29473">
                  <c:v>352619690.86597461</c:v>
                </c:pt>
                <c:pt idx="29474">
                  <c:v>352630612.71264714</c:v>
                </c:pt>
                <c:pt idx="29475">
                  <c:v>352641788.02169365</c:v>
                </c:pt>
                <c:pt idx="29476">
                  <c:v>352652454.85827404</c:v>
                </c:pt>
                <c:pt idx="29477">
                  <c:v>352662613.29274172</c:v>
                </c:pt>
                <c:pt idx="29478">
                  <c:v>352672009.44726825</c:v>
                </c:pt>
                <c:pt idx="29479">
                  <c:v>352680643.41477078</c:v>
                </c:pt>
                <c:pt idx="29480">
                  <c:v>352689023.13373315</c:v>
                </c:pt>
                <c:pt idx="29481">
                  <c:v>352698418.21506506</c:v>
                </c:pt>
                <c:pt idx="29482">
                  <c:v>352708574.6303215</c:v>
                </c:pt>
                <c:pt idx="29483">
                  <c:v>352719238.38620913</c:v>
                </c:pt>
                <c:pt idx="29484">
                  <c:v>352729647.76877844</c:v>
                </c:pt>
                <c:pt idx="29485">
                  <c:v>352739802.81236595</c:v>
                </c:pt>
                <c:pt idx="29486">
                  <c:v>352749703.55046487</c:v>
                </c:pt>
                <c:pt idx="29487">
                  <c:v>352759350.01572585</c:v>
                </c:pt>
                <c:pt idx="29488">
                  <c:v>352768742.23995739</c:v>
                </c:pt>
                <c:pt idx="29489">
                  <c:v>352777626.42527688</c:v>
                </c:pt>
                <c:pt idx="29490">
                  <c:v>352785241.16959089</c:v>
                </c:pt>
                <c:pt idx="29491">
                  <c:v>352793109.47527933</c:v>
                </c:pt>
                <c:pt idx="29492">
                  <c:v>352801738.92205524</c:v>
                </c:pt>
                <c:pt idx="29493">
                  <c:v>352810368.04679763</c:v>
                </c:pt>
                <c:pt idx="29494">
                  <c:v>352819758.1990205</c:v>
                </c:pt>
                <c:pt idx="29495">
                  <c:v>352829147.96993744</c:v>
                </c:pt>
                <c:pt idx="29496">
                  <c:v>352838283.59730923</c:v>
                </c:pt>
                <c:pt idx="29497">
                  <c:v>352847926.367993</c:v>
                </c:pt>
                <c:pt idx="29498">
                  <c:v>352857061.25352925</c:v>
                </c:pt>
                <c:pt idx="29499">
                  <c:v>352865688.31409198</c:v>
                </c:pt>
                <c:pt idx="29500">
                  <c:v>352875837.38506705</c:v>
                </c:pt>
                <c:pt idx="29501">
                  <c:v>352887508.26605475</c:v>
                </c:pt>
                <c:pt idx="29502">
                  <c:v>352898924.86231774</c:v>
                </c:pt>
                <c:pt idx="29503">
                  <c:v>352910594.57819808</c:v>
                </c:pt>
                <c:pt idx="29504">
                  <c:v>352921249.02189714</c:v>
                </c:pt>
                <c:pt idx="29505">
                  <c:v>352929366.36382443</c:v>
                </c:pt>
                <c:pt idx="29506">
                  <c:v>352936976.11311835</c:v>
                </c:pt>
                <c:pt idx="29507">
                  <c:v>352945853.83748829</c:v>
                </c:pt>
                <c:pt idx="29508">
                  <c:v>352956253.02403849</c:v>
                </c:pt>
                <c:pt idx="29509">
                  <c:v>352966398.12126017</c:v>
                </c:pt>
                <c:pt idx="29510">
                  <c:v>352975528.3282612</c:v>
                </c:pt>
                <c:pt idx="29511">
                  <c:v>352984404.57284039</c:v>
                </c:pt>
                <c:pt idx="29512">
                  <c:v>352994802.02607918</c:v>
                </c:pt>
                <c:pt idx="29513">
                  <c:v>353005706.16997284</c:v>
                </c:pt>
                <c:pt idx="29514">
                  <c:v>353014581.25640905</c:v>
                </c:pt>
                <c:pt idx="29515">
                  <c:v>353021934.6414578</c:v>
                </c:pt>
                <c:pt idx="29516">
                  <c:v>353030048.45018947</c:v>
                </c:pt>
                <c:pt idx="29517">
                  <c:v>353039176.14477432</c:v>
                </c:pt>
                <c:pt idx="29518">
                  <c:v>353048303.47913694</c:v>
                </c:pt>
                <c:pt idx="29519">
                  <c:v>353056669.88588423</c:v>
                </c:pt>
                <c:pt idx="29520">
                  <c:v>353066303.5551278</c:v>
                </c:pt>
                <c:pt idx="29521">
                  <c:v>353077964.82840806</c:v>
                </c:pt>
                <c:pt idx="29522">
                  <c:v>353088611.56446242</c:v>
                </c:pt>
                <c:pt idx="29523">
                  <c:v>353097736.94816321</c:v>
                </c:pt>
                <c:pt idx="29524">
                  <c:v>353106861.97184175</c:v>
                </c:pt>
                <c:pt idx="29525">
                  <c:v>353116747.00792152</c:v>
                </c:pt>
                <c:pt idx="29526">
                  <c:v>353126885.06762832</c:v>
                </c:pt>
                <c:pt idx="29527">
                  <c:v>353136262.37724668</c:v>
                </c:pt>
                <c:pt idx="29528">
                  <c:v>353144625.60292625</c:v>
                </c:pt>
                <c:pt idx="29529">
                  <c:v>353152481.69099271</c:v>
                </c:pt>
                <c:pt idx="29530">
                  <c:v>353160337.51223665</c:v>
                </c:pt>
                <c:pt idx="29531">
                  <c:v>353168446.467219</c:v>
                </c:pt>
                <c:pt idx="29532">
                  <c:v>353176301.74627244</c:v>
                </c:pt>
                <c:pt idx="29533">
                  <c:v>353184916.90688741</c:v>
                </c:pt>
                <c:pt idx="29534">
                  <c:v>353194291.86415291</c:v>
                </c:pt>
                <c:pt idx="29535">
                  <c:v>353203413.07950521</c:v>
                </c:pt>
                <c:pt idx="29536">
                  <c:v>353212027.23042589</c:v>
                </c:pt>
                <c:pt idx="29537">
                  <c:v>353220894.40365314</c:v>
                </c:pt>
                <c:pt idx="29538">
                  <c:v>353229254.56994474</c:v>
                </c:pt>
                <c:pt idx="29539">
                  <c:v>353236601.1333195</c:v>
                </c:pt>
                <c:pt idx="29540">
                  <c:v>353243947.46337605</c:v>
                </c:pt>
                <c:pt idx="29541">
                  <c:v>353250786.94025809</c:v>
                </c:pt>
                <c:pt idx="29542">
                  <c:v>353257119.60891765</c:v>
                </c:pt>
                <c:pt idx="29543">
                  <c:v>353262945.51097292</c:v>
                </c:pt>
                <c:pt idx="29544">
                  <c:v>353269277.84679168</c:v>
                </c:pt>
                <c:pt idx="29545">
                  <c:v>353277889.54533136</c:v>
                </c:pt>
                <c:pt idx="29546">
                  <c:v>353287514.00550222</c:v>
                </c:pt>
                <c:pt idx="29547">
                  <c:v>353296378.28562379</c:v>
                </c:pt>
                <c:pt idx="29548">
                  <c:v>353303975.96967274</c:v>
                </c:pt>
                <c:pt idx="29549">
                  <c:v>353310053.93725145</c:v>
                </c:pt>
                <c:pt idx="29550">
                  <c:v>353314865.54833311</c:v>
                </c:pt>
                <c:pt idx="29551">
                  <c:v>353320943.22981066</c:v>
                </c:pt>
                <c:pt idx="29552">
                  <c:v>353328033.65639466</c:v>
                </c:pt>
                <c:pt idx="29553">
                  <c:v>353334617.42934948</c:v>
                </c:pt>
                <c:pt idx="29554">
                  <c:v>353340441.38000816</c:v>
                </c:pt>
                <c:pt idx="29555">
                  <c:v>353346771.5948649</c:v>
                </c:pt>
                <c:pt idx="29556">
                  <c:v>353353608.03235835</c:v>
                </c:pt>
                <c:pt idx="29557">
                  <c:v>353360444.26783055</c:v>
                </c:pt>
                <c:pt idx="29558">
                  <c:v>353366014.3844108</c:v>
                </c:pt>
                <c:pt idx="29559">
                  <c:v>353371584.36688012</c:v>
                </c:pt>
                <c:pt idx="29560">
                  <c:v>353378673.24152642</c:v>
                </c:pt>
                <c:pt idx="29561">
                  <c:v>353387534.02938074</c:v>
                </c:pt>
                <c:pt idx="29562">
                  <c:v>353396647.62855625</c:v>
                </c:pt>
                <c:pt idx="29563">
                  <c:v>353403735.7352677</c:v>
                </c:pt>
                <c:pt idx="29564">
                  <c:v>353409304.80962551</c:v>
                </c:pt>
                <c:pt idx="29565">
                  <c:v>353415126.88039124</c:v>
                </c:pt>
                <c:pt idx="29566">
                  <c:v>353422973.78743547</c:v>
                </c:pt>
                <c:pt idx="29567">
                  <c:v>353432845.32472908</c:v>
                </c:pt>
                <c:pt idx="29568">
                  <c:v>353443222.64056695</c:v>
                </c:pt>
                <c:pt idx="29569">
                  <c:v>353452840.22500294</c:v>
                </c:pt>
                <c:pt idx="29570">
                  <c:v>353461192.0134595</c:v>
                </c:pt>
                <c:pt idx="29571">
                  <c:v>353467518.92521614</c:v>
                </c:pt>
                <c:pt idx="29572">
                  <c:v>353473592.59773111</c:v>
                </c:pt>
                <c:pt idx="29573">
                  <c:v>353479666.11080521</c:v>
                </c:pt>
                <c:pt idx="29574">
                  <c:v>353487004.72638953</c:v>
                </c:pt>
                <c:pt idx="29575">
                  <c:v>353495355.28167713</c:v>
                </c:pt>
                <c:pt idx="29576">
                  <c:v>353502946.43404633</c:v>
                </c:pt>
                <c:pt idx="29577">
                  <c:v>353510537.33735812</c:v>
                </c:pt>
                <c:pt idx="29578">
                  <c:v>353517874.97383416</c:v>
                </c:pt>
                <c:pt idx="29579">
                  <c:v>353524959.36756378</c:v>
                </c:pt>
                <c:pt idx="29580">
                  <c:v>353531537.5389446</c:v>
                </c:pt>
                <c:pt idx="29581">
                  <c:v>353538115.52330774</c:v>
                </c:pt>
                <c:pt idx="29582">
                  <c:v>353544693.32066369</c:v>
                </c:pt>
                <c:pt idx="29583">
                  <c:v>353550764.96763504</c:v>
                </c:pt>
                <c:pt idx="29584">
                  <c:v>353557342.40539449</c:v>
                </c:pt>
                <c:pt idx="29585">
                  <c:v>353564931.52432334</c:v>
                </c:pt>
                <c:pt idx="29586">
                  <c:v>353571508.55938655</c:v>
                </c:pt>
                <c:pt idx="29587">
                  <c:v>353577579.50274533</c:v>
                </c:pt>
                <c:pt idx="29588">
                  <c:v>353584662.068681</c:v>
                </c:pt>
                <c:pt idx="29589">
                  <c:v>353592756.16429621</c:v>
                </c:pt>
                <c:pt idx="29590">
                  <c:v>353600091.19388747</c:v>
                </c:pt>
                <c:pt idx="29591">
                  <c:v>353605908.46581668</c:v>
                </c:pt>
                <c:pt idx="29592">
                  <c:v>353611978.50668865</c:v>
                </c:pt>
                <c:pt idx="29593">
                  <c:v>353619312.92696285</c:v>
                </c:pt>
                <c:pt idx="29594">
                  <c:v>353627152.91225034</c:v>
                </c:pt>
                <c:pt idx="29595">
                  <c:v>353633981.070108</c:v>
                </c:pt>
                <c:pt idx="29596">
                  <c:v>353640556.14279956</c:v>
                </c:pt>
                <c:pt idx="29597">
                  <c:v>353646372.39752322</c:v>
                </c:pt>
                <c:pt idx="29598">
                  <c:v>353652947.11813003</c:v>
                </c:pt>
                <c:pt idx="29599">
                  <c:v>353659774.51488715</c:v>
                </c:pt>
                <c:pt idx="29600">
                  <c:v>353666348.85471421</c:v>
                </c:pt>
                <c:pt idx="29601">
                  <c:v>353673175.85607159</c:v>
                </c:pt>
                <c:pt idx="29602">
                  <c:v>353681014.01665914</c:v>
                </c:pt>
                <c:pt idx="29603">
                  <c:v>353688093.4173829</c:v>
                </c:pt>
                <c:pt idx="29604">
                  <c:v>353694666.95270216</c:v>
                </c:pt>
                <c:pt idx="29605">
                  <c:v>353700734.66572195</c:v>
                </c:pt>
                <c:pt idx="29606">
                  <c:v>353706296.59622616</c:v>
                </c:pt>
                <c:pt idx="29607">
                  <c:v>353712616.80953407</c:v>
                </c:pt>
                <c:pt idx="29608">
                  <c:v>353719695.24351352</c:v>
                </c:pt>
                <c:pt idx="29609">
                  <c:v>353727531.82858354</c:v>
                </c:pt>
                <c:pt idx="29610">
                  <c:v>353736126.48771834</c:v>
                </c:pt>
                <c:pt idx="29611">
                  <c:v>353744720.82765961</c:v>
                </c:pt>
                <c:pt idx="29612">
                  <c:v>353753314.84843302</c:v>
                </c:pt>
                <c:pt idx="29613">
                  <c:v>353760644.79042739</c:v>
                </c:pt>
                <c:pt idx="29614">
                  <c:v>353766963.51960194</c:v>
                </c:pt>
                <c:pt idx="29615">
                  <c:v>353774040.29145724</c:v>
                </c:pt>
                <c:pt idx="29616">
                  <c:v>353782380.4947601</c:v>
                </c:pt>
                <c:pt idx="29617">
                  <c:v>353790720.39750051</c:v>
                </c:pt>
                <c:pt idx="29618">
                  <c:v>353797796.44292879</c:v>
                </c:pt>
                <c:pt idx="29619">
                  <c:v>353804114.15781075</c:v>
                </c:pt>
                <c:pt idx="29620">
                  <c:v>353811189.79372936</c:v>
                </c:pt>
                <c:pt idx="29621">
                  <c:v>353818770.5921616</c:v>
                </c:pt>
                <c:pt idx="29622">
                  <c:v>353825845.77999783</c:v>
                </c:pt>
                <c:pt idx="29623">
                  <c:v>353832668.07771021</c:v>
                </c:pt>
                <c:pt idx="29624">
                  <c:v>353840753.50347048</c:v>
                </c:pt>
                <c:pt idx="29625">
                  <c:v>353848838.64676481</c:v>
                </c:pt>
                <c:pt idx="29626">
                  <c:v>353855407.61771858</c:v>
                </c:pt>
                <c:pt idx="29627">
                  <c:v>353861976.40222669</c:v>
                </c:pt>
                <c:pt idx="29628">
                  <c:v>353869808.17086565</c:v>
                </c:pt>
                <c:pt idx="29629">
                  <c:v>353877892.29922616</c:v>
                </c:pt>
                <c:pt idx="29630">
                  <c:v>353886481.37622017</c:v>
                </c:pt>
                <c:pt idx="29631">
                  <c:v>353896585.76461095</c:v>
                </c:pt>
                <c:pt idx="29632">
                  <c:v>353906689.71188176</c:v>
                </c:pt>
                <c:pt idx="29633">
                  <c:v>353915025.13632995</c:v>
                </c:pt>
                <c:pt idx="29634">
                  <c:v>353922602.5344277</c:v>
                </c:pt>
                <c:pt idx="29635">
                  <c:v>353930432.25185227</c:v>
                </c:pt>
                <c:pt idx="29636">
                  <c:v>353938261.70441455</c:v>
                </c:pt>
                <c:pt idx="29637">
                  <c:v>353945080.68924445</c:v>
                </c:pt>
                <c:pt idx="29638">
                  <c:v>353951141.84044248</c:v>
                </c:pt>
                <c:pt idx="29639">
                  <c:v>353958212.98290038</c:v>
                </c:pt>
                <c:pt idx="29640">
                  <c:v>353967051.60719478</c:v>
                </c:pt>
                <c:pt idx="29641">
                  <c:v>353976647.4457165</c:v>
                </c:pt>
                <c:pt idx="29642">
                  <c:v>353985485.36609894</c:v>
                </c:pt>
                <c:pt idx="29643">
                  <c:v>353992555.45944089</c:v>
                </c:pt>
                <c:pt idx="29644">
                  <c:v>353998615.36756754</c:v>
                </c:pt>
                <c:pt idx="29645">
                  <c:v>354005432.57457399</c:v>
                </c:pt>
                <c:pt idx="29646">
                  <c:v>354013511.96733117</c:v>
                </c:pt>
                <c:pt idx="29647">
                  <c:v>354022348.48025954</c:v>
                </c:pt>
                <c:pt idx="29648">
                  <c:v>354030427.2825954</c:v>
                </c:pt>
                <c:pt idx="29649">
                  <c:v>354037496.00334376</c:v>
                </c:pt>
                <c:pt idx="29650">
                  <c:v>354044816.9508428</c:v>
                </c:pt>
                <c:pt idx="29651">
                  <c:v>354052894.96903294</c:v>
                </c:pt>
                <c:pt idx="29652">
                  <c:v>354060215.42952192</c:v>
                </c:pt>
                <c:pt idx="29653">
                  <c:v>354067030.82255989</c:v>
                </c:pt>
                <c:pt idx="29654">
                  <c:v>354074855.65600181</c:v>
                </c:pt>
                <c:pt idx="29655">
                  <c:v>354083942.22742152</c:v>
                </c:pt>
                <c:pt idx="29656">
                  <c:v>354093280.83193016</c:v>
                </c:pt>
                <c:pt idx="29657">
                  <c:v>354101861.92013866</c:v>
                </c:pt>
                <c:pt idx="29658">
                  <c:v>354110947.43153507</c:v>
                </c:pt>
                <c:pt idx="29659">
                  <c:v>354120537.30671763</c:v>
                </c:pt>
                <c:pt idx="29660">
                  <c:v>354130379.13395011</c:v>
                </c:pt>
                <c:pt idx="29661">
                  <c:v>354140977.5568884</c:v>
                </c:pt>
                <c:pt idx="29662">
                  <c:v>354151575.49461639</c:v>
                </c:pt>
                <c:pt idx="29663">
                  <c:v>354161920.63252151</c:v>
                </c:pt>
                <c:pt idx="29664">
                  <c:v>354171256.09184146</c:v>
                </c:pt>
                <c:pt idx="29665">
                  <c:v>354178320.51352274</c:v>
                </c:pt>
                <c:pt idx="29666">
                  <c:v>354184880.14062881</c:v>
                </c:pt>
                <c:pt idx="29667">
                  <c:v>354192448.71018004</c:v>
                </c:pt>
                <c:pt idx="29668">
                  <c:v>354201026.12321705</c:v>
                </c:pt>
                <c:pt idx="29669">
                  <c:v>354207837.37188894</c:v>
                </c:pt>
                <c:pt idx="29670">
                  <c:v>354215405.19093966</c:v>
                </c:pt>
                <c:pt idx="29671">
                  <c:v>354224738.49373746</c:v>
                </c:pt>
                <c:pt idx="29672">
                  <c:v>354234323.65630966</c:v>
                </c:pt>
                <c:pt idx="29673">
                  <c:v>354243656.19644845</c:v>
                </c:pt>
                <c:pt idx="29674">
                  <c:v>354252231.71246475</c:v>
                </c:pt>
                <c:pt idx="29675">
                  <c:v>354261311.32438594</c:v>
                </c:pt>
                <c:pt idx="29676">
                  <c:v>354270642.77670044</c:v>
                </c:pt>
                <c:pt idx="29677">
                  <c:v>354279721.66661227</c:v>
                </c:pt>
                <c:pt idx="29678">
                  <c:v>354287791.49210173</c:v>
                </c:pt>
                <c:pt idx="29679">
                  <c:v>354295104.52849591</c:v>
                </c:pt>
                <c:pt idx="29680">
                  <c:v>354302417.3338998</c:v>
                </c:pt>
                <c:pt idx="29681">
                  <c:v>354310234.21529317</c:v>
                </c:pt>
                <c:pt idx="29682">
                  <c:v>354319815.83890945</c:v>
                </c:pt>
                <c:pt idx="29683">
                  <c:v>354330657.7242654</c:v>
                </c:pt>
                <c:pt idx="29684">
                  <c:v>354341499.10194284</c:v>
                </c:pt>
                <c:pt idx="29685">
                  <c:v>354351331.54037869</c:v>
                </c:pt>
                <c:pt idx="29686">
                  <c:v>354359903.06910908</c:v>
                </c:pt>
                <c:pt idx="29687">
                  <c:v>354367970.10040182</c:v>
                </c:pt>
                <c:pt idx="29688">
                  <c:v>354376793.09406018</c:v>
                </c:pt>
                <c:pt idx="29689">
                  <c:v>354386624.03382182</c:v>
                </c:pt>
                <c:pt idx="29690">
                  <c:v>354397462.79128885</c:v>
                </c:pt>
                <c:pt idx="29691">
                  <c:v>354409057.17945182</c:v>
                </c:pt>
                <c:pt idx="29692">
                  <c:v>354419390.81869817</c:v>
                </c:pt>
                <c:pt idx="29693">
                  <c:v>354429219.95001221</c:v>
                </c:pt>
                <c:pt idx="29694">
                  <c:v>354438544.63762486</c:v>
                </c:pt>
                <c:pt idx="29695">
                  <c:v>354446608.92950064</c:v>
                </c:pt>
                <c:pt idx="29696">
                  <c:v>354453916.95142221</c:v>
                </c:pt>
                <c:pt idx="29697">
                  <c:v>354462736.67072201</c:v>
                </c:pt>
                <c:pt idx="29698">
                  <c:v>354472060.00871247</c:v>
                </c:pt>
                <c:pt idx="29699">
                  <c:v>354481634.93807274</c:v>
                </c:pt>
                <c:pt idx="29700">
                  <c:v>354492217.29411805</c:v>
                </c:pt>
                <c:pt idx="29701">
                  <c:v>354505066.64774603</c:v>
                </c:pt>
                <c:pt idx="29702">
                  <c:v>354517411.4335658</c:v>
                </c:pt>
                <c:pt idx="29703">
                  <c:v>354527740.2384609</c:v>
                </c:pt>
                <c:pt idx="29704">
                  <c:v>354537816.67731178</c:v>
                </c:pt>
                <c:pt idx="29705">
                  <c:v>354548648.36006755</c:v>
                </c:pt>
                <c:pt idx="29706">
                  <c:v>354559479.53619099</c:v>
                </c:pt>
                <c:pt idx="29707">
                  <c:v>354570310.20573342</c:v>
                </c:pt>
                <c:pt idx="29708">
                  <c:v>354581140.36874777</c:v>
                </c:pt>
                <c:pt idx="29709">
                  <c:v>354591466.33155966</c:v>
                </c:pt>
                <c:pt idx="29710">
                  <c:v>354602295.50522518</c:v>
                </c:pt>
                <c:pt idx="29711">
                  <c:v>354613124.17251521</c:v>
                </c:pt>
                <c:pt idx="29712">
                  <c:v>354624204.1451546</c:v>
                </c:pt>
                <c:pt idx="29713">
                  <c:v>354635283.58770162</c:v>
                </c:pt>
                <c:pt idx="29714">
                  <c:v>354645103.55957341</c:v>
                </c:pt>
                <c:pt idx="29715">
                  <c:v>354654167.7794252</c:v>
                </c:pt>
                <c:pt idx="29716">
                  <c:v>354663735.18218237</c:v>
                </c:pt>
                <c:pt idx="29717">
                  <c:v>354674812.73371774</c:v>
                </c:pt>
                <c:pt idx="29718">
                  <c:v>354687400.21732551</c:v>
                </c:pt>
                <c:pt idx="29719">
                  <c:v>354699735.28753608</c:v>
                </c:pt>
                <c:pt idx="29720">
                  <c:v>354711314.55152255</c:v>
                </c:pt>
                <c:pt idx="29721">
                  <c:v>354721886.4174062</c:v>
                </c:pt>
                <c:pt idx="29722">
                  <c:v>354732457.80073899</c:v>
                </c:pt>
                <c:pt idx="29723">
                  <c:v>354743783.74745256</c:v>
                </c:pt>
                <c:pt idx="29724">
                  <c:v>354755612.47827244</c:v>
                </c:pt>
                <c:pt idx="29725">
                  <c:v>354767440.60500252</c:v>
                </c:pt>
                <c:pt idx="29726">
                  <c:v>354779519.77056688</c:v>
                </c:pt>
                <c:pt idx="29727">
                  <c:v>354791849.93566519</c:v>
                </c:pt>
                <c:pt idx="29728">
                  <c:v>354802921.36132622</c:v>
                </c:pt>
                <c:pt idx="29729">
                  <c:v>354812231.01420295</c:v>
                </c:pt>
                <c:pt idx="29730">
                  <c:v>354820785.50046051</c:v>
                </c:pt>
                <c:pt idx="29731">
                  <c:v>354829842.84743565</c:v>
                </c:pt>
                <c:pt idx="29732">
                  <c:v>354838899.84024471</c:v>
                </c:pt>
                <c:pt idx="29733">
                  <c:v>354849214.31739467</c:v>
                </c:pt>
                <c:pt idx="29734">
                  <c:v>354860786.11088884</c:v>
                </c:pt>
                <c:pt idx="29735">
                  <c:v>354871351.1566028</c:v>
                </c:pt>
                <c:pt idx="29736">
                  <c:v>354881664.18881273</c:v>
                </c:pt>
                <c:pt idx="29737">
                  <c:v>354893234.36132181</c:v>
                </c:pt>
                <c:pt idx="29738">
                  <c:v>354904552.44914418</c:v>
                </c:pt>
                <c:pt idx="29739">
                  <c:v>354914361.01127774</c:v>
                </c:pt>
                <c:pt idx="29740">
                  <c:v>354922911.72658044</c:v>
                </c:pt>
                <c:pt idx="29741">
                  <c:v>354930707.69191915</c:v>
                </c:pt>
                <c:pt idx="29742">
                  <c:v>354940263.67860681</c:v>
                </c:pt>
                <c:pt idx="29743">
                  <c:v>354952585.29009205</c:v>
                </c:pt>
                <c:pt idx="29744">
                  <c:v>354966666.32929474</c:v>
                </c:pt>
                <c:pt idx="29745">
                  <c:v>354980243.6636585</c:v>
                </c:pt>
                <c:pt idx="29746">
                  <c:v>354992060.32549495</c:v>
                </c:pt>
                <c:pt idx="29747">
                  <c:v>355003122.18605924</c:v>
                </c:pt>
                <c:pt idx="29748">
                  <c:v>355014434.90620649</c:v>
                </c:pt>
                <c:pt idx="29749">
                  <c:v>355025747.07393479</c:v>
                </c:pt>
                <c:pt idx="29750">
                  <c:v>355036807.32607323</c:v>
                </c:pt>
                <c:pt idx="29751">
                  <c:v>355047867.05018407</c:v>
                </c:pt>
                <c:pt idx="29752">
                  <c:v>355059428.92451131</c:v>
                </c:pt>
                <c:pt idx="29753">
                  <c:v>355069984.9145416</c:v>
                </c:pt>
                <c:pt idx="29754">
                  <c:v>355079283.84060335</c:v>
                </c:pt>
                <c:pt idx="29755">
                  <c:v>355089838.92599958</c:v>
                </c:pt>
                <c:pt idx="29756">
                  <c:v>355100393.53052086</c:v>
                </c:pt>
                <c:pt idx="29757">
                  <c:v>355109691.23612946</c:v>
                </c:pt>
                <c:pt idx="29758">
                  <c:v>355119993.66328877</c:v>
                </c:pt>
                <c:pt idx="29759">
                  <c:v>355131803.19913107</c:v>
                </c:pt>
                <c:pt idx="29760">
                  <c:v>355143863.38040072</c:v>
                </c:pt>
                <c:pt idx="29761">
                  <c:v>355155922.9339084</c:v>
                </c:pt>
                <c:pt idx="29762">
                  <c:v>355167981.85972697</c:v>
                </c:pt>
                <c:pt idx="29763">
                  <c:v>355179788.94978094</c:v>
                </c:pt>
                <c:pt idx="29764">
                  <c:v>355191344.24254602</c:v>
                </c:pt>
                <c:pt idx="29765">
                  <c:v>355202647.77566999</c:v>
                </c:pt>
                <c:pt idx="29766">
                  <c:v>355213197.2423991</c:v>
                </c:pt>
                <c:pt idx="29767">
                  <c:v>355222992.74571121</c:v>
                </c:pt>
                <c:pt idx="29768">
                  <c:v>355233038.98560005</c:v>
                </c:pt>
                <c:pt idx="29769">
                  <c:v>355244591.62299204</c:v>
                </c:pt>
                <c:pt idx="29770">
                  <c:v>355255641.43283069</c:v>
                </c:pt>
                <c:pt idx="29771">
                  <c:v>355264179.56134045</c:v>
                </c:pt>
                <c:pt idx="29772">
                  <c:v>355270959.6157409</c:v>
                </c:pt>
                <c:pt idx="29773">
                  <c:v>355277990.57372028</c:v>
                </c:pt>
                <c:pt idx="29774">
                  <c:v>355286276.78602153</c:v>
                </c:pt>
                <c:pt idx="29775">
                  <c:v>355295567.03532475</c:v>
                </c:pt>
                <c:pt idx="29776">
                  <c:v>355305359.05705076</c:v>
                </c:pt>
                <c:pt idx="29777">
                  <c:v>355315401.72641671</c:v>
                </c:pt>
                <c:pt idx="29778">
                  <c:v>355324690.80808038</c:v>
                </c:pt>
                <c:pt idx="29779">
                  <c:v>355334230.55840421</c:v>
                </c:pt>
                <c:pt idx="29780">
                  <c:v>355344271.97656769</c:v>
                </c:pt>
                <c:pt idx="29781">
                  <c:v>355354312.95961016</c:v>
                </c:pt>
                <c:pt idx="29782">
                  <c:v>355363600.48156685</c:v>
                </c:pt>
                <c:pt idx="29783">
                  <c:v>355372134.63301748</c:v>
                </c:pt>
                <c:pt idx="29784">
                  <c:v>355381672.43035644</c:v>
                </c:pt>
                <c:pt idx="29785">
                  <c:v>355392966.68267709</c:v>
                </c:pt>
                <c:pt idx="29786">
                  <c:v>355404511.34945321</c:v>
                </c:pt>
                <c:pt idx="29787">
                  <c:v>355413545.90488625</c:v>
                </c:pt>
                <c:pt idx="29788">
                  <c:v>355421576.32513696</c:v>
                </c:pt>
                <c:pt idx="29789">
                  <c:v>355430359.27865773</c:v>
                </c:pt>
                <c:pt idx="29790">
                  <c:v>355439894.67987812</c:v>
                </c:pt>
                <c:pt idx="29791">
                  <c:v>355449931.5204612</c:v>
                </c:pt>
                <c:pt idx="29792">
                  <c:v>355460971.54304081</c:v>
                </c:pt>
                <c:pt idx="29793">
                  <c:v>355472763.71350855</c:v>
                </c:pt>
                <c:pt idx="29794">
                  <c:v>355483551.76941222</c:v>
                </c:pt>
                <c:pt idx="29795">
                  <c:v>355493586.71940714</c:v>
                </c:pt>
                <c:pt idx="29796">
                  <c:v>355504122.94926405</c:v>
                </c:pt>
                <c:pt idx="29797">
                  <c:v>355514909.54549658</c:v>
                </c:pt>
                <c:pt idx="29798">
                  <c:v>355525444.80600369</c:v>
                </c:pt>
                <c:pt idx="29799">
                  <c:v>355535979.58760995</c:v>
                </c:pt>
                <c:pt idx="29800">
                  <c:v>355546764.70125949</c:v>
                </c:pt>
                <c:pt idx="29801">
                  <c:v>355558050.91066939</c:v>
                </c:pt>
                <c:pt idx="29802">
                  <c:v>355568584.21026576</c:v>
                </c:pt>
                <c:pt idx="29803">
                  <c:v>355578615.47911137</c:v>
                </c:pt>
                <c:pt idx="29804">
                  <c:v>355588144.78237367</c:v>
                </c:pt>
                <c:pt idx="29805">
                  <c:v>355597673.69384372</c:v>
                </c:pt>
                <c:pt idx="29806">
                  <c:v>355607703.70374131</c:v>
                </c:pt>
                <c:pt idx="29807">
                  <c:v>355617482.54549241</c:v>
                </c:pt>
                <c:pt idx="29808">
                  <c:v>355626759.52680111</c:v>
                </c:pt>
                <c:pt idx="29809">
                  <c:v>355636286.85083765</c:v>
                </c:pt>
                <c:pt idx="29810">
                  <c:v>355646565.89282489</c:v>
                </c:pt>
                <c:pt idx="29811">
                  <c:v>355656343.09509569</c:v>
                </c:pt>
                <c:pt idx="29812">
                  <c:v>355666370.56644315</c:v>
                </c:pt>
                <c:pt idx="29813">
                  <c:v>355677400.28388894</c:v>
                </c:pt>
                <c:pt idx="29814">
                  <c:v>355688680.13386124</c:v>
                </c:pt>
                <c:pt idx="29815">
                  <c:v>355698956.85260814</c:v>
                </c:pt>
                <c:pt idx="29816">
                  <c:v>355708481.20949161</c:v>
                </c:pt>
                <c:pt idx="29817">
                  <c:v>355718506.42553014</c:v>
                </c:pt>
                <c:pt idx="29818">
                  <c:v>355728280.59370589</c:v>
                </c:pt>
                <c:pt idx="29819">
                  <c:v>355737051.93219149</c:v>
                </c:pt>
                <c:pt idx="29820">
                  <c:v>355745822.93877119</c:v>
                </c:pt>
                <c:pt idx="29821">
                  <c:v>355754844.1993016</c:v>
                </c:pt>
                <c:pt idx="29822">
                  <c:v>355765368.5595246</c:v>
                </c:pt>
                <c:pt idx="29823">
                  <c:v>355777646.37587959</c:v>
                </c:pt>
                <c:pt idx="29824">
                  <c:v>355789171.89740598</c:v>
                </c:pt>
                <c:pt idx="29825">
                  <c:v>355799694.69920963</c:v>
                </c:pt>
                <c:pt idx="29826">
                  <c:v>355808964.39076108</c:v>
                </c:pt>
                <c:pt idx="29827">
                  <c:v>355815728.52633274</c:v>
                </c:pt>
                <c:pt idx="29828">
                  <c:v>355821239.89827549</c:v>
                </c:pt>
                <c:pt idx="29829">
                  <c:v>355828254.18214774</c:v>
                </c:pt>
                <c:pt idx="29830">
                  <c:v>355837773.22793448</c:v>
                </c:pt>
                <c:pt idx="29831">
                  <c:v>355848544.30834776</c:v>
                </c:pt>
                <c:pt idx="29832">
                  <c:v>355859064.41539216</c:v>
                </c:pt>
                <c:pt idx="29833">
                  <c:v>355869333.58321661</c:v>
                </c:pt>
                <c:pt idx="29834">
                  <c:v>355878600.49052411</c:v>
                </c:pt>
                <c:pt idx="29835">
                  <c:v>355886865.25749165</c:v>
                </c:pt>
                <c:pt idx="29836">
                  <c:v>355894879.29559106</c:v>
                </c:pt>
                <c:pt idx="29837">
                  <c:v>355903143.48222679</c:v>
                </c:pt>
                <c:pt idx="29838">
                  <c:v>355912158.62257272</c:v>
                </c:pt>
                <c:pt idx="29839">
                  <c:v>355921674.22373116</c:v>
                </c:pt>
                <c:pt idx="29840">
                  <c:v>355930688.6435073</c:v>
                </c:pt>
                <c:pt idx="29841">
                  <c:v>355939702.71278006</c:v>
                </c:pt>
                <c:pt idx="29842">
                  <c:v>355947214.16945237</c:v>
                </c:pt>
                <c:pt idx="29843">
                  <c:v>355952972.78808618</c:v>
                </c:pt>
                <c:pt idx="29844">
                  <c:v>355959231.99393147</c:v>
                </c:pt>
                <c:pt idx="29845">
                  <c:v>355966993.1744948</c:v>
                </c:pt>
                <c:pt idx="29846">
                  <c:v>355976506.52526563</c:v>
                </c:pt>
                <c:pt idx="29847">
                  <c:v>355986770.4922424</c:v>
                </c:pt>
                <c:pt idx="29848">
                  <c:v>355997534.6523639</c:v>
                </c:pt>
                <c:pt idx="29849">
                  <c:v>356007797.68845421</c:v>
                </c:pt>
                <c:pt idx="29850">
                  <c:v>356016057.85093695</c:v>
                </c:pt>
                <c:pt idx="29851">
                  <c:v>356023817.12944162</c:v>
                </c:pt>
                <c:pt idx="29852">
                  <c:v>356032076.72121674</c:v>
                </c:pt>
                <c:pt idx="29853">
                  <c:v>356040586.2959044</c:v>
                </c:pt>
                <c:pt idx="29854">
                  <c:v>356050096.62743682</c:v>
                </c:pt>
                <c:pt idx="29855">
                  <c:v>356059856.8252297</c:v>
                </c:pt>
                <c:pt idx="29856">
                  <c:v>356068115.13322765</c:v>
                </c:pt>
                <c:pt idx="29857">
                  <c:v>356075121.95177275</c:v>
                </c:pt>
                <c:pt idx="29858">
                  <c:v>356082378.79061574</c:v>
                </c:pt>
                <c:pt idx="29859">
                  <c:v>356090135.8499456</c:v>
                </c:pt>
                <c:pt idx="29860">
                  <c:v>356097892.6497649</c:v>
                </c:pt>
                <c:pt idx="29861">
                  <c:v>356106900.22068214</c:v>
                </c:pt>
                <c:pt idx="29862">
                  <c:v>356116157.6372686</c:v>
                </c:pt>
                <c:pt idx="29863">
                  <c:v>356124413.94023794</c:v>
                </c:pt>
                <c:pt idx="29864">
                  <c:v>356133170.30395985</c:v>
                </c:pt>
                <c:pt idx="29865">
                  <c:v>356143427.33805168</c:v>
                </c:pt>
                <c:pt idx="29866">
                  <c:v>356153433.76333076</c:v>
                </c:pt>
                <c:pt idx="29867">
                  <c:v>356161688.73911232</c:v>
                </c:pt>
                <c:pt idx="29868">
                  <c:v>356169193.00753152</c:v>
                </c:pt>
                <c:pt idx="29869">
                  <c:v>356177697.55148631</c:v>
                </c:pt>
                <c:pt idx="29870">
                  <c:v>356187452.37958342</c:v>
                </c:pt>
                <c:pt idx="29871">
                  <c:v>356196956.68917304</c:v>
                </c:pt>
                <c:pt idx="29872">
                  <c:v>356205210.11567414</c:v>
                </c:pt>
                <c:pt idx="29873">
                  <c:v>356212462.88433599</c:v>
                </c:pt>
                <c:pt idx="29874">
                  <c:v>356219965.50975698</c:v>
                </c:pt>
                <c:pt idx="29875">
                  <c:v>356227968.04265225</c:v>
                </c:pt>
                <c:pt idx="29876">
                  <c:v>356236470.43125933</c:v>
                </c:pt>
                <c:pt idx="29877">
                  <c:v>356244472.39458895</c:v>
                </c:pt>
                <c:pt idx="29878">
                  <c:v>356251473.88599539</c:v>
                </c:pt>
                <c:pt idx="29879">
                  <c:v>356258975.24935162</c:v>
                </c:pt>
                <c:pt idx="29880">
                  <c:v>356267476.50115085</c:v>
                </c:pt>
                <c:pt idx="29881">
                  <c:v>356276227.46423614</c:v>
                </c:pt>
                <c:pt idx="29882">
                  <c:v>356285228.11032981</c:v>
                </c:pt>
                <c:pt idx="29883">
                  <c:v>356294978.41605377</c:v>
                </c:pt>
                <c:pt idx="29884">
                  <c:v>356304978.30377406</c:v>
                </c:pt>
                <c:pt idx="29885">
                  <c:v>356313727.85181451</c:v>
                </c:pt>
                <c:pt idx="29886">
                  <c:v>356320477.27760875</c:v>
                </c:pt>
                <c:pt idx="29887">
                  <c:v>356327476.47465515</c:v>
                </c:pt>
                <c:pt idx="29888">
                  <c:v>356335225.33926946</c:v>
                </c:pt>
                <c:pt idx="29889">
                  <c:v>356343973.74620414</c:v>
                </c:pt>
                <c:pt idx="29890">
                  <c:v>356352971.76333433</c:v>
                </c:pt>
                <c:pt idx="29891">
                  <c:v>356362719.22126645</c:v>
                </c:pt>
                <c:pt idx="29892">
                  <c:v>356372466.26951867</c:v>
                </c:pt>
                <c:pt idx="29893">
                  <c:v>356381213.27173746</c:v>
                </c:pt>
                <c:pt idx="29894">
                  <c:v>356389460.14310175</c:v>
                </c:pt>
                <c:pt idx="29895">
                  <c:v>356397956.61294633</c:v>
                </c:pt>
                <c:pt idx="29896">
                  <c:v>356407452.29913276</c:v>
                </c:pt>
                <c:pt idx="29897">
                  <c:v>356416197.98193383</c:v>
                </c:pt>
                <c:pt idx="29898">
                  <c:v>356423444.1549958</c:v>
                </c:pt>
                <c:pt idx="29899">
                  <c:v>356430190.3884722</c:v>
                </c:pt>
                <c:pt idx="29900">
                  <c:v>356437186.27518076</c:v>
                </c:pt>
                <c:pt idx="29901">
                  <c:v>356443932.10894126</c:v>
                </c:pt>
                <c:pt idx="29902">
                  <c:v>356451177.41554749</c:v>
                </c:pt>
                <c:pt idx="29903">
                  <c:v>356460421.09882528</c:v>
                </c:pt>
                <c:pt idx="29904">
                  <c:v>356471413.10751253</c:v>
                </c:pt>
                <c:pt idx="29905">
                  <c:v>356481904.99349278</c:v>
                </c:pt>
                <c:pt idx="29906">
                  <c:v>356491147.45221472</c:v>
                </c:pt>
                <c:pt idx="29907">
                  <c:v>356500389.54264444</c:v>
                </c:pt>
                <c:pt idx="29908">
                  <c:v>356509881.03597677</c:v>
                </c:pt>
                <c:pt idx="29909">
                  <c:v>356518622.85727161</c:v>
                </c:pt>
                <c:pt idx="29910">
                  <c:v>356526365.33813483</c:v>
                </c:pt>
                <c:pt idx="29911">
                  <c:v>356533358.32451683</c:v>
                </c:pt>
                <c:pt idx="29912">
                  <c:v>356539601.8841998</c:v>
                </c:pt>
                <c:pt idx="29913">
                  <c:v>356545595.54338253</c:v>
                </c:pt>
                <c:pt idx="29914">
                  <c:v>356552587.95001376</c:v>
                </c:pt>
                <c:pt idx="29915">
                  <c:v>356561078.44611025</c:v>
                </c:pt>
                <c:pt idx="29916">
                  <c:v>356570817.16187292</c:v>
                </c:pt>
                <c:pt idx="29917">
                  <c:v>356581304.55235314</c:v>
                </c:pt>
                <c:pt idx="29918">
                  <c:v>356590792.73517114</c:v>
                </c:pt>
                <c:pt idx="29919">
                  <c:v>356599531.50756937</c:v>
                </c:pt>
                <c:pt idx="29920">
                  <c:v>356608519.61571783</c:v>
                </c:pt>
                <c:pt idx="29921">
                  <c:v>356618006.6853804</c:v>
                </c:pt>
                <c:pt idx="29922">
                  <c:v>356626994.07767576</c:v>
                </c:pt>
                <c:pt idx="29923">
                  <c:v>356634483.30526185</c:v>
                </c:pt>
                <c:pt idx="29924">
                  <c:v>356641223.40335476</c:v>
                </c:pt>
                <c:pt idx="29925">
                  <c:v>356648462.5498355</c:v>
                </c:pt>
                <c:pt idx="29926">
                  <c:v>356656949.53732377</c:v>
                </c:pt>
                <c:pt idx="29927">
                  <c:v>356666185.02384001</c:v>
                </c:pt>
                <c:pt idx="29928">
                  <c:v>356674920.95645779</c:v>
                </c:pt>
                <c:pt idx="29929">
                  <c:v>356683906.14393383</c:v>
                </c:pt>
                <c:pt idx="29930">
                  <c:v>356694887.56711978</c:v>
                </c:pt>
                <c:pt idx="29931">
                  <c:v>356706866.70864195</c:v>
                </c:pt>
                <c:pt idx="29932">
                  <c:v>356716349.75698555</c:v>
                </c:pt>
                <c:pt idx="29933">
                  <c:v>356723337.01823944</c:v>
                </c:pt>
                <c:pt idx="29934">
                  <c:v>356728826.8615846</c:v>
                </c:pt>
                <c:pt idx="29935">
                  <c:v>356734815.63342935</c:v>
                </c:pt>
                <c:pt idx="29936">
                  <c:v>356741552.81695676</c:v>
                </c:pt>
                <c:pt idx="29937">
                  <c:v>356749537.3737058</c:v>
                </c:pt>
                <c:pt idx="29938">
                  <c:v>356760266.18909556</c:v>
                </c:pt>
                <c:pt idx="29939">
                  <c:v>356772241.9551028</c:v>
                </c:pt>
                <c:pt idx="29940">
                  <c:v>356782720.24324775</c:v>
                </c:pt>
                <c:pt idx="29941">
                  <c:v>356790952.85192835</c:v>
                </c:pt>
                <c:pt idx="29942">
                  <c:v>356797937.86655867</c:v>
                </c:pt>
                <c:pt idx="29943">
                  <c:v>356805421.57743132</c:v>
                </c:pt>
                <c:pt idx="29944">
                  <c:v>356813653.38056952</c:v>
                </c:pt>
                <c:pt idx="29945">
                  <c:v>356820887.14826882</c:v>
                </c:pt>
                <c:pt idx="29946">
                  <c:v>356827871.26168793</c:v>
                </c:pt>
                <c:pt idx="29947">
                  <c:v>356835603.42773229</c:v>
                </c:pt>
                <c:pt idx="29948">
                  <c:v>356844083.57160294</c:v>
                </c:pt>
                <c:pt idx="29949">
                  <c:v>356852812.80770355</c:v>
                </c:pt>
                <c:pt idx="29950">
                  <c:v>356861541.71537149</c:v>
                </c:pt>
                <c:pt idx="29951">
                  <c:v>356870769.06067365</c:v>
                </c:pt>
                <c:pt idx="29952">
                  <c:v>356880245.41169804</c:v>
                </c:pt>
                <c:pt idx="29953">
                  <c:v>356889222.65037769</c:v>
                </c:pt>
                <c:pt idx="29954">
                  <c:v>356897202.12649047</c:v>
                </c:pt>
                <c:pt idx="29955">
                  <c:v>356904183.94297159</c:v>
                </c:pt>
                <c:pt idx="29956">
                  <c:v>356909918.84934038</c:v>
                </c:pt>
                <c:pt idx="29957">
                  <c:v>356915653.61395627</c:v>
                </c:pt>
                <c:pt idx="29958">
                  <c:v>356922884.20209116</c:v>
                </c:pt>
                <c:pt idx="29959">
                  <c:v>356931361.15639985</c:v>
                </c:pt>
                <c:pt idx="29960">
                  <c:v>356938591.25504446</c:v>
                </c:pt>
                <c:pt idx="29961">
                  <c:v>356945322.52367014</c:v>
                </c:pt>
                <c:pt idx="29962">
                  <c:v>356952801.48199975</c:v>
                </c:pt>
                <c:pt idx="29963">
                  <c:v>356960529.48568344</c:v>
                </c:pt>
                <c:pt idx="29964">
                  <c:v>356967010.83869314</c:v>
                </c:pt>
                <c:pt idx="29965">
                  <c:v>356973242.73815978</c:v>
                </c:pt>
                <c:pt idx="29966">
                  <c:v>356981468.58916855</c:v>
                </c:pt>
                <c:pt idx="29967">
                  <c:v>356991688.17965186</c:v>
                </c:pt>
                <c:pt idx="29968">
                  <c:v>357001907.32003504</c:v>
                </c:pt>
                <c:pt idx="29969">
                  <c:v>357010879.85270876</c:v>
                </c:pt>
                <c:pt idx="29970">
                  <c:v>357020599.70491517</c:v>
                </c:pt>
                <c:pt idx="29971">
                  <c:v>357030568.36116022</c:v>
                </c:pt>
                <c:pt idx="29972">
                  <c:v>357038792.18016481</c:v>
                </c:pt>
                <c:pt idx="29973">
                  <c:v>357046766.51418865</c:v>
                </c:pt>
                <c:pt idx="29974">
                  <c:v>357053743.83165878</c:v>
                </c:pt>
                <c:pt idx="29975">
                  <c:v>357060720.9393301</c:v>
                </c:pt>
                <c:pt idx="29976">
                  <c:v>357068196.17903847</c:v>
                </c:pt>
                <c:pt idx="29977">
                  <c:v>357076169.50263673</c:v>
                </c:pt>
                <c:pt idx="29978">
                  <c:v>357083893.39861524</c:v>
                </c:pt>
                <c:pt idx="29979">
                  <c:v>357091118.74597681</c:v>
                </c:pt>
                <c:pt idx="29980">
                  <c:v>357098343.86836624</c:v>
                </c:pt>
                <c:pt idx="29981">
                  <c:v>357106316.15614051</c:v>
                </c:pt>
                <c:pt idx="29982">
                  <c:v>357115035.53228706</c:v>
                </c:pt>
                <c:pt idx="29983">
                  <c:v>357124003.69167119</c:v>
                </c:pt>
                <c:pt idx="29984">
                  <c:v>357132971.50447375</c:v>
                </c:pt>
                <c:pt idx="29985">
                  <c:v>357142686.24393606</c:v>
                </c:pt>
                <c:pt idx="29986">
                  <c:v>357151902.41569835</c:v>
                </c:pt>
                <c:pt idx="29987">
                  <c:v>357160371.00759482</c:v>
                </c:pt>
                <c:pt idx="29988">
                  <c:v>357168092.10145622</c:v>
                </c:pt>
                <c:pt idx="29989">
                  <c:v>357175065.77188444</c:v>
                </c:pt>
                <c:pt idx="29990">
                  <c:v>357182288.28105199</c:v>
                </c:pt>
                <c:pt idx="29991">
                  <c:v>357189759.60571951</c:v>
                </c:pt>
                <c:pt idx="29992">
                  <c:v>357197230.68985438</c:v>
                </c:pt>
                <c:pt idx="29993">
                  <c:v>357204950.55745262</c:v>
                </c:pt>
                <c:pt idx="29994">
                  <c:v>357212919.18367946</c:v>
                </c:pt>
                <c:pt idx="29995">
                  <c:v>357221385.54924804</c:v>
                </c:pt>
                <c:pt idx="29996">
                  <c:v>357230598.59613353</c:v>
                </c:pt>
                <c:pt idx="29997">
                  <c:v>357239811.27728379</c:v>
                </c:pt>
                <c:pt idx="29998">
                  <c:v>357249023.59272915</c:v>
                </c:pt>
                <c:pt idx="29999">
                  <c:v>357258484.5090428</c:v>
                </c:pt>
                <c:pt idx="30000">
                  <c:v>357268442.95166749</c:v>
                </c:pt>
                <c:pt idx="30001">
                  <c:v>357277405.18468994</c:v>
                </c:pt>
                <c:pt idx="30002">
                  <c:v>357284624.50960666</c:v>
                </c:pt>
                <c:pt idx="30003">
                  <c:v>357290598.95350558</c:v>
                </c:pt>
                <c:pt idx="30004">
                  <c:v>357297071.09417659</c:v>
                </c:pt>
                <c:pt idx="30005">
                  <c:v>357305285.47434694</c:v>
                </c:pt>
                <c:pt idx="30006">
                  <c:v>357314744.09743565</c:v>
                </c:pt>
                <c:pt idx="30007">
                  <c:v>357323953.43900514</c:v>
                </c:pt>
                <c:pt idx="30008">
                  <c:v>357333909.0728873</c:v>
                </c:pt>
                <c:pt idx="30009">
                  <c:v>357343864.27973676</c:v>
                </c:pt>
                <c:pt idx="30010">
                  <c:v>357353072.46591347</c:v>
                </c:pt>
                <c:pt idx="30011">
                  <c:v>357360538.29463017</c:v>
                </c:pt>
                <c:pt idx="30012">
                  <c:v>357366510.78469753</c:v>
                </c:pt>
                <c:pt idx="30013">
                  <c:v>357373976.18116361</c:v>
                </c:pt>
                <c:pt idx="30014">
                  <c:v>357383680.8375988</c:v>
                </c:pt>
                <c:pt idx="30015">
                  <c:v>357392638.62185878</c:v>
                </c:pt>
                <c:pt idx="30016">
                  <c:v>357399605.54838628</c:v>
                </c:pt>
                <c:pt idx="30017">
                  <c:v>357405577.03325474</c:v>
                </c:pt>
                <c:pt idx="30018">
                  <c:v>357411548.36449528</c:v>
                </c:pt>
                <c:pt idx="30019">
                  <c:v>357418265.9285174</c:v>
                </c:pt>
                <c:pt idx="30020">
                  <c:v>357425978.44746161</c:v>
                </c:pt>
                <c:pt idx="30021">
                  <c:v>357435183.37654448</c:v>
                </c:pt>
                <c:pt idx="30022">
                  <c:v>357445134.2406019</c:v>
                </c:pt>
                <c:pt idx="30023">
                  <c:v>357454587.16632992</c:v>
                </c:pt>
                <c:pt idx="30024">
                  <c:v>357463542.21454895</c:v>
                </c:pt>
                <c:pt idx="30025">
                  <c:v>357471004.49082541</c:v>
                </c:pt>
                <c:pt idx="30026">
                  <c:v>357476725.40683979</c:v>
                </c:pt>
                <c:pt idx="30027">
                  <c:v>357483441.08485746</c:v>
                </c:pt>
                <c:pt idx="30028">
                  <c:v>357491648.87191415</c:v>
                </c:pt>
                <c:pt idx="30029">
                  <c:v>357500353.78347605</c:v>
                </c:pt>
                <c:pt idx="30030">
                  <c:v>357507317.4776907</c:v>
                </c:pt>
                <c:pt idx="30031">
                  <c:v>357513286.19217372</c:v>
                </c:pt>
                <c:pt idx="30032">
                  <c:v>357519752.1263414</c:v>
                </c:pt>
                <c:pt idx="30033">
                  <c:v>357527709.95191729</c:v>
                </c:pt>
                <c:pt idx="30034">
                  <c:v>357535916.1738193</c:v>
                </c:pt>
                <c:pt idx="30035">
                  <c:v>357543873.44528449</c:v>
                </c:pt>
                <c:pt idx="30036">
                  <c:v>357551084.48694605</c:v>
                </c:pt>
                <c:pt idx="30037">
                  <c:v>357558543.94949687</c:v>
                </c:pt>
                <c:pt idx="30038">
                  <c:v>357566997.71728539</c:v>
                </c:pt>
                <c:pt idx="30039">
                  <c:v>357575202.55043775</c:v>
                </c:pt>
                <c:pt idx="30040">
                  <c:v>357581915.38004774</c:v>
                </c:pt>
                <c:pt idx="30041">
                  <c:v>357587136.33554208</c:v>
                </c:pt>
                <c:pt idx="30042">
                  <c:v>357591859.95600045</c:v>
                </c:pt>
                <c:pt idx="30043">
                  <c:v>357596334.87619501</c:v>
                </c:pt>
                <c:pt idx="30044">
                  <c:v>357602052.70424616</c:v>
                </c:pt>
                <c:pt idx="30045">
                  <c:v>357609261.9388836</c:v>
                </c:pt>
                <c:pt idx="30046">
                  <c:v>357616968.11454701</c:v>
                </c:pt>
                <c:pt idx="30047">
                  <c:v>357624674.03440505</c:v>
                </c:pt>
                <c:pt idx="30048">
                  <c:v>357632628.26402754</c:v>
                </c:pt>
                <c:pt idx="30049">
                  <c:v>357641825.00229335</c:v>
                </c:pt>
                <c:pt idx="30050">
                  <c:v>357651767.01221114</c:v>
                </c:pt>
                <c:pt idx="30051">
                  <c:v>357660962.99232644</c:v>
                </c:pt>
                <c:pt idx="30052">
                  <c:v>357668667.45197773</c:v>
                </c:pt>
                <c:pt idx="30053">
                  <c:v>357675626.09899676</c:v>
                </c:pt>
                <c:pt idx="30054">
                  <c:v>357682833.04924256</c:v>
                </c:pt>
                <c:pt idx="30055">
                  <c:v>357691530.79470015</c:v>
                </c:pt>
                <c:pt idx="30056">
                  <c:v>357699979.72112763</c:v>
                </c:pt>
                <c:pt idx="30057">
                  <c:v>357707185.91540253</c:v>
                </c:pt>
                <c:pt idx="30058">
                  <c:v>357713397.97232276</c:v>
                </c:pt>
                <c:pt idx="30059">
                  <c:v>357720603.75011683</c:v>
                </c:pt>
                <c:pt idx="30060">
                  <c:v>357728306.23079145</c:v>
                </c:pt>
                <c:pt idx="30061">
                  <c:v>357736008.45592993</c:v>
                </c:pt>
                <c:pt idx="30062">
                  <c:v>357744207.3180418</c:v>
                </c:pt>
                <c:pt idx="30063">
                  <c:v>357752157.45328414</c:v>
                </c:pt>
                <c:pt idx="30064">
                  <c:v>357759113.59830874</c:v>
                </c:pt>
                <c:pt idx="30065">
                  <c:v>357766317.95737576</c:v>
                </c:pt>
                <c:pt idx="30066">
                  <c:v>357774018.92158705</c:v>
                </c:pt>
                <c:pt idx="30067">
                  <c:v>357780477.59784377</c:v>
                </c:pt>
                <c:pt idx="30068">
                  <c:v>357785694.08981252</c:v>
                </c:pt>
                <c:pt idx="30069">
                  <c:v>357791655.65140766</c:v>
                </c:pt>
                <c:pt idx="30070">
                  <c:v>357798113.83706629</c:v>
                </c:pt>
                <c:pt idx="30071">
                  <c:v>357804571.84308887</c:v>
                </c:pt>
                <c:pt idx="30072">
                  <c:v>357810532.91998714</c:v>
                </c:pt>
                <c:pt idx="30073">
                  <c:v>357815997.10603309</c:v>
                </c:pt>
                <c:pt idx="30074">
                  <c:v>357822454.61466151</c:v>
                </c:pt>
                <c:pt idx="30075">
                  <c:v>357829408.65387559</c:v>
                </c:pt>
                <c:pt idx="30076">
                  <c:v>357835617.44146252</c:v>
                </c:pt>
                <c:pt idx="30077">
                  <c:v>357841577.72135043</c:v>
                </c:pt>
                <c:pt idx="30078">
                  <c:v>357846792.84074485</c:v>
                </c:pt>
                <c:pt idx="30079">
                  <c:v>357852007.84300482</c:v>
                </c:pt>
                <c:pt idx="30080">
                  <c:v>357858712.67380351</c:v>
                </c:pt>
                <c:pt idx="30081">
                  <c:v>357866410.57411182</c:v>
                </c:pt>
                <c:pt idx="30082">
                  <c:v>357873363.29697067</c:v>
                </c:pt>
                <c:pt idx="30083">
                  <c:v>357879819.21035653</c:v>
                </c:pt>
                <c:pt idx="30084">
                  <c:v>357885778.35570258</c:v>
                </c:pt>
                <c:pt idx="30085">
                  <c:v>357890744.19333124</c:v>
                </c:pt>
                <c:pt idx="30086">
                  <c:v>357895213.35639548</c:v>
                </c:pt>
                <c:pt idx="30087">
                  <c:v>357899434.15363938</c:v>
                </c:pt>
                <c:pt idx="30088">
                  <c:v>357904151.42447114</c:v>
                </c:pt>
                <c:pt idx="30089">
                  <c:v>357909861.67673105</c:v>
                </c:pt>
                <c:pt idx="30090">
                  <c:v>357915820.05111301</c:v>
                </c:pt>
                <c:pt idx="30091">
                  <c:v>357920785.24630415</c:v>
                </c:pt>
                <c:pt idx="30092">
                  <c:v>357924260.81976652</c:v>
                </c:pt>
                <c:pt idx="30093">
                  <c:v>357927239.84132898</c:v>
                </c:pt>
                <c:pt idx="30094">
                  <c:v>357930467.07155907</c:v>
                </c:pt>
                <c:pt idx="30095">
                  <c:v>357934687.22802895</c:v>
                </c:pt>
                <c:pt idx="30096">
                  <c:v>357940644.9654144</c:v>
                </c:pt>
                <c:pt idx="30097">
                  <c:v>357945609.62980282</c:v>
                </c:pt>
                <c:pt idx="30098">
                  <c:v>357949581.28488839</c:v>
                </c:pt>
                <c:pt idx="30099">
                  <c:v>357954049.31566155</c:v>
                </c:pt>
                <c:pt idx="30100">
                  <c:v>357959510.12541121</c:v>
                </c:pt>
                <c:pt idx="30101">
                  <c:v>357964474.38647217</c:v>
                </c:pt>
                <c:pt idx="30102">
                  <c:v>357968197.51262176</c:v>
                </c:pt>
                <c:pt idx="30103">
                  <c:v>357971920.57907712</c:v>
                </c:pt>
                <c:pt idx="30104">
                  <c:v>357976884.57483047</c:v>
                </c:pt>
                <c:pt idx="30105">
                  <c:v>357981352.08028013</c:v>
                </c:pt>
                <c:pt idx="30106">
                  <c:v>357985323.12408072</c:v>
                </c:pt>
                <c:pt idx="30107">
                  <c:v>357989790.4671852</c:v>
                </c:pt>
                <c:pt idx="30108">
                  <c:v>357994754.08094919</c:v>
                </c:pt>
                <c:pt idx="30109">
                  <c:v>358000213.93354815</c:v>
                </c:pt>
                <c:pt idx="30110">
                  <c:v>358004680.99019229</c:v>
                </c:pt>
                <c:pt idx="30111">
                  <c:v>358008155.3081733</c:v>
                </c:pt>
                <c:pt idx="30112">
                  <c:v>358012125.89364463</c:v>
                </c:pt>
                <c:pt idx="30113">
                  <c:v>358017585.33781528</c:v>
                </c:pt>
                <c:pt idx="30114">
                  <c:v>358023540.9487105</c:v>
                </c:pt>
                <c:pt idx="30115">
                  <c:v>358029000.12452215</c:v>
                </c:pt>
                <c:pt idx="30116">
                  <c:v>358033714.76398915</c:v>
                </c:pt>
                <c:pt idx="30117">
                  <c:v>358039173.70063442</c:v>
                </c:pt>
                <c:pt idx="30118">
                  <c:v>358044632.50895685</c:v>
                </c:pt>
                <c:pt idx="30119">
                  <c:v>358049098.71123219</c:v>
                </c:pt>
                <c:pt idx="30120">
                  <c:v>358052820.48084766</c:v>
                </c:pt>
                <c:pt idx="30121">
                  <c:v>358057534.63673514</c:v>
                </c:pt>
                <c:pt idx="30122">
                  <c:v>358064233.53574717</c:v>
                </c:pt>
                <c:pt idx="30123">
                  <c:v>358071924.62594694</c:v>
                </c:pt>
                <c:pt idx="30124">
                  <c:v>358078623.10987711</c:v>
                </c:pt>
                <c:pt idx="30125">
                  <c:v>358082840.57471001</c:v>
                </c:pt>
                <c:pt idx="30126">
                  <c:v>358085073.31920218</c:v>
                </c:pt>
                <c:pt idx="30127">
                  <c:v>358087306.04222775</c:v>
                </c:pt>
                <c:pt idx="30128">
                  <c:v>358091027.19956887</c:v>
                </c:pt>
                <c:pt idx="30129">
                  <c:v>358096484.78914714</c:v>
                </c:pt>
                <c:pt idx="30130">
                  <c:v>358101942.25047147</c:v>
                </c:pt>
                <c:pt idx="30131">
                  <c:v>358106903.46765846</c:v>
                </c:pt>
                <c:pt idx="30132">
                  <c:v>358111616.52581763</c:v>
                </c:pt>
                <c:pt idx="30133">
                  <c:v>358116329.48832959</c:v>
                </c:pt>
                <c:pt idx="30134">
                  <c:v>358121538.44088471</c:v>
                </c:pt>
                <c:pt idx="30135">
                  <c:v>358126995.31348962</c:v>
                </c:pt>
                <c:pt idx="30136">
                  <c:v>358132452.05787724</c:v>
                </c:pt>
                <c:pt idx="30137">
                  <c:v>358138652.74814451</c:v>
                </c:pt>
                <c:pt idx="30138">
                  <c:v>358144357.23697442</c:v>
                </c:pt>
                <c:pt idx="30139">
                  <c:v>358148325.49439114</c:v>
                </c:pt>
                <c:pt idx="30140">
                  <c:v>358151797.66401029</c:v>
                </c:pt>
                <c:pt idx="30141">
                  <c:v>358156013.80018771</c:v>
                </c:pt>
                <c:pt idx="30142">
                  <c:v>358160725.86181122</c:v>
                </c:pt>
                <c:pt idx="30143">
                  <c:v>358163701.85147315</c:v>
                </c:pt>
                <c:pt idx="30144">
                  <c:v>358166677.80300081</c:v>
                </c:pt>
                <c:pt idx="30145">
                  <c:v>358169901.70745701</c:v>
                </c:pt>
                <c:pt idx="30146">
                  <c:v>358172877.57954192</c:v>
                </c:pt>
                <c:pt idx="30147">
                  <c:v>358175853.4134959</c:v>
                </c:pt>
                <c:pt idx="30148">
                  <c:v>358179573.15231842</c:v>
                </c:pt>
                <c:pt idx="30149">
                  <c:v>358182300.92292398</c:v>
                </c:pt>
                <c:pt idx="30150">
                  <c:v>358184284.73596919</c:v>
                </c:pt>
                <c:pt idx="30151">
                  <c:v>358188004.33975655</c:v>
                </c:pt>
                <c:pt idx="30152">
                  <c:v>358191723.88397264</c:v>
                </c:pt>
                <c:pt idx="30153">
                  <c:v>358194203.54702312</c:v>
                </c:pt>
                <c:pt idx="30154">
                  <c:v>358196931.14579958</c:v>
                </c:pt>
                <c:pt idx="30155">
                  <c:v>358199658.71254319</c:v>
                </c:pt>
                <c:pt idx="30156">
                  <c:v>358203130.11479855</c:v>
                </c:pt>
                <c:pt idx="30157">
                  <c:v>358207593.27002954</c:v>
                </c:pt>
                <c:pt idx="30158">
                  <c:v>358212056.33949369</c:v>
                </c:pt>
                <c:pt idx="30159">
                  <c:v>358214783.72861314</c:v>
                </c:pt>
                <c:pt idx="30160">
                  <c:v>358216023.44035238</c:v>
                </c:pt>
                <c:pt idx="30161">
                  <c:v>358216767.26421946</c:v>
                </c:pt>
                <c:pt idx="30162">
                  <c:v>358219246.65990561</c:v>
                </c:pt>
                <c:pt idx="30163">
                  <c:v>358223957.43878973</c:v>
                </c:pt>
                <c:pt idx="30164">
                  <c:v>358229907.75975776</c:v>
                </c:pt>
                <c:pt idx="30165">
                  <c:v>358235610.00763911</c:v>
                </c:pt>
                <c:pt idx="30166">
                  <c:v>358240320.45464414</c:v>
                </c:pt>
                <c:pt idx="30167">
                  <c:v>358243295.42458379</c:v>
                </c:pt>
                <c:pt idx="30168">
                  <c:v>358246022.44688696</c:v>
                </c:pt>
                <c:pt idx="30169">
                  <c:v>358248501.53028679</c:v>
                </c:pt>
                <c:pt idx="30170">
                  <c:v>358251724.29914773</c:v>
                </c:pt>
                <c:pt idx="30171">
                  <c:v>358254699.12302202</c:v>
                </c:pt>
                <c:pt idx="30172">
                  <c:v>358256930.21592271</c:v>
                </c:pt>
                <c:pt idx="30173">
                  <c:v>358259409.18289906</c:v>
                </c:pt>
                <c:pt idx="30174">
                  <c:v>358263127.58375454</c:v>
                </c:pt>
                <c:pt idx="30175">
                  <c:v>358268085.35896152</c:v>
                </c:pt>
                <c:pt idx="30176">
                  <c:v>358273290.90903544</c:v>
                </c:pt>
                <c:pt idx="30177">
                  <c:v>358278744.2173152</c:v>
                </c:pt>
                <c:pt idx="30178">
                  <c:v>358284445.26634699</c:v>
                </c:pt>
                <c:pt idx="30179">
                  <c:v>358289898.31274474</c:v>
                </c:pt>
                <c:pt idx="30180">
                  <c:v>358293616.22552377</c:v>
                </c:pt>
                <c:pt idx="30181">
                  <c:v>358295599.08800536</c:v>
                </c:pt>
                <c:pt idx="30182">
                  <c:v>358296590.51289833</c:v>
                </c:pt>
                <c:pt idx="30183">
                  <c:v>358298325.49627733</c:v>
                </c:pt>
                <c:pt idx="30184">
                  <c:v>358301547.57388622</c:v>
                </c:pt>
                <c:pt idx="30185">
                  <c:v>358305017.45363146</c:v>
                </c:pt>
                <c:pt idx="30186">
                  <c:v>358307000.21878415</c:v>
                </c:pt>
                <c:pt idx="30187">
                  <c:v>358308487.28154117</c:v>
                </c:pt>
                <c:pt idx="30188">
                  <c:v>358311213.53853524</c:v>
                </c:pt>
                <c:pt idx="30189">
                  <c:v>358314683.27388471</c:v>
                </c:pt>
                <c:pt idx="30190">
                  <c:v>358318152.957403</c:v>
                </c:pt>
                <c:pt idx="30191">
                  <c:v>358321870.41794294</c:v>
                </c:pt>
                <c:pt idx="30192">
                  <c:v>358325835.64360851</c:v>
                </c:pt>
                <c:pt idx="30193">
                  <c:v>358331039.8995679</c:v>
                </c:pt>
                <c:pt idx="30194">
                  <c:v>358335748.41162872</c:v>
                </c:pt>
                <c:pt idx="30195">
                  <c:v>358338226.53753436</c:v>
                </c:pt>
                <c:pt idx="30196">
                  <c:v>358339465.5905726</c:v>
                </c:pt>
                <c:pt idx="30197">
                  <c:v>358341695.86938524</c:v>
                </c:pt>
                <c:pt idx="30198">
                  <c:v>358344669.54115725</c:v>
                </c:pt>
                <c:pt idx="30199">
                  <c:v>358347395.37350535</c:v>
                </c:pt>
                <c:pt idx="30200">
                  <c:v>358349129.97743511</c:v>
                </c:pt>
                <c:pt idx="30201">
                  <c:v>358350368.97231144</c:v>
                </c:pt>
                <c:pt idx="30202">
                  <c:v>358351855.75743955</c:v>
                </c:pt>
                <c:pt idx="30203">
                  <c:v>358355077.09256917</c:v>
                </c:pt>
                <c:pt idx="30204">
                  <c:v>358359785.1173985</c:v>
                </c:pt>
                <c:pt idx="30205">
                  <c:v>358364493.04680336</c:v>
                </c:pt>
                <c:pt idx="30206">
                  <c:v>358367218.64653009</c:v>
                </c:pt>
                <c:pt idx="30207">
                  <c:v>358368457.54492366</c:v>
                </c:pt>
                <c:pt idx="30208">
                  <c:v>358369944.21427375</c:v>
                </c:pt>
                <c:pt idx="30209">
                  <c:v>358371678.6498239</c:v>
                </c:pt>
                <c:pt idx="30210">
                  <c:v>358373165.29855812</c:v>
                </c:pt>
                <c:pt idx="30211">
                  <c:v>358374899.71005625</c:v>
                </c:pt>
                <c:pt idx="30212">
                  <c:v>358375643.02530509</c:v>
                </c:pt>
                <c:pt idx="30213">
                  <c:v>358376138.56748301</c:v>
                </c:pt>
                <c:pt idx="30214">
                  <c:v>358377377.41830254</c:v>
                </c:pt>
                <c:pt idx="30215">
                  <c:v>358377625.18767345</c:v>
                </c:pt>
                <c:pt idx="30216">
                  <c:v>358376881.87876755</c:v>
                </c:pt>
                <c:pt idx="30217">
                  <c:v>358377625.18767345</c:v>
                </c:pt>
                <c:pt idx="30218">
                  <c:v>358380102.86684811</c:v>
                </c:pt>
                <c:pt idx="30219">
                  <c:v>358383571.57329309</c:v>
                </c:pt>
                <c:pt idx="30220">
                  <c:v>358386544.7090193</c:v>
                </c:pt>
                <c:pt idx="30221">
                  <c:v>358389022.29305494</c:v>
                </c:pt>
                <c:pt idx="30222">
                  <c:v>358391499.85066456</c:v>
                </c:pt>
                <c:pt idx="30223">
                  <c:v>358394225.13351381</c:v>
                </c:pt>
                <c:pt idx="30224">
                  <c:v>358395959.38777018</c:v>
                </c:pt>
                <c:pt idx="30225">
                  <c:v>358398684.61829883</c:v>
                </c:pt>
                <c:pt idx="30226">
                  <c:v>358402648.53290164</c:v>
                </c:pt>
                <c:pt idx="30227">
                  <c:v>358406364.64140981</c:v>
                </c:pt>
                <c:pt idx="30228">
                  <c:v>358409585.22069514</c:v>
                </c:pt>
                <c:pt idx="30229">
                  <c:v>358412558.02348155</c:v>
                </c:pt>
                <c:pt idx="30230">
                  <c:v>358414787.60060376</c:v>
                </c:pt>
                <c:pt idx="30231">
                  <c:v>358417017.15632659</c:v>
                </c:pt>
                <c:pt idx="30232">
                  <c:v>358419742.13981521</c:v>
                </c:pt>
                <c:pt idx="30233">
                  <c:v>358422219.36979282</c:v>
                </c:pt>
                <c:pt idx="30234">
                  <c:v>358423705.6950987</c:v>
                </c:pt>
                <c:pt idx="30235">
                  <c:v>358425192.01089454</c:v>
                </c:pt>
                <c:pt idx="30236">
                  <c:v>358428660.04410088</c:v>
                </c:pt>
                <c:pt idx="30237">
                  <c:v>358433614.28743809</c:v>
                </c:pt>
                <c:pt idx="30238">
                  <c:v>358438320.72074074</c:v>
                </c:pt>
                <c:pt idx="30239">
                  <c:v>358441788.55794775</c:v>
                </c:pt>
                <c:pt idx="30240">
                  <c:v>358444265.55282855</c:v>
                </c:pt>
                <c:pt idx="30241">
                  <c:v>358445999.43352968</c:v>
                </c:pt>
                <c:pt idx="30242">
                  <c:v>358447485.60668719</c:v>
                </c:pt>
                <c:pt idx="30243">
                  <c:v>358449714.84859604</c:v>
                </c:pt>
                <c:pt idx="30244">
                  <c:v>358452439.44854301</c:v>
                </c:pt>
                <c:pt idx="30245">
                  <c:v>358454420.95570529</c:v>
                </c:pt>
                <c:pt idx="30246">
                  <c:v>358455411.70294768</c:v>
                </c:pt>
                <c:pt idx="30247">
                  <c:v>358455907.07498479</c:v>
                </c:pt>
                <c:pt idx="30248">
                  <c:v>358456650.13105941</c:v>
                </c:pt>
                <c:pt idx="30249">
                  <c:v>358458136.23607767</c:v>
                </c:pt>
                <c:pt idx="30250">
                  <c:v>358460365.37578011</c:v>
                </c:pt>
                <c:pt idx="30251">
                  <c:v>358464080.56108201</c:v>
                </c:pt>
                <c:pt idx="30252">
                  <c:v>358467548.01375651</c:v>
                </c:pt>
                <c:pt idx="30253">
                  <c:v>358470024.73397863</c:v>
                </c:pt>
                <c:pt idx="30254">
                  <c:v>358472253.75960195</c:v>
                </c:pt>
                <c:pt idx="30255">
                  <c:v>358475473.42552024</c:v>
                </c:pt>
                <c:pt idx="30256">
                  <c:v>358480179.01082355</c:v>
                </c:pt>
                <c:pt idx="30257">
                  <c:v>358485132.15553766</c:v>
                </c:pt>
                <c:pt idx="30258">
                  <c:v>358489589.89548475</c:v>
                </c:pt>
                <c:pt idx="30259">
                  <c:v>358492314.02778703</c:v>
                </c:pt>
                <c:pt idx="30260">
                  <c:v>358493304.61343122</c:v>
                </c:pt>
                <c:pt idx="30261">
                  <c:v>358493056.96741652</c:v>
                </c:pt>
                <c:pt idx="30262">
                  <c:v>358492561.67459422</c:v>
                </c:pt>
                <c:pt idx="30263">
                  <c:v>358493056.96741652</c:v>
                </c:pt>
                <c:pt idx="30264">
                  <c:v>358495285.77204728</c:v>
                </c:pt>
                <c:pt idx="30265">
                  <c:v>358498257.47829294</c:v>
                </c:pt>
                <c:pt idx="30266">
                  <c:v>358500733.87112492</c:v>
                </c:pt>
                <c:pt idx="30267">
                  <c:v>358503210.23755872</c:v>
                </c:pt>
                <c:pt idx="30268">
                  <c:v>358506677.10621804</c:v>
                </c:pt>
                <c:pt idx="30269">
                  <c:v>358510143.92313945</c:v>
                </c:pt>
                <c:pt idx="30270">
                  <c:v>358513858.31242955</c:v>
                </c:pt>
                <c:pt idx="30271">
                  <c:v>358518067.88183075</c:v>
                </c:pt>
                <c:pt idx="30272">
                  <c:v>358522772.60442352</c:v>
                </c:pt>
                <c:pt idx="30273">
                  <c:v>358527229.62214917</c:v>
                </c:pt>
                <c:pt idx="30274">
                  <c:v>358530943.73826724</c:v>
                </c:pt>
                <c:pt idx="30275">
                  <c:v>358532924.5759173</c:v>
                </c:pt>
                <c:pt idx="30276">
                  <c:v>358533667.38568199</c:v>
                </c:pt>
                <c:pt idx="30277">
                  <c:v>358534162.59087205</c:v>
                </c:pt>
                <c:pt idx="30278">
                  <c:v>358535648.20010859</c:v>
                </c:pt>
                <c:pt idx="30279">
                  <c:v>358538619.39008105</c:v>
                </c:pt>
                <c:pt idx="30280">
                  <c:v>358541342.9475072</c:v>
                </c:pt>
                <c:pt idx="30281">
                  <c:v>358544066.47300345</c:v>
                </c:pt>
                <c:pt idx="30282">
                  <c:v>358547780.31995171</c:v>
                </c:pt>
                <c:pt idx="30283">
                  <c:v>358551741.69125754</c:v>
                </c:pt>
                <c:pt idx="30284">
                  <c:v>358555455.41551054</c:v>
                </c:pt>
                <c:pt idx="30285">
                  <c:v>358558921.50458521</c:v>
                </c:pt>
                <c:pt idx="30286">
                  <c:v>358562635.11406618</c:v>
                </c:pt>
                <c:pt idx="30287">
                  <c:v>358566101.09602374</c:v>
                </c:pt>
                <c:pt idx="30288">
                  <c:v>358567834.06761181</c:v>
                </c:pt>
                <c:pt idx="30289">
                  <c:v>358568824.33128673</c:v>
                </c:pt>
                <c:pt idx="30290">
                  <c:v>358570309.71888453</c:v>
                </c:pt>
                <c:pt idx="30291">
                  <c:v>358572290.22090793</c:v>
                </c:pt>
                <c:pt idx="30292">
                  <c:v>358574765.82469565</c:v>
                </c:pt>
                <c:pt idx="30293">
                  <c:v>358577488.95839268</c:v>
                </c:pt>
                <c:pt idx="30294">
                  <c:v>358580459.6132952</c:v>
                </c:pt>
                <c:pt idx="30295">
                  <c:v>358584172.87850702</c:v>
                </c:pt>
                <c:pt idx="30296">
                  <c:v>358588133.62931621</c:v>
                </c:pt>
                <c:pt idx="30297">
                  <c:v>358591104.14811057</c:v>
                </c:pt>
                <c:pt idx="30298">
                  <c:v>358593332.01227993</c:v>
                </c:pt>
                <c:pt idx="30299">
                  <c:v>358595312.31805182</c:v>
                </c:pt>
                <c:pt idx="30300">
                  <c:v>358598035.210926</c:v>
                </c:pt>
                <c:pt idx="30301">
                  <c:v>358601500.66479301</c:v>
                </c:pt>
                <c:pt idx="30302">
                  <c:v>358606203.698075</c:v>
                </c:pt>
                <c:pt idx="30303">
                  <c:v>358609421.50809789</c:v>
                </c:pt>
                <c:pt idx="30304">
                  <c:v>358610906.63615346</c:v>
                </c:pt>
                <c:pt idx="30305">
                  <c:v>358613134.31043661</c:v>
                </c:pt>
                <c:pt idx="30306">
                  <c:v>358615856.99444205</c:v>
                </c:pt>
                <c:pt idx="30307">
                  <c:v>358619569.69393694</c:v>
                </c:pt>
                <c:pt idx="30308">
                  <c:v>358624024.85501647</c:v>
                </c:pt>
                <c:pt idx="30309">
                  <c:v>358629222.43496579</c:v>
                </c:pt>
                <c:pt idx="30310">
                  <c:v>358633677.41094697</c:v>
                </c:pt>
                <c:pt idx="30311">
                  <c:v>358636894.84047455</c:v>
                </c:pt>
                <c:pt idx="30312">
                  <c:v>358639864.73587549</c:v>
                </c:pt>
                <c:pt idx="30313">
                  <c:v>358642587.10664284</c:v>
                </c:pt>
                <c:pt idx="30314">
                  <c:v>358645061.96147692</c:v>
                </c:pt>
                <c:pt idx="30315">
                  <c:v>358647784.27134633</c:v>
                </c:pt>
                <c:pt idx="30316">
                  <c:v>358652486.36780751</c:v>
                </c:pt>
                <c:pt idx="30317">
                  <c:v>358657683.31107605</c:v>
                </c:pt>
                <c:pt idx="30318">
                  <c:v>358662385.20720059</c:v>
                </c:pt>
                <c:pt idx="30319">
                  <c:v>358666097.16324288</c:v>
                </c:pt>
                <c:pt idx="30320">
                  <c:v>358668076.84888327</c:v>
                </c:pt>
                <c:pt idx="30321">
                  <c:v>358669561.60204345</c:v>
                </c:pt>
                <c:pt idx="30322">
                  <c:v>358671541.25816458</c:v>
                </c:pt>
                <c:pt idx="30323">
                  <c:v>358673025.98918563</c:v>
                </c:pt>
                <c:pt idx="30324">
                  <c:v>358674263.25778878</c:v>
                </c:pt>
                <c:pt idx="30325">
                  <c:v>358676737.77522844</c:v>
                </c:pt>
                <c:pt idx="30326">
                  <c:v>358680944.39439255</c:v>
                </c:pt>
                <c:pt idx="30327">
                  <c:v>358687377.89991534</c:v>
                </c:pt>
                <c:pt idx="30328">
                  <c:v>358693811.22729766</c:v>
                </c:pt>
                <c:pt idx="30329">
                  <c:v>358698759.81945652</c:v>
                </c:pt>
                <c:pt idx="30330">
                  <c:v>358703460.8843829</c:v>
                </c:pt>
                <c:pt idx="30331">
                  <c:v>358707914.43710029</c:v>
                </c:pt>
                <c:pt idx="30332">
                  <c:v>358713357.55227244</c:v>
                </c:pt>
                <c:pt idx="30333">
                  <c:v>358719047.94543248</c:v>
                </c:pt>
                <c:pt idx="30334">
                  <c:v>358725727.79436225</c:v>
                </c:pt>
                <c:pt idx="30335">
                  <c:v>358732407.45125377</c:v>
                </c:pt>
                <c:pt idx="30336">
                  <c:v>358737107.83543766</c:v>
                </c:pt>
                <c:pt idx="30337">
                  <c:v>358741313.36173934</c:v>
                </c:pt>
                <c:pt idx="30338">
                  <c:v>358745518.81192166</c:v>
                </c:pt>
                <c:pt idx="30339">
                  <c:v>358748734.69305551</c:v>
                </c:pt>
                <c:pt idx="30340">
                  <c:v>358751455.78848064</c:v>
                </c:pt>
                <c:pt idx="30341">
                  <c:v>358755413.68857688</c:v>
                </c:pt>
                <c:pt idx="30342">
                  <c:v>358760360.96889055</c:v>
                </c:pt>
                <c:pt idx="30343">
                  <c:v>358764566.07433629</c:v>
                </c:pt>
                <c:pt idx="30344">
                  <c:v>358767534.33824319</c:v>
                </c:pt>
                <c:pt idx="30345">
                  <c:v>358770255.21351421</c:v>
                </c:pt>
                <c:pt idx="30346">
                  <c:v>358773470.75230259</c:v>
                </c:pt>
                <c:pt idx="30347">
                  <c:v>358777922.9633165</c:v>
                </c:pt>
                <c:pt idx="30348">
                  <c:v>358783117.10167915</c:v>
                </c:pt>
                <c:pt idx="30349">
                  <c:v>358788558.45543075</c:v>
                </c:pt>
                <c:pt idx="30350">
                  <c:v>358794247.00720131</c:v>
                </c:pt>
                <c:pt idx="30351">
                  <c:v>358798946.14058113</c:v>
                </c:pt>
                <c:pt idx="30352">
                  <c:v>358802655.91559476</c:v>
                </c:pt>
                <c:pt idx="30353">
                  <c:v>358807602.19014794</c:v>
                </c:pt>
                <c:pt idx="30354">
                  <c:v>358813042.97054744</c:v>
                </c:pt>
                <c:pt idx="30355">
                  <c:v>358818483.62355322</c:v>
                </c:pt>
                <c:pt idx="30356">
                  <c:v>358825160.61450177</c:v>
                </c:pt>
                <c:pt idx="30357">
                  <c:v>358832331.98366994</c:v>
                </c:pt>
                <c:pt idx="30358">
                  <c:v>358838514.0208354</c:v>
                </c:pt>
                <c:pt idx="30359">
                  <c:v>358843212.25908506</c:v>
                </c:pt>
                <c:pt idx="30360">
                  <c:v>358847910.40234274</c:v>
                </c:pt>
                <c:pt idx="30361">
                  <c:v>358853350.23902506</c:v>
                </c:pt>
                <c:pt idx="30362">
                  <c:v>358859284.46107793</c:v>
                </c:pt>
                <c:pt idx="30363">
                  <c:v>358864971.28167528</c:v>
                </c:pt>
                <c:pt idx="30364">
                  <c:v>358870163.47459018</c:v>
                </c:pt>
                <c:pt idx="30365">
                  <c:v>358875108.31236446</c:v>
                </c:pt>
                <c:pt idx="30366">
                  <c:v>358880794.74572408</c:v>
                </c:pt>
                <c:pt idx="30367">
                  <c:v>358887717.17243677</c:v>
                </c:pt>
                <c:pt idx="30368">
                  <c:v>358895381.04718977</c:v>
                </c:pt>
                <c:pt idx="30369">
                  <c:v>358903044.66919291</c:v>
                </c:pt>
                <c:pt idx="30370">
                  <c:v>358909472.02825606</c:v>
                </c:pt>
                <c:pt idx="30371">
                  <c:v>358914168.83207315</c:v>
                </c:pt>
                <c:pt idx="30372">
                  <c:v>358918371.15502352</c:v>
                </c:pt>
                <c:pt idx="30373">
                  <c:v>358923067.77897936</c:v>
                </c:pt>
                <c:pt idx="30374">
                  <c:v>358928505.85655481</c:v>
                </c:pt>
                <c:pt idx="30375">
                  <c:v>358934190.98341036</c:v>
                </c:pt>
                <c:pt idx="30376">
                  <c:v>358939628.80069655</c:v>
                </c:pt>
                <c:pt idx="30377">
                  <c:v>358945066.49074</c:v>
                </c:pt>
                <c:pt idx="30378">
                  <c:v>358950009.73491377</c:v>
                </c:pt>
                <c:pt idx="30379">
                  <c:v>358955694.33572423</c:v>
                </c:pt>
                <c:pt idx="30380">
                  <c:v>358961625.94483942</c:v>
                </c:pt>
                <c:pt idx="30381">
                  <c:v>358967804.54334325</c:v>
                </c:pt>
                <c:pt idx="30382">
                  <c:v>358973488.70888537</c:v>
                </c:pt>
                <c:pt idx="30383">
                  <c:v>358979172.73539859</c:v>
                </c:pt>
                <c:pt idx="30384">
                  <c:v>358983621.00700152</c:v>
                </c:pt>
                <c:pt idx="30385">
                  <c:v>358988316.31243324</c:v>
                </c:pt>
                <c:pt idx="30386">
                  <c:v>358993752.86336923</c:v>
                </c:pt>
                <c:pt idx="30387">
                  <c:v>358999683.50116253</c:v>
                </c:pt>
                <c:pt idx="30388">
                  <c:v>359005861.08792984</c:v>
                </c:pt>
                <c:pt idx="30389">
                  <c:v>359012038.51048833</c:v>
                </c:pt>
                <c:pt idx="30390">
                  <c:v>359017968.68166584</c:v>
                </c:pt>
                <c:pt idx="30391">
                  <c:v>359022910.37539029</c:v>
                </c:pt>
                <c:pt idx="30392">
                  <c:v>359027604.88710088</c:v>
                </c:pt>
                <c:pt idx="30393">
                  <c:v>359033040.51903409</c:v>
                </c:pt>
                <c:pt idx="30394">
                  <c:v>359039711.34810781</c:v>
                </c:pt>
                <c:pt idx="30395">
                  <c:v>359046381.98570848</c:v>
                </c:pt>
                <c:pt idx="30396">
                  <c:v>359051817.17849022</c:v>
                </c:pt>
                <c:pt idx="30397">
                  <c:v>359057005.19848078</c:v>
                </c:pt>
                <c:pt idx="30398">
                  <c:v>359063922.37832022</c:v>
                </c:pt>
                <c:pt idx="30399">
                  <c:v>359071580.4444322</c:v>
                </c:pt>
                <c:pt idx="30400">
                  <c:v>359078991.23589963</c:v>
                </c:pt>
                <c:pt idx="30401">
                  <c:v>359085907.76140869</c:v>
                </c:pt>
                <c:pt idx="30402">
                  <c:v>359092824.0810886</c:v>
                </c:pt>
                <c:pt idx="30403">
                  <c:v>359098752.1912874</c:v>
                </c:pt>
                <c:pt idx="30404">
                  <c:v>359103692.1676175</c:v>
                </c:pt>
                <c:pt idx="30405">
                  <c:v>359109373.01059425</c:v>
                </c:pt>
                <c:pt idx="30406">
                  <c:v>359116041.64908981</c:v>
                </c:pt>
                <c:pt idx="30407">
                  <c:v>359122957.07210016</c:v>
                </c:pt>
                <c:pt idx="30408">
                  <c:v>359129378.35208714</c:v>
                </c:pt>
                <c:pt idx="30409">
                  <c:v>359136787.30086315</c:v>
                </c:pt>
                <c:pt idx="30410">
                  <c:v>359144442.96648735</c:v>
                </c:pt>
                <c:pt idx="30411">
                  <c:v>359151851.43506718</c:v>
                </c:pt>
                <c:pt idx="30412">
                  <c:v>359158024.97850102</c:v>
                </c:pt>
                <c:pt idx="30413">
                  <c:v>359163704.49363691</c:v>
                </c:pt>
                <c:pt idx="30414">
                  <c:v>359169136.94347197</c:v>
                </c:pt>
                <c:pt idx="30415">
                  <c:v>359175063.10757595</c:v>
                </c:pt>
                <c:pt idx="30416">
                  <c:v>359181729.86158723</c:v>
                </c:pt>
                <c:pt idx="30417">
                  <c:v>359188890.2362411</c:v>
                </c:pt>
                <c:pt idx="30418">
                  <c:v>359195803.49212271</c:v>
                </c:pt>
                <c:pt idx="30419">
                  <c:v>359201975.86826485</c:v>
                </c:pt>
                <c:pt idx="30420">
                  <c:v>359206419.87759584</c:v>
                </c:pt>
                <c:pt idx="30421">
                  <c:v>359209629.38704842</c:v>
                </c:pt>
                <c:pt idx="30422">
                  <c:v>359213085.73228145</c:v>
                </c:pt>
                <c:pt idx="30423">
                  <c:v>359218517.02809465</c:v>
                </c:pt>
                <c:pt idx="30424">
                  <c:v>359225429.40285546</c:v>
                </c:pt>
                <c:pt idx="30425">
                  <c:v>359233082.14942312</c:v>
                </c:pt>
                <c:pt idx="30426">
                  <c:v>359239006.68340665</c:v>
                </c:pt>
                <c:pt idx="30427">
                  <c:v>359243696.83238375</c:v>
                </c:pt>
                <c:pt idx="30428">
                  <c:v>359249374.25452971</c:v>
                </c:pt>
                <c:pt idx="30429">
                  <c:v>359257273.04596776</c:v>
                </c:pt>
                <c:pt idx="30430">
                  <c:v>359265912.04177469</c:v>
                </c:pt>
                <c:pt idx="30431">
                  <c:v>359273316.639781</c:v>
                </c:pt>
                <c:pt idx="30432">
                  <c:v>359278993.33851695</c:v>
                </c:pt>
                <c:pt idx="30433">
                  <c:v>359284176.29020274</c:v>
                </c:pt>
                <c:pt idx="30434">
                  <c:v>359290593.11789352</c:v>
                </c:pt>
                <c:pt idx="30435">
                  <c:v>359298737.29795134</c:v>
                </c:pt>
                <c:pt idx="30436">
                  <c:v>359305647.28757393</c:v>
                </c:pt>
                <c:pt idx="30437">
                  <c:v>359310582.86868834</c:v>
                </c:pt>
                <c:pt idx="30438">
                  <c:v>359315024.80209285</c:v>
                </c:pt>
                <c:pt idx="30439">
                  <c:v>359320206.95045346</c:v>
                </c:pt>
                <c:pt idx="30440">
                  <c:v>359326376.02406585</c:v>
                </c:pt>
                <c:pt idx="30441">
                  <c:v>359332544.93396246</c:v>
                </c:pt>
                <c:pt idx="30442">
                  <c:v>359339700.66435254</c:v>
                </c:pt>
                <c:pt idx="30443">
                  <c:v>359347596.3870874</c:v>
                </c:pt>
                <c:pt idx="30444">
                  <c:v>359355245.11274844</c:v>
                </c:pt>
                <c:pt idx="30445">
                  <c:v>359361659.97893065</c:v>
                </c:pt>
                <c:pt idx="30446">
                  <c:v>359366594.3709237</c:v>
                </c:pt>
                <c:pt idx="30447">
                  <c:v>359371035.23416555</c:v>
                </c:pt>
                <c:pt idx="30448">
                  <c:v>359376956.25319022</c:v>
                </c:pt>
                <c:pt idx="30449">
                  <c:v>359384357.31489712</c:v>
                </c:pt>
                <c:pt idx="30450">
                  <c:v>359391511.45057493</c:v>
                </c:pt>
                <c:pt idx="30451">
                  <c:v>359397185.26370251</c:v>
                </c:pt>
                <c:pt idx="30452">
                  <c:v>359402118.90168566</c:v>
                </c:pt>
                <c:pt idx="30453">
                  <c:v>359406805.76078844</c:v>
                </c:pt>
                <c:pt idx="30454">
                  <c:v>359411739.19460475</c:v>
                </c:pt>
                <c:pt idx="30455">
                  <c:v>359417659.17698801</c:v>
                </c:pt>
                <c:pt idx="30456">
                  <c:v>359424072.32111877</c:v>
                </c:pt>
                <c:pt idx="30457">
                  <c:v>359429745.33960915</c:v>
                </c:pt>
                <c:pt idx="30458">
                  <c:v>359434678.28663826</c:v>
                </c:pt>
                <c:pt idx="30459">
                  <c:v>359438624.5688985</c:v>
                </c:pt>
                <c:pt idx="30460">
                  <c:v>359442324.14767885</c:v>
                </c:pt>
                <c:pt idx="30461">
                  <c:v>359446023.66758603</c:v>
                </c:pt>
                <c:pt idx="30462">
                  <c:v>359449969.75726348</c:v>
                </c:pt>
                <c:pt idx="30463">
                  <c:v>359454902.27516997</c:v>
                </c:pt>
                <c:pt idx="30464">
                  <c:v>359461314.39199454</c:v>
                </c:pt>
                <c:pt idx="30465">
                  <c:v>359467726.33196855</c:v>
                </c:pt>
                <c:pt idx="30466">
                  <c:v>359472905.07746422</c:v>
                </c:pt>
                <c:pt idx="30467">
                  <c:v>359477590.50970018</c:v>
                </c:pt>
                <c:pt idx="30468">
                  <c:v>359482769.03546846</c:v>
                </c:pt>
                <c:pt idx="30469">
                  <c:v>359489920.14332825</c:v>
                </c:pt>
                <c:pt idx="30470">
                  <c:v>359497564.18780452</c:v>
                </c:pt>
                <c:pt idx="30471">
                  <c:v>359503728.55673343</c:v>
                </c:pt>
                <c:pt idx="30472">
                  <c:v>359509399.63179445</c:v>
                </c:pt>
                <c:pt idx="30473">
                  <c:v>359515070.56852472</c:v>
                </c:pt>
                <c:pt idx="30474">
                  <c:v>359520494.81335425</c:v>
                </c:pt>
                <c:pt idx="30475">
                  <c:v>359526905.12136084</c:v>
                </c:pt>
                <c:pt idx="30476">
                  <c:v>359533561.7926057</c:v>
                </c:pt>
                <c:pt idx="30477">
                  <c:v>359539725.20715851</c:v>
                </c:pt>
                <c:pt idx="30478">
                  <c:v>359545888.45832258</c:v>
                </c:pt>
                <c:pt idx="30479">
                  <c:v>359552298.06622064</c:v>
                </c:pt>
                <c:pt idx="30480">
                  <c:v>359558214.47052288</c:v>
                </c:pt>
                <c:pt idx="30481">
                  <c:v>359562898.18382335</c:v>
                </c:pt>
                <c:pt idx="30482">
                  <c:v>359567088.79469299</c:v>
                </c:pt>
                <c:pt idx="30483">
                  <c:v>359572265.32736981</c:v>
                </c:pt>
                <c:pt idx="30484">
                  <c:v>359579413.68302327</c:v>
                </c:pt>
                <c:pt idx="30485">
                  <c:v>359586561.81890315</c:v>
                </c:pt>
                <c:pt idx="30486">
                  <c:v>359592723.82862425</c:v>
                </c:pt>
                <c:pt idx="30487">
                  <c:v>359598392.73333418</c:v>
                </c:pt>
                <c:pt idx="30488">
                  <c:v>359603815.03459424</c:v>
                </c:pt>
                <c:pt idx="30489">
                  <c:v>359609730.12811458</c:v>
                </c:pt>
                <c:pt idx="30490">
                  <c:v>359614905.7115041</c:v>
                </c:pt>
                <c:pt idx="30491">
                  <c:v>359619341.83414334</c:v>
                </c:pt>
                <c:pt idx="30492">
                  <c:v>359624517.20358425</c:v>
                </c:pt>
                <c:pt idx="30493">
                  <c:v>359629938.89563447</c:v>
                </c:pt>
                <c:pt idx="30494">
                  <c:v>359634867.59688544</c:v>
                </c:pt>
                <c:pt idx="30495">
                  <c:v>359640289.04759312</c:v>
                </c:pt>
                <c:pt idx="30496">
                  <c:v>359645710.37189102</c:v>
                </c:pt>
                <c:pt idx="30497">
                  <c:v>359649899.49045515</c:v>
                </c:pt>
                <c:pt idx="30498">
                  <c:v>359652610.05636746</c:v>
                </c:pt>
                <c:pt idx="30499">
                  <c:v>359655320.59068114</c:v>
                </c:pt>
                <c:pt idx="30500">
                  <c:v>359659263.12964118</c:v>
                </c:pt>
                <c:pt idx="30501">
                  <c:v>359663944.80783123</c:v>
                </c:pt>
                <c:pt idx="30502">
                  <c:v>359668626.39175749</c:v>
                </c:pt>
                <c:pt idx="30503">
                  <c:v>359672568.70511252</c:v>
                </c:pt>
                <c:pt idx="30504">
                  <c:v>359676018.1744675</c:v>
                </c:pt>
                <c:pt idx="30505">
                  <c:v>359679713.97770441</c:v>
                </c:pt>
                <c:pt idx="30506">
                  <c:v>359683902.48369277</c:v>
                </c:pt>
                <c:pt idx="30507">
                  <c:v>359688090.91423279</c:v>
                </c:pt>
                <c:pt idx="30508">
                  <c:v>359693018.38298249</c:v>
                </c:pt>
                <c:pt idx="30509">
                  <c:v>359698684.84295815</c:v>
                </c:pt>
                <c:pt idx="30510">
                  <c:v>359704597.52353656</c:v>
                </c:pt>
                <c:pt idx="30511">
                  <c:v>359711002.75783551</c:v>
                </c:pt>
                <c:pt idx="30512">
                  <c:v>359717407.81569719</c:v>
                </c:pt>
                <c:pt idx="30513">
                  <c:v>359722088.32333159</c:v>
                </c:pt>
                <c:pt idx="30514">
                  <c:v>359725783.39438879</c:v>
                </c:pt>
                <c:pt idx="30515">
                  <c:v>359729478.40672874</c:v>
                </c:pt>
                <c:pt idx="30516">
                  <c:v>359732927.03193837</c:v>
                </c:pt>
                <c:pt idx="30517">
                  <c:v>359736129.28097963</c:v>
                </c:pt>
                <c:pt idx="30518">
                  <c:v>359740563.09146577</c:v>
                </c:pt>
                <c:pt idx="30519">
                  <c:v>359746474.70727235</c:v>
                </c:pt>
                <c:pt idx="30520">
                  <c:v>359752139.86472881</c:v>
                </c:pt>
                <c:pt idx="30521">
                  <c:v>359755341.84919667</c:v>
                </c:pt>
                <c:pt idx="30522">
                  <c:v>359758051.18623054</c:v>
                </c:pt>
                <c:pt idx="30523">
                  <c:v>359760760.49169773</c:v>
                </c:pt>
                <c:pt idx="30524">
                  <c:v>359763469.76559883</c:v>
                </c:pt>
                <c:pt idx="30525">
                  <c:v>359765686.42076617</c:v>
                </c:pt>
                <c:pt idx="30526">
                  <c:v>359768888.21870404</c:v>
                </c:pt>
                <c:pt idx="30527">
                  <c:v>359772582.54615951</c:v>
                </c:pt>
                <c:pt idx="30528">
                  <c:v>359776276.81492323</c:v>
                </c:pt>
                <c:pt idx="30529">
                  <c:v>359779724.7461518</c:v>
                </c:pt>
                <c:pt idx="30530">
                  <c:v>359783418.90145111</c:v>
                </c:pt>
                <c:pt idx="30531">
                  <c:v>359788344.35056227</c:v>
                </c:pt>
                <c:pt idx="30532">
                  <c:v>359793515.95984834</c:v>
                </c:pt>
                <c:pt idx="30533">
                  <c:v>359796717.37462682</c:v>
                </c:pt>
                <c:pt idx="30534">
                  <c:v>359800165.00279045</c:v>
                </c:pt>
                <c:pt idx="30535">
                  <c:v>359803858.83338845</c:v>
                </c:pt>
                <c:pt idx="30536">
                  <c:v>359806813.85562128</c:v>
                </c:pt>
                <c:pt idx="30537">
                  <c:v>359809030.09765315</c:v>
                </c:pt>
                <c:pt idx="30538">
                  <c:v>359811246.31856358</c:v>
                </c:pt>
                <c:pt idx="30539">
                  <c:v>359814447.48925674</c:v>
                </c:pt>
                <c:pt idx="30540">
                  <c:v>359818633.56905746</c:v>
                </c:pt>
                <c:pt idx="30541">
                  <c:v>359823558.27234966</c:v>
                </c:pt>
                <c:pt idx="30542">
                  <c:v>359828236.64387852</c:v>
                </c:pt>
                <c:pt idx="30543">
                  <c:v>359832668.69850808</c:v>
                </c:pt>
                <c:pt idx="30544">
                  <c:v>359835869.57431978</c:v>
                </c:pt>
                <c:pt idx="30545">
                  <c:v>359839562.83781785</c:v>
                </c:pt>
                <c:pt idx="30546">
                  <c:v>359843994.67659128</c:v>
                </c:pt>
                <c:pt idx="30547">
                  <c:v>359847687.81105155</c:v>
                </c:pt>
                <c:pt idx="30548">
                  <c:v>359850888.48014235</c:v>
                </c:pt>
                <c:pt idx="30549">
                  <c:v>359853842.90481937</c:v>
                </c:pt>
                <c:pt idx="30550">
                  <c:v>359857043.48919678</c:v>
                </c:pt>
                <c:pt idx="30551">
                  <c:v>359860244.02952528</c:v>
                </c:pt>
                <c:pt idx="30552">
                  <c:v>359863444.52580625</c:v>
                </c:pt>
                <c:pt idx="30553">
                  <c:v>359867137.35139805</c:v>
                </c:pt>
                <c:pt idx="30554">
                  <c:v>359870830.11835057</c:v>
                </c:pt>
                <c:pt idx="30555">
                  <c:v>359874276.64793551</c:v>
                </c:pt>
                <c:pt idx="30556">
                  <c:v>359877476.95109969</c:v>
                </c:pt>
                <c:pt idx="30557">
                  <c:v>359880677.21022373</c:v>
                </c:pt>
                <c:pt idx="30558">
                  <c:v>359884123.59387535</c:v>
                </c:pt>
                <c:pt idx="30559">
                  <c:v>359887816.0911122</c:v>
                </c:pt>
                <c:pt idx="30560">
                  <c:v>359890770.04668909</c:v>
                </c:pt>
                <c:pt idx="30561">
                  <c:v>359893477.80634016</c:v>
                </c:pt>
                <c:pt idx="30562">
                  <c:v>359896677.84528124</c:v>
                </c:pt>
                <c:pt idx="30563">
                  <c:v>359900370.14319098</c:v>
                </c:pt>
                <c:pt idx="30564">
                  <c:v>359904800.82330185</c:v>
                </c:pt>
                <c:pt idx="30565">
                  <c:v>359909231.41900176</c:v>
                </c:pt>
                <c:pt idx="30566">
                  <c:v>359912185.1025753</c:v>
                </c:pt>
                <c:pt idx="30567">
                  <c:v>359913908.06733567</c:v>
                </c:pt>
                <c:pt idx="30568">
                  <c:v>359915138.74863511</c:v>
                </c:pt>
                <c:pt idx="30569">
                  <c:v>359917846.2245698</c:v>
                </c:pt>
                <c:pt idx="30570">
                  <c:v>359921784.31511682</c:v>
                </c:pt>
                <c:pt idx="30571">
                  <c:v>359926706.83452582</c:v>
                </c:pt>
                <c:pt idx="30572">
                  <c:v>359932859.83727014</c:v>
                </c:pt>
                <c:pt idx="30573">
                  <c:v>359938274.3450278</c:v>
                </c:pt>
                <c:pt idx="30574">
                  <c:v>359941473.76763237</c:v>
                </c:pt>
                <c:pt idx="30575">
                  <c:v>359943934.83199275</c:v>
                </c:pt>
                <c:pt idx="30576">
                  <c:v>359946641.97270966</c:v>
                </c:pt>
                <c:pt idx="30577">
                  <c:v>359951071.77136672</c:v>
                </c:pt>
                <c:pt idx="30578">
                  <c:v>359955501.48564863</c:v>
                </c:pt>
                <c:pt idx="30579">
                  <c:v>359960669.3790096</c:v>
                </c:pt>
                <c:pt idx="30580">
                  <c:v>359966083.23936504</c:v>
                </c:pt>
                <c:pt idx="30581">
                  <c:v>359970758.74461806</c:v>
                </c:pt>
                <c:pt idx="30582">
                  <c:v>359974203.79360664</c:v>
                </c:pt>
                <c:pt idx="30583">
                  <c:v>359977156.65212381</c:v>
                </c:pt>
                <c:pt idx="30584">
                  <c:v>359980601.60634315</c:v>
                </c:pt>
                <c:pt idx="30585">
                  <c:v>359985030.75821817</c:v>
                </c:pt>
                <c:pt idx="30586">
                  <c:v>359988967.71129644</c:v>
                </c:pt>
                <c:pt idx="30587">
                  <c:v>359991920.38237065</c:v>
                </c:pt>
                <c:pt idx="30588">
                  <c:v>359995119.06706721</c:v>
                </c:pt>
                <c:pt idx="30589">
                  <c:v>359998809.80243629</c:v>
                </c:pt>
                <c:pt idx="30590">
                  <c:v>360002254.43593985</c:v>
                </c:pt>
                <c:pt idx="30591">
                  <c:v>360006437.1366086</c:v>
                </c:pt>
                <c:pt idx="30592">
                  <c:v>360012095.96484393</c:v>
                </c:pt>
                <c:pt idx="30593">
                  <c:v>360017508.62823677</c:v>
                </c:pt>
                <c:pt idx="30594">
                  <c:v>360021691.05458432</c:v>
                </c:pt>
                <c:pt idx="30595">
                  <c:v>360024643.31025296</c:v>
                </c:pt>
                <c:pt idx="30596">
                  <c:v>360028579.59285212</c:v>
                </c:pt>
                <c:pt idx="30597">
                  <c:v>360032761.82012022</c:v>
                </c:pt>
                <c:pt idx="30598">
                  <c:v>360037189.97878915</c:v>
                </c:pt>
                <c:pt idx="30599">
                  <c:v>360042110.0562101</c:v>
                </c:pt>
                <c:pt idx="30600">
                  <c:v>360047276.02548879</c:v>
                </c:pt>
                <c:pt idx="30601">
                  <c:v>360051949.89882535</c:v>
                </c:pt>
                <c:pt idx="30602">
                  <c:v>360056869.66402882</c:v>
                </c:pt>
                <c:pt idx="30603">
                  <c:v>360061297.363738</c:v>
                </c:pt>
                <c:pt idx="30604">
                  <c:v>360064741.07190549</c:v>
                </c:pt>
                <c:pt idx="30605">
                  <c:v>360068922.64899158</c:v>
                </c:pt>
                <c:pt idx="30606">
                  <c:v>360074579.95715582</c:v>
                </c:pt>
                <c:pt idx="30607">
                  <c:v>360080729.04909182</c:v>
                </c:pt>
                <c:pt idx="30608">
                  <c:v>360086877.97846586</c:v>
                </c:pt>
                <c:pt idx="30609">
                  <c:v>360092288.90185159</c:v>
                </c:pt>
                <c:pt idx="30610">
                  <c:v>360096469.98370844</c:v>
                </c:pt>
                <c:pt idx="30611">
                  <c:v>360099667.23088694</c:v>
                </c:pt>
                <c:pt idx="30612">
                  <c:v>360102372.55955732</c:v>
                </c:pt>
                <c:pt idx="30613">
                  <c:v>360105569.72560006</c:v>
                </c:pt>
                <c:pt idx="30614">
                  <c:v>360109750.56873184</c:v>
                </c:pt>
                <c:pt idx="30615">
                  <c:v>360115160.96005601</c:v>
                </c:pt>
                <c:pt idx="30616">
                  <c:v>360120817.14370114</c:v>
                </c:pt>
                <c:pt idx="30617">
                  <c:v>360124997.71277642</c:v>
                </c:pt>
                <c:pt idx="30618">
                  <c:v>360129915.93313974</c:v>
                </c:pt>
                <c:pt idx="30619">
                  <c:v>360135817.66030735</c:v>
                </c:pt>
                <c:pt idx="30620">
                  <c:v>360142211.02909499</c:v>
                </c:pt>
                <c:pt idx="30621">
                  <c:v>360147866.55500251</c:v>
                </c:pt>
                <c:pt idx="30622">
                  <c:v>360152784.29184514</c:v>
                </c:pt>
                <c:pt idx="30623">
                  <c:v>360156718.40646112</c:v>
                </c:pt>
                <c:pt idx="30624">
                  <c:v>360160406.57848346</c:v>
                </c:pt>
                <c:pt idx="30625">
                  <c:v>360164340.56418455</c:v>
                </c:pt>
                <c:pt idx="30626">
                  <c:v>360168766.21857017</c:v>
                </c:pt>
                <c:pt idx="30627">
                  <c:v>360173929.3755976</c:v>
                </c:pt>
                <c:pt idx="30628">
                  <c:v>360179338.27432597</c:v>
                </c:pt>
                <c:pt idx="30629">
                  <c:v>360185238.74767876</c:v>
                </c:pt>
                <c:pt idx="30630">
                  <c:v>360190893.22752959</c:v>
                </c:pt>
                <c:pt idx="30631">
                  <c:v>360195072.53733665</c:v>
                </c:pt>
                <c:pt idx="30632">
                  <c:v>360198514.26550305</c:v>
                </c:pt>
                <c:pt idx="30633">
                  <c:v>360202693.43838686</c:v>
                </c:pt>
                <c:pt idx="30634">
                  <c:v>360208101.66831261</c:v>
                </c:pt>
                <c:pt idx="30635">
                  <c:v>360213018.1318599</c:v>
                </c:pt>
                <c:pt idx="30636">
                  <c:v>360218426.12174553</c:v>
                </c:pt>
                <c:pt idx="30637">
                  <c:v>360224571.41218644</c:v>
                </c:pt>
                <c:pt idx="30638">
                  <c:v>360230224.93601066</c:v>
                </c:pt>
                <c:pt idx="30639">
                  <c:v>360235140.93199742</c:v>
                </c:pt>
                <c:pt idx="30640">
                  <c:v>360240548.40759188</c:v>
                </c:pt>
                <c:pt idx="30641">
                  <c:v>360247184.68311441</c:v>
                </c:pt>
                <c:pt idx="30642">
                  <c:v>360253329.2138707</c:v>
                </c:pt>
                <c:pt idx="30643">
                  <c:v>360258244.72161973</c:v>
                </c:pt>
                <c:pt idx="30644">
                  <c:v>360263897.42712682</c:v>
                </c:pt>
                <c:pt idx="30645">
                  <c:v>360270533.03658676</c:v>
                </c:pt>
                <c:pt idx="30646">
                  <c:v>360276922.70384365</c:v>
                </c:pt>
                <c:pt idx="30647">
                  <c:v>360282083.46081197</c:v>
                </c:pt>
                <c:pt idx="30648">
                  <c:v>360286261.13259917</c:v>
                </c:pt>
                <c:pt idx="30649">
                  <c:v>360289947.25128365</c:v>
                </c:pt>
                <c:pt idx="30650">
                  <c:v>360294370.5166074</c:v>
                </c:pt>
                <c:pt idx="30651">
                  <c:v>360299776.61556721</c:v>
                </c:pt>
                <c:pt idx="30652">
                  <c:v>360304936.86556178</c:v>
                </c:pt>
                <c:pt idx="30653">
                  <c:v>360308868.40777659</c:v>
                </c:pt>
                <c:pt idx="30654">
                  <c:v>360313291.31334841</c:v>
                </c:pt>
                <c:pt idx="30655">
                  <c:v>360318696.97263056</c:v>
                </c:pt>
                <c:pt idx="30656">
                  <c:v>360323856.80295479</c:v>
                </c:pt>
                <c:pt idx="30657">
                  <c:v>360328770.82067418</c:v>
                </c:pt>
                <c:pt idx="30658">
                  <c:v>360333930.42756754</c:v>
                </c:pt>
                <c:pt idx="30659">
                  <c:v>360338598.54472452</c:v>
                </c:pt>
                <c:pt idx="30660">
                  <c:v>360342775.20172924</c:v>
                </c:pt>
                <c:pt idx="30661">
                  <c:v>360346706.10453022</c:v>
                </c:pt>
                <c:pt idx="30662">
                  <c:v>360351128.29078919</c:v>
                </c:pt>
                <c:pt idx="30663">
                  <c:v>360356778.73979419</c:v>
                </c:pt>
                <c:pt idx="30664">
                  <c:v>360362429.05156261</c:v>
                </c:pt>
                <c:pt idx="30665">
                  <c:v>360367342.25459492</c:v>
                </c:pt>
                <c:pt idx="30666">
                  <c:v>360371764.04860896</c:v>
                </c:pt>
                <c:pt idx="30667">
                  <c:v>360375940.1102311</c:v>
                </c:pt>
                <c:pt idx="30668">
                  <c:v>360380361.74083221</c:v>
                </c:pt>
                <c:pt idx="30669">
                  <c:v>360384783.28739709</c:v>
                </c:pt>
                <c:pt idx="30670">
                  <c:v>360389450.38427299</c:v>
                </c:pt>
                <c:pt idx="30671">
                  <c:v>360395099.90259546</c:v>
                </c:pt>
                <c:pt idx="30672">
                  <c:v>360400258.03864247</c:v>
                </c:pt>
                <c:pt idx="30673">
                  <c:v>360403696.73247266</c:v>
                </c:pt>
                <c:pt idx="30674">
                  <c:v>360407626.60604399</c:v>
                </c:pt>
                <c:pt idx="30675">
                  <c:v>360412538.85465884</c:v>
                </c:pt>
                <c:pt idx="30676">
                  <c:v>360416714.18443376</c:v>
                </c:pt>
                <c:pt idx="30677">
                  <c:v>360421135.04016954</c:v>
                </c:pt>
                <c:pt idx="30678">
                  <c:v>360427029.38381124</c:v>
                </c:pt>
                <c:pt idx="30679">
                  <c:v>360432677.9896723</c:v>
                </c:pt>
                <c:pt idx="30680">
                  <c:v>360437835.29264474</c:v>
                </c:pt>
                <c:pt idx="30681">
                  <c:v>360443238.05885798</c:v>
                </c:pt>
                <c:pt idx="30682">
                  <c:v>360448149.55563444</c:v>
                </c:pt>
                <c:pt idx="30683">
                  <c:v>360452569.81408495</c:v>
                </c:pt>
                <c:pt idx="30684">
                  <c:v>360458217.79989523</c:v>
                </c:pt>
                <c:pt idx="30685">
                  <c:v>360465093.42365319</c:v>
                </c:pt>
                <c:pt idx="30686">
                  <c:v>360471723.29698956</c:v>
                </c:pt>
                <c:pt idx="30687">
                  <c:v>360478107.44090945</c:v>
                </c:pt>
                <c:pt idx="30688">
                  <c:v>360484736.94341677</c:v>
                </c:pt>
                <c:pt idx="30689">
                  <c:v>360490629.67595404</c:v>
                </c:pt>
                <c:pt idx="30690">
                  <c:v>360495785.69449812</c:v>
                </c:pt>
                <c:pt idx="30691">
                  <c:v>360500450.56520295</c:v>
                </c:pt>
                <c:pt idx="30692">
                  <c:v>360504133.29179949</c:v>
                </c:pt>
                <c:pt idx="30693">
                  <c:v>360507570.45069814</c:v>
                </c:pt>
                <c:pt idx="30694">
                  <c:v>360511744.07538444</c:v>
                </c:pt>
                <c:pt idx="30695">
                  <c:v>360516899.62604749</c:v>
                </c:pt>
                <c:pt idx="30696">
                  <c:v>360522300.55659777</c:v>
                </c:pt>
                <c:pt idx="30697">
                  <c:v>360527701.36177975</c:v>
                </c:pt>
                <c:pt idx="30698">
                  <c:v>360532611.07588696</c:v>
                </c:pt>
                <c:pt idx="30699">
                  <c:v>360537766.16420025</c:v>
                </c:pt>
                <c:pt idx="30700">
                  <c:v>360542921.13829947</c:v>
                </c:pt>
                <c:pt idx="30701">
                  <c:v>360548321.46486068</c:v>
                </c:pt>
                <c:pt idx="30702">
                  <c:v>360555194.42648345</c:v>
                </c:pt>
                <c:pt idx="30703">
                  <c:v>360561576.2804966</c:v>
                </c:pt>
                <c:pt idx="30704">
                  <c:v>360565748.93655723</c:v>
                </c:pt>
                <c:pt idx="30705">
                  <c:v>360569185.18536305</c:v>
                </c:pt>
                <c:pt idx="30706">
                  <c:v>360572866.82419866</c:v>
                </c:pt>
                <c:pt idx="30707">
                  <c:v>360576548.4047811</c:v>
                </c:pt>
                <c:pt idx="30708">
                  <c:v>360580229.92711252</c:v>
                </c:pt>
                <c:pt idx="30709">
                  <c:v>360584156.82006222</c:v>
                </c:pt>
                <c:pt idx="30710">
                  <c:v>360588819.91936433</c:v>
                </c:pt>
                <c:pt idx="30711">
                  <c:v>360594710.01648819</c:v>
                </c:pt>
                <c:pt idx="30712">
                  <c:v>360600845.37578017</c:v>
                </c:pt>
                <c:pt idx="30713">
                  <c:v>360605753.54673719</c:v>
                </c:pt>
                <c:pt idx="30714">
                  <c:v>360608698.39961714</c:v>
                </c:pt>
                <c:pt idx="30715">
                  <c:v>360611643.21522754</c:v>
                </c:pt>
                <c:pt idx="30716">
                  <c:v>360615078.7863366</c:v>
                </c:pt>
                <c:pt idx="30717">
                  <c:v>360616796.55286968</c:v>
                </c:pt>
                <c:pt idx="30718">
                  <c:v>360618023.52120012</c:v>
                </c:pt>
                <c:pt idx="30719">
                  <c:v>360621949.77638215</c:v>
                </c:pt>
                <c:pt idx="30720">
                  <c:v>360628575.18177819</c:v>
                </c:pt>
                <c:pt idx="30721">
                  <c:v>360635200.39853281</c:v>
                </c:pt>
                <c:pt idx="30722">
                  <c:v>360640353.21448553</c:v>
                </c:pt>
                <c:pt idx="30723">
                  <c:v>360645260.552167</c:v>
                </c:pt>
                <c:pt idx="30724">
                  <c:v>360650903.86256027</c:v>
                </c:pt>
                <c:pt idx="30725">
                  <c:v>360657037.74036837</c:v>
                </c:pt>
                <c:pt idx="30726">
                  <c:v>360661944.72619975</c:v>
                </c:pt>
                <c:pt idx="30727">
                  <c:v>360665379.55471408</c:v>
                </c:pt>
                <c:pt idx="30728">
                  <c:v>360669550.34974808</c:v>
                </c:pt>
                <c:pt idx="30729">
                  <c:v>360673475.73560899</c:v>
                </c:pt>
                <c:pt idx="30730">
                  <c:v>360676910.39391929</c:v>
                </c:pt>
                <c:pt idx="30731">
                  <c:v>360680345.00153375</c:v>
                </c:pt>
                <c:pt idx="30732">
                  <c:v>360683288.91056925</c:v>
                </c:pt>
                <c:pt idx="30733">
                  <c:v>360686478.10332984</c:v>
                </c:pt>
                <c:pt idx="30734">
                  <c:v>360690157.88681805</c:v>
                </c:pt>
                <c:pt idx="30735">
                  <c:v>360694328.23776078</c:v>
                </c:pt>
                <c:pt idx="30736">
                  <c:v>360697762.58830136</c:v>
                </c:pt>
                <c:pt idx="30737">
                  <c:v>360701196.88815653</c:v>
                </c:pt>
                <c:pt idx="30738">
                  <c:v>360704876.43889976</c:v>
                </c:pt>
                <c:pt idx="30739">
                  <c:v>360707820.03760415</c:v>
                </c:pt>
                <c:pt idx="30740">
                  <c:v>360711499.48362315</c:v>
                </c:pt>
                <c:pt idx="30741">
                  <c:v>360716895.89921445</c:v>
                </c:pt>
                <c:pt idx="30742">
                  <c:v>360721556.33924544</c:v>
                </c:pt>
                <c:pt idx="30743">
                  <c:v>360724745.00759488</c:v>
                </c:pt>
                <c:pt idx="30744">
                  <c:v>360727688.35498315</c:v>
                </c:pt>
                <c:pt idx="30745">
                  <c:v>360731612.76025718</c:v>
                </c:pt>
                <c:pt idx="30746">
                  <c:v>360736272.90556359</c:v>
                </c:pt>
                <c:pt idx="30747">
                  <c:v>360740197.16607076</c:v>
                </c:pt>
                <c:pt idx="30748">
                  <c:v>360743630.83972985</c:v>
                </c:pt>
                <c:pt idx="30749">
                  <c:v>360747064.46272516</c:v>
                </c:pt>
                <c:pt idx="30750">
                  <c:v>360750252.78157145</c:v>
                </c:pt>
                <c:pt idx="30751">
                  <c:v>360753441.05673575</c:v>
                </c:pt>
                <c:pt idx="30752">
                  <c:v>360756138.79391116</c:v>
                </c:pt>
                <c:pt idx="30753">
                  <c:v>360758100.76494116</c:v>
                </c:pt>
                <c:pt idx="30754">
                  <c:v>360759572.23235846</c:v>
                </c:pt>
                <c:pt idx="30755">
                  <c:v>360761288.93258619</c:v>
                </c:pt>
                <c:pt idx="30756">
                  <c:v>360764967.53328723</c:v>
                </c:pt>
                <c:pt idx="30757">
                  <c:v>360770362.70913255</c:v>
                </c:pt>
                <c:pt idx="30758">
                  <c:v>360774531.62298054</c:v>
                </c:pt>
                <c:pt idx="30759">
                  <c:v>360776983.89035845</c:v>
                </c:pt>
                <c:pt idx="30760">
                  <c:v>360778945.68565512</c:v>
                </c:pt>
                <c:pt idx="30761">
                  <c:v>360781643.12718481</c:v>
                </c:pt>
                <c:pt idx="30762">
                  <c:v>360784585.75501305</c:v>
                </c:pt>
                <c:pt idx="30763">
                  <c:v>360786547.4862268</c:v>
                </c:pt>
                <c:pt idx="30764">
                  <c:v>360788509.20090449</c:v>
                </c:pt>
                <c:pt idx="30765">
                  <c:v>360790716.11015052</c:v>
                </c:pt>
                <c:pt idx="30766">
                  <c:v>360794149.03849041</c:v>
                </c:pt>
                <c:pt idx="30767">
                  <c:v>360797336.71231973</c:v>
                </c:pt>
                <c:pt idx="30768">
                  <c:v>360798807.93166786</c:v>
                </c:pt>
                <c:pt idx="30769">
                  <c:v>360801014.74325222</c:v>
                </c:pt>
                <c:pt idx="30770">
                  <c:v>360803957.12614489</c:v>
                </c:pt>
                <c:pt idx="30771">
                  <c:v>360805918.69407254</c:v>
                </c:pt>
                <c:pt idx="30772">
                  <c:v>360806654.27778298</c:v>
                </c:pt>
                <c:pt idx="30773">
                  <c:v>360807389.85916847</c:v>
                </c:pt>
                <c:pt idx="30774">
                  <c:v>360808861.01496345</c:v>
                </c:pt>
                <c:pt idx="30775">
                  <c:v>360810332.16145921</c:v>
                </c:pt>
                <c:pt idx="30776">
                  <c:v>360811558.10976821</c:v>
                </c:pt>
                <c:pt idx="30777">
                  <c:v>360813274.42655075</c:v>
                </c:pt>
                <c:pt idx="30778">
                  <c:v>360815235.91594619</c:v>
                </c:pt>
                <c:pt idx="30779">
                  <c:v>360817687.75444221</c:v>
                </c:pt>
                <c:pt idx="30780">
                  <c:v>360820139.5671072</c:v>
                </c:pt>
                <c:pt idx="30781">
                  <c:v>360822836.53120399</c:v>
                </c:pt>
                <c:pt idx="30782">
                  <c:v>360825778.63821071</c:v>
                </c:pt>
                <c:pt idx="30783">
                  <c:v>360829211.04937595</c:v>
                </c:pt>
                <c:pt idx="30784">
                  <c:v>360833133.74300581</c:v>
                </c:pt>
                <c:pt idx="30785">
                  <c:v>360837546.69430774</c:v>
                </c:pt>
                <c:pt idx="30786">
                  <c:v>360841959.56193274</c:v>
                </c:pt>
                <c:pt idx="30787">
                  <c:v>360845391.7344594</c:v>
                </c:pt>
                <c:pt idx="30788">
                  <c:v>360847352.95317745</c:v>
                </c:pt>
                <c:pt idx="30789">
                  <c:v>360848088.40593559</c:v>
                </c:pt>
                <c:pt idx="30790">
                  <c:v>360849069.00599849</c:v>
                </c:pt>
                <c:pt idx="30791">
                  <c:v>360850294.75026637</c:v>
                </c:pt>
                <c:pt idx="30792">
                  <c:v>360851275.34103251</c:v>
                </c:pt>
                <c:pt idx="30793">
                  <c:v>360852255.92766696</c:v>
                </c:pt>
                <c:pt idx="30794">
                  <c:v>360852746.21943474</c:v>
                </c:pt>
                <c:pt idx="30795">
                  <c:v>360852501.07368004</c:v>
                </c:pt>
                <c:pt idx="30796">
                  <c:v>360852010.78139549</c:v>
                </c:pt>
                <c:pt idx="30797">
                  <c:v>360851520.48807818</c:v>
                </c:pt>
                <c:pt idx="30798">
                  <c:v>360851765.63486654</c:v>
                </c:pt>
                <c:pt idx="30799">
                  <c:v>360852991.36493146</c:v>
                </c:pt>
                <c:pt idx="30800">
                  <c:v>360853726.79987174</c:v>
                </c:pt>
                <c:pt idx="30801">
                  <c:v>360853971.94433546</c:v>
                </c:pt>
                <c:pt idx="30802">
                  <c:v>360854952.51960814</c:v>
                </c:pt>
                <c:pt idx="30803">
                  <c:v>360856423.3747704</c:v>
                </c:pt>
                <c:pt idx="30804">
                  <c:v>360856668.51639348</c:v>
                </c:pt>
                <c:pt idx="30805">
                  <c:v>360856668.51639348</c:v>
                </c:pt>
                <c:pt idx="30806">
                  <c:v>360856668.51639348</c:v>
                </c:pt>
                <c:pt idx="30807">
                  <c:v>360856423.3747704</c:v>
                </c:pt>
                <c:pt idx="30808">
                  <c:v>360855687.94835132</c:v>
                </c:pt>
                <c:pt idx="30809">
                  <c:v>360854462.23248804</c:v>
                </c:pt>
                <c:pt idx="30810">
                  <c:v>360853726.79987174</c:v>
                </c:pt>
                <c:pt idx="30811">
                  <c:v>360854707.37617719</c:v>
                </c:pt>
                <c:pt idx="30812">
                  <c:v>360856668.51639348</c:v>
                </c:pt>
                <c:pt idx="30813">
                  <c:v>360858874.77938336</c:v>
                </c:pt>
                <c:pt idx="30814">
                  <c:v>360861326.15817606</c:v>
                </c:pt>
                <c:pt idx="30815">
                  <c:v>360864022.64502472</c:v>
                </c:pt>
                <c:pt idx="30816">
                  <c:v>360867209.36193019</c:v>
                </c:pt>
                <c:pt idx="30817">
                  <c:v>360869660.65293515</c:v>
                </c:pt>
                <c:pt idx="30818">
                  <c:v>360871866.79276448</c:v>
                </c:pt>
                <c:pt idx="30819">
                  <c:v>360874072.91168153</c:v>
                </c:pt>
                <c:pt idx="30820">
                  <c:v>360876769.25084794</c:v>
                </c:pt>
                <c:pt idx="30821">
                  <c:v>360878730.20516628</c:v>
                </c:pt>
                <c:pt idx="30822">
                  <c:v>360881426.49037546</c:v>
                </c:pt>
                <c:pt idx="30823">
                  <c:v>360884858.08091974</c:v>
                </c:pt>
                <c:pt idx="30824">
                  <c:v>360886573.85721821</c:v>
                </c:pt>
                <c:pt idx="30825">
                  <c:v>360886083.63670915</c:v>
                </c:pt>
                <c:pt idx="30826">
                  <c:v>360885348.30401021</c:v>
                </c:pt>
                <c:pt idx="30827">
                  <c:v>360885103.19259411</c:v>
                </c:pt>
                <c:pt idx="30828">
                  <c:v>360885348.30401021</c:v>
                </c:pt>
                <c:pt idx="30829">
                  <c:v>360885348.30401021</c:v>
                </c:pt>
                <c:pt idx="30830">
                  <c:v>360884122.74434859</c:v>
                </c:pt>
                <c:pt idx="30831">
                  <c:v>360882652.06423575</c:v>
                </c:pt>
                <c:pt idx="30832">
                  <c:v>360881916.72069395</c:v>
                </c:pt>
                <c:pt idx="30833">
                  <c:v>360881916.72069395</c:v>
                </c:pt>
                <c:pt idx="30834">
                  <c:v>360882652.06423575</c:v>
                </c:pt>
                <c:pt idx="30835">
                  <c:v>360883877.63164175</c:v>
                </c:pt>
                <c:pt idx="30836">
                  <c:v>360885348.30401021</c:v>
                </c:pt>
                <c:pt idx="30837">
                  <c:v>360886573.85721821</c:v>
                </c:pt>
                <c:pt idx="30838">
                  <c:v>360887064.07669413</c:v>
                </c:pt>
                <c:pt idx="30839">
                  <c:v>360887309.18604505</c:v>
                </c:pt>
                <c:pt idx="30840">
                  <c:v>360887554.29513735</c:v>
                </c:pt>
                <c:pt idx="30841">
                  <c:v>360888289.62086707</c:v>
                </c:pt>
                <c:pt idx="30842">
                  <c:v>360889760.26535589</c:v>
                </c:pt>
                <c:pt idx="30843">
                  <c:v>360891721.11021876</c:v>
                </c:pt>
                <c:pt idx="30844">
                  <c:v>360893436.83592176</c:v>
                </c:pt>
                <c:pt idx="30845">
                  <c:v>360893927.04094255</c:v>
                </c:pt>
                <c:pt idx="30846">
                  <c:v>360893681.9385612</c:v>
                </c:pt>
                <c:pt idx="30847">
                  <c:v>360894172.14306593</c:v>
                </c:pt>
                <c:pt idx="30848">
                  <c:v>360895887.85069978</c:v>
                </c:pt>
                <c:pt idx="30849">
                  <c:v>360897113.34840953</c:v>
                </c:pt>
                <c:pt idx="30850">
                  <c:v>360896623.15009981</c:v>
                </c:pt>
                <c:pt idx="30851">
                  <c:v>360895887.85069978</c:v>
                </c:pt>
                <c:pt idx="30852">
                  <c:v>360895642.75038344</c:v>
                </c:pt>
                <c:pt idx="30853">
                  <c:v>360896378.05055797</c:v>
                </c:pt>
                <c:pt idx="30854">
                  <c:v>360897358.44717681</c:v>
                </c:pt>
                <c:pt idx="30855">
                  <c:v>360897603.54568607</c:v>
                </c:pt>
                <c:pt idx="30856">
                  <c:v>360897603.54568607</c:v>
                </c:pt>
                <c:pt idx="30857">
                  <c:v>360898093.74193043</c:v>
                </c:pt>
                <c:pt idx="30858">
                  <c:v>360898093.74193043</c:v>
                </c:pt>
                <c:pt idx="30859">
                  <c:v>360896868.24938345</c:v>
                </c:pt>
                <c:pt idx="30860">
                  <c:v>360896623.15009981</c:v>
                </c:pt>
                <c:pt idx="30861">
                  <c:v>360897848.64393741</c:v>
                </c:pt>
                <c:pt idx="30862">
                  <c:v>360898829.03436142</c:v>
                </c:pt>
                <c:pt idx="30863">
                  <c:v>360899319.2280246</c:v>
                </c:pt>
                <c:pt idx="30864">
                  <c:v>360899809.42065549</c:v>
                </c:pt>
                <c:pt idx="30865">
                  <c:v>360900789.80281991</c:v>
                </c:pt>
                <c:pt idx="30866">
                  <c:v>360901034.89771581</c:v>
                </c:pt>
                <c:pt idx="30867">
                  <c:v>360902260.36832321</c:v>
                </c:pt>
                <c:pt idx="30868">
                  <c:v>360904956.38094616</c:v>
                </c:pt>
                <c:pt idx="30869">
                  <c:v>360908142.53741932</c:v>
                </c:pt>
                <c:pt idx="30870">
                  <c:v>360910103.2274152</c:v>
                </c:pt>
                <c:pt idx="30871">
                  <c:v>360911328.65027475</c:v>
                </c:pt>
                <c:pt idx="30872">
                  <c:v>360912308.98391694</c:v>
                </c:pt>
                <c:pt idx="30873">
                  <c:v>360913779.47663707</c:v>
                </c:pt>
                <c:pt idx="30874">
                  <c:v>360915004.8801412</c:v>
                </c:pt>
                <c:pt idx="30875">
                  <c:v>360915740.1191467</c:v>
                </c:pt>
                <c:pt idx="30876">
                  <c:v>360916475.35582888</c:v>
                </c:pt>
                <c:pt idx="30877">
                  <c:v>360916965.51232696</c:v>
                </c:pt>
                <c:pt idx="30878">
                  <c:v>360917700.74513835</c:v>
                </c:pt>
                <c:pt idx="30879">
                  <c:v>360919661.35461396</c:v>
                </c:pt>
                <c:pt idx="30880">
                  <c:v>360921376.87435681</c:v>
                </c:pt>
                <c:pt idx="30881">
                  <c:v>360924072.66554761</c:v>
                </c:pt>
                <c:pt idx="30882">
                  <c:v>360926278.28966063</c:v>
                </c:pt>
                <c:pt idx="30883">
                  <c:v>360928728.95860517</c:v>
                </c:pt>
                <c:pt idx="30884">
                  <c:v>360930934.53859252</c:v>
                </c:pt>
                <c:pt idx="30885">
                  <c:v>360931669.7272768</c:v>
                </c:pt>
                <c:pt idx="30886">
                  <c:v>360930934.53859252</c:v>
                </c:pt>
                <c:pt idx="30887">
                  <c:v>360929709.21895748</c:v>
                </c:pt>
                <c:pt idx="30888">
                  <c:v>360929464.15425682</c:v>
                </c:pt>
                <c:pt idx="30889">
                  <c:v>360929954.28340077</c:v>
                </c:pt>
                <c:pt idx="30890">
                  <c:v>360930934.53859252</c:v>
                </c:pt>
                <c:pt idx="30891">
                  <c:v>360932649.97524339</c:v>
                </c:pt>
                <c:pt idx="30892">
                  <c:v>360934855.51807415</c:v>
                </c:pt>
                <c:pt idx="30893">
                  <c:v>360937306.09670645</c:v>
                </c:pt>
                <c:pt idx="30894">
                  <c:v>360939266.54103476</c:v>
                </c:pt>
                <c:pt idx="30895">
                  <c:v>360940491.81035459</c:v>
                </c:pt>
                <c:pt idx="30896">
                  <c:v>360940981.91627574</c:v>
                </c:pt>
                <c:pt idx="30897">
                  <c:v>360940736.86344451</c:v>
                </c:pt>
                <c:pt idx="30898">
                  <c:v>360941472.02116597</c:v>
                </c:pt>
                <c:pt idx="30899">
                  <c:v>360943187.38015282</c:v>
                </c:pt>
                <c:pt idx="30900">
                  <c:v>360944167.57961154</c:v>
                </c:pt>
                <c:pt idx="30901">
                  <c:v>360944412.62883151</c:v>
                </c:pt>
                <c:pt idx="30902">
                  <c:v>360944902.72649676</c:v>
                </c:pt>
                <c:pt idx="30903">
                  <c:v>360945637.87106007</c:v>
                </c:pt>
                <c:pt idx="30904">
                  <c:v>360945637.87106007</c:v>
                </c:pt>
                <c:pt idx="30905">
                  <c:v>360944902.72649676</c:v>
                </c:pt>
                <c:pt idx="30906">
                  <c:v>360943432.43040419</c:v>
                </c:pt>
                <c:pt idx="30907">
                  <c:v>360941717.07322377</c:v>
                </c:pt>
                <c:pt idx="30908">
                  <c:v>360940491.81035459</c:v>
                </c:pt>
                <c:pt idx="30909">
                  <c:v>360939266.54103476</c:v>
                </c:pt>
                <c:pt idx="30910">
                  <c:v>360938041.26526475</c:v>
                </c:pt>
                <c:pt idx="30911">
                  <c:v>360937061.04000455</c:v>
                </c:pt>
                <c:pt idx="30912">
                  <c:v>360936080.81061572</c:v>
                </c:pt>
                <c:pt idx="30913">
                  <c:v>360935100.57709861</c:v>
                </c:pt>
                <c:pt idx="30914">
                  <c:v>360933875.27939653</c:v>
                </c:pt>
                <c:pt idx="30915">
                  <c:v>360933630.21908218</c:v>
                </c:pt>
                <c:pt idx="30916">
                  <c:v>360934610.45879185</c:v>
                </c:pt>
                <c:pt idx="30917">
                  <c:v>360936080.81061572</c:v>
                </c:pt>
                <c:pt idx="30918">
                  <c:v>360937796.20933676</c:v>
                </c:pt>
                <c:pt idx="30919">
                  <c:v>360940001.70340085</c:v>
                </c:pt>
                <c:pt idx="30920">
                  <c:v>360942697.27887493</c:v>
                </c:pt>
                <c:pt idx="30921">
                  <c:v>360945882.91873175</c:v>
                </c:pt>
                <c:pt idx="30922">
                  <c:v>360949068.51498646</c:v>
                </c:pt>
                <c:pt idx="30923">
                  <c:v>360950538.77547514</c:v>
                </c:pt>
                <c:pt idx="30924">
                  <c:v>360950783.81798697</c:v>
                </c:pt>
                <c:pt idx="30925">
                  <c:v>360951273.90223634</c:v>
                </c:pt>
                <c:pt idx="30926">
                  <c:v>360951763.98545444</c:v>
                </c:pt>
                <c:pt idx="30927">
                  <c:v>360951763.98545444</c:v>
                </c:pt>
                <c:pt idx="30928">
                  <c:v>360952744.14879447</c:v>
                </c:pt>
                <c:pt idx="30929">
                  <c:v>360954214.38606411</c:v>
                </c:pt>
                <c:pt idx="30930">
                  <c:v>360955684.61404705</c:v>
                </c:pt>
                <c:pt idx="30931">
                  <c:v>360956909.79693741</c:v>
                </c:pt>
                <c:pt idx="30932">
                  <c:v>360957644.90357703</c:v>
                </c:pt>
                <c:pt idx="30933">
                  <c:v>360957889.93860704</c:v>
                </c:pt>
                <c:pt idx="30934">
                  <c:v>360960340.27472311</c:v>
                </c:pt>
                <c:pt idx="30935">
                  <c:v>360964015.73052806</c:v>
                </c:pt>
                <c:pt idx="30936">
                  <c:v>360966956.05338305</c:v>
                </c:pt>
                <c:pt idx="30937">
                  <c:v>360968671.22456127</c:v>
                </c:pt>
                <c:pt idx="30938">
                  <c:v>360970141.36122572</c:v>
                </c:pt>
                <c:pt idx="30939">
                  <c:v>360970386.38310021</c:v>
                </c:pt>
                <c:pt idx="30940">
                  <c:v>360969161.27114779</c:v>
                </c:pt>
                <c:pt idx="30941">
                  <c:v>360968426.200881</c:v>
                </c:pt>
                <c:pt idx="30942">
                  <c:v>360967691.1282928</c:v>
                </c:pt>
                <c:pt idx="30943">
                  <c:v>360967691.1282928</c:v>
                </c:pt>
                <c:pt idx="30944">
                  <c:v>360968426.200881</c:v>
                </c:pt>
                <c:pt idx="30945">
                  <c:v>360968426.200881</c:v>
                </c:pt>
                <c:pt idx="30946">
                  <c:v>360968181.17694294</c:v>
                </c:pt>
                <c:pt idx="30947">
                  <c:v>360968181.17694294</c:v>
                </c:pt>
                <c:pt idx="30948">
                  <c:v>360967936.15274686</c:v>
                </c:pt>
                <c:pt idx="30949">
                  <c:v>360967446.10358107</c:v>
                </c:pt>
                <c:pt idx="30950">
                  <c:v>360966956.05338305</c:v>
                </c:pt>
                <c:pt idx="30951">
                  <c:v>360967201.0786109</c:v>
                </c:pt>
                <c:pt idx="30952">
                  <c:v>360967691.1282928</c:v>
                </c:pt>
                <c:pt idx="30953">
                  <c:v>360967201.0786109</c:v>
                </c:pt>
                <c:pt idx="30954">
                  <c:v>360966220.97615159</c:v>
                </c:pt>
                <c:pt idx="30955">
                  <c:v>360966220.97615159</c:v>
                </c:pt>
                <c:pt idx="30956">
                  <c:v>360966220.97615159</c:v>
                </c:pt>
                <c:pt idx="30957">
                  <c:v>360966466.00215316</c:v>
                </c:pt>
                <c:pt idx="30958">
                  <c:v>360966956.05338305</c:v>
                </c:pt>
                <c:pt idx="30959">
                  <c:v>360968181.17694294</c:v>
                </c:pt>
                <c:pt idx="30960">
                  <c:v>360969406.29405415</c:v>
                </c:pt>
                <c:pt idx="30961">
                  <c:v>360970631.40471691</c:v>
                </c:pt>
                <c:pt idx="30962">
                  <c:v>360972346.54881144</c:v>
                </c:pt>
                <c:pt idx="30963">
                  <c:v>360974061.6802665</c:v>
                </c:pt>
                <c:pt idx="30964">
                  <c:v>360973816.66226089</c:v>
                </c:pt>
                <c:pt idx="30965">
                  <c:v>360972836.58765954</c:v>
                </c:pt>
                <c:pt idx="30966">
                  <c:v>360972346.54881144</c:v>
                </c:pt>
                <c:pt idx="30967">
                  <c:v>360971856.5089311</c:v>
                </c:pt>
                <c:pt idx="30968">
                  <c:v>360970876.42607534</c:v>
                </c:pt>
                <c:pt idx="30969">
                  <c:v>360970141.36122572</c:v>
                </c:pt>
                <c:pt idx="30970">
                  <c:v>360970386.38310021</c:v>
                </c:pt>
                <c:pt idx="30971">
                  <c:v>360971121.44717652</c:v>
                </c:pt>
                <c:pt idx="30972">
                  <c:v>360972101.5290001</c:v>
                </c:pt>
                <c:pt idx="30973">
                  <c:v>360972836.58765954</c:v>
                </c:pt>
                <c:pt idx="30974">
                  <c:v>360972346.54881144</c:v>
                </c:pt>
                <c:pt idx="30975">
                  <c:v>360970876.42607534</c:v>
                </c:pt>
                <c:pt idx="30976">
                  <c:v>360969651.31670254</c:v>
                </c:pt>
                <c:pt idx="30977">
                  <c:v>360968671.22456127</c:v>
                </c:pt>
                <c:pt idx="30978">
                  <c:v>360968181.17694294</c:v>
                </c:pt>
                <c:pt idx="30979">
                  <c:v>360967691.1282928</c:v>
                </c:pt>
                <c:pt idx="30980">
                  <c:v>360967691.1282928</c:v>
                </c:pt>
                <c:pt idx="30981">
                  <c:v>360968181.17694294</c:v>
                </c:pt>
                <c:pt idx="30982">
                  <c:v>360968181.17694294</c:v>
                </c:pt>
                <c:pt idx="30983">
                  <c:v>360967446.10358107</c:v>
                </c:pt>
                <c:pt idx="30984">
                  <c:v>360967446.10358107</c:v>
                </c:pt>
                <c:pt idx="30985">
                  <c:v>360970141.36122572</c:v>
                </c:pt>
                <c:pt idx="30986">
                  <c:v>360974551.71550369</c:v>
                </c:pt>
                <c:pt idx="30987">
                  <c:v>360978226.94689715</c:v>
                </c:pt>
                <c:pt idx="30988">
                  <c:v>360980677.0689193</c:v>
                </c:pt>
                <c:pt idx="30989">
                  <c:v>360983127.16514951</c:v>
                </c:pt>
                <c:pt idx="30990">
                  <c:v>360985577.23558873</c:v>
                </c:pt>
                <c:pt idx="30991">
                  <c:v>360987782.27693278</c:v>
                </c:pt>
                <c:pt idx="30992">
                  <c:v>360989742.29614645</c:v>
                </c:pt>
                <c:pt idx="30993">
                  <c:v>360992192.29695249</c:v>
                </c:pt>
                <c:pt idx="30994">
                  <c:v>360993662.28505749</c:v>
                </c:pt>
                <c:pt idx="30995">
                  <c:v>360993417.28768474</c:v>
                </c:pt>
                <c:pt idx="30996">
                  <c:v>360992682.29401934</c:v>
                </c:pt>
                <c:pt idx="30997">
                  <c:v>360993662.28505749</c:v>
                </c:pt>
                <c:pt idx="30998">
                  <c:v>360996847.22743666</c:v>
                </c:pt>
                <c:pt idx="30999">
                  <c:v>360999787.13556659</c:v>
                </c:pt>
                <c:pt idx="31000">
                  <c:v>361001747.05368972</c:v>
                </c:pt>
                <c:pt idx="31001">
                  <c:v>361002971.9941361</c:v>
                </c:pt>
                <c:pt idx="31002">
                  <c:v>361002727.00656289</c:v>
                </c:pt>
                <c:pt idx="31003">
                  <c:v>361001747.05368972</c:v>
                </c:pt>
                <c:pt idx="31004">
                  <c:v>361001747.05368972</c:v>
                </c:pt>
                <c:pt idx="31005">
                  <c:v>361002482.01873112</c:v>
                </c:pt>
                <c:pt idx="31006">
                  <c:v>361004686.89993066</c:v>
                </c:pt>
                <c:pt idx="31007">
                  <c:v>361008606.63715887</c:v>
                </c:pt>
                <c:pt idx="31008">
                  <c:v>361012771.28563678</c:v>
                </c:pt>
                <c:pt idx="31009">
                  <c:v>361016445.91358942</c:v>
                </c:pt>
                <c:pt idx="31010">
                  <c:v>361018650.66251498</c:v>
                </c:pt>
                <c:pt idx="31011">
                  <c:v>361020120.48352981</c:v>
                </c:pt>
                <c:pt idx="31012">
                  <c:v>361021100.35904998</c:v>
                </c:pt>
                <c:pt idx="31013">
                  <c:v>361023060.0977149</c:v>
                </c:pt>
                <c:pt idx="31014">
                  <c:v>361025754.7114374</c:v>
                </c:pt>
                <c:pt idx="31015">
                  <c:v>361029184.17469621</c:v>
                </c:pt>
                <c:pt idx="31016">
                  <c:v>361033103.49940479</c:v>
                </c:pt>
                <c:pt idx="31017">
                  <c:v>361036042.9496277</c:v>
                </c:pt>
                <c:pt idx="31018">
                  <c:v>361037022.75811958</c:v>
                </c:pt>
                <c:pt idx="31019">
                  <c:v>361037757.6117816</c:v>
                </c:pt>
                <c:pt idx="31020">
                  <c:v>361039717.21020514</c:v>
                </c:pt>
                <c:pt idx="31021">
                  <c:v>361042656.57690734</c:v>
                </c:pt>
                <c:pt idx="31022">
                  <c:v>361045840.84894836</c:v>
                </c:pt>
                <c:pt idx="31023">
                  <c:v>361048045.31945825</c:v>
                </c:pt>
                <c:pt idx="31024">
                  <c:v>361050739.64395082</c:v>
                </c:pt>
                <c:pt idx="31025">
                  <c:v>361053678.87146425</c:v>
                </c:pt>
                <c:pt idx="31026">
                  <c:v>361056128.1993736</c:v>
                </c:pt>
                <c:pt idx="31027">
                  <c:v>361057842.71357536</c:v>
                </c:pt>
                <c:pt idx="31028">
                  <c:v>361059067.35884482</c:v>
                </c:pt>
                <c:pt idx="31029">
                  <c:v>361059557.21514815</c:v>
                </c:pt>
                <c:pt idx="31030">
                  <c:v>361060781.85139698</c:v>
                </c:pt>
                <c:pt idx="31031">
                  <c:v>361063720.95210624</c:v>
                </c:pt>
                <c:pt idx="31032">
                  <c:v>361066660.01570445</c:v>
                </c:pt>
                <c:pt idx="31033">
                  <c:v>361068864.28904945</c:v>
                </c:pt>
                <c:pt idx="31034">
                  <c:v>361072538.03157139</c:v>
                </c:pt>
                <c:pt idx="31035">
                  <c:v>361077436.26474094</c:v>
                </c:pt>
                <c:pt idx="31036">
                  <c:v>361082089.49077994</c:v>
                </c:pt>
                <c:pt idx="31037">
                  <c:v>361085028.32245684</c:v>
                </c:pt>
                <c:pt idx="31038">
                  <c:v>361086742.62379998</c:v>
                </c:pt>
                <c:pt idx="31039">
                  <c:v>361087967.11702991</c:v>
                </c:pt>
                <c:pt idx="31040">
                  <c:v>361089681.39672947</c:v>
                </c:pt>
                <c:pt idx="31041">
                  <c:v>361092865.02553415</c:v>
                </c:pt>
                <c:pt idx="31042">
                  <c:v>361097273.05507296</c:v>
                </c:pt>
                <c:pt idx="31043">
                  <c:v>361101681.00113815</c:v>
                </c:pt>
                <c:pt idx="31044">
                  <c:v>361106823.49938327</c:v>
                </c:pt>
                <c:pt idx="31045">
                  <c:v>361112210.75664699</c:v>
                </c:pt>
                <c:pt idx="31046">
                  <c:v>361117108.1550585</c:v>
                </c:pt>
                <c:pt idx="31047">
                  <c:v>361120536.27263999</c:v>
                </c:pt>
                <c:pt idx="31048">
                  <c:v>361122740.03585464</c:v>
                </c:pt>
                <c:pt idx="31049">
                  <c:v>361127147.49969298</c:v>
                </c:pt>
                <c:pt idx="31050">
                  <c:v>361133268.83880746</c:v>
                </c:pt>
                <c:pt idx="31051">
                  <c:v>361137920.94887829</c:v>
                </c:pt>
                <c:pt idx="31052">
                  <c:v>361141593.60168296</c:v>
                </c:pt>
                <c:pt idx="31053">
                  <c:v>361145755.87148064</c:v>
                </c:pt>
                <c:pt idx="31054">
                  <c:v>361150652.56419635</c:v>
                </c:pt>
                <c:pt idx="31055">
                  <c:v>361154814.67201811</c:v>
                </c:pt>
                <c:pt idx="31056">
                  <c:v>361158487.05829698</c:v>
                </c:pt>
                <c:pt idx="31057">
                  <c:v>361162893.84535784</c:v>
                </c:pt>
                <c:pt idx="31058">
                  <c:v>361167300.54899621</c:v>
                </c:pt>
                <c:pt idx="31059">
                  <c:v>361171217.54886597</c:v>
                </c:pt>
                <c:pt idx="31060">
                  <c:v>361175624.09493679</c:v>
                </c:pt>
                <c:pt idx="31061">
                  <c:v>361180275.35863084</c:v>
                </c:pt>
                <c:pt idx="31062">
                  <c:v>361185171.32527697</c:v>
                </c:pt>
                <c:pt idx="31063">
                  <c:v>361188353.64837986</c:v>
                </c:pt>
                <c:pt idx="31064">
                  <c:v>361190067.18895429</c:v>
                </c:pt>
                <c:pt idx="31065">
                  <c:v>361192515.08218044</c:v>
                </c:pt>
                <c:pt idx="31066">
                  <c:v>361196431.65780306</c:v>
                </c:pt>
                <c:pt idx="31067">
                  <c:v>361200348.16753143</c:v>
                </c:pt>
                <c:pt idx="31068">
                  <c:v>361204754.16221511</c:v>
                </c:pt>
                <c:pt idx="31069">
                  <c:v>361210873.46093673</c:v>
                </c:pt>
                <c:pt idx="31070">
                  <c:v>361216992.59880775</c:v>
                </c:pt>
                <c:pt idx="31071">
                  <c:v>361223356.33157229</c:v>
                </c:pt>
                <c:pt idx="31072">
                  <c:v>361229719.89038044</c:v>
                </c:pt>
                <c:pt idx="31073">
                  <c:v>361235349.047405</c:v>
                </c:pt>
                <c:pt idx="31074">
                  <c:v>361240488.59363973</c:v>
                </c:pt>
                <c:pt idx="31075">
                  <c:v>361245138.56151032</c:v>
                </c:pt>
                <c:pt idx="31076">
                  <c:v>361248809.52317017</c:v>
                </c:pt>
                <c:pt idx="31077">
                  <c:v>361252480.42694336</c:v>
                </c:pt>
                <c:pt idx="31078">
                  <c:v>361256640.71457934</c:v>
                </c:pt>
                <c:pt idx="31079">
                  <c:v>361261779.79077941</c:v>
                </c:pt>
                <c:pt idx="31080">
                  <c:v>361267408.17264569</c:v>
                </c:pt>
                <c:pt idx="31081">
                  <c:v>361272547.01116312</c:v>
                </c:pt>
                <c:pt idx="31082">
                  <c:v>361277685.73624903</c:v>
                </c:pt>
                <c:pt idx="31083">
                  <c:v>361283313.73358124</c:v>
                </c:pt>
                <c:pt idx="31084">
                  <c:v>361288941.59486061</c:v>
                </c:pt>
                <c:pt idx="31085">
                  <c:v>361293835.27669239</c:v>
                </c:pt>
                <c:pt idx="31086">
                  <c:v>361298484.17915392</c:v>
                </c:pt>
                <c:pt idx="31087">
                  <c:v>361302643.64477324</c:v>
                </c:pt>
                <c:pt idx="31088">
                  <c:v>361306069.03124768</c:v>
                </c:pt>
                <c:pt idx="31089">
                  <c:v>361310473.02551901</c:v>
                </c:pt>
                <c:pt idx="31090">
                  <c:v>361316344.88829106</c:v>
                </c:pt>
                <c:pt idx="31091">
                  <c:v>361322216.60296875</c:v>
                </c:pt>
                <c:pt idx="31092">
                  <c:v>361326864.93873179</c:v>
                </c:pt>
                <c:pt idx="31093">
                  <c:v>361330779.25475955</c:v>
                </c:pt>
                <c:pt idx="31094">
                  <c:v>361333714.94859201</c:v>
                </c:pt>
                <c:pt idx="31095">
                  <c:v>361336895.24180341</c:v>
                </c:pt>
                <c:pt idx="31096">
                  <c:v>361339586.22520423</c:v>
                </c:pt>
                <c:pt idx="31097">
                  <c:v>361343011.06818581</c:v>
                </c:pt>
                <c:pt idx="31098">
                  <c:v>361348637.48656863</c:v>
                </c:pt>
                <c:pt idx="31099">
                  <c:v>361354997.62188202</c:v>
                </c:pt>
                <c:pt idx="31100">
                  <c:v>361359156.07795501</c:v>
                </c:pt>
                <c:pt idx="31101">
                  <c:v>361362091.41399294</c:v>
                </c:pt>
                <c:pt idx="31102">
                  <c:v>361365271.31960577</c:v>
                </c:pt>
                <c:pt idx="31103">
                  <c:v>361367961.97504717</c:v>
                </c:pt>
                <c:pt idx="31104">
                  <c:v>361371141.80047995</c:v>
                </c:pt>
                <c:pt idx="31105">
                  <c:v>361375544.56399804</c:v>
                </c:pt>
                <c:pt idx="31106">
                  <c:v>361379702.65309566</c:v>
                </c:pt>
                <c:pt idx="31107">
                  <c:v>361383126.90600419</c:v>
                </c:pt>
                <c:pt idx="31108">
                  <c:v>361387284.8596881</c:v>
                </c:pt>
                <c:pt idx="31109">
                  <c:v>361393154.78553444</c:v>
                </c:pt>
                <c:pt idx="31110">
                  <c:v>361399269.1342594</c:v>
                </c:pt>
                <c:pt idx="31111">
                  <c:v>361405138.75797254</c:v>
                </c:pt>
                <c:pt idx="31112">
                  <c:v>361410274.55733842</c:v>
                </c:pt>
                <c:pt idx="31113">
                  <c:v>361414921.13533944</c:v>
                </c:pt>
                <c:pt idx="31114">
                  <c:v>361419567.62061012</c:v>
                </c:pt>
                <c:pt idx="31115">
                  <c:v>361423969.46848983</c:v>
                </c:pt>
                <c:pt idx="31116">
                  <c:v>361427637.61148572</c:v>
                </c:pt>
                <c:pt idx="31117">
                  <c:v>361430816.62200379</c:v>
                </c:pt>
                <c:pt idx="31118">
                  <c:v>361433751.05472666</c:v>
                </c:pt>
                <c:pt idx="31119">
                  <c:v>361437174.51282698</c:v>
                </c:pt>
                <c:pt idx="31120">
                  <c:v>361441576.02785021</c:v>
                </c:pt>
                <c:pt idx="31121">
                  <c:v>361446711.02354795</c:v>
                </c:pt>
                <c:pt idx="31122">
                  <c:v>361452579.45139045</c:v>
                </c:pt>
                <c:pt idx="31123">
                  <c:v>361458203.22261649</c:v>
                </c:pt>
                <c:pt idx="31124">
                  <c:v>361463337.85163075</c:v>
                </c:pt>
                <c:pt idx="31125">
                  <c:v>361468716.86534345</c:v>
                </c:pt>
                <c:pt idx="31126">
                  <c:v>361474584.73858118</c:v>
                </c:pt>
                <c:pt idx="31127">
                  <c:v>361479230.03335375</c:v>
                </c:pt>
                <c:pt idx="31128">
                  <c:v>361483386.27117348</c:v>
                </c:pt>
                <c:pt idx="31129">
                  <c:v>361487542.43480545</c:v>
                </c:pt>
                <c:pt idx="31130">
                  <c:v>361491698.52425176</c:v>
                </c:pt>
                <c:pt idx="31131">
                  <c:v>361494143.24809682</c:v>
                </c:pt>
                <c:pt idx="31132">
                  <c:v>361495610.07008284</c:v>
                </c:pt>
                <c:pt idx="31133">
                  <c:v>361497565.81835711</c:v>
                </c:pt>
                <c:pt idx="31134">
                  <c:v>361500988.33830953</c:v>
                </c:pt>
                <c:pt idx="31135">
                  <c:v>361505388.64718693</c:v>
                </c:pt>
                <c:pt idx="31136">
                  <c:v>361509299.96304476</c:v>
                </c:pt>
                <c:pt idx="31137">
                  <c:v>361512233.40682191</c:v>
                </c:pt>
                <c:pt idx="31138">
                  <c:v>361515900.15957451</c:v>
                </c:pt>
                <c:pt idx="31139">
                  <c:v>361521277.95916396</c:v>
                </c:pt>
                <c:pt idx="31140">
                  <c:v>361527633.38036901</c:v>
                </c:pt>
                <c:pt idx="31141">
                  <c:v>361533255.33914775</c:v>
                </c:pt>
                <c:pt idx="31142">
                  <c:v>361535944.05405968</c:v>
                </c:pt>
                <c:pt idx="31143">
                  <c:v>361537410.61274415</c:v>
                </c:pt>
                <c:pt idx="31144">
                  <c:v>361539610.43345201</c:v>
                </c:pt>
                <c:pt idx="31145">
                  <c:v>361542054.6543085</c:v>
                </c:pt>
                <c:pt idx="31146">
                  <c:v>361544254.43114275</c:v>
                </c:pt>
                <c:pt idx="31147">
                  <c:v>361547187.43459547</c:v>
                </c:pt>
                <c:pt idx="31148">
                  <c:v>361552075.69158632</c:v>
                </c:pt>
                <c:pt idx="31149">
                  <c:v>361556963.84596026</c:v>
                </c:pt>
                <c:pt idx="31150">
                  <c:v>361560629.89440125</c:v>
                </c:pt>
                <c:pt idx="31151">
                  <c:v>361563807.08969623</c:v>
                </c:pt>
                <c:pt idx="31152">
                  <c:v>361566495.45185524</c:v>
                </c:pt>
                <c:pt idx="31153">
                  <c:v>361568939.39052135</c:v>
                </c:pt>
                <c:pt idx="31154">
                  <c:v>361571627.6934275</c:v>
                </c:pt>
                <c:pt idx="31155">
                  <c:v>361574315.96529758</c:v>
                </c:pt>
                <c:pt idx="31156">
                  <c:v>361578470.506235</c:v>
                </c:pt>
                <c:pt idx="31157">
                  <c:v>361583602.48388225</c:v>
                </c:pt>
                <c:pt idx="31158">
                  <c:v>361587268.11295503</c:v>
                </c:pt>
                <c:pt idx="31159">
                  <c:v>361591178.05369776</c:v>
                </c:pt>
                <c:pt idx="31160">
                  <c:v>361595332.29380339</c:v>
                </c:pt>
                <c:pt idx="31161">
                  <c:v>361598997.73823309</c:v>
                </c:pt>
                <c:pt idx="31162">
                  <c:v>361602418.76764625</c:v>
                </c:pt>
                <c:pt idx="31163">
                  <c:v>361604862.32931316</c:v>
                </c:pt>
                <c:pt idx="31164">
                  <c:v>361606572.80722338</c:v>
                </c:pt>
                <c:pt idx="31165">
                  <c:v>361609260.67569745</c:v>
                </c:pt>
                <c:pt idx="31166">
                  <c:v>361613170.24718589</c:v>
                </c:pt>
                <c:pt idx="31167">
                  <c:v>361618057.11924344</c:v>
                </c:pt>
                <c:pt idx="31168">
                  <c:v>361622210.87985986</c:v>
                </c:pt>
                <c:pt idx="31169">
                  <c:v>361625387.23504341</c:v>
                </c:pt>
                <c:pt idx="31170">
                  <c:v>361628319.21675849</c:v>
                </c:pt>
                <c:pt idx="31171">
                  <c:v>361631251.16155761</c:v>
                </c:pt>
                <c:pt idx="31172">
                  <c:v>361634671.7171672</c:v>
                </c:pt>
                <c:pt idx="31173">
                  <c:v>361638092.22253299</c:v>
                </c:pt>
                <c:pt idx="31174">
                  <c:v>361642001.31000227</c:v>
                </c:pt>
                <c:pt idx="31175">
                  <c:v>361647620.50827694</c:v>
                </c:pt>
                <c:pt idx="31176">
                  <c:v>361653728.17870152</c:v>
                </c:pt>
                <c:pt idx="31177">
                  <c:v>361659102.79616749</c:v>
                </c:pt>
                <c:pt idx="31178">
                  <c:v>361662767.23695666</c:v>
                </c:pt>
                <c:pt idx="31179">
                  <c:v>361665943.03899843</c:v>
                </c:pt>
                <c:pt idx="31180">
                  <c:v>361669607.37215298</c:v>
                </c:pt>
                <c:pt idx="31181">
                  <c:v>361674004.49582916</c:v>
                </c:pt>
                <c:pt idx="31182">
                  <c:v>361678890.09142774</c:v>
                </c:pt>
                <c:pt idx="31183">
                  <c:v>361684752.6708529</c:v>
                </c:pt>
                <c:pt idx="31184">
                  <c:v>361690126.5723424</c:v>
                </c:pt>
                <c:pt idx="31185">
                  <c:v>361694523.30859751</c:v>
                </c:pt>
                <c:pt idx="31186">
                  <c:v>361698431.4489153</c:v>
                </c:pt>
                <c:pt idx="31187">
                  <c:v>361701362.51111329</c:v>
                </c:pt>
                <c:pt idx="31188">
                  <c:v>361704049.28572077</c:v>
                </c:pt>
                <c:pt idx="31189">
                  <c:v>361706980.27721268</c:v>
                </c:pt>
                <c:pt idx="31190">
                  <c:v>361710399.72066349</c:v>
                </c:pt>
                <c:pt idx="31191">
                  <c:v>361713574.87319702</c:v>
                </c:pt>
                <c:pt idx="31192">
                  <c:v>361717726.93042129</c:v>
                </c:pt>
                <c:pt idx="31193">
                  <c:v>361722855.84008485</c:v>
                </c:pt>
                <c:pt idx="31194">
                  <c:v>361728961.53764641</c:v>
                </c:pt>
                <c:pt idx="31195">
                  <c:v>361734822.85670745</c:v>
                </c:pt>
                <c:pt idx="31196">
                  <c:v>361740195.60292453</c:v>
                </c:pt>
                <c:pt idx="31197">
                  <c:v>361743858.76791567</c:v>
                </c:pt>
                <c:pt idx="31198">
                  <c:v>361746545.05228919</c:v>
                </c:pt>
                <c:pt idx="31199">
                  <c:v>361749231.30567729</c:v>
                </c:pt>
                <c:pt idx="31200">
                  <c:v>361753138.52802265</c:v>
                </c:pt>
                <c:pt idx="31201">
                  <c:v>361757778.26941681</c:v>
                </c:pt>
                <c:pt idx="31202">
                  <c:v>361762906.29710162</c:v>
                </c:pt>
                <c:pt idx="31203">
                  <c:v>361769255.127321</c:v>
                </c:pt>
                <c:pt idx="31204">
                  <c:v>361776580.48559237</c:v>
                </c:pt>
                <c:pt idx="31205">
                  <c:v>361783905.61346042</c:v>
                </c:pt>
                <c:pt idx="31206">
                  <c:v>361790009.71069115</c:v>
                </c:pt>
                <c:pt idx="31207">
                  <c:v>361794404.56163579</c:v>
                </c:pt>
                <c:pt idx="31208">
                  <c:v>361798555.17804581</c:v>
                </c:pt>
                <c:pt idx="31209">
                  <c:v>361803926.45418507</c:v>
                </c:pt>
                <c:pt idx="31210">
                  <c:v>361810030.02670664</c:v>
                </c:pt>
                <c:pt idx="31211">
                  <c:v>361815889.30584347</c:v>
                </c:pt>
                <c:pt idx="31212">
                  <c:v>361821992.56486636</c:v>
                </c:pt>
                <c:pt idx="31213">
                  <c:v>361828828.02509671</c:v>
                </c:pt>
                <c:pt idx="31214">
                  <c:v>361835907.39742309</c:v>
                </c:pt>
                <c:pt idx="31215">
                  <c:v>361842986.55456841</c:v>
                </c:pt>
                <c:pt idx="31216">
                  <c:v>361848845.00465935</c:v>
                </c:pt>
                <c:pt idx="31217">
                  <c:v>361854215.12112552</c:v>
                </c:pt>
                <c:pt idx="31218">
                  <c:v>361859096.9377411</c:v>
                </c:pt>
                <c:pt idx="31219">
                  <c:v>361864954.98261356</c:v>
                </c:pt>
                <c:pt idx="31220">
                  <c:v>361872521.40584576</c:v>
                </c:pt>
                <c:pt idx="31221">
                  <c:v>361881551.97632623</c:v>
                </c:pt>
                <c:pt idx="31222">
                  <c:v>361890826.25183016</c:v>
                </c:pt>
                <c:pt idx="31223">
                  <c:v>361898879.92833519</c:v>
                </c:pt>
                <c:pt idx="31224">
                  <c:v>361905957.17174137</c:v>
                </c:pt>
                <c:pt idx="31225">
                  <c:v>361912546.13608915</c:v>
                </c:pt>
                <c:pt idx="31226">
                  <c:v>361919378.93928039</c:v>
                </c:pt>
                <c:pt idx="31227">
                  <c:v>361926211.54203176</c:v>
                </c:pt>
                <c:pt idx="31228">
                  <c:v>361932555.92226487</c:v>
                </c:pt>
                <c:pt idx="31229">
                  <c:v>361938656.12490845</c:v>
                </c:pt>
                <c:pt idx="31230">
                  <c:v>361945732.15982723</c:v>
                </c:pt>
                <c:pt idx="31231">
                  <c:v>361953051.96974319</c:v>
                </c:pt>
                <c:pt idx="31232">
                  <c:v>361959883.58479804</c:v>
                </c:pt>
                <c:pt idx="31233">
                  <c:v>361966714.99948835</c:v>
                </c:pt>
                <c:pt idx="31234">
                  <c:v>361973790.18206316</c:v>
                </c:pt>
                <c:pt idx="31235">
                  <c:v>361981353.07061779</c:v>
                </c:pt>
                <c:pt idx="31236">
                  <c:v>361987939.90251541</c:v>
                </c:pt>
                <c:pt idx="31237">
                  <c:v>361994038.65486443</c:v>
                </c:pt>
                <c:pt idx="31238">
                  <c:v>362000137.24753481</c:v>
                </c:pt>
                <c:pt idx="31239">
                  <c:v>362006479.61453521</c:v>
                </c:pt>
                <c:pt idx="31240">
                  <c:v>362012821.80884767</c:v>
                </c:pt>
                <c:pt idx="31241">
                  <c:v>362018919.9097665</c:v>
                </c:pt>
                <c:pt idx="31242">
                  <c:v>362025749.59326994</c:v>
                </c:pt>
                <c:pt idx="31243">
                  <c:v>362033798.60604459</c:v>
                </c:pt>
                <c:pt idx="31244">
                  <c:v>362040383.95508415</c:v>
                </c:pt>
                <c:pt idx="31245">
                  <c:v>362045993.55001765</c:v>
                </c:pt>
                <c:pt idx="31246">
                  <c:v>362052090.78259844</c:v>
                </c:pt>
                <c:pt idx="31247">
                  <c:v>362059163.37245655</c:v>
                </c:pt>
                <c:pt idx="31248">
                  <c:v>362066235.74758238</c:v>
                </c:pt>
                <c:pt idx="31249">
                  <c:v>362073064.04396331</c:v>
                </c:pt>
                <c:pt idx="31250">
                  <c:v>362079648.28305894</c:v>
                </c:pt>
                <c:pt idx="31251">
                  <c:v>362086232.33605444</c:v>
                </c:pt>
                <c:pt idx="31252">
                  <c:v>362092816.20296174</c:v>
                </c:pt>
                <c:pt idx="31253">
                  <c:v>362100131.39239854</c:v>
                </c:pt>
                <c:pt idx="31254">
                  <c:v>362107446.35212702</c:v>
                </c:pt>
                <c:pt idx="31255">
                  <c:v>362114273.44063795</c:v>
                </c:pt>
                <c:pt idx="31256">
                  <c:v>362120612.7008208</c:v>
                </c:pt>
                <c:pt idx="31257">
                  <c:v>362128170.82404608</c:v>
                </c:pt>
                <c:pt idx="31258">
                  <c:v>362135972.5004918</c:v>
                </c:pt>
                <c:pt idx="31259">
                  <c:v>362143042.54409301</c:v>
                </c:pt>
                <c:pt idx="31260">
                  <c:v>362150356.15651143</c:v>
                </c:pt>
                <c:pt idx="31261">
                  <c:v>362157425.76359981</c:v>
                </c:pt>
                <c:pt idx="31262">
                  <c:v>362165226.46037978</c:v>
                </c:pt>
                <c:pt idx="31263">
                  <c:v>362174001.93204409</c:v>
                </c:pt>
                <c:pt idx="31264">
                  <c:v>362182777.07315654</c:v>
                </c:pt>
                <c:pt idx="31265">
                  <c:v>362190333.1798138</c:v>
                </c:pt>
                <c:pt idx="31266">
                  <c:v>362196426.63570231</c:v>
                </c:pt>
                <c:pt idx="31267">
                  <c:v>362202032.47435755</c:v>
                </c:pt>
                <c:pt idx="31268">
                  <c:v>362209100.5134452</c:v>
                </c:pt>
                <c:pt idx="31269">
                  <c:v>362217386.90688664</c:v>
                </c:pt>
                <c:pt idx="31270">
                  <c:v>362224941.89110005</c:v>
                </c:pt>
                <c:pt idx="31271">
                  <c:v>362231765.53723216</c:v>
                </c:pt>
                <c:pt idx="31272">
                  <c:v>362237857.90953779</c:v>
                </c:pt>
                <c:pt idx="31273">
                  <c:v>362243462.75135148</c:v>
                </c:pt>
                <c:pt idx="31274">
                  <c:v>362250529.53362536</c:v>
                </c:pt>
                <c:pt idx="31275">
                  <c:v>362259058.12332648</c:v>
                </c:pt>
                <c:pt idx="31276">
                  <c:v>362267342.7400918</c:v>
                </c:pt>
                <c:pt idx="31277">
                  <c:v>362274652.45142001</c:v>
                </c:pt>
                <c:pt idx="31278">
                  <c:v>362281718.28770816</c:v>
                </c:pt>
                <c:pt idx="31279">
                  <c:v>362290002.0987429</c:v>
                </c:pt>
                <c:pt idx="31280">
                  <c:v>362298529.24363184</c:v>
                </c:pt>
                <c:pt idx="31281">
                  <c:v>362305350.73484349</c:v>
                </c:pt>
                <c:pt idx="31282">
                  <c:v>362311441.18322891</c:v>
                </c:pt>
                <c:pt idx="31283">
                  <c:v>362317531.47240829</c:v>
                </c:pt>
                <c:pt idx="31284">
                  <c:v>362323865.20427942</c:v>
                </c:pt>
                <c:pt idx="31285">
                  <c:v>362331173.14249182</c:v>
                </c:pt>
                <c:pt idx="31286">
                  <c:v>362337750.09090376</c:v>
                </c:pt>
                <c:pt idx="31287">
                  <c:v>362344083.27316922</c:v>
                </c:pt>
                <c:pt idx="31288">
                  <c:v>362350659.85716504</c:v>
                </c:pt>
                <c:pt idx="31289">
                  <c:v>362356992.6885308</c:v>
                </c:pt>
                <c:pt idx="31290">
                  <c:v>362362107.54205525</c:v>
                </c:pt>
                <c:pt idx="31291">
                  <c:v>362366248.05552697</c:v>
                </c:pt>
                <c:pt idx="31292">
                  <c:v>362370388.49541879</c:v>
                </c:pt>
                <c:pt idx="31293">
                  <c:v>362376477.24395525</c:v>
                </c:pt>
                <c:pt idx="31294">
                  <c:v>362383296.45342237</c:v>
                </c:pt>
                <c:pt idx="31295">
                  <c:v>362390602.52781385</c:v>
                </c:pt>
                <c:pt idx="31296">
                  <c:v>362398151.89735031</c:v>
                </c:pt>
                <c:pt idx="31297">
                  <c:v>362405457.50594825</c:v>
                </c:pt>
                <c:pt idx="31298">
                  <c:v>362412275.86731482</c:v>
                </c:pt>
                <c:pt idx="31299">
                  <c:v>362417876.51489252</c:v>
                </c:pt>
                <c:pt idx="31300">
                  <c:v>362421772.5381583</c:v>
                </c:pt>
                <c:pt idx="31301">
                  <c:v>362425181.50507754</c:v>
                </c:pt>
                <c:pt idx="31302">
                  <c:v>362430294.86194354</c:v>
                </c:pt>
                <c:pt idx="31303">
                  <c:v>362437599.46281648</c:v>
                </c:pt>
                <c:pt idx="31304">
                  <c:v>362445390.78468674</c:v>
                </c:pt>
                <c:pt idx="31305">
                  <c:v>362451964.50987631</c:v>
                </c:pt>
                <c:pt idx="31306">
                  <c:v>362458538.04961157</c:v>
                </c:pt>
                <c:pt idx="31307">
                  <c:v>362466572.12411982</c:v>
                </c:pt>
                <c:pt idx="31308">
                  <c:v>362474362.47728944</c:v>
                </c:pt>
                <c:pt idx="31309">
                  <c:v>362481178.82266515</c:v>
                </c:pt>
                <c:pt idx="31310">
                  <c:v>362487021.24571592</c:v>
                </c:pt>
                <c:pt idx="31311">
                  <c:v>362491646.39341086</c:v>
                </c:pt>
                <c:pt idx="31312">
                  <c:v>362496028.02759761</c:v>
                </c:pt>
                <c:pt idx="31313">
                  <c:v>362502356.90930259</c:v>
                </c:pt>
                <c:pt idx="31314">
                  <c:v>362509659.25152528</c:v>
                </c:pt>
                <c:pt idx="31315">
                  <c:v>362516474.56447494</c:v>
                </c:pt>
                <c:pt idx="31316">
                  <c:v>362522559.49688679</c:v>
                </c:pt>
                <c:pt idx="31317">
                  <c:v>362529374.43255216</c:v>
                </c:pt>
                <c:pt idx="31318">
                  <c:v>362536919.30742013</c:v>
                </c:pt>
                <c:pt idx="31319">
                  <c:v>362544950.67997974</c:v>
                </c:pt>
                <c:pt idx="31320">
                  <c:v>362553468.49992454</c:v>
                </c:pt>
                <c:pt idx="31321">
                  <c:v>362561499.3021397</c:v>
                </c:pt>
                <c:pt idx="31322">
                  <c:v>362567826.40593147</c:v>
                </c:pt>
                <c:pt idx="31323">
                  <c:v>362573909.997576</c:v>
                </c:pt>
                <c:pt idx="31324">
                  <c:v>362580966.76491904</c:v>
                </c:pt>
                <c:pt idx="31325">
                  <c:v>362588753.29468614</c:v>
                </c:pt>
                <c:pt idx="31326">
                  <c:v>362596539.5642854</c:v>
                </c:pt>
                <c:pt idx="31327">
                  <c:v>362604568.88233811</c:v>
                </c:pt>
                <c:pt idx="31328">
                  <c:v>362611138.11861396</c:v>
                </c:pt>
                <c:pt idx="31329">
                  <c:v>362616977.28428841</c:v>
                </c:pt>
                <c:pt idx="31330">
                  <c:v>362623546.17079151</c:v>
                </c:pt>
                <c:pt idx="31331">
                  <c:v>362630114.87213671</c:v>
                </c:pt>
                <c:pt idx="31332">
                  <c:v>362635953.56234545</c:v>
                </c:pt>
                <c:pt idx="31333">
                  <c:v>362641305.56653315</c:v>
                </c:pt>
                <c:pt idx="31334">
                  <c:v>362647387.24028099</c:v>
                </c:pt>
                <c:pt idx="31335">
                  <c:v>362654685.03928518</c:v>
                </c:pt>
                <c:pt idx="31336">
                  <c:v>362662469.10634071</c:v>
                </c:pt>
                <c:pt idx="31337">
                  <c:v>362669766.43308115</c:v>
                </c:pt>
                <c:pt idx="31338">
                  <c:v>362676577.06522262</c:v>
                </c:pt>
                <c:pt idx="31339">
                  <c:v>362683144.27200824</c:v>
                </c:pt>
                <c:pt idx="31340">
                  <c:v>362689954.5132134</c:v>
                </c:pt>
                <c:pt idx="31341">
                  <c:v>362696764.5554148</c:v>
                </c:pt>
                <c:pt idx="31342">
                  <c:v>362703574.39862555</c:v>
                </c:pt>
                <c:pt idx="31343">
                  <c:v>362710384.04285771</c:v>
                </c:pt>
                <c:pt idx="31344">
                  <c:v>362717436.67891884</c:v>
                </c:pt>
                <c:pt idx="31345">
                  <c:v>362724489.10156298</c:v>
                </c:pt>
                <c:pt idx="31346">
                  <c:v>362731541.31080347</c:v>
                </c:pt>
                <c:pt idx="31347">
                  <c:v>362738593.30665523</c:v>
                </c:pt>
                <c:pt idx="31348">
                  <c:v>362745401.92777079</c:v>
                </c:pt>
                <c:pt idx="31349">
                  <c:v>362750994.57489181</c:v>
                </c:pt>
                <c:pt idx="31350">
                  <c:v>362756100.78766859</c:v>
                </c:pt>
                <c:pt idx="31351">
                  <c:v>362761450.03344685</c:v>
                </c:pt>
                <c:pt idx="31352">
                  <c:v>362766312.87761647</c:v>
                </c:pt>
                <c:pt idx="31353">
                  <c:v>362771905.02298093</c:v>
                </c:pt>
                <c:pt idx="31354">
                  <c:v>362777983.28967375</c:v>
                </c:pt>
                <c:pt idx="31355">
                  <c:v>362783818.27656955</c:v>
                </c:pt>
                <c:pt idx="31356">
                  <c:v>362789896.23258299</c:v>
                </c:pt>
                <c:pt idx="31357">
                  <c:v>362796217.1387046</c:v>
                </c:pt>
                <c:pt idx="31358">
                  <c:v>362802051.66913038</c:v>
                </c:pt>
                <c:pt idx="31359">
                  <c:v>362808129.14968181</c:v>
                </c:pt>
                <c:pt idx="31360">
                  <c:v>362814935.73976433</c:v>
                </c:pt>
                <c:pt idx="31361">
                  <c:v>362822228.29427713</c:v>
                </c:pt>
                <c:pt idx="31362">
                  <c:v>362830006.7676025</c:v>
                </c:pt>
                <c:pt idx="31363">
                  <c:v>362837541.91609311</c:v>
                </c:pt>
                <c:pt idx="31364">
                  <c:v>362845805.99240577</c:v>
                </c:pt>
                <c:pt idx="31365">
                  <c:v>362854798.91900074</c:v>
                </c:pt>
                <c:pt idx="31366">
                  <c:v>362862576.30544525</c:v>
                </c:pt>
                <c:pt idx="31367">
                  <c:v>362869138.27340585</c:v>
                </c:pt>
                <c:pt idx="31368">
                  <c:v>362874727.95225519</c:v>
                </c:pt>
                <c:pt idx="31369">
                  <c:v>362881289.57812542</c:v>
                </c:pt>
                <c:pt idx="31370">
                  <c:v>362888823.06893003</c:v>
                </c:pt>
                <c:pt idx="31371">
                  <c:v>362894655.28168899</c:v>
                </c:pt>
                <c:pt idx="31372">
                  <c:v>362898543.34245723</c:v>
                </c:pt>
                <c:pt idx="31373">
                  <c:v>362902431.33837074</c:v>
                </c:pt>
                <c:pt idx="31374">
                  <c:v>362907534.23458946</c:v>
                </c:pt>
                <c:pt idx="31375">
                  <c:v>362914337.92244035</c:v>
                </c:pt>
                <c:pt idx="31376">
                  <c:v>362920412.47592419</c:v>
                </c:pt>
                <c:pt idx="31377">
                  <c:v>362925272.00473225</c:v>
                </c:pt>
                <c:pt idx="31378">
                  <c:v>362931346.27327579</c:v>
                </c:pt>
                <c:pt idx="31379">
                  <c:v>362938392.2264837</c:v>
                </c:pt>
                <c:pt idx="31380">
                  <c:v>362945195.01370037</c:v>
                </c:pt>
                <c:pt idx="31381">
                  <c:v>362952240.54831082</c:v>
                </c:pt>
                <c:pt idx="31382">
                  <c:v>362957828.23468375</c:v>
                </c:pt>
                <c:pt idx="31383">
                  <c:v>362961472.3058095</c:v>
                </c:pt>
                <c:pt idx="31384">
                  <c:v>362964630.4547044</c:v>
                </c:pt>
                <c:pt idx="31385">
                  <c:v>362969003.20561373</c:v>
                </c:pt>
                <c:pt idx="31386">
                  <c:v>362976776.78247297</c:v>
                </c:pt>
                <c:pt idx="31387">
                  <c:v>362986250.47878271</c:v>
                </c:pt>
                <c:pt idx="31388">
                  <c:v>362993294.77260339</c:v>
                </c:pt>
                <c:pt idx="31389">
                  <c:v>362998881.4749611</c:v>
                </c:pt>
                <c:pt idx="31390">
                  <c:v>363006654.0555138</c:v>
                </c:pt>
                <c:pt idx="31391">
                  <c:v>363015397.89886361</c:v>
                </c:pt>
                <c:pt idx="31392">
                  <c:v>363023169.92873144</c:v>
                </c:pt>
                <c:pt idx="31393">
                  <c:v>363029970.24230915</c:v>
                </c:pt>
                <c:pt idx="31394">
                  <c:v>363036041.78322941</c:v>
                </c:pt>
                <c:pt idx="31395">
                  <c:v>363041870.31374121</c:v>
                </c:pt>
                <c:pt idx="31396">
                  <c:v>363048184.3906793</c:v>
                </c:pt>
                <c:pt idx="31397">
                  <c:v>363054983.97458816</c:v>
                </c:pt>
                <c:pt idx="31398">
                  <c:v>363062511.85400522</c:v>
                </c:pt>
                <c:pt idx="31399">
                  <c:v>363070767.95837206</c:v>
                </c:pt>
                <c:pt idx="31400">
                  <c:v>363077809.69869047</c:v>
                </c:pt>
                <c:pt idx="31401">
                  <c:v>363084608.41855121</c:v>
                </c:pt>
                <c:pt idx="31402">
                  <c:v>363093349.33846354</c:v>
                </c:pt>
                <c:pt idx="31403">
                  <c:v>363101847.14084423</c:v>
                </c:pt>
                <c:pt idx="31404">
                  <c:v>363109859.07081008</c:v>
                </c:pt>
                <c:pt idx="31405">
                  <c:v>363117627.9520669</c:v>
                </c:pt>
                <c:pt idx="31406">
                  <c:v>363125153.80890495</c:v>
                </c:pt>
                <c:pt idx="31407">
                  <c:v>363131465.63053823</c:v>
                </c:pt>
                <c:pt idx="31408">
                  <c:v>363137534.52864844</c:v>
                </c:pt>
                <c:pt idx="31409">
                  <c:v>363144574.25253516</c:v>
                </c:pt>
                <c:pt idx="31410">
                  <c:v>363152584.71425039</c:v>
                </c:pt>
                <c:pt idx="31411">
                  <c:v>363160837.62936121</c:v>
                </c:pt>
                <c:pt idx="31412">
                  <c:v>363168362.09146476</c:v>
                </c:pt>
                <c:pt idx="31413">
                  <c:v>363176371.73588449</c:v>
                </c:pt>
                <c:pt idx="31414">
                  <c:v>363185351.91907179</c:v>
                </c:pt>
                <c:pt idx="31415">
                  <c:v>363193846.36859882</c:v>
                </c:pt>
                <c:pt idx="31416">
                  <c:v>363201612.45161974</c:v>
                </c:pt>
                <c:pt idx="31417">
                  <c:v>363210106.30872482</c:v>
                </c:pt>
                <c:pt idx="31418">
                  <c:v>363218599.85639101</c:v>
                </c:pt>
                <c:pt idx="31419">
                  <c:v>363225637.13291675</c:v>
                </c:pt>
                <c:pt idx="31420">
                  <c:v>363231703.58012885</c:v>
                </c:pt>
                <c:pt idx="31421">
                  <c:v>363238497.81361288</c:v>
                </c:pt>
                <c:pt idx="31422">
                  <c:v>363245777.12978297</c:v>
                </c:pt>
                <c:pt idx="31423">
                  <c:v>363252328.32002228</c:v>
                </c:pt>
                <c:pt idx="31424">
                  <c:v>363257908.81836957</c:v>
                </c:pt>
                <c:pt idx="31425">
                  <c:v>363263003.93934005</c:v>
                </c:pt>
                <c:pt idx="31426">
                  <c:v>363269312.03008813</c:v>
                </c:pt>
                <c:pt idx="31427">
                  <c:v>363276832.99215972</c:v>
                </c:pt>
                <c:pt idx="31428">
                  <c:v>363285081.51031917</c:v>
                </c:pt>
                <c:pt idx="31429">
                  <c:v>363293087.14594555</c:v>
                </c:pt>
                <c:pt idx="31430">
                  <c:v>363300607.34114522</c:v>
                </c:pt>
                <c:pt idx="31431">
                  <c:v>363307884.71846622</c:v>
                </c:pt>
                <c:pt idx="31432">
                  <c:v>363315889.57117844</c:v>
                </c:pt>
                <c:pt idx="31433">
                  <c:v>363324864.3822704</c:v>
                </c:pt>
                <c:pt idx="31434">
                  <c:v>363333838.84791952</c:v>
                </c:pt>
                <c:pt idx="31435">
                  <c:v>363342085.34965038</c:v>
                </c:pt>
                <c:pt idx="31436">
                  <c:v>363350331.55973154</c:v>
                </c:pt>
                <c:pt idx="31437">
                  <c:v>363359547.56706715</c:v>
                </c:pt>
                <c:pt idx="31438">
                  <c:v>363368520.69789457</c:v>
                </c:pt>
                <c:pt idx="31439">
                  <c:v>363376523.46919793</c:v>
                </c:pt>
                <c:pt idx="31440">
                  <c:v>363384525.96584314</c:v>
                </c:pt>
                <c:pt idx="31441">
                  <c:v>363391800.72447103</c:v>
                </c:pt>
                <c:pt idx="31442">
                  <c:v>363399317.73662144</c:v>
                </c:pt>
                <c:pt idx="31443">
                  <c:v>363406349.56086856</c:v>
                </c:pt>
                <c:pt idx="31444">
                  <c:v>363413623.63866878</c:v>
                </c:pt>
                <c:pt idx="31445">
                  <c:v>363420897.48955745</c:v>
                </c:pt>
                <c:pt idx="31446">
                  <c:v>363428898.46347034</c:v>
                </c:pt>
                <c:pt idx="31447">
                  <c:v>363436656.72145617</c:v>
                </c:pt>
                <c:pt idx="31448">
                  <c:v>363442960.11600804</c:v>
                </c:pt>
                <c:pt idx="31449">
                  <c:v>363448536.0537706</c:v>
                </c:pt>
                <c:pt idx="31450">
                  <c:v>363454839.12721252</c:v>
                </c:pt>
                <c:pt idx="31451">
                  <c:v>363461869.27736771</c:v>
                </c:pt>
                <c:pt idx="31452">
                  <c:v>363468899.21558189</c:v>
                </c:pt>
                <c:pt idx="31453">
                  <c:v>363475686.54104191</c:v>
                </c:pt>
                <c:pt idx="31454">
                  <c:v>363482231.27492714</c:v>
                </c:pt>
                <c:pt idx="31455">
                  <c:v>363489502.98603809</c:v>
                </c:pt>
                <c:pt idx="31456">
                  <c:v>363496532.09123904</c:v>
                </c:pt>
                <c:pt idx="31457">
                  <c:v>363503803.35642087</c:v>
                </c:pt>
                <c:pt idx="31458">
                  <c:v>363511801.48625773</c:v>
                </c:pt>
                <c:pt idx="31459">
                  <c:v>363520526.40595675</c:v>
                </c:pt>
                <c:pt idx="31460">
                  <c:v>363529978.03393298</c:v>
                </c:pt>
                <c:pt idx="31461">
                  <c:v>363538944.60893625</c:v>
                </c:pt>
                <c:pt idx="31462">
                  <c:v>363547668.51316971</c:v>
                </c:pt>
                <c:pt idx="31463">
                  <c:v>363554938.18407136</c:v>
                </c:pt>
                <c:pt idx="31464">
                  <c:v>363562207.62835997</c:v>
                </c:pt>
                <c:pt idx="31465">
                  <c:v>363569476.84605086</c:v>
                </c:pt>
                <c:pt idx="31466">
                  <c:v>363576261.24480081</c:v>
                </c:pt>
                <c:pt idx="31467">
                  <c:v>363583287.73544115</c:v>
                </c:pt>
                <c:pt idx="31468">
                  <c:v>363590798.57753831</c:v>
                </c:pt>
                <c:pt idx="31469">
                  <c:v>363600247.35788721</c:v>
                </c:pt>
                <c:pt idx="31470">
                  <c:v>363610422.53937644</c:v>
                </c:pt>
                <c:pt idx="31471">
                  <c:v>363620839.52717894</c:v>
                </c:pt>
                <c:pt idx="31472">
                  <c:v>363631013.81027699</c:v>
                </c:pt>
                <c:pt idx="31473">
                  <c:v>363640703.19105667</c:v>
                </c:pt>
                <c:pt idx="31474">
                  <c:v>363649665.50988477</c:v>
                </c:pt>
                <c:pt idx="31475">
                  <c:v>363658143.06206745</c:v>
                </c:pt>
                <c:pt idx="31476">
                  <c:v>363666378.10340452</c:v>
                </c:pt>
                <c:pt idx="31477">
                  <c:v>363674128.46492779</c:v>
                </c:pt>
                <c:pt idx="31478">
                  <c:v>363682362.94184953</c:v>
                </c:pt>
                <c:pt idx="31479">
                  <c:v>363689870.5938974</c:v>
                </c:pt>
                <c:pt idx="31480">
                  <c:v>363696893.66251278</c:v>
                </c:pt>
                <c:pt idx="31481">
                  <c:v>363704400.84683001</c:v>
                </c:pt>
                <c:pt idx="31482">
                  <c:v>363713118.56408954</c:v>
                </c:pt>
                <c:pt idx="31483">
                  <c:v>363722320.24547648</c:v>
                </c:pt>
                <c:pt idx="31484">
                  <c:v>363730795.15716887</c:v>
                </c:pt>
                <c:pt idx="31485">
                  <c:v>363738301.2503612</c:v>
                </c:pt>
                <c:pt idx="31486">
                  <c:v>363745080.73981255</c:v>
                </c:pt>
                <c:pt idx="31487">
                  <c:v>363752344.25983864</c:v>
                </c:pt>
                <c:pt idx="31488">
                  <c:v>363760091.76521444</c:v>
                </c:pt>
                <c:pt idx="31489">
                  <c:v>363768323.2077049</c:v>
                </c:pt>
                <c:pt idx="31490">
                  <c:v>363776554.35970128</c:v>
                </c:pt>
                <c:pt idx="31491">
                  <c:v>363784785.22122574</c:v>
                </c:pt>
                <c:pt idx="31492">
                  <c:v>363792531.64910102</c:v>
                </c:pt>
                <c:pt idx="31493">
                  <c:v>363798825.43231606</c:v>
                </c:pt>
                <c:pt idx="31494">
                  <c:v>363805119.04570651</c:v>
                </c:pt>
                <c:pt idx="31495">
                  <c:v>363812380.69629765</c:v>
                </c:pt>
                <c:pt idx="31496">
                  <c:v>363820368.25083745</c:v>
                </c:pt>
                <c:pt idx="31497">
                  <c:v>363829323.66854161</c:v>
                </c:pt>
                <c:pt idx="31498">
                  <c:v>363839004.81442386</c:v>
                </c:pt>
                <c:pt idx="31499">
                  <c:v>363846991.45729291</c:v>
                </c:pt>
                <c:pt idx="31500">
                  <c:v>363854493.81210005</c:v>
                </c:pt>
                <c:pt idx="31501">
                  <c:v>363863931.91573304</c:v>
                </c:pt>
                <c:pt idx="31502">
                  <c:v>363873611.62533545</c:v>
                </c:pt>
                <c:pt idx="31503">
                  <c:v>363882323.02054489</c:v>
                </c:pt>
                <c:pt idx="31504">
                  <c:v>363889582.26803607</c:v>
                </c:pt>
                <c:pt idx="31505">
                  <c:v>363896115.39762652</c:v>
                </c:pt>
                <c:pt idx="31506">
                  <c:v>363903858.12909251</c:v>
                </c:pt>
                <c:pt idx="31507">
                  <c:v>363912568.39479893</c:v>
                </c:pt>
                <c:pt idx="31508">
                  <c:v>363921036.39686793</c:v>
                </c:pt>
                <c:pt idx="31509">
                  <c:v>363928778.30118477</c:v>
                </c:pt>
                <c:pt idx="31510">
                  <c:v>363936278.02597016</c:v>
                </c:pt>
                <c:pt idx="31511">
                  <c:v>363944987.08120245</c:v>
                </c:pt>
                <c:pt idx="31512">
                  <c:v>363954179.62010026</c:v>
                </c:pt>
                <c:pt idx="31513">
                  <c:v>363962646.11177093</c:v>
                </c:pt>
                <c:pt idx="31514">
                  <c:v>363969660.97209036</c:v>
                </c:pt>
                <c:pt idx="31515">
                  <c:v>363975708.09616446</c:v>
                </c:pt>
                <c:pt idx="31516">
                  <c:v>363981996.93891573</c:v>
                </c:pt>
                <c:pt idx="31517">
                  <c:v>363990220.55439854</c:v>
                </c:pt>
                <c:pt idx="31518">
                  <c:v>363998927.59599358</c:v>
                </c:pt>
                <c:pt idx="31519">
                  <c:v>364006666.9157024</c:v>
                </c:pt>
                <c:pt idx="31520">
                  <c:v>364013922.29474479</c:v>
                </c:pt>
                <c:pt idx="31521">
                  <c:v>364021902.95107019</c:v>
                </c:pt>
                <c:pt idx="31522">
                  <c:v>364030608.81023806</c:v>
                </c:pt>
                <c:pt idx="31523">
                  <c:v>364038830.71225435</c:v>
                </c:pt>
                <c:pt idx="31524">
                  <c:v>364045843.28205419</c:v>
                </c:pt>
                <c:pt idx="31525">
                  <c:v>364051888.43166149</c:v>
                </c:pt>
                <c:pt idx="31526">
                  <c:v>364057208.0337401</c:v>
                </c:pt>
                <c:pt idx="31527">
                  <c:v>364063011.09766686</c:v>
                </c:pt>
                <c:pt idx="31528">
                  <c:v>364069297.58736181</c:v>
                </c:pt>
                <c:pt idx="31529">
                  <c:v>364076309.24140793</c:v>
                </c:pt>
                <c:pt idx="31530">
                  <c:v>364083804.22476947</c:v>
                </c:pt>
                <c:pt idx="31531">
                  <c:v>364090090.15418452</c:v>
                </c:pt>
                <c:pt idx="31532">
                  <c:v>364096859.42722285</c:v>
                </c:pt>
                <c:pt idx="31533">
                  <c:v>364104595.49876314</c:v>
                </c:pt>
                <c:pt idx="31534">
                  <c:v>364111606.09202296</c:v>
                </c:pt>
                <c:pt idx="31535">
                  <c:v>364118133.0067212</c:v>
                </c:pt>
                <c:pt idx="31536">
                  <c:v>364123934.55538344</c:v>
                </c:pt>
                <c:pt idx="31537">
                  <c:v>364129977.68183261</c:v>
                </c:pt>
                <c:pt idx="31538">
                  <c:v>364136262.36729258</c:v>
                </c:pt>
                <c:pt idx="31539">
                  <c:v>364142546.88345981</c:v>
                </c:pt>
                <c:pt idx="31540">
                  <c:v>364148831.23034388</c:v>
                </c:pt>
                <c:pt idx="31541">
                  <c:v>364155598.79922211</c:v>
                </c:pt>
                <c:pt idx="31542">
                  <c:v>364162366.17179585</c:v>
                </c:pt>
                <c:pt idx="31543">
                  <c:v>364168408.30286455</c:v>
                </c:pt>
                <c:pt idx="31544">
                  <c:v>364174450.27745926</c:v>
                </c:pt>
                <c:pt idx="31545">
                  <c:v>364181458.77196991</c:v>
                </c:pt>
                <c:pt idx="31546">
                  <c:v>364187742.07082301</c:v>
                </c:pt>
                <c:pt idx="31547">
                  <c:v>364193300.2326017</c:v>
                </c:pt>
                <c:pt idx="31548">
                  <c:v>364198858.26197249</c:v>
                </c:pt>
                <c:pt idx="31549">
                  <c:v>364205624.379893</c:v>
                </c:pt>
                <c:pt idx="31550">
                  <c:v>364214806.65466082</c:v>
                </c:pt>
                <c:pt idx="31551">
                  <c:v>364225196.6876682</c:v>
                </c:pt>
                <c:pt idx="31552">
                  <c:v>364233894.96412987</c:v>
                </c:pt>
                <c:pt idx="31553">
                  <c:v>364239693.63495463</c:v>
                </c:pt>
                <c:pt idx="31554">
                  <c:v>364245250.55926597</c:v>
                </c:pt>
                <c:pt idx="31555">
                  <c:v>364251290.54427946</c:v>
                </c:pt>
                <c:pt idx="31556">
                  <c:v>364256847.19240063</c:v>
                </c:pt>
                <c:pt idx="31557">
                  <c:v>364261678.95276636</c:v>
                </c:pt>
                <c:pt idx="31558">
                  <c:v>364266510.61307555</c:v>
                </c:pt>
                <c:pt idx="31559">
                  <c:v>364272550.04776484</c:v>
                </c:pt>
                <c:pt idx="31560">
                  <c:v>364278589.32613117</c:v>
                </c:pt>
                <c:pt idx="31561">
                  <c:v>364284145.32417202</c:v>
                </c:pt>
                <c:pt idx="31562">
                  <c:v>364289459.63328665</c:v>
                </c:pt>
                <c:pt idx="31563">
                  <c:v>364295015.37249202</c:v>
                </c:pt>
                <c:pt idx="31564">
                  <c:v>364301054.06941652</c:v>
                </c:pt>
                <c:pt idx="31565">
                  <c:v>364306609.53255945</c:v>
                </c:pt>
                <c:pt idx="31566">
                  <c:v>364311923.3300584</c:v>
                </c:pt>
                <c:pt idx="31567">
                  <c:v>364317237.00654572</c:v>
                </c:pt>
                <c:pt idx="31568">
                  <c:v>364322550.56202739</c:v>
                </c:pt>
                <c:pt idx="31569">
                  <c:v>364327863.99650919</c:v>
                </c:pt>
                <c:pt idx="31570">
                  <c:v>364333418.82137179</c:v>
                </c:pt>
                <c:pt idx="31571">
                  <c:v>364338490.50249714</c:v>
                </c:pt>
                <c:pt idx="31572">
                  <c:v>364343803.57401592</c:v>
                </c:pt>
                <c:pt idx="31573">
                  <c:v>364349599.51406384</c:v>
                </c:pt>
                <c:pt idx="31574">
                  <c:v>364354912.33263916</c:v>
                </c:pt>
                <c:pt idx="31575">
                  <c:v>364359742.06274015</c:v>
                </c:pt>
                <c:pt idx="31576">
                  <c:v>364365296.12877423</c:v>
                </c:pt>
                <c:pt idx="31577">
                  <c:v>364371815.95065379</c:v>
                </c:pt>
                <c:pt idx="31578">
                  <c:v>364378577.05500668</c:v>
                </c:pt>
                <c:pt idx="31579">
                  <c:v>364385337.96346229</c:v>
                </c:pt>
                <c:pt idx="31580">
                  <c:v>364392340.1264298</c:v>
                </c:pt>
                <c:pt idx="31581">
                  <c:v>364399100.636132</c:v>
                </c:pt>
                <c:pt idx="31582">
                  <c:v>364405378.07690877</c:v>
                </c:pt>
                <c:pt idx="31583">
                  <c:v>364411413.91840416</c:v>
                </c:pt>
                <c:pt idx="31584">
                  <c:v>364417932.45186454</c:v>
                </c:pt>
                <c:pt idx="31585">
                  <c:v>364425416.46943623</c:v>
                </c:pt>
                <c:pt idx="31586">
                  <c:v>364433383.06310481</c:v>
                </c:pt>
                <c:pt idx="31587">
                  <c:v>364440625.18497849</c:v>
                </c:pt>
                <c:pt idx="31588">
                  <c:v>364446901.50880247</c:v>
                </c:pt>
                <c:pt idx="31589">
                  <c:v>364451970.72404259</c:v>
                </c:pt>
                <c:pt idx="31590">
                  <c:v>364457281.21237707</c:v>
                </c:pt>
                <c:pt idx="31591">
                  <c:v>364462350.20214546</c:v>
                </c:pt>
                <c:pt idx="31592">
                  <c:v>364466212.21568346</c:v>
                </c:pt>
                <c:pt idx="31593">
                  <c:v>364468625.94168836</c:v>
                </c:pt>
                <c:pt idx="31594">
                  <c:v>364471522.37993914</c:v>
                </c:pt>
                <c:pt idx="31595">
                  <c:v>364475866.96990919</c:v>
                </c:pt>
                <c:pt idx="31596">
                  <c:v>364480211.47899503</c:v>
                </c:pt>
                <c:pt idx="31597">
                  <c:v>364484314.55219877</c:v>
                </c:pt>
                <c:pt idx="31598">
                  <c:v>364488417.55326152</c:v>
                </c:pt>
                <c:pt idx="31599">
                  <c:v>364493244.52097774</c:v>
                </c:pt>
                <c:pt idx="31600">
                  <c:v>364498554.07015026</c:v>
                </c:pt>
                <c:pt idx="31601">
                  <c:v>364503622.16348785</c:v>
                </c:pt>
                <c:pt idx="31602">
                  <c:v>364508690.14676154</c:v>
                </c:pt>
                <c:pt idx="31603">
                  <c:v>364514723.31668144</c:v>
                </c:pt>
                <c:pt idx="31604">
                  <c:v>364521238.96500915</c:v>
                </c:pt>
                <c:pt idx="31605">
                  <c:v>364527271.81052071</c:v>
                </c:pt>
                <c:pt idx="31606">
                  <c:v>364531856.66880757</c:v>
                </c:pt>
                <c:pt idx="31607">
                  <c:v>364534752.32236844</c:v>
                </c:pt>
                <c:pt idx="31608">
                  <c:v>364537406.63990349</c:v>
                </c:pt>
                <c:pt idx="31609">
                  <c:v>364539095.7353434</c:v>
                </c:pt>
                <c:pt idx="31610">
                  <c:v>364540302.22460175</c:v>
                </c:pt>
                <c:pt idx="31611">
                  <c:v>364541991.29908419</c:v>
                </c:pt>
                <c:pt idx="31612">
                  <c:v>364545369.41137409</c:v>
                </c:pt>
                <c:pt idx="31613">
                  <c:v>364550677.77475071</c:v>
                </c:pt>
                <c:pt idx="31614">
                  <c:v>364555503.45486081</c:v>
                </c:pt>
                <c:pt idx="31615">
                  <c:v>364558398.81503046</c:v>
                </c:pt>
                <c:pt idx="31616">
                  <c:v>364560329.03518713</c:v>
                </c:pt>
                <c:pt idx="31617">
                  <c:v>364561776.68982852</c:v>
                </c:pt>
                <c:pt idx="31618">
                  <c:v>364563465.60889322</c:v>
                </c:pt>
                <c:pt idx="31619">
                  <c:v>364566119.59987175</c:v>
                </c:pt>
                <c:pt idx="31620">
                  <c:v>364569979.89650875</c:v>
                </c:pt>
                <c:pt idx="31621">
                  <c:v>364573840.12929296</c:v>
                </c:pt>
                <c:pt idx="31622">
                  <c:v>364577700.29822689</c:v>
                </c:pt>
                <c:pt idx="31623">
                  <c:v>364582284.16590816</c:v>
                </c:pt>
                <c:pt idx="31624">
                  <c:v>364586867.9435575</c:v>
                </c:pt>
                <c:pt idx="31625">
                  <c:v>364592175.36309981</c:v>
                </c:pt>
                <c:pt idx="31626">
                  <c:v>364597241.42370719</c:v>
                </c:pt>
                <c:pt idx="31627">
                  <c:v>364600859.97109842</c:v>
                </c:pt>
                <c:pt idx="31628">
                  <c:v>364603031.07260317</c:v>
                </c:pt>
                <c:pt idx="31629">
                  <c:v>364604237.23137838</c:v>
                </c:pt>
                <c:pt idx="31630">
                  <c:v>364606167.07245344</c:v>
                </c:pt>
                <c:pt idx="31631">
                  <c:v>364609061.80414492</c:v>
                </c:pt>
                <c:pt idx="31632">
                  <c:v>364612438.94573933</c:v>
                </c:pt>
                <c:pt idx="31633">
                  <c:v>364616298.4762944</c:v>
                </c:pt>
                <c:pt idx="31634">
                  <c:v>364619675.51317412</c:v>
                </c:pt>
                <c:pt idx="31635">
                  <c:v>364622570.07732141</c:v>
                </c:pt>
                <c:pt idx="31636">
                  <c:v>364627153.06380153</c:v>
                </c:pt>
                <c:pt idx="31637">
                  <c:v>364632700.76913261</c:v>
                </c:pt>
                <c:pt idx="31638">
                  <c:v>364638248.34259552</c:v>
                </c:pt>
                <c:pt idx="31639">
                  <c:v>364642831.02121544</c:v>
                </c:pt>
                <c:pt idx="31640">
                  <c:v>364646931.23633987</c:v>
                </c:pt>
                <c:pt idx="31641">
                  <c:v>364651513.74447268</c:v>
                </c:pt>
                <c:pt idx="31642">
                  <c:v>364656337.34004188</c:v>
                </c:pt>
                <c:pt idx="31643">
                  <c:v>364660678.49081933</c:v>
                </c:pt>
                <c:pt idx="31644">
                  <c:v>364664054.88559967</c:v>
                </c:pt>
                <c:pt idx="31645">
                  <c:v>364666948.89939231</c:v>
                </c:pt>
                <c:pt idx="31646">
                  <c:v>364670807.52862859</c:v>
                </c:pt>
                <c:pt idx="31647">
                  <c:v>364675630.72546536</c:v>
                </c:pt>
                <c:pt idx="31648">
                  <c:v>364680453.82262999</c:v>
                </c:pt>
                <c:pt idx="31649">
                  <c:v>364685276.82012755</c:v>
                </c:pt>
                <c:pt idx="31650">
                  <c:v>364689617.43266284</c:v>
                </c:pt>
                <c:pt idx="31651">
                  <c:v>364693716.82593673</c:v>
                </c:pt>
                <c:pt idx="31652">
                  <c:v>364697333.87785548</c:v>
                </c:pt>
                <c:pt idx="31653">
                  <c:v>364700468.61084312</c:v>
                </c:pt>
                <c:pt idx="31654">
                  <c:v>364703362.17315608</c:v>
                </c:pt>
                <c:pt idx="31655">
                  <c:v>364707220.20043749</c:v>
                </c:pt>
                <c:pt idx="31656">
                  <c:v>364712283.7644676</c:v>
                </c:pt>
                <c:pt idx="31657">
                  <c:v>364717829.44664872</c:v>
                </c:pt>
                <c:pt idx="31658">
                  <c:v>364722892.78052121</c:v>
                </c:pt>
                <c:pt idx="31659">
                  <c:v>364728197.10772014</c:v>
                </c:pt>
                <c:pt idx="31660">
                  <c:v>364733019.11875051</c:v>
                </c:pt>
                <c:pt idx="31661">
                  <c:v>364737117.74980122</c:v>
                </c:pt>
                <c:pt idx="31662">
                  <c:v>364741457.39834923</c:v>
                </c:pt>
                <c:pt idx="31663">
                  <c:v>364747002.38741171</c:v>
                </c:pt>
                <c:pt idx="31664">
                  <c:v>364752306.16673023</c:v>
                </c:pt>
                <c:pt idx="31665">
                  <c:v>364756404.45911402</c:v>
                </c:pt>
                <c:pt idx="31666">
                  <c:v>364760261.60974121</c:v>
                </c:pt>
                <c:pt idx="31667">
                  <c:v>364765082.95839083</c:v>
                </c:pt>
                <c:pt idx="31668">
                  <c:v>364771109.50415677</c:v>
                </c:pt>
                <c:pt idx="31669">
                  <c:v>364777135.89432305</c:v>
                </c:pt>
                <c:pt idx="31670">
                  <c:v>364781474.79890049</c:v>
                </c:pt>
                <c:pt idx="31671">
                  <c:v>364785572.57916635</c:v>
                </c:pt>
                <c:pt idx="31672">
                  <c:v>364790634.44370222</c:v>
                </c:pt>
                <c:pt idx="31673">
                  <c:v>364796660.32978719</c:v>
                </c:pt>
                <c:pt idx="31674">
                  <c:v>364801962.98086065</c:v>
                </c:pt>
                <c:pt idx="31675">
                  <c:v>364807506.53272915</c:v>
                </c:pt>
                <c:pt idx="31676">
                  <c:v>364814255.02687311</c:v>
                </c:pt>
                <c:pt idx="31677">
                  <c:v>364821485.3398068</c:v>
                </c:pt>
                <c:pt idx="31678">
                  <c:v>364828474.42942446</c:v>
                </c:pt>
                <c:pt idx="31679">
                  <c:v>364835704.30192155</c:v>
                </c:pt>
                <c:pt idx="31680">
                  <c:v>364844138.87014878</c:v>
                </c:pt>
                <c:pt idx="31681">
                  <c:v>364852332.15888202</c:v>
                </c:pt>
                <c:pt idx="31682">
                  <c:v>364859320.32495964</c:v>
                </c:pt>
                <c:pt idx="31683">
                  <c:v>364865103.4766084</c:v>
                </c:pt>
                <c:pt idx="31684">
                  <c:v>364869681.70338666</c:v>
                </c:pt>
                <c:pt idx="31685">
                  <c:v>364873296.02952152</c:v>
                </c:pt>
                <c:pt idx="31686">
                  <c:v>364878115.04398221</c:v>
                </c:pt>
                <c:pt idx="31687">
                  <c:v>364885584.3197915</c:v>
                </c:pt>
                <c:pt idx="31688">
                  <c:v>364894017.08588409</c:v>
                </c:pt>
                <c:pt idx="31689">
                  <c:v>364902690.47034478</c:v>
                </c:pt>
                <c:pt idx="31690">
                  <c:v>364910640.78967357</c:v>
                </c:pt>
                <c:pt idx="31691">
                  <c:v>364919313.55650032</c:v>
                </c:pt>
                <c:pt idx="31692">
                  <c:v>364927504.20709401</c:v>
                </c:pt>
                <c:pt idx="31693">
                  <c:v>364934008.34255052</c:v>
                </c:pt>
                <c:pt idx="31694">
                  <c:v>364939307.87449229</c:v>
                </c:pt>
                <c:pt idx="31695">
                  <c:v>364944125.52640283</c:v>
                </c:pt>
                <c:pt idx="31696">
                  <c:v>364949665.70318842</c:v>
                </c:pt>
                <c:pt idx="31697">
                  <c:v>364954964.87969208</c:v>
                </c:pt>
                <c:pt idx="31698">
                  <c:v>364960986.52516055</c:v>
                </c:pt>
                <c:pt idx="31699">
                  <c:v>364967971.43931311</c:v>
                </c:pt>
                <c:pt idx="31700">
                  <c:v>364974956.14447492</c:v>
                </c:pt>
                <c:pt idx="31701">
                  <c:v>364981458.95797533</c:v>
                </c:pt>
                <c:pt idx="31702">
                  <c:v>364988443.25960547</c:v>
                </c:pt>
                <c:pt idx="31703">
                  <c:v>364995668.17933917</c:v>
                </c:pt>
                <c:pt idx="31704">
                  <c:v>365002170.41592479</c:v>
                </c:pt>
                <c:pt idx="31705">
                  <c:v>365008431.65776896</c:v>
                </c:pt>
                <c:pt idx="31706">
                  <c:v>365015415.15248764</c:v>
                </c:pt>
                <c:pt idx="31707">
                  <c:v>365023120.83526284</c:v>
                </c:pt>
                <c:pt idx="31708">
                  <c:v>365031067.05424154</c:v>
                </c:pt>
                <c:pt idx="31709">
                  <c:v>365038049.87188745</c:v>
                </c:pt>
                <c:pt idx="31710">
                  <c:v>365044550.92815655</c:v>
                </c:pt>
                <c:pt idx="31711">
                  <c:v>365051292.57307565</c:v>
                </c:pt>
                <c:pt idx="31712">
                  <c:v>365058997.07174814</c:v>
                </c:pt>
                <c:pt idx="31713">
                  <c:v>365067664.32884437</c:v>
                </c:pt>
                <c:pt idx="31714">
                  <c:v>365076812.7511518</c:v>
                </c:pt>
                <c:pt idx="31715">
                  <c:v>365086442.28209686</c:v>
                </c:pt>
                <c:pt idx="31716">
                  <c:v>365096552.86213815</c:v>
                </c:pt>
                <c:pt idx="31717">
                  <c:v>365105459.43894243</c:v>
                </c:pt>
                <c:pt idx="31718">
                  <c:v>365112440.03189474</c:v>
                </c:pt>
                <c:pt idx="31719">
                  <c:v>365118698.31710047</c:v>
                </c:pt>
                <c:pt idx="31720">
                  <c:v>365124715.74082881</c:v>
                </c:pt>
                <c:pt idx="31721">
                  <c:v>365131214.3842603</c:v>
                </c:pt>
                <c:pt idx="31722">
                  <c:v>365138675.5666163</c:v>
                </c:pt>
                <c:pt idx="31723">
                  <c:v>365146136.51053894</c:v>
                </c:pt>
                <c:pt idx="31724">
                  <c:v>365153356.5518465</c:v>
                </c:pt>
                <c:pt idx="31725">
                  <c:v>365159373.08238298</c:v>
                </c:pt>
                <c:pt idx="31726">
                  <c:v>365164908.15354711</c:v>
                </c:pt>
                <c:pt idx="31727">
                  <c:v>365170924.38641685</c:v>
                </c:pt>
                <c:pt idx="31728">
                  <c:v>365178143.66123253</c:v>
                </c:pt>
                <c:pt idx="31729">
                  <c:v>365186565.86639714</c:v>
                </c:pt>
                <c:pt idx="31730">
                  <c:v>365194506.52444005</c:v>
                </c:pt>
                <c:pt idx="31731">
                  <c:v>365201484.45554185</c:v>
                </c:pt>
                <c:pt idx="31732">
                  <c:v>365208702.78550875</c:v>
                </c:pt>
                <c:pt idx="31733">
                  <c:v>365215920.8923223</c:v>
                </c:pt>
                <c:pt idx="31734">
                  <c:v>365223619.96030879</c:v>
                </c:pt>
                <c:pt idx="31735">
                  <c:v>365232040.52524042</c:v>
                </c:pt>
                <c:pt idx="31736">
                  <c:v>365240460.78650171</c:v>
                </c:pt>
                <c:pt idx="31737">
                  <c:v>365247918.47861296</c:v>
                </c:pt>
                <c:pt idx="31738">
                  <c:v>365255135.3732208</c:v>
                </c:pt>
                <c:pt idx="31739">
                  <c:v>365261630.38765359</c:v>
                </c:pt>
                <c:pt idx="31740">
                  <c:v>365267884.67524344</c:v>
                </c:pt>
                <c:pt idx="31741">
                  <c:v>365274619.87453347</c:v>
                </c:pt>
                <c:pt idx="31742">
                  <c:v>365281354.87955123</c:v>
                </c:pt>
                <c:pt idx="31743">
                  <c:v>365287849.16469735</c:v>
                </c:pt>
                <c:pt idx="31744">
                  <c:v>365293862.23063618</c:v>
                </c:pt>
                <c:pt idx="31745">
                  <c:v>365299634.62825972</c:v>
                </c:pt>
                <c:pt idx="31746">
                  <c:v>365305406.88318551</c:v>
                </c:pt>
                <c:pt idx="31747">
                  <c:v>365311659.9983331</c:v>
                </c:pt>
                <c:pt idx="31748">
                  <c:v>365318393.93506944</c:v>
                </c:pt>
                <c:pt idx="31749">
                  <c:v>365325849.13851035</c:v>
                </c:pt>
                <c:pt idx="31750">
                  <c:v>365333304.10393155</c:v>
                </c:pt>
                <c:pt idx="31751">
                  <c:v>365341239.77333379</c:v>
                </c:pt>
                <c:pt idx="31752">
                  <c:v>365349175.17305303</c:v>
                </c:pt>
                <c:pt idx="31753">
                  <c:v>365356869.84858352</c:v>
                </c:pt>
                <c:pt idx="31754">
                  <c:v>365364083.37661809</c:v>
                </c:pt>
                <c:pt idx="31755">
                  <c:v>365371537.12149066</c:v>
                </c:pt>
                <c:pt idx="31756">
                  <c:v>365378750.19645029</c:v>
                </c:pt>
                <c:pt idx="31757">
                  <c:v>365385963.0486086</c:v>
                </c:pt>
                <c:pt idx="31758">
                  <c:v>365392935.26059085</c:v>
                </c:pt>
                <c:pt idx="31759">
                  <c:v>365400147.67461681</c:v>
                </c:pt>
                <c:pt idx="31760">
                  <c:v>365408321.47455865</c:v>
                </c:pt>
                <c:pt idx="31761">
                  <c:v>365416735.38153845</c:v>
                </c:pt>
                <c:pt idx="31762">
                  <c:v>365424427.83120316</c:v>
                </c:pt>
                <c:pt idx="31763">
                  <c:v>365431158.51680017</c:v>
                </c:pt>
                <c:pt idx="31764">
                  <c:v>365437648.63704681</c:v>
                </c:pt>
                <c:pt idx="31765">
                  <c:v>365443417.48139858</c:v>
                </c:pt>
                <c:pt idx="31766">
                  <c:v>365449186.18324411</c:v>
                </c:pt>
                <c:pt idx="31767">
                  <c:v>365455675.80248863</c:v>
                </c:pt>
                <c:pt idx="31768">
                  <c:v>365461924.89502001</c:v>
                </c:pt>
                <c:pt idx="31769">
                  <c:v>365468654.49996799</c:v>
                </c:pt>
                <c:pt idx="31770">
                  <c:v>365476345.23959672</c:v>
                </c:pt>
                <c:pt idx="31771">
                  <c:v>365484997.01894414</c:v>
                </c:pt>
                <c:pt idx="31772">
                  <c:v>365492927.53511339</c:v>
                </c:pt>
                <c:pt idx="31773">
                  <c:v>365499896.55427676</c:v>
                </c:pt>
                <c:pt idx="31774">
                  <c:v>365506384.76448607</c:v>
                </c:pt>
                <c:pt idx="31775">
                  <c:v>365513593.67553085</c:v>
                </c:pt>
                <c:pt idx="31776">
                  <c:v>365522003.79050714</c:v>
                </c:pt>
                <c:pt idx="31777">
                  <c:v>365530894.15417522</c:v>
                </c:pt>
                <c:pt idx="31778">
                  <c:v>365538582.84442967</c:v>
                </c:pt>
                <c:pt idx="31779">
                  <c:v>365544589.45756721</c:v>
                </c:pt>
                <c:pt idx="31780">
                  <c:v>365550115.40521216</c:v>
                </c:pt>
                <c:pt idx="31781">
                  <c:v>365556361.97119439</c:v>
                </c:pt>
                <c:pt idx="31782">
                  <c:v>365564290.06434304</c:v>
                </c:pt>
                <c:pt idx="31783">
                  <c:v>365573659.28200299</c:v>
                </c:pt>
                <c:pt idx="31784">
                  <c:v>365582547.67952693</c:v>
                </c:pt>
                <c:pt idx="31785">
                  <c:v>365590715.09793246</c:v>
                </c:pt>
                <c:pt idx="31786">
                  <c:v>365598161.61284965</c:v>
                </c:pt>
                <c:pt idx="31787">
                  <c:v>365605848.08889621</c:v>
                </c:pt>
                <c:pt idx="31788">
                  <c:v>365614254.88242346</c:v>
                </c:pt>
                <c:pt idx="31789">
                  <c:v>365622421.19210005</c:v>
                </c:pt>
                <c:pt idx="31790">
                  <c:v>365629626.5223431</c:v>
                </c:pt>
                <c:pt idx="31791">
                  <c:v>365636591.46361977</c:v>
                </c:pt>
                <c:pt idx="31792">
                  <c:v>365644276.67502528</c:v>
                </c:pt>
                <c:pt idx="31793">
                  <c:v>365651961.63355702</c:v>
                </c:pt>
                <c:pt idx="31794">
                  <c:v>365659646.33923233</c:v>
                </c:pt>
                <c:pt idx="31795">
                  <c:v>365667090.65674555</c:v>
                </c:pt>
                <c:pt idx="31796">
                  <c:v>365673814.35249925</c:v>
                </c:pt>
                <c:pt idx="31797">
                  <c:v>365678616.87382078</c:v>
                </c:pt>
                <c:pt idx="31798">
                  <c:v>365682939.05858028</c:v>
                </c:pt>
                <c:pt idx="31799">
                  <c:v>365687981.506378</c:v>
                </c:pt>
                <c:pt idx="31800">
                  <c:v>365693263.95397949</c:v>
                </c:pt>
                <c:pt idx="31801">
                  <c:v>365699506.69257444</c:v>
                </c:pt>
                <c:pt idx="31802">
                  <c:v>365706229.45523447</c:v>
                </c:pt>
                <c:pt idx="31803">
                  <c:v>365714392.54976213</c:v>
                </c:pt>
                <c:pt idx="31804">
                  <c:v>365723275.59318185</c:v>
                </c:pt>
                <c:pt idx="31805">
                  <c:v>365730957.95289779</c:v>
                </c:pt>
                <c:pt idx="31806">
                  <c:v>365737199.68411785</c:v>
                </c:pt>
                <c:pt idx="31807">
                  <c:v>365742721.07654631</c:v>
                </c:pt>
                <c:pt idx="31808">
                  <c:v>365748962.49343473</c:v>
                </c:pt>
                <c:pt idx="31809">
                  <c:v>365755683.83280379</c:v>
                </c:pt>
                <c:pt idx="31810">
                  <c:v>365762645.01611698</c:v>
                </c:pt>
                <c:pt idx="31811">
                  <c:v>365770086.05162936</c:v>
                </c:pt>
                <c:pt idx="31812">
                  <c:v>365777526.85010266</c:v>
                </c:pt>
                <c:pt idx="31813">
                  <c:v>365784007.35242528</c:v>
                </c:pt>
                <c:pt idx="31814">
                  <c:v>365790247.66621739</c:v>
                </c:pt>
                <c:pt idx="31815">
                  <c:v>365796727.81562704</c:v>
                </c:pt>
                <c:pt idx="31816">
                  <c:v>365803687.77586681</c:v>
                </c:pt>
                <c:pt idx="31817">
                  <c:v>365809927.56391281</c:v>
                </c:pt>
                <c:pt idx="31818">
                  <c:v>365816167.18527913</c:v>
                </c:pt>
                <c:pt idx="31819">
                  <c:v>365822886.59112531</c:v>
                </c:pt>
                <c:pt idx="31820">
                  <c:v>365830805.64273304</c:v>
                </c:pt>
                <c:pt idx="31821">
                  <c:v>365838724.42588019</c:v>
                </c:pt>
                <c:pt idx="31822">
                  <c:v>365845683.13491875</c:v>
                </c:pt>
                <c:pt idx="31823">
                  <c:v>365851921.80126733</c:v>
                </c:pt>
                <c:pt idx="31824">
                  <c:v>365858640.17869461</c:v>
                </c:pt>
                <c:pt idx="31825">
                  <c:v>365866318.0877285</c:v>
                </c:pt>
                <c:pt idx="31826">
                  <c:v>365874715.51178533</c:v>
                </c:pt>
                <c:pt idx="31827">
                  <c:v>365882152.97814745</c:v>
                </c:pt>
                <c:pt idx="31828">
                  <c:v>365888630.57849705</c:v>
                </c:pt>
                <c:pt idx="31829">
                  <c:v>365894388.29468435</c:v>
                </c:pt>
                <c:pt idx="31830">
                  <c:v>365899666.07652402</c:v>
                </c:pt>
                <c:pt idx="31831">
                  <c:v>365907102.74854881</c:v>
                </c:pt>
                <c:pt idx="31832">
                  <c:v>365916218.34613764</c:v>
                </c:pt>
                <c:pt idx="31833">
                  <c:v>365924134.23442054</c:v>
                </c:pt>
                <c:pt idx="31834">
                  <c:v>365929411.34425902</c:v>
                </c:pt>
                <c:pt idx="31835">
                  <c:v>365933968.75227809</c:v>
                </c:pt>
                <c:pt idx="31836">
                  <c:v>365939005.7840187</c:v>
                </c:pt>
                <c:pt idx="31837">
                  <c:v>365945481.80810082</c:v>
                </c:pt>
                <c:pt idx="31838">
                  <c:v>365952197.49530774</c:v>
                </c:pt>
                <c:pt idx="31839">
                  <c:v>365957953.64497298</c:v>
                </c:pt>
                <c:pt idx="31840">
                  <c:v>365962750.32801902</c:v>
                </c:pt>
                <c:pt idx="31841">
                  <c:v>365967546.91257727</c:v>
                </c:pt>
                <c:pt idx="31842">
                  <c:v>365972583.22037166</c:v>
                </c:pt>
                <c:pt idx="31843">
                  <c:v>365977139.78625005</c:v>
                </c:pt>
                <c:pt idx="31844">
                  <c:v>365982415.69886982</c:v>
                </c:pt>
                <c:pt idx="31845">
                  <c:v>365989370.1289143</c:v>
                </c:pt>
                <c:pt idx="31846">
                  <c:v>365997523.3349874</c:v>
                </c:pt>
                <c:pt idx="31847">
                  <c:v>366004956.89253974</c:v>
                </c:pt>
                <c:pt idx="31848">
                  <c:v>366010471.95981652</c:v>
                </c:pt>
                <c:pt idx="31849">
                  <c:v>366014548.23021299</c:v>
                </c:pt>
                <c:pt idx="31850">
                  <c:v>366020063.07107294</c:v>
                </c:pt>
                <c:pt idx="31851">
                  <c:v>366027256.14612204</c:v>
                </c:pt>
                <c:pt idx="31852">
                  <c:v>366034688.75767863</c:v>
                </c:pt>
                <c:pt idx="31853">
                  <c:v>366041401.88100475</c:v>
                </c:pt>
                <c:pt idx="31854">
                  <c:v>366047635.32280266</c:v>
                </c:pt>
                <c:pt idx="31855">
                  <c:v>366053149.38268059</c:v>
                </c:pt>
                <c:pt idx="31856">
                  <c:v>366057224.90851182</c:v>
                </c:pt>
                <c:pt idx="31857">
                  <c:v>366059861.97557634</c:v>
                </c:pt>
                <c:pt idx="31858">
                  <c:v>366063697.65635365</c:v>
                </c:pt>
                <c:pt idx="31859">
                  <c:v>366068252.44548571</c:v>
                </c:pt>
                <c:pt idx="31860">
                  <c:v>366071608.54907775</c:v>
                </c:pt>
                <c:pt idx="31861">
                  <c:v>366074485.1709283</c:v>
                </c:pt>
                <c:pt idx="31862">
                  <c:v>366078080.89843374</c:v>
                </c:pt>
                <c:pt idx="31863">
                  <c:v>366082635.40716451</c:v>
                </c:pt>
                <c:pt idx="31864">
                  <c:v>366087669.23457003</c:v>
                </c:pt>
                <c:pt idx="31865">
                  <c:v>366093422.04737282</c:v>
                </c:pt>
                <c:pt idx="31866">
                  <c:v>366100612.86418182</c:v>
                </c:pt>
                <c:pt idx="31867">
                  <c:v>366108762.18902302</c:v>
                </c:pt>
                <c:pt idx="31868">
                  <c:v>366116192.20805985</c:v>
                </c:pt>
                <c:pt idx="31869">
                  <c:v>366122663.32244736</c:v>
                </c:pt>
                <c:pt idx="31870">
                  <c:v>366129613.57900935</c:v>
                </c:pt>
                <c:pt idx="31871">
                  <c:v>366136323.97537285</c:v>
                </c:pt>
                <c:pt idx="31872">
                  <c:v>366140877.34886014</c:v>
                </c:pt>
                <c:pt idx="31873">
                  <c:v>366143992.76380026</c:v>
                </c:pt>
                <c:pt idx="31874">
                  <c:v>366147827.06362367</c:v>
                </c:pt>
                <c:pt idx="31875">
                  <c:v>366152140.57571155</c:v>
                </c:pt>
                <c:pt idx="31876">
                  <c:v>366157891.80128616</c:v>
                </c:pt>
                <c:pt idx="31877">
                  <c:v>366163642.88529575</c:v>
                </c:pt>
                <c:pt idx="31878">
                  <c:v>366169154.20797145</c:v>
                </c:pt>
                <c:pt idx="31879">
                  <c:v>366173946.55680048</c:v>
                </c:pt>
                <c:pt idx="31880">
                  <c:v>366178259.58670449</c:v>
                </c:pt>
                <c:pt idx="31881">
                  <c:v>366181374.50323242</c:v>
                </c:pt>
                <c:pt idx="31882">
                  <c:v>366184489.37823349</c:v>
                </c:pt>
                <c:pt idx="31883">
                  <c:v>366189760.61056024</c:v>
                </c:pt>
                <c:pt idx="31884">
                  <c:v>366195990.09544694</c:v>
                </c:pt>
                <c:pt idx="31885">
                  <c:v>366201740.241777</c:v>
                </c:pt>
                <c:pt idx="31886">
                  <c:v>366207729.8270632</c:v>
                </c:pt>
                <c:pt idx="31887">
                  <c:v>366213958.83288819</c:v>
                </c:pt>
                <c:pt idx="31888">
                  <c:v>366219229.40042377</c:v>
                </c:pt>
                <c:pt idx="31889">
                  <c:v>366222583.33604646</c:v>
                </c:pt>
                <c:pt idx="31890">
                  <c:v>366225218.53740495</c:v>
                </c:pt>
                <c:pt idx="31891">
                  <c:v>366228332.82796681</c:v>
                </c:pt>
                <c:pt idx="31892">
                  <c:v>366232884.40873694</c:v>
                </c:pt>
                <c:pt idx="31893">
                  <c:v>366237675.45060509</c:v>
                </c:pt>
                <c:pt idx="31894">
                  <c:v>366242226.8493883</c:v>
                </c:pt>
                <c:pt idx="31895">
                  <c:v>366246299.07841492</c:v>
                </c:pt>
                <c:pt idx="31896">
                  <c:v>366250850.30922383</c:v>
                </c:pt>
                <c:pt idx="31897">
                  <c:v>366255640.98272729</c:v>
                </c:pt>
                <c:pt idx="31898">
                  <c:v>366261150.13583261</c:v>
                </c:pt>
                <c:pt idx="31899">
                  <c:v>366265940.59816855</c:v>
                </c:pt>
                <c:pt idx="31900">
                  <c:v>366270491.44641989</c:v>
                </c:pt>
                <c:pt idx="31901">
                  <c:v>366275281.71724874</c:v>
                </c:pt>
                <c:pt idx="31902">
                  <c:v>366280550.90173686</c:v>
                </c:pt>
                <c:pt idx="31903">
                  <c:v>366285580.46699911</c:v>
                </c:pt>
                <c:pt idx="31904">
                  <c:v>366290130.93276274</c:v>
                </c:pt>
                <c:pt idx="31905">
                  <c:v>366293962.83519948</c:v>
                </c:pt>
                <c:pt idx="31906">
                  <c:v>366297076.20965946</c:v>
                </c:pt>
                <c:pt idx="31907">
                  <c:v>366300429.02807146</c:v>
                </c:pt>
                <c:pt idx="31908">
                  <c:v>366305218.68520772</c:v>
                </c:pt>
                <c:pt idx="31909">
                  <c:v>366310966.14418161</c:v>
                </c:pt>
                <c:pt idx="31910">
                  <c:v>366315755.58533812</c:v>
                </c:pt>
                <c:pt idx="31911">
                  <c:v>366320305.4635123</c:v>
                </c:pt>
                <c:pt idx="31912">
                  <c:v>366324855.25309521</c:v>
                </c:pt>
                <c:pt idx="31913">
                  <c:v>366327728.75876755</c:v>
                </c:pt>
                <c:pt idx="31914">
                  <c:v>366330123.31983501</c:v>
                </c:pt>
                <c:pt idx="31915">
                  <c:v>366333236.2125386</c:v>
                </c:pt>
                <c:pt idx="31916">
                  <c:v>366337546.30320811</c:v>
                </c:pt>
                <c:pt idx="31917">
                  <c:v>366343532.40836626</c:v>
                </c:pt>
                <c:pt idx="31918">
                  <c:v>366349757.79506344</c:v>
                </c:pt>
                <c:pt idx="31919">
                  <c:v>366355504.15865952</c:v>
                </c:pt>
                <c:pt idx="31920">
                  <c:v>366360053.26295745</c:v>
                </c:pt>
                <c:pt idx="31921">
                  <c:v>366364841.69812667</c:v>
                </c:pt>
                <c:pt idx="31922">
                  <c:v>366369630.03517413</c:v>
                </c:pt>
                <c:pt idx="31923">
                  <c:v>366373221.22357094</c:v>
                </c:pt>
                <c:pt idx="31924">
                  <c:v>366374897.09260249</c:v>
                </c:pt>
                <c:pt idx="31925">
                  <c:v>366376333.5422067</c:v>
                </c:pt>
                <c:pt idx="31926">
                  <c:v>366378248.79460979</c:v>
                </c:pt>
                <c:pt idx="31927">
                  <c:v>366380642.83803976</c:v>
                </c:pt>
                <c:pt idx="31928">
                  <c:v>366385430.85132021</c:v>
                </c:pt>
                <c:pt idx="31929">
                  <c:v>366391894.51363516</c:v>
                </c:pt>
                <c:pt idx="31930">
                  <c:v>366397639.84116143</c:v>
                </c:pt>
                <c:pt idx="31931">
                  <c:v>366400991.21698672</c:v>
                </c:pt>
                <c:pt idx="31932">
                  <c:v>366403385.0274362</c:v>
                </c:pt>
                <c:pt idx="31933">
                  <c:v>366405778.81336421</c:v>
                </c:pt>
                <c:pt idx="31934">
                  <c:v>366408890.69841158</c:v>
                </c:pt>
                <c:pt idx="31935">
                  <c:v>366414635.60809243</c:v>
                </c:pt>
                <c:pt idx="31936">
                  <c:v>366421098.46267039</c:v>
                </c:pt>
                <c:pt idx="31937">
                  <c:v>366426603.71633649</c:v>
                </c:pt>
                <c:pt idx="31938">
                  <c:v>366430433.38152653</c:v>
                </c:pt>
                <c:pt idx="31939">
                  <c:v>366433305.58923274</c:v>
                </c:pt>
                <c:pt idx="31940">
                  <c:v>366436656.45360714</c:v>
                </c:pt>
                <c:pt idx="31941">
                  <c:v>366440725.29575354</c:v>
                </c:pt>
                <c:pt idx="31942">
                  <c:v>366445033.40434039</c:v>
                </c:pt>
                <c:pt idx="31943">
                  <c:v>366449102.10063803</c:v>
                </c:pt>
                <c:pt idx="31944">
                  <c:v>366452931.39715022</c:v>
                </c:pt>
                <c:pt idx="31945">
                  <c:v>366457478.60526222</c:v>
                </c:pt>
                <c:pt idx="31946">
                  <c:v>366462743.68306673</c:v>
                </c:pt>
                <c:pt idx="31947">
                  <c:v>366467290.70025694</c:v>
                </c:pt>
                <c:pt idx="31948">
                  <c:v>366470162.45500475</c:v>
                </c:pt>
                <c:pt idx="31949">
                  <c:v>366473273.48282576</c:v>
                </c:pt>
                <c:pt idx="31950">
                  <c:v>366477102.38329118</c:v>
                </c:pt>
                <c:pt idx="31951">
                  <c:v>366481649.12111598</c:v>
                </c:pt>
                <c:pt idx="31952">
                  <c:v>366486674.36000723</c:v>
                </c:pt>
                <c:pt idx="31953">
                  <c:v>366490742.33139503</c:v>
                </c:pt>
                <c:pt idx="31954">
                  <c:v>366494331.65911025</c:v>
                </c:pt>
                <c:pt idx="31955">
                  <c:v>366498638.77960044</c:v>
                </c:pt>
                <c:pt idx="31956">
                  <c:v>366503185.09844625</c:v>
                </c:pt>
                <c:pt idx="31957">
                  <c:v>366507252.78244698</c:v>
                </c:pt>
                <c:pt idx="31958">
                  <c:v>366510602.58669949</c:v>
                </c:pt>
                <c:pt idx="31959">
                  <c:v>366513234.54207116</c:v>
                </c:pt>
                <c:pt idx="31960">
                  <c:v>366516823.52435589</c:v>
                </c:pt>
                <c:pt idx="31961">
                  <c:v>366521608.74833411</c:v>
                </c:pt>
                <c:pt idx="31962">
                  <c:v>366527590.14052618</c:v>
                </c:pt>
                <c:pt idx="31963">
                  <c:v>366533571.37963444</c:v>
                </c:pt>
                <c:pt idx="31964">
                  <c:v>366538117.01898116</c:v>
                </c:pt>
                <c:pt idx="31965">
                  <c:v>366541466.38087296</c:v>
                </c:pt>
                <c:pt idx="31966">
                  <c:v>366545294.16425937</c:v>
                </c:pt>
                <c:pt idx="31967">
                  <c:v>366550318.03481364</c:v>
                </c:pt>
                <c:pt idx="31968">
                  <c:v>366554145.67322731</c:v>
                </c:pt>
                <c:pt idx="31969">
                  <c:v>366557494.80541641</c:v>
                </c:pt>
                <c:pt idx="31970">
                  <c:v>366562518.41371226</c:v>
                </c:pt>
                <c:pt idx="31971">
                  <c:v>366568259.54811674</c:v>
                </c:pt>
                <c:pt idx="31972">
                  <c:v>366573761.33625066</c:v>
                </c:pt>
                <c:pt idx="31973">
                  <c:v>366579262.99487203</c:v>
                </c:pt>
                <c:pt idx="31974">
                  <c:v>366584046.94057655</c:v>
                </c:pt>
                <c:pt idx="31975">
                  <c:v>366588352.407987</c:v>
                </c:pt>
                <c:pt idx="31976">
                  <c:v>366593614.53822476</c:v>
                </c:pt>
                <c:pt idx="31977">
                  <c:v>366599354.9088192</c:v>
                </c:pt>
                <c:pt idx="31978">
                  <c:v>366604138.44328254</c:v>
                </c:pt>
                <c:pt idx="31979">
                  <c:v>366607965.20036238</c:v>
                </c:pt>
                <c:pt idx="31980">
                  <c:v>366611791.89478648</c:v>
                </c:pt>
                <c:pt idx="31981">
                  <c:v>366616575.17471021</c:v>
                </c:pt>
                <c:pt idx="31982">
                  <c:v>366621119.19996506</c:v>
                </c:pt>
                <c:pt idx="31983">
                  <c:v>366625423.98450446</c:v>
                </c:pt>
                <c:pt idx="31984">
                  <c:v>366631163.57389051</c:v>
                </c:pt>
                <c:pt idx="31985">
                  <c:v>366638098.72301602</c:v>
                </c:pt>
                <c:pt idx="31986">
                  <c:v>366643120.59909695</c:v>
                </c:pt>
                <c:pt idx="31987">
                  <c:v>366646946.71797419</c:v>
                </c:pt>
                <c:pt idx="31988">
                  <c:v>366650055.39344323</c:v>
                </c:pt>
                <c:pt idx="31989">
                  <c:v>366652446.65413052</c:v>
                </c:pt>
                <c:pt idx="31990">
                  <c:v>366655077.01262915</c:v>
                </c:pt>
                <c:pt idx="31991">
                  <c:v>366659620.28940445</c:v>
                </c:pt>
                <c:pt idx="31992">
                  <c:v>366665119.92734379</c:v>
                </c:pt>
                <c:pt idx="31993">
                  <c:v>366670380.32950342</c:v>
                </c:pt>
                <c:pt idx="31994">
                  <c:v>366674923.3088209</c:v>
                </c:pt>
                <c:pt idx="31995">
                  <c:v>366679227.1025126</c:v>
                </c:pt>
                <c:pt idx="31996">
                  <c:v>366683052.63037664</c:v>
                </c:pt>
                <c:pt idx="31997">
                  <c:v>366686639.00588483</c:v>
                </c:pt>
                <c:pt idx="31998">
                  <c:v>366690225.32636464</c:v>
                </c:pt>
                <c:pt idx="31999">
                  <c:v>366695007.00140744</c:v>
                </c:pt>
                <c:pt idx="32000">
                  <c:v>366700266.73097157</c:v>
                </c:pt>
                <c:pt idx="32001">
                  <c:v>366704809.12943774</c:v>
                </c:pt>
                <c:pt idx="32002">
                  <c:v>366709590.50614083</c:v>
                </c:pt>
                <c:pt idx="32003">
                  <c:v>366714132.72341418</c:v>
                </c:pt>
                <c:pt idx="32004">
                  <c:v>366717718.62206954</c:v>
                </c:pt>
                <c:pt idx="32005">
                  <c:v>366720587.30138469</c:v>
                </c:pt>
                <c:pt idx="32006">
                  <c:v>366723934.04942137</c:v>
                </c:pt>
                <c:pt idx="32007">
                  <c:v>366729193.12809068</c:v>
                </c:pt>
                <c:pt idx="32008">
                  <c:v>366736125.36918551</c:v>
                </c:pt>
                <c:pt idx="32009">
                  <c:v>366743296.43672997</c:v>
                </c:pt>
                <c:pt idx="32010">
                  <c:v>366748555.07977474</c:v>
                </c:pt>
                <c:pt idx="32011">
                  <c:v>366751423.38066185</c:v>
                </c:pt>
                <c:pt idx="32012">
                  <c:v>366753574.58322906</c:v>
                </c:pt>
                <c:pt idx="32013">
                  <c:v>366755964.78508371</c:v>
                </c:pt>
                <c:pt idx="32014">
                  <c:v>366759789.05721384</c:v>
                </c:pt>
                <c:pt idx="32015">
                  <c:v>366765525.34809488</c:v>
                </c:pt>
                <c:pt idx="32016">
                  <c:v>366771978.50707251</c:v>
                </c:pt>
                <c:pt idx="32017">
                  <c:v>366777714.49882591</c:v>
                </c:pt>
                <c:pt idx="32018">
                  <c:v>366782255.392474</c:v>
                </c:pt>
                <c:pt idx="32019">
                  <c:v>366786796.19791067</c:v>
                </c:pt>
                <c:pt idx="32020">
                  <c:v>366793009.78872508</c:v>
                </c:pt>
                <c:pt idx="32021">
                  <c:v>366799701.16335028</c:v>
                </c:pt>
                <c:pt idx="32022">
                  <c:v>366805914.41113579</c:v>
                </c:pt>
                <c:pt idx="32023">
                  <c:v>366811410.60805184</c:v>
                </c:pt>
                <c:pt idx="32024">
                  <c:v>366817384.58856082</c:v>
                </c:pt>
                <c:pt idx="32025">
                  <c:v>366823597.36633646</c:v>
                </c:pt>
                <c:pt idx="32026">
                  <c:v>366829809.97899163</c:v>
                </c:pt>
                <c:pt idx="32027">
                  <c:v>366835305.61409181</c:v>
                </c:pt>
                <c:pt idx="32028">
                  <c:v>366840084.32220119</c:v>
                </c:pt>
                <c:pt idx="32029">
                  <c:v>366844862.93262094</c:v>
                </c:pt>
                <c:pt idx="32030">
                  <c:v>366850597.13618135</c:v>
                </c:pt>
                <c:pt idx="32031">
                  <c:v>366857047.94705522</c:v>
                </c:pt>
                <c:pt idx="32032">
                  <c:v>366863737.48882812</c:v>
                </c:pt>
                <c:pt idx="32033">
                  <c:v>366871621.3458755</c:v>
                </c:pt>
                <c:pt idx="32034">
                  <c:v>366880460.50578266</c:v>
                </c:pt>
                <c:pt idx="32035">
                  <c:v>366889299.33147275</c:v>
                </c:pt>
                <c:pt idx="32036">
                  <c:v>366897898.94921845</c:v>
                </c:pt>
                <c:pt idx="32037">
                  <c:v>366904826.18901068</c:v>
                </c:pt>
                <c:pt idx="32038">
                  <c:v>366910081.19951141</c:v>
                </c:pt>
                <c:pt idx="32039">
                  <c:v>366916052.65896481</c:v>
                </c:pt>
                <c:pt idx="32040">
                  <c:v>366922023.96588576</c:v>
                </c:pt>
                <c:pt idx="32041">
                  <c:v>366927278.58980834</c:v>
                </c:pt>
                <c:pt idx="32042">
                  <c:v>366932294.25701141</c:v>
                </c:pt>
                <c:pt idx="32043">
                  <c:v>366938503.9815976</c:v>
                </c:pt>
                <c:pt idx="32044">
                  <c:v>366945191.19284242</c:v>
                </c:pt>
                <c:pt idx="32045">
                  <c:v>366951400.57486278</c:v>
                </c:pt>
                <c:pt idx="32046">
                  <c:v>366956893.35224813</c:v>
                </c:pt>
                <c:pt idx="32047">
                  <c:v>366961669.57550681</c:v>
                </c:pt>
                <c:pt idx="32048">
                  <c:v>366965251.67891389</c:v>
                </c:pt>
                <c:pt idx="32049">
                  <c:v>366969550.13055259</c:v>
                </c:pt>
                <c:pt idx="32050">
                  <c:v>366975758.86561346</c:v>
                </c:pt>
                <c:pt idx="32051">
                  <c:v>366982683.79865873</c:v>
                </c:pt>
                <c:pt idx="32052">
                  <c:v>366989130.96572506</c:v>
                </c:pt>
                <c:pt idx="32053">
                  <c:v>366994622.8566944</c:v>
                </c:pt>
                <c:pt idx="32054">
                  <c:v>367000592.15707642</c:v>
                </c:pt>
                <c:pt idx="32055">
                  <c:v>367008232.63916487</c:v>
                </c:pt>
                <c:pt idx="32056">
                  <c:v>367016111.62479705</c:v>
                </c:pt>
                <c:pt idx="32057">
                  <c:v>367023035.36266774</c:v>
                </c:pt>
                <c:pt idx="32058">
                  <c:v>367028287.71668798</c:v>
                </c:pt>
                <c:pt idx="32059">
                  <c:v>367033301.2172693</c:v>
                </c:pt>
                <c:pt idx="32060">
                  <c:v>367039985.71747369</c:v>
                </c:pt>
                <c:pt idx="32061">
                  <c:v>367048102.35364485</c:v>
                </c:pt>
                <c:pt idx="32062">
                  <c:v>367055979.99575299</c:v>
                </c:pt>
                <c:pt idx="32063">
                  <c:v>367062663.84757322</c:v>
                </c:pt>
                <c:pt idx="32064">
                  <c:v>367068870.11031353</c:v>
                </c:pt>
                <c:pt idx="32065">
                  <c:v>367075314.90109545</c:v>
                </c:pt>
                <c:pt idx="32066">
                  <c:v>367081759.51422584</c:v>
                </c:pt>
                <c:pt idx="32067">
                  <c:v>367087965.27008694</c:v>
                </c:pt>
                <c:pt idx="32068">
                  <c:v>367094170.86123216</c:v>
                </c:pt>
                <c:pt idx="32069">
                  <c:v>367100614.95462859</c:v>
                </c:pt>
                <c:pt idx="32070">
                  <c:v>367105865.5660764</c:v>
                </c:pt>
                <c:pt idx="32071">
                  <c:v>367111593.37135804</c:v>
                </c:pt>
                <c:pt idx="32072">
                  <c:v>367119230.22679323</c:v>
                </c:pt>
                <c:pt idx="32073">
                  <c:v>367127105.47270787</c:v>
                </c:pt>
                <c:pt idx="32074">
                  <c:v>367134503.18936491</c:v>
                </c:pt>
                <c:pt idx="32075">
                  <c:v>367143093.79239672</c:v>
                </c:pt>
                <c:pt idx="32076">
                  <c:v>367151922.69439226</c:v>
                </c:pt>
                <c:pt idx="32077">
                  <c:v>367159796.83923036</c:v>
                </c:pt>
                <c:pt idx="32078">
                  <c:v>367166954.9226104</c:v>
                </c:pt>
                <c:pt idx="32079">
                  <c:v>367173158.41761595</c:v>
                </c:pt>
                <c:pt idx="32080">
                  <c:v>367180077.50633806</c:v>
                </c:pt>
                <c:pt idx="32081">
                  <c:v>367187712.1252473</c:v>
                </c:pt>
                <c:pt idx="32082">
                  <c:v>367195585.06491029</c:v>
                </c:pt>
                <c:pt idx="32083">
                  <c:v>367202026.36382663</c:v>
                </c:pt>
                <c:pt idx="32084">
                  <c:v>367207751.81389785</c:v>
                </c:pt>
                <c:pt idx="32085">
                  <c:v>367213238.57199544</c:v>
                </c:pt>
                <c:pt idx="32086">
                  <c:v>367218486.65491986</c:v>
                </c:pt>
                <c:pt idx="32087">
                  <c:v>367224688.78287733</c:v>
                </c:pt>
                <c:pt idx="32088">
                  <c:v>367231367.81362551</c:v>
                </c:pt>
                <c:pt idx="32089">
                  <c:v>367238046.65359491</c:v>
                </c:pt>
                <c:pt idx="32090">
                  <c:v>367243771.22173274</c:v>
                </c:pt>
                <c:pt idx="32091">
                  <c:v>367249018.61941022</c:v>
                </c:pt>
                <c:pt idx="32092">
                  <c:v>367254504.40925604</c:v>
                </c:pt>
                <c:pt idx="32093">
                  <c:v>367260705.58193338</c:v>
                </c:pt>
                <c:pt idx="32094">
                  <c:v>367266906.59015846</c:v>
                </c:pt>
                <c:pt idx="32095">
                  <c:v>367272391.96035689</c:v>
                </c:pt>
                <c:pt idx="32096">
                  <c:v>367278354.17332023</c:v>
                </c:pt>
                <c:pt idx="32097">
                  <c:v>367286939.49291706</c:v>
                </c:pt>
                <c:pt idx="32098">
                  <c:v>367296239.90011442</c:v>
                </c:pt>
                <c:pt idx="32099">
                  <c:v>367304586.10445684</c:v>
                </c:pt>
                <c:pt idx="32100">
                  <c:v>367312455.10999346</c:v>
                </c:pt>
                <c:pt idx="32101">
                  <c:v>367319608.52160645</c:v>
                </c:pt>
                <c:pt idx="32102">
                  <c:v>367326284.841681</c:v>
                </c:pt>
                <c:pt idx="32103">
                  <c:v>367333437.83024144</c:v>
                </c:pt>
                <c:pt idx="32104">
                  <c:v>367340113.75549185</c:v>
                </c:pt>
                <c:pt idx="32105">
                  <c:v>367346312.65828598</c:v>
                </c:pt>
                <c:pt idx="32106">
                  <c:v>367352749.80649376</c:v>
                </c:pt>
                <c:pt idx="32107">
                  <c:v>367359663.58312482</c:v>
                </c:pt>
                <c:pt idx="32108">
                  <c:v>367367053.94590014</c:v>
                </c:pt>
                <c:pt idx="32109">
                  <c:v>367373490.52318221</c:v>
                </c:pt>
                <c:pt idx="32110">
                  <c:v>367379450.15899861</c:v>
                </c:pt>
                <c:pt idx="32111">
                  <c:v>367383502.62460005</c:v>
                </c:pt>
                <c:pt idx="32112">
                  <c:v>367387555.01997465</c:v>
                </c:pt>
                <c:pt idx="32113">
                  <c:v>367393037.56076717</c:v>
                </c:pt>
                <c:pt idx="32114">
                  <c:v>367399711.78476894</c:v>
                </c:pt>
                <c:pt idx="32115">
                  <c:v>367407100.88201225</c:v>
                </c:pt>
                <c:pt idx="32116">
                  <c:v>367414013.05194241</c:v>
                </c:pt>
                <c:pt idx="32117">
                  <c:v>367419733.31393296</c:v>
                </c:pt>
                <c:pt idx="32118">
                  <c:v>367425453.43600345</c:v>
                </c:pt>
                <c:pt idx="32119">
                  <c:v>367431650.0770275</c:v>
                </c:pt>
                <c:pt idx="32120">
                  <c:v>367437608.23086196</c:v>
                </c:pt>
                <c:pt idx="32121">
                  <c:v>367443089.59832221</c:v>
                </c:pt>
                <c:pt idx="32122">
                  <c:v>367448570.83730745</c:v>
                </c:pt>
                <c:pt idx="32123">
                  <c:v>367454528.56005931</c:v>
                </c:pt>
                <c:pt idx="32124">
                  <c:v>367461915.92548919</c:v>
                </c:pt>
                <c:pt idx="32125">
                  <c:v>367469541.34826696</c:v>
                </c:pt>
                <c:pt idx="32126">
                  <c:v>367475975.10534072</c:v>
                </c:pt>
                <c:pt idx="32127">
                  <c:v>367483123.51672745</c:v>
                </c:pt>
                <c:pt idx="32128">
                  <c:v>367490033.44004184</c:v>
                </c:pt>
                <c:pt idx="32129">
                  <c:v>367494798.78544414</c:v>
                </c:pt>
                <c:pt idx="32130">
                  <c:v>367498372.73077446</c:v>
                </c:pt>
                <c:pt idx="32131">
                  <c:v>367502184.87892818</c:v>
                </c:pt>
                <c:pt idx="32132">
                  <c:v>367507426.48117763</c:v>
                </c:pt>
                <c:pt idx="32133">
                  <c:v>367514097.4414115</c:v>
                </c:pt>
                <c:pt idx="32134">
                  <c:v>367522197.63731521</c:v>
                </c:pt>
                <c:pt idx="32135">
                  <c:v>367529821.09483016</c:v>
                </c:pt>
                <c:pt idx="32136">
                  <c:v>367535776.74811208</c:v>
                </c:pt>
                <c:pt idx="32137">
                  <c:v>367541970.46664393</c:v>
                </c:pt>
                <c:pt idx="32138">
                  <c:v>367548878.6515016</c:v>
                </c:pt>
                <c:pt idx="32139">
                  <c:v>367556263.03725863</c:v>
                </c:pt>
                <c:pt idx="32140">
                  <c:v>367563408.99503613</c:v>
                </c:pt>
                <c:pt idx="32141">
                  <c:v>367569363.79306769</c:v>
                </c:pt>
                <c:pt idx="32142">
                  <c:v>367574127.52233124</c:v>
                </c:pt>
                <c:pt idx="32143">
                  <c:v>367578176.61591744</c:v>
                </c:pt>
                <c:pt idx="32144">
                  <c:v>367584369.21169418</c:v>
                </c:pt>
                <c:pt idx="32145">
                  <c:v>367591990.64295334</c:v>
                </c:pt>
                <c:pt idx="32146">
                  <c:v>367599611.82586282</c:v>
                </c:pt>
                <c:pt idx="32147">
                  <c:v>367606042.00578094</c:v>
                </c:pt>
                <c:pt idx="32148">
                  <c:v>367612233.86380684</c:v>
                </c:pt>
                <c:pt idx="32149">
                  <c:v>367619378.11168915</c:v>
                </c:pt>
                <c:pt idx="32150">
                  <c:v>367627950.92109764</c:v>
                </c:pt>
                <c:pt idx="32151">
                  <c:v>367636285.29566979</c:v>
                </c:pt>
                <c:pt idx="32152">
                  <c:v>367643190.69533974</c:v>
                </c:pt>
                <c:pt idx="32153">
                  <c:v>367649143.46245944</c:v>
                </c:pt>
                <c:pt idx="32154">
                  <c:v>367654381.77220327</c:v>
                </c:pt>
                <c:pt idx="32155">
                  <c:v>367660572.35065085</c:v>
                </c:pt>
                <c:pt idx="32156">
                  <c:v>367667715.12218779</c:v>
                </c:pt>
                <c:pt idx="32157">
                  <c:v>367675571.91894644</c:v>
                </c:pt>
                <c:pt idx="32158">
                  <c:v>367682714.23244143</c:v>
                </c:pt>
                <c:pt idx="32159">
                  <c:v>367690094.39393449</c:v>
                </c:pt>
                <c:pt idx="32160">
                  <c:v>367698188.49685305</c:v>
                </c:pt>
                <c:pt idx="32161">
                  <c:v>367706996.46707577</c:v>
                </c:pt>
                <c:pt idx="32162">
                  <c:v>367715089.98512864</c:v>
                </c:pt>
                <c:pt idx="32163">
                  <c:v>367721993.05863971</c:v>
                </c:pt>
                <c:pt idx="32164">
                  <c:v>367728181.84789813</c:v>
                </c:pt>
                <c:pt idx="32165">
                  <c:v>367734608.49420089</c:v>
                </c:pt>
                <c:pt idx="32166">
                  <c:v>367741510.99170518</c:v>
                </c:pt>
                <c:pt idx="32167">
                  <c:v>367748889.2982803</c:v>
                </c:pt>
                <c:pt idx="32168">
                  <c:v>367756029.37337399</c:v>
                </c:pt>
                <c:pt idx="32169">
                  <c:v>367762693.24682629</c:v>
                </c:pt>
                <c:pt idx="32170">
                  <c:v>367769118.94500399</c:v>
                </c:pt>
                <c:pt idx="32171">
                  <c:v>367775306.48753178</c:v>
                </c:pt>
                <c:pt idx="32172">
                  <c:v>367782921.69980448</c:v>
                </c:pt>
                <c:pt idx="32173">
                  <c:v>367791012.59120697</c:v>
                </c:pt>
                <c:pt idx="32174">
                  <c:v>367799103.20276278</c:v>
                </c:pt>
                <c:pt idx="32175">
                  <c:v>367806241.74528176</c:v>
                </c:pt>
                <c:pt idx="32176">
                  <c:v>367812666.24729222</c:v>
                </c:pt>
                <c:pt idx="32177">
                  <c:v>367819328.50745565</c:v>
                </c:pt>
                <c:pt idx="32178">
                  <c:v>367826942.28673214</c:v>
                </c:pt>
                <c:pt idx="32179">
                  <c:v>367833842.06015062</c:v>
                </c:pt>
                <c:pt idx="32180">
                  <c:v>367840027.89088404</c:v>
                </c:pt>
                <c:pt idx="32181">
                  <c:v>367845261.9275887</c:v>
                </c:pt>
                <c:pt idx="32182">
                  <c:v>367850733.74983776</c:v>
                </c:pt>
                <c:pt idx="32183">
                  <c:v>367856681.23754811</c:v>
                </c:pt>
                <c:pt idx="32184">
                  <c:v>367864293.80117285</c:v>
                </c:pt>
                <c:pt idx="32185">
                  <c:v>367872143.99795324</c:v>
                </c:pt>
                <c:pt idx="32186">
                  <c:v>367879042.43826044</c:v>
                </c:pt>
                <c:pt idx="32187">
                  <c:v>367885464.94119817</c:v>
                </c:pt>
                <c:pt idx="32188">
                  <c:v>367891887.2678116</c:v>
                </c:pt>
                <c:pt idx="32189">
                  <c:v>367898071.56383651</c:v>
                </c:pt>
                <c:pt idx="32190">
                  <c:v>367903779.99967623</c:v>
                </c:pt>
                <c:pt idx="32191">
                  <c:v>367909488.29622239</c:v>
                </c:pt>
                <c:pt idx="32192">
                  <c:v>367915909.96334553</c:v>
                </c:pt>
                <c:pt idx="32193">
                  <c:v>367923044.94229645</c:v>
                </c:pt>
                <c:pt idx="32194">
                  <c:v>367929704.05965281</c:v>
                </c:pt>
                <c:pt idx="32195">
                  <c:v>367935887.35604477</c:v>
                </c:pt>
                <c:pt idx="32196">
                  <c:v>367942308.29855072</c:v>
                </c:pt>
                <c:pt idx="32197">
                  <c:v>367949680.27447075</c:v>
                </c:pt>
                <c:pt idx="32198">
                  <c:v>367956338.63369906</c:v>
                </c:pt>
                <c:pt idx="32199">
                  <c:v>367960856.69810706</c:v>
                </c:pt>
                <c:pt idx="32200">
                  <c:v>367965136.88916451</c:v>
                </c:pt>
                <c:pt idx="32201">
                  <c:v>367970130.34642482</c:v>
                </c:pt>
                <c:pt idx="32202">
                  <c:v>367976550.34915072</c:v>
                </c:pt>
                <c:pt idx="32203">
                  <c:v>367983683.47888684</c:v>
                </c:pt>
                <c:pt idx="32204">
                  <c:v>367990816.39113683</c:v>
                </c:pt>
                <c:pt idx="32205">
                  <c:v>367997711.33292544</c:v>
                </c:pt>
                <c:pt idx="32206">
                  <c:v>368004843.81749421</c:v>
                </c:pt>
                <c:pt idx="32207">
                  <c:v>368012927.03714037</c:v>
                </c:pt>
                <c:pt idx="32208">
                  <c:v>368021723.16472691</c:v>
                </c:pt>
                <c:pt idx="32209">
                  <c:v>368030281.24171585</c:v>
                </c:pt>
                <c:pt idx="32210">
                  <c:v>368038125.87062025</c:v>
                </c:pt>
                <c:pt idx="32211">
                  <c:v>368045019.41827863</c:v>
                </c:pt>
                <c:pt idx="32212">
                  <c:v>368052388.15840954</c:v>
                </c:pt>
                <c:pt idx="32213">
                  <c:v>368060707.42478788</c:v>
                </c:pt>
                <c:pt idx="32214">
                  <c:v>368069264.07588154</c:v>
                </c:pt>
                <c:pt idx="32215">
                  <c:v>368077820.41404217</c:v>
                </c:pt>
                <c:pt idx="32216">
                  <c:v>368085901.11276716</c:v>
                </c:pt>
                <c:pt idx="32217">
                  <c:v>368093743.87698859</c:v>
                </c:pt>
                <c:pt idx="32218">
                  <c:v>368101111.08269179</c:v>
                </c:pt>
                <c:pt idx="32219">
                  <c:v>368107052.20864046</c:v>
                </c:pt>
                <c:pt idx="32220">
                  <c:v>368112755.54762226</c:v>
                </c:pt>
                <c:pt idx="32221">
                  <c:v>368119409.26738805</c:v>
                </c:pt>
                <c:pt idx="32222">
                  <c:v>368127488.52986705</c:v>
                </c:pt>
                <c:pt idx="32223">
                  <c:v>368135567.51336759</c:v>
                </c:pt>
                <c:pt idx="32224">
                  <c:v>368142933.40225989</c:v>
                </c:pt>
                <c:pt idx="32225">
                  <c:v>368149823.8625865</c:v>
                </c:pt>
                <c:pt idx="32226">
                  <c:v>368156476.52829075</c:v>
                </c:pt>
                <c:pt idx="32227">
                  <c:v>368162891.41965109</c:v>
                </c:pt>
                <c:pt idx="32228">
                  <c:v>368168355.81801635</c:v>
                </c:pt>
                <c:pt idx="32229">
                  <c:v>368173582.51442981</c:v>
                </c:pt>
                <c:pt idx="32230">
                  <c:v>368179759.36875695</c:v>
                </c:pt>
                <c:pt idx="32231">
                  <c:v>368186648.74467659</c:v>
                </c:pt>
                <c:pt idx="32232">
                  <c:v>368194725.6857084</c:v>
                </c:pt>
                <c:pt idx="32233">
                  <c:v>368203039.89260393</c:v>
                </c:pt>
                <c:pt idx="32234">
                  <c:v>368210403.65771717</c:v>
                </c:pt>
                <c:pt idx="32235">
                  <c:v>368215629.41494972</c:v>
                </c:pt>
                <c:pt idx="32236">
                  <c:v>368221092.58181602</c:v>
                </c:pt>
                <c:pt idx="32237">
                  <c:v>368228218.25995046</c:v>
                </c:pt>
                <c:pt idx="32238">
                  <c:v>368236293.76618075</c:v>
                </c:pt>
                <c:pt idx="32239">
                  <c:v>368243893.98804343</c:v>
                </c:pt>
                <c:pt idx="32240">
                  <c:v>368250543.97967285</c:v>
                </c:pt>
                <c:pt idx="32241">
                  <c:v>368257906.24996084</c:v>
                </c:pt>
                <c:pt idx="32242">
                  <c:v>368266693.17256182</c:v>
                </c:pt>
                <c:pt idx="32243">
                  <c:v>368275479.76520574</c:v>
                </c:pt>
                <c:pt idx="32244">
                  <c:v>368283791.10323524</c:v>
                </c:pt>
                <c:pt idx="32245">
                  <c:v>368292102.14606196</c:v>
                </c:pt>
                <c:pt idx="32246">
                  <c:v>368300650.33930343</c:v>
                </c:pt>
                <c:pt idx="32247">
                  <c:v>368308723.34619677</c:v>
                </c:pt>
                <c:pt idx="32248">
                  <c:v>368315846.35628259</c:v>
                </c:pt>
                <c:pt idx="32249">
                  <c:v>368322019.45630699</c:v>
                </c:pt>
                <c:pt idx="32250">
                  <c:v>368328192.39348555</c:v>
                </c:pt>
                <c:pt idx="32251">
                  <c:v>368336027.0407902</c:v>
                </c:pt>
                <c:pt idx="32252">
                  <c:v>368344811.03039324</c:v>
                </c:pt>
                <c:pt idx="32253">
                  <c:v>368353357.29840046</c:v>
                </c:pt>
                <c:pt idx="32254">
                  <c:v>368361428.48715591</c:v>
                </c:pt>
                <c:pt idx="32255">
                  <c:v>368369736.77303916</c:v>
                </c:pt>
                <c:pt idx="32256">
                  <c:v>368379231.59572089</c:v>
                </c:pt>
                <c:pt idx="32257">
                  <c:v>368388963.38917238</c:v>
                </c:pt>
                <c:pt idx="32258">
                  <c:v>368397745.39196014</c:v>
                </c:pt>
                <c:pt idx="32259">
                  <c:v>368405577.71099919</c:v>
                </c:pt>
                <c:pt idx="32260">
                  <c:v>368412223.10946482</c:v>
                </c:pt>
                <c:pt idx="32261">
                  <c:v>368419105.64465427</c:v>
                </c:pt>
                <c:pt idx="32262">
                  <c:v>368427174.56607372</c:v>
                </c:pt>
                <c:pt idx="32263">
                  <c:v>368436192.44314092</c:v>
                </c:pt>
                <c:pt idx="32264">
                  <c:v>368444972.67376184</c:v>
                </c:pt>
                <c:pt idx="32265">
                  <c:v>368452328.82958227</c:v>
                </c:pt>
                <c:pt idx="32266">
                  <c:v>368458261.04488325</c:v>
                </c:pt>
                <c:pt idx="32267">
                  <c:v>368464667.66851217</c:v>
                </c:pt>
                <c:pt idx="32268">
                  <c:v>368472735.01915681</c:v>
                </c:pt>
                <c:pt idx="32269">
                  <c:v>368480564.82884222</c:v>
                </c:pt>
                <c:pt idx="32270">
                  <c:v>368488157.12140125</c:v>
                </c:pt>
                <c:pt idx="32271">
                  <c:v>368496460.90936995</c:v>
                </c:pt>
                <c:pt idx="32272">
                  <c:v>368506425.06603235</c:v>
                </c:pt>
                <c:pt idx="32273">
                  <c:v>368515677.11736947</c:v>
                </c:pt>
                <c:pt idx="32274">
                  <c:v>368523268.27093619</c:v>
                </c:pt>
                <c:pt idx="32275">
                  <c:v>368529910.32832962</c:v>
                </c:pt>
                <c:pt idx="32276">
                  <c:v>368536789.40333945</c:v>
                </c:pt>
                <c:pt idx="32277">
                  <c:v>368543668.27615696</c:v>
                </c:pt>
                <c:pt idx="32278">
                  <c:v>368550546.94679475</c:v>
                </c:pt>
                <c:pt idx="32279">
                  <c:v>368557188.23006314</c:v>
                </c:pt>
                <c:pt idx="32280">
                  <c:v>368564540.85957468</c:v>
                </c:pt>
                <c:pt idx="32281">
                  <c:v>368572841.93786281</c:v>
                </c:pt>
                <c:pt idx="32282">
                  <c:v>368582328.52397019</c:v>
                </c:pt>
                <c:pt idx="32283">
                  <c:v>368591577.57521474</c:v>
                </c:pt>
                <c:pt idx="32284">
                  <c:v>368600589.11974436</c:v>
                </c:pt>
                <c:pt idx="32285">
                  <c:v>368609837.44940597</c:v>
                </c:pt>
                <c:pt idx="32286">
                  <c:v>368618136.92130178</c:v>
                </c:pt>
                <c:pt idx="32287">
                  <c:v>368625724.75235659</c:v>
                </c:pt>
                <c:pt idx="32288">
                  <c:v>368633786.55332381</c:v>
                </c:pt>
                <c:pt idx="32289">
                  <c:v>368641610.97695214</c:v>
                </c:pt>
                <c:pt idx="32290">
                  <c:v>368650146.41350877</c:v>
                </c:pt>
                <c:pt idx="32291">
                  <c:v>368658681.53880847</c:v>
                </c:pt>
                <c:pt idx="32292">
                  <c:v>368667690.50008774</c:v>
                </c:pt>
                <c:pt idx="32293">
                  <c:v>368676699.11462128</c:v>
                </c:pt>
                <c:pt idx="32294">
                  <c:v>368685707.38243788</c:v>
                </c:pt>
                <c:pt idx="32295">
                  <c:v>368694952.34944212</c:v>
                </c:pt>
                <c:pt idx="32296">
                  <c:v>368704671.02360636</c:v>
                </c:pt>
                <c:pt idx="32297">
                  <c:v>368715574.42160577</c:v>
                </c:pt>
                <c:pt idx="32298">
                  <c:v>368726003.2835784</c:v>
                </c:pt>
                <c:pt idx="32299">
                  <c:v>368735009.65408868</c:v>
                </c:pt>
                <c:pt idx="32300">
                  <c:v>368742830.69471097</c:v>
                </c:pt>
                <c:pt idx="32301">
                  <c:v>368749466.52425003</c:v>
                </c:pt>
                <c:pt idx="32302">
                  <c:v>368755865.18171632</c:v>
                </c:pt>
                <c:pt idx="32303">
                  <c:v>368763922.5015682</c:v>
                </c:pt>
                <c:pt idx="32304">
                  <c:v>368774112.24420393</c:v>
                </c:pt>
                <c:pt idx="32305">
                  <c:v>368785012.40805763</c:v>
                </c:pt>
                <c:pt idx="32306">
                  <c:v>368794490.39883316</c:v>
                </c:pt>
                <c:pt idx="32307">
                  <c:v>368802783.32596105</c:v>
                </c:pt>
                <c:pt idx="32308">
                  <c:v>368813208.30324459</c:v>
                </c:pt>
                <c:pt idx="32309">
                  <c:v>368825528.13239115</c:v>
                </c:pt>
                <c:pt idx="32310">
                  <c:v>368836899.70690233</c:v>
                </c:pt>
                <c:pt idx="32311">
                  <c:v>368847560.0563212</c:v>
                </c:pt>
                <c:pt idx="32312">
                  <c:v>368857983.03969479</c:v>
                </c:pt>
                <c:pt idx="32313">
                  <c:v>368867694.94742191</c:v>
                </c:pt>
                <c:pt idx="32314">
                  <c:v>368875748.41896039</c:v>
                </c:pt>
                <c:pt idx="32315">
                  <c:v>368883801.61344355</c:v>
                </c:pt>
                <c:pt idx="32316">
                  <c:v>368893749.29473811</c:v>
                </c:pt>
                <c:pt idx="32317">
                  <c:v>368903933.38766885</c:v>
                </c:pt>
                <c:pt idx="32318">
                  <c:v>368913169.73998737</c:v>
                </c:pt>
                <c:pt idx="32319">
                  <c:v>368922168.91224688</c:v>
                </c:pt>
                <c:pt idx="32320">
                  <c:v>368931404.54512382</c:v>
                </c:pt>
                <c:pt idx="32321">
                  <c:v>368941113.40734655</c:v>
                </c:pt>
                <c:pt idx="32322">
                  <c:v>368950111.50549221</c:v>
                </c:pt>
                <c:pt idx="32323">
                  <c:v>368958398.92150265</c:v>
                </c:pt>
                <c:pt idx="32324">
                  <c:v>368966449.27328289</c:v>
                </c:pt>
                <c:pt idx="32325">
                  <c:v>368975446.39768314</c:v>
                </c:pt>
                <c:pt idx="32326">
                  <c:v>368984916.6814099</c:v>
                </c:pt>
                <c:pt idx="32327">
                  <c:v>368994623.32466346</c:v>
                </c:pt>
                <c:pt idx="32328">
                  <c:v>369004566.29803169</c:v>
                </c:pt>
                <c:pt idx="32329">
                  <c:v>369015219.01519316</c:v>
                </c:pt>
                <c:pt idx="32330">
                  <c:v>369025634.53664124</c:v>
                </c:pt>
                <c:pt idx="32331">
                  <c:v>369036759.69546068</c:v>
                </c:pt>
                <c:pt idx="32332">
                  <c:v>369047174.25865716</c:v>
                </c:pt>
                <c:pt idx="32333">
                  <c:v>369056641.64137572</c:v>
                </c:pt>
                <c:pt idx="32334">
                  <c:v>369065635.30036348</c:v>
                </c:pt>
                <c:pt idx="32335">
                  <c:v>369075101.93659842</c:v>
                </c:pt>
                <c:pt idx="32336">
                  <c:v>369084568.19007123</c:v>
                </c:pt>
                <c:pt idx="32337">
                  <c:v>369094507.34430587</c:v>
                </c:pt>
                <c:pt idx="32338">
                  <c:v>369104209.44503963</c:v>
                </c:pt>
                <c:pt idx="32339">
                  <c:v>369114384.38705325</c:v>
                </c:pt>
                <c:pt idx="32340">
                  <c:v>369125032.1086874</c:v>
                </c:pt>
                <c:pt idx="32341">
                  <c:v>369135206.14584047</c:v>
                </c:pt>
                <c:pt idx="32342">
                  <c:v>369143960.19604146</c:v>
                </c:pt>
                <c:pt idx="32343">
                  <c:v>369151057.83431172</c:v>
                </c:pt>
                <c:pt idx="32344">
                  <c:v>369158864.98790765</c:v>
                </c:pt>
                <c:pt idx="32345">
                  <c:v>369167618.15359414</c:v>
                </c:pt>
                <c:pt idx="32346">
                  <c:v>369176370.99205786</c:v>
                </c:pt>
                <c:pt idx="32347">
                  <c:v>369183940.75065345</c:v>
                </c:pt>
                <c:pt idx="32348">
                  <c:v>369191510.26452702</c:v>
                </c:pt>
                <c:pt idx="32349">
                  <c:v>369200262.20989931</c:v>
                </c:pt>
                <c:pt idx="32350">
                  <c:v>369208304.2496655</c:v>
                </c:pt>
                <c:pt idx="32351">
                  <c:v>369215399.93773019</c:v>
                </c:pt>
                <c:pt idx="32352">
                  <c:v>369222731.9228344</c:v>
                </c:pt>
                <c:pt idx="32353">
                  <c:v>369231009.69460374</c:v>
                </c:pt>
                <c:pt idx="32354">
                  <c:v>369239760.16371185</c:v>
                </c:pt>
                <c:pt idx="32355">
                  <c:v>369248746.79160368</c:v>
                </c:pt>
                <c:pt idx="32356">
                  <c:v>369256550.68865222</c:v>
                </c:pt>
                <c:pt idx="32357">
                  <c:v>369264117.85559261</c:v>
                </c:pt>
                <c:pt idx="32358">
                  <c:v>369273340.00966996</c:v>
                </c:pt>
                <c:pt idx="32359">
                  <c:v>369282325.34890985</c:v>
                </c:pt>
                <c:pt idx="32360">
                  <c:v>369290837.45751703</c:v>
                </c:pt>
                <c:pt idx="32361">
                  <c:v>369299349.25670272</c:v>
                </c:pt>
                <c:pt idx="32362">
                  <c:v>369307860.74649221</c:v>
                </c:pt>
                <c:pt idx="32363">
                  <c:v>369316135.5094083</c:v>
                </c:pt>
                <c:pt idx="32364">
                  <c:v>369324882.79797816</c:v>
                </c:pt>
                <c:pt idx="32365">
                  <c:v>369334575.35772645</c:v>
                </c:pt>
                <c:pt idx="32366">
                  <c:v>369343794.73737949</c:v>
                </c:pt>
                <c:pt idx="32367">
                  <c:v>369351122.70331305</c:v>
                </c:pt>
                <c:pt idx="32368">
                  <c:v>369357977.6896528</c:v>
                </c:pt>
                <c:pt idx="32369">
                  <c:v>369366250.68179446</c:v>
                </c:pt>
                <c:pt idx="32370">
                  <c:v>369375705.17208105</c:v>
                </c:pt>
                <c:pt idx="32371">
                  <c:v>369383977.53796571</c:v>
                </c:pt>
                <c:pt idx="32372">
                  <c:v>369391540.58819622</c:v>
                </c:pt>
                <c:pt idx="32373">
                  <c:v>369400048.72774667</c:v>
                </c:pt>
                <c:pt idx="32374">
                  <c:v>369408556.5581882</c:v>
                </c:pt>
                <c:pt idx="32375">
                  <c:v>369417773.02570689</c:v>
                </c:pt>
                <c:pt idx="32376">
                  <c:v>369427698.04662681</c:v>
                </c:pt>
                <c:pt idx="32377">
                  <c:v>369437622.64692277</c:v>
                </c:pt>
                <c:pt idx="32378">
                  <c:v>369446837.97059977</c:v>
                </c:pt>
                <c:pt idx="32379">
                  <c:v>369454871.54665929</c:v>
                </c:pt>
                <c:pt idx="32380">
                  <c:v>369461723.4967047</c:v>
                </c:pt>
                <c:pt idx="32381">
                  <c:v>369469756.56215036</c:v>
                </c:pt>
                <c:pt idx="32382">
                  <c:v>369478734.36804742</c:v>
                </c:pt>
                <c:pt idx="32383">
                  <c:v>369487475.58520174</c:v>
                </c:pt>
                <c:pt idx="32384">
                  <c:v>369495507.76736921</c:v>
                </c:pt>
                <c:pt idx="32385">
                  <c:v>369503775.90244114</c:v>
                </c:pt>
                <c:pt idx="32386">
                  <c:v>369512279.96541971</c:v>
                </c:pt>
                <c:pt idx="32387">
                  <c:v>369520547.50838429</c:v>
                </c:pt>
                <c:pt idx="32388">
                  <c:v>369528342.35301137</c:v>
                </c:pt>
                <c:pt idx="32389">
                  <c:v>369536373.13370907</c:v>
                </c:pt>
                <c:pt idx="32390">
                  <c:v>369545112.19981557</c:v>
                </c:pt>
                <c:pt idx="32391">
                  <c:v>369554323.29487509</c:v>
                </c:pt>
                <c:pt idx="32392">
                  <c:v>369562353.18474042</c:v>
                </c:pt>
                <c:pt idx="32393">
                  <c:v>369570618.96026719</c:v>
                </c:pt>
                <c:pt idx="32394">
                  <c:v>369580301.35487181</c:v>
                </c:pt>
                <c:pt idx="32395">
                  <c:v>369590927.91259116</c:v>
                </c:pt>
                <c:pt idx="32396">
                  <c:v>369601081.72838849</c:v>
                </c:pt>
                <c:pt idx="32397">
                  <c:v>369609818.38033694</c:v>
                </c:pt>
                <c:pt idx="32398">
                  <c:v>369618082.48088676</c:v>
                </c:pt>
                <c:pt idx="32399">
                  <c:v>369627054.60276407</c:v>
                </c:pt>
                <c:pt idx="32400">
                  <c:v>369635081.9994328</c:v>
                </c:pt>
                <c:pt idx="32401">
                  <c:v>369642164.7680198</c:v>
                </c:pt>
                <c:pt idx="32402">
                  <c:v>369649483.40388453</c:v>
                </c:pt>
                <c:pt idx="32403">
                  <c:v>369657746.10501581</c:v>
                </c:pt>
                <c:pt idx="32404">
                  <c:v>369666952.77149576</c:v>
                </c:pt>
                <c:pt idx="32405">
                  <c:v>369677339.34538567</c:v>
                </c:pt>
                <c:pt idx="32406">
                  <c:v>369687489.41578406</c:v>
                </c:pt>
                <c:pt idx="32407">
                  <c:v>369696222.84522867</c:v>
                </c:pt>
                <c:pt idx="32408">
                  <c:v>369704483.89770252</c:v>
                </c:pt>
                <c:pt idx="32409">
                  <c:v>369713688.72725511</c:v>
                </c:pt>
                <c:pt idx="32410">
                  <c:v>369723601.21608675</c:v>
                </c:pt>
                <c:pt idx="32411">
                  <c:v>369732569.29690695</c:v>
                </c:pt>
                <c:pt idx="32412">
                  <c:v>369740593.07817775</c:v>
                </c:pt>
                <c:pt idx="32413">
                  <c:v>369749324.52784836</c:v>
                </c:pt>
                <c:pt idx="32414">
                  <c:v>369759943.41989625</c:v>
                </c:pt>
                <c:pt idx="32415">
                  <c:v>369770797.78977603</c:v>
                </c:pt>
                <c:pt idx="32416">
                  <c:v>369780943.81113636</c:v>
                </c:pt>
                <c:pt idx="32417">
                  <c:v>369789909.69679016</c:v>
                </c:pt>
                <c:pt idx="32418">
                  <c:v>369799818.96062404</c:v>
                </c:pt>
                <c:pt idx="32419">
                  <c:v>369809727.80527449</c:v>
                </c:pt>
                <c:pt idx="32420">
                  <c:v>369819636.23078048</c:v>
                </c:pt>
                <c:pt idx="32421">
                  <c:v>369829072.43685442</c:v>
                </c:pt>
                <c:pt idx="32422">
                  <c:v>369839923.6039322</c:v>
                </c:pt>
                <c:pt idx="32423">
                  <c:v>369851953.65812898</c:v>
                </c:pt>
                <c:pt idx="32424">
                  <c:v>369863511.36357397</c:v>
                </c:pt>
                <c:pt idx="32425">
                  <c:v>369874125.08056259</c:v>
                </c:pt>
                <c:pt idx="32426">
                  <c:v>369884030.78256059</c:v>
                </c:pt>
                <c:pt idx="32427">
                  <c:v>369894171.90067095</c:v>
                </c:pt>
                <c:pt idx="32428">
                  <c:v>369905020.05264115</c:v>
                </c:pt>
                <c:pt idx="32429">
                  <c:v>369915867.70226914</c:v>
                </c:pt>
                <c:pt idx="32430">
                  <c:v>369925535.8361811</c:v>
                </c:pt>
                <c:pt idx="32431">
                  <c:v>369934496.18938714</c:v>
                </c:pt>
                <c:pt idx="32432">
                  <c:v>369944870.90705055</c:v>
                </c:pt>
                <c:pt idx="32433">
                  <c:v>369954773.61804742</c:v>
                </c:pt>
                <c:pt idx="32434">
                  <c:v>369962554.02589339</c:v>
                </c:pt>
                <c:pt idx="32435">
                  <c:v>369970098.41703749</c:v>
                </c:pt>
                <c:pt idx="32436">
                  <c:v>369979057.06596744</c:v>
                </c:pt>
                <c:pt idx="32437">
                  <c:v>369988958.33201319</c:v>
                </c:pt>
                <c:pt idx="32438">
                  <c:v>369999094.90897274</c:v>
                </c:pt>
                <c:pt idx="32439">
                  <c:v>370009938.20343715</c:v>
                </c:pt>
                <c:pt idx="32440">
                  <c:v>370021488.11726302</c:v>
                </c:pt>
                <c:pt idx="32441">
                  <c:v>370033508.85141861</c:v>
                </c:pt>
                <c:pt idx="32442">
                  <c:v>370044586.23680514</c:v>
                </c:pt>
                <c:pt idx="32443">
                  <c:v>370054484.73380315</c:v>
                </c:pt>
                <c:pt idx="32444">
                  <c:v>370065089.80222809</c:v>
                </c:pt>
                <c:pt idx="32445">
                  <c:v>370076872.64859402</c:v>
                </c:pt>
                <c:pt idx="32446">
                  <c:v>370088419.26312572</c:v>
                </c:pt>
                <c:pt idx="32447">
                  <c:v>370098787.16677946</c:v>
                </c:pt>
                <c:pt idx="32448">
                  <c:v>370107740.8961764</c:v>
                </c:pt>
                <c:pt idx="32449">
                  <c:v>370116458.67233545</c:v>
                </c:pt>
                <c:pt idx="32450">
                  <c:v>370125411.72642815</c:v>
                </c:pt>
                <c:pt idx="32451">
                  <c:v>370134128.84510791</c:v>
                </c:pt>
                <c:pt idx="32452">
                  <c:v>370141667.71323699</c:v>
                </c:pt>
                <c:pt idx="32453">
                  <c:v>370148264.02386707</c:v>
                </c:pt>
                <c:pt idx="32454">
                  <c:v>370155331.29346526</c:v>
                </c:pt>
                <c:pt idx="32455">
                  <c:v>370164753.98800254</c:v>
                </c:pt>
                <c:pt idx="32456">
                  <c:v>370175354.06641364</c:v>
                </c:pt>
                <c:pt idx="32457">
                  <c:v>370184069.3271969</c:v>
                </c:pt>
                <c:pt idx="32458">
                  <c:v>370191842.12412953</c:v>
                </c:pt>
                <c:pt idx="32459">
                  <c:v>370200792.29815876</c:v>
                </c:pt>
                <c:pt idx="32460">
                  <c:v>370210919.71435815</c:v>
                </c:pt>
                <c:pt idx="32461">
                  <c:v>370221046.69283813</c:v>
                </c:pt>
                <c:pt idx="32462">
                  <c:v>370230702.24144608</c:v>
                </c:pt>
                <c:pt idx="32463">
                  <c:v>370240121.90543014</c:v>
                </c:pt>
                <c:pt idx="32464">
                  <c:v>370249541.19074345</c:v>
                </c:pt>
                <c:pt idx="32465">
                  <c:v>370259431.03281349</c:v>
                </c:pt>
                <c:pt idx="32466">
                  <c:v>370268378.62548774</c:v>
                </c:pt>
                <c:pt idx="32467">
                  <c:v>370276619.52699959</c:v>
                </c:pt>
                <c:pt idx="32468">
                  <c:v>370284624.69666284</c:v>
                </c:pt>
                <c:pt idx="32469">
                  <c:v>370292629.59284765</c:v>
                </c:pt>
                <c:pt idx="32470">
                  <c:v>370300163.36298436</c:v>
                </c:pt>
                <c:pt idx="32471">
                  <c:v>370307932.3097508</c:v>
                </c:pt>
                <c:pt idx="32472">
                  <c:v>370315936.40974814</c:v>
                </c:pt>
                <c:pt idx="32473">
                  <c:v>370323940.23634636</c:v>
                </c:pt>
                <c:pt idx="32474">
                  <c:v>370331943.78956681</c:v>
                </c:pt>
                <c:pt idx="32475">
                  <c:v>370339947.06942821</c:v>
                </c:pt>
                <c:pt idx="32476">
                  <c:v>370349126.96562237</c:v>
                </c:pt>
                <c:pt idx="32477">
                  <c:v>370358777.23797643</c:v>
                </c:pt>
                <c:pt idx="32478">
                  <c:v>370367485.67920297</c:v>
                </c:pt>
                <c:pt idx="32479">
                  <c:v>370374075.63582402</c:v>
                </c:pt>
                <c:pt idx="32480">
                  <c:v>370381136.09798414</c:v>
                </c:pt>
                <c:pt idx="32481">
                  <c:v>370389843.70834565</c:v>
                </c:pt>
                <c:pt idx="32482">
                  <c:v>370399021.65008825</c:v>
                </c:pt>
                <c:pt idx="32483">
                  <c:v>370407257.95843315</c:v>
                </c:pt>
                <c:pt idx="32484">
                  <c:v>370414552.73265469</c:v>
                </c:pt>
                <c:pt idx="32485">
                  <c:v>370420200.14384317</c:v>
                </c:pt>
                <c:pt idx="32486">
                  <c:v>370424200.31109107</c:v>
                </c:pt>
                <c:pt idx="32487">
                  <c:v>370429612.1933912</c:v>
                </c:pt>
                <c:pt idx="32488">
                  <c:v>370436906.27178878</c:v>
                </c:pt>
                <c:pt idx="32489">
                  <c:v>370444200.12316</c:v>
                </c:pt>
                <c:pt idx="32490">
                  <c:v>370451964.2961331</c:v>
                </c:pt>
                <c:pt idx="32491">
                  <c:v>370461375.07002783</c:v>
                </c:pt>
                <c:pt idx="32492">
                  <c:v>370471491.23048836</c:v>
                </c:pt>
                <c:pt idx="32493">
                  <c:v>370479960.2383014</c:v>
                </c:pt>
                <c:pt idx="32494">
                  <c:v>370487487.98831719</c:v>
                </c:pt>
                <c:pt idx="32495">
                  <c:v>370495015.4965353</c:v>
                </c:pt>
                <c:pt idx="32496">
                  <c:v>370502777.98615319</c:v>
                </c:pt>
                <c:pt idx="32497">
                  <c:v>370510069.78764576</c:v>
                </c:pt>
                <c:pt idx="32498">
                  <c:v>370517361.36226374</c:v>
                </c:pt>
                <c:pt idx="32499">
                  <c:v>370525123.11176628</c:v>
                </c:pt>
                <c:pt idx="32500">
                  <c:v>370533119.79693896</c:v>
                </c:pt>
                <c:pt idx="32501">
                  <c:v>370542056.9457137</c:v>
                </c:pt>
                <c:pt idx="32502">
                  <c:v>370550758.57889551</c:v>
                </c:pt>
                <c:pt idx="32503">
                  <c:v>370558284.05516422</c:v>
                </c:pt>
                <c:pt idx="32504">
                  <c:v>370563692.84197593</c:v>
                </c:pt>
                <c:pt idx="32505">
                  <c:v>370568396.03339064</c:v>
                </c:pt>
                <c:pt idx="32506">
                  <c:v>370573569.43493563</c:v>
                </c:pt>
                <c:pt idx="32507">
                  <c:v>370580623.88937199</c:v>
                </c:pt>
                <c:pt idx="32508">
                  <c:v>370589324.09074503</c:v>
                </c:pt>
                <c:pt idx="32509">
                  <c:v>370597083.45733154</c:v>
                </c:pt>
                <c:pt idx="32510">
                  <c:v>370603666.96086138</c:v>
                </c:pt>
                <c:pt idx="32511">
                  <c:v>370610250.27946281</c:v>
                </c:pt>
                <c:pt idx="32512">
                  <c:v>370617538.73793149</c:v>
                </c:pt>
                <c:pt idx="32513">
                  <c:v>370625532.27047944</c:v>
                </c:pt>
                <c:pt idx="32514">
                  <c:v>370633525.53040749</c:v>
                </c:pt>
                <c:pt idx="32515">
                  <c:v>370641048.34955627</c:v>
                </c:pt>
                <c:pt idx="32516">
                  <c:v>370648100.77321625</c:v>
                </c:pt>
                <c:pt idx="32517">
                  <c:v>370654917.91437644</c:v>
                </c:pt>
                <c:pt idx="32518">
                  <c:v>370662675.10968059</c:v>
                </c:pt>
                <c:pt idx="32519">
                  <c:v>370670902.15749186</c:v>
                </c:pt>
                <c:pt idx="32520">
                  <c:v>370678658.82379305</c:v>
                </c:pt>
                <c:pt idx="32521">
                  <c:v>370685475.07620972</c:v>
                </c:pt>
                <c:pt idx="32522">
                  <c:v>370692291.13040292</c:v>
                </c:pt>
                <c:pt idx="32523">
                  <c:v>370700282.11393493</c:v>
                </c:pt>
                <c:pt idx="32524">
                  <c:v>370709212.89078343</c:v>
                </c:pt>
                <c:pt idx="32525">
                  <c:v>370717203.29742324</c:v>
                </c:pt>
                <c:pt idx="32526">
                  <c:v>370724253.43001616</c:v>
                </c:pt>
                <c:pt idx="32527">
                  <c:v>370730598.36804301</c:v>
                </c:pt>
                <c:pt idx="32528">
                  <c:v>370736708.14603478</c:v>
                </c:pt>
                <c:pt idx="32529">
                  <c:v>370743287.72884375</c:v>
                </c:pt>
                <c:pt idx="32530">
                  <c:v>370750102.10205054</c:v>
                </c:pt>
                <c:pt idx="32531">
                  <c:v>370755506.46407294</c:v>
                </c:pt>
                <c:pt idx="32532">
                  <c:v>370760440.77274823</c:v>
                </c:pt>
                <c:pt idx="32533">
                  <c:v>370766079.85547316</c:v>
                </c:pt>
                <c:pt idx="32534">
                  <c:v>370771953.75571877</c:v>
                </c:pt>
                <c:pt idx="32535">
                  <c:v>370776887.71817225</c:v>
                </c:pt>
                <c:pt idx="32536">
                  <c:v>370780411.91348135</c:v>
                </c:pt>
                <c:pt idx="32537">
                  <c:v>370783936.05580461</c:v>
                </c:pt>
                <c:pt idx="32538">
                  <c:v>370787695.08254844</c:v>
                </c:pt>
                <c:pt idx="32539">
                  <c:v>370792158.84851104</c:v>
                </c:pt>
                <c:pt idx="32540">
                  <c:v>370796387.60101086</c:v>
                </c:pt>
                <c:pt idx="32541">
                  <c:v>370800381.35276729</c:v>
                </c:pt>
                <c:pt idx="32542">
                  <c:v>370805079.7971288</c:v>
                </c:pt>
                <c:pt idx="32543">
                  <c:v>370810482.8917191</c:v>
                </c:pt>
                <c:pt idx="32544">
                  <c:v>370816825.4960193</c:v>
                </c:pt>
                <c:pt idx="32545">
                  <c:v>370822933.02684844</c:v>
                </c:pt>
                <c:pt idx="32546">
                  <c:v>370827396.12181926</c:v>
                </c:pt>
                <c:pt idx="32547">
                  <c:v>370831154.45167345</c:v>
                </c:pt>
                <c:pt idx="32548">
                  <c:v>370835617.39011151</c:v>
                </c:pt>
                <c:pt idx="32549">
                  <c:v>370840080.24357855</c:v>
                </c:pt>
                <c:pt idx="32550">
                  <c:v>370843838.37006938</c:v>
                </c:pt>
                <c:pt idx="32551">
                  <c:v>370849005.69561577</c:v>
                </c:pt>
                <c:pt idx="32552">
                  <c:v>370856286.73373216</c:v>
                </c:pt>
                <c:pt idx="32553">
                  <c:v>370863332.6843245</c:v>
                </c:pt>
                <c:pt idx="32554">
                  <c:v>370870143.56858486</c:v>
                </c:pt>
                <c:pt idx="32555">
                  <c:v>370875780.01280433</c:v>
                </c:pt>
                <c:pt idx="32556">
                  <c:v>370878833.03016955</c:v>
                </c:pt>
                <c:pt idx="32557">
                  <c:v>370882120.85055655</c:v>
                </c:pt>
                <c:pt idx="32558">
                  <c:v>370886582.81875151</c:v>
                </c:pt>
                <c:pt idx="32559">
                  <c:v>370891514.36899829</c:v>
                </c:pt>
                <c:pt idx="32560">
                  <c:v>370896210.9870652</c:v>
                </c:pt>
                <c:pt idx="32561">
                  <c:v>370901611.98151433</c:v>
                </c:pt>
                <c:pt idx="32562">
                  <c:v>370907717.30365825</c:v>
                </c:pt>
                <c:pt idx="32563">
                  <c:v>370912883.22127616</c:v>
                </c:pt>
                <c:pt idx="32564">
                  <c:v>370917814.21826136</c:v>
                </c:pt>
                <c:pt idx="32565">
                  <c:v>370923214.71499729</c:v>
                </c:pt>
                <c:pt idx="32566">
                  <c:v>370928380.29111093</c:v>
                </c:pt>
                <c:pt idx="32567">
                  <c:v>370932841.37888151</c:v>
                </c:pt>
                <c:pt idx="32568">
                  <c:v>370937537.1690309</c:v>
                </c:pt>
                <c:pt idx="32569">
                  <c:v>370941998.08254844</c:v>
                </c:pt>
                <c:pt idx="32570">
                  <c:v>370945519.79641593</c:v>
                </c:pt>
                <c:pt idx="32571">
                  <c:v>370948571.90563947</c:v>
                </c:pt>
                <c:pt idx="32572">
                  <c:v>370951623.9751265</c:v>
                </c:pt>
                <c:pt idx="32573">
                  <c:v>370954676.00487733</c:v>
                </c:pt>
                <c:pt idx="32574">
                  <c:v>370957962.76171035</c:v>
                </c:pt>
                <c:pt idx="32575">
                  <c:v>370961484.23575234</c:v>
                </c:pt>
                <c:pt idx="32576">
                  <c:v>370965475.17571896</c:v>
                </c:pt>
                <c:pt idx="32577">
                  <c:v>370969231.29244614</c:v>
                </c:pt>
                <c:pt idx="32578">
                  <c:v>370973222.10052782</c:v>
                </c:pt>
                <c:pt idx="32579">
                  <c:v>370977447.58797646</c:v>
                </c:pt>
                <c:pt idx="32580">
                  <c:v>370980734.02555925</c:v>
                </c:pt>
                <c:pt idx="32581">
                  <c:v>370982846.71110499</c:v>
                </c:pt>
                <c:pt idx="32582">
                  <c:v>370986367.81137139</c:v>
                </c:pt>
                <c:pt idx="32583">
                  <c:v>370991062.52945995</c:v>
                </c:pt>
                <c:pt idx="32584">
                  <c:v>370993879.31518555</c:v>
                </c:pt>
                <c:pt idx="32585">
                  <c:v>370994818.23623908</c:v>
                </c:pt>
                <c:pt idx="32586">
                  <c:v>370996226.61077005</c:v>
                </c:pt>
                <c:pt idx="32587">
                  <c:v>370998104.43031549</c:v>
                </c:pt>
                <c:pt idx="32588">
                  <c:v>370999747.51007909</c:v>
                </c:pt>
                <c:pt idx="32589">
                  <c:v>371001155.85499656</c:v>
                </c:pt>
                <c:pt idx="32590">
                  <c:v>371003033.63505876</c:v>
                </c:pt>
                <c:pt idx="32591">
                  <c:v>371004911.40008014</c:v>
                </c:pt>
                <c:pt idx="32592">
                  <c:v>371007023.86775172</c:v>
                </c:pt>
                <c:pt idx="32593">
                  <c:v>371010075.17633718</c:v>
                </c:pt>
                <c:pt idx="32594">
                  <c:v>371013126.44520915</c:v>
                </c:pt>
                <c:pt idx="32595">
                  <c:v>371016177.67436755</c:v>
                </c:pt>
                <c:pt idx="32596">
                  <c:v>371019698.27404976</c:v>
                </c:pt>
                <c:pt idx="32597">
                  <c:v>371022984.11938626</c:v>
                </c:pt>
                <c:pt idx="32598">
                  <c:v>371026035.22024709</c:v>
                </c:pt>
                <c:pt idx="32599">
                  <c:v>371028147.4975822</c:v>
                </c:pt>
                <c:pt idx="32600">
                  <c:v>371029320.97676677</c:v>
                </c:pt>
                <c:pt idx="32601">
                  <c:v>371030729.14403498</c:v>
                </c:pt>
                <c:pt idx="32602">
                  <c:v>371032137.30284494</c:v>
                </c:pt>
                <c:pt idx="32603">
                  <c:v>371033076.07068574</c:v>
                </c:pt>
                <c:pt idx="32604">
                  <c:v>371034718.90536195</c:v>
                </c:pt>
                <c:pt idx="32605">
                  <c:v>371036127.04020715</c:v>
                </c:pt>
                <c:pt idx="32606">
                  <c:v>371037065.79207146</c:v>
                </c:pt>
                <c:pt idx="32607">
                  <c:v>371039177.97002363</c:v>
                </c:pt>
                <c:pt idx="32608">
                  <c:v>371041759.49501079</c:v>
                </c:pt>
                <c:pt idx="32609">
                  <c:v>371043636.94987416</c:v>
                </c:pt>
                <c:pt idx="32610">
                  <c:v>371044340.99157149</c:v>
                </c:pt>
                <c:pt idx="32611">
                  <c:v>371044575.6716677</c:v>
                </c:pt>
                <c:pt idx="32612">
                  <c:v>371044810.35152882</c:v>
                </c:pt>
                <c:pt idx="32613">
                  <c:v>371045983.74731028</c:v>
                </c:pt>
                <c:pt idx="32614">
                  <c:v>371046687.78196013</c:v>
                </c:pt>
                <c:pt idx="32615">
                  <c:v>371046922.45970678</c:v>
                </c:pt>
                <c:pt idx="32616">
                  <c:v>371046922.45970678</c:v>
                </c:pt>
                <c:pt idx="32617">
                  <c:v>371046922.45970678</c:v>
                </c:pt>
                <c:pt idx="32618">
                  <c:v>371046922.45970678</c:v>
                </c:pt>
                <c:pt idx="32619">
                  <c:v>371046922.45970678</c:v>
                </c:pt>
                <c:pt idx="32620">
                  <c:v>371046922.45970678</c:v>
                </c:pt>
                <c:pt idx="32621">
                  <c:v>371047861.16834486</c:v>
                </c:pt>
                <c:pt idx="32622">
                  <c:v>371049269.22425419</c:v>
                </c:pt>
                <c:pt idx="32623">
                  <c:v>371050207.92349577</c:v>
                </c:pt>
                <c:pt idx="32624">
                  <c:v>371051146.61897844</c:v>
                </c:pt>
                <c:pt idx="32625">
                  <c:v>371051615.96531045</c:v>
                </c:pt>
                <c:pt idx="32626">
                  <c:v>371052319.98304677</c:v>
                </c:pt>
                <c:pt idx="32627">
                  <c:v>371052554.6551559</c:v>
                </c:pt>
                <c:pt idx="32628">
                  <c:v>371052085.31070286</c:v>
                </c:pt>
                <c:pt idx="32629">
                  <c:v>371052085.31070286</c:v>
                </c:pt>
                <c:pt idx="32630">
                  <c:v>371051850.63812447</c:v>
                </c:pt>
                <c:pt idx="32631">
                  <c:v>371051381.29226166</c:v>
                </c:pt>
                <c:pt idx="32632">
                  <c:v>371051615.96531045</c:v>
                </c:pt>
                <c:pt idx="32633">
                  <c:v>371052789.32702982</c:v>
                </c:pt>
                <c:pt idx="32634">
                  <c:v>371054197.3533408</c:v>
                </c:pt>
                <c:pt idx="32635">
                  <c:v>371055370.70214003</c:v>
                </c:pt>
                <c:pt idx="32636">
                  <c:v>371056544.04506707</c:v>
                </c:pt>
                <c:pt idx="32637">
                  <c:v>371057952.04882801</c:v>
                </c:pt>
                <c:pt idx="32638">
                  <c:v>371059360.04413265</c:v>
                </c:pt>
                <c:pt idx="32639">
                  <c:v>371060064.03861344</c:v>
                </c:pt>
                <c:pt idx="32640">
                  <c:v>371061002.69463319</c:v>
                </c:pt>
                <c:pt idx="32641">
                  <c:v>371062879.99539834</c:v>
                </c:pt>
                <c:pt idx="32642">
                  <c:v>371064757.28113145</c:v>
                </c:pt>
                <c:pt idx="32643">
                  <c:v>371066869.20961285</c:v>
                </c:pt>
                <c:pt idx="32644">
                  <c:v>371068981.11906898</c:v>
                </c:pt>
                <c:pt idx="32645">
                  <c:v>371070389.04813755</c:v>
                </c:pt>
                <c:pt idx="32646">
                  <c:v>371071562.31590223</c:v>
                </c:pt>
                <c:pt idx="32647">
                  <c:v>371073439.53211296</c:v>
                </c:pt>
                <c:pt idx="32648">
                  <c:v>371075786.03123897</c:v>
                </c:pt>
                <c:pt idx="32649">
                  <c:v>371078836.4449926</c:v>
                </c:pt>
                <c:pt idx="32650">
                  <c:v>371082356.10385191</c:v>
                </c:pt>
                <c:pt idx="32651">
                  <c:v>371084937.15343267</c:v>
                </c:pt>
                <c:pt idx="32652">
                  <c:v>371085171.79289407</c:v>
                </c:pt>
                <c:pt idx="32653">
                  <c:v>371085641.07111371</c:v>
                </c:pt>
                <c:pt idx="32654">
                  <c:v>371085875.70987117</c:v>
                </c:pt>
                <c:pt idx="32655">
                  <c:v>371085875.70987117</c:v>
                </c:pt>
                <c:pt idx="32656">
                  <c:v>371085875.70987117</c:v>
                </c:pt>
                <c:pt idx="32657">
                  <c:v>371086344.98668128</c:v>
                </c:pt>
                <c:pt idx="32658">
                  <c:v>371087048.90013605</c:v>
                </c:pt>
                <c:pt idx="32659">
                  <c:v>371086814.2625528</c:v>
                </c:pt>
                <c:pt idx="32660">
                  <c:v>371086344.98668128</c:v>
                </c:pt>
                <c:pt idx="32661">
                  <c:v>371087518.17459822</c:v>
                </c:pt>
                <c:pt idx="32662">
                  <c:v>371089395.26305342</c:v>
                </c:pt>
                <c:pt idx="32663">
                  <c:v>371090099.16734982</c:v>
                </c:pt>
                <c:pt idx="32664">
                  <c:v>371089864.53281909</c:v>
                </c:pt>
                <c:pt idx="32665">
                  <c:v>371089629.89805371</c:v>
                </c:pt>
                <c:pt idx="32666">
                  <c:v>371089160.62781852</c:v>
                </c:pt>
                <c:pt idx="32667">
                  <c:v>371089395.26305342</c:v>
                </c:pt>
                <c:pt idx="32668">
                  <c:v>371089629.89805371</c:v>
                </c:pt>
                <c:pt idx="32669">
                  <c:v>371089160.62781852</c:v>
                </c:pt>
                <c:pt idx="32670">
                  <c:v>371089629.89805371</c:v>
                </c:pt>
                <c:pt idx="32671">
                  <c:v>371091741.60248816</c:v>
                </c:pt>
                <c:pt idx="32672">
                  <c:v>371093853.28790265</c:v>
                </c:pt>
                <c:pt idx="32673">
                  <c:v>371094557.17881429</c:v>
                </c:pt>
                <c:pt idx="32674">
                  <c:v>371094557.17881429</c:v>
                </c:pt>
                <c:pt idx="32675">
                  <c:v>371094557.17881429</c:v>
                </c:pt>
                <c:pt idx="32676">
                  <c:v>371094322.54874492</c:v>
                </c:pt>
                <c:pt idx="32677">
                  <c:v>371093149.39487779</c:v>
                </c:pt>
                <c:pt idx="32678">
                  <c:v>371092210.86755764</c:v>
                </c:pt>
                <c:pt idx="32679">
                  <c:v>371091272.3364796</c:v>
                </c:pt>
                <c:pt idx="32680">
                  <c:v>371091976.23514014</c:v>
                </c:pt>
                <c:pt idx="32681">
                  <c:v>371094087.91844112</c:v>
                </c:pt>
                <c:pt idx="32682">
                  <c:v>371097138.09407479</c:v>
                </c:pt>
                <c:pt idx="32683">
                  <c:v>371099718.98092419</c:v>
                </c:pt>
                <c:pt idx="32684">
                  <c:v>371102065.21704221</c:v>
                </c:pt>
                <c:pt idx="32685">
                  <c:v>371105115.28889281</c:v>
                </c:pt>
                <c:pt idx="32686">
                  <c:v>371107461.47100741</c:v>
                </c:pt>
                <c:pt idx="32687">
                  <c:v>371109338.39979476</c:v>
                </c:pt>
                <c:pt idx="32688">
                  <c:v>371111919.1523428</c:v>
                </c:pt>
                <c:pt idx="32689">
                  <c:v>371114499.87648255</c:v>
                </c:pt>
                <c:pt idx="32690">
                  <c:v>371116845.96468574</c:v>
                </c:pt>
                <c:pt idx="32691">
                  <c:v>371119192.02941281</c:v>
                </c:pt>
                <c:pt idx="32692">
                  <c:v>371120834.26075315</c:v>
                </c:pt>
                <c:pt idx="32693">
                  <c:v>371121772.67349732</c:v>
                </c:pt>
                <c:pt idx="32694">
                  <c:v>371121772.67349732</c:v>
                </c:pt>
                <c:pt idx="32695">
                  <c:v>371122007.2760964</c:v>
                </c:pt>
                <c:pt idx="32696">
                  <c:v>371123180.28557074</c:v>
                </c:pt>
                <c:pt idx="32697">
                  <c:v>371124822.48897511</c:v>
                </c:pt>
                <c:pt idx="32698">
                  <c:v>371125995.48436469</c:v>
                </c:pt>
                <c:pt idx="32699">
                  <c:v>371126230.08273798</c:v>
                </c:pt>
                <c:pt idx="32700">
                  <c:v>371126699.27878141</c:v>
                </c:pt>
                <c:pt idx="32701">
                  <c:v>371127872.26478094</c:v>
                </c:pt>
                <c:pt idx="32702">
                  <c:v>371129045.24491185</c:v>
                </c:pt>
                <c:pt idx="32703">
                  <c:v>371129045.24491185</c:v>
                </c:pt>
                <c:pt idx="32704">
                  <c:v>371129045.24491185</c:v>
                </c:pt>
                <c:pt idx="32705">
                  <c:v>371129279.84023374</c:v>
                </c:pt>
                <c:pt idx="32706">
                  <c:v>371128810.64935541</c:v>
                </c:pt>
                <c:pt idx="32707">
                  <c:v>371127872.26478094</c:v>
                </c:pt>
                <c:pt idx="32708">
                  <c:v>371126464.68087733</c:v>
                </c:pt>
                <c:pt idx="32709">
                  <c:v>371125526.28691286</c:v>
                </c:pt>
                <c:pt idx="32710">
                  <c:v>371124822.48897511</c:v>
                </c:pt>
                <c:pt idx="32711">
                  <c:v>371123180.28557074</c:v>
                </c:pt>
                <c:pt idx="32712">
                  <c:v>371121068.86429137</c:v>
                </c:pt>
                <c:pt idx="32713">
                  <c:v>371121068.86429137</c:v>
                </c:pt>
                <c:pt idx="32714">
                  <c:v>371123180.28557074</c:v>
                </c:pt>
                <c:pt idx="32715">
                  <c:v>371125760.88575637</c:v>
                </c:pt>
                <c:pt idx="32716">
                  <c:v>371128576.05356401</c:v>
                </c:pt>
                <c:pt idx="32717">
                  <c:v>371132329.5580585</c:v>
                </c:pt>
                <c:pt idx="32718">
                  <c:v>371135613.8251974</c:v>
                </c:pt>
                <c:pt idx="32719">
                  <c:v>371137959.70212954</c:v>
                </c:pt>
                <c:pt idx="32720">
                  <c:v>371140774.72346485</c:v>
                </c:pt>
                <c:pt idx="32721">
                  <c:v>371144293.45260447</c:v>
                </c:pt>
                <c:pt idx="32722">
                  <c:v>371146404.6647402</c:v>
                </c:pt>
                <c:pt idx="32723">
                  <c:v>371147108.39789385</c:v>
                </c:pt>
                <c:pt idx="32724">
                  <c:v>371146873.82041061</c:v>
                </c:pt>
                <c:pt idx="32725">
                  <c:v>371147108.39789385</c:v>
                </c:pt>
                <c:pt idx="32726">
                  <c:v>371146873.82041061</c:v>
                </c:pt>
                <c:pt idx="32727">
                  <c:v>371146873.82041061</c:v>
                </c:pt>
                <c:pt idx="32728">
                  <c:v>371147108.39789385</c:v>
                </c:pt>
                <c:pt idx="32729">
                  <c:v>371147342.97514236</c:v>
                </c:pt>
                <c:pt idx="32730">
                  <c:v>371148046.70547974</c:v>
                </c:pt>
                <c:pt idx="32731">
                  <c:v>371149454.15981781</c:v>
                </c:pt>
                <c:pt idx="32732">
                  <c:v>371151565.32548285</c:v>
                </c:pt>
                <c:pt idx="32733">
                  <c:v>371154614.75343806</c:v>
                </c:pt>
                <c:pt idx="32734">
                  <c:v>371157429.57480985</c:v>
                </c:pt>
                <c:pt idx="32735">
                  <c:v>371158836.97282267</c:v>
                </c:pt>
                <c:pt idx="32736">
                  <c:v>371160244.36238706</c:v>
                </c:pt>
                <c:pt idx="32737">
                  <c:v>371162120.86866552</c:v>
                </c:pt>
                <c:pt idx="32738">
                  <c:v>371164466.48039275</c:v>
                </c:pt>
                <c:pt idx="32739">
                  <c:v>371167281.18349022</c:v>
                </c:pt>
                <c:pt idx="32740">
                  <c:v>371169157.6334492</c:v>
                </c:pt>
                <c:pt idx="32741">
                  <c:v>371171034.06839025</c:v>
                </c:pt>
                <c:pt idx="32742">
                  <c:v>371173145.03974819</c:v>
                </c:pt>
                <c:pt idx="32743">
                  <c:v>371175255.99210006</c:v>
                </c:pt>
                <c:pt idx="32744">
                  <c:v>371177132.37823534</c:v>
                </c:pt>
                <c:pt idx="32745">
                  <c:v>371179008.74935377</c:v>
                </c:pt>
                <c:pt idx="32746">
                  <c:v>371179712.38465172</c:v>
                </c:pt>
                <c:pt idx="32747">
                  <c:v>371179243.29468733</c:v>
                </c:pt>
                <c:pt idx="32748">
                  <c:v>371178305.11194414</c:v>
                </c:pt>
                <c:pt idx="32749">
                  <c:v>371178774.20378518</c:v>
                </c:pt>
                <c:pt idx="32750">
                  <c:v>371180416.01783794</c:v>
                </c:pt>
                <c:pt idx="32751">
                  <c:v>371182057.82039404</c:v>
                </c:pt>
                <c:pt idx="32752">
                  <c:v>371183699.61145341</c:v>
                </c:pt>
                <c:pt idx="32753">
                  <c:v>371186514.08366555</c:v>
                </c:pt>
                <c:pt idx="32754">
                  <c:v>371190032.12642121</c:v>
                </c:pt>
                <c:pt idx="32755">
                  <c:v>371194488.23813319</c:v>
                </c:pt>
                <c:pt idx="32756">
                  <c:v>371198475.21366745</c:v>
                </c:pt>
                <c:pt idx="32757">
                  <c:v>371201758.55437779</c:v>
                </c:pt>
                <c:pt idx="32758">
                  <c:v>371204572.80982059</c:v>
                </c:pt>
                <c:pt idx="32759">
                  <c:v>371206683.47923428</c:v>
                </c:pt>
                <c:pt idx="32760">
                  <c:v>371207856.06514364</c:v>
                </c:pt>
                <c:pt idx="32761">
                  <c:v>371208794.12964845</c:v>
                </c:pt>
                <c:pt idx="32762">
                  <c:v>371210670.24739921</c:v>
                </c:pt>
                <c:pt idx="32763">
                  <c:v>371213953.41734016</c:v>
                </c:pt>
                <c:pt idx="32764">
                  <c:v>371218174.56828374</c:v>
                </c:pt>
                <c:pt idx="32765">
                  <c:v>371222630.14517021</c:v>
                </c:pt>
                <c:pt idx="32766">
                  <c:v>371225913.14764452</c:v>
                </c:pt>
                <c:pt idx="32767">
                  <c:v>371227789.12841982</c:v>
                </c:pt>
                <c:pt idx="32768">
                  <c:v>371229899.5888505</c:v>
                </c:pt>
                <c:pt idx="32769">
                  <c:v>371232713.50654191</c:v>
                </c:pt>
                <c:pt idx="32770">
                  <c:v>371235292.90142602</c:v>
                </c:pt>
                <c:pt idx="32771">
                  <c:v>371236934.31975996</c:v>
                </c:pt>
                <c:pt idx="32772">
                  <c:v>371238575.72660279</c:v>
                </c:pt>
                <c:pt idx="32773">
                  <c:v>371240686.08994544</c:v>
                </c:pt>
                <c:pt idx="32774">
                  <c:v>371242092.98828775</c:v>
                </c:pt>
                <c:pt idx="32775">
                  <c:v>371243734.3590185</c:v>
                </c:pt>
                <c:pt idx="32776">
                  <c:v>371246548.11068076</c:v>
                </c:pt>
                <c:pt idx="32777">
                  <c:v>371249127.35337555</c:v>
                </c:pt>
                <c:pt idx="32778">
                  <c:v>371251003.14842445</c:v>
                </c:pt>
                <c:pt idx="32779">
                  <c:v>371253113.39991605</c:v>
                </c:pt>
                <c:pt idx="32780">
                  <c:v>371255692.57039225</c:v>
                </c:pt>
                <c:pt idx="32781">
                  <c:v>371257802.77967942</c:v>
                </c:pt>
                <c:pt idx="32782">
                  <c:v>371259912.96997565</c:v>
                </c:pt>
                <c:pt idx="32783">
                  <c:v>371262726.52749592</c:v>
                </c:pt>
                <c:pt idx="32784">
                  <c:v>371265774.51004434</c:v>
                </c:pt>
                <c:pt idx="32785">
                  <c:v>371268587.99722975</c:v>
                </c:pt>
                <c:pt idx="32786">
                  <c:v>371272808.16471022</c:v>
                </c:pt>
                <c:pt idx="32787">
                  <c:v>371276793.80869883</c:v>
                </c:pt>
                <c:pt idx="32788">
                  <c:v>371280310.49713349</c:v>
                </c:pt>
                <c:pt idx="32789">
                  <c:v>371284061.57332951</c:v>
                </c:pt>
                <c:pt idx="32790">
                  <c:v>371287343.71577549</c:v>
                </c:pt>
                <c:pt idx="32791">
                  <c:v>371292032.41100365</c:v>
                </c:pt>
                <c:pt idx="32792">
                  <c:v>371297424.29461175</c:v>
                </c:pt>
                <c:pt idx="32793">
                  <c:v>371302112.78827143</c:v>
                </c:pt>
                <c:pt idx="32794">
                  <c:v>371305629.0969944</c:v>
                </c:pt>
                <c:pt idx="32795">
                  <c:v>371308676.52190173</c:v>
                </c:pt>
                <c:pt idx="32796">
                  <c:v>371311958.31981695</c:v>
                </c:pt>
                <c:pt idx="32797">
                  <c:v>371315474.48089814</c:v>
                </c:pt>
                <c:pt idx="32798">
                  <c:v>371320162.61365622</c:v>
                </c:pt>
                <c:pt idx="32799">
                  <c:v>371325319.45143044</c:v>
                </c:pt>
                <c:pt idx="32800">
                  <c:v>371329772.99278712</c:v>
                </c:pt>
                <c:pt idx="32801">
                  <c:v>371333054.49545217</c:v>
                </c:pt>
                <c:pt idx="32802">
                  <c:v>371335867.17547077</c:v>
                </c:pt>
                <c:pt idx="32803">
                  <c:v>371339148.5928514</c:v>
                </c:pt>
                <c:pt idx="32804">
                  <c:v>371343133.10936481</c:v>
                </c:pt>
                <c:pt idx="32805">
                  <c:v>371348055.06569874</c:v>
                </c:pt>
                <c:pt idx="32806">
                  <c:v>371353211.29009759</c:v>
                </c:pt>
                <c:pt idx="32807">
                  <c:v>371357898.66843659</c:v>
                </c:pt>
                <c:pt idx="32808">
                  <c:v>371362585.95307642</c:v>
                </c:pt>
                <c:pt idx="32809">
                  <c:v>371368210.57096845</c:v>
                </c:pt>
                <c:pt idx="32810">
                  <c:v>371372897.64948666</c:v>
                </c:pt>
                <c:pt idx="32811">
                  <c:v>371375006.80425441</c:v>
                </c:pt>
                <c:pt idx="32812">
                  <c:v>371375944.20028371</c:v>
                </c:pt>
                <c:pt idx="32813">
                  <c:v>371379225.05687773</c:v>
                </c:pt>
                <c:pt idx="32814">
                  <c:v>371384146.25570053</c:v>
                </c:pt>
                <c:pt idx="32815">
                  <c:v>371388833.01570439</c:v>
                </c:pt>
                <c:pt idx="32816">
                  <c:v>371392113.69197178</c:v>
                </c:pt>
                <c:pt idx="32817">
                  <c:v>371395628.65132684</c:v>
                </c:pt>
                <c:pt idx="32818">
                  <c:v>371400549.50590879</c:v>
                </c:pt>
                <c:pt idx="32819">
                  <c:v>371405938.89482701</c:v>
                </c:pt>
                <c:pt idx="32820">
                  <c:v>371410390.90529245</c:v>
                </c:pt>
                <c:pt idx="32821">
                  <c:v>371414374.21143293</c:v>
                </c:pt>
                <c:pt idx="32822">
                  <c:v>371419528.97776365</c:v>
                </c:pt>
                <c:pt idx="32823">
                  <c:v>371424215.03064579</c:v>
                </c:pt>
                <c:pt idx="32824">
                  <c:v>371427495.21194673</c:v>
                </c:pt>
                <c:pt idx="32825">
                  <c:v>371430306.75939971</c:v>
                </c:pt>
                <c:pt idx="32826">
                  <c:v>371433118.27314377</c:v>
                </c:pt>
                <c:pt idx="32827">
                  <c:v>371436398.32990849</c:v>
                </c:pt>
                <c:pt idx="32828">
                  <c:v>371439678.34079432</c:v>
                </c:pt>
                <c:pt idx="32829">
                  <c:v>371442255.46001995</c:v>
                </c:pt>
                <c:pt idx="32830">
                  <c:v>371444363.99104744</c:v>
                </c:pt>
                <c:pt idx="32831">
                  <c:v>371447878.16729718</c:v>
                </c:pt>
                <c:pt idx="32832">
                  <c:v>371452563.65371186</c:v>
                </c:pt>
                <c:pt idx="32833">
                  <c:v>371458186.11383468</c:v>
                </c:pt>
                <c:pt idx="32834">
                  <c:v>371463574.17829305</c:v>
                </c:pt>
                <c:pt idx="32835">
                  <c:v>371468493.60729051</c:v>
                </c:pt>
                <c:pt idx="32836">
                  <c:v>371472710.17857987</c:v>
                </c:pt>
                <c:pt idx="32837">
                  <c:v>371476926.67405367</c:v>
                </c:pt>
                <c:pt idx="32838">
                  <c:v>371480674.60638517</c:v>
                </c:pt>
                <c:pt idx="32839">
                  <c:v>371484422.47881746</c:v>
                </c:pt>
                <c:pt idx="32840">
                  <c:v>371488404.52764714</c:v>
                </c:pt>
                <c:pt idx="32841">
                  <c:v>371492152.27654344</c:v>
                </c:pt>
                <c:pt idx="32842">
                  <c:v>371496602.65056807</c:v>
                </c:pt>
                <c:pt idx="32843">
                  <c:v>371502458.27719253</c:v>
                </c:pt>
                <c:pt idx="32844">
                  <c:v>371507845.3245545</c:v>
                </c:pt>
                <c:pt idx="32845">
                  <c:v>371512061.18834627</c:v>
                </c:pt>
                <c:pt idx="32846">
                  <c:v>371515808.55920315</c:v>
                </c:pt>
                <c:pt idx="32847">
                  <c:v>371517916.42899549</c:v>
                </c:pt>
                <c:pt idx="32848">
                  <c:v>371520024.27984196</c:v>
                </c:pt>
                <c:pt idx="32849">
                  <c:v>371524005.72419429</c:v>
                </c:pt>
                <c:pt idx="32850">
                  <c:v>371528689.68983495</c:v>
                </c:pt>
                <c:pt idx="32851">
                  <c:v>371532905.17892522</c:v>
                </c:pt>
                <c:pt idx="32852">
                  <c:v>371535949.65169871</c:v>
                </c:pt>
                <c:pt idx="32853">
                  <c:v>371538057.34046686</c:v>
                </c:pt>
                <c:pt idx="32854">
                  <c:v>371540399.19465846</c:v>
                </c:pt>
                <c:pt idx="32855">
                  <c:v>371544614.47327334</c:v>
                </c:pt>
                <c:pt idx="32856">
                  <c:v>371550000.55235833</c:v>
                </c:pt>
                <c:pt idx="32857">
                  <c:v>371556089.01454651</c:v>
                </c:pt>
                <c:pt idx="32858">
                  <c:v>371562411.48105949</c:v>
                </c:pt>
                <c:pt idx="32859">
                  <c:v>371568499.62105411</c:v>
                </c:pt>
                <c:pt idx="32860">
                  <c:v>371575290.0522911</c:v>
                </c:pt>
                <c:pt idx="32861">
                  <c:v>371580909.57083833</c:v>
                </c:pt>
                <c:pt idx="32862">
                  <c:v>371585124.12138474</c:v>
                </c:pt>
                <c:pt idx="32863">
                  <c:v>371589338.59619415</c:v>
                </c:pt>
                <c:pt idx="32864">
                  <c:v>371593318.86397415</c:v>
                </c:pt>
                <c:pt idx="32865">
                  <c:v>371597064.93664742</c:v>
                </c:pt>
                <c:pt idx="32866">
                  <c:v>371600576.82543695</c:v>
                </c:pt>
                <c:pt idx="32867">
                  <c:v>371604791.02256829</c:v>
                </c:pt>
                <c:pt idx="32868">
                  <c:v>371609473.37501389</c:v>
                </c:pt>
                <c:pt idx="32869">
                  <c:v>371614155.63397741</c:v>
                </c:pt>
                <c:pt idx="32870">
                  <c:v>371618603.69340932</c:v>
                </c:pt>
                <c:pt idx="32871">
                  <c:v>371622817.56663269</c:v>
                </c:pt>
                <c:pt idx="32872">
                  <c:v>371627265.46178699</c:v>
                </c:pt>
                <c:pt idx="32873">
                  <c:v>371631947.3655569</c:v>
                </c:pt>
                <c:pt idx="32874">
                  <c:v>371636160.99903828</c:v>
                </c:pt>
                <c:pt idx="32875">
                  <c:v>371640140.47226149</c:v>
                </c:pt>
                <c:pt idx="32876">
                  <c:v>371643885.79714376</c:v>
                </c:pt>
                <c:pt idx="32877">
                  <c:v>371648567.36913961</c:v>
                </c:pt>
                <c:pt idx="32878">
                  <c:v>371653482.9191618</c:v>
                </c:pt>
                <c:pt idx="32879">
                  <c:v>371657462.09848541</c:v>
                </c:pt>
                <c:pt idx="32880">
                  <c:v>371660739.01900142</c:v>
                </c:pt>
                <c:pt idx="32881">
                  <c:v>371665186.1950416</c:v>
                </c:pt>
                <c:pt idx="32882">
                  <c:v>371671037.61399192</c:v>
                </c:pt>
                <c:pt idx="32883">
                  <c:v>371676420.79049379</c:v>
                </c:pt>
                <c:pt idx="32884">
                  <c:v>371680399.58067149</c:v>
                </c:pt>
                <c:pt idx="32885">
                  <c:v>371683910.22183418</c:v>
                </c:pt>
                <c:pt idx="32886">
                  <c:v>371686484.65862381</c:v>
                </c:pt>
                <c:pt idx="32887">
                  <c:v>371687888.88496166</c:v>
                </c:pt>
                <c:pt idx="32888">
                  <c:v>371689293.10289252</c:v>
                </c:pt>
                <c:pt idx="32889">
                  <c:v>371692569.57870317</c:v>
                </c:pt>
                <c:pt idx="32890">
                  <c:v>371697952.26102746</c:v>
                </c:pt>
                <c:pt idx="32891">
                  <c:v>371704270.90439534</c:v>
                </c:pt>
                <c:pt idx="32892">
                  <c:v>371711057.40581745</c:v>
                </c:pt>
                <c:pt idx="32893">
                  <c:v>371716907.68047416</c:v>
                </c:pt>
                <c:pt idx="32894">
                  <c:v>371722055.80146629</c:v>
                </c:pt>
                <c:pt idx="32895">
                  <c:v>371728139.79877579</c:v>
                </c:pt>
                <c:pt idx="32896">
                  <c:v>371734223.6382736</c:v>
                </c:pt>
                <c:pt idx="32897">
                  <c:v>371739605.36474955</c:v>
                </c:pt>
                <c:pt idx="32898">
                  <c:v>371743349.10164285</c:v>
                </c:pt>
                <c:pt idx="32899">
                  <c:v>371746390.84386975</c:v>
                </c:pt>
                <c:pt idx="32900">
                  <c:v>371749432.5466494</c:v>
                </c:pt>
                <c:pt idx="32901">
                  <c:v>371752942.15468872</c:v>
                </c:pt>
                <c:pt idx="32902">
                  <c:v>371756217.74147916</c:v>
                </c:pt>
                <c:pt idx="32903">
                  <c:v>371758323.45168835</c:v>
                </c:pt>
                <c:pt idx="32904">
                  <c:v>371759961.21322638</c:v>
                </c:pt>
                <c:pt idx="32905">
                  <c:v>371761364.99972814</c:v>
                </c:pt>
                <c:pt idx="32906">
                  <c:v>371763704.62522793</c:v>
                </c:pt>
                <c:pt idx="32907">
                  <c:v>371768851.71918046</c:v>
                </c:pt>
                <c:pt idx="32908">
                  <c:v>371774232.6511842</c:v>
                </c:pt>
                <c:pt idx="32909">
                  <c:v>371778911.6221506</c:v>
                </c:pt>
                <c:pt idx="32910">
                  <c:v>371784292.32337534</c:v>
                </c:pt>
                <c:pt idx="32911">
                  <c:v>371790374.70656431</c:v>
                </c:pt>
                <c:pt idx="32912">
                  <c:v>371796456.93203115</c:v>
                </c:pt>
                <c:pt idx="32913">
                  <c:v>371801603.30731952</c:v>
                </c:pt>
                <c:pt idx="32914">
                  <c:v>371805346.0547896</c:v>
                </c:pt>
                <c:pt idx="32915">
                  <c:v>371808854.82630414</c:v>
                </c:pt>
                <c:pt idx="32916">
                  <c:v>371813767.01824683</c:v>
                </c:pt>
                <c:pt idx="32917">
                  <c:v>371820316.44748378</c:v>
                </c:pt>
                <c:pt idx="32918">
                  <c:v>371826397.89660329</c:v>
                </c:pt>
                <c:pt idx="32919">
                  <c:v>371832011.40200144</c:v>
                </c:pt>
                <c:pt idx="32920">
                  <c:v>371837156.99726999</c:v>
                </c:pt>
                <c:pt idx="32921">
                  <c:v>371841834.71319968</c:v>
                </c:pt>
                <c:pt idx="32922">
                  <c:v>371846512.33584696</c:v>
                </c:pt>
                <c:pt idx="32923">
                  <c:v>371851423.7392357</c:v>
                </c:pt>
                <c:pt idx="32924">
                  <c:v>371856568.90868044</c:v>
                </c:pt>
                <c:pt idx="32925">
                  <c:v>371861947.82879585</c:v>
                </c:pt>
                <c:pt idx="32926">
                  <c:v>371866858.90900576</c:v>
                </c:pt>
                <c:pt idx="32927">
                  <c:v>371871302.17869318</c:v>
                </c:pt>
                <c:pt idx="32928">
                  <c:v>371876213.06305951</c:v>
                </c:pt>
                <c:pt idx="32929">
                  <c:v>371881591.53273356</c:v>
                </c:pt>
                <c:pt idx="32930">
                  <c:v>371888606.74263179</c:v>
                </c:pt>
                <c:pt idx="32931">
                  <c:v>371897492.37399846</c:v>
                </c:pt>
                <c:pt idx="32932">
                  <c:v>371906845.3065598</c:v>
                </c:pt>
                <c:pt idx="32933">
                  <c:v>371914795.00603759</c:v>
                </c:pt>
                <c:pt idx="32934">
                  <c:v>371920172.59115511</c:v>
                </c:pt>
                <c:pt idx="32935">
                  <c:v>371923679.64546782</c:v>
                </c:pt>
                <c:pt idx="32936">
                  <c:v>371926251.4519729</c:v>
                </c:pt>
                <c:pt idx="32937">
                  <c:v>371928823.23028266</c:v>
                </c:pt>
                <c:pt idx="32938">
                  <c:v>371932096.36189884</c:v>
                </c:pt>
                <c:pt idx="32939">
                  <c:v>371935837.02782303</c:v>
                </c:pt>
                <c:pt idx="32940">
                  <c:v>371939577.6340974</c:v>
                </c:pt>
                <c:pt idx="32941">
                  <c:v>371944019.52657717</c:v>
                </c:pt>
                <c:pt idx="32942">
                  <c:v>371949162.66542542</c:v>
                </c:pt>
                <c:pt idx="32943">
                  <c:v>371954305.69151258</c:v>
                </c:pt>
                <c:pt idx="32944">
                  <c:v>371959448.60484481</c:v>
                </c:pt>
                <c:pt idx="32945">
                  <c:v>371965760.20801789</c:v>
                </c:pt>
                <c:pt idx="32946">
                  <c:v>371973006.65410066</c:v>
                </c:pt>
                <c:pt idx="32947">
                  <c:v>371979551.63881081</c:v>
                </c:pt>
                <c:pt idx="32948">
                  <c:v>371983992.77444053</c:v>
                </c:pt>
                <c:pt idx="32949">
                  <c:v>371986563.91979694</c:v>
                </c:pt>
                <c:pt idx="32950">
                  <c:v>371989836.24585807</c:v>
                </c:pt>
                <c:pt idx="32951">
                  <c:v>371994510.91819197</c:v>
                </c:pt>
                <c:pt idx="32952">
                  <c:v>371999419.22388816</c:v>
                </c:pt>
                <c:pt idx="32953">
                  <c:v>372003158.81644195</c:v>
                </c:pt>
                <c:pt idx="32954">
                  <c:v>372005262.31105655</c:v>
                </c:pt>
                <c:pt idx="32955">
                  <c:v>372008066.94120276</c:v>
                </c:pt>
                <c:pt idx="32956">
                  <c:v>372012507.53702724</c:v>
                </c:pt>
                <c:pt idx="32957">
                  <c:v>372017882.88266879</c:v>
                </c:pt>
                <c:pt idx="32958">
                  <c:v>372023258.1051445</c:v>
                </c:pt>
                <c:pt idx="32959">
                  <c:v>372028165.80940825</c:v>
                </c:pt>
                <c:pt idx="32960">
                  <c:v>372032606.02479917</c:v>
                </c:pt>
                <c:pt idx="32961">
                  <c:v>372036812.46712196</c:v>
                </c:pt>
                <c:pt idx="32962">
                  <c:v>372040317.77810872</c:v>
                </c:pt>
                <c:pt idx="32963">
                  <c:v>372043589.35444236</c:v>
                </c:pt>
                <c:pt idx="32964">
                  <c:v>372047795.59983206</c:v>
                </c:pt>
                <c:pt idx="32965">
                  <c:v>372052936.46400344</c:v>
                </c:pt>
                <c:pt idx="32966">
                  <c:v>372057843.54744297</c:v>
                </c:pt>
                <c:pt idx="32967">
                  <c:v>372062283.20115918</c:v>
                </c:pt>
                <c:pt idx="32968">
                  <c:v>372065788.1315881</c:v>
                </c:pt>
                <c:pt idx="32969">
                  <c:v>372069760.32277274</c:v>
                </c:pt>
                <c:pt idx="32970">
                  <c:v>372074199.75097805</c:v>
                </c:pt>
                <c:pt idx="32971">
                  <c:v>372078171.79974276</c:v>
                </c:pt>
                <c:pt idx="32972">
                  <c:v>372080508.26760137</c:v>
                </c:pt>
                <c:pt idx="32973">
                  <c:v>372082844.71219045</c:v>
                </c:pt>
                <c:pt idx="32974">
                  <c:v>372085882.05536932</c:v>
                </c:pt>
                <c:pt idx="32975">
                  <c:v>372090321.17851102</c:v>
                </c:pt>
                <c:pt idx="32976">
                  <c:v>372094526.58611155</c:v>
                </c:pt>
                <c:pt idx="32977">
                  <c:v>372098031.03486121</c:v>
                </c:pt>
                <c:pt idx="32978">
                  <c:v>372100600.9306733</c:v>
                </c:pt>
                <c:pt idx="32979">
                  <c:v>372102469.92812896</c:v>
                </c:pt>
                <c:pt idx="32980">
                  <c:v>372104572.53246814</c:v>
                </c:pt>
                <c:pt idx="32981">
                  <c:v>372107843.21287376</c:v>
                </c:pt>
                <c:pt idx="32982">
                  <c:v>372111814.69206744</c:v>
                </c:pt>
                <c:pt idx="32983">
                  <c:v>372115786.10403121</c:v>
                </c:pt>
                <c:pt idx="32984">
                  <c:v>372120224.6613763</c:v>
                </c:pt>
                <c:pt idx="32985">
                  <c:v>372124429.53298056</c:v>
                </c:pt>
                <c:pt idx="32986">
                  <c:v>372128167.13336247</c:v>
                </c:pt>
                <c:pt idx="32987">
                  <c:v>372132138.26852506</c:v>
                </c:pt>
                <c:pt idx="32988">
                  <c:v>372137043.69563079</c:v>
                </c:pt>
                <c:pt idx="32989">
                  <c:v>372141949.0201717</c:v>
                </c:pt>
                <c:pt idx="32990">
                  <c:v>372145686.34145921</c:v>
                </c:pt>
                <c:pt idx="32991">
                  <c:v>372149190.02609676</c:v>
                </c:pt>
                <c:pt idx="32992">
                  <c:v>372153160.80543339</c:v>
                </c:pt>
                <c:pt idx="32993">
                  <c:v>372156664.37845021</c:v>
                </c:pt>
                <c:pt idx="32994">
                  <c:v>372159934.33272845</c:v>
                </c:pt>
                <c:pt idx="32995">
                  <c:v>372162970.67803621</c:v>
                </c:pt>
                <c:pt idx="32996">
                  <c:v>372166006.98404759</c:v>
                </c:pt>
                <c:pt idx="32997">
                  <c:v>372169043.25076526</c:v>
                </c:pt>
                <c:pt idx="32998">
                  <c:v>372171845.92362845</c:v>
                </c:pt>
                <c:pt idx="32999">
                  <c:v>372173947.90630448</c:v>
                </c:pt>
                <c:pt idx="33000">
                  <c:v>372175115.6663208</c:v>
                </c:pt>
                <c:pt idx="33001">
                  <c:v>372175816.31954056</c:v>
                </c:pt>
                <c:pt idx="33002">
                  <c:v>372176984.07025695</c:v>
                </c:pt>
                <c:pt idx="33003">
                  <c:v>372179553.10137415</c:v>
                </c:pt>
                <c:pt idx="33004">
                  <c:v>372183289.8236922</c:v>
                </c:pt>
                <c:pt idx="33005">
                  <c:v>372187260.0259456</c:v>
                </c:pt>
                <c:pt idx="33006">
                  <c:v>372191230.16101682</c:v>
                </c:pt>
                <c:pt idx="33007">
                  <c:v>372194266.10132968</c:v>
                </c:pt>
                <c:pt idx="33008">
                  <c:v>372196834.94321859</c:v>
                </c:pt>
                <c:pt idx="33009">
                  <c:v>372199170.22961974</c:v>
                </c:pt>
                <c:pt idx="33010">
                  <c:v>372201972.54261899</c:v>
                </c:pt>
                <c:pt idx="33011">
                  <c:v>372206642.98990536</c:v>
                </c:pt>
                <c:pt idx="33012">
                  <c:v>372211546.85949761</c:v>
                </c:pt>
                <c:pt idx="33013">
                  <c:v>372215750.09471297</c:v>
                </c:pt>
                <c:pt idx="33014">
                  <c:v>372218318.70138699</c:v>
                </c:pt>
                <c:pt idx="33015">
                  <c:v>372220186.76130533</c:v>
                </c:pt>
                <c:pt idx="33016">
                  <c:v>372222988.82329571</c:v>
                </c:pt>
                <c:pt idx="33017">
                  <c:v>372226958.35383171</c:v>
                </c:pt>
                <c:pt idx="33018">
                  <c:v>372231861.79883176</c:v>
                </c:pt>
                <c:pt idx="33019">
                  <c:v>372236765.14135683</c:v>
                </c:pt>
                <c:pt idx="33020">
                  <c:v>372239800.49251974</c:v>
                </c:pt>
                <c:pt idx="33021">
                  <c:v>372241668.38141012</c:v>
                </c:pt>
                <c:pt idx="33022">
                  <c:v>372244470.18686366</c:v>
                </c:pt>
                <c:pt idx="33023">
                  <c:v>372247038.47913748</c:v>
                </c:pt>
                <c:pt idx="33024">
                  <c:v>372249606.74329889</c:v>
                </c:pt>
                <c:pt idx="33025">
                  <c:v>372252875.40248209</c:v>
                </c:pt>
                <c:pt idx="33026">
                  <c:v>372256377.48679006</c:v>
                </c:pt>
                <c:pt idx="33027">
                  <c:v>372259646.05165046</c:v>
                </c:pt>
                <c:pt idx="33028">
                  <c:v>372262214.17781258</c:v>
                </c:pt>
                <c:pt idx="33029">
                  <c:v>372264315.35103655</c:v>
                </c:pt>
                <c:pt idx="33030">
                  <c:v>372265482.66136384</c:v>
                </c:pt>
                <c:pt idx="33031">
                  <c:v>372267116.88606578</c:v>
                </c:pt>
                <c:pt idx="33032">
                  <c:v>372272252.94674146</c:v>
                </c:pt>
                <c:pt idx="33033">
                  <c:v>372278556.14027816</c:v>
                </c:pt>
                <c:pt idx="33034">
                  <c:v>372283925.39380866</c:v>
                </c:pt>
                <c:pt idx="33035">
                  <c:v>372288127.33260614</c:v>
                </c:pt>
                <c:pt idx="33036">
                  <c:v>372291162.01938349</c:v>
                </c:pt>
                <c:pt idx="33037">
                  <c:v>372293029.49943006</c:v>
                </c:pt>
                <c:pt idx="33038">
                  <c:v>372294896.96461344</c:v>
                </c:pt>
                <c:pt idx="33039">
                  <c:v>372297464.70497179</c:v>
                </c:pt>
                <c:pt idx="33040">
                  <c:v>372300966.12381208</c:v>
                </c:pt>
                <c:pt idx="33041">
                  <c:v>372303533.79775298</c:v>
                </c:pt>
                <c:pt idx="33042">
                  <c:v>372305167.75744951</c:v>
                </c:pt>
                <c:pt idx="33043">
                  <c:v>372307735.3854118</c:v>
                </c:pt>
                <c:pt idx="33044">
                  <c:v>372311003.2349087</c:v>
                </c:pt>
                <c:pt idx="33045">
                  <c:v>372315438.10071748</c:v>
                </c:pt>
                <c:pt idx="33046">
                  <c:v>372319639.47521549</c:v>
                </c:pt>
                <c:pt idx="33047">
                  <c:v>372322907.15892702</c:v>
                </c:pt>
                <c:pt idx="33048">
                  <c:v>372325241.1908595</c:v>
                </c:pt>
                <c:pt idx="33049">
                  <c:v>372328275.39766198</c:v>
                </c:pt>
                <c:pt idx="33050">
                  <c:v>372331076.16911685</c:v>
                </c:pt>
                <c:pt idx="33051">
                  <c:v>372332476.54230714</c:v>
                </c:pt>
                <c:pt idx="33052">
                  <c:v>372333176.72576815</c:v>
                </c:pt>
                <c:pt idx="33053">
                  <c:v>372334577.08642232</c:v>
                </c:pt>
                <c:pt idx="33054">
                  <c:v>372337144.3925823</c:v>
                </c:pt>
                <c:pt idx="33055">
                  <c:v>372341111.9923054</c:v>
                </c:pt>
                <c:pt idx="33056">
                  <c:v>372346013.05228275</c:v>
                </c:pt>
                <c:pt idx="33057">
                  <c:v>372350914.00989121</c:v>
                </c:pt>
                <c:pt idx="33058">
                  <c:v>372355114.74922526</c:v>
                </c:pt>
                <c:pt idx="33059">
                  <c:v>372359082.0450995</c:v>
                </c:pt>
                <c:pt idx="33060">
                  <c:v>372363049.27389687</c:v>
                </c:pt>
                <c:pt idx="33061">
                  <c:v>372367249.79598504</c:v>
                </c:pt>
                <c:pt idx="33062">
                  <c:v>372370983.53027046</c:v>
                </c:pt>
                <c:pt idx="33063">
                  <c:v>372374483.85220617</c:v>
                </c:pt>
                <c:pt idx="33064">
                  <c:v>372377284.07215947</c:v>
                </c:pt>
                <c:pt idx="33065">
                  <c:v>372381484.33943313</c:v>
                </c:pt>
                <c:pt idx="33066">
                  <c:v>372387784.59937274</c:v>
                </c:pt>
                <c:pt idx="33067">
                  <c:v>372394551.35681921</c:v>
                </c:pt>
                <c:pt idx="33068">
                  <c:v>372399217.97239947</c:v>
                </c:pt>
                <c:pt idx="33069">
                  <c:v>372402484.54808652</c:v>
                </c:pt>
                <c:pt idx="33070">
                  <c:v>372404817.78859329</c:v>
                </c:pt>
                <c:pt idx="33071">
                  <c:v>372407384.32635444</c:v>
                </c:pt>
                <c:pt idx="33072">
                  <c:v>372410884.10533494</c:v>
                </c:pt>
                <c:pt idx="33073">
                  <c:v>372415083.77121079</c:v>
                </c:pt>
                <c:pt idx="33074">
                  <c:v>372419283.36192495</c:v>
                </c:pt>
                <c:pt idx="33075">
                  <c:v>372422316.35292047</c:v>
                </c:pt>
                <c:pt idx="33076">
                  <c:v>372423716.18169647</c:v>
                </c:pt>
                <c:pt idx="33077">
                  <c:v>372424649.39624113</c:v>
                </c:pt>
                <c:pt idx="33078">
                  <c:v>372425349.30471402</c:v>
                </c:pt>
                <c:pt idx="33079">
                  <c:v>372427215.71710265</c:v>
                </c:pt>
                <c:pt idx="33080">
                  <c:v>372430481.90306121</c:v>
                </c:pt>
                <c:pt idx="33081">
                  <c:v>372434681.21820694</c:v>
                </c:pt>
                <c:pt idx="33082">
                  <c:v>372438180.59009075</c:v>
                </c:pt>
                <c:pt idx="33083">
                  <c:v>372441213.33684474</c:v>
                </c:pt>
                <c:pt idx="33084">
                  <c:v>372444246.04440385</c:v>
                </c:pt>
                <c:pt idx="33085">
                  <c:v>372447511.9933269</c:v>
                </c:pt>
                <c:pt idx="33086">
                  <c:v>372450311.34193999</c:v>
                </c:pt>
                <c:pt idx="33087">
                  <c:v>372453110.65715891</c:v>
                </c:pt>
                <c:pt idx="33088">
                  <c:v>372455210.12165803</c:v>
                </c:pt>
                <c:pt idx="33089">
                  <c:v>372456843.02550477</c:v>
                </c:pt>
                <c:pt idx="33090">
                  <c:v>372458709.18741655</c:v>
                </c:pt>
                <c:pt idx="33091">
                  <c:v>372461275.13581222</c:v>
                </c:pt>
                <c:pt idx="33092">
                  <c:v>372463374.52726662</c:v>
                </c:pt>
                <c:pt idx="33093">
                  <c:v>372465473.8999387</c:v>
                </c:pt>
                <c:pt idx="33094">
                  <c:v>372467339.99321347</c:v>
                </c:pt>
                <c:pt idx="33095">
                  <c:v>372470372.36313552</c:v>
                </c:pt>
                <c:pt idx="33096">
                  <c:v>372473404.69387221</c:v>
                </c:pt>
                <c:pt idx="33097">
                  <c:v>372475970.4815827</c:v>
                </c:pt>
                <c:pt idx="33098">
                  <c:v>372478769.49072617</c:v>
                </c:pt>
                <c:pt idx="33099">
                  <c:v>372482268.20520699</c:v>
                </c:pt>
                <c:pt idx="33100">
                  <c:v>372485300.38222915</c:v>
                </c:pt>
                <c:pt idx="33101">
                  <c:v>372487632.79943174</c:v>
                </c:pt>
                <c:pt idx="33102">
                  <c:v>372490431.66947407</c:v>
                </c:pt>
                <c:pt idx="33103">
                  <c:v>372493463.74101585</c:v>
                </c:pt>
                <c:pt idx="33104">
                  <c:v>372496029.30941325</c:v>
                </c:pt>
                <c:pt idx="33105">
                  <c:v>372497661.92924345</c:v>
                </c:pt>
                <c:pt idx="33106">
                  <c:v>372499294.53771621</c:v>
                </c:pt>
                <c:pt idx="33107">
                  <c:v>372500693.90736651</c:v>
                </c:pt>
                <c:pt idx="33108">
                  <c:v>372502093.26867211</c:v>
                </c:pt>
                <c:pt idx="33109">
                  <c:v>372503026.17157316</c:v>
                </c:pt>
                <c:pt idx="33110">
                  <c:v>372505358.41260028</c:v>
                </c:pt>
                <c:pt idx="33111">
                  <c:v>372507923.85095918</c:v>
                </c:pt>
                <c:pt idx="33112">
                  <c:v>372509089.95003265</c:v>
                </c:pt>
                <c:pt idx="33113">
                  <c:v>372509556.38803947</c:v>
                </c:pt>
                <c:pt idx="33114">
                  <c:v>372510022.82511938</c:v>
                </c:pt>
                <c:pt idx="33115">
                  <c:v>372510955.69649744</c:v>
                </c:pt>
                <c:pt idx="33116">
                  <c:v>372512354.99661142</c:v>
                </c:pt>
                <c:pt idx="33117">
                  <c:v>372514220.71711797</c:v>
                </c:pt>
                <c:pt idx="33118">
                  <c:v>372516319.63495713</c:v>
                </c:pt>
                <c:pt idx="33119">
                  <c:v>372518418.53402323</c:v>
                </c:pt>
                <c:pt idx="33120">
                  <c:v>372519584.58094811</c:v>
                </c:pt>
                <c:pt idx="33121">
                  <c:v>372519584.58094811</c:v>
                </c:pt>
                <c:pt idx="33122">
                  <c:v>372520284.20632237</c:v>
                </c:pt>
                <c:pt idx="33123">
                  <c:v>372521450.24397719</c:v>
                </c:pt>
                <c:pt idx="33124">
                  <c:v>372522149.8637892</c:v>
                </c:pt>
                <c:pt idx="33125">
                  <c:v>372522849.48151517</c:v>
                </c:pt>
                <c:pt idx="33126">
                  <c:v>372524715.11858785</c:v>
                </c:pt>
                <c:pt idx="33127">
                  <c:v>372526580.74082851</c:v>
                </c:pt>
                <c:pt idx="33128">
                  <c:v>372527047.14407122</c:v>
                </c:pt>
                <c:pt idx="33129">
                  <c:v>372527280.34534502</c:v>
                </c:pt>
                <c:pt idx="33130">
                  <c:v>372529145.94719285</c:v>
                </c:pt>
                <c:pt idx="33131">
                  <c:v>372532177.51856273</c:v>
                </c:pt>
                <c:pt idx="33132">
                  <c:v>372535675.43686414</c:v>
                </c:pt>
                <c:pt idx="33133">
                  <c:v>372538706.92388535</c:v>
                </c:pt>
                <c:pt idx="33134">
                  <c:v>372540805.62272918</c:v>
                </c:pt>
                <c:pt idx="33135">
                  <c:v>372542904.30280435</c:v>
                </c:pt>
                <c:pt idx="33136">
                  <c:v>372544769.78044814</c:v>
                </c:pt>
                <c:pt idx="33137">
                  <c:v>372546868.42507219</c:v>
                </c:pt>
                <c:pt idx="33138">
                  <c:v>372548500.69124877</c:v>
                </c:pt>
                <c:pt idx="33139">
                  <c:v>372550132.94607276</c:v>
                </c:pt>
                <c:pt idx="33140">
                  <c:v>372550366.12440652</c:v>
                </c:pt>
                <c:pt idx="33141">
                  <c:v>372548967.05092859</c:v>
                </c:pt>
                <c:pt idx="33142">
                  <c:v>372548034.3306427</c:v>
                </c:pt>
                <c:pt idx="33143">
                  <c:v>372548034.3306427</c:v>
                </c:pt>
                <c:pt idx="33144">
                  <c:v>372548267.51106185</c:v>
                </c:pt>
                <c:pt idx="33145">
                  <c:v>372548733.87120444</c:v>
                </c:pt>
                <c:pt idx="33146">
                  <c:v>372550132.94607276</c:v>
                </c:pt>
                <c:pt idx="33147">
                  <c:v>372552231.54273546</c:v>
                </c:pt>
                <c:pt idx="33148">
                  <c:v>372554330.12063164</c:v>
                </c:pt>
                <c:pt idx="33149">
                  <c:v>372555962.33490974</c:v>
                </c:pt>
                <c:pt idx="33150">
                  <c:v>372558527.22012496</c:v>
                </c:pt>
                <c:pt idx="33151">
                  <c:v>372562024.74569654</c:v>
                </c:pt>
                <c:pt idx="33152">
                  <c:v>372565988.54499716</c:v>
                </c:pt>
                <c:pt idx="33153">
                  <c:v>372569485.95936996</c:v>
                </c:pt>
                <c:pt idx="33154">
                  <c:v>372570884.91052508</c:v>
                </c:pt>
                <c:pt idx="33155">
                  <c:v>372571584.38297504</c:v>
                </c:pt>
                <c:pt idx="33156">
                  <c:v>372572983.32162142</c:v>
                </c:pt>
                <c:pt idx="33157">
                  <c:v>372575314.86750036</c:v>
                </c:pt>
                <c:pt idx="33158">
                  <c:v>372578578.9928143</c:v>
                </c:pt>
                <c:pt idx="33159">
                  <c:v>372581609.92566949</c:v>
                </c:pt>
                <c:pt idx="33160">
                  <c:v>372583941.38584411</c:v>
                </c:pt>
                <c:pt idx="33161">
                  <c:v>372585806.5373069</c:v>
                </c:pt>
                <c:pt idx="33162">
                  <c:v>372586972.24944359</c:v>
                </c:pt>
                <c:pt idx="33163">
                  <c:v>372587205.3911761</c:v>
                </c:pt>
                <c:pt idx="33164">
                  <c:v>372587904.81498379</c:v>
                </c:pt>
                <c:pt idx="33165">
                  <c:v>372588371.09636414</c:v>
                </c:pt>
                <c:pt idx="33166">
                  <c:v>372588371.09636414</c:v>
                </c:pt>
                <c:pt idx="33167">
                  <c:v>372588371.09636414</c:v>
                </c:pt>
                <c:pt idx="33168">
                  <c:v>372589536.79576236</c:v>
                </c:pt>
                <c:pt idx="33169">
                  <c:v>372591168.76519197</c:v>
                </c:pt>
                <c:pt idx="33170">
                  <c:v>372593033.8592152</c:v>
                </c:pt>
                <c:pt idx="33171">
                  <c:v>372594898.93841583</c:v>
                </c:pt>
                <c:pt idx="33172">
                  <c:v>372596530.87055761</c:v>
                </c:pt>
                <c:pt idx="33173">
                  <c:v>372597696.52942526</c:v>
                </c:pt>
                <c:pt idx="33174">
                  <c:v>372598862.18250316</c:v>
                </c:pt>
                <c:pt idx="33175">
                  <c:v>372600960.34345365</c:v>
                </c:pt>
                <c:pt idx="33176">
                  <c:v>372603058.48564476</c:v>
                </c:pt>
                <c:pt idx="33177">
                  <c:v>372605156.60907876</c:v>
                </c:pt>
                <c:pt idx="33178">
                  <c:v>372607021.59193909</c:v>
                </c:pt>
                <c:pt idx="33179">
                  <c:v>372608187.19870108</c:v>
                </c:pt>
                <c:pt idx="33180">
                  <c:v>372608187.19870108</c:v>
                </c:pt>
                <c:pt idx="33181">
                  <c:v>372610285.27628309</c:v>
                </c:pt>
                <c:pt idx="33182">
                  <c:v>372614248.26054132</c:v>
                </c:pt>
                <c:pt idx="33183">
                  <c:v>372617744.95578319</c:v>
                </c:pt>
                <c:pt idx="33184">
                  <c:v>372621241.59892678</c:v>
                </c:pt>
                <c:pt idx="33185">
                  <c:v>372624971.29419076</c:v>
                </c:pt>
                <c:pt idx="33186">
                  <c:v>372628934.03046376</c:v>
                </c:pt>
                <c:pt idx="33187">
                  <c:v>372633595.98747349</c:v>
                </c:pt>
                <c:pt idx="33188">
                  <c:v>372637325.48640448</c:v>
                </c:pt>
                <c:pt idx="33189">
                  <c:v>372639656.39314055</c:v>
                </c:pt>
                <c:pt idx="33190">
                  <c:v>372640588.74935281</c:v>
                </c:pt>
                <c:pt idx="33191">
                  <c:v>372641288.01408118</c:v>
                </c:pt>
                <c:pt idx="33192">
                  <c:v>372641754.18940938</c:v>
                </c:pt>
                <c:pt idx="33193">
                  <c:v>372642919.62367845</c:v>
                </c:pt>
                <c:pt idx="33194">
                  <c:v>372645017.3907783</c:v>
                </c:pt>
                <c:pt idx="33195">
                  <c:v>372646182.80884326</c:v>
                </c:pt>
                <c:pt idx="33196">
                  <c:v>372647814.38441122</c:v>
                </c:pt>
                <c:pt idx="33197">
                  <c:v>372651543.65740234</c:v>
                </c:pt>
                <c:pt idx="33198">
                  <c:v>372655972.09211242</c:v>
                </c:pt>
                <c:pt idx="33199">
                  <c:v>372659701.23547804</c:v>
                </c:pt>
                <c:pt idx="33200">
                  <c:v>372662498.05411756</c:v>
                </c:pt>
                <c:pt idx="33201">
                  <c:v>372664595.64622456</c:v>
                </c:pt>
                <c:pt idx="33202">
                  <c:v>372665994.03054714</c:v>
                </c:pt>
                <c:pt idx="33203">
                  <c:v>372667625.46839291</c:v>
                </c:pt>
                <c:pt idx="33204">
                  <c:v>372669723.01467317</c:v>
                </c:pt>
                <c:pt idx="33205">
                  <c:v>372671820.54220724</c:v>
                </c:pt>
                <c:pt idx="33206">
                  <c:v>372674384.16151357</c:v>
                </c:pt>
                <c:pt idx="33207">
                  <c:v>372677879.96089339</c:v>
                </c:pt>
                <c:pt idx="33208">
                  <c:v>372680676.56290674</c:v>
                </c:pt>
                <c:pt idx="33209">
                  <c:v>372682074.85141724</c:v>
                </c:pt>
                <c:pt idx="33210">
                  <c:v>372682074.85141724</c:v>
                </c:pt>
                <c:pt idx="33211">
                  <c:v>372682540.94573599</c:v>
                </c:pt>
                <c:pt idx="33212">
                  <c:v>372684638.35871607</c:v>
                </c:pt>
                <c:pt idx="33213">
                  <c:v>372688600.08764803</c:v>
                </c:pt>
                <c:pt idx="33214">
                  <c:v>372693260.85959792</c:v>
                </c:pt>
                <c:pt idx="33215">
                  <c:v>372696523.34489256</c:v>
                </c:pt>
                <c:pt idx="33216">
                  <c:v>372698154.5705328</c:v>
                </c:pt>
                <c:pt idx="33217">
                  <c:v>372699086.69437975</c:v>
                </c:pt>
                <c:pt idx="33218">
                  <c:v>372700251.84398282</c:v>
                </c:pt>
                <c:pt idx="33219">
                  <c:v>372701416.98780125</c:v>
                </c:pt>
                <c:pt idx="33220">
                  <c:v>372701883.04370922</c:v>
                </c:pt>
                <c:pt idx="33221">
                  <c:v>372702116.07131594</c:v>
                </c:pt>
                <c:pt idx="33222">
                  <c:v>372703048.17943001</c:v>
                </c:pt>
                <c:pt idx="33223">
                  <c:v>372704679.35972136</c:v>
                </c:pt>
                <c:pt idx="33224">
                  <c:v>372707242.62013125</c:v>
                </c:pt>
                <c:pt idx="33225">
                  <c:v>372710271.89179641</c:v>
                </c:pt>
                <c:pt idx="33226">
                  <c:v>372713767.15667248</c:v>
                </c:pt>
                <c:pt idx="33227">
                  <c:v>372718427.42886996</c:v>
                </c:pt>
                <c:pt idx="33228">
                  <c:v>372723553.62141085</c:v>
                </c:pt>
                <c:pt idx="33229">
                  <c:v>372727514.69350785</c:v>
                </c:pt>
                <c:pt idx="33230">
                  <c:v>372730310.7041508</c:v>
                </c:pt>
                <c:pt idx="33231">
                  <c:v>372732640.68757582</c:v>
                </c:pt>
                <c:pt idx="33232">
                  <c:v>372735669.63144833</c:v>
                </c:pt>
                <c:pt idx="33233">
                  <c:v>372739863.48920119</c:v>
                </c:pt>
                <c:pt idx="33234">
                  <c:v>372743591.29984844</c:v>
                </c:pt>
                <c:pt idx="33235">
                  <c:v>372746620.10240281</c:v>
                </c:pt>
                <c:pt idx="33236">
                  <c:v>372748716.94281316</c:v>
                </c:pt>
                <c:pt idx="33237">
                  <c:v>372749415.88545376</c:v>
                </c:pt>
                <c:pt idx="33238">
                  <c:v>372750813.76449066</c:v>
                </c:pt>
                <c:pt idx="33239">
                  <c:v>372752677.59025544</c:v>
                </c:pt>
                <c:pt idx="33240">
                  <c:v>372753376.52110171</c:v>
                </c:pt>
                <c:pt idx="33241">
                  <c:v>372753842.4738428</c:v>
                </c:pt>
                <c:pt idx="33242">
                  <c:v>372755706.27555662</c:v>
                </c:pt>
                <c:pt idx="33243">
                  <c:v>372758501.95037663</c:v>
                </c:pt>
                <c:pt idx="33244">
                  <c:v>372761064.62304229</c:v>
                </c:pt>
                <c:pt idx="33245">
                  <c:v>372762229.46500349</c:v>
                </c:pt>
                <c:pt idx="33246">
                  <c:v>372763627.26772702</c:v>
                </c:pt>
                <c:pt idx="33247">
                  <c:v>372766422.84819913</c:v>
                </c:pt>
                <c:pt idx="33248">
                  <c:v>372770383.19686925</c:v>
                </c:pt>
                <c:pt idx="33249">
                  <c:v>372774576.43438977</c:v>
                </c:pt>
                <c:pt idx="33250">
                  <c:v>372778070.74176472</c:v>
                </c:pt>
                <c:pt idx="33251">
                  <c:v>372779934.35109335</c:v>
                </c:pt>
                <c:pt idx="33252">
                  <c:v>372781332.04837906</c:v>
                </c:pt>
                <c:pt idx="33253">
                  <c:v>372782729.7373417</c:v>
                </c:pt>
                <c:pt idx="33254">
                  <c:v>372785059.20045006</c:v>
                </c:pt>
                <c:pt idx="33255">
                  <c:v>372786922.75429076</c:v>
                </c:pt>
                <c:pt idx="33256">
                  <c:v>372787388.64043921</c:v>
                </c:pt>
                <c:pt idx="33257">
                  <c:v>372787621.58316678</c:v>
                </c:pt>
                <c:pt idx="33258">
                  <c:v>372789019.23467541</c:v>
                </c:pt>
                <c:pt idx="33259">
                  <c:v>372791115.6963343</c:v>
                </c:pt>
                <c:pt idx="33260">
                  <c:v>372792746.26467836</c:v>
                </c:pt>
                <c:pt idx="33261">
                  <c:v>372793910.94941753</c:v>
                </c:pt>
                <c:pt idx="33262">
                  <c:v>372794376.82169479</c:v>
                </c:pt>
                <c:pt idx="33263">
                  <c:v>372794609.757487</c:v>
                </c:pt>
                <c:pt idx="33264">
                  <c:v>372795774.43297809</c:v>
                </c:pt>
                <c:pt idx="33265">
                  <c:v>372798802.56221139</c:v>
                </c:pt>
                <c:pt idx="33266">
                  <c:v>372802995.29203808</c:v>
                </c:pt>
                <c:pt idx="33267">
                  <c:v>372808352.56005031</c:v>
                </c:pt>
                <c:pt idx="33268">
                  <c:v>372813709.70578694</c:v>
                </c:pt>
                <c:pt idx="33269">
                  <c:v>372816737.60363948</c:v>
                </c:pt>
                <c:pt idx="33270">
                  <c:v>372818600.90597987</c:v>
                </c:pt>
                <c:pt idx="33271">
                  <c:v>372820697.10343283</c:v>
                </c:pt>
                <c:pt idx="33272">
                  <c:v>372822560.37434095</c:v>
                </c:pt>
                <c:pt idx="33273">
                  <c:v>372823259.0971182</c:v>
                </c:pt>
                <c:pt idx="33274">
                  <c:v>372822793.28216439</c:v>
                </c:pt>
                <c:pt idx="33275">
                  <c:v>372823492.00424814</c:v>
                </c:pt>
                <c:pt idx="33276">
                  <c:v>372825588.15802038</c:v>
                </c:pt>
                <c:pt idx="33277">
                  <c:v>372826752.6798045</c:v>
                </c:pt>
                <c:pt idx="33278">
                  <c:v>372826752.6798045</c:v>
                </c:pt>
                <c:pt idx="33279">
                  <c:v>372826752.6798045</c:v>
                </c:pt>
                <c:pt idx="33280">
                  <c:v>372826752.6798045</c:v>
                </c:pt>
                <c:pt idx="33281">
                  <c:v>372827218.48690003</c:v>
                </c:pt>
                <c:pt idx="33282">
                  <c:v>372826519.77590942</c:v>
                </c:pt>
                <c:pt idx="33283">
                  <c:v>372825355.25296974</c:v>
                </c:pt>
                <c:pt idx="33284">
                  <c:v>372824656.53643245</c:v>
                </c:pt>
                <c:pt idx="33285">
                  <c:v>372825588.15802038</c:v>
                </c:pt>
                <c:pt idx="33286">
                  <c:v>372828383.00059628</c:v>
                </c:pt>
                <c:pt idx="33287">
                  <c:v>372833273.89502794</c:v>
                </c:pt>
                <c:pt idx="33288">
                  <c:v>372838397.57988846</c:v>
                </c:pt>
                <c:pt idx="33289">
                  <c:v>372842123.82590199</c:v>
                </c:pt>
                <c:pt idx="33290">
                  <c:v>372844918.47159171</c:v>
                </c:pt>
                <c:pt idx="33291">
                  <c:v>372847945.96687347</c:v>
                </c:pt>
                <c:pt idx="33292">
                  <c:v>372850507.66315168</c:v>
                </c:pt>
                <c:pt idx="33293">
                  <c:v>372852836.45368779</c:v>
                </c:pt>
                <c:pt idx="33294">
                  <c:v>372856329.59617144</c:v>
                </c:pt>
                <c:pt idx="33295">
                  <c:v>372860055.55752242</c:v>
                </c:pt>
                <c:pt idx="33296">
                  <c:v>372862384.25333142</c:v>
                </c:pt>
                <c:pt idx="33297">
                  <c:v>372863315.72518617</c:v>
                </c:pt>
                <c:pt idx="33298">
                  <c:v>372864945.79203737</c:v>
                </c:pt>
                <c:pt idx="33299">
                  <c:v>372867973.02901483</c:v>
                </c:pt>
                <c:pt idx="33300">
                  <c:v>372870534.50673169</c:v>
                </c:pt>
                <c:pt idx="33301">
                  <c:v>372871465.94624341</c:v>
                </c:pt>
                <c:pt idx="33302">
                  <c:v>372871233.08671236</c:v>
                </c:pt>
                <c:pt idx="33303">
                  <c:v>372870534.50673169</c:v>
                </c:pt>
                <c:pt idx="33304">
                  <c:v>372870301.64627618</c:v>
                </c:pt>
                <c:pt idx="33305">
                  <c:v>372871233.08671236</c:v>
                </c:pt>
                <c:pt idx="33306">
                  <c:v>372873095.95649612</c:v>
                </c:pt>
                <c:pt idx="33307">
                  <c:v>372874958.81149554</c:v>
                </c:pt>
                <c:pt idx="33308">
                  <c:v>372876123.08836257</c:v>
                </c:pt>
                <c:pt idx="33309">
                  <c:v>372877753.06627393</c:v>
                </c:pt>
                <c:pt idx="33310">
                  <c:v>372879150.18118972</c:v>
                </c:pt>
                <c:pt idx="33311">
                  <c:v>372879383.03286713</c:v>
                </c:pt>
                <c:pt idx="33312">
                  <c:v>372879848.73552912</c:v>
                </c:pt>
                <c:pt idx="33313">
                  <c:v>372882642.93209672</c:v>
                </c:pt>
                <c:pt idx="33314">
                  <c:v>372886601.32029694</c:v>
                </c:pt>
                <c:pt idx="33315">
                  <c:v>372890559.64174455</c:v>
                </c:pt>
                <c:pt idx="33316">
                  <c:v>372893819.38575703</c:v>
                </c:pt>
                <c:pt idx="33317">
                  <c:v>372896380.58143771</c:v>
                </c:pt>
                <c:pt idx="33318">
                  <c:v>372899174.58121747</c:v>
                </c:pt>
                <c:pt idx="33319">
                  <c:v>372902434.20559442</c:v>
                </c:pt>
                <c:pt idx="33320">
                  <c:v>372905228.13331836</c:v>
                </c:pt>
                <c:pt idx="33321">
                  <c:v>372906392.26005501</c:v>
                </c:pt>
                <c:pt idx="33322">
                  <c:v>372906625.08470953</c:v>
                </c:pt>
                <c:pt idx="33323">
                  <c:v>372907090.73332572</c:v>
                </c:pt>
                <c:pt idx="33324">
                  <c:v>372908254.85082537</c:v>
                </c:pt>
                <c:pt idx="33325">
                  <c:v>372909418.96255094</c:v>
                </c:pt>
                <c:pt idx="33326">
                  <c:v>372910815.88900137</c:v>
                </c:pt>
                <c:pt idx="33327">
                  <c:v>372912212.80713856</c:v>
                </c:pt>
                <c:pt idx="33328">
                  <c:v>372912678.44466996</c:v>
                </c:pt>
                <c:pt idx="33329">
                  <c:v>372912445.6260199</c:v>
                </c:pt>
                <c:pt idx="33330">
                  <c:v>372911979.98802632</c:v>
                </c:pt>
                <c:pt idx="33331">
                  <c:v>372913376.89923579</c:v>
                </c:pt>
                <c:pt idx="33332">
                  <c:v>372914773.80213195</c:v>
                </c:pt>
                <c:pt idx="33333">
                  <c:v>372916403.51167035</c:v>
                </c:pt>
                <c:pt idx="33334">
                  <c:v>372918731.64852738</c:v>
                </c:pt>
                <c:pt idx="33335">
                  <c:v>372921292.5723983</c:v>
                </c:pt>
                <c:pt idx="33336">
                  <c:v>372924319.08277106</c:v>
                </c:pt>
                <c:pt idx="33337">
                  <c:v>372926879.94568503</c:v>
                </c:pt>
                <c:pt idx="33338">
                  <c:v>372929440.78066063</c:v>
                </c:pt>
                <c:pt idx="33339">
                  <c:v>372931303.18855035</c:v>
                </c:pt>
                <c:pt idx="33340">
                  <c:v>372932699.98476994</c:v>
                </c:pt>
                <c:pt idx="33341">
                  <c:v>372933165.58166289</c:v>
                </c:pt>
                <c:pt idx="33342">
                  <c:v>372933863.97527027</c:v>
                </c:pt>
                <c:pt idx="33343">
                  <c:v>372934795.16351593</c:v>
                </c:pt>
                <c:pt idx="33344">
                  <c:v>372934795.16351593</c:v>
                </c:pt>
                <c:pt idx="33345">
                  <c:v>372934795.16351593</c:v>
                </c:pt>
                <c:pt idx="33346">
                  <c:v>372935959.14362705</c:v>
                </c:pt>
                <c:pt idx="33347">
                  <c:v>372938054.29328173</c:v>
                </c:pt>
                <c:pt idx="33348">
                  <c:v>372940382.21541041</c:v>
                </c:pt>
                <c:pt idx="33349">
                  <c:v>372942710.11445302</c:v>
                </c:pt>
                <c:pt idx="33350">
                  <c:v>372945270.77673513</c:v>
                </c:pt>
                <c:pt idx="33351">
                  <c:v>372947365.84328008</c:v>
                </c:pt>
                <c:pt idx="33352">
                  <c:v>372948762.54392207</c:v>
                </c:pt>
                <c:pt idx="33353">
                  <c:v>372950159.23625278</c:v>
                </c:pt>
                <c:pt idx="33354">
                  <c:v>372952254.25916821</c:v>
                </c:pt>
                <c:pt idx="33355">
                  <c:v>372955280.37036872</c:v>
                </c:pt>
                <c:pt idx="33356">
                  <c:v>372957840.89553005</c:v>
                </c:pt>
                <c:pt idx="33357">
                  <c:v>372959935.84988755</c:v>
                </c:pt>
                <c:pt idx="33358">
                  <c:v>372961099.70534045</c:v>
                </c:pt>
                <c:pt idx="33359">
                  <c:v>372962030.78554833</c:v>
                </c:pt>
                <c:pt idx="33360">
                  <c:v>372963194.63061446</c:v>
                </c:pt>
                <c:pt idx="33361">
                  <c:v>372965755.06944859</c:v>
                </c:pt>
                <c:pt idx="33362">
                  <c:v>372968315.48035443</c:v>
                </c:pt>
                <c:pt idx="33363">
                  <c:v>372969712.05635035</c:v>
                </c:pt>
                <c:pt idx="33364">
                  <c:v>372970875.86333305</c:v>
                </c:pt>
                <c:pt idx="33365">
                  <c:v>372972039.66454607</c:v>
                </c:pt>
                <c:pt idx="33366">
                  <c:v>372973203.4599883</c:v>
                </c:pt>
                <c:pt idx="33367">
                  <c:v>372973901.73448473</c:v>
                </c:pt>
                <c:pt idx="33368">
                  <c:v>372975298.27724564</c:v>
                </c:pt>
                <c:pt idx="33369">
                  <c:v>372976694.81169814</c:v>
                </c:pt>
                <c:pt idx="33370">
                  <c:v>372977393.0758087</c:v>
                </c:pt>
                <c:pt idx="33371">
                  <c:v>372977393.0758087</c:v>
                </c:pt>
                <c:pt idx="33372">
                  <c:v>372977625.83005059</c:v>
                </c:pt>
                <c:pt idx="33373">
                  <c:v>372978556.84471101</c:v>
                </c:pt>
                <c:pt idx="33374">
                  <c:v>372978324.09139174</c:v>
                </c:pt>
                <c:pt idx="33375">
                  <c:v>372977858.58406186</c:v>
                </c:pt>
                <c:pt idx="33376">
                  <c:v>372978091.33784246</c:v>
                </c:pt>
                <c:pt idx="33377">
                  <c:v>372978091.33784246</c:v>
                </c:pt>
                <c:pt idx="33378">
                  <c:v>372977160.32133579</c:v>
                </c:pt>
                <c:pt idx="33379">
                  <c:v>372976462.05653304</c:v>
                </c:pt>
                <c:pt idx="33380">
                  <c:v>372976694.81169814</c:v>
                </c:pt>
                <c:pt idx="33381">
                  <c:v>372977393.0758087</c:v>
                </c:pt>
                <c:pt idx="33382">
                  <c:v>372978789.59779859</c:v>
                </c:pt>
                <c:pt idx="33383">
                  <c:v>372980186.11148036</c:v>
                </c:pt>
                <c:pt idx="33384">
                  <c:v>372980651.61419481</c:v>
                </c:pt>
                <c:pt idx="33385">
                  <c:v>372980186.11148036</c:v>
                </c:pt>
                <c:pt idx="33386">
                  <c:v>372979487.85567772</c:v>
                </c:pt>
                <c:pt idx="33387">
                  <c:v>372980186.11148036</c:v>
                </c:pt>
                <c:pt idx="33388">
                  <c:v>372981815.36694199</c:v>
                </c:pt>
                <c:pt idx="33389">
                  <c:v>372983444.61109555</c:v>
                </c:pt>
                <c:pt idx="33390">
                  <c:v>372985539.33696294</c:v>
                </c:pt>
                <c:pt idx="33391">
                  <c:v>372987634.04413825</c:v>
                </c:pt>
                <c:pt idx="33392">
                  <c:v>372989495.99037933</c:v>
                </c:pt>
                <c:pt idx="33393">
                  <c:v>372990892.44036895</c:v>
                </c:pt>
                <c:pt idx="33394">
                  <c:v>372992754.36076552</c:v>
                </c:pt>
                <c:pt idx="33395">
                  <c:v>372994849.00355935</c:v>
                </c:pt>
                <c:pt idx="33396">
                  <c:v>372997176.3625195</c:v>
                </c:pt>
                <c:pt idx="33397">
                  <c:v>372999503.69840556</c:v>
                </c:pt>
                <c:pt idx="33398">
                  <c:v>373002529.20056242</c:v>
                </c:pt>
                <c:pt idx="33399">
                  <c:v>373005554.66372514</c:v>
                </c:pt>
                <c:pt idx="33400">
                  <c:v>373008812.81121576</c:v>
                </c:pt>
                <c:pt idx="33401">
                  <c:v>373011605.47307295</c:v>
                </c:pt>
                <c:pt idx="33402">
                  <c:v>373013234.51048046</c:v>
                </c:pt>
                <c:pt idx="33403">
                  <c:v>373013699.94766355</c:v>
                </c:pt>
                <c:pt idx="33404">
                  <c:v>373014165.38392353</c:v>
                </c:pt>
                <c:pt idx="33405">
                  <c:v>373014630.81926078</c:v>
                </c:pt>
                <c:pt idx="33406">
                  <c:v>373014630.81926078</c:v>
                </c:pt>
                <c:pt idx="33407">
                  <c:v>373014863.53658319</c:v>
                </c:pt>
                <c:pt idx="33408">
                  <c:v>373016492.55138153</c:v>
                </c:pt>
                <c:pt idx="33409">
                  <c:v>373017656.126459</c:v>
                </c:pt>
                <c:pt idx="33410">
                  <c:v>373018586.98236817</c:v>
                </c:pt>
                <c:pt idx="33411">
                  <c:v>373020215.97132814</c:v>
                </c:pt>
                <c:pt idx="33412">
                  <c:v>373022077.65915489</c:v>
                </c:pt>
                <c:pt idx="33413">
                  <c:v>373023008.49753118</c:v>
                </c:pt>
                <c:pt idx="33414">
                  <c:v>373023706.62389165</c:v>
                </c:pt>
                <c:pt idx="33415">
                  <c:v>373024172.04031152</c:v>
                </c:pt>
                <c:pt idx="33416">
                  <c:v>373023939.33221644</c:v>
                </c:pt>
                <c:pt idx="33417">
                  <c:v>373023473.915335</c:v>
                </c:pt>
                <c:pt idx="33418">
                  <c:v>373022775.78828293</c:v>
                </c:pt>
                <c:pt idx="33419">
                  <c:v>373023008.49753118</c:v>
                </c:pt>
                <c:pt idx="33420">
                  <c:v>373024172.04031152</c:v>
                </c:pt>
                <c:pt idx="33421">
                  <c:v>373024637.4558087</c:v>
                </c:pt>
                <c:pt idx="33422">
                  <c:v>373024172.04031152</c:v>
                </c:pt>
                <c:pt idx="33423">
                  <c:v>373024172.04031152</c:v>
                </c:pt>
                <c:pt idx="33424">
                  <c:v>373024637.4558087</c:v>
                </c:pt>
                <c:pt idx="33425">
                  <c:v>373024637.4558087</c:v>
                </c:pt>
                <c:pt idx="33426">
                  <c:v>373024172.04031152</c:v>
                </c:pt>
                <c:pt idx="33427">
                  <c:v>373023939.33221644</c:v>
                </c:pt>
                <c:pt idx="33428">
                  <c:v>373023939.33221644</c:v>
                </c:pt>
                <c:pt idx="33429">
                  <c:v>373023473.915335</c:v>
                </c:pt>
                <c:pt idx="33430">
                  <c:v>373023241.20654845</c:v>
                </c:pt>
                <c:pt idx="33431">
                  <c:v>373024172.04031152</c:v>
                </c:pt>
                <c:pt idx="33432">
                  <c:v>373027429.92941475</c:v>
                </c:pt>
                <c:pt idx="33433">
                  <c:v>373031618.57754123</c:v>
                </c:pt>
                <c:pt idx="33434">
                  <c:v>373034178.27015918</c:v>
                </c:pt>
                <c:pt idx="33435">
                  <c:v>373034643.66581821</c:v>
                </c:pt>
                <c:pt idx="33436">
                  <c:v>373034876.36330187</c:v>
                </c:pt>
                <c:pt idx="33437">
                  <c:v>373034643.66581821</c:v>
                </c:pt>
                <c:pt idx="33438">
                  <c:v>373034876.36330187</c:v>
                </c:pt>
                <c:pt idx="33439">
                  <c:v>373036737.93486667</c:v>
                </c:pt>
                <c:pt idx="33440">
                  <c:v>373039064.87856328</c:v>
                </c:pt>
                <c:pt idx="33441">
                  <c:v>373041391.79919446</c:v>
                </c:pt>
                <c:pt idx="33442">
                  <c:v>373042787.94050181</c:v>
                </c:pt>
                <c:pt idx="33443">
                  <c:v>373042555.25086051</c:v>
                </c:pt>
                <c:pt idx="33444">
                  <c:v>373041624.48998845</c:v>
                </c:pt>
                <c:pt idx="33445">
                  <c:v>373041391.79919446</c:v>
                </c:pt>
                <c:pt idx="33446">
                  <c:v>373042555.25086051</c:v>
                </c:pt>
                <c:pt idx="33447">
                  <c:v>373043951.38524824</c:v>
                </c:pt>
                <c:pt idx="33448">
                  <c:v>373045347.51133299</c:v>
                </c:pt>
                <c:pt idx="33449">
                  <c:v>373046743.62911522</c:v>
                </c:pt>
                <c:pt idx="33450">
                  <c:v>373048139.73859346</c:v>
                </c:pt>
                <c:pt idx="33451">
                  <c:v>373049303.15681684</c:v>
                </c:pt>
                <c:pt idx="33452">
                  <c:v>373050699.251073</c:v>
                </c:pt>
                <c:pt idx="33453">
                  <c:v>373051862.65661156</c:v>
                </c:pt>
                <c:pt idx="33454">
                  <c:v>373051397.29508787</c:v>
                </c:pt>
                <c:pt idx="33455">
                  <c:v>373050001.2049827</c:v>
                </c:pt>
                <c:pt idx="33456">
                  <c:v>373048605.10657465</c:v>
                </c:pt>
                <c:pt idx="33457">
                  <c:v>373047907.05425704</c:v>
                </c:pt>
                <c:pt idx="33458">
                  <c:v>373047907.05425704</c:v>
                </c:pt>
                <c:pt idx="33459">
                  <c:v>373048605.10657465</c:v>
                </c:pt>
                <c:pt idx="33460">
                  <c:v>373049535.83976924</c:v>
                </c:pt>
                <c:pt idx="33461">
                  <c:v>373051164.61398047</c:v>
                </c:pt>
                <c:pt idx="33462">
                  <c:v>373052793.37689084</c:v>
                </c:pt>
                <c:pt idx="33463">
                  <c:v>373055120.16144532</c:v>
                </c:pt>
                <c:pt idx="33464">
                  <c:v>373058377.621077</c:v>
                </c:pt>
                <c:pt idx="33465">
                  <c:v>373062100.37673753</c:v>
                </c:pt>
                <c:pt idx="33466">
                  <c:v>373066055.73994178</c:v>
                </c:pt>
                <c:pt idx="33467">
                  <c:v>373069545.71095514</c:v>
                </c:pt>
                <c:pt idx="33468">
                  <c:v>373072802.97042394</c:v>
                </c:pt>
                <c:pt idx="33469">
                  <c:v>373075129.55666012</c:v>
                </c:pt>
                <c:pt idx="33470">
                  <c:v>373076060.1846984</c:v>
                </c:pt>
                <c:pt idx="33471">
                  <c:v>373077921.42970699</c:v>
                </c:pt>
                <c:pt idx="33472">
                  <c:v>373080713.26955158</c:v>
                </c:pt>
                <c:pt idx="33473">
                  <c:v>373083039.77739292</c:v>
                </c:pt>
                <c:pt idx="33474">
                  <c:v>373085831.55636835</c:v>
                </c:pt>
                <c:pt idx="33475">
                  <c:v>373089321.23339999</c:v>
                </c:pt>
                <c:pt idx="33476">
                  <c:v>373092578.21849465</c:v>
                </c:pt>
                <c:pt idx="33477">
                  <c:v>373094439.33254671</c:v>
                </c:pt>
                <c:pt idx="33478">
                  <c:v>373095369.88403976</c:v>
                </c:pt>
                <c:pt idx="33479">
                  <c:v>373096067.79523855</c:v>
                </c:pt>
                <c:pt idx="33480">
                  <c:v>373095602.52133673</c:v>
                </c:pt>
                <c:pt idx="33481">
                  <c:v>373094206.6940971</c:v>
                </c:pt>
                <c:pt idx="33482">
                  <c:v>373093508.77736521</c:v>
                </c:pt>
                <c:pt idx="33483">
                  <c:v>373093276.1379934</c:v>
                </c:pt>
                <c:pt idx="33484">
                  <c:v>373094206.6940971</c:v>
                </c:pt>
                <c:pt idx="33485">
                  <c:v>373095369.88403976</c:v>
                </c:pt>
                <c:pt idx="33486">
                  <c:v>373095835.15840322</c:v>
                </c:pt>
                <c:pt idx="33487">
                  <c:v>373096067.79523855</c:v>
                </c:pt>
                <c:pt idx="33488">
                  <c:v>373096998.34027714</c:v>
                </c:pt>
                <c:pt idx="33489">
                  <c:v>373099092.05312717</c:v>
                </c:pt>
                <c:pt idx="33490">
                  <c:v>373101883.641213</c:v>
                </c:pt>
                <c:pt idx="33491">
                  <c:v>373104907.82418001</c:v>
                </c:pt>
                <c:pt idx="33492">
                  <c:v>373107931.96818984</c:v>
                </c:pt>
                <c:pt idx="33493">
                  <c:v>373110490.82884759</c:v>
                </c:pt>
                <c:pt idx="33494">
                  <c:v>373113049.66161442</c:v>
                </c:pt>
                <c:pt idx="33495">
                  <c:v>373114677.99521685</c:v>
                </c:pt>
                <c:pt idx="33496">
                  <c:v>373115143.23131478</c:v>
                </c:pt>
                <c:pt idx="33497">
                  <c:v>373115143.23131478</c:v>
                </c:pt>
                <c:pt idx="33498">
                  <c:v>373115608.46649075</c:v>
                </c:pt>
                <c:pt idx="33499">
                  <c:v>373117236.78234547</c:v>
                </c:pt>
                <c:pt idx="33500">
                  <c:v>373119097.70092183</c:v>
                </c:pt>
                <c:pt idx="33501">
                  <c:v>373119330.31470668</c:v>
                </c:pt>
                <c:pt idx="33502">
                  <c:v>373119330.31470668</c:v>
                </c:pt>
                <c:pt idx="33503">
                  <c:v>373119795.54158491</c:v>
                </c:pt>
                <c:pt idx="33504">
                  <c:v>373120260.76754141</c:v>
                </c:pt>
                <c:pt idx="33505">
                  <c:v>373120958.60474688</c:v>
                </c:pt>
                <c:pt idx="33506">
                  <c:v>373123284.71378469</c:v>
                </c:pt>
                <c:pt idx="33507">
                  <c:v>373126773.83412731</c:v>
                </c:pt>
                <c:pt idx="33508">
                  <c:v>373130262.90261376</c:v>
                </c:pt>
                <c:pt idx="33509">
                  <c:v>373132356.31881648</c:v>
                </c:pt>
                <c:pt idx="33510">
                  <c:v>373132588.91946411</c:v>
                </c:pt>
                <c:pt idx="33511">
                  <c:v>373132123.71793741</c:v>
                </c:pt>
                <c:pt idx="33512">
                  <c:v>373132821.51988178</c:v>
                </c:pt>
                <c:pt idx="33513">
                  <c:v>373134914.91326833</c:v>
                </c:pt>
                <c:pt idx="33514">
                  <c:v>373136775.69171911</c:v>
                </c:pt>
                <c:pt idx="33515">
                  <c:v>373137240.88402736</c:v>
                </c:pt>
                <c:pt idx="33516">
                  <c:v>373136775.69171911</c:v>
                </c:pt>
                <c:pt idx="33517">
                  <c:v>373137240.88402736</c:v>
                </c:pt>
                <c:pt idx="33518">
                  <c:v>373137938.67076159</c:v>
                </c:pt>
                <c:pt idx="33519">
                  <c:v>373137938.67076159</c:v>
                </c:pt>
                <c:pt idx="33520">
                  <c:v>373137938.67076159</c:v>
                </c:pt>
                <c:pt idx="33521">
                  <c:v>373139101.64404267</c:v>
                </c:pt>
                <c:pt idx="33522">
                  <c:v>373141194.98142999</c:v>
                </c:pt>
                <c:pt idx="33523">
                  <c:v>373143986.06891191</c:v>
                </c:pt>
                <c:pt idx="33524">
                  <c:v>373147940.05270946</c:v>
                </c:pt>
                <c:pt idx="33525">
                  <c:v>373151893.96991414</c:v>
                </c:pt>
                <c:pt idx="33526">
                  <c:v>373155382.66508925</c:v>
                </c:pt>
                <c:pt idx="33527">
                  <c:v>373159103.88280076</c:v>
                </c:pt>
                <c:pt idx="33528">
                  <c:v>373163057.61199176</c:v>
                </c:pt>
                <c:pt idx="33529">
                  <c:v>373166778.70805359</c:v>
                </c:pt>
                <c:pt idx="33530">
                  <c:v>373170034.61872715</c:v>
                </c:pt>
                <c:pt idx="33531">
                  <c:v>373173057.92392039</c:v>
                </c:pt>
                <c:pt idx="33532">
                  <c:v>373175848.63262016</c:v>
                </c:pt>
                <c:pt idx="33533">
                  <c:v>373178174.19786322</c:v>
                </c:pt>
                <c:pt idx="33534">
                  <c:v>373180034.63347155</c:v>
                </c:pt>
                <c:pt idx="33535">
                  <c:v>373181429.95050257</c:v>
                </c:pt>
                <c:pt idx="33536">
                  <c:v>373183522.91050059</c:v>
                </c:pt>
                <c:pt idx="33537">
                  <c:v>373185150.75537699</c:v>
                </c:pt>
                <c:pt idx="33538">
                  <c:v>373186080.94738185</c:v>
                </c:pt>
                <c:pt idx="33539">
                  <c:v>373187708.77452207</c:v>
                </c:pt>
                <c:pt idx="33540">
                  <c:v>373190266.76579517</c:v>
                </c:pt>
                <c:pt idx="33541">
                  <c:v>373192824.72919774</c:v>
                </c:pt>
                <c:pt idx="33542">
                  <c:v>373194685.04871321</c:v>
                </c:pt>
                <c:pt idx="33543">
                  <c:v>373196545.35348725</c:v>
                </c:pt>
                <c:pt idx="33544">
                  <c:v>373199103.24848318</c:v>
                </c:pt>
                <c:pt idx="33545">
                  <c:v>373201661.11561066</c:v>
                </c:pt>
                <c:pt idx="33546">
                  <c:v>373203753.89525974</c:v>
                </c:pt>
                <c:pt idx="33547">
                  <c:v>373204916.5425595</c:v>
                </c:pt>
                <c:pt idx="33548">
                  <c:v>373205614.12817568</c:v>
                </c:pt>
                <c:pt idx="33549">
                  <c:v>373206311.71171916</c:v>
                </c:pt>
                <c:pt idx="33550">
                  <c:v>373207706.8725881</c:v>
                </c:pt>
                <c:pt idx="33551">
                  <c:v>373209334.54978985</c:v>
                </c:pt>
                <c:pt idx="33552">
                  <c:v>373211427.26103944</c:v>
                </c:pt>
                <c:pt idx="33553">
                  <c:v>373211892.3054505</c:v>
                </c:pt>
                <c:pt idx="33554">
                  <c:v>373211427.26103944</c:v>
                </c:pt>
                <c:pt idx="33555">
                  <c:v>373213054.91244799</c:v>
                </c:pt>
                <c:pt idx="33556">
                  <c:v>373215845.1457538</c:v>
                </c:pt>
                <c:pt idx="33557">
                  <c:v>373218867.86108053</c:v>
                </c:pt>
                <c:pt idx="33558">
                  <c:v>373223053.09497857</c:v>
                </c:pt>
                <c:pt idx="33559">
                  <c:v>373227238.25427079</c:v>
                </c:pt>
                <c:pt idx="33560">
                  <c:v>373229330.80594045</c:v>
                </c:pt>
                <c:pt idx="33561">
                  <c:v>373229795.81488985</c:v>
                </c:pt>
                <c:pt idx="33562">
                  <c:v>373230260.82291788</c:v>
                </c:pt>
                <c:pt idx="33563">
                  <c:v>373231190.83621174</c:v>
                </c:pt>
                <c:pt idx="33564">
                  <c:v>373232585.84924477</c:v>
                </c:pt>
                <c:pt idx="33565">
                  <c:v>373235143.35161048</c:v>
                </c:pt>
                <c:pt idx="33566">
                  <c:v>373238398.31432968</c:v>
                </c:pt>
                <c:pt idx="33567">
                  <c:v>373241188.24645805</c:v>
                </c:pt>
                <c:pt idx="33568">
                  <c:v>373243048.18279189</c:v>
                </c:pt>
                <c:pt idx="33569">
                  <c:v>373244675.61499739</c:v>
                </c:pt>
                <c:pt idx="33570">
                  <c:v>373247232.98567086</c:v>
                </c:pt>
                <c:pt idx="33571">
                  <c:v>373250720.26442581</c:v>
                </c:pt>
                <c:pt idx="33572">
                  <c:v>373254439.97133839</c:v>
                </c:pt>
                <c:pt idx="33573">
                  <c:v>373257462.18981302</c:v>
                </c:pt>
                <c:pt idx="33574">
                  <c:v>373259786.94678223</c:v>
                </c:pt>
                <c:pt idx="33575">
                  <c:v>373261414.26296449</c:v>
                </c:pt>
                <c:pt idx="33576">
                  <c:v>373264203.92160684</c:v>
                </c:pt>
                <c:pt idx="33577">
                  <c:v>373268388.34742391</c:v>
                </c:pt>
                <c:pt idx="33578">
                  <c:v>373272107.77443141</c:v>
                </c:pt>
                <c:pt idx="33579">
                  <c:v>373274897.30601984</c:v>
                </c:pt>
                <c:pt idx="33580">
                  <c:v>373277221.89035946</c:v>
                </c:pt>
                <c:pt idx="33581">
                  <c:v>373280011.36118716</c:v>
                </c:pt>
                <c:pt idx="33582">
                  <c:v>373283265.70193279</c:v>
                </c:pt>
                <c:pt idx="33583">
                  <c:v>373287217.34076852</c:v>
                </c:pt>
                <c:pt idx="33584">
                  <c:v>373292331.12759483</c:v>
                </c:pt>
                <c:pt idx="33585">
                  <c:v>373297909.67710614</c:v>
                </c:pt>
                <c:pt idx="33586">
                  <c:v>373302558.36711758</c:v>
                </c:pt>
                <c:pt idx="33587">
                  <c:v>373305347.53694493</c:v>
                </c:pt>
                <c:pt idx="33588">
                  <c:v>373306742.10943425</c:v>
                </c:pt>
                <c:pt idx="33589">
                  <c:v>373308601.52653414</c:v>
                </c:pt>
                <c:pt idx="33590">
                  <c:v>373311855.47102642</c:v>
                </c:pt>
                <c:pt idx="33591">
                  <c:v>373314412.11006302</c:v>
                </c:pt>
                <c:pt idx="33592">
                  <c:v>373316039.04768252</c:v>
                </c:pt>
                <c:pt idx="33593">
                  <c:v>373317201.13907993</c:v>
                </c:pt>
                <c:pt idx="33594">
                  <c:v>373318595.64116508</c:v>
                </c:pt>
                <c:pt idx="33595">
                  <c:v>373321384.62048745</c:v>
                </c:pt>
                <c:pt idx="33596">
                  <c:v>373325568.02735621</c:v>
                </c:pt>
                <c:pt idx="33597">
                  <c:v>373330913.38321996</c:v>
                </c:pt>
                <c:pt idx="33598">
                  <c:v>373335561.41983694</c:v>
                </c:pt>
                <c:pt idx="33599">
                  <c:v>373337653.00629544</c:v>
                </c:pt>
                <c:pt idx="33600">
                  <c:v>373338582.59429663</c:v>
                </c:pt>
                <c:pt idx="33601">
                  <c:v>373340441.75925744</c:v>
                </c:pt>
                <c:pt idx="33602">
                  <c:v>373342998.08704197</c:v>
                </c:pt>
                <c:pt idx="33603">
                  <c:v>373345321.99723959</c:v>
                </c:pt>
                <c:pt idx="33604">
                  <c:v>373347181.10883766</c:v>
                </c:pt>
                <c:pt idx="33605">
                  <c:v>373348343.04611146</c:v>
                </c:pt>
                <c:pt idx="33606">
                  <c:v>373348343.04611146</c:v>
                </c:pt>
                <c:pt idx="33607">
                  <c:v>373349737.3632493</c:v>
                </c:pt>
                <c:pt idx="33608">
                  <c:v>373352758.3553105</c:v>
                </c:pt>
                <c:pt idx="33609">
                  <c:v>373356708.82474262</c:v>
                </c:pt>
                <c:pt idx="33610">
                  <c:v>373360426.85290378</c:v>
                </c:pt>
                <c:pt idx="33611">
                  <c:v>373363912.45083576</c:v>
                </c:pt>
                <c:pt idx="33612">
                  <c:v>373366933.26052266</c:v>
                </c:pt>
                <c:pt idx="33613">
                  <c:v>373369024.56753886</c:v>
                </c:pt>
                <c:pt idx="33614">
                  <c:v>373370651.12678516</c:v>
                </c:pt>
                <c:pt idx="33615">
                  <c:v>373372277.67476368</c:v>
                </c:pt>
                <c:pt idx="33616">
                  <c:v>373374368.93417943</c:v>
                </c:pt>
                <c:pt idx="33617">
                  <c:v>373376460.17496985</c:v>
                </c:pt>
                <c:pt idx="33618">
                  <c:v>373377854.32514924</c:v>
                </c:pt>
                <c:pt idx="33619">
                  <c:v>373379480.82322967</c:v>
                </c:pt>
                <c:pt idx="33620">
                  <c:v>373382269.07944047</c:v>
                </c:pt>
                <c:pt idx="33621">
                  <c:v>373385754.35314351</c:v>
                </c:pt>
                <c:pt idx="33622">
                  <c:v>373389007.22859162</c:v>
                </c:pt>
                <c:pt idx="33623">
                  <c:v>373393421.77319288</c:v>
                </c:pt>
                <c:pt idx="33624">
                  <c:v>373398997.9214263</c:v>
                </c:pt>
                <c:pt idx="33625">
                  <c:v>373403412.2781986</c:v>
                </c:pt>
                <c:pt idx="33626">
                  <c:v>373406897.23808199</c:v>
                </c:pt>
                <c:pt idx="33627">
                  <c:v>373410614.4716143</c:v>
                </c:pt>
                <c:pt idx="33628">
                  <c:v>373414796.28899843</c:v>
                </c:pt>
                <c:pt idx="33629">
                  <c:v>373417816.44412535</c:v>
                </c:pt>
                <c:pt idx="33630">
                  <c:v>373421533.50480068</c:v>
                </c:pt>
                <c:pt idx="33631">
                  <c:v>373425715.12772751</c:v>
                </c:pt>
                <c:pt idx="33632">
                  <c:v>373429664.36989284</c:v>
                </c:pt>
                <c:pt idx="33633">
                  <c:v>373432219.7264874</c:v>
                </c:pt>
                <c:pt idx="33634">
                  <c:v>373433148.94017291</c:v>
                </c:pt>
                <c:pt idx="33635">
                  <c:v>373433148.94017291</c:v>
                </c:pt>
                <c:pt idx="33636">
                  <c:v>373433613.54563665</c:v>
                </c:pt>
                <c:pt idx="33637">
                  <c:v>373435936.55916607</c:v>
                </c:pt>
                <c:pt idx="33638">
                  <c:v>373438724.14506531</c:v>
                </c:pt>
                <c:pt idx="33639">
                  <c:v>373441743.99244446</c:v>
                </c:pt>
                <c:pt idx="33640">
                  <c:v>373443602.34075958</c:v>
                </c:pt>
                <c:pt idx="33641">
                  <c:v>373443834.63326478</c:v>
                </c:pt>
                <c:pt idx="33642">
                  <c:v>373445460.67436701</c:v>
                </c:pt>
                <c:pt idx="33643">
                  <c:v>373449177.29746121</c:v>
                </c:pt>
                <c:pt idx="33644">
                  <c:v>373454055.27599919</c:v>
                </c:pt>
                <c:pt idx="33645">
                  <c:v>373456378.08730608</c:v>
                </c:pt>
                <c:pt idx="33646">
                  <c:v>373456842.64681041</c:v>
                </c:pt>
                <c:pt idx="33647">
                  <c:v>373457074.92621708</c:v>
                </c:pt>
                <c:pt idx="33648">
                  <c:v>373457539.48434293</c:v>
                </c:pt>
                <c:pt idx="33649">
                  <c:v>373458700.87563545</c:v>
                </c:pt>
                <c:pt idx="33650">
                  <c:v>373460791.36548692</c:v>
                </c:pt>
                <c:pt idx="33651">
                  <c:v>373461952.74069571</c:v>
                </c:pt>
                <c:pt idx="33652">
                  <c:v>373463346.38336432</c:v>
                </c:pt>
                <c:pt idx="33653">
                  <c:v>373466365.9141044</c:v>
                </c:pt>
                <c:pt idx="33654">
                  <c:v>373471475.80074865</c:v>
                </c:pt>
                <c:pt idx="33655">
                  <c:v>373476121.05575156</c:v>
                </c:pt>
                <c:pt idx="33656">
                  <c:v>373478211.3905229</c:v>
                </c:pt>
                <c:pt idx="33657">
                  <c:v>373479837.19359082</c:v>
                </c:pt>
                <c:pt idx="33658">
                  <c:v>373481695.24045682</c:v>
                </c:pt>
                <c:pt idx="33659">
                  <c:v>373484017.77836418</c:v>
                </c:pt>
                <c:pt idx="33660">
                  <c:v>373486340.29330015</c:v>
                </c:pt>
                <c:pt idx="33661">
                  <c:v>373488895.03319812</c:v>
                </c:pt>
                <c:pt idx="33662">
                  <c:v>373490288.51597279</c:v>
                </c:pt>
                <c:pt idx="33663">
                  <c:v>373491217.49989545</c:v>
                </c:pt>
                <c:pt idx="33664">
                  <c:v>373493539.94362283</c:v>
                </c:pt>
                <c:pt idx="33665">
                  <c:v>373496559.08612847</c:v>
                </c:pt>
                <c:pt idx="33666">
                  <c:v>373498649.2389698</c:v>
                </c:pt>
                <c:pt idx="33667">
                  <c:v>373499578.18981701</c:v>
                </c:pt>
                <c:pt idx="33668">
                  <c:v>373500507.13698816</c:v>
                </c:pt>
                <c:pt idx="33669">
                  <c:v>373502597.25468874</c:v>
                </c:pt>
                <c:pt idx="33670">
                  <c:v>373504919.58586985</c:v>
                </c:pt>
                <c:pt idx="33671">
                  <c:v>373507938.5820691</c:v>
                </c:pt>
                <c:pt idx="33672">
                  <c:v>373511421.99099243</c:v>
                </c:pt>
                <c:pt idx="33673">
                  <c:v>373515137.57022232</c:v>
                </c:pt>
                <c:pt idx="33674">
                  <c:v>373517924.21606314</c:v>
                </c:pt>
                <c:pt idx="33675">
                  <c:v>373520943.04507375</c:v>
                </c:pt>
                <c:pt idx="33676">
                  <c:v>373524890.68599164</c:v>
                </c:pt>
                <c:pt idx="33677">
                  <c:v>373528373.84345543</c:v>
                </c:pt>
                <c:pt idx="33678">
                  <c:v>373530231.50631016</c:v>
                </c:pt>
                <c:pt idx="33679">
                  <c:v>373531160.33222675</c:v>
                </c:pt>
                <c:pt idx="33680">
                  <c:v>373532785.76874077</c:v>
                </c:pt>
                <c:pt idx="33681">
                  <c:v>373536036.60801601</c:v>
                </c:pt>
                <c:pt idx="33682">
                  <c:v>373538590.80730385</c:v>
                </c:pt>
                <c:pt idx="33683">
                  <c:v>373540216.19238579</c:v>
                </c:pt>
                <c:pt idx="33684">
                  <c:v>373542073.76156086</c:v>
                </c:pt>
                <c:pt idx="33685">
                  <c:v>373544627.89518404</c:v>
                </c:pt>
                <c:pt idx="33686">
                  <c:v>373547182.00102705</c:v>
                </c:pt>
                <c:pt idx="33687">
                  <c:v>373549503.89132363</c:v>
                </c:pt>
                <c:pt idx="33688">
                  <c:v>373551361.38703126</c:v>
                </c:pt>
                <c:pt idx="33689">
                  <c:v>373554147.60304385</c:v>
                </c:pt>
                <c:pt idx="33690">
                  <c:v>373558326.86507946</c:v>
                </c:pt>
                <c:pt idx="33691">
                  <c:v>373562738.22764945</c:v>
                </c:pt>
                <c:pt idx="33692">
                  <c:v>373564827.7915222</c:v>
                </c:pt>
                <c:pt idx="33693">
                  <c:v>373565292.1365245</c:v>
                </c:pt>
                <c:pt idx="33694">
                  <c:v>373566452.99501294</c:v>
                </c:pt>
                <c:pt idx="33695">
                  <c:v>373566917.33680189</c:v>
                </c:pt>
                <c:pt idx="33696">
                  <c:v>373566452.99501294</c:v>
                </c:pt>
                <c:pt idx="33697">
                  <c:v>373566452.99501294</c:v>
                </c:pt>
                <c:pt idx="33698">
                  <c:v>373566685.1660226</c:v>
                </c:pt>
                <c:pt idx="33699">
                  <c:v>373568542.52583164</c:v>
                </c:pt>
                <c:pt idx="33700">
                  <c:v>373571328.53800124</c:v>
                </c:pt>
                <c:pt idx="33701">
                  <c:v>373573882.35345441</c:v>
                </c:pt>
                <c:pt idx="33702">
                  <c:v>373575507.49428213</c:v>
                </c:pt>
                <c:pt idx="33703">
                  <c:v>373578061.26428878</c:v>
                </c:pt>
                <c:pt idx="33704">
                  <c:v>373581311.47685975</c:v>
                </c:pt>
                <c:pt idx="33705">
                  <c:v>373584097.33754522</c:v>
                </c:pt>
                <c:pt idx="33706">
                  <c:v>373586883.16518182</c:v>
                </c:pt>
                <c:pt idx="33707">
                  <c:v>373589901.10782832</c:v>
                </c:pt>
                <c:pt idx="33708">
                  <c:v>373592686.86661565</c:v>
                </c:pt>
                <c:pt idx="33709">
                  <c:v>373595240.44980776</c:v>
                </c:pt>
                <c:pt idx="33710">
                  <c:v>373598026.14525795</c:v>
                </c:pt>
                <c:pt idx="33711">
                  <c:v>373600579.67039186</c:v>
                </c:pt>
                <c:pt idx="33712">
                  <c:v>373603133.16776013</c:v>
                </c:pt>
                <c:pt idx="33713">
                  <c:v>373605222.37222719</c:v>
                </c:pt>
                <c:pt idx="33714">
                  <c:v>373606383.03334463</c:v>
                </c:pt>
                <c:pt idx="33715">
                  <c:v>373607311.55810851</c:v>
                </c:pt>
                <c:pt idx="33716">
                  <c:v>373609632.85395581</c:v>
                </c:pt>
                <c:pt idx="33717">
                  <c:v>373611722.00060016</c:v>
                </c:pt>
                <c:pt idx="33718">
                  <c:v>373613811.12865937</c:v>
                </c:pt>
                <c:pt idx="33719">
                  <c:v>373615900.23813379</c:v>
                </c:pt>
                <c:pt idx="33720">
                  <c:v>373617292.96745867</c:v>
                </c:pt>
                <c:pt idx="33721">
                  <c:v>373618917.80789852</c:v>
                </c:pt>
                <c:pt idx="33722">
                  <c:v>373620774.75463504</c:v>
                </c:pt>
                <c:pt idx="33723">
                  <c:v>373621703.22249699</c:v>
                </c:pt>
                <c:pt idx="33724">
                  <c:v>373622167.45505154</c:v>
                </c:pt>
                <c:pt idx="33725">
                  <c:v>373622863.80216289</c:v>
                </c:pt>
                <c:pt idx="33726">
                  <c:v>373624488.60405838</c:v>
                </c:pt>
                <c:pt idx="33727">
                  <c:v>373626345.50674546</c:v>
                </c:pt>
                <c:pt idx="33728">
                  <c:v>373628434.50471842</c:v>
                </c:pt>
                <c:pt idx="33729">
                  <c:v>373630291.37620533</c:v>
                </c:pt>
                <c:pt idx="33730">
                  <c:v>373632612.44491714</c:v>
                </c:pt>
                <c:pt idx="33731">
                  <c:v>373634237.17936653</c:v>
                </c:pt>
                <c:pt idx="33732">
                  <c:v>373635165.59400445</c:v>
                </c:pt>
                <c:pt idx="33733">
                  <c:v>373635861.9025743</c:v>
                </c:pt>
                <c:pt idx="33734">
                  <c:v>373637950.81589723</c:v>
                </c:pt>
                <c:pt idx="33735">
                  <c:v>373640503.90694708</c:v>
                </c:pt>
                <c:pt idx="33736">
                  <c:v>373641896.49036694</c:v>
                </c:pt>
                <c:pt idx="33737">
                  <c:v>373643289.06552881</c:v>
                </c:pt>
                <c:pt idx="33738">
                  <c:v>373644913.72611409</c:v>
                </c:pt>
                <c:pt idx="33739">
                  <c:v>373646538.37545985</c:v>
                </c:pt>
                <c:pt idx="33740">
                  <c:v>373648627.19381821</c:v>
                </c:pt>
                <c:pt idx="33741">
                  <c:v>373650715.99359739</c:v>
                </c:pt>
                <c:pt idx="33742">
                  <c:v>373653733.1160351</c:v>
                </c:pt>
                <c:pt idx="33743">
                  <c:v>373657678.52535212</c:v>
                </c:pt>
                <c:pt idx="33744">
                  <c:v>373662552.17476285</c:v>
                </c:pt>
                <c:pt idx="33745">
                  <c:v>373666961.57993674</c:v>
                </c:pt>
                <c:pt idx="33746">
                  <c:v>373670906.76702291</c:v>
                </c:pt>
                <c:pt idx="33747">
                  <c:v>373673691.56506324</c:v>
                </c:pt>
                <c:pt idx="33748">
                  <c:v>373675083.95170045</c:v>
                </c:pt>
                <c:pt idx="33749">
                  <c:v>373676476.3300823</c:v>
                </c:pt>
                <c:pt idx="33750">
                  <c:v>373678796.94237375</c:v>
                </c:pt>
                <c:pt idx="33751">
                  <c:v>373681117.53173476</c:v>
                </c:pt>
                <c:pt idx="33752">
                  <c:v>373683670.15354842</c:v>
                </c:pt>
                <c:pt idx="33753">
                  <c:v>373686918.90481991</c:v>
                </c:pt>
                <c:pt idx="33754">
                  <c:v>373690399.6598835</c:v>
                </c:pt>
                <c:pt idx="33755">
                  <c:v>373693416.27254266</c:v>
                </c:pt>
                <c:pt idx="33756">
                  <c:v>373696200.80368286</c:v>
                </c:pt>
                <c:pt idx="33757">
                  <c:v>373698985.30180842</c:v>
                </c:pt>
                <c:pt idx="33758">
                  <c:v>373701073.65373701</c:v>
                </c:pt>
                <c:pt idx="33759">
                  <c:v>373702929.95097274</c:v>
                </c:pt>
                <c:pt idx="33760">
                  <c:v>373705018.26782554</c:v>
                </c:pt>
                <c:pt idx="33761">
                  <c:v>373708034.69271803</c:v>
                </c:pt>
                <c:pt idx="33762">
                  <c:v>373710819.05054021</c:v>
                </c:pt>
                <c:pt idx="33763">
                  <c:v>373712211.21707225</c:v>
                </c:pt>
                <c:pt idx="33764">
                  <c:v>373713371.34954488</c:v>
                </c:pt>
                <c:pt idx="33765">
                  <c:v>373714995.52537847</c:v>
                </c:pt>
                <c:pt idx="33766">
                  <c:v>373718011.82212818</c:v>
                </c:pt>
                <c:pt idx="33767">
                  <c:v>373721260.09838074</c:v>
                </c:pt>
                <c:pt idx="33768">
                  <c:v>373724508.32970715</c:v>
                </c:pt>
                <c:pt idx="33769">
                  <c:v>373726828.4674353</c:v>
                </c:pt>
                <c:pt idx="33770">
                  <c:v>373728684.56111485</c:v>
                </c:pt>
                <c:pt idx="33771">
                  <c:v>373730772.64897048</c:v>
                </c:pt>
                <c:pt idx="33772">
                  <c:v>373733324.73113757</c:v>
                </c:pt>
                <c:pt idx="33773">
                  <c:v>373735644.78177011</c:v>
                </c:pt>
                <c:pt idx="33774">
                  <c:v>373736804.79849225</c:v>
                </c:pt>
                <c:pt idx="33775">
                  <c:v>373737500.80577493</c:v>
                </c:pt>
                <c:pt idx="33776">
                  <c:v>373737964.80948442</c:v>
                </c:pt>
                <c:pt idx="33777">
                  <c:v>373740748.81248915</c:v>
                </c:pt>
                <c:pt idx="33778">
                  <c:v>373745620.73833835</c:v>
                </c:pt>
                <c:pt idx="33779">
                  <c:v>373750956.54116881</c:v>
                </c:pt>
                <c:pt idx="33780">
                  <c:v>373755596.27117974</c:v>
                </c:pt>
                <c:pt idx="33781">
                  <c:v>373759539.96962345</c:v>
                </c:pt>
                <c:pt idx="33782">
                  <c:v>373762787.67156035</c:v>
                </c:pt>
                <c:pt idx="33783">
                  <c:v>373765571.38033295</c:v>
                </c:pt>
                <c:pt idx="33784">
                  <c:v>373767427.16785198</c:v>
                </c:pt>
                <c:pt idx="33785">
                  <c:v>373769746.88162911</c:v>
                </c:pt>
                <c:pt idx="33786">
                  <c:v>373772994.4424265</c:v>
                </c:pt>
                <c:pt idx="33787">
                  <c:v>373776705.88549477</c:v>
                </c:pt>
                <c:pt idx="33788">
                  <c:v>373780649.22949237</c:v>
                </c:pt>
                <c:pt idx="33789">
                  <c:v>373785288.37296093</c:v>
                </c:pt>
                <c:pt idx="33790">
                  <c:v>373789695.47438103</c:v>
                </c:pt>
                <c:pt idx="33791">
                  <c:v>373792246.91635305</c:v>
                </c:pt>
                <c:pt idx="33792">
                  <c:v>373794102.49310577</c:v>
                </c:pt>
                <c:pt idx="33793">
                  <c:v>373796885.83074695</c:v>
                </c:pt>
                <c:pt idx="33794">
                  <c:v>373800596.89629281</c:v>
                </c:pt>
                <c:pt idx="33795">
                  <c:v>373803844.03054535</c:v>
                </c:pt>
                <c:pt idx="33796">
                  <c:v>373806395.31882185</c:v>
                </c:pt>
                <c:pt idx="33797">
                  <c:v>373808946.57938379</c:v>
                </c:pt>
                <c:pt idx="33798">
                  <c:v>373812657.45436776</c:v>
                </c:pt>
                <c:pt idx="33799">
                  <c:v>373817295.96564853</c:v>
                </c:pt>
                <c:pt idx="33800">
                  <c:v>373821470.5474785</c:v>
                </c:pt>
                <c:pt idx="33801">
                  <c:v>373825181.22459286</c:v>
                </c:pt>
                <c:pt idx="33802">
                  <c:v>373829819.48854661</c:v>
                </c:pt>
                <c:pt idx="33803">
                  <c:v>373835153.3788588</c:v>
                </c:pt>
                <c:pt idx="33804">
                  <c:v>373841646.64705408</c:v>
                </c:pt>
                <c:pt idx="33805">
                  <c:v>373847444.05625319</c:v>
                </c:pt>
                <c:pt idx="33806">
                  <c:v>373853241.32235754</c:v>
                </c:pt>
                <c:pt idx="33807">
                  <c:v>373859734.09052259</c:v>
                </c:pt>
                <c:pt idx="33808">
                  <c:v>373865762.92882597</c:v>
                </c:pt>
                <c:pt idx="33809">
                  <c:v>373872487.21976048</c:v>
                </c:pt>
                <c:pt idx="33810">
                  <c:v>373879675.04202151</c:v>
                </c:pt>
                <c:pt idx="33811">
                  <c:v>373886167.0795213</c:v>
                </c:pt>
                <c:pt idx="33812">
                  <c:v>373892195.2393887</c:v>
                </c:pt>
                <c:pt idx="33813">
                  <c:v>373897991.40105724</c:v>
                </c:pt>
                <c:pt idx="33814">
                  <c:v>373904019.25746822</c:v>
                </c:pt>
                <c:pt idx="33815">
                  <c:v>373910974.28418416</c:v>
                </c:pt>
                <c:pt idx="33816">
                  <c:v>373918624.57571572</c:v>
                </c:pt>
                <c:pt idx="33817">
                  <c:v>373926506.43365729</c:v>
                </c:pt>
                <c:pt idx="33818">
                  <c:v>373934619.83469176</c:v>
                </c:pt>
                <c:pt idx="33819">
                  <c:v>373941342.15467876</c:v>
                </c:pt>
                <c:pt idx="33820">
                  <c:v>373946209.92146915</c:v>
                </c:pt>
                <c:pt idx="33821">
                  <c:v>373951309.37848181</c:v>
                </c:pt>
                <c:pt idx="33822">
                  <c:v>373957335.86676747</c:v>
                </c:pt>
                <c:pt idx="33823">
                  <c:v>373963593.97941405</c:v>
                </c:pt>
                <c:pt idx="33824">
                  <c:v>373970779.01425201</c:v>
                </c:pt>
                <c:pt idx="33825">
                  <c:v>373979122.64987391</c:v>
                </c:pt>
                <c:pt idx="33826">
                  <c:v>373987234.23370999</c:v>
                </c:pt>
                <c:pt idx="33827">
                  <c:v>373995345.53743923</c:v>
                </c:pt>
                <c:pt idx="33828">
                  <c:v>374003920.03968835</c:v>
                </c:pt>
                <c:pt idx="33829">
                  <c:v>374012725.95945346</c:v>
                </c:pt>
                <c:pt idx="33830">
                  <c:v>374019909.49160898</c:v>
                </c:pt>
                <c:pt idx="33831">
                  <c:v>374026397.65441847</c:v>
                </c:pt>
                <c:pt idx="33832">
                  <c:v>374034507.60592467</c:v>
                </c:pt>
                <c:pt idx="33833">
                  <c:v>374043544.07922155</c:v>
                </c:pt>
                <c:pt idx="33834">
                  <c:v>374051653.43878299</c:v>
                </c:pt>
                <c:pt idx="33835">
                  <c:v>374057909.03916961</c:v>
                </c:pt>
                <c:pt idx="33836">
                  <c:v>374063701.11321765</c:v>
                </c:pt>
                <c:pt idx="33837">
                  <c:v>374069724.71873313</c:v>
                </c:pt>
                <c:pt idx="33838">
                  <c:v>374076674.84086257</c:v>
                </c:pt>
                <c:pt idx="33839">
                  <c:v>374084551.39736551</c:v>
                </c:pt>
                <c:pt idx="33840">
                  <c:v>374092427.68977475</c:v>
                </c:pt>
                <c:pt idx="33841">
                  <c:v>374098913.84994447</c:v>
                </c:pt>
                <c:pt idx="33842">
                  <c:v>374106094.74695253</c:v>
                </c:pt>
                <c:pt idx="33843">
                  <c:v>374114896.83738965</c:v>
                </c:pt>
                <c:pt idx="33844">
                  <c:v>374124625.07996625</c:v>
                </c:pt>
                <c:pt idx="33845">
                  <c:v>374133889.69836718</c:v>
                </c:pt>
                <c:pt idx="33846">
                  <c:v>374143617.15446728</c:v>
                </c:pt>
                <c:pt idx="33847">
                  <c:v>374152881.02390844</c:v>
                </c:pt>
                <c:pt idx="33848">
                  <c:v>374161912.9448992</c:v>
                </c:pt>
                <c:pt idx="33849">
                  <c:v>374171639.24071723</c:v>
                </c:pt>
                <c:pt idx="33850">
                  <c:v>374181365.13386285</c:v>
                </c:pt>
                <c:pt idx="33851">
                  <c:v>374190395.95982951</c:v>
                </c:pt>
                <c:pt idx="33852">
                  <c:v>374198963.34561926</c:v>
                </c:pt>
                <c:pt idx="33853">
                  <c:v>374207298.88056672</c:v>
                </c:pt>
                <c:pt idx="33854">
                  <c:v>374216097.17994255</c:v>
                </c:pt>
                <c:pt idx="33855">
                  <c:v>374225126.67090112</c:v>
                </c:pt>
                <c:pt idx="33856">
                  <c:v>374233692.79024673</c:v>
                </c:pt>
                <c:pt idx="33857">
                  <c:v>374241564.08400625</c:v>
                </c:pt>
                <c:pt idx="33858">
                  <c:v>374248740.62200779</c:v>
                </c:pt>
                <c:pt idx="33859">
                  <c:v>374255916.94079429</c:v>
                </c:pt>
                <c:pt idx="33860">
                  <c:v>374262861.55671805</c:v>
                </c:pt>
                <c:pt idx="33861">
                  <c:v>374270037.44418776</c:v>
                </c:pt>
                <c:pt idx="33862">
                  <c:v>374277907.52036709</c:v>
                </c:pt>
                <c:pt idx="33863">
                  <c:v>374286934.63606155</c:v>
                </c:pt>
                <c:pt idx="33864">
                  <c:v>374296887.20775723</c:v>
                </c:pt>
                <c:pt idx="33865">
                  <c:v>374306145.03548694</c:v>
                </c:pt>
                <c:pt idx="33866">
                  <c:v>374314939.63394624</c:v>
                </c:pt>
                <c:pt idx="33867">
                  <c:v>374323039.63076448</c:v>
                </c:pt>
                <c:pt idx="33868">
                  <c:v>374331602.18090653</c:v>
                </c:pt>
                <c:pt idx="33869">
                  <c:v>374340858.64084685</c:v>
                </c:pt>
                <c:pt idx="33870">
                  <c:v>374348726.34507191</c:v>
                </c:pt>
                <c:pt idx="33871">
                  <c:v>374355205.43308419</c:v>
                </c:pt>
                <c:pt idx="33872">
                  <c:v>374361915.72874713</c:v>
                </c:pt>
                <c:pt idx="33873">
                  <c:v>374370708.23987699</c:v>
                </c:pt>
                <c:pt idx="33874">
                  <c:v>374379037.6837576</c:v>
                </c:pt>
                <c:pt idx="33875">
                  <c:v>374386441.38598341</c:v>
                </c:pt>
                <c:pt idx="33876">
                  <c:v>374394538.91817045</c:v>
                </c:pt>
                <c:pt idx="33877">
                  <c:v>374403561.5538829</c:v>
                </c:pt>
                <c:pt idx="33878">
                  <c:v>374412583.84312916</c:v>
                </c:pt>
                <c:pt idx="33879">
                  <c:v>374422299.76718968</c:v>
                </c:pt>
                <c:pt idx="33880">
                  <c:v>374432709.24000835</c:v>
                </c:pt>
                <c:pt idx="33881">
                  <c:v>374441499.10237175</c:v>
                </c:pt>
                <c:pt idx="33882">
                  <c:v>374449363.43734843</c:v>
                </c:pt>
                <c:pt idx="33883">
                  <c:v>374457458.80135655</c:v>
                </c:pt>
                <c:pt idx="33884">
                  <c:v>374466941.58733416</c:v>
                </c:pt>
                <c:pt idx="33885">
                  <c:v>374477349.08264971</c:v>
                </c:pt>
                <c:pt idx="33886">
                  <c:v>374487987.37920105</c:v>
                </c:pt>
                <c:pt idx="33887">
                  <c:v>374497700.18585825</c:v>
                </c:pt>
                <c:pt idx="33888">
                  <c:v>374506950.10466152</c:v>
                </c:pt>
                <c:pt idx="33889">
                  <c:v>374517355.82808369</c:v>
                </c:pt>
                <c:pt idx="33890">
                  <c:v>374527529.86766291</c:v>
                </c:pt>
                <c:pt idx="33891">
                  <c:v>374536778.61230129</c:v>
                </c:pt>
                <c:pt idx="33892">
                  <c:v>374544870.96525145</c:v>
                </c:pt>
                <c:pt idx="33893">
                  <c:v>374552269.44407511</c:v>
                </c:pt>
                <c:pt idx="33894">
                  <c:v>374560361.26357067</c:v>
                </c:pt>
                <c:pt idx="33895">
                  <c:v>374569146.35210621</c:v>
                </c:pt>
                <c:pt idx="33896">
                  <c:v>374577931.11221373</c:v>
                </c:pt>
                <c:pt idx="33897">
                  <c:v>374586715.54391968</c:v>
                </c:pt>
                <c:pt idx="33898">
                  <c:v>374594806.17734706</c:v>
                </c:pt>
                <c:pt idx="33899">
                  <c:v>374602896.53222179</c:v>
                </c:pt>
                <c:pt idx="33900">
                  <c:v>374611911.17098445</c:v>
                </c:pt>
                <c:pt idx="33901">
                  <c:v>374622312.24755174</c:v>
                </c:pt>
                <c:pt idx="33902">
                  <c:v>374631788.38319087</c:v>
                </c:pt>
                <c:pt idx="33903">
                  <c:v>374640108.57747626</c:v>
                </c:pt>
                <c:pt idx="33904">
                  <c:v>374648197.37283874</c:v>
                </c:pt>
                <c:pt idx="33905">
                  <c:v>374656979.17828363</c:v>
                </c:pt>
                <c:pt idx="33906">
                  <c:v>374665760.6555649</c:v>
                </c:pt>
                <c:pt idx="33907">
                  <c:v>374673617.48867035</c:v>
                </c:pt>
                <c:pt idx="33908">
                  <c:v>374680549.77033275</c:v>
                </c:pt>
                <c:pt idx="33909">
                  <c:v>374688406.10901195</c:v>
                </c:pt>
                <c:pt idx="33910">
                  <c:v>374697186.41202694</c:v>
                </c:pt>
                <c:pt idx="33911">
                  <c:v>374706659.52894753</c:v>
                </c:pt>
                <c:pt idx="33912">
                  <c:v>374716594.33888793</c:v>
                </c:pt>
                <c:pt idx="33913">
                  <c:v>374726528.72885305</c:v>
                </c:pt>
                <c:pt idx="33914">
                  <c:v>374735307.60766208</c:v>
                </c:pt>
                <c:pt idx="33915">
                  <c:v>374742931.10479265</c:v>
                </c:pt>
                <c:pt idx="33916">
                  <c:v>374751247.36508185</c:v>
                </c:pt>
                <c:pt idx="33917">
                  <c:v>374759794.32595134</c:v>
                </c:pt>
                <c:pt idx="33918">
                  <c:v>374767417.02881181</c:v>
                </c:pt>
                <c:pt idx="33919">
                  <c:v>374774577.52446586</c:v>
                </c:pt>
                <c:pt idx="33920">
                  <c:v>374782199.74785322</c:v>
                </c:pt>
                <c:pt idx="33921">
                  <c:v>374790745.58314121</c:v>
                </c:pt>
                <c:pt idx="33922">
                  <c:v>374800214.92957079</c:v>
                </c:pt>
                <c:pt idx="33923">
                  <c:v>374810376.73058844</c:v>
                </c:pt>
                <c:pt idx="33924">
                  <c:v>374820769.02717948</c:v>
                </c:pt>
                <c:pt idx="33925">
                  <c:v>374831391.7887516</c:v>
                </c:pt>
                <c:pt idx="33926">
                  <c:v>374842475.89764172</c:v>
                </c:pt>
                <c:pt idx="33927">
                  <c:v>374852866.77498949</c:v>
                </c:pt>
                <c:pt idx="33928">
                  <c:v>374861410.04111522</c:v>
                </c:pt>
                <c:pt idx="33929">
                  <c:v>374869491.22325844</c:v>
                </c:pt>
                <c:pt idx="33930">
                  <c:v>374877572.12754935</c:v>
                </c:pt>
                <c:pt idx="33931">
                  <c:v>374886114.49569875</c:v>
                </c:pt>
                <c:pt idx="33932">
                  <c:v>374894656.55338168</c:v>
                </c:pt>
                <c:pt idx="33933">
                  <c:v>374902736.59249014</c:v>
                </c:pt>
                <c:pt idx="33934">
                  <c:v>374910816.35383058</c:v>
                </c:pt>
                <c:pt idx="33935">
                  <c:v>374918895.83742315</c:v>
                </c:pt>
                <c:pt idx="33936">
                  <c:v>374927667.53372532</c:v>
                </c:pt>
                <c:pt idx="33937">
                  <c:v>374937131.36523104</c:v>
                </c:pt>
                <c:pt idx="33938">
                  <c:v>374946364.00435865</c:v>
                </c:pt>
                <c:pt idx="33939">
                  <c:v>374954673.06950301</c:v>
                </c:pt>
                <c:pt idx="33940">
                  <c:v>374964135.81371981</c:v>
                </c:pt>
                <c:pt idx="33941">
                  <c:v>374974059.74593544</c:v>
                </c:pt>
                <c:pt idx="33942">
                  <c:v>374982598.60805196</c:v>
                </c:pt>
                <c:pt idx="33943">
                  <c:v>374990906.39237845</c:v>
                </c:pt>
                <c:pt idx="33944">
                  <c:v>374999444.64251482</c:v>
                </c:pt>
                <c:pt idx="33945">
                  <c:v>375008444.08393914</c:v>
                </c:pt>
                <c:pt idx="33946">
                  <c:v>375016750.95482242</c:v>
                </c:pt>
                <c:pt idx="33947">
                  <c:v>375025057.53214324</c:v>
                </c:pt>
                <c:pt idx="33948">
                  <c:v>375034748.16802001</c:v>
                </c:pt>
                <c:pt idx="33949">
                  <c:v>375046976.25742882</c:v>
                </c:pt>
                <c:pt idx="33950">
                  <c:v>375059434.41128957</c:v>
                </c:pt>
                <c:pt idx="33951">
                  <c:v>375069585.01144594</c:v>
                </c:pt>
                <c:pt idx="33952">
                  <c:v>375078812.4494102</c:v>
                </c:pt>
                <c:pt idx="33953">
                  <c:v>375088039.52515864</c:v>
                </c:pt>
                <c:pt idx="33954">
                  <c:v>375098419.55245298</c:v>
                </c:pt>
                <c:pt idx="33955">
                  <c:v>375109029.77328265</c:v>
                </c:pt>
                <c:pt idx="33956">
                  <c:v>375119639.51521415</c:v>
                </c:pt>
                <c:pt idx="33957">
                  <c:v>375129556.88442862</c:v>
                </c:pt>
                <c:pt idx="33958">
                  <c:v>375138090.09978712</c:v>
                </c:pt>
                <c:pt idx="33959">
                  <c:v>375146161.7751714</c:v>
                </c:pt>
                <c:pt idx="33960">
                  <c:v>375156078.02551746</c:v>
                </c:pt>
                <c:pt idx="33961">
                  <c:v>375167146.83415627</c:v>
                </c:pt>
                <c:pt idx="33962">
                  <c:v>375177523.36892682</c:v>
                </c:pt>
                <c:pt idx="33963">
                  <c:v>375186285.41937739</c:v>
                </c:pt>
                <c:pt idx="33964">
                  <c:v>375194355.44008112</c:v>
                </c:pt>
                <c:pt idx="33965">
                  <c:v>375203577.98166698</c:v>
                </c:pt>
                <c:pt idx="33966">
                  <c:v>375214875.10204494</c:v>
                </c:pt>
                <c:pt idx="33967">
                  <c:v>375225941.14257681</c:v>
                </c:pt>
                <c:pt idx="33968">
                  <c:v>375235854.02822566</c:v>
                </c:pt>
                <c:pt idx="33969">
                  <c:v>375244844.4235062</c:v>
                </c:pt>
                <c:pt idx="33970">
                  <c:v>375254987.02081662</c:v>
                </c:pt>
                <c:pt idx="33971">
                  <c:v>375266051.1733768</c:v>
                </c:pt>
                <c:pt idx="33972">
                  <c:v>375276884.31821907</c:v>
                </c:pt>
                <c:pt idx="33973">
                  <c:v>375288177.91645575</c:v>
                </c:pt>
                <c:pt idx="33974">
                  <c:v>375298779.57619733</c:v>
                </c:pt>
                <c:pt idx="33975">
                  <c:v>375308919.84686977</c:v>
                </c:pt>
                <c:pt idx="33976">
                  <c:v>375319290.12585652</c:v>
                </c:pt>
                <c:pt idx="33977">
                  <c:v>375328968.6402142</c:v>
                </c:pt>
                <c:pt idx="33978">
                  <c:v>375337955.47535914</c:v>
                </c:pt>
                <c:pt idx="33979">
                  <c:v>375347863.63901585</c:v>
                </c:pt>
                <c:pt idx="33980">
                  <c:v>375358693.01468909</c:v>
                </c:pt>
                <c:pt idx="33981">
                  <c:v>375368369.90708745</c:v>
                </c:pt>
                <c:pt idx="33982">
                  <c:v>375377124.84749115</c:v>
                </c:pt>
                <c:pt idx="33983">
                  <c:v>375386340.22203285</c:v>
                </c:pt>
                <c:pt idx="33984">
                  <c:v>375395785.60608345</c:v>
                </c:pt>
                <c:pt idx="33985">
                  <c:v>375405460.97190827</c:v>
                </c:pt>
                <c:pt idx="33986">
                  <c:v>375416287.69492906</c:v>
                </c:pt>
                <c:pt idx="33987">
                  <c:v>375428495.95473444</c:v>
                </c:pt>
                <c:pt idx="33988">
                  <c:v>375440473.25395823</c:v>
                </c:pt>
                <c:pt idx="33989">
                  <c:v>375451528.68094146</c:v>
                </c:pt>
                <c:pt idx="33990">
                  <c:v>375461892.67163914</c:v>
                </c:pt>
                <c:pt idx="33991">
                  <c:v>375471795.61370558</c:v>
                </c:pt>
                <c:pt idx="33992">
                  <c:v>375482158.71109545</c:v>
                </c:pt>
                <c:pt idx="33993">
                  <c:v>375492291.0758028</c:v>
                </c:pt>
                <c:pt idx="33994">
                  <c:v>375502423.00388324</c:v>
                </c:pt>
                <c:pt idx="33995">
                  <c:v>375513245.26299077</c:v>
                </c:pt>
                <c:pt idx="33996">
                  <c:v>375525218.24585754</c:v>
                </c:pt>
                <c:pt idx="33997">
                  <c:v>375536499.92180419</c:v>
                </c:pt>
                <c:pt idx="33998">
                  <c:v>375546629.94507766</c:v>
                </c:pt>
                <c:pt idx="33999">
                  <c:v>375556299.10564208</c:v>
                </c:pt>
                <c:pt idx="34000">
                  <c:v>375566428.2759701</c:v>
                </c:pt>
                <c:pt idx="34001">
                  <c:v>375577477.78233266</c:v>
                </c:pt>
                <c:pt idx="34002">
                  <c:v>375589447.49497104</c:v>
                </c:pt>
                <c:pt idx="34003">
                  <c:v>375600956.25945455</c:v>
                </c:pt>
                <c:pt idx="34004">
                  <c:v>375612004.14343715</c:v>
                </c:pt>
                <c:pt idx="34005">
                  <c:v>375623051.50836557</c:v>
                </c:pt>
                <c:pt idx="34006">
                  <c:v>375634328.49139786</c:v>
                </c:pt>
                <c:pt idx="34007">
                  <c:v>375646295.31049067</c:v>
                </c:pt>
                <c:pt idx="34008">
                  <c:v>375659181.97308636</c:v>
                </c:pt>
                <c:pt idx="34009">
                  <c:v>375671147.52745682</c:v>
                </c:pt>
                <c:pt idx="34010">
                  <c:v>375681271.75176418</c:v>
                </c:pt>
                <c:pt idx="34011">
                  <c:v>375690475.2138055</c:v>
                </c:pt>
                <c:pt idx="34012">
                  <c:v>375700138.46128911</c:v>
                </c:pt>
                <c:pt idx="34013">
                  <c:v>375710951.62457854</c:v>
                </c:pt>
                <c:pt idx="34014">
                  <c:v>375723144.59523249</c:v>
                </c:pt>
                <c:pt idx="34015">
                  <c:v>375734416.77927244</c:v>
                </c:pt>
                <c:pt idx="34016">
                  <c:v>375744998.33790016</c:v>
                </c:pt>
                <c:pt idx="34017">
                  <c:v>375755809.43865216</c:v>
                </c:pt>
                <c:pt idx="34018">
                  <c:v>375767770.0773893</c:v>
                </c:pt>
                <c:pt idx="34019">
                  <c:v>375780190.09684914</c:v>
                </c:pt>
                <c:pt idx="34020">
                  <c:v>375791689.53002864</c:v>
                </c:pt>
                <c:pt idx="34021">
                  <c:v>375801578.59284514</c:v>
                </c:pt>
                <c:pt idx="34022">
                  <c:v>375811467.23983294</c:v>
                </c:pt>
                <c:pt idx="34023">
                  <c:v>375821815.37864202</c:v>
                </c:pt>
                <c:pt idx="34024">
                  <c:v>375832393.00547576</c:v>
                </c:pt>
                <c:pt idx="34025">
                  <c:v>375843200.08935297</c:v>
                </c:pt>
                <c:pt idx="34026">
                  <c:v>375854236.59862256</c:v>
                </c:pt>
                <c:pt idx="34027">
                  <c:v>375864582.85569835</c:v>
                </c:pt>
                <c:pt idx="34028">
                  <c:v>375874468.85387182</c:v>
                </c:pt>
                <c:pt idx="34029">
                  <c:v>375885274.00445032</c:v>
                </c:pt>
                <c:pt idx="34030">
                  <c:v>375896768.30054247</c:v>
                </c:pt>
                <c:pt idx="34031">
                  <c:v>375907572.42666787</c:v>
                </c:pt>
                <c:pt idx="34032">
                  <c:v>375918146.1971879</c:v>
                </c:pt>
                <c:pt idx="34033">
                  <c:v>375929638.88684523</c:v>
                </c:pt>
                <c:pt idx="34034">
                  <c:v>375941131.01492578</c:v>
                </c:pt>
                <c:pt idx="34035">
                  <c:v>375953312.05762756</c:v>
                </c:pt>
                <c:pt idx="34036">
                  <c:v>375966411.72024369</c:v>
                </c:pt>
                <c:pt idx="34037">
                  <c:v>375979970.25171846</c:v>
                </c:pt>
                <c:pt idx="34038">
                  <c:v>375992608.85682482</c:v>
                </c:pt>
                <c:pt idx="34039">
                  <c:v>376004557.45890623</c:v>
                </c:pt>
                <c:pt idx="34040">
                  <c:v>376015126.87015921</c:v>
                </c:pt>
                <c:pt idx="34041">
                  <c:v>376025695.80646467</c:v>
                </c:pt>
                <c:pt idx="34042">
                  <c:v>376036264.26786852</c:v>
                </c:pt>
                <c:pt idx="34043">
                  <c:v>376046602.52062774</c:v>
                </c:pt>
                <c:pt idx="34044">
                  <c:v>376056710.59507924</c:v>
                </c:pt>
                <c:pt idx="34045">
                  <c:v>376067047.94919527</c:v>
                </c:pt>
                <c:pt idx="34046">
                  <c:v>376078073.95950657</c:v>
                </c:pt>
                <c:pt idx="34047">
                  <c:v>376090247.91215146</c:v>
                </c:pt>
                <c:pt idx="34048">
                  <c:v>376103339.95049256</c:v>
                </c:pt>
                <c:pt idx="34049">
                  <c:v>376116660.925762</c:v>
                </c:pt>
                <c:pt idx="34050">
                  <c:v>376129521.84125859</c:v>
                </c:pt>
                <c:pt idx="34051">
                  <c:v>376141463.49031979</c:v>
                </c:pt>
                <c:pt idx="34052">
                  <c:v>376153174.90343183</c:v>
                </c:pt>
                <c:pt idx="34053">
                  <c:v>376165804.2052874</c:v>
                </c:pt>
                <c:pt idx="34054">
                  <c:v>376179121.64362752</c:v>
                </c:pt>
                <c:pt idx="34055">
                  <c:v>376192208.73640919</c:v>
                </c:pt>
                <c:pt idx="34056">
                  <c:v>376203688.04290777</c:v>
                </c:pt>
                <c:pt idx="34057">
                  <c:v>376214937.21979713</c:v>
                </c:pt>
                <c:pt idx="34058">
                  <c:v>376226644.97544664</c:v>
                </c:pt>
                <c:pt idx="34059">
                  <c:v>376237893.05456924</c:v>
                </c:pt>
                <c:pt idx="34060">
                  <c:v>376247992.91221142</c:v>
                </c:pt>
                <c:pt idx="34061">
                  <c:v>376258092.33623219</c:v>
                </c:pt>
                <c:pt idx="34062">
                  <c:v>376269568.42813915</c:v>
                </c:pt>
                <c:pt idx="34063">
                  <c:v>376281732.47433311</c:v>
                </c:pt>
                <c:pt idx="34064">
                  <c:v>376293436.90610749</c:v>
                </c:pt>
                <c:pt idx="34065">
                  <c:v>376303763.86231405</c:v>
                </c:pt>
                <c:pt idx="34066">
                  <c:v>376314090.36519521</c:v>
                </c:pt>
                <c:pt idx="34067">
                  <c:v>376325793.18716145</c:v>
                </c:pt>
                <c:pt idx="34068">
                  <c:v>376339331.01961625</c:v>
                </c:pt>
                <c:pt idx="34069">
                  <c:v>376352868.07305282</c:v>
                </c:pt>
                <c:pt idx="34070">
                  <c:v>376365486.65865272</c:v>
                </c:pt>
                <c:pt idx="34071">
                  <c:v>376377875.15696096</c:v>
                </c:pt>
                <c:pt idx="34072">
                  <c:v>376391409.99270165</c:v>
                </c:pt>
                <c:pt idx="34073">
                  <c:v>376406779.11623716</c:v>
                </c:pt>
                <c:pt idx="34074">
                  <c:v>376422605.97019774</c:v>
                </c:pt>
                <c:pt idx="34075">
                  <c:v>376437284.99894547</c:v>
                </c:pt>
                <c:pt idx="34076">
                  <c:v>376448981.694291</c:v>
                </c:pt>
                <c:pt idx="34077">
                  <c:v>376459072.49360436</c:v>
                </c:pt>
                <c:pt idx="34078">
                  <c:v>376471226.74542654</c:v>
                </c:pt>
                <c:pt idx="34079">
                  <c:v>376484985.51805335</c:v>
                </c:pt>
                <c:pt idx="34080">
                  <c:v>376498743.48610115</c:v>
                </c:pt>
                <c:pt idx="34081">
                  <c:v>376511354.25009745</c:v>
                </c:pt>
                <c:pt idx="34082">
                  <c:v>376522817.99446976</c:v>
                </c:pt>
                <c:pt idx="34083">
                  <c:v>376533593.40489966</c:v>
                </c:pt>
                <c:pt idx="34084">
                  <c:v>376544139.07343525</c:v>
                </c:pt>
                <c:pt idx="34085">
                  <c:v>376554225.79236293</c:v>
                </c:pt>
                <c:pt idx="34086">
                  <c:v>376565228.99257618</c:v>
                </c:pt>
                <c:pt idx="34087">
                  <c:v>376577836.19357353</c:v>
                </c:pt>
                <c:pt idx="34088">
                  <c:v>376590442.71907306</c:v>
                </c:pt>
                <c:pt idx="34089">
                  <c:v>376602590.18643779</c:v>
                </c:pt>
                <c:pt idx="34090">
                  <c:v>376615424.56492376</c:v>
                </c:pt>
                <c:pt idx="34091">
                  <c:v>376628258.24336582</c:v>
                </c:pt>
                <c:pt idx="34092">
                  <c:v>376640632.91323733</c:v>
                </c:pt>
                <c:pt idx="34093">
                  <c:v>376652548.64692682</c:v>
                </c:pt>
                <c:pt idx="34094">
                  <c:v>376664234.64578021</c:v>
                </c:pt>
                <c:pt idx="34095">
                  <c:v>376675920.06427479</c:v>
                </c:pt>
                <c:pt idx="34096">
                  <c:v>376688063.11959887</c:v>
                </c:pt>
                <c:pt idx="34097">
                  <c:v>376699289.160438</c:v>
                </c:pt>
                <c:pt idx="34098">
                  <c:v>376710972.83822966</c:v>
                </c:pt>
                <c:pt idx="34099">
                  <c:v>376724030.3798548</c:v>
                </c:pt>
                <c:pt idx="34100">
                  <c:v>376738461.55658221</c:v>
                </c:pt>
                <c:pt idx="34101">
                  <c:v>376752891.84831101</c:v>
                </c:pt>
                <c:pt idx="34102">
                  <c:v>376765488.99857014</c:v>
                </c:pt>
                <c:pt idx="34103">
                  <c:v>376776940.36817747</c:v>
                </c:pt>
                <c:pt idx="34104">
                  <c:v>376787933.15873981</c:v>
                </c:pt>
                <c:pt idx="34105">
                  <c:v>376799154.43610477</c:v>
                </c:pt>
                <c:pt idx="34106">
                  <c:v>376810375.178397</c:v>
                </c:pt>
                <c:pt idx="34107">
                  <c:v>376822282.31975681</c:v>
                </c:pt>
                <c:pt idx="34108">
                  <c:v>376835562.65129</c:v>
                </c:pt>
                <c:pt idx="34109">
                  <c:v>376849529.08794379</c:v>
                </c:pt>
                <c:pt idx="34110">
                  <c:v>376863723.6332233</c:v>
                </c:pt>
                <c:pt idx="34111">
                  <c:v>376877001.62630939</c:v>
                </c:pt>
                <c:pt idx="34112">
                  <c:v>376889592.13462007</c:v>
                </c:pt>
                <c:pt idx="34113">
                  <c:v>376901266.36771923</c:v>
                </c:pt>
                <c:pt idx="34114">
                  <c:v>376912711.13210303</c:v>
                </c:pt>
                <c:pt idx="34115">
                  <c:v>376923926.46122545</c:v>
                </c:pt>
                <c:pt idx="34116">
                  <c:v>376934683.51962423</c:v>
                </c:pt>
                <c:pt idx="34117">
                  <c:v>376946584.3730219</c:v>
                </c:pt>
                <c:pt idx="34118">
                  <c:v>376960086.53562415</c:v>
                </c:pt>
                <c:pt idx="34119">
                  <c:v>376973816.75401831</c:v>
                </c:pt>
                <c:pt idx="34120">
                  <c:v>376986402.08388931</c:v>
                </c:pt>
                <c:pt idx="34121">
                  <c:v>376998071.51569349</c:v>
                </c:pt>
                <c:pt idx="34122">
                  <c:v>377009511.57342237</c:v>
                </c:pt>
                <c:pt idx="34123">
                  <c:v>377022323.77791715</c:v>
                </c:pt>
                <c:pt idx="34124">
                  <c:v>377035821.59601641</c:v>
                </c:pt>
                <c:pt idx="34125">
                  <c:v>377048861.12579125</c:v>
                </c:pt>
                <c:pt idx="34126">
                  <c:v>377061442.44337511</c:v>
                </c:pt>
                <c:pt idx="34127">
                  <c:v>377074251.82121247</c:v>
                </c:pt>
                <c:pt idx="34128">
                  <c:v>377087289.2220363</c:v>
                </c:pt>
                <c:pt idx="34129">
                  <c:v>377100097.19326997</c:v>
                </c:pt>
                <c:pt idx="34130">
                  <c:v>377111760.98924983</c:v>
                </c:pt>
                <c:pt idx="34131">
                  <c:v>377123424.20723683</c:v>
                </c:pt>
                <c:pt idx="34132">
                  <c:v>377135544.19394946</c:v>
                </c:pt>
                <c:pt idx="34133">
                  <c:v>377147892.21780372</c:v>
                </c:pt>
                <c:pt idx="34134">
                  <c:v>377159324.99564141</c:v>
                </c:pt>
                <c:pt idx="34135">
                  <c:v>377170757.21817148</c:v>
                </c:pt>
                <c:pt idx="34136">
                  <c:v>377182188.88545066</c:v>
                </c:pt>
                <c:pt idx="34137">
                  <c:v>377193619.99753714</c:v>
                </c:pt>
                <c:pt idx="34138">
                  <c:v>377205964.97506553</c:v>
                </c:pt>
                <c:pt idx="34139">
                  <c:v>377219680.85742795</c:v>
                </c:pt>
                <c:pt idx="34140">
                  <c:v>377232938.78402251</c:v>
                </c:pt>
                <c:pt idx="34141">
                  <c:v>377245281.6995998</c:v>
                </c:pt>
                <c:pt idx="34142">
                  <c:v>377258081.07659566</c:v>
                </c:pt>
                <c:pt idx="34143">
                  <c:v>377271108.29919124</c:v>
                </c:pt>
                <c:pt idx="34144">
                  <c:v>377283906.2719391</c:v>
                </c:pt>
                <c:pt idx="34145">
                  <c:v>377297617.61348885</c:v>
                </c:pt>
                <c:pt idx="34146">
                  <c:v>377312699.16677189</c:v>
                </c:pt>
                <c:pt idx="34147">
                  <c:v>377327094.2935673</c:v>
                </c:pt>
                <c:pt idx="34148">
                  <c:v>377340574.64585656</c:v>
                </c:pt>
                <c:pt idx="34149">
                  <c:v>377352911.91882706</c:v>
                </c:pt>
                <c:pt idx="34150">
                  <c:v>377365705.4449017</c:v>
                </c:pt>
                <c:pt idx="34151">
                  <c:v>377378498.27570695</c:v>
                </c:pt>
                <c:pt idx="34152">
                  <c:v>377390833.56130779</c:v>
                </c:pt>
                <c:pt idx="34153">
                  <c:v>377403625.02664179</c:v>
                </c:pt>
                <c:pt idx="34154">
                  <c:v>377417100.99717259</c:v>
                </c:pt>
                <c:pt idx="34155">
                  <c:v>377430119.42252594</c:v>
                </c:pt>
                <c:pt idx="34156">
                  <c:v>377442680.37857121</c:v>
                </c:pt>
                <c:pt idx="34157">
                  <c:v>377455697.389467</c:v>
                </c:pt>
                <c:pt idx="34158">
                  <c:v>377468713.68063176</c:v>
                </c:pt>
                <c:pt idx="34159">
                  <c:v>377481272.57761222</c:v>
                </c:pt>
                <c:pt idx="34160">
                  <c:v>377494515.77957344</c:v>
                </c:pt>
                <c:pt idx="34161">
                  <c:v>377507986.54828483</c:v>
                </c:pt>
                <c:pt idx="34162">
                  <c:v>377520086.75114125</c:v>
                </c:pt>
                <c:pt idx="34163">
                  <c:v>377532414.62010497</c:v>
                </c:pt>
                <c:pt idx="34164">
                  <c:v>377544970.11938542</c:v>
                </c:pt>
                <c:pt idx="34165">
                  <c:v>377557068.42156875</c:v>
                </c:pt>
                <c:pt idx="34166">
                  <c:v>377569622.6061399</c:v>
                </c:pt>
                <c:pt idx="34167">
                  <c:v>377582176.12129653</c:v>
                </c:pt>
                <c:pt idx="34168">
                  <c:v>377594272.51172131</c:v>
                </c:pt>
                <c:pt idx="34169">
                  <c:v>377605683.63109589</c:v>
                </c:pt>
                <c:pt idx="34170">
                  <c:v>377617550.60856789</c:v>
                </c:pt>
                <c:pt idx="34171">
                  <c:v>377629873.37518364</c:v>
                </c:pt>
                <c:pt idx="34172">
                  <c:v>377642195.49686044</c:v>
                </c:pt>
                <c:pt idx="34173">
                  <c:v>377653147.95253509</c:v>
                </c:pt>
                <c:pt idx="34174">
                  <c:v>377663871.73838645</c:v>
                </c:pt>
                <c:pt idx="34175">
                  <c:v>377674823.18577719</c:v>
                </c:pt>
                <c:pt idx="34176">
                  <c:v>377685545.98444873</c:v>
                </c:pt>
                <c:pt idx="34177">
                  <c:v>377697180.80930221</c:v>
                </c:pt>
                <c:pt idx="34178">
                  <c:v>377709955.64103442</c:v>
                </c:pt>
                <c:pt idx="34179">
                  <c:v>377722273.57237214</c:v>
                </c:pt>
                <c:pt idx="34180">
                  <c:v>377733678.48978549</c:v>
                </c:pt>
                <c:pt idx="34181">
                  <c:v>377743714.36015528</c:v>
                </c:pt>
                <c:pt idx="34182">
                  <c:v>377754205.94909889</c:v>
                </c:pt>
                <c:pt idx="34183">
                  <c:v>377765837.38169616</c:v>
                </c:pt>
                <c:pt idx="34184">
                  <c:v>377777696.29003304</c:v>
                </c:pt>
                <c:pt idx="34185">
                  <c:v>377789326.56231284</c:v>
                </c:pt>
                <c:pt idx="34186">
                  <c:v>377800956.26015776</c:v>
                </c:pt>
                <c:pt idx="34187">
                  <c:v>377812585.3836292</c:v>
                </c:pt>
                <c:pt idx="34188">
                  <c:v>377823985.92753977</c:v>
                </c:pt>
                <c:pt idx="34189">
                  <c:v>377834701.93554276</c:v>
                </c:pt>
                <c:pt idx="34190">
                  <c:v>377845417.4558869</c:v>
                </c:pt>
                <c:pt idx="34191">
                  <c:v>377857044.38378507</c:v>
                </c:pt>
                <c:pt idx="34192">
                  <c:v>377869582.58421379</c:v>
                </c:pt>
                <c:pt idx="34193">
                  <c:v>377881892.16787148</c:v>
                </c:pt>
                <c:pt idx="34194">
                  <c:v>377894429.04533774</c:v>
                </c:pt>
                <c:pt idx="34195">
                  <c:v>377907421.10497594</c:v>
                </c:pt>
                <c:pt idx="34196">
                  <c:v>377920412.4478395</c:v>
                </c:pt>
                <c:pt idx="34197">
                  <c:v>377933403.07401317</c:v>
                </c:pt>
                <c:pt idx="34198">
                  <c:v>377945937.20941126</c:v>
                </c:pt>
                <c:pt idx="34199">
                  <c:v>377957787.05116308</c:v>
                </c:pt>
                <c:pt idx="34200">
                  <c:v>377968269.10644412</c:v>
                </c:pt>
                <c:pt idx="34201">
                  <c:v>377979434.26083285</c:v>
                </c:pt>
                <c:pt idx="34202">
                  <c:v>377991054.57361317</c:v>
                </c:pt>
                <c:pt idx="34203">
                  <c:v>378003813.47229046</c:v>
                </c:pt>
                <c:pt idx="34204">
                  <c:v>378016571.67973065</c:v>
                </c:pt>
                <c:pt idx="34205">
                  <c:v>378028873.5823313</c:v>
                </c:pt>
                <c:pt idx="34206">
                  <c:v>378041402.63738525</c:v>
                </c:pt>
                <c:pt idx="34207">
                  <c:v>378053703.24296242</c:v>
                </c:pt>
                <c:pt idx="34208">
                  <c:v>378064864.34759963</c:v>
                </c:pt>
                <c:pt idx="34209">
                  <c:v>378076252.684645</c:v>
                </c:pt>
                <c:pt idx="34210">
                  <c:v>378089006.96836305</c:v>
                </c:pt>
                <c:pt idx="34211">
                  <c:v>378101532.82470316</c:v>
                </c:pt>
                <c:pt idx="34212">
                  <c:v>378112236.21042281</c:v>
                </c:pt>
                <c:pt idx="34213">
                  <c:v>378122255.96046251</c:v>
                </c:pt>
                <c:pt idx="34214">
                  <c:v>378133186.11070716</c:v>
                </c:pt>
                <c:pt idx="34215">
                  <c:v>378144115.75370181</c:v>
                </c:pt>
                <c:pt idx="34216">
                  <c:v>378155044.88949662</c:v>
                </c:pt>
                <c:pt idx="34217">
                  <c:v>378165973.51814222</c:v>
                </c:pt>
                <c:pt idx="34218">
                  <c:v>378177356.96708256</c:v>
                </c:pt>
                <c:pt idx="34219">
                  <c:v>378188739.86584252</c:v>
                </c:pt>
                <c:pt idx="34220">
                  <c:v>378201260.41908777</c:v>
                </c:pt>
                <c:pt idx="34221">
                  <c:v>378214918.44536585</c:v>
                </c:pt>
                <c:pt idx="34222">
                  <c:v>378227437.60704452</c:v>
                </c:pt>
                <c:pt idx="34223">
                  <c:v>378238362.87710029</c:v>
                </c:pt>
                <c:pt idx="34224">
                  <c:v>378248604.85753113</c:v>
                </c:pt>
                <c:pt idx="34225">
                  <c:v>378260211.89696705</c:v>
                </c:pt>
                <c:pt idx="34226">
                  <c:v>378273411.3643437</c:v>
                </c:pt>
                <c:pt idx="34227">
                  <c:v>378287065.20739418</c:v>
                </c:pt>
                <c:pt idx="34228">
                  <c:v>378300945.80313051</c:v>
                </c:pt>
                <c:pt idx="34229">
                  <c:v>378314370.51918685</c:v>
                </c:pt>
                <c:pt idx="34230">
                  <c:v>378326429.35751957</c:v>
                </c:pt>
                <c:pt idx="34231">
                  <c:v>378337805.05417824</c:v>
                </c:pt>
                <c:pt idx="34232">
                  <c:v>378348725.2061162</c:v>
                </c:pt>
                <c:pt idx="34233">
                  <c:v>378359872.33903348</c:v>
                </c:pt>
                <c:pt idx="34234">
                  <c:v>378371018.94443524</c:v>
                </c:pt>
                <c:pt idx="34235">
                  <c:v>378382619.95312792</c:v>
                </c:pt>
                <c:pt idx="34236">
                  <c:v>378394902.75135815</c:v>
                </c:pt>
                <c:pt idx="34237">
                  <c:v>378407184.90912795</c:v>
                </c:pt>
                <c:pt idx="34238">
                  <c:v>378420148.71425414</c:v>
                </c:pt>
                <c:pt idx="34239">
                  <c:v>378433794.05416757</c:v>
                </c:pt>
                <c:pt idx="34240">
                  <c:v>378446301.58806366</c:v>
                </c:pt>
                <c:pt idx="34241">
                  <c:v>378458353.67423815</c:v>
                </c:pt>
                <c:pt idx="34242">
                  <c:v>378471542.04307461</c:v>
                </c:pt>
                <c:pt idx="34243">
                  <c:v>378485184.40627915</c:v>
                </c:pt>
                <c:pt idx="34244">
                  <c:v>378498143.91954565</c:v>
                </c:pt>
                <c:pt idx="34245">
                  <c:v>378509966.01153469</c:v>
                </c:pt>
                <c:pt idx="34246">
                  <c:v>378521787.51024723</c:v>
                </c:pt>
                <c:pt idx="34247">
                  <c:v>378534063.05411422</c:v>
                </c:pt>
                <c:pt idx="34248">
                  <c:v>378546565.26533973</c:v>
                </c:pt>
                <c:pt idx="34249">
                  <c:v>378558157.63197911</c:v>
                </c:pt>
                <c:pt idx="34250">
                  <c:v>378569067.57361585</c:v>
                </c:pt>
                <c:pt idx="34251">
                  <c:v>378580204.2845636</c:v>
                </c:pt>
                <c:pt idx="34252">
                  <c:v>378591340.46905231</c:v>
                </c:pt>
                <c:pt idx="34253">
                  <c:v>378602248.87406856</c:v>
                </c:pt>
                <c:pt idx="34254">
                  <c:v>378612929.53123176</c:v>
                </c:pt>
                <c:pt idx="34255">
                  <c:v>378623609.70418006</c:v>
                </c:pt>
                <c:pt idx="34256">
                  <c:v>378633607.72516197</c:v>
                </c:pt>
                <c:pt idx="34257">
                  <c:v>378644059.7479822</c:v>
                </c:pt>
                <c:pt idx="34258">
                  <c:v>378655192.91441929</c:v>
                </c:pt>
                <c:pt idx="34259">
                  <c:v>378667461.5088855</c:v>
                </c:pt>
                <c:pt idx="34260">
                  <c:v>378679275.10714447</c:v>
                </c:pt>
                <c:pt idx="34261">
                  <c:v>378689725.1041283</c:v>
                </c:pt>
                <c:pt idx="34262">
                  <c:v>378700401.79622948</c:v>
                </c:pt>
                <c:pt idx="34263">
                  <c:v>378712213.74286705</c:v>
                </c:pt>
                <c:pt idx="34264">
                  <c:v>378725160.7732724</c:v>
                </c:pt>
                <c:pt idx="34265">
                  <c:v>378737879.96994776</c:v>
                </c:pt>
                <c:pt idx="34266">
                  <c:v>378750144.25931066</c:v>
                </c:pt>
                <c:pt idx="34267">
                  <c:v>378762635.00890714</c:v>
                </c:pt>
                <c:pt idx="34268">
                  <c:v>378775579.26884305</c:v>
                </c:pt>
                <c:pt idx="34269">
                  <c:v>378787614.52163178</c:v>
                </c:pt>
                <c:pt idx="34270">
                  <c:v>378798059.71440083</c:v>
                </c:pt>
                <c:pt idx="34271">
                  <c:v>378808050.33506489</c:v>
                </c:pt>
                <c:pt idx="34272">
                  <c:v>378819402.79888499</c:v>
                </c:pt>
                <c:pt idx="34273">
                  <c:v>378832798.00267798</c:v>
                </c:pt>
                <c:pt idx="34274">
                  <c:v>378847100.51517665</c:v>
                </c:pt>
                <c:pt idx="34275">
                  <c:v>378861175.15606952</c:v>
                </c:pt>
                <c:pt idx="34276">
                  <c:v>378874567.98527539</c:v>
                </c:pt>
                <c:pt idx="34277">
                  <c:v>378887960.05325681</c:v>
                </c:pt>
                <c:pt idx="34278">
                  <c:v>378902032.25367939</c:v>
                </c:pt>
                <c:pt idx="34279">
                  <c:v>378915422.76079309</c:v>
                </c:pt>
                <c:pt idx="34280">
                  <c:v>378926543.1120134</c:v>
                </c:pt>
                <c:pt idx="34281">
                  <c:v>378935166.69654745</c:v>
                </c:pt>
                <c:pt idx="34282">
                  <c:v>378944470.73643035</c:v>
                </c:pt>
                <c:pt idx="34283">
                  <c:v>378956724.27718711</c:v>
                </c:pt>
                <c:pt idx="34284">
                  <c:v>378969204.08036155</c:v>
                </c:pt>
                <c:pt idx="34285">
                  <c:v>378980775.67090154</c:v>
                </c:pt>
                <c:pt idx="34286">
                  <c:v>378992573.57031429</c:v>
                </c:pt>
                <c:pt idx="34287">
                  <c:v>379004597.74458385</c:v>
                </c:pt>
                <c:pt idx="34288">
                  <c:v>379017075.01256734</c:v>
                </c:pt>
                <c:pt idx="34289">
                  <c:v>379029778.46119183</c:v>
                </c:pt>
                <c:pt idx="34290">
                  <c:v>379042481.22500294</c:v>
                </c:pt>
                <c:pt idx="34291">
                  <c:v>379054276.03542376</c:v>
                </c:pt>
                <c:pt idx="34292">
                  <c:v>379065616.64256591</c:v>
                </c:pt>
                <c:pt idx="34293">
                  <c:v>379076956.70395625</c:v>
                </c:pt>
                <c:pt idx="34294">
                  <c:v>379088069.43468511</c:v>
                </c:pt>
                <c:pt idx="34295">
                  <c:v>379099635.18970931</c:v>
                </c:pt>
                <c:pt idx="34296">
                  <c:v>379110746.8510412</c:v>
                </c:pt>
                <c:pt idx="34297">
                  <c:v>379121404.48289114</c:v>
                </c:pt>
                <c:pt idx="34298">
                  <c:v>379132061.63276047</c:v>
                </c:pt>
                <c:pt idx="34299">
                  <c:v>379143171.76523685</c:v>
                </c:pt>
                <c:pt idx="34300">
                  <c:v>379154508.09519875</c:v>
                </c:pt>
                <c:pt idx="34301">
                  <c:v>379166750.7190668</c:v>
                </c:pt>
                <c:pt idx="34302">
                  <c:v>379178085.9148466</c:v>
                </c:pt>
                <c:pt idx="34303">
                  <c:v>379188513.81344807</c:v>
                </c:pt>
                <c:pt idx="34304">
                  <c:v>379198714.57213014</c:v>
                </c:pt>
                <c:pt idx="34305">
                  <c:v>379208914.88928914</c:v>
                </c:pt>
                <c:pt idx="34306">
                  <c:v>379219341.42385507</c:v>
                </c:pt>
                <c:pt idx="34307">
                  <c:v>379230220.79421318</c:v>
                </c:pt>
                <c:pt idx="34308">
                  <c:v>379240873.0243957</c:v>
                </c:pt>
                <c:pt idx="34309">
                  <c:v>379251071.51702422</c:v>
                </c:pt>
                <c:pt idx="34310">
                  <c:v>379261722.80482262</c:v>
                </c:pt>
                <c:pt idx="34311">
                  <c:v>379271920.39525294</c:v>
                </c:pt>
                <c:pt idx="34312">
                  <c:v>379280531.35022336</c:v>
                </c:pt>
                <c:pt idx="34313">
                  <c:v>379290501.53661853</c:v>
                </c:pt>
                <c:pt idx="34314">
                  <c:v>379302963.67650878</c:v>
                </c:pt>
                <c:pt idx="34315">
                  <c:v>379316331.42128515</c:v>
                </c:pt>
                <c:pt idx="34316">
                  <c:v>379329245.30211288</c:v>
                </c:pt>
                <c:pt idx="34317">
                  <c:v>379342611.55633074</c:v>
                </c:pt>
                <c:pt idx="34318">
                  <c:v>379354617.88417047</c:v>
                </c:pt>
                <c:pt idx="34319">
                  <c:v>379364811.45601773</c:v>
                </c:pt>
                <c:pt idx="34320">
                  <c:v>379375684.1133998</c:v>
                </c:pt>
                <c:pt idx="34321">
                  <c:v>379387462.2595818</c:v>
                </c:pt>
                <c:pt idx="34322">
                  <c:v>379398107.38531429</c:v>
                </c:pt>
                <c:pt idx="34323">
                  <c:v>379407393.16619855</c:v>
                </c:pt>
                <c:pt idx="34324">
                  <c:v>379417357.98751032</c:v>
                </c:pt>
                <c:pt idx="34325">
                  <c:v>379428001.76311302</c:v>
                </c:pt>
                <c:pt idx="34326">
                  <c:v>379438192.16169775</c:v>
                </c:pt>
                <c:pt idx="34327">
                  <c:v>379448382.11971968</c:v>
                </c:pt>
                <c:pt idx="34328">
                  <c:v>379459250.92272294</c:v>
                </c:pt>
                <c:pt idx="34329">
                  <c:v>379470345.64218521</c:v>
                </c:pt>
                <c:pt idx="34330">
                  <c:v>379481666.24618465</c:v>
                </c:pt>
                <c:pt idx="34331">
                  <c:v>379492533.51451951</c:v>
                </c:pt>
                <c:pt idx="34332">
                  <c:v>379502268.35028374</c:v>
                </c:pt>
                <c:pt idx="34333">
                  <c:v>379512002.78401023</c:v>
                </c:pt>
                <c:pt idx="34334">
                  <c:v>379522189.5516122</c:v>
                </c:pt>
                <c:pt idx="34335">
                  <c:v>379533281.30900556</c:v>
                </c:pt>
                <c:pt idx="34336">
                  <c:v>379544825.23688674</c:v>
                </c:pt>
                <c:pt idx="34337">
                  <c:v>379555915.92920214</c:v>
                </c:pt>
                <c:pt idx="34338">
                  <c:v>379566327.12467295</c:v>
                </c:pt>
                <c:pt idx="34339">
                  <c:v>379577643.11994874</c:v>
                </c:pt>
                <c:pt idx="34340">
                  <c:v>379589184.87550884</c:v>
                </c:pt>
                <c:pt idx="34341">
                  <c:v>379599820.89497805</c:v>
                </c:pt>
                <c:pt idx="34342">
                  <c:v>379609551.30093563</c:v>
                </c:pt>
                <c:pt idx="34343">
                  <c:v>379618602.48076874</c:v>
                </c:pt>
                <c:pt idx="34344">
                  <c:v>379627427.04650068</c:v>
                </c:pt>
                <c:pt idx="34345">
                  <c:v>379636703.7978763</c:v>
                </c:pt>
                <c:pt idx="34346">
                  <c:v>379646658.92983073</c:v>
                </c:pt>
                <c:pt idx="34347">
                  <c:v>379657066.1182825</c:v>
                </c:pt>
                <c:pt idx="34348">
                  <c:v>379667472.84728712</c:v>
                </c:pt>
                <c:pt idx="34349">
                  <c:v>379677652.89852113</c:v>
                </c:pt>
                <c:pt idx="34350">
                  <c:v>379688284.92712986</c:v>
                </c:pt>
                <c:pt idx="34351">
                  <c:v>379698916.47623414</c:v>
                </c:pt>
                <c:pt idx="34352">
                  <c:v>379709773.73364449</c:v>
                </c:pt>
                <c:pt idx="34353">
                  <c:v>379721082.84506702</c:v>
                </c:pt>
                <c:pt idx="34354">
                  <c:v>379733296.07605863</c:v>
                </c:pt>
                <c:pt idx="34355">
                  <c:v>379745282.5208599</c:v>
                </c:pt>
                <c:pt idx="34356">
                  <c:v>379755685.35629916</c:v>
                </c:pt>
                <c:pt idx="34357">
                  <c:v>379765861.59896636</c:v>
                </c:pt>
                <c:pt idx="34358">
                  <c:v>379776941.89698249</c:v>
                </c:pt>
                <c:pt idx="34359">
                  <c:v>379788700.01102996</c:v>
                </c:pt>
                <c:pt idx="34360">
                  <c:v>379800683.63921434</c:v>
                </c:pt>
                <c:pt idx="34361">
                  <c:v>379812214.47993535</c:v>
                </c:pt>
                <c:pt idx="34362">
                  <c:v>379823066.52073348</c:v>
                </c:pt>
                <c:pt idx="34363">
                  <c:v>379832561.64667314</c:v>
                </c:pt>
                <c:pt idx="34364">
                  <c:v>379841378.20692044</c:v>
                </c:pt>
                <c:pt idx="34365">
                  <c:v>379850646.54296565</c:v>
                </c:pt>
                <c:pt idx="34366">
                  <c:v>379859010.33833516</c:v>
                </c:pt>
                <c:pt idx="34367">
                  <c:v>379867147.80039555</c:v>
                </c:pt>
                <c:pt idx="34368">
                  <c:v>379877093.20594013</c:v>
                </c:pt>
                <c:pt idx="34369">
                  <c:v>379888168.27746481</c:v>
                </c:pt>
                <c:pt idx="34370">
                  <c:v>379899242.82875401</c:v>
                </c:pt>
                <c:pt idx="34371">
                  <c:v>379910316.85986024</c:v>
                </c:pt>
                <c:pt idx="34372">
                  <c:v>379921616.35543966</c:v>
                </c:pt>
                <c:pt idx="34373">
                  <c:v>379932689.33572316</c:v>
                </c:pt>
                <c:pt idx="34374">
                  <c:v>379943761.79598117</c:v>
                </c:pt>
                <c:pt idx="34375">
                  <c:v>379954155.87731397</c:v>
                </c:pt>
                <c:pt idx="34376">
                  <c:v>379963419.78098804</c:v>
                </c:pt>
                <c:pt idx="34377">
                  <c:v>379972457.38501966</c:v>
                </c:pt>
                <c:pt idx="34378">
                  <c:v>379981720.56963933</c:v>
                </c:pt>
                <c:pt idx="34379">
                  <c:v>379991209.30824846</c:v>
                </c:pt>
                <c:pt idx="34380">
                  <c:v>380001601.29811132</c:v>
                </c:pt>
                <c:pt idx="34381">
                  <c:v>380012896.41978449</c:v>
                </c:pt>
                <c:pt idx="34382">
                  <c:v>380024868.65801656</c:v>
                </c:pt>
                <c:pt idx="34383">
                  <c:v>380037743.78296703</c:v>
                </c:pt>
                <c:pt idx="34384">
                  <c:v>380050844.06567544</c:v>
                </c:pt>
                <c:pt idx="34385">
                  <c:v>380062136.82867694</c:v>
                </c:pt>
                <c:pt idx="34386">
                  <c:v>380072751.53276777</c:v>
                </c:pt>
                <c:pt idx="34387">
                  <c:v>380083139.92940015</c:v>
                </c:pt>
                <c:pt idx="34388">
                  <c:v>380092624.58748764</c:v>
                </c:pt>
                <c:pt idx="34389">
                  <c:v>380101657.24050283</c:v>
                </c:pt>
                <c:pt idx="34390">
                  <c:v>380111592.75918108</c:v>
                </c:pt>
                <c:pt idx="34391">
                  <c:v>380122656.82138276</c:v>
                </c:pt>
                <c:pt idx="34392">
                  <c:v>380133720.36445558</c:v>
                </c:pt>
                <c:pt idx="34393">
                  <c:v>380144106.07536834</c:v>
                </c:pt>
                <c:pt idx="34394">
                  <c:v>380154942.85124719</c:v>
                </c:pt>
                <c:pt idx="34395">
                  <c:v>380166004.87960976</c:v>
                </c:pt>
                <c:pt idx="34396">
                  <c:v>380176614.90902412</c:v>
                </c:pt>
                <c:pt idx="34397">
                  <c:v>380187675.92076719</c:v>
                </c:pt>
                <c:pt idx="34398">
                  <c:v>380198736.41368771</c:v>
                </c:pt>
                <c:pt idx="34399">
                  <c:v>380209344.97047645</c:v>
                </c:pt>
                <c:pt idx="34400">
                  <c:v>380220178.7486605</c:v>
                </c:pt>
                <c:pt idx="34401">
                  <c:v>380230334.96368045</c:v>
                </c:pt>
                <c:pt idx="34402">
                  <c:v>380239588.02321911</c:v>
                </c:pt>
                <c:pt idx="34403">
                  <c:v>380249969.07246977</c:v>
                </c:pt>
                <c:pt idx="34404">
                  <c:v>380261026.64401722</c:v>
                </c:pt>
                <c:pt idx="34405">
                  <c:v>380271858.04812562</c:v>
                </c:pt>
                <c:pt idx="34406">
                  <c:v>380282012.03766131</c:v>
                </c:pt>
                <c:pt idx="34407">
                  <c:v>380292165.58999753</c:v>
                </c:pt>
                <c:pt idx="34408">
                  <c:v>380302318.70517516</c:v>
                </c:pt>
                <c:pt idx="34409">
                  <c:v>380311343.32947874</c:v>
                </c:pt>
                <c:pt idx="34410">
                  <c:v>380320593.21098214</c:v>
                </c:pt>
                <c:pt idx="34411">
                  <c:v>380330068.32316822</c:v>
                </c:pt>
                <c:pt idx="34412">
                  <c:v>380340670.97354156</c:v>
                </c:pt>
                <c:pt idx="34413">
                  <c:v>380352175.43789041</c:v>
                </c:pt>
                <c:pt idx="34414">
                  <c:v>380363453.77970374</c:v>
                </c:pt>
                <c:pt idx="34415">
                  <c:v>380374054.92922473</c:v>
                </c:pt>
                <c:pt idx="34416">
                  <c:v>380383753.43583369</c:v>
                </c:pt>
                <c:pt idx="34417">
                  <c:v>380392549.41087371</c:v>
                </c:pt>
                <c:pt idx="34418">
                  <c:v>380401345.05785829</c:v>
                </c:pt>
                <c:pt idx="34419">
                  <c:v>380411718.98908323</c:v>
                </c:pt>
                <c:pt idx="34420">
                  <c:v>380423445.49230677</c:v>
                </c:pt>
                <c:pt idx="34421">
                  <c:v>380435396.90523446</c:v>
                </c:pt>
                <c:pt idx="34422">
                  <c:v>380447573.19365007</c:v>
                </c:pt>
                <c:pt idx="34423">
                  <c:v>380460425.26055712</c:v>
                </c:pt>
                <c:pt idx="34424">
                  <c:v>380472825.71384823</c:v>
                </c:pt>
                <c:pt idx="34425">
                  <c:v>380485000.07005483</c:v>
                </c:pt>
                <c:pt idx="34426">
                  <c:v>380496046.62723225</c:v>
                </c:pt>
                <c:pt idx="34427">
                  <c:v>380506641.81839681</c:v>
                </c:pt>
                <c:pt idx="34428">
                  <c:v>380518589.01618695</c:v>
                </c:pt>
                <c:pt idx="34429">
                  <c:v>380530761.01040375</c:v>
                </c:pt>
                <c:pt idx="34430">
                  <c:v>380542030.81534129</c:v>
                </c:pt>
                <c:pt idx="34431">
                  <c:v>380553525.46163553</c:v>
                </c:pt>
                <c:pt idx="34432">
                  <c:v>380565244.91639245</c:v>
                </c:pt>
                <c:pt idx="34433">
                  <c:v>380576287.7158829</c:v>
                </c:pt>
                <c:pt idx="34434">
                  <c:v>380585301.86279815</c:v>
                </c:pt>
                <c:pt idx="34435">
                  <c:v>380594766.34630042</c:v>
                </c:pt>
                <c:pt idx="34436">
                  <c:v>380606483.75209266</c:v>
                </c:pt>
                <c:pt idx="34437">
                  <c:v>380618876.52864611</c:v>
                </c:pt>
                <c:pt idx="34438">
                  <c:v>380631268.65409321</c:v>
                </c:pt>
                <c:pt idx="34439">
                  <c:v>380642308.36293215</c:v>
                </c:pt>
                <c:pt idx="34440">
                  <c:v>380653347.55508566</c:v>
                </c:pt>
                <c:pt idx="34441">
                  <c:v>380664611.50431806</c:v>
                </c:pt>
                <c:pt idx="34442">
                  <c:v>380674072.80599642</c:v>
                </c:pt>
                <c:pt idx="34443">
                  <c:v>380682182.19109946</c:v>
                </c:pt>
                <c:pt idx="34444">
                  <c:v>380690741.79514146</c:v>
                </c:pt>
                <c:pt idx="34445">
                  <c:v>380700877.76664853</c:v>
                </c:pt>
                <c:pt idx="34446">
                  <c:v>380712815.13008201</c:v>
                </c:pt>
                <c:pt idx="34447">
                  <c:v>380725652.75239754</c:v>
                </c:pt>
                <c:pt idx="34448">
                  <c:v>380737814.06592464</c:v>
                </c:pt>
                <c:pt idx="34449">
                  <c:v>380748398.40255517</c:v>
                </c:pt>
                <c:pt idx="34450">
                  <c:v>380759207.44766295</c:v>
                </c:pt>
                <c:pt idx="34451">
                  <c:v>380770691.51540363</c:v>
                </c:pt>
                <c:pt idx="34452">
                  <c:v>380781949.86260736</c:v>
                </c:pt>
                <c:pt idx="34453">
                  <c:v>380792757.37042266</c:v>
                </c:pt>
                <c:pt idx="34454">
                  <c:v>380803564.38310182</c:v>
                </c:pt>
                <c:pt idx="34455">
                  <c:v>380814370.90069354</c:v>
                </c:pt>
                <c:pt idx="34456">
                  <c:v>380825402.04345357</c:v>
                </c:pt>
                <c:pt idx="34457">
                  <c:v>380836882.88909972</c:v>
                </c:pt>
                <c:pt idx="34458">
                  <c:v>380848813.37195295</c:v>
                </c:pt>
                <c:pt idx="34459">
                  <c:v>380860518.16497016</c:v>
                </c:pt>
                <c:pt idx="34460">
                  <c:v>380871547.15001673</c:v>
                </c:pt>
                <c:pt idx="34461">
                  <c:v>380882125.48793274</c:v>
                </c:pt>
                <c:pt idx="34462">
                  <c:v>380893378.51819295</c:v>
                </c:pt>
                <c:pt idx="34463">
                  <c:v>380905081.10026181</c:v>
                </c:pt>
                <c:pt idx="34464">
                  <c:v>380917233.16721708</c:v>
                </c:pt>
                <c:pt idx="34465">
                  <c:v>380929384.60822368</c:v>
                </c:pt>
                <c:pt idx="34466">
                  <c:v>380942435.45883429</c:v>
                </c:pt>
                <c:pt idx="34467">
                  <c:v>380956160.57451302</c:v>
                </c:pt>
                <c:pt idx="34468">
                  <c:v>380969434.92676914</c:v>
                </c:pt>
                <c:pt idx="34469">
                  <c:v>380981583.67929876</c:v>
                </c:pt>
                <c:pt idx="34470">
                  <c:v>380993281.88677216</c:v>
                </c:pt>
                <c:pt idx="34471">
                  <c:v>381004979.51420516</c:v>
                </c:pt>
                <c:pt idx="34472">
                  <c:v>381016226.68594205</c:v>
                </c:pt>
                <c:pt idx="34473">
                  <c:v>381027248.3940531</c:v>
                </c:pt>
                <c:pt idx="34474">
                  <c:v>381038944.33748567</c:v>
                </c:pt>
                <c:pt idx="34475">
                  <c:v>381050864.60627466</c:v>
                </c:pt>
                <c:pt idx="34476">
                  <c:v>381062109.59078711</c:v>
                </c:pt>
                <c:pt idx="34477">
                  <c:v>381072679.38755322</c:v>
                </c:pt>
                <c:pt idx="34478">
                  <c:v>381083698.45873553</c:v>
                </c:pt>
                <c:pt idx="34479">
                  <c:v>381095166.74136883</c:v>
                </c:pt>
                <c:pt idx="34480">
                  <c:v>381106184.76235819</c:v>
                </c:pt>
                <c:pt idx="34481">
                  <c:v>381117202.26883137</c:v>
                </c:pt>
                <c:pt idx="34482">
                  <c:v>381128893.75384235</c:v>
                </c:pt>
                <c:pt idx="34483">
                  <c:v>381141259.11717868</c:v>
                </c:pt>
                <c:pt idx="34484">
                  <c:v>381153848.63949406</c:v>
                </c:pt>
                <c:pt idx="34485">
                  <c:v>381166662.28487712</c:v>
                </c:pt>
                <c:pt idx="34486">
                  <c:v>381179700.01678312</c:v>
                </c:pt>
                <c:pt idx="34487">
                  <c:v>381194085.64353943</c:v>
                </c:pt>
                <c:pt idx="34488">
                  <c:v>381208470.3932516</c:v>
                </c:pt>
                <c:pt idx="34489">
                  <c:v>381221505.81521106</c:v>
                </c:pt>
                <c:pt idx="34490">
                  <c:v>381233416.86421311</c:v>
                </c:pt>
                <c:pt idx="34491">
                  <c:v>381244877.87201846</c:v>
                </c:pt>
                <c:pt idx="34492">
                  <c:v>381257012.44999874</c:v>
                </c:pt>
                <c:pt idx="34493">
                  <c:v>381270045.19053835</c:v>
                </c:pt>
                <c:pt idx="34494">
                  <c:v>381283751.26172811</c:v>
                </c:pt>
                <c:pt idx="34495">
                  <c:v>381297007.19615823</c:v>
                </c:pt>
                <c:pt idx="34496">
                  <c:v>381309363.75252181</c:v>
                </c:pt>
                <c:pt idx="34497">
                  <c:v>381320147.12749821</c:v>
                </c:pt>
                <c:pt idx="34498">
                  <c:v>381329582.17637265</c:v>
                </c:pt>
                <c:pt idx="34499">
                  <c:v>381340139.99806684</c:v>
                </c:pt>
                <c:pt idx="34500">
                  <c:v>381352494.29597986</c:v>
                </c:pt>
                <c:pt idx="34501">
                  <c:v>381365970.97422779</c:v>
                </c:pt>
                <c:pt idx="34502">
                  <c:v>381380120.65806687</c:v>
                </c:pt>
                <c:pt idx="34503">
                  <c:v>381392472.86299694</c:v>
                </c:pt>
                <c:pt idx="34504">
                  <c:v>381402803.30151552</c:v>
                </c:pt>
                <c:pt idx="34505">
                  <c:v>381413357.84770632</c:v>
                </c:pt>
                <c:pt idx="34506">
                  <c:v>381424136.47148079</c:v>
                </c:pt>
                <c:pt idx="34507">
                  <c:v>381435812.75834835</c:v>
                </c:pt>
                <c:pt idx="34508">
                  <c:v>381449284.67917055</c:v>
                </c:pt>
                <c:pt idx="34509">
                  <c:v>381463429.36833745</c:v>
                </c:pt>
                <c:pt idx="34510">
                  <c:v>381476675.21325415</c:v>
                </c:pt>
                <c:pt idx="34511">
                  <c:v>381489022.36523014</c:v>
                </c:pt>
                <c:pt idx="34512">
                  <c:v>381502042.29842061</c:v>
                </c:pt>
                <c:pt idx="34513">
                  <c:v>381514612.58682495</c:v>
                </c:pt>
                <c:pt idx="34514">
                  <c:v>381525835.49283499</c:v>
                </c:pt>
                <c:pt idx="34515">
                  <c:v>381536384.53785896</c:v>
                </c:pt>
                <c:pt idx="34516">
                  <c:v>381547606.40854597</c:v>
                </c:pt>
                <c:pt idx="34517">
                  <c:v>381560847.52965474</c:v>
                </c:pt>
                <c:pt idx="34518">
                  <c:v>381575658.75091684</c:v>
                </c:pt>
                <c:pt idx="34519">
                  <c:v>381590469.04268444</c:v>
                </c:pt>
                <c:pt idx="34520">
                  <c:v>381603707.75918478</c:v>
                </c:pt>
                <c:pt idx="34521">
                  <c:v>381615150.7970925</c:v>
                </c:pt>
                <c:pt idx="34522">
                  <c:v>381626144.5658145</c:v>
                </c:pt>
                <c:pt idx="34523">
                  <c:v>381637362.16928339</c:v>
                </c:pt>
                <c:pt idx="34524">
                  <c:v>381648579.23959404</c:v>
                </c:pt>
                <c:pt idx="34525">
                  <c:v>381659571.45128024</c:v>
                </c:pt>
                <c:pt idx="34526">
                  <c:v>381670338.83573842</c:v>
                </c:pt>
                <c:pt idx="34527">
                  <c:v>381682002.94791776</c:v>
                </c:pt>
                <c:pt idx="34528">
                  <c:v>381694787.94711274</c:v>
                </c:pt>
                <c:pt idx="34529">
                  <c:v>381708020.81336355</c:v>
                </c:pt>
                <c:pt idx="34530">
                  <c:v>381721028.67060608</c:v>
                </c:pt>
                <c:pt idx="34531">
                  <c:v>381733363.04543138</c:v>
                </c:pt>
                <c:pt idx="34532">
                  <c:v>381745472.5318073</c:v>
                </c:pt>
                <c:pt idx="34533">
                  <c:v>381757132.93150914</c:v>
                </c:pt>
                <c:pt idx="34534">
                  <c:v>381769016.97690523</c:v>
                </c:pt>
                <c:pt idx="34535">
                  <c:v>381781348.84420907</c:v>
                </c:pt>
                <c:pt idx="34536">
                  <c:v>381793680.06723177</c:v>
                </c:pt>
                <c:pt idx="34537">
                  <c:v>381807131.57581466</c:v>
                </c:pt>
                <c:pt idx="34538">
                  <c:v>381820582.31782991</c:v>
                </c:pt>
                <c:pt idx="34539">
                  <c:v>381834032.29336953</c:v>
                </c:pt>
                <c:pt idx="34540">
                  <c:v>381847481.50252855</c:v>
                </c:pt>
                <c:pt idx="34541">
                  <c:v>381860481.67631501</c:v>
                </c:pt>
                <c:pt idx="34542">
                  <c:v>381872808.76594079</c:v>
                </c:pt>
                <c:pt idx="34543">
                  <c:v>381885135.21181941</c:v>
                </c:pt>
                <c:pt idx="34544">
                  <c:v>381897909.21288419</c:v>
                </c:pt>
                <c:pt idx="34545">
                  <c:v>381910906.60967493</c:v>
                </c:pt>
                <c:pt idx="34546">
                  <c:v>381923006.99095905</c:v>
                </c:pt>
                <c:pt idx="34547">
                  <c:v>381934210.4946506</c:v>
                </c:pt>
                <c:pt idx="34548">
                  <c:v>381945637.52063179</c:v>
                </c:pt>
                <c:pt idx="34549">
                  <c:v>381958632.2897014</c:v>
                </c:pt>
                <c:pt idx="34550">
                  <c:v>381972522.45870924</c:v>
                </c:pt>
                <c:pt idx="34551">
                  <c:v>381986411.81041801</c:v>
                </c:pt>
                <c:pt idx="34552">
                  <c:v>381999852.34044278</c:v>
                </c:pt>
                <c:pt idx="34553">
                  <c:v>382013068.1154263</c:v>
                </c:pt>
                <c:pt idx="34554">
                  <c:v>382025163.26102078</c:v>
                </c:pt>
                <c:pt idx="34555">
                  <c:v>382037257.78692019</c:v>
                </c:pt>
                <c:pt idx="34556">
                  <c:v>382049575.64857709</c:v>
                </c:pt>
                <c:pt idx="34557">
                  <c:v>382061444.97990519</c:v>
                </c:pt>
                <c:pt idx="34558">
                  <c:v>382072865.84853184</c:v>
                </c:pt>
                <c:pt idx="34559">
                  <c:v>382083838.31951821</c:v>
                </c:pt>
                <c:pt idx="34560">
                  <c:v>382095258.10483742</c:v>
                </c:pt>
                <c:pt idx="34561">
                  <c:v>382108020.74060678</c:v>
                </c:pt>
                <c:pt idx="34562">
                  <c:v>382121454.34867978</c:v>
                </c:pt>
                <c:pt idx="34563">
                  <c:v>382135558.8144846</c:v>
                </c:pt>
                <c:pt idx="34564">
                  <c:v>382150557.87734985</c:v>
                </c:pt>
                <c:pt idx="34565">
                  <c:v>382165108.29633671</c:v>
                </c:pt>
                <c:pt idx="34566">
                  <c:v>382178762.48925972</c:v>
                </c:pt>
                <c:pt idx="34567">
                  <c:v>382191520.61157185</c:v>
                </c:pt>
                <c:pt idx="34568">
                  <c:v>382204278.04445988</c:v>
                </c:pt>
                <c:pt idx="34569">
                  <c:v>382217034.78800374</c:v>
                </c:pt>
                <c:pt idx="34570">
                  <c:v>382230014.62655795</c:v>
                </c:pt>
                <c:pt idx="34571">
                  <c:v>382242546.20737875</c:v>
                </c:pt>
                <c:pt idx="34572">
                  <c:v>382254405.84086752</c:v>
                </c:pt>
                <c:pt idx="34573">
                  <c:v>382267383.62503719</c:v>
                </c:pt>
                <c:pt idx="34574">
                  <c:v>382280584.43221641</c:v>
                </c:pt>
                <c:pt idx="34575">
                  <c:v>382293560.77750224</c:v>
                </c:pt>
                <c:pt idx="34576">
                  <c:v>382307431.25451481</c:v>
                </c:pt>
                <c:pt idx="34577">
                  <c:v>382321748.31159526</c:v>
                </c:pt>
                <c:pt idx="34578">
                  <c:v>382335169.7641685</c:v>
                </c:pt>
                <c:pt idx="34579">
                  <c:v>382348143.10979861</c:v>
                </c:pt>
                <c:pt idx="34580">
                  <c:v>382360668.42231274</c:v>
                </c:pt>
                <c:pt idx="34581">
                  <c:v>382373864.01494116</c:v>
                </c:pt>
                <c:pt idx="34582">
                  <c:v>382387506.14044052</c:v>
                </c:pt>
                <c:pt idx="34583">
                  <c:v>382401594.72137624</c:v>
                </c:pt>
                <c:pt idx="34584">
                  <c:v>382415906.06985748</c:v>
                </c:pt>
                <c:pt idx="34585">
                  <c:v>382429992.95635146</c:v>
                </c:pt>
                <c:pt idx="34586">
                  <c:v>382443184.67530668</c:v>
                </c:pt>
                <c:pt idx="34587">
                  <c:v>382455481.37671292</c:v>
                </c:pt>
                <c:pt idx="34588">
                  <c:v>382465988.95958346</c:v>
                </c:pt>
                <c:pt idx="34589">
                  <c:v>382476496.07487714</c:v>
                </c:pt>
                <c:pt idx="34590">
                  <c:v>382489461.65779477</c:v>
                </c:pt>
                <c:pt idx="34591">
                  <c:v>382503320.63160419</c:v>
                </c:pt>
                <c:pt idx="34592">
                  <c:v>382516061.22860014</c:v>
                </c:pt>
                <c:pt idx="34593">
                  <c:v>382527683.62976789</c:v>
                </c:pt>
                <c:pt idx="34594">
                  <c:v>382539752.44090676</c:v>
                </c:pt>
                <c:pt idx="34595">
                  <c:v>382552938.02943313</c:v>
                </c:pt>
                <c:pt idx="34596">
                  <c:v>382566793.2782684</c:v>
                </c:pt>
                <c:pt idx="34597">
                  <c:v>382580647.71418953</c:v>
                </c:pt>
                <c:pt idx="34598">
                  <c:v>382594948.21483475</c:v>
                </c:pt>
                <c:pt idx="34599">
                  <c:v>382608354.14769721</c:v>
                </c:pt>
                <c:pt idx="34600">
                  <c:v>382621089.07901251</c:v>
                </c:pt>
                <c:pt idx="34601">
                  <c:v>382634046.72524941</c:v>
                </c:pt>
                <c:pt idx="34602">
                  <c:v>382647897.21605146</c:v>
                </c:pt>
                <c:pt idx="34603">
                  <c:v>382661970.26979041</c:v>
                </c:pt>
                <c:pt idx="34604">
                  <c:v>382674925.67306936</c:v>
                </c:pt>
                <c:pt idx="34605">
                  <c:v>382687210.31276065</c:v>
                </c:pt>
                <c:pt idx="34606">
                  <c:v>382698824.29350948</c:v>
                </c:pt>
                <c:pt idx="34607">
                  <c:v>382710884.36130416</c:v>
                </c:pt>
                <c:pt idx="34608">
                  <c:v>382723613.76473349</c:v>
                </c:pt>
                <c:pt idx="34609">
                  <c:v>382735895.87200475</c:v>
                </c:pt>
                <c:pt idx="34610">
                  <c:v>382747954.04681158</c:v>
                </c:pt>
                <c:pt idx="34611">
                  <c:v>382761128.01548684</c:v>
                </c:pt>
                <c:pt idx="34612">
                  <c:v>382774747.78672975</c:v>
                </c:pt>
                <c:pt idx="34613">
                  <c:v>382788143.51681817</c:v>
                </c:pt>
                <c:pt idx="34614">
                  <c:v>382801315.24383628</c:v>
                </c:pt>
                <c:pt idx="34615">
                  <c:v>382813816.54251182</c:v>
                </c:pt>
                <c:pt idx="34616">
                  <c:v>382826093.95962083</c:v>
                </c:pt>
                <c:pt idx="34617">
                  <c:v>382838817.15481228</c:v>
                </c:pt>
                <c:pt idx="34618">
                  <c:v>382851316.46858597</c:v>
                </c:pt>
                <c:pt idx="34619">
                  <c:v>382863145.56698519</c:v>
                </c:pt>
                <c:pt idx="34620">
                  <c:v>382874974.07293808</c:v>
                </c:pt>
                <c:pt idx="34621">
                  <c:v>382887471.47333771</c:v>
                </c:pt>
                <c:pt idx="34622">
                  <c:v>382901307.10958755</c:v>
                </c:pt>
                <c:pt idx="34623">
                  <c:v>382914472.52698219</c:v>
                </c:pt>
                <c:pt idx="34624">
                  <c:v>382926744.71280849</c:v>
                </c:pt>
                <c:pt idx="34625">
                  <c:v>382938570.0340544</c:v>
                </c:pt>
                <c:pt idx="34626">
                  <c:v>382950617.86566621</c:v>
                </c:pt>
                <c:pt idx="34627">
                  <c:v>382963334.35457224</c:v>
                </c:pt>
                <c:pt idx="34628">
                  <c:v>382976273.23702729</c:v>
                </c:pt>
                <c:pt idx="34629">
                  <c:v>382988765.2785852</c:v>
                </c:pt>
                <c:pt idx="34630">
                  <c:v>383001256.65948081</c:v>
                </c:pt>
                <c:pt idx="34631">
                  <c:v>383013970.42236215</c:v>
                </c:pt>
                <c:pt idx="34632">
                  <c:v>383027352.59137523</c:v>
                </c:pt>
                <c:pt idx="34633">
                  <c:v>383040734.00223935</c:v>
                </c:pt>
                <c:pt idx="34634">
                  <c:v>383054114.65504682</c:v>
                </c:pt>
                <c:pt idx="34635">
                  <c:v>383067494.54988855</c:v>
                </c:pt>
                <c:pt idx="34636">
                  <c:v>383079758.78771991</c:v>
                </c:pt>
                <c:pt idx="34637">
                  <c:v>383091130.51200646</c:v>
                </c:pt>
                <c:pt idx="34638">
                  <c:v>383103393.52270269</c:v>
                </c:pt>
                <c:pt idx="34639">
                  <c:v>383116101.78929776</c:v>
                </c:pt>
                <c:pt idx="34640">
                  <c:v>383128809.37221295</c:v>
                </c:pt>
                <c:pt idx="34641">
                  <c:v>383140847.50439286</c:v>
                </c:pt>
                <c:pt idx="34642">
                  <c:v>383153107.93432999</c:v>
                </c:pt>
                <c:pt idx="34643">
                  <c:v>383166482.22307593</c:v>
                </c:pt>
                <c:pt idx="34644">
                  <c:v>383180301.525971</c:v>
                </c:pt>
                <c:pt idx="34645">
                  <c:v>383193228.52907145</c:v>
                </c:pt>
                <c:pt idx="34646">
                  <c:v>383206377.68575001</c:v>
                </c:pt>
                <c:pt idx="34647">
                  <c:v>383218857.56421483</c:v>
                </c:pt>
                <c:pt idx="34648">
                  <c:v>383230668.27050376</c:v>
                </c:pt>
                <c:pt idx="34649">
                  <c:v>383242701.21301097</c:v>
                </c:pt>
                <c:pt idx="34650">
                  <c:v>383254065.09593415</c:v>
                </c:pt>
                <c:pt idx="34651">
                  <c:v>383265428.43221664</c:v>
                </c:pt>
                <c:pt idx="34652">
                  <c:v>383277682.39799261</c:v>
                </c:pt>
                <c:pt idx="34653">
                  <c:v>383289490.16364622</c:v>
                </c:pt>
                <c:pt idx="34654">
                  <c:v>383300183.47986341</c:v>
                </c:pt>
                <c:pt idx="34655">
                  <c:v>383311321.83623219</c:v>
                </c:pt>
                <c:pt idx="34656">
                  <c:v>383324018.92192703</c:v>
                </c:pt>
                <c:pt idx="34657">
                  <c:v>383339165.42977244</c:v>
                </c:pt>
                <c:pt idx="34658">
                  <c:v>383353420.07950848</c:v>
                </c:pt>
                <c:pt idx="34659">
                  <c:v>383365446.77123141</c:v>
                </c:pt>
                <c:pt idx="34660">
                  <c:v>383376804.75126135</c:v>
                </c:pt>
                <c:pt idx="34661">
                  <c:v>383387939.49571979</c:v>
                </c:pt>
                <c:pt idx="34662">
                  <c:v>383398851.03614849</c:v>
                </c:pt>
                <c:pt idx="34663">
                  <c:v>383410652.74723774</c:v>
                </c:pt>
                <c:pt idx="34664">
                  <c:v>383424012.46343547</c:v>
                </c:pt>
                <c:pt idx="34665">
                  <c:v>383437594.06714451</c:v>
                </c:pt>
                <c:pt idx="34666">
                  <c:v>383450506.99904829</c:v>
                </c:pt>
                <c:pt idx="34667">
                  <c:v>383463419.22520941</c:v>
                </c:pt>
                <c:pt idx="34668">
                  <c:v>383476553.35194463</c:v>
                </c:pt>
                <c:pt idx="34669">
                  <c:v>383489686.74856305</c:v>
                </c:pt>
                <c:pt idx="34670">
                  <c:v>383501929.08794016</c:v>
                </c:pt>
                <c:pt idx="34671">
                  <c:v>383513725.65119165</c:v>
                </c:pt>
                <c:pt idx="34672">
                  <c:v>383526411.86377984</c:v>
                </c:pt>
                <c:pt idx="34673">
                  <c:v>383539097.39521849</c:v>
                </c:pt>
                <c:pt idx="34674">
                  <c:v>383551559.7102204</c:v>
                </c:pt>
                <c:pt idx="34675">
                  <c:v>383563131.2713027</c:v>
                </c:pt>
                <c:pt idx="34676">
                  <c:v>383575369.80576122</c:v>
                </c:pt>
                <c:pt idx="34677">
                  <c:v>383588052.70893317</c:v>
                </c:pt>
                <c:pt idx="34678">
                  <c:v>383600289.95259905</c:v>
                </c:pt>
                <c:pt idx="34679">
                  <c:v>383612526.56249946</c:v>
                </c:pt>
                <c:pt idx="34680">
                  <c:v>383624317.60521793</c:v>
                </c:pt>
                <c:pt idx="34681">
                  <c:v>383635218.23446876</c:v>
                </c:pt>
                <c:pt idx="34682">
                  <c:v>383645673.46757251</c:v>
                </c:pt>
                <c:pt idx="34683">
                  <c:v>383657017.98440176</c:v>
                </c:pt>
                <c:pt idx="34684">
                  <c:v>383669251.65685284</c:v>
                </c:pt>
                <c:pt idx="34685">
                  <c:v>383681929.52178371</c:v>
                </c:pt>
                <c:pt idx="34686">
                  <c:v>383694384.30563366</c:v>
                </c:pt>
                <c:pt idx="34687">
                  <c:v>383705281.7029956</c:v>
                </c:pt>
                <c:pt idx="34688">
                  <c:v>383715066.69278449</c:v>
                </c:pt>
                <c:pt idx="34689">
                  <c:v>383725740.76498413</c:v>
                </c:pt>
                <c:pt idx="34690">
                  <c:v>383737303.79909515</c:v>
                </c:pt>
                <c:pt idx="34691">
                  <c:v>383748643.91757017</c:v>
                </c:pt>
                <c:pt idx="34692">
                  <c:v>383760205.83099574</c:v>
                </c:pt>
                <c:pt idx="34693">
                  <c:v>383772656.48973817</c:v>
                </c:pt>
                <c:pt idx="34694">
                  <c:v>383785106.4924823</c:v>
                </c:pt>
                <c:pt idx="34695">
                  <c:v>383796888.92663485</c:v>
                </c:pt>
                <c:pt idx="34696">
                  <c:v>383808448.47976446</c:v>
                </c:pt>
                <c:pt idx="34697">
                  <c:v>383820674.31486851</c:v>
                </c:pt>
                <c:pt idx="34698">
                  <c:v>383833344.05837238</c:v>
                </c:pt>
                <c:pt idx="34699">
                  <c:v>383846013.12261271</c:v>
                </c:pt>
                <c:pt idx="34700">
                  <c:v>383857570.27299386</c:v>
                </c:pt>
                <c:pt idx="34701">
                  <c:v>383868460.14747262</c:v>
                </c:pt>
                <c:pt idx="34702">
                  <c:v>383880238.42636371</c:v>
                </c:pt>
                <c:pt idx="34703">
                  <c:v>383892460.54794055</c:v>
                </c:pt>
                <c:pt idx="34704">
                  <c:v>383904015.42702121</c:v>
                </c:pt>
                <c:pt idx="34705">
                  <c:v>383915347.54812044</c:v>
                </c:pt>
                <c:pt idx="34706">
                  <c:v>383926901.30820161</c:v>
                </c:pt>
                <c:pt idx="34707">
                  <c:v>383938010.16022032</c:v>
                </c:pt>
                <c:pt idx="34708">
                  <c:v>383949118.49006176</c:v>
                </c:pt>
                <c:pt idx="34709">
                  <c:v>383961114.89984131</c:v>
                </c:pt>
                <c:pt idx="34710">
                  <c:v>383973110.70068014</c:v>
                </c:pt>
                <c:pt idx="34711">
                  <c:v>383984883.76499319</c:v>
                </c:pt>
                <c:pt idx="34712">
                  <c:v>383996212.00903624</c:v>
                </c:pt>
                <c:pt idx="34713">
                  <c:v>384008428.13427079</c:v>
                </c:pt>
                <c:pt idx="34714">
                  <c:v>384020643.6280725</c:v>
                </c:pt>
                <c:pt idx="34715">
                  <c:v>384031970.15816718</c:v>
                </c:pt>
                <c:pt idx="34716">
                  <c:v>384042407.85233617</c:v>
                </c:pt>
                <c:pt idx="34717">
                  <c:v>384053511.27626979</c:v>
                </c:pt>
                <c:pt idx="34718">
                  <c:v>384065502.38822198</c:v>
                </c:pt>
                <c:pt idx="34719">
                  <c:v>384077714.93243265</c:v>
                </c:pt>
                <c:pt idx="34720">
                  <c:v>384089482.78709137</c:v>
                </c:pt>
                <c:pt idx="34721">
                  <c:v>384101472.07414067</c:v>
                </c:pt>
                <c:pt idx="34722">
                  <c:v>384113904.76648545</c:v>
                </c:pt>
                <c:pt idx="34723">
                  <c:v>384126780.79412651</c:v>
                </c:pt>
                <c:pt idx="34724">
                  <c:v>384139434.13788229</c:v>
                </c:pt>
                <c:pt idx="34725">
                  <c:v>384151642.86250931</c:v>
                </c:pt>
                <c:pt idx="34726">
                  <c:v>384163185.07674217</c:v>
                </c:pt>
                <c:pt idx="34727">
                  <c:v>384174504.7778312</c:v>
                </c:pt>
                <c:pt idx="34728">
                  <c:v>384186489.75280535</c:v>
                </c:pt>
                <c:pt idx="34729">
                  <c:v>384198917.97386181</c:v>
                </c:pt>
                <c:pt idx="34730">
                  <c:v>384211345.54144025</c:v>
                </c:pt>
                <c:pt idx="34731">
                  <c:v>384224660.0673399</c:v>
                </c:pt>
                <c:pt idx="34732">
                  <c:v>384238639.51235741</c:v>
                </c:pt>
                <c:pt idx="34733">
                  <c:v>384252396.25424159</c:v>
                </c:pt>
                <c:pt idx="34734">
                  <c:v>384265930.33183295</c:v>
                </c:pt>
                <c:pt idx="34735">
                  <c:v>384279907.33623648</c:v>
                </c:pt>
                <c:pt idx="34736">
                  <c:v>384293883.51418686</c:v>
                </c:pt>
                <c:pt idx="34737">
                  <c:v>384306971.56644225</c:v>
                </c:pt>
                <c:pt idx="34738">
                  <c:v>384318949.82657874</c:v>
                </c:pt>
                <c:pt idx="34739">
                  <c:v>384330705.67686301</c:v>
                </c:pt>
                <c:pt idx="34740">
                  <c:v>384342682.73435074</c:v>
                </c:pt>
                <c:pt idx="34741">
                  <c:v>384355324.52556932</c:v>
                </c:pt>
                <c:pt idx="34742">
                  <c:v>384367300.33572191</c:v>
                </c:pt>
                <c:pt idx="34743">
                  <c:v>384378388.50786155</c:v>
                </c:pt>
                <c:pt idx="34744">
                  <c:v>384389476.15989524</c:v>
                </c:pt>
                <c:pt idx="34745">
                  <c:v>384401228.50325775</c:v>
                </c:pt>
                <c:pt idx="34746">
                  <c:v>384413201.98803842</c:v>
                </c:pt>
                <c:pt idx="34747">
                  <c:v>384426061.72211146</c:v>
                </c:pt>
                <c:pt idx="34748">
                  <c:v>384439807.5608145</c:v>
                </c:pt>
                <c:pt idx="34749">
                  <c:v>384453109.22435242</c:v>
                </c:pt>
                <c:pt idx="34750">
                  <c:v>384465745.11146331</c:v>
                </c:pt>
                <c:pt idx="34751">
                  <c:v>384477936.99384844</c:v>
                </c:pt>
                <c:pt idx="34752">
                  <c:v>384490571.55393815</c:v>
                </c:pt>
                <c:pt idx="34753">
                  <c:v>384503427.07985872</c:v>
                </c:pt>
                <c:pt idx="34754">
                  <c:v>384516503.53553075</c:v>
                </c:pt>
                <c:pt idx="34755">
                  <c:v>384529357.65135282</c:v>
                </c:pt>
                <c:pt idx="34756">
                  <c:v>384541324.64816457</c:v>
                </c:pt>
                <c:pt idx="34757">
                  <c:v>384552404.66065085</c:v>
                </c:pt>
                <c:pt idx="34758">
                  <c:v>384563705.7384159</c:v>
                </c:pt>
                <c:pt idx="34759">
                  <c:v>384575892.56979346</c:v>
                </c:pt>
                <c:pt idx="34760">
                  <c:v>384588521.89578879</c:v>
                </c:pt>
                <c:pt idx="34761">
                  <c:v>384600485.89809346</c:v>
                </c:pt>
                <c:pt idx="34762">
                  <c:v>384611120.05853951</c:v>
                </c:pt>
                <c:pt idx="34763">
                  <c:v>384621975.27062011</c:v>
                </c:pt>
                <c:pt idx="34764">
                  <c:v>384633716.06136078</c:v>
                </c:pt>
                <c:pt idx="34765">
                  <c:v>384646342.29880655</c:v>
                </c:pt>
                <c:pt idx="34766">
                  <c:v>384659632.34660226</c:v>
                </c:pt>
                <c:pt idx="34767">
                  <c:v>384672700.16512036</c:v>
                </c:pt>
                <c:pt idx="34768">
                  <c:v>384684881.37935638</c:v>
                </c:pt>
                <c:pt idx="34769">
                  <c:v>384697061.96600294</c:v>
                </c:pt>
                <c:pt idx="34770">
                  <c:v>384710570.60998374</c:v>
                </c:pt>
                <c:pt idx="34771">
                  <c:v>384723414.17861855</c:v>
                </c:pt>
                <c:pt idx="34772">
                  <c:v>384734485.6605742</c:v>
                </c:pt>
                <c:pt idx="34773">
                  <c:v>384744670.96608847</c:v>
                </c:pt>
                <c:pt idx="34774">
                  <c:v>384756184.26137358</c:v>
                </c:pt>
                <c:pt idx="34775">
                  <c:v>384769246.74441952</c:v>
                </c:pt>
                <c:pt idx="34776">
                  <c:v>384782529.88538742</c:v>
                </c:pt>
                <c:pt idx="34777">
                  <c:v>384796033.64705485</c:v>
                </c:pt>
                <c:pt idx="34778">
                  <c:v>384809093.92873675</c:v>
                </c:pt>
                <c:pt idx="34779">
                  <c:v>384821932.14656341</c:v>
                </c:pt>
                <c:pt idx="34780">
                  <c:v>384834769.66733122</c:v>
                </c:pt>
                <c:pt idx="34781">
                  <c:v>384847385.17247719</c:v>
                </c:pt>
                <c:pt idx="34782">
                  <c:v>384859336.08279771</c:v>
                </c:pt>
                <c:pt idx="34783">
                  <c:v>384871507.68536705</c:v>
                </c:pt>
                <c:pt idx="34784">
                  <c:v>384883899.94607663</c:v>
                </c:pt>
                <c:pt idx="34785">
                  <c:v>384896955.37532598</c:v>
                </c:pt>
                <c:pt idx="34786">
                  <c:v>384910231.34379441</c:v>
                </c:pt>
                <c:pt idx="34787">
                  <c:v>384922842.82344151</c:v>
                </c:pt>
                <c:pt idx="34788">
                  <c:v>384935453.63047224</c:v>
                </c:pt>
                <c:pt idx="34789">
                  <c:v>384947842.54032868</c:v>
                </c:pt>
                <c:pt idx="34790">
                  <c:v>384959345.94686222</c:v>
                </c:pt>
                <c:pt idx="34791">
                  <c:v>384969963.97927713</c:v>
                </c:pt>
                <c:pt idx="34792">
                  <c:v>384981023.92272103</c:v>
                </c:pt>
                <c:pt idx="34793">
                  <c:v>384991862.1654253</c:v>
                </c:pt>
                <c:pt idx="34794">
                  <c:v>385002478.73785317</c:v>
                </c:pt>
                <c:pt idx="34795">
                  <c:v>385013094.83364314</c:v>
                </c:pt>
                <c:pt idx="34796">
                  <c:v>385024152.75996584</c:v>
                </c:pt>
                <c:pt idx="34797">
                  <c:v>385034989.02608639</c:v>
                </c:pt>
                <c:pt idx="34798">
                  <c:v>385045603.66245705</c:v>
                </c:pt>
                <c:pt idx="34799">
                  <c:v>385055554.4513374</c:v>
                </c:pt>
                <c:pt idx="34800">
                  <c:v>385064178.12966871</c:v>
                </c:pt>
                <c:pt idx="34801">
                  <c:v>385072580.38555384</c:v>
                </c:pt>
                <c:pt idx="34802">
                  <c:v>385082087.84138155</c:v>
                </c:pt>
                <c:pt idx="34803">
                  <c:v>385091594.91497296</c:v>
                </c:pt>
                <c:pt idx="34804">
                  <c:v>385100659.44314468</c:v>
                </c:pt>
                <c:pt idx="34805">
                  <c:v>385110607.91558146</c:v>
                </c:pt>
                <c:pt idx="34806">
                  <c:v>385120777.03261805</c:v>
                </c:pt>
                <c:pt idx="34807">
                  <c:v>385130503.60495746</c:v>
                </c:pt>
                <c:pt idx="34808">
                  <c:v>385140671.86648625</c:v>
                </c:pt>
                <c:pt idx="34809">
                  <c:v>385151944.86276931</c:v>
                </c:pt>
                <c:pt idx="34810">
                  <c:v>385164101.4133994</c:v>
                </c:pt>
                <c:pt idx="34811">
                  <c:v>385176036.32789224</c:v>
                </c:pt>
                <c:pt idx="34812">
                  <c:v>385187528.63926017</c:v>
                </c:pt>
                <c:pt idx="34813">
                  <c:v>385199020.39217317</c:v>
                </c:pt>
                <c:pt idx="34814">
                  <c:v>385210069.62799436</c:v>
                </c:pt>
                <c:pt idx="34815">
                  <c:v>385220234.46902478</c:v>
                </c:pt>
                <c:pt idx="34816">
                  <c:v>385229073.10609818</c:v>
                </c:pt>
                <c:pt idx="34817">
                  <c:v>385237469.50535572</c:v>
                </c:pt>
                <c:pt idx="34818">
                  <c:v>385246307.49832344</c:v>
                </c:pt>
                <c:pt idx="34819">
                  <c:v>385255807.97240847</c:v>
                </c:pt>
                <c:pt idx="34820">
                  <c:v>385265970.8477633</c:v>
                </c:pt>
                <c:pt idx="34821">
                  <c:v>385276575.12166315</c:v>
                </c:pt>
                <c:pt idx="34822">
                  <c:v>385286074.37994719</c:v>
                </c:pt>
                <c:pt idx="34823">
                  <c:v>385294910.55674648</c:v>
                </c:pt>
                <c:pt idx="34824">
                  <c:v>385303525.51127487</c:v>
                </c:pt>
                <c:pt idx="34825">
                  <c:v>385312581.91999006</c:v>
                </c:pt>
                <c:pt idx="34826">
                  <c:v>385322079.73216939</c:v>
                </c:pt>
                <c:pt idx="34827">
                  <c:v>385331356.29678708</c:v>
                </c:pt>
                <c:pt idx="34828">
                  <c:v>385339086.48936379</c:v>
                </c:pt>
                <c:pt idx="34829">
                  <c:v>385346374.72523993</c:v>
                </c:pt>
                <c:pt idx="34830">
                  <c:v>385354546.11657536</c:v>
                </c:pt>
                <c:pt idx="34831">
                  <c:v>385364042.24370301</c:v>
                </c:pt>
                <c:pt idx="34832">
                  <c:v>385374200.46923488</c:v>
                </c:pt>
                <c:pt idx="34833">
                  <c:v>385384137.44161975</c:v>
                </c:pt>
                <c:pt idx="34834">
                  <c:v>385394294.80411321</c:v>
                </c:pt>
                <c:pt idx="34835">
                  <c:v>385404893.32600123</c:v>
                </c:pt>
                <c:pt idx="34836">
                  <c:v>385415270.58517545</c:v>
                </c:pt>
                <c:pt idx="34837">
                  <c:v>385425426.61074108</c:v>
                </c:pt>
                <c:pt idx="34838">
                  <c:v>385434036.81256521</c:v>
                </c:pt>
                <c:pt idx="34839">
                  <c:v>385442425.93850142</c:v>
                </c:pt>
                <c:pt idx="34840">
                  <c:v>385452139.29154736</c:v>
                </c:pt>
                <c:pt idx="34841">
                  <c:v>385461410.75644284</c:v>
                </c:pt>
                <c:pt idx="34842">
                  <c:v>385470240.38513625</c:v>
                </c:pt>
                <c:pt idx="34843">
                  <c:v>385478407.49822509</c:v>
                </c:pt>
                <c:pt idx="34844">
                  <c:v>385487236.49245071</c:v>
                </c:pt>
                <c:pt idx="34845">
                  <c:v>385496506.58170474</c:v>
                </c:pt>
                <c:pt idx="34846">
                  <c:v>385505555.60411572</c:v>
                </c:pt>
                <c:pt idx="34847">
                  <c:v>385513942.19382161</c:v>
                </c:pt>
                <c:pt idx="34848">
                  <c:v>385522328.48617488</c:v>
                </c:pt>
                <c:pt idx="34849">
                  <c:v>385530052.43976992</c:v>
                </c:pt>
                <c:pt idx="34850">
                  <c:v>385537555.46746498</c:v>
                </c:pt>
                <c:pt idx="34851">
                  <c:v>385545940.92265838</c:v>
                </c:pt>
                <c:pt idx="34852">
                  <c:v>385555429.36871088</c:v>
                </c:pt>
                <c:pt idx="34853">
                  <c:v>385564255.48845053</c:v>
                </c:pt>
                <c:pt idx="34854">
                  <c:v>385572860.6381169</c:v>
                </c:pt>
                <c:pt idx="34855">
                  <c:v>385582348.00438774</c:v>
                </c:pt>
                <c:pt idx="34856">
                  <c:v>385592276.23603404</c:v>
                </c:pt>
                <c:pt idx="34857">
                  <c:v>385601762.82361025</c:v>
                </c:pt>
                <c:pt idx="34858">
                  <c:v>385611249.03073645</c:v>
                </c:pt>
                <c:pt idx="34859">
                  <c:v>385620514.261145</c:v>
                </c:pt>
                <c:pt idx="34860">
                  <c:v>385629558.54078847</c:v>
                </c:pt>
                <c:pt idx="34861">
                  <c:v>385637720.15484881</c:v>
                </c:pt>
              </c:numCache>
            </c:numRef>
          </c:yVal>
          <c:smooth val="0"/>
        </c:ser>
        <c:dLbls>
          <c:showLegendKey val="0"/>
          <c:showVal val="0"/>
          <c:showCatName val="0"/>
          <c:showSerName val="0"/>
          <c:showPercent val="0"/>
          <c:showBubbleSize val="0"/>
        </c:dLbls>
        <c:axId val="42144896"/>
        <c:axId val="42146816"/>
      </c:scatterChart>
      <c:valAx>
        <c:axId val="42144896"/>
        <c:scaling>
          <c:orientation val="minMax"/>
          <c:max val="0.30000000000000032"/>
          <c:min val="0"/>
        </c:scaling>
        <c:delete val="0"/>
        <c:axPos val="b"/>
        <c:majorGridlines/>
        <c:title>
          <c:tx>
            <c:rich>
              <a:bodyPr/>
              <a:lstStyle/>
              <a:p>
                <a:pPr>
                  <a:defRPr sz="1400"/>
                </a:pPr>
                <a:r>
                  <a:rPr lang="en-US" sz="1400"/>
                  <a:t>True Strain</a:t>
                </a:r>
              </a:p>
            </c:rich>
          </c:tx>
          <c:layout>
            <c:manualLayout>
              <c:xMode val="edge"/>
              <c:yMode val="edge"/>
              <c:x val="0.4657779235928845"/>
              <c:y val="0.95284037558685464"/>
            </c:manualLayout>
          </c:layout>
          <c:overlay val="0"/>
        </c:title>
        <c:numFmt formatCode="General" sourceLinked="1"/>
        <c:majorTickMark val="out"/>
        <c:minorTickMark val="none"/>
        <c:tickLblPos val="nextTo"/>
        <c:txPr>
          <a:bodyPr/>
          <a:lstStyle/>
          <a:p>
            <a:pPr>
              <a:defRPr sz="1400"/>
            </a:pPr>
            <a:endParaRPr lang="en-US"/>
          </a:p>
        </c:txPr>
        <c:crossAx val="42146816"/>
        <c:crosses val="autoZero"/>
        <c:crossBetween val="midCat"/>
      </c:valAx>
      <c:valAx>
        <c:axId val="42146816"/>
        <c:scaling>
          <c:orientation val="minMax"/>
        </c:scaling>
        <c:delete val="0"/>
        <c:axPos val="l"/>
        <c:majorGridlines/>
        <c:title>
          <c:tx>
            <c:rich>
              <a:bodyPr rot="-5400000" vert="horz"/>
              <a:lstStyle/>
              <a:p>
                <a:pPr>
                  <a:defRPr sz="1400"/>
                </a:pPr>
                <a:r>
                  <a:rPr lang="en-US" sz="1400"/>
                  <a:t>True Stress (MPa)</a:t>
                </a:r>
              </a:p>
            </c:rich>
          </c:tx>
          <c:layout/>
          <c:overlay val="0"/>
        </c:title>
        <c:numFmt formatCode="General" sourceLinked="1"/>
        <c:majorTickMark val="out"/>
        <c:minorTickMark val="none"/>
        <c:tickLblPos val="low"/>
        <c:txPr>
          <a:bodyPr/>
          <a:lstStyle/>
          <a:p>
            <a:pPr>
              <a:defRPr sz="1400"/>
            </a:pPr>
            <a:endParaRPr lang="en-US"/>
          </a:p>
        </c:txPr>
        <c:crossAx val="42144896"/>
        <c:crosses val="autoZero"/>
        <c:crossBetween val="midCat"/>
        <c:dispUnits>
          <c:builtInUnit val="millions"/>
        </c:dispUnits>
      </c:valAx>
    </c:plotArea>
    <c:legend>
      <c:legendPos val="r"/>
      <c:layout>
        <c:manualLayout>
          <c:xMode val="edge"/>
          <c:yMode val="edge"/>
          <c:x val="0.58677296587926386"/>
          <c:y val="0.52177524898428795"/>
          <c:w val="0.37603237095363112"/>
          <c:h val="0.3456631917489188"/>
        </c:manualLayout>
      </c:layout>
      <c:overlay val="0"/>
      <c:spPr>
        <a:solidFill>
          <a:schemeClr val="bg1"/>
        </a:solidFill>
        <a:ln>
          <a:solidFill>
            <a:schemeClr val="tx1"/>
          </a:solidFill>
        </a:ln>
      </c:spPr>
      <c:txPr>
        <a:bodyPr/>
        <a:lstStyle/>
        <a:p>
          <a:pPr>
            <a:defRPr sz="1400"/>
          </a:pPr>
          <a:endParaRPr lang="en-US"/>
        </a:p>
      </c:txPr>
    </c:legend>
    <c:plotVisOnly val="1"/>
    <c:dispBlanksAs val="gap"/>
    <c:showDLblsOverMax val="0"/>
  </c:chart>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4160838" cy="366713"/>
          </a:xfrm>
          <a:prstGeom prst="rect">
            <a:avLst/>
          </a:prstGeom>
          <a:noFill/>
          <a:ln w="9525">
            <a:noFill/>
            <a:miter lim="800000"/>
            <a:headEnd/>
            <a:tailEnd/>
          </a:ln>
        </p:spPr>
        <p:txBody>
          <a:bodyPr vert="horz" wrap="square" lIns="92967" tIns="46484" rIns="92967" bIns="46484" numCol="1" anchor="t" anchorCtr="0" compatLnSpc="1">
            <a:prstTxWarp prst="textNoShape">
              <a:avLst/>
            </a:prstTxWarp>
          </a:bodyPr>
          <a:lstStyle>
            <a:lvl1pPr defTabSz="4460875">
              <a:defRPr sz="1200"/>
            </a:lvl1pPr>
          </a:lstStyle>
          <a:p>
            <a:pPr>
              <a:defRPr/>
            </a:pPr>
            <a:endParaRPr lang="en-US"/>
          </a:p>
        </p:txBody>
      </p:sp>
      <p:sp>
        <p:nvSpPr>
          <p:cNvPr id="3" name="Date Placeholder 2"/>
          <p:cNvSpPr>
            <a:spLocks noGrp="1"/>
          </p:cNvSpPr>
          <p:nvPr>
            <p:ph type="dt" sz="quarter" idx="1"/>
          </p:nvPr>
        </p:nvSpPr>
        <p:spPr bwMode="auto">
          <a:xfrm>
            <a:off x="5438775" y="0"/>
            <a:ext cx="4160838" cy="366713"/>
          </a:xfrm>
          <a:prstGeom prst="rect">
            <a:avLst/>
          </a:prstGeom>
          <a:noFill/>
          <a:ln w="9525">
            <a:noFill/>
            <a:miter lim="800000"/>
            <a:headEnd/>
            <a:tailEnd/>
          </a:ln>
        </p:spPr>
        <p:txBody>
          <a:bodyPr vert="horz" wrap="square" lIns="92967" tIns="46484" rIns="92967" bIns="46484" numCol="1" anchor="t" anchorCtr="0" compatLnSpc="1">
            <a:prstTxWarp prst="textNoShape">
              <a:avLst/>
            </a:prstTxWarp>
          </a:bodyPr>
          <a:lstStyle>
            <a:lvl1pPr algn="r" defTabSz="4460875">
              <a:defRPr sz="1200"/>
            </a:lvl1pPr>
          </a:lstStyle>
          <a:p>
            <a:pPr>
              <a:defRPr/>
            </a:pPr>
            <a:fld id="{2F200CBF-BD4F-47C2-8B0F-9C30180629FF}" type="datetimeFigureOut">
              <a:rPr lang="en-US"/>
              <a:pPr>
                <a:defRPr/>
              </a:pPr>
              <a:t>5/19/2014</a:t>
            </a:fld>
            <a:endParaRPr lang="en-US"/>
          </a:p>
        </p:txBody>
      </p:sp>
      <p:sp>
        <p:nvSpPr>
          <p:cNvPr id="4" name="Footer Placeholder 3"/>
          <p:cNvSpPr>
            <a:spLocks noGrp="1"/>
          </p:cNvSpPr>
          <p:nvPr>
            <p:ph type="ftr" sz="quarter" idx="2"/>
          </p:nvPr>
        </p:nvSpPr>
        <p:spPr bwMode="auto">
          <a:xfrm>
            <a:off x="0" y="6948488"/>
            <a:ext cx="4160838" cy="365125"/>
          </a:xfrm>
          <a:prstGeom prst="rect">
            <a:avLst/>
          </a:prstGeom>
          <a:noFill/>
          <a:ln w="9525">
            <a:noFill/>
            <a:miter lim="800000"/>
            <a:headEnd/>
            <a:tailEnd/>
          </a:ln>
        </p:spPr>
        <p:txBody>
          <a:bodyPr vert="horz" wrap="square" lIns="92967" tIns="46484" rIns="92967" bIns="46484" numCol="1" anchor="b" anchorCtr="0" compatLnSpc="1">
            <a:prstTxWarp prst="textNoShape">
              <a:avLst/>
            </a:prstTxWarp>
          </a:bodyPr>
          <a:lstStyle>
            <a:lvl1pPr defTabSz="4460875">
              <a:defRPr sz="1200"/>
            </a:lvl1pPr>
          </a:lstStyle>
          <a:p>
            <a:pPr>
              <a:defRPr/>
            </a:pPr>
            <a:endParaRPr lang="en-US"/>
          </a:p>
        </p:txBody>
      </p:sp>
      <p:sp>
        <p:nvSpPr>
          <p:cNvPr id="5" name="Slide Number Placeholder 4"/>
          <p:cNvSpPr>
            <a:spLocks noGrp="1"/>
          </p:cNvSpPr>
          <p:nvPr>
            <p:ph type="sldNum" sz="quarter" idx="3"/>
          </p:nvPr>
        </p:nvSpPr>
        <p:spPr bwMode="auto">
          <a:xfrm>
            <a:off x="5438775" y="6948488"/>
            <a:ext cx="4160838" cy="365125"/>
          </a:xfrm>
          <a:prstGeom prst="rect">
            <a:avLst/>
          </a:prstGeom>
          <a:noFill/>
          <a:ln w="9525">
            <a:noFill/>
            <a:miter lim="800000"/>
            <a:headEnd/>
            <a:tailEnd/>
          </a:ln>
        </p:spPr>
        <p:txBody>
          <a:bodyPr vert="horz" wrap="square" lIns="92967" tIns="46484" rIns="92967" bIns="46484" numCol="1" anchor="b" anchorCtr="0" compatLnSpc="1">
            <a:prstTxWarp prst="textNoShape">
              <a:avLst/>
            </a:prstTxWarp>
          </a:bodyPr>
          <a:lstStyle>
            <a:lvl1pPr algn="r" defTabSz="4460875">
              <a:defRPr sz="1200"/>
            </a:lvl1pPr>
          </a:lstStyle>
          <a:p>
            <a:pPr>
              <a:defRPr/>
            </a:pPr>
            <a:fld id="{CA0FCF17-1F13-4980-AC6B-EF5BFB2A020B}" type="slidenum">
              <a:rPr lang="en-US"/>
              <a:pPr>
                <a:defRPr/>
              </a:pPr>
              <a:t>‹#›</a:t>
            </a:fld>
            <a:endParaRPr lang="en-US"/>
          </a:p>
        </p:txBody>
      </p:sp>
    </p:spTree>
    <p:extLst>
      <p:ext uri="{BB962C8B-B14F-4D97-AF65-F5344CB8AC3E}">
        <p14:creationId xmlns:p14="http://schemas.microsoft.com/office/powerpoint/2010/main" val="35951557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4160838" cy="366713"/>
          </a:xfrm>
          <a:prstGeom prst="rect">
            <a:avLst/>
          </a:prstGeom>
          <a:noFill/>
          <a:ln w="9525">
            <a:noFill/>
            <a:miter lim="800000"/>
            <a:headEnd/>
            <a:tailEnd/>
          </a:ln>
        </p:spPr>
        <p:txBody>
          <a:bodyPr vert="horz" wrap="square" lIns="92967" tIns="46484" rIns="92967" bIns="46484" numCol="1" anchor="t" anchorCtr="0" compatLnSpc="1">
            <a:prstTxWarp prst="textNoShape">
              <a:avLst/>
            </a:prstTxWarp>
          </a:bodyPr>
          <a:lstStyle>
            <a:lvl1pPr defTabSz="4460875">
              <a:defRPr sz="1200"/>
            </a:lvl1pPr>
          </a:lstStyle>
          <a:p>
            <a:pPr>
              <a:defRPr/>
            </a:pPr>
            <a:endParaRPr lang="en-US"/>
          </a:p>
        </p:txBody>
      </p:sp>
      <p:sp>
        <p:nvSpPr>
          <p:cNvPr id="3" name="Date Placeholder 2"/>
          <p:cNvSpPr>
            <a:spLocks noGrp="1"/>
          </p:cNvSpPr>
          <p:nvPr>
            <p:ph type="dt" idx="1"/>
          </p:nvPr>
        </p:nvSpPr>
        <p:spPr bwMode="auto">
          <a:xfrm>
            <a:off x="5438775" y="0"/>
            <a:ext cx="4160838" cy="366713"/>
          </a:xfrm>
          <a:prstGeom prst="rect">
            <a:avLst/>
          </a:prstGeom>
          <a:noFill/>
          <a:ln w="9525">
            <a:noFill/>
            <a:miter lim="800000"/>
            <a:headEnd/>
            <a:tailEnd/>
          </a:ln>
        </p:spPr>
        <p:txBody>
          <a:bodyPr vert="horz" wrap="square" lIns="92967" tIns="46484" rIns="92967" bIns="46484" numCol="1" anchor="t" anchorCtr="0" compatLnSpc="1">
            <a:prstTxWarp prst="textNoShape">
              <a:avLst/>
            </a:prstTxWarp>
          </a:bodyPr>
          <a:lstStyle>
            <a:lvl1pPr algn="r" defTabSz="4460875">
              <a:defRPr sz="1200"/>
            </a:lvl1pPr>
          </a:lstStyle>
          <a:p>
            <a:pPr>
              <a:defRPr/>
            </a:pPr>
            <a:fld id="{1755EBB2-DC41-473E-989B-FF7A820EE866}" type="datetimeFigureOut">
              <a:rPr lang="en-US"/>
              <a:pPr>
                <a:defRPr/>
              </a:pPr>
              <a:t>5/19/2014</a:t>
            </a:fld>
            <a:endParaRPr lang="en-US"/>
          </a:p>
        </p:txBody>
      </p:sp>
      <p:sp>
        <p:nvSpPr>
          <p:cNvPr id="4" name="Slide Image Placeholder 3"/>
          <p:cNvSpPr>
            <a:spLocks noGrp="1" noRot="1" noChangeAspect="1"/>
          </p:cNvSpPr>
          <p:nvPr>
            <p:ph type="sldImg" idx="2"/>
          </p:nvPr>
        </p:nvSpPr>
        <p:spPr>
          <a:xfrm>
            <a:off x="2971800" y="547688"/>
            <a:ext cx="3657600" cy="27432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bwMode="auto">
          <a:xfrm>
            <a:off x="960438" y="3475038"/>
            <a:ext cx="7680325" cy="3292475"/>
          </a:xfrm>
          <a:prstGeom prst="rect">
            <a:avLst/>
          </a:prstGeom>
          <a:noFill/>
          <a:ln w="9525">
            <a:noFill/>
            <a:miter lim="800000"/>
            <a:headEnd/>
            <a:tailEnd/>
          </a:ln>
        </p:spPr>
        <p:txBody>
          <a:bodyPr vert="horz" wrap="square" lIns="92967" tIns="46484" rIns="92967" bIns="46484"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bwMode="auto">
          <a:xfrm>
            <a:off x="0" y="6948488"/>
            <a:ext cx="4160838" cy="365125"/>
          </a:xfrm>
          <a:prstGeom prst="rect">
            <a:avLst/>
          </a:prstGeom>
          <a:noFill/>
          <a:ln w="9525">
            <a:noFill/>
            <a:miter lim="800000"/>
            <a:headEnd/>
            <a:tailEnd/>
          </a:ln>
        </p:spPr>
        <p:txBody>
          <a:bodyPr vert="horz" wrap="square" lIns="92967" tIns="46484" rIns="92967" bIns="46484" numCol="1" anchor="b" anchorCtr="0" compatLnSpc="1">
            <a:prstTxWarp prst="textNoShape">
              <a:avLst/>
            </a:prstTxWarp>
          </a:bodyPr>
          <a:lstStyle>
            <a:lvl1pPr defTabSz="4460875">
              <a:defRPr sz="1200"/>
            </a:lvl1pPr>
          </a:lstStyle>
          <a:p>
            <a:pPr>
              <a:defRPr/>
            </a:pPr>
            <a:endParaRPr lang="en-US"/>
          </a:p>
        </p:txBody>
      </p:sp>
      <p:sp>
        <p:nvSpPr>
          <p:cNvPr id="7" name="Slide Number Placeholder 6"/>
          <p:cNvSpPr>
            <a:spLocks noGrp="1"/>
          </p:cNvSpPr>
          <p:nvPr>
            <p:ph type="sldNum" sz="quarter" idx="5"/>
          </p:nvPr>
        </p:nvSpPr>
        <p:spPr bwMode="auto">
          <a:xfrm>
            <a:off x="5438775" y="6948488"/>
            <a:ext cx="4160838" cy="365125"/>
          </a:xfrm>
          <a:prstGeom prst="rect">
            <a:avLst/>
          </a:prstGeom>
          <a:noFill/>
          <a:ln w="9525">
            <a:noFill/>
            <a:miter lim="800000"/>
            <a:headEnd/>
            <a:tailEnd/>
          </a:ln>
        </p:spPr>
        <p:txBody>
          <a:bodyPr vert="horz" wrap="square" lIns="92967" tIns="46484" rIns="92967" bIns="46484" numCol="1" anchor="b" anchorCtr="0" compatLnSpc="1">
            <a:prstTxWarp prst="textNoShape">
              <a:avLst/>
            </a:prstTxWarp>
          </a:bodyPr>
          <a:lstStyle>
            <a:lvl1pPr algn="r" defTabSz="4460875">
              <a:defRPr sz="1200"/>
            </a:lvl1pPr>
          </a:lstStyle>
          <a:p>
            <a:pPr>
              <a:defRPr/>
            </a:pPr>
            <a:fld id="{530A6A86-F215-4A3C-A7F3-816908B9F74D}" type="slidenum">
              <a:rPr lang="en-US"/>
              <a:pPr>
                <a:defRPr/>
              </a:pPr>
              <a:t>‹#›</a:t>
            </a:fld>
            <a:endParaRPr lang="en-US"/>
          </a:p>
        </p:txBody>
      </p:sp>
    </p:spTree>
    <p:extLst>
      <p:ext uri="{BB962C8B-B14F-4D97-AF65-F5344CB8AC3E}">
        <p14:creationId xmlns:p14="http://schemas.microsoft.com/office/powerpoint/2010/main" val="48468619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153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460875" eaLnBrk="0" hangingPunct="0">
              <a:defRPr sz="8600">
                <a:solidFill>
                  <a:schemeClr val="tx1"/>
                </a:solidFill>
                <a:latin typeface="Arial" charset="0"/>
              </a:defRPr>
            </a:lvl1pPr>
            <a:lvl2pPr marL="742950" indent="-285750" defTabSz="4460875" eaLnBrk="0" hangingPunct="0">
              <a:defRPr sz="8600">
                <a:solidFill>
                  <a:schemeClr val="tx1"/>
                </a:solidFill>
                <a:latin typeface="Arial" charset="0"/>
              </a:defRPr>
            </a:lvl2pPr>
            <a:lvl3pPr marL="1143000" indent="-228600" defTabSz="4460875" eaLnBrk="0" hangingPunct="0">
              <a:defRPr sz="8600">
                <a:solidFill>
                  <a:schemeClr val="tx1"/>
                </a:solidFill>
                <a:latin typeface="Arial" charset="0"/>
              </a:defRPr>
            </a:lvl3pPr>
            <a:lvl4pPr marL="1600200" indent="-228600" defTabSz="4460875" eaLnBrk="0" hangingPunct="0">
              <a:defRPr sz="8600">
                <a:solidFill>
                  <a:schemeClr val="tx1"/>
                </a:solidFill>
                <a:latin typeface="Arial" charset="0"/>
              </a:defRPr>
            </a:lvl4pPr>
            <a:lvl5pPr marL="2057400" indent="-228600" defTabSz="4460875" eaLnBrk="0" hangingPunct="0">
              <a:defRPr sz="8600">
                <a:solidFill>
                  <a:schemeClr val="tx1"/>
                </a:solidFill>
                <a:latin typeface="Arial" charset="0"/>
              </a:defRPr>
            </a:lvl5pPr>
            <a:lvl6pPr marL="2514600" indent="-228600" defTabSz="4460875" eaLnBrk="0" fontAlgn="base" hangingPunct="0">
              <a:spcBef>
                <a:spcPct val="0"/>
              </a:spcBef>
              <a:spcAft>
                <a:spcPct val="0"/>
              </a:spcAft>
              <a:defRPr sz="8600">
                <a:solidFill>
                  <a:schemeClr val="tx1"/>
                </a:solidFill>
                <a:latin typeface="Arial" charset="0"/>
              </a:defRPr>
            </a:lvl6pPr>
            <a:lvl7pPr marL="2971800" indent="-228600" defTabSz="4460875" eaLnBrk="0" fontAlgn="base" hangingPunct="0">
              <a:spcBef>
                <a:spcPct val="0"/>
              </a:spcBef>
              <a:spcAft>
                <a:spcPct val="0"/>
              </a:spcAft>
              <a:defRPr sz="8600">
                <a:solidFill>
                  <a:schemeClr val="tx1"/>
                </a:solidFill>
                <a:latin typeface="Arial" charset="0"/>
              </a:defRPr>
            </a:lvl7pPr>
            <a:lvl8pPr marL="3429000" indent="-228600" defTabSz="4460875" eaLnBrk="0" fontAlgn="base" hangingPunct="0">
              <a:spcBef>
                <a:spcPct val="0"/>
              </a:spcBef>
              <a:spcAft>
                <a:spcPct val="0"/>
              </a:spcAft>
              <a:defRPr sz="8600">
                <a:solidFill>
                  <a:schemeClr val="tx1"/>
                </a:solidFill>
                <a:latin typeface="Arial" charset="0"/>
              </a:defRPr>
            </a:lvl8pPr>
            <a:lvl9pPr marL="3886200" indent="-228600" defTabSz="4460875" eaLnBrk="0" fontAlgn="base" hangingPunct="0">
              <a:spcBef>
                <a:spcPct val="0"/>
              </a:spcBef>
              <a:spcAft>
                <a:spcPct val="0"/>
              </a:spcAft>
              <a:defRPr sz="8600">
                <a:solidFill>
                  <a:schemeClr val="tx1"/>
                </a:solidFill>
                <a:latin typeface="Arial" charset="0"/>
              </a:defRPr>
            </a:lvl9pPr>
          </a:lstStyle>
          <a:p>
            <a:pPr eaLnBrk="1" hangingPunct="1"/>
            <a:fld id="{FADBE5E7-728A-4BC6-93CB-A55A17366E63}" type="slidenum">
              <a:rPr lang="en-US" sz="1200" smtClean="0"/>
              <a:pPr eaLnBrk="1" hangingPunct="1"/>
              <a:t>1</a:t>
            </a:fld>
            <a:endParaRPr lang="en-US" sz="1200" smtClean="0"/>
          </a:p>
        </p:txBody>
      </p:sp>
    </p:spTree>
    <p:extLst>
      <p:ext uri="{BB962C8B-B14F-4D97-AF65-F5344CB8AC3E}">
        <p14:creationId xmlns:p14="http://schemas.microsoft.com/office/powerpoint/2010/main" val="3495161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65180BF8-8063-43C7-8426-8487B69D86B4}" type="datetimeFigureOut">
              <a:rPr lang="en-US"/>
              <a:pPr>
                <a:defRPr/>
              </a:pPr>
              <a:t>5/19/2014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6B5DFD4-DF9E-40DC-A26B-26D045215231}" type="slidenum">
              <a:rPr lang="en-US"/>
              <a:pPr>
                <a:defRPr/>
              </a:pPr>
              <a:t>‹#›</a:t>
            </a:fld>
            <a:endParaRPr lang="en-US"/>
          </a:p>
        </p:txBody>
      </p:sp>
    </p:spTree>
    <p:extLst>
      <p:ext uri="{BB962C8B-B14F-4D97-AF65-F5344CB8AC3E}">
        <p14:creationId xmlns:p14="http://schemas.microsoft.com/office/powerpoint/2010/main" val="12481821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smtClean="0"/>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CBBFB770-3955-4582-91E4-6E298FDE2645}" type="datetimeFigureOut">
              <a:rPr lang="en-US"/>
              <a:pPr>
                <a:defRPr/>
              </a:pPr>
              <a:t>5/19/2014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70892460-6A11-4CC6-A85F-22051F8AFF3B}" type="slidenum">
              <a:rPr lang="en-US"/>
              <a:pPr>
                <a:defRPr/>
              </a:pPr>
              <a:t>‹#›</a:t>
            </a:fld>
            <a:endParaRPr lang="en-US"/>
          </a:p>
        </p:txBody>
      </p:sp>
    </p:spTree>
    <p:extLst>
      <p:ext uri="{BB962C8B-B14F-4D97-AF65-F5344CB8AC3E}">
        <p14:creationId xmlns:p14="http://schemas.microsoft.com/office/powerpoint/2010/main" val="194866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4C8E744E-6149-437E-95C6-495045412751}" type="datetimeFigureOut">
              <a:rPr lang="en-US"/>
              <a:pPr>
                <a:defRPr/>
              </a:pPr>
              <a:t>5/19/2014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BE3E502-4CCA-4809-BFE9-C56073366F12}" type="slidenum">
              <a:rPr lang="en-US"/>
              <a:pPr>
                <a:defRPr/>
              </a:pPr>
              <a:t>‹#›</a:t>
            </a:fld>
            <a:endParaRPr lang="en-US"/>
          </a:p>
        </p:txBody>
      </p:sp>
    </p:spTree>
    <p:extLst>
      <p:ext uri="{BB962C8B-B14F-4D97-AF65-F5344CB8AC3E}">
        <p14:creationId xmlns:p14="http://schemas.microsoft.com/office/powerpoint/2010/main" val="38593979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8DDFBF20-F98D-4351-AD71-F77A23506A4A}" type="datetimeFigureOut">
              <a:rPr lang="en-US"/>
              <a:pPr>
                <a:defRPr/>
              </a:pPr>
              <a:t>5/19/2014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462A66A-B0F4-45B3-9973-A9F333005979}" type="slidenum">
              <a:rPr lang="en-US"/>
              <a:pPr>
                <a:defRPr/>
              </a:pPr>
              <a:t>‹#›</a:t>
            </a:fld>
            <a:endParaRPr lang="en-US"/>
          </a:p>
        </p:txBody>
      </p:sp>
    </p:spTree>
    <p:extLst>
      <p:ext uri="{BB962C8B-B14F-4D97-AF65-F5344CB8AC3E}">
        <p14:creationId xmlns:p14="http://schemas.microsoft.com/office/powerpoint/2010/main" val="2921323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7" name="Rectangle 6"/>
          <p:cNvSpPr/>
          <p:nvPr userDrawn="1"/>
        </p:nvSpPr>
        <p:spPr>
          <a:xfrm>
            <a:off x="8991600" y="29489400"/>
            <a:ext cx="26365200" cy="3352800"/>
          </a:xfrm>
          <a:prstGeom prst="rect">
            <a:avLst/>
          </a:prstGeom>
          <a:solidFill>
            <a:schemeClr val="accent2">
              <a:lumMod val="75000"/>
            </a:schemeClr>
          </a:solidFill>
          <a:ln>
            <a:solidFill>
              <a:srgbClr val="99322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b="1" i="0" dirty="0" smtClean="0">
                <a:latin typeface="Footlight MT Light" panose="0204060206030A020304" pitchFamily="18" charset="0"/>
              </a:rPr>
              <a:t>Independent</a:t>
            </a:r>
            <a:r>
              <a:rPr lang="en-US" sz="6600" b="1" i="0" baseline="0" dirty="0" smtClean="0">
                <a:latin typeface="Footlight MT Light" panose="0204060206030A020304" pitchFamily="18" charset="0"/>
              </a:rPr>
              <a:t> Project / Research Opportunities Program</a:t>
            </a:r>
          </a:p>
          <a:p>
            <a:pPr algn="ctr"/>
            <a:r>
              <a:rPr lang="en-US" sz="6600" b="1" i="0" baseline="0" dirty="0" smtClean="0">
                <a:latin typeface="Footlight MT Light" panose="0204060206030A020304" pitchFamily="18" charset="0"/>
              </a:rPr>
              <a:t>End of Quarter Symposium, May 23, 2014</a:t>
            </a:r>
            <a:endParaRPr lang="en-GB" sz="6600" b="1" i="0" dirty="0">
              <a:latin typeface="Footlight MT Light" panose="0204060206030A020304" pitchFamily="18" charset="0"/>
            </a:endParaRPr>
          </a:p>
        </p:txBody>
      </p:sp>
      <p:pic>
        <p:nvPicPr>
          <p:cNvPr id="1028" name="Picture 4" descr="http://www.nhportals.com/portals/0/ArcelorMittal/arcelor-mittal-logo.jp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13330" t="-199" r="-18668" b="-26451"/>
          <a:stretch/>
        </p:blipFill>
        <p:spPr bwMode="auto">
          <a:xfrm>
            <a:off x="35314482" y="29489401"/>
            <a:ext cx="8424318" cy="3358054"/>
          </a:xfrm>
          <a:prstGeom prst="rect">
            <a:avLst/>
          </a:prstGeom>
          <a:solidFill>
            <a:schemeClr val="bg1"/>
          </a:solidFill>
        </p:spPr>
      </p:pic>
    </p:spTree>
    <p:extLst>
      <p:ext uri="{BB962C8B-B14F-4D97-AF65-F5344CB8AC3E}">
        <p14:creationId xmlns:p14="http://schemas.microsoft.com/office/powerpoint/2010/main" val="22430110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007326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652F2075-FC36-4FEB-AB7B-CF39B1109041}" type="datetimeFigureOut">
              <a:rPr lang="en-US"/>
              <a:pPr>
                <a:defRPr/>
              </a:pPr>
              <a:t>5/19/2014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872D6FC-31AB-47D1-ACE0-EDCAC2405F4C}" type="slidenum">
              <a:rPr lang="en-US"/>
              <a:pPr>
                <a:defRPr/>
              </a:pPr>
              <a:t>‹#›</a:t>
            </a:fld>
            <a:endParaRPr lang="en-US"/>
          </a:p>
        </p:txBody>
      </p:sp>
    </p:spTree>
    <p:extLst>
      <p:ext uri="{BB962C8B-B14F-4D97-AF65-F5344CB8AC3E}">
        <p14:creationId xmlns:p14="http://schemas.microsoft.com/office/powerpoint/2010/main" val="1955085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29A7939E-2927-45C4-A663-0D39AF2C1D50}" type="datetimeFigureOut">
              <a:rPr lang="en-US"/>
              <a:pPr>
                <a:defRPr/>
              </a:pPr>
              <a:t>5/19/2014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9FF4F8B-161E-4847-B4B1-71770E3D69D6}" type="slidenum">
              <a:rPr lang="en-US"/>
              <a:pPr>
                <a:defRPr/>
              </a:pPr>
              <a:t>‹#›</a:t>
            </a:fld>
            <a:endParaRPr lang="en-US"/>
          </a:p>
        </p:txBody>
      </p:sp>
    </p:spTree>
    <p:extLst>
      <p:ext uri="{BB962C8B-B14F-4D97-AF65-F5344CB8AC3E}">
        <p14:creationId xmlns:p14="http://schemas.microsoft.com/office/powerpoint/2010/main" val="26322661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B21B360A-B8D5-41F9-9C47-40CDC425C683}" type="datetimeFigureOut">
              <a:rPr lang="en-US"/>
              <a:pPr>
                <a:defRPr/>
              </a:pPr>
              <a:t>5/19/2014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732F791F-B3FF-426C-85C8-F81B0F846350}" type="slidenum">
              <a:rPr lang="en-US"/>
              <a:pPr>
                <a:defRPr/>
              </a:pPr>
              <a:t>‹#›</a:t>
            </a:fld>
            <a:endParaRPr lang="en-US"/>
          </a:p>
        </p:txBody>
      </p:sp>
    </p:spTree>
    <p:extLst>
      <p:ext uri="{BB962C8B-B14F-4D97-AF65-F5344CB8AC3E}">
        <p14:creationId xmlns:p14="http://schemas.microsoft.com/office/powerpoint/2010/main" val="309362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8CCA0404-B9EA-442F-8652-FA1814345929}" type="datetimeFigureOut">
              <a:rPr lang="en-US"/>
              <a:pPr>
                <a:defRPr/>
              </a:pPr>
              <a:t>5/19/2014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B3D5FC73-DF89-42E5-8141-904335E99F83}" type="slidenum">
              <a:rPr lang="en-US"/>
              <a:pPr>
                <a:defRPr/>
              </a:pPr>
              <a:t>‹#›</a:t>
            </a:fld>
            <a:endParaRPr lang="en-US"/>
          </a:p>
        </p:txBody>
      </p:sp>
    </p:spTree>
    <p:extLst>
      <p:ext uri="{BB962C8B-B14F-4D97-AF65-F5344CB8AC3E}">
        <p14:creationId xmlns:p14="http://schemas.microsoft.com/office/powerpoint/2010/main" val="3904268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C72B5CEB-78F6-4EE9-B8D8-0C73C5C62300}" type="datetimeFigureOut">
              <a:rPr lang="en-US"/>
              <a:pPr>
                <a:defRPr/>
              </a:pPr>
              <a:t>5/19/2014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0CE676E4-AAD6-4669-AC4F-64D05A7CD890}" type="slidenum">
              <a:rPr lang="en-US"/>
              <a:pPr>
                <a:defRPr/>
              </a:pPr>
              <a:t>‹#›</a:t>
            </a:fld>
            <a:endParaRPr lang="en-US"/>
          </a:p>
        </p:txBody>
      </p:sp>
    </p:spTree>
    <p:extLst>
      <p:ext uri="{BB962C8B-B14F-4D97-AF65-F5344CB8AC3E}">
        <p14:creationId xmlns:p14="http://schemas.microsoft.com/office/powerpoint/2010/main" val="1175684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a:lvl1pPr>
          </a:lstStyle>
          <a:p>
            <a:pPr>
              <a:defRPr/>
            </a:pPr>
            <a:fld id="{89E0AE96-12EA-4946-9C34-3953C1C5B884}" type="datetimeFigureOut">
              <a:rPr lang="en-US"/>
              <a:pPr>
                <a:defRPr/>
              </a:pPr>
              <a:t>5/19/2014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7AA9EE8B-A8D5-44D5-BE22-D2FC74A5E456}" type="slidenum">
              <a:rPr lang="en-US"/>
              <a:pPr>
                <a:defRPr/>
              </a:pPr>
              <a:t>‹#›</a:t>
            </a:fld>
            <a:endParaRPr lang="en-US"/>
          </a:p>
        </p:txBody>
      </p:sp>
    </p:spTree>
    <p:extLst>
      <p:ext uri="{BB962C8B-B14F-4D97-AF65-F5344CB8AC3E}">
        <p14:creationId xmlns:p14="http://schemas.microsoft.com/office/powerpoint/2010/main" val="595392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www.workforarcelormittal.com/"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ext Placeholder 2"/>
          <p:cNvSpPr>
            <a:spLocks noGrp="1"/>
          </p:cNvSpPr>
          <p:nvPr>
            <p:ph type="body" idx="1"/>
          </p:nvPr>
        </p:nvSpPr>
        <p:spPr bwMode="auto">
          <a:xfrm>
            <a:off x="2193925" y="7680325"/>
            <a:ext cx="39503350" cy="2172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912" tIns="219456" rIns="438912" bIns="219456"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5" name="Footer Placeholder 4"/>
          <p:cNvSpPr>
            <a:spLocks noGrp="1"/>
          </p:cNvSpPr>
          <p:nvPr>
            <p:ph type="ftr" sz="quarter" idx="3"/>
          </p:nvPr>
        </p:nvSpPr>
        <p:spPr>
          <a:xfrm>
            <a:off x="14995525" y="30510163"/>
            <a:ext cx="13900150" cy="1752600"/>
          </a:xfrm>
          <a:prstGeom prst="rect">
            <a:avLst/>
          </a:prstGeom>
        </p:spPr>
        <p:txBody>
          <a:bodyPr vert="horz" lIns="438912" tIns="219456" rIns="438912" bIns="219456" rtlCol="0" anchor="ctr"/>
          <a:lstStyle>
            <a:lvl1pPr algn="ctr" defTabSz="4389120" fontAlgn="auto">
              <a:spcBef>
                <a:spcPts val="0"/>
              </a:spcBef>
              <a:spcAft>
                <a:spcPts val="0"/>
              </a:spcAft>
              <a:defRPr sz="5800">
                <a:solidFill>
                  <a:schemeClr val="tx1">
                    <a:tint val="75000"/>
                  </a:schemeClr>
                </a:solidFill>
                <a:latin typeface="+mn-lt"/>
              </a:defRPr>
            </a:lvl1pPr>
          </a:lstStyle>
          <a:p>
            <a:pPr>
              <a:defRPr/>
            </a:pPr>
            <a:endParaRPr lang="en-US"/>
          </a:p>
        </p:txBody>
      </p:sp>
      <p:sp>
        <p:nvSpPr>
          <p:cNvPr id="6" name="Slide Number Placeholder 5"/>
          <p:cNvSpPr>
            <a:spLocks noGrp="1"/>
          </p:cNvSpPr>
          <p:nvPr>
            <p:ph type="sldNum" sz="quarter" idx="4"/>
          </p:nvPr>
        </p:nvSpPr>
        <p:spPr>
          <a:xfrm>
            <a:off x="31454725" y="30510163"/>
            <a:ext cx="10242550" cy="1752600"/>
          </a:xfrm>
          <a:prstGeom prst="rect">
            <a:avLst/>
          </a:prstGeom>
        </p:spPr>
        <p:txBody>
          <a:bodyPr vert="horz" lIns="438912" tIns="219456" rIns="438912" bIns="219456" rtlCol="0" anchor="ctr"/>
          <a:lstStyle>
            <a:lvl1pPr algn="r" defTabSz="4389120" fontAlgn="auto">
              <a:spcBef>
                <a:spcPts val="0"/>
              </a:spcBef>
              <a:spcAft>
                <a:spcPts val="0"/>
              </a:spcAft>
              <a:defRPr sz="5800">
                <a:solidFill>
                  <a:schemeClr val="tx1">
                    <a:tint val="75000"/>
                  </a:schemeClr>
                </a:solidFill>
                <a:latin typeface="+mn-lt"/>
              </a:defRPr>
            </a:lvl1pPr>
          </a:lstStyle>
          <a:p>
            <a:pPr>
              <a:defRPr/>
            </a:pPr>
            <a:fld id="{8768A3C6-BC46-4F9F-B607-1A2525FF49E5}" type="slidenum">
              <a:rPr lang="en-US"/>
              <a:pPr>
                <a:defRPr/>
              </a:pPr>
              <a:t>‹#›</a:t>
            </a:fld>
            <a:endParaRPr lang="en-US"/>
          </a:p>
        </p:txBody>
      </p:sp>
      <p:pic>
        <p:nvPicPr>
          <p:cNvPr id="1029" name="Picture 182" descr="ArcelorMittal">
            <a:hlinkClick r:id="rId14"/>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38552438" y="29708475"/>
            <a:ext cx="5040312" cy="308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txBox="1">
            <a:spLocks/>
          </p:cNvSpPr>
          <p:nvPr userDrawn="1"/>
        </p:nvSpPr>
        <p:spPr bwMode="auto">
          <a:xfrm>
            <a:off x="9144000" y="29565600"/>
            <a:ext cx="23698200" cy="3230563"/>
          </a:xfrm>
          <a:prstGeom prst="rect">
            <a:avLst/>
          </a:prstGeom>
          <a:solidFill>
            <a:srgbClr val="993227"/>
          </a:solidFill>
          <a:ln>
            <a:noFill/>
          </a:ln>
        </p:spPr>
        <p:txBody>
          <a:bodyPr lIns="438912" tIns="219456" rIns="438912" bIns="219456" anchor="ctr">
            <a:normAutofit fontScale="32500" lnSpcReduction="20000"/>
          </a:bodyPr>
          <a:lstStyle>
            <a:lvl1pPr algn="ctr" defTabSz="4387850" rtl="0" eaLnBrk="0" fontAlgn="base" hangingPunct="0">
              <a:spcBef>
                <a:spcPct val="0"/>
              </a:spcBef>
              <a:spcAft>
                <a:spcPct val="0"/>
              </a:spcAft>
              <a:defRPr sz="21100" kern="1200">
                <a:solidFill>
                  <a:schemeClr val="tx1"/>
                </a:solidFill>
                <a:latin typeface="+mj-lt"/>
                <a:ea typeface="+mj-ea"/>
                <a:cs typeface="+mj-cs"/>
              </a:defRPr>
            </a:lvl1pPr>
            <a:lvl2pPr algn="ctr" defTabSz="4387850" rtl="0" eaLnBrk="0" fontAlgn="base" hangingPunct="0">
              <a:spcBef>
                <a:spcPct val="0"/>
              </a:spcBef>
              <a:spcAft>
                <a:spcPct val="0"/>
              </a:spcAft>
              <a:defRPr sz="21100">
                <a:solidFill>
                  <a:schemeClr val="tx1"/>
                </a:solidFill>
                <a:latin typeface="Calibri" pitchFamily="34" charset="0"/>
              </a:defRPr>
            </a:lvl2pPr>
            <a:lvl3pPr algn="ctr" defTabSz="4387850" rtl="0" eaLnBrk="0" fontAlgn="base" hangingPunct="0">
              <a:spcBef>
                <a:spcPct val="0"/>
              </a:spcBef>
              <a:spcAft>
                <a:spcPct val="0"/>
              </a:spcAft>
              <a:defRPr sz="21100">
                <a:solidFill>
                  <a:schemeClr val="tx1"/>
                </a:solidFill>
                <a:latin typeface="Calibri" pitchFamily="34" charset="0"/>
              </a:defRPr>
            </a:lvl3pPr>
            <a:lvl4pPr algn="ctr" defTabSz="4387850" rtl="0" eaLnBrk="0" fontAlgn="base" hangingPunct="0">
              <a:spcBef>
                <a:spcPct val="0"/>
              </a:spcBef>
              <a:spcAft>
                <a:spcPct val="0"/>
              </a:spcAft>
              <a:defRPr sz="21100">
                <a:solidFill>
                  <a:schemeClr val="tx1"/>
                </a:solidFill>
                <a:latin typeface="Calibri" pitchFamily="34" charset="0"/>
              </a:defRPr>
            </a:lvl4pPr>
            <a:lvl5pPr algn="ctr" defTabSz="4387850" rtl="0" eaLnBrk="0" fontAlgn="base" hangingPunct="0">
              <a:spcBef>
                <a:spcPct val="0"/>
              </a:spcBef>
              <a:spcAft>
                <a:spcPct val="0"/>
              </a:spcAft>
              <a:defRPr sz="21100">
                <a:solidFill>
                  <a:schemeClr val="tx1"/>
                </a:solidFill>
                <a:latin typeface="Calibri" pitchFamily="34" charset="0"/>
              </a:defRPr>
            </a:lvl5pPr>
            <a:lvl6pPr marL="457200" algn="ctr" defTabSz="4387850" rtl="0" fontAlgn="base">
              <a:spcBef>
                <a:spcPct val="0"/>
              </a:spcBef>
              <a:spcAft>
                <a:spcPct val="0"/>
              </a:spcAft>
              <a:defRPr sz="21100">
                <a:solidFill>
                  <a:schemeClr val="tx1"/>
                </a:solidFill>
                <a:latin typeface="Calibri" pitchFamily="34" charset="0"/>
              </a:defRPr>
            </a:lvl6pPr>
            <a:lvl7pPr marL="914400" algn="ctr" defTabSz="4387850" rtl="0" fontAlgn="base">
              <a:spcBef>
                <a:spcPct val="0"/>
              </a:spcBef>
              <a:spcAft>
                <a:spcPct val="0"/>
              </a:spcAft>
              <a:defRPr sz="21100">
                <a:solidFill>
                  <a:schemeClr val="tx1"/>
                </a:solidFill>
                <a:latin typeface="Calibri" pitchFamily="34" charset="0"/>
              </a:defRPr>
            </a:lvl7pPr>
            <a:lvl8pPr marL="1371600" algn="ctr" defTabSz="4387850" rtl="0" fontAlgn="base">
              <a:spcBef>
                <a:spcPct val="0"/>
              </a:spcBef>
              <a:spcAft>
                <a:spcPct val="0"/>
              </a:spcAft>
              <a:defRPr sz="21100">
                <a:solidFill>
                  <a:schemeClr val="tx1"/>
                </a:solidFill>
                <a:latin typeface="Calibri" pitchFamily="34" charset="0"/>
              </a:defRPr>
            </a:lvl8pPr>
            <a:lvl9pPr marL="1828800" algn="ctr" defTabSz="4387850" rtl="0" fontAlgn="base">
              <a:spcBef>
                <a:spcPct val="0"/>
              </a:spcBef>
              <a:spcAft>
                <a:spcPct val="0"/>
              </a:spcAft>
              <a:defRPr sz="21100">
                <a:solidFill>
                  <a:schemeClr val="tx1"/>
                </a:solidFill>
                <a:latin typeface="Calibri" pitchFamily="34" charset="0"/>
              </a:defRPr>
            </a:lvl9pPr>
          </a:lstStyle>
          <a:p>
            <a:pPr>
              <a:defRPr/>
            </a:pPr>
            <a:r>
              <a:rPr lang="en-US" b="1" dirty="0" smtClean="0">
                <a:solidFill>
                  <a:schemeClr val="bg1"/>
                </a:solidFill>
                <a:latin typeface="Footlight MT Light" pitchFamily="18" charset="0"/>
              </a:rPr>
              <a:t>Independent Project/Research Opportunities Program</a:t>
            </a:r>
            <a:br>
              <a:rPr lang="en-US" b="1" dirty="0" smtClean="0">
                <a:solidFill>
                  <a:schemeClr val="bg1"/>
                </a:solidFill>
                <a:latin typeface="Footlight MT Light" pitchFamily="18" charset="0"/>
              </a:rPr>
            </a:br>
            <a:r>
              <a:rPr lang="en-US" sz="16800" b="1" dirty="0" smtClean="0">
                <a:solidFill>
                  <a:schemeClr val="bg1"/>
                </a:solidFill>
                <a:latin typeface="Footlight MT Light" pitchFamily="18" charset="0"/>
              </a:rPr>
              <a:t>End of Quarter Symposium, February 15</a:t>
            </a:r>
            <a:r>
              <a:rPr lang="en-US" sz="16800" b="1" baseline="30000" dirty="0" smtClean="0">
                <a:solidFill>
                  <a:schemeClr val="bg1"/>
                </a:solidFill>
                <a:latin typeface="Footlight MT Light" pitchFamily="18" charset="0"/>
              </a:rPr>
              <a:t>th</a:t>
            </a:r>
            <a:r>
              <a:rPr lang="en-US" sz="16800" b="1" dirty="0" smtClean="0">
                <a:solidFill>
                  <a:schemeClr val="bg1"/>
                </a:solidFill>
                <a:latin typeface="Footlight MT Light" pitchFamily="18" charset="0"/>
              </a:rPr>
              <a:t> 2013</a:t>
            </a:r>
            <a:endParaRPr lang="en-US" sz="16800" b="1" dirty="0">
              <a:solidFill>
                <a:schemeClr val="bg1"/>
              </a:solidFill>
              <a:latin typeface="Footlight MT Light" pitchFamily="18" charset="0"/>
            </a:endParaRPr>
          </a:p>
        </p:txBody>
      </p:sp>
      <p:pic>
        <p:nvPicPr>
          <p:cNvPr id="1031" name="Picture 9"/>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20638" y="30237113"/>
            <a:ext cx="8285162" cy="134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userDrawn="1"/>
        </p:nvPicPr>
        <p:blipFill>
          <a:blip r:embed="rId17">
            <a:extLst>
              <a:ext uri="{28A0092B-C50C-407E-A947-70E740481C1C}">
                <a14:useLocalDpi xmlns:a14="http://schemas.microsoft.com/office/drawing/2010/main" val="0"/>
              </a:ext>
            </a:extLst>
          </a:blip>
          <a:srcRect/>
          <a:stretch>
            <a:fillRect/>
          </a:stretch>
        </p:blipFill>
        <p:spPr bwMode="auto">
          <a:xfrm>
            <a:off x="33223200" y="30294263"/>
            <a:ext cx="5257800" cy="1914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693" r:id="rId1"/>
    <p:sldLayoutId id="2147483694" r:id="rId2"/>
    <p:sldLayoutId id="214748370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Lst>
  <p:txStyles>
    <p:titleStyle>
      <a:lvl1pPr algn="ctr" defTabSz="4387850" rtl="0" eaLnBrk="0" fontAlgn="base" hangingPunct="0">
        <a:spcBef>
          <a:spcPct val="0"/>
        </a:spcBef>
        <a:spcAft>
          <a:spcPct val="0"/>
        </a:spcAft>
        <a:defRPr sz="21100" kern="1200">
          <a:solidFill>
            <a:schemeClr val="tx1"/>
          </a:solidFill>
          <a:latin typeface="+mj-lt"/>
          <a:ea typeface="+mj-ea"/>
          <a:cs typeface="+mj-cs"/>
        </a:defRPr>
      </a:lvl1pPr>
      <a:lvl2pPr algn="ctr" defTabSz="4387850" rtl="0" eaLnBrk="0" fontAlgn="base" hangingPunct="0">
        <a:spcBef>
          <a:spcPct val="0"/>
        </a:spcBef>
        <a:spcAft>
          <a:spcPct val="0"/>
        </a:spcAft>
        <a:defRPr sz="21100">
          <a:solidFill>
            <a:schemeClr val="tx1"/>
          </a:solidFill>
          <a:latin typeface="Calibri" pitchFamily="34" charset="0"/>
        </a:defRPr>
      </a:lvl2pPr>
      <a:lvl3pPr algn="ctr" defTabSz="4387850" rtl="0" eaLnBrk="0" fontAlgn="base" hangingPunct="0">
        <a:spcBef>
          <a:spcPct val="0"/>
        </a:spcBef>
        <a:spcAft>
          <a:spcPct val="0"/>
        </a:spcAft>
        <a:defRPr sz="21100">
          <a:solidFill>
            <a:schemeClr val="tx1"/>
          </a:solidFill>
          <a:latin typeface="Calibri" pitchFamily="34" charset="0"/>
        </a:defRPr>
      </a:lvl3pPr>
      <a:lvl4pPr algn="ctr" defTabSz="4387850" rtl="0" eaLnBrk="0" fontAlgn="base" hangingPunct="0">
        <a:spcBef>
          <a:spcPct val="0"/>
        </a:spcBef>
        <a:spcAft>
          <a:spcPct val="0"/>
        </a:spcAft>
        <a:defRPr sz="21100">
          <a:solidFill>
            <a:schemeClr val="tx1"/>
          </a:solidFill>
          <a:latin typeface="Calibri" pitchFamily="34" charset="0"/>
        </a:defRPr>
      </a:lvl4pPr>
      <a:lvl5pPr algn="ctr" defTabSz="4387850" rtl="0" eaLnBrk="0" fontAlgn="base" hangingPunct="0">
        <a:spcBef>
          <a:spcPct val="0"/>
        </a:spcBef>
        <a:spcAft>
          <a:spcPct val="0"/>
        </a:spcAft>
        <a:defRPr sz="21100">
          <a:solidFill>
            <a:schemeClr val="tx1"/>
          </a:solidFill>
          <a:latin typeface="Calibri" pitchFamily="34" charset="0"/>
        </a:defRPr>
      </a:lvl5pPr>
      <a:lvl6pPr marL="457200" algn="ctr" defTabSz="4387850" rtl="0" fontAlgn="base">
        <a:spcBef>
          <a:spcPct val="0"/>
        </a:spcBef>
        <a:spcAft>
          <a:spcPct val="0"/>
        </a:spcAft>
        <a:defRPr sz="21100">
          <a:solidFill>
            <a:schemeClr val="tx1"/>
          </a:solidFill>
          <a:latin typeface="Calibri" pitchFamily="34" charset="0"/>
        </a:defRPr>
      </a:lvl6pPr>
      <a:lvl7pPr marL="914400" algn="ctr" defTabSz="4387850" rtl="0" fontAlgn="base">
        <a:spcBef>
          <a:spcPct val="0"/>
        </a:spcBef>
        <a:spcAft>
          <a:spcPct val="0"/>
        </a:spcAft>
        <a:defRPr sz="21100">
          <a:solidFill>
            <a:schemeClr val="tx1"/>
          </a:solidFill>
          <a:latin typeface="Calibri" pitchFamily="34" charset="0"/>
        </a:defRPr>
      </a:lvl7pPr>
      <a:lvl8pPr marL="1371600" algn="ctr" defTabSz="4387850" rtl="0" fontAlgn="base">
        <a:spcBef>
          <a:spcPct val="0"/>
        </a:spcBef>
        <a:spcAft>
          <a:spcPct val="0"/>
        </a:spcAft>
        <a:defRPr sz="21100">
          <a:solidFill>
            <a:schemeClr val="tx1"/>
          </a:solidFill>
          <a:latin typeface="Calibri" pitchFamily="34" charset="0"/>
        </a:defRPr>
      </a:lvl8pPr>
      <a:lvl9pPr marL="1828800" algn="ctr" defTabSz="4387850" rtl="0" fontAlgn="base">
        <a:spcBef>
          <a:spcPct val="0"/>
        </a:spcBef>
        <a:spcAft>
          <a:spcPct val="0"/>
        </a:spcAft>
        <a:defRPr sz="21100">
          <a:solidFill>
            <a:schemeClr val="tx1"/>
          </a:solidFill>
          <a:latin typeface="Calibri" pitchFamily="34" charset="0"/>
        </a:defRPr>
      </a:lvl9pPr>
    </p:titleStyle>
    <p:bodyStyle>
      <a:lvl1pPr marL="1644650" indent="-1644650" algn="l" defTabSz="4387850" rtl="0" eaLnBrk="0" fontAlgn="base" hangingPunct="0">
        <a:spcBef>
          <a:spcPct val="20000"/>
        </a:spcBef>
        <a:spcAft>
          <a:spcPct val="0"/>
        </a:spcAft>
        <a:buFont typeface="Arial" charset="0"/>
        <a:buChar char="•"/>
        <a:defRPr sz="15400" kern="1200">
          <a:solidFill>
            <a:schemeClr val="tx1"/>
          </a:solidFill>
          <a:latin typeface="+mn-lt"/>
          <a:ea typeface="+mn-ea"/>
          <a:cs typeface="+mn-cs"/>
        </a:defRPr>
      </a:lvl1pPr>
      <a:lvl2pPr marL="3565525" indent="-1371600" algn="l" defTabSz="4387850" rtl="0" eaLnBrk="0" fontAlgn="base" hangingPunct="0">
        <a:spcBef>
          <a:spcPct val="20000"/>
        </a:spcBef>
        <a:spcAft>
          <a:spcPct val="0"/>
        </a:spcAft>
        <a:buFont typeface="Arial" charset="0"/>
        <a:buChar char="–"/>
        <a:defRPr sz="13400" kern="1200">
          <a:solidFill>
            <a:schemeClr val="tx1"/>
          </a:solidFill>
          <a:latin typeface="+mn-lt"/>
          <a:ea typeface="+mn-ea"/>
          <a:cs typeface="+mn-cs"/>
        </a:defRPr>
      </a:lvl2pPr>
      <a:lvl3pPr marL="5486400" indent="-1096963" algn="l" defTabSz="4387850" rtl="0" eaLnBrk="0" fontAlgn="base" hangingPunct="0">
        <a:spcBef>
          <a:spcPct val="20000"/>
        </a:spcBef>
        <a:spcAft>
          <a:spcPct val="0"/>
        </a:spcAft>
        <a:buFont typeface="Arial" charset="0"/>
        <a:buChar char="•"/>
        <a:defRPr sz="11500" kern="1200">
          <a:solidFill>
            <a:schemeClr val="tx1"/>
          </a:solidFill>
          <a:latin typeface="+mn-lt"/>
          <a:ea typeface="+mn-ea"/>
          <a:cs typeface="+mn-cs"/>
        </a:defRPr>
      </a:lvl3pPr>
      <a:lvl4pPr marL="7680325" indent="-1096963" algn="l" defTabSz="4387850" rtl="0" eaLnBrk="0" fontAlgn="base" hangingPunct="0">
        <a:spcBef>
          <a:spcPct val="20000"/>
        </a:spcBef>
        <a:spcAft>
          <a:spcPct val="0"/>
        </a:spcAft>
        <a:buFont typeface="Arial" charset="0"/>
        <a:buChar char="–"/>
        <a:defRPr sz="9600" kern="1200">
          <a:solidFill>
            <a:schemeClr val="tx1"/>
          </a:solidFill>
          <a:latin typeface="+mn-lt"/>
          <a:ea typeface="+mn-ea"/>
          <a:cs typeface="+mn-cs"/>
        </a:defRPr>
      </a:lvl4pPr>
      <a:lvl5pPr marL="9874250" indent="-1096963" algn="l" defTabSz="4387850" rtl="0" eaLnBrk="0" fontAlgn="base" hangingPunct="0">
        <a:spcBef>
          <a:spcPct val="20000"/>
        </a:spcBef>
        <a:spcAft>
          <a:spcPct val="0"/>
        </a:spcAft>
        <a:buFont typeface="Arial" charset="0"/>
        <a:buChar char="»"/>
        <a:defRPr sz="9600" kern="1200">
          <a:solidFill>
            <a:schemeClr val="tx1"/>
          </a:solidFill>
          <a:latin typeface="+mn-lt"/>
          <a:ea typeface="+mn-ea"/>
          <a:cs typeface="+mn-cs"/>
        </a:defRPr>
      </a:lvl5pPr>
      <a:lvl6pPr marL="1207008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464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920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376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9120" rtl="0" eaLnBrk="1" latinLnBrk="0" hangingPunct="1">
        <a:defRPr sz="8600" kern="1200">
          <a:solidFill>
            <a:schemeClr val="tx1"/>
          </a:solidFill>
          <a:latin typeface="+mn-lt"/>
          <a:ea typeface="+mn-ea"/>
          <a:cs typeface="+mn-cs"/>
        </a:defRPr>
      </a:lvl1pPr>
      <a:lvl2pPr marL="2194560" algn="l" defTabSz="4389120" rtl="0" eaLnBrk="1" latinLnBrk="0" hangingPunct="1">
        <a:defRPr sz="8600" kern="1200">
          <a:solidFill>
            <a:schemeClr val="tx1"/>
          </a:solidFill>
          <a:latin typeface="+mn-lt"/>
          <a:ea typeface="+mn-ea"/>
          <a:cs typeface="+mn-cs"/>
        </a:defRPr>
      </a:lvl2pPr>
      <a:lvl3pPr marL="4389120" algn="l" defTabSz="4389120" rtl="0" eaLnBrk="1" latinLnBrk="0" hangingPunct="1">
        <a:defRPr sz="8600" kern="1200">
          <a:solidFill>
            <a:schemeClr val="tx1"/>
          </a:solidFill>
          <a:latin typeface="+mn-lt"/>
          <a:ea typeface="+mn-ea"/>
          <a:cs typeface="+mn-cs"/>
        </a:defRPr>
      </a:lvl3pPr>
      <a:lvl4pPr marL="6583680" algn="l" defTabSz="4389120" rtl="0" eaLnBrk="1" latinLnBrk="0" hangingPunct="1">
        <a:defRPr sz="8600" kern="1200">
          <a:solidFill>
            <a:schemeClr val="tx1"/>
          </a:solidFill>
          <a:latin typeface="+mn-lt"/>
          <a:ea typeface="+mn-ea"/>
          <a:cs typeface="+mn-cs"/>
        </a:defRPr>
      </a:lvl4pPr>
      <a:lvl5pPr marL="8778240" algn="l" defTabSz="4389120" rtl="0" eaLnBrk="1" latinLnBrk="0" hangingPunct="1">
        <a:defRPr sz="8600" kern="1200">
          <a:solidFill>
            <a:schemeClr val="tx1"/>
          </a:solidFill>
          <a:latin typeface="+mn-lt"/>
          <a:ea typeface="+mn-ea"/>
          <a:cs typeface="+mn-cs"/>
        </a:defRPr>
      </a:lvl5pPr>
      <a:lvl6pPr marL="10972800" algn="l" defTabSz="4389120" rtl="0" eaLnBrk="1" latinLnBrk="0" hangingPunct="1">
        <a:defRPr sz="8600" kern="1200">
          <a:solidFill>
            <a:schemeClr val="tx1"/>
          </a:solidFill>
          <a:latin typeface="+mn-lt"/>
          <a:ea typeface="+mn-ea"/>
          <a:cs typeface="+mn-cs"/>
        </a:defRPr>
      </a:lvl6pPr>
      <a:lvl7pPr marL="13167360" algn="l" defTabSz="4389120" rtl="0" eaLnBrk="1" latinLnBrk="0" hangingPunct="1">
        <a:defRPr sz="8600" kern="1200">
          <a:solidFill>
            <a:schemeClr val="tx1"/>
          </a:solidFill>
          <a:latin typeface="+mn-lt"/>
          <a:ea typeface="+mn-ea"/>
          <a:cs typeface="+mn-cs"/>
        </a:defRPr>
      </a:lvl7pPr>
      <a:lvl8pPr marL="15361920" algn="l" defTabSz="4389120" rtl="0" eaLnBrk="1" latinLnBrk="0" hangingPunct="1">
        <a:defRPr sz="8600" kern="1200">
          <a:solidFill>
            <a:schemeClr val="tx1"/>
          </a:solidFill>
          <a:latin typeface="+mn-lt"/>
          <a:ea typeface="+mn-ea"/>
          <a:cs typeface="+mn-cs"/>
        </a:defRPr>
      </a:lvl8pPr>
      <a:lvl9pPr marL="17556480" algn="l" defTabSz="438912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png"/><Relationship Id="rId7" Type="http://schemas.openxmlformats.org/officeDocument/2006/relationships/chart" Target="../charts/chart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image" Target="../media/image7.jpe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Content Placeholder 6"/>
          <p:cNvSpPr>
            <a:spLocks noGrp="1"/>
          </p:cNvSpPr>
          <p:nvPr>
            <p:ph idx="1"/>
          </p:nvPr>
        </p:nvSpPr>
        <p:spPr>
          <a:xfrm>
            <a:off x="457200" y="5076825"/>
            <a:ext cx="14630400" cy="21076539"/>
          </a:xfrm>
          <a:ln>
            <a:solidFill>
              <a:schemeClr val="accent1">
                <a:alpha val="10196"/>
              </a:schemeClr>
            </a:solidFill>
            <a:miter lim="800000"/>
            <a:headEnd/>
            <a:tailEnd/>
          </a:ln>
        </p:spPr>
        <p:txBody>
          <a:bodyPr>
            <a:spAutoFit/>
          </a:bodyPr>
          <a:lstStyle/>
          <a:p>
            <a:pPr marL="722313" indent="-722313" algn="just" eaLnBrk="1" hangingPunct="1">
              <a:buFont typeface="Arial" charset="0"/>
              <a:buNone/>
              <a:tabLst>
                <a:tab pos="1731963" algn="l"/>
              </a:tabLst>
            </a:pPr>
            <a:r>
              <a:rPr lang="en-US" sz="3200" b="1" dirty="0" smtClean="0">
                <a:latin typeface="Arial" charset="0"/>
                <a:cs typeface="Arial" charset="0"/>
              </a:rPr>
              <a:t>Objectives</a:t>
            </a:r>
          </a:p>
          <a:p>
            <a:pPr marL="407988" lvl="1">
              <a:buFont typeface="Arial" charset="0"/>
              <a:buNone/>
              <a:tabLst>
                <a:tab pos="1731963" algn="l"/>
              </a:tabLst>
            </a:pPr>
            <a:r>
              <a:rPr lang="en-US" sz="2800" dirty="0" smtClean="0">
                <a:latin typeface="Arial" charset="0"/>
                <a:cs typeface="Arial" charset="0"/>
              </a:rPr>
              <a:t>- Implement an </a:t>
            </a:r>
            <a:r>
              <a:rPr lang="en-US" sz="2800" dirty="0" err="1" smtClean="0">
                <a:latin typeface="Arial" charset="0"/>
                <a:cs typeface="Arial" charset="0"/>
              </a:rPr>
              <a:t>Artifcial</a:t>
            </a:r>
            <a:r>
              <a:rPr lang="en-US" sz="2800" dirty="0" smtClean="0">
                <a:latin typeface="Arial" charset="0"/>
                <a:cs typeface="Arial" charset="0"/>
              </a:rPr>
              <a:t> Neural Network (ANN) onto a </a:t>
            </a:r>
            <a:r>
              <a:rPr lang="en-US" sz="2800" dirty="0" err="1" smtClean="0">
                <a:latin typeface="Arial" charset="0"/>
                <a:cs typeface="Arial" charset="0"/>
              </a:rPr>
              <a:t>Zybo</a:t>
            </a:r>
            <a:r>
              <a:rPr lang="en-US" sz="2800" dirty="0" smtClean="0">
                <a:latin typeface="Arial" charset="0"/>
                <a:cs typeface="Arial" charset="0"/>
              </a:rPr>
              <a:t> FPGA board</a:t>
            </a:r>
          </a:p>
          <a:p>
            <a:pPr marL="407988" lvl="1">
              <a:buFont typeface="Arial" charset="0"/>
              <a:buNone/>
              <a:tabLst>
                <a:tab pos="1731963" algn="l"/>
              </a:tabLst>
            </a:pPr>
            <a:r>
              <a:rPr lang="en-US" sz="2800" dirty="0" smtClean="0">
                <a:latin typeface="Arial" charset="0"/>
                <a:cs typeface="Arial" charset="0"/>
              </a:rPr>
              <a:t>- Compare runtime and scaling of a hardware ANN to a software ANN</a:t>
            </a:r>
          </a:p>
          <a:p>
            <a:pPr marL="407988" lvl="1">
              <a:buFont typeface="Arial" charset="0"/>
              <a:buNone/>
              <a:tabLst>
                <a:tab pos="1731963" algn="l"/>
              </a:tabLst>
            </a:pPr>
            <a:endParaRPr lang="en-US" sz="3200" b="1" dirty="0" smtClean="0">
              <a:latin typeface="Arial" charset="0"/>
              <a:cs typeface="Arial" charset="0"/>
            </a:endParaRPr>
          </a:p>
          <a:p>
            <a:pPr marL="722313" indent="-722313" algn="just" eaLnBrk="1" hangingPunct="1">
              <a:buFont typeface="Arial" charset="0"/>
              <a:buNone/>
              <a:tabLst>
                <a:tab pos="1731963" algn="l"/>
              </a:tabLst>
            </a:pPr>
            <a:r>
              <a:rPr lang="en-US" sz="3200" b="1" dirty="0" smtClean="0">
                <a:latin typeface="Arial" charset="0"/>
                <a:cs typeface="Arial" charset="0"/>
              </a:rPr>
              <a:t>Measurement techniques:</a:t>
            </a:r>
            <a:endParaRPr lang="en-US" sz="2800" dirty="0" smtClean="0">
              <a:latin typeface="Arial" charset="0"/>
              <a:cs typeface="Arial" charset="0"/>
            </a:endParaRPr>
          </a:p>
          <a:p>
            <a:pPr marL="722313" indent="-722313">
              <a:buFont typeface="Arial" charset="0"/>
              <a:buNone/>
              <a:tabLst>
                <a:tab pos="1731963" algn="l"/>
              </a:tabLst>
            </a:pPr>
            <a:r>
              <a:rPr lang="en-US" sz="2800" u="sng" dirty="0" smtClean="0">
                <a:latin typeface="Arial" charset="0"/>
                <a:cs typeface="Arial" charset="0"/>
              </a:rPr>
              <a:t>Speed comparisons </a:t>
            </a:r>
            <a:r>
              <a:rPr lang="en-US" sz="2800" dirty="0" smtClean="0">
                <a:latin typeface="Arial" charset="0"/>
                <a:cs typeface="Arial" charset="0"/>
              </a:rPr>
              <a:t>:</a:t>
            </a:r>
          </a:p>
          <a:p>
            <a:pPr marL="722313" indent="-722313" algn="just" eaLnBrk="1" hangingPunct="1">
              <a:buFont typeface="Arial" charset="0"/>
              <a:buNone/>
              <a:tabLst>
                <a:tab pos="1731963" algn="l"/>
              </a:tabLst>
            </a:pPr>
            <a:r>
              <a:rPr lang="en-US" sz="2800" dirty="0" smtClean="0">
                <a:latin typeface="Arial" charset="0"/>
                <a:cs typeface="Arial" charset="0"/>
              </a:rPr>
              <a:t>There are several methods available to us to compare the runtimes of the hardware and software artificial neural networks. We can compare the total number of microseconds </a:t>
            </a:r>
            <a:endParaRPr lang="en-US" sz="2800" dirty="0">
              <a:latin typeface="Arial" charset="0"/>
              <a:cs typeface="Arial" charset="0"/>
            </a:endParaRPr>
          </a:p>
          <a:p>
            <a:pPr marL="722313" indent="-722313" algn="just" eaLnBrk="1" hangingPunct="1">
              <a:buFont typeface="Arial" charset="0"/>
              <a:buNone/>
              <a:tabLst>
                <a:tab pos="1731963" algn="l"/>
              </a:tabLst>
            </a:pPr>
            <a:endParaRPr lang="en-US" sz="2800" dirty="0" smtClean="0">
              <a:latin typeface="Arial" charset="0"/>
              <a:cs typeface="Arial" charset="0"/>
            </a:endParaRPr>
          </a:p>
          <a:p>
            <a:pPr marL="722313" indent="-722313" algn="just" eaLnBrk="1" hangingPunct="1">
              <a:buFont typeface="Arial" charset="0"/>
              <a:buNone/>
              <a:tabLst>
                <a:tab pos="1731963" algn="l"/>
              </a:tabLst>
            </a:pPr>
            <a:endParaRPr lang="en-US" sz="2800" dirty="0" smtClean="0">
              <a:latin typeface="Arial" charset="0"/>
              <a:cs typeface="Arial" charset="0"/>
            </a:endParaRPr>
          </a:p>
          <a:p>
            <a:pPr marL="722313" indent="-722313" algn="just" eaLnBrk="1" hangingPunct="1">
              <a:buFont typeface="Arial" charset="0"/>
              <a:buNone/>
              <a:tabLst>
                <a:tab pos="1731963" algn="l"/>
              </a:tabLst>
            </a:pPr>
            <a:endParaRPr lang="en-US" sz="2800"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endParaRPr lang="en-US" sz="2800" u="sng" dirty="0" smtClean="0">
              <a:latin typeface="Arial" charset="0"/>
              <a:cs typeface="Arial" charset="0"/>
            </a:endParaRPr>
          </a:p>
          <a:p>
            <a:pPr marL="722313" indent="-722313" eaLnBrk="1" hangingPunct="1">
              <a:buFont typeface="Arial" charset="0"/>
              <a:buNone/>
              <a:tabLst>
                <a:tab pos="1731963" algn="l"/>
              </a:tabLst>
            </a:pPr>
            <a:r>
              <a:rPr lang="en-US" sz="2800" u="sng" dirty="0" smtClean="0">
                <a:latin typeface="Arial" charset="0"/>
                <a:cs typeface="Arial" charset="0"/>
              </a:rPr>
              <a:t>Grain Size Measurement</a:t>
            </a:r>
            <a:r>
              <a:rPr lang="en-US" sz="2800" dirty="0" smtClean="0">
                <a:latin typeface="Arial" charset="0"/>
                <a:cs typeface="Arial" charset="0"/>
              </a:rPr>
              <a:t>: </a:t>
            </a:r>
          </a:p>
          <a:p>
            <a:pPr marL="722313" indent="-722313" algn="just" eaLnBrk="1" hangingPunct="1">
              <a:buFont typeface="Arial" charset="0"/>
              <a:buNone/>
              <a:tabLst>
                <a:tab pos="1731963" algn="l"/>
              </a:tabLst>
            </a:pPr>
            <a:r>
              <a:rPr lang="en-US" sz="2800" dirty="0" smtClean="0">
                <a:latin typeface="Arial" charset="0"/>
                <a:cs typeface="Arial" charset="0"/>
              </a:rPr>
              <a:t>After treating the metals, sacrificial metal specimens were etched and polished in order</a:t>
            </a:r>
          </a:p>
          <a:p>
            <a:pPr marL="722313" indent="-722313" algn="just" eaLnBrk="1" hangingPunct="1">
              <a:buFont typeface="Arial" charset="0"/>
              <a:buNone/>
              <a:tabLst>
                <a:tab pos="1731963" algn="l"/>
              </a:tabLst>
            </a:pPr>
            <a:r>
              <a:rPr lang="en-US" sz="2800" dirty="0" smtClean="0">
                <a:latin typeface="Arial" charset="0"/>
                <a:cs typeface="Arial" charset="0"/>
              </a:rPr>
              <a:t>to view their microstructure under a microscope(following ASTM-standards E3 and </a:t>
            </a:r>
          </a:p>
          <a:p>
            <a:pPr marL="722313" indent="-722313" algn="just" eaLnBrk="1" hangingPunct="1">
              <a:buFont typeface="Arial" charset="0"/>
              <a:buNone/>
              <a:tabLst>
                <a:tab pos="1731963" algn="l"/>
              </a:tabLst>
            </a:pPr>
            <a:r>
              <a:rPr lang="en-US" sz="2800" dirty="0" smtClean="0">
                <a:latin typeface="Arial" charset="0"/>
                <a:cs typeface="Arial" charset="0"/>
              </a:rPr>
              <a:t>E407).  The Circular Intercept Method was used to measure the average number of </a:t>
            </a:r>
          </a:p>
          <a:p>
            <a:pPr marL="722313" indent="-722313" algn="just" eaLnBrk="1" hangingPunct="1">
              <a:buFont typeface="Arial" charset="0"/>
              <a:buNone/>
              <a:tabLst>
                <a:tab pos="1731963" algn="l"/>
              </a:tabLst>
            </a:pPr>
            <a:r>
              <a:rPr lang="en-US" sz="2800" dirty="0" smtClean="0">
                <a:latin typeface="Arial" charset="0"/>
                <a:cs typeface="Arial" charset="0"/>
              </a:rPr>
              <a:t>grains and grain size for each metal specimen as detailed in ASTM-standard E112.</a:t>
            </a:r>
          </a:p>
          <a:p>
            <a:pPr marL="722313" indent="-722313" eaLnBrk="1" hangingPunct="1">
              <a:buFont typeface="Arial" charset="0"/>
              <a:buNone/>
              <a:tabLst>
                <a:tab pos="1731963" algn="l"/>
              </a:tabLst>
            </a:pPr>
            <a:endParaRPr lang="en-US" sz="2800" dirty="0" smtClean="0">
              <a:latin typeface="Arial" charset="0"/>
              <a:cs typeface="Arial" charset="0"/>
            </a:endParaRPr>
          </a:p>
          <a:p>
            <a:pPr marL="722313" indent="-722313" eaLnBrk="1" hangingPunct="1">
              <a:buFont typeface="Arial" charset="0"/>
              <a:buNone/>
              <a:tabLst>
                <a:tab pos="1731963" algn="l"/>
              </a:tabLst>
            </a:pPr>
            <a:endParaRPr lang="en-US" sz="2800" dirty="0" smtClean="0">
              <a:latin typeface="Arial" charset="0"/>
              <a:cs typeface="Arial" charset="0"/>
            </a:endParaRPr>
          </a:p>
          <a:p>
            <a:pPr marL="722313" indent="-722313" eaLnBrk="1" hangingPunct="1">
              <a:buFont typeface="Arial" charset="0"/>
              <a:buNone/>
              <a:tabLst>
                <a:tab pos="1731963" algn="l"/>
              </a:tabLst>
            </a:pPr>
            <a:endParaRPr lang="en-US" sz="2800" dirty="0" smtClean="0">
              <a:latin typeface="Arial" charset="0"/>
              <a:cs typeface="Arial" charset="0"/>
            </a:endParaRPr>
          </a:p>
          <a:p>
            <a:pPr marL="722313" indent="-722313" eaLnBrk="1" hangingPunct="1">
              <a:buFont typeface="Arial" charset="0"/>
              <a:buNone/>
              <a:tabLst>
                <a:tab pos="1731963" algn="l"/>
              </a:tabLst>
            </a:pPr>
            <a:endParaRPr lang="en-US" sz="2800" dirty="0" smtClean="0">
              <a:latin typeface="Arial" charset="0"/>
              <a:cs typeface="Arial" charset="0"/>
            </a:endParaRPr>
          </a:p>
          <a:p>
            <a:pPr marL="722313" indent="-722313" eaLnBrk="1" hangingPunct="1">
              <a:buFont typeface="Arial" charset="0"/>
              <a:buNone/>
              <a:tabLst>
                <a:tab pos="1731963" algn="l"/>
              </a:tabLst>
            </a:pPr>
            <a:endParaRPr lang="en-US" sz="2800" dirty="0" smtClean="0">
              <a:latin typeface="Arial" charset="0"/>
              <a:cs typeface="Arial" charset="0"/>
            </a:endParaRPr>
          </a:p>
          <a:p>
            <a:pPr marL="722313" indent="-722313" eaLnBrk="1" hangingPunct="1">
              <a:buFont typeface="Arial" charset="0"/>
              <a:buNone/>
              <a:tabLst>
                <a:tab pos="1731963" algn="l"/>
              </a:tabLst>
            </a:pPr>
            <a:endParaRPr lang="en-US" sz="2800" dirty="0" smtClean="0">
              <a:latin typeface="Arial" charset="0"/>
              <a:cs typeface="Arial" charset="0"/>
            </a:endParaRPr>
          </a:p>
          <a:p>
            <a:pPr marL="722313" indent="-722313" eaLnBrk="1" hangingPunct="1">
              <a:buFont typeface="Arial" charset="0"/>
              <a:buNone/>
              <a:tabLst>
                <a:tab pos="1731963" algn="l"/>
              </a:tabLst>
            </a:pPr>
            <a:endParaRPr lang="en-US" sz="2800" dirty="0" smtClean="0">
              <a:latin typeface="Arial" charset="0"/>
              <a:cs typeface="Arial" charset="0"/>
            </a:endParaRPr>
          </a:p>
          <a:p>
            <a:pPr marL="722313" indent="-722313" eaLnBrk="1" hangingPunct="1">
              <a:buFont typeface="Arial" charset="0"/>
              <a:buNone/>
              <a:tabLst>
                <a:tab pos="1731963" algn="l"/>
              </a:tabLst>
            </a:pPr>
            <a:endParaRPr lang="en-US" sz="2800" dirty="0" smtClean="0">
              <a:latin typeface="Arial" charset="0"/>
              <a:cs typeface="Arial" charset="0"/>
            </a:endParaRPr>
          </a:p>
          <a:p>
            <a:pPr marL="722313" indent="-722313" eaLnBrk="1" hangingPunct="1">
              <a:buFont typeface="Arial" charset="0"/>
              <a:buNone/>
              <a:tabLst>
                <a:tab pos="1731963" algn="l"/>
              </a:tabLst>
            </a:pPr>
            <a:endParaRPr lang="en-US" sz="2800" dirty="0" smtClean="0">
              <a:latin typeface="Arial" charset="0"/>
              <a:cs typeface="Arial" charset="0"/>
            </a:endParaRPr>
          </a:p>
        </p:txBody>
      </p:sp>
      <p:sp>
        <p:nvSpPr>
          <p:cNvPr id="2054" name="TextBox 8"/>
          <p:cNvSpPr txBox="1">
            <a:spLocks noChangeArrowheads="1"/>
          </p:cNvSpPr>
          <p:nvPr/>
        </p:nvSpPr>
        <p:spPr bwMode="auto">
          <a:xfrm>
            <a:off x="15544800" y="9264650"/>
            <a:ext cx="12801600" cy="3170099"/>
          </a:xfrm>
          <a:prstGeom prst="rect">
            <a:avLst/>
          </a:prstGeom>
          <a:solidFill>
            <a:schemeClr val="tx2">
              <a:lumMod val="20000"/>
              <a:lumOff val="80000"/>
            </a:schemeClr>
          </a:solidFill>
          <a:ln w="9525">
            <a:solidFill>
              <a:schemeClr val="tx1">
                <a:alpha val="50195"/>
              </a:schemeClr>
            </a:solidFill>
            <a:miter lim="800000"/>
            <a:headEnd/>
            <a:tailEnd/>
          </a:ln>
        </p:spPr>
        <p:txBody>
          <a:bodyPr>
            <a:spAutoFit/>
          </a:bodyPr>
          <a:lstStyle/>
          <a:p>
            <a:pPr>
              <a:defRPr/>
            </a:pPr>
            <a:r>
              <a:rPr lang="en-US" sz="3200" b="1" cap="small" dirty="0">
                <a:cs typeface="Arial" charset="0"/>
              </a:rPr>
              <a:t>Abstract</a:t>
            </a:r>
          </a:p>
          <a:p>
            <a:pPr algn="just">
              <a:defRPr/>
            </a:pPr>
            <a:r>
              <a:rPr lang="en-US" sz="2800" dirty="0" smtClean="0"/>
              <a:t>Artificial neural networks description and goal </a:t>
            </a:r>
          </a:p>
          <a:p>
            <a:pPr algn="just">
              <a:defRPr/>
            </a:pPr>
            <a:r>
              <a:rPr lang="en-US" sz="2800" dirty="0" smtClean="0"/>
              <a:t>Artificial neural networks are an artificial intelligence method for reaching decisions on data. They are known for their relative ease of parallelization, allowing for increases in speed. Our project is to create an artificial neural network in hardware and compare its speed, effectiveness , and scalability to a software neural network. </a:t>
            </a:r>
            <a:endParaRPr lang="en-US" sz="2800" dirty="0"/>
          </a:p>
        </p:txBody>
      </p:sp>
      <p:sp>
        <p:nvSpPr>
          <p:cNvPr id="13316" name="TextBox 13"/>
          <p:cNvSpPr txBox="1">
            <a:spLocks noChangeAspect="1"/>
          </p:cNvSpPr>
          <p:nvPr/>
        </p:nvSpPr>
        <p:spPr bwMode="auto">
          <a:xfrm>
            <a:off x="15544800" y="4308475"/>
            <a:ext cx="12496800" cy="4247317"/>
          </a:xfrm>
          <a:prstGeom prst="rect">
            <a:avLst/>
          </a:prstGeom>
          <a:solidFill>
            <a:schemeClr val="bg1"/>
          </a:solidFill>
          <a:ln w="9525">
            <a:solidFill>
              <a:schemeClr val="accent1">
                <a:alpha val="10196"/>
              </a:schemeClr>
            </a:solidFill>
            <a:miter lim="800000"/>
            <a:headEnd/>
            <a:tailEnd/>
          </a:ln>
        </p:spPr>
        <p:txBody>
          <a:bodyPr>
            <a:spAutoFit/>
          </a:bodyPr>
          <a:lstStyle>
            <a:lvl1pPr eaLnBrk="0" hangingPunct="0">
              <a:defRPr sz="8600">
                <a:solidFill>
                  <a:schemeClr val="tx1"/>
                </a:solidFill>
                <a:latin typeface="Arial" charset="0"/>
              </a:defRPr>
            </a:lvl1pPr>
            <a:lvl2pPr marL="742950" indent="-285750" eaLnBrk="0" hangingPunct="0">
              <a:defRPr sz="8600">
                <a:solidFill>
                  <a:schemeClr val="tx1"/>
                </a:solidFill>
                <a:latin typeface="Arial" charset="0"/>
              </a:defRPr>
            </a:lvl2pPr>
            <a:lvl3pPr marL="1143000" indent="-228600" eaLnBrk="0" hangingPunct="0">
              <a:defRPr sz="8600">
                <a:solidFill>
                  <a:schemeClr val="tx1"/>
                </a:solidFill>
                <a:latin typeface="Arial" charset="0"/>
              </a:defRPr>
            </a:lvl3pPr>
            <a:lvl4pPr marL="1600200" indent="-228600" eaLnBrk="0" hangingPunct="0">
              <a:defRPr sz="8600">
                <a:solidFill>
                  <a:schemeClr val="tx1"/>
                </a:solidFill>
                <a:latin typeface="Arial" charset="0"/>
              </a:defRPr>
            </a:lvl4pPr>
            <a:lvl5pPr marL="2057400" indent="-228600" eaLnBrk="0" hangingPunct="0">
              <a:defRPr sz="8600">
                <a:solidFill>
                  <a:schemeClr val="tx1"/>
                </a:solidFill>
                <a:latin typeface="Arial" charset="0"/>
              </a:defRPr>
            </a:lvl5pPr>
            <a:lvl6pPr marL="2514600" indent="-228600" defTabSz="4387850" eaLnBrk="0" fontAlgn="base" hangingPunct="0">
              <a:spcBef>
                <a:spcPct val="0"/>
              </a:spcBef>
              <a:spcAft>
                <a:spcPct val="0"/>
              </a:spcAft>
              <a:defRPr sz="8600">
                <a:solidFill>
                  <a:schemeClr val="tx1"/>
                </a:solidFill>
                <a:latin typeface="Arial" charset="0"/>
              </a:defRPr>
            </a:lvl6pPr>
            <a:lvl7pPr marL="2971800" indent="-228600" defTabSz="4387850" eaLnBrk="0" fontAlgn="base" hangingPunct="0">
              <a:spcBef>
                <a:spcPct val="0"/>
              </a:spcBef>
              <a:spcAft>
                <a:spcPct val="0"/>
              </a:spcAft>
              <a:defRPr sz="8600">
                <a:solidFill>
                  <a:schemeClr val="tx1"/>
                </a:solidFill>
                <a:latin typeface="Arial" charset="0"/>
              </a:defRPr>
            </a:lvl7pPr>
            <a:lvl8pPr marL="3429000" indent="-228600" defTabSz="4387850" eaLnBrk="0" fontAlgn="base" hangingPunct="0">
              <a:spcBef>
                <a:spcPct val="0"/>
              </a:spcBef>
              <a:spcAft>
                <a:spcPct val="0"/>
              </a:spcAft>
              <a:defRPr sz="8600">
                <a:solidFill>
                  <a:schemeClr val="tx1"/>
                </a:solidFill>
                <a:latin typeface="Arial" charset="0"/>
              </a:defRPr>
            </a:lvl8pPr>
            <a:lvl9pPr marL="3886200" indent="-228600" defTabSz="4387850" eaLnBrk="0" fontAlgn="base" hangingPunct="0">
              <a:spcBef>
                <a:spcPct val="0"/>
              </a:spcBef>
              <a:spcAft>
                <a:spcPct val="0"/>
              </a:spcAft>
              <a:defRPr sz="8600">
                <a:solidFill>
                  <a:schemeClr val="tx1"/>
                </a:solidFill>
                <a:latin typeface="Arial" charset="0"/>
              </a:defRPr>
            </a:lvl9pPr>
          </a:lstStyle>
          <a:p>
            <a:pPr algn="ctr" eaLnBrk="1" hangingPunct="1"/>
            <a:r>
              <a:rPr lang="en-US" sz="5400" b="1" dirty="0" smtClean="0">
                <a:cs typeface="Arial" charset="0"/>
              </a:rPr>
              <a:t>Joseph Doherty</a:t>
            </a:r>
          </a:p>
          <a:p>
            <a:pPr algn="ctr" eaLnBrk="1" hangingPunct="1"/>
            <a:r>
              <a:rPr lang="en-US" sz="5400" b="1" dirty="0" smtClean="0">
                <a:cs typeface="Arial" charset="0"/>
              </a:rPr>
              <a:t>Robert Fendricks</a:t>
            </a:r>
          </a:p>
          <a:p>
            <a:pPr algn="ctr" eaLnBrk="1" hangingPunct="1"/>
            <a:r>
              <a:rPr lang="en-US" sz="5400" b="1" dirty="0" smtClean="0">
                <a:cs typeface="Arial" charset="0"/>
              </a:rPr>
              <a:t>Ian Kowalski</a:t>
            </a:r>
            <a:r>
              <a:rPr lang="en-US" sz="5400" b="1" dirty="0">
                <a:cs typeface="Arial" charset="0"/>
              </a:rPr>
              <a:t/>
            </a:r>
            <a:br>
              <a:rPr lang="en-US" sz="5400" b="1" dirty="0">
                <a:cs typeface="Arial" charset="0"/>
              </a:rPr>
            </a:br>
            <a:r>
              <a:rPr lang="en-US" sz="5400" b="1" dirty="0" smtClean="0">
                <a:cs typeface="Arial" charset="0"/>
              </a:rPr>
              <a:t>Dr. Song</a:t>
            </a:r>
            <a:endParaRPr lang="en-US" sz="5400" b="1" dirty="0">
              <a:cs typeface="Arial" charset="0"/>
            </a:endParaRPr>
          </a:p>
          <a:p>
            <a:pPr algn="ctr" eaLnBrk="1" hangingPunct="1"/>
            <a:r>
              <a:rPr lang="en-US" sz="5400" b="1" dirty="0" smtClean="0">
                <a:cs typeface="Arial" charset="0"/>
              </a:rPr>
              <a:t>ECE Department</a:t>
            </a:r>
            <a:endParaRPr lang="en-US" sz="5400" b="1" dirty="0">
              <a:cs typeface="Arial" charset="0"/>
            </a:endParaRPr>
          </a:p>
        </p:txBody>
      </p:sp>
      <p:sp>
        <p:nvSpPr>
          <p:cNvPr id="13317" name="Rounded Rectangle 14"/>
          <p:cNvSpPr>
            <a:spLocks noChangeArrowheads="1"/>
          </p:cNvSpPr>
          <p:nvPr/>
        </p:nvSpPr>
        <p:spPr bwMode="auto">
          <a:xfrm>
            <a:off x="457200" y="4114800"/>
            <a:ext cx="42976800" cy="152400"/>
          </a:xfrm>
          <a:prstGeom prst="roundRect">
            <a:avLst>
              <a:gd name="adj" fmla="val 16667"/>
            </a:avLst>
          </a:prstGeom>
          <a:solidFill>
            <a:schemeClr val="accent2">
              <a:lumMod val="75000"/>
            </a:schemeClr>
          </a:solidFill>
          <a:ln w="25400" algn="ctr">
            <a:solidFill>
              <a:srgbClr val="993227"/>
            </a:solidFill>
            <a:round/>
            <a:headEnd/>
            <a:tailEnd/>
          </a:ln>
        </p:spPr>
        <p:txBody>
          <a:bodyPr anchor="ctr"/>
          <a:lstStyle/>
          <a:p>
            <a:pPr algn="ctr"/>
            <a:endParaRPr lang="en-US">
              <a:solidFill>
                <a:srgbClr val="FFFFFF"/>
              </a:solidFill>
              <a:cs typeface="Arial" charset="0"/>
            </a:endParaRPr>
          </a:p>
        </p:txBody>
      </p:sp>
      <p:sp>
        <p:nvSpPr>
          <p:cNvPr id="16" name="Content Placeholder 6"/>
          <p:cNvSpPr txBox="1">
            <a:spLocks/>
          </p:cNvSpPr>
          <p:nvPr/>
        </p:nvSpPr>
        <p:spPr>
          <a:xfrm>
            <a:off x="28803600" y="5076825"/>
            <a:ext cx="14630400" cy="21839238"/>
          </a:xfrm>
          <a:prstGeom prst="rect">
            <a:avLst/>
          </a:prstGeom>
          <a:noFill/>
          <a:ln>
            <a:solidFill>
              <a:schemeClr val="accent1">
                <a:alpha val="10000"/>
              </a:schemeClr>
            </a:solidFill>
          </a:ln>
        </p:spPr>
        <p:txBody>
          <a:bodyPr lIns="438912" tIns="219456" rIns="438912" bIns="219456">
            <a:spAutoFit/>
          </a:bodyPr>
          <a:lstStyle/>
          <a:p>
            <a:pPr marL="1645920" indent="-1645920" defTabSz="4389120" fontAlgn="auto">
              <a:spcBef>
                <a:spcPct val="20000"/>
              </a:spcBef>
              <a:spcAft>
                <a:spcPts val="0"/>
              </a:spcAft>
              <a:buFont typeface="Arial" pitchFamily="34" charset="0"/>
              <a:buNone/>
              <a:defRPr/>
            </a:pPr>
            <a:r>
              <a:rPr lang="en-US" sz="3200" b="1" dirty="0">
                <a:latin typeface="Arial" pitchFamily="34" charset="0"/>
                <a:cs typeface="Arial" pitchFamily="34" charset="0"/>
              </a:rPr>
              <a:t>Results</a:t>
            </a: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b="1"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28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marL="1645920" indent="-1645920" defTabSz="4389120" fontAlgn="auto">
              <a:spcBef>
                <a:spcPct val="20000"/>
              </a:spcBef>
              <a:spcAft>
                <a:spcPts val="0"/>
              </a:spcAft>
              <a:buFont typeface="Arial" pitchFamily="34" charset="0"/>
              <a:buNone/>
              <a:defRPr/>
            </a:pPr>
            <a:endParaRPr lang="en-US" sz="3200" dirty="0">
              <a:latin typeface="Arial" pitchFamily="34" charset="0"/>
              <a:cs typeface="Arial" pitchFamily="34" charset="0"/>
            </a:endParaRPr>
          </a:p>
          <a:p>
            <a:pPr>
              <a:defRPr/>
            </a:pPr>
            <a:endParaRPr lang="en-US" sz="2800" b="1" u="sng" dirty="0"/>
          </a:p>
          <a:p>
            <a:pPr>
              <a:defRPr/>
            </a:pPr>
            <a:endParaRPr lang="en-US" sz="3200" b="1" dirty="0"/>
          </a:p>
          <a:p>
            <a:pPr>
              <a:defRPr/>
            </a:pPr>
            <a:endParaRPr lang="en-US" sz="3200" b="1" dirty="0"/>
          </a:p>
          <a:p>
            <a:pPr>
              <a:defRPr/>
            </a:pPr>
            <a:endParaRPr lang="en-US" sz="3200" b="1" dirty="0"/>
          </a:p>
          <a:p>
            <a:pPr>
              <a:defRPr/>
            </a:pPr>
            <a:endParaRPr lang="en-US" sz="3200" b="1" dirty="0"/>
          </a:p>
          <a:p>
            <a:pPr>
              <a:defRPr/>
            </a:pPr>
            <a:endParaRPr lang="en-US" sz="3200" b="1" dirty="0"/>
          </a:p>
          <a:p>
            <a:pPr>
              <a:defRPr/>
            </a:pPr>
            <a:r>
              <a:rPr lang="en-US" sz="3200" b="1" dirty="0"/>
              <a:t>Conclusions and Future Work</a:t>
            </a:r>
            <a:endParaRPr lang="en-US" sz="2800" dirty="0"/>
          </a:p>
          <a:p>
            <a:pPr algn="just">
              <a:defRPr/>
            </a:pPr>
            <a:r>
              <a:rPr lang="en-US" sz="2800" dirty="0"/>
              <a:t>It is found that a power hardening model can be used to model both  the </a:t>
            </a:r>
            <a:r>
              <a:rPr lang="en-US" sz="2800" dirty="0" err="1"/>
              <a:t>macroscale</a:t>
            </a:r>
            <a:r>
              <a:rPr lang="en-US" sz="2800" dirty="0"/>
              <a:t> and </a:t>
            </a:r>
            <a:r>
              <a:rPr lang="en-US" sz="2800" dirty="0" err="1"/>
              <a:t>microscale</a:t>
            </a:r>
            <a:r>
              <a:rPr lang="en-US" sz="2800" dirty="0"/>
              <a:t> tensile behavior of brass sheet specimens.  Future work is planned to develop scaling factors to account for size effects due to miniaturization and expand research to high-strength materials such as stainless steel and titanium alloys.</a:t>
            </a:r>
          </a:p>
          <a:p>
            <a:pPr marL="1645920" indent="-1645920" defTabSz="4389120" fontAlgn="auto">
              <a:spcBef>
                <a:spcPct val="20000"/>
              </a:spcBef>
              <a:spcAft>
                <a:spcPts val="0"/>
              </a:spcAft>
              <a:defRPr/>
            </a:pPr>
            <a:endParaRPr lang="en-US" sz="2800" dirty="0">
              <a:latin typeface="Arial" pitchFamily="34" charset="0"/>
              <a:cs typeface="Arial" pitchFamily="34" charset="0"/>
            </a:endParaRPr>
          </a:p>
          <a:p>
            <a:pPr marL="1645920" indent="-1645920" defTabSz="4389120" fontAlgn="auto">
              <a:spcBef>
                <a:spcPct val="20000"/>
              </a:spcBef>
              <a:spcAft>
                <a:spcPts val="0"/>
              </a:spcAft>
              <a:defRPr/>
            </a:pPr>
            <a:r>
              <a:rPr lang="en-US" sz="3200" b="1" dirty="0">
                <a:latin typeface="Arial" pitchFamily="34" charset="0"/>
                <a:cs typeface="Arial" pitchFamily="34" charset="0"/>
              </a:rPr>
              <a:t>References</a:t>
            </a:r>
          </a:p>
          <a:p>
            <a:pPr>
              <a:buFont typeface="Symbol" pitchFamily="18" charset="2"/>
              <a:buNone/>
              <a:defRPr/>
            </a:pPr>
            <a:r>
              <a:rPr lang="en-US" sz="2800" dirty="0" err="1"/>
              <a:t>Hosfard</a:t>
            </a:r>
            <a:r>
              <a:rPr lang="en-US" sz="2800" dirty="0"/>
              <a:t>, W.F., </a:t>
            </a:r>
            <a:r>
              <a:rPr lang="en-US" sz="2800" dirty="0" err="1"/>
              <a:t>Caddell</a:t>
            </a:r>
            <a:r>
              <a:rPr lang="en-US" sz="2800" dirty="0"/>
              <a:t>, R.M., 2007, Metal Forming, Mechanics and Metallurgy 3</a:t>
            </a:r>
            <a:r>
              <a:rPr lang="en-US" sz="2800" baseline="30000" dirty="0"/>
              <a:t>rd</a:t>
            </a:r>
            <a:r>
              <a:rPr lang="en-US" sz="2800" dirty="0"/>
              <a:t> Ed., </a:t>
            </a:r>
            <a:br>
              <a:rPr lang="en-US" sz="2800" dirty="0"/>
            </a:br>
            <a:r>
              <a:rPr lang="en-US" sz="2800" dirty="0"/>
              <a:t>    Cambridge University Press, New York, NY, pp. 32-34.</a:t>
            </a:r>
            <a:br>
              <a:rPr lang="en-US" sz="2800" dirty="0"/>
            </a:br>
            <a:r>
              <a:rPr lang="en-US" sz="2800" dirty="0"/>
              <a:t>ASTM E112-96 (Reapproved 2004), Standard Test Methods for Determining Average  </a:t>
            </a:r>
            <a:br>
              <a:rPr lang="en-US" sz="2800" dirty="0"/>
            </a:br>
            <a:r>
              <a:rPr lang="en-US" sz="2800" dirty="0"/>
              <a:t>    Grain Size</a:t>
            </a:r>
          </a:p>
          <a:p>
            <a:pPr>
              <a:buFont typeface="Symbol" pitchFamily="18" charset="2"/>
              <a:buNone/>
              <a:defRPr/>
            </a:pPr>
            <a:r>
              <a:rPr lang="en-US" sz="2800" dirty="0"/>
              <a:t>ASTM E3-01, Standard Guide  for Preparation of Metallographic Specimens</a:t>
            </a:r>
          </a:p>
          <a:p>
            <a:pPr>
              <a:buFont typeface="Symbol" pitchFamily="18" charset="2"/>
              <a:buNone/>
              <a:defRPr/>
            </a:pPr>
            <a:r>
              <a:rPr lang="en-US" sz="2800" dirty="0"/>
              <a:t>ASTM E407-07, Standard Practice for </a:t>
            </a:r>
            <a:r>
              <a:rPr lang="en-US" sz="2800" dirty="0" err="1"/>
              <a:t>Microetching</a:t>
            </a:r>
            <a:r>
              <a:rPr lang="en-US" sz="2800" dirty="0"/>
              <a:t> Metals and Alloys</a:t>
            </a:r>
          </a:p>
          <a:p>
            <a:pPr>
              <a:buFont typeface="Symbol" pitchFamily="18" charset="2"/>
              <a:buNone/>
              <a:defRPr/>
            </a:pPr>
            <a:r>
              <a:rPr lang="en-US" sz="2800" dirty="0"/>
              <a:t>ASTM E8-04, Standard Test Methods for Tension Testing of Metallic Materials</a:t>
            </a:r>
            <a:endParaRPr lang="en-US" sz="3200" dirty="0">
              <a:latin typeface="Arial" pitchFamily="34" charset="0"/>
              <a:cs typeface="Arial" pitchFamily="34" charset="0"/>
            </a:endParaRPr>
          </a:p>
        </p:txBody>
      </p:sp>
      <p:sp>
        <p:nvSpPr>
          <p:cNvPr id="13319" name="Content Placeholder 6"/>
          <p:cNvSpPr txBox="1">
            <a:spLocks/>
          </p:cNvSpPr>
          <p:nvPr/>
        </p:nvSpPr>
        <p:spPr bwMode="auto">
          <a:xfrm>
            <a:off x="15544800" y="16078200"/>
            <a:ext cx="12801600" cy="12828588"/>
          </a:xfrm>
          <a:prstGeom prst="rect">
            <a:avLst/>
          </a:prstGeom>
          <a:noFill/>
          <a:ln w="9525">
            <a:solidFill>
              <a:schemeClr val="accent1">
                <a:alpha val="10196"/>
              </a:schemeClr>
            </a:solidFill>
            <a:miter lim="800000"/>
            <a:headEnd/>
            <a:tailEnd/>
          </a:ln>
          <a:extLst>
            <a:ext uri="{909E8E84-426E-40DD-AFC4-6F175D3DCCD1}">
              <a14:hiddenFill xmlns:a14="http://schemas.microsoft.com/office/drawing/2010/main">
                <a:solidFill>
                  <a:srgbClr val="FFFFFF"/>
                </a:solidFill>
              </a14:hiddenFill>
            </a:ext>
          </a:extLst>
        </p:spPr>
        <p:txBody>
          <a:bodyPr lIns="438912" tIns="219456" rIns="438912" bIns="219456">
            <a:spAutoFit/>
          </a:bodyPr>
          <a:lstStyle>
            <a:lvl1pPr marL="1644650" indent="-1644650" eaLnBrk="0" hangingPunct="0">
              <a:defRPr sz="8600">
                <a:solidFill>
                  <a:schemeClr val="tx1"/>
                </a:solidFill>
                <a:latin typeface="Arial" charset="0"/>
              </a:defRPr>
            </a:lvl1pPr>
            <a:lvl2pPr marL="742950" indent="-285750" eaLnBrk="0" hangingPunct="0">
              <a:defRPr sz="8600">
                <a:solidFill>
                  <a:schemeClr val="tx1"/>
                </a:solidFill>
                <a:latin typeface="Arial" charset="0"/>
              </a:defRPr>
            </a:lvl2pPr>
            <a:lvl3pPr marL="1143000" indent="-228600" eaLnBrk="0" hangingPunct="0">
              <a:defRPr sz="8600">
                <a:solidFill>
                  <a:schemeClr val="tx1"/>
                </a:solidFill>
                <a:latin typeface="Arial" charset="0"/>
              </a:defRPr>
            </a:lvl3pPr>
            <a:lvl4pPr marL="1600200" indent="-228600" eaLnBrk="0" hangingPunct="0">
              <a:defRPr sz="8600">
                <a:solidFill>
                  <a:schemeClr val="tx1"/>
                </a:solidFill>
                <a:latin typeface="Arial" charset="0"/>
              </a:defRPr>
            </a:lvl4pPr>
            <a:lvl5pPr marL="2057400" indent="-228600" eaLnBrk="0" hangingPunct="0">
              <a:defRPr sz="8600">
                <a:solidFill>
                  <a:schemeClr val="tx1"/>
                </a:solidFill>
                <a:latin typeface="Arial" charset="0"/>
              </a:defRPr>
            </a:lvl5pPr>
            <a:lvl6pPr marL="2514600" indent="-228600" defTabSz="4387850" eaLnBrk="0" fontAlgn="base" hangingPunct="0">
              <a:spcBef>
                <a:spcPct val="0"/>
              </a:spcBef>
              <a:spcAft>
                <a:spcPct val="0"/>
              </a:spcAft>
              <a:defRPr sz="8600">
                <a:solidFill>
                  <a:schemeClr val="tx1"/>
                </a:solidFill>
                <a:latin typeface="Arial" charset="0"/>
              </a:defRPr>
            </a:lvl6pPr>
            <a:lvl7pPr marL="2971800" indent="-228600" defTabSz="4387850" eaLnBrk="0" fontAlgn="base" hangingPunct="0">
              <a:spcBef>
                <a:spcPct val="0"/>
              </a:spcBef>
              <a:spcAft>
                <a:spcPct val="0"/>
              </a:spcAft>
              <a:defRPr sz="8600">
                <a:solidFill>
                  <a:schemeClr val="tx1"/>
                </a:solidFill>
                <a:latin typeface="Arial" charset="0"/>
              </a:defRPr>
            </a:lvl7pPr>
            <a:lvl8pPr marL="3429000" indent="-228600" defTabSz="4387850" eaLnBrk="0" fontAlgn="base" hangingPunct="0">
              <a:spcBef>
                <a:spcPct val="0"/>
              </a:spcBef>
              <a:spcAft>
                <a:spcPct val="0"/>
              </a:spcAft>
              <a:defRPr sz="8600">
                <a:solidFill>
                  <a:schemeClr val="tx1"/>
                </a:solidFill>
                <a:latin typeface="Arial" charset="0"/>
              </a:defRPr>
            </a:lvl8pPr>
            <a:lvl9pPr marL="3886200" indent="-228600" defTabSz="4387850" eaLnBrk="0" fontAlgn="base" hangingPunct="0">
              <a:spcBef>
                <a:spcPct val="0"/>
              </a:spcBef>
              <a:spcAft>
                <a:spcPct val="0"/>
              </a:spcAft>
              <a:defRPr sz="8600">
                <a:solidFill>
                  <a:schemeClr val="tx1"/>
                </a:solidFill>
                <a:latin typeface="Arial" charset="0"/>
              </a:defRPr>
            </a:lvl9pPr>
          </a:lstStyle>
          <a:p>
            <a:pPr eaLnBrk="1" hangingPunct="1">
              <a:spcBef>
                <a:spcPct val="20000"/>
              </a:spcBef>
              <a:buFont typeface="Arial" charset="0"/>
              <a:buNone/>
            </a:pPr>
            <a:r>
              <a:rPr lang="en-US" sz="3200" b="1" dirty="0">
                <a:cs typeface="Arial" charset="0"/>
              </a:rPr>
              <a:t>Experimental Methods</a:t>
            </a:r>
          </a:p>
          <a:p>
            <a:pPr eaLnBrk="1" hangingPunct="1">
              <a:spcBef>
                <a:spcPct val="20000"/>
              </a:spcBef>
            </a:pPr>
            <a:r>
              <a:rPr lang="en-US" sz="2800" u="sng" dirty="0" err="1"/>
              <a:t>Macroscale</a:t>
            </a:r>
            <a:r>
              <a:rPr lang="en-US" sz="2800" u="sng" dirty="0"/>
              <a:t> Tensile Test</a:t>
            </a:r>
            <a:r>
              <a:rPr lang="en-US" sz="2800" dirty="0"/>
              <a:t>:</a:t>
            </a:r>
          </a:p>
          <a:p>
            <a:pPr algn="just" eaLnBrk="1" hangingPunct="1">
              <a:spcBef>
                <a:spcPct val="20000"/>
              </a:spcBef>
            </a:pPr>
            <a:r>
              <a:rPr lang="en-US" sz="2800" dirty="0"/>
              <a:t>The mechanical properties of </a:t>
            </a:r>
            <a:r>
              <a:rPr lang="en-US" sz="2800" dirty="0" err="1"/>
              <a:t>macroscale</a:t>
            </a:r>
            <a:r>
              <a:rPr lang="en-US" sz="2800" dirty="0"/>
              <a:t> tension specimens were</a:t>
            </a:r>
          </a:p>
          <a:p>
            <a:pPr algn="just" eaLnBrk="1" hangingPunct="1">
              <a:spcBef>
                <a:spcPct val="20000"/>
              </a:spcBef>
            </a:pPr>
            <a:r>
              <a:rPr lang="en-US" sz="2800" dirty="0"/>
              <a:t>measured following ASTM-standard E8.  An ATS 1620-CC Universal</a:t>
            </a:r>
          </a:p>
          <a:p>
            <a:pPr algn="just" eaLnBrk="1" hangingPunct="1">
              <a:spcBef>
                <a:spcPct val="20000"/>
              </a:spcBef>
            </a:pPr>
            <a:r>
              <a:rPr lang="en-US" sz="2800" dirty="0"/>
              <a:t>Testing Machine was used to apply a constant displacement-rate of </a:t>
            </a:r>
          </a:p>
          <a:p>
            <a:pPr algn="just" eaLnBrk="1" hangingPunct="1">
              <a:spcBef>
                <a:spcPct val="20000"/>
              </a:spcBef>
            </a:pPr>
            <a:r>
              <a:rPr lang="en-US" sz="2800" dirty="0"/>
              <a:t>9.68 mm/min across the </a:t>
            </a:r>
            <a:r>
              <a:rPr lang="en-US" sz="2800" dirty="0" err="1"/>
              <a:t>macroscale</a:t>
            </a:r>
            <a:r>
              <a:rPr lang="en-US" sz="2800" dirty="0"/>
              <a:t> specimens and measure the resulting </a:t>
            </a:r>
          </a:p>
          <a:p>
            <a:pPr algn="just" eaLnBrk="1" hangingPunct="1">
              <a:spcBef>
                <a:spcPct val="20000"/>
              </a:spcBef>
            </a:pPr>
            <a:r>
              <a:rPr lang="en-US" sz="2800" dirty="0"/>
              <a:t>load, while an EIR LE-01 Laser Extensometer was used to measure the </a:t>
            </a:r>
          </a:p>
          <a:p>
            <a:pPr algn="just" eaLnBrk="1" hangingPunct="1">
              <a:spcBef>
                <a:spcPct val="20000"/>
              </a:spcBef>
            </a:pPr>
            <a:r>
              <a:rPr lang="en-US" sz="2800" dirty="0"/>
              <a:t>elongation of the reduced section of the tensile specimens.  The resulting </a:t>
            </a:r>
          </a:p>
          <a:p>
            <a:pPr algn="just" eaLnBrk="1" hangingPunct="1">
              <a:spcBef>
                <a:spcPct val="20000"/>
              </a:spcBef>
            </a:pPr>
            <a:r>
              <a:rPr lang="en-US" sz="2800" dirty="0"/>
              <a:t>force and elongation data was then used to generate a true stress vs. true</a:t>
            </a:r>
          </a:p>
          <a:p>
            <a:pPr algn="just" eaLnBrk="1" hangingPunct="1">
              <a:spcBef>
                <a:spcPct val="20000"/>
              </a:spcBef>
            </a:pPr>
            <a:r>
              <a:rPr lang="en-US" sz="2800" dirty="0"/>
              <a:t>strain curve for each metal specimen.</a:t>
            </a:r>
          </a:p>
          <a:p>
            <a:pPr eaLnBrk="1" hangingPunct="1">
              <a:spcBef>
                <a:spcPct val="20000"/>
              </a:spcBef>
            </a:pPr>
            <a:endParaRPr lang="en-US" sz="2800" dirty="0"/>
          </a:p>
          <a:p>
            <a:pPr eaLnBrk="1" hangingPunct="1">
              <a:spcBef>
                <a:spcPct val="20000"/>
              </a:spcBef>
            </a:pPr>
            <a:r>
              <a:rPr lang="en-US" sz="2800" u="sng" dirty="0" err="1"/>
              <a:t>Microscale</a:t>
            </a:r>
            <a:r>
              <a:rPr lang="en-US" sz="2800" u="sng" dirty="0"/>
              <a:t> Tensile Test</a:t>
            </a:r>
            <a:r>
              <a:rPr lang="en-US" sz="2800" dirty="0"/>
              <a:t>: </a:t>
            </a:r>
          </a:p>
          <a:p>
            <a:pPr algn="just" eaLnBrk="1" hangingPunct="1">
              <a:spcBef>
                <a:spcPct val="20000"/>
              </a:spcBef>
            </a:pPr>
            <a:r>
              <a:rPr lang="en-US" sz="2800" dirty="0"/>
              <a:t>A </a:t>
            </a:r>
            <a:r>
              <a:rPr lang="en-US" sz="2800" dirty="0" err="1"/>
              <a:t>microscale</a:t>
            </a:r>
            <a:r>
              <a:rPr lang="en-US" sz="2800" dirty="0"/>
              <a:t> tensile test experiment was created using a stepper motor to</a:t>
            </a:r>
          </a:p>
          <a:p>
            <a:pPr algn="just" eaLnBrk="1" hangingPunct="1">
              <a:spcBef>
                <a:spcPct val="20000"/>
              </a:spcBef>
            </a:pPr>
            <a:r>
              <a:rPr lang="en-US" sz="2800" dirty="0"/>
              <a:t>induce a displacement-rate of 9.68 mm/min on the specimens. The </a:t>
            </a:r>
          </a:p>
          <a:p>
            <a:pPr algn="just" eaLnBrk="1" hangingPunct="1">
              <a:spcBef>
                <a:spcPct val="20000"/>
              </a:spcBef>
            </a:pPr>
            <a:r>
              <a:rPr lang="en-US" sz="2800" dirty="0"/>
              <a:t>displacement  was then measured using a linear variable displacement</a:t>
            </a:r>
          </a:p>
          <a:p>
            <a:pPr algn="just" eaLnBrk="1" hangingPunct="1">
              <a:spcBef>
                <a:spcPct val="20000"/>
              </a:spcBef>
            </a:pPr>
            <a:r>
              <a:rPr lang="en-US" sz="2800" dirty="0"/>
              <a:t>transducer (LVDT).  A load cell was used to measure the resulting force.  </a:t>
            </a:r>
            <a:endParaRPr lang="en-US" sz="3200" dirty="0">
              <a:cs typeface="Arial" charset="0"/>
            </a:endParaRPr>
          </a:p>
          <a:p>
            <a:pPr eaLnBrk="1" hangingPunct="1">
              <a:spcBef>
                <a:spcPct val="20000"/>
              </a:spcBef>
              <a:buFont typeface="Arial" charset="0"/>
              <a:buNone/>
            </a:pPr>
            <a:endParaRPr lang="en-US" sz="3200" dirty="0">
              <a:cs typeface="Arial" charset="0"/>
            </a:endParaRPr>
          </a:p>
          <a:p>
            <a:pPr eaLnBrk="1" hangingPunct="1">
              <a:spcBef>
                <a:spcPct val="20000"/>
              </a:spcBef>
              <a:buFont typeface="Arial" charset="0"/>
              <a:buNone/>
            </a:pPr>
            <a:endParaRPr lang="en-US" sz="3200" dirty="0">
              <a:cs typeface="Arial" charset="0"/>
            </a:endParaRPr>
          </a:p>
          <a:p>
            <a:pPr eaLnBrk="1" hangingPunct="1">
              <a:spcBef>
                <a:spcPct val="20000"/>
              </a:spcBef>
              <a:buFont typeface="Arial" charset="0"/>
              <a:buNone/>
            </a:pPr>
            <a:endParaRPr lang="en-US" sz="3200" dirty="0">
              <a:cs typeface="Arial" charset="0"/>
            </a:endParaRPr>
          </a:p>
          <a:p>
            <a:pPr eaLnBrk="1" hangingPunct="1">
              <a:spcBef>
                <a:spcPct val="20000"/>
              </a:spcBef>
              <a:buFont typeface="Arial" charset="0"/>
              <a:buNone/>
            </a:pPr>
            <a:endParaRPr lang="en-US" sz="3200" dirty="0">
              <a:cs typeface="Arial" charset="0"/>
            </a:endParaRPr>
          </a:p>
          <a:p>
            <a:pPr eaLnBrk="1" hangingPunct="1">
              <a:spcBef>
                <a:spcPct val="20000"/>
              </a:spcBef>
              <a:buFont typeface="Arial" charset="0"/>
              <a:buNone/>
            </a:pPr>
            <a:endParaRPr lang="en-US" sz="3200" dirty="0">
              <a:cs typeface="Arial" charset="0"/>
            </a:endParaRPr>
          </a:p>
          <a:p>
            <a:pPr eaLnBrk="1" hangingPunct="1">
              <a:spcBef>
                <a:spcPct val="20000"/>
              </a:spcBef>
              <a:buFont typeface="Arial" charset="0"/>
              <a:buNone/>
            </a:pPr>
            <a:endParaRPr lang="en-US" sz="3200" dirty="0">
              <a:cs typeface="Arial" charset="0"/>
            </a:endParaRPr>
          </a:p>
          <a:p>
            <a:pPr eaLnBrk="1" hangingPunct="1">
              <a:spcBef>
                <a:spcPct val="20000"/>
              </a:spcBef>
              <a:buFont typeface="Arial" charset="0"/>
              <a:buChar char="•"/>
            </a:pPr>
            <a:endParaRPr lang="en-US" sz="3200" dirty="0">
              <a:cs typeface="Arial" charset="0"/>
            </a:endParaRPr>
          </a:p>
        </p:txBody>
      </p:sp>
      <p:sp>
        <p:nvSpPr>
          <p:cNvPr id="13322" name="Text Box 13"/>
          <p:cNvSpPr txBox="1">
            <a:spLocks noChangeArrowheads="1"/>
          </p:cNvSpPr>
          <p:nvPr/>
        </p:nvSpPr>
        <p:spPr bwMode="auto">
          <a:xfrm>
            <a:off x="3733800" y="27954288"/>
            <a:ext cx="7162800" cy="123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spAutoFit/>
          </a:bodyPr>
          <a:lstStyle>
            <a:lvl1pPr eaLnBrk="0" hangingPunct="0">
              <a:defRPr sz="8600">
                <a:solidFill>
                  <a:schemeClr val="tx1"/>
                </a:solidFill>
                <a:latin typeface="Arial" charset="0"/>
              </a:defRPr>
            </a:lvl1pPr>
            <a:lvl2pPr marL="742950" indent="-285750" eaLnBrk="0" hangingPunct="0">
              <a:defRPr sz="8600">
                <a:solidFill>
                  <a:schemeClr val="tx1"/>
                </a:solidFill>
                <a:latin typeface="Arial" charset="0"/>
              </a:defRPr>
            </a:lvl2pPr>
            <a:lvl3pPr marL="1143000" indent="-228600" eaLnBrk="0" hangingPunct="0">
              <a:defRPr sz="8600">
                <a:solidFill>
                  <a:schemeClr val="tx1"/>
                </a:solidFill>
                <a:latin typeface="Arial" charset="0"/>
              </a:defRPr>
            </a:lvl3pPr>
            <a:lvl4pPr marL="1600200" indent="-228600" eaLnBrk="0" hangingPunct="0">
              <a:defRPr sz="8600">
                <a:solidFill>
                  <a:schemeClr val="tx1"/>
                </a:solidFill>
                <a:latin typeface="Arial" charset="0"/>
              </a:defRPr>
            </a:lvl4pPr>
            <a:lvl5pPr marL="2057400" indent="-228600" eaLnBrk="0" hangingPunct="0">
              <a:defRPr sz="8600">
                <a:solidFill>
                  <a:schemeClr val="tx1"/>
                </a:solidFill>
                <a:latin typeface="Arial" charset="0"/>
              </a:defRPr>
            </a:lvl5pPr>
            <a:lvl6pPr marL="2514600" indent="-228600" defTabSz="4387850" eaLnBrk="0" fontAlgn="base" hangingPunct="0">
              <a:spcBef>
                <a:spcPct val="0"/>
              </a:spcBef>
              <a:spcAft>
                <a:spcPct val="0"/>
              </a:spcAft>
              <a:defRPr sz="8600">
                <a:solidFill>
                  <a:schemeClr val="tx1"/>
                </a:solidFill>
                <a:latin typeface="Arial" charset="0"/>
              </a:defRPr>
            </a:lvl6pPr>
            <a:lvl7pPr marL="2971800" indent="-228600" defTabSz="4387850" eaLnBrk="0" fontAlgn="base" hangingPunct="0">
              <a:spcBef>
                <a:spcPct val="0"/>
              </a:spcBef>
              <a:spcAft>
                <a:spcPct val="0"/>
              </a:spcAft>
              <a:defRPr sz="8600">
                <a:solidFill>
                  <a:schemeClr val="tx1"/>
                </a:solidFill>
                <a:latin typeface="Arial" charset="0"/>
              </a:defRPr>
            </a:lvl7pPr>
            <a:lvl8pPr marL="3429000" indent="-228600" defTabSz="4387850" eaLnBrk="0" fontAlgn="base" hangingPunct="0">
              <a:spcBef>
                <a:spcPct val="0"/>
              </a:spcBef>
              <a:spcAft>
                <a:spcPct val="0"/>
              </a:spcAft>
              <a:defRPr sz="8600">
                <a:solidFill>
                  <a:schemeClr val="tx1"/>
                </a:solidFill>
                <a:latin typeface="Arial" charset="0"/>
              </a:defRPr>
            </a:lvl8pPr>
            <a:lvl9pPr marL="3886200" indent="-228600" defTabSz="4387850" eaLnBrk="0" fontAlgn="base" hangingPunct="0">
              <a:spcBef>
                <a:spcPct val="0"/>
              </a:spcBef>
              <a:spcAft>
                <a:spcPct val="0"/>
              </a:spcAft>
              <a:defRPr sz="8600">
                <a:solidFill>
                  <a:schemeClr val="tx1"/>
                </a:solidFill>
                <a:latin typeface="Arial" charset="0"/>
              </a:defRPr>
            </a:lvl9pPr>
          </a:lstStyle>
          <a:p>
            <a:pPr algn="ctr" eaLnBrk="1" hangingPunct="1">
              <a:spcBef>
                <a:spcPct val="50000"/>
              </a:spcBef>
            </a:pPr>
            <a:r>
              <a:rPr lang="en-US" sz="2400" i="1">
                <a:cs typeface="Arial" charset="0"/>
              </a:rPr>
              <a:t>Microstructure of polished and etched Brass specimens heat-treated for 1.5 hours at 450°C (0.203 mm thick, left) and 610°C (0.102 mm, right)</a:t>
            </a:r>
          </a:p>
        </p:txBody>
      </p:sp>
      <p:pic>
        <p:nvPicPr>
          <p:cNvPr id="13323" name="Picture 17" descr="Fine_Grain_Image.png"/>
          <p:cNvPicPr>
            <a:picLocks noChangeAspect="1"/>
          </p:cNvPicPr>
          <p:nvPr/>
        </p:nvPicPr>
        <p:blipFill>
          <a:blip r:embed="rId3">
            <a:extLst>
              <a:ext uri="{28A0092B-C50C-407E-A947-70E740481C1C}">
                <a14:useLocalDpi xmlns:a14="http://schemas.microsoft.com/office/drawing/2010/main" val="0"/>
              </a:ext>
            </a:extLst>
          </a:blip>
          <a:srcRect r="37656"/>
          <a:stretch>
            <a:fillRect/>
          </a:stretch>
        </p:blipFill>
        <p:spPr bwMode="auto">
          <a:xfrm>
            <a:off x="4648200" y="24677688"/>
            <a:ext cx="2641600" cy="3276600"/>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pic>
      <p:grpSp>
        <p:nvGrpSpPr>
          <p:cNvPr id="13324" name="Group 18"/>
          <p:cNvGrpSpPr>
            <a:grpSpLocks/>
          </p:cNvGrpSpPr>
          <p:nvPr/>
        </p:nvGrpSpPr>
        <p:grpSpPr bwMode="auto">
          <a:xfrm>
            <a:off x="7286625" y="24677688"/>
            <a:ext cx="2695575" cy="3276600"/>
            <a:chOff x="2653816" y="2316480"/>
            <a:chExt cx="4318487" cy="3901765"/>
          </a:xfrm>
        </p:grpSpPr>
        <p:pic>
          <p:nvPicPr>
            <p:cNvPr id="13484" name="Picture 19" descr="610 .004 A 1.5h x500.bmp"/>
            <p:cNvPicPr>
              <a:picLocks noChangeAspect="1"/>
            </p:cNvPicPr>
            <p:nvPr/>
          </p:nvPicPr>
          <p:blipFill>
            <a:blip r:embed="rId4">
              <a:extLst>
                <a:ext uri="{28A0092B-C50C-407E-A947-70E740481C1C}">
                  <a14:useLocalDpi xmlns:a14="http://schemas.microsoft.com/office/drawing/2010/main" val="0"/>
                </a:ext>
              </a:extLst>
            </a:blip>
            <a:srcRect l="5934" r="8018"/>
            <a:stretch>
              <a:fillRect/>
            </a:stretch>
          </p:blipFill>
          <p:spPr bwMode="auto">
            <a:xfrm>
              <a:off x="2653816" y="2316480"/>
              <a:ext cx="4196389" cy="3901441"/>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pic>
        <p:grpSp>
          <p:nvGrpSpPr>
            <p:cNvPr id="13485" name="Group 30"/>
            <p:cNvGrpSpPr>
              <a:grpSpLocks/>
            </p:cNvGrpSpPr>
            <p:nvPr/>
          </p:nvGrpSpPr>
          <p:grpSpPr bwMode="auto">
            <a:xfrm>
              <a:off x="5345115" y="5380044"/>
              <a:ext cx="1627188" cy="838201"/>
              <a:chOff x="7" y="2957"/>
              <a:chExt cx="1025" cy="528"/>
            </a:xfrm>
          </p:grpSpPr>
          <p:sp>
            <p:nvSpPr>
              <p:cNvPr id="13486" name="Rectangle 26"/>
              <p:cNvSpPr>
                <a:spLocks noChangeArrowheads="1"/>
              </p:cNvSpPr>
              <p:nvPr/>
            </p:nvSpPr>
            <p:spPr bwMode="auto">
              <a:xfrm>
                <a:off x="135" y="2957"/>
                <a:ext cx="816" cy="52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13487" name="Line 28"/>
              <p:cNvSpPr>
                <a:spLocks noChangeShapeType="1"/>
              </p:cNvSpPr>
              <p:nvPr/>
            </p:nvSpPr>
            <p:spPr bwMode="auto">
              <a:xfrm>
                <a:off x="339" y="3418"/>
                <a:ext cx="29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488" name="Text Box 29"/>
              <p:cNvSpPr txBox="1">
                <a:spLocks noChangeArrowheads="1"/>
              </p:cNvSpPr>
              <p:nvPr/>
            </p:nvSpPr>
            <p:spPr bwMode="auto">
              <a:xfrm>
                <a:off x="7" y="3000"/>
                <a:ext cx="1025" cy="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defRPr>
                </a:lvl1pPr>
                <a:lvl2pPr marL="742950" indent="-285750" eaLnBrk="0" hangingPunct="0">
                  <a:defRPr sz="8600">
                    <a:solidFill>
                      <a:schemeClr val="tx1"/>
                    </a:solidFill>
                    <a:latin typeface="Arial" charset="0"/>
                  </a:defRPr>
                </a:lvl2pPr>
                <a:lvl3pPr marL="1143000" indent="-228600" eaLnBrk="0" hangingPunct="0">
                  <a:defRPr sz="8600">
                    <a:solidFill>
                      <a:schemeClr val="tx1"/>
                    </a:solidFill>
                    <a:latin typeface="Arial" charset="0"/>
                  </a:defRPr>
                </a:lvl3pPr>
                <a:lvl4pPr marL="1600200" indent="-228600" eaLnBrk="0" hangingPunct="0">
                  <a:defRPr sz="8600">
                    <a:solidFill>
                      <a:schemeClr val="tx1"/>
                    </a:solidFill>
                    <a:latin typeface="Arial" charset="0"/>
                  </a:defRPr>
                </a:lvl4pPr>
                <a:lvl5pPr marL="2057400" indent="-228600" eaLnBrk="0" hangingPunct="0">
                  <a:defRPr sz="8600">
                    <a:solidFill>
                      <a:schemeClr val="tx1"/>
                    </a:solidFill>
                    <a:latin typeface="Arial" charset="0"/>
                  </a:defRPr>
                </a:lvl5pPr>
                <a:lvl6pPr marL="2514600" indent="-228600" defTabSz="4387850" eaLnBrk="0" fontAlgn="base" hangingPunct="0">
                  <a:spcBef>
                    <a:spcPct val="0"/>
                  </a:spcBef>
                  <a:spcAft>
                    <a:spcPct val="0"/>
                  </a:spcAft>
                  <a:defRPr sz="8600">
                    <a:solidFill>
                      <a:schemeClr val="tx1"/>
                    </a:solidFill>
                    <a:latin typeface="Arial" charset="0"/>
                  </a:defRPr>
                </a:lvl6pPr>
                <a:lvl7pPr marL="2971800" indent="-228600" defTabSz="4387850" eaLnBrk="0" fontAlgn="base" hangingPunct="0">
                  <a:spcBef>
                    <a:spcPct val="0"/>
                  </a:spcBef>
                  <a:spcAft>
                    <a:spcPct val="0"/>
                  </a:spcAft>
                  <a:defRPr sz="8600">
                    <a:solidFill>
                      <a:schemeClr val="tx1"/>
                    </a:solidFill>
                    <a:latin typeface="Arial" charset="0"/>
                  </a:defRPr>
                </a:lvl7pPr>
                <a:lvl8pPr marL="3429000" indent="-228600" defTabSz="4387850" eaLnBrk="0" fontAlgn="base" hangingPunct="0">
                  <a:spcBef>
                    <a:spcPct val="0"/>
                  </a:spcBef>
                  <a:spcAft>
                    <a:spcPct val="0"/>
                  </a:spcAft>
                  <a:defRPr sz="8600">
                    <a:solidFill>
                      <a:schemeClr val="tx1"/>
                    </a:solidFill>
                    <a:latin typeface="Arial" charset="0"/>
                  </a:defRPr>
                </a:lvl8pPr>
                <a:lvl9pPr marL="3886200" indent="-228600" defTabSz="4387850" eaLnBrk="0" fontAlgn="base" hangingPunct="0">
                  <a:spcBef>
                    <a:spcPct val="0"/>
                  </a:spcBef>
                  <a:spcAft>
                    <a:spcPct val="0"/>
                  </a:spcAft>
                  <a:defRPr sz="8600">
                    <a:solidFill>
                      <a:schemeClr val="tx1"/>
                    </a:solidFill>
                    <a:latin typeface="Arial" charset="0"/>
                  </a:defRPr>
                </a:lvl9pPr>
              </a:lstStyle>
              <a:p>
                <a:pPr algn="ctr" eaLnBrk="1" hangingPunct="1">
                  <a:spcBef>
                    <a:spcPct val="50000"/>
                  </a:spcBef>
                </a:pPr>
                <a:r>
                  <a:rPr lang="en-US" sz="2400"/>
                  <a:t>5 </a:t>
                </a:r>
                <a:r>
                  <a:rPr lang="en-US" sz="2400">
                    <a:cs typeface="Arial" charset="0"/>
                  </a:rPr>
                  <a:t>µm</a:t>
                </a:r>
              </a:p>
            </p:txBody>
          </p:sp>
        </p:grpSp>
      </p:grpSp>
      <p:pic>
        <p:nvPicPr>
          <p:cNvPr id="13325" name="Picture 24" descr="Micro_Tester_Top1.jpg"/>
          <p:cNvPicPr>
            <a:picLocks noChangeAspect="1"/>
          </p:cNvPicPr>
          <p:nvPr/>
        </p:nvPicPr>
        <p:blipFill>
          <a:blip r:embed="rId5">
            <a:extLst>
              <a:ext uri="{28A0092B-C50C-407E-A947-70E740481C1C}">
                <a14:useLocalDpi xmlns:a14="http://schemas.microsoft.com/office/drawing/2010/main" val="0"/>
              </a:ext>
            </a:extLst>
          </a:blip>
          <a:srcRect l="5000" t="8888" r="6667" b="8888"/>
          <a:stretch>
            <a:fillRect/>
          </a:stretch>
        </p:blipFill>
        <p:spPr bwMode="auto">
          <a:xfrm>
            <a:off x="19481800" y="24841200"/>
            <a:ext cx="4802188" cy="3352800"/>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3326" name="TextBox 25"/>
          <p:cNvSpPr txBox="1">
            <a:spLocks noChangeArrowheads="1"/>
          </p:cNvSpPr>
          <p:nvPr/>
        </p:nvSpPr>
        <p:spPr bwMode="auto">
          <a:xfrm>
            <a:off x="18770600" y="28422600"/>
            <a:ext cx="62992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spAutoFit/>
          </a:bodyPr>
          <a:lstStyle>
            <a:lvl1pPr eaLnBrk="0" hangingPunct="0">
              <a:defRPr sz="8600">
                <a:solidFill>
                  <a:schemeClr val="tx1"/>
                </a:solidFill>
                <a:latin typeface="Arial" charset="0"/>
              </a:defRPr>
            </a:lvl1pPr>
            <a:lvl2pPr marL="742950" indent="-285750" eaLnBrk="0" hangingPunct="0">
              <a:defRPr sz="8600">
                <a:solidFill>
                  <a:schemeClr val="tx1"/>
                </a:solidFill>
                <a:latin typeface="Arial" charset="0"/>
              </a:defRPr>
            </a:lvl2pPr>
            <a:lvl3pPr marL="1143000" indent="-228600" eaLnBrk="0" hangingPunct="0">
              <a:defRPr sz="8600">
                <a:solidFill>
                  <a:schemeClr val="tx1"/>
                </a:solidFill>
                <a:latin typeface="Arial" charset="0"/>
              </a:defRPr>
            </a:lvl3pPr>
            <a:lvl4pPr marL="1600200" indent="-228600" eaLnBrk="0" hangingPunct="0">
              <a:defRPr sz="8600">
                <a:solidFill>
                  <a:schemeClr val="tx1"/>
                </a:solidFill>
                <a:latin typeface="Arial" charset="0"/>
              </a:defRPr>
            </a:lvl4pPr>
            <a:lvl5pPr marL="2057400" indent="-228600" eaLnBrk="0" hangingPunct="0">
              <a:defRPr sz="8600">
                <a:solidFill>
                  <a:schemeClr val="tx1"/>
                </a:solidFill>
                <a:latin typeface="Arial" charset="0"/>
              </a:defRPr>
            </a:lvl5pPr>
            <a:lvl6pPr marL="2514600" indent="-228600" defTabSz="4387850" eaLnBrk="0" fontAlgn="base" hangingPunct="0">
              <a:spcBef>
                <a:spcPct val="0"/>
              </a:spcBef>
              <a:spcAft>
                <a:spcPct val="0"/>
              </a:spcAft>
              <a:defRPr sz="8600">
                <a:solidFill>
                  <a:schemeClr val="tx1"/>
                </a:solidFill>
                <a:latin typeface="Arial" charset="0"/>
              </a:defRPr>
            </a:lvl6pPr>
            <a:lvl7pPr marL="2971800" indent="-228600" defTabSz="4387850" eaLnBrk="0" fontAlgn="base" hangingPunct="0">
              <a:spcBef>
                <a:spcPct val="0"/>
              </a:spcBef>
              <a:spcAft>
                <a:spcPct val="0"/>
              </a:spcAft>
              <a:defRPr sz="8600">
                <a:solidFill>
                  <a:schemeClr val="tx1"/>
                </a:solidFill>
                <a:latin typeface="Arial" charset="0"/>
              </a:defRPr>
            </a:lvl7pPr>
            <a:lvl8pPr marL="3429000" indent="-228600" defTabSz="4387850" eaLnBrk="0" fontAlgn="base" hangingPunct="0">
              <a:spcBef>
                <a:spcPct val="0"/>
              </a:spcBef>
              <a:spcAft>
                <a:spcPct val="0"/>
              </a:spcAft>
              <a:defRPr sz="8600">
                <a:solidFill>
                  <a:schemeClr val="tx1"/>
                </a:solidFill>
                <a:latin typeface="Arial" charset="0"/>
              </a:defRPr>
            </a:lvl8pPr>
            <a:lvl9pPr marL="3886200" indent="-228600" defTabSz="4387850" eaLnBrk="0" fontAlgn="base" hangingPunct="0">
              <a:spcBef>
                <a:spcPct val="0"/>
              </a:spcBef>
              <a:spcAft>
                <a:spcPct val="0"/>
              </a:spcAft>
              <a:defRPr sz="8600">
                <a:solidFill>
                  <a:schemeClr val="tx1"/>
                </a:solidFill>
                <a:latin typeface="Arial" charset="0"/>
              </a:defRPr>
            </a:lvl9pPr>
          </a:lstStyle>
          <a:p>
            <a:pPr algn="ctr" eaLnBrk="1" hangingPunct="1"/>
            <a:r>
              <a:rPr lang="en-US" sz="2400" i="1"/>
              <a:t>Microscale tensile testing machine</a:t>
            </a:r>
          </a:p>
        </p:txBody>
      </p:sp>
      <p:sp>
        <p:nvSpPr>
          <p:cNvPr id="13327" name="TextBox 31"/>
          <p:cNvSpPr txBox="1">
            <a:spLocks noChangeArrowheads="1"/>
          </p:cNvSpPr>
          <p:nvPr/>
        </p:nvSpPr>
        <p:spPr bwMode="auto">
          <a:xfrm>
            <a:off x="29032200" y="11477625"/>
            <a:ext cx="14249400" cy="862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spAutoFit/>
          </a:bodyPr>
          <a:lstStyle>
            <a:lvl1pPr eaLnBrk="0" hangingPunct="0">
              <a:defRPr sz="8600">
                <a:solidFill>
                  <a:schemeClr val="tx1"/>
                </a:solidFill>
                <a:latin typeface="Arial" charset="0"/>
              </a:defRPr>
            </a:lvl1pPr>
            <a:lvl2pPr marL="742950" indent="-285750" eaLnBrk="0" hangingPunct="0">
              <a:defRPr sz="8600">
                <a:solidFill>
                  <a:schemeClr val="tx1"/>
                </a:solidFill>
                <a:latin typeface="Arial" charset="0"/>
              </a:defRPr>
            </a:lvl2pPr>
            <a:lvl3pPr marL="1143000" indent="-228600" eaLnBrk="0" hangingPunct="0">
              <a:defRPr sz="8600">
                <a:solidFill>
                  <a:schemeClr val="tx1"/>
                </a:solidFill>
                <a:latin typeface="Arial" charset="0"/>
              </a:defRPr>
            </a:lvl3pPr>
            <a:lvl4pPr marL="1600200" indent="-228600" eaLnBrk="0" hangingPunct="0">
              <a:defRPr sz="8600">
                <a:solidFill>
                  <a:schemeClr val="tx1"/>
                </a:solidFill>
                <a:latin typeface="Arial" charset="0"/>
              </a:defRPr>
            </a:lvl4pPr>
            <a:lvl5pPr marL="2057400" indent="-228600" eaLnBrk="0" hangingPunct="0">
              <a:defRPr sz="8600">
                <a:solidFill>
                  <a:schemeClr val="tx1"/>
                </a:solidFill>
                <a:latin typeface="Arial" charset="0"/>
              </a:defRPr>
            </a:lvl5pPr>
            <a:lvl6pPr marL="2514600" indent="-228600" defTabSz="4387850" eaLnBrk="0" fontAlgn="base" hangingPunct="0">
              <a:spcBef>
                <a:spcPct val="0"/>
              </a:spcBef>
              <a:spcAft>
                <a:spcPct val="0"/>
              </a:spcAft>
              <a:defRPr sz="8600">
                <a:solidFill>
                  <a:schemeClr val="tx1"/>
                </a:solidFill>
                <a:latin typeface="Arial" charset="0"/>
              </a:defRPr>
            </a:lvl6pPr>
            <a:lvl7pPr marL="2971800" indent="-228600" defTabSz="4387850" eaLnBrk="0" fontAlgn="base" hangingPunct="0">
              <a:spcBef>
                <a:spcPct val="0"/>
              </a:spcBef>
              <a:spcAft>
                <a:spcPct val="0"/>
              </a:spcAft>
              <a:defRPr sz="8600">
                <a:solidFill>
                  <a:schemeClr val="tx1"/>
                </a:solidFill>
                <a:latin typeface="Arial" charset="0"/>
              </a:defRPr>
            </a:lvl7pPr>
            <a:lvl8pPr marL="3429000" indent="-228600" defTabSz="4387850" eaLnBrk="0" fontAlgn="base" hangingPunct="0">
              <a:spcBef>
                <a:spcPct val="0"/>
              </a:spcBef>
              <a:spcAft>
                <a:spcPct val="0"/>
              </a:spcAft>
              <a:defRPr sz="8600">
                <a:solidFill>
                  <a:schemeClr val="tx1"/>
                </a:solidFill>
                <a:latin typeface="Arial" charset="0"/>
              </a:defRPr>
            </a:lvl8pPr>
            <a:lvl9pPr marL="3886200" indent="-228600" defTabSz="4387850" eaLnBrk="0" fontAlgn="base" hangingPunct="0">
              <a:spcBef>
                <a:spcPct val="0"/>
              </a:spcBef>
              <a:spcAft>
                <a:spcPct val="0"/>
              </a:spcAft>
              <a:defRPr sz="8600">
                <a:solidFill>
                  <a:schemeClr val="tx1"/>
                </a:solidFill>
                <a:latin typeface="Arial" charset="0"/>
              </a:defRPr>
            </a:lvl9pPr>
          </a:lstStyle>
          <a:p>
            <a:pPr algn="ctr" eaLnBrk="1" hangingPunct="1"/>
            <a:r>
              <a:rPr lang="en-US" sz="2400" i="1"/>
              <a:t>Comparison of true stress vs. true strain plots and power hardening models for macroscale tensile test </a:t>
            </a:r>
            <a:br>
              <a:rPr lang="en-US" sz="2400" i="1"/>
            </a:br>
            <a:r>
              <a:rPr lang="en-US" sz="2400" i="1"/>
              <a:t>(0.508 mm thick, left) and microscale tensile test (0.102 mm thick, right)</a:t>
            </a:r>
          </a:p>
        </p:txBody>
      </p:sp>
      <p:graphicFrame>
        <p:nvGraphicFramePr>
          <p:cNvPr id="36" name="Table 35"/>
          <p:cNvGraphicFramePr>
            <a:graphicFrameLocks noGrp="1"/>
          </p:cNvGraphicFramePr>
          <p:nvPr/>
        </p:nvGraphicFramePr>
        <p:xfrm>
          <a:off x="28956000" y="16136938"/>
          <a:ext cx="4648200" cy="3224784"/>
        </p:xfrm>
        <a:graphic>
          <a:graphicData uri="http://schemas.openxmlformats.org/drawingml/2006/table">
            <a:tbl>
              <a:tblPr/>
              <a:tblGrid>
                <a:gridCol w="2286000"/>
                <a:gridCol w="1219200"/>
                <a:gridCol w="1143000"/>
              </a:tblGrid>
              <a:tr h="420549">
                <a:tc gridSpan="3">
                  <a:txBody>
                    <a:bodyPr/>
                    <a:lstStyle/>
                    <a:p>
                      <a:pPr marL="0" marR="0">
                        <a:lnSpc>
                          <a:spcPct val="115000"/>
                        </a:lnSpc>
                        <a:spcBef>
                          <a:spcPts val="0"/>
                        </a:spcBef>
                        <a:spcAft>
                          <a:spcPts val="0"/>
                        </a:spcAft>
                      </a:pPr>
                      <a:r>
                        <a:rPr lang="en-US" sz="2400" b="1" dirty="0" err="1" smtClean="0">
                          <a:solidFill>
                            <a:srgbClr val="000000"/>
                          </a:solidFill>
                          <a:latin typeface="Arial" pitchFamily="34" charset="0"/>
                          <a:ea typeface="Times New Roman"/>
                          <a:cs typeface="Arial" pitchFamily="34" charset="0"/>
                        </a:rPr>
                        <a:t>Macrotensile</a:t>
                      </a:r>
                      <a:r>
                        <a:rPr lang="en-US" sz="2400" b="1" dirty="0" smtClean="0">
                          <a:solidFill>
                            <a:srgbClr val="000000"/>
                          </a:solidFill>
                          <a:latin typeface="Arial" pitchFamily="34" charset="0"/>
                          <a:ea typeface="Times New Roman"/>
                          <a:cs typeface="Arial" pitchFamily="34" charset="0"/>
                        </a:rPr>
                        <a:t> </a:t>
                      </a:r>
                      <a:r>
                        <a:rPr lang="en-US" sz="2400" b="1" dirty="0">
                          <a:solidFill>
                            <a:srgbClr val="000000"/>
                          </a:solidFill>
                          <a:latin typeface="Arial" pitchFamily="34" charset="0"/>
                          <a:ea typeface="Times New Roman"/>
                          <a:cs typeface="Arial" pitchFamily="34" charset="0"/>
                        </a:rPr>
                        <a:t>Tests</a:t>
                      </a:r>
                      <a:endParaRPr lang="en-US" sz="2400" dirty="0">
                        <a:latin typeface="Arial" pitchFamily="34" charset="0"/>
                        <a:ea typeface="Calibri"/>
                        <a:cs typeface="Arial" pitchFamily="34"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tc hMerge="1">
                  <a:txBody>
                    <a:bodyPr/>
                    <a:lstStyle/>
                    <a:p>
                      <a:pPr>
                        <a:lnSpc>
                          <a:spcPct val="115000"/>
                        </a:lnSpc>
                      </a:pPr>
                      <a:endParaRPr lang="en-US" sz="1600" dirty="0">
                        <a:latin typeface="Arial" pitchFamily="34" charset="0"/>
                        <a:ea typeface="Times New Roman"/>
                        <a:cs typeface="Arial" pitchFamily="34"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tc hMerge="1">
                  <a:txBody>
                    <a:bodyPr/>
                    <a:lstStyle/>
                    <a:p>
                      <a:pPr>
                        <a:lnSpc>
                          <a:spcPct val="115000"/>
                        </a:lnSpc>
                      </a:pPr>
                      <a:endParaRPr lang="en-US" sz="1600" dirty="0">
                        <a:latin typeface="Arial" pitchFamily="34" charset="0"/>
                        <a:ea typeface="Times New Roman"/>
                        <a:cs typeface="Arial" pitchFamily="34"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b="1" dirty="0">
                          <a:solidFill>
                            <a:srgbClr val="000000"/>
                          </a:solidFill>
                          <a:latin typeface="Arial" pitchFamily="34" charset="0"/>
                          <a:ea typeface="Times New Roman"/>
                          <a:cs typeface="Arial" pitchFamily="34" charset="0"/>
                        </a:rPr>
                        <a:t>0.508 mm</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n</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K (MPa)</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Untreated (Trial 1)</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0.0127</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452</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Untreated (Trial 2)</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0.0925</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554</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Untreated (Trial 3)</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0.063</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522</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T = 450 C</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0.3527</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615</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T = 550 C</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0.4272</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691</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T = 575 C</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0.4465</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696</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T = 610 C</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0.5039</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679</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graphicFrame>
        <p:nvGraphicFramePr>
          <p:cNvPr id="37" name="Table 36"/>
          <p:cNvGraphicFramePr>
            <a:graphicFrameLocks noGrp="1"/>
          </p:cNvGraphicFramePr>
          <p:nvPr/>
        </p:nvGraphicFramePr>
        <p:xfrm>
          <a:off x="28956000" y="12673013"/>
          <a:ext cx="4648200" cy="3224784"/>
        </p:xfrm>
        <a:graphic>
          <a:graphicData uri="http://schemas.openxmlformats.org/drawingml/2006/table">
            <a:tbl>
              <a:tblPr/>
              <a:tblGrid>
                <a:gridCol w="2274652"/>
                <a:gridCol w="1186774"/>
                <a:gridCol w="1186774"/>
              </a:tblGrid>
              <a:tr h="420549">
                <a:tc gridSpan="3">
                  <a:txBody>
                    <a:bodyPr/>
                    <a:lstStyle/>
                    <a:p>
                      <a:pPr marL="0" marR="0">
                        <a:lnSpc>
                          <a:spcPct val="115000"/>
                        </a:lnSpc>
                        <a:spcBef>
                          <a:spcPts val="0"/>
                        </a:spcBef>
                        <a:spcAft>
                          <a:spcPts val="0"/>
                        </a:spcAft>
                      </a:pPr>
                      <a:r>
                        <a:rPr lang="en-US" sz="2400" b="1" dirty="0" err="1">
                          <a:solidFill>
                            <a:srgbClr val="000000"/>
                          </a:solidFill>
                          <a:latin typeface="Arial" pitchFamily="34" charset="0"/>
                          <a:ea typeface="Times New Roman"/>
                          <a:cs typeface="Arial" pitchFamily="34" charset="0"/>
                        </a:rPr>
                        <a:t>Microtensile</a:t>
                      </a:r>
                      <a:r>
                        <a:rPr lang="en-US" sz="2400" b="1" dirty="0">
                          <a:solidFill>
                            <a:srgbClr val="000000"/>
                          </a:solidFill>
                          <a:latin typeface="Arial" pitchFamily="34" charset="0"/>
                          <a:ea typeface="Times New Roman"/>
                          <a:cs typeface="Arial" pitchFamily="34" charset="0"/>
                        </a:rPr>
                        <a:t> Tests</a:t>
                      </a:r>
                      <a:endParaRPr lang="en-US" sz="2400" dirty="0">
                        <a:latin typeface="Arial" pitchFamily="34" charset="0"/>
                        <a:ea typeface="Calibri"/>
                        <a:cs typeface="Arial" pitchFamily="34"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tc hMerge="1">
                  <a:txBody>
                    <a:bodyPr/>
                    <a:lstStyle/>
                    <a:p>
                      <a:pPr>
                        <a:lnSpc>
                          <a:spcPct val="115000"/>
                        </a:lnSpc>
                      </a:pPr>
                      <a:endParaRPr lang="en-US" sz="1600" dirty="0">
                        <a:latin typeface="Arial" pitchFamily="34" charset="0"/>
                        <a:ea typeface="Times New Roman"/>
                        <a:cs typeface="Arial" pitchFamily="34"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tc hMerge="1">
                  <a:txBody>
                    <a:bodyPr/>
                    <a:lstStyle/>
                    <a:p>
                      <a:pPr>
                        <a:lnSpc>
                          <a:spcPct val="115000"/>
                        </a:lnSpc>
                      </a:pPr>
                      <a:endParaRPr lang="en-US" sz="1600" dirty="0">
                        <a:latin typeface="Arial" pitchFamily="34" charset="0"/>
                        <a:ea typeface="Times New Roman"/>
                        <a:cs typeface="Arial" pitchFamily="34" charset="0"/>
                      </a:endParaRPr>
                    </a:p>
                  </a:txBody>
                  <a:tcPr marL="68580" marR="68580" marT="0" marB="0" anchor="b">
                    <a:lnL>
                      <a:noFill/>
                    </a:lnL>
                    <a:lnR>
                      <a:noFill/>
                    </a:lnR>
                    <a:lnT>
                      <a:noFill/>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b="1" dirty="0">
                          <a:solidFill>
                            <a:srgbClr val="000000"/>
                          </a:solidFill>
                          <a:latin typeface="Arial" pitchFamily="34" charset="0"/>
                          <a:ea typeface="Times New Roman"/>
                          <a:cs typeface="Arial" pitchFamily="34" charset="0"/>
                        </a:rPr>
                        <a:t>0.508 mm</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n</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K (MPa)</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Unheated (Trial 1)</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0.025</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495</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Unheated (Trial 2)</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0.0504</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476</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Unheated (Trial 3)</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0.142</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852</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T = 450 C</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0.2344</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759</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T = 550 C</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0.241</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740</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T = 575 C</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0.2679</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751</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458">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T = 610 C</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0.2972</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771</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graphicFrame>
        <p:nvGraphicFramePr>
          <p:cNvPr id="38" name="Table 37"/>
          <p:cNvGraphicFramePr>
            <a:graphicFrameLocks noGrp="1"/>
          </p:cNvGraphicFramePr>
          <p:nvPr/>
        </p:nvGraphicFramePr>
        <p:xfrm>
          <a:off x="33832800" y="13138150"/>
          <a:ext cx="4495800" cy="2454277"/>
        </p:xfrm>
        <a:graphic>
          <a:graphicData uri="http://schemas.openxmlformats.org/drawingml/2006/table">
            <a:tbl>
              <a:tblPr/>
              <a:tblGrid>
                <a:gridCol w="2200072"/>
                <a:gridCol w="1147864"/>
                <a:gridCol w="1147864"/>
              </a:tblGrid>
              <a:tr h="350611">
                <a:tc>
                  <a:txBody>
                    <a:bodyPr/>
                    <a:lstStyle/>
                    <a:p>
                      <a:pPr marL="0" marR="0">
                        <a:lnSpc>
                          <a:spcPct val="115000"/>
                        </a:lnSpc>
                        <a:spcBef>
                          <a:spcPts val="0"/>
                        </a:spcBef>
                        <a:spcAft>
                          <a:spcPts val="0"/>
                        </a:spcAft>
                      </a:pPr>
                      <a:r>
                        <a:rPr lang="en-US" sz="2000" b="1" dirty="0">
                          <a:solidFill>
                            <a:srgbClr val="000000"/>
                          </a:solidFill>
                          <a:latin typeface="Arial" pitchFamily="34" charset="0"/>
                          <a:ea typeface="Times New Roman"/>
                          <a:cs typeface="Arial" pitchFamily="34" charset="0"/>
                        </a:rPr>
                        <a:t>0.203 mm</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n</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K (</a:t>
                      </a:r>
                      <a:r>
                        <a:rPr lang="en-US" sz="2000" dirty="0" err="1">
                          <a:solidFill>
                            <a:srgbClr val="000000"/>
                          </a:solidFill>
                          <a:latin typeface="Arial" pitchFamily="34" charset="0"/>
                          <a:ea typeface="Times New Roman"/>
                          <a:cs typeface="Arial" pitchFamily="34" charset="0"/>
                        </a:rPr>
                        <a:t>MPa</a:t>
                      </a:r>
                      <a:r>
                        <a:rPr lang="en-US" sz="2000" dirty="0">
                          <a:solidFill>
                            <a:srgbClr val="000000"/>
                          </a:solidFill>
                          <a:latin typeface="Arial" pitchFamily="34" charset="0"/>
                          <a:ea typeface="Times New Roman"/>
                          <a:cs typeface="Arial" pitchFamily="34" charset="0"/>
                        </a:rPr>
                        <a:t>)</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Unheated (Trial 1)</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0.0454</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141</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Unheated (Trial 2)</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0.0511</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194</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T = 450 C</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0.3115</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435</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T = 550 C</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0.339</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469</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T = 575 C</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0.3643</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496</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T = 610 C</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0.3672</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499</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graphicFrame>
        <p:nvGraphicFramePr>
          <p:cNvPr id="40" name="Table 39"/>
          <p:cNvGraphicFramePr>
            <a:graphicFrameLocks noGrp="1"/>
          </p:cNvGraphicFramePr>
          <p:nvPr/>
        </p:nvGraphicFramePr>
        <p:xfrm>
          <a:off x="38557200" y="13138150"/>
          <a:ext cx="4495801" cy="2454277"/>
        </p:xfrm>
        <a:graphic>
          <a:graphicData uri="http://schemas.openxmlformats.org/drawingml/2006/table">
            <a:tbl>
              <a:tblPr/>
              <a:tblGrid>
                <a:gridCol w="2200073"/>
                <a:gridCol w="1147864"/>
                <a:gridCol w="1147864"/>
              </a:tblGrid>
              <a:tr h="350611">
                <a:tc>
                  <a:txBody>
                    <a:bodyPr/>
                    <a:lstStyle/>
                    <a:p>
                      <a:pPr marL="0" marR="0">
                        <a:lnSpc>
                          <a:spcPct val="115000"/>
                        </a:lnSpc>
                        <a:spcBef>
                          <a:spcPts val="0"/>
                        </a:spcBef>
                        <a:spcAft>
                          <a:spcPts val="0"/>
                        </a:spcAft>
                      </a:pPr>
                      <a:r>
                        <a:rPr lang="en-US" sz="2000" b="1" dirty="0">
                          <a:solidFill>
                            <a:srgbClr val="000000"/>
                          </a:solidFill>
                          <a:latin typeface="Arial" pitchFamily="34" charset="0"/>
                          <a:ea typeface="Times New Roman"/>
                          <a:cs typeface="Arial" pitchFamily="34" charset="0"/>
                        </a:rPr>
                        <a:t>0.102 mm</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n</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K (</a:t>
                      </a:r>
                      <a:r>
                        <a:rPr lang="en-US" sz="2000" dirty="0" err="1">
                          <a:solidFill>
                            <a:srgbClr val="000000"/>
                          </a:solidFill>
                          <a:latin typeface="Arial" pitchFamily="34" charset="0"/>
                          <a:ea typeface="Times New Roman"/>
                          <a:cs typeface="Arial" pitchFamily="34" charset="0"/>
                        </a:rPr>
                        <a:t>MPa</a:t>
                      </a:r>
                      <a:r>
                        <a:rPr lang="en-US" sz="2000" dirty="0">
                          <a:solidFill>
                            <a:srgbClr val="000000"/>
                          </a:solidFill>
                          <a:latin typeface="Arial" pitchFamily="34" charset="0"/>
                          <a:ea typeface="Times New Roman"/>
                          <a:cs typeface="Arial" pitchFamily="34" charset="0"/>
                        </a:rPr>
                        <a:t>)</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Unheated (Trial 1)</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0.0514</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135</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Unheated (Trial 2)</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0.0551</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125</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T = 450 C</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0.2883</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137</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T = 550 C</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0.3295</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228</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a:solidFill>
                            <a:srgbClr val="000000"/>
                          </a:solidFill>
                          <a:latin typeface="Arial" pitchFamily="34" charset="0"/>
                          <a:ea typeface="Times New Roman"/>
                          <a:cs typeface="Arial" pitchFamily="34" charset="0"/>
                        </a:rPr>
                        <a:t>T = 575 C</a:t>
                      </a:r>
                      <a:endParaRPr lang="en-US" sz="200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0.3538</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224</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611">
                <a:tc>
                  <a:txBody>
                    <a:bodyPr/>
                    <a:lstStyle/>
                    <a:p>
                      <a:pPr marL="0" marR="0">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T = 610 C</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0.4442</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2000" dirty="0">
                          <a:solidFill>
                            <a:srgbClr val="000000"/>
                          </a:solidFill>
                          <a:latin typeface="Arial" pitchFamily="34" charset="0"/>
                          <a:ea typeface="Times New Roman"/>
                          <a:cs typeface="Arial" pitchFamily="34" charset="0"/>
                        </a:rPr>
                        <a:t>255</a:t>
                      </a:r>
                      <a:endParaRPr lang="en-US" sz="2000" dirty="0">
                        <a:latin typeface="Arial" pitchFamily="34" charset="0"/>
                        <a:ea typeface="Calibri"/>
                        <a:cs typeface="Arial"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3474" name="TextBox 40"/>
          <p:cNvSpPr txBox="1">
            <a:spLocks noChangeArrowheads="1"/>
          </p:cNvSpPr>
          <p:nvPr/>
        </p:nvSpPr>
        <p:spPr bwMode="auto">
          <a:xfrm>
            <a:off x="34442400" y="16724313"/>
            <a:ext cx="7772400" cy="123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spAutoFit/>
          </a:bodyPr>
          <a:lstStyle>
            <a:lvl1pPr eaLnBrk="0" hangingPunct="0">
              <a:defRPr sz="8600">
                <a:solidFill>
                  <a:schemeClr val="tx1"/>
                </a:solidFill>
                <a:latin typeface="Arial" charset="0"/>
              </a:defRPr>
            </a:lvl1pPr>
            <a:lvl2pPr marL="742950" indent="-285750" eaLnBrk="0" hangingPunct="0">
              <a:defRPr sz="8600">
                <a:solidFill>
                  <a:schemeClr val="tx1"/>
                </a:solidFill>
                <a:latin typeface="Arial" charset="0"/>
              </a:defRPr>
            </a:lvl2pPr>
            <a:lvl3pPr marL="1143000" indent="-228600" eaLnBrk="0" hangingPunct="0">
              <a:defRPr sz="8600">
                <a:solidFill>
                  <a:schemeClr val="tx1"/>
                </a:solidFill>
                <a:latin typeface="Arial" charset="0"/>
              </a:defRPr>
            </a:lvl3pPr>
            <a:lvl4pPr marL="1600200" indent="-228600" eaLnBrk="0" hangingPunct="0">
              <a:defRPr sz="8600">
                <a:solidFill>
                  <a:schemeClr val="tx1"/>
                </a:solidFill>
                <a:latin typeface="Arial" charset="0"/>
              </a:defRPr>
            </a:lvl4pPr>
            <a:lvl5pPr marL="2057400" indent="-228600" eaLnBrk="0" hangingPunct="0">
              <a:defRPr sz="8600">
                <a:solidFill>
                  <a:schemeClr val="tx1"/>
                </a:solidFill>
                <a:latin typeface="Arial" charset="0"/>
              </a:defRPr>
            </a:lvl5pPr>
            <a:lvl6pPr marL="2514600" indent="-228600" defTabSz="4387850" eaLnBrk="0" fontAlgn="base" hangingPunct="0">
              <a:spcBef>
                <a:spcPct val="0"/>
              </a:spcBef>
              <a:spcAft>
                <a:spcPct val="0"/>
              </a:spcAft>
              <a:defRPr sz="8600">
                <a:solidFill>
                  <a:schemeClr val="tx1"/>
                </a:solidFill>
                <a:latin typeface="Arial" charset="0"/>
              </a:defRPr>
            </a:lvl6pPr>
            <a:lvl7pPr marL="2971800" indent="-228600" defTabSz="4387850" eaLnBrk="0" fontAlgn="base" hangingPunct="0">
              <a:spcBef>
                <a:spcPct val="0"/>
              </a:spcBef>
              <a:spcAft>
                <a:spcPct val="0"/>
              </a:spcAft>
              <a:defRPr sz="8600">
                <a:solidFill>
                  <a:schemeClr val="tx1"/>
                </a:solidFill>
                <a:latin typeface="Arial" charset="0"/>
              </a:defRPr>
            </a:lvl7pPr>
            <a:lvl8pPr marL="3429000" indent="-228600" defTabSz="4387850" eaLnBrk="0" fontAlgn="base" hangingPunct="0">
              <a:spcBef>
                <a:spcPct val="0"/>
              </a:spcBef>
              <a:spcAft>
                <a:spcPct val="0"/>
              </a:spcAft>
              <a:defRPr sz="8600">
                <a:solidFill>
                  <a:schemeClr val="tx1"/>
                </a:solidFill>
                <a:latin typeface="Arial" charset="0"/>
              </a:defRPr>
            </a:lvl8pPr>
            <a:lvl9pPr marL="3886200" indent="-228600" defTabSz="4387850" eaLnBrk="0" fontAlgn="base" hangingPunct="0">
              <a:spcBef>
                <a:spcPct val="0"/>
              </a:spcBef>
              <a:spcAft>
                <a:spcPct val="0"/>
              </a:spcAft>
              <a:defRPr sz="8600">
                <a:solidFill>
                  <a:schemeClr val="tx1"/>
                </a:solidFill>
                <a:latin typeface="Arial" charset="0"/>
              </a:defRPr>
            </a:lvl9pPr>
          </a:lstStyle>
          <a:p>
            <a:pPr algn="ctr" eaLnBrk="1" hangingPunct="1"/>
            <a:r>
              <a:rPr lang="en-US" sz="2400" i="1"/>
              <a:t>Experimentally determined parameters of Strength     Coefficient, K  and Work Hardening Exponent, for microtensile tests (top) and macrotensile tests (bottom)</a:t>
            </a:r>
          </a:p>
        </p:txBody>
      </p:sp>
      <p:sp>
        <p:nvSpPr>
          <p:cNvPr id="13476" name="TextBox 41"/>
          <p:cNvSpPr txBox="1">
            <a:spLocks noChangeArrowheads="1"/>
          </p:cNvSpPr>
          <p:nvPr/>
        </p:nvSpPr>
        <p:spPr bwMode="auto">
          <a:xfrm>
            <a:off x="4118113" y="20116800"/>
            <a:ext cx="5867400" cy="49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spAutoFit/>
          </a:bodyPr>
          <a:lstStyle>
            <a:lvl1pPr eaLnBrk="0" hangingPunct="0">
              <a:defRPr sz="8600">
                <a:solidFill>
                  <a:schemeClr val="tx1"/>
                </a:solidFill>
                <a:latin typeface="Arial" charset="0"/>
              </a:defRPr>
            </a:lvl1pPr>
            <a:lvl2pPr marL="742950" indent="-285750" eaLnBrk="0" hangingPunct="0">
              <a:defRPr sz="8600">
                <a:solidFill>
                  <a:schemeClr val="tx1"/>
                </a:solidFill>
                <a:latin typeface="Arial" charset="0"/>
              </a:defRPr>
            </a:lvl2pPr>
            <a:lvl3pPr marL="1143000" indent="-228600" eaLnBrk="0" hangingPunct="0">
              <a:defRPr sz="8600">
                <a:solidFill>
                  <a:schemeClr val="tx1"/>
                </a:solidFill>
                <a:latin typeface="Arial" charset="0"/>
              </a:defRPr>
            </a:lvl3pPr>
            <a:lvl4pPr marL="1600200" indent="-228600" eaLnBrk="0" hangingPunct="0">
              <a:defRPr sz="8600">
                <a:solidFill>
                  <a:schemeClr val="tx1"/>
                </a:solidFill>
                <a:latin typeface="Arial" charset="0"/>
              </a:defRPr>
            </a:lvl4pPr>
            <a:lvl5pPr marL="2057400" indent="-228600" eaLnBrk="0" hangingPunct="0">
              <a:defRPr sz="8600">
                <a:solidFill>
                  <a:schemeClr val="tx1"/>
                </a:solidFill>
                <a:latin typeface="Arial" charset="0"/>
              </a:defRPr>
            </a:lvl5pPr>
            <a:lvl6pPr marL="2514600" indent="-228600" defTabSz="4387850" eaLnBrk="0" fontAlgn="base" hangingPunct="0">
              <a:spcBef>
                <a:spcPct val="0"/>
              </a:spcBef>
              <a:spcAft>
                <a:spcPct val="0"/>
              </a:spcAft>
              <a:defRPr sz="8600">
                <a:solidFill>
                  <a:schemeClr val="tx1"/>
                </a:solidFill>
                <a:latin typeface="Arial" charset="0"/>
              </a:defRPr>
            </a:lvl6pPr>
            <a:lvl7pPr marL="2971800" indent="-228600" defTabSz="4387850" eaLnBrk="0" fontAlgn="base" hangingPunct="0">
              <a:spcBef>
                <a:spcPct val="0"/>
              </a:spcBef>
              <a:spcAft>
                <a:spcPct val="0"/>
              </a:spcAft>
              <a:defRPr sz="8600">
                <a:solidFill>
                  <a:schemeClr val="tx1"/>
                </a:solidFill>
                <a:latin typeface="Arial" charset="0"/>
              </a:defRPr>
            </a:lvl7pPr>
            <a:lvl8pPr marL="3429000" indent="-228600" defTabSz="4387850" eaLnBrk="0" fontAlgn="base" hangingPunct="0">
              <a:spcBef>
                <a:spcPct val="0"/>
              </a:spcBef>
              <a:spcAft>
                <a:spcPct val="0"/>
              </a:spcAft>
              <a:defRPr sz="8600">
                <a:solidFill>
                  <a:schemeClr val="tx1"/>
                </a:solidFill>
                <a:latin typeface="Arial" charset="0"/>
              </a:defRPr>
            </a:lvl8pPr>
            <a:lvl9pPr marL="3886200" indent="-228600" defTabSz="4387850" eaLnBrk="0" fontAlgn="base" hangingPunct="0">
              <a:spcBef>
                <a:spcPct val="0"/>
              </a:spcBef>
              <a:spcAft>
                <a:spcPct val="0"/>
              </a:spcAft>
              <a:defRPr sz="8600">
                <a:solidFill>
                  <a:schemeClr val="tx1"/>
                </a:solidFill>
                <a:latin typeface="Arial" charset="0"/>
              </a:defRPr>
            </a:lvl9pPr>
          </a:lstStyle>
          <a:p>
            <a:pPr algn="ctr" eaLnBrk="1" hangingPunct="1"/>
            <a:r>
              <a:rPr lang="en-US" sz="2400" dirty="0" smtClean="0"/>
              <a:t>ZYBO FPGA development board </a:t>
            </a:r>
            <a:endParaRPr lang="en-US" sz="2400" dirty="0"/>
          </a:p>
        </p:txBody>
      </p:sp>
      <p:sp>
        <p:nvSpPr>
          <p:cNvPr id="13478" name="Rectangle 11"/>
          <p:cNvSpPr>
            <a:spLocks noChangeArrowheads="1"/>
          </p:cNvSpPr>
          <p:nvPr/>
        </p:nvSpPr>
        <p:spPr bwMode="auto">
          <a:xfrm>
            <a:off x="0" y="0"/>
            <a:ext cx="438912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graphicFrame>
        <p:nvGraphicFramePr>
          <p:cNvPr id="39" name="Chart 38"/>
          <p:cNvGraphicFramePr>
            <a:graphicFrameLocks noGrp="1"/>
          </p:cNvGraphicFramePr>
          <p:nvPr/>
        </p:nvGraphicFramePr>
        <p:xfrm>
          <a:off x="36042600" y="5915025"/>
          <a:ext cx="7315200" cy="556259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1" name="Chart 40"/>
          <p:cNvGraphicFramePr>
            <a:graphicFrameLocks noGrp="1"/>
          </p:cNvGraphicFramePr>
          <p:nvPr/>
        </p:nvGraphicFramePr>
        <p:xfrm>
          <a:off x="28956000" y="5915025"/>
          <a:ext cx="6858000" cy="5562600"/>
        </p:xfrm>
        <a:graphic>
          <a:graphicData uri="http://schemas.openxmlformats.org/drawingml/2006/chart">
            <c:chart xmlns:c="http://schemas.openxmlformats.org/drawingml/2006/chart" xmlns:r="http://schemas.openxmlformats.org/officeDocument/2006/relationships" r:id="rId7"/>
          </a:graphicData>
        </a:graphic>
      </p:graphicFrame>
      <p:sp>
        <p:nvSpPr>
          <p:cNvPr id="2" name="TextBox 1"/>
          <p:cNvSpPr txBox="1"/>
          <p:nvPr/>
        </p:nvSpPr>
        <p:spPr>
          <a:xfrm>
            <a:off x="28836257" y="26627499"/>
            <a:ext cx="14478000" cy="2653034"/>
          </a:xfrm>
          <a:prstGeom prst="rect">
            <a:avLst/>
          </a:prstGeom>
          <a:noFill/>
        </p:spPr>
        <p:txBody>
          <a:bodyPr numCol="1">
            <a:spAutoFit/>
          </a:bodyPr>
          <a:lstStyle/>
          <a:p>
            <a:pPr marL="1645920" indent="-1645920" defTabSz="4389120" fontAlgn="auto">
              <a:spcBef>
                <a:spcPct val="20000"/>
              </a:spcBef>
              <a:spcAft>
                <a:spcPts val="0"/>
              </a:spcAft>
              <a:defRPr/>
            </a:pPr>
            <a:r>
              <a:rPr lang="en-US" sz="3200" b="1" dirty="0">
                <a:solidFill>
                  <a:prstClr val="black"/>
                </a:solidFill>
                <a:latin typeface="Arial" pitchFamily="34" charset="0"/>
                <a:cs typeface="Arial" pitchFamily="34" charset="0"/>
              </a:rPr>
              <a:t>Acknowledgements</a:t>
            </a:r>
            <a:endParaRPr lang="en-US" sz="3200" dirty="0">
              <a:solidFill>
                <a:prstClr val="black"/>
              </a:solidFill>
              <a:latin typeface="Arial" pitchFamily="34" charset="0"/>
              <a:cs typeface="Arial" pitchFamily="34" charset="0"/>
            </a:endParaRPr>
          </a:p>
          <a:p>
            <a:pPr marL="1645920" indent="-1645920" algn="just" defTabSz="4389120" fontAlgn="auto">
              <a:spcBef>
                <a:spcPct val="20000"/>
              </a:spcBef>
              <a:spcAft>
                <a:spcPts val="0"/>
              </a:spcAft>
              <a:defRPr/>
            </a:pPr>
            <a:r>
              <a:rPr lang="en-US" sz="2800" dirty="0">
                <a:solidFill>
                  <a:prstClr val="black"/>
                </a:solidFill>
                <a:latin typeface="Arial" pitchFamily="34" charset="0"/>
                <a:cs typeface="Arial" pitchFamily="34" charset="0"/>
              </a:rPr>
              <a:t>The authors would like to thank: </a:t>
            </a:r>
          </a:p>
          <a:p>
            <a:pPr marL="866775" indent="-866775" algn="just" defTabSz="4389120" fontAlgn="auto">
              <a:spcBef>
                <a:spcPct val="20000"/>
              </a:spcBef>
              <a:spcAft>
                <a:spcPts val="0"/>
              </a:spcAft>
              <a:buFont typeface="+mj-lt"/>
              <a:buAutoNum type="arabicPeriod"/>
              <a:defRPr/>
            </a:pPr>
            <a:r>
              <a:rPr lang="en-US" sz="2800" dirty="0" err="1">
                <a:solidFill>
                  <a:prstClr val="black"/>
                </a:solidFill>
                <a:latin typeface="Arial" pitchFamily="34" charset="0"/>
                <a:cs typeface="Arial" pitchFamily="34" charset="0"/>
              </a:rPr>
              <a:t>ArcelorMittal</a:t>
            </a:r>
            <a:r>
              <a:rPr lang="en-US" sz="2800" dirty="0">
                <a:solidFill>
                  <a:prstClr val="black"/>
                </a:solidFill>
                <a:latin typeface="Arial" pitchFamily="34" charset="0"/>
                <a:cs typeface="Arial" pitchFamily="34" charset="0"/>
              </a:rPr>
              <a:t> </a:t>
            </a:r>
            <a:r>
              <a:rPr lang="en-US" sz="2800" dirty="0" smtClean="0">
                <a:solidFill>
                  <a:prstClr val="black"/>
                </a:solidFill>
                <a:latin typeface="Arial" pitchFamily="34" charset="0"/>
                <a:cs typeface="Arial" pitchFamily="34" charset="0"/>
              </a:rPr>
              <a:t>for funding this project </a:t>
            </a:r>
            <a:endParaRPr lang="en-US" sz="2800" dirty="0">
              <a:solidFill>
                <a:prstClr val="black"/>
              </a:solidFill>
              <a:latin typeface="Arial" pitchFamily="34" charset="0"/>
              <a:cs typeface="Arial" pitchFamily="34" charset="0"/>
            </a:endParaRPr>
          </a:p>
          <a:p>
            <a:pPr marL="866775" indent="-866775" algn="just" defTabSz="4389120" fontAlgn="auto">
              <a:spcBef>
                <a:spcPct val="20000"/>
              </a:spcBef>
              <a:spcAft>
                <a:spcPts val="0"/>
              </a:spcAft>
              <a:buFont typeface="+mj-lt"/>
              <a:buAutoNum type="arabicPeriod"/>
              <a:defRPr/>
            </a:pPr>
            <a:r>
              <a:rPr lang="en-US" sz="2800" dirty="0">
                <a:solidFill>
                  <a:prstClr val="black"/>
                </a:solidFill>
                <a:latin typeface="Arial" pitchFamily="34" charset="0"/>
                <a:cs typeface="Arial" pitchFamily="34" charset="0"/>
              </a:rPr>
              <a:t>XXX for their contribution to project</a:t>
            </a:r>
          </a:p>
          <a:p>
            <a:pPr marL="866775" indent="-866775" algn="just" defTabSz="4389120" fontAlgn="auto">
              <a:spcBef>
                <a:spcPct val="20000"/>
              </a:spcBef>
              <a:spcAft>
                <a:spcPts val="0"/>
              </a:spcAft>
              <a:buFont typeface="+mj-lt"/>
              <a:buAutoNum type="arabicPeriod"/>
              <a:defRPr/>
            </a:pPr>
            <a:r>
              <a:rPr lang="en-US" sz="2800" dirty="0">
                <a:solidFill>
                  <a:prstClr val="black"/>
                </a:solidFill>
                <a:latin typeface="Arial" pitchFamily="34" charset="0"/>
                <a:cs typeface="Arial" pitchFamily="34" charset="0"/>
              </a:rPr>
              <a:t>YYY for their contribution to the project</a:t>
            </a:r>
          </a:p>
        </p:txBody>
      </p:sp>
      <p:sp>
        <p:nvSpPr>
          <p:cNvPr id="13483" name="TextBox 2"/>
          <p:cNvSpPr txBox="1">
            <a:spLocks noChangeArrowheads="1"/>
          </p:cNvSpPr>
          <p:nvPr/>
        </p:nvSpPr>
        <p:spPr bwMode="auto">
          <a:xfrm>
            <a:off x="1676400" y="990600"/>
            <a:ext cx="41605200" cy="141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defRPr>
            </a:lvl1pPr>
            <a:lvl2pPr marL="742950" indent="-285750" eaLnBrk="0" hangingPunct="0">
              <a:defRPr sz="8600">
                <a:solidFill>
                  <a:schemeClr val="tx1"/>
                </a:solidFill>
                <a:latin typeface="Arial" charset="0"/>
              </a:defRPr>
            </a:lvl2pPr>
            <a:lvl3pPr marL="1143000" indent="-228600" eaLnBrk="0" hangingPunct="0">
              <a:defRPr sz="8600">
                <a:solidFill>
                  <a:schemeClr val="tx1"/>
                </a:solidFill>
                <a:latin typeface="Arial" charset="0"/>
              </a:defRPr>
            </a:lvl3pPr>
            <a:lvl4pPr marL="1600200" indent="-228600" eaLnBrk="0" hangingPunct="0">
              <a:defRPr sz="8600">
                <a:solidFill>
                  <a:schemeClr val="tx1"/>
                </a:solidFill>
                <a:latin typeface="Arial" charset="0"/>
              </a:defRPr>
            </a:lvl4pPr>
            <a:lvl5pPr marL="2057400" indent="-228600" eaLnBrk="0" hangingPunct="0">
              <a:defRPr sz="8600">
                <a:solidFill>
                  <a:schemeClr val="tx1"/>
                </a:solidFill>
                <a:latin typeface="Arial" charset="0"/>
              </a:defRPr>
            </a:lvl5pPr>
            <a:lvl6pPr marL="2514600" indent="-228600" defTabSz="4387850" eaLnBrk="0" fontAlgn="base" hangingPunct="0">
              <a:spcBef>
                <a:spcPct val="0"/>
              </a:spcBef>
              <a:spcAft>
                <a:spcPct val="0"/>
              </a:spcAft>
              <a:defRPr sz="8600">
                <a:solidFill>
                  <a:schemeClr val="tx1"/>
                </a:solidFill>
                <a:latin typeface="Arial" charset="0"/>
              </a:defRPr>
            </a:lvl6pPr>
            <a:lvl7pPr marL="2971800" indent="-228600" defTabSz="4387850" eaLnBrk="0" fontAlgn="base" hangingPunct="0">
              <a:spcBef>
                <a:spcPct val="0"/>
              </a:spcBef>
              <a:spcAft>
                <a:spcPct val="0"/>
              </a:spcAft>
              <a:defRPr sz="8600">
                <a:solidFill>
                  <a:schemeClr val="tx1"/>
                </a:solidFill>
                <a:latin typeface="Arial" charset="0"/>
              </a:defRPr>
            </a:lvl7pPr>
            <a:lvl8pPr marL="3429000" indent="-228600" defTabSz="4387850" eaLnBrk="0" fontAlgn="base" hangingPunct="0">
              <a:spcBef>
                <a:spcPct val="0"/>
              </a:spcBef>
              <a:spcAft>
                <a:spcPct val="0"/>
              </a:spcAft>
              <a:defRPr sz="8600">
                <a:solidFill>
                  <a:schemeClr val="tx1"/>
                </a:solidFill>
                <a:latin typeface="Arial" charset="0"/>
              </a:defRPr>
            </a:lvl8pPr>
            <a:lvl9pPr marL="3886200" indent="-228600" defTabSz="4387850" eaLnBrk="0" fontAlgn="base" hangingPunct="0">
              <a:spcBef>
                <a:spcPct val="0"/>
              </a:spcBef>
              <a:spcAft>
                <a:spcPct val="0"/>
              </a:spcAft>
              <a:defRPr sz="8600">
                <a:solidFill>
                  <a:schemeClr val="tx1"/>
                </a:solidFill>
                <a:latin typeface="Arial" charset="0"/>
              </a:defRPr>
            </a:lvl9pPr>
          </a:lstStyle>
          <a:p>
            <a:pPr algn="ctr" eaLnBrk="1" hangingPunct="1"/>
            <a:r>
              <a:rPr lang="en-US" b="1" dirty="0" smtClean="0"/>
              <a:t>Artificial Neural Network Implemented on an FPGA</a:t>
            </a:r>
            <a:endParaRPr lang="en-US" b="1" dirty="0"/>
          </a:p>
        </p:txBody>
      </p:sp>
      <p:pic>
        <p:nvPicPr>
          <p:cNvPr id="1026"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52700" y="12178903"/>
            <a:ext cx="9525000" cy="77985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1365</TotalTime>
  <Words>734</Words>
  <Application>Microsoft Office PowerPoint</Application>
  <PresentationFormat>Custom</PresentationFormat>
  <Paragraphs>207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Penn State Erie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Poster</dc:title>
  <dc:creator>jtr11</dc:creator>
  <cp:lastModifiedBy>Ian F Kowalski</cp:lastModifiedBy>
  <cp:revision>101</cp:revision>
  <dcterms:created xsi:type="dcterms:W3CDTF">2008-05-30T19:02:25Z</dcterms:created>
  <dcterms:modified xsi:type="dcterms:W3CDTF">2014-05-20T02:04:41Z</dcterms:modified>
</cp:coreProperties>
</file>

<file path=docProps/thumbnail.jpeg>
</file>